
<file path=[Content_Types].xml><?xml version="1.0" encoding="utf-8"?>
<Types xmlns="http://schemas.openxmlformats.org/package/2006/content-types">
  <Default Extension="xml" ContentType="application/vnd.openxmlformats-officedocument.extended-properties+xml"/>
  <Default Extension="jpeg" ContentType="image/jpeg"/>
  <Default Extension="svg" ContentType="image/svg+xml"/>
  <Default Extension="emf" ContentType="image/x-emf"/>
  <Default Extension="png" ContentType="image/png"/>
  <Default Extension="rels" ContentType="application/vnd.openxmlformats-package.relationships+xml"/>
  <Override PartName="/docProps/core.xml" ContentType="application/vnd.openxmlformats-package.core-properties+xml"/>
  <Override PartName="/ppt/presentation.xml" ContentType="application/vnd.openxmlformats-officedocument.presentationml.presentation.main+xml"/>
  <Override PartName="/ppt/slides/slide9.xml" ContentType="application/vnd.openxmlformats-officedocument.presentationml.slide+xml"/>
  <Override PartName="/ppt/notesSlides/notesSlide8.xml" ContentType="application/vnd.openxmlformats-officedocument.presentationml.notesSlide+xml"/>
  <Override PartName="/ppt/notesMasters/notesMaster1.xml" ContentType="application/vnd.openxmlformats-officedocument.presentationml.notesMaster+xml"/>
  <Override PartName="/ppt/theme/theme2.xml" ContentType="application/vnd.openxmlformats-officedocument.theme+xml"/>
  <Override PartName="/ppt/slideLayouts/slideLayout23.xml" ContentType="application/vnd.openxmlformats-officedocument.presentationml.slideLayout+xml"/>
  <Override PartName="/ppt/slideMasters/slideMaster1.xml" ContentType="application/vnd.openxmlformats-officedocument.presentationml.slideMaster+xml"/>
  <Override PartName="/ppt/slideLayouts/slideLayout13.xml" ContentType="application/vnd.openxmlformats-officedocument.presentationml.slideLayout+xml"/>
  <Override PartName="/ppt/theme/theme1.xml" ContentType="application/vnd.openxmlformats-officedocument.theme+xml"/>
  <Override PartName="/ppt/slideLayouts/slideLayout25.xml" ContentType="application/vnd.openxmlformats-officedocument.presentationml.slideLayout+xml"/>
  <Override PartName="/ppt/slideLayouts/slideLayout2.xml" ContentType="application/vnd.openxmlformats-officedocument.presentationml.slideLayout+xml"/>
  <Override PartName="/ppt/slideLayouts/slideLayout1.xml" ContentType="application/vnd.openxmlformats-officedocument.presentationml.slideLayout+xml"/>
  <Override PartName="/ppt/slideLayouts/slideLayout6.xml" ContentType="application/vnd.openxmlformats-officedocument.presentationml.slideLayout+xml"/>
  <Override PartName="/ppt/slideLayouts/slideLayout11.xml" ContentType="application/vnd.openxmlformats-officedocument.presentationml.slideLayout+xml"/>
  <Override PartName="/ppt/slideLayouts/slideLayout19.xml" ContentType="application/vnd.openxmlformats-officedocument.presentationml.slideLayout+xml"/>
  <Override PartName="/ppt/slideLayouts/slideLayout22.xml" ContentType="application/vnd.openxmlformats-officedocument.presentationml.slideLayout+xml"/>
  <Override PartName="/ppt/slides/slide14.xml" ContentType="application/vnd.openxmlformats-officedocument.presentationml.slide+xml"/>
  <Override PartName="/ppt/notesSlides/notesSlide13.xml" ContentType="application/vnd.openxmlformats-officedocument.presentationml.notesSlide+xml"/>
  <Override PartName="/ppt/slides/slide22.xml" ContentType="application/vnd.openxmlformats-officedocument.presentationml.slide+xml"/>
  <Override PartName="/ppt/notesSlides/notesSlide21.xml" ContentType="application/vnd.openxmlformats-officedocument.presentationml.notesSlide+xml"/>
  <Override PartName="/ppt/slides/slide35.xml" ContentType="application/vnd.openxmlformats-officedocument.presentationml.slide+xml"/>
  <Override PartName="/ppt/notesSlides/notesSlide32.xml" ContentType="application/vnd.openxmlformats-officedocument.presentationml.notesSlide+xml"/>
  <Override PartName="/ppt/slides/slide17.xml" ContentType="application/vnd.openxmlformats-officedocument.presentationml.slide+xml"/>
  <Override PartName="/ppt/notesSlides/notesSlide16.xml" ContentType="application/vnd.openxmlformats-officedocument.presentationml.notesSlide+xml"/>
  <Override PartName="/ppt/slides/slide30.xml" ContentType="application/vnd.openxmlformats-officedocument.presentationml.slide+xml"/>
  <Override PartName="/ppt/notesSlides/notesSlide27.xml" ContentType="application/vnd.openxmlformats-officedocument.presentationml.notesSlide+xml"/>
  <Override PartName="/ppt/slides/slide38.xml" ContentType="application/vnd.openxmlformats-officedocument.presentationml.slide+xml"/>
  <Override PartName="/ppt/notesSlides/notesSlide35.xml" ContentType="application/vnd.openxmlformats-officedocument.presentationml.notesSlide+xml"/>
  <Override PartName="/ppt/slides/slide43.xml" ContentType="application/vnd.openxmlformats-officedocument.presentationml.slide+xml"/>
  <Override PartName="/ppt/notesSlides/notesSlide40.xml" ContentType="application/vnd.openxmlformats-officedocument.presentationml.notesSlide+xml"/>
  <Override PartName="/ppt/slides/slide46.xml" ContentType="application/vnd.openxmlformats-officedocument.presentationml.slide+xml"/>
  <Override PartName="/ppt/notesSlides/notesSlide43.xml" ContentType="application/vnd.openxmlformats-officedocument.presentationml.notesSlide+xml"/>
  <Override PartName="/ppt/slides/slide51.xml" ContentType="application/vnd.openxmlformats-officedocument.presentationml.slide+xml"/>
  <Override PartName="/ppt/notesSlides/notesSlide46.xml" ContentType="application/vnd.openxmlformats-officedocument.presentationml.notesSlide+xml"/>
  <Override PartName="/ppt/slides/slide3.xml" ContentType="application/vnd.openxmlformats-officedocument.presentationml.slide+xml"/>
  <Override PartName="/ppt/notesSlides/notesSlide2.xml" ContentType="application/vnd.openxmlformats-officedocument.presentationml.notesSlide+xml"/>
  <Override PartName="/customXml/item2.xml" ContentType="application/xml"/>
  <Override PartName="/customXml/itemProps2.xml" ContentType="application/vnd.openxmlformats-officedocument.customXmlProperties+xml"/>
  <Override PartName="/ppt/slides/slide12.xml" ContentType="application/vnd.openxmlformats-officedocument.presentationml.slide+xml"/>
  <Override PartName="/ppt/notesSlides/notesSlide11.xml" ContentType="application/vnd.openxmlformats-officedocument.presentationml.notesSlide+xml"/>
  <Override PartName="/ppt/slides/slide25.xml" ContentType="application/vnd.openxmlformats-officedocument.presentationml.slide+xml"/>
  <Override PartName="/ppt/notesSlides/notesSlide24.xml" ContentType="application/vnd.openxmlformats-officedocument.presentationml.notesSlide+xml"/>
  <Override PartName="/ppt/slides/slide7.xml" ContentType="application/vnd.openxmlformats-officedocument.presentationml.slide+xml"/>
  <Override PartName="/ppt/notesSlides/notesSlide6.xml" ContentType="application/vnd.openxmlformats-officedocument.presentationml.notesSlide+xml"/>
  <Override PartName="/ppt/slides/slide20.xml" ContentType="application/vnd.openxmlformats-officedocument.presentationml.slide+xml"/>
  <Override PartName="/ppt/notesSlides/notesSlide19.xml" ContentType="application/vnd.openxmlformats-officedocument.presentationml.notesSlide+xml"/>
  <Override PartName="/ppt/slides/slide28.xml" ContentType="application/vnd.openxmlformats-officedocument.presentationml.slide+xml"/>
  <Override PartName="/ppt/notesSlides/notesSlide25.xml" ContentType="application/vnd.openxmlformats-officedocument.presentationml.notesSlide+xml"/>
  <Override PartName="/ppt/slides/slide33.xml" ContentType="application/vnd.openxmlformats-officedocument.presentationml.slide+xml"/>
  <Override PartName="/ppt/notesSlides/notesSlide30.xml" ContentType="application/vnd.openxmlformats-officedocument.presentationml.notesSlide+xml"/>
  <Override PartName="/ppt/slides/slide36.xml" ContentType="application/vnd.openxmlformats-officedocument.presentationml.slide+xml"/>
  <Override PartName="/ppt/notesSlides/notesSlide33.xml" ContentType="application/vnd.openxmlformats-officedocument.presentationml.notesSlide+xml"/>
  <Override PartName="/ppt/slides/slide41.xml" ContentType="application/vnd.openxmlformats-officedocument.presentationml.slide+xml"/>
  <Override PartName="/ppt/notesSlides/notesSlide38.xml" ContentType="application/vnd.openxmlformats-officedocument.presentationml.notesSlide+xml"/>
  <Override PartName="/ppt/slides/slide49.xml" ContentType="application/vnd.openxmlformats-officedocument.presentationml.slide+xml"/>
  <Override PartName="/ppt/viewProps.xml" ContentType="application/vnd.openxmlformats-officedocument.presentationml.viewProps+xml"/>
  <Override PartName="/ppt/slides/slide1.xml" ContentType="application/vnd.openxmlformats-officedocument.presentationml.slide+xml"/>
  <Override PartName="/ppt/revisionInfo.xml" ContentType="application/vnd.ms-powerpoint.revisioninfo+xml"/>
  <Override PartName="/ppt/slides/slide15.xml" ContentType="application/vnd.openxmlformats-officedocument.presentationml.slide+xml"/>
  <Override PartName="/ppt/notesSlides/notesSlide14.xml" ContentType="application/vnd.openxmlformats-officedocument.presentationml.notesSlide+xml"/>
  <Override PartName="/ppt/slides/slide10.xml" ContentType="application/vnd.openxmlformats-officedocument.presentationml.slide+xml"/>
  <Override PartName="/ppt/notesSlides/notesSlide9.xml" ContentType="application/vnd.openxmlformats-officedocument.presentationml.notesSlide+xml"/>
  <Override PartName="/ppt/slides/slide18.xml" ContentType="application/vnd.openxmlformats-officedocument.presentationml.slide+xml"/>
  <Override PartName="/ppt/notesSlides/notesSlide17.xml" ContentType="application/vnd.openxmlformats-officedocument.presentationml.notesSlide+xml"/>
  <Override PartName="/ppt/slides/slide23.xml" ContentType="application/vnd.openxmlformats-officedocument.presentationml.slide+xml"/>
  <Override PartName="/ppt/notesSlides/notesSlide22.xml" ContentType="application/vnd.openxmlformats-officedocument.presentationml.notesSlide+xml"/>
  <Override PartName="/ppt/slides/slide26.xml" ContentType="application/vnd.openxmlformats-officedocument.presentationml.slide+xml"/>
  <Override PartName="/ppt/slides/slide31.xml" ContentType="application/vnd.openxmlformats-officedocument.presentationml.slide+xml"/>
  <Override PartName="/ppt/notesSlides/notesSlide28.xml" ContentType="application/vnd.openxmlformats-officedocument.presentationml.notesSlide+xml"/>
  <Override PartName="/ppt/slides/slide39.xml" ContentType="application/vnd.openxmlformats-officedocument.presentationml.slide+xml"/>
  <Override PartName="/ppt/notesSlides/notesSlide36.xml" ContentType="application/vnd.openxmlformats-officedocument.presentationml.notesSlide+xml"/>
  <Override PartName="/ppt/slides/slide44.xml" ContentType="application/vnd.openxmlformats-officedocument.presentationml.slide+xml"/>
  <Override PartName="/ppt/notesSlides/notesSlide41.xml" ContentType="application/vnd.openxmlformats-officedocument.presentationml.notesSlide+xml"/>
  <Override PartName="/ppt/slides/slide4.xml" ContentType="application/vnd.openxmlformats-officedocument.presentationml.slide+xml"/>
  <Override PartName="/ppt/notesSlides/notesSlide3.xml" ContentType="application/vnd.openxmlformats-officedocument.presentationml.notesSlide+xml"/>
  <Override PartName="/ppt/slides/slide47.xml" ContentType="application/vnd.openxmlformats-officedocument.presentationml.slide+xml"/>
  <Override PartName="/ppt/notesSlides/notesSlide44.xml" ContentType="application/vnd.openxmlformats-officedocument.presentationml.notesSlide+xml"/>
  <Override PartName="/customXml/item3.xml" ContentType="application/xml"/>
  <Override PartName="/customXml/itemProps3.xml" ContentType="application/vnd.openxmlformats-officedocument.customXmlProperties+xml"/>
  <Override PartName="/ppt/slides/slide8.xml" ContentType="application/vnd.openxmlformats-officedocument.presentationml.slide+xml"/>
  <Override PartName="/ppt/notesSlides/notesSlide7.xml" ContentType="application/vnd.openxmlformats-officedocument.presentationml.notesSlide+xml"/>
  <Override PartName="/ppt/slides/slide13.xml" ContentType="application/vnd.openxmlformats-officedocument.presentationml.slide+xml"/>
  <Override PartName="/ppt/notesSlides/notesSlide12.xml" ContentType="application/vnd.openxmlformats-officedocument.presentationml.notesSlide+xml"/>
  <Override PartName="/ppt/slides/slide21.xml" ContentType="application/vnd.openxmlformats-officedocument.presentationml.slide+xml"/>
  <Override PartName="/ppt/notesSlides/notesSlide20.xml" ContentType="application/vnd.openxmlformats-officedocument.presentationml.notesSlide+xml"/>
  <Override PartName="/ppt/slides/slide29.xml" ContentType="application/vnd.openxmlformats-officedocument.presentationml.slide+xml"/>
  <Override PartName="/ppt/notesSlides/notesSlide26.xml" ContentType="application/vnd.openxmlformats-officedocument.presentationml.notesSlide+xml"/>
  <Override PartName="/ppt/slides/slide34.xml" ContentType="application/vnd.openxmlformats-officedocument.presentationml.slide+xml"/>
  <Override PartName="/ppt/notesSlides/notesSlide31.xml" ContentType="application/vnd.openxmlformats-officedocument.presentationml.notesSlide+xml"/>
  <Override PartName="/ppt/slides/slide42.xml" ContentType="application/vnd.openxmlformats-officedocument.presentationml.slide+xml"/>
  <Override PartName="/ppt/notesSlides/notesSlide39.xml" ContentType="application/vnd.openxmlformats-officedocument.presentationml.notesSlide+xml"/>
  <Override PartName="/ppt/slides/slide16.xml" ContentType="application/vnd.openxmlformats-officedocument.presentationml.slide+xml"/>
  <Override PartName="/ppt/notesSlides/notesSlide15.xml" ContentType="application/vnd.openxmlformats-officedocument.presentationml.notesSlide+xml"/>
  <Override PartName="/ppt/slides/slide37.xml" ContentType="application/vnd.openxmlformats-officedocument.presentationml.slide+xml"/>
  <Override PartName="/ppt/notesSlides/notesSlide34.xml" ContentType="application/vnd.openxmlformats-officedocument.presentationml.notesSlide+xml"/>
  <Override PartName="/ppt/slides/slide50.xml" ContentType="application/vnd.openxmlformats-officedocument.presentationml.slide+xml"/>
  <Override PartName="/ppt/notesSlides/notesSlide45.xml" ContentType="application/vnd.openxmlformats-officedocument.presentationml.notesSlide+xml"/>
  <Override PartName="/ppt/authors.xml" ContentType="application/vnd.ms-powerpoint.authors+xml"/>
  <Override PartName="/customXml/item1.xml" ContentType="application/xml"/>
  <Override PartName="/customXml/itemProps1.xml" ContentType="application/vnd.openxmlformats-officedocument.customXmlProperties+xml"/>
  <Override PartName="/ppt/slides/slide2.xml" ContentType="application/vnd.openxmlformats-officedocument.presentationml.slide+xml"/>
  <Override PartName="/ppt/notesSlides/notesSlide1.xml" ContentType="application/vnd.openxmlformats-officedocument.presentationml.notesSlide+xml"/>
  <Override PartName="/ppt/slides/slide11.xml" ContentType="application/vnd.openxmlformats-officedocument.presentationml.slide+xml"/>
  <Override PartName="/ppt/notesSlides/notesSlide10.xml" ContentType="application/vnd.openxmlformats-officedocument.presentationml.notesSlide+xml"/>
  <Override PartName="/ppt/slides/slide19.xml" ContentType="application/vnd.openxmlformats-officedocument.presentationml.slide+xml"/>
  <Override PartName="/ppt/notesSlides/notesSlide18.xml" ContentType="application/vnd.openxmlformats-officedocument.presentationml.notesSlide+xml"/>
  <Override PartName="/ppt/slides/slide24.xml" ContentType="application/vnd.openxmlformats-officedocument.presentationml.slide+xml"/>
  <Override PartName="/ppt/notesSlides/notesSlide23.xml" ContentType="application/vnd.openxmlformats-officedocument.presentationml.notesSlide+xml"/>
  <Override PartName="/ppt/slides/slide32.xml" ContentType="application/vnd.openxmlformats-officedocument.presentationml.slide+xml"/>
  <Override PartName="/ppt/notesSlides/notesSlide29.xml" ContentType="application/vnd.openxmlformats-officedocument.presentationml.notesSlide+xml"/>
  <Override PartName="/ppt/slides/slide45.xml" ContentType="application/vnd.openxmlformats-officedocument.presentationml.slide+xml"/>
  <Override PartName="/ppt/notesSlides/notesSlide42.xml" ContentType="application/vnd.openxmlformats-officedocument.presentationml.notesSlide+xml"/>
  <Override PartName="/ppt/presProps.xml" ContentType="application/vnd.openxmlformats-officedocument.presentationml.presProps+xml"/>
  <Override PartName="/ppt/slides/slide6.xml" ContentType="application/vnd.openxmlformats-officedocument.presentationml.slide+xml"/>
  <Override PartName="/ppt/notesSlides/notesSlide5.xml" ContentType="application/vnd.openxmlformats-officedocument.presentationml.notesSlide+xml"/>
  <Override PartName="/ppt/slides/slide27.xml" ContentType="application/vnd.openxmlformats-officedocument.presentationml.slide+xml"/>
  <Override PartName="/ppt/slides/slide40.xml" ContentType="application/vnd.openxmlformats-officedocument.presentationml.slide+xml"/>
  <Override PartName="/ppt/notesSlides/notesSlide37.xml" ContentType="application/vnd.openxmlformats-officedocument.presentationml.notesSlide+xml"/>
  <Override PartName="/ppt/slides/slide48.xml" ContentType="application/vnd.openxmlformats-officedocument.presentationml.slide+xml"/>
  <Override PartName="/ppt/tableStyles.xml" ContentType="application/vnd.openxmlformats-officedocument.presentationml.tableStyles+xml"/>
  <Override PartName="/ppt/slides/slide5.xml" ContentType="application/vnd.openxmlformats-officedocument.presentationml.slide+xml"/>
  <Override PartName="/ppt/notesSlides/notesSlide4.xml" ContentType="application/vnd.openxmlformats-officedocument.presentationml.notesSlide+xml"/>
  <Override PartName="/docProps/custom.xml" ContentType="application/vnd.openxmlformats-officedocument.custom-properties+xml"/>
</Types>
</file>

<file path=_rels/.rels>&#65279;<?xml version="1.0" encoding="utf-8"?><Relationships xmlns="http://schemas.openxmlformats.org/package/2006/relationships"><Relationship Type="http://schemas.openxmlformats.org/officeDocument/2006/relationships/extended-properties" Target="/docProps/app.xml" Id="rId3" /><Relationship Type="http://schemas.openxmlformats.org/package/2006/relationships/metadata/core-properties" Target="/docProps/core.xml" Id="rId2" /><Relationship Type="http://schemas.openxmlformats.org/officeDocument/2006/relationships/officeDocument" Target="/ppt/presentation.xml" Id="rId1" /><Relationship Type="http://schemas.openxmlformats.org/officeDocument/2006/relationships/custom-properties" Target="/docProps/custom.xml" Id="rId4" /></Relationships>
</file>

<file path=ppt/presentation.xml><?xml version="1.0" encoding="utf-8"?>
<p:presentation xmlns:p15="http://schemas.microsoft.com/office/powerpoint/2012/main" xmlns:a="http://schemas.openxmlformats.org/drawingml/2006/main" xmlns:r="http://schemas.openxmlformats.org/officeDocument/2006/relationships" xmlns:p="http://schemas.openxmlformats.org/presentationml/2006/main" saveSubsetFonts="1" autoCompressPictures="0">
  <p:sldMasterIdLst>
    <p:sldMasterId id="2147483672" r:id="rId4"/>
  </p:sldMasterIdLst>
  <p:notesMasterIdLst>
    <p:notesMasterId r:id="rId56"/>
  </p:notesMasterIdLst>
  <p:sldIdLst>
    <p:sldId id="256" r:id="rId5"/>
    <p:sldId id="2139968731" r:id="rId6"/>
    <p:sldId id="2139968502" r:id="rId7"/>
    <p:sldId id="2139968553" r:id="rId8"/>
    <p:sldId id="2139967719" r:id="rId9"/>
    <p:sldId id="2139968726" r:id="rId10"/>
    <p:sldId id="2139967715" r:id="rId11"/>
    <p:sldId id="2139968729" r:id="rId12"/>
    <p:sldId id="2689" r:id="rId13"/>
    <p:sldId id="2139968579" r:id="rId14"/>
    <p:sldId id="2139968730" r:id="rId15"/>
    <p:sldId id="2142533009" r:id="rId16"/>
    <p:sldId id="259" r:id="rId17"/>
    <p:sldId id="2139968487" r:id="rId18"/>
    <p:sldId id="2139968652" r:id="rId19"/>
    <p:sldId id="2139968727" r:id="rId20"/>
    <p:sldId id="2139968548" r:id="rId21"/>
    <p:sldId id="2139968718" r:id="rId22"/>
    <p:sldId id="2139968496" r:id="rId23"/>
    <p:sldId id="2788" r:id="rId24"/>
    <p:sldId id="2728" r:id="rId25"/>
    <p:sldId id="2139968728" r:id="rId26"/>
    <p:sldId id="2139968705" r:id="rId27"/>
    <p:sldId id="2139968733" r:id="rId28"/>
    <p:sldId id="2139968735" r:id="rId29"/>
    <p:sldId id="2139968737" r:id="rId30"/>
    <p:sldId id="2139968741" r:id="rId31"/>
    <p:sldId id="2139968739" r:id="rId32"/>
    <p:sldId id="2139968742" r:id="rId33"/>
    <p:sldId id="2139968732" r:id="rId34"/>
    <p:sldId id="2139968610" r:id="rId35"/>
    <p:sldId id="2139967634" r:id="rId36"/>
    <p:sldId id="2142532999" r:id="rId37"/>
    <p:sldId id="3059" r:id="rId38"/>
    <p:sldId id="2142532998" r:id="rId39"/>
    <p:sldId id="3073" r:id="rId40"/>
    <p:sldId id="3071" r:id="rId41"/>
    <p:sldId id="3016" r:id="rId42"/>
    <p:sldId id="2139968501" r:id="rId43"/>
    <p:sldId id="2139967612" r:id="rId44"/>
    <p:sldId id="2139967631" r:id="rId45"/>
    <p:sldId id="2142533010" r:id="rId46"/>
    <p:sldId id="2142533006" r:id="rId47"/>
    <p:sldId id="2139968551" r:id="rId48"/>
    <p:sldId id="2139968494" r:id="rId49"/>
    <p:sldId id="2142533002" r:id="rId50"/>
    <p:sldId id="2142533011" r:id="rId51"/>
    <p:sldId id="2142533001" r:id="rId52"/>
    <p:sldId id="2139968719" r:id="rId53"/>
    <p:sldId id="2724" r:id="rId54"/>
    <p:sldId id="2671" r:id="rId55"/>
  </p:sldIdLst>
  <p:sldSz cx="12193588" cy="6858000"/>
  <p:notesSz cx="6858000" cy="9144000"/>
  <p:defaultTextStyle>
    <a:defPPr>
      <a:defRPr lang="nl-NL"/>
    </a:defPPr>
    <a:lvl1pPr marL="0" algn="l" defTabSz="914446" rtl="0" eaLnBrk="1" latinLnBrk="0" hangingPunct="1">
      <a:defRPr sz="1800" kern="1200">
        <a:solidFill>
          <a:schemeClr val="tx1"/>
        </a:solidFill>
        <a:latin typeface="+mn-lt"/>
        <a:ea typeface="+mn-ea"/>
        <a:cs typeface="+mn-cs"/>
      </a:defRPr>
    </a:lvl1pPr>
    <a:lvl2pPr marL="457223" algn="l" defTabSz="914446" rtl="0" eaLnBrk="1" latinLnBrk="0" hangingPunct="1">
      <a:defRPr sz="1800" kern="1200">
        <a:solidFill>
          <a:schemeClr val="tx1"/>
        </a:solidFill>
        <a:latin typeface="+mn-lt"/>
        <a:ea typeface="+mn-ea"/>
        <a:cs typeface="+mn-cs"/>
      </a:defRPr>
    </a:lvl2pPr>
    <a:lvl3pPr marL="914446" algn="l" defTabSz="914446" rtl="0" eaLnBrk="1" latinLnBrk="0" hangingPunct="1">
      <a:defRPr sz="1800" kern="1200">
        <a:solidFill>
          <a:schemeClr val="tx1"/>
        </a:solidFill>
        <a:latin typeface="+mn-lt"/>
        <a:ea typeface="+mn-ea"/>
        <a:cs typeface="+mn-cs"/>
      </a:defRPr>
    </a:lvl3pPr>
    <a:lvl4pPr marL="1371669" algn="l" defTabSz="914446" rtl="0" eaLnBrk="1" latinLnBrk="0" hangingPunct="1">
      <a:defRPr sz="1800" kern="1200">
        <a:solidFill>
          <a:schemeClr val="tx1"/>
        </a:solidFill>
        <a:latin typeface="+mn-lt"/>
        <a:ea typeface="+mn-ea"/>
        <a:cs typeface="+mn-cs"/>
      </a:defRPr>
    </a:lvl4pPr>
    <a:lvl5pPr marL="1828891" algn="l" defTabSz="914446" rtl="0" eaLnBrk="1" latinLnBrk="0" hangingPunct="1">
      <a:defRPr sz="1800" kern="1200">
        <a:solidFill>
          <a:schemeClr val="tx1"/>
        </a:solidFill>
        <a:latin typeface="+mn-lt"/>
        <a:ea typeface="+mn-ea"/>
        <a:cs typeface="+mn-cs"/>
      </a:defRPr>
    </a:lvl5pPr>
    <a:lvl6pPr marL="2286114" algn="l" defTabSz="914446" rtl="0" eaLnBrk="1" latinLnBrk="0" hangingPunct="1">
      <a:defRPr sz="1800" kern="1200">
        <a:solidFill>
          <a:schemeClr val="tx1"/>
        </a:solidFill>
        <a:latin typeface="+mn-lt"/>
        <a:ea typeface="+mn-ea"/>
        <a:cs typeface="+mn-cs"/>
      </a:defRPr>
    </a:lvl6pPr>
    <a:lvl7pPr marL="2743337" algn="l" defTabSz="914446" rtl="0" eaLnBrk="1" latinLnBrk="0" hangingPunct="1">
      <a:defRPr sz="1800" kern="1200">
        <a:solidFill>
          <a:schemeClr val="tx1"/>
        </a:solidFill>
        <a:latin typeface="+mn-lt"/>
        <a:ea typeface="+mn-ea"/>
        <a:cs typeface="+mn-cs"/>
      </a:defRPr>
    </a:lvl7pPr>
    <a:lvl8pPr marL="3200560" algn="l" defTabSz="914446" rtl="0" eaLnBrk="1" latinLnBrk="0" hangingPunct="1">
      <a:defRPr sz="1800" kern="1200">
        <a:solidFill>
          <a:schemeClr val="tx1"/>
        </a:solidFill>
        <a:latin typeface="+mn-lt"/>
        <a:ea typeface="+mn-ea"/>
        <a:cs typeface="+mn-cs"/>
      </a:defRPr>
    </a:lvl8pPr>
    <a:lvl9pPr marL="3657783" algn="l" defTabSz="914446"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1EE9404-B201-4180-B658-10604A113C2A}" name="Frouke van Sterkenburg" initials="FS" userId="S::f.van.sterkenburg@nvza.nl::da2a23b8-c899-4d5d-b916-61dafca2f5fe" providerId="AD"/>
  <p188:author id="{65D0EF08-B7FA-82D7-6C22-AF18CEC93F27}" name="Irina van der Wal | Lodamind" initials="" userId="S::irina@lodamind.nl::ff0e01cd-9214-4521-ab79-0fdbd3d991ba" providerId="AD"/>
  <p188:author id="{9AA7EB72-85B8-0CB3-BB13-9CC1E22F8A02}" name="Jikke Lambeek" initials="JL" userId="S::J.Lambeek@nvza.nl::759e6395-229b-485a-a6c1-f386fe2fdea4" providerId="AD"/>
  <p188:author id="{9D31AC8B-ADB7-49B6-A58A-51735EFD4B39}" name="Joëlle Rozeboom | Lodamind" initials="JR|L" userId="S::joelle@lodamind.nl::3a1b8924-2cc6-4b49-afd0-9aec5c564597" providerId="AD"/>
  <p188:author id="{6FEC89A8-51C7-6E67-B8FB-E81623AC8E4B}" name="Joëlle Rozeboom | Lodamind" initials="JL" userId="S::joelle_lodamind.nl#ext#@nvza.onmicrosoft.com::4a0cd12c-9308-44a8-a57f-1fdcf043b732"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D9EFF3"/>
    <a:srgbClr val="EEF7FD"/>
    <a:srgbClr val="E7F4FB"/>
    <a:srgbClr val="DDB6AE"/>
    <a:srgbClr val="E6B6AE"/>
    <a:srgbClr val="82CCD6"/>
    <a:srgbClr val="B9DBF4"/>
    <a:srgbClr val="BEE2FF"/>
    <a:srgbClr val="86C2EB"/>
    <a:srgbClr val="7CB5D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2909E86-6CF9-9DB7-4EB9-3B381A6F9E04}" v="240" dt="2026-03-18T16:34:40.518"/>
    <p1510:client id="{05A7A1C7-6962-07F5-46F9-93626F083B4C}" v="4" dt="2026-03-19T13:49:01.810"/>
    <p1510:client id="{19B177BB-30EB-34F4-974E-3351932E511D}" v="233" dt="2026-03-19T09:16:29.792"/>
    <p1510:client id="{5AFB4827-0B6D-FE17-88E7-8ABC296AC79D}" v="14" dt="2026-03-19T12:27:36.829"/>
    <p1510:client id="{82848FC5-2340-4CFC-9EEF-5EE7068B518A}" v="1054" dt="2026-03-19T08:05:57.062"/>
    <p1510:client id="{93E322B1-02FC-B109-7838-424121372CA2}" v="32" dt="2026-03-19T09:05:01.803"/>
    <p1510:client id="{A90D5797-8379-DF42-B02C-688D3588CA22}" v="715" dt="2026-03-19T13:27:36.465"/>
    <p1510:client id="{CDBC0386-57BB-EB9C-0189-94204EF13160}" v="2294" dt="2026-03-19T13:47:21.885"/>
  </p1510:revLst>
</p1510:revInfo>
</file>

<file path=ppt/tableStyles.xml><?xml version="1.0" encoding="utf-8"?>
<a:tblStyleLst xmlns:a="http://schemas.openxmlformats.org/drawingml/2006/main" def="{5C22544A-7EE6-4342-B048-85BDC9FD1C3A}">
  <a:tblStyle styleId="{5C22544A-7EE6-4342-B048-85BDC9FD1C3A}" styleName="Stijl, gemiddeld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Stijl, gemiddeld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813"/>
    <p:restoredTop sz="94658"/>
  </p:normalViewPr>
  <p:slideViewPr>
    <p:cSldViewPr snapToGrid="0">
      <p:cViewPr varScale="1">
        <p:scale>
          <a:sx n="102" d="100"/>
          <a:sy n="102" d="100"/>
        </p:scale>
        <p:origin x="192" y="472"/>
      </p:cViewPr>
      <p:guideLst/>
    </p:cSldViewPr>
  </p:slideViewPr>
  <p:notesTextViewPr>
    <p:cViewPr>
      <p:scale>
        <a:sx n="1" d="1"/>
        <a:sy n="1" d="1"/>
      </p:scale>
      <p:origin x="0" y="0"/>
    </p:cViewPr>
  </p:notesTextViewPr>
  <p:gridSpacing cx="72008" cy="72008"/>
</p:viewPr>
</file>

<file path=ppt/_rels/presentation.xml.rels>&#65279;<?xml version="1.0" encoding="utf-8"?><Relationships xmlns="http://schemas.openxmlformats.org/package/2006/relationships"><Relationship Type="http://schemas.openxmlformats.org/officeDocument/2006/relationships/slide" Target="/ppt/slides/slide9.xml" Id="rId13" /><Relationship Type="http://schemas.openxmlformats.org/officeDocument/2006/relationships/slide" Target="/ppt/slides/slide14.xml" Id="rId18" /><Relationship Type="http://schemas.openxmlformats.org/officeDocument/2006/relationships/slide" Target="/ppt/slides/slide22.xml" Id="rId26" /><Relationship Type="http://schemas.openxmlformats.org/officeDocument/2006/relationships/slide" Target="/ppt/slides/slide35.xml" Id="rId39" /><Relationship Type="http://schemas.openxmlformats.org/officeDocument/2006/relationships/slide" Target="/ppt/slides/slide17.xml" Id="rId21" /><Relationship Type="http://schemas.openxmlformats.org/officeDocument/2006/relationships/slide" Target="/ppt/slides/slide30.xml" Id="rId34" /><Relationship Type="http://schemas.openxmlformats.org/officeDocument/2006/relationships/slide" Target="/ppt/slides/slide38.xml" Id="rId42" /><Relationship Type="http://schemas.openxmlformats.org/officeDocument/2006/relationships/slide" Target="/ppt/slides/slide43.xml" Id="rId47" /><Relationship Type="http://schemas.openxmlformats.org/officeDocument/2006/relationships/slide" Target="/ppt/slides/slide46.xml" Id="rId50" /><Relationship Type="http://schemas.openxmlformats.org/officeDocument/2006/relationships/slide" Target="/ppt/slides/slide51.xml" Id="rId55" /><Relationship Type="http://schemas.openxmlformats.org/officeDocument/2006/relationships/slide" Target="/ppt/slides/slide3.xml" Id="rId7" /><Relationship Type="http://schemas.openxmlformats.org/officeDocument/2006/relationships/customXml" Target="/customXml/item2.xml" Id="rId2" /><Relationship Type="http://schemas.openxmlformats.org/officeDocument/2006/relationships/slide" Target="/ppt/slides/slide12.xml" Id="rId16" /><Relationship Type="http://schemas.openxmlformats.org/officeDocument/2006/relationships/slide" Target="/ppt/slides/slide25.xml" Id="rId29" /><Relationship Type="http://schemas.openxmlformats.org/officeDocument/2006/relationships/slide" Target="/ppt/slides/slide7.xml" Id="rId11" /><Relationship Type="http://schemas.openxmlformats.org/officeDocument/2006/relationships/slide" Target="/ppt/slides/slide20.xml" Id="rId24" /><Relationship Type="http://schemas.openxmlformats.org/officeDocument/2006/relationships/slide" Target="/ppt/slides/slide28.xml" Id="rId32" /><Relationship Type="http://schemas.openxmlformats.org/officeDocument/2006/relationships/slide" Target="/ppt/slides/slide33.xml" Id="rId37" /><Relationship Type="http://schemas.openxmlformats.org/officeDocument/2006/relationships/slide" Target="/ppt/slides/slide36.xml" Id="rId40" /><Relationship Type="http://schemas.openxmlformats.org/officeDocument/2006/relationships/slide" Target="/ppt/slides/slide41.xml" Id="rId45" /><Relationship Type="http://schemas.openxmlformats.org/officeDocument/2006/relationships/slide" Target="/ppt/slides/slide49.xml" Id="rId53" /><Relationship Type="http://schemas.openxmlformats.org/officeDocument/2006/relationships/viewProps" Target="/ppt/viewProps.xml" Id="rId58" /><Relationship Type="http://schemas.openxmlformats.org/officeDocument/2006/relationships/slide" Target="/ppt/slides/slide1.xml" Id="rId5" /><Relationship Type="http://schemas.microsoft.com/office/2015/10/relationships/revisionInfo" Target="/ppt/revisionInfo.xml" Id="rId61" /><Relationship Type="http://schemas.openxmlformats.org/officeDocument/2006/relationships/slide" Target="/ppt/slides/slide15.xml" Id="rId19" /><Relationship Type="http://schemas.openxmlformats.org/officeDocument/2006/relationships/slide" Target="/ppt/slides/slide10.xml" Id="rId14" /><Relationship Type="http://schemas.openxmlformats.org/officeDocument/2006/relationships/slide" Target="/ppt/slides/slide18.xml" Id="rId22" /><Relationship Type="http://schemas.openxmlformats.org/officeDocument/2006/relationships/slide" Target="/ppt/slides/slide23.xml" Id="rId27" /><Relationship Type="http://schemas.openxmlformats.org/officeDocument/2006/relationships/slide" Target="/ppt/slides/slide26.xml" Id="rId30" /><Relationship Type="http://schemas.openxmlformats.org/officeDocument/2006/relationships/slide" Target="/ppt/slides/slide31.xml" Id="rId35" /><Relationship Type="http://schemas.openxmlformats.org/officeDocument/2006/relationships/slide" Target="/ppt/slides/slide39.xml" Id="rId43" /><Relationship Type="http://schemas.openxmlformats.org/officeDocument/2006/relationships/slide" Target="/ppt/slides/slide44.xml" Id="rId48" /><Relationship Type="http://schemas.openxmlformats.org/officeDocument/2006/relationships/notesMaster" Target="/ppt/notesMasters/notesMaster1.xml" Id="rId56" /><Relationship Type="http://schemas.openxmlformats.org/officeDocument/2006/relationships/slide" Target="/ppt/slides/slide4.xml" Id="rId8" /><Relationship Type="http://schemas.openxmlformats.org/officeDocument/2006/relationships/slide" Target="/ppt/slides/slide47.xml" Id="rId51" /><Relationship Type="http://schemas.openxmlformats.org/officeDocument/2006/relationships/customXml" Target="/customXml/item3.xml" Id="rId3" /><Relationship Type="http://schemas.openxmlformats.org/officeDocument/2006/relationships/slide" Target="/ppt/slides/slide8.xml" Id="rId12" /><Relationship Type="http://schemas.openxmlformats.org/officeDocument/2006/relationships/slide" Target="/ppt/slides/slide13.xml" Id="rId17" /><Relationship Type="http://schemas.openxmlformats.org/officeDocument/2006/relationships/slide" Target="/ppt/slides/slide21.xml" Id="rId25" /><Relationship Type="http://schemas.openxmlformats.org/officeDocument/2006/relationships/slide" Target="/ppt/slides/slide29.xml" Id="rId33" /><Relationship Type="http://schemas.openxmlformats.org/officeDocument/2006/relationships/slide" Target="/ppt/slides/slide34.xml" Id="rId38" /><Relationship Type="http://schemas.openxmlformats.org/officeDocument/2006/relationships/slide" Target="/ppt/slides/slide42.xml" Id="rId46" /><Relationship Type="http://schemas.openxmlformats.org/officeDocument/2006/relationships/theme" Target="/ppt/theme/theme1.xml" Id="rId59" /><Relationship Type="http://schemas.openxmlformats.org/officeDocument/2006/relationships/slide" Target="/ppt/slides/slide16.xml" Id="rId20" /><Relationship Type="http://schemas.openxmlformats.org/officeDocument/2006/relationships/slide" Target="/ppt/slides/slide37.xml" Id="rId41" /><Relationship Type="http://schemas.openxmlformats.org/officeDocument/2006/relationships/slide" Target="/ppt/slides/slide50.xml" Id="rId54" /><Relationship Type="http://schemas.microsoft.com/office/2018/10/relationships/authors" Target="/ppt/authors.xml" Id="rId62" /><Relationship Type="http://schemas.openxmlformats.org/officeDocument/2006/relationships/customXml" Target="/customXml/item1.xml" Id="rId1" /><Relationship Type="http://schemas.openxmlformats.org/officeDocument/2006/relationships/slide" Target="/ppt/slides/slide2.xml" Id="rId6" /><Relationship Type="http://schemas.openxmlformats.org/officeDocument/2006/relationships/slide" Target="/ppt/slides/slide11.xml" Id="rId15" /><Relationship Type="http://schemas.openxmlformats.org/officeDocument/2006/relationships/slide" Target="/ppt/slides/slide19.xml" Id="rId23" /><Relationship Type="http://schemas.openxmlformats.org/officeDocument/2006/relationships/slide" Target="/ppt/slides/slide24.xml" Id="rId28" /><Relationship Type="http://schemas.openxmlformats.org/officeDocument/2006/relationships/slide" Target="/ppt/slides/slide32.xml" Id="rId36" /><Relationship Type="http://schemas.openxmlformats.org/officeDocument/2006/relationships/slide" Target="/ppt/slides/slide45.xml" Id="rId49" /><Relationship Type="http://schemas.openxmlformats.org/officeDocument/2006/relationships/presProps" Target="/ppt/presProps.xml" Id="rId57" /><Relationship Type="http://schemas.openxmlformats.org/officeDocument/2006/relationships/slide" Target="/ppt/slides/slide6.xml" Id="rId10" /><Relationship Type="http://schemas.openxmlformats.org/officeDocument/2006/relationships/slide" Target="/ppt/slides/slide27.xml" Id="rId31" /><Relationship Type="http://schemas.openxmlformats.org/officeDocument/2006/relationships/slide" Target="/ppt/slides/slide40.xml" Id="rId44" /><Relationship Type="http://schemas.openxmlformats.org/officeDocument/2006/relationships/slide" Target="/ppt/slides/slide48.xml" Id="rId52" /><Relationship Type="http://schemas.openxmlformats.org/officeDocument/2006/relationships/tableStyles" Target="/ppt/tableStyles.xml" Id="rId60" /><Relationship Type="http://schemas.openxmlformats.org/officeDocument/2006/relationships/slideMaster" Target="/ppt/slideMasters/slideMaster1.xml" Id="rId4" /><Relationship Type="http://schemas.openxmlformats.org/officeDocument/2006/relationships/slide" Target="/ppt/slides/slide5.xml" Id="rId9" /></Relationships>
</file>

<file path=ppt/notesMasters/_rels/notesMaster1.xml.rels>&#65279;<?xml version="1.0" encoding="utf-8"?><Relationships xmlns="http://schemas.openxmlformats.org/package/2006/relationships"><Relationship Type="http://schemas.openxmlformats.org/officeDocument/2006/relationships/theme" Target="/ppt/theme/theme2.xml" Id="rId1" /></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1"/>
            <a:ext cx="2971800" cy="458788"/>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p:cNvSpPr>
            <a:spLocks noGrp="1"/>
          </p:cNvSpPr>
          <p:nvPr>
            <p:ph type="dt" idx="1"/>
          </p:nvPr>
        </p:nvSpPr>
        <p:spPr>
          <a:xfrm>
            <a:off x="3884613" y="1"/>
            <a:ext cx="2971800" cy="458788"/>
          </a:xfrm>
          <a:prstGeom prst="rect">
            <a:avLst/>
          </a:prstGeom>
        </p:spPr>
        <p:txBody>
          <a:bodyPr vert="horz" lIns="91440" tIns="45720" rIns="91440" bIns="45720" rtlCol="0"/>
          <a:lstStyle>
            <a:lvl1pPr algn="r">
              <a:defRPr sz="1200"/>
            </a:lvl1pPr>
          </a:lstStyle>
          <a:p>
            <a:fld id="{5A4A6F6B-B0F7-5F43-A5B6-1EAB77CE558F}" type="datetimeFigureOut">
              <a:rPr lang="nl-NL" smtClean="0"/>
              <a:t>19-03-2026</a:t>
            </a:fld>
            <a:endParaRPr lang="nl-NL"/>
          </a:p>
        </p:txBody>
      </p:sp>
      <p:sp>
        <p:nvSpPr>
          <p:cNvPr id="4" name="Tijdelijke aanduiding voor dia-afbeelding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l-NL"/>
          </a:p>
        </p:txBody>
      </p:sp>
      <p:sp>
        <p:nvSpPr>
          <p:cNvPr id="5" name="Tijdelijke aanduiding voor notities 4"/>
          <p:cNvSpPr>
            <a:spLocks noGrp="1"/>
          </p:cNvSpPr>
          <p:nvPr>
            <p:ph type="body" sz="quarter" idx="3"/>
          </p:nvPr>
        </p:nvSpPr>
        <p:spPr>
          <a:xfrm>
            <a:off x="685800" y="4400549"/>
            <a:ext cx="5486400" cy="3600451"/>
          </a:xfrm>
          <a:prstGeom prst="rect">
            <a:avLst/>
          </a:prstGeom>
        </p:spPr>
        <p:txBody>
          <a:bodyPr vert="horz" lIns="91440" tIns="45720" rIns="91440" bIns="45720" rtlCol="0"/>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6" name="Tijdelijke aanduiding voor voet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l-NL"/>
          </a:p>
        </p:txBody>
      </p:sp>
      <p:sp>
        <p:nvSpPr>
          <p:cNvPr id="7" name="Tijdelijke aanduiding voor dia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2008B9F-805D-0343-AB58-DD74AF1FF124}" type="slidenum">
              <a:rPr lang="nl-NL" smtClean="0"/>
              <a:t>‹nr.›</a:t>
            </a:fld>
            <a:endParaRPr lang="nl-NL"/>
          </a:p>
        </p:txBody>
      </p:sp>
    </p:spTree>
    <p:extLst>
      <p:ext uri="{BB962C8B-B14F-4D97-AF65-F5344CB8AC3E}">
        <p14:creationId xmlns:p14="http://schemas.microsoft.com/office/powerpoint/2010/main" val="3772516335"/>
      </p:ext>
    </p:extLst>
  </p:cSld>
  <p:clrMap bg1="lt1" tx1="dk1" bg2="lt2" tx2="dk2" accent1="accent1" accent2="accent2" accent3="accent3" accent4="accent4" accent5="accent5" accent6="accent6" hlink="hlink" folHlink="folHlink"/>
  <p:notesStyle>
    <a:lvl1pPr marL="0" algn="l" defTabSz="1219261" rtl="0" eaLnBrk="1" latinLnBrk="0" hangingPunct="1">
      <a:defRPr sz="1600" kern="1200">
        <a:solidFill>
          <a:schemeClr val="tx1"/>
        </a:solidFill>
        <a:latin typeface="+mn-lt"/>
        <a:ea typeface="+mn-ea"/>
        <a:cs typeface="+mn-cs"/>
      </a:defRPr>
    </a:lvl1pPr>
    <a:lvl2pPr marL="609630" algn="l" defTabSz="1219261" rtl="0" eaLnBrk="1" latinLnBrk="0" hangingPunct="1">
      <a:defRPr sz="1600" kern="1200">
        <a:solidFill>
          <a:schemeClr val="tx1"/>
        </a:solidFill>
        <a:latin typeface="+mn-lt"/>
        <a:ea typeface="+mn-ea"/>
        <a:cs typeface="+mn-cs"/>
      </a:defRPr>
    </a:lvl2pPr>
    <a:lvl3pPr marL="1219261" algn="l" defTabSz="1219261" rtl="0" eaLnBrk="1" latinLnBrk="0" hangingPunct="1">
      <a:defRPr sz="1600" kern="1200">
        <a:solidFill>
          <a:schemeClr val="tx1"/>
        </a:solidFill>
        <a:latin typeface="+mn-lt"/>
        <a:ea typeface="+mn-ea"/>
        <a:cs typeface="+mn-cs"/>
      </a:defRPr>
    </a:lvl3pPr>
    <a:lvl4pPr marL="1828891" algn="l" defTabSz="1219261" rtl="0" eaLnBrk="1" latinLnBrk="0" hangingPunct="1">
      <a:defRPr sz="1600" kern="1200">
        <a:solidFill>
          <a:schemeClr val="tx1"/>
        </a:solidFill>
        <a:latin typeface="+mn-lt"/>
        <a:ea typeface="+mn-ea"/>
        <a:cs typeface="+mn-cs"/>
      </a:defRPr>
    </a:lvl4pPr>
    <a:lvl5pPr marL="2438522" algn="l" defTabSz="1219261" rtl="0" eaLnBrk="1" latinLnBrk="0" hangingPunct="1">
      <a:defRPr sz="1600" kern="1200">
        <a:solidFill>
          <a:schemeClr val="tx1"/>
        </a:solidFill>
        <a:latin typeface="+mn-lt"/>
        <a:ea typeface="+mn-ea"/>
        <a:cs typeface="+mn-cs"/>
      </a:defRPr>
    </a:lvl5pPr>
    <a:lvl6pPr marL="3048152" algn="l" defTabSz="1219261" rtl="0" eaLnBrk="1" latinLnBrk="0" hangingPunct="1">
      <a:defRPr sz="1600" kern="1200">
        <a:solidFill>
          <a:schemeClr val="tx1"/>
        </a:solidFill>
        <a:latin typeface="+mn-lt"/>
        <a:ea typeface="+mn-ea"/>
        <a:cs typeface="+mn-cs"/>
      </a:defRPr>
    </a:lvl6pPr>
    <a:lvl7pPr marL="3657783" algn="l" defTabSz="1219261" rtl="0" eaLnBrk="1" latinLnBrk="0" hangingPunct="1">
      <a:defRPr sz="1600" kern="1200">
        <a:solidFill>
          <a:schemeClr val="tx1"/>
        </a:solidFill>
        <a:latin typeface="+mn-lt"/>
        <a:ea typeface="+mn-ea"/>
        <a:cs typeface="+mn-cs"/>
      </a:defRPr>
    </a:lvl7pPr>
    <a:lvl8pPr marL="4267413" algn="l" defTabSz="1219261" rtl="0" eaLnBrk="1" latinLnBrk="0" hangingPunct="1">
      <a:defRPr sz="1600" kern="1200">
        <a:solidFill>
          <a:schemeClr val="tx1"/>
        </a:solidFill>
        <a:latin typeface="+mn-lt"/>
        <a:ea typeface="+mn-ea"/>
        <a:cs typeface="+mn-cs"/>
      </a:defRPr>
    </a:lvl8pPr>
    <a:lvl9pPr marL="4877044" algn="l" defTabSz="1219261" rtl="0" eaLnBrk="1" latinLnBrk="0" hangingPunct="1">
      <a:defRPr sz="1600" kern="1200">
        <a:solidFill>
          <a:schemeClr val="tx1"/>
        </a:solidFill>
        <a:latin typeface="+mn-lt"/>
        <a:ea typeface="+mn-ea"/>
        <a:cs typeface="+mn-cs"/>
      </a:defRPr>
    </a:lvl9pPr>
  </p:notesStyle>
</p:notesMaster>
</file>

<file path=ppt/notesSlides/_rels/notesSlide1.xml.rels>&#65279;<?xml version="1.0" encoding="utf-8"?><Relationships xmlns="http://schemas.openxmlformats.org/package/2006/relationships"><Relationship Type="http://schemas.openxmlformats.org/officeDocument/2006/relationships/slide" Target="/ppt/slides/slide2.xml" Id="rId2" /><Relationship Type="http://schemas.openxmlformats.org/officeDocument/2006/relationships/notesMaster" Target="/ppt/notesMasters/notesMaster1.xml" Id="rId1" /></Relationships>
</file>

<file path=ppt/notesSlides/_rels/notesSlide10.xml.rels>&#65279;<?xml version="1.0" encoding="utf-8"?><Relationships xmlns="http://schemas.openxmlformats.org/package/2006/relationships"><Relationship Type="http://schemas.openxmlformats.org/officeDocument/2006/relationships/slide" Target="/ppt/slides/slide11.xml" Id="rId2" /><Relationship Type="http://schemas.openxmlformats.org/officeDocument/2006/relationships/notesMaster" Target="/ppt/notesMasters/notesMaster1.xml" Id="rId1" /></Relationships>
</file>

<file path=ppt/notesSlides/_rels/notesSlide11.xml.rels>&#65279;<?xml version="1.0" encoding="utf-8"?><Relationships xmlns="http://schemas.openxmlformats.org/package/2006/relationships"><Relationship Type="http://schemas.openxmlformats.org/officeDocument/2006/relationships/slide" Target="/ppt/slides/slide12.xml" Id="rId2" /><Relationship Type="http://schemas.openxmlformats.org/officeDocument/2006/relationships/notesMaster" Target="/ppt/notesMasters/notesMaster1.xml" Id="rId1" /></Relationships>
</file>

<file path=ppt/notesSlides/_rels/notesSlide12.xml.rels>&#65279;<?xml version="1.0" encoding="utf-8"?><Relationships xmlns="http://schemas.openxmlformats.org/package/2006/relationships"><Relationship Type="http://schemas.openxmlformats.org/officeDocument/2006/relationships/slide" Target="/ppt/slides/slide13.xml" Id="rId2" /><Relationship Type="http://schemas.openxmlformats.org/officeDocument/2006/relationships/notesMaster" Target="/ppt/notesMasters/notesMaster1.xml" Id="rId1" /></Relationships>
</file>

<file path=ppt/notesSlides/_rels/notesSlide13.xml.rels>&#65279;<?xml version="1.0" encoding="utf-8"?><Relationships xmlns="http://schemas.openxmlformats.org/package/2006/relationships"><Relationship Type="http://schemas.openxmlformats.org/officeDocument/2006/relationships/slide" Target="/ppt/slides/slide14.xml" Id="rId2" /><Relationship Type="http://schemas.openxmlformats.org/officeDocument/2006/relationships/notesMaster" Target="/ppt/notesMasters/notesMaster1.xml" Id="rId1" /></Relationships>
</file>

<file path=ppt/notesSlides/_rels/notesSlide14.xml.rels>&#65279;<?xml version="1.0" encoding="utf-8"?><Relationships xmlns="http://schemas.openxmlformats.org/package/2006/relationships"><Relationship Type="http://schemas.openxmlformats.org/officeDocument/2006/relationships/slide" Target="/ppt/slides/slide15.xml" Id="rId2" /><Relationship Type="http://schemas.openxmlformats.org/officeDocument/2006/relationships/notesMaster" Target="/ppt/notesMasters/notesMaster1.xml" Id="rId1" /><Relationship Type="http://schemas.openxmlformats.org/officeDocument/2006/relationships/hyperlink" Target="https://www.vzvz.nl/diensten/gemeenschappelijke-diensten" TargetMode="External" Id="rId3" /></Relationships>
</file>

<file path=ppt/notesSlides/_rels/notesSlide15.xml.rels>&#65279;<?xml version="1.0" encoding="utf-8"?><Relationships xmlns="http://schemas.openxmlformats.org/package/2006/relationships"><Relationship Type="http://schemas.openxmlformats.org/officeDocument/2006/relationships/slide" Target="/ppt/slides/slide16.xml" Id="rId2" /><Relationship Type="http://schemas.openxmlformats.org/officeDocument/2006/relationships/notesMaster" Target="/ppt/notesMasters/notesMaster1.xml" Id="rId1" /><Relationship Type="http://schemas.openxmlformats.org/officeDocument/2006/relationships/hyperlink" Target="https://www.vzvz.nl/diensten/gemeenschappelijke-diensten" TargetMode="External" Id="rId3" /></Relationships>
</file>

<file path=ppt/notesSlides/_rels/notesSlide16.xml.rels>&#65279;<?xml version="1.0" encoding="utf-8"?><Relationships xmlns="http://schemas.openxmlformats.org/package/2006/relationships"><Relationship Type="http://schemas.openxmlformats.org/officeDocument/2006/relationships/slide" Target="/ppt/slides/slide17.xml" Id="rId2" /><Relationship Type="http://schemas.openxmlformats.org/officeDocument/2006/relationships/notesMaster" Target="/ppt/notesMasters/notesMaster1.xml" Id="rId1" /><Relationship Type="http://schemas.openxmlformats.org/officeDocument/2006/relationships/hyperlink" Target="https://www.rsonl.nl/" TargetMode="External" Id="rId8" /><Relationship Type="http://schemas.openxmlformats.org/officeDocument/2006/relationships/hyperlink" Target="https://www.rijksoverheid.nl/ministeries/ministerie-van-volksgezondheid-welzijn-en-sport" TargetMode="External" Id="rId3" /><Relationship Type="http://schemas.openxmlformats.org/officeDocument/2006/relationships/hyperlink" Target="https://www.vzvz.nl/" TargetMode="External" Id="rId7" /><Relationship Type="http://schemas.openxmlformats.org/officeDocument/2006/relationships/hyperlink" Target="https://www.nictiz.nl/" TargetMode="External" Id="rId6" /><Relationship Type="http://schemas.openxmlformats.org/officeDocument/2006/relationships/hyperlink" Target="https://www.mindplatform.nl/" TargetMode="External" Id="rId5" /><Relationship Type="http://schemas.openxmlformats.org/officeDocument/2006/relationships/hyperlink" Target="https://www.patientenfederatie.nl/" TargetMode="External" Id="rId4" /><Relationship Type="http://schemas.openxmlformats.org/officeDocument/2006/relationships/hyperlink" Target="https://www.zn.nl/" TargetMode="External" Id="rId9" /></Relationships>
</file>

<file path=ppt/notesSlides/_rels/notesSlide17.xml.rels>&#65279;<?xml version="1.0" encoding="utf-8"?><Relationships xmlns="http://schemas.openxmlformats.org/package/2006/relationships"><Relationship Type="http://schemas.openxmlformats.org/officeDocument/2006/relationships/slide" Target="/ppt/slides/slide18.xml" Id="rId2" /><Relationship Type="http://schemas.openxmlformats.org/officeDocument/2006/relationships/notesMaster" Target="/ppt/notesMasters/notesMaster1.xml" Id="rId1" /></Relationships>
</file>

<file path=ppt/notesSlides/_rels/notesSlide18.xml.rels>&#65279;<?xml version="1.0" encoding="utf-8"?><Relationships xmlns="http://schemas.openxmlformats.org/package/2006/relationships"><Relationship Type="http://schemas.openxmlformats.org/officeDocument/2006/relationships/slide" Target="/ppt/slides/slide19.xml" Id="rId2" /><Relationship Type="http://schemas.openxmlformats.org/officeDocument/2006/relationships/notesMaster" Target="/ppt/notesMasters/notesMaster1.xml" Id="rId1" /></Relationships>
</file>

<file path=ppt/notesSlides/_rels/notesSlide19.xml.rels>&#65279;<?xml version="1.0" encoding="utf-8"?><Relationships xmlns="http://schemas.openxmlformats.org/package/2006/relationships"><Relationship Type="http://schemas.openxmlformats.org/officeDocument/2006/relationships/slide" Target="/ppt/slides/slide20.xml" Id="rId2" /><Relationship Type="http://schemas.openxmlformats.org/officeDocument/2006/relationships/notesMaster" Target="/ppt/notesMasters/notesMaster1.xml" Id="rId1" /></Relationships>
</file>

<file path=ppt/notesSlides/_rels/notesSlide2.xml.rels>&#65279;<?xml version="1.0" encoding="utf-8"?><Relationships xmlns="http://schemas.openxmlformats.org/package/2006/relationships"><Relationship Type="http://schemas.openxmlformats.org/officeDocument/2006/relationships/slide" Target="/ppt/slides/slide3.xml" Id="rId2" /><Relationship Type="http://schemas.openxmlformats.org/officeDocument/2006/relationships/notesMaster" Target="/ppt/notesMasters/notesMaster1.xml" Id="rId1" /></Relationships>
</file>

<file path=ppt/notesSlides/_rels/notesSlide20.xml.rels>&#65279;<?xml version="1.0" encoding="utf-8"?><Relationships xmlns="http://schemas.openxmlformats.org/package/2006/relationships"><Relationship Type="http://schemas.openxmlformats.org/officeDocument/2006/relationships/slide" Target="/ppt/slides/slide21.xml" Id="rId2" /><Relationship Type="http://schemas.openxmlformats.org/officeDocument/2006/relationships/notesMaster" Target="/ppt/notesMasters/notesMaster1.xml" Id="rId1" /></Relationships>
</file>

<file path=ppt/notesSlides/_rels/notesSlide21.xml.rels>&#65279;<?xml version="1.0" encoding="utf-8"?><Relationships xmlns="http://schemas.openxmlformats.org/package/2006/relationships"><Relationship Type="http://schemas.openxmlformats.org/officeDocument/2006/relationships/slide" Target="/ppt/slides/slide22.xml" Id="rId2" /><Relationship Type="http://schemas.openxmlformats.org/officeDocument/2006/relationships/notesMaster" Target="/ppt/notesMasters/notesMaster1.xml" Id="rId1" /></Relationships>
</file>

<file path=ppt/notesSlides/_rels/notesSlide22.xml.rels>&#65279;<?xml version="1.0" encoding="utf-8"?><Relationships xmlns="http://schemas.openxmlformats.org/package/2006/relationships"><Relationship Type="http://schemas.openxmlformats.org/officeDocument/2006/relationships/slide" Target="/ppt/slides/slide23.xml" Id="rId2" /><Relationship Type="http://schemas.openxmlformats.org/officeDocument/2006/relationships/notesMaster" Target="/ppt/notesMasters/notesMaster1.xml" Id="rId1" /></Relationships>
</file>

<file path=ppt/notesSlides/_rels/notesSlide23.xml.rels>&#65279;<?xml version="1.0" encoding="utf-8"?><Relationships xmlns="http://schemas.openxmlformats.org/package/2006/relationships"><Relationship Type="http://schemas.openxmlformats.org/officeDocument/2006/relationships/slide" Target="/ppt/slides/slide24.xml" Id="rId2" /><Relationship Type="http://schemas.openxmlformats.org/officeDocument/2006/relationships/notesMaster" Target="/ppt/notesMasters/notesMaster1.xml" Id="rId1" /></Relationships>
</file>

<file path=ppt/notesSlides/_rels/notesSlide24.xml.rels>&#65279;<?xml version="1.0" encoding="utf-8"?><Relationships xmlns="http://schemas.openxmlformats.org/package/2006/relationships"><Relationship Type="http://schemas.openxmlformats.org/officeDocument/2006/relationships/slide" Target="/ppt/slides/slide25.xml" Id="rId2" /><Relationship Type="http://schemas.openxmlformats.org/officeDocument/2006/relationships/notesMaster" Target="/ppt/notesMasters/notesMaster1.xml" Id="rId1" /></Relationships>
</file>

<file path=ppt/notesSlides/_rels/notesSlide25.xml.rels>&#65279;<?xml version="1.0" encoding="utf-8"?><Relationships xmlns="http://schemas.openxmlformats.org/package/2006/relationships"><Relationship Type="http://schemas.openxmlformats.org/officeDocument/2006/relationships/slide" Target="/ppt/slides/slide28.xml" Id="rId2" /><Relationship Type="http://schemas.openxmlformats.org/officeDocument/2006/relationships/notesMaster" Target="/ppt/notesMasters/notesMaster1.xml" Id="rId1" /></Relationships>
</file>

<file path=ppt/notesSlides/_rels/notesSlide26.xml.rels>&#65279;<?xml version="1.0" encoding="utf-8"?><Relationships xmlns="http://schemas.openxmlformats.org/package/2006/relationships"><Relationship Type="http://schemas.openxmlformats.org/officeDocument/2006/relationships/slide" Target="/ppt/slides/slide29.xml" Id="rId2" /><Relationship Type="http://schemas.openxmlformats.org/officeDocument/2006/relationships/notesMaster" Target="/ppt/notesMasters/notesMaster1.xml" Id="rId1" /></Relationships>
</file>

<file path=ppt/notesSlides/_rels/notesSlide27.xml.rels>&#65279;<?xml version="1.0" encoding="utf-8"?><Relationships xmlns="http://schemas.openxmlformats.org/package/2006/relationships"><Relationship Type="http://schemas.openxmlformats.org/officeDocument/2006/relationships/slide" Target="/ppt/slides/slide30.xml" Id="rId2" /><Relationship Type="http://schemas.openxmlformats.org/officeDocument/2006/relationships/notesMaster" Target="/ppt/notesMasters/notesMaster1.xml" Id="rId1" /></Relationships>
</file>

<file path=ppt/notesSlides/_rels/notesSlide28.xml.rels>&#65279;<?xml version="1.0" encoding="utf-8"?><Relationships xmlns="http://schemas.openxmlformats.org/package/2006/relationships"><Relationship Type="http://schemas.openxmlformats.org/officeDocument/2006/relationships/slide" Target="/ppt/slides/slide31.xml" Id="rId2" /><Relationship Type="http://schemas.openxmlformats.org/officeDocument/2006/relationships/notesMaster" Target="/ppt/notesMasters/notesMaster1.xml" Id="rId1" /></Relationships>
</file>

<file path=ppt/notesSlides/_rels/notesSlide29.xml.rels>&#65279;<?xml version="1.0" encoding="utf-8"?><Relationships xmlns="http://schemas.openxmlformats.org/package/2006/relationships"><Relationship Type="http://schemas.openxmlformats.org/officeDocument/2006/relationships/slide" Target="/ppt/slides/slide32.xml" Id="rId2" /><Relationship Type="http://schemas.openxmlformats.org/officeDocument/2006/relationships/notesMaster" Target="/ppt/notesMasters/notesMaster1.xml" Id="rId1" /></Relationships>
</file>

<file path=ppt/notesSlides/_rels/notesSlide3.xml.rels>&#65279;<?xml version="1.0" encoding="utf-8"?><Relationships xmlns="http://schemas.openxmlformats.org/package/2006/relationships"><Relationship Type="http://schemas.openxmlformats.org/officeDocument/2006/relationships/slide" Target="/ppt/slides/slide4.xml" Id="rId2" /><Relationship Type="http://schemas.openxmlformats.org/officeDocument/2006/relationships/notesMaster" Target="/ppt/notesMasters/notesMaster1.xml" Id="rId1" /></Relationships>
</file>

<file path=ppt/notesSlides/_rels/notesSlide30.xml.rels>&#65279;<?xml version="1.0" encoding="utf-8"?><Relationships xmlns="http://schemas.openxmlformats.org/package/2006/relationships"><Relationship Type="http://schemas.openxmlformats.org/officeDocument/2006/relationships/slide" Target="/ppt/slides/slide33.xml" Id="rId2" /><Relationship Type="http://schemas.openxmlformats.org/officeDocument/2006/relationships/notesMaster" Target="/ppt/notesMasters/notesMaster1.xml" Id="rId1" /></Relationships>
</file>

<file path=ppt/notesSlides/_rels/notesSlide31.xml.rels>&#65279;<?xml version="1.0" encoding="utf-8"?><Relationships xmlns="http://schemas.openxmlformats.org/package/2006/relationships"><Relationship Type="http://schemas.openxmlformats.org/officeDocument/2006/relationships/slide" Target="/ppt/slides/slide34.xml" Id="rId2" /><Relationship Type="http://schemas.openxmlformats.org/officeDocument/2006/relationships/notesMaster" Target="/ppt/notesMasters/notesMaster1.xml" Id="rId1" /></Relationships>
</file>

<file path=ppt/notesSlides/_rels/notesSlide32.xml.rels>&#65279;<?xml version="1.0" encoding="utf-8"?><Relationships xmlns="http://schemas.openxmlformats.org/package/2006/relationships"><Relationship Type="http://schemas.openxmlformats.org/officeDocument/2006/relationships/slide" Target="/ppt/slides/slide35.xml" Id="rId2" /><Relationship Type="http://schemas.openxmlformats.org/officeDocument/2006/relationships/notesMaster" Target="/ppt/notesMasters/notesMaster1.xml" Id="rId1" /></Relationships>
</file>

<file path=ppt/notesSlides/_rels/notesSlide33.xml.rels>&#65279;<?xml version="1.0" encoding="utf-8"?><Relationships xmlns="http://schemas.openxmlformats.org/package/2006/relationships"><Relationship Type="http://schemas.openxmlformats.org/officeDocument/2006/relationships/slide" Target="/ppt/slides/slide36.xml" Id="rId2" /><Relationship Type="http://schemas.openxmlformats.org/officeDocument/2006/relationships/notesMaster" Target="/ppt/notesMasters/notesMaster1.xml" Id="rId1" /></Relationships>
</file>

<file path=ppt/notesSlides/_rels/notesSlide34.xml.rels>&#65279;<?xml version="1.0" encoding="utf-8"?><Relationships xmlns="http://schemas.openxmlformats.org/package/2006/relationships"><Relationship Type="http://schemas.openxmlformats.org/officeDocument/2006/relationships/slide" Target="/ppt/slides/slide37.xml" Id="rId2" /><Relationship Type="http://schemas.openxmlformats.org/officeDocument/2006/relationships/notesMaster" Target="/ppt/notesMasters/notesMaster1.xml" Id="rId1" /></Relationships>
</file>

<file path=ppt/notesSlides/_rels/notesSlide35.xml.rels>&#65279;<?xml version="1.0" encoding="utf-8"?><Relationships xmlns="http://schemas.openxmlformats.org/package/2006/relationships"><Relationship Type="http://schemas.openxmlformats.org/officeDocument/2006/relationships/slide" Target="/ppt/slides/slide38.xml" Id="rId2" /><Relationship Type="http://schemas.openxmlformats.org/officeDocument/2006/relationships/notesMaster" Target="/ppt/notesMasters/notesMaster1.xml" Id="rId1" /></Relationships>
</file>

<file path=ppt/notesSlides/_rels/notesSlide36.xml.rels>&#65279;<?xml version="1.0" encoding="utf-8"?><Relationships xmlns="http://schemas.openxmlformats.org/package/2006/relationships"><Relationship Type="http://schemas.openxmlformats.org/officeDocument/2006/relationships/slide" Target="/ppt/slides/slide39.xml" Id="rId2" /><Relationship Type="http://schemas.openxmlformats.org/officeDocument/2006/relationships/notesMaster" Target="/ppt/notesMasters/notesMaster1.xml" Id="rId1" /><Relationship Type="http://schemas.openxmlformats.org/officeDocument/2006/relationships/hyperlink" Target="https://www.samenvoormedicatieoverdracht.nl/programma/kickstart" TargetMode="External" Id="rId3" /></Relationships>
</file>

<file path=ppt/notesSlides/_rels/notesSlide37.xml.rels>&#65279;<?xml version="1.0" encoding="utf-8"?><Relationships xmlns="http://schemas.openxmlformats.org/package/2006/relationships"><Relationship Type="http://schemas.openxmlformats.org/officeDocument/2006/relationships/slide" Target="/ppt/slides/slide40.xml" Id="rId2" /><Relationship Type="http://schemas.openxmlformats.org/officeDocument/2006/relationships/notesMaster" Target="/ppt/notesMasters/notesMaster1.xml" Id="rId1" /></Relationships>
</file>

<file path=ppt/notesSlides/_rels/notesSlide38.xml.rels>&#65279;<?xml version="1.0" encoding="utf-8"?><Relationships xmlns="http://schemas.openxmlformats.org/package/2006/relationships"><Relationship Type="http://schemas.openxmlformats.org/officeDocument/2006/relationships/slide" Target="/ppt/slides/slide41.xml" Id="rId2" /><Relationship Type="http://schemas.openxmlformats.org/officeDocument/2006/relationships/notesMaster" Target="/ppt/notesMasters/notesMaster1.xml" Id="rId1" /><Relationship Type="http://schemas.openxmlformats.org/officeDocument/2006/relationships/hyperlink" Target="https://www.zorginzicht.nl/kwaliteitsstandaarden/medicatieoverdracht-overdracht-van-medicatiegegevens-in-de-keten" TargetMode="External" Id="rId3" /><Relationship Type="http://schemas.openxmlformats.org/officeDocument/2006/relationships/hyperlink" Target="https://www.samenvoormedicatieoverdracht.nl/kennisbank/factsheet-10-stappenplan" TargetMode="External" Id="rId4" /></Relationships>
</file>

<file path=ppt/notesSlides/_rels/notesSlide39.xml.rels>&#65279;<?xml version="1.0" encoding="utf-8"?><Relationships xmlns="http://schemas.openxmlformats.org/package/2006/relationships"><Relationship Type="http://schemas.openxmlformats.org/officeDocument/2006/relationships/slide" Target="/ppt/slides/slide42.xml" Id="rId2" /><Relationship Type="http://schemas.openxmlformats.org/officeDocument/2006/relationships/notesMaster" Target="/ppt/notesMasters/notesMaster1.xml" Id="rId1" /></Relationships>
</file>

<file path=ppt/notesSlides/_rels/notesSlide4.xml.rels>&#65279;<?xml version="1.0" encoding="utf-8"?><Relationships xmlns="http://schemas.openxmlformats.org/package/2006/relationships"><Relationship Type="http://schemas.openxmlformats.org/officeDocument/2006/relationships/slide" Target="/ppt/slides/slide5.xml" Id="rId2" /><Relationship Type="http://schemas.openxmlformats.org/officeDocument/2006/relationships/notesMaster" Target="/ppt/notesMasters/notesMaster1.xml" Id="rId1" /></Relationships>
</file>

<file path=ppt/notesSlides/_rels/notesSlide40.xml.rels>&#65279;<?xml version="1.0" encoding="utf-8"?><Relationships xmlns="http://schemas.openxmlformats.org/package/2006/relationships"><Relationship Type="http://schemas.openxmlformats.org/officeDocument/2006/relationships/slide" Target="/ppt/slides/slide43.xml" Id="rId2" /><Relationship Type="http://schemas.openxmlformats.org/officeDocument/2006/relationships/notesMaster" Target="/ppt/notesMasters/notesMaster1.xml" Id="rId1" /><Relationship Type="http://schemas.openxmlformats.org/officeDocument/2006/relationships/hyperlink" Target="https://www.samenvoormedicatieoverdracht.nl/programma/kickstart" TargetMode="External" Id="rId3" /></Relationships>
</file>

<file path=ppt/notesSlides/_rels/notesSlide41.xml.rels>&#65279;<?xml version="1.0" encoding="utf-8"?><Relationships xmlns="http://schemas.openxmlformats.org/package/2006/relationships"><Relationship Type="http://schemas.openxmlformats.org/officeDocument/2006/relationships/slide" Target="/ppt/slides/slide44.xml" Id="rId2" /><Relationship Type="http://schemas.openxmlformats.org/officeDocument/2006/relationships/notesMaster" Target="/ppt/notesMasters/notesMaster1.xml" Id="rId1" /><Relationship Type="http://schemas.openxmlformats.org/officeDocument/2006/relationships/hyperlink" Target="https://www.samenvoormedicatieoverdracht.nl/kennisbank/factsheet-10-stappenplan" TargetMode="External" Id="rId3" /><Relationship Type="http://schemas.openxmlformats.org/officeDocument/2006/relationships/hyperlink" Target="https://www.samenvoormedicatieoverdracht.nl/fasering-livegang" TargetMode="External" Id="rId4" /></Relationships>
</file>

<file path=ppt/notesSlides/_rels/notesSlide42.xml.rels>&#65279;<?xml version="1.0" encoding="utf-8"?><Relationships xmlns="http://schemas.openxmlformats.org/package/2006/relationships"><Relationship Type="http://schemas.openxmlformats.org/officeDocument/2006/relationships/slide" Target="/ppt/slides/slide45.xml" Id="rId2" /><Relationship Type="http://schemas.openxmlformats.org/officeDocument/2006/relationships/notesMaster" Target="/ppt/notesMasters/notesMaster1.xml" Id="rId1" /></Relationships>
</file>

<file path=ppt/notesSlides/_rels/notesSlide43.xml.rels>&#65279;<?xml version="1.0" encoding="utf-8"?><Relationships xmlns="http://schemas.openxmlformats.org/package/2006/relationships"><Relationship Type="http://schemas.openxmlformats.org/officeDocument/2006/relationships/slide" Target="/ppt/slides/slide46.xml" Id="rId2" /><Relationship Type="http://schemas.openxmlformats.org/officeDocument/2006/relationships/notesMaster" Target="/ppt/notesMasters/notesMaster1.xml" Id="rId1" /><Relationship Type="http://schemas.openxmlformats.org/officeDocument/2006/relationships/hyperlink" Target="https://www.samenvoormedicatieoverdracht.nl/migratie" TargetMode="External" Id="rId3" /><Relationship Type="http://schemas.openxmlformats.org/officeDocument/2006/relationships/hyperlink" Target="https://informatiestandaarden.nictiz.nl/wiki/mp:Besluiten_kernteams#Ketenafspraken_Migratie_.26_Hybride" TargetMode="External" Id="rId4" /></Relationships>
</file>

<file path=ppt/notesSlides/_rels/notesSlide44.xml.rels>&#65279;<?xml version="1.0" encoding="utf-8"?><Relationships xmlns="http://schemas.openxmlformats.org/package/2006/relationships"><Relationship Type="http://schemas.openxmlformats.org/officeDocument/2006/relationships/slide" Target="/ppt/slides/slide47.xml" Id="rId2" /><Relationship Type="http://schemas.openxmlformats.org/officeDocument/2006/relationships/notesMaster" Target="/ppt/notesMasters/notesMaster1.xml" Id="rId1" /></Relationships>
</file>

<file path=ppt/notesSlides/_rels/notesSlide45.xml.rels>&#65279;<?xml version="1.0" encoding="utf-8"?><Relationships xmlns="http://schemas.openxmlformats.org/package/2006/relationships"><Relationship Type="http://schemas.openxmlformats.org/officeDocument/2006/relationships/slide" Target="/ppt/slides/slide50.xml" Id="rId2" /><Relationship Type="http://schemas.openxmlformats.org/officeDocument/2006/relationships/notesMaster" Target="/ppt/notesMasters/notesMaster1.xml" Id="rId1" /></Relationships>
</file>

<file path=ppt/notesSlides/_rels/notesSlide46.xml.rels>&#65279;<?xml version="1.0" encoding="utf-8"?><Relationships xmlns="http://schemas.openxmlformats.org/package/2006/relationships"><Relationship Type="http://schemas.openxmlformats.org/officeDocument/2006/relationships/slide" Target="/ppt/slides/slide51.xml" Id="rId2" /><Relationship Type="http://schemas.openxmlformats.org/officeDocument/2006/relationships/notesMaster" Target="/ppt/notesMasters/notesMaster1.xml" Id="rId1" /><Relationship Type="http://schemas.openxmlformats.org/officeDocument/2006/relationships/hyperlink" Target="https://medischspecialistischezorg.nl/over-ons#contact" TargetMode="External" Id="rId3" /></Relationships>
</file>

<file path=ppt/notesSlides/_rels/notesSlide5.xml.rels>&#65279;<?xml version="1.0" encoding="utf-8"?><Relationships xmlns="http://schemas.openxmlformats.org/package/2006/relationships"><Relationship Type="http://schemas.openxmlformats.org/officeDocument/2006/relationships/slide" Target="/ppt/slides/slide6.xml" Id="rId2" /><Relationship Type="http://schemas.openxmlformats.org/officeDocument/2006/relationships/notesMaster" Target="/ppt/notesMasters/notesMaster1.xml" Id="rId1" /></Relationships>
</file>

<file path=ppt/notesSlides/_rels/notesSlide6.xml.rels>&#65279;<?xml version="1.0" encoding="utf-8"?><Relationships xmlns="http://schemas.openxmlformats.org/package/2006/relationships"><Relationship Type="http://schemas.openxmlformats.org/officeDocument/2006/relationships/slide" Target="/ppt/slides/slide7.xml" Id="rId2" /><Relationship Type="http://schemas.openxmlformats.org/officeDocument/2006/relationships/notesMaster" Target="/ppt/notesMasters/notesMaster1.xml" Id="rId1" /><Relationship Type="http://schemas.openxmlformats.org/officeDocument/2006/relationships/hyperlink" Target="https://cdn.prod.website-files.com/65dc6fd75e3eb6d1a0429277/69677f1fc5279d2e34477678_Interview%20Medicatieoverdracht%20moet%20veiliger.pdf" TargetMode="External" Id="rId3" /></Relationships>
</file>

<file path=ppt/notesSlides/_rels/notesSlide7.xml.rels>&#65279;<?xml version="1.0" encoding="utf-8"?><Relationships xmlns="http://schemas.openxmlformats.org/package/2006/relationships"><Relationship Type="http://schemas.openxmlformats.org/officeDocument/2006/relationships/slide" Target="/ppt/slides/slide8.xml" Id="rId2" /><Relationship Type="http://schemas.openxmlformats.org/officeDocument/2006/relationships/notesMaster" Target="/ppt/notesMasters/notesMaster1.xml" Id="rId1" /></Relationships>
</file>

<file path=ppt/notesSlides/_rels/notesSlide8.xml.rels>&#65279;<?xml version="1.0" encoding="utf-8"?><Relationships xmlns="http://schemas.openxmlformats.org/package/2006/relationships"><Relationship Type="http://schemas.openxmlformats.org/officeDocument/2006/relationships/slide" Target="/ppt/slides/slide9.xml" Id="rId2" /><Relationship Type="http://schemas.openxmlformats.org/officeDocument/2006/relationships/notesMaster" Target="/ppt/notesMasters/notesMaster1.xml" Id="rId1" /></Relationships>
</file>

<file path=ppt/notesSlides/_rels/notesSlide9.xml.rels>&#65279;<?xml version="1.0" encoding="utf-8"?><Relationships xmlns="http://schemas.openxmlformats.org/package/2006/relationships"><Relationship Type="http://schemas.openxmlformats.org/officeDocument/2006/relationships/slide" Target="/ppt/slides/slide10.xml" Id="rId2" /><Relationship Type="http://schemas.openxmlformats.org/officeDocument/2006/relationships/notesMaster" Target="/ppt/notesMasters/notesMaster1.xml" Id="rId1" /><Relationship Type="http://schemas.openxmlformats.org/officeDocument/2006/relationships/hyperlink" Target="https://nictiz.nl/wat-we-doen/programmas/werken-aan-wegiz/" TargetMode="External" Id="rId3" /></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1219261" rtl="0" eaLnBrk="1" fontAlgn="auto" latinLnBrk="0" hangingPunct="1">
              <a:lnSpc>
                <a:spcPct val="100000"/>
              </a:lnSpc>
              <a:spcBef>
                <a:spcPts val="0"/>
              </a:spcBef>
              <a:spcAft>
                <a:spcPts val="0"/>
              </a:spcAft>
              <a:buClrTx/>
              <a:buSzTx/>
              <a:buFontTx/>
              <a:buNone/>
              <a:tabLst/>
              <a:defRPr/>
            </a:pPr>
            <a:br>
              <a:rPr lang="nl-NL" sz="1600">
                <a:solidFill>
                  <a:schemeClr val="tx2"/>
                </a:solidFill>
              </a:rPr>
            </a:br>
            <a:endParaRPr lang="nl-NL" sz="1600">
              <a:solidFill>
                <a:schemeClr val="tx2"/>
              </a:solidFill>
            </a:endParaRPr>
          </a:p>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2</a:t>
            </a:fld>
            <a:endParaRPr lang="nl-NL"/>
          </a:p>
        </p:txBody>
      </p:sp>
    </p:spTree>
    <p:extLst>
      <p:ext uri="{BB962C8B-B14F-4D97-AF65-F5344CB8AC3E}">
        <p14:creationId xmlns:p14="http://schemas.microsoft.com/office/powerpoint/2010/main" val="186377159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Sinds 26 maart 2025 is de European Health Data Space (EHDS) van kracht: een verordening die grensoverschrijdende gegevensuitwisseling en toegang tot gezondheidsdata voor burgers mogelijk maakt. </a:t>
            </a:r>
            <a:br>
              <a:rPr lang="nl-NL" sz="1600" b="0" i="0" kern="1200">
                <a:solidFill>
                  <a:schemeClr val="tx1"/>
                </a:solidFill>
                <a:effectLst/>
                <a:latin typeface="+mn-lt"/>
                <a:ea typeface="+mn-ea"/>
                <a:cs typeface="+mn-cs"/>
              </a:rPr>
            </a:br>
            <a:r>
              <a:rPr lang="nl-NL" sz="1600" b="0" i="0" kern="1200">
                <a:solidFill>
                  <a:schemeClr val="tx1"/>
                </a:solidFill>
                <a:effectLst/>
                <a:latin typeface="+mn-lt"/>
                <a:ea typeface="+mn-ea"/>
                <a:cs typeface="+mn-cs"/>
              </a:rPr>
              <a:t>De European Health Data Space (EHDS) zorgt voor betere beschikbaarheid van gezondheidsgegevens en regulering van de markt voor zorginformatiesystemen (</a:t>
            </a:r>
            <a:r>
              <a:rPr lang="nl-NL" sz="1600" b="0" i="0" kern="1200" err="1">
                <a:solidFill>
                  <a:schemeClr val="tx1"/>
                </a:solidFill>
                <a:effectLst/>
                <a:latin typeface="+mn-lt"/>
                <a:ea typeface="+mn-ea"/>
                <a:cs typeface="+mn-cs"/>
              </a:rPr>
              <a:t>EPD’s</a:t>
            </a:r>
            <a:r>
              <a:rPr lang="nl-NL" sz="1600" b="0" i="0" kern="1200">
                <a:solidFill>
                  <a:schemeClr val="tx1"/>
                </a:solidFill>
                <a:effectLst/>
                <a:latin typeface="+mn-lt"/>
                <a:ea typeface="+mn-ea"/>
                <a:cs typeface="+mn-cs"/>
              </a:rPr>
              <a:t>). Op nationaal niveau én over de landsgrenzen heen. </a:t>
            </a: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En altijd op een veilige, transparante en ethisch verantwoorde manier.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Nictiz heeft op verzoek van VWS een fit-gap analyse voor Medicatieoverdracht uitgevoerd. Hierin is gekeken naar de fit-gap van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naar EHDS en </a:t>
            </a:r>
            <a:r>
              <a:rPr lang="nl-NL" sz="1600" b="0" i="0" kern="1200" err="1">
                <a:solidFill>
                  <a:schemeClr val="tx1"/>
                </a:solidFill>
                <a:effectLst/>
                <a:latin typeface="+mn-lt"/>
                <a:ea typeface="+mn-ea"/>
                <a:cs typeface="+mn-cs"/>
              </a:rPr>
              <a:t>vice</a:t>
            </a:r>
            <a:r>
              <a:rPr lang="nl-NL" sz="1600" b="0" i="0" kern="1200">
                <a:solidFill>
                  <a:schemeClr val="tx1"/>
                </a:solidFill>
                <a:effectLst/>
                <a:latin typeface="+mn-lt"/>
                <a:ea typeface="+mn-ea"/>
                <a:cs typeface="+mn-cs"/>
              </a:rPr>
              <a:t> versa. VWS blijft immers inzetten op het behoud van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-verplichting naast de implementatie van de verplichtingen die voortvloeien uit de EHDS.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Op basis van de fit-gap analyse voor Medicatieoverdracht concludeert VWS dat Nederland, met het programma Medicatieoverdracht en Medicatieproces 9, op de goede weg is om zich voor te bereiden op de Europese verplichtingen onder de EHDS. Het programma Medicatieoverdracht en de implementatie van Medicatieproces 9 zijn nodig voor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en de EHDS.</a:t>
            </a:r>
          </a:p>
          <a:p>
            <a:r>
              <a:rPr lang="nl-NL" sz="1600" b="0" i="0" kern="1200">
                <a:solidFill>
                  <a:schemeClr val="tx1"/>
                </a:solidFill>
                <a:effectLst/>
                <a:latin typeface="+mn-lt"/>
                <a:ea typeface="+mn-ea"/>
                <a:cs typeface="+mn-cs"/>
              </a:rPr>
              <a:t>VWS zal op basis van de analyse en de adviezen de komende periode de beleidskeuzen en bijbehorende tijdslijnen uitwerken. Hierover zal VWS het veld dan zo spoedig mogelijk informeren.</a:t>
            </a:r>
          </a:p>
          <a:p>
            <a:pPr marL="0" marR="0" lvl="0" indent="0" algn="l" defTabSz="1219261" rtl="0" eaLnBrk="1" fontAlgn="auto" latinLnBrk="0" hangingPunct="1">
              <a:lnSpc>
                <a:spcPct val="100000"/>
              </a:lnSpc>
              <a:spcBef>
                <a:spcPts val="0"/>
              </a:spcBef>
              <a:spcAft>
                <a:spcPts val="0"/>
              </a:spcAft>
              <a:buClrTx/>
              <a:buSzTx/>
              <a:buFontTx/>
              <a:buNone/>
              <a:tabLst/>
              <a:defRPr/>
            </a:pPr>
            <a:endParaRPr lang="en-US"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11</a:t>
            </a:fld>
            <a:endParaRPr lang="nl-NL"/>
          </a:p>
        </p:txBody>
      </p:sp>
    </p:spTree>
    <p:extLst>
      <p:ext uri="{BB962C8B-B14F-4D97-AF65-F5344CB8AC3E}">
        <p14:creationId xmlns:p14="http://schemas.microsoft.com/office/powerpoint/2010/main" val="26349050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2232C6-8C43-86FC-024A-633019946E3F}"/>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32CD34C0-BEF4-1C3B-65B5-FEDA4A7845B7}"/>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D8C6E396-8BF9-AC99-5A7A-4AAEAC1C9F6E}"/>
              </a:ext>
            </a:extLst>
          </p:cNvPr>
          <p:cNvSpPr>
            <a:spLocks noGrp="1"/>
          </p:cNvSpPr>
          <p:nvPr>
            <p:ph type="body" idx="1"/>
          </p:nvPr>
        </p:nvSpPr>
        <p:spPr/>
        <p:txBody>
          <a:bodyPr/>
          <a:lstStyle/>
          <a:p>
            <a:r>
              <a:rPr lang="nl-NL" sz="1600" b="0" i="0" kern="1200">
                <a:solidFill>
                  <a:schemeClr val="tx1"/>
                </a:solidFill>
                <a:effectLst/>
                <a:latin typeface="+mn-lt"/>
                <a:ea typeface="+mn-ea"/>
                <a:cs typeface="+mn-cs"/>
              </a:rPr>
              <a:t>Het programma Medicatieoverdracht stimuleert en faciliteert alle deelnemende sectoren om te komen tot actuele en digitale uitwisseling van medicatiegegevens. Het programma wordt, in opdracht van VWS, gecoördineerd vanuit </a:t>
            </a:r>
            <a:r>
              <a:rPr lang="nl-NL" sz="1600" b="0" i="0" kern="1200" err="1">
                <a:solidFill>
                  <a:schemeClr val="tx1"/>
                </a:solidFill>
                <a:effectLst/>
                <a:latin typeface="+mn-lt"/>
                <a:ea typeface="+mn-ea"/>
                <a:cs typeface="+mn-cs"/>
              </a:rPr>
              <a:t>Nictiz</a:t>
            </a:r>
            <a:r>
              <a:rPr lang="nl-NL" sz="1600" b="0" i="0" kern="1200">
                <a:solidFill>
                  <a:schemeClr val="tx1"/>
                </a:solidFill>
                <a:effectLst/>
                <a:latin typeface="+mn-lt"/>
                <a:ea typeface="+mn-ea"/>
                <a:cs typeface="+mn-cs"/>
              </a:rPr>
              <a:t>. In tien stappen werken alle partijen samen aan een actueel en compleet overzicht van medicatiegegevens: voor zowel zorgverlener als patiënt.</a:t>
            </a:r>
            <a:endParaRPr lang="nl-NL"/>
          </a:p>
        </p:txBody>
      </p:sp>
      <p:sp>
        <p:nvSpPr>
          <p:cNvPr id="4" name="Tijdelijke aanduiding voor dianummer 3">
            <a:extLst>
              <a:ext uri="{FF2B5EF4-FFF2-40B4-BE49-F238E27FC236}">
                <a16:creationId xmlns:a16="http://schemas.microsoft.com/office/drawing/2014/main" id="{6F734215-01E9-CCED-5806-4210013303FE}"/>
              </a:ext>
            </a:extLst>
          </p:cNvPr>
          <p:cNvSpPr>
            <a:spLocks noGrp="1"/>
          </p:cNvSpPr>
          <p:nvPr>
            <p:ph type="sldNum" sz="quarter" idx="5"/>
          </p:nvPr>
        </p:nvSpPr>
        <p:spPr/>
        <p:txBody>
          <a:bodyPr/>
          <a:lstStyle/>
          <a:p>
            <a:fld id="{D2008B9F-805D-0343-AB58-DD74AF1FF124}" type="slidenum">
              <a:rPr lang="nl-NL" smtClean="0"/>
              <a:t>12</a:t>
            </a:fld>
            <a:endParaRPr lang="nl-NL"/>
          </a:p>
        </p:txBody>
      </p:sp>
    </p:spTree>
    <p:extLst>
      <p:ext uri="{BB962C8B-B14F-4D97-AF65-F5344CB8AC3E}">
        <p14:creationId xmlns:p14="http://schemas.microsoft.com/office/powerpoint/2010/main" val="8409519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a:t>Altijd de juiste medicatiegegevens, zodat jij de beste zorg kunt leveren.</a:t>
            </a:r>
          </a:p>
          <a:p>
            <a:r>
              <a:rPr lang="nl-NL"/>
              <a:t>Meer </a:t>
            </a:r>
            <a:r>
              <a:rPr lang="nl-NL" err="1"/>
              <a:t>dicatieveiligheid</a:t>
            </a:r>
            <a:r>
              <a:rPr lang="nl-NL"/>
              <a:t> door goede, elektronische uitwisseling van medicatiegegevens. Tussen zorgverleners onderling en met de patiënt of cliënt. Dat is het doel van het programma Medicatieoverdracht. </a:t>
            </a:r>
          </a:p>
          <a:p>
            <a:endParaRPr lang="nl-NL"/>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1" i="0" kern="1200">
                <a:solidFill>
                  <a:schemeClr val="tx1"/>
                </a:solidFill>
                <a:effectLst/>
                <a:latin typeface="+mn-lt"/>
                <a:ea typeface="+mn-ea"/>
                <a:cs typeface="+mn-cs"/>
              </a:rPr>
              <a:t>De kwaliteitsstandaard </a:t>
            </a:r>
            <a:r>
              <a:rPr lang="nl-NL" sz="1600" b="0" i="0" kern="1200">
                <a:solidFill>
                  <a:schemeClr val="tx1"/>
                </a:solidFill>
                <a:effectLst/>
                <a:latin typeface="+mn-lt"/>
                <a:ea typeface="+mn-ea"/>
                <a:cs typeface="+mn-cs"/>
              </a:rPr>
              <a:t>'Overdracht van medicatiegegevens in de keten' omschrijft de verantwoordelijkheden van artsen, apothekers, verpleegkundigen en patiënten en vormt de basis voor goede farmaceutische patiëntenzorg.</a:t>
            </a:r>
            <a:br>
              <a:rPr lang="nl-NL" sz="1600" b="0" i="0" kern="1200">
                <a:solidFill>
                  <a:schemeClr val="tx1"/>
                </a:solidFill>
                <a:effectLst/>
                <a:latin typeface="+mn-lt"/>
                <a:ea typeface="+mn-ea"/>
                <a:cs typeface="+mn-cs"/>
              </a:rPr>
            </a:br>
            <a:r>
              <a:rPr lang="nl-NL" sz="1600" b="0" i="0" kern="1200">
                <a:solidFill>
                  <a:schemeClr val="tx1"/>
                </a:solidFill>
                <a:effectLst/>
                <a:latin typeface="+mn-lt"/>
                <a:ea typeface="+mn-ea"/>
                <a:cs typeface="+mn-cs"/>
              </a:rPr>
              <a:t>In de </a:t>
            </a:r>
            <a:r>
              <a:rPr lang="nl-NL" sz="1600" b="1" i="0" kern="1200">
                <a:solidFill>
                  <a:schemeClr val="tx1"/>
                </a:solidFill>
                <a:effectLst/>
                <a:latin typeface="+mn-lt"/>
                <a:ea typeface="+mn-ea"/>
                <a:cs typeface="+mn-cs"/>
              </a:rPr>
              <a:t>informatiestandaard Medicatieproces 9 </a:t>
            </a:r>
            <a:r>
              <a:rPr lang="nl-NL" sz="1600" b="0" i="0" kern="1200">
                <a:solidFill>
                  <a:schemeClr val="tx1"/>
                </a:solidFill>
                <a:effectLst/>
                <a:latin typeface="+mn-lt"/>
                <a:ea typeface="+mn-ea"/>
                <a:cs typeface="+mn-cs"/>
              </a:rPr>
              <a:t>hebben diverse zorgsectoren gezamenlijk bepaald welke medicatie-informatie zij met elkaar uitwisselen, wat een betere vastlegging en uitwisseling van medicatiegegevens in de keten mogelijk maakt.</a:t>
            </a:r>
          </a:p>
          <a:p>
            <a:pPr marL="0" marR="0" lvl="0" indent="0" algn="l" defTabSz="1219261" rtl="0" eaLnBrk="1" fontAlgn="auto" latinLnBrk="0" hangingPunct="1">
              <a:lnSpc>
                <a:spcPct val="100000"/>
              </a:lnSpc>
              <a:spcBef>
                <a:spcPts val="0"/>
              </a:spcBef>
              <a:spcAft>
                <a:spcPts val="0"/>
              </a:spcAft>
              <a:buClrTx/>
              <a:buSzTx/>
              <a:buFontTx/>
              <a:buNone/>
              <a:tabLst/>
              <a:defRPr/>
            </a:pPr>
            <a:br>
              <a:rPr lang="nl-NL" sz="1600" b="0" i="0" kern="1200">
                <a:solidFill>
                  <a:schemeClr val="tx1"/>
                </a:solidFill>
                <a:effectLst/>
                <a:latin typeface="+mn-lt"/>
                <a:ea typeface="+mn-ea"/>
                <a:cs typeface="+mn-cs"/>
              </a:rPr>
            </a:br>
            <a:r>
              <a:rPr lang="en-US"/>
              <a:t>De </a:t>
            </a:r>
            <a:r>
              <a:rPr lang="en-US" b="1" err="1"/>
              <a:t>ketenafspraken</a:t>
            </a:r>
            <a:r>
              <a:rPr lang="en-US" b="1"/>
              <a:t> </a:t>
            </a:r>
            <a:r>
              <a:rPr lang="en-US" err="1"/>
              <a:t>vertalen</a:t>
            </a:r>
            <a:r>
              <a:rPr lang="en-US"/>
              <a:t> de </a:t>
            </a:r>
            <a:r>
              <a:rPr lang="en-US" err="1"/>
              <a:t>informatiestandaard</a:t>
            </a:r>
            <a:r>
              <a:rPr lang="en-US"/>
              <a:t> </a:t>
            </a:r>
            <a:r>
              <a:rPr lang="en-US" err="1"/>
              <a:t>naar</a:t>
            </a:r>
            <a:r>
              <a:rPr lang="en-US"/>
              <a:t> concrete </a:t>
            </a:r>
            <a:r>
              <a:rPr lang="en-US" err="1"/>
              <a:t>werkafspraken</a:t>
            </a:r>
            <a:r>
              <a:rPr lang="en-US"/>
              <a:t> </a:t>
            </a:r>
            <a:r>
              <a:rPr lang="en-US" err="1"/>
              <a:t>tussen</a:t>
            </a:r>
            <a:r>
              <a:rPr lang="en-US"/>
              <a:t> </a:t>
            </a:r>
            <a:r>
              <a:rPr lang="en-US" err="1"/>
              <a:t>zorgverleners</a:t>
            </a:r>
            <a:r>
              <a:rPr lang="en-US"/>
              <a:t>: wat </a:t>
            </a:r>
            <a:r>
              <a:rPr lang="en-US" err="1"/>
              <a:t>kunnen</a:t>
            </a:r>
            <a:r>
              <a:rPr lang="en-US"/>
              <a:t> we van </a:t>
            </a:r>
            <a:r>
              <a:rPr lang="en-US" err="1"/>
              <a:t>elkaar</a:t>
            </a:r>
            <a:r>
              <a:rPr lang="en-US"/>
              <a:t> </a:t>
            </a:r>
            <a:r>
              <a:rPr lang="en-US" err="1"/>
              <a:t>verwachten</a:t>
            </a:r>
            <a:r>
              <a:rPr lang="en-US"/>
              <a:t>, </a:t>
            </a:r>
            <a:r>
              <a:rPr lang="en-US" err="1"/>
              <a:t>waar</a:t>
            </a:r>
            <a:r>
              <a:rPr lang="en-US"/>
              <a:t> is </a:t>
            </a:r>
            <a:r>
              <a:rPr lang="en-US" err="1"/>
              <a:t>een</a:t>
            </a:r>
            <a:r>
              <a:rPr lang="en-US"/>
              <a:t> </a:t>
            </a:r>
            <a:r>
              <a:rPr lang="en-US" err="1"/>
              <a:t>ieder</a:t>
            </a:r>
            <a:r>
              <a:rPr lang="en-US"/>
              <a:t> </a:t>
            </a:r>
            <a:r>
              <a:rPr lang="en-US" err="1"/>
              <a:t>verantwoordelijk</a:t>
            </a:r>
            <a:r>
              <a:rPr lang="en-US"/>
              <a:t> </a:t>
            </a:r>
            <a:r>
              <a:rPr lang="en-US" err="1"/>
              <a:t>voor</a:t>
            </a:r>
            <a:r>
              <a:rPr lang="en-US"/>
              <a:t>, en hoe </a:t>
            </a:r>
            <a:r>
              <a:rPr lang="en-US" err="1"/>
              <a:t>werken</a:t>
            </a:r>
            <a:r>
              <a:rPr lang="en-US"/>
              <a:t> we </a:t>
            </a:r>
            <a:r>
              <a:rPr lang="en-US" err="1"/>
              <a:t>samen</a:t>
            </a:r>
            <a:r>
              <a:rPr lang="en-US"/>
              <a:t>.  </a:t>
            </a:r>
            <a:endParaRPr lang="nl-NL"/>
          </a:p>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13</a:t>
            </a:fld>
            <a:endParaRPr lang="nl-NL"/>
          </a:p>
        </p:txBody>
      </p:sp>
    </p:spTree>
    <p:extLst>
      <p:ext uri="{BB962C8B-B14F-4D97-AF65-F5344CB8AC3E}">
        <p14:creationId xmlns:p14="http://schemas.microsoft.com/office/powerpoint/2010/main" val="11558441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indent="0">
              <a:buFont typeface="Arial" panose="020B0604020202020204" pitchFamily="34" charset="0"/>
              <a:buNone/>
            </a:pPr>
            <a:r>
              <a:rPr lang="nl-NL" sz="1600" b="0" i="0" kern="1200">
                <a:solidFill>
                  <a:schemeClr val="tx1"/>
                </a:solidFill>
                <a:effectLst/>
                <a:latin typeface="+mn-lt"/>
                <a:ea typeface="+mn-ea"/>
                <a:cs typeface="+mn-cs"/>
              </a:rPr>
              <a:t>Het doel van het programma Medicatieoverdracht is dat elke zorgverlener en patiënt/cliënt met één druk op de knop een compleet en actueel digitaal medicatieoverzicht tot zijn beschikking heeft. Op basis van dat overzicht kan medicatieverificatie plaatsvinden en risico-inschatting plaatsvinden. Dit overzicht draagt bij aan betere kwaliteit van zorg, minder ziekenhuisopnames en medicatie-incidenten. Het verlaagt administratieve lasten voor zorgprofessionals, verbetert de patiëntinformatie en de ketensamenwerking.</a:t>
            </a:r>
            <a:br>
              <a:rPr lang="nl-NL"/>
            </a:br>
            <a:br>
              <a:rPr lang="nl-NL"/>
            </a:br>
            <a:r>
              <a:rPr lang="nl-NL" sz="1600" b="0" i="0" kern="1200">
                <a:solidFill>
                  <a:schemeClr val="tx1"/>
                </a:solidFill>
                <a:effectLst/>
                <a:latin typeface="+mn-lt"/>
                <a:ea typeface="+mn-ea"/>
                <a:cs typeface="+mn-cs"/>
              </a:rPr>
              <a:t>Het bevordert een actieve rol en meer regie van patiënten over hun eigen gezondheidszorg, wat cruciaal is voor een meer gepersonaliseerde en patiëntgerichte benadering.</a:t>
            </a:r>
            <a:endParaRPr lang="nl-NL" i="0"/>
          </a:p>
        </p:txBody>
      </p:sp>
      <p:sp>
        <p:nvSpPr>
          <p:cNvPr id="4" name="Tijdelijke aanduiding voor dianummer 3"/>
          <p:cNvSpPr>
            <a:spLocks noGrp="1"/>
          </p:cNvSpPr>
          <p:nvPr>
            <p:ph type="sldNum" sz="quarter" idx="5"/>
          </p:nvPr>
        </p:nvSpPr>
        <p:spPr/>
        <p:txBody>
          <a:bodyPr/>
          <a:lstStyle/>
          <a:p>
            <a:fld id="{CD6B4760-AB50-4AE5-BD92-0D382ECDB4B9}" type="slidenum">
              <a:rPr lang="en-US" smtClean="0"/>
              <a:t>14</a:t>
            </a:fld>
            <a:endParaRPr lang="en-US"/>
          </a:p>
        </p:txBody>
      </p:sp>
    </p:spTree>
    <p:extLst>
      <p:ext uri="{BB962C8B-B14F-4D97-AF65-F5344CB8AC3E}">
        <p14:creationId xmlns:p14="http://schemas.microsoft.com/office/powerpoint/2010/main" val="37933146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sz="1600" b="0" i="0" kern="1200">
                <a:solidFill>
                  <a:schemeClr val="tx1"/>
                </a:solidFill>
                <a:effectLst/>
                <a:latin typeface="+mn-lt"/>
                <a:ea typeface="+mn-ea"/>
                <a:cs typeface="+mn-cs"/>
              </a:rPr>
              <a:t>Het programma Medicatieoverdracht gebruikt bestaande voorzieningen zoals ZORG-AB voor adressering en UZI-pas voor identificatie. </a:t>
            </a:r>
            <a:br>
              <a:rPr lang="nl-NL" sz="1600" b="0" i="0" kern="1200">
                <a:effectLst/>
                <a:cs typeface="+mn-lt"/>
              </a:rPr>
            </a:br>
            <a:r>
              <a:rPr lang="nl-NL" sz="1600" b="0" i="0" kern="1200" err="1">
                <a:solidFill>
                  <a:schemeClr val="tx1"/>
                </a:solidFill>
                <a:effectLst/>
                <a:latin typeface="+mn-lt"/>
                <a:ea typeface="+mn-ea"/>
                <a:cs typeface="+mn-cs"/>
              </a:rPr>
              <a:t>Mitz</a:t>
            </a:r>
            <a:r>
              <a:rPr lang="nl-NL" sz="1600" b="0" i="0" kern="1200">
                <a:solidFill>
                  <a:schemeClr val="tx1"/>
                </a:solidFill>
                <a:effectLst/>
                <a:latin typeface="+mn-lt"/>
                <a:ea typeface="+mn-ea"/>
                <a:cs typeface="+mn-cs"/>
              </a:rPr>
              <a:t> stelt patiënten in staat hun toestemming te beheren, waardoor de gegevensuitwisseling efficiënt en veilig verloopt. Meer weten zie </a:t>
            </a:r>
            <a:r>
              <a:rPr lang="nl-NL">
                <a:hlinkClick r:id="rId3"/>
              </a:rPr>
              <a:t>Gemeenschappelijke diensten | VZVZ</a:t>
            </a:r>
            <a:endParaRPr lang="nl-NL" sz="1600" b="0" i="0" kern="1200">
              <a:solidFill>
                <a:schemeClr val="tx1"/>
              </a:solidFill>
              <a:effectLst/>
              <a:latin typeface="+mn-lt"/>
              <a:ea typeface="+mn-ea"/>
              <a:cs typeface="+mn-cs"/>
            </a:endParaRPr>
          </a:p>
          <a:p>
            <a:endParaRPr lang="nl-NL" sz="1600" b="0" i="0" kern="1200">
              <a:solidFill>
                <a:schemeClr val="tx1"/>
              </a:solidFill>
              <a:effectLst/>
              <a:latin typeface="+mn-lt"/>
              <a:ea typeface="+mn-ea"/>
              <a:cs typeface="+mn-cs"/>
            </a:endParaRPr>
          </a:p>
          <a:p>
            <a:r>
              <a:rPr lang="nl-NL" b="1" u="sng"/>
              <a:t>Dit is wat er gebeurd wanneer je (medicatie) gegevens op wil halen: </a:t>
            </a:r>
            <a:br>
              <a:rPr lang="nl-NL">
                <a:cs typeface="+mn-lt"/>
              </a:rPr>
            </a:br>
            <a:r>
              <a:rPr lang="nl-NL"/>
              <a:t>Als gebruiker log je in bij het systeem en worden de volgende 'vragen'gesteld:</a:t>
            </a:r>
            <a:endParaRPr lang="nl-NL">
              <a:ea typeface="Calibri" panose="020F0502020204030204"/>
              <a:cs typeface="Calibri" panose="020F0502020204030204"/>
            </a:endParaRPr>
          </a:p>
          <a:p>
            <a:endParaRPr lang="nl-NL" b="1"/>
          </a:p>
          <a:p>
            <a:r>
              <a:rPr lang="nl-NL"/>
              <a:t>Vraag: </a:t>
            </a:r>
            <a:r>
              <a:rPr lang="nl-NL" i="1"/>
              <a:t>Wie ben je?</a:t>
            </a:r>
            <a:endParaRPr lang="nl-NL"/>
          </a:p>
          <a:p>
            <a:r>
              <a:rPr lang="nl-NL" b="1"/>
              <a:t>1. Identificatie</a:t>
            </a:r>
            <a:endParaRPr lang="nl-NL"/>
          </a:p>
          <a:p>
            <a:pPr marL="285750" indent="-285750">
              <a:buFont typeface="Arial" panose="020B0604020202020204" pitchFamily="34" charset="0"/>
              <a:buChar char="•"/>
            </a:pPr>
            <a:r>
              <a:rPr lang="nl-NL"/>
              <a:t>De gebruiker logt in en identificeert zich met een </a:t>
            </a:r>
            <a:r>
              <a:rPr lang="nl-NL" b="1"/>
              <a:t>UZI-</a:t>
            </a:r>
            <a:r>
              <a:rPr lang="nl-NL"/>
              <a:t> of </a:t>
            </a:r>
            <a:r>
              <a:rPr lang="nl-NL" b="1"/>
              <a:t>BSN-nummer</a:t>
            </a:r>
            <a:r>
              <a:rPr lang="nl-NL"/>
              <a:t>.</a:t>
            </a:r>
          </a:p>
          <a:p>
            <a:endParaRPr lang="nl-NL"/>
          </a:p>
          <a:p>
            <a:r>
              <a:rPr lang="nl-NL"/>
              <a:t>Vraag: </a:t>
            </a:r>
            <a:r>
              <a:rPr lang="nl-NL" i="1"/>
              <a:t>Mag jij bij deze informatie?</a:t>
            </a:r>
            <a:endParaRPr lang="nl-NL"/>
          </a:p>
          <a:p>
            <a:r>
              <a:rPr lang="nl-NL" b="1"/>
              <a:t>2. Authenticatie</a:t>
            </a:r>
            <a:endParaRPr lang="nl-NL"/>
          </a:p>
          <a:p>
            <a:pPr marL="285750" indent="-285750">
              <a:buFont typeface="Arial" panose="020B0604020202020204" pitchFamily="34" charset="0"/>
              <a:buChar char="•"/>
            </a:pPr>
            <a:r>
              <a:rPr lang="nl-NL"/>
              <a:t>Controle of de gebruiker daadwerkelijk toegang mag hebben via </a:t>
            </a:r>
            <a:r>
              <a:rPr lang="nl-NL" b="1" err="1"/>
              <a:t>ZorgID</a:t>
            </a:r>
            <a:r>
              <a:rPr lang="nl-NL" b="1"/>
              <a:t> / </a:t>
            </a:r>
            <a:r>
              <a:rPr lang="nl-NL" b="1" err="1"/>
              <a:t>ZorgID</a:t>
            </a:r>
            <a:r>
              <a:rPr lang="nl-NL" b="1"/>
              <a:t> Smart</a:t>
            </a:r>
            <a:r>
              <a:rPr lang="nl-NL"/>
              <a:t>.</a:t>
            </a:r>
          </a:p>
          <a:p>
            <a:endParaRPr lang="nl-NL"/>
          </a:p>
          <a:p>
            <a:r>
              <a:rPr lang="nl-NL"/>
              <a:t>Vraag: </a:t>
            </a:r>
            <a:r>
              <a:rPr lang="nl-NL" i="1"/>
              <a:t>Waar staat deze informatie?</a:t>
            </a:r>
            <a:endParaRPr lang="nl-NL"/>
          </a:p>
          <a:p>
            <a:r>
              <a:rPr lang="nl-NL" b="1"/>
              <a:t>3. Lokalisatie</a:t>
            </a:r>
            <a:endParaRPr lang="nl-NL"/>
          </a:p>
          <a:p>
            <a:pPr marL="285750" indent="-285750">
              <a:buFont typeface="Arial" panose="020B0604020202020204" pitchFamily="34" charset="0"/>
              <a:buChar char="•"/>
            </a:pPr>
            <a:r>
              <a:rPr lang="nl-NL"/>
              <a:t>Vaststellen </a:t>
            </a:r>
            <a:r>
              <a:rPr lang="nl-NL" b="1"/>
              <a:t>waar</a:t>
            </a:r>
            <a:r>
              <a:rPr lang="nl-NL"/>
              <a:t> de informatie zich bevindt.</a:t>
            </a:r>
          </a:p>
          <a:p>
            <a:pPr marL="285750" indent="-285750">
              <a:buFont typeface="Arial" panose="020B0604020202020204" pitchFamily="34" charset="0"/>
              <a:buChar char="•"/>
            </a:pPr>
            <a:r>
              <a:rPr lang="nl-NL"/>
              <a:t>Opgelost met </a:t>
            </a:r>
            <a:r>
              <a:rPr lang="nl-NL" b="1" err="1"/>
              <a:t>Mitz</a:t>
            </a:r>
            <a:r>
              <a:rPr lang="nl-NL" b="1"/>
              <a:t> lokalisatie</a:t>
            </a:r>
            <a:r>
              <a:rPr lang="nl-NL"/>
              <a:t>.</a:t>
            </a:r>
          </a:p>
          <a:p>
            <a:endParaRPr lang="nl-NL"/>
          </a:p>
          <a:p>
            <a:r>
              <a:rPr lang="nl-NL"/>
              <a:t>Vraag: </a:t>
            </a:r>
            <a:r>
              <a:rPr lang="nl-NL" i="1"/>
              <a:t>Is er toestemming van de patiënt?</a:t>
            </a:r>
            <a:endParaRPr lang="nl-NL"/>
          </a:p>
          <a:p>
            <a:r>
              <a:rPr lang="nl-NL" b="1"/>
              <a:t>5. Toestemming</a:t>
            </a:r>
            <a:endParaRPr lang="nl-NL"/>
          </a:p>
          <a:p>
            <a:pPr marL="285750" indent="-285750">
              <a:buFont typeface="Arial" panose="020B0604020202020204" pitchFamily="34" charset="0"/>
              <a:buChar char="•"/>
            </a:pPr>
            <a:r>
              <a:rPr lang="nl-NL"/>
              <a:t>Patiënt moet in </a:t>
            </a:r>
            <a:r>
              <a:rPr lang="nl-NL" err="1"/>
              <a:t>Mitz</a:t>
            </a:r>
            <a:r>
              <a:rPr lang="nl-NL"/>
              <a:t> toestemming hebben gegeven voor het delen van gegevens.</a:t>
            </a:r>
          </a:p>
          <a:p>
            <a:endParaRPr lang="nl-NL"/>
          </a:p>
          <a:p>
            <a:r>
              <a:rPr lang="nl-NL" b="1"/>
              <a:t>6. Adressering</a:t>
            </a:r>
            <a:endParaRPr lang="nl-NL"/>
          </a:p>
          <a:p>
            <a:pPr marL="285750" indent="-285750">
              <a:buFont typeface="Arial" panose="020B0604020202020204" pitchFamily="34" charset="0"/>
              <a:buChar char="•"/>
            </a:pPr>
            <a:r>
              <a:rPr lang="nl-NL"/>
              <a:t>Bepalen </a:t>
            </a:r>
            <a:r>
              <a:rPr lang="nl-NL" b="1"/>
              <a:t>bij welke softwarepartij</a:t>
            </a:r>
            <a:r>
              <a:rPr lang="nl-NL"/>
              <a:t> en </a:t>
            </a:r>
            <a:r>
              <a:rPr lang="nl-NL" b="1"/>
              <a:t>in welke versie</a:t>
            </a:r>
            <a:r>
              <a:rPr lang="nl-NL"/>
              <a:t> de informatie staat. Dit is geregeld via </a:t>
            </a:r>
            <a:r>
              <a:rPr lang="nl-NL" b="1"/>
              <a:t>ZORG-AB</a:t>
            </a:r>
            <a:r>
              <a:rPr lang="nl-NL"/>
              <a:t>.</a:t>
            </a:r>
          </a:p>
          <a:p>
            <a:pPr marL="285750" indent="-285750">
              <a:buFont typeface="Arial" panose="020B0604020202020204" pitchFamily="34" charset="0"/>
              <a:buChar char="•"/>
            </a:pPr>
            <a:endParaRPr lang="nl-NL"/>
          </a:p>
          <a:p>
            <a:r>
              <a:rPr lang="nl-NL"/>
              <a:t>Vraag: </a:t>
            </a:r>
            <a:r>
              <a:rPr lang="nl-NL" i="1"/>
              <a:t>Wat is het adres om de informatie te krijgen?</a:t>
            </a:r>
            <a:endParaRPr lang="nl-NL"/>
          </a:p>
          <a:p>
            <a:r>
              <a:rPr lang="nl-NL" b="1"/>
              <a:t>7. Uitwisselingsverzoek bronsysteem</a:t>
            </a:r>
            <a:endParaRPr lang="nl-NL"/>
          </a:p>
          <a:p>
            <a:pPr marL="285750" indent="-285750">
              <a:buFont typeface="Arial" panose="020B0604020202020204" pitchFamily="34" charset="0"/>
              <a:buChar char="•"/>
            </a:pPr>
            <a:r>
              <a:rPr lang="nl-NL"/>
              <a:t>Het verzoek wordt verstuurd naar de bron.</a:t>
            </a:r>
          </a:p>
          <a:p>
            <a:pPr marL="285750" indent="-285750">
              <a:buFont typeface="Arial" panose="020B0604020202020204" pitchFamily="34" charset="0"/>
              <a:buChar char="•"/>
            </a:pPr>
            <a:endParaRPr lang="nl-NL"/>
          </a:p>
          <a:p>
            <a:pPr marL="0" indent="0">
              <a:buFont typeface="Arial" panose="020B0604020202020204" pitchFamily="34" charset="0"/>
              <a:buNone/>
            </a:pPr>
            <a:r>
              <a:rPr lang="nl-NL" b="1"/>
              <a:t>8. </a:t>
            </a:r>
            <a:r>
              <a:rPr lang="nl-NL"/>
              <a:t>De </a:t>
            </a:r>
            <a:r>
              <a:rPr lang="nl-NL" b="1"/>
              <a:t>bron controleert </a:t>
            </a:r>
            <a:r>
              <a:rPr lang="nl-NL"/>
              <a:t>nogmaals de </a:t>
            </a:r>
            <a:r>
              <a:rPr lang="nl-NL" b="1"/>
              <a:t>toestemming</a:t>
            </a:r>
            <a:r>
              <a:rPr lang="nl-NL"/>
              <a:t> in </a:t>
            </a:r>
            <a:r>
              <a:rPr lang="nl-NL" err="1"/>
              <a:t>Mitz</a:t>
            </a:r>
            <a:r>
              <a:rPr lang="nl-NL"/>
              <a:t> (</a:t>
            </a:r>
            <a:r>
              <a:rPr lang="nl-NL" b="0"/>
              <a:t>autorisatieproces). L</a:t>
            </a:r>
            <a:r>
              <a:rPr lang="nl-NL"/>
              <a:t>aatste check of de informatie daadwerkelijk gedeeld mag worden.</a:t>
            </a:r>
          </a:p>
          <a:p>
            <a:endParaRPr lang="nl-NL"/>
          </a:p>
          <a:p>
            <a:r>
              <a:rPr lang="nl-NL"/>
              <a:t>Vraag: </a:t>
            </a:r>
            <a:r>
              <a:rPr lang="nl-NL" i="1"/>
              <a:t>Mag deze informatie gedeeld worden?</a:t>
            </a:r>
            <a:endParaRPr lang="nl-NL"/>
          </a:p>
          <a:p>
            <a:r>
              <a:rPr lang="nl-NL" b="1"/>
              <a:t>9. Autorisatie </a:t>
            </a:r>
            <a:r>
              <a:rPr lang="nl-NL" b="0"/>
              <a:t>(beveiligde overdracht)</a:t>
            </a:r>
          </a:p>
          <a:p>
            <a:pPr marL="285750" indent="-285750">
              <a:buFont typeface="Arial" panose="020B0604020202020204" pitchFamily="34" charset="0"/>
              <a:buChar char="•"/>
            </a:pPr>
            <a:r>
              <a:rPr lang="nl-NL"/>
              <a:t>Gegevens worden veilig verstuurd volgens </a:t>
            </a:r>
            <a:r>
              <a:rPr lang="nl-NL" b="1"/>
              <a:t>NEN 7510</a:t>
            </a:r>
            <a:r>
              <a:rPr lang="nl-NL"/>
              <a:t> en </a:t>
            </a:r>
            <a:r>
              <a:rPr lang="nl-NL" b="1"/>
              <a:t>NEN 7513</a:t>
            </a:r>
            <a:r>
              <a:rPr lang="nl-NL"/>
              <a:t>.</a:t>
            </a:r>
          </a:p>
          <a:p>
            <a:pPr marL="285750" indent="-285750">
              <a:buFont typeface="Arial" panose="020B0604020202020204" pitchFamily="34" charset="0"/>
              <a:buChar char="•"/>
            </a:pPr>
            <a:r>
              <a:rPr lang="nl-NL"/>
              <a:t>Daarmee is de overdracht voltooid.</a:t>
            </a:r>
          </a:p>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15</a:t>
            </a:fld>
            <a:endParaRPr lang="nl-NL"/>
          </a:p>
        </p:txBody>
      </p:sp>
    </p:spTree>
    <p:extLst>
      <p:ext uri="{BB962C8B-B14F-4D97-AF65-F5344CB8AC3E}">
        <p14:creationId xmlns:p14="http://schemas.microsoft.com/office/powerpoint/2010/main" val="41283467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C26CAD-078B-C668-9BFB-FEEB89A47D01}"/>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2A6F64FA-103F-99D7-E9F5-4E41E6B7A087}"/>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279D9DA4-1D50-7B28-66DC-00F2E4E42CBA}"/>
              </a:ext>
            </a:extLst>
          </p:cNvPr>
          <p:cNvSpPr>
            <a:spLocks noGrp="1"/>
          </p:cNvSpPr>
          <p:nvPr>
            <p:ph type="body" idx="1"/>
          </p:nvPr>
        </p:nvSpPr>
        <p:spPr/>
        <p:txBody>
          <a:bodyPr/>
          <a:lstStyle/>
          <a:p>
            <a:r>
              <a:rPr lang="nl-NL" sz="1600" b="0" i="0" kern="1200">
                <a:solidFill>
                  <a:schemeClr val="tx1"/>
                </a:solidFill>
                <a:effectLst/>
                <a:latin typeface="+mn-lt"/>
                <a:ea typeface="+mn-ea"/>
                <a:cs typeface="+mn-cs"/>
              </a:rPr>
              <a:t>Het programma Medicatieoverdracht gebruikt bestaande voorzieningen zoals ZORG-AB voor adressering en UZI-pas voor identificatie. </a:t>
            </a:r>
            <a:br>
              <a:rPr lang="nl-NL" sz="1600" b="0" i="0" kern="1200">
                <a:solidFill>
                  <a:schemeClr val="tx1"/>
                </a:solidFill>
                <a:effectLst/>
                <a:latin typeface="+mn-lt"/>
                <a:ea typeface="+mn-ea"/>
                <a:cs typeface="+mn-cs"/>
              </a:rPr>
            </a:br>
            <a:r>
              <a:rPr lang="nl-NL" sz="1600" b="0" i="0" kern="1200" err="1">
                <a:solidFill>
                  <a:schemeClr val="tx1"/>
                </a:solidFill>
                <a:effectLst/>
                <a:latin typeface="+mn-lt"/>
                <a:ea typeface="+mn-ea"/>
                <a:cs typeface="+mn-cs"/>
              </a:rPr>
              <a:t>Mitz</a:t>
            </a:r>
            <a:r>
              <a:rPr lang="nl-NL" sz="1600" b="0" i="0" kern="1200">
                <a:solidFill>
                  <a:schemeClr val="tx1"/>
                </a:solidFill>
                <a:effectLst/>
                <a:latin typeface="+mn-lt"/>
                <a:ea typeface="+mn-ea"/>
                <a:cs typeface="+mn-cs"/>
              </a:rPr>
              <a:t> stelt patiënten in staat hun toestemming te beheren, waardoor de gegevensuitwisseling efficiënt en veilig verloopt. Meer weten zie </a:t>
            </a:r>
            <a:r>
              <a:rPr lang="nl-NL">
                <a:hlinkClick r:id="rId3"/>
              </a:rPr>
              <a:t>Gemeenschappelijke diensten | VZVZ</a:t>
            </a:r>
            <a:endParaRPr lang="nl-NL" sz="1600" b="0" i="0" kern="1200">
              <a:solidFill>
                <a:schemeClr val="tx1"/>
              </a:solidFill>
              <a:effectLst/>
              <a:latin typeface="+mn-lt"/>
              <a:ea typeface="+mn-ea"/>
              <a:cs typeface="+mn-cs"/>
            </a:endParaRPr>
          </a:p>
          <a:p>
            <a:endParaRPr lang="nl-NL" sz="1600" b="0" i="0" kern="1200">
              <a:solidFill>
                <a:schemeClr val="tx1"/>
              </a:solidFill>
              <a:effectLst/>
              <a:latin typeface="+mn-lt"/>
              <a:ea typeface="+mn-ea"/>
              <a:cs typeface="+mn-cs"/>
            </a:endParaRPr>
          </a:p>
          <a:p>
            <a:endParaRPr lang="nl-NL" sz="1600" b="0" i="0" kern="1200">
              <a:solidFill>
                <a:schemeClr val="tx1"/>
              </a:solidFill>
              <a:effectLst/>
              <a:latin typeface="+mn-lt"/>
              <a:ea typeface="+mn-ea"/>
              <a:cs typeface="+mn-cs"/>
            </a:endParaRPr>
          </a:p>
          <a:p>
            <a:r>
              <a:rPr lang="nl-NL" b="1" u="sng"/>
              <a:t>Dit is wat er gebeurd wanneer je (medicatie) gegevens op wil halen: </a:t>
            </a:r>
            <a:br>
              <a:rPr lang="nl-NL"/>
            </a:br>
            <a:r>
              <a:rPr lang="nl-NL" b="1"/>
              <a:t>1. Raadpleger</a:t>
            </a:r>
          </a:p>
          <a:p>
            <a:pPr marL="285750" indent="-285750">
              <a:buFont typeface="Arial" panose="020B0604020202020204" pitchFamily="34" charset="0"/>
              <a:buChar char="•"/>
            </a:pPr>
            <a:r>
              <a:rPr lang="nl-NL" b="0"/>
              <a:t>A</a:t>
            </a:r>
            <a:r>
              <a:rPr lang="nl-NL"/>
              <a:t>ls gebruiker log je in bij het systeem en wordt de vraag gesteld ‘wie ben je?’</a:t>
            </a:r>
          </a:p>
          <a:p>
            <a:endParaRPr lang="nl-NL" b="1"/>
          </a:p>
          <a:p>
            <a:r>
              <a:rPr lang="nl-NL" b="1"/>
              <a:t>2. Identificatie</a:t>
            </a:r>
            <a:endParaRPr lang="nl-NL"/>
          </a:p>
          <a:p>
            <a:pPr marL="285750" indent="-285750">
              <a:buFont typeface="Arial" panose="020B0604020202020204" pitchFamily="34" charset="0"/>
              <a:buChar char="•"/>
            </a:pPr>
            <a:r>
              <a:rPr lang="nl-NL"/>
              <a:t>De gebruiker logt in en identificeert zich met een </a:t>
            </a:r>
            <a:r>
              <a:rPr lang="nl-NL" b="1"/>
              <a:t>UZI-</a:t>
            </a:r>
            <a:r>
              <a:rPr lang="nl-NL"/>
              <a:t> of </a:t>
            </a:r>
            <a:r>
              <a:rPr lang="nl-NL" b="1"/>
              <a:t>BSN-nummer</a:t>
            </a:r>
            <a:r>
              <a:rPr lang="nl-NL"/>
              <a:t>.</a:t>
            </a:r>
          </a:p>
          <a:p>
            <a:endParaRPr lang="nl-NL"/>
          </a:p>
          <a:p>
            <a:r>
              <a:rPr lang="nl-NL"/>
              <a:t>Vraag: </a:t>
            </a:r>
            <a:r>
              <a:rPr lang="nl-NL" i="1"/>
              <a:t>Wie ben je?</a:t>
            </a:r>
            <a:endParaRPr lang="nl-NL"/>
          </a:p>
          <a:p>
            <a:r>
              <a:rPr lang="nl-NL" b="1"/>
              <a:t>3. Authenticatie</a:t>
            </a:r>
            <a:endParaRPr lang="nl-NL"/>
          </a:p>
          <a:p>
            <a:pPr marL="285750" indent="-285750">
              <a:buFont typeface="Arial" panose="020B0604020202020204" pitchFamily="34" charset="0"/>
              <a:buChar char="•"/>
            </a:pPr>
            <a:r>
              <a:rPr lang="nl-NL"/>
              <a:t>Controle of de gebruiker daadwerkelijk toegang mag hebben via </a:t>
            </a:r>
            <a:r>
              <a:rPr lang="nl-NL" b="1" err="1"/>
              <a:t>ZorgID</a:t>
            </a:r>
            <a:r>
              <a:rPr lang="nl-NL" b="1"/>
              <a:t> / </a:t>
            </a:r>
            <a:r>
              <a:rPr lang="nl-NL" b="1" err="1"/>
              <a:t>ZorgID</a:t>
            </a:r>
            <a:r>
              <a:rPr lang="nl-NL" b="1"/>
              <a:t> Smart</a:t>
            </a:r>
            <a:r>
              <a:rPr lang="nl-NL"/>
              <a:t>.</a:t>
            </a:r>
          </a:p>
          <a:p>
            <a:endParaRPr lang="nl-NL"/>
          </a:p>
          <a:p>
            <a:r>
              <a:rPr lang="nl-NL"/>
              <a:t>Vraag: </a:t>
            </a:r>
            <a:r>
              <a:rPr lang="nl-NL" i="1"/>
              <a:t>Mag jij bij deze informatie?</a:t>
            </a:r>
            <a:endParaRPr lang="nl-NL"/>
          </a:p>
          <a:p>
            <a:r>
              <a:rPr lang="nl-NL" b="1"/>
              <a:t>4. Lokalisatie</a:t>
            </a:r>
            <a:endParaRPr lang="nl-NL"/>
          </a:p>
          <a:p>
            <a:pPr marL="285750" indent="-285750">
              <a:buFont typeface="Arial" panose="020B0604020202020204" pitchFamily="34" charset="0"/>
              <a:buChar char="•"/>
            </a:pPr>
            <a:r>
              <a:rPr lang="nl-NL"/>
              <a:t>Vaststellen </a:t>
            </a:r>
            <a:r>
              <a:rPr lang="nl-NL" b="1"/>
              <a:t>waar</a:t>
            </a:r>
            <a:r>
              <a:rPr lang="nl-NL"/>
              <a:t> de informatie zich bevindt.</a:t>
            </a:r>
          </a:p>
          <a:p>
            <a:pPr marL="285750" indent="-285750">
              <a:buFont typeface="Arial" panose="020B0604020202020204" pitchFamily="34" charset="0"/>
              <a:buChar char="•"/>
            </a:pPr>
            <a:r>
              <a:rPr lang="nl-NL"/>
              <a:t>Opgelost met </a:t>
            </a:r>
            <a:r>
              <a:rPr lang="nl-NL" b="1" err="1"/>
              <a:t>Mitz</a:t>
            </a:r>
            <a:r>
              <a:rPr lang="nl-NL" b="1"/>
              <a:t> lokalisatie</a:t>
            </a:r>
            <a:r>
              <a:rPr lang="nl-NL"/>
              <a:t>.</a:t>
            </a:r>
          </a:p>
          <a:p>
            <a:endParaRPr lang="nl-NL"/>
          </a:p>
          <a:p>
            <a:r>
              <a:rPr lang="nl-NL"/>
              <a:t>Vraag: </a:t>
            </a:r>
            <a:r>
              <a:rPr lang="nl-NL" i="1"/>
              <a:t>Waar staat deze informatie?</a:t>
            </a:r>
            <a:endParaRPr lang="nl-NL"/>
          </a:p>
          <a:p>
            <a:r>
              <a:rPr lang="nl-NL" b="1"/>
              <a:t>5. Toestemming</a:t>
            </a:r>
            <a:endParaRPr lang="nl-NL"/>
          </a:p>
          <a:p>
            <a:pPr marL="285750" indent="-285750">
              <a:buFont typeface="Arial" panose="020B0604020202020204" pitchFamily="34" charset="0"/>
              <a:buChar char="•"/>
            </a:pPr>
            <a:r>
              <a:rPr lang="nl-NL"/>
              <a:t>Patiënt moet in </a:t>
            </a:r>
            <a:r>
              <a:rPr lang="nl-NL" err="1"/>
              <a:t>Mitz</a:t>
            </a:r>
            <a:r>
              <a:rPr lang="nl-NL"/>
              <a:t> toestemming hebben gegeven voor het delen van gegevens.</a:t>
            </a:r>
          </a:p>
          <a:p>
            <a:endParaRPr lang="nl-NL"/>
          </a:p>
          <a:p>
            <a:r>
              <a:rPr lang="nl-NL"/>
              <a:t>Vraag: </a:t>
            </a:r>
            <a:r>
              <a:rPr lang="nl-NL" i="1"/>
              <a:t>Is er toestemming van de patiënt?</a:t>
            </a:r>
            <a:endParaRPr lang="nl-NL"/>
          </a:p>
          <a:p>
            <a:r>
              <a:rPr lang="nl-NL" b="1"/>
              <a:t>6. Adressering</a:t>
            </a:r>
            <a:endParaRPr lang="nl-NL"/>
          </a:p>
          <a:p>
            <a:pPr marL="285750" indent="-285750">
              <a:buFont typeface="Arial" panose="020B0604020202020204" pitchFamily="34" charset="0"/>
              <a:buChar char="•"/>
            </a:pPr>
            <a:r>
              <a:rPr lang="nl-NL"/>
              <a:t>Bepalen </a:t>
            </a:r>
            <a:r>
              <a:rPr lang="nl-NL" b="1"/>
              <a:t>bij welke softwarepartij</a:t>
            </a:r>
            <a:r>
              <a:rPr lang="nl-NL"/>
              <a:t> en </a:t>
            </a:r>
            <a:r>
              <a:rPr lang="nl-NL" b="1"/>
              <a:t>in welke versie</a:t>
            </a:r>
            <a:r>
              <a:rPr lang="nl-NL"/>
              <a:t> de informatie staat. Dit is geregeld via </a:t>
            </a:r>
            <a:r>
              <a:rPr lang="nl-NL" b="1"/>
              <a:t>ZORG-AB</a:t>
            </a:r>
            <a:r>
              <a:rPr lang="nl-NL"/>
              <a:t>.</a:t>
            </a:r>
          </a:p>
          <a:p>
            <a:pPr marL="285750" indent="-285750">
              <a:buFont typeface="Arial" panose="020B0604020202020204" pitchFamily="34" charset="0"/>
              <a:buChar char="•"/>
            </a:pPr>
            <a:endParaRPr lang="nl-NL"/>
          </a:p>
          <a:p>
            <a:r>
              <a:rPr lang="nl-NL"/>
              <a:t>Vraag: </a:t>
            </a:r>
            <a:r>
              <a:rPr lang="nl-NL" i="1"/>
              <a:t>Wat is het adres om de informatie te krijgen?</a:t>
            </a:r>
            <a:endParaRPr lang="nl-NL"/>
          </a:p>
          <a:p>
            <a:r>
              <a:rPr lang="nl-NL" b="1"/>
              <a:t>7. Uitwisselingsverzoek bronsysteem</a:t>
            </a:r>
            <a:endParaRPr lang="nl-NL"/>
          </a:p>
          <a:p>
            <a:pPr marL="285750" indent="-285750">
              <a:buFont typeface="Arial" panose="020B0604020202020204" pitchFamily="34" charset="0"/>
              <a:buChar char="•"/>
            </a:pPr>
            <a:r>
              <a:rPr lang="nl-NL"/>
              <a:t>Het verzoek wordt verstuurd naar de bron.</a:t>
            </a:r>
          </a:p>
          <a:p>
            <a:pPr marL="285750" indent="-285750">
              <a:buFont typeface="Arial" panose="020B0604020202020204" pitchFamily="34" charset="0"/>
              <a:buChar char="•"/>
            </a:pPr>
            <a:endParaRPr lang="nl-NL"/>
          </a:p>
          <a:p>
            <a:pPr marL="0" indent="0">
              <a:buFont typeface="Arial" panose="020B0604020202020204" pitchFamily="34" charset="0"/>
              <a:buNone/>
            </a:pPr>
            <a:r>
              <a:rPr lang="nl-NL" b="1"/>
              <a:t>8. </a:t>
            </a:r>
            <a:r>
              <a:rPr lang="nl-NL"/>
              <a:t>De </a:t>
            </a:r>
            <a:r>
              <a:rPr lang="nl-NL" b="1"/>
              <a:t>bron controleert </a:t>
            </a:r>
            <a:r>
              <a:rPr lang="nl-NL"/>
              <a:t>nogmaals de </a:t>
            </a:r>
            <a:r>
              <a:rPr lang="nl-NL" b="1"/>
              <a:t>toestemming</a:t>
            </a:r>
            <a:r>
              <a:rPr lang="nl-NL"/>
              <a:t> in </a:t>
            </a:r>
            <a:r>
              <a:rPr lang="nl-NL" err="1"/>
              <a:t>Mitz</a:t>
            </a:r>
            <a:r>
              <a:rPr lang="nl-NL"/>
              <a:t> (</a:t>
            </a:r>
            <a:r>
              <a:rPr lang="nl-NL" b="0"/>
              <a:t>autorisatieproces). L</a:t>
            </a:r>
            <a:r>
              <a:rPr lang="nl-NL"/>
              <a:t>aatste check of de informatie daadwerkelijk gedeeld mag worden.</a:t>
            </a:r>
          </a:p>
          <a:p>
            <a:endParaRPr lang="nl-NL"/>
          </a:p>
          <a:p>
            <a:r>
              <a:rPr lang="nl-NL"/>
              <a:t>Vraag: </a:t>
            </a:r>
            <a:r>
              <a:rPr lang="nl-NL" i="1"/>
              <a:t>Mag deze informatie gedeeld worden?</a:t>
            </a:r>
            <a:endParaRPr lang="nl-NL"/>
          </a:p>
          <a:p>
            <a:r>
              <a:rPr lang="nl-NL" b="1"/>
              <a:t>9. Autorisatie </a:t>
            </a:r>
            <a:r>
              <a:rPr lang="nl-NL" b="0"/>
              <a:t>(beveiligde overdracht)</a:t>
            </a:r>
          </a:p>
          <a:p>
            <a:pPr marL="285750" indent="-285750">
              <a:buFont typeface="Arial" panose="020B0604020202020204" pitchFamily="34" charset="0"/>
              <a:buChar char="•"/>
            </a:pPr>
            <a:r>
              <a:rPr lang="nl-NL"/>
              <a:t>Gegevens worden veilig verstuurd volgens </a:t>
            </a:r>
            <a:r>
              <a:rPr lang="nl-NL" b="1"/>
              <a:t>NEN 7510</a:t>
            </a:r>
            <a:r>
              <a:rPr lang="nl-NL"/>
              <a:t> en </a:t>
            </a:r>
            <a:r>
              <a:rPr lang="nl-NL" b="1"/>
              <a:t>NEN 7513</a:t>
            </a:r>
            <a:r>
              <a:rPr lang="nl-NL"/>
              <a:t>.</a:t>
            </a:r>
          </a:p>
          <a:p>
            <a:pPr marL="285750" indent="-285750">
              <a:buFont typeface="Arial" panose="020B0604020202020204" pitchFamily="34" charset="0"/>
              <a:buChar char="•"/>
            </a:pPr>
            <a:r>
              <a:rPr lang="nl-NL"/>
              <a:t>Daarmee is de overdracht voltooid.</a:t>
            </a:r>
          </a:p>
          <a:p>
            <a:endParaRPr lang="nl-NL"/>
          </a:p>
        </p:txBody>
      </p:sp>
      <p:sp>
        <p:nvSpPr>
          <p:cNvPr id="4" name="Tijdelijke aanduiding voor dianummer 3">
            <a:extLst>
              <a:ext uri="{FF2B5EF4-FFF2-40B4-BE49-F238E27FC236}">
                <a16:creationId xmlns:a16="http://schemas.microsoft.com/office/drawing/2014/main" id="{6D6B56C0-F5F7-BC3A-3DA3-724A35965CA2}"/>
              </a:ext>
            </a:extLst>
          </p:cNvPr>
          <p:cNvSpPr>
            <a:spLocks noGrp="1"/>
          </p:cNvSpPr>
          <p:nvPr>
            <p:ph type="sldNum" sz="quarter" idx="5"/>
          </p:nvPr>
        </p:nvSpPr>
        <p:spPr/>
        <p:txBody>
          <a:bodyPr/>
          <a:lstStyle/>
          <a:p>
            <a:fld id="{EA88A791-D8E8-4C23-A528-EAEB42DC40E7}" type="slidenum">
              <a:rPr lang="nl-NL" smtClean="0"/>
              <a:t>16</a:t>
            </a:fld>
            <a:endParaRPr lang="nl-NL"/>
          </a:p>
        </p:txBody>
      </p:sp>
    </p:spTree>
    <p:extLst>
      <p:ext uri="{BB962C8B-B14F-4D97-AF65-F5344CB8AC3E}">
        <p14:creationId xmlns:p14="http://schemas.microsoft.com/office/powerpoint/2010/main" val="241954117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6A91F3-44D4-CD59-8913-9B6AF2993921}"/>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30B20E13-6C59-6AD1-4BF6-A785A8A73A09}"/>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5CFA77AE-9BCA-9C6C-6159-8136FA68A7D8}"/>
              </a:ext>
            </a:extLst>
          </p:cNvPr>
          <p:cNvSpPr>
            <a:spLocks noGrp="1"/>
          </p:cNvSpPr>
          <p:nvPr>
            <p:ph type="body" idx="1"/>
          </p:nvPr>
        </p:nvSpPr>
        <p:spPr/>
        <p:txBody>
          <a:bodyPr/>
          <a:lstStyle/>
          <a:p>
            <a:r>
              <a:rPr lang="nl-NL" sz="1600" b="0" i="0" kern="1200">
                <a:solidFill>
                  <a:schemeClr val="tx1"/>
                </a:solidFill>
                <a:effectLst/>
                <a:latin typeface="+mn-lt"/>
                <a:ea typeface="+mn-ea"/>
                <a:cs typeface="+mn-cs"/>
              </a:rPr>
              <a:t>In het programma Medicatieoverdracht werken 10 zorgsectoren samen om Medicatieoverdracht in de  keten te verbeteren.</a:t>
            </a:r>
          </a:p>
          <a:p>
            <a:r>
              <a:rPr lang="nl-NL" sz="1600" b="0" i="0" kern="1200">
                <a:solidFill>
                  <a:schemeClr val="tx1"/>
                </a:solidFill>
                <a:effectLst/>
                <a:latin typeface="+mn-lt"/>
                <a:ea typeface="+mn-ea"/>
                <a:cs typeface="+mn-cs"/>
              </a:rPr>
              <a:t>Alle relevante koepels en brancheorganisaties zijn aangesloten. Het gaat dan in totaal om 24 koepelorganisaties, 75 softwareleveranciers en ruim 16.000 zorgaanbieders. .</a:t>
            </a:r>
          </a:p>
          <a:p>
            <a:br>
              <a:rPr lang="nl-NL" sz="1600" b="0" i="0" kern="1200">
                <a:solidFill>
                  <a:schemeClr val="tx1"/>
                </a:solidFill>
                <a:effectLst/>
                <a:latin typeface="+mn-lt"/>
                <a:ea typeface="+mn-ea"/>
                <a:cs typeface="+mn-cs"/>
              </a:rPr>
            </a:br>
            <a:r>
              <a:rPr lang="nl-NL" sz="1600" b="0" i="0" kern="1200">
                <a:solidFill>
                  <a:schemeClr val="tx1"/>
                </a:solidFill>
                <a:effectLst/>
                <a:latin typeface="+mn-lt"/>
                <a:ea typeface="+mn-ea"/>
                <a:cs typeface="+mn-cs"/>
              </a:rPr>
              <a:t>Ook het </a:t>
            </a:r>
            <a:r>
              <a:rPr lang="nl-NL" sz="1600" b="0" i="0" kern="1200">
                <a:solidFill>
                  <a:schemeClr val="tx1"/>
                </a:solidFill>
                <a:effectLst/>
                <a:latin typeface="+mn-lt"/>
                <a:ea typeface="+mn-ea"/>
                <a:cs typeface="+mn-cs"/>
                <a:hlinkClick r:id="rId3"/>
              </a:rPr>
              <a:t>ministerie van Volksgezondheid, Welzijn en Sport (VWS)(opent in een nieuw venster)</a:t>
            </a:r>
            <a:r>
              <a:rPr lang="nl-NL" sz="1600" b="0" i="0" kern="1200">
                <a:solidFill>
                  <a:schemeClr val="tx1"/>
                </a:solidFill>
                <a:effectLst/>
                <a:latin typeface="+mn-lt"/>
                <a:ea typeface="+mn-ea"/>
                <a:cs typeface="+mn-cs"/>
              </a:rPr>
              <a:t>, </a:t>
            </a:r>
            <a:r>
              <a:rPr lang="nl-NL" sz="1600" b="0" i="0" kern="1200" err="1">
                <a:solidFill>
                  <a:schemeClr val="tx1"/>
                </a:solidFill>
                <a:effectLst/>
                <a:latin typeface="+mn-lt"/>
                <a:ea typeface="+mn-ea"/>
                <a:cs typeface="+mn-cs"/>
                <a:hlinkClick r:id="rId4"/>
              </a:rPr>
              <a:t>Patiëntenfederatie</a:t>
            </a:r>
            <a:r>
              <a:rPr lang="nl-NL" sz="1600" b="0" i="0" kern="1200">
                <a:solidFill>
                  <a:schemeClr val="tx1"/>
                </a:solidFill>
                <a:effectLst/>
                <a:latin typeface="+mn-lt"/>
                <a:ea typeface="+mn-ea"/>
                <a:cs typeface="+mn-cs"/>
                <a:hlinkClick r:id="rId4"/>
              </a:rPr>
              <a:t> Nederland(opent in een nieuw venster)</a:t>
            </a:r>
            <a:r>
              <a:rPr lang="nl-NL" sz="1600" b="0" i="0" kern="1200">
                <a:solidFill>
                  <a:schemeClr val="tx1"/>
                </a:solidFill>
                <a:effectLst/>
                <a:latin typeface="+mn-lt"/>
                <a:ea typeface="+mn-ea"/>
                <a:cs typeface="+mn-cs"/>
              </a:rPr>
              <a:t>, </a:t>
            </a:r>
            <a:r>
              <a:rPr lang="nl-NL" sz="1600" b="0" i="0" kern="1200">
                <a:solidFill>
                  <a:schemeClr val="tx1"/>
                </a:solidFill>
                <a:effectLst/>
                <a:latin typeface="+mn-lt"/>
                <a:ea typeface="+mn-ea"/>
                <a:cs typeface="+mn-cs"/>
                <a:hlinkClick r:id="rId5"/>
              </a:rPr>
              <a:t>MIND(opent in een nieuw venster)</a:t>
            </a:r>
            <a:r>
              <a:rPr lang="nl-NL" sz="1600" b="0" i="0" kern="1200">
                <a:solidFill>
                  <a:schemeClr val="tx1"/>
                </a:solidFill>
                <a:effectLst/>
                <a:latin typeface="+mn-lt"/>
                <a:ea typeface="+mn-ea"/>
                <a:cs typeface="+mn-cs"/>
              </a:rPr>
              <a:t>,</a:t>
            </a:r>
            <a:r>
              <a:rPr lang="nl-NL" sz="1600" b="0" i="0" kern="1200">
                <a:solidFill>
                  <a:schemeClr val="tx1"/>
                </a:solidFill>
                <a:effectLst/>
                <a:latin typeface="+mn-lt"/>
                <a:ea typeface="+mn-ea"/>
                <a:cs typeface="+mn-cs"/>
                <a:hlinkClick r:id="rId6"/>
              </a:rPr>
              <a:t> </a:t>
            </a:r>
            <a:r>
              <a:rPr lang="nl-NL" sz="1600" b="0" i="0" kern="1200" err="1">
                <a:solidFill>
                  <a:schemeClr val="tx1"/>
                </a:solidFill>
                <a:effectLst/>
                <a:latin typeface="+mn-lt"/>
                <a:ea typeface="+mn-ea"/>
                <a:cs typeface="+mn-cs"/>
                <a:hlinkClick r:id="rId6"/>
              </a:rPr>
              <a:t>Nictiz</a:t>
            </a:r>
            <a:r>
              <a:rPr lang="nl-NL" sz="1600" b="0" i="0" kern="1200">
                <a:solidFill>
                  <a:schemeClr val="tx1"/>
                </a:solidFill>
                <a:effectLst/>
                <a:latin typeface="+mn-lt"/>
                <a:ea typeface="+mn-ea"/>
                <a:cs typeface="+mn-cs"/>
                <a:hlinkClick r:id="rId6"/>
              </a:rPr>
              <a:t>(opent in een nieuw venster)</a:t>
            </a:r>
            <a:r>
              <a:rPr lang="nl-NL" sz="1600" b="0" i="0" kern="1200">
                <a:solidFill>
                  <a:schemeClr val="tx1"/>
                </a:solidFill>
                <a:effectLst/>
                <a:latin typeface="+mn-lt"/>
                <a:ea typeface="+mn-ea"/>
                <a:cs typeface="+mn-cs"/>
              </a:rPr>
              <a:t>, </a:t>
            </a:r>
            <a:r>
              <a:rPr lang="nl-NL" sz="1600" b="0" i="0" kern="1200">
                <a:solidFill>
                  <a:schemeClr val="tx1"/>
                </a:solidFill>
                <a:effectLst/>
                <a:latin typeface="+mn-lt"/>
                <a:ea typeface="+mn-ea"/>
                <a:cs typeface="+mn-cs"/>
                <a:hlinkClick r:id="rId7"/>
              </a:rPr>
              <a:t>VZVZ(opent in een nieuw venster)</a:t>
            </a:r>
            <a:r>
              <a:rPr lang="nl-NL" sz="1600" b="0" i="0" kern="1200">
                <a:solidFill>
                  <a:schemeClr val="tx1"/>
                </a:solidFill>
                <a:effectLst/>
                <a:latin typeface="+mn-lt"/>
                <a:ea typeface="+mn-ea"/>
                <a:cs typeface="+mn-cs"/>
              </a:rPr>
              <a:t>, </a:t>
            </a:r>
            <a:r>
              <a:rPr lang="nl-NL" sz="1600" b="0" i="0" kern="1200">
                <a:solidFill>
                  <a:schemeClr val="tx1"/>
                </a:solidFill>
                <a:effectLst/>
                <a:latin typeface="+mn-lt"/>
                <a:ea typeface="+mn-ea"/>
                <a:cs typeface="+mn-cs"/>
                <a:hlinkClick r:id="rId8"/>
              </a:rPr>
              <a:t>RSO Nederland(opent in een nieuw venster)</a:t>
            </a:r>
            <a:r>
              <a:rPr lang="nl-NL" sz="1600" b="0" i="0" kern="1200">
                <a:solidFill>
                  <a:schemeClr val="tx1"/>
                </a:solidFill>
                <a:effectLst/>
                <a:latin typeface="+mn-lt"/>
                <a:ea typeface="+mn-ea"/>
                <a:cs typeface="+mn-cs"/>
              </a:rPr>
              <a:t> en </a:t>
            </a:r>
            <a:r>
              <a:rPr lang="nl-NL" sz="1600" b="0" i="0" kern="1200">
                <a:solidFill>
                  <a:schemeClr val="tx1"/>
                </a:solidFill>
                <a:effectLst/>
                <a:latin typeface="+mn-lt"/>
                <a:ea typeface="+mn-ea"/>
                <a:cs typeface="+mn-cs"/>
                <a:hlinkClick r:id="rId9"/>
              </a:rPr>
              <a:t>Zorgverzekeraars Nederland (opent in een nieuw venster)</a:t>
            </a:r>
            <a:r>
              <a:rPr lang="nl-NL" sz="1600" b="0" i="0" kern="1200">
                <a:solidFill>
                  <a:schemeClr val="tx1"/>
                </a:solidFill>
                <a:effectLst/>
                <a:latin typeface="+mn-lt"/>
                <a:ea typeface="+mn-ea"/>
                <a:cs typeface="+mn-cs"/>
              </a:rPr>
              <a:t>doen mee.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De </a:t>
            </a:r>
            <a:r>
              <a:rPr lang="nl-NL">
                <a:cs typeface="Calibri"/>
              </a:rPr>
              <a:t>landelijke coördinatie van het programma bij </a:t>
            </a:r>
            <a:r>
              <a:rPr lang="nl-NL" err="1">
                <a:cs typeface="Calibri"/>
              </a:rPr>
              <a:t>Nictiz</a:t>
            </a:r>
            <a:r>
              <a:rPr lang="nl-NL">
                <a:cs typeface="Calibri"/>
              </a:rPr>
              <a:t>. Daarbij heeft iedere sector een eigen sectorteam om de achterban te ondersteunen en borgen van kennisoverdracht.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endParaRPr lang="nl-NL"/>
          </a:p>
        </p:txBody>
      </p:sp>
      <p:sp>
        <p:nvSpPr>
          <p:cNvPr id="4" name="Tijdelijke aanduiding voor dianummer 3">
            <a:extLst>
              <a:ext uri="{FF2B5EF4-FFF2-40B4-BE49-F238E27FC236}">
                <a16:creationId xmlns:a16="http://schemas.microsoft.com/office/drawing/2014/main" id="{6A68E438-C3E5-B797-F977-93115EBCF4E9}"/>
              </a:ext>
            </a:extLst>
          </p:cNvPr>
          <p:cNvSpPr>
            <a:spLocks noGrp="1"/>
          </p:cNvSpPr>
          <p:nvPr>
            <p:ph type="sldNum" sz="quarter" idx="5"/>
          </p:nvPr>
        </p:nvSpPr>
        <p:spPr/>
        <p:txBody>
          <a:bodyPr/>
          <a:lstStyle/>
          <a:p>
            <a:fld id="{D2008B9F-805D-0343-AB58-DD74AF1FF124}" type="slidenum">
              <a:rPr lang="nl-NL" smtClean="0"/>
              <a:t>17</a:t>
            </a:fld>
            <a:endParaRPr lang="nl-NL"/>
          </a:p>
        </p:txBody>
      </p:sp>
    </p:spTree>
    <p:extLst>
      <p:ext uri="{BB962C8B-B14F-4D97-AF65-F5344CB8AC3E}">
        <p14:creationId xmlns:p14="http://schemas.microsoft.com/office/powerpoint/2010/main" val="38425731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Elke zorgsector heeft een team dat zich bezighoudt met de implementatie van het nieuwe medicatieproces in de eigen sector.</a:t>
            </a:r>
          </a:p>
          <a:p>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Voor de sector Medisch specialistische zorg werken de koepels FMS, NVZ, NVZA, UMCNL en ZKN nauw samen aan het succesvol implementeren van de kwaliteitsstandaard ‘Overdracht van medicatiegegevens in de keten’. Zij hebben gezamenlijk het projectteam Medisch Specialistische Zorg opgezet. Daarnaast is er deelname van een bestuurder vanuit iedere koepel in de sector Stuurgroep. Vanuit de Medisch Specialistische Zorg is er een vertegenwoordiging in de landelijke stuurgroep.</a:t>
            </a:r>
          </a:p>
          <a:p>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Het sectorteam werkt ook nauw samen met V&amp;VN. Waardoor ook de verpleegkundige in de sector goed vertegenwoordigd zijn. </a:t>
            </a:r>
          </a:p>
          <a:p>
            <a:endParaRPr lang="nl-NL" sz="1600" b="0" i="0" kern="1200">
              <a:solidFill>
                <a:schemeClr val="tx1"/>
              </a:solidFill>
              <a:effectLst/>
              <a:latin typeface="+mn-lt"/>
              <a:ea typeface="+mn-ea"/>
              <a:cs typeface="+mn-cs"/>
            </a:endParaRPr>
          </a:p>
          <a:p>
            <a:r>
              <a:rPr lang="nl-NL">
                <a:cs typeface="Calibri"/>
              </a:rPr>
              <a:t>Ook zijn </a:t>
            </a:r>
            <a:r>
              <a:rPr lang="nl-NL" sz="1600">
                <a:latin typeface="+mn-lt"/>
              </a:rPr>
              <a:t>diverse zorgverleners (medisch specialisten /CMIO en ziekenhuisapothekers) actief binnen het landelijk programma en denken mee over inhoudelijke vraagstukken.  Het gaat hier met name om de inzet in de kernteams en werkgroepen. </a:t>
            </a:r>
            <a:endParaRPr lang="nl-NL">
              <a:cs typeface="Calibri"/>
            </a:endParaRPr>
          </a:p>
        </p:txBody>
      </p:sp>
      <p:sp>
        <p:nvSpPr>
          <p:cNvPr id="4" name="Tijdelijke aanduiding voor dianumm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76DA16BD-EBAF-9345-97CB-DCB98FCCCF12}"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38961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indent="0">
              <a:buNone/>
            </a:pPr>
            <a:r>
              <a:rPr lang="nl-NL" sz="1600" b="0" i="0" kern="1200">
                <a:solidFill>
                  <a:schemeClr val="tx1"/>
                </a:solidFill>
                <a:effectLst/>
                <a:latin typeface="+mn-lt"/>
                <a:ea typeface="+mn-ea"/>
                <a:cs typeface="+mn-cs"/>
              </a:rPr>
              <a:t>Het sectorteam MSZ behartigt de belangen van medisch specialisten, ziekenhuisapothekers en verpleegkundigen die werkzaam zijn binnen algemene ziekenhuizen, categorale instellingen, universitaire medische centra en zelfstandige klinieken en vertegenwoordigt de 5 koepels binnen het landelijk programma Medicatieoverdracht. Daarnaast zijn een aantal specialisten (waaronder </a:t>
            </a:r>
            <a:r>
              <a:rPr lang="nl-NL" sz="1600" b="0" i="0" kern="1200" err="1">
                <a:solidFill>
                  <a:schemeClr val="tx1"/>
                </a:solidFill>
                <a:effectLst/>
                <a:latin typeface="+mn-lt"/>
                <a:ea typeface="+mn-ea"/>
                <a:cs typeface="+mn-cs"/>
              </a:rPr>
              <a:t>CMIO’s</a:t>
            </a:r>
            <a:r>
              <a:rPr lang="nl-NL" sz="1600" b="0" i="0" kern="1200">
                <a:solidFill>
                  <a:schemeClr val="tx1"/>
                </a:solidFill>
                <a:effectLst/>
                <a:latin typeface="+mn-lt"/>
                <a:ea typeface="+mn-ea"/>
                <a:cs typeface="+mn-cs"/>
              </a:rPr>
              <a:t>) en ziekenhuisapothekers nauw betrokken bij de voorbereidingen van de implementatie, om te zorgen dat de implementatie zo goed mogelijk aansluit op de dagelijkse praktijk.</a:t>
            </a:r>
          </a:p>
          <a:p>
            <a:pPr marL="0" indent="0">
              <a:buNone/>
            </a:pPr>
            <a:endParaRPr lang="nl-NL" sz="1600" b="0" i="0" kern="1200">
              <a:solidFill>
                <a:schemeClr val="tx1"/>
              </a:solidFill>
              <a:effectLst/>
              <a:latin typeface="+mn-lt"/>
              <a:ea typeface="+mn-ea"/>
              <a:cs typeface="+mn-cs"/>
            </a:endParaRPr>
          </a:p>
          <a:p>
            <a:pPr marL="0" indent="0">
              <a:buNone/>
            </a:pPr>
            <a:r>
              <a:rPr lang="nl-NL" sz="1600" b="0" i="0" kern="1200">
                <a:solidFill>
                  <a:schemeClr val="tx1"/>
                </a:solidFill>
                <a:effectLst/>
                <a:latin typeface="+mn-lt"/>
                <a:ea typeface="+mn-ea"/>
                <a:cs typeface="+mn-cs"/>
              </a:rPr>
              <a:t>Het team heeft de volgende doelstellingen:</a:t>
            </a:r>
          </a:p>
          <a:p>
            <a:pPr marL="0" indent="0">
              <a:buNone/>
            </a:pPr>
            <a:r>
              <a:rPr lang="nl-NL" sz="1600" b="0" i="0" kern="1200">
                <a:solidFill>
                  <a:schemeClr val="tx1"/>
                </a:solidFill>
                <a:effectLst/>
                <a:latin typeface="+mn-lt"/>
                <a:ea typeface="+mn-ea"/>
                <a:cs typeface="+mn-cs"/>
              </a:rPr>
              <a:t>- </a:t>
            </a:r>
            <a:r>
              <a:rPr lang="nl-NL" sz="2000" b="1" i="1">
                <a:ea typeface="Calibri" panose="020F0502020204030204"/>
                <a:cs typeface="Calibri" panose="020F0502020204030204"/>
              </a:rPr>
              <a:t>Informeren</a:t>
            </a:r>
            <a:r>
              <a:rPr lang="nl-NL" sz="2000" b="1" i="1"/>
              <a:t> van de achterban via: </a:t>
            </a:r>
            <a:endParaRPr lang="en-US" sz="2000" b="1" i="1">
              <a:ea typeface="Calibri" panose="020F0502020204030204"/>
              <a:cs typeface="Calibri" panose="020F0502020204030204"/>
            </a:endParaRPr>
          </a:p>
          <a:p>
            <a:pPr marL="0" indent="0">
              <a:buNone/>
            </a:pPr>
            <a:r>
              <a:rPr lang="nl-NL" sz="2000" b="0">
                <a:ea typeface="+mn-lt"/>
                <a:cs typeface="+mn-lt"/>
              </a:rPr>
              <a:t>Website, Webinars, LinkedIn pagina, Nieuwsbrieven &amp; updates per e-mail, geven van presentaties</a:t>
            </a:r>
            <a:endParaRPr lang="en-US" sz="2000" b="0">
              <a:ea typeface="+mn-lt"/>
              <a:cs typeface="+mn-lt"/>
            </a:endParaRPr>
          </a:p>
          <a:p>
            <a:pPr marL="0" indent="0">
              <a:buNone/>
            </a:pPr>
            <a:endParaRPr lang="nl-NL" sz="2000" b="1">
              <a:ea typeface="+mn-lt"/>
              <a:cs typeface="+mn-lt"/>
            </a:endParaRPr>
          </a:p>
          <a:p>
            <a:pPr marL="0" indent="0">
              <a:buNone/>
            </a:pPr>
            <a:r>
              <a:rPr lang="nl-NL" sz="2000" b="1" i="1">
                <a:ea typeface="+mn-lt"/>
                <a:cs typeface="+mn-lt"/>
              </a:rPr>
              <a:t>- Activeren</a:t>
            </a:r>
            <a:r>
              <a:rPr lang="nl-NL" sz="2000" b="1" i="1"/>
              <a:t> van de achterban door</a:t>
            </a:r>
            <a:endParaRPr lang="en-US" sz="2000" b="1" i="1">
              <a:ea typeface="Calibri" panose="020F0502020204030204"/>
              <a:cs typeface="Calibri" panose="020F0502020204030204"/>
            </a:endParaRPr>
          </a:p>
          <a:p>
            <a:pPr marL="0" indent="0">
              <a:buNone/>
            </a:pPr>
            <a:r>
              <a:rPr lang="nl-NL" sz="2000" b="1">
                <a:ea typeface="+mn-lt"/>
                <a:cs typeface="+mn-lt"/>
              </a:rPr>
              <a:t>- </a:t>
            </a:r>
            <a:r>
              <a:rPr lang="nl-NL" sz="2000" b="0">
                <a:ea typeface="+mn-lt"/>
                <a:cs typeface="+mn-lt"/>
              </a:rPr>
              <a:t>Organiseren van workshops op locatie van instellingen (</a:t>
            </a:r>
            <a:r>
              <a:rPr lang="nl-NL" sz="2000" b="0" err="1">
                <a:ea typeface="+mn-lt"/>
                <a:cs typeface="+mn-lt"/>
              </a:rPr>
              <a:t>Mockathon</a:t>
            </a:r>
            <a:r>
              <a:rPr lang="nl-NL" sz="2000" b="0">
                <a:ea typeface="+mn-lt"/>
                <a:cs typeface="+mn-lt"/>
              </a:rPr>
              <a:t>)</a:t>
            </a:r>
          </a:p>
          <a:p>
            <a:pPr marL="342900" indent="-342900">
              <a:buFontTx/>
              <a:buChar char="-"/>
            </a:pPr>
            <a:r>
              <a:rPr lang="nl-NL" sz="2000" b="0">
                <a:ea typeface="+mn-lt"/>
                <a:cs typeface="+mn-lt"/>
              </a:rPr>
              <a:t>Starten en begeleiden van de implementatie en bouw van MP9</a:t>
            </a:r>
          </a:p>
          <a:p>
            <a:pPr marL="342900" indent="-342900">
              <a:buFontTx/>
              <a:buChar char="-"/>
            </a:pPr>
            <a:endParaRPr lang="nl-NL" sz="2000" b="1">
              <a:ea typeface="+mn-lt"/>
              <a:cs typeface="+mn-lt"/>
            </a:endParaRPr>
          </a:p>
          <a:p>
            <a:pPr marL="342900" indent="-342900">
              <a:buFontTx/>
              <a:buChar char="-"/>
            </a:pPr>
            <a:endParaRPr lang="nl-NL" sz="2000" b="1"/>
          </a:p>
          <a:p>
            <a:pPr marL="359410" indent="-359410">
              <a:buNone/>
            </a:pPr>
            <a:r>
              <a:rPr lang="nl-NL" sz="2000" b="1" i="1"/>
              <a:t>- Kennis delen met de achterban</a:t>
            </a:r>
          </a:p>
          <a:p>
            <a:pPr marL="359410" indent="-359410">
              <a:buNone/>
            </a:pPr>
            <a:r>
              <a:rPr lang="nl-NL" sz="2000" b="0" i="0">
                <a:ea typeface="Calibri" panose="020F0502020204030204"/>
                <a:cs typeface="Calibri" panose="020F0502020204030204"/>
              </a:rPr>
              <a:t>Tools, geleerde lessen, documentatie </a:t>
            </a:r>
          </a:p>
        </p:txBody>
      </p:sp>
      <p:sp>
        <p:nvSpPr>
          <p:cNvPr id="5" name="Tijdelijke aanduiding voor datum 4">
            <a:extLst>
              <a:ext uri="{FF2B5EF4-FFF2-40B4-BE49-F238E27FC236}">
                <a16:creationId xmlns:a16="http://schemas.microsoft.com/office/drawing/2014/main" id="{49B37981-B7E9-462B-8051-68413CED45EC}"/>
              </a:ext>
            </a:extLst>
          </p:cNvPr>
          <p:cNvSpPr>
            <a:spLocks noGrp="1"/>
          </p:cNvSpPr>
          <p:nvPr>
            <p:ph type="dt" idx="1"/>
          </p:nvPr>
        </p:nvSpPr>
        <p:spPr/>
        <p:txBody>
          <a:bodyPr/>
          <a:lstStyle/>
          <a:p>
            <a:fld id="{7BCAE924-76BF-7849-991E-03973F385415}" type="datetime1">
              <a:rPr lang="nl-NL" smtClean="0"/>
              <a:t>19-03-2026</a:t>
            </a:fld>
            <a:endParaRPr lang="nl-NL"/>
          </a:p>
        </p:txBody>
      </p:sp>
    </p:spTree>
    <p:extLst>
      <p:ext uri="{BB962C8B-B14F-4D97-AF65-F5344CB8AC3E}">
        <p14:creationId xmlns:p14="http://schemas.microsoft.com/office/powerpoint/2010/main" val="16787391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sz="1400"/>
              <a:t>De informatiestandaard Medicatieproces 9 maakt het digitaal uitwisselen mogelijk en wordt informatie (bouwstenen)van gegevens over voorschrijven, verificatie &amp;gebruiken, verstrekken en toedienen uitgewisseld.</a:t>
            </a:r>
          </a:p>
          <a:p>
            <a:endParaRPr lang="nl-NL" sz="1400"/>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20</a:t>
            </a:fld>
            <a:endParaRPr lang="nl-NL"/>
          </a:p>
        </p:txBody>
      </p:sp>
    </p:spTree>
    <p:extLst>
      <p:ext uri="{BB962C8B-B14F-4D97-AF65-F5344CB8AC3E}">
        <p14:creationId xmlns:p14="http://schemas.microsoft.com/office/powerpoint/2010/main" val="3086456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a:t>
            </a:fld>
            <a:endParaRPr lang="nl-NL"/>
          </a:p>
        </p:txBody>
      </p:sp>
    </p:spTree>
    <p:extLst>
      <p:ext uri="{BB962C8B-B14F-4D97-AF65-F5344CB8AC3E}">
        <p14:creationId xmlns:p14="http://schemas.microsoft.com/office/powerpoint/2010/main" val="853936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De huidige gegevens die nu opgehaald en op te vragen zijn via het LSP (MP6) is de bouwsteen verstrekken.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Waarbij het huidige recept (briefje </a:t>
            </a:r>
            <a:r>
              <a:rPr lang="nl-NL" sz="1400" err="1"/>
              <a:t>cq</a:t>
            </a:r>
            <a:r>
              <a:rPr lang="nl-NL" sz="1400"/>
              <a:t> vooraankondiging) straks de bouwstenen voorschrijven en verstrekken (stap voorschrijven) vervangt.</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sz="1400"/>
          </a:p>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De informatiestandaard MP9 is opgebouwd uit verschillende bouwstenen. Met de bouwstenen Mp9 wordt er onderscheid gemaakt tussen therapeutische en logistieke gegevens, dus een splitsing tussen wat er is afgesproken en de logistieke afhandeling daarvan. Dit heeft als voordeel dat er duidelijk onderscheid gemaakt kan worden in wat een arts heeft voorgeschreven, gewijzigd of gestopt, wat de apotheker op basis daarvan heeft afgeleverd en wat de patiënt daadwerkelijk gebruikt. </a:t>
            </a:r>
          </a:p>
          <a:p>
            <a:endParaRPr lang="nl-NL" sz="1400"/>
          </a:p>
          <a:p>
            <a:r>
              <a:rPr lang="nl-NL" sz="1400" b="1"/>
              <a:t>Extra informatie: over de bouwstenen</a:t>
            </a:r>
            <a:endParaRPr lang="nl-NL" sz="1400"/>
          </a:p>
          <a:p>
            <a:r>
              <a:rPr lang="nl-NL" sz="1400"/>
              <a:t>Deze bouwstenen zijn volgens de stappen van het medicatieproces en ondersteunen dit proces van voorschrijven, verstrekken, toedienen en gebruiken.</a:t>
            </a:r>
          </a:p>
          <a:p>
            <a:endParaRPr lang="nl-NL" sz="1400"/>
          </a:p>
        </p:txBody>
      </p:sp>
      <p:sp>
        <p:nvSpPr>
          <p:cNvPr id="4" name="Tijdelijke aanduiding voor dianummer 3"/>
          <p:cNvSpPr>
            <a:spLocks noGrp="1"/>
          </p:cNvSpPr>
          <p:nvPr>
            <p:ph type="sldNum" sz="quarter" idx="5"/>
          </p:nvPr>
        </p:nvSpPr>
        <p:spPr/>
        <p:txBody>
          <a:bodyPr/>
          <a:lstStyle/>
          <a:p>
            <a:fld id="{47B21475-B4F4-9F49-9607-9654FA32B134}" type="slidenum">
              <a:rPr lang="nl-NL" smtClean="0"/>
              <a:t>21</a:t>
            </a:fld>
            <a:endParaRPr lang="nl-NL"/>
          </a:p>
        </p:txBody>
      </p:sp>
    </p:spTree>
    <p:extLst>
      <p:ext uri="{BB962C8B-B14F-4D97-AF65-F5344CB8AC3E}">
        <p14:creationId xmlns:p14="http://schemas.microsoft.com/office/powerpoint/2010/main" val="144660629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CDA581-8745-C035-8011-D6D795252453}"/>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9A70E6F5-FB6A-D403-CACE-6A8E21751758}"/>
              </a:ext>
            </a:extLst>
          </p:cNvPr>
          <p:cNvSpPr>
            <a:spLocks noGrp="1" noRot="1" noChangeAspect="1"/>
          </p:cNvSpPr>
          <p:nvPr>
            <p:ph type="sldImg"/>
          </p:nvPr>
        </p:nvSpPr>
        <p:spPr/>
        <p:txBody>
          <a:bodyPr/>
          <a:lstStyle/>
          <a:p>
            <a:endParaRPr lang="nl-NL"/>
          </a:p>
        </p:txBody>
      </p:sp>
      <p:sp>
        <p:nvSpPr>
          <p:cNvPr id="3" name="Tijdelijke aanduiding voor notities 2">
            <a:extLst>
              <a:ext uri="{FF2B5EF4-FFF2-40B4-BE49-F238E27FC236}">
                <a16:creationId xmlns:a16="http://schemas.microsoft.com/office/drawing/2014/main" id="{93163141-B040-497D-1C47-E6CD1D38CCE2}"/>
              </a:ext>
            </a:extLst>
          </p:cNvPr>
          <p:cNvSpPr>
            <a:spLocks noGrp="1"/>
          </p:cNvSpPr>
          <p:nvPr>
            <p:ph type="body" idx="1"/>
          </p:nvPr>
        </p:nvSpPr>
        <p:spPr/>
        <p:txBody>
          <a:bodyPr/>
          <a:lstStyle/>
          <a:p>
            <a:r>
              <a:rPr lang="nl-NL" sz="1600" b="0" i="0" kern="1200">
                <a:solidFill>
                  <a:schemeClr val="tx1"/>
                </a:solidFill>
                <a:effectLst/>
                <a:latin typeface="+mn-lt"/>
                <a:ea typeface="+mn-ea"/>
                <a:cs typeface="+mn-cs"/>
              </a:rPr>
              <a:t>Met een druk op de knop een actueel en volledig medicatieoverzicht. Voor elke zorgverlener van elke patiënt of cliënt. Dat is het doel van het programma Medicatieoverdracht.</a:t>
            </a:r>
          </a:p>
          <a:p>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Het programma Medicatieoverdracht realiseert:   </a:t>
            </a:r>
          </a:p>
          <a:p>
            <a:pPr marL="285750" indent="-285750">
              <a:buFont typeface="Arial" panose="020B0604020202020204" pitchFamily="34" charset="0"/>
              <a:buChar char="•"/>
            </a:pPr>
            <a:r>
              <a:rPr lang="nl-NL" sz="1600" b="0" i="0" kern="1200">
                <a:solidFill>
                  <a:schemeClr val="tx1"/>
                </a:solidFill>
                <a:effectLst/>
                <a:latin typeface="+mn-lt"/>
                <a:ea typeface="+mn-ea"/>
                <a:cs typeface="+mn-cs"/>
              </a:rPr>
              <a:t>Een actueel en compleet medicatieoverzicht van elke patiënt of cliënt bij elke zorgverlener.</a:t>
            </a:r>
          </a:p>
          <a:p>
            <a:pPr marL="285750" indent="-285750">
              <a:buFont typeface="Arial" panose="020B0604020202020204" pitchFamily="34" charset="0"/>
              <a:buChar char="•"/>
            </a:pPr>
            <a:r>
              <a:rPr lang="nl-NL" sz="1600" b="0" i="0" kern="1200">
                <a:solidFill>
                  <a:schemeClr val="tx1"/>
                </a:solidFill>
                <a:effectLst/>
                <a:latin typeface="+mn-lt"/>
                <a:ea typeface="+mn-ea"/>
                <a:cs typeface="+mn-cs"/>
              </a:rPr>
              <a:t>Patiënten en cliënten krijgen Inzicht in hun eigen medicatiegegevens via een Persoonlijke Gezondheidsomgeving (PGO).</a:t>
            </a:r>
          </a:p>
          <a:p>
            <a:pPr marL="285750" indent="-285750">
              <a:buFont typeface="Arial" panose="020B0604020202020204" pitchFamily="34" charset="0"/>
              <a:buChar char="•"/>
            </a:pPr>
            <a:r>
              <a:rPr lang="nl-NL" sz="1600" b="0" i="0" kern="1200" err="1">
                <a:solidFill>
                  <a:schemeClr val="tx1"/>
                </a:solidFill>
                <a:effectLst/>
                <a:latin typeface="+mn-lt"/>
                <a:ea typeface="+mn-ea"/>
                <a:cs typeface="+mn-cs"/>
              </a:rPr>
              <a:t>Toedieners</a:t>
            </a:r>
            <a:r>
              <a:rPr lang="nl-NL" sz="1600" b="0" i="0" kern="1200">
                <a:solidFill>
                  <a:schemeClr val="tx1"/>
                </a:solidFill>
                <a:effectLst/>
                <a:latin typeface="+mn-lt"/>
                <a:ea typeface="+mn-ea"/>
                <a:cs typeface="+mn-cs"/>
              </a:rPr>
              <a:t> van medicatie krijgen een complete toedienlijst, waarin bijvoorbeeld ook de informatie uit de avond-, nacht- en weekenduren is verwerkt.</a:t>
            </a:r>
          </a:p>
          <a:p>
            <a:pPr marL="285750" indent="-285750">
              <a:buFont typeface="Arial" panose="020B0604020202020204" pitchFamily="34" charset="0"/>
              <a:buChar char="•"/>
            </a:pPr>
            <a:r>
              <a:rPr lang="nl-NL" sz="1600" b="0" i="0" kern="1200">
                <a:solidFill>
                  <a:schemeClr val="tx1"/>
                </a:solidFill>
                <a:effectLst/>
                <a:latin typeface="+mn-lt"/>
                <a:ea typeface="+mn-ea"/>
                <a:cs typeface="+mn-cs"/>
              </a:rPr>
              <a:t>Meer informatie voor voorschrijvers, bijvoorbeeld reden van stoppen of wijzigen van medicatie en </a:t>
            </a:r>
            <a:r>
              <a:rPr lang="nl-NL" sz="1600" b="0" i="0" kern="1200" err="1">
                <a:solidFill>
                  <a:schemeClr val="tx1"/>
                </a:solidFill>
                <a:effectLst/>
                <a:latin typeface="+mn-lt"/>
                <a:ea typeface="+mn-ea"/>
                <a:cs typeface="+mn-cs"/>
              </a:rPr>
              <a:t>labwaarden</a:t>
            </a:r>
            <a:r>
              <a:rPr lang="nl-NL" sz="1600" b="0" i="0" kern="1200">
                <a:solidFill>
                  <a:schemeClr val="tx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l-NL" sz="1800">
              <a:latin typeface="+mn-lt"/>
              <a:ea typeface="Calibri"/>
              <a:cs typeface="Calibri"/>
            </a:endParaRPr>
          </a:p>
        </p:txBody>
      </p:sp>
      <p:sp>
        <p:nvSpPr>
          <p:cNvPr id="4" name="Tijdelijke aanduiding voor dianummer 3">
            <a:extLst>
              <a:ext uri="{FF2B5EF4-FFF2-40B4-BE49-F238E27FC236}">
                <a16:creationId xmlns:a16="http://schemas.microsoft.com/office/drawing/2014/main" id="{FCB00926-BEAF-153C-3237-9D144D917A72}"/>
              </a:ext>
            </a:extLst>
          </p:cNvPr>
          <p:cNvSpPr>
            <a:spLocks noGrp="1"/>
          </p:cNvSpPr>
          <p:nvPr>
            <p:ph type="sldNum" sz="quarter" idx="5"/>
          </p:nvPr>
        </p:nvSpPr>
        <p:spPr/>
        <p:txBody>
          <a:bodyPr/>
          <a:lstStyle/>
          <a:p>
            <a:fld id="{D2008B9F-805D-0343-AB58-DD74AF1FF124}" type="slidenum">
              <a:rPr lang="nl-NL" smtClean="0"/>
              <a:t>22</a:t>
            </a:fld>
            <a:endParaRPr lang="nl-NL"/>
          </a:p>
        </p:txBody>
      </p:sp>
    </p:spTree>
    <p:extLst>
      <p:ext uri="{BB962C8B-B14F-4D97-AF65-F5344CB8AC3E}">
        <p14:creationId xmlns:p14="http://schemas.microsoft.com/office/powerpoint/2010/main" val="297069071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219261" rtl="0" eaLnBrk="1" fontAlgn="auto" latinLnBrk="0" hangingPunct="1">
              <a:lnSpc>
                <a:spcPct val="100000"/>
              </a:lnSpc>
              <a:spcBef>
                <a:spcPts val="0"/>
              </a:spcBef>
              <a:spcAft>
                <a:spcPts val="0"/>
              </a:spcAft>
              <a:buClrTx/>
              <a:buSzTx/>
              <a:buFontTx/>
              <a:buNone/>
              <a:tabLst/>
              <a:defRPr/>
            </a:pPr>
            <a:r>
              <a:rPr lang="nl-NL" sz="1600"/>
              <a:t>Met alleen de digitale implementatie van de bouwstenen zijn we er niet! </a:t>
            </a:r>
            <a:endParaRPr lang="en-US"/>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Daarom zijn ketenafspraken een belangrijk onderdeel van het programma Medicatieoverdracht.</a:t>
            </a: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De ketenafspraken slaan de brug tussen de zorginformatiesystemen en de dagelijkse praktijk van de zorgprofessional. De afspraken zijn opgesteld door alle betrokken zorgsectoren samen. Dat betekent dat iedere zorgverlener zich eraan moet houden.</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a:t>De ketenafspraken gelden voor alle zorgverleners binnen de sectoren die betrokken zijn bij het programma Medicatieoverdracht: gehandicaptenzorg, ggz, huisartsenzorg, medisch specialistische zorg, mondzorg, openbare farmacie, publieke gezondheid, trombosezorg, VVT.</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b="0"/>
          </a:p>
          <a:p>
            <a:pPr marL="0" marR="0" lvl="0" indent="0" algn="l" defTabSz="1219261" rtl="0" eaLnBrk="1" fontAlgn="auto" latinLnBrk="0" hangingPunct="1">
              <a:lnSpc>
                <a:spcPct val="100000"/>
              </a:lnSpc>
              <a:spcBef>
                <a:spcPts val="0"/>
              </a:spcBef>
              <a:spcAft>
                <a:spcPts val="0"/>
              </a:spcAft>
              <a:buClrTx/>
              <a:buSzTx/>
              <a:buFontTx/>
              <a:buNone/>
              <a:tabLst/>
              <a:defRPr/>
            </a:pPr>
            <a:r>
              <a:rPr lang="nl-NL"/>
              <a:t>Zorgorganisaties moeten een deel van de ketenafspraken zelf in het werkproces van de zorgverleners implementeren. Daarnaast zijn er ook ketenafspraken die de leveranciers van zorginformatiesystemen moeten inbouwen in de software. </a:t>
            </a:r>
            <a:endParaRPr lang="en-US" b="0"/>
          </a:p>
        </p:txBody>
      </p:sp>
      <p:sp>
        <p:nvSpPr>
          <p:cNvPr id="4" name="Slide Number Placeholder 3"/>
          <p:cNvSpPr>
            <a:spLocks noGrp="1"/>
          </p:cNvSpPr>
          <p:nvPr>
            <p:ph type="sldNum" sz="quarter" idx="5"/>
          </p:nvPr>
        </p:nvSpPr>
        <p:spPr/>
        <p:txBody>
          <a:bodyPr/>
          <a:lstStyle/>
          <a:p>
            <a:fld id="{D2008B9F-805D-0343-AB58-DD74AF1FF124}" type="slidenum">
              <a:rPr lang="nl-NL" smtClean="0"/>
              <a:t>23</a:t>
            </a:fld>
            <a:endParaRPr lang="nl-NL"/>
          </a:p>
        </p:txBody>
      </p:sp>
    </p:spTree>
    <p:extLst>
      <p:ext uri="{BB962C8B-B14F-4D97-AF65-F5344CB8AC3E}">
        <p14:creationId xmlns:p14="http://schemas.microsoft.com/office/powerpoint/2010/main" val="90704743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1219261" rtl="0" eaLnBrk="1" fontAlgn="auto" latinLnBrk="0" hangingPunct="1">
              <a:lnSpc>
                <a:spcPct val="100000"/>
              </a:lnSpc>
              <a:spcBef>
                <a:spcPts val="0"/>
              </a:spcBef>
              <a:spcAft>
                <a:spcPts val="0"/>
              </a:spcAft>
              <a:buClrTx/>
              <a:buSzTx/>
              <a:buFontTx/>
              <a:buNone/>
              <a:tabLst/>
              <a:defRPr/>
            </a:pPr>
            <a:r>
              <a:rPr lang="nl-NL"/>
              <a:t>Een deel van de ketenafspraken gaat over wat zorgverleners moeten doen om goede </a:t>
            </a:r>
            <a:r>
              <a:rPr lang="nl-NL" err="1"/>
              <a:t>medicatieoverdracht</a:t>
            </a:r>
            <a:r>
              <a:rPr lang="nl-NL"/>
              <a:t> in de keten te bereiken. Het zijn afspraken over het werkproces van de zorgverleners.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Een deel van de ketenafspraken vraagt technische ondersteuning van het informatiesysteem. Deze ondersteuning is niet altijd (voldoende) beschreven in de informatiestandaard Medicatieproces 9 (MP9), de </a:t>
            </a:r>
            <a:r>
              <a:rPr lang="nl-NL" sz="1600" b="0" i="0" kern="1200" err="1">
                <a:solidFill>
                  <a:schemeClr val="tx1"/>
                </a:solidFill>
                <a:effectLst/>
                <a:latin typeface="+mn-lt"/>
                <a:ea typeface="+mn-ea"/>
                <a:cs typeface="+mn-cs"/>
              </a:rPr>
              <a:t>NEN-normen</a:t>
            </a:r>
            <a:r>
              <a:rPr lang="nl-NL" sz="1600" b="0" i="0" kern="1200">
                <a:solidFill>
                  <a:schemeClr val="tx1"/>
                </a:solidFill>
                <a:effectLst/>
                <a:latin typeface="+mn-lt"/>
                <a:ea typeface="+mn-ea"/>
                <a:cs typeface="+mn-cs"/>
              </a:rPr>
              <a:t> of de Richtlijn ‘Overdracht van medicatiegegevens in de keten’. In dat geval vertalen leveranciers en zorgverleners dit in een gebruikerseis of -wens. </a:t>
            </a:r>
            <a:endParaRPr lang="nl-NL"/>
          </a:p>
          <a:p>
            <a:pPr marL="0" marR="0" lvl="0" indent="0" algn="l" defTabSz="1219261" rtl="0" eaLnBrk="1" fontAlgn="auto" latinLnBrk="0" hangingPunct="1">
              <a:lnSpc>
                <a:spcPct val="100000"/>
              </a:lnSpc>
              <a:spcBef>
                <a:spcPts val="0"/>
              </a:spcBef>
              <a:spcAft>
                <a:spcPts val="0"/>
              </a:spcAft>
              <a:buClrTx/>
              <a:buSzTx/>
              <a:buFontTx/>
              <a:buNone/>
              <a:tabLst/>
              <a:defRPr/>
            </a:pPr>
            <a:endParaRPr lang="nl-NL"/>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1" i="0" kern="1200">
                <a:solidFill>
                  <a:schemeClr val="tx1"/>
                </a:solidFill>
                <a:effectLst/>
                <a:latin typeface="+mn-lt"/>
                <a:ea typeface="+mn-ea"/>
                <a:cs typeface="+mn-cs"/>
              </a:rPr>
              <a:t>Unieke ID: BA/VO/VE/VG/TO</a:t>
            </a: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De ketenafspraken hebben een unieke identificatie (ID) die overeenkomt met de uitwerking van de stap waarin de ketenafspraak gemaakt is. De ketenafspraken van stap 3 gaan over voorschrijven en hebben daarom een ID die start met ‘VO’. Soms is een ketenafspraak pas later in het proces gemaakt (bij het uitwerken van de ketenafspraken over verstrekken) en heeft het daarom een ID die start met ‘VE’, </a:t>
            </a:r>
            <a:r>
              <a:rPr lang="nl-NL" sz="1600" b="0" i="0" kern="1200" err="1">
                <a:solidFill>
                  <a:schemeClr val="tx1"/>
                </a:solidFill>
                <a:effectLst/>
                <a:latin typeface="+mn-lt"/>
                <a:ea typeface="+mn-ea"/>
                <a:cs typeface="+mn-cs"/>
              </a:rPr>
              <a:t>etc</a:t>
            </a:r>
            <a:endParaRPr lang="nl-NL"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a:p>
          <a:p>
            <a:endParaRPr lang="nl-NL" sz="1600"/>
          </a:p>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24</a:t>
            </a:fld>
            <a:endParaRPr lang="nl-NL"/>
          </a:p>
        </p:txBody>
      </p:sp>
    </p:spTree>
    <p:extLst>
      <p:ext uri="{BB962C8B-B14F-4D97-AF65-F5344CB8AC3E}">
        <p14:creationId xmlns:p14="http://schemas.microsoft.com/office/powerpoint/2010/main" val="197766726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25</a:t>
            </a:fld>
            <a:endParaRPr lang="nl-NL"/>
          </a:p>
        </p:txBody>
      </p:sp>
    </p:spTree>
    <p:extLst>
      <p:ext uri="{BB962C8B-B14F-4D97-AF65-F5344CB8AC3E}">
        <p14:creationId xmlns:p14="http://schemas.microsoft.com/office/powerpoint/2010/main" val="138460598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28</a:t>
            </a:fld>
            <a:endParaRPr lang="nl-NL"/>
          </a:p>
        </p:txBody>
      </p:sp>
    </p:spTree>
    <p:extLst>
      <p:ext uri="{BB962C8B-B14F-4D97-AF65-F5344CB8AC3E}">
        <p14:creationId xmlns:p14="http://schemas.microsoft.com/office/powerpoint/2010/main" val="186993096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29</a:t>
            </a:fld>
            <a:endParaRPr lang="nl-NL"/>
          </a:p>
        </p:txBody>
      </p:sp>
    </p:spTree>
    <p:extLst>
      <p:ext uri="{BB962C8B-B14F-4D97-AF65-F5344CB8AC3E}">
        <p14:creationId xmlns:p14="http://schemas.microsoft.com/office/powerpoint/2010/main" val="408547189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ea typeface="Calibri"/>
              <a:cs typeface="Calibri"/>
            </a:endParaRPr>
          </a:p>
        </p:txBody>
      </p:sp>
      <p:sp>
        <p:nvSpPr>
          <p:cNvPr id="4" name="Tijdelijke aanduiding voor dianummer 3"/>
          <p:cNvSpPr>
            <a:spLocks noGrp="1"/>
          </p:cNvSpPr>
          <p:nvPr>
            <p:ph type="sldNum" sz="quarter" idx="5"/>
          </p:nvPr>
        </p:nvSpPr>
        <p:spPr/>
        <p:txBody>
          <a:bodyPr/>
          <a:lstStyle/>
          <a:p>
            <a:fld id="{B4F77D04-3C31-4AFB-9BB4-7787B961BF47}" type="slidenum">
              <a:rPr lang="nl-NL" smtClean="0"/>
              <a:t>30</a:t>
            </a:fld>
            <a:endParaRPr lang="nl-NL"/>
          </a:p>
        </p:txBody>
      </p:sp>
    </p:spTree>
    <p:extLst>
      <p:ext uri="{BB962C8B-B14F-4D97-AF65-F5344CB8AC3E}">
        <p14:creationId xmlns:p14="http://schemas.microsoft.com/office/powerpoint/2010/main" val="422936923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31</a:t>
            </a:fld>
            <a:endParaRPr lang="nl-NL"/>
          </a:p>
        </p:txBody>
      </p:sp>
    </p:spTree>
    <p:extLst>
      <p:ext uri="{BB962C8B-B14F-4D97-AF65-F5344CB8AC3E}">
        <p14:creationId xmlns:p14="http://schemas.microsoft.com/office/powerpoint/2010/main" val="159712111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B4F77D04-3C31-4AFB-9BB4-7787B961BF47}" type="slidenum">
              <a:rPr lang="nl-NL" smtClean="0"/>
              <a:t>32</a:t>
            </a:fld>
            <a:endParaRPr lang="nl-NL"/>
          </a:p>
        </p:txBody>
      </p:sp>
    </p:spTree>
    <p:extLst>
      <p:ext uri="{BB962C8B-B14F-4D97-AF65-F5344CB8AC3E}">
        <p14:creationId xmlns:p14="http://schemas.microsoft.com/office/powerpoint/2010/main" val="20251927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A145D1-53F5-43CD-1D1D-69A9423BD47C}"/>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6AC6BB75-9E31-E9C7-F6AE-4D01A3CA1335}"/>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F1D88070-2AD6-8183-558A-452D534E3292}"/>
              </a:ext>
            </a:extLst>
          </p:cNvPr>
          <p:cNvSpPr>
            <a:spLocks noGrp="1"/>
          </p:cNvSpPr>
          <p:nvPr>
            <p:ph type="body" idx="1"/>
          </p:nvPr>
        </p:nvSpPr>
        <p:spPr/>
        <p:txBody>
          <a:bodyPr/>
          <a:lstStyle/>
          <a:p>
            <a:pPr marL="0" marR="0" lvl="0" indent="0" algn="l" defTabSz="1219261" rtl="0" eaLnBrk="1" fontAlgn="auto" latinLnBrk="0" hangingPunct="1">
              <a:lnSpc>
                <a:spcPct val="100000"/>
              </a:lnSpc>
              <a:spcBef>
                <a:spcPts val="0"/>
              </a:spcBef>
              <a:spcAft>
                <a:spcPts val="0"/>
              </a:spcAft>
              <a:buClrTx/>
              <a:buSzTx/>
              <a:buFontTx/>
              <a:buNone/>
              <a:tabLst/>
              <a:defRPr/>
            </a:pPr>
            <a:endParaRPr lang="nl-NL"/>
          </a:p>
        </p:txBody>
      </p:sp>
      <p:sp>
        <p:nvSpPr>
          <p:cNvPr id="4" name="Tijdelijke aanduiding voor dianummer 3">
            <a:extLst>
              <a:ext uri="{FF2B5EF4-FFF2-40B4-BE49-F238E27FC236}">
                <a16:creationId xmlns:a16="http://schemas.microsoft.com/office/drawing/2014/main" id="{0A4D74DD-9910-9889-63C7-E30A82113D1D}"/>
              </a:ext>
            </a:extLst>
          </p:cNvPr>
          <p:cNvSpPr>
            <a:spLocks noGrp="1"/>
          </p:cNvSpPr>
          <p:nvPr>
            <p:ph type="sldNum" sz="quarter" idx="5"/>
          </p:nvPr>
        </p:nvSpPr>
        <p:spPr/>
        <p:txBody>
          <a:bodyPr/>
          <a:lstStyle/>
          <a:p>
            <a:fld id="{D2008B9F-805D-0343-AB58-DD74AF1FF124}" type="slidenum">
              <a:rPr lang="nl-NL" smtClean="0"/>
              <a:t>4</a:t>
            </a:fld>
            <a:endParaRPr lang="nl-NL"/>
          </a:p>
        </p:txBody>
      </p:sp>
    </p:spTree>
    <p:extLst>
      <p:ext uri="{BB962C8B-B14F-4D97-AF65-F5344CB8AC3E}">
        <p14:creationId xmlns:p14="http://schemas.microsoft.com/office/powerpoint/2010/main" val="37907539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8DFEF9-8598-7A7F-F339-03BF37D9EE4F}"/>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5E31F751-7642-F2EC-F1BC-26EA0D965E99}"/>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54A89E72-F09E-DD52-CB5A-139ABE845B7E}"/>
              </a:ext>
            </a:extLst>
          </p:cNvPr>
          <p:cNvSpPr>
            <a:spLocks noGrp="1"/>
          </p:cNvSpPr>
          <p:nvPr>
            <p:ph type="body" idx="1"/>
          </p:nvPr>
        </p:nvSpPr>
        <p:spPr/>
        <p:txBody>
          <a:bodyPr/>
          <a:lstStyle/>
          <a:p>
            <a:pPr marL="628650" indent="-285750">
              <a:buFont typeface="Arial" panose="020B0604020202020204" pitchFamily="34" charset="0"/>
              <a:buChar char="•"/>
            </a:pPr>
            <a:endParaRPr lang="nl-NL" sz="1800">
              <a:effectLst/>
              <a:latin typeface="Calibri" panose="020F0502020204030204" pitchFamily="34" charset="0"/>
              <a:ea typeface="Aptos" panose="020B0004020202020204" pitchFamily="34" charset="0"/>
              <a:cs typeface="Aptos" panose="020B0004020202020204" pitchFamily="34" charset="0"/>
            </a:endParaRPr>
          </a:p>
          <a:p>
            <a:pPr marL="628650" indent="-285750">
              <a:buFont typeface="Arial" panose="020B0604020202020204" pitchFamily="34" charset="0"/>
              <a:buChar char="•"/>
            </a:pPr>
            <a:endParaRPr lang="nl-NL" sz="1800">
              <a:effectLst/>
              <a:latin typeface="Calibri" panose="020F0502020204030204" pitchFamily="34" charset="0"/>
              <a:ea typeface="Aptos" panose="020B0004020202020204" pitchFamily="34" charset="0"/>
              <a:cs typeface="Aptos" panose="020B0004020202020204" pitchFamily="34" charset="0"/>
            </a:endParaRPr>
          </a:p>
        </p:txBody>
      </p:sp>
      <p:sp>
        <p:nvSpPr>
          <p:cNvPr id="4" name="Tijdelijke aanduiding voor dianummer 3">
            <a:extLst>
              <a:ext uri="{FF2B5EF4-FFF2-40B4-BE49-F238E27FC236}">
                <a16:creationId xmlns:a16="http://schemas.microsoft.com/office/drawing/2014/main" id="{B24C4027-DF6E-671C-974E-9AA308609CAD}"/>
              </a:ext>
            </a:extLst>
          </p:cNvPr>
          <p:cNvSpPr>
            <a:spLocks noGrp="1"/>
          </p:cNvSpPr>
          <p:nvPr>
            <p:ph type="sldNum" sz="quarter" idx="5"/>
          </p:nvPr>
        </p:nvSpPr>
        <p:spPr/>
        <p:txBody>
          <a:bodyPr/>
          <a:lstStyle/>
          <a:p>
            <a:fld id="{B4F77D04-3C31-4AFB-9BB4-7787B961BF47}" type="slidenum">
              <a:rPr lang="nl-NL" smtClean="0"/>
              <a:t>33</a:t>
            </a:fld>
            <a:endParaRPr lang="nl-NL"/>
          </a:p>
        </p:txBody>
      </p:sp>
    </p:spTree>
    <p:extLst>
      <p:ext uri="{BB962C8B-B14F-4D97-AF65-F5344CB8AC3E}">
        <p14:creationId xmlns:p14="http://schemas.microsoft.com/office/powerpoint/2010/main" val="2135431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B4F77D04-3C31-4AFB-9BB4-7787B961BF47}" type="slidenum">
              <a:rPr lang="nl-NL" smtClean="0"/>
              <a:t>34</a:t>
            </a:fld>
            <a:endParaRPr lang="nl-NL"/>
          </a:p>
        </p:txBody>
      </p:sp>
    </p:spTree>
    <p:extLst>
      <p:ext uri="{BB962C8B-B14F-4D97-AF65-F5344CB8AC3E}">
        <p14:creationId xmlns:p14="http://schemas.microsoft.com/office/powerpoint/2010/main" val="318428739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E9B794-1F33-427D-FFB4-1B78BD1445F4}"/>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3F77F86E-2135-B479-5BC3-072C49E228D2}"/>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38D7CFEA-AB01-5FAB-3FE5-292A55F9A956}"/>
              </a:ext>
            </a:extLst>
          </p:cNvPr>
          <p:cNvSpPr>
            <a:spLocks noGrp="1"/>
          </p:cNvSpPr>
          <p:nvPr>
            <p:ph type="body" idx="1"/>
          </p:nvPr>
        </p:nvSpPr>
        <p:spPr/>
        <p:txBody>
          <a:bodyPr/>
          <a:lstStyle/>
          <a:p>
            <a:pPr marL="359410" indent="-359410">
              <a:buFont typeface="Arial" panose="020B0604020202020204" pitchFamily="34" charset="0"/>
              <a:buChar char="•"/>
            </a:pPr>
            <a:endParaRPr lang="nl-NL">
              <a:ea typeface="Calibri"/>
              <a:cs typeface="Calibri"/>
            </a:endParaRPr>
          </a:p>
        </p:txBody>
      </p:sp>
      <p:sp>
        <p:nvSpPr>
          <p:cNvPr id="4" name="Tijdelijke aanduiding voor dianummer 3">
            <a:extLst>
              <a:ext uri="{FF2B5EF4-FFF2-40B4-BE49-F238E27FC236}">
                <a16:creationId xmlns:a16="http://schemas.microsoft.com/office/drawing/2014/main" id="{09E67E03-2B80-8584-91C6-6FEA898291D6}"/>
              </a:ext>
            </a:extLst>
          </p:cNvPr>
          <p:cNvSpPr>
            <a:spLocks noGrp="1"/>
          </p:cNvSpPr>
          <p:nvPr>
            <p:ph type="sldNum" sz="quarter" idx="5"/>
          </p:nvPr>
        </p:nvSpPr>
        <p:spPr/>
        <p:txBody>
          <a:bodyPr/>
          <a:lstStyle/>
          <a:p>
            <a:fld id="{B4F77D04-3C31-4AFB-9BB4-7787B961BF47}" type="slidenum">
              <a:rPr lang="nl-NL" smtClean="0"/>
              <a:t>35</a:t>
            </a:fld>
            <a:endParaRPr lang="nl-NL"/>
          </a:p>
        </p:txBody>
      </p:sp>
    </p:spTree>
    <p:extLst>
      <p:ext uri="{BB962C8B-B14F-4D97-AF65-F5344CB8AC3E}">
        <p14:creationId xmlns:p14="http://schemas.microsoft.com/office/powerpoint/2010/main" val="6229468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156873-C7FF-22A4-667F-32A17E2BA7C7}"/>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891C51BE-6BBF-037B-B6E9-9AFC9A6EC51B}"/>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3F493520-EF67-598E-E8CC-0BD989B1DF7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l-NL" sz="1600" b="0" i="0" kern="1200">
                <a:solidFill>
                  <a:schemeClr val="tx1"/>
                </a:solidFill>
                <a:effectLst/>
                <a:latin typeface="+mn-lt"/>
                <a:ea typeface="+mn-ea"/>
                <a:cs typeface="+mn-cs"/>
              </a:rPr>
              <a:t>In het geval van een antistollingsbehandeling met vitamine-K antagonisten (VKA) (antistollingsmedicatie), maakt de behandelend voorschrijver hiervoor een medicatieafspraak aan met een eerste wisselend doseerschema. Daarnaast meldt de behandelend voorschrijver de patiënt aan bij de trombosedienst. De trombosedienstarts neemt dan het doseren van de antistollingsmedicatie over van de behandelend voorschrijver.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l-NL" sz="1600" b="0" i="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l-NL" sz="1600" b="0" i="0" kern="1200">
                <a:solidFill>
                  <a:schemeClr val="tx1"/>
                </a:solidFill>
                <a:effectLst/>
                <a:latin typeface="+mn-lt"/>
                <a:ea typeface="+mn-ea"/>
                <a:cs typeface="+mn-cs"/>
              </a:rPr>
              <a:t>Om de periode totdat de trombosedienst betrokken is te overbruggen, maakt de voorschrijver een eerste wisselend doseerschema aan voor de eerste periode (vaak tussen de 4 en 7 dagen). Na aanmelding bij de trombosedienst wordt meestal een controledatum afgesproken waarbij de INR-waarde gemeten wordt. Op basis van de gemeten INR-waarde en/ of de professionele inschatting van de trombosedienstarts stelt de trombosedienst een nieuw wisselend doseerschema op of wijzigt de bestaande. Vanaf dit moment neemt de trombosedienst het opstellen van de doseerschema’s over van de oorspronkelijke voorschrijver.</a:t>
            </a:r>
          </a:p>
          <a:p>
            <a:pPr marL="359410" marR="0" lvl="0" indent="-35941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b="0" i="0" kern="1200">
              <a:solidFill>
                <a:schemeClr val="tx1"/>
              </a:solidFill>
              <a:effectLst/>
              <a:latin typeface="+mn-lt"/>
              <a:ea typeface="+mn-ea"/>
              <a:cs typeface="+mn-cs"/>
            </a:endParaRPr>
          </a:p>
        </p:txBody>
      </p:sp>
      <p:sp>
        <p:nvSpPr>
          <p:cNvPr id="4" name="Tijdelijke aanduiding voor dianummer 3">
            <a:extLst>
              <a:ext uri="{FF2B5EF4-FFF2-40B4-BE49-F238E27FC236}">
                <a16:creationId xmlns:a16="http://schemas.microsoft.com/office/drawing/2014/main" id="{6AC53D3F-6613-4186-C1DD-22F1808E9189}"/>
              </a:ext>
            </a:extLst>
          </p:cNvPr>
          <p:cNvSpPr>
            <a:spLocks noGrp="1"/>
          </p:cNvSpPr>
          <p:nvPr>
            <p:ph type="sldNum" sz="quarter" idx="5"/>
          </p:nvPr>
        </p:nvSpPr>
        <p:spPr/>
        <p:txBody>
          <a:bodyPr/>
          <a:lstStyle/>
          <a:p>
            <a:fld id="{B4F77D04-3C31-4AFB-9BB4-7787B961BF47}" type="slidenum">
              <a:rPr lang="nl-NL" smtClean="0"/>
              <a:t>36</a:t>
            </a:fld>
            <a:endParaRPr lang="nl-NL"/>
          </a:p>
        </p:txBody>
      </p:sp>
    </p:spTree>
    <p:extLst>
      <p:ext uri="{BB962C8B-B14F-4D97-AF65-F5344CB8AC3E}">
        <p14:creationId xmlns:p14="http://schemas.microsoft.com/office/powerpoint/2010/main" val="30022089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FCBA78-BEB2-E28E-D227-C26DFC993281}"/>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9FE6A975-F4A4-7DFB-D0DC-940BA9F48420}"/>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8EE1F8B4-8672-99AC-350F-9DB608223884}"/>
              </a:ext>
            </a:extLst>
          </p:cNvPr>
          <p:cNvSpPr>
            <a:spLocks noGrp="1"/>
          </p:cNvSpPr>
          <p:nvPr>
            <p:ph type="body" idx="1"/>
          </p:nvPr>
        </p:nvSpPr>
        <p:spPr/>
        <p:txBody>
          <a:bodyPr/>
          <a:lstStyle/>
          <a:p>
            <a:pPr marL="171450" indent="-171450">
              <a:buFont typeface="Arial" panose="020B0604020202020204" pitchFamily="34" charset="0"/>
              <a:buChar char="•"/>
            </a:pPr>
            <a:r>
              <a:rPr lang="nl-NL"/>
              <a:t>Alle medicatiegegevens worden na ontslag beschikbaar gesteld aan de keten en zijn in te zien op het medicatieoverzicht. </a:t>
            </a:r>
          </a:p>
        </p:txBody>
      </p:sp>
      <p:sp>
        <p:nvSpPr>
          <p:cNvPr id="4" name="Tijdelijke aanduiding voor dianummer 3">
            <a:extLst>
              <a:ext uri="{FF2B5EF4-FFF2-40B4-BE49-F238E27FC236}">
                <a16:creationId xmlns:a16="http://schemas.microsoft.com/office/drawing/2014/main" id="{F11A3846-6299-DB5F-8E4E-4AEBDBA37BA3}"/>
              </a:ext>
            </a:extLst>
          </p:cNvPr>
          <p:cNvSpPr>
            <a:spLocks noGrp="1"/>
          </p:cNvSpPr>
          <p:nvPr>
            <p:ph type="sldNum" sz="quarter" idx="5"/>
          </p:nvPr>
        </p:nvSpPr>
        <p:spPr/>
        <p:txBody>
          <a:bodyPr/>
          <a:lstStyle/>
          <a:p>
            <a:fld id="{B4F77D04-3C31-4AFB-9BB4-7787B961BF47}" type="slidenum">
              <a:rPr lang="nl-NL" smtClean="0"/>
              <a:t>37</a:t>
            </a:fld>
            <a:endParaRPr lang="nl-NL"/>
          </a:p>
        </p:txBody>
      </p:sp>
    </p:spTree>
    <p:extLst>
      <p:ext uri="{BB962C8B-B14F-4D97-AF65-F5344CB8AC3E}">
        <p14:creationId xmlns:p14="http://schemas.microsoft.com/office/powerpoint/2010/main" val="215599326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285750" indent="-285750">
              <a:buFont typeface="Arial" panose="020B0604020202020204" pitchFamily="34" charset="0"/>
              <a:buChar char="•"/>
              <a:defRPr/>
            </a:pPr>
            <a:endParaRPr lang="nl-NL" sz="1800" kern="100">
              <a:effectLst/>
              <a:latin typeface="Calibri"/>
              <a:ea typeface="Calibri"/>
              <a:cs typeface="Calibri"/>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38</a:t>
            </a:fld>
            <a:endParaRPr lang="nl-NL"/>
          </a:p>
        </p:txBody>
      </p:sp>
    </p:spTree>
    <p:extLst>
      <p:ext uri="{BB962C8B-B14F-4D97-AF65-F5344CB8AC3E}">
        <p14:creationId xmlns:p14="http://schemas.microsoft.com/office/powerpoint/2010/main" val="302343931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78DE16-E835-45D4-B89C-9C742121BA27}"/>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B671FDB9-2D5C-1A38-C62E-08836AC96DDE}"/>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E32B26F7-BCAE-5363-B029-45F4322E0F89}"/>
              </a:ext>
            </a:extLst>
          </p:cNvPr>
          <p:cNvSpPr>
            <a:spLocks noGrp="1"/>
          </p:cNvSpPr>
          <p:nvPr>
            <p:ph type="body" idx="1"/>
          </p:nvPr>
        </p:nvSpPr>
        <p:spPr/>
        <p:txBody>
          <a:bodyPr/>
          <a:lstStyle/>
          <a:p>
            <a:r>
              <a:rPr lang="nl-NL" sz="1600" b="0" i="0" kern="1200">
                <a:solidFill>
                  <a:schemeClr val="tx1"/>
                </a:solidFill>
                <a:effectLst/>
                <a:latin typeface="+mn-lt"/>
                <a:ea typeface="+mn-ea"/>
                <a:cs typeface="+mn-cs"/>
              </a:rPr>
              <a:t>Het nieuwe medicatieproces bestaat uit de informatiestandaarden, als eerste Medicatieproces 9, en de ketenafspraken. De implementatie is gestart op beperkte schaal in de </a:t>
            </a:r>
            <a:r>
              <a:rPr lang="nl-NL" sz="1600" b="0" i="0" kern="1200">
                <a:solidFill>
                  <a:schemeClr val="tx1"/>
                </a:solidFill>
                <a:effectLst/>
                <a:latin typeface="+mn-lt"/>
                <a:ea typeface="+mn-ea"/>
                <a:cs typeface="+mn-cs"/>
                <a:hlinkClick r:id="rId3" tooltip="Kickstart"/>
              </a:rPr>
              <a:t>Kickstart Medicatieoverdracht</a:t>
            </a:r>
            <a:r>
              <a:rPr lang="nl-NL" sz="1600" b="0" i="0" kern="1200">
                <a:solidFill>
                  <a:schemeClr val="tx1"/>
                </a:solidFill>
                <a:effectLst/>
                <a:latin typeface="+mn-lt"/>
                <a:ea typeface="+mn-ea"/>
                <a:cs typeface="+mn-cs"/>
              </a:rPr>
              <a:t>. </a:t>
            </a:r>
            <a:endParaRPr lang="nl-NL"/>
          </a:p>
        </p:txBody>
      </p:sp>
      <p:sp>
        <p:nvSpPr>
          <p:cNvPr id="4" name="Tijdelijke aanduiding voor dianummer 3">
            <a:extLst>
              <a:ext uri="{FF2B5EF4-FFF2-40B4-BE49-F238E27FC236}">
                <a16:creationId xmlns:a16="http://schemas.microsoft.com/office/drawing/2014/main" id="{3FB30F8B-FEE0-270D-09F7-11259C470515}"/>
              </a:ext>
            </a:extLst>
          </p:cNvPr>
          <p:cNvSpPr>
            <a:spLocks noGrp="1"/>
          </p:cNvSpPr>
          <p:nvPr>
            <p:ph type="sldNum" sz="quarter" idx="5"/>
          </p:nvPr>
        </p:nvSpPr>
        <p:spPr/>
        <p:txBody>
          <a:bodyPr/>
          <a:lstStyle/>
          <a:p>
            <a:fld id="{B4F77D04-3C31-4AFB-9BB4-7787B961BF47}" type="slidenum">
              <a:rPr lang="nl-NL" smtClean="0"/>
              <a:t>39</a:t>
            </a:fld>
            <a:endParaRPr lang="nl-NL"/>
          </a:p>
        </p:txBody>
      </p:sp>
    </p:spTree>
    <p:extLst>
      <p:ext uri="{BB962C8B-B14F-4D97-AF65-F5344CB8AC3E}">
        <p14:creationId xmlns:p14="http://schemas.microsoft.com/office/powerpoint/2010/main" val="211187997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lnSpc>
                <a:spcPts val="1400"/>
              </a:lnSpc>
            </a:pPr>
            <a:r>
              <a:rPr lang="nl-NL" sz="1600" b="0" i="0" kern="1200">
                <a:solidFill>
                  <a:schemeClr val="tx1"/>
                </a:solidFill>
                <a:effectLst/>
                <a:latin typeface="+mn-lt"/>
                <a:ea typeface="+mn-ea"/>
                <a:cs typeface="+mn-cs"/>
              </a:rPr>
              <a:t>We beproeven de Informatiestandaard Medicatieproces 9 en de ketenafspraken eerst in twee regio’s. Dit noemen we de Kickstart Medicatieoverdracht.</a:t>
            </a:r>
          </a:p>
          <a:p>
            <a:pPr>
              <a:lnSpc>
                <a:spcPts val="1400"/>
              </a:lnSpc>
            </a:pPr>
            <a:endParaRPr lang="nl-NL" sz="1600" b="1" i="0" kern="1200">
              <a:solidFill>
                <a:schemeClr val="tx1"/>
              </a:solidFill>
              <a:effectLst/>
              <a:latin typeface="+mn-lt"/>
              <a:ea typeface="+mn-ea"/>
              <a:cs typeface="+mn-cs"/>
            </a:endParaRPr>
          </a:p>
          <a:p>
            <a:pPr>
              <a:lnSpc>
                <a:spcPts val="1400"/>
              </a:lnSpc>
            </a:pPr>
            <a:r>
              <a:rPr lang="nl-NL" sz="1600" b="1" i="0" u="none" strike="noStrike" kern="1200">
                <a:solidFill>
                  <a:schemeClr val="tx1"/>
                </a:solidFill>
                <a:effectLst/>
                <a:latin typeface="+mn-lt"/>
                <a:ea typeface="+mn-ea"/>
                <a:cs typeface="+mn-cs"/>
              </a:rPr>
              <a:t>De Kickstart </a:t>
            </a:r>
            <a:r>
              <a:rPr lang="nl-NL" sz="1600" b="0" i="0" u="none" strike="noStrike" kern="1200">
                <a:solidFill>
                  <a:schemeClr val="tx1"/>
                </a:solidFill>
                <a:effectLst/>
                <a:latin typeface="+mn-lt"/>
                <a:ea typeface="+mn-ea"/>
                <a:cs typeface="+mn-cs"/>
              </a:rPr>
              <a:t>heeft verschillende doelen, namelijk: </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 het toetsten van de richtlijn in samenhang met de informatiestandaard Medicatieproces 9 in de praktijk, </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 we willen laten zien dat de overdracht van medicatiegegevens de medicatieveiligheid bevorderd</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 leren is een belangrijk punt, zodat degenen die volgen in de brede implementatie het zo efficiënt en goed mogelijk kunnen doen en </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 de voortgang behouden: niet blijven wachten en blijven ontwerpen maar aan de slag gaan en laten zien dat het werkt zoals beoogd. Zodat we snel toewerken naar verbeteren van de zorg voor onder andere patiënt. </a:t>
            </a:r>
            <a:r>
              <a:rPr lang="en-US" sz="1600" b="0" i="0" kern="1200">
                <a:solidFill>
                  <a:schemeClr val="tx1"/>
                </a:solidFill>
                <a:effectLst/>
                <a:latin typeface="+mn-lt"/>
                <a:ea typeface="+mn-ea"/>
                <a:cs typeface="+mn-cs"/>
              </a:rPr>
              <a:t>​</a:t>
            </a:r>
          </a:p>
          <a:p>
            <a:pPr>
              <a:lnSpc>
                <a:spcPts val="1400"/>
              </a:lnSpc>
            </a:pPr>
            <a:endParaRPr lang="en-US" sz="1600" b="0" i="0" kern="1200">
              <a:solidFill>
                <a:schemeClr val="tx1"/>
              </a:solidFill>
              <a:effectLst/>
              <a:latin typeface="+mn-lt"/>
              <a:ea typeface="+mn-ea"/>
              <a:cs typeface="+mn-cs"/>
            </a:endParaRPr>
          </a:p>
          <a:p>
            <a:pPr>
              <a:lnSpc>
                <a:spcPts val="1400"/>
              </a:lnSpc>
            </a:pPr>
            <a:endParaRPr lang="nl-NL" sz="1600">
              <a:solidFill>
                <a:srgbClr val="000000"/>
              </a:solidFill>
              <a:effectLst/>
              <a:latin typeface="Calibri" panose="020F0502020204030204" pitchFamily="34" charset="0"/>
              <a:ea typeface="Calibri" panose="020F0502020204030204" pitchFamily="34" charset="0"/>
            </a:endParaRPr>
          </a:p>
          <a:p>
            <a:pPr rtl="0" fontAlgn="base"/>
            <a:r>
              <a:rPr lang="nl-NL" sz="1600" b="1" i="0" u="none" strike="noStrike" kern="1200">
                <a:solidFill>
                  <a:schemeClr val="tx1"/>
                </a:solidFill>
                <a:effectLst/>
                <a:latin typeface="+mn-lt"/>
                <a:ea typeface="+mn-ea"/>
                <a:cs typeface="+mn-cs"/>
              </a:rPr>
              <a:t>Voor Friesland doen de volgende zorgorganisaties mee</a:t>
            </a:r>
            <a:r>
              <a:rPr lang="nl-NL" sz="1600" b="0" i="0" u="none" strike="noStrike" kern="1200">
                <a:solidFill>
                  <a:schemeClr val="tx1"/>
                </a:solidFill>
                <a:effectLst/>
                <a:latin typeface="+mn-lt"/>
                <a:ea typeface="+mn-ea"/>
                <a:cs typeface="+mn-cs"/>
              </a:rPr>
              <a:t>: Apothekerspraktijk De Dokkumer Wâlden, huisarts </a:t>
            </a:r>
            <a:r>
              <a:rPr lang="nl-NL" sz="1600" b="0" i="0" u="none" strike="noStrike" kern="1200" err="1">
                <a:solidFill>
                  <a:schemeClr val="tx1"/>
                </a:solidFill>
                <a:effectLst/>
                <a:latin typeface="+mn-lt"/>
                <a:ea typeface="+mn-ea"/>
                <a:cs typeface="+mn-cs"/>
              </a:rPr>
              <a:t>Sûnhûs</a:t>
            </a:r>
            <a:r>
              <a:rPr lang="nl-NL" sz="1600" b="0" i="0" u="none" strike="noStrike" kern="1200">
                <a:solidFill>
                  <a:schemeClr val="tx1"/>
                </a:solidFill>
                <a:effectLst/>
                <a:latin typeface="+mn-lt"/>
                <a:ea typeface="+mn-ea"/>
                <a:cs typeface="+mn-cs"/>
              </a:rPr>
              <a:t>​ en ook Apotheek van de huisarts </a:t>
            </a:r>
            <a:r>
              <a:rPr lang="nl-NL" sz="1600" b="0" i="0" u="none" strike="noStrike" kern="1200" err="1">
                <a:solidFill>
                  <a:schemeClr val="tx1"/>
                </a:solidFill>
                <a:effectLst/>
                <a:latin typeface="+mn-lt"/>
                <a:ea typeface="+mn-ea"/>
                <a:cs typeface="+mn-cs"/>
              </a:rPr>
              <a:t>Sûnhûs</a:t>
            </a:r>
            <a:r>
              <a:rPr lang="nl-NL" sz="1600" b="0" i="0" u="none" strike="noStrike" kern="1200">
                <a:solidFill>
                  <a:schemeClr val="tx1"/>
                </a:solidFill>
                <a:effectLst/>
                <a:latin typeface="+mn-lt"/>
                <a:ea typeface="+mn-ea"/>
                <a:cs typeface="+mn-cs"/>
              </a:rPr>
              <a:t>​, Ziekenhuis: Antonius Ziekenhuis​, GGZ Friesland, Gehandicaptenzorg </a:t>
            </a:r>
            <a:r>
              <a:rPr lang="nl-NL" sz="1600" b="0" i="0" u="none" strike="noStrike" kern="1200" err="1">
                <a:solidFill>
                  <a:schemeClr val="tx1"/>
                </a:solidFill>
                <a:effectLst/>
                <a:latin typeface="+mn-lt"/>
                <a:ea typeface="+mn-ea"/>
                <a:cs typeface="+mn-cs"/>
              </a:rPr>
              <a:t>Alliade</a:t>
            </a:r>
            <a:r>
              <a:rPr lang="nl-NL" sz="1600" b="0" i="0" u="none" strike="noStrike" kern="1200">
                <a:solidFill>
                  <a:schemeClr val="tx1"/>
                </a:solidFill>
                <a:effectLst/>
                <a:latin typeface="+mn-lt"/>
                <a:ea typeface="+mn-ea"/>
                <a:cs typeface="+mn-cs"/>
              </a:rPr>
              <a:t>​, VVT </a:t>
            </a:r>
            <a:r>
              <a:rPr lang="nl-NL" sz="1600" b="0" i="0" u="none" strike="noStrike" kern="1200" err="1">
                <a:solidFill>
                  <a:schemeClr val="tx1"/>
                </a:solidFill>
                <a:effectLst/>
                <a:latin typeface="+mn-lt"/>
                <a:ea typeface="+mn-ea"/>
                <a:cs typeface="+mn-cs"/>
              </a:rPr>
              <a:t>Vepleeghuis</a:t>
            </a:r>
            <a:r>
              <a:rPr lang="nl-NL" sz="1600" b="0" i="0" u="none" strike="noStrike" kern="1200">
                <a:solidFill>
                  <a:schemeClr val="tx1"/>
                </a:solidFill>
                <a:effectLst/>
                <a:latin typeface="+mn-lt"/>
                <a:ea typeface="+mn-ea"/>
                <a:cs typeface="+mn-cs"/>
              </a:rPr>
              <a:t> </a:t>
            </a:r>
            <a:r>
              <a:rPr lang="nl-NL" sz="1600" b="0" i="0" u="none" strike="noStrike" kern="1200" err="1">
                <a:solidFill>
                  <a:schemeClr val="tx1"/>
                </a:solidFill>
                <a:effectLst/>
                <a:latin typeface="+mn-lt"/>
                <a:ea typeface="+mn-ea"/>
                <a:cs typeface="+mn-cs"/>
              </a:rPr>
              <a:t>Patyna</a:t>
            </a:r>
            <a:r>
              <a:rPr lang="nl-NL" sz="1600" b="0" i="0" u="none" strike="noStrike" kern="1200">
                <a:solidFill>
                  <a:schemeClr val="tx1"/>
                </a:solidFill>
                <a:effectLst/>
                <a:latin typeface="+mn-lt"/>
                <a:ea typeface="+mn-ea"/>
                <a:cs typeface="+mn-cs"/>
              </a:rPr>
              <a:t>​, VVT thuiszorg </a:t>
            </a:r>
            <a:r>
              <a:rPr lang="nl-NL" sz="1600" b="0" i="0" u="none" strike="noStrike" kern="1200" err="1">
                <a:solidFill>
                  <a:schemeClr val="tx1"/>
                </a:solidFill>
                <a:effectLst/>
                <a:latin typeface="+mn-lt"/>
                <a:ea typeface="+mn-ea"/>
                <a:cs typeface="+mn-cs"/>
              </a:rPr>
              <a:t>Patyna</a:t>
            </a:r>
            <a:r>
              <a:rPr lang="nl-NL" sz="1600" b="0" i="0" u="none" strike="noStrike" kern="1200">
                <a:solidFill>
                  <a:schemeClr val="tx1"/>
                </a:solidFill>
                <a:effectLst/>
                <a:latin typeface="+mn-lt"/>
                <a:ea typeface="+mn-ea"/>
                <a:cs typeface="+mn-cs"/>
              </a:rPr>
              <a:t>​</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1" i="0" u="none" strike="noStrike" kern="1200">
                <a:solidFill>
                  <a:schemeClr val="tx1"/>
                </a:solidFill>
                <a:effectLst/>
                <a:latin typeface="+mn-lt"/>
                <a:ea typeface="+mn-ea"/>
                <a:cs typeface="+mn-cs"/>
              </a:rPr>
              <a:t>Voor regio Rijnmand doen mee:</a:t>
            </a:r>
            <a:r>
              <a:rPr lang="nl-NL" sz="1600" b="0" i="0" u="none" strike="noStrike" kern="1200">
                <a:solidFill>
                  <a:schemeClr val="tx1"/>
                </a:solidFill>
                <a:effectLst/>
                <a:latin typeface="+mn-lt"/>
                <a:ea typeface="+mn-ea"/>
                <a:cs typeface="+mn-cs"/>
              </a:rPr>
              <a:t> Openbare apotheek Pijnacker Centrum​, Poliapotheek St. Franciscus Gasthuis​, Huisarts Bender Overschie, Huisarts Emmapark​, Ziekenhuis Erasmus MC​, VVT verpleeghuis Laurens​, Trombosedienst Star-</a:t>
            </a:r>
            <a:r>
              <a:rPr lang="nl-NL" sz="1600" b="0" i="0" u="none" strike="noStrike" kern="1200" err="1">
                <a:solidFill>
                  <a:schemeClr val="tx1"/>
                </a:solidFill>
                <a:effectLst/>
                <a:latin typeface="+mn-lt"/>
                <a:ea typeface="+mn-ea"/>
                <a:cs typeface="+mn-cs"/>
              </a:rPr>
              <a:t>shl</a:t>
            </a:r>
            <a:r>
              <a:rPr lang="nl-NL" sz="1600" b="0" i="0" u="none" strike="noStrike" kern="1200">
                <a:solidFill>
                  <a:schemeClr val="tx1"/>
                </a:solidFill>
                <a:effectLst/>
                <a:latin typeface="+mn-lt"/>
                <a:ea typeface="+mn-ea"/>
                <a:cs typeface="+mn-cs"/>
              </a:rPr>
              <a:t>​</a:t>
            </a:r>
            <a:r>
              <a:rPr lang="en-US" sz="1600" b="0" i="0" kern="1200">
                <a:solidFill>
                  <a:schemeClr val="tx1"/>
                </a:solidFill>
                <a:effectLst/>
                <a:latin typeface="+mn-lt"/>
                <a:ea typeface="+mn-ea"/>
                <a:cs typeface="+mn-cs"/>
              </a:rPr>
              <a:t>​</a:t>
            </a:r>
          </a:p>
          <a:p>
            <a:pPr rtl="0" fontAlgn="base"/>
            <a:r>
              <a:rPr lang="nl-NL" sz="1600" b="0" i="0" kern="1200">
                <a:solidFill>
                  <a:schemeClr val="tx1"/>
                </a:solidFill>
                <a:effectLst/>
                <a:latin typeface="+mn-lt"/>
                <a:ea typeface="+mn-ea"/>
                <a:cs typeface="+mn-cs"/>
              </a:rPr>
              <a:t>​</a:t>
            </a:r>
            <a:br>
              <a:rPr lang="nl-NL"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Voor de sector MSZ doen Erasmus MC en St Antonius Sneek mee. Zij gebruiken beide chipsoft. PGO: </a:t>
            </a:r>
            <a:r>
              <a:rPr lang="nl-NL" sz="1600" b="0" i="0" u="none" strike="noStrike" kern="1200" err="1">
                <a:solidFill>
                  <a:schemeClr val="tx1"/>
                </a:solidFill>
                <a:effectLst/>
                <a:latin typeface="+mn-lt"/>
                <a:ea typeface="+mn-ea"/>
                <a:cs typeface="+mn-cs"/>
              </a:rPr>
              <a:t>Zorgdoc</a:t>
            </a:r>
            <a:r>
              <a:rPr lang="en-US" sz="1600" b="0" i="0" u="none" strike="noStrike" kern="1200">
                <a:solidFill>
                  <a:schemeClr val="tx1"/>
                </a:solidFill>
                <a:effectLst/>
                <a:latin typeface="+mn-lt"/>
                <a:ea typeface="+mn-ea"/>
                <a:cs typeface="+mn-cs"/>
              </a:rPr>
              <a:t>​ en </a:t>
            </a:r>
            <a:r>
              <a:rPr lang="nl-NL" sz="1600" b="0" i="0" u="none" strike="noStrike" kern="1200" err="1">
                <a:solidFill>
                  <a:schemeClr val="tx1"/>
                </a:solidFill>
                <a:effectLst/>
                <a:latin typeface="+mn-lt"/>
                <a:ea typeface="+mn-ea"/>
                <a:cs typeface="+mn-cs"/>
              </a:rPr>
              <a:t>Quli</a:t>
            </a:r>
            <a:r>
              <a:rPr lang="en-US" sz="1600" b="0" i="0" u="none" strike="noStrike" kern="1200">
                <a:solidFill>
                  <a:schemeClr val="tx1"/>
                </a:solidFill>
                <a:effectLst/>
                <a:latin typeface="+mn-lt"/>
                <a:ea typeface="+mn-ea"/>
                <a:cs typeface="+mn-cs"/>
              </a:rPr>
              <a:t>​ </a:t>
            </a:r>
            <a:r>
              <a:rPr lang="nl-NL" sz="1600" b="0" i="0" kern="1200">
                <a:solidFill>
                  <a:schemeClr val="tx1"/>
                </a:solidFill>
                <a:effectLst/>
                <a:latin typeface="+mn-lt"/>
                <a:ea typeface="+mn-ea"/>
                <a:cs typeface="+mn-cs"/>
              </a:rPr>
              <a:t>​</a:t>
            </a:r>
          </a:p>
          <a:p>
            <a:pPr rtl="0" fontAlgn="base"/>
            <a:r>
              <a:rPr lang="nl-NL" sz="1600" b="1" i="0" u="none" strike="noStrike" kern="1200">
                <a:solidFill>
                  <a:schemeClr val="tx1"/>
                </a:solidFill>
                <a:effectLst/>
                <a:latin typeface="+mn-lt"/>
                <a:ea typeface="+mn-ea"/>
                <a:cs typeface="+mn-cs"/>
              </a:rPr>
              <a:t>Het PGO doet dus ook mee! Maar dan alleen met het geven van inzage van de gegevens voor de patiënt.</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endParaRPr lang="nl-NL" sz="1600">
              <a:solidFill>
                <a:srgbClr val="000000"/>
              </a:solidFill>
              <a:effectLst/>
              <a:latin typeface="Calibri" panose="020F0502020204030204" pitchFamily="34" charset="0"/>
              <a:ea typeface="Calibri" panose="020F0502020204030204" pitchFamily="34" charset="0"/>
            </a:endParaRPr>
          </a:p>
          <a:p>
            <a:pPr algn="l" rtl="0" fontAlgn="base"/>
            <a:endParaRPr lang="nl-NL" sz="1600" b="1" i="0" u="none" strike="noStrike" kern="1200">
              <a:solidFill>
                <a:srgbClr val="000000"/>
              </a:solidFill>
              <a:effectLst/>
              <a:latin typeface="Calibri" panose="020F0502020204030204" pitchFamily="34" charset="0"/>
              <a:ea typeface="Calibri" panose="020F0502020204030204" pitchFamily="34" charset="0"/>
              <a:cs typeface="+mn-cs"/>
            </a:endParaRPr>
          </a:p>
          <a:p>
            <a:pPr algn="l" rtl="0" fontAlgn="base"/>
            <a:endParaRPr lang="en-US" sz="1600" b="0" i="0" kern="1200">
              <a:solidFill>
                <a:schemeClr val="tx1"/>
              </a:solidFill>
              <a:effectLst/>
              <a:latin typeface="+mn-lt"/>
              <a:ea typeface="+mn-ea"/>
              <a:cs typeface="+mn-cs"/>
            </a:endParaRPr>
          </a:p>
          <a:p>
            <a:pPr rtl="0" fontAlgn="base"/>
            <a:r>
              <a:rPr lang="nl-NL" sz="1600" b="0" i="0" kern="1200">
                <a:solidFill>
                  <a:schemeClr val="tx1"/>
                </a:solidFill>
                <a:effectLst/>
                <a:latin typeface="+mn-lt"/>
                <a:ea typeface="+mn-ea"/>
                <a:cs typeface="+mn-cs"/>
              </a:rPr>
              <a:t>​</a:t>
            </a:r>
          </a:p>
          <a:p>
            <a:endParaRPr lang="en-US">
              <a:cs typeface="Calibri"/>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40</a:t>
            </a:fld>
            <a:endParaRPr lang="nl-NL"/>
          </a:p>
        </p:txBody>
      </p:sp>
    </p:spTree>
    <p:extLst>
      <p:ext uri="{BB962C8B-B14F-4D97-AF65-F5344CB8AC3E}">
        <p14:creationId xmlns:p14="http://schemas.microsoft.com/office/powerpoint/2010/main" val="320104000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sz="1600" b="0" i="0" kern="1200">
                <a:solidFill>
                  <a:schemeClr val="tx1"/>
                </a:solidFill>
                <a:effectLst/>
                <a:latin typeface="+mn-lt"/>
                <a:ea typeface="+mn-ea"/>
                <a:cs typeface="+mn-cs"/>
              </a:rPr>
              <a:t>Het programma Medicatieoverdracht implementeert de</a:t>
            </a:r>
            <a:r>
              <a:rPr lang="nl-NL" sz="1600" b="0" i="0" kern="1200">
                <a:solidFill>
                  <a:schemeClr val="tx1"/>
                </a:solidFill>
                <a:effectLst/>
                <a:latin typeface="+mn-lt"/>
                <a:ea typeface="+mn-ea"/>
                <a:cs typeface="+mn-cs"/>
                <a:hlinkClick r:id="rId3"/>
              </a:rPr>
              <a:t> kwaliteitsstandaard 'Overdracht van medicatiegegevens in de keten'(opent in een nieuw venster)</a:t>
            </a:r>
            <a:r>
              <a:rPr lang="nl-NL" sz="1600" b="0" i="0" kern="1200">
                <a:solidFill>
                  <a:schemeClr val="tx1"/>
                </a:solidFill>
                <a:effectLst/>
                <a:latin typeface="+mn-lt"/>
                <a:ea typeface="+mn-ea"/>
                <a:cs typeface="+mn-cs"/>
              </a:rPr>
              <a:t>. In deze kwaliteitsstandaard staan afspraken die alle zorgsectoren en patiënten- en cliëntenorganisaties samen hebben gemaakt over het delen van medicatiegegevens. </a:t>
            </a:r>
          </a:p>
          <a:p>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Het programma Medicatieoverdracht werkt in 10 stappen toe naar een actueel en compleet overzicht van medicatiegegevens. </a:t>
            </a:r>
            <a:r>
              <a:rPr lang="nl-NL" sz="1600" b="0" i="0" kern="1200">
                <a:solidFill>
                  <a:schemeClr val="tx1"/>
                </a:solidFill>
                <a:effectLst/>
                <a:latin typeface="+mn-lt"/>
                <a:ea typeface="+mn-ea"/>
                <a:cs typeface="+mn-cs"/>
                <a:hlinkClick r:id="rId4" tooltip="Factsheet 10-stappenplan"/>
              </a:rPr>
              <a:t>Bekijk de factsheet met meer uitleg over de 10 stappen</a:t>
            </a:r>
            <a:r>
              <a:rPr lang="nl-NL" sz="1600" b="0" i="0" kern="1200">
                <a:solidFill>
                  <a:schemeClr val="tx1"/>
                </a:solidFill>
                <a:effectLst/>
                <a:latin typeface="+mn-lt"/>
                <a:ea typeface="+mn-ea"/>
                <a:cs typeface="+mn-cs"/>
              </a:rPr>
              <a:t>. </a:t>
            </a:r>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41</a:t>
            </a:fld>
            <a:endParaRPr lang="nl-NL"/>
          </a:p>
        </p:txBody>
      </p:sp>
    </p:spTree>
    <p:extLst>
      <p:ext uri="{BB962C8B-B14F-4D97-AF65-F5344CB8AC3E}">
        <p14:creationId xmlns:p14="http://schemas.microsoft.com/office/powerpoint/2010/main" val="422602462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defTabSz="966612">
              <a:lnSpc>
                <a:spcPts val="1480"/>
              </a:lnSpc>
              <a:defRPr/>
            </a:pPr>
            <a:r>
              <a:rPr lang="nl-NL" sz="1800" b="1">
                <a:solidFill>
                  <a:schemeClr val="tx1"/>
                </a:solidFill>
                <a:latin typeface="+mn-lt"/>
              </a:rPr>
              <a:t>De Kickstart </a:t>
            </a:r>
            <a:r>
              <a:rPr lang="nl-NL" sz="1800">
                <a:solidFill>
                  <a:schemeClr val="tx1"/>
                </a:solidFill>
                <a:latin typeface="+mn-lt"/>
              </a:rPr>
              <a:t>heeft verschillende doelen, namelijk: </a:t>
            </a:r>
            <a:br>
              <a:rPr lang="nl-NL" sz="1800">
                <a:solidFill>
                  <a:schemeClr val="tx1"/>
                </a:solidFill>
                <a:latin typeface="+mn-lt"/>
                <a:cs typeface="+mn-lt"/>
              </a:rPr>
            </a:br>
            <a:r>
              <a:rPr lang="nl-NL" sz="1800">
                <a:solidFill>
                  <a:schemeClr val="tx1"/>
                </a:solidFill>
                <a:latin typeface="+mn-lt"/>
              </a:rPr>
              <a:t>- het toetsten van de richtlijn in samenhang met de informatiestandaard Medicatieproces 9 in de praktijk, </a:t>
            </a:r>
            <a:br>
              <a:rPr lang="nl-NL" sz="1800">
                <a:solidFill>
                  <a:schemeClr val="tx1"/>
                </a:solidFill>
                <a:latin typeface="+mn-lt"/>
                <a:cs typeface="+mn-lt"/>
              </a:rPr>
            </a:br>
            <a:r>
              <a:rPr lang="nl-NL" sz="1800">
                <a:solidFill>
                  <a:schemeClr val="tx1"/>
                </a:solidFill>
                <a:latin typeface="+mn-lt"/>
              </a:rPr>
              <a:t>- we willen laten zien dat de overdracht van medicatiegegevens de medicatieveiligheid bevorderd</a:t>
            </a:r>
            <a:br>
              <a:rPr lang="nl-NL" sz="1800">
                <a:solidFill>
                  <a:schemeClr val="tx1"/>
                </a:solidFill>
                <a:latin typeface="+mn-lt"/>
                <a:cs typeface="+mn-lt"/>
              </a:rPr>
            </a:br>
            <a:r>
              <a:rPr lang="nl-NL" sz="1800">
                <a:solidFill>
                  <a:schemeClr val="tx1"/>
                </a:solidFill>
                <a:latin typeface="+mn-lt"/>
              </a:rPr>
              <a:t>- leren is een belangrijk punt, zodat degenen die volgen in de brede implementatie het zo efficiënt en goed mogelijk kunnen doen en </a:t>
            </a:r>
            <a:br>
              <a:rPr lang="nl-NL" sz="1800">
                <a:solidFill>
                  <a:schemeClr val="tx1"/>
                </a:solidFill>
                <a:latin typeface="+mn-lt"/>
                <a:cs typeface="+mn-lt"/>
              </a:rPr>
            </a:br>
            <a:r>
              <a:rPr lang="nl-NL" sz="1800">
                <a:solidFill>
                  <a:schemeClr val="tx1"/>
                </a:solidFill>
                <a:latin typeface="+mn-lt"/>
              </a:rPr>
              <a:t>- de voortgang behouden: niet blijven wachten en blijven ontwerpen maar aan de slag gaan en laten zien dat het werkt zoals beoogd. Zodat we snel toewerken naar verbeteren van de zorg voor onder andere patiënt. </a:t>
            </a:r>
          </a:p>
          <a:p>
            <a:pPr defTabSz="966612">
              <a:lnSpc>
                <a:spcPts val="1480"/>
              </a:lnSpc>
              <a:defRPr/>
            </a:pPr>
            <a:endParaRPr lang="nl-NL" sz="1800">
              <a:solidFill>
                <a:schemeClr val="tx1"/>
              </a:solidFill>
              <a:latin typeface="+mn-lt"/>
              <a:cs typeface="Calibri"/>
            </a:endParaRPr>
          </a:p>
          <a:p>
            <a:pPr algn="l" rtl="0" fontAlgn="base"/>
            <a:r>
              <a:rPr lang="nl-NL" sz="1800" b="1">
                <a:solidFill>
                  <a:schemeClr val="tx1"/>
                </a:solidFill>
                <a:latin typeface="+mn-lt"/>
                <a:cs typeface="Calibri"/>
              </a:rPr>
              <a:t>Voor Friesland doen de volgende zorgorganisaties mee</a:t>
            </a:r>
            <a:r>
              <a:rPr lang="nl-NL" sz="1800">
                <a:solidFill>
                  <a:schemeClr val="tx1"/>
                </a:solidFill>
                <a:latin typeface="+mn-lt"/>
                <a:cs typeface="Calibri"/>
              </a:rPr>
              <a:t>:  </a:t>
            </a:r>
            <a:r>
              <a:rPr lang="nl-NL" sz="1800" b="0" i="0">
                <a:solidFill>
                  <a:srgbClr val="000000"/>
                </a:solidFill>
                <a:effectLst/>
                <a:latin typeface="+mn-lt"/>
              </a:rPr>
              <a:t>Apothekerspraktijk De Dokkumer Wâlden, huisarts </a:t>
            </a:r>
            <a:r>
              <a:rPr lang="nl-NL" sz="1800" b="0" i="0" err="1">
                <a:solidFill>
                  <a:srgbClr val="000000"/>
                </a:solidFill>
                <a:effectLst/>
                <a:latin typeface="+mn-lt"/>
              </a:rPr>
              <a:t>Sûnhûs</a:t>
            </a:r>
            <a:r>
              <a:rPr lang="nl-NL" sz="1800" b="0" i="0">
                <a:solidFill>
                  <a:srgbClr val="000000"/>
                </a:solidFill>
                <a:effectLst/>
                <a:latin typeface="+mn-lt"/>
              </a:rPr>
              <a:t>​ en ook Apotheek van de huisarts </a:t>
            </a:r>
            <a:r>
              <a:rPr lang="nl-NL" sz="1800" b="0" i="0" err="1">
                <a:solidFill>
                  <a:srgbClr val="000000"/>
                </a:solidFill>
                <a:effectLst/>
                <a:latin typeface="+mn-lt"/>
              </a:rPr>
              <a:t>Sûnhûs</a:t>
            </a:r>
            <a:r>
              <a:rPr lang="nl-NL" sz="1800" b="0" i="0">
                <a:solidFill>
                  <a:srgbClr val="000000"/>
                </a:solidFill>
                <a:effectLst/>
                <a:latin typeface="+mn-lt"/>
              </a:rPr>
              <a:t>​, Ziekenhuis: Antonius Ziekenhuis​, GGZ Friesland, Gehandicaptenzorg </a:t>
            </a:r>
            <a:r>
              <a:rPr lang="nl-NL" sz="1800" b="0" i="0" err="1">
                <a:solidFill>
                  <a:srgbClr val="000000"/>
                </a:solidFill>
                <a:effectLst/>
                <a:latin typeface="+mn-lt"/>
              </a:rPr>
              <a:t>Alliade</a:t>
            </a:r>
            <a:r>
              <a:rPr lang="nl-NL" sz="1800" b="0" i="0">
                <a:solidFill>
                  <a:srgbClr val="000000"/>
                </a:solidFill>
                <a:effectLst/>
                <a:latin typeface="+mn-lt"/>
              </a:rPr>
              <a:t>​, VVT </a:t>
            </a:r>
            <a:r>
              <a:rPr lang="nl-NL" sz="1800" b="0" i="0" err="1">
                <a:solidFill>
                  <a:srgbClr val="000000"/>
                </a:solidFill>
                <a:effectLst/>
                <a:latin typeface="+mn-lt"/>
              </a:rPr>
              <a:t>Vepleeghuis</a:t>
            </a:r>
            <a:r>
              <a:rPr lang="nl-NL" sz="1800" b="0" i="0">
                <a:solidFill>
                  <a:srgbClr val="000000"/>
                </a:solidFill>
                <a:effectLst/>
                <a:latin typeface="+mn-lt"/>
              </a:rPr>
              <a:t> </a:t>
            </a:r>
            <a:r>
              <a:rPr lang="nl-NL" sz="1800" b="0" i="0" err="1">
                <a:solidFill>
                  <a:srgbClr val="000000"/>
                </a:solidFill>
                <a:effectLst/>
                <a:latin typeface="+mn-lt"/>
              </a:rPr>
              <a:t>Patyna</a:t>
            </a:r>
            <a:r>
              <a:rPr lang="nl-NL" sz="1800" b="0" i="0">
                <a:solidFill>
                  <a:srgbClr val="000000"/>
                </a:solidFill>
                <a:effectLst/>
                <a:latin typeface="+mn-lt"/>
              </a:rPr>
              <a:t>​, VVT thuiszorg </a:t>
            </a:r>
            <a:r>
              <a:rPr lang="nl-NL" sz="1800" b="0" i="0" err="1">
                <a:solidFill>
                  <a:srgbClr val="000000"/>
                </a:solidFill>
                <a:effectLst/>
                <a:latin typeface="+mn-lt"/>
              </a:rPr>
              <a:t>Patyna</a:t>
            </a:r>
            <a:r>
              <a:rPr lang="nl-NL" sz="1800" b="0" i="0">
                <a:solidFill>
                  <a:srgbClr val="000000"/>
                </a:solidFill>
                <a:effectLst/>
                <a:latin typeface="+mn-lt"/>
              </a:rPr>
              <a:t>​</a:t>
            </a:r>
            <a:br>
              <a:rPr lang="nl-NL" sz="1800">
                <a:solidFill>
                  <a:schemeClr val="tx1"/>
                </a:solidFill>
                <a:latin typeface="+mn-lt"/>
                <a:cs typeface="Calibri"/>
              </a:rPr>
            </a:br>
            <a:r>
              <a:rPr lang="nl-NL" sz="1800" b="1">
                <a:solidFill>
                  <a:schemeClr val="tx1"/>
                </a:solidFill>
                <a:latin typeface="+mn-lt"/>
                <a:cs typeface="Calibri"/>
              </a:rPr>
              <a:t>Voor regio Rijnmand doen mee:</a:t>
            </a:r>
            <a:r>
              <a:rPr lang="nl-NL" sz="1800">
                <a:solidFill>
                  <a:schemeClr val="tx1"/>
                </a:solidFill>
                <a:latin typeface="+mn-lt"/>
                <a:cs typeface="Calibri"/>
              </a:rPr>
              <a:t> Openbare apotheek </a:t>
            </a:r>
            <a:r>
              <a:rPr lang="nl-NL" sz="1800" b="0" i="0">
                <a:solidFill>
                  <a:srgbClr val="000000"/>
                </a:solidFill>
                <a:effectLst/>
                <a:latin typeface="+mn-lt"/>
              </a:rPr>
              <a:t>Pijnacker Centrum​, Poliapotheek St. Franciscus Gasthuis​, Huisarts Bender Overschie, Huisarts Emmapark​, Ziekenhuis Erasmus MC​, VVT verpleeghuis Laurens​, Trombosedienst Star-</a:t>
            </a:r>
            <a:r>
              <a:rPr lang="nl-NL" sz="1800" b="0" i="0" err="1">
                <a:solidFill>
                  <a:srgbClr val="000000"/>
                </a:solidFill>
                <a:effectLst/>
                <a:latin typeface="+mn-lt"/>
              </a:rPr>
              <a:t>shl</a:t>
            </a:r>
            <a:r>
              <a:rPr lang="nl-NL" sz="1800" b="0" i="0">
                <a:solidFill>
                  <a:srgbClr val="000000"/>
                </a:solidFill>
                <a:effectLst/>
                <a:latin typeface="+mn-lt"/>
              </a:rPr>
              <a:t>​</a:t>
            </a:r>
          </a:p>
          <a:p>
            <a:pPr algn="l" rtl="0" fontAlgn="base"/>
            <a:br>
              <a:rPr lang="nl-NL" sz="1800">
                <a:solidFill>
                  <a:schemeClr val="tx1"/>
                </a:solidFill>
                <a:latin typeface="+mn-lt"/>
                <a:cs typeface="Calibri"/>
              </a:rPr>
            </a:br>
            <a:r>
              <a:rPr lang="nl-NL" sz="1800">
                <a:solidFill>
                  <a:schemeClr val="tx1"/>
                </a:solidFill>
                <a:latin typeface="+mn-lt"/>
                <a:cs typeface="Calibri"/>
              </a:rPr>
              <a:t>Voor de sector MSZ doen Erasmus MC en St Antonius Sneek mee. Zij gebruiken beide chipsoft.  PGO: </a:t>
            </a:r>
            <a:r>
              <a:rPr lang="nl-NL" sz="1800" err="1">
                <a:solidFill>
                  <a:schemeClr val="tx1"/>
                </a:solidFill>
                <a:latin typeface="+mn-lt"/>
              </a:rPr>
              <a:t>Zorgdoc</a:t>
            </a:r>
            <a:r>
              <a:rPr lang="en-US" sz="1800">
                <a:solidFill>
                  <a:schemeClr val="tx1"/>
                </a:solidFill>
                <a:latin typeface="+mn-lt"/>
              </a:rPr>
              <a:t>​ </a:t>
            </a:r>
            <a:r>
              <a:rPr lang="en-US" sz="1800" err="1">
                <a:solidFill>
                  <a:schemeClr val="tx1"/>
                </a:solidFill>
                <a:latin typeface="+mn-lt"/>
              </a:rPr>
              <a:t>en</a:t>
            </a:r>
            <a:r>
              <a:rPr lang="en-US" sz="1800">
                <a:solidFill>
                  <a:schemeClr val="tx1"/>
                </a:solidFill>
                <a:latin typeface="+mn-lt"/>
              </a:rPr>
              <a:t> </a:t>
            </a:r>
            <a:r>
              <a:rPr lang="nl-NL" sz="1800" err="1">
                <a:solidFill>
                  <a:schemeClr val="tx1"/>
                </a:solidFill>
                <a:latin typeface="+mn-lt"/>
              </a:rPr>
              <a:t>Quli</a:t>
            </a:r>
            <a:r>
              <a:rPr lang="en-US" sz="1800">
                <a:solidFill>
                  <a:schemeClr val="tx1"/>
                </a:solidFill>
                <a:latin typeface="+mn-lt"/>
              </a:rPr>
              <a:t>​ </a:t>
            </a:r>
            <a:endParaRPr lang="nl-NL" sz="1800">
              <a:solidFill>
                <a:schemeClr val="tx1"/>
              </a:solidFill>
              <a:latin typeface="+mn-lt"/>
              <a:cs typeface="Calibri"/>
            </a:endParaRPr>
          </a:p>
          <a:p>
            <a:pPr defTabSz="966612">
              <a:defRPr/>
            </a:pPr>
            <a:r>
              <a:rPr lang="nl-NL" sz="1800" b="1">
                <a:solidFill>
                  <a:schemeClr val="tx1"/>
                </a:solidFill>
                <a:latin typeface="+mn-lt"/>
              </a:rPr>
              <a:t>Het PGO doet dus ook mee! Maar dan alleen met het geven van inzage van de gegevens voor de patiënt.</a:t>
            </a:r>
            <a:br>
              <a:rPr lang="nl-NL" sz="1800" b="1">
                <a:solidFill>
                  <a:schemeClr val="tx1"/>
                </a:solidFill>
                <a:latin typeface="+mn-lt"/>
              </a:rPr>
            </a:br>
            <a:r>
              <a:rPr lang="nl-NL" sz="1800" b="1">
                <a:solidFill>
                  <a:schemeClr val="tx1"/>
                </a:solidFill>
                <a:latin typeface="+mn-lt"/>
              </a:rPr>
              <a:t>De Toegevoegde waarde PGO: ( </a:t>
            </a:r>
            <a:r>
              <a:rPr lang="nl-NL" sz="1800" err="1">
                <a:solidFill>
                  <a:schemeClr val="tx1"/>
                </a:solidFill>
                <a:latin typeface="+mn-lt"/>
              </a:rPr>
              <a:t>Zorgdoc</a:t>
            </a:r>
            <a:r>
              <a:rPr lang="en-US" sz="1800">
                <a:solidFill>
                  <a:schemeClr val="tx1"/>
                </a:solidFill>
                <a:latin typeface="+mn-lt"/>
              </a:rPr>
              <a:t>​ </a:t>
            </a:r>
            <a:r>
              <a:rPr lang="en-US" sz="1800" err="1">
                <a:solidFill>
                  <a:schemeClr val="tx1"/>
                </a:solidFill>
                <a:latin typeface="+mn-lt"/>
              </a:rPr>
              <a:t>en</a:t>
            </a:r>
            <a:r>
              <a:rPr lang="en-US" sz="1800">
                <a:solidFill>
                  <a:schemeClr val="tx1"/>
                </a:solidFill>
                <a:latin typeface="+mn-lt"/>
              </a:rPr>
              <a:t> </a:t>
            </a:r>
            <a:r>
              <a:rPr lang="nl-NL" sz="1800" err="1">
                <a:solidFill>
                  <a:schemeClr val="tx1"/>
                </a:solidFill>
                <a:latin typeface="+mn-lt"/>
              </a:rPr>
              <a:t>Quli</a:t>
            </a:r>
            <a:r>
              <a:rPr lang="en-US" sz="1800">
                <a:solidFill>
                  <a:schemeClr val="tx1"/>
                </a:solidFill>
                <a:latin typeface="+mn-lt"/>
              </a:rPr>
              <a:t>​ </a:t>
            </a:r>
            <a:r>
              <a:rPr lang="en-US" sz="1800" err="1">
                <a:solidFill>
                  <a:schemeClr val="tx1"/>
                </a:solidFill>
                <a:latin typeface="+mn-lt"/>
              </a:rPr>
              <a:t>doen</a:t>
            </a:r>
            <a:r>
              <a:rPr lang="en-US" sz="1800">
                <a:solidFill>
                  <a:schemeClr val="tx1"/>
                </a:solidFill>
                <a:latin typeface="+mn-lt"/>
              </a:rPr>
              <a:t> mee </a:t>
            </a:r>
            <a:r>
              <a:rPr lang="en-US" sz="1800" err="1">
                <a:solidFill>
                  <a:schemeClr val="tx1"/>
                </a:solidFill>
                <a:latin typeface="+mn-lt"/>
              </a:rPr>
              <a:t>aan</a:t>
            </a:r>
            <a:r>
              <a:rPr lang="en-US" sz="1800">
                <a:solidFill>
                  <a:schemeClr val="tx1"/>
                </a:solidFill>
                <a:latin typeface="+mn-lt"/>
              </a:rPr>
              <a:t> de kickstart)</a:t>
            </a: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42</a:t>
            </a:fld>
            <a:endParaRPr lang="nl-NL"/>
          </a:p>
        </p:txBody>
      </p:sp>
    </p:spTree>
    <p:extLst>
      <p:ext uri="{BB962C8B-B14F-4D97-AF65-F5344CB8AC3E}">
        <p14:creationId xmlns:p14="http://schemas.microsoft.com/office/powerpoint/2010/main" val="7979032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defRPr/>
            </a:pPr>
            <a:r>
              <a:rPr lang="nl-NL">
                <a:cs typeface="+mn-lt"/>
              </a:rPr>
              <a:t>Maand &amp; datum aanpassen</a:t>
            </a:r>
            <a:br>
              <a:rPr lang="nl-NL">
                <a:cs typeface="+mn-lt"/>
              </a:rPr>
            </a:br>
            <a:r>
              <a:rPr lang="nl-NL">
                <a:cs typeface="+mn-lt"/>
              </a:rPr>
              <a:t>Deze presentatie geeft een introductie van het landelijk programma medicatieoverdracht, waarom een nieuw werkproces in de keten (nut en noodzaak), wat houdt het nieuwe medicatieproces in (de informatiestandaarden), hoe ziet het nieuwe medicatieproces eruit in de praktijk. En wat is de status van de implementatie. </a:t>
            </a:r>
            <a:endParaRPr lang="nl-NL">
              <a:ea typeface="Calibri"/>
              <a:cs typeface="Calibri"/>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5</a:t>
            </a:fld>
            <a:endParaRPr lang="nl-NL"/>
          </a:p>
        </p:txBody>
      </p:sp>
    </p:spTree>
    <p:extLst>
      <p:ext uri="{BB962C8B-B14F-4D97-AF65-F5344CB8AC3E}">
        <p14:creationId xmlns:p14="http://schemas.microsoft.com/office/powerpoint/2010/main" val="193877349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B7E2E2-BFE9-B929-6354-DC44FFAD779F}"/>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1A24386C-67A5-D9BC-AB0B-E40BDE5D1231}"/>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78028A50-9FCC-23AA-EB0A-CF9FF99BA9B5}"/>
              </a:ext>
            </a:extLst>
          </p:cNvPr>
          <p:cNvSpPr>
            <a:spLocks noGrp="1"/>
          </p:cNvSpPr>
          <p:nvPr>
            <p:ph type="body" idx="1"/>
          </p:nvPr>
        </p:nvSpPr>
        <p:spPr/>
        <p:txBody>
          <a:bodyPr/>
          <a:lstStyle/>
          <a:p>
            <a:r>
              <a:rPr lang="nl-NL" sz="1800" b="0" i="0" kern="1200">
                <a:solidFill>
                  <a:schemeClr val="tx1"/>
                </a:solidFill>
                <a:effectLst/>
                <a:latin typeface="+mn-lt"/>
                <a:ea typeface="+mn-ea"/>
                <a:cs typeface="+mn-cs"/>
              </a:rPr>
              <a:t>De implementatie is gestart op beperkte schaal in de </a:t>
            </a:r>
            <a:r>
              <a:rPr lang="nl-NL" sz="1800" b="0" i="0" kern="1200">
                <a:solidFill>
                  <a:schemeClr val="tx1"/>
                </a:solidFill>
                <a:effectLst/>
                <a:latin typeface="+mn-lt"/>
                <a:ea typeface="+mn-ea"/>
                <a:cs typeface="+mn-cs"/>
                <a:hlinkClick r:id="rId3" tooltip="Kickstart"/>
              </a:rPr>
              <a:t>Kickstart Medicatieoverdracht</a:t>
            </a:r>
            <a:r>
              <a:rPr lang="nl-NL" sz="1800" b="0" i="0" kern="1200">
                <a:solidFill>
                  <a:schemeClr val="tx1"/>
                </a:solidFill>
                <a:effectLst/>
                <a:latin typeface="+mn-lt"/>
                <a:ea typeface="+mn-ea"/>
                <a:cs typeface="+mn-cs"/>
              </a:rPr>
              <a:t>. Als de software van een bepaalde leverancier bij een zorgaanbieder in de Kickstart een paar maanden goed werkt, starten we met de uitbreiding naar andere zorgaanbieders. We beginnen met zorgaanbieders uit de twee Kickstartregio's: Friesland en Rijnmond. Zo kunnen we toetsen of de uitwisseling ook met meer volume goed gaat. Als dat het geval is, kunnen ook andere zorgaanbieders in Nederland van start. </a:t>
            </a:r>
            <a:endParaRPr lang="nl-NL" sz="1800"/>
          </a:p>
        </p:txBody>
      </p:sp>
      <p:sp>
        <p:nvSpPr>
          <p:cNvPr id="4" name="Tijdelijke aanduiding voor dianummer 3">
            <a:extLst>
              <a:ext uri="{FF2B5EF4-FFF2-40B4-BE49-F238E27FC236}">
                <a16:creationId xmlns:a16="http://schemas.microsoft.com/office/drawing/2014/main" id="{8FCBDA47-E1DE-49D8-7471-66797AC0A13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44AFEC-A41C-42B1-9B35-5033AD793D52}"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329717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txBody>
          <a:bodyPr/>
          <a:lstStyle/>
          <a:p>
            <a:endParaRPr lang="nl-NL"/>
          </a:p>
        </p:txBody>
      </p:sp>
      <p:sp>
        <p:nvSpPr>
          <p:cNvPr id="3" name="Tijdelijke aanduiding voor notities 2"/>
          <p:cNvSpPr>
            <a:spLocks noGrp="1"/>
          </p:cNvSpPr>
          <p:nvPr>
            <p:ph type="body" idx="1"/>
          </p:nvPr>
        </p:nvSpPr>
        <p:spPr/>
        <p:txBody>
          <a:bodyPr/>
          <a:lstStyle/>
          <a:p>
            <a:r>
              <a:rPr lang="nl-NL" sz="1600" b="0" i="0" kern="1200">
                <a:solidFill>
                  <a:schemeClr val="tx1"/>
                </a:solidFill>
                <a:effectLst/>
                <a:latin typeface="+mn-lt"/>
                <a:ea typeface="+mn-ea"/>
                <a:cs typeface="+mn-cs"/>
              </a:rPr>
              <a:t>Het programma Medicatieoverdracht werkt in 10 stappen toe naar een actueel en compleet overzicht van medicatiegegevens. </a:t>
            </a:r>
            <a:r>
              <a:rPr lang="nl-NL" sz="1600" b="0" i="0" kern="1200">
                <a:solidFill>
                  <a:schemeClr val="tx1"/>
                </a:solidFill>
                <a:effectLst/>
                <a:latin typeface="+mn-lt"/>
                <a:ea typeface="+mn-ea"/>
                <a:cs typeface="+mn-cs"/>
                <a:hlinkClick r:id="rId3" tooltip="Factsheet 10-stappenplan"/>
              </a:rPr>
              <a:t>Bekijk de </a:t>
            </a:r>
            <a:r>
              <a:rPr lang="nl-NL" sz="1600" b="0" i="0" kern="1200" err="1">
                <a:solidFill>
                  <a:schemeClr val="tx1"/>
                </a:solidFill>
                <a:effectLst/>
                <a:latin typeface="+mn-lt"/>
                <a:ea typeface="+mn-ea"/>
                <a:cs typeface="+mn-cs"/>
                <a:hlinkClick r:id="rId3" tooltip="Factsheet 10-stappenplan"/>
              </a:rPr>
              <a:t>factsheet</a:t>
            </a:r>
            <a:r>
              <a:rPr lang="nl-NL" sz="1600" b="0" i="0" kern="1200">
                <a:solidFill>
                  <a:schemeClr val="tx1"/>
                </a:solidFill>
                <a:effectLst/>
                <a:latin typeface="+mn-lt"/>
                <a:ea typeface="+mn-ea"/>
                <a:cs typeface="+mn-cs"/>
                <a:hlinkClick r:id="rId3" tooltip="Factsheet 10-stappenplan"/>
              </a:rPr>
              <a:t> met meer uitleg over de 10 stappen</a:t>
            </a:r>
            <a:r>
              <a:rPr lang="nl-NL" sz="1600" b="0" i="0" kern="1200">
                <a:solidFill>
                  <a:schemeClr val="tx1"/>
                </a:solidFill>
                <a:effectLst/>
                <a:latin typeface="+mn-lt"/>
                <a:ea typeface="+mn-ea"/>
                <a:cs typeface="+mn-cs"/>
              </a:rPr>
              <a:t>. </a:t>
            </a:r>
          </a:p>
          <a:p>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In 2026 gaan de meeste zorgaanbieders live, als eerste stap met de </a:t>
            </a:r>
            <a:r>
              <a:rPr lang="nl-NL" sz="1600" b="0" i="0" kern="1200">
                <a:solidFill>
                  <a:schemeClr val="tx1"/>
                </a:solidFill>
                <a:effectLst/>
                <a:latin typeface="+mn-lt"/>
                <a:ea typeface="+mn-ea"/>
                <a:cs typeface="+mn-cs"/>
                <a:hlinkClick r:id="rId4" tooltip="Fasering livegang "/>
              </a:rPr>
              <a:t>basisfunctionaliteiten van Medicatieproces 9</a:t>
            </a:r>
            <a:r>
              <a:rPr lang="nl-NL" sz="1600" b="0" i="0" kern="1200">
                <a:solidFill>
                  <a:schemeClr val="tx1"/>
                </a:solidFill>
                <a:effectLst/>
                <a:latin typeface="+mn-lt"/>
                <a:ea typeface="+mn-ea"/>
                <a:cs typeface="+mn-cs"/>
              </a:rPr>
              <a:t>. Later implementeren ze ook de overige functionaliteiten. </a:t>
            </a:r>
          </a:p>
          <a:p>
            <a:endParaRPr lang="nl-NL" sz="1600" b="0" i="0" kern="1200">
              <a:solidFill>
                <a:schemeClr val="tx1"/>
              </a:solidFill>
              <a:effectLst/>
              <a:latin typeface="+mn-lt"/>
              <a:ea typeface="+mn-ea"/>
              <a:cs typeface="+mn-cs"/>
            </a:endParaRPr>
          </a:p>
          <a:p>
            <a:r>
              <a:rPr lang="nl-NL"/>
              <a:t>De implementatie richt zich in eerste instantie op de scope van set 1 en set 2</a:t>
            </a:r>
          </a:p>
          <a:p>
            <a:endParaRPr lang="nl-NL"/>
          </a:p>
          <a:p>
            <a:r>
              <a:rPr lang="nl-NL"/>
              <a:t>Consequenties</a:t>
            </a:r>
          </a:p>
          <a:p>
            <a:pPr marL="285750" lvl="0" indent="-285750">
              <a:buFont typeface="Arial" panose="020B0604020202020204" pitchFamily="34" charset="0"/>
              <a:buChar char="•"/>
            </a:pPr>
            <a:r>
              <a:rPr lang="nl-NL"/>
              <a:t>Gefaseerde scope ook in opschaling</a:t>
            </a:r>
          </a:p>
          <a:p>
            <a:pPr marL="285750" lvl="0" indent="-285750">
              <a:buFont typeface="Arial" panose="020B0604020202020204" pitchFamily="34" charset="0"/>
              <a:buChar char="•"/>
            </a:pPr>
            <a:r>
              <a:rPr lang="nl-NL"/>
              <a:t>Set 1 en EHDS leidend voor alle sectoren</a:t>
            </a:r>
          </a:p>
          <a:p>
            <a:pPr marL="285750" lvl="0" indent="-285750">
              <a:buFont typeface="Arial" panose="020B0604020202020204" pitchFamily="34" charset="0"/>
              <a:buChar char="•"/>
            </a:pPr>
            <a:r>
              <a:rPr lang="nl-NL"/>
              <a:t>Impact op huidige </a:t>
            </a:r>
            <a:r>
              <a:rPr lang="nl-NL" err="1"/>
              <a:t>contractering</a:t>
            </a:r>
            <a:r>
              <a:rPr lang="nl-NL"/>
              <a:t> en  scholing- en implementatie strategie analyseren</a:t>
            </a:r>
          </a:p>
          <a:p>
            <a:pPr marL="285750" lvl="0" indent="-285750">
              <a:buFont typeface="Arial" panose="020B0604020202020204" pitchFamily="34" charset="0"/>
              <a:buChar char="•"/>
            </a:pPr>
            <a:r>
              <a:rPr lang="nl-NL"/>
              <a:t>Doel programma blijft volledige scope </a:t>
            </a:r>
          </a:p>
        </p:txBody>
      </p:sp>
      <p:sp>
        <p:nvSpPr>
          <p:cNvPr id="4" name="Tijdelijke aanduiding voor dianummer 3"/>
          <p:cNvSpPr>
            <a:spLocks noGrp="1"/>
          </p:cNvSpPr>
          <p:nvPr>
            <p:ph type="sldNum" sz="quarter" idx="5"/>
          </p:nvPr>
        </p:nvSpPr>
        <p:spPr/>
        <p:txBody>
          <a:bodyPr/>
          <a:lstStyle/>
          <a:p>
            <a:fld id="{91776D4E-1666-4AD7-922F-87589784BAA6}" type="slidenum">
              <a:rPr lang="nl-NL" smtClean="0"/>
              <a:t>44</a:t>
            </a:fld>
            <a:endParaRPr lang="nl-NL"/>
          </a:p>
        </p:txBody>
      </p:sp>
    </p:spTree>
    <p:extLst>
      <p:ext uri="{BB962C8B-B14F-4D97-AF65-F5344CB8AC3E}">
        <p14:creationId xmlns:p14="http://schemas.microsoft.com/office/powerpoint/2010/main" val="282971956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a:t>Parallel zijn er ook nieuwe leveranciers van de sectoren MSZ, Openbare Farmacie en Huisartezorg gestart met een zorgaanbieder waar de eerste implementatie zal plaatsvinden. Zij hanteren dezelfde scope als de </a:t>
            </a:r>
            <a:r>
              <a:rPr lang="nl-NL" err="1"/>
              <a:t>Kickstrart</a:t>
            </a:r>
            <a:r>
              <a:rPr lang="nl-NL"/>
              <a:t> deelnemers. </a:t>
            </a: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45</a:t>
            </a:fld>
            <a:endParaRPr lang="nl-NL"/>
          </a:p>
        </p:txBody>
      </p:sp>
    </p:spTree>
    <p:extLst>
      <p:ext uri="{BB962C8B-B14F-4D97-AF65-F5344CB8AC3E}">
        <p14:creationId xmlns:p14="http://schemas.microsoft.com/office/powerpoint/2010/main" val="27620727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indent="0">
              <a:buNone/>
            </a:pPr>
            <a:r>
              <a:rPr lang="nl-NL"/>
              <a:t>Niet alle informatiesystemen gaan tegelijkertijd over op informatiestandaard Medicatieproces 9. Dat betekent dat zorginformatiesystemen die op de oude (MP6) en op de nieuwe manier (MP9) werken een tijd naast elkaar zullen bestaan. </a:t>
            </a:r>
          </a:p>
          <a:p>
            <a:pPr marL="0" indent="0">
              <a:buNone/>
            </a:pPr>
            <a:endParaRPr lang="nl-NL"/>
          </a:p>
          <a:p>
            <a:pPr marL="0" indent="0">
              <a:buNone/>
            </a:pPr>
            <a:r>
              <a:rPr lang="nl-NL"/>
              <a:t>Zorgverleners en softwareleveranciers hebben afspraken gemaakt over deze periode om te zorgen dat zorgverleners ook dan goed kunnen samenwerken.</a:t>
            </a: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kern="1200">
                <a:solidFill>
                  <a:schemeClr val="tx1"/>
                </a:solidFill>
                <a:effectLst/>
                <a:latin typeface="+mn-lt"/>
                <a:ea typeface="+mn-ea"/>
                <a:cs typeface="+mn-cs"/>
              </a:rPr>
              <a:t>Binnen het programma Medicatieoverdracht passen leveranciers van zorginformatiesystemen hun software aan volgens de nieuwe informatiestandaard Medicatieproces 9. Niet alle zorginformatiesystemen gaan tegelijkertijd over op de nieuwe standaard.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kern="1200">
                <a:solidFill>
                  <a:schemeClr val="tx1"/>
                </a:solidFill>
                <a:effectLst/>
                <a:latin typeface="+mn-lt"/>
                <a:ea typeface="+mn-ea"/>
                <a:cs typeface="+mn-cs"/>
              </a:rPr>
              <a:t>In de overgang naar de nieuwe informatiestandaard Medicatieproces 9 blijven de nieuwe en oude standaarden, zoals Medicatieproces 6.12 en Edifact, nog enige tijd naast elkaar bestaan. Deze periode noemen we de hybride situatie.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kern="1200">
                <a:solidFill>
                  <a:schemeClr val="tx1"/>
                </a:solidFill>
                <a:effectLst/>
                <a:latin typeface="+mn-lt"/>
                <a:ea typeface="+mn-ea"/>
                <a:cs typeface="+mn-cs"/>
              </a:rPr>
              <a:t>Zorgaanbieders maken zelf aanvullende detailafspraken over de migratie van oud naar nieuw. Om zorgaanbieders hierbij te ondersteunen is een leidraad migratie [</a:t>
            </a:r>
            <a:r>
              <a:rPr lang="nl-NL">
                <a:hlinkClick r:id="rId3"/>
              </a:rPr>
              <a:t>Migratie | Samen voor Medicatieoverdracht</a:t>
            </a:r>
            <a:r>
              <a:rPr lang="nl-NL" sz="1600" kern="1200">
                <a:solidFill>
                  <a:schemeClr val="tx1"/>
                </a:solidFill>
                <a:effectLst/>
                <a:latin typeface="+mn-lt"/>
                <a:ea typeface="+mn-ea"/>
                <a:cs typeface="+mn-cs"/>
              </a:rPr>
              <a:t>] ontwikkeld. De benodigde stappen bij migreren verschillen namelijk per leverancier. Meer informatie over de stappen van migratie tot implementatie vind je hier: </a:t>
            </a:r>
            <a:r>
              <a:rPr lang="nl-NL">
                <a:hlinkClick r:id="rId4"/>
              </a:rPr>
              <a:t>Ketenafspraken, met bijbehorende werkproceseisen en gebruikerseisen/-wensen - informatiestandaarden</a:t>
            </a:r>
            <a:endParaRPr lang="nl-NL" sz="1600" b="1"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46</a:t>
            </a:fld>
            <a:endParaRPr lang="nl-NL"/>
          </a:p>
        </p:txBody>
      </p:sp>
    </p:spTree>
    <p:extLst>
      <p:ext uri="{BB962C8B-B14F-4D97-AF65-F5344CB8AC3E}">
        <p14:creationId xmlns:p14="http://schemas.microsoft.com/office/powerpoint/2010/main" val="244975206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defRPr/>
            </a:pPr>
            <a:r>
              <a:rPr lang="nl-NL"/>
              <a:t>Er zijn een paar dingen die je alvast kunt doen om je goed voor te bereiden op Medicatieoverdracht</a:t>
            </a:r>
            <a:endParaRPr lang="en-US"/>
          </a:p>
          <a:p>
            <a:pPr marL="285750" indent="-285750">
              <a:buFont typeface="Arial" panose="020B0604020202020204" pitchFamily="34" charset="0"/>
              <a:buChar char="•"/>
              <a:defRPr/>
            </a:pPr>
            <a:r>
              <a:rPr lang="nl-NL">
                <a:solidFill>
                  <a:srgbClr val="000000"/>
                </a:solidFill>
              </a:rPr>
              <a:t>Zet medicatieoverdracht alvast op de (</a:t>
            </a:r>
            <a:r>
              <a:rPr lang="nl-NL" err="1">
                <a:solidFill>
                  <a:srgbClr val="000000"/>
                </a:solidFill>
              </a:rPr>
              <a:t>bestuurdlijke</a:t>
            </a:r>
            <a:r>
              <a:rPr lang="nl-NL">
                <a:solidFill>
                  <a:srgbClr val="000000"/>
                </a:solidFill>
              </a:rPr>
              <a:t>) agenda: weet dat het er aan komt en bereid je vast voor</a:t>
            </a:r>
            <a:endParaRPr lang="nl-NL">
              <a:solidFill>
                <a:schemeClr val="accent2"/>
              </a:solidFill>
            </a:endParaRPr>
          </a:p>
          <a:p>
            <a:pPr marL="285750" indent="-285750">
              <a:buFont typeface="Arial" panose="020B0604020202020204" pitchFamily="34" charset="0"/>
              <a:buChar char="•"/>
              <a:defRPr/>
            </a:pPr>
            <a:r>
              <a:rPr lang="nl-NL">
                <a:solidFill>
                  <a:schemeClr val="accent2"/>
                </a:solidFill>
              </a:rPr>
              <a:t>Volg de ontwikkelingen rond Medicatieoverdracht en raak vertrouwd met de nieuwe terminologie.</a:t>
            </a:r>
            <a:endParaRPr lang="nl-NL">
              <a:ea typeface="Calibri"/>
              <a:cs typeface="Calibri"/>
            </a:endParaRPr>
          </a:p>
          <a:p>
            <a:pPr marL="285750" indent="-285750">
              <a:buFont typeface="Arial" panose="020B0604020202020204" pitchFamily="34" charset="0"/>
              <a:buChar char="•"/>
              <a:defRPr/>
            </a:pPr>
            <a:r>
              <a:rPr lang="nl-NL">
                <a:ea typeface="Calibri"/>
                <a:cs typeface="Calibri"/>
              </a:rPr>
              <a:t>Wijs een kwartiermaker aan en </a:t>
            </a:r>
            <a:r>
              <a:rPr lang="nl-NL">
                <a:solidFill>
                  <a:schemeClr val="accent2"/>
                </a:solidFill>
              </a:rPr>
              <a:t>Informeer de interne organisatie dat in 2026 en 2027 een programma start dat inzet vraagt van zowel de ICT-afdeling als zorgverleners.</a:t>
            </a:r>
            <a:endParaRPr lang="nl-NL"/>
          </a:p>
          <a:p>
            <a:pPr marL="285750" indent="-285750">
              <a:buFont typeface="Arial" panose="020B0604020202020204" pitchFamily="34" charset="0"/>
              <a:buChar char="•"/>
              <a:defRPr/>
            </a:pPr>
            <a:r>
              <a:rPr lang="nl-NL"/>
              <a:t>Vraag je leverancier wanneer zij van plan zijn Medicatieoverdracht te gaan implementeren en maak duidelijk wat voor jullie de toegevoegde waarde zou zijn</a:t>
            </a:r>
            <a:endParaRPr lang="nl-NL">
              <a:ea typeface="Calibri"/>
              <a:cs typeface="Calibri"/>
            </a:endParaRPr>
          </a:p>
          <a:p>
            <a:pPr marL="285750" indent="-285750">
              <a:buFont typeface="Arial" panose="020B0604020202020204" pitchFamily="34" charset="0"/>
              <a:buChar char="•"/>
              <a:defRPr/>
            </a:pPr>
            <a:r>
              <a:rPr lang="nl-NL"/>
              <a:t>Zoek contact met de regionale </a:t>
            </a:r>
            <a:r>
              <a:rPr lang="nl-NL" err="1"/>
              <a:t>Samenwerkings</a:t>
            </a:r>
            <a:r>
              <a:rPr lang="nl-NL"/>
              <a:t> Organisatie en ketenpartners. Hier zitten collega’s die je kunnen vertellen wat Medicatieoverdracht voor jou, jouw instelling i de regio gaat betekenen en hoe je je daarop kunt voorbereiden</a:t>
            </a:r>
          </a:p>
          <a:p>
            <a:pPr marL="285750" indent="-285750">
              <a:buFont typeface="Arial" panose="020B0604020202020204" pitchFamily="34" charset="0"/>
              <a:buChar char="•"/>
              <a:defRPr/>
            </a:pPr>
            <a:r>
              <a:rPr lang="nl-NL"/>
              <a:t>Lees het implementatiehandboek op onze website voor meer praktische tips en stappenplannen</a:t>
            </a:r>
            <a:endParaRPr lang="nl-NL">
              <a:ea typeface="Calibri"/>
              <a:cs typeface="Calibri"/>
            </a:endParaRPr>
          </a:p>
          <a:p>
            <a:pPr marL="285750" indent="-285750">
              <a:buFont typeface="Arial" panose="020B0604020202020204" pitchFamily="34" charset="0"/>
              <a:buChar char="•"/>
              <a:defRPr/>
            </a:pPr>
            <a:r>
              <a:rPr lang="nl-NL"/>
              <a:t>En ga i.s.m. je leverancier alvast aan de slag met invullen van randvoorwaarden voor Medicatieoverdracht, denk aan: aansluiten op LSP en overige voorzieningen zoals ZORG-AB, </a:t>
            </a:r>
            <a:r>
              <a:rPr lang="nl-NL" err="1"/>
              <a:t>Mitz</a:t>
            </a:r>
            <a:r>
              <a:rPr lang="nl-NL"/>
              <a:t> etc. </a:t>
            </a: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47</a:t>
            </a:fld>
            <a:endParaRPr lang="nl-NL"/>
          </a:p>
        </p:txBody>
      </p:sp>
    </p:spTree>
    <p:extLst>
      <p:ext uri="{BB962C8B-B14F-4D97-AF65-F5344CB8AC3E}">
        <p14:creationId xmlns:p14="http://schemas.microsoft.com/office/powerpoint/2010/main" val="193877349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1219261" rtl="0" eaLnBrk="1" fontAlgn="auto" latinLnBrk="0" hangingPunct="1">
              <a:lnSpc>
                <a:spcPct val="100000"/>
              </a:lnSpc>
              <a:spcBef>
                <a:spcPts val="0"/>
              </a:spcBef>
              <a:spcAft>
                <a:spcPts val="0"/>
              </a:spcAft>
              <a:buClrTx/>
              <a:buSzTx/>
              <a:buFont typeface="Arial" panose="020B0604020202020204" pitchFamily="34" charset="0"/>
              <a:buNone/>
              <a:tabLst/>
              <a:defRPr/>
            </a:pPr>
            <a:r>
              <a:rPr lang="nl-NL"/>
              <a:t>Mail ons voor meer informatie, vragen </a:t>
            </a:r>
            <a:r>
              <a:rPr lang="nl-NL" err="1"/>
              <a:t>etc</a:t>
            </a:r>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50</a:t>
            </a:fld>
            <a:endParaRPr lang="nl-NL"/>
          </a:p>
        </p:txBody>
      </p:sp>
    </p:spTree>
    <p:extLst>
      <p:ext uri="{BB962C8B-B14F-4D97-AF65-F5344CB8AC3E}">
        <p14:creationId xmlns:p14="http://schemas.microsoft.com/office/powerpoint/2010/main" val="366279409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indent="0">
              <a:buFont typeface="Arial" panose="020B0604020202020204" pitchFamily="34" charset="0"/>
              <a:buNone/>
            </a:pPr>
            <a:r>
              <a:rPr lang="nl-NL">
                <a:effectLst/>
                <a:latin typeface="Helvetica Neue" panose="02000503000000020004" pitchFamily="2" charset="0"/>
              </a:rPr>
              <a:t>Mis je onderdelen in deze presentatie, laat het ons weten!</a:t>
            </a:r>
          </a:p>
          <a:p>
            <a:pPr marL="0" indent="0">
              <a:buFont typeface="Arial" panose="020B0604020202020204" pitchFamily="34" charset="0"/>
              <a:buNone/>
            </a:pPr>
            <a:r>
              <a:rPr lang="nl-NL">
                <a:effectLst/>
                <a:latin typeface="Helvetica Neue" panose="02000503000000020004" pitchFamily="2" charset="0"/>
              </a:rPr>
              <a:t>Ga naar: </a:t>
            </a:r>
            <a:r>
              <a:rPr lang="nl-NL">
                <a:hlinkClick r:id="rId3"/>
              </a:rPr>
              <a:t>Over ons - Medisch Specialistische Zorg</a:t>
            </a:r>
            <a:endParaRPr lang="nl-NL">
              <a:effectLst/>
              <a:latin typeface="Helvetica Neue" panose="02000503000000020004" pitchFamily="2" charset="0"/>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51</a:t>
            </a:fld>
            <a:endParaRPr lang="nl-NL"/>
          </a:p>
        </p:txBody>
      </p:sp>
    </p:spTree>
    <p:extLst>
      <p:ext uri="{BB962C8B-B14F-4D97-AF65-F5344CB8AC3E}">
        <p14:creationId xmlns:p14="http://schemas.microsoft.com/office/powerpoint/2010/main" val="24419484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txBody>
          <a:bodyPr/>
          <a:lstStyle/>
          <a:p>
            <a:endParaRPr lang="nl-NL"/>
          </a:p>
        </p:txBody>
      </p:sp>
      <p:sp>
        <p:nvSpPr>
          <p:cNvPr id="3" name="Tijdelijke aanduiding voor notities 2"/>
          <p:cNvSpPr>
            <a:spLocks noGrp="1"/>
          </p:cNvSpPr>
          <p:nvPr>
            <p:ph type="body" idx="1"/>
          </p:nvPr>
        </p:nvSpPr>
        <p:spPr/>
        <p:txBody>
          <a:bodyPr/>
          <a:lstStyle/>
          <a:p>
            <a:pPr marL="285750" indent="-285750">
              <a:buFont typeface="Arial" panose="020B0604020202020204" pitchFamily="34" charset="0"/>
              <a:buChar char="•"/>
            </a:pPr>
            <a:r>
              <a:rPr lang="nl-NL" sz="1600" b="0" i="0" kern="1200">
                <a:solidFill>
                  <a:schemeClr val="tx1"/>
                </a:solidFill>
                <a:effectLst/>
                <a:latin typeface="+mn-lt"/>
                <a:ea typeface="+mn-ea"/>
                <a:cs typeface="+mn-cs"/>
              </a:rPr>
              <a:t>Jaarlijks worden ruim 27.000 ziekenhuisopnames veroorzaakt door medicatiefouten die vaak te voorkomen zijn. </a:t>
            </a:r>
          </a:p>
          <a:p>
            <a:pPr marL="285750" indent="-285750">
              <a:buFont typeface="Arial" panose="020B0604020202020204" pitchFamily="34" charset="0"/>
              <a:buChar char="•"/>
            </a:pPr>
            <a:r>
              <a:rPr lang="nl-NL" sz="1600"/>
              <a:t>Een deel daarvan komt doordat zorgverleners of de </a:t>
            </a:r>
            <a:r>
              <a:rPr lang="nl-NL" sz="1600" err="1"/>
              <a:t>patient</a:t>
            </a:r>
            <a:r>
              <a:rPr lang="nl-NL" sz="1600"/>
              <a:t> zelf niet altijd precies weten welke medicatie een patiënt gebruikt</a:t>
            </a:r>
          </a:p>
          <a:p>
            <a:pPr marL="0" indent="0">
              <a:buFont typeface="Arial" panose="020B0604020202020204" pitchFamily="34" charset="0"/>
              <a:buNone/>
            </a:pPr>
            <a:br>
              <a:rPr lang="nl-NL" sz="1600" b="0" i="0" kern="1200">
                <a:solidFill>
                  <a:schemeClr val="tx1"/>
                </a:solidFill>
                <a:effectLst/>
                <a:latin typeface="+mn-lt"/>
                <a:ea typeface="+mn-ea"/>
                <a:cs typeface="+mn-cs"/>
              </a:rPr>
            </a:br>
            <a:r>
              <a:rPr lang="nl-NL" sz="1600" b="0" i="0" kern="1200">
                <a:solidFill>
                  <a:schemeClr val="tx1"/>
                </a:solidFill>
                <a:effectLst/>
                <a:latin typeface="+mn-lt"/>
                <a:ea typeface="+mn-ea"/>
                <a:cs typeface="+mn-cs"/>
              </a:rPr>
              <a:t>Verkeerd medicijngebruik staat op de derde plaats van doodsoorzaken in Nederland.</a:t>
            </a:r>
          </a:p>
          <a:p>
            <a:pPr marL="0" indent="0">
              <a:buFont typeface="Arial" panose="020B0604020202020204" pitchFamily="34" charset="0"/>
              <a:buNone/>
            </a:pPr>
            <a:r>
              <a:rPr lang="nl-NL" i="0"/>
              <a:t>In Nederland zijn dat 1200 </a:t>
            </a:r>
            <a:r>
              <a:rPr lang="nl-NL" i="0" err="1"/>
              <a:t>medicatiegerelateerde</a:t>
            </a:r>
            <a:r>
              <a:rPr lang="nl-NL" i="0"/>
              <a:t> doden per jaar!</a:t>
            </a:r>
          </a:p>
          <a:p>
            <a:endParaRPr lang="nl-NL" sz="1600" b="1"/>
          </a:p>
          <a:p>
            <a:endParaRPr lang="nl-NL" sz="1600"/>
          </a:p>
          <a:p>
            <a:pPr marL="0" indent="0">
              <a:buFont typeface="Arial" panose="020B0604020202020204" pitchFamily="34" charset="0"/>
              <a:buNone/>
            </a:pPr>
            <a:endParaRPr lang="nl-NL" i="0"/>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6</a:t>
            </a:fld>
            <a:endParaRPr lang="nl-NL"/>
          </a:p>
        </p:txBody>
      </p:sp>
    </p:spTree>
    <p:extLst>
      <p:ext uri="{BB962C8B-B14F-4D97-AF65-F5344CB8AC3E}">
        <p14:creationId xmlns:p14="http://schemas.microsoft.com/office/powerpoint/2010/main" val="33889235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285750" marR="0" lvl="0" indent="-285750" algn="l" defTabSz="121926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800" b="0" i="0" kern="1200">
                <a:solidFill>
                  <a:schemeClr val="tx1"/>
                </a:solidFill>
                <a:effectLst/>
                <a:latin typeface="+mn-lt"/>
                <a:ea typeface="+mn-ea"/>
                <a:cs typeface="+mn-cs"/>
              </a:rPr>
              <a:t>Dat zijn </a:t>
            </a:r>
            <a:r>
              <a:rPr lang="nl-NL" sz="1800"/>
              <a:t>75 vermijdbare ziekenhuisopnames per dag. </a:t>
            </a:r>
          </a:p>
          <a:p>
            <a:pPr marL="285750" indent="-285750">
              <a:buFont typeface="Arial" panose="020B0604020202020204" pitchFamily="34" charset="0"/>
              <a:buChar char="•"/>
            </a:pPr>
            <a:endParaRPr lang="nl-NL" sz="1800"/>
          </a:p>
          <a:p>
            <a:pPr marL="285750" indent="-285750">
              <a:buFont typeface="Arial" panose="020B0604020202020204" pitchFamily="34" charset="0"/>
              <a:buChar char="•"/>
            </a:pPr>
            <a:r>
              <a:rPr lang="nl-NL" sz="1600" b="0" i="0" kern="1200">
                <a:solidFill>
                  <a:schemeClr val="tx1"/>
                </a:solidFill>
                <a:effectLst/>
                <a:latin typeface="+mn-lt"/>
                <a:ea typeface="+mn-ea"/>
                <a:cs typeface="+mn-cs"/>
              </a:rPr>
              <a:t>In 2025 liet VWS een </a:t>
            </a:r>
            <a:r>
              <a:rPr lang="nl-NL" sz="1600" b="0" i="0" kern="1200" err="1">
                <a:solidFill>
                  <a:schemeClr val="tx1"/>
                </a:solidFill>
                <a:effectLst/>
                <a:latin typeface="+mn-lt"/>
                <a:ea typeface="+mn-ea"/>
                <a:cs typeface="+mn-cs"/>
              </a:rPr>
              <a:t>zorgbrede</a:t>
            </a:r>
            <a:r>
              <a:rPr lang="nl-NL" sz="1600" b="0" i="0" kern="1200">
                <a:solidFill>
                  <a:schemeClr val="tx1"/>
                </a:solidFill>
                <a:effectLst/>
                <a:latin typeface="+mn-lt"/>
                <a:ea typeface="+mn-ea"/>
                <a:cs typeface="+mn-cs"/>
              </a:rPr>
              <a:t> nulmeting naar </a:t>
            </a:r>
            <a:r>
              <a:rPr lang="nl-NL" sz="1600" b="0" i="0" kern="1200" err="1">
                <a:solidFill>
                  <a:schemeClr val="tx1"/>
                </a:solidFill>
                <a:effectLst/>
                <a:latin typeface="+mn-lt"/>
                <a:ea typeface="+mn-ea"/>
                <a:cs typeface="+mn-cs"/>
              </a:rPr>
              <a:t>medicatieoverdracht</a:t>
            </a:r>
            <a:r>
              <a:rPr lang="nl-NL" sz="1600" b="0" i="0" kern="1200">
                <a:solidFill>
                  <a:schemeClr val="tx1"/>
                </a:solidFill>
                <a:effectLst/>
                <a:latin typeface="+mn-lt"/>
                <a:ea typeface="+mn-ea"/>
                <a:cs typeface="+mn-cs"/>
              </a:rPr>
              <a:t> uitvoeren. Een belangrijke uitkomst was dat incomplete medicatieoverzichten veel voorkomen in de zorg. Lees hier het interview met de onderzoekers: </a:t>
            </a:r>
            <a:r>
              <a:rPr lang="nl-NL" sz="1800">
                <a:hlinkClick r:id="rId3"/>
              </a:rPr>
              <a:t>69677f1fc5279d2e34477678_Interview Medicatieoverdracht moet veiliger.pdf</a:t>
            </a:r>
            <a:endParaRPr lang="nl-NL" sz="1800"/>
          </a:p>
          <a:p>
            <a:pPr marL="285750" indent="-285750">
              <a:buFont typeface="Arial" panose="020B0604020202020204" pitchFamily="34" charset="0"/>
              <a:buChar char="•"/>
            </a:pPr>
            <a:endParaRPr lang="nl-NL" sz="1800"/>
          </a:p>
          <a:p>
            <a:pPr>
              <a:lnSpc>
                <a:spcPts val="1400"/>
              </a:lnSpc>
            </a:pPr>
            <a:endParaRPr lang="nl-NL" sz="1800">
              <a:solidFill>
                <a:srgbClr val="000000"/>
              </a:solidFill>
              <a:effectLst/>
              <a:latin typeface="Calibri" panose="020F0502020204030204" pitchFamily="34" charset="0"/>
              <a:ea typeface="Calibri" panose="020F0502020204030204" pitchFamily="34" charset="0"/>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7</a:t>
            </a:fld>
            <a:endParaRPr lang="nl-NL"/>
          </a:p>
        </p:txBody>
      </p:sp>
    </p:spTree>
    <p:extLst>
      <p:ext uri="{BB962C8B-B14F-4D97-AF65-F5344CB8AC3E}">
        <p14:creationId xmlns:p14="http://schemas.microsoft.com/office/powerpoint/2010/main" val="338892359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E46810-C7D3-4364-EF17-C497469551EB}"/>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0FA9326A-698F-ED1F-3243-2CC5889B783C}"/>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AE3ABD55-9BE6-51DE-447E-63CD78A19D73}"/>
              </a:ext>
            </a:extLst>
          </p:cNvPr>
          <p:cNvSpPr>
            <a:spLocks noGrp="1"/>
          </p:cNvSpPr>
          <p:nvPr>
            <p:ph type="body" idx="1"/>
          </p:nvPr>
        </p:nvSpPr>
        <p:spPr/>
        <p:txBody>
          <a:bodyPr/>
          <a:lstStyle/>
          <a:p>
            <a:pPr marL="285750" marR="0" lvl="0" indent="-285750" algn="l" defTabSz="121926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800">
                <a:ea typeface="Calibri"/>
                <a:cs typeface="Calibri"/>
              </a:rPr>
              <a:t>Gestandaardiseerde</a:t>
            </a:r>
            <a:r>
              <a:rPr lang="nl-NL" sz="1800">
                <a:effectLst/>
                <a:latin typeface="+mn-lt"/>
                <a:ea typeface="Calibri"/>
                <a:cs typeface="Calibri"/>
              </a:rPr>
              <a:t> uitwisseling van medicatiegegevens in de keten is nu niet mogelijk. </a:t>
            </a:r>
            <a:br>
              <a:rPr lang="nl-NL" sz="1800">
                <a:effectLst/>
                <a:ea typeface="Calibri"/>
                <a:cs typeface="+mn-lt"/>
              </a:rPr>
            </a:br>
            <a:r>
              <a:rPr lang="nl-NL" sz="1800">
                <a:effectLst/>
                <a:latin typeface="+mn-lt"/>
                <a:ea typeface="Calibri"/>
                <a:cs typeface="Calibri"/>
              </a:rPr>
              <a:t>De informatie die nu elektronisch gedeeld wordt, is vaak niet compleet. </a:t>
            </a:r>
            <a:r>
              <a:rPr lang="nl-NL" sz="1800">
                <a:latin typeface="+mn-lt"/>
                <a:ea typeface="Calibri"/>
                <a:cs typeface="Calibri"/>
              </a:rPr>
              <a:t>Zorgverleners weten bijvoorbeeld niet</a:t>
            </a:r>
            <a:r>
              <a:rPr lang="nl-NL" sz="1800">
                <a:effectLst/>
                <a:latin typeface="+mn-lt"/>
                <a:ea typeface="Calibri"/>
                <a:cs typeface="Calibri"/>
              </a:rPr>
              <a:t> altijd van elkaar wat ze hebben </a:t>
            </a:r>
            <a:r>
              <a:rPr lang="nl-NL" sz="1800">
                <a:latin typeface="+mn-lt"/>
                <a:ea typeface="Calibri"/>
                <a:cs typeface="Calibri"/>
              </a:rPr>
              <a:t>voorgeschreven en </a:t>
            </a:r>
            <a:r>
              <a:rPr lang="nl-NL" sz="1800">
                <a:effectLst/>
                <a:latin typeface="+mn-lt"/>
                <a:ea typeface="Calibri"/>
                <a:cs typeface="Calibri"/>
              </a:rPr>
              <a:t>informatie over stoppen en wijzigingen worden niet </a:t>
            </a:r>
            <a:r>
              <a:rPr lang="nl-NL" sz="1800">
                <a:latin typeface="+mn-lt"/>
                <a:ea typeface="Calibri"/>
                <a:cs typeface="Calibri"/>
              </a:rPr>
              <a:t>gedeeld. Informatie</a:t>
            </a:r>
            <a:r>
              <a:rPr lang="nl-NL" sz="1800">
                <a:effectLst/>
                <a:latin typeface="+mn-lt"/>
                <a:ea typeface="Calibri"/>
                <a:cs typeface="Calibri"/>
              </a:rPr>
              <a:t> over toedienen en gebruik ontbreekt vaak totaal</a:t>
            </a:r>
            <a:r>
              <a:rPr lang="nl-NL" sz="1800">
                <a:latin typeface="+mn-lt"/>
                <a:ea typeface="Calibri"/>
                <a:cs typeface="Calibri"/>
              </a:rPr>
              <a:t>. </a:t>
            </a:r>
            <a:endParaRPr lang="nl-NL" sz="1800">
              <a:ea typeface="Calibri" panose="020F0502020204030204"/>
              <a:cs typeface="Calibri" panose="020F0502020204030204"/>
            </a:endParaRPr>
          </a:p>
          <a:p>
            <a:pPr marL="285750" indent="-285750">
              <a:buFont typeface="Arial" panose="020B0604020202020204" pitchFamily="34" charset="0"/>
              <a:buChar char="•"/>
            </a:pPr>
            <a:endParaRPr lang="nl-NL" sz="1800">
              <a:effectLst/>
              <a:latin typeface="+mn-lt"/>
              <a:ea typeface="Calibri"/>
              <a:cs typeface="Calibri"/>
            </a:endParaRPr>
          </a:p>
        </p:txBody>
      </p:sp>
      <p:sp>
        <p:nvSpPr>
          <p:cNvPr id="4" name="Tijdelijke aanduiding voor dianummer 3">
            <a:extLst>
              <a:ext uri="{FF2B5EF4-FFF2-40B4-BE49-F238E27FC236}">
                <a16:creationId xmlns:a16="http://schemas.microsoft.com/office/drawing/2014/main" id="{7C759990-BEAD-0F23-80E1-D791400CB388}"/>
              </a:ext>
            </a:extLst>
          </p:cNvPr>
          <p:cNvSpPr>
            <a:spLocks noGrp="1"/>
          </p:cNvSpPr>
          <p:nvPr>
            <p:ph type="sldNum" sz="quarter" idx="5"/>
          </p:nvPr>
        </p:nvSpPr>
        <p:spPr/>
        <p:txBody>
          <a:bodyPr/>
          <a:lstStyle/>
          <a:p>
            <a:fld id="{D2008B9F-805D-0343-AB58-DD74AF1FF124}" type="slidenum">
              <a:rPr lang="nl-NL" smtClean="0"/>
              <a:t>8</a:t>
            </a:fld>
            <a:endParaRPr lang="nl-NL"/>
          </a:p>
        </p:txBody>
      </p:sp>
    </p:spTree>
    <p:extLst>
      <p:ext uri="{BB962C8B-B14F-4D97-AF65-F5344CB8AC3E}">
        <p14:creationId xmlns:p14="http://schemas.microsoft.com/office/powerpoint/2010/main" val="29442176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285750" indent="-285750">
              <a:buFont typeface="Arial" panose="020B0604020202020204" pitchFamily="34" charset="0"/>
              <a:buChar char="•"/>
              <a:defRPr/>
            </a:pPr>
            <a:r>
              <a:rPr lang="nl-NL" sz="1600" b="0" i="0" kern="1200">
                <a:solidFill>
                  <a:schemeClr val="tx1"/>
                </a:solidFill>
                <a:effectLst/>
                <a:latin typeface="+mn-lt"/>
                <a:ea typeface="+mn-ea"/>
                <a:cs typeface="+mn-cs"/>
              </a:rPr>
              <a:t>Zorgverleners doen er alles aan om een zo compleet en actueel mogelijk medicatieoverzicht te hebben. </a:t>
            </a:r>
          </a:p>
          <a:p>
            <a:pPr marL="285750" indent="-285750">
              <a:buFont typeface="Arial" panose="020B0604020202020204" pitchFamily="34" charset="0"/>
              <a:buChar char="•"/>
              <a:defRPr/>
            </a:pPr>
            <a:r>
              <a:rPr lang="nl-NL" sz="1800">
                <a:effectLst/>
                <a:latin typeface="Calibri"/>
                <a:ea typeface="Calibri"/>
                <a:cs typeface="Calibri"/>
              </a:rPr>
              <a:t>Het kost zorgverleners op dit moment dan ook veel kostbare tijd om die informatie te achterhalen. Zij moeten daarvoor vaak contact opnemen met collega’s en patiënten om een compleet beeld te krijgen van de medicatie die iemand gebruikt. En ondanks deze inspanning, lukt het niet altijd om een compleet medicatieoverzicht te krijgen.</a:t>
            </a:r>
            <a:r>
              <a:rPr lang="nl-NL" sz="1800">
                <a:latin typeface="Calibri"/>
                <a:ea typeface="Calibri"/>
                <a:cs typeface="Calibri"/>
              </a:rPr>
              <a:t> </a:t>
            </a:r>
            <a:endParaRPr lang="nl-NL" sz="1800">
              <a:effectLst/>
              <a:latin typeface="Calibri" panose="020F0502020204030204" pitchFamily="34" charset="0"/>
              <a:ea typeface="Calibri" panose="020F0502020204030204" pitchFamily="34" charset="0"/>
              <a:cs typeface="Calibri"/>
            </a:endParaRPr>
          </a:p>
        </p:txBody>
      </p:sp>
      <p:sp>
        <p:nvSpPr>
          <p:cNvPr id="4" name="Tijdelijke aanduiding voor dianummer 3"/>
          <p:cNvSpPr>
            <a:spLocks noGrp="1"/>
          </p:cNvSpPr>
          <p:nvPr>
            <p:ph type="sldNum" sz="quarter" idx="5"/>
          </p:nvPr>
        </p:nvSpPr>
        <p:spPr/>
        <p:txBody>
          <a:bodyPr/>
          <a:lstStyle/>
          <a:p>
            <a:fld id="{8433980C-69B5-684A-BE46-7DD9BAEA7AA4}" type="slidenum">
              <a:rPr lang="nl-NL" smtClean="0"/>
              <a:t>9</a:t>
            </a:fld>
            <a:endParaRPr lang="nl-NL"/>
          </a:p>
        </p:txBody>
      </p:sp>
    </p:spTree>
    <p:extLst>
      <p:ext uri="{BB962C8B-B14F-4D97-AF65-F5344CB8AC3E}">
        <p14:creationId xmlns:p14="http://schemas.microsoft.com/office/powerpoint/2010/main" val="12906441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38FC3F-EAAC-DE80-A15C-BD8E1B2289E4}"/>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3A9151BF-09C7-A3D0-B905-0D628AA9BBE3}"/>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F32768BC-69C9-F3C7-82E0-94289228DFA1}"/>
              </a:ext>
            </a:extLst>
          </p:cNvPr>
          <p:cNvSpPr>
            <a:spLocks noGrp="1"/>
          </p:cNvSpPr>
          <p:nvPr>
            <p:ph type="body" idx="1"/>
          </p:nvPr>
        </p:nvSpPr>
        <p:spPr/>
        <p:txBody>
          <a:bodyPr/>
          <a:lstStyle/>
          <a:p>
            <a:r>
              <a:rPr lang="nl-NL" sz="1600" b="0" i="0" kern="1200">
                <a:solidFill>
                  <a:schemeClr val="tx1"/>
                </a:solidFill>
                <a:effectLst/>
                <a:latin typeface="+mn-lt"/>
                <a:ea typeface="+mn-ea"/>
                <a:cs typeface="+mn-cs"/>
              </a:rPr>
              <a:t>Goede zorg vraagt om goede informatie. Zorgverleners moeten op het juiste moment beschikken over relevante medische gegevens om fouten te voorkomen en tijd te besparen. </a:t>
            </a:r>
          </a:p>
          <a:p>
            <a:endParaRPr lang="nl-NL" sz="1600" b="0" i="0" kern="1200">
              <a:solidFill>
                <a:schemeClr val="tx1"/>
              </a:solidFill>
              <a:effectLst/>
              <a:latin typeface="+mn-lt"/>
              <a:ea typeface="+mn-ea"/>
              <a:cs typeface="+mn-cs"/>
            </a:endParaRPr>
          </a:p>
          <a:p>
            <a:endParaRPr lang="nl-NL"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1 juli 2023 werd de Wet elektronische gegevensuitwisseling in de zorg (</a:t>
            </a:r>
            <a:r>
              <a:rPr lang="nl-NL" sz="1600" b="0" i="0" u="none" strike="noStrike" kern="1200" err="1">
                <a:solidFill>
                  <a:schemeClr val="tx1"/>
                </a:solidFill>
                <a:effectLst/>
                <a:latin typeface="+mn-lt"/>
                <a:ea typeface="+mn-ea"/>
                <a:cs typeface="+mn-cs"/>
                <a:hlinkClick r:id="rId3"/>
              </a:rPr>
              <a:t>Wegiz</a:t>
            </a:r>
            <a:r>
              <a:rPr lang="nl-NL" sz="1600" b="0" i="0" kern="1200">
                <a:solidFill>
                  <a:schemeClr val="tx1"/>
                </a:solidFill>
                <a:effectLst/>
                <a:latin typeface="+mn-lt"/>
                <a:ea typeface="+mn-ea"/>
                <a:cs typeface="+mn-cs"/>
              </a:rPr>
              <a:t>) van kracht.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stelt verplicht dat gegevensuitwisseling tussen zorgverleners digitaal verloopt. Ook is het verplicht die gegevens met de patiënt te delen als dat mogelijk is. Door digitale gegevensuitwisseling via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hebben zorgverleners op het juiste moment de juiste informatie. Zo kunnen zij zich volledig richten op goede zorgverlening, wat uiteindelijk ten goede komt aan de patiënt.</a:t>
            </a:r>
            <a:br>
              <a:rPr lang="nl-NL" sz="1600" b="0" i="0" kern="1200">
                <a:solidFill>
                  <a:schemeClr val="tx1"/>
                </a:solidFill>
                <a:effectLst/>
                <a:latin typeface="+mn-lt"/>
                <a:ea typeface="+mn-ea"/>
                <a:cs typeface="+mn-cs"/>
              </a:rPr>
            </a:br>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Medicatieoverdracht is een van de geprioriteerde gegevensuitwisselingen onder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a:t>
            </a:r>
          </a:p>
          <a:p>
            <a:r>
              <a:rPr lang="nl-NL" sz="1600" b="0" i="0" kern="1200">
                <a:solidFill>
                  <a:schemeClr val="tx1"/>
                </a:solidFill>
                <a:effectLst/>
                <a:latin typeface="+mn-lt"/>
                <a:ea typeface="+mn-ea"/>
                <a:cs typeface="+mn-cs"/>
              </a:rPr>
              <a:t>Ook op Europees niveau gebeurt veel. Sinds 26 maart 2025 is de European Health Data Space (EHDS) van kracht: een verordening die grensoverschrijdende gegevensuitwisseling en toegang tot gezondheidsdata voor burgers mogelijk maakt. </a:t>
            </a:r>
            <a:br>
              <a:rPr lang="nl-NL" sz="1600" b="0" i="0" kern="1200">
                <a:solidFill>
                  <a:schemeClr val="tx1"/>
                </a:solidFill>
                <a:effectLst/>
                <a:latin typeface="+mn-lt"/>
                <a:ea typeface="+mn-ea"/>
                <a:cs typeface="+mn-cs"/>
              </a:rPr>
            </a:br>
            <a:endParaRPr lang="nl-NL"/>
          </a:p>
        </p:txBody>
      </p:sp>
      <p:sp>
        <p:nvSpPr>
          <p:cNvPr id="4" name="Tijdelijke aanduiding voor dianummer 3">
            <a:extLst>
              <a:ext uri="{FF2B5EF4-FFF2-40B4-BE49-F238E27FC236}">
                <a16:creationId xmlns:a16="http://schemas.microsoft.com/office/drawing/2014/main" id="{6E04FA86-926C-0BA7-33D3-94ECADA41AA2}"/>
              </a:ext>
            </a:extLst>
          </p:cNvPr>
          <p:cNvSpPr>
            <a:spLocks noGrp="1"/>
          </p:cNvSpPr>
          <p:nvPr>
            <p:ph type="sldNum" sz="quarter" idx="5"/>
          </p:nvPr>
        </p:nvSpPr>
        <p:spPr/>
        <p:txBody>
          <a:bodyPr/>
          <a:lstStyle/>
          <a:p>
            <a:fld id="{D2008B9F-805D-0343-AB58-DD74AF1FF124}" type="slidenum">
              <a:rPr lang="nl-NL" smtClean="0"/>
              <a:t>10</a:t>
            </a:fld>
            <a:endParaRPr lang="nl-NL"/>
          </a:p>
        </p:txBody>
      </p:sp>
    </p:spTree>
    <p:extLst>
      <p:ext uri="{BB962C8B-B14F-4D97-AF65-F5344CB8AC3E}">
        <p14:creationId xmlns:p14="http://schemas.microsoft.com/office/powerpoint/2010/main" val="3678255844"/>
      </p:ext>
    </p:extLst>
  </p:cSld>
  <p:clrMapOvr>
    <a:masterClrMapping/>
  </p:clrMapOvr>
</p:notes>
</file>

<file path=ppt/slideLayouts/_rels/slideLayout1.xml.rels>&#65279;<?xml version="1.0" encoding="utf-8"?><Relationships xmlns="http://schemas.openxmlformats.org/package/2006/relationships"><Relationship Type="http://schemas.openxmlformats.org/officeDocument/2006/relationships/slideMaster" Target="/ppt/slideMasters/slideMaster1.xml" Id="rId1" /></Relationships>
</file>

<file path=ppt/slideLayouts/_rels/slideLayout11.xml.rels>&#65279;<?xml version="1.0" encoding="utf-8"?><Relationships xmlns="http://schemas.openxmlformats.org/package/2006/relationships"><Relationship Type="http://schemas.openxmlformats.org/officeDocument/2006/relationships/slideMaster" Target="/ppt/slideMasters/slideMaster1.xml" Id="rId1" /></Relationships>
</file>

<file path=ppt/slideLayouts/_rels/slideLayout13.xml.rels>&#65279;<?xml version="1.0" encoding="utf-8"?><Relationships xmlns="http://schemas.openxmlformats.org/package/2006/relationships"><Relationship Type="http://schemas.openxmlformats.org/officeDocument/2006/relationships/slideMaster" Target="/ppt/slideMasters/slideMaster1.xml" Id="rId1" /></Relationships>
</file>

<file path=ppt/slideLayouts/_rels/slideLayout19.xml.rels>&#65279;<?xml version="1.0" encoding="utf-8"?><Relationships xmlns="http://schemas.openxmlformats.org/package/2006/relationships"><Relationship Type="http://schemas.openxmlformats.org/officeDocument/2006/relationships/slideMaster" Target="/ppt/slideMasters/slideMaster1.xml" Id="rId1" /></Relationships>
</file>

<file path=ppt/slideLayouts/_rels/slideLayout2.xml.rels>&#65279;<?xml version="1.0" encoding="utf-8"?><Relationships xmlns="http://schemas.openxmlformats.org/package/2006/relationships"><Relationship Type="http://schemas.openxmlformats.org/officeDocument/2006/relationships/image" Target="/ppt/media/image1.jpeg" Id="rId2" /><Relationship Type="http://schemas.openxmlformats.org/officeDocument/2006/relationships/slideMaster" Target="/ppt/slideMasters/slideMaster1.xml" Id="rId1" /></Relationships>
</file>

<file path=ppt/slideLayouts/_rels/slideLayout22.xml.rels>&#65279;<?xml version="1.0" encoding="utf-8"?><Relationships xmlns="http://schemas.openxmlformats.org/package/2006/relationships"><Relationship Type="http://schemas.openxmlformats.org/officeDocument/2006/relationships/slideMaster" Target="/ppt/slideMasters/slideMaster1.xml" Id="rId1" /></Relationships>
</file>

<file path=ppt/slideLayouts/_rels/slideLayout23.xml.rels>&#65279;<?xml version="1.0" encoding="utf-8"?><Relationships xmlns="http://schemas.openxmlformats.org/package/2006/relationships"><Relationship Type="http://schemas.openxmlformats.org/officeDocument/2006/relationships/slideMaster" Target="/ppt/slideMasters/slideMaster1.xml" Id="rId1" /></Relationships>
</file>

<file path=ppt/slideLayouts/_rels/slideLayout25.xml.rels>&#65279;<?xml version="1.0" encoding="utf-8"?><Relationships xmlns="http://schemas.openxmlformats.org/package/2006/relationships"><Relationship Type="http://schemas.openxmlformats.org/officeDocument/2006/relationships/slideMaster" Target="/ppt/slideMasters/slideMaster1.xml" Id="rId1" /></Relationships>
</file>

<file path=ppt/slideLayouts/_rels/slideLayout6.xml.rels>&#65279;<?xml version="1.0" encoding="utf-8"?><Relationships xmlns="http://schemas.openxmlformats.org/package/2006/relationships"><Relationship Type="http://schemas.openxmlformats.org/officeDocument/2006/relationships/slideMaster" Target="/ppt/slideMasters/slideMaster1.xml" Id="rId1" /></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Opening-Logo-MSZ">
    <p:bg>
      <p:bgPr>
        <a:solidFill>
          <a:schemeClr val="bg1"/>
        </a:solidFill>
        <a:effectLst/>
      </p:bgPr>
    </p:bg>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658FC580-3B79-8904-B7F0-391657B375A8}"/>
              </a:ext>
            </a:extLst>
          </p:cNvPr>
          <p:cNvGrpSpPr>
            <a:grpSpLocks noChangeAspect="1"/>
          </p:cNvGrpSpPr>
          <p:nvPr/>
        </p:nvGrpSpPr>
        <p:grpSpPr>
          <a:xfrm>
            <a:off x="1596794" y="2890625"/>
            <a:ext cx="9000000" cy="1076750"/>
            <a:chOff x="879392" y="2827824"/>
            <a:chExt cx="10618826" cy="1270425"/>
          </a:xfrm>
        </p:grpSpPr>
        <p:grpSp>
          <p:nvGrpSpPr>
            <p:cNvPr id="5" name="Graphic 2">
              <a:extLst>
                <a:ext uri="{FF2B5EF4-FFF2-40B4-BE49-F238E27FC236}">
                  <a16:creationId xmlns:a16="http://schemas.microsoft.com/office/drawing/2014/main" id="{639B65A4-2E86-CC68-2810-8DBF617F4489}"/>
                </a:ext>
              </a:extLst>
            </p:cNvPr>
            <p:cNvGrpSpPr/>
            <p:nvPr/>
          </p:nvGrpSpPr>
          <p:grpSpPr>
            <a:xfrm>
              <a:off x="1256680" y="3091869"/>
              <a:ext cx="853236" cy="630087"/>
              <a:chOff x="1256680" y="3091869"/>
              <a:chExt cx="853236" cy="630087"/>
            </a:xfrm>
          </p:grpSpPr>
          <p:sp>
            <p:nvSpPr>
              <p:cNvPr id="6" name="Vrije vorm 5">
                <a:extLst>
                  <a:ext uri="{FF2B5EF4-FFF2-40B4-BE49-F238E27FC236}">
                    <a16:creationId xmlns:a16="http://schemas.microsoft.com/office/drawing/2014/main" id="{3813011B-DEB4-4881-BCFE-03503508D71B}"/>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7" name="Vrije vorm 6">
                <a:extLst>
                  <a:ext uri="{FF2B5EF4-FFF2-40B4-BE49-F238E27FC236}">
                    <a16:creationId xmlns:a16="http://schemas.microsoft.com/office/drawing/2014/main" id="{A046E0A9-C302-FCAB-5E97-8FF234E5D17F}"/>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8" name="Vrije vorm 7">
                <a:extLst>
                  <a:ext uri="{FF2B5EF4-FFF2-40B4-BE49-F238E27FC236}">
                    <a16:creationId xmlns:a16="http://schemas.microsoft.com/office/drawing/2014/main" id="{AFCA600D-9132-EA15-EBE2-6D2A69C5316D}"/>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A03F04B2-EECF-8C2F-79C0-C532AF68270B}"/>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2E0023EE-A262-567F-FCDA-E1931EAF3CF1}"/>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069E3EFB-63B0-D3EF-B2AC-20BAF5F4C07B}"/>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80" name="Graphic 2">
              <a:extLst>
                <a:ext uri="{FF2B5EF4-FFF2-40B4-BE49-F238E27FC236}">
                  <a16:creationId xmlns:a16="http://schemas.microsoft.com/office/drawing/2014/main" id="{135051F1-8856-1DE3-740B-86EF89FD1FF9}"/>
                </a:ext>
              </a:extLst>
            </p:cNvPr>
            <p:cNvGrpSpPr/>
            <p:nvPr/>
          </p:nvGrpSpPr>
          <p:grpSpPr>
            <a:xfrm>
              <a:off x="2591781" y="3013012"/>
              <a:ext cx="8906436" cy="574254"/>
              <a:chOff x="2591781" y="3013012"/>
              <a:chExt cx="8906436" cy="574254"/>
            </a:xfrm>
            <a:solidFill>
              <a:srgbClr val="005184"/>
            </a:solidFill>
          </p:grpSpPr>
          <p:sp>
            <p:nvSpPr>
              <p:cNvPr id="81" name="Vrije vorm 80">
                <a:extLst>
                  <a:ext uri="{FF2B5EF4-FFF2-40B4-BE49-F238E27FC236}">
                    <a16:creationId xmlns:a16="http://schemas.microsoft.com/office/drawing/2014/main" id="{A9B06FD1-60B6-9E01-51F3-5D5F4884E36B}"/>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82" name="Vrije vorm 81">
                <a:extLst>
                  <a:ext uri="{FF2B5EF4-FFF2-40B4-BE49-F238E27FC236}">
                    <a16:creationId xmlns:a16="http://schemas.microsoft.com/office/drawing/2014/main" id="{7106DE72-23D1-A480-5702-76EFB987C85F}"/>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83" name="Vrije vorm 82">
                <a:extLst>
                  <a:ext uri="{FF2B5EF4-FFF2-40B4-BE49-F238E27FC236}">
                    <a16:creationId xmlns:a16="http://schemas.microsoft.com/office/drawing/2014/main" id="{739C800A-8FC3-A9D4-CFB8-3344C1C7F5EB}"/>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84" name="Vrije vorm 83">
                <a:extLst>
                  <a:ext uri="{FF2B5EF4-FFF2-40B4-BE49-F238E27FC236}">
                    <a16:creationId xmlns:a16="http://schemas.microsoft.com/office/drawing/2014/main" id="{BFBAC716-2349-9F53-80AD-41516EC1F0BA}"/>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85" name="Vrije vorm 84">
                <a:extLst>
                  <a:ext uri="{FF2B5EF4-FFF2-40B4-BE49-F238E27FC236}">
                    <a16:creationId xmlns:a16="http://schemas.microsoft.com/office/drawing/2014/main" id="{265FE571-5840-CF6D-3979-577383F0B742}"/>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86" name="Vrije vorm 85">
                <a:extLst>
                  <a:ext uri="{FF2B5EF4-FFF2-40B4-BE49-F238E27FC236}">
                    <a16:creationId xmlns:a16="http://schemas.microsoft.com/office/drawing/2014/main" id="{93813F48-6CB4-F0D2-081B-E38018C8D38F}"/>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87" name="Vrije vorm 86">
                <a:extLst>
                  <a:ext uri="{FF2B5EF4-FFF2-40B4-BE49-F238E27FC236}">
                    <a16:creationId xmlns:a16="http://schemas.microsoft.com/office/drawing/2014/main" id="{9EC09F7E-C5B7-9733-98BD-DC4E8A1B2EF5}"/>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88" name="Vrije vorm 87">
                <a:extLst>
                  <a:ext uri="{FF2B5EF4-FFF2-40B4-BE49-F238E27FC236}">
                    <a16:creationId xmlns:a16="http://schemas.microsoft.com/office/drawing/2014/main" id="{64D45DFC-8181-1B50-C50C-2C332DF9371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89" name="Vrije vorm 88">
                <a:extLst>
                  <a:ext uri="{FF2B5EF4-FFF2-40B4-BE49-F238E27FC236}">
                    <a16:creationId xmlns:a16="http://schemas.microsoft.com/office/drawing/2014/main" id="{0B9B2372-F7DA-41A2-C17D-0F2376782C34}"/>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90" name="Vrije vorm 89">
                <a:extLst>
                  <a:ext uri="{FF2B5EF4-FFF2-40B4-BE49-F238E27FC236}">
                    <a16:creationId xmlns:a16="http://schemas.microsoft.com/office/drawing/2014/main" id="{3902A8FC-70B6-4857-9B3F-EB5096CC5EA5}"/>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91" name="Vrije vorm 90">
                <a:extLst>
                  <a:ext uri="{FF2B5EF4-FFF2-40B4-BE49-F238E27FC236}">
                    <a16:creationId xmlns:a16="http://schemas.microsoft.com/office/drawing/2014/main" id="{436302F8-4688-5C9D-EF72-3F930CAC120F}"/>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92" name="Vrije vorm 91">
                <a:extLst>
                  <a:ext uri="{FF2B5EF4-FFF2-40B4-BE49-F238E27FC236}">
                    <a16:creationId xmlns:a16="http://schemas.microsoft.com/office/drawing/2014/main" id="{73DE3F78-51B9-211B-DC6F-F5A12D2F5D54}"/>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93" name="Vrije vorm 92">
                <a:extLst>
                  <a:ext uri="{FF2B5EF4-FFF2-40B4-BE49-F238E27FC236}">
                    <a16:creationId xmlns:a16="http://schemas.microsoft.com/office/drawing/2014/main" id="{5246C562-C6CB-2673-9F44-EFFF47278C39}"/>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94" name="Vrije vorm 93">
                <a:extLst>
                  <a:ext uri="{FF2B5EF4-FFF2-40B4-BE49-F238E27FC236}">
                    <a16:creationId xmlns:a16="http://schemas.microsoft.com/office/drawing/2014/main" id="{7320C374-831B-8856-61F1-BED0874A9712}"/>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95" name="Vrije vorm 94">
                <a:extLst>
                  <a:ext uri="{FF2B5EF4-FFF2-40B4-BE49-F238E27FC236}">
                    <a16:creationId xmlns:a16="http://schemas.microsoft.com/office/drawing/2014/main" id="{63582B0A-2338-D881-5E61-61F544E00EC5}"/>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96" name="Vrije vorm 95">
                <a:extLst>
                  <a:ext uri="{FF2B5EF4-FFF2-40B4-BE49-F238E27FC236}">
                    <a16:creationId xmlns:a16="http://schemas.microsoft.com/office/drawing/2014/main" id="{397FFFC8-9ACF-E52B-00FE-9E45D9290C4E}"/>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97" name="Vrije vorm 96">
                <a:extLst>
                  <a:ext uri="{FF2B5EF4-FFF2-40B4-BE49-F238E27FC236}">
                    <a16:creationId xmlns:a16="http://schemas.microsoft.com/office/drawing/2014/main" id="{8BAE739C-9680-430C-81A4-E338A9B634EF}"/>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98" name="Vrije vorm 97">
                <a:extLst>
                  <a:ext uri="{FF2B5EF4-FFF2-40B4-BE49-F238E27FC236}">
                    <a16:creationId xmlns:a16="http://schemas.microsoft.com/office/drawing/2014/main" id="{9C51D078-C134-9586-4229-52481302ED31}"/>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99" name="Vrije vorm 98">
                <a:extLst>
                  <a:ext uri="{FF2B5EF4-FFF2-40B4-BE49-F238E27FC236}">
                    <a16:creationId xmlns:a16="http://schemas.microsoft.com/office/drawing/2014/main" id="{DFD87EA5-B779-8DAF-5F7D-F1904565A23C}"/>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00" name="Vrije vorm 99">
                <a:extLst>
                  <a:ext uri="{FF2B5EF4-FFF2-40B4-BE49-F238E27FC236}">
                    <a16:creationId xmlns:a16="http://schemas.microsoft.com/office/drawing/2014/main" id="{293FA9AF-2F44-3417-04E6-5943A7885C38}"/>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01" name="Vrije vorm 100">
                <a:extLst>
                  <a:ext uri="{FF2B5EF4-FFF2-40B4-BE49-F238E27FC236}">
                    <a16:creationId xmlns:a16="http://schemas.microsoft.com/office/drawing/2014/main" id="{D3EE1A03-BDAB-4FEB-8862-62D0C596CFC8}"/>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02" name="Vrije vorm 101">
                <a:extLst>
                  <a:ext uri="{FF2B5EF4-FFF2-40B4-BE49-F238E27FC236}">
                    <a16:creationId xmlns:a16="http://schemas.microsoft.com/office/drawing/2014/main" id="{E7F23D24-D693-A292-6936-E2A40B08D411}"/>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03" name="Vrije vorm 102">
                <a:extLst>
                  <a:ext uri="{FF2B5EF4-FFF2-40B4-BE49-F238E27FC236}">
                    <a16:creationId xmlns:a16="http://schemas.microsoft.com/office/drawing/2014/main" id="{C0CC9E18-51C2-7908-5321-0B47C0CB3EF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104" name="Vrije vorm 103">
                <a:extLst>
                  <a:ext uri="{FF2B5EF4-FFF2-40B4-BE49-F238E27FC236}">
                    <a16:creationId xmlns:a16="http://schemas.microsoft.com/office/drawing/2014/main" id="{960ABA5A-E5DA-8D3E-5D0D-EB5BFF0002D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105" name="Vrije vorm 104">
                <a:extLst>
                  <a:ext uri="{FF2B5EF4-FFF2-40B4-BE49-F238E27FC236}">
                    <a16:creationId xmlns:a16="http://schemas.microsoft.com/office/drawing/2014/main" id="{C77AF163-E20F-6A3B-D877-614E2F76A13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313D890F-1171-C14E-9D6C-EC0EED663C07}"/>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07" name="Graphic 2">
              <a:extLst>
                <a:ext uri="{FF2B5EF4-FFF2-40B4-BE49-F238E27FC236}">
                  <a16:creationId xmlns:a16="http://schemas.microsoft.com/office/drawing/2014/main" id="{2E9A9F1E-FF79-05A5-BA5B-D6861DF67C20}"/>
                </a:ext>
              </a:extLst>
            </p:cNvPr>
            <p:cNvGrpSpPr/>
            <p:nvPr/>
          </p:nvGrpSpPr>
          <p:grpSpPr>
            <a:xfrm>
              <a:off x="2582296" y="3655179"/>
              <a:ext cx="5270759" cy="237639"/>
              <a:chOff x="2582296" y="3655179"/>
              <a:chExt cx="5270759" cy="237639"/>
            </a:xfrm>
            <a:solidFill>
              <a:srgbClr val="005184"/>
            </a:solidFill>
          </p:grpSpPr>
          <p:sp>
            <p:nvSpPr>
              <p:cNvPr id="108" name="Vrije vorm 107">
                <a:extLst>
                  <a:ext uri="{FF2B5EF4-FFF2-40B4-BE49-F238E27FC236}">
                    <a16:creationId xmlns:a16="http://schemas.microsoft.com/office/drawing/2014/main" id="{5BCF814C-64B4-AC88-581E-0A9DEFFB2F4D}"/>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23277FB7-963A-70D9-AF8F-DF7ABC89438A}"/>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07F1CF98-7DAC-245C-64C7-F85445CEE114}"/>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A8DE8918-AF51-8176-9F58-6E52CCC9983B}"/>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BC11B251-E401-EBB6-3482-4F614489AAA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97B44207-9F78-3F0E-EF3B-1230F69140D8}"/>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FBBA6AC8-5E9A-413C-0495-AE9B74F1434B}"/>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26034BA7-D583-DBBB-3763-C751E6DDFB9B}"/>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6" name="Vrije vorm 115">
                <a:extLst>
                  <a:ext uri="{FF2B5EF4-FFF2-40B4-BE49-F238E27FC236}">
                    <a16:creationId xmlns:a16="http://schemas.microsoft.com/office/drawing/2014/main" id="{B84DDCCB-EE15-2674-3C67-E6E1BB590909}"/>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D6E78B6C-490C-964B-12BB-86B39DCFEAF4}"/>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8" name="Vrije vorm 117">
                <a:extLst>
                  <a:ext uri="{FF2B5EF4-FFF2-40B4-BE49-F238E27FC236}">
                    <a16:creationId xmlns:a16="http://schemas.microsoft.com/office/drawing/2014/main" id="{DD0B0067-59A4-02FD-F4FF-85616D8B8E47}"/>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AC7B5973-6C85-2C67-F59A-473716391B4C}"/>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20" name="Vrije vorm 119">
                <a:extLst>
                  <a:ext uri="{FF2B5EF4-FFF2-40B4-BE49-F238E27FC236}">
                    <a16:creationId xmlns:a16="http://schemas.microsoft.com/office/drawing/2014/main" id="{06ECE66D-9F1A-6200-4DB9-7F47B56FF6B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F6AB9109-90DC-93EC-8395-25BE612FB7DB}"/>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A9FDCF46-0A82-3D02-6EB3-3B4BCA9E2396}"/>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3A463E8A-FCF4-CA39-C9BA-C868A1FC937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E79AF661-4FF4-AA2E-771B-0921A0DF7836}"/>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F79310CE-A652-BDB2-58F6-FFF608C2919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7CAAA9DB-5779-38C4-F7D6-757C90E86F8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EE362419-2A64-4F97-4D9D-D850284FFE66}"/>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C1D20D08-CD38-FEF0-F044-023C60050A04}"/>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29" name="Vrije vorm 128">
                <a:extLst>
                  <a:ext uri="{FF2B5EF4-FFF2-40B4-BE49-F238E27FC236}">
                    <a16:creationId xmlns:a16="http://schemas.microsoft.com/office/drawing/2014/main" id="{1158C5E2-32E5-3082-15C1-7D29FD093C4C}"/>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30" name="Vrije vorm 129">
                <a:extLst>
                  <a:ext uri="{FF2B5EF4-FFF2-40B4-BE49-F238E27FC236}">
                    <a16:creationId xmlns:a16="http://schemas.microsoft.com/office/drawing/2014/main" id="{69212C9C-E812-9248-9825-6537427B869F}"/>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DFED01E0-DD80-EE20-15CD-CCB424300773}"/>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8590BD17-96F0-3F65-315B-D557079AA1F4}"/>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6C1D3AC2-A908-3BF6-58D9-5A2DEEF6FD28}"/>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2EEABAAC-42C3-FB77-F1C8-15D391087FF9}"/>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7D1032D8-F8D6-A7C4-1A81-382FE5CC3D77}"/>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36" name="Vrije vorm 135">
              <a:extLst>
                <a:ext uri="{FF2B5EF4-FFF2-40B4-BE49-F238E27FC236}">
                  <a16:creationId xmlns:a16="http://schemas.microsoft.com/office/drawing/2014/main" id="{9E24A72C-A727-5E07-7E96-60D4FC446CF7}"/>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nvGrpSpPr>
          <p:cNvPr id="137" name="Groep 136">
            <a:extLst>
              <a:ext uri="{FF2B5EF4-FFF2-40B4-BE49-F238E27FC236}">
                <a16:creationId xmlns:a16="http://schemas.microsoft.com/office/drawing/2014/main" id="{7BF6FA33-E2F9-0C9B-4A18-C25BD8F6F31A}"/>
              </a:ext>
            </a:extLst>
          </p:cNvPr>
          <p:cNvGrpSpPr/>
          <p:nvPr userDrawn="1"/>
        </p:nvGrpSpPr>
        <p:grpSpPr>
          <a:xfrm>
            <a:off x="0" y="0"/>
            <a:ext cx="12193588" cy="6858000"/>
            <a:chOff x="0" y="0"/>
            <a:chExt cx="12193588" cy="6858000"/>
          </a:xfrm>
        </p:grpSpPr>
        <p:sp>
          <p:nvSpPr>
            <p:cNvPr id="138" name="Rechthoek 137">
              <a:extLst>
                <a:ext uri="{FF2B5EF4-FFF2-40B4-BE49-F238E27FC236}">
                  <a16:creationId xmlns:a16="http://schemas.microsoft.com/office/drawing/2014/main" id="{C0EBBC31-4DB0-4759-7B2E-87FD8E9039DD}"/>
                </a:ext>
              </a:extLst>
            </p:cNvPr>
            <p:cNvSpPr/>
            <p:nvPr userDrawn="1"/>
          </p:nvSpPr>
          <p:spPr>
            <a:xfrm>
              <a:off x="0" y="0"/>
              <a:ext cx="12193588" cy="198000"/>
            </a:xfrm>
            <a:prstGeom prst="rect">
              <a:avLst/>
            </a:prstGeom>
            <a:gradFill>
              <a:gsLst>
                <a:gs pos="0">
                  <a:schemeClr val="accent2"/>
                </a:gs>
                <a:gs pos="100000">
                  <a:schemeClr val="accent2">
                    <a:alpha val="10000"/>
                  </a:schemeClr>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9" name="Rechthoek 138">
              <a:extLst>
                <a:ext uri="{FF2B5EF4-FFF2-40B4-BE49-F238E27FC236}">
                  <a16:creationId xmlns:a16="http://schemas.microsoft.com/office/drawing/2014/main" id="{943B4E25-85FE-E629-D3C2-87D00C6CF54B}"/>
                </a:ext>
              </a:extLst>
            </p:cNvPr>
            <p:cNvSpPr/>
            <p:nvPr userDrawn="1"/>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23798217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el-lege-pagina">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346640183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el-blanco">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9CEFBDC4-5537-49C9-1204-1E16085DB74C}"/>
              </a:ext>
            </a:extLst>
          </p:cNvPr>
          <p:cNvSpPr/>
          <p:nvPr userDrawn="1"/>
        </p:nvSpPr>
        <p:spPr>
          <a:xfrm>
            <a:off x="1" y="6198670"/>
            <a:ext cx="12193589" cy="5390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spTree>
    <p:extLst>
      <p:ext uri="{BB962C8B-B14F-4D97-AF65-F5344CB8AC3E}">
        <p14:creationId xmlns:p14="http://schemas.microsoft.com/office/powerpoint/2010/main" val="959952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Hoofdstuktitels">
    <p:bg>
      <p:bgPr>
        <a:gradFill>
          <a:gsLst>
            <a:gs pos="100000">
              <a:schemeClr val="tx2">
                <a:lumMod val="75000"/>
              </a:schemeClr>
            </a:gs>
            <a:gs pos="0">
              <a:schemeClr val="tx2"/>
            </a:gs>
          </a:gsLst>
          <a:lin ang="6000000" scaled="0"/>
        </a:gradFill>
        <a:effectLst/>
      </p:bgPr>
    </p:bg>
    <p:spTree>
      <p:nvGrpSpPr>
        <p:cNvPr id="1" name=""/>
        <p:cNvGrpSpPr/>
        <p:nvPr/>
      </p:nvGrpSpPr>
      <p:grpSpPr>
        <a:xfrm>
          <a:off x="0" y="0"/>
          <a:ext cx="0" cy="0"/>
          <a:chOff x="0" y="0"/>
          <a:chExt cx="0" cy="0"/>
        </a:xfrm>
      </p:grpSpPr>
      <p:grpSp>
        <p:nvGrpSpPr>
          <p:cNvPr id="86" name="Groep 85">
            <a:extLst>
              <a:ext uri="{FF2B5EF4-FFF2-40B4-BE49-F238E27FC236}">
                <a16:creationId xmlns:a16="http://schemas.microsoft.com/office/drawing/2014/main" id="{5193BA2E-43A4-B5D3-A176-B5CC36406F39}"/>
              </a:ext>
            </a:extLst>
          </p:cNvPr>
          <p:cNvGrpSpPr/>
          <p:nvPr userDrawn="1"/>
        </p:nvGrpSpPr>
        <p:grpSpPr>
          <a:xfrm>
            <a:off x="2259492" y="2709094"/>
            <a:ext cx="7674603" cy="1439813"/>
            <a:chOff x="2259493" y="2709094"/>
            <a:chExt cx="7674603" cy="1439813"/>
          </a:xfrm>
        </p:grpSpPr>
        <p:sp>
          <p:nvSpPr>
            <p:cNvPr id="2" name="Rechthoek met aan één zijde afgeronde hoeken 1">
              <a:extLst>
                <a:ext uri="{FF2B5EF4-FFF2-40B4-BE49-F238E27FC236}">
                  <a16:creationId xmlns:a16="http://schemas.microsoft.com/office/drawing/2014/main" id="{40552D1C-12EA-5C30-324F-F9F03EDB266F}"/>
                </a:ext>
              </a:extLst>
            </p:cNvPr>
            <p:cNvSpPr/>
            <p:nvPr userDrawn="1"/>
          </p:nvSpPr>
          <p:spPr>
            <a:xfrm rot="16200000">
              <a:off x="5730060" y="-55130"/>
              <a:ext cx="1439812" cy="6968261"/>
            </a:xfrm>
            <a:prstGeom prst="round2SameRect">
              <a:avLst>
                <a:gd name="adj1" fmla="val 0"/>
                <a:gd name="adj2"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lIns="72000" tIns="108000" rIns="72000" bIns="108000" rtlCol="0" anchor="ctr" anchorCtr="0"/>
            <a:lstStyle/>
            <a:p>
              <a:pPr algn="ctr"/>
              <a:endParaRPr lang="nl-NL" sz="3600">
                <a:solidFill>
                  <a:schemeClr val="tx2"/>
                </a:solidFill>
              </a:endParaRPr>
            </a:p>
          </p:txBody>
        </p:sp>
        <p:sp>
          <p:nvSpPr>
            <p:cNvPr id="3" name="Ovaal 2">
              <a:extLst>
                <a:ext uri="{FF2B5EF4-FFF2-40B4-BE49-F238E27FC236}">
                  <a16:creationId xmlns:a16="http://schemas.microsoft.com/office/drawing/2014/main" id="{F135B95B-1A6A-415F-53BA-5E2200CF35CD}"/>
                </a:ext>
              </a:extLst>
            </p:cNvPr>
            <p:cNvSpPr/>
            <p:nvPr userDrawn="1"/>
          </p:nvSpPr>
          <p:spPr>
            <a:xfrm>
              <a:off x="2259493" y="2709094"/>
              <a:ext cx="1439813" cy="1439812"/>
            </a:xfrm>
            <a:prstGeom prst="ellipse">
              <a:avLst/>
            </a:prstGeom>
            <a:solidFill>
              <a:schemeClr val="bg1"/>
            </a:solidFill>
            <a:ln w="9525" cap="flat">
              <a:noFill/>
              <a:prstDash val="solid"/>
              <a:miter/>
            </a:ln>
            <a:effectLst>
              <a:outerShdw blurRad="381000" algn="ctr" rotWithShape="0">
                <a:schemeClr val="tx2">
                  <a:lumMod val="50000"/>
                  <a:alpha val="25000"/>
                </a:schemeClr>
              </a:outerShdw>
            </a:effectLst>
          </p:spPr>
          <p:txBody>
            <a:bodyPr rot="0" spcFirstLastPara="0" vertOverflow="overflow" horzOverflow="overflow" vert="horz" wrap="square" lIns="121904" tIns="60952" rIns="121904" bIns="60952" numCol="1" spcCol="0" rtlCol="0" fromWordArt="0" anchor="ctr" anchorCtr="0" forceAA="0" compatLnSpc="1">
              <a:prstTxWarp prst="textNoShape">
                <a:avLst/>
              </a:prstTxWarp>
              <a:noAutofit/>
            </a:bodyPr>
            <a:lstStyle/>
            <a:p>
              <a:endParaRPr lang="nl-NL" sz="2400"/>
            </a:p>
          </p:txBody>
        </p:sp>
        <p:grpSp>
          <p:nvGrpSpPr>
            <p:cNvPr id="85" name="Groep 84">
              <a:extLst>
                <a:ext uri="{FF2B5EF4-FFF2-40B4-BE49-F238E27FC236}">
                  <a16:creationId xmlns:a16="http://schemas.microsoft.com/office/drawing/2014/main" id="{CF28C796-C36E-81C2-2DF3-0DE78C705946}"/>
                </a:ext>
              </a:extLst>
            </p:cNvPr>
            <p:cNvGrpSpPr/>
            <p:nvPr userDrawn="1"/>
          </p:nvGrpSpPr>
          <p:grpSpPr>
            <a:xfrm>
              <a:off x="2384038" y="2833639"/>
              <a:ext cx="1190722" cy="1190723"/>
              <a:chOff x="2384215" y="2833814"/>
              <a:chExt cx="1190722" cy="1190723"/>
            </a:xfrm>
          </p:grpSpPr>
          <p:grpSp>
            <p:nvGrpSpPr>
              <p:cNvPr id="10" name="Graphic 5">
                <a:extLst>
                  <a:ext uri="{FF2B5EF4-FFF2-40B4-BE49-F238E27FC236}">
                    <a16:creationId xmlns:a16="http://schemas.microsoft.com/office/drawing/2014/main" id="{35FB60A0-7602-BC58-6D1A-B8704EB5597F}"/>
                  </a:ext>
                </a:extLst>
              </p:cNvPr>
              <p:cNvGrpSpPr/>
              <p:nvPr/>
            </p:nvGrpSpPr>
            <p:grpSpPr>
              <a:xfrm>
                <a:off x="2734958" y="3081293"/>
                <a:ext cx="793205" cy="590556"/>
                <a:chOff x="2734958" y="3081293"/>
                <a:chExt cx="793205" cy="590556"/>
              </a:xfrm>
            </p:grpSpPr>
            <p:sp>
              <p:nvSpPr>
                <p:cNvPr id="12" name="Vrije vorm 11">
                  <a:extLst>
                    <a:ext uri="{FF2B5EF4-FFF2-40B4-BE49-F238E27FC236}">
                      <a16:creationId xmlns:a16="http://schemas.microsoft.com/office/drawing/2014/main" id="{69915BEC-436F-2FDB-1369-B2521AED0CDC}"/>
                    </a:ext>
                  </a:extLst>
                </p:cNvPr>
                <p:cNvSpPr/>
                <p:nvPr/>
              </p:nvSpPr>
              <p:spPr>
                <a:xfrm>
                  <a:off x="3080903" y="3081293"/>
                  <a:ext cx="447260" cy="548583"/>
                </a:xfrm>
                <a:custGeom>
                  <a:avLst/>
                  <a:gdLst>
                    <a:gd name="connsiteX0" fmla="*/ 405293 w 447260"/>
                    <a:gd name="connsiteY0" fmla="*/ 41967 h 548583"/>
                    <a:gd name="connsiteX1" fmla="*/ 202649 w 447260"/>
                    <a:gd name="connsiteY1" fmla="*/ 41971 h 548583"/>
                    <a:gd name="connsiteX2" fmla="*/ 0 w 447260"/>
                    <a:gd name="connsiteY2" fmla="*/ 244618 h 548583"/>
                    <a:gd name="connsiteX3" fmla="*/ 101322 w 447260"/>
                    <a:gd name="connsiteY3" fmla="*/ 345940 h 548583"/>
                    <a:gd name="connsiteX4" fmla="*/ 101318 w 447260"/>
                    <a:gd name="connsiteY4" fmla="*/ 548584 h 548583"/>
                    <a:gd name="connsiteX5" fmla="*/ 405289 w 447260"/>
                    <a:gd name="connsiteY5" fmla="*/ 244611 h 548583"/>
                    <a:gd name="connsiteX6" fmla="*/ 405293 w 447260"/>
                    <a:gd name="connsiteY6" fmla="*/ 41967 h 548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260" h="548583">
                      <a:moveTo>
                        <a:pt x="405293" y="41967"/>
                      </a:moveTo>
                      <a:cubicBezTo>
                        <a:pt x="349336" y="-13990"/>
                        <a:pt x="258608" y="-13990"/>
                        <a:pt x="202649" y="41971"/>
                      </a:cubicBezTo>
                      <a:lnTo>
                        <a:pt x="0" y="244618"/>
                      </a:lnTo>
                      <a:lnTo>
                        <a:pt x="101322" y="345940"/>
                      </a:lnTo>
                      <a:cubicBezTo>
                        <a:pt x="157279" y="401897"/>
                        <a:pt x="157277" y="492625"/>
                        <a:pt x="101318" y="548584"/>
                      </a:cubicBezTo>
                      <a:lnTo>
                        <a:pt x="405289" y="244611"/>
                      </a:lnTo>
                      <a:cubicBezTo>
                        <a:pt x="461250" y="188652"/>
                        <a:pt x="461252" y="97925"/>
                        <a:pt x="405293" y="41967"/>
                      </a:cubicBezTo>
                      <a:close/>
                    </a:path>
                  </a:pathLst>
                </a:custGeom>
                <a:solidFill>
                  <a:srgbClr val="00A6B7"/>
                </a:solidFill>
                <a:ln w="0"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D2A6A9A0-2D21-7B79-72D5-F9D611638C2E}"/>
                    </a:ext>
                  </a:extLst>
                </p:cNvPr>
                <p:cNvSpPr/>
                <p:nvPr/>
              </p:nvSpPr>
              <p:spPr>
                <a:xfrm>
                  <a:off x="2734958" y="3182615"/>
                  <a:ext cx="345941" cy="345941"/>
                </a:xfrm>
                <a:custGeom>
                  <a:avLst/>
                  <a:gdLst>
                    <a:gd name="connsiteX0" fmla="*/ 244618 w 345941"/>
                    <a:gd name="connsiteY0" fmla="*/ 41969 h 345941"/>
                    <a:gd name="connsiteX1" fmla="*/ 41971 w 345941"/>
                    <a:gd name="connsiteY1" fmla="*/ 41969 h 345941"/>
                    <a:gd name="connsiteX2" fmla="*/ 41971 w 345941"/>
                    <a:gd name="connsiteY2" fmla="*/ 244618 h 345941"/>
                    <a:gd name="connsiteX3" fmla="*/ 143294 w 345941"/>
                    <a:gd name="connsiteY3" fmla="*/ 345942 h 345941"/>
                    <a:gd name="connsiteX4" fmla="*/ 345941 w 345941"/>
                    <a:gd name="connsiteY4" fmla="*/ 143293 h 345941"/>
                    <a:gd name="connsiteX5" fmla="*/ 244618 w 345941"/>
                    <a:gd name="connsiteY5" fmla="*/ 41969 h 34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941" h="345941">
                      <a:moveTo>
                        <a:pt x="244618" y="41969"/>
                      </a:moveTo>
                      <a:cubicBezTo>
                        <a:pt x="188659" y="-13990"/>
                        <a:pt x="97929" y="-13990"/>
                        <a:pt x="41971" y="41969"/>
                      </a:cubicBezTo>
                      <a:cubicBezTo>
                        <a:pt x="-13990" y="97930"/>
                        <a:pt x="-13990" y="188658"/>
                        <a:pt x="41971" y="244618"/>
                      </a:cubicBezTo>
                      <a:lnTo>
                        <a:pt x="143294" y="345942"/>
                      </a:lnTo>
                      <a:lnTo>
                        <a:pt x="345941" y="143293"/>
                      </a:lnTo>
                      <a:lnTo>
                        <a:pt x="244618" y="41969"/>
                      </a:lnTo>
                      <a:close/>
                    </a:path>
                  </a:pathLst>
                </a:custGeom>
                <a:solidFill>
                  <a:srgbClr val="EC7D23"/>
                </a:solidFill>
                <a:ln w="0" cap="flat">
                  <a:noFill/>
                  <a:prstDash val="solid"/>
                  <a:miter/>
                </a:ln>
              </p:spPr>
              <p:txBody>
                <a:bodyPr rtlCol="0" anchor="ctr"/>
                <a:lstStyle/>
                <a:p>
                  <a:endParaRPr lang="nl-NL"/>
                </a:p>
              </p:txBody>
            </p:sp>
            <p:sp>
              <p:nvSpPr>
                <p:cNvPr id="80" name="Vrije vorm 79">
                  <a:extLst>
                    <a:ext uri="{FF2B5EF4-FFF2-40B4-BE49-F238E27FC236}">
                      <a16:creationId xmlns:a16="http://schemas.microsoft.com/office/drawing/2014/main" id="{901A510B-0D31-020D-5818-61A64C62E73A}"/>
                    </a:ext>
                  </a:extLst>
                </p:cNvPr>
                <p:cNvSpPr/>
                <p:nvPr/>
              </p:nvSpPr>
              <p:spPr>
                <a:xfrm>
                  <a:off x="3080903" y="3283970"/>
                  <a:ext cx="159849" cy="345825"/>
                </a:xfrm>
                <a:custGeom>
                  <a:avLst/>
                  <a:gdLst>
                    <a:gd name="connsiteX0" fmla="*/ 101397 w 159849"/>
                    <a:gd name="connsiteY0" fmla="*/ 345825 h 345825"/>
                    <a:gd name="connsiteX1" fmla="*/ 117334 w 159849"/>
                    <a:gd name="connsiteY1" fmla="*/ 329886 h 345825"/>
                    <a:gd name="connsiteX2" fmla="*/ 137664 w 159849"/>
                    <a:gd name="connsiteY2" fmla="*/ 151436 h 345825"/>
                    <a:gd name="connsiteX3" fmla="*/ 41943 w 159849"/>
                    <a:gd name="connsiteY3" fmla="*/ 0 h 345825"/>
                    <a:gd name="connsiteX4" fmla="*/ 0 w 159849"/>
                    <a:gd name="connsiteY4" fmla="*/ 41941 h 345825"/>
                    <a:gd name="connsiteX5" fmla="*/ 101322 w 159849"/>
                    <a:gd name="connsiteY5" fmla="*/ 143263 h 345825"/>
                    <a:gd name="connsiteX6" fmla="*/ 101397 w 159849"/>
                    <a:gd name="connsiteY6" fmla="*/ 345825 h 34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849" h="345825">
                      <a:moveTo>
                        <a:pt x="101397" y="345825"/>
                      </a:moveTo>
                      <a:lnTo>
                        <a:pt x="117334" y="329886"/>
                      </a:lnTo>
                      <a:cubicBezTo>
                        <a:pt x="164211" y="283602"/>
                        <a:pt x="174304" y="209404"/>
                        <a:pt x="137664" y="151436"/>
                      </a:cubicBezTo>
                      <a:lnTo>
                        <a:pt x="41943" y="0"/>
                      </a:lnTo>
                      <a:lnTo>
                        <a:pt x="0" y="41941"/>
                      </a:lnTo>
                      <a:lnTo>
                        <a:pt x="101322" y="143263"/>
                      </a:lnTo>
                      <a:cubicBezTo>
                        <a:pt x="157252" y="199194"/>
                        <a:pt x="157275" y="289859"/>
                        <a:pt x="101397" y="345825"/>
                      </a:cubicBezTo>
                      <a:close/>
                    </a:path>
                  </a:pathLst>
                </a:custGeom>
                <a:solidFill>
                  <a:srgbClr val="008995"/>
                </a:solidFill>
                <a:ln w="0" cap="flat">
                  <a:noFill/>
                  <a:prstDash val="solid"/>
                  <a:miter/>
                </a:ln>
              </p:spPr>
              <p:txBody>
                <a:bodyPr rtlCol="0" anchor="ctr"/>
                <a:lstStyle/>
                <a:p>
                  <a:endParaRPr lang="nl-NL"/>
                </a:p>
              </p:txBody>
            </p:sp>
            <p:sp>
              <p:nvSpPr>
                <p:cNvPr id="81" name="Vrije vorm 80">
                  <a:extLst>
                    <a:ext uri="{FF2B5EF4-FFF2-40B4-BE49-F238E27FC236}">
                      <a16:creationId xmlns:a16="http://schemas.microsoft.com/office/drawing/2014/main" id="{0443AE53-CB28-D297-6E45-3BE169306050}"/>
                    </a:ext>
                  </a:extLst>
                </p:cNvPr>
                <p:cNvSpPr/>
                <p:nvPr/>
              </p:nvSpPr>
              <p:spPr>
                <a:xfrm>
                  <a:off x="2878252" y="3325908"/>
                  <a:ext cx="345941" cy="345941"/>
                </a:xfrm>
                <a:custGeom>
                  <a:avLst/>
                  <a:gdLst>
                    <a:gd name="connsiteX0" fmla="*/ 303973 w 345941"/>
                    <a:gd name="connsiteY0" fmla="*/ 101325 h 345941"/>
                    <a:gd name="connsiteX1" fmla="*/ 202647 w 345941"/>
                    <a:gd name="connsiteY1" fmla="*/ 0 h 345941"/>
                    <a:gd name="connsiteX2" fmla="*/ 0 w 345941"/>
                    <a:gd name="connsiteY2" fmla="*/ 202649 h 345941"/>
                    <a:gd name="connsiteX3" fmla="*/ 101324 w 345941"/>
                    <a:gd name="connsiteY3" fmla="*/ 303973 h 345941"/>
                    <a:gd name="connsiteX4" fmla="*/ 303973 w 345941"/>
                    <a:gd name="connsiteY4" fmla="*/ 303973 h 345941"/>
                    <a:gd name="connsiteX5" fmla="*/ 303973 w 345941"/>
                    <a:gd name="connsiteY5" fmla="*/ 101325 h 34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941" h="345941">
                      <a:moveTo>
                        <a:pt x="303973" y="101325"/>
                      </a:moveTo>
                      <a:lnTo>
                        <a:pt x="202647" y="0"/>
                      </a:lnTo>
                      <a:lnTo>
                        <a:pt x="0" y="202649"/>
                      </a:lnTo>
                      <a:lnTo>
                        <a:pt x="101324" y="303973"/>
                      </a:lnTo>
                      <a:cubicBezTo>
                        <a:pt x="157284" y="359932"/>
                        <a:pt x="248012" y="359932"/>
                        <a:pt x="303973" y="303973"/>
                      </a:cubicBezTo>
                      <a:cubicBezTo>
                        <a:pt x="359932" y="248014"/>
                        <a:pt x="359932" y="157284"/>
                        <a:pt x="303973" y="101325"/>
                      </a:cubicBezTo>
                      <a:close/>
                    </a:path>
                  </a:pathLst>
                </a:custGeom>
                <a:solidFill>
                  <a:srgbClr val="DEF2FC"/>
                </a:solidFill>
                <a:ln w="0" cap="flat">
                  <a:noFill/>
                  <a:prstDash val="solid"/>
                  <a:miter/>
                </a:ln>
              </p:spPr>
              <p:txBody>
                <a:bodyPr rtlCol="0" anchor="ctr"/>
                <a:lstStyle/>
                <a:p>
                  <a:endParaRPr lang="nl-NL"/>
                </a:p>
              </p:txBody>
            </p:sp>
            <p:sp>
              <p:nvSpPr>
                <p:cNvPr id="82" name="Vrije vorm 81">
                  <a:extLst>
                    <a:ext uri="{FF2B5EF4-FFF2-40B4-BE49-F238E27FC236}">
                      <a16:creationId xmlns:a16="http://schemas.microsoft.com/office/drawing/2014/main" id="{4F5364C3-965E-AE20-4E22-BA78FB6C408E}"/>
                    </a:ext>
                  </a:extLst>
                </p:cNvPr>
                <p:cNvSpPr/>
                <p:nvPr/>
              </p:nvSpPr>
              <p:spPr>
                <a:xfrm>
                  <a:off x="2790898" y="3326246"/>
                  <a:ext cx="152261" cy="152262"/>
                </a:xfrm>
                <a:custGeom>
                  <a:avLst/>
                  <a:gdLst>
                    <a:gd name="connsiteX0" fmla="*/ 3077 w 152261"/>
                    <a:gd name="connsiteY0" fmla="*/ 17939 h 152262"/>
                    <a:gd name="connsiteX1" fmla="*/ 3077 w 152261"/>
                    <a:gd name="connsiteY1" fmla="*/ 3078 h 152262"/>
                    <a:gd name="connsiteX2" fmla="*/ 17939 w 152261"/>
                    <a:gd name="connsiteY2" fmla="*/ 3078 h 152262"/>
                    <a:gd name="connsiteX3" fmla="*/ 152261 w 152261"/>
                    <a:gd name="connsiteY3" fmla="*/ 137400 h 152262"/>
                    <a:gd name="connsiteX4" fmla="*/ 137399 w 152261"/>
                    <a:gd name="connsiteY4" fmla="*/ 152262 h 152262"/>
                    <a:gd name="connsiteX5" fmla="*/ 3077 w 152261"/>
                    <a:gd name="connsiteY5" fmla="*/ 17939 h 15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61" h="152262">
                      <a:moveTo>
                        <a:pt x="3077" y="17939"/>
                      </a:moveTo>
                      <a:cubicBezTo>
                        <a:pt x="-1026" y="13836"/>
                        <a:pt x="-1026" y="7183"/>
                        <a:pt x="3077" y="3078"/>
                      </a:cubicBezTo>
                      <a:cubicBezTo>
                        <a:pt x="7181" y="-1026"/>
                        <a:pt x="13835" y="-1026"/>
                        <a:pt x="17939" y="3078"/>
                      </a:cubicBezTo>
                      <a:lnTo>
                        <a:pt x="152261" y="137400"/>
                      </a:lnTo>
                      <a:lnTo>
                        <a:pt x="137399" y="152262"/>
                      </a:lnTo>
                      <a:lnTo>
                        <a:pt x="3077" y="17939"/>
                      </a:lnTo>
                      <a:close/>
                    </a:path>
                  </a:pathLst>
                </a:custGeom>
                <a:solidFill>
                  <a:srgbClr val="FCDFC3"/>
                </a:solidFill>
                <a:ln w="0" cap="flat">
                  <a:noFill/>
                  <a:prstDash val="solid"/>
                  <a:miter/>
                </a:ln>
              </p:spPr>
              <p:txBody>
                <a:bodyPr rtlCol="0" anchor="ctr"/>
                <a:lstStyle/>
                <a:p>
                  <a:endParaRPr lang="nl-NL"/>
                </a:p>
              </p:txBody>
            </p:sp>
            <p:sp>
              <p:nvSpPr>
                <p:cNvPr id="83" name="Vrije vorm 82">
                  <a:extLst>
                    <a:ext uri="{FF2B5EF4-FFF2-40B4-BE49-F238E27FC236}">
                      <a16:creationId xmlns:a16="http://schemas.microsoft.com/office/drawing/2014/main" id="{E9667A16-82F9-6E72-D3AD-5E3C13618C0E}"/>
                    </a:ext>
                  </a:extLst>
                </p:cNvPr>
                <p:cNvSpPr/>
                <p:nvPr/>
              </p:nvSpPr>
              <p:spPr>
                <a:xfrm>
                  <a:off x="2928297" y="3463648"/>
                  <a:ext cx="152260" cy="152260"/>
                </a:xfrm>
                <a:custGeom>
                  <a:avLst/>
                  <a:gdLst>
                    <a:gd name="connsiteX0" fmla="*/ 134320 w 152260"/>
                    <a:gd name="connsiteY0" fmla="*/ 149182 h 152260"/>
                    <a:gd name="connsiteX1" fmla="*/ 149182 w 152260"/>
                    <a:gd name="connsiteY1" fmla="*/ 149182 h 152260"/>
                    <a:gd name="connsiteX2" fmla="*/ 149182 w 152260"/>
                    <a:gd name="connsiteY2" fmla="*/ 134322 h 152260"/>
                    <a:gd name="connsiteX3" fmla="*/ 14860 w 152260"/>
                    <a:gd name="connsiteY3" fmla="*/ 0 h 152260"/>
                    <a:gd name="connsiteX4" fmla="*/ 0 w 152260"/>
                    <a:gd name="connsiteY4" fmla="*/ 14862 h 152260"/>
                    <a:gd name="connsiteX5" fmla="*/ 134320 w 152260"/>
                    <a:gd name="connsiteY5" fmla="*/ 149182 h 15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60" h="152260">
                      <a:moveTo>
                        <a:pt x="134320" y="149182"/>
                      </a:moveTo>
                      <a:cubicBezTo>
                        <a:pt x="138425" y="153287"/>
                        <a:pt x="145078" y="153287"/>
                        <a:pt x="149182" y="149182"/>
                      </a:cubicBezTo>
                      <a:cubicBezTo>
                        <a:pt x="153287" y="145080"/>
                        <a:pt x="153287" y="138426"/>
                        <a:pt x="149182" y="134322"/>
                      </a:cubicBezTo>
                      <a:lnTo>
                        <a:pt x="14860" y="0"/>
                      </a:lnTo>
                      <a:lnTo>
                        <a:pt x="0" y="14862"/>
                      </a:lnTo>
                      <a:lnTo>
                        <a:pt x="134320" y="149182"/>
                      </a:lnTo>
                      <a:close/>
                    </a:path>
                  </a:pathLst>
                </a:custGeom>
                <a:solidFill>
                  <a:srgbClr val="FFFFFF"/>
                </a:solidFill>
                <a:ln w="0" cap="flat">
                  <a:noFill/>
                  <a:prstDash val="solid"/>
                  <a:miter/>
                </a:ln>
              </p:spPr>
              <p:txBody>
                <a:bodyPr rtlCol="0" anchor="ctr"/>
                <a:lstStyle/>
                <a:p>
                  <a:endParaRPr lang="nl-NL"/>
                </a:p>
              </p:txBody>
            </p:sp>
          </p:grpSp>
          <p:sp>
            <p:nvSpPr>
              <p:cNvPr id="84" name="Vrije vorm 83">
                <a:extLst>
                  <a:ext uri="{FF2B5EF4-FFF2-40B4-BE49-F238E27FC236}">
                    <a16:creationId xmlns:a16="http://schemas.microsoft.com/office/drawing/2014/main" id="{B3387221-1CB9-5037-AF91-76691CCE4034}"/>
                  </a:ext>
                </a:extLst>
              </p:cNvPr>
              <p:cNvSpPr/>
              <p:nvPr/>
            </p:nvSpPr>
            <p:spPr>
              <a:xfrm>
                <a:off x="2384215" y="2833814"/>
                <a:ext cx="1190722" cy="1190723"/>
              </a:xfrm>
              <a:custGeom>
                <a:avLst/>
                <a:gdLst>
                  <a:gd name="connsiteX0" fmla="*/ 1189658 w 1190722"/>
                  <a:gd name="connsiteY0" fmla="*/ 563482 h 1190723"/>
                  <a:gd name="connsiteX1" fmla="*/ 1157789 w 1190722"/>
                  <a:gd name="connsiteY1" fmla="*/ 595356 h 1190723"/>
                  <a:gd name="connsiteX2" fmla="*/ 1062096 w 1190722"/>
                  <a:gd name="connsiteY2" fmla="*/ 691044 h 1190723"/>
                  <a:gd name="connsiteX3" fmla="*/ 595362 w 1190722"/>
                  <a:gd name="connsiteY3" fmla="*/ 1071718 h 1190723"/>
                  <a:gd name="connsiteX4" fmla="*/ 119005 w 1190722"/>
                  <a:gd name="connsiteY4" fmla="*/ 595363 h 1190723"/>
                  <a:gd name="connsiteX5" fmla="*/ 595362 w 1190722"/>
                  <a:gd name="connsiteY5" fmla="*/ 119005 h 1190723"/>
                  <a:gd name="connsiteX6" fmla="*/ 833511 w 1190722"/>
                  <a:gd name="connsiteY6" fmla="*/ 182874 h 1190723"/>
                  <a:gd name="connsiteX7" fmla="*/ 841976 w 1190722"/>
                  <a:gd name="connsiteY7" fmla="*/ 187743 h 1190723"/>
                  <a:gd name="connsiteX8" fmla="*/ 928055 w 1190722"/>
                  <a:gd name="connsiteY8" fmla="*/ 101658 h 1190723"/>
                  <a:gd name="connsiteX9" fmla="*/ 893082 w 1190722"/>
                  <a:gd name="connsiteY9" fmla="*/ 79690 h 1190723"/>
                  <a:gd name="connsiteX10" fmla="*/ 595362 w 1190722"/>
                  <a:gd name="connsiteY10" fmla="*/ 0 h 1190723"/>
                  <a:gd name="connsiteX11" fmla="*/ 297640 w 1190722"/>
                  <a:gd name="connsiteY11" fmla="*/ 79693 h 1190723"/>
                  <a:gd name="connsiteX12" fmla="*/ 79700 w 1190722"/>
                  <a:gd name="connsiteY12" fmla="*/ 297633 h 1190723"/>
                  <a:gd name="connsiteX13" fmla="*/ 0 w 1190722"/>
                  <a:gd name="connsiteY13" fmla="*/ 595356 h 1190723"/>
                  <a:gd name="connsiteX14" fmla="*/ 0 w 1190722"/>
                  <a:gd name="connsiteY14" fmla="*/ 595359 h 1190723"/>
                  <a:gd name="connsiteX15" fmla="*/ 79700 w 1190722"/>
                  <a:gd name="connsiteY15" fmla="*/ 893078 h 1190723"/>
                  <a:gd name="connsiteX16" fmla="*/ 297640 w 1190722"/>
                  <a:gd name="connsiteY16" fmla="*/ 1111027 h 1190723"/>
                  <a:gd name="connsiteX17" fmla="*/ 595362 w 1190722"/>
                  <a:gd name="connsiteY17" fmla="*/ 1190723 h 1190723"/>
                  <a:gd name="connsiteX18" fmla="*/ 893082 w 1190722"/>
                  <a:gd name="connsiteY18" fmla="*/ 1111027 h 1190723"/>
                  <a:gd name="connsiteX19" fmla="*/ 1111027 w 1190722"/>
                  <a:gd name="connsiteY19" fmla="*/ 893078 h 1190723"/>
                  <a:gd name="connsiteX20" fmla="*/ 1190723 w 1190722"/>
                  <a:gd name="connsiteY20" fmla="*/ 595356 h 1190723"/>
                  <a:gd name="connsiteX21" fmla="*/ 1189658 w 1190722"/>
                  <a:gd name="connsiteY21" fmla="*/ 563482 h 119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0722" h="1190723">
                    <a:moveTo>
                      <a:pt x="1189658" y="563482"/>
                    </a:moveTo>
                    <a:lnTo>
                      <a:pt x="1157789" y="595356"/>
                    </a:lnTo>
                    <a:lnTo>
                      <a:pt x="1062096" y="691044"/>
                    </a:lnTo>
                    <a:cubicBezTo>
                      <a:pt x="1017802" y="908269"/>
                      <a:pt x="825676" y="1071718"/>
                      <a:pt x="595362" y="1071718"/>
                    </a:cubicBezTo>
                    <a:cubicBezTo>
                      <a:pt x="332279" y="1071718"/>
                      <a:pt x="119005" y="858448"/>
                      <a:pt x="119005" y="595363"/>
                    </a:cubicBezTo>
                    <a:cubicBezTo>
                      <a:pt x="119005" y="332279"/>
                      <a:pt x="332279" y="119005"/>
                      <a:pt x="595362" y="119005"/>
                    </a:cubicBezTo>
                    <a:cubicBezTo>
                      <a:pt x="682148" y="119005"/>
                      <a:pt x="763433" y="142328"/>
                      <a:pt x="833511" y="182874"/>
                    </a:cubicBezTo>
                    <a:cubicBezTo>
                      <a:pt x="836327" y="184504"/>
                      <a:pt x="839194" y="186056"/>
                      <a:pt x="841976" y="187743"/>
                    </a:cubicBezTo>
                    <a:lnTo>
                      <a:pt x="928055" y="101658"/>
                    </a:lnTo>
                    <a:cubicBezTo>
                      <a:pt x="916659" y="93965"/>
                      <a:pt x="905022" y="86599"/>
                      <a:pt x="893082" y="79690"/>
                    </a:cubicBezTo>
                    <a:cubicBezTo>
                      <a:pt x="805499" y="29021"/>
                      <a:pt x="703825" y="0"/>
                      <a:pt x="595362" y="0"/>
                    </a:cubicBezTo>
                    <a:cubicBezTo>
                      <a:pt x="486902" y="0"/>
                      <a:pt x="385226" y="29021"/>
                      <a:pt x="297640" y="79693"/>
                    </a:cubicBezTo>
                    <a:cubicBezTo>
                      <a:pt x="207299" y="131964"/>
                      <a:pt x="131967" y="207296"/>
                      <a:pt x="79700" y="297633"/>
                    </a:cubicBezTo>
                    <a:cubicBezTo>
                      <a:pt x="29020" y="385219"/>
                      <a:pt x="0" y="486895"/>
                      <a:pt x="0" y="595356"/>
                    </a:cubicBezTo>
                    <a:lnTo>
                      <a:pt x="0" y="595359"/>
                    </a:lnTo>
                    <a:cubicBezTo>
                      <a:pt x="0" y="703823"/>
                      <a:pt x="29021" y="805499"/>
                      <a:pt x="79700" y="893078"/>
                    </a:cubicBezTo>
                    <a:cubicBezTo>
                      <a:pt x="131967" y="983426"/>
                      <a:pt x="207299" y="1058755"/>
                      <a:pt x="297640" y="1111027"/>
                    </a:cubicBezTo>
                    <a:cubicBezTo>
                      <a:pt x="385226" y="1161705"/>
                      <a:pt x="486906" y="1190723"/>
                      <a:pt x="595362" y="1190723"/>
                    </a:cubicBezTo>
                    <a:cubicBezTo>
                      <a:pt x="703819" y="1190723"/>
                      <a:pt x="805502" y="1161699"/>
                      <a:pt x="893082" y="1111027"/>
                    </a:cubicBezTo>
                    <a:cubicBezTo>
                      <a:pt x="983429" y="1058755"/>
                      <a:pt x="1058758" y="983426"/>
                      <a:pt x="1111027" y="893078"/>
                    </a:cubicBezTo>
                    <a:cubicBezTo>
                      <a:pt x="1161706" y="805492"/>
                      <a:pt x="1190723" y="703818"/>
                      <a:pt x="1190723" y="595356"/>
                    </a:cubicBezTo>
                    <a:cubicBezTo>
                      <a:pt x="1190723" y="584642"/>
                      <a:pt x="1190218" y="574053"/>
                      <a:pt x="1189658" y="563482"/>
                    </a:cubicBezTo>
                    <a:close/>
                  </a:path>
                </a:pathLst>
              </a:custGeom>
              <a:solidFill>
                <a:srgbClr val="005283"/>
              </a:solidFill>
              <a:ln w="0" cap="flat">
                <a:noFill/>
                <a:prstDash val="solid"/>
                <a:miter/>
              </a:ln>
            </p:spPr>
            <p:txBody>
              <a:bodyPr rtlCol="0" anchor="ctr"/>
              <a:lstStyle/>
              <a:p>
                <a:endParaRPr lang="nl-NL"/>
              </a:p>
            </p:txBody>
          </p:sp>
        </p:grpSp>
      </p:grpSp>
      <p:sp>
        <p:nvSpPr>
          <p:cNvPr id="88" name="Tijdelijke aanduiding voor tekst 87">
            <a:extLst>
              <a:ext uri="{FF2B5EF4-FFF2-40B4-BE49-F238E27FC236}">
                <a16:creationId xmlns:a16="http://schemas.microsoft.com/office/drawing/2014/main" id="{C53FD929-1331-6E0C-8654-5367E798DE92}"/>
              </a:ext>
            </a:extLst>
          </p:cNvPr>
          <p:cNvSpPr>
            <a:spLocks noGrp="1"/>
          </p:cNvSpPr>
          <p:nvPr>
            <p:ph type="body" sz="quarter" idx="10" hasCustomPrompt="1"/>
          </p:nvPr>
        </p:nvSpPr>
        <p:spPr>
          <a:xfrm>
            <a:off x="3698875" y="2709863"/>
            <a:ext cx="6235700" cy="1438275"/>
          </a:xfrm>
        </p:spPr>
        <p:txBody>
          <a:bodyPr lIns="270000" rIns="270000" bIns="36000" anchor="ctr" anchorCtr="0"/>
          <a:lstStyle>
            <a:lvl1pPr marL="0" indent="0" algn="l">
              <a:lnSpc>
                <a:spcPct val="90000"/>
              </a:lnSpc>
              <a:buNone/>
              <a:defRPr sz="3600">
                <a:solidFill>
                  <a:schemeClr val="tx2"/>
                </a:solidFill>
              </a:defRPr>
            </a:lvl1pPr>
          </a:lstStyle>
          <a:p>
            <a:pPr lvl="0"/>
            <a:r>
              <a:rPr lang="nl-NL"/>
              <a:t>Klik om titel te wijzigen</a:t>
            </a:r>
          </a:p>
        </p:txBody>
      </p:sp>
      <p:grpSp>
        <p:nvGrpSpPr>
          <p:cNvPr id="4" name="Groep 3">
            <a:extLst>
              <a:ext uri="{FF2B5EF4-FFF2-40B4-BE49-F238E27FC236}">
                <a16:creationId xmlns:a16="http://schemas.microsoft.com/office/drawing/2014/main" id="{7B4D67EE-83BE-B4CA-965D-759C646FD480}"/>
              </a:ext>
            </a:extLst>
          </p:cNvPr>
          <p:cNvGrpSpPr/>
          <p:nvPr userDrawn="1"/>
        </p:nvGrpSpPr>
        <p:grpSpPr>
          <a:xfrm>
            <a:off x="0" y="-147461"/>
            <a:ext cx="12193588" cy="1789398"/>
            <a:chOff x="0" y="-147461"/>
            <a:chExt cx="12193588" cy="1789398"/>
          </a:xfrm>
        </p:grpSpPr>
        <p:grpSp>
          <p:nvGrpSpPr>
            <p:cNvPr id="5" name="Groep 4">
              <a:extLst>
                <a:ext uri="{FF2B5EF4-FFF2-40B4-BE49-F238E27FC236}">
                  <a16:creationId xmlns:a16="http://schemas.microsoft.com/office/drawing/2014/main" id="{C3B1D3CF-CBC8-46DA-F207-25BFBF622C7A}"/>
                </a:ext>
              </a:extLst>
            </p:cNvPr>
            <p:cNvGrpSpPr/>
            <p:nvPr userDrawn="1"/>
          </p:nvGrpSpPr>
          <p:grpSpPr>
            <a:xfrm>
              <a:off x="8277309" y="-147461"/>
              <a:ext cx="877482" cy="1327049"/>
              <a:chOff x="8277309" y="-147461"/>
              <a:chExt cx="877482" cy="1327049"/>
            </a:xfrm>
          </p:grpSpPr>
          <p:sp>
            <p:nvSpPr>
              <p:cNvPr id="34" name="Vrije vorm 33">
                <a:extLst>
                  <a:ext uri="{FF2B5EF4-FFF2-40B4-BE49-F238E27FC236}">
                    <a16:creationId xmlns:a16="http://schemas.microsoft.com/office/drawing/2014/main" id="{861D400D-366B-D415-8D89-0BAF98D83646}"/>
                  </a:ext>
                </a:extLst>
              </p:cNvPr>
              <p:cNvSpPr/>
              <p:nvPr userDrawn="1"/>
            </p:nvSpPr>
            <p:spPr>
              <a:xfrm rot="11838062">
                <a:off x="8374808" y="-147461"/>
                <a:ext cx="778211" cy="1171675"/>
              </a:xfrm>
              <a:custGeom>
                <a:avLst/>
                <a:gdLst>
                  <a:gd name="connsiteX0" fmla="*/ 778211 w 778211"/>
                  <a:gd name="connsiteY0" fmla="*/ 930460 h 1171675"/>
                  <a:gd name="connsiteX1" fmla="*/ 3807 w 778211"/>
                  <a:gd name="connsiteY1" fmla="*/ 1171675 h 1171675"/>
                  <a:gd name="connsiteX2" fmla="*/ 0 w 778211"/>
                  <a:gd name="connsiteY2" fmla="*/ 1155140 h 1171675"/>
                  <a:gd name="connsiteX3" fmla="*/ 0 w 778211"/>
                  <a:gd name="connsiteY3" fmla="*/ 206221 h 1171675"/>
                  <a:gd name="connsiteX4" fmla="*/ 141511 w 778211"/>
                  <a:gd name="connsiteY4" fmla="*/ 51908 h 1171675"/>
                  <a:gd name="connsiteX5" fmla="*/ 141511 w 778211"/>
                  <a:gd name="connsiteY5" fmla="*/ 0 h 1171675"/>
                  <a:gd name="connsiteX6" fmla="*/ 636700 w 778211"/>
                  <a:gd name="connsiteY6" fmla="*/ 0 h 1171675"/>
                  <a:gd name="connsiteX7" fmla="*/ 636700 w 778211"/>
                  <a:gd name="connsiteY7" fmla="*/ 51909 h 1171675"/>
                  <a:gd name="connsiteX8" fmla="*/ 679738 w 778211"/>
                  <a:gd name="connsiteY8" fmla="*/ 64532 h 1171675"/>
                  <a:gd name="connsiteX9" fmla="*/ 778211 w 778211"/>
                  <a:gd name="connsiteY9" fmla="*/ 206221 h 11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211" h="1171675">
                    <a:moveTo>
                      <a:pt x="778211" y="930460"/>
                    </a:moveTo>
                    <a:lnTo>
                      <a:pt x="3807" y="1171675"/>
                    </a:lnTo>
                    <a:lnTo>
                      <a:pt x="0" y="1155140"/>
                    </a:lnTo>
                    <a:lnTo>
                      <a:pt x="0" y="206221"/>
                    </a:lnTo>
                    <a:cubicBezTo>
                      <a:pt x="0" y="129683"/>
                      <a:pt x="71965" y="60118"/>
                      <a:pt x="141511" y="51908"/>
                    </a:cubicBezTo>
                    <a:lnTo>
                      <a:pt x="141511" y="0"/>
                    </a:lnTo>
                    <a:lnTo>
                      <a:pt x="636700" y="0"/>
                    </a:lnTo>
                    <a:lnTo>
                      <a:pt x="636700" y="51909"/>
                    </a:lnTo>
                    <a:cubicBezTo>
                      <a:pt x="651114" y="53586"/>
                      <a:pt x="665728" y="57911"/>
                      <a:pt x="679738" y="64532"/>
                    </a:cubicBezTo>
                    <a:cubicBezTo>
                      <a:pt x="733057" y="89339"/>
                      <a:pt x="778211" y="145573"/>
                      <a:pt x="778211" y="20622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35" name="Vrije vorm 34">
                <a:extLst>
                  <a:ext uri="{FF2B5EF4-FFF2-40B4-BE49-F238E27FC236}">
                    <a16:creationId xmlns:a16="http://schemas.microsoft.com/office/drawing/2014/main" id="{3B714BE4-2BDD-1BFB-991A-2F6DDE50C607}"/>
                  </a:ext>
                </a:extLst>
              </p:cNvPr>
              <p:cNvSpPr/>
              <p:nvPr/>
            </p:nvSpPr>
            <p:spPr>
              <a:xfrm rot="11838062">
                <a:off x="8376525" y="194335"/>
                <a:ext cx="778266" cy="476936"/>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A749F7C9-DDEA-D317-DB1E-AAF0FC0F5349}"/>
                  </a:ext>
                </a:extLst>
              </p:cNvPr>
              <p:cNvSpPr/>
              <p:nvPr/>
            </p:nvSpPr>
            <p:spPr>
              <a:xfrm rot="11838062">
                <a:off x="8277309" y="993516"/>
                <a:ext cx="569450" cy="186072"/>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sp>
          <p:nvSpPr>
            <p:cNvPr id="6" name="Vrije vorm 5">
              <a:extLst>
                <a:ext uri="{FF2B5EF4-FFF2-40B4-BE49-F238E27FC236}">
                  <a16:creationId xmlns:a16="http://schemas.microsoft.com/office/drawing/2014/main" id="{7F65DF4F-93E1-C230-9308-83861AEF3A75}"/>
                </a:ext>
              </a:extLst>
            </p:cNvPr>
            <p:cNvSpPr/>
            <p:nvPr userDrawn="1"/>
          </p:nvSpPr>
          <p:spPr>
            <a:xfrm rot="678408">
              <a:off x="3513188" y="-102273"/>
              <a:ext cx="919500" cy="593753"/>
            </a:xfrm>
            <a:custGeom>
              <a:avLst/>
              <a:gdLst>
                <a:gd name="connsiteX0" fmla="*/ 0 w 919500"/>
                <a:gd name="connsiteY0" fmla="*/ 183848 h 593753"/>
                <a:gd name="connsiteX1" fmla="*/ 919500 w 919500"/>
                <a:gd name="connsiteY1" fmla="*/ 0 h 593753"/>
                <a:gd name="connsiteX2" fmla="*/ 919500 w 919500"/>
                <a:gd name="connsiteY2" fmla="*/ 132976 h 593753"/>
                <a:gd name="connsiteX3" fmla="*/ 919500 w 919500"/>
                <a:gd name="connsiteY3" fmla="*/ 497758 h 593753"/>
                <a:gd name="connsiteX4" fmla="*/ 823719 w 919500"/>
                <a:gd name="connsiteY4" fmla="*/ 593753 h 593753"/>
                <a:gd name="connsiteX5" fmla="*/ 95781 w 919500"/>
                <a:gd name="connsiteY5" fmla="*/ 593753 h 593753"/>
                <a:gd name="connsiteX6" fmla="*/ 28054 w 919500"/>
                <a:gd name="connsiteY6" fmla="*/ 565635 h 593753"/>
                <a:gd name="connsiteX7" fmla="*/ 0 w 919500"/>
                <a:gd name="connsiteY7" fmla="*/ 497758 h 593753"/>
                <a:gd name="connsiteX8" fmla="*/ 0 w 919500"/>
                <a:gd name="connsiteY8" fmla="*/ 266919 h 59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9500" h="593753">
                  <a:moveTo>
                    <a:pt x="0" y="183848"/>
                  </a:moveTo>
                  <a:lnTo>
                    <a:pt x="919500" y="0"/>
                  </a:lnTo>
                  <a:lnTo>
                    <a:pt x="919500" y="132976"/>
                  </a:lnTo>
                  <a:cubicBezTo>
                    <a:pt x="919500" y="315367"/>
                    <a:pt x="919500" y="497758"/>
                    <a:pt x="919500" y="497758"/>
                  </a:cubicBezTo>
                  <a:cubicBezTo>
                    <a:pt x="919499" y="550771"/>
                    <a:pt x="876616" y="593753"/>
                    <a:pt x="823719" y="593753"/>
                  </a:cubicBezTo>
                  <a:lnTo>
                    <a:pt x="95781" y="593753"/>
                  </a:lnTo>
                  <a:cubicBezTo>
                    <a:pt x="69332" y="593753"/>
                    <a:pt x="45387" y="583007"/>
                    <a:pt x="28054" y="565635"/>
                  </a:cubicBezTo>
                  <a:cubicBezTo>
                    <a:pt x="10720" y="548263"/>
                    <a:pt x="0" y="524264"/>
                    <a:pt x="0" y="497758"/>
                  </a:cubicBezTo>
                  <a:cubicBezTo>
                    <a:pt x="0" y="497758"/>
                    <a:pt x="0" y="395163"/>
                    <a:pt x="0" y="266919"/>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7" name="Vrije vorm 6">
              <a:extLst>
                <a:ext uri="{FF2B5EF4-FFF2-40B4-BE49-F238E27FC236}">
                  <a16:creationId xmlns:a16="http://schemas.microsoft.com/office/drawing/2014/main" id="{C482F631-2C79-FB3F-B086-9E33C9A00C14}"/>
                </a:ext>
              </a:extLst>
            </p:cNvPr>
            <p:cNvSpPr/>
            <p:nvPr userDrawn="1"/>
          </p:nvSpPr>
          <p:spPr>
            <a:xfrm rot="678408">
              <a:off x="3604667" y="-76569"/>
              <a:ext cx="751129" cy="477303"/>
            </a:xfrm>
            <a:custGeom>
              <a:avLst/>
              <a:gdLst>
                <a:gd name="connsiteX0" fmla="*/ 0 w 751129"/>
                <a:gd name="connsiteY0" fmla="*/ 342006 h 477303"/>
                <a:gd name="connsiteX1" fmla="*/ 309176 w 751129"/>
                <a:gd name="connsiteY1" fmla="*/ 342052 h 477303"/>
                <a:gd name="connsiteX2" fmla="*/ 154597 w 751129"/>
                <a:gd name="connsiteY2" fmla="*/ 477303 h 477303"/>
                <a:gd name="connsiteX3" fmla="*/ 0 w 751129"/>
                <a:gd name="connsiteY3" fmla="*/ 342006 h 477303"/>
                <a:gd name="connsiteX4" fmla="*/ 616232 w 751129"/>
                <a:gd name="connsiteY4" fmla="*/ 165824 h 477303"/>
                <a:gd name="connsiteX5" fmla="*/ 712259 w 751129"/>
                <a:gd name="connsiteY5" fmla="*/ 424030 h 477303"/>
                <a:gd name="connsiteX6" fmla="*/ 616186 w 751129"/>
                <a:gd name="connsiteY6" fmla="*/ 475691 h 477303"/>
                <a:gd name="connsiteX7" fmla="*/ 616232 w 751129"/>
                <a:gd name="connsiteY7" fmla="*/ 165824 h 477303"/>
                <a:gd name="connsiteX8" fmla="*/ 573782 w 751129"/>
                <a:gd name="connsiteY8" fmla="*/ 165824 h 477303"/>
                <a:gd name="connsiteX9" fmla="*/ 573733 w 751129"/>
                <a:gd name="connsiteY9" fmla="*/ 475691 h 477303"/>
                <a:gd name="connsiteX10" fmla="*/ 438789 w 751129"/>
                <a:gd name="connsiteY10" fmla="*/ 320766 h 477303"/>
                <a:gd name="connsiteX11" fmla="*/ 573782 w 751129"/>
                <a:gd name="connsiteY11" fmla="*/ 165824 h 477303"/>
                <a:gd name="connsiteX12" fmla="*/ 98866 w 751129"/>
                <a:gd name="connsiteY12" fmla="*/ 174480 h 477303"/>
                <a:gd name="connsiteX13" fmla="*/ 154580 w 751129"/>
                <a:gd name="connsiteY13" fmla="*/ 164213 h 477303"/>
                <a:gd name="connsiteX14" fmla="*/ 309176 w 751129"/>
                <a:gd name="connsiteY14" fmla="*/ 299507 h 477303"/>
                <a:gd name="connsiteX15" fmla="*/ 0 w 751129"/>
                <a:gd name="connsiteY15" fmla="*/ 299459 h 477303"/>
                <a:gd name="connsiteX16" fmla="*/ 98866 w 751129"/>
                <a:gd name="connsiteY16" fmla="*/ 174480 h 477303"/>
                <a:gd name="connsiteX17" fmla="*/ 531585 w 751129"/>
                <a:gd name="connsiteY17" fmla="*/ 35669 h 477303"/>
                <a:gd name="connsiteX18" fmla="*/ 709981 w 751129"/>
                <a:gd name="connsiteY18" fmla="*/ 0 h 477303"/>
                <a:gd name="connsiteX19" fmla="*/ 685418 w 751129"/>
                <a:gd name="connsiteY19" fmla="*/ 23200 h 477303"/>
                <a:gd name="connsiteX20" fmla="*/ 605048 w 751129"/>
                <a:gd name="connsiteY20" fmla="*/ 51516 h 477303"/>
                <a:gd name="connsiteX21" fmla="*/ 550628 w 751129"/>
                <a:gd name="connsiteY21" fmla="*/ 45346 h 4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1129" h="477303">
                  <a:moveTo>
                    <a:pt x="0" y="342006"/>
                  </a:moveTo>
                  <a:cubicBezTo>
                    <a:pt x="77042" y="342018"/>
                    <a:pt x="232115" y="342040"/>
                    <a:pt x="309176" y="342052"/>
                  </a:cubicBezTo>
                  <a:cubicBezTo>
                    <a:pt x="298650" y="419127"/>
                    <a:pt x="232918" y="477369"/>
                    <a:pt x="154597" y="477303"/>
                  </a:cubicBezTo>
                  <a:cubicBezTo>
                    <a:pt x="76269" y="477357"/>
                    <a:pt x="10527" y="419090"/>
                    <a:pt x="0" y="342006"/>
                  </a:cubicBezTo>
                  <a:close/>
                  <a:moveTo>
                    <a:pt x="616232" y="165824"/>
                  </a:moveTo>
                  <a:cubicBezTo>
                    <a:pt x="739353" y="182444"/>
                    <a:pt x="794133" y="331646"/>
                    <a:pt x="712259" y="424030"/>
                  </a:cubicBezTo>
                  <a:cubicBezTo>
                    <a:pt x="688036" y="451563"/>
                    <a:pt x="654288" y="470492"/>
                    <a:pt x="616186" y="475691"/>
                  </a:cubicBezTo>
                  <a:cubicBezTo>
                    <a:pt x="616198" y="398457"/>
                    <a:pt x="616220" y="243038"/>
                    <a:pt x="616232" y="165824"/>
                  </a:cubicBezTo>
                  <a:close/>
                  <a:moveTo>
                    <a:pt x="573782" y="165824"/>
                  </a:moveTo>
                  <a:cubicBezTo>
                    <a:pt x="573770" y="243038"/>
                    <a:pt x="573746" y="398457"/>
                    <a:pt x="573733" y="475691"/>
                  </a:cubicBezTo>
                  <a:cubicBezTo>
                    <a:pt x="496835" y="465131"/>
                    <a:pt x="438727" y="399262"/>
                    <a:pt x="438789" y="320766"/>
                  </a:cubicBezTo>
                  <a:cubicBezTo>
                    <a:pt x="438737" y="242261"/>
                    <a:pt x="496870" y="176384"/>
                    <a:pt x="573782" y="165824"/>
                  </a:cubicBezTo>
                  <a:close/>
                  <a:moveTo>
                    <a:pt x="98866" y="174480"/>
                  </a:moveTo>
                  <a:cubicBezTo>
                    <a:pt x="116206" y="167825"/>
                    <a:pt x="134999" y="164197"/>
                    <a:pt x="154580" y="164213"/>
                  </a:cubicBezTo>
                  <a:cubicBezTo>
                    <a:pt x="232910" y="164161"/>
                    <a:pt x="298641" y="222424"/>
                    <a:pt x="309176" y="299507"/>
                  </a:cubicBezTo>
                  <a:cubicBezTo>
                    <a:pt x="232134" y="299495"/>
                    <a:pt x="77061" y="299471"/>
                    <a:pt x="0" y="299459"/>
                  </a:cubicBezTo>
                  <a:cubicBezTo>
                    <a:pt x="7902" y="241656"/>
                    <a:pt x="46846" y="194445"/>
                    <a:pt x="98866" y="174480"/>
                  </a:cubicBezTo>
                  <a:close/>
                  <a:moveTo>
                    <a:pt x="531585" y="35669"/>
                  </a:moveTo>
                  <a:lnTo>
                    <a:pt x="709981" y="0"/>
                  </a:lnTo>
                  <a:lnTo>
                    <a:pt x="685418" y="23200"/>
                  </a:lnTo>
                  <a:cubicBezTo>
                    <a:pt x="663051" y="39304"/>
                    <a:pt x="635817" y="49692"/>
                    <a:pt x="605048" y="51516"/>
                  </a:cubicBezTo>
                  <a:cubicBezTo>
                    <a:pt x="586771" y="52666"/>
                    <a:pt x="568328" y="50608"/>
                    <a:pt x="550628" y="45346"/>
                  </a:cubicBezTo>
                  <a:close/>
                </a:path>
              </a:pathLst>
            </a:custGeom>
            <a:solidFill>
              <a:srgbClr val="FFFFFF"/>
            </a:solidFill>
            <a:ln w="8096" cap="flat">
              <a:noFill/>
              <a:prstDash val="solid"/>
              <a:miter/>
            </a:ln>
          </p:spPr>
          <p:txBody>
            <a:bodyPr wrap="square" rtlCol="0" anchor="ctr">
              <a:noAutofit/>
            </a:bodyPr>
            <a:lstStyle/>
            <a:p>
              <a:endParaRPr lang="nl-NL"/>
            </a:p>
          </p:txBody>
        </p:sp>
        <p:sp>
          <p:nvSpPr>
            <p:cNvPr id="8" name="Vrije vorm 7">
              <a:extLst>
                <a:ext uri="{FF2B5EF4-FFF2-40B4-BE49-F238E27FC236}">
                  <a16:creationId xmlns:a16="http://schemas.microsoft.com/office/drawing/2014/main" id="{E8AA4D9E-51F9-3487-74C1-F60156F34240}"/>
                </a:ext>
              </a:extLst>
            </p:cNvPr>
            <p:cNvSpPr/>
            <p:nvPr userDrawn="1"/>
          </p:nvSpPr>
          <p:spPr>
            <a:xfrm rot="678408">
              <a:off x="3588331" y="72669"/>
              <a:ext cx="617800" cy="313051"/>
            </a:xfrm>
            <a:custGeom>
              <a:avLst/>
              <a:gdLst>
                <a:gd name="connsiteX0" fmla="*/ 1568 w 617800"/>
                <a:gd name="connsiteY0" fmla="*/ 135248 h 313051"/>
                <a:gd name="connsiteX1" fmla="*/ 310744 w 617800"/>
                <a:gd name="connsiteY1" fmla="*/ 135296 h 313051"/>
                <a:gd name="connsiteX2" fmla="*/ 312354 w 617800"/>
                <a:gd name="connsiteY2" fmla="*/ 156558 h 313051"/>
                <a:gd name="connsiteX3" fmla="*/ 310745 w 617800"/>
                <a:gd name="connsiteY3" fmla="*/ 177842 h 313051"/>
                <a:gd name="connsiteX4" fmla="*/ 1568 w 617800"/>
                <a:gd name="connsiteY4" fmla="*/ 177795 h 313051"/>
                <a:gd name="connsiteX5" fmla="*/ 1568 w 617800"/>
                <a:gd name="connsiteY5" fmla="*/ 135248 h 313051"/>
                <a:gd name="connsiteX6" fmla="*/ 575350 w 617800"/>
                <a:gd name="connsiteY6" fmla="*/ 1613 h 313051"/>
                <a:gd name="connsiteX7" fmla="*/ 596563 w 617800"/>
                <a:gd name="connsiteY7" fmla="*/ 1 h 313051"/>
                <a:gd name="connsiteX8" fmla="*/ 617800 w 617800"/>
                <a:gd name="connsiteY8" fmla="*/ 1613 h 313051"/>
                <a:gd name="connsiteX9" fmla="*/ 617754 w 617800"/>
                <a:gd name="connsiteY9" fmla="*/ 311480 h 313051"/>
                <a:gd name="connsiteX10" fmla="*/ 575302 w 617800"/>
                <a:gd name="connsiteY10" fmla="*/ 311480 h 313051"/>
                <a:gd name="connsiteX11" fmla="*/ 575350 w 617800"/>
                <a:gd name="connsiteY11" fmla="*/ 1613 h 3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800" h="313051">
                  <a:moveTo>
                    <a:pt x="1568" y="135248"/>
                  </a:moveTo>
                  <a:cubicBezTo>
                    <a:pt x="78610" y="135261"/>
                    <a:pt x="233684" y="135285"/>
                    <a:pt x="310744" y="135296"/>
                  </a:cubicBezTo>
                  <a:cubicBezTo>
                    <a:pt x="311699" y="142337"/>
                    <a:pt x="312355" y="149400"/>
                    <a:pt x="312354" y="156558"/>
                  </a:cubicBezTo>
                  <a:cubicBezTo>
                    <a:pt x="312354" y="163723"/>
                    <a:pt x="311698" y="170793"/>
                    <a:pt x="310745" y="177842"/>
                  </a:cubicBezTo>
                  <a:cubicBezTo>
                    <a:pt x="233702" y="177830"/>
                    <a:pt x="78630" y="177807"/>
                    <a:pt x="1568" y="177795"/>
                  </a:cubicBezTo>
                  <a:cubicBezTo>
                    <a:pt x="-525" y="163746"/>
                    <a:pt x="-521" y="149297"/>
                    <a:pt x="1568" y="135248"/>
                  </a:cubicBezTo>
                  <a:close/>
                  <a:moveTo>
                    <a:pt x="575350" y="1613"/>
                  </a:moveTo>
                  <a:cubicBezTo>
                    <a:pt x="582375" y="657"/>
                    <a:pt x="589421" y="0"/>
                    <a:pt x="596563" y="1"/>
                  </a:cubicBezTo>
                  <a:cubicBezTo>
                    <a:pt x="603714" y="0"/>
                    <a:pt x="610767" y="657"/>
                    <a:pt x="617800" y="1613"/>
                  </a:cubicBezTo>
                  <a:cubicBezTo>
                    <a:pt x="617788" y="78827"/>
                    <a:pt x="617765" y="234247"/>
                    <a:pt x="617754" y="311480"/>
                  </a:cubicBezTo>
                  <a:cubicBezTo>
                    <a:pt x="603736" y="313578"/>
                    <a:pt x="589320" y="313573"/>
                    <a:pt x="575302" y="311480"/>
                  </a:cubicBezTo>
                  <a:cubicBezTo>
                    <a:pt x="575313" y="234266"/>
                    <a:pt x="575338" y="78846"/>
                    <a:pt x="575350" y="1613"/>
                  </a:cubicBezTo>
                  <a:close/>
                </a:path>
              </a:pathLst>
            </a:custGeom>
            <a:solidFill>
              <a:srgbClr val="BADBF4"/>
            </a:solidFill>
            <a:ln w="8096" cap="flat">
              <a:noFill/>
              <a:prstDash val="solid"/>
              <a:miter/>
            </a:ln>
          </p:spPr>
          <p:txBody>
            <a:bodyPr wrap="square" rtlCol="0" anchor="ctr">
              <a:noAutofit/>
            </a:bodyPr>
            <a:lstStyle/>
            <a:p>
              <a:endParaRPr lang="nl-NL"/>
            </a:p>
          </p:txBody>
        </p:sp>
        <p:grpSp>
          <p:nvGrpSpPr>
            <p:cNvPr id="9" name="Graphic 2">
              <a:extLst>
                <a:ext uri="{FF2B5EF4-FFF2-40B4-BE49-F238E27FC236}">
                  <a16:creationId xmlns:a16="http://schemas.microsoft.com/office/drawing/2014/main" id="{A59202E4-3913-0373-E7BA-23D62D764CDB}"/>
                </a:ext>
              </a:extLst>
            </p:cNvPr>
            <p:cNvGrpSpPr/>
            <p:nvPr userDrawn="1"/>
          </p:nvGrpSpPr>
          <p:grpSpPr>
            <a:xfrm rot="21100963">
              <a:off x="591275" y="78541"/>
              <a:ext cx="469540" cy="855305"/>
              <a:chOff x="5181108" y="1919324"/>
              <a:chExt cx="625155" cy="1300168"/>
            </a:xfrm>
          </p:grpSpPr>
          <p:sp>
            <p:nvSpPr>
              <p:cNvPr id="31" name="Vrije vorm 30">
                <a:extLst>
                  <a:ext uri="{FF2B5EF4-FFF2-40B4-BE49-F238E27FC236}">
                    <a16:creationId xmlns:a16="http://schemas.microsoft.com/office/drawing/2014/main" id="{A30FCCA7-5877-2185-ACFD-14BE33E7D756}"/>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EE2FF"/>
              </a:solidFill>
              <a:ln w="8096"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AEBA74C0-09B7-1ADD-D1FB-4369937A3899}"/>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B3F04D78-38BE-1332-F9AB-460A314D4D86}"/>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grpSp>
          <p:nvGrpSpPr>
            <p:cNvPr id="11" name="Groep 10">
              <a:extLst>
                <a:ext uri="{FF2B5EF4-FFF2-40B4-BE49-F238E27FC236}">
                  <a16:creationId xmlns:a16="http://schemas.microsoft.com/office/drawing/2014/main" id="{530CC248-8023-FFAA-E505-87A9FDB2A92D}"/>
                </a:ext>
              </a:extLst>
            </p:cNvPr>
            <p:cNvGrpSpPr/>
            <p:nvPr userDrawn="1"/>
          </p:nvGrpSpPr>
          <p:grpSpPr>
            <a:xfrm>
              <a:off x="5904733" y="-75691"/>
              <a:ext cx="753827" cy="917758"/>
              <a:chOff x="5904733" y="-75691"/>
              <a:chExt cx="753827" cy="917758"/>
            </a:xfrm>
          </p:grpSpPr>
          <p:sp>
            <p:nvSpPr>
              <p:cNvPr id="28" name="Vrije vorm 27">
                <a:extLst>
                  <a:ext uri="{FF2B5EF4-FFF2-40B4-BE49-F238E27FC236}">
                    <a16:creationId xmlns:a16="http://schemas.microsoft.com/office/drawing/2014/main" id="{4E213D2A-96F3-B63B-B563-3365107927B6}"/>
                  </a:ext>
                </a:extLst>
              </p:cNvPr>
              <p:cNvSpPr/>
              <p:nvPr/>
            </p:nvSpPr>
            <p:spPr>
              <a:xfrm rot="20997756">
                <a:off x="5904733" y="-75691"/>
                <a:ext cx="753827" cy="917758"/>
              </a:xfrm>
              <a:custGeom>
                <a:avLst/>
                <a:gdLst>
                  <a:gd name="connsiteX0" fmla="*/ 19484 w 753827"/>
                  <a:gd name="connsiteY0" fmla="*/ 0 h 917758"/>
                  <a:gd name="connsiteX1" fmla="*/ 753827 w 753827"/>
                  <a:gd name="connsiteY1" fmla="*/ 129979 h 917758"/>
                  <a:gd name="connsiteX2" fmla="*/ 753827 w 753827"/>
                  <a:gd name="connsiteY2" fmla="*/ 169832 h 917758"/>
                  <a:gd name="connsiteX3" fmla="*/ 753827 w 753827"/>
                  <a:gd name="connsiteY3" fmla="*/ 848982 h 917758"/>
                  <a:gd name="connsiteX4" fmla="*/ 675303 w 753827"/>
                  <a:gd name="connsiteY4" fmla="*/ 917758 h 917758"/>
                  <a:gd name="connsiteX5" fmla="*/ 78527 w 753827"/>
                  <a:gd name="connsiteY5" fmla="*/ 917758 h 917758"/>
                  <a:gd name="connsiteX6" fmla="*/ 3 w 753827"/>
                  <a:gd name="connsiteY6" fmla="*/ 848981 h 917758"/>
                  <a:gd name="connsiteX7" fmla="*/ 4 w 753827"/>
                  <a:gd name="connsiteY7" fmla="*/ 44063 h 917758"/>
                  <a:gd name="connsiteX8" fmla="*/ 6174 w 753827"/>
                  <a:gd name="connsiteY8" fmla="*/ 17291 h 9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827" h="917758">
                    <a:moveTo>
                      <a:pt x="19484" y="0"/>
                    </a:moveTo>
                    <a:lnTo>
                      <a:pt x="753827" y="129979"/>
                    </a:lnTo>
                    <a:lnTo>
                      <a:pt x="753827" y="169832"/>
                    </a:lnTo>
                    <a:cubicBezTo>
                      <a:pt x="753827" y="396215"/>
                      <a:pt x="753827" y="848982"/>
                      <a:pt x="753827" y="848982"/>
                    </a:cubicBezTo>
                    <a:cubicBezTo>
                      <a:pt x="753827" y="886963"/>
                      <a:pt x="718671" y="917758"/>
                      <a:pt x="675303" y="917758"/>
                    </a:cubicBezTo>
                    <a:cubicBezTo>
                      <a:pt x="675303" y="917758"/>
                      <a:pt x="78527" y="917758"/>
                      <a:pt x="78527" y="917758"/>
                    </a:cubicBezTo>
                    <a:cubicBezTo>
                      <a:pt x="35161" y="917758"/>
                      <a:pt x="3" y="886963"/>
                      <a:pt x="3" y="848981"/>
                    </a:cubicBezTo>
                    <a:cubicBezTo>
                      <a:pt x="-11" y="679950"/>
                      <a:pt x="22" y="219394"/>
                      <a:pt x="4" y="44063"/>
                    </a:cubicBezTo>
                    <a:cubicBezTo>
                      <a:pt x="4" y="34566"/>
                      <a:pt x="2201" y="25519"/>
                      <a:pt x="6174" y="1729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29" name="Vrije vorm 28">
                <a:extLst>
                  <a:ext uri="{FF2B5EF4-FFF2-40B4-BE49-F238E27FC236}">
                    <a16:creationId xmlns:a16="http://schemas.microsoft.com/office/drawing/2014/main" id="{FF6D8495-FEB2-73DA-BABF-3CC206DEE63D}"/>
                  </a:ext>
                </a:extLst>
              </p:cNvPr>
              <p:cNvSpPr/>
              <p:nvPr/>
            </p:nvSpPr>
            <p:spPr>
              <a:xfrm rot="20997756">
                <a:off x="5996655" y="-15058"/>
                <a:ext cx="441103" cy="794207"/>
              </a:xfrm>
              <a:custGeom>
                <a:avLst/>
                <a:gdLst>
                  <a:gd name="connsiteX0" fmla="*/ 126522 w 441103"/>
                  <a:gd name="connsiteY0" fmla="*/ 705551 h 794207"/>
                  <a:gd name="connsiteX1" fmla="*/ 126522 w 441103"/>
                  <a:gd name="connsiteY1" fmla="*/ 794207 h 794207"/>
                  <a:gd name="connsiteX2" fmla="*/ 52488 w 441103"/>
                  <a:gd name="connsiteY2" fmla="*/ 794207 h 794207"/>
                  <a:gd name="connsiteX3" fmla="*/ 52488 w 441103"/>
                  <a:gd name="connsiteY3" fmla="*/ 705551 h 794207"/>
                  <a:gd name="connsiteX4" fmla="*/ 441103 w 441103"/>
                  <a:gd name="connsiteY4" fmla="*/ 705551 h 794207"/>
                  <a:gd name="connsiteX5" fmla="*/ 441103 w 441103"/>
                  <a:gd name="connsiteY5" fmla="*/ 794207 h 794207"/>
                  <a:gd name="connsiteX6" fmla="*/ 367069 w 441103"/>
                  <a:gd name="connsiteY6" fmla="*/ 794207 h 794207"/>
                  <a:gd name="connsiteX7" fmla="*/ 367069 w 441103"/>
                  <a:gd name="connsiteY7" fmla="*/ 705551 h 794207"/>
                  <a:gd name="connsiteX8" fmla="*/ 126521 w 441103"/>
                  <a:gd name="connsiteY8" fmla="*/ 529164 h 794207"/>
                  <a:gd name="connsiteX9" fmla="*/ 126522 w 441103"/>
                  <a:gd name="connsiteY9" fmla="*/ 617819 h 794207"/>
                  <a:gd name="connsiteX10" fmla="*/ 52488 w 441103"/>
                  <a:gd name="connsiteY10" fmla="*/ 617819 h 794207"/>
                  <a:gd name="connsiteX11" fmla="*/ 52488 w 441103"/>
                  <a:gd name="connsiteY11" fmla="*/ 529164 h 794207"/>
                  <a:gd name="connsiteX12" fmla="*/ 441103 w 441103"/>
                  <a:gd name="connsiteY12" fmla="*/ 529164 h 794207"/>
                  <a:gd name="connsiteX13" fmla="*/ 441103 w 441103"/>
                  <a:gd name="connsiteY13" fmla="*/ 617818 h 794207"/>
                  <a:gd name="connsiteX14" fmla="*/ 367069 w 441103"/>
                  <a:gd name="connsiteY14" fmla="*/ 617819 h 794207"/>
                  <a:gd name="connsiteX15" fmla="*/ 367069 w 441103"/>
                  <a:gd name="connsiteY15" fmla="*/ 529164 h 794207"/>
                  <a:gd name="connsiteX16" fmla="*/ 126522 w 441103"/>
                  <a:gd name="connsiteY16" fmla="*/ 352776 h 794207"/>
                  <a:gd name="connsiteX17" fmla="*/ 126521 w 441103"/>
                  <a:gd name="connsiteY17" fmla="*/ 441431 h 794207"/>
                  <a:gd name="connsiteX18" fmla="*/ 52488 w 441103"/>
                  <a:gd name="connsiteY18" fmla="*/ 441431 h 794207"/>
                  <a:gd name="connsiteX19" fmla="*/ 52487 w 441103"/>
                  <a:gd name="connsiteY19" fmla="*/ 352776 h 794207"/>
                  <a:gd name="connsiteX20" fmla="*/ 441103 w 441103"/>
                  <a:gd name="connsiteY20" fmla="*/ 352776 h 794207"/>
                  <a:gd name="connsiteX21" fmla="*/ 441103 w 441103"/>
                  <a:gd name="connsiteY21" fmla="*/ 441431 h 794207"/>
                  <a:gd name="connsiteX22" fmla="*/ 367069 w 441103"/>
                  <a:gd name="connsiteY22" fmla="*/ 441431 h 794207"/>
                  <a:gd name="connsiteX23" fmla="*/ 367069 w 441103"/>
                  <a:gd name="connsiteY23" fmla="*/ 352776 h 794207"/>
                  <a:gd name="connsiteX24" fmla="*/ 126521 w 441103"/>
                  <a:gd name="connsiteY24" fmla="*/ 176388 h 794207"/>
                  <a:gd name="connsiteX25" fmla="*/ 126522 w 441103"/>
                  <a:gd name="connsiteY25" fmla="*/ 265043 h 794207"/>
                  <a:gd name="connsiteX26" fmla="*/ 52488 w 441103"/>
                  <a:gd name="connsiteY26" fmla="*/ 265043 h 794207"/>
                  <a:gd name="connsiteX27" fmla="*/ 52488 w 441103"/>
                  <a:gd name="connsiteY27" fmla="*/ 176388 h 794207"/>
                  <a:gd name="connsiteX28" fmla="*/ 441103 w 441103"/>
                  <a:gd name="connsiteY28" fmla="*/ 176388 h 794207"/>
                  <a:gd name="connsiteX29" fmla="*/ 441103 w 441103"/>
                  <a:gd name="connsiteY29" fmla="*/ 265043 h 794207"/>
                  <a:gd name="connsiteX30" fmla="*/ 367069 w 441103"/>
                  <a:gd name="connsiteY30" fmla="*/ 265043 h 794207"/>
                  <a:gd name="connsiteX31" fmla="*/ 367069 w 441103"/>
                  <a:gd name="connsiteY31" fmla="*/ 176388 h 794207"/>
                  <a:gd name="connsiteX32" fmla="*/ 126521 w 441103"/>
                  <a:gd name="connsiteY32" fmla="*/ 0 h 794207"/>
                  <a:gd name="connsiteX33" fmla="*/ 126522 w 441103"/>
                  <a:gd name="connsiteY33" fmla="*/ 88655 h 794207"/>
                  <a:gd name="connsiteX34" fmla="*/ 52488 w 441103"/>
                  <a:gd name="connsiteY34" fmla="*/ 88655 h 794207"/>
                  <a:gd name="connsiteX35" fmla="*/ 52488 w 441103"/>
                  <a:gd name="connsiteY35" fmla="*/ 0 h 794207"/>
                  <a:gd name="connsiteX36" fmla="*/ 324589 w 441103"/>
                  <a:gd name="connsiteY36" fmla="*/ 21064 h 794207"/>
                  <a:gd name="connsiteX37" fmla="*/ 441103 w 441103"/>
                  <a:gd name="connsiteY37" fmla="*/ 41687 h 794207"/>
                  <a:gd name="connsiteX38" fmla="*/ 441103 w 441103"/>
                  <a:gd name="connsiteY38" fmla="*/ 88655 h 794207"/>
                  <a:gd name="connsiteX39" fmla="*/ 367069 w 441103"/>
                  <a:gd name="connsiteY39" fmla="*/ 88655 h 794207"/>
                  <a:gd name="connsiteX40" fmla="*/ 314582 w 441103"/>
                  <a:gd name="connsiteY40" fmla="*/ 44327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03" h="794207">
                    <a:moveTo>
                      <a:pt x="126522" y="705551"/>
                    </a:moveTo>
                    <a:lnTo>
                      <a:pt x="126522" y="794207"/>
                    </a:lnTo>
                    <a:lnTo>
                      <a:pt x="52488" y="794207"/>
                    </a:lnTo>
                    <a:cubicBezTo>
                      <a:pt x="-17452" y="794207"/>
                      <a:pt x="-17539" y="705551"/>
                      <a:pt x="52488" y="705551"/>
                    </a:cubicBezTo>
                    <a:close/>
                    <a:moveTo>
                      <a:pt x="441103" y="705551"/>
                    </a:moveTo>
                    <a:lnTo>
                      <a:pt x="441103" y="794207"/>
                    </a:lnTo>
                    <a:lnTo>
                      <a:pt x="367069" y="794207"/>
                    </a:lnTo>
                    <a:cubicBezTo>
                      <a:pt x="297130" y="794207"/>
                      <a:pt x="297042" y="705551"/>
                      <a:pt x="367069" y="705551"/>
                    </a:cubicBezTo>
                    <a:close/>
                    <a:moveTo>
                      <a:pt x="126521" y="529164"/>
                    </a:moveTo>
                    <a:lnTo>
                      <a:pt x="126522" y="617819"/>
                    </a:lnTo>
                    <a:lnTo>
                      <a:pt x="52488" y="617819"/>
                    </a:lnTo>
                    <a:cubicBezTo>
                      <a:pt x="-17452" y="617819"/>
                      <a:pt x="-17540" y="529164"/>
                      <a:pt x="52488" y="529164"/>
                    </a:cubicBezTo>
                    <a:close/>
                    <a:moveTo>
                      <a:pt x="441103" y="529164"/>
                    </a:moveTo>
                    <a:lnTo>
                      <a:pt x="441103" y="617818"/>
                    </a:lnTo>
                    <a:lnTo>
                      <a:pt x="367069" y="617819"/>
                    </a:lnTo>
                    <a:cubicBezTo>
                      <a:pt x="297130" y="617819"/>
                      <a:pt x="297042" y="529164"/>
                      <a:pt x="367069" y="529164"/>
                    </a:cubicBezTo>
                    <a:close/>
                    <a:moveTo>
                      <a:pt x="126522" y="352776"/>
                    </a:moveTo>
                    <a:lnTo>
                      <a:pt x="126521" y="441431"/>
                    </a:lnTo>
                    <a:lnTo>
                      <a:pt x="52488" y="441431"/>
                    </a:lnTo>
                    <a:cubicBezTo>
                      <a:pt x="-17452" y="441431"/>
                      <a:pt x="-17540" y="352776"/>
                      <a:pt x="52487" y="352776"/>
                    </a:cubicBezTo>
                    <a:close/>
                    <a:moveTo>
                      <a:pt x="441103" y="352776"/>
                    </a:moveTo>
                    <a:lnTo>
                      <a:pt x="441103" y="441431"/>
                    </a:lnTo>
                    <a:lnTo>
                      <a:pt x="367069" y="441431"/>
                    </a:lnTo>
                    <a:cubicBezTo>
                      <a:pt x="297130" y="441431"/>
                      <a:pt x="297042" y="352776"/>
                      <a:pt x="367069" y="352776"/>
                    </a:cubicBezTo>
                    <a:close/>
                    <a:moveTo>
                      <a:pt x="126521" y="176388"/>
                    </a:moveTo>
                    <a:lnTo>
                      <a:pt x="126522" y="265043"/>
                    </a:lnTo>
                    <a:lnTo>
                      <a:pt x="52488" y="265043"/>
                    </a:lnTo>
                    <a:cubicBezTo>
                      <a:pt x="-17452" y="265043"/>
                      <a:pt x="-17540" y="176388"/>
                      <a:pt x="52488" y="176388"/>
                    </a:cubicBezTo>
                    <a:close/>
                    <a:moveTo>
                      <a:pt x="441103" y="176388"/>
                    </a:moveTo>
                    <a:lnTo>
                      <a:pt x="441103" y="265043"/>
                    </a:lnTo>
                    <a:lnTo>
                      <a:pt x="367069" y="265043"/>
                    </a:lnTo>
                    <a:cubicBezTo>
                      <a:pt x="297130" y="265043"/>
                      <a:pt x="297042" y="176388"/>
                      <a:pt x="367069" y="176388"/>
                    </a:cubicBezTo>
                    <a:close/>
                    <a:moveTo>
                      <a:pt x="126521" y="0"/>
                    </a:moveTo>
                    <a:lnTo>
                      <a:pt x="126522" y="88655"/>
                    </a:lnTo>
                    <a:lnTo>
                      <a:pt x="52488" y="88655"/>
                    </a:lnTo>
                    <a:cubicBezTo>
                      <a:pt x="-17452" y="88655"/>
                      <a:pt x="-17540" y="0"/>
                      <a:pt x="52488" y="0"/>
                    </a:cubicBezTo>
                    <a:close/>
                    <a:moveTo>
                      <a:pt x="324589" y="21064"/>
                    </a:moveTo>
                    <a:lnTo>
                      <a:pt x="441103" y="41687"/>
                    </a:lnTo>
                    <a:lnTo>
                      <a:pt x="441103" y="88655"/>
                    </a:lnTo>
                    <a:lnTo>
                      <a:pt x="367069" y="88655"/>
                    </a:lnTo>
                    <a:cubicBezTo>
                      <a:pt x="332100" y="88655"/>
                      <a:pt x="314593" y="66491"/>
                      <a:pt x="314582" y="44327"/>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30" name="Vrije vorm 29">
                <a:extLst>
                  <a:ext uri="{FF2B5EF4-FFF2-40B4-BE49-F238E27FC236}">
                    <a16:creationId xmlns:a16="http://schemas.microsoft.com/office/drawing/2014/main" id="{292D6336-BFAF-F40D-487F-574F2BDE15F3}"/>
                  </a:ext>
                </a:extLst>
              </p:cNvPr>
              <p:cNvSpPr/>
              <p:nvPr/>
            </p:nvSpPr>
            <p:spPr>
              <a:xfrm rot="20997756">
                <a:off x="6121240" y="-37110"/>
                <a:ext cx="441103" cy="794207"/>
              </a:xfrm>
              <a:custGeom>
                <a:avLst/>
                <a:gdLst>
                  <a:gd name="connsiteX0" fmla="*/ 96986 w 441103"/>
                  <a:gd name="connsiteY0" fmla="*/ 709361 h 794207"/>
                  <a:gd name="connsiteX1" fmla="*/ 74034 w 441103"/>
                  <a:gd name="connsiteY1" fmla="*/ 794207 h 794207"/>
                  <a:gd name="connsiteX2" fmla="*/ 0 w 441103"/>
                  <a:gd name="connsiteY2" fmla="*/ 794207 h 794207"/>
                  <a:gd name="connsiteX3" fmla="*/ 0 w 441103"/>
                  <a:gd name="connsiteY3" fmla="*/ 705551 h 794207"/>
                  <a:gd name="connsiteX4" fmla="*/ 74034 w 441103"/>
                  <a:gd name="connsiteY4" fmla="*/ 705551 h 794207"/>
                  <a:gd name="connsiteX5" fmla="*/ 96986 w 441103"/>
                  <a:gd name="connsiteY5" fmla="*/ 709361 h 794207"/>
                  <a:gd name="connsiteX6" fmla="*/ 411567 w 441103"/>
                  <a:gd name="connsiteY6" fmla="*/ 709361 h 794207"/>
                  <a:gd name="connsiteX7" fmla="*/ 388615 w 441103"/>
                  <a:gd name="connsiteY7" fmla="*/ 794207 h 794207"/>
                  <a:gd name="connsiteX8" fmla="*/ 314582 w 441103"/>
                  <a:gd name="connsiteY8" fmla="*/ 794207 h 794207"/>
                  <a:gd name="connsiteX9" fmla="*/ 314581 w 441103"/>
                  <a:gd name="connsiteY9" fmla="*/ 705551 h 794207"/>
                  <a:gd name="connsiteX10" fmla="*/ 388615 w 441103"/>
                  <a:gd name="connsiteY10" fmla="*/ 705551 h 794207"/>
                  <a:gd name="connsiteX11" fmla="*/ 411567 w 441103"/>
                  <a:gd name="connsiteY11" fmla="*/ 709361 h 794207"/>
                  <a:gd name="connsiteX12" fmla="*/ 96986 w 441103"/>
                  <a:gd name="connsiteY12" fmla="*/ 532973 h 794207"/>
                  <a:gd name="connsiteX13" fmla="*/ 74034 w 441103"/>
                  <a:gd name="connsiteY13" fmla="*/ 617818 h 794207"/>
                  <a:gd name="connsiteX14" fmla="*/ 0 w 441103"/>
                  <a:gd name="connsiteY14" fmla="*/ 617819 h 794207"/>
                  <a:gd name="connsiteX15" fmla="*/ 0 w 441103"/>
                  <a:gd name="connsiteY15" fmla="*/ 529164 h 794207"/>
                  <a:gd name="connsiteX16" fmla="*/ 74034 w 441103"/>
                  <a:gd name="connsiteY16" fmla="*/ 529164 h 794207"/>
                  <a:gd name="connsiteX17" fmla="*/ 96986 w 441103"/>
                  <a:gd name="connsiteY17" fmla="*/ 532973 h 794207"/>
                  <a:gd name="connsiteX18" fmla="*/ 411568 w 441103"/>
                  <a:gd name="connsiteY18" fmla="*/ 532973 h 794207"/>
                  <a:gd name="connsiteX19" fmla="*/ 388615 w 441103"/>
                  <a:gd name="connsiteY19" fmla="*/ 617818 h 794207"/>
                  <a:gd name="connsiteX20" fmla="*/ 314581 w 441103"/>
                  <a:gd name="connsiteY20" fmla="*/ 617818 h 794207"/>
                  <a:gd name="connsiteX21" fmla="*/ 314582 w 441103"/>
                  <a:gd name="connsiteY21" fmla="*/ 529164 h 794207"/>
                  <a:gd name="connsiteX22" fmla="*/ 388615 w 441103"/>
                  <a:gd name="connsiteY22" fmla="*/ 529164 h 794207"/>
                  <a:gd name="connsiteX23" fmla="*/ 411568 w 441103"/>
                  <a:gd name="connsiteY23" fmla="*/ 532973 h 794207"/>
                  <a:gd name="connsiteX24" fmla="*/ 96986 w 441103"/>
                  <a:gd name="connsiteY24" fmla="*/ 356585 h 794207"/>
                  <a:gd name="connsiteX25" fmla="*/ 74034 w 441103"/>
                  <a:gd name="connsiteY25" fmla="*/ 441431 h 794207"/>
                  <a:gd name="connsiteX26" fmla="*/ 0 w 441103"/>
                  <a:gd name="connsiteY26" fmla="*/ 441431 h 794207"/>
                  <a:gd name="connsiteX27" fmla="*/ 0 w 441103"/>
                  <a:gd name="connsiteY27" fmla="*/ 352776 h 794207"/>
                  <a:gd name="connsiteX28" fmla="*/ 74034 w 441103"/>
                  <a:gd name="connsiteY28" fmla="*/ 352776 h 794207"/>
                  <a:gd name="connsiteX29" fmla="*/ 96986 w 441103"/>
                  <a:gd name="connsiteY29" fmla="*/ 356585 h 794207"/>
                  <a:gd name="connsiteX30" fmla="*/ 411568 w 441103"/>
                  <a:gd name="connsiteY30" fmla="*/ 356585 h 794207"/>
                  <a:gd name="connsiteX31" fmla="*/ 388615 w 441103"/>
                  <a:gd name="connsiteY31" fmla="*/ 441431 h 794207"/>
                  <a:gd name="connsiteX32" fmla="*/ 314582 w 441103"/>
                  <a:gd name="connsiteY32" fmla="*/ 441431 h 794207"/>
                  <a:gd name="connsiteX33" fmla="*/ 314582 w 441103"/>
                  <a:gd name="connsiteY33" fmla="*/ 352776 h 794207"/>
                  <a:gd name="connsiteX34" fmla="*/ 388615 w 441103"/>
                  <a:gd name="connsiteY34" fmla="*/ 352776 h 794207"/>
                  <a:gd name="connsiteX35" fmla="*/ 411568 w 441103"/>
                  <a:gd name="connsiteY35" fmla="*/ 356585 h 794207"/>
                  <a:gd name="connsiteX36" fmla="*/ 96986 w 441103"/>
                  <a:gd name="connsiteY36" fmla="*/ 180198 h 794207"/>
                  <a:gd name="connsiteX37" fmla="*/ 74034 w 441103"/>
                  <a:gd name="connsiteY37" fmla="*/ 265043 h 794207"/>
                  <a:gd name="connsiteX38" fmla="*/ 0 w 441103"/>
                  <a:gd name="connsiteY38" fmla="*/ 265043 h 794207"/>
                  <a:gd name="connsiteX39" fmla="*/ 0 w 441103"/>
                  <a:gd name="connsiteY39" fmla="*/ 176388 h 794207"/>
                  <a:gd name="connsiteX40" fmla="*/ 74034 w 441103"/>
                  <a:gd name="connsiteY40" fmla="*/ 176388 h 794207"/>
                  <a:gd name="connsiteX41" fmla="*/ 96986 w 441103"/>
                  <a:gd name="connsiteY41" fmla="*/ 180198 h 794207"/>
                  <a:gd name="connsiteX42" fmla="*/ 411568 w 441103"/>
                  <a:gd name="connsiteY42" fmla="*/ 180198 h 794207"/>
                  <a:gd name="connsiteX43" fmla="*/ 388615 w 441103"/>
                  <a:gd name="connsiteY43" fmla="*/ 265043 h 794207"/>
                  <a:gd name="connsiteX44" fmla="*/ 314582 w 441103"/>
                  <a:gd name="connsiteY44" fmla="*/ 265043 h 794207"/>
                  <a:gd name="connsiteX45" fmla="*/ 314581 w 441103"/>
                  <a:gd name="connsiteY45" fmla="*/ 176388 h 794207"/>
                  <a:gd name="connsiteX46" fmla="*/ 388615 w 441103"/>
                  <a:gd name="connsiteY46" fmla="*/ 176388 h 794207"/>
                  <a:gd name="connsiteX47" fmla="*/ 411568 w 441103"/>
                  <a:gd name="connsiteY47" fmla="*/ 180198 h 794207"/>
                  <a:gd name="connsiteX48" fmla="*/ 96986 w 441103"/>
                  <a:gd name="connsiteY48" fmla="*/ 3809 h 794207"/>
                  <a:gd name="connsiteX49" fmla="*/ 74034 w 441103"/>
                  <a:gd name="connsiteY49" fmla="*/ 88655 h 794207"/>
                  <a:gd name="connsiteX50" fmla="*/ 0 w 441103"/>
                  <a:gd name="connsiteY50" fmla="*/ 88655 h 794207"/>
                  <a:gd name="connsiteX51" fmla="*/ 0 w 441103"/>
                  <a:gd name="connsiteY51" fmla="*/ 0 h 794207"/>
                  <a:gd name="connsiteX52" fmla="*/ 74034 w 441103"/>
                  <a:gd name="connsiteY52" fmla="*/ 0 h 794207"/>
                  <a:gd name="connsiteX53" fmla="*/ 96986 w 441103"/>
                  <a:gd name="connsiteY53" fmla="*/ 3809 h 794207"/>
                  <a:gd name="connsiteX54" fmla="*/ 314581 w 441103"/>
                  <a:gd name="connsiteY54" fmla="*/ 41688 h 794207"/>
                  <a:gd name="connsiteX55" fmla="*/ 433207 w 441103"/>
                  <a:gd name="connsiteY55" fmla="*/ 62684 h 794207"/>
                  <a:gd name="connsiteX56" fmla="*/ 427994 w 441103"/>
                  <a:gd name="connsiteY56" fmla="*/ 74802 h 794207"/>
                  <a:gd name="connsiteX57" fmla="*/ 388615 w 441103"/>
                  <a:gd name="connsiteY57" fmla="*/ 88655 h 794207"/>
                  <a:gd name="connsiteX58" fmla="*/ 314581 w 441103"/>
                  <a:gd name="connsiteY58" fmla="*/ 88655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41103" h="794207">
                    <a:moveTo>
                      <a:pt x="96986" y="709361"/>
                    </a:moveTo>
                    <a:cubicBezTo>
                      <a:pt x="142900" y="726330"/>
                      <a:pt x="135308" y="794207"/>
                      <a:pt x="74034" y="794207"/>
                    </a:cubicBezTo>
                    <a:lnTo>
                      <a:pt x="0" y="794207"/>
                    </a:lnTo>
                    <a:lnTo>
                      <a:pt x="0" y="705551"/>
                    </a:lnTo>
                    <a:lnTo>
                      <a:pt x="74034" y="705551"/>
                    </a:lnTo>
                    <a:cubicBezTo>
                      <a:pt x="82776" y="705551"/>
                      <a:pt x="90427" y="706937"/>
                      <a:pt x="96986" y="709361"/>
                    </a:cubicBezTo>
                    <a:close/>
                    <a:moveTo>
                      <a:pt x="411567" y="709361"/>
                    </a:moveTo>
                    <a:cubicBezTo>
                      <a:pt x="457481" y="726330"/>
                      <a:pt x="449890" y="794207"/>
                      <a:pt x="388615" y="794207"/>
                    </a:cubicBezTo>
                    <a:lnTo>
                      <a:pt x="314582" y="794207"/>
                    </a:lnTo>
                    <a:lnTo>
                      <a:pt x="314581" y="705551"/>
                    </a:lnTo>
                    <a:lnTo>
                      <a:pt x="388615" y="705551"/>
                    </a:lnTo>
                    <a:cubicBezTo>
                      <a:pt x="397357" y="705551"/>
                      <a:pt x="405009" y="706937"/>
                      <a:pt x="411567" y="709361"/>
                    </a:cubicBezTo>
                    <a:close/>
                    <a:moveTo>
                      <a:pt x="96986" y="532973"/>
                    </a:moveTo>
                    <a:cubicBezTo>
                      <a:pt x="142900" y="549942"/>
                      <a:pt x="135308" y="617818"/>
                      <a:pt x="74034" y="617818"/>
                    </a:cubicBezTo>
                    <a:lnTo>
                      <a:pt x="0" y="617819"/>
                    </a:lnTo>
                    <a:lnTo>
                      <a:pt x="0" y="529164"/>
                    </a:lnTo>
                    <a:lnTo>
                      <a:pt x="74034" y="529164"/>
                    </a:lnTo>
                    <a:cubicBezTo>
                      <a:pt x="82776" y="529164"/>
                      <a:pt x="90427" y="530549"/>
                      <a:pt x="96986" y="532973"/>
                    </a:cubicBezTo>
                    <a:close/>
                    <a:moveTo>
                      <a:pt x="411568" y="532973"/>
                    </a:moveTo>
                    <a:cubicBezTo>
                      <a:pt x="457481" y="549942"/>
                      <a:pt x="449890" y="617818"/>
                      <a:pt x="388615" y="617818"/>
                    </a:cubicBezTo>
                    <a:lnTo>
                      <a:pt x="314581" y="617818"/>
                    </a:lnTo>
                    <a:lnTo>
                      <a:pt x="314582" y="529164"/>
                    </a:lnTo>
                    <a:lnTo>
                      <a:pt x="388615" y="529164"/>
                    </a:lnTo>
                    <a:cubicBezTo>
                      <a:pt x="397358" y="529164"/>
                      <a:pt x="405009" y="530549"/>
                      <a:pt x="411568" y="532973"/>
                    </a:cubicBezTo>
                    <a:close/>
                    <a:moveTo>
                      <a:pt x="96986" y="356585"/>
                    </a:moveTo>
                    <a:cubicBezTo>
                      <a:pt x="142900" y="373554"/>
                      <a:pt x="135308" y="441431"/>
                      <a:pt x="74034" y="441431"/>
                    </a:cubicBezTo>
                    <a:lnTo>
                      <a:pt x="0" y="441431"/>
                    </a:lnTo>
                    <a:lnTo>
                      <a:pt x="0" y="352776"/>
                    </a:lnTo>
                    <a:lnTo>
                      <a:pt x="74034" y="352776"/>
                    </a:lnTo>
                    <a:cubicBezTo>
                      <a:pt x="82776" y="352776"/>
                      <a:pt x="90427" y="354161"/>
                      <a:pt x="96986" y="356585"/>
                    </a:cubicBezTo>
                    <a:close/>
                    <a:moveTo>
                      <a:pt x="411568" y="356585"/>
                    </a:moveTo>
                    <a:cubicBezTo>
                      <a:pt x="457481" y="373554"/>
                      <a:pt x="449890" y="441431"/>
                      <a:pt x="388615" y="441431"/>
                    </a:cubicBezTo>
                    <a:lnTo>
                      <a:pt x="314582" y="441431"/>
                    </a:lnTo>
                    <a:lnTo>
                      <a:pt x="314582" y="352776"/>
                    </a:lnTo>
                    <a:lnTo>
                      <a:pt x="388615" y="352776"/>
                    </a:lnTo>
                    <a:cubicBezTo>
                      <a:pt x="397358" y="352776"/>
                      <a:pt x="405009" y="354161"/>
                      <a:pt x="411568" y="356585"/>
                    </a:cubicBezTo>
                    <a:close/>
                    <a:moveTo>
                      <a:pt x="96986" y="180198"/>
                    </a:moveTo>
                    <a:cubicBezTo>
                      <a:pt x="142900" y="197167"/>
                      <a:pt x="135308" y="265043"/>
                      <a:pt x="74034" y="265043"/>
                    </a:cubicBezTo>
                    <a:lnTo>
                      <a:pt x="0" y="265043"/>
                    </a:lnTo>
                    <a:lnTo>
                      <a:pt x="0" y="176388"/>
                    </a:lnTo>
                    <a:lnTo>
                      <a:pt x="74034" y="176388"/>
                    </a:lnTo>
                    <a:cubicBezTo>
                      <a:pt x="82776" y="176388"/>
                      <a:pt x="90427" y="177773"/>
                      <a:pt x="96986" y="180198"/>
                    </a:cubicBezTo>
                    <a:close/>
                    <a:moveTo>
                      <a:pt x="411568" y="180198"/>
                    </a:moveTo>
                    <a:cubicBezTo>
                      <a:pt x="457482" y="197167"/>
                      <a:pt x="449890" y="265043"/>
                      <a:pt x="388615" y="265043"/>
                    </a:cubicBezTo>
                    <a:lnTo>
                      <a:pt x="314582" y="265043"/>
                    </a:lnTo>
                    <a:lnTo>
                      <a:pt x="314581" y="176388"/>
                    </a:lnTo>
                    <a:lnTo>
                      <a:pt x="388615" y="176388"/>
                    </a:lnTo>
                    <a:cubicBezTo>
                      <a:pt x="397358" y="176388"/>
                      <a:pt x="405009" y="177773"/>
                      <a:pt x="411568" y="180198"/>
                    </a:cubicBezTo>
                    <a:close/>
                    <a:moveTo>
                      <a:pt x="96986" y="3809"/>
                    </a:moveTo>
                    <a:cubicBezTo>
                      <a:pt x="142900" y="20778"/>
                      <a:pt x="135308" y="88655"/>
                      <a:pt x="74034" y="88655"/>
                    </a:cubicBezTo>
                    <a:lnTo>
                      <a:pt x="0" y="88655"/>
                    </a:lnTo>
                    <a:lnTo>
                      <a:pt x="0" y="0"/>
                    </a:lnTo>
                    <a:lnTo>
                      <a:pt x="74034" y="0"/>
                    </a:lnTo>
                    <a:cubicBezTo>
                      <a:pt x="82776" y="0"/>
                      <a:pt x="90427" y="1385"/>
                      <a:pt x="96986" y="3809"/>
                    </a:cubicBezTo>
                    <a:close/>
                    <a:moveTo>
                      <a:pt x="314581" y="41688"/>
                    </a:moveTo>
                    <a:lnTo>
                      <a:pt x="433207" y="62684"/>
                    </a:lnTo>
                    <a:lnTo>
                      <a:pt x="427994" y="74802"/>
                    </a:lnTo>
                    <a:cubicBezTo>
                      <a:pt x="419247" y="83114"/>
                      <a:pt x="406122" y="88655"/>
                      <a:pt x="388615" y="88655"/>
                    </a:cubicBezTo>
                    <a:lnTo>
                      <a:pt x="314581" y="88655"/>
                    </a:lnTo>
                    <a:close/>
                  </a:path>
                </a:pathLst>
              </a:custGeom>
              <a:solidFill>
                <a:srgbClr val="FFFFFF"/>
              </a:solidFill>
              <a:ln w="8096" cap="flat">
                <a:noFill/>
                <a:prstDash val="solid"/>
                <a:miter/>
              </a:ln>
            </p:spPr>
            <p:txBody>
              <a:bodyPr wrap="square" rtlCol="0" anchor="ctr">
                <a:noAutofit/>
              </a:bodyPr>
              <a:lstStyle/>
              <a:p>
                <a:endParaRPr lang="nl-NL"/>
              </a:p>
            </p:txBody>
          </p:sp>
        </p:grpSp>
        <p:grpSp>
          <p:nvGrpSpPr>
            <p:cNvPr id="13" name="Graphic 2">
              <a:extLst>
                <a:ext uri="{FF2B5EF4-FFF2-40B4-BE49-F238E27FC236}">
                  <a16:creationId xmlns:a16="http://schemas.microsoft.com/office/drawing/2014/main" id="{C4173182-6CC9-D878-6ED8-804DFDA0BF9C}"/>
                </a:ext>
              </a:extLst>
            </p:cNvPr>
            <p:cNvGrpSpPr/>
            <p:nvPr userDrawn="1"/>
          </p:nvGrpSpPr>
          <p:grpSpPr>
            <a:xfrm rot="1499194">
              <a:off x="2296545" y="312086"/>
              <a:ext cx="233235" cy="633669"/>
              <a:chOff x="4529000" y="1919315"/>
              <a:chExt cx="419140" cy="1300140"/>
            </a:xfrm>
          </p:grpSpPr>
          <p:sp>
            <p:nvSpPr>
              <p:cNvPr id="24" name="Vrije vorm 23">
                <a:extLst>
                  <a:ext uri="{FF2B5EF4-FFF2-40B4-BE49-F238E27FC236}">
                    <a16:creationId xmlns:a16="http://schemas.microsoft.com/office/drawing/2014/main" id="{62CB1376-600E-66F0-E075-82B4DE645720}"/>
                  </a:ext>
                </a:extLst>
              </p:cNvPr>
              <p:cNvSpPr/>
              <p:nvPr/>
            </p:nvSpPr>
            <p:spPr>
              <a:xfrm>
                <a:off x="4529130" y="2374370"/>
                <a:ext cx="419009" cy="845085"/>
              </a:xfrm>
              <a:custGeom>
                <a:avLst/>
                <a:gdLst>
                  <a:gd name="connsiteX0" fmla="*/ 418370 w 419009"/>
                  <a:gd name="connsiteY0" fmla="*/ 161718 h 845085"/>
                  <a:gd name="connsiteX1" fmla="*/ 419010 w 419009"/>
                  <a:gd name="connsiteY1" fmla="*/ 745112 h 845085"/>
                  <a:gd name="connsiteX2" fmla="*/ 318715 w 419009"/>
                  <a:gd name="connsiteY2" fmla="*/ 844846 h 845085"/>
                  <a:gd name="connsiteX3" fmla="*/ 99860 w 419009"/>
                  <a:gd name="connsiteY3" fmla="*/ 845086 h 845085"/>
                  <a:gd name="connsiteX4" fmla="*/ 640 w 419009"/>
                  <a:gd name="connsiteY4" fmla="*/ 744880 h 845085"/>
                  <a:gd name="connsiteX5" fmla="*/ 0 w 419009"/>
                  <a:gd name="connsiteY5" fmla="*/ 161486 h 845085"/>
                  <a:gd name="connsiteX6" fmla="*/ 24214 w 419009"/>
                  <a:gd name="connsiteY6" fmla="*/ 96657 h 845085"/>
                  <a:gd name="connsiteX7" fmla="*/ 106357 w 419009"/>
                  <a:gd name="connsiteY7" fmla="*/ 227 h 845085"/>
                  <a:gd name="connsiteX8" fmla="*/ 312943 w 419009"/>
                  <a:gd name="connsiteY8" fmla="*/ 0 h 845085"/>
                  <a:gd name="connsiteX9" fmla="*/ 395192 w 419009"/>
                  <a:gd name="connsiteY9" fmla="*/ 96863 h 845085"/>
                  <a:gd name="connsiteX10" fmla="*/ 418370 w 419009"/>
                  <a:gd name="connsiteY10" fmla="*/ 161718 h 84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009" h="845085">
                    <a:moveTo>
                      <a:pt x="418370" y="161718"/>
                    </a:moveTo>
                    <a:lnTo>
                      <a:pt x="419010" y="745112"/>
                    </a:lnTo>
                    <a:cubicBezTo>
                      <a:pt x="418979" y="800394"/>
                      <a:pt x="373790" y="844877"/>
                      <a:pt x="318715" y="844846"/>
                    </a:cubicBezTo>
                    <a:lnTo>
                      <a:pt x="99860" y="845086"/>
                    </a:lnTo>
                    <a:cubicBezTo>
                      <a:pt x="44786" y="845056"/>
                      <a:pt x="610" y="800162"/>
                      <a:pt x="640" y="744880"/>
                    </a:cubicBezTo>
                    <a:lnTo>
                      <a:pt x="0" y="161486"/>
                    </a:lnTo>
                    <a:cubicBezTo>
                      <a:pt x="13" y="137795"/>
                      <a:pt x="8819" y="114727"/>
                      <a:pt x="24214" y="96657"/>
                    </a:cubicBezTo>
                    <a:lnTo>
                      <a:pt x="106357" y="227"/>
                    </a:lnTo>
                    <a:lnTo>
                      <a:pt x="312943" y="0"/>
                    </a:lnTo>
                    <a:lnTo>
                      <a:pt x="395192" y="96863"/>
                    </a:lnTo>
                    <a:cubicBezTo>
                      <a:pt x="410566" y="114950"/>
                      <a:pt x="418383" y="138027"/>
                      <a:pt x="418370" y="161718"/>
                    </a:cubicBezTo>
                    <a:close/>
                  </a:path>
                </a:pathLst>
              </a:custGeom>
              <a:solidFill>
                <a:srgbClr val="D1E7F8"/>
              </a:solidFill>
              <a:ln w="8096"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C919436C-912B-78C4-7EFF-1F2E33FC9B36}"/>
                  </a:ext>
                </a:extLst>
              </p:cNvPr>
              <p:cNvSpPr/>
              <p:nvPr/>
            </p:nvSpPr>
            <p:spPr>
              <a:xfrm>
                <a:off x="4610120" y="2374370"/>
                <a:ext cx="283259" cy="60474"/>
              </a:xfrm>
              <a:custGeom>
                <a:avLst/>
                <a:gdLst>
                  <a:gd name="connsiteX0" fmla="*/ 283260 w 283259"/>
                  <a:gd name="connsiteY0" fmla="*/ 60474 h 60474"/>
                  <a:gd name="connsiteX1" fmla="*/ 0 w 283259"/>
                  <a:gd name="connsiteY1" fmla="*/ 29974 h 60474"/>
                  <a:gd name="connsiteX2" fmla="*/ 25367 w 283259"/>
                  <a:gd name="connsiteY2" fmla="*/ 227 h 60474"/>
                  <a:gd name="connsiteX3" fmla="*/ 231953 w 283259"/>
                  <a:gd name="connsiteY3" fmla="*/ 0 h 60474"/>
                </a:gdLst>
                <a:ahLst/>
                <a:cxnLst>
                  <a:cxn ang="0">
                    <a:pos x="connsiteX0" y="connsiteY0"/>
                  </a:cxn>
                  <a:cxn ang="0">
                    <a:pos x="connsiteX1" y="connsiteY1"/>
                  </a:cxn>
                  <a:cxn ang="0">
                    <a:pos x="connsiteX2" y="connsiteY2"/>
                  </a:cxn>
                  <a:cxn ang="0">
                    <a:pos x="connsiteX3" y="connsiteY3"/>
                  </a:cxn>
                </a:cxnLst>
                <a:rect l="l" t="t" r="r" b="b"/>
                <a:pathLst>
                  <a:path w="283259" h="60474">
                    <a:moveTo>
                      <a:pt x="283260" y="60474"/>
                    </a:moveTo>
                    <a:lnTo>
                      <a:pt x="0" y="29974"/>
                    </a:lnTo>
                    <a:lnTo>
                      <a:pt x="25367" y="227"/>
                    </a:lnTo>
                    <a:lnTo>
                      <a:pt x="231953" y="0"/>
                    </a:lnTo>
                    <a:close/>
                  </a:path>
                </a:pathLst>
              </a:custGeom>
              <a:solidFill>
                <a:srgbClr val="BADBF4"/>
              </a:solidFill>
              <a:ln w="8096"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1377152-9679-C55B-D8F0-D185F2CDE6D3}"/>
                  </a:ext>
                </a:extLst>
              </p:cNvPr>
              <p:cNvSpPr/>
              <p:nvPr/>
            </p:nvSpPr>
            <p:spPr>
              <a:xfrm>
                <a:off x="4582597" y="1919315"/>
                <a:ext cx="303933" cy="463105"/>
              </a:xfrm>
              <a:custGeom>
                <a:avLst/>
                <a:gdLst>
                  <a:gd name="connsiteX0" fmla="*/ 303933 w 303933"/>
                  <a:gd name="connsiteY0" fmla="*/ 435578 h 463105"/>
                  <a:gd name="connsiteX1" fmla="*/ 276487 w 303933"/>
                  <a:gd name="connsiteY1" fmla="*/ 462863 h 463105"/>
                  <a:gd name="connsiteX2" fmla="*/ 27446 w 303933"/>
                  <a:gd name="connsiteY2" fmla="*/ 463106 h 463105"/>
                  <a:gd name="connsiteX3" fmla="*/ 0 w 303933"/>
                  <a:gd name="connsiteY3" fmla="*/ 435416 h 463105"/>
                  <a:gd name="connsiteX4" fmla="*/ 27446 w 303933"/>
                  <a:gd name="connsiteY4" fmla="*/ 408213 h 463105"/>
                  <a:gd name="connsiteX5" fmla="*/ 28094 w 303933"/>
                  <a:gd name="connsiteY5" fmla="*/ 408213 h 463105"/>
                  <a:gd name="connsiteX6" fmla="*/ 27932 w 303933"/>
                  <a:gd name="connsiteY6" fmla="*/ 279725 h 463105"/>
                  <a:gd name="connsiteX7" fmla="*/ 92864 w 303933"/>
                  <a:gd name="connsiteY7" fmla="*/ 199815 h 463105"/>
                  <a:gd name="connsiteX8" fmla="*/ 92702 w 303933"/>
                  <a:gd name="connsiteY8" fmla="*/ 59184 h 463105"/>
                  <a:gd name="connsiteX9" fmla="*/ 152209 w 303933"/>
                  <a:gd name="connsiteY9" fmla="*/ 0 h 463105"/>
                  <a:gd name="connsiteX10" fmla="*/ 211150 w 303933"/>
                  <a:gd name="connsiteY10" fmla="*/ 59265 h 463105"/>
                  <a:gd name="connsiteX11" fmla="*/ 211312 w 303933"/>
                  <a:gd name="connsiteY11" fmla="*/ 199168 h 463105"/>
                  <a:gd name="connsiteX12" fmla="*/ 278835 w 303933"/>
                  <a:gd name="connsiteY12" fmla="*/ 279887 h 463105"/>
                  <a:gd name="connsiteX13" fmla="*/ 278997 w 303933"/>
                  <a:gd name="connsiteY13" fmla="*/ 408051 h 463105"/>
                  <a:gd name="connsiteX14" fmla="*/ 303933 w 303933"/>
                  <a:gd name="connsiteY14" fmla="*/ 435578 h 46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3933" h="463105">
                    <a:moveTo>
                      <a:pt x="303933" y="435578"/>
                    </a:moveTo>
                    <a:cubicBezTo>
                      <a:pt x="303933" y="450718"/>
                      <a:pt x="291627" y="462863"/>
                      <a:pt x="276487" y="462863"/>
                    </a:cubicBezTo>
                    <a:lnTo>
                      <a:pt x="27446" y="463106"/>
                    </a:lnTo>
                    <a:cubicBezTo>
                      <a:pt x="12306" y="463106"/>
                      <a:pt x="0" y="450556"/>
                      <a:pt x="0" y="435416"/>
                    </a:cubicBezTo>
                    <a:cubicBezTo>
                      <a:pt x="0" y="420276"/>
                      <a:pt x="12306" y="408213"/>
                      <a:pt x="27446" y="408213"/>
                    </a:cubicBezTo>
                    <a:lnTo>
                      <a:pt x="28094" y="408213"/>
                    </a:lnTo>
                    <a:lnTo>
                      <a:pt x="27932" y="279725"/>
                    </a:lnTo>
                    <a:cubicBezTo>
                      <a:pt x="27932" y="240459"/>
                      <a:pt x="55864" y="207669"/>
                      <a:pt x="92864" y="199815"/>
                    </a:cubicBezTo>
                    <a:lnTo>
                      <a:pt x="92702" y="59184"/>
                    </a:lnTo>
                    <a:cubicBezTo>
                      <a:pt x="92702" y="26475"/>
                      <a:pt x="119501" y="0"/>
                      <a:pt x="152209" y="0"/>
                    </a:cubicBezTo>
                    <a:cubicBezTo>
                      <a:pt x="184919" y="0"/>
                      <a:pt x="211150" y="26555"/>
                      <a:pt x="211150" y="59265"/>
                    </a:cubicBezTo>
                    <a:lnTo>
                      <a:pt x="211312" y="199168"/>
                    </a:lnTo>
                    <a:cubicBezTo>
                      <a:pt x="249770" y="205807"/>
                      <a:pt x="278916" y="239487"/>
                      <a:pt x="278835" y="279887"/>
                    </a:cubicBezTo>
                    <a:lnTo>
                      <a:pt x="278997" y="408051"/>
                    </a:lnTo>
                    <a:cubicBezTo>
                      <a:pt x="293003" y="409265"/>
                      <a:pt x="304014" y="421248"/>
                      <a:pt x="303933" y="435578"/>
                    </a:cubicBezTo>
                    <a:close/>
                  </a:path>
                </a:pathLst>
              </a:custGeom>
              <a:solidFill>
                <a:srgbClr val="7CB5DE"/>
              </a:solidFill>
              <a:ln w="8096"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8BC98556-7015-8363-EC09-29E4F0F0EF03}"/>
                  </a:ext>
                </a:extLst>
              </p:cNvPr>
              <p:cNvSpPr/>
              <p:nvPr/>
            </p:nvSpPr>
            <p:spPr>
              <a:xfrm rot="-3782">
                <a:off x="4529185" y="2648819"/>
                <a:ext cx="418647" cy="337042"/>
              </a:xfrm>
              <a:custGeom>
                <a:avLst/>
                <a:gdLst>
                  <a:gd name="connsiteX0" fmla="*/ 0 w 418647"/>
                  <a:gd name="connsiteY0" fmla="*/ 0 h 337042"/>
                  <a:gd name="connsiteX1" fmla="*/ 418647 w 418647"/>
                  <a:gd name="connsiteY1" fmla="*/ 0 h 337042"/>
                  <a:gd name="connsiteX2" fmla="*/ 418647 w 418647"/>
                  <a:gd name="connsiteY2" fmla="*/ 337042 h 337042"/>
                  <a:gd name="connsiteX3" fmla="*/ 0 w 418647"/>
                  <a:gd name="connsiteY3" fmla="*/ 337042 h 337042"/>
                </a:gdLst>
                <a:ahLst/>
                <a:cxnLst>
                  <a:cxn ang="0">
                    <a:pos x="connsiteX0" y="connsiteY0"/>
                  </a:cxn>
                  <a:cxn ang="0">
                    <a:pos x="connsiteX1" y="connsiteY1"/>
                  </a:cxn>
                  <a:cxn ang="0">
                    <a:pos x="connsiteX2" y="connsiteY2"/>
                  </a:cxn>
                  <a:cxn ang="0">
                    <a:pos x="connsiteX3" y="connsiteY3"/>
                  </a:cxn>
                </a:cxnLst>
                <a:rect l="l" t="t" r="r" b="b"/>
                <a:pathLst>
                  <a:path w="418647" h="337042">
                    <a:moveTo>
                      <a:pt x="0" y="0"/>
                    </a:moveTo>
                    <a:lnTo>
                      <a:pt x="418647" y="0"/>
                    </a:lnTo>
                    <a:lnTo>
                      <a:pt x="418647" y="337042"/>
                    </a:lnTo>
                    <a:lnTo>
                      <a:pt x="0" y="337042"/>
                    </a:lnTo>
                    <a:close/>
                  </a:path>
                </a:pathLst>
              </a:custGeom>
              <a:solidFill>
                <a:srgbClr val="86C2EB"/>
              </a:solidFill>
              <a:ln w="8096" cap="flat">
                <a:noFill/>
                <a:prstDash val="solid"/>
                <a:miter/>
              </a:ln>
            </p:spPr>
            <p:txBody>
              <a:bodyPr rtlCol="0" anchor="ctr"/>
              <a:lstStyle/>
              <a:p>
                <a:endParaRPr lang="nl-NL"/>
              </a:p>
            </p:txBody>
          </p:sp>
        </p:grpSp>
        <p:grpSp>
          <p:nvGrpSpPr>
            <p:cNvPr id="15" name="Graphic 2">
              <a:extLst>
                <a:ext uri="{FF2B5EF4-FFF2-40B4-BE49-F238E27FC236}">
                  <a16:creationId xmlns:a16="http://schemas.microsoft.com/office/drawing/2014/main" id="{4177AF3E-6263-BE6B-440D-43A6A9FF2EF7}"/>
                </a:ext>
              </a:extLst>
            </p:cNvPr>
            <p:cNvGrpSpPr/>
            <p:nvPr userDrawn="1"/>
          </p:nvGrpSpPr>
          <p:grpSpPr>
            <a:xfrm rot="254486">
              <a:off x="11176166" y="199275"/>
              <a:ext cx="261520" cy="1147781"/>
              <a:chOff x="7116567" y="1919305"/>
              <a:chExt cx="259470" cy="1300172"/>
            </a:xfrm>
          </p:grpSpPr>
          <p:sp>
            <p:nvSpPr>
              <p:cNvPr id="17" name="Vrije vorm 16">
                <a:extLst>
                  <a:ext uri="{FF2B5EF4-FFF2-40B4-BE49-F238E27FC236}">
                    <a16:creationId xmlns:a16="http://schemas.microsoft.com/office/drawing/2014/main" id="{C4472EF9-CB94-8BBD-263F-84CAB448A906}"/>
                  </a:ext>
                </a:extLst>
              </p:cNvPr>
              <p:cNvSpPr/>
              <p:nvPr/>
            </p:nvSpPr>
            <p:spPr>
              <a:xfrm>
                <a:off x="7235433" y="3010029"/>
                <a:ext cx="21646" cy="209448"/>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BF4"/>
              </a:solidFill>
              <a:ln w="8096"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0D15B943-C2E7-A851-997C-AEEB9A7D5B66}"/>
                  </a:ext>
                </a:extLst>
              </p:cNvPr>
              <p:cNvSpPr/>
              <p:nvPr/>
            </p:nvSpPr>
            <p:spPr>
              <a:xfrm>
                <a:off x="7138216" y="1919305"/>
                <a:ext cx="216176" cy="220057"/>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ECBDB042-9F66-D3C9-FD6D-58FFB90B2B11}"/>
                  </a:ext>
                </a:extLst>
              </p:cNvPr>
              <p:cNvSpPr/>
              <p:nvPr/>
            </p:nvSpPr>
            <p:spPr>
              <a:xfrm>
                <a:off x="7159825" y="2175066"/>
                <a:ext cx="173017" cy="323363"/>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28DB36BA-FEA7-AF35-3F53-ACF4D6A0DDC8}"/>
                  </a:ext>
                </a:extLst>
              </p:cNvPr>
              <p:cNvSpPr/>
              <p:nvPr/>
            </p:nvSpPr>
            <p:spPr>
              <a:xfrm>
                <a:off x="7116567" y="2139119"/>
                <a:ext cx="259470" cy="323363"/>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D1E7F8"/>
              </a:solidFill>
              <a:ln w="8096"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0633F340-9FDE-865A-04E6-109EA138AE5A}"/>
                  </a:ext>
                </a:extLst>
              </p:cNvPr>
              <p:cNvSpPr/>
              <p:nvPr/>
            </p:nvSpPr>
            <p:spPr>
              <a:xfrm>
                <a:off x="7159796" y="2498406"/>
                <a:ext cx="172991" cy="359077"/>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70BCA81-87BC-2E33-4992-36018C1B04C1}"/>
                  </a:ext>
                </a:extLst>
              </p:cNvPr>
              <p:cNvSpPr/>
              <p:nvPr/>
            </p:nvSpPr>
            <p:spPr>
              <a:xfrm>
                <a:off x="7192218" y="2848430"/>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418AAF44-9007-3D1A-B53B-AC9B75B1EAE7}"/>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a:p>
            </p:txBody>
          </p:sp>
        </p:grpSp>
        <p:sp>
          <p:nvSpPr>
            <p:cNvPr id="16" name="Rechthoek 15">
              <a:extLst>
                <a:ext uri="{FF2B5EF4-FFF2-40B4-BE49-F238E27FC236}">
                  <a16:creationId xmlns:a16="http://schemas.microsoft.com/office/drawing/2014/main" id="{02A1EA5D-CB0B-5D1A-2FB5-E9B93F0CF3AC}"/>
                </a:ext>
              </a:extLst>
            </p:cNvPr>
            <p:cNvSpPr/>
            <p:nvPr userDrawn="1"/>
          </p:nvSpPr>
          <p:spPr>
            <a:xfrm>
              <a:off x="0" y="-6371"/>
              <a:ext cx="12193588" cy="1648308"/>
            </a:xfrm>
            <a:prstGeom prst="rect">
              <a:avLst/>
            </a:prstGeom>
            <a:gradFill>
              <a:gsLst>
                <a:gs pos="100000">
                  <a:schemeClr val="tx2">
                    <a:lumMod val="75000"/>
                    <a:alpha val="0"/>
                  </a:schemeClr>
                </a:gs>
                <a:gs pos="4000">
                  <a:schemeClr val="tx2"/>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141062614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el-subtitel-1">
    <p:bg>
      <p:bgPr>
        <a:solidFill>
          <a:schemeClr val="bg1"/>
        </a:solidFill>
        <a:effectLst/>
      </p:bgPr>
    </p:bg>
    <p:spTree>
      <p:nvGrpSpPr>
        <p:cNvPr id="1" name=""/>
        <p:cNvGrpSpPr/>
        <p:nvPr/>
      </p:nvGrpSpPr>
      <p:grpSpPr>
        <a:xfrm>
          <a:off x="0" y="0"/>
          <a:ext cx="0" cy="0"/>
          <a:chOff x="0" y="0"/>
          <a:chExt cx="0" cy="0"/>
        </a:xfrm>
      </p:grpSpPr>
      <p:pic>
        <p:nvPicPr>
          <p:cNvPr id="3" name="Afbeelding 2" descr="Afbeelding met overdekt, persoon, muur, Baan&#10;&#10;Automatisch gegenereerde beschrijving">
            <a:extLst>
              <a:ext uri="{FF2B5EF4-FFF2-40B4-BE49-F238E27FC236}">
                <a16:creationId xmlns:a16="http://schemas.microsoft.com/office/drawing/2014/main" id="{496C4027-7FFA-7DC4-694B-7E3AC5150ACB}"/>
              </a:ext>
            </a:extLst>
          </p:cNvPr>
          <p:cNvPicPr>
            <a:picLocks noChangeAspect="1"/>
          </p:cNvPicPr>
          <p:nvPr userDrawn="1"/>
        </p:nvPicPr>
        <p:blipFill rotWithShape="1">
          <a:blip r:embed="rId2"/>
          <a:srcRect t="14413" b="1223"/>
          <a:stretch/>
        </p:blipFill>
        <p:spPr>
          <a:xfrm>
            <a:off x="0" y="-1"/>
            <a:ext cx="12193588" cy="6858001"/>
          </a:xfrm>
          <a:prstGeom prst="rect">
            <a:avLst/>
          </a:prstGeom>
        </p:spPr>
      </p:pic>
      <p:sp>
        <p:nvSpPr>
          <p:cNvPr id="5" name="Rechthoek 4">
            <a:extLst>
              <a:ext uri="{FF2B5EF4-FFF2-40B4-BE49-F238E27FC236}">
                <a16:creationId xmlns:a16="http://schemas.microsoft.com/office/drawing/2014/main" id="{58981D32-E047-F01E-11E1-FA598AB53D4D}"/>
              </a:ext>
            </a:extLst>
          </p:cNvPr>
          <p:cNvSpPr/>
          <p:nvPr userDrawn="1"/>
        </p:nvSpPr>
        <p:spPr>
          <a:xfrm>
            <a:off x="0" y="-1"/>
            <a:ext cx="12193588" cy="6858001"/>
          </a:xfrm>
          <a:prstGeom prst="rect">
            <a:avLst/>
          </a:prstGeom>
          <a:solidFill>
            <a:schemeClr val="tx2">
              <a:alpha val="9018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Title 1">
            <a:extLst>
              <a:ext uri="{FF2B5EF4-FFF2-40B4-BE49-F238E27FC236}">
                <a16:creationId xmlns:a16="http://schemas.microsoft.com/office/drawing/2014/main" id="{907C6AD2-C010-C242-802E-56E6129D73F9}"/>
              </a:ext>
            </a:extLst>
          </p:cNvPr>
          <p:cNvSpPr>
            <a:spLocks noGrp="1"/>
          </p:cNvSpPr>
          <p:nvPr>
            <p:ph type="ctrTitle" hasCustomPrompt="1"/>
          </p:nvPr>
        </p:nvSpPr>
        <p:spPr>
          <a:xfrm>
            <a:off x="982133" y="947654"/>
            <a:ext cx="10244667" cy="2481345"/>
          </a:xfrm>
          <a:effectLst>
            <a:outerShdw blurRad="254000" dir="2700000" algn="tl" rotWithShape="0">
              <a:schemeClr val="tx2">
                <a:lumMod val="50000"/>
                <a:alpha val="50000"/>
              </a:schemeClr>
            </a:outerShdw>
          </a:effectLst>
        </p:spPr>
        <p:txBody>
          <a:bodyPr anchor="b" anchorCtr="0"/>
          <a:lstStyle>
            <a:lvl1pPr algn="ctr">
              <a:lnSpc>
                <a:spcPct val="90000"/>
              </a:lnSpc>
              <a:defRPr sz="5600" baseline="0">
                <a:solidFill>
                  <a:schemeClr val="bg1"/>
                </a:solidFill>
              </a:defRPr>
            </a:lvl1pPr>
          </a:lstStyle>
          <a:p>
            <a:r>
              <a:rPr lang="nl-NL"/>
              <a:t>Titel toevoegen</a:t>
            </a:r>
            <a:endParaRPr lang="en-US"/>
          </a:p>
        </p:txBody>
      </p:sp>
      <p:sp>
        <p:nvSpPr>
          <p:cNvPr id="12" name="Subtitle 2">
            <a:extLst>
              <a:ext uri="{FF2B5EF4-FFF2-40B4-BE49-F238E27FC236}">
                <a16:creationId xmlns:a16="http://schemas.microsoft.com/office/drawing/2014/main" id="{4696B80E-F8A3-CD46-BFE4-72BF82DF86FA}"/>
              </a:ext>
            </a:extLst>
          </p:cNvPr>
          <p:cNvSpPr>
            <a:spLocks noGrp="1"/>
          </p:cNvSpPr>
          <p:nvPr>
            <p:ph type="subTitle" idx="1" hasCustomPrompt="1"/>
          </p:nvPr>
        </p:nvSpPr>
        <p:spPr>
          <a:xfrm>
            <a:off x="982133" y="3461827"/>
            <a:ext cx="10244667" cy="1442683"/>
          </a:xfrm>
          <a:effectLst>
            <a:outerShdw blurRad="127000" dir="2700000" algn="tl" rotWithShape="0">
              <a:schemeClr val="tx2">
                <a:lumMod val="50000"/>
                <a:alpha val="30000"/>
              </a:schemeClr>
            </a:outerShdw>
          </a:effectLst>
        </p:spPr>
        <p:txBody>
          <a:bodyPr anchor="t" anchorCtr="0"/>
          <a:lstStyle>
            <a:lvl1pPr marL="0" indent="0" algn="ctr">
              <a:buNone/>
              <a:defRPr sz="2800" b="0" i="0" baseline="0">
                <a:solidFill>
                  <a:schemeClr val="bg1"/>
                </a:solidFill>
                <a:latin typeface="Calibri Light" panose="020F0302020204030204" pitchFamily="34" charset="0"/>
                <a:cs typeface="Calibri Light" panose="020F030202020403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nl-NL"/>
              <a:t>Klik om tekst toe te voegen</a:t>
            </a:r>
          </a:p>
        </p:txBody>
      </p:sp>
      <p:sp>
        <p:nvSpPr>
          <p:cNvPr id="210" name="Rechthoek 209">
            <a:extLst>
              <a:ext uri="{FF2B5EF4-FFF2-40B4-BE49-F238E27FC236}">
                <a16:creationId xmlns:a16="http://schemas.microsoft.com/office/drawing/2014/main" id="{261B42EB-7BA4-1831-3A78-18CBBD522FBD}"/>
              </a:ext>
            </a:extLst>
          </p:cNvPr>
          <p:cNvSpPr/>
          <p:nvPr userDrawn="1"/>
        </p:nvSpPr>
        <p:spPr>
          <a:xfrm>
            <a:off x="0" y="6048218"/>
            <a:ext cx="12193588" cy="8097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44" name="Graphic 2">
            <a:extLst>
              <a:ext uri="{FF2B5EF4-FFF2-40B4-BE49-F238E27FC236}">
                <a16:creationId xmlns:a16="http://schemas.microsoft.com/office/drawing/2014/main" id="{85F228DC-7AAA-AF70-28D4-1140A3051787}"/>
              </a:ext>
            </a:extLst>
          </p:cNvPr>
          <p:cNvGrpSpPr>
            <a:grpSpLocks noChangeAspect="1"/>
          </p:cNvGrpSpPr>
          <p:nvPr userDrawn="1"/>
        </p:nvGrpSpPr>
        <p:grpSpPr>
          <a:xfrm>
            <a:off x="8268734" y="6230377"/>
            <a:ext cx="3698154" cy="442443"/>
            <a:chOff x="879392" y="2827824"/>
            <a:chExt cx="10618826" cy="1270425"/>
          </a:xfrm>
        </p:grpSpPr>
        <p:grpSp>
          <p:nvGrpSpPr>
            <p:cNvPr id="145" name="Graphic 2">
              <a:extLst>
                <a:ext uri="{FF2B5EF4-FFF2-40B4-BE49-F238E27FC236}">
                  <a16:creationId xmlns:a16="http://schemas.microsoft.com/office/drawing/2014/main" id="{9D8BADFF-5CEA-567C-F372-91738D9320FB}"/>
                </a:ext>
              </a:extLst>
            </p:cNvPr>
            <p:cNvGrpSpPr/>
            <p:nvPr/>
          </p:nvGrpSpPr>
          <p:grpSpPr>
            <a:xfrm>
              <a:off x="1256680" y="3091869"/>
              <a:ext cx="853236" cy="630087"/>
              <a:chOff x="1256680" y="3091869"/>
              <a:chExt cx="853236" cy="630087"/>
            </a:xfrm>
          </p:grpSpPr>
          <p:sp>
            <p:nvSpPr>
              <p:cNvPr id="203" name="Vrije vorm 202">
                <a:extLst>
                  <a:ext uri="{FF2B5EF4-FFF2-40B4-BE49-F238E27FC236}">
                    <a16:creationId xmlns:a16="http://schemas.microsoft.com/office/drawing/2014/main" id="{4912ABC5-2C5A-9A18-D429-E5F72C598208}"/>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038B46CC-9FAE-47B3-2FFB-C4DD2E329C53}"/>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6971310F-5A26-D69D-1452-423429F11623}"/>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5502CD0B-B761-FF1C-9875-7D061E38F80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86DFBE78-6512-FB42-EF39-8ECF7C1CAB6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4B640A21-B0C5-DFCF-977D-AEE4B7944A83}"/>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46" name="Graphic 2">
              <a:extLst>
                <a:ext uri="{FF2B5EF4-FFF2-40B4-BE49-F238E27FC236}">
                  <a16:creationId xmlns:a16="http://schemas.microsoft.com/office/drawing/2014/main" id="{8C0546A0-5B81-B003-2F79-BF138DF044F3}"/>
                </a:ext>
              </a:extLst>
            </p:cNvPr>
            <p:cNvGrpSpPr/>
            <p:nvPr/>
          </p:nvGrpSpPr>
          <p:grpSpPr>
            <a:xfrm>
              <a:off x="2591781" y="3013012"/>
              <a:ext cx="8906436" cy="574254"/>
              <a:chOff x="2591781" y="3013012"/>
              <a:chExt cx="8906436" cy="574254"/>
            </a:xfrm>
            <a:solidFill>
              <a:srgbClr val="005184"/>
            </a:solidFill>
          </p:grpSpPr>
          <p:sp>
            <p:nvSpPr>
              <p:cNvPr id="177" name="Vrije vorm 176">
                <a:extLst>
                  <a:ext uri="{FF2B5EF4-FFF2-40B4-BE49-F238E27FC236}">
                    <a16:creationId xmlns:a16="http://schemas.microsoft.com/office/drawing/2014/main" id="{1C0A239D-7165-7D5D-DD5D-F9B9C1222237}"/>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202F3E65-323F-F010-B88F-CBC1F4CA2F77}"/>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216D6193-3320-D66D-FCB1-4CBFF916482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180" name="Vrije vorm 179">
                <a:extLst>
                  <a:ext uri="{FF2B5EF4-FFF2-40B4-BE49-F238E27FC236}">
                    <a16:creationId xmlns:a16="http://schemas.microsoft.com/office/drawing/2014/main" id="{84AC0426-7D27-EA5E-5B94-81B4A5D9000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8602813B-6BBB-3FB1-AA7E-7880BA45698E}"/>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FC1D514E-7ED6-222A-C8A5-853BC4CE1B23}"/>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C0B1963A-1B0C-3CAD-12CB-0D92CA2DD904}"/>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C181C91C-1323-1DD1-4624-AD401D2FF55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5" name="Vrije vorm 184">
                <a:extLst>
                  <a:ext uri="{FF2B5EF4-FFF2-40B4-BE49-F238E27FC236}">
                    <a16:creationId xmlns:a16="http://schemas.microsoft.com/office/drawing/2014/main" id="{29B0FEEA-5239-7509-02A1-8767AC7BC6D7}"/>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11FE7E81-F56F-60AF-6352-9062AF42BD2C}"/>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00593E00-F4A5-8A0B-1ADB-5948F38AF05B}"/>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002E8CFA-007B-D870-AC8E-23835A9A0531}"/>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CF8F5CED-3CCA-497A-B337-B47375F22D0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AA8E5D6A-0EE6-9A23-016E-40D0CE03B736}"/>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BF7945F1-E9B7-5650-7040-75497641101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192" name="Vrije vorm 191">
                <a:extLst>
                  <a:ext uri="{FF2B5EF4-FFF2-40B4-BE49-F238E27FC236}">
                    <a16:creationId xmlns:a16="http://schemas.microsoft.com/office/drawing/2014/main" id="{29D30EF4-4069-7AD5-089E-BF633B3692B2}"/>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3" name="Vrije vorm 192">
                <a:extLst>
                  <a:ext uri="{FF2B5EF4-FFF2-40B4-BE49-F238E27FC236}">
                    <a16:creationId xmlns:a16="http://schemas.microsoft.com/office/drawing/2014/main" id="{0B8B0999-3AB2-1B50-080F-0BFAE1DC74D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12774EC6-932D-370C-E178-BCC279A94C1C}"/>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8862A031-A589-F83F-BF58-3AE108F02699}"/>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6" name="Vrije vorm 195">
                <a:extLst>
                  <a:ext uri="{FF2B5EF4-FFF2-40B4-BE49-F238E27FC236}">
                    <a16:creationId xmlns:a16="http://schemas.microsoft.com/office/drawing/2014/main" id="{31D88D89-4490-12D3-5B58-A0130F08CE30}"/>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97" name="Vrije vorm 196">
                <a:extLst>
                  <a:ext uri="{FF2B5EF4-FFF2-40B4-BE49-F238E27FC236}">
                    <a16:creationId xmlns:a16="http://schemas.microsoft.com/office/drawing/2014/main" id="{381CA310-F8CC-C01F-98BE-95095A3814F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C264C529-A093-DB90-9C8D-02262892F15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E2439BF4-3DC9-DF92-F915-C966BB7E7A8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7E3EAEA1-8639-EED3-A2E6-792A6582CC6D}"/>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201" name="Vrije vorm 200">
                <a:extLst>
                  <a:ext uri="{FF2B5EF4-FFF2-40B4-BE49-F238E27FC236}">
                    <a16:creationId xmlns:a16="http://schemas.microsoft.com/office/drawing/2014/main" id="{4C8D3B9D-1952-2490-90D5-A024289B8B7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EC4D2FF5-BA35-7A28-5CAF-C3DD5ED2864A}"/>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47" name="Graphic 2">
              <a:extLst>
                <a:ext uri="{FF2B5EF4-FFF2-40B4-BE49-F238E27FC236}">
                  <a16:creationId xmlns:a16="http://schemas.microsoft.com/office/drawing/2014/main" id="{0E5B81D0-4A2D-F622-053B-2C5B8A9D60E0}"/>
                </a:ext>
              </a:extLst>
            </p:cNvPr>
            <p:cNvGrpSpPr/>
            <p:nvPr/>
          </p:nvGrpSpPr>
          <p:grpSpPr>
            <a:xfrm>
              <a:off x="2582296" y="3655179"/>
              <a:ext cx="5270759" cy="237639"/>
              <a:chOff x="2582296" y="3655179"/>
              <a:chExt cx="5270759" cy="237639"/>
            </a:xfrm>
            <a:solidFill>
              <a:srgbClr val="005184"/>
            </a:solidFill>
          </p:grpSpPr>
          <p:sp>
            <p:nvSpPr>
              <p:cNvPr id="149" name="Vrije vorm 148">
                <a:extLst>
                  <a:ext uri="{FF2B5EF4-FFF2-40B4-BE49-F238E27FC236}">
                    <a16:creationId xmlns:a16="http://schemas.microsoft.com/office/drawing/2014/main" id="{216154E6-B06A-8ED8-50F6-2E13506130D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F705AE9-1217-D958-A3B9-56F93F21431B}"/>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4D6435DA-8CDC-3DAA-D583-D4F7EA000F76}"/>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E42356-291A-B7F9-F1E0-EDDD38CCBE60}"/>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1232A4E6-0EBF-4FA9-F118-B8BB34C1E7C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D2F0338F-F832-F094-0CDA-68C508167B9C}"/>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F573BB18-5368-9C01-0982-97D5E7BED098}"/>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6C47D9AF-EF43-0E4B-8C39-13EAA892EB52}"/>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562F20C-44A8-AE93-03FA-3B7E66F60AA5}"/>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AFAE64EA-39FF-2028-1E12-258D7576686D}"/>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E446DE68-3DBC-A749-898D-C27792255898}"/>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A8DBC35A-55C1-3104-21E1-942349E4116A}"/>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EE9BD37D-CCD6-DCBA-AF0A-2D95E856C20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21635A73-74D3-D47B-99F7-AE81E926F58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4E485BD8-41FE-2F16-ED80-1A2B5BC27BE3}"/>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7D2E883D-C84A-E256-2689-91F6BC93A7A4}"/>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65" name="Vrije vorm 164">
                <a:extLst>
                  <a:ext uri="{FF2B5EF4-FFF2-40B4-BE49-F238E27FC236}">
                    <a16:creationId xmlns:a16="http://schemas.microsoft.com/office/drawing/2014/main" id="{8CB56F20-03A6-1C38-28CC-CA1B96438DCC}"/>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66" name="Vrije vorm 165">
                <a:extLst>
                  <a:ext uri="{FF2B5EF4-FFF2-40B4-BE49-F238E27FC236}">
                    <a16:creationId xmlns:a16="http://schemas.microsoft.com/office/drawing/2014/main" id="{180D7420-CD7B-8911-D01E-F57922E7964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7" name="Vrije vorm 166">
                <a:extLst>
                  <a:ext uri="{FF2B5EF4-FFF2-40B4-BE49-F238E27FC236}">
                    <a16:creationId xmlns:a16="http://schemas.microsoft.com/office/drawing/2014/main" id="{EF01239C-98C0-FC42-33B5-5AB340CB2B90}"/>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8" name="Vrije vorm 167">
                <a:extLst>
                  <a:ext uri="{FF2B5EF4-FFF2-40B4-BE49-F238E27FC236}">
                    <a16:creationId xmlns:a16="http://schemas.microsoft.com/office/drawing/2014/main" id="{CE017217-77C0-6251-B98B-60B5BE491AA2}"/>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3E86D4E5-1F59-98A3-24D0-035865911481}"/>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70" name="Vrije vorm 169">
                <a:extLst>
                  <a:ext uri="{FF2B5EF4-FFF2-40B4-BE49-F238E27FC236}">
                    <a16:creationId xmlns:a16="http://schemas.microsoft.com/office/drawing/2014/main" id="{5EF955C7-0236-8DCC-DDB3-DB1905ED8B5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1" name="Vrije vorm 170">
                <a:extLst>
                  <a:ext uri="{FF2B5EF4-FFF2-40B4-BE49-F238E27FC236}">
                    <a16:creationId xmlns:a16="http://schemas.microsoft.com/office/drawing/2014/main" id="{1E7E585A-3375-F72C-5BF0-E466ED1FCFA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F1675923-D2C0-50B9-1442-F4E03579FFCD}"/>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13CCADDF-01F4-8D04-A365-15169B19996A}"/>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04CF2A21-2D7C-0DD9-124B-EEFBE417B8C3}"/>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FD55FEE2-54A6-88EA-93A0-8398C514DF9F}"/>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76" name="Vrije vorm 175">
                <a:extLst>
                  <a:ext uri="{FF2B5EF4-FFF2-40B4-BE49-F238E27FC236}">
                    <a16:creationId xmlns:a16="http://schemas.microsoft.com/office/drawing/2014/main" id="{81C3AFB5-DEBA-64C4-DCC8-E3C4537A8181}"/>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48" name="Vrije vorm 147">
              <a:extLst>
                <a:ext uri="{FF2B5EF4-FFF2-40B4-BE49-F238E27FC236}">
                  <a16:creationId xmlns:a16="http://schemas.microsoft.com/office/drawing/2014/main" id="{A27A92FC-65C7-EE56-43A6-46D63BDA7299}"/>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
        <p:nvSpPr>
          <p:cNvPr id="14" name="Tijdelijke aanduiding voor afbeelding 4">
            <a:extLst>
              <a:ext uri="{FF2B5EF4-FFF2-40B4-BE49-F238E27FC236}">
                <a16:creationId xmlns:a16="http://schemas.microsoft.com/office/drawing/2014/main" id="{211EF176-D23D-7A47-BECD-FB36CA28575B}"/>
              </a:ext>
            </a:extLst>
          </p:cNvPr>
          <p:cNvSpPr>
            <a:spLocks noGrp="1" noChangeAspect="1"/>
          </p:cNvSpPr>
          <p:nvPr>
            <p:ph type="pic" sz="quarter" idx="16" hasCustomPrompt="1"/>
          </p:nvPr>
        </p:nvSpPr>
        <p:spPr>
          <a:xfrm>
            <a:off x="205436" y="6231888"/>
            <a:ext cx="2493338" cy="442443"/>
          </a:xfrm>
        </p:spPr>
        <p:txBody>
          <a:bodyPr bIns="36000" anchor="ctr" anchorCtr="1"/>
          <a:lstStyle>
            <a:lvl1pPr>
              <a:buNone/>
              <a:defRPr sz="1400" baseline="0">
                <a:solidFill>
                  <a:schemeClr val="tx2"/>
                </a:solidFill>
              </a:defRPr>
            </a:lvl1pPr>
          </a:lstStyle>
          <a:p>
            <a:r>
              <a:rPr lang="nl-NL"/>
              <a:t>Ruimte voor logo derden</a:t>
            </a:r>
          </a:p>
        </p:txBody>
      </p:sp>
    </p:spTree>
    <p:extLst>
      <p:ext uri="{BB962C8B-B14F-4D97-AF65-F5344CB8AC3E}">
        <p14:creationId xmlns:p14="http://schemas.microsoft.com/office/powerpoint/2010/main" val="23298598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userDrawn="1">
  <p:cSld name="1_Voorstellen_4">
    <p:bg>
      <p:bgPr>
        <a:gradFill>
          <a:gsLst>
            <a:gs pos="100000">
              <a:schemeClr val="tx2">
                <a:lumMod val="75000"/>
              </a:schemeClr>
            </a:gs>
            <a:gs pos="0">
              <a:schemeClr val="tx2"/>
            </a:gs>
          </a:gsLst>
          <a:lin ang="6000000" scaled="0"/>
        </a:gradFill>
        <a:effectLst/>
      </p:bgPr>
    </p:bg>
    <p:spTree>
      <p:nvGrpSpPr>
        <p:cNvPr id="1" name=""/>
        <p:cNvGrpSpPr/>
        <p:nvPr/>
      </p:nvGrpSpPr>
      <p:grpSpPr>
        <a:xfrm>
          <a:off x="0" y="0"/>
          <a:ext cx="0" cy="0"/>
          <a:chOff x="0" y="0"/>
          <a:chExt cx="0" cy="0"/>
        </a:xfrm>
      </p:grpSpPr>
      <p:sp>
        <p:nvSpPr>
          <p:cNvPr id="15" name="Tijdelijke aanduiding voor afbeelding 14">
            <a:extLst>
              <a:ext uri="{FF2B5EF4-FFF2-40B4-BE49-F238E27FC236}">
                <a16:creationId xmlns:a16="http://schemas.microsoft.com/office/drawing/2014/main" id="{42A5A846-2875-F9A4-3118-E233816024C2}"/>
              </a:ext>
            </a:extLst>
          </p:cNvPr>
          <p:cNvSpPr txBox="1">
            <a:spLocks noChangeAspect="1"/>
          </p:cNvSpPr>
          <p:nvPr userDrawn="1"/>
        </p:nvSpPr>
        <p:spPr>
          <a:xfrm>
            <a:off x="6891427" y="1616075"/>
            <a:ext cx="2808000" cy="2808000"/>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vert="horz" lIns="0" tIns="0" rIns="0" bIns="0" rtlCol="0" anchor="ctr" anchorCtr="0">
            <a:noAutofit/>
          </a:bodyPr>
          <a:lstStyle>
            <a:lvl1pPr marL="0" indent="0" algn="ctr" defTabSz="914377" rtl="0" eaLnBrk="1" latinLnBrk="0" hangingPunct="1">
              <a:lnSpc>
                <a:spcPct val="110000"/>
              </a:lnSpc>
              <a:spcBef>
                <a:spcPts val="0"/>
              </a:spcBef>
              <a:buClr>
                <a:schemeClr val="accent2"/>
              </a:buClr>
              <a:buFont typeface="Arial" panose="020B0604020202020204" pitchFamily="34" charset="0"/>
              <a:buNone/>
              <a:defRPr sz="1600" kern="1200" baseline="0">
                <a:solidFill>
                  <a:schemeClr val="bg1"/>
                </a:solidFill>
                <a:latin typeface="+mn-lt"/>
                <a:ea typeface="+mn-ea"/>
                <a:cs typeface="+mn-cs"/>
              </a:defRPr>
            </a:lvl1pPr>
            <a:lvl2pPr marL="815980"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2pPr>
            <a:lvl3pPr marL="1151971"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3pPr>
            <a:lvl4pPr marL="1487963"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4pPr>
            <a:lvl5pPr marL="1823954"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nl-NL"/>
          </a:p>
        </p:txBody>
      </p:sp>
      <p:grpSp>
        <p:nvGrpSpPr>
          <p:cNvPr id="97" name="Groep 96">
            <a:extLst>
              <a:ext uri="{FF2B5EF4-FFF2-40B4-BE49-F238E27FC236}">
                <a16:creationId xmlns:a16="http://schemas.microsoft.com/office/drawing/2014/main" id="{2D668EC3-A339-2421-2ACE-EB6CF3CF07F3}"/>
              </a:ext>
            </a:extLst>
          </p:cNvPr>
          <p:cNvGrpSpPr/>
          <p:nvPr userDrawn="1"/>
        </p:nvGrpSpPr>
        <p:grpSpPr>
          <a:xfrm>
            <a:off x="8268734" y="6048000"/>
            <a:ext cx="3698153" cy="442443"/>
            <a:chOff x="8268734" y="6230377"/>
            <a:chExt cx="3698153" cy="442443"/>
          </a:xfrm>
        </p:grpSpPr>
        <p:grpSp>
          <p:nvGrpSpPr>
            <p:cNvPr id="98" name="Graphic 2">
              <a:extLst>
                <a:ext uri="{FF2B5EF4-FFF2-40B4-BE49-F238E27FC236}">
                  <a16:creationId xmlns:a16="http://schemas.microsoft.com/office/drawing/2014/main" id="{C68905E5-5A18-2E50-7451-33E8BF139F57}"/>
                </a:ext>
              </a:extLst>
            </p:cNvPr>
            <p:cNvGrpSpPr/>
            <p:nvPr/>
          </p:nvGrpSpPr>
          <p:grpSpPr>
            <a:xfrm>
              <a:off x="8400130" y="6322334"/>
              <a:ext cx="297151" cy="219436"/>
              <a:chOff x="1256680" y="3091869"/>
              <a:chExt cx="853236" cy="630087"/>
            </a:xfrm>
          </p:grpSpPr>
          <p:sp>
            <p:nvSpPr>
              <p:cNvPr id="156" name="Vrije vorm 155">
                <a:extLst>
                  <a:ext uri="{FF2B5EF4-FFF2-40B4-BE49-F238E27FC236}">
                    <a16:creationId xmlns:a16="http://schemas.microsoft.com/office/drawing/2014/main" id="{3E84C191-BE35-10D1-9B21-9D420E74953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A327D50-5040-FC67-C194-DBE6A49950BE}"/>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E25F7DD2-6A89-CCF6-E725-49B92D285338}"/>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82FE3999-1079-736A-0ADB-E58A3357C89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D637C368-BE7C-D60B-8763-66FD638D3BD4}"/>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BF254F86-AD4E-106C-032B-D60217D99BDE}"/>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99" name="Graphic 2">
              <a:extLst>
                <a:ext uri="{FF2B5EF4-FFF2-40B4-BE49-F238E27FC236}">
                  <a16:creationId xmlns:a16="http://schemas.microsoft.com/office/drawing/2014/main" id="{47FE5462-8854-DB7B-3237-4B300F4F8507}"/>
                </a:ext>
              </a:extLst>
            </p:cNvPr>
            <p:cNvGrpSpPr/>
            <p:nvPr/>
          </p:nvGrpSpPr>
          <p:grpSpPr>
            <a:xfrm>
              <a:off x="8865097" y="6294871"/>
              <a:ext cx="3101790" cy="199992"/>
              <a:chOff x="2591781" y="3013012"/>
              <a:chExt cx="8906436" cy="574254"/>
            </a:xfrm>
            <a:solidFill>
              <a:schemeClr val="bg1"/>
            </a:solidFill>
          </p:grpSpPr>
          <p:sp>
            <p:nvSpPr>
              <p:cNvPr id="130" name="Vrije vorm 129">
                <a:extLst>
                  <a:ext uri="{FF2B5EF4-FFF2-40B4-BE49-F238E27FC236}">
                    <a16:creationId xmlns:a16="http://schemas.microsoft.com/office/drawing/2014/main" id="{AC3E7084-E273-55FD-C39C-AC1A69EB3E33}"/>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grpFill/>
              <a:ln w="15604"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2E6219C8-E584-B31E-AC5A-F772DD0695A9}"/>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grpFill/>
              <a:ln w="15604"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B6B5FDB3-AD7E-6FCB-3FF4-DA95B6573826}"/>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grp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FC73B333-5CF5-6F9C-D157-AF1336B960C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grp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B004D458-F450-1D15-6614-5A1BC3A61123}"/>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grp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4E9B0447-7BDA-A309-0DD1-BA09A83B1EFF}"/>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grpFill/>
              <a:ln w="15604" cap="flat">
                <a:noFill/>
                <a:prstDash val="solid"/>
                <a:miter/>
              </a:ln>
            </p:spPr>
            <p:txBody>
              <a:bodyPr rtlCol="0" anchor="ctr"/>
              <a:lstStyle/>
              <a:p>
                <a:endParaRPr lang="nl-NL"/>
              </a:p>
            </p:txBody>
          </p:sp>
          <p:sp>
            <p:nvSpPr>
              <p:cNvPr id="136" name="Vrije vorm 135">
                <a:extLst>
                  <a:ext uri="{FF2B5EF4-FFF2-40B4-BE49-F238E27FC236}">
                    <a16:creationId xmlns:a16="http://schemas.microsoft.com/office/drawing/2014/main" id="{3C26BB15-B091-9AD0-7DF2-82ABACB83836}"/>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grpFill/>
              <a:ln w="15604" cap="flat">
                <a:noFill/>
                <a:prstDash val="solid"/>
                <a:miter/>
              </a:ln>
            </p:spPr>
            <p:txBody>
              <a:bodyPr rtlCol="0" anchor="ctr"/>
              <a:lstStyle/>
              <a:p>
                <a:endParaRPr lang="nl-NL"/>
              </a:p>
            </p:txBody>
          </p:sp>
          <p:sp>
            <p:nvSpPr>
              <p:cNvPr id="137" name="Vrije vorm 136">
                <a:extLst>
                  <a:ext uri="{FF2B5EF4-FFF2-40B4-BE49-F238E27FC236}">
                    <a16:creationId xmlns:a16="http://schemas.microsoft.com/office/drawing/2014/main" id="{6394ED16-CED3-255A-DB89-270B13BBD11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grpFill/>
              <a:ln w="15604" cap="flat">
                <a:noFill/>
                <a:prstDash val="solid"/>
                <a:miter/>
              </a:ln>
            </p:spPr>
            <p:txBody>
              <a:bodyPr rtlCol="0" anchor="ctr"/>
              <a:lstStyle/>
              <a:p>
                <a:endParaRPr lang="nl-NL"/>
              </a:p>
            </p:txBody>
          </p:sp>
          <p:sp>
            <p:nvSpPr>
              <p:cNvPr id="138" name="Vrije vorm 137">
                <a:extLst>
                  <a:ext uri="{FF2B5EF4-FFF2-40B4-BE49-F238E27FC236}">
                    <a16:creationId xmlns:a16="http://schemas.microsoft.com/office/drawing/2014/main" id="{A10A268B-C7A4-90BA-7CED-B8F477E10272}"/>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grpFill/>
              <a:ln w="15604" cap="flat">
                <a:noFill/>
                <a:prstDash val="solid"/>
                <a:miter/>
              </a:ln>
            </p:spPr>
            <p:txBody>
              <a:bodyPr rtlCol="0" anchor="ctr"/>
              <a:lstStyle/>
              <a:p>
                <a:endParaRPr lang="nl-NL"/>
              </a:p>
            </p:txBody>
          </p:sp>
          <p:sp>
            <p:nvSpPr>
              <p:cNvPr id="139" name="Vrije vorm 138">
                <a:extLst>
                  <a:ext uri="{FF2B5EF4-FFF2-40B4-BE49-F238E27FC236}">
                    <a16:creationId xmlns:a16="http://schemas.microsoft.com/office/drawing/2014/main" id="{A44A11F1-BFEB-D5CB-C553-F67F07B8EDD6}"/>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grpFill/>
              <a:ln w="15604" cap="flat">
                <a:noFill/>
                <a:prstDash val="solid"/>
                <a:miter/>
              </a:ln>
            </p:spPr>
            <p:txBody>
              <a:bodyPr rtlCol="0" anchor="ctr"/>
              <a:lstStyle/>
              <a:p>
                <a:endParaRPr lang="nl-NL"/>
              </a:p>
            </p:txBody>
          </p:sp>
          <p:sp>
            <p:nvSpPr>
              <p:cNvPr id="140" name="Vrije vorm 139">
                <a:extLst>
                  <a:ext uri="{FF2B5EF4-FFF2-40B4-BE49-F238E27FC236}">
                    <a16:creationId xmlns:a16="http://schemas.microsoft.com/office/drawing/2014/main" id="{D90AAAC9-492F-1A40-39ED-FA2C3D512958}"/>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grpFill/>
              <a:ln w="15604"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CF48612B-9C84-6A51-7AAD-FA765C636A2A}"/>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grpFill/>
              <a:ln w="15604"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B2D30511-3163-319C-D80C-E9A762D797AB}"/>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grpFill/>
              <a:ln w="15604" cap="flat">
                <a:noFill/>
                <a:prstDash val="solid"/>
                <a:miter/>
              </a:ln>
            </p:spPr>
            <p:txBody>
              <a:bodyPr rtlCol="0" anchor="ctr"/>
              <a:lstStyle/>
              <a:p>
                <a:endParaRPr lang="nl-NL"/>
              </a:p>
            </p:txBody>
          </p:sp>
          <p:sp>
            <p:nvSpPr>
              <p:cNvPr id="143" name="Vrije vorm 142">
                <a:extLst>
                  <a:ext uri="{FF2B5EF4-FFF2-40B4-BE49-F238E27FC236}">
                    <a16:creationId xmlns:a16="http://schemas.microsoft.com/office/drawing/2014/main" id="{B76B62B4-884B-110C-30FD-72A83129BA1A}"/>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grpFill/>
              <a:ln w="15604" cap="flat">
                <a:noFill/>
                <a:prstDash val="solid"/>
                <a:miter/>
              </a:ln>
            </p:spPr>
            <p:txBody>
              <a:bodyPr rtlCol="0" anchor="ctr"/>
              <a:lstStyle/>
              <a:p>
                <a:endParaRPr lang="nl-NL"/>
              </a:p>
            </p:txBody>
          </p:sp>
          <p:sp>
            <p:nvSpPr>
              <p:cNvPr id="144" name="Vrije vorm 143">
                <a:extLst>
                  <a:ext uri="{FF2B5EF4-FFF2-40B4-BE49-F238E27FC236}">
                    <a16:creationId xmlns:a16="http://schemas.microsoft.com/office/drawing/2014/main" id="{85611982-ADB8-2088-2F07-1E385AB42AE2}"/>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grpFill/>
              <a:ln w="15604" cap="flat">
                <a:noFill/>
                <a:prstDash val="solid"/>
                <a:miter/>
              </a:ln>
            </p:spPr>
            <p:txBody>
              <a:bodyPr rtlCol="0" anchor="ctr"/>
              <a:lstStyle/>
              <a:p>
                <a:endParaRPr lang="nl-NL"/>
              </a:p>
            </p:txBody>
          </p:sp>
          <p:sp>
            <p:nvSpPr>
              <p:cNvPr id="145" name="Vrije vorm 144">
                <a:extLst>
                  <a:ext uri="{FF2B5EF4-FFF2-40B4-BE49-F238E27FC236}">
                    <a16:creationId xmlns:a16="http://schemas.microsoft.com/office/drawing/2014/main" id="{9F2D72DA-C612-034F-ACA3-93F8B2265526}"/>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grpFill/>
              <a:ln w="15604" cap="flat">
                <a:noFill/>
                <a:prstDash val="solid"/>
                <a:miter/>
              </a:ln>
            </p:spPr>
            <p:txBody>
              <a:bodyPr rtlCol="0" anchor="ctr"/>
              <a:lstStyle/>
              <a:p>
                <a:endParaRPr lang="nl-NL"/>
              </a:p>
            </p:txBody>
          </p:sp>
          <p:sp>
            <p:nvSpPr>
              <p:cNvPr id="146" name="Vrije vorm 145">
                <a:extLst>
                  <a:ext uri="{FF2B5EF4-FFF2-40B4-BE49-F238E27FC236}">
                    <a16:creationId xmlns:a16="http://schemas.microsoft.com/office/drawing/2014/main" id="{88FC88A3-C78E-A119-D145-2A2F97E9D3B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grpFill/>
              <a:ln w="15604"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B044AC6C-FF52-09AA-5250-1F02CAB83F94}"/>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grpFill/>
              <a:ln w="15604" cap="flat">
                <a:noFill/>
                <a:prstDash val="solid"/>
                <a:miter/>
              </a:ln>
            </p:spPr>
            <p:txBody>
              <a:bodyPr rtlCol="0" anchor="ctr"/>
              <a:lstStyle/>
              <a:p>
                <a:endParaRPr lang="nl-NL"/>
              </a:p>
            </p:txBody>
          </p:sp>
          <p:sp>
            <p:nvSpPr>
              <p:cNvPr id="148" name="Vrije vorm 147">
                <a:extLst>
                  <a:ext uri="{FF2B5EF4-FFF2-40B4-BE49-F238E27FC236}">
                    <a16:creationId xmlns:a16="http://schemas.microsoft.com/office/drawing/2014/main" id="{92964927-074A-38C2-C515-E2074357A870}"/>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grpFill/>
              <a:ln w="15604"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6CEED9AE-1E97-2FD6-C39E-284A13D62C67}"/>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grp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4F57678-750A-D48B-71C9-722E3AB8CC95}"/>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grp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B0C83EF9-55B7-183C-1E92-6863E8AA99A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grp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79D537-6357-AF01-290C-C87D1B2825DB}"/>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grp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F3678C16-D417-56E5-68A0-FD84F68BC0CC}"/>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grp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92E6056A-876E-BB34-8C4D-99DEA1C2A265}"/>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grp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C3FF7A33-93CA-6E09-E766-B7CBC34B1005}"/>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grpFill/>
              <a:ln w="15604" cap="flat">
                <a:noFill/>
                <a:prstDash val="solid"/>
                <a:miter/>
              </a:ln>
            </p:spPr>
            <p:txBody>
              <a:bodyPr rtlCol="0" anchor="ctr"/>
              <a:lstStyle/>
              <a:p>
                <a:endParaRPr lang="nl-NL"/>
              </a:p>
            </p:txBody>
          </p:sp>
        </p:grpSp>
        <p:grpSp>
          <p:nvGrpSpPr>
            <p:cNvPr id="100" name="Graphic 2">
              <a:extLst>
                <a:ext uri="{FF2B5EF4-FFF2-40B4-BE49-F238E27FC236}">
                  <a16:creationId xmlns:a16="http://schemas.microsoft.com/office/drawing/2014/main" id="{D956A768-2106-18F1-71D7-59089297FDD2}"/>
                </a:ext>
              </a:extLst>
            </p:cNvPr>
            <p:cNvGrpSpPr/>
            <p:nvPr/>
          </p:nvGrpSpPr>
          <p:grpSpPr>
            <a:xfrm>
              <a:off x="8861794" y="6518515"/>
              <a:ext cx="1835615" cy="82761"/>
              <a:chOff x="2582296" y="3655179"/>
              <a:chExt cx="5270759" cy="237639"/>
            </a:xfrm>
            <a:solidFill>
              <a:schemeClr val="bg1"/>
            </a:solidFill>
          </p:grpSpPr>
          <p:sp>
            <p:nvSpPr>
              <p:cNvPr id="102" name="Vrije vorm 101">
                <a:extLst>
                  <a:ext uri="{FF2B5EF4-FFF2-40B4-BE49-F238E27FC236}">
                    <a16:creationId xmlns:a16="http://schemas.microsoft.com/office/drawing/2014/main" id="{EBBA2C3C-210B-357A-72C9-83CA19F0A675}"/>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grpFill/>
              <a:ln w="15604" cap="flat">
                <a:noFill/>
                <a:prstDash val="solid"/>
                <a:miter/>
              </a:ln>
            </p:spPr>
            <p:txBody>
              <a:bodyPr rtlCol="0" anchor="ctr"/>
              <a:lstStyle/>
              <a:p>
                <a:endParaRPr lang="nl-NL"/>
              </a:p>
            </p:txBody>
          </p:sp>
          <p:sp>
            <p:nvSpPr>
              <p:cNvPr id="103" name="Vrije vorm 102">
                <a:extLst>
                  <a:ext uri="{FF2B5EF4-FFF2-40B4-BE49-F238E27FC236}">
                    <a16:creationId xmlns:a16="http://schemas.microsoft.com/office/drawing/2014/main" id="{41F0CF0F-C3CF-7CEF-A1B3-3C65D3AF53D5}"/>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grpFill/>
              <a:ln w="15604" cap="flat">
                <a:noFill/>
                <a:prstDash val="solid"/>
                <a:miter/>
              </a:ln>
            </p:spPr>
            <p:txBody>
              <a:bodyPr rtlCol="0" anchor="ctr"/>
              <a:lstStyle/>
              <a:p>
                <a:endParaRPr lang="nl-NL"/>
              </a:p>
            </p:txBody>
          </p:sp>
          <p:sp>
            <p:nvSpPr>
              <p:cNvPr id="104" name="Vrije vorm 103">
                <a:extLst>
                  <a:ext uri="{FF2B5EF4-FFF2-40B4-BE49-F238E27FC236}">
                    <a16:creationId xmlns:a16="http://schemas.microsoft.com/office/drawing/2014/main" id="{86B6258F-76C2-5CDC-9B32-5D8234FC0AAF}"/>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grpFill/>
              <a:ln w="15604" cap="flat">
                <a:noFill/>
                <a:prstDash val="solid"/>
                <a:miter/>
              </a:ln>
            </p:spPr>
            <p:txBody>
              <a:bodyPr rtlCol="0" anchor="ctr"/>
              <a:lstStyle/>
              <a:p>
                <a:endParaRPr lang="nl-NL"/>
              </a:p>
            </p:txBody>
          </p:sp>
          <p:sp>
            <p:nvSpPr>
              <p:cNvPr id="105" name="Vrije vorm 104">
                <a:extLst>
                  <a:ext uri="{FF2B5EF4-FFF2-40B4-BE49-F238E27FC236}">
                    <a16:creationId xmlns:a16="http://schemas.microsoft.com/office/drawing/2014/main" id="{ACE2A588-C3DF-B975-032B-4F45DFB1F82A}"/>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grpFill/>
              <a:ln w="15604"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AB704F67-4BE1-6899-C307-3602FF05DC5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grpFill/>
              <a:ln w="15604" cap="flat">
                <a:noFill/>
                <a:prstDash val="solid"/>
                <a:miter/>
              </a:ln>
            </p:spPr>
            <p:txBody>
              <a:bodyPr rtlCol="0" anchor="ctr"/>
              <a:lstStyle/>
              <a:p>
                <a:endParaRPr lang="nl-NL"/>
              </a:p>
            </p:txBody>
          </p:sp>
          <p:sp>
            <p:nvSpPr>
              <p:cNvPr id="107" name="Vrije vorm 106">
                <a:extLst>
                  <a:ext uri="{FF2B5EF4-FFF2-40B4-BE49-F238E27FC236}">
                    <a16:creationId xmlns:a16="http://schemas.microsoft.com/office/drawing/2014/main" id="{1C358D37-D513-27FE-C531-4DC76D46F558}"/>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grpFill/>
              <a:ln w="15604" cap="flat">
                <a:noFill/>
                <a:prstDash val="solid"/>
                <a:miter/>
              </a:ln>
            </p:spPr>
            <p:txBody>
              <a:bodyPr rtlCol="0" anchor="ctr"/>
              <a:lstStyle/>
              <a:p>
                <a:endParaRPr lang="nl-NL"/>
              </a:p>
            </p:txBody>
          </p:sp>
          <p:sp>
            <p:nvSpPr>
              <p:cNvPr id="108" name="Vrije vorm 107">
                <a:extLst>
                  <a:ext uri="{FF2B5EF4-FFF2-40B4-BE49-F238E27FC236}">
                    <a16:creationId xmlns:a16="http://schemas.microsoft.com/office/drawing/2014/main" id="{4481413F-99EE-84FF-F01A-7BF3DED4D997}"/>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grpFill/>
              <a:ln w="15604"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D67A28A9-4734-9995-99D3-B799F23801E0}"/>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grpFill/>
              <a:ln w="15604"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5A0AAE1B-49DD-FF03-EF8A-EAC1E8B2A89C}"/>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grpFill/>
              <a:ln w="15604"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830E123D-2837-C6BB-F155-4973783C6B5A}"/>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grpFill/>
              <a:ln w="15604"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6CBD3B96-6332-B79C-7EB0-A484CFC6D09A}"/>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grpFill/>
              <a:ln w="15604"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81CD1224-D1BA-825C-9A9D-F04290E2525C}"/>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grpFill/>
              <a:ln w="15604"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1C6E9011-7893-10F0-6C3C-30C24E842DA0}"/>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grpFill/>
              <a:ln w="15604"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3F73BF13-D715-C0DC-BA4F-9635B3A06CD7}"/>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grpFill/>
              <a:ln w="15604" cap="flat">
                <a:noFill/>
                <a:prstDash val="solid"/>
                <a:miter/>
              </a:ln>
            </p:spPr>
            <p:txBody>
              <a:bodyPr rtlCol="0" anchor="ctr"/>
              <a:lstStyle/>
              <a:p>
                <a:endParaRPr lang="nl-NL"/>
              </a:p>
            </p:txBody>
          </p:sp>
          <p:sp>
            <p:nvSpPr>
              <p:cNvPr id="116" name="Vrije vorm 115">
                <a:extLst>
                  <a:ext uri="{FF2B5EF4-FFF2-40B4-BE49-F238E27FC236}">
                    <a16:creationId xmlns:a16="http://schemas.microsoft.com/office/drawing/2014/main" id="{BE7D70BE-2F7F-5BCC-F768-AA394680FB8C}"/>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grpFill/>
              <a:ln w="15604"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EBB13A2E-D252-7E6A-9D96-A571EC73CDA3}"/>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grpFill/>
              <a:ln w="15604" cap="flat">
                <a:noFill/>
                <a:prstDash val="solid"/>
                <a:miter/>
              </a:ln>
            </p:spPr>
            <p:txBody>
              <a:bodyPr rtlCol="0" anchor="ctr"/>
              <a:lstStyle/>
              <a:p>
                <a:endParaRPr lang="nl-NL"/>
              </a:p>
            </p:txBody>
          </p:sp>
          <p:sp>
            <p:nvSpPr>
              <p:cNvPr id="118" name="Vrije vorm 117">
                <a:extLst>
                  <a:ext uri="{FF2B5EF4-FFF2-40B4-BE49-F238E27FC236}">
                    <a16:creationId xmlns:a16="http://schemas.microsoft.com/office/drawing/2014/main" id="{13572C6C-42C7-CB8F-5AD6-FA92619D790B}"/>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grpFill/>
              <a:ln w="15604"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E74B0EF5-5FA9-6FD8-D355-CEFB6BFF7DAD}"/>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grpFill/>
              <a:ln w="15604" cap="flat">
                <a:noFill/>
                <a:prstDash val="solid"/>
                <a:miter/>
              </a:ln>
            </p:spPr>
            <p:txBody>
              <a:bodyPr rtlCol="0" anchor="ctr"/>
              <a:lstStyle/>
              <a:p>
                <a:endParaRPr lang="nl-NL"/>
              </a:p>
            </p:txBody>
          </p:sp>
          <p:sp>
            <p:nvSpPr>
              <p:cNvPr id="120" name="Vrije vorm 119">
                <a:extLst>
                  <a:ext uri="{FF2B5EF4-FFF2-40B4-BE49-F238E27FC236}">
                    <a16:creationId xmlns:a16="http://schemas.microsoft.com/office/drawing/2014/main" id="{32554303-C430-EB89-D058-66326F171353}"/>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grpFill/>
              <a:ln w="15604"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153C0BFA-3D2D-820F-9B09-E42513AD425A}"/>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grpFill/>
              <a:ln w="15604"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AE7991C7-FAFD-5773-3476-A0E68ADD50AC}"/>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grpFill/>
              <a:ln w="15604"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D741C22E-F690-33EB-9910-AF7C321E7B4F}"/>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grpFill/>
              <a:ln w="15604"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C8B9CF0A-E8DB-E740-639F-C126D2467C6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grpFill/>
              <a:ln w="15604"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15B66A3F-FCEE-F503-0300-E246355D30D6}"/>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grpFill/>
              <a:ln w="15604"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ADF02FD1-5EAF-007C-D51D-CB19B5DFC7D2}"/>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grpFill/>
              <a:ln w="15604"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F46C90C5-811D-AFE5-8BB1-5BE1D568B9A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grpFill/>
              <a:ln w="15604"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EA3BD706-FA36-0873-39F4-8D39C1C91549}"/>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grpFill/>
              <a:ln w="15604" cap="flat">
                <a:noFill/>
                <a:prstDash val="solid"/>
                <a:miter/>
              </a:ln>
            </p:spPr>
            <p:txBody>
              <a:bodyPr rtlCol="0" anchor="ctr"/>
              <a:lstStyle/>
              <a:p>
                <a:endParaRPr lang="nl-NL"/>
              </a:p>
            </p:txBody>
          </p:sp>
          <p:sp>
            <p:nvSpPr>
              <p:cNvPr id="129" name="Vrije vorm 128">
                <a:extLst>
                  <a:ext uri="{FF2B5EF4-FFF2-40B4-BE49-F238E27FC236}">
                    <a16:creationId xmlns:a16="http://schemas.microsoft.com/office/drawing/2014/main" id="{8DDEEB87-6147-1813-1F18-982D2B0BF9BA}"/>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grpFill/>
              <a:ln w="15604" cap="flat">
                <a:noFill/>
                <a:prstDash val="solid"/>
                <a:miter/>
              </a:ln>
            </p:spPr>
            <p:txBody>
              <a:bodyPr rtlCol="0" anchor="ctr"/>
              <a:lstStyle/>
              <a:p>
                <a:endParaRPr lang="nl-NL"/>
              </a:p>
            </p:txBody>
          </p:sp>
        </p:grpSp>
        <p:sp>
          <p:nvSpPr>
            <p:cNvPr id="101" name="Vrije vorm 100">
              <a:extLst>
                <a:ext uri="{FF2B5EF4-FFF2-40B4-BE49-F238E27FC236}">
                  <a16:creationId xmlns:a16="http://schemas.microsoft.com/office/drawing/2014/main" id="{1343B87E-D46D-CBE1-5A40-E1BC91573C5E}"/>
                </a:ext>
              </a:extLst>
            </p:cNvPr>
            <p:cNvSpPr/>
            <p:nvPr/>
          </p:nvSpPr>
          <p:spPr>
            <a:xfrm>
              <a:off x="8268734" y="6230377"/>
              <a:ext cx="446070" cy="442443"/>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chemeClr val="bg1"/>
            </a:solidFill>
            <a:ln w="15604" cap="flat">
              <a:noFill/>
              <a:prstDash val="solid"/>
              <a:miter/>
            </a:ln>
          </p:spPr>
          <p:txBody>
            <a:bodyPr rtlCol="0" anchor="ctr"/>
            <a:lstStyle/>
            <a:p>
              <a:endParaRPr lang="nl-NL"/>
            </a:p>
          </p:txBody>
        </p:sp>
      </p:grpSp>
      <p:grpSp>
        <p:nvGrpSpPr>
          <p:cNvPr id="211" name="Groep 210">
            <a:extLst>
              <a:ext uri="{FF2B5EF4-FFF2-40B4-BE49-F238E27FC236}">
                <a16:creationId xmlns:a16="http://schemas.microsoft.com/office/drawing/2014/main" id="{EA2B6705-173F-BA17-6189-4BAC51B48965}"/>
              </a:ext>
            </a:extLst>
          </p:cNvPr>
          <p:cNvGrpSpPr/>
          <p:nvPr userDrawn="1"/>
        </p:nvGrpSpPr>
        <p:grpSpPr>
          <a:xfrm>
            <a:off x="0" y="-147461"/>
            <a:ext cx="12193588" cy="1789398"/>
            <a:chOff x="0" y="-147461"/>
            <a:chExt cx="12193588" cy="1789398"/>
          </a:xfrm>
        </p:grpSpPr>
        <p:grpSp>
          <p:nvGrpSpPr>
            <p:cNvPr id="210" name="Groep 209">
              <a:extLst>
                <a:ext uri="{FF2B5EF4-FFF2-40B4-BE49-F238E27FC236}">
                  <a16:creationId xmlns:a16="http://schemas.microsoft.com/office/drawing/2014/main" id="{D4B8B6EE-4F42-4E3D-BA95-B99EECB98206}"/>
                </a:ext>
              </a:extLst>
            </p:cNvPr>
            <p:cNvGrpSpPr/>
            <p:nvPr userDrawn="1"/>
          </p:nvGrpSpPr>
          <p:grpSpPr>
            <a:xfrm>
              <a:off x="8277309" y="-147461"/>
              <a:ext cx="877482" cy="1327049"/>
              <a:chOff x="8277309" y="-147461"/>
              <a:chExt cx="877482" cy="1327049"/>
            </a:xfrm>
          </p:grpSpPr>
          <p:sp>
            <p:nvSpPr>
              <p:cNvPr id="209" name="Vrije vorm 208">
                <a:extLst>
                  <a:ext uri="{FF2B5EF4-FFF2-40B4-BE49-F238E27FC236}">
                    <a16:creationId xmlns:a16="http://schemas.microsoft.com/office/drawing/2014/main" id="{087397F3-2B31-8F78-C5C8-19E81D050219}"/>
                  </a:ext>
                </a:extLst>
              </p:cNvPr>
              <p:cNvSpPr/>
              <p:nvPr userDrawn="1"/>
            </p:nvSpPr>
            <p:spPr>
              <a:xfrm rot="11838062">
                <a:off x="8374808" y="-147461"/>
                <a:ext cx="778211" cy="1171675"/>
              </a:xfrm>
              <a:custGeom>
                <a:avLst/>
                <a:gdLst>
                  <a:gd name="connsiteX0" fmla="*/ 778211 w 778211"/>
                  <a:gd name="connsiteY0" fmla="*/ 930460 h 1171675"/>
                  <a:gd name="connsiteX1" fmla="*/ 3807 w 778211"/>
                  <a:gd name="connsiteY1" fmla="*/ 1171675 h 1171675"/>
                  <a:gd name="connsiteX2" fmla="*/ 0 w 778211"/>
                  <a:gd name="connsiteY2" fmla="*/ 1155140 h 1171675"/>
                  <a:gd name="connsiteX3" fmla="*/ 0 w 778211"/>
                  <a:gd name="connsiteY3" fmla="*/ 206221 h 1171675"/>
                  <a:gd name="connsiteX4" fmla="*/ 141511 w 778211"/>
                  <a:gd name="connsiteY4" fmla="*/ 51908 h 1171675"/>
                  <a:gd name="connsiteX5" fmla="*/ 141511 w 778211"/>
                  <a:gd name="connsiteY5" fmla="*/ 0 h 1171675"/>
                  <a:gd name="connsiteX6" fmla="*/ 636700 w 778211"/>
                  <a:gd name="connsiteY6" fmla="*/ 0 h 1171675"/>
                  <a:gd name="connsiteX7" fmla="*/ 636700 w 778211"/>
                  <a:gd name="connsiteY7" fmla="*/ 51909 h 1171675"/>
                  <a:gd name="connsiteX8" fmla="*/ 679738 w 778211"/>
                  <a:gd name="connsiteY8" fmla="*/ 64532 h 1171675"/>
                  <a:gd name="connsiteX9" fmla="*/ 778211 w 778211"/>
                  <a:gd name="connsiteY9" fmla="*/ 206221 h 11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211" h="1171675">
                    <a:moveTo>
                      <a:pt x="778211" y="930460"/>
                    </a:moveTo>
                    <a:lnTo>
                      <a:pt x="3807" y="1171675"/>
                    </a:lnTo>
                    <a:lnTo>
                      <a:pt x="0" y="1155140"/>
                    </a:lnTo>
                    <a:lnTo>
                      <a:pt x="0" y="206221"/>
                    </a:lnTo>
                    <a:cubicBezTo>
                      <a:pt x="0" y="129683"/>
                      <a:pt x="71965" y="60118"/>
                      <a:pt x="141511" y="51908"/>
                    </a:cubicBezTo>
                    <a:lnTo>
                      <a:pt x="141511" y="0"/>
                    </a:lnTo>
                    <a:lnTo>
                      <a:pt x="636700" y="0"/>
                    </a:lnTo>
                    <a:lnTo>
                      <a:pt x="636700" y="51909"/>
                    </a:lnTo>
                    <a:cubicBezTo>
                      <a:pt x="651114" y="53586"/>
                      <a:pt x="665728" y="57911"/>
                      <a:pt x="679738" y="64532"/>
                    </a:cubicBezTo>
                    <a:cubicBezTo>
                      <a:pt x="733057" y="89339"/>
                      <a:pt x="778211" y="145573"/>
                      <a:pt x="778211" y="20622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168" name="Vrije vorm 167">
                <a:extLst>
                  <a:ext uri="{FF2B5EF4-FFF2-40B4-BE49-F238E27FC236}">
                    <a16:creationId xmlns:a16="http://schemas.microsoft.com/office/drawing/2014/main" id="{689C79E0-B49B-3FEE-8C3E-3A17212CCF70}"/>
                  </a:ext>
                </a:extLst>
              </p:cNvPr>
              <p:cNvSpPr/>
              <p:nvPr/>
            </p:nvSpPr>
            <p:spPr>
              <a:xfrm rot="11838062">
                <a:off x="8376525" y="194335"/>
                <a:ext cx="778266" cy="476936"/>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7DA4FCF1-CBB6-2476-F66D-331AE8F45895}"/>
                  </a:ext>
                </a:extLst>
              </p:cNvPr>
              <p:cNvSpPr/>
              <p:nvPr/>
            </p:nvSpPr>
            <p:spPr>
              <a:xfrm rot="11838062">
                <a:off x="8277309" y="993516"/>
                <a:ext cx="569450" cy="186072"/>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sp>
          <p:nvSpPr>
            <p:cNvPr id="196" name="Vrije vorm 195">
              <a:extLst>
                <a:ext uri="{FF2B5EF4-FFF2-40B4-BE49-F238E27FC236}">
                  <a16:creationId xmlns:a16="http://schemas.microsoft.com/office/drawing/2014/main" id="{7E0AED6B-DAE8-86D2-CB33-118F587C911A}"/>
                </a:ext>
              </a:extLst>
            </p:cNvPr>
            <p:cNvSpPr/>
            <p:nvPr userDrawn="1"/>
          </p:nvSpPr>
          <p:spPr>
            <a:xfrm rot="678408">
              <a:off x="3513188" y="-102273"/>
              <a:ext cx="919500" cy="593753"/>
            </a:xfrm>
            <a:custGeom>
              <a:avLst/>
              <a:gdLst>
                <a:gd name="connsiteX0" fmla="*/ 0 w 919500"/>
                <a:gd name="connsiteY0" fmla="*/ 183848 h 593753"/>
                <a:gd name="connsiteX1" fmla="*/ 919500 w 919500"/>
                <a:gd name="connsiteY1" fmla="*/ 0 h 593753"/>
                <a:gd name="connsiteX2" fmla="*/ 919500 w 919500"/>
                <a:gd name="connsiteY2" fmla="*/ 132976 h 593753"/>
                <a:gd name="connsiteX3" fmla="*/ 919500 w 919500"/>
                <a:gd name="connsiteY3" fmla="*/ 497758 h 593753"/>
                <a:gd name="connsiteX4" fmla="*/ 823719 w 919500"/>
                <a:gd name="connsiteY4" fmla="*/ 593753 h 593753"/>
                <a:gd name="connsiteX5" fmla="*/ 95781 w 919500"/>
                <a:gd name="connsiteY5" fmla="*/ 593753 h 593753"/>
                <a:gd name="connsiteX6" fmla="*/ 28054 w 919500"/>
                <a:gd name="connsiteY6" fmla="*/ 565635 h 593753"/>
                <a:gd name="connsiteX7" fmla="*/ 0 w 919500"/>
                <a:gd name="connsiteY7" fmla="*/ 497758 h 593753"/>
                <a:gd name="connsiteX8" fmla="*/ 0 w 919500"/>
                <a:gd name="connsiteY8" fmla="*/ 266919 h 59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9500" h="593753">
                  <a:moveTo>
                    <a:pt x="0" y="183848"/>
                  </a:moveTo>
                  <a:lnTo>
                    <a:pt x="919500" y="0"/>
                  </a:lnTo>
                  <a:lnTo>
                    <a:pt x="919500" y="132976"/>
                  </a:lnTo>
                  <a:cubicBezTo>
                    <a:pt x="919500" y="315367"/>
                    <a:pt x="919500" y="497758"/>
                    <a:pt x="919500" y="497758"/>
                  </a:cubicBezTo>
                  <a:cubicBezTo>
                    <a:pt x="919499" y="550771"/>
                    <a:pt x="876616" y="593753"/>
                    <a:pt x="823719" y="593753"/>
                  </a:cubicBezTo>
                  <a:lnTo>
                    <a:pt x="95781" y="593753"/>
                  </a:lnTo>
                  <a:cubicBezTo>
                    <a:pt x="69332" y="593753"/>
                    <a:pt x="45387" y="583007"/>
                    <a:pt x="28054" y="565635"/>
                  </a:cubicBezTo>
                  <a:cubicBezTo>
                    <a:pt x="10720" y="548263"/>
                    <a:pt x="0" y="524264"/>
                    <a:pt x="0" y="497758"/>
                  </a:cubicBezTo>
                  <a:cubicBezTo>
                    <a:pt x="0" y="497758"/>
                    <a:pt x="0" y="395163"/>
                    <a:pt x="0" y="266919"/>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194" name="Vrije vorm 193">
              <a:extLst>
                <a:ext uri="{FF2B5EF4-FFF2-40B4-BE49-F238E27FC236}">
                  <a16:creationId xmlns:a16="http://schemas.microsoft.com/office/drawing/2014/main" id="{A98BCB73-5CC9-1500-B90D-B4B1857A5378}"/>
                </a:ext>
              </a:extLst>
            </p:cNvPr>
            <p:cNvSpPr/>
            <p:nvPr userDrawn="1"/>
          </p:nvSpPr>
          <p:spPr>
            <a:xfrm rot="678408">
              <a:off x="3604667" y="-76569"/>
              <a:ext cx="751129" cy="477303"/>
            </a:xfrm>
            <a:custGeom>
              <a:avLst/>
              <a:gdLst>
                <a:gd name="connsiteX0" fmla="*/ 0 w 751129"/>
                <a:gd name="connsiteY0" fmla="*/ 342006 h 477303"/>
                <a:gd name="connsiteX1" fmla="*/ 309176 w 751129"/>
                <a:gd name="connsiteY1" fmla="*/ 342052 h 477303"/>
                <a:gd name="connsiteX2" fmla="*/ 154597 w 751129"/>
                <a:gd name="connsiteY2" fmla="*/ 477303 h 477303"/>
                <a:gd name="connsiteX3" fmla="*/ 0 w 751129"/>
                <a:gd name="connsiteY3" fmla="*/ 342006 h 477303"/>
                <a:gd name="connsiteX4" fmla="*/ 616232 w 751129"/>
                <a:gd name="connsiteY4" fmla="*/ 165824 h 477303"/>
                <a:gd name="connsiteX5" fmla="*/ 712259 w 751129"/>
                <a:gd name="connsiteY5" fmla="*/ 424030 h 477303"/>
                <a:gd name="connsiteX6" fmla="*/ 616186 w 751129"/>
                <a:gd name="connsiteY6" fmla="*/ 475691 h 477303"/>
                <a:gd name="connsiteX7" fmla="*/ 616232 w 751129"/>
                <a:gd name="connsiteY7" fmla="*/ 165824 h 477303"/>
                <a:gd name="connsiteX8" fmla="*/ 573782 w 751129"/>
                <a:gd name="connsiteY8" fmla="*/ 165824 h 477303"/>
                <a:gd name="connsiteX9" fmla="*/ 573733 w 751129"/>
                <a:gd name="connsiteY9" fmla="*/ 475691 h 477303"/>
                <a:gd name="connsiteX10" fmla="*/ 438789 w 751129"/>
                <a:gd name="connsiteY10" fmla="*/ 320766 h 477303"/>
                <a:gd name="connsiteX11" fmla="*/ 573782 w 751129"/>
                <a:gd name="connsiteY11" fmla="*/ 165824 h 477303"/>
                <a:gd name="connsiteX12" fmla="*/ 98866 w 751129"/>
                <a:gd name="connsiteY12" fmla="*/ 174480 h 477303"/>
                <a:gd name="connsiteX13" fmla="*/ 154580 w 751129"/>
                <a:gd name="connsiteY13" fmla="*/ 164213 h 477303"/>
                <a:gd name="connsiteX14" fmla="*/ 309176 w 751129"/>
                <a:gd name="connsiteY14" fmla="*/ 299507 h 477303"/>
                <a:gd name="connsiteX15" fmla="*/ 0 w 751129"/>
                <a:gd name="connsiteY15" fmla="*/ 299459 h 477303"/>
                <a:gd name="connsiteX16" fmla="*/ 98866 w 751129"/>
                <a:gd name="connsiteY16" fmla="*/ 174480 h 477303"/>
                <a:gd name="connsiteX17" fmla="*/ 531585 w 751129"/>
                <a:gd name="connsiteY17" fmla="*/ 35669 h 477303"/>
                <a:gd name="connsiteX18" fmla="*/ 709981 w 751129"/>
                <a:gd name="connsiteY18" fmla="*/ 0 h 477303"/>
                <a:gd name="connsiteX19" fmla="*/ 685418 w 751129"/>
                <a:gd name="connsiteY19" fmla="*/ 23200 h 477303"/>
                <a:gd name="connsiteX20" fmla="*/ 605048 w 751129"/>
                <a:gd name="connsiteY20" fmla="*/ 51516 h 477303"/>
                <a:gd name="connsiteX21" fmla="*/ 550628 w 751129"/>
                <a:gd name="connsiteY21" fmla="*/ 45346 h 4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1129" h="477303">
                  <a:moveTo>
                    <a:pt x="0" y="342006"/>
                  </a:moveTo>
                  <a:cubicBezTo>
                    <a:pt x="77042" y="342018"/>
                    <a:pt x="232115" y="342040"/>
                    <a:pt x="309176" y="342052"/>
                  </a:cubicBezTo>
                  <a:cubicBezTo>
                    <a:pt x="298650" y="419127"/>
                    <a:pt x="232918" y="477369"/>
                    <a:pt x="154597" y="477303"/>
                  </a:cubicBezTo>
                  <a:cubicBezTo>
                    <a:pt x="76269" y="477357"/>
                    <a:pt x="10527" y="419090"/>
                    <a:pt x="0" y="342006"/>
                  </a:cubicBezTo>
                  <a:close/>
                  <a:moveTo>
                    <a:pt x="616232" y="165824"/>
                  </a:moveTo>
                  <a:cubicBezTo>
                    <a:pt x="739353" y="182444"/>
                    <a:pt x="794133" y="331646"/>
                    <a:pt x="712259" y="424030"/>
                  </a:cubicBezTo>
                  <a:cubicBezTo>
                    <a:pt x="688036" y="451563"/>
                    <a:pt x="654288" y="470492"/>
                    <a:pt x="616186" y="475691"/>
                  </a:cubicBezTo>
                  <a:cubicBezTo>
                    <a:pt x="616198" y="398457"/>
                    <a:pt x="616220" y="243038"/>
                    <a:pt x="616232" y="165824"/>
                  </a:cubicBezTo>
                  <a:close/>
                  <a:moveTo>
                    <a:pt x="573782" y="165824"/>
                  </a:moveTo>
                  <a:cubicBezTo>
                    <a:pt x="573770" y="243038"/>
                    <a:pt x="573746" y="398457"/>
                    <a:pt x="573733" y="475691"/>
                  </a:cubicBezTo>
                  <a:cubicBezTo>
                    <a:pt x="496835" y="465131"/>
                    <a:pt x="438727" y="399262"/>
                    <a:pt x="438789" y="320766"/>
                  </a:cubicBezTo>
                  <a:cubicBezTo>
                    <a:pt x="438737" y="242261"/>
                    <a:pt x="496870" y="176384"/>
                    <a:pt x="573782" y="165824"/>
                  </a:cubicBezTo>
                  <a:close/>
                  <a:moveTo>
                    <a:pt x="98866" y="174480"/>
                  </a:moveTo>
                  <a:cubicBezTo>
                    <a:pt x="116206" y="167825"/>
                    <a:pt x="134999" y="164197"/>
                    <a:pt x="154580" y="164213"/>
                  </a:cubicBezTo>
                  <a:cubicBezTo>
                    <a:pt x="232910" y="164161"/>
                    <a:pt x="298641" y="222424"/>
                    <a:pt x="309176" y="299507"/>
                  </a:cubicBezTo>
                  <a:cubicBezTo>
                    <a:pt x="232134" y="299495"/>
                    <a:pt x="77061" y="299471"/>
                    <a:pt x="0" y="299459"/>
                  </a:cubicBezTo>
                  <a:cubicBezTo>
                    <a:pt x="7902" y="241656"/>
                    <a:pt x="46846" y="194445"/>
                    <a:pt x="98866" y="174480"/>
                  </a:cubicBezTo>
                  <a:close/>
                  <a:moveTo>
                    <a:pt x="531585" y="35669"/>
                  </a:moveTo>
                  <a:lnTo>
                    <a:pt x="709981" y="0"/>
                  </a:lnTo>
                  <a:lnTo>
                    <a:pt x="685418" y="23200"/>
                  </a:lnTo>
                  <a:cubicBezTo>
                    <a:pt x="663051" y="39304"/>
                    <a:pt x="635817" y="49692"/>
                    <a:pt x="605048" y="51516"/>
                  </a:cubicBezTo>
                  <a:cubicBezTo>
                    <a:pt x="586771" y="52666"/>
                    <a:pt x="568328" y="50608"/>
                    <a:pt x="550628" y="45346"/>
                  </a:cubicBezTo>
                  <a:close/>
                </a:path>
              </a:pathLst>
            </a:custGeom>
            <a:solidFill>
              <a:srgbClr val="FFFFFF"/>
            </a:solidFill>
            <a:ln w="8096" cap="flat">
              <a:noFill/>
              <a:prstDash val="solid"/>
              <a:miter/>
            </a:ln>
          </p:spPr>
          <p:txBody>
            <a:bodyPr wrap="square" rtlCol="0" anchor="ctr">
              <a:noAutofit/>
            </a:bodyPr>
            <a:lstStyle/>
            <a:p>
              <a:endParaRPr lang="nl-NL"/>
            </a:p>
          </p:txBody>
        </p:sp>
        <p:sp>
          <p:nvSpPr>
            <p:cNvPr id="199" name="Vrije vorm 198">
              <a:extLst>
                <a:ext uri="{FF2B5EF4-FFF2-40B4-BE49-F238E27FC236}">
                  <a16:creationId xmlns:a16="http://schemas.microsoft.com/office/drawing/2014/main" id="{B36A16B1-79E6-134C-7359-8CFE197D619A}"/>
                </a:ext>
              </a:extLst>
            </p:cNvPr>
            <p:cNvSpPr/>
            <p:nvPr userDrawn="1"/>
          </p:nvSpPr>
          <p:spPr>
            <a:xfrm rot="678408">
              <a:off x="3588331" y="72669"/>
              <a:ext cx="617800" cy="313051"/>
            </a:xfrm>
            <a:custGeom>
              <a:avLst/>
              <a:gdLst>
                <a:gd name="connsiteX0" fmla="*/ 1568 w 617800"/>
                <a:gd name="connsiteY0" fmla="*/ 135248 h 313051"/>
                <a:gd name="connsiteX1" fmla="*/ 310744 w 617800"/>
                <a:gd name="connsiteY1" fmla="*/ 135296 h 313051"/>
                <a:gd name="connsiteX2" fmla="*/ 312354 w 617800"/>
                <a:gd name="connsiteY2" fmla="*/ 156558 h 313051"/>
                <a:gd name="connsiteX3" fmla="*/ 310745 w 617800"/>
                <a:gd name="connsiteY3" fmla="*/ 177842 h 313051"/>
                <a:gd name="connsiteX4" fmla="*/ 1568 w 617800"/>
                <a:gd name="connsiteY4" fmla="*/ 177795 h 313051"/>
                <a:gd name="connsiteX5" fmla="*/ 1568 w 617800"/>
                <a:gd name="connsiteY5" fmla="*/ 135248 h 313051"/>
                <a:gd name="connsiteX6" fmla="*/ 575350 w 617800"/>
                <a:gd name="connsiteY6" fmla="*/ 1613 h 313051"/>
                <a:gd name="connsiteX7" fmla="*/ 596563 w 617800"/>
                <a:gd name="connsiteY7" fmla="*/ 1 h 313051"/>
                <a:gd name="connsiteX8" fmla="*/ 617800 w 617800"/>
                <a:gd name="connsiteY8" fmla="*/ 1613 h 313051"/>
                <a:gd name="connsiteX9" fmla="*/ 617754 w 617800"/>
                <a:gd name="connsiteY9" fmla="*/ 311480 h 313051"/>
                <a:gd name="connsiteX10" fmla="*/ 575302 w 617800"/>
                <a:gd name="connsiteY10" fmla="*/ 311480 h 313051"/>
                <a:gd name="connsiteX11" fmla="*/ 575350 w 617800"/>
                <a:gd name="connsiteY11" fmla="*/ 1613 h 3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800" h="313051">
                  <a:moveTo>
                    <a:pt x="1568" y="135248"/>
                  </a:moveTo>
                  <a:cubicBezTo>
                    <a:pt x="78610" y="135261"/>
                    <a:pt x="233684" y="135285"/>
                    <a:pt x="310744" y="135296"/>
                  </a:cubicBezTo>
                  <a:cubicBezTo>
                    <a:pt x="311699" y="142337"/>
                    <a:pt x="312355" y="149400"/>
                    <a:pt x="312354" y="156558"/>
                  </a:cubicBezTo>
                  <a:cubicBezTo>
                    <a:pt x="312354" y="163723"/>
                    <a:pt x="311698" y="170793"/>
                    <a:pt x="310745" y="177842"/>
                  </a:cubicBezTo>
                  <a:cubicBezTo>
                    <a:pt x="233702" y="177830"/>
                    <a:pt x="78630" y="177807"/>
                    <a:pt x="1568" y="177795"/>
                  </a:cubicBezTo>
                  <a:cubicBezTo>
                    <a:pt x="-525" y="163746"/>
                    <a:pt x="-521" y="149297"/>
                    <a:pt x="1568" y="135248"/>
                  </a:cubicBezTo>
                  <a:close/>
                  <a:moveTo>
                    <a:pt x="575350" y="1613"/>
                  </a:moveTo>
                  <a:cubicBezTo>
                    <a:pt x="582375" y="657"/>
                    <a:pt x="589421" y="0"/>
                    <a:pt x="596563" y="1"/>
                  </a:cubicBezTo>
                  <a:cubicBezTo>
                    <a:pt x="603714" y="0"/>
                    <a:pt x="610767" y="657"/>
                    <a:pt x="617800" y="1613"/>
                  </a:cubicBezTo>
                  <a:cubicBezTo>
                    <a:pt x="617788" y="78827"/>
                    <a:pt x="617765" y="234247"/>
                    <a:pt x="617754" y="311480"/>
                  </a:cubicBezTo>
                  <a:cubicBezTo>
                    <a:pt x="603736" y="313578"/>
                    <a:pt x="589320" y="313573"/>
                    <a:pt x="575302" y="311480"/>
                  </a:cubicBezTo>
                  <a:cubicBezTo>
                    <a:pt x="575313" y="234266"/>
                    <a:pt x="575338" y="78846"/>
                    <a:pt x="575350" y="1613"/>
                  </a:cubicBezTo>
                  <a:close/>
                </a:path>
              </a:pathLst>
            </a:custGeom>
            <a:solidFill>
              <a:srgbClr val="BADBF4"/>
            </a:solidFill>
            <a:ln w="8096" cap="flat">
              <a:noFill/>
              <a:prstDash val="solid"/>
              <a:miter/>
            </a:ln>
          </p:spPr>
          <p:txBody>
            <a:bodyPr wrap="square" rtlCol="0" anchor="ctr">
              <a:noAutofit/>
            </a:bodyPr>
            <a:lstStyle/>
            <a:p>
              <a:endParaRPr lang="nl-NL"/>
            </a:p>
          </p:txBody>
        </p:sp>
        <p:grpSp>
          <p:nvGrpSpPr>
            <p:cNvPr id="170" name="Graphic 2">
              <a:extLst>
                <a:ext uri="{FF2B5EF4-FFF2-40B4-BE49-F238E27FC236}">
                  <a16:creationId xmlns:a16="http://schemas.microsoft.com/office/drawing/2014/main" id="{744AC501-36C3-0A29-4837-B021C0144435}"/>
                </a:ext>
              </a:extLst>
            </p:cNvPr>
            <p:cNvGrpSpPr/>
            <p:nvPr userDrawn="1"/>
          </p:nvGrpSpPr>
          <p:grpSpPr>
            <a:xfrm rot="21100963">
              <a:off x="591275" y="78541"/>
              <a:ext cx="469540" cy="855305"/>
              <a:chOff x="5181108" y="1919324"/>
              <a:chExt cx="625155" cy="1300168"/>
            </a:xfrm>
          </p:grpSpPr>
          <p:sp>
            <p:nvSpPr>
              <p:cNvPr id="171" name="Vrije vorm 170">
                <a:extLst>
                  <a:ext uri="{FF2B5EF4-FFF2-40B4-BE49-F238E27FC236}">
                    <a16:creationId xmlns:a16="http://schemas.microsoft.com/office/drawing/2014/main" id="{E142E217-DDD6-5D33-3A0A-4E755CA5C71E}"/>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EE2FF"/>
              </a:solidFill>
              <a:ln w="8096"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8837EA57-BDFF-8C76-26E2-FE817FF194B7}"/>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0A1F8E8F-0F42-AB1E-110B-4D7BA3E9090C}"/>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grpSp>
          <p:nvGrpSpPr>
            <p:cNvPr id="206" name="Groep 205">
              <a:extLst>
                <a:ext uri="{FF2B5EF4-FFF2-40B4-BE49-F238E27FC236}">
                  <a16:creationId xmlns:a16="http://schemas.microsoft.com/office/drawing/2014/main" id="{EEAA51DE-0DEF-B596-E4A4-EAB16C8B757E}"/>
                </a:ext>
              </a:extLst>
            </p:cNvPr>
            <p:cNvGrpSpPr/>
            <p:nvPr userDrawn="1"/>
          </p:nvGrpSpPr>
          <p:grpSpPr>
            <a:xfrm>
              <a:off x="5904733" y="-75691"/>
              <a:ext cx="753827" cy="917758"/>
              <a:chOff x="5904733" y="-75691"/>
              <a:chExt cx="753827" cy="917758"/>
            </a:xfrm>
          </p:grpSpPr>
          <p:sp>
            <p:nvSpPr>
              <p:cNvPr id="201" name="Vrije vorm 200">
                <a:extLst>
                  <a:ext uri="{FF2B5EF4-FFF2-40B4-BE49-F238E27FC236}">
                    <a16:creationId xmlns:a16="http://schemas.microsoft.com/office/drawing/2014/main" id="{F1C945CF-0558-1EA6-9452-52A37F63BBEB}"/>
                  </a:ext>
                </a:extLst>
              </p:cNvPr>
              <p:cNvSpPr/>
              <p:nvPr/>
            </p:nvSpPr>
            <p:spPr>
              <a:xfrm rot="20997756">
                <a:off x="5904733" y="-75691"/>
                <a:ext cx="753827" cy="917758"/>
              </a:xfrm>
              <a:custGeom>
                <a:avLst/>
                <a:gdLst>
                  <a:gd name="connsiteX0" fmla="*/ 19484 w 753827"/>
                  <a:gd name="connsiteY0" fmla="*/ 0 h 917758"/>
                  <a:gd name="connsiteX1" fmla="*/ 753827 w 753827"/>
                  <a:gd name="connsiteY1" fmla="*/ 129979 h 917758"/>
                  <a:gd name="connsiteX2" fmla="*/ 753827 w 753827"/>
                  <a:gd name="connsiteY2" fmla="*/ 169832 h 917758"/>
                  <a:gd name="connsiteX3" fmla="*/ 753827 w 753827"/>
                  <a:gd name="connsiteY3" fmla="*/ 848982 h 917758"/>
                  <a:gd name="connsiteX4" fmla="*/ 675303 w 753827"/>
                  <a:gd name="connsiteY4" fmla="*/ 917758 h 917758"/>
                  <a:gd name="connsiteX5" fmla="*/ 78527 w 753827"/>
                  <a:gd name="connsiteY5" fmla="*/ 917758 h 917758"/>
                  <a:gd name="connsiteX6" fmla="*/ 3 w 753827"/>
                  <a:gd name="connsiteY6" fmla="*/ 848981 h 917758"/>
                  <a:gd name="connsiteX7" fmla="*/ 4 w 753827"/>
                  <a:gd name="connsiteY7" fmla="*/ 44063 h 917758"/>
                  <a:gd name="connsiteX8" fmla="*/ 6174 w 753827"/>
                  <a:gd name="connsiteY8" fmla="*/ 17291 h 9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827" h="917758">
                    <a:moveTo>
                      <a:pt x="19484" y="0"/>
                    </a:moveTo>
                    <a:lnTo>
                      <a:pt x="753827" y="129979"/>
                    </a:lnTo>
                    <a:lnTo>
                      <a:pt x="753827" y="169832"/>
                    </a:lnTo>
                    <a:cubicBezTo>
                      <a:pt x="753827" y="396215"/>
                      <a:pt x="753827" y="848982"/>
                      <a:pt x="753827" y="848982"/>
                    </a:cubicBezTo>
                    <a:cubicBezTo>
                      <a:pt x="753827" y="886963"/>
                      <a:pt x="718671" y="917758"/>
                      <a:pt x="675303" y="917758"/>
                    </a:cubicBezTo>
                    <a:cubicBezTo>
                      <a:pt x="675303" y="917758"/>
                      <a:pt x="78527" y="917758"/>
                      <a:pt x="78527" y="917758"/>
                    </a:cubicBezTo>
                    <a:cubicBezTo>
                      <a:pt x="35161" y="917758"/>
                      <a:pt x="3" y="886963"/>
                      <a:pt x="3" y="848981"/>
                    </a:cubicBezTo>
                    <a:cubicBezTo>
                      <a:pt x="-11" y="679950"/>
                      <a:pt x="22" y="219394"/>
                      <a:pt x="4" y="44063"/>
                    </a:cubicBezTo>
                    <a:cubicBezTo>
                      <a:pt x="4" y="34566"/>
                      <a:pt x="2201" y="25519"/>
                      <a:pt x="6174" y="1729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203" name="Vrije vorm 202">
                <a:extLst>
                  <a:ext uri="{FF2B5EF4-FFF2-40B4-BE49-F238E27FC236}">
                    <a16:creationId xmlns:a16="http://schemas.microsoft.com/office/drawing/2014/main" id="{1B5B6443-45DA-EA45-2A0E-40D98EB54909}"/>
                  </a:ext>
                </a:extLst>
              </p:cNvPr>
              <p:cNvSpPr/>
              <p:nvPr/>
            </p:nvSpPr>
            <p:spPr>
              <a:xfrm rot="20997756">
                <a:off x="5996655" y="-15058"/>
                <a:ext cx="441103" cy="794207"/>
              </a:xfrm>
              <a:custGeom>
                <a:avLst/>
                <a:gdLst>
                  <a:gd name="connsiteX0" fmla="*/ 126522 w 441103"/>
                  <a:gd name="connsiteY0" fmla="*/ 705551 h 794207"/>
                  <a:gd name="connsiteX1" fmla="*/ 126522 w 441103"/>
                  <a:gd name="connsiteY1" fmla="*/ 794207 h 794207"/>
                  <a:gd name="connsiteX2" fmla="*/ 52488 w 441103"/>
                  <a:gd name="connsiteY2" fmla="*/ 794207 h 794207"/>
                  <a:gd name="connsiteX3" fmla="*/ 52488 w 441103"/>
                  <a:gd name="connsiteY3" fmla="*/ 705551 h 794207"/>
                  <a:gd name="connsiteX4" fmla="*/ 441103 w 441103"/>
                  <a:gd name="connsiteY4" fmla="*/ 705551 h 794207"/>
                  <a:gd name="connsiteX5" fmla="*/ 441103 w 441103"/>
                  <a:gd name="connsiteY5" fmla="*/ 794207 h 794207"/>
                  <a:gd name="connsiteX6" fmla="*/ 367069 w 441103"/>
                  <a:gd name="connsiteY6" fmla="*/ 794207 h 794207"/>
                  <a:gd name="connsiteX7" fmla="*/ 367069 w 441103"/>
                  <a:gd name="connsiteY7" fmla="*/ 705551 h 794207"/>
                  <a:gd name="connsiteX8" fmla="*/ 126521 w 441103"/>
                  <a:gd name="connsiteY8" fmla="*/ 529164 h 794207"/>
                  <a:gd name="connsiteX9" fmla="*/ 126522 w 441103"/>
                  <a:gd name="connsiteY9" fmla="*/ 617819 h 794207"/>
                  <a:gd name="connsiteX10" fmla="*/ 52488 w 441103"/>
                  <a:gd name="connsiteY10" fmla="*/ 617819 h 794207"/>
                  <a:gd name="connsiteX11" fmla="*/ 52488 w 441103"/>
                  <a:gd name="connsiteY11" fmla="*/ 529164 h 794207"/>
                  <a:gd name="connsiteX12" fmla="*/ 441103 w 441103"/>
                  <a:gd name="connsiteY12" fmla="*/ 529164 h 794207"/>
                  <a:gd name="connsiteX13" fmla="*/ 441103 w 441103"/>
                  <a:gd name="connsiteY13" fmla="*/ 617818 h 794207"/>
                  <a:gd name="connsiteX14" fmla="*/ 367069 w 441103"/>
                  <a:gd name="connsiteY14" fmla="*/ 617819 h 794207"/>
                  <a:gd name="connsiteX15" fmla="*/ 367069 w 441103"/>
                  <a:gd name="connsiteY15" fmla="*/ 529164 h 794207"/>
                  <a:gd name="connsiteX16" fmla="*/ 126522 w 441103"/>
                  <a:gd name="connsiteY16" fmla="*/ 352776 h 794207"/>
                  <a:gd name="connsiteX17" fmla="*/ 126521 w 441103"/>
                  <a:gd name="connsiteY17" fmla="*/ 441431 h 794207"/>
                  <a:gd name="connsiteX18" fmla="*/ 52488 w 441103"/>
                  <a:gd name="connsiteY18" fmla="*/ 441431 h 794207"/>
                  <a:gd name="connsiteX19" fmla="*/ 52487 w 441103"/>
                  <a:gd name="connsiteY19" fmla="*/ 352776 h 794207"/>
                  <a:gd name="connsiteX20" fmla="*/ 441103 w 441103"/>
                  <a:gd name="connsiteY20" fmla="*/ 352776 h 794207"/>
                  <a:gd name="connsiteX21" fmla="*/ 441103 w 441103"/>
                  <a:gd name="connsiteY21" fmla="*/ 441431 h 794207"/>
                  <a:gd name="connsiteX22" fmla="*/ 367069 w 441103"/>
                  <a:gd name="connsiteY22" fmla="*/ 441431 h 794207"/>
                  <a:gd name="connsiteX23" fmla="*/ 367069 w 441103"/>
                  <a:gd name="connsiteY23" fmla="*/ 352776 h 794207"/>
                  <a:gd name="connsiteX24" fmla="*/ 126521 w 441103"/>
                  <a:gd name="connsiteY24" fmla="*/ 176388 h 794207"/>
                  <a:gd name="connsiteX25" fmla="*/ 126522 w 441103"/>
                  <a:gd name="connsiteY25" fmla="*/ 265043 h 794207"/>
                  <a:gd name="connsiteX26" fmla="*/ 52488 w 441103"/>
                  <a:gd name="connsiteY26" fmla="*/ 265043 h 794207"/>
                  <a:gd name="connsiteX27" fmla="*/ 52488 w 441103"/>
                  <a:gd name="connsiteY27" fmla="*/ 176388 h 794207"/>
                  <a:gd name="connsiteX28" fmla="*/ 441103 w 441103"/>
                  <a:gd name="connsiteY28" fmla="*/ 176388 h 794207"/>
                  <a:gd name="connsiteX29" fmla="*/ 441103 w 441103"/>
                  <a:gd name="connsiteY29" fmla="*/ 265043 h 794207"/>
                  <a:gd name="connsiteX30" fmla="*/ 367069 w 441103"/>
                  <a:gd name="connsiteY30" fmla="*/ 265043 h 794207"/>
                  <a:gd name="connsiteX31" fmla="*/ 367069 w 441103"/>
                  <a:gd name="connsiteY31" fmla="*/ 176388 h 794207"/>
                  <a:gd name="connsiteX32" fmla="*/ 126521 w 441103"/>
                  <a:gd name="connsiteY32" fmla="*/ 0 h 794207"/>
                  <a:gd name="connsiteX33" fmla="*/ 126522 w 441103"/>
                  <a:gd name="connsiteY33" fmla="*/ 88655 h 794207"/>
                  <a:gd name="connsiteX34" fmla="*/ 52488 w 441103"/>
                  <a:gd name="connsiteY34" fmla="*/ 88655 h 794207"/>
                  <a:gd name="connsiteX35" fmla="*/ 52488 w 441103"/>
                  <a:gd name="connsiteY35" fmla="*/ 0 h 794207"/>
                  <a:gd name="connsiteX36" fmla="*/ 324589 w 441103"/>
                  <a:gd name="connsiteY36" fmla="*/ 21064 h 794207"/>
                  <a:gd name="connsiteX37" fmla="*/ 441103 w 441103"/>
                  <a:gd name="connsiteY37" fmla="*/ 41687 h 794207"/>
                  <a:gd name="connsiteX38" fmla="*/ 441103 w 441103"/>
                  <a:gd name="connsiteY38" fmla="*/ 88655 h 794207"/>
                  <a:gd name="connsiteX39" fmla="*/ 367069 w 441103"/>
                  <a:gd name="connsiteY39" fmla="*/ 88655 h 794207"/>
                  <a:gd name="connsiteX40" fmla="*/ 314582 w 441103"/>
                  <a:gd name="connsiteY40" fmla="*/ 44327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03" h="794207">
                    <a:moveTo>
                      <a:pt x="126522" y="705551"/>
                    </a:moveTo>
                    <a:lnTo>
                      <a:pt x="126522" y="794207"/>
                    </a:lnTo>
                    <a:lnTo>
                      <a:pt x="52488" y="794207"/>
                    </a:lnTo>
                    <a:cubicBezTo>
                      <a:pt x="-17452" y="794207"/>
                      <a:pt x="-17539" y="705551"/>
                      <a:pt x="52488" y="705551"/>
                    </a:cubicBezTo>
                    <a:close/>
                    <a:moveTo>
                      <a:pt x="441103" y="705551"/>
                    </a:moveTo>
                    <a:lnTo>
                      <a:pt x="441103" y="794207"/>
                    </a:lnTo>
                    <a:lnTo>
                      <a:pt x="367069" y="794207"/>
                    </a:lnTo>
                    <a:cubicBezTo>
                      <a:pt x="297130" y="794207"/>
                      <a:pt x="297042" y="705551"/>
                      <a:pt x="367069" y="705551"/>
                    </a:cubicBezTo>
                    <a:close/>
                    <a:moveTo>
                      <a:pt x="126521" y="529164"/>
                    </a:moveTo>
                    <a:lnTo>
                      <a:pt x="126522" y="617819"/>
                    </a:lnTo>
                    <a:lnTo>
                      <a:pt x="52488" y="617819"/>
                    </a:lnTo>
                    <a:cubicBezTo>
                      <a:pt x="-17452" y="617819"/>
                      <a:pt x="-17540" y="529164"/>
                      <a:pt x="52488" y="529164"/>
                    </a:cubicBezTo>
                    <a:close/>
                    <a:moveTo>
                      <a:pt x="441103" y="529164"/>
                    </a:moveTo>
                    <a:lnTo>
                      <a:pt x="441103" y="617818"/>
                    </a:lnTo>
                    <a:lnTo>
                      <a:pt x="367069" y="617819"/>
                    </a:lnTo>
                    <a:cubicBezTo>
                      <a:pt x="297130" y="617819"/>
                      <a:pt x="297042" y="529164"/>
                      <a:pt x="367069" y="529164"/>
                    </a:cubicBezTo>
                    <a:close/>
                    <a:moveTo>
                      <a:pt x="126522" y="352776"/>
                    </a:moveTo>
                    <a:lnTo>
                      <a:pt x="126521" y="441431"/>
                    </a:lnTo>
                    <a:lnTo>
                      <a:pt x="52488" y="441431"/>
                    </a:lnTo>
                    <a:cubicBezTo>
                      <a:pt x="-17452" y="441431"/>
                      <a:pt x="-17540" y="352776"/>
                      <a:pt x="52487" y="352776"/>
                    </a:cubicBezTo>
                    <a:close/>
                    <a:moveTo>
                      <a:pt x="441103" y="352776"/>
                    </a:moveTo>
                    <a:lnTo>
                      <a:pt x="441103" y="441431"/>
                    </a:lnTo>
                    <a:lnTo>
                      <a:pt x="367069" y="441431"/>
                    </a:lnTo>
                    <a:cubicBezTo>
                      <a:pt x="297130" y="441431"/>
                      <a:pt x="297042" y="352776"/>
                      <a:pt x="367069" y="352776"/>
                    </a:cubicBezTo>
                    <a:close/>
                    <a:moveTo>
                      <a:pt x="126521" y="176388"/>
                    </a:moveTo>
                    <a:lnTo>
                      <a:pt x="126522" y="265043"/>
                    </a:lnTo>
                    <a:lnTo>
                      <a:pt x="52488" y="265043"/>
                    </a:lnTo>
                    <a:cubicBezTo>
                      <a:pt x="-17452" y="265043"/>
                      <a:pt x="-17540" y="176388"/>
                      <a:pt x="52488" y="176388"/>
                    </a:cubicBezTo>
                    <a:close/>
                    <a:moveTo>
                      <a:pt x="441103" y="176388"/>
                    </a:moveTo>
                    <a:lnTo>
                      <a:pt x="441103" y="265043"/>
                    </a:lnTo>
                    <a:lnTo>
                      <a:pt x="367069" y="265043"/>
                    </a:lnTo>
                    <a:cubicBezTo>
                      <a:pt x="297130" y="265043"/>
                      <a:pt x="297042" y="176388"/>
                      <a:pt x="367069" y="176388"/>
                    </a:cubicBezTo>
                    <a:close/>
                    <a:moveTo>
                      <a:pt x="126521" y="0"/>
                    </a:moveTo>
                    <a:lnTo>
                      <a:pt x="126522" y="88655"/>
                    </a:lnTo>
                    <a:lnTo>
                      <a:pt x="52488" y="88655"/>
                    </a:lnTo>
                    <a:cubicBezTo>
                      <a:pt x="-17452" y="88655"/>
                      <a:pt x="-17540" y="0"/>
                      <a:pt x="52488" y="0"/>
                    </a:cubicBezTo>
                    <a:close/>
                    <a:moveTo>
                      <a:pt x="324589" y="21064"/>
                    </a:moveTo>
                    <a:lnTo>
                      <a:pt x="441103" y="41687"/>
                    </a:lnTo>
                    <a:lnTo>
                      <a:pt x="441103" y="88655"/>
                    </a:lnTo>
                    <a:lnTo>
                      <a:pt x="367069" y="88655"/>
                    </a:lnTo>
                    <a:cubicBezTo>
                      <a:pt x="332100" y="88655"/>
                      <a:pt x="314593" y="66491"/>
                      <a:pt x="314582" y="44327"/>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205" name="Vrije vorm 204">
                <a:extLst>
                  <a:ext uri="{FF2B5EF4-FFF2-40B4-BE49-F238E27FC236}">
                    <a16:creationId xmlns:a16="http://schemas.microsoft.com/office/drawing/2014/main" id="{9938391C-A17F-718C-BFE6-9F9ADC20FE66}"/>
                  </a:ext>
                </a:extLst>
              </p:cNvPr>
              <p:cNvSpPr/>
              <p:nvPr/>
            </p:nvSpPr>
            <p:spPr>
              <a:xfrm rot="20997756">
                <a:off x="6121240" y="-37110"/>
                <a:ext cx="441103" cy="794207"/>
              </a:xfrm>
              <a:custGeom>
                <a:avLst/>
                <a:gdLst>
                  <a:gd name="connsiteX0" fmla="*/ 96986 w 441103"/>
                  <a:gd name="connsiteY0" fmla="*/ 709361 h 794207"/>
                  <a:gd name="connsiteX1" fmla="*/ 74034 w 441103"/>
                  <a:gd name="connsiteY1" fmla="*/ 794207 h 794207"/>
                  <a:gd name="connsiteX2" fmla="*/ 0 w 441103"/>
                  <a:gd name="connsiteY2" fmla="*/ 794207 h 794207"/>
                  <a:gd name="connsiteX3" fmla="*/ 0 w 441103"/>
                  <a:gd name="connsiteY3" fmla="*/ 705551 h 794207"/>
                  <a:gd name="connsiteX4" fmla="*/ 74034 w 441103"/>
                  <a:gd name="connsiteY4" fmla="*/ 705551 h 794207"/>
                  <a:gd name="connsiteX5" fmla="*/ 96986 w 441103"/>
                  <a:gd name="connsiteY5" fmla="*/ 709361 h 794207"/>
                  <a:gd name="connsiteX6" fmla="*/ 411567 w 441103"/>
                  <a:gd name="connsiteY6" fmla="*/ 709361 h 794207"/>
                  <a:gd name="connsiteX7" fmla="*/ 388615 w 441103"/>
                  <a:gd name="connsiteY7" fmla="*/ 794207 h 794207"/>
                  <a:gd name="connsiteX8" fmla="*/ 314582 w 441103"/>
                  <a:gd name="connsiteY8" fmla="*/ 794207 h 794207"/>
                  <a:gd name="connsiteX9" fmla="*/ 314581 w 441103"/>
                  <a:gd name="connsiteY9" fmla="*/ 705551 h 794207"/>
                  <a:gd name="connsiteX10" fmla="*/ 388615 w 441103"/>
                  <a:gd name="connsiteY10" fmla="*/ 705551 h 794207"/>
                  <a:gd name="connsiteX11" fmla="*/ 411567 w 441103"/>
                  <a:gd name="connsiteY11" fmla="*/ 709361 h 794207"/>
                  <a:gd name="connsiteX12" fmla="*/ 96986 w 441103"/>
                  <a:gd name="connsiteY12" fmla="*/ 532973 h 794207"/>
                  <a:gd name="connsiteX13" fmla="*/ 74034 w 441103"/>
                  <a:gd name="connsiteY13" fmla="*/ 617818 h 794207"/>
                  <a:gd name="connsiteX14" fmla="*/ 0 w 441103"/>
                  <a:gd name="connsiteY14" fmla="*/ 617819 h 794207"/>
                  <a:gd name="connsiteX15" fmla="*/ 0 w 441103"/>
                  <a:gd name="connsiteY15" fmla="*/ 529164 h 794207"/>
                  <a:gd name="connsiteX16" fmla="*/ 74034 w 441103"/>
                  <a:gd name="connsiteY16" fmla="*/ 529164 h 794207"/>
                  <a:gd name="connsiteX17" fmla="*/ 96986 w 441103"/>
                  <a:gd name="connsiteY17" fmla="*/ 532973 h 794207"/>
                  <a:gd name="connsiteX18" fmla="*/ 411568 w 441103"/>
                  <a:gd name="connsiteY18" fmla="*/ 532973 h 794207"/>
                  <a:gd name="connsiteX19" fmla="*/ 388615 w 441103"/>
                  <a:gd name="connsiteY19" fmla="*/ 617818 h 794207"/>
                  <a:gd name="connsiteX20" fmla="*/ 314581 w 441103"/>
                  <a:gd name="connsiteY20" fmla="*/ 617818 h 794207"/>
                  <a:gd name="connsiteX21" fmla="*/ 314582 w 441103"/>
                  <a:gd name="connsiteY21" fmla="*/ 529164 h 794207"/>
                  <a:gd name="connsiteX22" fmla="*/ 388615 w 441103"/>
                  <a:gd name="connsiteY22" fmla="*/ 529164 h 794207"/>
                  <a:gd name="connsiteX23" fmla="*/ 411568 w 441103"/>
                  <a:gd name="connsiteY23" fmla="*/ 532973 h 794207"/>
                  <a:gd name="connsiteX24" fmla="*/ 96986 w 441103"/>
                  <a:gd name="connsiteY24" fmla="*/ 356585 h 794207"/>
                  <a:gd name="connsiteX25" fmla="*/ 74034 w 441103"/>
                  <a:gd name="connsiteY25" fmla="*/ 441431 h 794207"/>
                  <a:gd name="connsiteX26" fmla="*/ 0 w 441103"/>
                  <a:gd name="connsiteY26" fmla="*/ 441431 h 794207"/>
                  <a:gd name="connsiteX27" fmla="*/ 0 w 441103"/>
                  <a:gd name="connsiteY27" fmla="*/ 352776 h 794207"/>
                  <a:gd name="connsiteX28" fmla="*/ 74034 w 441103"/>
                  <a:gd name="connsiteY28" fmla="*/ 352776 h 794207"/>
                  <a:gd name="connsiteX29" fmla="*/ 96986 w 441103"/>
                  <a:gd name="connsiteY29" fmla="*/ 356585 h 794207"/>
                  <a:gd name="connsiteX30" fmla="*/ 411568 w 441103"/>
                  <a:gd name="connsiteY30" fmla="*/ 356585 h 794207"/>
                  <a:gd name="connsiteX31" fmla="*/ 388615 w 441103"/>
                  <a:gd name="connsiteY31" fmla="*/ 441431 h 794207"/>
                  <a:gd name="connsiteX32" fmla="*/ 314582 w 441103"/>
                  <a:gd name="connsiteY32" fmla="*/ 441431 h 794207"/>
                  <a:gd name="connsiteX33" fmla="*/ 314582 w 441103"/>
                  <a:gd name="connsiteY33" fmla="*/ 352776 h 794207"/>
                  <a:gd name="connsiteX34" fmla="*/ 388615 w 441103"/>
                  <a:gd name="connsiteY34" fmla="*/ 352776 h 794207"/>
                  <a:gd name="connsiteX35" fmla="*/ 411568 w 441103"/>
                  <a:gd name="connsiteY35" fmla="*/ 356585 h 794207"/>
                  <a:gd name="connsiteX36" fmla="*/ 96986 w 441103"/>
                  <a:gd name="connsiteY36" fmla="*/ 180198 h 794207"/>
                  <a:gd name="connsiteX37" fmla="*/ 74034 w 441103"/>
                  <a:gd name="connsiteY37" fmla="*/ 265043 h 794207"/>
                  <a:gd name="connsiteX38" fmla="*/ 0 w 441103"/>
                  <a:gd name="connsiteY38" fmla="*/ 265043 h 794207"/>
                  <a:gd name="connsiteX39" fmla="*/ 0 w 441103"/>
                  <a:gd name="connsiteY39" fmla="*/ 176388 h 794207"/>
                  <a:gd name="connsiteX40" fmla="*/ 74034 w 441103"/>
                  <a:gd name="connsiteY40" fmla="*/ 176388 h 794207"/>
                  <a:gd name="connsiteX41" fmla="*/ 96986 w 441103"/>
                  <a:gd name="connsiteY41" fmla="*/ 180198 h 794207"/>
                  <a:gd name="connsiteX42" fmla="*/ 411568 w 441103"/>
                  <a:gd name="connsiteY42" fmla="*/ 180198 h 794207"/>
                  <a:gd name="connsiteX43" fmla="*/ 388615 w 441103"/>
                  <a:gd name="connsiteY43" fmla="*/ 265043 h 794207"/>
                  <a:gd name="connsiteX44" fmla="*/ 314582 w 441103"/>
                  <a:gd name="connsiteY44" fmla="*/ 265043 h 794207"/>
                  <a:gd name="connsiteX45" fmla="*/ 314581 w 441103"/>
                  <a:gd name="connsiteY45" fmla="*/ 176388 h 794207"/>
                  <a:gd name="connsiteX46" fmla="*/ 388615 w 441103"/>
                  <a:gd name="connsiteY46" fmla="*/ 176388 h 794207"/>
                  <a:gd name="connsiteX47" fmla="*/ 411568 w 441103"/>
                  <a:gd name="connsiteY47" fmla="*/ 180198 h 794207"/>
                  <a:gd name="connsiteX48" fmla="*/ 96986 w 441103"/>
                  <a:gd name="connsiteY48" fmla="*/ 3809 h 794207"/>
                  <a:gd name="connsiteX49" fmla="*/ 74034 w 441103"/>
                  <a:gd name="connsiteY49" fmla="*/ 88655 h 794207"/>
                  <a:gd name="connsiteX50" fmla="*/ 0 w 441103"/>
                  <a:gd name="connsiteY50" fmla="*/ 88655 h 794207"/>
                  <a:gd name="connsiteX51" fmla="*/ 0 w 441103"/>
                  <a:gd name="connsiteY51" fmla="*/ 0 h 794207"/>
                  <a:gd name="connsiteX52" fmla="*/ 74034 w 441103"/>
                  <a:gd name="connsiteY52" fmla="*/ 0 h 794207"/>
                  <a:gd name="connsiteX53" fmla="*/ 96986 w 441103"/>
                  <a:gd name="connsiteY53" fmla="*/ 3809 h 794207"/>
                  <a:gd name="connsiteX54" fmla="*/ 314581 w 441103"/>
                  <a:gd name="connsiteY54" fmla="*/ 41688 h 794207"/>
                  <a:gd name="connsiteX55" fmla="*/ 433207 w 441103"/>
                  <a:gd name="connsiteY55" fmla="*/ 62684 h 794207"/>
                  <a:gd name="connsiteX56" fmla="*/ 427994 w 441103"/>
                  <a:gd name="connsiteY56" fmla="*/ 74802 h 794207"/>
                  <a:gd name="connsiteX57" fmla="*/ 388615 w 441103"/>
                  <a:gd name="connsiteY57" fmla="*/ 88655 h 794207"/>
                  <a:gd name="connsiteX58" fmla="*/ 314581 w 441103"/>
                  <a:gd name="connsiteY58" fmla="*/ 88655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41103" h="794207">
                    <a:moveTo>
                      <a:pt x="96986" y="709361"/>
                    </a:moveTo>
                    <a:cubicBezTo>
                      <a:pt x="142900" y="726330"/>
                      <a:pt x="135308" y="794207"/>
                      <a:pt x="74034" y="794207"/>
                    </a:cubicBezTo>
                    <a:lnTo>
                      <a:pt x="0" y="794207"/>
                    </a:lnTo>
                    <a:lnTo>
                      <a:pt x="0" y="705551"/>
                    </a:lnTo>
                    <a:lnTo>
                      <a:pt x="74034" y="705551"/>
                    </a:lnTo>
                    <a:cubicBezTo>
                      <a:pt x="82776" y="705551"/>
                      <a:pt x="90427" y="706937"/>
                      <a:pt x="96986" y="709361"/>
                    </a:cubicBezTo>
                    <a:close/>
                    <a:moveTo>
                      <a:pt x="411567" y="709361"/>
                    </a:moveTo>
                    <a:cubicBezTo>
                      <a:pt x="457481" y="726330"/>
                      <a:pt x="449890" y="794207"/>
                      <a:pt x="388615" y="794207"/>
                    </a:cubicBezTo>
                    <a:lnTo>
                      <a:pt x="314582" y="794207"/>
                    </a:lnTo>
                    <a:lnTo>
                      <a:pt x="314581" y="705551"/>
                    </a:lnTo>
                    <a:lnTo>
                      <a:pt x="388615" y="705551"/>
                    </a:lnTo>
                    <a:cubicBezTo>
                      <a:pt x="397357" y="705551"/>
                      <a:pt x="405009" y="706937"/>
                      <a:pt x="411567" y="709361"/>
                    </a:cubicBezTo>
                    <a:close/>
                    <a:moveTo>
                      <a:pt x="96986" y="532973"/>
                    </a:moveTo>
                    <a:cubicBezTo>
                      <a:pt x="142900" y="549942"/>
                      <a:pt x="135308" y="617818"/>
                      <a:pt x="74034" y="617818"/>
                    </a:cubicBezTo>
                    <a:lnTo>
                      <a:pt x="0" y="617819"/>
                    </a:lnTo>
                    <a:lnTo>
                      <a:pt x="0" y="529164"/>
                    </a:lnTo>
                    <a:lnTo>
                      <a:pt x="74034" y="529164"/>
                    </a:lnTo>
                    <a:cubicBezTo>
                      <a:pt x="82776" y="529164"/>
                      <a:pt x="90427" y="530549"/>
                      <a:pt x="96986" y="532973"/>
                    </a:cubicBezTo>
                    <a:close/>
                    <a:moveTo>
                      <a:pt x="411568" y="532973"/>
                    </a:moveTo>
                    <a:cubicBezTo>
                      <a:pt x="457481" y="549942"/>
                      <a:pt x="449890" y="617818"/>
                      <a:pt x="388615" y="617818"/>
                    </a:cubicBezTo>
                    <a:lnTo>
                      <a:pt x="314581" y="617818"/>
                    </a:lnTo>
                    <a:lnTo>
                      <a:pt x="314582" y="529164"/>
                    </a:lnTo>
                    <a:lnTo>
                      <a:pt x="388615" y="529164"/>
                    </a:lnTo>
                    <a:cubicBezTo>
                      <a:pt x="397358" y="529164"/>
                      <a:pt x="405009" y="530549"/>
                      <a:pt x="411568" y="532973"/>
                    </a:cubicBezTo>
                    <a:close/>
                    <a:moveTo>
                      <a:pt x="96986" y="356585"/>
                    </a:moveTo>
                    <a:cubicBezTo>
                      <a:pt x="142900" y="373554"/>
                      <a:pt x="135308" y="441431"/>
                      <a:pt x="74034" y="441431"/>
                    </a:cubicBezTo>
                    <a:lnTo>
                      <a:pt x="0" y="441431"/>
                    </a:lnTo>
                    <a:lnTo>
                      <a:pt x="0" y="352776"/>
                    </a:lnTo>
                    <a:lnTo>
                      <a:pt x="74034" y="352776"/>
                    </a:lnTo>
                    <a:cubicBezTo>
                      <a:pt x="82776" y="352776"/>
                      <a:pt x="90427" y="354161"/>
                      <a:pt x="96986" y="356585"/>
                    </a:cubicBezTo>
                    <a:close/>
                    <a:moveTo>
                      <a:pt x="411568" y="356585"/>
                    </a:moveTo>
                    <a:cubicBezTo>
                      <a:pt x="457481" y="373554"/>
                      <a:pt x="449890" y="441431"/>
                      <a:pt x="388615" y="441431"/>
                    </a:cubicBezTo>
                    <a:lnTo>
                      <a:pt x="314582" y="441431"/>
                    </a:lnTo>
                    <a:lnTo>
                      <a:pt x="314582" y="352776"/>
                    </a:lnTo>
                    <a:lnTo>
                      <a:pt x="388615" y="352776"/>
                    </a:lnTo>
                    <a:cubicBezTo>
                      <a:pt x="397358" y="352776"/>
                      <a:pt x="405009" y="354161"/>
                      <a:pt x="411568" y="356585"/>
                    </a:cubicBezTo>
                    <a:close/>
                    <a:moveTo>
                      <a:pt x="96986" y="180198"/>
                    </a:moveTo>
                    <a:cubicBezTo>
                      <a:pt x="142900" y="197167"/>
                      <a:pt x="135308" y="265043"/>
                      <a:pt x="74034" y="265043"/>
                    </a:cubicBezTo>
                    <a:lnTo>
                      <a:pt x="0" y="265043"/>
                    </a:lnTo>
                    <a:lnTo>
                      <a:pt x="0" y="176388"/>
                    </a:lnTo>
                    <a:lnTo>
                      <a:pt x="74034" y="176388"/>
                    </a:lnTo>
                    <a:cubicBezTo>
                      <a:pt x="82776" y="176388"/>
                      <a:pt x="90427" y="177773"/>
                      <a:pt x="96986" y="180198"/>
                    </a:cubicBezTo>
                    <a:close/>
                    <a:moveTo>
                      <a:pt x="411568" y="180198"/>
                    </a:moveTo>
                    <a:cubicBezTo>
                      <a:pt x="457482" y="197167"/>
                      <a:pt x="449890" y="265043"/>
                      <a:pt x="388615" y="265043"/>
                    </a:cubicBezTo>
                    <a:lnTo>
                      <a:pt x="314582" y="265043"/>
                    </a:lnTo>
                    <a:lnTo>
                      <a:pt x="314581" y="176388"/>
                    </a:lnTo>
                    <a:lnTo>
                      <a:pt x="388615" y="176388"/>
                    </a:lnTo>
                    <a:cubicBezTo>
                      <a:pt x="397358" y="176388"/>
                      <a:pt x="405009" y="177773"/>
                      <a:pt x="411568" y="180198"/>
                    </a:cubicBezTo>
                    <a:close/>
                    <a:moveTo>
                      <a:pt x="96986" y="3809"/>
                    </a:moveTo>
                    <a:cubicBezTo>
                      <a:pt x="142900" y="20778"/>
                      <a:pt x="135308" y="88655"/>
                      <a:pt x="74034" y="88655"/>
                    </a:cubicBezTo>
                    <a:lnTo>
                      <a:pt x="0" y="88655"/>
                    </a:lnTo>
                    <a:lnTo>
                      <a:pt x="0" y="0"/>
                    </a:lnTo>
                    <a:lnTo>
                      <a:pt x="74034" y="0"/>
                    </a:lnTo>
                    <a:cubicBezTo>
                      <a:pt x="82776" y="0"/>
                      <a:pt x="90427" y="1385"/>
                      <a:pt x="96986" y="3809"/>
                    </a:cubicBezTo>
                    <a:close/>
                    <a:moveTo>
                      <a:pt x="314581" y="41688"/>
                    </a:moveTo>
                    <a:lnTo>
                      <a:pt x="433207" y="62684"/>
                    </a:lnTo>
                    <a:lnTo>
                      <a:pt x="427994" y="74802"/>
                    </a:lnTo>
                    <a:cubicBezTo>
                      <a:pt x="419247" y="83114"/>
                      <a:pt x="406122" y="88655"/>
                      <a:pt x="388615" y="88655"/>
                    </a:cubicBezTo>
                    <a:lnTo>
                      <a:pt x="314581" y="88655"/>
                    </a:lnTo>
                    <a:close/>
                  </a:path>
                </a:pathLst>
              </a:custGeom>
              <a:solidFill>
                <a:srgbClr val="FFFFFF"/>
              </a:solidFill>
              <a:ln w="8096" cap="flat">
                <a:noFill/>
                <a:prstDash val="solid"/>
                <a:miter/>
              </a:ln>
            </p:spPr>
            <p:txBody>
              <a:bodyPr wrap="square" rtlCol="0" anchor="ctr">
                <a:noAutofit/>
              </a:bodyPr>
              <a:lstStyle/>
              <a:p>
                <a:endParaRPr lang="nl-NL"/>
              </a:p>
            </p:txBody>
          </p:sp>
        </p:grpSp>
        <p:grpSp>
          <p:nvGrpSpPr>
            <p:cNvPr id="179" name="Graphic 2">
              <a:extLst>
                <a:ext uri="{FF2B5EF4-FFF2-40B4-BE49-F238E27FC236}">
                  <a16:creationId xmlns:a16="http://schemas.microsoft.com/office/drawing/2014/main" id="{1A6D10A3-B78C-57D0-4BE4-929DBD521520}"/>
                </a:ext>
              </a:extLst>
            </p:cNvPr>
            <p:cNvGrpSpPr/>
            <p:nvPr userDrawn="1"/>
          </p:nvGrpSpPr>
          <p:grpSpPr>
            <a:xfrm rot="1499194">
              <a:off x="2296545" y="312086"/>
              <a:ext cx="233235" cy="633669"/>
              <a:chOff x="4529000" y="1919315"/>
              <a:chExt cx="419140" cy="1300140"/>
            </a:xfrm>
          </p:grpSpPr>
          <p:sp>
            <p:nvSpPr>
              <p:cNvPr id="180" name="Vrije vorm 179">
                <a:extLst>
                  <a:ext uri="{FF2B5EF4-FFF2-40B4-BE49-F238E27FC236}">
                    <a16:creationId xmlns:a16="http://schemas.microsoft.com/office/drawing/2014/main" id="{AA6DACDF-93CC-1106-5782-A42A17E1BB07}"/>
                  </a:ext>
                </a:extLst>
              </p:cNvPr>
              <p:cNvSpPr/>
              <p:nvPr/>
            </p:nvSpPr>
            <p:spPr>
              <a:xfrm>
                <a:off x="4529130" y="2374370"/>
                <a:ext cx="419009" cy="845085"/>
              </a:xfrm>
              <a:custGeom>
                <a:avLst/>
                <a:gdLst>
                  <a:gd name="connsiteX0" fmla="*/ 418370 w 419009"/>
                  <a:gd name="connsiteY0" fmla="*/ 161718 h 845085"/>
                  <a:gd name="connsiteX1" fmla="*/ 419010 w 419009"/>
                  <a:gd name="connsiteY1" fmla="*/ 745112 h 845085"/>
                  <a:gd name="connsiteX2" fmla="*/ 318715 w 419009"/>
                  <a:gd name="connsiteY2" fmla="*/ 844846 h 845085"/>
                  <a:gd name="connsiteX3" fmla="*/ 99860 w 419009"/>
                  <a:gd name="connsiteY3" fmla="*/ 845086 h 845085"/>
                  <a:gd name="connsiteX4" fmla="*/ 640 w 419009"/>
                  <a:gd name="connsiteY4" fmla="*/ 744880 h 845085"/>
                  <a:gd name="connsiteX5" fmla="*/ 0 w 419009"/>
                  <a:gd name="connsiteY5" fmla="*/ 161486 h 845085"/>
                  <a:gd name="connsiteX6" fmla="*/ 24214 w 419009"/>
                  <a:gd name="connsiteY6" fmla="*/ 96657 h 845085"/>
                  <a:gd name="connsiteX7" fmla="*/ 106357 w 419009"/>
                  <a:gd name="connsiteY7" fmla="*/ 227 h 845085"/>
                  <a:gd name="connsiteX8" fmla="*/ 312943 w 419009"/>
                  <a:gd name="connsiteY8" fmla="*/ 0 h 845085"/>
                  <a:gd name="connsiteX9" fmla="*/ 395192 w 419009"/>
                  <a:gd name="connsiteY9" fmla="*/ 96863 h 845085"/>
                  <a:gd name="connsiteX10" fmla="*/ 418370 w 419009"/>
                  <a:gd name="connsiteY10" fmla="*/ 161718 h 84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009" h="845085">
                    <a:moveTo>
                      <a:pt x="418370" y="161718"/>
                    </a:moveTo>
                    <a:lnTo>
                      <a:pt x="419010" y="745112"/>
                    </a:lnTo>
                    <a:cubicBezTo>
                      <a:pt x="418979" y="800394"/>
                      <a:pt x="373790" y="844877"/>
                      <a:pt x="318715" y="844846"/>
                    </a:cubicBezTo>
                    <a:lnTo>
                      <a:pt x="99860" y="845086"/>
                    </a:lnTo>
                    <a:cubicBezTo>
                      <a:pt x="44786" y="845056"/>
                      <a:pt x="610" y="800162"/>
                      <a:pt x="640" y="744880"/>
                    </a:cubicBezTo>
                    <a:lnTo>
                      <a:pt x="0" y="161486"/>
                    </a:lnTo>
                    <a:cubicBezTo>
                      <a:pt x="13" y="137795"/>
                      <a:pt x="8819" y="114727"/>
                      <a:pt x="24214" y="96657"/>
                    </a:cubicBezTo>
                    <a:lnTo>
                      <a:pt x="106357" y="227"/>
                    </a:lnTo>
                    <a:lnTo>
                      <a:pt x="312943" y="0"/>
                    </a:lnTo>
                    <a:lnTo>
                      <a:pt x="395192" y="96863"/>
                    </a:lnTo>
                    <a:cubicBezTo>
                      <a:pt x="410566" y="114950"/>
                      <a:pt x="418383" y="138027"/>
                      <a:pt x="418370" y="161718"/>
                    </a:cubicBezTo>
                    <a:close/>
                  </a:path>
                </a:pathLst>
              </a:custGeom>
              <a:solidFill>
                <a:srgbClr val="D1E7F8"/>
              </a:solidFill>
              <a:ln w="8096"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24C141DD-DFBA-DD71-4D23-C572B4757198}"/>
                  </a:ext>
                </a:extLst>
              </p:cNvPr>
              <p:cNvSpPr/>
              <p:nvPr/>
            </p:nvSpPr>
            <p:spPr>
              <a:xfrm>
                <a:off x="4610120" y="2374370"/>
                <a:ext cx="283259" cy="60474"/>
              </a:xfrm>
              <a:custGeom>
                <a:avLst/>
                <a:gdLst>
                  <a:gd name="connsiteX0" fmla="*/ 283260 w 283259"/>
                  <a:gd name="connsiteY0" fmla="*/ 60474 h 60474"/>
                  <a:gd name="connsiteX1" fmla="*/ 0 w 283259"/>
                  <a:gd name="connsiteY1" fmla="*/ 29974 h 60474"/>
                  <a:gd name="connsiteX2" fmla="*/ 25367 w 283259"/>
                  <a:gd name="connsiteY2" fmla="*/ 227 h 60474"/>
                  <a:gd name="connsiteX3" fmla="*/ 231953 w 283259"/>
                  <a:gd name="connsiteY3" fmla="*/ 0 h 60474"/>
                </a:gdLst>
                <a:ahLst/>
                <a:cxnLst>
                  <a:cxn ang="0">
                    <a:pos x="connsiteX0" y="connsiteY0"/>
                  </a:cxn>
                  <a:cxn ang="0">
                    <a:pos x="connsiteX1" y="connsiteY1"/>
                  </a:cxn>
                  <a:cxn ang="0">
                    <a:pos x="connsiteX2" y="connsiteY2"/>
                  </a:cxn>
                  <a:cxn ang="0">
                    <a:pos x="connsiteX3" y="connsiteY3"/>
                  </a:cxn>
                </a:cxnLst>
                <a:rect l="l" t="t" r="r" b="b"/>
                <a:pathLst>
                  <a:path w="283259" h="60474">
                    <a:moveTo>
                      <a:pt x="283260" y="60474"/>
                    </a:moveTo>
                    <a:lnTo>
                      <a:pt x="0" y="29974"/>
                    </a:lnTo>
                    <a:lnTo>
                      <a:pt x="25367" y="227"/>
                    </a:lnTo>
                    <a:lnTo>
                      <a:pt x="231953" y="0"/>
                    </a:lnTo>
                    <a:close/>
                  </a:path>
                </a:pathLst>
              </a:custGeom>
              <a:solidFill>
                <a:srgbClr val="BADBF4"/>
              </a:solidFill>
              <a:ln w="8096"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62010DD7-9B07-FB56-478D-1AA8E5ACED89}"/>
                  </a:ext>
                </a:extLst>
              </p:cNvPr>
              <p:cNvSpPr/>
              <p:nvPr/>
            </p:nvSpPr>
            <p:spPr>
              <a:xfrm>
                <a:off x="4582597" y="1919315"/>
                <a:ext cx="303933" cy="463105"/>
              </a:xfrm>
              <a:custGeom>
                <a:avLst/>
                <a:gdLst>
                  <a:gd name="connsiteX0" fmla="*/ 303933 w 303933"/>
                  <a:gd name="connsiteY0" fmla="*/ 435578 h 463105"/>
                  <a:gd name="connsiteX1" fmla="*/ 276487 w 303933"/>
                  <a:gd name="connsiteY1" fmla="*/ 462863 h 463105"/>
                  <a:gd name="connsiteX2" fmla="*/ 27446 w 303933"/>
                  <a:gd name="connsiteY2" fmla="*/ 463106 h 463105"/>
                  <a:gd name="connsiteX3" fmla="*/ 0 w 303933"/>
                  <a:gd name="connsiteY3" fmla="*/ 435416 h 463105"/>
                  <a:gd name="connsiteX4" fmla="*/ 27446 w 303933"/>
                  <a:gd name="connsiteY4" fmla="*/ 408213 h 463105"/>
                  <a:gd name="connsiteX5" fmla="*/ 28094 w 303933"/>
                  <a:gd name="connsiteY5" fmla="*/ 408213 h 463105"/>
                  <a:gd name="connsiteX6" fmla="*/ 27932 w 303933"/>
                  <a:gd name="connsiteY6" fmla="*/ 279725 h 463105"/>
                  <a:gd name="connsiteX7" fmla="*/ 92864 w 303933"/>
                  <a:gd name="connsiteY7" fmla="*/ 199815 h 463105"/>
                  <a:gd name="connsiteX8" fmla="*/ 92702 w 303933"/>
                  <a:gd name="connsiteY8" fmla="*/ 59184 h 463105"/>
                  <a:gd name="connsiteX9" fmla="*/ 152209 w 303933"/>
                  <a:gd name="connsiteY9" fmla="*/ 0 h 463105"/>
                  <a:gd name="connsiteX10" fmla="*/ 211150 w 303933"/>
                  <a:gd name="connsiteY10" fmla="*/ 59265 h 463105"/>
                  <a:gd name="connsiteX11" fmla="*/ 211312 w 303933"/>
                  <a:gd name="connsiteY11" fmla="*/ 199168 h 463105"/>
                  <a:gd name="connsiteX12" fmla="*/ 278835 w 303933"/>
                  <a:gd name="connsiteY12" fmla="*/ 279887 h 463105"/>
                  <a:gd name="connsiteX13" fmla="*/ 278997 w 303933"/>
                  <a:gd name="connsiteY13" fmla="*/ 408051 h 463105"/>
                  <a:gd name="connsiteX14" fmla="*/ 303933 w 303933"/>
                  <a:gd name="connsiteY14" fmla="*/ 435578 h 46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3933" h="463105">
                    <a:moveTo>
                      <a:pt x="303933" y="435578"/>
                    </a:moveTo>
                    <a:cubicBezTo>
                      <a:pt x="303933" y="450718"/>
                      <a:pt x="291627" y="462863"/>
                      <a:pt x="276487" y="462863"/>
                    </a:cubicBezTo>
                    <a:lnTo>
                      <a:pt x="27446" y="463106"/>
                    </a:lnTo>
                    <a:cubicBezTo>
                      <a:pt x="12306" y="463106"/>
                      <a:pt x="0" y="450556"/>
                      <a:pt x="0" y="435416"/>
                    </a:cubicBezTo>
                    <a:cubicBezTo>
                      <a:pt x="0" y="420276"/>
                      <a:pt x="12306" y="408213"/>
                      <a:pt x="27446" y="408213"/>
                    </a:cubicBezTo>
                    <a:lnTo>
                      <a:pt x="28094" y="408213"/>
                    </a:lnTo>
                    <a:lnTo>
                      <a:pt x="27932" y="279725"/>
                    </a:lnTo>
                    <a:cubicBezTo>
                      <a:pt x="27932" y="240459"/>
                      <a:pt x="55864" y="207669"/>
                      <a:pt x="92864" y="199815"/>
                    </a:cubicBezTo>
                    <a:lnTo>
                      <a:pt x="92702" y="59184"/>
                    </a:lnTo>
                    <a:cubicBezTo>
                      <a:pt x="92702" y="26475"/>
                      <a:pt x="119501" y="0"/>
                      <a:pt x="152209" y="0"/>
                    </a:cubicBezTo>
                    <a:cubicBezTo>
                      <a:pt x="184919" y="0"/>
                      <a:pt x="211150" y="26555"/>
                      <a:pt x="211150" y="59265"/>
                    </a:cubicBezTo>
                    <a:lnTo>
                      <a:pt x="211312" y="199168"/>
                    </a:lnTo>
                    <a:cubicBezTo>
                      <a:pt x="249770" y="205807"/>
                      <a:pt x="278916" y="239487"/>
                      <a:pt x="278835" y="279887"/>
                    </a:cubicBezTo>
                    <a:lnTo>
                      <a:pt x="278997" y="408051"/>
                    </a:lnTo>
                    <a:cubicBezTo>
                      <a:pt x="293003" y="409265"/>
                      <a:pt x="304014" y="421248"/>
                      <a:pt x="303933" y="435578"/>
                    </a:cubicBezTo>
                    <a:close/>
                  </a:path>
                </a:pathLst>
              </a:custGeom>
              <a:solidFill>
                <a:srgbClr val="7CB5DE"/>
              </a:solidFill>
              <a:ln w="8096"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0E0A5715-F101-E33E-2C51-31DFE56ADF23}"/>
                  </a:ext>
                </a:extLst>
              </p:cNvPr>
              <p:cNvSpPr/>
              <p:nvPr/>
            </p:nvSpPr>
            <p:spPr>
              <a:xfrm rot="-3782">
                <a:off x="4529185" y="2648819"/>
                <a:ext cx="418647" cy="337042"/>
              </a:xfrm>
              <a:custGeom>
                <a:avLst/>
                <a:gdLst>
                  <a:gd name="connsiteX0" fmla="*/ 0 w 418647"/>
                  <a:gd name="connsiteY0" fmla="*/ 0 h 337042"/>
                  <a:gd name="connsiteX1" fmla="*/ 418647 w 418647"/>
                  <a:gd name="connsiteY1" fmla="*/ 0 h 337042"/>
                  <a:gd name="connsiteX2" fmla="*/ 418647 w 418647"/>
                  <a:gd name="connsiteY2" fmla="*/ 337042 h 337042"/>
                  <a:gd name="connsiteX3" fmla="*/ 0 w 418647"/>
                  <a:gd name="connsiteY3" fmla="*/ 337042 h 337042"/>
                </a:gdLst>
                <a:ahLst/>
                <a:cxnLst>
                  <a:cxn ang="0">
                    <a:pos x="connsiteX0" y="connsiteY0"/>
                  </a:cxn>
                  <a:cxn ang="0">
                    <a:pos x="connsiteX1" y="connsiteY1"/>
                  </a:cxn>
                  <a:cxn ang="0">
                    <a:pos x="connsiteX2" y="connsiteY2"/>
                  </a:cxn>
                  <a:cxn ang="0">
                    <a:pos x="connsiteX3" y="connsiteY3"/>
                  </a:cxn>
                </a:cxnLst>
                <a:rect l="l" t="t" r="r" b="b"/>
                <a:pathLst>
                  <a:path w="418647" h="337042">
                    <a:moveTo>
                      <a:pt x="0" y="0"/>
                    </a:moveTo>
                    <a:lnTo>
                      <a:pt x="418647" y="0"/>
                    </a:lnTo>
                    <a:lnTo>
                      <a:pt x="418647" y="337042"/>
                    </a:lnTo>
                    <a:lnTo>
                      <a:pt x="0" y="337042"/>
                    </a:lnTo>
                    <a:close/>
                  </a:path>
                </a:pathLst>
              </a:custGeom>
              <a:solidFill>
                <a:srgbClr val="86C2EB"/>
              </a:solidFill>
              <a:ln w="8096" cap="flat">
                <a:noFill/>
                <a:prstDash val="solid"/>
                <a:miter/>
              </a:ln>
            </p:spPr>
            <p:txBody>
              <a:bodyPr rtlCol="0" anchor="ctr"/>
              <a:lstStyle/>
              <a:p>
                <a:endParaRPr lang="nl-NL"/>
              </a:p>
            </p:txBody>
          </p:sp>
        </p:grpSp>
        <p:grpSp>
          <p:nvGrpSpPr>
            <p:cNvPr id="184" name="Graphic 2">
              <a:extLst>
                <a:ext uri="{FF2B5EF4-FFF2-40B4-BE49-F238E27FC236}">
                  <a16:creationId xmlns:a16="http://schemas.microsoft.com/office/drawing/2014/main" id="{C3CD1E02-2986-8C12-DA10-987FCEDFEC55}"/>
                </a:ext>
              </a:extLst>
            </p:cNvPr>
            <p:cNvGrpSpPr/>
            <p:nvPr userDrawn="1"/>
          </p:nvGrpSpPr>
          <p:grpSpPr>
            <a:xfrm rot="254486">
              <a:off x="11176166" y="199275"/>
              <a:ext cx="261520" cy="1147781"/>
              <a:chOff x="7116567" y="1919305"/>
              <a:chExt cx="259470" cy="1300172"/>
            </a:xfrm>
          </p:grpSpPr>
          <p:sp>
            <p:nvSpPr>
              <p:cNvPr id="185" name="Vrije vorm 184">
                <a:extLst>
                  <a:ext uri="{FF2B5EF4-FFF2-40B4-BE49-F238E27FC236}">
                    <a16:creationId xmlns:a16="http://schemas.microsoft.com/office/drawing/2014/main" id="{975FEE95-9EDB-46CF-E0FD-4407456B3C2C}"/>
                  </a:ext>
                </a:extLst>
              </p:cNvPr>
              <p:cNvSpPr/>
              <p:nvPr/>
            </p:nvSpPr>
            <p:spPr>
              <a:xfrm>
                <a:off x="7235433" y="3010029"/>
                <a:ext cx="21646" cy="209448"/>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BF4"/>
              </a:solidFill>
              <a:ln w="8096"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CCDAF41E-91BB-9321-9AC3-D90740926AE0}"/>
                  </a:ext>
                </a:extLst>
              </p:cNvPr>
              <p:cNvSpPr/>
              <p:nvPr/>
            </p:nvSpPr>
            <p:spPr>
              <a:xfrm>
                <a:off x="7138216" y="1919305"/>
                <a:ext cx="216176" cy="220057"/>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30297C4A-A92D-7888-6AD1-81670911FA05}"/>
                  </a:ext>
                </a:extLst>
              </p:cNvPr>
              <p:cNvSpPr/>
              <p:nvPr/>
            </p:nvSpPr>
            <p:spPr>
              <a:xfrm>
                <a:off x="7159825" y="2175066"/>
                <a:ext cx="173017" cy="323363"/>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26762222-8D9A-5C73-F4BD-3318B306F8A4}"/>
                  </a:ext>
                </a:extLst>
              </p:cNvPr>
              <p:cNvSpPr/>
              <p:nvPr/>
            </p:nvSpPr>
            <p:spPr>
              <a:xfrm>
                <a:off x="7116567" y="2139119"/>
                <a:ext cx="259470" cy="323363"/>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D1E7F8"/>
              </a:solidFill>
              <a:ln w="8096"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7BEA46A4-CE7B-3828-7FD6-55837AE9E88E}"/>
                  </a:ext>
                </a:extLst>
              </p:cNvPr>
              <p:cNvSpPr/>
              <p:nvPr/>
            </p:nvSpPr>
            <p:spPr>
              <a:xfrm>
                <a:off x="7159796" y="2498406"/>
                <a:ext cx="172991" cy="359077"/>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6066DBBC-0343-3FFB-C511-77631A09EBB4}"/>
                  </a:ext>
                </a:extLst>
              </p:cNvPr>
              <p:cNvSpPr/>
              <p:nvPr/>
            </p:nvSpPr>
            <p:spPr>
              <a:xfrm>
                <a:off x="7192218" y="2848430"/>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912151F6-8A35-1A62-A0AB-0B763CA6B02D}"/>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a:p>
            </p:txBody>
          </p:sp>
        </p:grpSp>
        <p:sp>
          <p:nvSpPr>
            <p:cNvPr id="192" name="Rechthoek 191">
              <a:extLst>
                <a:ext uri="{FF2B5EF4-FFF2-40B4-BE49-F238E27FC236}">
                  <a16:creationId xmlns:a16="http://schemas.microsoft.com/office/drawing/2014/main" id="{268CFA18-C32D-F6F1-56E2-33B002A2BF81}"/>
                </a:ext>
              </a:extLst>
            </p:cNvPr>
            <p:cNvSpPr/>
            <p:nvPr userDrawn="1"/>
          </p:nvSpPr>
          <p:spPr>
            <a:xfrm>
              <a:off x="0" y="-6371"/>
              <a:ext cx="12193588" cy="1648308"/>
            </a:xfrm>
            <a:prstGeom prst="rect">
              <a:avLst/>
            </a:prstGeom>
            <a:gradFill>
              <a:gsLst>
                <a:gs pos="100000">
                  <a:schemeClr val="tx2">
                    <a:lumMod val="75000"/>
                    <a:alpha val="0"/>
                  </a:schemeClr>
                </a:gs>
                <a:gs pos="4000">
                  <a:schemeClr val="tx2"/>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212" name="Rechthoek 211">
            <a:extLst>
              <a:ext uri="{FF2B5EF4-FFF2-40B4-BE49-F238E27FC236}">
                <a16:creationId xmlns:a16="http://schemas.microsoft.com/office/drawing/2014/main" id="{19349D08-9853-B29D-2FFA-6DB041FB8910}"/>
              </a:ext>
            </a:extLst>
          </p:cNvPr>
          <p:cNvSpPr/>
          <p:nvPr userDrawn="1"/>
        </p:nvSpPr>
        <p:spPr>
          <a:xfrm>
            <a:off x="0" y="6735600"/>
            <a:ext cx="12193588" cy="122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1" name="Tijdelijke aanduiding voor tekst 9">
            <a:extLst>
              <a:ext uri="{FF2B5EF4-FFF2-40B4-BE49-F238E27FC236}">
                <a16:creationId xmlns:a16="http://schemas.microsoft.com/office/drawing/2014/main" id="{C17CC510-CA43-5D3A-BA8B-139398C70660}"/>
              </a:ext>
            </a:extLst>
          </p:cNvPr>
          <p:cNvSpPr txBox="1">
            <a:spLocks/>
          </p:cNvSpPr>
          <p:nvPr userDrawn="1"/>
        </p:nvSpPr>
        <p:spPr>
          <a:xfrm>
            <a:off x="6754568" y="4790431"/>
            <a:ext cx="3086364" cy="482771"/>
          </a:xfrm>
          <a:prstGeom prst="rect">
            <a:avLst/>
          </a:prstGeom>
        </p:spPr>
        <p:txBody>
          <a:bodyPr vert="horz" lIns="0" tIns="0" rIns="0" bIns="0" rtlCol="0" anchor="t" anchorCtr="0">
            <a:noAutofit/>
          </a:bodyPr>
          <a:lstStyle>
            <a:lvl1pPr marL="0" indent="0" algn="ctr" defTabSz="914377" rtl="0" eaLnBrk="1" latinLnBrk="0" hangingPunct="1">
              <a:lnSpc>
                <a:spcPct val="110000"/>
              </a:lnSpc>
              <a:spcBef>
                <a:spcPts val="0"/>
              </a:spcBef>
              <a:buClr>
                <a:schemeClr val="accent2"/>
              </a:buClr>
              <a:buFont typeface="Arial" panose="020B0604020202020204" pitchFamily="34" charset="0"/>
              <a:buNone/>
              <a:defRPr sz="2000" kern="1200" baseline="0">
                <a:solidFill>
                  <a:schemeClr val="bg1"/>
                </a:solidFill>
                <a:latin typeface="+mn-lt"/>
                <a:ea typeface="+mn-ea"/>
                <a:cs typeface="+mn-cs"/>
              </a:defRPr>
            </a:lvl1pPr>
            <a:lvl2pPr marL="479988"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2pPr>
            <a:lvl3pPr marL="815979"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3pPr>
            <a:lvl4pPr marL="1151971"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4pPr>
            <a:lvl5pPr marL="1487962"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nl-NL" sz="2400"/>
              <a:t>Naam</a:t>
            </a:r>
          </a:p>
        </p:txBody>
      </p:sp>
      <p:sp>
        <p:nvSpPr>
          <p:cNvPr id="13" name="Tijdelijke aanduiding voor tekst 10">
            <a:extLst>
              <a:ext uri="{FF2B5EF4-FFF2-40B4-BE49-F238E27FC236}">
                <a16:creationId xmlns:a16="http://schemas.microsoft.com/office/drawing/2014/main" id="{51FEE2F1-85A5-B414-36BB-7CDAF6A80A6E}"/>
              </a:ext>
            </a:extLst>
          </p:cNvPr>
          <p:cNvSpPr txBox="1">
            <a:spLocks/>
          </p:cNvSpPr>
          <p:nvPr userDrawn="1"/>
        </p:nvSpPr>
        <p:spPr>
          <a:xfrm>
            <a:off x="6610696" y="5273202"/>
            <a:ext cx="3374109" cy="340324"/>
          </a:xfrm>
          <a:prstGeom prst="rect">
            <a:avLst/>
          </a:prstGeom>
        </p:spPr>
        <p:txBody>
          <a:bodyPr vert="horz" lIns="0" tIns="0" rIns="0" bIns="0" rtlCol="0" anchor="t" anchorCtr="0">
            <a:noAutofit/>
          </a:bodyPr>
          <a:lstStyle>
            <a:lvl1pPr marL="0" indent="0" algn="ctr" defTabSz="914377" rtl="0" eaLnBrk="1" latinLnBrk="0" hangingPunct="1">
              <a:lnSpc>
                <a:spcPct val="110000"/>
              </a:lnSpc>
              <a:spcBef>
                <a:spcPts val="0"/>
              </a:spcBef>
              <a:buClr>
                <a:schemeClr val="accent2"/>
              </a:buClr>
              <a:buFont typeface="Arial" panose="020B0604020202020204" pitchFamily="34" charset="0"/>
              <a:buNone/>
              <a:defRPr sz="1800" kern="1200" baseline="0">
                <a:solidFill>
                  <a:schemeClr val="bg1">
                    <a:alpha val="75000"/>
                  </a:schemeClr>
                </a:solidFill>
                <a:latin typeface="+mn-lt"/>
                <a:ea typeface="+mn-ea"/>
                <a:cs typeface="+mn-cs"/>
              </a:defRPr>
            </a:lvl1pPr>
            <a:lvl2pPr marL="479988"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2pPr>
            <a:lvl3pPr marL="815979"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3pPr>
            <a:lvl4pPr marL="1151971"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4pPr>
            <a:lvl5pPr marL="1487962"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nl-NL"/>
              <a:t>Functie</a:t>
            </a:r>
          </a:p>
        </p:txBody>
      </p:sp>
      <p:sp>
        <p:nvSpPr>
          <p:cNvPr id="14" name="Tijdelijke aanduiding voor afbeelding 14">
            <a:extLst>
              <a:ext uri="{FF2B5EF4-FFF2-40B4-BE49-F238E27FC236}">
                <a16:creationId xmlns:a16="http://schemas.microsoft.com/office/drawing/2014/main" id="{451E4C32-C845-30C2-8C4B-0A79AF707F15}"/>
              </a:ext>
            </a:extLst>
          </p:cNvPr>
          <p:cNvSpPr>
            <a:spLocks noGrp="1" noChangeAspect="1"/>
          </p:cNvSpPr>
          <p:nvPr>
            <p:ph type="pic" sz="quarter" idx="10"/>
          </p:nvPr>
        </p:nvSpPr>
        <p:spPr>
          <a:xfrm>
            <a:off x="6891427" y="1616075"/>
            <a:ext cx="2808000" cy="2808000"/>
          </a:xfrm>
        </p:spPr>
        <p:txBody>
          <a:bodyPr/>
          <a:lstStyle/>
          <a:p>
            <a:endParaRPr lang="nl-NL"/>
          </a:p>
        </p:txBody>
      </p:sp>
      <p:sp>
        <p:nvSpPr>
          <p:cNvPr id="16" name="Tijdelijke aanduiding voor afbeelding 14">
            <a:extLst>
              <a:ext uri="{FF2B5EF4-FFF2-40B4-BE49-F238E27FC236}">
                <a16:creationId xmlns:a16="http://schemas.microsoft.com/office/drawing/2014/main" id="{11023627-35D3-7A6F-BF9E-29579EC4EB74}"/>
              </a:ext>
            </a:extLst>
          </p:cNvPr>
          <p:cNvSpPr txBox="1">
            <a:spLocks noChangeAspect="1"/>
          </p:cNvSpPr>
          <p:nvPr userDrawn="1"/>
        </p:nvSpPr>
        <p:spPr>
          <a:xfrm>
            <a:off x="2636927" y="1616075"/>
            <a:ext cx="2808000" cy="2808000"/>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vert="horz" lIns="0" tIns="0" rIns="0" bIns="0" rtlCol="0" anchor="ctr" anchorCtr="0">
            <a:noAutofit/>
          </a:bodyPr>
          <a:lstStyle>
            <a:lvl1pPr marL="0" indent="0" algn="ctr" defTabSz="914377" rtl="0" eaLnBrk="1" latinLnBrk="0" hangingPunct="1">
              <a:lnSpc>
                <a:spcPct val="110000"/>
              </a:lnSpc>
              <a:spcBef>
                <a:spcPts val="0"/>
              </a:spcBef>
              <a:buClr>
                <a:schemeClr val="accent2"/>
              </a:buClr>
              <a:buFont typeface="Arial" panose="020B0604020202020204" pitchFamily="34" charset="0"/>
              <a:buNone/>
              <a:defRPr sz="1600" kern="1200" baseline="0">
                <a:solidFill>
                  <a:schemeClr val="bg1"/>
                </a:solidFill>
                <a:latin typeface="+mn-lt"/>
                <a:ea typeface="+mn-ea"/>
                <a:cs typeface="+mn-cs"/>
              </a:defRPr>
            </a:lvl1pPr>
            <a:lvl2pPr marL="815980"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2pPr>
            <a:lvl3pPr marL="1151971"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3pPr>
            <a:lvl4pPr marL="1487963"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4pPr>
            <a:lvl5pPr marL="1823954"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nl-NL"/>
          </a:p>
        </p:txBody>
      </p:sp>
      <p:sp>
        <p:nvSpPr>
          <p:cNvPr id="17" name="Tijdelijke aanduiding voor tekst 9">
            <a:extLst>
              <a:ext uri="{FF2B5EF4-FFF2-40B4-BE49-F238E27FC236}">
                <a16:creationId xmlns:a16="http://schemas.microsoft.com/office/drawing/2014/main" id="{338FDD4E-9A52-CE8D-8537-52F5D0E46F45}"/>
              </a:ext>
            </a:extLst>
          </p:cNvPr>
          <p:cNvSpPr txBox="1">
            <a:spLocks/>
          </p:cNvSpPr>
          <p:nvPr userDrawn="1"/>
        </p:nvSpPr>
        <p:spPr>
          <a:xfrm>
            <a:off x="2500068" y="4790431"/>
            <a:ext cx="3086364" cy="482771"/>
          </a:xfrm>
          <a:prstGeom prst="rect">
            <a:avLst/>
          </a:prstGeom>
        </p:spPr>
        <p:txBody>
          <a:bodyPr vert="horz" lIns="0" tIns="0" rIns="0" bIns="0" rtlCol="0" anchor="t" anchorCtr="0">
            <a:noAutofit/>
          </a:bodyPr>
          <a:lstStyle>
            <a:lvl1pPr marL="0" indent="0" algn="ctr" defTabSz="914377" rtl="0" eaLnBrk="1" latinLnBrk="0" hangingPunct="1">
              <a:lnSpc>
                <a:spcPct val="110000"/>
              </a:lnSpc>
              <a:spcBef>
                <a:spcPts val="0"/>
              </a:spcBef>
              <a:buClr>
                <a:schemeClr val="accent2"/>
              </a:buClr>
              <a:buFont typeface="Arial" panose="020B0604020202020204" pitchFamily="34" charset="0"/>
              <a:buNone/>
              <a:defRPr sz="2000" kern="1200" baseline="0">
                <a:solidFill>
                  <a:schemeClr val="bg1"/>
                </a:solidFill>
                <a:latin typeface="+mn-lt"/>
                <a:ea typeface="+mn-ea"/>
                <a:cs typeface="+mn-cs"/>
              </a:defRPr>
            </a:lvl1pPr>
            <a:lvl2pPr marL="479988"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2pPr>
            <a:lvl3pPr marL="815979"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3pPr>
            <a:lvl4pPr marL="1151971"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4pPr>
            <a:lvl5pPr marL="1487962"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nl-NL" sz="2400"/>
              <a:t>Naam</a:t>
            </a:r>
          </a:p>
        </p:txBody>
      </p:sp>
      <p:sp>
        <p:nvSpPr>
          <p:cNvPr id="18" name="Tijdelijke aanduiding voor tekst 10">
            <a:extLst>
              <a:ext uri="{FF2B5EF4-FFF2-40B4-BE49-F238E27FC236}">
                <a16:creationId xmlns:a16="http://schemas.microsoft.com/office/drawing/2014/main" id="{D8A58D4A-8D58-7C2E-D234-1BF466D5CBAA}"/>
              </a:ext>
            </a:extLst>
          </p:cNvPr>
          <p:cNvSpPr txBox="1">
            <a:spLocks/>
          </p:cNvSpPr>
          <p:nvPr userDrawn="1"/>
        </p:nvSpPr>
        <p:spPr>
          <a:xfrm>
            <a:off x="2356196" y="5273202"/>
            <a:ext cx="3374109" cy="340324"/>
          </a:xfrm>
          <a:prstGeom prst="rect">
            <a:avLst/>
          </a:prstGeom>
        </p:spPr>
        <p:txBody>
          <a:bodyPr vert="horz" lIns="0" tIns="0" rIns="0" bIns="0" rtlCol="0" anchor="t" anchorCtr="0">
            <a:noAutofit/>
          </a:bodyPr>
          <a:lstStyle>
            <a:lvl1pPr marL="0" indent="0" algn="ctr" defTabSz="914377" rtl="0" eaLnBrk="1" latinLnBrk="0" hangingPunct="1">
              <a:lnSpc>
                <a:spcPct val="110000"/>
              </a:lnSpc>
              <a:spcBef>
                <a:spcPts val="0"/>
              </a:spcBef>
              <a:buClr>
                <a:schemeClr val="accent2"/>
              </a:buClr>
              <a:buFont typeface="Arial" panose="020B0604020202020204" pitchFamily="34" charset="0"/>
              <a:buNone/>
              <a:defRPr sz="1800" kern="1200" baseline="0">
                <a:solidFill>
                  <a:schemeClr val="bg1">
                    <a:alpha val="75000"/>
                  </a:schemeClr>
                </a:solidFill>
                <a:latin typeface="+mn-lt"/>
                <a:ea typeface="+mn-ea"/>
                <a:cs typeface="+mn-cs"/>
              </a:defRPr>
            </a:lvl1pPr>
            <a:lvl2pPr marL="479988"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2pPr>
            <a:lvl3pPr marL="815979"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3pPr>
            <a:lvl4pPr marL="1151971"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4pPr>
            <a:lvl5pPr marL="1487962"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nl-NL"/>
              <a:t>Functie</a:t>
            </a:r>
          </a:p>
        </p:txBody>
      </p:sp>
      <p:sp>
        <p:nvSpPr>
          <p:cNvPr id="19" name="Tijdelijke aanduiding voor afbeelding 14">
            <a:extLst>
              <a:ext uri="{FF2B5EF4-FFF2-40B4-BE49-F238E27FC236}">
                <a16:creationId xmlns:a16="http://schemas.microsoft.com/office/drawing/2014/main" id="{91955481-60EB-099E-CA21-0E0820927D48}"/>
              </a:ext>
            </a:extLst>
          </p:cNvPr>
          <p:cNvSpPr>
            <a:spLocks noGrp="1" noChangeAspect="1"/>
          </p:cNvSpPr>
          <p:nvPr>
            <p:ph type="pic" sz="quarter" idx="11"/>
          </p:nvPr>
        </p:nvSpPr>
        <p:spPr>
          <a:xfrm>
            <a:off x="2636927" y="1616075"/>
            <a:ext cx="2808000" cy="2808000"/>
          </a:xfrm>
        </p:spPr>
        <p:txBody>
          <a:bodyPr/>
          <a:lstStyle/>
          <a:p>
            <a:endParaRPr lang="nl-NL"/>
          </a:p>
        </p:txBody>
      </p:sp>
    </p:spTree>
    <p:extLst>
      <p:ext uri="{BB962C8B-B14F-4D97-AF65-F5344CB8AC3E}">
        <p14:creationId xmlns:p14="http://schemas.microsoft.com/office/powerpoint/2010/main" val="311627632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Kopregel_lege pagina">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9121188" cy="640401"/>
          </a:xfrm>
        </p:spPr>
        <p:txBody>
          <a:bodyPr/>
          <a:lstStyle/>
          <a:p>
            <a:r>
              <a:rPr lang="nl-NL"/>
              <a:t>Klik om stijl te bewerken</a:t>
            </a:r>
            <a:endParaRPr lang="en-US"/>
          </a:p>
        </p:txBody>
      </p:sp>
    </p:spTree>
    <p:extLst>
      <p:ext uri="{BB962C8B-B14F-4D97-AF65-F5344CB8AC3E}">
        <p14:creationId xmlns:p14="http://schemas.microsoft.com/office/powerpoint/2010/main" val="420120362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Kopregel_lege pagina-clean">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9CEFBDC4-5537-49C9-1204-1E16085DB74C}"/>
              </a:ext>
            </a:extLst>
          </p:cNvPr>
          <p:cNvSpPr/>
          <p:nvPr userDrawn="1"/>
        </p:nvSpPr>
        <p:spPr>
          <a:xfrm>
            <a:off x="1" y="6198670"/>
            <a:ext cx="12193589" cy="5390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2" name="Title 1"/>
          <p:cNvSpPr>
            <a:spLocks noGrp="1"/>
          </p:cNvSpPr>
          <p:nvPr>
            <p:ph type="title"/>
          </p:nvPr>
        </p:nvSpPr>
        <p:spPr>
          <a:xfrm>
            <a:off x="864112" y="528000"/>
            <a:ext cx="9121188" cy="640401"/>
          </a:xfrm>
        </p:spPr>
        <p:txBody>
          <a:bodyPr/>
          <a:lstStyle/>
          <a:p>
            <a:r>
              <a:rPr lang="nl-NL"/>
              <a:t>Klik om stijl te bewerken</a:t>
            </a:r>
            <a:endParaRPr lang="en-US"/>
          </a:p>
        </p:txBody>
      </p:sp>
    </p:spTree>
    <p:extLst>
      <p:ext uri="{BB962C8B-B14F-4D97-AF65-F5344CB8AC3E}">
        <p14:creationId xmlns:p14="http://schemas.microsoft.com/office/powerpoint/2010/main" val="1970388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kstpagina">
    <p:spTree>
      <p:nvGrpSpPr>
        <p:cNvPr id="1" name=""/>
        <p:cNvGrpSpPr/>
        <p:nvPr/>
      </p:nvGrpSpPr>
      <p:grpSpPr>
        <a:xfrm>
          <a:off x="0" y="0"/>
          <a:ext cx="0" cy="0"/>
          <a:chOff x="0" y="0"/>
          <a:chExt cx="0" cy="0"/>
        </a:xfrm>
      </p:grpSpPr>
      <p:sp>
        <p:nvSpPr>
          <p:cNvPr id="2" name="Title 1"/>
          <p:cNvSpPr>
            <a:spLocks noGrp="1"/>
          </p:cNvSpPr>
          <p:nvPr>
            <p:ph type="title"/>
          </p:nvPr>
        </p:nvSpPr>
        <p:spPr>
          <a:xfrm>
            <a:off x="864113" y="528000"/>
            <a:ext cx="10465362" cy="624000"/>
          </a:xfrm>
        </p:spPr>
        <p:txBody>
          <a:bodyPr/>
          <a:lstStyle/>
          <a:p>
            <a:r>
              <a:rPr lang="nl-NL"/>
              <a:t>Klik om stijl te bewerken</a:t>
            </a:r>
            <a:endParaRPr lang="en-US"/>
          </a:p>
        </p:txBody>
      </p:sp>
      <p:sp>
        <p:nvSpPr>
          <p:cNvPr id="3" name="Content Placeholder 2"/>
          <p:cNvSpPr>
            <a:spLocks noGrp="1"/>
          </p:cNvSpPr>
          <p:nvPr>
            <p:ph idx="1"/>
          </p:nvPr>
        </p:nvSpPr>
        <p:spPr>
          <a:xfrm>
            <a:off x="864113" y="1344000"/>
            <a:ext cx="10465363" cy="4450625"/>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grpSp>
        <p:nvGrpSpPr>
          <p:cNvPr id="5" name="Graphic 2">
            <a:extLst>
              <a:ext uri="{FF2B5EF4-FFF2-40B4-BE49-F238E27FC236}">
                <a16:creationId xmlns:a16="http://schemas.microsoft.com/office/drawing/2014/main" id="{4C82D25A-B233-0433-1113-FD2C4ADC2CF1}"/>
              </a:ext>
            </a:extLst>
          </p:cNvPr>
          <p:cNvGrpSpPr>
            <a:grpSpLocks noChangeAspect="1"/>
          </p:cNvGrpSpPr>
          <p:nvPr userDrawn="1"/>
        </p:nvGrpSpPr>
        <p:grpSpPr>
          <a:xfrm>
            <a:off x="8268734" y="6047720"/>
            <a:ext cx="3698154" cy="442443"/>
            <a:chOff x="879392" y="2827824"/>
            <a:chExt cx="10618826" cy="1270425"/>
          </a:xfrm>
        </p:grpSpPr>
        <p:grpSp>
          <p:nvGrpSpPr>
            <p:cNvPr id="6" name="Graphic 2">
              <a:extLst>
                <a:ext uri="{FF2B5EF4-FFF2-40B4-BE49-F238E27FC236}">
                  <a16:creationId xmlns:a16="http://schemas.microsoft.com/office/drawing/2014/main" id="{8653096F-3533-56F8-B0C9-786E73350CD5}"/>
                </a:ext>
              </a:extLst>
            </p:cNvPr>
            <p:cNvGrpSpPr/>
            <p:nvPr/>
          </p:nvGrpSpPr>
          <p:grpSpPr>
            <a:xfrm>
              <a:off x="1256680" y="3091869"/>
              <a:ext cx="853236" cy="630087"/>
              <a:chOff x="1256680" y="3091869"/>
              <a:chExt cx="853236" cy="630087"/>
            </a:xfrm>
          </p:grpSpPr>
          <p:sp>
            <p:nvSpPr>
              <p:cNvPr id="64" name="Vrije vorm 63">
                <a:extLst>
                  <a:ext uri="{FF2B5EF4-FFF2-40B4-BE49-F238E27FC236}">
                    <a16:creationId xmlns:a16="http://schemas.microsoft.com/office/drawing/2014/main" id="{0EDDC3FC-311F-6105-CC43-CEBCFB545DAB}"/>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0C0EBF8B-589F-5058-C715-EE61A70278A0}"/>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035E4C4D-FFC5-CC83-EB6A-682C84903467}"/>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531492D5-7407-03C7-355A-1EA6DA8966B9}"/>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90C41967-723C-1BC0-DCEB-2BB1750EBA59}"/>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5E6EEEAA-C8C0-39D2-E6E8-72BA2BEA96A2}"/>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8B9C8492-0A4F-3B34-C684-166BB40BA836}"/>
                </a:ext>
              </a:extLst>
            </p:cNvPr>
            <p:cNvGrpSpPr/>
            <p:nvPr/>
          </p:nvGrpSpPr>
          <p:grpSpPr>
            <a:xfrm>
              <a:off x="2591781" y="3013012"/>
              <a:ext cx="8906436" cy="574254"/>
              <a:chOff x="2591781" y="3013012"/>
              <a:chExt cx="8906436" cy="574254"/>
            </a:xfrm>
            <a:solidFill>
              <a:srgbClr val="005184"/>
            </a:solidFill>
          </p:grpSpPr>
          <p:sp>
            <p:nvSpPr>
              <p:cNvPr id="38" name="Vrije vorm 37">
                <a:extLst>
                  <a:ext uri="{FF2B5EF4-FFF2-40B4-BE49-F238E27FC236}">
                    <a16:creationId xmlns:a16="http://schemas.microsoft.com/office/drawing/2014/main" id="{9B832237-33E0-0C28-03BE-8953B42B9BDF}"/>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5EF28968-08BE-D79E-1780-F62B58559E9E}"/>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D6AEC9C2-DC18-B6EB-0C9A-42E18FD7EE5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2FC2E368-5A3C-B7CE-20E3-EC0598F30C8B}"/>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A765E2B8-D993-3DCF-92EE-5D7E206FA25B}"/>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D7F4D4B-656C-1632-7388-83C831CCB568}"/>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FA4B7BE6-1B77-1028-BF7E-E9859A74E102}"/>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533DE8E-3C24-D17E-A998-0D200A9598AE}"/>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97FE5E45-B777-79BD-170E-958290299C50}"/>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238888F3-92A1-44A5-17E8-9B7943D753AA}"/>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8D926D22-341A-0904-C1B4-81C48415A3E9}"/>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39487821-614F-1F8D-2331-43E6003850A6}"/>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2B57C229-5E37-271F-F74D-CACC210B7C40}"/>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B92CEE39-3224-4358-572E-47CB0E31E783}"/>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951A8AFB-EA9A-1601-4DFE-1388D9D54105}"/>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8AE4758A-0746-FEB0-A33B-1A735F4A42B6}"/>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68E7A5E1-422F-087B-F8D7-0A8F15B51899}"/>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C2C584ED-BB3E-8BE4-71D4-84B30384A997}"/>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90B09454-81BE-52CD-22D1-9B21C7427795}"/>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A5676831-366A-064F-3D49-B9FA57DECC78}"/>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5AD73179-3294-2B56-37B6-12491B51C2A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F28ED9A1-2CE3-E964-CC75-BE0C3D34A25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36F25FE6-D27D-352E-6F9F-645B134F3698}"/>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01559C7E-D80E-7A40-B51D-A5FE71282818}"/>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5082A66A-D20C-C0CE-57BF-92AFD94975B3}"/>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33429D39-F0FF-A29D-41E3-74C9E738993B}"/>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8" name="Graphic 2">
              <a:extLst>
                <a:ext uri="{FF2B5EF4-FFF2-40B4-BE49-F238E27FC236}">
                  <a16:creationId xmlns:a16="http://schemas.microsoft.com/office/drawing/2014/main" id="{54F024E6-F8BE-C01D-FEEC-66A643FE53DA}"/>
                </a:ext>
              </a:extLst>
            </p:cNvPr>
            <p:cNvGrpSpPr/>
            <p:nvPr/>
          </p:nvGrpSpPr>
          <p:grpSpPr>
            <a:xfrm>
              <a:off x="2582296" y="3655179"/>
              <a:ext cx="5270759" cy="237639"/>
              <a:chOff x="2582296" y="3655179"/>
              <a:chExt cx="5270759" cy="237639"/>
            </a:xfrm>
            <a:solidFill>
              <a:srgbClr val="005184"/>
            </a:solidFill>
          </p:grpSpPr>
          <p:sp>
            <p:nvSpPr>
              <p:cNvPr id="10" name="Vrije vorm 9">
                <a:extLst>
                  <a:ext uri="{FF2B5EF4-FFF2-40B4-BE49-F238E27FC236}">
                    <a16:creationId xmlns:a16="http://schemas.microsoft.com/office/drawing/2014/main" id="{93432658-D199-3AAC-13FC-A132C912175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A195D2FB-620D-B57A-AB74-DA0363C96E87}"/>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9A9AE860-F717-F409-091A-3194E664EEF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B2820788-A419-470E-4574-4EBA64C5CF38}"/>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7C01004C-261B-5078-E623-A3642994088C}"/>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0395F7F7-8913-38D5-7E5D-E7C48C88213F}"/>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E324BFB2-A657-30AD-8477-D331022F660B}"/>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36C31699-72EE-0A54-3B5F-C3F25C29003D}"/>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8BA8BB7B-0368-C0D8-7864-923C61F3DEE6}"/>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3E1C85E3-3171-B537-1551-82754AFD35AE}"/>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EE13F267-A5A4-A23D-4FEF-2E95D0B35AB6}"/>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BA1909AF-E421-13E7-5FD8-95B9917D2C4D}"/>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55AEA95C-9ED4-DD66-F173-6E23C9405709}"/>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E9A4729E-020C-3684-F5C8-9D009E464499}"/>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834A8552-B32B-6086-6D7E-F89D6C14DCEF}"/>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CFEC1D1F-EC65-BA16-B764-495DBEAA5DD2}"/>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528EDB80-D436-A569-747A-46F75993FBD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EFFF6426-D34A-06A5-7DB2-A98734439601}"/>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0EC9BF7-A180-C2EB-3101-812183A4E884}"/>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3AB7AA6E-A73A-83F7-ACF5-E294D22B5526}"/>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5F4D2269-325E-D56F-8599-6C95561E24E7}"/>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CBD67926-A452-8D67-0E5D-0EEE97ED247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8E8B11E6-9AC8-ECDB-74B4-4B509A738E14}"/>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F4D98781-22E4-8A25-403E-B71FB46561A4}"/>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B86EEB2B-ACEF-B59D-7D90-85D4F584BA2B}"/>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333C08EB-CAE3-C259-F815-686815694766}"/>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27C8C-37B7-52B9-3A4B-E9FB5C233754}"/>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D7825DA8-B877-0A01-F53E-DAB11AABB7CF}"/>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9" name="Vrije vorm 8">
              <a:extLst>
                <a:ext uri="{FF2B5EF4-FFF2-40B4-BE49-F238E27FC236}">
                  <a16:creationId xmlns:a16="http://schemas.microsoft.com/office/drawing/2014/main" id="{126C4A37-DB49-0BBD-02F5-49D9723890E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1774300092"/>
      </p:ext>
    </p:extLst>
  </p:cSld>
  <p:clrMapOvr>
    <a:masterClrMapping/>
  </p:clrMapOvr>
</p:sldLayout>
</file>

<file path=ppt/slideMasters/_rels/slideMaster1.xml.rels>&#65279;<?xml version="1.0" encoding="utf-8"?><Relationships xmlns="http://schemas.openxmlformats.org/package/2006/relationships"><Relationship Type="http://schemas.openxmlformats.org/officeDocument/2006/relationships/slideLayout" Target="/ppt/slideLayouts/slideLayout13.xml" Id="rId13" /><Relationship Type="http://schemas.openxmlformats.org/officeDocument/2006/relationships/theme" Target="/ppt/theme/theme1.xml" Id="rId26" /><Relationship Type="http://schemas.openxmlformats.org/officeDocument/2006/relationships/slideLayout" Target="/ppt/slideLayouts/slideLayout25.xml" Id="rId25" /><Relationship Type="http://schemas.openxmlformats.org/officeDocument/2006/relationships/slideLayout" Target="/ppt/slideLayouts/slideLayout2.xml" Id="rId2" /><Relationship Type="http://schemas.openxmlformats.org/officeDocument/2006/relationships/slideLayout" Target="/ppt/slideLayouts/slideLayout1.xml" Id="rId1" /><Relationship Type="http://schemas.openxmlformats.org/officeDocument/2006/relationships/slideLayout" Target="/ppt/slideLayouts/slideLayout6.xml" Id="rId6" /><Relationship Type="http://schemas.openxmlformats.org/officeDocument/2006/relationships/slideLayout" Target="/ppt/slideLayouts/slideLayout11.xml" Id="rId11" /><Relationship Type="http://schemas.openxmlformats.org/officeDocument/2006/relationships/slideLayout" Target="/ppt/slideLayouts/slideLayout23.xml" Id="rId23" /><Relationship Type="http://schemas.openxmlformats.org/officeDocument/2006/relationships/slideLayout" Target="/ppt/slideLayouts/slideLayout19.xml" Id="rId19" /><Relationship Type="http://schemas.openxmlformats.org/officeDocument/2006/relationships/slideLayout" Target="/ppt/slideLayouts/slideLayout22.xml" Id="rId22" /></Relationships>
</file>

<file path=ppt/slideMasters/slideMaster1.xml><?xml version="1.0" encoding="utf-8"?>
<p:sldMaster xmlns:a16="http://schemas.microsoft.com/office/drawing/2014/main" xmlns:p14="http://schemas.microsoft.com/office/powerpoint/2010/main"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309" y="528001"/>
            <a:ext cx="9106402" cy="1218607"/>
          </a:xfrm>
          <a:prstGeom prst="rect">
            <a:avLst/>
          </a:prstGeom>
        </p:spPr>
        <p:txBody>
          <a:bodyPr vert="horz" lIns="0" tIns="0" rIns="0" bIns="0" rtlCol="0" anchor="t" anchorCtr="0">
            <a:noAutofit/>
          </a:bodyPr>
          <a:lstStyle/>
          <a:p>
            <a:r>
              <a:rPr lang="nl-NL"/>
              <a:t>Titelstijl van model bewerken</a:t>
            </a:r>
            <a:endParaRPr lang="en-US"/>
          </a:p>
        </p:txBody>
      </p:sp>
      <p:sp>
        <p:nvSpPr>
          <p:cNvPr id="3" name="Text Placeholder 2"/>
          <p:cNvSpPr>
            <a:spLocks noGrp="1"/>
          </p:cNvSpPr>
          <p:nvPr>
            <p:ph type="body" idx="1"/>
          </p:nvPr>
        </p:nvSpPr>
        <p:spPr>
          <a:xfrm>
            <a:off x="838309" y="1917828"/>
            <a:ext cx="10516970" cy="4464000"/>
          </a:xfrm>
          <a:prstGeom prst="rect">
            <a:avLst/>
          </a:prstGeom>
        </p:spPr>
        <p:txBody>
          <a:bodyPr vert="horz" lIns="0" tIns="0" rIns="0" bIns="0" rtlCol="0" anchor="t" anchorCtr="0">
            <a:noAutofit/>
          </a:bodyPr>
          <a:lstStyle/>
          <a:p>
            <a:pPr lvl="0"/>
            <a:r>
              <a:rPr lang="nl-NL"/>
              <a:t>Klik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grpSp>
        <p:nvGrpSpPr>
          <p:cNvPr id="11" name="Groep 10">
            <a:extLst>
              <a:ext uri="{FF2B5EF4-FFF2-40B4-BE49-F238E27FC236}">
                <a16:creationId xmlns:a16="http://schemas.microsoft.com/office/drawing/2014/main" id="{C28EF0DA-6935-654C-95CD-7F8C1457AA25}"/>
              </a:ext>
            </a:extLst>
          </p:cNvPr>
          <p:cNvGrpSpPr/>
          <p:nvPr userDrawn="1"/>
        </p:nvGrpSpPr>
        <p:grpSpPr>
          <a:xfrm>
            <a:off x="0" y="0"/>
            <a:ext cx="12193588" cy="6858000"/>
            <a:chOff x="0" y="0"/>
            <a:chExt cx="12193588" cy="6858000"/>
          </a:xfrm>
        </p:grpSpPr>
        <p:sp>
          <p:nvSpPr>
            <p:cNvPr id="5" name="Rechthoek 4">
              <a:extLst>
                <a:ext uri="{FF2B5EF4-FFF2-40B4-BE49-F238E27FC236}">
                  <a16:creationId xmlns:a16="http://schemas.microsoft.com/office/drawing/2014/main" id="{EA943AE1-DE15-FBC6-A498-45E57D5595CF}"/>
                </a:ext>
              </a:extLst>
            </p:cNvPr>
            <p:cNvSpPr/>
            <p:nvPr userDrawn="1"/>
          </p:nvSpPr>
          <p:spPr>
            <a:xfrm>
              <a:off x="0" y="0"/>
              <a:ext cx="12193588" cy="198000"/>
            </a:xfrm>
            <a:prstGeom prst="rect">
              <a:avLst/>
            </a:prstGeom>
            <a:gradFill>
              <a:gsLst>
                <a:gs pos="0">
                  <a:schemeClr val="accent2"/>
                </a:gs>
                <a:gs pos="100000">
                  <a:schemeClr val="accent2">
                    <a:alpha val="10000"/>
                  </a:schemeClr>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 name="Rechthoek 8">
              <a:extLst>
                <a:ext uri="{FF2B5EF4-FFF2-40B4-BE49-F238E27FC236}">
                  <a16:creationId xmlns:a16="http://schemas.microsoft.com/office/drawing/2014/main" id="{19B8C497-46D3-CAD6-D68D-845B882D66BC}"/>
                </a:ext>
              </a:extLst>
            </p:cNvPr>
            <p:cNvSpPr/>
            <p:nvPr userDrawn="1"/>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622555708"/>
      </p:ext>
    </p:extLst>
  </p:cSld>
  <p:clrMap bg1="lt1" tx1="dk1" bg2="lt2" tx2="dk2" accent1="accent1" accent2="accent2" accent3="accent3" accent4="accent4" accent5="accent5" accent6="accent6" hlink="hlink" folHlink="folHlink"/>
  <p:sldLayoutIdLst>
    <p:sldLayoutId id="2147483722" r:id="rId1"/>
    <p:sldLayoutId id="2147483705" r:id="rId2"/>
    <p:sldLayoutId id="2147483674" r:id="rId6"/>
    <p:sldLayoutId id="2147483695" r:id="rId11"/>
    <p:sldLayoutId id="2147483713" r:id="rId13"/>
    <p:sldLayoutId id="2147483726" r:id="rId19"/>
    <p:sldLayoutId id="2147483734" r:id="rId22"/>
    <p:sldLayoutId id="2147483735" r:id="rId23"/>
    <p:sldLayoutId id="2147483738" r:id="rId25"/>
  </p:sldLayoutIdLst>
  <p:hf sldNum="0" hdr="0" dt="0"/>
  <p:txStyles>
    <p:title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p:titleStyle>
    <p:bodyStyle>
      <a:lvl1pPr marL="479988" indent="-479988" algn="l" defTabSz="914377" rtl="0" eaLnBrk="1" latinLnBrk="0" hangingPunct="1">
        <a:lnSpc>
          <a:spcPct val="110000"/>
        </a:lnSpc>
        <a:spcBef>
          <a:spcPts val="0"/>
        </a:spcBef>
        <a:buClr>
          <a:schemeClr val="accent2"/>
        </a:buClr>
        <a:buFont typeface="Arial" panose="020B0604020202020204" pitchFamily="34" charset="0"/>
        <a:buChar char="•"/>
        <a:defRPr sz="2400" kern="1200" baseline="0">
          <a:solidFill>
            <a:schemeClr val="tx1"/>
          </a:solidFill>
          <a:latin typeface="+mn-lt"/>
          <a:ea typeface="+mn-ea"/>
          <a:cs typeface="+mn-cs"/>
        </a:defRPr>
      </a:lvl1pPr>
      <a:lvl2pPr marL="815980"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2pPr>
      <a:lvl3pPr marL="1151971"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3pPr>
      <a:lvl4pPr marL="1487963"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4pPr>
      <a:lvl5pPr marL="1823954"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&#65279;<?xml version="1.0" encoding="utf-8"?><Relationships xmlns="http://schemas.openxmlformats.org/package/2006/relationships"><Relationship Type="http://schemas.openxmlformats.org/officeDocument/2006/relationships/slideLayout" Target="/ppt/slideLayouts/slideLayout1.xml" Id="rId1" /></Relationships>
</file>

<file path=ppt/slides/_rels/slide10.xml.rels>&#65279;<?xml version="1.0" encoding="utf-8"?><Relationships xmlns="http://schemas.openxmlformats.org/package/2006/relationships"><Relationship Type="http://schemas.openxmlformats.org/officeDocument/2006/relationships/notesSlide" Target="/ppt/notesSlides/notesSlide9.xml" Id="rId2" /><Relationship Type="http://schemas.openxmlformats.org/officeDocument/2006/relationships/slideLayout" Target="/ppt/slideLayouts/slideLayout13.xml" Id="rId1" /></Relationships>
</file>

<file path=ppt/slides/_rels/slide11.xml.rels>&#65279;<?xml version="1.0" encoding="utf-8"?><Relationships xmlns="http://schemas.openxmlformats.org/package/2006/relationships"><Relationship Type="http://schemas.openxmlformats.org/officeDocument/2006/relationships/notesSlide" Target="/ppt/notesSlides/notesSlide10.xml" Id="rId2" /><Relationship Type="http://schemas.openxmlformats.org/officeDocument/2006/relationships/slideLayout" Target="/ppt/slideLayouts/slideLayout11.xml" Id="rId1" /></Relationships>
</file>

<file path=ppt/slides/_rels/slide12.xml.rels>&#65279;<?xml version="1.0" encoding="utf-8"?><Relationships xmlns="http://schemas.openxmlformats.org/package/2006/relationships"><Relationship Type="http://schemas.openxmlformats.org/officeDocument/2006/relationships/image" Target="/ppt/media/image15.svg" Id="rId8" /><Relationship Type="http://schemas.openxmlformats.org/officeDocument/2006/relationships/image" Target="/ppt/media/image10.svg" Id="rId3" /><Relationship Type="http://schemas.openxmlformats.org/officeDocument/2006/relationships/image" Target="/ppt/media/image14.svg" Id="rId7" /><Relationship Type="http://schemas.openxmlformats.org/officeDocument/2006/relationships/notesSlide" Target="/ppt/notesSlides/notesSlide11.xml" Id="rId2" /><Relationship Type="http://schemas.openxmlformats.org/officeDocument/2006/relationships/slideLayout" Target="/ppt/slideLayouts/slideLayout23.xml" Id="rId1" /><Relationship Type="http://schemas.openxmlformats.org/officeDocument/2006/relationships/image" Target="/ppt/media/image13.svg" Id="rId6" /><Relationship Type="http://schemas.openxmlformats.org/officeDocument/2006/relationships/image" Target="/ppt/media/image12.png" Id="rId5" /><Relationship Type="http://schemas.openxmlformats.org/officeDocument/2006/relationships/image" Target="/ppt/media/image11.svg" Id="rId4" /></Relationships>
</file>

<file path=ppt/slides/_rels/slide13.xml.rels>&#65279;<?xml version="1.0" encoding="utf-8"?><Relationships xmlns="http://schemas.openxmlformats.org/package/2006/relationships"><Relationship Type="http://schemas.openxmlformats.org/officeDocument/2006/relationships/notesSlide" Target="/ppt/notesSlides/notesSlide12.xml" Id="rId2" /><Relationship Type="http://schemas.openxmlformats.org/officeDocument/2006/relationships/slideLayout" Target="/ppt/slideLayouts/slideLayout6.xml" Id="rId1" /></Relationships>
</file>

<file path=ppt/slides/_rels/slide14.xml.rels>&#65279;<?xml version="1.0" encoding="utf-8"?><Relationships xmlns="http://schemas.openxmlformats.org/package/2006/relationships"><Relationship Type="http://schemas.openxmlformats.org/officeDocument/2006/relationships/notesSlide" Target="/ppt/notesSlides/notesSlide13.xml" Id="rId2" /><Relationship Type="http://schemas.openxmlformats.org/officeDocument/2006/relationships/slideLayout" Target="/ppt/slideLayouts/slideLayout11.xml" Id="rId1" /></Relationships>
</file>

<file path=ppt/slides/_rels/slide15.xml.rels>&#65279;<?xml version="1.0" encoding="utf-8"?><Relationships xmlns="http://schemas.openxmlformats.org/package/2006/relationships"><Relationship Type="http://schemas.openxmlformats.org/officeDocument/2006/relationships/notesSlide" Target="/ppt/notesSlides/notesSlide14.xml" Id="rId2" /><Relationship Type="http://schemas.openxmlformats.org/officeDocument/2006/relationships/slideLayout" Target="/ppt/slideLayouts/slideLayout11.xml" Id="rId1" /></Relationships>
</file>

<file path=ppt/slides/_rels/slide16.xml.rels>&#65279;<?xml version="1.0" encoding="utf-8"?><Relationships xmlns="http://schemas.openxmlformats.org/package/2006/relationships"><Relationship Type="http://schemas.openxmlformats.org/officeDocument/2006/relationships/image" Target="/ppt/media/image16.png" Id="rId3" /><Relationship Type="http://schemas.openxmlformats.org/officeDocument/2006/relationships/notesSlide" Target="/ppt/notesSlides/notesSlide15.xml" Id="rId2" /><Relationship Type="http://schemas.openxmlformats.org/officeDocument/2006/relationships/slideLayout" Target="/ppt/slideLayouts/slideLayout13.xml" Id="rId1" /></Relationships>
</file>

<file path=ppt/slides/_rels/slide17.xml.rels>&#65279;<?xml version="1.0" encoding="utf-8"?><Relationships xmlns="http://schemas.openxmlformats.org/package/2006/relationships"><Relationship Type="http://schemas.openxmlformats.org/officeDocument/2006/relationships/image" Target="/ppt/media/image17.svg" Id="rId3" /><Relationship Type="http://schemas.openxmlformats.org/officeDocument/2006/relationships/notesSlide" Target="/ppt/notesSlides/notesSlide16.xml" Id="rId2" /><Relationship Type="http://schemas.openxmlformats.org/officeDocument/2006/relationships/slideLayout" Target="/ppt/slideLayouts/slideLayout23.xml" Id="rId1" /><Relationship Type="http://schemas.openxmlformats.org/officeDocument/2006/relationships/image" Target="/ppt/media/image18.svg" Id="rId4" /></Relationships>
</file>

<file path=ppt/slides/_rels/slide18.xml.rels>&#65279;<?xml version="1.0" encoding="utf-8"?><Relationships xmlns="http://schemas.openxmlformats.org/package/2006/relationships"><Relationship Type="http://schemas.openxmlformats.org/officeDocument/2006/relationships/image" Target="/ppt/media/image24.jpeg" Id="rId8" /><Relationship Type="http://schemas.openxmlformats.org/officeDocument/2006/relationships/image" Target="/ppt/media/image29.jpeg" Id="rId13" /><Relationship Type="http://schemas.openxmlformats.org/officeDocument/2006/relationships/image" Target="/ppt/media/image19.png" Id="rId3" /><Relationship Type="http://schemas.openxmlformats.org/officeDocument/2006/relationships/image" Target="/ppt/media/image23.jpeg" Id="rId7" /><Relationship Type="http://schemas.openxmlformats.org/officeDocument/2006/relationships/image" Target="/ppt/media/image28.jpeg" Id="rId12" /><Relationship Type="http://schemas.openxmlformats.org/officeDocument/2006/relationships/notesSlide" Target="/ppt/notesSlides/notesSlide17.xml" Id="rId2" /><Relationship Type="http://schemas.openxmlformats.org/officeDocument/2006/relationships/slideLayout" Target="/ppt/slideLayouts/slideLayout23.xml" Id="rId1" /><Relationship Type="http://schemas.openxmlformats.org/officeDocument/2006/relationships/image" Target="/ppt/media/image22.svg" Id="rId6" /><Relationship Type="http://schemas.openxmlformats.org/officeDocument/2006/relationships/image" Target="/ppt/media/image27.jpeg" Id="rId11" /><Relationship Type="http://schemas.openxmlformats.org/officeDocument/2006/relationships/image" Target="/ppt/media/image21.png" Id="rId5" /><Relationship Type="http://schemas.openxmlformats.org/officeDocument/2006/relationships/image" Target="/ppt/media/image26.jpeg" Id="rId10" /><Relationship Type="http://schemas.openxmlformats.org/officeDocument/2006/relationships/image" Target="/ppt/media/image20.png" Id="rId4" /><Relationship Type="http://schemas.openxmlformats.org/officeDocument/2006/relationships/image" Target="/ppt/media/image25.jpeg" Id="rId9" /><Relationship Type="http://schemas.openxmlformats.org/officeDocument/2006/relationships/image" Target="/ppt/media/image5.svg" Id="rId14" /></Relationships>
</file>

<file path=ppt/slides/_rels/slide19.xml.rels>&#65279;<?xml version="1.0" encoding="utf-8"?><Relationships xmlns="http://schemas.openxmlformats.org/package/2006/relationships"><Relationship Type="http://schemas.openxmlformats.org/officeDocument/2006/relationships/notesSlide" Target="/ppt/notesSlides/notesSlide18.xml" Id="rId2" /><Relationship Type="http://schemas.openxmlformats.org/officeDocument/2006/relationships/slideLayout" Target="/ppt/slideLayouts/slideLayout11.xml" Id="rId1" /><Relationship Type="http://schemas.openxmlformats.org/officeDocument/2006/relationships/image" Target="/ppt/media/image30.emf" Id="rId4" /><Relationship Type="http://schemas.openxmlformats.org/officeDocument/2006/relationships/hyperlink" Target="https://medischspecialistischezorg.nl/" TargetMode="External" Id="rId3" /></Relationships>
</file>

<file path=ppt/slides/_rels/slide2.xml.rels>&#65279;<?xml version="1.0" encoding="utf-8"?><Relationships xmlns="http://schemas.openxmlformats.org/package/2006/relationships"><Relationship Type="http://schemas.openxmlformats.org/officeDocument/2006/relationships/notesSlide" Target="/ppt/notesSlides/notesSlide1.xml" Id="rId2" /><Relationship Type="http://schemas.openxmlformats.org/officeDocument/2006/relationships/slideLayout" Target="/ppt/slideLayouts/slideLayout6.xml" Id="rId1" /></Relationships>
</file>

<file path=ppt/slides/_rels/slide20.xml.rels>&#65279;<?xml version="1.0" encoding="utf-8"?><Relationships xmlns="http://schemas.openxmlformats.org/package/2006/relationships"><Relationship Type="http://schemas.openxmlformats.org/officeDocument/2006/relationships/notesSlide" Target="/ppt/notesSlides/notesSlide19.xml" Id="rId2" /><Relationship Type="http://schemas.openxmlformats.org/officeDocument/2006/relationships/slideLayout" Target="/ppt/slideLayouts/slideLayout19.xml" Id="rId1" /></Relationships>
</file>

<file path=ppt/slides/_rels/slide21.xml.rels>&#65279;<?xml version="1.0" encoding="utf-8"?><Relationships xmlns="http://schemas.openxmlformats.org/package/2006/relationships"><Relationship Type="http://schemas.openxmlformats.org/officeDocument/2006/relationships/image" Target="/ppt/media/image30.emf" Id="rId8" /><Relationship Type="http://schemas.openxmlformats.org/officeDocument/2006/relationships/image" Target="/ppt/media/image31.svg" Id="rId3" /><Relationship Type="http://schemas.openxmlformats.org/officeDocument/2006/relationships/notesSlide" Target="/ppt/notesSlides/notesSlide20.xml" Id="rId2" /><Relationship Type="http://schemas.openxmlformats.org/officeDocument/2006/relationships/slideLayout" Target="/ppt/slideLayouts/slideLayout23.xml" Id="rId1" /><Relationship Type="http://schemas.openxmlformats.org/officeDocument/2006/relationships/image" Target="/ppt/media/image33.svg" Id="rId5" /><Relationship Type="http://schemas.openxmlformats.org/officeDocument/2006/relationships/image" Target="/ppt/media/image32.svg" Id="rId4" /><Relationship Type="http://schemas.openxmlformats.org/officeDocument/2006/relationships/hyperlink" Target="https://informatiestandaarden.nictiz.nl/wiki/Landingspagina_Medicatieproces" TargetMode="External" Id="rId7" /><Relationship Type="http://schemas.openxmlformats.org/officeDocument/2006/relationships/hyperlink" Target="https://medischspecialistischezorg.nl/" TargetMode="External" Id="rId6" /></Relationships>
</file>

<file path=ppt/slides/_rels/slide22.xml.rels>&#65279;<?xml version="1.0" encoding="utf-8"?><Relationships xmlns="http://schemas.openxmlformats.org/package/2006/relationships"><Relationship Type="http://schemas.openxmlformats.org/officeDocument/2006/relationships/notesSlide" Target="/ppt/notesSlides/notesSlide21.xml" Id="rId2" /><Relationship Type="http://schemas.openxmlformats.org/officeDocument/2006/relationships/slideLayout" Target="/ppt/slideLayouts/slideLayout6.xml" Id="rId1" /></Relationships>
</file>

<file path=ppt/slides/_rels/slide23.xml.rels>&#65279;<?xml version="1.0" encoding="utf-8"?><Relationships xmlns="http://schemas.openxmlformats.org/package/2006/relationships"><Relationship Type="http://schemas.openxmlformats.org/officeDocument/2006/relationships/image" Target="/ppt/media/image34.png" Id="rId3" /><Relationship Type="http://schemas.openxmlformats.org/officeDocument/2006/relationships/notesSlide" Target="/ppt/notesSlides/notesSlide22.xml" Id="rId2" /><Relationship Type="http://schemas.openxmlformats.org/officeDocument/2006/relationships/slideLayout" Target="/ppt/slideLayouts/slideLayout13.xml" Id="rId1" /><Relationship Type="http://schemas.openxmlformats.org/officeDocument/2006/relationships/image" Target="/ppt/media/image30.emf" Id="rId6" /><Relationship Type="http://schemas.openxmlformats.org/officeDocument/2006/relationships/hyperlink" Target="https://informatiestandaarden.nictiz.nl/wiki/mp:Besluiten_kernteams" TargetMode="External" Id="rId5" /><Relationship Type="http://schemas.openxmlformats.org/officeDocument/2006/relationships/hyperlink" Target="https://medischspecialistischezorg.nl/" TargetMode="External" Id="rId4" /></Relationships>
</file>

<file path=ppt/slides/_rels/slide24.xml.rels>&#65279;<?xml version="1.0" encoding="utf-8"?><Relationships xmlns="http://schemas.openxmlformats.org/package/2006/relationships"><Relationship Type="http://schemas.openxmlformats.org/officeDocument/2006/relationships/notesSlide" Target="/ppt/notesSlides/notesSlide23.xml" Id="rId2" /><Relationship Type="http://schemas.openxmlformats.org/officeDocument/2006/relationships/slideLayout" Target="/ppt/slideLayouts/slideLayout13.xml" Id="rId1" /></Relationships>
</file>

<file path=ppt/slides/_rels/slide25.xml.rels>&#65279;<?xml version="1.0" encoding="utf-8"?><Relationships xmlns="http://schemas.openxmlformats.org/package/2006/relationships"><Relationship Type="http://schemas.openxmlformats.org/officeDocument/2006/relationships/notesSlide" Target="/ppt/notesSlides/notesSlide24.xml" Id="rId2" /><Relationship Type="http://schemas.openxmlformats.org/officeDocument/2006/relationships/slideLayout" Target="/ppt/slideLayouts/slideLayout13.xml" Id="rId1" /></Relationships>
</file>

<file path=ppt/slides/_rels/slide26.xml.rels>&#65279;<?xml version="1.0" encoding="utf-8"?><Relationships xmlns="http://schemas.openxmlformats.org/package/2006/relationships"><Relationship Type="http://schemas.openxmlformats.org/officeDocument/2006/relationships/slideLayout" Target="/ppt/slideLayouts/slideLayout13.xml" Id="rId1" /></Relationships>
</file>

<file path=ppt/slides/_rels/slide27.xml.rels>&#65279;<?xml version="1.0" encoding="utf-8"?><Relationships xmlns="http://schemas.openxmlformats.org/package/2006/relationships"><Relationship Type="http://schemas.openxmlformats.org/officeDocument/2006/relationships/slideLayout" Target="/ppt/slideLayouts/slideLayout13.xml" Id="rId1" /></Relationships>
</file>

<file path=ppt/slides/_rels/slide28.xml.rels>&#65279;<?xml version="1.0" encoding="utf-8"?><Relationships xmlns="http://schemas.openxmlformats.org/package/2006/relationships"><Relationship Type="http://schemas.openxmlformats.org/officeDocument/2006/relationships/notesSlide" Target="/ppt/notesSlides/notesSlide25.xml" Id="rId2" /><Relationship Type="http://schemas.openxmlformats.org/officeDocument/2006/relationships/slideLayout" Target="/ppt/slideLayouts/slideLayout13.xml" Id="rId1" /></Relationships>
</file>

<file path=ppt/slides/_rels/slide29.xml.rels>&#65279;<?xml version="1.0" encoding="utf-8"?><Relationships xmlns="http://schemas.openxmlformats.org/package/2006/relationships"><Relationship Type="http://schemas.openxmlformats.org/officeDocument/2006/relationships/notesSlide" Target="/ppt/notesSlides/notesSlide26.xml" Id="rId2" /><Relationship Type="http://schemas.openxmlformats.org/officeDocument/2006/relationships/slideLayout" Target="/ppt/slideLayouts/slideLayout13.xml" Id="rId1" /></Relationships>
</file>

<file path=ppt/slides/_rels/slide3.xml.rels>&#65279;<?xml version="1.0" encoding="utf-8"?><Relationships xmlns="http://schemas.openxmlformats.org/package/2006/relationships"><Relationship Type="http://schemas.openxmlformats.org/officeDocument/2006/relationships/image" Target="/ppt/media/image4.png" Id="rId3" /><Relationship Type="http://schemas.openxmlformats.org/officeDocument/2006/relationships/notesSlide" Target="/ppt/notesSlides/notesSlide2.xml" Id="rId2" /><Relationship Type="http://schemas.openxmlformats.org/officeDocument/2006/relationships/slideLayout" Target="/ppt/slideLayouts/slideLayout2.xml" Id="rId1" /><Relationship Type="http://schemas.openxmlformats.org/officeDocument/2006/relationships/image" Target="/ppt/media/image5.svg" Id="rId4" /></Relationships>
</file>

<file path=ppt/slides/_rels/slide30.xml.rels>&#65279;<?xml version="1.0" encoding="utf-8"?><Relationships xmlns="http://schemas.openxmlformats.org/package/2006/relationships"><Relationship Type="http://schemas.openxmlformats.org/officeDocument/2006/relationships/notesSlide" Target="/ppt/notesSlides/notesSlide27.xml" Id="rId2" /><Relationship Type="http://schemas.openxmlformats.org/officeDocument/2006/relationships/slideLayout" Target="/ppt/slideLayouts/slideLayout19.xml" Id="rId1" /></Relationships>
</file>

<file path=ppt/slides/_rels/slide31.xml.rels>&#65279;<?xml version="1.0" encoding="utf-8"?><Relationships xmlns="http://schemas.openxmlformats.org/package/2006/relationships"><Relationship Type="http://schemas.openxmlformats.org/officeDocument/2006/relationships/notesSlide" Target="/ppt/notesSlides/notesSlide28.xml" Id="rId2" /><Relationship Type="http://schemas.openxmlformats.org/officeDocument/2006/relationships/slideLayout" Target="/ppt/slideLayouts/slideLayout13.xml" Id="rId1" /></Relationships>
</file>

<file path=ppt/slides/_rels/slide32.xml.rels>&#65279;<?xml version="1.0" encoding="utf-8"?><Relationships xmlns="http://schemas.openxmlformats.org/package/2006/relationships"><Relationship Type="http://schemas.openxmlformats.org/officeDocument/2006/relationships/image" Target="/ppt/media/image35.svg" Id="rId3" /><Relationship Type="http://schemas.openxmlformats.org/officeDocument/2006/relationships/notesSlide" Target="/ppt/notesSlides/notesSlide29.xml" Id="rId2" /><Relationship Type="http://schemas.openxmlformats.org/officeDocument/2006/relationships/slideLayout" Target="/ppt/slideLayouts/slideLayout13.xml" Id="rId1" /><Relationship Type="http://schemas.openxmlformats.org/officeDocument/2006/relationships/image" Target="/ppt/media/image38.svg" Id="rId6" /><Relationship Type="http://schemas.openxmlformats.org/officeDocument/2006/relationships/image" Target="/ppt/media/image37.svg" Id="rId5" /><Relationship Type="http://schemas.openxmlformats.org/officeDocument/2006/relationships/image" Target="/ppt/media/image36.svg" Id="rId4" /></Relationships>
</file>

<file path=ppt/slides/_rels/slide33.xml.rels>&#65279;<?xml version="1.0" encoding="utf-8"?><Relationships xmlns="http://schemas.openxmlformats.org/package/2006/relationships"><Relationship Type="http://schemas.openxmlformats.org/officeDocument/2006/relationships/image" Target="/ppt/media/image39.svg" Id="rId3" /><Relationship Type="http://schemas.openxmlformats.org/officeDocument/2006/relationships/notesSlide" Target="/ppt/notesSlides/notesSlide30.xml" Id="rId2" /><Relationship Type="http://schemas.openxmlformats.org/officeDocument/2006/relationships/slideLayout" Target="/ppt/slideLayouts/slideLayout13.xml" Id="rId1" /></Relationships>
</file>

<file path=ppt/slides/_rels/slide34.xml.rels>&#65279;<?xml version="1.0" encoding="utf-8"?><Relationships xmlns="http://schemas.openxmlformats.org/package/2006/relationships"><Relationship Type="http://schemas.openxmlformats.org/officeDocument/2006/relationships/image" Target="/ppt/media/image40.svg" Id="rId3" /><Relationship Type="http://schemas.openxmlformats.org/officeDocument/2006/relationships/notesSlide" Target="/ppt/notesSlides/notesSlide31.xml" Id="rId2" /><Relationship Type="http://schemas.openxmlformats.org/officeDocument/2006/relationships/slideLayout" Target="/ppt/slideLayouts/slideLayout13.xml" Id="rId1" /><Relationship Type="http://schemas.openxmlformats.org/officeDocument/2006/relationships/image" Target="/ppt/media/image42.svg" Id="rId5" /><Relationship Type="http://schemas.openxmlformats.org/officeDocument/2006/relationships/image" Target="/ppt/media/image41.svg" Id="rId4" /></Relationships>
</file>

<file path=ppt/slides/_rels/slide35.xml.rels>&#65279;<?xml version="1.0" encoding="utf-8"?><Relationships xmlns="http://schemas.openxmlformats.org/package/2006/relationships"><Relationship Type="http://schemas.openxmlformats.org/officeDocument/2006/relationships/notesSlide" Target="/ppt/notesSlides/notesSlide32.xml" Id="rId2" /><Relationship Type="http://schemas.openxmlformats.org/officeDocument/2006/relationships/slideLayout" Target="/ppt/slideLayouts/slideLayout13.xml" Id="rId1" /></Relationships>
</file>

<file path=ppt/slides/_rels/slide36.xml.rels>&#65279;<?xml version="1.0" encoding="utf-8"?><Relationships xmlns="http://schemas.openxmlformats.org/package/2006/relationships"><Relationship Type="http://schemas.openxmlformats.org/officeDocument/2006/relationships/image" Target="/ppt/media/image43.svg" Id="rId3" /><Relationship Type="http://schemas.openxmlformats.org/officeDocument/2006/relationships/notesSlide" Target="/ppt/notesSlides/notesSlide33.xml" Id="rId2" /><Relationship Type="http://schemas.openxmlformats.org/officeDocument/2006/relationships/slideLayout" Target="/ppt/slideLayouts/slideLayout13.xml" Id="rId1" /></Relationships>
</file>

<file path=ppt/slides/_rels/slide37.xml.rels>&#65279;<?xml version="1.0" encoding="utf-8"?><Relationships xmlns="http://schemas.openxmlformats.org/package/2006/relationships"><Relationship Type="http://schemas.openxmlformats.org/officeDocument/2006/relationships/image" Target="/ppt/media/image43.svg" Id="rId3" /><Relationship Type="http://schemas.openxmlformats.org/officeDocument/2006/relationships/notesSlide" Target="/ppt/notesSlides/notesSlide34.xml" Id="rId2" /><Relationship Type="http://schemas.openxmlformats.org/officeDocument/2006/relationships/slideLayout" Target="/ppt/slideLayouts/slideLayout13.xml" Id="rId1" /></Relationships>
</file>

<file path=ppt/slides/_rels/slide38.xml.rels>&#65279;<?xml version="1.0" encoding="utf-8"?><Relationships xmlns="http://schemas.openxmlformats.org/package/2006/relationships"><Relationship Type="http://schemas.openxmlformats.org/officeDocument/2006/relationships/notesSlide" Target="/ppt/notesSlides/notesSlide35.xml" Id="rId2" /><Relationship Type="http://schemas.openxmlformats.org/officeDocument/2006/relationships/slideLayout" Target="/ppt/slideLayouts/slideLayout13.xml" Id="rId1" /></Relationships>
</file>

<file path=ppt/slides/_rels/slide39.xml.rels>&#65279;<?xml version="1.0" encoding="utf-8"?><Relationships xmlns="http://schemas.openxmlformats.org/package/2006/relationships"><Relationship Type="http://schemas.openxmlformats.org/officeDocument/2006/relationships/notesSlide" Target="/ppt/notesSlides/notesSlide36.xml" Id="rId2" /><Relationship Type="http://schemas.openxmlformats.org/officeDocument/2006/relationships/slideLayout" Target="/ppt/slideLayouts/slideLayout19.xml" Id="rId1" /></Relationships>
</file>

<file path=ppt/slides/_rels/slide4.xml.rels>&#65279;<?xml version="1.0" encoding="utf-8"?><Relationships xmlns="http://schemas.openxmlformats.org/package/2006/relationships"><Relationship Type="http://schemas.openxmlformats.org/officeDocument/2006/relationships/notesSlide" Target="/ppt/notesSlides/notesSlide3.xml" Id="rId2" /><Relationship Type="http://schemas.openxmlformats.org/officeDocument/2006/relationships/slideLayout" Target="/ppt/slideLayouts/slideLayout22.xml" Id="rId1" /></Relationships>
</file>

<file path=ppt/slides/_rels/slide40.xml.rels>&#65279;<?xml version="1.0" encoding="utf-8"?><Relationships xmlns="http://schemas.openxmlformats.org/package/2006/relationships"><Relationship Type="http://schemas.openxmlformats.org/officeDocument/2006/relationships/image" Target="/ppt/media/image44.jpeg" Id="rId3" /><Relationship Type="http://schemas.openxmlformats.org/officeDocument/2006/relationships/notesSlide" Target="/ppt/notesSlides/notesSlide37.xml" Id="rId2" /><Relationship Type="http://schemas.openxmlformats.org/officeDocument/2006/relationships/slideLayout" Target="/ppt/slideLayouts/slideLayout13.xml" Id="rId1" /><Relationship Type="http://schemas.openxmlformats.org/officeDocument/2006/relationships/image" Target="/ppt/media/image45.jpeg" Id="rId4" /></Relationships>
</file>

<file path=ppt/slides/_rels/slide41.xml.rels>&#65279;<?xml version="1.0" encoding="utf-8"?><Relationships xmlns="http://schemas.openxmlformats.org/package/2006/relationships"><Relationship Type="http://schemas.openxmlformats.org/officeDocument/2006/relationships/notesSlide" Target="/ppt/notesSlides/notesSlide38.xml" Id="rId2" /><Relationship Type="http://schemas.openxmlformats.org/officeDocument/2006/relationships/slideLayout" Target="/ppt/slideLayouts/slideLayout25.xml" Id="rId1" /></Relationships>
</file>

<file path=ppt/slides/_rels/slide42.xml.rels>&#65279;<?xml version="1.0" encoding="utf-8"?><Relationships xmlns="http://schemas.openxmlformats.org/package/2006/relationships"><Relationship Type="http://schemas.openxmlformats.org/officeDocument/2006/relationships/notesSlide" Target="/ppt/notesSlides/notesSlide39.xml" Id="rId2" /><Relationship Type="http://schemas.openxmlformats.org/officeDocument/2006/relationships/slideLayout" Target="/ppt/slideLayouts/slideLayout11.xml" Id="rId1" /></Relationships>
</file>

<file path=ppt/slides/_rels/slide43.xml.rels>&#65279;<?xml version="1.0" encoding="utf-8"?><Relationships xmlns="http://schemas.openxmlformats.org/package/2006/relationships"><Relationship Type="http://schemas.openxmlformats.org/officeDocument/2006/relationships/notesSlide" Target="/ppt/notesSlides/notesSlide40.xml" Id="rId2" /><Relationship Type="http://schemas.openxmlformats.org/officeDocument/2006/relationships/slideLayout" Target="/ppt/slideLayouts/slideLayout25.xml" Id="rId1" /></Relationships>
</file>

<file path=ppt/slides/_rels/slide44.xml.rels>&#65279;<?xml version="1.0" encoding="utf-8"?><Relationships xmlns="http://schemas.openxmlformats.org/package/2006/relationships"><Relationship Type="http://schemas.openxmlformats.org/officeDocument/2006/relationships/notesSlide" Target="/ppt/notesSlides/notesSlide41.xml" Id="rId2" /><Relationship Type="http://schemas.openxmlformats.org/officeDocument/2006/relationships/slideLayout" Target="/ppt/slideLayouts/slideLayout13.xml" Id="rId1" /></Relationships>
</file>

<file path=ppt/slides/_rels/slide45.xml.rels>&#65279;<?xml version="1.0" encoding="utf-8"?><Relationships xmlns="http://schemas.openxmlformats.org/package/2006/relationships"><Relationship Type="http://schemas.openxmlformats.org/officeDocument/2006/relationships/notesSlide" Target="/ppt/notesSlides/notesSlide42.xml" Id="rId2" /><Relationship Type="http://schemas.openxmlformats.org/officeDocument/2006/relationships/slideLayout" Target="/ppt/slideLayouts/slideLayout13.xml" Id="rId1" /></Relationships>
</file>

<file path=ppt/slides/_rels/slide46.xml.rels>&#65279;<?xml version="1.0" encoding="utf-8"?><Relationships xmlns="http://schemas.openxmlformats.org/package/2006/relationships"><Relationship Type="http://schemas.openxmlformats.org/officeDocument/2006/relationships/notesSlide" Target="/ppt/notesSlides/notesSlide43.xml" Id="rId2" /><Relationship Type="http://schemas.openxmlformats.org/officeDocument/2006/relationships/slideLayout" Target="/ppt/slideLayouts/slideLayout6.xml" Id="rId1" /><Relationship Type="http://schemas.openxmlformats.org/officeDocument/2006/relationships/image" Target="/ppt/media/image30.emf" Id="rId5" /><Relationship Type="http://schemas.openxmlformats.org/officeDocument/2006/relationships/hyperlink" Target="https://medischspecialistischezorg.nl/" TargetMode="External" Id="rId3" /><Relationship Type="http://schemas.openxmlformats.org/officeDocument/2006/relationships/hyperlink" Target="https://informatiestandaarden.nictiz.nl/wiki/mp:Besluiten_kernteams#Ketenafspraken_Migratie_.26_Hybride" TargetMode="External" Id="rId4" /></Relationships>
</file>

<file path=ppt/slides/_rels/slide47.xml.rels>&#65279;<?xml version="1.0" encoding="utf-8"?><Relationships xmlns="http://schemas.openxmlformats.org/package/2006/relationships"><Relationship Type="http://schemas.openxmlformats.org/officeDocument/2006/relationships/notesSlide" Target="/ppt/notesSlides/notesSlide44.xml" Id="rId2" /><Relationship Type="http://schemas.openxmlformats.org/officeDocument/2006/relationships/slideLayout" Target="/ppt/slideLayouts/slideLayout6.xml" Id="rId1" /><Relationship Type="http://schemas.openxmlformats.org/officeDocument/2006/relationships/hyperlink" Target="https://informatiestandaarden.nictiz.nl/wiki/Landingspagina_Medicatieproces" TargetMode="External" Id="rId3" /><Relationship Type="http://schemas.openxmlformats.org/officeDocument/2006/relationships/hyperlink" Target="https://www.samenvoormedicatieoverdracht.nl/startpagina_implementatiehandboek/" TargetMode="External" Id="rId4" /></Relationships>
</file>

<file path=ppt/slides/_rels/slide48.xml.rels>&#65279;<?xml version="1.0" encoding="utf-8"?><Relationships xmlns="http://schemas.openxmlformats.org/package/2006/relationships"><Relationship Type="http://schemas.openxmlformats.org/officeDocument/2006/relationships/image" Target="/ppt/media/image47.svg" Id="rId3" /><Relationship Type="http://schemas.openxmlformats.org/officeDocument/2006/relationships/image" Target="/ppt/media/image46.png" Id="rId2" /><Relationship Type="http://schemas.openxmlformats.org/officeDocument/2006/relationships/slideLayout" Target="/ppt/slideLayouts/slideLayout6.xml" Id="rId1" /><Relationship Type="http://schemas.openxmlformats.org/officeDocument/2006/relationships/image" Target="/ppt/media/image30.emf" Id="rId6" /><Relationship Type="http://schemas.openxmlformats.org/officeDocument/2006/relationships/hyperlink" Target="https://medischspecialistischezorg.nl/over-ons#contact" TargetMode="External" Id="rId5" /><Relationship Type="http://schemas.openxmlformats.org/officeDocument/2006/relationships/hyperlink" Target="https://medischspecialistischezorg.nl/" TargetMode="External" Id="rId4" /></Relationships>
</file>

<file path=ppt/slides/_rels/slide49.xml.rels>&#65279;<?xml version="1.0" encoding="utf-8"?><Relationships xmlns="http://schemas.openxmlformats.org/package/2006/relationships"><Relationship Type="http://schemas.openxmlformats.org/officeDocument/2006/relationships/slideLayout" Target="/ppt/slideLayouts/slideLayout11.xml" Id="rId1" /></Relationships>
</file>

<file path=ppt/slides/_rels/slide5.xml.rels>&#65279;<?xml version="1.0" encoding="utf-8"?><Relationships xmlns="http://schemas.openxmlformats.org/package/2006/relationships"><Relationship Type="http://schemas.openxmlformats.org/officeDocument/2006/relationships/notesSlide" Target="/ppt/notesSlides/notesSlide4.xml" Id="rId2" /><Relationship Type="http://schemas.openxmlformats.org/officeDocument/2006/relationships/slideLayout" Target="/ppt/slideLayouts/slideLayout11.xml" Id="rId1" /></Relationships>
</file>

<file path=ppt/slides/_rels/slide50.xml.rels>&#65279;<?xml version="1.0" encoding="utf-8"?><Relationships xmlns="http://schemas.openxmlformats.org/package/2006/relationships"><Relationship Type="http://schemas.openxmlformats.org/officeDocument/2006/relationships/image" Target="/ppt/media/image48.svg" Id="rId3" /><Relationship Type="http://schemas.openxmlformats.org/officeDocument/2006/relationships/notesSlide" Target="/ppt/notesSlides/notesSlide45.xml" Id="rId2" /><Relationship Type="http://schemas.openxmlformats.org/officeDocument/2006/relationships/slideLayout" Target="/ppt/slideLayouts/slideLayout13.xml" Id="rId1" /></Relationships>
</file>

<file path=ppt/slides/_rels/slide51.xml.rels>&#65279;<?xml version="1.0" encoding="utf-8"?><Relationships xmlns="http://schemas.openxmlformats.org/package/2006/relationships"><Relationship Type="http://schemas.openxmlformats.org/officeDocument/2006/relationships/image" Target="/ppt/media/image10.svg" Id="rId3" /><Relationship Type="http://schemas.openxmlformats.org/officeDocument/2006/relationships/notesSlide" Target="/ppt/notesSlides/notesSlide46.xml" Id="rId2" /><Relationship Type="http://schemas.openxmlformats.org/officeDocument/2006/relationships/slideLayout" Target="/ppt/slideLayouts/slideLayout23.xml" Id="rId1" /><Relationship Type="http://schemas.openxmlformats.org/officeDocument/2006/relationships/image" Target="/ppt/media/image12.png" Id="rId5" /><Relationship Type="http://schemas.openxmlformats.org/officeDocument/2006/relationships/image" Target="/ppt/media/image11.svg" Id="rId4" /></Relationships>
</file>

<file path=ppt/slides/_rels/slide6.xml.rels>&#65279;<?xml version="1.0" encoding="utf-8"?><Relationships xmlns="http://schemas.openxmlformats.org/package/2006/relationships"><Relationship Type="http://schemas.openxmlformats.org/officeDocument/2006/relationships/notesSlide" Target="/ppt/notesSlides/notesSlide5.xml" Id="rId2" /><Relationship Type="http://schemas.openxmlformats.org/officeDocument/2006/relationships/slideLayout" Target="/ppt/slideLayouts/slideLayout6.xml" Id="rId1" /></Relationships>
</file>

<file path=ppt/slides/_rels/slide7.xml.rels>&#65279;<?xml version="1.0" encoding="utf-8"?><Relationships xmlns="http://schemas.openxmlformats.org/package/2006/relationships"><Relationship Type="http://schemas.openxmlformats.org/officeDocument/2006/relationships/notesSlide" Target="/ppt/notesSlides/notesSlide6.xml" Id="rId2" /><Relationship Type="http://schemas.openxmlformats.org/officeDocument/2006/relationships/slideLayout" Target="/ppt/slideLayouts/slideLayout11.xml" Id="rId1" /></Relationships>
</file>

<file path=ppt/slides/_rels/slide8.xml.rels>&#65279;<?xml version="1.0" encoding="utf-8"?><Relationships xmlns="http://schemas.openxmlformats.org/package/2006/relationships"><Relationship Type="http://schemas.openxmlformats.org/officeDocument/2006/relationships/image" Target="/ppt/media/image6.svg" Id="rId3" /><Relationship Type="http://schemas.openxmlformats.org/officeDocument/2006/relationships/notesSlide" Target="/ppt/notesSlides/notesSlide7.xml" Id="rId2" /><Relationship Type="http://schemas.openxmlformats.org/officeDocument/2006/relationships/slideLayout" Target="/ppt/slideLayouts/slideLayout11.xml" Id="rId1" /><Relationship Type="http://schemas.openxmlformats.org/officeDocument/2006/relationships/image" Target="/ppt/media/image9.svg" Id="rId6" /><Relationship Type="http://schemas.openxmlformats.org/officeDocument/2006/relationships/image" Target="/ppt/media/image8.svg" Id="rId5" /><Relationship Type="http://schemas.openxmlformats.org/officeDocument/2006/relationships/image" Target="/ppt/media/image7.svg" Id="rId4" /></Relationships>
</file>

<file path=ppt/slides/_rels/slide9.xml.rels>&#65279;<?xml version="1.0" encoding="utf-8"?><Relationships xmlns="http://schemas.openxmlformats.org/package/2006/relationships"><Relationship Type="http://schemas.openxmlformats.org/officeDocument/2006/relationships/notesSlide" Target="/ppt/notesSlides/notesSlide8.xml" Id="rId2" /><Relationship Type="http://schemas.openxmlformats.org/officeDocument/2006/relationships/slideLayout" Target="/ppt/slideLayouts/slideLayout23.xml" Id="rId1" /></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240364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8C0912-EDEC-2966-2F83-36E378058606}"/>
            </a:ext>
          </a:extLst>
        </p:cNvPr>
        <p:cNvGrpSpPr/>
        <p:nvPr/>
      </p:nvGrpSpPr>
      <p:grpSpPr>
        <a:xfrm>
          <a:off x="0" y="0"/>
          <a:ext cx="0" cy="0"/>
          <a:chOff x="0" y="0"/>
          <a:chExt cx="0" cy="0"/>
        </a:xfrm>
      </p:grpSpPr>
      <p:sp>
        <p:nvSpPr>
          <p:cNvPr id="5" name="Afgeronde rechthoek 4">
            <a:extLst>
              <a:ext uri="{FF2B5EF4-FFF2-40B4-BE49-F238E27FC236}">
                <a16:creationId xmlns:a16="http://schemas.microsoft.com/office/drawing/2014/main" id="{AA18FEA7-E12E-3A64-E6F1-8850D6E39D77}"/>
              </a:ext>
            </a:extLst>
          </p:cNvPr>
          <p:cNvSpPr/>
          <p:nvPr/>
        </p:nvSpPr>
        <p:spPr>
          <a:xfrm>
            <a:off x="7793914" y="3615863"/>
            <a:ext cx="3672000" cy="288000"/>
          </a:xfrm>
          <a:prstGeom prst="roundRect">
            <a:avLst>
              <a:gd name="adj" fmla="val 50000"/>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 name="Afgeronde rechthoek 7">
            <a:extLst>
              <a:ext uri="{FF2B5EF4-FFF2-40B4-BE49-F238E27FC236}">
                <a16:creationId xmlns:a16="http://schemas.microsoft.com/office/drawing/2014/main" id="{70EF6553-4E00-E858-DAB4-6697C144D940}"/>
              </a:ext>
            </a:extLst>
          </p:cNvPr>
          <p:cNvSpPr/>
          <p:nvPr/>
        </p:nvSpPr>
        <p:spPr>
          <a:xfrm>
            <a:off x="7793913" y="3282313"/>
            <a:ext cx="3420000" cy="288000"/>
          </a:xfrm>
          <a:prstGeom prst="roundRect">
            <a:avLst>
              <a:gd name="adj" fmla="val 50000"/>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Afgeronde rechthoek 5">
            <a:extLst>
              <a:ext uri="{FF2B5EF4-FFF2-40B4-BE49-F238E27FC236}">
                <a16:creationId xmlns:a16="http://schemas.microsoft.com/office/drawing/2014/main" id="{556A3655-074B-A54C-1501-00DD5E0EB5FE}"/>
              </a:ext>
            </a:extLst>
          </p:cNvPr>
          <p:cNvSpPr/>
          <p:nvPr/>
        </p:nvSpPr>
        <p:spPr>
          <a:xfrm>
            <a:off x="626026" y="3427205"/>
            <a:ext cx="2700000" cy="288000"/>
          </a:xfrm>
          <a:prstGeom prst="roundRect">
            <a:avLst>
              <a:gd name="adj" fmla="val 50000"/>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 name="Rechthoek met aan één zijde afgeronde hoeken 3">
            <a:extLst>
              <a:ext uri="{FF2B5EF4-FFF2-40B4-BE49-F238E27FC236}">
                <a16:creationId xmlns:a16="http://schemas.microsoft.com/office/drawing/2014/main" id="{8A61B92A-25CE-FCE8-88B4-93D125652806}"/>
              </a:ext>
            </a:extLst>
          </p:cNvPr>
          <p:cNvSpPr/>
          <p:nvPr/>
        </p:nvSpPr>
        <p:spPr>
          <a:xfrm rot="16200000">
            <a:off x="1629522" y="-406238"/>
            <a:ext cx="912912" cy="4171951"/>
          </a:xfrm>
          <a:prstGeom prst="round2SameRect">
            <a:avLst>
              <a:gd name="adj1" fmla="val 0"/>
              <a:gd name="adj2"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lIns="72000" tIns="360000" rtlCol="0" anchor="ctr"/>
          <a:lstStyle/>
          <a:p>
            <a:r>
              <a:rPr lang="nl-NL" b="1">
                <a:solidFill>
                  <a:schemeClr val="bg1"/>
                </a:solidFill>
                <a:cs typeface="Calibri Light"/>
              </a:rPr>
              <a:t>Vanaf 2029</a:t>
            </a:r>
            <a:r>
              <a:rPr lang="nl-NL">
                <a:solidFill>
                  <a:schemeClr val="bg1"/>
                </a:solidFill>
                <a:cs typeface="Calibri Light"/>
              </a:rPr>
              <a:t>: EU zijn elektronische recepten en verstrekkingen verplicht</a:t>
            </a:r>
          </a:p>
        </p:txBody>
      </p:sp>
      <p:sp>
        <p:nvSpPr>
          <p:cNvPr id="2" name="Afgeronde rechthoek 1">
            <a:extLst>
              <a:ext uri="{FF2B5EF4-FFF2-40B4-BE49-F238E27FC236}">
                <a16:creationId xmlns:a16="http://schemas.microsoft.com/office/drawing/2014/main" id="{52495A0A-DA33-2F32-F978-F66E461C7533}"/>
              </a:ext>
            </a:extLst>
          </p:cNvPr>
          <p:cNvSpPr/>
          <p:nvPr/>
        </p:nvSpPr>
        <p:spPr>
          <a:xfrm>
            <a:off x="7865677" y="2590100"/>
            <a:ext cx="972000" cy="324000"/>
          </a:xfrm>
          <a:prstGeom prst="roundRect">
            <a:avLst>
              <a:gd name="adj" fmla="val 50000"/>
            </a:avLst>
          </a:prstGeom>
          <a:solidFill>
            <a:srgbClr val="4592C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b="1"/>
              <a:t>EHDS</a:t>
            </a:r>
          </a:p>
        </p:txBody>
      </p:sp>
      <p:sp>
        <p:nvSpPr>
          <p:cNvPr id="265" name="Tekstvak 264">
            <a:extLst>
              <a:ext uri="{FF2B5EF4-FFF2-40B4-BE49-F238E27FC236}">
                <a16:creationId xmlns:a16="http://schemas.microsoft.com/office/drawing/2014/main" id="{47ADA1A1-D9E8-FB09-FDE6-522A580E7F14}"/>
              </a:ext>
            </a:extLst>
          </p:cNvPr>
          <p:cNvSpPr txBox="1"/>
          <p:nvPr/>
        </p:nvSpPr>
        <p:spPr>
          <a:xfrm>
            <a:off x="690348" y="2879353"/>
            <a:ext cx="2958611" cy="2126864"/>
          </a:xfrm>
          <a:prstGeom prst="rect">
            <a:avLst/>
          </a:prstGeom>
          <a:noFill/>
        </p:spPr>
        <p:txBody>
          <a:bodyPr wrap="square">
            <a:spAutoFit/>
          </a:bodyPr>
          <a:lstStyle/>
          <a:p>
            <a:pPr marL="276225" marR="0" lvl="0" indent="-276225" defTabSz="914446" rtl="0" eaLnBrk="1" fontAlgn="auto" latinLnBrk="0" hangingPunct="1">
              <a:lnSpc>
                <a:spcPct val="150000"/>
              </a:lnSpc>
              <a:spcBef>
                <a:spcPts val="0"/>
              </a:spcBef>
              <a:spcAft>
                <a:spcPts val="0"/>
              </a:spcAft>
              <a:buClrTx/>
              <a:buSzTx/>
              <a:buFontTx/>
              <a:buAutoNum type="arabicPeriod"/>
              <a:defRPr/>
            </a:pPr>
            <a:r>
              <a:rPr kumimoji="0" lang="nl-NL" sz="1800" b="0" i="0" u="none" strike="noStrike" kern="1200" cap="none" spc="0" normalizeH="0" baseline="0" noProof="0" err="1">
                <a:ln>
                  <a:noFill/>
                </a:ln>
                <a:solidFill>
                  <a:schemeClr val="tx2"/>
                </a:solidFill>
                <a:effectLst/>
                <a:uLnTx/>
                <a:uFillTx/>
                <a:latin typeface="Calibri" panose="020F0502020204030204"/>
                <a:ea typeface="+mn-ea"/>
                <a:cs typeface="+mn-cs"/>
              </a:rPr>
              <a:t>BgZ</a:t>
            </a:r>
            <a:endParaRPr kumimoji="0" lang="nl-NL" sz="1800" b="0" i="0" u="none" strike="noStrike" kern="1200" cap="none" spc="0" normalizeH="0" baseline="0" noProof="0">
              <a:ln>
                <a:noFill/>
              </a:ln>
              <a:solidFill>
                <a:schemeClr val="tx2"/>
              </a:solidFill>
              <a:effectLst/>
              <a:uLnTx/>
              <a:uFillTx/>
              <a:latin typeface="Calibri" panose="020F0502020204030204"/>
              <a:ea typeface="+mn-ea"/>
              <a:cs typeface="+mn-cs"/>
            </a:endParaRPr>
          </a:p>
          <a:p>
            <a:pPr marL="276225" marR="0" lvl="0" indent="-276225" defTabSz="914446" rtl="0" eaLnBrk="1" fontAlgn="auto" latinLnBrk="0" hangingPunct="1">
              <a:lnSpc>
                <a:spcPct val="150000"/>
              </a:lnSpc>
              <a:spcBef>
                <a:spcPts val="0"/>
              </a:spcBef>
              <a:spcAft>
                <a:spcPts val="0"/>
              </a:spcAft>
              <a:buClrTx/>
              <a:buSzTx/>
              <a:buFontTx/>
              <a:buAutoNum type="arabicPeriod"/>
              <a:defRPr/>
            </a:pPr>
            <a:r>
              <a:rPr lang="nl-NL" sz="1800" b="1">
                <a:solidFill>
                  <a:schemeClr val="accent1"/>
                </a:solidFill>
                <a:latin typeface="Calibri" panose="020F0502020204030204"/>
              </a:rPr>
              <a:t>Medicatieoverdracht</a:t>
            </a:r>
          </a:p>
          <a:p>
            <a:pPr marL="276225" marR="0" lvl="0" indent="-276225" defTabSz="914446" rtl="0" eaLnBrk="1" fontAlgn="auto" latinLnBrk="0" hangingPunct="1">
              <a:lnSpc>
                <a:spcPct val="150000"/>
              </a:lnSpc>
              <a:spcBef>
                <a:spcPts val="0"/>
              </a:spcBef>
              <a:spcAft>
                <a:spcPts val="0"/>
              </a:spcAft>
              <a:buClrTx/>
              <a:buSzTx/>
              <a:buFontTx/>
              <a:buAutoNum type="arabi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Beeldbeschikbaarheid</a:t>
            </a:r>
          </a:p>
          <a:p>
            <a:pPr marL="276225" marR="0" lvl="0" indent="-276225" defTabSz="914446" rtl="0" eaLnBrk="1" fontAlgn="auto" latinLnBrk="0" hangingPunct="1">
              <a:lnSpc>
                <a:spcPct val="150000"/>
              </a:lnSpc>
              <a:spcBef>
                <a:spcPts val="0"/>
              </a:spcBef>
              <a:spcAft>
                <a:spcPts val="0"/>
              </a:spcAft>
              <a:buClrTx/>
              <a:buSzTx/>
              <a:buFontTx/>
              <a:buAutoNum type="arabicPeriod"/>
              <a:defRPr/>
            </a:pPr>
            <a:r>
              <a:rPr lang="nl-NL" sz="1800" err="1">
                <a:solidFill>
                  <a:schemeClr val="tx2"/>
                </a:solidFill>
                <a:latin typeface="Calibri" panose="020F0502020204030204"/>
              </a:rPr>
              <a:t>eOverdracht</a:t>
            </a:r>
            <a:endParaRPr lang="nl-NL" sz="1800">
              <a:solidFill>
                <a:schemeClr val="tx2"/>
              </a:solidFill>
              <a:latin typeface="Calibri" panose="020F0502020204030204"/>
            </a:endParaRPr>
          </a:p>
          <a:p>
            <a:pPr marL="276225" marR="0" lvl="0" indent="-276225" defTabSz="914446" rtl="0" eaLnBrk="1" fontAlgn="auto" latinLnBrk="0" hangingPunct="1">
              <a:lnSpc>
                <a:spcPct val="150000"/>
              </a:lnSpc>
              <a:spcBef>
                <a:spcPts val="0"/>
              </a:spcBef>
              <a:spcAft>
                <a:spcPts val="0"/>
              </a:spcAft>
              <a:buClrTx/>
              <a:buSzTx/>
              <a:buFontTx/>
              <a:buAutoNum type="arabi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Spoed</a:t>
            </a:r>
          </a:p>
        </p:txBody>
      </p:sp>
      <p:sp>
        <p:nvSpPr>
          <p:cNvPr id="267" name="Tekstvak 266">
            <a:extLst>
              <a:ext uri="{FF2B5EF4-FFF2-40B4-BE49-F238E27FC236}">
                <a16:creationId xmlns:a16="http://schemas.microsoft.com/office/drawing/2014/main" id="{7EBEC53E-06B4-B4B0-FA0D-E6A5ECC08ABA}"/>
              </a:ext>
            </a:extLst>
          </p:cNvPr>
          <p:cNvSpPr txBox="1"/>
          <p:nvPr/>
        </p:nvSpPr>
        <p:spPr>
          <a:xfrm>
            <a:off x="7865677" y="2879353"/>
            <a:ext cx="3755625" cy="2064540"/>
          </a:xfrm>
          <a:prstGeom prst="rect">
            <a:avLst/>
          </a:prstGeom>
          <a:noFill/>
        </p:spPr>
        <p:txBody>
          <a:bodyPr wrap="square">
            <a:spAutoFit/>
          </a:bodyPr>
          <a:lstStyle/>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Patiëntendossiers (1&amp;5)</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lang="nl-NL" sz="1800" b="1">
                <a:solidFill>
                  <a:srgbClr val="4692CD"/>
                </a:solidFill>
                <a:latin typeface="Calibri" panose="020F0502020204030204"/>
              </a:rPr>
              <a:t>Elektronische recepten </a:t>
            </a:r>
            <a:r>
              <a:rPr lang="nl-NL" sz="1800">
                <a:solidFill>
                  <a:srgbClr val="4692CD"/>
                </a:solidFill>
                <a:latin typeface="Calibri" panose="020F0502020204030204"/>
              </a:rPr>
              <a:t>(2&amp;5)</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kumimoji="0" lang="nl-NL" sz="1800" b="1" i="0" u="none" strike="noStrike" kern="1200" cap="none" spc="0" normalizeH="0" baseline="0" noProof="0">
                <a:ln>
                  <a:noFill/>
                </a:ln>
                <a:solidFill>
                  <a:srgbClr val="4692CD"/>
                </a:solidFill>
                <a:effectLst/>
                <a:uLnTx/>
                <a:uFillTx/>
                <a:latin typeface="Calibri" panose="020F0502020204030204"/>
                <a:ea typeface="+mn-ea"/>
                <a:cs typeface="+mn-cs"/>
              </a:rPr>
              <a:t>Elektronische verstrekkingen </a:t>
            </a:r>
            <a:r>
              <a:rPr kumimoji="0" lang="nl-NL" sz="1800" b="0" i="0" u="none" strike="noStrike" kern="1200" cap="none" spc="0" normalizeH="0" baseline="0" noProof="0">
                <a:ln>
                  <a:noFill/>
                </a:ln>
                <a:solidFill>
                  <a:srgbClr val="4692CD"/>
                </a:solidFill>
                <a:effectLst/>
                <a:uLnTx/>
                <a:uFillTx/>
                <a:latin typeface="Calibri" panose="020F0502020204030204"/>
                <a:ea typeface="+mn-ea"/>
                <a:cs typeface="+mn-cs"/>
              </a:rPr>
              <a:t>(2)</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lang="nl-NL" sz="1800">
                <a:solidFill>
                  <a:schemeClr val="tx2"/>
                </a:solidFill>
                <a:latin typeface="Calibri" panose="020F0502020204030204"/>
              </a:rPr>
              <a:t>Medische beelden en verslagen (3)</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Laboratoriumresultaten </a:t>
            </a:r>
            <a:r>
              <a:rPr lang="nl-NL" sz="1800">
                <a:solidFill>
                  <a:schemeClr val="tx2"/>
                </a:solidFill>
                <a:latin typeface="Calibri" panose="020F0502020204030204"/>
              </a:rPr>
              <a:t>(1)</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Ontslagverslagen (4)</a:t>
            </a:r>
          </a:p>
        </p:txBody>
      </p:sp>
      <p:sp>
        <p:nvSpPr>
          <p:cNvPr id="279" name="Titel 12">
            <a:extLst>
              <a:ext uri="{FF2B5EF4-FFF2-40B4-BE49-F238E27FC236}">
                <a16:creationId xmlns:a16="http://schemas.microsoft.com/office/drawing/2014/main" id="{AACADBD4-8DBE-1156-227B-6D6FE55EAC35}"/>
              </a:ext>
            </a:extLst>
          </p:cNvPr>
          <p:cNvSpPr>
            <a:spLocks noGrp="1"/>
          </p:cNvSpPr>
          <p:nvPr>
            <p:ph type="title"/>
          </p:nvPr>
        </p:nvSpPr>
        <p:spPr/>
        <p:txBody>
          <a:bodyPr anchor="ctr" anchorCtr="0"/>
          <a:lstStyle/>
          <a:p>
            <a:pPr algn="ctr"/>
            <a:r>
              <a:rPr lang="nl-NL"/>
              <a:t>Wettelijke kaders en richtlijnen</a:t>
            </a:r>
          </a:p>
        </p:txBody>
      </p:sp>
      <p:grpSp>
        <p:nvGrpSpPr>
          <p:cNvPr id="343" name="Groep 342">
            <a:extLst>
              <a:ext uri="{FF2B5EF4-FFF2-40B4-BE49-F238E27FC236}">
                <a16:creationId xmlns:a16="http://schemas.microsoft.com/office/drawing/2014/main" id="{6D23D0EE-55C2-E42D-32B7-1FC3892FEEFB}"/>
              </a:ext>
            </a:extLst>
          </p:cNvPr>
          <p:cNvGrpSpPr/>
          <p:nvPr/>
        </p:nvGrpSpPr>
        <p:grpSpPr>
          <a:xfrm>
            <a:off x="-127223" y="2568345"/>
            <a:ext cx="12723553" cy="4333461"/>
            <a:chOff x="-1" y="2705110"/>
            <a:chExt cx="12193375" cy="4152890"/>
          </a:xfrm>
        </p:grpSpPr>
        <p:sp>
          <p:nvSpPr>
            <p:cNvPr id="341" name="Vrije vorm 340">
              <a:extLst>
                <a:ext uri="{FF2B5EF4-FFF2-40B4-BE49-F238E27FC236}">
                  <a16:creationId xmlns:a16="http://schemas.microsoft.com/office/drawing/2014/main" id="{9E433501-1037-DF85-AC8E-E17E20D2526E}"/>
                </a:ext>
              </a:extLst>
            </p:cNvPr>
            <p:cNvSpPr/>
            <p:nvPr/>
          </p:nvSpPr>
          <p:spPr>
            <a:xfrm>
              <a:off x="3259831" y="3530545"/>
              <a:ext cx="2837038" cy="3327455"/>
            </a:xfrm>
            <a:custGeom>
              <a:avLst/>
              <a:gdLst>
                <a:gd name="connsiteX0" fmla="*/ 2837038 w 2837038"/>
                <a:gd name="connsiteY0" fmla="*/ 0 h 3327455"/>
                <a:gd name="connsiteX1" fmla="*/ 2837038 w 2837038"/>
                <a:gd name="connsiteY1" fmla="*/ 709102 h 3327455"/>
                <a:gd name="connsiteX2" fmla="*/ 2565496 w 2837038"/>
                <a:gd name="connsiteY2" fmla="*/ 3319316 h 3327455"/>
                <a:gd name="connsiteX3" fmla="*/ 2563472 w 2837038"/>
                <a:gd name="connsiteY3" fmla="*/ 3327455 h 3327455"/>
                <a:gd name="connsiteX4" fmla="*/ 0 w 2837038"/>
                <a:gd name="connsiteY4" fmla="*/ 3327455 h 3327455"/>
                <a:gd name="connsiteX5" fmla="*/ 0 w 2837038"/>
                <a:gd name="connsiteY5" fmla="*/ 3049154 h 3327455"/>
                <a:gd name="connsiteX6" fmla="*/ 2837038 w 2837038"/>
                <a:gd name="connsiteY6" fmla="*/ 0 h 332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038" h="3327455">
                  <a:moveTo>
                    <a:pt x="2837038" y="0"/>
                  </a:moveTo>
                  <a:lnTo>
                    <a:pt x="2837038" y="709102"/>
                  </a:lnTo>
                  <a:cubicBezTo>
                    <a:pt x="2837038" y="1396690"/>
                    <a:pt x="2767396" y="2446707"/>
                    <a:pt x="2565496" y="3319316"/>
                  </a:cubicBezTo>
                  <a:lnTo>
                    <a:pt x="2563472" y="3327455"/>
                  </a:lnTo>
                  <a:lnTo>
                    <a:pt x="0" y="3327455"/>
                  </a:lnTo>
                  <a:lnTo>
                    <a:pt x="0" y="3049154"/>
                  </a:lnTo>
                  <a:cubicBezTo>
                    <a:pt x="1019192" y="2749133"/>
                    <a:pt x="2477599" y="2178263"/>
                    <a:pt x="2837038" y="0"/>
                  </a:cubicBezTo>
                  <a:close/>
                </a:path>
              </a:pathLst>
            </a:custGeom>
            <a:solidFill>
              <a:srgbClr val="D9D9D9">
                <a:alpha val="5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283" name="Vrije vorm 282">
              <a:extLst>
                <a:ext uri="{FF2B5EF4-FFF2-40B4-BE49-F238E27FC236}">
                  <a16:creationId xmlns:a16="http://schemas.microsoft.com/office/drawing/2014/main" id="{D9E50CC0-E8BD-8A43-08CC-A4ED9F0704AD}"/>
                </a:ext>
              </a:extLst>
            </p:cNvPr>
            <p:cNvSpPr/>
            <p:nvPr/>
          </p:nvSpPr>
          <p:spPr>
            <a:xfrm>
              <a:off x="5472721" y="4135177"/>
              <a:ext cx="340444" cy="104469"/>
            </a:xfrm>
            <a:custGeom>
              <a:avLst/>
              <a:gdLst>
                <a:gd name="connsiteX0" fmla="*/ 340445 w 340444"/>
                <a:gd name="connsiteY0" fmla="*/ 33560 h 104469"/>
                <a:gd name="connsiteX1" fmla="*/ 56740 w 340444"/>
                <a:gd name="connsiteY1" fmla="*/ 33560 h 104469"/>
                <a:gd name="connsiteX2" fmla="*/ 0 w 340444"/>
                <a:gd name="connsiteY2" fmla="*/ 104470 h 104469"/>
                <a:gd name="connsiteX3" fmla="*/ 340445 w 340444"/>
                <a:gd name="connsiteY3" fmla="*/ 104470 h 104469"/>
                <a:gd name="connsiteX4" fmla="*/ 340445 w 340444"/>
                <a:gd name="connsiteY4" fmla="*/ 33560 h 104469"/>
                <a:gd name="connsiteX5" fmla="*/ 340445 w 340444"/>
                <a:gd name="connsiteY5" fmla="*/ 33560 h 104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444" h="104469">
                  <a:moveTo>
                    <a:pt x="340445" y="33560"/>
                  </a:moveTo>
                  <a:cubicBezTo>
                    <a:pt x="244056" y="-12433"/>
                    <a:pt x="149753" y="-9922"/>
                    <a:pt x="56740" y="33560"/>
                  </a:cubicBezTo>
                  <a:lnTo>
                    <a:pt x="0" y="104470"/>
                  </a:lnTo>
                  <a:lnTo>
                    <a:pt x="340445" y="104470"/>
                  </a:lnTo>
                  <a:lnTo>
                    <a:pt x="340445" y="33560"/>
                  </a:lnTo>
                  <a:lnTo>
                    <a:pt x="340445" y="33560"/>
                  </a:lnTo>
                  <a:close/>
                </a:path>
              </a:pathLst>
            </a:custGeom>
            <a:solidFill>
              <a:srgbClr val="D9D9D9">
                <a:alpha val="58000"/>
              </a:srgbClr>
            </a:solidFill>
            <a:ln w="1418" cap="flat">
              <a:noFill/>
              <a:prstDash val="solid"/>
              <a:miter/>
            </a:ln>
          </p:spPr>
          <p:txBody>
            <a:bodyPr rtlCol="0" anchor="ctr"/>
            <a:lstStyle/>
            <a:p>
              <a:endParaRPr lang="nl-NL"/>
            </a:p>
          </p:txBody>
        </p:sp>
        <p:sp>
          <p:nvSpPr>
            <p:cNvPr id="329" name="Vrije vorm 328">
              <a:extLst>
                <a:ext uri="{FF2B5EF4-FFF2-40B4-BE49-F238E27FC236}">
                  <a16:creationId xmlns:a16="http://schemas.microsoft.com/office/drawing/2014/main" id="{51CDDD4C-6919-9927-7CB8-5E84A9544D99}"/>
                </a:ext>
              </a:extLst>
            </p:cNvPr>
            <p:cNvSpPr/>
            <p:nvPr/>
          </p:nvSpPr>
          <p:spPr>
            <a:xfrm>
              <a:off x="6096868" y="3530545"/>
              <a:ext cx="2837038" cy="3327455"/>
            </a:xfrm>
            <a:custGeom>
              <a:avLst/>
              <a:gdLst>
                <a:gd name="connsiteX0" fmla="*/ 0 w 2837038"/>
                <a:gd name="connsiteY0" fmla="*/ 0 h 3327455"/>
                <a:gd name="connsiteX1" fmla="*/ 2837038 w 2837038"/>
                <a:gd name="connsiteY1" fmla="*/ 3049154 h 3327455"/>
                <a:gd name="connsiteX2" fmla="*/ 2837038 w 2837038"/>
                <a:gd name="connsiteY2" fmla="*/ 3327455 h 3327455"/>
                <a:gd name="connsiteX3" fmla="*/ 273566 w 2837038"/>
                <a:gd name="connsiteY3" fmla="*/ 3327455 h 3327455"/>
                <a:gd name="connsiteX4" fmla="*/ 271541 w 2837038"/>
                <a:gd name="connsiteY4" fmla="*/ 3319316 h 3327455"/>
                <a:gd name="connsiteX5" fmla="*/ 0 w 2837038"/>
                <a:gd name="connsiteY5" fmla="*/ 709102 h 332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7038" h="3327455">
                  <a:moveTo>
                    <a:pt x="0" y="0"/>
                  </a:moveTo>
                  <a:cubicBezTo>
                    <a:pt x="359438" y="2178263"/>
                    <a:pt x="1817846" y="2749133"/>
                    <a:pt x="2837038" y="3049154"/>
                  </a:cubicBezTo>
                  <a:lnTo>
                    <a:pt x="2837038" y="3327455"/>
                  </a:lnTo>
                  <a:lnTo>
                    <a:pt x="273566" y="3327455"/>
                  </a:lnTo>
                  <a:lnTo>
                    <a:pt x="271541" y="3319316"/>
                  </a:lnTo>
                  <a:cubicBezTo>
                    <a:pt x="69642" y="2446708"/>
                    <a:pt x="0" y="1396690"/>
                    <a:pt x="0" y="709102"/>
                  </a:cubicBezTo>
                  <a:close/>
                </a:path>
              </a:pathLst>
            </a:custGeom>
            <a:solidFill>
              <a:srgbClr val="D9D9D9">
                <a:alpha val="58000"/>
              </a:srgbClr>
            </a:solidFill>
            <a:ln w="1418" cap="flat">
              <a:noFill/>
              <a:prstDash val="solid"/>
              <a:miter/>
            </a:ln>
          </p:spPr>
          <p:txBody>
            <a:bodyPr rtlCol="0" anchor="ctr"/>
            <a:lstStyle/>
            <a:p>
              <a:endParaRPr lang="nl-NL"/>
            </a:p>
          </p:txBody>
        </p:sp>
        <p:sp>
          <p:nvSpPr>
            <p:cNvPr id="285" name="Vrije vorm 284">
              <a:extLst>
                <a:ext uri="{FF2B5EF4-FFF2-40B4-BE49-F238E27FC236}">
                  <a16:creationId xmlns:a16="http://schemas.microsoft.com/office/drawing/2014/main" id="{5AB6DF99-341D-EA4A-616B-0742EF106FC4}"/>
                </a:ext>
              </a:extLst>
            </p:cNvPr>
            <p:cNvSpPr/>
            <p:nvPr/>
          </p:nvSpPr>
          <p:spPr>
            <a:xfrm>
              <a:off x="6380572" y="4135177"/>
              <a:ext cx="340444" cy="104469"/>
            </a:xfrm>
            <a:custGeom>
              <a:avLst/>
              <a:gdLst>
                <a:gd name="connsiteX0" fmla="*/ 0 w 340444"/>
                <a:gd name="connsiteY0" fmla="*/ 33560 h 104469"/>
                <a:gd name="connsiteX1" fmla="*/ 283704 w 340444"/>
                <a:gd name="connsiteY1" fmla="*/ 33560 h 104469"/>
                <a:gd name="connsiteX2" fmla="*/ 340445 w 340444"/>
                <a:gd name="connsiteY2" fmla="*/ 104470 h 104469"/>
                <a:gd name="connsiteX3" fmla="*/ 0 w 340444"/>
                <a:gd name="connsiteY3" fmla="*/ 104470 h 104469"/>
                <a:gd name="connsiteX4" fmla="*/ 0 w 340444"/>
                <a:gd name="connsiteY4" fmla="*/ 33560 h 104469"/>
                <a:gd name="connsiteX5" fmla="*/ 0 w 340444"/>
                <a:gd name="connsiteY5" fmla="*/ 33560 h 104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444" h="104469">
                  <a:moveTo>
                    <a:pt x="0" y="33560"/>
                  </a:moveTo>
                  <a:cubicBezTo>
                    <a:pt x="96389" y="-12433"/>
                    <a:pt x="190692" y="-9922"/>
                    <a:pt x="283704" y="33560"/>
                  </a:cubicBezTo>
                  <a:lnTo>
                    <a:pt x="340445" y="104470"/>
                  </a:lnTo>
                  <a:lnTo>
                    <a:pt x="0" y="104470"/>
                  </a:lnTo>
                  <a:lnTo>
                    <a:pt x="0" y="33560"/>
                  </a:lnTo>
                  <a:lnTo>
                    <a:pt x="0" y="33560"/>
                  </a:lnTo>
                  <a:close/>
                </a:path>
              </a:pathLst>
            </a:custGeom>
            <a:solidFill>
              <a:srgbClr val="D9D9D9">
                <a:alpha val="58000"/>
              </a:srgbClr>
            </a:solidFill>
            <a:ln w="1418" cap="flat">
              <a:noFill/>
              <a:prstDash val="solid"/>
              <a:miter/>
            </a:ln>
          </p:spPr>
          <p:txBody>
            <a:bodyPr rtlCol="0" anchor="ctr"/>
            <a:lstStyle/>
            <a:p>
              <a:endParaRPr lang="nl-NL"/>
            </a:p>
          </p:txBody>
        </p:sp>
        <p:sp>
          <p:nvSpPr>
            <p:cNvPr id="287" name="Vrije vorm 286">
              <a:extLst>
                <a:ext uri="{FF2B5EF4-FFF2-40B4-BE49-F238E27FC236}">
                  <a16:creationId xmlns:a16="http://schemas.microsoft.com/office/drawing/2014/main" id="{A27BBBF6-C81A-33D7-A51A-58C9A04A88E2}"/>
                </a:ext>
              </a:extLst>
            </p:cNvPr>
            <p:cNvSpPr/>
            <p:nvPr/>
          </p:nvSpPr>
          <p:spPr>
            <a:xfrm>
              <a:off x="5528588" y="3928798"/>
              <a:ext cx="284577" cy="239938"/>
            </a:xfrm>
            <a:custGeom>
              <a:avLst/>
              <a:gdLst>
                <a:gd name="connsiteX0" fmla="*/ 284577 w 284577"/>
                <a:gd name="connsiteY0" fmla="*/ 27208 h 239938"/>
                <a:gd name="connsiteX1" fmla="*/ 0 w 284577"/>
                <a:gd name="connsiteY1" fmla="*/ 27208 h 239938"/>
                <a:gd name="connsiteX2" fmla="*/ 0 w 284577"/>
                <a:gd name="connsiteY2" fmla="*/ 239939 h 239938"/>
                <a:gd name="connsiteX3" fmla="*/ 284577 w 284577"/>
                <a:gd name="connsiteY3" fmla="*/ 239939 h 239938"/>
                <a:gd name="connsiteX4" fmla="*/ 284577 w 284577"/>
                <a:gd name="connsiteY4" fmla="*/ 27208 h 239938"/>
                <a:gd name="connsiteX5" fmla="*/ 284577 w 284577"/>
                <a:gd name="connsiteY5" fmla="*/ 27208 h 23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77" h="239938">
                  <a:moveTo>
                    <a:pt x="284577" y="27208"/>
                  </a:moveTo>
                  <a:cubicBezTo>
                    <a:pt x="189713" y="-12048"/>
                    <a:pt x="94864" y="-5963"/>
                    <a:pt x="0" y="27208"/>
                  </a:cubicBezTo>
                  <a:lnTo>
                    <a:pt x="0" y="239939"/>
                  </a:lnTo>
                  <a:lnTo>
                    <a:pt x="284577" y="239939"/>
                  </a:lnTo>
                  <a:lnTo>
                    <a:pt x="284577" y="27208"/>
                  </a:lnTo>
                  <a:lnTo>
                    <a:pt x="284577" y="27208"/>
                  </a:lnTo>
                  <a:close/>
                </a:path>
              </a:pathLst>
            </a:custGeom>
            <a:solidFill>
              <a:schemeClr val="accent1"/>
            </a:solidFill>
            <a:ln w="1418" cap="flat">
              <a:noFill/>
              <a:prstDash val="solid"/>
              <a:miter/>
            </a:ln>
          </p:spPr>
          <p:txBody>
            <a:bodyPr rtlCol="0" anchor="ctr"/>
            <a:lstStyle/>
            <a:p>
              <a:endParaRPr lang="nl-NL"/>
            </a:p>
          </p:txBody>
        </p:sp>
        <p:sp>
          <p:nvSpPr>
            <p:cNvPr id="338" name="Vrije vorm 337">
              <a:extLst>
                <a:ext uri="{FF2B5EF4-FFF2-40B4-BE49-F238E27FC236}">
                  <a16:creationId xmlns:a16="http://schemas.microsoft.com/office/drawing/2014/main" id="{70BE0263-71BF-CB4C-2E99-1C132353466D}"/>
                </a:ext>
              </a:extLst>
            </p:cNvPr>
            <p:cNvSpPr/>
            <p:nvPr/>
          </p:nvSpPr>
          <p:spPr>
            <a:xfrm>
              <a:off x="3259830" y="3530545"/>
              <a:ext cx="2837038" cy="3266255"/>
            </a:xfrm>
            <a:custGeom>
              <a:avLst/>
              <a:gdLst>
                <a:gd name="connsiteX0" fmla="*/ 2837038 w 2837038"/>
                <a:gd name="connsiteY0" fmla="*/ 0 h 3266255"/>
                <a:gd name="connsiteX1" fmla="*/ 2837038 w 2837038"/>
                <a:gd name="connsiteY1" fmla="*/ 709102 h 3266255"/>
                <a:gd name="connsiteX2" fmla="*/ 2409757 w 2837038"/>
                <a:gd name="connsiteY2" fmla="*/ 2870727 h 3266255"/>
                <a:gd name="connsiteX3" fmla="*/ 2265732 w 2837038"/>
                <a:gd name="connsiteY3" fmla="*/ 3266255 h 3266255"/>
                <a:gd name="connsiteX4" fmla="*/ 0 w 2837038"/>
                <a:gd name="connsiteY4" fmla="*/ 3266255 h 3266255"/>
                <a:gd name="connsiteX5" fmla="*/ 0 w 2837038"/>
                <a:gd name="connsiteY5" fmla="*/ 3049154 h 3266255"/>
                <a:gd name="connsiteX6" fmla="*/ 2837038 w 2837038"/>
                <a:gd name="connsiteY6" fmla="*/ 0 h 326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038" h="3266255">
                  <a:moveTo>
                    <a:pt x="2837038" y="0"/>
                  </a:moveTo>
                  <a:lnTo>
                    <a:pt x="2837038" y="709102"/>
                  </a:lnTo>
                  <a:cubicBezTo>
                    <a:pt x="2837038" y="1282092"/>
                    <a:pt x="2666073" y="2106769"/>
                    <a:pt x="2409757" y="2870727"/>
                  </a:cubicBezTo>
                  <a:lnTo>
                    <a:pt x="2265732" y="3266255"/>
                  </a:lnTo>
                  <a:lnTo>
                    <a:pt x="0" y="3266255"/>
                  </a:lnTo>
                  <a:lnTo>
                    <a:pt x="0" y="3049154"/>
                  </a:lnTo>
                  <a:cubicBezTo>
                    <a:pt x="1019192" y="2749133"/>
                    <a:pt x="2477599" y="2178263"/>
                    <a:pt x="2837038" y="0"/>
                  </a:cubicBezTo>
                  <a:close/>
                </a:path>
              </a:pathLst>
            </a:custGeom>
            <a:solidFill>
              <a:schemeClr val="accent1"/>
            </a:solidFill>
            <a:ln w="1418" cap="flat">
              <a:noFill/>
              <a:prstDash val="solid"/>
              <a:miter/>
            </a:ln>
          </p:spPr>
          <p:txBody>
            <a:bodyPr rtlCol="0" anchor="ctr"/>
            <a:lstStyle/>
            <a:p>
              <a:endParaRPr lang="nl-NL"/>
            </a:p>
          </p:txBody>
        </p:sp>
        <p:sp>
          <p:nvSpPr>
            <p:cNvPr id="289" name="Vrije vorm 288">
              <a:extLst>
                <a:ext uri="{FF2B5EF4-FFF2-40B4-BE49-F238E27FC236}">
                  <a16:creationId xmlns:a16="http://schemas.microsoft.com/office/drawing/2014/main" id="{D0B36F5F-18F4-7344-6176-16D5167D4688}"/>
                </a:ext>
              </a:extLst>
            </p:cNvPr>
            <p:cNvSpPr/>
            <p:nvPr/>
          </p:nvSpPr>
          <p:spPr>
            <a:xfrm>
              <a:off x="6380572" y="3928798"/>
              <a:ext cx="283703" cy="239938"/>
            </a:xfrm>
            <a:custGeom>
              <a:avLst/>
              <a:gdLst>
                <a:gd name="connsiteX0" fmla="*/ 0 w 283703"/>
                <a:gd name="connsiteY0" fmla="*/ 27208 h 239938"/>
                <a:gd name="connsiteX1" fmla="*/ 283704 w 283703"/>
                <a:gd name="connsiteY1" fmla="*/ 27208 h 239938"/>
                <a:gd name="connsiteX2" fmla="*/ 283704 w 283703"/>
                <a:gd name="connsiteY2" fmla="*/ 239939 h 239938"/>
                <a:gd name="connsiteX3" fmla="*/ 0 w 283703"/>
                <a:gd name="connsiteY3" fmla="*/ 239939 h 239938"/>
                <a:gd name="connsiteX4" fmla="*/ 0 w 283703"/>
                <a:gd name="connsiteY4" fmla="*/ 27208 h 239938"/>
                <a:gd name="connsiteX5" fmla="*/ 0 w 283703"/>
                <a:gd name="connsiteY5" fmla="*/ 27208 h 23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703" h="239938">
                  <a:moveTo>
                    <a:pt x="0" y="27208"/>
                  </a:moveTo>
                  <a:cubicBezTo>
                    <a:pt x="94573" y="-12048"/>
                    <a:pt x="189131" y="-5963"/>
                    <a:pt x="283704" y="27208"/>
                  </a:cubicBezTo>
                  <a:lnTo>
                    <a:pt x="283704" y="239939"/>
                  </a:lnTo>
                  <a:lnTo>
                    <a:pt x="0" y="239939"/>
                  </a:lnTo>
                  <a:lnTo>
                    <a:pt x="0" y="27208"/>
                  </a:lnTo>
                  <a:lnTo>
                    <a:pt x="0" y="27208"/>
                  </a:lnTo>
                  <a:close/>
                </a:path>
              </a:pathLst>
            </a:custGeom>
            <a:solidFill>
              <a:schemeClr val="accent4"/>
            </a:solidFill>
            <a:ln w="1418" cap="flat">
              <a:noFill/>
              <a:prstDash val="solid"/>
              <a:miter/>
            </a:ln>
          </p:spPr>
          <p:txBody>
            <a:bodyPr rtlCol="0" anchor="ctr"/>
            <a:lstStyle/>
            <a:p>
              <a:endParaRPr lang="nl-NL"/>
            </a:p>
          </p:txBody>
        </p:sp>
        <p:sp>
          <p:nvSpPr>
            <p:cNvPr id="325" name="Vrije vorm 324">
              <a:extLst>
                <a:ext uri="{FF2B5EF4-FFF2-40B4-BE49-F238E27FC236}">
                  <a16:creationId xmlns:a16="http://schemas.microsoft.com/office/drawing/2014/main" id="{41A96E2C-ED9E-75F7-C836-FDEAF1CA1D21}"/>
                </a:ext>
              </a:extLst>
            </p:cNvPr>
            <p:cNvSpPr/>
            <p:nvPr/>
          </p:nvSpPr>
          <p:spPr>
            <a:xfrm>
              <a:off x="6096869" y="3530545"/>
              <a:ext cx="2837038" cy="3285474"/>
            </a:xfrm>
            <a:custGeom>
              <a:avLst/>
              <a:gdLst>
                <a:gd name="connsiteX0" fmla="*/ 0 w 2837038"/>
                <a:gd name="connsiteY0" fmla="*/ 0 h 3327455"/>
                <a:gd name="connsiteX1" fmla="*/ 2837038 w 2837038"/>
                <a:gd name="connsiteY1" fmla="*/ 3049154 h 3327455"/>
                <a:gd name="connsiteX2" fmla="*/ 2837038 w 2837038"/>
                <a:gd name="connsiteY2" fmla="*/ 3327455 h 3327455"/>
                <a:gd name="connsiteX3" fmla="*/ 593976 w 2837038"/>
                <a:gd name="connsiteY3" fmla="*/ 3327455 h 3327455"/>
                <a:gd name="connsiteX4" fmla="*/ 590628 w 2837038"/>
                <a:gd name="connsiteY4" fmla="*/ 3319316 h 3327455"/>
                <a:gd name="connsiteX5" fmla="*/ 0 w 2837038"/>
                <a:gd name="connsiteY5" fmla="*/ 709102 h 3327455"/>
                <a:gd name="connsiteX6" fmla="*/ 0 w 2837038"/>
                <a:gd name="connsiteY6" fmla="*/ 0 h 332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038" h="3327455">
                  <a:moveTo>
                    <a:pt x="0" y="0"/>
                  </a:moveTo>
                  <a:cubicBezTo>
                    <a:pt x="359438" y="2178263"/>
                    <a:pt x="1817846" y="2749133"/>
                    <a:pt x="2837038" y="3049154"/>
                  </a:cubicBezTo>
                  <a:lnTo>
                    <a:pt x="2837038" y="3327455"/>
                  </a:lnTo>
                  <a:lnTo>
                    <a:pt x="593976" y="3327455"/>
                  </a:lnTo>
                  <a:lnTo>
                    <a:pt x="590628" y="3319316"/>
                  </a:lnTo>
                  <a:cubicBezTo>
                    <a:pt x="246190" y="2446707"/>
                    <a:pt x="0" y="1396690"/>
                    <a:pt x="0" y="709102"/>
                  </a:cubicBezTo>
                  <a:lnTo>
                    <a:pt x="0" y="0"/>
                  </a:ln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318" name="Vrije vorm 317">
              <a:extLst>
                <a:ext uri="{FF2B5EF4-FFF2-40B4-BE49-F238E27FC236}">
                  <a16:creationId xmlns:a16="http://schemas.microsoft.com/office/drawing/2014/main" id="{A3C872C7-9BA0-B718-B481-6E50956442AA}"/>
                </a:ext>
              </a:extLst>
            </p:cNvPr>
            <p:cNvSpPr/>
            <p:nvPr/>
          </p:nvSpPr>
          <p:spPr>
            <a:xfrm>
              <a:off x="6096869" y="3388724"/>
              <a:ext cx="6096505" cy="3346876"/>
            </a:xfrm>
            <a:custGeom>
              <a:avLst/>
              <a:gdLst>
                <a:gd name="connsiteX0" fmla="*/ 0 w 6096505"/>
                <a:gd name="connsiteY0" fmla="*/ 0 h 3346876"/>
                <a:gd name="connsiteX1" fmla="*/ 567407 w 6096505"/>
                <a:gd name="connsiteY1" fmla="*/ 567282 h 3346876"/>
                <a:gd name="connsiteX2" fmla="*/ 283703 w 6096505"/>
                <a:gd name="connsiteY2" fmla="*/ 567282 h 3346876"/>
                <a:gd name="connsiteX3" fmla="*/ 3725414 w 6096505"/>
                <a:gd name="connsiteY3" fmla="*/ 2999977 h 3346876"/>
                <a:gd name="connsiteX4" fmla="*/ 6096505 w 6096505"/>
                <a:gd name="connsiteY4" fmla="*/ 2820583 h 3346876"/>
                <a:gd name="connsiteX5" fmla="*/ 6096505 w 6096505"/>
                <a:gd name="connsiteY5" fmla="*/ 3346876 h 3346876"/>
                <a:gd name="connsiteX6" fmla="*/ 973734 w 6096505"/>
                <a:gd name="connsiteY6" fmla="*/ 3346876 h 3346876"/>
                <a:gd name="connsiteX7" fmla="*/ 972877 w 6096505"/>
                <a:gd name="connsiteY7" fmla="*/ 3345517 h 3346876"/>
                <a:gd name="connsiteX8" fmla="*/ 0 w 6096505"/>
                <a:gd name="connsiteY8" fmla="*/ 567282 h 334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505" h="3346876">
                  <a:moveTo>
                    <a:pt x="0" y="0"/>
                  </a:moveTo>
                  <a:lnTo>
                    <a:pt x="567407" y="567282"/>
                  </a:lnTo>
                  <a:lnTo>
                    <a:pt x="283703" y="567282"/>
                  </a:lnTo>
                  <a:cubicBezTo>
                    <a:pt x="259546" y="1291729"/>
                    <a:pt x="2520643" y="2833397"/>
                    <a:pt x="3725414" y="2999977"/>
                  </a:cubicBezTo>
                  <a:cubicBezTo>
                    <a:pt x="5783125" y="3284491"/>
                    <a:pt x="6096505" y="2820583"/>
                    <a:pt x="6096505" y="2820583"/>
                  </a:cubicBezTo>
                  <a:lnTo>
                    <a:pt x="6096505" y="3346876"/>
                  </a:lnTo>
                  <a:lnTo>
                    <a:pt x="973734" y="3346876"/>
                  </a:lnTo>
                  <a:lnTo>
                    <a:pt x="972877" y="3345517"/>
                  </a:lnTo>
                  <a:cubicBezTo>
                    <a:pt x="461325" y="2500373"/>
                    <a:pt x="0" y="1359999"/>
                    <a:pt x="0" y="567282"/>
                  </a:cubicBezTo>
                  <a:close/>
                </a:path>
              </a:pathLst>
            </a:custGeom>
            <a:solidFill>
              <a:schemeClr val="tx2"/>
            </a:solidFill>
            <a:ln w="1418" cap="flat">
              <a:noFill/>
              <a:prstDash val="solid"/>
              <a:miter/>
            </a:ln>
          </p:spPr>
          <p:txBody>
            <a:bodyPr rtlCol="0" anchor="ctr"/>
            <a:lstStyle/>
            <a:p>
              <a:endParaRPr lang="nl-NL"/>
            </a:p>
          </p:txBody>
        </p:sp>
        <p:grpSp>
          <p:nvGrpSpPr>
            <p:cNvPr id="101" name="Graphic 20">
              <a:extLst>
                <a:ext uri="{FF2B5EF4-FFF2-40B4-BE49-F238E27FC236}">
                  <a16:creationId xmlns:a16="http://schemas.microsoft.com/office/drawing/2014/main" id="{580269FA-5019-05CF-301E-DA2130A499D0}"/>
                </a:ext>
              </a:extLst>
            </p:cNvPr>
            <p:cNvGrpSpPr/>
            <p:nvPr/>
          </p:nvGrpSpPr>
          <p:grpSpPr>
            <a:xfrm flipH="1">
              <a:off x="6782376" y="4093613"/>
              <a:ext cx="692240" cy="2053910"/>
              <a:chOff x="2168066" y="5253248"/>
              <a:chExt cx="529634" cy="1500805"/>
            </a:xfrm>
          </p:grpSpPr>
          <p:sp>
            <p:nvSpPr>
              <p:cNvPr id="117" name="Vrije vorm 1098">
                <a:extLst>
                  <a:ext uri="{FF2B5EF4-FFF2-40B4-BE49-F238E27FC236}">
                    <a16:creationId xmlns:a16="http://schemas.microsoft.com/office/drawing/2014/main" id="{4DD63E25-4398-27DB-4B93-EDB1A0A716E8}"/>
                  </a:ext>
                </a:extLst>
              </p:cNvPr>
              <p:cNvSpPr/>
              <p:nvPr/>
            </p:nvSpPr>
            <p:spPr>
              <a:xfrm rot="2612675">
                <a:off x="2168066" y="6460902"/>
                <a:ext cx="435097" cy="293151"/>
              </a:xfrm>
              <a:custGeom>
                <a:avLst/>
                <a:gdLst>
                  <a:gd name="connsiteX0" fmla="*/ 426257 w 435097"/>
                  <a:gd name="connsiteY0" fmla="*/ 109699 h 293151"/>
                  <a:gd name="connsiteX1" fmla="*/ 200475 w 435097"/>
                  <a:gd name="connsiteY1" fmla="*/ 234218 h 293151"/>
                  <a:gd name="connsiteX2" fmla="*/ 42427 w 435097"/>
                  <a:gd name="connsiteY2" fmla="*/ 207040 h 293151"/>
                  <a:gd name="connsiteX3" fmla="*/ 230605 w 435097"/>
                  <a:gd name="connsiteY3" fmla="*/ 49573 h 293151"/>
                  <a:gd name="connsiteX4" fmla="*/ 426257 w 435097"/>
                  <a:gd name="connsiteY4" fmla="*/ 109699 h 293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097" h="293151">
                    <a:moveTo>
                      <a:pt x="426257" y="109699"/>
                    </a:moveTo>
                    <a:cubicBezTo>
                      <a:pt x="406116" y="160641"/>
                      <a:pt x="313992" y="163863"/>
                      <a:pt x="200475" y="234218"/>
                    </a:cubicBezTo>
                    <a:cubicBezTo>
                      <a:pt x="-5457" y="361847"/>
                      <a:pt x="-42231" y="248613"/>
                      <a:pt x="42427" y="207040"/>
                    </a:cubicBezTo>
                    <a:cubicBezTo>
                      <a:pt x="117023" y="170409"/>
                      <a:pt x="128052" y="200968"/>
                      <a:pt x="230605" y="49573"/>
                    </a:cubicBezTo>
                    <a:cubicBezTo>
                      <a:pt x="281069" y="-24926"/>
                      <a:pt x="478939" y="-23551"/>
                      <a:pt x="426257" y="109699"/>
                    </a:cubicBezTo>
                    <a:close/>
                  </a:path>
                </a:pathLst>
              </a:custGeom>
              <a:solidFill>
                <a:schemeClr val="accent3">
                  <a:lumMod val="50000"/>
                  <a:alpha val="10000"/>
                </a:schemeClr>
              </a:solidFill>
              <a:ln w="12700" cap="flat">
                <a:noFill/>
                <a:prstDash val="solid"/>
                <a:miter/>
              </a:ln>
            </p:spPr>
            <p:txBody>
              <a:bodyPr rtlCol="0" anchor="ctr"/>
              <a:lstStyle/>
              <a:p>
                <a:endParaRPr lang="nl-NL" sz="1349"/>
              </a:p>
            </p:txBody>
          </p:sp>
          <p:sp>
            <p:nvSpPr>
              <p:cNvPr id="118" name="Vrije vorm 1099">
                <a:extLst>
                  <a:ext uri="{FF2B5EF4-FFF2-40B4-BE49-F238E27FC236}">
                    <a16:creationId xmlns:a16="http://schemas.microsoft.com/office/drawing/2014/main" id="{CD75BB95-976C-4361-5BDF-2BB67B434843}"/>
                  </a:ext>
                </a:extLst>
              </p:cNvPr>
              <p:cNvSpPr/>
              <p:nvPr/>
            </p:nvSpPr>
            <p:spPr>
              <a:xfrm>
                <a:off x="2197441" y="5862906"/>
                <a:ext cx="68125" cy="105248"/>
              </a:xfrm>
              <a:custGeom>
                <a:avLst/>
                <a:gdLst>
                  <a:gd name="connsiteX0" fmla="*/ 45956 w 68125"/>
                  <a:gd name="connsiteY0" fmla="*/ 77844 h 105248"/>
                  <a:gd name="connsiteX1" fmla="*/ 50502 w 68125"/>
                  <a:gd name="connsiteY1" fmla="*/ 49184 h 105248"/>
                  <a:gd name="connsiteX2" fmla="*/ 55763 w 68125"/>
                  <a:gd name="connsiteY2" fmla="*/ 59804 h 105248"/>
                  <a:gd name="connsiteX3" fmla="*/ 65309 w 68125"/>
                  <a:gd name="connsiteY3" fmla="*/ 74375 h 105248"/>
                  <a:gd name="connsiteX4" fmla="*/ 66508 w 68125"/>
                  <a:gd name="connsiteY4" fmla="*/ 59159 h 105248"/>
                  <a:gd name="connsiteX5" fmla="*/ 63675 w 68125"/>
                  <a:gd name="connsiteY5" fmla="*/ 40944 h 105248"/>
                  <a:gd name="connsiteX6" fmla="*/ 57500 w 68125"/>
                  <a:gd name="connsiteY6" fmla="*/ 31525 h 105248"/>
                  <a:gd name="connsiteX7" fmla="*/ 42729 w 68125"/>
                  <a:gd name="connsiteY7" fmla="*/ 7390 h 105248"/>
                  <a:gd name="connsiteX8" fmla="*/ 38189 w 68125"/>
                  <a:gd name="connsiteY8" fmla="*/ 1407 h 105248"/>
                  <a:gd name="connsiteX9" fmla="*/ 7458 w 68125"/>
                  <a:gd name="connsiteY9" fmla="*/ 3445 h 105248"/>
                  <a:gd name="connsiteX10" fmla="*/ 2731 w 68125"/>
                  <a:gd name="connsiteY10" fmla="*/ 21732 h 105248"/>
                  <a:gd name="connsiteX11" fmla="*/ 1663 w 68125"/>
                  <a:gd name="connsiteY11" fmla="*/ 58537 h 105248"/>
                  <a:gd name="connsiteX12" fmla="*/ 9570 w 68125"/>
                  <a:gd name="connsiteY12" fmla="*/ 90409 h 105248"/>
                  <a:gd name="connsiteX13" fmla="*/ 27890 w 68125"/>
                  <a:gd name="connsiteY13" fmla="*/ 105015 h 105248"/>
                  <a:gd name="connsiteX14" fmla="*/ 45956 w 68125"/>
                  <a:gd name="connsiteY14" fmla="*/ 77844 h 10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25" h="105248">
                    <a:moveTo>
                      <a:pt x="45956" y="77844"/>
                    </a:moveTo>
                    <a:cubicBezTo>
                      <a:pt x="46601" y="73097"/>
                      <a:pt x="47647" y="54042"/>
                      <a:pt x="50502" y="49184"/>
                    </a:cubicBezTo>
                    <a:cubicBezTo>
                      <a:pt x="51188" y="50235"/>
                      <a:pt x="55538" y="58659"/>
                      <a:pt x="55763" y="59804"/>
                    </a:cubicBezTo>
                    <a:cubicBezTo>
                      <a:pt x="57807" y="70192"/>
                      <a:pt x="60510" y="72275"/>
                      <a:pt x="65309" y="74375"/>
                    </a:cubicBezTo>
                    <a:cubicBezTo>
                      <a:pt x="70368" y="76572"/>
                      <a:pt x="67210" y="69594"/>
                      <a:pt x="66508" y="59159"/>
                    </a:cubicBezTo>
                    <a:cubicBezTo>
                      <a:pt x="66226" y="54771"/>
                      <a:pt x="65496" y="44802"/>
                      <a:pt x="63675" y="40944"/>
                    </a:cubicBezTo>
                    <a:cubicBezTo>
                      <a:pt x="62554" y="38553"/>
                      <a:pt x="60420" y="35096"/>
                      <a:pt x="57500" y="31525"/>
                    </a:cubicBezTo>
                    <a:cubicBezTo>
                      <a:pt x="51605" y="21850"/>
                      <a:pt x="43408" y="17343"/>
                      <a:pt x="42729" y="7390"/>
                    </a:cubicBezTo>
                    <a:cubicBezTo>
                      <a:pt x="42550" y="4779"/>
                      <a:pt x="41661" y="2761"/>
                      <a:pt x="38189" y="1407"/>
                    </a:cubicBezTo>
                    <a:cubicBezTo>
                      <a:pt x="36319" y="678"/>
                      <a:pt x="16893" y="-2265"/>
                      <a:pt x="7458" y="3445"/>
                    </a:cubicBezTo>
                    <a:cubicBezTo>
                      <a:pt x="3219" y="6011"/>
                      <a:pt x="9339" y="7365"/>
                      <a:pt x="2731" y="21732"/>
                    </a:cubicBezTo>
                    <a:cubicBezTo>
                      <a:pt x="-2065" y="32161"/>
                      <a:pt x="719" y="39544"/>
                      <a:pt x="1663" y="58537"/>
                    </a:cubicBezTo>
                    <a:cubicBezTo>
                      <a:pt x="1955" y="64487"/>
                      <a:pt x="3767" y="84541"/>
                      <a:pt x="9570" y="90409"/>
                    </a:cubicBezTo>
                    <a:cubicBezTo>
                      <a:pt x="15362" y="96261"/>
                      <a:pt x="23970" y="103801"/>
                      <a:pt x="27890" y="105015"/>
                    </a:cubicBezTo>
                    <a:cubicBezTo>
                      <a:pt x="35322" y="107316"/>
                      <a:pt x="44008" y="92209"/>
                      <a:pt x="45956" y="77844"/>
                    </a:cubicBezTo>
                    <a:close/>
                  </a:path>
                </a:pathLst>
              </a:custGeom>
              <a:solidFill>
                <a:srgbClr val="EDC1A6"/>
              </a:solidFill>
              <a:ln w="12700" cap="flat">
                <a:noFill/>
                <a:prstDash val="solid"/>
                <a:miter/>
              </a:ln>
            </p:spPr>
            <p:txBody>
              <a:bodyPr rtlCol="0" anchor="ctr"/>
              <a:lstStyle/>
              <a:p>
                <a:endParaRPr lang="nl-NL" sz="1349"/>
              </a:p>
            </p:txBody>
          </p:sp>
          <p:sp>
            <p:nvSpPr>
              <p:cNvPr id="119" name="Vrije vorm 1100">
                <a:extLst>
                  <a:ext uri="{FF2B5EF4-FFF2-40B4-BE49-F238E27FC236}">
                    <a16:creationId xmlns:a16="http://schemas.microsoft.com/office/drawing/2014/main" id="{1680AA6C-D78A-A6CC-EC36-39EDCD7120FA}"/>
                  </a:ext>
                </a:extLst>
              </p:cNvPr>
              <p:cNvSpPr/>
              <p:nvPr/>
            </p:nvSpPr>
            <p:spPr>
              <a:xfrm>
                <a:off x="2410724" y="6502409"/>
                <a:ext cx="161077" cy="83825"/>
              </a:xfrm>
              <a:custGeom>
                <a:avLst/>
                <a:gdLst>
                  <a:gd name="connsiteX0" fmla="*/ 48647 w 161077"/>
                  <a:gd name="connsiteY0" fmla="*/ 31707 h 83825"/>
                  <a:gd name="connsiteX1" fmla="*/ 104924 w 161077"/>
                  <a:gd name="connsiteY1" fmla="*/ 7895 h 83825"/>
                  <a:gd name="connsiteX2" fmla="*/ 158366 w 161077"/>
                  <a:gd name="connsiteY2" fmla="*/ 7461 h 83825"/>
                  <a:gd name="connsiteX3" fmla="*/ 141680 w 161077"/>
                  <a:gd name="connsiteY3" fmla="*/ 43981 h 83825"/>
                  <a:gd name="connsiteX4" fmla="*/ 79212 w 161077"/>
                  <a:gd name="connsiteY4" fmla="*/ 68272 h 83825"/>
                  <a:gd name="connsiteX5" fmla="*/ 56339 w 161077"/>
                  <a:gd name="connsiteY5" fmla="*/ 79597 h 83825"/>
                  <a:gd name="connsiteX6" fmla="*/ 4434 w 161077"/>
                  <a:gd name="connsiteY6" fmla="*/ 73784 h 83825"/>
                  <a:gd name="connsiteX7" fmla="*/ 1702 w 161077"/>
                  <a:gd name="connsiteY7" fmla="*/ 43924 h 83825"/>
                  <a:gd name="connsiteX8" fmla="*/ 48647 w 161077"/>
                  <a:gd name="connsiteY8" fmla="*/ 31707 h 8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077" h="83825">
                    <a:moveTo>
                      <a:pt x="48647" y="31707"/>
                    </a:moveTo>
                    <a:cubicBezTo>
                      <a:pt x="68829" y="20455"/>
                      <a:pt x="74996" y="14535"/>
                      <a:pt x="104924" y="7895"/>
                    </a:cubicBezTo>
                    <a:cubicBezTo>
                      <a:pt x="113844" y="5913"/>
                      <a:pt x="149291" y="-8566"/>
                      <a:pt x="158366" y="7461"/>
                    </a:cubicBezTo>
                    <a:cubicBezTo>
                      <a:pt x="168198" y="24826"/>
                      <a:pt x="148652" y="40745"/>
                      <a:pt x="141680" y="43981"/>
                    </a:cubicBezTo>
                    <a:cubicBezTo>
                      <a:pt x="115457" y="56147"/>
                      <a:pt x="103512" y="57627"/>
                      <a:pt x="79212" y="68272"/>
                    </a:cubicBezTo>
                    <a:cubicBezTo>
                      <a:pt x="74848" y="70184"/>
                      <a:pt x="67052" y="75939"/>
                      <a:pt x="56339" y="79597"/>
                    </a:cubicBezTo>
                    <a:cubicBezTo>
                      <a:pt x="37246" y="86119"/>
                      <a:pt x="14783" y="85768"/>
                      <a:pt x="4434" y="73784"/>
                    </a:cubicBezTo>
                    <a:cubicBezTo>
                      <a:pt x="-3566" y="64520"/>
                      <a:pt x="1702" y="43924"/>
                      <a:pt x="1702" y="43924"/>
                    </a:cubicBezTo>
                    <a:cubicBezTo>
                      <a:pt x="10799" y="41805"/>
                      <a:pt x="32662" y="40631"/>
                      <a:pt x="48647" y="31707"/>
                    </a:cubicBezTo>
                    <a:close/>
                  </a:path>
                </a:pathLst>
              </a:custGeom>
              <a:solidFill>
                <a:srgbClr val="103352"/>
              </a:solidFill>
              <a:ln w="12700" cap="flat">
                <a:noFill/>
                <a:prstDash val="solid"/>
                <a:miter/>
              </a:ln>
            </p:spPr>
            <p:txBody>
              <a:bodyPr rtlCol="0" anchor="ctr"/>
              <a:lstStyle/>
              <a:p>
                <a:endParaRPr lang="nl-NL" sz="1349"/>
              </a:p>
            </p:txBody>
          </p:sp>
          <p:sp>
            <p:nvSpPr>
              <p:cNvPr id="120" name="Vrije vorm 1101">
                <a:extLst>
                  <a:ext uri="{FF2B5EF4-FFF2-40B4-BE49-F238E27FC236}">
                    <a16:creationId xmlns:a16="http://schemas.microsoft.com/office/drawing/2014/main" id="{D1B9DCD3-7A9E-D6F1-30F2-222001480485}"/>
                  </a:ext>
                </a:extLst>
              </p:cNvPr>
              <p:cNvSpPr/>
              <p:nvPr/>
            </p:nvSpPr>
            <p:spPr>
              <a:xfrm>
                <a:off x="2411257" y="6482497"/>
                <a:ext cx="159422" cy="89251"/>
              </a:xfrm>
              <a:custGeom>
                <a:avLst/>
                <a:gdLst>
                  <a:gd name="connsiteX0" fmla="*/ 168 w 159422"/>
                  <a:gd name="connsiteY0" fmla="*/ 65387 h 89251"/>
                  <a:gd name="connsiteX1" fmla="*/ 7034 w 159422"/>
                  <a:gd name="connsiteY1" fmla="*/ 33888 h 89251"/>
                  <a:gd name="connsiteX2" fmla="*/ 55852 w 159422"/>
                  <a:gd name="connsiteY2" fmla="*/ 307 h 89251"/>
                  <a:gd name="connsiteX3" fmla="*/ 104921 w 159422"/>
                  <a:gd name="connsiteY3" fmla="*/ 8477 h 89251"/>
                  <a:gd name="connsiteX4" fmla="*/ 153505 w 159422"/>
                  <a:gd name="connsiteY4" fmla="*/ 14629 h 89251"/>
                  <a:gd name="connsiteX5" fmla="*/ 158568 w 159422"/>
                  <a:gd name="connsiteY5" fmla="*/ 23239 h 89251"/>
                  <a:gd name="connsiteX6" fmla="*/ 159391 w 159422"/>
                  <a:gd name="connsiteY6" fmla="*/ 28056 h 89251"/>
                  <a:gd name="connsiteX7" fmla="*/ 141114 w 159422"/>
                  <a:gd name="connsiteY7" fmla="*/ 54082 h 89251"/>
                  <a:gd name="connsiteX8" fmla="*/ 79308 w 159422"/>
                  <a:gd name="connsiteY8" fmla="*/ 76607 h 89251"/>
                  <a:gd name="connsiteX9" fmla="*/ 39396 w 159422"/>
                  <a:gd name="connsiteY9" fmla="*/ 88355 h 89251"/>
                  <a:gd name="connsiteX10" fmla="*/ 4307 w 159422"/>
                  <a:gd name="connsiteY10" fmla="*/ 80423 h 89251"/>
                  <a:gd name="connsiteX11" fmla="*/ 168 w 159422"/>
                  <a:gd name="connsiteY11" fmla="*/ 65387 h 8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422" h="89251">
                    <a:moveTo>
                      <a:pt x="168" y="65387"/>
                    </a:moveTo>
                    <a:cubicBezTo>
                      <a:pt x="168" y="65387"/>
                      <a:pt x="1692" y="43025"/>
                      <a:pt x="7034" y="33888"/>
                    </a:cubicBezTo>
                    <a:cubicBezTo>
                      <a:pt x="14510" y="21100"/>
                      <a:pt x="38226" y="5232"/>
                      <a:pt x="55852" y="307"/>
                    </a:cubicBezTo>
                    <a:cubicBezTo>
                      <a:pt x="65933" y="-2506"/>
                      <a:pt x="74989" y="15114"/>
                      <a:pt x="104921" y="8477"/>
                    </a:cubicBezTo>
                    <a:cubicBezTo>
                      <a:pt x="113841" y="6495"/>
                      <a:pt x="141905" y="2153"/>
                      <a:pt x="153505" y="14629"/>
                    </a:cubicBezTo>
                    <a:cubicBezTo>
                      <a:pt x="157173" y="18574"/>
                      <a:pt x="158568" y="23239"/>
                      <a:pt x="158568" y="23239"/>
                    </a:cubicBezTo>
                    <a:cubicBezTo>
                      <a:pt x="158568" y="23239"/>
                      <a:pt x="159339" y="26816"/>
                      <a:pt x="159391" y="28056"/>
                    </a:cubicBezTo>
                    <a:cubicBezTo>
                      <a:pt x="159664" y="35620"/>
                      <a:pt x="158522" y="43423"/>
                      <a:pt x="141114" y="54082"/>
                    </a:cubicBezTo>
                    <a:cubicBezTo>
                      <a:pt x="119107" y="67554"/>
                      <a:pt x="103791" y="68804"/>
                      <a:pt x="79308" y="76607"/>
                    </a:cubicBezTo>
                    <a:cubicBezTo>
                      <a:pt x="74766" y="78052"/>
                      <a:pt x="50594" y="86611"/>
                      <a:pt x="39396" y="88355"/>
                    </a:cubicBezTo>
                    <a:cubicBezTo>
                      <a:pt x="31949" y="89501"/>
                      <a:pt x="15377" y="91404"/>
                      <a:pt x="4307" y="80423"/>
                    </a:cubicBezTo>
                    <a:cubicBezTo>
                      <a:pt x="-1277" y="74886"/>
                      <a:pt x="168" y="65387"/>
                      <a:pt x="168" y="65387"/>
                    </a:cubicBezTo>
                    <a:close/>
                  </a:path>
                </a:pathLst>
              </a:custGeom>
              <a:solidFill>
                <a:schemeClr val="tx1"/>
              </a:solidFill>
              <a:ln w="12700" cap="flat">
                <a:noFill/>
                <a:prstDash val="solid"/>
                <a:miter/>
              </a:ln>
            </p:spPr>
            <p:txBody>
              <a:bodyPr rtlCol="0" anchor="ctr"/>
              <a:lstStyle/>
              <a:p>
                <a:endParaRPr lang="nl-NL" sz="1349"/>
              </a:p>
            </p:txBody>
          </p:sp>
          <p:sp>
            <p:nvSpPr>
              <p:cNvPr id="121" name="Vrije vorm 1102">
                <a:extLst>
                  <a:ext uri="{FF2B5EF4-FFF2-40B4-BE49-F238E27FC236}">
                    <a16:creationId xmlns:a16="http://schemas.microsoft.com/office/drawing/2014/main" id="{6034226E-BD71-D1C0-D650-C60C2D0F68F8}"/>
                  </a:ext>
                </a:extLst>
              </p:cNvPr>
              <p:cNvSpPr/>
              <p:nvPr/>
            </p:nvSpPr>
            <p:spPr>
              <a:xfrm>
                <a:off x="2206208" y="6546873"/>
                <a:ext cx="168493" cy="82675"/>
              </a:xfrm>
              <a:custGeom>
                <a:avLst/>
                <a:gdLst>
                  <a:gd name="connsiteX0" fmla="*/ 60905 w 168493"/>
                  <a:gd name="connsiteY0" fmla="*/ 18773 h 82675"/>
                  <a:gd name="connsiteX1" fmla="*/ 119759 w 168493"/>
                  <a:gd name="connsiteY1" fmla="*/ 33503 h 82675"/>
                  <a:gd name="connsiteX2" fmla="*/ 168222 w 168493"/>
                  <a:gd name="connsiteY2" fmla="*/ 57571 h 82675"/>
                  <a:gd name="connsiteX3" fmla="*/ 126583 w 168493"/>
                  <a:gd name="connsiteY3" fmla="*/ 82393 h 82675"/>
                  <a:gd name="connsiteX4" fmla="*/ 63685 w 168493"/>
                  <a:gd name="connsiteY4" fmla="*/ 62061 h 82675"/>
                  <a:gd name="connsiteX5" fmla="*/ 38046 w 168493"/>
                  <a:gd name="connsiteY5" fmla="*/ 57504 h 82675"/>
                  <a:gd name="connsiteX6" fmla="*/ 1441 w 168493"/>
                  <a:gd name="connsiteY6" fmla="*/ 28633 h 82675"/>
                  <a:gd name="connsiteX7" fmla="*/ 24467 w 168493"/>
                  <a:gd name="connsiteY7" fmla="*/ 400 h 82675"/>
                  <a:gd name="connsiteX8" fmla="*/ 60905 w 168493"/>
                  <a:gd name="connsiteY8" fmla="*/ 18773 h 8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93" h="82675">
                    <a:moveTo>
                      <a:pt x="60905" y="18773"/>
                    </a:moveTo>
                    <a:cubicBezTo>
                      <a:pt x="83699" y="22071"/>
                      <a:pt x="92212" y="21265"/>
                      <a:pt x="119759" y="33503"/>
                    </a:cubicBezTo>
                    <a:cubicBezTo>
                      <a:pt x="127972" y="37147"/>
                      <a:pt x="172362" y="40990"/>
                      <a:pt x="168222" y="57571"/>
                    </a:cubicBezTo>
                    <a:cubicBezTo>
                      <a:pt x="164108" y="74049"/>
                      <a:pt x="146501" y="84560"/>
                      <a:pt x="126583" y="82393"/>
                    </a:cubicBezTo>
                    <a:cubicBezTo>
                      <a:pt x="100396" y="79544"/>
                      <a:pt x="87698" y="70337"/>
                      <a:pt x="63685" y="62061"/>
                    </a:cubicBezTo>
                    <a:cubicBezTo>
                      <a:pt x="59231" y="60524"/>
                      <a:pt x="48171" y="62116"/>
                      <a:pt x="38046" y="57504"/>
                    </a:cubicBezTo>
                    <a:cubicBezTo>
                      <a:pt x="19364" y="48995"/>
                      <a:pt x="6424" y="41982"/>
                      <a:pt x="1441" y="28633"/>
                    </a:cubicBezTo>
                    <a:cubicBezTo>
                      <a:pt x="-5632" y="9691"/>
                      <a:pt x="15145" y="-2392"/>
                      <a:pt x="24467" y="400"/>
                    </a:cubicBezTo>
                    <a:cubicBezTo>
                      <a:pt x="33335" y="3053"/>
                      <a:pt x="42846" y="16170"/>
                      <a:pt x="60905" y="18773"/>
                    </a:cubicBezTo>
                    <a:close/>
                  </a:path>
                </a:pathLst>
              </a:custGeom>
              <a:solidFill>
                <a:srgbClr val="103352"/>
              </a:solidFill>
              <a:ln w="12700" cap="flat">
                <a:noFill/>
                <a:prstDash val="solid"/>
                <a:miter/>
              </a:ln>
            </p:spPr>
            <p:txBody>
              <a:bodyPr rtlCol="0" anchor="ctr"/>
              <a:lstStyle/>
              <a:p>
                <a:endParaRPr lang="nl-NL" sz="1349"/>
              </a:p>
            </p:txBody>
          </p:sp>
          <p:sp>
            <p:nvSpPr>
              <p:cNvPr id="122" name="Vrije vorm 1103">
                <a:extLst>
                  <a:ext uri="{FF2B5EF4-FFF2-40B4-BE49-F238E27FC236}">
                    <a16:creationId xmlns:a16="http://schemas.microsoft.com/office/drawing/2014/main" id="{E7E45FC1-74F5-2746-0445-AF9ED3B5A586}"/>
                  </a:ext>
                </a:extLst>
              </p:cNvPr>
              <p:cNvSpPr/>
              <p:nvPr/>
            </p:nvSpPr>
            <p:spPr>
              <a:xfrm>
                <a:off x="2212632" y="6519382"/>
                <a:ext cx="163301" cy="101540"/>
              </a:xfrm>
              <a:custGeom>
                <a:avLst/>
                <a:gdLst>
                  <a:gd name="connsiteX0" fmla="*/ 35455 w 163301"/>
                  <a:gd name="connsiteY0" fmla="*/ 1282 h 101540"/>
                  <a:gd name="connsiteX1" fmla="*/ 56527 w 163301"/>
                  <a:gd name="connsiteY1" fmla="*/ 1799 h 101540"/>
                  <a:gd name="connsiteX2" fmla="*/ 91682 w 163301"/>
                  <a:gd name="connsiteY2" fmla="*/ 17216 h 101540"/>
                  <a:gd name="connsiteX3" fmla="*/ 120366 w 163301"/>
                  <a:gd name="connsiteY3" fmla="*/ 47521 h 101540"/>
                  <a:gd name="connsiteX4" fmla="*/ 155908 w 163301"/>
                  <a:gd name="connsiteY4" fmla="*/ 58143 h 101540"/>
                  <a:gd name="connsiteX5" fmla="*/ 155046 w 163301"/>
                  <a:gd name="connsiteY5" fmla="*/ 92784 h 101540"/>
                  <a:gd name="connsiteX6" fmla="*/ 118903 w 163301"/>
                  <a:gd name="connsiteY6" fmla="*/ 100970 h 101540"/>
                  <a:gd name="connsiteX7" fmla="*/ 63343 w 163301"/>
                  <a:gd name="connsiteY7" fmla="*/ 82354 h 101540"/>
                  <a:gd name="connsiteX8" fmla="*/ 27074 w 163301"/>
                  <a:gd name="connsiteY8" fmla="*/ 66807 h 101540"/>
                  <a:gd name="connsiteX9" fmla="*/ 263 w 163301"/>
                  <a:gd name="connsiteY9" fmla="*/ 38820 h 101540"/>
                  <a:gd name="connsiteX10" fmla="*/ 4564 w 163301"/>
                  <a:gd name="connsiteY10" fmla="*/ 27458 h 101540"/>
                  <a:gd name="connsiteX11" fmla="*/ 35455 w 163301"/>
                  <a:gd name="connsiteY11" fmla="*/ 1282 h 1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301" h="101540">
                    <a:moveTo>
                      <a:pt x="35455" y="1282"/>
                    </a:moveTo>
                    <a:cubicBezTo>
                      <a:pt x="41749" y="-852"/>
                      <a:pt x="50259" y="-73"/>
                      <a:pt x="56527" y="1799"/>
                    </a:cubicBezTo>
                    <a:cubicBezTo>
                      <a:pt x="65400" y="4461"/>
                      <a:pt x="74826" y="10749"/>
                      <a:pt x="91682" y="17216"/>
                    </a:cubicBezTo>
                    <a:cubicBezTo>
                      <a:pt x="101322" y="20918"/>
                      <a:pt x="92812" y="35279"/>
                      <a:pt x="120366" y="47521"/>
                    </a:cubicBezTo>
                    <a:cubicBezTo>
                      <a:pt x="128579" y="51167"/>
                      <a:pt x="143975" y="46256"/>
                      <a:pt x="155908" y="58143"/>
                    </a:cubicBezTo>
                    <a:cubicBezTo>
                      <a:pt x="162162" y="64372"/>
                      <a:pt x="169210" y="81135"/>
                      <a:pt x="155046" y="92784"/>
                    </a:cubicBezTo>
                    <a:cubicBezTo>
                      <a:pt x="149447" y="97388"/>
                      <a:pt x="139119" y="103435"/>
                      <a:pt x="118903" y="100970"/>
                    </a:cubicBezTo>
                    <a:cubicBezTo>
                      <a:pt x="98021" y="98423"/>
                      <a:pt x="87357" y="90630"/>
                      <a:pt x="63343" y="82354"/>
                    </a:cubicBezTo>
                    <a:cubicBezTo>
                      <a:pt x="58889" y="80819"/>
                      <a:pt x="36920" y="71930"/>
                      <a:pt x="27074" y="66807"/>
                    </a:cubicBezTo>
                    <a:cubicBezTo>
                      <a:pt x="20534" y="63395"/>
                      <a:pt x="5632" y="57393"/>
                      <a:pt x="263" y="38820"/>
                    </a:cubicBezTo>
                    <a:cubicBezTo>
                      <a:pt x="-1006" y="34432"/>
                      <a:pt x="2627" y="31287"/>
                      <a:pt x="4564" y="27458"/>
                    </a:cubicBezTo>
                    <a:cubicBezTo>
                      <a:pt x="4564" y="27458"/>
                      <a:pt x="15982" y="7887"/>
                      <a:pt x="35455" y="1282"/>
                    </a:cubicBezTo>
                    <a:close/>
                  </a:path>
                </a:pathLst>
              </a:custGeom>
              <a:solidFill>
                <a:schemeClr val="tx1"/>
              </a:solidFill>
              <a:ln w="12700" cap="flat">
                <a:noFill/>
                <a:prstDash val="solid"/>
                <a:miter/>
              </a:ln>
            </p:spPr>
            <p:txBody>
              <a:bodyPr rtlCol="0" anchor="ctr"/>
              <a:lstStyle/>
              <a:p>
                <a:endParaRPr lang="nl-NL" sz="1349"/>
              </a:p>
            </p:txBody>
          </p:sp>
          <p:sp>
            <p:nvSpPr>
              <p:cNvPr id="123" name="Vrije vorm 1104">
                <a:extLst>
                  <a:ext uri="{FF2B5EF4-FFF2-40B4-BE49-F238E27FC236}">
                    <a16:creationId xmlns:a16="http://schemas.microsoft.com/office/drawing/2014/main" id="{2E20C634-C9C6-548E-AC74-F4A14963F065}"/>
                  </a:ext>
                </a:extLst>
              </p:cNvPr>
              <p:cNvSpPr/>
              <p:nvPr/>
            </p:nvSpPr>
            <p:spPr>
              <a:xfrm>
                <a:off x="2243146" y="5871448"/>
                <a:ext cx="283924" cy="687832"/>
              </a:xfrm>
              <a:custGeom>
                <a:avLst/>
                <a:gdLst>
                  <a:gd name="connsiteX0" fmla="*/ 278438 w 283924"/>
                  <a:gd name="connsiteY0" fmla="*/ 333517 h 687832"/>
                  <a:gd name="connsiteX1" fmla="*/ 270691 w 283924"/>
                  <a:gd name="connsiteY1" fmla="*/ 401208 h 687832"/>
                  <a:gd name="connsiteX2" fmla="*/ 233988 w 283924"/>
                  <a:gd name="connsiteY2" fmla="*/ 452390 h 687832"/>
                  <a:gd name="connsiteX3" fmla="*/ 233988 w 283924"/>
                  <a:gd name="connsiteY3" fmla="*/ 452517 h 687832"/>
                  <a:gd name="connsiteX4" fmla="*/ 241862 w 283924"/>
                  <a:gd name="connsiteY4" fmla="*/ 625744 h 687832"/>
                  <a:gd name="connsiteX5" fmla="*/ 212779 w 283924"/>
                  <a:gd name="connsiteY5" fmla="*/ 663464 h 687832"/>
                  <a:gd name="connsiteX6" fmla="*/ 173155 w 283924"/>
                  <a:gd name="connsiteY6" fmla="*/ 643905 h 687832"/>
                  <a:gd name="connsiteX7" fmla="*/ 160836 w 283924"/>
                  <a:gd name="connsiteY7" fmla="*/ 546242 h 687832"/>
                  <a:gd name="connsiteX8" fmla="*/ 68253 w 283924"/>
                  <a:gd name="connsiteY8" fmla="*/ 675275 h 687832"/>
                  <a:gd name="connsiteX9" fmla="*/ 37011 w 283924"/>
                  <a:gd name="connsiteY9" fmla="*/ 686578 h 687832"/>
                  <a:gd name="connsiteX10" fmla="*/ 1451 w 283924"/>
                  <a:gd name="connsiteY10" fmla="*/ 647969 h 687832"/>
                  <a:gd name="connsiteX11" fmla="*/ 145088 w 283924"/>
                  <a:gd name="connsiteY11" fmla="*/ 422037 h 687832"/>
                  <a:gd name="connsiteX12" fmla="*/ 137341 w 283924"/>
                  <a:gd name="connsiteY12" fmla="*/ 361839 h 687832"/>
                  <a:gd name="connsiteX13" fmla="*/ 137214 w 283924"/>
                  <a:gd name="connsiteY13" fmla="*/ 361077 h 687832"/>
                  <a:gd name="connsiteX14" fmla="*/ 93780 w 283924"/>
                  <a:gd name="connsiteY14" fmla="*/ 214138 h 687832"/>
                  <a:gd name="connsiteX15" fmla="*/ 58474 w 283924"/>
                  <a:gd name="connsiteY15" fmla="*/ 107838 h 687832"/>
                  <a:gd name="connsiteX16" fmla="*/ 51109 w 283924"/>
                  <a:gd name="connsiteY16" fmla="*/ 15129 h 687832"/>
                  <a:gd name="connsiteX17" fmla="*/ 92256 w 283924"/>
                  <a:gd name="connsiteY17" fmla="*/ 1412 h 687832"/>
                  <a:gd name="connsiteX18" fmla="*/ 139627 w 283924"/>
                  <a:gd name="connsiteY18" fmla="*/ 4714 h 687832"/>
                  <a:gd name="connsiteX19" fmla="*/ 277676 w 283924"/>
                  <a:gd name="connsiteY19" fmla="*/ 24018 h 687832"/>
                  <a:gd name="connsiteX20" fmla="*/ 283899 w 283924"/>
                  <a:gd name="connsiteY20" fmla="*/ 158257 h 687832"/>
                  <a:gd name="connsiteX21" fmla="*/ 278438 w 283924"/>
                  <a:gd name="connsiteY21" fmla="*/ 333517 h 68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3924" h="687832">
                    <a:moveTo>
                      <a:pt x="278438" y="333517"/>
                    </a:moveTo>
                    <a:cubicBezTo>
                      <a:pt x="276787" y="367807"/>
                      <a:pt x="277296" y="389017"/>
                      <a:pt x="270691" y="401208"/>
                    </a:cubicBezTo>
                    <a:cubicBezTo>
                      <a:pt x="262563" y="414290"/>
                      <a:pt x="249610" y="431942"/>
                      <a:pt x="233988" y="452390"/>
                    </a:cubicBezTo>
                    <a:lnTo>
                      <a:pt x="233988" y="452517"/>
                    </a:lnTo>
                    <a:cubicBezTo>
                      <a:pt x="236655" y="503317"/>
                      <a:pt x="241735" y="585867"/>
                      <a:pt x="241862" y="625744"/>
                    </a:cubicBezTo>
                    <a:cubicBezTo>
                      <a:pt x="241862" y="632221"/>
                      <a:pt x="245037" y="654446"/>
                      <a:pt x="212779" y="663464"/>
                    </a:cubicBezTo>
                    <a:cubicBezTo>
                      <a:pt x="172901" y="674513"/>
                      <a:pt x="173663" y="649367"/>
                      <a:pt x="173155" y="643905"/>
                    </a:cubicBezTo>
                    <a:cubicBezTo>
                      <a:pt x="172774" y="639968"/>
                      <a:pt x="167440" y="597296"/>
                      <a:pt x="160836" y="546242"/>
                    </a:cubicBezTo>
                    <a:cubicBezTo>
                      <a:pt x="119435" y="598948"/>
                      <a:pt x="80446" y="650002"/>
                      <a:pt x="68253" y="675275"/>
                    </a:cubicBezTo>
                    <a:cubicBezTo>
                      <a:pt x="68253" y="675275"/>
                      <a:pt x="64697" y="692546"/>
                      <a:pt x="37011" y="686578"/>
                    </a:cubicBezTo>
                    <a:cubicBezTo>
                      <a:pt x="-10995" y="676417"/>
                      <a:pt x="1451" y="647969"/>
                      <a:pt x="1451" y="647969"/>
                    </a:cubicBezTo>
                    <a:cubicBezTo>
                      <a:pt x="1451" y="647969"/>
                      <a:pt x="89209" y="508651"/>
                      <a:pt x="145088" y="422037"/>
                    </a:cubicBezTo>
                    <a:cubicBezTo>
                      <a:pt x="140897" y="390160"/>
                      <a:pt x="137849" y="366411"/>
                      <a:pt x="137341" y="361839"/>
                    </a:cubicBezTo>
                    <a:cubicBezTo>
                      <a:pt x="137214" y="361330"/>
                      <a:pt x="137214" y="361077"/>
                      <a:pt x="137214" y="361077"/>
                    </a:cubicBezTo>
                    <a:cubicBezTo>
                      <a:pt x="128705" y="324881"/>
                      <a:pt x="109401" y="267478"/>
                      <a:pt x="93780" y="214138"/>
                    </a:cubicBezTo>
                    <a:cubicBezTo>
                      <a:pt x="81588" y="171846"/>
                      <a:pt x="67746" y="145430"/>
                      <a:pt x="58474" y="107838"/>
                    </a:cubicBezTo>
                    <a:cubicBezTo>
                      <a:pt x="50854" y="76596"/>
                      <a:pt x="47298" y="28463"/>
                      <a:pt x="51109" y="15129"/>
                    </a:cubicBezTo>
                    <a:cubicBezTo>
                      <a:pt x="54537" y="2682"/>
                      <a:pt x="79556" y="4333"/>
                      <a:pt x="92256" y="1412"/>
                    </a:cubicBezTo>
                    <a:cubicBezTo>
                      <a:pt x="103559" y="-1128"/>
                      <a:pt x="122609" y="-366"/>
                      <a:pt x="139627" y="4714"/>
                    </a:cubicBezTo>
                    <a:cubicBezTo>
                      <a:pt x="179251" y="7635"/>
                      <a:pt x="264214" y="14874"/>
                      <a:pt x="277676" y="24018"/>
                    </a:cubicBezTo>
                    <a:cubicBezTo>
                      <a:pt x="282629" y="27320"/>
                      <a:pt x="283772" y="107457"/>
                      <a:pt x="283899" y="158257"/>
                    </a:cubicBezTo>
                    <a:cubicBezTo>
                      <a:pt x="284153" y="206009"/>
                      <a:pt x="282502" y="249317"/>
                      <a:pt x="278438" y="333517"/>
                    </a:cubicBezTo>
                    <a:close/>
                  </a:path>
                </a:pathLst>
              </a:custGeom>
              <a:solidFill>
                <a:srgbClr val="103352"/>
              </a:solidFill>
              <a:ln w="12700" cap="flat">
                <a:noFill/>
                <a:prstDash val="solid"/>
                <a:miter/>
              </a:ln>
            </p:spPr>
            <p:txBody>
              <a:bodyPr rtlCol="0" anchor="ctr"/>
              <a:lstStyle/>
              <a:p>
                <a:endParaRPr lang="nl-NL" sz="1349"/>
              </a:p>
            </p:txBody>
          </p:sp>
          <p:sp>
            <p:nvSpPr>
              <p:cNvPr id="124" name="Vrije vorm 1105">
                <a:extLst>
                  <a:ext uri="{FF2B5EF4-FFF2-40B4-BE49-F238E27FC236}">
                    <a16:creationId xmlns:a16="http://schemas.microsoft.com/office/drawing/2014/main" id="{CFA953B2-3969-2CB2-8E2A-F16E320F94C8}"/>
                  </a:ext>
                </a:extLst>
              </p:cNvPr>
              <p:cNvSpPr/>
              <p:nvPr/>
            </p:nvSpPr>
            <p:spPr>
              <a:xfrm>
                <a:off x="2629808" y="5902935"/>
                <a:ext cx="67892" cy="101917"/>
              </a:xfrm>
              <a:custGeom>
                <a:avLst/>
                <a:gdLst>
                  <a:gd name="connsiteX0" fmla="*/ 66733 w 67892"/>
                  <a:gd name="connsiteY0" fmla="*/ 51176 h 101917"/>
                  <a:gd name="connsiteX1" fmla="*/ 58691 w 67892"/>
                  <a:gd name="connsiteY1" fmla="*/ 29473 h 101917"/>
                  <a:gd name="connsiteX2" fmla="*/ 36991 w 67892"/>
                  <a:gd name="connsiteY2" fmla="*/ 8002 h 101917"/>
                  <a:gd name="connsiteX3" fmla="*/ 31817 w 67892"/>
                  <a:gd name="connsiteY3" fmla="*/ 443 h 101917"/>
                  <a:gd name="connsiteX4" fmla="*/ 79 w 67892"/>
                  <a:gd name="connsiteY4" fmla="*/ 25359 h 101917"/>
                  <a:gd name="connsiteX5" fmla="*/ 17835 w 67892"/>
                  <a:gd name="connsiteY5" fmla="*/ 56404 h 101917"/>
                  <a:gd name="connsiteX6" fmla="*/ 23691 w 67892"/>
                  <a:gd name="connsiteY6" fmla="*/ 74690 h 101917"/>
                  <a:gd name="connsiteX7" fmla="*/ 27671 w 67892"/>
                  <a:gd name="connsiteY7" fmla="*/ 90516 h 101917"/>
                  <a:gd name="connsiteX8" fmla="*/ 31641 w 67892"/>
                  <a:gd name="connsiteY8" fmla="*/ 82164 h 101917"/>
                  <a:gd name="connsiteX9" fmla="*/ 32487 w 67892"/>
                  <a:gd name="connsiteY9" fmla="*/ 73877 h 101917"/>
                  <a:gd name="connsiteX10" fmla="*/ 30054 w 67892"/>
                  <a:gd name="connsiteY10" fmla="*/ 58269 h 101917"/>
                  <a:gd name="connsiteX11" fmla="*/ 33901 w 67892"/>
                  <a:gd name="connsiteY11" fmla="*/ 73187 h 101917"/>
                  <a:gd name="connsiteX12" fmla="*/ 33109 w 67892"/>
                  <a:gd name="connsiteY12" fmla="*/ 82312 h 101917"/>
                  <a:gd name="connsiteX13" fmla="*/ 35255 w 67892"/>
                  <a:gd name="connsiteY13" fmla="*/ 97124 h 101917"/>
                  <a:gd name="connsiteX14" fmla="*/ 42565 w 67892"/>
                  <a:gd name="connsiteY14" fmla="*/ 79682 h 101917"/>
                  <a:gd name="connsiteX15" fmla="*/ 43537 w 67892"/>
                  <a:gd name="connsiteY15" fmla="*/ 72554 h 101917"/>
                  <a:gd name="connsiteX16" fmla="*/ 41658 w 67892"/>
                  <a:gd name="connsiteY16" fmla="*/ 55089 h 101917"/>
                  <a:gd name="connsiteX17" fmla="*/ 44899 w 67892"/>
                  <a:gd name="connsiteY17" fmla="*/ 72148 h 101917"/>
                  <a:gd name="connsiteX18" fmla="*/ 43907 w 67892"/>
                  <a:gd name="connsiteY18" fmla="*/ 81835 h 101917"/>
                  <a:gd name="connsiteX19" fmla="*/ 45635 w 67892"/>
                  <a:gd name="connsiteY19" fmla="*/ 101533 h 101917"/>
                  <a:gd name="connsiteX20" fmla="*/ 53740 w 67892"/>
                  <a:gd name="connsiteY20" fmla="*/ 85398 h 101917"/>
                  <a:gd name="connsiteX21" fmla="*/ 55672 w 67892"/>
                  <a:gd name="connsiteY21" fmla="*/ 75045 h 101917"/>
                  <a:gd name="connsiteX22" fmla="*/ 54306 w 67892"/>
                  <a:gd name="connsiteY22" fmla="*/ 52237 h 101917"/>
                  <a:gd name="connsiteX23" fmla="*/ 57538 w 67892"/>
                  <a:gd name="connsiteY23" fmla="*/ 75146 h 101917"/>
                  <a:gd name="connsiteX24" fmla="*/ 55576 w 67892"/>
                  <a:gd name="connsiteY24" fmla="*/ 84686 h 101917"/>
                  <a:gd name="connsiteX25" fmla="*/ 56082 w 67892"/>
                  <a:gd name="connsiteY25" fmla="*/ 97007 h 101917"/>
                  <a:gd name="connsiteX26" fmla="*/ 64771 w 67892"/>
                  <a:gd name="connsiteY26" fmla="*/ 87433 h 101917"/>
                  <a:gd name="connsiteX27" fmla="*/ 67601 w 67892"/>
                  <a:gd name="connsiteY27" fmla="*/ 75340 h 101917"/>
                  <a:gd name="connsiteX28" fmla="*/ 66733 w 67892"/>
                  <a:gd name="connsiteY28" fmla="*/ 51176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7892" h="101917">
                    <a:moveTo>
                      <a:pt x="66733" y="51176"/>
                    </a:moveTo>
                    <a:cubicBezTo>
                      <a:pt x="65974" y="46286"/>
                      <a:pt x="62817" y="34065"/>
                      <a:pt x="58691" y="29473"/>
                    </a:cubicBezTo>
                    <a:cubicBezTo>
                      <a:pt x="50339" y="22358"/>
                      <a:pt x="42649" y="16941"/>
                      <a:pt x="36991" y="8002"/>
                    </a:cubicBezTo>
                    <a:cubicBezTo>
                      <a:pt x="35372" y="5447"/>
                      <a:pt x="32305" y="665"/>
                      <a:pt x="31817" y="443"/>
                    </a:cubicBezTo>
                    <a:cubicBezTo>
                      <a:pt x="24538" y="-2864"/>
                      <a:pt x="-1614" y="13036"/>
                      <a:pt x="79" y="25359"/>
                    </a:cubicBezTo>
                    <a:cubicBezTo>
                      <a:pt x="3018" y="46762"/>
                      <a:pt x="11603" y="43587"/>
                      <a:pt x="17835" y="56404"/>
                    </a:cubicBezTo>
                    <a:cubicBezTo>
                      <a:pt x="20445" y="61773"/>
                      <a:pt x="23827" y="69119"/>
                      <a:pt x="23691" y="74690"/>
                    </a:cubicBezTo>
                    <a:cubicBezTo>
                      <a:pt x="23423" y="85910"/>
                      <a:pt x="23215" y="89368"/>
                      <a:pt x="27671" y="90516"/>
                    </a:cubicBezTo>
                    <a:cubicBezTo>
                      <a:pt x="30885" y="91348"/>
                      <a:pt x="31017" y="86363"/>
                      <a:pt x="31641" y="82164"/>
                    </a:cubicBezTo>
                    <a:cubicBezTo>
                      <a:pt x="32132" y="78825"/>
                      <a:pt x="32281" y="76707"/>
                      <a:pt x="32487" y="73877"/>
                    </a:cubicBezTo>
                    <a:cubicBezTo>
                      <a:pt x="32574" y="72729"/>
                      <a:pt x="29287" y="58040"/>
                      <a:pt x="30054" y="58269"/>
                    </a:cubicBezTo>
                    <a:cubicBezTo>
                      <a:pt x="31457" y="58679"/>
                      <a:pt x="33942" y="72325"/>
                      <a:pt x="33901" y="73187"/>
                    </a:cubicBezTo>
                    <a:cubicBezTo>
                      <a:pt x="33770" y="75768"/>
                      <a:pt x="33222" y="78558"/>
                      <a:pt x="33109" y="82312"/>
                    </a:cubicBezTo>
                    <a:cubicBezTo>
                      <a:pt x="32930" y="88268"/>
                      <a:pt x="30261" y="94187"/>
                      <a:pt x="35255" y="97124"/>
                    </a:cubicBezTo>
                    <a:cubicBezTo>
                      <a:pt x="41264" y="100663"/>
                      <a:pt x="41673" y="85493"/>
                      <a:pt x="42565" y="79682"/>
                    </a:cubicBezTo>
                    <a:cubicBezTo>
                      <a:pt x="43197" y="75597"/>
                      <a:pt x="43073" y="74591"/>
                      <a:pt x="43537" y="72554"/>
                    </a:cubicBezTo>
                    <a:cubicBezTo>
                      <a:pt x="43727" y="71700"/>
                      <a:pt x="40900" y="54667"/>
                      <a:pt x="41658" y="55089"/>
                    </a:cubicBezTo>
                    <a:cubicBezTo>
                      <a:pt x="42793" y="55727"/>
                      <a:pt x="45043" y="71088"/>
                      <a:pt x="44899" y="72148"/>
                    </a:cubicBezTo>
                    <a:cubicBezTo>
                      <a:pt x="44559" y="74736"/>
                      <a:pt x="44632" y="77286"/>
                      <a:pt x="43907" y="81835"/>
                    </a:cubicBezTo>
                    <a:cubicBezTo>
                      <a:pt x="42715" y="89384"/>
                      <a:pt x="41180" y="99471"/>
                      <a:pt x="45635" y="101533"/>
                    </a:cubicBezTo>
                    <a:cubicBezTo>
                      <a:pt x="51231" y="104131"/>
                      <a:pt x="52649" y="92981"/>
                      <a:pt x="53740" y="85398"/>
                    </a:cubicBezTo>
                    <a:cubicBezTo>
                      <a:pt x="54168" y="82393"/>
                      <a:pt x="55429" y="78343"/>
                      <a:pt x="55672" y="75045"/>
                    </a:cubicBezTo>
                    <a:cubicBezTo>
                      <a:pt x="55805" y="73297"/>
                      <a:pt x="54060" y="52140"/>
                      <a:pt x="54306" y="52237"/>
                    </a:cubicBezTo>
                    <a:cubicBezTo>
                      <a:pt x="55880" y="52846"/>
                      <a:pt x="57672" y="73958"/>
                      <a:pt x="57538" y="75146"/>
                    </a:cubicBezTo>
                    <a:cubicBezTo>
                      <a:pt x="57264" y="77448"/>
                      <a:pt x="56295" y="80110"/>
                      <a:pt x="55576" y="84686"/>
                    </a:cubicBezTo>
                    <a:cubicBezTo>
                      <a:pt x="54116" y="94016"/>
                      <a:pt x="53997" y="95699"/>
                      <a:pt x="56082" y="97007"/>
                    </a:cubicBezTo>
                    <a:cubicBezTo>
                      <a:pt x="58209" y="98342"/>
                      <a:pt x="61831" y="97612"/>
                      <a:pt x="64771" y="87433"/>
                    </a:cubicBezTo>
                    <a:cubicBezTo>
                      <a:pt x="65716" y="84164"/>
                      <a:pt x="66871" y="79256"/>
                      <a:pt x="67601" y="75340"/>
                    </a:cubicBezTo>
                    <a:cubicBezTo>
                      <a:pt x="68388" y="71125"/>
                      <a:pt x="67404" y="55536"/>
                      <a:pt x="66733" y="51176"/>
                    </a:cubicBezTo>
                    <a:close/>
                  </a:path>
                </a:pathLst>
              </a:custGeom>
              <a:solidFill>
                <a:srgbClr val="FBD5BF"/>
              </a:solidFill>
              <a:ln w="12700" cap="flat">
                <a:noFill/>
                <a:prstDash val="solid"/>
                <a:miter/>
              </a:ln>
            </p:spPr>
            <p:txBody>
              <a:bodyPr rtlCol="0" anchor="ctr"/>
              <a:lstStyle/>
              <a:p>
                <a:endParaRPr lang="nl-NL" sz="1349"/>
              </a:p>
            </p:txBody>
          </p:sp>
          <p:sp>
            <p:nvSpPr>
              <p:cNvPr id="125" name="Vrije vorm 1106">
                <a:extLst>
                  <a:ext uri="{FF2B5EF4-FFF2-40B4-BE49-F238E27FC236}">
                    <a16:creationId xmlns:a16="http://schemas.microsoft.com/office/drawing/2014/main" id="{E5CC3F13-9E0C-4CF9-E503-238120B93D50}"/>
                  </a:ext>
                </a:extLst>
              </p:cNvPr>
              <p:cNvSpPr/>
              <p:nvPr/>
            </p:nvSpPr>
            <p:spPr>
              <a:xfrm>
                <a:off x="2178736" y="5454650"/>
                <a:ext cx="486422" cy="477332"/>
              </a:xfrm>
              <a:custGeom>
                <a:avLst/>
                <a:gdLst>
                  <a:gd name="connsiteX0" fmla="*/ 472772 w 486422"/>
                  <a:gd name="connsiteY0" fmla="*/ 464439 h 477332"/>
                  <a:gd name="connsiteX1" fmla="*/ 446863 w 486422"/>
                  <a:gd name="connsiteY1" fmla="*/ 477139 h 477332"/>
                  <a:gd name="connsiteX2" fmla="*/ 346534 w 486422"/>
                  <a:gd name="connsiteY2" fmla="*/ 369443 h 477332"/>
                  <a:gd name="connsiteX3" fmla="*/ 346534 w 486422"/>
                  <a:gd name="connsiteY3" fmla="*/ 370459 h 477332"/>
                  <a:gd name="connsiteX4" fmla="*/ 342723 w 486422"/>
                  <a:gd name="connsiteY4" fmla="*/ 434340 h 477332"/>
                  <a:gd name="connsiteX5" fmla="*/ 273127 w 486422"/>
                  <a:gd name="connsiteY5" fmla="*/ 461899 h 477332"/>
                  <a:gd name="connsiteX6" fmla="*/ 168734 w 486422"/>
                  <a:gd name="connsiteY6" fmla="*/ 454406 h 477332"/>
                  <a:gd name="connsiteX7" fmla="*/ 113997 w 486422"/>
                  <a:gd name="connsiteY7" fmla="*/ 426720 h 477332"/>
                  <a:gd name="connsiteX8" fmla="*/ 97867 w 486422"/>
                  <a:gd name="connsiteY8" fmla="*/ 316738 h 477332"/>
                  <a:gd name="connsiteX9" fmla="*/ 87708 w 486422"/>
                  <a:gd name="connsiteY9" fmla="*/ 170180 h 477332"/>
                  <a:gd name="connsiteX10" fmla="*/ 62181 w 486422"/>
                  <a:gd name="connsiteY10" fmla="*/ 219710 h 477332"/>
                  <a:gd name="connsiteX11" fmla="*/ 65356 w 486422"/>
                  <a:gd name="connsiteY11" fmla="*/ 412496 h 477332"/>
                  <a:gd name="connsiteX12" fmla="*/ 44527 w 486422"/>
                  <a:gd name="connsiteY12" fmla="*/ 421259 h 477332"/>
                  <a:gd name="connsiteX13" fmla="*/ 20524 w 486422"/>
                  <a:gd name="connsiteY13" fmla="*/ 412496 h 477332"/>
                  <a:gd name="connsiteX14" fmla="*/ 2236 w 486422"/>
                  <a:gd name="connsiteY14" fmla="*/ 274065 h 477332"/>
                  <a:gd name="connsiteX15" fmla="*/ 459 w 486422"/>
                  <a:gd name="connsiteY15" fmla="*/ 219456 h 477332"/>
                  <a:gd name="connsiteX16" fmla="*/ 9095 w 486422"/>
                  <a:gd name="connsiteY16" fmla="*/ 187452 h 477332"/>
                  <a:gd name="connsiteX17" fmla="*/ 82500 w 486422"/>
                  <a:gd name="connsiteY17" fmla="*/ 42799 h 477332"/>
                  <a:gd name="connsiteX18" fmla="*/ 140794 w 486422"/>
                  <a:gd name="connsiteY18" fmla="*/ 3175 h 477332"/>
                  <a:gd name="connsiteX19" fmla="*/ 149937 w 486422"/>
                  <a:gd name="connsiteY19" fmla="*/ 5842 h 477332"/>
                  <a:gd name="connsiteX20" fmla="*/ 152732 w 486422"/>
                  <a:gd name="connsiteY20" fmla="*/ 5715 h 477332"/>
                  <a:gd name="connsiteX21" fmla="*/ 184355 w 486422"/>
                  <a:gd name="connsiteY21" fmla="*/ 10922 h 477332"/>
                  <a:gd name="connsiteX22" fmla="*/ 190577 w 486422"/>
                  <a:gd name="connsiteY22" fmla="*/ 0 h 477332"/>
                  <a:gd name="connsiteX23" fmla="*/ 209627 w 486422"/>
                  <a:gd name="connsiteY23" fmla="*/ 11303 h 477332"/>
                  <a:gd name="connsiteX24" fmla="*/ 272620 w 486422"/>
                  <a:gd name="connsiteY24" fmla="*/ 17399 h 477332"/>
                  <a:gd name="connsiteX25" fmla="*/ 281128 w 486422"/>
                  <a:gd name="connsiteY25" fmla="*/ 45720 h 477332"/>
                  <a:gd name="connsiteX26" fmla="*/ 281001 w 486422"/>
                  <a:gd name="connsiteY26" fmla="*/ 45847 h 477332"/>
                  <a:gd name="connsiteX27" fmla="*/ 331801 w 486422"/>
                  <a:gd name="connsiteY27" fmla="*/ 93345 h 477332"/>
                  <a:gd name="connsiteX28" fmla="*/ 367488 w 486422"/>
                  <a:gd name="connsiteY28" fmla="*/ 139446 h 477332"/>
                  <a:gd name="connsiteX29" fmla="*/ 377013 w 486422"/>
                  <a:gd name="connsiteY29" fmla="*/ 294513 h 477332"/>
                  <a:gd name="connsiteX30" fmla="*/ 405208 w 486422"/>
                  <a:gd name="connsiteY30" fmla="*/ 348234 h 477332"/>
                  <a:gd name="connsiteX31" fmla="*/ 485979 w 486422"/>
                  <a:gd name="connsiteY31" fmla="*/ 445008 h 477332"/>
                  <a:gd name="connsiteX32" fmla="*/ 472772 w 486422"/>
                  <a:gd name="connsiteY32" fmla="*/ 464439 h 4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422" h="477332">
                    <a:moveTo>
                      <a:pt x="472772" y="464439"/>
                    </a:moveTo>
                    <a:cubicBezTo>
                      <a:pt x="462992" y="472186"/>
                      <a:pt x="448134" y="478536"/>
                      <a:pt x="446863" y="477139"/>
                    </a:cubicBezTo>
                    <a:cubicBezTo>
                      <a:pt x="428702" y="456565"/>
                      <a:pt x="373331" y="400050"/>
                      <a:pt x="346534" y="369443"/>
                    </a:cubicBezTo>
                    <a:lnTo>
                      <a:pt x="346534" y="370459"/>
                    </a:lnTo>
                    <a:cubicBezTo>
                      <a:pt x="346407" y="397764"/>
                      <a:pt x="344756" y="411480"/>
                      <a:pt x="342723" y="434340"/>
                    </a:cubicBezTo>
                    <a:cubicBezTo>
                      <a:pt x="341199" y="451358"/>
                      <a:pt x="306656" y="457200"/>
                      <a:pt x="273127" y="461899"/>
                    </a:cubicBezTo>
                    <a:cubicBezTo>
                      <a:pt x="240870" y="466471"/>
                      <a:pt x="209120" y="466598"/>
                      <a:pt x="168734" y="454406"/>
                    </a:cubicBezTo>
                    <a:cubicBezTo>
                      <a:pt x="132158" y="443357"/>
                      <a:pt x="115012" y="433959"/>
                      <a:pt x="113997" y="426720"/>
                    </a:cubicBezTo>
                    <a:cubicBezTo>
                      <a:pt x="109678" y="398018"/>
                      <a:pt x="102059" y="358394"/>
                      <a:pt x="97867" y="316738"/>
                    </a:cubicBezTo>
                    <a:cubicBezTo>
                      <a:pt x="92534" y="264033"/>
                      <a:pt x="87708" y="218821"/>
                      <a:pt x="87708" y="170180"/>
                    </a:cubicBezTo>
                    <a:lnTo>
                      <a:pt x="62181" y="219710"/>
                    </a:lnTo>
                    <a:cubicBezTo>
                      <a:pt x="56720" y="291719"/>
                      <a:pt x="65356" y="412496"/>
                      <a:pt x="65356" y="412496"/>
                    </a:cubicBezTo>
                    <a:cubicBezTo>
                      <a:pt x="65356" y="412496"/>
                      <a:pt x="64594" y="419989"/>
                      <a:pt x="44527" y="421259"/>
                    </a:cubicBezTo>
                    <a:cubicBezTo>
                      <a:pt x="22557" y="422783"/>
                      <a:pt x="20524" y="412496"/>
                      <a:pt x="20524" y="412496"/>
                    </a:cubicBezTo>
                    <a:cubicBezTo>
                      <a:pt x="20524" y="412496"/>
                      <a:pt x="11253" y="370459"/>
                      <a:pt x="2236" y="274065"/>
                    </a:cubicBezTo>
                    <a:cubicBezTo>
                      <a:pt x="459" y="253873"/>
                      <a:pt x="-684" y="236601"/>
                      <a:pt x="459" y="219456"/>
                    </a:cubicBezTo>
                    <a:cubicBezTo>
                      <a:pt x="839" y="214249"/>
                      <a:pt x="5920" y="194310"/>
                      <a:pt x="9095" y="187452"/>
                    </a:cubicBezTo>
                    <a:lnTo>
                      <a:pt x="82500" y="42799"/>
                    </a:lnTo>
                    <a:cubicBezTo>
                      <a:pt x="82500" y="42799"/>
                      <a:pt x="108409" y="-1905"/>
                      <a:pt x="140794" y="3175"/>
                    </a:cubicBezTo>
                    <a:cubicBezTo>
                      <a:pt x="144476" y="3810"/>
                      <a:pt x="147524" y="4699"/>
                      <a:pt x="149937" y="5842"/>
                    </a:cubicBezTo>
                    <a:cubicBezTo>
                      <a:pt x="150826" y="5715"/>
                      <a:pt x="151716" y="5715"/>
                      <a:pt x="152732" y="5715"/>
                    </a:cubicBezTo>
                    <a:cubicBezTo>
                      <a:pt x="156034" y="5715"/>
                      <a:pt x="168607" y="7747"/>
                      <a:pt x="184355" y="10922"/>
                    </a:cubicBezTo>
                    <a:lnTo>
                      <a:pt x="190577" y="0"/>
                    </a:lnTo>
                    <a:cubicBezTo>
                      <a:pt x="190577" y="0"/>
                      <a:pt x="193498" y="6985"/>
                      <a:pt x="209627" y="11303"/>
                    </a:cubicBezTo>
                    <a:cubicBezTo>
                      <a:pt x="253570" y="23114"/>
                      <a:pt x="272620" y="17399"/>
                      <a:pt x="272620" y="17399"/>
                    </a:cubicBezTo>
                    <a:lnTo>
                      <a:pt x="281128" y="45720"/>
                    </a:lnTo>
                    <a:cubicBezTo>
                      <a:pt x="281128" y="45720"/>
                      <a:pt x="281128" y="45720"/>
                      <a:pt x="281001" y="45847"/>
                    </a:cubicBezTo>
                    <a:cubicBezTo>
                      <a:pt x="300306" y="60706"/>
                      <a:pt x="320245" y="81026"/>
                      <a:pt x="331801" y="93345"/>
                    </a:cubicBezTo>
                    <a:cubicBezTo>
                      <a:pt x="360376" y="94742"/>
                      <a:pt x="367488" y="139446"/>
                      <a:pt x="367488" y="139446"/>
                    </a:cubicBezTo>
                    <a:lnTo>
                      <a:pt x="377013" y="294513"/>
                    </a:lnTo>
                    <a:cubicBezTo>
                      <a:pt x="378919" y="303276"/>
                      <a:pt x="385269" y="321056"/>
                      <a:pt x="405208" y="348234"/>
                    </a:cubicBezTo>
                    <a:cubicBezTo>
                      <a:pt x="429084" y="380746"/>
                      <a:pt x="470232" y="424815"/>
                      <a:pt x="485979" y="445008"/>
                    </a:cubicBezTo>
                    <a:cubicBezTo>
                      <a:pt x="488392" y="447928"/>
                      <a:pt x="480519" y="458597"/>
                      <a:pt x="472772" y="464439"/>
                    </a:cubicBezTo>
                    <a:close/>
                  </a:path>
                </a:pathLst>
              </a:custGeom>
              <a:solidFill>
                <a:srgbClr val="5C9CF2"/>
              </a:solidFill>
              <a:ln w="12700" cap="flat">
                <a:noFill/>
                <a:prstDash val="solid"/>
                <a:miter/>
              </a:ln>
            </p:spPr>
            <p:txBody>
              <a:bodyPr rtlCol="0" anchor="ctr"/>
              <a:lstStyle/>
              <a:p>
                <a:endParaRPr lang="nl-NL" sz="1349"/>
              </a:p>
            </p:txBody>
          </p:sp>
          <p:sp>
            <p:nvSpPr>
              <p:cNvPr id="126" name="Vrije vorm 1107">
                <a:extLst>
                  <a:ext uri="{FF2B5EF4-FFF2-40B4-BE49-F238E27FC236}">
                    <a16:creationId xmlns:a16="http://schemas.microsoft.com/office/drawing/2014/main" id="{7BE97983-885D-F19E-57AD-CA172171392D}"/>
                  </a:ext>
                </a:extLst>
              </p:cNvPr>
              <p:cNvSpPr/>
              <p:nvPr/>
            </p:nvSpPr>
            <p:spPr>
              <a:xfrm>
                <a:off x="2289331" y="5867158"/>
                <a:ext cx="234798" cy="58461"/>
              </a:xfrm>
              <a:custGeom>
                <a:avLst/>
                <a:gdLst>
                  <a:gd name="connsiteX0" fmla="*/ 119242 w 234798"/>
                  <a:gd name="connsiteY0" fmla="*/ 58461 h 58461"/>
                  <a:gd name="connsiteX1" fmla="*/ 74644 w 234798"/>
                  <a:gd name="connsiteY1" fmla="*/ 54799 h 58461"/>
                  <a:gd name="connsiteX2" fmla="*/ 2870 w 234798"/>
                  <a:gd name="connsiteY2" fmla="*/ 27859 h 58461"/>
                  <a:gd name="connsiteX3" fmla="*/ 0 w 234798"/>
                  <a:gd name="connsiteY3" fmla="*/ 13109 h 58461"/>
                  <a:gd name="connsiteX4" fmla="*/ 1173 w 234798"/>
                  <a:gd name="connsiteY4" fmla="*/ 0 h 58461"/>
                  <a:gd name="connsiteX5" fmla="*/ 77288 w 234798"/>
                  <a:gd name="connsiteY5" fmla="*/ 34528 h 58461"/>
                  <a:gd name="connsiteX6" fmla="*/ 232895 w 234798"/>
                  <a:gd name="connsiteY6" fmla="*/ 13580 h 58461"/>
                  <a:gd name="connsiteX7" fmla="*/ 234798 w 234798"/>
                  <a:gd name="connsiteY7" fmla="*/ 25300 h 58461"/>
                  <a:gd name="connsiteX8" fmla="*/ 234108 w 234798"/>
                  <a:gd name="connsiteY8" fmla="*/ 35760 h 58461"/>
                  <a:gd name="connsiteX9" fmla="*/ 119242 w 234798"/>
                  <a:gd name="connsiteY9" fmla="*/ 58461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798" h="58461">
                    <a:moveTo>
                      <a:pt x="119242" y="58461"/>
                    </a:moveTo>
                    <a:cubicBezTo>
                      <a:pt x="104060" y="58461"/>
                      <a:pt x="87732" y="56506"/>
                      <a:pt x="74644" y="54799"/>
                    </a:cubicBezTo>
                    <a:cubicBezTo>
                      <a:pt x="41507" y="50478"/>
                      <a:pt x="17660" y="38512"/>
                      <a:pt x="2870" y="27859"/>
                    </a:cubicBezTo>
                    <a:cubicBezTo>
                      <a:pt x="1744" y="27048"/>
                      <a:pt x="0" y="19663"/>
                      <a:pt x="0" y="13109"/>
                    </a:cubicBezTo>
                    <a:cubicBezTo>
                      <a:pt x="0" y="4877"/>
                      <a:pt x="1173" y="0"/>
                      <a:pt x="1173" y="0"/>
                    </a:cubicBezTo>
                    <a:cubicBezTo>
                      <a:pt x="1422" y="298"/>
                      <a:pt x="24719" y="27670"/>
                      <a:pt x="77288" y="34528"/>
                    </a:cubicBezTo>
                    <a:cubicBezTo>
                      <a:pt x="133840" y="41901"/>
                      <a:pt x="195671" y="33858"/>
                      <a:pt x="232895" y="13580"/>
                    </a:cubicBezTo>
                    <a:cubicBezTo>
                      <a:pt x="232895" y="13580"/>
                      <a:pt x="234777" y="17688"/>
                      <a:pt x="234798" y="25300"/>
                    </a:cubicBezTo>
                    <a:cubicBezTo>
                      <a:pt x="234816" y="31728"/>
                      <a:pt x="234108" y="35760"/>
                      <a:pt x="234108" y="35760"/>
                    </a:cubicBezTo>
                    <a:cubicBezTo>
                      <a:pt x="202028" y="50308"/>
                      <a:pt x="155304" y="58461"/>
                      <a:pt x="119242" y="58461"/>
                    </a:cubicBezTo>
                    <a:close/>
                  </a:path>
                </a:pathLst>
              </a:custGeom>
              <a:solidFill>
                <a:schemeClr val="tx2">
                  <a:lumMod val="75000"/>
                </a:schemeClr>
              </a:solidFill>
              <a:ln w="12700" cap="flat">
                <a:noFill/>
                <a:prstDash val="solid"/>
                <a:miter/>
              </a:ln>
            </p:spPr>
            <p:txBody>
              <a:bodyPr rtlCol="0" anchor="ctr"/>
              <a:lstStyle/>
              <a:p>
                <a:endParaRPr lang="nl-NL" sz="1349"/>
              </a:p>
            </p:txBody>
          </p:sp>
          <p:sp>
            <p:nvSpPr>
              <p:cNvPr id="127" name="Vrije vorm 1108">
                <a:extLst>
                  <a:ext uri="{FF2B5EF4-FFF2-40B4-BE49-F238E27FC236}">
                    <a16:creationId xmlns:a16="http://schemas.microsoft.com/office/drawing/2014/main" id="{DFBBEC8F-F2F9-F89D-366D-C8731641A462}"/>
                  </a:ext>
                </a:extLst>
              </p:cNvPr>
              <p:cNvSpPr/>
              <p:nvPr/>
            </p:nvSpPr>
            <p:spPr>
              <a:xfrm>
                <a:off x="2369299" y="5412550"/>
                <a:ext cx="86231" cy="91876"/>
              </a:xfrm>
              <a:custGeom>
                <a:avLst/>
                <a:gdLst>
                  <a:gd name="connsiteX0" fmla="*/ 0 w 86231"/>
                  <a:gd name="connsiteY0" fmla="*/ 0 h 91876"/>
                  <a:gd name="connsiteX1" fmla="*/ 86232 w 86231"/>
                  <a:gd name="connsiteY1" fmla="*/ 14012 h 91876"/>
                  <a:gd name="connsiteX2" fmla="*/ 80223 w 86231"/>
                  <a:gd name="connsiteY2" fmla="*/ 80043 h 91876"/>
                  <a:gd name="connsiteX3" fmla="*/ 56127 w 86231"/>
                  <a:gd name="connsiteY3" fmla="*/ 91468 h 91876"/>
                  <a:gd name="connsiteX4" fmla="*/ 4 w 86231"/>
                  <a:gd name="connsiteY4" fmla="*/ 60629 h 91876"/>
                  <a:gd name="connsiteX5" fmla="*/ 0 w 86231"/>
                  <a:gd name="connsiteY5" fmla="*/ 0 h 9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231" h="91876">
                    <a:moveTo>
                      <a:pt x="0" y="0"/>
                    </a:moveTo>
                    <a:lnTo>
                      <a:pt x="86232" y="14012"/>
                    </a:lnTo>
                    <a:lnTo>
                      <a:pt x="80223" y="80043"/>
                    </a:lnTo>
                    <a:cubicBezTo>
                      <a:pt x="80116" y="84626"/>
                      <a:pt x="72120" y="89900"/>
                      <a:pt x="56127" y="91468"/>
                    </a:cubicBezTo>
                    <a:cubicBezTo>
                      <a:pt x="36831" y="93360"/>
                      <a:pt x="-427" y="89586"/>
                      <a:pt x="4" y="60629"/>
                    </a:cubicBezTo>
                    <a:cubicBezTo>
                      <a:pt x="108" y="53641"/>
                      <a:pt x="0" y="0"/>
                      <a:pt x="0" y="0"/>
                    </a:cubicBezTo>
                    <a:close/>
                  </a:path>
                </a:pathLst>
              </a:custGeom>
              <a:solidFill>
                <a:srgbClr val="EDC1A6"/>
              </a:solidFill>
              <a:ln w="12700" cap="flat">
                <a:noFill/>
                <a:prstDash val="solid"/>
                <a:miter/>
              </a:ln>
            </p:spPr>
            <p:txBody>
              <a:bodyPr rtlCol="0" anchor="ctr"/>
              <a:lstStyle/>
              <a:p>
                <a:endParaRPr lang="nl-NL" sz="1349"/>
              </a:p>
            </p:txBody>
          </p:sp>
          <p:sp>
            <p:nvSpPr>
              <p:cNvPr id="128" name="Vrije vorm 1109">
                <a:extLst>
                  <a:ext uri="{FF2B5EF4-FFF2-40B4-BE49-F238E27FC236}">
                    <a16:creationId xmlns:a16="http://schemas.microsoft.com/office/drawing/2014/main" id="{D45744BB-0827-C58D-9E64-A5908758CBE8}"/>
                  </a:ext>
                </a:extLst>
              </p:cNvPr>
              <p:cNvSpPr/>
              <p:nvPr/>
            </p:nvSpPr>
            <p:spPr>
              <a:xfrm>
                <a:off x="2329937" y="5261956"/>
                <a:ext cx="185050" cy="196308"/>
              </a:xfrm>
              <a:custGeom>
                <a:avLst/>
                <a:gdLst>
                  <a:gd name="connsiteX0" fmla="*/ 1282 w 185050"/>
                  <a:gd name="connsiteY0" fmla="*/ 86861 h 196308"/>
                  <a:gd name="connsiteX1" fmla="*/ 87216 w 185050"/>
                  <a:gd name="connsiteY1" fmla="*/ 153867 h 196308"/>
                  <a:gd name="connsiteX2" fmla="*/ 95704 w 185050"/>
                  <a:gd name="connsiteY2" fmla="*/ 166362 h 196308"/>
                  <a:gd name="connsiteX3" fmla="*/ 105189 w 185050"/>
                  <a:gd name="connsiteY3" fmla="*/ 163568 h 196308"/>
                  <a:gd name="connsiteX4" fmla="*/ 120237 w 185050"/>
                  <a:gd name="connsiteY4" fmla="*/ 187086 h 196308"/>
                  <a:gd name="connsiteX5" fmla="*/ 165970 w 185050"/>
                  <a:gd name="connsiteY5" fmla="*/ 184767 h 196308"/>
                  <a:gd name="connsiteX6" fmla="*/ 173439 w 185050"/>
                  <a:gd name="connsiteY6" fmla="*/ 154952 h 196308"/>
                  <a:gd name="connsiteX7" fmla="*/ 173799 w 185050"/>
                  <a:gd name="connsiteY7" fmla="*/ 136526 h 196308"/>
                  <a:gd name="connsiteX8" fmla="*/ 185036 w 185050"/>
                  <a:gd name="connsiteY8" fmla="*/ 119294 h 196308"/>
                  <a:gd name="connsiteX9" fmla="*/ 165884 w 185050"/>
                  <a:gd name="connsiteY9" fmla="*/ 87721 h 196308"/>
                  <a:gd name="connsiteX10" fmla="*/ 168173 w 185050"/>
                  <a:gd name="connsiteY10" fmla="*/ 68613 h 196308"/>
                  <a:gd name="connsiteX11" fmla="*/ 100090 w 185050"/>
                  <a:gd name="connsiteY11" fmla="*/ 204 h 196308"/>
                  <a:gd name="connsiteX12" fmla="*/ 1282 w 185050"/>
                  <a:gd name="connsiteY12" fmla="*/ 86861 h 19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050" h="196308">
                    <a:moveTo>
                      <a:pt x="1282" y="86861"/>
                    </a:moveTo>
                    <a:cubicBezTo>
                      <a:pt x="14896" y="170495"/>
                      <a:pt x="87396" y="148597"/>
                      <a:pt x="87216" y="153867"/>
                    </a:cubicBezTo>
                    <a:cubicBezTo>
                      <a:pt x="86947" y="161765"/>
                      <a:pt x="91983" y="165203"/>
                      <a:pt x="95704" y="166362"/>
                    </a:cubicBezTo>
                    <a:cubicBezTo>
                      <a:pt x="99047" y="167404"/>
                      <a:pt x="103100" y="165156"/>
                      <a:pt x="105189" y="163568"/>
                    </a:cubicBezTo>
                    <a:cubicBezTo>
                      <a:pt x="108333" y="161178"/>
                      <a:pt x="103293" y="174221"/>
                      <a:pt x="120237" y="187086"/>
                    </a:cubicBezTo>
                    <a:cubicBezTo>
                      <a:pt x="138222" y="200741"/>
                      <a:pt x="163861" y="198618"/>
                      <a:pt x="165970" y="184767"/>
                    </a:cubicBezTo>
                    <a:cubicBezTo>
                      <a:pt x="167528" y="174530"/>
                      <a:pt x="170309" y="162887"/>
                      <a:pt x="173439" y="154952"/>
                    </a:cubicBezTo>
                    <a:cubicBezTo>
                      <a:pt x="176276" y="147793"/>
                      <a:pt x="172415" y="144001"/>
                      <a:pt x="173799" y="136526"/>
                    </a:cubicBezTo>
                    <a:cubicBezTo>
                      <a:pt x="175311" y="128482"/>
                      <a:pt x="185478" y="127354"/>
                      <a:pt x="185036" y="119294"/>
                    </a:cubicBezTo>
                    <a:cubicBezTo>
                      <a:pt x="184710" y="112680"/>
                      <a:pt x="167908" y="92401"/>
                      <a:pt x="165884" y="87721"/>
                    </a:cubicBezTo>
                    <a:cubicBezTo>
                      <a:pt x="164241" y="83954"/>
                      <a:pt x="169039" y="72686"/>
                      <a:pt x="168173" y="68613"/>
                    </a:cubicBezTo>
                    <a:cubicBezTo>
                      <a:pt x="159889" y="29664"/>
                      <a:pt x="157149" y="2869"/>
                      <a:pt x="100090" y="204"/>
                    </a:cubicBezTo>
                    <a:cubicBezTo>
                      <a:pt x="32219" y="-2965"/>
                      <a:pt x="-7821" y="30940"/>
                      <a:pt x="1282" y="86861"/>
                    </a:cubicBezTo>
                    <a:close/>
                  </a:path>
                </a:pathLst>
              </a:custGeom>
              <a:solidFill>
                <a:srgbClr val="FBD5BF"/>
              </a:solidFill>
              <a:ln w="12700" cap="flat">
                <a:noFill/>
                <a:prstDash val="solid"/>
                <a:miter/>
              </a:ln>
            </p:spPr>
            <p:txBody>
              <a:bodyPr rtlCol="0" anchor="ctr"/>
              <a:lstStyle/>
              <a:p>
                <a:endParaRPr lang="nl-NL" sz="1349"/>
              </a:p>
            </p:txBody>
          </p:sp>
          <p:sp>
            <p:nvSpPr>
              <p:cNvPr id="129" name="Vrije vorm 1110">
                <a:extLst>
                  <a:ext uri="{FF2B5EF4-FFF2-40B4-BE49-F238E27FC236}">
                    <a16:creationId xmlns:a16="http://schemas.microsoft.com/office/drawing/2014/main" id="{67EE06B4-2AAF-4B1B-A328-3F658ECA3F1D}"/>
                  </a:ext>
                </a:extLst>
              </p:cNvPr>
              <p:cNvSpPr/>
              <p:nvPr/>
            </p:nvSpPr>
            <p:spPr>
              <a:xfrm>
                <a:off x="2313670" y="5253248"/>
                <a:ext cx="176481" cy="198393"/>
              </a:xfrm>
              <a:custGeom>
                <a:avLst/>
                <a:gdLst>
                  <a:gd name="connsiteX0" fmla="*/ 17549 w 176481"/>
                  <a:gd name="connsiteY0" fmla="*/ 47304 h 198393"/>
                  <a:gd name="connsiteX1" fmla="*/ 20723 w 176481"/>
                  <a:gd name="connsiteY1" fmla="*/ 28170 h 198393"/>
                  <a:gd name="connsiteX2" fmla="*/ 35675 w 176481"/>
                  <a:gd name="connsiteY2" fmla="*/ 19386 h 198393"/>
                  <a:gd name="connsiteX3" fmla="*/ 46591 w 176481"/>
                  <a:gd name="connsiteY3" fmla="*/ 7282 h 198393"/>
                  <a:gd name="connsiteX4" fmla="*/ 64771 w 176481"/>
                  <a:gd name="connsiteY4" fmla="*/ 5708 h 198393"/>
                  <a:gd name="connsiteX5" fmla="*/ 81673 w 176481"/>
                  <a:gd name="connsiteY5" fmla="*/ 3 h 198393"/>
                  <a:gd name="connsiteX6" fmla="*/ 98035 w 176481"/>
                  <a:gd name="connsiteY6" fmla="*/ 4436 h 198393"/>
                  <a:gd name="connsiteX7" fmla="*/ 112551 w 176481"/>
                  <a:gd name="connsiteY7" fmla="*/ 1585 h 198393"/>
                  <a:gd name="connsiteX8" fmla="*/ 126027 w 176481"/>
                  <a:gd name="connsiteY8" fmla="*/ 7882 h 198393"/>
                  <a:gd name="connsiteX9" fmla="*/ 139388 w 176481"/>
                  <a:gd name="connsiteY9" fmla="*/ 5858 h 198393"/>
                  <a:gd name="connsiteX10" fmla="*/ 153785 w 176481"/>
                  <a:gd name="connsiteY10" fmla="*/ 10489 h 198393"/>
                  <a:gd name="connsiteX11" fmla="*/ 175708 w 176481"/>
                  <a:gd name="connsiteY11" fmla="*/ 18885 h 198393"/>
                  <a:gd name="connsiteX12" fmla="*/ 173015 w 176481"/>
                  <a:gd name="connsiteY12" fmla="*/ 32918 h 198393"/>
                  <a:gd name="connsiteX13" fmla="*/ 172046 w 176481"/>
                  <a:gd name="connsiteY13" fmla="*/ 49058 h 198393"/>
                  <a:gd name="connsiteX14" fmla="*/ 157495 w 176481"/>
                  <a:gd name="connsiteY14" fmla="*/ 57287 h 198393"/>
                  <a:gd name="connsiteX15" fmla="*/ 141745 w 176481"/>
                  <a:gd name="connsiteY15" fmla="*/ 77226 h 198393"/>
                  <a:gd name="connsiteX16" fmla="*/ 143399 w 176481"/>
                  <a:gd name="connsiteY16" fmla="*/ 110039 h 198393"/>
                  <a:gd name="connsiteX17" fmla="*/ 143754 w 176481"/>
                  <a:gd name="connsiteY17" fmla="*/ 133877 h 198393"/>
                  <a:gd name="connsiteX18" fmla="*/ 125647 w 176481"/>
                  <a:gd name="connsiteY18" fmla="*/ 133877 h 198393"/>
                  <a:gd name="connsiteX19" fmla="*/ 129493 w 176481"/>
                  <a:gd name="connsiteY19" fmla="*/ 121887 h 198393"/>
                  <a:gd name="connsiteX20" fmla="*/ 113663 w 176481"/>
                  <a:gd name="connsiteY20" fmla="*/ 108251 h 198393"/>
                  <a:gd name="connsiteX21" fmla="*/ 103043 w 176481"/>
                  <a:gd name="connsiteY21" fmla="*/ 157548 h 198393"/>
                  <a:gd name="connsiteX22" fmla="*/ 105762 w 176481"/>
                  <a:gd name="connsiteY22" fmla="*/ 174387 h 198393"/>
                  <a:gd name="connsiteX23" fmla="*/ 88241 w 176481"/>
                  <a:gd name="connsiteY23" fmla="*/ 182616 h 198393"/>
                  <a:gd name="connsiteX24" fmla="*/ 80234 w 176481"/>
                  <a:gd name="connsiteY24" fmla="*/ 197528 h 198393"/>
                  <a:gd name="connsiteX25" fmla="*/ 57908 w 176481"/>
                  <a:gd name="connsiteY25" fmla="*/ 195592 h 198393"/>
                  <a:gd name="connsiteX26" fmla="*/ 40771 w 176481"/>
                  <a:gd name="connsiteY26" fmla="*/ 197174 h 198393"/>
                  <a:gd name="connsiteX27" fmla="*/ 36305 w 176481"/>
                  <a:gd name="connsiteY27" fmla="*/ 178532 h 198393"/>
                  <a:gd name="connsiteX28" fmla="*/ 23957 w 176481"/>
                  <a:gd name="connsiteY28" fmla="*/ 166475 h 198393"/>
                  <a:gd name="connsiteX29" fmla="*/ 22117 w 176481"/>
                  <a:gd name="connsiteY29" fmla="*/ 146205 h 198393"/>
                  <a:gd name="connsiteX30" fmla="*/ 11994 w 176481"/>
                  <a:gd name="connsiteY30" fmla="*/ 136725 h 198393"/>
                  <a:gd name="connsiteX31" fmla="*/ 10698 w 176481"/>
                  <a:gd name="connsiteY31" fmla="*/ 119445 h 198393"/>
                  <a:gd name="connsiteX32" fmla="*/ 30 w 176481"/>
                  <a:gd name="connsiteY32" fmla="*/ 99269 h 198393"/>
                  <a:gd name="connsiteX33" fmla="*/ 7888 w 176481"/>
                  <a:gd name="connsiteY33" fmla="*/ 78143 h 198393"/>
                  <a:gd name="connsiteX34" fmla="*/ 6634 w 176481"/>
                  <a:gd name="connsiteY34" fmla="*/ 58869 h 198393"/>
                  <a:gd name="connsiteX35" fmla="*/ 17549 w 176481"/>
                  <a:gd name="connsiteY35" fmla="*/ 47304 h 1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6481" h="198393">
                    <a:moveTo>
                      <a:pt x="17549" y="47304"/>
                    </a:moveTo>
                    <a:cubicBezTo>
                      <a:pt x="19977" y="42744"/>
                      <a:pt x="18244" y="32436"/>
                      <a:pt x="20723" y="28170"/>
                    </a:cubicBezTo>
                    <a:cubicBezTo>
                      <a:pt x="23822" y="22840"/>
                      <a:pt x="31248" y="23681"/>
                      <a:pt x="35675" y="19386"/>
                    </a:cubicBezTo>
                    <a:cubicBezTo>
                      <a:pt x="39275" y="15893"/>
                      <a:pt x="41280" y="9707"/>
                      <a:pt x="46591" y="7282"/>
                    </a:cubicBezTo>
                    <a:cubicBezTo>
                      <a:pt x="51077" y="5233"/>
                      <a:pt x="58572" y="6767"/>
                      <a:pt x="64771" y="5708"/>
                    </a:cubicBezTo>
                    <a:cubicBezTo>
                      <a:pt x="70735" y="4688"/>
                      <a:pt x="75758" y="140"/>
                      <a:pt x="81673" y="3"/>
                    </a:cubicBezTo>
                    <a:cubicBezTo>
                      <a:pt x="86889" y="-118"/>
                      <a:pt x="93013" y="4090"/>
                      <a:pt x="98035" y="4436"/>
                    </a:cubicBezTo>
                    <a:cubicBezTo>
                      <a:pt x="103450" y="4809"/>
                      <a:pt x="107540" y="918"/>
                      <a:pt x="112551" y="1585"/>
                    </a:cubicBezTo>
                    <a:cubicBezTo>
                      <a:pt x="116856" y="2159"/>
                      <a:pt x="122147" y="7269"/>
                      <a:pt x="126027" y="7882"/>
                    </a:cubicBezTo>
                    <a:cubicBezTo>
                      <a:pt x="131359" y="8725"/>
                      <a:pt x="135118" y="5306"/>
                      <a:pt x="139388" y="5858"/>
                    </a:cubicBezTo>
                    <a:cubicBezTo>
                      <a:pt x="144959" y="6578"/>
                      <a:pt x="150614" y="11095"/>
                      <a:pt x="153785" y="10489"/>
                    </a:cubicBezTo>
                    <a:cubicBezTo>
                      <a:pt x="156454" y="9979"/>
                      <a:pt x="171237" y="7599"/>
                      <a:pt x="175708" y="18885"/>
                    </a:cubicBezTo>
                    <a:cubicBezTo>
                      <a:pt x="177072" y="22328"/>
                      <a:pt x="176896" y="30860"/>
                      <a:pt x="173015" y="32918"/>
                    </a:cubicBezTo>
                    <a:cubicBezTo>
                      <a:pt x="168210" y="35465"/>
                      <a:pt x="177985" y="43057"/>
                      <a:pt x="172046" y="49058"/>
                    </a:cubicBezTo>
                    <a:cubicBezTo>
                      <a:pt x="167034" y="54122"/>
                      <a:pt x="164286" y="56338"/>
                      <a:pt x="157495" y="57287"/>
                    </a:cubicBezTo>
                    <a:cubicBezTo>
                      <a:pt x="142032" y="59450"/>
                      <a:pt x="138235" y="73433"/>
                      <a:pt x="141745" y="77226"/>
                    </a:cubicBezTo>
                    <a:cubicBezTo>
                      <a:pt x="158142" y="94949"/>
                      <a:pt x="140451" y="96221"/>
                      <a:pt x="143399" y="110039"/>
                    </a:cubicBezTo>
                    <a:cubicBezTo>
                      <a:pt x="145614" y="120419"/>
                      <a:pt x="149920" y="127694"/>
                      <a:pt x="143754" y="133877"/>
                    </a:cubicBezTo>
                    <a:cubicBezTo>
                      <a:pt x="136476" y="141176"/>
                      <a:pt x="126368" y="138849"/>
                      <a:pt x="125647" y="133877"/>
                    </a:cubicBezTo>
                    <a:cubicBezTo>
                      <a:pt x="125011" y="129496"/>
                      <a:pt x="128616" y="126356"/>
                      <a:pt x="129493" y="121887"/>
                    </a:cubicBezTo>
                    <a:cubicBezTo>
                      <a:pt x="131213" y="113126"/>
                      <a:pt x="124924" y="106319"/>
                      <a:pt x="113663" y="108251"/>
                    </a:cubicBezTo>
                    <a:cubicBezTo>
                      <a:pt x="105902" y="109583"/>
                      <a:pt x="94112" y="117470"/>
                      <a:pt x="103043" y="157548"/>
                    </a:cubicBezTo>
                    <a:cubicBezTo>
                      <a:pt x="104502" y="164091"/>
                      <a:pt x="107134" y="169406"/>
                      <a:pt x="105762" y="174387"/>
                    </a:cubicBezTo>
                    <a:cubicBezTo>
                      <a:pt x="104258" y="179842"/>
                      <a:pt x="92085" y="178904"/>
                      <a:pt x="88241" y="182616"/>
                    </a:cubicBezTo>
                    <a:cubicBezTo>
                      <a:pt x="84204" y="186515"/>
                      <a:pt x="85606" y="195400"/>
                      <a:pt x="80234" y="197528"/>
                    </a:cubicBezTo>
                    <a:cubicBezTo>
                      <a:pt x="73239" y="200301"/>
                      <a:pt x="64681" y="195512"/>
                      <a:pt x="57908" y="195592"/>
                    </a:cubicBezTo>
                    <a:cubicBezTo>
                      <a:pt x="50041" y="195685"/>
                      <a:pt x="44242" y="200208"/>
                      <a:pt x="40771" y="197174"/>
                    </a:cubicBezTo>
                    <a:cubicBezTo>
                      <a:pt x="31717" y="189262"/>
                      <a:pt x="37769" y="184238"/>
                      <a:pt x="36305" y="178532"/>
                    </a:cubicBezTo>
                    <a:cubicBezTo>
                      <a:pt x="34520" y="171575"/>
                      <a:pt x="26601" y="172318"/>
                      <a:pt x="23957" y="166475"/>
                    </a:cubicBezTo>
                    <a:cubicBezTo>
                      <a:pt x="21849" y="161817"/>
                      <a:pt x="24214" y="150731"/>
                      <a:pt x="22117" y="146205"/>
                    </a:cubicBezTo>
                    <a:cubicBezTo>
                      <a:pt x="20147" y="141954"/>
                      <a:pt x="13919" y="141179"/>
                      <a:pt x="11994" y="136725"/>
                    </a:cubicBezTo>
                    <a:cubicBezTo>
                      <a:pt x="10103" y="132353"/>
                      <a:pt x="12514" y="124307"/>
                      <a:pt x="10698" y="119445"/>
                    </a:cubicBezTo>
                    <a:cubicBezTo>
                      <a:pt x="8582" y="113778"/>
                      <a:pt x="514" y="105784"/>
                      <a:pt x="30" y="99269"/>
                    </a:cubicBezTo>
                    <a:cubicBezTo>
                      <a:pt x="-526" y="91771"/>
                      <a:pt x="6739" y="85677"/>
                      <a:pt x="7888" y="78143"/>
                    </a:cubicBezTo>
                    <a:cubicBezTo>
                      <a:pt x="8874" y="71674"/>
                      <a:pt x="4725" y="64569"/>
                      <a:pt x="6634" y="58869"/>
                    </a:cubicBezTo>
                    <a:cubicBezTo>
                      <a:pt x="8161" y="54308"/>
                      <a:pt x="15608" y="50948"/>
                      <a:pt x="17549" y="47304"/>
                    </a:cubicBezTo>
                    <a:close/>
                  </a:path>
                </a:pathLst>
              </a:custGeom>
              <a:solidFill>
                <a:schemeClr val="tx1"/>
              </a:solidFill>
              <a:ln w="12700" cap="flat">
                <a:noFill/>
                <a:prstDash val="solid"/>
                <a:miter/>
              </a:ln>
            </p:spPr>
            <p:txBody>
              <a:bodyPr rtlCol="0" anchor="ctr"/>
              <a:lstStyle/>
              <a:p>
                <a:endParaRPr lang="nl-NL" sz="1349"/>
              </a:p>
            </p:txBody>
          </p:sp>
        </p:grpSp>
        <p:sp>
          <p:nvSpPr>
            <p:cNvPr id="333" name="Vrije vorm 332">
              <a:extLst>
                <a:ext uri="{FF2B5EF4-FFF2-40B4-BE49-F238E27FC236}">
                  <a16:creationId xmlns:a16="http://schemas.microsoft.com/office/drawing/2014/main" id="{D6BA61C5-B5E7-5741-9F87-AF244A5ACD49}"/>
                </a:ext>
              </a:extLst>
            </p:cNvPr>
            <p:cNvSpPr/>
            <p:nvPr/>
          </p:nvSpPr>
          <p:spPr>
            <a:xfrm>
              <a:off x="-1" y="3389089"/>
              <a:ext cx="6096505" cy="3407711"/>
            </a:xfrm>
            <a:custGeom>
              <a:avLst/>
              <a:gdLst>
                <a:gd name="connsiteX0" fmla="*/ 6096505 w 6096505"/>
                <a:gd name="connsiteY0" fmla="*/ 0 h 3407711"/>
                <a:gd name="connsiteX1" fmla="*/ 6096505 w 6096505"/>
                <a:gd name="connsiteY1" fmla="*/ 567282 h 3407711"/>
                <a:gd name="connsiteX2" fmla="*/ 5123629 w 6096505"/>
                <a:gd name="connsiteY2" fmla="*/ 3345516 h 3407711"/>
                <a:gd name="connsiteX3" fmla="*/ 5084403 w 6096505"/>
                <a:gd name="connsiteY3" fmla="*/ 3407711 h 3407711"/>
                <a:gd name="connsiteX4" fmla="*/ 0 w 6096505"/>
                <a:gd name="connsiteY4" fmla="*/ 3407711 h 3407711"/>
                <a:gd name="connsiteX5" fmla="*/ 0 w 6096505"/>
                <a:gd name="connsiteY5" fmla="*/ 2820583 h 3407711"/>
                <a:gd name="connsiteX6" fmla="*/ 2371091 w 6096505"/>
                <a:gd name="connsiteY6" fmla="*/ 2999977 h 3407711"/>
                <a:gd name="connsiteX7" fmla="*/ 5812802 w 6096505"/>
                <a:gd name="connsiteY7" fmla="*/ 567282 h 3407711"/>
                <a:gd name="connsiteX8" fmla="*/ 5529098 w 6096505"/>
                <a:gd name="connsiteY8" fmla="*/ 567282 h 3407711"/>
                <a:gd name="connsiteX9" fmla="*/ 6096505 w 6096505"/>
                <a:gd name="connsiteY9" fmla="*/ 0 h 340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505" h="3407711">
                  <a:moveTo>
                    <a:pt x="6096505" y="0"/>
                  </a:moveTo>
                  <a:lnTo>
                    <a:pt x="6096505" y="567282"/>
                  </a:lnTo>
                  <a:cubicBezTo>
                    <a:pt x="6096505" y="1359999"/>
                    <a:pt x="5635181" y="2500373"/>
                    <a:pt x="5123629" y="3345516"/>
                  </a:cubicBezTo>
                  <a:lnTo>
                    <a:pt x="5084403" y="3407711"/>
                  </a:lnTo>
                  <a:lnTo>
                    <a:pt x="0" y="3407711"/>
                  </a:lnTo>
                  <a:lnTo>
                    <a:pt x="0" y="2820583"/>
                  </a:lnTo>
                  <a:cubicBezTo>
                    <a:pt x="0" y="2820583"/>
                    <a:pt x="313381" y="3284491"/>
                    <a:pt x="2371091" y="2999977"/>
                  </a:cubicBezTo>
                  <a:cubicBezTo>
                    <a:pt x="3575862" y="2833397"/>
                    <a:pt x="5836959" y="1291730"/>
                    <a:pt x="5812802" y="567282"/>
                  </a:cubicBezTo>
                  <a:lnTo>
                    <a:pt x="5529098" y="567282"/>
                  </a:lnTo>
                  <a:cubicBezTo>
                    <a:pt x="5529098" y="567282"/>
                    <a:pt x="6096505" y="0"/>
                    <a:pt x="6096505" y="0"/>
                  </a:cubicBezTo>
                  <a:close/>
                </a:path>
              </a:pathLst>
            </a:custGeom>
            <a:solidFill>
              <a:srgbClr val="F8B27A"/>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nvGrpSpPr>
            <p:cNvPr id="301" name="Graphic 20">
              <a:extLst>
                <a:ext uri="{FF2B5EF4-FFF2-40B4-BE49-F238E27FC236}">
                  <a16:creationId xmlns:a16="http://schemas.microsoft.com/office/drawing/2014/main" id="{DFC22056-12A7-13A2-0C00-C9C1662EC35C}"/>
                </a:ext>
              </a:extLst>
            </p:cNvPr>
            <p:cNvGrpSpPr/>
            <p:nvPr/>
          </p:nvGrpSpPr>
          <p:grpSpPr>
            <a:xfrm flipH="1">
              <a:off x="4666596" y="4273010"/>
              <a:ext cx="847815" cy="1946984"/>
              <a:chOff x="7847093" y="5224323"/>
              <a:chExt cx="639808" cy="1469301"/>
            </a:xfrm>
          </p:grpSpPr>
          <p:sp>
            <p:nvSpPr>
              <p:cNvPr id="302" name="Vrije vorm 301">
                <a:extLst>
                  <a:ext uri="{FF2B5EF4-FFF2-40B4-BE49-F238E27FC236}">
                    <a16:creationId xmlns:a16="http://schemas.microsoft.com/office/drawing/2014/main" id="{F58F1E92-3410-6EAF-7CF1-B2436F17C4D8}"/>
                  </a:ext>
                </a:extLst>
              </p:cNvPr>
              <p:cNvSpPr/>
              <p:nvPr/>
            </p:nvSpPr>
            <p:spPr>
              <a:xfrm>
                <a:off x="7931457" y="6464627"/>
                <a:ext cx="467192" cy="228997"/>
              </a:xfrm>
              <a:custGeom>
                <a:avLst/>
                <a:gdLst>
                  <a:gd name="connsiteX0" fmla="*/ 519 w 467192"/>
                  <a:gd name="connsiteY0" fmla="*/ 12673 h 228997"/>
                  <a:gd name="connsiteX1" fmla="*/ 460013 w 467192"/>
                  <a:gd name="connsiteY1" fmla="*/ 215875 h 228997"/>
                  <a:gd name="connsiteX2" fmla="*/ 519 w 467192"/>
                  <a:gd name="connsiteY2" fmla="*/ 12673 h 228997"/>
                </a:gdLst>
                <a:ahLst/>
                <a:cxnLst>
                  <a:cxn ang="0">
                    <a:pos x="connsiteX0" y="connsiteY0"/>
                  </a:cxn>
                  <a:cxn ang="0">
                    <a:pos x="connsiteX1" y="connsiteY1"/>
                  </a:cxn>
                  <a:cxn ang="0">
                    <a:pos x="connsiteX2" y="connsiteY2"/>
                  </a:cxn>
                </a:cxnLst>
                <a:rect l="l" t="t" r="r" b="b"/>
                <a:pathLst>
                  <a:path w="467192" h="228997">
                    <a:moveTo>
                      <a:pt x="519" y="12673"/>
                    </a:moveTo>
                    <a:cubicBezTo>
                      <a:pt x="19800" y="-50511"/>
                      <a:pt x="533450" y="139180"/>
                      <a:pt x="460013" y="215875"/>
                    </a:cubicBezTo>
                    <a:cubicBezTo>
                      <a:pt x="394991" y="283783"/>
                      <a:pt x="-16604" y="68784"/>
                      <a:pt x="519" y="12673"/>
                    </a:cubicBezTo>
                    <a:close/>
                  </a:path>
                </a:pathLst>
              </a:custGeom>
              <a:solidFill>
                <a:schemeClr val="accent6">
                  <a:lumMod val="50000"/>
                  <a:alpha val="5000"/>
                </a:schemeClr>
              </a:solidFill>
              <a:ln w="12700" cap="flat">
                <a:noFill/>
                <a:prstDash val="solid"/>
                <a:miter/>
              </a:ln>
            </p:spPr>
            <p:txBody>
              <a:bodyPr rtlCol="0" anchor="ctr"/>
              <a:lstStyle/>
              <a:p>
                <a:endParaRPr lang="nl-NL" sz="1349"/>
              </a:p>
            </p:txBody>
          </p:sp>
          <p:sp>
            <p:nvSpPr>
              <p:cNvPr id="303" name="Vrije vorm 302">
                <a:extLst>
                  <a:ext uri="{FF2B5EF4-FFF2-40B4-BE49-F238E27FC236}">
                    <a16:creationId xmlns:a16="http://schemas.microsoft.com/office/drawing/2014/main" id="{B2A7BCC2-0108-5D85-F73A-712129B98DAA}"/>
                  </a:ext>
                </a:extLst>
              </p:cNvPr>
              <p:cNvSpPr/>
              <p:nvPr/>
            </p:nvSpPr>
            <p:spPr>
              <a:xfrm>
                <a:off x="8218534" y="6570190"/>
                <a:ext cx="143019" cy="58870"/>
              </a:xfrm>
              <a:custGeom>
                <a:avLst/>
                <a:gdLst>
                  <a:gd name="connsiteX0" fmla="*/ 95174 w 143019"/>
                  <a:gd name="connsiteY0" fmla="*/ 13696 h 58870"/>
                  <a:gd name="connsiteX1" fmla="*/ 47520 w 143019"/>
                  <a:gd name="connsiteY1" fmla="*/ 772 h 58870"/>
                  <a:gd name="connsiteX2" fmla="*/ 2696 w 143019"/>
                  <a:gd name="connsiteY2" fmla="*/ 10739 h 58870"/>
                  <a:gd name="connsiteX3" fmla="*/ 16488 w 143019"/>
                  <a:gd name="connsiteY3" fmla="*/ 41487 h 58870"/>
                  <a:gd name="connsiteX4" fmla="*/ 76812 w 143019"/>
                  <a:gd name="connsiteY4" fmla="*/ 53810 h 58870"/>
                  <a:gd name="connsiteX5" fmla="*/ 113351 w 143019"/>
                  <a:gd name="connsiteY5" fmla="*/ 58856 h 58870"/>
                  <a:gd name="connsiteX6" fmla="*/ 140270 w 143019"/>
                  <a:gd name="connsiteY6" fmla="*/ 41993 h 58870"/>
                  <a:gd name="connsiteX7" fmla="*/ 127873 w 143019"/>
                  <a:gd name="connsiteY7" fmla="*/ 13744 h 58870"/>
                  <a:gd name="connsiteX8" fmla="*/ 95174 w 143019"/>
                  <a:gd name="connsiteY8" fmla="*/ 13696 h 5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019" h="58870">
                    <a:moveTo>
                      <a:pt x="95174" y="13696"/>
                    </a:moveTo>
                    <a:cubicBezTo>
                      <a:pt x="77460" y="6597"/>
                      <a:pt x="71713" y="2290"/>
                      <a:pt x="47520" y="772"/>
                    </a:cubicBezTo>
                    <a:cubicBezTo>
                      <a:pt x="40255" y="323"/>
                      <a:pt x="12421" y="-3399"/>
                      <a:pt x="2696" y="10739"/>
                    </a:cubicBezTo>
                    <a:cubicBezTo>
                      <a:pt x="-6520" y="24120"/>
                      <a:pt x="10354" y="38671"/>
                      <a:pt x="16488" y="41487"/>
                    </a:cubicBezTo>
                    <a:cubicBezTo>
                      <a:pt x="37429" y="51126"/>
                      <a:pt x="54299" y="50049"/>
                      <a:pt x="76812" y="53810"/>
                    </a:cubicBezTo>
                    <a:cubicBezTo>
                      <a:pt x="81000" y="54505"/>
                      <a:pt x="103507" y="59164"/>
                      <a:pt x="113351" y="58856"/>
                    </a:cubicBezTo>
                    <a:cubicBezTo>
                      <a:pt x="119857" y="58655"/>
                      <a:pt x="131967" y="59302"/>
                      <a:pt x="140270" y="41993"/>
                    </a:cubicBezTo>
                    <a:cubicBezTo>
                      <a:pt x="148735" y="24355"/>
                      <a:pt x="135663" y="15406"/>
                      <a:pt x="127873" y="13744"/>
                    </a:cubicBezTo>
                    <a:cubicBezTo>
                      <a:pt x="120500" y="12159"/>
                      <a:pt x="109483" y="19426"/>
                      <a:pt x="95174" y="13696"/>
                    </a:cubicBezTo>
                    <a:close/>
                  </a:path>
                </a:pathLst>
              </a:custGeom>
              <a:solidFill>
                <a:srgbClr val="103352"/>
              </a:solidFill>
              <a:ln w="12700" cap="flat">
                <a:noFill/>
                <a:prstDash val="solid"/>
                <a:miter/>
              </a:ln>
            </p:spPr>
            <p:txBody>
              <a:bodyPr rtlCol="0" anchor="ctr"/>
              <a:lstStyle/>
              <a:p>
                <a:endParaRPr lang="nl-NL" sz="1349"/>
              </a:p>
            </p:txBody>
          </p:sp>
          <p:sp>
            <p:nvSpPr>
              <p:cNvPr id="304" name="Vrije vorm 303">
                <a:extLst>
                  <a:ext uri="{FF2B5EF4-FFF2-40B4-BE49-F238E27FC236}">
                    <a16:creationId xmlns:a16="http://schemas.microsoft.com/office/drawing/2014/main" id="{AEC633D9-FE14-80D3-4989-B66CC12E0C93}"/>
                  </a:ext>
                </a:extLst>
              </p:cNvPr>
              <p:cNvSpPr/>
              <p:nvPr/>
            </p:nvSpPr>
            <p:spPr>
              <a:xfrm>
                <a:off x="8217953" y="6542512"/>
                <a:ext cx="140318" cy="75947"/>
              </a:xfrm>
              <a:custGeom>
                <a:avLst/>
                <a:gdLst>
                  <a:gd name="connsiteX0" fmla="*/ 139445 w 140318"/>
                  <a:gd name="connsiteY0" fmla="*/ 46847 h 75947"/>
                  <a:gd name="connsiteX1" fmla="*/ 122752 w 140318"/>
                  <a:gd name="connsiteY1" fmla="*/ 12939 h 75947"/>
                  <a:gd name="connsiteX2" fmla="*/ 108069 w 140318"/>
                  <a:gd name="connsiteY2" fmla="*/ 5303 h 75947"/>
                  <a:gd name="connsiteX3" fmla="*/ 80507 w 140318"/>
                  <a:gd name="connsiteY3" fmla="*/ 30 h 75947"/>
                  <a:gd name="connsiteX4" fmla="*/ 49048 w 140318"/>
                  <a:gd name="connsiteY4" fmla="*/ 15376 h 75947"/>
                  <a:gd name="connsiteX5" fmla="*/ 3405 w 140318"/>
                  <a:gd name="connsiteY5" fmla="*/ 24305 h 75947"/>
                  <a:gd name="connsiteX6" fmla="*/ 2 w 140318"/>
                  <a:gd name="connsiteY6" fmla="*/ 33361 h 75947"/>
                  <a:gd name="connsiteX7" fmla="*/ 41 w 140318"/>
                  <a:gd name="connsiteY7" fmla="*/ 36877 h 75947"/>
                  <a:gd name="connsiteX8" fmla="*/ 16573 w 140318"/>
                  <a:gd name="connsiteY8" fmla="*/ 59013 h 75947"/>
                  <a:gd name="connsiteX9" fmla="*/ 75591 w 140318"/>
                  <a:gd name="connsiteY9" fmla="*/ 70978 h 75947"/>
                  <a:gd name="connsiteX10" fmla="*/ 111333 w 140318"/>
                  <a:gd name="connsiteY10" fmla="*/ 75938 h 75947"/>
                  <a:gd name="connsiteX11" fmla="*/ 137799 w 140318"/>
                  <a:gd name="connsiteY11" fmla="*/ 59874 h 75947"/>
                  <a:gd name="connsiteX12" fmla="*/ 139445 w 140318"/>
                  <a:gd name="connsiteY12" fmla="*/ 46847 h 7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318" h="75947">
                    <a:moveTo>
                      <a:pt x="139445" y="46847"/>
                    </a:moveTo>
                    <a:cubicBezTo>
                      <a:pt x="139491" y="46847"/>
                      <a:pt x="122752" y="12939"/>
                      <a:pt x="122752" y="12939"/>
                    </a:cubicBezTo>
                    <a:cubicBezTo>
                      <a:pt x="120565" y="7820"/>
                      <a:pt x="112838" y="6301"/>
                      <a:pt x="108069" y="5303"/>
                    </a:cubicBezTo>
                    <a:cubicBezTo>
                      <a:pt x="101293" y="3895"/>
                      <a:pt x="93780" y="1681"/>
                      <a:pt x="80507" y="30"/>
                    </a:cubicBezTo>
                    <a:cubicBezTo>
                      <a:pt x="72919" y="-913"/>
                      <a:pt x="71787" y="20689"/>
                      <a:pt x="49048" y="15376"/>
                    </a:cubicBezTo>
                    <a:cubicBezTo>
                      <a:pt x="31804" y="11346"/>
                      <a:pt x="9669" y="13356"/>
                      <a:pt x="3405" y="24305"/>
                    </a:cubicBezTo>
                    <a:cubicBezTo>
                      <a:pt x="1394" y="27819"/>
                      <a:pt x="102" y="30433"/>
                      <a:pt x="2" y="33361"/>
                    </a:cubicBezTo>
                    <a:cubicBezTo>
                      <a:pt x="-11" y="33502"/>
                      <a:pt x="57" y="35765"/>
                      <a:pt x="41" y="36877"/>
                    </a:cubicBezTo>
                    <a:cubicBezTo>
                      <a:pt x="-105" y="44003"/>
                      <a:pt x="1015" y="51346"/>
                      <a:pt x="16573" y="59013"/>
                    </a:cubicBezTo>
                    <a:cubicBezTo>
                      <a:pt x="36821" y="68959"/>
                      <a:pt x="53561" y="67325"/>
                      <a:pt x="75591" y="70978"/>
                    </a:cubicBezTo>
                    <a:cubicBezTo>
                      <a:pt x="79673" y="71658"/>
                      <a:pt x="101683" y="76184"/>
                      <a:pt x="111333" y="75938"/>
                    </a:cubicBezTo>
                    <a:cubicBezTo>
                      <a:pt x="117701" y="75749"/>
                      <a:pt x="129545" y="76408"/>
                      <a:pt x="137799" y="59874"/>
                    </a:cubicBezTo>
                    <a:cubicBezTo>
                      <a:pt x="140747" y="53952"/>
                      <a:pt x="140843" y="49827"/>
                      <a:pt x="139445" y="46847"/>
                    </a:cubicBezTo>
                    <a:close/>
                  </a:path>
                </a:pathLst>
              </a:custGeom>
              <a:solidFill>
                <a:schemeClr val="tx2"/>
              </a:solidFill>
              <a:ln w="12700" cap="flat">
                <a:noFill/>
                <a:prstDash val="solid"/>
                <a:miter/>
              </a:ln>
            </p:spPr>
            <p:txBody>
              <a:bodyPr rtlCol="0" anchor="ctr"/>
              <a:lstStyle/>
              <a:p>
                <a:endParaRPr lang="nl-NL" sz="1349"/>
              </a:p>
            </p:txBody>
          </p:sp>
          <p:sp>
            <p:nvSpPr>
              <p:cNvPr id="305" name="Vrije vorm 304">
                <a:extLst>
                  <a:ext uri="{FF2B5EF4-FFF2-40B4-BE49-F238E27FC236}">
                    <a16:creationId xmlns:a16="http://schemas.microsoft.com/office/drawing/2014/main" id="{4A86F96A-255C-9E15-D8F8-8BB9CD477BEA}"/>
                  </a:ext>
                </a:extLst>
              </p:cNvPr>
              <p:cNvSpPr/>
              <p:nvPr/>
            </p:nvSpPr>
            <p:spPr>
              <a:xfrm>
                <a:off x="7962581" y="6465944"/>
                <a:ext cx="136940" cy="79762"/>
              </a:xfrm>
              <a:custGeom>
                <a:avLst/>
                <a:gdLst>
                  <a:gd name="connsiteX0" fmla="*/ 94150 w 136940"/>
                  <a:gd name="connsiteY0" fmla="*/ 30216 h 79762"/>
                  <a:gd name="connsiteX1" fmla="*/ 50950 w 136940"/>
                  <a:gd name="connsiteY1" fmla="*/ 6304 h 79762"/>
                  <a:gd name="connsiteX2" fmla="*/ 5043 w 136940"/>
                  <a:gd name="connsiteY2" fmla="*/ 5297 h 79762"/>
                  <a:gd name="connsiteX3" fmla="*/ 11107 w 136940"/>
                  <a:gd name="connsiteY3" fmla="*/ 38447 h 79762"/>
                  <a:gd name="connsiteX4" fmla="*/ 66755 w 136940"/>
                  <a:gd name="connsiteY4" fmla="*/ 64796 h 79762"/>
                  <a:gd name="connsiteX5" fmla="*/ 101037 w 136940"/>
                  <a:gd name="connsiteY5" fmla="*/ 78407 h 79762"/>
                  <a:gd name="connsiteX6" fmla="*/ 131200 w 136940"/>
                  <a:gd name="connsiteY6" fmla="*/ 68447 h 79762"/>
                  <a:gd name="connsiteX7" fmla="*/ 125895 w 136940"/>
                  <a:gd name="connsiteY7" fmla="*/ 38058 h 79762"/>
                  <a:gd name="connsiteX8" fmla="*/ 94150 w 136940"/>
                  <a:gd name="connsiteY8" fmla="*/ 30216 h 7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40" h="79762">
                    <a:moveTo>
                      <a:pt x="94150" y="30216"/>
                    </a:moveTo>
                    <a:cubicBezTo>
                      <a:pt x="78639" y="19099"/>
                      <a:pt x="74085" y="13545"/>
                      <a:pt x="50950" y="6304"/>
                    </a:cubicBezTo>
                    <a:cubicBezTo>
                      <a:pt x="44002" y="4136"/>
                      <a:pt x="17858" y="-6114"/>
                      <a:pt x="5043" y="5297"/>
                    </a:cubicBezTo>
                    <a:cubicBezTo>
                      <a:pt x="-7097" y="16096"/>
                      <a:pt x="5821" y="34250"/>
                      <a:pt x="11107" y="38447"/>
                    </a:cubicBezTo>
                    <a:cubicBezTo>
                      <a:pt x="29147" y="52801"/>
                      <a:pt x="45788" y="55776"/>
                      <a:pt x="66755" y="64796"/>
                    </a:cubicBezTo>
                    <a:cubicBezTo>
                      <a:pt x="70656" y="66469"/>
                      <a:pt x="91403" y="76359"/>
                      <a:pt x="101037" y="78407"/>
                    </a:cubicBezTo>
                    <a:cubicBezTo>
                      <a:pt x="107403" y="79763"/>
                      <a:pt x="119010" y="83278"/>
                      <a:pt x="131200" y="68447"/>
                    </a:cubicBezTo>
                    <a:cubicBezTo>
                      <a:pt x="143626" y="53336"/>
                      <a:pt x="133064" y="41529"/>
                      <a:pt x="125895" y="38058"/>
                    </a:cubicBezTo>
                    <a:cubicBezTo>
                      <a:pt x="119112" y="34761"/>
                      <a:pt x="106680" y="39192"/>
                      <a:pt x="94150" y="30216"/>
                    </a:cubicBezTo>
                    <a:close/>
                  </a:path>
                </a:pathLst>
              </a:custGeom>
              <a:solidFill>
                <a:srgbClr val="103352"/>
              </a:solidFill>
              <a:ln w="12700" cap="flat">
                <a:noFill/>
                <a:prstDash val="solid"/>
                <a:miter/>
              </a:ln>
            </p:spPr>
            <p:txBody>
              <a:bodyPr rtlCol="0" anchor="ctr"/>
              <a:lstStyle/>
              <a:p>
                <a:endParaRPr lang="nl-NL" sz="1349"/>
              </a:p>
            </p:txBody>
          </p:sp>
          <p:sp>
            <p:nvSpPr>
              <p:cNvPr id="306" name="Vrije vorm 305">
                <a:extLst>
                  <a:ext uri="{FF2B5EF4-FFF2-40B4-BE49-F238E27FC236}">
                    <a16:creationId xmlns:a16="http://schemas.microsoft.com/office/drawing/2014/main" id="{5E5296AA-FFBB-3E26-C79E-C9E046B585F5}"/>
                  </a:ext>
                </a:extLst>
              </p:cNvPr>
              <p:cNvSpPr/>
              <p:nvPr/>
            </p:nvSpPr>
            <p:spPr>
              <a:xfrm>
                <a:off x="7963855" y="6452001"/>
                <a:ext cx="134175" cy="82805"/>
              </a:xfrm>
              <a:custGeom>
                <a:avLst/>
                <a:gdLst>
                  <a:gd name="connsiteX0" fmla="*/ 134002 w 134175"/>
                  <a:gd name="connsiteY0" fmla="*/ 59890 h 82805"/>
                  <a:gd name="connsiteX1" fmla="*/ 125874 w 134175"/>
                  <a:gd name="connsiteY1" fmla="*/ 22979 h 82805"/>
                  <a:gd name="connsiteX2" fmla="*/ 113435 w 134175"/>
                  <a:gd name="connsiteY2" fmla="*/ 12063 h 82805"/>
                  <a:gd name="connsiteX3" fmla="*/ 87923 w 134175"/>
                  <a:gd name="connsiteY3" fmla="*/ 372 h 82805"/>
                  <a:gd name="connsiteX4" fmla="*/ 51123 w 134175"/>
                  <a:gd name="connsiteY4" fmla="*/ 3990 h 82805"/>
                  <a:gd name="connsiteX5" fmla="*/ 7258 w 134175"/>
                  <a:gd name="connsiteY5" fmla="*/ 5566 h 82805"/>
                  <a:gd name="connsiteX6" fmla="*/ 1794 w 134175"/>
                  <a:gd name="connsiteY6" fmla="*/ 13550 h 82805"/>
                  <a:gd name="connsiteX7" fmla="*/ 994 w 134175"/>
                  <a:gd name="connsiteY7" fmla="*/ 16973 h 82805"/>
                  <a:gd name="connsiteX8" fmla="*/ 11773 w 134175"/>
                  <a:gd name="connsiteY8" fmla="*/ 42412 h 82805"/>
                  <a:gd name="connsiteX9" fmla="*/ 66237 w 134175"/>
                  <a:gd name="connsiteY9" fmla="*/ 68102 h 82805"/>
                  <a:gd name="connsiteX10" fmla="*/ 99765 w 134175"/>
                  <a:gd name="connsiteY10" fmla="*/ 81440 h 82805"/>
                  <a:gd name="connsiteX11" fmla="*/ 129298 w 134175"/>
                  <a:gd name="connsiteY11" fmla="*/ 72149 h 82805"/>
                  <a:gd name="connsiteX12" fmla="*/ 134002 w 134175"/>
                  <a:gd name="connsiteY12" fmla="*/ 59890 h 8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175" h="82805">
                    <a:moveTo>
                      <a:pt x="134002" y="59890"/>
                    </a:moveTo>
                    <a:cubicBezTo>
                      <a:pt x="134047" y="59900"/>
                      <a:pt x="125874" y="22979"/>
                      <a:pt x="125874" y="22979"/>
                    </a:cubicBezTo>
                    <a:cubicBezTo>
                      <a:pt x="124971" y="17487"/>
                      <a:pt x="117828" y="14170"/>
                      <a:pt x="113435" y="12063"/>
                    </a:cubicBezTo>
                    <a:cubicBezTo>
                      <a:pt x="107189" y="9080"/>
                      <a:pt x="100420" y="5139"/>
                      <a:pt x="87923" y="372"/>
                    </a:cubicBezTo>
                    <a:cubicBezTo>
                      <a:pt x="80779" y="-2353"/>
                      <a:pt x="73388" y="11030"/>
                      <a:pt x="51123" y="3990"/>
                    </a:cubicBezTo>
                    <a:cubicBezTo>
                      <a:pt x="44446" y="1883"/>
                      <a:pt x="20678" y="-3475"/>
                      <a:pt x="7258" y="5566"/>
                    </a:cubicBezTo>
                    <a:cubicBezTo>
                      <a:pt x="3901" y="7829"/>
                      <a:pt x="2589" y="10730"/>
                      <a:pt x="1794" y="13550"/>
                    </a:cubicBezTo>
                    <a:cubicBezTo>
                      <a:pt x="1748" y="13684"/>
                      <a:pt x="1275" y="15898"/>
                      <a:pt x="994" y="16973"/>
                    </a:cubicBezTo>
                    <a:cubicBezTo>
                      <a:pt x="-847" y="23859"/>
                      <a:pt x="-1509" y="31257"/>
                      <a:pt x="11773" y="42412"/>
                    </a:cubicBezTo>
                    <a:cubicBezTo>
                      <a:pt x="29065" y="56899"/>
                      <a:pt x="45712" y="59303"/>
                      <a:pt x="66237" y="68102"/>
                    </a:cubicBezTo>
                    <a:cubicBezTo>
                      <a:pt x="70038" y="69736"/>
                      <a:pt x="90335" y="79379"/>
                      <a:pt x="99765" y="81440"/>
                    </a:cubicBezTo>
                    <a:cubicBezTo>
                      <a:pt x="105995" y="82774"/>
                      <a:pt x="117340" y="86239"/>
                      <a:pt x="129298" y="72149"/>
                    </a:cubicBezTo>
                    <a:cubicBezTo>
                      <a:pt x="133572" y="67099"/>
                      <a:pt x="134649" y="63117"/>
                      <a:pt x="134002" y="59890"/>
                    </a:cubicBezTo>
                    <a:close/>
                  </a:path>
                </a:pathLst>
              </a:custGeom>
              <a:solidFill>
                <a:schemeClr val="tx2"/>
              </a:solidFill>
              <a:ln w="12700" cap="flat">
                <a:noFill/>
                <a:prstDash val="solid"/>
                <a:miter/>
              </a:ln>
            </p:spPr>
            <p:txBody>
              <a:bodyPr rtlCol="0" anchor="ctr"/>
              <a:lstStyle/>
              <a:p>
                <a:endParaRPr lang="nl-NL" sz="1349"/>
              </a:p>
            </p:txBody>
          </p:sp>
          <p:sp>
            <p:nvSpPr>
              <p:cNvPr id="307" name="Vrije vorm 306">
                <a:extLst>
                  <a:ext uri="{FF2B5EF4-FFF2-40B4-BE49-F238E27FC236}">
                    <a16:creationId xmlns:a16="http://schemas.microsoft.com/office/drawing/2014/main" id="{0983D2F6-4579-47FF-888E-870E6E1A9059}"/>
                  </a:ext>
                </a:extLst>
              </p:cNvPr>
              <p:cNvSpPr/>
              <p:nvPr/>
            </p:nvSpPr>
            <p:spPr>
              <a:xfrm>
                <a:off x="8311745" y="5608677"/>
                <a:ext cx="164481" cy="286674"/>
              </a:xfrm>
              <a:custGeom>
                <a:avLst/>
                <a:gdLst>
                  <a:gd name="connsiteX0" fmla="*/ 156615 w 164481"/>
                  <a:gd name="connsiteY0" fmla="*/ 64539 h 286674"/>
                  <a:gd name="connsiteX1" fmla="*/ 110895 w 164481"/>
                  <a:gd name="connsiteY1" fmla="*/ 169568 h 286674"/>
                  <a:gd name="connsiteX2" fmla="*/ 80923 w 164481"/>
                  <a:gd name="connsiteY2" fmla="*/ 223797 h 286674"/>
                  <a:gd name="connsiteX3" fmla="*/ 80542 w 164481"/>
                  <a:gd name="connsiteY3" fmla="*/ 223924 h 286674"/>
                  <a:gd name="connsiteX4" fmla="*/ 78256 w 164481"/>
                  <a:gd name="connsiteY4" fmla="*/ 233576 h 286674"/>
                  <a:gd name="connsiteX5" fmla="*/ 61873 w 164481"/>
                  <a:gd name="connsiteY5" fmla="*/ 266851 h 286674"/>
                  <a:gd name="connsiteX6" fmla="*/ 25297 w 164481"/>
                  <a:gd name="connsiteY6" fmla="*/ 286535 h 286674"/>
                  <a:gd name="connsiteX7" fmla="*/ 7390 w 164481"/>
                  <a:gd name="connsiteY7" fmla="*/ 272565 h 286674"/>
                  <a:gd name="connsiteX8" fmla="*/ 25170 w 164481"/>
                  <a:gd name="connsiteY8" fmla="*/ 234211 h 286674"/>
                  <a:gd name="connsiteX9" fmla="*/ 15010 w 164481"/>
                  <a:gd name="connsiteY9" fmla="*/ 238021 h 286674"/>
                  <a:gd name="connsiteX10" fmla="*/ 23 w 164481"/>
                  <a:gd name="connsiteY10" fmla="*/ 247673 h 286674"/>
                  <a:gd name="connsiteX11" fmla="*/ 9422 w 164481"/>
                  <a:gd name="connsiteY11" fmla="*/ 224305 h 286674"/>
                  <a:gd name="connsiteX12" fmla="*/ 48284 w 164481"/>
                  <a:gd name="connsiteY12" fmla="*/ 205509 h 286674"/>
                  <a:gd name="connsiteX13" fmla="*/ 53363 w 164481"/>
                  <a:gd name="connsiteY13" fmla="*/ 198397 h 286674"/>
                  <a:gd name="connsiteX14" fmla="*/ 76859 w 164481"/>
                  <a:gd name="connsiteY14" fmla="*/ 125372 h 286674"/>
                  <a:gd name="connsiteX15" fmla="*/ 101370 w 164481"/>
                  <a:gd name="connsiteY15" fmla="*/ 43076 h 286674"/>
                  <a:gd name="connsiteX16" fmla="*/ 121436 w 164481"/>
                  <a:gd name="connsiteY16" fmla="*/ 10437 h 286674"/>
                  <a:gd name="connsiteX17" fmla="*/ 160552 w 164481"/>
                  <a:gd name="connsiteY17" fmla="*/ 5738 h 286674"/>
                  <a:gd name="connsiteX18" fmla="*/ 156615 w 164481"/>
                  <a:gd name="connsiteY18" fmla="*/ 64539 h 28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481" h="286674">
                    <a:moveTo>
                      <a:pt x="156615" y="64539"/>
                    </a:moveTo>
                    <a:cubicBezTo>
                      <a:pt x="143661" y="99083"/>
                      <a:pt x="131342" y="130326"/>
                      <a:pt x="110895" y="169568"/>
                    </a:cubicBezTo>
                    <a:cubicBezTo>
                      <a:pt x="107211" y="176553"/>
                      <a:pt x="80923" y="223797"/>
                      <a:pt x="80923" y="223797"/>
                    </a:cubicBezTo>
                    <a:cubicBezTo>
                      <a:pt x="80923" y="223797"/>
                      <a:pt x="80796" y="223797"/>
                      <a:pt x="80542" y="223924"/>
                    </a:cubicBezTo>
                    <a:cubicBezTo>
                      <a:pt x="79398" y="226845"/>
                      <a:pt x="78636" y="229893"/>
                      <a:pt x="78256" y="233576"/>
                    </a:cubicBezTo>
                    <a:cubicBezTo>
                      <a:pt x="76859" y="248308"/>
                      <a:pt x="66698" y="260627"/>
                      <a:pt x="61873" y="266851"/>
                    </a:cubicBezTo>
                    <a:cubicBezTo>
                      <a:pt x="57555" y="272565"/>
                      <a:pt x="42823" y="288313"/>
                      <a:pt x="25297" y="286535"/>
                    </a:cubicBezTo>
                    <a:cubicBezTo>
                      <a:pt x="20851" y="286027"/>
                      <a:pt x="8533" y="281836"/>
                      <a:pt x="7390" y="272565"/>
                    </a:cubicBezTo>
                    <a:cubicBezTo>
                      <a:pt x="7009" y="268755"/>
                      <a:pt x="25043" y="238021"/>
                      <a:pt x="25170" y="234211"/>
                    </a:cubicBezTo>
                    <a:cubicBezTo>
                      <a:pt x="25297" y="232941"/>
                      <a:pt x="18438" y="231544"/>
                      <a:pt x="15010" y="238021"/>
                    </a:cubicBezTo>
                    <a:cubicBezTo>
                      <a:pt x="7390" y="252372"/>
                      <a:pt x="-484" y="250086"/>
                      <a:pt x="23" y="247673"/>
                    </a:cubicBezTo>
                    <a:cubicBezTo>
                      <a:pt x="1294" y="239672"/>
                      <a:pt x="6247" y="228496"/>
                      <a:pt x="9422" y="224305"/>
                    </a:cubicBezTo>
                    <a:cubicBezTo>
                      <a:pt x="16661" y="214653"/>
                      <a:pt x="38632" y="211732"/>
                      <a:pt x="48284" y="205509"/>
                    </a:cubicBezTo>
                    <a:cubicBezTo>
                      <a:pt x="49935" y="204493"/>
                      <a:pt x="51712" y="201445"/>
                      <a:pt x="53363" y="198397"/>
                    </a:cubicBezTo>
                    <a:cubicBezTo>
                      <a:pt x="57047" y="187856"/>
                      <a:pt x="68477" y="154582"/>
                      <a:pt x="76859" y="125372"/>
                    </a:cubicBezTo>
                    <a:cubicBezTo>
                      <a:pt x="83336" y="103020"/>
                      <a:pt x="91972" y="81938"/>
                      <a:pt x="101370" y="43076"/>
                    </a:cubicBezTo>
                    <a:cubicBezTo>
                      <a:pt x="104798" y="28726"/>
                      <a:pt x="121436" y="10437"/>
                      <a:pt x="121436" y="10437"/>
                    </a:cubicBezTo>
                    <a:cubicBezTo>
                      <a:pt x="121436" y="10437"/>
                      <a:pt x="150011" y="-9502"/>
                      <a:pt x="160552" y="5738"/>
                    </a:cubicBezTo>
                    <a:cubicBezTo>
                      <a:pt x="166648" y="14628"/>
                      <a:pt x="165886" y="39901"/>
                      <a:pt x="156615" y="64539"/>
                    </a:cubicBezTo>
                    <a:close/>
                  </a:path>
                </a:pathLst>
              </a:custGeom>
              <a:solidFill>
                <a:schemeClr val="accent6">
                  <a:lumMod val="50000"/>
                </a:schemeClr>
              </a:solidFill>
              <a:ln w="12700" cap="flat">
                <a:noFill/>
                <a:prstDash val="solid"/>
                <a:miter/>
              </a:ln>
            </p:spPr>
            <p:txBody>
              <a:bodyPr rtlCol="0" anchor="ctr"/>
              <a:lstStyle/>
              <a:p>
                <a:endParaRPr lang="nl-NL" sz="1349"/>
              </a:p>
            </p:txBody>
          </p:sp>
          <p:sp>
            <p:nvSpPr>
              <p:cNvPr id="308" name="Vrije vorm 307">
                <a:extLst>
                  <a:ext uri="{FF2B5EF4-FFF2-40B4-BE49-F238E27FC236}">
                    <a16:creationId xmlns:a16="http://schemas.microsoft.com/office/drawing/2014/main" id="{F6AA5A50-0E2A-668B-55BE-C432B5A61227}"/>
                  </a:ext>
                </a:extLst>
              </p:cNvPr>
              <p:cNvSpPr/>
              <p:nvPr/>
            </p:nvSpPr>
            <p:spPr>
              <a:xfrm>
                <a:off x="8031015" y="5845376"/>
                <a:ext cx="316187" cy="745938"/>
              </a:xfrm>
              <a:custGeom>
                <a:avLst/>
                <a:gdLst>
                  <a:gd name="connsiteX0" fmla="*/ 316187 w 316187"/>
                  <a:gd name="connsiteY0" fmla="*/ 721031 h 745938"/>
                  <a:gd name="connsiteX1" fmla="*/ 287739 w 316187"/>
                  <a:gd name="connsiteY1" fmla="*/ 745923 h 745938"/>
                  <a:gd name="connsiteX2" fmla="*/ 251290 w 316187"/>
                  <a:gd name="connsiteY2" fmla="*/ 717602 h 745938"/>
                  <a:gd name="connsiteX3" fmla="*/ 181694 w 316187"/>
                  <a:gd name="connsiteY3" fmla="*/ 502083 h 745938"/>
                  <a:gd name="connsiteX4" fmla="*/ 152865 w 316187"/>
                  <a:gd name="connsiteY4" fmla="*/ 418644 h 745938"/>
                  <a:gd name="connsiteX5" fmla="*/ 152357 w 316187"/>
                  <a:gd name="connsiteY5" fmla="*/ 417502 h 745938"/>
                  <a:gd name="connsiteX6" fmla="*/ 114003 w 316187"/>
                  <a:gd name="connsiteY6" fmla="*/ 281739 h 745938"/>
                  <a:gd name="connsiteX7" fmla="*/ 93683 w 316187"/>
                  <a:gd name="connsiteY7" fmla="*/ 308027 h 745938"/>
                  <a:gd name="connsiteX8" fmla="*/ 74887 w 316187"/>
                  <a:gd name="connsiteY8" fmla="*/ 408103 h 745938"/>
                  <a:gd name="connsiteX9" fmla="*/ 61933 w 316187"/>
                  <a:gd name="connsiteY9" fmla="*/ 637084 h 745938"/>
                  <a:gd name="connsiteX10" fmla="*/ 23579 w 316187"/>
                  <a:gd name="connsiteY10" fmla="*/ 658039 h 745938"/>
                  <a:gd name="connsiteX11" fmla="*/ 1735 w 316187"/>
                  <a:gd name="connsiteY11" fmla="*/ 616256 h 745938"/>
                  <a:gd name="connsiteX12" fmla="*/ 84 w 316187"/>
                  <a:gd name="connsiteY12" fmla="*/ 304344 h 745938"/>
                  <a:gd name="connsiteX13" fmla="*/ 84 w 316187"/>
                  <a:gd name="connsiteY13" fmla="*/ 303709 h 745938"/>
                  <a:gd name="connsiteX14" fmla="*/ 22563 w 316187"/>
                  <a:gd name="connsiteY14" fmla="*/ 238177 h 745938"/>
                  <a:gd name="connsiteX15" fmla="*/ 80983 w 316187"/>
                  <a:gd name="connsiteY15" fmla="*/ 157786 h 745938"/>
                  <a:gd name="connsiteX16" fmla="*/ 80983 w 316187"/>
                  <a:gd name="connsiteY16" fmla="*/ 157659 h 745938"/>
                  <a:gd name="connsiteX17" fmla="*/ 78062 w 316187"/>
                  <a:gd name="connsiteY17" fmla="*/ 147245 h 745938"/>
                  <a:gd name="connsiteX18" fmla="*/ 60663 w 316187"/>
                  <a:gd name="connsiteY18" fmla="*/ 65330 h 745938"/>
                  <a:gd name="connsiteX19" fmla="*/ 167978 w 316187"/>
                  <a:gd name="connsiteY19" fmla="*/ 17959 h 745938"/>
                  <a:gd name="connsiteX20" fmla="*/ 204046 w 316187"/>
                  <a:gd name="connsiteY20" fmla="*/ 26722 h 745938"/>
                  <a:gd name="connsiteX21" fmla="*/ 212174 w 316187"/>
                  <a:gd name="connsiteY21" fmla="*/ 31040 h 745938"/>
                  <a:gd name="connsiteX22" fmla="*/ 292819 w 316187"/>
                  <a:gd name="connsiteY22" fmla="*/ 4243 h 745938"/>
                  <a:gd name="connsiteX23" fmla="*/ 301328 w 316187"/>
                  <a:gd name="connsiteY23" fmla="*/ 82094 h 745938"/>
                  <a:gd name="connsiteX24" fmla="*/ 267165 w 316187"/>
                  <a:gd name="connsiteY24" fmla="*/ 155119 h 745938"/>
                  <a:gd name="connsiteX25" fmla="*/ 227287 w 316187"/>
                  <a:gd name="connsiteY25" fmla="*/ 191060 h 745938"/>
                  <a:gd name="connsiteX26" fmla="*/ 225509 w 316187"/>
                  <a:gd name="connsiteY26" fmla="*/ 223191 h 745938"/>
                  <a:gd name="connsiteX27" fmla="*/ 243035 w 316187"/>
                  <a:gd name="connsiteY27" fmla="*/ 392482 h 745938"/>
                  <a:gd name="connsiteX28" fmla="*/ 243162 w 316187"/>
                  <a:gd name="connsiteY28" fmla="*/ 393117 h 745938"/>
                  <a:gd name="connsiteX29" fmla="*/ 243416 w 316187"/>
                  <a:gd name="connsiteY29" fmla="*/ 394768 h 745938"/>
                  <a:gd name="connsiteX30" fmla="*/ 243924 w 316187"/>
                  <a:gd name="connsiteY30" fmla="*/ 398578 h 745938"/>
                  <a:gd name="connsiteX31" fmla="*/ 258529 w 316187"/>
                  <a:gd name="connsiteY31" fmla="*/ 477191 h 745938"/>
                  <a:gd name="connsiteX32" fmla="*/ 316187 w 316187"/>
                  <a:gd name="connsiteY32" fmla="*/ 721031 h 7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6187" h="745938">
                    <a:moveTo>
                      <a:pt x="316187" y="721031"/>
                    </a:moveTo>
                    <a:cubicBezTo>
                      <a:pt x="316187" y="721031"/>
                      <a:pt x="315933" y="745289"/>
                      <a:pt x="287739" y="745923"/>
                    </a:cubicBezTo>
                    <a:cubicBezTo>
                      <a:pt x="254846" y="746685"/>
                      <a:pt x="251290" y="717602"/>
                      <a:pt x="251290" y="717602"/>
                    </a:cubicBezTo>
                    <a:cubicBezTo>
                      <a:pt x="234272" y="645593"/>
                      <a:pt x="194394" y="544882"/>
                      <a:pt x="181694" y="502083"/>
                    </a:cubicBezTo>
                    <a:cubicBezTo>
                      <a:pt x="170772" y="465507"/>
                      <a:pt x="159342" y="436170"/>
                      <a:pt x="152865" y="418644"/>
                    </a:cubicBezTo>
                    <a:cubicBezTo>
                      <a:pt x="152611" y="418264"/>
                      <a:pt x="152484" y="417882"/>
                      <a:pt x="152357" y="417502"/>
                    </a:cubicBezTo>
                    <a:cubicBezTo>
                      <a:pt x="142197" y="385116"/>
                      <a:pt x="127592" y="332284"/>
                      <a:pt x="114003" y="281739"/>
                    </a:cubicBezTo>
                    <a:cubicBezTo>
                      <a:pt x="106383" y="290502"/>
                      <a:pt x="99652" y="299391"/>
                      <a:pt x="93683" y="308027"/>
                    </a:cubicBezTo>
                    <a:cubicBezTo>
                      <a:pt x="85809" y="321489"/>
                      <a:pt x="78824" y="350445"/>
                      <a:pt x="74887" y="408103"/>
                    </a:cubicBezTo>
                    <a:cubicBezTo>
                      <a:pt x="71458" y="460173"/>
                      <a:pt x="62822" y="625527"/>
                      <a:pt x="61933" y="637084"/>
                    </a:cubicBezTo>
                    <a:cubicBezTo>
                      <a:pt x="60790" y="651308"/>
                      <a:pt x="47328" y="665024"/>
                      <a:pt x="23579" y="658039"/>
                    </a:cubicBezTo>
                    <a:cubicBezTo>
                      <a:pt x="-932" y="650801"/>
                      <a:pt x="719" y="623368"/>
                      <a:pt x="1735" y="616256"/>
                    </a:cubicBezTo>
                    <a:cubicBezTo>
                      <a:pt x="12149" y="546026"/>
                      <a:pt x="-551" y="356287"/>
                      <a:pt x="84" y="304344"/>
                    </a:cubicBezTo>
                    <a:lnTo>
                      <a:pt x="84" y="303709"/>
                    </a:lnTo>
                    <a:cubicBezTo>
                      <a:pt x="-932" y="277928"/>
                      <a:pt x="7323" y="260529"/>
                      <a:pt x="22563" y="238177"/>
                    </a:cubicBezTo>
                    <a:cubicBezTo>
                      <a:pt x="38565" y="214936"/>
                      <a:pt x="59139" y="185980"/>
                      <a:pt x="80983" y="157786"/>
                    </a:cubicBezTo>
                    <a:cubicBezTo>
                      <a:pt x="80983" y="157786"/>
                      <a:pt x="80983" y="157786"/>
                      <a:pt x="80983" y="157659"/>
                    </a:cubicBezTo>
                    <a:cubicBezTo>
                      <a:pt x="79713" y="153087"/>
                      <a:pt x="78697" y="149531"/>
                      <a:pt x="78062" y="147245"/>
                    </a:cubicBezTo>
                    <a:cubicBezTo>
                      <a:pt x="70188" y="119178"/>
                      <a:pt x="60536" y="72950"/>
                      <a:pt x="60663" y="65330"/>
                    </a:cubicBezTo>
                    <a:cubicBezTo>
                      <a:pt x="61933" y="22531"/>
                      <a:pt x="146388" y="18975"/>
                      <a:pt x="167978" y="17959"/>
                    </a:cubicBezTo>
                    <a:cubicBezTo>
                      <a:pt x="185758" y="17197"/>
                      <a:pt x="189314" y="18975"/>
                      <a:pt x="204046" y="26722"/>
                    </a:cubicBezTo>
                    <a:cubicBezTo>
                      <a:pt x="206586" y="28119"/>
                      <a:pt x="209380" y="29516"/>
                      <a:pt x="212174" y="31040"/>
                    </a:cubicBezTo>
                    <a:cubicBezTo>
                      <a:pt x="239733" y="11990"/>
                      <a:pt x="276563" y="-9219"/>
                      <a:pt x="292819" y="4243"/>
                    </a:cubicBezTo>
                    <a:cubicBezTo>
                      <a:pt x="303868" y="13387"/>
                      <a:pt x="307043" y="50217"/>
                      <a:pt x="301328" y="82094"/>
                    </a:cubicBezTo>
                    <a:cubicBezTo>
                      <a:pt x="298280" y="98604"/>
                      <a:pt x="289517" y="130481"/>
                      <a:pt x="267165" y="155119"/>
                    </a:cubicBezTo>
                    <a:cubicBezTo>
                      <a:pt x="256243" y="167184"/>
                      <a:pt x="243289" y="178741"/>
                      <a:pt x="227287" y="191060"/>
                    </a:cubicBezTo>
                    <a:cubicBezTo>
                      <a:pt x="226017" y="201855"/>
                      <a:pt x="225255" y="212523"/>
                      <a:pt x="225509" y="223191"/>
                    </a:cubicBezTo>
                    <a:cubicBezTo>
                      <a:pt x="226779" y="266117"/>
                      <a:pt x="235542" y="343968"/>
                      <a:pt x="243035" y="392482"/>
                    </a:cubicBezTo>
                    <a:cubicBezTo>
                      <a:pt x="243035" y="392482"/>
                      <a:pt x="243035" y="392736"/>
                      <a:pt x="243162" y="393117"/>
                    </a:cubicBezTo>
                    <a:cubicBezTo>
                      <a:pt x="243162" y="393626"/>
                      <a:pt x="243289" y="394260"/>
                      <a:pt x="243416" y="394768"/>
                    </a:cubicBezTo>
                    <a:cubicBezTo>
                      <a:pt x="243543" y="395657"/>
                      <a:pt x="243670" y="397054"/>
                      <a:pt x="243924" y="398578"/>
                    </a:cubicBezTo>
                    <a:cubicBezTo>
                      <a:pt x="246210" y="413056"/>
                      <a:pt x="252306" y="450521"/>
                      <a:pt x="258529" y="477191"/>
                    </a:cubicBezTo>
                    <a:cubicBezTo>
                      <a:pt x="271991" y="534214"/>
                      <a:pt x="316187" y="721031"/>
                      <a:pt x="316187" y="721031"/>
                    </a:cubicBezTo>
                    <a:close/>
                  </a:path>
                </a:pathLst>
              </a:custGeom>
              <a:solidFill>
                <a:srgbClr val="103352"/>
              </a:solidFill>
              <a:ln w="12700" cap="flat">
                <a:noFill/>
                <a:prstDash val="solid"/>
                <a:miter/>
              </a:ln>
            </p:spPr>
            <p:txBody>
              <a:bodyPr rtlCol="0" anchor="ctr"/>
              <a:lstStyle/>
              <a:p>
                <a:endParaRPr lang="nl-NL" sz="1349"/>
              </a:p>
            </p:txBody>
          </p:sp>
          <p:sp>
            <p:nvSpPr>
              <p:cNvPr id="309" name="Vrije vorm 308">
                <a:extLst>
                  <a:ext uri="{FF2B5EF4-FFF2-40B4-BE49-F238E27FC236}">
                    <a16:creationId xmlns:a16="http://schemas.microsoft.com/office/drawing/2014/main" id="{80EDB075-4DEF-2E95-A810-38F6CB1B2B2D}"/>
                  </a:ext>
                </a:extLst>
              </p:cNvPr>
              <p:cNvSpPr/>
              <p:nvPr/>
            </p:nvSpPr>
            <p:spPr>
              <a:xfrm>
                <a:off x="7847093" y="5733415"/>
                <a:ext cx="267598" cy="235557"/>
              </a:xfrm>
              <a:custGeom>
                <a:avLst/>
                <a:gdLst>
                  <a:gd name="connsiteX0" fmla="*/ 267445 w 267598"/>
                  <a:gd name="connsiteY0" fmla="*/ 20955 h 235557"/>
                  <a:gd name="connsiteX1" fmla="*/ 235187 w 267598"/>
                  <a:gd name="connsiteY1" fmla="*/ 76200 h 235557"/>
                  <a:gd name="connsiteX2" fmla="*/ 144509 w 267598"/>
                  <a:gd name="connsiteY2" fmla="*/ 155321 h 235557"/>
                  <a:gd name="connsiteX3" fmla="*/ 108695 w 267598"/>
                  <a:gd name="connsiteY3" fmla="*/ 180975 h 235557"/>
                  <a:gd name="connsiteX4" fmla="*/ 107678 w 267598"/>
                  <a:gd name="connsiteY4" fmla="*/ 181863 h 235557"/>
                  <a:gd name="connsiteX5" fmla="*/ 86470 w 267598"/>
                  <a:gd name="connsiteY5" fmla="*/ 204470 h 235557"/>
                  <a:gd name="connsiteX6" fmla="*/ 55482 w 267598"/>
                  <a:gd name="connsiteY6" fmla="*/ 228853 h 235557"/>
                  <a:gd name="connsiteX7" fmla="*/ 11286 w 267598"/>
                  <a:gd name="connsiteY7" fmla="*/ 230886 h 235557"/>
                  <a:gd name="connsiteX8" fmla="*/ 618 w 267598"/>
                  <a:gd name="connsiteY8" fmla="*/ 209423 h 235557"/>
                  <a:gd name="connsiteX9" fmla="*/ 35288 w 267598"/>
                  <a:gd name="connsiteY9" fmla="*/ 180848 h 235557"/>
                  <a:gd name="connsiteX10" fmla="*/ 23604 w 267598"/>
                  <a:gd name="connsiteY10" fmla="*/ 179705 h 235557"/>
                  <a:gd name="connsiteX11" fmla="*/ 4809 w 267598"/>
                  <a:gd name="connsiteY11" fmla="*/ 182118 h 235557"/>
                  <a:gd name="connsiteX12" fmla="*/ 24748 w 267598"/>
                  <a:gd name="connsiteY12" fmla="*/ 163957 h 235557"/>
                  <a:gd name="connsiteX13" fmla="*/ 70595 w 267598"/>
                  <a:gd name="connsiteY13" fmla="*/ 163830 h 235557"/>
                  <a:gd name="connsiteX14" fmla="*/ 79103 w 267598"/>
                  <a:gd name="connsiteY14" fmla="*/ 159003 h 235557"/>
                  <a:gd name="connsiteX15" fmla="*/ 79358 w 267598"/>
                  <a:gd name="connsiteY15" fmla="*/ 158750 h 235557"/>
                  <a:gd name="connsiteX16" fmla="*/ 132189 w 267598"/>
                  <a:gd name="connsiteY16" fmla="*/ 97282 h 235557"/>
                  <a:gd name="connsiteX17" fmla="*/ 197213 w 267598"/>
                  <a:gd name="connsiteY17" fmla="*/ 27432 h 235557"/>
                  <a:gd name="connsiteX18" fmla="*/ 228710 w 267598"/>
                  <a:gd name="connsiteY18" fmla="*/ 0 h 235557"/>
                  <a:gd name="connsiteX19" fmla="*/ 267445 w 267598"/>
                  <a:gd name="connsiteY19" fmla="*/ 20955 h 23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598" h="235557">
                    <a:moveTo>
                      <a:pt x="267445" y="20955"/>
                    </a:moveTo>
                    <a:cubicBezTo>
                      <a:pt x="269223" y="32258"/>
                      <a:pt x="255380" y="56769"/>
                      <a:pt x="235187" y="76200"/>
                    </a:cubicBezTo>
                    <a:cubicBezTo>
                      <a:pt x="206865" y="103377"/>
                      <a:pt x="182227" y="127000"/>
                      <a:pt x="144509" y="155321"/>
                    </a:cubicBezTo>
                    <a:cubicBezTo>
                      <a:pt x="140572" y="158242"/>
                      <a:pt x="122791" y="170942"/>
                      <a:pt x="108695" y="180975"/>
                    </a:cubicBezTo>
                    <a:cubicBezTo>
                      <a:pt x="108313" y="181228"/>
                      <a:pt x="108060" y="181483"/>
                      <a:pt x="107678" y="181863"/>
                    </a:cubicBezTo>
                    <a:cubicBezTo>
                      <a:pt x="98915" y="188975"/>
                      <a:pt x="92058" y="195072"/>
                      <a:pt x="86470" y="204470"/>
                    </a:cubicBezTo>
                    <a:cubicBezTo>
                      <a:pt x="78341" y="218059"/>
                      <a:pt x="62975" y="225044"/>
                      <a:pt x="55482" y="228853"/>
                    </a:cubicBezTo>
                    <a:cubicBezTo>
                      <a:pt x="48624" y="232410"/>
                      <a:pt x="27414" y="240792"/>
                      <a:pt x="11286" y="230886"/>
                    </a:cubicBezTo>
                    <a:cubicBezTo>
                      <a:pt x="7349" y="228473"/>
                      <a:pt x="-2557" y="218694"/>
                      <a:pt x="618" y="209423"/>
                    </a:cubicBezTo>
                    <a:cubicBezTo>
                      <a:pt x="1888" y="205613"/>
                      <a:pt x="33384" y="184276"/>
                      <a:pt x="35288" y="180848"/>
                    </a:cubicBezTo>
                    <a:cubicBezTo>
                      <a:pt x="35924" y="179577"/>
                      <a:pt x="29954" y="175006"/>
                      <a:pt x="23604" y="179705"/>
                    </a:cubicBezTo>
                    <a:cubicBezTo>
                      <a:pt x="9888" y="189992"/>
                      <a:pt x="3412" y="184150"/>
                      <a:pt x="4809" y="182118"/>
                    </a:cubicBezTo>
                    <a:cubicBezTo>
                      <a:pt x="9762" y="175006"/>
                      <a:pt x="19668" y="166624"/>
                      <a:pt x="24748" y="163957"/>
                    </a:cubicBezTo>
                    <a:cubicBezTo>
                      <a:pt x="36050" y="158114"/>
                      <a:pt x="58530" y="165353"/>
                      <a:pt x="70595" y="163830"/>
                    </a:cubicBezTo>
                    <a:cubicBezTo>
                      <a:pt x="72626" y="163575"/>
                      <a:pt x="75928" y="161289"/>
                      <a:pt x="79103" y="159003"/>
                    </a:cubicBezTo>
                    <a:cubicBezTo>
                      <a:pt x="79103" y="159003"/>
                      <a:pt x="79231" y="158750"/>
                      <a:pt x="79358" y="158750"/>
                    </a:cubicBezTo>
                    <a:cubicBezTo>
                      <a:pt x="79358" y="158750"/>
                      <a:pt x="106282" y="126492"/>
                      <a:pt x="132189" y="97282"/>
                    </a:cubicBezTo>
                    <a:cubicBezTo>
                      <a:pt x="148700" y="78867"/>
                      <a:pt x="170289" y="60578"/>
                      <a:pt x="197213" y="27432"/>
                    </a:cubicBezTo>
                    <a:cubicBezTo>
                      <a:pt x="207120" y="15239"/>
                      <a:pt x="228710" y="0"/>
                      <a:pt x="228710" y="0"/>
                    </a:cubicBezTo>
                    <a:cubicBezTo>
                      <a:pt x="228710" y="0"/>
                      <a:pt x="264397" y="1397"/>
                      <a:pt x="267445" y="20955"/>
                    </a:cubicBezTo>
                    <a:close/>
                  </a:path>
                </a:pathLst>
              </a:custGeom>
              <a:solidFill>
                <a:schemeClr val="accent6">
                  <a:lumMod val="50000"/>
                </a:schemeClr>
              </a:solidFill>
              <a:ln w="12700" cap="flat">
                <a:noFill/>
                <a:prstDash val="solid"/>
                <a:miter/>
              </a:ln>
            </p:spPr>
            <p:txBody>
              <a:bodyPr rtlCol="0" anchor="ctr"/>
              <a:lstStyle/>
              <a:p>
                <a:endParaRPr lang="nl-NL" sz="1349"/>
              </a:p>
            </p:txBody>
          </p:sp>
          <p:sp>
            <p:nvSpPr>
              <p:cNvPr id="310" name="Vrije vorm 309">
                <a:extLst>
                  <a:ext uri="{FF2B5EF4-FFF2-40B4-BE49-F238E27FC236}">
                    <a16:creationId xmlns:a16="http://schemas.microsoft.com/office/drawing/2014/main" id="{F35DFC99-03F7-3400-A389-8897ADC06700}"/>
                  </a:ext>
                </a:extLst>
              </p:cNvPr>
              <p:cNvSpPr/>
              <p:nvPr/>
            </p:nvSpPr>
            <p:spPr>
              <a:xfrm>
                <a:off x="8044811" y="5414880"/>
                <a:ext cx="442090" cy="507958"/>
              </a:xfrm>
              <a:custGeom>
                <a:avLst/>
                <a:gdLst>
                  <a:gd name="connsiteX0" fmla="*/ 442090 w 442090"/>
                  <a:gd name="connsiteY0" fmla="*/ 178453 h 507958"/>
                  <a:gd name="connsiteX1" fmla="*/ 429898 w 442090"/>
                  <a:gd name="connsiteY1" fmla="*/ 180739 h 507958"/>
                  <a:gd name="connsiteX2" fmla="*/ 306455 w 442090"/>
                  <a:gd name="connsiteY2" fmla="*/ 23386 h 507958"/>
                  <a:gd name="connsiteX3" fmla="*/ 268355 w 442090"/>
                  <a:gd name="connsiteY3" fmla="*/ 18 h 507958"/>
                  <a:gd name="connsiteX4" fmla="*/ 262385 w 442090"/>
                  <a:gd name="connsiteY4" fmla="*/ 273 h 507958"/>
                  <a:gd name="connsiteX5" fmla="*/ 228731 w 442090"/>
                  <a:gd name="connsiteY5" fmla="*/ 8527 h 507958"/>
                  <a:gd name="connsiteX6" fmla="*/ 210443 w 442090"/>
                  <a:gd name="connsiteY6" fmla="*/ 15512 h 507958"/>
                  <a:gd name="connsiteX7" fmla="*/ 196091 w 442090"/>
                  <a:gd name="connsiteY7" fmla="*/ 32785 h 507958"/>
                  <a:gd name="connsiteX8" fmla="*/ 153038 w 442090"/>
                  <a:gd name="connsiteY8" fmla="*/ 39388 h 507958"/>
                  <a:gd name="connsiteX9" fmla="*/ 125225 w 442090"/>
                  <a:gd name="connsiteY9" fmla="*/ 32658 h 507958"/>
                  <a:gd name="connsiteX10" fmla="*/ 124463 w 442090"/>
                  <a:gd name="connsiteY10" fmla="*/ 49040 h 507958"/>
                  <a:gd name="connsiteX11" fmla="*/ 113669 w 442090"/>
                  <a:gd name="connsiteY11" fmla="*/ 39388 h 507958"/>
                  <a:gd name="connsiteX12" fmla="*/ 110366 w 442090"/>
                  <a:gd name="connsiteY12" fmla="*/ 61740 h 507958"/>
                  <a:gd name="connsiteX13" fmla="*/ 115065 w 442090"/>
                  <a:gd name="connsiteY13" fmla="*/ 59327 h 507958"/>
                  <a:gd name="connsiteX14" fmla="*/ 110366 w 442090"/>
                  <a:gd name="connsiteY14" fmla="*/ 61867 h 507958"/>
                  <a:gd name="connsiteX15" fmla="*/ 110366 w 442090"/>
                  <a:gd name="connsiteY15" fmla="*/ 61740 h 507958"/>
                  <a:gd name="connsiteX16" fmla="*/ 59820 w 442090"/>
                  <a:gd name="connsiteY16" fmla="*/ 89046 h 507958"/>
                  <a:gd name="connsiteX17" fmla="*/ 59058 w 442090"/>
                  <a:gd name="connsiteY17" fmla="*/ 89553 h 507958"/>
                  <a:gd name="connsiteX18" fmla="*/ 44707 w 442090"/>
                  <a:gd name="connsiteY18" fmla="*/ 101110 h 507958"/>
                  <a:gd name="connsiteX19" fmla="*/ 44453 w 442090"/>
                  <a:gd name="connsiteY19" fmla="*/ 101491 h 507958"/>
                  <a:gd name="connsiteX20" fmla="*/ 44199 w 442090"/>
                  <a:gd name="connsiteY20" fmla="*/ 102126 h 507958"/>
                  <a:gd name="connsiteX21" fmla="*/ 38993 w 442090"/>
                  <a:gd name="connsiteY21" fmla="*/ 125495 h 507958"/>
                  <a:gd name="connsiteX22" fmla="*/ 33150 w 442090"/>
                  <a:gd name="connsiteY22" fmla="*/ 172738 h 507958"/>
                  <a:gd name="connsiteX23" fmla="*/ 10418 w 442090"/>
                  <a:gd name="connsiteY23" fmla="*/ 234968 h 507958"/>
                  <a:gd name="connsiteX24" fmla="*/ 20196 w 442090"/>
                  <a:gd name="connsiteY24" fmla="*/ 272941 h 507958"/>
                  <a:gd name="connsiteX25" fmla="*/ 16132 w 442090"/>
                  <a:gd name="connsiteY25" fmla="*/ 300373 h 507958"/>
                  <a:gd name="connsiteX26" fmla="*/ 9020 w 442090"/>
                  <a:gd name="connsiteY26" fmla="*/ 303422 h 507958"/>
                  <a:gd name="connsiteX27" fmla="*/ 3051 w 442090"/>
                  <a:gd name="connsiteY27" fmla="*/ 336060 h 507958"/>
                  <a:gd name="connsiteX28" fmla="*/ 58043 w 442090"/>
                  <a:gd name="connsiteY28" fmla="*/ 360825 h 507958"/>
                  <a:gd name="connsiteX29" fmla="*/ 53470 w 442090"/>
                  <a:gd name="connsiteY29" fmla="*/ 403244 h 507958"/>
                  <a:gd name="connsiteX30" fmla="*/ 43564 w 442090"/>
                  <a:gd name="connsiteY30" fmla="*/ 479698 h 507958"/>
                  <a:gd name="connsiteX31" fmla="*/ 95381 w 442090"/>
                  <a:gd name="connsiteY31" fmla="*/ 500525 h 507958"/>
                  <a:gd name="connsiteX32" fmla="*/ 192155 w 442090"/>
                  <a:gd name="connsiteY32" fmla="*/ 505351 h 507958"/>
                  <a:gd name="connsiteX33" fmla="*/ 294262 w 442090"/>
                  <a:gd name="connsiteY33" fmla="*/ 459504 h 507958"/>
                  <a:gd name="connsiteX34" fmla="*/ 287912 w 442090"/>
                  <a:gd name="connsiteY34" fmla="*/ 383558 h 507958"/>
                  <a:gd name="connsiteX35" fmla="*/ 290580 w 442090"/>
                  <a:gd name="connsiteY35" fmla="*/ 205885 h 507958"/>
                  <a:gd name="connsiteX36" fmla="*/ 299343 w 442090"/>
                  <a:gd name="connsiteY36" fmla="*/ 125748 h 507958"/>
                  <a:gd name="connsiteX37" fmla="*/ 359032 w 442090"/>
                  <a:gd name="connsiteY37" fmla="*/ 203853 h 507958"/>
                  <a:gd name="connsiteX38" fmla="*/ 353445 w 442090"/>
                  <a:gd name="connsiteY38" fmla="*/ 212108 h 507958"/>
                  <a:gd name="connsiteX39" fmla="*/ 366398 w 442090"/>
                  <a:gd name="connsiteY39" fmla="*/ 238651 h 507958"/>
                  <a:gd name="connsiteX40" fmla="*/ 439296 w 442090"/>
                  <a:gd name="connsiteY40" fmla="*/ 222141 h 507958"/>
                  <a:gd name="connsiteX41" fmla="*/ 442090 w 442090"/>
                  <a:gd name="connsiteY41" fmla="*/ 178453 h 50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42090" h="507958">
                    <a:moveTo>
                      <a:pt x="442090" y="178453"/>
                    </a:moveTo>
                    <a:cubicBezTo>
                      <a:pt x="442090" y="178453"/>
                      <a:pt x="437264" y="179215"/>
                      <a:pt x="429898" y="180739"/>
                    </a:cubicBezTo>
                    <a:cubicBezTo>
                      <a:pt x="414277" y="155593"/>
                      <a:pt x="310772" y="27959"/>
                      <a:pt x="306455" y="23386"/>
                    </a:cubicBezTo>
                    <a:cubicBezTo>
                      <a:pt x="292865" y="9543"/>
                      <a:pt x="280927" y="-490"/>
                      <a:pt x="268355" y="18"/>
                    </a:cubicBezTo>
                    <a:cubicBezTo>
                      <a:pt x="266195" y="146"/>
                      <a:pt x="264163" y="273"/>
                      <a:pt x="262385" y="273"/>
                    </a:cubicBezTo>
                    <a:cubicBezTo>
                      <a:pt x="252860" y="-109"/>
                      <a:pt x="235715" y="5734"/>
                      <a:pt x="228731" y="8527"/>
                    </a:cubicBezTo>
                    <a:cubicBezTo>
                      <a:pt x="223396" y="10686"/>
                      <a:pt x="217173" y="12973"/>
                      <a:pt x="210443" y="15512"/>
                    </a:cubicBezTo>
                    <a:cubicBezTo>
                      <a:pt x="210443" y="15512"/>
                      <a:pt x="211585" y="26688"/>
                      <a:pt x="196091" y="32785"/>
                    </a:cubicBezTo>
                    <a:cubicBezTo>
                      <a:pt x="179962" y="39135"/>
                      <a:pt x="164976" y="40277"/>
                      <a:pt x="153038" y="39388"/>
                    </a:cubicBezTo>
                    <a:cubicBezTo>
                      <a:pt x="136147" y="38118"/>
                      <a:pt x="125225" y="32658"/>
                      <a:pt x="125225" y="32658"/>
                    </a:cubicBezTo>
                    <a:lnTo>
                      <a:pt x="124463" y="49040"/>
                    </a:lnTo>
                    <a:lnTo>
                      <a:pt x="113669" y="39388"/>
                    </a:lnTo>
                    <a:lnTo>
                      <a:pt x="110366" y="61740"/>
                    </a:lnTo>
                    <a:cubicBezTo>
                      <a:pt x="111890" y="60978"/>
                      <a:pt x="113541" y="60089"/>
                      <a:pt x="115065" y="59327"/>
                    </a:cubicBezTo>
                    <a:lnTo>
                      <a:pt x="110366" y="61867"/>
                    </a:lnTo>
                    <a:lnTo>
                      <a:pt x="110366" y="61740"/>
                    </a:lnTo>
                    <a:cubicBezTo>
                      <a:pt x="92078" y="71647"/>
                      <a:pt x="73156" y="81934"/>
                      <a:pt x="59820" y="89046"/>
                    </a:cubicBezTo>
                    <a:cubicBezTo>
                      <a:pt x="59566" y="89173"/>
                      <a:pt x="59312" y="89299"/>
                      <a:pt x="59058" y="89553"/>
                    </a:cubicBezTo>
                    <a:cubicBezTo>
                      <a:pt x="52200" y="91077"/>
                      <a:pt x="47756" y="95014"/>
                      <a:pt x="44707" y="101110"/>
                    </a:cubicBezTo>
                    <a:cubicBezTo>
                      <a:pt x="44707" y="101237"/>
                      <a:pt x="44707" y="101364"/>
                      <a:pt x="44453" y="101491"/>
                    </a:cubicBezTo>
                    <a:cubicBezTo>
                      <a:pt x="44453" y="101746"/>
                      <a:pt x="44453" y="101873"/>
                      <a:pt x="44199" y="102126"/>
                    </a:cubicBezTo>
                    <a:cubicBezTo>
                      <a:pt x="41659" y="108096"/>
                      <a:pt x="40135" y="115970"/>
                      <a:pt x="38993" y="125495"/>
                    </a:cubicBezTo>
                    <a:cubicBezTo>
                      <a:pt x="38865" y="126891"/>
                      <a:pt x="36452" y="146576"/>
                      <a:pt x="33150" y="172738"/>
                    </a:cubicBezTo>
                    <a:cubicBezTo>
                      <a:pt x="28070" y="194201"/>
                      <a:pt x="20705" y="216935"/>
                      <a:pt x="10418" y="234968"/>
                    </a:cubicBezTo>
                    <a:cubicBezTo>
                      <a:pt x="3559" y="246907"/>
                      <a:pt x="11307" y="262273"/>
                      <a:pt x="20196" y="272941"/>
                    </a:cubicBezTo>
                    <a:cubicBezTo>
                      <a:pt x="18672" y="283863"/>
                      <a:pt x="17275" y="293388"/>
                      <a:pt x="16132" y="300373"/>
                    </a:cubicBezTo>
                    <a:cubicBezTo>
                      <a:pt x="13211" y="300500"/>
                      <a:pt x="10671" y="301389"/>
                      <a:pt x="9020" y="303422"/>
                    </a:cubicBezTo>
                    <a:cubicBezTo>
                      <a:pt x="-3044" y="317773"/>
                      <a:pt x="-759" y="334028"/>
                      <a:pt x="3051" y="336060"/>
                    </a:cubicBezTo>
                    <a:cubicBezTo>
                      <a:pt x="6734" y="338220"/>
                      <a:pt x="28324" y="339362"/>
                      <a:pt x="58043" y="360825"/>
                    </a:cubicBezTo>
                    <a:cubicBezTo>
                      <a:pt x="57407" y="377082"/>
                      <a:pt x="54995" y="392322"/>
                      <a:pt x="53470" y="403244"/>
                    </a:cubicBezTo>
                    <a:cubicBezTo>
                      <a:pt x="51311" y="418357"/>
                      <a:pt x="47628" y="449345"/>
                      <a:pt x="43564" y="479698"/>
                    </a:cubicBezTo>
                    <a:cubicBezTo>
                      <a:pt x="41913" y="492271"/>
                      <a:pt x="95381" y="500525"/>
                      <a:pt x="95381" y="500525"/>
                    </a:cubicBezTo>
                    <a:cubicBezTo>
                      <a:pt x="116462" y="505605"/>
                      <a:pt x="144275" y="511448"/>
                      <a:pt x="192155" y="505351"/>
                    </a:cubicBezTo>
                    <a:cubicBezTo>
                      <a:pt x="222888" y="501541"/>
                      <a:pt x="288801" y="479316"/>
                      <a:pt x="294262" y="459504"/>
                    </a:cubicBezTo>
                    <a:cubicBezTo>
                      <a:pt x="298072" y="446042"/>
                      <a:pt x="292231" y="415181"/>
                      <a:pt x="287912" y="383558"/>
                    </a:cubicBezTo>
                    <a:cubicBezTo>
                      <a:pt x="286896" y="376573"/>
                      <a:pt x="276101" y="290594"/>
                      <a:pt x="290580" y="205885"/>
                    </a:cubicBezTo>
                    <a:cubicBezTo>
                      <a:pt x="294262" y="184041"/>
                      <a:pt x="297564" y="154323"/>
                      <a:pt x="299343" y="125748"/>
                    </a:cubicBezTo>
                    <a:cubicBezTo>
                      <a:pt x="322837" y="156482"/>
                      <a:pt x="349253" y="191026"/>
                      <a:pt x="359032" y="203853"/>
                    </a:cubicBezTo>
                    <a:cubicBezTo>
                      <a:pt x="355476" y="206393"/>
                      <a:pt x="353318" y="209187"/>
                      <a:pt x="353445" y="212108"/>
                    </a:cubicBezTo>
                    <a:cubicBezTo>
                      <a:pt x="353825" y="223919"/>
                      <a:pt x="362207" y="239667"/>
                      <a:pt x="366398" y="238651"/>
                    </a:cubicBezTo>
                    <a:cubicBezTo>
                      <a:pt x="370970" y="237635"/>
                      <a:pt x="394720" y="224427"/>
                      <a:pt x="439296" y="222141"/>
                    </a:cubicBezTo>
                    <a:cubicBezTo>
                      <a:pt x="444249" y="221760"/>
                      <a:pt x="437010" y="194201"/>
                      <a:pt x="442090" y="178453"/>
                    </a:cubicBezTo>
                    <a:close/>
                  </a:path>
                </a:pathLst>
              </a:custGeom>
              <a:solidFill>
                <a:srgbClr val="017BC6"/>
              </a:solidFill>
              <a:ln w="12700" cap="flat">
                <a:noFill/>
                <a:prstDash val="solid"/>
                <a:miter/>
              </a:ln>
            </p:spPr>
            <p:txBody>
              <a:bodyPr rtlCol="0" anchor="ctr"/>
              <a:lstStyle/>
              <a:p>
                <a:endParaRPr lang="nl-NL" sz="1349"/>
              </a:p>
            </p:txBody>
          </p:sp>
          <p:sp>
            <p:nvSpPr>
              <p:cNvPr id="311" name="Vrije vorm 310">
                <a:extLst>
                  <a:ext uri="{FF2B5EF4-FFF2-40B4-BE49-F238E27FC236}">
                    <a16:creationId xmlns:a16="http://schemas.microsoft.com/office/drawing/2014/main" id="{BF4196DE-E9B5-E31E-025C-D3754A82D368}"/>
                  </a:ext>
                </a:extLst>
              </p:cNvPr>
              <p:cNvSpPr/>
              <p:nvPr/>
            </p:nvSpPr>
            <p:spPr>
              <a:xfrm>
                <a:off x="8168602" y="5359478"/>
                <a:ext cx="87831" cy="101516"/>
              </a:xfrm>
              <a:custGeom>
                <a:avLst/>
                <a:gdLst>
                  <a:gd name="connsiteX0" fmla="*/ 87831 w 87831"/>
                  <a:gd name="connsiteY0" fmla="*/ 80285 h 101516"/>
                  <a:gd name="connsiteX1" fmla="*/ 77636 w 87831"/>
                  <a:gd name="connsiteY1" fmla="*/ 0 h 101516"/>
                  <a:gd name="connsiteX2" fmla="*/ 0 w 87831"/>
                  <a:gd name="connsiteY2" fmla="*/ 29464 h 101516"/>
                  <a:gd name="connsiteX3" fmla="*/ 12513 w 87831"/>
                  <a:gd name="connsiteY3" fmla="*/ 101088 h 101516"/>
                  <a:gd name="connsiteX4" fmla="*/ 64365 w 87831"/>
                  <a:gd name="connsiteY4" fmla="*/ 97297 h 101516"/>
                  <a:gd name="connsiteX5" fmla="*/ 87831 w 87831"/>
                  <a:gd name="connsiteY5" fmla="*/ 80285 h 10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831" h="101516">
                    <a:moveTo>
                      <a:pt x="87831" y="80285"/>
                    </a:moveTo>
                    <a:lnTo>
                      <a:pt x="77636" y="0"/>
                    </a:lnTo>
                    <a:lnTo>
                      <a:pt x="0" y="29464"/>
                    </a:lnTo>
                    <a:lnTo>
                      <a:pt x="12513" y="101088"/>
                    </a:lnTo>
                    <a:cubicBezTo>
                      <a:pt x="12513" y="101088"/>
                      <a:pt x="32210" y="103396"/>
                      <a:pt x="64365" y="97297"/>
                    </a:cubicBezTo>
                    <a:cubicBezTo>
                      <a:pt x="78341" y="94646"/>
                      <a:pt x="86982" y="85048"/>
                      <a:pt x="87831" y="80285"/>
                    </a:cubicBezTo>
                    <a:close/>
                  </a:path>
                </a:pathLst>
              </a:custGeom>
              <a:solidFill>
                <a:schemeClr val="accent6">
                  <a:lumMod val="50000"/>
                </a:schemeClr>
              </a:solidFill>
              <a:ln w="12700" cap="flat">
                <a:noFill/>
                <a:prstDash val="solid"/>
                <a:miter/>
              </a:ln>
            </p:spPr>
            <p:txBody>
              <a:bodyPr rtlCol="0" anchor="ctr"/>
              <a:lstStyle/>
              <a:p>
                <a:endParaRPr lang="nl-NL" sz="1349"/>
              </a:p>
            </p:txBody>
          </p:sp>
          <p:sp>
            <p:nvSpPr>
              <p:cNvPr id="312" name="Vrije vorm 311">
                <a:extLst>
                  <a:ext uri="{FF2B5EF4-FFF2-40B4-BE49-F238E27FC236}">
                    <a16:creationId xmlns:a16="http://schemas.microsoft.com/office/drawing/2014/main" id="{8EA388E2-D060-FA45-3243-9E6B91EC59DF}"/>
                  </a:ext>
                </a:extLst>
              </p:cNvPr>
              <p:cNvSpPr/>
              <p:nvPr/>
            </p:nvSpPr>
            <p:spPr>
              <a:xfrm>
                <a:off x="8115698" y="5237370"/>
                <a:ext cx="163992" cy="182797"/>
              </a:xfrm>
              <a:custGeom>
                <a:avLst/>
                <a:gdLst>
                  <a:gd name="connsiteX0" fmla="*/ 163724 w 163992"/>
                  <a:gd name="connsiteY0" fmla="*/ 72063 h 182797"/>
                  <a:gd name="connsiteX1" fmla="*/ 91174 w 163992"/>
                  <a:gd name="connsiteY1" fmla="*/ 139529 h 182797"/>
                  <a:gd name="connsiteX2" fmla="*/ 84464 w 163992"/>
                  <a:gd name="connsiteY2" fmla="*/ 151513 h 182797"/>
                  <a:gd name="connsiteX3" fmla="*/ 75666 w 163992"/>
                  <a:gd name="connsiteY3" fmla="*/ 149735 h 182797"/>
                  <a:gd name="connsiteX4" fmla="*/ 63875 w 163992"/>
                  <a:gd name="connsiteY4" fmla="*/ 172217 h 182797"/>
                  <a:gd name="connsiteX5" fmla="*/ 22324 w 163992"/>
                  <a:gd name="connsiteY5" fmla="*/ 173741 h 182797"/>
                  <a:gd name="connsiteX6" fmla="*/ 13257 w 163992"/>
                  <a:gd name="connsiteY6" fmla="*/ 147342 h 182797"/>
                  <a:gd name="connsiteX7" fmla="*/ 11504 w 163992"/>
                  <a:gd name="connsiteY7" fmla="*/ 130691 h 182797"/>
                  <a:gd name="connsiteX8" fmla="*/ 3 w 163992"/>
                  <a:gd name="connsiteY8" fmla="*/ 115982 h 182797"/>
                  <a:gd name="connsiteX9" fmla="*/ 14883 w 163992"/>
                  <a:gd name="connsiteY9" fmla="*/ 85882 h 182797"/>
                  <a:gd name="connsiteX10" fmla="*/ 11332 w 163992"/>
                  <a:gd name="connsiteY10" fmla="*/ 68767 h 182797"/>
                  <a:gd name="connsiteX11" fmla="*/ 67624 w 163992"/>
                  <a:gd name="connsiteY11" fmla="*/ 1445 h 182797"/>
                  <a:gd name="connsiteX12" fmla="*/ 163724 w 163992"/>
                  <a:gd name="connsiteY12" fmla="*/ 72063 h 18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992" h="182797">
                    <a:moveTo>
                      <a:pt x="163724" y="72063"/>
                    </a:moveTo>
                    <a:cubicBezTo>
                      <a:pt x="157887" y="148851"/>
                      <a:pt x="90603" y="134773"/>
                      <a:pt x="91174" y="139529"/>
                    </a:cubicBezTo>
                    <a:cubicBezTo>
                      <a:pt x="92029" y="146657"/>
                      <a:pt x="87741" y="150168"/>
                      <a:pt x="84464" y="151513"/>
                    </a:cubicBezTo>
                    <a:cubicBezTo>
                      <a:pt x="81520" y="152721"/>
                      <a:pt x="77679" y="151007"/>
                      <a:pt x="75666" y="149735"/>
                    </a:cubicBezTo>
                    <a:cubicBezTo>
                      <a:pt x="72637" y="147820"/>
                      <a:pt x="78207" y="159227"/>
                      <a:pt x="63875" y="172217"/>
                    </a:cubicBezTo>
                    <a:cubicBezTo>
                      <a:pt x="48663" y="186003"/>
                      <a:pt x="25304" y="186113"/>
                      <a:pt x="22324" y="173741"/>
                    </a:cubicBezTo>
                    <a:cubicBezTo>
                      <a:pt x="20121" y="164597"/>
                      <a:pt x="16703" y="154278"/>
                      <a:pt x="13257" y="147342"/>
                    </a:cubicBezTo>
                    <a:cubicBezTo>
                      <a:pt x="10135" y="141086"/>
                      <a:pt x="13335" y="137348"/>
                      <a:pt x="11504" y="130691"/>
                    </a:cubicBezTo>
                    <a:cubicBezTo>
                      <a:pt x="9513" y="123528"/>
                      <a:pt x="228" y="123312"/>
                      <a:pt x="3" y="115982"/>
                    </a:cubicBezTo>
                    <a:cubicBezTo>
                      <a:pt x="-214" y="109969"/>
                      <a:pt x="13415" y="90280"/>
                      <a:pt x="14883" y="85882"/>
                    </a:cubicBezTo>
                    <a:cubicBezTo>
                      <a:pt x="16078" y="82342"/>
                      <a:pt x="10864" y="72522"/>
                      <a:pt x="11332" y="68767"/>
                    </a:cubicBezTo>
                    <a:cubicBezTo>
                      <a:pt x="15809" y="32851"/>
                      <a:pt x="16212" y="8378"/>
                      <a:pt x="67624" y="1445"/>
                    </a:cubicBezTo>
                    <a:cubicBezTo>
                      <a:pt x="128778" y="-6801"/>
                      <a:pt x="167626" y="20718"/>
                      <a:pt x="163724" y="72063"/>
                    </a:cubicBezTo>
                    <a:close/>
                  </a:path>
                </a:pathLst>
              </a:custGeom>
              <a:solidFill>
                <a:schemeClr val="accent6">
                  <a:lumMod val="50000"/>
                </a:schemeClr>
              </a:solidFill>
              <a:ln w="12700" cap="flat">
                <a:noFill/>
                <a:prstDash val="solid"/>
                <a:miter/>
              </a:ln>
            </p:spPr>
            <p:txBody>
              <a:bodyPr rtlCol="0" anchor="ctr"/>
              <a:lstStyle/>
              <a:p>
                <a:endParaRPr lang="nl-NL" sz="1349"/>
              </a:p>
            </p:txBody>
          </p:sp>
          <p:sp>
            <p:nvSpPr>
              <p:cNvPr id="313" name="Vrije vorm 312">
                <a:extLst>
                  <a:ext uri="{FF2B5EF4-FFF2-40B4-BE49-F238E27FC236}">
                    <a16:creationId xmlns:a16="http://schemas.microsoft.com/office/drawing/2014/main" id="{D106F891-78D7-571B-C5A3-B13C94A8638B}"/>
                  </a:ext>
                </a:extLst>
              </p:cNvPr>
              <p:cNvSpPr/>
              <p:nvPr/>
            </p:nvSpPr>
            <p:spPr>
              <a:xfrm>
                <a:off x="8127481" y="5224323"/>
                <a:ext cx="181065" cy="179718"/>
              </a:xfrm>
              <a:custGeom>
                <a:avLst/>
                <a:gdLst>
                  <a:gd name="connsiteX0" fmla="*/ 180083 w 181065"/>
                  <a:gd name="connsiteY0" fmla="*/ 118864 h 179718"/>
                  <a:gd name="connsiteX1" fmla="*/ 172980 w 181065"/>
                  <a:gd name="connsiteY1" fmla="*/ 53303 h 179718"/>
                  <a:gd name="connsiteX2" fmla="*/ 89090 w 181065"/>
                  <a:gd name="connsiteY2" fmla="*/ 32 h 179718"/>
                  <a:gd name="connsiteX3" fmla="*/ 4402 w 181065"/>
                  <a:gd name="connsiteY3" fmla="*/ 34158 h 179718"/>
                  <a:gd name="connsiteX4" fmla="*/ 603 w 181065"/>
                  <a:gd name="connsiteY4" fmla="*/ 53821 h 179718"/>
                  <a:gd name="connsiteX5" fmla="*/ 8514 w 181065"/>
                  <a:gd name="connsiteY5" fmla="*/ 98841 h 179718"/>
                  <a:gd name="connsiteX6" fmla="*/ 50595 w 181065"/>
                  <a:gd name="connsiteY6" fmla="*/ 137723 h 179718"/>
                  <a:gd name="connsiteX7" fmla="*/ 52630 w 181065"/>
                  <a:gd name="connsiteY7" fmla="*/ 108665 h 179718"/>
                  <a:gd name="connsiteX8" fmla="*/ 64817 w 181065"/>
                  <a:gd name="connsiteY8" fmla="*/ 99825 h 179718"/>
                  <a:gd name="connsiteX9" fmla="*/ 74531 w 181065"/>
                  <a:gd name="connsiteY9" fmla="*/ 144460 h 179718"/>
                  <a:gd name="connsiteX10" fmla="*/ 117346 w 181065"/>
                  <a:gd name="connsiteY10" fmla="*/ 179503 h 179718"/>
                  <a:gd name="connsiteX11" fmla="*/ 180083 w 181065"/>
                  <a:gd name="connsiteY11" fmla="*/ 118864 h 1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065" h="179718">
                    <a:moveTo>
                      <a:pt x="180083" y="118864"/>
                    </a:moveTo>
                    <a:cubicBezTo>
                      <a:pt x="182839" y="101374"/>
                      <a:pt x="179579" y="74180"/>
                      <a:pt x="172980" y="53303"/>
                    </a:cubicBezTo>
                    <a:cubicBezTo>
                      <a:pt x="160618" y="14199"/>
                      <a:pt x="130405" y="-795"/>
                      <a:pt x="89090" y="32"/>
                    </a:cubicBezTo>
                    <a:cubicBezTo>
                      <a:pt x="45955" y="896"/>
                      <a:pt x="18958" y="8115"/>
                      <a:pt x="4402" y="34158"/>
                    </a:cubicBezTo>
                    <a:cubicBezTo>
                      <a:pt x="2826" y="36979"/>
                      <a:pt x="501" y="49760"/>
                      <a:pt x="603" y="53821"/>
                    </a:cubicBezTo>
                    <a:cubicBezTo>
                      <a:pt x="-321" y="61920"/>
                      <a:pt x="-1556" y="75973"/>
                      <a:pt x="8514" y="98841"/>
                    </a:cubicBezTo>
                    <a:cubicBezTo>
                      <a:pt x="23301" y="132420"/>
                      <a:pt x="47233" y="133720"/>
                      <a:pt x="50595" y="137723"/>
                    </a:cubicBezTo>
                    <a:cubicBezTo>
                      <a:pt x="52316" y="139771"/>
                      <a:pt x="49162" y="116308"/>
                      <a:pt x="52630" y="108665"/>
                    </a:cubicBezTo>
                    <a:cubicBezTo>
                      <a:pt x="55645" y="102024"/>
                      <a:pt x="60316" y="99568"/>
                      <a:pt x="64817" y="99825"/>
                    </a:cubicBezTo>
                    <a:cubicBezTo>
                      <a:pt x="76465" y="100491"/>
                      <a:pt x="73089" y="111188"/>
                      <a:pt x="74531" y="144460"/>
                    </a:cubicBezTo>
                    <a:cubicBezTo>
                      <a:pt x="75778" y="173222"/>
                      <a:pt x="102421" y="181196"/>
                      <a:pt x="117346" y="179503"/>
                    </a:cubicBezTo>
                    <a:cubicBezTo>
                      <a:pt x="141251" y="176791"/>
                      <a:pt x="174526" y="154128"/>
                      <a:pt x="180083" y="118864"/>
                    </a:cubicBezTo>
                    <a:close/>
                  </a:path>
                </a:pathLst>
              </a:custGeom>
              <a:solidFill>
                <a:schemeClr val="tx1"/>
              </a:solidFill>
              <a:ln w="12700" cap="flat">
                <a:noFill/>
                <a:prstDash val="solid"/>
                <a:miter/>
              </a:ln>
            </p:spPr>
            <p:txBody>
              <a:bodyPr rtlCol="0" anchor="ctr"/>
              <a:lstStyle/>
              <a:p>
                <a:endParaRPr lang="nl-NL" sz="1349"/>
              </a:p>
            </p:txBody>
          </p:sp>
          <p:sp>
            <p:nvSpPr>
              <p:cNvPr id="314" name="Vrije vorm 313">
                <a:extLst>
                  <a:ext uri="{FF2B5EF4-FFF2-40B4-BE49-F238E27FC236}">
                    <a16:creationId xmlns:a16="http://schemas.microsoft.com/office/drawing/2014/main" id="{73D8E5DC-DD2C-16FE-B10B-38BE3F63A3FB}"/>
                  </a:ext>
                </a:extLst>
              </p:cNvPr>
              <p:cNvSpPr/>
              <p:nvPr/>
            </p:nvSpPr>
            <p:spPr>
              <a:xfrm>
                <a:off x="8256398" y="5263467"/>
                <a:ext cx="71746" cy="71746"/>
              </a:xfrm>
              <a:custGeom>
                <a:avLst/>
                <a:gdLst>
                  <a:gd name="connsiteX0" fmla="*/ 26 w 71746"/>
                  <a:gd name="connsiteY0" fmla="*/ 37224 h 71746"/>
                  <a:gd name="connsiteX1" fmla="*/ 37224 w 71746"/>
                  <a:gd name="connsiteY1" fmla="*/ 71720 h 71746"/>
                  <a:gd name="connsiteX2" fmla="*/ 71721 w 71746"/>
                  <a:gd name="connsiteY2" fmla="*/ 34523 h 71746"/>
                  <a:gd name="connsiteX3" fmla="*/ 34524 w 71746"/>
                  <a:gd name="connsiteY3" fmla="*/ 26 h 71746"/>
                  <a:gd name="connsiteX4" fmla="*/ 26 w 71746"/>
                  <a:gd name="connsiteY4" fmla="*/ 37224 h 7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6" h="71746">
                    <a:moveTo>
                      <a:pt x="26" y="37224"/>
                    </a:moveTo>
                    <a:cubicBezTo>
                      <a:pt x="772" y="57022"/>
                      <a:pt x="17426" y="72466"/>
                      <a:pt x="37224" y="71720"/>
                    </a:cubicBezTo>
                    <a:cubicBezTo>
                      <a:pt x="57022" y="70975"/>
                      <a:pt x="72466" y="54321"/>
                      <a:pt x="71721" y="34523"/>
                    </a:cubicBezTo>
                    <a:cubicBezTo>
                      <a:pt x="70975" y="14725"/>
                      <a:pt x="54321" y="-720"/>
                      <a:pt x="34524" y="26"/>
                    </a:cubicBezTo>
                    <a:cubicBezTo>
                      <a:pt x="14726" y="772"/>
                      <a:pt x="-720" y="17426"/>
                      <a:pt x="26" y="37224"/>
                    </a:cubicBezTo>
                    <a:close/>
                  </a:path>
                </a:pathLst>
              </a:custGeom>
              <a:solidFill>
                <a:srgbClr val="0077C1"/>
              </a:solidFill>
              <a:ln w="12700" cap="flat">
                <a:noFill/>
                <a:prstDash val="solid"/>
                <a:miter/>
              </a:ln>
            </p:spPr>
            <p:txBody>
              <a:bodyPr rtlCol="0" anchor="ctr"/>
              <a:lstStyle/>
              <a:p>
                <a:endParaRPr lang="nl-NL" sz="1349"/>
              </a:p>
            </p:txBody>
          </p:sp>
          <p:sp>
            <p:nvSpPr>
              <p:cNvPr id="315" name="Vrije vorm 314">
                <a:extLst>
                  <a:ext uri="{FF2B5EF4-FFF2-40B4-BE49-F238E27FC236}">
                    <a16:creationId xmlns:a16="http://schemas.microsoft.com/office/drawing/2014/main" id="{2F103F2A-CAD7-8484-F90D-BB34FB9203B1}"/>
                  </a:ext>
                </a:extLst>
              </p:cNvPr>
              <p:cNvSpPr/>
              <p:nvPr/>
            </p:nvSpPr>
            <p:spPr>
              <a:xfrm>
                <a:off x="8291405" y="5290831"/>
                <a:ext cx="143646" cy="201120"/>
              </a:xfrm>
              <a:custGeom>
                <a:avLst/>
                <a:gdLst>
                  <a:gd name="connsiteX0" fmla="*/ 32881 w 143646"/>
                  <a:gd name="connsiteY0" fmla="*/ 287 h 201120"/>
                  <a:gd name="connsiteX1" fmla="*/ 115385 w 143646"/>
                  <a:gd name="connsiteY1" fmla="*/ 82620 h 201120"/>
                  <a:gd name="connsiteX2" fmla="*/ 143647 w 143646"/>
                  <a:gd name="connsiteY2" fmla="*/ 179940 h 201120"/>
                  <a:gd name="connsiteX3" fmla="*/ 69763 w 143646"/>
                  <a:gd name="connsiteY3" fmla="*/ 194587 h 201120"/>
                  <a:gd name="connsiteX4" fmla="*/ 19828 w 143646"/>
                  <a:gd name="connsiteY4" fmla="*/ 106161 h 201120"/>
                  <a:gd name="connsiteX5" fmla="*/ 4512 w 143646"/>
                  <a:gd name="connsiteY5" fmla="*/ 20288 h 201120"/>
                  <a:gd name="connsiteX6" fmla="*/ 32881 w 143646"/>
                  <a:gd name="connsiteY6" fmla="*/ 287 h 20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646" h="201120">
                    <a:moveTo>
                      <a:pt x="32881" y="287"/>
                    </a:moveTo>
                    <a:cubicBezTo>
                      <a:pt x="32881" y="287"/>
                      <a:pt x="110111" y="-5858"/>
                      <a:pt x="115385" y="82620"/>
                    </a:cubicBezTo>
                    <a:cubicBezTo>
                      <a:pt x="120659" y="171098"/>
                      <a:pt x="143647" y="179940"/>
                      <a:pt x="143647" y="179940"/>
                    </a:cubicBezTo>
                    <a:cubicBezTo>
                      <a:pt x="143647" y="179940"/>
                      <a:pt x="108087" y="215364"/>
                      <a:pt x="69763" y="194587"/>
                    </a:cubicBezTo>
                    <a:cubicBezTo>
                      <a:pt x="31438" y="173811"/>
                      <a:pt x="16149" y="163136"/>
                      <a:pt x="19828" y="106161"/>
                    </a:cubicBezTo>
                    <a:cubicBezTo>
                      <a:pt x="23508" y="49186"/>
                      <a:pt x="17213" y="22900"/>
                      <a:pt x="4512" y="20288"/>
                    </a:cubicBezTo>
                    <a:cubicBezTo>
                      <a:pt x="-8190" y="17676"/>
                      <a:pt x="7399" y="-2636"/>
                      <a:pt x="32881" y="287"/>
                    </a:cubicBezTo>
                    <a:close/>
                  </a:path>
                </a:pathLst>
              </a:custGeom>
              <a:solidFill>
                <a:schemeClr val="tx1"/>
              </a:solidFill>
              <a:ln w="12700" cap="flat">
                <a:noFill/>
                <a:prstDash val="solid"/>
                <a:miter/>
              </a:ln>
            </p:spPr>
            <p:txBody>
              <a:bodyPr rtlCol="0" anchor="ctr"/>
              <a:lstStyle/>
              <a:p>
                <a:endParaRPr lang="nl-NL" sz="1349"/>
              </a:p>
            </p:txBody>
          </p:sp>
        </p:grpSp>
        <p:grpSp>
          <p:nvGrpSpPr>
            <p:cNvPr id="293" name="Groep 292">
              <a:extLst>
                <a:ext uri="{FF2B5EF4-FFF2-40B4-BE49-F238E27FC236}">
                  <a16:creationId xmlns:a16="http://schemas.microsoft.com/office/drawing/2014/main" id="{5E040F2C-DDD8-6D22-862B-7D58AF76A28A}"/>
                </a:ext>
              </a:extLst>
            </p:cNvPr>
            <p:cNvGrpSpPr/>
            <p:nvPr/>
          </p:nvGrpSpPr>
          <p:grpSpPr>
            <a:xfrm flipH="1">
              <a:off x="5380692" y="2705110"/>
              <a:ext cx="600061" cy="1160770"/>
              <a:chOff x="10654032" y="2187301"/>
              <a:chExt cx="1169694" cy="2262679"/>
            </a:xfrm>
          </p:grpSpPr>
          <p:sp>
            <p:nvSpPr>
              <p:cNvPr id="294" name="Ovaal 293">
                <a:extLst>
                  <a:ext uri="{FF2B5EF4-FFF2-40B4-BE49-F238E27FC236}">
                    <a16:creationId xmlns:a16="http://schemas.microsoft.com/office/drawing/2014/main" id="{DDBCCB4F-CCC5-A357-6DF4-6ED46CE106F9}"/>
                  </a:ext>
                </a:extLst>
              </p:cNvPr>
              <p:cNvSpPr>
                <a:spLocks noChangeAspect="1"/>
              </p:cNvSpPr>
              <p:nvPr/>
            </p:nvSpPr>
            <p:spPr>
              <a:xfrm>
                <a:off x="10654032" y="4407515"/>
                <a:ext cx="288000" cy="42465"/>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500">
                  <a:latin typeface="+mj-lt"/>
                </a:endParaRPr>
              </a:p>
            </p:txBody>
          </p:sp>
          <p:grpSp>
            <p:nvGrpSpPr>
              <p:cNvPr id="295" name="Groep 294">
                <a:extLst>
                  <a:ext uri="{FF2B5EF4-FFF2-40B4-BE49-F238E27FC236}">
                    <a16:creationId xmlns:a16="http://schemas.microsoft.com/office/drawing/2014/main" id="{8A083C46-C962-73EE-B210-A55E44B578C7}"/>
                  </a:ext>
                </a:extLst>
              </p:cNvPr>
              <p:cNvGrpSpPr/>
              <p:nvPr/>
            </p:nvGrpSpPr>
            <p:grpSpPr>
              <a:xfrm>
                <a:off x="10730296" y="2187301"/>
                <a:ext cx="1093430" cy="2239031"/>
                <a:chOff x="1455222" y="2124626"/>
                <a:chExt cx="437281" cy="895426"/>
              </a:xfrm>
            </p:grpSpPr>
            <p:grpSp>
              <p:nvGrpSpPr>
                <p:cNvPr id="296" name="Graphic 169">
                  <a:extLst>
                    <a:ext uri="{FF2B5EF4-FFF2-40B4-BE49-F238E27FC236}">
                      <a16:creationId xmlns:a16="http://schemas.microsoft.com/office/drawing/2014/main" id="{E1F46F74-48D6-A89E-7027-2488A1E6F57D}"/>
                    </a:ext>
                  </a:extLst>
                </p:cNvPr>
                <p:cNvGrpSpPr/>
                <p:nvPr/>
              </p:nvGrpSpPr>
              <p:grpSpPr>
                <a:xfrm>
                  <a:off x="1495082" y="2158535"/>
                  <a:ext cx="397421" cy="296513"/>
                  <a:chOff x="1495082" y="2158535"/>
                  <a:chExt cx="397421" cy="296513"/>
                </a:xfrm>
              </p:grpSpPr>
              <p:sp>
                <p:nvSpPr>
                  <p:cNvPr id="298" name="Vrije vorm 297">
                    <a:extLst>
                      <a:ext uri="{FF2B5EF4-FFF2-40B4-BE49-F238E27FC236}">
                        <a16:creationId xmlns:a16="http://schemas.microsoft.com/office/drawing/2014/main" id="{FBDAD963-4DE2-74D7-BD45-9009E8B7914D}"/>
                      </a:ext>
                    </a:extLst>
                  </p:cNvPr>
                  <p:cNvSpPr/>
                  <p:nvPr/>
                </p:nvSpPr>
                <p:spPr>
                  <a:xfrm>
                    <a:off x="1495082" y="2158535"/>
                    <a:ext cx="387286" cy="127539"/>
                  </a:xfrm>
                  <a:custGeom>
                    <a:avLst/>
                    <a:gdLst>
                      <a:gd name="connsiteX0" fmla="*/ 387286 w 387286"/>
                      <a:gd name="connsiteY0" fmla="*/ 96964 h 127539"/>
                      <a:gd name="connsiteX1" fmla="*/ 294608 w 387286"/>
                      <a:gd name="connsiteY1" fmla="*/ 119634 h 127539"/>
                      <a:gd name="connsiteX2" fmla="*/ 145637 w 387286"/>
                      <a:gd name="connsiteY2" fmla="*/ 85725 h 127539"/>
                      <a:gd name="connsiteX3" fmla="*/ 0 w 387286"/>
                      <a:gd name="connsiteY3" fmla="*/ 127540 h 127539"/>
                      <a:gd name="connsiteX4" fmla="*/ 0 w 387286"/>
                      <a:gd name="connsiteY4" fmla="*/ 41815 h 127539"/>
                      <a:gd name="connsiteX5" fmla="*/ 138207 w 387286"/>
                      <a:gd name="connsiteY5" fmla="*/ 0 h 127539"/>
                      <a:gd name="connsiteX6" fmla="*/ 279559 w 387286"/>
                      <a:gd name="connsiteY6" fmla="*/ 33909 h 127539"/>
                      <a:gd name="connsiteX7" fmla="*/ 369665 w 387286"/>
                      <a:gd name="connsiteY7" fmla="*/ 10096 h 127539"/>
                      <a:gd name="connsiteX8" fmla="*/ 382143 w 387286"/>
                      <a:gd name="connsiteY8" fmla="*/ 16954 h 127539"/>
                      <a:gd name="connsiteX9" fmla="*/ 387286 w 387286"/>
                      <a:gd name="connsiteY9" fmla="*/ 96964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286" h="127539">
                        <a:moveTo>
                          <a:pt x="387286" y="96964"/>
                        </a:moveTo>
                        <a:cubicBezTo>
                          <a:pt x="369189" y="106109"/>
                          <a:pt x="335661" y="119634"/>
                          <a:pt x="294608" y="119634"/>
                        </a:cubicBezTo>
                        <a:cubicBezTo>
                          <a:pt x="232505" y="119634"/>
                          <a:pt x="216408" y="85725"/>
                          <a:pt x="145637" y="85725"/>
                        </a:cubicBezTo>
                        <a:cubicBezTo>
                          <a:pt x="93821" y="85725"/>
                          <a:pt x="30289" y="112871"/>
                          <a:pt x="0" y="127540"/>
                        </a:cubicBezTo>
                        <a:lnTo>
                          <a:pt x="0" y="41815"/>
                        </a:lnTo>
                        <a:cubicBezTo>
                          <a:pt x="28765" y="27146"/>
                          <a:pt x="89059" y="0"/>
                          <a:pt x="138207" y="0"/>
                        </a:cubicBezTo>
                        <a:cubicBezTo>
                          <a:pt x="205359" y="0"/>
                          <a:pt x="220599" y="33909"/>
                          <a:pt x="279559" y="33909"/>
                        </a:cubicBezTo>
                        <a:cubicBezTo>
                          <a:pt x="320230" y="33909"/>
                          <a:pt x="353091" y="19145"/>
                          <a:pt x="369665" y="10096"/>
                        </a:cubicBezTo>
                        <a:cubicBezTo>
                          <a:pt x="375094" y="7144"/>
                          <a:pt x="381666" y="10859"/>
                          <a:pt x="382143" y="16954"/>
                        </a:cubicBezTo>
                        <a:lnTo>
                          <a:pt x="387286" y="96964"/>
                        </a:lnTo>
                        <a:close/>
                      </a:path>
                    </a:pathLst>
                  </a:custGeom>
                  <a:solidFill>
                    <a:srgbClr val="A81A27"/>
                  </a:solidFill>
                  <a:ln w="9525" cap="flat">
                    <a:noFill/>
                    <a:prstDash val="solid"/>
                    <a:miter/>
                  </a:ln>
                </p:spPr>
                <p:txBody>
                  <a:bodyPr rtlCol="0" anchor="ctr"/>
                  <a:lstStyle/>
                  <a:p>
                    <a:endParaRPr lang="nl-NL" sz="1349"/>
                  </a:p>
                </p:txBody>
              </p:sp>
              <p:sp>
                <p:nvSpPr>
                  <p:cNvPr id="299" name="Vrije vorm 298">
                    <a:extLst>
                      <a:ext uri="{FF2B5EF4-FFF2-40B4-BE49-F238E27FC236}">
                        <a16:creationId xmlns:a16="http://schemas.microsoft.com/office/drawing/2014/main" id="{D2605D57-EA51-7298-3A68-284D1C7DC9D8}"/>
                      </a:ext>
                    </a:extLst>
                  </p:cNvPr>
                  <p:cNvSpPr/>
                  <p:nvPr/>
                </p:nvSpPr>
                <p:spPr>
                  <a:xfrm>
                    <a:off x="1495082" y="2244260"/>
                    <a:ext cx="392715" cy="124777"/>
                  </a:xfrm>
                  <a:custGeom>
                    <a:avLst/>
                    <a:gdLst>
                      <a:gd name="connsiteX0" fmla="*/ 392716 w 392715"/>
                      <a:gd name="connsiteY0" fmla="*/ 94869 h 124777"/>
                      <a:gd name="connsiteX1" fmla="*/ 389572 w 392715"/>
                      <a:gd name="connsiteY1" fmla="*/ 95821 h 124777"/>
                      <a:gd name="connsiteX2" fmla="*/ 294608 w 392715"/>
                      <a:gd name="connsiteY2" fmla="*/ 119634 h 124777"/>
                      <a:gd name="connsiteX3" fmla="*/ 145637 w 392715"/>
                      <a:gd name="connsiteY3" fmla="*/ 85725 h 124777"/>
                      <a:gd name="connsiteX4" fmla="*/ 5810 w 392715"/>
                      <a:gd name="connsiteY4" fmla="*/ 124777 h 124777"/>
                      <a:gd name="connsiteX5" fmla="*/ 3143 w 392715"/>
                      <a:gd name="connsiteY5" fmla="*/ 107632 h 124777"/>
                      <a:gd name="connsiteX6" fmla="*/ 0 w 392715"/>
                      <a:gd name="connsiteY6" fmla="*/ 105537 h 124777"/>
                      <a:gd name="connsiteX7" fmla="*/ 0 w 392715"/>
                      <a:gd name="connsiteY7" fmla="*/ 41815 h 124777"/>
                      <a:gd name="connsiteX8" fmla="*/ 145637 w 392715"/>
                      <a:gd name="connsiteY8" fmla="*/ 0 h 124777"/>
                      <a:gd name="connsiteX9" fmla="*/ 294608 w 392715"/>
                      <a:gd name="connsiteY9" fmla="*/ 33909 h 124777"/>
                      <a:gd name="connsiteX10" fmla="*/ 387286 w 392715"/>
                      <a:gd name="connsiteY10" fmla="*/ 11240 h 124777"/>
                      <a:gd name="connsiteX11" fmla="*/ 392716 w 392715"/>
                      <a:gd name="connsiteY11" fmla="*/ 94869 h 12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2715" h="124777">
                        <a:moveTo>
                          <a:pt x="392716" y="94869"/>
                        </a:moveTo>
                        <a:cubicBezTo>
                          <a:pt x="391668" y="94964"/>
                          <a:pt x="390525" y="95345"/>
                          <a:pt x="389572" y="95821"/>
                        </a:cubicBezTo>
                        <a:cubicBezTo>
                          <a:pt x="372141" y="104870"/>
                          <a:pt x="337471" y="119634"/>
                          <a:pt x="294608" y="119634"/>
                        </a:cubicBezTo>
                        <a:cubicBezTo>
                          <a:pt x="232505" y="119634"/>
                          <a:pt x="216408" y="85725"/>
                          <a:pt x="145637" y="85725"/>
                        </a:cubicBezTo>
                        <a:cubicBezTo>
                          <a:pt x="96869" y="85725"/>
                          <a:pt x="37814" y="109728"/>
                          <a:pt x="5810" y="124777"/>
                        </a:cubicBezTo>
                        <a:cubicBezTo>
                          <a:pt x="4381" y="115062"/>
                          <a:pt x="3334" y="108490"/>
                          <a:pt x="3143" y="107632"/>
                        </a:cubicBezTo>
                        <a:cubicBezTo>
                          <a:pt x="2571" y="104870"/>
                          <a:pt x="476" y="105346"/>
                          <a:pt x="0" y="105537"/>
                        </a:cubicBezTo>
                        <a:lnTo>
                          <a:pt x="0" y="41815"/>
                        </a:lnTo>
                        <a:cubicBezTo>
                          <a:pt x="30289" y="27146"/>
                          <a:pt x="93821" y="0"/>
                          <a:pt x="145637" y="0"/>
                        </a:cubicBezTo>
                        <a:cubicBezTo>
                          <a:pt x="216408" y="0"/>
                          <a:pt x="232505" y="33909"/>
                          <a:pt x="294608" y="33909"/>
                        </a:cubicBezTo>
                        <a:cubicBezTo>
                          <a:pt x="335661" y="33909"/>
                          <a:pt x="369189" y="20384"/>
                          <a:pt x="387286" y="11240"/>
                        </a:cubicBezTo>
                        <a:lnTo>
                          <a:pt x="392716" y="94869"/>
                        </a:lnTo>
                        <a:close/>
                      </a:path>
                    </a:pathLst>
                  </a:custGeom>
                  <a:solidFill>
                    <a:srgbClr val="FFFFFF"/>
                  </a:solidFill>
                  <a:ln w="9525" cap="flat">
                    <a:noFill/>
                    <a:prstDash val="solid"/>
                    <a:miter/>
                  </a:ln>
                </p:spPr>
                <p:txBody>
                  <a:bodyPr rtlCol="0" anchor="ctr"/>
                  <a:lstStyle/>
                  <a:p>
                    <a:endParaRPr lang="nl-NL" sz="1349"/>
                  </a:p>
                </p:txBody>
              </p:sp>
              <p:sp>
                <p:nvSpPr>
                  <p:cNvPr id="300" name="Vrije vorm 299">
                    <a:extLst>
                      <a:ext uri="{FF2B5EF4-FFF2-40B4-BE49-F238E27FC236}">
                        <a16:creationId xmlns:a16="http://schemas.microsoft.com/office/drawing/2014/main" id="{1585FA81-B8A2-A53C-E74B-CF671E81C1F8}"/>
                      </a:ext>
                    </a:extLst>
                  </p:cNvPr>
                  <p:cNvSpPr/>
                  <p:nvPr/>
                </p:nvSpPr>
                <p:spPr>
                  <a:xfrm>
                    <a:off x="1500892" y="2329985"/>
                    <a:ext cx="391611" cy="125063"/>
                  </a:xfrm>
                  <a:custGeom>
                    <a:avLst/>
                    <a:gdLst>
                      <a:gd name="connsiteX0" fmla="*/ 391573 w 391611"/>
                      <a:gd name="connsiteY0" fmla="*/ 81058 h 125063"/>
                      <a:gd name="connsiteX1" fmla="*/ 381857 w 391611"/>
                      <a:gd name="connsiteY1" fmla="*/ 97536 h 125063"/>
                      <a:gd name="connsiteX2" fmla="*/ 273748 w 391611"/>
                      <a:gd name="connsiteY2" fmla="*/ 125063 h 125063"/>
                      <a:gd name="connsiteX3" fmla="*/ 132397 w 391611"/>
                      <a:gd name="connsiteY3" fmla="*/ 91154 h 125063"/>
                      <a:gd name="connsiteX4" fmla="*/ 13335 w 391611"/>
                      <a:gd name="connsiteY4" fmla="*/ 123730 h 125063"/>
                      <a:gd name="connsiteX5" fmla="*/ 0 w 391611"/>
                      <a:gd name="connsiteY5" fmla="*/ 39052 h 125063"/>
                      <a:gd name="connsiteX6" fmla="*/ 139827 w 391611"/>
                      <a:gd name="connsiteY6" fmla="*/ 0 h 125063"/>
                      <a:gd name="connsiteX7" fmla="*/ 288798 w 391611"/>
                      <a:gd name="connsiteY7" fmla="*/ 33909 h 125063"/>
                      <a:gd name="connsiteX8" fmla="*/ 383762 w 391611"/>
                      <a:gd name="connsiteY8" fmla="*/ 10096 h 125063"/>
                      <a:gd name="connsiteX9" fmla="*/ 386905 w 391611"/>
                      <a:gd name="connsiteY9" fmla="*/ 9144 h 125063"/>
                      <a:gd name="connsiteX10" fmla="*/ 391573 w 391611"/>
                      <a:gd name="connsiteY10" fmla="*/ 81058 h 12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1611" h="125063">
                        <a:moveTo>
                          <a:pt x="391573" y="81058"/>
                        </a:moveTo>
                        <a:cubicBezTo>
                          <a:pt x="392049" y="88011"/>
                          <a:pt x="388144" y="94583"/>
                          <a:pt x="381857" y="97536"/>
                        </a:cubicBezTo>
                        <a:cubicBezTo>
                          <a:pt x="362140" y="106775"/>
                          <a:pt x="317754" y="125063"/>
                          <a:pt x="273748" y="125063"/>
                        </a:cubicBezTo>
                        <a:cubicBezTo>
                          <a:pt x="214789" y="125063"/>
                          <a:pt x="199549" y="91154"/>
                          <a:pt x="132397" y="91154"/>
                        </a:cubicBezTo>
                        <a:cubicBezTo>
                          <a:pt x="92393" y="91154"/>
                          <a:pt x="45053" y="109156"/>
                          <a:pt x="13335" y="123730"/>
                        </a:cubicBezTo>
                        <a:cubicBezTo>
                          <a:pt x="10001" y="102870"/>
                          <a:pt x="3715" y="62198"/>
                          <a:pt x="0" y="39052"/>
                        </a:cubicBezTo>
                        <a:cubicBezTo>
                          <a:pt x="32004" y="24003"/>
                          <a:pt x="91059" y="0"/>
                          <a:pt x="139827" y="0"/>
                        </a:cubicBezTo>
                        <a:cubicBezTo>
                          <a:pt x="210598" y="0"/>
                          <a:pt x="226695" y="33909"/>
                          <a:pt x="288798" y="33909"/>
                        </a:cubicBezTo>
                        <a:cubicBezTo>
                          <a:pt x="331661" y="33909"/>
                          <a:pt x="366331" y="19145"/>
                          <a:pt x="383762" y="10096"/>
                        </a:cubicBezTo>
                        <a:cubicBezTo>
                          <a:pt x="384715" y="9620"/>
                          <a:pt x="385858" y="9239"/>
                          <a:pt x="386905" y="9144"/>
                        </a:cubicBezTo>
                        <a:lnTo>
                          <a:pt x="391573" y="81058"/>
                        </a:lnTo>
                        <a:close/>
                      </a:path>
                    </a:pathLst>
                  </a:custGeom>
                  <a:solidFill>
                    <a:srgbClr val="034EA2"/>
                  </a:solidFill>
                  <a:ln w="9525" cap="flat">
                    <a:noFill/>
                    <a:prstDash val="solid"/>
                    <a:miter/>
                  </a:ln>
                </p:spPr>
                <p:txBody>
                  <a:bodyPr rtlCol="0" anchor="ctr"/>
                  <a:lstStyle/>
                  <a:p>
                    <a:endParaRPr lang="nl-NL" sz="1349"/>
                  </a:p>
                </p:txBody>
              </p:sp>
            </p:grpSp>
            <p:sp>
              <p:nvSpPr>
                <p:cNvPr id="297" name="Vrije vorm 296">
                  <a:extLst>
                    <a:ext uri="{FF2B5EF4-FFF2-40B4-BE49-F238E27FC236}">
                      <a16:creationId xmlns:a16="http://schemas.microsoft.com/office/drawing/2014/main" id="{FCFE33BC-16E0-013E-2585-69CB890E939C}"/>
                    </a:ext>
                  </a:extLst>
                </p:cNvPr>
                <p:cNvSpPr/>
                <p:nvPr/>
              </p:nvSpPr>
              <p:spPr>
                <a:xfrm>
                  <a:off x="1455222" y="2124626"/>
                  <a:ext cx="54830" cy="895426"/>
                </a:xfrm>
                <a:custGeom>
                  <a:avLst/>
                  <a:gdLst>
                    <a:gd name="connsiteX0" fmla="*/ 54830 w 54830"/>
                    <a:gd name="connsiteY0" fmla="*/ 12847 h 895426"/>
                    <a:gd name="connsiteX1" fmla="*/ 54830 w 54830"/>
                    <a:gd name="connsiteY1" fmla="*/ 18294 h 895426"/>
                    <a:gd name="connsiteX2" fmla="*/ 45683 w 54830"/>
                    <a:gd name="connsiteY2" fmla="*/ 27441 h 895426"/>
                    <a:gd name="connsiteX3" fmla="*/ 41110 w 54830"/>
                    <a:gd name="connsiteY3" fmla="*/ 27441 h 895426"/>
                    <a:gd name="connsiteX4" fmla="*/ 41110 w 54830"/>
                    <a:gd name="connsiteY4" fmla="*/ 895427 h 895426"/>
                    <a:gd name="connsiteX5" fmla="*/ 13720 w 54830"/>
                    <a:gd name="connsiteY5" fmla="*/ 895427 h 895426"/>
                    <a:gd name="connsiteX6" fmla="*/ 13720 w 54830"/>
                    <a:gd name="connsiteY6" fmla="*/ 27441 h 895426"/>
                    <a:gd name="connsiteX7" fmla="*/ 9147 w 54830"/>
                    <a:gd name="connsiteY7" fmla="*/ 27441 h 895426"/>
                    <a:gd name="connsiteX8" fmla="*/ 0 w 54830"/>
                    <a:gd name="connsiteY8" fmla="*/ 18294 h 895426"/>
                    <a:gd name="connsiteX9" fmla="*/ 0 w 54830"/>
                    <a:gd name="connsiteY9" fmla="*/ 12847 h 895426"/>
                    <a:gd name="connsiteX10" fmla="*/ 27389 w 54830"/>
                    <a:gd name="connsiteY10" fmla="*/ 0 h 895426"/>
                    <a:gd name="connsiteX11" fmla="*/ 54830 w 54830"/>
                    <a:gd name="connsiteY11" fmla="*/ 12847 h 895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830" h="895426">
                      <a:moveTo>
                        <a:pt x="54830" y="12847"/>
                      </a:moveTo>
                      <a:lnTo>
                        <a:pt x="54830" y="18294"/>
                      </a:lnTo>
                      <a:cubicBezTo>
                        <a:pt x="54830" y="23330"/>
                        <a:pt x="50720" y="27441"/>
                        <a:pt x="45683" y="27441"/>
                      </a:cubicBezTo>
                      <a:lnTo>
                        <a:pt x="41110" y="27441"/>
                      </a:lnTo>
                      <a:lnTo>
                        <a:pt x="41110" y="895427"/>
                      </a:lnTo>
                      <a:lnTo>
                        <a:pt x="13720" y="895427"/>
                      </a:lnTo>
                      <a:lnTo>
                        <a:pt x="13720" y="27441"/>
                      </a:lnTo>
                      <a:lnTo>
                        <a:pt x="9147" y="27441"/>
                      </a:lnTo>
                      <a:cubicBezTo>
                        <a:pt x="4059" y="27441"/>
                        <a:pt x="0" y="23330"/>
                        <a:pt x="0" y="18294"/>
                      </a:cubicBezTo>
                      <a:lnTo>
                        <a:pt x="0" y="12847"/>
                      </a:lnTo>
                      <a:cubicBezTo>
                        <a:pt x="0" y="2107"/>
                        <a:pt x="16650" y="0"/>
                        <a:pt x="27389" y="0"/>
                      </a:cubicBezTo>
                      <a:cubicBezTo>
                        <a:pt x="38130" y="0"/>
                        <a:pt x="54830" y="2107"/>
                        <a:pt x="54830" y="12847"/>
                      </a:cubicBezTo>
                      <a:close/>
                    </a:path>
                  </a:pathLst>
                </a:custGeom>
                <a:solidFill>
                  <a:schemeClr val="tx1">
                    <a:lumMod val="75000"/>
                    <a:lumOff val="25000"/>
                  </a:schemeClr>
                </a:solidFill>
                <a:ln w="9525" cap="flat">
                  <a:noFill/>
                  <a:prstDash val="solid"/>
                  <a:miter/>
                </a:ln>
              </p:spPr>
              <p:txBody>
                <a:bodyPr rtlCol="0" anchor="ctr"/>
                <a:lstStyle/>
                <a:p>
                  <a:endParaRPr lang="nl-NL" sz="1349"/>
                </a:p>
              </p:txBody>
            </p:sp>
          </p:grpSp>
        </p:grpSp>
        <p:grpSp>
          <p:nvGrpSpPr>
            <p:cNvPr id="90" name="Groep 89">
              <a:extLst>
                <a:ext uri="{FF2B5EF4-FFF2-40B4-BE49-F238E27FC236}">
                  <a16:creationId xmlns:a16="http://schemas.microsoft.com/office/drawing/2014/main" id="{BD975495-33F3-A5B9-70AB-99121F319186}"/>
                </a:ext>
              </a:extLst>
            </p:cNvPr>
            <p:cNvGrpSpPr/>
            <p:nvPr/>
          </p:nvGrpSpPr>
          <p:grpSpPr>
            <a:xfrm>
              <a:off x="6188120" y="2705110"/>
              <a:ext cx="596277" cy="1160770"/>
              <a:chOff x="488868" y="2187301"/>
              <a:chExt cx="1162317" cy="2262679"/>
            </a:xfrm>
          </p:grpSpPr>
          <p:sp>
            <p:nvSpPr>
              <p:cNvPr id="273" name="Ovaal 272">
                <a:extLst>
                  <a:ext uri="{FF2B5EF4-FFF2-40B4-BE49-F238E27FC236}">
                    <a16:creationId xmlns:a16="http://schemas.microsoft.com/office/drawing/2014/main" id="{53F462C6-B0D7-80FC-C726-8CBC26D315D7}"/>
                  </a:ext>
                </a:extLst>
              </p:cNvPr>
              <p:cNvSpPr>
                <a:spLocks noChangeAspect="1"/>
              </p:cNvSpPr>
              <p:nvPr/>
            </p:nvSpPr>
            <p:spPr>
              <a:xfrm>
                <a:off x="488868" y="4407515"/>
                <a:ext cx="288000" cy="42465"/>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500">
                  <a:latin typeface="+mj-lt"/>
                </a:endParaRPr>
              </a:p>
            </p:txBody>
          </p:sp>
          <p:grpSp>
            <p:nvGrpSpPr>
              <p:cNvPr id="274" name="Groep 273">
                <a:extLst>
                  <a:ext uri="{FF2B5EF4-FFF2-40B4-BE49-F238E27FC236}">
                    <a16:creationId xmlns:a16="http://schemas.microsoft.com/office/drawing/2014/main" id="{F0ECBA68-B04E-FAC1-EFFE-5334AEDCF35A}"/>
                  </a:ext>
                </a:extLst>
              </p:cNvPr>
              <p:cNvGrpSpPr/>
              <p:nvPr/>
            </p:nvGrpSpPr>
            <p:grpSpPr>
              <a:xfrm>
                <a:off x="557755" y="2187301"/>
                <a:ext cx="1093430" cy="2239031"/>
                <a:chOff x="788472" y="2124626"/>
                <a:chExt cx="437281" cy="895426"/>
              </a:xfrm>
            </p:grpSpPr>
            <p:sp>
              <p:nvSpPr>
                <p:cNvPr id="275" name="Vrije vorm 274">
                  <a:extLst>
                    <a:ext uri="{FF2B5EF4-FFF2-40B4-BE49-F238E27FC236}">
                      <a16:creationId xmlns:a16="http://schemas.microsoft.com/office/drawing/2014/main" id="{823182C8-C68B-1119-1012-3A3BD0607E46}"/>
                    </a:ext>
                  </a:extLst>
                </p:cNvPr>
                <p:cNvSpPr/>
                <p:nvPr/>
              </p:nvSpPr>
              <p:spPr>
                <a:xfrm>
                  <a:off x="828332" y="2158535"/>
                  <a:ext cx="397421" cy="296513"/>
                </a:xfrm>
                <a:custGeom>
                  <a:avLst/>
                  <a:gdLst>
                    <a:gd name="connsiteX0" fmla="*/ 397383 w 397421"/>
                    <a:gd name="connsiteY0" fmla="*/ 252508 h 296513"/>
                    <a:gd name="connsiteX1" fmla="*/ 387667 w 397421"/>
                    <a:gd name="connsiteY1" fmla="*/ 268986 h 296513"/>
                    <a:gd name="connsiteX2" fmla="*/ 279559 w 397421"/>
                    <a:gd name="connsiteY2" fmla="*/ 296513 h 296513"/>
                    <a:gd name="connsiteX3" fmla="*/ 138207 w 397421"/>
                    <a:gd name="connsiteY3" fmla="*/ 262604 h 296513"/>
                    <a:gd name="connsiteX4" fmla="*/ 19145 w 397421"/>
                    <a:gd name="connsiteY4" fmla="*/ 295180 h 296513"/>
                    <a:gd name="connsiteX5" fmla="*/ 3143 w 397421"/>
                    <a:gd name="connsiteY5" fmla="*/ 193357 h 296513"/>
                    <a:gd name="connsiteX6" fmla="*/ 0 w 397421"/>
                    <a:gd name="connsiteY6" fmla="*/ 191262 h 296513"/>
                    <a:gd name="connsiteX7" fmla="*/ 0 w 397421"/>
                    <a:gd name="connsiteY7" fmla="*/ 41815 h 296513"/>
                    <a:gd name="connsiteX8" fmla="*/ 138207 w 397421"/>
                    <a:gd name="connsiteY8" fmla="*/ 0 h 296513"/>
                    <a:gd name="connsiteX9" fmla="*/ 279559 w 397421"/>
                    <a:gd name="connsiteY9" fmla="*/ 33909 h 296513"/>
                    <a:gd name="connsiteX10" fmla="*/ 369665 w 397421"/>
                    <a:gd name="connsiteY10" fmla="*/ 10096 h 296513"/>
                    <a:gd name="connsiteX11" fmla="*/ 382143 w 397421"/>
                    <a:gd name="connsiteY11" fmla="*/ 16954 h 296513"/>
                    <a:gd name="connsiteX12" fmla="*/ 397383 w 397421"/>
                    <a:gd name="connsiteY12" fmla="*/ 252508 h 29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7421" h="296513">
                      <a:moveTo>
                        <a:pt x="397383" y="252508"/>
                      </a:moveTo>
                      <a:cubicBezTo>
                        <a:pt x="397859" y="259461"/>
                        <a:pt x="393954" y="266033"/>
                        <a:pt x="387667" y="268986"/>
                      </a:cubicBezTo>
                      <a:cubicBezTo>
                        <a:pt x="367950" y="278225"/>
                        <a:pt x="323564" y="296513"/>
                        <a:pt x="279559" y="296513"/>
                      </a:cubicBezTo>
                      <a:cubicBezTo>
                        <a:pt x="220599" y="296513"/>
                        <a:pt x="205359" y="262604"/>
                        <a:pt x="138207" y="262604"/>
                      </a:cubicBezTo>
                      <a:cubicBezTo>
                        <a:pt x="98203" y="262604"/>
                        <a:pt x="50863" y="280606"/>
                        <a:pt x="19145" y="295180"/>
                      </a:cubicBezTo>
                      <a:cubicBezTo>
                        <a:pt x="14478" y="265557"/>
                        <a:pt x="3619" y="196310"/>
                        <a:pt x="3143" y="193357"/>
                      </a:cubicBezTo>
                      <a:cubicBezTo>
                        <a:pt x="2571" y="190595"/>
                        <a:pt x="476" y="191071"/>
                        <a:pt x="0" y="191262"/>
                      </a:cubicBezTo>
                      <a:lnTo>
                        <a:pt x="0" y="41815"/>
                      </a:lnTo>
                      <a:cubicBezTo>
                        <a:pt x="28765" y="27146"/>
                        <a:pt x="89059" y="0"/>
                        <a:pt x="138207" y="0"/>
                      </a:cubicBezTo>
                      <a:cubicBezTo>
                        <a:pt x="205359" y="0"/>
                        <a:pt x="220599" y="33909"/>
                        <a:pt x="279559" y="33909"/>
                      </a:cubicBezTo>
                      <a:cubicBezTo>
                        <a:pt x="320231" y="33909"/>
                        <a:pt x="353091" y="19145"/>
                        <a:pt x="369665" y="10096"/>
                      </a:cubicBezTo>
                      <a:cubicBezTo>
                        <a:pt x="375094" y="7144"/>
                        <a:pt x="381666" y="10859"/>
                        <a:pt x="382143" y="16954"/>
                      </a:cubicBezTo>
                      <a:lnTo>
                        <a:pt x="397383" y="252508"/>
                      </a:lnTo>
                      <a:close/>
                    </a:path>
                  </a:pathLst>
                </a:custGeom>
                <a:solidFill>
                  <a:srgbClr val="034EA2"/>
                </a:solidFill>
                <a:ln w="9525" cap="flat">
                  <a:noFill/>
                  <a:prstDash val="solid"/>
                  <a:miter/>
                </a:ln>
              </p:spPr>
              <p:txBody>
                <a:bodyPr rtlCol="0" anchor="ctr"/>
                <a:lstStyle/>
                <a:p>
                  <a:endParaRPr lang="nl-NL" sz="1349"/>
                </a:p>
              </p:txBody>
            </p:sp>
            <p:sp>
              <p:nvSpPr>
                <p:cNvPr id="276" name="Vrije vorm 275">
                  <a:extLst>
                    <a:ext uri="{FF2B5EF4-FFF2-40B4-BE49-F238E27FC236}">
                      <a16:creationId xmlns:a16="http://schemas.microsoft.com/office/drawing/2014/main" id="{65E18160-4F25-B52B-A827-7D4D64EA93D9}"/>
                    </a:ext>
                  </a:extLst>
                </p:cNvPr>
                <p:cNvSpPr/>
                <p:nvPr/>
              </p:nvSpPr>
              <p:spPr>
                <a:xfrm>
                  <a:off x="788472" y="2124626"/>
                  <a:ext cx="54830" cy="895426"/>
                </a:xfrm>
                <a:custGeom>
                  <a:avLst/>
                  <a:gdLst>
                    <a:gd name="connsiteX0" fmla="*/ 54830 w 54830"/>
                    <a:gd name="connsiteY0" fmla="*/ 12847 h 895426"/>
                    <a:gd name="connsiteX1" fmla="*/ 54830 w 54830"/>
                    <a:gd name="connsiteY1" fmla="*/ 18294 h 895426"/>
                    <a:gd name="connsiteX2" fmla="*/ 45683 w 54830"/>
                    <a:gd name="connsiteY2" fmla="*/ 27441 h 895426"/>
                    <a:gd name="connsiteX3" fmla="*/ 41110 w 54830"/>
                    <a:gd name="connsiteY3" fmla="*/ 27441 h 895426"/>
                    <a:gd name="connsiteX4" fmla="*/ 41110 w 54830"/>
                    <a:gd name="connsiteY4" fmla="*/ 895427 h 895426"/>
                    <a:gd name="connsiteX5" fmla="*/ 13720 w 54830"/>
                    <a:gd name="connsiteY5" fmla="*/ 895427 h 895426"/>
                    <a:gd name="connsiteX6" fmla="*/ 13720 w 54830"/>
                    <a:gd name="connsiteY6" fmla="*/ 27441 h 895426"/>
                    <a:gd name="connsiteX7" fmla="*/ 9147 w 54830"/>
                    <a:gd name="connsiteY7" fmla="*/ 27441 h 895426"/>
                    <a:gd name="connsiteX8" fmla="*/ 0 w 54830"/>
                    <a:gd name="connsiteY8" fmla="*/ 18294 h 895426"/>
                    <a:gd name="connsiteX9" fmla="*/ 0 w 54830"/>
                    <a:gd name="connsiteY9" fmla="*/ 12847 h 895426"/>
                    <a:gd name="connsiteX10" fmla="*/ 27389 w 54830"/>
                    <a:gd name="connsiteY10" fmla="*/ 0 h 895426"/>
                    <a:gd name="connsiteX11" fmla="*/ 54830 w 54830"/>
                    <a:gd name="connsiteY11" fmla="*/ 12847 h 895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830" h="895426">
                      <a:moveTo>
                        <a:pt x="54830" y="12847"/>
                      </a:moveTo>
                      <a:lnTo>
                        <a:pt x="54830" y="18294"/>
                      </a:lnTo>
                      <a:cubicBezTo>
                        <a:pt x="54830" y="23330"/>
                        <a:pt x="50719" y="27441"/>
                        <a:pt x="45683" y="27441"/>
                      </a:cubicBezTo>
                      <a:lnTo>
                        <a:pt x="41110" y="27441"/>
                      </a:lnTo>
                      <a:lnTo>
                        <a:pt x="41110" y="895427"/>
                      </a:lnTo>
                      <a:lnTo>
                        <a:pt x="13720" y="895427"/>
                      </a:lnTo>
                      <a:lnTo>
                        <a:pt x="13720" y="27441"/>
                      </a:lnTo>
                      <a:lnTo>
                        <a:pt x="9147" y="27441"/>
                      </a:lnTo>
                      <a:cubicBezTo>
                        <a:pt x="4060" y="27441"/>
                        <a:pt x="0" y="23330"/>
                        <a:pt x="0" y="18294"/>
                      </a:cubicBezTo>
                      <a:lnTo>
                        <a:pt x="0" y="12847"/>
                      </a:lnTo>
                      <a:cubicBezTo>
                        <a:pt x="0" y="2107"/>
                        <a:pt x="16649" y="0"/>
                        <a:pt x="27389" y="0"/>
                      </a:cubicBezTo>
                      <a:cubicBezTo>
                        <a:pt x="38129" y="0"/>
                        <a:pt x="54830" y="2107"/>
                        <a:pt x="54830" y="12847"/>
                      </a:cubicBezTo>
                      <a:close/>
                    </a:path>
                  </a:pathLst>
                </a:custGeom>
                <a:solidFill>
                  <a:schemeClr val="tx1">
                    <a:lumMod val="75000"/>
                    <a:lumOff val="25000"/>
                  </a:schemeClr>
                </a:solidFill>
                <a:ln w="9525" cap="flat">
                  <a:noFill/>
                  <a:prstDash val="solid"/>
                  <a:miter/>
                </a:ln>
              </p:spPr>
              <p:txBody>
                <a:bodyPr rtlCol="0" anchor="ctr"/>
                <a:lstStyle/>
                <a:p>
                  <a:endParaRPr lang="nl-NL" sz="1349"/>
                </a:p>
              </p:txBody>
            </p:sp>
            <p:sp>
              <p:nvSpPr>
                <p:cNvPr id="277" name="Vrije vorm 276">
                  <a:extLst>
                    <a:ext uri="{FF2B5EF4-FFF2-40B4-BE49-F238E27FC236}">
                      <a16:creationId xmlns:a16="http://schemas.microsoft.com/office/drawing/2014/main" id="{8052DFC1-00E8-7DCF-FF04-3034E9602FC1}"/>
                    </a:ext>
                  </a:extLst>
                </p:cNvPr>
                <p:cNvSpPr/>
                <p:nvPr/>
              </p:nvSpPr>
              <p:spPr>
                <a:xfrm>
                  <a:off x="931336" y="2207863"/>
                  <a:ext cx="187671" cy="186223"/>
                </a:xfrm>
                <a:custGeom>
                  <a:avLst/>
                  <a:gdLst>
                    <a:gd name="connsiteX0" fmla="*/ 161649 w 187671"/>
                    <a:gd name="connsiteY0" fmla="*/ 39091 h 186223"/>
                    <a:gd name="connsiteX1" fmla="*/ 165316 w 187671"/>
                    <a:gd name="connsiteY1" fmla="*/ 50530 h 186223"/>
                    <a:gd name="connsiteX2" fmla="*/ 177289 w 187671"/>
                    <a:gd name="connsiteY2" fmla="*/ 50530 h 186223"/>
                    <a:gd name="connsiteX3" fmla="*/ 167564 w 187671"/>
                    <a:gd name="connsiteY3" fmla="*/ 57502 h 186223"/>
                    <a:gd name="connsiteX4" fmla="*/ 171212 w 187671"/>
                    <a:gd name="connsiteY4" fmla="*/ 68799 h 186223"/>
                    <a:gd name="connsiteX5" fmla="*/ 161649 w 187671"/>
                    <a:gd name="connsiteY5" fmla="*/ 61817 h 186223"/>
                    <a:gd name="connsiteX6" fmla="*/ 152076 w 187671"/>
                    <a:gd name="connsiteY6" fmla="*/ 68799 h 186223"/>
                    <a:gd name="connsiteX7" fmla="*/ 155715 w 187671"/>
                    <a:gd name="connsiteY7" fmla="*/ 57502 h 186223"/>
                    <a:gd name="connsiteX8" fmla="*/ 145990 w 187671"/>
                    <a:gd name="connsiteY8" fmla="*/ 50521 h 186223"/>
                    <a:gd name="connsiteX9" fmla="*/ 157972 w 187671"/>
                    <a:gd name="connsiteY9" fmla="*/ 50540 h 186223"/>
                    <a:gd name="connsiteX10" fmla="*/ 161649 w 187671"/>
                    <a:gd name="connsiteY10" fmla="*/ 39091 h 186223"/>
                    <a:gd name="connsiteX11" fmla="*/ 129416 w 187671"/>
                    <a:gd name="connsiteY11" fmla="*/ 21974 h 186223"/>
                    <a:gd name="connsiteX12" fmla="*/ 133064 w 187671"/>
                    <a:gd name="connsiteY12" fmla="*/ 10506 h 186223"/>
                    <a:gd name="connsiteX13" fmla="*/ 136741 w 187671"/>
                    <a:gd name="connsiteY13" fmla="*/ 21955 h 186223"/>
                    <a:gd name="connsiteX14" fmla="*/ 148723 w 187671"/>
                    <a:gd name="connsiteY14" fmla="*/ 21955 h 186223"/>
                    <a:gd name="connsiteX15" fmla="*/ 139008 w 187671"/>
                    <a:gd name="connsiteY15" fmla="*/ 28946 h 186223"/>
                    <a:gd name="connsiteX16" fmla="*/ 142637 w 187671"/>
                    <a:gd name="connsiteY16" fmla="*/ 40253 h 186223"/>
                    <a:gd name="connsiteX17" fmla="*/ 133083 w 187671"/>
                    <a:gd name="connsiteY17" fmla="*/ 33242 h 186223"/>
                    <a:gd name="connsiteX18" fmla="*/ 123511 w 187671"/>
                    <a:gd name="connsiteY18" fmla="*/ 40243 h 186223"/>
                    <a:gd name="connsiteX19" fmla="*/ 127140 w 187671"/>
                    <a:gd name="connsiteY19" fmla="*/ 28946 h 186223"/>
                    <a:gd name="connsiteX20" fmla="*/ 117434 w 187671"/>
                    <a:gd name="connsiteY20" fmla="*/ 21946 h 186223"/>
                    <a:gd name="connsiteX21" fmla="*/ 129416 w 187671"/>
                    <a:gd name="connsiteY21" fmla="*/ 21974 h 186223"/>
                    <a:gd name="connsiteX22" fmla="*/ 51102 w 187671"/>
                    <a:gd name="connsiteY22" fmla="*/ 21965 h 186223"/>
                    <a:gd name="connsiteX23" fmla="*/ 54769 w 187671"/>
                    <a:gd name="connsiteY23" fmla="*/ 10506 h 186223"/>
                    <a:gd name="connsiteX24" fmla="*/ 58436 w 187671"/>
                    <a:gd name="connsiteY24" fmla="*/ 21955 h 186223"/>
                    <a:gd name="connsiteX25" fmla="*/ 70418 w 187671"/>
                    <a:gd name="connsiteY25" fmla="*/ 21955 h 186223"/>
                    <a:gd name="connsiteX26" fmla="*/ 60703 w 187671"/>
                    <a:gd name="connsiteY26" fmla="*/ 28937 h 186223"/>
                    <a:gd name="connsiteX27" fmla="*/ 64332 w 187671"/>
                    <a:gd name="connsiteY27" fmla="*/ 40224 h 186223"/>
                    <a:gd name="connsiteX28" fmla="*/ 54778 w 187671"/>
                    <a:gd name="connsiteY28" fmla="*/ 33242 h 186223"/>
                    <a:gd name="connsiteX29" fmla="*/ 45215 w 187671"/>
                    <a:gd name="connsiteY29" fmla="*/ 40224 h 186223"/>
                    <a:gd name="connsiteX30" fmla="*/ 48844 w 187671"/>
                    <a:gd name="connsiteY30" fmla="*/ 28937 h 186223"/>
                    <a:gd name="connsiteX31" fmla="*/ 39129 w 187671"/>
                    <a:gd name="connsiteY31" fmla="*/ 21955 h 186223"/>
                    <a:gd name="connsiteX32" fmla="*/ 51102 w 187671"/>
                    <a:gd name="connsiteY32" fmla="*/ 21965 h 186223"/>
                    <a:gd name="connsiteX33" fmla="*/ 22488 w 187671"/>
                    <a:gd name="connsiteY33" fmla="*/ 50654 h 186223"/>
                    <a:gd name="connsiteX34" fmla="*/ 26156 w 187671"/>
                    <a:gd name="connsiteY34" fmla="*/ 39186 h 186223"/>
                    <a:gd name="connsiteX35" fmla="*/ 29823 w 187671"/>
                    <a:gd name="connsiteY35" fmla="*/ 50645 h 186223"/>
                    <a:gd name="connsiteX36" fmla="*/ 41796 w 187671"/>
                    <a:gd name="connsiteY36" fmla="*/ 50645 h 186223"/>
                    <a:gd name="connsiteX37" fmla="*/ 32080 w 187671"/>
                    <a:gd name="connsiteY37" fmla="*/ 57626 h 186223"/>
                    <a:gd name="connsiteX38" fmla="*/ 35719 w 187671"/>
                    <a:gd name="connsiteY38" fmla="*/ 68913 h 186223"/>
                    <a:gd name="connsiteX39" fmla="*/ 26156 w 187671"/>
                    <a:gd name="connsiteY39" fmla="*/ 61932 h 186223"/>
                    <a:gd name="connsiteX40" fmla="*/ 16593 w 187671"/>
                    <a:gd name="connsiteY40" fmla="*/ 68913 h 186223"/>
                    <a:gd name="connsiteX41" fmla="*/ 20221 w 187671"/>
                    <a:gd name="connsiteY41" fmla="*/ 57626 h 186223"/>
                    <a:gd name="connsiteX42" fmla="*/ 10506 w 187671"/>
                    <a:gd name="connsiteY42" fmla="*/ 50635 h 186223"/>
                    <a:gd name="connsiteX43" fmla="*/ 22488 w 187671"/>
                    <a:gd name="connsiteY43" fmla="*/ 50654 h 186223"/>
                    <a:gd name="connsiteX44" fmla="*/ 0 w 187671"/>
                    <a:gd name="connsiteY44" fmla="*/ 89697 h 186223"/>
                    <a:gd name="connsiteX45" fmla="*/ 11992 w 187671"/>
                    <a:gd name="connsiteY45" fmla="*/ 89725 h 186223"/>
                    <a:gd name="connsiteX46" fmla="*/ 15659 w 187671"/>
                    <a:gd name="connsiteY46" fmla="*/ 78248 h 186223"/>
                    <a:gd name="connsiteX47" fmla="*/ 19326 w 187671"/>
                    <a:gd name="connsiteY47" fmla="*/ 89697 h 186223"/>
                    <a:gd name="connsiteX48" fmla="*/ 31299 w 187671"/>
                    <a:gd name="connsiteY48" fmla="*/ 89697 h 186223"/>
                    <a:gd name="connsiteX49" fmla="*/ 21584 w 187671"/>
                    <a:gd name="connsiteY49" fmla="*/ 96688 h 186223"/>
                    <a:gd name="connsiteX50" fmla="*/ 25213 w 187671"/>
                    <a:gd name="connsiteY50" fmla="*/ 107975 h 186223"/>
                    <a:gd name="connsiteX51" fmla="*/ 15659 w 187671"/>
                    <a:gd name="connsiteY51" fmla="*/ 100994 h 186223"/>
                    <a:gd name="connsiteX52" fmla="*/ 6096 w 187671"/>
                    <a:gd name="connsiteY52" fmla="*/ 107975 h 186223"/>
                    <a:gd name="connsiteX53" fmla="*/ 9735 w 187671"/>
                    <a:gd name="connsiteY53" fmla="*/ 96688 h 186223"/>
                    <a:gd name="connsiteX54" fmla="*/ 0 w 187671"/>
                    <a:gd name="connsiteY54" fmla="*/ 89697 h 186223"/>
                    <a:gd name="connsiteX55" fmla="*/ 26156 w 187671"/>
                    <a:gd name="connsiteY55" fmla="*/ 140170 h 186223"/>
                    <a:gd name="connsiteX56" fmla="*/ 16583 w 187671"/>
                    <a:gd name="connsiteY56" fmla="*/ 147171 h 186223"/>
                    <a:gd name="connsiteX57" fmla="*/ 20221 w 187671"/>
                    <a:gd name="connsiteY57" fmla="*/ 135874 h 186223"/>
                    <a:gd name="connsiteX58" fmla="*/ 10506 w 187671"/>
                    <a:gd name="connsiteY58" fmla="*/ 128883 h 186223"/>
                    <a:gd name="connsiteX59" fmla="*/ 22489 w 187671"/>
                    <a:gd name="connsiteY59" fmla="*/ 128892 h 186223"/>
                    <a:gd name="connsiteX60" fmla="*/ 26156 w 187671"/>
                    <a:gd name="connsiteY60" fmla="*/ 117434 h 186223"/>
                    <a:gd name="connsiteX61" fmla="*/ 29823 w 187671"/>
                    <a:gd name="connsiteY61" fmla="*/ 128883 h 186223"/>
                    <a:gd name="connsiteX62" fmla="*/ 41796 w 187671"/>
                    <a:gd name="connsiteY62" fmla="*/ 128883 h 186223"/>
                    <a:gd name="connsiteX63" fmla="*/ 32080 w 187671"/>
                    <a:gd name="connsiteY63" fmla="*/ 135875 h 186223"/>
                    <a:gd name="connsiteX64" fmla="*/ 35719 w 187671"/>
                    <a:gd name="connsiteY64" fmla="*/ 147171 h 186223"/>
                    <a:gd name="connsiteX65" fmla="*/ 26156 w 187671"/>
                    <a:gd name="connsiteY65" fmla="*/ 140170 h 186223"/>
                    <a:gd name="connsiteX66" fmla="*/ 64398 w 187671"/>
                    <a:gd name="connsiteY66" fmla="*/ 175832 h 186223"/>
                    <a:gd name="connsiteX67" fmla="*/ 54835 w 187671"/>
                    <a:gd name="connsiteY67" fmla="*/ 168850 h 186223"/>
                    <a:gd name="connsiteX68" fmla="*/ 45272 w 187671"/>
                    <a:gd name="connsiteY68" fmla="*/ 175832 h 186223"/>
                    <a:gd name="connsiteX69" fmla="*/ 48901 w 187671"/>
                    <a:gd name="connsiteY69" fmla="*/ 164545 h 186223"/>
                    <a:gd name="connsiteX70" fmla="*/ 39186 w 187671"/>
                    <a:gd name="connsiteY70" fmla="*/ 157562 h 186223"/>
                    <a:gd name="connsiteX71" fmla="*/ 51168 w 187671"/>
                    <a:gd name="connsiteY71" fmla="*/ 157582 h 186223"/>
                    <a:gd name="connsiteX72" fmla="*/ 54826 w 187671"/>
                    <a:gd name="connsiteY72" fmla="*/ 146123 h 186223"/>
                    <a:gd name="connsiteX73" fmla="*/ 58502 w 187671"/>
                    <a:gd name="connsiteY73" fmla="*/ 157562 h 186223"/>
                    <a:gd name="connsiteX74" fmla="*/ 70475 w 187671"/>
                    <a:gd name="connsiteY74" fmla="*/ 157562 h 186223"/>
                    <a:gd name="connsiteX75" fmla="*/ 60760 w 187671"/>
                    <a:gd name="connsiteY75" fmla="*/ 164545 h 186223"/>
                    <a:gd name="connsiteX76" fmla="*/ 64398 w 187671"/>
                    <a:gd name="connsiteY76" fmla="*/ 175832 h 186223"/>
                    <a:gd name="connsiteX77" fmla="*/ 90221 w 187671"/>
                    <a:gd name="connsiteY77" fmla="*/ 11459 h 186223"/>
                    <a:gd name="connsiteX78" fmla="*/ 93888 w 187671"/>
                    <a:gd name="connsiteY78" fmla="*/ 0 h 186223"/>
                    <a:gd name="connsiteX79" fmla="*/ 97564 w 187671"/>
                    <a:gd name="connsiteY79" fmla="*/ 11449 h 186223"/>
                    <a:gd name="connsiteX80" fmla="*/ 109538 w 187671"/>
                    <a:gd name="connsiteY80" fmla="*/ 11449 h 186223"/>
                    <a:gd name="connsiteX81" fmla="*/ 99813 w 187671"/>
                    <a:gd name="connsiteY81" fmla="*/ 18431 h 186223"/>
                    <a:gd name="connsiteX82" fmla="*/ 103451 w 187671"/>
                    <a:gd name="connsiteY82" fmla="*/ 29718 h 186223"/>
                    <a:gd name="connsiteX83" fmla="*/ 93888 w 187671"/>
                    <a:gd name="connsiteY83" fmla="*/ 22736 h 186223"/>
                    <a:gd name="connsiteX84" fmla="*/ 84334 w 187671"/>
                    <a:gd name="connsiteY84" fmla="*/ 29718 h 186223"/>
                    <a:gd name="connsiteX85" fmla="*/ 87963 w 187671"/>
                    <a:gd name="connsiteY85" fmla="*/ 18431 h 186223"/>
                    <a:gd name="connsiteX86" fmla="*/ 78238 w 187671"/>
                    <a:gd name="connsiteY86" fmla="*/ 11439 h 186223"/>
                    <a:gd name="connsiteX87" fmla="*/ 90221 w 187671"/>
                    <a:gd name="connsiteY87" fmla="*/ 11459 h 186223"/>
                    <a:gd name="connsiteX88" fmla="*/ 103470 w 187671"/>
                    <a:gd name="connsiteY88" fmla="*/ 186224 h 186223"/>
                    <a:gd name="connsiteX89" fmla="*/ 93898 w 187671"/>
                    <a:gd name="connsiteY89" fmla="*/ 179241 h 186223"/>
                    <a:gd name="connsiteX90" fmla="*/ 84344 w 187671"/>
                    <a:gd name="connsiteY90" fmla="*/ 186224 h 186223"/>
                    <a:gd name="connsiteX91" fmla="*/ 87963 w 187671"/>
                    <a:gd name="connsiteY91" fmla="*/ 174936 h 186223"/>
                    <a:gd name="connsiteX92" fmla="*/ 78248 w 187671"/>
                    <a:gd name="connsiteY92" fmla="*/ 167945 h 186223"/>
                    <a:gd name="connsiteX93" fmla="*/ 90230 w 187671"/>
                    <a:gd name="connsiteY93" fmla="*/ 167964 h 186223"/>
                    <a:gd name="connsiteX94" fmla="*/ 93898 w 187671"/>
                    <a:gd name="connsiteY94" fmla="*/ 156506 h 186223"/>
                    <a:gd name="connsiteX95" fmla="*/ 97564 w 187671"/>
                    <a:gd name="connsiteY95" fmla="*/ 167954 h 186223"/>
                    <a:gd name="connsiteX96" fmla="*/ 109538 w 187671"/>
                    <a:gd name="connsiteY96" fmla="*/ 167954 h 186223"/>
                    <a:gd name="connsiteX97" fmla="*/ 99822 w 187671"/>
                    <a:gd name="connsiteY97" fmla="*/ 174936 h 186223"/>
                    <a:gd name="connsiteX98" fmla="*/ 103470 w 187671"/>
                    <a:gd name="connsiteY98" fmla="*/ 186224 h 186223"/>
                    <a:gd name="connsiteX99" fmla="*/ 142532 w 187671"/>
                    <a:gd name="connsiteY99" fmla="*/ 175841 h 186223"/>
                    <a:gd name="connsiteX100" fmla="*/ 132959 w 187671"/>
                    <a:gd name="connsiteY100" fmla="*/ 168850 h 186223"/>
                    <a:gd name="connsiteX101" fmla="*/ 123396 w 187671"/>
                    <a:gd name="connsiteY101" fmla="*/ 175832 h 186223"/>
                    <a:gd name="connsiteX102" fmla="*/ 127035 w 187671"/>
                    <a:gd name="connsiteY102" fmla="*/ 164545 h 186223"/>
                    <a:gd name="connsiteX103" fmla="*/ 117319 w 187671"/>
                    <a:gd name="connsiteY103" fmla="*/ 157562 h 186223"/>
                    <a:gd name="connsiteX104" fmla="*/ 129292 w 187671"/>
                    <a:gd name="connsiteY104" fmla="*/ 157582 h 186223"/>
                    <a:gd name="connsiteX105" fmla="*/ 132959 w 187671"/>
                    <a:gd name="connsiteY105" fmla="*/ 146123 h 186223"/>
                    <a:gd name="connsiteX106" fmla="*/ 136627 w 187671"/>
                    <a:gd name="connsiteY106" fmla="*/ 157562 h 186223"/>
                    <a:gd name="connsiteX107" fmla="*/ 148609 w 187671"/>
                    <a:gd name="connsiteY107" fmla="*/ 157562 h 186223"/>
                    <a:gd name="connsiteX108" fmla="*/ 138884 w 187671"/>
                    <a:gd name="connsiteY108" fmla="*/ 164545 h 186223"/>
                    <a:gd name="connsiteX109" fmla="*/ 142532 w 187671"/>
                    <a:gd name="connsiteY109" fmla="*/ 175841 h 186223"/>
                    <a:gd name="connsiteX110" fmla="*/ 167564 w 187671"/>
                    <a:gd name="connsiteY110" fmla="*/ 135874 h 186223"/>
                    <a:gd name="connsiteX111" fmla="*/ 171212 w 187671"/>
                    <a:gd name="connsiteY111" fmla="*/ 147171 h 186223"/>
                    <a:gd name="connsiteX112" fmla="*/ 161649 w 187671"/>
                    <a:gd name="connsiteY112" fmla="*/ 140170 h 186223"/>
                    <a:gd name="connsiteX113" fmla="*/ 152076 w 187671"/>
                    <a:gd name="connsiteY113" fmla="*/ 147171 h 186223"/>
                    <a:gd name="connsiteX114" fmla="*/ 155715 w 187671"/>
                    <a:gd name="connsiteY114" fmla="*/ 135874 h 186223"/>
                    <a:gd name="connsiteX115" fmla="*/ 145990 w 187671"/>
                    <a:gd name="connsiteY115" fmla="*/ 128883 h 186223"/>
                    <a:gd name="connsiteX116" fmla="*/ 157972 w 187671"/>
                    <a:gd name="connsiteY116" fmla="*/ 128892 h 186223"/>
                    <a:gd name="connsiteX117" fmla="*/ 161649 w 187671"/>
                    <a:gd name="connsiteY117" fmla="*/ 117434 h 186223"/>
                    <a:gd name="connsiteX118" fmla="*/ 165316 w 187671"/>
                    <a:gd name="connsiteY118" fmla="*/ 128883 h 186223"/>
                    <a:gd name="connsiteX119" fmla="*/ 177279 w 187671"/>
                    <a:gd name="connsiteY119" fmla="*/ 128883 h 186223"/>
                    <a:gd name="connsiteX120" fmla="*/ 167564 w 187671"/>
                    <a:gd name="connsiteY120" fmla="*/ 135874 h 186223"/>
                    <a:gd name="connsiteX121" fmla="*/ 181584 w 187671"/>
                    <a:gd name="connsiteY121" fmla="*/ 107871 h 186223"/>
                    <a:gd name="connsiteX122" fmla="*/ 172021 w 187671"/>
                    <a:gd name="connsiteY122" fmla="*/ 100870 h 186223"/>
                    <a:gd name="connsiteX123" fmla="*/ 162468 w 187671"/>
                    <a:gd name="connsiteY123" fmla="*/ 107871 h 186223"/>
                    <a:gd name="connsiteX124" fmla="*/ 166097 w 187671"/>
                    <a:gd name="connsiteY124" fmla="*/ 96584 h 186223"/>
                    <a:gd name="connsiteX125" fmla="*/ 156372 w 187671"/>
                    <a:gd name="connsiteY125" fmla="*/ 89592 h 186223"/>
                    <a:gd name="connsiteX126" fmla="*/ 168354 w 187671"/>
                    <a:gd name="connsiteY126" fmla="*/ 89611 h 186223"/>
                    <a:gd name="connsiteX127" fmla="*/ 172021 w 187671"/>
                    <a:gd name="connsiteY127" fmla="*/ 78143 h 186223"/>
                    <a:gd name="connsiteX128" fmla="*/ 175698 w 187671"/>
                    <a:gd name="connsiteY128" fmla="*/ 89602 h 186223"/>
                    <a:gd name="connsiteX129" fmla="*/ 187671 w 187671"/>
                    <a:gd name="connsiteY129" fmla="*/ 89602 h 186223"/>
                    <a:gd name="connsiteX130" fmla="*/ 177946 w 187671"/>
                    <a:gd name="connsiteY130" fmla="*/ 96584 h 186223"/>
                    <a:gd name="connsiteX131" fmla="*/ 181584 w 187671"/>
                    <a:gd name="connsiteY131" fmla="*/ 107871 h 18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87671" h="186223">
                      <a:moveTo>
                        <a:pt x="161649" y="39091"/>
                      </a:moveTo>
                      <a:lnTo>
                        <a:pt x="165316" y="50530"/>
                      </a:lnTo>
                      <a:lnTo>
                        <a:pt x="177289" y="50530"/>
                      </a:lnTo>
                      <a:lnTo>
                        <a:pt x="167564" y="57502"/>
                      </a:lnTo>
                      <a:lnTo>
                        <a:pt x="171212" y="68799"/>
                      </a:lnTo>
                      <a:lnTo>
                        <a:pt x="161649" y="61817"/>
                      </a:lnTo>
                      <a:lnTo>
                        <a:pt x="152076" y="68799"/>
                      </a:lnTo>
                      <a:lnTo>
                        <a:pt x="155715" y="57502"/>
                      </a:lnTo>
                      <a:lnTo>
                        <a:pt x="145990" y="50521"/>
                      </a:lnTo>
                      <a:lnTo>
                        <a:pt x="157972" y="50540"/>
                      </a:lnTo>
                      <a:lnTo>
                        <a:pt x="161649" y="39091"/>
                      </a:lnTo>
                      <a:close/>
                      <a:moveTo>
                        <a:pt x="129416" y="21974"/>
                      </a:moveTo>
                      <a:lnTo>
                        <a:pt x="133064" y="10506"/>
                      </a:lnTo>
                      <a:lnTo>
                        <a:pt x="136741" y="21955"/>
                      </a:lnTo>
                      <a:lnTo>
                        <a:pt x="148723" y="21955"/>
                      </a:lnTo>
                      <a:lnTo>
                        <a:pt x="139008" y="28946"/>
                      </a:lnTo>
                      <a:lnTo>
                        <a:pt x="142637" y="40253"/>
                      </a:lnTo>
                      <a:lnTo>
                        <a:pt x="133083" y="33242"/>
                      </a:lnTo>
                      <a:lnTo>
                        <a:pt x="123511" y="40243"/>
                      </a:lnTo>
                      <a:lnTo>
                        <a:pt x="127140" y="28946"/>
                      </a:lnTo>
                      <a:lnTo>
                        <a:pt x="117434" y="21946"/>
                      </a:lnTo>
                      <a:lnTo>
                        <a:pt x="129416" y="21974"/>
                      </a:lnTo>
                      <a:close/>
                      <a:moveTo>
                        <a:pt x="51102" y="21965"/>
                      </a:moveTo>
                      <a:lnTo>
                        <a:pt x="54769" y="10506"/>
                      </a:lnTo>
                      <a:lnTo>
                        <a:pt x="58436" y="21955"/>
                      </a:lnTo>
                      <a:lnTo>
                        <a:pt x="70418" y="21955"/>
                      </a:lnTo>
                      <a:lnTo>
                        <a:pt x="60703" y="28937"/>
                      </a:lnTo>
                      <a:lnTo>
                        <a:pt x="64332" y="40224"/>
                      </a:lnTo>
                      <a:lnTo>
                        <a:pt x="54778" y="33242"/>
                      </a:lnTo>
                      <a:lnTo>
                        <a:pt x="45215" y="40224"/>
                      </a:lnTo>
                      <a:lnTo>
                        <a:pt x="48844" y="28937"/>
                      </a:lnTo>
                      <a:lnTo>
                        <a:pt x="39129" y="21955"/>
                      </a:lnTo>
                      <a:lnTo>
                        <a:pt x="51102" y="21965"/>
                      </a:lnTo>
                      <a:close/>
                      <a:moveTo>
                        <a:pt x="22488" y="50654"/>
                      </a:moveTo>
                      <a:lnTo>
                        <a:pt x="26156" y="39186"/>
                      </a:lnTo>
                      <a:lnTo>
                        <a:pt x="29823" y="50645"/>
                      </a:lnTo>
                      <a:lnTo>
                        <a:pt x="41796" y="50645"/>
                      </a:lnTo>
                      <a:lnTo>
                        <a:pt x="32080" y="57626"/>
                      </a:lnTo>
                      <a:lnTo>
                        <a:pt x="35719" y="68913"/>
                      </a:lnTo>
                      <a:lnTo>
                        <a:pt x="26156" y="61932"/>
                      </a:lnTo>
                      <a:lnTo>
                        <a:pt x="16593" y="68913"/>
                      </a:lnTo>
                      <a:lnTo>
                        <a:pt x="20221" y="57626"/>
                      </a:lnTo>
                      <a:lnTo>
                        <a:pt x="10506" y="50635"/>
                      </a:lnTo>
                      <a:lnTo>
                        <a:pt x="22488" y="50654"/>
                      </a:lnTo>
                      <a:close/>
                      <a:moveTo>
                        <a:pt x="0" y="89697"/>
                      </a:moveTo>
                      <a:lnTo>
                        <a:pt x="11992" y="89725"/>
                      </a:lnTo>
                      <a:lnTo>
                        <a:pt x="15659" y="78248"/>
                      </a:lnTo>
                      <a:lnTo>
                        <a:pt x="19326" y="89697"/>
                      </a:lnTo>
                      <a:lnTo>
                        <a:pt x="31299" y="89697"/>
                      </a:lnTo>
                      <a:lnTo>
                        <a:pt x="21584" y="96688"/>
                      </a:lnTo>
                      <a:lnTo>
                        <a:pt x="25213" y="107975"/>
                      </a:lnTo>
                      <a:lnTo>
                        <a:pt x="15659" y="100994"/>
                      </a:lnTo>
                      <a:lnTo>
                        <a:pt x="6096" y="107975"/>
                      </a:lnTo>
                      <a:lnTo>
                        <a:pt x="9735" y="96688"/>
                      </a:lnTo>
                      <a:lnTo>
                        <a:pt x="0" y="89697"/>
                      </a:lnTo>
                      <a:close/>
                      <a:moveTo>
                        <a:pt x="26156" y="140170"/>
                      </a:moveTo>
                      <a:lnTo>
                        <a:pt x="16583" y="147171"/>
                      </a:lnTo>
                      <a:lnTo>
                        <a:pt x="20221" y="135874"/>
                      </a:lnTo>
                      <a:lnTo>
                        <a:pt x="10506" y="128883"/>
                      </a:lnTo>
                      <a:lnTo>
                        <a:pt x="22489" y="128892"/>
                      </a:lnTo>
                      <a:lnTo>
                        <a:pt x="26156" y="117434"/>
                      </a:lnTo>
                      <a:lnTo>
                        <a:pt x="29823" y="128883"/>
                      </a:lnTo>
                      <a:lnTo>
                        <a:pt x="41796" y="128883"/>
                      </a:lnTo>
                      <a:lnTo>
                        <a:pt x="32080" y="135875"/>
                      </a:lnTo>
                      <a:lnTo>
                        <a:pt x="35719" y="147171"/>
                      </a:lnTo>
                      <a:lnTo>
                        <a:pt x="26156" y="140170"/>
                      </a:lnTo>
                      <a:close/>
                      <a:moveTo>
                        <a:pt x="64398" y="175832"/>
                      </a:moveTo>
                      <a:lnTo>
                        <a:pt x="54835" y="168850"/>
                      </a:lnTo>
                      <a:lnTo>
                        <a:pt x="45272" y="175832"/>
                      </a:lnTo>
                      <a:lnTo>
                        <a:pt x="48901" y="164545"/>
                      </a:lnTo>
                      <a:lnTo>
                        <a:pt x="39186" y="157562"/>
                      </a:lnTo>
                      <a:lnTo>
                        <a:pt x="51168" y="157582"/>
                      </a:lnTo>
                      <a:lnTo>
                        <a:pt x="54826" y="146123"/>
                      </a:lnTo>
                      <a:lnTo>
                        <a:pt x="58502" y="157562"/>
                      </a:lnTo>
                      <a:lnTo>
                        <a:pt x="70475" y="157562"/>
                      </a:lnTo>
                      <a:lnTo>
                        <a:pt x="60760" y="164545"/>
                      </a:lnTo>
                      <a:lnTo>
                        <a:pt x="64398" y="175832"/>
                      </a:lnTo>
                      <a:close/>
                      <a:moveTo>
                        <a:pt x="90221" y="11459"/>
                      </a:moveTo>
                      <a:lnTo>
                        <a:pt x="93888" y="0"/>
                      </a:lnTo>
                      <a:lnTo>
                        <a:pt x="97564" y="11449"/>
                      </a:lnTo>
                      <a:lnTo>
                        <a:pt x="109538" y="11449"/>
                      </a:lnTo>
                      <a:lnTo>
                        <a:pt x="99813" y="18431"/>
                      </a:lnTo>
                      <a:lnTo>
                        <a:pt x="103451" y="29718"/>
                      </a:lnTo>
                      <a:lnTo>
                        <a:pt x="93888" y="22736"/>
                      </a:lnTo>
                      <a:lnTo>
                        <a:pt x="84334" y="29718"/>
                      </a:lnTo>
                      <a:lnTo>
                        <a:pt x="87963" y="18431"/>
                      </a:lnTo>
                      <a:lnTo>
                        <a:pt x="78238" y="11439"/>
                      </a:lnTo>
                      <a:lnTo>
                        <a:pt x="90221" y="11459"/>
                      </a:lnTo>
                      <a:close/>
                      <a:moveTo>
                        <a:pt x="103470" y="186224"/>
                      </a:moveTo>
                      <a:lnTo>
                        <a:pt x="93898" y="179241"/>
                      </a:lnTo>
                      <a:lnTo>
                        <a:pt x="84344" y="186224"/>
                      </a:lnTo>
                      <a:lnTo>
                        <a:pt x="87963" y="174936"/>
                      </a:lnTo>
                      <a:lnTo>
                        <a:pt x="78248" y="167945"/>
                      </a:lnTo>
                      <a:lnTo>
                        <a:pt x="90230" y="167964"/>
                      </a:lnTo>
                      <a:lnTo>
                        <a:pt x="93898" y="156506"/>
                      </a:lnTo>
                      <a:lnTo>
                        <a:pt x="97564" y="167954"/>
                      </a:lnTo>
                      <a:lnTo>
                        <a:pt x="109538" y="167954"/>
                      </a:lnTo>
                      <a:lnTo>
                        <a:pt x="99822" y="174936"/>
                      </a:lnTo>
                      <a:lnTo>
                        <a:pt x="103470" y="186224"/>
                      </a:lnTo>
                      <a:close/>
                      <a:moveTo>
                        <a:pt x="142532" y="175841"/>
                      </a:moveTo>
                      <a:lnTo>
                        <a:pt x="132959" y="168850"/>
                      </a:lnTo>
                      <a:lnTo>
                        <a:pt x="123396" y="175832"/>
                      </a:lnTo>
                      <a:lnTo>
                        <a:pt x="127035" y="164545"/>
                      </a:lnTo>
                      <a:lnTo>
                        <a:pt x="117319" y="157562"/>
                      </a:lnTo>
                      <a:lnTo>
                        <a:pt x="129292" y="157582"/>
                      </a:lnTo>
                      <a:lnTo>
                        <a:pt x="132959" y="146123"/>
                      </a:lnTo>
                      <a:lnTo>
                        <a:pt x="136627" y="157562"/>
                      </a:lnTo>
                      <a:lnTo>
                        <a:pt x="148609" y="157562"/>
                      </a:lnTo>
                      <a:lnTo>
                        <a:pt x="138884" y="164545"/>
                      </a:lnTo>
                      <a:lnTo>
                        <a:pt x="142532" y="175841"/>
                      </a:lnTo>
                      <a:close/>
                      <a:moveTo>
                        <a:pt x="167564" y="135874"/>
                      </a:moveTo>
                      <a:lnTo>
                        <a:pt x="171212" y="147171"/>
                      </a:lnTo>
                      <a:lnTo>
                        <a:pt x="161649" y="140170"/>
                      </a:lnTo>
                      <a:lnTo>
                        <a:pt x="152076" y="147171"/>
                      </a:lnTo>
                      <a:lnTo>
                        <a:pt x="155715" y="135874"/>
                      </a:lnTo>
                      <a:lnTo>
                        <a:pt x="145990" y="128883"/>
                      </a:lnTo>
                      <a:lnTo>
                        <a:pt x="157972" y="128892"/>
                      </a:lnTo>
                      <a:lnTo>
                        <a:pt x="161649" y="117434"/>
                      </a:lnTo>
                      <a:lnTo>
                        <a:pt x="165316" y="128883"/>
                      </a:lnTo>
                      <a:lnTo>
                        <a:pt x="177279" y="128883"/>
                      </a:lnTo>
                      <a:lnTo>
                        <a:pt x="167564" y="135874"/>
                      </a:lnTo>
                      <a:close/>
                      <a:moveTo>
                        <a:pt x="181584" y="107871"/>
                      </a:moveTo>
                      <a:lnTo>
                        <a:pt x="172021" y="100870"/>
                      </a:lnTo>
                      <a:lnTo>
                        <a:pt x="162468" y="107871"/>
                      </a:lnTo>
                      <a:lnTo>
                        <a:pt x="166097" y="96584"/>
                      </a:lnTo>
                      <a:lnTo>
                        <a:pt x="156372" y="89592"/>
                      </a:lnTo>
                      <a:lnTo>
                        <a:pt x="168354" y="89611"/>
                      </a:lnTo>
                      <a:lnTo>
                        <a:pt x="172021" y="78143"/>
                      </a:lnTo>
                      <a:lnTo>
                        <a:pt x="175698" y="89602"/>
                      </a:lnTo>
                      <a:lnTo>
                        <a:pt x="187671" y="89602"/>
                      </a:lnTo>
                      <a:lnTo>
                        <a:pt x="177946" y="96584"/>
                      </a:lnTo>
                      <a:lnTo>
                        <a:pt x="181584" y="107871"/>
                      </a:lnTo>
                      <a:close/>
                    </a:path>
                  </a:pathLst>
                </a:custGeom>
                <a:solidFill>
                  <a:srgbClr val="FFF200"/>
                </a:solidFill>
                <a:ln w="9525" cap="flat">
                  <a:noFill/>
                  <a:prstDash val="solid"/>
                  <a:miter/>
                </a:ln>
              </p:spPr>
              <p:txBody>
                <a:bodyPr rtlCol="0" anchor="ctr"/>
                <a:lstStyle/>
                <a:p>
                  <a:endParaRPr lang="nl-NL" sz="1349"/>
                </a:p>
              </p:txBody>
            </p:sp>
          </p:grpSp>
        </p:grpSp>
      </p:grpSp>
      <p:sp>
        <p:nvSpPr>
          <p:cNvPr id="316" name="Rechthoek 315">
            <a:extLst>
              <a:ext uri="{FF2B5EF4-FFF2-40B4-BE49-F238E27FC236}">
                <a16:creationId xmlns:a16="http://schemas.microsoft.com/office/drawing/2014/main" id="{7E1AD8A5-62FC-CE04-C48A-0CF9620C8A47}"/>
              </a:ext>
            </a:extLst>
          </p:cNvPr>
          <p:cNvSpPr/>
          <p:nvPr/>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 name="Afgeronde rechthoek 2">
            <a:extLst>
              <a:ext uri="{FF2B5EF4-FFF2-40B4-BE49-F238E27FC236}">
                <a16:creationId xmlns:a16="http://schemas.microsoft.com/office/drawing/2014/main" id="{B0887203-365F-A018-6E76-D5B42E6B3E2F}"/>
              </a:ext>
            </a:extLst>
          </p:cNvPr>
          <p:cNvSpPr/>
          <p:nvPr/>
        </p:nvSpPr>
        <p:spPr>
          <a:xfrm>
            <a:off x="764659" y="2590100"/>
            <a:ext cx="972000" cy="324000"/>
          </a:xfrm>
          <a:prstGeom prst="roundRect">
            <a:avLst>
              <a:gd name="adj" fmla="val 50000"/>
            </a:avLst>
          </a:prstGeom>
          <a:solidFill>
            <a:srgbClr val="EF7D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b="1"/>
              <a:t>WEGIZ</a:t>
            </a:r>
          </a:p>
        </p:txBody>
      </p:sp>
    </p:spTree>
    <p:extLst>
      <p:ext uri="{BB962C8B-B14F-4D97-AF65-F5344CB8AC3E}">
        <p14:creationId xmlns:p14="http://schemas.microsoft.com/office/powerpoint/2010/main" val="411269963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C5DBAE-B709-F09E-0AED-5387AAABF14E}"/>
            </a:ext>
          </a:extLst>
        </p:cNvPr>
        <p:cNvGrpSpPr/>
        <p:nvPr/>
      </p:nvGrpSpPr>
      <p:grpSpPr>
        <a:xfrm>
          <a:off x="0" y="0"/>
          <a:ext cx="0" cy="0"/>
          <a:chOff x="0" y="0"/>
          <a:chExt cx="0" cy="0"/>
        </a:xfrm>
      </p:grpSpPr>
      <p:sp>
        <p:nvSpPr>
          <p:cNvPr id="24" name="Half kader 23">
            <a:extLst>
              <a:ext uri="{FF2B5EF4-FFF2-40B4-BE49-F238E27FC236}">
                <a16:creationId xmlns:a16="http://schemas.microsoft.com/office/drawing/2014/main" id="{01D3D669-296E-9051-50D5-A4B2AC6FF7FE}"/>
              </a:ext>
            </a:extLst>
          </p:cNvPr>
          <p:cNvSpPr/>
          <p:nvPr/>
        </p:nvSpPr>
        <p:spPr>
          <a:xfrm rot="8100000">
            <a:off x="2800443" y="3187154"/>
            <a:ext cx="558174" cy="508892"/>
          </a:xfrm>
          <a:prstGeom prst="halfFram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p:sp>
        <p:nvSpPr>
          <p:cNvPr id="25" name="Half kader 24">
            <a:extLst>
              <a:ext uri="{FF2B5EF4-FFF2-40B4-BE49-F238E27FC236}">
                <a16:creationId xmlns:a16="http://schemas.microsoft.com/office/drawing/2014/main" id="{1CC8CDA6-C254-D37E-B3CC-C57B365B2665}"/>
              </a:ext>
            </a:extLst>
          </p:cNvPr>
          <p:cNvSpPr/>
          <p:nvPr/>
        </p:nvSpPr>
        <p:spPr>
          <a:xfrm rot="8100000">
            <a:off x="5466718" y="3187154"/>
            <a:ext cx="558174" cy="508892"/>
          </a:xfrm>
          <a:prstGeom prst="halfFram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p:sp>
        <p:nvSpPr>
          <p:cNvPr id="26" name="Half kader 25">
            <a:extLst>
              <a:ext uri="{FF2B5EF4-FFF2-40B4-BE49-F238E27FC236}">
                <a16:creationId xmlns:a16="http://schemas.microsoft.com/office/drawing/2014/main" id="{438E28DD-3459-CDA3-05C2-B0C7D0F86919}"/>
              </a:ext>
            </a:extLst>
          </p:cNvPr>
          <p:cNvSpPr/>
          <p:nvPr/>
        </p:nvSpPr>
        <p:spPr>
          <a:xfrm rot="8100000">
            <a:off x="8132992" y="3187154"/>
            <a:ext cx="558174" cy="508892"/>
          </a:xfrm>
          <a:prstGeom prst="halfFram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p:sp>
        <p:nvSpPr>
          <p:cNvPr id="2" name="Titel 1">
            <a:extLst>
              <a:ext uri="{FF2B5EF4-FFF2-40B4-BE49-F238E27FC236}">
                <a16:creationId xmlns:a16="http://schemas.microsoft.com/office/drawing/2014/main" id="{5A0EE901-09FB-550D-EFE7-BD03E8800F82}"/>
              </a:ext>
            </a:extLst>
          </p:cNvPr>
          <p:cNvSpPr>
            <a:spLocks noGrp="1"/>
          </p:cNvSpPr>
          <p:nvPr>
            <p:ph type="title"/>
          </p:nvPr>
        </p:nvSpPr>
        <p:spPr/>
        <p:txBody>
          <a:bodyPr/>
          <a:lstStyle/>
          <a:p>
            <a:r>
              <a:rPr lang="nl-NL"/>
              <a:t>Tijdlijnen EHDS</a:t>
            </a:r>
          </a:p>
        </p:txBody>
      </p:sp>
      <p:grpSp>
        <p:nvGrpSpPr>
          <p:cNvPr id="3" name="Groep 2">
            <a:extLst>
              <a:ext uri="{FF2B5EF4-FFF2-40B4-BE49-F238E27FC236}">
                <a16:creationId xmlns:a16="http://schemas.microsoft.com/office/drawing/2014/main" id="{9F128095-885D-63F5-03CB-1038E9E30BF8}"/>
              </a:ext>
            </a:extLst>
          </p:cNvPr>
          <p:cNvGrpSpPr/>
          <p:nvPr/>
        </p:nvGrpSpPr>
        <p:grpSpPr>
          <a:xfrm>
            <a:off x="864113" y="1922400"/>
            <a:ext cx="2469794" cy="3038400"/>
            <a:chOff x="864112" y="2339939"/>
            <a:chExt cx="2537205" cy="1778461"/>
          </a:xfrm>
        </p:grpSpPr>
        <p:grpSp>
          <p:nvGrpSpPr>
            <p:cNvPr id="4" name="Groep 3">
              <a:extLst>
                <a:ext uri="{FF2B5EF4-FFF2-40B4-BE49-F238E27FC236}">
                  <a16:creationId xmlns:a16="http://schemas.microsoft.com/office/drawing/2014/main" id="{A5156B28-DFAA-4B02-3715-72B3C7555852}"/>
                </a:ext>
              </a:extLst>
            </p:cNvPr>
            <p:cNvGrpSpPr/>
            <p:nvPr/>
          </p:nvGrpSpPr>
          <p:grpSpPr>
            <a:xfrm>
              <a:off x="864112" y="2339939"/>
              <a:ext cx="2537205" cy="1778461"/>
              <a:chOff x="864112" y="2339939"/>
              <a:chExt cx="4688172" cy="3286187"/>
            </a:xfrm>
          </p:grpSpPr>
          <p:sp>
            <p:nvSpPr>
              <p:cNvPr id="6" name="Afgeronde rechthoek 5">
                <a:extLst>
                  <a:ext uri="{FF2B5EF4-FFF2-40B4-BE49-F238E27FC236}">
                    <a16:creationId xmlns:a16="http://schemas.microsoft.com/office/drawing/2014/main" id="{31A3BAF7-1D52-618A-2D89-EEB27C0AEA6A}"/>
                  </a:ext>
                </a:extLst>
              </p:cNvPr>
              <p:cNvSpPr/>
              <p:nvPr/>
            </p:nvSpPr>
            <p:spPr>
              <a:xfrm>
                <a:off x="917801" y="2440434"/>
                <a:ext cx="4634483" cy="3185692"/>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 name="Afgeronde rechthoek 6">
                <a:extLst>
                  <a:ext uri="{FF2B5EF4-FFF2-40B4-BE49-F238E27FC236}">
                    <a16:creationId xmlns:a16="http://schemas.microsoft.com/office/drawing/2014/main" id="{ABECB99C-6E0C-9274-872A-89BC2CEA1589}"/>
                  </a:ext>
                </a:extLst>
              </p:cNvPr>
              <p:cNvSpPr/>
              <p:nvPr/>
            </p:nvSpPr>
            <p:spPr>
              <a:xfrm>
                <a:off x="864112" y="2339939"/>
                <a:ext cx="4601906" cy="3185692"/>
              </a:xfrm>
              <a:prstGeom prst="roundRect">
                <a:avLst>
                  <a:gd name="adj" fmla="val 6208"/>
                </a:avLst>
              </a:prstGeom>
              <a:solidFill>
                <a:srgbClr val="CCE9EC"/>
              </a:solidFill>
              <a:ln w="7200" cap="flat">
                <a:solidFill>
                  <a:schemeClr val="accent2"/>
                </a:solidFill>
                <a:prstDash val="solid"/>
                <a:miter/>
              </a:ln>
            </p:spPr>
            <p:txBody>
              <a:bodyPr tIns="144000" rtlCol="0" anchor="b"/>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rgbClr val="005286"/>
                    </a:solidFill>
                    <a:effectLst/>
                    <a:uLnTx/>
                    <a:uFillTx/>
                    <a:latin typeface="Calibri" panose="020F0502020204030204"/>
                    <a:ea typeface="+mn-ea"/>
                    <a:cs typeface="+mn-cs"/>
                  </a:rPr>
                  <a:t>2025</a:t>
                </a:r>
              </a:p>
            </p:txBody>
          </p:sp>
        </p:grpSp>
        <p:sp>
          <p:nvSpPr>
            <p:cNvPr id="5" name="Afgeronde rechthoek 4">
              <a:extLst>
                <a:ext uri="{FF2B5EF4-FFF2-40B4-BE49-F238E27FC236}">
                  <a16:creationId xmlns:a16="http://schemas.microsoft.com/office/drawing/2014/main" id="{BDF224F9-4C83-C04F-2708-2ED596851E2D}"/>
                </a:ext>
              </a:extLst>
            </p:cNvPr>
            <p:cNvSpPr/>
            <p:nvPr/>
          </p:nvSpPr>
          <p:spPr>
            <a:xfrm>
              <a:off x="1008773" y="2425035"/>
              <a:ext cx="2220124" cy="1386246"/>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lnSpc>
                  <a:spcPct val="90000"/>
                </a:lnSpc>
                <a:spcBef>
                  <a:spcPts val="0"/>
                </a:spcBef>
                <a:spcAft>
                  <a:spcPts val="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EHDS in werking</a:t>
              </a:r>
            </a:p>
          </p:txBody>
        </p:sp>
      </p:grpSp>
      <p:grpSp>
        <p:nvGrpSpPr>
          <p:cNvPr id="8" name="Groep 7">
            <a:extLst>
              <a:ext uri="{FF2B5EF4-FFF2-40B4-BE49-F238E27FC236}">
                <a16:creationId xmlns:a16="http://schemas.microsoft.com/office/drawing/2014/main" id="{5E77593C-6D2E-DF7D-9B64-A8F849C2B24A}"/>
              </a:ext>
            </a:extLst>
          </p:cNvPr>
          <p:cNvGrpSpPr/>
          <p:nvPr/>
        </p:nvGrpSpPr>
        <p:grpSpPr>
          <a:xfrm>
            <a:off x="3511476" y="1922400"/>
            <a:ext cx="2469794" cy="3038400"/>
            <a:chOff x="864112" y="2339939"/>
            <a:chExt cx="2537205" cy="1778461"/>
          </a:xfrm>
        </p:grpSpPr>
        <p:grpSp>
          <p:nvGrpSpPr>
            <p:cNvPr id="9" name="Groep 8">
              <a:extLst>
                <a:ext uri="{FF2B5EF4-FFF2-40B4-BE49-F238E27FC236}">
                  <a16:creationId xmlns:a16="http://schemas.microsoft.com/office/drawing/2014/main" id="{1EAEE505-0FAD-5955-F2F4-7D82963DC4D1}"/>
                </a:ext>
              </a:extLst>
            </p:cNvPr>
            <p:cNvGrpSpPr/>
            <p:nvPr/>
          </p:nvGrpSpPr>
          <p:grpSpPr>
            <a:xfrm>
              <a:off x="864112" y="2339939"/>
              <a:ext cx="2537205" cy="1778461"/>
              <a:chOff x="864112" y="2339939"/>
              <a:chExt cx="4688172" cy="3286187"/>
            </a:xfrm>
          </p:grpSpPr>
          <p:sp>
            <p:nvSpPr>
              <p:cNvPr id="11" name="Afgeronde rechthoek 10">
                <a:extLst>
                  <a:ext uri="{FF2B5EF4-FFF2-40B4-BE49-F238E27FC236}">
                    <a16:creationId xmlns:a16="http://schemas.microsoft.com/office/drawing/2014/main" id="{B49C591B-5E0B-60A0-1360-B0C4861729D3}"/>
                  </a:ext>
                </a:extLst>
              </p:cNvPr>
              <p:cNvSpPr/>
              <p:nvPr/>
            </p:nvSpPr>
            <p:spPr>
              <a:xfrm>
                <a:off x="917801" y="2440434"/>
                <a:ext cx="4634483" cy="3185692"/>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 name="Afgeronde rechthoek 11">
                <a:extLst>
                  <a:ext uri="{FF2B5EF4-FFF2-40B4-BE49-F238E27FC236}">
                    <a16:creationId xmlns:a16="http://schemas.microsoft.com/office/drawing/2014/main" id="{C8B262F8-AA0B-1B7D-950C-8C9C620425C1}"/>
                  </a:ext>
                </a:extLst>
              </p:cNvPr>
              <p:cNvSpPr/>
              <p:nvPr/>
            </p:nvSpPr>
            <p:spPr>
              <a:xfrm>
                <a:off x="864112" y="2339939"/>
                <a:ext cx="4601907" cy="3185692"/>
              </a:xfrm>
              <a:prstGeom prst="roundRect">
                <a:avLst>
                  <a:gd name="adj" fmla="val 6208"/>
                </a:avLst>
              </a:prstGeom>
              <a:solidFill>
                <a:srgbClr val="CCE9EC"/>
              </a:solidFill>
              <a:ln w="7200" cap="flat">
                <a:solidFill>
                  <a:schemeClr val="accent2"/>
                </a:solidFill>
                <a:prstDash val="solid"/>
                <a:miter/>
              </a:ln>
            </p:spPr>
            <p:txBody>
              <a:bodyPr tIns="144000" rtlCol="0" anchor="b"/>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rgbClr val="005286"/>
                    </a:solidFill>
                    <a:effectLst/>
                    <a:uLnTx/>
                    <a:uFillTx/>
                    <a:latin typeface="Calibri" panose="020F0502020204030204"/>
                    <a:ea typeface="+mn-ea"/>
                    <a:cs typeface="+mn-cs"/>
                  </a:rPr>
                  <a:t>2026</a:t>
                </a:r>
              </a:p>
            </p:txBody>
          </p:sp>
        </p:grpSp>
        <p:sp>
          <p:nvSpPr>
            <p:cNvPr id="10" name="Afgeronde rechthoek 9">
              <a:extLst>
                <a:ext uri="{FF2B5EF4-FFF2-40B4-BE49-F238E27FC236}">
                  <a16:creationId xmlns:a16="http://schemas.microsoft.com/office/drawing/2014/main" id="{DFED3D68-9807-5F22-3A87-CA042DA6E54A}"/>
                </a:ext>
              </a:extLst>
            </p:cNvPr>
            <p:cNvSpPr/>
            <p:nvPr/>
          </p:nvSpPr>
          <p:spPr>
            <a:xfrm>
              <a:off x="1008773" y="2425035"/>
              <a:ext cx="2220124" cy="1386246"/>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72000" rIns="0" rtlCol="0" anchor="ctr"/>
            <a:lstStyle/>
            <a:p>
              <a:pPr marR="0" lvl="0" defTabSz="914446" rtl="0" eaLnBrk="1" fontAlgn="auto" latinLnBrk="0" hangingPunct="1">
                <a:lnSpc>
                  <a:spcPct val="90000"/>
                </a:lnSpc>
                <a:spcBef>
                  <a:spcPts val="0"/>
                </a:spcBef>
                <a:spcAft>
                  <a:spcPts val="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Oprichting digitale </a:t>
              </a:r>
              <a:r>
                <a:rPr kumimoji="0" lang="nl-NL" b="0" i="0" u="none" strike="noStrike" kern="1200" cap="none" spc="-20" normalizeH="0" noProof="0">
                  <a:ln>
                    <a:noFill/>
                  </a:ln>
                  <a:solidFill>
                    <a:schemeClr val="tx2"/>
                  </a:solidFill>
                  <a:effectLst/>
                  <a:uLnTx/>
                  <a:uFillTx/>
                  <a:latin typeface="Calibri" panose="020F0502020204030204"/>
                  <a:ea typeface="+mn-ea"/>
                  <a:cs typeface="+mn-cs"/>
                </a:rPr>
                <a:t>gezondheidsautoriteit</a:t>
              </a:r>
            </a:p>
          </p:txBody>
        </p:sp>
      </p:grpSp>
      <p:grpSp>
        <p:nvGrpSpPr>
          <p:cNvPr id="13" name="Groep 12">
            <a:extLst>
              <a:ext uri="{FF2B5EF4-FFF2-40B4-BE49-F238E27FC236}">
                <a16:creationId xmlns:a16="http://schemas.microsoft.com/office/drawing/2014/main" id="{71474010-95C2-7520-1DE8-4E63619244BA}"/>
              </a:ext>
            </a:extLst>
          </p:cNvPr>
          <p:cNvGrpSpPr/>
          <p:nvPr/>
        </p:nvGrpSpPr>
        <p:grpSpPr>
          <a:xfrm>
            <a:off x="6187124" y="1922400"/>
            <a:ext cx="2469794" cy="3038400"/>
            <a:chOff x="864112" y="2339939"/>
            <a:chExt cx="2537205" cy="1778461"/>
          </a:xfrm>
        </p:grpSpPr>
        <p:grpSp>
          <p:nvGrpSpPr>
            <p:cNvPr id="14" name="Groep 13">
              <a:extLst>
                <a:ext uri="{FF2B5EF4-FFF2-40B4-BE49-F238E27FC236}">
                  <a16:creationId xmlns:a16="http://schemas.microsoft.com/office/drawing/2014/main" id="{1BCB9F1A-EE0A-0BDD-0B82-E5D1D8AA8B2A}"/>
                </a:ext>
              </a:extLst>
            </p:cNvPr>
            <p:cNvGrpSpPr/>
            <p:nvPr/>
          </p:nvGrpSpPr>
          <p:grpSpPr>
            <a:xfrm>
              <a:off x="864112" y="2339939"/>
              <a:ext cx="2537205" cy="1778461"/>
              <a:chOff x="864112" y="2339939"/>
              <a:chExt cx="4688172" cy="3286187"/>
            </a:xfrm>
          </p:grpSpPr>
          <p:sp>
            <p:nvSpPr>
              <p:cNvPr id="16" name="Afgeronde rechthoek 15">
                <a:extLst>
                  <a:ext uri="{FF2B5EF4-FFF2-40B4-BE49-F238E27FC236}">
                    <a16:creationId xmlns:a16="http://schemas.microsoft.com/office/drawing/2014/main" id="{2A31B05F-41E1-E55D-64EC-B6AC93EEB886}"/>
                  </a:ext>
                </a:extLst>
              </p:cNvPr>
              <p:cNvSpPr/>
              <p:nvPr/>
            </p:nvSpPr>
            <p:spPr>
              <a:xfrm>
                <a:off x="917801" y="2440434"/>
                <a:ext cx="4634483" cy="3185692"/>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 name="Afgeronde rechthoek 16">
                <a:extLst>
                  <a:ext uri="{FF2B5EF4-FFF2-40B4-BE49-F238E27FC236}">
                    <a16:creationId xmlns:a16="http://schemas.microsoft.com/office/drawing/2014/main" id="{DB3EB822-DD8A-9A05-9F08-089B8772E8C5}"/>
                  </a:ext>
                </a:extLst>
              </p:cNvPr>
              <p:cNvSpPr/>
              <p:nvPr/>
            </p:nvSpPr>
            <p:spPr>
              <a:xfrm>
                <a:off x="864112" y="2339939"/>
                <a:ext cx="4601907" cy="3185692"/>
              </a:xfrm>
              <a:prstGeom prst="roundRect">
                <a:avLst>
                  <a:gd name="adj" fmla="val 6208"/>
                </a:avLst>
              </a:prstGeom>
              <a:solidFill>
                <a:srgbClr val="CCE9EC"/>
              </a:solidFill>
              <a:ln w="7200" cap="flat">
                <a:solidFill>
                  <a:schemeClr val="accent2"/>
                </a:solidFill>
                <a:prstDash val="solid"/>
                <a:miter/>
              </a:ln>
            </p:spPr>
            <p:txBody>
              <a:bodyPr tIns="144000" rtlCol="0" anchor="b"/>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rgbClr val="005286"/>
                    </a:solidFill>
                    <a:effectLst/>
                    <a:uLnTx/>
                    <a:uFillTx/>
                    <a:latin typeface="Calibri" panose="020F0502020204030204"/>
                    <a:ea typeface="+mn-ea"/>
                    <a:cs typeface="+mn-cs"/>
                  </a:rPr>
                  <a:t>2029</a:t>
                </a:r>
              </a:p>
            </p:txBody>
          </p:sp>
        </p:grpSp>
        <p:sp>
          <p:nvSpPr>
            <p:cNvPr id="15" name="Afgeronde rechthoek 14">
              <a:extLst>
                <a:ext uri="{FF2B5EF4-FFF2-40B4-BE49-F238E27FC236}">
                  <a16:creationId xmlns:a16="http://schemas.microsoft.com/office/drawing/2014/main" id="{4D96FE87-2D79-C62C-73A9-DDC8FD519ED1}"/>
                </a:ext>
              </a:extLst>
            </p:cNvPr>
            <p:cNvSpPr/>
            <p:nvPr/>
          </p:nvSpPr>
          <p:spPr>
            <a:xfrm>
              <a:off x="1008773" y="2425035"/>
              <a:ext cx="2220124" cy="1386246"/>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72000" rIns="0" rtlCol="0" anchor="ctr"/>
            <a:lstStyle/>
            <a:p>
              <a:pPr marR="0" lvl="0" defTabSz="914446" rtl="0" eaLnBrk="1" fontAlgn="auto" latinLnBrk="0" hangingPunct="1">
                <a:lnSpc>
                  <a:spcPct val="90000"/>
                </a:lnSpc>
                <a:spcBef>
                  <a:spcPts val="0"/>
                </a:spcBef>
                <a:spcAft>
                  <a:spcPts val="100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Patiëntsamenvatting</a:t>
              </a:r>
            </a:p>
            <a:p>
              <a:pPr marR="0" lvl="0" defTabSz="914446" rtl="0" eaLnBrk="1" fontAlgn="auto" latinLnBrk="0" hangingPunct="1">
                <a:lnSpc>
                  <a:spcPct val="90000"/>
                </a:lnSpc>
                <a:spcBef>
                  <a:spcPts val="0"/>
                </a:spcBef>
                <a:spcAft>
                  <a:spcPts val="1000"/>
                </a:spcAft>
                <a:buClrTx/>
                <a:buSzTx/>
                <a:tabLst/>
                <a:defRPr/>
              </a:pPr>
              <a:r>
                <a:rPr lang="nl-NL">
                  <a:solidFill>
                    <a:schemeClr val="tx2"/>
                  </a:solidFill>
                  <a:latin typeface="Calibri" panose="020F0502020204030204"/>
                </a:rPr>
                <a:t>Elektronische recepten</a:t>
              </a:r>
            </a:p>
            <a:p>
              <a:pPr marR="0" lvl="0" defTabSz="914446" rtl="0" eaLnBrk="1" fontAlgn="auto" latinLnBrk="0" hangingPunct="1">
                <a:lnSpc>
                  <a:spcPct val="90000"/>
                </a:lnSpc>
                <a:spcBef>
                  <a:spcPts val="0"/>
                </a:spcBef>
                <a:spcAft>
                  <a:spcPts val="100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Elektronische verstrekkingen</a:t>
              </a:r>
            </a:p>
          </p:txBody>
        </p:sp>
      </p:grpSp>
      <p:grpSp>
        <p:nvGrpSpPr>
          <p:cNvPr id="18" name="Groep 17">
            <a:extLst>
              <a:ext uri="{FF2B5EF4-FFF2-40B4-BE49-F238E27FC236}">
                <a16:creationId xmlns:a16="http://schemas.microsoft.com/office/drawing/2014/main" id="{ADA7ECDF-D7B4-AACA-C7FD-513A653CFB28}"/>
              </a:ext>
            </a:extLst>
          </p:cNvPr>
          <p:cNvGrpSpPr/>
          <p:nvPr/>
        </p:nvGrpSpPr>
        <p:grpSpPr>
          <a:xfrm>
            <a:off x="8845610" y="1922400"/>
            <a:ext cx="2469794" cy="3038400"/>
            <a:chOff x="864112" y="2339939"/>
            <a:chExt cx="2537205" cy="1778461"/>
          </a:xfrm>
        </p:grpSpPr>
        <p:grpSp>
          <p:nvGrpSpPr>
            <p:cNvPr id="19" name="Groep 18">
              <a:extLst>
                <a:ext uri="{FF2B5EF4-FFF2-40B4-BE49-F238E27FC236}">
                  <a16:creationId xmlns:a16="http://schemas.microsoft.com/office/drawing/2014/main" id="{BC761AFF-DE7D-BB06-24DB-83A4C256D66A}"/>
                </a:ext>
              </a:extLst>
            </p:cNvPr>
            <p:cNvGrpSpPr/>
            <p:nvPr/>
          </p:nvGrpSpPr>
          <p:grpSpPr>
            <a:xfrm>
              <a:off x="864112" y="2339939"/>
              <a:ext cx="2537205" cy="1778461"/>
              <a:chOff x="864112" y="2339939"/>
              <a:chExt cx="4688172" cy="3286187"/>
            </a:xfrm>
          </p:grpSpPr>
          <p:sp>
            <p:nvSpPr>
              <p:cNvPr id="21" name="Afgeronde rechthoek 20">
                <a:extLst>
                  <a:ext uri="{FF2B5EF4-FFF2-40B4-BE49-F238E27FC236}">
                    <a16:creationId xmlns:a16="http://schemas.microsoft.com/office/drawing/2014/main" id="{252ABBDD-4377-2E30-8428-E8307EF296CC}"/>
                  </a:ext>
                </a:extLst>
              </p:cNvPr>
              <p:cNvSpPr/>
              <p:nvPr/>
            </p:nvSpPr>
            <p:spPr>
              <a:xfrm>
                <a:off x="917801" y="2440434"/>
                <a:ext cx="4634483" cy="3185692"/>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 name="Afgeronde rechthoek 21">
                <a:extLst>
                  <a:ext uri="{FF2B5EF4-FFF2-40B4-BE49-F238E27FC236}">
                    <a16:creationId xmlns:a16="http://schemas.microsoft.com/office/drawing/2014/main" id="{46BC6B00-36C0-40E0-2EBC-ED393C682722}"/>
                  </a:ext>
                </a:extLst>
              </p:cNvPr>
              <p:cNvSpPr/>
              <p:nvPr/>
            </p:nvSpPr>
            <p:spPr>
              <a:xfrm>
                <a:off x="864112" y="2339939"/>
                <a:ext cx="4601907" cy="3185692"/>
              </a:xfrm>
              <a:prstGeom prst="roundRect">
                <a:avLst>
                  <a:gd name="adj" fmla="val 6208"/>
                </a:avLst>
              </a:prstGeom>
              <a:solidFill>
                <a:srgbClr val="CCE9EC"/>
              </a:solidFill>
              <a:ln w="7200" cap="flat">
                <a:solidFill>
                  <a:schemeClr val="accent2"/>
                </a:solidFill>
                <a:prstDash val="solid"/>
                <a:miter/>
              </a:ln>
            </p:spPr>
            <p:txBody>
              <a:bodyPr tIns="144000" rtlCol="0" anchor="b"/>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rgbClr val="005286"/>
                    </a:solidFill>
                    <a:effectLst/>
                    <a:uLnTx/>
                    <a:uFillTx/>
                    <a:latin typeface="Calibri" panose="020F0502020204030204"/>
                    <a:ea typeface="+mn-ea"/>
                    <a:cs typeface="+mn-cs"/>
                  </a:rPr>
                  <a:t>2031</a:t>
                </a:r>
              </a:p>
            </p:txBody>
          </p:sp>
        </p:grpSp>
        <p:sp>
          <p:nvSpPr>
            <p:cNvPr id="20" name="Afgeronde rechthoek 19">
              <a:extLst>
                <a:ext uri="{FF2B5EF4-FFF2-40B4-BE49-F238E27FC236}">
                  <a16:creationId xmlns:a16="http://schemas.microsoft.com/office/drawing/2014/main" id="{33EC9BFE-F705-B3A2-BBA0-20F94E1F1E27}"/>
                </a:ext>
              </a:extLst>
            </p:cNvPr>
            <p:cNvSpPr/>
            <p:nvPr/>
          </p:nvSpPr>
          <p:spPr>
            <a:xfrm>
              <a:off x="1008773" y="2425035"/>
              <a:ext cx="2220124" cy="1386246"/>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72000" rtlCol="0" anchor="ctr"/>
            <a:lstStyle/>
            <a:p>
              <a:pPr marR="0" lvl="0" defTabSz="914446" rtl="0" eaLnBrk="1" fontAlgn="auto" latinLnBrk="0" hangingPunct="1">
                <a:lnSpc>
                  <a:spcPct val="90000"/>
                </a:lnSpc>
                <a:spcBef>
                  <a:spcPts val="0"/>
                </a:spcBef>
                <a:spcAft>
                  <a:spcPts val="100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Medische beelden</a:t>
              </a:r>
            </a:p>
            <a:p>
              <a:pPr marR="0" lvl="0" defTabSz="914446" rtl="0" eaLnBrk="1" fontAlgn="auto" latinLnBrk="0" hangingPunct="1">
                <a:lnSpc>
                  <a:spcPct val="90000"/>
                </a:lnSpc>
                <a:spcBef>
                  <a:spcPts val="0"/>
                </a:spcBef>
                <a:spcAft>
                  <a:spcPts val="1000"/>
                </a:spcAft>
                <a:buClrTx/>
                <a:buSzTx/>
                <a:tabLst/>
                <a:defRPr/>
              </a:pPr>
              <a:r>
                <a:rPr lang="nl-NL">
                  <a:solidFill>
                    <a:schemeClr val="tx2"/>
                  </a:solidFill>
                  <a:latin typeface="Calibri" panose="020F0502020204030204"/>
                </a:rPr>
                <a:t>Testresultaten (lab)</a:t>
              </a:r>
            </a:p>
            <a:p>
              <a:pPr marR="0" lvl="0" defTabSz="914446" rtl="0" eaLnBrk="1" fontAlgn="auto" latinLnBrk="0" hangingPunct="1">
                <a:lnSpc>
                  <a:spcPct val="90000"/>
                </a:lnSpc>
                <a:spcBef>
                  <a:spcPts val="0"/>
                </a:spcBef>
                <a:spcAft>
                  <a:spcPts val="100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Ontslagverslagen</a:t>
              </a:r>
            </a:p>
          </p:txBody>
        </p:sp>
      </p:grpSp>
    </p:spTree>
    <p:extLst>
      <p:ext uri="{BB962C8B-B14F-4D97-AF65-F5344CB8AC3E}">
        <p14:creationId xmlns:p14="http://schemas.microsoft.com/office/powerpoint/2010/main" val="166980208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9A5B96-1F3F-8C1B-F051-BD73DFD57556}"/>
            </a:ext>
          </a:extLst>
        </p:cNvPr>
        <p:cNvGrpSpPr/>
        <p:nvPr/>
      </p:nvGrpSpPr>
      <p:grpSpPr>
        <a:xfrm>
          <a:off x="0" y="0"/>
          <a:ext cx="0" cy="0"/>
          <a:chOff x="0" y="0"/>
          <a:chExt cx="0" cy="0"/>
        </a:xfrm>
      </p:grpSpPr>
      <p:pic>
        <p:nvPicPr>
          <p:cNvPr id="24" name="Graphic 23">
            <a:extLst>
              <a:ext uri="{FF2B5EF4-FFF2-40B4-BE49-F238E27FC236}">
                <a16:creationId xmlns:a16="http://schemas.microsoft.com/office/drawing/2014/main" id="{1CF4F04F-C8A8-6FFB-4242-B15FE6E7554C}"/>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7778" y="-191446"/>
            <a:ext cx="12201366" cy="5656076"/>
          </a:xfrm>
          <a:prstGeom prst="rect">
            <a:avLst/>
          </a:prstGeom>
        </p:spPr>
      </p:pic>
      <p:grpSp>
        <p:nvGrpSpPr>
          <p:cNvPr id="3" name="Groep 2">
            <a:extLst>
              <a:ext uri="{FF2B5EF4-FFF2-40B4-BE49-F238E27FC236}">
                <a16:creationId xmlns:a16="http://schemas.microsoft.com/office/drawing/2014/main" id="{95DA30EF-FB65-CAD7-CECF-004ECE71975D}"/>
              </a:ext>
            </a:extLst>
          </p:cNvPr>
          <p:cNvGrpSpPr/>
          <p:nvPr/>
        </p:nvGrpSpPr>
        <p:grpSpPr>
          <a:xfrm>
            <a:off x="1492935" y="0"/>
            <a:ext cx="8959354" cy="5039635"/>
            <a:chOff x="598" y="338"/>
            <a:chExt cx="9142807" cy="5142827"/>
          </a:xfrm>
        </p:grpSpPr>
        <p:pic>
          <p:nvPicPr>
            <p:cNvPr id="15" name="Graphic 14">
              <a:extLst>
                <a:ext uri="{FF2B5EF4-FFF2-40B4-BE49-F238E27FC236}">
                  <a16:creationId xmlns:a16="http://schemas.microsoft.com/office/drawing/2014/main" id="{755C34CD-F0BD-27A2-4204-0D39AA88FB75}"/>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598" y="338"/>
              <a:ext cx="9142807" cy="5142827"/>
            </a:xfrm>
            <a:prstGeom prst="rect">
              <a:avLst/>
            </a:prstGeom>
          </p:spPr>
        </p:pic>
        <p:pic>
          <p:nvPicPr>
            <p:cNvPr id="2" name="Afbeelding 1">
              <a:extLst>
                <a:ext uri="{FF2B5EF4-FFF2-40B4-BE49-F238E27FC236}">
                  <a16:creationId xmlns:a16="http://schemas.microsoft.com/office/drawing/2014/main" id="{370AFFB6-22B4-B261-3A5E-86046BEAAD22}"/>
                </a:ext>
              </a:extLst>
            </p:cNvPr>
            <p:cNvPicPr>
              <a:picLocks noChangeAspect="1"/>
            </p:cNvPicPr>
            <p:nvPr/>
          </p:nvPicPr>
          <p:blipFill>
            <a:blip r:embed="rId5"/>
            <a:stretch>
              <a:fillRect/>
            </a:stretch>
          </p:blipFill>
          <p:spPr>
            <a:xfrm>
              <a:off x="2838783" y="1906381"/>
              <a:ext cx="3417889" cy="1608418"/>
            </a:xfrm>
            <a:prstGeom prst="rect">
              <a:avLst/>
            </a:prstGeom>
          </p:spPr>
        </p:pic>
      </p:grpSp>
      <p:grpSp>
        <p:nvGrpSpPr>
          <p:cNvPr id="4" name="Groep 3">
            <a:extLst>
              <a:ext uri="{FF2B5EF4-FFF2-40B4-BE49-F238E27FC236}">
                <a16:creationId xmlns:a16="http://schemas.microsoft.com/office/drawing/2014/main" id="{7E67C4A2-605F-6B6B-AB6E-7F5A6E7B2898}"/>
              </a:ext>
            </a:extLst>
          </p:cNvPr>
          <p:cNvGrpSpPr/>
          <p:nvPr/>
        </p:nvGrpSpPr>
        <p:grpSpPr>
          <a:xfrm>
            <a:off x="1360143" y="5367749"/>
            <a:ext cx="9473302" cy="1201168"/>
            <a:chOff x="1181801" y="5128832"/>
            <a:chExt cx="9473302" cy="1201168"/>
          </a:xfrm>
        </p:grpSpPr>
        <p:pic>
          <p:nvPicPr>
            <p:cNvPr id="5" name="Graphic 4">
              <a:extLst>
                <a:ext uri="{FF2B5EF4-FFF2-40B4-BE49-F238E27FC236}">
                  <a16:creationId xmlns:a16="http://schemas.microsoft.com/office/drawing/2014/main" id="{9249287E-08CD-6576-23E2-1CEE5272BFB7}"/>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181801" y="5128832"/>
              <a:ext cx="3035209" cy="1201168"/>
            </a:xfrm>
            <a:prstGeom prst="rect">
              <a:avLst/>
            </a:prstGeom>
          </p:spPr>
        </p:pic>
        <p:pic>
          <p:nvPicPr>
            <p:cNvPr id="6" name="Graphic 5">
              <a:extLst>
                <a:ext uri="{FF2B5EF4-FFF2-40B4-BE49-F238E27FC236}">
                  <a16:creationId xmlns:a16="http://schemas.microsoft.com/office/drawing/2014/main" id="{75639AF7-4841-01B0-9A27-877427710E72}"/>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4285665" y="5455362"/>
              <a:ext cx="1424502" cy="480556"/>
            </a:xfrm>
            <a:prstGeom prst="rect">
              <a:avLst/>
            </a:prstGeom>
          </p:spPr>
        </p:pic>
        <p:pic>
          <p:nvPicPr>
            <p:cNvPr id="7" name="Graphic 6">
              <a:extLst>
                <a:ext uri="{FF2B5EF4-FFF2-40B4-BE49-F238E27FC236}">
                  <a16:creationId xmlns:a16="http://schemas.microsoft.com/office/drawing/2014/main" id="{642A3E13-66AB-CCCD-4F2E-5CACCF6C53B7}"/>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8219976" y="5476568"/>
              <a:ext cx="2435127" cy="565821"/>
            </a:xfrm>
            <a:prstGeom prst="rect">
              <a:avLst/>
            </a:prstGeom>
          </p:spPr>
        </p:pic>
        <p:grpSp>
          <p:nvGrpSpPr>
            <p:cNvPr id="8" name="Groep 7">
              <a:extLst>
                <a:ext uri="{FF2B5EF4-FFF2-40B4-BE49-F238E27FC236}">
                  <a16:creationId xmlns:a16="http://schemas.microsoft.com/office/drawing/2014/main" id="{0C96E17B-5157-C3C4-0951-DFADB0A78939}"/>
                </a:ext>
              </a:extLst>
            </p:cNvPr>
            <p:cNvGrpSpPr/>
            <p:nvPr/>
          </p:nvGrpSpPr>
          <p:grpSpPr>
            <a:xfrm>
              <a:off x="6296618" y="5586517"/>
              <a:ext cx="1248986" cy="401618"/>
              <a:chOff x="8945442" y="6024704"/>
              <a:chExt cx="1343374" cy="431969"/>
            </a:xfrm>
          </p:grpSpPr>
          <p:sp>
            <p:nvSpPr>
              <p:cNvPr id="9" name="Vrije vorm 8">
                <a:extLst>
                  <a:ext uri="{FF2B5EF4-FFF2-40B4-BE49-F238E27FC236}">
                    <a16:creationId xmlns:a16="http://schemas.microsoft.com/office/drawing/2014/main" id="{9CCD5ADE-8139-FF22-9455-4249B64A0CD3}"/>
                  </a:ext>
                </a:extLst>
              </p:cNvPr>
              <p:cNvSpPr/>
              <p:nvPr/>
            </p:nvSpPr>
            <p:spPr>
              <a:xfrm>
                <a:off x="9036620" y="6024705"/>
                <a:ext cx="1048079" cy="379751"/>
              </a:xfrm>
              <a:custGeom>
                <a:avLst/>
                <a:gdLst>
                  <a:gd name="connsiteX0" fmla="*/ 487297 w 2534184"/>
                  <a:gd name="connsiteY0" fmla="*/ 584 h 918212"/>
                  <a:gd name="connsiteX1" fmla="*/ 653367 w 2534184"/>
                  <a:gd name="connsiteY1" fmla="*/ 584 h 918212"/>
                  <a:gd name="connsiteX2" fmla="*/ 650801 w 2534184"/>
                  <a:gd name="connsiteY2" fmla="*/ 63435 h 918212"/>
                  <a:gd name="connsiteX3" fmla="*/ 410998 w 2534184"/>
                  <a:gd name="connsiteY3" fmla="*/ 879877 h 918212"/>
                  <a:gd name="connsiteX4" fmla="*/ 395615 w 2534184"/>
                  <a:gd name="connsiteY4" fmla="*/ 917581 h 918212"/>
                  <a:gd name="connsiteX5" fmla="*/ 262246 w 2534184"/>
                  <a:gd name="connsiteY5" fmla="*/ 918213 h 918212"/>
                  <a:gd name="connsiteX6" fmla="*/ 246855 w 2534184"/>
                  <a:gd name="connsiteY6" fmla="*/ 879877 h 918212"/>
                  <a:gd name="connsiteX7" fmla="*/ 3206 w 2534184"/>
                  <a:gd name="connsiteY7" fmla="*/ 63435 h 918212"/>
                  <a:gd name="connsiteX8" fmla="*/ 0 w 2534184"/>
                  <a:gd name="connsiteY8" fmla="*/ 584 h 918212"/>
                  <a:gd name="connsiteX9" fmla="*/ 166702 w 2534184"/>
                  <a:gd name="connsiteY9" fmla="*/ 584 h 918212"/>
                  <a:gd name="connsiteX10" fmla="*/ 169268 w 2534184"/>
                  <a:gd name="connsiteY10" fmla="*/ 57152 h 918212"/>
                  <a:gd name="connsiteX11" fmla="*/ 328287 w 2534184"/>
                  <a:gd name="connsiteY11" fmla="*/ 626586 h 918212"/>
                  <a:gd name="connsiteX12" fmla="*/ 484091 w 2534184"/>
                  <a:gd name="connsiteY12" fmla="*/ 57152 h 918212"/>
                  <a:gd name="connsiteX13" fmla="*/ 487297 w 2534184"/>
                  <a:gd name="connsiteY13" fmla="*/ 584 h 918212"/>
                  <a:gd name="connsiteX14" fmla="*/ 885190 w 2534184"/>
                  <a:gd name="connsiteY14" fmla="*/ 752974 h 918212"/>
                  <a:gd name="connsiteX15" fmla="*/ 1037796 w 2534184"/>
                  <a:gd name="connsiteY15" fmla="*/ 489627 h 918212"/>
                  <a:gd name="connsiteX16" fmla="*/ 1235919 w 2534184"/>
                  <a:gd name="connsiteY16" fmla="*/ 81722 h 918212"/>
                  <a:gd name="connsiteX17" fmla="*/ 1235919 w 2534184"/>
                  <a:gd name="connsiteY17" fmla="*/ 23 h 918212"/>
                  <a:gd name="connsiteX18" fmla="*/ 711428 w 2534184"/>
                  <a:gd name="connsiteY18" fmla="*/ 23 h 918212"/>
                  <a:gd name="connsiteX19" fmla="*/ 711428 w 2534184"/>
                  <a:gd name="connsiteY19" fmla="*/ 163429 h 918212"/>
                  <a:gd name="connsiteX20" fmla="*/ 1037148 w 2534184"/>
                  <a:gd name="connsiteY20" fmla="*/ 163429 h 918212"/>
                  <a:gd name="connsiteX21" fmla="*/ 895448 w 2534184"/>
                  <a:gd name="connsiteY21" fmla="*/ 405410 h 918212"/>
                  <a:gd name="connsiteX22" fmla="*/ 698919 w 2534184"/>
                  <a:gd name="connsiteY22" fmla="*/ 834681 h 918212"/>
                  <a:gd name="connsiteX23" fmla="*/ 698919 w 2534184"/>
                  <a:gd name="connsiteY23" fmla="*/ 916380 h 918212"/>
                  <a:gd name="connsiteX24" fmla="*/ 1248744 w 2534184"/>
                  <a:gd name="connsiteY24" fmla="*/ 916380 h 918212"/>
                  <a:gd name="connsiteX25" fmla="*/ 1248744 w 2534184"/>
                  <a:gd name="connsiteY25" fmla="*/ 752974 h 918212"/>
                  <a:gd name="connsiteX26" fmla="*/ 885190 w 2534184"/>
                  <a:gd name="connsiteY26" fmla="*/ 752974 h 918212"/>
                  <a:gd name="connsiteX27" fmla="*/ 2170631 w 2534184"/>
                  <a:gd name="connsiteY27" fmla="*/ 754205 h 918212"/>
                  <a:gd name="connsiteX28" fmla="*/ 2323229 w 2534184"/>
                  <a:gd name="connsiteY28" fmla="*/ 490859 h 918212"/>
                  <a:gd name="connsiteX29" fmla="*/ 2521360 w 2534184"/>
                  <a:gd name="connsiteY29" fmla="*/ 82961 h 918212"/>
                  <a:gd name="connsiteX30" fmla="*/ 2521360 w 2534184"/>
                  <a:gd name="connsiteY30" fmla="*/ 1254 h 918212"/>
                  <a:gd name="connsiteX31" fmla="*/ 1996869 w 2534184"/>
                  <a:gd name="connsiteY31" fmla="*/ 1254 h 918212"/>
                  <a:gd name="connsiteX32" fmla="*/ 1996869 w 2534184"/>
                  <a:gd name="connsiteY32" fmla="*/ 164669 h 918212"/>
                  <a:gd name="connsiteX33" fmla="*/ 2322589 w 2534184"/>
                  <a:gd name="connsiteY33" fmla="*/ 164669 h 918212"/>
                  <a:gd name="connsiteX34" fmla="*/ 2180888 w 2534184"/>
                  <a:gd name="connsiteY34" fmla="*/ 406641 h 918212"/>
                  <a:gd name="connsiteX35" fmla="*/ 1984360 w 2534184"/>
                  <a:gd name="connsiteY35" fmla="*/ 835921 h 918212"/>
                  <a:gd name="connsiteX36" fmla="*/ 1984360 w 2534184"/>
                  <a:gd name="connsiteY36" fmla="*/ 917620 h 918212"/>
                  <a:gd name="connsiteX37" fmla="*/ 2534185 w 2534184"/>
                  <a:gd name="connsiteY37" fmla="*/ 917620 h 918212"/>
                  <a:gd name="connsiteX38" fmla="*/ 2534185 w 2534184"/>
                  <a:gd name="connsiteY38" fmla="*/ 754205 h 918212"/>
                  <a:gd name="connsiteX39" fmla="*/ 2170631 w 2534184"/>
                  <a:gd name="connsiteY39" fmla="*/ 754205 h 918212"/>
                  <a:gd name="connsiteX40" fmla="*/ 1768074 w 2534184"/>
                  <a:gd name="connsiteY40" fmla="*/ 56560 h 918212"/>
                  <a:gd name="connsiteX41" fmla="*/ 1612262 w 2534184"/>
                  <a:gd name="connsiteY41" fmla="*/ 625986 h 918212"/>
                  <a:gd name="connsiteX42" fmla="*/ 1453244 w 2534184"/>
                  <a:gd name="connsiteY42" fmla="*/ 56560 h 918212"/>
                  <a:gd name="connsiteX43" fmla="*/ 1450685 w 2534184"/>
                  <a:gd name="connsiteY43" fmla="*/ 0 h 918212"/>
                  <a:gd name="connsiteX44" fmla="*/ 1283975 w 2534184"/>
                  <a:gd name="connsiteY44" fmla="*/ 0 h 918212"/>
                  <a:gd name="connsiteX45" fmla="*/ 1287181 w 2534184"/>
                  <a:gd name="connsiteY45" fmla="*/ 62843 h 918212"/>
                  <a:gd name="connsiteX46" fmla="*/ 1530830 w 2534184"/>
                  <a:gd name="connsiteY46" fmla="*/ 879277 h 918212"/>
                  <a:gd name="connsiteX47" fmla="*/ 1546221 w 2534184"/>
                  <a:gd name="connsiteY47" fmla="*/ 917621 h 918212"/>
                  <a:gd name="connsiteX48" fmla="*/ 1679590 w 2534184"/>
                  <a:gd name="connsiteY48" fmla="*/ 916989 h 918212"/>
                  <a:gd name="connsiteX49" fmla="*/ 1694974 w 2534184"/>
                  <a:gd name="connsiteY49" fmla="*/ 879277 h 918212"/>
                  <a:gd name="connsiteX50" fmla="*/ 1934777 w 2534184"/>
                  <a:gd name="connsiteY50" fmla="*/ 62843 h 918212"/>
                  <a:gd name="connsiteX51" fmla="*/ 1937343 w 2534184"/>
                  <a:gd name="connsiteY51" fmla="*/ 0 h 918212"/>
                  <a:gd name="connsiteX52" fmla="*/ 1771273 w 2534184"/>
                  <a:gd name="connsiteY52" fmla="*/ 0 h 918212"/>
                  <a:gd name="connsiteX53" fmla="*/ 1768074 w 2534184"/>
                  <a:gd name="connsiteY53" fmla="*/ 56560 h 9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534184" h="918212">
                    <a:moveTo>
                      <a:pt x="487297" y="584"/>
                    </a:moveTo>
                    <a:lnTo>
                      <a:pt x="653367" y="584"/>
                    </a:lnTo>
                    <a:lnTo>
                      <a:pt x="650801" y="63435"/>
                    </a:lnTo>
                    <a:cubicBezTo>
                      <a:pt x="643109" y="220567"/>
                      <a:pt x="563167" y="492706"/>
                      <a:pt x="410998" y="879877"/>
                    </a:cubicBezTo>
                    <a:lnTo>
                      <a:pt x="395615" y="917581"/>
                    </a:lnTo>
                    <a:lnTo>
                      <a:pt x="262246" y="918213"/>
                    </a:lnTo>
                    <a:lnTo>
                      <a:pt x="246855" y="879877"/>
                    </a:lnTo>
                    <a:cubicBezTo>
                      <a:pt x="92111" y="492706"/>
                      <a:pt x="10897" y="220567"/>
                      <a:pt x="3206" y="63435"/>
                    </a:cubicBezTo>
                    <a:lnTo>
                      <a:pt x="0" y="584"/>
                    </a:lnTo>
                    <a:lnTo>
                      <a:pt x="166702" y="584"/>
                    </a:lnTo>
                    <a:lnTo>
                      <a:pt x="169268" y="57152"/>
                    </a:lnTo>
                    <a:cubicBezTo>
                      <a:pt x="174822" y="161910"/>
                      <a:pt x="227828" y="351718"/>
                      <a:pt x="328287" y="626586"/>
                    </a:cubicBezTo>
                    <a:cubicBezTo>
                      <a:pt x="427029" y="351718"/>
                      <a:pt x="478966" y="161910"/>
                      <a:pt x="484091" y="57152"/>
                    </a:cubicBezTo>
                    <a:lnTo>
                      <a:pt x="487297" y="584"/>
                    </a:lnTo>
                    <a:close/>
                    <a:moveTo>
                      <a:pt x="885190" y="752974"/>
                    </a:moveTo>
                    <a:cubicBezTo>
                      <a:pt x="910410" y="701862"/>
                      <a:pt x="961270" y="614075"/>
                      <a:pt x="1037796" y="489627"/>
                    </a:cubicBezTo>
                    <a:cubicBezTo>
                      <a:pt x="1169878" y="275101"/>
                      <a:pt x="1235919" y="139132"/>
                      <a:pt x="1235919" y="81722"/>
                    </a:cubicBezTo>
                    <a:lnTo>
                      <a:pt x="1235919" y="23"/>
                    </a:lnTo>
                    <a:lnTo>
                      <a:pt x="711428" y="23"/>
                    </a:lnTo>
                    <a:lnTo>
                      <a:pt x="711428" y="163429"/>
                    </a:lnTo>
                    <a:lnTo>
                      <a:pt x="1037148" y="163429"/>
                    </a:lnTo>
                    <a:cubicBezTo>
                      <a:pt x="1013208" y="209942"/>
                      <a:pt x="965982" y="290605"/>
                      <a:pt x="895448" y="405410"/>
                    </a:cubicBezTo>
                    <a:cubicBezTo>
                      <a:pt x="757374" y="630000"/>
                      <a:pt x="698919" y="773085"/>
                      <a:pt x="698919" y="834681"/>
                    </a:cubicBezTo>
                    <a:lnTo>
                      <a:pt x="698919" y="916380"/>
                    </a:lnTo>
                    <a:lnTo>
                      <a:pt x="1248744" y="916380"/>
                    </a:lnTo>
                    <a:lnTo>
                      <a:pt x="1248744" y="752974"/>
                    </a:lnTo>
                    <a:lnTo>
                      <a:pt x="885190" y="752974"/>
                    </a:lnTo>
                    <a:close/>
                    <a:moveTo>
                      <a:pt x="2170631" y="754205"/>
                    </a:moveTo>
                    <a:cubicBezTo>
                      <a:pt x="2195850" y="703094"/>
                      <a:pt x="2246711" y="615314"/>
                      <a:pt x="2323229" y="490859"/>
                    </a:cubicBezTo>
                    <a:cubicBezTo>
                      <a:pt x="2455319" y="276332"/>
                      <a:pt x="2521360" y="140372"/>
                      <a:pt x="2521360" y="82961"/>
                    </a:cubicBezTo>
                    <a:lnTo>
                      <a:pt x="2521360" y="1254"/>
                    </a:lnTo>
                    <a:lnTo>
                      <a:pt x="1996869" y="1254"/>
                    </a:lnTo>
                    <a:lnTo>
                      <a:pt x="1996869" y="164669"/>
                    </a:lnTo>
                    <a:lnTo>
                      <a:pt x="2322589" y="164669"/>
                    </a:lnTo>
                    <a:cubicBezTo>
                      <a:pt x="2298649" y="211174"/>
                      <a:pt x="2251423" y="291845"/>
                      <a:pt x="2180888" y="406641"/>
                    </a:cubicBezTo>
                    <a:cubicBezTo>
                      <a:pt x="2042815" y="631231"/>
                      <a:pt x="1984360" y="774324"/>
                      <a:pt x="1984360" y="835921"/>
                    </a:cubicBezTo>
                    <a:lnTo>
                      <a:pt x="1984360" y="917620"/>
                    </a:lnTo>
                    <a:lnTo>
                      <a:pt x="2534185" y="917620"/>
                    </a:lnTo>
                    <a:lnTo>
                      <a:pt x="2534185" y="754205"/>
                    </a:lnTo>
                    <a:lnTo>
                      <a:pt x="2170631" y="754205"/>
                    </a:lnTo>
                    <a:close/>
                    <a:moveTo>
                      <a:pt x="1768074" y="56560"/>
                    </a:moveTo>
                    <a:cubicBezTo>
                      <a:pt x="1762942" y="161318"/>
                      <a:pt x="1711004" y="351126"/>
                      <a:pt x="1612262" y="625986"/>
                    </a:cubicBezTo>
                    <a:cubicBezTo>
                      <a:pt x="1511804" y="351126"/>
                      <a:pt x="1458797" y="161318"/>
                      <a:pt x="1453244" y="56560"/>
                    </a:cubicBezTo>
                    <a:lnTo>
                      <a:pt x="1450685" y="0"/>
                    </a:lnTo>
                    <a:lnTo>
                      <a:pt x="1283975" y="0"/>
                    </a:lnTo>
                    <a:lnTo>
                      <a:pt x="1287181" y="62843"/>
                    </a:lnTo>
                    <a:cubicBezTo>
                      <a:pt x="1294873" y="219975"/>
                      <a:pt x="1376086" y="492122"/>
                      <a:pt x="1530830" y="879277"/>
                    </a:cubicBezTo>
                    <a:lnTo>
                      <a:pt x="1546221" y="917621"/>
                    </a:lnTo>
                    <a:lnTo>
                      <a:pt x="1679590" y="916989"/>
                    </a:lnTo>
                    <a:lnTo>
                      <a:pt x="1694974" y="879277"/>
                    </a:lnTo>
                    <a:cubicBezTo>
                      <a:pt x="1847151" y="492122"/>
                      <a:pt x="1927085" y="219975"/>
                      <a:pt x="1934777" y="62843"/>
                    </a:cubicBezTo>
                    <a:lnTo>
                      <a:pt x="1937343" y="0"/>
                    </a:lnTo>
                    <a:lnTo>
                      <a:pt x="1771273" y="0"/>
                    </a:lnTo>
                    <a:lnTo>
                      <a:pt x="1768074" y="56560"/>
                    </a:lnTo>
                    <a:close/>
                  </a:path>
                </a:pathLst>
              </a:custGeom>
              <a:solidFill>
                <a:srgbClr val="0E3B5F"/>
              </a:solidFill>
              <a:ln w="8096"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9B812615-867C-3AA2-0FCC-B33560184D15}"/>
                  </a:ext>
                </a:extLst>
              </p:cNvPr>
              <p:cNvSpPr/>
              <p:nvPr/>
            </p:nvSpPr>
            <p:spPr>
              <a:xfrm>
                <a:off x="8945442" y="6024704"/>
                <a:ext cx="1343374" cy="431969"/>
              </a:xfrm>
              <a:custGeom>
                <a:avLst/>
                <a:gdLst>
                  <a:gd name="connsiteX0" fmla="*/ 0 w 3248186"/>
                  <a:gd name="connsiteY0" fmla="*/ 91820 h 1044471"/>
                  <a:gd name="connsiteX1" fmla="*/ 91820 w 3248186"/>
                  <a:gd name="connsiteY1" fmla="*/ 0 h 1044471"/>
                  <a:gd name="connsiteX2" fmla="*/ 183647 w 3248186"/>
                  <a:gd name="connsiteY2" fmla="*/ 91820 h 1044471"/>
                  <a:gd name="connsiteX3" fmla="*/ 91820 w 3248186"/>
                  <a:gd name="connsiteY3" fmla="*/ 183639 h 1044471"/>
                  <a:gd name="connsiteX4" fmla="*/ 0 w 3248186"/>
                  <a:gd name="connsiteY4" fmla="*/ 91820 h 1044471"/>
                  <a:gd name="connsiteX5" fmla="*/ 3030107 w 3248186"/>
                  <a:gd name="connsiteY5" fmla="*/ 608318 h 1044471"/>
                  <a:gd name="connsiteX6" fmla="*/ 3248187 w 3248186"/>
                  <a:gd name="connsiteY6" fmla="*/ 826391 h 1044471"/>
                  <a:gd name="connsiteX7" fmla="*/ 3030107 w 3248186"/>
                  <a:gd name="connsiteY7" fmla="*/ 1044471 h 1044471"/>
                  <a:gd name="connsiteX8" fmla="*/ 2812034 w 3248186"/>
                  <a:gd name="connsiteY8" fmla="*/ 826391 h 1044471"/>
                  <a:gd name="connsiteX9" fmla="*/ 3030107 w 3248186"/>
                  <a:gd name="connsiteY9" fmla="*/ 608318 h 1044471"/>
                  <a:gd name="connsiteX10" fmla="*/ 3030107 w 3248186"/>
                  <a:gd name="connsiteY10" fmla="*/ 918218 h 1044471"/>
                  <a:gd name="connsiteX11" fmla="*/ 3121934 w 3248186"/>
                  <a:gd name="connsiteY11" fmla="*/ 826391 h 1044471"/>
                  <a:gd name="connsiteX12" fmla="*/ 3030107 w 3248186"/>
                  <a:gd name="connsiteY12" fmla="*/ 734571 h 1044471"/>
                  <a:gd name="connsiteX13" fmla="*/ 2938287 w 3248186"/>
                  <a:gd name="connsiteY13" fmla="*/ 826391 h 1044471"/>
                  <a:gd name="connsiteX14" fmla="*/ 3030107 w 3248186"/>
                  <a:gd name="connsiteY14" fmla="*/ 918218 h 104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48186" h="1044471">
                    <a:moveTo>
                      <a:pt x="0" y="91820"/>
                    </a:moveTo>
                    <a:cubicBezTo>
                      <a:pt x="0" y="41105"/>
                      <a:pt x="41113" y="0"/>
                      <a:pt x="91820" y="0"/>
                    </a:cubicBezTo>
                    <a:cubicBezTo>
                      <a:pt x="142535" y="0"/>
                      <a:pt x="183647" y="41105"/>
                      <a:pt x="183647" y="91820"/>
                    </a:cubicBezTo>
                    <a:cubicBezTo>
                      <a:pt x="183647" y="142535"/>
                      <a:pt x="142535" y="183639"/>
                      <a:pt x="91820" y="183639"/>
                    </a:cubicBezTo>
                    <a:cubicBezTo>
                      <a:pt x="41113" y="183639"/>
                      <a:pt x="0" y="142535"/>
                      <a:pt x="0" y="91820"/>
                    </a:cubicBezTo>
                    <a:moveTo>
                      <a:pt x="3030107" y="608318"/>
                    </a:moveTo>
                    <a:cubicBezTo>
                      <a:pt x="3150546" y="608318"/>
                      <a:pt x="3248187" y="705951"/>
                      <a:pt x="3248187" y="826391"/>
                    </a:cubicBezTo>
                    <a:cubicBezTo>
                      <a:pt x="3248187" y="946831"/>
                      <a:pt x="3150546" y="1044471"/>
                      <a:pt x="3030107" y="1044471"/>
                    </a:cubicBezTo>
                    <a:cubicBezTo>
                      <a:pt x="2909675" y="1044471"/>
                      <a:pt x="2812034" y="946831"/>
                      <a:pt x="2812034" y="826391"/>
                    </a:cubicBezTo>
                    <a:cubicBezTo>
                      <a:pt x="2812034" y="705951"/>
                      <a:pt x="2909675" y="608318"/>
                      <a:pt x="3030107" y="608318"/>
                    </a:cubicBezTo>
                    <a:moveTo>
                      <a:pt x="3030107" y="918218"/>
                    </a:moveTo>
                    <a:cubicBezTo>
                      <a:pt x="3080821" y="918218"/>
                      <a:pt x="3121934" y="877106"/>
                      <a:pt x="3121934" y="826391"/>
                    </a:cubicBezTo>
                    <a:cubicBezTo>
                      <a:pt x="3121934" y="775684"/>
                      <a:pt x="3080821" y="734571"/>
                      <a:pt x="3030107" y="734571"/>
                    </a:cubicBezTo>
                    <a:cubicBezTo>
                      <a:pt x="2979400" y="734571"/>
                      <a:pt x="2938287" y="775684"/>
                      <a:pt x="2938287" y="826391"/>
                    </a:cubicBezTo>
                    <a:cubicBezTo>
                      <a:pt x="2938287" y="877106"/>
                      <a:pt x="2979400" y="918218"/>
                      <a:pt x="3030107" y="918218"/>
                    </a:cubicBezTo>
                  </a:path>
                </a:pathLst>
              </a:custGeom>
              <a:solidFill>
                <a:srgbClr val="02A7A8"/>
              </a:solidFill>
              <a:ln w="8096" cap="flat">
                <a:noFill/>
                <a:prstDash val="solid"/>
                <a:miter/>
              </a:ln>
            </p:spPr>
            <p:txBody>
              <a:bodyPr rtlCol="0" anchor="ctr"/>
              <a:lstStyle/>
              <a:p>
                <a:endParaRPr lang="nl-NL"/>
              </a:p>
            </p:txBody>
          </p:sp>
        </p:grpSp>
      </p:grpSp>
    </p:spTree>
    <p:extLst>
      <p:ext uri="{BB962C8B-B14F-4D97-AF65-F5344CB8AC3E}">
        <p14:creationId xmlns:p14="http://schemas.microsoft.com/office/powerpoint/2010/main" val="3870158131"/>
      </p:ext>
    </p:extLst>
  </p:cSld>
  <p:clrMapOvr>
    <a:masterClrMapping/>
  </p:clrMapOvr>
  <p:transition spd="slow">
    <p:push dir="u"/>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AC0590-BCA4-37C2-137B-4EA0E214A164}"/>
            </a:ext>
          </a:extLst>
        </p:cNvPr>
        <p:cNvGrpSpPr/>
        <p:nvPr/>
      </p:nvGrpSpPr>
      <p:grpSpPr>
        <a:xfrm>
          <a:off x="0" y="0"/>
          <a:ext cx="0" cy="0"/>
          <a:chOff x="0" y="0"/>
          <a:chExt cx="0" cy="0"/>
        </a:xfrm>
      </p:grpSpPr>
      <p:sp>
        <p:nvSpPr>
          <p:cNvPr id="119" name="Vrije vorm 118">
            <a:extLst>
              <a:ext uri="{FF2B5EF4-FFF2-40B4-BE49-F238E27FC236}">
                <a16:creationId xmlns:a16="http://schemas.microsoft.com/office/drawing/2014/main" id="{2271A480-34B0-573F-250C-EC94480027A7}"/>
              </a:ext>
            </a:extLst>
          </p:cNvPr>
          <p:cNvSpPr/>
          <p:nvPr/>
        </p:nvSpPr>
        <p:spPr>
          <a:xfrm>
            <a:off x="899425" y="2928434"/>
            <a:ext cx="4270698" cy="704836"/>
          </a:xfrm>
          <a:custGeom>
            <a:avLst/>
            <a:gdLst>
              <a:gd name="connsiteX0" fmla="*/ 0 w 4271255"/>
              <a:gd name="connsiteY0" fmla="*/ 41708 h 704928"/>
              <a:gd name="connsiteX1" fmla="*/ 48744 w 4271255"/>
              <a:gd name="connsiteY1" fmla="*/ 0 h 704928"/>
              <a:gd name="connsiteX2" fmla="*/ 4222512 w 4271255"/>
              <a:gd name="connsiteY2" fmla="*/ 0 h 704928"/>
              <a:gd name="connsiteX3" fmla="*/ 4271256 w 4271255"/>
              <a:gd name="connsiteY3" fmla="*/ 41708 h 704928"/>
              <a:gd name="connsiteX4" fmla="*/ 4271256 w 4271255"/>
              <a:gd name="connsiteY4" fmla="*/ 663220 h 704928"/>
              <a:gd name="connsiteX5" fmla="*/ 4222512 w 4271255"/>
              <a:gd name="connsiteY5" fmla="*/ 704929 h 704928"/>
              <a:gd name="connsiteX6" fmla="*/ 48744 w 4271255"/>
              <a:gd name="connsiteY6" fmla="*/ 704929 h 704928"/>
              <a:gd name="connsiteX7" fmla="*/ 0 w 4271255"/>
              <a:gd name="connsiteY7" fmla="*/ 663220 h 704928"/>
              <a:gd name="connsiteX8" fmla="*/ 0 w 4271255"/>
              <a:gd name="connsiteY8" fmla="*/ 41708 h 70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255" h="704928">
                <a:moveTo>
                  <a:pt x="0" y="41708"/>
                </a:moveTo>
                <a:cubicBezTo>
                  <a:pt x="0" y="18798"/>
                  <a:pt x="22023" y="0"/>
                  <a:pt x="48744" y="0"/>
                </a:cubicBezTo>
                <a:lnTo>
                  <a:pt x="4222512" y="0"/>
                </a:lnTo>
                <a:cubicBezTo>
                  <a:pt x="4249526" y="0"/>
                  <a:pt x="4271256" y="18504"/>
                  <a:pt x="4271256" y="41708"/>
                </a:cubicBezTo>
                <a:lnTo>
                  <a:pt x="4271256" y="663220"/>
                </a:lnTo>
                <a:cubicBezTo>
                  <a:pt x="4271256" y="686131"/>
                  <a:pt x="4249233" y="704929"/>
                  <a:pt x="4222512" y="704929"/>
                </a:cubicBezTo>
                <a:lnTo>
                  <a:pt x="48744" y="704929"/>
                </a:lnTo>
                <a:cubicBezTo>
                  <a:pt x="21729" y="704929"/>
                  <a:pt x="0" y="686424"/>
                  <a:pt x="0" y="663220"/>
                </a:cubicBezTo>
                <a:lnTo>
                  <a:pt x="0" y="41708"/>
                </a:lnTo>
                <a:close/>
              </a:path>
            </a:pathLst>
          </a:custGeom>
          <a:solidFill>
            <a:srgbClr val="B8DBF4"/>
          </a:solidFill>
          <a:ln w="7631" cap="flat">
            <a:solidFill>
              <a:srgbClr val="0075BF"/>
            </a:solidFill>
            <a:prstDash val="solid"/>
            <a:miter/>
          </a:ln>
        </p:spPr>
        <p:txBody>
          <a:bodyPr lIns="539929" rtlCol="0" anchor="ctr"/>
          <a:lstStyle/>
          <a:p>
            <a:pPr defTabSz="914301">
              <a:defRPr/>
            </a:pPr>
            <a:r>
              <a:rPr lang="nl-NL" sz="1200">
                <a:ln/>
                <a:solidFill>
                  <a:srgbClr val="005286"/>
                </a:solidFill>
                <a:latin typeface="Calibri" panose="020F0502020204030204" pitchFamily="34" charset="0"/>
                <a:cs typeface="Calibri" panose="020F0502020204030204" pitchFamily="34" charset="0"/>
                <a:sym typeface="Arial"/>
                <a:rtl val="0"/>
              </a:rPr>
              <a:t>Medicatieproces 9</a:t>
            </a:r>
          </a:p>
        </p:txBody>
      </p:sp>
      <p:sp>
        <p:nvSpPr>
          <p:cNvPr id="122" name="Tekstvak 121">
            <a:extLst>
              <a:ext uri="{FF2B5EF4-FFF2-40B4-BE49-F238E27FC236}">
                <a16:creationId xmlns:a16="http://schemas.microsoft.com/office/drawing/2014/main" id="{7EFDD84B-2A0E-3E0B-1E17-4B3714151B45}"/>
              </a:ext>
            </a:extLst>
          </p:cNvPr>
          <p:cNvSpPr txBox="1"/>
          <p:nvPr/>
        </p:nvSpPr>
        <p:spPr>
          <a:xfrm>
            <a:off x="1356441" y="3137342"/>
            <a:ext cx="65" cy="184666"/>
          </a:xfrm>
          <a:prstGeom prst="rect">
            <a:avLst/>
          </a:prstGeom>
          <a:noFill/>
        </p:spPr>
        <p:txBody>
          <a:bodyPr wrap="none" lIns="0" tIns="0" rIns="0" bIns="0" rtlCol="0">
            <a:spAutoFit/>
          </a:bodyPr>
          <a:lstStyle/>
          <a:p>
            <a:pPr algn="l"/>
            <a:endParaRPr lang="nl-NL" sz="1200">
              <a:ln/>
              <a:solidFill>
                <a:srgbClr val="005286"/>
              </a:solidFill>
              <a:latin typeface="Arial"/>
              <a:cs typeface="Arial"/>
              <a:sym typeface="Arial"/>
              <a:rtl val="0"/>
            </a:endParaRPr>
          </a:p>
        </p:txBody>
      </p:sp>
      <p:sp>
        <p:nvSpPr>
          <p:cNvPr id="126" name="Vrije vorm 125">
            <a:extLst>
              <a:ext uri="{FF2B5EF4-FFF2-40B4-BE49-F238E27FC236}">
                <a16:creationId xmlns:a16="http://schemas.microsoft.com/office/drawing/2014/main" id="{A65490EB-A48C-EB38-6D16-99DCFF82AFA8}"/>
              </a:ext>
            </a:extLst>
          </p:cNvPr>
          <p:cNvSpPr/>
          <p:nvPr/>
        </p:nvSpPr>
        <p:spPr>
          <a:xfrm>
            <a:off x="994551" y="3144290"/>
            <a:ext cx="281855" cy="276061"/>
          </a:xfrm>
          <a:custGeom>
            <a:avLst/>
            <a:gdLst>
              <a:gd name="connsiteX0" fmla="*/ 140946 w 281892"/>
              <a:gd name="connsiteY0" fmla="*/ 276097 h 276097"/>
              <a:gd name="connsiteX1" fmla="*/ 281892 w 281892"/>
              <a:gd name="connsiteY1" fmla="*/ 138049 h 276097"/>
              <a:gd name="connsiteX2" fmla="*/ 140946 w 281892"/>
              <a:gd name="connsiteY2" fmla="*/ 0 h 276097"/>
              <a:gd name="connsiteX3" fmla="*/ 0 w 281892"/>
              <a:gd name="connsiteY3" fmla="*/ 138049 h 276097"/>
              <a:gd name="connsiteX4" fmla="*/ 140946 w 281892"/>
              <a:gd name="connsiteY4" fmla="*/ 276097 h 276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92" h="276097">
                <a:moveTo>
                  <a:pt x="140946" y="276097"/>
                </a:moveTo>
                <a:cubicBezTo>
                  <a:pt x="218760" y="276097"/>
                  <a:pt x="281892" y="214416"/>
                  <a:pt x="281892" y="138049"/>
                </a:cubicBezTo>
                <a:cubicBezTo>
                  <a:pt x="281892" y="61681"/>
                  <a:pt x="218760" y="0"/>
                  <a:pt x="140946" y="0"/>
                </a:cubicBezTo>
                <a:cubicBezTo>
                  <a:pt x="63132" y="0"/>
                  <a:pt x="0" y="61681"/>
                  <a:pt x="0" y="138049"/>
                </a:cubicBezTo>
                <a:cubicBezTo>
                  <a:pt x="0" y="214416"/>
                  <a:pt x="63132" y="276097"/>
                  <a:pt x="140946" y="276097"/>
                </a:cubicBezTo>
                <a:close/>
              </a:path>
            </a:pathLst>
          </a:custGeom>
          <a:solidFill>
            <a:srgbClr val="0175C0">
              <a:alpha val="50000"/>
            </a:srgbClr>
          </a:solidFill>
          <a:ln w="2935" cap="flat">
            <a:noFill/>
            <a:prstDash val="solid"/>
            <a:miter/>
          </a:ln>
        </p:spPr>
        <p:txBody>
          <a:bodyPr rtlCol="0" anchor="ctr"/>
          <a:lstStyle/>
          <a:p>
            <a:endParaRPr lang="nl-NL" sz="1349"/>
          </a:p>
        </p:txBody>
      </p:sp>
      <p:sp>
        <p:nvSpPr>
          <p:cNvPr id="127" name="Vrije vorm 126">
            <a:extLst>
              <a:ext uri="{FF2B5EF4-FFF2-40B4-BE49-F238E27FC236}">
                <a16:creationId xmlns:a16="http://schemas.microsoft.com/office/drawing/2014/main" id="{15D5A57C-191E-E898-1D62-925394800C52}"/>
              </a:ext>
            </a:extLst>
          </p:cNvPr>
          <p:cNvSpPr/>
          <p:nvPr/>
        </p:nvSpPr>
        <p:spPr>
          <a:xfrm>
            <a:off x="1038591" y="3185405"/>
            <a:ext cx="190839" cy="193830"/>
          </a:xfrm>
          <a:custGeom>
            <a:avLst/>
            <a:gdLst>
              <a:gd name="connsiteX0" fmla="*/ 95432 w 190864"/>
              <a:gd name="connsiteY0" fmla="*/ 193855 h 193855"/>
              <a:gd name="connsiteX1" fmla="*/ 190865 w 190864"/>
              <a:gd name="connsiteY1" fmla="*/ 96928 h 193855"/>
              <a:gd name="connsiteX2" fmla="*/ 95432 w 190864"/>
              <a:gd name="connsiteY2" fmla="*/ 0 h 193855"/>
              <a:gd name="connsiteX3" fmla="*/ 0 w 190864"/>
              <a:gd name="connsiteY3" fmla="*/ 96928 h 193855"/>
              <a:gd name="connsiteX4" fmla="*/ 95432 w 190864"/>
              <a:gd name="connsiteY4" fmla="*/ 193855 h 19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64" h="193855">
                <a:moveTo>
                  <a:pt x="95432" y="193855"/>
                </a:moveTo>
                <a:cubicBezTo>
                  <a:pt x="147993" y="193855"/>
                  <a:pt x="190865" y="150385"/>
                  <a:pt x="190865" y="96928"/>
                </a:cubicBezTo>
                <a:cubicBezTo>
                  <a:pt x="190865" y="43471"/>
                  <a:pt x="147993" y="0"/>
                  <a:pt x="95432" y="0"/>
                </a:cubicBezTo>
                <a:cubicBezTo>
                  <a:pt x="42871" y="0"/>
                  <a:pt x="0" y="43471"/>
                  <a:pt x="0" y="96928"/>
                </a:cubicBezTo>
                <a:cubicBezTo>
                  <a:pt x="0" y="150385"/>
                  <a:pt x="42871" y="193855"/>
                  <a:pt x="95432" y="193855"/>
                </a:cubicBezTo>
                <a:close/>
              </a:path>
            </a:pathLst>
          </a:custGeom>
          <a:solidFill>
            <a:srgbClr val="0175C0"/>
          </a:solidFill>
          <a:ln w="2935" cap="flat">
            <a:noFill/>
            <a:prstDash val="solid"/>
            <a:miter/>
          </a:ln>
        </p:spPr>
        <p:txBody>
          <a:bodyPr rtlCol="0" anchor="ctr"/>
          <a:lstStyle/>
          <a:p>
            <a:endParaRPr lang="nl-NL" sz="1349"/>
          </a:p>
        </p:txBody>
      </p:sp>
      <p:grpSp>
        <p:nvGrpSpPr>
          <p:cNvPr id="9" name="Groep 8">
            <a:extLst>
              <a:ext uri="{FF2B5EF4-FFF2-40B4-BE49-F238E27FC236}">
                <a16:creationId xmlns:a16="http://schemas.microsoft.com/office/drawing/2014/main" id="{4B3C37F1-4227-A6CD-9AD8-B3A3863A01EC}"/>
              </a:ext>
            </a:extLst>
          </p:cNvPr>
          <p:cNvGrpSpPr/>
          <p:nvPr/>
        </p:nvGrpSpPr>
        <p:grpSpPr>
          <a:xfrm>
            <a:off x="897662" y="2164859"/>
            <a:ext cx="10435483" cy="3269545"/>
            <a:chOff x="897662" y="2164859"/>
            <a:chExt cx="10435483" cy="3269545"/>
          </a:xfrm>
        </p:grpSpPr>
        <p:sp>
          <p:nvSpPr>
            <p:cNvPr id="6" name="Tekstvak 5">
              <a:extLst>
                <a:ext uri="{FF2B5EF4-FFF2-40B4-BE49-F238E27FC236}">
                  <a16:creationId xmlns:a16="http://schemas.microsoft.com/office/drawing/2014/main" id="{C05ED4FD-A9A7-12EB-79C1-60897A4E84D5}"/>
                </a:ext>
              </a:extLst>
            </p:cNvPr>
            <p:cNvSpPr txBox="1"/>
            <p:nvPr/>
          </p:nvSpPr>
          <p:spPr>
            <a:xfrm>
              <a:off x="897662" y="5218960"/>
              <a:ext cx="4270992" cy="215444"/>
            </a:xfrm>
            <a:prstGeom prst="rect">
              <a:avLst/>
            </a:prstGeom>
            <a:noFill/>
          </p:spPr>
          <p:txBody>
            <a:bodyPr wrap="square" lIns="0" tIns="0" rIns="0" bIns="0" rtlCol="0">
              <a:spAutoFit/>
            </a:bodyPr>
            <a:lstStyle/>
            <a:p>
              <a:pPr algn="ctr"/>
              <a:r>
                <a:rPr lang="nl-NL" sz="1400" b="1">
                  <a:ln/>
                  <a:solidFill>
                    <a:srgbClr val="005286"/>
                  </a:solidFill>
                  <a:latin typeface="Calibri" panose="020F0502020204030204" pitchFamily="34" charset="0"/>
                  <a:cs typeface="Calibri" panose="020F0502020204030204" pitchFamily="34" charset="0"/>
                  <a:sym typeface="Arial"/>
                  <a:rtl val="0"/>
                </a:rPr>
                <a:t>Informatiestandaarden</a:t>
              </a:r>
            </a:p>
          </p:txBody>
        </p:sp>
        <p:grpSp>
          <p:nvGrpSpPr>
            <p:cNvPr id="13" name="Graphic 3">
              <a:extLst>
                <a:ext uri="{FF2B5EF4-FFF2-40B4-BE49-F238E27FC236}">
                  <a16:creationId xmlns:a16="http://schemas.microsoft.com/office/drawing/2014/main" id="{A2A740BF-8656-D50F-9926-6B27005DD77F}"/>
                </a:ext>
              </a:extLst>
            </p:cNvPr>
            <p:cNvGrpSpPr/>
            <p:nvPr/>
          </p:nvGrpSpPr>
          <p:grpSpPr>
            <a:xfrm>
              <a:off x="5451686" y="3788920"/>
              <a:ext cx="406928" cy="407043"/>
              <a:chOff x="5451601" y="3788967"/>
              <a:chExt cx="406981" cy="407096"/>
            </a:xfrm>
            <a:noFill/>
          </p:grpSpPr>
          <p:sp>
            <p:nvSpPr>
              <p:cNvPr id="14" name="Vrije vorm 13">
                <a:extLst>
                  <a:ext uri="{FF2B5EF4-FFF2-40B4-BE49-F238E27FC236}">
                    <a16:creationId xmlns:a16="http://schemas.microsoft.com/office/drawing/2014/main" id="{FD52F134-1F5B-C47B-73D8-7F20835A5377}"/>
                  </a:ext>
                </a:extLst>
              </p:cNvPr>
              <p:cNvSpPr/>
              <p:nvPr/>
            </p:nvSpPr>
            <p:spPr>
              <a:xfrm>
                <a:off x="5657148" y="3788967"/>
                <a:ext cx="2936" cy="407096"/>
              </a:xfrm>
              <a:custGeom>
                <a:avLst/>
                <a:gdLst>
                  <a:gd name="connsiteX0" fmla="*/ 0 w 2936"/>
                  <a:gd name="connsiteY0" fmla="*/ 0 h 407096"/>
                  <a:gd name="connsiteX1" fmla="*/ 0 w 2936"/>
                  <a:gd name="connsiteY1" fmla="*/ 407096 h 407096"/>
                </a:gdLst>
                <a:ahLst/>
                <a:cxnLst>
                  <a:cxn ang="0">
                    <a:pos x="connsiteX0" y="connsiteY0"/>
                  </a:cxn>
                  <a:cxn ang="0">
                    <a:pos x="connsiteX1" y="connsiteY1"/>
                  </a:cxn>
                </a:cxnLst>
                <a:rect l="l" t="t" r="r" b="b"/>
                <a:pathLst>
                  <a:path w="2936" h="407096">
                    <a:moveTo>
                      <a:pt x="0" y="0"/>
                    </a:moveTo>
                    <a:lnTo>
                      <a:pt x="0" y="407096"/>
                    </a:lnTo>
                  </a:path>
                </a:pathLst>
              </a:custGeom>
              <a:noFill/>
              <a:ln w="67209" cap="rnd">
                <a:solidFill>
                  <a:srgbClr val="D2E9EE"/>
                </a:solidFill>
                <a:prstDash val="solid"/>
                <a:miter/>
              </a:ln>
            </p:spPr>
            <p:txBody>
              <a:bodyPr rtlCol="0" anchor="ctr"/>
              <a:lstStyle/>
              <a:p>
                <a:endParaRPr lang="nl-NL" sz="1349"/>
              </a:p>
            </p:txBody>
          </p:sp>
          <p:sp>
            <p:nvSpPr>
              <p:cNvPr id="15" name="Vrije vorm 14">
                <a:extLst>
                  <a:ext uri="{FF2B5EF4-FFF2-40B4-BE49-F238E27FC236}">
                    <a16:creationId xmlns:a16="http://schemas.microsoft.com/office/drawing/2014/main" id="{EA05BA5F-7635-649A-3541-FE53E2F369E1}"/>
                  </a:ext>
                </a:extLst>
              </p:cNvPr>
              <p:cNvSpPr/>
              <p:nvPr/>
            </p:nvSpPr>
            <p:spPr>
              <a:xfrm>
                <a:off x="5451601" y="3991634"/>
                <a:ext cx="406981" cy="2937"/>
              </a:xfrm>
              <a:custGeom>
                <a:avLst/>
                <a:gdLst>
                  <a:gd name="connsiteX0" fmla="*/ 406982 w 406981"/>
                  <a:gd name="connsiteY0" fmla="*/ 0 h 2937"/>
                  <a:gd name="connsiteX1" fmla="*/ 0 w 406981"/>
                  <a:gd name="connsiteY1" fmla="*/ 0 h 2937"/>
                </a:gdLst>
                <a:ahLst/>
                <a:cxnLst>
                  <a:cxn ang="0">
                    <a:pos x="connsiteX0" y="connsiteY0"/>
                  </a:cxn>
                  <a:cxn ang="0">
                    <a:pos x="connsiteX1" y="connsiteY1"/>
                  </a:cxn>
                </a:cxnLst>
                <a:rect l="l" t="t" r="r" b="b"/>
                <a:pathLst>
                  <a:path w="406981" h="2937">
                    <a:moveTo>
                      <a:pt x="406982" y="0"/>
                    </a:moveTo>
                    <a:lnTo>
                      <a:pt x="0" y="0"/>
                    </a:lnTo>
                  </a:path>
                </a:pathLst>
              </a:custGeom>
              <a:noFill/>
              <a:ln w="67209" cap="rnd">
                <a:solidFill>
                  <a:srgbClr val="D2E9EE"/>
                </a:solidFill>
                <a:prstDash val="solid"/>
                <a:miter/>
              </a:ln>
            </p:spPr>
            <p:txBody>
              <a:bodyPr rtlCol="0" anchor="ctr"/>
              <a:lstStyle/>
              <a:p>
                <a:endParaRPr lang="nl-NL" sz="1349"/>
              </a:p>
            </p:txBody>
          </p:sp>
        </p:grpSp>
        <p:grpSp>
          <p:nvGrpSpPr>
            <p:cNvPr id="3" name="Groep 2">
              <a:extLst>
                <a:ext uri="{FF2B5EF4-FFF2-40B4-BE49-F238E27FC236}">
                  <a16:creationId xmlns:a16="http://schemas.microsoft.com/office/drawing/2014/main" id="{510988A5-E41C-BB66-BE0A-87D4A4176190}"/>
                </a:ext>
              </a:extLst>
            </p:cNvPr>
            <p:cNvGrpSpPr/>
            <p:nvPr/>
          </p:nvGrpSpPr>
          <p:grpSpPr>
            <a:xfrm>
              <a:off x="10232073" y="3182469"/>
              <a:ext cx="1101072" cy="1580008"/>
              <a:chOff x="10232073" y="3182469"/>
              <a:chExt cx="1101072" cy="1580008"/>
            </a:xfrm>
          </p:grpSpPr>
          <p:sp>
            <p:nvSpPr>
              <p:cNvPr id="16" name="Vrije vorm 15">
                <a:extLst>
                  <a:ext uri="{FF2B5EF4-FFF2-40B4-BE49-F238E27FC236}">
                    <a16:creationId xmlns:a16="http://schemas.microsoft.com/office/drawing/2014/main" id="{3EF624C2-8FD2-9F8A-96A2-9B11D5C548BC}"/>
                  </a:ext>
                </a:extLst>
              </p:cNvPr>
              <p:cNvSpPr/>
              <p:nvPr/>
            </p:nvSpPr>
            <p:spPr>
              <a:xfrm>
                <a:off x="10232073" y="4175700"/>
                <a:ext cx="88080" cy="99264"/>
              </a:xfrm>
              <a:custGeom>
                <a:avLst/>
                <a:gdLst>
                  <a:gd name="connsiteX0" fmla="*/ 56965 w 88091"/>
                  <a:gd name="connsiteY0" fmla="*/ 40827 h 99277"/>
                  <a:gd name="connsiteX1" fmla="*/ 69005 w 88091"/>
                  <a:gd name="connsiteY1" fmla="*/ 44646 h 99277"/>
                  <a:gd name="connsiteX2" fmla="*/ 78695 w 88091"/>
                  <a:gd name="connsiteY2" fmla="*/ 49639 h 99277"/>
                  <a:gd name="connsiteX3" fmla="*/ 85449 w 88091"/>
                  <a:gd name="connsiteY3" fmla="*/ 57275 h 99277"/>
                  <a:gd name="connsiteX4" fmla="*/ 88091 w 88091"/>
                  <a:gd name="connsiteY4" fmla="*/ 68730 h 99277"/>
                  <a:gd name="connsiteX5" fmla="*/ 84861 w 88091"/>
                  <a:gd name="connsiteY5" fmla="*/ 83123 h 99277"/>
                  <a:gd name="connsiteX6" fmla="*/ 75465 w 88091"/>
                  <a:gd name="connsiteY6" fmla="*/ 92522 h 99277"/>
                  <a:gd name="connsiteX7" fmla="*/ 61664 w 88091"/>
                  <a:gd name="connsiteY7" fmla="*/ 97809 h 99277"/>
                  <a:gd name="connsiteX8" fmla="*/ 44633 w 88091"/>
                  <a:gd name="connsiteY8" fmla="*/ 99277 h 99277"/>
                  <a:gd name="connsiteX9" fmla="*/ 12039 w 88091"/>
                  <a:gd name="connsiteY9" fmla="*/ 90466 h 99277"/>
                  <a:gd name="connsiteX10" fmla="*/ 0 w 88091"/>
                  <a:gd name="connsiteY10" fmla="*/ 65206 h 99277"/>
                  <a:gd name="connsiteX11" fmla="*/ 29951 w 88091"/>
                  <a:gd name="connsiteY11" fmla="*/ 65206 h 99277"/>
                  <a:gd name="connsiteX12" fmla="*/ 34355 w 88091"/>
                  <a:gd name="connsiteY12" fmla="*/ 76073 h 99277"/>
                  <a:gd name="connsiteX13" fmla="*/ 45514 w 88091"/>
                  <a:gd name="connsiteY13" fmla="*/ 79304 h 99277"/>
                  <a:gd name="connsiteX14" fmla="*/ 54617 w 88091"/>
                  <a:gd name="connsiteY14" fmla="*/ 77248 h 99277"/>
                  <a:gd name="connsiteX15" fmla="*/ 58140 w 88091"/>
                  <a:gd name="connsiteY15" fmla="*/ 70493 h 99277"/>
                  <a:gd name="connsiteX16" fmla="*/ 56672 w 88091"/>
                  <a:gd name="connsiteY16" fmla="*/ 66087 h 99277"/>
                  <a:gd name="connsiteX17" fmla="*/ 51974 w 88091"/>
                  <a:gd name="connsiteY17" fmla="*/ 62856 h 99277"/>
                  <a:gd name="connsiteX18" fmla="*/ 44046 w 88091"/>
                  <a:gd name="connsiteY18" fmla="*/ 59919 h 99277"/>
                  <a:gd name="connsiteX19" fmla="*/ 32300 w 88091"/>
                  <a:gd name="connsiteY19" fmla="*/ 56394 h 99277"/>
                  <a:gd name="connsiteX20" fmla="*/ 20849 w 88091"/>
                  <a:gd name="connsiteY20" fmla="*/ 52576 h 99277"/>
                  <a:gd name="connsiteX21" fmla="*/ 11452 w 88091"/>
                  <a:gd name="connsiteY21" fmla="*/ 47583 h 99277"/>
                  <a:gd name="connsiteX22" fmla="*/ 4992 w 88091"/>
                  <a:gd name="connsiteY22" fmla="*/ 40240 h 99277"/>
                  <a:gd name="connsiteX23" fmla="*/ 2642 w 88091"/>
                  <a:gd name="connsiteY23" fmla="*/ 28785 h 99277"/>
                  <a:gd name="connsiteX24" fmla="*/ 14095 w 88091"/>
                  <a:gd name="connsiteY24" fmla="*/ 7049 h 99277"/>
                  <a:gd name="connsiteX25" fmla="*/ 45220 w 88091"/>
                  <a:gd name="connsiteY25" fmla="*/ 0 h 99277"/>
                  <a:gd name="connsiteX26" fmla="*/ 63426 w 88091"/>
                  <a:gd name="connsiteY26" fmla="*/ 2350 h 99277"/>
                  <a:gd name="connsiteX27" fmla="*/ 76346 w 88091"/>
                  <a:gd name="connsiteY27" fmla="*/ 9105 h 99277"/>
                  <a:gd name="connsiteX28" fmla="*/ 83981 w 88091"/>
                  <a:gd name="connsiteY28" fmla="*/ 19385 h 99277"/>
                  <a:gd name="connsiteX29" fmla="*/ 86623 w 88091"/>
                  <a:gd name="connsiteY29" fmla="*/ 32015 h 99277"/>
                  <a:gd name="connsiteX30" fmla="*/ 56378 w 88091"/>
                  <a:gd name="connsiteY30" fmla="*/ 32015 h 99277"/>
                  <a:gd name="connsiteX31" fmla="*/ 53149 w 88091"/>
                  <a:gd name="connsiteY31" fmla="*/ 22910 h 99277"/>
                  <a:gd name="connsiteX32" fmla="*/ 43752 w 88091"/>
                  <a:gd name="connsiteY32" fmla="*/ 19679 h 99277"/>
                  <a:gd name="connsiteX33" fmla="*/ 35824 w 88091"/>
                  <a:gd name="connsiteY33" fmla="*/ 21735 h 99277"/>
                  <a:gd name="connsiteX34" fmla="*/ 32300 w 88091"/>
                  <a:gd name="connsiteY34" fmla="*/ 28197 h 99277"/>
                  <a:gd name="connsiteX35" fmla="*/ 34062 w 88091"/>
                  <a:gd name="connsiteY35" fmla="*/ 32309 h 99277"/>
                  <a:gd name="connsiteX36" fmla="*/ 38760 w 88091"/>
                  <a:gd name="connsiteY36" fmla="*/ 35246 h 99277"/>
                  <a:gd name="connsiteX37" fmla="*/ 46395 w 88091"/>
                  <a:gd name="connsiteY37" fmla="*/ 37890 h 99277"/>
                  <a:gd name="connsiteX38" fmla="*/ 56965 w 88091"/>
                  <a:gd name="connsiteY38" fmla="*/ 41121 h 9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091" h="99277">
                    <a:moveTo>
                      <a:pt x="56965" y="40827"/>
                    </a:moveTo>
                    <a:cubicBezTo>
                      <a:pt x="61370" y="42002"/>
                      <a:pt x="65187" y="43177"/>
                      <a:pt x="69005" y="44646"/>
                    </a:cubicBezTo>
                    <a:cubicBezTo>
                      <a:pt x="72822" y="46114"/>
                      <a:pt x="76052" y="47583"/>
                      <a:pt x="78695" y="49639"/>
                    </a:cubicBezTo>
                    <a:cubicBezTo>
                      <a:pt x="81631" y="51695"/>
                      <a:pt x="83687" y="54338"/>
                      <a:pt x="85449" y="57275"/>
                    </a:cubicBezTo>
                    <a:cubicBezTo>
                      <a:pt x="87210" y="60213"/>
                      <a:pt x="88091" y="64031"/>
                      <a:pt x="88091" y="68730"/>
                    </a:cubicBezTo>
                    <a:cubicBezTo>
                      <a:pt x="88091" y="73430"/>
                      <a:pt x="86917" y="79011"/>
                      <a:pt x="84861" y="83123"/>
                    </a:cubicBezTo>
                    <a:cubicBezTo>
                      <a:pt x="82513" y="86941"/>
                      <a:pt x="79282" y="90172"/>
                      <a:pt x="75465" y="92522"/>
                    </a:cubicBezTo>
                    <a:cubicBezTo>
                      <a:pt x="71354" y="94872"/>
                      <a:pt x="66950" y="96634"/>
                      <a:pt x="61664" y="97809"/>
                    </a:cubicBezTo>
                    <a:cubicBezTo>
                      <a:pt x="56378" y="98984"/>
                      <a:pt x="50799" y="99277"/>
                      <a:pt x="44633" y="99277"/>
                    </a:cubicBezTo>
                    <a:cubicBezTo>
                      <a:pt x="30832" y="99277"/>
                      <a:pt x="19968" y="96340"/>
                      <a:pt x="12039" y="90466"/>
                    </a:cubicBezTo>
                    <a:cubicBezTo>
                      <a:pt x="4111" y="84591"/>
                      <a:pt x="0" y="76073"/>
                      <a:pt x="0" y="65206"/>
                    </a:cubicBezTo>
                    <a:lnTo>
                      <a:pt x="29951" y="65206"/>
                    </a:lnTo>
                    <a:cubicBezTo>
                      <a:pt x="29951" y="70199"/>
                      <a:pt x="31419" y="73724"/>
                      <a:pt x="34355" y="76073"/>
                    </a:cubicBezTo>
                    <a:cubicBezTo>
                      <a:pt x="37292" y="78423"/>
                      <a:pt x="40815" y="79304"/>
                      <a:pt x="45514" y="79304"/>
                    </a:cubicBezTo>
                    <a:cubicBezTo>
                      <a:pt x="50212" y="79304"/>
                      <a:pt x="52268" y="78717"/>
                      <a:pt x="54617" y="77248"/>
                    </a:cubicBezTo>
                    <a:cubicBezTo>
                      <a:pt x="56965" y="75780"/>
                      <a:pt x="58140" y="73724"/>
                      <a:pt x="58140" y="70493"/>
                    </a:cubicBezTo>
                    <a:cubicBezTo>
                      <a:pt x="58140" y="67262"/>
                      <a:pt x="57553" y="67262"/>
                      <a:pt x="56672" y="66087"/>
                    </a:cubicBezTo>
                    <a:cubicBezTo>
                      <a:pt x="55791" y="64912"/>
                      <a:pt x="54029" y="64031"/>
                      <a:pt x="51974" y="62856"/>
                    </a:cubicBezTo>
                    <a:cubicBezTo>
                      <a:pt x="49918" y="61975"/>
                      <a:pt x="47276" y="60800"/>
                      <a:pt x="44046" y="59919"/>
                    </a:cubicBezTo>
                    <a:cubicBezTo>
                      <a:pt x="40815" y="59038"/>
                      <a:pt x="36999" y="57569"/>
                      <a:pt x="32300" y="56394"/>
                    </a:cubicBezTo>
                    <a:cubicBezTo>
                      <a:pt x="28190" y="55219"/>
                      <a:pt x="24372" y="54044"/>
                      <a:pt x="20849" y="52576"/>
                    </a:cubicBezTo>
                    <a:cubicBezTo>
                      <a:pt x="17324" y="51107"/>
                      <a:pt x="14095" y="49639"/>
                      <a:pt x="11452" y="47583"/>
                    </a:cubicBezTo>
                    <a:cubicBezTo>
                      <a:pt x="8809" y="45527"/>
                      <a:pt x="6460" y="43177"/>
                      <a:pt x="4992" y="40240"/>
                    </a:cubicBezTo>
                    <a:cubicBezTo>
                      <a:pt x="3524" y="37303"/>
                      <a:pt x="2642" y="33484"/>
                      <a:pt x="2642" y="28785"/>
                    </a:cubicBezTo>
                    <a:cubicBezTo>
                      <a:pt x="2642" y="19092"/>
                      <a:pt x="6460" y="11749"/>
                      <a:pt x="14095" y="7049"/>
                    </a:cubicBezTo>
                    <a:cubicBezTo>
                      <a:pt x="21729" y="2350"/>
                      <a:pt x="32006" y="0"/>
                      <a:pt x="45220" y="0"/>
                    </a:cubicBezTo>
                    <a:cubicBezTo>
                      <a:pt x="58434" y="0"/>
                      <a:pt x="58140" y="881"/>
                      <a:pt x="63426" y="2350"/>
                    </a:cubicBezTo>
                    <a:cubicBezTo>
                      <a:pt x="68711" y="4112"/>
                      <a:pt x="73116" y="6168"/>
                      <a:pt x="76346" y="9105"/>
                    </a:cubicBezTo>
                    <a:cubicBezTo>
                      <a:pt x="79869" y="12042"/>
                      <a:pt x="82219" y="15567"/>
                      <a:pt x="83981" y="19385"/>
                    </a:cubicBezTo>
                    <a:cubicBezTo>
                      <a:pt x="85742" y="23204"/>
                      <a:pt x="86623" y="27610"/>
                      <a:pt x="86623" y="32015"/>
                    </a:cubicBezTo>
                    <a:lnTo>
                      <a:pt x="56378" y="32015"/>
                    </a:lnTo>
                    <a:cubicBezTo>
                      <a:pt x="56378" y="28197"/>
                      <a:pt x="55204" y="24966"/>
                      <a:pt x="53149" y="22910"/>
                    </a:cubicBezTo>
                    <a:cubicBezTo>
                      <a:pt x="51093" y="20854"/>
                      <a:pt x="47863" y="19679"/>
                      <a:pt x="43752" y="19679"/>
                    </a:cubicBezTo>
                    <a:cubicBezTo>
                      <a:pt x="39641" y="19679"/>
                      <a:pt x="38173" y="20267"/>
                      <a:pt x="35824" y="21735"/>
                    </a:cubicBezTo>
                    <a:cubicBezTo>
                      <a:pt x="33474" y="23204"/>
                      <a:pt x="32300" y="25260"/>
                      <a:pt x="32300" y="28197"/>
                    </a:cubicBezTo>
                    <a:cubicBezTo>
                      <a:pt x="32300" y="31134"/>
                      <a:pt x="32887" y="31428"/>
                      <a:pt x="34062" y="32309"/>
                    </a:cubicBezTo>
                    <a:cubicBezTo>
                      <a:pt x="35237" y="33484"/>
                      <a:pt x="36705" y="34365"/>
                      <a:pt x="38760" y="35246"/>
                    </a:cubicBezTo>
                    <a:cubicBezTo>
                      <a:pt x="40815" y="36128"/>
                      <a:pt x="43459" y="37009"/>
                      <a:pt x="46395" y="37890"/>
                    </a:cubicBezTo>
                    <a:cubicBezTo>
                      <a:pt x="49625" y="38771"/>
                      <a:pt x="52855" y="39946"/>
                      <a:pt x="56965" y="41121"/>
                    </a:cubicBezTo>
                  </a:path>
                </a:pathLst>
              </a:custGeom>
              <a:solidFill>
                <a:srgbClr val="005285"/>
              </a:solidFill>
              <a:ln w="2935" cap="flat">
                <a:noFill/>
                <a:prstDash val="solid"/>
                <a:miter/>
              </a:ln>
            </p:spPr>
            <p:txBody>
              <a:bodyPr rtlCol="0" anchor="ctr"/>
              <a:lstStyle/>
              <a:p>
                <a:endParaRPr lang="nl-NL" sz="1349"/>
              </a:p>
            </p:txBody>
          </p:sp>
          <p:sp>
            <p:nvSpPr>
              <p:cNvPr id="17" name="Vrije vorm 16">
                <a:extLst>
                  <a:ext uri="{FF2B5EF4-FFF2-40B4-BE49-F238E27FC236}">
                    <a16:creationId xmlns:a16="http://schemas.microsoft.com/office/drawing/2014/main" id="{E28F0345-943B-BB3E-9365-33575A9F5494}"/>
                  </a:ext>
                </a:extLst>
              </p:cNvPr>
              <p:cNvSpPr/>
              <p:nvPr/>
            </p:nvSpPr>
            <p:spPr>
              <a:xfrm>
                <a:off x="10332192" y="4174231"/>
                <a:ext cx="105401" cy="100439"/>
              </a:xfrm>
              <a:custGeom>
                <a:avLst/>
                <a:gdLst>
                  <a:gd name="connsiteX0" fmla="*/ 105416 w 105415"/>
                  <a:gd name="connsiteY0" fmla="*/ 3231 h 100452"/>
                  <a:gd name="connsiteX1" fmla="*/ 105416 w 105415"/>
                  <a:gd name="connsiteY1" fmla="*/ 98396 h 100452"/>
                  <a:gd name="connsiteX2" fmla="*/ 75171 w 105415"/>
                  <a:gd name="connsiteY2" fmla="*/ 98396 h 100452"/>
                  <a:gd name="connsiteX3" fmla="*/ 75171 w 105415"/>
                  <a:gd name="connsiteY3" fmla="*/ 84885 h 100452"/>
                  <a:gd name="connsiteX4" fmla="*/ 70473 w 105415"/>
                  <a:gd name="connsiteY4" fmla="*/ 91053 h 100452"/>
                  <a:gd name="connsiteX5" fmla="*/ 63719 w 105415"/>
                  <a:gd name="connsiteY5" fmla="*/ 96047 h 100452"/>
                  <a:gd name="connsiteX6" fmla="*/ 55203 w 105415"/>
                  <a:gd name="connsiteY6" fmla="*/ 99277 h 100452"/>
                  <a:gd name="connsiteX7" fmla="*/ 46101 w 105415"/>
                  <a:gd name="connsiteY7" fmla="*/ 100452 h 100452"/>
                  <a:gd name="connsiteX8" fmla="*/ 27308 w 105415"/>
                  <a:gd name="connsiteY8" fmla="*/ 96634 h 100452"/>
                  <a:gd name="connsiteX9" fmla="*/ 12626 w 105415"/>
                  <a:gd name="connsiteY9" fmla="*/ 86060 h 100452"/>
                  <a:gd name="connsiteX10" fmla="*/ 3230 w 105415"/>
                  <a:gd name="connsiteY10" fmla="*/ 70199 h 100452"/>
                  <a:gd name="connsiteX11" fmla="*/ 0 w 105415"/>
                  <a:gd name="connsiteY11" fmla="*/ 50226 h 100452"/>
                  <a:gd name="connsiteX12" fmla="*/ 3230 w 105415"/>
                  <a:gd name="connsiteY12" fmla="*/ 30253 h 100452"/>
                  <a:gd name="connsiteX13" fmla="*/ 12626 w 105415"/>
                  <a:gd name="connsiteY13" fmla="*/ 14392 h 100452"/>
                  <a:gd name="connsiteX14" fmla="*/ 27308 w 105415"/>
                  <a:gd name="connsiteY14" fmla="*/ 3818 h 100452"/>
                  <a:gd name="connsiteX15" fmla="*/ 46101 w 105415"/>
                  <a:gd name="connsiteY15" fmla="*/ 0 h 100452"/>
                  <a:gd name="connsiteX16" fmla="*/ 55203 w 105415"/>
                  <a:gd name="connsiteY16" fmla="*/ 1175 h 100452"/>
                  <a:gd name="connsiteX17" fmla="*/ 63719 w 105415"/>
                  <a:gd name="connsiteY17" fmla="*/ 4699 h 100452"/>
                  <a:gd name="connsiteX18" fmla="*/ 70473 w 105415"/>
                  <a:gd name="connsiteY18" fmla="*/ 9986 h 100452"/>
                  <a:gd name="connsiteX19" fmla="*/ 75171 w 105415"/>
                  <a:gd name="connsiteY19" fmla="*/ 16155 h 100452"/>
                  <a:gd name="connsiteX20" fmla="*/ 75171 w 105415"/>
                  <a:gd name="connsiteY20" fmla="*/ 2643 h 100452"/>
                  <a:gd name="connsiteX21" fmla="*/ 105416 w 105415"/>
                  <a:gd name="connsiteY21" fmla="*/ 2643 h 100452"/>
                  <a:gd name="connsiteX22" fmla="*/ 52561 w 105415"/>
                  <a:gd name="connsiteY22" fmla="*/ 75192 h 100452"/>
                  <a:gd name="connsiteX23" fmla="*/ 61957 w 105415"/>
                  <a:gd name="connsiteY23" fmla="*/ 73136 h 100452"/>
                  <a:gd name="connsiteX24" fmla="*/ 69005 w 105415"/>
                  <a:gd name="connsiteY24" fmla="*/ 67849 h 100452"/>
                  <a:gd name="connsiteX25" fmla="*/ 73703 w 105415"/>
                  <a:gd name="connsiteY25" fmla="*/ 60213 h 100452"/>
                  <a:gd name="connsiteX26" fmla="*/ 75465 w 105415"/>
                  <a:gd name="connsiteY26" fmla="*/ 50814 h 100452"/>
                  <a:gd name="connsiteX27" fmla="*/ 73703 w 105415"/>
                  <a:gd name="connsiteY27" fmla="*/ 41414 h 100452"/>
                  <a:gd name="connsiteX28" fmla="*/ 69005 w 105415"/>
                  <a:gd name="connsiteY28" fmla="*/ 33778 h 100452"/>
                  <a:gd name="connsiteX29" fmla="*/ 61957 w 105415"/>
                  <a:gd name="connsiteY29" fmla="*/ 28491 h 100452"/>
                  <a:gd name="connsiteX30" fmla="*/ 52561 w 105415"/>
                  <a:gd name="connsiteY30" fmla="*/ 26435 h 100452"/>
                  <a:gd name="connsiteX31" fmla="*/ 43165 w 105415"/>
                  <a:gd name="connsiteY31" fmla="*/ 28491 h 100452"/>
                  <a:gd name="connsiteX32" fmla="*/ 36117 w 105415"/>
                  <a:gd name="connsiteY32" fmla="*/ 33778 h 100452"/>
                  <a:gd name="connsiteX33" fmla="*/ 31419 w 105415"/>
                  <a:gd name="connsiteY33" fmla="*/ 41414 h 100452"/>
                  <a:gd name="connsiteX34" fmla="*/ 29657 w 105415"/>
                  <a:gd name="connsiteY34" fmla="*/ 50814 h 100452"/>
                  <a:gd name="connsiteX35" fmla="*/ 31419 w 105415"/>
                  <a:gd name="connsiteY35" fmla="*/ 60213 h 100452"/>
                  <a:gd name="connsiteX36" fmla="*/ 36117 w 105415"/>
                  <a:gd name="connsiteY36" fmla="*/ 67849 h 100452"/>
                  <a:gd name="connsiteX37" fmla="*/ 43165 w 105415"/>
                  <a:gd name="connsiteY37" fmla="*/ 73136 h 100452"/>
                  <a:gd name="connsiteX38" fmla="*/ 52561 w 105415"/>
                  <a:gd name="connsiteY38" fmla="*/ 75192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415" h="100452">
                    <a:moveTo>
                      <a:pt x="105416" y="3231"/>
                    </a:moveTo>
                    <a:lnTo>
                      <a:pt x="105416" y="98396"/>
                    </a:lnTo>
                    <a:lnTo>
                      <a:pt x="75171" y="98396"/>
                    </a:lnTo>
                    <a:lnTo>
                      <a:pt x="75171" y="84885"/>
                    </a:lnTo>
                    <a:cubicBezTo>
                      <a:pt x="73997" y="87235"/>
                      <a:pt x="72528" y="89291"/>
                      <a:pt x="70473" y="91053"/>
                    </a:cubicBezTo>
                    <a:cubicBezTo>
                      <a:pt x="68417" y="93109"/>
                      <a:pt x="66069" y="94578"/>
                      <a:pt x="63719" y="96047"/>
                    </a:cubicBezTo>
                    <a:cubicBezTo>
                      <a:pt x="61076" y="97515"/>
                      <a:pt x="58434" y="98396"/>
                      <a:pt x="55203" y="99277"/>
                    </a:cubicBezTo>
                    <a:cubicBezTo>
                      <a:pt x="52267" y="100159"/>
                      <a:pt x="49037" y="100452"/>
                      <a:pt x="46101" y="100452"/>
                    </a:cubicBezTo>
                    <a:cubicBezTo>
                      <a:pt x="39347" y="100452"/>
                      <a:pt x="32887" y="99277"/>
                      <a:pt x="27308" y="96634"/>
                    </a:cubicBezTo>
                    <a:cubicBezTo>
                      <a:pt x="21435" y="93991"/>
                      <a:pt x="16737" y="90466"/>
                      <a:pt x="12626" y="86060"/>
                    </a:cubicBezTo>
                    <a:cubicBezTo>
                      <a:pt x="8515" y="81654"/>
                      <a:pt x="5285" y="76367"/>
                      <a:pt x="3230" y="70199"/>
                    </a:cubicBezTo>
                    <a:cubicBezTo>
                      <a:pt x="880" y="64031"/>
                      <a:pt x="0" y="57569"/>
                      <a:pt x="0" y="50226"/>
                    </a:cubicBezTo>
                    <a:cubicBezTo>
                      <a:pt x="0" y="42883"/>
                      <a:pt x="1174" y="36421"/>
                      <a:pt x="3230" y="30253"/>
                    </a:cubicBezTo>
                    <a:cubicBezTo>
                      <a:pt x="5579" y="24085"/>
                      <a:pt x="8515" y="18798"/>
                      <a:pt x="12626" y="14392"/>
                    </a:cubicBezTo>
                    <a:cubicBezTo>
                      <a:pt x="16737" y="9986"/>
                      <a:pt x="21729" y="6462"/>
                      <a:pt x="27308" y="3818"/>
                    </a:cubicBezTo>
                    <a:cubicBezTo>
                      <a:pt x="33180" y="1175"/>
                      <a:pt x="39347" y="0"/>
                      <a:pt x="46101" y="0"/>
                    </a:cubicBezTo>
                    <a:cubicBezTo>
                      <a:pt x="52855" y="0"/>
                      <a:pt x="52267" y="294"/>
                      <a:pt x="55203" y="1175"/>
                    </a:cubicBezTo>
                    <a:cubicBezTo>
                      <a:pt x="58140" y="2056"/>
                      <a:pt x="61076" y="3231"/>
                      <a:pt x="63719" y="4699"/>
                    </a:cubicBezTo>
                    <a:cubicBezTo>
                      <a:pt x="66362" y="6168"/>
                      <a:pt x="68417" y="7930"/>
                      <a:pt x="70473" y="9986"/>
                    </a:cubicBezTo>
                    <a:cubicBezTo>
                      <a:pt x="72528" y="12042"/>
                      <a:pt x="73997" y="14099"/>
                      <a:pt x="75171" y="16155"/>
                    </a:cubicBezTo>
                    <a:lnTo>
                      <a:pt x="75171" y="2643"/>
                    </a:lnTo>
                    <a:lnTo>
                      <a:pt x="105416" y="2643"/>
                    </a:lnTo>
                    <a:close/>
                    <a:moveTo>
                      <a:pt x="52561" y="75192"/>
                    </a:moveTo>
                    <a:cubicBezTo>
                      <a:pt x="56084" y="75192"/>
                      <a:pt x="59021" y="74605"/>
                      <a:pt x="61957" y="73136"/>
                    </a:cubicBezTo>
                    <a:cubicBezTo>
                      <a:pt x="64600" y="71961"/>
                      <a:pt x="67243" y="70199"/>
                      <a:pt x="69005" y="67849"/>
                    </a:cubicBezTo>
                    <a:cubicBezTo>
                      <a:pt x="71060" y="65793"/>
                      <a:pt x="72528" y="63150"/>
                      <a:pt x="73703" y="60213"/>
                    </a:cubicBezTo>
                    <a:cubicBezTo>
                      <a:pt x="74878" y="57275"/>
                      <a:pt x="75465" y="54044"/>
                      <a:pt x="75465" y="50814"/>
                    </a:cubicBezTo>
                    <a:cubicBezTo>
                      <a:pt x="75465" y="47583"/>
                      <a:pt x="74878" y="44352"/>
                      <a:pt x="73703" y="41414"/>
                    </a:cubicBezTo>
                    <a:cubicBezTo>
                      <a:pt x="72528" y="38477"/>
                      <a:pt x="71060" y="35834"/>
                      <a:pt x="69005" y="33778"/>
                    </a:cubicBezTo>
                    <a:cubicBezTo>
                      <a:pt x="66949" y="31428"/>
                      <a:pt x="64600" y="29666"/>
                      <a:pt x="61957" y="28491"/>
                    </a:cubicBezTo>
                    <a:cubicBezTo>
                      <a:pt x="59315" y="27022"/>
                      <a:pt x="56084" y="26435"/>
                      <a:pt x="52561" y="26435"/>
                    </a:cubicBezTo>
                    <a:cubicBezTo>
                      <a:pt x="49037" y="26435"/>
                      <a:pt x="46101" y="27022"/>
                      <a:pt x="43165" y="28491"/>
                    </a:cubicBezTo>
                    <a:cubicBezTo>
                      <a:pt x="40521" y="29666"/>
                      <a:pt x="37879" y="31428"/>
                      <a:pt x="36117" y="33778"/>
                    </a:cubicBezTo>
                    <a:cubicBezTo>
                      <a:pt x="34062" y="36128"/>
                      <a:pt x="32593" y="38477"/>
                      <a:pt x="31419" y="41414"/>
                    </a:cubicBezTo>
                    <a:cubicBezTo>
                      <a:pt x="30244" y="44352"/>
                      <a:pt x="29657" y="47289"/>
                      <a:pt x="29657" y="50814"/>
                    </a:cubicBezTo>
                    <a:cubicBezTo>
                      <a:pt x="29657" y="54338"/>
                      <a:pt x="30244" y="57275"/>
                      <a:pt x="31419" y="60213"/>
                    </a:cubicBezTo>
                    <a:cubicBezTo>
                      <a:pt x="32593" y="63150"/>
                      <a:pt x="34062" y="65793"/>
                      <a:pt x="36117" y="67849"/>
                    </a:cubicBezTo>
                    <a:cubicBezTo>
                      <a:pt x="38173" y="69905"/>
                      <a:pt x="40521" y="71668"/>
                      <a:pt x="43165" y="73136"/>
                    </a:cubicBezTo>
                    <a:cubicBezTo>
                      <a:pt x="45807" y="74605"/>
                      <a:pt x="49037" y="75192"/>
                      <a:pt x="52561" y="75192"/>
                    </a:cubicBezTo>
                  </a:path>
                </a:pathLst>
              </a:custGeom>
              <a:solidFill>
                <a:srgbClr val="005285"/>
              </a:solidFill>
              <a:ln w="2935" cap="flat">
                <a:noFill/>
                <a:prstDash val="solid"/>
                <a:miter/>
              </a:ln>
            </p:spPr>
            <p:txBody>
              <a:bodyPr rtlCol="0" anchor="ctr"/>
              <a:lstStyle/>
              <a:p>
                <a:endParaRPr lang="nl-NL" sz="1349"/>
              </a:p>
            </p:txBody>
          </p:sp>
          <p:sp>
            <p:nvSpPr>
              <p:cNvPr id="18" name="Vrije vorm 17">
                <a:extLst>
                  <a:ext uri="{FF2B5EF4-FFF2-40B4-BE49-F238E27FC236}">
                    <a16:creationId xmlns:a16="http://schemas.microsoft.com/office/drawing/2014/main" id="{1C029871-70FB-732A-70AB-9BF405F68C8C}"/>
                  </a:ext>
                </a:extLst>
              </p:cNvPr>
              <p:cNvSpPr/>
              <p:nvPr/>
            </p:nvSpPr>
            <p:spPr>
              <a:xfrm>
                <a:off x="10461375" y="4175407"/>
                <a:ext cx="146505" cy="96915"/>
              </a:xfrm>
              <a:custGeom>
                <a:avLst/>
                <a:gdLst>
                  <a:gd name="connsiteX0" fmla="*/ 117748 w 146524"/>
                  <a:gd name="connsiteY0" fmla="*/ 96634 h 96927"/>
                  <a:gd name="connsiteX1" fmla="*/ 117748 w 146524"/>
                  <a:gd name="connsiteY1" fmla="*/ 45527 h 96927"/>
                  <a:gd name="connsiteX2" fmla="*/ 114225 w 146524"/>
                  <a:gd name="connsiteY2" fmla="*/ 30547 h 96927"/>
                  <a:gd name="connsiteX3" fmla="*/ 103066 w 146524"/>
                  <a:gd name="connsiteY3" fmla="*/ 25260 h 96927"/>
                  <a:gd name="connsiteX4" fmla="*/ 96900 w 146524"/>
                  <a:gd name="connsiteY4" fmla="*/ 26435 h 96927"/>
                  <a:gd name="connsiteX5" fmla="*/ 91908 w 146524"/>
                  <a:gd name="connsiteY5" fmla="*/ 30253 h 96927"/>
                  <a:gd name="connsiteX6" fmla="*/ 88678 w 146524"/>
                  <a:gd name="connsiteY6" fmla="*/ 37596 h 96927"/>
                  <a:gd name="connsiteX7" fmla="*/ 87503 w 146524"/>
                  <a:gd name="connsiteY7" fmla="*/ 49051 h 96927"/>
                  <a:gd name="connsiteX8" fmla="*/ 87503 w 146524"/>
                  <a:gd name="connsiteY8" fmla="*/ 96634 h 96927"/>
                  <a:gd name="connsiteX9" fmla="*/ 58728 w 146524"/>
                  <a:gd name="connsiteY9" fmla="*/ 96634 h 96927"/>
                  <a:gd name="connsiteX10" fmla="*/ 58728 w 146524"/>
                  <a:gd name="connsiteY10" fmla="*/ 45527 h 96927"/>
                  <a:gd name="connsiteX11" fmla="*/ 55497 w 146524"/>
                  <a:gd name="connsiteY11" fmla="*/ 30547 h 96927"/>
                  <a:gd name="connsiteX12" fmla="*/ 44926 w 146524"/>
                  <a:gd name="connsiteY12" fmla="*/ 25260 h 96927"/>
                  <a:gd name="connsiteX13" fmla="*/ 38466 w 146524"/>
                  <a:gd name="connsiteY13" fmla="*/ 26435 h 96927"/>
                  <a:gd name="connsiteX14" fmla="*/ 33474 w 146524"/>
                  <a:gd name="connsiteY14" fmla="*/ 30547 h 96927"/>
                  <a:gd name="connsiteX15" fmla="*/ 29951 w 146524"/>
                  <a:gd name="connsiteY15" fmla="*/ 38184 h 96927"/>
                  <a:gd name="connsiteX16" fmla="*/ 28776 w 146524"/>
                  <a:gd name="connsiteY16" fmla="*/ 49932 h 96927"/>
                  <a:gd name="connsiteX17" fmla="*/ 28776 w 146524"/>
                  <a:gd name="connsiteY17" fmla="*/ 96928 h 96927"/>
                  <a:gd name="connsiteX18" fmla="*/ 0 w 146524"/>
                  <a:gd name="connsiteY18" fmla="*/ 96928 h 96927"/>
                  <a:gd name="connsiteX19" fmla="*/ 0 w 146524"/>
                  <a:gd name="connsiteY19" fmla="*/ 2350 h 96927"/>
                  <a:gd name="connsiteX20" fmla="*/ 28776 w 146524"/>
                  <a:gd name="connsiteY20" fmla="*/ 2350 h 96927"/>
                  <a:gd name="connsiteX21" fmla="*/ 28776 w 146524"/>
                  <a:gd name="connsiteY21" fmla="*/ 16155 h 96927"/>
                  <a:gd name="connsiteX22" fmla="*/ 38760 w 146524"/>
                  <a:gd name="connsiteY22" fmla="*/ 4700 h 96927"/>
                  <a:gd name="connsiteX23" fmla="*/ 55791 w 146524"/>
                  <a:gd name="connsiteY23" fmla="*/ 0 h 96927"/>
                  <a:gd name="connsiteX24" fmla="*/ 74584 w 146524"/>
                  <a:gd name="connsiteY24" fmla="*/ 4993 h 96927"/>
                  <a:gd name="connsiteX25" fmla="*/ 83980 w 146524"/>
                  <a:gd name="connsiteY25" fmla="*/ 17036 h 96927"/>
                  <a:gd name="connsiteX26" fmla="*/ 95432 w 146524"/>
                  <a:gd name="connsiteY26" fmla="*/ 4700 h 96927"/>
                  <a:gd name="connsiteX27" fmla="*/ 113638 w 146524"/>
                  <a:gd name="connsiteY27" fmla="*/ 0 h 96927"/>
                  <a:gd name="connsiteX28" fmla="*/ 130081 w 146524"/>
                  <a:gd name="connsiteY28" fmla="*/ 3231 h 96927"/>
                  <a:gd name="connsiteX29" fmla="*/ 140358 w 146524"/>
                  <a:gd name="connsiteY29" fmla="*/ 11749 h 96927"/>
                  <a:gd name="connsiteX30" fmla="*/ 145351 w 146524"/>
                  <a:gd name="connsiteY30" fmla="*/ 24085 h 96927"/>
                  <a:gd name="connsiteX31" fmla="*/ 146525 w 146524"/>
                  <a:gd name="connsiteY31" fmla="*/ 38477 h 96927"/>
                  <a:gd name="connsiteX32" fmla="*/ 146525 w 146524"/>
                  <a:gd name="connsiteY32" fmla="*/ 96634 h 96927"/>
                  <a:gd name="connsiteX33" fmla="*/ 117748 w 146524"/>
                  <a:gd name="connsiteY33" fmla="*/ 96634 h 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6524" h="96927">
                    <a:moveTo>
                      <a:pt x="117748" y="96634"/>
                    </a:moveTo>
                    <a:lnTo>
                      <a:pt x="117748" y="45527"/>
                    </a:lnTo>
                    <a:cubicBezTo>
                      <a:pt x="117748" y="39065"/>
                      <a:pt x="116574" y="34072"/>
                      <a:pt x="114225" y="30547"/>
                    </a:cubicBezTo>
                    <a:cubicBezTo>
                      <a:pt x="111876" y="27022"/>
                      <a:pt x="108352" y="25260"/>
                      <a:pt x="103066" y="25260"/>
                    </a:cubicBezTo>
                    <a:cubicBezTo>
                      <a:pt x="97781" y="25260"/>
                      <a:pt x="98662" y="25554"/>
                      <a:pt x="96900" y="26435"/>
                    </a:cubicBezTo>
                    <a:cubicBezTo>
                      <a:pt x="94844" y="27316"/>
                      <a:pt x="93376" y="28491"/>
                      <a:pt x="91908" y="30253"/>
                    </a:cubicBezTo>
                    <a:cubicBezTo>
                      <a:pt x="90440" y="32016"/>
                      <a:pt x="89266" y="34659"/>
                      <a:pt x="88678" y="37596"/>
                    </a:cubicBezTo>
                    <a:cubicBezTo>
                      <a:pt x="87797" y="40534"/>
                      <a:pt x="87503" y="44352"/>
                      <a:pt x="87503" y="49051"/>
                    </a:cubicBezTo>
                    <a:lnTo>
                      <a:pt x="87503" y="96634"/>
                    </a:lnTo>
                    <a:lnTo>
                      <a:pt x="58728" y="96634"/>
                    </a:lnTo>
                    <a:lnTo>
                      <a:pt x="58728" y="45527"/>
                    </a:lnTo>
                    <a:cubicBezTo>
                      <a:pt x="58728" y="39065"/>
                      <a:pt x="57553" y="34072"/>
                      <a:pt x="55497" y="30547"/>
                    </a:cubicBezTo>
                    <a:cubicBezTo>
                      <a:pt x="53148" y="27022"/>
                      <a:pt x="49625" y="25260"/>
                      <a:pt x="44926" y="25260"/>
                    </a:cubicBezTo>
                    <a:cubicBezTo>
                      <a:pt x="40228" y="25260"/>
                      <a:pt x="40521" y="25554"/>
                      <a:pt x="38466" y="26435"/>
                    </a:cubicBezTo>
                    <a:cubicBezTo>
                      <a:pt x="36411" y="27316"/>
                      <a:pt x="34943" y="28491"/>
                      <a:pt x="33474" y="30547"/>
                    </a:cubicBezTo>
                    <a:cubicBezTo>
                      <a:pt x="32006" y="32603"/>
                      <a:pt x="30832" y="34953"/>
                      <a:pt x="29951" y="38184"/>
                    </a:cubicBezTo>
                    <a:cubicBezTo>
                      <a:pt x="29070" y="41415"/>
                      <a:pt x="28776" y="45233"/>
                      <a:pt x="28776" y="49932"/>
                    </a:cubicBezTo>
                    <a:lnTo>
                      <a:pt x="28776" y="96928"/>
                    </a:lnTo>
                    <a:lnTo>
                      <a:pt x="0" y="96928"/>
                    </a:lnTo>
                    <a:lnTo>
                      <a:pt x="0" y="2350"/>
                    </a:lnTo>
                    <a:lnTo>
                      <a:pt x="28776" y="2350"/>
                    </a:lnTo>
                    <a:lnTo>
                      <a:pt x="28776" y="16155"/>
                    </a:lnTo>
                    <a:cubicBezTo>
                      <a:pt x="30832" y="11749"/>
                      <a:pt x="34355" y="7930"/>
                      <a:pt x="38760" y="4700"/>
                    </a:cubicBezTo>
                    <a:cubicBezTo>
                      <a:pt x="43458" y="1469"/>
                      <a:pt x="49037" y="0"/>
                      <a:pt x="55791" y="0"/>
                    </a:cubicBezTo>
                    <a:cubicBezTo>
                      <a:pt x="62544" y="0"/>
                      <a:pt x="70179" y="1762"/>
                      <a:pt x="74584" y="4993"/>
                    </a:cubicBezTo>
                    <a:cubicBezTo>
                      <a:pt x="78988" y="8224"/>
                      <a:pt x="82219" y="12336"/>
                      <a:pt x="83980" y="17036"/>
                    </a:cubicBezTo>
                    <a:cubicBezTo>
                      <a:pt x="86329" y="12043"/>
                      <a:pt x="90147" y="7930"/>
                      <a:pt x="95432" y="4700"/>
                    </a:cubicBezTo>
                    <a:cubicBezTo>
                      <a:pt x="100424" y="1469"/>
                      <a:pt x="106590" y="0"/>
                      <a:pt x="113638" y="0"/>
                    </a:cubicBezTo>
                    <a:cubicBezTo>
                      <a:pt x="120685" y="0"/>
                      <a:pt x="125970" y="1175"/>
                      <a:pt x="130081" y="3231"/>
                    </a:cubicBezTo>
                    <a:cubicBezTo>
                      <a:pt x="134192" y="5287"/>
                      <a:pt x="137716" y="8224"/>
                      <a:pt x="140358" y="11749"/>
                    </a:cubicBezTo>
                    <a:cubicBezTo>
                      <a:pt x="142708" y="15273"/>
                      <a:pt x="144470" y="19386"/>
                      <a:pt x="145351" y="24085"/>
                    </a:cubicBezTo>
                    <a:cubicBezTo>
                      <a:pt x="146231" y="28785"/>
                      <a:pt x="146525" y="33484"/>
                      <a:pt x="146525" y="38477"/>
                    </a:cubicBezTo>
                    <a:lnTo>
                      <a:pt x="146525" y="96634"/>
                    </a:lnTo>
                    <a:lnTo>
                      <a:pt x="117748" y="96634"/>
                    </a:lnTo>
                    <a:close/>
                  </a:path>
                </a:pathLst>
              </a:custGeom>
              <a:solidFill>
                <a:srgbClr val="005285"/>
              </a:solidFill>
              <a:ln w="2935" cap="flat">
                <a:noFill/>
                <a:prstDash val="solid"/>
                <a:miter/>
              </a:ln>
            </p:spPr>
            <p:txBody>
              <a:bodyPr rtlCol="0" anchor="ctr"/>
              <a:lstStyle/>
              <a:p>
                <a:endParaRPr lang="nl-NL" sz="1349"/>
              </a:p>
            </p:txBody>
          </p:sp>
          <p:sp>
            <p:nvSpPr>
              <p:cNvPr id="19" name="Vrije vorm 18">
                <a:extLst>
                  <a:ext uri="{FF2B5EF4-FFF2-40B4-BE49-F238E27FC236}">
                    <a16:creationId xmlns:a16="http://schemas.microsoft.com/office/drawing/2014/main" id="{FB243653-5CC7-65B5-5721-04313B55A327}"/>
                  </a:ext>
                </a:extLst>
              </p:cNvPr>
              <p:cNvSpPr/>
              <p:nvPr/>
            </p:nvSpPr>
            <p:spPr>
              <a:xfrm>
                <a:off x="10625791" y="4175405"/>
                <a:ext cx="96593" cy="99851"/>
              </a:xfrm>
              <a:custGeom>
                <a:avLst/>
                <a:gdLst>
                  <a:gd name="connsiteX0" fmla="*/ 28776 w 96606"/>
                  <a:gd name="connsiteY0" fmla="*/ 56982 h 99864"/>
                  <a:gd name="connsiteX1" fmla="*/ 29951 w 96606"/>
                  <a:gd name="connsiteY1" fmla="*/ 65206 h 99864"/>
                  <a:gd name="connsiteX2" fmla="*/ 33474 w 96606"/>
                  <a:gd name="connsiteY2" fmla="*/ 71961 h 99864"/>
                  <a:gd name="connsiteX3" fmla="*/ 39641 w 96606"/>
                  <a:gd name="connsiteY3" fmla="*/ 76367 h 99864"/>
                  <a:gd name="connsiteX4" fmla="*/ 49331 w 96606"/>
                  <a:gd name="connsiteY4" fmla="*/ 78130 h 99864"/>
                  <a:gd name="connsiteX5" fmla="*/ 61076 w 96606"/>
                  <a:gd name="connsiteY5" fmla="*/ 74899 h 99864"/>
                  <a:gd name="connsiteX6" fmla="*/ 66656 w 96606"/>
                  <a:gd name="connsiteY6" fmla="*/ 67262 h 99864"/>
                  <a:gd name="connsiteX7" fmla="*/ 95432 w 96606"/>
                  <a:gd name="connsiteY7" fmla="*/ 67262 h 99864"/>
                  <a:gd name="connsiteX8" fmla="*/ 91028 w 96606"/>
                  <a:gd name="connsiteY8" fmla="*/ 79892 h 99864"/>
                  <a:gd name="connsiteX9" fmla="*/ 81631 w 96606"/>
                  <a:gd name="connsiteY9" fmla="*/ 90172 h 99864"/>
                  <a:gd name="connsiteX10" fmla="*/ 67830 w 96606"/>
                  <a:gd name="connsiteY10" fmla="*/ 97222 h 99864"/>
                  <a:gd name="connsiteX11" fmla="*/ 49918 w 96606"/>
                  <a:gd name="connsiteY11" fmla="*/ 99865 h 99864"/>
                  <a:gd name="connsiteX12" fmla="*/ 28483 w 96606"/>
                  <a:gd name="connsiteY12" fmla="*/ 96340 h 99864"/>
                  <a:gd name="connsiteX13" fmla="*/ 12920 w 96606"/>
                  <a:gd name="connsiteY13" fmla="*/ 86060 h 99864"/>
                  <a:gd name="connsiteX14" fmla="*/ 3230 w 96606"/>
                  <a:gd name="connsiteY14" fmla="*/ 70199 h 99864"/>
                  <a:gd name="connsiteX15" fmla="*/ 0 w 96606"/>
                  <a:gd name="connsiteY15" fmla="*/ 49932 h 99864"/>
                  <a:gd name="connsiteX16" fmla="*/ 3230 w 96606"/>
                  <a:gd name="connsiteY16" fmla="*/ 30547 h 99864"/>
                  <a:gd name="connsiteX17" fmla="*/ 12626 w 96606"/>
                  <a:gd name="connsiteY17" fmla="*/ 14686 h 99864"/>
                  <a:gd name="connsiteX18" fmla="*/ 27896 w 96606"/>
                  <a:gd name="connsiteY18" fmla="*/ 3819 h 99864"/>
                  <a:gd name="connsiteX19" fmla="*/ 49037 w 96606"/>
                  <a:gd name="connsiteY19" fmla="*/ 0 h 99864"/>
                  <a:gd name="connsiteX20" fmla="*/ 68711 w 96606"/>
                  <a:gd name="connsiteY20" fmla="*/ 3525 h 99864"/>
                  <a:gd name="connsiteX21" fmla="*/ 83687 w 96606"/>
                  <a:gd name="connsiteY21" fmla="*/ 12924 h 99864"/>
                  <a:gd name="connsiteX22" fmla="*/ 93376 w 96606"/>
                  <a:gd name="connsiteY22" fmla="*/ 26729 h 99864"/>
                  <a:gd name="connsiteX23" fmla="*/ 96607 w 96606"/>
                  <a:gd name="connsiteY23" fmla="*/ 43177 h 99864"/>
                  <a:gd name="connsiteX24" fmla="*/ 96607 w 96606"/>
                  <a:gd name="connsiteY24" fmla="*/ 49639 h 99864"/>
                  <a:gd name="connsiteX25" fmla="*/ 95725 w 96606"/>
                  <a:gd name="connsiteY25" fmla="*/ 57275 h 99864"/>
                  <a:gd name="connsiteX26" fmla="*/ 29070 w 96606"/>
                  <a:gd name="connsiteY26" fmla="*/ 57275 h 99864"/>
                  <a:gd name="connsiteX27" fmla="*/ 48743 w 96606"/>
                  <a:gd name="connsiteY27" fmla="*/ 19679 h 99864"/>
                  <a:gd name="connsiteX28" fmla="*/ 34649 w 96606"/>
                  <a:gd name="connsiteY28" fmla="*/ 24673 h 99864"/>
                  <a:gd name="connsiteX29" fmla="*/ 29070 w 96606"/>
                  <a:gd name="connsiteY29" fmla="*/ 39359 h 99864"/>
                  <a:gd name="connsiteX30" fmla="*/ 67830 w 96606"/>
                  <a:gd name="connsiteY30" fmla="*/ 39359 h 99864"/>
                  <a:gd name="connsiteX31" fmla="*/ 62544 w 96606"/>
                  <a:gd name="connsiteY31" fmla="*/ 24966 h 99864"/>
                  <a:gd name="connsiteX32" fmla="*/ 48743 w 96606"/>
                  <a:gd name="connsiteY32" fmla="*/ 19679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606" h="99864">
                    <a:moveTo>
                      <a:pt x="28776" y="56982"/>
                    </a:moveTo>
                    <a:cubicBezTo>
                      <a:pt x="28776" y="59919"/>
                      <a:pt x="29364" y="62563"/>
                      <a:pt x="29951" y="65206"/>
                    </a:cubicBezTo>
                    <a:cubicBezTo>
                      <a:pt x="30538" y="67850"/>
                      <a:pt x="31712" y="69906"/>
                      <a:pt x="33474" y="71961"/>
                    </a:cubicBezTo>
                    <a:cubicBezTo>
                      <a:pt x="34943" y="74018"/>
                      <a:pt x="36998" y="75486"/>
                      <a:pt x="39641" y="76367"/>
                    </a:cubicBezTo>
                    <a:cubicBezTo>
                      <a:pt x="42284" y="77542"/>
                      <a:pt x="45514" y="78130"/>
                      <a:pt x="49331" y="78130"/>
                    </a:cubicBezTo>
                    <a:cubicBezTo>
                      <a:pt x="53148" y="78130"/>
                      <a:pt x="58434" y="76955"/>
                      <a:pt x="61076" y="74899"/>
                    </a:cubicBezTo>
                    <a:cubicBezTo>
                      <a:pt x="63719" y="72843"/>
                      <a:pt x="65481" y="70199"/>
                      <a:pt x="66656" y="67262"/>
                    </a:cubicBezTo>
                    <a:lnTo>
                      <a:pt x="95432" y="67262"/>
                    </a:lnTo>
                    <a:cubicBezTo>
                      <a:pt x="94844" y="71668"/>
                      <a:pt x="93376" y="75780"/>
                      <a:pt x="91028" y="79892"/>
                    </a:cubicBezTo>
                    <a:cubicBezTo>
                      <a:pt x="88678" y="83710"/>
                      <a:pt x="85448" y="87235"/>
                      <a:pt x="81631" y="90172"/>
                    </a:cubicBezTo>
                    <a:cubicBezTo>
                      <a:pt x="77814" y="93109"/>
                      <a:pt x="73116" y="95459"/>
                      <a:pt x="67830" y="97222"/>
                    </a:cubicBezTo>
                    <a:cubicBezTo>
                      <a:pt x="62544" y="98984"/>
                      <a:pt x="56378" y="99865"/>
                      <a:pt x="49918" y="99865"/>
                    </a:cubicBezTo>
                    <a:cubicBezTo>
                      <a:pt x="43458" y="99865"/>
                      <a:pt x="34649" y="98690"/>
                      <a:pt x="28483" y="96340"/>
                    </a:cubicBezTo>
                    <a:cubicBezTo>
                      <a:pt x="22316" y="93991"/>
                      <a:pt x="17030" y="90466"/>
                      <a:pt x="12920" y="86060"/>
                    </a:cubicBezTo>
                    <a:cubicBezTo>
                      <a:pt x="8809" y="81654"/>
                      <a:pt x="5579" y="76367"/>
                      <a:pt x="3230" y="70199"/>
                    </a:cubicBezTo>
                    <a:cubicBezTo>
                      <a:pt x="1174" y="64031"/>
                      <a:pt x="0" y="57275"/>
                      <a:pt x="0" y="49932"/>
                    </a:cubicBezTo>
                    <a:cubicBezTo>
                      <a:pt x="0" y="42589"/>
                      <a:pt x="1174" y="36421"/>
                      <a:pt x="3230" y="30547"/>
                    </a:cubicBezTo>
                    <a:cubicBezTo>
                      <a:pt x="5285" y="24379"/>
                      <a:pt x="8515" y="19386"/>
                      <a:pt x="12626" y="14686"/>
                    </a:cubicBezTo>
                    <a:cubicBezTo>
                      <a:pt x="16737" y="10280"/>
                      <a:pt x="22023" y="6462"/>
                      <a:pt x="27896" y="3819"/>
                    </a:cubicBezTo>
                    <a:cubicBezTo>
                      <a:pt x="34062" y="1175"/>
                      <a:pt x="41109" y="0"/>
                      <a:pt x="49037" y="0"/>
                    </a:cubicBezTo>
                    <a:cubicBezTo>
                      <a:pt x="56965" y="0"/>
                      <a:pt x="62838" y="1175"/>
                      <a:pt x="68711" y="3525"/>
                    </a:cubicBezTo>
                    <a:cubicBezTo>
                      <a:pt x="74584" y="5874"/>
                      <a:pt x="79575" y="9105"/>
                      <a:pt x="83687" y="12924"/>
                    </a:cubicBezTo>
                    <a:cubicBezTo>
                      <a:pt x="87797" y="16742"/>
                      <a:pt x="91028" y="21442"/>
                      <a:pt x="93376" y="26729"/>
                    </a:cubicBezTo>
                    <a:cubicBezTo>
                      <a:pt x="95725" y="32016"/>
                      <a:pt x="96607" y="37596"/>
                      <a:pt x="96607" y="43177"/>
                    </a:cubicBezTo>
                    <a:cubicBezTo>
                      <a:pt x="96607" y="48758"/>
                      <a:pt x="96607" y="47289"/>
                      <a:pt x="96607" y="49639"/>
                    </a:cubicBezTo>
                    <a:cubicBezTo>
                      <a:pt x="96607" y="51989"/>
                      <a:pt x="96313" y="54338"/>
                      <a:pt x="95725" y="57275"/>
                    </a:cubicBezTo>
                    <a:lnTo>
                      <a:pt x="29070" y="57275"/>
                    </a:lnTo>
                    <a:close/>
                    <a:moveTo>
                      <a:pt x="48743" y="19679"/>
                    </a:moveTo>
                    <a:cubicBezTo>
                      <a:pt x="42871" y="19679"/>
                      <a:pt x="38173" y="21442"/>
                      <a:pt x="34649" y="24673"/>
                    </a:cubicBezTo>
                    <a:cubicBezTo>
                      <a:pt x="30832" y="28197"/>
                      <a:pt x="29070" y="32897"/>
                      <a:pt x="29070" y="39359"/>
                    </a:cubicBezTo>
                    <a:lnTo>
                      <a:pt x="67830" y="39359"/>
                    </a:lnTo>
                    <a:cubicBezTo>
                      <a:pt x="67830" y="33191"/>
                      <a:pt x="66069" y="28197"/>
                      <a:pt x="62544" y="24966"/>
                    </a:cubicBezTo>
                    <a:cubicBezTo>
                      <a:pt x="59021" y="21442"/>
                      <a:pt x="54323" y="19679"/>
                      <a:pt x="48743" y="19679"/>
                    </a:cubicBezTo>
                  </a:path>
                </a:pathLst>
              </a:custGeom>
              <a:solidFill>
                <a:srgbClr val="005285"/>
              </a:solidFill>
              <a:ln w="2935" cap="flat">
                <a:noFill/>
                <a:prstDash val="solid"/>
                <a:miter/>
              </a:ln>
            </p:spPr>
            <p:txBody>
              <a:bodyPr rtlCol="0" anchor="ctr"/>
              <a:lstStyle/>
              <a:p>
                <a:endParaRPr lang="nl-NL" sz="1349"/>
              </a:p>
            </p:txBody>
          </p:sp>
          <p:sp>
            <p:nvSpPr>
              <p:cNvPr id="20" name="Vrije vorm 19">
                <a:extLst>
                  <a:ext uri="{FF2B5EF4-FFF2-40B4-BE49-F238E27FC236}">
                    <a16:creationId xmlns:a16="http://schemas.microsoft.com/office/drawing/2014/main" id="{16C39ED6-3834-7FF9-8C9E-084AE5F528DA}"/>
                  </a:ext>
                </a:extLst>
              </p:cNvPr>
              <p:cNvSpPr/>
              <p:nvPr/>
            </p:nvSpPr>
            <p:spPr>
              <a:xfrm>
                <a:off x="10742935" y="4175407"/>
                <a:ext cx="93952" cy="96915"/>
              </a:xfrm>
              <a:custGeom>
                <a:avLst/>
                <a:gdLst>
                  <a:gd name="connsiteX0" fmla="*/ 0 w 93964"/>
                  <a:gd name="connsiteY0" fmla="*/ 2056 h 96927"/>
                  <a:gd name="connsiteX1" fmla="*/ 29658 w 93964"/>
                  <a:gd name="connsiteY1" fmla="*/ 2056 h 96927"/>
                  <a:gd name="connsiteX2" fmla="*/ 29658 w 93964"/>
                  <a:gd name="connsiteY2" fmla="*/ 15861 h 96927"/>
                  <a:gd name="connsiteX3" fmla="*/ 41403 w 93964"/>
                  <a:gd name="connsiteY3" fmla="*/ 4112 h 96927"/>
                  <a:gd name="connsiteX4" fmla="*/ 60196 w 93964"/>
                  <a:gd name="connsiteY4" fmla="*/ 0 h 96927"/>
                  <a:gd name="connsiteX5" fmla="*/ 76052 w 93964"/>
                  <a:gd name="connsiteY5" fmla="*/ 2937 h 96927"/>
                  <a:gd name="connsiteX6" fmla="*/ 86623 w 93964"/>
                  <a:gd name="connsiteY6" fmla="*/ 10868 h 96927"/>
                  <a:gd name="connsiteX7" fmla="*/ 92496 w 93964"/>
                  <a:gd name="connsiteY7" fmla="*/ 23498 h 96927"/>
                  <a:gd name="connsiteX8" fmla="*/ 93964 w 93964"/>
                  <a:gd name="connsiteY8" fmla="*/ 40827 h 96927"/>
                  <a:gd name="connsiteX9" fmla="*/ 93964 w 93964"/>
                  <a:gd name="connsiteY9" fmla="*/ 96928 h 96927"/>
                  <a:gd name="connsiteX10" fmla="*/ 64306 w 93964"/>
                  <a:gd name="connsiteY10" fmla="*/ 96928 h 96927"/>
                  <a:gd name="connsiteX11" fmla="*/ 64306 w 93964"/>
                  <a:gd name="connsiteY11" fmla="*/ 48464 h 96927"/>
                  <a:gd name="connsiteX12" fmla="*/ 60783 w 93964"/>
                  <a:gd name="connsiteY12" fmla="*/ 31722 h 96927"/>
                  <a:gd name="connsiteX13" fmla="*/ 47863 w 93964"/>
                  <a:gd name="connsiteY13" fmla="*/ 25260 h 96927"/>
                  <a:gd name="connsiteX14" fmla="*/ 34355 w 93964"/>
                  <a:gd name="connsiteY14" fmla="*/ 31722 h 96927"/>
                  <a:gd name="connsiteX15" fmla="*/ 29951 w 93964"/>
                  <a:gd name="connsiteY15" fmla="*/ 49051 h 96927"/>
                  <a:gd name="connsiteX16" fmla="*/ 29951 w 93964"/>
                  <a:gd name="connsiteY16" fmla="*/ 96634 h 96927"/>
                  <a:gd name="connsiteX17" fmla="*/ 294 w 93964"/>
                  <a:gd name="connsiteY17" fmla="*/ 96634 h 96927"/>
                  <a:gd name="connsiteX18" fmla="*/ 294 w 93964"/>
                  <a:gd name="connsiteY18" fmla="*/ 2056 h 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964" h="96927">
                    <a:moveTo>
                      <a:pt x="0" y="2056"/>
                    </a:moveTo>
                    <a:lnTo>
                      <a:pt x="29658" y="2056"/>
                    </a:lnTo>
                    <a:lnTo>
                      <a:pt x="29658" y="15861"/>
                    </a:lnTo>
                    <a:cubicBezTo>
                      <a:pt x="32300" y="10868"/>
                      <a:pt x="36118" y="6756"/>
                      <a:pt x="41403" y="4112"/>
                    </a:cubicBezTo>
                    <a:cubicBezTo>
                      <a:pt x="46688" y="1175"/>
                      <a:pt x="52855" y="0"/>
                      <a:pt x="60196" y="0"/>
                    </a:cubicBezTo>
                    <a:cubicBezTo>
                      <a:pt x="67537" y="0"/>
                      <a:pt x="71647" y="881"/>
                      <a:pt x="76052" y="2937"/>
                    </a:cubicBezTo>
                    <a:cubicBezTo>
                      <a:pt x="80456" y="4700"/>
                      <a:pt x="83981" y="7637"/>
                      <a:pt x="86623" y="10868"/>
                    </a:cubicBezTo>
                    <a:cubicBezTo>
                      <a:pt x="89560" y="14392"/>
                      <a:pt x="91615" y="18798"/>
                      <a:pt x="92496" y="23498"/>
                    </a:cubicBezTo>
                    <a:cubicBezTo>
                      <a:pt x="93377" y="28197"/>
                      <a:pt x="93964" y="34072"/>
                      <a:pt x="93964" y="40827"/>
                    </a:cubicBezTo>
                    <a:lnTo>
                      <a:pt x="93964" y="96928"/>
                    </a:lnTo>
                    <a:lnTo>
                      <a:pt x="64306" y="96928"/>
                    </a:lnTo>
                    <a:lnTo>
                      <a:pt x="64306" y="48464"/>
                    </a:lnTo>
                    <a:cubicBezTo>
                      <a:pt x="64306" y="41708"/>
                      <a:pt x="63132" y="36128"/>
                      <a:pt x="60783" y="31722"/>
                    </a:cubicBezTo>
                    <a:cubicBezTo>
                      <a:pt x="58434" y="27610"/>
                      <a:pt x="54029" y="25260"/>
                      <a:pt x="47863" y="25260"/>
                    </a:cubicBezTo>
                    <a:cubicBezTo>
                      <a:pt x="41696" y="25260"/>
                      <a:pt x="37292" y="27316"/>
                      <a:pt x="34355" y="31722"/>
                    </a:cubicBezTo>
                    <a:cubicBezTo>
                      <a:pt x="31419" y="36128"/>
                      <a:pt x="29951" y="41708"/>
                      <a:pt x="29951" y="49051"/>
                    </a:cubicBezTo>
                    <a:lnTo>
                      <a:pt x="29951" y="96634"/>
                    </a:lnTo>
                    <a:lnTo>
                      <a:pt x="294" y="96634"/>
                    </a:lnTo>
                    <a:lnTo>
                      <a:pt x="294" y="2056"/>
                    </a:lnTo>
                    <a:close/>
                  </a:path>
                </a:pathLst>
              </a:custGeom>
              <a:solidFill>
                <a:srgbClr val="005285"/>
              </a:solidFill>
              <a:ln w="2935" cap="flat">
                <a:noFill/>
                <a:prstDash val="solid"/>
                <a:miter/>
              </a:ln>
            </p:spPr>
            <p:txBody>
              <a:bodyPr rtlCol="0" anchor="ctr"/>
              <a:lstStyle/>
              <a:p>
                <a:endParaRPr lang="nl-NL" sz="1349"/>
              </a:p>
            </p:txBody>
          </p:sp>
          <p:sp>
            <p:nvSpPr>
              <p:cNvPr id="21" name="Vrije vorm 20">
                <a:extLst>
                  <a:ext uri="{FF2B5EF4-FFF2-40B4-BE49-F238E27FC236}">
                    <a16:creationId xmlns:a16="http://schemas.microsoft.com/office/drawing/2014/main" id="{86AA9F41-5524-DBF1-1571-5574A86D4E36}"/>
                  </a:ext>
                </a:extLst>
              </p:cNvPr>
              <p:cNvSpPr/>
              <p:nvPr/>
            </p:nvSpPr>
            <p:spPr>
              <a:xfrm>
                <a:off x="10884452" y="4178050"/>
                <a:ext cx="108337" cy="93977"/>
              </a:xfrm>
              <a:custGeom>
                <a:avLst/>
                <a:gdLst>
                  <a:gd name="connsiteX0" fmla="*/ 30832 w 108352"/>
                  <a:gd name="connsiteY0" fmla="*/ 0 h 93990"/>
                  <a:gd name="connsiteX1" fmla="*/ 53736 w 108352"/>
                  <a:gd name="connsiteY1" fmla="*/ 59038 h 93990"/>
                  <a:gd name="connsiteX2" fmla="*/ 76933 w 108352"/>
                  <a:gd name="connsiteY2" fmla="*/ 0 h 93990"/>
                  <a:gd name="connsiteX3" fmla="*/ 108353 w 108352"/>
                  <a:gd name="connsiteY3" fmla="*/ 0 h 93990"/>
                  <a:gd name="connsiteX4" fmla="*/ 65775 w 108352"/>
                  <a:gd name="connsiteY4" fmla="*/ 93991 h 93990"/>
                  <a:gd name="connsiteX5" fmla="*/ 41990 w 108352"/>
                  <a:gd name="connsiteY5" fmla="*/ 93991 h 93990"/>
                  <a:gd name="connsiteX6" fmla="*/ 0 w 108352"/>
                  <a:gd name="connsiteY6" fmla="*/ 0 h 93990"/>
                  <a:gd name="connsiteX7" fmla="*/ 31419 w 108352"/>
                  <a:gd name="connsiteY7" fmla="*/ 0 h 9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52" h="93990">
                    <a:moveTo>
                      <a:pt x="30832" y="0"/>
                    </a:moveTo>
                    <a:lnTo>
                      <a:pt x="53736" y="59038"/>
                    </a:lnTo>
                    <a:lnTo>
                      <a:pt x="76933" y="0"/>
                    </a:lnTo>
                    <a:lnTo>
                      <a:pt x="108353" y="0"/>
                    </a:lnTo>
                    <a:lnTo>
                      <a:pt x="65775" y="93991"/>
                    </a:lnTo>
                    <a:lnTo>
                      <a:pt x="41990" y="93991"/>
                    </a:lnTo>
                    <a:lnTo>
                      <a:pt x="0" y="0"/>
                    </a:lnTo>
                    <a:lnTo>
                      <a:pt x="31419" y="0"/>
                    </a:lnTo>
                    <a:close/>
                  </a:path>
                </a:pathLst>
              </a:custGeom>
              <a:solidFill>
                <a:srgbClr val="005285"/>
              </a:solidFill>
              <a:ln w="2935" cap="flat">
                <a:noFill/>
                <a:prstDash val="solid"/>
                <a:miter/>
              </a:ln>
            </p:spPr>
            <p:txBody>
              <a:bodyPr rtlCol="0" anchor="ctr"/>
              <a:lstStyle/>
              <a:p>
                <a:endParaRPr lang="nl-NL" sz="1349"/>
              </a:p>
            </p:txBody>
          </p:sp>
          <p:sp>
            <p:nvSpPr>
              <p:cNvPr id="22" name="Vrije vorm 21">
                <a:extLst>
                  <a:ext uri="{FF2B5EF4-FFF2-40B4-BE49-F238E27FC236}">
                    <a16:creationId xmlns:a16="http://schemas.microsoft.com/office/drawing/2014/main" id="{27BC0ABF-C987-4EB6-0F3A-407478E34F9C}"/>
                  </a:ext>
                </a:extLst>
              </p:cNvPr>
              <p:cNvSpPr/>
              <p:nvPr/>
            </p:nvSpPr>
            <p:spPr>
              <a:xfrm>
                <a:off x="10992791" y="4174526"/>
                <a:ext cx="105695" cy="100439"/>
              </a:xfrm>
              <a:custGeom>
                <a:avLst/>
                <a:gdLst>
                  <a:gd name="connsiteX0" fmla="*/ 52561 w 105709"/>
                  <a:gd name="connsiteY0" fmla="*/ 100452 h 100452"/>
                  <a:gd name="connsiteX1" fmla="*/ 30538 w 105709"/>
                  <a:gd name="connsiteY1" fmla="*/ 96340 h 100452"/>
                  <a:gd name="connsiteX2" fmla="*/ 14094 w 105709"/>
                  <a:gd name="connsiteY2" fmla="*/ 85473 h 100452"/>
                  <a:gd name="connsiteX3" fmla="*/ 3524 w 105709"/>
                  <a:gd name="connsiteY3" fmla="*/ 69612 h 100452"/>
                  <a:gd name="connsiteX4" fmla="*/ 0 w 105709"/>
                  <a:gd name="connsiteY4" fmla="*/ 50226 h 100452"/>
                  <a:gd name="connsiteX5" fmla="*/ 3524 w 105709"/>
                  <a:gd name="connsiteY5" fmla="*/ 30841 h 100452"/>
                  <a:gd name="connsiteX6" fmla="*/ 14094 w 105709"/>
                  <a:gd name="connsiteY6" fmla="*/ 14980 h 100452"/>
                  <a:gd name="connsiteX7" fmla="*/ 30538 w 105709"/>
                  <a:gd name="connsiteY7" fmla="*/ 4112 h 100452"/>
                  <a:gd name="connsiteX8" fmla="*/ 52561 w 105709"/>
                  <a:gd name="connsiteY8" fmla="*/ 0 h 100452"/>
                  <a:gd name="connsiteX9" fmla="*/ 74878 w 105709"/>
                  <a:gd name="connsiteY9" fmla="*/ 4112 h 100452"/>
                  <a:gd name="connsiteX10" fmla="*/ 91615 w 105709"/>
                  <a:gd name="connsiteY10" fmla="*/ 14980 h 100452"/>
                  <a:gd name="connsiteX11" fmla="*/ 102185 w 105709"/>
                  <a:gd name="connsiteY11" fmla="*/ 30841 h 100452"/>
                  <a:gd name="connsiteX12" fmla="*/ 105710 w 105709"/>
                  <a:gd name="connsiteY12" fmla="*/ 50226 h 100452"/>
                  <a:gd name="connsiteX13" fmla="*/ 102185 w 105709"/>
                  <a:gd name="connsiteY13" fmla="*/ 69612 h 100452"/>
                  <a:gd name="connsiteX14" fmla="*/ 91615 w 105709"/>
                  <a:gd name="connsiteY14" fmla="*/ 85473 h 100452"/>
                  <a:gd name="connsiteX15" fmla="*/ 74878 w 105709"/>
                  <a:gd name="connsiteY15" fmla="*/ 96340 h 100452"/>
                  <a:gd name="connsiteX16" fmla="*/ 52561 w 105709"/>
                  <a:gd name="connsiteY16" fmla="*/ 100452 h 100452"/>
                  <a:gd name="connsiteX17" fmla="*/ 52561 w 105709"/>
                  <a:gd name="connsiteY17" fmla="*/ 74605 h 100452"/>
                  <a:gd name="connsiteX18" fmla="*/ 61957 w 105709"/>
                  <a:gd name="connsiteY18" fmla="*/ 72843 h 100452"/>
                  <a:gd name="connsiteX19" fmla="*/ 69298 w 105709"/>
                  <a:gd name="connsiteY19" fmla="*/ 67556 h 100452"/>
                  <a:gd name="connsiteX20" fmla="*/ 73997 w 105709"/>
                  <a:gd name="connsiteY20" fmla="*/ 59919 h 100452"/>
                  <a:gd name="connsiteX21" fmla="*/ 75758 w 105709"/>
                  <a:gd name="connsiteY21" fmla="*/ 50520 h 100452"/>
                  <a:gd name="connsiteX22" fmla="*/ 73997 w 105709"/>
                  <a:gd name="connsiteY22" fmla="*/ 41121 h 100452"/>
                  <a:gd name="connsiteX23" fmla="*/ 69298 w 105709"/>
                  <a:gd name="connsiteY23" fmla="*/ 33484 h 100452"/>
                  <a:gd name="connsiteX24" fmla="*/ 61957 w 105709"/>
                  <a:gd name="connsiteY24" fmla="*/ 28197 h 100452"/>
                  <a:gd name="connsiteX25" fmla="*/ 52561 w 105709"/>
                  <a:gd name="connsiteY25" fmla="*/ 26141 h 100452"/>
                  <a:gd name="connsiteX26" fmla="*/ 43165 w 105709"/>
                  <a:gd name="connsiteY26" fmla="*/ 28197 h 100452"/>
                  <a:gd name="connsiteX27" fmla="*/ 36117 w 105709"/>
                  <a:gd name="connsiteY27" fmla="*/ 33484 h 100452"/>
                  <a:gd name="connsiteX28" fmla="*/ 31712 w 105709"/>
                  <a:gd name="connsiteY28" fmla="*/ 41121 h 100452"/>
                  <a:gd name="connsiteX29" fmla="*/ 29951 w 105709"/>
                  <a:gd name="connsiteY29" fmla="*/ 50520 h 100452"/>
                  <a:gd name="connsiteX30" fmla="*/ 31712 w 105709"/>
                  <a:gd name="connsiteY30" fmla="*/ 59919 h 100452"/>
                  <a:gd name="connsiteX31" fmla="*/ 36117 w 105709"/>
                  <a:gd name="connsiteY31" fmla="*/ 67556 h 100452"/>
                  <a:gd name="connsiteX32" fmla="*/ 43165 w 105709"/>
                  <a:gd name="connsiteY32" fmla="*/ 72843 h 100452"/>
                  <a:gd name="connsiteX33" fmla="*/ 52561 w 105709"/>
                  <a:gd name="connsiteY33" fmla="*/ 74605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709" h="100452">
                    <a:moveTo>
                      <a:pt x="52561" y="100452"/>
                    </a:moveTo>
                    <a:cubicBezTo>
                      <a:pt x="44339" y="100452"/>
                      <a:pt x="36998" y="98984"/>
                      <a:pt x="30538" y="96340"/>
                    </a:cubicBezTo>
                    <a:cubicBezTo>
                      <a:pt x="24078" y="93697"/>
                      <a:pt x="18499" y="89879"/>
                      <a:pt x="14094" y="85473"/>
                    </a:cubicBezTo>
                    <a:cubicBezTo>
                      <a:pt x="9396" y="81067"/>
                      <a:pt x="6166" y="75780"/>
                      <a:pt x="3524" y="69612"/>
                    </a:cubicBezTo>
                    <a:cubicBezTo>
                      <a:pt x="1174" y="63444"/>
                      <a:pt x="0" y="57275"/>
                      <a:pt x="0" y="50226"/>
                    </a:cubicBezTo>
                    <a:cubicBezTo>
                      <a:pt x="0" y="43177"/>
                      <a:pt x="1174" y="37009"/>
                      <a:pt x="3524" y="30841"/>
                    </a:cubicBezTo>
                    <a:cubicBezTo>
                      <a:pt x="5873" y="24966"/>
                      <a:pt x="9396" y="19679"/>
                      <a:pt x="14094" y="14980"/>
                    </a:cubicBezTo>
                    <a:cubicBezTo>
                      <a:pt x="18793" y="10280"/>
                      <a:pt x="24078" y="6756"/>
                      <a:pt x="30538" y="4112"/>
                    </a:cubicBezTo>
                    <a:cubicBezTo>
                      <a:pt x="36998" y="1469"/>
                      <a:pt x="44339" y="0"/>
                      <a:pt x="52561" y="0"/>
                    </a:cubicBezTo>
                    <a:cubicBezTo>
                      <a:pt x="60783" y="0"/>
                      <a:pt x="68124" y="1469"/>
                      <a:pt x="74878" y="4112"/>
                    </a:cubicBezTo>
                    <a:cubicBezTo>
                      <a:pt x="81338" y="6756"/>
                      <a:pt x="86916" y="10280"/>
                      <a:pt x="91615" y="14980"/>
                    </a:cubicBezTo>
                    <a:cubicBezTo>
                      <a:pt x="96313" y="19386"/>
                      <a:pt x="99543" y="24673"/>
                      <a:pt x="102185" y="30841"/>
                    </a:cubicBezTo>
                    <a:cubicBezTo>
                      <a:pt x="104535" y="37009"/>
                      <a:pt x="105710" y="43177"/>
                      <a:pt x="105710" y="50226"/>
                    </a:cubicBezTo>
                    <a:cubicBezTo>
                      <a:pt x="105710" y="57275"/>
                      <a:pt x="104535" y="63444"/>
                      <a:pt x="102185" y="69612"/>
                    </a:cubicBezTo>
                    <a:cubicBezTo>
                      <a:pt x="99837" y="75486"/>
                      <a:pt x="96313" y="80773"/>
                      <a:pt x="91615" y="85473"/>
                    </a:cubicBezTo>
                    <a:cubicBezTo>
                      <a:pt x="86916" y="89879"/>
                      <a:pt x="81631" y="93697"/>
                      <a:pt x="74878" y="96340"/>
                    </a:cubicBezTo>
                    <a:cubicBezTo>
                      <a:pt x="68417" y="98984"/>
                      <a:pt x="61076" y="100452"/>
                      <a:pt x="52561" y="100452"/>
                    </a:cubicBezTo>
                    <a:moveTo>
                      <a:pt x="52561" y="74605"/>
                    </a:moveTo>
                    <a:cubicBezTo>
                      <a:pt x="56084" y="74605"/>
                      <a:pt x="59021" y="74018"/>
                      <a:pt x="61957" y="72843"/>
                    </a:cubicBezTo>
                    <a:cubicBezTo>
                      <a:pt x="64894" y="71668"/>
                      <a:pt x="67243" y="69905"/>
                      <a:pt x="69298" y="67556"/>
                    </a:cubicBezTo>
                    <a:cubicBezTo>
                      <a:pt x="71353" y="65206"/>
                      <a:pt x="72822" y="62856"/>
                      <a:pt x="73997" y="59919"/>
                    </a:cubicBezTo>
                    <a:cubicBezTo>
                      <a:pt x="75171" y="56982"/>
                      <a:pt x="75758" y="54045"/>
                      <a:pt x="75758" y="50520"/>
                    </a:cubicBezTo>
                    <a:cubicBezTo>
                      <a:pt x="75758" y="46995"/>
                      <a:pt x="75171" y="44058"/>
                      <a:pt x="73997" y="41121"/>
                    </a:cubicBezTo>
                    <a:cubicBezTo>
                      <a:pt x="72822" y="38184"/>
                      <a:pt x="71353" y="35540"/>
                      <a:pt x="69298" y="33484"/>
                    </a:cubicBezTo>
                    <a:cubicBezTo>
                      <a:pt x="67243" y="31428"/>
                      <a:pt x="64894" y="29666"/>
                      <a:pt x="61957" y="28197"/>
                    </a:cubicBezTo>
                    <a:cubicBezTo>
                      <a:pt x="59021" y="27022"/>
                      <a:pt x="56084" y="26141"/>
                      <a:pt x="52561" y="26141"/>
                    </a:cubicBezTo>
                    <a:cubicBezTo>
                      <a:pt x="49037" y="26141"/>
                      <a:pt x="46101" y="26729"/>
                      <a:pt x="43165" y="28197"/>
                    </a:cubicBezTo>
                    <a:cubicBezTo>
                      <a:pt x="40521" y="29372"/>
                      <a:pt x="38173" y="31134"/>
                      <a:pt x="36117" y="33484"/>
                    </a:cubicBezTo>
                    <a:cubicBezTo>
                      <a:pt x="34062" y="35540"/>
                      <a:pt x="32593" y="38184"/>
                      <a:pt x="31712" y="41121"/>
                    </a:cubicBezTo>
                    <a:cubicBezTo>
                      <a:pt x="30538" y="44058"/>
                      <a:pt x="29951" y="47289"/>
                      <a:pt x="29951" y="50520"/>
                    </a:cubicBezTo>
                    <a:cubicBezTo>
                      <a:pt x="29951" y="53751"/>
                      <a:pt x="30538" y="56982"/>
                      <a:pt x="31712" y="59919"/>
                    </a:cubicBezTo>
                    <a:cubicBezTo>
                      <a:pt x="32593" y="62856"/>
                      <a:pt x="34355" y="65500"/>
                      <a:pt x="36117" y="67556"/>
                    </a:cubicBezTo>
                    <a:cubicBezTo>
                      <a:pt x="38173" y="69905"/>
                      <a:pt x="40521" y="71668"/>
                      <a:pt x="43165" y="72843"/>
                    </a:cubicBezTo>
                    <a:cubicBezTo>
                      <a:pt x="45807" y="74018"/>
                      <a:pt x="49037" y="74605"/>
                      <a:pt x="52561" y="74605"/>
                    </a:cubicBezTo>
                  </a:path>
                </a:pathLst>
              </a:custGeom>
              <a:solidFill>
                <a:srgbClr val="005285"/>
              </a:solidFill>
              <a:ln w="2935" cap="flat">
                <a:noFill/>
                <a:prstDash val="solid"/>
                <a:miter/>
              </a:ln>
            </p:spPr>
            <p:txBody>
              <a:bodyPr rtlCol="0" anchor="ctr"/>
              <a:lstStyle/>
              <a:p>
                <a:endParaRPr lang="nl-NL" sz="1349"/>
              </a:p>
            </p:txBody>
          </p:sp>
          <p:sp>
            <p:nvSpPr>
              <p:cNvPr id="23" name="Vrije vorm 22">
                <a:extLst>
                  <a:ext uri="{FF2B5EF4-FFF2-40B4-BE49-F238E27FC236}">
                    <a16:creationId xmlns:a16="http://schemas.microsoft.com/office/drawing/2014/main" id="{F5D2EEA8-0DFE-FEAB-4FD5-CC57DD09DA6C}"/>
                  </a:ext>
                </a:extLst>
              </p:cNvPr>
              <p:cNvSpPr/>
              <p:nvPr/>
            </p:nvSpPr>
            <p:spPr>
              <a:xfrm>
                <a:off x="11109936" y="4174526"/>
                <a:ext cx="103053" cy="100439"/>
              </a:xfrm>
              <a:custGeom>
                <a:avLst/>
                <a:gdLst>
                  <a:gd name="connsiteX0" fmla="*/ 51387 w 103067"/>
                  <a:gd name="connsiteY0" fmla="*/ 100452 h 100452"/>
                  <a:gd name="connsiteX1" fmla="*/ 29951 w 103067"/>
                  <a:gd name="connsiteY1" fmla="*/ 96340 h 100452"/>
                  <a:gd name="connsiteX2" fmla="*/ 13801 w 103067"/>
                  <a:gd name="connsiteY2" fmla="*/ 85473 h 100452"/>
                  <a:gd name="connsiteX3" fmla="*/ 3524 w 103067"/>
                  <a:gd name="connsiteY3" fmla="*/ 69612 h 100452"/>
                  <a:gd name="connsiteX4" fmla="*/ 0 w 103067"/>
                  <a:gd name="connsiteY4" fmla="*/ 50226 h 100452"/>
                  <a:gd name="connsiteX5" fmla="*/ 3524 w 103067"/>
                  <a:gd name="connsiteY5" fmla="*/ 30841 h 100452"/>
                  <a:gd name="connsiteX6" fmla="*/ 13801 w 103067"/>
                  <a:gd name="connsiteY6" fmla="*/ 14980 h 100452"/>
                  <a:gd name="connsiteX7" fmla="*/ 29951 w 103067"/>
                  <a:gd name="connsiteY7" fmla="*/ 4112 h 100452"/>
                  <a:gd name="connsiteX8" fmla="*/ 51387 w 103067"/>
                  <a:gd name="connsiteY8" fmla="*/ 0 h 100452"/>
                  <a:gd name="connsiteX9" fmla="*/ 73116 w 103067"/>
                  <a:gd name="connsiteY9" fmla="*/ 4112 h 100452"/>
                  <a:gd name="connsiteX10" fmla="*/ 89266 w 103067"/>
                  <a:gd name="connsiteY10" fmla="*/ 14980 h 100452"/>
                  <a:gd name="connsiteX11" fmla="*/ 99543 w 103067"/>
                  <a:gd name="connsiteY11" fmla="*/ 30841 h 100452"/>
                  <a:gd name="connsiteX12" fmla="*/ 103067 w 103067"/>
                  <a:gd name="connsiteY12" fmla="*/ 50226 h 100452"/>
                  <a:gd name="connsiteX13" fmla="*/ 99543 w 103067"/>
                  <a:gd name="connsiteY13" fmla="*/ 69612 h 100452"/>
                  <a:gd name="connsiteX14" fmla="*/ 89266 w 103067"/>
                  <a:gd name="connsiteY14" fmla="*/ 85473 h 100452"/>
                  <a:gd name="connsiteX15" fmla="*/ 73116 w 103067"/>
                  <a:gd name="connsiteY15" fmla="*/ 96340 h 100452"/>
                  <a:gd name="connsiteX16" fmla="*/ 51387 w 103067"/>
                  <a:gd name="connsiteY16" fmla="*/ 100452 h 100452"/>
                  <a:gd name="connsiteX17" fmla="*/ 51387 w 103067"/>
                  <a:gd name="connsiteY17" fmla="*/ 74605 h 100452"/>
                  <a:gd name="connsiteX18" fmla="*/ 60490 w 103067"/>
                  <a:gd name="connsiteY18" fmla="*/ 72843 h 100452"/>
                  <a:gd name="connsiteX19" fmla="*/ 67537 w 103067"/>
                  <a:gd name="connsiteY19" fmla="*/ 67556 h 100452"/>
                  <a:gd name="connsiteX20" fmla="*/ 71941 w 103067"/>
                  <a:gd name="connsiteY20" fmla="*/ 59919 h 100452"/>
                  <a:gd name="connsiteX21" fmla="*/ 73703 w 103067"/>
                  <a:gd name="connsiteY21" fmla="*/ 50520 h 100452"/>
                  <a:gd name="connsiteX22" fmla="*/ 71941 w 103067"/>
                  <a:gd name="connsiteY22" fmla="*/ 41121 h 100452"/>
                  <a:gd name="connsiteX23" fmla="*/ 67537 w 103067"/>
                  <a:gd name="connsiteY23" fmla="*/ 33484 h 100452"/>
                  <a:gd name="connsiteX24" fmla="*/ 60490 w 103067"/>
                  <a:gd name="connsiteY24" fmla="*/ 28197 h 100452"/>
                  <a:gd name="connsiteX25" fmla="*/ 51387 w 103067"/>
                  <a:gd name="connsiteY25" fmla="*/ 26141 h 100452"/>
                  <a:gd name="connsiteX26" fmla="*/ 42284 w 103067"/>
                  <a:gd name="connsiteY26" fmla="*/ 28197 h 100452"/>
                  <a:gd name="connsiteX27" fmla="*/ 35530 w 103067"/>
                  <a:gd name="connsiteY27" fmla="*/ 33484 h 100452"/>
                  <a:gd name="connsiteX28" fmla="*/ 31126 w 103067"/>
                  <a:gd name="connsiteY28" fmla="*/ 41121 h 100452"/>
                  <a:gd name="connsiteX29" fmla="*/ 29658 w 103067"/>
                  <a:gd name="connsiteY29" fmla="*/ 50520 h 100452"/>
                  <a:gd name="connsiteX30" fmla="*/ 31126 w 103067"/>
                  <a:gd name="connsiteY30" fmla="*/ 59919 h 100452"/>
                  <a:gd name="connsiteX31" fmla="*/ 35530 w 103067"/>
                  <a:gd name="connsiteY31" fmla="*/ 67556 h 100452"/>
                  <a:gd name="connsiteX32" fmla="*/ 42284 w 103067"/>
                  <a:gd name="connsiteY32" fmla="*/ 72843 h 100452"/>
                  <a:gd name="connsiteX33" fmla="*/ 51387 w 103067"/>
                  <a:gd name="connsiteY33" fmla="*/ 74605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3067" h="100452">
                    <a:moveTo>
                      <a:pt x="51387" y="100452"/>
                    </a:moveTo>
                    <a:cubicBezTo>
                      <a:pt x="43459" y="100452"/>
                      <a:pt x="36411" y="98984"/>
                      <a:pt x="29951" y="96340"/>
                    </a:cubicBezTo>
                    <a:cubicBezTo>
                      <a:pt x="23491" y="93697"/>
                      <a:pt x="18205" y="89879"/>
                      <a:pt x="13801" y="85473"/>
                    </a:cubicBezTo>
                    <a:cubicBezTo>
                      <a:pt x="9396" y="81067"/>
                      <a:pt x="5873" y="75780"/>
                      <a:pt x="3524" y="69612"/>
                    </a:cubicBezTo>
                    <a:cubicBezTo>
                      <a:pt x="1174" y="63444"/>
                      <a:pt x="0" y="57275"/>
                      <a:pt x="0" y="50226"/>
                    </a:cubicBezTo>
                    <a:cubicBezTo>
                      <a:pt x="0" y="43177"/>
                      <a:pt x="1174" y="37009"/>
                      <a:pt x="3524" y="30841"/>
                    </a:cubicBezTo>
                    <a:cubicBezTo>
                      <a:pt x="5873" y="24966"/>
                      <a:pt x="9396" y="19679"/>
                      <a:pt x="13801" y="14980"/>
                    </a:cubicBezTo>
                    <a:cubicBezTo>
                      <a:pt x="18205" y="10280"/>
                      <a:pt x="23491" y="6756"/>
                      <a:pt x="29951" y="4112"/>
                    </a:cubicBezTo>
                    <a:cubicBezTo>
                      <a:pt x="36411" y="1469"/>
                      <a:pt x="43459" y="0"/>
                      <a:pt x="51387" y="0"/>
                    </a:cubicBezTo>
                    <a:cubicBezTo>
                      <a:pt x="59315" y="0"/>
                      <a:pt x="66656" y="1469"/>
                      <a:pt x="73116" y="4112"/>
                    </a:cubicBezTo>
                    <a:cubicBezTo>
                      <a:pt x="79576" y="6756"/>
                      <a:pt x="84861" y="10280"/>
                      <a:pt x="89266" y="14980"/>
                    </a:cubicBezTo>
                    <a:cubicBezTo>
                      <a:pt x="93670" y="19386"/>
                      <a:pt x="97194" y="24673"/>
                      <a:pt x="99543" y="30841"/>
                    </a:cubicBezTo>
                    <a:cubicBezTo>
                      <a:pt x="101892" y="37009"/>
                      <a:pt x="103067" y="43177"/>
                      <a:pt x="103067" y="50226"/>
                    </a:cubicBezTo>
                    <a:cubicBezTo>
                      <a:pt x="103067" y="57275"/>
                      <a:pt x="101892" y="63444"/>
                      <a:pt x="99543" y="69612"/>
                    </a:cubicBezTo>
                    <a:cubicBezTo>
                      <a:pt x="97194" y="75486"/>
                      <a:pt x="93670" y="80773"/>
                      <a:pt x="89266" y="85473"/>
                    </a:cubicBezTo>
                    <a:cubicBezTo>
                      <a:pt x="84861" y="89879"/>
                      <a:pt x="79576" y="93697"/>
                      <a:pt x="73116" y="96340"/>
                    </a:cubicBezTo>
                    <a:cubicBezTo>
                      <a:pt x="66656" y="98984"/>
                      <a:pt x="59609" y="100452"/>
                      <a:pt x="51387" y="100452"/>
                    </a:cubicBezTo>
                    <a:moveTo>
                      <a:pt x="51387" y="74605"/>
                    </a:moveTo>
                    <a:cubicBezTo>
                      <a:pt x="54617" y="74605"/>
                      <a:pt x="57847" y="74018"/>
                      <a:pt x="60490" y="72843"/>
                    </a:cubicBezTo>
                    <a:cubicBezTo>
                      <a:pt x="63132" y="71668"/>
                      <a:pt x="65481" y="69905"/>
                      <a:pt x="67537" y="67556"/>
                    </a:cubicBezTo>
                    <a:cubicBezTo>
                      <a:pt x="69592" y="65206"/>
                      <a:pt x="71060" y="62856"/>
                      <a:pt x="71941" y="59919"/>
                    </a:cubicBezTo>
                    <a:cubicBezTo>
                      <a:pt x="73116" y="56982"/>
                      <a:pt x="73703" y="54045"/>
                      <a:pt x="73703" y="50520"/>
                    </a:cubicBezTo>
                    <a:cubicBezTo>
                      <a:pt x="73703" y="46995"/>
                      <a:pt x="73116" y="44058"/>
                      <a:pt x="71941" y="41121"/>
                    </a:cubicBezTo>
                    <a:cubicBezTo>
                      <a:pt x="70767" y="38184"/>
                      <a:pt x="69299" y="35540"/>
                      <a:pt x="67537" y="33484"/>
                    </a:cubicBezTo>
                    <a:cubicBezTo>
                      <a:pt x="65775" y="31428"/>
                      <a:pt x="63426" y="29666"/>
                      <a:pt x="60490" y="28197"/>
                    </a:cubicBezTo>
                    <a:cubicBezTo>
                      <a:pt x="57847" y="27022"/>
                      <a:pt x="54617" y="26141"/>
                      <a:pt x="51387" y="26141"/>
                    </a:cubicBezTo>
                    <a:cubicBezTo>
                      <a:pt x="48156" y="26141"/>
                      <a:pt x="44927" y="26729"/>
                      <a:pt x="42284" y="28197"/>
                    </a:cubicBezTo>
                    <a:cubicBezTo>
                      <a:pt x="39641" y="29372"/>
                      <a:pt x="37292" y="31134"/>
                      <a:pt x="35530" y="33484"/>
                    </a:cubicBezTo>
                    <a:cubicBezTo>
                      <a:pt x="33474" y="35540"/>
                      <a:pt x="32006" y="38184"/>
                      <a:pt x="31126" y="41121"/>
                    </a:cubicBezTo>
                    <a:cubicBezTo>
                      <a:pt x="29951" y="44058"/>
                      <a:pt x="29658" y="47289"/>
                      <a:pt x="29658" y="50520"/>
                    </a:cubicBezTo>
                    <a:cubicBezTo>
                      <a:pt x="29658" y="53751"/>
                      <a:pt x="30245" y="56982"/>
                      <a:pt x="31126" y="59919"/>
                    </a:cubicBezTo>
                    <a:cubicBezTo>
                      <a:pt x="32006" y="62856"/>
                      <a:pt x="33474" y="65500"/>
                      <a:pt x="35530" y="67556"/>
                    </a:cubicBezTo>
                    <a:cubicBezTo>
                      <a:pt x="37292" y="69905"/>
                      <a:pt x="39641" y="71668"/>
                      <a:pt x="42284" y="72843"/>
                    </a:cubicBezTo>
                    <a:cubicBezTo>
                      <a:pt x="44927" y="74018"/>
                      <a:pt x="47863" y="74605"/>
                      <a:pt x="51387" y="74605"/>
                    </a:cubicBezTo>
                  </a:path>
                </a:pathLst>
              </a:custGeom>
              <a:solidFill>
                <a:srgbClr val="005285"/>
              </a:solidFill>
              <a:ln w="2935" cap="flat">
                <a:noFill/>
                <a:prstDash val="solid"/>
                <a:miter/>
              </a:ln>
            </p:spPr>
            <p:txBody>
              <a:bodyPr rtlCol="0" anchor="ctr"/>
              <a:lstStyle/>
              <a:p>
                <a:endParaRPr lang="nl-NL" sz="1349"/>
              </a:p>
            </p:txBody>
          </p:sp>
          <p:sp>
            <p:nvSpPr>
              <p:cNvPr id="24" name="Vrije vorm 23">
                <a:extLst>
                  <a:ext uri="{FF2B5EF4-FFF2-40B4-BE49-F238E27FC236}">
                    <a16:creationId xmlns:a16="http://schemas.microsoft.com/office/drawing/2014/main" id="{633EF1BD-A459-081E-5864-DF0E53588C66}"/>
                  </a:ext>
                </a:extLst>
              </p:cNvPr>
              <p:cNvSpPr/>
              <p:nvPr/>
            </p:nvSpPr>
            <p:spPr>
              <a:xfrm>
                <a:off x="11230312" y="4175113"/>
                <a:ext cx="67821" cy="97208"/>
              </a:xfrm>
              <a:custGeom>
                <a:avLst/>
                <a:gdLst>
                  <a:gd name="connsiteX0" fmla="*/ 67537 w 67830"/>
                  <a:gd name="connsiteY0" fmla="*/ 29078 h 97221"/>
                  <a:gd name="connsiteX1" fmla="*/ 62251 w 67830"/>
                  <a:gd name="connsiteY1" fmla="*/ 27903 h 97221"/>
                  <a:gd name="connsiteX2" fmla="*/ 56965 w 67830"/>
                  <a:gd name="connsiteY2" fmla="*/ 27903 h 97221"/>
                  <a:gd name="connsiteX3" fmla="*/ 37292 w 67830"/>
                  <a:gd name="connsiteY3" fmla="*/ 35246 h 97221"/>
                  <a:gd name="connsiteX4" fmla="*/ 29951 w 67830"/>
                  <a:gd name="connsiteY4" fmla="*/ 59919 h 97221"/>
                  <a:gd name="connsiteX5" fmla="*/ 29951 w 67830"/>
                  <a:gd name="connsiteY5" fmla="*/ 97221 h 97221"/>
                  <a:gd name="connsiteX6" fmla="*/ 0 w 67830"/>
                  <a:gd name="connsiteY6" fmla="*/ 97221 h 97221"/>
                  <a:gd name="connsiteX7" fmla="*/ 0 w 67830"/>
                  <a:gd name="connsiteY7" fmla="*/ 1762 h 97221"/>
                  <a:gd name="connsiteX8" fmla="*/ 29951 w 67830"/>
                  <a:gd name="connsiteY8" fmla="*/ 1762 h 97221"/>
                  <a:gd name="connsiteX9" fmla="*/ 29951 w 67830"/>
                  <a:gd name="connsiteY9" fmla="*/ 17036 h 97221"/>
                  <a:gd name="connsiteX10" fmla="*/ 41109 w 67830"/>
                  <a:gd name="connsiteY10" fmla="*/ 5287 h 97221"/>
                  <a:gd name="connsiteX11" fmla="*/ 58728 w 67830"/>
                  <a:gd name="connsiteY11" fmla="*/ 0 h 97221"/>
                  <a:gd name="connsiteX12" fmla="*/ 67831 w 67830"/>
                  <a:gd name="connsiteY12" fmla="*/ 1469 h 97221"/>
                  <a:gd name="connsiteX13" fmla="*/ 67831 w 67830"/>
                  <a:gd name="connsiteY13" fmla="*/ 29078 h 9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830" h="97221">
                    <a:moveTo>
                      <a:pt x="67537" y="29078"/>
                    </a:moveTo>
                    <a:cubicBezTo>
                      <a:pt x="65481" y="28491"/>
                      <a:pt x="63719" y="28197"/>
                      <a:pt x="62251" y="27903"/>
                    </a:cubicBezTo>
                    <a:cubicBezTo>
                      <a:pt x="60783" y="27903"/>
                      <a:pt x="59021" y="27903"/>
                      <a:pt x="56965" y="27903"/>
                    </a:cubicBezTo>
                    <a:cubicBezTo>
                      <a:pt x="48744" y="27903"/>
                      <a:pt x="42284" y="30253"/>
                      <a:pt x="37292" y="35246"/>
                    </a:cubicBezTo>
                    <a:cubicBezTo>
                      <a:pt x="32300" y="40240"/>
                      <a:pt x="29951" y="48464"/>
                      <a:pt x="29951" y="59919"/>
                    </a:cubicBezTo>
                    <a:lnTo>
                      <a:pt x="29951" y="97221"/>
                    </a:lnTo>
                    <a:lnTo>
                      <a:pt x="0" y="97221"/>
                    </a:lnTo>
                    <a:lnTo>
                      <a:pt x="0" y="1762"/>
                    </a:lnTo>
                    <a:lnTo>
                      <a:pt x="29951" y="1762"/>
                    </a:lnTo>
                    <a:lnTo>
                      <a:pt x="29951" y="17036"/>
                    </a:lnTo>
                    <a:cubicBezTo>
                      <a:pt x="32300" y="12630"/>
                      <a:pt x="35824" y="8518"/>
                      <a:pt x="41109" y="5287"/>
                    </a:cubicBezTo>
                    <a:cubicBezTo>
                      <a:pt x="46395" y="1762"/>
                      <a:pt x="52268" y="0"/>
                      <a:pt x="58728" y="0"/>
                    </a:cubicBezTo>
                    <a:cubicBezTo>
                      <a:pt x="65187" y="0"/>
                      <a:pt x="65187" y="587"/>
                      <a:pt x="67831" y="1469"/>
                    </a:cubicBezTo>
                    <a:lnTo>
                      <a:pt x="67831" y="29078"/>
                    </a:lnTo>
                    <a:close/>
                  </a:path>
                </a:pathLst>
              </a:custGeom>
              <a:solidFill>
                <a:srgbClr val="005285"/>
              </a:solidFill>
              <a:ln w="2935" cap="flat">
                <a:noFill/>
                <a:prstDash val="solid"/>
                <a:miter/>
              </a:ln>
            </p:spPr>
            <p:txBody>
              <a:bodyPr rtlCol="0" anchor="ctr"/>
              <a:lstStyle/>
              <a:p>
                <a:endParaRPr lang="nl-NL" sz="1349"/>
              </a:p>
            </p:txBody>
          </p:sp>
          <p:sp>
            <p:nvSpPr>
              <p:cNvPr id="25" name="Vrije vorm 24">
                <a:extLst>
                  <a:ext uri="{FF2B5EF4-FFF2-40B4-BE49-F238E27FC236}">
                    <a16:creationId xmlns:a16="http://schemas.microsoft.com/office/drawing/2014/main" id="{997A7741-7EBA-24E1-0665-A8D22755F991}"/>
                  </a:ext>
                </a:extLst>
              </p:cNvPr>
              <p:cNvSpPr/>
              <p:nvPr/>
            </p:nvSpPr>
            <p:spPr>
              <a:xfrm>
                <a:off x="10305768" y="4360427"/>
                <a:ext cx="146505" cy="96915"/>
              </a:xfrm>
              <a:custGeom>
                <a:avLst/>
                <a:gdLst>
                  <a:gd name="connsiteX0" fmla="*/ 117748 w 146524"/>
                  <a:gd name="connsiteY0" fmla="*/ 96634 h 96927"/>
                  <a:gd name="connsiteX1" fmla="*/ 117748 w 146524"/>
                  <a:gd name="connsiteY1" fmla="*/ 45527 h 96927"/>
                  <a:gd name="connsiteX2" fmla="*/ 114225 w 146524"/>
                  <a:gd name="connsiteY2" fmla="*/ 30547 h 96927"/>
                  <a:gd name="connsiteX3" fmla="*/ 103066 w 146524"/>
                  <a:gd name="connsiteY3" fmla="*/ 25260 h 96927"/>
                  <a:gd name="connsiteX4" fmla="*/ 96900 w 146524"/>
                  <a:gd name="connsiteY4" fmla="*/ 26435 h 96927"/>
                  <a:gd name="connsiteX5" fmla="*/ 91908 w 146524"/>
                  <a:gd name="connsiteY5" fmla="*/ 30253 h 96927"/>
                  <a:gd name="connsiteX6" fmla="*/ 88678 w 146524"/>
                  <a:gd name="connsiteY6" fmla="*/ 37596 h 96927"/>
                  <a:gd name="connsiteX7" fmla="*/ 87503 w 146524"/>
                  <a:gd name="connsiteY7" fmla="*/ 49051 h 96927"/>
                  <a:gd name="connsiteX8" fmla="*/ 87503 w 146524"/>
                  <a:gd name="connsiteY8" fmla="*/ 96634 h 96927"/>
                  <a:gd name="connsiteX9" fmla="*/ 58728 w 146524"/>
                  <a:gd name="connsiteY9" fmla="*/ 96634 h 96927"/>
                  <a:gd name="connsiteX10" fmla="*/ 58728 w 146524"/>
                  <a:gd name="connsiteY10" fmla="*/ 45527 h 96927"/>
                  <a:gd name="connsiteX11" fmla="*/ 55497 w 146524"/>
                  <a:gd name="connsiteY11" fmla="*/ 30547 h 96927"/>
                  <a:gd name="connsiteX12" fmla="*/ 44926 w 146524"/>
                  <a:gd name="connsiteY12" fmla="*/ 25260 h 96927"/>
                  <a:gd name="connsiteX13" fmla="*/ 38466 w 146524"/>
                  <a:gd name="connsiteY13" fmla="*/ 26435 h 96927"/>
                  <a:gd name="connsiteX14" fmla="*/ 33474 w 146524"/>
                  <a:gd name="connsiteY14" fmla="*/ 30547 h 96927"/>
                  <a:gd name="connsiteX15" fmla="*/ 29951 w 146524"/>
                  <a:gd name="connsiteY15" fmla="*/ 38184 h 96927"/>
                  <a:gd name="connsiteX16" fmla="*/ 28776 w 146524"/>
                  <a:gd name="connsiteY16" fmla="*/ 49932 h 96927"/>
                  <a:gd name="connsiteX17" fmla="*/ 28776 w 146524"/>
                  <a:gd name="connsiteY17" fmla="*/ 96928 h 96927"/>
                  <a:gd name="connsiteX18" fmla="*/ 0 w 146524"/>
                  <a:gd name="connsiteY18" fmla="*/ 96928 h 96927"/>
                  <a:gd name="connsiteX19" fmla="*/ 0 w 146524"/>
                  <a:gd name="connsiteY19" fmla="*/ 2350 h 96927"/>
                  <a:gd name="connsiteX20" fmla="*/ 28776 w 146524"/>
                  <a:gd name="connsiteY20" fmla="*/ 2350 h 96927"/>
                  <a:gd name="connsiteX21" fmla="*/ 28776 w 146524"/>
                  <a:gd name="connsiteY21" fmla="*/ 16155 h 96927"/>
                  <a:gd name="connsiteX22" fmla="*/ 38760 w 146524"/>
                  <a:gd name="connsiteY22" fmla="*/ 4700 h 96927"/>
                  <a:gd name="connsiteX23" fmla="*/ 55791 w 146524"/>
                  <a:gd name="connsiteY23" fmla="*/ 0 h 96927"/>
                  <a:gd name="connsiteX24" fmla="*/ 74584 w 146524"/>
                  <a:gd name="connsiteY24" fmla="*/ 4993 h 96927"/>
                  <a:gd name="connsiteX25" fmla="*/ 83980 w 146524"/>
                  <a:gd name="connsiteY25" fmla="*/ 17036 h 96927"/>
                  <a:gd name="connsiteX26" fmla="*/ 95432 w 146524"/>
                  <a:gd name="connsiteY26" fmla="*/ 4700 h 96927"/>
                  <a:gd name="connsiteX27" fmla="*/ 113638 w 146524"/>
                  <a:gd name="connsiteY27" fmla="*/ 0 h 96927"/>
                  <a:gd name="connsiteX28" fmla="*/ 130081 w 146524"/>
                  <a:gd name="connsiteY28" fmla="*/ 3231 h 96927"/>
                  <a:gd name="connsiteX29" fmla="*/ 140358 w 146524"/>
                  <a:gd name="connsiteY29" fmla="*/ 11749 h 96927"/>
                  <a:gd name="connsiteX30" fmla="*/ 145351 w 146524"/>
                  <a:gd name="connsiteY30" fmla="*/ 24085 h 96927"/>
                  <a:gd name="connsiteX31" fmla="*/ 146525 w 146524"/>
                  <a:gd name="connsiteY31" fmla="*/ 38477 h 96927"/>
                  <a:gd name="connsiteX32" fmla="*/ 146525 w 146524"/>
                  <a:gd name="connsiteY32" fmla="*/ 96634 h 96927"/>
                  <a:gd name="connsiteX33" fmla="*/ 117748 w 146524"/>
                  <a:gd name="connsiteY33" fmla="*/ 96634 h 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6524" h="96927">
                    <a:moveTo>
                      <a:pt x="117748" y="96634"/>
                    </a:moveTo>
                    <a:lnTo>
                      <a:pt x="117748" y="45527"/>
                    </a:lnTo>
                    <a:cubicBezTo>
                      <a:pt x="117748" y="39065"/>
                      <a:pt x="116574" y="34072"/>
                      <a:pt x="114225" y="30547"/>
                    </a:cubicBezTo>
                    <a:cubicBezTo>
                      <a:pt x="111876" y="27022"/>
                      <a:pt x="108352" y="25260"/>
                      <a:pt x="103066" y="25260"/>
                    </a:cubicBezTo>
                    <a:cubicBezTo>
                      <a:pt x="97781" y="25260"/>
                      <a:pt x="98662" y="25554"/>
                      <a:pt x="96900" y="26435"/>
                    </a:cubicBezTo>
                    <a:cubicBezTo>
                      <a:pt x="94844" y="27316"/>
                      <a:pt x="93376" y="28491"/>
                      <a:pt x="91908" y="30253"/>
                    </a:cubicBezTo>
                    <a:cubicBezTo>
                      <a:pt x="90440" y="32016"/>
                      <a:pt x="89266" y="34659"/>
                      <a:pt x="88678" y="37596"/>
                    </a:cubicBezTo>
                    <a:cubicBezTo>
                      <a:pt x="87797" y="40534"/>
                      <a:pt x="87503" y="44352"/>
                      <a:pt x="87503" y="49051"/>
                    </a:cubicBezTo>
                    <a:lnTo>
                      <a:pt x="87503" y="96634"/>
                    </a:lnTo>
                    <a:lnTo>
                      <a:pt x="58728" y="96634"/>
                    </a:lnTo>
                    <a:lnTo>
                      <a:pt x="58728" y="45527"/>
                    </a:lnTo>
                    <a:cubicBezTo>
                      <a:pt x="58728" y="39065"/>
                      <a:pt x="57553" y="34072"/>
                      <a:pt x="55497" y="30547"/>
                    </a:cubicBezTo>
                    <a:cubicBezTo>
                      <a:pt x="53148" y="27022"/>
                      <a:pt x="49625" y="25260"/>
                      <a:pt x="44926" y="25260"/>
                    </a:cubicBezTo>
                    <a:cubicBezTo>
                      <a:pt x="40228" y="25260"/>
                      <a:pt x="40521" y="25554"/>
                      <a:pt x="38466" y="26435"/>
                    </a:cubicBezTo>
                    <a:cubicBezTo>
                      <a:pt x="36411" y="27316"/>
                      <a:pt x="34943" y="28491"/>
                      <a:pt x="33474" y="30547"/>
                    </a:cubicBezTo>
                    <a:cubicBezTo>
                      <a:pt x="32006" y="32603"/>
                      <a:pt x="30832" y="34953"/>
                      <a:pt x="29951" y="38184"/>
                    </a:cubicBezTo>
                    <a:cubicBezTo>
                      <a:pt x="29070" y="41415"/>
                      <a:pt x="28776" y="45233"/>
                      <a:pt x="28776" y="49932"/>
                    </a:cubicBezTo>
                    <a:lnTo>
                      <a:pt x="28776" y="96928"/>
                    </a:lnTo>
                    <a:lnTo>
                      <a:pt x="0" y="96928"/>
                    </a:lnTo>
                    <a:lnTo>
                      <a:pt x="0" y="2350"/>
                    </a:lnTo>
                    <a:lnTo>
                      <a:pt x="28776" y="2350"/>
                    </a:lnTo>
                    <a:lnTo>
                      <a:pt x="28776" y="16155"/>
                    </a:lnTo>
                    <a:cubicBezTo>
                      <a:pt x="30832" y="11749"/>
                      <a:pt x="34355" y="7930"/>
                      <a:pt x="38760" y="4700"/>
                    </a:cubicBezTo>
                    <a:cubicBezTo>
                      <a:pt x="43458" y="1469"/>
                      <a:pt x="49037" y="0"/>
                      <a:pt x="55791" y="0"/>
                    </a:cubicBezTo>
                    <a:cubicBezTo>
                      <a:pt x="62544" y="0"/>
                      <a:pt x="70179" y="1762"/>
                      <a:pt x="74584" y="4993"/>
                    </a:cubicBezTo>
                    <a:cubicBezTo>
                      <a:pt x="78988" y="8224"/>
                      <a:pt x="82219" y="12336"/>
                      <a:pt x="83980" y="17036"/>
                    </a:cubicBezTo>
                    <a:cubicBezTo>
                      <a:pt x="86329" y="12043"/>
                      <a:pt x="90147" y="7930"/>
                      <a:pt x="95432" y="4700"/>
                    </a:cubicBezTo>
                    <a:cubicBezTo>
                      <a:pt x="100424" y="1469"/>
                      <a:pt x="106590" y="0"/>
                      <a:pt x="113638" y="0"/>
                    </a:cubicBezTo>
                    <a:cubicBezTo>
                      <a:pt x="120685" y="0"/>
                      <a:pt x="125970" y="1175"/>
                      <a:pt x="130081" y="3231"/>
                    </a:cubicBezTo>
                    <a:cubicBezTo>
                      <a:pt x="134192" y="5287"/>
                      <a:pt x="137716" y="8224"/>
                      <a:pt x="140358" y="11749"/>
                    </a:cubicBezTo>
                    <a:cubicBezTo>
                      <a:pt x="142708" y="15273"/>
                      <a:pt x="144470" y="19386"/>
                      <a:pt x="145351" y="24085"/>
                    </a:cubicBezTo>
                    <a:cubicBezTo>
                      <a:pt x="146231" y="28785"/>
                      <a:pt x="146525" y="33484"/>
                      <a:pt x="146525" y="38477"/>
                    </a:cubicBezTo>
                    <a:lnTo>
                      <a:pt x="146525" y="96634"/>
                    </a:lnTo>
                    <a:lnTo>
                      <a:pt x="117748" y="96634"/>
                    </a:lnTo>
                    <a:close/>
                  </a:path>
                </a:pathLst>
              </a:custGeom>
              <a:solidFill>
                <a:srgbClr val="005285"/>
              </a:solidFill>
              <a:ln w="2935" cap="flat">
                <a:noFill/>
                <a:prstDash val="solid"/>
                <a:miter/>
              </a:ln>
            </p:spPr>
            <p:txBody>
              <a:bodyPr rtlCol="0" anchor="ctr"/>
              <a:lstStyle/>
              <a:p>
                <a:endParaRPr lang="nl-NL" sz="1349"/>
              </a:p>
            </p:txBody>
          </p:sp>
          <p:sp>
            <p:nvSpPr>
              <p:cNvPr id="26" name="Vrije vorm 25">
                <a:extLst>
                  <a:ext uri="{FF2B5EF4-FFF2-40B4-BE49-F238E27FC236}">
                    <a16:creationId xmlns:a16="http://schemas.microsoft.com/office/drawing/2014/main" id="{DA57922C-041F-1F36-F870-253C47F9010D}"/>
                  </a:ext>
                </a:extLst>
              </p:cNvPr>
              <p:cNvSpPr/>
              <p:nvPr/>
            </p:nvSpPr>
            <p:spPr>
              <a:xfrm>
                <a:off x="10469889" y="4360425"/>
                <a:ext cx="100117" cy="99851"/>
              </a:xfrm>
              <a:custGeom>
                <a:avLst/>
                <a:gdLst>
                  <a:gd name="connsiteX0" fmla="*/ 29951 w 100130"/>
                  <a:gd name="connsiteY0" fmla="*/ 56982 h 99864"/>
                  <a:gd name="connsiteX1" fmla="*/ 31126 w 100130"/>
                  <a:gd name="connsiteY1" fmla="*/ 65206 h 99864"/>
                  <a:gd name="connsiteX2" fmla="*/ 34649 w 100130"/>
                  <a:gd name="connsiteY2" fmla="*/ 71961 h 99864"/>
                  <a:gd name="connsiteX3" fmla="*/ 41109 w 100130"/>
                  <a:gd name="connsiteY3" fmla="*/ 76367 h 99864"/>
                  <a:gd name="connsiteX4" fmla="*/ 51093 w 100130"/>
                  <a:gd name="connsiteY4" fmla="*/ 78130 h 99864"/>
                  <a:gd name="connsiteX5" fmla="*/ 63132 w 100130"/>
                  <a:gd name="connsiteY5" fmla="*/ 74899 h 99864"/>
                  <a:gd name="connsiteX6" fmla="*/ 68711 w 100130"/>
                  <a:gd name="connsiteY6" fmla="*/ 67262 h 99864"/>
                  <a:gd name="connsiteX7" fmla="*/ 98369 w 100130"/>
                  <a:gd name="connsiteY7" fmla="*/ 67262 h 99864"/>
                  <a:gd name="connsiteX8" fmla="*/ 93670 w 100130"/>
                  <a:gd name="connsiteY8" fmla="*/ 79892 h 99864"/>
                  <a:gd name="connsiteX9" fmla="*/ 83981 w 100130"/>
                  <a:gd name="connsiteY9" fmla="*/ 90172 h 99864"/>
                  <a:gd name="connsiteX10" fmla="*/ 69886 w 100130"/>
                  <a:gd name="connsiteY10" fmla="*/ 97222 h 99864"/>
                  <a:gd name="connsiteX11" fmla="*/ 51387 w 100130"/>
                  <a:gd name="connsiteY11" fmla="*/ 99865 h 99864"/>
                  <a:gd name="connsiteX12" fmla="*/ 29364 w 100130"/>
                  <a:gd name="connsiteY12" fmla="*/ 96340 h 99864"/>
                  <a:gd name="connsiteX13" fmla="*/ 13214 w 100130"/>
                  <a:gd name="connsiteY13" fmla="*/ 86060 h 99864"/>
                  <a:gd name="connsiteX14" fmla="*/ 3230 w 100130"/>
                  <a:gd name="connsiteY14" fmla="*/ 70199 h 99864"/>
                  <a:gd name="connsiteX15" fmla="*/ 0 w 100130"/>
                  <a:gd name="connsiteY15" fmla="*/ 49932 h 99864"/>
                  <a:gd name="connsiteX16" fmla="*/ 3230 w 100130"/>
                  <a:gd name="connsiteY16" fmla="*/ 30547 h 99864"/>
                  <a:gd name="connsiteX17" fmla="*/ 12920 w 100130"/>
                  <a:gd name="connsiteY17" fmla="*/ 14686 h 99864"/>
                  <a:gd name="connsiteX18" fmla="*/ 28777 w 100130"/>
                  <a:gd name="connsiteY18" fmla="*/ 3819 h 99864"/>
                  <a:gd name="connsiteX19" fmla="*/ 50799 w 100130"/>
                  <a:gd name="connsiteY19" fmla="*/ 0 h 99864"/>
                  <a:gd name="connsiteX20" fmla="*/ 71060 w 100130"/>
                  <a:gd name="connsiteY20" fmla="*/ 3525 h 99864"/>
                  <a:gd name="connsiteX21" fmla="*/ 86623 w 100130"/>
                  <a:gd name="connsiteY21" fmla="*/ 12924 h 99864"/>
                  <a:gd name="connsiteX22" fmla="*/ 96607 w 100130"/>
                  <a:gd name="connsiteY22" fmla="*/ 26729 h 99864"/>
                  <a:gd name="connsiteX23" fmla="*/ 100131 w 100130"/>
                  <a:gd name="connsiteY23" fmla="*/ 43177 h 99864"/>
                  <a:gd name="connsiteX24" fmla="*/ 100131 w 100130"/>
                  <a:gd name="connsiteY24" fmla="*/ 49639 h 99864"/>
                  <a:gd name="connsiteX25" fmla="*/ 99250 w 100130"/>
                  <a:gd name="connsiteY25" fmla="*/ 57275 h 99864"/>
                  <a:gd name="connsiteX26" fmla="*/ 30538 w 100130"/>
                  <a:gd name="connsiteY26" fmla="*/ 57275 h 99864"/>
                  <a:gd name="connsiteX27" fmla="*/ 50506 w 100130"/>
                  <a:gd name="connsiteY27" fmla="*/ 19679 h 99864"/>
                  <a:gd name="connsiteX28" fmla="*/ 35824 w 100130"/>
                  <a:gd name="connsiteY28" fmla="*/ 24673 h 99864"/>
                  <a:gd name="connsiteX29" fmla="*/ 29951 w 100130"/>
                  <a:gd name="connsiteY29" fmla="*/ 39359 h 99864"/>
                  <a:gd name="connsiteX30" fmla="*/ 69886 w 100130"/>
                  <a:gd name="connsiteY30" fmla="*/ 39359 h 99864"/>
                  <a:gd name="connsiteX31" fmla="*/ 64600 w 100130"/>
                  <a:gd name="connsiteY31" fmla="*/ 24966 h 99864"/>
                  <a:gd name="connsiteX32" fmla="*/ 50506 w 100130"/>
                  <a:gd name="connsiteY32" fmla="*/ 19679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130" h="99864">
                    <a:moveTo>
                      <a:pt x="29951" y="56982"/>
                    </a:moveTo>
                    <a:cubicBezTo>
                      <a:pt x="29951" y="59919"/>
                      <a:pt x="30538" y="62563"/>
                      <a:pt x="31126" y="65206"/>
                    </a:cubicBezTo>
                    <a:cubicBezTo>
                      <a:pt x="31713" y="67850"/>
                      <a:pt x="33181" y="69906"/>
                      <a:pt x="34649" y="71961"/>
                    </a:cubicBezTo>
                    <a:cubicBezTo>
                      <a:pt x="36411" y="74018"/>
                      <a:pt x="38467" y="75486"/>
                      <a:pt x="41109" y="76367"/>
                    </a:cubicBezTo>
                    <a:cubicBezTo>
                      <a:pt x="43752" y="77542"/>
                      <a:pt x="46982" y="78130"/>
                      <a:pt x="51093" y="78130"/>
                    </a:cubicBezTo>
                    <a:cubicBezTo>
                      <a:pt x="55204" y="78130"/>
                      <a:pt x="60490" y="76955"/>
                      <a:pt x="63132" y="74899"/>
                    </a:cubicBezTo>
                    <a:cubicBezTo>
                      <a:pt x="65775" y="72843"/>
                      <a:pt x="67831" y="70199"/>
                      <a:pt x="68711" y="67262"/>
                    </a:cubicBezTo>
                    <a:lnTo>
                      <a:pt x="98369" y="67262"/>
                    </a:lnTo>
                    <a:cubicBezTo>
                      <a:pt x="97782" y="71668"/>
                      <a:pt x="96019" y="75780"/>
                      <a:pt x="93670" y="79892"/>
                    </a:cubicBezTo>
                    <a:cubicBezTo>
                      <a:pt x="91322" y="84004"/>
                      <a:pt x="88091" y="87235"/>
                      <a:pt x="83981" y="90172"/>
                    </a:cubicBezTo>
                    <a:cubicBezTo>
                      <a:pt x="79869" y="93109"/>
                      <a:pt x="75172" y="95459"/>
                      <a:pt x="69886" y="97222"/>
                    </a:cubicBezTo>
                    <a:cubicBezTo>
                      <a:pt x="64306" y="98984"/>
                      <a:pt x="58140" y="99865"/>
                      <a:pt x="51387" y="99865"/>
                    </a:cubicBezTo>
                    <a:cubicBezTo>
                      <a:pt x="44633" y="99865"/>
                      <a:pt x="35824" y="98690"/>
                      <a:pt x="29364" y="96340"/>
                    </a:cubicBezTo>
                    <a:cubicBezTo>
                      <a:pt x="22904" y="93991"/>
                      <a:pt x="17618" y="90466"/>
                      <a:pt x="13214" y="86060"/>
                    </a:cubicBezTo>
                    <a:cubicBezTo>
                      <a:pt x="8809" y="81654"/>
                      <a:pt x="5579" y="76367"/>
                      <a:pt x="3230" y="70199"/>
                    </a:cubicBezTo>
                    <a:cubicBezTo>
                      <a:pt x="881" y="64031"/>
                      <a:pt x="0" y="57275"/>
                      <a:pt x="0" y="49932"/>
                    </a:cubicBezTo>
                    <a:cubicBezTo>
                      <a:pt x="0" y="42589"/>
                      <a:pt x="1174" y="36421"/>
                      <a:pt x="3230" y="30547"/>
                    </a:cubicBezTo>
                    <a:cubicBezTo>
                      <a:pt x="5286" y="24379"/>
                      <a:pt x="8515" y="19386"/>
                      <a:pt x="12920" y="14686"/>
                    </a:cubicBezTo>
                    <a:cubicBezTo>
                      <a:pt x="17324" y="10280"/>
                      <a:pt x="22610" y="6462"/>
                      <a:pt x="28777" y="3819"/>
                    </a:cubicBezTo>
                    <a:cubicBezTo>
                      <a:pt x="34943" y="1175"/>
                      <a:pt x="42284" y="0"/>
                      <a:pt x="50799" y="0"/>
                    </a:cubicBezTo>
                    <a:cubicBezTo>
                      <a:pt x="59315" y="0"/>
                      <a:pt x="65187" y="1175"/>
                      <a:pt x="71060" y="3525"/>
                    </a:cubicBezTo>
                    <a:cubicBezTo>
                      <a:pt x="77227" y="5874"/>
                      <a:pt x="82219" y="9105"/>
                      <a:pt x="86623" y="12924"/>
                    </a:cubicBezTo>
                    <a:cubicBezTo>
                      <a:pt x="91028" y="16742"/>
                      <a:pt x="94258" y="21442"/>
                      <a:pt x="96607" y="26729"/>
                    </a:cubicBezTo>
                    <a:cubicBezTo>
                      <a:pt x="98956" y="32016"/>
                      <a:pt x="100131" y="37596"/>
                      <a:pt x="100131" y="43177"/>
                    </a:cubicBezTo>
                    <a:cubicBezTo>
                      <a:pt x="100131" y="48758"/>
                      <a:pt x="100131" y="47289"/>
                      <a:pt x="100131" y="49639"/>
                    </a:cubicBezTo>
                    <a:cubicBezTo>
                      <a:pt x="100131" y="51989"/>
                      <a:pt x="99837" y="54338"/>
                      <a:pt x="99250" y="57275"/>
                    </a:cubicBezTo>
                    <a:lnTo>
                      <a:pt x="30538" y="57275"/>
                    </a:lnTo>
                    <a:close/>
                    <a:moveTo>
                      <a:pt x="50506" y="19679"/>
                    </a:moveTo>
                    <a:cubicBezTo>
                      <a:pt x="44633" y="19679"/>
                      <a:pt x="39641" y="21442"/>
                      <a:pt x="35824" y="24673"/>
                    </a:cubicBezTo>
                    <a:cubicBezTo>
                      <a:pt x="32006" y="28197"/>
                      <a:pt x="29951" y="32897"/>
                      <a:pt x="29951" y="39359"/>
                    </a:cubicBezTo>
                    <a:lnTo>
                      <a:pt x="69886" y="39359"/>
                    </a:lnTo>
                    <a:cubicBezTo>
                      <a:pt x="69886" y="33191"/>
                      <a:pt x="68124" y="28197"/>
                      <a:pt x="64600" y="24966"/>
                    </a:cubicBezTo>
                    <a:cubicBezTo>
                      <a:pt x="61077" y="21442"/>
                      <a:pt x="56085" y="19679"/>
                      <a:pt x="50506" y="19679"/>
                    </a:cubicBezTo>
                  </a:path>
                </a:pathLst>
              </a:custGeom>
              <a:solidFill>
                <a:srgbClr val="005285"/>
              </a:solidFill>
              <a:ln w="2935" cap="flat">
                <a:noFill/>
                <a:prstDash val="solid"/>
                <a:miter/>
              </a:ln>
            </p:spPr>
            <p:txBody>
              <a:bodyPr rtlCol="0" anchor="ctr"/>
              <a:lstStyle/>
              <a:p>
                <a:endParaRPr lang="nl-NL" sz="1349"/>
              </a:p>
            </p:txBody>
          </p:sp>
          <p:sp>
            <p:nvSpPr>
              <p:cNvPr id="27" name="Vrije vorm 26">
                <a:extLst>
                  <a:ext uri="{FF2B5EF4-FFF2-40B4-BE49-F238E27FC236}">
                    <a16:creationId xmlns:a16="http://schemas.microsoft.com/office/drawing/2014/main" id="{E84BF7A3-3C9A-0188-C443-47A30DFC3536}"/>
                  </a:ext>
                </a:extLst>
              </p:cNvPr>
              <p:cNvSpPr/>
              <p:nvPr/>
            </p:nvSpPr>
            <p:spPr>
              <a:xfrm>
                <a:off x="10584393" y="4318725"/>
                <a:ext cx="102760" cy="140967"/>
              </a:xfrm>
              <a:custGeom>
                <a:avLst/>
                <a:gdLst>
                  <a:gd name="connsiteX0" fmla="*/ 73409 w 102773"/>
                  <a:gd name="connsiteY0" fmla="*/ 125418 h 140985"/>
                  <a:gd name="connsiteX1" fmla="*/ 68711 w 102773"/>
                  <a:gd name="connsiteY1" fmla="*/ 131587 h 140985"/>
                  <a:gd name="connsiteX2" fmla="*/ 61958 w 102773"/>
                  <a:gd name="connsiteY2" fmla="*/ 136580 h 140985"/>
                  <a:gd name="connsiteX3" fmla="*/ 53736 w 102773"/>
                  <a:gd name="connsiteY3" fmla="*/ 139811 h 140985"/>
                  <a:gd name="connsiteX4" fmla="*/ 44927 w 102773"/>
                  <a:gd name="connsiteY4" fmla="*/ 140986 h 140985"/>
                  <a:gd name="connsiteX5" fmla="*/ 26721 w 102773"/>
                  <a:gd name="connsiteY5" fmla="*/ 137167 h 140985"/>
                  <a:gd name="connsiteX6" fmla="*/ 12333 w 102773"/>
                  <a:gd name="connsiteY6" fmla="*/ 126593 h 140985"/>
                  <a:gd name="connsiteX7" fmla="*/ 3230 w 102773"/>
                  <a:gd name="connsiteY7" fmla="*/ 110732 h 140985"/>
                  <a:gd name="connsiteX8" fmla="*/ 0 w 102773"/>
                  <a:gd name="connsiteY8" fmla="*/ 90759 h 140985"/>
                  <a:gd name="connsiteX9" fmla="*/ 3230 w 102773"/>
                  <a:gd name="connsiteY9" fmla="*/ 70787 h 140985"/>
                  <a:gd name="connsiteX10" fmla="*/ 12333 w 102773"/>
                  <a:gd name="connsiteY10" fmla="*/ 54926 h 140985"/>
                  <a:gd name="connsiteX11" fmla="*/ 26721 w 102773"/>
                  <a:gd name="connsiteY11" fmla="*/ 44352 h 140985"/>
                  <a:gd name="connsiteX12" fmla="*/ 44927 w 102773"/>
                  <a:gd name="connsiteY12" fmla="*/ 40533 h 140985"/>
                  <a:gd name="connsiteX13" fmla="*/ 53736 w 102773"/>
                  <a:gd name="connsiteY13" fmla="*/ 41708 h 140985"/>
                  <a:gd name="connsiteX14" fmla="*/ 61958 w 102773"/>
                  <a:gd name="connsiteY14" fmla="*/ 45233 h 140985"/>
                  <a:gd name="connsiteX15" fmla="*/ 68711 w 102773"/>
                  <a:gd name="connsiteY15" fmla="*/ 50520 h 140985"/>
                  <a:gd name="connsiteX16" fmla="*/ 73409 w 102773"/>
                  <a:gd name="connsiteY16" fmla="*/ 56688 h 140985"/>
                  <a:gd name="connsiteX17" fmla="*/ 73409 w 102773"/>
                  <a:gd name="connsiteY17" fmla="*/ 0 h 140985"/>
                  <a:gd name="connsiteX18" fmla="*/ 102773 w 102773"/>
                  <a:gd name="connsiteY18" fmla="*/ 0 h 140985"/>
                  <a:gd name="connsiteX19" fmla="*/ 102773 w 102773"/>
                  <a:gd name="connsiteY19" fmla="*/ 138636 h 140985"/>
                  <a:gd name="connsiteX20" fmla="*/ 73409 w 102773"/>
                  <a:gd name="connsiteY20" fmla="*/ 138636 h 140985"/>
                  <a:gd name="connsiteX21" fmla="*/ 73409 w 102773"/>
                  <a:gd name="connsiteY21" fmla="*/ 125125 h 140985"/>
                  <a:gd name="connsiteX22" fmla="*/ 51387 w 102773"/>
                  <a:gd name="connsiteY22" fmla="*/ 115432 h 140985"/>
                  <a:gd name="connsiteX23" fmla="*/ 60490 w 102773"/>
                  <a:gd name="connsiteY23" fmla="*/ 113376 h 140985"/>
                  <a:gd name="connsiteX24" fmla="*/ 67243 w 102773"/>
                  <a:gd name="connsiteY24" fmla="*/ 108089 h 140985"/>
                  <a:gd name="connsiteX25" fmla="*/ 71941 w 102773"/>
                  <a:gd name="connsiteY25" fmla="*/ 100452 h 140985"/>
                  <a:gd name="connsiteX26" fmla="*/ 73703 w 102773"/>
                  <a:gd name="connsiteY26" fmla="*/ 91053 h 140985"/>
                  <a:gd name="connsiteX27" fmla="*/ 71941 w 102773"/>
                  <a:gd name="connsiteY27" fmla="*/ 81654 h 140985"/>
                  <a:gd name="connsiteX28" fmla="*/ 67243 w 102773"/>
                  <a:gd name="connsiteY28" fmla="*/ 74017 h 140985"/>
                  <a:gd name="connsiteX29" fmla="*/ 60490 w 102773"/>
                  <a:gd name="connsiteY29" fmla="*/ 68730 h 140985"/>
                  <a:gd name="connsiteX30" fmla="*/ 51387 w 102773"/>
                  <a:gd name="connsiteY30" fmla="*/ 66674 h 140985"/>
                  <a:gd name="connsiteX31" fmla="*/ 42284 w 102773"/>
                  <a:gd name="connsiteY31" fmla="*/ 68730 h 140985"/>
                  <a:gd name="connsiteX32" fmla="*/ 35530 w 102773"/>
                  <a:gd name="connsiteY32" fmla="*/ 74017 h 140985"/>
                  <a:gd name="connsiteX33" fmla="*/ 31126 w 102773"/>
                  <a:gd name="connsiteY33" fmla="*/ 81654 h 140985"/>
                  <a:gd name="connsiteX34" fmla="*/ 29364 w 102773"/>
                  <a:gd name="connsiteY34" fmla="*/ 91053 h 140985"/>
                  <a:gd name="connsiteX35" fmla="*/ 31126 w 102773"/>
                  <a:gd name="connsiteY35" fmla="*/ 100452 h 140985"/>
                  <a:gd name="connsiteX36" fmla="*/ 35530 w 102773"/>
                  <a:gd name="connsiteY36" fmla="*/ 108089 h 140985"/>
                  <a:gd name="connsiteX37" fmla="*/ 42284 w 102773"/>
                  <a:gd name="connsiteY37" fmla="*/ 113376 h 140985"/>
                  <a:gd name="connsiteX38" fmla="*/ 51387 w 102773"/>
                  <a:gd name="connsiteY38" fmla="*/ 115432 h 14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2773" h="140985">
                    <a:moveTo>
                      <a:pt x="73409" y="125418"/>
                    </a:moveTo>
                    <a:cubicBezTo>
                      <a:pt x="72235" y="127768"/>
                      <a:pt x="70767" y="129824"/>
                      <a:pt x="68711" y="131587"/>
                    </a:cubicBezTo>
                    <a:cubicBezTo>
                      <a:pt x="66656" y="133643"/>
                      <a:pt x="64600" y="135111"/>
                      <a:pt x="61958" y="136580"/>
                    </a:cubicBezTo>
                    <a:cubicBezTo>
                      <a:pt x="59609" y="138049"/>
                      <a:pt x="56672" y="138930"/>
                      <a:pt x="53736" y="139811"/>
                    </a:cubicBezTo>
                    <a:cubicBezTo>
                      <a:pt x="50799" y="140692"/>
                      <a:pt x="47863" y="140986"/>
                      <a:pt x="44927" y="140986"/>
                    </a:cubicBezTo>
                    <a:cubicBezTo>
                      <a:pt x="38173" y="140986"/>
                      <a:pt x="32006" y="139811"/>
                      <a:pt x="26721" y="137167"/>
                    </a:cubicBezTo>
                    <a:cubicBezTo>
                      <a:pt x="21142" y="134524"/>
                      <a:pt x="16444" y="130999"/>
                      <a:pt x="12333" y="126593"/>
                    </a:cubicBezTo>
                    <a:cubicBezTo>
                      <a:pt x="8222" y="122188"/>
                      <a:pt x="5286" y="116901"/>
                      <a:pt x="3230" y="110732"/>
                    </a:cubicBezTo>
                    <a:cubicBezTo>
                      <a:pt x="1174" y="104564"/>
                      <a:pt x="0" y="98102"/>
                      <a:pt x="0" y="90759"/>
                    </a:cubicBezTo>
                    <a:cubicBezTo>
                      <a:pt x="0" y="83416"/>
                      <a:pt x="1174" y="76955"/>
                      <a:pt x="3230" y="70787"/>
                    </a:cubicBezTo>
                    <a:cubicBezTo>
                      <a:pt x="5286" y="64618"/>
                      <a:pt x="8515" y="59331"/>
                      <a:pt x="12333" y="54926"/>
                    </a:cubicBezTo>
                    <a:cubicBezTo>
                      <a:pt x="16444" y="50520"/>
                      <a:pt x="21142" y="46995"/>
                      <a:pt x="26721" y="44352"/>
                    </a:cubicBezTo>
                    <a:cubicBezTo>
                      <a:pt x="32300" y="41708"/>
                      <a:pt x="38467" y="40533"/>
                      <a:pt x="44927" y="40533"/>
                    </a:cubicBezTo>
                    <a:cubicBezTo>
                      <a:pt x="51387" y="40533"/>
                      <a:pt x="50799" y="40827"/>
                      <a:pt x="53736" y="41708"/>
                    </a:cubicBezTo>
                    <a:cubicBezTo>
                      <a:pt x="56672" y="42589"/>
                      <a:pt x="59315" y="43764"/>
                      <a:pt x="61958" y="45233"/>
                    </a:cubicBezTo>
                    <a:cubicBezTo>
                      <a:pt x="64600" y="46701"/>
                      <a:pt x="66656" y="48464"/>
                      <a:pt x="68711" y="50520"/>
                    </a:cubicBezTo>
                    <a:cubicBezTo>
                      <a:pt x="70767" y="52576"/>
                      <a:pt x="72235" y="54632"/>
                      <a:pt x="73409" y="56688"/>
                    </a:cubicBezTo>
                    <a:lnTo>
                      <a:pt x="73409" y="0"/>
                    </a:lnTo>
                    <a:lnTo>
                      <a:pt x="102773" y="0"/>
                    </a:lnTo>
                    <a:lnTo>
                      <a:pt x="102773" y="138636"/>
                    </a:lnTo>
                    <a:lnTo>
                      <a:pt x="73409" y="138636"/>
                    </a:lnTo>
                    <a:lnTo>
                      <a:pt x="73409" y="125125"/>
                    </a:lnTo>
                    <a:close/>
                    <a:moveTo>
                      <a:pt x="51387" y="115432"/>
                    </a:moveTo>
                    <a:cubicBezTo>
                      <a:pt x="54617" y="115432"/>
                      <a:pt x="57847" y="114845"/>
                      <a:pt x="60490" y="113376"/>
                    </a:cubicBezTo>
                    <a:cubicBezTo>
                      <a:pt x="63132" y="111907"/>
                      <a:pt x="65481" y="110439"/>
                      <a:pt x="67243" y="108089"/>
                    </a:cubicBezTo>
                    <a:cubicBezTo>
                      <a:pt x="69299" y="106033"/>
                      <a:pt x="70767" y="103389"/>
                      <a:pt x="71941" y="100452"/>
                    </a:cubicBezTo>
                    <a:cubicBezTo>
                      <a:pt x="73116" y="97515"/>
                      <a:pt x="73703" y="94284"/>
                      <a:pt x="73703" y="91053"/>
                    </a:cubicBezTo>
                    <a:cubicBezTo>
                      <a:pt x="73703" y="87822"/>
                      <a:pt x="73116" y="84591"/>
                      <a:pt x="71941" y="81654"/>
                    </a:cubicBezTo>
                    <a:cubicBezTo>
                      <a:pt x="70767" y="78717"/>
                      <a:pt x="69299" y="76073"/>
                      <a:pt x="67243" y="74017"/>
                    </a:cubicBezTo>
                    <a:cubicBezTo>
                      <a:pt x="65481" y="71668"/>
                      <a:pt x="63132" y="69905"/>
                      <a:pt x="60490" y="68730"/>
                    </a:cubicBezTo>
                    <a:cubicBezTo>
                      <a:pt x="57847" y="67556"/>
                      <a:pt x="54910" y="66674"/>
                      <a:pt x="51387" y="66674"/>
                    </a:cubicBezTo>
                    <a:cubicBezTo>
                      <a:pt x="47863" y="66674"/>
                      <a:pt x="44927" y="67262"/>
                      <a:pt x="42284" y="68730"/>
                    </a:cubicBezTo>
                    <a:cubicBezTo>
                      <a:pt x="39641" y="70199"/>
                      <a:pt x="37292" y="71961"/>
                      <a:pt x="35530" y="74017"/>
                    </a:cubicBezTo>
                    <a:cubicBezTo>
                      <a:pt x="33474" y="76367"/>
                      <a:pt x="32006" y="78717"/>
                      <a:pt x="31126" y="81654"/>
                    </a:cubicBezTo>
                    <a:cubicBezTo>
                      <a:pt x="29951" y="84591"/>
                      <a:pt x="29364" y="87529"/>
                      <a:pt x="29364" y="91053"/>
                    </a:cubicBezTo>
                    <a:cubicBezTo>
                      <a:pt x="29364" y="94578"/>
                      <a:pt x="29951" y="97515"/>
                      <a:pt x="31126" y="100452"/>
                    </a:cubicBezTo>
                    <a:cubicBezTo>
                      <a:pt x="32300" y="103389"/>
                      <a:pt x="33768" y="106033"/>
                      <a:pt x="35530" y="108089"/>
                    </a:cubicBezTo>
                    <a:cubicBezTo>
                      <a:pt x="37292" y="110145"/>
                      <a:pt x="39641" y="111907"/>
                      <a:pt x="42284" y="113376"/>
                    </a:cubicBezTo>
                    <a:cubicBezTo>
                      <a:pt x="44927" y="114551"/>
                      <a:pt x="47863" y="115432"/>
                      <a:pt x="51387" y="115432"/>
                    </a:cubicBezTo>
                  </a:path>
                </a:pathLst>
              </a:custGeom>
              <a:solidFill>
                <a:srgbClr val="005285"/>
              </a:solidFill>
              <a:ln w="2935" cap="flat">
                <a:noFill/>
                <a:prstDash val="solid"/>
                <a:miter/>
              </a:ln>
            </p:spPr>
            <p:txBody>
              <a:bodyPr rtlCol="0" anchor="ctr"/>
              <a:lstStyle/>
              <a:p>
                <a:endParaRPr lang="nl-NL" sz="1349"/>
              </a:p>
            </p:txBody>
          </p:sp>
          <p:sp>
            <p:nvSpPr>
              <p:cNvPr id="28" name="Vrije vorm 27">
                <a:extLst>
                  <a:ext uri="{FF2B5EF4-FFF2-40B4-BE49-F238E27FC236}">
                    <a16:creationId xmlns:a16="http://schemas.microsoft.com/office/drawing/2014/main" id="{DABC8AA6-6F4D-4B6C-3C75-62A7C2F51561}"/>
                  </a:ext>
                </a:extLst>
              </p:cNvPr>
              <p:cNvSpPr/>
              <p:nvPr/>
            </p:nvSpPr>
            <p:spPr>
              <a:xfrm>
                <a:off x="10707410" y="4312850"/>
                <a:ext cx="38461" cy="144197"/>
              </a:xfrm>
              <a:custGeom>
                <a:avLst/>
                <a:gdLst>
                  <a:gd name="connsiteX0" fmla="*/ 294 w 38466"/>
                  <a:gd name="connsiteY0" fmla="*/ 19092 h 144216"/>
                  <a:gd name="connsiteX1" fmla="*/ 5580 w 38466"/>
                  <a:gd name="connsiteY1" fmla="*/ 5581 h 144216"/>
                  <a:gd name="connsiteX2" fmla="*/ 19086 w 38466"/>
                  <a:gd name="connsiteY2" fmla="*/ 0 h 144216"/>
                  <a:gd name="connsiteX3" fmla="*/ 26721 w 38466"/>
                  <a:gd name="connsiteY3" fmla="*/ 1469 h 144216"/>
                  <a:gd name="connsiteX4" fmla="*/ 32888 w 38466"/>
                  <a:gd name="connsiteY4" fmla="*/ 5581 h 144216"/>
                  <a:gd name="connsiteX5" fmla="*/ 36999 w 38466"/>
                  <a:gd name="connsiteY5" fmla="*/ 11749 h 144216"/>
                  <a:gd name="connsiteX6" fmla="*/ 38467 w 38466"/>
                  <a:gd name="connsiteY6" fmla="*/ 19092 h 144216"/>
                  <a:gd name="connsiteX7" fmla="*/ 36999 w 38466"/>
                  <a:gd name="connsiteY7" fmla="*/ 26435 h 144216"/>
                  <a:gd name="connsiteX8" fmla="*/ 32888 w 38466"/>
                  <a:gd name="connsiteY8" fmla="*/ 32603 h 144216"/>
                  <a:gd name="connsiteX9" fmla="*/ 26721 w 38466"/>
                  <a:gd name="connsiteY9" fmla="*/ 36715 h 144216"/>
                  <a:gd name="connsiteX10" fmla="*/ 19086 w 38466"/>
                  <a:gd name="connsiteY10" fmla="*/ 38184 h 144216"/>
                  <a:gd name="connsiteX11" fmla="*/ 11452 w 38466"/>
                  <a:gd name="connsiteY11" fmla="*/ 36715 h 144216"/>
                  <a:gd name="connsiteX12" fmla="*/ 5580 w 38466"/>
                  <a:gd name="connsiteY12" fmla="*/ 32603 h 144216"/>
                  <a:gd name="connsiteX13" fmla="*/ 1468 w 38466"/>
                  <a:gd name="connsiteY13" fmla="*/ 26435 h 144216"/>
                  <a:gd name="connsiteX14" fmla="*/ 0 w 38466"/>
                  <a:gd name="connsiteY14" fmla="*/ 19092 h 144216"/>
                  <a:gd name="connsiteX15" fmla="*/ 4405 w 38466"/>
                  <a:gd name="connsiteY15" fmla="*/ 50226 h 144216"/>
                  <a:gd name="connsiteX16" fmla="*/ 34062 w 38466"/>
                  <a:gd name="connsiteY16" fmla="*/ 50226 h 144216"/>
                  <a:gd name="connsiteX17" fmla="*/ 34062 w 38466"/>
                  <a:gd name="connsiteY17" fmla="*/ 144217 h 144216"/>
                  <a:gd name="connsiteX18" fmla="*/ 4405 w 38466"/>
                  <a:gd name="connsiteY18" fmla="*/ 144217 h 144216"/>
                  <a:gd name="connsiteX19" fmla="*/ 4405 w 38466"/>
                  <a:gd name="connsiteY19" fmla="*/ 50226 h 14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466" h="144216">
                    <a:moveTo>
                      <a:pt x="294" y="19092"/>
                    </a:moveTo>
                    <a:cubicBezTo>
                      <a:pt x="294" y="13805"/>
                      <a:pt x="2056" y="9399"/>
                      <a:pt x="5580" y="5581"/>
                    </a:cubicBezTo>
                    <a:cubicBezTo>
                      <a:pt x="9103" y="1762"/>
                      <a:pt x="13802" y="0"/>
                      <a:pt x="19086" y="0"/>
                    </a:cubicBezTo>
                    <a:cubicBezTo>
                      <a:pt x="24372" y="0"/>
                      <a:pt x="24372" y="587"/>
                      <a:pt x="26721" y="1469"/>
                    </a:cubicBezTo>
                    <a:cubicBezTo>
                      <a:pt x="29071" y="2350"/>
                      <a:pt x="31126" y="3818"/>
                      <a:pt x="32888" y="5581"/>
                    </a:cubicBezTo>
                    <a:cubicBezTo>
                      <a:pt x="34649" y="7343"/>
                      <a:pt x="36118" y="9105"/>
                      <a:pt x="36999" y="11749"/>
                    </a:cubicBezTo>
                    <a:cubicBezTo>
                      <a:pt x="37880" y="14099"/>
                      <a:pt x="38467" y="16448"/>
                      <a:pt x="38467" y="19092"/>
                    </a:cubicBezTo>
                    <a:cubicBezTo>
                      <a:pt x="38467" y="21735"/>
                      <a:pt x="37880" y="24085"/>
                      <a:pt x="36999" y="26435"/>
                    </a:cubicBezTo>
                    <a:cubicBezTo>
                      <a:pt x="36118" y="28785"/>
                      <a:pt x="34649" y="30547"/>
                      <a:pt x="32888" y="32603"/>
                    </a:cubicBezTo>
                    <a:cubicBezTo>
                      <a:pt x="31126" y="34365"/>
                      <a:pt x="29071" y="35834"/>
                      <a:pt x="26721" y="36715"/>
                    </a:cubicBezTo>
                    <a:cubicBezTo>
                      <a:pt x="24372" y="37596"/>
                      <a:pt x="21730" y="38184"/>
                      <a:pt x="19086" y="38184"/>
                    </a:cubicBezTo>
                    <a:cubicBezTo>
                      <a:pt x="16444" y="38184"/>
                      <a:pt x="13802" y="37596"/>
                      <a:pt x="11452" y="36715"/>
                    </a:cubicBezTo>
                    <a:cubicBezTo>
                      <a:pt x="9103" y="35834"/>
                      <a:pt x="7341" y="34365"/>
                      <a:pt x="5580" y="32603"/>
                    </a:cubicBezTo>
                    <a:cubicBezTo>
                      <a:pt x="3817" y="30841"/>
                      <a:pt x="2349" y="28785"/>
                      <a:pt x="1468" y="26435"/>
                    </a:cubicBezTo>
                    <a:cubicBezTo>
                      <a:pt x="588" y="24085"/>
                      <a:pt x="0" y="21735"/>
                      <a:pt x="0" y="19092"/>
                    </a:cubicBezTo>
                    <a:moveTo>
                      <a:pt x="4405" y="50226"/>
                    </a:moveTo>
                    <a:lnTo>
                      <a:pt x="34062" y="50226"/>
                    </a:lnTo>
                    <a:lnTo>
                      <a:pt x="34062" y="144217"/>
                    </a:lnTo>
                    <a:lnTo>
                      <a:pt x="4405" y="144217"/>
                    </a:lnTo>
                    <a:lnTo>
                      <a:pt x="4405" y="50226"/>
                    </a:lnTo>
                    <a:close/>
                  </a:path>
                </a:pathLst>
              </a:custGeom>
              <a:solidFill>
                <a:srgbClr val="005285"/>
              </a:solidFill>
              <a:ln w="2935" cap="flat">
                <a:noFill/>
                <a:prstDash val="solid"/>
                <a:miter/>
              </a:ln>
            </p:spPr>
            <p:txBody>
              <a:bodyPr rtlCol="0" anchor="ctr"/>
              <a:lstStyle/>
              <a:p>
                <a:endParaRPr lang="nl-NL" sz="1349"/>
              </a:p>
            </p:txBody>
          </p:sp>
          <p:sp>
            <p:nvSpPr>
              <p:cNvPr id="29" name="Vrije vorm 28">
                <a:extLst>
                  <a:ext uri="{FF2B5EF4-FFF2-40B4-BE49-F238E27FC236}">
                    <a16:creationId xmlns:a16="http://schemas.microsoft.com/office/drawing/2014/main" id="{A98D52B8-4E34-C7C0-AECE-1A4D7C1C8A84}"/>
                  </a:ext>
                </a:extLst>
              </p:cNvPr>
              <p:cNvSpPr/>
              <p:nvPr/>
            </p:nvSpPr>
            <p:spPr>
              <a:xfrm>
                <a:off x="10760259" y="4360132"/>
                <a:ext cx="99531" cy="99851"/>
              </a:xfrm>
              <a:custGeom>
                <a:avLst/>
                <a:gdLst>
                  <a:gd name="connsiteX0" fmla="*/ 69886 w 99543"/>
                  <a:gd name="connsiteY0" fmla="*/ 39652 h 99864"/>
                  <a:gd name="connsiteX1" fmla="*/ 64600 w 99543"/>
                  <a:gd name="connsiteY1" fmla="*/ 29372 h 99864"/>
                  <a:gd name="connsiteX2" fmla="*/ 51093 w 99543"/>
                  <a:gd name="connsiteY2" fmla="*/ 25554 h 99864"/>
                  <a:gd name="connsiteX3" fmla="*/ 41697 w 99543"/>
                  <a:gd name="connsiteY3" fmla="*/ 27610 h 99864"/>
                  <a:gd name="connsiteX4" fmla="*/ 35237 w 99543"/>
                  <a:gd name="connsiteY4" fmla="*/ 32897 h 99864"/>
                  <a:gd name="connsiteX5" fmla="*/ 31420 w 99543"/>
                  <a:gd name="connsiteY5" fmla="*/ 40533 h 99864"/>
                  <a:gd name="connsiteX6" fmla="*/ 30245 w 99543"/>
                  <a:gd name="connsiteY6" fmla="*/ 49932 h 99864"/>
                  <a:gd name="connsiteX7" fmla="*/ 31420 w 99543"/>
                  <a:gd name="connsiteY7" fmla="*/ 59332 h 99864"/>
                  <a:gd name="connsiteX8" fmla="*/ 35237 w 99543"/>
                  <a:gd name="connsiteY8" fmla="*/ 66968 h 99864"/>
                  <a:gd name="connsiteX9" fmla="*/ 41990 w 99543"/>
                  <a:gd name="connsiteY9" fmla="*/ 72255 h 99864"/>
                  <a:gd name="connsiteX10" fmla="*/ 51974 w 99543"/>
                  <a:gd name="connsiteY10" fmla="*/ 74311 h 99864"/>
                  <a:gd name="connsiteX11" fmla="*/ 63720 w 99543"/>
                  <a:gd name="connsiteY11" fmla="*/ 71080 h 99864"/>
                  <a:gd name="connsiteX12" fmla="*/ 69593 w 99543"/>
                  <a:gd name="connsiteY12" fmla="*/ 61681 h 99864"/>
                  <a:gd name="connsiteX13" fmla="*/ 99544 w 99543"/>
                  <a:gd name="connsiteY13" fmla="*/ 61681 h 99864"/>
                  <a:gd name="connsiteX14" fmla="*/ 94845 w 99543"/>
                  <a:gd name="connsiteY14" fmla="*/ 76661 h 99864"/>
                  <a:gd name="connsiteX15" fmla="*/ 85155 w 99543"/>
                  <a:gd name="connsiteY15" fmla="*/ 88704 h 99864"/>
                  <a:gd name="connsiteX16" fmla="*/ 70473 w 99543"/>
                  <a:gd name="connsiteY16" fmla="*/ 96928 h 99864"/>
                  <a:gd name="connsiteX17" fmla="*/ 50506 w 99543"/>
                  <a:gd name="connsiteY17" fmla="*/ 99865 h 99864"/>
                  <a:gd name="connsiteX18" fmla="*/ 28777 w 99543"/>
                  <a:gd name="connsiteY18" fmla="*/ 95753 h 99864"/>
                  <a:gd name="connsiteX19" fmla="*/ 12920 w 99543"/>
                  <a:gd name="connsiteY19" fmla="*/ 84591 h 99864"/>
                  <a:gd name="connsiteX20" fmla="*/ 3230 w 99543"/>
                  <a:gd name="connsiteY20" fmla="*/ 68731 h 99864"/>
                  <a:gd name="connsiteX21" fmla="*/ 0 w 99543"/>
                  <a:gd name="connsiteY21" fmla="*/ 49932 h 99864"/>
                  <a:gd name="connsiteX22" fmla="*/ 3230 w 99543"/>
                  <a:gd name="connsiteY22" fmla="*/ 31134 h 99864"/>
                  <a:gd name="connsiteX23" fmla="*/ 12920 w 99543"/>
                  <a:gd name="connsiteY23" fmla="*/ 15273 h 99864"/>
                  <a:gd name="connsiteX24" fmla="*/ 28777 w 99543"/>
                  <a:gd name="connsiteY24" fmla="*/ 4112 h 99864"/>
                  <a:gd name="connsiteX25" fmla="*/ 50506 w 99543"/>
                  <a:gd name="connsiteY25" fmla="*/ 0 h 99864"/>
                  <a:gd name="connsiteX26" fmla="*/ 71354 w 99543"/>
                  <a:gd name="connsiteY26" fmla="*/ 3231 h 99864"/>
                  <a:gd name="connsiteX27" fmla="*/ 86330 w 99543"/>
                  <a:gd name="connsiteY27" fmla="*/ 12042 h 99864"/>
                  <a:gd name="connsiteX28" fmla="*/ 95432 w 99543"/>
                  <a:gd name="connsiteY28" fmla="*/ 24673 h 99864"/>
                  <a:gd name="connsiteX29" fmla="*/ 99544 w 99543"/>
                  <a:gd name="connsiteY29" fmla="*/ 39652 h 99864"/>
                  <a:gd name="connsiteX30" fmla="*/ 69593 w 99543"/>
                  <a:gd name="connsiteY30" fmla="*/ 39652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9543" h="99864">
                    <a:moveTo>
                      <a:pt x="69886" y="39652"/>
                    </a:moveTo>
                    <a:cubicBezTo>
                      <a:pt x="69299" y="35540"/>
                      <a:pt x="67537" y="32016"/>
                      <a:pt x="64600" y="29372"/>
                    </a:cubicBezTo>
                    <a:cubicBezTo>
                      <a:pt x="61664" y="26728"/>
                      <a:pt x="57259" y="25554"/>
                      <a:pt x="51093" y="25554"/>
                    </a:cubicBezTo>
                    <a:cubicBezTo>
                      <a:pt x="44927" y="25554"/>
                      <a:pt x="44340" y="26141"/>
                      <a:pt x="41697" y="27610"/>
                    </a:cubicBezTo>
                    <a:cubicBezTo>
                      <a:pt x="39054" y="28785"/>
                      <a:pt x="36705" y="30841"/>
                      <a:pt x="35237" y="32897"/>
                    </a:cubicBezTo>
                    <a:cubicBezTo>
                      <a:pt x="33475" y="35246"/>
                      <a:pt x="32300" y="37596"/>
                      <a:pt x="31420" y="40533"/>
                    </a:cubicBezTo>
                    <a:cubicBezTo>
                      <a:pt x="30539" y="43471"/>
                      <a:pt x="30245" y="46702"/>
                      <a:pt x="30245" y="49932"/>
                    </a:cubicBezTo>
                    <a:cubicBezTo>
                      <a:pt x="30245" y="53163"/>
                      <a:pt x="30832" y="56394"/>
                      <a:pt x="31420" y="59332"/>
                    </a:cubicBezTo>
                    <a:cubicBezTo>
                      <a:pt x="32300" y="62269"/>
                      <a:pt x="33475" y="64912"/>
                      <a:pt x="35237" y="66968"/>
                    </a:cubicBezTo>
                    <a:cubicBezTo>
                      <a:pt x="36999" y="69318"/>
                      <a:pt x="39348" y="71080"/>
                      <a:pt x="41990" y="72255"/>
                    </a:cubicBezTo>
                    <a:cubicBezTo>
                      <a:pt x="44927" y="73430"/>
                      <a:pt x="48157" y="74311"/>
                      <a:pt x="51974" y="74311"/>
                    </a:cubicBezTo>
                    <a:cubicBezTo>
                      <a:pt x="55791" y="74311"/>
                      <a:pt x="61077" y="73136"/>
                      <a:pt x="63720" y="71080"/>
                    </a:cubicBezTo>
                    <a:cubicBezTo>
                      <a:pt x="66362" y="69024"/>
                      <a:pt x="68418" y="65793"/>
                      <a:pt x="69593" y="61681"/>
                    </a:cubicBezTo>
                    <a:lnTo>
                      <a:pt x="99544" y="61681"/>
                    </a:lnTo>
                    <a:cubicBezTo>
                      <a:pt x="98663" y="66968"/>
                      <a:pt x="97194" y="71961"/>
                      <a:pt x="94845" y="76661"/>
                    </a:cubicBezTo>
                    <a:cubicBezTo>
                      <a:pt x="92496" y="81361"/>
                      <a:pt x="89266" y="85473"/>
                      <a:pt x="85155" y="88704"/>
                    </a:cubicBezTo>
                    <a:cubicBezTo>
                      <a:pt x="81044" y="92228"/>
                      <a:pt x="76053" y="94872"/>
                      <a:pt x="70473" y="96928"/>
                    </a:cubicBezTo>
                    <a:cubicBezTo>
                      <a:pt x="64894" y="98984"/>
                      <a:pt x="58140" y="99865"/>
                      <a:pt x="50506" y="99865"/>
                    </a:cubicBezTo>
                    <a:cubicBezTo>
                      <a:pt x="42871" y="99865"/>
                      <a:pt x="34943" y="98396"/>
                      <a:pt x="28777" y="95753"/>
                    </a:cubicBezTo>
                    <a:cubicBezTo>
                      <a:pt x="22317" y="93109"/>
                      <a:pt x="17031" y="89291"/>
                      <a:pt x="12920" y="84591"/>
                    </a:cubicBezTo>
                    <a:cubicBezTo>
                      <a:pt x="8516" y="79892"/>
                      <a:pt x="5286" y="74605"/>
                      <a:pt x="3230" y="68731"/>
                    </a:cubicBezTo>
                    <a:cubicBezTo>
                      <a:pt x="1175" y="62856"/>
                      <a:pt x="0" y="56394"/>
                      <a:pt x="0" y="49932"/>
                    </a:cubicBezTo>
                    <a:cubicBezTo>
                      <a:pt x="0" y="43471"/>
                      <a:pt x="1175" y="37009"/>
                      <a:pt x="3230" y="31134"/>
                    </a:cubicBezTo>
                    <a:cubicBezTo>
                      <a:pt x="5286" y="24966"/>
                      <a:pt x="8516" y="19679"/>
                      <a:pt x="12920" y="15273"/>
                    </a:cubicBezTo>
                    <a:cubicBezTo>
                      <a:pt x="17325" y="10574"/>
                      <a:pt x="22611" y="7049"/>
                      <a:pt x="28777" y="4112"/>
                    </a:cubicBezTo>
                    <a:cubicBezTo>
                      <a:pt x="35237" y="1469"/>
                      <a:pt x="42284" y="0"/>
                      <a:pt x="50506" y="0"/>
                    </a:cubicBezTo>
                    <a:cubicBezTo>
                      <a:pt x="58728" y="0"/>
                      <a:pt x="65481" y="1175"/>
                      <a:pt x="71354" y="3231"/>
                    </a:cubicBezTo>
                    <a:cubicBezTo>
                      <a:pt x="77227" y="5287"/>
                      <a:pt x="82219" y="8518"/>
                      <a:pt x="86330" y="12042"/>
                    </a:cubicBezTo>
                    <a:cubicBezTo>
                      <a:pt x="90441" y="15567"/>
                      <a:pt x="93377" y="19973"/>
                      <a:pt x="95432" y="24673"/>
                    </a:cubicBezTo>
                    <a:cubicBezTo>
                      <a:pt x="97488" y="29372"/>
                      <a:pt x="98957" y="34365"/>
                      <a:pt x="99544" y="39652"/>
                    </a:cubicBezTo>
                    <a:lnTo>
                      <a:pt x="69593" y="39652"/>
                    </a:lnTo>
                    <a:close/>
                  </a:path>
                </a:pathLst>
              </a:custGeom>
              <a:solidFill>
                <a:srgbClr val="005285"/>
              </a:solidFill>
              <a:ln w="2935" cap="flat">
                <a:noFill/>
                <a:prstDash val="solid"/>
                <a:miter/>
              </a:ln>
            </p:spPr>
            <p:txBody>
              <a:bodyPr rtlCol="0" anchor="ctr"/>
              <a:lstStyle/>
              <a:p>
                <a:endParaRPr lang="nl-NL" sz="1349"/>
              </a:p>
            </p:txBody>
          </p:sp>
          <p:sp>
            <p:nvSpPr>
              <p:cNvPr id="71" name="Vrije vorm 70">
                <a:extLst>
                  <a:ext uri="{FF2B5EF4-FFF2-40B4-BE49-F238E27FC236}">
                    <a16:creationId xmlns:a16="http://schemas.microsoft.com/office/drawing/2014/main" id="{395E8D04-E67B-412A-F7AD-8E2C05368676}"/>
                  </a:ext>
                </a:extLst>
              </p:cNvPr>
              <p:cNvSpPr/>
              <p:nvPr/>
            </p:nvSpPr>
            <p:spPr>
              <a:xfrm>
                <a:off x="10872415" y="4359251"/>
                <a:ext cx="105401" cy="100439"/>
              </a:xfrm>
              <a:custGeom>
                <a:avLst/>
                <a:gdLst>
                  <a:gd name="connsiteX0" fmla="*/ 105416 w 105415"/>
                  <a:gd name="connsiteY0" fmla="*/ 3231 h 100452"/>
                  <a:gd name="connsiteX1" fmla="*/ 105416 w 105415"/>
                  <a:gd name="connsiteY1" fmla="*/ 98396 h 100452"/>
                  <a:gd name="connsiteX2" fmla="*/ 75171 w 105415"/>
                  <a:gd name="connsiteY2" fmla="*/ 98396 h 100452"/>
                  <a:gd name="connsiteX3" fmla="*/ 75171 w 105415"/>
                  <a:gd name="connsiteY3" fmla="*/ 84885 h 100452"/>
                  <a:gd name="connsiteX4" fmla="*/ 70473 w 105415"/>
                  <a:gd name="connsiteY4" fmla="*/ 91053 h 100452"/>
                  <a:gd name="connsiteX5" fmla="*/ 63719 w 105415"/>
                  <a:gd name="connsiteY5" fmla="*/ 96047 h 100452"/>
                  <a:gd name="connsiteX6" fmla="*/ 55203 w 105415"/>
                  <a:gd name="connsiteY6" fmla="*/ 99277 h 100452"/>
                  <a:gd name="connsiteX7" fmla="*/ 46101 w 105415"/>
                  <a:gd name="connsiteY7" fmla="*/ 100452 h 100452"/>
                  <a:gd name="connsiteX8" fmla="*/ 27308 w 105415"/>
                  <a:gd name="connsiteY8" fmla="*/ 96634 h 100452"/>
                  <a:gd name="connsiteX9" fmla="*/ 12626 w 105415"/>
                  <a:gd name="connsiteY9" fmla="*/ 86060 h 100452"/>
                  <a:gd name="connsiteX10" fmla="*/ 3230 w 105415"/>
                  <a:gd name="connsiteY10" fmla="*/ 70199 h 100452"/>
                  <a:gd name="connsiteX11" fmla="*/ 0 w 105415"/>
                  <a:gd name="connsiteY11" fmla="*/ 50226 h 100452"/>
                  <a:gd name="connsiteX12" fmla="*/ 3230 w 105415"/>
                  <a:gd name="connsiteY12" fmla="*/ 30253 h 100452"/>
                  <a:gd name="connsiteX13" fmla="*/ 12626 w 105415"/>
                  <a:gd name="connsiteY13" fmla="*/ 14392 h 100452"/>
                  <a:gd name="connsiteX14" fmla="*/ 27308 w 105415"/>
                  <a:gd name="connsiteY14" fmla="*/ 3818 h 100452"/>
                  <a:gd name="connsiteX15" fmla="*/ 46101 w 105415"/>
                  <a:gd name="connsiteY15" fmla="*/ 0 h 100452"/>
                  <a:gd name="connsiteX16" fmla="*/ 55203 w 105415"/>
                  <a:gd name="connsiteY16" fmla="*/ 1175 h 100452"/>
                  <a:gd name="connsiteX17" fmla="*/ 63719 w 105415"/>
                  <a:gd name="connsiteY17" fmla="*/ 4699 h 100452"/>
                  <a:gd name="connsiteX18" fmla="*/ 70473 w 105415"/>
                  <a:gd name="connsiteY18" fmla="*/ 9986 h 100452"/>
                  <a:gd name="connsiteX19" fmla="*/ 75171 w 105415"/>
                  <a:gd name="connsiteY19" fmla="*/ 16155 h 100452"/>
                  <a:gd name="connsiteX20" fmla="*/ 75171 w 105415"/>
                  <a:gd name="connsiteY20" fmla="*/ 2643 h 100452"/>
                  <a:gd name="connsiteX21" fmla="*/ 105416 w 105415"/>
                  <a:gd name="connsiteY21" fmla="*/ 2643 h 100452"/>
                  <a:gd name="connsiteX22" fmla="*/ 52561 w 105415"/>
                  <a:gd name="connsiteY22" fmla="*/ 75192 h 100452"/>
                  <a:gd name="connsiteX23" fmla="*/ 61957 w 105415"/>
                  <a:gd name="connsiteY23" fmla="*/ 73136 h 100452"/>
                  <a:gd name="connsiteX24" fmla="*/ 69005 w 105415"/>
                  <a:gd name="connsiteY24" fmla="*/ 67849 h 100452"/>
                  <a:gd name="connsiteX25" fmla="*/ 73703 w 105415"/>
                  <a:gd name="connsiteY25" fmla="*/ 60213 h 100452"/>
                  <a:gd name="connsiteX26" fmla="*/ 75465 w 105415"/>
                  <a:gd name="connsiteY26" fmla="*/ 50814 h 100452"/>
                  <a:gd name="connsiteX27" fmla="*/ 73703 w 105415"/>
                  <a:gd name="connsiteY27" fmla="*/ 41414 h 100452"/>
                  <a:gd name="connsiteX28" fmla="*/ 69005 w 105415"/>
                  <a:gd name="connsiteY28" fmla="*/ 33778 h 100452"/>
                  <a:gd name="connsiteX29" fmla="*/ 61957 w 105415"/>
                  <a:gd name="connsiteY29" fmla="*/ 28491 h 100452"/>
                  <a:gd name="connsiteX30" fmla="*/ 52561 w 105415"/>
                  <a:gd name="connsiteY30" fmla="*/ 26435 h 100452"/>
                  <a:gd name="connsiteX31" fmla="*/ 43165 w 105415"/>
                  <a:gd name="connsiteY31" fmla="*/ 28491 h 100452"/>
                  <a:gd name="connsiteX32" fmla="*/ 36117 w 105415"/>
                  <a:gd name="connsiteY32" fmla="*/ 33778 h 100452"/>
                  <a:gd name="connsiteX33" fmla="*/ 31419 w 105415"/>
                  <a:gd name="connsiteY33" fmla="*/ 41414 h 100452"/>
                  <a:gd name="connsiteX34" fmla="*/ 29657 w 105415"/>
                  <a:gd name="connsiteY34" fmla="*/ 50814 h 100452"/>
                  <a:gd name="connsiteX35" fmla="*/ 31419 w 105415"/>
                  <a:gd name="connsiteY35" fmla="*/ 60213 h 100452"/>
                  <a:gd name="connsiteX36" fmla="*/ 36117 w 105415"/>
                  <a:gd name="connsiteY36" fmla="*/ 67849 h 100452"/>
                  <a:gd name="connsiteX37" fmla="*/ 43165 w 105415"/>
                  <a:gd name="connsiteY37" fmla="*/ 73136 h 100452"/>
                  <a:gd name="connsiteX38" fmla="*/ 52561 w 105415"/>
                  <a:gd name="connsiteY38" fmla="*/ 75192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415" h="100452">
                    <a:moveTo>
                      <a:pt x="105416" y="3231"/>
                    </a:moveTo>
                    <a:lnTo>
                      <a:pt x="105416" y="98396"/>
                    </a:lnTo>
                    <a:lnTo>
                      <a:pt x="75171" y="98396"/>
                    </a:lnTo>
                    <a:lnTo>
                      <a:pt x="75171" y="84885"/>
                    </a:lnTo>
                    <a:cubicBezTo>
                      <a:pt x="73997" y="87235"/>
                      <a:pt x="72528" y="89291"/>
                      <a:pt x="70473" y="91053"/>
                    </a:cubicBezTo>
                    <a:cubicBezTo>
                      <a:pt x="68417" y="93109"/>
                      <a:pt x="66069" y="94578"/>
                      <a:pt x="63719" y="96047"/>
                    </a:cubicBezTo>
                    <a:cubicBezTo>
                      <a:pt x="61076" y="97515"/>
                      <a:pt x="58434" y="98396"/>
                      <a:pt x="55203" y="99277"/>
                    </a:cubicBezTo>
                    <a:cubicBezTo>
                      <a:pt x="52267" y="100159"/>
                      <a:pt x="49037" y="100452"/>
                      <a:pt x="46101" y="100452"/>
                    </a:cubicBezTo>
                    <a:cubicBezTo>
                      <a:pt x="39347" y="100452"/>
                      <a:pt x="32887" y="99277"/>
                      <a:pt x="27308" y="96634"/>
                    </a:cubicBezTo>
                    <a:cubicBezTo>
                      <a:pt x="21729" y="93991"/>
                      <a:pt x="16737" y="90466"/>
                      <a:pt x="12626" y="86060"/>
                    </a:cubicBezTo>
                    <a:cubicBezTo>
                      <a:pt x="8515" y="81654"/>
                      <a:pt x="5285" y="76367"/>
                      <a:pt x="3230" y="70199"/>
                    </a:cubicBezTo>
                    <a:cubicBezTo>
                      <a:pt x="880" y="64031"/>
                      <a:pt x="0" y="57569"/>
                      <a:pt x="0" y="50226"/>
                    </a:cubicBezTo>
                    <a:cubicBezTo>
                      <a:pt x="0" y="42883"/>
                      <a:pt x="1174" y="36421"/>
                      <a:pt x="3230" y="30253"/>
                    </a:cubicBezTo>
                    <a:cubicBezTo>
                      <a:pt x="5579" y="24085"/>
                      <a:pt x="8515" y="18798"/>
                      <a:pt x="12626" y="14392"/>
                    </a:cubicBezTo>
                    <a:cubicBezTo>
                      <a:pt x="16737" y="9986"/>
                      <a:pt x="21729" y="6462"/>
                      <a:pt x="27308" y="3818"/>
                    </a:cubicBezTo>
                    <a:cubicBezTo>
                      <a:pt x="33180" y="1175"/>
                      <a:pt x="39347" y="0"/>
                      <a:pt x="46101" y="0"/>
                    </a:cubicBezTo>
                    <a:cubicBezTo>
                      <a:pt x="52855" y="0"/>
                      <a:pt x="52267" y="294"/>
                      <a:pt x="55203" y="1175"/>
                    </a:cubicBezTo>
                    <a:cubicBezTo>
                      <a:pt x="58140" y="2056"/>
                      <a:pt x="61076" y="3231"/>
                      <a:pt x="63719" y="4699"/>
                    </a:cubicBezTo>
                    <a:cubicBezTo>
                      <a:pt x="66362" y="6168"/>
                      <a:pt x="68711" y="7930"/>
                      <a:pt x="70473" y="9986"/>
                    </a:cubicBezTo>
                    <a:cubicBezTo>
                      <a:pt x="72528" y="12042"/>
                      <a:pt x="73997" y="14099"/>
                      <a:pt x="75171" y="16155"/>
                    </a:cubicBezTo>
                    <a:lnTo>
                      <a:pt x="75171" y="2643"/>
                    </a:lnTo>
                    <a:lnTo>
                      <a:pt x="105416" y="2643"/>
                    </a:lnTo>
                    <a:close/>
                    <a:moveTo>
                      <a:pt x="52561" y="75192"/>
                    </a:moveTo>
                    <a:cubicBezTo>
                      <a:pt x="56084" y="75192"/>
                      <a:pt x="59021" y="74605"/>
                      <a:pt x="61957" y="73136"/>
                    </a:cubicBezTo>
                    <a:cubicBezTo>
                      <a:pt x="64600" y="71961"/>
                      <a:pt x="66949" y="70199"/>
                      <a:pt x="69005" y="67849"/>
                    </a:cubicBezTo>
                    <a:cubicBezTo>
                      <a:pt x="71060" y="65793"/>
                      <a:pt x="72528" y="63150"/>
                      <a:pt x="73703" y="60213"/>
                    </a:cubicBezTo>
                    <a:cubicBezTo>
                      <a:pt x="74878" y="57275"/>
                      <a:pt x="75465" y="54044"/>
                      <a:pt x="75465" y="50814"/>
                    </a:cubicBezTo>
                    <a:cubicBezTo>
                      <a:pt x="75465" y="47583"/>
                      <a:pt x="74878" y="44352"/>
                      <a:pt x="73703" y="41414"/>
                    </a:cubicBezTo>
                    <a:cubicBezTo>
                      <a:pt x="72528" y="38477"/>
                      <a:pt x="71060" y="35834"/>
                      <a:pt x="69005" y="33778"/>
                    </a:cubicBezTo>
                    <a:cubicBezTo>
                      <a:pt x="66949" y="31428"/>
                      <a:pt x="64600" y="29666"/>
                      <a:pt x="61957" y="28491"/>
                    </a:cubicBezTo>
                    <a:cubicBezTo>
                      <a:pt x="59315" y="27022"/>
                      <a:pt x="56084" y="26435"/>
                      <a:pt x="52561" y="26435"/>
                    </a:cubicBezTo>
                    <a:cubicBezTo>
                      <a:pt x="49037" y="26435"/>
                      <a:pt x="46101" y="27022"/>
                      <a:pt x="43165" y="28491"/>
                    </a:cubicBezTo>
                    <a:cubicBezTo>
                      <a:pt x="40521" y="29666"/>
                      <a:pt x="38173" y="31428"/>
                      <a:pt x="36117" y="33778"/>
                    </a:cubicBezTo>
                    <a:cubicBezTo>
                      <a:pt x="34062" y="36128"/>
                      <a:pt x="32593" y="38477"/>
                      <a:pt x="31419" y="41414"/>
                    </a:cubicBezTo>
                    <a:cubicBezTo>
                      <a:pt x="30244" y="44352"/>
                      <a:pt x="29657" y="47289"/>
                      <a:pt x="29657" y="50814"/>
                    </a:cubicBezTo>
                    <a:cubicBezTo>
                      <a:pt x="29657" y="54338"/>
                      <a:pt x="30244" y="57275"/>
                      <a:pt x="31419" y="60213"/>
                    </a:cubicBezTo>
                    <a:cubicBezTo>
                      <a:pt x="32593" y="63150"/>
                      <a:pt x="34062" y="65793"/>
                      <a:pt x="36117" y="67849"/>
                    </a:cubicBezTo>
                    <a:cubicBezTo>
                      <a:pt x="38173" y="69905"/>
                      <a:pt x="40521" y="71668"/>
                      <a:pt x="43165" y="73136"/>
                    </a:cubicBezTo>
                    <a:cubicBezTo>
                      <a:pt x="45807" y="74605"/>
                      <a:pt x="49037" y="75192"/>
                      <a:pt x="52561" y="75192"/>
                    </a:cubicBezTo>
                  </a:path>
                </a:pathLst>
              </a:custGeom>
              <a:solidFill>
                <a:srgbClr val="005285"/>
              </a:solidFill>
              <a:ln w="2935" cap="flat">
                <a:noFill/>
                <a:prstDash val="solid"/>
                <a:miter/>
              </a:ln>
            </p:spPr>
            <p:txBody>
              <a:bodyPr rtlCol="0" anchor="ctr"/>
              <a:lstStyle/>
              <a:p>
                <a:endParaRPr lang="nl-NL" sz="1349"/>
              </a:p>
            </p:txBody>
          </p:sp>
          <p:sp>
            <p:nvSpPr>
              <p:cNvPr id="93" name="Vrije vorm 92">
                <a:extLst>
                  <a:ext uri="{FF2B5EF4-FFF2-40B4-BE49-F238E27FC236}">
                    <a16:creationId xmlns:a16="http://schemas.microsoft.com/office/drawing/2014/main" id="{CEEFC7F4-0EF3-700F-AB05-B1F27804C087}"/>
                  </a:ext>
                </a:extLst>
              </p:cNvPr>
              <p:cNvSpPr/>
              <p:nvPr/>
            </p:nvSpPr>
            <p:spPr>
              <a:xfrm>
                <a:off x="10992496" y="4333701"/>
                <a:ext cx="67527" cy="126576"/>
              </a:xfrm>
              <a:custGeom>
                <a:avLst/>
                <a:gdLst>
                  <a:gd name="connsiteX0" fmla="*/ 67537 w 67536"/>
                  <a:gd name="connsiteY0" fmla="*/ 124831 h 126593"/>
                  <a:gd name="connsiteX1" fmla="*/ 59315 w 67536"/>
                  <a:gd name="connsiteY1" fmla="*/ 126006 h 126593"/>
                  <a:gd name="connsiteX2" fmla="*/ 47863 w 67536"/>
                  <a:gd name="connsiteY2" fmla="*/ 126593 h 126593"/>
                  <a:gd name="connsiteX3" fmla="*/ 36705 w 67536"/>
                  <a:gd name="connsiteY3" fmla="*/ 125712 h 126593"/>
                  <a:gd name="connsiteX4" fmla="*/ 26133 w 67536"/>
                  <a:gd name="connsiteY4" fmla="*/ 121600 h 126593"/>
                  <a:gd name="connsiteX5" fmla="*/ 17912 w 67536"/>
                  <a:gd name="connsiteY5" fmla="*/ 111320 h 126593"/>
                  <a:gd name="connsiteX6" fmla="*/ 14682 w 67536"/>
                  <a:gd name="connsiteY6" fmla="*/ 92522 h 126593"/>
                  <a:gd name="connsiteX7" fmla="*/ 14682 w 67536"/>
                  <a:gd name="connsiteY7" fmla="*/ 51401 h 126593"/>
                  <a:gd name="connsiteX8" fmla="*/ 0 w 67536"/>
                  <a:gd name="connsiteY8" fmla="*/ 51401 h 126593"/>
                  <a:gd name="connsiteX9" fmla="*/ 0 w 67536"/>
                  <a:gd name="connsiteY9" fmla="*/ 28491 h 126593"/>
                  <a:gd name="connsiteX10" fmla="*/ 14682 w 67536"/>
                  <a:gd name="connsiteY10" fmla="*/ 28491 h 126593"/>
                  <a:gd name="connsiteX11" fmla="*/ 14682 w 67536"/>
                  <a:gd name="connsiteY11" fmla="*/ 0 h 126593"/>
                  <a:gd name="connsiteX12" fmla="*/ 44046 w 67536"/>
                  <a:gd name="connsiteY12" fmla="*/ 0 h 126593"/>
                  <a:gd name="connsiteX13" fmla="*/ 44046 w 67536"/>
                  <a:gd name="connsiteY13" fmla="*/ 28491 h 126593"/>
                  <a:gd name="connsiteX14" fmla="*/ 65187 w 67536"/>
                  <a:gd name="connsiteY14" fmla="*/ 28491 h 126593"/>
                  <a:gd name="connsiteX15" fmla="*/ 65187 w 67536"/>
                  <a:gd name="connsiteY15" fmla="*/ 51401 h 126593"/>
                  <a:gd name="connsiteX16" fmla="*/ 44046 w 67536"/>
                  <a:gd name="connsiteY16" fmla="*/ 51401 h 126593"/>
                  <a:gd name="connsiteX17" fmla="*/ 44046 w 67536"/>
                  <a:gd name="connsiteY17" fmla="*/ 85766 h 126593"/>
                  <a:gd name="connsiteX18" fmla="*/ 44927 w 67536"/>
                  <a:gd name="connsiteY18" fmla="*/ 94284 h 126593"/>
                  <a:gd name="connsiteX19" fmla="*/ 47569 w 67536"/>
                  <a:gd name="connsiteY19" fmla="*/ 99277 h 126593"/>
                  <a:gd name="connsiteX20" fmla="*/ 51681 w 67536"/>
                  <a:gd name="connsiteY20" fmla="*/ 101627 h 126593"/>
                  <a:gd name="connsiteX21" fmla="*/ 56672 w 67536"/>
                  <a:gd name="connsiteY21" fmla="*/ 102215 h 126593"/>
                  <a:gd name="connsiteX22" fmla="*/ 62251 w 67536"/>
                  <a:gd name="connsiteY22" fmla="*/ 102215 h 126593"/>
                  <a:gd name="connsiteX23" fmla="*/ 67243 w 67536"/>
                  <a:gd name="connsiteY23" fmla="*/ 101627 h 126593"/>
                  <a:gd name="connsiteX24" fmla="*/ 67243 w 67536"/>
                  <a:gd name="connsiteY24" fmla="*/ 124831 h 12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536" h="126593">
                    <a:moveTo>
                      <a:pt x="67537" y="124831"/>
                    </a:moveTo>
                    <a:cubicBezTo>
                      <a:pt x="65187" y="125125"/>
                      <a:pt x="62545" y="125712"/>
                      <a:pt x="59315" y="126006"/>
                    </a:cubicBezTo>
                    <a:cubicBezTo>
                      <a:pt x="56085" y="126300"/>
                      <a:pt x="52268" y="126593"/>
                      <a:pt x="47863" y="126593"/>
                    </a:cubicBezTo>
                    <a:cubicBezTo>
                      <a:pt x="43459" y="126593"/>
                      <a:pt x="40815" y="126593"/>
                      <a:pt x="36705" y="125712"/>
                    </a:cubicBezTo>
                    <a:cubicBezTo>
                      <a:pt x="32887" y="125125"/>
                      <a:pt x="29364" y="123656"/>
                      <a:pt x="26133" y="121600"/>
                    </a:cubicBezTo>
                    <a:cubicBezTo>
                      <a:pt x="22904" y="119544"/>
                      <a:pt x="19968" y="116020"/>
                      <a:pt x="17912" y="111320"/>
                    </a:cubicBezTo>
                    <a:cubicBezTo>
                      <a:pt x="15856" y="106620"/>
                      <a:pt x="14682" y="100452"/>
                      <a:pt x="14682" y="92522"/>
                    </a:cubicBezTo>
                    <a:lnTo>
                      <a:pt x="14682" y="51401"/>
                    </a:lnTo>
                    <a:lnTo>
                      <a:pt x="0" y="51401"/>
                    </a:lnTo>
                    <a:lnTo>
                      <a:pt x="0" y="28491"/>
                    </a:lnTo>
                    <a:lnTo>
                      <a:pt x="14682" y="28491"/>
                    </a:lnTo>
                    <a:lnTo>
                      <a:pt x="14682" y="0"/>
                    </a:lnTo>
                    <a:lnTo>
                      <a:pt x="44046" y="0"/>
                    </a:lnTo>
                    <a:lnTo>
                      <a:pt x="44046" y="28491"/>
                    </a:lnTo>
                    <a:lnTo>
                      <a:pt x="65187" y="28491"/>
                    </a:lnTo>
                    <a:lnTo>
                      <a:pt x="65187" y="51401"/>
                    </a:lnTo>
                    <a:lnTo>
                      <a:pt x="44046" y="51401"/>
                    </a:lnTo>
                    <a:lnTo>
                      <a:pt x="44046" y="85766"/>
                    </a:lnTo>
                    <a:cubicBezTo>
                      <a:pt x="44046" y="89291"/>
                      <a:pt x="44046" y="92228"/>
                      <a:pt x="44927" y="94284"/>
                    </a:cubicBezTo>
                    <a:cubicBezTo>
                      <a:pt x="45514" y="96340"/>
                      <a:pt x="46395" y="98103"/>
                      <a:pt x="47569" y="99277"/>
                    </a:cubicBezTo>
                    <a:cubicBezTo>
                      <a:pt x="48744" y="100452"/>
                      <a:pt x="50212" y="101334"/>
                      <a:pt x="51681" y="101627"/>
                    </a:cubicBezTo>
                    <a:cubicBezTo>
                      <a:pt x="53149" y="101921"/>
                      <a:pt x="54910" y="102215"/>
                      <a:pt x="56672" y="102215"/>
                    </a:cubicBezTo>
                    <a:lnTo>
                      <a:pt x="62251" y="102215"/>
                    </a:lnTo>
                    <a:cubicBezTo>
                      <a:pt x="64013" y="102215"/>
                      <a:pt x="65775" y="102215"/>
                      <a:pt x="67243" y="101627"/>
                    </a:cubicBezTo>
                    <a:lnTo>
                      <a:pt x="67243" y="124831"/>
                    </a:lnTo>
                    <a:close/>
                  </a:path>
                </a:pathLst>
              </a:custGeom>
              <a:solidFill>
                <a:srgbClr val="005285"/>
              </a:solidFill>
              <a:ln w="2935" cap="flat">
                <a:noFill/>
                <a:prstDash val="solid"/>
                <a:miter/>
              </a:ln>
            </p:spPr>
            <p:txBody>
              <a:bodyPr rtlCol="0" anchor="ctr"/>
              <a:lstStyle/>
              <a:p>
                <a:endParaRPr lang="nl-NL" sz="1349"/>
              </a:p>
            </p:txBody>
          </p:sp>
          <p:sp>
            <p:nvSpPr>
              <p:cNvPr id="94" name="Vrije vorm 93">
                <a:extLst>
                  <a:ext uri="{FF2B5EF4-FFF2-40B4-BE49-F238E27FC236}">
                    <a16:creationId xmlns:a16="http://schemas.microsoft.com/office/drawing/2014/main" id="{AA4AA8D8-DC9D-56BC-7F14-D10D3CB84D8F}"/>
                  </a:ext>
                </a:extLst>
              </p:cNvPr>
              <p:cNvSpPr/>
              <p:nvPr/>
            </p:nvSpPr>
            <p:spPr>
              <a:xfrm>
                <a:off x="11074410" y="4312850"/>
                <a:ext cx="38461" cy="144197"/>
              </a:xfrm>
              <a:custGeom>
                <a:avLst/>
                <a:gdLst>
                  <a:gd name="connsiteX0" fmla="*/ 294 w 38466"/>
                  <a:gd name="connsiteY0" fmla="*/ 19092 h 144216"/>
                  <a:gd name="connsiteX1" fmla="*/ 5580 w 38466"/>
                  <a:gd name="connsiteY1" fmla="*/ 5581 h 144216"/>
                  <a:gd name="connsiteX2" fmla="*/ 19086 w 38466"/>
                  <a:gd name="connsiteY2" fmla="*/ 0 h 144216"/>
                  <a:gd name="connsiteX3" fmla="*/ 26721 w 38466"/>
                  <a:gd name="connsiteY3" fmla="*/ 1469 h 144216"/>
                  <a:gd name="connsiteX4" fmla="*/ 32888 w 38466"/>
                  <a:gd name="connsiteY4" fmla="*/ 5581 h 144216"/>
                  <a:gd name="connsiteX5" fmla="*/ 36999 w 38466"/>
                  <a:gd name="connsiteY5" fmla="*/ 11749 h 144216"/>
                  <a:gd name="connsiteX6" fmla="*/ 38467 w 38466"/>
                  <a:gd name="connsiteY6" fmla="*/ 19092 h 144216"/>
                  <a:gd name="connsiteX7" fmla="*/ 36999 w 38466"/>
                  <a:gd name="connsiteY7" fmla="*/ 26435 h 144216"/>
                  <a:gd name="connsiteX8" fmla="*/ 32888 w 38466"/>
                  <a:gd name="connsiteY8" fmla="*/ 32603 h 144216"/>
                  <a:gd name="connsiteX9" fmla="*/ 26721 w 38466"/>
                  <a:gd name="connsiteY9" fmla="*/ 36715 h 144216"/>
                  <a:gd name="connsiteX10" fmla="*/ 19086 w 38466"/>
                  <a:gd name="connsiteY10" fmla="*/ 38184 h 144216"/>
                  <a:gd name="connsiteX11" fmla="*/ 11746 w 38466"/>
                  <a:gd name="connsiteY11" fmla="*/ 36715 h 144216"/>
                  <a:gd name="connsiteX12" fmla="*/ 5580 w 38466"/>
                  <a:gd name="connsiteY12" fmla="*/ 32603 h 144216"/>
                  <a:gd name="connsiteX13" fmla="*/ 1468 w 38466"/>
                  <a:gd name="connsiteY13" fmla="*/ 26435 h 144216"/>
                  <a:gd name="connsiteX14" fmla="*/ 0 w 38466"/>
                  <a:gd name="connsiteY14" fmla="*/ 19092 h 144216"/>
                  <a:gd name="connsiteX15" fmla="*/ 4405 w 38466"/>
                  <a:gd name="connsiteY15" fmla="*/ 50226 h 144216"/>
                  <a:gd name="connsiteX16" fmla="*/ 34062 w 38466"/>
                  <a:gd name="connsiteY16" fmla="*/ 50226 h 144216"/>
                  <a:gd name="connsiteX17" fmla="*/ 34062 w 38466"/>
                  <a:gd name="connsiteY17" fmla="*/ 144217 h 144216"/>
                  <a:gd name="connsiteX18" fmla="*/ 4405 w 38466"/>
                  <a:gd name="connsiteY18" fmla="*/ 144217 h 144216"/>
                  <a:gd name="connsiteX19" fmla="*/ 4405 w 38466"/>
                  <a:gd name="connsiteY19" fmla="*/ 50226 h 14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466" h="144216">
                    <a:moveTo>
                      <a:pt x="294" y="19092"/>
                    </a:moveTo>
                    <a:cubicBezTo>
                      <a:pt x="294" y="13805"/>
                      <a:pt x="2056" y="9399"/>
                      <a:pt x="5580" y="5581"/>
                    </a:cubicBezTo>
                    <a:cubicBezTo>
                      <a:pt x="9103" y="1762"/>
                      <a:pt x="13802" y="0"/>
                      <a:pt x="19086" y="0"/>
                    </a:cubicBezTo>
                    <a:cubicBezTo>
                      <a:pt x="24372" y="0"/>
                      <a:pt x="24372" y="587"/>
                      <a:pt x="26721" y="1469"/>
                    </a:cubicBezTo>
                    <a:cubicBezTo>
                      <a:pt x="29071" y="2350"/>
                      <a:pt x="31126" y="3818"/>
                      <a:pt x="32888" y="5581"/>
                    </a:cubicBezTo>
                    <a:cubicBezTo>
                      <a:pt x="34649" y="7343"/>
                      <a:pt x="36118" y="9105"/>
                      <a:pt x="36999" y="11749"/>
                    </a:cubicBezTo>
                    <a:cubicBezTo>
                      <a:pt x="37880" y="14099"/>
                      <a:pt x="38467" y="16448"/>
                      <a:pt x="38467" y="19092"/>
                    </a:cubicBezTo>
                    <a:cubicBezTo>
                      <a:pt x="38467" y="21735"/>
                      <a:pt x="37880" y="24085"/>
                      <a:pt x="36999" y="26435"/>
                    </a:cubicBezTo>
                    <a:cubicBezTo>
                      <a:pt x="36118" y="28785"/>
                      <a:pt x="34649" y="30547"/>
                      <a:pt x="32888" y="32603"/>
                    </a:cubicBezTo>
                    <a:cubicBezTo>
                      <a:pt x="31126" y="34365"/>
                      <a:pt x="29071" y="35834"/>
                      <a:pt x="26721" y="36715"/>
                    </a:cubicBezTo>
                    <a:cubicBezTo>
                      <a:pt x="24372" y="37596"/>
                      <a:pt x="21730" y="38184"/>
                      <a:pt x="19086" y="38184"/>
                    </a:cubicBezTo>
                    <a:cubicBezTo>
                      <a:pt x="16444" y="38184"/>
                      <a:pt x="13802" y="37596"/>
                      <a:pt x="11746" y="36715"/>
                    </a:cubicBezTo>
                    <a:cubicBezTo>
                      <a:pt x="9397" y="35834"/>
                      <a:pt x="7341" y="34365"/>
                      <a:pt x="5580" y="32603"/>
                    </a:cubicBezTo>
                    <a:cubicBezTo>
                      <a:pt x="3817" y="30841"/>
                      <a:pt x="2349" y="28785"/>
                      <a:pt x="1468" y="26435"/>
                    </a:cubicBezTo>
                    <a:cubicBezTo>
                      <a:pt x="588" y="24085"/>
                      <a:pt x="0" y="21735"/>
                      <a:pt x="0" y="19092"/>
                    </a:cubicBezTo>
                    <a:moveTo>
                      <a:pt x="4405" y="50226"/>
                    </a:moveTo>
                    <a:lnTo>
                      <a:pt x="34062" y="50226"/>
                    </a:lnTo>
                    <a:lnTo>
                      <a:pt x="34062" y="144217"/>
                    </a:lnTo>
                    <a:lnTo>
                      <a:pt x="4405" y="144217"/>
                    </a:lnTo>
                    <a:lnTo>
                      <a:pt x="4405" y="50226"/>
                    </a:lnTo>
                    <a:close/>
                  </a:path>
                </a:pathLst>
              </a:custGeom>
              <a:solidFill>
                <a:srgbClr val="005285"/>
              </a:solidFill>
              <a:ln w="2935" cap="flat">
                <a:noFill/>
                <a:prstDash val="solid"/>
                <a:miter/>
              </a:ln>
            </p:spPr>
            <p:txBody>
              <a:bodyPr rtlCol="0" anchor="ctr"/>
              <a:lstStyle/>
              <a:p>
                <a:endParaRPr lang="nl-NL" sz="1349"/>
              </a:p>
            </p:txBody>
          </p:sp>
          <p:sp>
            <p:nvSpPr>
              <p:cNvPr id="95" name="Vrije vorm 94">
                <a:extLst>
                  <a:ext uri="{FF2B5EF4-FFF2-40B4-BE49-F238E27FC236}">
                    <a16:creationId xmlns:a16="http://schemas.microsoft.com/office/drawing/2014/main" id="{45AE99F2-6E1C-2D03-3F03-E85F1237B72C}"/>
                  </a:ext>
                </a:extLst>
              </p:cNvPr>
              <p:cNvSpPr/>
              <p:nvPr/>
            </p:nvSpPr>
            <p:spPr>
              <a:xfrm>
                <a:off x="11127847" y="4360425"/>
                <a:ext cx="96593" cy="99851"/>
              </a:xfrm>
              <a:custGeom>
                <a:avLst/>
                <a:gdLst>
                  <a:gd name="connsiteX0" fmla="*/ 28776 w 96606"/>
                  <a:gd name="connsiteY0" fmla="*/ 56982 h 99864"/>
                  <a:gd name="connsiteX1" fmla="*/ 29951 w 96606"/>
                  <a:gd name="connsiteY1" fmla="*/ 65206 h 99864"/>
                  <a:gd name="connsiteX2" fmla="*/ 33474 w 96606"/>
                  <a:gd name="connsiteY2" fmla="*/ 71961 h 99864"/>
                  <a:gd name="connsiteX3" fmla="*/ 39641 w 96606"/>
                  <a:gd name="connsiteY3" fmla="*/ 76367 h 99864"/>
                  <a:gd name="connsiteX4" fmla="*/ 49331 w 96606"/>
                  <a:gd name="connsiteY4" fmla="*/ 78130 h 99864"/>
                  <a:gd name="connsiteX5" fmla="*/ 61076 w 96606"/>
                  <a:gd name="connsiteY5" fmla="*/ 74899 h 99864"/>
                  <a:gd name="connsiteX6" fmla="*/ 66656 w 96606"/>
                  <a:gd name="connsiteY6" fmla="*/ 67262 h 99864"/>
                  <a:gd name="connsiteX7" fmla="*/ 95432 w 96606"/>
                  <a:gd name="connsiteY7" fmla="*/ 67262 h 99864"/>
                  <a:gd name="connsiteX8" fmla="*/ 91028 w 96606"/>
                  <a:gd name="connsiteY8" fmla="*/ 79892 h 99864"/>
                  <a:gd name="connsiteX9" fmla="*/ 81631 w 96606"/>
                  <a:gd name="connsiteY9" fmla="*/ 90172 h 99864"/>
                  <a:gd name="connsiteX10" fmla="*/ 67830 w 96606"/>
                  <a:gd name="connsiteY10" fmla="*/ 97222 h 99864"/>
                  <a:gd name="connsiteX11" fmla="*/ 49918 w 96606"/>
                  <a:gd name="connsiteY11" fmla="*/ 99865 h 99864"/>
                  <a:gd name="connsiteX12" fmla="*/ 28483 w 96606"/>
                  <a:gd name="connsiteY12" fmla="*/ 96340 h 99864"/>
                  <a:gd name="connsiteX13" fmla="*/ 12920 w 96606"/>
                  <a:gd name="connsiteY13" fmla="*/ 86060 h 99864"/>
                  <a:gd name="connsiteX14" fmla="*/ 3230 w 96606"/>
                  <a:gd name="connsiteY14" fmla="*/ 70199 h 99864"/>
                  <a:gd name="connsiteX15" fmla="*/ 0 w 96606"/>
                  <a:gd name="connsiteY15" fmla="*/ 49932 h 99864"/>
                  <a:gd name="connsiteX16" fmla="*/ 3230 w 96606"/>
                  <a:gd name="connsiteY16" fmla="*/ 30547 h 99864"/>
                  <a:gd name="connsiteX17" fmla="*/ 12626 w 96606"/>
                  <a:gd name="connsiteY17" fmla="*/ 14686 h 99864"/>
                  <a:gd name="connsiteX18" fmla="*/ 27896 w 96606"/>
                  <a:gd name="connsiteY18" fmla="*/ 3819 h 99864"/>
                  <a:gd name="connsiteX19" fmla="*/ 49037 w 96606"/>
                  <a:gd name="connsiteY19" fmla="*/ 0 h 99864"/>
                  <a:gd name="connsiteX20" fmla="*/ 68711 w 96606"/>
                  <a:gd name="connsiteY20" fmla="*/ 3525 h 99864"/>
                  <a:gd name="connsiteX21" fmla="*/ 83687 w 96606"/>
                  <a:gd name="connsiteY21" fmla="*/ 12924 h 99864"/>
                  <a:gd name="connsiteX22" fmla="*/ 93376 w 96606"/>
                  <a:gd name="connsiteY22" fmla="*/ 26729 h 99864"/>
                  <a:gd name="connsiteX23" fmla="*/ 96607 w 96606"/>
                  <a:gd name="connsiteY23" fmla="*/ 43177 h 99864"/>
                  <a:gd name="connsiteX24" fmla="*/ 96607 w 96606"/>
                  <a:gd name="connsiteY24" fmla="*/ 49639 h 99864"/>
                  <a:gd name="connsiteX25" fmla="*/ 95725 w 96606"/>
                  <a:gd name="connsiteY25" fmla="*/ 57275 h 99864"/>
                  <a:gd name="connsiteX26" fmla="*/ 29070 w 96606"/>
                  <a:gd name="connsiteY26" fmla="*/ 57275 h 99864"/>
                  <a:gd name="connsiteX27" fmla="*/ 48743 w 96606"/>
                  <a:gd name="connsiteY27" fmla="*/ 19679 h 99864"/>
                  <a:gd name="connsiteX28" fmla="*/ 34649 w 96606"/>
                  <a:gd name="connsiteY28" fmla="*/ 24673 h 99864"/>
                  <a:gd name="connsiteX29" fmla="*/ 29070 w 96606"/>
                  <a:gd name="connsiteY29" fmla="*/ 39359 h 99864"/>
                  <a:gd name="connsiteX30" fmla="*/ 67830 w 96606"/>
                  <a:gd name="connsiteY30" fmla="*/ 39359 h 99864"/>
                  <a:gd name="connsiteX31" fmla="*/ 62544 w 96606"/>
                  <a:gd name="connsiteY31" fmla="*/ 24966 h 99864"/>
                  <a:gd name="connsiteX32" fmla="*/ 48743 w 96606"/>
                  <a:gd name="connsiteY32" fmla="*/ 19679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606" h="99864">
                    <a:moveTo>
                      <a:pt x="28776" y="56982"/>
                    </a:moveTo>
                    <a:cubicBezTo>
                      <a:pt x="28776" y="59919"/>
                      <a:pt x="29364" y="62563"/>
                      <a:pt x="29951" y="65206"/>
                    </a:cubicBezTo>
                    <a:cubicBezTo>
                      <a:pt x="30538" y="67850"/>
                      <a:pt x="31712" y="69906"/>
                      <a:pt x="33474" y="71961"/>
                    </a:cubicBezTo>
                    <a:cubicBezTo>
                      <a:pt x="34943" y="74018"/>
                      <a:pt x="36998" y="75486"/>
                      <a:pt x="39641" y="76367"/>
                    </a:cubicBezTo>
                    <a:cubicBezTo>
                      <a:pt x="42284" y="77542"/>
                      <a:pt x="45514" y="78130"/>
                      <a:pt x="49331" y="78130"/>
                    </a:cubicBezTo>
                    <a:cubicBezTo>
                      <a:pt x="53148" y="78130"/>
                      <a:pt x="58434" y="76955"/>
                      <a:pt x="61076" y="74899"/>
                    </a:cubicBezTo>
                    <a:cubicBezTo>
                      <a:pt x="63719" y="72843"/>
                      <a:pt x="65481" y="70199"/>
                      <a:pt x="66656" y="67262"/>
                    </a:cubicBezTo>
                    <a:lnTo>
                      <a:pt x="95432" y="67262"/>
                    </a:lnTo>
                    <a:cubicBezTo>
                      <a:pt x="94844" y="71668"/>
                      <a:pt x="93376" y="75780"/>
                      <a:pt x="91028" y="79892"/>
                    </a:cubicBezTo>
                    <a:cubicBezTo>
                      <a:pt x="88678" y="83710"/>
                      <a:pt x="85448" y="87235"/>
                      <a:pt x="81631" y="90172"/>
                    </a:cubicBezTo>
                    <a:cubicBezTo>
                      <a:pt x="77814" y="93109"/>
                      <a:pt x="73116" y="95459"/>
                      <a:pt x="67830" y="97222"/>
                    </a:cubicBezTo>
                    <a:cubicBezTo>
                      <a:pt x="62544" y="98984"/>
                      <a:pt x="56378" y="99865"/>
                      <a:pt x="49918" y="99865"/>
                    </a:cubicBezTo>
                    <a:cubicBezTo>
                      <a:pt x="43458" y="99865"/>
                      <a:pt x="34649" y="98690"/>
                      <a:pt x="28483" y="96340"/>
                    </a:cubicBezTo>
                    <a:cubicBezTo>
                      <a:pt x="22316" y="93991"/>
                      <a:pt x="17030" y="90466"/>
                      <a:pt x="12920" y="86060"/>
                    </a:cubicBezTo>
                    <a:cubicBezTo>
                      <a:pt x="8809" y="81654"/>
                      <a:pt x="5579" y="76367"/>
                      <a:pt x="3230" y="70199"/>
                    </a:cubicBezTo>
                    <a:cubicBezTo>
                      <a:pt x="1174" y="64031"/>
                      <a:pt x="0" y="57275"/>
                      <a:pt x="0" y="49932"/>
                    </a:cubicBezTo>
                    <a:cubicBezTo>
                      <a:pt x="0" y="42589"/>
                      <a:pt x="1174" y="36421"/>
                      <a:pt x="3230" y="30547"/>
                    </a:cubicBezTo>
                    <a:cubicBezTo>
                      <a:pt x="5285" y="24379"/>
                      <a:pt x="8515" y="19386"/>
                      <a:pt x="12626" y="14686"/>
                    </a:cubicBezTo>
                    <a:cubicBezTo>
                      <a:pt x="16737" y="10280"/>
                      <a:pt x="22023" y="6462"/>
                      <a:pt x="27896" y="3819"/>
                    </a:cubicBezTo>
                    <a:cubicBezTo>
                      <a:pt x="34062" y="1175"/>
                      <a:pt x="41109" y="0"/>
                      <a:pt x="49037" y="0"/>
                    </a:cubicBezTo>
                    <a:cubicBezTo>
                      <a:pt x="56965" y="0"/>
                      <a:pt x="62838" y="1175"/>
                      <a:pt x="68711" y="3525"/>
                    </a:cubicBezTo>
                    <a:cubicBezTo>
                      <a:pt x="74584" y="5874"/>
                      <a:pt x="79575" y="9105"/>
                      <a:pt x="83687" y="12924"/>
                    </a:cubicBezTo>
                    <a:cubicBezTo>
                      <a:pt x="87797" y="16742"/>
                      <a:pt x="91028" y="21442"/>
                      <a:pt x="93376" y="26729"/>
                    </a:cubicBezTo>
                    <a:cubicBezTo>
                      <a:pt x="95725" y="32016"/>
                      <a:pt x="96607" y="37596"/>
                      <a:pt x="96607" y="43177"/>
                    </a:cubicBezTo>
                    <a:cubicBezTo>
                      <a:pt x="96607" y="48758"/>
                      <a:pt x="96607" y="47289"/>
                      <a:pt x="96607" y="49639"/>
                    </a:cubicBezTo>
                    <a:cubicBezTo>
                      <a:pt x="96607" y="51989"/>
                      <a:pt x="96313" y="54338"/>
                      <a:pt x="95725" y="57275"/>
                    </a:cubicBezTo>
                    <a:lnTo>
                      <a:pt x="29070" y="57275"/>
                    </a:lnTo>
                    <a:close/>
                    <a:moveTo>
                      <a:pt x="48743" y="19679"/>
                    </a:moveTo>
                    <a:cubicBezTo>
                      <a:pt x="42871" y="19679"/>
                      <a:pt x="38173" y="21442"/>
                      <a:pt x="34649" y="24673"/>
                    </a:cubicBezTo>
                    <a:cubicBezTo>
                      <a:pt x="30832" y="28197"/>
                      <a:pt x="29070" y="32897"/>
                      <a:pt x="29070" y="39359"/>
                    </a:cubicBezTo>
                    <a:lnTo>
                      <a:pt x="67830" y="39359"/>
                    </a:lnTo>
                    <a:cubicBezTo>
                      <a:pt x="67830" y="33191"/>
                      <a:pt x="66069" y="28197"/>
                      <a:pt x="62544" y="24966"/>
                    </a:cubicBezTo>
                    <a:cubicBezTo>
                      <a:pt x="59021" y="21442"/>
                      <a:pt x="54323" y="19679"/>
                      <a:pt x="48743" y="19679"/>
                    </a:cubicBezTo>
                  </a:path>
                </a:pathLst>
              </a:custGeom>
              <a:solidFill>
                <a:srgbClr val="005285"/>
              </a:solidFill>
              <a:ln w="2935" cap="flat">
                <a:noFill/>
                <a:prstDash val="solid"/>
                <a:miter/>
              </a:ln>
            </p:spPr>
            <p:txBody>
              <a:bodyPr rtlCol="0" anchor="ctr"/>
              <a:lstStyle/>
              <a:p>
                <a:endParaRPr lang="nl-NL" sz="1349"/>
              </a:p>
            </p:txBody>
          </p:sp>
          <p:sp>
            <p:nvSpPr>
              <p:cNvPr id="96" name="Vrije vorm 95">
                <a:extLst>
                  <a:ext uri="{FF2B5EF4-FFF2-40B4-BE49-F238E27FC236}">
                    <a16:creationId xmlns:a16="http://schemas.microsoft.com/office/drawing/2014/main" id="{D9D84B39-D0FC-106A-F127-0875BCB00A5E}"/>
                  </a:ext>
                </a:extLst>
              </p:cNvPr>
              <p:cNvSpPr/>
              <p:nvPr/>
            </p:nvSpPr>
            <p:spPr>
              <a:xfrm>
                <a:off x="10258792" y="4544566"/>
                <a:ext cx="105695" cy="100439"/>
              </a:xfrm>
              <a:custGeom>
                <a:avLst/>
                <a:gdLst>
                  <a:gd name="connsiteX0" fmla="*/ 52561 w 105709"/>
                  <a:gd name="connsiteY0" fmla="*/ 100452 h 100452"/>
                  <a:gd name="connsiteX1" fmla="*/ 30538 w 105709"/>
                  <a:gd name="connsiteY1" fmla="*/ 96340 h 100452"/>
                  <a:gd name="connsiteX2" fmla="*/ 14094 w 105709"/>
                  <a:gd name="connsiteY2" fmla="*/ 85473 h 100452"/>
                  <a:gd name="connsiteX3" fmla="*/ 3524 w 105709"/>
                  <a:gd name="connsiteY3" fmla="*/ 69612 h 100452"/>
                  <a:gd name="connsiteX4" fmla="*/ 0 w 105709"/>
                  <a:gd name="connsiteY4" fmla="*/ 50226 h 100452"/>
                  <a:gd name="connsiteX5" fmla="*/ 3524 w 105709"/>
                  <a:gd name="connsiteY5" fmla="*/ 30841 h 100452"/>
                  <a:gd name="connsiteX6" fmla="*/ 14094 w 105709"/>
                  <a:gd name="connsiteY6" fmla="*/ 14980 h 100452"/>
                  <a:gd name="connsiteX7" fmla="*/ 30538 w 105709"/>
                  <a:gd name="connsiteY7" fmla="*/ 4112 h 100452"/>
                  <a:gd name="connsiteX8" fmla="*/ 52561 w 105709"/>
                  <a:gd name="connsiteY8" fmla="*/ 0 h 100452"/>
                  <a:gd name="connsiteX9" fmla="*/ 74878 w 105709"/>
                  <a:gd name="connsiteY9" fmla="*/ 4112 h 100452"/>
                  <a:gd name="connsiteX10" fmla="*/ 91615 w 105709"/>
                  <a:gd name="connsiteY10" fmla="*/ 14980 h 100452"/>
                  <a:gd name="connsiteX11" fmla="*/ 102185 w 105709"/>
                  <a:gd name="connsiteY11" fmla="*/ 30841 h 100452"/>
                  <a:gd name="connsiteX12" fmla="*/ 105710 w 105709"/>
                  <a:gd name="connsiteY12" fmla="*/ 50226 h 100452"/>
                  <a:gd name="connsiteX13" fmla="*/ 102185 w 105709"/>
                  <a:gd name="connsiteY13" fmla="*/ 69612 h 100452"/>
                  <a:gd name="connsiteX14" fmla="*/ 91615 w 105709"/>
                  <a:gd name="connsiteY14" fmla="*/ 85473 h 100452"/>
                  <a:gd name="connsiteX15" fmla="*/ 74878 w 105709"/>
                  <a:gd name="connsiteY15" fmla="*/ 96340 h 100452"/>
                  <a:gd name="connsiteX16" fmla="*/ 52561 w 105709"/>
                  <a:gd name="connsiteY16" fmla="*/ 100452 h 100452"/>
                  <a:gd name="connsiteX17" fmla="*/ 52561 w 105709"/>
                  <a:gd name="connsiteY17" fmla="*/ 74605 h 100452"/>
                  <a:gd name="connsiteX18" fmla="*/ 61957 w 105709"/>
                  <a:gd name="connsiteY18" fmla="*/ 72843 h 100452"/>
                  <a:gd name="connsiteX19" fmla="*/ 69298 w 105709"/>
                  <a:gd name="connsiteY19" fmla="*/ 67556 h 100452"/>
                  <a:gd name="connsiteX20" fmla="*/ 73997 w 105709"/>
                  <a:gd name="connsiteY20" fmla="*/ 59919 h 100452"/>
                  <a:gd name="connsiteX21" fmla="*/ 75758 w 105709"/>
                  <a:gd name="connsiteY21" fmla="*/ 50520 h 100452"/>
                  <a:gd name="connsiteX22" fmla="*/ 73997 w 105709"/>
                  <a:gd name="connsiteY22" fmla="*/ 41121 h 100452"/>
                  <a:gd name="connsiteX23" fmla="*/ 69298 w 105709"/>
                  <a:gd name="connsiteY23" fmla="*/ 33484 h 100452"/>
                  <a:gd name="connsiteX24" fmla="*/ 61957 w 105709"/>
                  <a:gd name="connsiteY24" fmla="*/ 28197 h 100452"/>
                  <a:gd name="connsiteX25" fmla="*/ 52561 w 105709"/>
                  <a:gd name="connsiteY25" fmla="*/ 26141 h 100452"/>
                  <a:gd name="connsiteX26" fmla="*/ 43165 w 105709"/>
                  <a:gd name="connsiteY26" fmla="*/ 28197 h 100452"/>
                  <a:gd name="connsiteX27" fmla="*/ 36117 w 105709"/>
                  <a:gd name="connsiteY27" fmla="*/ 33484 h 100452"/>
                  <a:gd name="connsiteX28" fmla="*/ 31712 w 105709"/>
                  <a:gd name="connsiteY28" fmla="*/ 41121 h 100452"/>
                  <a:gd name="connsiteX29" fmla="*/ 30244 w 105709"/>
                  <a:gd name="connsiteY29" fmla="*/ 50520 h 100452"/>
                  <a:gd name="connsiteX30" fmla="*/ 31712 w 105709"/>
                  <a:gd name="connsiteY30" fmla="*/ 59919 h 100452"/>
                  <a:gd name="connsiteX31" fmla="*/ 36117 w 105709"/>
                  <a:gd name="connsiteY31" fmla="*/ 67556 h 100452"/>
                  <a:gd name="connsiteX32" fmla="*/ 43165 w 105709"/>
                  <a:gd name="connsiteY32" fmla="*/ 72843 h 100452"/>
                  <a:gd name="connsiteX33" fmla="*/ 52561 w 105709"/>
                  <a:gd name="connsiteY33" fmla="*/ 74605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709" h="100452">
                    <a:moveTo>
                      <a:pt x="52561" y="100452"/>
                    </a:moveTo>
                    <a:cubicBezTo>
                      <a:pt x="44339" y="100452"/>
                      <a:pt x="36998" y="98984"/>
                      <a:pt x="30538" y="96340"/>
                    </a:cubicBezTo>
                    <a:cubicBezTo>
                      <a:pt x="24078" y="93697"/>
                      <a:pt x="18499" y="90172"/>
                      <a:pt x="14094" y="85473"/>
                    </a:cubicBezTo>
                    <a:cubicBezTo>
                      <a:pt x="9396" y="81067"/>
                      <a:pt x="6166" y="75780"/>
                      <a:pt x="3524" y="69612"/>
                    </a:cubicBezTo>
                    <a:cubicBezTo>
                      <a:pt x="1174" y="63444"/>
                      <a:pt x="0" y="57275"/>
                      <a:pt x="0" y="50226"/>
                    </a:cubicBezTo>
                    <a:cubicBezTo>
                      <a:pt x="0" y="43177"/>
                      <a:pt x="1174" y="37009"/>
                      <a:pt x="3524" y="30841"/>
                    </a:cubicBezTo>
                    <a:cubicBezTo>
                      <a:pt x="5873" y="24966"/>
                      <a:pt x="9396" y="19679"/>
                      <a:pt x="14094" y="14980"/>
                    </a:cubicBezTo>
                    <a:cubicBezTo>
                      <a:pt x="18793" y="10574"/>
                      <a:pt x="24078" y="6756"/>
                      <a:pt x="30538" y="4112"/>
                    </a:cubicBezTo>
                    <a:cubicBezTo>
                      <a:pt x="36998" y="1469"/>
                      <a:pt x="44339" y="0"/>
                      <a:pt x="52561" y="0"/>
                    </a:cubicBezTo>
                    <a:cubicBezTo>
                      <a:pt x="60783" y="0"/>
                      <a:pt x="68124" y="1469"/>
                      <a:pt x="74878" y="4112"/>
                    </a:cubicBezTo>
                    <a:cubicBezTo>
                      <a:pt x="81338" y="6756"/>
                      <a:pt x="86916" y="10574"/>
                      <a:pt x="91615" y="14980"/>
                    </a:cubicBezTo>
                    <a:cubicBezTo>
                      <a:pt x="96313" y="19386"/>
                      <a:pt x="99543" y="24673"/>
                      <a:pt x="102185" y="30841"/>
                    </a:cubicBezTo>
                    <a:cubicBezTo>
                      <a:pt x="104535" y="37009"/>
                      <a:pt x="105710" y="43177"/>
                      <a:pt x="105710" y="50226"/>
                    </a:cubicBezTo>
                    <a:cubicBezTo>
                      <a:pt x="105710" y="57275"/>
                      <a:pt x="104535" y="63444"/>
                      <a:pt x="102185" y="69612"/>
                    </a:cubicBezTo>
                    <a:cubicBezTo>
                      <a:pt x="99837" y="75486"/>
                      <a:pt x="96313" y="80773"/>
                      <a:pt x="91615" y="85473"/>
                    </a:cubicBezTo>
                    <a:cubicBezTo>
                      <a:pt x="86916" y="89879"/>
                      <a:pt x="81631" y="93697"/>
                      <a:pt x="74878" y="96340"/>
                    </a:cubicBezTo>
                    <a:cubicBezTo>
                      <a:pt x="68417" y="98984"/>
                      <a:pt x="61076" y="100452"/>
                      <a:pt x="52561" y="100452"/>
                    </a:cubicBezTo>
                    <a:moveTo>
                      <a:pt x="52561" y="74605"/>
                    </a:moveTo>
                    <a:cubicBezTo>
                      <a:pt x="56084" y="74605"/>
                      <a:pt x="59021" y="74018"/>
                      <a:pt x="61957" y="72843"/>
                    </a:cubicBezTo>
                    <a:cubicBezTo>
                      <a:pt x="64894" y="71668"/>
                      <a:pt x="67243" y="69905"/>
                      <a:pt x="69298" y="67556"/>
                    </a:cubicBezTo>
                    <a:cubicBezTo>
                      <a:pt x="71353" y="65206"/>
                      <a:pt x="72822" y="62856"/>
                      <a:pt x="73997" y="59919"/>
                    </a:cubicBezTo>
                    <a:cubicBezTo>
                      <a:pt x="75171" y="56982"/>
                      <a:pt x="75758" y="54045"/>
                      <a:pt x="75758" y="50520"/>
                    </a:cubicBezTo>
                    <a:cubicBezTo>
                      <a:pt x="75758" y="46995"/>
                      <a:pt x="75171" y="44058"/>
                      <a:pt x="73997" y="41121"/>
                    </a:cubicBezTo>
                    <a:cubicBezTo>
                      <a:pt x="72822" y="38184"/>
                      <a:pt x="71353" y="35540"/>
                      <a:pt x="69298" y="33484"/>
                    </a:cubicBezTo>
                    <a:cubicBezTo>
                      <a:pt x="67243" y="31428"/>
                      <a:pt x="64894" y="29666"/>
                      <a:pt x="61957" y="28197"/>
                    </a:cubicBezTo>
                    <a:cubicBezTo>
                      <a:pt x="59021" y="27022"/>
                      <a:pt x="56084" y="26141"/>
                      <a:pt x="52561" y="26141"/>
                    </a:cubicBezTo>
                    <a:cubicBezTo>
                      <a:pt x="49037" y="26141"/>
                      <a:pt x="46101" y="26729"/>
                      <a:pt x="43165" y="28197"/>
                    </a:cubicBezTo>
                    <a:cubicBezTo>
                      <a:pt x="40521" y="29372"/>
                      <a:pt x="37879" y="31134"/>
                      <a:pt x="36117" y="33484"/>
                    </a:cubicBezTo>
                    <a:cubicBezTo>
                      <a:pt x="34062" y="35540"/>
                      <a:pt x="32593" y="38184"/>
                      <a:pt x="31712" y="41121"/>
                    </a:cubicBezTo>
                    <a:cubicBezTo>
                      <a:pt x="30538" y="44058"/>
                      <a:pt x="30244" y="47289"/>
                      <a:pt x="30244" y="50520"/>
                    </a:cubicBezTo>
                    <a:cubicBezTo>
                      <a:pt x="30244" y="53751"/>
                      <a:pt x="30832" y="56982"/>
                      <a:pt x="31712" y="59919"/>
                    </a:cubicBezTo>
                    <a:cubicBezTo>
                      <a:pt x="32887" y="62856"/>
                      <a:pt x="34355" y="65500"/>
                      <a:pt x="36117" y="67556"/>
                    </a:cubicBezTo>
                    <a:cubicBezTo>
                      <a:pt x="38173" y="69905"/>
                      <a:pt x="40521" y="71668"/>
                      <a:pt x="43165" y="72843"/>
                    </a:cubicBezTo>
                    <a:cubicBezTo>
                      <a:pt x="45807" y="74018"/>
                      <a:pt x="49037" y="74605"/>
                      <a:pt x="52561" y="74605"/>
                    </a:cubicBezTo>
                  </a:path>
                </a:pathLst>
              </a:custGeom>
              <a:solidFill>
                <a:srgbClr val="005285"/>
              </a:solidFill>
              <a:ln w="2935" cap="flat">
                <a:noFill/>
                <a:prstDash val="solid"/>
                <a:miter/>
              </a:ln>
            </p:spPr>
            <p:txBody>
              <a:bodyPr rtlCol="0" anchor="ctr"/>
              <a:lstStyle/>
              <a:p>
                <a:endParaRPr lang="nl-NL" sz="1349"/>
              </a:p>
            </p:txBody>
          </p:sp>
          <p:sp>
            <p:nvSpPr>
              <p:cNvPr id="97" name="Vrije vorm 96">
                <a:extLst>
                  <a:ext uri="{FF2B5EF4-FFF2-40B4-BE49-F238E27FC236}">
                    <a16:creationId xmlns:a16="http://schemas.microsoft.com/office/drawing/2014/main" id="{22ACE55F-9284-CE2B-9785-63D60DA3A351}"/>
                  </a:ext>
                </a:extLst>
              </p:cNvPr>
              <p:cNvSpPr/>
              <p:nvPr/>
            </p:nvSpPr>
            <p:spPr>
              <a:xfrm>
                <a:off x="10361844" y="4548089"/>
                <a:ext cx="108337" cy="93977"/>
              </a:xfrm>
              <a:custGeom>
                <a:avLst/>
                <a:gdLst>
                  <a:gd name="connsiteX0" fmla="*/ 30832 w 108352"/>
                  <a:gd name="connsiteY0" fmla="*/ 0 h 93990"/>
                  <a:gd name="connsiteX1" fmla="*/ 53736 w 108352"/>
                  <a:gd name="connsiteY1" fmla="*/ 59038 h 93990"/>
                  <a:gd name="connsiteX2" fmla="*/ 76933 w 108352"/>
                  <a:gd name="connsiteY2" fmla="*/ 0 h 93990"/>
                  <a:gd name="connsiteX3" fmla="*/ 108353 w 108352"/>
                  <a:gd name="connsiteY3" fmla="*/ 0 h 93990"/>
                  <a:gd name="connsiteX4" fmla="*/ 65775 w 108352"/>
                  <a:gd name="connsiteY4" fmla="*/ 93991 h 93990"/>
                  <a:gd name="connsiteX5" fmla="*/ 41990 w 108352"/>
                  <a:gd name="connsiteY5" fmla="*/ 93991 h 93990"/>
                  <a:gd name="connsiteX6" fmla="*/ 0 w 108352"/>
                  <a:gd name="connsiteY6" fmla="*/ 0 h 93990"/>
                  <a:gd name="connsiteX7" fmla="*/ 31419 w 108352"/>
                  <a:gd name="connsiteY7" fmla="*/ 0 h 9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52" h="93990">
                    <a:moveTo>
                      <a:pt x="30832" y="0"/>
                    </a:moveTo>
                    <a:lnTo>
                      <a:pt x="53736" y="59038"/>
                    </a:lnTo>
                    <a:lnTo>
                      <a:pt x="76933" y="0"/>
                    </a:lnTo>
                    <a:lnTo>
                      <a:pt x="108353" y="0"/>
                    </a:lnTo>
                    <a:lnTo>
                      <a:pt x="65775" y="93991"/>
                    </a:lnTo>
                    <a:lnTo>
                      <a:pt x="41990" y="93991"/>
                    </a:lnTo>
                    <a:lnTo>
                      <a:pt x="0" y="0"/>
                    </a:lnTo>
                    <a:lnTo>
                      <a:pt x="31419" y="0"/>
                    </a:lnTo>
                    <a:close/>
                  </a:path>
                </a:pathLst>
              </a:custGeom>
              <a:solidFill>
                <a:srgbClr val="005285"/>
              </a:solidFill>
              <a:ln w="2935" cap="flat">
                <a:noFill/>
                <a:prstDash val="solid"/>
                <a:miter/>
              </a:ln>
            </p:spPr>
            <p:txBody>
              <a:bodyPr rtlCol="0" anchor="ctr"/>
              <a:lstStyle/>
              <a:p>
                <a:endParaRPr lang="nl-NL" sz="1349"/>
              </a:p>
            </p:txBody>
          </p:sp>
          <p:sp>
            <p:nvSpPr>
              <p:cNvPr id="98" name="Vrije vorm 97">
                <a:extLst>
                  <a:ext uri="{FF2B5EF4-FFF2-40B4-BE49-F238E27FC236}">
                    <a16:creationId xmlns:a16="http://schemas.microsoft.com/office/drawing/2014/main" id="{06DE89ED-CFBF-5C8E-EFD6-E8421AADE03F}"/>
                  </a:ext>
                </a:extLst>
              </p:cNvPr>
              <p:cNvSpPr/>
              <p:nvPr/>
            </p:nvSpPr>
            <p:spPr>
              <a:xfrm>
                <a:off x="10469889" y="4545445"/>
                <a:ext cx="100117" cy="99851"/>
              </a:xfrm>
              <a:custGeom>
                <a:avLst/>
                <a:gdLst>
                  <a:gd name="connsiteX0" fmla="*/ 29951 w 100130"/>
                  <a:gd name="connsiteY0" fmla="*/ 56982 h 99864"/>
                  <a:gd name="connsiteX1" fmla="*/ 31126 w 100130"/>
                  <a:gd name="connsiteY1" fmla="*/ 65206 h 99864"/>
                  <a:gd name="connsiteX2" fmla="*/ 34649 w 100130"/>
                  <a:gd name="connsiteY2" fmla="*/ 71961 h 99864"/>
                  <a:gd name="connsiteX3" fmla="*/ 41109 w 100130"/>
                  <a:gd name="connsiteY3" fmla="*/ 76367 h 99864"/>
                  <a:gd name="connsiteX4" fmla="*/ 51093 w 100130"/>
                  <a:gd name="connsiteY4" fmla="*/ 78130 h 99864"/>
                  <a:gd name="connsiteX5" fmla="*/ 63132 w 100130"/>
                  <a:gd name="connsiteY5" fmla="*/ 74899 h 99864"/>
                  <a:gd name="connsiteX6" fmla="*/ 68711 w 100130"/>
                  <a:gd name="connsiteY6" fmla="*/ 67262 h 99864"/>
                  <a:gd name="connsiteX7" fmla="*/ 98369 w 100130"/>
                  <a:gd name="connsiteY7" fmla="*/ 67262 h 99864"/>
                  <a:gd name="connsiteX8" fmla="*/ 93670 w 100130"/>
                  <a:gd name="connsiteY8" fmla="*/ 79892 h 99864"/>
                  <a:gd name="connsiteX9" fmla="*/ 83981 w 100130"/>
                  <a:gd name="connsiteY9" fmla="*/ 90172 h 99864"/>
                  <a:gd name="connsiteX10" fmla="*/ 69886 w 100130"/>
                  <a:gd name="connsiteY10" fmla="*/ 97222 h 99864"/>
                  <a:gd name="connsiteX11" fmla="*/ 51387 w 100130"/>
                  <a:gd name="connsiteY11" fmla="*/ 99865 h 99864"/>
                  <a:gd name="connsiteX12" fmla="*/ 29364 w 100130"/>
                  <a:gd name="connsiteY12" fmla="*/ 96340 h 99864"/>
                  <a:gd name="connsiteX13" fmla="*/ 13214 w 100130"/>
                  <a:gd name="connsiteY13" fmla="*/ 86060 h 99864"/>
                  <a:gd name="connsiteX14" fmla="*/ 3230 w 100130"/>
                  <a:gd name="connsiteY14" fmla="*/ 70199 h 99864"/>
                  <a:gd name="connsiteX15" fmla="*/ 0 w 100130"/>
                  <a:gd name="connsiteY15" fmla="*/ 49932 h 99864"/>
                  <a:gd name="connsiteX16" fmla="*/ 3230 w 100130"/>
                  <a:gd name="connsiteY16" fmla="*/ 30547 h 99864"/>
                  <a:gd name="connsiteX17" fmla="*/ 12920 w 100130"/>
                  <a:gd name="connsiteY17" fmla="*/ 14686 h 99864"/>
                  <a:gd name="connsiteX18" fmla="*/ 28777 w 100130"/>
                  <a:gd name="connsiteY18" fmla="*/ 3819 h 99864"/>
                  <a:gd name="connsiteX19" fmla="*/ 50799 w 100130"/>
                  <a:gd name="connsiteY19" fmla="*/ 0 h 99864"/>
                  <a:gd name="connsiteX20" fmla="*/ 71060 w 100130"/>
                  <a:gd name="connsiteY20" fmla="*/ 3525 h 99864"/>
                  <a:gd name="connsiteX21" fmla="*/ 86623 w 100130"/>
                  <a:gd name="connsiteY21" fmla="*/ 12924 h 99864"/>
                  <a:gd name="connsiteX22" fmla="*/ 96607 w 100130"/>
                  <a:gd name="connsiteY22" fmla="*/ 26729 h 99864"/>
                  <a:gd name="connsiteX23" fmla="*/ 100131 w 100130"/>
                  <a:gd name="connsiteY23" fmla="*/ 43177 h 99864"/>
                  <a:gd name="connsiteX24" fmla="*/ 100131 w 100130"/>
                  <a:gd name="connsiteY24" fmla="*/ 49639 h 99864"/>
                  <a:gd name="connsiteX25" fmla="*/ 99250 w 100130"/>
                  <a:gd name="connsiteY25" fmla="*/ 57275 h 99864"/>
                  <a:gd name="connsiteX26" fmla="*/ 30538 w 100130"/>
                  <a:gd name="connsiteY26" fmla="*/ 57275 h 99864"/>
                  <a:gd name="connsiteX27" fmla="*/ 50506 w 100130"/>
                  <a:gd name="connsiteY27" fmla="*/ 19679 h 99864"/>
                  <a:gd name="connsiteX28" fmla="*/ 35824 w 100130"/>
                  <a:gd name="connsiteY28" fmla="*/ 24673 h 99864"/>
                  <a:gd name="connsiteX29" fmla="*/ 29951 w 100130"/>
                  <a:gd name="connsiteY29" fmla="*/ 39359 h 99864"/>
                  <a:gd name="connsiteX30" fmla="*/ 69886 w 100130"/>
                  <a:gd name="connsiteY30" fmla="*/ 39359 h 99864"/>
                  <a:gd name="connsiteX31" fmla="*/ 64600 w 100130"/>
                  <a:gd name="connsiteY31" fmla="*/ 24966 h 99864"/>
                  <a:gd name="connsiteX32" fmla="*/ 50506 w 100130"/>
                  <a:gd name="connsiteY32" fmla="*/ 19679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130" h="99864">
                    <a:moveTo>
                      <a:pt x="29951" y="56982"/>
                    </a:moveTo>
                    <a:cubicBezTo>
                      <a:pt x="29951" y="59919"/>
                      <a:pt x="30538" y="62563"/>
                      <a:pt x="31126" y="65206"/>
                    </a:cubicBezTo>
                    <a:cubicBezTo>
                      <a:pt x="31713" y="67850"/>
                      <a:pt x="33181" y="69906"/>
                      <a:pt x="34649" y="71961"/>
                    </a:cubicBezTo>
                    <a:cubicBezTo>
                      <a:pt x="36411" y="74018"/>
                      <a:pt x="38467" y="75486"/>
                      <a:pt x="41109" y="76367"/>
                    </a:cubicBezTo>
                    <a:cubicBezTo>
                      <a:pt x="43752" y="77542"/>
                      <a:pt x="46982" y="78130"/>
                      <a:pt x="51093" y="78130"/>
                    </a:cubicBezTo>
                    <a:cubicBezTo>
                      <a:pt x="55204" y="78130"/>
                      <a:pt x="60490" y="76955"/>
                      <a:pt x="63132" y="74899"/>
                    </a:cubicBezTo>
                    <a:cubicBezTo>
                      <a:pt x="65775" y="72843"/>
                      <a:pt x="67831" y="70199"/>
                      <a:pt x="68711" y="67262"/>
                    </a:cubicBezTo>
                    <a:lnTo>
                      <a:pt x="98369" y="67262"/>
                    </a:lnTo>
                    <a:cubicBezTo>
                      <a:pt x="97782" y="71668"/>
                      <a:pt x="96019" y="75780"/>
                      <a:pt x="93670" y="79892"/>
                    </a:cubicBezTo>
                    <a:cubicBezTo>
                      <a:pt x="91322" y="84004"/>
                      <a:pt x="88091" y="87235"/>
                      <a:pt x="83981" y="90172"/>
                    </a:cubicBezTo>
                    <a:cubicBezTo>
                      <a:pt x="79869" y="93109"/>
                      <a:pt x="75172" y="95459"/>
                      <a:pt x="69886" y="97222"/>
                    </a:cubicBezTo>
                    <a:cubicBezTo>
                      <a:pt x="64306" y="98984"/>
                      <a:pt x="58140" y="99865"/>
                      <a:pt x="51387" y="99865"/>
                    </a:cubicBezTo>
                    <a:cubicBezTo>
                      <a:pt x="44633" y="99865"/>
                      <a:pt x="35824" y="98690"/>
                      <a:pt x="29364" y="96340"/>
                    </a:cubicBezTo>
                    <a:cubicBezTo>
                      <a:pt x="22904" y="93991"/>
                      <a:pt x="17618" y="90466"/>
                      <a:pt x="13214" y="86060"/>
                    </a:cubicBezTo>
                    <a:cubicBezTo>
                      <a:pt x="8809" y="81654"/>
                      <a:pt x="5579" y="76367"/>
                      <a:pt x="3230" y="70199"/>
                    </a:cubicBezTo>
                    <a:cubicBezTo>
                      <a:pt x="881" y="64031"/>
                      <a:pt x="0" y="57275"/>
                      <a:pt x="0" y="49932"/>
                    </a:cubicBezTo>
                    <a:cubicBezTo>
                      <a:pt x="0" y="42589"/>
                      <a:pt x="1174" y="36421"/>
                      <a:pt x="3230" y="30547"/>
                    </a:cubicBezTo>
                    <a:cubicBezTo>
                      <a:pt x="5286" y="24379"/>
                      <a:pt x="8515" y="19386"/>
                      <a:pt x="12920" y="14686"/>
                    </a:cubicBezTo>
                    <a:cubicBezTo>
                      <a:pt x="17324" y="10280"/>
                      <a:pt x="22610" y="6462"/>
                      <a:pt x="28777" y="3819"/>
                    </a:cubicBezTo>
                    <a:cubicBezTo>
                      <a:pt x="34943" y="1175"/>
                      <a:pt x="42284" y="0"/>
                      <a:pt x="50799" y="0"/>
                    </a:cubicBezTo>
                    <a:cubicBezTo>
                      <a:pt x="59315" y="0"/>
                      <a:pt x="65187" y="1175"/>
                      <a:pt x="71060" y="3525"/>
                    </a:cubicBezTo>
                    <a:cubicBezTo>
                      <a:pt x="77227" y="5874"/>
                      <a:pt x="82219" y="9105"/>
                      <a:pt x="86623" y="12924"/>
                    </a:cubicBezTo>
                    <a:cubicBezTo>
                      <a:pt x="91028" y="16742"/>
                      <a:pt x="94258" y="21442"/>
                      <a:pt x="96607" y="26729"/>
                    </a:cubicBezTo>
                    <a:cubicBezTo>
                      <a:pt x="98956" y="32016"/>
                      <a:pt x="100131" y="37596"/>
                      <a:pt x="100131" y="43177"/>
                    </a:cubicBezTo>
                    <a:cubicBezTo>
                      <a:pt x="100131" y="48758"/>
                      <a:pt x="100131" y="47289"/>
                      <a:pt x="100131" y="49639"/>
                    </a:cubicBezTo>
                    <a:cubicBezTo>
                      <a:pt x="100131" y="51989"/>
                      <a:pt x="99837" y="54338"/>
                      <a:pt x="99250" y="57275"/>
                    </a:cubicBezTo>
                    <a:lnTo>
                      <a:pt x="30538" y="57275"/>
                    </a:lnTo>
                    <a:close/>
                    <a:moveTo>
                      <a:pt x="50506" y="19679"/>
                    </a:moveTo>
                    <a:cubicBezTo>
                      <a:pt x="44633" y="19679"/>
                      <a:pt x="39641" y="21442"/>
                      <a:pt x="35824" y="24673"/>
                    </a:cubicBezTo>
                    <a:cubicBezTo>
                      <a:pt x="32006" y="28197"/>
                      <a:pt x="29951" y="32897"/>
                      <a:pt x="29951" y="39359"/>
                    </a:cubicBezTo>
                    <a:lnTo>
                      <a:pt x="69886" y="39359"/>
                    </a:lnTo>
                    <a:cubicBezTo>
                      <a:pt x="69886" y="33191"/>
                      <a:pt x="68124" y="28197"/>
                      <a:pt x="64600" y="24966"/>
                    </a:cubicBezTo>
                    <a:cubicBezTo>
                      <a:pt x="61077" y="21442"/>
                      <a:pt x="56085" y="19679"/>
                      <a:pt x="50506" y="19679"/>
                    </a:cubicBezTo>
                  </a:path>
                </a:pathLst>
              </a:custGeom>
              <a:solidFill>
                <a:srgbClr val="005285"/>
              </a:solidFill>
              <a:ln w="2935" cap="flat">
                <a:noFill/>
                <a:prstDash val="solid"/>
                <a:miter/>
              </a:ln>
            </p:spPr>
            <p:txBody>
              <a:bodyPr rtlCol="0" anchor="ctr"/>
              <a:lstStyle/>
              <a:p>
                <a:endParaRPr lang="nl-NL" sz="1349"/>
              </a:p>
            </p:txBody>
          </p:sp>
          <p:sp>
            <p:nvSpPr>
              <p:cNvPr id="99" name="Vrije vorm 98">
                <a:extLst>
                  <a:ext uri="{FF2B5EF4-FFF2-40B4-BE49-F238E27FC236}">
                    <a16:creationId xmlns:a16="http://schemas.microsoft.com/office/drawing/2014/main" id="{4809B136-0E0D-BDC1-DFC9-0F702A987139}"/>
                  </a:ext>
                </a:extLst>
              </p:cNvPr>
              <p:cNvSpPr/>
              <p:nvPr/>
            </p:nvSpPr>
            <p:spPr>
              <a:xfrm>
                <a:off x="10587329" y="4545152"/>
                <a:ext cx="67821" cy="97208"/>
              </a:xfrm>
              <a:custGeom>
                <a:avLst/>
                <a:gdLst>
                  <a:gd name="connsiteX0" fmla="*/ 67537 w 67830"/>
                  <a:gd name="connsiteY0" fmla="*/ 29078 h 97221"/>
                  <a:gd name="connsiteX1" fmla="*/ 62251 w 67830"/>
                  <a:gd name="connsiteY1" fmla="*/ 27903 h 97221"/>
                  <a:gd name="connsiteX2" fmla="*/ 56965 w 67830"/>
                  <a:gd name="connsiteY2" fmla="*/ 27903 h 97221"/>
                  <a:gd name="connsiteX3" fmla="*/ 37292 w 67830"/>
                  <a:gd name="connsiteY3" fmla="*/ 35246 h 97221"/>
                  <a:gd name="connsiteX4" fmla="*/ 29951 w 67830"/>
                  <a:gd name="connsiteY4" fmla="*/ 59919 h 97221"/>
                  <a:gd name="connsiteX5" fmla="*/ 29951 w 67830"/>
                  <a:gd name="connsiteY5" fmla="*/ 97221 h 97221"/>
                  <a:gd name="connsiteX6" fmla="*/ 0 w 67830"/>
                  <a:gd name="connsiteY6" fmla="*/ 97221 h 97221"/>
                  <a:gd name="connsiteX7" fmla="*/ 0 w 67830"/>
                  <a:gd name="connsiteY7" fmla="*/ 1762 h 97221"/>
                  <a:gd name="connsiteX8" fmla="*/ 29951 w 67830"/>
                  <a:gd name="connsiteY8" fmla="*/ 1762 h 97221"/>
                  <a:gd name="connsiteX9" fmla="*/ 29951 w 67830"/>
                  <a:gd name="connsiteY9" fmla="*/ 17036 h 97221"/>
                  <a:gd name="connsiteX10" fmla="*/ 41109 w 67830"/>
                  <a:gd name="connsiteY10" fmla="*/ 5287 h 97221"/>
                  <a:gd name="connsiteX11" fmla="*/ 58728 w 67830"/>
                  <a:gd name="connsiteY11" fmla="*/ 0 h 97221"/>
                  <a:gd name="connsiteX12" fmla="*/ 67831 w 67830"/>
                  <a:gd name="connsiteY12" fmla="*/ 1469 h 97221"/>
                  <a:gd name="connsiteX13" fmla="*/ 67831 w 67830"/>
                  <a:gd name="connsiteY13" fmla="*/ 29078 h 9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830" h="97221">
                    <a:moveTo>
                      <a:pt x="67537" y="29078"/>
                    </a:moveTo>
                    <a:cubicBezTo>
                      <a:pt x="65481" y="28491"/>
                      <a:pt x="63719" y="28197"/>
                      <a:pt x="62251" y="27903"/>
                    </a:cubicBezTo>
                    <a:cubicBezTo>
                      <a:pt x="60783" y="27903"/>
                      <a:pt x="59021" y="27903"/>
                      <a:pt x="56965" y="27903"/>
                    </a:cubicBezTo>
                    <a:cubicBezTo>
                      <a:pt x="48744" y="27903"/>
                      <a:pt x="42284" y="30253"/>
                      <a:pt x="37292" y="35246"/>
                    </a:cubicBezTo>
                    <a:cubicBezTo>
                      <a:pt x="32300" y="40240"/>
                      <a:pt x="29951" y="48464"/>
                      <a:pt x="29951" y="59919"/>
                    </a:cubicBezTo>
                    <a:lnTo>
                      <a:pt x="29951" y="97221"/>
                    </a:lnTo>
                    <a:lnTo>
                      <a:pt x="0" y="97221"/>
                    </a:lnTo>
                    <a:lnTo>
                      <a:pt x="0" y="1762"/>
                    </a:lnTo>
                    <a:lnTo>
                      <a:pt x="29951" y="1762"/>
                    </a:lnTo>
                    <a:lnTo>
                      <a:pt x="29951" y="17036"/>
                    </a:lnTo>
                    <a:cubicBezTo>
                      <a:pt x="32300" y="12630"/>
                      <a:pt x="35824" y="8518"/>
                      <a:pt x="41109" y="5287"/>
                    </a:cubicBezTo>
                    <a:cubicBezTo>
                      <a:pt x="46395" y="1762"/>
                      <a:pt x="52268" y="0"/>
                      <a:pt x="58728" y="0"/>
                    </a:cubicBezTo>
                    <a:cubicBezTo>
                      <a:pt x="65187" y="0"/>
                      <a:pt x="65187" y="587"/>
                      <a:pt x="67831" y="1469"/>
                    </a:cubicBezTo>
                    <a:lnTo>
                      <a:pt x="67831" y="29078"/>
                    </a:lnTo>
                    <a:close/>
                  </a:path>
                </a:pathLst>
              </a:custGeom>
              <a:solidFill>
                <a:srgbClr val="005285"/>
              </a:solidFill>
              <a:ln w="2935" cap="flat">
                <a:noFill/>
                <a:prstDash val="solid"/>
                <a:miter/>
              </a:ln>
            </p:spPr>
            <p:txBody>
              <a:bodyPr rtlCol="0" anchor="ctr"/>
              <a:lstStyle/>
              <a:p>
                <a:endParaRPr lang="nl-NL" sz="1349"/>
              </a:p>
            </p:txBody>
          </p:sp>
          <p:sp>
            <p:nvSpPr>
              <p:cNvPr id="100" name="Vrije vorm 99">
                <a:extLst>
                  <a:ext uri="{FF2B5EF4-FFF2-40B4-BE49-F238E27FC236}">
                    <a16:creationId xmlns:a16="http://schemas.microsoft.com/office/drawing/2014/main" id="{F67148D3-EFBB-F02C-84B1-935F2A868A46}"/>
                  </a:ext>
                </a:extLst>
              </p:cNvPr>
              <p:cNvSpPr/>
              <p:nvPr/>
            </p:nvSpPr>
            <p:spPr>
              <a:xfrm>
                <a:off x="10660729" y="4503745"/>
                <a:ext cx="102760" cy="140967"/>
              </a:xfrm>
              <a:custGeom>
                <a:avLst/>
                <a:gdLst>
                  <a:gd name="connsiteX0" fmla="*/ 73409 w 102773"/>
                  <a:gd name="connsiteY0" fmla="*/ 125418 h 140985"/>
                  <a:gd name="connsiteX1" fmla="*/ 68711 w 102773"/>
                  <a:gd name="connsiteY1" fmla="*/ 131587 h 140985"/>
                  <a:gd name="connsiteX2" fmla="*/ 61958 w 102773"/>
                  <a:gd name="connsiteY2" fmla="*/ 136580 h 140985"/>
                  <a:gd name="connsiteX3" fmla="*/ 53736 w 102773"/>
                  <a:gd name="connsiteY3" fmla="*/ 139811 h 140985"/>
                  <a:gd name="connsiteX4" fmla="*/ 44927 w 102773"/>
                  <a:gd name="connsiteY4" fmla="*/ 140986 h 140985"/>
                  <a:gd name="connsiteX5" fmla="*/ 26721 w 102773"/>
                  <a:gd name="connsiteY5" fmla="*/ 137167 h 140985"/>
                  <a:gd name="connsiteX6" fmla="*/ 12333 w 102773"/>
                  <a:gd name="connsiteY6" fmla="*/ 126593 h 140985"/>
                  <a:gd name="connsiteX7" fmla="*/ 3230 w 102773"/>
                  <a:gd name="connsiteY7" fmla="*/ 110732 h 140985"/>
                  <a:gd name="connsiteX8" fmla="*/ 0 w 102773"/>
                  <a:gd name="connsiteY8" fmla="*/ 90759 h 140985"/>
                  <a:gd name="connsiteX9" fmla="*/ 3230 w 102773"/>
                  <a:gd name="connsiteY9" fmla="*/ 70787 h 140985"/>
                  <a:gd name="connsiteX10" fmla="*/ 12333 w 102773"/>
                  <a:gd name="connsiteY10" fmla="*/ 54926 h 140985"/>
                  <a:gd name="connsiteX11" fmla="*/ 26721 w 102773"/>
                  <a:gd name="connsiteY11" fmla="*/ 44352 h 140985"/>
                  <a:gd name="connsiteX12" fmla="*/ 44927 w 102773"/>
                  <a:gd name="connsiteY12" fmla="*/ 40533 h 140985"/>
                  <a:gd name="connsiteX13" fmla="*/ 53736 w 102773"/>
                  <a:gd name="connsiteY13" fmla="*/ 41708 h 140985"/>
                  <a:gd name="connsiteX14" fmla="*/ 61958 w 102773"/>
                  <a:gd name="connsiteY14" fmla="*/ 45233 h 140985"/>
                  <a:gd name="connsiteX15" fmla="*/ 68711 w 102773"/>
                  <a:gd name="connsiteY15" fmla="*/ 50520 h 140985"/>
                  <a:gd name="connsiteX16" fmla="*/ 73409 w 102773"/>
                  <a:gd name="connsiteY16" fmla="*/ 56688 h 140985"/>
                  <a:gd name="connsiteX17" fmla="*/ 73409 w 102773"/>
                  <a:gd name="connsiteY17" fmla="*/ 0 h 140985"/>
                  <a:gd name="connsiteX18" fmla="*/ 102773 w 102773"/>
                  <a:gd name="connsiteY18" fmla="*/ 0 h 140985"/>
                  <a:gd name="connsiteX19" fmla="*/ 102773 w 102773"/>
                  <a:gd name="connsiteY19" fmla="*/ 138636 h 140985"/>
                  <a:gd name="connsiteX20" fmla="*/ 73409 w 102773"/>
                  <a:gd name="connsiteY20" fmla="*/ 138636 h 140985"/>
                  <a:gd name="connsiteX21" fmla="*/ 73409 w 102773"/>
                  <a:gd name="connsiteY21" fmla="*/ 125125 h 140985"/>
                  <a:gd name="connsiteX22" fmla="*/ 51387 w 102773"/>
                  <a:gd name="connsiteY22" fmla="*/ 115432 h 140985"/>
                  <a:gd name="connsiteX23" fmla="*/ 60490 w 102773"/>
                  <a:gd name="connsiteY23" fmla="*/ 113376 h 140985"/>
                  <a:gd name="connsiteX24" fmla="*/ 67243 w 102773"/>
                  <a:gd name="connsiteY24" fmla="*/ 108089 h 140985"/>
                  <a:gd name="connsiteX25" fmla="*/ 71941 w 102773"/>
                  <a:gd name="connsiteY25" fmla="*/ 100452 h 140985"/>
                  <a:gd name="connsiteX26" fmla="*/ 73703 w 102773"/>
                  <a:gd name="connsiteY26" fmla="*/ 91053 h 140985"/>
                  <a:gd name="connsiteX27" fmla="*/ 71941 w 102773"/>
                  <a:gd name="connsiteY27" fmla="*/ 81654 h 140985"/>
                  <a:gd name="connsiteX28" fmla="*/ 67243 w 102773"/>
                  <a:gd name="connsiteY28" fmla="*/ 74017 h 140985"/>
                  <a:gd name="connsiteX29" fmla="*/ 60490 w 102773"/>
                  <a:gd name="connsiteY29" fmla="*/ 68730 h 140985"/>
                  <a:gd name="connsiteX30" fmla="*/ 51387 w 102773"/>
                  <a:gd name="connsiteY30" fmla="*/ 66674 h 140985"/>
                  <a:gd name="connsiteX31" fmla="*/ 42284 w 102773"/>
                  <a:gd name="connsiteY31" fmla="*/ 68730 h 140985"/>
                  <a:gd name="connsiteX32" fmla="*/ 35530 w 102773"/>
                  <a:gd name="connsiteY32" fmla="*/ 74017 h 140985"/>
                  <a:gd name="connsiteX33" fmla="*/ 31126 w 102773"/>
                  <a:gd name="connsiteY33" fmla="*/ 81654 h 140985"/>
                  <a:gd name="connsiteX34" fmla="*/ 29364 w 102773"/>
                  <a:gd name="connsiteY34" fmla="*/ 91053 h 140985"/>
                  <a:gd name="connsiteX35" fmla="*/ 31126 w 102773"/>
                  <a:gd name="connsiteY35" fmla="*/ 100452 h 140985"/>
                  <a:gd name="connsiteX36" fmla="*/ 35530 w 102773"/>
                  <a:gd name="connsiteY36" fmla="*/ 108089 h 140985"/>
                  <a:gd name="connsiteX37" fmla="*/ 42284 w 102773"/>
                  <a:gd name="connsiteY37" fmla="*/ 113376 h 140985"/>
                  <a:gd name="connsiteX38" fmla="*/ 51387 w 102773"/>
                  <a:gd name="connsiteY38" fmla="*/ 115432 h 14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2773" h="140985">
                    <a:moveTo>
                      <a:pt x="73409" y="125418"/>
                    </a:moveTo>
                    <a:cubicBezTo>
                      <a:pt x="72235" y="127768"/>
                      <a:pt x="70767" y="129824"/>
                      <a:pt x="68711" y="131587"/>
                    </a:cubicBezTo>
                    <a:cubicBezTo>
                      <a:pt x="66656" y="133643"/>
                      <a:pt x="64600" y="135111"/>
                      <a:pt x="61958" y="136580"/>
                    </a:cubicBezTo>
                    <a:cubicBezTo>
                      <a:pt x="59609" y="138049"/>
                      <a:pt x="56672" y="138930"/>
                      <a:pt x="53736" y="139811"/>
                    </a:cubicBezTo>
                    <a:cubicBezTo>
                      <a:pt x="50799" y="140692"/>
                      <a:pt x="47863" y="140986"/>
                      <a:pt x="44927" y="140986"/>
                    </a:cubicBezTo>
                    <a:cubicBezTo>
                      <a:pt x="38173" y="140986"/>
                      <a:pt x="32006" y="139811"/>
                      <a:pt x="26721" y="137167"/>
                    </a:cubicBezTo>
                    <a:cubicBezTo>
                      <a:pt x="21142" y="134524"/>
                      <a:pt x="16444" y="130999"/>
                      <a:pt x="12333" y="126593"/>
                    </a:cubicBezTo>
                    <a:cubicBezTo>
                      <a:pt x="8222" y="122188"/>
                      <a:pt x="5286" y="116901"/>
                      <a:pt x="3230" y="110732"/>
                    </a:cubicBezTo>
                    <a:cubicBezTo>
                      <a:pt x="1174" y="104564"/>
                      <a:pt x="0" y="98102"/>
                      <a:pt x="0" y="90759"/>
                    </a:cubicBezTo>
                    <a:cubicBezTo>
                      <a:pt x="0" y="83416"/>
                      <a:pt x="1174" y="76955"/>
                      <a:pt x="3230" y="70787"/>
                    </a:cubicBezTo>
                    <a:cubicBezTo>
                      <a:pt x="5286" y="64618"/>
                      <a:pt x="8515" y="59331"/>
                      <a:pt x="12333" y="54926"/>
                    </a:cubicBezTo>
                    <a:cubicBezTo>
                      <a:pt x="16444" y="50520"/>
                      <a:pt x="21142" y="46995"/>
                      <a:pt x="26721" y="44352"/>
                    </a:cubicBezTo>
                    <a:cubicBezTo>
                      <a:pt x="32300" y="41708"/>
                      <a:pt x="38467" y="40533"/>
                      <a:pt x="44927" y="40533"/>
                    </a:cubicBezTo>
                    <a:cubicBezTo>
                      <a:pt x="51387" y="40533"/>
                      <a:pt x="50799" y="40827"/>
                      <a:pt x="53736" y="41708"/>
                    </a:cubicBezTo>
                    <a:cubicBezTo>
                      <a:pt x="56672" y="42589"/>
                      <a:pt x="59315" y="43764"/>
                      <a:pt x="61958" y="45233"/>
                    </a:cubicBezTo>
                    <a:cubicBezTo>
                      <a:pt x="64600" y="46701"/>
                      <a:pt x="66656" y="48464"/>
                      <a:pt x="68711" y="50520"/>
                    </a:cubicBezTo>
                    <a:cubicBezTo>
                      <a:pt x="70767" y="52576"/>
                      <a:pt x="72235" y="54632"/>
                      <a:pt x="73409" y="56688"/>
                    </a:cubicBezTo>
                    <a:lnTo>
                      <a:pt x="73409" y="0"/>
                    </a:lnTo>
                    <a:lnTo>
                      <a:pt x="102773" y="0"/>
                    </a:lnTo>
                    <a:lnTo>
                      <a:pt x="102773" y="138636"/>
                    </a:lnTo>
                    <a:lnTo>
                      <a:pt x="73409" y="138636"/>
                    </a:lnTo>
                    <a:lnTo>
                      <a:pt x="73409" y="125125"/>
                    </a:lnTo>
                    <a:close/>
                    <a:moveTo>
                      <a:pt x="51387" y="115432"/>
                    </a:moveTo>
                    <a:cubicBezTo>
                      <a:pt x="54617" y="115432"/>
                      <a:pt x="57847" y="114845"/>
                      <a:pt x="60490" y="113376"/>
                    </a:cubicBezTo>
                    <a:cubicBezTo>
                      <a:pt x="63132" y="111907"/>
                      <a:pt x="65481" y="110439"/>
                      <a:pt x="67243" y="108089"/>
                    </a:cubicBezTo>
                    <a:cubicBezTo>
                      <a:pt x="69299" y="106033"/>
                      <a:pt x="70767" y="103389"/>
                      <a:pt x="71941" y="100452"/>
                    </a:cubicBezTo>
                    <a:cubicBezTo>
                      <a:pt x="73116" y="97515"/>
                      <a:pt x="73703" y="94284"/>
                      <a:pt x="73703" y="91053"/>
                    </a:cubicBezTo>
                    <a:cubicBezTo>
                      <a:pt x="73703" y="87822"/>
                      <a:pt x="73116" y="84591"/>
                      <a:pt x="71941" y="81654"/>
                    </a:cubicBezTo>
                    <a:cubicBezTo>
                      <a:pt x="70767" y="78717"/>
                      <a:pt x="69299" y="76073"/>
                      <a:pt x="67243" y="74017"/>
                    </a:cubicBezTo>
                    <a:cubicBezTo>
                      <a:pt x="65481" y="71668"/>
                      <a:pt x="63132" y="69905"/>
                      <a:pt x="60490" y="68730"/>
                    </a:cubicBezTo>
                    <a:cubicBezTo>
                      <a:pt x="57847" y="67556"/>
                      <a:pt x="54910" y="66674"/>
                      <a:pt x="51387" y="66674"/>
                    </a:cubicBezTo>
                    <a:cubicBezTo>
                      <a:pt x="47863" y="66674"/>
                      <a:pt x="44927" y="67262"/>
                      <a:pt x="42284" y="68730"/>
                    </a:cubicBezTo>
                    <a:cubicBezTo>
                      <a:pt x="39641" y="70199"/>
                      <a:pt x="37292" y="71961"/>
                      <a:pt x="35530" y="74017"/>
                    </a:cubicBezTo>
                    <a:cubicBezTo>
                      <a:pt x="33474" y="76367"/>
                      <a:pt x="32006" y="78717"/>
                      <a:pt x="31126" y="81654"/>
                    </a:cubicBezTo>
                    <a:cubicBezTo>
                      <a:pt x="29951" y="84591"/>
                      <a:pt x="29364" y="87529"/>
                      <a:pt x="29364" y="91053"/>
                    </a:cubicBezTo>
                    <a:cubicBezTo>
                      <a:pt x="29364" y="94578"/>
                      <a:pt x="29951" y="97515"/>
                      <a:pt x="31126" y="100452"/>
                    </a:cubicBezTo>
                    <a:cubicBezTo>
                      <a:pt x="32300" y="103389"/>
                      <a:pt x="33768" y="106033"/>
                      <a:pt x="35530" y="108089"/>
                    </a:cubicBezTo>
                    <a:cubicBezTo>
                      <a:pt x="37292" y="110145"/>
                      <a:pt x="39641" y="111907"/>
                      <a:pt x="42284" y="113376"/>
                    </a:cubicBezTo>
                    <a:cubicBezTo>
                      <a:pt x="44927" y="114551"/>
                      <a:pt x="47863" y="115432"/>
                      <a:pt x="51387" y="115432"/>
                    </a:cubicBezTo>
                  </a:path>
                </a:pathLst>
              </a:custGeom>
              <a:solidFill>
                <a:srgbClr val="005285"/>
              </a:solidFill>
              <a:ln w="2935" cap="flat">
                <a:noFill/>
                <a:prstDash val="solid"/>
                <a:miter/>
              </a:ln>
            </p:spPr>
            <p:txBody>
              <a:bodyPr rtlCol="0" anchor="ctr"/>
              <a:lstStyle/>
              <a:p>
                <a:endParaRPr lang="nl-NL" sz="1349"/>
              </a:p>
            </p:txBody>
          </p:sp>
          <p:sp>
            <p:nvSpPr>
              <p:cNvPr id="101" name="Vrije vorm 100">
                <a:extLst>
                  <a:ext uri="{FF2B5EF4-FFF2-40B4-BE49-F238E27FC236}">
                    <a16:creationId xmlns:a16="http://schemas.microsoft.com/office/drawing/2014/main" id="{05F75795-761E-932C-AE87-4D658B01D2E2}"/>
                  </a:ext>
                </a:extLst>
              </p:cNvPr>
              <p:cNvSpPr/>
              <p:nvPr/>
            </p:nvSpPr>
            <p:spPr>
              <a:xfrm>
                <a:off x="10789912" y="4545152"/>
                <a:ext cx="67821" cy="97208"/>
              </a:xfrm>
              <a:custGeom>
                <a:avLst/>
                <a:gdLst>
                  <a:gd name="connsiteX0" fmla="*/ 67537 w 67830"/>
                  <a:gd name="connsiteY0" fmla="*/ 29078 h 97221"/>
                  <a:gd name="connsiteX1" fmla="*/ 62251 w 67830"/>
                  <a:gd name="connsiteY1" fmla="*/ 27903 h 97221"/>
                  <a:gd name="connsiteX2" fmla="*/ 56965 w 67830"/>
                  <a:gd name="connsiteY2" fmla="*/ 27903 h 97221"/>
                  <a:gd name="connsiteX3" fmla="*/ 37292 w 67830"/>
                  <a:gd name="connsiteY3" fmla="*/ 35246 h 97221"/>
                  <a:gd name="connsiteX4" fmla="*/ 29951 w 67830"/>
                  <a:gd name="connsiteY4" fmla="*/ 59919 h 97221"/>
                  <a:gd name="connsiteX5" fmla="*/ 29951 w 67830"/>
                  <a:gd name="connsiteY5" fmla="*/ 97221 h 97221"/>
                  <a:gd name="connsiteX6" fmla="*/ 0 w 67830"/>
                  <a:gd name="connsiteY6" fmla="*/ 97221 h 97221"/>
                  <a:gd name="connsiteX7" fmla="*/ 0 w 67830"/>
                  <a:gd name="connsiteY7" fmla="*/ 1762 h 97221"/>
                  <a:gd name="connsiteX8" fmla="*/ 29951 w 67830"/>
                  <a:gd name="connsiteY8" fmla="*/ 1762 h 97221"/>
                  <a:gd name="connsiteX9" fmla="*/ 29951 w 67830"/>
                  <a:gd name="connsiteY9" fmla="*/ 17036 h 97221"/>
                  <a:gd name="connsiteX10" fmla="*/ 41109 w 67830"/>
                  <a:gd name="connsiteY10" fmla="*/ 5287 h 97221"/>
                  <a:gd name="connsiteX11" fmla="*/ 58728 w 67830"/>
                  <a:gd name="connsiteY11" fmla="*/ 0 h 97221"/>
                  <a:gd name="connsiteX12" fmla="*/ 67831 w 67830"/>
                  <a:gd name="connsiteY12" fmla="*/ 1469 h 97221"/>
                  <a:gd name="connsiteX13" fmla="*/ 67831 w 67830"/>
                  <a:gd name="connsiteY13" fmla="*/ 29078 h 9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830" h="97221">
                    <a:moveTo>
                      <a:pt x="67537" y="29078"/>
                    </a:moveTo>
                    <a:cubicBezTo>
                      <a:pt x="65481" y="28491"/>
                      <a:pt x="63719" y="28197"/>
                      <a:pt x="62251" y="27903"/>
                    </a:cubicBezTo>
                    <a:cubicBezTo>
                      <a:pt x="60783" y="27903"/>
                      <a:pt x="59021" y="27903"/>
                      <a:pt x="56965" y="27903"/>
                    </a:cubicBezTo>
                    <a:cubicBezTo>
                      <a:pt x="48744" y="27903"/>
                      <a:pt x="42284" y="30253"/>
                      <a:pt x="37292" y="35246"/>
                    </a:cubicBezTo>
                    <a:cubicBezTo>
                      <a:pt x="32300" y="40240"/>
                      <a:pt x="29951" y="48464"/>
                      <a:pt x="29951" y="59919"/>
                    </a:cubicBezTo>
                    <a:lnTo>
                      <a:pt x="29951" y="97221"/>
                    </a:lnTo>
                    <a:lnTo>
                      <a:pt x="0" y="97221"/>
                    </a:lnTo>
                    <a:lnTo>
                      <a:pt x="0" y="1762"/>
                    </a:lnTo>
                    <a:lnTo>
                      <a:pt x="29951" y="1762"/>
                    </a:lnTo>
                    <a:lnTo>
                      <a:pt x="29951" y="17036"/>
                    </a:lnTo>
                    <a:cubicBezTo>
                      <a:pt x="32300" y="12630"/>
                      <a:pt x="35824" y="8518"/>
                      <a:pt x="41109" y="5287"/>
                    </a:cubicBezTo>
                    <a:cubicBezTo>
                      <a:pt x="46395" y="1762"/>
                      <a:pt x="52268" y="0"/>
                      <a:pt x="58728" y="0"/>
                    </a:cubicBezTo>
                    <a:cubicBezTo>
                      <a:pt x="65187" y="0"/>
                      <a:pt x="65187" y="587"/>
                      <a:pt x="67831" y="1469"/>
                    </a:cubicBezTo>
                    <a:lnTo>
                      <a:pt x="67831" y="29078"/>
                    </a:lnTo>
                    <a:close/>
                  </a:path>
                </a:pathLst>
              </a:custGeom>
              <a:solidFill>
                <a:srgbClr val="005285"/>
              </a:solidFill>
              <a:ln w="2935" cap="flat">
                <a:noFill/>
                <a:prstDash val="solid"/>
                <a:miter/>
              </a:ln>
            </p:spPr>
            <p:txBody>
              <a:bodyPr rtlCol="0" anchor="ctr"/>
              <a:lstStyle/>
              <a:p>
                <a:endParaRPr lang="nl-NL" sz="1349"/>
              </a:p>
            </p:txBody>
          </p:sp>
          <p:sp>
            <p:nvSpPr>
              <p:cNvPr id="102" name="Vrije vorm 101">
                <a:extLst>
                  <a:ext uri="{FF2B5EF4-FFF2-40B4-BE49-F238E27FC236}">
                    <a16:creationId xmlns:a16="http://schemas.microsoft.com/office/drawing/2014/main" id="{46D81C61-0C7F-A090-24EF-F1B24C1678F7}"/>
                  </a:ext>
                </a:extLst>
              </p:cNvPr>
              <p:cNvSpPr/>
              <p:nvPr/>
            </p:nvSpPr>
            <p:spPr>
              <a:xfrm>
                <a:off x="10860671" y="4544271"/>
                <a:ext cx="105401" cy="100439"/>
              </a:xfrm>
              <a:custGeom>
                <a:avLst/>
                <a:gdLst>
                  <a:gd name="connsiteX0" fmla="*/ 105416 w 105415"/>
                  <a:gd name="connsiteY0" fmla="*/ 3231 h 100452"/>
                  <a:gd name="connsiteX1" fmla="*/ 105416 w 105415"/>
                  <a:gd name="connsiteY1" fmla="*/ 98396 h 100452"/>
                  <a:gd name="connsiteX2" fmla="*/ 75171 w 105415"/>
                  <a:gd name="connsiteY2" fmla="*/ 98396 h 100452"/>
                  <a:gd name="connsiteX3" fmla="*/ 75171 w 105415"/>
                  <a:gd name="connsiteY3" fmla="*/ 84885 h 100452"/>
                  <a:gd name="connsiteX4" fmla="*/ 70473 w 105415"/>
                  <a:gd name="connsiteY4" fmla="*/ 91053 h 100452"/>
                  <a:gd name="connsiteX5" fmla="*/ 63719 w 105415"/>
                  <a:gd name="connsiteY5" fmla="*/ 96047 h 100452"/>
                  <a:gd name="connsiteX6" fmla="*/ 55203 w 105415"/>
                  <a:gd name="connsiteY6" fmla="*/ 99277 h 100452"/>
                  <a:gd name="connsiteX7" fmla="*/ 46101 w 105415"/>
                  <a:gd name="connsiteY7" fmla="*/ 100452 h 100452"/>
                  <a:gd name="connsiteX8" fmla="*/ 27308 w 105415"/>
                  <a:gd name="connsiteY8" fmla="*/ 96634 h 100452"/>
                  <a:gd name="connsiteX9" fmla="*/ 12626 w 105415"/>
                  <a:gd name="connsiteY9" fmla="*/ 86060 h 100452"/>
                  <a:gd name="connsiteX10" fmla="*/ 3230 w 105415"/>
                  <a:gd name="connsiteY10" fmla="*/ 70199 h 100452"/>
                  <a:gd name="connsiteX11" fmla="*/ 0 w 105415"/>
                  <a:gd name="connsiteY11" fmla="*/ 50226 h 100452"/>
                  <a:gd name="connsiteX12" fmla="*/ 3230 w 105415"/>
                  <a:gd name="connsiteY12" fmla="*/ 30253 h 100452"/>
                  <a:gd name="connsiteX13" fmla="*/ 12626 w 105415"/>
                  <a:gd name="connsiteY13" fmla="*/ 14392 h 100452"/>
                  <a:gd name="connsiteX14" fmla="*/ 27308 w 105415"/>
                  <a:gd name="connsiteY14" fmla="*/ 3818 h 100452"/>
                  <a:gd name="connsiteX15" fmla="*/ 46101 w 105415"/>
                  <a:gd name="connsiteY15" fmla="*/ 0 h 100452"/>
                  <a:gd name="connsiteX16" fmla="*/ 55203 w 105415"/>
                  <a:gd name="connsiteY16" fmla="*/ 1175 h 100452"/>
                  <a:gd name="connsiteX17" fmla="*/ 63719 w 105415"/>
                  <a:gd name="connsiteY17" fmla="*/ 4699 h 100452"/>
                  <a:gd name="connsiteX18" fmla="*/ 70473 w 105415"/>
                  <a:gd name="connsiteY18" fmla="*/ 9986 h 100452"/>
                  <a:gd name="connsiteX19" fmla="*/ 75171 w 105415"/>
                  <a:gd name="connsiteY19" fmla="*/ 16155 h 100452"/>
                  <a:gd name="connsiteX20" fmla="*/ 75171 w 105415"/>
                  <a:gd name="connsiteY20" fmla="*/ 2643 h 100452"/>
                  <a:gd name="connsiteX21" fmla="*/ 105416 w 105415"/>
                  <a:gd name="connsiteY21" fmla="*/ 2643 h 100452"/>
                  <a:gd name="connsiteX22" fmla="*/ 52561 w 105415"/>
                  <a:gd name="connsiteY22" fmla="*/ 75192 h 100452"/>
                  <a:gd name="connsiteX23" fmla="*/ 61957 w 105415"/>
                  <a:gd name="connsiteY23" fmla="*/ 73136 h 100452"/>
                  <a:gd name="connsiteX24" fmla="*/ 69005 w 105415"/>
                  <a:gd name="connsiteY24" fmla="*/ 67849 h 100452"/>
                  <a:gd name="connsiteX25" fmla="*/ 73703 w 105415"/>
                  <a:gd name="connsiteY25" fmla="*/ 60213 h 100452"/>
                  <a:gd name="connsiteX26" fmla="*/ 75465 w 105415"/>
                  <a:gd name="connsiteY26" fmla="*/ 50814 h 100452"/>
                  <a:gd name="connsiteX27" fmla="*/ 73703 w 105415"/>
                  <a:gd name="connsiteY27" fmla="*/ 41414 h 100452"/>
                  <a:gd name="connsiteX28" fmla="*/ 69005 w 105415"/>
                  <a:gd name="connsiteY28" fmla="*/ 33778 h 100452"/>
                  <a:gd name="connsiteX29" fmla="*/ 61957 w 105415"/>
                  <a:gd name="connsiteY29" fmla="*/ 28491 h 100452"/>
                  <a:gd name="connsiteX30" fmla="*/ 52561 w 105415"/>
                  <a:gd name="connsiteY30" fmla="*/ 26435 h 100452"/>
                  <a:gd name="connsiteX31" fmla="*/ 43165 w 105415"/>
                  <a:gd name="connsiteY31" fmla="*/ 28491 h 100452"/>
                  <a:gd name="connsiteX32" fmla="*/ 36117 w 105415"/>
                  <a:gd name="connsiteY32" fmla="*/ 33778 h 100452"/>
                  <a:gd name="connsiteX33" fmla="*/ 31419 w 105415"/>
                  <a:gd name="connsiteY33" fmla="*/ 41414 h 100452"/>
                  <a:gd name="connsiteX34" fmla="*/ 29657 w 105415"/>
                  <a:gd name="connsiteY34" fmla="*/ 50814 h 100452"/>
                  <a:gd name="connsiteX35" fmla="*/ 31419 w 105415"/>
                  <a:gd name="connsiteY35" fmla="*/ 60213 h 100452"/>
                  <a:gd name="connsiteX36" fmla="*/ 36117 w 105415"/>
                  <a:gd name="connsiteY36" fmla="*/ 67849 h 100452"/>
                  <a:gd name="connsiteX37" fmla="*/ 43165 w 105415"/>
                  <a:gd name="connsiteY37" fmla="*/ 73136 h 100452"/>
                  <a:gd name="connsiteX38" fmla="*/ 52561 w 105415"/>
                  <a:gd name="connsiteY38" fmla="*/ 75192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415" h="100452">
                    <a:moveTo>
                      <a:pt x="105416" y="3231"/>
                    </a:moveTo>
                    <a:lnTo>
                      <a:pt x="105416" y="98396"/>
                    </a:lnTo>
                    <a:lnTo>
                      <a:pt x="75171" y="98396"/>
                    </a:lnTo>
                    <a:lnTo>
                      <a:pt x="75171" y="84885"/>
                    </a:lnTo>
                    <a:cubicBezTo>
                      <a:pt x="73997" y="87235"/>
                      <a:pt x="72528" y="89291"/>
                      <a:pt x="70473" y="91053"/>
                    </a:cubicBezTo>
                    <a:cubicBezTo>
                      <a:pt x="68417" y="93109"/>
                      <a:pt x="66069" y="94578"/>
                      <a:pt x="63719" y="96047"/>
                    </a:cubicBezTo>
                    <a:cubicBezTo>
                      <a:pt x="61076" y="97515"/>
                      <a:pt x="58434" y="98396"/>
                      <a:pt x="55203" y="99277"/>
                    </a:cubicBezTo>
                    <a:cubicBezTo>
                      <a:pt x="52267" y="100159"/>
                      <a:pt x="49037" y="100452"/>
                      <a:pt x="46101" y="100452"/>
                    </a:cubicBezTo>
                    <a:cubicBezTo>
                      <a:pt x="39347" y="100452"/>
                      <a:pt x="32887" y="99277"/>
                      <a:pt x="27308" y="96634"/>
                    </a:cubicBezTo>
                    <a:cubicBezTo>
                      <a:pt x="21729" y="93991"/>
                      <a:pt x="16737" y="90466"/>
                      <a:pt x="12626" y="86060"/>
                    </a:cubicBezTo>
                    <a:cubicBezTo>
                      <a:pt x="8515" y="81654"/>
                      <a:pt x="5285" y="76367"/>
                      <a:pt x="3230" y="70199"/>
                    </a:cubicBezTo>
                    <a:cubicBezTo>
                      <a:pt x="880" y="64031"/>
                      <a:pt x="0" y="57569"/>
                      <a:pt x="0" y="50226"/>
                    </a:cubicBezTo>
                    <a:cubicBezTo>
                      <a:pt x="0" y="42883"/>
                      <a:pt x="1174" y="36421"/>
                      <a:pt x="3230" y="30253"/>
                    </a:cubicBezTo>
                    <a:cubicBezTo>
                      <a:pt x="5579" y="24085"/>
                      <a:pt x="8515" y="18798"/>
                      <a:pt x="12626" y="14392"/>
                    </a:cubicBezTo>
                    <a:cubicBezTo>
                      <a:pt x="16737" y="9986"/>
                      <a:pt x="21729" y="6462"/>
                      <a:pt x="27308" y="3818"/>
                    </a:cubicBezTo>
                    <a:cubicBezTo>
                      <a:pt x="33180" y="1175"/>
                      <a:pt x="39347" y="0"/>
                      <a:pt x="46101" y="0"/>
                    </a:cubicBezTo>
                    <a:cubicBezTo>
                      <a:pt x="52855" y="0"/>
                      <a:pt x="52267" y="294"/>
                      <a:pt x="55203" y="1175"/>
                    </a:cubicBezTo>
                    <a:cubicBezTo>
                      <a:pt x="58140" y="2056"/>
                      <a:pt x="61076" y="3231"/>
                      <a:pt x="63719" y="4699"/>
                    </a:cubicBezTo>
                    <a:cubicBezTo>
                      <a:pt x="66362" y="6168"/>
                      <a:pt x="68711" y="7930"/>
                      <a:pt x="70473" y="9986"/>
                    </a:cubicBezTo>
                    <a:cubicBezTo>
                      <a:pt x="72528" y="12042"/>
                      <a:pt x="73997" y="14099"/>
                      <a:pt x="75171" y="16155"/>
                    </a:cubicBezTo>
                    <a:lnTo>
                      <a:pt x="75171" y="2643"/>
                    </a:lnTo>
                    <a:lnTo>
                      <a:pt x="105416" y="2643"/>
                    </a:lnTo>
                    <a:close/>
                    <a:moveTo>
                      <a:pt x="52561" y="75192"/>
                    </a:moveTo>
                    <a:cubicBezTo>
                      <a:pt x="56084" y="75192"/>
                      <a:pt x="59021" y="74605"/>
                      <a:pt x="61957" y="73136"/>
                    </a:cubicBezTo>
                    <a:cubicBezTo>
                      <a:pt x="64600" y="71961"/>
                      <a:pt x="66949" y="70199"/>
                      <a:pt x="69005" y="67849"/>
                    </a:cubicBezTo>
                    <a:cubicBezTo>
                      <a:pt x="71060" y="65793"/>
                      <a:pt x="72528" y="63150"/>
                      <a:pt x="73703" y="60213"/>
                    </a:cubicBezTo>
                    <a:cubicBezTo>
                      <a:pt x="74878" y="57275"/>
                      <a:pt x="75465" y="54044"/>
                      <a:pt x="75465" y="50814"/>
                    </a:cubicBezTo>
                    <a:cubicBezTo>
                      <a:pt x="75465" y="47583"/>
                      <a:pt x="74878" y="44352"/>
                      <a:pt x="73703" y="41414"/>
                    </a:cubicBezTo>
                    <a:cubicBezTo>
                      <a:pt x="72528" y="38477"/>
                      <a:pt x="71060" y="35834"/>
                      <a:pt x="69005" y="33778"/>
                    </a:cubicBezTo>
                    <a:cubicBezTo>
                      <a:pt x="66949" y="31428"/>
                      <a:pt x="64600" y="29666"/>
                      <a:pt x="61957" y="28491"/>
                    </a:cubicBezTo>
                    <a:cubicBezTo>
                      <a:pt x="59315" y="27022"/>
                      <a:pt x="56084" y="26435"/>
                      <a:pt x="52561" y="26435"/>
                    </a:cubicBezTo>
                    <a:cubicBezTo>
                      <a:pt x="49037" y="26435"/>
                      <a:pt x="46101" y="27022"/>
                      <a:pt x="43165" y="28491"/>
                    </a:cubicBezTo>
                    <a:cubicBezTo>
                      <a:pt x="40521" y="29666"/>
                      <a:pt x="38173" y="31428"/>
                      <a:pt x="36117" y="33778"/>
                    </a:cubicBezTo>
                    <a:cubicBezTo>
                      <a:pt x="34062" y="36128"/>
                      <a:pt x="32593" y="38477"/>
                      <a:pt x="31419" y="41414"/>
                    </a:cubicBezTo>
                    <a:cubicBezTo>
                      <a:pt x="30244" y="44352"/>
                      <a:pt x="29657" y="47289"/>
                      <a:pt x="29657" y="50814"/>
                    </a:cubicBezTo>
                    <a:cubicBezTo>
                      <a:pt x="29657" y="54338"/>
                      <a:pt x="30244" y="57275"/>
                      <a:pt x="31419" y="60213"/>
                    </a:cubicBezTo>
                    <a:cubicBezTo>
                      <a:pt x="32593" y="63150"/>
                      <a:pt x="34062" y="65793"/>
                      <a:pt x="36117" y="67849"/>
                    </a:cubicBezTo>
                    <a:cubicBezTo>
                      <a:pt x="38173" y="69905"/>
                      <a:pt x="40521" y="71668"/>
                      <a:pt x="43165" y="73136"/>
                    </a:cubicBezTo>
                    <a:cubicBezTo>
                      <a:pt x="45807" y="74605"/>
                      <a:pt x="49037" y="75192"/>
                      <a:pt x="52561" y="75192"/>
                    </a:cubicBezTo>
                  </a:path>
                </a:pathLst>
              </a:custGeom>
              <a:solidFill>
                <a:srgbClr val="005285"/>
              </a:solidFill>
              <a:ln w="2935" cap="flat">
                <a:noFill/>
                <a:prstDash val="solid"/>
                <a:miter/>
              </a:ln>
            </p:spPr>
            <p:txBody>
              <a:bodyPr rtlCol="0" anchor="ctr"/>
              <a:lstStyle/>
              <a:p>
                <a:endParaRPr lang="nl-NL" sz="1349"/>
              </a:p>
            </p:txBody>
          </p:sp>
          <p:sp>
            <p:nvSpPr>
              <p:cNvPr id="103" name="Vrije vorm 102">
                <a:extLst>
                  <a:ext uri="{FF2B5EF4-FFF2-40B4-BE49-F238E27FC236}">
                    <a16:creationId xmlns:a16="http://schemas.microsoft.com/office/drawing/2014/main" id="{3E37BB3D-6A93-E6E0-E115-F2EB0AED9690}"/>
                  </a:ext>
                </a:extLst>
              </p:cNvPr>
              <p:cNvSpPr/>
              <p:nvPr/>
            </p:nvSpPr>
            <p:spPr>
              <a:xfrm>
                <a:off x="10980458" y="4545152"/>
                <a:ext cx="99531" cy="99851"/>
              </a:xfrm>
              <a:custGeom>
                <a:avLst/>
                <a:gdLst>
                  <a:gd name="connsiteX0" fmla="*/ 69886 w 99543"/>
                  <a:gd name="connsiteY0" fmla="*/ 39652 h 99864"/>
                  <a:gd name="connsiteX1" fmla="*/ 64600 w 99543"/>
                  <a:gd name="connsiteY1" fmla="*/ 29372 h 99864"/>
                  <a:gd name="connsiteX2" fmla="*/ 51093 w 99543"/>
                  <a:gd name="connsiteY2" fmla="*/ 25554 h 99864"/>
                  <a:gd name="connsiteX3" fmla="*/ 41697 w 99543"/>
                  <a:gd name="connsiteY3" fmla="*/ 27610 h 99864"/>
                  <a:gd name="connsiteX4" fmla="*/ 35237 w 99543"/>
                  <a:gd name="connsiteY4" fmla="*/ 32897 h 99864"/>
                  <a:gd name="connsiteX5" fmla="*/ 31420 w 99543"/>
                  <a:gd name="connsiteY5" fmla="*/ 40533 h 99864"/>
                  <a:gd name="connsiteX6" fmla="*/ 30245 w 99543"/>
                  <a:gd name="connsiteY6" fmla="*/ 49932 h 99864"/>
                  <a:gd name="connsiteX7" fmla="*/ 31420 w 99543"/>
                  <a:gd name="connsiteY7" fmla="*/ 59332 h 99864"/>
                  <a:gd name="connsiteX8" fmla="*/ 35237 w 99543"/>
                  <a:gd name="connsiteY8" fmla="*/ 66968 h 99864"/>
                  <a:gd name="connsiteX9" fmla="*/ 41990 w 99543"/>
                  <a:gd name="connsiteY9" fmla="*/ 72255 h 99864"/>
                  <a:gd name="connsiteX10" fmla="*/ 51974 w 99543"/>
                  <a:gd name="connsiteY10" fmla="*/ 74311 h 99864"/>
                  <a:gd name="connsiteX11" fmla="*/ 63720 w 99543"/>
                  <a:gd name="connsiteY11" fmla="*/ 71080 h 99864"/>
                  <a:gd name="connsiteX12" fmla="*/ 69593 w 99543"/>
                  <a:gd name="connsiteY12" fmla="*/ 61681 h 99864"/>
                  <a:gd name="connsiteX13" fmla="*/ 99544 w 99543"/>
                  <a:gd name="connsiteY13" fmla="*/ 61681 h 99864"/>
                  <a:gd name="connsiteX14" fmla="*/ 94845 w 99543"/>
                  <a:gd name="connsiteY14" fmla="*/ 76661 h 99864"/>
                  <a:gd name="connsiteX15" fmla="*/ 85155 w 99543"/>
                  <a:gd name="connsiteY15" fmla="*/ 88704 h 99864"/>
                  <a:gd name="connsiteX16" fmla="*/ 70473 w 99543"/>
                  <a:gd name="connsiteY16" fmla="*/ 96928 h 99864"/>
                  <a:gd name="connsiteX17" fmla="*/ 50506 w 99543"/>
                  <a:gd name="connsiteY17" fmla="*/ 99865 h 99864"/>
                  <a:gd name="connsiteX18" fmla="*/ 28777 w 99543"/>
                  <a:gd name="connsiteY18" fmla="*/ 95753 h 99864"/>
                  <a:gd name="connsiteX19" fmla="*/ 12920 w 99543"/>
                  <a:gd name="connsiteY19" fmla="*/ 84591 h 99864"/>
                  <a:gd name="connsiteX20" fmla="*/ 3230 w 99543"/>
                  <a:gd name="connsiteY20" fmla="*/ 68731 h 99864"/>
                  <a:gd name="connsiteX21" fmla="*/ 0 w 99543"/>
                  <a:gd name="connsiteY21" fmla="*/ 49932 h 99864"/>
                  <a:gd name="connsiteX22" fmla="*/ 3230 w 99543"/>
                  <a:gd name="connsiteY22" fmla="*/ 31134 h 99864"/>
                  <a:gd name="connsiteX23" fmla="*/ 12920 w 99543"/>
                  <a:gd name="connsiteY23" fmla="*/ 15273 h 99864"/>
                  <a:gd name="connsiteX24" fmla="*/ 28777 w 99543"/>
                  <a:gd name="connsiteY24" fmla="*/ 4112 h 99864"/>
                  <a:gd name="connsiteX25" fmla="*/ 50506 w 99543"/>
                  <a:gd name="connsiteY25" fmla="*/ 0 h 99864"/>
                  <a:gd name="connsiteX26" fmla="*/ 71354 w 99543"/>
                  <a:gd name="connsiteY26" fmla="*/ 3231 h 99864"/>
                  <a:gd name="connsiteX27" fmla="*/ 86330 w 99543"/>
                  <a:gd name="connsiteY27" fmla="*/ 12042 h 99864"/>
                  <a:gd name="connsiteX28" fmla="*/ 95432 w 99543"/>
                  <a:gd name="connsiteY28" fmla="*/ 24673 h 99864"/>
                  <a:gd name="connsiteX29" fmla="*/ 99544 w 99543"/>
                  <a:gd name="connsiteY29" fmla="*/ 39652 h 99864"/>
                  <a:gd name="connsiteX30" fmla="*/ 69593 w 99543"/>
                  <a:gd name="connsiteY30" fmla="*/ 39652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9543" h="99864">
                    <a:moveTo>
                      <a:pt x="69886" y="39652"/>
                    </a:moveTo>
                    <a:cubicBezTo>
                      <a:pt x="69299" y="35540"/>
                      <a:pt x="67537" y="32016"/>
                      <a:pt x="64600" y="29372"/>
                    </a:cubicBezTo>
                    <a:cubicBezTo>
                      <a:pt x="61664" y="26728"/>
                      <a:pt x="57259" y="25554"/>
                      <a:pt x="51093" y="25554"/>
                    </a:cubicBezTo>
                    <a:cubicBezTo>
                      <a:pt x="44927" y="25554"/>
                      <a:pt x="44340" y="26141"/>
                      <a:pt x="41697" y="27610"/>
                    </a:cubicBezTo>
                    <a:cubicBezTo>
                      <a:pt x="39054" y="28785"/>
                      <a:pt x="36705" y="30841"/>
                      <a:pt x="35237" y="32897"/>
                    </a:cubicBezTo>
                    <a:cubicBezTo>
                      <a:pt x="33475" y="35246"/>
                      <a:pt x="32300" y="37596"/>
                      <a:pt x="31420" y="40533"/>
                    </a:cubicBezTo>
                    <a:cubicBezTo>
                      <a:pt x="30539" y="43471"/>
                      <a:pt x="30245" y="46702"/>
                      <a:pt x="30245" y="49932"/>
                    </a:cubicBezTo>
                    <a:cubicBezTo>
                      <a:pt x="30245" y="53163"/>
                      <a:pt x="30832" y="56394"/>
                      <a:pt x="31420" y="59332"/>
                    </a:cubicBezTo>
                    <a:cubicBezTo>
                      <a:pt x="32300" y="62269"/>
                      <a:pt x="33475" y="64912"/>
                      <a:pt x="35237" y="66968"/>
                    </a:cubicBezTo>
                    <a:cubicBezTo>
                      <a:pt x="36999" y="69318"/>
                      <a:pt x="39348" y="71080"/>
                      <a:pt x="41990" y="72255"/>
                    </a:cubicBezTo>
                    <a:cubicBezTo>
                      <a:pt x="44634" y="73430"/>
                      <a:pt x="48157" y="74311"/>
                      <a:pt x="51974" y="74311"/>
                    </a:cubicBezTo>
                    <a:cubicBezTo>
                      <a:pt x="55791" y="74311"/>
                      <a:pt x="61077" y="73136"/>
                      <a:pt x="63720" y="71080"/>
                    </a:cubicBezTo>
                    <a:cubicBezTo>
                      <a:pt x="66362" y="69024"/>
                      <a:pt x="68418" y="65793"/>
                      <a:pt x="69593" y="61681"/>
                    </a:cubicBezTo>
                    <a:lnTo>
                      <a:pt x="99544" y="61681"/>
                    </a:lnTo>
                    <a:cubicBezTo>
                      <a:pt x="98663" y="66968"/>
                      <a:pt x="97194" y="71961"/>
                      <a:pt x="94845" y="76661"/>
                    </a:cubicBezTo>
                    <a:cubicBezTo>
                      <a:pt x="92496" y="81361"/>
                      <a:pt x="89266" y="85473"/>
                      <a:pt x="85155" y="88704"/>
                    </a:cubicBezTo>
                    <a:cubicBezTo>
                      <a:pt x="81044" y="92228"/>
                      <a:pt x="76053" y="94872"/>
                      <a:pt x="70473" y="96928"/>
                    </a:cubicBezTo>
                    <a:cubicBezTo>
                      <a:pt x="64894" y="98984"/>
                      <a:pt x="58140" y="99865"/>
                      <a:pt x="50506" y="99865"/>
                    </a:cubicBezTo>
                    <a:cubicBezTo>
                      <a:pt x="42871" y="99865"/>
                      <a:pt x="34943" y="98396"/>
                      <a:pt x="28777" y="95753"/>
                    </a:cubicBezTo>
                    <a:cubicBezTo>
                      <a:pt x="22317" y="93109"/>
                      <a:pt x="17031" y="89291"/>
                      <a:pt x="12920" y="84591"/>
                    </a:cubicBezTo>
                    <a:cubicBezTo>
                      <a:pt x="8516" y="79892"/>
                      <a:pt x="5286" y="74605"/>
                      <a:pt x="3230" y="68731"/>
                    </a:cubicBezTo>
                    <a:cubicBezTo>
                      <a:pt x="1175" y="62856"/>
                      <a:pt x="0" y="56394"/>
                      <a:pt x="0" y="49932"/>
                    </a:cubicBezTo>
                    <a:cubicBezTo>
                      <a:pt x="0" y="43471"/>
                      <a:pt x="1175" y="37009"/>
                      <a:pt x="3230" y="31134"/>
                    </a:cubicBezTo>
                    <a:cubicBezTo>
                      <a:pt x="5286" y="24966"/>
                      <a:pt x="8516" y="19679"/>
                      <a:pt x="12920" y="15273"/>
                    </a:cubicBezTo>
                    <a:cubicBezTo>
                      <a:pt x="17325" y="10574"/>
                      <a:pt x="22611" y="7049"/>
                      <a:pt x="28777" y="4112"/>
                    </a:cubicBezTo>
                    <a:cubicBezTo>
                      <a:pt x="35237" y="1469"/>
                      <a:pt x="42284" y="0"/>
                      <a:pt x="50506" y="0"/>
                    </a:cubicBezTo>
                    <a:cubicBezTo>
                      <a:pt x="58728" y="0"/>
                      <a:pt x="65481" y="1175"/>
                      <a:pt x="71354" y="3231"/>
                    </a:cubicBezTo>
                    <a:cubicBezTo>
                      <a:pt x="77227" y="5287"/>
                      <a:pt x="82219" y="8518"/>
                      <a:pt x="86330" y="12042"/>
                    </a:cubicBezTo>
                    <a:cubicBezTo>
                      <a:pt x="90441" y="15567"/>
                      <a:pt x="93377" y="19973"/>
                      <a:pt x="95432" y="24673"/>
                    </a:cubicBezTo>
                    <a:cubicBezTo>
                      <a:pt x="97488" y="29372"/>
                      <a:pt x="98957" y="34365"/>
                      <a:pt x="99544" y="39652"/>
                    </a:cubicBezTo>
                    <a:lnTo>
                      <a:pt x="69593" y="39652"/>
                    </a:lnTo>
                    <a:close/>
                  </a:path>
                </a:pathLst>
              </a:custGeom>
              <a:solidFill>
                <a:srgbClr val="005285"/>
              </a:solidFill>
              <a:ln w="2935" cap="flat">
                <a:noFill/>
                <a:prstDash val="solid"/>
                <a:miter/>
              </a:ln>
            </p:spPr>
            <p:txBody>
              <a:bodyPr rtlCol="0" anchor="ctr"/>
              <a:lstStyle/>
              <a:p>
                <a:endParaRPr lang="nl-NL" sz="1349"/>
              </a:p>
            </p:txBody>
          </p:sp>
          <p:sp>
            <p:nvSpPr>
              <p:cNvPr id="104" name="Vrije vorm 103">
                <a:extLst>
                  <a:ext uri="{FF2B5EF4-FFF2-40B4-BE49-F238E27FC236}">
                    <a16:creationId xmlns:a16="http://schemas.microsoft.com/office/drawing/2014/main" id="{A2705346-6BFB-518B-F7DB-B0BAC6C80C24}"/>
                  </a:ext>
                </a:extLst>
              </p:cNvPr>
              <p:cNvSpPr/>
              <p:nvPr/>
            </p:nvSpPr>
            <p:spPr>
              <a:xfrm>
                <a:off x="11097898" y="4503743"/>
                <a:ext cx="91309" cy="138324"/>
              </a:xfrm>
              <a:custGeom>
                <a:avLst/>
                <a:gdLst>
                  <a:gd name="connsiteX0" fmla="*/ 294 w 91321"/>
                  <a:gd name="connsiteY0" fmla="*/ 294 h 138342"/>
                  <a:gd name="connsiteX1" fmla="*/ 28777 w 91321"/>
                  <a:gd name="connsiteY1" fmla="*/ 294 h 138342"/>
                  <a:gd name="connsiteX2" fmla="*/ 28777 w 91321"/>
                  <a:gd name="connsiteY2" fmla="*/ 56982 h 138342"/>
                  <a:gd name="connsiteX3" fmla="*/ 40229 w 91321"/>
                  <a:gd name="connsiteY3" fmla="*/ 45233 h 138342"/>
                  <a:gd name="connsiteX4" fmla="*/ 58728 w 91321"/>
                  <a:gd name="connsiteY4" fmla="*/ 40827 h 138342"/>
                  <a:gd name="connsiteX5" fmla="*/ 73997 w 91321"/>
                  <a:gd name="connsiteY5" fmla="*/ 43764 h 138342"/>
                  <a:gd name="connsiteX6" fmla="*/ 83981 w 91321"/>
                  <a:gd name="connsiteY6" fmla="*/ 51695 h 138342"/>
                  <a:gd name="connsiteX7" fmla="*/ 89853 w 91321"/>
                  <a:gd name="connsiteY7" fmla="*/ 64618 h 138342"/>
                  <a:gd name="connsiteX8" fmla="*/ 91322 w 91321"/>
                  <a:gd name="connsiteY8" fmla="*/ 82242 h 138342"/>
                  <a:gd name="connsiteX9" fmla="*/ 91322 w 91321"/>
                  <a:gd name="connsiteY9" fmla="*/ 138342 h 138342"/>
                  <a:gd name="connsiteX10" fmla="*/ 62839 w 91321"/>
                  <a:gd name="connsiteY10" fmla="*/ 138342 h 138342"/>
                  <a:gd name="connsiteX11" fmla="*/ 62839 w 91321"/>
                  <a:gd name="connsiteY11" fmla="*/ 89585 h 138342"/>
                  <a:gd name="connsiteX12" fmla="*/ 59315 w 91321"/>
                  <a:gd name="connsiteY12" fmla="*/ 72843 h 138342"/>
                  <a:gd name="connsiteX13" fmla="*/ 46395 w 91321"/>
                  <a:gd name="connsiteY13" fmla="*/ 66381 h 138342"/>
                  <a:gd name="connsiteX14" fmla="*/ 32888 w 91321"/>
                  <a:gd name="connsiteY14" fmla="*/ 72843 h 138342"/>
                  <a:gd name="connsiteX15" fmla="*/ 28483 w 91321"/>
                  <a:gd name="connsiteY15" fmla="*/ 90466 h 138342"/>
                  <a:gd name="connsiteX16" fmla="*/ 28483 w 91321"/>
                  <a:gd name="connsiteY16" fmla="*/ 138049 h 138342"/>
                  <a:gd name="connsiteX17" fmla="*/ 0 w 91321"/>
                  <a:gd name="connsiteY17" fmla="*/ 138049 h 138342"/>
                  <a:gd name="connsiteX18" fmla="*/ 0 w 91321"/>
                  <a:gd name="connsiteY18" fmla="*/ 0 h 13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21" h="138342">
                    <a:moveTo>
                      <a:pt x="294" y="294"/>
                    </a:moveTo>
                    <a:lnTo>
                      <a:pt x="28777" y="294"/>
                    </a:lnTo>
                    <a:lnTo>
                      <a:pt x="28777" y="56982"/>
                    </a:lnTo>
                    <a:cubicBezTo>
                      <a:pt x="31420" y="51988"/>
                      <a:pt x="35237" y="48170"/>
                      <a:pt x="40229" y="45233"/>
                    </a:cubicBezTo>
                    <a:cubicBezTo>
                      <a:pt x="45221" y="42296"/>
                      <a:pt x="51387" y="40827"/>
                      <a:pt x="58728" y="40827"/>
                    </a:cubicBezTo>
                    <a:cubicBezTo>
                      <a:pt x="66069" y="40827"/>
                      <a:pt x="69886" y="41708"/>
                      <a:pt x="73997" y="43764"/>
                    </a:cubicBezTo>
                    <a:cubicBezTo>
                      <a:pt x="78108" y="45527"/>
                      <a:pt x="81338" y="48170"/>
                      <a:pt x="83981" y="51695"/>
                    </a:cubicBezTo>
                    <a:cubicBezTo>
                      <a:pt x="86917" y="55513"/>
                      <a:pt x="88972" y="59625"/>
                      <a:pt x="89853" y="64618"/>
                    </a:cubicBezTo>
                    <a:cubicBezTo>
                      <a:pt x="91028" y="69612"/>
                      <a:pt x="91322" y="75486"/>
                      <a:pt x="91322" y="82242"/>
                    </a:cubicBezTo>
                    <a:lnTo>
                      <a:pt x="91322" y="138342"/>
                    </a:lnTo>
                    <a:lnTo>
                      <a:pt x="62839" y="138342"/>
                    </a:lnTo>
                    <a:lnTo>
                      <a:pt x="62839" y="89585"/>
                    </a:lnTo>
                    <a:cubicBezTo>
                      <a:pt x="62839" y="82829"/>
                      <a:pt x="61664" y="77248"/>
                      <a:pt x="59315" y="72843"/>
                    </a:cubicBezTo>
                    <a:cubicBezTo>
                      <a:pt x="56966" y="68730"/>
                      <a:pt x="52855" y="66381"/>
                      <a:pt x="46395" y="66381"/>
                    </a:cubicBezTo>
                    <a:cubicBezTo>
                      <a:pt x="39935" y="66381"/>
                      <a:pt x="35824" y="68437"/>
                      <a:pt x="32888" y="72843"/>
                    </a:cubicBezTo>
                    <a:cubicBezTo>
                      <a:pt x="29952" y="77248"/>
                      <a:pt x="28483" y="83123"/>
                      <a:pt x="28483" y="90466"/>
                    </a:cubicBezTo>
                    <a:lnTo>
                      <a:pt x="28483" y="138049"/>
                    </a:lnTo>
                    <a:lnTo>
                      <a:pt x="0" y="138049"/>
                    </a:lnTo>
                    <a:lnTo>
                      <a:pt x="0" y="0"/>
                    </a:lnTo>
                    <a:close/>
                  </a:path>
                </a:pathLst>
              </a:custGeom>
              <a:solidFill>
                <a:srgbClr val="005285"/>
              </a:solidFill>
              <a:ln w="2935" cap="flat">
                <a:noFill/>
                <a:prstDash val="solid"/>
                <a:miter/>
              </a:ln>
            </p:spPr>
            <p:txBody>
              <a:bodyPr rtlCol="0" anchor="ctr"/>
              <a:lstStyle/>
              <a:p>
                <a:endParaRPr lang="nl-NL" sz="1349"/>
              </a:p>
            </p:txBody>
          </p:sp>
          <p:sp>
            <p:nvSpPr>
              <p:cNvPr id="105" name="Vrije vorm 104">
                <a:extLst>
                  <a:ext uri="{FF2B5EF4-FFF2-40B4-BE49-F238E27FC236}">
                    <a16:creationId xmlns:a16="http://schemas.microsoft.com/office/drawing/2014/main" id="{58AB2A02-A4BA-0299-FB4A-D47BA15D90FA}"/>
                  </a:ext>
                </a:extLst>
              </p:cNvPr>
              <p:cNvSpPr/>
              <p:nvPr/>
            </p:nvSpPr>
            <p:spPr>
              <a:xfrm>
                <a:off x="11203888" y="4518428"/>
                <a:ext cx="67527" cy="123933"/>
              </a:xfrm>
              <a:custGeom>
                <a:avLst/>
                <a:gdLst>
                  <a:gd name="connsiteX0" fmla="*/ 67537 w 67536"/>
                  <a:gd name="connsiteY0" fmla="*/ 122188 h 123949"/>
                  <a:gd name="connsiteX1" fmla="*/ 59315 w 67536"/>
                  <a:gd name="connsiteY1" fmla="*/ 123363 h 123949"/>
                  <a:gd name="connsiteX2" fmla="*/ 47863 w 67536"/>
                  <a:gd name="connsiteY2" fmla="*/ 123950 h 123949"/>
                  <a:gd name="connsiteX3" fmla="*/ 36705 w 67536"/>
                  <a:gd name="connsiteY3" fmla="*/ 123069 h 123949"/>
                  <a:gd name="connsiteX4" fmla="*/ 26133 w 67536"/>
                  <a:gd name="connsiteY4" fmla="*/ 118957 h 123949"/>
                  <a:gd name="connsiteX5" fmla="*/ 17912 w 67536"/>
                  <a:gd name="connsiteY5" fmla="*/ 108970 h 123949"/>
                  <a:gd name="connsiteX6" fmla="*/ 14682 w 67536"/>
                  <a:gd name="connsiteY6" fmla="*/ 90466 h 123949"/>
                  <a:gd name="connsiteX7" fmla="*/ 14682 w 67536"/>
                  <a:gd name="connsiteY7" fmla="*/ 50226 h 123949"/>
                  <a:gd name="connsiteX8" fmla="*/ 0 w 67536"/>
                  <a:gd name="connsiteY8" fmla="*/ 50226 h 123949"/>
                  <a:gd name="connsiteX9" fmla="*/ 0 w 67536"/>
                  <a:gd name="connsiteY9" fmla="*/ 27903 h 123949"/>
                  <a:gd name="connsiteX10" fmla="*/ 14682 w 67536"/>
                  <a:gd name="connsiteY10" fmla="*/ 27903 h 123949"/>
                  <a:gd name="connsiteX11" fmla="*/ 14682 w 67536"/>
                  <a:gd name="connsiteY11" fmla="*/ 0 h 123949"/>
                  <a:gd name="connsiteX12" fmla="*/ 44046 w 67536"/>
                  <a:gd name="connsiteY12" fmla="*/ 0 h 123949"/>
                  <a:gd name="connsiteX13" fmla="*/ 44046 w 67536"/>
                  <a:gd name="connsiteY13" fmla="*/ 27903 h 123949"/>
                  <a:gd name="connsiteX14" fmla="*/ 65187 w 67536"/>
                  <a:gd name="connsiteY14" fmla="*/ 27903 h 123949"/>
                  <a:gd name="connsiteX15" fmla="*/ 65187 w 67536"/>
                  <a:gd name="connsiteY15" fmla="*/ 50226 h 123949"/>
                  <a:gd name="connsiteX16" fmla="*/ 44046 w 67536"/>
                  <a:gd name="connsiteY16" fmla="*/ 50226 h 123949"/>
                  <a:gd name="connsiteX17" fmla="*/ 44046 w 67536"/>
                  <a:gd name="connsiteY17" fmla="*/ 83710 h 123949"/>
                  <a:gd name="connsiteX18" fmla="*/ 44927 w 67536"/>
                  <a:gd name="connsiteY18" fmla="*/ 92228 h 123949"/>
                  <a:gd name="connsiteX19" fmla="*/ 47569 w 67536"/>
                  <a:gd name="connsiteY19" fmla="*/ 96928 h 123949"/>
                  <a:gd name="connsiteX20" fmla="*/ 51681 w 67536"/>
                  <a:gd name="connsiteY20" fmla="*/ 99277 h 123949"/>
                  <a:gd name="connsiteX21" fmla="*/ 56672 w 67536"/>
                  <a:gd name="connsiteY21" fmla="*/ 99865 h 123949"/>
                  <a:gd name="connsiteX22" fmla="*/ 62251 w 67536"/>
                  <a:gd name="connsiteY22" fmla="*/ 99865 h 123949"/>
                  <a:gd name="connsiteX23" fmla="*/ 67243 w 67536"/>
                  <a:gd name="connsiteY23" fmla="*/ 99277 h 123949"/>
                  <a:gd name="connsiteX24" fmla="*/ 67243 w 67536"/>
                  <a:gd name="connsiteY24" fmla="*/ 122188 h 1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536" h="123949">
                    <a:moveTo>
                      <a:pt x="67537" y="122188"/>
                    </a:moveTo>
                    <a:cubicBezTo>
                      <a:pt x="65187" y="122481"/>
                      <a:pt x="62545" y="122775"/>
                      <a:pt x="59315" y="123363"/>
                    </a:cubicBezTo>
                    <a:cubicBezTo>
                      <a:pt x="56085" y="123656"/>
                      <a:pt x="52268" y="123950"/>
                      <a:pt x="47863" y="123950"/>
                    </a:cubicBezTo>
                    <a:cubicBezTo>
                      <a:pt x="43459" y="123950"/>
                      <a:pt x="40815" y="123950"/>
                      <a:pt x="36705" y="123069"/>
                    </a:cubicBezTo>
                    <a:cubicBezTo>
                      <a:pt x="32887" y="122481"/>
                      <a:pt x="29364" y="121306"/>
                      <a:pt x="26133" y="118957"/>
                    </a:cubicBezTo>
                    <a:cubicBezTo>
                      <a:pt x="22904" y="116901"/>
                      <a:pt x="19968" y="113670"/>
                      <a:pt x="17912" y="108970"/>
                    </a:cubicBezTo>
                    <a:cubicBezTo>
                      <a:pt x="15856" y="104564"/>
                      <a:pt x="14682" y="98396"/>
                      <a:pt x="14682" y="90466"/>
                    </a:cubicBezTo>
                    <a:lnTo>
                      <a:pt x="14682" y="50226"/>
                    </a:lnTo>
                    <a:lnTo>
                      <a:pt x="0" y="50226"/>
                    </a:lnTo>
                    <a:lnTo>
                      <a:pt x="0" y="27903"/>
                    </a:lnTo>
                    <a:lnTo>
                      <a:pt x="14682" y="27903"/>
                    </a:lnTo>
                    <a:lnTo>
                      <a:pt x="14682" y="0"/>
                    </a:lnTo>
                    <a:lnTo>
                      <a:pt x="44046" y="0"/>
                    </a:lnTo>
                    <a:lnTo>
                      <a:pt x="44046" y="27903"/>
                    </a:lnTo>
                    <a:lnTo>
                      <a:pt x="65187" y="27903"/>
                    </a:lnTo>
                    <a:lnTo>
                      <a:pt x="65187" y="50226"/>
                    </a:lnTo>
                    <a:lnTo>
                      <a:pt x="44046" y="50226"/>
                    </a:lnTo>
                    <a:lnTo>
                      <a:pt x="44046" y="83710"/>
                    </a:lnTo>
                    <a:cubicBezTo>
                      <a:pt x="44046" y="87235"/>
                      <a:pt x="44046" y="89878"/>
                      <a:pt x="44927" y="92228"/>
                    </a:cubicBezTo>
                    <a:cubicBezTo>
                      <a:pt x="45514" y="94284"/>
                      <a:pt x="46395" y="95753"/>
                      <a:pt x="47569" y="96928"/>
                    </a:cubicBezTo>
                    <a:cubicBezTo>
                      <a:pt x="48744" y="98102"/>
                      <a:pt x="50212" y="98690"/>
                      <a:pt x="51681" y="99277"/>
                    </a:cubicBezTo>
                    <a:cubicBezTo>
                      <a:pt x="53149" y="99571"/>
                      <a:pt x="54910" y="99865"/>
                      <a:pt x="56672" y="99865"/>
                    </a:cubicBezTo>
                    <a:lnTo>
                      <a:pt x="62251" y="99865"/>
                    </a:lnTo>
                    <a:cubicBezTo>
                      <a:pt x="64013" y="99865"/>
                      <a:pt x="65775" y="99865"/>
                      <a:pt x="67243" y="99277"/>
                    </a:cubicBezTo>
                    <a:lnTo>
                      <a:pt x="67243" y="122188"/>
                    </a:lnTo>
                    <a:close/>
                  </a:path>
                </a:pathLst>
              </a:custGeom>
              <a:solidFill>
                <a:srgbClr val="005285"/>
              </a:solidFill>
              <a:ln w="2935" cap="flat">
                <a:noFill/>
                <a:prstDash val="solid"/>
                <a:miter/>
              </a:ln>
            </p:spPr>
            <p:txBody>
              <a:bodyPr rtlCol="0" anchor="ctr"/>
              <a:lstStyle/>
              <a:p>
                <a:endParaRPr lang="nl-NL" sz="1349"/>
              </a:p>
            </p:txBody>
          </p:sp>
          <p:sp>
            <p:nvSpPr>
              <p:cNvPr id="106" name="Vrije vorm 105">
                <a:extLst>
                  <a:ext uri="{FF2B5EF4-FFF2-40B4-BE49-F238E27FC236}">
                    <a16:creationId xmlns:a16="http://schemas.microsoft.com/office/drawing/2014/main" id="{92BBB8CE-1C7F-1003-D1C4-484C4CB607EF}"/>
                  </a:ext>
                </a:extLst>
              </p:cNvPr>
              <p:cNvSpPr/>
              <p:nvPr/>
            </p:nvSpPr>
            <p:spPr>
              <a:xfrm>
                <a:off x="10232073" y="4051767"/>
                <a:ext cx="1065767" cy="17621"/>
              </a:xfrm>
              <a:custGeom>
                <a:avLst/>
                <a:gdLst>
                  <a:gd name="connsiteX0" fmla="*/ 0 w 1065905"/>
                  <a:gd name="connsiteY0" fmla="*/ 0 h 17623"/>
                  <a:gd name="connsiteX1" fmla="*/ 1065905 w 1065905"/>
                  <a:gd name="connsiteY1" fmla="*/ 0 h 17623"/>
                  <a:gd name="connsiteX2" fmla="*/ 1065905 w 1065905"/>
                  <a:gd name="connsiteY2" fmla="*/ 17623 h 17623"/>
                  <a:gd name="connsiteX3" fmla="*/ 0 w 1065905"/>
                  <a:gd name="connsiteY3" fmla="*/ 17623 h 17623"/>
                  <a:gd name="connsiteX4" fmla="*/ 0 w 1065905"/>
                  <a:gd name="connsiteY4" fmla="*/ 0 h 17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05" h="17623">
                    <a:moveTo>
                      <a:pt x="0" y="0"/>
                    </a:moveTo>
                    <a:lnTo>
                      <a:pt x="1065905" y="0"/>
                    </a:lnTo>
                    <a:lnTo>
                      <a:pt x="1065905" y="17623"/>
                    </a:lnTo>
                    <a:lnTo>
                      <a:pt x="0" y="17623"/>
                    </a:lnTo>
                    <a:lnTo>
                      <a:pt x="0" y="0"/>
                    </a:lnTo>
                    <a:close/>
                  </a:path>
                </a:pathLst>
              </a:custGeom>
              <a:solidFill>
                <a:srgbClr val="005285"/>
              </a:solidFill>
              <a:ln w="2935" cap="flat">
                <a:noFill/>
                <a:prstDash val="solid"/>
                <a:miter/>
              </a:ln>
            </p:spPr>
            <p:txBody>
              <a:bodyPr rtlCol="0" anchor="ctr"/>
              <a:lstStyle/>
              <a:p>
                <a:endParaRPr lang="nl-NL" sz="1349"/>
              </a:p>
            </p:txBody>
          </p:sp>
          <p:sp>
            <p:nvSpPr>
              <p:cNvPr id="107" name="Vrije vorm 106">
                <a:extLst>
                  <a:ext uri="{FF2B5EF4-FFF2-40B4-BE49-F238E27FC236}">
                    <a16:creationId xmlns:a16="http://schemas.microsoft.com/office/drawing/2014/main" id="{65BCD352-35AC-EA90-3F18-E733451F08AF}"/>
                  </a:ext>
                </a:extLst>
              </p:cNvPr>
              <p:cNvSpPr/>
              <p:nvPr/>
            </p:nvSpPr>
            <p:spPr>
              <a:xfrm>
                <a:off x="10232073" y="4744856"/>
                <a:ext cx="1065767" cy="17621"/>
              </a:xfrm>
              <a:custGeom>
                <a:avLst/>
                <a:gdLst>
                  <a:gd name="connsiteX0" fmla="*/ 0 w 1065905"/>
                  <a:gd name="connsiteY0" fmla="*/ 0 h 17623"/>
                  <a:gd name="connsiteX1" fmla="*/ 1065905 w 1065905"/>
                  <a:gd name="connsiteY1" fmla="*/ 0 h 17623"/>
                  <a:gd name="connsiteX2" fmla="*/ 1065905 w 1065905"/>
                  <a:gd name="connsiteY2" fmla="*/ 17623 h 17623"/>
                  <a:gd name="connsiteX3" fmla="*/ 0 w 1065905"/>
                  <a:gd name="connsiteY3" fmla="*/ 17623 h 17623"/>
                  <a:gd name="connsiteX4" fmla="*/ 0 w 1065905"/>
                  <a:gd name="connsiteY4" fmla="*/ 0 h 17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05" h="17623">
                    <a:moveTo>
                      <a:pt x="0" y="0"/>
                    </a:moveTo>
                    <a:lnTo>
                      <a:pt x="1065905" y="0"/>
                    </a:lnTo>
                    <a:lnTo>
                      <a:pt x="1065905" y="17623"/>
                    </a:lnTo>
                    <a:lnTo>
                      <a:pt x="0" y="17623"/>
                    </a:lnTo>
                    <a:lnTo>
                      <a:pt x="0" y="0"/>
                    </a:lnTo>
                    <a:close/>
                  </a:path>
                </a:pathLst>
              </a:custGeom>
              <a:solidFill>
                <a:srgbClr val="005285"/>
              </a:solidFill>
              <a:ln w="2935" cap="flat">
                <a:noFill/>
                <a:prstDash val="solid"/>
                <a:miter/>
              </a:ln>
            </p:spPr>
            <p:txBody>
              <a:bodyPr rtlCol="0" anchor="ctr"/>
              <a:lstStyle/>
              <a:p>
                <a:endParaRPr lang="nl-NL" sz="1349"/>
              </a:p>
            </p:txBody>
          </p:sp>
          <p:sp>
            <p:nvSpPr>
              <p:cNvPr id="108" name="Vrije vorm 107">
                <a:extLst>
                  <a:ext uri="{FF2B5EF4-FFF2-40B4-BE49-F238E27FC236}">
                    <a16:creationId xmlns:a16="http://schemas.microsoft.com/office/drawing/2014/main" id="{238E0F69-ECD8-B449-723A-712984D17A4A}"/>
                  </a:ext>
                </a:extLst>
              </p:cNvPr>
              <p:cNvSpPr/>
              <p:nvPr/>
            </p:nvSpPr>
            <p:spPr>
              <a:xfrm>
                <a:off x="10763489" y="3182469"/>
                <a:ext cx="569656" cy="702193"/>
              </a:xfrm>
              <a:custGeom>
                <a:avLst/>
                <a:gdLst>
                  <a:gd name="connsiteX0" fmla="*/ 516215 w 569730"/>
                  <a:gd name="connsiteY0" fmla="*/ 53751 h 702285"/>
                  <a:gd name="connsiteX1" fmla="*/ 258107 w 569730"/>
                  <a:gd name="connsiteY1" fmla="*/ 53751 h 702285"/>
                  <a:gd name="connsiteX2" fmla="*/ 0 w 569730"/>
                  <a:gd name="connsiteY2" fmla="*/ 313106 h 702285"/>
                  <a:gd name="connsiteX3" fmla="*/ 128907 w 569730"/>
                  <a:gd name="connsiteY3" fmla="*/ 442930 h 702285"/>
                  <a:gd name="connsiteX4" fmla="*/ 128907 w 569730"/>
                  <a:gd name="connsiteY4" fmla="*/ 702285 h 702285"/>
                  <a:gd name="connsiteX5" fmla="*/ 516215 w 569730"/>
                  <a:gd name="connsiteY5" fmla="*/ 313400 h 702285"/>
                  <a:gd name="connsiteX6" fmla="*/ 516215 w 569730"/>
                  <a:gd name="connsiteY6" fmla="*/ 54045 h 70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730" h="702285">
                    <a:moveTo>
                      <a:pt x="516215" y="53751"/>
                    </a:moveTo>
                    <a:cubicBezTo>
                      <a:pt x="444861" y="-17917"/>
                      <a:pt x="329461" y="-17917"/>
                      <a:pt x="258107" y="53751"/>
                    </a:cubicBezTo>
                    <a:lnTo>
                      <a:pt x="0" y="313106"/>
                    </a:lnTo>
                    <a:lnTo>
                      <a:pt x="128907" y="442930"/>
                    </a:lnTo>
                    <a:cubicBezTo>
                      <a:pt x="200261" y="514598"/>
                      <a:pt x="200261" y="630618"/>
                      <a:pt x="128907" y="702285"/>
                    </a:cubicBezTo>
                    <a:lnTo>
                      <a:pt x="516215" y="313400"/>
                    </a:lnTo>
                    <a:cubicBezTo>
                      <a:pt x="587570" y="241732"/>
                      <a:pt x="587570" y="125712"/>
                      <a:pt x="516215" y="54045"/>
                    </a:cubicBezTo>
                  </a:path>
                </a:pathLst>
              </a:custGeom>
              <a:solidFill>
                <a:srgbClr val="00A8B8"/>
              </a:solidFill>
              <a:ln w="2935" cap="flat">
                <a:noFill/>
                <a:prstDash val="solid"/>
                <a:miter/>
              </a:ln>
            </p:spPr>
            <p:txBody>
              <a:bodyPr rtlCol="0" anchor="ctr"/>
              <a:lstStyle/>
              <a:p>
                <a:endParaRPr lang="nl-NL" sz="1349"/>
              </a:p>
            </p:txBody>
          </p:sp>
          <p:sp>
            <p:nvSpPr>
              <p:cNvPr id="109" name="Vrije vorm 108">
                <a:extLst>
                  <a:ext uri="{FF2B5EF4-FFF2-40B4-BE49-F238E27FC236}">
                    <a16:creationId xmlns:a16="http://schemas.microsoft.com/office/drawing/2014/main" id="{8107A4AD-E9F6-9735-1E85-A2ACC70E4095}"/>
                  </a:ext>
                </a:extLst>
              </p:cNvPr>
              <p:cNvSpPr/>
              <p:nvPr/>
            </p:nvSpPr>
            <p:spPr>
              <a:xfrm>
                <a:off x="10323015" y="3311688"/>
                <a:ext cx="440472" cy="443459"/>
              </a:xfrm>
              <a:custGeom>
                <a:avLst/>
                <a:gdLst>
                  <a:gd name="connsiteX0" fmla="*/ 311624 w 440530"/>
                  <a:gd name="connsiteY0" fmla="*/ 53751 h 443517"/>
                  <a:gd name="connsiteX1" fmla="*/ 53516 w 440530"/>
                  <a:gd name="connsiteY1" fmla="*/ 53751 h 443517"/>
                  <a:gd name="connsiteX2" fmla="*/ 53516 w 440530"/>
                  <a:gd name="connsiteY2" fmla="*/ 313693 h 443517"/>
                  <a:gd name="connsiteX3" fmla="*/ 182423 w 440530"/>
                  <a:gd name="connsiteY3" fmla="*/ 443518 h 443517"/>
                  <a:gd name="connsiteX4" fmla="*/ 440530 w 440530"/>
                  <a:gd name="connsiteY4" fmla="*/ 183575 h 443517"/>
                  <a:gd name="connsiteX5" fmla="*/ 311624 w 440530"/>
                  <a:gd name="connsiteY5" fmla="*/ 53751 h 44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530" h="443517">
                    <a:moveTo>
                      <a:pt x="311624" y="53751"/>
                    </a:moveTo>
                    <a:cubicBezTo>
                      <a:pt x="240270" y="-17917"/>
                      <a:pt x="124870" y="-17917"/>
                      <a:pt x="53516" y="53751"/>
                    </a:cubicBezTo>
                    <a:cubicBezTo>
                      <a:pt x="-17839" y="125419"/>
                      <a:pt x="-17839" y="241732"/>
                      <a:pt x="53516" y="313693"/>
                    </a:cubicBezTo>
                    <a:lnTo>
                      <a:pt x="182423" y="443518"/>
                    </a:lnTo>
                    <a:lnTo>
                      <a:pt x="440530" y="183575"/>
                    </a:lnTo>
                    <a:lnTo>
                      <a:pt x="311624" y="53751"/>
                    </a:lnTo>
                    <a:close/>
                  </a:path>
                </a:pathLst>
              </a:custGeom>
              <a:solidFill>
                <a:srgbClr val="EE7D00"/>
              </a:solidFill>
              <a:ln w="2935" cap="flat">
                <a:noFill/>
                <a:prstDash val="solid"/>
                <a:miter/>
              </a:ln>
            </p:spPr>
            <p:txBody>
              <a:bodyPr rtlCol="0" anchor="ctr"/>
              <a:lstStyle/>
              <a:p>
                <a:endParaRPr lang="nl-NL" sz="1349"/>
              </a:p>
            </p:txBody>
          </p:sp>
          <p:sp>
            <p:nvSpPr>
              <p:cNvPr id="110" name="Vrije vorm 109">
                <a:extLst>
                  <a:ext uri="{FF2B5EF4-FFF2-40B4-BE49-F238E27FC236}">
                    <a16:creationId xmlns:a16="http://schemas.microsoft.com/office/drawing/2014/main" id="{CC4F9C84-ADA7-BC03-DBB6-9BB6C68E7D52}"/>
                  </a:ext>
                </a:extLst>
              </p:cNvPr>
              <p:cNvSpPr/>
              <p:nvPr/>
            </p:nvSpPr>
            <p:spPr>
              <a:xfrm>
                <a:off x="10763782" y="3440908"/>
                <a:ext cx="202437" cy="443459"/>
              </a:xfrm>
              <a:custGeom>
                <a:avLst/>
                <a:gdLst>
                  <a:gd name="connsiteX0" fmla="*/ 128320 w 202464"/>
                  <a:gd name="connsiteY0" fmla="*/ 443518 h 443517"/>
                  <a:gd name="connsiteX1" fmla="*/ 148580 w 202464"/>
                  <a:gd name="connsiteY1" fmla="*/ 422957 h 443517"/>
                  <a:gd name="connsiteX2" fmla="*/ 174421 w 202464"/>
                  <a:gd name="connsiteY2" fmla="*/ 194149 h 443517"/>
                  <a:gd name="connsiteX3" fmla="*/ 53148 w 202464"/>
                  <a:gd name="connsiteY3" fmla="*/ 0 h 443517"/>
                  <a:gd name="connsiteX4" fmla="*/ 0 w 202464"/>
                  <a:gd name="connsiteY4" fmla="*/ 53751 h 443517"/>
                  <a:gd name="connsiteX5" fmla="*/ 128320 w 202464"/>
                  <a:gd name="connsiteY5" fmla="*/ 183575 h 443517"/>
                  <a:gd name="connsiteX6" fmla="*/ 128320 w 202464"/>
                  <a:gd name="connsiteY6" fmla="*/ 443224 h 44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464" h="443517">
                    <a:moveTo>
                      <a:pt x="128320" y="443518"/>
                    </a:moveTo>
                    <a:lnTo>
                      <a:pt x="148580" y="422957"/>
                    </a:lnTo>
                    <a:cubicBezTo>
                      <a:pt x="207895" y="363626"/>
                      <a:pt x="220815" y="268460"/>
                      <a:pt x="174421" y="194149"/>
                    </a:cubicBezTo>
                    <a:lnTo>
                      <a:pt x="53148" y="0"/>
                    </a:lnTo>
                    <a:lnTo>
                      <a:pt x="0" y="53751"/>
                    </a:lnTo>
                    <a:lnTo>
                      <a:pt x="128320" y="183575"/>
                    </a:lnTo>
                    <a:cubicBezTo>
                      <a:pt x="199086" y="255243"/>
                      <a:pt x="199380" y="371556"/>
                      <a:pt x="128320" y="443224"/>
                    </a:cubicBezTo>
                  </a:path>
                </a:pathLst>
              </a:custGeom>
              <a:solidFill>
                <a:srgbClr val="008996"/>
              </a:solidFill>
              <a:ln w="2935" cap="flat">
                <a:noFill/>
                <a:prstDash val="solid"/>
                <a:miter/>
              </a:ln>
            </p:spPr>
            <p:txBody>
              <a:bodyPr rtlCol="0" anchor="ctr"/>
              <a:lstStyle/>
              <a:p>
                <a:endParaRPr lang="nl-NL" sz="1349"/>
              </a:p>
            </p:txBody>
          </p:sp>
          <p:sp>
            <p:nvSpPr>
              <p:cNvPr id="111" name="Vrije vorm 110">
                <a:extLst>
                  <a:ext uri="{FF2B5EF4-FFF2-40B4-BE49-F238E27FC236}">
                    <a16:creationId xmlns:a16="http://schemas.microsoft.com/office/drawing/2014/main" id="{CA8FA38B-279D-5DF5-E6C3-DDC720CB1530}"/>
                  </a:ext>
                </a:extLst>
              </p:cNvPr>
              <p:cNvSpPr/>
              <p:nvPr/>
            </p:nvSpPr>
            <p:spPr>
              <a:xfrm>
                <a:off x="10505121" y="3496709"/>
                <a:ext cx="440472" cy="440596"/>
              </a:xfrm>
              <a:custGeom>
                <a:avLst/>
                <a:gdLst>
                  <a:gd name="connsiteX0" fmla="*/ 387015 w 440530"/>
                  <a:gd name="connsiteY0" fmla="*/ 128943 h 440653"/>
                  <a:gd name="connsiteX1" fmla="*/ 258107 w 440530"/>
                  <a:gd name="connsiteY1" fmla="*/ 0 h 440653"/>
                  <a:gd name="connsiteX2" fmla="*/ 0 w 440530"/>
                  <a:gd name="connsiteY2" fmla="*/ 258180 h 440653"/>
                  <a:gd name="connsiteX3" fmla="*/ 128907 w 440530"/>
                  <a:gd name="connsiteY3" fmla="*/ 387123 h 440653"/>
                  <a:gd name="connsiteX4" fmla="*/ 387015 w 440530"/>
                  <a:gd name="connsiteY4" fmla="*/ 387123 h 440653"/>
                  <a:gd name="connsiteX5" fmla="*/ 387015 w 440530"/>
                  <a:gd name="connsiteY5" fmla="*/ 128943 h 44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530" h="440653">
                    <a:moveTo>
                      <a:pt x="387015" y="128943"/>
                    </a:moveTo>
                    <a:lnTo>
                      <a:pt x="258107" y="0"/>
                    </a:lnTo>
                    <a:lnTo>
                      <a:pt x="0" y="258180"/>
                    </a:lnTo>
                    <a:lnTo>
                      <a:pt x="128907" y="387123"/>
                    </a:lnTo>
                    <a:cubicBezTo>
                      <a:pt x="200261" y="458497"/>
                      <a:pt x="315661" y="458497"/>
                      <a:pt x="387015" y="387123"/>
                    </a:cubicBezTo>
                    <a:cubicBezTo>
                      <a:pt x="458369" y="315749"/>
                      <a:pt x="458369" y="200317"/>
                      <a:pt x="387015" y="128943"/>
                    </a:cubicBezTo>
                  </a:path>
                </a:pathLst>
              </a:custGeom>
              <a:solidFill>
                <a:srgbClr val="DFF1FC"/>
              </a:solidFill>
              <a:ln w="2935" cap="flat">
                <a:noFill/>
                <a:prstDash val="solid"/>
                <a:miter/>
              </a:ln>
            </p:spPr>
            <p:txBody>
              <a:bodyPr rtlCol="0" anchor="ctr"/>
              <a:lstStyle/>
              <a:p>
                <a:endParaRPr lang="nl-NL" sz="1349"/>
              </a:p>
            </p:txBody>
          </p:sp>
          <p:sp>
            <p:nvSpPr>
              <p:cNvPr id="112" name="Vrije vorm 111">
                <a:extLst>
                  <a:ext uri="{FF2B5EF4-FFF2-40B4-BE49-F238E27FC236}">
                    <a16:creationId xmlns:a16="http://schemas.microsoft.com/office/drawing/2014/main" id="{95478339-77F8-E1E4-523C-3A93D2360862}"/>
                  </a:ext>
                </a:extLst>
              </p:cNvPr>
              <p:cNvSpPr/>
              <p:nvPr/>
            </p:nvSpPr>
            <p:spPr>
              <a:xfrm>
                <a:off x="10393407" y="3496855"/>
                <a:ext cx="193628" cy="193683"/>
              </a:xfrm>
              <a:custGeom>
                <a:avLst/>
                <a:gdLst>
                  <a:gd name="connsiteX0" fmla="*/ 3964 w 193653"/>
                  <a:gd name="connsiteY0" fmla="*/ 22763 h 193708"/>
                  <a:gd name="connsiteX1" fmla="*/ 3964 w 193653"/>
                  <a:gd name="connsiteY1" fmla="*/ 3965 h 193708"/>
                  <a:gd name="connsiteX2" fmla="*/ 22757 w 193653"/>
                  <a:gd name="connsiteY2" fmla="*/ 3965 h 193708"/>
                  <a:gd name="connsiteX3" fmla="*/ 193654 w 193653"/>
                  <a:gd name="connsiteY3" fmla="*/ 174910 h 193708"/>
                  <a:gd name="connsiteX4" fmla="*/ 174861 w 193653"/>
                  <a:gd name="connsiteY4" fmla="*/ 193709 h 193708"/>
                  <a:gd name="connsiteX5" fmla="*/ 3964 w 193653"/>
                  <a:gd name="connsiteY5" fmla="*/ 22763 h 19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653" h="193708">
                    <a:moveTo>
                      <a:pt x="3964" y="22763"/>
                    </a:moveTo>
                    <a:cubicBezTo>
                      <a:pt x="-1321" y="17476"/>
                      <a:pt x="-1321" y="8958"/>
                      <a:pt x="3964" y="3965"/>
                    </a:cubicBezTo>
                    <a:cubicBezTo>
                      <a:pt x="9250" y="-1322"/>
                      <a:pt x="17765" y="-1322"/>
                      <a:pt x="22757" y="3965"/>
                    </a:cubicBezTo>
                    <a:lnTo>
                      <a:pt x="193654" y="174910"/>
                    </a:lnTo>
                    <a:lnTo>
                      <a:pt x="174861" y="193709"/>
                    </a:lnTo>
                    <a:lnTo>
                      <a:pt x="3964" y="22763"/>
                    </a:lnTo>
                    <a:close/>
                  </a:path>
                </a:pathLst>
              </a:custGeom>
              <a:solidFill>
                <a:srgbClr val="FCE0C5"/>
              </a:solidFill>
              <a:ln w="2935" cap="flat">
                <a:noFill/>
                <a:prstDash val="solid"/>
                <a:miter/>
              </a:ln>
            </p:spPr>
            <p:txBody>
              <a:bodyPr rtlCol="0" anchor="ctr"/>
              <a:lstStyle/>
              <a:p>
                <a:endParaRPr lang="nl-NL" sz="1349"/>
              </a:p>
            </p:txBody>
          </p:sp>
          <p:sp>
            <p:nvSpPr>
              <p:cNvPr id="113" name="Vrije vorm 112">
                <a:extLst>
                  <a:ext uri="{FF2B5EF4-FFF2-40B4-BE49-F238E27FC236}">
                    <a16:creationId xmlns:a16="http://schemas.microsoft.com/office/drawing/2014/main" id="{A13567E3-6CDF-8822-9C24-5D5212027AEB}"/>
                  </a:ext>
                </a:extLst>
              </p:cNvPr>
              <p:cNvSpPr/>
              <p:nvPr/>
            </p:nvSpPr>
            <p:spPr>
              <a:xfrm>
                <a:off x="10569713" y="3673211"/>
                <a:ext cx="193628" cy="193683"/>
              </a:xfrm>
              <a:custGeom>
                <a:avLst/>
                <a:gdLst>
                  <a:gd name="connsiteX0" fmla="*/ 170897 w 193653"/>
                  <a:gd name="connsiteY0" fmla="*/ 189743 h 193708"/>
                  <a:gd name="connsiteX1" fmla="*/ 189690 w 193653"/>
                  <a:gd name="connsiteY1" fmla="*/ 189743 h 193708"/>
                  <a:gd name="connsiteX2" fmla="*/ 189690 w 193653"/>
                  <a:gd name="connsiteY2" fmla="*/ 170945 h 193708"/>
                  <a:gd name="connsiteX3" fmla="*/ 18793 w 193653"/>
                  <a:gd name="connsiteY3" fmla="*/ 0 h 193708"/>
                  <a:gd name="connsiteX4" fmla="*/ 0 w 193653"/>
                  <a:gd name="connsiteY4" fmla="*/ 18798 h 193708"/>
                  <a:gd name="connsiteX5" fmla="*/ 170897 w 193653"/>
                  <a:gd name="connsiteY5" fmla="*/ 189743 h 19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653" h="193708">
                    <a:moveTo>
                      <a:pt x="170897" y="189743"/>
                    </a:moveTo>
                    <a:cubicBezTo>
                      <a:pt x="176183" y="195030"/>
                      <a:pt x="184698" y="195030"/>
                      <a:pt x="189690" y="189743"/>
                    </a:cubicBezTo>
                    <a:cubicBezTo>
                      <a:pt x="194975" y="184457"/>
                      <a:pt x="194975" y="175939"/>
                      <a:pt x="189690" y="170945"/>
                    </a:cubicBezTo>
                    <a:lnTo>
                      <a:pt x="18793" y="0"/>
                    </a:lnTo>
                    <a:lnTo>
                      <a:pt x="0" y="18798"/>
                    </a:lnTo>
                    <a:lnTo>
                      <a:pt x="170897" y="189743"/>
                    </a:lnTo>
                    <a:close/>
                  </a:path>
                </a:pathLst>
              </a:custGeom>
              <a:solidFill>
                <a:srgbClr val="FFFFFF"/>
              </a:solidFill>
              <a:ln w="2935" cap="flat">
                <a:noFill/>
                <a:prstDash val="solid"/>
                <a:miter/>
              </a:ln>
            </p:spPr>
            <p:txBody>
              <a:bodyPr rtlCol="0" anchor="ctr"/>
              <a:lstStyle/>
              <a:p>
                <a:endParaRPr lang="nl-NL" sz="1349"/>
              </a:p>
            </p:txBody>
          </p:sp>
        </p:grpSp>
        <p:grpSp>
          <p:nvGrpSpPr>
            <p:cNvPr id="4" name="Groep 3">
              <a:extLst>
                <a:ext uri="{FF2B5EF4-FFF2-40B4-BE49-F238E27FC236}">
                  <a16:creationId xmlns:a16="http://schemas.microsoft.com/office/drawing/2014/main" id="{98BD31FE-2400-6D65-264F-9266C2FA76ED}"/>
                </a:ext>
              </a:extLst>
            </p:cNvPr>
            <p:cNvGrpSpPr/>
            <p:nvPr/>
          </p:nvGrpSpPr>
          <p:grpSpPr>
            <a:xfrm>
              <a:off x="9455503" y="3879963"/>
              <a:ext cx="406929" cy="229070"/>
              <a:chOff x="9455503" y="3879963"/>
              <a:chExt cx="406929" cy="229070"/>
            </a:xfrm>
          </p:grpSpPr>
          <p:sp>
            <p:nvSpPr>
              <p:cNvPr id="114" name="Vrije vorm 113">
                <a:extLst>
                  <a:ext uri="{FF2B5EF4-FFF2-40B4-BE49-F238E27FC236}">
                    <a16:creationId xmlns:a16="http://schemas.microsoft.com/office/drawing/2014/main" id="{A3705B70-462C-1413-174F-04CC914423C5}"/>
                  </a:ext>
                </a:extLst>
              </p:cNvPr>
              <p:cNvSpPr/>
              <p:nvPr/>
            </p:nvSpPr>
            <p:spPr>
              <a:xfrm>
                <a:off x="9455503" y="4106097"/>
                <a:ext cx="406929" cy="2936"/>
              </a:xfrm>
              <a:custGeom>
                <a:avLst/>
                <a:gdLst>
                  <a:gd name="connsiteX0" fmla="*/ 406982 w 406982"/>
                  <a:gd name="connsiteY0" fmla="*/ 0 h 2937"/>
                  <a:gd name="connsiteX1" fmla="*/ 0 w 406982"/>
                  <a:gd name="connsiteY1" fmla="*/ 0 h 2937"/>
                </a:gdLst>
                <a:ahLst/>
                <a:cxnLst>
                  <a:cxn ang="0">
                    <a:pos x="connsiteX0" y="connsiteY0"/>
                  </a:cxn>
                  <a:cxn ang="0">
                    <a:pos x="connsiteX1" y="connsiteY1"/>
                  </a:cxn>
                </a:cxnLst>
                <a:rect l="l" t="t" r="r" b="b"/>
                <a:pathLst>
                  <a:path w="406982" h="2937">
                    <a:moveTo>
                      <a:pt x="406982" y="0"/>
                    </a:moveTo>
                    <a:lnTo>
                      <a:pt x="0" y="0"/>
                    </a:lnTo>
                  </a:path>
                </a:pathLst>
              </a:custGeom>
              <a:noFill/>
              <a:ln w="67209" cap="rnd">
                <a:solidFill>
                  <a:srgbClr val="D2E9EE"/>
                </a:solidFill>
                <a:prstDash val="solid"/>
                <a:miter/>
              </a:ln>
            </p:spPr>
            <p:txBody>
              <a:bodyPr rtlCol="0" anchor="ctr"/>
              <a:lstStyle/>
              <a:p>
                <a:endParaRPr lang="nl-NL" sz="1349"/>
              </a:p>
            </p:txBody>
          </p:sp>
          <p:sp>
            <p:nvSpPr>
              <p:cNvPr id="115" name="Vrije vorm 114">
                <a:extLst>
                  <a:ext uri="{FF2B5EF4-FFF2-40B4-BE49-F238E27FC236}">
                    <a16:creationId xmlns:a16="http://schemas.microsoft.com/office/drawing/2014/main" id="{B2FA0BFE-170D-3D06-1D12-29915820492E}"/>
                  </a:ext>
                </a:extLst>
              </p:cNvPr>
              <p:cNvSpPr/>
              <p:nvPr/>
            </p:nvSpPr>
            <p:spPr>
              <a:xfrm>
                <a:off x="9455503" y="3879963"/>
                <a:ext cx="406929" cy="2936"/>
              </a:xfrm>
              <a:custGeom>
                <a:avLst/>
                <a:gdLst>
                  <a:gd name="connsiteX0" fmla="*/ 406982 w 406982"/>
                  <a:gd name="connsiteY0" fmla="*/ 0 h 2937"/>
                  <a:gd name="connsiteX1" fmla="*/ 0 w 406982"/>
                  <a:gd name="connsiteY1" fmla="*/ 0 h 2937"/>
                </a:gdLst>
                <a:ahLst/>
                <a:cxnLst>
                  <a:cxn ang="0">
                    <a:pos x="connsiteX0" y="connsiteY0"/>
                  </a:cxn>
                  <a:cxn ang="0">
                    <a:pos x="connsiteX1" y="connsiteY1"/>
                  </a:cxn>
                </a:cxnLst>
                <a:rect l="l" t="t" r="r" b="b"/>
                <a:pathLst>
                  <a:path w="406982" h="2937">
                    <a:moveTo>
                      <a:pt x="406982" y="0"/>
                    </a:moveTo>
                    <a:lnTo>
                      <a:pt x="0" y="0"/>
                    </a:lnTo>
                  </a:path>
                </a:pathLst>
              </a:custGeom>
              <a:noFill/>
              <a:ln w="67209" cap="rnd">
                <a:solidFill>
                  <a:srgbClr val="D2E9EE"/>
                </a:solidFill>
                <a:prstDash val="solid"/>
                <a:miter/>
              </a:ln>
            </p:spPr>
            <p:txBody>
              <a:bodyPr rtlCol="0" anchor="ctr"/>
              <a:lstStyle/>
              <a:p>
                <a:endParaRPr lang="nl-NL" sz="1349"/>
              </a:p>
            </p:txBody>
          </p:sp>
        </p:grpSp>
        <p:sp>
          <p:nvSpPr>
            <p:cNvPr id="116" name="Vrije vorm 115">
              <a:extLst>
                <a:ext uri="{FF2B5EF4-FFF2-40B4-BE49-F238E27FC236}">
                  <a16:creationId xmlns:a16="http://schemas.microsoft.com/office/drawing/2014/main" id="{D78D4410-ECF3-6F90-E79B-42C108545AA7}"/>
                </a:ext>
              </a:extLst>
            </p:cNvPr>
            <p:cNvSpPr/>
            <p:nvPr/>
          </p:nvSpPr>
          <p:spPr>
            <a:xfrm>
              <a:off x="897663" y="2164859"/>
              <a:ext cx="8289196" cy="527452"/>
            </a:xfrm>
            <a:custGeom>
              <a:avLst/>
              <a:gdLst>
                <a:gd name="connsiteX0" fmla="*/ 0 w 8290275"/>
                <a:gd name="connsiteY0" fmla="*/ 112201 h 527521"/>
                <a:gd name="connsiteX1" fmla="*/ 112170 w 8290275"/>
                <a:gd name="connsiteY1" fmla="*/ 0 h 527521"/>
                <a:gd name="connsiteX2" fmla="*/ 8178106 w 8290275"/>
                <a:gd name="connsiteY2" fmla="*/ 0 h 527521"/>
                <a:gd name="connsiteX3" fmla="*/ 8290276 w 8290275"/>
                <a:gd name="connsiteY3" fmla="*/ 112201 h 527521"/>
                <a:gd name="connsiteX4" fmla="*/ 8290276 w 8290275"/>
                <a:gd name="connsiteY4" fmla="*/ 415321 h 527521"/>
                <a:gd name="connsiteX5" fmla="*/ 8178106 w 8290275"/>
                <a:gd name="connsiteY5" fmla="*/ 527522 h 527521"/>
                <a:gd name="connsiteX6" fmla="*/ 112170 w 8290275"/>
                <a:gd name="connsiteY6" fmla="*/ 527522 h 527521"/>
                <a:gd name="connsiteX7" fmla="*/ 0 w 8290275"/>
                <a:gd name="connsiteY7" fmla="*/ 415321 h 527521"/>
                <a:gd name="connsiteX8" fmla="*/ 0 w 8290275"/>
                <a:gd name="connsiteY8" fmla="*/ 112201 h 5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90275" h="527521">
                  <a:moveTo>
                    <a:pt x="0" y="112201"/>
                  </a:moveTo>
                  <a:cubicBezTo>
                    <a:pt x="0" y="50226"/>
                    <a:pt x="50212" y="0"/>
                    <a:pt x="112170" y="0"/>
                  </a:cubicBezTo>
                  <a:lnTo>
                    <a:pt x="8178106" y="0"/>
                  </a:lnTo>
                  <a:cubicBezTo>
                    <a:pt x="8240063" y="0"/>
                    <a:pt x="8290276" y="50226"/>
                    <a:pt x="8290276" y="112201"/>
                  </a:cubicBezTo>
                  <a:lnTo>
                    <a:pt x="8290276" y="415321"/>
                  </a:lnTo>
                  <a:cubicBezTo>
                    <a:pt x="8290276" y="477296"/>
                    <a:pt x="8240063" y="527522"/>
                    <a:pt x="8178106" y="527522"/>
                  </a:cubicBezTo>
                  <a:lnTo>
                    <a:pt x="112170" y="527522"/>
                  </a:lnTo>
                  <a:cubicBezTo>
                    <a:pt x="50212" y="527522"/>
                    <a:pt x="0" y="477296"/>
                    <a:pt x="0" y="415321"/>
                  </a:cubicBezTo>
                  <a:lnTo>
                    <a:pt x="0" y="112201"/>
                  </a:lnTo>
                  <a:close/>
                </a:path>
              </a:pathLst>
            </a:custGeom>
            <a:solidFill>
              <a:srgbClr val="00A9B9"/>
            </a:solidFill>
            <a:ln w="2935" cap="flat">
              <a:noFill/>
              <a:prstDash val="solid"/>
              <a:miter/>
            </a:ln>
          </p:spPr>
          <p:txBody>
            <a:bodyPr rtlCol="0" anchor="ctr"/>
            <a:lstStyle/>
            <a:p>
              <a:pPr algn="ctr" defTabSz="914301">
                <a:defRPr/>
              </a:pPr>
              <a:r>
                <a:rPr lang="nl-NL" sz="2000">
                  <a:ln/>
                  <a:solidFill>
                    <a:srgbClr val="FFFFFF"/>
                  </a:solidFill>
                  <a:latin typeface="Calibri" panose="020F0502020204030204" pitchFamily="34" charset="0"/>
                  <a:cs typeface="Calibri" panose="020F0502020204030204" pitchFamily="34" charset="0"/>
                  <a:sym typeface="Arial"/>
                  <a:rtl val="0"/>
                </a:rPr>
                <a:t>Kwaliteitsstandaard: Overdracht van medicatiegegevens in de keten</a:t>
              </a:r>
            </a:p>
          </p:txBody>
        </p:sp>
        <p:grpSp>
          <p:nvGrpSpPr>
            <p:cNvPr id="8" name="Groep 7">
              <a:extLst>
                <a:ext uri="{FF2B5EF4-FFF2-40B4-BE49-F238E27FC236}">
                  <a16:creationId xmlns:a16="http://schemas.microsoft.com/office/drawing/2014/main" id="{0CF54905-E0BA-9E4A-24A1-624FE6D49FE6}"/>
                </a:ext>
              </a:extLst>
            </p:cNvPr>
            <p:cNvGrpSpPr/>
            <p:nvPr/>
          </p:nvGrpSpPr>
          <p:grpSpPr>
            <a:xfrm>
              <a:off x="899425" y="4364539"/>
              <a:ext cx="4270991" cy="701899"/>
              <a:chOff x="899425" y="4364539"/>
              <a:chExt cx="4270991" cy="701899"/>
            </a:xfrm>
          </p:grpSpPr>
          <p:sp>
            <p:nvSpPr>
              <p:cNvPr id="121" name="Vrije vorm 120">
                <a:extLst>
                  <a:ext uri="{FF2B5EF4-FFF2-40B4-BE49-F238E27FC236}">
                    <a16:creationId xmlns:a16="http://schemas.microsoft.com/office/drawing/2014/main" id="{D8764AC4-8ABE-CBAF-14C0-222F110A0ADA}"/>
                  </a:ext>
                </a:extLst>
              </p:cNvPr>
              <p:cNvSpPr/>
              <p:nvPr/>
            </p:nvSpPr>
            <p:spPr>
              <a:xfrm>
                <a:off x="899425" y="4364539"/>
                <a:ext cx="4270991" cy="701899"/>
              </a:xfrm>
              <a:custGeom>
                <a:avLst/>
                <a:gdLst>
                  <a:gd name="connsiteX0" fmla="*/ 0 w 4271548"/>
                  <a:gd name="connsiteY0" fmla="*/ 41414 h 701991"/>
                  <a:gd name="connsiteX1" fmla="*/ 48744 w 4271548"/>
                  <a:gd name="connsiteY1" fmla="*/ 0 h 701991"/>
                  <a:gd name="connsiteX2" fmla="*/ 4222805 w 4271548"/>
                  <a:gd name="connsiteY2" fmla="*/ 0 h 701991"/>
                  <a:gd name="connsiteX3" fmla="*/ 4271549 w 4271548"/>
                  <a:gd name="connsiteY3" fmla="*/ 41414 h 701991"/>
                  <a:gd name="connsiteX4" fmla="*/ 4271549 w 4271548"/>
                  <a:gd name="connsiteY4" fmla="*/ 660577 h 701991"/>
                  <a:gd name="connsiteX5" fmla="*/ 4222805 w 4271548"/>
                  <a:gd name="connsiteY5" fmla="*/ 701992 h 701991"/>
                  <a:gd name="connsiteX6" fmla="*/ 48744 w 4271548"/>
                  <a:gd name="connsiteY6" fmla="*/ 701992 h 701991"/>
                  <a:gd name="connsiteX7" fmla="*/ 0 w 4271548"/>
                  <a:gd name="connsiteY7" fmla="*/ 660577 h 701991"/>
                  <a:gd name="connsiteX8" fmla="*/ 0 w 4271548"/>
                  <a:gd name="connsiteY8" fmla="*/ 41414 h 70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548" h="701991">
                    <a:moveTo>
                      <a:pt x="0" y="41414"/>
                    </a:moveTo>
                    <a:cubicBezTo>
                      <a:pt x="0" y="18504"/>
                      <a:pt x="21729" y="0"/>
                      <a:pt x="48744" y="0"/>
                    </a:cubicBezTo>
                    <a:lnTo>
                      <a:pt x="4222805" y="0"/>
                    </a:lnTo>
                    <a:cubicBezTo>
                      <a:pt x="4249820" y="0"/>
                      <a:pt x="4271549" y="18504"/>
                      <a:pt x="4271549" y="41414"/>
                    </a:cubicBezTo>
                    <a:lnTo>
                      <a:pt x="4271549" y="660577"/>
                    </a:lnTo>
                    <a:cubicBezTo>
                      <a:pt x="4271549" y="683487"/>
                      <a:pt x="4249820" y="701992"/>
                      <a:pt x="4222805" y="701992"/>
                    </a:cubicBezTo>
                    <a:lnTo>
                      <a:pt x="48744" y="701992"/>
                    </a:lnTo>
                    <a:cubicBezTo>
                      <a:pt x="21729" y="701992"/>
                      <a:pt x="0" y="683487"/>
                      <a:pt x="0" y="660577"/>
                    </a:cubicBezTo>
                    <a:lnTo>
                      <a:pt x="0" y="41414"/>
                    </a:lnTo>
                    <a:close/>
                  </a:path>
                </a:pathLst>
              </a:custGeom>
              <a:solidFill>
                <a:srgbClr val="FACCA7"/>
              </a:solidFill>
              <a:ln w="7631" cap="flat">
                <a:solidFill>
                  <a:srgbClr val="EF7D00"/>
                </a:solidFill>
                <a:prstDash val="solid"/>
                <a:miter/>
              </a:ln>
            </p:spPr>
            <p:txBody>
              <a:bodyPr lIns="539929" rtlCol="0" anchor="ctr"/>
              <a:lstStyle/>
              <a:p>
                <a:pPr defTabSz="914301">
                  <a:defRPr/>
                </a:pPr>
                <a:r>
                  <a:rPr lang="nl-NL" sz="1200">
                    <a:ln/>
                    <a:solidFill>
                      <a:srgbClr val="005286"/>
                    </a:solidFill>
                    <a:latin typeface="Calibri" panose="020F0502020204030204" pitchFamily="34" charset="0"/>
                    <a:cs typeface="Calibri" panose="020F0502020204030204" pitchFamily="34" charset="0"/>
                    <a:sym typeface="Arial"/>
                    <a:rtl val="0"/>
                  </a:rPr>
                  <a:t>Contra-indicaties en Overgevoeligheden</a:t>
                </a:r>
              </a:p>
            </p:txBody>
          </p:sp>
          <p:sp>
            <p:nvSpPr>
              <p:cNvPr id="124" name="Tekstvak 123">
                <a:extLst>
                  <a:ext uri="{FF2B5EF4-FFF2-40B4-BE49-F238E27FC236}">
                    <a16:creationId xmlns:a16="http://schemas.microsoft.com/office/drawing/2014/main" id="{38F97D35-9164-BA4D-C0B0-C29874F2973C}"/>
                  </a:ext>
                </a:extLst>
              </p:cNvPr>
              <p:cNvSpPr txBox="1"/>
              <p:nvPr/>
            </p:nvSpPr>
            <p:spPr>
              <a:xfrm>
                <a:off x="1350275" y="4574622"/>
                <a:ext cx="65" cy="184666"/>
              </a:xfrm>
              <a:prstGeom prst="rect">
                <a:avLst/>
              </a:prstGeom>
              <a:noFill/>
            </p:spPr>
            <p:txBody>
              <a:bodyPr wrap="none" lIns="0" tIns="0" rIns="0" bIns="0" rtlCol="0">
                <a:spAutoFit/>
              </a:bodyPr>
              <a:lstStyle/>
              <a:p>
                <a:pPr algn="l"/>
                <a:endParaRPr lang="nl-NL" sz="1200">
                  <a:ln/>
                  <a:solidFill>
                    <a:srgbClr val="005286"/>
                  </a:solidFill>
                  <a:latin typeface="Arial"/>
                  <a:cs typeface="Arial"/>
                  <a:sym typeface="Arial"/>
                  <a:rtl val="0"/>
                </a:endParaRPr>
              </a:p>
            </p:txBody>
          </p:sp>
          <p:sp>
            <p:nvSpPr>
              <p:cNvPr id="128" name="Vrije vorm 127">
                <a:extLst>
                  <a:ext uri="{FF2B5EF4-FFF2-40B4-BE49-F238E27FC236}">
                    <a16:creationId xmlns:a16="http://schemas.microsoft.com/office/drawing/2014/main" id="{741785DD-DCD5-02BA-E7B9-BE45C07FBA48}"/>
                  </a:ext>
                </a:extLst>
              </p:cNvPr>
              <p:cNvSpPr/>
              <p:nvPr/>
            </p:nvSpPr>
            <p:spPr>
              <a:xfrm>
                <a:off x="997487" y="4589205"/>
                <a:ext cx="281855" cy="273123"/>
              </a:xfrm>
              <a:custGeom>
                <a:avLst/>
                <a:gdLst>
                  <a:gd name="connsiteX0" fmla="*/ 140946 w 281892"/>
                  <a:gd name="connsiteY0" fmla="*/ 273160 h 273159"/>
                  <a:gd name="connsiteX1" fmla="*/ 281892 w 281892"/>
                  <a:gd name="connsiteY1" fmla="*/ 136580 h 273159"/>
                  <a:gd name="connsiteX2" fmla="*/ 140946 w 281892"/>
                  <a:gd name="connsiteY2" fmla="*/ 0 h 273159"/>
                  <a:gd name="connsiteX3" fmla="*/ 0 w 281892"/>
                  <a:gd name="connsiteY3" fmla="*/ 136580 h 273159"/>
                  <a:gd name="connsiteX4" fmla="*/ 140946 w 281892"/>
                  <a:gd name="connsiteY4" fmla="*/ 273160 h 27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92" h="273159">
                    <a:moveTo>
                      <a:pt x="140946" y="273160"/>
                    </a:moveTo>
                    <a:cubicBezTo>
                      <a:pt x="218760" y="273160"/>
                      <a:pt x="281892" y="212066"/>
                      <a:pt x="281892" y="136580"/>
                    </a:cubicBezTo>
                    <a:cubicBezTo>
                      <a:pt x="281892" y="61094"/>
                      <a:pt x="218760" y="0"/>
                      <a:pt x="140946" y="0"/>
                    </a:cubicBezTo>
                    <a:cubicBezTo>
                      <a:pt x="63132" y="0"/>
                      <a:pt x="0" y="61094"/>
                      <a:pt x="0" y="136580"/>
                    </a:cubicBezTo>
                    <a:cubicBezTo>
                      <a:pt x="0" y="212066"/>
                      <a:pt x="63132" y="273160"/>
                      <a:pt x="140946" y="273160"/>
                    </a:cubicBezTo>
                    <a:close/>
                  </a:path>
                </a:pathLst>
              </a:custGeom>
              <a:solidFill>
                <a:srgbClr val="EF7D00">
                  <a:alpha val="50000"/>
                </a:srgbClr>
              </a:solidFill>
              <a:ln w="2935" cap="flat">
                <a:noFill/>
                <a:prstDash val="solid"/>
                <a:miter/>
              </a:ln>
            </p:spPr>
            <p:txBody>
              <a:bodyPr rtlCol="0" anchor="ctr"/>
              <a:lstStyle/>
              <a:p>
                <a:endParaRPr lang="nl-NL" sz="1349"/>
              </a:p>
            </p:txBody>
          </p:sp>
          <p:sp>
            <p:nvSpPr>
              <p:cNvPr id="129" name="Vrije vorm 128">
                <a:extLst>
                  <a:ext uri="{FF2B5EF4-FFF2-40B4-BE49-F238E27FC236}">
                    <a16:creationId xmlns:a16="http://schemas.microsoft.com/office/drawing/2014/main" id="{79B53E1C-E320-2651-9E52-8700DA50FBEB}"/>
                  </a:ext>
                </a:extLst>
              </p:cNvPr>
              <p:cNvSpPr/>
              <p:nvPr/>
            </p:nvSpPr>
            <p:spPr>
              <a:xfrm>
                <a:off x="1044463" y="4630321"/>
                <a:ext cx="190839" cy="190893"/>
              </a:xfrm>
              <a:custGeom>
                <a:avLst/>
                <a:gdLst>
                  <a:gd name="connsiteX0" fmla="*/ 95432 w 190864"/>
                  <a:gd name="connsiteY0" fmla="*/ 190918 h 190918"/>
                  <a:gd name="connsiteX1" fmla="*/ 190865 w 190864"/>
                  <a:gd name="connsiteY1" fmla="*/ 95459 h 190918"/>
                  <a:gd name="connsiteX2" fmla="*/ 95432 w 190864"/>
                  <a:gd name="connsiteY2" fmla="*/ 0 h 190918"/>
                  <a:gd name="connsiteX3" fmla="*/ 0 w 190864"/>
                  <a:gd name="connsiteY3" fmla="*/ 95459 h 190918"/>
                  <a:gd name="connsiteX4" fmla="*/ 95432 w 190864"/>
                  <a:gd name="connsiteY4" fmla="*/ 190918 h 190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64" h="190918">
                    <a:moveTo>
                      <a:pt x="95432" y="190918"/>
                    </a:moveTo>
                    <a:cubicBezTo>
                      <a:pt x="147993" y="190918"/>
                      <a:pt x="190865" y="148035"/>
                      <a:pt x="190865" y="95459"/>
                    </a:cubicBezTo>
                    <a:cubicBezTo>
                      <a:pt x="190865" y="42883"/>
                      <a:pt x="147993" y="0"/>
                      <a:pt x="95432" y="0"/>
                    </a:cubicBezTo>
                    <a:cubicBezTo>
                      <a:pt x="42871" y="0"/>
                      <a:pt x="0" y="42883"/>
                      <a:pt x="0" y="95459"/>
                    </a:cubicBezTo>
                    <a:cubicBezTo>
                      <a:pt x="0" y="148035"/>
                      <a:pt x="42871" y="190918"/>
                      <a:pt x="95432" y="190918"/>
                    </a:cubicBezTo>
                    <a:close/>
                  </a:path>
                </a:pathLst>
              </a:custGeom>
              <a:solidFill>
                <a:srgbClr val="EF7D00"/>
              </a:solidFill>
              <a:ln w="2935" cap="flat">
                <a:noFill/>
                <a:prstDash val="solid"/>
                <a:miter/>
              </a:ln>
            </p:spPr>
            <p:txBody>
              <a:bodyPr rtlCol="0" anchor="ctr"/>
              <a:lstStyle/>
              <a:p>
                <a:endParaRPr lang="nl-NL" sz="1349"/>
              </a:p>
            </p:txBody>
          </p:sp>
        </p:grpSp>
        <p:grpSp>
          <p:nvGrpSpPr>
            <p:cNvPr id="7" name="Groep 6">
              <a:extLst>
                <a:ext uri="{FF2B5EF4-FFF2-40B4-BE49-F238E27FC236}">
                  <a16:creationId xmlns:a16="http://schemas.microsoft.com/office/drawing/2014/main" id="{87B5A548-19E9-C5E8-6558-E0D7C79C6FBF}"/>
                </a:ext>
              </a:extLst>
            </p:cNvPr>
            <p:cNvGrpSpPr/>
            <p:nvPr/>
          </p:nvGrpSpPr>
          <p:grpSpPr>
            <a:xfrm>
              <a:off x="897663" y="3646486"/>
              <a:ext cx="4270991" cy="701899"/>
              <a:chOff x="897663" y="3646486"/>
              <a:chExt cx="4270991" cy="701899"/>
            </a:xfrm>
          </p:grpSpPr>
          <p:sp>
            <p:nvSpPr>
              <p:cNvPr id="120" name="Vrije vorm 119">
                <a:extLst>
                  <a:ext uri="{FF2B5EF4-FFF2-40B4-BE49-F238E27FC236}">
                    <a16:creationId xmlns:a16="http://schemas.microsoft.com/office/drawing/2014/main" id="{BE947F19-A5E5-69C9-79AC-0C3D29CC968E}"/>
                  </a:ext>
                </a:extLst>
              </p:cNvPr>
              <p:cNvSpPr/>
              <p:nvPr/>
            </p:nvSpPr>
            <p:spPr>
              <a:xfrm>
                <a:off x="897663" y="3646486"/>
                <a:ext cx="4270991" cy="701899"/>
              </a:xfrm>
              <a:custGeom>
                <a:avLst/>
                <a:gdLst>
                  <a:gd name="connsiteX0" fmla="*/ 0 w 4271548"/>
                  <a:gd name="connsiteY0" fmla="*/ 41414 h 701991"/>
                  <a:gd name="connsiteX1" fmla="*/ 48744 w 4271548"/>
                  <a:gd name="connsiteY1" fmla="*/ 0 h 701991"/>
                  <a:gd name="connsiteX2" fmla="*/ 4222805 w 4271548"/>
                  <a:gd name="connsiteY2" fmla="*/ 0 h 701991"/>
                  <a:gd name="connsiteX3" fmla="*/ 4271549 w 4271548"/>
                  <a:gd name="connsiteY3" fmla="*/ 41414 h 701991"/>
                  <a:gd name="connsiteX4" fmla="*/ 4271549 w 4271548"/>
                  <a:gd name="connsiteY4" fmla="*/ 660577 h 701991"/>
                  <a:gd name="connsiteX5" fmla="*/ 4222805 w 4271548"/>
                  <a:gd name="connsiteY5" fmla="*/ 701992 h 701991"/>
                  <a:gd name="connsiteX6" fmla="*/ 48744 w 4271548"/>
                  <a:gd name="connsiteY6" fmla="*/ 701992 h 701991"/>
                  <a:gd name="connsiteX7" fmla="*/ 0 w 4271548"/>
                  <a:gd name="connsiteY7" fmla="*/ 660577 h 701991"/>
                  <a:gd name="connsiteX8" fmla="*/ 0 w 4271548"/>
                  <a:gd name="connsiteY8" fmla="*/ 41414 h 70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548" h="701991">
                    <a:moveTo>
                      <a:pt x="0" y="41414"/>
                    </a:moveTo>
                    <a:cubicBezTo>
                      <a:pt x="0" y="18504"/>
                      <a:pt x="21729" y="0"/>
                      <a:pt x="48744" y="0"/>
                    </a:cubicBezTo>
                    <a:lnTo>
                      <a:pt x="4222805" y="0"/>
                    </a:lnTo>
                    <a:cubicBezTo>
                      <a:pt x="4249820" y="0"/>
                      <a:pt x="4271549" y="18504"/>
                      <a:pt x="4271549" y="41414"/>
                    </a:cubicBezTo>
                    <a:lnTo>
                      <a:pt x="4271549" y="660577"/>
                    </a:lnTo>
                    <a:cubicBezTo>
                      <a:pt x="4271549" y="683487"/>
                      <a:pt x="4249820" y="701992"/>
                      <a:pt x="4222805" y="701992"/>
                    </a:cubicBezTo>
                    <a:lnTo>
                      <a:pt x="48744" y="701992"/>
                    </a:lnTo>
                    <a:cubicBezTo>
                      <a:pt x="21729" y="701992"/>
                      <a:pt x="0" y="683487"/>
                      <a:pt x="0" y="660577"/>
                    </a:cubicBezTo>
                    <a:lnTo>
                      <a:pt x="0" y="41414"/>
                    </a:lnTo>
                    <a:close/>
                  </a:path>
                </a:pathLst>
              </a:custGeom>
              <a:solidFill>
                <a:srgbClr val="DAE4AB"/>
              </a:solidFill>
              <a:ln w="6750" cap="flat">
                <a:solidFill>
                  <a:srgbClr val="A2BC0C"/>
                </a:solidFill>
                <a:prstDash val="solid"/>
                <a:miter/>
              </a:ln>
            </p:spPr>
            <p:txBody>
              <a:bodyPr lIns="539929" rtlCol="0" anchor="ctr"/>
              <a:lstStyle/>
              <a:p>
                <a:pPr defTabSz="914301">
                  <a:defRPr/>
                </a:pPr>
                <a:r>
                  <a:rPr lang="nl-NL" sz="1200" err="1">
                    <a:ln/>
                    <a:solidFill>
                      <a:srgbClr val="005286"/>
                    </a:solidFill>
                    <a:latin typeface="Calibri" panose="020F0502020204030204" pitchFamily="34" charset="0"/>
                    <a:cs typeface="Calibri" panose="020F0502020204030204" pitchFamily="34" charset="0"/>
                    <a:sym typeface="Arial"/>
                    <a:rtl val="0"/>
                  </a:rPr>
                  <a:t>Labwaarden</a:t>
                </a:r>
                <a:r>
                  <a:rPr lang="nl-NL" sz="1200">
                    <a:ln/>
                    <a:solidFill>
                      <a:srgbClr val="005286"/>
                    </a:solidFill>
                    <a:latin typeface="Calibri" panose="020F0502020204030204" pitchFamily="34" charset="0"/>
                    <a:cs typeface="Calibri" panose="020F0502020204030204" pitchFamily="34" charset="0"/>
                    <a:sym typeface="Arial"/>
                    <a:rtl val="0"/>
                  </a:rPr>
                  <a:t> t.b.v. medicatieveiligheid (Lab2Zorg)</a:t>
                </a:r>
              </a:p>
            </p:txBody>
          </p:sp>
          <p:sp>
            <p:nvSpPr>
              <p:cNvPr id="123" name="Tekstvak 122">
                <a:extLst>
                  <a:ext uri="{FF2B5EF4-FFF2-40B4-BE49-F238E27FC236}">
                    <a16:creationId xmlns:a16="http://schemas.microsoft.com/office/drawing/2014/main" id="{CCBD108D-1E41-F6D5-D0E5-85DE835DBD86}"/>
                  </a:ext>
                </a:extLst>
              </p:cNvPr>
              <p:cNvSpPr txBox="1"/>
              <p:nvPr/>
            </p:nvSpPr>
            <p:spPr>
              <a:xfrm>
                <a:off x="1350275" y="3883880"/>
                <a:ext cx="65" cy="184666"/>
              </a:xfrm>
              <a:prstGeom prst="rect">
                <a:avLst/>
              </a:prstGeom>
              <a:noFill/>
            </p:spPr>
            <p:txBody>
              <a:bodyPr wrap="none" lIns="0" tIns="0" rIns="0" bIns="0" rtlCol="0">
                <a:spAutoFit/>
              </a:bodyPr>
              <a:lstStyle/>
              <a:p>
                <a:pPr algn="l"/>
                <a:endParaRPr lang="nl-NL" sz="1200">
                  <a:ln/>
                  <a:solidFill>
                    <a:srgbClr val="005286"/>
                  </a:solidFill>
                  <a:latin typeface="Arial"/>
                  <a:cs typeface="Arial"/>
                  <a:sym typeface="Arial"/>
                  <a:rtl val="0"/>
                </a:endParaRPr>
              </a:p>
            </p:txBody>
          </p:sp>
          <p:sp>
            <p:nvSpPr>
              <p:cNvPr id="130" name="Vrije vorm 129">
                <a:extLst>
                  <a:ext uri="{FF2B5EF4-FFF2-40B4-BE49-F238E27FC236}">
                    <a16:creationId xmlns:a16="http://schemas.microsoft.com/office/drawing/2014/main" id="{DDA04557-EA16-741D-1C14-6BD21018D6C3}"/>
                  </a:ext>
                </a:extLst>
              </p:cNvPr>
              <p:cNvSpPr/>
              <p:nvPr/>
            </p:nvSpPr>
            <p:spPr>
              <a:xfrm>
                <a:off x="985744" y="3881432"/>
                <a:ext cx="281855" cy="273123"/>
              </a:xfrm>
              <a:custGeom>
                <a:avLst/>
                <a:gdLst>
                  <a:gd name="connsiteX0" fmla="*/ 140946 w 281892"/>
                  <a:gd name="connsiteY0" fmla="*/ 273160 h 273159"/>
                  <a:gd name="connsiteX1" fmla="*/ 281892 w 281892"/>
                  <a:gd name="connsiteY1" fmla="*/ 136580 h 273159"/>
                  <a:gd name="connsiteX2" fmla="*/ 140946 w 281892"/>
                  <a:gd name="connsiteY2" fmla="*/ 0 h 273159"/>
                  <a:gd name="connsiteX3" fmla="*/ 0 w 281892"/>
                  <a:gd name="connsiteY3" fmla="*/ 136580 h 273159"/>
                  <a:gd name="connsiteX4" fmla="*/ 140946 w 281892"/>
                  <a:gd name="connsiteY4" fmla="*/ 273160 h 27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92" h="273159">
                    <a:moveTo>
                      <a:pt x="140946" y="273160"/>
                    </a:moveTo>
                    <a:cubicBezTo>
                      <a:pt x="218760" y="273160"/>
                      <a:pt x="281892" y="212066"/>
                      <a:pt x="281892" y="136580"/>
                    </a:cubicBezTo>
                    <a:cubicBezTo>
                      <a:pt x="281892" y="61094"/>
                      <a:pt x="218760" y="0"/>
                      <a:pt x="140946" y="0"/>
                    </a:cubicBezTo>
                    <a:cubicBezTo>
                      <a:pt x="63132" y="0"/>
                      <a:pt x="0" y="61094"/>
                      <a:pt x="0" y="136580"/>
                    </a:cubicBezTo>
                    <a:cubicBezTo>
                      <a:pt x="0" y="212066"/>
                      <a:pt x="63132" y="273160"/>
                      <a:pt x="140946" y="273160"/>
                    </a:cubicBezTo>
                    <a:close/>
                  </a:path>
                </a:pathLst>
              </a:custGeom>
              <a:solidFill>
                <a:srgbClr val="A2BC0C">
                  <a:alpha val="50000"/>
                </a:srgbClr>
              </a:solidFill>
              <a:ln w="2935" cap="flat">
                <a:noFill/>
                <a:prstDash val="solid"/>
                <a:miter/>
              </a:ln>
            </p:spPr>
            <p:txBody>
              <a:bodyPr rtlCol="0" anchor="ctr"/>
              <a:lstStyle/>
              <a:p>
                <a:endParaRPr lang="nl-NL" sz="1349"/>
              </a:p>
            </p:txBody>
          </p:sp>
          <p:sp>
            <p:nvSpPr>
              <p:cNvPr id="131" name="Vrije vorm 130">
                <a:extLst>
                  <a:ext uri="{FF2B5EF4-FFF2-40B4-BE49-F238E27FC236}">
                    <a16:creationId xmlns:a16="http://schemas.microsoft.com/office/drawing/2014/main" id="{ECB54071-97A7-818D-4D31-120CF5822F07}"/>
                  </a:ext>
                </a:extLst>
              </p:cNvPr>
              <p:cNvSpPr/>
              <p:nvPr/>
            </p:nvSpPr>
            <p:spPr>
              <a:xfrm>
                <a:off x="1032719" y="3922547"/>
                <a:ext cx="187904" cy="190893"/>
              </a:xfrm>
              <a:custGeom>
                <a:avLst/>
                <a:gdLst>
                  <a:gd name="connsiteX0" fmla="*/ 93964 w 187928"/>
                  <a:gd name="connsiteY0" fmla="*/ 190918 h 190918"/>
                  <a:gd name="connsiteX1" fmla="*/ 187928 w 187928"/>
                  <a:gd name="connsiteY1" fmla="*/ 95459 h 190918"/>
                  <a:gd name="connsiteX2" fmla="*/ 93964 w 187928"/>
                  <a:gd name="connsiteY2" fmla="*/ 0 h 190918"/>
                  <a:gd name="connsiteX3" fmla="*/ 0 w 187928"/>
                  <a:gd name="connsiteY3" fmla="*/ 95459 h 190918"/>
                  <a:gd name="connsiteX4" fmla="*/ 93964 w 187928"/>
                  <a:gd name="connsiteY4" fmla="*/ 190918 h 190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28" h="190918">
                    <a:moveTo>
                      <a:pt x="93964" y="190918"/>
                    </a:moveTo>
                    <a:cubicBezTo>
                      <a:pt x="145938" y="190918"/>
                      <a:pt x="187928" y="148035"/>
                      <a:pt x="187928" y="95459"/>
                    </a:cubicBezTo>
                    <a:cubicBezTo>
                      <a:pt x="187928" y="42883"/>
                      <a:pt x="145938" y="0"/>
                      <a:pt x="93964" y="0"/>
                    </a:cubicBezTo>
                    <a:cubicBezTo>
                      <a:pt x="41990" y="0"/>
                      <a:pt x="0" y="42883"/>
                      <a:pt x="0" y="95459"/>
                    </a:cubicBezTo>
                    <a:cubicBezTo>
                      <a:pt x="0" y="148035"/>
                      <a:pt x="41990" y="190918"/>
                      <a:pt x="93964" y="190918"/>
                    </a:cubicBezTo>
                    <a:close/>
                  </a:path>
                </a:pathLst>
              </a:custGeom>
              <a:solidFill>
                <a:srgbClr val="A2BC0C"/>
              </a:solidFill>
              <a:ln w="2935" cap="flat">
                <a:noFill/>
                <a:prstDash val="solid"/>
                <a:miter/>
              </a:ln>
            </p:spPr>
            <p:txBody>
              <a:bodyPr rtlCol="0" anchor="ctr"/>
              <a:lstStyle/>
              <a:p>
                <a:endParaRPr lang="nl-NL" sz="1349"/>
              </a:p>
            </p:txBody>
          </p:sp>
        </p:grpSp>
        <p:grpSp>
          <p:nvGrpSpPr>
            <p:cNvPr id="5" name="Groep 4">
              <a:extLst>
                <a:ext uri="{FF2B5EF4-FFF2-40B4-BE49-F238E27FC236}">
                  <a16:creationId xmlns:a16="http://schemas.microsoft.com/office/drawing/2014/main" id="{EC39FA76-3B43-37ED-5B1E-18F65D2FB97C}"/>
                </a:ext>
              </a:extLst>
            </p:cNvPr>
            <p:cNvGrpSpPr/>
            <p:nvPr/>
          </p:nvGrpSpPr>
          <p:grpSpPr>
            <a:xfrm>
              <a:off x="6159554" y="2929902"/>
              <a:ext cx="3050499" cy="2504502"/>
              <a:chOff x="6159554" y="2929902"/>
              <a:chExt cx="3050499" cy="2504502"/>
            </a:xfrm>
          </p:grpSpPr>
          <p:sp>
            <p:nvSpPr>
              <p:cNvPr id="132" name="Tekstvak 131">
                <a:extLst>
                  <a:ext uri="{FF2B5EF4-FFF2-40B4-BE49-F238E27FC236}">
                    <a16:creationId xmlns:a16="http://schemas.microsoft.com/office/drawing/2014/main" id="{6FB20632-1605-E838-1BFB-2BC4EE46EE41}"/>
                  </a:ext>
                </a:extLst>
              </p:cNvPr>
              <p:cNvSpPr txBox="1"/>
              <p:nvPr/>
            </p:nvSpPr>
            <p:spPr>
              <a:xfrm>
                <a:off x="6159554" y="5218960"/>
                <a:ext cx="3050499" cy="215444"/>
              </a:xfrm>
              <a:prstGeom prst="rect">
                <a:avLst/>
              </a:prstGeom>
              <a:noFill/>
            </p:spPr>
            <p:txBody>
              <a:bodyPr wrap="square" lIns="0" tIns="0" rIns="0" bIns="0" rtlCol="0">
                <a:spAutoFit/>
              </a:bodyPr>
              <a:lstStyle/>
              <a:p>
                <a:pPr algn="ctr"/>
                <a:r>
                  <a:rPr lang="nl-NL" sz="1400" b="1">
                    <a:ln/>
                    <a:solidFill>
                      <a:srgbClr val="005286"/>
                    </a:solidFill>
                    <a:latin typeface="Calibri" panose="020F0502020204030204" pitchFamily="34" charset="0"/>
                    <a:cs typeface="Calibri" panose="020F0502020204030204" pitchFamily="34" charset="0"/>
                    <a:sym typeface="Arial"/>
                    <a:rtl val="0"/>
                  </a:rPr>
                  <a:t>Ketenafspraken</a:t>
                </a:r>
              </a:p>
            </p:txBody>
          </p:sp>
          <p:grpSp>
            <p:nvGrpSpPr>
              <p:cNvPr id="133" name="Graphic 3">
                <a:extLst>
                  <a:ext uri="{FF2B5EF4-FFF2-40B4-BE49-F238E27FC236}">
                    <a16:creationId xmlns:a16="http://schemas.microsoft.com/office/drawing/2014/main" id="{036731B4-A6BD-6BB0-348F-DA0DF648D6FA}"/>
                  </a:ext>
                </a:extLst>
              </p:cNvPr>
              <p:cNvGrpSpPr/>
              <p:nvPr/>
            </p:nvGrpSpPr>
            <p:grpSpPr>
              <a:xfrm>
                <a:off x="6159554" y="2929902"/>
                <a:ext cx="3050499" cy="2144172"/>
                <a:chOff x="6159562" y="2929836"/>
                <a:chExt cx="3050896" cy="2144451"/>
              </a:xfrm>
            </p:grpSpPr>
            <p:sp>
              <p:nvSpPr>
                <p:cNvPr id="134" name="Vrije vorm 133">
                  <a:extLst>
                    <a:ext uri="{FF2B5EF4-FFF2-40B4-BE49-F238E27FC236}">
                      <a16:creationId xmlns:a16="http://schemas.microsoft.com/office/drawing/2014/main" id="{C8BD52FB-E5DA-995B-FF3A-3CF5E7724C4F}"/>
                    </a:ext>
                  </a:extLst>
                </p:cNvPr>
                <p:cNvSpPr/>
                <p:nvPr/>
              </p:nvSpPr>
              <p:spPr>
                <a:xfrm>
                  <a:off x="6159562" y="2929836"/>
                  <a:ext cx="3050896" cy="2144451"/>
                </a:xfrm>
                <a:custGeom>
                  <a:avLst/>
                  <a:gdLst>
                    <a:gd name="connsiteX0" fmla="*/ 0 w 3050896"/>
                    <a:gd name="connsiteY0" fmla="*/ 126593 h 2144451"/>
                    <a:gd name="connsiteX1" fmla="*/ 104535 w 3050896"/>
                    <a:gd name="connsiteY1" fmla="*/ 0 h 2144451"/>
                    <a:gd name="connsiteX2" fmla="*/ 2946362 w 3050896"/>
                    <a:gd name="connsiteY2" fmla="*/ 0 h 2144451"/>
                    <a:gd name="connsiteX3" fmla="*/ 3050896 w 3050896"/>
                    <a:gd name="connsiteY3" fmla="*/ 126593 h 2144451"/>
                    <a:gd name="connsiteX4" fmla="*/ 3050896 w 3050896"/>
                    <a:gd name="connsiteY4" fmla="*/ 2017859 h 2144451"/>
                    <a:gd name="connsiteX5" fmla="*/ 2946362 w 3050896"/>
                    <a:gd name="connsiteY5" fmla="*/ 2144452 h 2144451"/>
                    <a:gd name="connsiteX6" fmla="*/ 104535 w 3050896"/>
                    <a:gd name="connsiteY6" fmla="*/ 2144452 h 2144451"/>
                    <a:gd name="connsiteX7" fmla="*/ 0 w 3050896"/>
                    <a:gd name="connsiteY7" fmla="*/ 2017859 h 2144451"/>
                    <a:gd name="connsiteX8" fmla="*/ 0 w 3050896"/>
                    <a:gd name="connsiteY8" fmla="*/ 126593 h 214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0896" h="2144451">
                      <a:moveTo>
                        <a:pt x="0" y="126593"/>
                      </a:moveTo>
                      <a:cubicBezTo>
                        <a:pt x="0" y="56688"/>
                        <a:pt x="46688" y="0"/>
                        <a:pt x="104535" y="0"/>
                      </a:cubicBezTo>
                      <a:lnTo>
                        <a:pt x="2946362" y="0"/>
                      </a:lnTo>
                      <a:cubicBezTo>
                        <a:pt x="3004208" y="0"/>
                        <a:pt x="3050896" y="56688"/>
                        <a:pt x="3050896" y="126593"/>
                      </a:cubicBezTo>
                      <a:lnTo>
                        <a:pt x="3050896" y="2017859"/>
                      </a:lnTo>
                      <a:cubicBezTo>
                        <a:pt x="3050896" y="2087764"/>
                        <a:pt x="3004208" y="2144452"/>
                        <a:pt x="2946362" y="2144452"/>
                      </a:cubicBezTo>
                      <a:lnTo>
                        <a:pt x="104535" y="2144452"/>
                      </a:lnTo>
                      <a:cubicBezTo>
                        <a:pt x="46982" y="2144452"/>
                        <a:pt x="0" y="2087764"/>
                        <a:pt x="0" y="2017859"/>
                      </a:cubicBezTo>
                      <a:lnTo>
                        <a:pt x="0" y="126593"/>
                      </a:lnTo>
                      <a:close/>
                    </a:path>
                  </a:pathLst>
                </a:custGeom>
                <a:solidFill>
                  <a:srgbClr val="EBF8FA"/>
                </a:solidFill>
                <a:ln w="6750" cap="flat">
                  <a:solidFill>
                    <a:srgbClr val="005286"/>
                  </a:solidFill>
                  <a:prstDash val="solid"/>
                  <a:miter/>
                </a:ln>
              </p:spPr>
              <p:txBody>
                <a:bodyPr rtlCol="0" anchor="ctr"/>
                <a:lstStyle/>
                <a:p>
                  <a:endParaRPr lang="nl-NL" sz="1349"/>
                </a:p>
              </p:txBody>
            </p:sp>
            <p:grpSp>
              <p:nvGrpSpPr>
                <p:cNvPr id="135" name="Graphic 3">
                  <a:extLst>
                    <a:ext uri="{FF2B5EF4-FFF2-40B4-BE49-F238E27FC236}">
                      <a16:creationId xmlns:a16="http://schemas.microsoft.com/office/drawing/2014/main" id="{95B29059-0164-F668-D0A2-8F8FCB4D75C9}"/>
                    </a:ext>
                  </a:extLst>
                </p:cNvPr>
                <p:cNvGrpSpPr/>
                <p:nvPr/>
              </p:nvGrpSpPr>
              <p:grpSpPr>
                <a:xfrm>
                  <a:off x="7865071" y="4070351"/>
                  <a:ext cx="628459" cy="771409"/>
                  <a:chOff x="7865071" y="4070351"/>
                  <a:chExt cx="628459" cy="771409"/>
                </a:xfrm>
              </p:grpSpPr>
              <p:sp>
                <p:nvSpPr>
                  <p:cNvPr id="136" name="Tekstvak 135">
                    <a:extLst>
                      <a:ext uri="{FF2B5EF4-FFF2-40B4-BE49-F238E27FC236}">
                        <a16:creationId xmlns:a16="http://schemas.microsoft.com/office/drawing/2014/main" id="{5130820C-C046-EFFE-E36E-34F3928D7651}"/>
                      </a:ext>
                    </a:extLst>
                  </p:cNvPr>
                  <p:cNvSpPr txBox="1"/>
                  <p:nvPr/>
                </p:nvSpPr>
                <p:spPr>
                  <a:xfrm>
                    <a:off x="7865071" y="4687852"/>
                    <a:ext cx="628459" cy="153908"/>
                  </a:xfrm>
                  <a:prstGeom prst="rect">
                    <a:avLst/>
                  </a:prstGeom>
                  <a:noFill/>
                </p:spPr>
                <p:txBody>
                  <a:bodyPr wrap="none" lIns="0" tIns="0" rIns="0" bIns="0" rtlCol="0">
                    <a:spAutoFit/>
                  </a:bodyPr>
                  <a:lstStyle/>
                  <a:p>
                    <a:pPr algn="l"/>
                    <a:r>
                      <a:rPr lang="nl-NL" sz="1000">
                        <a:ln/>
                        <a:solidFill>
                          <a:srgbClr val="00A9B9"/>
                        </a:solidFill>
                        <a:latin typeface="Calibri" panose="020F0502020204030204" pitchFamily="34" charset="0"/>
                        <a:cs typeface="Calibri" panose="020F0502020204030204" pitchFamily="34" charset="0"/>
                        <a:sym typeface="Arial"/>
                        <a:rtl val="0"/>
                      </a:rPr>
                      <a:t>Werkproces</a:t>
                    </a:r>
                  </a:p>
                </p:txBody>
              </p:sp>
              <p:sp>
                <p:nvSpPr>
                  <p:cNvPr id="137" name="Vrije vorm 136">
                    <a:extLst>
                      <a:ext uri="{FF2B5EF4-FFF2-40B4-BE49-F238E27FC236}">
                        <a16:creationId xmlns:a16="http://schemas.microsoft.com/office/drawing/2014/main" id="{8E4FAE57-E866-01D0-141A-DE118C325A59}"/>
                      </a:ext>
                    </a:extLst>
                  </p:cNvPr>
                  <p:cNvSpPr/>
                  <p:nvPr/>
                </p:nvSpPr>
                <p:spPr>
                  <a:xfrm>
                    <a:off x="7906706" y="4070351"/>
                    <a:ext cx="560848" cy="561005"/>
                  </a:xfrm>
                  <a:custGeom>
                    <a:avLst/>
                    <a:gdLst>
                      <a:gd name="connsiteX0" fmla="*/ 0 w 560848"/>
                      <a:gd name="connsiteY0" fmla="*/ 280503 h 561005"/>
                      <a:gd name="connsiteX1" fmla="*/ 280424 w 560848"/>
                      <a:gd name="connsiteY1" fmla="*/ 0 h 561005"/>
                      <a:gd name="connsiteX2" fmla="*/ 560848 w 560848"/>
                      <a:gd name="connsiteY2" fmla="*/ 280503 h 561005"/>
                      <a:gd name="connsiteX3" fmla="*/ 280424 w 560848"/>
                      <a:gd name="connsiteY3" fmla="*/ 561006 h 561005"/>
                      <a:gd name="connsiteX4" fmla="*/ 0 w 560848"/>
                      <a:gd name="connsiteY4" fmla="*/ 280503 h 5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48" h="561005">
                        <a:moveTo>
                          <a:pt x="0" y="280503"/>
                        </a:moveTo>
                        <a:cubicBezTo>
                          <a:pt x="0" y="125712"/>
                          <a:pt x="125677" y="0"/>
                          <a:pt x="280424" y="0"/>
                        </a:cubicBezTo>
                        <a:cubicBezTo>
                          <a:pt x="435172" y="0"/>
                          <a:pt x="560848" y="125712"/>
                          <a:pt x="560848" y="280503"/>
                        </a:cubicBezTo>
                        <a:cubicBezTo>
                          <a:pt x="560848" y="435294"/>
                          <a:pt x="435172" y="561006"/>
                          <a:pt x="280424" y="561006"/>
                        </a:cubicBezTo>
                        <a:cubicBezTo>
                          <a:pt x="125677" y="561006"/>
                          <a:pt x="0" y="435294"/>
                          <a:pt x="0" y="280503"/>
                        </a:cubicBezTo>
                        <a:close/>
                      </a:path>
                    </a:pathLst>
                  </a:custGeom>
                  <a:noFill/>
                  <a:ln w="16729" cap="flat">
                    <a:solidFill>
                      <a:srgbClr val="FFFFFF"/>
                    </a:solidFill>
                    <a:prstDash val="solid"/>
                    <a:miter/>
                  </a:ln>
                </p:spPr>
                <p:txBody>
                  <a:bodyPr rtlCol="0" anchor="ctr"/>
                  <a:lstStyle/>
                  <a:p>
                    <a:endParaRPr lang="nl-NL" sz="1349"/>
                  </a:p>
                </p:txBody>
              </p:sp>
              <p:sp>
                <p:nvSpPr>
                  <p:cNvPr id="138" name="Vrije vorm 137">
                    <a:extLst>
                      <a:ext uri="{FF2B5EF4-FFF2-40B4-BE49-F238E27FC236}">
                        <a16:creationId xmlns:a16="http://schemas.microsoft.com/office/drawing/2014/main" id="{A0ECFAB8-04A3-BFDD-ABF5-9823BEAEF5D0}"/>
                      </a:ext>
                    </a:extLst>
                  </p:cNvPr>
                  <p:cNvSpPr/>
                  <p:nvPr/>
                </p:nvSpPr>
                <p:spPr>
                  <a:xfrm>
                    <a:off x="8013004" y="4184609"/>
                    <a:ext cx="346492" cy="331903"/>
                  </a:xfrm>
                  <a:custGeom>
                    <a:avLst/>
                    <a:gdLst>
                      <a:gd name="connsiteX0" fmla="*/ 76052 w 346492"/>
                      <a:gd name="connsiteY0" fmla="*/ 242907 h 331903"/>
                      <a:gd name="connsiteX1" fmla="*/ 74584 w 346492"/>
                      <a:gd name="connsiteY1" fmla="*/ 243788 h 331903"/>
                      <a:gd name="connsiteX2" fmla="*/ 70473 w 346492"/>
                      <a:gd name="connsiteY2" fmla="*/ 244963 h 331903"/>
                      <a:gd name="connsiteX3" fmla="*/ 72234 w 346492"/>
                      <a:gd name="connsiteY3" fmla="*/ 244963 h 331903"/>
                      <a:gd name="connsiteX4" fmla="*/ 77226 w 346492"/>
                      <a:gd name="connsiteY4" fmla="*/ 246138 h 331903"/>
                      <a:gd name="connsiteX5" fmla="*/ 76052 w 346492"/>
                      <a:gd name="connsiteY5" fmla="*/ 242319 h 331903"/>
                      <a:gd name="connsiteX6" fmla="*/ 327699 w 346492"/>
                      <a:gd name="connsiteY6" fmla="*/ 160371 h 331903"/>
                      <a:gd name="connsiteX7" fmla="*/ 330049 w 346492"/>
                      <a:gd name="connsiteY7" fmla="*/ 150385 h 331903"/>
                      <a:gd name="connsiteX8" fmla="*/ 306558 w 346492"/>
                      <a:gd name="connsiteY8" fmla="*/ 126593 h 331903"/>
                      <a:gd name="connsiteX9" fmla="*/ 291876 w 346492"/>
                      <a:gd name="connsiteY9" fmla="*/ 131587 h 331903"/>
                      <a:gd name="connsiteX10" fmla="*/ 247830 w 346492"/>
                      <a:gd name="connsiteY10" fmla="*/ 81361 h 331903"/>
                      <a:gd name="connsiteX11" fmla="*/ 259282 w 346492"/>
                      <a:gd name="connsiteY11" fmla="*/ 63444 h 331903"/>
                      <a:gd name="connsiteX12" fmla="*/ 241076 w 346492"/>
                      <a:gd name="connsiteY12" fmla="*/ 34071 h 331903"/>
                      <a:gd name="connsiteX13" fmla="*/ 243425 w 346492"/>
                      <a:gd name="connsiteY13" fmla="*/ 23791 h 331903"/>
                      <a:gd name="connsiteX14" fmla="*/ 219934 w 346492"/>
                      <a:gd name="connsiteY14" fmla="*/ 0 h 331903"/>
                      <a:gd name="connsiteX15" fmla="*/ 196443 w 346492"/>
                      <a:gd name="connsiteY15" fmla="*/ 23791 h 331903"/>
                      <a:gd name="connsiteX16" fmla="*/ 198793 w 346492"/>
                      <a:gd name="connsiteY16" fmla="*/ 34071 h 331903"/>
                      <a:gd name="connsiteX17" fmla="*/ 184992 w 346492"/>
                      <a:gd name="connsiteY17" fmla="*/ 48170 h 331903"/>
                      <a:gd name="connsiteX18" fmla="*/ 99837 w 346492"/>
                      <a:gd name="connsiteY18" fmla="*/ 71374 h 331903"/>
                      <a:gd name="connsiteX19" fmla="*/ 99837 w 346492"/>
                      <a:gd name="connsiteY19" fmla="*/ 71374 h 331903"/>
                      <a:gd name="connsiteX20" fmla="*/ 91908 w 346492"/>
                      <a:gd name="connsiteY20" fmla="*/ 65500 h 331903"/>
                      <a:gd name="connsiteX21" fmla="*/ 94257 w 346492"/>
                      <a:gd name="connsiteY21" fmla="*/ 55219 h 331903"/>
                      <a:gd name="connsiteX22" fmla="*/ 70766 w 346492"/>
                      <a:gd name="connsiteY22" fmla="*/ 31428 h 331903"/>
                      <a:gd name="connsiteX23" fmla="*/ 47275 w 346492"/>
                      <a:gd name="connsiteY23" fmla="*/ 55219 h 331903"/>
                      <a:gd name="connsiteX24" fmla="*/ 49625 w 346492"/>
                      <a:gd name="connsiteY24" fmla="*/ 65500 h 331903"/>
                      <a:gd name="connsiteX25" fmla="*/ 31419 w 346492"/>
                      <a:gd name="connsiteY25" fmla="*/ 94872 h 331903"/>
                      <a:gd name="connsiteX26" fmla="*/ 60489 w 346492"/>
                      <a:gd name="connsiteY26" fmla="*/ 118076 h 331903"/>
                      <a:gd name="connsiteX27" fmla="*/ 41109 w 346492"/>
                      <a:gd name="connsiteY27" fmla="*/ 189743 h 331903"/>
                      <a:gd name="connsiteX28" fmla="*/ 39347 w 346492"/>
                      <a:gd name="connsiteY28" fmla="*/ 189743 h 331903"/>
                      <a:gd name="connsiteX29" fmla="*/ 15856 w 346492"/>
                      <a:gd name="connsiteY29" fmla="*/ 213535 h 331903"/>
                      <a:gd name="connsiteX30" fmla="*/ 18205 w 346492"/>
                      <a:gd name="connsiteY30" fmla="*/ 223521 h 331903"/>
                      <a:gd name="connsiteX31" fmla="*/ 0 w 346492"/>
                      <a:gd name="connsiteY31" fmla="*/ 252893 h 331903"/>
                      <a:gd name="connsiteX32" fmla="*/ 39347 w 346492"/>
                      <a:gd name="connsiteY32" fmla="*/ 276685 h 331903"/>
                      <a:gd name="connsiteX33" fmla="*/ 76052 w 346492"/>
                      <a:gd name="connsiteY33" fmla="*/ 262292 h 331903"/>
                      <a:gd name="connsiteX34" fmla="*/ 187047 w 346492"/>
                      <a:gd name="connsiteY34" fmla="*/ 290196 h 331903"/>
                      <a:gd name="connsiteX35" fmla="*/ 181174 w 346492"/>
                      <a:gd name="connsiteY35" fmla="*/ 308113 h 331903"/>
                      <a:gd name="connsiteX36" fmla="*/ 220522 w 346492"/>
                      <a:gd name="connsiteY36" fmla="*/ 331904 h 331903"/>
                      <a:gd name="connsiteX37" fmla="*/ 259869 w 346492"/>
                      <a:gd name="connsiteY37" fmla="*/ 308113 h 331903"/>
                      <a:gd name="connsiteX38" fmla="*/ 241663 w 346492"/>
                      <a:gd name="connsiteY38" fmla="*/ 278740 h 331903"/>
                      <a:gd name="connsiteX39" fmla="*/ 244013 w 346492"/>
                      <a:gd name="connsiteY39" fmla="*/ 268754 h 331903"/>
                      <a:gd name="connsiteX40" fmla="*/ 243719 w 346492"/>
                      <a:gd name="connsiteY40" fmla="*/ 264348 h 331903"/>
                      <a:gd name="connsiteX41" fmla="*/ 288939 w 346492"/>
                      <a:gd name="connsiteY41" fmla="*/ 211479 h 331903"/>
                      <a:gd name="connsiteX42" fmla="*/ 307145 w 346492"/>
                      <a:gd name="connsiteY42" fmla="*/ 213535 h 331903"/>
                      <a:gd name="connsiteX43" fmla="*/ 346493 w 346492"/>
                      <a:gd name="connsiteY43" fmla="*/ 189743 h 331903"/>
                      <a:gd name="connsiteX44" fmla="*/ 328286 w 346492"/>
                      <a:gd name="connsiteY44" fmla="*/ 160371 h 331903"/>
                      <a:gd name="connsiteX45" fmla="*/ 306558 w 346492"/>
                      <a:gd name="connsiteY45" fmla="*/ 142454 h 331903"/>
                      <a:gd name="connsiteX46" fmla="*/ 314486 w 346492"/>
                      <a:gd name="connsiteY46" fmla="*/ 150385 h 331903"/>
                      <a:gd name="connsiteX47" fmla="*/ 306558 w 346492"/>
                      <a:gd name="connsiteY47" fmla="*/ 158315 h 331903"/>
                      <a:gd name="connsiteX48" fmla="*/ 298629 w 346492"/>
                      <a:gd name="connsiteY48" fmla="*/ 150385 h 331903"/>
                      <a:gd name="connsiteX49" fmla="*/ 306558 w 346492"/>
                      <a:gd name="connsiteY49" fmla="*/ 142454 h 331903"/>
                      <a:gd name="connsiteX50" fmla="*/ 219934 w 346492"/>
                      <a:gd name="connsiteY50" fmla="*/ 16155 h 331903"/>
                      <a:gd name="connsiteX51" fmla="*/ 227862 w 346492"/>
                      <a:gd name="connsiteY51" fmla="*/ 24085 h 331903"/>
                      <a:gd name="connsiteX52" fmla="*/ 219934 w 346492"/>
                      <a:gd name="connsiteY52" fmla="*/ 32015 h 331903"/>
                      <a:gd name="connsiteX53" fmla="*/ 212006 w 346492"/>
                      <a:gd name="connsiteY53" fmla="*/ 24085 h 331903"/>
                      <a:gd name="connsiteX54" fmla="*/ 219934 w 346492"/>
                      <a:gd name="connsiteY54" fmla="*/ 16155 h 331903"/>
                      <a:gd name="connsiteX55" fmla="*/ 208189 w 346492"/>
                      <a:gd name="connsiteY55" fmla="*/ 47583 h 331903"/>
                      <a:gd name="connsiteX56" fmla="*/ 231680 w 346492"/>
                      <a:gd name="connsiteY56" fmla="*/ 47583 h 331903"/>
                      <a:gd name="connsiteX57" fmla="*/ 243425 w 346492"/>
                      <a:gd name="connsiteY57" fmla="*/ 63444 h 331903"/>
                      <a:gd name="connsiteX58" fmla="*/ 219934 w 346492"/>
                      <a:gd name="connsiteY58" fmla="*/ 71374 h 331903"/>
                      <a:gd name="connsiteX59" fmla="*/ 196443 w 346492"/>
                      <a:gd name="connsiteY59" fmla="*/ 63444 h 331903"/>
                      <a:gd name="connsiteX60" fmla="*/ 208189 w 346492"/>
                      <a:gd name="connsiteY60" fmla="*/ 47583 h 331903"/>
                      <a:gd name="connsiteX61" fmla="*/ 107765 w 346492"/>
                      <a:gd name="connsiteY61" fmla="*/ 85766 h 331903"/>
                      <a:gd name="connsiteX62" fmla="*/ 180587 w 346492"/>
                      <a:gd name="connsiteY62" fmla="*/ 65793 h 331903"/>
                      <a:gd name="connsiteX63" fmla="*/ 201435 w 346492"/>
                      <a:gd name="connsiteY63" fmla="*/ 85179 h 331903"/>
                      <a:gd name="connsiteX64" fmla="*/ 183230 w 346492"/>
                      <a:gd name="connsiteY64" fmla="*/ 135699 h 331903"/>
                      <a:gd name="connsiteX65" fmla="*/ 164730 w 346492"/>
                      <a:gd name="connsiteY65" fmla="*/ 126887 h 331903"/>
                      <a:gd name="connsiteX66" fmla="*/ 140946 w 346492"/>
                      <a:gd name="connsiteY66" fmla="*/ 150678 h 331903"/>
                      <a:gd name="connsiteX67" fmla="*/ 141239 w 346492"/>
                      <a:gd name="connsiteY67" fmla="*/ 154791 h 331903"/>
                      <a:gd name="connsiteX68" fmla="*/ 102773 w 346492"/>
                      <a:gd name="connsiteY68" fmla="*/ 109851 h 331903"/>
                      <a:gd name="connsiteX69" fmla="*/ 109233 w 346492"/>
                      <a:gd name="connsiteY69" fmla="*/ 95459 h 331903"/>
                      <a:gd name="connsiteX70" fmla="*/ 107471 w 346492"/>
                      <a:gd name="connsiteY70" fmla="*/ 86060 h 331903"/>
                      <a:gd name="connsiteX71" fmla="*/ 176476 w 346492"/>
                      <a:gd name="connsiteY71" fmla="*/ 174176 h 331903"/>
                      <a:gd name="connsiteX72" fmla="*/ 188221 w 346492"/>
                      <a:gd name="connsiteY72" fmla="*/ 190037 h 331903"/>
                      <a:gd name="connsiteX73" fmla="*/ 164730 w 346492"/>
                      <a:gd name="connsiteY73" fmla="*/ 197967 h 331903"/>
                      <a:gd name="connsiteX74" fmla="*/ 140946 w 346492"/>
                      <a:gd name="connsiteY74" fmla="*/ 190037 h 331903"/>
                      <a:gd name="connsiteX75" fmla="*/ 152692 w 346492"/>
                      <a:gd name="connsiteY75" fmla="*/ 174176 h 331903"/>
                      <a:gd name="connsiteX76" fmla="*/ 176183 w 346492"/>
                      <a:gd name="connsiteY76" fmla="*/ 174176 h 331903"/>
                      <a:gd name="connsiteX77" fmla="*/ 156802 w 346492"/>
                      <a:gd name="connsiteY77" fmla="*/ 150385 h 331903"/>
                      <a:gd name="connsiteX78" fmla="*/ 164730 w 346492"/>
                      <a:gd name="connsiteY78" fmla="*/ 142454 h 331903"/>
                      <a:gd name="connsiteX79" fmla="*/ 172658 w 346492"/>
                      <a:gd name="connsiteY79" fmla="*/ 150385 h 331903"/>
                      <a:gd name="connsiteX80" fmla="*/ 164730 w 346492"/>
                      <a:gd name="connsiteY80" fmla="*/ 158315 h 331903"/>
                      <a:gd name="connsiteX81" fmla="*/ 156802 w 346492"/>
                      <a:gd name="connsiteY81" fmla="*/ 150385 h 331903"/>
                      <a:gd name="connsiteX82" fmla="*/ 70179 w 346492"/>
                      <a:gd name="connsiteY82" fmla="*/ 47583 h 331903"/>
                      <a:gd name="connsiteX83" fmla="*/ 78107 w 346492"/>
                      <a:gd name="connsiteY83" fmla="*/ 55513 h 331903"/>
                      <a:gd name="connsiteX84" fmla="*/ 70179 w 346492"/>
                      <a:gd name="connsiteY84" fmla="*/ 63444 h 331903"/>
                      <a:gd name="connsiteX85" fmla="*/ 62251 w 346492"/>
                      <a:gd name="connsiteY85" fmla="*/ 55513 h 331903"/>
                      <a:gd name="connsiteX86" fmla="*/ 70179 w 346492"/>
                      <a:gd name="connsiteY86" fmla="*/ 47583 h 331903"/>
                      <a:gd name="connsiteX87" fmla="*/ 46688 w 346492"/>
                      <a:gd name="connsiteY87" fmla="*/ 95165 h 331903"/>
                      <a:gd name="connsiteX88" fmla="*/ 58434 w 346492"/>
                      <a:gd name="connsiteY88" fmla="*/ 79304 h 331903"/>
                      <a:gd name="connsiteX89" fmla="*/ 81925 w 346492"/>
                      <a:gd name="connsiteY89" fmla="*/ 79304 h 331903"/>
                      <a:gd name="connsiteX90" fmla="*/ 93670 w 346492"/>
                      <a:gd name="connsiteY90" fmla="*/ 95165 h 331903"/>
                      <a:gd name="connsiteX91" fmla="*/ 70179 w 346492"/>
                      <a:gd name="connsiteY91" fmla="*/ 103096 h 331903"/>
                      <a:gd name="connsiteX92" fmla="*/ 46688 w 346492"/>
                      <a:gd name="connsiteY92" fmla="*/ 95165 h 331903"/>
                      <a:gd name="connsiteX93" fmla="*/ 38760 w 346492"/>
                      <a:gd name="connsiteY93" fmla="*/ 205604 h 331903"/>
                      <a:gd name="connsiteX94" fmla="*/ 46688 w 346492"/>
                      <a:gd name="connsiteY94" fmla="*/ 213535 h 331903"/>
                      <a:gd name="connsiteX95" fmla="*/ 38760 w 346492"/>
                      <a:gd name="connsiteY95" fmla="*/ 221465 h 331903"/>
                      <a:gd name="connsiteX96" fmla="*/ 30832 w 346492"/>
                      <a:gd name="connsiteY96" fmla="*/ 213535 h 331903"/>
                      <a:gd name="connsiteX97" fmla="*/ 38760 w 346492"/>
                      <a:gd name="connsiteY97" fmla="*/ 205604 h 331903"/>
                      <a:gd name="connsiteX98" fmla="*/ 38760 w 346492"/>
                      <a:gd name="connsiteY98" fmla="*/ 261117 h 331903"/>
                      <a:gd name="connsiteX99" fmla="*/ 15269 w 346492"/>
                      <a:gd name="connsiteY99" fmla="*/ 253187 h 331903"/>
                      <a:gd name="connsiteX100" fmla="*/ 27015 w 346492"/>
                      <a:gd name="connsiteY100" fmla="*/ 237326 h 331903"/>
                      <a:gd name="connsiteX101" fmla="*/ 50506 w 346492"/>
                      <a:gd name="connsiteY101" fmla="*/ 237326 h 331903"/>
                      <a:gd name="connsiteX102" fmla="*/ 62251 w 346492"/>
                      <a:gd name="connsiteY102" fmla="*/ 253187 h 331903"/>
                      <a:gd name="connsiteX103" fmla="*/ 38760 w 346492"/>
                      <a:gd name="connsiteY103" fmla="*/ 261117 h 331903"/>
                      <a:gd name="connsiteX104" fmla="*/ 67830 w 346492"/>
                      <a:gd name="connsiteY104" fmla="*/ 229689 h 331903"/>
                      <a:gd name="connsiteX105" fmla="*/ 60196 w 346492"/>
                      <a:gd name="connsiteY105" fmla="*/ 223815 h 331903"/>
                      <a:gd name="connsiteX106" fmla="*/ 62544 w 346492"/>
                      <a:gd name="connsiteY106" fmla="*/ 213828 h 331903"/>
                      <a:gd name="connsiteX107" fmla="*/ 55203 w 346492"/>
                      <a:gd name="connsiteY107" fmla="*/ 196793 h 331903"/>
                      <a:gd name="connsiteX108" fmla="*/ 76346 w 346492"/>
                      <a:gd name="connsiteY108" fmla="*/ 118957 h 331903"/>
                      <a:gd name="connsiteX109" fmla="*/ 88678 w 346492"/>
                      <a:gd name="connsiteY109" fmla="*/ 117194 h 331903"/>
                      <a:gd name="connsiteX110" fmla="*/ 133605 w 346492"/>
                      <a:gd name="connsiteY110" fmla="*/ 169477 h 331903"/>
                      <a:gd name="connsiteX111" fmla="*/ 125676 w 346492"/>
                      <a:gd name="connsiteY111" fmla="*/ 190037 h 331903"/>
                      <a:gd name="connsiteX112" fmla="*/ 125970 w 346492"/>
                      <a:gd name="connsiteY112" fmla="*/ 193268 h 331903"/>
                      <a:gd name="connsiteX113" fmla="*/ 68124 w 346492"/>
                      <a:gd name="connsiteY113" fmla="*/ 229689 h 331903"/>
                      <a:gd name="connsiteX114" fmla="*/ 68124 w 346492"/>
                      <a:gd name="connsiteY114" fmla="*/ 229689 h 331903"/>
                      <a:gd name="connsiteX115" fmla="*/ 77226 w 346492"/>
                      <a:gd name="connsiteY115" fmla="*/ 246725 h 331903"/>
                      <a:gd name="connsiteX116" fmla="*/ 72234 w 346492"/>
                      <a:gd name="connsiteY116" fmla="*/ 245550 h 331903"/>
                      <a:gd name="connsiteX117" fmla="*/ 70473 w 346492"/>
                      <a:gd name="connsiteY117" fmla="*/ 245550 h 331903"/>
                      <a:gd name="connsiteX118" fmla="*/ 74584 w 346492"/>
                      <a:gd name="connsiteY118" fmla="*/ 244375 h 331903"/>
                      <a:gd name="connsiteX119" fmla="*/ 76052 w 346492"/>
                      <a:gd name="connsiteY119" fmla="*/ 243494 h 331903"/>
                      <a:gd name="connsiteX120" fmla="*/ 134486 w 346492"/>
                      <a:gd name="connsiteY120" fmla="*/ 206779 h 331903"/>
                      <a:gd name="connsiteX121" fmla="*/ 164730 w 346492"/>
                      <a:gd name="connsiteY121" fmla="*/ 214122 h 331903"/>
                      <a:gd name="connsiteX122" fmla="*/ 175889 w 346492"/>
                      <a:gd name="connsiteY122" fmla="*/ 213535 h 331903"/>
                      <a:gd name="connsiteX123" fmla="*/ 175889 w 346492"/>
                      <a:gd name="connsiteY123" fmla="*/ 213535 h 331903"/>
                      <a:gd name="connsiteX124" fmla="*/ 202316 w 346492"/>
                      <a:gd name="connsiteY124" fmla="*/ 253481 h 331903"/>
                      <a:gd name="connsiteX125" fmla="*/ 196149 w 346492"/>
                      <a:gd name="connsiteY125" fmla="*/ 269342 h 331903"/>
                      <a:gd name="connsiteX126" fmla="*/ 197618 w 346492"/>
                      <a:gd name="connsiteY126" fmla="*/ 277272 h 331903"/>
                      <a:gd name="connsiteX127" fmla="*/ 76933 w 346492"/>
                      <a:gd name="connsiteY127" fmla="*/ 247019 h 331903"/>
                      <a:gd name="connsiteX128" fmla="*/ 243425 w 346492"/>
                      <a:gd name="connsiteY128" fmla="*/ 308406 h 331903"/>
                      <a:gd name="connsiteX129" fmla="*/ 219934 w 346492"/>
                      <a:gd name="connsiteY129" fmla="*/ 316337 h 331903"/>
                      <a:gd name="connsiteX130" fmla="*/ 196443 w 346492"/>
                      <a:gd name="connsiteY130" fmla="*/ 308406 h 331903"/>
                      <a:gd name="connsiteX131" fmla="*/ 208189 w 346492"/>
                      <a:gd name="connsiteY131" fmla="*/ 292545 h 331903"/>
                      <a:gd name="connsiteX132" fmla="*/ 231680 w 346492"/>
                      <a:gd name="connsiteY132" fmla="*/ 292545 h 331903"/>
                      <a:gd name="connsiteX133" fmla="*/ 243425 w 346492"/>
                      <a:gd name="connsiteY133" fmla="*/ 308406 h 331903"/>
                      <a:gd name="connsiteX134" fmla="*/ 212006 w 346492"/>
                      <a:gd name="connsiteY134" fmla="*/ 269048 h 331903"/>
                      <a:gd name="connsiteX135" fmla="*/ 219934 w 346492"/>
                      <a:gd name="connsiteY135" fmla="*/ 261117 h 331903"/>
                      <a:gd name="connsiteX136" fmla="*/ 227862 w 346492"/>
                      <a:gd name="connsiteY136" fmla="*/ 269048 h 331903"/>
                      <a:gd name="connsiteX137" fmla="*/ 219934 w 346492"/>
                      <a:gd name="connsiteY137" fmla="*/ 276978 h 331903"/>
                      <a:gd name="connsiteX138" fmla="*/ 212006 w 346492"/>
                      <a:gd name="connsiteY138" fmla="*/ 269048 h 331903"/>
                      <a:gd name="connsiteX139" fmla="*/ 234322 w 346492"/>
                      <a:gd name="connsiteY139" fmla="*/ 250250 h 331903"/>
                      <a:gd name="connsiteX140" fmla="*/ 219640 w 346492"/>
                      <a:gd name="connsiteY140" fmla="*/ 245256 h 331903"/>
                      <a:gd name="connsiteX141" fmla="*/ 216117 w 346492"/>
                      <a:gd name="connsiteY141" fmla="*/ 245256 h 331903"/>
                      <a:gd name="connsiteX142" fmla="*/ 191452 w 346492"/>
                      <a:gd name="connsiteY142" fmla="*/ 208248 h 331903"/>
                      <a:gd name="connsiteX143" fmla="*/ 203784 w 346492"/>
                      <a:gd name="connsiteY143" fmla="*/ 189743 h 331903"/>
                      <a:gd name="connsiteX144" fmla="*/ 266623 w 346492"/>
                      <a:gd name="connsiteY144" fmla="*/ 189743 h 331903"/>
                      <a:gd name="connsiteX145" fmla="*/ 273083 w 346492"/>
                      <a:gd name="connsiteY145" fmla="*/ 204136 h 331903"/>
                      <a:gd name="connsiteX146" fmla="*/ 233735 w 346492"/>
                      <a:gd name="connsiteY146" fmla="*/ 249956 h 331903"/>
                      <a:gd name="connsiteX147" fmla="*/ 271908 w 346492"/>
                      <a:gd name="connsiteY147" fmla="*/ 174176 h 331903"/>
                      <a:gd name="connsiteX148" fmla="*/ 199380 w 346492"/>
                      <a:gd name="connsiteY148" fmla="*/ 174176 h 331903"/>
                      <a:gd name="connsiteX149" fmla="*/ 189984 w 346492"/>
                      <a:gd name="connsiteY149" fmla="*/ 163015 h 331903"/>
                      <a:gd name="connsiteX150" fmla="*/ 217585 w 346492"/>
                      <a:gd name="connsiteY150" fmla="*/ 87235 h 331903"/>
                      <a:gd name="connsiteX151" fmla="*/ 219934 w 346492"/>
                      <a:gd name="connsiteY151" fmla="*/ 87235 h 331903"/>
                      <a:gd name="connsiteX152" fmla="*/ 231386 w 346492"/>
                      <a:gd name="connsiteY152" fmla="*/ 86647 h 331903"/>
                      <a:gd name="connsiteX153" fmla="*/ 283067 w 346492"/>
                      <a:gd name="connsiteY153" fmla="*/ 146273 h 331903"/>
                      <a:gd name="connsiteX154" fmla="*/ 282773 w 346492"/>
                      <a:gd name="connsiteY154" fmla="*/ 150678 h 331903"/>
                      <a:gd name="connsiteX155" fmla="*/ 285122 w 346492"/>
                      <a:gd name="connsiteY155" fmla="*/ 160665 h 331903"/>
                      <a:gd name="connsiteX156" fmla="*/ 271615 w 346492"/>
                      <a:gd name="connsiteY156" fmla="*/ 174176 h 331903"/>
                      <a:gd name="connsiteX157" fmla="*/ 306558 w 346492"/>
                      <a:gd name="connsiteY157" fmla="*/ 197674 h 331903"/>
                      <a:gd name="connsiteX158" fmla="*/ 283067 w 346492"/>
                      <a:gd name="connsiteY158" fmla="*/ 189743 h 331903"/>
                      <a:gd name="connsiteX159" fmla="*/ 294812 w 346492"/>
                      <a:gd name="connsiteY159" fmla="*/ 173882 h 331903"/>
                      <a:gd name="connsiteX160" fmla="*/ 318303 w 346492"/>
                      <a:gd name="connsiteY160" fmla="*/ 173882 h 331903"/>
                      <a:gd name="connsiteX161" fmla="*/ 330049 w 346492"/>
                      <a:gd name="connsiteY161" fmla="*/ 189743 h 331903"/>
                      <a:gd name="connsiteX162" fmla="*/ 306558 w 346492"/>
                      <a:gd name="connsiteY162" fmla="*/ 197674 h 3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46492" h="331903">
                        <a:moveTo>
                          <a:pt x="76052" y="242907"/>
                        </a:moveTo>
                        <a:lnTo>
                          <a:pt x="74584" y="243788"/>
                        </a:lnTo>
                        <a:cubicBezTo>
                          <a:pt x="73116" y="244669"/>
                          <a:pt x="71941" y="244963"/>
                          <a:pt x="70473" y="244963"/>
                        </a:cubicBezTo>
                        <a:cubicBezTo>
                          <a:pt x="71060" y="244963"/>
                          <a:pt x="71647" y="244963"/>
                          <a:pt x="72234" y="244963"/>
                        </a:cubicBezTo>
                        <a:lnTo>
                          <a:pt x="77226" y="246138"/>
                        </a:lnTo>
                        <a:cubicBezTo>
                          <a:pt x="77226" y="244963"/>
                          <a:pt x="76639" y="243788"/>
                          <a:pt x="76052" y="242319"/>
                        </a:cubicBezTo>
                        <a:close/>
                        <a:moveTo>
                          <a:pt x="327699" y="160371"/>
                        </a:moveTo>
                        <a:cubicBezTo>
                          <a:pt x="329168" y="157140"/>
                          <a:pt x="330049" y="153909"/>
                          <a:pt x="330049" y="150385"/>
                        </a:cubicBezTo>
                        <a:cubicBezTo>
                          <a:pt x="330049" y="137167"/>
                          <a:pt x="319477" y="126593"/>
                          <a:pt x="306558" y="126593"/>
                        </a:cubicBezTo>
                        <a:cubicBezTo>
                          <a:pt x="293638" y="126593"/>
                          <a:pt x="295986" y="128356"/>
                          <a:pt x="291876" y="131587"/>
                        </a:cubicBezTo>
                        <a:lnTo>
                          <a:pt x="247830" y="81361"/>
                        </a:lnTo>
                        <a:cubicBezTo>
                          <a:pt x="258107" y="75486"/>
                          <a:pt x="259282" y="66968"/>
                          <a:pt x="259282" y="63444"/>
                        </a:cubicBezTo>
                        <a:cubicBezTo>
                          <a:pt x="259282" y="54632"/>
                          <a:pt x="252529" y="39652"/>
                          <a:pt x="241076" y="34071"/>
                        </a:cubicBezTo>
                        <a:cubicBezTo>
                          <a:pt x="242544" y="30841"/>
                          <a:pt x="243425" y="27610"/>
                          <a:pt x="243425" y="23791"/>
                        </a:cubicBezTo>
                        <a:cubicBezTo>
                          <a:pt x="243425" y="10574"/>
                          <a:pt x="232854" y="0"/>
                          <a:pt x="219934" y="0"/>
                        </a:cubicBezTo>
                        <a:cubicBezTo>
                          <a:pt x="207015" y="0"/>
                          <a:pt x="196443" y="10574"/>
                          <a:pt x="196443" y="23791"/>
                        </a:cubicBezTo>
                        <a:cubicBezTo>
                          <a:pt x="196443" y="37009"/>
                          <a:pt x="197324" y="30841"/>
                          <a:pt x="198793" y="34071"/>
                        </a:cubicBezTo>
                        <a:cubicBezTo>
                          <a:pt x="192920" y="37009"/>
                          <a:pt x="188221" y="42296"/>
                          <a:pt x="184992" y="48170"/>
                        </a:cubicBezTo>
                        <a:lnTo>
                          <a:pt x="99837" y="71374"/>
                        </a:lnTo>
                        <a:cubicBezTo>
                          <a:pt x="99837" y="71374"/>
                          <a:pt x="99837" y="71374"/>
                          <a:pt x="99837" y="71374"/>
                        </a:cubicBezTo>
                        <a:cubicBezTo>
                          <a:pt x="97488" y="69024"/>
                          <a:pt x="94844" y="66675"/>
                          <a:pt x="91908" y="65500"/>
                        </a:cubicBezTo>
                        <a:cubicBezTo>
                          <a:pt x="93376" y="62269"/>
                          <a:pt x="94257" y="59038"/>
                          <a:pt x="94257" y="55219"/>
                        </a:cubicBezTo>
                        <a:cubicBezTo>
                          <a:pt x="94257" y="42002"/>
                          <a:pt x="83687" y="31428"/>
                          <a:pt x="70766" y="31428"/>
                        </a:cubicBezTo>
                        <a:cubicBezTo>
                          <a:pt x="57847" y="31428"/>
                          <a:pt x="47275" y="42002"/>
                          <a:pt x="47275" y="55219"/>
                        </a:cubicBezTo>
                        <a:cubicBezTo>
                          <a:pt x="47275" y="68437"/>
                          <a:pt x="48156" y="62269"/>
                          <a:pt x="49625" y="65500"/>
                        </a:cubicBezTo>
                        <a:cubicBezTo>
                          <a:pt x="38173" y="71080"/>
                          <a:pt x="31419" y="86060"/>
                          <a:pt x="31419" y="94872"/>
                        </a:cubicBezTo>
                        <a:cubicBezTo>
                          <a:pt x="31419" y="103683"/>
                          <a:pt x="33768" y="114845"/>
                          <a:pt x="60489" y="118076"/>
                        </a:cubicBezTo>
                        <a:lnTo>
                          <a:pt x="41109" y="189743"/>
                        </a:lnTo>
                        <a:cubicBezTo>
                          <a:pt x="40521" y="189743"/>
                          <a:pt x="39934" y="189743"/>
                          <a:pt x="39347" y="189743"/>
                        </a:cubicBezTo>
                        <a:cubicBezTo>
                          <a:pt x="26427" y="189743"/>
                          <a:pt x="15856" y="200317"/>
                          <a:pt x="15856" y="213535"/>
                        </a:cubicBezTo>
                        <a:cubicBezTo>
                          <a:pt x="15856" y="226752"/>
                          <a:pt x="16737" y="220584"/>
                          <a:pt x="18205" y="223521"/>
                        </a:cubicBezTo>
                        <a:cubicBezTo>
                          <a:pt x="6753" y="229102"/>
                          <a:pt x="0" y="244082"/>
                          <a:pt x="0" y="252893"/>
                        </a:cubicBezTo>
                        <a:cubicBezTo>
                          <a:pt x="0" y="261705"/>
                          <a:pt x="2936" y="276685"/>
                          <a:pt x="39347" y="276685"/>
                        </a:cubicBezTo>
                        <a:cubicBezTo>
                          <a:pt x="75758" y="276685"/>
                          <a:pt x="72234" y="269342"/>
                          <a:pt x="76052" y="262292"/>
                        </a:cubicBezTo>
                        <a:lnTo>
                          <a:pt x="187047" y="290196"/>
                        </a:lnTo>
                        <a:cubicBezTo>
                          <a:pt x="183230" y="296364"/>
                          <a:pt x="181174" y="303119"/>
                          <a:pt x="181174" y="308113"/>
                        </a:cubicBezTo>
                        <a:cubicBezTo>
                          <a:pt x="181174" y="313106"/>
                          <a:pt x="184111" y="331904"/>
                          <a:pt x="220522" y="331904"/>
                        </a:cubicBezTo>
                        <a:cubicBezTo>
                          <a:pt x="256933" y="331904"/>
                          <a:pt x="259869" y="313693"/>
                          <a:pt x="259869" y="308113"/>
                        </a:cubicBezTo>
                        <a:cubicBezTo>
                          <a:pt x="259869" y="299301"/>
                          <a:pt x="253116" y="284321"/>
                          <a:pt x="241663" y="278740"/>
                        </a:cubicBezTo>
                        <a:cubicBezTo>
                          <a:pt x="243132" y="275510"/>
                          <a:pt x="244013" y="272279"/>
                          <a:pt x="244013" y="268754"/>
                        </a:cubicBezTo>
                        <a:cubicBezTo>
                          <a:pt x="244013" y="265229"/>
                          <a:pt x="244013" y="265817"/>
                          <a:pt x="243719" y="264348"/>
                        </a:cubicBezTo>
                        <a:lnTo>
                          <a:pt x="288939" y="211479"/>
                        </a:lnTo>
                        <a:cubicBezTo>
                          <a:pt x="293931" y="212653"/>
                          <a:pt x="299804" y="213535"/>
                          <a:pt x="307145" y="213535"/>
                        </a:cubicBezTo>
                        <a:cubicBezTo>
                          <a:pt x="343556" y="213535"/>
                          <a:pt x="346493" y="195324"/>
                          <a:pt x="346493" y="189743"/>
                        </a:cubicBezTo>
                        <a:cubicBezTo>
                          <a:pt x="346493" y="180932"/>
                          <a:pt x="339739" y="165952"/>
                          <a:pt x="328286" y="160371"/>
                        </a:cubicBezTo>
                        <a:close/>
                        <a:moveTo>
                          <a:pt x="306558" y="142454"/>
                        </a:moveTo>
                        <a:cubicBezTo>
                          <a:pt x="310962" y="142454"/>
                          <a:pt x="314486" y="145979"/>
                          <a:pt x="314486" y="150385"/>
                        </a:cubicBezTo>
                        <a:cubicBezTo>
                          <a:pt x="314486" y="154791"/>
                          <a:pt x="310962" y="158315"/>
                          <a:pt x="306558" y="158315"/>
                        </a:cubicBezTo>
                        <a:cubicBezTo>
                          <a:pt x="302153" y="158315"/>
                          <a:pt x="298629" y="154791"/>
                          <a:pt x="298629" y="150385"/>
                        </a:cubicBezTo>
                        <a:cubicBezTo>
                          <a:pt x="298629" y="145979"/>
                          <a:pt x="302153" y="142454"/>
                          <a:pt x="306558" y="142454"/>
                        </a:cubicBezTo>
                        <a:close/>
                        <a:moveTo>
                          <a:pt x="219934" y="16155"/>
                        </a:moveTo>
                        <a:cubicBezTo>
                          <a:pt x="224339" y="16155"/>
                          <a:pt x="227862" y="19679"/>
                          <a:pt x="227862" y="24085"/>
                        </a:cubicBezTo>
                        <a:cubicBezTo>
                          <a:pt x="227862" y="28491"/>
                          <a:pt x="224339" y="32015"/>
                          <a:pt x="219934" y="32015"/>
                        </a:cubicBezTo>
                        <a:cubicBezTo>
                          <a:pt x="215530" y="32015"/>
                          <a:pt x="212006" y="28491"/>
                          <a:pt x="212006" y="24085"/>
                        </a:cubicBezTo>
                        <a:cubicBezTo>
                          <a:pt x="212006" y="19679"/>
                          <a:pt x="215530" y="16155"/>
                          <a:pt x="219934" y="16155"/>
                        </a:cubicBezTo>
                        <a:close/>
                        <a:moveTo>
                          <a:pt x="208189" y="47583"/>
                        </a:moveTo>
                        <a:lnTo>
                          <a:pt x="231680" y="47583"/>
                        </a:lnTo>
                        <a:cubicBezTo>
                          <a:pt x="237847" y="47583"/>
                          <a:pt x="243425" y="58450"/>
                          <a:pt x="243425" y="63444"/>
                        </a:cubicBezTo>
                        <a:cubicBezTo>
                          <a:pt x="243425" y="68437"/>
                          <a:pt x="236084" y="71374"/>
                          <a:pt x="219934" y="71374"/>
                        </a:cubicBezTo>
                        <a:cubicBezTo>
                          <a:pt x="203784" y="71374"/>
                          <a:pt x="196443" y="67262"/>
                          <a:pt x="196443" y="63444"/>
                        </a:cubicBezTo>
                        <a:cubicBezTo>
                          <a:pt x="196443" y="59625"/>
                          <a:pt x="202022" y="47583"/>
                          <a:pt x="208189" y="47583"/>
                        </a:cubicBezTo>
                        <a:close/>
                        <a:moveTo>
                          <a:pt x="107765" y="85766"/>
                        </a:moveTo>
                        <a:lnTo>
                          <a:pt x="180587" y="65793"/>
                        </a:lnTo>
                        <a:cubicBezTo>
                          <a:pt x="181174" y="71374"/>
                          <a:pt x="184992" y="81067"/>
                          <a:pt x="201435" y="85179"/>
                        </a:cubicBezTo>
                        <a:lnTo>
                          <a:pt x="183230" y="135699"/>
                        </a:lnTo>
                        <a:cubicBezTo>
                          <a:pt x="178825" y="130118"/>
                          <a:pt x="172365" y="126887"/>
                          <a:pt x="164730" y="126887"/>
                        </a:cubicBezTo>
                        <a:cubicBezTo>
                          <a:pt x="151811" y="126887"/>
                          <a:pt x="140946" y="137461"/>
                          <a:pt x="140946" y="150678"/>
                        </a:cubicBezTo>
                        <a:cubicBezTo>
                          <a:pt x="140946" y="163896"/>
                          <a:pt x="140946" y="153616"/>
                          <a:pt x="141239" y="154791"/>
                        </a:cubicBezTo>
                        <a:lnTo>
                          <a:pt x="102773" y="109851"/>
                        </a:lnTo>
                        <a:cubicBezTo>
                          <a:pt x="108646" y="104564"/>
                          <a:pt x="109233" y="98102"/>
                          <a:pt x="109233" y="95459"/>
                        </a:cubicBezTo>
                        <a:cubicBezTo>
                          <a:pt x="109233" y="92816"/>
                          <a:pt x="108646" y="89585"/>
                          <a:pt x="107471" y="86060"/>
                        </a:cubicBezTo>
                        <a:close/>
                        <a:moveTo>
                          <a:pt x="176476" y="174176"/>
                        </a:moveTo>
                        <a:cubicBezTo>
                          <a:pt x="182643" y="174176"/>
                          <a:pt x="188221" y="185044"/>
                          <a:pt x="188221" y="190037"/>
                        </a:cubicBezTo>
                        <a:cubicBezTo>
                          <a:pt x="188221" y="195030"/>
                          <a:pt x="180880" y="197967"/>
                          <a:pt x="164730" y="197967"/>
                        </a:cubicBezTo>
                        <a:cubicBezTo>
                          <a:pt x="148580" y="197967"/>
                          <a:pt x="140946" y="193855"/>
                          <a:pt x="140946" y="190037"/>
                        </a:cubicBezTo>
                        <a:cubicBezTo>
                          <a:pt x="140946" y="186219"/>
                          <a:pt x="146525" y="174176"/>
                          <a:pt x="152692" y="174176"/>
                        </a:cubicBezTo>
                        <a:lnTo>
                          <a:pt x="176183" y="174176"/>
                        </a:lnTo>
                        <a:close/>
                        <a:moveTo>
                          <a:pt x="156802" y="150385"/>
                        </a:moveTo>
                        <a:cubicBezTo>
                          <a:pt x="156802" y="145979"/>
                          <a:pt x="160326" y="142454"/>
                          <a:pt x="164730" y="142454"/>
                        </a:cubicBezTo>
                        <a:cubicBezTo>
                          <a:pt x="169135" y="142454"/>
                          <a:pt x="172658" y="145979"/>
                          <a:pt x="172658" y="150385"/>
                        </a:cubicBezTo>
                        <a:cubicBezTo>
                          <a:pt x="172658" y="154791"/>
                          <a:pt x="169135" y="158315"/>
                          <a:pt x="164730" y="158315"/>
                        </a:cubicBezTo>
                        <a:cubicBezTo>
                          <a:pt x="160326" y="158315"/>
                          <a:pt x="156802" y="154791"/>
                          <a:pt x="156802" y="150385"/>
                        </a:cubicBezTo>
                        <a:close/>
                        <a:moveTo>
                          <a:pt x="70179" y="47583"/>
                        </a:moveTo>
                        <a:cubicBezTo>
                          <a:pt x="74584" y="47583"/>
                          <a:pt x="78107" y="51107"/>
                          <a:pt x="78107" y="55513"/>
                        </a:cubicBezTo>
                        <a:cubicBezTo>
                          <a:pt x="78107" y="59919"/>
                          <a:pt x="74584" y="63444"/>
                          <a:pt x="70179" y="63444"/>
                        </a:cubicBezTo>
                        <a:cubicBezTo>
                          <a:pt x="65775" y="63444"/>
                          <a:pt x="62251" y="59919"/>
                          <a:pt x="62251" y="55513"/>
                        </a:cubicBezTo>
                        <a:cubicBezTo>
                          <a:pt x="62251" y="51107"/>
                          <a:pt x="65775" y="47583"/>
                          <a:pt x="70179" y="47583"/>
                        </a:cubicBezTo>
                        <a:close/>
                        <a:moveTo>
                          <a:pt x="46688" y="95165"/>
                        </a:moveTo>
                        <a:cubicBezTo>
                          <a:pt x="46688" y="90172"/>
                          <a:pt x="52267" y="79304"/>
                          <a:pt x="58434" y="79304"/>
                        </a:cubicBezTo>
                        <a:lnTo>
                          <a:pt x="81925" y="79304"/>
                        </a:lnTo>
                        <a:cubicBezTo>
                          <a:pt x="88091" y="79304"/>
                          <a:pt x="93670" y="90172"/>
                          <a:pt x="93670" y="95165"/>
                        </a:cubicBezTo>
                        <a:cubicBezTo>
                          <a:pt x="93670" y="100159"/>
                          <a:pt x="86329" y="103096"/>
                          <a:pt x="70179" y="103096"/>
                        </a:cubicBezTo>
                        <a:cubicBezTo>
                          <a:pt x="54029" y="103096"/>
                          <a:pt x="46688" y="98984"/>
                          <a:pt x="46688" y="95165"/>
                        </a:cubicBezTo>
                        <a:close/>
                        <a:moveTo>
                          <a:pt x="38760" y="205604"/>
                        </a:moveTo>
                        <a:cubicBezTo>
                          <a:pt x="43165" y="205604"/>
                          <a:pt x="46688" y="209129"/>
                          <a:pt x="46688" y="213535"/>
                        </a:cubicBezTo>
                        <a:cubicBezTo>
                          <a:pt x="46688" y="217941"/>
                          <a:pt x="43165" y="221465"/>
                          <a:pt x="38760" y="221465"/>
                        </a:cubicBezTo>
                        <a:cubicBezTo>
                          <a:pt x="34355" y="221465"/>
                          <a:pt x="30832" y="217941"/>
                          <a:pt x="30832" y="213535"/>
                        </a:cubicBezTo>
                        <a:cubicBezTo>
                          <a:pt x="30832" y="209129"/>
                          <a:pt x="34355" y="205604"/>
                          <a:pt x="38760" y="205604"/>
                        </a:cubicBezTo>
                        <a:close/>
                        <a:moveTo>
                          <a:pt x="38760" y="261117"/>
                        </a:moveTo>
                        <a:cubicBezTo>
                          <a:pt x="22610" y="261117"/>
                          <a:pt x="15269" y="257005"/>
                          <a:pt x="15269" y="253187"/>
                        </a:cubicBezTo>
                        <a:cubicBezTo>
                          <a:pt x="15269" y="249368"/>
                          <a:pt x="20848" y="237326"/>
                          <a:pt x="27015" y="237326"/>
                        </a:cubicBezTo>
                        <a:lnTo>
                          <a:pt x="50506" y="237326"/>
                        </a:lnTo>
                        <a:cubicBezTo>
                          <a:pt x="56672" y="237326"/>
                          <a:pt x="62251" y="248194"/>
                          <a:pt x="62251" y="253187"/>
                        </a:cubicBezTo>
                        <a:cubicBezTo>
                          <a:pt x="62251" y="258180"/>
                          <a:pt x="54910" y="261117"/>
                          <a:pt x="38760" y="261117"/>
                        </a:cubicBezTo>
                        <a:close/>
                        <a:moveTo>
                          <a:pt x="67830" y="229689"/>
                        </a:moveTo>
                        <a:cubicBezTo>
                          <a:pt x="65481" y="227339"/>
                          <a:pt x="63132" y="225284"/>
                          <a:pt x="60196" y="223815"/>
                        </a:cubicBezTo>
                        <a:cubicBezTo>
                          <a:pt x="61664" y="220878"/>
                          <a:pt x="62544" y="217353"/>
                          <a:pt x="62544" y="213828"/>
                        </a:cubicBezTo>
                        <a:cubicBezTo>
                          <a:pt x="62544" y="207073"/>
                          <a:pt x="59902" y="200905"/>
                          <a:pt x="55203" y="196793"/>
                        </a:cubicBezTo>
                        <a:lnTo>
                          <a:pt x="76346" y="118957"/>
                        </a:lnTo>
                        <a:cubicBezTo>
                          <a:pt x="81044" y="118957"/>
                          <a:pt x="85155" y="118076"/>
                          <a:pt x="88678" y="117194"/>
                        </a:cubicBezTo>
                        <a:lnTo>
                          <a:pt x="133605" y="169477"/>
                        </a:lnTo>
                        <a:cubicBezTo>
                          <a:pt x="128320" y="176232"/>
                          <a:pt x="125676" y="184456"/>
                          <a:pt x="125676" y="190037"/>
                        </a:cubicBezTo>
                        <a:cubicBezTo>
                          <a:pt x="125676" y="195618"/>
                          <a:pt x="125676" y="192093"/>
                          <a:pt x="125970" y="193268"/>
                        </a:cubicBezTo>
                        <a:lnTo>
                          <a:pt x="68124" y="229689"/>
                        </a:lnTo>
                        <a:lnTo>
                          <a:pt x="68124" y="229689"/>
                        </a:lnTo>
                        <a:close/>
                        <a:moveTo>
                          <a:pt x="77226" y="246725"/>
                        </a:moveTo>
                        <a:lnTo>
                          <a:pt x="72234" y="245550"/>
                        </a:lnTo>
                        <a:cubicBezTo>
                          <a:pt x="71647" y="245550"/>
                          <a:pt x="71060" y="245550"/>
                          <a:pt x="70473" y="245550"/>
                        </a:cubicBezTo>
                        <a:cubicBezTo>
                          <a:pt x="71941" y="245550"/>
                          <a:pt x="73409" y="245256"/>
                          <a:pt x="74584" y="244375"/>
                        </a:cubicBezTo>
                        <a:lnTo>
                          <a:pt x="76052" y="243494"/>
                        </a:lnTo>
                        <a:lnTo>
                          <a:pt x="134486" y="206779"/>
                        </a:lnTo>
                        <a:cubicBezTo>
                          <a:pt x="140358" y="210891"/>
                          <a:pt x="149461" y="214122"/>
                          <a:pt x="164730" y="214122"/>
                        </a:cubicBezTo>
                        <a:cubicBezTo>
                          <a:pt x="179999" y="214122"/>
                          <a:pt x="172365" y="214122"/>
                          <a:pt x="175889" y="213535"/>
                        </a:cubicBezTo>
                        <a:lnTo>
                          <a:pt x="175889" y="213535"/>
                        </a:lnTo>
                        <a:lnTo>
                          <a:pt x="202316" y="253481"/>
                        </a:lnTo>
                        <a:cubicBezTo>
                          <a:pt x="198499" y="257593"/>
                          <a:pt x="196149" y="263173"/>
                          <a:pt x="196149" y="269342"/>
                        </a:cubicBezTo>
                        <a:cubicBezTo>
                          <a:pt x="196149" y="275510"/>
                          <a:pt x="196737" y="274922"/>
                          <a:pt x="197618" y="277272"/>
                        </a:cubicBezTo>
                        <a:lnTo>
                          <a:pt x="76933" y="247019"/>
                        </a:lnTo>
                        <a:close/>
                        <a:moveTo>
                          <a:pt x="243425" y="308406"/>
                        </a:moveTo>
                        <a:cubicBezTo>
                          <a:pt x="243425" y="312225"/>
                          <a:pt x="236084" y="316337"/>
                          <a:pt x="219934" y="316337"/>
                        </a:cubicBezTo>
                        <a:cubicBezTo>
                          <a:pt x="203784" y="316337"/>
                          <a:pt x="196443" y="312225"/>
                          <a:pt x="196443" y="308406"/>
                        </a:cubicBezTo>
                        <a:cubicBezTo>
                          <a:pt x="196443" y="304588"/>
                          <a:pt x="202022" y="292545"/>
                          <a:pt x="208189" y="292545"/>
                        </a:cubicBezTo>
                        <a:lnTo>
                          <a:pt x="231680" y="292545"/>
                        </a:lnTo>
                        <a:cubicBezTo>
                          <a:pt x="237847" y="292545"/>
                          <a:pt x="243425" y="303413"/>
                          <a:pt x="243425" y="308406"/>
                        </a:cubicBezTo>
                        <a:close/>
                        <a:moveTo>
                          <a:pt x="212006" y="269048"/>
                        </a:moveTo>
                        <a:cubicBezTo>
                          <a:pt x="212006" y="264642"/>
                          <a:pt x="215530" y="261117"/>
                          <a:pt x="219934" y="261117"/>
                        </a:cubicBezTo>
                        <a:cubicBezTo>
                          <a:pt x="224339" y="261117"/>
                          <a:pt x="227862" y="264642"/>
                          <a:pt x="227862" y="269048"/>
                        </a:cubicBezTo>
                        <a:cubicBezTo>
                          <a:pt x="227862" y="273454"/>
                          <a:pt x="224339" y="276978"/>
                          <a:pt x="219934" y="276978"/>
                        </a:cubicBezTo>
                        <a:cubicBezTo>
                          <a:pt x="215530" y="276978"/>
                          <a:pt x="212006" y="273454"/>
                          <a:pt x="212006" y="269048"/>
                        </a:cubicBezTo>
                        <a:close/>
                        <a:moveTo>
                          <a:pt x="234322" y="250250"/>
                        </a:moveTo>
                        <a:cubicBezTo>
                          <a:pt x="230212" y="247019"/>
                          <a:pt x="225220" y="245256"/>
                          <a:pt x="219640" y="245256"/>
                        </a:cubicBezTo>
                        <a:cubicBezTo>
                          <a:pt x="214062" y="245256"/>
                          <a:pt x="217292" y="245256"/>
                          <a:pt x="216117" y="245256"/>
                        </a:cubicBezTo>
                        <a:lnTo>
                          <a:pt x="191452" y="208248"/>
                        </a:lnTo>
                        <a:cubicBezTo>
                          <a:pt x="202610" y="202373"/>
                          <a:pt x="203784" y="193268"/>
                          <a:pt x="203784" y="189743"/>
                        </a:cubicBezTo>
                        <a:lnTo>
                          <a:pt x="266623" y="189743"/>
                        </a:lnTo>
                        <a:cubicBezTo>
                          <a:pt x="266623" y="192680"/>
                          <a:pt x="267504" y="198849"/>
                          <a:pt x="273083" y="204136"/>
                        </a:cubicBezTo>
                        <a:lnTo>
                          <a:pt x="233735" y="249956"/>
                        </a:lnTo>
                        <a:close/>
                        <a:moveTo>
                          <a:pt x="271908" y="174176"/>
                        </a:moveTo>
                        <a:lnTo>
                          <a:pt x="199380" y="174176"/>
                        </a:lnTo>
                        <a:cubicBezTo>
                          <a:pt x="197031" y="170064"/>
                          <a:pt x="193801" y="165952"/>
                          <a:pt x="189984" y="163015"/>
                        </a:cubicBezTo>
                        <a:lnTo>
                          <a:pt x="217585" y="87235"/>
                        </a:lnTo>
                        <a:cubicBezTo>
                          <a:pt x="218172" y="87235"/>
                          <a:pt x="219053" y="87235"/>
                          <a:pt x="219934" y="87235"/>
                        </a:cubicBezTo>
                        <a:cubicBezTo>
                          <a:pt x="224339" y="87235"/>
                          <a:pt x="228156" y="87235"/>
                          <a:pt x="231386" y="86647"/>
                        </a:cubicBezTo>
                        <a:lnTo>
                          <a:pt x="283067" y="146273"/>
                        </a:lnTo>
                        <a:cubicBezTo>
                          <a:pt x="283067" y="147741"/>
                          <a:pt x="282773" y="149210"/>
                          <a:pt x="282773" y="150678"/>
                        </a:cubicBezTo>
                        <a:cubicBezTo>
                          <a:pt x="282773" y="154203"/>
                          <a:pt x="283654" y="157728"/>
                          <a:pt x="285122" y="160665"/>
                        </a:cubicBezTo>
                        <a:cubicBezTo>
                          <a:pt x="279249" y="163602"/>
                          <a:pt x="274845" y="168595"/>
                          <a:pt x="271615" y="174176"/>
                        </a:cubicBezTo>
                        <a:close/>
                        <a:moveTo>
                          <a:pt x="306558" y="197674"/>
                        </a:moveTo>
                        <a:cubicBezTo>
                          <a:pt x="290407" y="197674"/>
                          <a:pt x="283067" y="193562"/>
                          <a:pt x="283067" y="189743"/>
                        </a:cubicBezTo>
                        <a:cubicBezTo>
                          <a:pt x="283067" y="185925"/>
                          <a:pt x="288645" y="173882"/>
                          <a:pt x="294812" y="173882"/>
                        </a:cubicBezTo>
                        <a:lnTo>
                          <a:pt x="318303" y="173882"/>
                        </a:lnTo>
                        <a:cubicBezTo>
                          <a:pt x="324470" y="173882"/>
                          <a:pt x="330049" y="184750"/>
                          <a:pt x="330049" y="189743"/>
                        </a:cubicBezTo>
                        <a:cubicBezTo>
                          <a:pt x="330049" y="194737"/>
                          <a:pt x="322708" y="197674"/>
                          <a:pt x="306558" y="197674"/>
                        </a:cubicBezTo>
                        <a:close/>
                      </a:path>
                    </a:pathLst>
                  </a:custGeom>
                  <a:solidFill>
                    <a:srgbClr val="005286"/>
                  </a:solidFill>
                  <a:ln w="2935" cap="flat">
                    <a:noFill/>
                    <a:prstDash val="solid"/>
                    <a:miter/>
                  </a:ln>
                </p:spPr>
                <p:txBody>
                  <a:bodyPr rtlCol="0" anchor="ctr"/>
                  <a:lstStyle/>
                  <a:p>
                    <a:endParaRPr lang="nl-NL" sz="1349"/>
                  </a:p>
                </p:txBody>
              </p:sp>
            </p:grpSp>
            <p:grpSp>
              <p:nvGrpSpPr>
                <p:cNvPr id="139" name="Graphic 3">
                  <a:extLst>
                    <a:ext uri="{FF2B5EF4-FFF2-40B4-BE49-F238E27FC236}">
                      <a16:creationId xmlns:a16="http://schemas.microsoft.com/office/drawing/2014/main" id="{E0C16704-565A-10E8-068A-A55B2D5838F3}"/>
                    </a:ext>
                  </a:extLst>
                </p:cNvPr>
                <p:cNvGrpSpPr/>
                <p:nvPr/>
              </p:nvGrpSpPr>
              <p:grpSpPr>
                <a:xfrm>
                  <a:off x="6801417" y="4070351"/>
                  <a:ext cx="687778" cy="771409"/>
                  <a:chOff x="6801417" y="4070351"/>
                  <a:chExt cx="687778" cy="771409"/>
                </a:xfrm>
              </p:grpSpPr>
              <p:sp>
                <p:nvSpPr>
                  <p:cNvPr id="140" name="Tekstvak 139">
                    <a:extLst>
                      <a:ext uri="{FF2B5EF4-FFF2-40B4-BE49-F238E27FC236}">
                        <a16:creationId xmlns:a16="http://schemas.microsoft.com/office/drawing/2014/main" id="{0C19AFA2-0FE0-2B6A-B0FD-09577A645BE5}"/>
                      </a:ext>
                    </a:extLst>
                  </p:cNvPr>
                  <p:cNvSpPr txBox="1"/>
                  <p:nvPr/>
                </p:nvSpPr>
                <p:spPr>
                  <a:xfrm>
                    <a:off x="6801417" y="4687852"/>
                    <a:ext cx="687778" cy="153908"/>
                  </a:xfrm>
                  <a:prstGeom prst="rect">
                    <a:avLst/>
                  </a:prstGeom>
                  <a:noFill/>
                </p:spPr>
                <p:txBody>
                  <a:bodyPr wrap="none" lIns="0" tIns="0" rIns="0" bIns="0" rtlCol="0">
                    <a:spAutoFit/>
                  </a:bodyPr>
                  <a:lstStyle/>
                  <a:p>
                    <a:pPr algn="l"/>
                    <a:r>
                      <a:rPr lang="nl-NL" sz="1000">
                        <a:ln/>
                        <a:solidFill>
                          <a:srgbClr val="00A9B9"/>
                        </a:solidFill>
                        <a:latin typeface="Calibri" panose="020F0502020204030204" pitchFamily="34" charset="0"/>
                        <a:cs typeface="Calibri" panose="020F0502020204030204" pitchFamily="34" charset="0"/>
                        <a:sym typeface="Arial"/>
                        <a:rtl val="0"/>
                      </a:rPr>
                      <a:t>Terminologie</a:t>
                    </a:r>
                  </a:p>
                </p:txBody>
              </p:sp>
              <p:sp>
                <p:nvSpPr>
                  <p:cNvPr id="141" name="Vrije vorm 140">
                    <a:extLst>
                      <a:ext uri="{FF2B5EF4-FFF2-40B4-BE49-F238E27FC236}">
                        <a16:creationId xmlns:a16="http://schemas.microsoft.com/office/drawing/2014/main" id="{A187D297-7DC2-DBF9-B930-32401121795F}"/>
                      </a:ext>
                    </a:extLst>
                  </p:cNvPr>
                  <p:cNvSpPr/>
                  <p:nvPr/>
                </p:nvSpPr>
                <p:spPr>
                  <a:xfrm>
                    <a:off x="6834929" y="4070351"/>
                    <a:ext cx="560847" cy="561005"/>
                  </a:xfrm>
                  <a:custGeom>
                    <a:avLst/>
                    <a:gdLst>
                      <a:gd name="connsiteX0" fmla="*/ 0 w 560847"/>
                      <a:gd name="connsiteY0" fmla="*/ 280503 h 561005"/>
                      <a:gd name="connsiteX1" fmla="*/ 280424 w 560847"/>
                      <a:gd name="connsiteY1" fmla="*/ 0 h 561005"/>
                      <a:gd name="connsiteX2" fmla="*/ 560848 w 560847"/>
                      <a:gd name="connsiteY2" fmla="*/ 280503 h 561005"/>
                      <a:gd name="connsiteX3" fmla="*/ 280424 w 560847"/>
                      <a:gd name="connsiteY3" fmla="*/ 561006 h 561005"/>
                      <a:gd name="connsiteX4" fmla="*/ 0 w 560847"/>
                      <a:gd name="connsiteY4" fmla="*/ 280503 h 5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47" h="561005">
                        <a:moveTo>
                          <a:pt x="0" y="280503"/>
                        </a:moveTo>
                        <a:cubicBezTo>
                          <a:pt x="0" y="125712"/>
                          <a:pt x="125677" y="0"/>
                          <a:pt x="280424" y="0"/>
                        </a:cubicBezTo>
                        <a:cubicBezTo>
                          <a:pt x="435171" y="0"/>
                          <a:pt x="560848" y="125712"/>
                          <a:pt x="560848" y="280503"/>
                        </a:cubicBezTo>
                        <a:cubicBezTo>
                          <a:pt x="560848" y="435294"/>
                          <a:pt x="435171" y="561006"/>
                          <a:pt x="280424" y="561006"/>
                        </a:cubicBezTo>
                        <a:cubicBezTo>
                          <a:pt x="125677" y="561006"/>
                          <a:pt x="0" y="435294"/>
                          <a:pt x="0" y="280503"/>
                        </a:cubicBezTo>
                        <a:close/>
                      </a:path>
                    </a:pathLst>
                  </a:custGeom>
                  <a:noFill/>
                  <a:ln w="16729" cap="flat">
                    <a:solidFill>
                      <a:srgbClr val="FFFFFF"/>
                    </a:solidFill>
                    <a:prstDash val="solid"/>
                    <a:miter/>
                  </a:ln>
                </p:spPr>
                <p:txBody>
                  <a:bodyPr rtlCol="0" anchor="ctr"/>
                  <a:lstStyle/>
                  <a:p>
                    <a:endParaRPr lang="nl-NL" sz="1349"/>
                  </a:p>
                </p:txBody>
              </p:sp>
              <p:sp>
                <p:nvSpPr>
                  <p:cNvPr id="142" name="Vrije vorm 141">
                    <a:extLst>
                      <a:ext uri="{FF2B5EF4-FFF2-40B4-BE49-F238E27FC236}">
                        <a16:creationId xmlns:a16="http://schemas.microsoft.com/office/drawing/2014/main" id="{0ECF0A2F-0708-7228-7275-C41D02454074}"/>
                      </a:ext>
                    </a:extLst>
                  </p:cNvPr>
                  <p:cNvSpPr/>
                  <p:nvPr/>
                </p:nvSpPr>
                <p:spPr>
                  <a:xfrm>
                    <a:off x="6976168" y="4187546"/>
                    <a:ext cx="278661" cy="326029"/>
                  </a:xfrm>
                  <a:custGeom>
                    <a:avLst/>
                    <a:gdLst>
                      <a:gd name="connsiteX0" fmla="*/ 245775 w 278661"/>
                      <a:gd name="connsiteY0" fmla="*/ 90466 h 326029"/>
                      <a:gd name="connsiteX1" fmla="*/ 214356 w 278661"/>
                      <a:gd name="connsiteY1" fmla="*/ 90466 h 326029"/>
                      <a:gd name="connsiteX2" fmla="*/ 187634 w 278661"/>
                      <a:gd name="connsiteY2" fmla="*/ 64031 h 326029"/>
                      <a:gd name="connsiteX3" fmla="*/ 187634 w 278661"/>
                      <a:gd name="connsiteY3" fmla="*/ 32897 h 326029"/>
                      <a:gd name="connsiteX4" fmla="*/ 195563 w 278661"/>
                      <a:gd name="connsiteY4" fmla="*/ 24966 h 326029"/>
                      <a:gd name="connsiteX5" fmla="*/ 203491 w 278661"/>
                      <a:gd name="connsiteY5" fmla="*/ 32897 h 326029"/>
                      <a:gd name="connsiteX6" fmla="*/ 203491 w 278661"/>
                      <a:gd name="connsiteY6" fmla="*/ 64031 h 326029"/>
                      <a:gd name="connsiteX7" fmla="*/ 214356 w 278661"/>
                      <a:gd name="connsiteY7" fmla="*/ 74899 h 326029"/>
                      <a:gd name="connsiteX8" fmla="*/ 245775 w 278661"/>
                      <a:gd name="connsiteY8" fmla="*/ 74899 h 326029"/>
                      <a:gd name="connsiteX9" fmla="*/ 253703 w 278661"/>
                      <a:gd name="connsiteY9" fmla="*/ 82829 h 326029"/>
                      <a:gd name="connsiteX10" fmla="*/ 245775 w 278661"/>
                      <a:gd name="connsiteY10" fmla="*/ 90759 h 326029"/>
                      <a:gd name="connsiteX11" fmla="*/ 278662 w 278661"/>
                      <a:gd name="connsiteY11" fmla="*/ 293720 h 326029"/>
                      <a:gd name="connsiteX12" fmla="*/ 278662 w 278661"/>
                      <a:gd name="connsiteY12" fmla="*/ 80479 h 326029"/>
                      <a:gd name="connsiteX13" fmla="*/ 268973 w 278661"/>
                      <a:gd name="connsiteY13" fmla="*/ 57275 h 326029"/>
                      <a:gd name="connsiteX14" fmla="*/ 221109 w 278661"/>
                      <a:gd name="connsiteY14" fmla="*/ 9693 h 326029"/>
                      <a:gd name="connsiteX15" fmla="*/ 197912 w 278661"/>
                      <a:gd name="connsiteY15" fmla="*/ 0 h 326029"/>
                      <a:gd name="connsiteX16" fmla="*/ 57847 w 278661"/>
                      <a:gd name="connsiteY16" fmla="*/ 0 h 326029"/>
                      <a:gd name="connsiteX17" fmla="*/ 24959 w 278661"/>
                      <a:gd name="connsiteY17" fmla="*/ 32603 h 326029"/>
                      <a:gd name="connsiteX18" fmla="*/ 24959 w 278661"/>
                      <a:gd name="connsiteY18" fmla="*/ 57275 h 326029"/>
                      <a:gd name="connsiteX19" fmla="*/ 32887 w 278661"/>
                      <a:gd name="connsiteY19" fmla="*/ 65206 h 326029"/>
                      <a:gd name="connsiteX20" fmla="*/ 40815 w 278661"/>
                      <a:gd name="connsiteY20" fmla="*/ 57275 h 326029"/>
                      <a:gd name="connsiteX21" fmla="*/ 40815 w 278661"/>
                      <a:gd name="connsiteY21" fmla="*/ 32603 h 326029"/>
                      <a:gd name="connsiteX22" fmla="*/ 57847 w 278661"/>
                      <a:gd name="connsiteY22" fmla="*/ 15567 h 326029"/>
                      <a:gd name="connsiteX23" fmla="*/ 197912 w 278661"/>
                      <a:gd name="connsiteY23" fmla="*/ 15567 h 326029"/>
                      <a:gd name="connsiteX24" fmla="*/ 209951 w 278661"/>
                      <a:gd name="connsiteY24" fmla="*/ 20560 h 326029"/>
                      <a:gd name="connsiteX25" fmla="*/ 257814 w 278661"/>
                      <a:gd name="connsiteY25" fmla="*/ 68143 h 326029"/>
                      <a:gd name="connsiteX26" fmla="*/ 262806 w 278661"/>
                      <a:gd name="connsiteY26" fmla="*/ 80186 h 326029"/>
                      <a:gd name="connsiteX27" fmla="*/ 262806 w 278661"/>
                      <a:gd name="connsiteY27" fmla="*/ 293426 h 326029"/>
                      <a:gd name="connsiteX28" fmla="*/ 245775 w 278661"/>
                      <a:gd name="connsiteY28" fmla="*/ 310462 h 326029"/>
                      <a:gd name="connsiteX29" fmla="*/ 57847 w 278661"/>
                      <a:gd name="connsiteY29" fmla="*/ 310462 h 326029"/>
                      <a:gd name="connsiteX30" fmla="*/ 40815 w 278661"/>
                      <a:gd name="connsiteY30" fmla="*/ 293426 h 326029"/>
                      <a:gd name="connsiteX31" fmla="*/ 32887 w 278661"/>
                      <a:gd name="connsiteY31" fmla="*/ 285496 h 326029"/>
                      <a:gd name="connsiteX32" fmla="*/ 24959 w 278661"/>
                      <a:gd name="connsiteY32" fmla="*/ 293426 h 326029"/>
                      <a:gd name="connsiteX33" fmla="*/ 57847 w 278661"/>
                      <a:gd name="connsiteY33" fmla="*/ 326030 h 326029"/>
                      <a:gd name="connsiteX34" fmla="*/ 245775 w 278661"/>
                      <a:gd name="connsiteY34" fmla="*/ 326030 h 326029"/>
                      <a:gd name="connsiteX35" fmla="*/ 278662 w 278661"/>
                      <a:gd name="connsiteY35" fmla="*/ 293426 h 326029"/>
                      <a:gd name="connsiteX36" fmla="*/ 178532 w 278661"/>
                      <a:gd name="connsiteY36" fmla="*/ 262586 h 326029"/>
                      <a:gd name="connsiteX37" fmla="*/ 178532 w 278661"/>
                      <a:gd name="connsiteY37" fmla="*/ 113670 h 326029"/>
                      <a:gd name="connsiteX38" fmla="*/ 165905 w 278661"/>
                      <a:gd name="connsiteY38" fmla="*/ 99571 h 326029"/>
                      <a:gd name="connsiteX39" fmla="*/ 165905 w 278661"/>
                      <a:gd name="connsiteY39" fmla="*/ 88704 h 326029"/>
                      <a:gd name="connsiteX40" fmla="*/ 151811 w 278661"/>
                      <a:gd name="connsiteY40" fmla="*/ 74605 h 326029"/>
                      <a:gd name="connsiteX41" fmla="*/ 20555 w 278661"/>
                      <a:gd name="connsiteY41" fmla="*/ 74605 h 326029"/>
                      <a:gd name="connsiteX42" fmla="*/ 0 w 278661"/>
                      <a:gd name="connsiteY42" fmla="*/ 94578 h 326029"/>
                      <a:gd name="connsiteX43" fmla="*/ 0 w 278661"/>
                      <a:gd name="connsiteY43" fmla="*/ 250250 h 326029"/>
                      <a:gd name="connsiteX44" fmla="*/ 26427 w 278661"/>
                      <a:gd name="connsiteY44" fmla="*/ 276685 h 326029"/>
                      <a:gd name="connsiteX45" fmla="*/ 164143 w 278661"/>
                      <a:gd name="connsiteY45" fmla="*/ 276685 h 326029"/>
                      <a:gd name="connsiteX46" fmla="*/ 178238 w 278661"/>
                      <a:gd name="connsiteY46" fmla="*/ 262586 h 326029"/>
                      <a:gd name="connsiteX47" fmla="*/ 20555 w 278661"/>
                      <a:gd name="connsiteY47" fmla="*/ 115138 h 326029"/>
                      <a:gd name="connsiteX48" fmla="*/ 162675 w 278661"/>
                      <a:gd name="connsiteY48" fmla="*/ 115138 h 326029"/>
                      <a:gd name="connsiteX49" fmla="*/ 162675 w 278661"/>
                      <a:gd name="connsiteY49" fmla="*/ 260824 h 326029"/>
                      <a:gd name="connsiteX50" fmla="*/ 26427 w 278661"/>
                      <a:gd name="connsiteY50" fmla="*/ 260824 h 326029"/>
                      <a:gd name="connsiteX51" fmla="*/ 15563 w 278661"/>
                      <a:gd name="connsiteY51" fmla="*/ 249956 h 326029"/>
                      <a:gd name="connsiteX52" fmla="*/ 15563 w 278661"/>
                      <a:gd name="connsiteY52" fmla="*/ 114551 h 326029"/>
                      <a:gd name="connsiteX53" fmla="*/ 20555 w 278661"/>
                      <a:gd name="connsiteY53" fmla="*/ 115138 h 326029"/>
                      <a:gd name="connsiteX54" fmla="*/ 150049 w 278661"/>
                      <a:gd name="connsiteY54" fmla="*/ 90466 h 326029"/>
                      <a:gd name="connsiteX55" fmla="*/ 150049 w 278661"/>
                      <a:gd name="connsiteY55" fmla="*/ 99571 h 326029"/>
                      <a:gd name="connsiteX56" fmla="*/ 20555 w 278661"/>
                      <a:gd name="connsiteY56" fmla="*/ 99571 h 326029"/>
                      <a:gd name="connsiteX57" fmla="*/ 17324 w 278661"/>
                      <a:gd name="connsiteY57" fmla="*/ 98102 h 326029"/>
                      <a:gd name="connsiteX58" fmla="*/ 16150 w 278661"/>
                      <a:gd name="connsiteY58" fmla="*/ 94872 h 326029"/>
                      <a:gd name="connsiteX59" fmla="*/ 20849 w 278661"/>
                      <a:gd name="connsiteY59" fmla="*/ 90466 h 326029"/>
                      <a:gd name="connsiteX60" fmla="*/ 150342 w 278661"/>
                      <a:gd name="connsiteY60" fmla="*/ 90466 h 326029"/>
                      <a:gd name="connsiteX61" fmla="*/ 122154 w 278661"/>
                      <a:gd name="connsiteY61" fmla="*/ 157140 h 326029"/>
                      <a:gd name="connsiteX62" fmla="*/ 114225 w 278661"/>
                      <a:gd name="connsiteY62" fmla="*/ 149210 h 326029"/>
                      <a:gd name="connsiteX63" fmla="*/ 51681 w 278661"/>
                      <a:gd name="connsiteY63" fmla="*/ 149210 h 326029"/>
                      <a:gd name="connsiteX64" fmla="*/ 43752 w 278661"/>
                      <a:gd name="connsiteY64" fmla="*/ 157140 h 326029"/>
                      <a:gd name="connsiteX65" fmla="*/ 51681 w 278661"/>
                      <a:gd name="connsiteY65" fmla="*/ 165071 h 326029"/>
                      <a:gd name="connsiteX66" fmla="*/ 114225 w 278661"/>
                      <a:gd name="connsiteY66" fmla="*/ 165071 h 326029"/>
                      <a:gd name="connsiteX67" fmla="*/ 122154 w 278661"/>
                      <a:gd name="connsiteY67" fmla="*/ 157140 h 326029"/>
                      <a:gd name="connsiteX68" fmla="*/ 122154 w 278661"/>
                      <a:gd name="connsiteY68" fmla="*/ 181813 h 326029"/>
                      <a:gd name="connsiteX69" fmla="*/ 114225 w 278661"/>
                      <a:gd name="connsiteY69" fmla="*/ 173882 h 326029"/>
                      <a:gd name="connsiteX70" fmla="*/ 51681 w 278661"/>
                      <a:gd name="connsiteY70" fmla="*/ 173882 h 326029"/>
                      <a:gd name="connsiteX71" fmla="*/ 43752 w 278661"/>
                      <a:gd name="connsiteY71" fmla="*/ 181813 h 326029"/>
                      <a:gd name="connsiteX72" fmla="*/ 51681 w 278661"/>
                      <a:gd name="connsiteY72" fmla="*/ 189743 h 326029"/>
                      <a:gd name="connsiteX73" fmla="*/ 114225 w 278661"/>
                      <a:gd name="connsiteY73" fmla="*/ 189743 h 326029"/>
                      <a:gd name="connsiteX74" fmla="*/ 122154 w 278661"/>
                      <a:gd name="connsiteY74" fmla="*/ 181813 h 32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78661" h="326029">
                        <a:moveTo>
                          <a:pt x="245775" y="90466"/>
                        </a:moveTo>
                        <a:lnTo>
                          <a:pt x="214356" y="90466"/>
                        </a:lnTo>
                        <a:cubicBezTo>
                          <a:pt x="199674" y="90466"/>
                          <a:pt x="187634" y="78717"/>
                          <a:pt x="187634" y="64031"/>
                        </a:cubicBezTo>
                        <a:lnTo>
                          <a:pt x="187634" y="32897"/>
                        </a:lnTo>
                        <a:cubicBezTo>
                          <a:pt x="187634" y="28491"/>
                          <a:pt x="191158" y="24966"/>
                          <a:pt x="195563" y="24966"/>
                        </a:cubicBezTo>
                        <a:cubicBezTo>
                          <a:pt x="199968" y="24966"/>
                          <a:pt x="203491" y="28491"/>
                          <a:pt x="203491" y="32897"/>
                        </a:cubicBezTo>
                        <a:lnTo>
                          <a:pt x="203491" y="64031"/>
                        </a:lnTo>
                        <a:cubicBezTo>
                          <a:pt x="203491" y="69905"/>
                          <a:pt x="208483" y="74899"/>
                          <a:pt x="214356" y="74899"/>
                        </a:cubicBezTo>
                        <a:lnTo>
                          <a:pt x="245775" y="74899"/>
                        </a:lnTo>
                        <a:cubicBezTo>
                          <a:pt x="250179" y="74899"/>
                          <a:pt x="253703" y="78423"/>
                          <a:pt x="253703" y="82829"/>
                        </a:cubicBezTo>
                        <a:cubicBezTo>
                          <a:pt x="253703" y="87235"/>
                          <a:pt x="250179" y="90759"/>
                          <a:pt x="245775" y="90759"/>
                        </a:cubicBezTo>
                        <a:close/>
                        <a:moveTo>
                          <a:pt x="278662" y="293720"/>
                        </a:moveTo>
                        <a:lnTo>
                          <a:pt x="278662" y="80479"/>
                        </a:lnTo>
                        <a:cubicBezTo>
                          <a:pt x="278662" y="71668"/>
                          <a:pt x="275138" y="63444"/>
                          <a:pt x="268973" y="57275"/>
                        </a:cubicBezTo>
                        <a:lnTo>
                          <a:pt x="221109" y="9693"/>
                        </a:lnTo>
                        <a:cubicBezTo>
                          <a:pt x="214943" y="3525"/>
                          <a:pt x="206721" y="0"/>
                          <a:pt x="197912" y="0"/>
                        </a:cubicBezTo>
                        <a:lnTo>
                          <a:pt x="57847" y="0"/>
                        </a:lnTo>
                        <a:cubicBezTo>
                          <a:pt x="39641" y="0"/>
                          <a:pt x="24959" y="14686"/>
                          <a:pt x="24959" y="32603"/>
                        </a:cubicBezTo>
                        <a:lnTo>
                          <a:pt x="24959" y="57275"/>
                        </a:lnTo>
                        <a:cubicBezTo>
                          <a:pt x="24959" y="61681"/>
                          <a:pt x="28483" y="65206"/>
                          <a:pt x="32887" y="65206"/>
                        </a:cubicBezTo>
                        <a:cubicBezTo>
                          <a:pt x="37292" y="65206"/>
                          <a:pt x="40815" y="61681"/>
                          <a:pt x="40815" y="57275"/>
                        </a:cubicBezTo>
                        <a:lnTo>
                          <a:pt x="40815" y="32603"/>
                        </a:lnTo>
                        <a:cubicBezTo>
                          <a:pt x="40815" y="23204"/>
                          <a:pt x="48450" y="15567"/>
                          <a:pt x="57847" y="15567"/>
                        </a:cubicBezTo>
                        <a:lnTo>
                          <a:pt x="197912" y="15567"/>
                        </a:lnTo>
                        <a:cubicBezTo>
                          <a:pt x="202610" y="15567"/>
                          <a:pt x="206721" y="17329"/>
                          <a:pt x="209951" y="20560"/>
                        </a:cubicBezTo>
                        <a:lnTo>
                          <a:pt x="257814" y="68143"/>
                        </a:lnTo>
                        <a:cubicBezTo>
                          <a:pt x="261044" y="71374"/>
                          <a:pt x="262806" y="75486"/>
                          <a:pt x="262806" y="80186"/>
                        </a:cubicBezTo>
                        <a:lnTo>
                          <a:pt x="262806" y="293426"/>
                        </a:lnTo>
                        <a:cubicBezTo>
                          <a:pt x="262806" y="302826"/>
                          <a:pt x="255171" y="310462"/>
                          <a:pt x="245775" y="310462"/>
                        </a:cubicBezTo>
                        <a:lnTo>
                          <a:pt x="57847" y="310462"/>
                        </a:lnTo>
                        <a:cubicBezTo>
                          <a:pt x="48450" y="310462"/>
                          <a:pt x="40815" y="302826"/>
                          <a:pt x="40815" y="293426"/>
                        </a:cubicBezTo>
                        <a:cubicBezTo>
                          <a:pt x="40815" y="284028"/>
                          <a:pt x="37292" y="285496"/>
                          <a:pt x="32887" y="285496"/>
                        </a:cubicBezTo>
                        <a:cubicBezTo>
                          <a:pt x="28483" y="285496"/>
                          <a:pt x="24959" y="289021"/>
                          <a:pt x="24959" y="293426"/>
                        </a:cubicBezTo>
                        <a:cubicBezTo>
                          <a:pt x="24959" y="311344"/>
                          <a:pt x="39641" y="326030"/>
                          <a:pt x="57847" y="326030"/>
                        </a:cubicBezTo>
                        <a:lnTo>
                          <a:pt x="245775" y="326030"/>
                        </a:lnTo>
                        <a:cubicBezTo>
                          <a:pt x="263980" y="326030"/>
                          <a:pt x="278662" y="311344"/>
                          <a:pt x="278662" y="293426"/>
                        </a:cubicBezTo>
                        <a:close/>
                        <a:moveTo>
                          <a:pt x="178532" y="262586"/>
                        </a:moveTo>
                        <a:lnTo>
                          <a:pt x="178532" y="113670"/>
                        </a:lnTo>
                        <a:cubicBezTo>
                          <a:pt x="178532" y="106620"/>
                          <a:pt x="172952" y="100452"/>
                          <a:pt x="165905" y="99571"/>
                        </a:cubicBezTo>
                        <a:lnTo>
                          <a:pt x="165905" y="88704"/>
                        </a:lnTo>
                        <a:cubicBezTo>
                          <a:pt x="165905" y="80773"/>
                          <a:pt x="159445" y="74605"/>
                          <a:pt x="151811" y="74605"/>
                        </a:cubicBezTo>
                        <a:lnTo>
                          <a:pt x="20555" y="74605"/>
                        </a:lnTo>
                        <a:cubicBezTo>
                          <a:pt x="9396" y="74605"/>
                          <a:pt x="294" y="83416"/>
                          <a:pt x="0" y="94578"/>
                        </a:cubicBezTo>
                        <a:lnTo>
                          <a:pt x="0" y="250250"/>
                        </a:lnTo>
                        <a:cubicBezTo>
                          <a:pt x="0" y="264936"/>
                          <a:pt x="11746" y="276685"/>
                          <a:pt x="26427" y="276685"/>
                        </a:cubicBezTo>
                        <a:lnTo>
                          <a:pt x="164143" y="276685"/>
                        </a:lnTo>
                        <a:cubicBezTo>
                          <a:pt x="172072" y="276685"/>
                          <a:pt x="178238" y="270223"/>
                          <a:pt x="178238" y="262586"/>
                        </a:cubicBezTo>
                        <a:close/>
                        <a:moveTo>
                          <a:pt x="20555" y="115138"/>
                        </a:moveTo>
                        <a:lnTo>
                          <a:pt x="162675" y="115138"/>
                        </a:lnTo>
                        <a:lnTo>
                          <a:pt x="162675" y="260824"/>
                        </a:lnTo>
                        <a:lnTo>
                          <a:pt x="26427" y="260824"/>
                        </a:lnTo>
                        <a:cubicBezTo>
                          <a:pt x="20555" y="260824"/>
                          <a:pt x="15563" y="256124"/>
                          <a:pt x="15563" y="249956"/>
                        </a:cubicBezTo>
                        <a:lnTo>
                          <a:pt x="15563" y="114551"/>
                        </a:lnTo>
                        <a:cubicBezTo>
                          <a:pt x="17031" y="114845"/>
                          <a:pt x="18793" y="115138"/>
                          <a:pt x="20555" y="115138"/>
                        </a:cubicBezTo>
                        <a:close/>
                        <a:moveTo>
                          <a:pt x="150049" y="90466"/>
                        </a:moveTo>
                        <a:lnTo>
                          <a:pt x="150049" y="99571"/>
                        </a:lnTo>
                        <a:lnTo>
                          <a:pt x="20555" y="99571"/>
                        </a:lnTo>
                        <a:cubicBezTo>
                          <a:pt x="19380" y="99571"/>
                          <a:pt x="18205" y="98984"/>
                          <a:pt x="17324" y="98102"/>
                        </a:cubicBezTo>
                        <a:cubicBezTo>
                          <a:pt x="16444" y="97221"/>
                          <a:pt x="16150" y="96047"/>
                          <a:pt x="16150" y="94872"/>
                        </a:cubicBezTo>
                        <a:cubicBezTo>
                          <a:pt x="16150" y="92522"/>
                          <a:pt x="18205" y="90466"/>
                          <a:pt x="20849" y="90466"/>
                        </a:cubicBezTo>
                        <a:lnTo>
                          <a:pt x="150342" y="90466"/>
                        </a:lnTo>
                        <a:close/>
                        <a:moveTo>
                          <a:pt x="122154" y="157140"/>
                        </a:moveTo>
                        <a:cubicBezTo>
                          <a:pt x="122154" y="152735"/>
                          <a:pt x="118629" y="149210"/>
                          <a:pt x="114225" y="149210"/>
                        </a:cubicBezTo>
                        <a:lnTo>
                          <a:pt x="51681" y="149210"/>
                        </a:lnTo>
                        <a:cubicBezTo>
                          <a:pt x="47276" y="149210"/>
                          <a:pt x="43752" y="152735"/>
                          <a:pt x="43752" y="157140"/>
                        </a:cubicBezTo>
                        <a:cubicBezTo>
                          <a:pt x="43752" y="161546"/>
                          <a:pt x="47276" y="165071"/>
                          <a:pt x="51681" y="165071"/>
                        </a:cubicBezTo>
                        <a:lnTo>
                          <a:pt x="114225" y="165071"/>
                        </a:lnTo>
                        <a:cubicBezTo>
                          <a:pt x="118629" y="165071"/>
                          <a:pt x="122154" y="161546"/>
                          <a:pt x="122154" y="157140"/>
                        </a:cubicBezTo>
                        <a:close/>
                        <a:moveTo>
                          <a:pt x="122154" y="181813"/>
                        </a:moveTo>
                        <a:cubicBezTo>
                          <a:pt x="122154" y="177407"/>
                          <a:pt x="118629" y="173882"/>
                          <a:pt x="114225" y="173882"/>
                        </a:cubicBezTo>
                        <a:lnTo>
                          <a:pt x="51681" y="173882"/>
                        </a:lnTo>
                        <a:cubicBezTo>
                          <a:pt x="47276" y="173882"/>
                          <a:pt x="43752" y="177407"/>
                          <a:pt x="43752" y="181813"/>
                        </a:cubicBezTo>
                        <a:cubicBezTo>
                          <a:pt x="43752" y="186219"/>
                          <a:pt x="47276" y="189743"/>
                          <a:pt x="51681" y="189743"/>
                        </a:cubicBezTo>
                        <a:lnTo>
                          <a:pt x="114225" y="189743"/>
                        </a:lnTo>
                        <a:cubicBezTo>
                          <a:pt x="118629" y="189743"/>
                          <a:pt x="122154" y="186219"/>
                          <a:pt x="122154" y="181813"/>
                        </a:cubicBezTo>
                        <a:close/>
                      </a:path>
                    </a:pathLst>
                  </a:custGeom>
                  <a:solidFill>
                    <a:srgbClr val="005286"/>
                  </a:solidFill>
                  <a:ln w="2935" cap="flat">
                    <a:noFill/>
                    <a:prstDash val="solid"/>
                    <a:miter/>
                  </a:ln>
                </p:spPr>
                <p:txBody>
                  <a:bodyPr rtlCol="0" anchor="ctr"/>
                  <a:lstStyle/>
                  <a:p>
                    <a:endParaRPr lang="nl-NL" sz="1349"/>
                  </a:p>
                </p:txBody>
              </p:sp>
            </p:grpSp>
            <p:grpSp>
              <p:nvGrpSpPr>
                <p:cNvPr id="143" name="Graphic 3">
                  <a:extLst>
                    <a:ext uri="{FF2B5EF4-FFF2-40B4-BE49-F238E27FC236}">
                      <a16:creationId xmlns:a16="http://schemas.microsoft.com/office/drawing/2014/main" id="{8776CF0F-5CA8-B766-EDDD-F2B3563A0B68}"/>
                    </a:ext>
                  </a:extLst>
                </p:cNvPr>
                <p:cNvGrpSpPr/>
                <p:nvPr/>
              </p:nvGrpSpPr>
              <p:grpSpPr>
                <a:xfrm>
                  <a:off x="7926087" y="3050848"/>
                  <a:ext cx="560848" cy="546319"/>
                  <a:chOff x="7926087" y="3050848"/>
                  <a:chExt cx="560848" cy="546319"/>
                </a:xfrm>
              </p:grpSpPr>
              <p:sp>
                <p:nvSpPr>
                  <p:cNvPr id="145" name="Vrije vorm 144">
                    <a:extLst>
                      <a:ext uri="{FF2B5EF4-FFF2-40B4-BE49-F238E27FC236}">
                        <a16:creationId xmlns:a16="http://schemas.microsoft.com/office/drawing/2014/main" id="{158DA15E-32EA-415E-4431-07FF1E49DE9C}"/>
                      </a:ext>
                    </a:extLst>
                  </p:cNvPr>
                  <p:cNvSpPr/>
                  <p:nvPr/>
                </p:nvSpPr>
                <p:spPr>
                  <a:xfrm>
                    <a:off x="7926087" y="3050848"/>
                    <a:ext cx="560848" cy="546319"/>
                  </a:xfrm>
                  <a:custGeom>
                    <a:avLst/>
                    <a:gdLst>
                      <a:gd name="connsiteX0" fmla="*/ 0 w 560848"/>
                      <a:gd name="connsiteY0" fmla="*/ 273160 h 546319"/>
                      <a:gd name="connsiteX1" fmla="*/ 280424 w 560848"/>
                      <a:gd name="connsiteY1" fmla="*/ 0 h 546319"/>
                      <a:gd name="connsiteX2" fmla="*/ 560848 w 560848"/>
                      <a:gd name="connsiteY2" fmla="*/ 273160 h 546319"/>
                      <a:gd name="connsiteX3" fmla="*/ 280424 w 560848"/>
                      <a:gd name="connsiteY3" fmla="*/ 546320 h 546319"/>
                      <a:gd name="connsiteX4" fmla="*/ 0 w 560848"/>
                      <a:gd name="connsiteY4" fmla="*/ 273160 h 54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48" h="546319">
                        <a:moveTo>
                          <a:pt x="0" y="273160"/>
                        </a:moveTo>
                        <a:cubicBezTo>
                          <a:pt x="0" y="122188"/>
                          <a:pt x="125677" y="0"/>
                          <a:pt x="280424" y="0"/>
                        </a:cubicBezTo>
                        <a:cubicBezTo>
                          <a:pt x="435171" y="0"/>
                          <a:pt x="560848" y="122188"/>
                          <a:pt x="560848" y="273160"/>
                        </a:cubicBezTo>
                        <a:cubicBezTo>
                          <a:pt x="560848" y="424132"/>
                          <a:pt x="435171" y="546320"/>
                          <a:pt x="280424" y="546320"/>
                        </a:cubicBezTo>
                        <a:cubicBezTo>
                          <a:pt x="125677" y="546320"/>
                          <a:pt x="0" y="424132"/>
                          <a:pt x="0" y="273160"/>
                        </a:cubicBezTo>
                        <a:close/>
                      </a:path>
                    </a:pathLst>
                  </a:custGeom>
                  <a:noFill/>
                  <a:ln w="16729" cap="flat">
                    <a:solidFill>
                      <a:srgbClr val="FFFFFF"/>
                    </a:solidFill>
                    <a:prstDash val="solid"/>
                    <a:miter/>
                  </a:ln>
                </p:spPr>
                <p:txBody>
                  <a:bodyPr rtlCol="0" anchor="ctr"/>
                  <a:lstStyle/>
                  <a:p>
                    <a:endParaRPr lang="nl-NL" sz="1349"/>
                  </a:p>
                </p:txBody>
              </p:sp>
              <p:sp>
                <p:nvSpPr>
                  <p:cNvPr id="171" name="Vrije vorm 170">
                    <a:extLst>
                      <a:ext uri="{FF2B5EF4-FFF2-40B4-BE49-F238E27FC236}">
                        <a16:creationId xmlns:a16="http://schemas.microsoft.com/office/drawing/2014/main" id="{4AC8DB11-9DC9-D92F-DD30-74F41197027B}"/>
                      </a:ext>
                    </a:extLst>
                  </p:cNvPr>
                  <p:cNvSpPr/>
                  <p:nvPr/>
                </p:nvSpPr>
                <p:spPr>
                  <a:xfrm>
                    <a:off x="8078331" y="3152174"/>
                    <a:ext cx="232715" cy="336905"/>
                  </a:xfrm>
                  <a:custGeom>
                    <a:avLst/>
                    <a:gdLst>
                      <a:gd name="connsiteX0" fmla="*/ 232715 w 232715"/>
                      <a:gd name="connsiteY0" fmla="*/ 191220 h 336905"/>
                      <a:gd name="connsiteX1" fmla="*/ 232715 w 232715"/>
                      <a:gd name="connsiteY1" fmla="*/ 244677 h 336905"/>
                      <a:gd name="connsiteX2" fmla="*/ 222438 w 232715"/>
                      <a:gd name="connsiteY2" fmla="*/ 286092 h 336905"/>
                      <a:gd name="connsiteX3" fmla="*/ 213335 w 232715"/>
                      <a:gd name="connsiteY3" fmla="*/ 328975 h 336905"/>
                      <a:gd name="connsiteX4" fmla="*/ 206875 w 232715"/>
                      <a:gd name="connsiteY4" fmla="*/ 336612 h 336905"/>
                      <a:gd name="connsiteX5" fmla="*/ 200415 w 232715"/>
                      <a:gd name="connsiteY5" fmla="*/ 328975 h 336905"/>
                      <a:gd name="connsiteX6" fmla="*/ 200415 w 232715"/>
                      <a:gd name="connsiteY6" fmla="*/ 321338 h 336905"/>
                      <a:gd name="connsiteX7" fmla="*/ 210692 w 232715"/>
                      <a:gd name="connsiteY7" fmla="*/ 280217 h 336905"/>
                      <a:gd name="connsiteX8" fmla="*/ 219795 w 232715"/>
                      <a:gd name="connsiteY8" fmla="*/ 244971 h 336905"/>
                      <a:gd name="connsiteX9" fmla="*/ 219795 w 232715"/>
                      <a:gd name="connsiteY9" fmla="*/ 191514 h 336905"/>
                      <a:gd name="connsiteX10" fmla="*/ 215097 w 232715"/>
                      <a:gd name="connsiteY10" fmla="*/ 173891 h 336905"/>
                      <a:gd name="connsiteX11" fmla="*/ 203351 w 232715"/>
                      <a:gd name="connsiteY11" fmla="*/ 172422 h 336905"/>
                      <a:gd name="connsiteX12" fmla="*/ 200415 w 232715"/>
                      <a:gd name="connsiteY12" fmla="*/ 176240 h 336905"/>
                      <a:gd name="connsiteX13" fmla="*/ 200415 w 232715"/>
                      <a:gd name="connsiteY13" fmla="*/ 183877 h 336905"/>
                      <a:gd name="connsiteX14" fmla="*/ 193954 w 232715"/>
                      <a:gd name="connsiteY14" fmla="*/ 191514 h 336905"/>
                      <a:gd name="connsiteX15" fmla="*/ 187494 w 232715"/>
                      <a:gd name="connsiteY15" fmla="*/ 183877 h 336905"/>
                      <a:gd name="connsiteX16" fmla="*/ 187494 w 232715"/>
                      <a:gd name="connsiteY16" fmla="*/ 168604 h 336905"/>
                      <a:gd name="connsiteX17" fmla="*/ 174575 w 232715"/>
                      <a:gd name="connsiteY17" fmla="*/ 153330 h 336905"/>
                      <a:gd name="connsiteX18" fmla="*/ 161654 w 232715"/>
                      <a:gd name="connsiteY18" fmla="*/ 168604 h 336905"/>
                      <a:gd name="connsiteX19" fmla="*/ 161654 w 232715"/>
                      <a:gd name="connsiteY19" fmla="*/ 176240 h 336905"/>
                      <a:gd name="connsiteX20" fmla="*/ 155194 w 232715"/>
                      <a:gd name="connsiteY20" fmla="*/ 183877 h 336905"/>
                      <a:gd name="connsiteX21" fmla="*/ 148734 w 232715"/>
                      <a:gd name="connsiteY21" fmla="*/ 176240 h 336905"/>
                      <a:gd name="connsiteX22" fmla="*/ 148734 w 232715"/>
                      <a:gd name="connsiteY22" fmla="*/ 160967 h 336905"/>
                      <a:gd name="connsiteX23" fmla="*/ 135815 w 232715"/>
                      <a:gd name="connsiteY23" fmla="*/ 145693 h 336905"/>
                      <a:gd name="connsiteX24" fmla="*/ 122894 w 232715"/>
                      <a:gd name="connsiteY24" fmla="*/ 160967 h 336905"/>
                      <a:gd name="connsiteX25" fmla="*/ 122894 w 232715"/>
                      <a:gd name="connsiteY25" fmla="*/ 176240 h 336905"/>
                      <a:gd name="connsiteX26" fmla="*/ 116434 w 232715"/>
                      <a:gd name="connsiteY26" fmla="*/ 183877 h 336905"/>
                      <a:gd name="connsiteX27" fmla="*/ 109974 w 232715"/>
                      <a:gd name="connsiteY27" fmla="*/ 176240 h 336905"/>
                      <a:gd name="connsiteX28" fmla="*/ 109974 w 232715"/>
                      <a:gd name="connsiteY28" fmla="*/ 69326 h 336905"/>
                      <a:gd name="connsiteX29" fmla="*/ 97054 w 232715"/>
                      <a:gd name="connsiteY29" fmla="*/ 54053 h 336905"/>
                      <a:gd name="connsiteX30" fmla="*/ 84134 w 232715"/>
                      <a:gd name="connsiteY30" fmla="*/ 69326 h 336905"/>
                      <a:gd name="connsiteX31" fmla="*/ 84134 w 232715"/>
                      <a:gd name="connsiteY31" fmla="*/ 214718 h 336905"/>
                      <a:gd name="connsiteX32" fmla="*/ 76206 w 232715"/>
                      <a:gd name="connsiteY32" fmla="*/ 235572 h 336905"/>
                      <a:gd name="connsiteX33" fmla="*/ 67103 w 232715"/>
                      <a:gd name="connsiteY33" fmla="*/ 235572 h 336905"/>
                      <a:gd name="connsiteX34" fmla="*/ 67103 w 232715"/>
                      <a:gd name="connsiteY34" fmla="*/ 224704 h 336905"/>
                      <a:gd name="connsiteX35" fmla="*/ 71508 w 232715"/>
                      <a:gd name="connsiteY35" fmla="*/ 215011 h 336905"/>
                      <a:gd name="connsiteX36" fmla="*/ 71508 w 232715"/>
                      <a:gd name="connsiteY36" fmla="*/ 205025 h 336905"/>
                      <a:gd name="connsiteX37" fmla="*/ 58294 w 232715"/>
                      <a:gd name="connsiteY37" fmla="*/ 191220 h 336905"/>
                      <a:gd name="connsiteX38" fmla="*/ 29517 w 232715"/>
                      <a:gd name="connsiteY38" fmla="*/ 168604 h 336905"/>
                      <a:gd name="connsiteX39" fmla="*/ 16010 w 232715"/>
                      <a:gd name="connsiteY39" fmla="*/ 176534 h 336905"/>
                      <a:gd name="connsiteX40" fmla="*/ 45667 w 232715"/>
                      <a:gd name="connsiteY40" fmla="*/ 237040 h 336905"/>
                      <a:gd name="connsiteX41" fmla="*/ 63579 w 232715"/>
                      <a:gd name="connsiteY41" fmla="*/ 278455 h 336905"/>
                      <a:gd name="connsiteX42" fmla="*/ 93824 w 232715"/>
                      <a:gd name="connsiteY42" fmla="*/ 307240 h 336905"/>
                      <a:gd name="connsiteX43" fmla="*/ 97348 w 232715"/>
                      <a:gd name="connsiteY43" fmla="*/ 313995 h 336905"/>
                      <a:gd name="connsiteX44" fmla="*/ 97348 w 232715"/>
                      <a:gd name="connsiteY44" fmla="*/ 329269 h 336905"/>
                      <a:gd name="connsiteX45" fmla="*/ 90888 w 232715"/>
                      <a:gd name="connsiteY45" fmla="*/ 336905 h 336905"/>
                      <a:gd name="connsiteX46" fmla="*/ 84428 w 232715"/>
                      <a:gd name="connsiteY46" fmla="*/ 329269 h 336905"/>
                      <a:gd name="connsiteX47" fmla="*/ 84428 w 232715"/>
                      <a:gd name="connsiteY47" fmla="*/ 318695 h 336905"/>
                      <a:gd name="connsiteX48" fmla="*/ 53889 w 232715"/>
                      <a:gd name="connsiteY48" fmla="*/ 289029 h 336905"/>
                      <a:gd name="connsiteX49" fmla="*/ 53302 w 232715"/>
                      <a:gd name="connsiteY49" fmla="*/ 288442 h 336905"/>
                      <a:gd name="connsiteX50" fmla="*/ 33041 w 232715"/>
                      <a:gd name="connsiteY50" fmla="*/ 242034 h 336905"/>
                      <a:gd name="connsiteX51" fmla="*/ 1915 w 232715"/>
                      <a:gd name="connsiteY51" fmla="*/ 182115 h 336905"/>
                      <a:gd name="connsiteX52" fmla="*/ 1622 w 232715"/>
                      <a:gd name="connsiteY52" fmla="*/ 171835 h 336905"/>
                      <a:gd name="connsiteX53" fmla="*/ 28637 w 232715"/>
                      <a:gd name="connsiteY53" fmla="*/ 153330 h 336905"/>
                      <a:gd name="connsiteX54" fmla="*/ 67397 w 232715"/>
                      <a:gd name="connsiteY54" fmla="*/ 180646 h 336905"/>
                      <a:gd name="connsiteX55" fmla="*/ 71214 w 232715"/>
                      <a:gd name="connsiteY55" fmla="*/ 185346 h 336905"/>
                      <a:gd name="connsiteX56" fmla="*/ 71214 w 232715"/>
                      <a:gd name="connsiteY56" fmla="*/ 69620 h 336905"/>
                      <a:gd name="connsiteX57" fmla="*/ 97054 w 232715"/>
                      <a:gd name="connsiteY57" fmla="*/ 39073 h 336905"/>
                      <a:gd name="connsiteX58" fmla="*/ 122894 w 232715"/>
                      <a:gd name="connsiteY58" fmla="*/ 69620 h 336905"/>
                      <a:gd name="connsiteX59" fmla="*/ 122894 w 232715"/>
                      <a:gd name="connsiteY59" fmla="*/ 134826 h 336905"/>
                      <a:gd name="connsiteX60" fmla="*/ 135815 w 232715"/>
                      <a:gd name="connsiteY60" fmla="*/ 130714 h 336905"/>
                      <a:gd name="connsiteX61" fmla="*/ 157837 w 232715"/>
                      <a:gd name="connsiteY61" fmla="*/ 145693 h 336905"/>
                      <a:gd name="connsiteX62" fmla="*/ 174575 w 232715"/>
                      <a:gd name="connsiteY62" fmla="*/ 138644 h 336905"/>
                      <a:gd name="connsiteX63" fmla="*/ 198947 w 232715"/>
                      <a:gd name="connsiteY63" fmla="*/ 158911 h 336905"/>
                      <a:gd name="connsiteX64" fmla="*/ 224493 w 232715"/>
                      <a:gd name="connsiteY64" fmla="*/ 163904 h 336905"/>
                      <a:gd name="connsiteX65" fmla="*/ 232715 w 232715"/>
                      <a:gd name="connsiteY65" fmla="*/ 192101 h 336905"/>
                      <a:gd name="connsiteX66" fmla="*/ 54770 w 232715"/>
                      <a:gd name="connsiteY66" fmla="*/ 104866 h 336905"/>
                      <a:gd name="connsiteX67" fmla="*/ 57413 w 232715"/>
                      <a:gd name="connsiteY67" fmla="*/ 94586 h 336905"/>
                      <a:gd name="connsiteX68" fmla="*/ 51834 w 232715"/>
                      <a:gd name="connsiteY68" fmla="*/ 68445 h 336905"/>
                      <a:gd name="connsiteX69" fmla="*/ 97054 w 232715"/>
                      <a:gd name="connsiteY69" fmla="*/ 15282 h 336905"/>
                      <a:gd name="connsiteX70" fmla="*/ 142275 w 232715"/>
                      <a:gd name="connsiteY70" fmla="*/ 69326 h 336905"/>
                      <a:gd name="connsiteX71" fmla="*/ 134934 w 232715"/>
                      <a:gd name="connsiteY71" fmla="*/ 98111 h 336905"/>
                      <a:gd name="connsiteX72" fmla="*/ 136695 w 232715"/>
                      <a:gd name="connsiteY72" fmla="*/ 108685 h 336905"/>
                      <a:gd name="connsiteX73" fmla="*/ 140219 w 232715"/>
                      <a:gd name="connsiteY73" fmla="*/ 109860 h 336905"/>
                      <a:gd name="connsiteX74" fmla="*/ 145504 w 232715"/>
                      <a:gd name="connsiteY74" fmla="*/ 106335 h 336905"/>
                      <a:gd name="connsiteX75" fmla="*/ 154901 w 232715"/>
                      <a:gd name="connsiteY75" fmla="*/ 69326 h 336905"/>
                      <a:gd name="connsiteX76" fmla="*/ 96761 w 232715"/>
                      <a:gd name="connsiteY76" fmla="*/ 8 h 336905"/>
                      <a:gd name="connsiteX77" fmla="*/ 38620 w 232715"/>
                      <a:gd name="connsiteY77" fmla="*/ 68151 h 336905"/>
                      <a:gd name="connsiteX78" fmla="*/ 45667 w 232715"/>
                      <a:gd name="connsiteY78" fmla="*/ 101929 h 336905"/>
                      <a:gd name="connsiteX79" fmla="*/ 54476 w 232715"/>
                      <a:gd name="connsiteY79" fmla="*/ 104866 h 3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32715" h="336905">
                        <a:moveTo>
                          <a:pt x="232715" y="191220"/>
                        </a:moveTo>
                        <a:lnTo>
                          <a:pt x="232715" y="244677"/>
                        </a:lnTo>
                        <a:cubicBezTo>
                          <a:pt x="232715" y="257895"/>
                          <a:pt x="227429" y="271993"/>
                          <a:pt x="222438" y="286092"/>
                        </a:cubicBezTo>
                        <a:cubicBezTo>
                          <a:pt x="218033" y="298428"/>
                          <a:pt x="213335" y="318988"/>
                          <a:pt x="213335" y="328975"/>
                        </a:cubicBezTo>
                        <a:cubicBezTo>
                          <a:pt x="213335" y="338961"/>
                          <a:pt x="210398" y="336612"/>
                          <a:pt x="206875" y="336612"/>
                        </a:cubicBezTo>
                        <a:cubicBezTo>
                          <a:pt x="203351" y="336612"/>
                          <a:pt x="200415" y="333381"/>
                          <a:pt x="200415" y="328975"/>
                        </a:cubicBezTo>
                        <a:lnTo>
                          <a:pt x="200415" y="321338"/>
                        </a:lnTo>
                        <a:cubicBezTo>
                          <a:pt x="200415" y="308415"/>
                          <a:pt x="205700" y="294022"/>
                          <a:pt x="210692" y="280217"/>
                        </a:cubicBezTo>
                        <a:cubicBezTo>
                          <a:pt x="215097" y="267881"/>
                          <a:pt x="219795" y="254957"/>
                          <a:pt x="219795" y="244971"/>
                        </a:cubicBezTo>
                        <a:lnTo>
                          <a:pt x="219795" y="191514"/>
                        </a:lnTo>
                        <a:cubicBezTo>
                          <a:pt x="219795" y="184465"/>
                          <a:pt x="219795" y="179471"/>
                          <a:pt x="215097" y="173891"/>
                        </a:cubicBezTo>
                        <a:cubicBezTo>
                          <a:pt x="212748" y="170953"/>
                          <a:pt x="207462" y="170366"/>
                          <a:pt x="203351" y="172422"/>
                        </a:cubicBezTo>
                        <a:cubicBezTo>
                          <a:pt x="201883" y="173010"/>
                          <a:pt x="200415" y="174478"/>
                          <a:pt x="200415" y="176240"/>
                        </a:cubicBezTo>
                        <a:lnTo>
                          <a:pt x="200415" y="183877"/>
                        </a:lnTo>
                        <a:cubicBezTo>
                          <a:pt x="200415" y="188283"/>
                          <a:pt x="197479" y="191514"/>
                          <a:pt x="193954" y="191514"/>
                        </a:cubicBezTo>
                        <a:cubicBezTo>
                          <a:pt x="190431" y="191514"/>
                          <a:pt x="187494" y="188283"/>
                          <a:pt x="187494" y="183877"/>
                        </a:cubicBezTo>
                        <a:lnTo>
                          <a:pt x="187494" y="168604"/>
                        </a:lnTo>
                        <a:cubicBezTo>
                          <a:pt x="187494" y="160086"/>
                          <a:pt x="181622" y="153330"/>
                          <a:pt x="174575" y="153330"/>
                        </a:cubicBezTo>
                        <a:cubicBezTo>
                          <a:pt x="167527" y="153330"/>
                          <a:pt x="161654" y="160086"/>
                          <a:pt x="161654" y="168604"/>
                        </a:cubicBezTo>
                        <a:lnTo>
                          <a:pt x="161654" y="176240"/>
                        </a:lnTo>
                        <a:cubicBezTo>
                          <a:pt x="161654" y="180646"/>
                          <a:pt x="158718" y="183877"/>
                          <a:pt x="155194" y="183877"/>
                        </a:cubicBezTo>
                        <a:cubicBezTo>
                          <a:pt x="151671" y="183877"/>
                          <a:pt x="148734" y="180646"/>
                          <a:pt x="148734" y="176240"/>
                        </a:cubicBezTo>
                        <a:lnTo>
                          <a:pt x="148734" y="160967"/>
                        </a:lnTo>
                        <a:cubicBezTo>
                          <a:pt x="148734" y="152449"/>
                          <a:pt x="142862" y="145693"/>
                          <a:pt x="135815" y="145693"/>
                        </a:cubicBezTo>
                        <a:cubicBezTo>
                          <a:pt x="128767" y="145693"/>
                          <a:pt x="122894" y="152449"/>
                          <a:pt x="122894" y="160967"/>
                        </a:cubicBezTo>
                        <a:lnTo>
                          <a:pt x="122894" y="176240"/>
                        </a:lnTo>
                        <a:cubicBezTo>
                          <a:pt x="122894" y="180646"/>
                          <a:pt x="119958" y="183877"/>
                          <a:pt x="116434" y="183877"/>
                        </a:cubicBezTo>
                        <a:cubicBezTo>
                          <a:pt x="112911" y="183877"/>
                          <a:pt x="109974" y="180646"/>
                          <a:pt x="109974" y="176240"/>
                        </a:cubicBezTo>
                        <a:lnTo>
                          <a:pt x="109974" y="69326"/>
                        </a:lnTo>
                        <a:cubicBezTo>
                          <a:pt x="109974" y="60808"/>
                          <a:pt x="104102" y="54053"/>
                          <a:pt x="97054" y="54053"/>
                        </a:cubicBezTo>
                        <a:cubicBezTo>
                          <a:pt x="90007" y="54053"/>
                          <a:pt x="84134" y="60808"/>
                          <a:pt x="84134" y="69326"/>
                        </a:cubicBezTo>
                        <a:lnTo>
                          <a:pt x="84134" y="214718"/>
                        </a:lnTo>
                        <a:cubicBezTo>
                          <a:pt x="84134" y="215599"/>
                          <a:pt x="84134" y="225585"/>
                          <a:pt x="76206" y="235572"/>
                        </a:cubicBezTo>
                        <a:cubicBezTo>
                          <a:pt x="73563" y="238509"/>
                          <a:pt x="69746" y="238509"/>
                          <a:pt x="67103" y="235572"/>
                        </a:cubicBezTo>
                        <a:cubicBezTo>
                          <a:pt x="64460" y="232635"/>
                          <a:pt x="64460" y="227641"/>
                          <a:pt x="67103" y="224704"/>
                        </a:cubicBezTo>
                        <a:cubicBezTo>
                          <a:pt x="71214" y="219711"/>
                          <a:pt x="71508" y="215011"/>
                          <a:pt x="71508" y="215011"/>
                        </a:cubicBezTo>
                        <a:lnTo>
                          <a:pt x="71508" y="205025"/>
                        </a:lnTo>
                        <a:cubicBezTo>
                          <a:pt x="67397" y="202382"/>
                          <a:pt x="62992" y="197095"/>
                          <a:pt x="58294" y="191220"/>
                        </a:cubicBezTo>
                        <a:cubicBezTo>
                          <a:pt x="50072" y="180940"/>
                          <a:pt x="39794" y="168016"/>
                          <a:pt x="29517" y="168604"/>
                        </a:cubicBezTo>
                        <a:cubicBezTo>
                          <a:pt x="25113" y="168604"/>
                          <a:pt x="20415" y="171541"/>
                          <a:pt x="16010" y="176534"/>
                        </a:cubicBezTo>
                        <a:cubicBezTo>
                          <a:pt x="35390" y="201207"/>
                          <a:pt x="40676" y="219417"/>
                          <a:pt x="45667" y="237040"/>
                        </a:cubicBezTo>
                        <a:cubicBezTo>
                          <a:pt x="49485" y="250552"/>
                          <a:pt x="53302" y="263182"/>
                          <a:pt x="63579" y="278455"/>
                        </a:cubicBezTo>
                        <a:cubicBezTo>
                          <a:pt x="69746" y="285798"/>
                          <a:pt x="82079" y="300190"/>
                          <a:pt x="93824" y="307240"/>
                        </a:cubicBezTo>
                        <a:cubicBezTo>
                          <a:pt x="95880" y="308415"/>
                          <a:pt x="97348" y="311058"/>
                          <a:pt x="97348" y="313995"/>
                        </a:cubicBezTo>
                        <a:lnTo>
                          <a:pt x="97348" y="329269"/>
                        </a:lnTo>
                        <a:cubicBezTo>
                          <a:pt x="97348" y="333674"/>
                          <a:pt x="94411" y="336905"/>
                          <a:pt x="90888" y="336905"/>
                        </a:cubicBezTo>
                        <a:cubicBezTo>
                          <a:pt x="87364" y="336905"/>
                          <a:pt x="84428" y="333674"/>
                          <a:pt x="84428" y="329269"/>
                        </a:cubicBezTo>
                        <a:lnTo>
                          <a:pt x="84428" y="318695"/>
                        </a:lnTo>
                        <a:cubicBezTo>
                          <a:pt x="71801" y="310177"/>
                          <a:pt x="60056" y="296078"/>
                          <a:pt x="53889" y="289029"/>
                        </a:cubicBezTo>
                        <a:cubicBezTo>
                          <a:pt x="53889" y="289029"/>
                          <a:pt x="53596" y="288735"/>
                          <a:pt x="53302" y="288442"/>
                        </a:cubicBezTo>
                        <a:cubicBezTo>
                          <a:pt x="41557" y="270818"/>
                          <a:pt x="37152" y="256132"/>
                          <a:pt x="33041" y="242034"/>
                        </a:cubicBezTo>
                        <a:cubicBezTo>
                          <a:pt x="27756" y="223823"/>
                          <a:pt x="22764" y="206787"/>
                          <a:pt x="1915" y="182115"/>
                        </a:cubicBezTo>
                        <a:cubicBezTo>
                          <a:pt x="-434" y="179178"/>
                          <a:pt x="-727" y="174772"/>
                          <a:pt x="1622" y="171835"/>
                        </a:cubicBezTo>
                        <a:cubicBezTo>
                          <a:pt x="10137" y="160086"/>
                          <a:pt x="18947" y="153918"/>
                          <a:pt x="28637" y="153330"/>
                        </a:cubicBezTo>
                        <a:cubicBezTo>
                          <a:pt x="44787" y="152743"/>
                          <a:pt x="57120" y="168310"/>
                          <a:pt x="67397" y="180646"/>
                        </a:cubicBezTo>
                        <a:cubicBezTo>
                          <a:pt x="68571" y="182115"/>
                          <a:pt x="70039" y="183877"/>
                          <a:pt x="71214" y="185346"/>
                        </a:cubicBezTo>
                        <a:lnTo>
                          <a:pt x="71214" y="69620"/>
                        </a:lnTo>
                        <a:cubicBezTo>
                          <a:pt x="71214" y="52878"/>
                          <a:pt x="82666" y="39073"/>
                          <a:pt x="97054" y="39073"/>
                        </a:cubicBezTo>
                        <a:cubicBezTo>
                          <a:pt x="111443" y="39073"/>
                          <a:pt x="122894" y="52878"/>
                          <a:pt x="122894" y="69620"/>
                        </a:cubicBezTo>
                        <a:lnTo>
                          <a:pt x="122894" y="134826"/>
                        </a:lnTo>
                        <a:cubicBezTo>
                          <a:pt x="126712" y="132182"/>
                          <a:pt x="131116" y="130714"/>
                          <a:pt x="135815" y="130714"/>
                        </a:cubicBezTo>
                        <a:cubicBezTo>
                          <a:pt x="145211" y="130714"/>
                          <a:pt x="153433" y="136588"/>
                          <a:pt x="157837" y="145693"/>
                        </a:cubicBezTo>
                        <a:cubicBezTo>
                          <a:pt x="162242" y="141288"/>
                          <a:pt x="168115" y="138644"/>
                          <a:pt x="174575" y="138644"/>
                        </a:cubicBezTo>
                        <a:cubicBezTo>
                          <a:pt x="185733" y="138644"/>
                          <a:pt x="195129" y="147162"/>
                          <a:pt x="198947" y="158911"/>
                        </a:cubicBezTo>
                        <a:cubicBezTo>
                          <a:pt x="206581" y="155386"/>
                          <a:pt x="217739" y="155974"/>
                          <a:pt x="224493" y="163904"/>
                        </a:cubicBezTo>
                        <a:cubicBezTo>
                          <a:pt x="231247" y="171835"/>
                          <a:pt x="232715" y="183877"/>
                          <a:pt x="232715" y="192101"/>
                        </a:cubicBezTo>
                        <a:close/>
                        <a:moveTo>
                          <a:pt x="54770" y="104866"/>
                        </a:moveTo>
                        <a:cubicBezTo>
                          <a:pt x="58001" y="102810"/>
                          <a:pt x="59175" y="98111"/>
                          <a:pt x="57413" y="94586"/>
                        </a:cubicBezTo>
                        <a:cubicBezTo>
                          <a:pt x="53596" y="86656"/>
                          <a:pt x="51834" y="77550"/>
                          <a:pt x="51834" y="68445"/>
                        </a:cubicBezTo>
                        <a:cubicBezTo>
                          <a:pt x="51834" y="39073"/>
                          <a:pt x="72682" y="15282"/>
                          <a:pt x="97054" y="15282"/>
                        </a:cubicBezTo>
                        <a:cubicBezTo>
                          <a:pt x="122307" y="15282"/>
                          <a:pt x="142568" y="39660"/>
                          <a:pt x="142275" y="69326"/>
                        </a:cubicBezTo>
                        <a:cubicBezTo>
                          <a:pt x="142275" y="79606"/>
                          <a:pt x="139631" y="89593"/>
                          <a:pt x="134934" y="98111"/>
                        </a:cubicBezTo>
                        <a:cubicBezTo>
                          <a:pt x="132878" y="101635"/>
                          <a:pt x="133759" y="106335"/>
                          <a:pt x="136695" y="108685"/>
                        </a:cubicBezTo>
                        <a:cubicBezTo>
                          <a:pt x="137870" y="109566"/>
                          <a:pt x="139044" y="109860"/>
                          <a:pt x="140219" y="109860"/>
                        </a:cubicBezTo>
                        <a:cubicBezTo>
                          <a:pt x="142275" y="109860"/>
                          <a:pt x="144330" y="108685"/>
                          <a:pt x="145504" y="106335"/>
                        </a:cubicBezTo>
                        <a:cubicBezTo>
                          <a:pt x="151671" y="95467"/>
                          <a:pt x="154901" y="82544"/>
                          <a:pt x="154901" y="69326"/>
                        </a:cubicBezTo>
                        <a:cubicBezTo>
                          <a:pt x="154901" y="31436"/>
                          <a:pt x="129061" y="302"/>
                          <a:pt x="96761" y="8"/>
                        </a:cubicBezTo>
                        <a:cubicBezTo>
                          <a:pt x="65048" y="-579"/>
                          <a:pt x="38914" y="30261"/>
                          <a:pt x="38620" y="68151"/>
                        </a:cubicBezTo>
                        <a:cubicBezTo>
                          <a:pt x="38620" y="79900"/>
                          <a:pt x="40969" y="91649"/>
                          <a:pt x="45667" y="101929"/>
                        </a:cubicBezTo>
                        <a:cubicBezTo>
                          <a:pt x="47429" y="105454"/>
                          <a:pt x="51247" y="106922"/>
                          <a:pt x="54476" y="104866"/>
                        </a:cubicBezTo>
                        <a:close/>
                      </a:path>
                    </a:pathLst>
                  </a:custGeom>
                  <a:solidFill>
                    <a:srgbClr val="005286"/>
                  </a:solidFill>
                  <a:ln w="2935" cap="flat">
                    <a:noFill/>
                    <a:prstDash val="solid"/>
                    <a:miter/>
                  </a:ln>
                </p:spPr>
                <p:txBody>
                  <a:bodyPr rtlCol="0" anchor="ctr"/>
                  <a:lstStyle/>
                  <a:p>
                    <a:endParaRPr lang="nl-NL" sz="1349"/>
                  </a:p>
                </p:txBody>
              </p:sp>
            </p:grpSp>
            <p:grpSp>
              <p:nvGrpSpPr>
                <p:cNvPr id="172" name="Graphic 3">
                  <a:extLst>
                    <a:ext uri="{FF2B5EF4-FFF2-40B4-BE49-F238E27FC236}">
                      <a16:creationId xmlns:a16="http://schemas.microsoft.com/office/drawing/2014/main" id="{0472173E-1035-5041-B849-E234B75A68AA}"/>
                    </a:ext>
                  </a:extLst>
                </p:cNvPr>
                <p:cNvGrpSpPr/>
                <p:nvPr/>
              </p:nvGrpSpPr>
              <p:grpSpPr>
                <a:xfrm>
                  <a:off x="6801417" y="3050848"/>
                  <a:ext cx="1795243" cy="910249"/>
                  <a:chOff x="6801417" y="3050848"/>
                  <a:chExt cx="1795243" cy="910249"/>
                </a:xfrm>
              </p:grpSpPr>
              <p:grpSp>
                <p:nvGrpSpPr>
                  <p:cNvPr id="173" name="Graphic 3">
                    <a:extLst>
                      <a:ext uri="{FF2B5EF4-FFF2-40B4-BE49-F238E27FC236}">
                        <a16:creationId xmlns:a16="http://schemas.microsoft.com/office/drawing/2014/main" id="{CEBCFD06-BAF0-77EB-7105-B03AB3BB4BA6}"/>
                      </a:ext>
                    </a:extLst>
                  </p:cNvPr>
                  <p:cNvGrpSpPr/>
                  <p:nvPr/>
                </p:nvGrpSpPr>
                <p:grpSpPr>
                  <a:xfrm>
                    <a:off x="6833461" y="3050848"/>
                    <a:ext cx="560847" cy="546319"/>
                    <a:chOff x="6833461" y="3050848"/>
                    <a:chExt cx="560847" cy="546319"/>
                  </a:xfrm>
                </p:grpSpPr>
                <p:sp>
                  <p:nvSpPr>
                    <p:cNvPr id="174" name="Vrije vorm 173">
                      <a:extLst>
                        <a:ext uri="{FF2B5EF4-FFF2-40B4-BE49-F238E27FC236}">
                          <a16:creationId xmlns:a16="http://schemas.microsoft.com/office/drawing/2014/main" id="{99B84178-A4C1-226E-8F0F-A545DD3637A5}"/>
                        </a:ext>
                      </a:extLst>
                    </p:cNvPr>
                    <p:cNvSpPr/>
                    <p:nvPr/>
                  </p:nvSpPr>
                  <p:spPr>
                    <a:xfrm>
                      <a:off x="6833461" y="3050848"/>
                      <a:ext cx="560847" cy="546319"/>
                    </a:xfrm>
                    <a:custGeom>
                      <a:avLst/>
                      <a:gdLst>
                        <a:gd name="connsiteX0" fmla="*/ 0 w 560847"/>
                        <a:gd name="connsiteY0" fmla="*/ 273160 h 546319"/>
                        <a:gd name="connsiteX1" fmla="*/ 280424 w 560847"/>
                        <a:gd name="connsiteY1" fmla="*/ 0 h 546319"/>
                        <a:gd name="connsiteX2" fmla="*/ 560848 w 560847"/>
                        <a:gd name="connsiteY2" fmla="*/ 273160 h 546319"/>
                        <a:gd name="connsiteX3" fmla="*/ 280424 w 560847"/>
                        <a:gd name="connsiteY3" fmla="*/ 546320 h 546319"/>
                        <a:gd name="connsiteX4" fmla="*/ 0 w 560847"/>
                        <a:gd name="connsiteY4" fmla="*/ 273160 h 54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47" h="546319">
                          <a:moveTo>
                            <a:pt x="0" y="273160"/>
                          </a:moveTo>
                          <a:cubicBezTo>
                            <a:pt x="0" y="122188"/>
                            <a:pt x="125677" y="0"/>
                            <a:pt x="280424" y="0"/>
                          </a:cubicBezTo>
                          <a:cubicBezTo>
                            <a:pt x="435171" y="0"/>
                            <a:pt x="560848" y="122188"/>
                            <a:pt x="560848" y="273160"/>
                          </a:cubicBezTo>
                          <a:cubicBezTo>
                            <a:pt x="560848" y="424132"/>
                            <a:pt x="435171" y="546320"/>
                            <a:pt x="280424" y="546320"/>
                          </a:cubicBezTo>
                          <a:cubicBezTo>
                            <a:pt x="125677" y="546320"/>
                            <a:pt x="0" y="424132"/>
                            <a:pt x="0" y="273160"/>
                          </a:cubicBezTo>
                          <a:close/>
                        </a:path>
                      </a:pathLst>
                    </a:custGeom>
                    <a:noFill/>
                    <a:ln w="16729" cap="flat">
                      <a:solidFill>
                        <a:srgbClr val="FFFFFF"/>
                      </a:solidFill>
                      <a:prstDash val="solid"/>
                      <a:miter/>
                    </a:ln>
                  </p:spPr>
                  <p:txBody>
                    <a:bodyPr rtlCol="0" anchor="ctr"/>
                    <a:lstStyle/>
                    <a:p>
                      <a:endParaRPr lang="nl-NL" sz="1349"/>
                    </a:p>
                  </p:txBody>
                </p:sp>
                <p:sp>
                  <p:nvSpPr>
                    <p:cNvPr id="175" name="Vrije vorm 174">
                      <a:extLst>
                        <a:ext uri="{FF2B5EF4-FFF2-40B4-BE49-F238E27FC236}">
                          <a16:creationId xmlns:a16="http://schemas.microsoft.com/office/drawing/2014/main" id="{67430282-027D-3F5E-5734-506B6A5334C8}"/>
                        </a:ext>
                      </a:extLst>
                    </p:cNvPr>
                    <p:cNvSpPr/>
                    <p:nvPr/>
                  </p:nvSpPr>
                  <p:spPr>
                    <a:xfrm>
                      <a:off x="6939170" y="3156294"/>
                      <a:ext cx="350016" cy="342557"/>
                    </a:xfrm>
                    <a:custGeom>
                      <a:avLst/>
                      <a:gdLst>
                        <a:gd name="connsiteX0" fmla="*/ 174714 w 350016"/>
                        <a:gd name="connsiteY0" fmla="*/ 149504 h 342557"/>
                        <a:gd name="connsiteX1" fmla="*/ 174714 w 350016"/>
                        <a:gd name="connsiteY1" fmla="*/ 149504 h 342557"/>
                        <a:gd name="connsiteX2" fmla="*/ 107472 w 350016"/>
                        <a:gd name="connsiteY2" fmla="*/ 98103 h 342557"/>
                        <a:gd name="connsiteX3" fmla="*/ 93964 w 350016"/>
                        <a:gd name="connsiteY3" fmla="*/ 39065 h 342557"/>
                        <a:gd name="connsiteX4" fmla="*/ 141534 w 350016"/>
                        <a:gd name="connsiteY4" fmla="*/ 0 h 342557"/>
                        <a:gd name="connsiteX5" fmla="*/ 174714 w 350016"/>
                        <a:gd name="connsiteY5" fmla="*/ 12630 h 342557"/>
                        <a:gd name="connsiteX6" fmla="*/ 207896 w 350016"/>
                        <a:gd name="connsiteY6" fmla="*/ 0 h 342557"/>
                        <a:gd name="connsiteX7" fmla="*/ 255465 w 350016"/>
                        <a:gd name="connsiteY7" fmla="*/ 39065 h 342557"/>
                        <a:gd name="connsiteX8" fmla="*/ 181762 w 350016"/>
                        <a:gd name="connsiteY8" fmla="*/ 146273 h 342557"/>
                        <a:gd name="connsiteX9" fmla="*/ 179707 w 350016"/>
                        <a:gd name="connsiteY9" fmla="*/ 147448 h 342557"/>
                        <a:gd name="connsiteX10" fmla="*/ 174421 w 350016"/>
                        <a:gd name="connsiteY10" fmla="*/ 149210 h 342557"/>
                        <a:gd name="connsiteX11" fmla="*/ 141534 w 350016"/>
                        <a:gd name="connsiteY11" fmla="*/ 16742 h 342557"/>
                        <a:gd name="connsiteX12" fmla="*/ 109821 w 350016"/>
                        <a:gd name="connsiteY12" fmla="*/ 44058 h 342557"/>
                        <a:gd name="connsiteX13" fmla="*/ 174421 w 350016"/>
                        <a:gd name="connsiteY13" fmla="*/ 131880 h 342557"/>
                        <a:gd name="connsiteX14" fmla="*/ 239609 w 350016"/>
                        <a:gd name="connsiteY14" fmla="*/ 44058 h 342557"/>
                        <a:gd name="connsiteX15" fmla="*/ 207896 w 350016"/>
                        <a:gd name="connsiteY15" fmla="*/ 16742 h 342557"/>
                        <a:gd name="connsiteX16" fmla="*/ 181468 w 350016"/>
                        <a:gd name="connsiteY16" fmla="*/ 29666 h 342557"/>
                        <a:gd name="connsiteX17" fmla="*/ 174714 w 350016"/>
                        <a:gd name="connsiteY17" fmla="*/ 33190 h 342557"/>
                        <a:gd name="connsiteX18" fmla="*/ 167961 w 350016"/>
                        <a:gd name="connsiteY18" fmla="*/ 29666 h 342557"/>
                        <a:gd name="connsiteX19" fmla="*/ 141534 w 350016"/>
                        <a:gd name="connsiteY19" fmla="*/ 16742 h 342557"/>
                        <a:gd name="connsiteX20" fmla="*/ 149755 w 350016"/>
                        <a:gd name="connsiteY20" fmla="*/ 332198 h 342557"/>
                        <a:gd name="connsiteX21" fmla="*/ 83100 w 350016"/>
                        <a:gd name="connsiteY21" fmla="*/ 332198 h 342557"/>
                        <a:gd name="connsiteX22" fmla="*/ 74878 w 350016"/>
                        <a:gd name="connsiteY22" fmla="*/ 323973 h 342557"/>
                        <a:gd name="connsiteX23" fmla="*/ 74878 w 350016"/>
                        <a:gd name="connsiteY23" fmla="*/ 299007 h 342557"/>
                        <a:gd name="connsiteX24" fmla="*/ 11158 w 350016"/>
                        <a:gd name="connsiteY24" fmla="*/ 209716 h 342557"/>
                        <a:gd name="connsiteX25" fmla="*/ 0 w 350016"/>
                        <a:gd name="connsiteY25" fmla="*/ 182988 h 342557"/>
                        <a:gd name="connsiteX26" fmla="*/ 8222 w 350016"/>
                        <a:gd name="connsiteY26" fmla="*/ 82829 h 342557"/>
                        <a:gd name="connsiteX27" fmla="*/ 33181 w 350016"/>
                        <a:gd name="connsiteY27" fmla="*/ 58744 h 342557"/>
                        <a:gd name="connsiteX28" fmla="*/ 58140 w 350016"/>
                        <a:gd name="connsiteY28" fmla="*/ 83710 h 342557"/>
                        <a:gd name="connsiteX29" fmla="*/ 58140 w 350016"/>
                        <a:gd name="connsiteY29" fmla="*/ 143042 h 342557"/>
                        <a:gd name="connsiteX30" fmla="*/ 89266 w 350016"/>
                        <a:gd name="connsiteY30" fmla="*/ 152735 h 342557"/>
                        <a:gd name="connsiteX31" fmla="*/ 129788 w 350016"/>
                        <a:gd name="connsiteY31" fmla="*/ 182988 h 342557"/>
                        <a:gd name="connsiteX32" fmla="*/ 166493 w 350016"/>
                        <a:gd name="connsiteY32" fmla="*/ 233214 h 342557"/>
                        <a:gd name="connsiteX33" fmla="*/ 163557 w 350016"/>
                        <a:gd name="connsiteY33" fmla="*/ 259061 h 342557"/>
                        <a:gd name="connsiteX34" fmla="*/ 158271 w 350016"/>
                        <a:gd name="connsiteY34" fmla="*/ 324561 h 342557"/>
                        <a:gd name="connsiteX35" fmla="*/ 150049 w 350016"/>
                        <a:gd name="connsiteY35" fmla="*/ 332785 h 342557"/>
                        <a:gd name="connsiteX36" fmla="*/ 91616 w 350016"/>
                        <a:gd name="connsiteY36" fmla="*/ 315456 h 342557"/>
                        <a:gd name="connsiteX37" fmla="*/ 141534 w 350016"/>
                        <a:gd name="connsiteY37" fmla="*/ 315456 h 342557"/>
                        <a:gd name="connsiteX38" fmla="*/ 147113 w 350016"/>
                        <a:gd name="connsiteY38" fmla="*/ 255537 h 342557"/>
                        <a:gd name="connsiteX39" fmla="*/ 149755 w 350016"/>
                        <a:gd name="connsiteY39" fmla="*/ 232626 h 342557"/>
                        <a:gd name="connsiteX40" fmla="*/ 120979 w 350016"/>
                        <a:gd name="connsiteY40" fmla="*/ 196793 h 342557"/>
                        <a:gd name="connsiteX41" fmla="*/ 77521 w 350016"/>
                        <a:gd name="connsiteY41" fmla="*/ 164190 h 342557"/>
                        <a:gd name="connsiteX42" fmla="*/ 55791 w 350016"/>
                        <a:gd name="connsiteY42" fmla="*/ 161252 h 342557"/>
                        <a:gd name="connsiteX43" fmla="*/ 54030 w 350016"/>
                        <a:gd name="connsiteY43" fmla="*/ 165071 h 342557"/>
                        <a:gd name="connsiteX44" fmla="*/ 55498 w 350016"/>
                        <a:gd name="connsiteY44" fmla="*/ 168595 h 342557"/>
                        <a:gd name="connsiteX45" fmla="*/ 88679 w 350016"/>
                        <a:gd name="connsiteY45" fmla="*/ 201786 h 342557"/>
                        <a:gd name="connsiteX46" fmla="*/ 88679 w 350016"/>
                        <a:gd name="connsiteY46" fmla="*/ 213535 h 342557"/>
                        <a:gd name="connsiteX47" fmla="*/ 76934 w 350016"/>
                        <a:gd name="connsiteY47" fmla="*/ 213535 h 342557"/>
                        <a:gd name="connsiteX48" fmla="*/ 43752 w 350016"/>
                        <a:gd name="connsiteY48" fmla="*/ 180344 h 342557"/>
                        <a:gd name="connsiteX49" fmla="*/ 37293 w 350016"/>
                        <a:gd name="connsiteY49" fmla="*/ 165071 h 342557"/>
                        <a:gd name="connsiteX50" fmla="*/ 41697 w 350016"/>
                        <a:gd name="connsiteY50" fmla="*/ 151853 h 342557"/>
                        <a:gd name="connsiteX51" fmla="*/ 41403 w 350016"/>
                        <a:gd name="connsiteY51" fmla="*/ 149504 h 342557"/>
                        <a:gd name="connsiteX52" fmla="*/ 41403 w 350016"/>
                        <a:gd name="connsiteY52" fmla="*/ 83123 h 342557"/>
                        <a:gd name="connsiteX53" fmla="*/ 33181 w 350016"/>
                        <a:gd name="connsiteY53" fmla="*/ 74899 h 342557"/>
                        <a:gd name="connsiteX54" fmla="*/ 24666 w 350016"/>
                        <a:gd name="connsiteY54" fmla="*/ 84591 h 342557"/>
                        <a:gd name="connsiteX55" fmla="*/ 16444 w 350016"/>
                        <a:gd name="connsiteY55" fmla="*/ 183575 h 342557"/>
                        <a:gd name="connsiteX56" fmla="*/ 23198 w 350016"/>
                        <a:gd name="connsiteY56" fmla="*/ 198555 h 342557"/>
                        <a:gd name="connsiteX57" fmla="*/ 91322 w 350016"/>
                        <a:gd name="connsiteY57" fmla="*/ 299301 h 342557"/>
                        <a:gd name="connsiteX58" fmla="*/ 91322 w 350016"/>
                        <a:gd name="connsiteY58" fmla="*/ 316043 h 342557"/>
                        <a:gd name="connsiteX59" fmla="*/ 266330 w 350016"/>
                        <a:gd name="connsiteY59" fmla="*/ 332198 h 342557"/>
                        <a:gd name="connsiteX60" fmla="*/ 199674 w 350016"/>
                        <a:gd name="connsiteY60" fmla="*/ 332198 h 342557"/>
                        <a:gd name="connsiteX61" fmla="*/ 191452 w 350016"/>
                        <a:gd name="connsiteY61" fmla="*/ 323973 h 342557"/>
                        <a:gd name="connsiteX62" fmla="*/ 186167 w 350016"/>
                        <a:gd name="connsiteY62" fmla="*/ 258474 h 342557"/>
                        <a:gd name="connsiteX63" fmla="*/ 183230 w 350016"/>
                        <a:gd name="connsiteY63" fmla="*/ 232626 h 342557"/>
                        <a:gd name="connsiteX64" fmla="*/ 219935 w 350016"/>
                        <a:gd name="connsiteY64" fmla="*/ 182400 h 342557"/>
                        <a:gd name="connsiteX65" fmla="*/ 260457 w 350016"/>
                        <a:gd name="connsiteY65" fmla="*/ 152147 h 342557"/>
                        <a:gd name="connsiteX66" fmla="*/ 291582 w 350016"/>
                        <a:gd name="connsiteY66" fmla="*/ 142454 h 342557"/>
                        <a:gd name="connsiteX67" fmla="*/ 291582 w 350016"/>
                        <a:gd name="connsiteY67" fmla="*/ 83123 h 342557"/>
                        <a:gd name="connsiteX68" fmla="*/ 316542 w 350016"/>
                        <a:gd name="connsiteY68" fmla="*/ 58157 h 342557"/>
                        <a:gd name="connsiteX69" fmla="*/ 341501 w 350016"/>
                        <a:gd name="connsiteY69" fmla="*/ 81654 h 342557"/>
                        <a:gd name="connsiteX70" fmla="*/ 350017 w 350016"/>
                        <a:gd name="connsiteY70" fmla="*/ 181813 h 342557"/>
                        <a:gd name="connsiteX71" fmla="*/ 338858 w 350016"/>
                        <a:gd name="connsiteY71" fmla="*/ 209423 h 342557"/>
                        <a:gd name="connsiteX72" fmla="*/ 275139 w 350016"/>
                        <a:gd name="connsiteY72" fmla="*/ 298714 h 342557"/>
                        <a:gd name="connsiteX73" fmla="*/ 275139 w 350016"/>
                        <a:gd name="connsiteY73" fmla="*/ 323680 h 342557"/>
                        <a:gd name="connsiteX74" fmla="*/ 266917 w 350016"/>
                        <a:gd name="connsiteY74" fmla="*/ 331904 h 342557"/>
                        <a:gd name="connsiteX75" fmla="*/ 207896 w 350016"/>
                        <a:gd name="connsiteY75" fmla="*/ 315456 h 342557"/>
                        <a:gd name="connsiteX76" fmla="*/ 257814 w 350016"/>
                        <a:gd name="connsiteY76" fmla="*/ 315456 h 342557"/>
                        <a:gd name="connsiteX77" fmla="*/ 257814 w 350016"/>
                        <a:gd name="connsiteY77" fmla="*/ 298714 h 342557"/>
                        <a:gd name="connsiteX78" fmla="*/ 325938 w 350016"/>
                        <a:gd name="connsiteY78" fmla="*/ 197967 h 342557"/>
                        <a:gd name="connsiteX79" fmla="*/ 332692 w 350016"/>
                        <a:gd name="connsiteY79" fmla="*/ 182400 h 342557"/>
                        <a:gd name="connsiteX80" fmla="*/ 324470 w 350016"/>
                        <a:gd name="connsiteY80" fmla="*/ 83417 h 342557"/>
                        <a:gd name="connsiteX81" fmla="*/ 316248 w 350016"/>
                        <a:gd name="connsiteY81" fmla="*/ 74605 h 342557"/>
                        <a:gd name="connsiteX82" fmla="*/ 308026 w 350016"/>
                        <a:gd name="connsiteY82" fmla="*/ 82829 h 342557"/>
                        <a:gd name="connsiteX83" fmla="*/ 308026 w 350016"/>
                        <a:gd name="connsiteY83" fmla="*/ 149210 h 342557"/>
                        <a:gd name="connsiteX84" fmla="*/ 307733 w 350016"/>
                        <a:gd name="connsiteY84" fmla="*/ 151560 h 342557"/>
                        <a:gd name="connsiteX85" fmla="*/ 312137 w 350016"/>
                        <a:gd name="connsiteY85" fmla="*/ 164777 h 342557"/>
                        <a:gd name="connsiteX86" fmla="*/ 305677 w 350016"/>
                        <a:gd name="connsiteY86" fmla="*/ 180051 h 342557"/>
                        <a:gd name="connsiteX87" fmla="*/ 272496 w 350016"/>
                        <a:gd name="connsiteY87" fmla="*/ 213241 h 342557"/>
                        <a:gd name="connsiteX88" fmla="*/ 260751 w 350016"/>
                        <a:gd name="connsiteY88" fmla="*/ 213241 h 342557"/>
                        <a:gd name="connsiteX89" fmla="*/ 260751 w 350016"/>
                        <a:gd name="connsiteY89" fmla="*/ 201492 h 342557"/>
                        <a:gd name="connsiteX90" fmla="*/ 293932 w 350016"/>
                        <a:gd name="connsiteY90" fmla="*/ 168302 h 342557"/>
                        <a:gd name="connsiteX91" fmla="*/ 295400 w 350016"/>
                        <a:gd name="connsiteY91" fmla="*/ 164777 h 342557"/>
                        <a:gd name="connsiteX92" fmla="*/ 293638 w 350016"/>
                        <a:gd name="connsiteY92" fmla="*/ 160959 h 342557"/>
                        <a:gd name="connsiteX93" fmla="*/ 271909 w 350016"/>
                        <a:gd name="connsiteY93" fmla="*/ 163896 h 342557"/>
                        <a:gd name="connsiteX94" fmla="*/ 228450 w 350016"/>
                        <a:gd name="connsiteY94" fmla="*/ 196499 h 342557"/>
                        <a:gd name="connsiteX95" fmla="*/ 199674 w 350016"/>
                        <a:gd name="connsiteY95" fmla="*/ 232333 h 342557"/>
                        <a:gd name="connsiteX96" fmla="*/ 202317 w 350016"/>
                        <a:gd name="connsiteY96" fmla="*/ 255243 h 342557"/>
                        <a:gd name="connsiteX97" fmla="*/ 207896 w 350016"/>
                        <a:gd name="connsiteY97" fmla="*/ 315162 h 3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50016" h="342557">
                          <a:moveTo>
                            <a:pt x="174714" y="149504"/>
                          </a:moveTo>
                          <a:lnTo>
                            <a:pt x="174714" y="149504"/>
                          </a:lnTo>
                          <a:cubicBezTo>
                            <a:pt x="170017" y="149504"/>
                            <a:pt x="129201" y="127475"/>
                            <a:pt x="107472" y="98103"/>
                          </a:cubicBezTo>
                          <a:cubicBezTo>
                            <a:pt x="92790" y="78423"/>
                            <a:pt x="88385" y="58744"/>
                            <a:pt x="93964" y="39065"/>
                          </a:cubicBezTo>
                          <a:cubicBezTo>
                            <a:pt x="102480" y="10280"/>
                            <a:pt x="124796" y="0"/>
                            <a:pt x="141534" y="0"/>
                          </a:cubicBezTo>
                          <a:cubicBezTo>
                            <a:pt x="158271" y="0"/>
                            <a:pt x="168255" y="6756"/>
                            <a:pt x="174714" y="12630"/>
                          </a:cubicBezTo>
                          <a:cubicBezTo>
                            <a:pt x="181468" y="6756"/>
                            <a:pt x="192333" y="0"/>
                            <a:pt x="207896" y="0"/>
                          </a:cubicBezTo>
                          <a:cubicBezTo>
                            <a:pt x="223459" y="0"/>
                            <a:pt x="246950" y="10280"/>
                            <a:pt x="255465" y="39065"/>
                          </a:cubicBezTo>
                          <a:cubicBezTo>
                            <a:pt x="263100" y="64618"/>
                            <a:pt x="256346" y="103977"/>
                            <a:pt x="181762" y="146273"/>
                          </a:cubicBezTo>
                          <a:cubicBezTo>
                            <a:pt x="180881" y="146860"/>
                            <a:pt x="180294" y="147154"/>
                            <a:pt x="179707" y="147448"/>
                          </a:cubicBezTo>
                          <a:cubicBezTo>
                            <a:pt x="178239" y="148622"/>
                            <a:pt x="176477" y="149210"/>
                            <a:pt x="174421" y="149210"/>
                          </a:cubicBezTo>
                          <a:close/>
                          <a:moveTo>
                            <a:pt x="141534" y="16742"/>
                          </a:moveTo>
                          <a:cubicBezTo>
                            <a:pt x="130082" y="16742"/>
                            <a:pt x="115987" y="23791"/>
                            <a:pt x="109821" y="44058"/>
                          </a:cubicBezTo>
                          <a:cubicBezTo>
                            <a:pt x="97194" y="86647"/>
                            <a:pt x="158564" y="123069"/>
                            <a:pt x="174421" y="131880"/>
                          </a:cubicBezTo>
                          <a:cubicBezTo>
                            <a:pt x="224633" y="103096"/>
                            <a:pt x="247831" y="71961"/>
                            <a:pt x="239609" y="44058"/>
                          </a:cubicBezTo>
                          <a:cubicBezTo>
                            <a:pt x="233736" y="24085"/>
                            <a:pt x="219348" y="16742"/>
                            <a:pt x="207896" y="16742"/>
                          </a:cubicBezTo>
                          <a:cubicBezTo>
                            <a:pt x="196444" y="16742"/>
                            <a:pt x="183818" y="26729"/>
                            <a:pt x="181468" y="29666"/>
                          </a:cubicBezTo>
                          <a:cubicBezTo>
                            <a:pt x="180000" y="31722"/>
                            <a:pt x="177358" y="33190"/>
                            <a:pt x="174714" y="33190"/>
                          </a:cubicBezTo>
                          <a:cubicBezTo>
                            <a:pt x="172072" y="33190"/>
                            <a:pt x="169430" y="31722"/>
                            <a:pt x="167961" y="29666"/>
                          </a:cubicBezTo>
                          <a:cubicBezTo>
                            <a:pt x="165612" y="26729"/>
                            <a:pt x="156803" y="16742"/>
                            <a:pt x="141534" y="16742"/>
                          </a:cubicBezTo>
                          <a:close/>
                          <a:moveTo>
                            <a:pt x="149755" y="332198"/>
                          </a:moveTo>
                          <a:lnTo>
                            <a:pt x="83100" y="332198"/>
                          </a:lnTo>
                          <a:cubicBezTo>
                            <a:pt x="78402" y="332198"/>
                            <a:pt x="74878" y="328379"/>
                            <a:pt x="74878" y="323973"/>
                          </a:cubicBezTo>
                          <a:lnTo>
                            <a:pt x="74878" y="299007"/>
                          </a:lnTo>
                          <a:cubicBezTo>
                            <a:pt x="74878" y="284027"/>
                            <a:pt x="37586" y="237913"/>
                            <a:pt x="11158" y="209716"/>
                          </a:cubicBezTo>
                          <a:cubicBezTo>
                            <a:pt x="3817" y="201786"/>
                            <a:pt x="0" y="192681"/>
                            <a:pt x="0" y="182988"/>
                          </a:cubicBezTo>
                          <a:lnTo>
                            <a:pt x="8222" y="82829"/>
                          </a:lnTo>
                          <a:cubicBezTo>
                            <a:pt x="10571" y="67556"/>
                            <a:pt x="20261" y="58744"/>
                            <a:pt x="33181" y="58744"/>
                          </a:cubicBezTo>
                          <a:cubicBezTo>
                            <a:pt x="46102" y="58744"/>
                            <a:pt x="58140" y="70199"/>
                            <a:pt x="58140" y="83710"/>
                          </a:cubicBezTo>
                          <a:lnTo>
                            <a:pt x="58140" y="143042"/>
                          </a:lnTo>
                          <a:cubicBezTo>
                            <a:pt x="69005" y="141279"/>
                            <a:pt x="81631" y="145392"/>
                            <a:pt x="89266" y="152735"/>
                          </a:cubicBezTo>
                          <a:cubicBezTo>
                            <a:pt x="103948" y="167127"/>
                            <a:pt x="117749" y="175645"/>
                            <a:pt x="129788" y="182988"/>
                          </a:cubicBezTo>
                          <a:cubicBezTo>
                            <a:pt x="149462" y="195030"/>
                            <a:pt x="166493" y="205604"/>
                            <a:pt x="166493" y="233214"/>
                          </a:cubicBezTo>
                          <a:cubicBezTo>
                            <a:pt x="166493" y="260824"/>
                            <a:pt x="165318" y="250250"/>
                            <a:pt x="163557" y="259061"/>
                          </a:cubicBezTo>
                          <a:cubicBezTo>
                            <a:pt x="161208" y="272572"/>
                            <a:pt x="158271" y="289608"/>
                            <a:pt x="158271" y="324561"/>
                          </a:cubicBezTo>
                          <a:cubicBezTo>
                            <a:pt x="158271" y="359514"/>
                            <a:pt x="154454" y="332785"/>
                            <a:pt x="150049" y="332785"/>
                          </a:cubicBezTo>
                          <a:close/>
                          <a:moveTo>
                            <a:pt x="91616" y="315456"/>
                          </a:moveTo>
                          <a:lnTo>
                            <a:pt x="141534" y="315456"/>
                          </a:lnTo>
                          <a:cubicBezTo>
                            <a:pt x="142121" y="284615"/>
                            <a:pt x="145058" y="267873"/>
                            <a:pt x="147113" y="255537"/>
                          </a:cubicBezTo>
                          <a:cubicBezTo>
                            <a:pt x="148581" y="247312"/>
                            <a:pt x="149755" y="240557"/>
                            <a:pt x="149755" y="232626"/>
                          </a:cubicBezTo>
                          <a:cubicBezTo>
                            <a:pt x="149755" y="215003"/>
                            <a:pt x="141534" y="209423"/>
                            <a:pt x="120979" y="196793"/>
                          </a:cubicBezTo>
                          <a:cubicBezTo>
                            <a:pt x="108646" y="189156"/>
                            <a:pt x="93671" y="179757"/>
                            <a:pt x="77521" y="164190"/>
                          </a:cubicBezTo>
                          <a:cubicBezTo>
                            <a:pt x="71941" y="158609"/>
                            <a:pt x="60196" y="156847"/>
                            <a:pt x="55791" y="161252"/>
                          </a:cubicBezTo>
                          <a:cubicBezTo>
                            <a:pt x="54323" y="162721"/>
                            <a:pt x="54030" y="164190"/>
                            <a:pt x="54030" y="165071"/>
                          </a:cubicBezTo>
                          <a:cubicBezTo>
                            <a:pt x="54030" y="165952"/>
                            <a:pt x="54617" y="167714"/>
                            <a:pt x="55498" y="168595"/>
                          </a:cubicBezTo>
                          <a:lnTo>
                            <a:pt x="88679" y="201786"/>
                          </a:lnTo>
                          <a:cubicBezTo>
                            <a:pt x="91909" y="205017"/>
                            <a:pt x="91909" y="210304"/>
                            <a:pt x="88679" y="213535"/>
                          </a:cubicBezTo>
                          <a:cubicBezTo>
                            <a:pt x="85449" y="216766"/>
                            <a:pt x="80163" y="216766"/>
                            <a:pt x="76934" y="213535"/>
                          </a:cubicBezTo>
                          <a:lnTo>
                            <a:pt x="43752" y="180344"/>
                          </a:lnTo>
                          <a:cubicBezTo>
                            <a:pt x="39641" y="176232"/>
                            <a:pt x="37293" y="170945"/>
                            <a:pt x="37293" y="165071"/>
                          </a:cubicBezTo>
                          <a:cubicBezTo>
                            <a:pt x="37293" y="160371"/>
                            <a:pt x="38761" y="155672"/>
                            <a:pt x="41697" y="151853"/>
                          </a:cubicBezTo>
                          <a:cubicBezTo>
                            <a:pt x="41697" y="151266"/>
                            <a:pt x="41403" y="150385"/>
                            <a:pt x="41403" y="149504"/>
                          </a:cubicBezTo>
                          <a:lnTo>
                            <a:pt x="41403" y="83123"/>
                          </a:lnTo>
                          <a:cubicBezTo>
                            <a:pt x="41403" y="78423"/>
                            <a:pt x="36705" y="74899"/>
                            <a:pt x="33181" y="74899"/>
                          </a:cubicBezTo>
                          <a:cubicBezTo>
                            <a:pt x="29658" y="74899"/>
                            <a:pt x="25840" y="78130"/>
                            <a:pt x="24666" y="84591"/>
                          </a:cubicBezTo>
                          <a:lnTo>
                            <a:pt x="16444" y="183575"/>
                          </a:lnTo>
                          <a:cubicBezTo>
                            <a:pt x="16444" y="188568"/>
                            <a:pt x="18793" y="193562"/>
                            <a:pt x="23198" y="198555"/>
                          </a:cubicBezTo>
                          <a:cubicBezTo>
                            <a:pt x="34649" y="210597"/>
                            <a:pt x="91322" y="272279"/>
                            <a:pt x="91322" y="299301"/>
                          </a:cubicBezTo>
                          <a:lnTo>
                            <a:pt x="91322" y="316043"/>
                          </a:lnTo>
                          <a:close/>
                          <a:moveTo>
                            <a:pt x="266330" y="332198"/>
                          </a:moveTo>
                          <a:lnTo>
                            <a:pt x="199674" y="332198"/>
                          </a:lnTo>
                          <a:cubicBezTo>
                            <a:pt x="194976" y="332198"/>
                            <a:pt x="191452" y="328379"/>
                            <a:pt x="191452" y="323973"/>
                          </a:cubicBezTo>
                          <a:cubicBezTo>
                            <a:pt x="191452" y="289021"/>
                            <a:pt x="188516" y="272279"/>
                            <a:pt x="186167" y="258474"/>
                          </a:cubicBezTo>
                          <a:cubicBezTo>
                            <a:pt x="184699" y="249662"/>
                            <a:pt x="183230" y="242319"/>
                            <a:pt x="183230" y="232626"/>
                          </a:cubicBezTo>
                          <a:cubicBezTo>
                            <a:pt x="183230" y="205310"/>
                            <a:pt x="200262" y="194737"/>
                            <a:pt x="219935" y="182400"/>
                          </a:cubicBezTo>
                          <a:cubicBezTo>
                            <a:pt x="231974" y="174764"/>
                            <a:pt x="245775" y="166539"/>
                            <a:pt x="260457" y="152147"/>
                          </a:cubicBezTo>
                          <a:cubicBezTo>
                            <a:pt x="268091" y="144804"/>
                            <a:pt x="280424" y="140692"/>
                            <a:pt x="291582" y="142454"/>
                          </a:cubicBezTo>
                          <a:lnTo>
                            <a:pt x="291582" y="83123"/>
                          </a:lnTo>
                          <a:cubicBezTo>
                            <a:pt x="291582" y="69612"/>
                            <a:pt x="303035" y="58157"/>
                            <a:pt x="316542" y="58157"/>
                          </a:cubicBezTo>
                          <a:cubicBezTo>
                            <a:pt x="330049" y="58157"/>
                            <a:pt x="339152" y="67262"/>
                            <a:pt x="341501" y="81654"/>
                          </a:cubicBezTo>
                          <a:lnTo>
                            <a:pt x="350017" y="181813"/>
                          </a:lnTo>
                          <a:cubicBezTo>
                            <a:pt x="350017" y="192387"/>
                            <a:pt x="346199" y="201198"/>
                            <a:pt x="338858" y="209423"/>
                          </a:cubicBezTo>
                          <a:cubicBezTo>
                            <a:pt x="312431" y="237620"/>
                            <a:pt x="275139" y="283734"/>
                            <a:pt x="275139" y="298714"/>
                          </a:cubicBezTo>
                          <a:lnTo>
                            <a:pt x="275139" y="323680"/>
                          </a:lnTo>
                          <a:cubicBezTo>
                            <a:pt x="275139" y="328086"/>
                            <a:pt x="271322" y="331904"/>
                            <a:pt x="266917" y="331904"/>
                          </a:cubicBezTo>
                          <a:close/>
                          <a:moveTo>
                            <a:pt x="207896" y="315456"/>
                          </a:moveTo>
                          <a:lnTo>
                            <a:pt x="257814" y="315456"/>
                          </a:lnTo>
                          <a:lnTo>
                            <a:pt x="257814" y="298714"/>
                          </a:lnTo>
                          <a:cubicBezTo>
                            <a:pt x="257814" y="271691"/>
                            <a:pt x="314486" y="210010"/>
                            <a:pt x="325938" y="197967"/>
                          </a:cubicBezTo>
                          <a:cubicBezTo>
                            <a:pt x="330343" y="193268"/>
                            <a:pt x="332692" y="187981"/>
                            <a:pt x="332692" y="182400"/>
                          </a:cubicBezTo>
                          <a:lnTo>
                            <a:pt x="324470" y="83417"/>
                          </a:lnTo>
                          <a:cubicBezTo>
                            <a:pt x="323589" y="77836"/>
                            <a:pt x="320653" y="74605"/>
                            <a:pt x="316248" y="74605"/>
                          </a:cubicBezTo>
                          <a:cubicBezTo>
                            <a:pt x="311844" y="74605"/>
                            <a:pt x="308026" y="78423"/>
                            <a:pt x="308026" y="82829"/>
                          </a:cubicBezTo>
                          <a:lnTo>
                            <a:pt x="308026" y="149210"/>
                          </a:lnTo>
                          <a:cubicBezTo>
                            <a:pt x="308026" y="150091"/>
                            <a:pt x="308026" y="150678"/>
                            <a:pt x="307733" y="151560"/>
                          </a:cubicBezTo>
                          <a:cubicBezTo>
                            <a:pt x="310669" y="155378"/>
                            <a:pt x="312137" y="159784"/>
                            <a:pt x="312137" y="164777"/>
                          </a:cubicBezTo>
                          <a:cubicBezTo>
                            <a:pt x="312137" y="170652"/>
                            <a:pt x="309788" y="175938"/>
                            <a:pt x="305677" y="180051"/>
                          </a:cubicBezTo>
                          <a:lnTo>
                            <a:pt x="272496" y="213241"/>
                          </a:lnTo>
                          <a:cubicBezTo>
                            <a:pt x="269266" y="216472"/>
                            <a:pt x="263981" y="216472"/>
                            <a:pt x="260751" y="213241"/>
                          </a:cubicBezTo>
                          <a:cubicBezTo>
                            <a:pt x="257521" y="210010"/>
                            <a:pt x="257521" y="204723"/>
                            <a:pt x="260751" y="201492"/>
                          </a:cubicBezTo>
                          <a:lnTo>
                            <a:pt x="293932" y="168302"/>
                          </a:lnTo>
                          <a:cubicBezTo>
                            <a:pt x="294813" y="167421"/>
                            <a:pt x="295400" y="165952"/>
                            <a:pt x="295400" y="164777"/>
                          </a:cubicBezTo>
                          <a:cubicBezTo>
                            <a:pt x="295400" y="163602"/>
                            <a:pt x="295400" y="162427"/>
                            <a:pt x="293638" y="160959"/>
                          </a:cubicBezTo>
                          <a:cubicBezTo>
                            <a:pt x="289527" y="156553"/>
                            <a:pt x="277488" y="158315"/>
                            <a:pt x="271909" y="163896"/>
                          </a:cubicBezTo>
                          <a:cubicBezTo>
                            <a:pt x="256053" y="179463"/>
                            <a:pt x="240783" y="188862"/>
                            <a:pt x="228450" y="196499"/>
                          </a:cubicBezTo>
                          <a:cubicBezTo>
                            <a:pt x="207896" y="209129"/>
                            <a:pt x="199674" y="215003"/>
                            <a:pt x="199674" y="232333"/>
                          </a:cubicBezTo>
                          <a:cubicBezTo>
                            <a:pt x="199674" y="249662"/>
                            <a:pt x="200849" y="247019"/>
                            <a:pt x="202317" y="255243"/>
                          </a:cubicBezTo>
                          <a:cubicBezTo>
                            <a:pt x="204666" y="267579"/>
                            <a:pt x="207602" y="284321"/>
                            <a:pt x="207896" y="315162"/>
                          </a:cubicBezTo>
                          <a:close/>
                        </a:path>
                      </a:pathLst>
                    </a:custGeom>
                    <a:solidFill>
                      <a:srgbClr val="005286"/>
                    </a:solidFill>
                    <a:ln w="2935" cap="flat">
                      <a:noFill/>
                      <a:prstDash val="solid"/>
                      <a:miter/>
                    </a:ln>
                  </p:spPr>
                  <p:txBody>
                    <a:bodyPr rtlCol="0" anchor="ctr"/>
                    <a:lstStyle/>
                    <a:p>
                      <a:endParaRPr lang="nl-NL" sz="1349"/>
                    </a:p>
                  </p:txBody>
                </p:sp>
              </p:grpSp>
              <p:sp>
                <p:nvSpPr>
                  <p:cNvPr id="176" name="Tekstvak 175">
                    <a:extLst>
                      <a:ext uri="{FF2B5EF4-FFF2-40B4-BE49-F238E27FC236}">
                        <a16:creationId xmlns:a16="http://schemas.microsoft.com/office/drawing/2014/main" id="{B106CF25-501F-4767-173A-32C431EAAE56}"/>
                      </a:ext>
                    </a:extLst>
                  </p:cNvPr>
                  <p:cNvSpPr txBox="1"/>
                  <p:nvPr/>
                </p:nvSpPr>
                <p:spPr>
                  <a:xfrm>
                    <a:off x="6801417" y="3634481"/>
                    <a:ext cx="662127" cy="153908"/>
                  </a:xfrm>
                  <a:prstGeom prst="rect">
                    <a:avLst/>
                  </a:prstGeom>
                  <a:noFill/>
                </p:spPr>
                <p:txBody>
                  <a:bodyPr wrap="none" lIns="0" tIns="0" rIns="0" bIns="0" rtlCol="0">
                    <a:spAutoFit/>
                  </a:bodyPr>
                  <a:lstStyle/>
                  <a:p>
                    <a:pPr algn="l"/>
                    <a:r>
                      <a:rPr lang="nl-NL" sz="1000" err="1">
                        <a:ln/>
                        <a:solidFill>
                          <a:srgbClr val="00A9B9"/>
                        </a:solidFill>
                        <a:latin typeface="Calibri" panose="020F0502020204030204" pitchFamily="34" charset="0"/>
                        <a:cs typeface="Calibri" panose="020F0502020204030204" pitchFamily="34" charset="0"/>
                        <a:sym typeface="Arial"/>
                        <a:rtl val="0"/>
                      </a:rPr>
                      <a:t>Verantwoor</a:t>
                    </a:r>
                    <a:r>
                      <a:rPr lang="nl-NL" sz="1000">
                        <a:ln/>
                        <a:solidFill>
                          <a:srgbClr val="00A9B9"/>
                        </a:solidFill>
                        <a:latin typeface="Calibri" panose="020F0502020204030204" pitchFamily="34" charset="0"/>
                        <a:cs typeface="Calibri" panose="020F0502020204030204" pitchFamily="34" charset="0"/>
                        <a:sym typeface="Arial"/>
                        <a:rtl val="0"/>
                      </a:rPr>
                      <a:t>-</a:t>
                    </a:r>
                  </a:p>
                </p:txBody>
              </p:sp>
              <p:sp>
                <p:nvSpPr>
                  <p:cNvPr id="177" name="Tekstvak 176">
                    <a:extLst>
                      <a:ext uri="{FF2B5EF4-FFF2-40B4-BE49-F238E27FC236}">
                        <a16:creationId xmlns:a16="http://schemas.microsoft.com/office/drawing/2014/main" id="{B6B2D313-3FEC-FDC5-985E-891566A96840}"/>
                      </a:ext>
                    </a:extLst>
                  </p:cNvPr>
                  <p:cNvSpPr txBox="1"/>
                  <p:nvPr/>
                </p:nvSpPr>
                <p:spPr>
                  <a:xfrm>
                    <a:off x="6829313" y="3807189"/>
                    <a:ext cx="607618" cy="153908"/>
                  </a:xfrm>
                  <a:prstGeom prst="rect">
                    <a:avLst/>
                  </a:prstGeom>
                  <a:noFill/>
                </p:spPr>
                <p:txBody>
                  <a:bodyPr wrap="none" lIns="0" tIns="0" rIns="0" bIns="0" rtlCol="0">
                    <a:spAutoFit/>
                  </a:bodyPr>
                  <a:lstStyle/>
                  <a:p>
                    <a:pPr algn="l"/>
                    <a:r>
                      <a:rPr lang="nl-NL" sz="1000" err="1">
                        <a:ln/>
                        <a:solidFill>
                          <a:srgbClr val="00A9B9"/>
                        </a:solidFill>
                        <a:latin typeface="Calibri" panose="020F0502020204030204" pitchFamily="34" charset="0"/>
                        <a:cs typeface="Calibri" panose="020F0502020204030204" pitchFamily="34" charset="0"/>
                        <a:sym typeface="Arial"/>
                        <a:rtl val="0"/>
                      </a:rPr>
                      <a:t>delijkheden</a:t>
                    </a:r>
                    <a:endParaRPr lang="nl-NL" sz="1000">
                      <a:ln/>
                      <a:solidFill>
                        <a:srgbClr val="00A9B9"/>
                      </a:solidFill>
                      <a:latin typeface="Calibri" panose="020F0502020204030204" pitchFamily="34" charset="0"/>
                      <a:cs typeface="Calibri" panose="020F0502020204030204" pitchFamily="34" charset="0"/>
                      <a:sym typeface="Arial"/>
                      <a:rtl val="0"/>
                    </a:endParaRPr>
                  </a:p>
                </p:txBody>
              </p:sp>
              <p:sp>
                <p:nvSpPr>
                  <p:cNvPr id="178" name="Tekstvak 177">
                    <a:extLst>
                      <a:ext uri="{FF2B5EF4-FFF2-40B4-BE49-F238E27FC236}">
                        <a16:creationId xmlns:a16="http://schemas.microsoft.com/office/drawing/2014/main" id="{6235308C-CE1E-F3B4-9859-10C98A96CFBD}"/>
                      </a:ext>
                    </a:extLst>
                  </p:cNvPr>
                  <p:cNvSpPr txBox="1"/>
                  <p:nvPr/>
                </p:nvSpPr>
                <p:spPr>
                  <a:xfrm>
                    <a:off x="7963394" y="3634481"/>
                    <a:ext cx="498598" cy="153908"/>
                  </a:xfrm>
                  <a:prstGeom prst="rect">
                    <a:avLst/>
                  </a:prstGeom>
                  <a:noFill/>
                </p:spPr>
                <p:txBody>
                  <a:bodyPr wrap="none" lIns="0" tIns="0" rIns="0" bIns="0" rtlCol="0">
                    <a:spAutoFit/>
                  </a:bodyPr>
                  <a:lstStyle/>
                  <a:p>
                    <a:pPr algn="ctr"/>
                    <a:r>
                      <a:rPr lang="nl-NL" sz="1000">
                        <a:ln/>
                        <a:solidFill>
                          <a:srgbClr val="00A9B9"/>
                        </a:solidFill>
                        <a:latin typeface="Calibri" panose="020F0502020204030204" pitchFamily="34" charset="0"/>
                        <a:cs typeface="Calibri" panose="020F0502020204030204" pitchFamily="34" charset="0"/>
                        <a:sym typeface="Arial"/>
                        <a:rtl val="0"/>
                      </a:rPr>
                      <a:t>Gebruiks-</a:t>
                    </a:r>
                  </a:p>
                </p:txBody>
              </p:sp>
              <p:sp>
                <p:nvSpPr>
                  <p:cNvPr id="179" name="Tekstvak 178">
                    <a:extLst>
                      <a:ext uri="{FF2B5EF4-FFF2-40B4-BE49-F238E27FC236}">
                        <a16:creationId xmlns:a16="http://schemas.microsoft.com/office/drawing/2014/main" id="{52B9EC6E-0455-E2A4-C6C6-754F3C1B0CA9}"/>
                      </a:ext>
                    </a:extLst>
                  </p:cNvPr>
                  <p:cNvSpPr txBox="1"/>
                  <p:nvPr/>
                </p:nvSpPr>
                <p:spPr>
                  <a:xfrm>
                    <a:off x="7828722" y="3807189"/>
                    <a:ext cx="767938" cy="153908"/>
                  </a:xfrm>
                  <a:prstGeom prst="rect">
                    <a:avLst/>
                  </a:prstGeom>
                  <a:noFill/>
                </p:spPr>
                <p:txBody>
                  <a:bodyPr wrap="none" lIns="0" tIns="0" rIns="0" bIns="0" rtlCol="0">
                    <a:spAutoFit/>
                  </a:bodyPr>
                  <a:lstStyle/>
                  <a:p>
                    <a:pPr algn="ctr"/>
                    <a:r>
                      <a:rPr lang="nl-NL" sz="1000">
                        <a:ln/>
                        <a:solidFill>
                          <a:srgbClr val="00A9B9"/>
                        </a:solidFill>
                        <a:latin typeface="Calibri" panose="020F0502020204030204" pitchFamily="34" charset="0"/>
                        <a:cs typeface="Calibri" panose="020F0502020204030204" pitchFamily="34" charset="0"/>
                        <a:sym typeface="Arial"/>
                        <a:rtl val="0"/>
                      </a:rPr>
                      <a:t>vriendelijkheid</a:t>
                    </a:r>
                  </a:p>
                </p:txBody>
              </p:sp>
            </p:grpSp>
          </p:grpSp>
        </p:grpSp>
        <p:sp>
          <p:nvSpPr>
            <p:cNvPr id="125" name="Vrije vorm 124">
              <a:extLst>
                <a:ext uri="{FF2B5EF4-FFF2-40B4-BE49-F238E27FC236}">
                  <a16:creationId xmlns:a16="http://schemas.microsoft.com/office/drawing/2014/main" id="{71E717D4-1A3F-85EF-E374-656EA086F982}"/>
                </a:ext>
              </a:extLst>
            </p:cNvPr>
            <p:cNvSpPr/>
            <p:nvPr/>
          </p:nvSpPr>
          <p:spPr>
            <a:xfrm>
              <a:off x="1134011" y="3351336"/>
              <a:ext cx="2936" cy="1345650"/>
            </a:xfrm>
            <a:custGeom>
              <a:avLst/>
              <a:gdLst>
                <a:gd name="connsiteX0" fmla="*/ 0 w 2936"/>
                <a:gd name="connsiteY0" fmla="*/ 0 h 1345826"/>
                <a:gd name="connsiteX1" fmla="*/ 0 w 2936"/>
                <a:gd name="connsiteY1" fmla="*/ 1345827 h 1345826"/>
              </a:gdLst>
              <a:ahLst/>
              <a:cxnLst>
                <a:cxn ang="0">
                  <a:pos x="connsiteX0" y="connsiteY0"/>
                </a:cxn>
                <a:cxn ang="0">
                  <a:pos x="connsiteX1" y="connsiteY1"/>
                </a:cxn>
              </a:cxnLst>
              <a:rect l="l" t="t" r="r" b="b"/>
              <a:pathLst>
                <a:path w="2936" h="1345826">
                  <a:moveTo>
                    <a:pt x="0" y="0"/>
                  </a:moveTo>
                  <a:lnTo>
                    <a:pt x="0" y="1345827"/>
                  </a:lnTo>
                </a:path>
              </a:pathLst>
            </a:custGeom>
            <a:noFill/>
            <a:ln w="13500" cap="flat">
              <a:gradFill>
                <a:gsLst>
                  <a:gs pos="0">
                    <a:srgbClr val="0075BF"/>
                  </a:gs>
                  <a:gs pos="50000">
                    <a:srgbClr val="A2BC0C"/>
                  </a:gs>
                  <a:gs pos="100000">
                    <a:srgbClr val="EF7D00"/>
                  </a:gs>
                </a:gsLst>
                <a:lin ang="5400000" scaled="1"/>
              </a:gradFill>
              <a:prstDash val="solid"/>
              <a:miter/>
            </a:ln>
          </p:spPr>
          <p:txBody>
            <a:bodyPr rtlCol="0" anchor="ctr"/>
            <a:lstStyle/>
            <a:p>
              <a:endParaRPr lang="nl-NL" sz="1349"/>
            </a:p>
          </p:txBody>
        </p:sp>
      </p:grpSp>
      <p:sp>
        <p:nvSpPr>
          <p:cNvPr id="2" name="Titel 1">
            <a:extLst>
              <a:ext uri="{FF2B5EF4-FFF2-40B4-BE49-F238E27FC236}">
                <a16:creationId xmlns:a16="http://schemas.microsoft.com/office/drawing/2014/main" id="{D391DB95-9CAF-F210-AF78-CE807960FFA2}"/>
              </a:ext>
            </a:extLst>
          </p:cNvPr>
          <p:cNvSpPr>
            <a:spLocks noGrp="1"/>
          </p:cNvSpPr>
          <p:nvPr>
            <p:ph type="title"/>
          </p:nvPr>
        </p:nvSpPr>
        <p:spPr/>
        <p:txBody>
          <a:bodyPr/>
          <a:lstStyle/>
          <a:p>
            <a:r>
              <a:rPr lang="nl-NL"/>
              <a:t>Samen voor medicatieoverdracht</a:t>
            </a:r>
            <a:br>
              <a:rPr lang="nl-NL"/>
            </a:br>
            <a:endParaRPr lang="nl-NL"/>
          </a:p>
        </p:txBody>
      </p:sp>
      <p:sp>
        <p:nvSpPr>
          <p:cNvPr id="11" name="Tekstvak 10">
            <a:extLst>
              <a:ext uri="{FF2B5EF4-FFF2-40B4-BE49-F238E27FC236}">
                <a16:creationId xmlns:a16="http://schemas.microsoft.com/office/drawing/2014/main" id="{B5DDCCFF-B71A-30B8-550A-13320D6707BF}"/>
              </a:ext>
            </a:extLst>
          </p:cNvPr>
          <p:cNvSpPr txBox="1"/>
          <p:nvPr/>
        </p:nvSpPr>
        <p:spPr>
          <a:xfrm>
            <a:off x="778284" y="946010"/>
            <a:ext cx="10214212" cy="430887"/>
          </a:xfrm>
          <a:prstGeom prst="rect">
            <a:avLst/>
          </a:prstGeom>
          <a:noFill/>
        </p:spPr>
        <p:txBody>
          <a:bodyPr wrap="square">
            <a:spAutoFit/>
          </a:bodyPr>
          <a:lstStyle/>
          <a:p>
            <a:r>
              <a:rPr lang="nl-NL" sz="2200">
                <a:solidFill>
                  <a:schemeClr val="accent2"/>
                </a:solidFill>
                <a:latin typeface="Calibri Light" panose="020F0302020204030204" pitchFamily="34" charset="0"/>
                <a:cs typeface="Calibri Light" panose="020F0302020204030204" pitchFamily="34" charset="0"/>
              </a:rPr>
              <a:t>Implementatie kwaliteitsstandaard &amp; drie informatiestandaarden binnen de totale keten</a:t>
            </a:r>
            <a:endParaRPr lang="nl-NL" sz="2200">
              <a:solidFill>
                <a:schemeClr val="accent2"/>
              </a:solidFill>
            </a:endParaRPr>
          </a:p>
        </p:txBody>
      </p:sp>
    </p:spTree>
    <p:extLst>
      <p:ext uri="{BB962C8B-B14F-4D97-AF65-F5344CB8AC3E}">
        <p14:creationId xmlns:p14="http://schemas.microsoft.com/office/powerpoint/2010/main" val="1191183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mph" presetSubtype="0" nodeType="clickEffect">
                                  <p:stCondLst>
                                    <p:cond delay="0"/>
                                  </p:stCondLst>
                                  <p:childTnLst>
                                    <p:set>
                                      <p:cBhvr>
                                        <p:cTn id="6" dur="indefinite"/>
                                        <p:tgtEl>
                                          <p:spTgt spid="9"/>
                                        </p:tgtEl>
                                        <p:attrNameLst>
                                          <p:attrName>style.opacity</p:attrName>
                                        </p:attrNameLst>
                                      </p:cBhvr>
                                      <p:to>
                                        <p:strVal val="0.25"/>
                                      </p:to>
                                    </p:set>
                                    <p:animEffect filter="image" prLst="opacity: 0.25">
                                      <p:cBhvr rctx="IE">
                                        <p:cTn id="7" dur="indefinite"/>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 name="Vrije vorm 245">
            <a:extLst>
              <a:ext uri="{FF2B5EF4-FFF2-40B4-BE49-F238E27FC236}">
                <a16:creationId xmlns:a16="http://schemas.microsoft.com/office/drawing/2014/main" id="{A65D0BD9-5D17-A6BD-A8F3-E0CD6DB6E52F}"/>
              </a:ext>
            </a:extLst>
          </p:cNvPr>
          <p:cNvSpPr/>
          <p:nvPr/>
        </p:nvSpPr>
        <p:spPr>
          <a:xfrm flipH="1">
            <a:off x="1587" y="4225836"/>
            <a:ext cx="12193194" cy="2632166"/>
          </a:xfrm>
          <a:custGeom>
            <a:avLst/>
            <a:gdLst>
              <a:gd name="connsiteX0" fmla="*/ 12193194 w 12193193"/>
              <a:gd name="connsiteY0" fmla="*/ 42689 h 5167494"/>
              <a:gd name="connsiteX1" fmla="*/ 6394908 w 12193193"/>
              <a:gd name="connsiteY1" fmla="*/ 1975439 h 5167494"/>
              <a:gd name="connsiteX2" fmla="*/ 0 w 12193193"/>
              <a:gd name="connsiteY2" fmla="*/ 3219239 h 5167494"/>
              <a:gd name="connsiteX3" fmla="*/ 0 w 12193193"/>
              <a:gd name="connsiteY3" fmla="*/ 5167495 h 5167494"/>
              <a:gd name="connsiteX4" fmla="*/ 12193194 w 12193193"/>
              <a:gd name="connsiteY4" fmla="*/ 5167495 h 5167494"/>
              <a:gd name="connsiteX5" fmla="*/ 12193194 w 12193193"/>
              <a:gd name="connsiteY5" fmla="*/ 42689 h 5167494"/>
              <a:gd name="connsiteX0" fmla="*/ 12193194 w 12193194"/>
              <a:gd name="connsiteY0" fmla="*/ 261510 h 3296259"/>
              <a:gd name="connsiteX1" fmla="*/ 6394908 w 12193194"/>
              <a:gd name="connsiteY1" fmla="*/ 104203 h 3296259"/>
              <a:gd name="connsiteX2" fmla="*/ 0 w 12193194"/>
              <a:gd name="connsiteY2" fmla="*/ 1348003 h 3296259"/>
              <a:gd name="connsiteX3" fmla="*/ 0 w 12193194"/>
              <a:gd name="connsiteY3" fmla="*/ 3296259 h 3296259"/>
              <a:gd name="connsiteX4" fmla="*/ 12193194 w 12193194"/>
              <a:gd name="connsiteY4" fmla="*/ 3296259 h 3296259"/>
              <a:gd name="connsiteX5" fmla="*/ 12193194 w 12193194"/>
              <a:gd name="connsiteY5" fmla="*/ 261510 h 3296259"/>
              <a:gd name="connsiteX0" fmla="*/ 12193194 w 12193194"/>
              <a:gd name="connsiteY0" fmla="*/ 46041 h 3080790"/>
              <a:gd name="connsiteX1" fmla="*/ 6394908 w 12193194"/>
              <a:gd name="connsiteY1" fmla="*/ 1042620 h 3080790"/>
              <a:gd name="connsiteX2" fmla="*/ 0 w 12193194"/>
              <a:gd name="connsiteY2" fmla="*/ 1132534 h 3080790"/>
              <a:gd name="connsiteX3" fmla="*/ 0 w 12193194"/>
              <a:gd name="connsiteY3" fmla="*/ 3080790 h 3080790"/>
              <a:gd name="connsiteX4" fmla="*/ 12193194 w 12193194"/>
              <a:gd name="connsiteY4" fmla="*/ 3080790 h 3080790"/>
              <a:gd name="connsiteX5" fmla="*/ 12193194 w 12193194"/>
              <a:gd name="connsiteY5" fmla="*/ 46041 h 308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3194" h="3080790">
                <a:moveTo>
                  <a:pt x="12193194" y="46041"/>
                </a:moveTo>
                <a:cubicBezTo>
                  <a:pt x="10009962" y="-235861"/>
                  <a:pt x="8427107" y="861538"/>
                  <a:pt x="6394908" y="1042620"/>
                </a:cubicBezTo>
                <a:cubicBezTo>
                  <a:pt x="4362709" y="1223702"/>
                  <a:pt x="1685785" y="423061"/>
                  <a:pt x="0" y="1132534"/>
                </a:cubicBezTo>
                <a:lnTo>
                  <a:pt x="0" y="3080790"/>
                </a:lnTo>
                <a:lnTo>
                  <a:pt x="12193194" y="3080790"/>
                </a:lnTo>
                <a:lnTo>
                  <a:pt x="12193194" y="46041"/>
                </a:lnTo>
                <a:close/>
              </a:path>
            </a:pathLst>
          </a:custGeom>
          <a:solidFill>
            <a:srgbClr val="E7F3FB"/>
          </a:solidFill>
          <a:ln w="12700" cap="flat">
            <a:noFill/>
            <a:prstDash val="solid"/>
            <a:miter/>
          </a:ln>
        </p:spPr>
        <p:txBody>
          <a:bodyPr rtlCol="0" anchor="ctr"/>
          <a:lstStyle/>
          <a:p>
            <a:endParaRPr lang="nl-NL"/>
          </a:p>
        </p:txBody>
      </p:sp>
      <p:sp>
        <p:nvSpPr>
          <p:cNvPr id="5" name="Titel 4">
            <a:extLst>
              <a:ext uri="{FF2B5EF4-FFF2-40B4-BE49-F238E27FC236}">
                <a16:creationId xmlns:a16="http://schemas.microsoft.com/office/drawing/2014/main" id="{8D7DC4EE-01FD-5B70-A21D-F54F5BC29EC5}"/>
              </a:ext>
            </a:extLst>
          </p:cNvPr>
          <p:cNvSpPr>
            <a:spLocks noGrp="1"/>
          </p:cNvSpPr>
          <p:nvPr>
            <p:ph type="title"/>
          </p:nvPr>
        </p:nvSpPr>
        <p:spPr/>
        <p:txBody>
          <a:bodyPr anchor="ctr" anchorCtr="0"/>
          <a:lstStyle/>
          <a:p>
            <a:pPr algn="ctr"/>
            <a:r>
              <a:rPr lang="nl-NL"/>
              <a:t>Wat levert het op?</a:t>
            </a:r>
          </a:p>
        </p:txBody>
      </p:sp>
      <p:sp>
        <p:nvSpPr>
          <p:cNvPr id="6" name="Tekstvak 5">
            <a:extLst>
              <a:ext uri="{FF2B5EF4-FFF2-40B4-BE49-F238E27FC236}">
                <a16:creationId xmlns:a16="http://schemas.microsoft.com/office/drawing/2014/main" id="{C0BAD4DB-F74B-B848-4BAB-3FE799DB521E}"/>
              </a:ext>
            </a:extLst>
          </p:cNvPr>
          <p:cNvSpPr txBox="1"/>
          <p:nvPr/>
        </p:nvSpPr>
        <p:spPr>
          <a:xfrm>
            <a:off x="775862" y="3046860"/>
            <a:ext cx="2565919" cy="830997"/>
          </a:xfrm>
          <a:prstGeom prst="rect">
            <a:avLst/>
          </a:prstGeom>
          <a:noFill/>
        </p:spPr>
        <p:txBody>
          <a:bodyPr wrap="square">
            <a:spAutoFit/>
          </a:bodyPr>
          <a:lstStyle/>
          <a:p>
            <a:pPr algn="ctr"/>
            <a:r>
              <a:rPr lang="nl-NL" sz="2400" b="1">
                <a:solidFill>
                  <a:schemeClr val="tx2"/>
                </a:solidFill>
              </a:rPr>
              <a:t>Betere kwaliteit van zorg</a:t>
            </a:r>
            <a:endParaRPr lang="nl-NL" sz="2400" b="1"/>
          </a:p>
        </p:txBody>
      </p:sp>
      <p:sp>
        <p:nvSpPr>
          <p:cNvPr id="7" name="Tekstvak 6">
            <a:extLst>
              <a:ext uri="{FF2B5EF4-FFF2-40B4-BE49-F238E27FC236}">
                <a16:creationId xmlns:a16="http://schemas.microsoft.com/office/drawing/2014/main" id="{DA565796-966C-F447-0E06-1389A596FB4A}"/>
              </a:ext>
            </a:extLst>
          </p:cNvPr>
          <p:cNvSpPr txBox="1"/>
          <p:nvPr/>
        </p:nvSpPr>
        <p:spPr>
          <a:xfrm>
            <a:off x="3263050" y="3046860"/>
            <a:ext cx="3203769" cy="830997"/>
          </a:xfrm>
          <a:prstGeom prst="rect">
            <a:avLst/>
          </a:prstGeom>
          <a:noFill/>
        </p:spPr>
        <p:txBody>
          <a:bodyPr wrap="square">
            <a:spAutoFit/>
          </a:bodyPr>
          <a:lstStyle/>
          <a:p>
            <a:pPr algn="ctr"/>
            <a:r>
              <a:rPr lang="nl-NL" sz="2400" b="1">
                <a:solidFill>
                  <a:schemeClr val="tx2"/>
                </a:solidFill>
              </a:rPr>
              <a:t>Minder medicatie incidenten</a:t>
            </a:r>
            <a:endParaRPr lang="nl-NL" sz="2400" b="1"/>
          </a:p>
        </p:txBody>
      </p:sp>
      <p:sp>
        <p:nvSpPr>
          <p:cNvPr id="8" name="Tekstvak 7">
            <a:extLst>
              <a:ext uri="{FF2B5EF4-FFF2-40B4-BE49-F238E27FC236}">
                <a16:creationId xmlns:a16="http://schemas.microsoft.com/office/drawing/2014/main" id="{52CEB1FC-1257-DC92-0207-6A98D52F5019}"/>
              </a:ext>
            </a:extLst>
          </p:cNvPr>
          <p:cNvSpPr txBox="1"/>
          <p:nvPr/>
        </p:nvSpPr>
        <p:spPr>
          <a:xfrm>
            <a:off x="6163228" y="3046860"/>
            <a:ext cx="2565919" cy="830997"/>
          </a:xfrm>
          <a:prstGeom prst="rect">
            <a:avLst/>
          </a:prstGeom>
          <a:noFill/>
        </p:spPr>
        <p:txBody>
          <a:bodyPr wrap="square">
            <a:spAutoFit/>
          </a:bodyPr>
          <a:lstStyle/>
          <a:p>
            <a:pPr algn="ctr"/>
            <a:r>
              <a:rPr lang="nl-NL" sz="2400" b="1">
                <a:solidFill>
                  <a:schemeClr val="tx2"/>
                </a:solidFill>
              </a:rPr>
              <a:t>Verbetering patiëntinformatie</a:t>
            </a:r>
            <a:endParaRPr lang="nl-NL" sz="2400" b="1"/>
          </a:p>
        </p:txBody>
      </p:sp>
      <p:sp>
        <p:nvSpPr>
          <p:cNvPr id="9" name="Tekstvak 8">
            <a:extLst>
              <a:ext uri="{FF2B5EF4-FFF2-40B4-BE49-F238E27FC236}">
                <a16:creationId xmlns:a16="http://schemas.microsoft.com/office/drawing/2014/main" id="{F147B135-CF16-7E41-E789-FAB57DFD40F4}"/>
              </a:ext>
            </a:extLst>
          </p:cNvPr>
          <p:cNvSpPr txBox="1"/>
          <p:nvPr/>
        </p:nvSpPr>
        <p:spPr>
          <a:xfrm>
            <a:off x="8819641" y="3046860"/>
            <a:ext cx="2565919" cy="830997"/>
          </a:xfrm>
          <a:prstGeom prst="rect">
            <a:avLst/>
          </a:prstGeom>
          <a:noFill/>
        </p:spPr>
        <p:txBody>
          <a:bodyPr wrap="square">
            <a:spAutoFit/>
          </a:bodyPr>
          <a:lstStyle/>
          <a:p>
            <a:pPr algn="ctr"/>
            <a:r>
              <a:rPr lang="nl-NL" sz="2400" b="1">
                <a:solidFill>
                  <a:schemeClr val="tx2"/>
                </a:solidFill>
              </a:rPr>
              <a:t>Keten-</a:t>
            </a:r>
            <a:br>
              <a:rPr lang="nl-NL" sz="2400" b="1">
                <a:solidFill>
                  <a:schemeClr val="tx2"/>
                </a:solidFill>
              </a:rPr>
            </a:br>
            <a:r>
              <a:rPr lang="nl-NL" sz="2400" b="1">
                <a:solidFill>
                  <a:schemeClr val="tx2"/>
                </a:solidFill>
              </a:rPr>
              <a:t>samenwerking</a:t>
            </a:r>
          </a:p>
        </p:txBody>
      </p:sp>
      <p:grpSp>
        <p:nvGrpSpPr>
          <p:cNvPr id="10" name="Groep 9">
            <a:extLst>
              <a:ext uri="{FF2B5EF4-FFF2-40B4-BE49-F238E27FC236}">
                <a16:creationId xmlns:a16="http://schemas.microsoft.com/office/drawing/2014/main" id="{4B5AB04E-DD0C-A2FE-BF70-C67E6637B833}"/>
              </a:ext>
            </a:extLst>
          </p:cNvPr>
          <p:cNvGrpSpPr/>
          <p:nvPr/>
        </p:nvGrpSpPr>
        <p:grpSpPr>
          <a:xfrm>
            <a:off x="1381483" y="1620237"/>
            <a:ext cx="1354676" cy="1354676"/>
            <a:chOff x="1145948" y="1668788"/>
            <a:chExt cx="1354676" cy="1354676"/>
          </a:xfrm>
        </p:grpSpPr>
        <p:grpSp>
          <p:nvGrpSpPr>
            <p:cNvPr id="11" name="Groep 10">
              <a:extLst>
                <a:ext uri="{FF2B5EF4-FFF2-40B4-BE49-F238E27FC236}">
                  <a16:creationId xmlns:a16="http://schemas.microsoft.com/office/drawing/2014/main" id="{732CC196-EC34-5A52-94D8-28CCE5E465B7}"/>
                </a:ext>
              </a:extLst>
            </p:cNvPr>
            <p:cNvGrpSpPr/>
            <p:nvPr/>
          </p:nvGrpSpPr>
          <p:grpSpPr>
            <a:xfrm>
              <a:off x="1145948" y="1668788"/>
              <a:ext cx="1354676" cy="1354676"/>
              <a:chOff x="1798949" y="2070847"/>
              <a:chExt cx="2280468" cy="2280468"/>
            </a:xfrm>
          </p:grpSpPr>
          <p:sp>
            <p:nvSpPr>
              <p:cNvPr id="13" name="Ovaal 12">
                <a:extLst>
                  <a:ext uri="{FF2B5EF4-FFF2-40B4-BE49-F238E27FC236}">
                    <a16:creationId xmlns:a16="http://schemas.microsoft.com/office/drawing/2014/main" id="{C7DF0027-DF83-668B-007C-CCC09329BC6F}"/>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 name="Vrije vorm 13">
                <a:extLst>
                  <a:ext uri="{FF2B5EF4-FFF2-40B4-BE49-F238E27FC236}">
                    <a16:creationId xmlns:a16="http://schemas.microsoft.com/office/drawing/2014/main" id="{A5BE339F-F11F-6B1F-3363-F4F9902D4907}"/>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FB1E8DDD-BBF1-2B55-05ED-755163083456}"/>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12" name="Vrije vorm 11">
              <a:extLst>
                <a:ext uri="{FF2B5EF4-FFF2-40B4-BE49-F238E27FC236}">
                  <a16:creationId xmlns:a16="http://schemas.microsoft.com/office/drawing/2014/main" id="{78B262EF-C4B8-D7B4-09EC-9E33CF7899DC}"/>
                </a:ext>
              </a:extLst>
            </p:cNvPr>
            <p:cNvSpPr/>
            <p:nvPr/>
          </p:nvSpPr>
          <p:spPr>
            <a:xfrm>
              <a:off x="1455749" y="1988982"/>
              <a:ext cx="735075" cy="618918"/>
            </a:xfrm>
            <a:custGeom>
              <a:avLst/>
              <a:gdLst>
                <a:gd name="connsiteX0" fmla="*/ 467113 w 735075"/>
                <a:gd name="connsiteY0" fmla="*/ 361352 h 618918"/>
                <a:gd name="connsiteX1" fmla="*/ 466976 w 735075"/>
                <a:gd name="connsiteY1" fmla="*/ 361360 h 618918"/>
                <a:gd name="connsiteX2" fmla="*/ 466976 w 735075"/>
                <a:gd name="connsiteY2" fmla="*/ 372209 h 618918"/>
                <a:gd name="connsiteX3" fmla="*/ 298007 w 735075"/>
                <a:gd name="connsiteY3" fmla="*/ 323138 h 618918"/>
                <a:gd name="connsiteX4" fmla="*/ 282486 w 735075"/>
                <a:gd name="connsiteY4" fmla="*/ 338650 h 618918"/>
                <a:gd name="connsiteX5" fmla="*/ 298007 w 735075"/>
                <a:gd name="connsiteY5" fmla="*/ 354171 h 618918"/>
                <a:gd name="connsiteX6" fmla="*/ 313527 w 735075"/>
                <a:gd name="connsiteY6" fmla="*/ 338650 h 618918"/>
                <a:gd name="connsiteX7" fmla="*/ 298007 w 735075"/>
                <a:gd name="connsiteY7" fmla="*/ 323138 h 618918"/>
                <a:gd name="connsiteX8" fmla="*/ 316823 w 735075"/>
                <a:gd name="connsiteY8" fmla="*/ 202220 h 618918"/>
                <a:gd name="connsiteX9" fmla="*/ 324514 w 735075"/>
                <a:gd name="connsiteY9" fmla="*/ 204762 h 618918"/>
                <a:gd name="connsiteX10" fmla="*/ 367554 w 735075"/>
                <a:gd name="connsiteY10" fmla="*/ 241123 h 618918"/>
                <a:gd name="connsiteX11" fmla="*/ 410601 w 735075"/>
                <a:gd name="connsiteY11" fmla="*/ 204762 h 618918"/>
                <a:gd name="connsiteX12" fmla="*/ 418293 w 735075"/>
                <a:gd name="connsiteY12" fmla="*/ 202220 h 618918"/>
                <a:gd name="connsiteX13" fmla="*/ 519779 w 735075"/>
                <a:gd name="connsiteY13" fmla="*/ 274682 h 618918"/>
                <a:gd name="connsiteX14" fmla="*/ 571547 w 735075"/>
                <a:gd name="connsiteY14" fmla="*/ 258870 h 618918"/>
                <a:gd name="connsiteX15" fmla="*/ 578979 w 735075"/>
                <a:gd name="connsiteY15" fmla="*/ 261218 h 618918"/>
                <a:gd name="connsiteX16" fmla="*/ 610587 w 735075"/>
                <a:gd name="connsiteY16" fmla="*/ 286405 h 618918"/>
                <a:gd name="connsiteX17" fmla="*/ 642195 w 735075"/>
                <a:gd name="connsiteY17" fmla="*/ 261218 h 618918"/>
                <a:gd name="connsiteX18" fmla="*/ 649619 w 735075"/>
                <a:gd name="connsiteY18" fmla="*/ 258870 h 618918"/>
                <a:gd name="connsiteX19" fmla="*/ 735075 w 735075"/>
                <a:gd name="connsiteY19" fmla="*/ 357263 h 618918"/>
                <a:gd name="connsiteX20" fmla="*/ 735075 w 735075"/>
                <a:gd name="connsiteY20" fmla="*/ 473550 h 618918"/>
                <a:gd name="connsiteX21" fmla="*/ 697006 w 735075"/>
                <a:gd name="connsiteY21" fmla="*/ 517108 h 618918"/>
                <a:gd name="connsiteX22" fmla="*/ 697006 w 735075"/>
                <a:gd name="connsiteY22" fmla="*/ 591342 h 618918"/>
                <a:gd name="connsiteX23" fmla="*/ 675300 w 735075"/>
                <a:gd name="connsiteY23" fmla="*/ 591342 h 618918"/>
                <a:gd name="connsiteX24" fmla="*/ 675300 w 735075"/>
                <a:gd name="connsiteY24" fmla="*/ 507052 h 618918"/>
                <a:gd name="connsiteX25" fmla="*/ 686149 w 735075"/>
                <a:gd name="connsiteY25" fmla="*/ 496203 h 618918"/>
                <a:gd name="connsiteX26" fmla="*/ 713369 w 735075"/>
                <a:gd name="connsiteY26" fmla="*/ 473550 h 618918"/>
                <a:gd name="connsiteX27" fmla="*/ 713369 w 735075"/>
                <a:gd name="connsiteY27" fmla="*/ 357263 h 618918"/>
                <a:gd name="connsiteX28" fmla="*/ 652388 w 735075"/>
                <a:gd name="connsiteY28" fmla="*/ 280843 h 618918"/>
                <a:gd name="connsiteX29" fmla="*/ 617347 w 735075"/>
                <a:gd name="connsiteY29" fmla="*/ 308767 h 618918"/>
                <a:gd name="connsiteX30" fmla="*/ 603827 w 735075"/>
                <a:gd name="connsiteY30" fmla="*/ 308767 h 618918"/>
                <a:gd name="connsiteX31" fmla="*/ 568794 w 735075"/>
                <a:gd name="connsiteY31" fmla="*/ 280851 h 618918"/>
                <a:gd name="connsiteX32" fmla="*/ 524572 w 735075"/>
                <a:gd name="connsiteY32" fmla="*/ 299035 h 618918"/>
                <a:gd name="connsiteX33" fmla="*/ 526159 w 735075"/>
                <a:gd name="connsiteY33" fmla="*/ 326919 h 618918"/>
                <a:gd name="connsiteX34" fmla="*/ 526159 w 735075"/>
                <a:gd name="connsiteY34" fmla="*/ 476740 h 618918"/>
                <a:gd name="connsiteX35" fmla="*/ 523317 w 735075"/>
                <a:gd name="connsiteY35" fmla="*/ 494495 h 618918"/>
                <a:gd name="connsiteX36" fmla="*/ 535267 w 735075"/>
                <a:gd name="connsiteY36" fmla="*/ 496203 h 618918"/>
                <a:gd name="connsiteX37" fmla="*/ 546125 w 735075"/>
                <a:gd name="connsiteY37" fmla="*/ 507052 h 618918"/>
                <a:gd name="connsiteX38" fmla="*/ 546125 w 735075"/>
                <a:gd name="connsiteY38" fmla="*/ 591342 h 618918"/>
                <a:gd name="connsiteX39" fmla="*/ 524419 w 735075"/>
                <a:gd name="connsiteY39" fmla="*/ 591342 h 618918"/>
                <a:gd name="connsiteX40" fmla="*/ 524419 w 735075"/>
                <a:gd name="connsiteY40" fmla="*/ 517067 h 618918"/>
                <a:gd name="connsiteX41" fmla="*/ 512412 w 735075"/>
                <a:gd name="connsiteY41" fmla="*/ 513602 h 618918"/>
                <a:gd name="connsiteX42" fmla="*/ 476359 w 735075"/>
                <a:gd name="connsiteY42" fmla="*/ 531786 h 618918"/>
                <a:gd name="connsiteX43" fmla="*/ 476359 w 735075"/>
                <a:gd name="connsiteY43" fmla="*/ 618918 h 618918"/>
                <a:gd name="connsiteX44" fmla="*/ 454653 w 735075"/>
                <a:gd name="connsiteY44" fmla="*/ 618918 h 618918"/>
                <a:gd name="connsiteX45" fmla="*/ 454653 w 735075"/>
                <a:gd name="connsiteY45" fmla="*/ 521739 h 618918"/>
                <a:gd name="connsiteX46" fmla="*/ 465502 w 735075"/>
                <a:gd name="connsiteY46" fmla="*/ 510890 h 618918"/>
                <a:gd name="connsiteX47" fmla="*/ 504453 w 735075"/>
                <a:gd name="connsiteY47" fmla="*/ 476740 h 618918"/>
                <a:gd name="connsiteX48" fmla="*/ 504453 w 735075"/>
                <a:gd name="connsiteY48" fmla="*/ 326919 h 618918"/>
                <a:gd name="connsiteX49" fmla="*/ 438712 w 735075"/>
                <a:gd name="connsiteY49" fmla="*/ 226784 h 618918"/>
                <a:gd name="connsiteX50" fmla="*/ 441659 w 735075"/>
                <a:gd name="connsiteY50" fmla="*/ 250377 h 618918"/>
                <a:gd name="connsiteX51" fmla="*/ 441659 w 735075"/>
                <a:gd name="connsiteY51" fmla="*/ 277588 h 618918"/>
                <a:gd name="connsiteX52" fmla="*/ 483460 w 735075"/>
                <a:gd name="connsiteY52" fmla="*/ 320595 h 618918"/>
                <a:gd name="connsiteX53" fmla="*/ 483492 w 735075"/>
                <a:gd name="connsiteY53" fmla="*/ 363611 h 618918"/>
                <a:gd name="connsiteX54" fmla="*/ 479104 w 735075"/>
                <a:gd name="connsiteY54" fmla="*/ 378468 h 618918"/>
                <a:gd name="connsiteX55" fmla="*/ 466976 w 735075"/>
                <a:gd name="connsiteY55" fmla="*/ 383058 h 618918"/>
                <a:gd name="connsiteX56" fmla="*/ 456127 w 735075"/>
                <a:gd name="connsiteY56" fmla="*/ 372209 h 618918"/>
                <a:gd name="connsiteX57" fmla="*/ 461762 w 735075"/>
                <a:gd name="connsiteY57" fmla="*/ 362688 h 618918"/>
                <a:gd name="connsiteX58" fmla="*/ 461753 w 735075"/>
                <a:gd name="connsiteY58" fmla="*/ 320595 h 618918"/>
                <a:gd name="connsiteX59" fmla="*/ 430810 w 735075"/>
                <a:gd name="connsiteY59" fmla="*/ 298331 h 618918"/>
                <a:gd name="connsiteX60" fmla="*/ 399882 w 735075"/>
                <a:gd name="connsiteY60" fmla="*/ 320595 h 618918"/>
                <a:gd name="connsiteX61" fmla="*/ 399866 w 735075"/>
                <a:gd name="connsiteY61" fmla="*/ 363166 h 618918"/>
                <a:gd name="connsiteX62" fmla="*/ 405047 w 735075"/>
                <a:gd name="connsiteY62" fmla="*/ 372630 h 618918"/>
                <a:gd name="connsiteX63" fmla="*/ 394692 w 735075"/>
                <a:gd name="connsiteY63" fmla="*/ 383082 h 618918"/>
                <a:gd name="connsiteX64" fmla="*/ 382540 w 735075"/>
                <a:gd name="connsiteY64" fmla="*/ 378476 h 618918"/>
                <a:gd name="connsiteX65" fmla="*/ 378152 w 735075"/>
                <a:gd name="connsiteY65" fmla="*/ 363619 h 618918"/>
                <a:gd name="connsiteX66" fmla="*/ 378184 w 735075"/>
                <a:gd name="connsiteY66" fmla="*/ 361716 h 618918"/>
                <a:gd name="connsiteX67" fmla="*/ 378184 w 735075"/>
                <a:gd name="connsiteY67" fmla="*/ 320595 h 618918"/>
                <a:gd name="connsiteX68" fmla="*/ 419961 w 735075"/>
                <a:gd name="connsiteY68" fmla="*/ 277588 h 618918"/>
                <a:gd name="connsiteX69" fmla="*/ 419961 w 735075"/>
                <a:gd name="connsiteY69" fmla="*/ 250377 h 618918"/>
                <a:gd name="connsiteX70" fmla="*/ 416495 w 735075"/>
                <a:gd name="connsiteY70" fmla="*/ 228185 h 618918"/>
                <a:gd name="connsiteX71" fmla="*/ 374557 w 735075"/>
                <a:gd name="connsiteY71" fmla="*/ 263606 h 618918"/>
                <a:gd name="connsiteX72" fmla="*/ 360542 w 735075"/>
                <a:gd name="connsiteY72" fmla="*/ 263606 h 618918"/>
                <a:gd name="connsiteX73" fmla="*/ 313892 w 735075"/>
                <a:gd name="connsiteY73" fmla="*/ 224193 h 618918"/>
                <a:gd name="connsiteX74" fmla="*/ 313616 w 735075"/>
                <a:gd name="connsiteY74" fmla="*/ 224226 h 618918"/>
                <a:gd name="connsiteX75" fmla="*/ 308864 w 735075"/>
                <a:gd name="connsiteY75" fmla="*/ 250377 h 618918"/>
                <a:gd name="connsiteX76" fmla="*/ 308864 w 735075"/>
                <a:gd name="connsiteY76" fmla="*/ 303237 h 618918"/>
                <a:gd name="connsiteX77" fmla="*/ 335225 w 735075"/>
                <a:gd name="connsiteY77" fmla="*/ 338650 h 618918"/>
                <a:gd name="connsiteX78" fmla="*/ 298007 w 735075"/>
                <a:gd name="connsiteY78" fmla="*/ 375869 h 618918"/>
                <a:gd name="connsiteX79" fmla="*/ 260780 w 735075"/>
                <a:gd name="connsiteY79" fmla="*/ 338650 h 618918"/>
                <a:gd name="connsiteX80" fmla="*/ 287158 w 735075"/>
                <a:gd name="connsiteY80" fmla="*/ 303237 h 618918"/>
                <a:gd name="connsiteX81" fmla="*/ 287158 w 735075"/>
                <a:gd name="connsiteY81" fmla="*/ 250377 h 618918"/>
                <a:gd name="connsiteX82" fmla="*/ 289651 w 735075"/>
                <a:gd name="connsiteY82" fmla="*/ 228420 h 618918"/>
                <a:gd name="connsiteX83" fmla="*/ 230662 w 735075"/>
                <a:gd name="connsiteY83" fmla="*/ 326919 h 618918"/>
                <a:gd name="connsiteX84" fmla="*/ 230662 w 735075"/>
                <a:gd name="connsiteY84" fmla="*/ 478132 h 618918"/>
                <a:gd name="connsiteX85" fmla="*/ 269306 w 735075"/>
                <a:gd name="connsiteY85" fmla="*/ 510890 h 618918"/>
                <a:gd name="connsiteX86" fmla="*/ 280163 w 735075"/>
                <a:gd name="connsiteY86" fmla="*/ 521739 h 618918"/>
                <a:gd name="connsiteX87" fmla="*/ 280163 w 735075"/>
                <a:gd name="connsiteY87" fmla="*/ 618918 h 618918"/>
                <a:gd name="connsiteX88" fmla="*/ 258457 w 735075"/>
                <a:gd name="connsiteY88" fmla="*/ 618918 h 618918"/>
                <a:gd name="connsiteX89" fmla="*/ 258457 w 735075"/>
                <a:gd name="connsiteY89" fmla="*/ 531827 h 618918"/>
                <a:gd name="connsiteX90" fmla="*/ 208956 w 735075"/>
                <a:gd name="connsiteY90" fmla="*/ 478132 h 618918"/>
                <a:gd name="connsiteX91" fmla="*/ 208956 w 735075"/>
                <a:gd name="connsiteY91" fmla="*/ 326919 h 618918"/>
                <a:gd name="connsiteX92" fmla="*/ 210535 w 735075"/>
                <a:gd name="connsiteY92" fmla="*/ 299084 h 618918"/>
                <a:gd name="connsiteX93" fmla="*/ 166281 w 735075"/>
                <a:gd name="connsiteY93" fmla="*/ 280851 h 618918"/>
                <a:gd name="connsiteX94" fmla="*/ 131240 w 735075"/>
                <a:gd name="connsiteY94" fmla="*/ 308767 h 618918"/>
                <a:gd name="connsiteX95" fmla="*/ 117720 w 735075"/>
                <a:gd name="connsiteY95" fmla="*/ 308767 h 618918"/>
                <a:gd name="connsiteX96" fmla="*/ 82679 w 735075"/>
                <a:gd name="connsiteY96" fmla="*/ 280843 h 618918"/>
                <a:gd name="connsiteX97" fmla="*/ 21706 w 735075"/>
                <a:gd name="connsiteY97" fmla="*/ 357263 h 618918"/>
                <a:gd name="connsiteX98" fmla="*/ 21706 w 735075"/>
                <a:gd name="connsiteY98" fmla="*/ 473550 h 618918"/>
                <a:gd name="connsiteX99" fmla="*/ 48918 w 735075"/>
                <a:gd name="connsiteY99" fmla="*/ 496203 h 618918"/>
                <a:gd name="connsiteX100" fmla="*/ 59767 w 735075"/>
                <a:gd name="connsiteY100" fmla="*/ 507052 h 618918"/>
                <a:gd name="connsiteX101" fmla="*/ 59767 w 735075"/>
                <a:gd name="connsiteY101" fmla="*/ 591342 h 618918"/>
                <a:gd name="connsiteX102" fmla="*/ 38069 w 735075"/>
                <a:gd name="connsiteY102" fmla="*/ 591342 h 618918"/>
                <a:gd name="connsiteX103" fmla="*/ 38069 w 735075"/>
                <a:gd name="connsiteY103" fmla="*/ 517108 h 618918"/>
                <a:gd name="connsiteX104" fmla="*/ 0 w 735075"/>
                <a:gd name="connsiteY104" fmla="*/ 473550 h 618918"/>
                <a:gd name="connsiteX105" fmla="*/ 0 w 735075"/>
                <a:gd name="connsiteY105" fmla="*/ 357263 h 618918"/>
                <a:gd name="connsiteX106" fmla="*/ 85448 w 735075"/>
                <a:gd name="connsiteY106" fmla="*/ 258870 h 618918"/>
                <a:gd name="connsiteX107" fmla="*/ 92880 w 735075"/>
                <a:gd name="connsiteY107" fmla="*/ 261218 h 618918"/>
                <a:gd name="connsiteX108" fmla="*/ 124480 w 735075"/>
                <a:gd name="connsiteY108" fmla="*/ 286405 h 618918"/>
                <a:gd name="connsiteX109" fmla="*/ 156096 w 735075"/>
                <a:gd name="connsiteY109" fmla="*/ 261218 h 618918"/>
                <a:gd name="connsiteX110" fmla="*/ 163520 w 735075"/>
                <a:gd name="connsiteY110" fmla="*/ 258870 h 618918"/>
                <a:gd name="connsiteX111" fmla="*/ 215328 w 735075"/>
                <a:gd name="connsiteY111" fmla="*/ 274706 h 618918"/>
                <a:gd name="connsiteX112" fmla="*/ 316823 w 735075"/>
                <a:gd name="connsiteY112" fmla="*/ 202220 h 618918"/>
                <a:gd name="connsiteX113" fmla="*/ 610586 w 735075"/>
                <a:gd name="connsiteY113" fmla="*/ 116133 h 618918"/>
                <a:gd name="connsiteX114" fmla="*/ 557588 w 735075"/>
                <a:gd name="connsiteY114" fmla="*/ 169131 h 618918"/>
                <a:gd name="connsiteX115" fmla="*/ 610586 w 735075"/>
                <a:gd name="connsiteY115" fmla="*/ 222162 h 618918"/>
                <a:gd name="connsiteX116" fmla="*/ 663616 w 735075"/>
                <a:gd name="connsiteY116" fmla="*/ 169131 h 618918"/>
                <a:gd name="connsiteX117" fmla="*/ 610586 w 735075"/>
                <a:gd name="connsiteY117" fmla="*/ 116133 h 618918"/>
                <a:gd name="connsiteX118" fmla="*/ 124479 w 735075"/>
                <a:gd name="connsiteY118" fmla="*/ 116133 h 618918"/>
                <a:gd name="connsiteX119" fmla="*/ 71449 w 735075"/>
                <a:gd name="connsiteY119" fmla="*/ 169131 h 618918"/>
                <a:gd name="connsiteX120" fmla="*/ 124479 w 735075"/>
                <a:gd name="connsiteY120" fmla="*/ 222162 h 618918"/>
                <a:gd name="connsiteX121" fmla="*/ 177477 w 735075"/>
                <a:gd name="connsiteY121" fmla="*/ 169131 h 618918"/>
                <a:gd name="connsiteX122" fmla="*/ 124479 w 735075"/>
                <a:gd name="connsiteY122" fmla="*/ 116133 h 618918"/>
                <a:gd name="connsiteX123" fmla="*/ 610586 w 735075"/>
                <a:gd name="connsiteY123" fmla="*/ 94427 h 618918"/>
                <a:gd name="connsiteX124" fmla="*/ 685323 w 735075"/>
                <a:gd name="connsiteY124" fmla="*/ 169131 h 618918"/>
                <a:gd name="connsiteX125" fmla="*/ 610586 w 735075"/>
                <a:gd name="connsiteY125" fmla="*/ 243868 h 618918"/>
                <a:gd name="connsiteX126" fmla="*/ 535882 w 735075"/>
                <a:gd name="connsiteY126" fmla="*/ 169131 h 618918"/>
                <a:gd name="connsiteX127" fmla="*/ 610586 w 735075"/>
                <a:gd name="connsiteY127" fmla="*/ 94427 h 618918"/>
                <a:gd name="connsiteX128" fmla="*/ 124479 w 735075"/>
                <a:gd name="connsiteY128" fmla="*/ 94427 h 618918"/>
                <a:gd name="connsiteX129" fmla="*/ 199184 w 735075"/>
                <a:gd name="connsiteY129" fmla="*/ 169131 h 618918"/>
                <a:gd name="connsiteX130" fmla="*/ 124479 w 735075"/>
                <a:gd name="connsiteY130" fmla="*/ 243868 h 618918"/>
                <a:gd name="connsiteX131" fmla="*/ 49743 w 735075"/>
                <a:gd name="connsiteY131" fmla="*/ 169131 h 618918"/>
                <a:gd name="connsiteX132" fmla="*/ 124479 w 735075"/>
                <a:gd name="connsiteY132" fmla="*/ 94427 h 618918"/>
                <a:gd name="connsiteX133" fmla="*/ 367553 w 735075"/>
                <a:gd name="connsiteY133" fmla="*/ 21706 h 618918"/>
                <a:gd name="connsiteX134" fmla="*/ 295351 w 735075"/>
                <a:gd name="connsiteY134" fmla="*/ 93925 h 618918"/>
                <a:gd name="connsiteX135" fmla="*/ 367553 w 735075"/>
                <a:gd name="connsiteY135" fmla="*/ 166143 h 618918"/>
                <a:gd name="connsiteX136" fmla="*/ 439772 w 735075"/>
                <a:gd name="connsiteY136" fmla="*/ 93925 h 618918"/>
                <a:gd name="connsiteX137" fmla="*/ 367553 w 735075"/>
                <a:gd name="connsiteY137" fmla="*/ 21706 h 618918"/>
                <a:gd name="connsiteX138" fmla="*/ 367553 w 735075"/>
                <a:gd name="connsiteY138" fmla="*/ 0 h 618918"/>
                <a:gd name="connsiteX139" fmla="*/ 461478 w 735075"/>
                <a:gd name="connsiteY139" fmla="*/ 93925 h 618918"/>
                <a:gd name="connsiteX140" fmla="*/ 367553 w 735075"/>
                <a:gd name="connsiteY140" fmla="*/ 187849 h 618918"/>
                <a:gd name="connsiteX141" fmla="*/ 273645 w 735075"/>
                <a:gd name="connsiteY141" fmla="*/ 93925 h 618918"/>
                <a:gd name="connsiteX142" fmla="*/ 367553 w 735075"/>
                <a:gd name="connsiteY142" fmla="*/ 0 h 61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35075" h="618918">
                  <a:moveTo>
                    <a:pt x="467113" y="361352"/>
                  </a:moveTo>
                  <a:cubicBezTo>
                    <a:pt x="467073" y="361352"/>
                    <a:pt x="467024" y="361352"/>
                    <a:pt x="466976" y="361360"/>
                  </a:cubicBezTo>
                  <a:lnTo>
                    <a:pt x="466976" y="372209"/>
                  </a:lnTo>
                  <a:close/>
                  <a:moveTo>
                    <a:pt x="298007" y="323138"/>
                  </a:moveTo>
                  <a:cubicBezTo>
                    <a:pt x="289449" y="323138"/>
                    <a:pt x="282486" y="330101"/>
                    <a:pt x="282486" y="338650"/>
                  </a:cubicBezTo>
                  <a:cubicBezTo>
                    <a:pt x="282486" y="347208"/>
                    <a:pt x="289449" y="354171"/>
                    <a:pt x="298007" y="354171"/>
                  </a:cubicBezTo>
                  <a:cubicBezTo>
                    <a:pt x="306565" y="354171"/>
                    <a:pt x="313527" y="347208"/>
                    <a:pt x="313527" y="338650"/>
                  </a:cubicBezTo>
                  <a:cubicBezTo>
                    <a:pt x="313527" y="330101"/>
                    <a:pt x="306565" y="323138"/>
                    <a:pt x="298007" y="323138"/>
                  </a:cubicBezTo>
                  <a:close/>
                  <a:moveTo>
                    <a:pt x="316823" y="202220"/>
                  </a:moveTo>
                  <a:cubicBezTo>
                    <a:pt x="319713" y="202107"/>
                    <a:pt x="322393" y="202957"/>
                    <a:pt x="324514" y="204762"/>
                  </a:cubicBezTo>
                  <a:lnTo>
                    <a:pt x="367554" y="241123"/>
                  </a:lnTo>
                  <a:lnTo>
                    <a:pt x="410601" y="204762"/>
                  </a:lnTo>
                  <a:cubicBezTo>
                    <a:pt x="412739" y="202957"/>
                    <a:pt x="415419" y="202099"/>
                    <a:pt x="418293" y="202220"/>
                  </a:cubicBezTo>
                  <a:cubicBezTo>
                    <a:pt x="473687" y="205718"/>
                    <a:pt x="506793" y="229059"/>
                    <a:pt x="519779" y="274682"/>
                  </a:cubicBezTo>
                  <a:cubicBezTo>
                    <a:pt x="532976" y="265476"/>
                    <a:pt x="550027" y="260214"/>
                    <a:pt x="571547" y="258870"/>
                  </a:cubicBezTo>
                  <a:cubicBezTo>
                    <a:pt x="574219" y="258716"/>
                    <a:pt x="576882" y="259542"/>
                    <a:pt x="578979" y="261218"/>
                  </a:cubicBezTo>
                  <a:lnTo>
                    <a:pt x="610587" y="286405"/>
                  </a:lnTo>
                  <a:lnTo>
                    <a:pt x="642195" y="261218"/>
                  </a:lnTo>
                  <a:cubicBezTo>
                    <a:pt x="644300" y="259542"/>
                    <a:pt x="646971" y="258724"/>
                    <a:pt x="649619" y="258870"/>
                  </a:cubicBezTo>
                  <a:cubicBezTo>
                    <a:pt x="707127" y="262432"/>
                    <a:pt x="735075" y="294623"/>
                    <a:pt x="735075" y="357263"/>
                  </a:cubicBezTo>
                  <a:lnTo>
                    <a:pt x="735075" y="473550"/>
                  </a:lnTo>
                  <a:cubicBezTo>
                    <a:pt x="735075" y="497458"/>
                    <a:pt x="720753" y="513456"/>
                    <a:pt x="697006" y="517108"/>
                  </a:cubicBezTo>
                  <a:lnTo>
                    <a:pt x="697006" y="591342"/>
                  </a:lnTo>
                  <a:lnTo>
                    <a:pt x="675300" y="591342"/>
                  </a:lnTo>
                  <a:lnTo>
                    <a:pt x="675300" y="507052"/>
                  </a:lnTo>
                  <a:cubicBezTo>
                    <a:pt x="675300" y="501053"/>
                    <a:pt x="680150" y="496203"/>
                    <a:pt x="686149" y="496203"/>
                  </a:cubicBezTo>
                  <a:cubicBezTo>
                    <a:pt x="704212" y="496203"/>
                    <a:pt x="713369" y="488576"/>
                    <a:pt x="713369" y="473550"/>
                  </a:cubicBezTo>
                  <a:lnTo>
                    <a:pt x="713369" y="357263"/>
                  </a:lnTo>
                  <a:cubicBezTo>
                    <a:pt x="713369" y="307188"/>
                    <a:pt x="695630" y="284762"/>
                    <a:pt x="652388" y="280843"/>
                  </a:cubicBezTo>
                  <a:lnTo>
                    <a:pt x="617347" y="308767"/>
                  </a:lnTo>
                  <a:cubicBezTo>
                    <a:pt x="613413" y="311924"/>
                    <a:pt x="607794" y="311924"/>
                    <a:pt x="603827" y="308767"/>
                  </a:cubicBezTo>
                  <a:lnTo>
                    <a:pt x="568794" y="280851"/>
                  </a:lnTo>
                  <a:cubicBezTo>
                    <a:pt x="548707" y="282689"/>
                    <a:pt x="534199" y="288704"/>
                    <a:pt x="524572" y="299035"/>
                  </a:cubicBezTo>
                  <a:cubicBezTo>
                    <a:pt x="525625" y="307722"/>
                    <a:pt x="526159" y="317009"/>
                    <a:pt x="526159" y="326919"/>
                  </a:cubicBezTo>
                  <a:lnTo>
                    <a:pt x="526159" y="476740"/>
                  </a:lnTo>
                  <a:cubicBezTo>
                    <a:pt x="526159" y="483330"/>
                    <a:pt x="525001" y="489119"/>
                    <a:pt x="523317" y="494495"/>
                  </a:cubicBezTo>
                  <a:cubicBezTo>
                    <a:pt x="526799" y="495588"/>
                    <a:pt x="530750" y="496203"/>
                    <a:pt x="535267" y="496203"/>
                  </a:cubicBezTo>
                  <a:cubicBezTo>
                    <a:pt x="541267" y="496203"/>
                    <a:pt x="546125" y="501053"/>
                    <a:pt x="546125" y="507052"/>
                  </a:cubicBezTo>
                  <a:lnTo>
                    <a:pt x="546125" y="591342"/>
                  </a:lnTo>
                  <a:lnTo>
                    <a:pt x="524419" y="591342"/>
                  </a:lnTo>
                  <a:lnTo>
                    <a:pt x="524419" y="517067"/>
                  </a:lnTo>
                  <a:cubicBezTo>
                    <a:pt x="520103" y="516371"/>
                    <a:pt x="516128" y="515173"/>
                    <a:pt x="512412" y="513602"/>
                  </a:cubicBezTo>
                  <a:cubicBezTo>
                    <a:pt x="503028" y="523722"/>
                    <a:pt x="489961" y="529754"/>
                    <a:pt x="476359" y="531786"/>
                  </a:cubicBezTo>
                  <a:lnTo>
                    <a:pt x="476359" y="618918"/>
                  </a:lnTo>
                  <a:lnTo>
                    <a:pt x="454653" y="618918"/>
                  </a:lnTo>
                  <a:lnTo>
                    <a:pt x="454653" y="521739"/>
                  </a:lnTo>
                  <a:cubicBezTo>
                    <a:pt x="454653" y="515739"/>
                    <a:pt x="459511" y="510890"/>
                    <a:pt x="465502" y="510890"/>
                  </a:cubicBezTo>
                  <a:cubicBezTo>
                    <a:pt x="484893" y="510890"/>
                    <a:pt x="504453" y="500332"/>
                    <a:pt x="504453" y="476740"/>
                  </a:cubicBezTo>
                  <a:lnTo>
                    <a:pt x="504453" y="326919"/>
                  </a:lnTo>
                  <a:cubicBezTo>
                    <a:pt x="504453" y="267322"/>
                    <a:pt x="484472" y="236338"/>
                    <a:pt x="438712" y="226784"/>
                  </a:cubicBezTo>
                  <a:cubicBezTo>
                    <a:pt x="440606" y="233877"/>
                    <a:pt x="441659" y="241155"/>
                    <a:pt x="441659" y="250377"/>
                  </a:cubicBezTo>
                  <a:lnTo>
                    <a:pt x="441659" y="277588"/>
                  </a:lnTo>
                  <a:cubicBezTo>
                    <a:pt x="465494" y="281774"/>
                    <a:pt x="483460" y="299456"/>
                    <a:pt x="483460" y="320595"/>
                  </a:cubicBezTo>
                  <a:lnTo>
                    <a:pt x="483492" y="363611"/>
                  </a:lnTo>
                  <a:cubicBezTo>
                    <a:pt x="483573" y="367902"/>
                    <a:pt x="483694" y="373772"/>
                    <a:pt x="479104" y="378468"/>
                  </a:cubicBezTo>
                  <a:cubicBezTo>
                    <a:pt x="476116" y="381512"/>
                    <a:pt x="472036" y="383058"/>
                    <a:pt x="466976" y="383058"/>
                  </a:cubicBezTo>
                  <a:cubicBezTo>
                    <a:pt x="460984" y="383058"/>
                    <a:pt x="456127" y="378200"/>
                    <a:pt x="456127" y="372209"/>
                  </a:cubicBezTo>
                  <a:cubicBezTo>
                    <a:pt x="456127" y="368104"/>
                    <a:pt x="458402" y="364534"/>
                    <a:pt x="461762" y="362688"/>
                  </a:cubicBezTo>
                  <a:lnTo>
                    <a:pt x="461753" y="320595"/>
                  </a:lnTo>
                  <a:cubicBezTo>
                    <a:pt x="461753" y="308524"/>
                    <a:pt x="447585" y="298331"/>
                    <a:pt x="430810" y="298331"/>
                  </a:cubicBezTo>
                  <a:cubicBezTo>
                    <a:pt x="414042" y="298331"/>
                    <a:pt x="399882" y="308524"/>
                    <a:pt x="399882" y="320595"/>
                  </a:cubicBezTo>
                  <a:lnTo>
                    <a:pt x="399866" y="363166"/>
                  </a:lnTo>
                  <a:cubicBezTo>
                    <a:pt x="403039" y="365198"/>
                    <a:pt x="405193" y="368720"/>
                    <a:pt x="405047" y="372630"/>
                  </a:cubicBezTo>
                  <a:cubicBezTo>
                    <a:pt x="404821" y="378451"/>
                    <a:pt x="400522" y="383082"/>
                    <a:pt x="394692" y="383082"/>
                  </a:cubicBezTo>
                  <a:cubicBezTo>
                    <a:pt x="389616" y="383082"/>
                    <a:pt x="385527" y="381528"/>
                    <a:pt x="382540" y="378476"/>
                  </a:cubicBezTo>
                  <a:cubicBezTo>
                    <a:pt x="377933" y="373788"/>
                    <a:pt x="378063" y="367902"/>
                    <a:pt x="378152" y="363619"/>
                  </a:cubicBezTo>
                  <a:lnTo>
                    <a:pt x="378184" y="361716"/>
                  </a:lnTo>
                  <a:lnTo>
                    <a:pt x="378184" y="320595"/>
                  </a:lnTo>
                  <a:cubicBezTo>
                    <a:pt x="378184" y="299456"/>
                    <a:pt x="396133" y="281782"/>
                    <a:pt x="419961" y="277588"/>
                  </a:cubicBezTo>
                  <a:lnTo>
                    <a:pt x="419961" y="250377"/>
                  </a:lnTo>
                  <a:cubicBezTo>
                    <a:pt x="419961" y="241430"/>
                    <a:pt x="418827" y="235156"/>
                    <a:pt x="416495" y="228185"/>
                  </a:cubicBezTo>
                  <a:lnTo>
                    <a:pt x="374557" y="263606"/>
                  </a:lnTo>
                  <a:cubicBezTo>
                    <a:pt x="370509" y="267023"/>
                    <a:pt x="364590" y="267023"/>
                    <a:pt x="360542" y="263606"/>
                  </a:cubicBezTo>
                  <a:lnTo>
                    <a:pt x="313892" y="224193"/>
                  </a:lnTo>
                  <a:cubicBezTo>
                    <a:pt x="313803" y="224202"/>
                    <a:pt x="313714" y="224218"/>
                    <a:pt x="313616" y="224226"/>
                  </a:cubicBezTo>
                  <a:cubicBezTo>
                    <a:pt x="310467" y="232905"/>
                    <a:pt x="308864" y="240103"/>
                    <a:pt x="308864" y="250377"/>
                  </a:cubicBezTo>
                  <a:lnTo>
                    <a:pt x="308864" y="303237"/>
                  </a:lnTo>
                  <a:cubicBezTo>
                    <a:pt x="324069" y="307909"/>
                    <a:pt x="335225" y="321923"/>
                    <a:pt x="335225" y="338650"/>
                  </a:cubicBezTo>
                  <a:cubicBezTo>
                    <a:pt x="335225" y="359182"/>
                    <a:pt x="318539" y="375869"/>
                    <a:pt x="298007" y="375869"/>
                  </a:cubicBezTo>
                  <a:cubicBezTo>
                    <a:pt x="277483" y="375869"/>
                    <a:pt x="260780" y="359182"/>
                    <a:pt x="260780" y="338650"/>
                  </a:cubicBezTo>
                  <a:cubicBezTo>
                    <a:pt x="260780" y="321923"/>
                    <a:pt x="271945" y="307909"/>
                    <a:pt x="287158" y="303237"/>
                  </a:cubicBezTo>
                  <a:lnTo>
                    <a:pt x="287158" y="250377"/>
                  </a:lnTo>
                  <a:cubicBezTo>
                    <a:pt x="287158" y="241973"/>
                    <a:pt x="288040" y="235075"/>
                    <a:pt x="289651" y="228420"/>
                  </a:cubicBezTo>
                  <a:cubicBezTo>
                    <a:pt x="248684" y="239576"/>
                    <a:pt x="230662" y="270358"/>
                    <a:pt x="230662" y="326919"/>
                  </a:cubicBezTo>
                  <a:lnTo>
                    <a:pt x="230662" y="478132"/>
                  </a:lnTo>
                  <a:cubicBezTo>
                    <a:pt x="230662" y="497418"/>
                    <a:pt x="246555" y="510890"/>
                    <a:pt x="269306" y="510890"/>
                  </a:cubicBezTo>
                  <a:cubicBezTo>
                    <a:pt x="275305" y="510890"/>
                    <a:pt x="280163" y="515739"/>
                    <a:pt x="280163" y="521739"/>
                  </a:cubicBezTo>
                  <a:lnTo>
                    <a:pt x="280163" y="618918"/>
                  </a:lnTo>
                  <a:lnTo>
                    <a:pt x="258457" y="618918"/>
                  </a:lnTo>
                  <a:lnTo>
                    <a:pt x="258457" y="531827"/>
                  </a:lnTo>
                  <a:cubicBezTo>
                    <a:pt x="229205" y="527600"/>
                    <a:pt x="208956" y="506323"/>
                    <a:pt x="208956" y="478132"/>
                  </a:cubicBezTo>
                  <a:lnTo>
                    <a:pt x="208956" y="326919"/>
                  </a:lnTo>
                  <a:cubicBezTo>
                    <a:pt x="208956" y="317025"/>
                    <a:pt x="209482" y="307755"/>
                    <a:pt x="210535" y="299084"/>
                  </a:cubicBezTo>
                  <a:cubicBezTo>
                    <a:pt x="200908" y="288721"/>
                    <a:pt x="186392" y="282689"/>
                    <a:pt x="166281" y="280851"/>
                  </a:cubicBezTo>
                  <a:lnTo>
                    <a:pt x="131240" y="308767"/>
                  </a:lnTo>
                  <a:cubicBezTo>
                    <a:pt x="127281" y="311924"/>
                    <a:pt x="121679" y="311924"/>
                    <a:pt x="117720" y="308767"/>
                  </a:cubicBezTo>
                  <a:lnTo>
                    <a:pt x="82679" y="280843"/>
                  </a:lnTo>
                  <a:cubicBezTo>
                    <a:pt x="39445" y="284762"/>
                    <a:pt x="21706" y="307188"/>
                    <a:pt x="21706" y="357263"/>
                  </a:cubicBezTo>
                  <a:lnTo>
                    <a:pt x="21706" y="473550"/>
                  </a:lnTo>
                  <a:cubicBezTo>
                    <a:pt x="21706" y="488576"/>
                    <a:pt x="30863" y="496203"/>
                    <a:pt x="48918" y="496203"/>
                  </a:cubicBezTo>
                  <a:cubicBezTo>
                    <a:pt x="54917" y="496203"/>
                    <a:pt x="59767" y="501053"/>
                    <a:pt x="59767" y="507052"/>
                  </a:cubicBezTo>
                  <a:lnTo>
                    <a:pt x="59767" y="591342"/>
                  </a:lnTo>
                  <a:lnTo>
                    <a:pt x="38069" y="591342"/>
                  </a:lnTo>
                  <a:lnTo>
                    <a:pt x="38069" y="517108"/>
                  </a:lnTo>
                  <a:cubicBezTo>
                    <a:pt x="14314" y="513456"/>
                    <a:pt x="0" y="497458"/>
                    <a:pt x="0" y="473550"/>
                  </a:cubicBezTo>
                  <a:lnTo>
                    <a:pt x="0" y="357263"/>
                  </a:lnTo>
                  <a:cubicBezTo>
                    <a:pt x="0" y="294623"/>
                    <a:pt x="27948" y="262432"/>
                    <a:pt x="85448" y="258870"/>
                  </a:cubicBezTo>
                  <a:cubicBezTo>
                    <a:pt x="88031" y="258716"/>
                    <a:pt x="90767" y="259542"/>
                    <a:pt x="92880" y="261218"/>
                  </a:cubicBezTo>
                  <a:lnTo>
                    <a:pt x="124480" y="286405"/>
                  </a:lnTo>
                  <a:lnTo>
                    <a:pt x="156096" y="261218"/>
                  </a:lnTo>
                  <a:cubicBezTo>
                    <a:pt x="158193" y="259542"/>
                    <a:pt x="160792" y="258724"/>
                    <a:pt x="163520" y="258870"/>
                  </a:cubicBezTo>
                  <a:cubicBezTo>
                    <a:pt x="185056" y="260214"/>
                    <a:pt x="202123" y="265492"/>
                    <a:pt x="215328" y="274706"/>
                  </a:cubicBezTo>
                  <a:cubicBezTo>
                    <a:pt x="228314" y="229067"/>
                    <a:pt x="261412" y="205718"/>
                    <a:pt x="316823" y="202220"/>
                  </a:cubicBezTo>
                  <a:close/>
                  <a:moveTo>
                    <a:pt x="610586" y="116133"/>
                  </a:moveTo>
                  <a:cubicBezTo>
                    <a:pt x="581359" y="116133"/>
                    <a:pt x="557588" y="139904"/>
                    <a:pt x="557588" y="169131"/>
                  </a:cubicBezTo>
                  <a:cubicBezTo>
                    <a:pt x="557588" y="198367"/>
                    <a:pt x="581359" y="222162"/>
                    <a:pt x="610586" y="222162"/>
                  </a:cubicBezTo>
                  <a:cubicBezTo>
                    <a:pt x="639830" y="222162"/>
                    <a:pt x="663616" y="198367"/>
                    <a:pt x="663616" y="169131"/>
                  </a:cubicBezTo>
                  <a:cubicBezTo>
                    <a:pt x="663616" y="139904"/>
                    <a:pt x="639830" y="116133"/>
                    <a:pt x="610586" y="116133"/>
                  </a:cubicBezTo>
                  <a:close/>
                  <a:moveTo>
                    <a:pt x="124479" y="116133"/>
                  </a:moveTo>
                  <a:cubicBezTo>
                    <a:pt x="95244" y="116133"/>
                    <a:pt x="71449" y="139904"/>
                    <a:pt x="71449" y="169131"/>
                  </a:cubicBezTo>
                  <a:cubicBezTo>
                    <a:pt x="71449" y="198367"/>
                    <a:pt x="95244" y="222162"/>
                    <a:pt x="124479" y="222162"/>
                  </a:cubicBezTo>
                  <a:cubicBezTo>
                    <a:pt x="153707" y="222162"/>
                    <a:pt x="177477" y="198367"/>
                    <a:pt x="177477" y="169131"/>
                  </a:cubicBezTo>
                  <a:cubicBezTo>
                    <a:pt x="177477" y="139904"/>
                    <a:pt x="153707" y="116133"/>
                    <a:pt x="124479" y="116133"/>
                  </a:cubicBezTo>
                  <a:close/>
                  <a:moveTo>
                    <a:pt x="610586" y="94427"/>
                  </a:moveTo>
                  <a:cubicBezTo>
                    <a:pt x="651796" y="94427"/>
                    <a:pt x="685323" y="127937"/>
                    <a:pt x="685323" y="169131"/>
                  </a:cubicBezTo>
                  <a:cubicBezTo>
                    <a:pt x="685323" y="210333"/>
                    <a:pt x="651796" y="243868"/>
                    <a:pt x="610586" y="243868"/>
                  </a:cubicBezTo>
                  <a:cubicBezTo>
                    <a:pt x="569392" y="243868"/>
                    <a:pt x="535882" y="210333"/>
                    <a:pt x="535882" y="169131"/>
                  </a:cubicBezTo>
                  <a:cubicBezTo>
                    <a:pt x="535882" y="127937"/>
                    <a:pt x="569392" y="94427"/>
                    <a:pt x="610586" y="94427"/>
                  </a:cubicBezTo>
                  <a:close/>
                  <a:moveTo>
                    <a:pt x="124479" y="94427"/>
                  </a:moveTo>
                  <a:cubicBezTo>
                    <a:pt x="165673" y="94427"/>
                    <a:pt x="199184" y="127937"/>
                    <a:pt x="199184" y="169131"/>
                  </a:cubicBezTo>
                  <a:cubicBezTo>
                    <a:pt x="199184" y="210333"/>
                    <a:pt x="165673" y="243868"/>
                    <a:pt x="124479" y="243868"/>
                  </a:cubicBezTo>
                  <a:cubicBezTo>
                    <a:pt x="83278" y="243868"/>
                    <a:pt x="49743" y="210333"/>
                    <a:pt x="49743" y="169131"/>
                  </a:cubicBezTo>
                  <a:cubicBezTo>
                    <a:pt x="49743" y="127937"/>
                    <a:pt x="83278" y="94427"/>
                    <a:pt x="124479" y="94427"/>
                  </a:cubicBezTo>
                  <a:close/>
                  <a:moveTo>
                    <a:pt x="367553" y="21706"/>
                  </a:moveTo>
                  <a:cubicBezTo>
                    <a:pt x="327736" y="21706"/>
                    <a:pt x="295351" y="54099"/>
                    <a:pt x="295351" y="93925"/>
                  </a:cubicBezTo>
                  <a:cubicBezTo>
                    <a:pt x="295351" y="133742"/>
                    <a:pt x="327736" y="166143"/>
                    <a:pt x="367553" y="166143"/>
                  </a:cubicBezTo>
                  <a:cubicBezTo>
                    <a:pt x="407379" y="166143"/>
                    <a:pt x="439772" y="133742"/>
                    <a:pt x="439772" y="93925"/>
                  </a:cubicBezTo>
                  <a:cubicBezTo>
                    <a:pt x="439772" y="54099"/>
                    <a:pt x="407379" y="21706"/>
                    <a:pt x="367553" y="21706"/>
                  </a:cubicBezTo>
                  <a:close/>
                  <a:moveTo>
                    <a:pt x="367553" y="0"/>
                  </a:moveTo>
                  <a:cubicBezTo>
                    <a:pt x="419345" y="0"/>
                    <a:pt x="461478" y="42141"/>
                    <a:pt x="461478" y="93925"/>
                  </a:cubicBezTo>
                  <a:cubicBezTo>
                    <a:pt x="461478" y="145716"/>
                    <a:pt x="419345" y="187849"/>
                    <a:pt x="367553" y="187849"/>
                  </a:cubicBezTo>
                  <a:cubicBezTo>
                    <a:pt x="315770" y="187849"/>
                    <a:pt x="273645" y="145716"/>
                    <a:pt x="273645" y="93925"/>
                  </a:cubicBezTo>
                  <a:cubicBezTo>
                    <a:pt x="273645" y="42141"/>
                    <a:pt x="315770" y="0"/>
                    <a:pt x="367553" y="0"/>
                  </a:cubicBezTo>
                  <a:close/>
                </a:path>
              </a:pathLst>
            </a:custGeom>
            <a:solidFill>
              <a:schemeClr val="tx2"/>
            </a:solidFill>
            <a:ln w="8096" cap="flat">
              <a:noFill/>
              <a:prstDash val="solid"/>
              <a:miter/>
            </a:ln>
          </p:spPr>
          <p:txBody>
            <a:bodyPr rtlCol="0" anchor="ctr"/>
            <a:lstStyle/>
            <a:p>
              <a:endParaRPr lang="nl-NL"/>
            </a:p>
          </p:txBody>
        </p:sp>
      </p:grpSp>
      <p:grpSp>
        <p:nvGrpSpPr>
          <p:cNvPr id="22" name="Groep 21">
            <a:extLst>
              <a:ext uri="{FF2B5EF4-FFF2-40B4-BE49-F238E27FC236}">
                <a16:creationId xmlns:a16="http://schemas.microsoft.com/office/drawing/2014/main" id="{8768D34D-FF2E-E988-E501-F10359BAE192}"/>
              </a:ext>
            </a:extLst>
          </p:cNvPr>
          <p:cNvGrpSpPr/>
          <p:nvPr/>
        </p:nvGrpSpPr>
        <p:grpSpPr>
          <a:xfrm>
            <a:off x="4187596" y="1620237"/>
            <a:ext cx="1354676" cy="1354676"/>
            <a:chOff x="4092348" y="1668788"/>
            <a:chExt cx="1354676" cy="1354676"/>
          </a:xfrm>
        </p:grpSpPr>
        <p:grpSp>
          <p:nvGrpSpPr>
            <p:cNvPr id="32" name="Groep 31">
              <a:extLst>
                <a:ext uri="{FF2B5EF4-FFF2-40B4-BE49-F238E27FC236}">
                  <a16:creationId xmlns:a16="http://schemas.microsoft.com/office/drawing/2014/main" id="{B10CD58C-5489-571C-5C61-E2EB16509D5D}"/>
                </a:ext>
              </a:extLst>
            </p:cNvPr>
            <p:cNvGrpSpPr/>
            <p:nvPr/>
          </p:nvGrpSpPr>
          <p:grpSpPr>
            <a:xfrm>
              <a:off x="4092348" y="1668788"/>
              <a:ext cx="1354676" cy="1354676"/>
              <a:chOff x="1798949" y="2070847"/>
              <a:chExt cx="2280468" cy="2280468"/>
            </a:xfrm>
          </p:grpSpPr>
          <p:sp>
            <p:nvSpPr>
              <p:cNvPr id="48" name="Ovaal 47">
                <a:extLst>
                  <a:ext uri="{FF2B5EF4-FFF2-40B4-BE49-F238E27FC236}">
                    <a16:creationId xmlns:a16="http://schemas.microsoft.com/office/drawing/2014/main" id="{905FE009-0821-12C1-A81F-4F7EEB844481}"/>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0" name="Vrije vorm 49">
                <a:extLst>
                  <a:ext uri="{FF2B5EF4-FFF2-40B4-BE49-F238E27FC236}">
                    <a16:creationId xmlns:a16="http://schemas.microsoft.com/office/drawing/2014/main" id="{B93F224A-7204-B837-E562-7752C90C8BF9}"/>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2B1B97CB-CFCC-E198-B6C2-E1161A2F195E}"/>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44" name="Vrije vorm 43">
              <a:extLst>
                <a:ext uri="{FF2B5EF4-FFF2-40B4-BE49-F238E27FC236}">
                  <a16:creationId xmlns:a16="http://schemas.microsoft.com/office/drawing/2014/main" id="{1C476A89-67DD-41B9-0489-866A4237BC37}"/>
                </a:ext>
              </a:extLst>
            </p:cNvPr>
            <p:cNvSpPr/>
            <p:nvPr/>
          </p:nvSpPr>
          <p:spPr>
            <a:xfrm>
              <a:off x="4361562" y="2030376"/>
              <a:ext cx="795715" cy="588358"/>
            </a:xfrm>
            <a:custGeom>
              <a:avLst/>
              <a:gdLst>
                <a:gd name="connsiteX0" fmla="*/ 475131 w 795715"/>
                <a:gd name="connsiteY0" fmla="*/ 260202 h 588358"/>
                <a:gd name="connsiteX1" fmla="*/ 516788 w 795715"/>
                <a:gd name="connsiteY1" fmla="*/ 279973 h 588358"/>
                <a:gd name="connsiteX2" fmla="*/ 530561 w 795715"/>
                <a:gd name="connsiteY2" fmla="*/ 324898 h 588358"/>
                <a:gd name="connsiteX3" fmla="*/ 507654 w 795715"/>
                <a:gd name="connsiteY3" fmla="*/ 364091 h 588358"/>
                <a:gd name="connsiteX4" fmla="*/ 296162 w 795715"/>
                <a:gd name="connsiteY4" fmla="*/ 470901 h 588358"/>
                <a:gd name="connsiteX5" fmla="*/ 296162 w 795715"/>
                <a:gd name="connsiteY5" fmla="*/ 588358 h 588358"/>
                <a:gd name="connsiteX6" fmla="*/ 272124 w 795715"/>
                <a:gd name="connsiteY6" fmla="*/ 588358 h 588358"/>
                <a:gd name="connsiteX7" fmla="*/ 272124 w 795715"/>
                <a:gd name="connsiteY7" fmla="*/ 462247 h 588358"/>
                <a:gd name="connsiteX8" fmla="*/ 280393 w 795715"/>
                <a:gd name="connsiteY8" fmla="*/ 450817 h 588358"/>
                <a:gd name="connsiteX9" fmla="*/ 493194 w 795715"/>
                <a:gd name="connsiteY9" fmla="*/ 344873 h 588358"/>
                <a:gd name="connsiteX10" fmla="*/ 506692 w 795715"/>
                <a:gd name="connsiteY10" fmla="*/ 322050 h 588358"/>
                <a:gd name="connsiteX11" fmla="*/ 498231 w 795715"/>
                <a:gd name="connsiteY11" fmla="*/ 295261 h 588358"/>
                <a:gd name="connsiteX12" fmla="*/ 463196 w 795715"/>
                <a:gd name="connsiteY12" fmla="*/ 287268 h 588358"/>
                <a:gd name="connsiteX13" fmla="*/ 233292 w 795715"/>
                <a:gd name="connsiteY13" fmla="*/ 367721 h 588358"/>
                <a:gd name="connsiteX14" fmla="*/ 177297 w 795715"/>
                <a:gd name="connsiteY14" fmla="*/ 423703 h 588358"/>
                <a:gd name="connsiteX15" fmla="*/ 160303 w 795715"/>
                <a:gd name="connsiteY15" fmla="*/ 423703 h 588358"/>
                <a:gd name="connsiteX16" fmla="*/ 109850 w 795715"/>
                <a:gd name="connsiteY16" fmla="*/ 373237 h 588358"/>
                <a:gd name="connsiteX17" fmla="*/ 24037 w 795715"/>
                <a:gd name="connsiteY17" fmla="*/ 482570 h 588358"/>
                <a:gd name="connsiteX18" fmla="*/ 24037 w 795715"/>
                <a:gd name="connsiteY18" fmla="*/ 588358 h 588358"/>
                <a:gd name="connsiteX19" fmla="*/ 0 w 795715"/>
                <a:gd name="connsiteY19" fmla="*/ 588358 h 588358"/>
                <a:gd name="connsiteX20" fmla="*/ 0 w 795715"/>
                <a:gd name="connsiteY20" fmla="*/ 482570 h 588358"/>
                <a:gd name="connsiteX21" fmla="*/ 111688 w 795715"/>
                <a:gd name="connsiteY21" fmla="*/ 348383 h 588358"/>
                <a:gd name="connsiteX22" fmla="*/ 122313 w 795715"/>
                <a:gd name="connsiteY22" fmla="*/ 351712 h 588358"/>
                <a:gd name="connsiteX23" fmla="*/ 168801 w 795715"/>
                <a:gd name="connsiteY23" fmla="*/ 398199 h 588358"/>
                <a:gd name="connsiteX24" fmla="*/ 219579 w 795715"/>
                <a:gd name="connsiteY24" fmla="*/ 347445 h 588358"/>
                <a:gd name="connsiteX25" fmla="*/ 227536 w 795715"/>
                <a:gd name="connsiteY25" fmla="*/ 343936 h 588358"/>
                <a:gd name="connsiteX26" fmla="*/ 451406 w 795715"/>
                <a:gd name="connsiteY26" fmla="*/ 266319 h 588358"/>
                <a:gd name="connsiteX27" fmla="*/ 475131 w 795715"/>
                <a:gd name="connsiteY27" fmla="*/ 260202 h 588358"/>
                <a:gd name="connsiteX28" fmla="*/ 168825 w 795715"/>
                <a:gd name="connsiteY28" fmla="*/ 148033 h 588358"/>
                <a:gd name="connsiteX29" fmla="*/ 88733 w 795715"/>
                <a:gd name="connsiteY29" fmla="*/ 228150 h 588358"/>
                <a:gd name="connsiteX30" fmla="*/ 168825 w 795715"/>
                <a:gd name="connsiteY30" fmla="*/ 308205 h 588358"/>
                <a:gd name="connsiteX31" fmla="*/ 248905 w 795715"/>
                <a:gd name="connsiteY31" fmla="*/ 228150 h 588358"/>
                <a:gd name="connsiteX32" fmla="*/ 168825 w 795715"/>
                <a:gd name="connsiteY32" fmla="*/ 148033 h 588358"/>
                <a:gd name="connsiteX33" fmla="*/ 168825 w 795715"/>
                <a:gd name="connsiteY33" fmla="*/ 123996 h 588358"/>
                <a:gd name="connsiteX34" fmla="*/ 272942 w 795715"/>
                <a:gd name="connsiteY34" fmla="*/ 228150 h 588358"/>
                <a:gd name="connsiteX35" fmla="*/ 168825 w 795715"/>
                <a:gd name="connsiteY35" fmla="*/ 332243 h 588358"/>
                <a:gd name="connsiteX36" fmla="*/ 64696 w 795715"/>
                <a:gd name="connsiteY36" fmla="*/ 228150 h 588358"/>
                <a:gd name="connsiteX37" fmla="*/ 168825 w 795715"/>
                <a:gd name="connsiteY37" fmla="*/ 123996 h 588358"/>
                <a:gd name="connsiteX38" fmla="*/ 389642 w 795715"/>
                <a:gd name="connsiteY38" fmla="*/ 121412 h 588358"/>
                <a:gd name="connsiteX39" fmla="*/ 461058 w 795715"/>
                <a:gd name="connsiteY39" fmla="*/ 192826 h 588358"/>
                <a:gd name="connsiteX40" fmla="*/ 531498 w 795715"/>
                <a:gd name="connsiteY40" fmla="*/ 122373 h 588358"/>
                <a:gd name="connsiteX41" fmla="*/ 548492 w 795715"/>
                <a:gd name="connsiteY41" fmla="*/ 122373 h 588358"/>
                <a:gd name="connsiteX42" fmla="*/ 648559 w 795715"/>
                <a:gd name="connsiteY42" fmla="*/ 222440 h 588358"/>
                <a:gd name="connsiteX43" fmla="*/ 648559 w 795715"/>
                <a:gd name="connsiteY43" fmla="*/ 176277 h 588358"/>
                <a:gd name="connsiteX44" fmla="*/ 672596 w 795715"/>
                <a:gd name="connsiteY44" fmla="*/ 176277 h 588358"/>
                <a:gd name="connsiteX45" fmla="*/ 672596 w 795715"/>
                <a:gd name="connsiteY45" fmla="*/ 251441 h 588358"/>
                <a:gd name="connsiteX46" fmla="*/ 660577 w 795715"/>
                <a:gd name="connsiteY46" fmla="*/ 263460 h 588358"/>
                <a:gd name="connsiteX47" fmla="*/ 585413 w 795715"/>
                <a:gd name="connsiteY47" fmla="*/ 263460 h 588358"/>
                <a:gd name="connsiteX48" fmla="*/ 585413 w 795715"/>
                <a:gd name="connsiteY48" fmla="*/ 239422 h 588358"/>
                <a:gd name="connsiteX49" fmla="*/ 631564 w 795715"/>
                <a:gd name="connsiteY49" fmla="*/ 239422 h 588358"/>
                <a:gd name="connsiteX50" fmla="*/ 539995 w 795715"/>
                <a:gd name="connsiteY50" fmla="*/ 147865 h 588358"/>
                <a:gd name="connsiteX51" fmla="*/ 469554 w 795715"/>
                <a:gd name="connsiteY51" fmla="*/ 218319 h 588358"/>
                <a:gd name="connsiteX52" fmla="*/ 461058 w 795715"/>
                <a:gd name="connsiteY52" fmla="*/ 221839 h 588358"/>
                <a:gd name="connsiteX53" fmla="*/ 452560 w 795715"/>
                <a:gd name="connsiteY53" fmla="*/ 218319 h 588358"/>
                <a:gd name="connsiteX54" fmla="*/ 372648 w 795715"/>
                <a:gd name="connsiteY54" fmla="*/ 138406 h 588358"/>
                <a:gd name="connsiteX55" fmla="*/ 241862 w 795715"/>
                <a:gd name="connsiteY55" fmla="*/ 0 h 588358"/>
                <a:gd name="connsiteX56" fmla="*/ 783696 w 795715"/>
                <a:gd name="connsiteY56" fmla="*/ 0 h 588358"/>
                <a:gd name="connsiteX57" fmla="*/ 795715 w 795715"/>
                <a:gd name="connsiteY57" fmla="*/ 12019 h 588358"/>
                <a:gd name="connsiteX58" fmla="*/ 795715 w 795715"/>
                <a:gd name="connsiteY58" fmla="*/ 430290 h 588358"/>
                <a:gd name="connsiteX59" fmla="*/ 783696 w 795715"/>
                <a:gd name="connsiteY59" fmla="*/ 442308 h 588358"/>
                <a:gd name="connsiteX60" fmla="*/ 448113 w 795715"/>
                <a:gd name="connsiteY60" fmla="*/ 442308 h 588358"/>
                <a:gd name="connsiteX61" fmla="*/ 448113 w 795715"/>
                <a:gd name="connsiteY61" fmla="*/ 418271 h 588358"/>
                <a:gd name="connsiteX62" fmla="*/ 771678 w 795715"/>
                <a:gd name="connsiteY62" fmla="*/ 418271 h 588358"/>
                <a:gd name="connsiteX63" fmla="*/ 771678 w 795715"/>
                <a:gd name="connsiteY63" fmla="*/ 24037 h 588358"/>
                <a:gd name="connsiteX64" fmla="*/ 253880 w 795715"/>
                <a:gd name="connsiteY64" fmla="*/ 24037 h 588358"/>
                <a:gd name="connsiteX65" fmla="*/ 253880 w 795715"/>
                <a:gd name="connsiteY65" fmla="*/ 115847 h 588358"/>
                <a:gd name="connsiteX66" fmla="*/ 229843 w 795715"/>
                <a:gd name="connsiteY66" fmla="*/ 115847 h 588358"/>
                <a:gd name="connsiteX67" fmla="*/ 229843 w 795715"/>
                <a:gd name="connsiteY67" fmla="*/ 12019 h 588358"/>
                <a:gd name="connsiteX68" fmla="*/ 241862 w 795715"/>
                <a:gd name="connsiteY68" fmla="*/ 0 h 58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95715" h="588358">
                  <a:moveTo>
                    <a:pt x="475131" y="260202"/>
                  </a:moveTo>
                  <a:cubicBezTo>
                    <a:pt x="491008" y="260202"/>
                    <a:pt x="506572" y="267594"/>
                    <a:pt x="516788" y="279973"/>
                  </a:cubicBezTo>
                  <a:cubicBezTo>
                    <a:pt x="527569" y="293061"/>
                    <a:pt x="532448" y="309022"/>
                    <a:pt x="530561" y="324898"/>
                  </a:cubicBezTo>
                  <a:cubicBezTo>
                    <a:pt x="528710" y="340438"/>
                    <a:pt x="520573" y="354356"/>
                    <a:pt x="507654" y="364091"/>
                  </a:cubicBezTo>
                  <a:cubicBezTo>
                    <a:pt x="453174" y="405014"/>
                    <a:pt x="376483" y="443702"/>
                    <a:pt x="296162" y="470901"/>
                  </a:cubicBezTo>
                  <a:lnTo>
                    <a:pt x="296162" y="588358"/>
                  </a:lnTo>
                  <a:lnTo>
                    <a:pt x="272124" y="588358"/>
                  </a:lnTo>
                  <a:lnTo>
                    <a:pt x="272124" y="462247"/>
                  </a:lnTo>
                  <a:cubicBezTo>
                    <a:pt x="272124" y="457043"/>
                    <a:pt x="275454" y="452440"/>
                    <a:pt x="280393" y="450817"/>
                  </a:cubicBezTo>
                  <a:cubicBezTo>
                    <a:pt x="360125" y="424689"/>
                    <a:pt x="439677" y="385075"/>
                    <a:pt x="493194" y="344873"/>
                  </a:cubicBezTo>
                  <a:cubicBezTo>
                    <a:pt x="500827" y="339129"/>
                    <a:pt x="505634" y="331028"/>
                    <a:pt x="506692" y="322050"/>
                  </a:cubicBezTo>
                  <a:cubicBezTo>
                    <a:pt x="507797" y="312748"/>
                    <a:pt x="504793" y="303229"/>
                    <a:pt x="498231" y="295261"/>
                  </a:cubicBezTo>
                  <a:cubicBezTo>
                    <a:pt x="489709" y="284949"/>
                    <a:pt x="473965" y="281222"/>
                    <a:pt x="463196" y="287268"/>
                  </a:cubicBezTo>
                  <a:cubicBezTo>
                    <a:pt x="353118" y="349104"/>
                    <a:pt x="292821" y="364415"/>
                    <a:pt x="233292" y="367721"/>
                  </a:cubicBezTo>
                  <a:lnTo>
                    <a:pt x="177297" y="423703"/>
                  </a:lnTo>
                  <a:cubicBezTo>
                    <a:pt x="172611" y="428391"/>
                    <a:pt x="165003" y="428391"/>
                    <a:pt x="160303" y="423703"/>
                  </a:cubicBezTo>
                  <a:lnTo>
                    <a:pt x="109850" y="373237"/>
                  </a:lnTo>
                  <a:cubicBezTo>
                    <a:pt x="52124" y="385568"/>
                    <a:pt x="24037" y="421384"/>
                    <a:pt x="24037" y="482570"/>
                  </a:cubicBezTo>
                  <a:lnTo>
                    <a:pt x="24037" y="588358"/>
                  </a:lnTo>
                  <a:lnTo>
                    <a:pt x="0" y="588358"/>
                  </a:lnTo>
                  <a:lnTo>
                    <a:pt x="0" y="482570"/>
                  </a:lnTo>
                  <a:cubicBezTo>
                    <a:pt x="0" y="407875"/>
                    <a:pt x="38627" y="361471"/>
                    <a:pt x="111688" y="348383"/>
                  </a:cubicBezTo>
                  <a:cubicBezTo>
                    <a:pt x="115606" y="347710"/>
                    <a:pt x="119536" y="348935"/>
                    <a:pt x="122313" y="351712"/>
                  </a:cubicBezTo>
                  <a:lnTo>
                    <a:pt x="168801" y="398199"/>
                  </a:lnTo>
                  <a:lnTo>
                    <a:pt x="219579" y="347445"/>
                  </a:lnTo>
                  <a:cubicBezTo>
                    <a:pt x="221706" y="345330"/>
                    <a:pt x="224531" y="344080"/>
                    <a:pt x="227536" y="343936"/>
                  </a:cubicBezTo>
                  <a:cubicBezTo>
                    <a:pt x="286571" y="341268"/>
                    <a:pt x="342121" y="327710"/>
                    <a:pt x="451406" y="266319"/>
                  </a:cubicBezTo>
                  <a:cubicBezTo>
                    <a:pt x="458510" y="262317"/>
                    <a:pt x="466718" y="260202"/>
                    <a:pt x="475131" y="260202"/>
                  </a:cubicBezTo>
                  <a:close/>
                  <a:moveTo>
                    <a:pt x="168825" y="148033"/>
                  </a:moveTo>
                  <a:cubicBezTo>
                    <a:pt x="124656" y="148033"/>
                    <a:pt x="88733" y="183981"/>
                    <a:pt x="88733" y="228150"/>
                  </a:cubicBezTo>
                  <a:cubicBezTo>
                    <a:pt x="88733" y="272294"/>
                    <a:pt x="124656" y="308205"/>
                    <a:pt x="168825" y="308205"/>
                  </a:cubicBezTo>
                  <a:cubicBezTo>
                    <a:pt x="212981" y="308205"/>
                    <a:pt x="248905" y="272294"/>
                    <a:pt x="248905" y="228150"/>
                  </a:cubicBezTo>
                  <a:cubicBezTo>
                    <a:pt x="248905" y="183981"/>
                    <a:pt x="212981" y="148033"/>
                    <a:pt x="168825" y="148033"/>
                  </a:cubicBezTo>
                  <a:close/>
                  <a:moveTo>
                    <a:pt x="168825" y="123996"/>
                  </a:moveTo>
                  <a:cubicBezTo>
                    <a:pt x="226238" y="123996"/>
                    <a:pt x="272942" y="170724"/>
                    <a:pt x="272942" y="228150"/>
                  </a:cubicBezTo>
                  <a:cubicBezTo>
                    <a:pt x="272942" y="285551"/>
                    <a:pt x="226238" y="332243"/>
                    <a:pt x="168825" y="332243"/>
                  </a:cubicBezTo>
                  <a:cubicBezTo>
                    <a:pt x="111412" y="332243"/>
                    <a:pt x="64696" y="285551"/>
                    <a:pt x="64696" y="228150"/>
                  </a:cubicBezTo>
                  <a:cubicBezTo>
                    <a:pt x="64696" y="170724"/>
                    <a:pt x="111412" y="123996"/>
                    <a:pt x="168825" y="123996"/>
                  </a:cubicBezTo>
                  <a:close/>
                  <a:moveTo>
                    <a:pt x="389642" y="121412"/>
                  </a:moveTo>
                  <a:lnTo>
                    <a:pt x="461058" y="192826"/>
                  </a:lnTo>
                  <a:lnTo>
                    <a:pt x="531498" y="122373"/>
                  </a:lnTo>
                  <a:cubicBezTo>
                    <a:pt x="536197" y="117686"/>
                    <a:pt x="543793" y="117686"/>
                    <a:pt x="548492" y="122373"/>
                  </a:cubicBezTo>
                  <a:lnTo>
                    <a:pt x="648559" y="222440"/>
                  </a:lnTo>
                  <a:lnTo>
                    <a:pt x="648559" y="176277"/>
                  </a:lnTo>
                  <a:lnTo>
                    <a:pt x="672596" y="176277"/>
                  </a:lnTo>
                  <a:lnTo>
                    <a:pt x="672596" y="251441"/>
                  </a:lnTo>
                  <a:cubicBezTo>
                    <a:pt x="672596" y="258087"/>
                    <a:pt x="667224" y="263460"/>
                    <a:pt x="660577" y="263460"/>
                  </a:cubicBezTo>
                  <a:lnTo>
                    <a:pt x="585413" y="263460"/>
                  </a:lnTo>
                  <a:lnTo>
                    <a:pt x="585413" y="239422"/>
                  </a:lnTo>
                  <a:lnTo>
                    <a:pt x="631564" y="239422"/>
                  </a:lnTo>
                  <a:lnTo>
                    <a:pt x="539995" y="147865"/>
                  </a:lnTo>
                  <a:lnTo>
                    <a:pt x="469554" y="218319"/>
                  </a:lnTo>
                  <a:cubicBezTo>
                    <a:pt x="467295" y="220566"/>
                    <a:pt x="464242" y="221839"/>
                    <a:pt x="461058" y="221839"/>
                  </a:cubicBezTo>
                  <a:cubicBezTo>
                    <a:pt x="457860" y="221839"/>
                    <a:pt x="454807" y="220566"/>
                    <a:pt x="452560" y="218319"/>
                  </a:cubicBezTo>
                  <a:lnTo>
                    <a:pt x="372648" y="138406"/>
                  </a:lnTo>
                  <a:close/>
                  <a:moveTo>
                    <a:pt x="241862" y="0"/>
                  </a:moveTo>
                  <a:lnTo>
                    <a:pt x="783696" y="0"/>
                  </a:lnTo>
                  <a:cubicBezTo>
                    <a:pt x="790343" y="0"/>
                    <a:pt x="795715" y="5373"/>
                    <a:pt x="795715" y="12019"/>
                  </a:cubicBezTo>
                  <a:lnTo>
                    <a:pt x="795715" y="430290"/>
                  </a:lnTo>
                  <a:cubicBezTo>
                    <a:pt x="795715" y="436936"/>
                    <a:pt x="790343" y="442308"/>
                    <a:pt x="783696" y="442308"/>
                  </a:cubicBezTo>
                  <a:lnTo>
                    <a:pt x="448113" y="442308"/>
                  </a:lnTo>
                  <a:lnTo>
                    <a:pt x="448113" y="418271"/>
                  </a:lnTo>
                  <a:lnTo>
                    <a:pt x="771678" y="418271"/>
                  </a:lnTo>
                  <a:lnTo>
                    <a:pt x="771678" y="24037"/>
                  </a:lnTo>
                  <a:lnTo>
                    <a:pt x="253880" y="24037"/>
                  </a:lnTo>
                  <a:lnTo>
                    <a:pt x="253880" y="115847"/>
                  </a:lnTo>
                  <a:lnTo>
                    <a:pt x="229843" y="115847"/>
                  </a:lnTo>
                  <a:lnTo>
                    <a:pt x="229843" y="12019"/>
                  </a:lnTo>
                  <a:cubicBezTo>
                    <a:pt x="229843" y="5373"/>
                    <a:pt x="235227" y="0"/>
                    <a:pt x="241862" y="0"/>
                  </a:cubicBezTo>
                  <a:close/>
                </a:path>
              </a:pathLst>
            </a:custGeom>
            <a:solidFill>
              <a:schemeClr val="tx2"/>
            </a:solidFill>
            <a:ln w="12700" cap="flat">
              <a:noFill/>
              <a:prstDash val="solid"/>
              <a:miter/>
            </a:ln>
          </p:spPr>
          <p:txBody>
            <a:bodyPr rtlCol="0" anchor="ctr"/>
            <a:lstStyle/>
            <a:p>
              <a:endParaRPr lang="nl-NL"/>
            </a:p>
          </p:txBody>
        </p:sp>
      </p:grpSp>
      <p:grpSp>
        <p:nvGrpSpPr>
          <p:cNvPr id="249" name="Groep 248">
            <a:extLst>
              <a:ext uri="{FF2B5EF4-FFF2-40B4-BE49-F238E27FC236}">
                <a16:creationId xmlns:a16="http://schemas.microsoft.com/office/drawing/2014/main" id="{39C73613-E63E-F3ED-22E9-6A581A95A87F}"/>
              </a:ext>
            </a:extLst>
          </p:cNvPr>
          <p:cNvGrpSpPr/>
          <p:nvPr/>
        </p:nvGrpSpPr>
        <p:grpSpPr>
          <a:xfrm>
            <a:off x="6768849" y="1620237"/>
            <a:ext cx="1354676" cy="1354676"/>
            <a:chOff x="6768849" y="1620237"/>
            <a:chExt cx="1354676" cy="1354676"/>
          </a:xfrm>
        </p:grpSpPr>
        <p:grpSp>
          <p:nvGrpSpPr>
            <p:cNvPr id="60" name="Groep 59">
              <a:extLst>
                <a:ext uri="{FF2B5EF4-FFF2-40B4-BE49-F238E27FC236}">
                  <a16:creationId xmlns:a16="http://schemas.microsoft.com/office/drawing/2014/main" id="{BFD904AA-C053-DCB3-FD8A-7E03F1AD5585}"/>
                </a:ext>
              </a:extLst>
            </p:cNvPr>
            <p:cNvGrpSpPr/>
            <p:nvPr/>
          </p:nvGrpSpPr>
          <p:grpSpPr>
            <a:xfrm>
              <a:off x="6768849" y="1620237"/>
              <a:ext cx="1354676" cy="1354676"/>
              <a:chOff x="1798949" y="2070847"/>
              <a:chExt cx="2280468" cy="2280468"/>
            </a:xfrm>
          </p:grpSpPr>
          <p:sp>
            <p:nvSpPr>
              <p:cNvPr id="62" name="Ovaal 61">
                <a:extLst>
                  <a:ext uri="{FF2B5EF4-FFF2-40B4-BE49-F238E27FC236}">
                    <a16:creationId xmlns:a16="http://schemas.microsoft.com/office/drawing/2014/main" id="{F90E9009-3E04-AE9D-0301-B1DA29654D5D}"/>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3" name="Vrije vorm 62">
                <a:extLst>
                  <a:ext uri="{FF2B5EF4-FFF2-40B4-BE49-F238E27FC236}">
                    <a16:creationId xmlns:a16="http://schemas.microsoft.com/office/drawing/2014/main" id="{C0863D6F-790A-A746-B947-DA957FDD267F}"/>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4FD2C46C-275F-7502-25CF-A4123BBAA5EE}"/>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248" name="Vrije vorm 247">
              <a:extLst>
                <a:ext uri="{FF2B5EF4-FFF2-40B4-BE49-F238E27FC236}">
                  <a16:creationId xmlns:a16="http://schemas.microsoft.com/office/drawing/2014/main" id="{5ADF2069-0ACA-53A1-AF02-A848CB12553B}"/>
                </a:ext>
              </a:extLst>
            </p:cNvPr>
            <p:cNvSpPr/>
            <p:nvPr/>
          </p:nvSpPr>
          <p:spPr>
            <a:xfrm>
              <a:off x="7124204" y="1946789"/>
              <a:ext cx="638396" cy="721155"/>
            </a:xfrm>
            <a:custGeom>
              <a:avLst/>
              <a:gdLst>
                <a:gd name="connsiteX0" fmla="*/ 280837 w 594782"/>
                <a:gd name="connsiteY0" fmla="*/ 520989 h 671887"/>
                <a:gd name="connsiteX1" fmla="*/ 360593 w 594782"/>
                <a:gd name="connsiteY1" fmla="*/ 520989 h 671887"/>
                <a:gd name="connsiteX2" fmla="*/ 371442 w 594782"/>
                <a:gd name="connsiteY2" fmla="*/ 531838 h 671887"/>
                <a:gd name="connsiteX3" fmla="*/ 360593 w 594782"/>
                <a:gd name="connsiteY3" fmla="*/ 542687 h 671887"/>
                <a:gd name="connsiteX4" fmla="*/ 280837 w 594782"/>
                <a:gd name="connsiteY4" fmla="*/ 542687 h 671887"/>
                <a:gd name="connsiteX5" fmla="*/ 269980 w 594782"/>
                <a:gd name="connsiteY5" fmla="*/ 531838 h 671887"/>
                <a:gd name="connsiteX6" fmla="*/ 280837 w 594782"/>
                <a:gd name="connsiteY6" fmla="*/ 520989 h 671887"/>
                <a:gd name="connsiteX7" fmla="*/ 164826 w 594782"/>
                <a:gd name="connsiteY7" fmla="*/ 494733 h 671887"/>
                <a:gd name="connsiteX8" fmla="*/ 164826 w 594782"/>
                <a:gd name="connsiteY8" fmla="*/ 534582 h 671887"/>
                <a:gd name="connsiteX9" fmla="*/ 191908 w 594782"/>
                <a:gd name="connsiteY9" fmla="*/ 567809 h 671887"/>
                <a:gd name="connsiteX10" fmla="*/ 327666 w 594782"/>
                <a:gd name="connsiteY10" fmla="*/ 574367 h 671887"/>
                <a:gd name="connsiteX11" fmla="*/ 445239 w 594782"/>
                <a:gd name="connsiteY11" fmla="*/ 568716 h 671887"/>
                <a:gd name="connsiteX12" fmla="*/ 476718 w 594782"/>
                <a:gd name="connsiteY12" fmla="*/ 550613 h 671887"/>
                <a:gd name="connsiteX13" fmla="*/ 446697 w 594782"/>
                <a:gd name="connsiteY13" fmla="*/ 524527 h 671887"/>
                <a:gd name="connsiteX14" fmla="*/ 445401 w 594782"/>
                <a:gd name="connsiteY14" fmla="*/ 494733 h 671887"/>
                <a:gd name="connsiteX15" fmla="*/ 522081 w 594782"/>
                <a:gd name="connsiteY15" fmla="*/ 469035 h 671887"/>
                <a:gd name="connsiteX16" fmla="*/ 513993 w 594782"/>
                <a:gd name="connsiteY16" fmla="*/ 470614 h 671887"/>
                <a:gd name="connsiteX17" fmla="*/ 478725 w 594782"/>
                <a:gd name="connsiteY17" fmla="*/ 486013 h 671887"/>
                <a:gd name="connsiteX18" fmla="*/ 466824 w 594782"/>
                <a:gd name="connsiteY18" fmla="*/ 516398 h 671887"/>
                <a:gd name="connsiteX19" fmla="*/ 487340 w 594782"/>
                <a:gd name="connsiteY19" fmla="*/ 530267 h 671887"/>
                <a:gd name="connsiteX20" fmla="*/ 495307 w 594782"/>
                <a:gd name="connsiteY20" fmla="*/ 528705 h 671887"/>
                <a:gd name="connsiteX21" fmla="*/ 530630 w 594782"/>
                <a:gd name="connsiteY21" fmla="*/ 513281 h 671887"/>
                <a:gd name="connsiteX22" fmla="*/ 542549 w 594782"/>
                <a:gd name="connsiteY22" fmla="*/ 482953 h 671887"/>
                <a:gd name="connsiteX23" fmla="*/ 522081 w 594782"/>
                <a:gd name="connsiteY23" fmla="*/ 469035 h 671887"/>
                <a:gd name="connsiteX24" fmla="*/ 523838 w 594782"/>
                <a:gd name="connsiteY24" fmla="*/ 374422 h 671887"/>
                <a:gd name="connsiteX25" fmla="*/ 514495 w 594782"/>
                <a:gd name="connsiteY25" fmla="*/ 376260 h 671887"/>
                <a:gd name="connsiteX26" fmla="*/ 475503 w 594782"/>
                <a:gd name="connsiteY26" fmla="*/ 393303 h 671887"/>
                <a:gd name="connsiteX27" fmla="*/ 461716 w 594782"/>
                <a:gd name="connsiteY27" fmla="*/ 428392 h 671887"/>
                <a:gd name="connsiteX28" fmla="*/ 485478 w 594782"/>
                <a:gd name="connsiteY28" fmla="*/ 444463 h 671887"/>
                <a:gd name="connsiteX29" fmla="*/ 494805 w 594782"/>
                <a:gd name="connsiteY29" fmla="*/ 442609 h 671887"/>
                <a:gd name="connsiteX30" fmla="*/ 533821 w 594782"/>
                <a:gd name="connsiteY30" fmla="*/ 425542 h 671887"/>
                <a:gd name="connsiteX31" fmla="*/ 547625 w 594782"/>
                <a:gd name="connsiteY31" fmla="*/ 390518 h 671887"/>
                <a:gd name="connsiteX32" fmla="*/ 523838 w 594782"/>
                <a:gd name="connsiteY32" fmla="*/ 374422 h 671887"/>
                <a:gd name="connsiteX33" fmla="*/ 353185 w 594782"/>
                <a:gd name="connsiteY33" fmla="*/ 325440 h 671887"/>
                <a:gd name="connsiteX34" fmla="*/ 368010 w 594782"/>
                <a:gd name="connsiteY34" fmla="*/ 329407 h 671887"/>
                <a:gd name="connsiteX35" fmla="*/ 364035 w 594782"/>
                <a:gd name="connsiteY35" fmla="*/ 344240 h 671887"/>
                <a:gd name="connsiteX36" fmla="*/ 325715 w 594782"/>
                <a:gd name="connsiteY36" fmla="*/ 366367 h 671887"/>
                <a:gd name="connsiteX37" fmla="*/ 320298 w 594782"/>
                <a:gd name="connsiteY37" fmla="*/ 367816 h 671887"/>
                <a:gd name="connsiteX38" fmla="*/ 310891 w 594782"/>
                <a:gd name="connsiteY38" fmla="*/ 362392 h 671887"/>
                <a:gd name="connsiteX39" fmla="*/ 314866 w 594782"/>
                <a:gd name="connsiteY39" fmla="*/ 347567 h 671887"/>
                <a:gd name="connsiteX40" fmla="*/ 343235 w 594782"/>
                <a:gd name="connsiteY40" fmla="*/ 316842 h 671887"/>
                <a:gd name="connsiteX41" fmla="*/ 300859 w 594782"/>
                <a:gd name="connsiteY41" fmla="*/ 326817 h 671887"/>
                <a:gd name="connsiteX42" fmla="*/ 286569 w 594782"/>
                <a:gd name="connsiteY42" fmla="*/ 348256 h 671887"/>
                <a:gd name="connsiteX43" fmla="*/ 286464 w 594782"/>
                <a:gd name="connsiteY43" fmla="*/ 366691 h 671887"/>
                <a:gd name="connsiteX44" fmla="*/ 300681 w 594782"/>
                <a:gd name="connsiteY44" fmla="*/ 384689 h 671887"/>
                <a:gd name="connsiteX45" fmla="*/ 385182 w 594782"/>
                <a:gd name="connsiteY45" fmla="*/ 384664 h 671887"/>
                <a:gd name="connsiteX46" fmla="*/ 399722 w 594782"/>
                <a:gd name="connsiteY46" fmla="*/ 366229 h 671887"/>
                <a:gd name="connsiteX47" fmla="*/ 399657 w 594782"/>
                <a:gd name="connsiteY47" fmla="*/ 344944 h 671887"/>
                <a:gd name="connsiteX48" fmla="*/ 385473 w 594782"/>
                <a:gd name="connsiteY48" fmla="*/ 326801 h 671887"/>
                <a:gd name="connsiteX49" fmla="*/ 343235 w 594782"/>
                <a:gd name="connsiteY49" fmla="*/ 316842 h 671887"/>
                <a:gd name="connsiteX50" fmla="*/ 511451 w 594782"/>
                <a:gd name="connsiteY50" fmla="*/ 285177 h 671887"/>
                <a:gd name="connsiteX51" fmla="*/ 502116 w 594782"/>
                <a:gd name="connsiteY51" fmla="*/ 287007 h 671887"/>
                <a:gd name="connsiteX52" fmla="*/ 475851 w 594782"/>
                <a:gd name="connsiteY52" fmla="*/ 299038 h 671887"/>
                <a:gd name="connsiteX53" fmla="*/ 461877 w 594782"/>
                <a:gd name="connsiteY53" fmla="*/ 334144 h 671887"/>
                <a:gd name="connsiteX54" fmla="*/ 485664 w 594782"/>
                <a:gd name="connsiteY54" fmla="*/ 350255 h 671887"/>
                <a:gd name="connsiteX55" fmla="*/ 495015 w 594782"/>
                <a:gd name="connsiteY55" fmla="*/ 348393 h 671887"/>
                <a:gd name="connsiteX56" fmla="*/ 521263 w 594782"/>
                <a:gd name="connsiteY56" fmla="*/ 336402 h 671887"/>
                <a:gd name="connsiteX57" fmla="*/ 535229 w 594782"/>
                <a:gd name="connsiteY57" fmla="*/ 301297 h 671887"/>
                <a:gd name="connsiteX58" fmla="*/ 511451 w 594782"/>
                <a:gd name="connsiteY58" fmla="*/ 285177 h 671887"/>
                <a:gd name="connsiteX59" fmla="*/ 259786 w 594782"/>
                <a:gd name="connsiteY59" fmla="*/ 257497 h 671887"/>
                <a:gd name="connsiteX60" fmla="*/ 224414 w 594782"/>
                <a:gd name="connsiteY60" fmla="*/ 292869 h 671887"/>
                <a:gd name="connsiteX61" fmla="*/ 214140 w 594782"/>
                <a:gd name="connsiteY61" fmla="*/ 317700 h 671887"/>
                <a:gd name="connsiteX62" fmla="*/ 224390 w 594782"/>
                <a:gd name="connsiteY62" fmla="*/ 342337 h 671887"/>
                <a:gd name="connsiteX63" fmla="*/ 264871 w 594782"/>
                <a:gd name="connsiteY63" fmla="*/ 349737 h 671887"/>
                <a:gd name="connsiteX64" fmla="*/ 264879 w 594782"/>
                <a:gd name="connsiteY64" fmla="*/ 347470 h 671887"/>
                <a:gd name="connsiteX65" fmla="*/ 290002 w 594782"/>
                <a:gd name="connsiteY65" fmla="*/ 308025 h 671887"/>
                <a:gd name="connsiteX66" fmla="*/ 304025 w 594782"/>
                <a:gd name="connsiteY66" fmla="*/ 301751 h 671887"/>
                <a:gd name="connsiteX67" fmla="*/ 334899 w 594782"/>
                <a:gd name="connsiteY67" fmla="*/ 196866 h 671887"/>
                <a:gd name="connsiteX68" fmla="*/ 310170 w 594782"/>
                <a:gd name="connsiteY68" fmla="*/ 207106 h 671887"/>
                <a:gd name="connsiteX69" fmla="*/ 275129 w 594782"/>
                <a:gd name="connsiteY69" fmla="*/ 242146 h 671887"/>
                <a:gd name="connsiteX70" fmla="*/ 324605 w 594782"/>
                <a:gd name="connsiteY70" fmla="*/ 291639 h 671887"/>
                <a:gd name="connsiteX71" fmla="*/ 359630 w 594782"/>
                <a:gd name="connsiteY71" fmla="*/ 256590 h 671887"/>
                <a:gd name="connsiteX72" fmla="*/ 359646 w 594782"/>
                <a:gd name="connsiteY72" fmla="*/ 207089 h 671887"/>
                <a:gd name="connsiteX73" fmla="*/ 334899 w 594782"/>
                <a:gd name="connsiteY73" fmla="*/ 196866 h 671887"/>
                <a:gd name="connsiteX74" fmla="*/ 334915 w 594782"/>
                <a:gd name="connsiteY74" fmla="*/ 175178 h 671887"/>
                <a:gd name="connsiteX75" fmla="*/ 375004 w 594782"/>
                <a:gd name="connsiteY75" fmla="*/ 191755 h 671887"/>
                <a:gd name="connsiteX76" fmla="*/ 374972 w 594782"/>
                <a:gd name="connsiteY76" fmla="*/ 271948 h 671887"/>
                <a:gd name="connsiteX77" fmla="*/ 351331 w 594782"/>
                <a:gd name="connsiteY77" fmla="*/ 295606 h 671887"/>
                <a:gd name="connsiteX78" fmla="*/ 396370 w 594782"/>
                <a:gd name="connsiteY78" fmla="*/ 308025 h 671887"/>
                <a:gd name="connsiteX79" fmla="*/ 396379 w 594782"/>
                <a:gd name="connsiteY79" fmla="*/ 308033 h 671887"/>
                <a:gd name="connsiteX80" fmla="*/ 421364 w 594782"/>
                <a:gd name="connsiteY80" fmla="*/ 344774 h 671887"/>
                <a:gd name="connsiteX81" fmla="*/ 421420 w 594782"/>
                <a:gd name="connsiteY81" fmla="*/ 366165 h 671887"/>
                <a:gd name="connsiteX82" fmla="*/ 396022 w 594782"/>
                <a:gd name="connsiteY82" fmla="*/ 403464 h 671887"/>
                <a:gd name="connsiteX83" fmla="*/ 342854 w 594782"/>
                <a:gd name="connsiteY83" fmla="*/ 416377 h 671887"/>
                <a:gd name="connsiteX84" fmla="*/ 289775 w 594782"/>
                <a:gd name="connsiteY84" fmla="*/ 403448 h 671887"/>
                <a:gd name="connsiteX85" fmla="*/ 265260 w 594782"/>
                <a:gd name="connsiteY85" fmla="*/ 372294 h 671887"/>
                <a:gd name="connsiteX86" fmla="*/ 249496 w 594782"/>
                <a:gd name="connsiteY86" fmla="*/ 374293 h 671887"/>
                <a:gd name="connsiteX87" fmla="*/ 209088 w 594782"/>
                <a:gd name="connsiteY87" fmla="*/ 357728 h 671887"/>
                <a:gd name="connsiteX88" fmla="*/ 192434 w 594782"/>
                <a:gd name="connsiteY88" fmla="*/ 317725 h 671887"/>
                <a:gd name="connsiteX89" fmla="*/ 209064 w 594782"/>
                <a:gd name="connsiteY89" fmla="*/ 277511 h 671887"/>
                <a:gd name="connsiteX90" fmla="*/ 294819 w 594782"/>
                <a:gd name="connsiteY90" fmla="*/ 191755 h 671887"/>
                <a:gd name="connsiteX91" fmla="*/ 334915 w 594782"/>
                <a:gd name="connsiteY91" fmla="*/ 175178 h 671887"/>
                <a:gd name="connsiteX92" fmla="*/ 535529 w 594782"/>
                <a:gd name="connsiteY92" fmla="*/ 141720 h 671887"/>
                <a:gd name="connsiteX93" fmla="*/ 498302 w 594782"/>
                <a:gd name="connsiteY93" fmla="*/ 154779 h 671887"/>
                <a:gd name="connsiteX94" fmla="*/ 498302 w 594782"/>
                <a:gd name="connsiteY94" fmla="*/ 223573 h 671887"/>
                <a:gd name="connsiteX95" fmla="*/ 554482 w 594782"/>
                <a:gd name="connsiteY95" fmla="*/ 199535 h 671887"/>
                <a:gd name="connsiteX96" fmla="*/ 570715 w 594782"/>
                <a:gd name="connsiteY96" fmla="*/ 158115 h 671887"/>
                <a:gd name="connsiteX97" fmla="*/ 535529 w 594782"/>
                <a:gd name="connsiteY97" fmla="*/ 141720 h 671887"/>
                <a:gd name="connsiteX98" fmla="*/ 164826 w 594782"/>
                <a:gd name="connsiteY98" fmla="*/ 109076 h 671887"/>
                <a:gd name="connsiteX99" fmla="*/ 164826 w 594782"/>
                <a:gd name="connsiteY99" fmla="*/ 473035 h 671887"/>
                <a:gd name="connsiteX100" fmla="*/ 459351 w 594782"/>
                <a:gd name="connsiteY100" fmla="*/ 473035 h 671887"/>
                <a:gd name="connsiteX101" fmla="*/ 470079 w 594782"/>
                <a:gd name="connsiteY101" fmla="*/ 466112 h 671887"/>
                <a:gd name="connsiteX102" fmla="*/ 473641 w 594782"/>
                <a:gd name="connsiteY102" fmla="*/ 464558 h 671887"/>
                <a:gd name="connsiteX103" fmla="*/ 441588 w 594782"/>
                <a:gd name="connsiteY103" fmla="*/ 436529 h 671887"/>
                <a:gd name="connsiteX104" fmla="*/ 466865 w 594782"/>
                <a:gd name="connsiteY104" fmla="*/ 373402 h 671887"/>
                <a:gd name="connsiteX105" fmla="*/ 473836 w 594782"/>
                <a:gd name="connsiteY105" fmla="*/ 370350 h 671887"/>
                <a:gd name="connsiteX106" fmla="*/ 441758 w 594782"/>
                <a:gd name="connsiteY106" fmla="*/ 342305 h 671887"/>
                <a:gd name="connsiteX107" fmla="*/ 441750 w 594782"/>
                <a:gd name="connsiteY107" fmla="*/ 342272 h 671887"/>
                <a:gd name="connsiteX108" fmla="*/ 467059 w 594782"/>
                <a:gd name="connsiteY108" fmla="*/ 279194 h 671887"/>
                <a:gd name="connsiteX109" fmla="*/ 476596 w 594782"/>
                <a:gd name="connsiteY109" fmla="*/ 274830 h 671887"/>
                <a:gd name="connsiteX110" fmla="*/ 476596 w 594782"/>
                <a:gd name="connsiteY110" fmla="*/ 109076 h 671887"/>
                <a:gd name="connsiteX111" fmla="*/ 87485 w 594782"/>
                <a:gd name="connsiteY111" fmla="*/ 105552 h 671887"/>
                <a:gd name="connsiteX112" fmla="*/ 75597 w 594782"/>
                <a:gd name="connsiteY112" fmla="*/ 106785 h 671887"/>
                <a:gd name="connsiteX113" fmla="*/ 76763 w 594782"/>
                <a:gd name="connsiteY113" fmla="*/ 131600 h 671887"/>
                <a:gd name="connsiteX114" fmla="*/ 58870 w 594782"/>
                <a:gd name="connsiteY114" fmla="*/ 304268 h 671887"/>
                <a:gd name="connsiteX115" fmla="*/ 22372 w 594782"/>
                <a:gd name="connsiteY115" fmla="*/ 446179 h 671887"/>
                <a:gd name="connsiteX116" fmla="*/ 97368 w 594782"/>
                <a:gd name="connsiteY116" fmla="*/ 615844 h 671887"/>
                <a:gd name="connsiteX117" fmla="*/ 257698 w 594782"/>
                <a:gd name="connsiteY117" fmla="*/ 639356 h 671887"/>
                <a:gd name="connsiteX118" fmla="*/ 358820 w 594782"/>
                <a:gd name="connsiteY118" fmla="*/ 595814 h 671887"/>
                <a:gd name="connsiteX119" fmla="*/ 327666 w 594782"/>
                <a:gd name="connsiteY119" fmla="*/ 596073 h 671887"/>
                <a:gd name="connsiteX120" fmla="*/ 189503 w 594782"/>
                <a:gd name="connsiteY120" fmla="*/ 589370 h 671887"/>
                <a:gd name="connsiteX121" fmla="*/ 143128 w 594782"/>
                <a:gd name="connsiteY121" fmla="*/ 534582 h 671887"/>
                <a:gd name="connsiteX122" fmla="*/ 143128 w 594782"/>
                <a:gd name="connsiteY122" fmla="*/ 143728 h 671887"/>
                <a:gd name="connsiteX123" fmla="*/ 107472 w 594782"/>
                <a:gd name="connsiteY123" fmla="*/ 109869 h 671887"/>
                <a:gd name="connsiteX124" fmla="*/ 87485 w 594782"/>
                <a:gd name="connsiteY124" fmla="*/ 105552 h 671887"/>
                <a:gd name="connsiteX125" fmla="*/ 306923 w 594782"/>
                <a:gd name="connsiteY125" fmla="*/ 45399 h 671887"/>
                <a:gd name="connsiteX126" fmla="*/ 334483 w 594782"/>
                <a:gd name="connsiteY126" fmla="*/ 45399 h 671887"/>
                <a:gd name="connsiteX127" fmla="*/ 345332 w 594782"/>
                <a:gd name="connsiteY127" fmla="*/ 56256 h 671887"/>
                <a:gd name="connsiteX128" fmla="*/ 334483 w 594782"/>
                <a:gd name="connsiteY128" fmla="*/ 67105 h 671887"/>
                <a:gd name="connsiteX129" fmla="*/ 306923 w 594782"/>
                <a:gd name="connsiteY129" fmla="*/ 67105 h 671887"/>
                <a:gd name="connsiteX130" fmla="*/ 296074 w 594782"/>
                <a:gd name="connsiteY130" fmla="*/ 56256 h 671887"/>
                <a:gd name="connsiteX131" fmla="*/ 306923 w 594782"/>
                <a:gd name="connsiteY131" fmla="*/ 45399 h 671887"/>
                <a:gd name="connsiteX132" fmla="*/ 320816 w 594782"/>
                <a:gd name="connsiteY132" fmla="*/ 21871 h 671887"/>
                <a:gd name="connsiteX133" fmla="*/ 191131 w 594782"/>
                <a:gd name="connsiteY133" fmla="*/ 28558 h 671887"/>
                <a:gd name="connsiteX134" fmla="*/ 164826 w 594782"/>
                <a:gd name="connsiteY134" fmla="*/ 61713 h 671887"/>
                <a:gd name="connsiteX135" fmla="*/ 164826 w 594782"/>
                <a:gd name="connsiteY135" fmla="*/ 87370 h 671887"/>
                <a:gd name="connsiteX136" fmla="*/ 476596 w 594782"/>
                <a:gd name="connsiteY136" fmla="*/ 87370 h 671887"/>
                <a:gd name="connsiteX137" fmla="*/ 476596 w 594782"/>
                <a:gd name="connsiteY137" fmla="*/ 61713 h 671887"/>
                <a:gd name="connsiteX138" fmla="*/ 449506 w 594782"/>
                <a:gd name="connsiteY138" fmla="*/ 28445 h 671887"/>
                <a:gd name="connsiteX139" fmla="*/ 320816 w 594782"/>
                <a:gd name="connsiteY139" fmla="*/ 21871 h 671887"/>
                <a:gd name="connsiteX140" fmla="*/ 320532 w 594782"/>
                <a:gd name="connsiteY140" fmla="*/ 1 h 671887"/>
                <a:gd name="connsiteX141" fmla="*/ 451927 w 594782"/>
                <a:gd name="connsiteY141" fmla="*/ 6885 h 671887"/>
                <a:gd name="connsiteX142" fmla="*/ 498302 w 594782"/>
                <a:gd name="connsiteY142" fmla="*/ 61713 h 671887"/>
                <a:gd name="connsiteX143" fmla="*/ 498302 w 594782"/>
                <a:gd name="connsiteY143" fmla="*/ 131640 h 671887"/>
                <a:gd name="connsiteX144" fmla="*/ 529522 w 594782"/>
                <a:gd name="connsiteY144" fmla="*/ 120864 h 671887"/>
                <a:gd name="connsiteX145" fmla="*/ 590826 w 594782"/>
                <a:gd name="connsiteY145" fmla="*/ 149970 h 671887"/>
                <a:gd name="connsiteX146" fmla="*/ 563040 w 594782"/>
                <a:gd name="connsiteY146" fmla="*/ 219476 h 671887"/>
                <a:gd name="connsiteX147" fmla="*/ 498302 w 594782"/>
                <a:gd name="connsiteY147" fmla="*/ 247174 h 671887"/>
                <a:gd name="connsiteX148" fmla="*/ 498302 w 594782"/>
                <a:gd name="connsiteY148" fmla="*/ 265609 h 671887"/>
                <a:gd name="connsiteX149" fmla="*/ 511451 w 594782"/>
                <a:gd name="connsiteY149" fmla="*/ 263471 h 671887"/>
                <a:gd name="connsiteX150" fmla="*/ 555349 w 594782"/>
                <a:gd name="connsiteY150" fmla="*/ 293136 h 671887"/>
                <a:gd name="connsiteX151" fmla="*/ 534201 w 594782"/>
                <a:gd name="connsiteY151" fmla="*/ 353939 h 671887"/>
                <a:gd name="connsiteX152" fmla="*/ 567744 w 594782"/>
                <a:gd name="connsiteY152" fmla="*/ 382389 h 671887"/>
                <a:gd name="connsiteX153" fmla="*/ 567760 w 594782"/>
                <a:gd name="connsiteY153" fmla="*/ 382397 h 671887"/>
                <a:gd name="connsiteX154" fmla="*/ 542443 w 594782"/>
                <a:gd name="connsiteY154" fmla="*/ 445459 h 671887"/>
                <a:gd name="connsiteX155" fmla="*/ 534161 w 594782"/>
                <a:gd name="connsiteY155" fmla="*/ 449078 h 671887"/>
                <a:gd name="connsiteX156" fmla="*/ 562659 w 594782"/>
                <a:gd name="connsiteY156" fmla="*/ 474808 h 671887"/>
                <a:gd name="connsiteX157" fmla="*/ 539269 w 594782"/>
                <a:gd name="connsiteY157" fmla="*/ 533198 h 671887"/>
                <a:gd name="connsiteX158" fmla="*/ 504002 w 594782"/>
                <a:gd name="connsiteY158" fmla="*/ 548581 h 671887"/>
                <a:gd name="connsiteX159" fmla="*/ 500302 w 594782"/>
                <a:gd name="connsiteY159" fmla="*/ 549747 h 671887"/>
                <a:gd name="connsiteX160" fmla="*/ 447895 w 594782"/>
                <a:gd name="connsiteY160" fmla="*/ 590244 h 671887"/>
                <a:gd name="connsiteX161" fmla="*/ 420068 w 594782"/>
                <a:gd name="connsiteY161" fmla="*/ 592697 h 671887"/>
                <a:gd name="connsiteX162" fmla="*/ 420206 w 594782"/>
                <a:gd name="connsiteY162" fmla="*/ 593021 h 671887"/>
                <a:gd name="connsiteX163" fmla="*/ 266215 w 594782"/>
                <a:gd name="connsiteY163" fmla="*/ 659321 h 671887"/>
                <a:gd name="connsiteX164" fmla="*/ 201866 w 594782"/>
                <a:gd name="connsiteY164" fmla="*/ 671887 h 671887"/>
                <a:gd name="connsiteX165" fmla="*/ 84689 w 594782"/>
                <a:gd name="connsiteY165" fmla="*/ 633462 h 671887"/>
                <a:gd name="connsiteX166" fmla="*/ 731 w 594782"/>
                <a:gd name="connsiteY166" fmla="*/ 444512 h 671887"/>
                <a:gd name="connsiteX167" fmla="*/ 38314 w 594782"/>
                <a:gd name="connsiteY167" fmla="*/ 297305 h 671887"/>
                <a:gd name="connsiteX168" fmla="*/ 55178 w 594782"/>
                <a:gd name="connsiteY168" fmla="*/ 133858 h 671887"/>
                <a:gd name="connsiteX169" fmla="*/ 63728 w 594782"/>
                <a:gd name="connsiteY169" fmla="*/ 88503 h 671887"/>
                <a:gd name="connsiteX170" fmla="*/ 115042 w 594782"/>
                <a:gd name="connsiteY170" fmla="*/ 89515 h 671887"/>
                <a:gd name="connsiteX171" fmla="*/ 143128 w 594782"/>
                <a:gd name="connsiteY171" fmla="*/ 106364 h 671887"/>
                <a:gd name="connsiteX172" fmla="*/ 143128 w 594782"/>
                <a:gd name="connsiteY172" fmla="*/ 61713 h 671887"/>
                <a:gd name="connsiteX173" fmla="*/ 188718 w 594782"/>
                <a:gd name="connsiteY173" fmla="*/ 6990 h 671887"/>
                <a:gd name="connsiteX174" fmla="*/ 320532 w 594782"/>
                <a:gd name="connsiteY174" fmla="*/ 1 h 67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594782" h="671887">
                  <a:moveTo>
                    <a:pt x="280837" y="520989"/>
                  </a:moveTo>
                  <a:lnTo>
                    <a:pt x="360593" y="520989"/>
                  </a:lnTo>
                  <a:cubicBezTo>
                    <a:pt x="366592" y="520989"/>
                    <a:pt x="371442" y="525839"/>
                    <a:pt x="371442" y="531838"/>
                  </a:cubicBezTo>
                  <a:cubicBezTo>
                    <a:pt x="371442" y="537837"/>
                    <a:pt x="366592" y="542687"/>
                    <a:pt x="360593" y="542687"/>
                  </a:cubicBezTo>
                  <a:lnTo>
                    <a:pt x="280837" y="542687"/>
                  </a:lnTo>
                  <a:cubicBezTo>
                    <a:pt x="274838" y="542687"/>
                    <a:pt x="269980" y="537837"/>
                    <a:pt x="269980" y="531838"/>
                  </a:cubicBezTo>
                  <a:cubicBezTo>
                    <a:pt x="269980" y="525839"/>
                    <a:pt x="274838" y="520989"/>
                    <a:pt x="280837" y="520989"/>
                  </a:cubicBezTo>
                  <a:close/>
                  <a:moveTo>
                    <a:pt x="164826" y="494733"/>
                  </a:moveTo>
                  <a:lnTo>
                    <a:pt x="164826" y="534582"/>
                  </a:lnTo>
                  <a:cubicBezTo>
                    <a:pt x="164826" y="551277"/>
                    <a:pt x="176719" y="565866"/>
                    <a:pt x="191908" y="567809"/>
                  </a:cubicBezTo>
                  <a:cubicBezTo>
                    <a:pt x="237967" y="572206"/>
                    <a:pt x="282489" y="574367"/>
                    <a:pt x="327666" y="574367"/>
                  </a:cubicBezTo>
                  <a:cubicBezTo>
                    <a:pt x="373264" y="574367"/>
                    <a:pt x="398540" y="573145"/>
                    <a:pt x="445239" y="568716"/>
                  </a:cubicBezTo>
                  <a:cubicBezTo>
                    <a:pt x="457805" y="566789"/>
                    <a:pt x="471026" y="559940"/>
                    <a:pt x="476718" y="550613"/>
                  </a:cubicBezTo>
                  <a:cubicBezTo>
                    <a:pt x="463229" y="547358"/>
                    <a:pt x="452170" y="538039"/>
                    <a:pt x="446697" y="524527"/>
                  </a:cubicBezTo>
                  <a:cubicBezTo>
                    <a:pt x="442738" y="514682"/>
                    <a:pt x="442648" y="504246"/>
                    <a:pt x="445401" y="494733"/>
                  </a:cubicBezTo>
                  <a:close/>
                  <a:moveTo>
                    <a:pt x="522081" y="469035"/>
                  </a:moveTo>
                  <a:cubicBezTo>
                    <a:pt x="518964" y="468865"/>
                    <a:pt x="516397" y="469578"/>
                    <a:pt x="513993" y="470614"/>
                  </a:cubicBezTo>
                  <a:lnTo>
                    <a:pt x="478725" y="486013"/>
                  </a:lnTo>
                  <a:cubicBezTo>
                    <a:pt x="467367" y="490919"/>
                    <a:pt x="462047" y="504537"/>
                    <a:pt x="466824" y="516398"/>
                  </a:cubicBezTo>
                  <a:cubicBezTo>
                    <a:pt x="470953" y="526624"/>
                    <a:pt x="480134" y="530267"/>
                    <a:pt x="487340" y="530267"/>
                  </a:cubicBezTo>
                  <a:cubicBezTo>
                    <a:pt x="490206" y="530267"/>
                    <a:pt x="492959" y="529733"/>
                    <a:pt x="495307" y="528705"/>
                  </a:cubicBezTo>
                  <a:lnTo>
                    <a:pt x="530630" y="513281"/>
                  </a:lnTo>
                  <a:cubicBezTo>
                    <a:pt x="542014" y="508383"/>
                    <a:pt x="547325" y="494789"/>
                    <a:pt x="542549" y="482953"/>
                  </a:cubicBezTo>
                  <a:cubicBezTo>
                    <a:pt x="538403" y="472694"/>
                    <a:pt x="529254" y="469035"/>
                    <a:pt x="522081" y="469035"/>
                  </a:cubicBezTo>
                  <a:close/>
                  <a:moveTo>
                    <a:pt x="523838" y="374422"/>
                  </a:moveTo>
                  <a:cubicBezTo>
                    <a:pt x="520534" y="374422"/>
                    <a:pt x="517304" y="375054"/>
                    <a:pt x="514495" y="376260"/>
                  </a:cubicBezTo>
                  <a:lnTo>
                    <a:pt x="475503" y="393303"/>
                  </a:lnTo>
                  <a:cubicBezTo>
                    <a:pt x="462371" y="398962"/>
                    <a:pt x="456202" y="414701"/>
                    <a:pt x="461716" y="428392"/>
                  </a:cubicBezTo>
                  <a:cubicBezTo>
                    <a:pt x="466525" y="440229"/>
                    <a:pt x="477147" y="444463"/>
                    <a:pt x="485478" y="444463"/>
                  </a:cubicBezTo>
                  <a:cubicBezTo>
                    <a:pt x="488781" y="444463"/>
                    <a:pt x="492003" y="443815"/>
                    <a:pt x="494805" y="442609"/>
                  </a:cubicBezTo>
                  <a:lnTo>
                    <a:pt x="533821" y="425542"/>
                  </a:lnTo>
                  <a:cubicBezTo>
                    <a:pt x="546993" y="419907"/>
                    <a:pt x="553155" y="404208"/>
                    <a:pt x="547625" y="390518"/>
                  </a:cubicBezTo>
                  <a:cubicBezTo>
                    <a:pt x="542832" y="378648"/>
                    <a:pt x="532193" y="374422"/>
                    <a:pt x="523838" y="374422"/>
                  </a:cubicBezTo>
                  <a:close/>
                  <a:moveTo>
                    <a:pt x="353185" y="325440"/>
                  </a:moveTo>
                  <a:cubicBezTo>
                    <a:pt x="358359" y="322428"/>
                    <a:pt x="364998" y="324210"/>
                    <a:pt x="368010" y="329407"/>
                  </a:cubicBezTo>
                  <a:cubicBezTo>
                    <a:pt x="371013" y="334605"/>
                    <a:pt x="369232" y="341236"/>
                    <a:pt x="364035" y="344240"/>
                  </a:cubicBezTo>
                  <a:lnTo>
                    <a:pt x="325715" y="366367"/>
                  </a:lnTo>
                  <a:cubicBezTo>
                    <a:pt x="324006" y="367346"/>
                    <a:pt x="322144" y="367816"/>
                    <a:pt x="320298" y="367816"/>
                  </a:cubicBezTo>
                  <a:cubicBezTo>
                    <a:pt x="316550" y="367816"/>
                    <a:pt x="312898" y="365881"/>
                    <a:pt x="310891" y="362392"/>
                  </a:cubicBezTo>
                  <a:cubicBezTo>
                    <a:pt x="307887" y="357194"/>
                    <a:pt x="309668" y="350563"/>
                    <a:pt x="314866" y="347567"/>
                  </a:cubicBezTo>
                  <a:close/>
                  <a:moveTo>
                    <a:pt x="343235" y="316842"/>
                  </a:moveTo>
                  <a:cubicBezTo>
                    <a:pt x="327293" y="316842"/>
                    <a:pt x="311845" y="320477"/>
                    <a:pt x="300859" y="326817"/>
                  </a:cubicBezTo>
                  <a:cubicBezTo>
                    <a:pt x="289541" y="333367"/>
                    <a:pt x="287160" y="339172"/>
                    <a:pt x="286569" y="348256"/>
                  </a:cubicBezTo>
                  <a:lnTo>
                    <a:pt x="286464" y="366691"/>
                  </a:lnTo>
                  <a:cubicBezTo>
                    <a:pt x="286496" y="372844"/>
                    <a:pt x="291678" y="379442"/>
                    <a:pt x="300681" y="384689"/>
                  </a:cubicBezTo>
                  <a:cubicBezTo>
                    <a:pt x="322557" y="397376"/>
                    <a:pt x="363200" y="397376"/>
                    <a:pt x="385182" y="384664"/>
                  </a:cubicBezTo>
                  <a:cubicBezTo>
                    <a:pt x="394427" y="379337"/>
                    <a:pt x="399730" y="372617"/>
                    <a:pt x="399722" y="366229"/>
                  </a:cubicBezTo>
                  <a:lnTo>
                    <a:pt x="399657" y="344944"/>
                  </a:lnTo>
                  <a:cubicBezTo>
                    <a:pt x="399657" y="338653"/>
                    <a:pt x="394484" y="332047"/>
                    <a:pt x="385473" y="326801"/>
                  </a:cubicBezTo>
                  <a:cubicBezTo>
                    <a:pt x="374567" y="320469"/>
                    <a:pt x="359184" y="316842"/>
                    <a:pt x="343235" y="316842"/>
                  </a:cubicBezTo>
                  <a:close/>
                  <a:moveTo>
                    <a:pt x="511451" y="285177"/>
                  </a:moveTo>
                  <a:cubicBezTo>
                    <a:pt x="508115" y="285177"/>
                    <a:pt x="504884" y="285809"/>
                    <a:pt x="502116" y="287007"/>
                  </a:cubicBezTo>
                  <a:lnTo>
                    <a:pt x="475851" y="299038"/>
                  </a:lnTo>
                  <a:cubicBezTo>
                    <a:pt x="462533" y="304770"/>
                    <a:pt x="456364" y="320477"/>
                    <a:pt x="461877" y="334144"/>
                  </a:cubicBezTo>
                  <a:cubicBezTo>
                    <a:pt x="466719" y="346029"/>
                    <a:pt x="477341" y="350255"/>
                    <a:pt x="485664" y="350255"/>
                  </a:cubicBezTo>
                  <a:cubicBezTo>
                    <a:pt x="488943" y="350255"/>
                    <a:pt x="492173" y="349607"/>
                    <a:pt x="495015" y="348393"/>
                  </a:cubicBezTo>
                  <a:lnTo>
                    <a:pt x="521263" y="336402"/>
                  </a:lnTo>
                  <a:cubicBezTo>
                    <a:pt x="534590" y="330662"/>
                    <a:pt x="540767" y="314947"/>
                    <a:pt x="535229" y="301297"/>
                  </a:cubicBezTo>
                  <a:cubicBezTo>
                    <a:pt x="530404" y="289412"/>
                    <a:pt x="519782" y="285177"/>
                    <a:pt x="511451" y="285177"/>
                  </a:cubicBezTo>
                  <a:close/>
                  <a:moveTo>
                    <a:pt x="259786" y="257497"/>
                  </a:moveTo>
                  <a:lnTo>
                    <a:pt x="224414" y="292869"/>
                  </a:lnTo>
                  <a:cubicBezTo>
                    <a:pt x="217775" y="299500"/>
                    <a:pt x="214132" y="308309"/>
                    <a:pt x="214140" y="317700"/>
                  </a:cubicBezTo>
                  <a:cubicBezTo>
                    <a:pt x="214148" y="327027"/>
                    <a:pt x="217783" y="335779"/>
                    <a:pt x="224390" y="342337"/>
                  </a:cubicBezTo>
                  <a:cubicBezTo>
                    <a:pt x="234801" y="352676"/>
                    <a:pt x="249610" y="355251"/>
                    <a:pt x="264871" y="349737"/>
                  </a:cubicBezTo>
                  <a:lnTo>
                    <a:pt x="264879" y="347470"/>
                  </a:lnTo>
                  <a:cubicBezTo>
                    <a:pt x="266069" y="329124"/>
                    <a:pt x="273583" y="317522"/>
                    <a:pt x="290002" y="308025"/>
                  </a:cubicBezTo>
                  <a:cubicBezTo>
                    <a:pt x="294277" y="305556"/>
                    <a:pt x="299045" y="303532"/>
                    <a:pt x="304025" y="301751"/>
                  </a:cubicBezTo>
                  <a:close/>
                  <a:moveTo>
                    <a:pt x="334899" y="196866"/>
                  </a:moveTo>
                  <a:cubicBezTo>
                    <a:pt x="325940" y="196868"/>
                    <a:pt x="316983" y="200281"/>
                    <a:pt x="310170" y="207106"/>
                  </a:cubicBezTo>
                  <a:lnTo>
                    <a:pt x="275129" y="242146"/>
                  </a:lnTo>
                  <a:lnTo>
                    <a:pt x="324605" y="291639"/>
                  </a:lnTo>
                  <a:lnTo>
                    <a:pt x="359630" y="256590"/>
                  </a:lnTo>
                  <a:cubicBezTo>
                    <a:pt x="373280" y="242964"/>
                    <a:pt x="373280" y="220764"/>
                    <a:pt x="359646" y="207089"/>
                  </a:cubicBezTo>
                  <a:cubicBezTo>
                    <a:pt x="352821" y="200272"/>
                    <a:pt x="343858" y="196864"/>
                    <a:pt x="334899" y="196866"/>
                  </a:cubicBezTo>
                  <a:close/>
                  <a:moveTo>
                    <a:pt x="334915" y="175178"/>
                  </a:moveTo>
                  <a:cubicBezTo>
                    <a:pt x="349435" y="175178"/>
                    <a:pt x="363953" y="180704"/>
                    <a:pt x="375004" y="191755"/>
                  </a:cubicBezTo>
                  <a:cubicBezTo>
                    <a:pt x="397091" y="213898"/>
                    <a:pt x="397066" y="249862"/>
                    <a:pt x="374972" y="271948"/>
                  </a:cubicBezTo>
                  <a:lnTo>
                    <a:pt x="351331" y="295606"/>
                  </a:lnTo>
                  <a:cubicBezTo>
                    <a:pt x="368220" y="296674"/>
                    <a:pt x="384024" y="300860"/>
                    <a:pt x="396370" y="308025"/>
                  </a:cubicBezTo>
                  <a:lnTo>
                    <a:pt x="396379" y="308033"/>
                  </a:lnTo>
                  <a:cubicBezTo>
                    <a:pt x="412433" y="317385"/>
                    <a:pt x="421307" y="330419"/>
                    <a:pt x="421364" y="344774"/>
                  </a:cubicBezTo>
                  <a:lnTo>
                    <a:pt x="421420" y="366165"/>
                  </a:lnTo>
                  <a:cubicBezTo>
                    <a:pt x="421453" y="380770"/>
                    <a:pt x="412433" y="394016"/>
                    <a:pt x="396022" y="403464"/>
                  </a:cubicBezTo>
                  <a:cubicBezTo>
                    <a:pt x="381627" y="411787"/>
                    <a:pt x="362747" y="416377"/>
                    <a:pt x="342854" y="416377"/>
                  </a:cubicBezTo>
                  <a:cubicBezTo>
                    <a:pt x="322970" y="416377"/>
                    <a:pt x="304130" y="411787"/>
                    <a:pt x="289775" y="403448"/>
                  </a:cubicBezTo>
                  <a:cubicBezTo>
                    <a:pt x="275825" y="395343"/>
                    <a:pt x="267316" y="384430"/>
                    <a:pt x="265260" y="372294"/>
                  </a:cubicBezTo>
                  <a:cubicBezTo>
                    <a:pt x="259956" y="373613"/>
                    <a:pt x="254670" y="374293"/>
                    <a:pt x="249496" y="374293"/>
                  </a:cubicBezTo>
                  <a:cubicBezTo>
                    <a:pt x="234340" y="374293"/>
                    <a:pt x="220107" y="368674"/>
                    <a:pt x="209088" y="357728"/>
                  </a:cubicBezTo>
                  <a:cubicBezTo>
                    <a:pt x="198360" y="347074"/>
                    <a:pt x="192450" y="332865"/>
                    <a:pt x="192434" y="317725"/>
                  </a:cubicBezTo>
                  <a:cubicBezTo>
                    <a:pt x="192418" y="302520"/>
                    <a:pt x="198320" y="288246"/>
                    <a:pt x="209064" y="277511"/>
                  </a:cubicBezTo>
                  <a:lnTo>
                    <a:pt x="294819" y="191755"/>
                  </a:lnTo>
                  <a:cubicBezTo>
                    <a:pt x="305875" y="180704"/>
                    <a:pt x="320396" y="175178"/>
                    <a:pt x="334915" y="175178"/>
                  </a:cubicBezTo>
                  <a:close/>
                  <a:moveTo>
                    <a:pt x="535529" y="141720"/>
                  </a:moveTo>
                  <a:cubicBezTo>
                    <a:pt x="530542" y="143161"/>
                    <a:pt x="510082" y="150350"/>
                    <a:pt x="498302" y="154779"/>
                  </a:cubicBezTo>
                  <a:lnTo>
                    <a:pt x="498302" y="223573"/>
                  </a:lnTo>
                  <a:lnTo>
                    <a:pt x="554482" y="199535"/>
                  </a:lnTo>
                  <a:cubicBezTo>
                    <a:pt x="569954" y="192872"/>
                    <a:pt x="577241" y="174291"/>
                    <a:pt x="570715" y="158115"/>
                  </a:cubicBezTo>
                  <a:cubicBezTo>
                    <a:pt x="564230" y="142157"/>
                    <a:pt x="552717" y="136797"/>
                    <a:pt x="535529" y="141720"/>
                  </a:cubicBezTo>
                  <a:close/>
                  <a:moveTo>
                    <a:pt x="164826" y="109076"/>
                  </a:moveTo>
                  <a:lnTo>
                    <a:pt x="164826" y="473035"/>
                  </a:lnTo>
                  <a:lnTo>
                    <a:pt x="459351" y="473035"/>
                  </a:lnTo>
                  <a:cubicBezTo>
                    <a:pt x="462549" y="470298"/>
                    <a:pt x="466047" y="467853"/>
                    <a:pt x="470079" y="466112"/>
                  </a:cubicBezTo>
                  <a:lnTo>
                    <a:pt x="473641" y="464558"/>
                  </a:lnTo>
                  <a:cubicBezTo>
                    <a:pt x="459351" y="460866"/>
                    <a:pt x="447369" y="450738"/>
                    <a:pt x="441588" y="436529"/>
                  </a:cubicBezTo>
                  <a:cubicBezTo>
                    <a:pt x="431711" y="411965"/>
                    <a:pt x="443054" y="383660"/>
                    <a:pt x="466865" y="373402"/>
                  </a:cubicBezTo>
                  <a:lnTo>
                    <a:pt x="473836" y="370350"/>
                  </a:lnTo>
                  <a:cubicBezTo>
                    <a:pt x="459546" y="366666"/>
                    <a:pt x="447547" y="356530"/>
                    <a:pt x="441758" y="342305"/>
                  </a:cubicBezTo>
                  <a:lnTo>
                    <a:pt x="441750" y="342272"/>
                  </a:lnTo>
                  <a:cubicBezTo>
                    <a:pt x="431848" y="317757"/>
                    <a:pt x="443199" y="289460"/>
                    <a:pt x="467059" y="279194"/>
                  </a:cubicBezTo>
                  <a:lnTo>
                    <a:pt x="476596" y="274830"/>
                  </a:lnTo>
                  <a:lnTo>
                    <a:pt x="476596" y="109076"/>
                  </a:lnTo>
                  <a:close/>
                  <a:moveTo>
                    <a:pt x="87485" y="105552"/>
                  </a:moveTo>
                  <a:cubicBezTo>
                    <a:pt x="81949" y="105263"/>
                    <a:pt x="77763" y="105899"/>
                    <a:pt x="75597" y="106785"/>
                  </a:cubicBezTo>
                  <a:cubicBezTo>
                    <a:pt x="74561" y="110485"/>
                    <a:pt x="75726" y="121665"/>
                    <a:pt x="76763" y="131600"/>
                  </a:cubicBezTo>
                  <a:cubicBezTo>
                    <a:pt x="80341" y="165822"/>
                    <a:pt x="86333" y="223111"/>
                    <a:pt x="58870" y="304268"/>
                  </a:cubicBezTo>
                  <a:cubicBezTo>
                    <a:pt x="41439" y="355599"/>
                    <a:pt x="25522" y="405059"/>
                    <a:pt x="22372" y="446179"/>
                  </a:cubicBezTo>
                  <a:cubicBezTo>
                    <a:pt x="17013" y="515880"/>
                    <a:pt x="44345" y="577719"/>
                    <a:pt x="97368" y="615844"/>
                  </a:cubicBezTo>
                  <a:cubicBezTo>
                    <a:pt x="145978" y="650796"/>
                    <a:pt x="208894" y="660009"/>
                    <a:pt x="257698" y="639356"/>
                  </a:cubicBezTo>
                  <a:lnTo>
                    <a:pt x="358820" y="595814"/>
                  </a:lnTo>
                  <a:cubicBezTo>
                    <a:pt x="349251" y="595992"/>
                    <a:pt x="339098" y="596073"/>
                    <a:pt x="327666" y="596073"/>
                  </a:cubicBezTo>
                  <a:cubicBezTo>
                    <a:pt x="281784" y="596073"/>
                    <a:pt x="236591" y="593879"/>
                    <a:pt x="189503" y="589370"/>
                  </a:cubicBezTo>
                  <a:cubicBezTo>
                    <a:pt x="163344" y="586034"/>
                    <a:pt x="143128" y="561980"/>
                    <a:pt x="143128" y="534582"/>
                  </a:cubicBezTo>
                  <a:lnTo>
                    <a:pt x="143128" y="143728"/>
                  </a:lnTo>
                  <a:cubicBezTo>
                    <a:pt x="135598" y="123139"/>
                    <a:pt x="117673" y="113658"/>
                    <a:pt x="107472" y="109869"/>
                  </a:cubicBezTo>
                  <a:cubicBezTo>
                    <a:pt x="99906" y="107056"/>
                    <a:pt x="93021" y="105841"/>
                    <a:pt x="87485" y="105552"/>
                  </a:cubicBezTo>
                  <a:close/>
                  <a:moveTo>
                    <a:pt x="306923" y="45399"/>
                  </a:moveTo>
                  <a:lnTo>
                    <a:pt x="334483" y="45399"/>
                  </a:lnTo>
                  <a:cubicBezTo>
                    <a:pt x="340474" y="45399"/>
                    <a:pt x="345332" y="50257"/>
                    <a:pt x="345332" y="56256"/>
                  </a:cubicBezTo>
                  <a:cubicBezTo>
                    <a:pt x="345332" y="62247"/>
                    <a:pt x="340474" y="67105"/>
                    <a:pt x="334483" y="67105"/>
                  </a:cubicBezTo>
                  <a:lnTo>
                    <a:pt x="306923" y="67105"/>
                  </a:lnTo>
                  <a:cubicBezTo>
                    <a:pt x="300924" y="67105"/>
                    <a:pt x="296074" y="62247"/>
                    <a:pt x="296074" y="56256"/>
                  </a:cubicBezTo>
                  <a:cubicBezTo>
                    <a:pt x="296074" y="50257"/>
                    <a:pt x="300924" y="45399"/>
                    <a:pt x="306923" y="45399"/>
                  </a:cubicBezTo>
                  <a:close/>
                  <a:moveTo>
                    <a:pt x="320816" y="21871"/>
                  </a:moveTo>
                  <a:cubicBezTo>
                    <a:pt x="280529" y="21871"/>
                    <a:pt x="239311" y="24000"/>
                    <a:pt x="191131" y="28558"/>
                  </a:cubicBezTo>
                  <a:cubicBezTo>
                    <a:pt x="176541" y="30461"/>
                    <a:pt x="164826" y="45026"/>
                    <a:pt x="164826" y="61713"/>
                  </a:cubicBezTo>
                  <a:lnTo>
                    <a:pt x="164826" y="87370"/>
                  </a:lnTo>
                  <a:lnTo>
                    <a:pt x="476596" y="87370"/>
                  </a:lnTo>
                  <a:lnTo>
                    <a:pt x="476596" y="61713"/>
                  </a:lnTo>
                  <a:cubicBezTo>
                    <a:pt x="476596" y="45043"/>
                    <a:pt x="464695" y="30429"/>
                    <a:pt x="449506" y="28445"/>
                  </a:cubicBezTo>
                  <a:cubicBezTo>
                    <a:pt x="401900" y="23968"/>
                    <a:pt x="360884" y="21871"/>
                    <a:pt x="320816" y="21871"/>
                  </a:cubicBezTo>
                  <a:close/>
                  <a:moveTo>
                    <a:pt x="320532" y="1"/>
                  </a:moveTo>
                  <a:cubicBezTo>
                    <a:pt x="361853" y="-13"/>
                    <a:pt x="403103" y="2287"/>
                    <a:pt x="451927" y="6885"/>
                  </a:cubicBezTo>
                  <a:cubicBezTo>
                    <a:pt x="478102" y="10294"/>
                    <a:pt x="498302" y="34347"/>
                    <a:pt x="498302" y="61713"/>
                  </a:cubicBezTo>
                  <a:lnTo>
                    <a:pt x="498302" y="131640"/>
                  </a:lnTo>
                  <a:cubicBezTo>
                    <a:pt x="510349" y="127260"/>
                    <a:pt x="524988" y="122176"/>
                    <a:pt x="529522" y="120864"/>
                  </a:cubicBezTo>
                  <a:cubicBezTo>
                    <a:pt x="557267" y="112905"/>
                    <a:pt x="580180" y="123779"/>
                    <a:pt x="590826" y="149970"/>
                  </a:cubicBezTo>
                  <a:cubicBezTo>
                    <a:pt x="601748" y="177011"/>
                    <a:pt x="589272" y="208182"/>
                    <a:pt x="563040" y="219476"/>
                  </a:cubicBezTo>
                  <a:lnTo>
                    <a:pt x="498302" y="247174"/>
                  </a:lnTo>
                  <a:lnTo>
                    <a:pt x="498302" y="265609"/>
                  </a:lnTo>
                  <a:cubicBezTo>
                    <a:pt x="502553" y="264346"/>
                    <a:pt x="506941" y="263471"/>
                    <a:pt x="511451" y="263471"/>
                  </a:cubicBezTo>
                  <a:cubicBezTo>
                    <a:pt x="530793" y="263471"/>
                    <a:pt x="548013" y="275114"/>
                    <a:pt x="555349" y="293136"/>
                  </a:cubicBezTo>
                  <a:cubicBezTo>
                    <a:pt x="564651" y="316129"/>
                    <a:pt x="555098" y="342272"/>
                    <a:pt x="534201" y="353939"/>
                  </a:cubicBezTo>
                  <a:cubicBezTo>
                    <a:pt x="549284" y="357193"/>
                    <a:pt x="561704" y="367411"/>
                    <a:pt x="567744" y="382389"/>
                  </a:cubicBezTo>
                  <a:lnTo>
                    <a:pt x="567760" y="382397"/>
                  </a:lnTo>
                  <a:cubicBezTo>
                    <a:pt x="577670" y="406953"/>
                    <a:pt x="566319" y="435241"/>
                    <a:pt x="542443" y="445459"/>
                  </a:cubicBezTo>
                  <a:lnTo>
                    <a:pt x="534161" y="449078"/>
                  </a:lnTo>
                  <a:cubicBezTo>
                    <a:pt x="546888" y="452729"/>
                    <a:pt x="557486" y="462008"/>
                    <a:pt x="562659" y="474808"/>
                  </a:cubicBezTo>
                  <a:cubicBezTo>
                    <a:pt x="571841" y="497502"/>
                    <a:pt x="561348" y="523685"/>
                    <a:pt x="539269" y="533198"/>
                  </a:cubicBezTo>
                  <a:lnTo>
                    <a:pt x="504002" y="548581"/>
                  </a:lnTo>
                  <a:cubicBezTo>
                    <a:pt x="502836" y="549091"/>
                    <a:pt x="501533" y="549350"/>
                    <a:pt x="500302" y="549747"/>
                  </a:cubicBezTo>
                  <a:cubicBezTo>
                    <a:pt x="495234" y="571898"/>
                    <a:pt x="471455" y="586666"/>
                    <a:pt x="447895" y="590244"/>
                  </a:cubicBezTo>
                  <a:cubicBezTo>
                    <a:pt x="437710" y="591216"/>
                    <a:pt x="428658" y="592009"/>
                    <a:pt x="420068" y="592697"/>
                  </a:cubicBezTo>
                  <a:lnTo>
                    <a:pt x="420206" y="593021"/>
                  </a:lnTo>
                  <a:lnTo>
                    <a:pt x="266215" y="659321"/>
                  </a:lnTo>
                  <a:cubicBezTo>
                    <a:pt x="246274" y="667766"/>
                    <a:pt x="224325" y="671887"/>
                    <a:pt x="201866" y="671887"/>
                  </a:cubicBezTo>
                  <a:cubicBezTo>
                    <a:pt x="161636" y="671887"/>
                    <a:pt x="119746" y="658673"/>
                    <a:pt x="84689" y="633462"/>
                  </a:cubicBezTo>
                  <a:cubicBezTo>
                    <a:pt x="25384" y="590819"/>
                    <a:pt x="-5220" y="521952"/>
                    <a:pt x="731" y="444512"/>
                  </a:cubicBezTo>
                  <a:cubicBezTo>
                    <a:pt x="4083" y="400873"/>
                    <a:pt x="20421" y="349980"/>
                    <a:pt x="38314" y="297305"/>
                  </a:cubicBezTo>
                  <a:cubicBezTo>
                    <a:pt x="64246" y="220642"/>
                    <a:pt x="58579" y="166324"/>
                    <a:pt x="55178" y="133858"/>
                  </a:cubicBezTo>
                  <a:cubicBezTo>
                    <a:pt x="52790" y="111035"/>
                    <a:pt x="51219" y="95952"/>
                    <a:pt x="63728" y="88503"/>
                  </a:cubicBezTo>
                  <a:cubicBezTo>
                    <a:pt x="74917" y="81848"/>
                    <a:pt x="95538" y="82261"/>
                    <a:pt x="115042" y="89515"/>
                  </a:cubicBezTo>
                  <a:cubicBezTo>
                    <a:pt x="122580" y="92325"/>
                    <a:pt x="133258" y="97571"/>
                    <a:pt x="143128" y="106364"/>
                  </a:cubicBezTo>
                  <a:lnTo>
                    <a:pt x="143128" y="61713"/>
                  </a:lnTo>
                  <a:cubicBezTo>
                    <a:pt x="143128" y="34339"/>
                    <a:pt x="163158" y="10301"/>
                    <a:pt x="188718" y="6990"/>
                  </a:cubicBezTo>
                  <a:cubicBezTo>
                    <a:pt x="237822" y="2339"/>
                    <a:pt x="279212" y="14"/>
                    <a:pt x="320532" y="1"/>
                  </a:cubicBezTo>
                  <a:close/>
                </a:path>
              </a:pathLst>
            </a:custGeom>
            <a:solidFill>
              <a:schemeClr val="tx2"/>
            </a:solidFill>
            <a:ln w="8096" cap="flat">
              <a:noFill/>
              <a:prstDash val="solid"/>
              <a:miter/>
            </a:ln>
          </p:spPr>
          <p:txBody>
            <a:bodyPr rtlCol="0" anchor="ctr"/>
            <a:lstStyle/>
            <a:p>
              <a:endParaRPr lang="nl-NL"/>
            </a:p>
          </p:txBody>
        </p:sp>
      </p:grpSp>
      <p:grpSp>
        <p:nvGrpSpPr>
          <p:cNvPr id="252" name="Groep 251">
            <a:extLst>
              <a:ext uri="{FF2B5EF4-FFF2-40B4-BE49-F238E27FC236}">
                <a16:creationId xmlns:a16="http://schemas.microsoft.com/office/drawing/2014/main" id="{89F332DF-FFB9-A059-6171-5B3EF277831E}"/>
              </a:ext>
            </a:extLst>
          </p:cNvPr>
          <p:cNvGrpSpPr/>
          <p:nvPr/>
        </p:nvGrpSpPr>
        <p:grpSpPr>
          <a:xfrm>
            <a:off x="9425262" y="1620237"/>
            <a:ext cx="1354676" cy="1354676"/>
            <a:chOff x="9425262" y="1620237"/>
            <a:chExt cx="1354676" cy="1354676"/>
          </a:xfrm>
        </p:grpSpPr>
        <p:grpSp>
          <p:nvGrpSpPr>
            <p:cNvPr id="17" name="Groep 16">
              <a:extLst>
                <a:ext uri="{FF2B5EF4-FFF2-40B4-BE49-F238E27FC236}">
                  <a16:creationId xmlns:a16="http://schemas.microsoft.com/office/drawing/2014/main" id="{C3A2D2D5-952A-790D-4262-0A57AE1DD693}"/>
                </a:ext>
              </a:extLst>
            </p:cNvPr>
            <p:cNvGrpSpPr/>
            <p:nvPr/>
          </p:nvGrpSpPr>
          <p:grpSpPr>
            <a:xfrm>
              <a:off x="9425262" y="1620237"/>
              <a:ext cx="1354676" cy="1354676"/>
              <a:chOff x="1798949" y="2070847"/>
              <a:chExt cx="2280468" cy="2280468"/>
            </a:xfrm>
          </p:grpSpPr>
          <p:sp>
            <p:nvSpPr>
              <p:cNvPr id="19" name="Ovaal 18">
                <a:extLst>
                  <a:ext uri="{FF2B5EF4-FFF2-40B4-BE49-F238E27FC236}">
                    <a16:creationId xmlns:a16="http://schemas.microsoft.com/office/drawing/2014/main" id="{47E29A45-D93C-E6BC-5BD0-BC8F29D9E582}"/>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0" name="Vrije vorm 19">
                <a:extLst>
                  <a:ext uri="{FF2B5EF4-FFF2-40B4-BE49-F238E27FC236}">
                    <a16:creationId xmlns:a16="http://schemas.microsoft.com/office/drawing/2014/main" id="{B314AC9E-58E2-B8C5-254D-3E97F73B7240}"/>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BAA801CC-BB83-C94E-A2D7-6FDEF65BE802}"/>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251" name="Vrije vorm 250">
              <a:extLst>
                <a:ext uri="{FF2B5EF4-FFF2-40B4-BE49-F238E27FC236}">
                  <a16:creationId xmlns:a16="http://schemas.microsoft.com/office/drawing/2014/main" id="{67DE1671-8BE4-6181-0504-E0FA454873C2}"/>
                </a:ext>
              </a:extLst>
            </p:cNvPr>
            <p:cNvSpPr/>
            <p:nvPr/>
          </p:nvSpPr>
          <p:spPr>
            <a:xfrm>
              <a:off x="9675638" y="1954200"/>
              <a:ext cx="858362" cy="595209"/>
            </a:xfrm>
            <a:custGeom>
              <a:avLst/>
              <a:gdLst>
                <a:gd name="connsiteX0" fmla="*/ 284947 w 882734"/>
                <a:gd name="connsiteY0" fmla="*/ 319267 h 612109"/>
                <a:gd name="connsiteX1" fmla="*/ 271678 w 882734"/>
                <a:gd name="connsiteY1" fmla="*/ 345572 h 612109"/>
                <a:gd name="connsiteX2" fmla="*/ 280001 w 882734"/>
                <a:gd name="connsiteY2" fmla="*/ 365262 h 612109"/>
                <a:gd name="connsiteX3" fmla="*/ 330359 w 882734"/>
                <a:gd name="connsiteY3" fmla="*/ 370209 h 612109"/>
                <a:gd name="connsiteX4" fmla="*/ 328683 w 882734"/>
                <a:gd name="connsiteY4" fmla="*/ 361919 h 612109"/>
                <a:gd name="connsiteX5" fmla="*/ 337168 w 882734"/>
                <a:gd name="connsiteY5" fmla="*/ 349127 h 612109"/>
                <a:gd name="connsiteX6" fmla="*/ 349960 w 882734"/>
                <a:gd name="connsiteY6" fmla="*/ 357611 h 612109"/>
                <a:gd name="connsiteX7" fmla="*/ 353426 w 882734"/>
                <a:gd name="connsiteY7" fmla="*/ 374783 h 612109"/>
                <a:gd name="connsiteX8" fmla="*/ 369189 w 882734"/>
                <a:gd name="connsiteY8" fmla="*/ 404076 h 612109"/>
                <a:gd name="connsiteX9" fmla="*/ 333177 w 882734"/>
                <a:gd name="connsiteY9" fmla="*/ 437141 h 612109"/>
                <a:gd name="connsiteX10" fmla="*/ 251275 w 882734"/>
                <a:gd name="connsiteY10" fmla="*/ 437141 h 612109"/>
                <a:gd name="connsiteX11" fmla="*/ 228185 w 882734"/>
                <a:gd name="connsiteY11" fmla="*/ 429360 h 612109"/>
                <a:gd name="connsiteX12" fmla="*/ 208227 w 882734"/>
                <a:gd name="connsiteY12" fmla="*/ 468384 h 612109"/>
                <a:gd name="connsiteX13" fmla="*/ 209490 w 882734"/>
                <a:gd name="connsiteY13" fmla="*/ 471372 h 612109"/>
                <a:gd name="connsiteX14" fmla="*/ 278422 w 882734"/>
                <a:gd name="connsiteY14" fmla="*/ 478278 h 612109"/>
                <a:gd name="connsiteX15" fmla="*/ 275313 w 882734"/>
                <a:gd name="connsiteY15" fmla="*/ 461114 h 612109"/>
                <a:gd name="connsiteX16" fmla="*/ 284057 w 882734"/>
                <a:gd name="connsiteY16" fmla="*/ 448492 h 612109"/>
                <a:gd name="connsiteX17" fmla="*/ 296679 w 882734"/>
                <a:gd name="connsiteY17" fmla="*/ 457236 h 612109"/>
                <a:gd name="connsiteX18" fmla="*/ 301529 w 882734"/>
                <a:gd name="connsiteY18" fmla="*/ 484010 h 612109"/>
                <a:gd name="connsiteX19" fmla="*/ 317195 w 882734"/>
                <a:gd name="connsiteY19" fmla="*/ 516346 h 612109"/>
                <a:gd name="connsiteX20" fmla="*/ 275758 w 882734"/>
                <a:gd name="connsiteY20" fmla="*/ 554213 h 612109"/>
                <a:gd name="connsiteX21" fmla="*/ 176182 w 882734"/>
                <a:gd name="connsiteY21" fmla="*/ 554213 h 612109"/>
                <a:gd name="connsiteX22" fmla="*/ 164410 w 882734"/>
                <a:gd name="connsiteY22" fmla="*/ 552618 h 612109"/>
                <a:gd name="connsiteX23" fmla="*/ 144882 w 882734"/>
                <a:gd name="connsiteY23" fmla="*/ 590403 h 612109"/>
                <a:gd name="connsiteX24" fmla="*/ 737852 w 882734"/>
                <a:gd name="connsiteY24" fmla="*/ 590403 h 612109"/>
                <a:gd name="connsiteX25" fmla="*/ 718356 w 882734"/>
                <a:gd name="connsiteY25" fmla="*/ 552610 h 612109"/>
                <a:gd name="connsiteX26" fmla="*/ 706560 w 882734"/>
                <a:gd name="connsiteY26" fmla="*/ 554213 h 612109"/>
                <a:gd name="connsiteX27" fmla="*/ 606992 w 882734"/>
                <a:gd name="connsiteY27" fmla="*/ 554213 h 612109"/>
                <a:gd name="connsiteX28" fmla="*/ 565539 w 882734"/>
                <a:gd name="connsiteY28" fmla="*/ 516346 h 612109"/>
                <a:gd name="connsiteX29" fmla="*/ 581205 w 882734"/>
                <a:gd name="connsiteY29" fmla="*/ 484010 h 612109"/>
                <a:gd name="connsiteX30" fmla="*/ 586071 w 882734"/>
                <a:gd name="connsiteY30" fmla="*/ 457236 h 612109"/>
                <a:gd name="connsiteX31" fmla="*/ 598693 w 882734"/>
                <a:gd name="connsiteY31" fmla="*/ 448492 h 612109"/>
                <a:gd name="connsiteX32" fmla="*/ 607437 w 882734"/>
                <a:gd name="connsiteY32" fmla="*/ 461114 h 612109"/>
                <a:gd name="connsiteX33" fmla="*/ 604320 w 882734"/>
                <a:gd name="connsiteY33" fmla="*/ 478278 h 612109"/>
                <a:gd name="connsiteX34" fmla="*/ 673252 w 882734"/>
                <a:gd name="connsiteY34" fmla="*/ 471372 h 612109"/>
                <a:gd name="connsiteX35" fmla="*/ 674725 w 882734"/>
                <a:gd name="connsiteY35" fmla="*/ 467874 h 612109"/>
                <a:gd name="connsiteX36" fmla="*/ 654792 w 882734"/>
                <a:gd name="connsiteY36" fmla="*/ 429158 h 612109"/>
                <a:gd name="connsiteX37" fmla="*/ 631459 w 882734"/>
                <a:gd name="connsiteY37" fmla="*/ 437141 h 612109"/>
                <a:gd name="connsiteX38" fmla="*/ 549565 w 882734"/>
                <a:gd name="connsiteY38" fmla="*/ 437141 h 612109"/>
                <a:gd name="connsiteX39" fmla="*/ 513553 w 882734"/>
                <a:gd name="connsiteY39" fmla="*/ 404076 h 612109"/>
                <a:gd name="connsiteX40" fmla="*/ 529309 w 882734"/>
                <a:gd name="connsiteY40" fmla="*/ 374783 h 612109"/>
                <a:gd name="connsiteX41" fmla="*/ 532774 w 882734"/>
                <a:gd name="connsiteY41" fmla="*/ 357611 h 612109"/>
                <a:gd name="connsiteX42" fmla="*/ 545566 w 882734"/>
                <a:gd name="connsiteY42" fmla="*/ 349127 h 612109"/>
                <a:gd name="connsiteX43" fmla="*/ 554059 w 882734"/>
                <a:gd name="connsiteY43" fmla="*/ 361919 h 612109"/>
                <a:gd name="connsiteX44" fmla="*/ 552383 w 882734"/>
                <a:gd name="connsiteY44" fmla="*/ 370209 h 612109"/>
                <a:gd name="connsiteX45" fmla="*/ 602750 w 882734"/>
                <a:gd name="connsiteY45" fmla="*/ 365262 h 612109"/>
                <a:gd name="connsiteX46" fmla="*/ 611315 w 882734"/>
                <a:gd name="connsiteY46" fmla="*/ 345006 h 612109"/>
                <a:gd name="connsiteX47" fmla="*/ 597884 w 882734"/>
                <a:gd name="connsiteY47" fmla="*/ 319267 h 612109"/>
                <a:gd name="connsiteX48" fmla="*/ 265306 w 882734"/>
                <a:gd name="connsiteY48" fmla="*/ 245025 h 612109"/>
                <a:gd name="connsiteX49" fmla="*/ 230201 w 882734"/>
                <a:gd name="connsiteY49" fmla="*/ 255161 h 612109"/>
                <a:gd name="connsiteX50" fmla="*/ 229189 w 882734"/>
                <a:gd name="connsiteY50" fmla="*/ 255105 h 612109"/>
                <a:gd name="connsiteX51" fmla="*/ 227909 w 882734"/>
                <a:gd name="connsiteY51" fmla="*/ 268115 h 612109"/>
                <a:gd name="connsiteX52" fmla="*/ 253882 w 882734"/>
                <a:gd name="connsiteY52" fmla="*/ 303472 h 612109"/>
                <a:gd name="connsiteX53" fmla="*/ 260594 w 882734"/>
                <a:gd name="connsiteY53" fmla="*/ 319357 h 612109"/>
                <a:gd name="connsiteX54" fmla="*/ 268585 w 882734"/>
                <a:gd name="connsiteY54" fmla="*/ 303537 h 612109"/>
                <a:gd name="connsiteX55" fmla="*/ 278268 w 882734"/>
                <a:gd name="connsiteY55" fmla="*/ 297570 h 612109"/>
                <a:gd name="connsiteX56" fmla="*/ 604466 w 882734"/>
                <a:gd name="connsiteY56" fmla="*/ 297570 h 612109"/>
                <a:gd name="connsiteX57" fmla="*/ 614092 w 882734"/>
                <a:gd name="connsiteY57" fmla="*/ 303399 h 612109"/>
                <a:gd name="connsiteX58" fmla="*/ 622270 w 882734"/>
                <a:gd name="connsiteY58" fmla="*/ 319073 h 612109"/>
                <a:gd name="connsiteX59" fmla="*/ 628925 w 882734"/>
                <a:gd name="connsiteY59" fmla="*/ 303310 h 612109"/>
                <a:gd name="connsiteX60" fmla="*/ 654841 w 882734"/>
                <a:gd name="connsiteY60" fmla="*/ 268107 h 612109"/>
                <a:gd name="connsiteX61" fmla="*/ 653562 w 882734"/>
                <a:gd name="connsiteY61" fmla="*/ 255105 h 612109"/>
                <a:gd name="connsiteX62" fmla="*/ 652542 w 882734"/>
                <a:gd name="connsiteY62" fmla="*/ 255161 h 612109"/>
                <a:gd name="connsiteX63" fmla="*/ 617436 w 882734"/>
                <a:gd name="connsiteY63" fmla="*/ 245025 h 612109"/>
                <a:gd name="connsiteX64" fmla="*/ 732184 w 882734"/>
                <a:gd name="connsiteY64" fmla="*/ 196634 h 612109"/>
                <a:gd name="connsiteX65" fmla="*/ 675211 w 882734"/>
                <a:gd name="connsiteY65" fmla="*/ 253955 h 612109"/>
                <a:gd name="connsiteX66" fmla="*/ 732184 w 882734"/>
                <a:gd name="connsiteY66" fmla="*/ 311268 h 612109"/>
                <a:gd name="connsiteX67" fmla="*/ 789133 w 882734"/>
                <a:gd name="connsiteY67" fmla="*/ 253955 h 612109"/>
                <a:gd name="connsiteX68" fmla="*/ 732184 w 882734"/>
                <a:gd name="connsiteY68" fmla="*/ 196634 h 612109"/>
                <a:gd name="connsiteX69" fmla="*/ 150566 w 882734"/>
                <a:gd name="connsiteY69" fmla="*/ 196634 h 612109"/>
                <a:gd name="connsiteX70" fmla="*/ 93601 w 882734"/>
                <a:gd name="connsiteY70" fmla="*/ 253955 h 612109"/>
                <a:gd name="connsiteX71" fmla="*/ 150566 w 882734"/>
                <a:gd name="connsiteY71" fmla="*/ 311268 h 612109"/>
                <a:gd name="connsiteX72" fmla="*/ 207539 w 882734"/>
                <a:gd name="connsiteY72" fmla="*/ 253955 h 612109"/>
                <a:gd name="connsiteX73" fmla="*/ 150566 w 882734"/>
                <a:gd name="connsiteY73" fmla="*/ 196634 h 612109"/>
                <a:gd name="connsiteX74" fmla="*/ 413993 w 882734"/>
                <a:gd name="connsiteY74" fmla="*/ 146428 h 612109"/>
                <a:gd name="connsiteX75" fmla="*/ 423871 w 882734"/>
                <a:gd name="connsiteY75" fmla="*/ 148817 h 612109"/>
                <a:gd name="connsiteX76" fmla="*/ 445018 w 882734"/>
                <a:gd name="connsiteY76" fmla="*/ 167543 h 612109"/>
                <a:gd name="connsiteX77" fmla="*/ 466125 w 882734"/>
                <a:gd name="connsiteY77" fmla="*/ 148825 h 612109"/>
                <a:gd name="connsiteX78" fmla="*/ 475994 w 882734"/>
                <a:gd name="connsiteY78" fmla="*/ 146428 h 612109"/>
                <a:gd name="connsiteX79" fmla="*/ 532393 w 882734"/>
                <a:gd name="connsiteY79" fmla="*/ 209830 h 612109"/>
                <a:gd name="connsiteX80" fmla="*/ 510687 w 882734"/>
                <a:gd name="connsiteY80" fmla="*/ 209830 h 612109"/>
                <a:gd name="connsiteX81" fmla="*/ 476035 w 882734"/>
                <a:gd name="connsiteY81" fmla="*/ 169033 h 612109"/>
                <a:gd name="connsiteX82" fmla="*/ 452208 w 882734"/>
                <a:gd name="connsiteY82" fmla="*/ 190156 h 612109"/>
                <a:gd name="connsiteX83" fmla="*/ 437821 w 882734"/>
                <a:gd name="connsiteY83" fmla="*/ 190164 h 612109"/>
                <a:gd name="connsiteX84" fmla="*/ 413961 w 882734"/>
                <a:gd name="connsiteY84" fmla="*/ 169033 h 612109"/>
                <a:gd name="connsiteX85" fmla="*/ 379309 w 882734"/>
                <a:gd name="connsiteY85" fmla="*/ 209830 h 612109"/>
                <a:gd name="connsiteX86" fmla="*/ 357603 w 882734"/>
                <a:gd name="connsiteY86" fmla="*/ 209830 h 612109"/>
                <a:gd name="connsiteX87" fmla="*/ 413993 w 882734"/>
                <a:gd name="connsiteY87" fmla="*/ 146428 h 612109"/>
                <a:gd name="connsiteX88" fmla="*/ 652542 w 882734"/>
                <a:gd name="connsiteY88" fmla="*/ 143028 h 612109"/>
                <a:gd name="connsiteX89" fmla="*/ 607607 w 882734"/>
                <a:gd name="connsiteY89" fmla="*/ 188254 h 612109"/>
                <a:gd name="connsiteX90" fmla="*/ 652542 w 882734"/>
                <a:gd name="connsiteY90" fmla="*/ 233463 h 612109"/>
                <a:gd name="connsiteX91" fmla="*/ 656395 w 882734"/>
                <a:gd name="connsiteY91" fmla="*/ 233018 h 612109"/>
                <a:gd name="connsiteX92" fmla="*/ 696974 w 882734"/>
                <a:gd name="connsiteY92" fmla="*/ 183380 h 612109"/>
                <a:gd name="connsiteX93" fmla="*/ 652542 w 882734"/>
                <a:gd name="connsiteY93" fmla="*/ 143028 h 612109"/>
                <a:gd name="connsiteX94" fmla="*/ 230201 w 882734"/>
                <a:gd name="connsiteY94" fmla="*/ 143028 h 612109"/>
                <a:gd name="connsiteX95" fmla="*/ 185760 w 882734"/>
                <a:gd name="connsiteY95" fmla="*/ 183380 h 612109"/>
                <a:gd name="connsiteX96" fmla="*/ 226347 w 882734"/>
                <a:gd name="connsiteY96" fmla="*/ 233018 h 612109"/>
                <a:gd name="connsiteX97" fmla="*/ 230201 w 882734"/>
                <a:gd name="connsiteY97" fmla="*/ 233463 h 612109"/>
                <a:gd name="connsiteX98" fmla="*/ 275143 w 882734"/>
                <a:gd name="connsiteY98" fmla="*/ 188254 h 612109"/>
                <a:gd name="connsiteX99" fmla="*/ 230201 w 882734"/>
                <a:gd name="connsiteY99" fmla="*/ 143028 h 612109"/>
                <a:gd name="connsiteX100" fmla="*/ 444994 w 882734"/>
                <a:gd name="connsiteY100" fmla="*/ 54609 h 612109"/>
                <a:gd name="connsiteX101" fmla="*/ 412560 w 882734"/>
                <a:gd name="connsiteY101" fmla="*/ 87034 h 612109"/>
                <a:gd name="connsiteX102" fmla="*/ 444994 w 882734"/>
                <a:gd name="connsiteY102" fmla="*/ 119435 h 612109"/>
                <a:gd name="connsiteX103" fmla="*/ 477411 w 882734"/>
                <a:gd name="connsiteY103" fmla="*/ 87034 h 612109"/>
                <a:gd name="connsiteX104" fmla="*/ 444994 w 882734"/>
                <a:gd name="connsiteY104" fmla="*/ 54609 h 612109"/>
                <a:gd name="connsiteX105" fmla="*/ 444994 w 882734"/>
                <a:gd name="connsiteY105" fmla="*/ 32911 h 612109"/>
                <a:gd name="connsiteX106" fmla="*/ 499117 w 882734"/>
                <a:gd name="connsiteY106" fmla="*/ 87034 h 612109"/>
                <a:gd name="connsiteX107" fmla="*/ 444994 w 882734"/>
                <a:gd name="connsiteY107" fmla="*/ 141142 h 612109"/>
                <a:gd name="connsiteX108" fmla="*/ 390862 w 882734"/>
                <a:gd name="connsiteY108" fmla="*/ 87034 h 612109"/>
                <a:gd name="connsiteX109" fmla="*/ 444994 w 882734"/>
                <a:gd name="connsiteY109" fmla="*/ 32911 h 612109"/>
                <a:gd name="connsiteX110" fmla="*/ 255890 w 882734"/>
                <a:gd name="connsiteY110" fmla="*/ 21706 h 612109"/>
                <a:gd name="connsiteX111" fmla="*/ 255890 w 882734"/>
                <a:gd name="connsiteY111" fmla="*/ 126512 h 612109"/>
                <a:gd name="connsiteX112" fmla="*/ 296849 w 882734"/>
                <a:gd name="connsiteY112" fmla="*/ 188254 h 612109"/>
                <a:gd name="connsiteX113" fmla="*/ 286858 w 882734"/>
                <a:gd name="connsiteY113" fmla="*/ 223319 h 612109"/>
                <a:gd name="connsiteX114" fmla="*/ 595892 w 882734"/>
                <a:gd name="connsiteY114" fmla="*/ 223319 h 612109"/>
                <a:gd name="connsiteX115" fmla="*/ 585901 w 882734"/>
                <a:gd name="connsiteY115" fmla="*/ 188254 h 612109"/>
                <a:gd name="connsiteX116" fmla="*/ 626852 w 882734"/>
                <a:gd name="connsiteY116" fmla="*/ 126512 h 612109"/>
                <a:gd name="connsiteX117" fmla="*/ 626852 w 882734"/>
                <a:gd name="connsiteY117" fmla="*/ 21706 h 612109"/>
                <a:gd name="connsiteX118" fmla="*/ 245033 w 882734"/>
                <a:gd name="connsiteY118" fmla="*/ 0 h 612109"/>
                <a:gd name="connsiteX119" fmla="*/ 637701 w 882734"/>
                <a:gd name="connsiteY119" fmla="*/ 0 h 612109"/>
                <a:gd name="connsiteX120" fmla="*/ 648558 w 882734"/>
                <a:gd name="connsiteY120" fmla="*/ 10857 h 612109"/>
                <a:gd name="connsiteX121" fmla="*/ 648558 w 882734"/>
                <a:gd name="connsiteY121" fmla="*/ 121525 h 612109"/>
                <a:gd name="connsiteX122" fmla="*/ 652542 w 882734"/>
                <a:gd name="connsiteY122" fmla="*/ 121322 h 612109"/>
                <a:gd name="connsiteX123" fmla="*/ 718040 w 882734"/>
                <a:gd name="connsiteY123" fmla="*/ 176280 h 612109"/>
                <a:gd name="connsiteX124" fmla="*/ 732184 w 882734"/>
                <a:gd name="connsiteY124" fmla="*/ 174927 h 612109"/>
                <a:gd name="connsiteX125" fmla="*/ 810839 w 882734"/>
                <a:gd name="connsiteY125" fmla="*/ 253955 h 612109"/>
                <a:gd name="connsiteX126" fmla="*/ 732184 w 882734"/>
                <a:gd name="connsiteY126" fmla="*/ 332974 h 612109"/>
                <a:gd name="connsiteX127" fmla="*/ 662395 w 882734"/>
                <a:gd name="connsiteY127" fmla="*/ 290307 h 612109"/>
                <a:gd name="connsiteX128" fmla="*/ 648987 w 882734"/>
                <a:gd name="connsiteY128" fmla="*/ 311584 h 612109"/>
                <a:gd name="connsiteX129" fmla="*/ 620197 w 882734"/>
                <a:gd name="connsiteY129" fmla="*/ 379738 h 612109"/>
                <a:gd name="connsiteX130" fmla="*/ 611089 w 882734"/>
                <a:gd name="connsiteY130" fmla="*/ 386345 h 612109"/>
                <a:gd name="connsiteX131" fmla="*/ 540562 w 882734"/>
                <a:gd name="connsiteY131" fmla="*/ 393713 h 612109"/>
                <a:gd name="connsiteX132" fmla="*/ 535251 w 882734"/>
                <a:gd name="connsiteY132" fmla="*/ 404076 h 612109"/>
                <a:gd name="connsiteX133" fmla="*/ 549565 w 882734"/>
                <a:gd name="connsiteY133" fmla="*/ 415435 h 612109"/>
                <a:gd name="connsiteX134" fmla="*/ 631459 w 882734"/>
                <a:gd name="connsiteY134" fmla="*/ 415435 h 612109"/>
                <a:gd name="connsiteX135" fmla="*/ 648574 w 882734"/>
                <a:gd name="connsiteY135" fmla="*/ 402910 h 612109"/>
                <a:gd name="connsiteX136" fmla="*/ 667771 w 882734"/>
                <a:gd name="connsiteY136" fmla="*/ 361319 h 612109"/>
                <a:gd name="connsiteX137" fmla="*/ 687485 w 882734"/>
                <a:gd name="connsiteY137" fmla="*/ 370412 h 612109"/>
                <a:gd name="connsiteX138" fmla="*/ 669268 w 882734"/>
                <a:gd name="connsiteY138" fmla="*/ 409865 h 612109"/>
                <a:gd name="connsiteX139" fmla="*/ 685728 w 882734"/>
                <a:gd name="connsiteY139" fmla="*/ 441837 h 612109"/>
                <a:gd name="connsiteX140" fmla="*/ 705637 w 882734"/>
                <a:gd name="connsiteY140" fmla="*/ 394749 h 612109"/>
                <a:gd name="connsiteX141" fmla="*/ 782438 w 882734"/>
                <a:gd name="connsiteY141" fmla="*/ 337346 h 612109"/>
                <a:gd name="connsiteX142" fmla="*/ 866914 w 882734"/>
                <a:gd name="connsiteY142" fmla="*/ 418892 h 612109"/>
                <a:gd name="connsiteX143" fmla="*/ 882734 w 882734"/>
                <a:gd name="connsiteY143" fmla="*/ 532401 h 612109"/>
                <a:gd name="connsiteX144" fmla="*/ 861239 w 882734"/>
                <a:gd name="connsiteY144" fmla="*/ 535389 h 612109"/>
                <a:gd name="connsiteX145" fmla="*/ 845451 w 882734"/>
                <a:gd name="connsiteY145" fmla="*/ 422082 h 612109"/>
                <a:gd name="connsiteX146" fmla="*/ 782438 w 882734"/>
                <a:gd name="connsiteY146" fmla="*/ 359052 h 612109"/>
                <a:gd name="connsiteX147" fmla="*/ 725683 w 882734"/>
                <a:gd name="connsiteY147" fmla="*/ 403048 h 612109"/>
                <a:gd name="connsiteX148" fmla="*/ 690691 w 882734"/>
                <a:gd name="connsiteY148" fmla="*/ 485856 h 612109"/>
                <a:gd name="connsiteX149" fmla="*/ 681591 w 882734"/>
                <a:gd name="connsiteY149" fmla="*/ 492446 h 612109"/>
                <a:gd name="connsiteX150" fmla="*/ 595665 w 882734"/>
                <a:gd name="connsiteY150" fmla="*/ 501449 h 612109"/>
                <a:gd name="connsiteX151" fmla="*/ 587245 w 882734"/>
                <a:gd name="connsiteY151" fmla="*/ 516346 h 612109"/>
                <a:gd name="connsiteX152" fmla="*/ 606992 w 882734"/>
                <a:gd name="connsiteY152" fmla="*/ 532507 h 612109"/>
                <a:gd name="connsiteX153" fmla="*/ 706560 w 882734"/>
                <a:gd name="connsiteY153" fmla="*/ 532507 h 612109"/>
                <a:gd name="connsiteX154" fmla="*/ 729472 w 882734"/>
                <a:gd name="connsiteY154" fmla="*/ 515966 h 612109"/>
                <a:gd name="connsiteX155" fmla="*/ 762343 w 882734"/>
                <a:gd name="connsiteY155" fmla="*/ 444727 h 612109"/>
                <a:gd name="connsiteX156" fmla="*/ 782057 w 882734"/>
                <a:gd name="connsiteY156" fmla="*/ 453819 h 612109"/>
                <a:gd name="connsiteX157" fmla="*/ 749073 w 882734"/>
                <a:gd name="connsiteY157" fmla="*/ 525268 h 612109"/>
                <a:gd name="connsiteX158" fmla="*/ 737220 w 882734"/>
                <a:gd name="connsiteY158" fmla="*/ 541834 h 612109"/>
                <a:gd name="connsiteX159" fmla="*/ 765314 w 882734"/>
                <a:gd name="connsiteY159" fmla="*/ 596273 h 612109"/>
                <a:gd name="connsiteX160" fmla="*/ 764934 w 882734"/>
                <a:gd name="connsiteY160" fmla="*/ 606903 h 612109"/>
                <a:gd name="connsiteX161" fmla="*/ 755663 w 882734"/>
                <a:gd name="connsiteY161" fmla="*/ 612109 h 612109"/>
                <a:gd name="connsiteX162" fmla="*/ 127063 w 882734"/>
                <a:gd name="connsiteY162" fmla="*/ 612109 h 612109"/>
                <a:gd name="connsiteX163" fmla="*/ 117784 w 882734"/>
                <a:gd name="connsiteY163" fmla="*/ 606903 h 612109"/>
                <a:gd name="connsiteX164" fmla="*/ 117420 w 882734"/>
                <a:gd name="connsiteY164" fmla="*/ 596273 h 612109"/>
                <a:gd name="connsiteX165" fmla="*/ 145530 w 882734"/>
                <a:gd name="connsiteY165" fmla="*/ 541866 h 612109"/>
                <a:gd name="connsiteX166" fmla="*/ 133766 w 882734"/>
                <a:gd name="connsiteY166" fmla="*/ 525495 h 612109"/>
                <a:gd name="connsiteX167" fmla="*/ 100693 w 882734"/>
                <a:gd name="connsiteY167" fmla="*/ 453819 h 612109"/>
                <a:gd name="connsiteX168" fmla="*/ 120407 w 882734"/>
                <a:gd name="connsiteY168" fmla="*/ 444727 h 612109"/>
                <a:gd name="connsiteX169" fmla="*/ 153375 w 882734"/>
                <a:gd name="connsiteY169" fmla="*/ 516176 h 612109"/>
                <a:gd name="connsiteX170" fmla="*/ 176182 w 882734"/>
                <a:gd name="connsiteY170" fmla="*/ 532507 h 612109"/>
                <a:gd name="connsiteX171" fmla="*/ 275758 w 882734"/>
                <a:gd name="connsiteY171" fmla="*/ 532507 h 612109"/>
                <a:gd name="connsiteX172" fmla="*/ 295489 w 882734"/>
                <a:gd name="connsiteY172" fmla="*/ 516346 h 612109"/>
                <a:gd name="connsiteX173" fmla="*/ 287085 w 882734"/>
                <a:gd name="connsiteY173" fmla="*/ 501449 h 612109"/>
                <a:gd name="connsiteX174" fmla="*/ 201151 w 882734"/>
                <a:gd name="connsiteY174" fmla="*/ 492446 h 612109"/>
                <a:gd name="connsiteX175" fmla="*/ 192043 w 882734"/>
                <a:gd name="connsiteY175" fmla="*/ 485856 h 612109"/>
                <a:gd name="connsiteX176" fmla="*/ 157124 w 882734"/>
                <a:gd name="connsiteY176" fmla="*/ 403201 h 612109"/>
                <a:gd name="connsiteX177" fmla="*/ 100304 w 882734"/>
                <a:gd name="connsiteY177" fmla="*/ 359052 h 612109"/>
                <a:gd name="connsiteX178" fmla="*/ 37251 w 882734"/>
                <a:gd name="connsiteY178" fmla="*/ 422284 h 612109"/>
                <a:gd name="connsiteX179" fmla="*/ 21496 w 882734"/>
                <a:gd name="connsiteY179" fmla="*/ 535389 h 612109"/>
                <a:gd name="connsiteX180" fmla="*/ 0 w 882734"/>
                <a:gd name="connsiteY180" fmla="*/ 532401 h 612109"/>
                <a:gd name="connsiteX181" fmla="*/ 15796 w 882734"/>
                <a:gd name="connsiteY181" fmla="*/ 419094 h 612109"/>
                <a:gd name="connsiteX182" fmla="*/ 100304 w 882734"/>
                <a:gd name="connsiteY182" fmla="*/ 337355 h 612109"/>
                <a:gd name="connsiteX183" fmla="*/ 177178 w 882734"/>
                <a:gd name="connsiteY183" fmla="*/ 394911 h 612109"/>
                <a:gd name="connsiteX184" fmla="*/ 197192 w 882734"/>
                <a:gd name="connsiteY184" fmla="*/ 442274 h 612109"/>
                <a:gd name="connsiteX185" fmla="*/ 213611 w 882734"/>
                <a:gd name="connsiteY185" fmla="*/ 410172 h 612109"/>
                <a:gd name="connsiteX186" fmla="*/ 194253 w 882734"/>
                <a:gd name="connsiteY186" fmla="*/ 368242 h 612109"/>
                <a:gd name="connsiteX187" fmla="*/ 213959 w 882734"/>
                <a:gd name="connsiteY187" fmla="*/ 359150 h 612109"/>
                <a:gd name="connsiteX188" fmla="*/ 234265 w 882734"/>
                <a:gd name="connsiteY188" fmla="*/ 403120 h 612109"/>
                <a:gd name="connsiteX189" fmla="*/ 251275 w 882734"/>
                <a:gd name="connsiteY189" fmla="*/ 415435 h 612109"/>
                <a:gd name="connsiteX190" fmla="*/ 333177 w 882734"/>
                <a:gd name="connsiteY190" fmla="*/ 415435 h 612109"/>
                <a:gd name="connsiteX191" fmla="*/ 347483 w 882734"/>
                <a:gd name="connsiteY191" fmla="*/ 404076 h 612109"/>
                <a:gd name="connsiteX192" fmla="*/ 342188 w 882734"/>
                <a:gd name="connsiteY192" fmla="*/ 393713 h 612109"/>
                <a:gd name="connsiteX193" fmla="*/ 271653 w 882734"/>
                <a:gd name="connsiteY193" fmla="*/ 386345 h 612109"/>
                <a:gd name="connsiteX194" fmla="*/ 262553 w 882734"/>
                <a:gd name="connsiteY194" fmla="*/ 379755 h 612109"/>
                <a:gd name="connsiteX195" fmla="*/ 233820 w 882734"/>
                <a:gd name="connsiteY195" fmla="*/ 311754 h 612109"/>
                <a:gd name="connsiteX196" fmla="*/ 220347 w 882734"/>
                <a:gd name="connsiteY196" fmla="*/ 290315 h 612109"/>
                <a:gd name="connsiteX197" fmla="*/ 150566 w 882734"/>
                <a:gd name="connsiteY197" fmla="*/ 332974 h 612109"/>
                <a:gd name="connsiteX198" fmla="*/ 71903 w 882734"/>
                <a:gd name="connsiteY198" fmla="*/ 253955 h 612109"/>
                <a:gd name="connsiteX199" fmla="*/ 150566 w 882734"/>
                <a:gd name="connsiteY199" fmla="*/ 174927 h 612109"/>
                <a:gd name="connsiteX200" fmla="*/ 164702 w 882734"/>
                <a:gd name="connsiteY200" fmla="*/ 176272 h 612109"/>
                <a:gd name="connsiteX201" fmla="*/ 230201 w 882734"/>
                <a:gd name="connsiteY201" fmla="*/ 121322 h 612109"/>
                <a:gd name="connsiteX202" fmla="*/ 234184 w 882734"/>
                <a:gd name="connsiteY202" fmla="*/ 121525 h 612109"/>
                <a:gd name="connsiteX203" fmla="*/ 234184 w 882734"/>
                <a:gd name="connsiteY203" fmla="*/ 10857 h 612109"/>
                <a:gd name="connsiteX204" fmla="*/ 245033 w 882734"/>
                <a:gd name="connsiteY204" fmla="*/ 0 h 61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882734" h="612109">
                  <a:moveTo>
                    <a:pt x="284947" y="319267"/>
                  </a:moveTo>
                  <a:lnTo>
                    <a:pt x="271678" y="345572"/>
                  </a:lnTo>
                  <a:lnTo>
                    <a:pt x="280001" y="365262"/>
                  </a:lnTo>
                  <a:cubicBezTo>
                    <a:pt x="290995" y="366210"/>
                    <a:pt x="313446" y="368225"/>
                    <a:pt x="330359" y="370209"/>
                  </a:cubicBezTo>
                  <a:lnTo>
                    <a:pt x="328683" y="361919"/>
                  </a:lnTo>
                  <a:cubicBezTo>
                    <a:pt x="327493" y="356033"/>
                    <a:pt x="331299" y="350309"/>
                    <a:pt x="337168" y="349127"/>
                  </a:cubicBezTo>
                  <a:cubicBezTo>
                    <a:pt x="343135" y="347961"/>
                    <a:pt x="348786" y="351742"/>
                    <a:pt x="349960" y="357611"/>
                  </a:cubicBezTo>
                  <a:lnTo>
                    <a:pt x="353426" y="374783"/>
                  </a:lnTo>
                  <a:cubicBezTo>
                    <a:pt x="360777" y="378249"/>
                    <a:pt x="369189" y="386078"/>
                    <a:pt x="369189" y="404076"/>
                  </a:cubicBezTo>
                  <a:cubicBezTo>
                    <a:pt x="369189" y="424462"/>
                    <a:pt x="355393" y="437141"/>
                    <a:pt x="333177" y="437141"/>
                  </a:cubicBezTo>
                  <a:lnTo>
                    <a:pt x="251275" y="437141"/>
                  </a:lnTo>
                  <a:cubicBezTo>
                    <a:pt x="242580" y="437141"/>
                    <a:pt x="234783" y="434396"/>
                    <a:pt x="228185" y="429360"/>
                  </a:cubicBezTo>
                  <a:lnTo>
                    <a:pt x="208227" y="468384"/>
                  </a:lnTo>
                  <a:lnTo>
                    <a:pt x="209490" y="471372"/>
                  </a:lnTo>
                  <a:cubicBezTo>
                    <a:pt x="223570" y="472578"/>
                    <a:pt x="256918" y="475549"/>
                    <a:pt x="278422" y="478278"/>
                  </a:cubicBezTo>
                  <a:lnTo>
                    <a:pt x="275313" y="461114"/>
                  </a:lnTo>
                  <a:cubicBezTo>
                    <a:pt x="274252" y="455212"/>
                    <a:pt x="278163" y="449561"/>
                    <a:pt x="284057" y="448492"/>
                  </a:cubicBezTo>
                  <a:cubicBezTo>
                    <a:pt x="290008" y="447415"/>
                    <a:pt x="295610" y="451350"/>
                    <a:pt x="296679" y="457236"/>
                  </a:cubicBezTo>
                  <a:lnTo>
                    <a:pt x="301529" y="484010"/>
                  </a:lnTo>
                  <a:cubicBezTo>
                    <a:pt x="309244" y="488479"/>
                    <a:pt x="317195" y="497547"/>
                    <a:pt x="317195" y="516346"/>
                  </a:cubicBezTo>
                  <a:cubicBezTo>
                    <a:pt x="317195" y="539704"/>
                    <a:pt x="301318" y="554213"/>
                    <a:pt x="275758" y="554213"/>
                  </a:cubicBezTo>
                  <a:lnTo>
                    <a:pt x="176182" y="554213"/>
                  </a:lnTo>
                  <a:cubicBezTo>
                    <a:pt x="172078" y="554213"/>
                    <a:pt x="168159" y="553622"/>
                    <a:pt x="164410" y="552618"/>
                  </a:cubicBezTo>
                  <a:lnTo>
                    <a:pt x="144882" y="590403"/>
                  </a:lnTo>
                  <a:lnTo>
                    <a:pt x="737852" y="590403"/>
                  </a:lnTo>
                  <a:lnTo>
                    <a:pt x="718356" y="552610"/>
                  </a:lnTo>
                  <a:cubicBezTo>
                    <a:pt x="714599" y="553622"/>
                    <a:pt x="710673" y="554213"/>
                    <a:pt x="706560" y="554213"/>
                  </a:cubicBezTo>
                  <a:lnTo>
                    <a:pt x="606992" y="554213"/>
                  </a:lnTo>
                  <a:cubicBezTo>
                    <a:pt x="581432" y="554213"/>
                    <a:pt x="565539" y="539704"/>
                    <a:pt x="565539" y="516346"/>
                  </a:cubicBezTo>
                  <a:cubicBezTo>
                    <a:pt x="565539" y="497547"/>
                    <a:pt x="573490" y="488479"/>
                    <a:pt x="581205" y="484010"/>
                  </a:cubicBezTo>
                  <a:lnTo>
                    <a:pt x="586071" y="457236"/>
                  </a:lnTo>
                  <a:cubicBezTo>
                    <a:pt x="587148" y="451334"/>
                    <a:pt x="592799" y="447464"/>
                    <a:pt x="598693" y="448492"/>
                  </a:cubicBezTo>
                  <a:cubicBezTo>
                    <a:pt x="604587" y="449561"/>
                    <a:pt x="608506" y="455212"/>
                    <a:pt x="607437" y="461114"/>
                  </a:cubicBezTo>
                  <a:lnTo>
                    <a:pt x="604320" y="478278"/>
                  </a:lnTo>
                  <a:cubicBezTo>
                    <a:pt x="625824" y="475549"/>
                    <a:pt x="659164" y="472578"/>
                    <a:pt x="673252" y="471372"/>
                  </a:cubicBezTo>
                  <a:lnTo>
                    <a:pt x="674725" y="467874"/>
                  </a:lnTo>
                  <a:lnTo>
                    <a:pt x="654792" y="429158"/>
                  </a:lnTo>
                  <a:cubicBezTo>
                    <a:pt x="648137" y="434340"/>
                    <a:pt x="640260" y="437141"/>
                    <a:pt x="631459" y="437141"/>
                  </a:cubicBezTo>
                  <a:lnTo>
                    <a:pt x="549565" y="437141"/>
                  </a:lnTo>
                  <a:cubicBezTo>
                    <a:pt x="527349" y="437141"/>
                    <a:pt x="513553" y="424462"/>
                    <a:pt x="513553" y="404076"/>
                  </a:cubicBezTo>
                  <a:cubicBezTo>
                    <a:pt x="513553" y="386086"/>
                    <a:pt x="521965" y="378257"/>
                    <a:pt x="529309" y="374783"/>
                  </a:cubicBezTo>
                  <a:lnTo>
                    <a:pt x="532774" y="357611"/>
                  </a:lnTo>
                  <a:cubicBezTo>
                    <a:pt x="533948" y="351742"/>
                    <a:pt x="539599" y="347920"/>
                    <a:pt x="545566" y="349127"/>
                  </a:cubicBezTo>
                  <a:cubicBezTo>
                    <a:pt x="551436" y="350309"/>
                    <a:pt x="555241" y="356033"/>
                    <a:pt x="554059" y="361919"/>
                  </a:cubicBezTo>
                  <a:lnTo>
                    <a:pt x="552383" y="370209"/>
                  </a:lnTo>
                  <a:cubicBezTo>
                    <a:pt x="569296" y="368225"/>
                    <a:pt x="591755" y="366210"/>
                    <a:pt x="602750" y="365262"/>
                  </a:cubicBezTo>
                  <a:lnTo>
                    <a:pt x="611315" y="345006"/>
                  </a:lnTo>
                  <a:lnTo>
                    <a:pt x="597884" y="319267"/>
                  </a:lnTo>
                  <a:close/>
                  <a:moveTo>
                    <a:pt x="265306" y="245025"/>
                  </a:moveTo>
                  <a:cubicBezTo>
                    <a:pt x="255097" y="251413"/>
                    <a:pt x="243090" y="255161"/>
                    <a:pt x="230201" y="255161"/>
                  </a:cubicBezTo>
                  <a:cubicBezTo>
                    <a:pt x="229861" y="255161"/>
                    <a:pt x="229529" y="255113"/>
                    <a:pt x="229189" y="255105"/>
                  </a:cubicBezTo>
                  <a:cubicBezTo>
                    <a:pt x="229124" y="259542"/>
                    <a:pt x="228679" y="263881"/>
                    <a:pt x="227909" y="268115"/>
                  </a:cubicBezTo>
                  <a:cubicBezTo>
                    <a:pt x="238872" y="276406"/>
                    <a:pt x="247680" y="288113"/>
                    <a:pt x="253882" y="303472"/>
                  </a:cubicBezTo>
                  <a:lnTo>
                    <a:pt x="260594" y="319357"/>
                  </a:lnTo>
                  <a:lnTo>
                    <a:pt x="268585" y="303537"/>
                  </a:lnTo>
                  <a:cubicBezTo>
                    <a:pt x="270431" y="299877"/>
                    <a:pt x="274179" y="297570"/>
                    <a:pt x="278268" y="297570"/>
                  </a:cubicBezTo>
                  <a:lnTo>
                    <a:pt x="604466" y="297570"/>
                  </a:lnTo>
                  <a:cubicBezTo>
                    <a:pt x="608514" y="297570"/>
                    <a:pt x="612214" y="299812"/>
                    <a:pt x="614092" y="303399"/>
                  </a:cubicBezTo>
                  <a:lnTo>
                    <a:pt x="622270" y="319073"/>
                  </a:lnTo>
                  <a:lnTo>
                    <a:pt x="628925" y="303310"/>
                  </a:lnTo>
                  <a:cubicBezTo>
                    <a:pt x="635070" y="288081"/>
                    <a:pt x="643870" y="276390"/>
                    <a:pt x="654841" y="268107"/>
                  </a:cubicBezTo>
                  <a:cubicBezTo>
                    <a:pt x="654072" y="263881"/>
                    <a:pt x="653626" y="259542"/>
                    <a:pt x="653562" y="255105"/>
                  </a:cubicBezTo>
                  <a:cubicBezTo>
                    <a:pt x="653222" y="255113"/>
                    <a:pt x="652882" y="255161"/>
                    <a:pt x="652542" y="255161"/>
                  </a:cubicBezTo>
                  <a:cubicBezTo>
                    <a:pt x="639652" y="255161"/>
                    <a:pt x="627646" y="251413"/>
                    <a:pt x="617436" y="245025"/>
                  </a:cubicBezTo>
                  <a:close/>
                  <a:moveTo>
                    <a:pt x="732184" y="196634"/>
                  </a:moveTo>
                  <a:cubicBezTo>
                    <a:pt x="700771" y="196634"/>
                    <a:pt x="675211" y="222339"/>
                    <a:pt x="675211" y="253955"/>
                  </a:cubicBezTo>
                  <a:cubicBezTo>
                    <a:pt x="675211" y="285563"/>
                    <a:pt x="700771" y="311268"/>
                    <a:pt x="732184" y="311268"/>
                  </a:cubicBezTo>
                  <a:cubicBezTo>
                    <a:pt x="763582" y="311268"/>
                    <a:pt x="789133" y="285563"/>
                    <a:pt x="789133" y="253955"/>
                  </a:cubicBezTo>
                  <a:cubicBezTo>
                    <a:pt x="789133" y="222339"/>
                    <a:pt x="763582" y="196634"/>
                    <a:pt x="732184" y="196634"/>
                  </a:cubicBezTo>
                  <a:close/>
                  <a:moveTo>
                    <a:pt x="150566" y="196634"/>
                  </a:moveTo>
                  <a:cubicBezTo>
                    <a:pt x="119152" y="196634"/>
                    <a:pt x="93601" y="222339"/>
                    <a:pt x="93601" y="253955"/>
                  </a:cubicBezTo>
                  <a:cubicBezTo>
                    <a:pt x="93601" y="285563"/>
                    <a:pt x="119152" y="311268"/>
                    <a:pt x="150566" y="311268"/>
                  </a:cubicBezTo>
                  <a:cubicBezTo>
                    <a:pt x="181979" y="311268"/>
                    <a:pt x="207539" y="285563"/>
                    <a:pt x="207539" y="253955"/>
                  </a:cubicBezTo>
                  <a:cubicBezTo>
                    <a:pt x="207539" y="222339"/>
                    <a:pt x="181979" y="196634"/>
                    <a:pt x="150566" y="196634"/>
                  </a:cubicBezTo>
                  <a:close/>
                  <a:moveTo>
                    <a:pt x="413993" y="146428"/>
                  </a:moveTo>
                  <a:cubicBezTo>
                    <a:pt x="417499" y="145522"/>
                    <a:pt x="421183" y="146445"/>
                    <a:pt x="423871" y="148817"/>
                  </a:cubicBezTo>
                  <a:lnTo>
                    <a:pt x="445018" y="167543"/>
                  </a:lnTo>
                  <a:lnTo>
                    <a:pt x="466125" y="148825"/>
                  </a:lnTo>
                  <a:cubicBezTo>
                    <a:pt x="468805" y="146428"/>
                    <a:pt x="472513" y="145522"/>
                    <a:pt x="475994" y="146428"/>
                  </a:cubicBezTo>
                  <a:cubicBezTo>
                    <a:pt x="511310" y="155407"/>
                    <a:pt x="532393" y="179113"/>
                    <a:pt x="532393" y="209830"/>
                  </a:cubicBezTo>
                  <a:lnTo>
                    <a:pt x="510687" y="209830"/>
                  </a:lnTo>
                  <a:cubicBezTo>
                    <a:pt x="510687" y="184553"/>
                    <a:pt x="489475" y="173494"/>
                    <a:pt x="476035" y="169033"/>
                  </a:cubicBezTo>
                  <a:lnTo>
                    <a:pt x="452208" y="190156"/>
                  </a:lnTo>
                  <a:cubicBezTo>
                    <a:pt x="448095" y="193800"/>
                    <a:pt x="441934" y="193791"/>
                    <a:pt x="437821" y="190164"/>
                  </a:cubicBezTo>
                  <a:lnTo>
                    <a:pt x="413961" y="169033"/>
                  </a:lnTo>
                  <a:cubicBezTo>
                    <a:pt x="400521" y="173494"/>
                    <a:pt x="379309" y="184553"/>
                    <a:pt x="379309" y="209830"/>
                  </a:cubicBezTo>
                  <a:lnTo>
                    <a:pt x="357603" y="209830"/>
                  </a:lnTo>
                  <a:cubicBezTo>
                    <a:pt x="357603" y="179113"/>
                    <a:pt x="378686" y="155415"/>
                    <a:pt x="413993" y="146428"/>
                  </a:cubicBezTo>
                  <a:close/>
                  <a:moveTo>
                    <a:pt x="652542" y="143028"/>
                  </a:moveTo>
                  <a:cubicBezTo>
                    <a:pt x="627759" y="143028"/>
                    <a:pt x="607607" y="163318"/>
                    <a:pt x="607607" y="188254"/>
                  </a:cubicBezTo>
                  <a:cubicBezTo>
                    <a:pt x="607607" y="213174"/>
                    <a:pt x="627759" y="233463"/>
                    <a:pt x="652542" y="233463"/>
                  </a:cubicBezTo>
                  <a:cubicBezTo>
                    <a:pt x="653845" y="233463"/>
                    <a:pt x="655108" y="233131"/>
                    <a:pt x="656395" y="233018"/>
                  </a:cubicBezTo>
                  <a:cubicBezTo>
                    <a:pt x="662354" y="211296"/>
                    <a:pt x="677292" y="193330"/>
                    <a:pt x="696974" y="183380"/>
                  </a:cubicBezTo>
                  <a:cubicBezTo>
                    <a:pt x="694529" y="160759"/>
                    <a:pt x="675648" y="143028"/>
                    <a:pt x="652542" y="143028"/>
                  </a:cubicBezTo>
                  <a:close/>
                  <a:moveTo>
                    <a:pt x="230201" y="143028"/>
                  </a:moveTo>
                  <a:cubicBezTo>
                    <a:pt x="207086" y="143028"/>
                    <a:pt x="188213" y="160759"/>
                    <a:pt x="185760" y="183380"/>
                  </a:cubicBezTo>
                  <a:cubicBezTo>
                    <a:pt x="205450" y="193322"/>
                    <a:pt x="220396" y="211288"/>
                    <a:pt x="226347" y="233018"/>
                  </a:cubicBezTo>
                  <a:cubicBezTo>
                    <a:pt x="227642" y="233131"/>
                    <a:pt x="228897" y="233463"/>
                    <a:pt x="230201" y="233463"/>
                  </a:cubicBezTo>
                  <a:cubicBezTo>
                    <a:pt x="254975" y="233463"/>
                    <a:pt x="275143" y="213174"/>
                    <a:pt x="275143" y="188254"/>
                  </a:cubicBezTo>
                  <a:cubicBezTo>
                    <a:pt x="275143" y="163318"/>
                    <a:pt x="254975" y="143028"/>
                    <a:pt x="230201" y="143028"/>
                  </a:cubicBezTo>
                  <a:close/>
                  <a:moveTo>
                    <a:pt x="444994" y="54609"/>
                  </a:moveTo>
                  <a:cubicBezTo>
                    <a:pt x="427117" y="54609"/>
                    <a:pt x="412560" y="69150"/>
                    <a:pt x="412560" y="87034"/>
                  </a:cubicBezTo>
                  <a:cubicBezTo>
                    <a:pt x="412560" y="104895"/>
                    <a:pt x="427117" y="119435"/>
                    <a:pt x="444994" y="119435"/>
                  </a:cubicBezTo>
                  <a:cubicBezTo>
                    <a:pt x="462870" y="119435"/>
                    <a:pt x="477411" y="104895"/>
                    <a:pt x="477411" y="87034"/>
                  </a:cubicBezTo>
                  <a:cubicBezTo>
                    <a:pt x="477411" y="69150"/>
                    <a:pt x="462870" y="54609"/>
                    <a:pt x="444994" y="54609"/>
                  </a:cubicBezTo>
                  <a:close/>
                  <a:moveTo>
                    <a:pt x="444994" y="32911"/>
                  </a:moveTo>
                  <a:cubicBezTo>
                    <a:pt x="474836" y="32911"/>
                    <a:pt x="499117" y="57183"/>
                    <a:pt x="499117" y="87034"/>
                  </a:cubicBezTo>
                  <a:cubicBezTo>
                    <a:pt x="499117" y="116861"/>
                    <a:pt x="474836" y="141142"/>
                    <a:pt x="444994" y="141142"/>
                  </a:cubicBezTo>
                  <a:cubicBezTo>
                    <a:pt x="415143" y="141142"/>
                    <a:pt x="390862" y="116861"/>
                    <a:pt x="390862" y="87034"/>
                  </a:cubicBezTo>
                  <a:cubicBezTo>
                    <a:pt x="390862" y="57183"/>
                    <a:pt x="415143" y="32911"/>
                    <a:pt x="444994" y="32911"/>
                  </a:cubicBezTo>
                  <a:close/>
                  <a:moveTo>
                    <a:pt x="255890" y="21706"/>
                  </a:moveTo>
                  <a:lnTo>
                    <a:pt x="255890" y="126512"/>
                  </a:lnTo>
                  <a:cubicBezTo>
                    <a:pt x="279920" y="136624"/>
                    <a:pt x="296849" y="160484"/>
                    <a:pt x="296849" y="188254"/>
                  </a:cubicBezTo>
                  <a:cubicBezTo>
                    <a:pt x="296849" y="201119"/>
                    <a:pt x="293149" y="213109"/>
                    <a:pt x="286858" y="223319"/>
                  </a:cubicBezTo>
                  <a:lnTo>
                    <a:pt x="595892" y="223319"/>
                  </a:lnTo>
                  <a:cubicBezTo>
                    <a:pt x="589601" y="213109"/>
                    <a:pt x="585901" y="201119"/>
                    <a:pt x="585901" y="188254"/>
                  </a:cubicBezTo>
                  <a:cubicBezTo>
                    <a:pt x="585901" y="160492"/>
                    <a:pt x="602823" y="136632"/>
                    <a:pt x="626852" y="126512"/>
                  </a:cubicBezTo>
                  <a:lnTo>
                    <a:pt x="626852" y="21706"/>
                  </a:lnTo>
                  <a:close/>
                  <a:moveTo>
                    <a:pt x="245033" y="0"/>
                  </a:moveTo>
                  <a:lnTo>
                    <a:pt x="637701" y="0"/>
                  </a:lnTo>
                  <a:cubicBezTo>
                    <a:pt x="643700" y="0"/>
                    <a:pt x="648558" y="4858"/>
                    <a:pt x="648558" y="10857"/>
                  </a:cubicBezTo>
                  <a:lnTo>
                    <a:pt x="648558" y="121525"/>
                  </a:lnTo>
                  <a:cubicBezTo>
                    <a:pt x="649878" y="121452"/>
                    <a:pt x="651198" y="121322"/>
                    <a:pt x="652542" y="121322"/>
                  </a:cubicBezTo>
                  <a:cubicBezTo>
                    <a:pt x="685210" y="121322"/>
                    <a:pt x="712397" y="145077"/>
                    <a:pt x="718040" y="176280"/>
                  </a:cubicBezTo>
                  <a:cubicBezTo>
                    <a:pt x="722639" y="175430"/>
                    <a:pt x="727351" y="174927"/>
                    <a:pt x="732184" y="174927"/>
                  </a:cubicBezTo>
                  <a:cubicBezTo>
                    <a:pt x="775556" y="174927"/>
                    <a:pt x="810839" y="210381"/>
                    <a:pt x="810839" y="253955"/>
                  </a:cubicBezTo>
                  <a:cubicBezTo>
                    <a:pt x="810839" y="297521"/>
                    <a:pt x="775556" y="332974"/>
                    <a:pt x="732184" y="332974"/>
                  </a:cubicBezTo>
                  <a:cubicBezTo>
                    <a:pt x="701848" y="332974"/>
                    <a:pt x="675519" y="315616"/>
                    <a:pt x="662395" y="290307"/>
                  </a:cubicBezTo>
                  <a:cubicBezTo>
                    <a:pt x="657075" y="295845"/>
                    <a:pt x="652525" y="302832"/>
                    <a:pt x="648987" y="311584"/>
                  </a:cubicBezTo>
                  <a:lnTo>
                    <a:pt x="620197" y="379738"/>
                  </a:lnTo>
                  <a:cubicBezTo>
                    <a:pt x="618626" y="383463"/>
                    <a:pt x="615121" y="386005"/>
                    <a:pt x="611089" y="386345"/>
                  </a:cubicBezTo>
                  <a:cubicBezTo>
                    <a:pt x="610562" y="386385"/>
                    <a:pt x="557581" y="390774"/>
                    <a:pt x="540562" y="393713"/>
                  </a:cubicBezTo>
                  <a:cubicBezTo>
                    <a:pt x="538571" y="394053"/>
                    <a:pt x="535251" y="394619"/>
                    <a:pt x="535251" y="404076"/>
                  </a:cubicBezTo>
                  <a:cubicBezTo>
                    <a:pt x="535251" y="408051"/>
                    <a:pt x="535251" y="415435"/>
                    <a:pt x="549565" y="415435"/>
                  </a:cubicBezTo>
                  <a:lnTo>
                    <a:pt x="631459" y="415435"/>
                  </a:lnTo>
                  <a:cubicBezTo>
                    <a:pt x="634187" y="415435"/>
                    <a:pt x="642454" y="415435"/>
                    <a:pt x="648574" y="402910"/>
                  </a:cubicBezTo>
                  <a:lnTo>
                    <a:pt x="667771" y="361319"/>
                  </a:lnTo>
                  <a:lnTo>
                    <a:pt x="687485" y="370412"/>
                  </a:lnTo>
                  <a:lnTo>
                    <a:pt x="669268" y="409865"/>
                  </a:lnTo>
                  <a:lnTo>
                    <a:pt x="685728" y="441837"/>
                  </a:lnTo>
                  <a:lnTo>
                    <a:pt x="705637" y="394749"/>
                  </a:lnTo>
                  <a:cubicBezTo>
                    <a:pt x="720558" y="357798"/>
                    <a:pt x="747859" y="337346"/>
                    <a:pt x="782438" y="337346"/>
                  </a:cubicBezTo>
                  <a:cubicBezTo>
                    <a:pt x="828611" y="337346"/>
                    <a:pt x="858615" y="366315"/>
                    <a:pt x="866914" y="418892"/>
                  </a:cubicBezTo>
                  <a:lnTo>
                    <a:pt x="882734" y="532401"/>
                  </a:lnTo>
                  <a:lnTo>
                    <a:pt x="861239" y="535389"/>
                  </a:lnTo>
                  <a:lnTo>
                    <a:pt x="845451" y="422082"/>
                  </a:lnTo>
                  <a:cubicBezTo>
                    <a:pt x="838852" y="380321"/>
                    <a:pt x="817640" y="359052"/>
                    <a:pt x="782438" y="359052"/>
                  </a:cubicBezTo>
                  <a:cubicBezTo>
                    <a:pt x="756943" y="359052"/>
                    <a:pt x="737309" y="374265"/>
                    <a:pt x="725683" y="403048"/>
                  </a:cubicBezTo>
                  <a:lnTo>
                    <a:pt x="690691" y="485856"/>
                  </a:lnTo>
                  <a:cubicBezTo>
                    <a:pt x="689120" y="489580"/>
                    <a:pt x="685615" y="492106"/>
                    <a:pt x="681591" y="492446"/>
                  </a:cubicBezTo>
                  <a:cubicBezTo>
                    <a:pt x="680943" y="492503"/>
                    <a:pt x="616465" y="497855"/>
                    <a:pt x="595665" y="501449"/>
                  </a:cubicBezTo>
                  <a:cubicBezTo>
                    <a:pt x="592718" y="501951"/>
                    <a:pt x="587245" y="502899"/>
                    <a:pt x="587245" y="516346"/>
                  </a:cubicBezTo>
                  <a:cubicBezTo>
                    <a:pt x="587245" y="523868"/>
                    <a:pt x="589496" y="532507"/>
                    <a:pt x="606992" y="532507"/>
                  </a:cubicBezTo>
                  <a:lnTo>
                    <a:pt x="706560" y="532507"/>
                  </a:lnTo>
                  <a:cubicBezTo>
                    <a:pt x="716542" y="532507"/>
                    <a:pt x="724031" y="527090"/>
                    <a:pt x="729472" y="515966"/>
                  </a:cubicBezTo>
                  <a:lnTo>
                    <a:pt x="762343" y="444727"/>
                  </a:lnTo>
                  <a:lnTo>
                    <a:pt x="782057" y="453819"/>
                  </a:lnTo>
                  <a:lnTo>
                    <a:pt x="749073" y="525268"/>
                  </a:lnTo>
                  <a:cubicBezTo>
                    <a:pt x="745835" y="531907"/>
                    <a:pt x="741827" y="537413"/>
                    <a:pt x="737220" y="541834"/>
                  </a:cubicBezTo>
                  <a:lnTo>
                    <a:pt x="765314" y="596273"/>
                  </a:lnTo>
                  <a:cubicBezTo>
                    <a:pt x="767047" y="599649"/>
                    <a:pt x="766901" y="603673"/>
                    <a:pt x="764934" y="606903"/>
                  </a:cubicBezTo>
                  <a:cubicBezTo>
                    <a:pt x="762966" y="610141"/>
                    <a:pt x="759453" y="612109"/>
                    <a:pt x="755663" y="612109"/>
                  </a:cubicBezTo>
                  <a:lnTo>
                    <a:pt x="127063" y="612109"/>
                  </a:lnTo>
                  <a:cubicBezTo>
                    <a:pt x="123273" y="612109"/>
                    <a:pt x="119760" y="610141"/>
                    <a:pt x="117784" y="606903"/>
                  </a:cubicBezTo>
                  <a:cubicBezTo>
                    <a:pt x="115825" y="603665"/>
                    <a:pt x="115679" y="599633"/>
                    <a:pt x="117420" y="596273"/>
                  </a:cubicBezTo>
                  <a:lnTo>
                    <a:pt x="145530" y="541866"/>
                  </a:lnTo>
                  <a:cubicBezTo>
                    <a:pt x="140956" y="537478"/>
                    <a:pt x="136972" y="532037"/>
                    <a:pt x="133766" y="525495"/>
                  </a:cubicBezTo>
                  <a:lnTo>
                    <a:pt x="100693" y="453819"/>
                  </a:lnTo>
                  <a:lnTo>
                    <a:pt x="120407" y="444727"/>
                  </a:lnTo>
                  <a:lnTo>
                    <a:pt x="153375" y="516176"/>
                  </a:lnTo>
                  <a:cubicBezTo>
                    <a:pt x="158719" y="527090"/>
                    <a:pt x="166208" y="532507"/>
                    <a:pt x="176182" y="532507"/>
                  </a:cubicBezTo>
                  <a:lnTo>
                    <a:pt x="275758" y="532507"/>
                  </a:lnTo>
                  <a:cubicBezTo>
                    <a:pt x="293246" y="532507"/>
                    <a:pt x="295489" y="523868"/>
                    <a:pt x="295489" y="516346"/>
                  </a:cubicBezTo>
                  <a:cubicBezTo>
                    <a:pt x="295489" y="502899"/>
                    <a:pt x="290024" y="501959"/>
                    <a:pt x="287085" y="501449"/>
                  </a:cubicBezTo>
                  <a:cubicBezTo>
                    <a:pt x="266269" y="497855"/>
                    <a:pt x="201799" y="492503"/>
                    <a:pt x="201151" y="492446"/>
                  </a:cubicBezTo>
                  <a:cubicBezTo>
                    <a:pt x="197119" y="492106"/>
                    <a:pt x="193614" y="489564"/>
                    <a:pt x="192043" y="485856"/>
                  </a:cubicBezTo>
                  <a:lnTo>
                    <a:pt x="157124" y="403201"/>
                  </a:lnTo>
                  <a:cubicBezTo>
                    <a:pt x="145425" y="374265"/>
                    <a:pt x="125799" y="359052"/>
                    <a:pt x="100304" y="359052"/>
                  </a:cubicBezTo>
                  <a:cubicBezTo>
                    <a:pt x="65094" y="359052"/>
                    <a:pt x="43890" y="380321"/>
                    <a:pt x="37251" y="422284"/>
                  </a:cubicBezTo>
                  <a:lnTo>
                    <a:pt x="21496" y="535389"/>
                  </a:lnTo>
                  <a:lnTo>
                    <a:pt x="0" y="532401"/>
                  </a:lnTo>
                  <a:lnTo>
                    <a:pt x="15796" y="419094"/>
                  </a:lnTo>
                  <a:cubicBezTo>
                    <a:pt x="24127" y="366315"/>
                    <a:pt x="54123" y="337355"/>
                    <a:pt x="100304" y="337355"/>
                  </a:cubicBezTo>
                  <a:cubicBezTo>
                    <a:pt x="134867" y="337355"/>
                    <a:pt x="162184" y="357798"/>
                    <a:pt x="177178" y="394911"/>
                  </a:cubicBezTo>
                  <a:lnTo>
                    <a:pt x="197192" y="442274"/>
                  </a:lnTo>
                  <a:lnTo>
                    <a:pt x="213611" y="410172"/>
                  </a:lnTo>
                  <a:lnTo>
                    <a:pt x="194253" y="368242"/>
                  </a:lnTo>
                  <a:lnTo>
                    <a:pt x="213959" y="359150"/>
                  </a:lnTo>
                  <a:lnTo>
                    <a:pt x="234265" y="403120"/>
                  </a:lnTo>
                  <a:cubicBezTo>
                    <a:pt x="240297" y="415435"/>
                    <a:pt x="248563" y="415435"/>
                    <a:pt x="251275" y="415435"/>
                  </a:cubicBezTo>
                  <a:lnTo>
                    <a:pt x="333177" y="415435"/>
                  </a:lnTo>
                  <a:cubicBezTo>
                    <a:pt x="347483" y="415435"/>
                    <a:pt x="347483" y="408051"/>
                    <a:pt x="347483" y="404076"/>
                  </a:cubicBezTo>
                  <a:cubicBezTo>
                    <a:pt x="347483" y="394619"/>
                    <a:pt x="344163" y="394053"/>
                    <a:pt x="342188" y="393713"/>
                  </a:cubicBezTo>
                  <a:cubicBezTo>
                    <a:pt x="325153" y="390774"/>
                    <a:pt x="272188" y="386385"/>
                    <a:pt x="271653" y="386345"/>
                  </a:cubicBezTo>
                  <a:cubicBezTo>
                    <a:pt x="267630" y="386005"/>
                    <a:pt x="264124" y="383471"/>
                    <a:pt x="262553" y="379755"/>
                  </a:cubicBezTo>
                  <a:lnTo>
                    <a:pt x="233820" y="311754"/>
                  </a:lnTo>
                  <a:cubicBezTo>
                    <a:pt x="230249" y="302897"/>
                    <a:pt x="225675" y="295869"/>
                    <a:pt x="220347" y="290315"/>
                  </a:cubicBezTo>
                  <a:cubicBezTo>
                    <a:pt x="207215" y="315624"/>
                    <a:pt x="180894" y="332974"/>
                    <a:pt x="150566" y="332974"/>
                  </a:cubicBezTo>
                  <a:cubicBezTo>
                    <a:pt x="107186" y="332974"/>
                    <a:pt x="71903" y="297521"/>
                    <a:pt x="71903" y="253955"/>
                  </a:cubicBezTo>
                  <a:cubicBezTo>
                    <a:pt x="71903" y="210381"/>
                    <a:pt x="107186" y="174927"/>
                    <a:pt x="150566" y="174927"/>
                  </a:cubicBezTo>
                  <a:cubicBezTo>
                    <a:pt x="155399" y="174927"/>
                    <a:pt x="160103" y="175430"/>
                    <a:pt x="164702" y="176272"/>
                  </a:cubicBezTo>
                  <a:cubicBezTo>
                    <a:pt x="170345" y="145077"/>
                    <a:pt x="197532" y="121322"/>
                    <a:pt x="230201" y="121322"/>
                  </a:cubicBezTo>
                  <a:cubicBezTo>
                    <a:pt x="231545" y="121322"/>
                    <a:pt x="232856" y="121452"/>
                    <a:pt x="234184" y="121525"/>
                  </a:cubicBezTo>
                  <a:lnTo>
                    <a:pt x="234184" y="10857"/>
                  </a:lnTo>
                  <a:cubicBezTo>
                    <a:pt x="234184" y="4858"/>
                    <a:pt x="239034" y="0"/>
                    <a:pt x="245033" y="0"/>
                  </a:cubicBezTo>
                  <a:close/>
                </a:path>
              </a:pathLst>
            </a:custGeom>
            <a:solidFill>
              <a:schemeClr val="tx2"/>
            </a:solidFill>
            <a:ln w="8096" cap="flat">
              <a:noFill/>
              <a:prstDash val="solid"/>
              <a:miter/>
            </a:ln>
          </p:spPr>
          <p:txBody>
            <a:bodyPr rtlCol="0" anchor="ctr"/>
            <a:lstStyle/>
            <a:p>
              <a:endParaRPr lang="nl-NL"/>
            </a:p>
          </p:txBody>
        </p:sp>
      </p:grpSp>
      <p:grpSp>
        <p:nvGrpSpPr>
          <p:cNvPr id="69" name="Groep 68">
            <a:extLst>
              <a:ext uri="{FF2B5EF4-FFF2-40B4-BE49-F238E27FC236}">
                <a16:creationId xmlns:a16="http://schemas.microsoft.com/office/drawing/2014/main" id="{50D6941D-AEE1-4C5A-CA8A-F8A69F219C9B}"/>
              </a:ext>
            </a:extLst>
          </p:cNvPr>
          <p:cNvGrpSpPr/>
          <p:nvPr/>
        </p:nvGrpSpPr>
        <p:grpSpPr>
          <a:xfrm>
            <a:off x="-594353" y="3464839"/>
            <a:ext cx="5575180" cy="3842737"/>
            <a:chOff x="-944121" y="3469219"/>
            <a:chExt cx="5575180" cy="3842737"/>
          </a:xfrm>
        </p:grpSpPr>
        <p:sp>
          <p:nvSpPr>
            <p:cNvPr id="103" name="Vrije vorm 102">
              <a:extLst>
                <a:ext uri="{FF2B5EF4-FFF2-40B4-BE49-F238E27FC236}">
                  <a16:creationId xmlns:a16="http://schemas.microsoft.com/office/drawing/2014/main" id="{CBD73081-AEFE-5C27-ECD5-657007C55959}"/>
                </a:ext>
              </a:extLst>
            </p:cNvPr>
            <p:cNvSpPr/>
            <p:nvPr/>
          </p:nvSpPr>
          <p:spPr>
            <a:xfrm>
              <a:off x="-938184" y="4804910"/>
              <a:ext cx="1798856" cy="2507046"/>
            </a:xfrm>
            <a:custGeom>
              <a:avLst/>
              <a:gdLst>
                <a:gd name="connsiteX0" fmla="*/ 198146 w 1198039"/>
                <a:gd name="connsiteY0" fmla="*/ 0 h 1669694"/>
                <a:gd name="connsiteX1" fmla="*/ 840868 w 1198039"/>
                <a:gd name="connsiteY1" fmla="*/ 0 h 1669694"/>
                <a:gd name="connsiteX2" fmla="*/ 1079539 w 1198039"/>
                <a:gd name="connsiteY2" fmla="*/ 217906 h 1669694"/>
                <a:gd name="connsiteX3" fmla="*/ 1197052 w 1198039"/>
                <a:gd name="connsiteY3" fmla="*/ 1451788 h 1669694"/>
                <a:gd name="connsiteX4" fmla="*/ 999897 w 1198039"/>
                <a:gd name="connsiteY4" fmla="*/ 1669694 h 1669694"/>
                <a:gd name="connsiteX5" fmla="*/ 357163 w 1198039"/>
                <a:gd name="connsiteY5" fmla="*/ 1669694 h 1669694"/>
                <a:gd name="connsiteX6" fmla="*/ 118492 w 1198039"/>
                <a:gd name="connsiteY6" fmla="*/ 1451788 h 1669694"/>
                <a:gd name="connsiteX7" fmla="*/ 992 w 1198039"/>
                <a:gd name="connsiteY7" fmla="*/ 217906 h 1669694"/>
                <a:gd name="connsiteX8" fmla="*/ 198146 w 1198039"/>
                <a:gd name="connsiteY8" fmla="*/ 0 h 166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039" h="1669694">
                  <a:moveTo>
                    <a:pt x="198146" y="0"/>
                  </a:moveTo>
                  <a:lnTo>
                    <a:pt x="840868" y="0"/>
                  </a:lnTo>
                  <a:cubicBezTo>
                    <a:pt x="960731" y="0"/>
                    <a:pt x="1068122" y="98057"/>
                    <a:pt x="1079539" y="217906"/>
                  </a:cubicBezTo>
                  <a:lnTo>
                    <a:pt x="1197052" y="1451788"/>
                  </a:lnTo>
                  <a:cubicBezTo>
                    <a:pt x="1208457" y="1571638"/>
                    <a:pt x="1119747" y="1669694"/>
                    <a:pt x="999897" y="1669694"/>
                  </a:cubicBezTo>
                  <a:lnTo>
                    <a:pt x="357163" y="1669694"/>
                  </a:lnTo>
                  <a:cubicBezTo>
                    <a:pt x="237300" y="1669694"/>
                    <a:pt x="129909" y="1571638"/>
                    <a:pt x="118492" y="1451788"/>
                  </a:cubicBezTo>
                  <a:lnTo>
                    <a:pt x="992" y="217906"/>
                  </a:lnTo>
                  <a:cubicBezTo>
                    <a:pt x="-10439" y="98057"/>
                    <a:pt x="78284" y="0"/>
                    <a:pt x="198146" y="0"/>
                  </a:cubicBezTo>
                  <a:close/>
                </a:path>
              </a:pathLst>
            </a:custGeom>
            <a:solidFill>
              <a:srgbClr val="86C2EB"/>
            </a:solidFill>
            <a:ln w="12700"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41A7396C-EBCB-26E7-FEE2-EB34F3C6FE0C}"/>
                </a:ext>
              </a:extLst>
            </p:cNvPr>
            <p:cNvSpPr/>
            <p:nvPr/>
          </p:nvSpPr>
          <p:spPr>
            <a:xfrm>
              <a:off x="-296489" y="4755499"/>
              <a:ext cx="1348448" cy="2349234"/>
            </a:xfrm>
            <a:custGeom>
              <a:avLst/>
              <a:gdLst>
                <a:gd name="connsiteX0" fmla="*/ 818591 w 898067"/>
                <a:gd name="connsiteY0" fmla="*/ 1564592 h 1564591"/>
                <a:gd name="connsiteX1" fmla="*/ 0 w 898067"/>
                <a:gd name="connsiteY1" fmla="*/ 1563258 h 1564591"/>
                <a:gd name="connsiteX2" fmla="*/ 174168 w 898067"/>
                <a:gd name="connsiteY2" fmla="*/ 978283 h 1564591"/>
                <a:gd name="connsiteX3" fmla="*/ 51295 w 898067"/>
                <a:gd name="connsiteY3" fmla="*/ 78374 h 1564591"/>
                <a:gd name="connsiteX4" fmla="*/ 296774 w 898067"/>
                <a:gd name="connsiteY4" fmla="*/ 10962 h 1564591"/>
                <a:gd name="connsiteX5" fmla="*/ 484454 w 898067"/>
                <a:gd name="connsiteY5" fmla="*/ 66 h 1564591"/>
                <a:gd name="connsiteX6" fmla="*/ 674662 w 898067"/>
                <a:gd name="connsiteY6" fmla="*/ 20869 h 1564591"/>
                <a:gd name="connsiteX7" fmla="*/ 886523 w 898067"/>
                <a:gd name="connsiteY7" fmla="*/ 109006 h 1564591"/>
                <a:gd name="connsiteX8" fmla="*/ 828345 w 898067"/>
                <a:gd name="connsiteY8" fmla="*/ 922226 h 1564591"/>
                <a:gd name="connsiteX9" fmla="*/ 818591 w 898067"/>
                <a:gd name="connsiteY9" fmla="*/ 1564592 h 156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8067" h="1564591">
                  <a:moveTo>
                    <a:pt x="818591" y="1564592"/>
                  </a:moveTo>
                  <a:lnTo>
                    <a:pt x="0" y="1563258"/>
                  </a:lnTo>
                  <a:cubicBezTo>
                    <a:pt x="58052" y="1368262"/>
                    <a:pt x="114325" y="1297218"/>
                    <a:pt x="174168" y="978283"/>
                  </a:cubicBezTo>
                  <a:cubicBezTo>
                    <a:pt x="208699" y="794197"/>
                    <a:pt x="92253" y="378348"/>
                    <a:pt x="51295" y="78374"/>
                  </a:cubicBezTo>
                  <a:cubicBezTo>
                    <a:pt x="171323" y="11534"/>
                    <a:pt x="137566" y="30051"/>
                    <a:pt x="296774" y="10962"/>
                  </a:cubicBezTo>
                  <a:cubicBezTo>
                    <a:pt x="357048" y="3736"/>
                    <a:pt x="419722" y="66"/>
                    <a:pt x="484454" y="66"/>
                  </a:cubicBezTo>
                  <a:cubicBezTo>
                    <a:pt x="570141" y="66"/>
                    <a:pt x="599478" y="-2271"/>
                    <a:pt x="674662" y="20869"/>
                  </a:cubicBezTo>
                  <a:cubicBezTo>
                    <a:pt x="803237" y="58537"/>
                    <a:pt x="766293" y="16779"/>
                    <a:pt x="886523" y="109006"/>
                  </a:cubicBezTo>
                  <a:cubicBezTo>
                    <a:pt x="926961" y="433326"/>
                    <a:pt x="849859" y="688089"/>
                    <a:pt x="828345" y="922226"/>
                  </a:cubicBezTo>
                  <a:cubicBezTo>
                    <a:pt x="808698" y="1136106"/>
                    <a:pt x="838276" y="1350686"/>
                    <a:pt x="818591" y="1564592"/>
                  </a:cubicBezTo>
                  <a:close/>
                </a:path>
              </a:pathLst>
            </a:custGeom>
            <a:solidFill>
              <a:srgbClr val="FFFFFF"/>
            </a:solidFill>
            <a:ln w="12700" cap="flat">
              <a:noFill/>
              <a:prstDash val="solid"/>
              <a:miter/>
            </a:ln>
          </p:spPr>
          <p:txBody>
            <a:bodyPr rtlCol="0" anchor="ctr"/>
            <a:lstStyle/>
            <a:p>
              <a:endParaRPr lang="nl-NL"/>
            </a:p>
          </p:txBody>
        </p:sp>
        <p:grpSp>
          <p:nvGrpSpPr>
            <p:cNvPr id="116" name="Graphic 3">
              <a:extLst>
                <a:ext uri="{FF2B5EF4-FFF2-40B4-BE49-F238E27FC236}">
                  <a16:creationId xmlns:a16="http://schemas.microsoft.com/office/drawing/2014/main" id="{31C88CC8-51B0-EDF4-D106-E3E6986ED3AE}"/>
                </a:ext>
              </a:extLst>
            </p:cNvPr>
            <p:cNvGrpSpPr/>
            <p:nvPr/>
          </p:nvGrpSpPr>
          <p:grpSpPr>
            <a:xfrm>
              <a:off x="-885813" y="6538326"/>
              <a:ext cx="5516872" cy="192197"/>
              <a:chOff x="2515972" y="3909353"/>
              <a:chExt cx="3674236" cy="128003"/>
            </a:xfrm>
          </p:grpSpPr>
          <p:sp>
            <p:nvSpPr>
              <p:cNvPr id="174" name="Vrije vorm 173">
                <a:extLst>
                  <a:ext uri="{FF2B5EF4-FFF2-40B4-BE49-F238E27FC236}">
                    <a16:creationId xmlns:a16="http://schemas.microsoft.com/office/drawing/2014/main" id="{27B0D3CC-CEDB-28BB-59A1-5D79CC791C39}"/>
                  </a:ext>
                </a:extLst>
              </p:cNvPr>
              <p:cNvSpPr/>
              <p:nvPr/>
            </p:nvSpPr>
            <p:spPr>
              <a:xfrm>
                <a:off x="2515972" y="3916617"/>
                <a:ext cx="3674236" cy="120739"/>
              </a:xfrm>
              <a:custGeom>
                <a:avLst/>
                <a:gdLst>
                  <a:gd name="connsiteX0" fmla="*/ 4907585 w 4907597"/>
                  <a:gd name="connsiteY0" fmla="*/ 0 h 120739"/>
                  <a:gd name="connsiteX1" fmla="*/ 45542 w 4907597"/>
                  <a:gd name="connsiteY1" fmla="*/ 0 h 120739"/>
                  <a:gd name="connsiteX2" fmla="*/ 0 w 4907597"/>
                  <a:gd name="connsiteY2" fmla="*/ 22898 h 120739"/>
                  <a:gd name="connsiteX3" fmla="*/ 0 w 4907597"/>
                  <a:gd name="connsiteY3" fmla="*/ 97841 h 120739"/>
                  <a:gd name="connsiteX4" fmla="*/ 45542 w 4907597"/>
                  <a:gd name="connsiteY4" fmla="*/ 120739 h 120739"/>
                  <a:gd name="connsiteX5" fmla="*/ 4862056 w 4907597"/>
                  <a:gd name="connsiteY5" fmla="*/ 120739 h 120739"/>
                  <a:gd name="connsiteX6" fmla="*/ 4907598 w 4907597"/>
                  <a:gd name="connsiteY6" fmla="*/ 97841 h 120739"/>
                  <a:gd name="connsiteX7" fmla="*/ 4907598 w 4907597"/>
                  <a:gd name="connsiteY7" fmla="*/ 22898 h 120739"/>
                  <a:gd name="connsiteX8" fmla="*/ 4907585 w 4907597"/>
                  <a:gd name="connsiteY8" fmla="*/ 0 h 12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7597" h="120739">
                    <a:moveTo>
                      <a:pt x="4907585" y="0"/>
                    </a:moveTo>
                    <a:lnTo>
                      <a:pt x="45542" y="0"/>
                    </a:lnTo>
                    <a:cubicBezTo>
                      <a:pt x="20498" y="0"/>
                      <a:pt x="0" y="10313"/>
                      <a:pt x="0" y="22898"/>
                    </a:cubicBezTo>
                    <a:lnTo>
                      <a:pt x="0" y="97841"/>
                    </a:lnTo>
                    <a:cubicBezTo>
                      <a:pt x="0" y="110439"/>
                      <a:pt x="20485" y="120739"/>
                      <a:pt x="45542" y="120739"/>
                    </a:cubicBezTo>
                    <a:lnTo>
                      <a:pt x="4862056" y="120739"/>
                    </a:lnTo>
                    <a:cubicBezTo>
                      <a:pt x="4887100" y="120739"/>
                      <a:pt x="4907598" y="110439"/>
                      <a:pt x="4907598" y="97841"/>
                    </a:cubicBezTo>
                    <a:lnTo>
                      <a:pt x="4907598" y="22898"/>
                    </a:lnTo>
                    <a:cubicBezTo>
                      <a:pt x="4907598" y="10300"/>
                      <a:pt x="4907585" y="0"/>
                      <a:pt x="4907585" y="0"/>
                    </a:cubicBezTo>
                    <a:close/>
                  </a:path>
                </a:pathLst>
              </a:custGeom>
              <a:solidFill>
                <a:srgbClr val="FFFFFF"/>
              </a:solidFill>
              <a:ln w="12700"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C9D7468C-1F60-263D-403A-B8BE4240C5A5}"/>
                  </a:ext>
                </a:extLst>
              </p:cNvPr>
              <p:cNvSpPr/>
              <p:nvPr/>
            </p:nvSpPr>
            <p:spPr>
              <a:xfrm>
                <a:off x="2521664" y="3909353"/>
                <a:ext cx="3668327" cy="14511"/>
              </a:xfrm>
              <a:custGeom>
                <a:avLst/>
                <a:gdLst>
                  <a:gd name="connsiteX0" fmla="*/ 0 w 5465978"/>
                  <a:gd name="connsiteY0" fmla="*/ 0 h 14511"/>
                  <a:gd name="connsiteX1" fmla="*/ 5465979 w 5465978"/>
                  <a:gd name="connsiteY1" fmla="*/ 0 h 14511"/>
                  <a:gd name="connsiteX2" fmla="*/ 5465979 w 5465978"/>
                  <a:gd name="connsiteY2" fmla="*/ 14512 h 14511"/>
                  <a:gd name="connsiteX3" fmla="*/ 0 w 5465978"/>
                  <a:gd name="connsiteY3" fmla="*/ 14512 h 14511"/>
                </a:gdLst>
                <a:ahLst/>
                <a:cxnLst>
                  <a:cxn ang="0">
                    <a:pos x="connsiteX0" y="connsiteY0"/>
                  </a:cxn>
                  <a:cxn ang="0">
                    <a:pos x="connsiteX1" y="connsiteY1"/>
                  </a:cxn>
                  <a:cxn ang="0">
                    <a:pos x="connsiteX2" y="connsiteY2"/>
                  </a:cxn>
                  <a:cxn ang="0">
                    <a:pos x="connsiteX3" y="connsiteY3"/>
                  </a:cxn>
                </a:cxnLst>
                <a:rect l="l" t="t" r="r" b="b"/>
                <a:pathLst>
                  <a:path w="5465978" h="14511">
                    <a:moveTo>
                      <a:pt x="0" y="0"/>
                    </a:moveTo>
                    <a:lnTo>
                      <a:pt x="5465979" y="0"/>
                    </a:lnTo>
                    <a:lnTo>
                      <a:pt x="5465979" y="14512"/>
                    </a:lnTo>
                    <a:lnTo>
                      <a:pt x="0" y="14512"/>
                    </a:lnTo>
                    <a:close/>
                  </a:path>
                </a:pathLst>
              </a:custGeom>
              <a:solidFill>
                <a:srgbClr val="B8DAF4"/>
              </a:solidFill>
              <a:ln w="12700" cap="flat">
                <a:noFill/>
                <a:prstDash val="solid"/>
                <a:miter/>
              </a:ln>
            </p:spPr>
            <p:txBody>
              <a:bodyPr rtlCol="0" anchor="ctr"/>
              <a:lstStyle/>
              <a:p>
                <a:endParaRPr lang="nl-NL"/>
              </a:p>
            </p:txBody>
          </p:sp>
        </p:grpSp>
        <p:sp>
          <p:nvSpPr>
            <p:cNvPr id="118" name="Vrije vorm 117">
              <a:extLst>
                <a:ext uri="{FF2B5EF4-FFF2-40B4-BE49-F238E27FC236}">
                  <a16:creationId xmlns:a16="http://schemas.microsoft.com/office/drawing/2014/main" id="{7085EC6B-8FF3-EF3A-2104-13986D610237}"/>
                </a:ext>
              </a:extLst>
            </p:cNvPr>
            <p:cNvSpPr/>
            <p:nvPr/>
          </p:nvSpPr>
          <p:spPr>
            <a:xfrm>
              <a:off x="213016" y="4772703"/>
              <a:ext cx="560591" cy="929577"/>
            </a:xfrm>
            <a:custGeom>
              <a:avLst/>
              <a:gdLst>
                <a:gd name="connsiteX0" fmla="*/ 287096 w 373354"/>
                <a:gd name="connsiteY0" fmla="*/ 600227 h 619099"/>
                <a:gd name="connsiteX1" fmla="*/ 50165 w 373354"/>
                <a:gd name="connsiteY1" fmla="*/ 181051 h 619099"/>
                <a:gd name="connsiteX2" fmla="*/ 0 w 373354"/>
                <a:gd name="connsiteY2" fmla="*/ 38176 h 619099"/>
                <a:gd name="connsiteX3" fmla="*/ 302019 w 373354"/>
                <a:gd name="connsiteY3" fmla="*/ 0 h 619099"/>
                <a:gd name="connsiteX4" fmla="*/ 373355 w 373354"/>
                <a:gd name="connsiteY4" fmla="*/ 71869 h 619099"/>
                <a:gd name="connsiteX5" fmla="*/ 324828 w 373354"/>
                <a:gd name="connsiteY5" fmla="*/ 619100 h 61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54" h="619099">
                  <a:moveTo>
                    <a:pt x="287096" y="600227"/>
                  </a:moveTo>
                  <a:lnTo>
                    <a:pt x="50165" y="181051"/>
                  </a:lnTo>
                  <a:lnTo>
                    <a:pt x="0" y="38176"/>
                  </a:lnTo>
                  <a:lnTo>
                    <a:pt x="302019" y="0"/>
                  </a:lnTo>
                  <a:lnTo>
                    <a:pt x="373355" y="71869"/>
                  </a:lnTo>
                  <a:lnTo>
                    <a:pt x="324828" y="619100"/>
                  </a:lnTo>
                  <a:close/>
                </a:path>
              </a:pathLst>
            </a:custGeom>
            <a:solidFill>
              <a:srgbClr val="4792CD"/>
            </a:solidFill>
            <a:ln w="12700"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AF30C4DA-C0E2-EA1D-4512-8D54E95855E8}"/>
                </a:ext>
              </a:extLst>
            </p:cNvPr>
            <p:cNvSpPr/>
            <p:nvPr/>
          </p:nvSpPr>
          <p:spPr>
            <a:xfrm>
              <a:off x="-252090" y="3469219"/>
              <a:ext cx="1278738" cy="1265912"/>
            </a:xfrm>
            <a:custGeom>
              <a:avLst/>
              <a:gdLst>
                <a:gd name="connsiteX0" fmla="*/ 585250 w 851640"/>
                <a:gd name="connsiteY0" fmla="*/ 71386 h 843098"/>
                <a:gd name="connsiteX1" fmla="*/ 182584 w 851640"/>
                <a:gd name="connsiteY1" fmla="*/ 75971 h 843098"/>
                <a:gd name="connsiteX2" fmla="*/ 32825 w 851640"/>
                <a:gd name="connsiteY2" fmla="*/ 510984 h 843098"/>
                <a:gd name="connsiteX3" fmla="*/ 91284 w 851640"/>
                <a:gd name="connsiteY3" fmla="*/ 719937 h 843098"/>
                <a:gd name="connsiteX4" fmla="*/ 199272 w 851640"/>
                <a:gd name="connsiteY4" fmla="*/ 798410 h 843098"/>
                <a:gd name="connsiteX5" fmla="*/ 439212 w 851640"/>
                <a:gd name="connsiteY5" fmla="*/ 757300 h 843098"/>
                <a:gd name="connsiteX6" fmla="*/ 547912 w 851640"/>
                <a:gd name="connsiteY6" fmla="*/ 687895 h 843098"/>
                <a:gd name="connsiteX7" fmla="*/ 756637 w 851640"/>
                <a:gd name="connsiteY7" fmla="*/ 675881 h 843098"/>
                <a:gd name="connsiteX8" fmla="*/ 827820 w 851640"/>
                <a:gd name="connsiteY8" fmla="*/ 469633 h 843098"/>
                <a:gd name="connsiteX9" fmla="*/ 793555 w 851640"/>
                <a:gd name="connsiteY9" fmla="*/ 215607 h 843098"/>
                <a:gd name="connsiteX10" fmla="*/ 585250 w 851640"/>
                <a:gd name="connsiteY10" fmla="*/ 71386 h 84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1640" h="843098">
                  <a:moveTo>
                    <a:pt x="585250" y="71386"/>
                  </a:moveTo>
                  <a:cubicBezTo>
                    <a:pt x="511590" y="-11418"/>
                    <a:pt x="295461" y="-37135"/>
                    <a:pt x="182584" y="75971"/>
                  </a:cubicBezTo>
                  <a:cubicBezTo>
                    <a:pt x="8352" y="250570"/>
                    <a:pt x="101545" y="432663"/>
                    <a:pt x="32825" y="510984"/>
                  </a:cubicBezTo>
                  <a:cubicBezTo>
                    <a:pt x="-44200" y="598804"/>
                    <a:pt x="30552" y="708202"/>
                    <a:pt x="91284" y="719937"/>
                  </a:cubicBezTo>
                  <a:cubicBezTo>
                    <a:pt x="152002" y="731672"/>
                    <a:pt x="151113" y="760501"/>
                    <a:pt x="199272" y="798410"/>
                  </a:cubicBezTo>
                  <a:cubicBezTo>
                    <a:pt x="277440" y="859904"/>
                    <a:pt x="382786" y="868210"/>
                    <a:pt x="439212" y="757300"/>
                  </a:cubicBezTo>
                  <a:cubicBezTo>
                    <a:pt x="463266" y="710006"/>
                    <a:pt x="547912" y="687895"/>
                    <a:pt x="547912" y="687895"/>
                  </a:cubicBezTo>
                  <a:cubicBezTo>
                    <a:pt x="584170" y="659307"/>
                    <a:pt x="632938" y="706069"/>
                    <a:pt x="756637" y="675881"/>
                  </a:cubicBezTo>
                  <a:cubicBezTo>
                    <a:pt x="834614" y="656831"/>
                    <a:pt x="883281" y="533641"/>
                    <a:pt x="827820" y="469633"/>
                  </a:cubicBezTo>
                  <a:cubicBezTo>
                    <a:pt x="729255" y="355866"/>
                    <a:pt x="807132" y="302145"/>
                    <a:pt x="793555" y="215607"/>
                  </a:cubicBezTo>
                  <a:cubicBezTo>
                    <a:pt x="775826" y="102641"/>
                    <a:pt x="698547" y="29705"/>
                    <a:pt x="585250" y="71386"/>
                  </a:cubicBezTo>
                  <a:close/>
                </a:path>
              </a:pathLst>
            </a:custGeom>
            <a:solidFill>
              <a:srgbClr val="404947"/>
            </a:solidFill>
            <a:ln w="12700"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DA67961B-682F-ED99-2273-937E17A392E4}"/>
                </a:ext>
              </a:extLst>
            </p:cNvPr>
            <p:cNvSpPr/>
            <p:nvPr/>
          </p:nvSpPr>
          <p:spPr>
            <a:xfrm>
              <a:off x="248982" y="4229616"/>
              <a:ext cx="415800" cy="736375"/>
            </a:xfrm>
            <a:custGeom>
              <a:avLst/>
              <a:gdLst>
                <a:gd name="connsiteX0" fmla="*/ 0 w 276923"/>
                <a:gd name="connsiteY0" fmla="*/ 366954 h 490426"/>
                <a:gd name="connsiteX1" fmla="*/ 276923 w 276923"/>
                <a:gd name="connsiteY1" fmla="*/ 366954 h 490426"/>
                <a:gd name="connsiteX2" fmla="*/ 276923 w 276923"/>
                <a:gd name="connsiteY2" fmla="*/ 152946 h 490426"/>
                <a:gd name="connsiteX3" fmla="*/ 0 w 276923"/>
                <a:gd name="connsiteY3" fmla="*/ 0 h 490426"/>
                <a:gd name="connsiteX4" fmla="*/ 0 w 276923"/>
                <a:gd name="connsiteY4" fmla="*/ 366954 h 490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923" h="490426">
                  <a:moveTo>
                    <a:pt x="0" y="366954"/>
                  </a:moveTo>
                  <a:cubicBezTo>
                    <a:pt x="0" y="531584"/>
                    <a:pt x="276923" y="531584"/>
                    <a:pt x="276923" y="366954"/>
                  </a:cubicBezTo>
                  <a:cubicBezTo>
                    <a:pt x="276923" y="267284"/>
                    <a:pt x="276923" y="252616"/>
                    <a:pt x="276923" y="152946"/>
                  </a:cubicBezTo>
                  <a:cubicBezTo>
                    <a:pt x="184620" y="152946"/>
                    <a:pt x="92303" y="0"/>
                    <a:pt x="0" y="0"/>
                  </a:cubicBezTo>
                  <a:cubicBezTo>
                    <a:pt x="0" y="99682"/>
                    <a:pt x="0" y="267284"/>
                    <a:pt x="0" y="366954"/>
                  </a:cubicBezTo>
                  <a:close/>
                </a:path>
              </a:pathLst>
            </a:custGeom>
            <a:solidFill>
              <a:srgbClr val="D3A77F"/>
            </a:solidFill>
            <a:ln w="12700"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2256A1ED-EB35-B7DF-2E16-070F5FF5686C}"/>
                </a:ext>
              </a:extLst>
            </p:cNvPr>
            <p:cNvSpPr/>
            <p:nvPr/>
          </p:nvSpPr>
          <p:spPr>
            <a:xfrm>
              <a:off x="248982" y="4229616"/>
              <a:ext cx="415800" cy="373408"/>
            </a:xfrm>
            <a:custGeom>
              <a:avLst/>
              <a:gdLst>
                <a:gd name="connsiteX0" fmla="*/ 0 w 276923"/>
                <a:gd name="connsiteY0" fmla="*/ 175717 h 248690"/>
                <a:gd name="connsiteX1" fmla="*/ 213271 w 276923"/>
                <a:gd name="connsiteY1" fmla="*/ 248133 h 248690"/>
                <a:gd name="connsiteX2" fmla="*/ 276923 w 276923"/>
                <a:gd name="connsiteY2" fmla="*/ 220523 h 248690"/>
                <a:gd name="connsiteX3" fmla="*/ 276923 w 276923"/>
                <a:gd name="connsiteY3" fmla="*/ 152946 h 248690"/>
                <a:gd name="connsiteX4" fmla="*/ 0 w 276923"/>
                <a:gd name="connsiteY4" fmla="*/ 0 h 248690"/>
                <a:gd name="connsiteX5" fmla="*/ 0 w 276923"/>
                <a:gd name="connsiteY5" fmla="*/ 175717 h 24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923" h="248690">
                  <a:moveTo>
                    <a:pt x="0" y="175717"/>
                  </a:moveTo>
                  <a:cubicBezTo>
                    <a:pt x="37465" y="211938"/>
                    <a:pt x="94526" y="254038"/>
                    <a:pt x="213271" y="248133"/>
                  </a:cubicBezTo>
                  <a:cubicBezTo>
                    <a:pt x="239268" y="246837"/>
                    <a:pt x="260007" y="235826"/>
                    <a:pt x="276923" y="220523"/>
                  </a:cubicBezTo>
                  <a:lnTo>
                    <a:pt x="276923" y="152946"/>
                  </a:lnTo>
                  <a:cubicBezTo>
                    <a:pt x="184620" y="152946"/>
                    <a:pt x="92303" y="0"/>
                    <a:pt x="0" y="0"/>
                  </a:cubicBezTo>
                  <a:lnTo>
                    <a:pt x="0" y="175717"/>
                  </a:lnTo>
                  <a:close/>
                </a:path>
              </a:pathLst>
            </a:custGeom>
            <a:solidFill>
              <a:srgbClr val="A07355"/>
            </a:solidFill>
            <a:ln w="12700"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D23DC001-5A1A-2669-393D-6A6AA2B5A854}"/>
                </a:ext>
              </a:extLst>
            </p:cNvPr>
            <p:cNvSpPr/>
            <p:nvPr/>
          </p:nvSpPr>
          <p:spPr>
            <a:xfrm>
              <a:off x="86991" y="3624172"/>
              <a:ext cx="701018" cy="932715"/>
            </a:xfrm>
            <a:custGeom>
              <a:avLst/>
              <a:gdLst>
                <a:gd name="connsiteX0" fmla="*/ 188620 w 466878"/>
                <a:gd name="connsiteY0" fmla="*/ 3074 h 621189"/>
                <a:gd name="connsiteX1" fmla="*/ 452615 w 466878"/>
                <a:gd name="connsiteY1" fmla="*/ 185078 h 621189"/>
                <a:gd name="connsiteX2" fmla="*/ 447370 w 466878"/>
                <a:gd name="connsiteY2" fmla="*/ 501549 h 621189"/>
                <a:gd name="connsiteX3" fmla="*/ 343522 w 466878"/>
                <a:gd name="connsiteY3" fmla="*/ 617158 h 621189"/>
                <a:gd name="connsiteX4" fmla="*/ 110045 w 466878"/>
                <a:gd name="connsiteY4" fmla="*/ 550457 h 621189"/>
                <a:gd name="connsiteX5" fmla="*/ 2323 w 466878"/>
                <a:gd name="connsiteY5" fmla="*/ 248235 h 621189"/>
                <a:gd name="connsiteX6" fmla="*/ 188620 w 466878"/>
                <a:gd name="connsiteY6" fmla="*/ 3074 h 621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78" h="621189">
                  <a:moveTo>
                    <a:pt x="188620" y="3074"/>
                  </a:moveTo>
                  <a:cubicBezTo>
                    <a:pt x="247154" y="-3009"/>
                    <a:pt x="423709" y="-19570"/>
                    <a:pt x="452615" y="185078"/>
                  </a:cubicBezTo>
                  <a:cubicBezTo>
                    <a:pt x="481533" y="389726"/>
                    <a:pt x="459511" y="461709"/>
                    <a:pt x="447370" y="501549"/>
                  </a:cubicBezTo>
                  <a:cubicBezTo>
                    <a:pt x="433450" y="547206"/>
                    <a:pt x="405523" y="608458"/>
                    <a:pt x="343522" y="617158"/>
                  </a:cubicBezTo>
                  <a:cubicBezTo>
                    <a:pt x="209931" y="635890"/>
                    <a:pt x="150405" y="585204"/>
                    <a:pt x="110045" y="550457"/>
                  </a:cubicBezTo>
                  <a:cubicBezTo>
                    <a:pt x="78485" y="523305"/>
                    <a:pt x="25107" y="453658"/>
                    <a:pt x="2323" y="248235"/>
                  </a:cubicBezTo>
                  <a:cubicBezTo>
                    <a:pt x="-20460" y="42813"/>
                    <a:pt x="130416" y="11710"/>
                    <a:pt x="188620" y="3074"/>
                  </a:cubicBezTo>
                  <a:close/>
                </a:path>
              </a:pathLst>
            </a:custGeom>
            <a:solidFill>
              <a:srgbClr val="D3A77F"/>
            </a:solidFill>
            <a:ln w="12700"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DABD4AFE-20EA-5977-E35D-A1517C1877CC}"/>
                </a:ext>
              </a:extLst>
            </p:cNvPr>
            <p:cNvSpPr/>
            <p:nvPr/>
          </p:nvSpPr>
          <p:spPr>
            <a:xfrm>
              <a:off x="63673" y="3574061"/>
              <a:ext cx="718779" cy="550274"/>
            </a:xfrm>
            <a:custGeom>
              <a:avLst/>
              <a:gdLst>
                <a:gd name="connsiteX0" fmla="*/ 361337 w 478707"/>
                <a:gd name="connsiteY0" fmla="*/ 83896 h 366483"/>
                <a:gd name="connsiteX1" fmla="*/ 476780 w 478707"/>
                <a:gd name="connsiteY1" fmla="*/ 297548 h 366483"/>
                <a:gd name="connsiteX2" fmla="*/ 204962 w 478707"/>
                <a:gd name="connsiteY2" fmla="*/ 2679 h 366483"/>
                <a:gd name="connsiteX3" fmla="*/ 22958 w 478707"/>
                <a:gd name="connsiteY3" fmla="*/ 366483 h 366483"/>
                <a:gd name="connsiteX4" fmla="*/ 180552 w 478707"/>
                <a:gd name="connsiteY4" fmla="*/ 254127 h 366483"/>
                <a:gd name="connsiteX5" fmla="*/ 361337 w 478707"/>
                <a:gd name="connsiteY5" fmla="*/ 83896 h 36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707" h="366483">
                  <a:moveTo>
                    <a:pt x="361337" y="83896"/>
                  </a:moveTo>
                  <a:cubicBezTo>
                    <a:pt x="408568" y="73609"/>
                    <a:pt x="473452" y="186855"/>
                    <a:pt x="476780" y="297548"/>
                  </a:cubicBezTo>
                  <a:cubicBezTo>
                    <a:pt x="492744" y="109575"/>
                    <a:pt x="410207" y="-20536"/>
                    <a:pt x="204962" y="2679"/>
                  </a:cubicBezTo>
                  <a:cubicBezTo>
                    <a:pt x="-270" y="25895"/>
                    <a:pt x="-29899" y="213118"/>
                    <a:pt x="22958" y="366483"/>
                  </a:cubicBezTo>
                  <a:cubicBezTo>
                    <a:pt x="58772" y="274231"/>
                    <a:pt x="128038" y="280289"/>
                    <a:pt x="180552" y="254127"/>
                  </a:cubicBezTo>
                  <a:cubicBezTo>
                    <a:pt x="325485" y="181927"/>
                    <a:pt x="287626" y="90525"/>
                    <a:pt x="361337" y="83896"/>
                  </a:cubicBezTo>
                  <a:close/>
                </a:path>
              </a:pathLst>
            </a:custGeom>
            <a:solidFill>
              <a:srgbClr val="404947"/>
            </a:solidFill>
            <a:ln w="12700"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6730107E-B22E-3B06-EAD7-F81488106200}"/>
                </a:ext>
              </a:extLst>
            </p:cNvPr>
            <p:cNvSpPr/>
            <p:nvPr/>
          </p:nvSpPr>
          <p:spPr>
            <a:xfrm>
              <a:off x="676031" y="4028771"/>
              <a:ext cx="60258" cy="74387"/>
            </a:xfrm>
            <a:custGeom>
              <a:avLst/>
              <a:gdLst>
                <a:gd name="connsiteX0" fmla="*/ 17820 w 40132"/>
                <a:gd name="connsiteY0" fmla="*/ 146 h 49542"/>
                <a:gd name="connsiteX1" fmla="*/ 129 w 40132"/>
                <a:gd name="connsiteY1" fmla="*/ 27439 h 49542"/>
                <a:gd name="connsiteX2" fmla="*/ 22290 w 40132"/>
                <a:gd name="connsiteY2" fmla="*/ 49397 h 49542"/>
                <a:gd name="connsiteX3" fmla="*/ 40007 w 40132"/>
                <a:gd name="connsiteY3" fmla="*/ 22105 h 49542"/>
                <a:gd name="connsiteX4" fmla="*/ 17820 w 40132"/>
                <a:gd name="connsiteY4" fmla="*/ 146 h 4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 h="49542">
                  <a:moveTo>
                    <a:pt x="17820" y="146"/>
                  </a:moveTo>
                  <a:cubicBezTo>
                    <a:pt x="6809" y="1619"/>
                    <a:pt x="-1116" y="13837"/>
                    <a:pt x="129" y="27439"/>
                  </a:cubicBezTo>
                  <a:cubicBezTo>
                    <a:pt x="1360" y="41040"/>
                    <a:pt x="11279" y="50870"/>
                    <a:pt x="22290" y="49397"/>
                  </a:cubicBezTo>
                  <a:cubicBezTo>
                    <a:pt x="33314" y="47924"/>
                    <a:pt x="41239" y="35694"/>
                    <a:pt x="40007" y="22105"/>
                  </a:cubicBezTo>
                  <a:cubicBezTo>
                    <a:pt x="38762" y="8490"/>
                    <a:pt x="28843" y="-1327"/>
                    <a:pt x="17820" y="146"/>
                  </a:cubicBezTo>
                  <a:close/>
                </a:path>
              </a:pathLst>
            </a:custGeom>
            <a:solidFill>
              <a:srgbClr val="404947"/>
            </a:solidFill>
            <a:ln w="12700"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13F9AB78-EB50-A484-9006-6C65B1BCEEE7}"/>
                </a:ext>
              </a:extLst>
            </p:cNvPr>
            <p:cNvSpPr/>
            <p:nvPr/>
          </p:nvSpPr>
          <p:spPr>
            <a:xfrm>
              <a:off x="552752" y="4032881"/>
              <a:ext cx="111399" cy="220300"/>
            </a:xfrm>
            <a:custGeom>
              <a:avLst/>
              <a:gdLst>
                <a:gd name="connsiteX0" fmla="*/ 58560 w 74192"/>
                <a:gd name="connsiteY0" fmla="*/ 64516 h 146720"/>
                <a:gd name="connsiteX1" fmla="*/ 38570 w 74192"/>
                <a:gd name="connsiteY1" fmla="*/ 0 h 146720"/>
                <a:gd name="connsiteX2" fmla="*/ 24079 w 74192"/>
                <a:gd name="connsiteY2" fmla="*/ 1397 h 146720"/>
                <a:gd name="connsiteX3" fmla="*/ 45415 w 74192"/>
                <a:gd name="connsiteY3" fmla="*/ 70701 h 146720"/>
                <a:gd name="connsiteX4" fmla="*/ 59449 w 74192"/>
                <a:gd name="connsiteY4" fmla="*/ 107582 h 146720"/>
                <a:gd name="connsiteX5" fmla="*/ 55981 w 74192"/>
                <a:gd name="connsiteY5" fmla="*/ 119977 h 146720"/>
                <a:gd name="connsiteX6" fmla="*/ 965 w 74192"/>
                <a:gd name="connsiteY6" fmla="*/ 131978 h 146720"/>
                <a:gd name="connsiteX7" fmla="*/ 0 w 74192"/>
                <a:gd name="connsiteY7" fmla="*/ 146469 h 146720"/>
                <a:gd name="connsiteX8" fmla="*/ 4419 w 74192"/>
                <a:gd name="connsiteY8" fmla="*/ 146660 h 146720"/>
                <a:gd name="connsiteX9" fmla="*/ 66637 w 74192"/>
                <a:gd name="connsiteY9" fmla="*/ 129858 h 146720"/>
                <a:gd name="connsiteX10" fmla="*/ 73838 w 74192"/>
                <a:gd name="connsiteY10" fmla="*/ 105524 h 146720"/>
                <a:gd name="connsiteX11" fmla="*/ 58560 w 74192"/>
                <a:gd name="connsiteY11" fmla="*/ 64516 h 1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192" h="146720">
                  <a:moveTo>
                    <a:pt x="58560" y="64516"/>
                  </a:moveTo>
                  <a:cubicBezTo>
                    <a:pt x="48933" y="44107"/>
                    <a:pt x="38557" y="21997"/>
                    <a:pt x="38570" y="0"/>
                  </a:cubicBezTo>
                  <a:lnTo>
                    <a:pt x="24079" y="1397"/>
                  </a:lnTo>
                  <a:cubicBezTo>
                    <a:pt x="24549" y="26035"/>
                    <a:pt x="35623" y="49911"/>
                    <a:pt x="45415" y="70701"/>
                  </a:cubicBezTo>
                  <a:cubicBezTo>
                    <a:pt x="51879" y="84404"/>
                    <a:pt x="58001" y="97358"/>
                    <a:pt x="59449" y="107582"/>
                  </a:cubicBezTo>
                  <a:cubicBezTo>
                    <a:pt x="60173" y="112687"/>
                    <a:pt x="59081" y="116624"/>
                    <a:pt x="55981" y="119977"/>
                  </a:cubicBezTo>
                  <a:cubicBezTo>
                    <a:pt x="44780" y="132042"/>
                    <a:pt x="12344" y="132664"/>
                    <a:pt x="965" y="131978"/>
                  </a:cubicBezTo>
                  <a:lnTo>
                    <a:pt x="0" y="146469"/>
                  </a:lnTo>
                  <a:cubicBezTo>
                    <a:pt x="724" y="146507"/>
                    <a:pt x="2273" y="146609"/>
                    <a:pt x="4419" y="146660"/>
                  </a:cubicBezTo>
                  <a:cubicBezTo>
                    <a:pt x="17119" y="147015"/>
                    <a:pt x="51346" y="146342"/>
                    <a:pt x="66637" y="129858"/>
                  </a:cubicBezTo>
                  <a:cubicBezTo>
                    <a:pt x="72682" y="123317"/>
                    <a:pt x="75184" y="114897"/>
                    <a:pt x="73838" y="105524"/>
                  </a:cubicBezTo>
                  <a:cubicBezTo>
                    <a:pt x="72047" y="93129"/>
                    <a:pt x="65494" y="79223"/>
                    <a:pt x="58560" y="64516"/>
                  </a:cubicBezTo>
                  <a:close/>
                </a:path>
              </a:pathLst>
            </a:custGeom>
            <a:solidFill>
              <a:srgbClr val="A07355"/>
            </a:solidFill>
            <a:ln w="12700" cap="flat">
              <a:noFill/>
              <a:prstDash val="solid"/>
              <a:miter/>
            </a:ln>
          </p:spPr>
          <p:txBody>
            <a:bodyPr rtlCol="0" anchor="ctr"/>
            <a:lstStyle/>
            <a:p>
              <a:endParaRPr lang="nl-NL"/>
            </a:p>
          </p:txBody>
        </p:sp>
        <p:sp>
          <p:nvSpPr>
            <p:cNvPr id="129" name="Vrije vorm 128">
              <a:extLst>
                <a:ext uri="{FF2B5EF4-FFF2-40B4-BE49-F238E27FC236}">
                  <a16:creationId xmlns:a16="http://schemas.microsoft.com/office/drawing/2014/main" id="{A4C15210-B778-F082-EDB1-BA27B7D97405}"/>
                </a:ext>
              </a:extLst>
            </p:cNvPr>
            <p:cNvSpPr/>
            <p:nvPr/>
          </p:nvSpPr>
          <p:spPr>
            <a:xfrm>
              <a:off x="392962" y="4064777"/>
              <a:ext cx="61179" cy="73634"/>
            </a:xfrm>
            <a:custGeom>
              <a:avLst/>
              <a:gdLst>
                <a:gd name="connsiteX0" fmla="*/ 16428 w 40745"/>
                <a:gd name="connsiteY0" fmla="*/ 118 h 49040"/>
                <a:gd name="connsiteX1" fmla="*/ 40354 w 40745"/>
                <a:gd name="connsiteY1" fmla="*/ 22153 h 49040"/>
                <a:gd name="connsiteX2" fmla="*/ 24314 w 40745"/>
                <a:gd name="connsiteY2" fmla="*/ 48925 h 49040"/>
                <a:gd name="connsiteX3" fmla="*/ 387 w 40745"/>
                <a:gd name="connsiteY3" fmla="*/ 26877 h 49040"/>
                <a:gd name="connsiteX4" fmla="*/ 16428 w 40745"/>
                <a:gd name="connsiteY4" fmla="*/ 118 h 49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5" h="49040">
                  <a:moveTo>
                    <a:pt x="16428" y="118"/>
                  </a:moveTo>
                  <a:cubicBezTo>
                    <a:pt x="27464" y="-1202"/>
                    <a:pt x="38170" y="8678"/>
                    <a:pt x="40354" y="22153"/>
                  </a:cubicBezTo>
                  <a:cubicBezTo>
                    <a:pt x="42539" y="35627"/>
                    <a:pt x="35350" y="47629"/>
                    <a:pt x="24314" y="48925"/>
                  </a:cubicBezTo>
                  <a:cubicBezTo>
                    <a:pt x="13291" y="50233"/>
                    <a:pt x="2572" y="40365"/>
                    <a:pt x="387" y="26877"/>
                  </a:cubicBezTo>
                  <a:cubicBezTo>
                    <a:pt x="-1784" y="13402"/>
                    <a:pt x="5391" y="1414"/>
                    <a:pt x="16428" y="118"/>
                  </a:cubicBezTo>
                  <a:close/>
                </a:path>
              </a:pathLst>
            </a:custGeom>
            <a:solidFill>
              <a:srgbClr val="404947"/>
            </a:solidFill>
            <a:ln w="12700" cap="flat">
              <a:noFill/>
              <a:prstDash val="solid"/>
              <a:miter/>
            </a:ln>
          </p:spPr>
          <p:txBody>
            <a:bodyPr rtlCol="0" anchor="ctr"/>
            <a:lstStyle/>
            <a:p>
              <a:endParaRPr lang="nl-NL"/>
            </a:p>
          </p:txBody>
        </p:sp>
        <p:sp>
          <p:nvSpPr>
            <p:cNvPr id="130" name="Vrije vorm 129">
              <a:extLst>
                <a:ext uri="{FF2B5EF4-FFF2-40B4-BE49-F238E27FC236}">
                  <a16:creationId xmlns:a16="http://schemas.microsoft.com/office/drawing/2014/main" id="{CD328F72-7E8F-9811-2948-058BA6870E9D}"/>
                </a:ext>
              </a:extLst>
            </p:cNvPr>
            <p:cNvSpPr/>
            <p:nvPr/>
          </p:nvSpPr>
          <p:spPr>
            <a:xfrm>
              <a:off x="340722" y="3963597"/>
              <a:ext cx="118495" cy="42586"/>
            </a:xfrm>
            <a:custGeom>
              <a:avLst/>
              <a:gdLst>
                <a:gd name="connsiteX0" fmla="*/ 7646 w 78918"/>
                <a:gd name="connsiteY0" fmla="*/ 28363 h 28362"/>
                <a:gd name="connsiteX1" fmla="*/ 0 w 78918"/>
                <a:gd name="connsiteY1" fmla="*/ 16006 h 28362"/>
                <a:gd name="connsiteX2" fmla="*/ 78918 w 78918"/>
                <a:gd name="connsiteY2" fmla="*/ 6125 h 28362"/>
                <a:gd name="connsiteX3" fmla="*/ 71793 w 78918"/>
                <a:gd name="connsiteY3" fmla="*/ 18774 h 28362"/>
                <a:gd name="connsiteX4" fmla="*/ 7646 w 78918"/>
                <a:gd name="connsiteY4" fmla="*/ 28363 h 2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18" h="28362">
                  <a:moveTo>
                    <a:pt x="7646" y="28363"/>
                  </a:moveTo>
                  <a:lnTo>
                    <a:pt x="0" y="16006"/>
                  </a:lnTo>
                  <a:cubicBezTo>
                    <a:pt x="45593" y="-12264"/>
                    <a:pt x="77584" y="5363"/>
                    <a:pt x="78918" y="6125"/>
                  </a:cubicBezTo>
                  <a:lnTo>
                    <a:pt x="71793" y="18774"/>
                  </a:lnTo>
                  <a:cubicBezTo>
                    <a:pt x="70714" y="18228"/>
                    <a:pt x="45543" y="4919"/>
                    <a:pt x="7646" y="28363"/>
                  </a:cubicBezTo>
                  <a:close/>
                </a:path>
              </a:pathLst>
            </a:custGeom>
            <a:solidFill>
              <a:srgbClr val="404947"/>
            </a:solidFill>
            <a:ln w="12700"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992DF63B-7CF5-F62F-64B8-8CEA7F199557}"/>
                </a:ext>
              </a:extLst>
            </p:cNvPr>
            <p:cNvSpPr/>
            <p:nvPr/>
          </p:nvSpPr>
          <p:spPr>
            <a:xfrm>
              <a:off x="631049" y="3928086"/>
              <a:ext cx="118495" cy="38796"/>
            </a:xfrm>
            <a:custGeom>
              <a:avLst/>
              <a:gdLst>
                <a:gd name="connsiteX0" fmla="*/ 10071 w 78918"/>
                <a:gd name="connsiteY0" fmla="*/ 25838 h 25838"/>
                <a:gd name="connsiteX1" fmla="*/ 0 w 78918"/>
                <a:gd name="connsiteY1" fmla="*/ 15348 h 25838"/>
                <a:gd name="connsiteX2" fmla="*/ 78918 w 78918"/>
                <a:gd name="connsiteY2" fmla="*/ 5353 h 25838"/>
                <a:gd name="connsiteX3" fmla="*/ 74562 w 78918"/>
                <a:gd name="connsiteY3" fmla="*/ 19209 h 25838"/>
                <a:gd name="connsiteX4" fmla="*/ 10071 w 78918"/>
                <a:gd name="connsiteY4" fmla="*/ 25838 h 25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18" h="25838">
                  <a:moveTo>
                    <a:pt x="10071" y="25838"/>
                  </a:moveTo>
                  <a:lnTo>
                    <a:pt x="0" y="15348"/>
                  </a:lnTo>
                  <a:cubicBezTo>
                    <a:pt x="1118" y="14294"/>
                    <a:pt x="27737" y="-10674"/>
                    <a:pt x="78918" y="5353"/>
                  </a:cubicBezTo>
                  <a:lnTo>
                    <a:pt x="74562" y="19209"/>
                  </a:lnTo>
                  <a:cubicBezTo>
                    <a:pt x="32042" y="5823"/>
                    <a:pt x="10935" y="25026"/>
                    <a:pt x="10071" y="25838"/>
                  </a:cubicBezTo>
                  <a:close/>
                </a:path>
              </a:pathLst>
            </a:custGeom>
            <a:solidFill>
              <a:srgbClr val="404947"/>
            </a:solidFill>
            <a:ln w="12700"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9B5CBD8D-9DBB-528D-C50B-E214AA5D2EE4}"/>
                </a:ext>
              </a:extLst>
            </p:cNvPr>
            <p:cNvSpPr/>
            <p:nvPr/>
          </p:nvSpPr>
          <p:spPr>
            <a:xfrm>
              <a:off x="41026" y="4104020"/>
              <a:ext cx="131859" cy="203962"/>
            </a:xfrm>
            <a:custGeom>
              <a:avLst/>
              <a:gdLst>
                <a:gd name="connsiteX0" fmla="*/ 73767 w 87818"/>
                <a:gd name="connsiteY0" fmla="*/ 23220 h 135839"/>
                <a:gd name="connsiteX1" fmla="*/ 41738 w 87818"/>
                <a:gd name="connsiteY1" fmla="*/ 106 h 135839"/>
                <a:gd name="connsiteX2" fmla="*/ 818 w 87818"/>
                <a:gd name="connsiteY2" fmla="*/ 59187 h 135839"/>
                <a:gd name="connsiteX3" fmla="*/ 76764 w 87818"/>
                <a:gd name="connsiteY3" fmla="*/ 134485 h 135839"/>
                <a:gd name="connsiteX4" fmla="*/ 73767 w 87818"/>
                <a:gd name="connsiteY4" fmla="*/ 23220 h 1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8" h="135839">
                  <a:moveTo>
                    <a:pt x="73767" y="23220"/>
                  </a:moveTo>
                  <a:cubicBezTo>
                    <a:pt x="66782" y="10228"/>
                    <a:pt x="59124" y="1541"/>
                    <a:pt x="41738" y="106"/>
                  </a:cubicBezTo>
                  <a:cubicBezTo>
                    <a:pt x="24364" y="-1316"/>
                    <a:pt x="-5303" y="11193"/>
                    <a:pt x="818" y="59187"/>
                  </a:cubicBezTo>
                  <a:cubicBezTo>
                    <a:pt x="6940" y="107167"/>
                    <a:pt x="52165" y="143400"/>
                    <a:pt x="76764" y="134485"/>
                  </a:cubicBezTo>
                  <a:cubicBezTo>
                    <a:pt x="101364" y="125569"/>
                    <a:pt x="77806" y="35730"/>
                    <a:pt x="73767" y="23220"/>
                  </a:cubicBezTo>
                  <a:close/>
                </a:path>
              </a:pathLst>
            </a:custGeom>
            <a:solidFill>
              <a:srgbClr val="D3A77F"/>
            </a:solidFill>
            <a:ln w="12700"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EAB895D3-5058-26EC-531E-8EA4B57F3B52}"/>
                </a:ext>
              </a:extLst>
            </p:cNvPr>
            <p:cNvSpPr/>
            <p:nvPr/>
          </p:nvSpPr>
          <p:spPr>
            <a:xfrm>
              <a:off x="240428" y="3991702"/>
              <a:ext cx="614836" cy="224327"/>
            </a:xfrm>
            <a:custGeom>
              <a:avLst/>
              <a:gdLst>
                <a:gd name="connsiteX0" fmla="*/ 218434 w 409481"/>
                <a:gd name="connsiteY0" fmla="*/ 22510 h 149402"/>
                <a:gd name="connsiteX1" fmla="*/ 2153 w 409481"/>
                <a:gd name="connsiteY1" fmla="*/ 39579 h 149402"/>
                <a:gd name="connsiteX2" fmla="*/ 41358 w 409481"/>
                <a:gd name="connsiteY2" fmla="*/ 147161 h 149402"/>
                <a:gd name="connsiteX3" fmla="*/ 187624 w 409481"/>
                <a:gd name="connsiteY3" fmla="*/ 139820 h 149402"/>
                <a:gd name="connsiteX4" fmla="*/ 216351 w 409481"/>
                <a:gd name="connsiteY4" fmla="*/ 48329 h 149402"/>
                <a:gd name="connsiteX5" fmla="*/ 217901 w 409481"/>
                <a:gd name="connsiteY5" fmla="*/ 38817 h 149402"/>
                <a:gd name="connsiteX6" fmla="*/ 254832 w 409481"/>
                <a:gd name="connsiteY6" fmla="*/ 35553 h 149402"/>
                <a:gd name="connsiteX7" fmla="*/ 257995 w 409481"/>
                <a:gd name="connsiteY7" fmla="*/ 44786 h 149402"/>
                <a:gd name="connsiteX8" fmla="*/ 301797 w 409481"/>
                <a:gd name="connsiteY8" fmla="*/ 130079 h 149402"/>
                <a:gd name="connsiteX9" fmla="*/ 383242 w 409481"/>
                <a:gd name="connsiteY9" fmla="*/ 118027 h 149402"/>
                <a:gd name="connsiteX10" fmla="*/ 403676 w 409481"/>
                <a:gd name="connsiteY10" fmla="*/ 5353 h 149402"/>
                <a:gd name="connsiteX11" fmla="*/ 252661 w 409481"/>
                <a:gd name="connsiteY11" fmla="*/ 19437 h 149402"/>
                <a:gd name="connsiteX12" fmla="*/ 218434 w 409481"/>
                <a:gd name="connsiteY12" fmla="*/ 22510 h 149402"/>
                <a:gd name="connsiteX13" fmla="*/ 218434 w 409481"/>
                <a:gd name="connsiteY13" fmla="*/ 22510 h 149402"/>
                <a:gd name="connsiteX14" fmla="*/ 272028 w 409481"/>
                <a:gd name="connsiteY14" fmla="*/ 27654 h 149402"/>
                <a:gd name="connsiteX15" fmla="*/ 384982 w 409481"/>
                <a:gd name="connsiteY15" fmla="*/ 16821 h 149402"/>
                <a:gd name="connsiteX16" fmla="*/ 368282 w 409481"/>
                <a:gd name="connsiteY16" fmla="*/ 108845 h 149402"/>
                <a:gd name="connsiteX17" fmla="*/ 313494 w 409481"/>
                <a:gd name="connsiteY17" fmla="*/ 117684 h 149402"/>
                <a:gd name="connsiteX18" fmla="*/ 277743 w 409481"/>
                <a:gd name="connsiteY18" fmla="*/ 48025 h 149402"/>
                <a:gd name="connsiteX19" fmla="*/ 272028 w 409481"/>
                <a:gd name="connsiteY19" fmla="*/ 27654 h 149402"/>
                <a:gd name="connsiteX20" fmla="*/ 272028 w 409481"/>
                <a:gd name="connsiteY20" fmla="*/ 27654 h 149402"/>
                <a:gd name="connsiteX21" fmla="*/ 199638 w 409481"/>
                <a:gd name="connsiteY21" fmla="*/ 33826 h 149402"/>
                <a:gd name="connsiteX22" fmla="*/ 197454 w 409481"/>
                <a:gd name="connsiteY22" fmla="*/ 54870 h 149402"/>
                <a:gd name="connsiteX23" fmla="*/ 173984 w 409481"/>
                <a:gd name="connsiteY23" fmla="*/ 129571 h 149402"/>
                <a:gd name="connsiteX24" fmla="*/ 54528 w 409481"/>
                <a:gd name="connsiteY24" fmla="*/ 135579 h 149402"/>
                <a:gd name="connsiteX25" fmla="*/ 22511 w 409481"/>
                <a:gd name="connsiteY25" fmla="*/ 47720 h 149402"/>
                <a:gd name="connsiteX26" fmla="*/ 199638 w 409481"/>
                <a:gd name="connsiteY26" fmla="*/ 33826 h 14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9481" h="149402">
                  <a:moveTo>
                    <a:pt x="218434" y="22510"/>
                  </a:moveTo>
                  <a:cubicBezTo>
                    <a:pt x="200426" y="21444"/>
                    <a:pt x="67178" y="11665"/>
                    <a:pt x="2153" y="39579"/>
                  </a:cubicBezTo>
                  <a:cubicBezTo>
                    <a:pt x="-9391" y="75584"/>
                    <a:pt x="28645" y="140950"/>
                    <a:pt x="41358" y="147161"/>
                  </a:cubicBezTo>
                  <a:cubicBezTo>
                    <a:pt x="54045" y="153371"/>
                    <a:pt x="166174" y="145281"/>
                    <a:pt x="187624" y="139820"/>
                  </a:cubicBezTo>
                  <a:cubicBezTo>
                    <a:pt x="209316" y="137229"/>
                    <a:pt x="214002" y="58743"/>
                    <a:pt x="216351" y="48329"/>
                  </a:cubicBezTo>
                  <a:cubicBezTo>
                    <a:pt x="217012" y="45383"/>
                    <a:pt x="217520" y="42081"/>
                    <a:pt x="217901" y="38817"/>
                  </a:cubicBezTo>
                  <a:cubicBezTo>
                    <a:pt x="234551" y="33496"/>
                    <a:pt x="237510" y="31985"/>
                    <a:pt x="254832" y="35553"/>
                  </a:cubicBezTo>
                  <a:cubicBezTo>
                    <a:pt x="255772" y="38741"/>
                    <a:pt x="256839" y="41967"/>
                    <a:pt x="257995" y="44786"/>
                  </a:cubicBezTo>
                  <a:cubicBezTo>
                    <a:pt x="262084" y="54641"/>
                    <a:pt x="279979" y="131210"/>
                    <a:pt x="301797" y="130079"/>
                  </a:cubicBezTo>
                  <a:cubicBezTo>
                    <a:pt x="323857" y="131845"/>
                    <a:pt x="371774" y="126295"/>
                    <a:pt x="383242" y="118027"/>
                  </a:cubicBezTo>
                  <a:cubicBezTo>
                    <a:pt x="394723" y="109747"/>
                    <a:pt x="421139" y="38893"/>
                    <a:pt x="403676" y="5353"/>
                  </a:cubicBezTo>
                  <a:cubicBezTo>
                    <a:pt x="336138" y="-10852"/>
                    <a:pt x="273895" y="14433"/>
                    <a:pt x="252661" y="19437"/>
                  </a:cubicBezTo>
                  <a:cubicBezTo>
                    <a:pt x="234487" y="17202"/>
                    <a:pt x="236062" y="17926"/>
                    <a:pt x="218434" y="22510"/>
                  </a:cubicBezTo>
                  <a:lnTo>
                    <a:pt x="218434" y="22510"/>
                  </a:lnTo>
                  <a:close/>
                  <a:moveTo>
                    <a:pt x="272028" y="27654"/>
                  </a:moveTo>
                  <a:cubicBezTo>
                    <a:pt x="284386" y="24809"/>
                    <a:pt x="328137" y="3194"/>
                    <a:pt x="384982" y="16821"/>
                  </a:cubicBezTo>
                  <a:cubicBezTo>
                    <a:pt x="399244" y="44227"/>
                    <a:pt x="377654" y="102088"/>
                    <a:pt x="368282" y="108845"/>
                  </a:cubicBezTo>
                  <a:cubicBezTo>
                    <a:pt x="358922" y="115601"/>
                    <a:pt x="331528" y="119132"/>
                    <a:pt x="313494" y="117684"/>
                  </a:cubicBezTo>
                  <a:cubicBezTo>
                    <a:pt x="295688" y="118611"/>
                    <a:pt x="281071" y="56089"/>
                    <a:pt x="277743" y="48025"/>
                  </a:cubicBezTo>
                  <a:cubicBezTo>
                    <a:pt x="274390" y="39960"/>
                    <a:pt x="272028" y="27654"/>
                    <a:pt x="272028" y="27654"/>
                  </a:cubicBezTo>
                  <a:lnTo>
                    <a:pt x="272028" y="27654"/>
                  </a:lnTo>
                  <a:close/>
                  <a:moveTo>
                    <a:pt x="199638" y="33826"/>
                  </a:moveTo>
                  <a:cubicBezTo>
                    <a:pt x="199638" y="33826"/>
                    <a:pt x="199372" y="46348"/>
                    <a:pt x="197454" y="54870"/>
                  </a:cubicBezTo>
                  <a:cubicBezTo>
                    <a:pt x="195524" y="63379"/>
                    <a:pt x="191701" y="127476"/>
                    <a:pt x="173984" y="129571"/>
                  </a:cubicBezTo>
                  <a:cubicBezTo>
                    <a:pt x="156484" y="134042"/>
                    <a:pt x="64904" y="140646"/>
                    <a:pt x="54528" y="135579"/>
                  </a:cubicBezTo>
                  <a:cubicBezTo>
                    <a:pt x="44165" y="130511"/>
                    <a:pt x="13088" y="77133"/>
                    <a:pt x="22511" y="47720"/>
                  </a:cubicBezTo>
                  <a:cubicBezTo>
                    <a:pt x="76220" y="24669"/>
                    <a:pt x="186989" y="33115"/>
                    <a:pt x="199638" y="33826"/>
                  </a:cubicBezTo>
                  <a:close/>
                </a:path>
              </a:pathLst>
            </a:custGeom>
            <a:solidFill>
              <a:srgbClr val="FFFFFF"/>
            </a:solidFill>
            <a:ln w="12700"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F308CF40-4DAB-CE15-717A-8CDA3887E3A6}"/>
                </a:ext>
              </a:extLst>
            </p:cNvPr>
            <p:cNvSpPr/>
            <p:nvPr/>
          </p:nvSpPr>
          <p:spPr>
            <a:xfrm>
              <a:off x="1945742" y="5046324"/>
              <a:ext cx="596537" cy="505903"/>
            </a:xfrm>
            <a:custGeom>
              <a:avLst/>
              <a:gdLst>
                <a:gd name="connsiteX0" fmla="*/ 0 w 397294"/>
                <a:gd name="connsiteY0" fmla="*/ 251524 h 336932"/>
                <a:gd name="connsiteX1" fmla="*/ 38672 w 397294"/>
                <a:gd name="connsiteY1" fmla="*/ 120853 h 336932"/>
                <a:gd name="connsiteX2" fmla="*/ 90831 w 397294"/>
                <a:gd name="connsiteY2" fmla="*/ 75972 h 336932"/>
                <a:gd name="connsiteX3" fmla="*/ 140780 w 397294"/>
                <a:gd name="connsiteY3" fmla="*/ 32372 h 336932"/>
                <a:gd name="connsiteX4" fmla="*/ 180239 w 397294"/>
                <a:gd name="connsiteY4" fmla="*/ 0 h 336932"/>
                <a:gd name="connsiteX5" fmla="*/ 171463 w 397294"/>
                <a:gd name="connsiteY5" fmla="*/ 60681 h 336932"/>
                <a:gd name="connsiteX6" fmla="*/ 134290 w 397294"/>
                <a:gd name="connsiteY6" fmla="*/ 95072 h 336932"/>
                <a:gd name="connsiteX7" fmla="*/ 125553 w 397294"/>
                <a:gd name="connsiteY7" fmla="*/ 120739 h 336932"/>
                <a:gd name="connsiteX8" fmla="*/ 149721 w 397294"/>
                <a:gd name="connsiteY8" fmla="*/ 128143 h 336932"/>
                <a:gd name="connsiteX9" fmla="*/ 212789 w 397294"/>
                <a:gd name="connsiteY9" fmla="*/ 112319 h 336932"/>
                <a:gd name="connsiteX10" fmla="*/ 258179 w 397294"/>
                <a:gd name="connsiteY10" fmla="*/ 92710 h 336932"/>
                <a:gd name="connsiteX11" fmla="*/ 282842 w 397294"/>
                <a:gd name="connsiteY11" fmla="*/ 56350 h 336932"/>
                <a:gd name="connsiteX12" fmla="*/ 296253 w 397294"/>
                <a:gd name="connsiteY12" fmla="*/ 60414 h 336932"/>
                <a:gd name="connsiteX13" fmla="*/ 330442 w 397294"/>
                <a:gd name="connsiteY13" fmla="*/ 18009 h 336932"/>
                <a:gd name="connsiteX14" fmla="*/ 338557 w 397294"/>
                <a:gd name="connsiteY14" fmla="*/ 28588 h 336932"/>
                <a:gd name="connsiteX15" fmla="*/ 360172 w 397294"/>
                <a:gd name="connsiteY15" fmla="*/ 14719 h 336932"/>
                <a:gd name="connsiteX16" fmla="*/ 366751 w 397294"/>
                <a:gd name="connsiteY16" fmla="*/ 21400 h 336932"/>
                <a:gd name="connsiteX17" fmla="*/ 397295 w 397294"/>
                <a:gd name="connsiteY17" fmla="*/ 1968 h 336932"/>
                <a:gd name="connsiteX18" fmla="*/ 383375 w 397294"/>
                <a:gd name="connsiteY18" fmla="*/ 50546 h 336932"/>
                <a:gd name="connsiteX19" fmla="*/ 348349 w 397294"/>
                <a:gd name="connsiteY19" fmla="*/ 118682 h 336932"/>
                <a:gd name="connsiteX20" fmla="*/ 331699 w 397294"/>
                <a:gd name="connsiteY20" fmla="*/ 159995 h 336932"/>
                <a:gd name="connsiteX21" fmla="*/ 267920 w 397294"/>
                <a:gd name="connsiteY21" fmla="*/ 206439 h 336932"/>
                <a:gd name="connsiteX22" fmla="*/ 237503 w 397294"/>
                <a:gd name="connsiteY22" fmla="*/ 246850 h 336932"/>
                <a:gd name="connsiteX23" fmla="*/ 96089 w 397294"/>
                <a:gd name="connsiteY23" fmla="*/ 304292 h 336932"/>
                <a:gd name="connsiteX24" fmla="*/ 77178 w 397294"/>
                <a:gd name="connsiteY24" fmla="*/ 336588 h 336932"/>
                <a:gd name="connsiteX25" fmla="*/ 0 w 397294"/>
                <a:gd name="connsiteY25" fmla="*/ 251524 h 33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7294" h="336932">
                  <a:moveTo>
                    <a:pt x="0" y="251524"/>
                  </a:moveTo>
                  <a:cubicBezTo>
                    <a:pt x="3328" y="235598"/>
                    <a:pt x="35878" y="131318"/>
                    <a:pt x="38672" y="120853"/>
                  </a:cubicBezTo>
                  <a:cubicBezTo>
                    <a:pt x="41479" y="110401"/>
                    <a:pt x="83109" y="80442"/>
                    <a:pt x="90831" y="75972"/>
                  </a:cubicBezTo>
                  <a:cubicBezTo>
                    <a:pt x="98565" y="71501"/>
                    <a:pt x="132233" y="46888"/>
                    <a:pt x="140780" y="32372"/>
                  </a:cubicBezTo>
                  <a:cubicBezTo>
                    <a:pt x="149327" y="17843"/>
                    <a:pt x="170765" y="4001"/>
                    <a:pt x="180239" y="0"/>
                  </a:cubicBezTo>
                  <a:cubicBezTo>
                    <a:pt x="190589" y="3277"/>
                    <a:pt x="187059" y="44298"/>
                    <a:pt x="171463" y="60681"/>
                  </a:cubicBezTo>
                  <a:cubicBezTo>
                    <a:pt x="155880" y="77051"/>
                    <a:pt x="141440" y="85776"/>
                    <a:pt x="134290" y="95072"/>
                  </a:cubicBezTo>
                  <a:cubicBezTo>
                    <a:pt x="127127" y="104356"/>
                    <a:pt x="125553" y="120739"/>
                    <a:pt x="125553" y="120739"/>
                  </a:cubicBezTo>
                  <a:lnTo>
                    <a:pt x="149721" y="128143"/>
                  </a:lnTo>
                  <a:cubicBezTo>
                    <a:pt x="149721" y="128143"/>
                    <a:pt x="205347" y="112192"/>
                    <a:pt x="212789" y="112319"/>
                  </a:cubicBezTo>
                  <a:cubicBezTo>
                    <a:pt x="220218" y="112433"/>
                    <a:pt x="258179" y="92710"/>
                    <a:pt x="258179" y="92710"/>
                  </a:cubicBezTo>
                  <a:cubicBezTo>
                    <a:pt x="258179" y="92710"/>
                    <a:pt x="273660" y="55766"/>
                    <a:pt x="282842" y="56350"/>
                  </a:cubicBezTo>
                  <a:cubicBezTo>
                    <a:pt x="287439" y="54763"/>
                    <a:pt x="291631" y="53061"/>
                    <a:pt x="296253" y="60414"/>
                  </a:cubicBezTo>
                  <a:cubicBezTo>
                    <a:pt x="298933" y="39078"/>
                    <a:pt x="316815" y="19609"/>
                    <a:pt x="330442" y="18009"/>
                  </a:cubicBezTo>
                  <a:cubicBezTo>
                    <a:pt x="334036" y="19596"/>
                    <a:pt x="338557" y="28588"/>
                    <a:pt x="338557" y="28588"/>
                  </a:cubicBezTo>
                  <a:cubicBezTo>
                    <a:pt x="340602" y="24232"/>
                    <a:pt x="354940" y="13310"/>
                    <a:pt x="360172" y="14719"/>
                  </a:cubicBezTo>
                  <a:cubicBezTo>
                    <a:pt x="365392" y="16116"/>
                    <a:pt x="366751" y="21400"/>
                    <a:pt x="366751" y="21400"/>
                  </a:cubicBezTo>
                  <a:cubicBezTo>
                    <a:pt x="376149" y="6325"/>
                    <a:pt x="385915" y="-1067"/>
                    <a:pt x="397295" y="1968"/>
                  </a:cubicBezTo>
                  <a:cubicBezTo>
                    <a:pt x="395580" y="17044"/>
                    <a:pt x="392049" y="28588"/>
                    <a:pt x="383375" y="50546"/>
                  </a:cubicBezTo>
                  <a:cubicBezTo>
                    <a:pt x="374701" y="72504"/>
                    <a:pt x="348349" y="118682"/>
                    <a:pt x="348349" y="118682"/>
                  </a:cubicBezTo>
                  <a:lnTo>
                    <a:pt x="331699" y="159995"/>
                  </a:lnTo>
                  <a:cubicBezTo>
                    <a:pt x="331699" y="159995"/>
                    <a:pt x="275413" y="202844"/>
                    <a:pt x="267920" y="206439"/>
                  </a:cubicBezTo>
                  <a:cubicBezTo>
                    <a:pt x="260427" y="210033"/>
                    <a:pt x="249822" y="242684"/>
                    <a:pt x="237503" y="246850"/>
                  </a:cubicBezTo>
                  <a:cubicBezTo>
                    <a:pt x="225171" y="251028"/>
                    <a:pt x="106083" y="294831"/>
                    <a:pt x="96089" y="304292"/>
                  </a:cubicBezTo>
                  <a:cubicBezTo>
                    <a:pt x="86081" y="313754"/>
                    <a:pt x="79909" y="329844"/>
                    <a:pt x="77178" y="336588"/>
                  </a:cubicBezTo>
                  <a:cubicBezTo>
                    <a:pt x="74435" y="343332"/>
                    <a:pt x="-165" y="248679"/>
                    <a:pt x="0" y="251524"/>
                  </a:cubicBezTo>
                  <a:close/>
                </a:path>
              </a:pathLst>
            </a:custGeom>
            <a:solidFill>
              <a:srgbClr val="D3A77F"/>
            </a:solidFill>
            <a:ln w="12700" cap="flat">
              <a:noFill/>
              <a:prstDash val="solid"/>
              <a:miter/>
            </a:ln>
          </p:spPr>
          <p:txBody>
            <a:bodyPr rtlCol="0" anchor="ctr"/>
            <a:lstStyle/>
            <a:p>
              <a:endParaRPr lang="nl-NL"/>
            </a:p>
          </p:txBody>
        </p:sp>
        <p:grpSp>
          <p:nvGrpSpPr>
            <p:cNvPr id="135" name="Graphic 3">
              <a:extLst>
                <a:ext uri="{FF2B5EF4-FFF2-40B4-BE49-F238E27FC236}">
                  <a16:creationId xmlns:a16="http://schemas.microsoft.com/office/drawing/2014/main" id="{0309AFB2-96DD-B10F-4AD2-0A9A65FA97BD}"/>
                </a:ext>
              </a:extLst>
            </p:cNvPr>
            <p:cNvGrpSpPr/>
            <p:nvPr/>
          </p:nvGrpSpPr>
          <p:grpSpPr>
            <a:xfrm>
              <a:off x="2036771" y="4795071"/>
              <a:ext cx="2116840" cy="1754161"/>
              <a:chOff x="4462417" y="2748344"/>
              <a:chExt cx="1409816" cy="1168272"/>
            </a:xfrm>
          </p:grpSpPr>
          <p:sp>
            <p:nvSpPr>
              <p:cNvPr id="159" name="Vrije vorm 158">
                <a:extLst>
                  <a:ext uri="{FF2B5EF4-FFF2-40B4-BE49-F238E27FC236}">
                    <a16:creationId xmlns:a16="http://schemas.microsoft.com/office/drawing/2014/main" id="{5679E5F2-4251-7C5E-3D30-F0AA705CCEF0}"/>
                  </a:ext>
                </a:extLst>
              </p:cNvPr>
              <p:cNvSpPr/>
              <p:nvPr/>
            </p:nvSpPr>
            <p:spPr>
              <a:xfrm>
                <a:off x="4462417" y="2748344"/>
                <a:ext cx="1409816" cy="923962"/>
              </a:xfrm>
              <a:custGeom>
                <a:avLst/>
                <a:gdLst>
                  <a:gd name="connsiteX0" fmla="*/ 1379939 w 1409816"/>
                  <a:gd name="connsiteY0" fmla="*/ 0 h 923962"/>
                  <a:gd name="connsiteX1" fmla="*/ 203385 w 1409816"/>
                  <a:gd name="connsiteY1" fmla="*/ 0 h 923962"/>
                  <a:gd name="connsiteX2" fmla="*/ 160599 w 1409816"/>
                  <a:gd name="connsiteY2" fmla="*/ 36017 h 923962"/>
                  <a:gd name="connsiteX3" fmla="*/ 629 w 1409816"/>
                  <a:gd name="connsiteY3" fmla="*/ 887946 h 923962"/>
                  <a:gd name="connsiteX4" fmla="*/ 29877 w 1409816"/>
                  <a:gd name="connsiteY4" fmla="*/ 923963 h 923962"/>
                  <a:gd name="connsiteX5" fmla="*/ 1206444 w 1409816"/>
                  <a:gd name="connsiteY5" fmla="*/ 923963 h 923962"/>
                  <a:gd name="connsiteX6" fmla="*/ 1249217 w 1409816"/>
                  <a:gd name="connsiteY6" fmla="*/ 887946 h 923962"/>
                  <a:gd name="connsiteX7" fmla="*/ 1409186 w 1409816"/>
                  <a:gd name="connsiteY7" fmla="*/ 36017 h 923962"/>
                  <a:gd name="connsiteX8" fmla="*/ 1379939 w 1409816"/>
                  <a:gd name="connsiteY8" fmla="*/ 0 h 923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9816" h="923962">
                    <a:moveTo>
                      <a:pt x="1379939" y="0"/>
                    </a:moveTo>
                    <a:lnTo>
                      <a:pt x="203385" y="0"/>
                    </a:lnTo>
                    <a:cubicBezTo>
                      <a:pt x="183573" y="0"/>
                      <a:pt x="164320" y="16218"/>
                      <a:pt x="160599" y="36017"/>
                    </a:cubicBezTo>
                    <a:lnTo>
                      <a:pt x="629" y="887946"/>
                    </a:lnTo>
                    <a:cubicBezTo>
                      <a:pt x="-3092" y="907758"/>
                      <a:pt x="10078" y="923963"/>
                      <a:pt x="29877" y="923963"/>
                    </a:cubicBezTo>
                    <a:lnTo>
                      <a:pt x="1206444" y="923963"/>
                    </a:lnTo>
                    <a:cubicBezTo>
                      <a:pt x="1226256" y="923963"/>
                      <a:pt x="1245496" y="907758"/>
                      <a:pt x="1249217" y="887946"/>
                    </a:cubicBezTo>
                    <a:lnTo>
                      <a:pt x="1409186" y="36017"/>
                    </a:lnTo>
                    <a:cubicBezTo>
                      <a:pt x="1412907" y="16218"/>
                      <a:pt x="1399751" y="0"/>
                      <a:pt x="1379939" y="0"/>
                    </a:cubicBezTo>
                    <a:close/>
                  </a:path>
                </a:pathLst>
              </a:custGeom>
              <a:solidFill>
                <a:srgbClr val="B8DAF4"/>
              </a:solidFill>
              <a:ln w="12700"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9BF26502-556D-A59C-6628-8D7397509DEF}"/>
                  </a:ext>
                </a:extLst>
              </p:cNvPr>
              <p:cNvSpPr/>
              <p:nvPr/>
            </p:nvSpPr>
            <p:spPr>
              <a:xfrm>
                <a:off x="4529328" y="2815006"/>
                <a:ext cx="1273555" cy="800887"/>
              </a:xfrm>
              <a:custGeom>
                <a:avLst/>
                <a:gdLst>
                  <a:gd name="connsiteX0" fmla="*/ 14262 w 1273555"/>
                  <a:gd name="connsiteY0" fmla="*/ 800887 h 800887"/>
                  <a:gd name="connsiteX1" fmla="*/ 0 w 1273555"/>
                  <a:gd name="connsiteY1" fmla="*/ 798233 h 800887"/>
                  <a:gd name="connsiteX2" fmla="*/ 141999 w 1273555"/>
                  <a:gd name="connsiteY2" fmla="*/ 41948 h 800887"/>
                  <a:gd name="connsiteX3" fmla="*/ 191910 w 1273555"/>
                  <a:gd name="connsiteY3" fmla="*/ 0 h 800887"/>
                  <a:gd name="connsiteX4" fmla="*/ 1273556 w 1273555"/>
                  <a:gd name="connsiteY4" fmla="*/ 0 h 800887"/>
                  <a:gd name="connsiteX5" fmla="*/ 1273556 w 1273555"/>
                  <a:gd name="connsiteY5" fmla="*/ 14516 h 800887"/>
                  <a:gd name="connsiteX6" fmla="*/ 191910 w 1273555"/>
                  <a:gd name="connsiteY6" fmla="*/ 14516 h 800887"/>
                  <a:gd name="connsiteX7" fmla="*/ 156261 w 1273555"/>
                  <a:gd name="connsiteY7" fmla="*/ 44602 h 800887"/>
                  <a:gd name="connsiteX8" fmla="*/ 14262 w 1273555"/>
                  <a:gd name="connsiteY8" fmla="*/ 800887 h 800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3555" h="800887">
                    <a:moveTo>
                      <a:pt x="14262" y="800887"/>
                    </a:moveTo>
                    <a:lnTo>
                      <a:pt x="0" y="798233"/>
                    </a:lnTo>
                    <a:lnTo>
                      <a:pt x="141999" y="41948"/>
                    </a:lnTo>
                    <a:cubicBezTo>
                      <a:pt x="146342" y="18796"/>
                      <a:pt x="168745" y="0"/>
                      <a:pt x="191910" y="0"/>
                    </a:cubicBezTo>
                    <a:lnTo>
                      <a:pt x="1273556" y="0"/>
                    </a:lnTo>
                    <a:lnTo>
                      <a:pt x="1273556" y="14516"/>
                    </a:lnTo>
                    <a:lnTo>
                      <a:pt x="191910" y="14516"/>
                    </a:lnTo>
                    <a:cubicBezTo>
                      <a:pt x="175666" y="14516"/>
                      <a:pt x="159334" y="28308"/>
                      <a:pt x="156261" y="44602"/>
                    </a:cubicBezTo>
                    <a:lnTo>
                      <a:pt x="14262" y="800887"/>
                    </a:lnTo>
                    <a:close/>
                  </a:path>
                </a:pathLst>
              </a:custGeom>
              <a:solidFill>
                <a:srgbClr val="FFFFFF"/>
              </a:solidFill>
              <a:ln w="12700"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540E61E2-DD4F-8D00-AE6B-412DC952083E}"/>
                  </a:ext>
                </a:extLst>
              </p:cNvPr>
              <p:cNvSpPr/>
              <p:nvPr/>
            </p:nvSpPr>
            <p:spPr>
              <a:xfrm>
                <a:off x="4698593" y="3874694"/>
                <a:ext cx="797738" cy="41922"/>
              </a:xfrm>
              <a:custGeom>
                <a:avLst/>
                <a:gdLst>
                  <a:gd name="connsiteX0" fmla="*/ 797738 w 797738"/>
                  <a:gd name="connsiteY0" fmla="*/ 41923 h 41922"/>
                  <a:gd name="connsiteX1" fmla="*/ 0 w 797738"/>
                  <a:gd name="connsiteY1" fmla="*/ 41923 h 41922"/>
                  <a:gd name="connsiteX2" fmla="*/ 0 w 797738"/>
                  <a:gd name="connsiteY2" fmla="*/ 41910 h 41922"/>
                  <a:gd name="connsiteX3" fmla="*/ 41910 w 797738"/>
                  <a:gd name="connsiteY3" fmla="*/ 0 h 41922"/>
                  <a:gd name="connsiteX4" fmla="*/ 755828 w 797738"/>
                  <a:gd name="connsiteY4" fmla="*/ 0 h 41922"/>
                  <a:gd name="connsiteX5" fmla="*/ 797738 w 797738"/>
                  <a:gd name="connsiteY5" fmla="*/ 41910 h 41922"/>
                  <a:gd name="connsiteX6" fmla="*/ 797738 w 797738"/>
                  <a:gd name="connsiteY6" fmla="*/ 41923 h 4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738" h="41922">
                    <a:moveTo>
                      <a:pt x="797738" y="41923"/>
                    </a:moveTo>
                    <a:lnTo>
                      <a:pt x="0" y="41923"/>
                    </a:lnTo>
                    <a:lnTo>
                      <a:pt x="0" y="41910"/>
                    </a:lnTo>
                    <a:cubicBezTo>
                      <a:pt x="0" y="18860"/>
                      <a:pt x="18860" y="0"/>
                      <a:pt x="41910" y="0"/>
                    </a:cubicBezTo>
                    <a:lnTo>
                      <a:pt x="755828" y="0"/>
                    </a:lnTo>
                    <a:cubicBezTo>
                      <a:pt x="778878" y="0"/>
                      <a:pt x="797738" y="18860"/>
                      <a:pt x="797738" y="41910"/>
                    </a:cubicBezTo>
                    <a:lnTo>
                      <a:pt x="797738" y="41923"/>
                    </a:lnTo>
                    <a:close/>
                  </a:path>
                </a:pathLst>
              </a:custGeom>
              <a:solidFill>
                <a:srgbClr val="B8DAF4"/>
              </a:solidFill>
              <a:ln w="12700"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8637AEBB-EE63-13CC-DEE8-BC0D55A64924}"/>
                  </a:ext>
                </a:extLst>
              </p:cNvPr>
              <p:cNvSpPr/>
              <p:nvPr/>
            </p:nvSpPr>
            <p:spPr>
              <a:xfrm>
                <a:off x="4976343" y="3672307"/>
                <a:ext cx="259500" cy="202387"/>
              </a:xfrm>
              <a:custGeom>
                <a:avLst/>
                <a:gdLst>
                  <a:gd name="connsiteX0" fmla="*/ 0 w 259500"/>
                  <a:gd name="connsiteY0" fmla="*/ 0 h 202387"/>
                  <a:gd name="connsiteX1" fmla="*/ 259501 w 259500"/>
                  <a:gd name="connsiteY1" fmla="*/ 0 h 202387"/>
                  <a:gd name="connsiteX2" fmla="*/ 259501 w 259500"/>
                  <a:gd name="connsiteY2" fmla="*/ 202387 h 202387"/>
                  <a:gd name="connsiteX3" fmla="*/ 0 w 259500"/>
                  <a:gd name="connsiteY3" fmla="*/ 202387 h 202387"/>
                </a:gdLst>
                <a:ahLst/>
                <a:cxnLst>
                  <a:cxn ang="0">
                    <a:pos x="connsiteX0" y="connsiteY0"/>
                  </a:cxn>
                  <a:cxn ang="0">
                    <a:pos x="connsiteX1" y="connsiteY1"/>
                  </a:cxn>
                  <a:cxn ang="0">
                    <a:pos x="connsiteX2" y="connsiteY2"/>
                  </a:cxn>
                  <a:cxn ang="0">
                    <a:pos x="connsiteX3" y="connsiteY3"/>
                  </a:cxn>
                </a:cxnLst>
                <a:rect l="l" t="t" r="r" b="b"/>
                <a:pathLst>
                  <a:path w="259500" h="202387">
                    <a:moveTo>
                      <a:pt x="0" y="0"/>
                    </a:moveTo>
                    <a:lnTo>
                      <a:pt x="259501" y="0"/>
                    </a:lnTo>
                    <a:lnTo>
                      <a:pt x="259501" y="202387"/>
                    </a:lnTo>
                    <a:lnTo>
                      <a:pt x="0" y="202387"/>
                    </a:lnTo>
                    <a:close/>
                  </a:path>
                </a:pathLst>
              </a:custGeom>
              <a:solidFill>
                <a:srgbClr val="B8DAF4"/>
              </a:solidFill>
              <a:ln w="12700"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E01E4616-7270-1DE3-0E94-6BC9C6DAEB0C}"/>
                  </a:ext>
                </a:extLst>
              </p:cNvPr>
              <p:cNvSpPr/>
              <p:nvPr/>
            </p:nvSpPr>
            <p:spPr>
              <a:xfrm>
                <a:off x="4976330" y="3672307"/>
                <a:ext cx="259511" cy="132702"/>
              </a:xfrm>
              <a:custGeom>
                <a:avLst/>
                <a:gdLst>
                  <a:gd name="connsiteX0" fmla="*/ 0 w 259511"/>
                  <a:gd name="connsiteY0" fmla="*/ 0 h 132702"/>
                  <a:gd name="connsiteX1" fmla="*/ 259512 w 259511"/>
                  <a:gd name="connsiteY1" fmla="*/ 132702 h 132702"/>
                  <a:gd name="connsiteX2" fmla="*/ 259512 w 259511"/>
                  <a:gd name="connsiteY2" fmla="*/ 0 h 132702"/>
                </a:gdLst>
                <a:ahLst/>
                <a:cxnLst>
                  <a:cxn ang="0">
                    <a:pos x="connsiteX0" y="connsiteY0"/>
                  </a:cxn>
                  <a:cxn ang="0">
                    <a:pos x="connsiteX1" y="connsiteY1"/>
                  </a:cxn>
                  <a:cxn ang="0">
                    <a:pos x="connsiteX2" y="connsiteY2"/>
                  </a:cxn>
                </a:cxnLst>
                <a:rect l="l" t="t" r="r" b="b"/>
                <a:pathLst>
                  <a:path w="259511" h="132702">
                    <a:moveTo>
                      <a:pt x="0" y="0"/>
                    </a:moveTo>
                    <a:lnTo>
                      <a:pt x="259512" y="132702"/>
                    </a:lnTo>
                    <a:lnTo>
                      <a:pt x="259512" y="0"/>
                    </a:lnTo>
                    <a:close/>
                  </a:path>
                </a:pathLst>
              </a:custGeom>
              <a:solidFill>
                <a:srgbClr val="86C2EB"/>
              </a:solidFill>
              <a:ln w="12700" cap="flat">
                <a:noFill/>
                <a:prstDash val="solid"/>
                <a:miter/>
              </a:ln>
            </p:spPr>
            <p:txBody>
              <a:bodyPr rtlCol="0" anchor="ctr"/>
              <a:lstStyle/>
              <a:p>
                <a:endParaRPr lang="nl-NL"/>
              </a:p>
            </p:txBody>
          </p:sp>
        </p:grpSp>
        <p:sp>
          <p:nvSpPr>
            <p:cNvPr id="137" name="Vrije vorm 136">
              <a:extLst>
                <a:ext uri="{FF2B5EF4-FFF2-40B4-BE49-F238E27FC236}">
                  <a16:creationId xmlns:a16="http://schemas.microsoft.com/office/drawing/2014/main" id="{03BB724E-43BB-A4D0-2224-CAAB33E1A8C8}"/>
                </a:ext>
              </a:extLst>
            </p:cNvPr>
            <p:cNvSpPr/>
            <p:nvPr/>
          </p:nvSpPr>
          <p:spPr>
            <a:xfrm>
              <a:off x="112257" y="4762730"/>
              <a:ext cx="576934" cy="1074274"/>
            </a:xfrm>
            <a:custGeom>
              <a:avLst/>
              <a:gdLst>
                <a:gd name="connsiteX0" fmla="*/ 87135 w 384238"/>
                <a:gd name="connsiteY0" fmla="*/ 0 h 715467"/>
                <a:gd name="connsiteX1" fmla="*/ 0 w 384238"/>
                <a:gd name="connsiteY1" fmla="*/ 8966 h 715467"/>
                <a:gd name="connsiteX2" fmla="*/ 3391 w 384238"/>
                <a:gd name="connsiteY2" fmla="*/ 193573 h 715467"/>
                <a:gd name="connsiteX3" fmla="*/ 126327 w 384238"/>
                <a:gd name="connsiteY3" fmla="*/ 241122 h 715467"/>
                <a:gd name="connsiteX4" fmla="*/ 65240 w 384238"/>
                <a:gd name="connsiteY4" fmla="*/ 348399 h 715467"/>
                <a:gd name="connsiteX5" fmla="*/ 379971 w 384238"/>
                <a:gd name="connsiteY5" fmla="*/ 715467 h 715467"/>
                <a:gd name="connsiteX6" fmla="*/ 384239 w 384238"/>
                <a:gd name="connsiteY6" fmla="*/ 609816 h 715467"/>
                <a:gd name="connsiteX7" fmla="*/ 155308 w 384238"/>
                <a:gd name="connsiteY7" fmla="*/ 189713 h 715467"/>
                <a:gd name="connsiteX8" fmla="*/ 87135 w 384238"/>
                <a:gd name="connsiteY8" fmla="*/ 0 h 715467"/>
                <a:gd name="connsiteX9" fmla="*/ 87135 w 384238"/>
                <a:gd name="connsiteY9" fmla="*/ 0 h 7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238" h="715467">
                  <a:moveTo>
                    <a:pt x="87135" y="0"/>
                  </a:moveTo>
                  <a:cubicBezTo>
                    <a:pt x="87135" y="0"/>
                    <a:pt x="41974" y="4166"/>
                    <a:pt x="0" y="8966"/>
                  </a:cubicBezTo>
                  <a:lnTo>
                    <a:pt x="3391" y="193573"/>
                  </a:lnTo>
                  <a:lnTo>
                    <a:pt x="126327" y="241122"/>
                  </a:lnTo>
                  <a:lnTo>
                    <a:pt x="65240" y="348399"/>
                  </a:lnTo>
                  <a:lnTo>
                    <a:pt x="379971" y="715467"/>
                  </a:lnTo>
                  <a:lnTo>
                    <a:pt x="384239" y="609816"/>
                  </a:lnTo>
                  <a:lnTo>
                    <a:pt x="155308" y="189713"/>
                  </a:lnTo>
                  <a:cubicBezTo>
                    <a:pt x="122961" y="130365"/>
                    <a:pt x="99962" y="66370"/>
                    <a:pt x="87135" y="0"/>
                  </a:cubicBezTo>
                  <a:lnTo>
                    <a:pt x="87135" y="0"/>
                  </a:lnTo>
                  <a:close/>
                </a:path>
              </a:pathLst>
            </a:custGeom>
            <a:solidFill>
              <a:srgbClr val="D0DCE7"/>
            </a:solidFill>
            <a:ln w="12700" cap="flat">
              <a:noFill/>
              <a:prstDash val="solid"/>
              <a:miter/>
            </a:ln>
          </p:spPr>
          <p:txBody>
            <a:bodyPr rtlCol="0" anchor="ctr"/>
            <a:lstStyle/>
            <a:p>
              <a:endParaRPr lang="nl-NL"/>
            </a:p>
          </p:txBody>
        </p:sp>
        <p:sp>
          <p:nvSpPr>
            <p:cNvPr id="138" name="Vrije vorm 137">
              <a:extLst>
                <a:ext uri="{FF2B5EF4-FFF2-40B4-BE49-F238E27FC236}">
                  <a16:creationId xmlns:a16="http://schemas.microsoft.com/office/drawing/2014/main" id="{2D78040F-184F-7FB3-8715-D664A857BB5B}"/>
                </a:ext>
              </a:extLst>
            </p:cNvPr>
            <p:cNvSpPr/>
            <p:nvPr/>
          </p:nvSpPr>
          <p:spPr>
            <a:xfrm>
              <a:off x="666498" y="4772703"/>
              <a:ext cx="232051" cy="1064301"/>
            </a:xfrm>
            <a:custGeom>
              <a:avLst/>
              <a:gdLst>
                <a:gd name="connsiteX0" fmla="*/ 0 w 154546"/>
                <a:gd name="connsiteY0" fmla="*/ 0 h 708825"/>
                <a:gd name="connsiteX1" fmla="*/ 72225 w 154546"/>
                <a:gd name="connsiteY1" fmla="*/ 19723 h 708825"/>
                <a:gd name="connsiteX2" fmla="*/ 154546 w 154546"/>
                <a:gd name="connsiteY2" fmla="*/ 178994 h 708825"/>
                <a:gd name="connsiteX3" fmla="*/ 88379 w 154546"/>
                <a:gd name="connsiteY3" fmla="*/ 227800 h 708825"/>
                <a:gd name="connsiteX4" fmla="*/ 134519 w 154546"/>
                <a:gd name="connsiteY4" fmla="*/ 288049 h 708825"/>
                <a:gd name="connsiteX5" fmla="*/ 10846 w 154546"/>
                <a:gd name="connsiteY5" fmla="*/ 708825 h 708825"/>
                <a:gd name="connsiteX6" fmla="*/ 16802 w 154546"/>
                <a:gd name="connsiteY6" fmla="*/ 558965 h 708825"/>
                <a:gd name="connsiteX7" fmla="*/ 40983 w 154546"/>
                <a:gd name="connsiteY7" fmla="*/ 301130 h 708825"/>
                <a:gd name="connsiteX8" fmla="*/ 0 w 154546"/>
                <a:gd name="connsiteY8" fmla="*/ 0 h 70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46" h="708825">
                  <a:moveTo>
                    <a:pt x="0" y="0"/>
                  </a:moveTo>
                  <a:cubicBezTo>
                    <a:pt x="0" y="0"/>
                    <a:pt x="25807" y="5779"/>
                    <a:pt x="72225" y="19723"/>
                  </a:cubicBezTo>
                  <a:lnTo>
                    <a:pt x="154546" y="178994"/>
                  </a:lnTo>
                  <a:lnTo>
                    <a:pt x="88379" y="227800"/>
                  </a:lnTo>
                  <a:lnTo>
                    <a:pt x="134519" y="288049"/>
                  </a:lnTo>
                  <a:lnTo>
                    <a:pt x="10846" y="708825"/>
                  </a:lnTo>
                  <a:cubicBezTo>
                    <a:pt x="10846" y="708825"/>
                    <a:pt x="10579" y="642264"/>
                    <a:pt x="16802" y="558965"/>
                  </a:cubicBezTo>
                  <a:cubicBezTo>
                    <a:pt x="24016" y="462293"/>
                    <a:pt x="38049" y="344322"/>
                    <a:pt x="40983" y="301130"/>
                  </a:cubicBezTo>
                  <a:cubicBezTo>
                    <a:pt x="46418" y="220701"/>
                    <a:pt x="10744" y="39281"/>
                    <a:pt x="0" y="0"/>
                  </a:cubicBezTo>
                  <a:close/>
                </a:path>
              </a:pathLst>
            </a:custGeom>
            <a:solidFill>
              <a:srgbClr val="D0DCE7"/>
            </a:solidFill>
            <a:ln w="12700" cap="flat">
              <a:noFill/>
              <a:prstDash val="solid"/>
              <a:miter/>
            </a:ln>
          </p:spPr>
          <p:txBody>
            <a:bodyPr rtlCol="0" anchor="ctr"/>
            <a:lstStyle/>
            <a:p>
              <a:endParaRPr lang="nl-NL"/>
            </a:p>
          </p:txBody>
        </p:sp>
        <p:grpSp>
          <p:nvGrpSpPr>
            <p:cNvPr id="139" name="Graphic 3">
              <a:extLst>
                <a:ext uri="{FF2B5EF4-FFF2-40B4-BE49-F238E27FC236}">
                  <a16:creationId xmlns:a16="http://schemas.microsoft.com/office/drawing/2014/main" id="{5416E766-9CDE-29FD-86B6-0F19FBCCCF60}"/>
                </a:ext>
              </a:extLst>
            </p:cNvPr>
            <p:cNvGrpSpPr/>
            <p:nvPr/>
          </p:nvGrpSpPr>
          <p:grpSpPr>
            <a:xfrm>
              <a:off x="18246" y="5262306"/>
              <a:ext cx="346369" cy="306719"/>
              <a:chOff x="3118079" y="3059523"/>
              <a:chExt cx="230682" cy="204275"/>
            </a:xfrm>
          </p:grpSpPr>
          <p:grpSp>
            <p:nvGrpSpPr>
              <p:cNvPr id="148" name="Graphic 3">
                <a:extLst>
                  <a:ext uri="{FF2B5EF4-FFF2-40B4-BE49-F238E27FC236}">
                    <a16:creationId xmlns:a16="http://schemas.microsoft.com/office/drawing/2014/main" id="{F2114DC7-249B-A006-A723-07089ABEE47F}"/>
                  </a:ext>
                </a:extLst>
              </p:cNvPr>
              <p:cNvGrpSpPr/>
              <p:nvPr/>
            </p:nvGrpSpPr>
            <p:grpSpPr>
              <a:xfrm>
                <a:off x="3118079" y="3086951"/>
                <a:ext cx="230682" cy="176847"/>
                <a:chOff x="3118079" y="3086951"/>
                <a:chExt cx="230682" cy="176847"/>
              </a:xfrm>
            </p:grpSpPr>
            <p:grpSp>
              <p:nvGrpSpPr>
                <p:cNvPr id="155" name="Graphic 3">
                  <a:extLst>
                    <a:ext uri="{FF2B5EF4-FFF2-40B4-BE49-F238E27FC236}">
                      <a16:creationId xmlns:a16="http://schemas.microsoft.com/office/drawing/2014/main" id="{F2ADBC4B-9D1B-FED2-24E9-9BABC6109106}"/>
                    </a:ext>
                  </a:extLst>
                </p:cNvPr>
                <p:cNvGrpSpPr/>
                <p:nvPr/>
              </p:nvGrpSpPr>
              <p:grpSpPr>
                <a:xfrm>
                  <a:off x="3118079" y="3086951"/>
                  <a:ext cx="230682" cy="176847"/>
                  <a:chOff x="3118079" y="3086951"/>
                  <a:chExt cx="230682" cy="176847"/>
                </a:xfrm>
              </p:grpSpPr>
              <p:sp>
                <p:nvSpPr>
                  <p:cNvPr id="157" name="Vrije vorm 156">
                    <a:extLst>
                      <a:ext uri="{FF2B5EF4-FFF2-40B4-BE49-F238E27FC236}">
                        <a16:creationId xmlns:a16="http://schemas.microsoft.com/office/drawing/2014/main" id="{5B0F7DA1-95F3-B524-9CF1-DC0003DDD064}"/>
                      </a:ext>
                    </a:extLst>
                  </p:cNvPr>
                  <p:cNvSpPr/>
                  <p:nvPr/>
                </p:nvSpPr>
                <p:spPr>
                  <a:xfrm rot="-432025">
                    <a:off x="3130696" y="3103712"/>
                    <a:ext cx="205415" cy="143317"/>
                  </a:xfrm>
                  <a:custGeom>
                    <a:avLst/>
                    <a:gdLst>
                      <a:gd name="connsiteX0" fmla="*/ 0 w 205415"/>
                      <a:gd name="connsiteY0" fmla="*/ 0 h 143317"/>
                      <a:gd name="connsiteX1" fmla="*/ 205415 w 205415"/>
                      <a:gd name="connsiteY1" fmla="*/ 0 h 143317"/>
                      <a:gd name="connsiteX2" fmla="*/ 205415 w 205415"/>
                      <a:gd name="connsiteY2" fmla="*/ 143318 h 143317"/>
                      <a:gd name="connsiteX3" fmla="*/ 0 w 205415"/>
                      <a:gd name="connsiteY3" fmla="*/ 143318 h 143317"/>
                    </a:gdLst>
                    <a:ahLst/>
                    <a:cxnLst>
                      <a:cxn ang="0">
                        <a:pos x="connsiteX0" y="connsiteY0"/>
                      </a:cxn>
                      <a:cxn ang="0">
                        <a:pos x="connsiteX1" y="connsiteY1"/>
                      </a:cxn>
                      <a:cxn ang="0">
                        <a:pos x="connsiteX2" y="connsiteY2"/>
                      </a:cxn>
                      <a:cxn ang="0">
                        <a:pos x="connsiteX3" y="connsiteY3"/>
                      </a:cxn>
                    </a:cxnLst>
                    <a:rect l="l" t="t" r="r" b="b"/>
                    <a:pathLst>
                      <a:path w="205415" h="143317">
                        <a:moveTo>
                          <a:pt x="0" y="0"/>
                        </a:moveTo>
                        <a:lnTo>
                          <a:pt x="205415" y="0"/>
                        </a:lnTo>
                        <a:lnTo>
                          <a:pt x="205415" y="143318"/>
                        </a:lnTo>
                        <a:lnTo>
                          <a:pt x="0" y="143318"/>
                        </a:lnTo>
                        <a:close/>
                      </a:path>
                    </a:pathLst>
                  </a:custGeom>
                  <a:solidFill>
                    <a:srgbClr val="FFFFFF"/>
                  </a:solidFill>
                  <a:ln w="12700"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E6D579F7-3D5E-CE9B-CFAC-F88813BF397E}"/>
                      </a:ext>
                    </a:extLst>
                  </p:cNvPr>
                  <p:cNvSpPr/>
                  <p:nvPr/>
                </p:nvSpPr>
                <p:spPr>
                  <a:xfrm>
                    <a:off x="3118079" y="3086951"/>
                    <a:ext cx="230682" cy="176847"/>
                  </a:xfrm>
                  <a:custGeom>
                    <a:avLst/>
                    <a:gdLst>
                      <a:gd name="connsiteX0" fmla="*/ 204800 w 230682"/>
                      <a:gd name="connsiteY0" fmla="*/ 8903 h 176847"/>
                      <a:gd name="connsiteX1" fmla="*/ 221767 w 230682"/>
                      <a:gd name="connsiteY1" fmla="*/ 143180 h 176847"/>
                      <a:gd name="connsiteX2" fmla="*/ 25883 w 230682"/>
                      <a:gd name="connsiteY2" fmla="*/ 167932 h 176847"/>
                      <a:gd name="connsiteX3" fmla="*/ 8915 w 230682"/>
                      <a:gd name="connsiteY3" fmla="*/ 33655 h 176847"/>
                      <a:gd name="connsiteX4" fmla="*/ 204800 w 230682"/>
                      <a:gd name="connsiteY4" fmla="*/ 8903 h 176847"/>
                      <a:gd name="connsiteX5" fmla="*/ 211709 w 230682"/>
                      <a:gd name="connsiteY5" fmla="*/ 0 h 176847"/>
                      <a:gd name="connsiteX6" fmla="*/ 0 w 230682"/>
                      <a:gd name="connsiteY6" fmla="*/ 26746 h 176847"/>
                      <a:gd name="connsiteX7" fmla="*/ 18974 w 230682"/>
                      <a:gd name="connsiteY7" fmla="*/ 176848 h 176847"/>
                      <a:gd name="connsiteX8" fmla="*/ 230683 w 230682"/>
                      <a:gd name="connsiteY8" fmla="*/ 150089 h 176847"/>
                      <a:gd name="connsiteX9" fmla="*/ 211709 w 230682"/>
                      <a:gd name="connsiteY9" fmla="*/ 0 h 176847"/>
                      <a:gd name="connsiteX10" fmla="*/ 211709 w 230682"/>
                      <a:gd name="connsiteY10" fmla="*/ 0 h 17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682" h="176847">
                        <a:moveTo>
                          <a:pt x="204800" y="8903"/>
                        </a:moveTo>
                        <a:lnTo>
                          <a:pt x="221767" y="143180"/>
                        </a:lnTo>
                        <a:lnTo>
                          <a:pt x="25883" y="167932"/>
                        </a:lnTo>
                        <a:lnTo>
                          <a:pt x="8915" y="33655"/>
                        </a:lnTo>
                        <a:lnTo>
                          <a:pt x="204800" y="8903"/>
                        </a:lnTo>
                        <a:moveTo>
                          <a:pt x="211709" y="0"/>
                        </a:moveTo>
                        <a:lnTo>
                          <a:pt x="0" y="26746"/>
                        </a:lnTo>
                        <a:lnTo>
                          <a:pt x="18974" y="176848"/>
                        </a:lnTo>
                        <a:lnTo>
                          <a:pt x="230683" y="150089"/>
                        </a:lnTo>
                        <a:lnTo>
                          <a:pt x="211709" y="0"/>
                        </a:lnTo>
                        <a:lnTo>
                          <a:pt x="211709" y="0"/>
                        </a:lnTo>
                        <a:close/>
                      </a:path>
                    </a:pathLst>
                  </a:custGeom>
                  <a:solidFill>
                    <a:srgbClr val="E8F2FB"/>
                  </a:solidFill>
                  <a:ln w="12700" cap="flat">
                    <a:noFill/>
                    <a:prstDash val="solid"/>
                    <a:miter/>
                  </a:ln>
                </p:spPr>
                <p:txBody>
                  <a:bodyPr rtlCol="0" anchor="ctr"/>
                  <a:lstStyle/>
                  <a:p>
                    <a:endParaRPr lang="nl-NL"/>
                  </a:p>
                </p:txBody>
              </p:sp>
            </p:grpSp>
            <p:sp>
              <p:nvSpPr>
                <p:cNvPr id="156" name="Vrije vorm 155">
                  <a:extLst>
                    <a:ext uri="{FF2B5EF4-FFF2-40B4-BE49-F238E27FC236}">
                      <a16:creationId xmlns:a16="http://schemas.microsoft.com/office/drawing/2014/main" id="{F0F08684-5D5B-8EAF-C427-005C4DA1B29E}"/>
                    </a:ext>
                  </a:extLst>
                </p:cNvPr>
                <p:cNvSpPr/>
                <p:nvPr/>
              </p:nvSpPr>
              <p:spPr>
                <a:xfrm rot="10367804">
                  <a:off x="3133376" y="3205301"/>
                  <a:ext cx="213387" cy="45272"/>
                </a:xfrm>
                <a:custGeom>
                  <a:avLst/>
                  <a:gdLst>
                    <a:gd name="connsiteX0" fmla="*/ 0 w 213387"/>
                    <a:gd name="connsiteY0" fmla="*/ 0 h 45272"/>
                    <a:gd name="connsiteX1" fmla="*/ 213387 w 213387"/>
                    <a:gd name="connsiteY1" fmla="*/ 0 h 45272"/>
                    <a:gd name="connsiteX2" fmla="*/ 213387 w 213387"/>
                    <a:gd name="connsiteY2" fmla="*/ 45272 h 45272"/>
                    <a:gd name="connsiteX3" fmla="*/ 0 w 213387"/>
                    <a:gd name="connsiteY3" fmla="*/ 45272 h 45272"/>
                  </a:gdLst>
                  <a:ahLst/>
                  <a:cxnLst>
                    <a:cxn ang="0">
                      <a:pos x="connsiteX0" y="connsiteY0"/>
                    </a:cxn>
                    <a:cxn ang="0">
                      <a:pos x="connsiteX1" y="connsiteY1"/>
                    </a:cxn>
                    <a:cxn ang="0">
                      <a:pos x="connsiteX2" y="connsiteY2"/>
                    </a:cxn>
                    <a:cxn ang="0">
                      <a:pos x="connsiteX3" y="connsiteY3"/>
                    </a:cxn>
                  </a:cxnLst>
                  <a:rect l="l" t="t" r="r" b="b"/>
                  <a:pathLst>
                    <a:path w="213387" h="45272">
                      <a:moveTo>
                        <a:pt x="0" y="0"/>
                      </a:moveTo>
                      <a:lnTo>
                        <a:pt x="213387" y="0"/>
                      </a:lnTo>
                      <a:lnTo>
                        <a:pt x="213387" y="45272"/>
                      </a:lnTo>
                      <a:lnTo>
                        <a:pt x="0" y="45272"/>
                      </a:lnTo>
                      <a:close/>
                    </a:path>
                  </a:pathLst>
                </a:custGeom>
                <a:solidFill>
                  <a:srgbClr val="E8F2FB"/>
                </a:solidFill>
                <a:ln w="12700" cap="flat">
                  <a:noFill/>
                  <a:prstDash val="solid"/>
                  <a:miter/>
                </a:ln>
              </p:spPr>
              <p:txBody>
                <a:bodyPr rtlCol="0" anchor="ctr"/>
                <a:lstStyle/>
                <a:p>
                  <a:endParaRPr lang="nl-NL"/>
                </a:p>
              </p:txBody>
            </p:sp>
          </p:grpSp>
          <p:sp>
            <p:nvSpPr>
              <p:cNvPr id="149" name="Vrije vorm 148">
                <a:extLst>
                  <a:ext uri="{FF2B5EF4-FFF2-40B4-BE49-F238E27FC236}">
                    <a16:creationId xmlns:a16="http://schemas.microsoft.com/office/drawing/2014/main" id="{C12FE6E2-D08D-3B79-C348-FDDE9CD01BC7}"/>
                  </a:ext>
                </a:extLst>
              </p:cNvPr>
              <p:cNvSpPr/>
              <p:nvPr/>
            </p:nvSpPr>
            <p:spPr>
              <a:xfrm>
                <a:off x="3206919" y="3059523"/>
                <a:ext cx="32012" cy="62023"/>
              </a:xfrm>
              <a:custGeom>
                <a:avLst/>
                <a:gdLst>
                  <a:gd name="connsiteX0" fmla="*/ 6981 w 32012"/>
                  <a:gd name="connsiteY0" fmla="*/ 62023 h 62023"/>
                  <a:gd name="connsiteX1" fmla="*/ 32013 w 32012"/>
                  <a:gd name="connsiteY1" fmla="*/ 58848 h 62023"/>
                  <a:gd name="connsiteX2" fmla="*/ 25079 w 32012"/>
                  <a:gd name="connsiteY2" fmla="*/ 3959 h 62023"/>
                  <a:gd name="connsiteX3" fmla="*/ 20037 w 32012"/>
                  <a:gd name="connsiteY3" fmla="*/ 34 h 62023"/>
                  <a:gd name="connsiteX4" fmla="*/ 3959 w 32012"/>
                  <a:gd name="connsiteY4" fmla="*/ 2066 h 62023"/>
                  <a:gd name="connsiteX5" fmla="*/ 34 w 32012"/>
                  <a:gd name="connsiteY5" fmla="*/ 7121 h 62023"/>
                  <a:gd name="connsiteX6" fmla="*/ 6981 w 32012"/>
                  <a:gd name="connsiteY6" fmla="*/ 62023 h 6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12" h="62023">
                    <a:moveTo>
                      <a:pt x="6981" y="62023"/>
                    </a:moveTo>
                    <a:lnTo>
                      <a:pt x="32013" y="58848"/>
                    </a:lnTo>
                    <a:lnTo>
                      <a:pt x="25079" y="3959"/>
                    </a:lnTo>
                    <a:cubicBezTo>
                      <a:pt x="24761" y="1482"/>
                      <a:pt x="22501" y="-270"/>
                      <a:pt x="20037" y="34"/>
                    </a:cubicBezTo>
                    <a:lnTo>
                      <a:pt x="3959" y="2066"/>
                    </a:lnTo>
                    <a:cubicBezTo>
                      <a:pt x="1482" y="2384"/>
                      <a:pt x="-270" y="4644"/>
                      <a:pt x="34" y="7121"/>
                    </a:cubicBezTo>
                    <a:lnTo>
                      <a:pt x="6981" y="62023"/>
                    </a:lnTo>
                    <a:close/>
                  </a:path>
                </a:pathLst>
              </a:custGeom>
              <a:solidFill>
                <a:srgbClr val="E8F2FB"/>
              </a:solidFill>
              <a:ln w="12700"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4BE907EC-7C5A-5157-1B01-358CA1B7697D}"/>
                  </a:ext>
                </a:extLst>
              </p:cNvPr>
              <p:cNvSpPr/>
              <p:nvPr/>
            </p:nvSpPr>
            <p:spPr>
              <a:xfrm>
                <a:off x="3206919" y="3059523"/>
                <a:ext cx="32012" cy="62023"/>
              </a:xfrm>
              <a:custGeom>
                <a:avLst/>
                <a:gdLst>
                  <a:gd name="connsiteX0" fmla="*/ 6981 w 32012"/>
                  <a:gd name="connsiteY0" fmla="*/ 62023 h 62023"/>
                  <a:gd name="connsiteX1" fmla="*/ 32013 w 32012"/>
                  <a:gd name="connsiteY1" fmla="*/ 58848 h 62023"/>
                  <a:gd name="connsiteX2" fmla="*/ 25079 w 32012"/>
                  <a:gd name="connsiteY2" fmla="*/ 3959 h 62023"/>
                  <a:gd name="connsiteX3" fmla="*/ 20037 w 32012"/>
                  <a:gd name="connsiteY3" fmla="*/ 34 h 62023"/>
                  <a:gd name="connsiteX4" fmla="*/ 3959 w 32012"/>
                  <a:gd name="connsiteY4" fmla="*/ 2066 h 62023"/>
                  <a:gd name="connsiteX5" fmla="*/ 34 w 32012"/>
                  <a:gd name="connsiteY5" fmla="*/ 7121 h 62023"/>
                  <a:gd name="connsiteX6" fmla="*/ 6981 w 32012"/>
                  <a:gd name="connsiteY6" fmla="*/ 62023 h 6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12" h="62023">
                    <a:moveTo>
                      <a:pt x="6981" y="62023"/>
                    </a:moveTo>
                    <a:lnTo>
                      <a:pt x="32013" y="58848"/>
                    </a:lnTo>
                    <a:lnTo>
                      <a:pt x="25079" y="3959"/>
                    </a:lnTo>
                    <a:cubicBezTo>
                      <a:pt x="24761" y="1482"/>
                      <a:pt x="22501" y="-270"/>
                      <a:pt x="20037" y="34"/>
                    </a:cubicBezTo>
                    <a:lnTo>
                      <a:pt x="3959" y="2066"/>
                    </a:lnTo>
                    <a:cubicBezTo>
                      <a:pt x="1482" y="2384"/>
                      <a:pt x="-270" y="4644"/>
                      <a:pt x="34" y="7121"/>
                    </a:cubicBezTo>
                    <a:lnTo>
                      <a:pt x="6981" y="62023"/>
                    </a:lnTo>
                    <a:close/>
                  </a:path>
                </a:pathLst>
              </a:custGeom>
              <a:noFill/>
              <a:ln w="3984" cap="flat">
                <a:solidFill>
                  <a:srgbClr val="A0BACF"/>
                </a:solid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20C2FDAA-D66E-FB7E-16B6-561017D22505}"/>
                  </a:ext>
                </a:extLst>
              </p:cNvPr>
              <p:cNvSpPr/>
              <p:nvPr/>
            </p:nvSpPr>
            <p:spPr>
              <a:xfrm rot="10367804">
                <a:off x="3268966" y="3108439"/>
                <a:ext cx="49906" cy="49906"/>
              </a:xfrm>
              <a:custGeom>
                <a:avLst/>
                <a:gdLst>
                  <a:gd name="connsiteX0" fmla="*/ 0 w 49906"/>
                  <a:gd name="connsiteY0" fmla="*/ 0 h 49906"/>
                  <a:gd name="connsiteX1" fmla="*/ 49906 w 49906"/>
                  <a:gd name="connsiteY1" fmla="*/ 0 h 49906"/>
                  <a:gd name="connsiteX2" fmla="*/ 49906 w 49906"/>
                  <a:gd name="connsiteY2" fmla="*/ 49907 h 49906"/>
                  <a:gd name="connsiteX3" fmla="*/ 0 w 49906"/>
                  <a:gd name="connsiteY3" fmla="*/ 49907 h 49906"/>
                </a:gdLst>
                <a:ahLst/>
                <a:cxnLst>
                  <a:cxn ang="0">
                    <a:pos x="connsiteX0" y="connsiteY0"/>
                  </a:cxn>
                  <a:cxn ang="0">
                    <a:pos x="connsiteX1" y="connsiteY1"/>
                  </a:cxn>
                  <a:cxn ang="0">
                    <a:pos x="connsiteX2" y="connsiteY2"/>
                  </a:cxn>
                  <a:cxn ang="0">
                    <a:pos x="connsiteX3" y="connsiteY3"/>
                  </a:cxn>
                </a:cxnLst>
                <a:rect l="l" t="t" r="r" b="b"/>
                <a:pathLst>
                  <a:path w="49906" h="49906">
                    <a:moveTo>
                      <a:pt x="0" y="0"/>
                    </a:moveTo>
                    <a:lnTo>
                      <a:pt x="49906" y="0"/>
                    </a:lnTo>
                    <a:lnTo>
                      <a:pt x="49906" y="49907"/>
                    </a:lnTo>
                    <a:lnTo>
                      <a:pt x="0" y="49907"/>
                    </a:lnTo>
                    <a:close/>
                  </a:path>
                </a:pathLst>
              </a:custGeom>
              <a:solidFill>
                <a:srgbClr val="E8F2FB"/>
              </a:solidFill>
              <a:ln w="12700"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B2C98B7-2A07-3D5C-F9A3-F6C582AB50F8}"/>
                  </a:ext>
                </a:extLst>
              </p:cNvPr>
              <p:cNvSpPr/>
              <p:nvPr/>
            </p:nvSpPr>
            <p:spPr>
              <a:xfrm>
                <a:off x="3277553" y="3112893"/>
                <a:ext cx="40830" cy="47744"/>
              </a:xfrm>
              <a:custGeom>
                <a:avLst/>
                <a:gdLst>
                  <a:gd name="connsiteX0" fmla="*/ 152 w 40830"/>
                  <a:gd name="connsiteY0" fmla="*/ 47173 h 47744"/>
                  <a:gd name="connsiteX1" fmla="*/ 7582 w 40830"/>
                  <a:gd name="connsiteY1" fmla="*/ 38765 h 47744"/>
                  <a:gd name="connsiteX2" fmla="*/ 2413 w 40830"/>
                  <a:gd name="connsiteY2" fmla="*/ 23220 h 47744"/>
                  <a:gd name="connsiteX3" fmla="*/ 241 w 40830"/>
                  <a:gd name="connsiteY3" fmla="*/ 12121 h 47744"/>
                  <a:gd name="connsiteX4" fmla="*/ 5232 w 40830"/>
                  <a:gd name="connsiteY4" fmla="*/ 5136 h 47744"/>
                  <a:gd name="connsiteX5" fmla="*/ 18300 w 40830"/>
                  <a:gd name="connsiteY5" fmla="*/ 335 h 47744"/>
                  <a:gd name="connsiteX6" fmla="*/ 29553 w 40830"/>
                  <a:gd name="connsiteY6" fmla="*/ 9873 h 47744"/>
                  <a:gd name="connsiteX7" fmla="*/ 29908 w 40830"/>
                  <a:gd name="connsiteY7" fmla="*/ 27208 h 47744"/>
                  <a:gd name="connsiteX8" fmla="*/ 35408 w 40830"/>
                  <a:gd name="connsiteY8" fmla="*/ 37622 h 47744"/>
                  <a:gd name="connsiteX9" fmla="*/ 34950 w 40830"/>
                  <a:gd name="connsiteY9" fmla="*/ 38282 h 47744"/>
                  <a:gd name="connsiteX10" fmla="*/ 40830 w 40830"/>
                  <a:gd name="connsiteY10" fmla="*/ 42575 h 47744"/>
                  <a:gd name="connsiteX11" fmla="*/ 0 w 40830"/>
                  <a:gd name="connsiteY11" fmla="*/ 47744 h 47744"/>
                  <a:gd name="connsiteX12" fmla="*/ 152 w 40830"/>
                  <a:gd name="connsiteY12" fmla="*/ 47173 h 4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830" h="47744">
                    <a:moveTo>
                      <a:pt x="152" y="47173"/>
                    </a:moveTo>
                    <a:cubicBezTo>
                      <a:pt x="2006" y="43007"/>
                      <a:pt x="4966" y="40391"/>
                      <a:pt x="7582" y="38765"/>
                    </a:cubicBezTo>
                    <a:cubicBezTo>
                      <a:pt x="5067" y="34701"/>
                      <a:pt x="2654" y="27830"/>
                      <a:pt x="2413" y="23220"/>
                    </a:cubicBezTo>
                    <a:cubicBezTo>
                      <a:pt x="2121" y="17810"/>
                      <a:pt x="51" y="15854"/>
                      <a:pt x="241" y="12121"/>
                    </a:cubicBezTo>
                    <a:cubicBezTo>
                      <a:pt x="393" y="8590"/>
                      <a:pt x="1676" y="6875"/>
                      <a:pt x="5232" y="5136"/>
                    </a:cubicBezTo>
                    <a:cubicBezTo>
                      <a:pt x="6591" y="767"/>
                      <a:pt x="14453" y="-745"/>
                      <a:pt x="18300" y="335"/>
                    </a:cubicBezTo>
                    <a:cubicBezTo>
                      <a:pt x="25717" y="2392"/>
                      <a:pt x="27521" y="6088"/>
                      <a:pt x="29553" y="9873"/>
                    </a:cubicBezTo>
                    <a:cubicBezTo>
                      <a:pt x="33083" y="16413"/>
                      <a:pt x="28880" y="21900"/>
                      <a:pt x="29908" y="27208"/>
                    </a:cubicBezTo>
                    <a:cubicBezTo>
                      <a:pt x="31191" y="33799"/>
                      <a:pt x="35408" y="37622"/>
                      <a:pt x="35408" y="37622"/>
                    </a:cubicBezTo>
                    <a:cubicBezTo>
                      <a:pt x="35280" y="37876"/>
                      <a:pt x="35128" y="38079"/>
                      <a:pt x="34950" y="38282"/>
                    </a:cubicBezTo>
                    <a:cubicBezTo>
                      <a:pt x="36843" y="39184"/>
                      <a:pt x="38862" y="40746"/>
                      <a:pt x="40830" y="42575"/>
                    </a:cubicBezTo>
                    <a:lnTo>
                      <a:pt x="0" y="47744"/>
                    </a:lnTo>
                    <a:cubicBezTo>
                      <a:pt x="51" y="47579"/>
                      <a:pt x="89" y="47325"/>
                      <a:pt x="152" y="47173"/>
                    </a:cubicBezTo>
                    <a:close/>
                  </a:path>
                </a:pathLst>
              </a:custGeom>
              <a:solidFill>
                <a:srgbClr val="A0BACF"/>
              </a:solidFill>
              <a:ln w="12700"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5A836D6B-5BFF-2B64-300E-109B149D5F29}"/>
                  </a:ext>
                </a:extLst>
              </p:cNvPr>
              <p:cNvSpPr/>
              <p:nvPr/>
            </p:nvSpPr>
            <p:spPr>
              <a:xfrm>
                <a:off x="3189823" y="3132965"/>
                <a:ext cx="70164" cy="16875"/>
              </a:xfrm>
              <a:custGeom>
                <a:avLst/>
                <a:gdLst>
                  <a:gd name="connsiteX0" fmla="*/ 5155 w 70164"/>
                  <a:gd name="connsiteY0" fmla="*/ 16839 h 16875"/>
                  <a:gd name="connsiteX1" fmla="*/ 66153 w 70164"/>
                  <a:gd name="connsiteY1" fmla="*/ 9130 h 16875"/>
                  <a:gd name="connsiteX2" fmla="*/ 70128 w 70164"/>
                  <a:gd name="connsiteY2" fmla="*/ 4012 h 16875"/>
                  <a:gd name="connsiteX3" fmla="*/ 70128 w 70164"/>
                  <a:gd name="connsiteY3" fmla="*/ 4012 h 16875"/>
                  <a:gd name="connsiteX4" fmla="*/ 65010 w 70164"/>
                  <a:gd name="connsiteY4" fmla="*/ 36 h 16875"/>
                  <a:gd name="connsiteX5" fmla="*/ 4012 w 70164"/>
                  <a:gd name="connsiteY5" fmla="*/ 7745 h 16875"/>
                  <a:gd name="connsiteX6" fmla="*/ 36 w 70164"/>
                  <a:gd name="connsiteY6" fmla="*/ 12864 h 16875"/>
                  <a:gd name="connsiteX7" fmla="*/ 36 w 70164"/>
                  <a:gd name="connsiteY7" fmla="*/ 12864 h 16875"/>
                  <a:gd name="connsiteX8" fmla="*/ 5155 w 70164"/>
                  <a:gd name="connsiteY8" fmla="*/ 16839 h 1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64" h="16875">
                    <a:moveTo>
                      <a:pt x="5155" y="16839"/>
                    </a:moveTo>
                    <a:lnTo>
                      <a:pt x="66153" y="9130"/>
                    </a:lnTo>
                    <a:cubicBezTo>
                      <a:pt x="68655" y="8812"/>
                      <a:pt x="70445" y="6514"/>
                      <a:pt x="70128" y="4012"/>
                    </a:cubicBezTo>
                    <a:lnTo>
                      <a:pt x="70128" y="4012"/>
                    </a:lnTo>
                    <a:cubicBezTo>
                      <a:pt x="69810" y="1510"/>
                      <a:pt x="67512" y="-281"/>
                      <a:pt x="65010" y="36"/>
                    </a:cubicBezTo>
                    <a:lnTo>
                      <a:pt x="4012" y="7745"/>
                    </a:lnTo>
                    <a:cubicBezTo>
                      <a:pt x="1510" y="8063"/>
                      <a:pt x="-281" y="10362"/>
                      <a:pt x="36" y="12864"/>
                    </a:cubicBezTo>
                    <a:lnTo>
                      <a:pt x="36" y="12864"/>
                    </a:lnTo>
                    <a:cubicBezTo>
                      <a:pt x="354" y="15365"/>
                      <a:pt x="2653" y="17156"/>
                      <a:pt x="5155" y="16839"/>
                    </a:cubicBezTo>
                    <a:close/>
                  </a:path>
                </a:pathLst>
              </a:custGeom>
              <a:solidFill>
                <a:srgbClr val="A0BACF"/>
              </a:solidFill>
              <a:ln w="12700"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47EDD7EB-0E6C-1DE2-D331-0BF47FC3FFF9}"/>
                  </a:ext>
                </a:extLst>
              </p:cNvPr>
              <p:cNvSpPr/>
              <p:nvPr/>
            </p:nvSpPr>
            <p:spPr>
              <a:xfrm>
                <a:off x="3157732" y="3148649"/>
                <a:ext cx="104221" cy="20953"/>
              </a:xfrm>
              <a:custGeom>
                <a:avLst/>
                <a:gdLst>
                  <a:gd name="connsiteX0" fmla="*/ 5026 w 104221"/>
                  <a:gd name="connsiteY0" fmla="*/ 20916 h 20953"/>
                  <a:gd name="connsiteX1" fmla="*/ 100327 w 104221"/>
                  <a:gd name="connsiteY1" fmla="*/ 8877 h 20953"/>
                  <a:gd name="connsiteX2" fmla="*/ 104187 w 104221"/>
                  <a:gd name="connsiteY2" fmla="*/ 3898 h 20953"/>
                  <a:gd name="connsiteX3" fmla="*/ 104187 w 104221"/>
                  <a:gd name="connsiteY3" fmla="*/ 3898 h 20953"/>
                  <a:gd name="connsiteX4" fmla="*/ 99209 w 104221"/>
                  <a:gd name="connsiteY4" fmla="*/ 37 h 20953"/>
                  <a:gd name="connsiteX5" fmla="*/ 3908 w 104221"/>
                  <a:gd name="connsiteY5" fmla="*/ 12077 h 20953"/>
                  <a:gd name="connsiteX6" fmla="*/ 35 w 104221"/>
                  <a:gd name="connsiteY6" fmla="*/ 17056 h 20953"/>
                  <a:gd name="connsiteX7" fmla="*/ 35 w 104221"/>
                  <a:gd name="connsiteY7" fmla="*/ 17056 h 20953"/>
                  <a:gd name="connsiteX8" fmla="*/ 5026 w 104221"/>
                  <a:gd name="connsiteY8" fmla="*/ 20916 h 2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21" h="20953">
                    <a:moveTo>
                      <a:pt x="5026" y="20916"/>
                    </a:moveTo>
                    <a:lnTo>
                      <a:pt x="100327" y="8877"/>
                    </a:lnTo>
                    <a:cubicBezTo>
                      <a:pt x="102752" y="8572"/>
                      <a:pt x="104492" y="6324"/>
                      <a:pt x="104187" y="3898"/>
                    </a:cubicBezTo>
                    <a:lnTo>
                      <a:pt x="104187" y="3898"/>
                    </a:lnTo>
                    <a:cubicBezTo>
                      <a:pt x="103883" y="1460"/>
                      <a:pt x="101635" y="-280"/>
                      <a:pt x="99209" y="37"/>
                    </a:cubicBezTo>
                    <a:lnTo>
                      <a:pt x="3908" y="12077"/>
                    </a:lnTo>
                    <a:cubicBezTo>
                      <a:pt x="1470" y="12382"/>
                      <a:pt x="-270" y="14630"/>
                      <a:pt x="35" y="17056"/>
                    </a:cubicBezTo>
                    <a:lnTo>
                      <a:pt x="35" y="17056"/>
                    </a:lnTo>
                    <a:cubicBezTo>
                      <a:pt x="352" y="19494"/>
                      <a:pt x="2587" y="21234"/>
                      <a:pt x="5026" y="20916"/>
                    </a:cubicBezTo>
                    <a:close/>
                  </a:path>
                </a:pathLst>
              </a:custGeom>
              <a:solidFill>
                <a:srgbClr val="A0BACF"/>
              </a:solidFill>
              <a:ln w="12700" cap="flat">
                <a:noFill/>
                <a:prstDash val="solid"/>
                <a:miter/>
              </a:ln>
            </p:spPr>
            <p:txBody>
              <a:bodyPr rtlCol="0" anchor="ctr"/>
              <a:lstStyle/>
              <a:p>
                <a:endParaRPr lang="nl-NL"/>
              </a:p>
            </p:txBody>
          </p:sp>
        </p:grpSp>
        <p:sp>
          <p:nvSpPr>
            <p:cNvPr id="140" name="Vrije vorm 139">
              <a:extLst>
                <a:ext uri="{FF2B5EF4-FFF2-40B4-BE49-F238E27FC236}">
                  <a16:creationId xmlns:a16="http://schemas.microsoft.com/office/drawing/2014/main" id="{F6AC6BD6-6E72-0499-50BD-22DB3750AE05}"/>
                </a:ext>
              </a:extLst>
            </p:cNvPr>
            <p:cNvSpPr/>
            <p:nvPr/>
          </p:nvSpPr>
          <p:spPr>
            <a:xfrm>
              <a:off x="105198" y="4718376"/>
              <a:ext cx="158581" cy="609388"/>
            </a:xfrm>
            <a:custGeom>
              <a:avLst/>
              <a:gdLst>
                <a:gd name="connsiteX0" fmla="*/ 35092 w 105615"/>
                <a:gd name="connsiteY0" fmla="*/ 70193 h 405853"/>
                <a:gd name="connsiteX1" fmla="*/ 95747 w 105615"/>
                <a:gd name="connsiteY1" fmla="*/ 23165 h 405853"/>
                <a:gd name="connsiteX2" fmla="*/ 95747 w 105615"/>
                <a:gd name="connsiteY2" fmla="*/ 0 h 405853"/>
                <a:gd name="connsiteX3" fmla="*/ 10949 w 105615"/>
                <a:gd name="connsiteY3" fmla="*/ 62852 h 405853"/>
                <a:gd name="connsiteX4" fmla="*/ 86425 w 105615"/>
                <a:gd name="connsiteY4" fmla="*/ 405854 h 405853"/>
                <a:gd name="connsiteX5" fmla="*/ 105615 w 105615"/>
                <a:gd name="connsiteY5" fmla="*/ 389598 h 405853"/>
                <a:gd name="connsiteX6" fmla="*/ 35092 w 105615"/>
                <a:gd name="connsiteY6" fmla="*/ 70193 h 40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15" h="405853">
                  <a:moveTo>
                    <a:pt x="35092" y="70193"/>
                  </a:moveTo>
                  <a:cubicBezTo>
                    <a:pt x="44896" y="38329"/>
                    <a:pt x="59717" y="30899"/>
                    <a:pt x="95747" y="23165"/>
                  </a:cubicBezTo>
                  <a:lnTo>
                    <a:pt x="95747" y="0"/>
                  </a:lnTo>
                  <a:cubicBezTo>
                    <a:pt x="58930" y="8611"/>
                    <a:pt x="25364" y="15354"/>
                    <a:pt x="10949" y="62852"/>
                  </a:cubicBezTo>
                  <a:cubicBezTo>
                    <a:pt x="-25576" y="183134"/>
                    <a:pt x="36908" y="346863"/>
                    <a:pt x="86425" y="405854"/>
                  </a:cubicBezTo>
                  <a:cubicBezTo>
                    <a:pt x="92000" y="399288"/>
                    <a:pt x="98389" y="393903"/>
                    <a:pt x="105615" y="389598"/>
                  </a:cubicBezTo>
                  <a:cubicBezTo>
                    <a:pt x="58904" y="334836"/>
                    <a:pt x="1780" y="178473"/>
                    <a:pt x="35092" y="70193"/>
                  </a:cubicBezTo>
                  <a:close/>
                </a:path>
              </a:pathLst>
            </a:custGeom>
            <a:solidFill>
              <a:srgbClr val="404947"/>
            </a:solidFill>
            <a:ln w="12700"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4DAC596D-5EA0-6CCE-E3B6-4424CB9EA44C}"/>
                </a:ext>
              </a:extLst>
            </p:cNvPr>
            <p:cNvSpPr/>
            <p:nvPr/>
          </p:nvSpPr>
          <p:spPr>
            <a:xfrm>
              <a:off x="149471" y="5226244"/>
              <a:ext cx="228620" cy="222773"/>
            </a:xfrm>
            <a:custGeom>
              <a:avLst/>
              <a:gdLst>
                <a:gd name="connsiteX0" fmla="*/ 97490 w 152261"/>
                <a:gd name="connsiteY0" fmla="*/ 2626 h 148367"/>
                <a:gd name="connsiteX1" fmla="*/ 24338 w 152261"/>
                <a:gd name="connsiteY1" fmla="*/ 20737 h 148367"/>
                <a:gd name="connsiteX2" fmla="*/ 8908 w 152261"/>
                <a:gd name="connsiteY2" fmla="*/ 40599 h 148367"/>
                <a:gd name="connsiteX3" fmla="*/ 3066 w 152261"/>
                <a:gd name="connsiteY3" fmla="*/ 54734 h 148367"/>
                <a:gd name="connsiteX4" fmla="*/ 54780 w 152261"/>
                <a:gd name="connsiteY4" fmla="*/ 145743 h 148367"/>
                <a:gd name="connsiteX5" fmla="*/ 149205 w 152261"/>
                <a:gd name="connsiteY5" fmla="*/ 93635 h 148367"/>
                <a:gd name="connsiteX6" fmla="*/ 97490 w 152261"/>
                <a:gd name="connsiteY6" fmla="*/ 2626 h 1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61" h="148367">
                  <a:moveTo>
                    <a:pt x="97490" y="2626"/>
                  </a:moveTo>
                  <a:cubicBezTo>
                    <a:pt x="70858" y="-4473"/>
                    <a:pt x="43363" y="3236"/>
                    <a:pt x="24338" y="20737"/>
                  </a:cubicBezTo>
                  <a:cubicBezTo>
                    <a:pt x="18166" y="26439"/>
                    <a:pt x="13010" y="33017"/>
                    <a:pt x="8908" y="40599"/>
                  </a:cubicBezTo>
                  <a:cubicBezTo>
                    <a:pt x="6584" y="45032"/>
                    <a:pt x="4590" y="49705"/>
                    <a:pt x="3066" y="54734"/>
                  </a:cubicBezTo>
                  <a:cubicBezTo>
                    <a:pt x="-8695" y="94257"/>
                    <a:pt x="14407" y="135113"/>
                    <a:pt x="54780" y="145743"/>
                  </a:cubicBezTo>
                  <a:cubicBezTo>
                    <a:pt x="95077" y="156512"/>
                    <a:pt x="137444" y="133157"/>
                    <a:pt x="149205" y="93635"/>
                  </a:cubicBezTo>
                  <a:cubicBezTo>
                    <a:pt x="160965" y="54112"/>
                    <a:pt x="137749" y="13294"/>
                    <a:pt x="97490" y="2626"/>
                  </a:cubicBezTo>
                  <a:close/>
                </a:path>
              </a:pathLst>
            </a:custGeom>
            <a:solidFill>
              <a:srgbClr val="BFC8C7"/>
            </a:solidFill>
            <a:ln w="12700"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5F10A466-FA69-BCD2-6B6F-E419CA4FE14F}"/>
                </a:ext>
              </a:extLst>
            </p:cNvPr>
            <p:cNvSpPr/>
            <p:nvPr/>
          </p:nvSpPr>
          <p:spPr>
            <a:xfrm>
              <a:off x="187396" y="5263214"/>
              <a:ext cx="152700" cy="148854"/>
            </a:xfrm>
            <a:custGeom>
              <a:avLst/>
              <a:gdLst>
                <a:gd name="connsiteX0" fmla="*/ 36609 w 101698"/>
                <a:gd name="connsiteY0" fmla="*/ 97397 h 99137"/>
                <a:gd name="connsiteX1" fmla="*/ 2052 w 101698"/>
                <a:gd name="connsiteY1" fmla="*/ 36589 h 99137"/>
                <a:gd name="connsiteX2" fmla="*/ 65082 w 101698"/>
                <a:gd name="connsiteY2" fmla="*/ 1740 h 99137"/>
                <a:gd name="connsiteX3" fmla="*/ 99651 w 101698"/>
                <a:gd name="connsiteY3" fmla="*/ 62548 h 99137"/>
                <a:gd name="connsiteX4" fmla="*/ 36609 w 101698"/>
                <a:gd name="connsiteY4" fmla="*/ 97397 h 99137"/>
                <a:gd name="connsiteX5" fmla="*/ 36609 w 101698"/>
                <a:gd name="connsiteY5" fmla="*/ 97397 h 99137"/>
                <a:gd name="connsiteX6" fmla="*/ 41473 w 101698"/>
                <a:gd name="connsiteY6" fmla="*/ 81052 h 99137"/>
                <a:gd name="connsiteX7" fmla="*/ 82976 w 101698"/>
                <a:gd name="connsiteY7" fmla="*/ 58116 h 99137"/>
                <a:gd name="connsiteX8" fmla="*/ 60231 w 101698"/>
                <a:gd name="connsiteY8" fmla="*/ 18098 h 99137"/>
                <a:gd name="connsiteX9" fmla="*/ 18727 w 101698"/>
                <a:gd name="connsiteY9" fmla="*/ 41022 h 99137"/>
                <a:gd name="connsiteX10" fmla="*/ 41473 w 101698"/>
                <a:gd name="connsiteY10" fmla="*/ 81052 h 9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698" h="99137">
                  <a:moveTo>
                    <a:pt x="36609" y="97397"/>
                  </a:moveTo>
                  <a:cubicBezTo>
                    <a:pt x="9659" y="90234"/>
                    <a:pt x="-5822" y="63005"/>
                    <a:pt x="2052" y="36589"/>
                  </a:cubicBezTo>
                  <a:cubicBezTo>
                    <a:pt x="9913" y="10173"/>
                    <a:pt x="38145" y="-5422"/>
                    <a:pt x="65082" y="1740"/>
                  </a:cubicBezTo>
                  <a:cubicBezTo>
                    <a:pt x="92044" y="8916"/>
                    <a:pt x="107513" y="36132"/>
                    <a:pt x="99651" y="62548"/>
                  </a:cubicBezTo>
                  <a:cubicBezTo>
                    <a:pt x="91790" y="88964"/>
                    <a:pt x="63558" y="104560"/>
                    <a:pt x="36609" y="97397"/>
                  </a:cubicBezTo>
                  <a:lnTo>
                    <a:pt x="36609" y="97397"/>
                  </a:lnTo>
                  <a:close/>
                  <a:moveTo>
                    <a:pt x="41473" y="81052"/>
                  </a:moveTo>
                  <a:cubicBezTo>
                    <a:pt x="59215" y="85776"/>
                    <a:pt x="77795" y="75502"/>
                    <a:pt x="82976" y="58116"/>
                  </a:cubicBezTo>
                  <a:cubicBezTo>
                    <a:pt x="88145" y="40730"/>
                    <a:pt x="77973" y="22810"/>
                    <a:pt x="60231" y="18098"/>
                  </a:cubicBezTo>
                  <a:cubicBezTo>
                    <a:pt x="42476" y="13374"/>
                    <a:pt x="23909" y="23635"/>
                    <a:pt x="18727" y="41022"/>
                  </a:cubicBezTo>
                  <a:cubicBezTo>
                    <a:pt x="13545" y="58408"/>
                    <a:pt x="23731" y="76328"/>
                    <a:pt x="41473" y="81052"/>
                  </a:cubicBezTo>
                  <a:close/>
                </a:path>
              </a:pathLst>
            </a:custGeom>
            <a:solidFill>
              <a:srgbClr val="FFFFFF"/>
            </a:solidFill>
            <a:ln w="12700" cap="flat">
              <a:noFill/>
              <a:prstDash val="solid"/>
              <a:miter/>
            </a:ln>
          </p:spPr>
          <p:txBody>
            <a:bodyPr rtlCol="0" anchor="ctr"/>
            <a:lstStyle/>
            <a:p>
              <a:endParaRPr lang="nl-NL"/>
            </a:p>
          </p:txBody>
        </p:sp>
        <p:grpSp>
          <p:nvGrpSpPr>
            <p:cNvPr id="143" name="Graphic 3">
              <a:extLst>
                <a:ext uri="{FF2B5EF4-FFF2-40B4-BE49-F238E27FC236}">
                  <a16:creationId xmlns:a16="http://schemas.microsoft.com/office/drawing/2014/main" id="{5BD51913-1671-44D8-DB72-2A79A96BCC4E}"/>
                </a:ext>
              </a:extLst>
            </p:cNvPr>
            <p:cNvGrpSpPr/>
            <p:nvPr/>
          </p:nvGrpSpPr>
          <p:grpSpPr>
            <a:xfrm>
              <a:off x="553315" y="4731284"/>
              <a:ext cx="336339" cy="954244"/>
              <a:chOff x="3474435" y="2705862"/>
              <a:chExt cx="224002" cy="635527"/>
            </a:xfrm>
          </p:grpSpPr>
          <p:grpSp>
            <p:nvGrpSpPr>
              <p:cNvPr id="144" name="Graphic 3">
                <a:extLst>
                  <a:ext uri="{FF2B5EF4-FFF2-40B4-BE49-F238E27FC236}">
                    <a16:creationId xmlns:a16="http://schemas.microsoft.com/office/drawing/2014/main" id="{E7569BA1-81DA-EF9B-77CD-D2E2B5B610BF}"/>
                  </a:ext>
                </a:extLst>
              </p:cNvPr>
              <p:cNvGrpSpPr/>
              <p:nvPr/>
            </p:nvGrpSpPr>
            <p:grpSpPr>
              <a:xfrm>
                <a:off x="3474435" y="3117228"/>
                <a:ext cx="218594" cy="224161"/>
                <a:chOff x="3474435" y="3117228"/>
                <a:chExt cx="218594" cy="224161"/>
              </a:xfrm>
            </p:grpSpPr>
            <p:sp>
              <p:nvSpPr>
                <p:cNvPr id="146" name="Vrije vorm 145">
                  <a:extLst>
                    <a:ext uri="{FF2B5EF4-FFF2-40B4-BE49-F238E27FC236}">
                      <a16:creationId xmlns:a16="http://schemas.microsoft.com/office/drawing/2014/main" id="{5ECE739E-D12C-8E00-51F5-7EF7AB28F284}"/>
                    </a:ext>
                  </a:extLst>
                </p:cNvPr>
                <p:cNvSpPr/>
                <p:nvPr/>
              </p:nvSpPr>
              <p:spPr>
                <a:xfrm>
                  <a:off x="3502258" y="3283376"/>
                  <a:ext cx="118596" cy="57653"/>
                </a:xfrm>
                <a:custGeom>
                  <a:avLst/>
                  <a:gdLst>
                    <a:gd name="connsiteX0" fmla="*/ 24519 w 118596"/>
                    <a:gd name="connsiteY0" fmla="*/ 972 h 57653"/>
                    <a:gd name="connsiteX1" fmla="*/ 7324 w 118596"/>
                    <a:gd name="connsiteY1" fmla="*/ 2483 h 57653"/>
                    <a:gd name="connsiteX2" fmla="*/ 555 w 118596"/>
                    <a:gd name="connsiteY2" fmla="*/ 10459 h 57653"/>
                    <a:gd name="connsiteX3" fmla="*/ 1964 w 118596"/>
                    <a:gd name="connsiteY3" fmla="*/ 21038 h 57653"/>
                    <a:gd name="connsiteX4" fmla="*/ 15210 w 118596"/>
                    <a:gd name="connsiteY4" fmla="*/ 31058 h 57653"/>
                    <a:gd name="connsiteX5" fmla="*/ 39175 w 118596"/>
                    <a:gd name="connsiteY5" fmla="*/ 21571 h 57653"/>
                    <a:gd name="connsiteX6" fmla="*/ 24519 w 118596"/>
                    <a:gd name="connsiteY6" fmla="*/ 972 h 57653"/>
                    <a:gd name="connsiteX7" fmla="*/ 116683 w 118596"/>
                    <a:gd name="connsiteY7" fmla="*/ 36964 h 57653"/>
                    <a:gd name="connsiteX8" fmla="*/ 103336 w 118596"/>
                    <a:gd name="connsiteY8" fmla="*/ 26372 h 57653"/>
                    <a:gd name="connsiteX9" fmla="*/ 79841 w 118596"/>
                    <a:gd name="connsiteY9" fmla="*/ 35402 h 57653"/>
                    <a:gd name="connsiteX10" fmla="*/ 94598 w 118596"/>
                    <a:gd name="connsiteY10" fmla="*/ 56458 h 57653"/>
                    <a:gd name="connsiteX11" fmla="*/ 111210 w 118596"/>
                    <a:gd name="connsiteY11" fmla="*/ 55404 h 57653"/>
                    <a:gd name="connsiteX12" fmla="*/ 118093 w 118596"/>
                    <a:gd name="connsiteY12" fmla="*/ 47429 h 57653"/>
                    <a:gd name="connsiteX13" fmla="*/ 116683 w 118596"/>
                    <a:gd name="connsiteY13" fmla="*/ 36964 h 5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596" h="57653">
                      <a:moveTo>
                        <a:pt x="24519" y="972"/>
                      </a:moveTo>
                      <a:cubicBezTo>
                        <a:pt x="18182" y="-781"/>
                        <a:pt x="11908" y="-95"/>
                        <a:pt x="7324" y="2483"/>
                      </a:cubicBezTo>
                      <a:cubicBezTo>
                        <a:pt x="4034" y="4388"/>
                        <a:pt x="1558" y="7004"/>
                        <a:pt x="555" y="10459"/>
                      </a:cubicBezTo>
                      <a:cubicBezTo>
                        <a:pt x="-563" y="14040"/>
                        <a:pt x="59" y="17761"/>
                        <a:pt x="1964" y="21038"/>
                      </a:cubicBezTo>
                      <a:cubicBezTo>
                        <a:pt x="4415" y="25508"/>
                        <a:pt x="9101" y="29191"/>
                        <a:pt x="15210" y="31058"/>
                      </a:cubicBezTo>
                      <a:cubicBezTo>
                        <a:pt x="25929" y="34068"/>
                        <a:pt x="36686" y="29877"/>
                        <a:pt x="39175" y="21571"/>
                      </a:cubicBezTo>
                      <a:cubicBezTo>
                        <a:pt x="41665" y="13278"/>
                        <a:pt x="35124" y="4096"/>
                        <a:pt x="24519" y="972"/>
                      </a:cubicBezTo>
                      <a:close/>
                      <a:moveTo>
                        <a:pt x="116683" y="36964"/>
                      </a:moveTo>
                      <a:cubicBezTo>
                        <a:pt x="114347" y="32278"/>
                        <a:pt x="109558" y="28239"/>
                        <a:pt x="103336" y="26372"/>
                      </a:cubicBezTo>
                      <a:cubicBezTo>
                        <a:pt x="92731" y="23019"/>
                        <a:pt x="82216" y="27096"/>
                        <a:pt x="79841" y="35402"/>
                      </a:cubicBezTo>
                      <a:cubicBezTo>
                        <a:pt x="77352" y="43695"/>
                        <a:pt x="83993" y="53232"/>
                        <a:pt x="94598" y="56458"/>
                      </a:cubicBezTo>
                      <a:cubicBezTo>
                        <a:pt x="100592" y="58440"/>
                        <a:pt x="106752" y="57868"/>
                        <a:pt x="111210" y="55404"/>
                      </a:cubicBezTo>
                      <a:cubicBezTo>
                        <a:pt x="114600" y="53741"/>
                        <a:pt x="117090" y="51010"/>
                        <a:pt x="118093" y="47429"/>
                      </a:cubicBezTo>
                      <a:cubicBezTo>
                        <a:pt x="119096" y="43974"/>
                        <a:pt x="118588" y="40253"/>
                        <a:pt x="116683" y="36964"/>
                      </a:cubicBezTo>
                      <a:close/>
                    </a:path>
                  </a:pathLst>
                </a:custGeom>
                <a:solidFill>
                  <a:srgbClr val="303B39"/>
                </a:solidFill>
                <a:ln w="12700"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3F115DC6-E8F7-A710-780D-66C6813A2E27}"/>
                    </a:ext>
                  </a:extLst>
                </p:cNvPr>
                <p:cNvSpPr/>
                <p:nvPr/>
              </p:nvSpPr>
              <p:spPr>
                <a:xfrm>
                  <a:off x="3474435" y="3117228"/>
                  <a:ext cx="218594" cy="224161"/>
                </a:xfrm>
                <a:custGeom>
                  <a:avLst/>
                  <a:gdLst>
                    <a:gd name="connsiteX0" fmla="*/ 71748 w 218594"/>
                    <a:gd name="connsiteY0" fmla="*/ 18377 h 224161"/>
                    <a:gd name="connsiteX1" fmla="*/ 19285 w 218594"/>
                    <a:gd name="connsiteY1" fmla="*/ 144526 h 224161"/>
                    <a:gd name="connsiteX2" fmla="*/ 21761 w 218594"/>
                    <a:gd name="connsiteY2" fmla="*/ 159537 h 224161"/>
                    <a:gd name="connsiteX3" fmla="*/ 35147 w 218594"/>
                    <a:gd name="connsiteY3" fmla="*/ 168631 h 224161"/>
                    <a:gd name="connsiteX4" fmla="*/ 28378 w 218594"/>
                    <a:gd name="connsiteY4" fmla="*/ 176606 h 224161"/>
                    <a:gd name="connsiteX5" fmla="*/ 29787 w 218594"/>
                    <a:gd name="connsiteY5" fmla="*/ 187185 h 224161"/>
                    <a:gd name="connsiteX6" fmla="*/ 18624 w 218594"/>
                    <a:gd name="connsiteY6" fmla="*/ 182791 h 224161"/>
                    <a:gd name="connsiteX7" fmla="*/ 5429 w 218594"/>
                    <a:gd name="connsiteY7" fmla="*/ 169875 h 224161"/>
                    <a:gd name="connsiteX8" fmla="*/ 6 w 218594"/>
                    <a:gd name="connsiteY8" fmla="*/ 146215 h 224161"/>
                    <a:gd name="connsiteX9" fmla="*/ 58096 w 218594"/>
                    <a:gd name="connsiteY9" fmla="*/ 0 h 224161"/>
                    <a:gd name="connsiteX10" fmla="*/ 60267 w 218594"/>
                    <a:gd name="connsiteY10" fmla="*/ 1321 h 224161"/>
                    <a:gd name="connsiteX11" fmla="*/ 67151 w 218594"/>
                    <a:gd name="connsiteY11" fmla="*/ 5169 h 224161"/>
                    <a:gd name="connsiteX12" fmla="*/ 73437 w 218594"/>
                    <a:gd name="connsiteY12" fmla="*/ 9588 h 224161"/>
                    <a:gd name="connsiteX13" fmla="*/ 76295 w 218594"/>
                    <a:gd name="connsiteY13" fmla="*/ 11506 h 224161"/>
                    <a:gd name="connsiteX14" fmla="*/ 71748 w 218594"/>
                    <a:gd name="connsiteY14" fmla="*/ 18377 h 224161"/>
                    <a:gd name="connsiteX15" fmla="*/ 217912 w 218594"/>
                    <a:gd name="connsiteY15" fmla="*/ 45491 h 224161"/>
                    <a:gd name="connsiteX16" fmla="*/ 213975 w 218594"/>
                    <a:gd name="connsiteY16" fmla="*/ 45288 h 224161"/>
                    <a:gd name="connsiteX17" fmla="*/ 205974 w 218594"/>
                    <a:gd name="connsiteY17" fmla="*/ 45021 h 224161"/>
                    <a:gd name="connsiteX18" fmla="*/ 198190 w 218594"/>
                    <a:gd name="connsiteY18" fmla="*/ 45326 h 224161"/>
                    <a:gd name="connsiteX19" fmla="*/ 196564 w 218594"/>
                    <a:gd name="connsiteY19" fmla="*/ 45402 h 224161"/>
                    <a:gd name="connsiteX20" fmla="*/ 196780 w 218594"/>
                    <a:gd name="connsiteY20" fmla="*/ 57582 h 224161"/>
                    <a:gd name="connsiteX21" fmla="*/ 171189 w 218594"/>
                    <a:gd name="connsiteY21" fmla="*/ 191719 h 224161"/>
                    <a:gd name="connsiteX22" fmla="*/ 160864 w 218594"/>
                    <a:gd name="connsiteY22" fmla="*/ 202870 h 224161"/>
                    <a:gd name="connsiteX23" fmla="*/ 144506 w 218594"/>
                    <a:gd name="connsiteY23" fmla="*/ 203111 h 224161"/>
                    <a:gd name="connsiteX24" fmla="*/ 145916 w 218594"/>
                    <a:gd name="connsiteY24" fmla="*/ 213576 h 224161"/>
                    <a:gd name="connsiteX25" fmla="*/ 139033 w 218594"/>
                    <a:gd name="connsiteY25" fmla="*/ 221564 h 224161"/>
                    <a:gd name="connsiteX26" fmla="*/ 152660 w 218594"/>
                    <a:gd name="connsiteY26" fmla="*/ 224155 h 224161"/>
                    <a:gd name="connsiteX27" fmla="*/ 168852 w 218594"/>
                    <a:gd name="connsiteY27" fmla="*/ 220548 h 224161"/>
                    <a:gd name="connsiteX28" fmla="*/ 186366 w 218594"/>
                    <a:gd name="connsiteY28" fmla="*/ 203746 h 224161"/>
                    <a:gd name="connsiteX29" fmla="*/ 217912 w 218594"/>
                    <a:gd name="connsiteY29" fmla="*/ 45491 h 22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8594" h="224161">
                      <a:moveTo>
                        <a:pt x="71748" y="18377"/>
                      </a:moveTo>
                      <a:cubicBezTo>
                        <a:pt x="48507" y="54432"/>
                        <a:pt x="19856" y="100000"/>
                        <a:pt x="19285" y="144526"/>
                      </a:cubicBezTo>
                      <a:cubicBezTo>
                        <a:pt x="19246" y="152070"/>
                        <a:pt x="20199" y="157074"/>
                        <a:pt x="21761" y="159537"/>
                      </a:cubicBezTo>
                      <a:cubicBezTo>
                        <a:pt x="25139" y="164719"/>
                        <a:pt x="29152" y="166878"/>
                        <a:pt x="35147" y="168631"/>
                      </a:cubicBezTo>
                      <a:cubicBezTo>
                        <a:pt x="31857" y="170536"/>
                        <a:pt x="29381" y="173152"/>
                        <a:pt x="28378" y="176606"/>
                      </a:cubicBezTo>
                      <a:cubicBezTo>
                        <a:pt x="27260" y="180188"/>
                        <a:pt x="27883" y="183909"/>
                        <a:pt x="29787" y="187185"/>
                      </a:cubicBezTo>
                      <a:cubicBezTo>
                        <a:pt x="25635" y="185953"/>
                        <a:pt x="21952" y="184594"/>
                        <a:pt x="18624" y="182791"/>
                      </a:cubicBezTo>
                      <a:cubicBezTo>
                        <a:pt x="13811" y="180137"/>
                        <a:pt x="9709" y="176339"/>
                        <a:pt x="5429" y="169875"/>
                      </a:cubicBezTo>
                      <a:cubicBezTo>
                        <a:pt x="2292" y="164947"/>
                        <a:pt x="133" y="156896"/>
                        <a:pt x="6" y="146215"/>
                      </a:cubicBezTo>
                      <a:cubicBezTo>
                        <a:pt x="-489" y="107823"/>
                        <a:pt x="30067" y="37579"/>
                        <a:pt x="58096" y="0"/>
                      </a:cubicBezTo>
                      <a:lnTo>
                        <a:pt x="60267" y="1321"/>
                      </a:lnTo>
                      <a:lnTo>
                        <a:pt x="67151" y="5169"/>
                      </a:lnTo>
                      <a:lnTo>
                        <a:pt x="73437" y="9588"/>
                      </a:lnTo>
                      <a:lnTo>
                        <a:pt x="76295" y="11506"/>
                      </a:lnTo>
                      <a:cubicBezTo>
                        <a:pt x="74860" y="13564"/>
                        <a:pt x="73425" y="15862"/>
                        <a:pt x="71748" y="18377"/>
                      </a:cubicBezTo>
                      <a:close/>
                      <a:moveTo>
                        <a:pt x="217912" y="45491"/>
                      </a:moveTo>
                      <a:lnTo>
                        <a:pt x="213975" y="45288"/>
                      </a:lnTo>
                      <a:lnTo>
                        <a:pt x="205974" y="45021"/>
                      </a:lnTo>
                      <a:lnTo>
                        <a:pt x="198190" y="45326"/>
                      </a:lnTo>
                      <a:lnTo>
                        <a:pt x="196564" y="45402"/>
                      </a:lnTo>
                      <a:cubicBezTo>
                        <a:pt x="196729" y="48882"/>
                        <a:pt x="196767" y="52946"/>
                        <a:pt x="196780" y="57582"/>
                      </a:cubicBezTo>
                      <a:cubicBezTo>
                        <a:pt x="196373" y="100482"/>
                        <a:pt x="195154" y="154280"/>
                        <a:pt x="171189" y="191719"/>
                      </a:cubicBezTo>
                      <a:cubicBezTo>
                        <a:pt x="167112" y="198006"/>
                        <a:pt x="163556" y="201651"/>
                        <a:pt x="160864" y="202870"/>
                      </a:cubicBezTo>
                      <a:cubicBezTo>
                        <a:pt x="155136" y="205308"/>
                        <a:pt x="150615" y="204864"/>
                        <a:pt x="144506" y="203111"/>
                      </a:cubicBezTo>
                      <a:cubicBezTo>
                        <a:pt x="146411" y="206400"/>
                        <a:pt x="146919" y="210121"/>
                        <a:pt x="145916" y="213576"/>
                      </a:cubicBezTo>
                      <a:cubicBezTo>
                        <a:pt x="144913" y="217157"/>
                        <a:pt x="142424" y="219888"/>
                        <a:pt x="139033" y="221564"/>
                      </a:cubicBezTo>
                      <a:cubicBezTo>
                        <a:pt x="143986" y="223050"/>
                        <a:pt x="148253" y="224066"/>
                        <a:pt x="152660" y="224155"/>
                      </a:cubicBezTo>
                      <a:cubicBezTo>
                        <a:pt x="157651" y="224257"/>
                        <a:pt x="162655" y="223202"/>
                        <a:pt x="168852" y="220548"/>
                      </a:cubicBezTo>
                      <a:cubicBezTo>
                        <a:pt x="174237" y="218224"/>
                        <a:pt x="180384" y="212662"/>
                        <a:pt x="186366" y="203746"/>
                      </a:cubicBezTo>
                      <a:cubicBezTo>
                        <a:pt x="208603" y="171031"/>
                        <a:pt x="221824" y="91846"/>
                        <a:pt x="217912" y="45491"/>
                      </a:cubicBezTo>
                      <a:close/>
                    </a:path>
                  </a:pathLst>
                </a:custGeom>
                <a:solidFill>
                  <a:srgbClr val="BFC8C7"/>
                </a:solidFill>
                <a:ln w="12700" cap="flat">
                  <a:noFill/>
                  <a:prstDash val="solid"/>
                  <a:miter/>
                </a:ln>
              </p:spPr>
              <p:txBody>
                <a:bodyPr rtlCol="0" anchor="ctr"/>
                <a:lstStyle/>
                <a:p>
                  <a:endParaRPr lang="nl-NL"/>
                </a:p>
              </p:txBody>
            </p:sp>
          </p:grpSp>
          <p:sp>
            <p:nvSpPr>
              <p:cNvPr id="145" name="Vrije vorm 144">
                <a:extLst>
                  <a:ext uri="{FF2B5EF4-FFF2-40B4-BE49-F238E27FC236}">
                    <a16:creationId xmlns:a16="http://schemas.microsoft.com/office/drawing/2014/main" id="{4CA66F73-664C-8B8B-369A-357EAC2CA460}"/>
                  </a:ext>
                </a:extLst>
              </p:cNvPr>
              <p:cNvSpPr/>
              <p:nvPr/>
            </p:nvSpPr>
            <p:spPr>
              <a:xfrm>
                <a:off x="3526218" y="2705862"/>
                <a:ext cx="172219" cy="457085"/>
              </a:xfrm>
              <a:custGeom>
                <a:avLst/>
                <a:gdLst>
                  <a:gd name="connsiteX0" fmla="*/ 172085 w 172219"/>
                  <a:gd name="connsiteY0" fmla="*/ 437604 h 457085"/>
                  <a:gd name="connsiteX1" fmla="*/ 170549 w 172219"/>
                  <a:gd name="connsiteY1" fmla="*/ 422262 h 457085"/>
                  <a:gd name="connsiteX2" fmla="*/ 168796 w 172219"/>
                  <a:gd name="connsiteY2" fmla="*/ 405994 h 457085"/>
                  <a:gd name="connsiteX3" fmla="*/ 166141 w 172219"/>
                  <a:gd name="connsiteY3" fmla="*/ 387731 h 457085"/>
                  <a:gd name="connsiteX4" fmla="*/ 158204 w 172219"/>
                  <a:gd name="connsiteY4" fmla="*/ 350926 h 457085"/>
                  <a:gd name="connsiteX5" fmla="*/ 145466 w 172219"/>
                  <a:gd name="connsiteY5" fmla="*/ 310413 h 457085"/>
                  <a:gd name="connsiteX6" fmla="*/ 143815 w 172219"/>
                  <a:gd name="connsiteY6" fmla="*/ 305968 h 457085"/>
                  <a:gd name="connsiteX7" fmla="*/ 140703 w 172219"/>
                  <a:gd name="connsiteY7" fmla="*/ 305092 h 457085"/>
                  <a:gd name="connsiteX8" fmla="*/ 126936 w 172219"/>
                  <a:gd name="connsiteY8" fmla="*/ 65659 h 457085"/>
                  <a:gd name="connsiteX9" fmla="*/ 22441 w 172219"/>
                  <a:gd name="connsiteY9" fmla="*/ 0 h 457085"/>
                  <a:gd name="connsiteX10" fmla="*/ 22441 w 172219"/>
                  <a:gd name="connsiteY10" fmla="*/ 25540 h 457085"/>
                  <a:gd name="connsiteX11" fmla="*/ 105435 w 172219"/>
                  <a:gd name="connsiteY11" fmla="*/ 79019 h 457085"/>
                  <a:gd name="connsiteX12" fmla="*/ 116497 w 172219"/>
                  <a:gd name="connsiteY12" fmla="*/ 297764 h 457085"/>
                  <a:gd name="connsiteX13" fmla="*/ 112916 w 172219"/>
                  <a:gd name="connsiteY13" fmla="*/ 296761 h 457085"/>
                  <a:gd name="connsiteX14" fmla="*/ 108433 w 172219"/>
                  <a:gd name="connsiteY14" fmla="*/ 295504 h 457085"/>
                  <a:gd name="connsiteX15" fmla="*/ 104546 w 172219"/>
                  <a:gd name="connsiteY15" fmla="*/ 298323 h 457085"/>
                  <a:gd name="connsiteX16" fmla="*/ 71158 w 172219"/>
                  <a:gd name="connsiteY16" fmla="*/ 325590 h 457085"/>
                  <a:gd name="connsiteX17" fmla="*/ 43815 w 172219"/>
                  <a:gd name="connsiteY17" fmla="*/ 352400 h 457085"/>
                  <a:gd name="connsiteX18" fmla="*/ 31242 w 172219"/>
                  <a:gd name="connsiteY18" fmla="*/ 366293 h 457085"/>
                  <a:gd name="connsiteX19" fmla="*/ 20777 w 172219"/>
                  <a:gd name="connsiteY19" fmla="*/ 378841 h 457085"/>
                  <a:gd name="connsiteX20" fmla="*/ 10668 w 172219"/>
                  <a:gd name="connsiteY20" fmla="*/ 391046 h 457085"/>
                  <a:gd name="connsiteX21" fmla="*/ 5042 w 172219"/>
                  <a:gd name="connsiteY21" fmla="*/ 399390 h 457085"/>
                  <a:gd name="connsiteX22" fmla="*/ 0 w 172219"/>
                  <a:gd name="connsiteY22" fmla="*/ 407759 h 457085"/>
                  <a:gd name="connsiteX23" fmla="*/ 6312 w 172219"/>
                  <a:gd name="connsiteY23" fmla="*/ 411366 h 457085"/>
                  <a:gd name="connsiteX24" fmla="*/ 8484 w 172219"/>
                  <a:gd name="connsiteY24" fmla="*/ 412686 h 457085"/>
                  <a:gd name="connsiteX25" fmla="*/ 15367 w 172219"/>
                  <a:gd name="connsiteY25" fmla="*/ 416535 h 457085"/>
                  <a:gd name="connsiteX26" fmla="*/ 21653 w 172219"/>
                  <a:gd name="connsiteY26" fmla="*/ 420954 h 457085"/>
                  <a:gd name="connsiteX27" fmla="*/ 24511 w 172219"/>
                  <a:gd name="connsiteY27" fmla="*/ 422872 h 457085"/>
                  <a:gd name="connsiteX28" fmla="*/ 29312 w 172219"/>
                  <a:gd name="connsiteY28" fmla="*/ 426225 h 457085"/>
                  <a:gd name="connsiteX29" fmla="*/ 34798 w 172219"/>
                  <a:gd name="connsiteY29" fmla="*/ 418681 h 457085"/>
                  <a:gd name="connsiteX30" fmla="*/ 41008 w 172219"/>
                  <a:gd name="connsiteY30" fmla="*/ 410451 h 457085"/>
                  <a:gd name="connsiteX31" fmla="*/ 47790 w 172219"/>
                  <a:gd name="connsiteY31" fmla="*/ 401777 h 457085"/>
                  <a:gd name="connsiteX32" fmla="*/ 52057 w 172219"/>
                  <a:gd name="connsiteY32" fmla="*/ 397574 h 457085"/>
                  <a:gd name="connsiteX33" fmla="*/ 56655 w 172219"/>
                  <a:gd name="connsiteY33" fmla="*/ 393611 h 457085"/>
                  <a:gd name="connsiteX34" fmla="*/ 71323 w 172219"/>
                  <a:gd name="connsiteY34" fmla="*/ 385445 h 457085"/>
                  <a:gd name="connsiteX35" fmla="*/ 101193 w 172219"/>
                  <a:gd name="connsiteY35" fmla="*/ 382575 h 457085"/>
                  <a:gd name="connsiteX36" fmla="*/ 124473 w 172219"/>
                  <a:gd name="connsiteY36" fmla="*/ 400799 h 457085"/>
                  <a:gd name="connsiteX37" fmla="*/ 132181 w 172219"/>
                  <a:gd name="connsiteY37" fmla="*/ 414985 h 457085"/>
                  <a:gd name="connsiteX38" fmla="*/ 133922 w 172219"/>
                  <a:gd name="connsiteY38" fmla="*/ 420827 h 457085"/>
                  <a:gd name="connsiteX39" fmla="*/ 135090 w 172219"/>
                  <a:gd name="connsiteY39" fmla="*/ 426187 h 457085"/>
                  <a:gd name="connsiteX40" fmla="*/ 135915 w 172219"/>
                  <a:gd name="connsiteY40" fmla="*/ 437223 h 457085"/>
                  <a:gd name="connsiteX41" fmla="*/ 135903 w 172219"/>
                  <a:gd name="connsiteY41" fmla="*/ 437337 h 457085"/>
                  <a:gd name="connsiteX42" fmla="*/ 136500 w 172219"/>
                  <a:gd name="connsiteY42" fmla="*/ 447548 h 457085"/>
                  <a:gd name="connsiteX43" fmla="*/ 136893 w 172219"/>
                  <a:gd name="connsiteY43" fmla="*/ 457073 h 457085"/>
                  <a:gd name="connsiteX44" fmla="*/ 144780 w 172219"/>
                  <a:gd name="connsiteY44" fmla="*/ 456768 h 457085"/>
                  <a:gd name="connsiteX45" fmla="*/ 146418 w 172219"/>
                  <a:gd name="connsiteY45" fmla="*/ 456692 h 457085"/>
                  <a:gd name="connsiteX46" fmla="*/ 154191 w 172219"/>
                  <a:gd name="connsiteY46" fmla="*/ 456387 h 457085"/>
                  <a:gd name="connsiteX47" fmla="*/ 162179 w 172219"/>
                  <a:gd name="connsiteY47" fmla="*/ 456654 h 457085"/>
                  <a:gd name="connsiteX48" fmla="*/ 166129 w 172219"/>
                  <a:gd name="connsiteY48" fmla="*/ 456857 h 457085"/>
                  <a:gd name="connsiteX49" fmla="*/ 171691 w 172219"/>
                  <a:gd name="connsiteY49" fmla="*/ 457086 h 457085"/>
                  <a:gd name="connsiteX50" fmla="*/ 172123 w 172219"/>
                  <a:gd name="connsiteY50" fmla="*/ 447472 h 457085"/>
                  <a:gd name="connsiteX51" fmla="*/ 172085 w 172219"/>
                  <a:gd name="connsiteY51" fmla="*/ 437604 h 457085"/>
                  <a:gd name="connsiteX52" fmla="*/ 111277 w 172219"/>
                  <a:gd name="connsiteY52" fmla="*/ 348691 h 457085"/>
                  <a:gd name="connsiteX53" fmla="*/ 100889 w 172219"/>
                  <a:gd name="connsiteY53" fmla="*/ 346380 h 457085"/>
                  <a:gd name="connsiteX54" fmla="*/ 104546 w 172219"/>
                  <a:gd name="connsiteY54" fmla="*/ 343319 h 457085"/>
                  <a:gd name="connsiteX55" fmla="*/ 116103 w 172219"/>
                  <a:gd name="connsiteY55" fmla="*/ 334048 h 457085"/>
                  <a:gd name="connsiteX56" fmla="*/ 120993 w 172219"/>
                  <a:gd name="connsiteY56" fmla="*/ 349923 h 457085"/>
                  <a:gd name="connsiteX57" fmla="*/ 121755 w 172219"/>
                  <a:gd name="connsiteY57" fmla="*/ 352374 h 457085"/>
                  <a:gd name="connsiteX58" fmla="*/ 111277 w 172219"/>
                  <a:gd name="connsiteY58" fmla="*/ 348691 h 45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72219" h="457085">
                    <a:moveTo>
                      <a:pt x="172085" y="437604"/>
                    </a:moveTo>
                    <a:cubicBezTo>
                      <a:pt x="171945" y="433197"/>
                      <a:pt x="171476" y="427850"/>
                      <a:pt x="170549" y="422262"/>
                    </a:cubicBezTo>
                    <a:cubicBezTo>
                      <a:pt x="170066" y="417271"/>
                      <a:pt x="169482" y="411810"/>
                      <a:pt x="168796" y="405994"/>
                    </a:cubicBezTo>
                    <a:cubicBezTo>
                      <a:pt x="167983" y="399948"/>
                      <a:pt x="167183" y="393789"/>
                      <a:pt x="166141" y="387731"/>
                    </a:cubicBezTo>
                    <a:cubicBezTo>
                      <a:pt x="164186" y="376326"/>
                      <a:pt x="161646" y="363982"/>
                      <a:pt x="158204" y="350926"/>
                    </a:cubicBezTo>
                    <a:cubicBezTo>
                      <a:pt x="154762" y="337858"/>
                      <a:pt x="150635" y="324206"/>
                      <a:pt x="145466" y="310413"/>
                    </a:cubicBezTo>
                    <a:lnTo>
                      <a:pt x="143815" y="305968"/>
                    </a:lnTo>
                    <a:lnTo>
                      <a:pt x="140703" y="305092"/>
                    </a:lnTo>
                    <a:cubicBezTo>
                      <a:pt x="165583" y="234163"/>
                      <a:pt x="168720" y="132283"/>
                      <a:pt x="126936" y="65659"/>
                    </a:cubicBezTo>
                    <a:cubicBezTo>
                      <a:pt x="103302" y="27965"/>
                      <a:pt x="67259" y="5677"/>
                      <a:pt x="22441" y="0"/>
                    </a:cubicBezTo>
                    <a:lnTo>
                      <a:pt x="22441" y="25540"/>
                    </a:lnTo>
                    <a:cubicBezTo>
                      <a:pt x="58458" y="30734"/>
                      <a:pt x="86411" y="48666"/>
                      <a:pt x="105435" y="79019"/>
                    </a:cubicBezTo>
                    <a:cubicBezTo>
                      <a:pt x="142951" y="138595"/>
                      <a:pt x="139141" y="233972"/>
                      <a:pt x="116497" y="297764"/>
                    </a:cubicBezTo>
                    <a:lnTo>
                      <a:pt x="112916" y="296761"/>
                    </a:lnTo>
                    <a:lnTo>
                      <a:pt x="108433" y="295504"/>
                    </a:lnTo>
                    <a:lnTo>
                      <a:pt x="104546" y="298323"/>
                    </a:lnTo>
                    <a:cubicBezTo>
                      <a:pt x="92418" y="307238"/>
                      <a:pt x="81318" y="316408"/>
                      <a:pt x="71158" y="325590"/>
                    </a:cubicBezTo>
                    <a:cubicBezTo>
                      <a:pt x="60998" y="334785"/>
                      <a:pt x="51879" y="343751"/>
                      <a:pt x="43815" y="352400"/>
                    </a:cubicBezTo>
                    <a:cubicBezTo>
                      <a:pt x="39434" y="357073"/>
                      <a:pt x="35281" y="361620"/>
                      <a:pt x="31242" y="366293"/>
                    </a:cubicBezTo>
                    <a:cubicBezTo>
                      <a:pt x="27445" y="370624"/>
                      <a:pt x="23990" y="374841"/>
                      <a:pt x="20777" y="378841"/>
                    </a:cubicBezTo>
                    <a:cubicBezTo>
                      <a:pt x="16624" y="383273"/>
                      <a:pt x="13170" y="387503"/>
                      <a:pt x="10668" y="391046"/>
                    </a:cubicBezTo>
                    <a:cubicBezTo>
                      <a:pt x="8039" y="394589"/>
                      <a:pt x="6236" y="397561"/>
                      <a:pt x="5042" y="399390"/>
                    </a:cubicBezTo>
                    <a:lnTo>
                      <a:pt x="0" y="407759"/>
                    </a:lnTo>
                    <a:lnTo>
                      <a:pt x="6312" y="411366"/>
                    </a:lnTo>
                    <a:lnTo>
                      <a:pt x="8484" y="412686"/>
                    </a:lnTo>
                    <a:lnTo>
                      <a:pt x="15367" y="416535"/>
                    </a:lnTo>
                    <a:lnTo>
                      <a:pt x="21653" y="420954"/>
                    </a:lnTo>
                    <a:lnTo>
                      <a:pt x="24511" y="422872"/>
                    </a:lnTo>
                    <a:lnTo>
                      <a:pt x="29312" y="426225"/>
                    </a:lnTo>
                    <a:lnTo>
                      <a:pt x="34798" y="418681"/>
                    </a:lnTo>
                    <a:cubicBezTo>
                      <a:pt x="36601" y="416166"/>
                      <a:pt x="38735" y="413423"/>
                      <a:pt x="41008" y="410451"/>
                    </a:cubicBezTo>
                    <a:cubicBezTo>
                      <a:pt x="43155" y="407708"/>
                      <a:pt x="45288" y="404863"/>
                      <a:pt x="47790" y="401777"/>
                    </a:cubicBezTo>
                    <a:cubicBezTo>
                      <a:pt x="49213" y="400304"/>
                      <a:pt x="50635" y="398932"/>
                      <a:pt x="52057" y="397574"/>
                    </a:cubicBezTo>
                    <a:cubicBezTo>
                      <a:pt x="53467" y="396215"/>
                      <a:pt x="55004" y="394970"/>
                      <a:pt x="56655" y="393611"/>
                    </a:cubicBezTo>
                    <a:cubicBezTo>
                      <a:pt x="61722" y="390119"/>
                      <a:pt x="66637" y="387439"/>
                      <a:pt x="71323" y="385445"/>
                    </a:cubicBezTo>
                    <a:cubicBezTo>
                      <a:pt x="82207" y="380911"/>
                      <a:pt x="92316" y="379959"/>
                      <a:pt x="101193" y="382575"/>
                    </a:cubicBezTo>
                    <a:cubicBezTo>
                      <a:pt x="110071" y="385077"/>
                      <a:pt x="117945" y="391274"/>
                      <a:pt x="124473" y="400799"/>
                    </a:cubicBezTo>
                    <a:cubicBezTo>
                      <a:pt x="127407" y="404914"/>
                      <a:pt x="129972" y="409613"/>
                      <a:pt x="132181" y="414985"/>
                    </a:cubicBezTo>
                    <a:cubicBezTo>
                      <a:pt x="132842" y="416738"/>
                      <a:pt x="133388" y="418732"/>
                      <a:pt x="133922" y="420827"/>
                    </a:cubicBezTo>
                    <a:cubicBezTo>
                      <a:pt x="134341" y="422809"/>
                      <a:pt x="134772" y="424548"/>
                      <a:pt x="135090" y="426187"/>
                    </a:cubicBezTo>
                    <a:cubicBezTo>
                      <a:pt x="135471" y="430479"/>
                      <a:pt x="135737" y="434200"/>
                      <a:pt x="135915" y="437223"/>
                    </a:cubicBezTo>
                    <a:lnTo>
                      <a:pt x="135903" y="437337"/>
                    </a:lnTo>
                    <a:cubicBezTo>
                      <a:pt x="136170" y="441173"/>
                      <a:pt x="136335" y="444525"/>
                      <a:pt x="136500" y="447548"/>
                    </a:cubicBezTo>
                    <a:lnTo>
                      <a:pt x="136893" y="457073"/>
                    </a:lnTo>
                    <a:lnTo>
                      <a:pt x="144780" y="456768"/>
                    </a:lnTo>
                    <a:lnTo>
                      <a:pt x="146418" y="456692"/>
                    </a:lnTo>
                    <a:lnTo>
                      <a:pt x="154191" y="456387"/>
                    </a:lnTo>
                    <a:lnTo>
                      <a:pt x="162179" y="456654"/>
                    </a:lnTo>
                    <a:lnTo>
                      <a:pt x="166129" y="456857"/>
                    </a:lnTo>
                    <a:lnTo>
                      <a:pt x="171691" y="457086"/>
                    </a:lnTo>
                    <a:lnTo>
                      <a:pt x="172123" y="447472"/>
                    </a:lnTo>
                    <a:cubicBezTo>
                      <a:pt x="172161" y="445503"/>
                      <a:pt x="172339" y="442138"/>
                      <a:pt x="172085" y="437604"/>
                    </a:cubicBezTo>
                    <a:close/>
                    <a:moveTo>
                      <a:pt x="111277" y="348691"/>
                    </a:moveTo>
                    <a:cubicBezTo>
                      <a:pt x="107823" y="347688"/>
                      <a:pt x="104356" y="346913"/>
                      <a:pt x="100889" y="346380"/>
                    </a:cubicBezTo>
                    <a:lnTo>
                      <a:pt x="104546" y="343319"/>
                    </a:lnTo>
                    <a:cubicBezTo>
                      <a:pt x="108674" y="339814"/>
                      <a:pt x="112687" y="336652"/>
                      <a:pt x="116103" y="334048"/>
                    </a:cubicBezTo>
                    <a:cubicBezTo>
                      <a:pt x="117843" y="339306"/>
                      <a:pt x="119481" y="344678"/>
                      <a:pt x="120993" y="349923"/>
                    </a:cubicBezTo>
                    <a:lnTo>
                      <a:pt x="121755" y="352374"/>
                    </a:lnTo>
                    <a:cubicBezTo>
                      <a:pt x="118301" y="350914"/>
                      <a:pt x="114859" y="349682"/>
                      <a:pt x="111277" y="348691"/>
                    </a:cubicBezTo>
                    <a:close/>
                  </a:path>
                </a:pathLst>
              </a:custGeom>
              <a:solidFill>
                <a:srgbClr val="404947"/>
              </a:solidFill>
              <a:ln w="12700" cap="flat">
                <a:noFill/>
                <a:prstDash val="solid"/>
                <a:miter/>
              </a:ln>
            </p:spPr>
            <p:txBody>
              <a:bodyPr rtlCol="0" anchor="ctr"/>
              <a:lstStyle/>
              <a:p>
                <a:endParaRPr lang="nl-NL"/>
              </a:p>
            </p:txBody>
          </p:sp>
        </p:grpSp>
        <p:sp>
          <p:nvSpPr>
            <p:cNvPr id="99" name="Vrije vorm 98">
              <a:extLst>
                <a:ext uri="{FF2B5EF4-FFF2-40B4-BE49-F238E27FC236}">
                  <a16:creationId xmlns:a16="http://schemas.microsoft.com/office/drawing/2014/main" id="{BE2C07E4-EE23-CF37-0448-98D50196B02E}"/>
                </a:ext>
              </a:extLst>
            </p:cNvPr>
            <p:cNvSpPr/>
            <p:nvPr/>
          </p:nvSpPr>
          <p:spPr>
            <a:xfrm>
              <a:off x="495545" y="4325437"/>
              <a:ext cx="185560" cy="75123"/>
            </a:xfrm>
            <a:custGeom>
              <a:avLst/>
              <a:gdLst>
                <a:gd name="connsiteX0" fmla="*/ 123584 w 123583"/>
                <a:gd name="connsiteY0" fmla="*/ 0 h 50032"/>
                <a:gd name="connsiteX1" fmla="*/ 0 w 123583"/>
                <a:gd name="connsiteY1" fmla="*/ 9639 h 50032"/>
                <a:gd name="connsiteX2" fmla="*/ 69837 w 123583"/>
                <a:gd name="connsiteY2" fmla="*/ 49708 h 50032"/>
                <a:gd name="connsiteX3" fmla="*/ 123584 w 123583"/>
                <a:gd name="connsiteY3" fmla="*/ 0 h 50032"/>
              </a:gdLst>
              <a:ahLst/>
              <a:cxnLst>
                <a:cxn ang="0">
                  <a:pos x="connsiteX0" y="connsiteY0"/>
                </a:cxn>
                <a:cxn ang="0">
                  <a:pos x="connsiteX1" y="connsiteY1"/>
                </a:cxn>
                <a:cxn ang="0">
                  <a:pos x="connsiteX2" y="connsiteY2"/>
                </a:cxn>
                <a:cxn ang="0">
                  <a:pos x="connsiteX3" y="connsiteY3"/>
                </a:cxn>
              </a:cxnLst>
              <a:rect l="l" t="t" r="r" b="b"/>
              <a:pathLst>
                <a:path w="123583" h="50032">
                  <a:moveTo>
                    <a:pt x="123584" y="0"/>
                  </a:moveTo>
                  <a:cubicBezTo>
                    <a:pt x="123584" y="0"/>
                    <a:pt x="66535" y="25311"/>
                    <a:pt x="0" y="9639"/>
                  </a:cubicBezTo>
                  <a:cubicBezTo>
                    <a:pt x="4356" y="30125"/>
                    <a:pt x="33706" y="53035"/>
                    <a:pt x="69837" y="49708"/>
                  </a:cubicBezTo>
                  <a:cubicBezTo>
                    <a:pt x="105982" y="46393"/>
                    <a:pt x="119253" y="16929"/>
                    <a:pt x="123584" y="0"/>
                  </a:cubicBezTo>
                  <a:close/>
                </a:path>
              </a:pathLst>
            </a:custGeom>
            <a:solidFill>
              <a:srgbClr val="FFFFFF"/>
            </a:solidFill>
            <a:ln w="12700"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8BA0E736-5739-9EAF-74C4-A4FB5E34A1F8}"/>
                </a:ext>
              </a:extLst>
            </p:cNvPr>
            <p:cNvSpPr/>
            <p:nvPr/>
          </p:nvSpPr>
          <p:spPr>
            <a:xfrm rot="21359243">
              <a:off x="-944121" y="4884865"/>
              <a:ext cx="1020922" cy="1610495"/>
            </a:xfrm>
            <a:custGeom>
              <a:avLst/>
              <a:gdLst>
                <a:gd name="connsiteX0" fmla="*/ 204268 w 253900"/>
                <a:gd name="connsiteY0" fmla="*/ 207 h 422208"/>
                <a:gd name="connsiteX1" fmla="*/ 201701 w 253900"/>
                <a:gd name="connsiteY1" fmla="*/ 118 h 422208"/>
                <a:gd name="connsiteX2" fmla="*/ 96879 w 253900"/>
                <a:gd name="connsiteY2" fmla="*/ 181774 h 422208"/>
                <a:gd name="connsiteX3" fmla="*/ 469 w 253900"/>
                <a:gd name="connsiteY3" fmla="*/ 411667 h 422208"/>
                <a:gd name="connsiteX4" fmla="*/ 4833 w 253900"/>
                <a:gd name="connsiteY4" fmla="*/ 422070 h 422208"/>
                <a:gd name="connsiteX5" fmla="*/ 122318 w 253900"/>
                <a:gd name="connsiteY5" fmla="*/ 367906 h 422208"/>
                <a:gd name="connsiteX6" fmla="*/ 123848 w 253900"/>
                <a:gd name="connsiteY6" fmla="*/ 366571 h 422208"/>
                <a:gd name="connsiteX7" fmla="*/ 221731 w 253900"/>
                <a:gd name="connsiteY7" fmla="*/ 204128 h 422208"/>
                <a:gd name="connsiteX8" fmla="*/ 204268 w 253900"/>
                <a:gd name="connsiteY8" fmla="*/ 207 h 422208"/>
                <a:gd name="connsiteX0" fmla="*/ 209830 w 259462"/>
                <a:gd name="connsiteY0" fmla="*/ 207 h 440498"/>
                <a:gd name="connsiteX1" fmla="*/ 207263 w 259462"/>
                <a:gd name="connsiteY1" fmla="*/ 118 h 440498"/>
                <a:gd name="connsiteX2" fmla="*/ 102441 w 259462"/>
                <a:gd name="connsiteY2" fmla="*/ 181774 h 440498"/>
                <a:gd name="connsiteX3" fmla="*/ 6031 w 259462"/>
                <a:gd name="connsiteY3" fmla="*/ 411667 h 440498"/>
                <a:gd name="connsiteX4" fmla="*/ 12169 w 259462"/>
                <a:gd name="connsiteY4" fmla="*/ 436263 h 440498"/>
                <a:gd name="connsiteX5" fmla="*/ 127880 w 259462"/>
                <a:gd name="connsiteY5" fmla="*/ 367906 h 440498"/>
                <a:gd name="connsiteX6" fmla="*/ 129410 w 259462"/>
                <a:gd name="connsiteY6" fmla="*/ 366571 h 440498"/>
                <a:gd name="connsiteX7" fmla="*/ 227293 w 259462"/>
                <a:gd name="connsiteY7" fmla="*/ 204128 h 440498"/>
                <a:gd name="connsiteX8" fmla="*/ 209830 w 259462"/>
                <a:gd name="connsiteY8" fmla="*/ 207 h 440498"/>
                <a:gd name="connsiteX0" fmla="*/ 207516 w 257148"/>
                <a:gd name="connsiteY0" fmla="*/ 207 h 448213"/>
                <a:gd name="connsiteX1" fmla="*/ 204949 w 257148"/>
                <a:gd name="connsiteY1" fmla="*/ 118 h 448213"/>
                <a:gd name="connsiteX2" fmla="*/ 100127 w 257148"/>
                <a:gd name="connsiteY2" fmla="*/ 181774 h 448213"/>
                <a:gd name="connsiteX3" fmla="*/ 3717 w 257148"/>
                <a:gd name="connsiteY3" fmla="*/ 411667 h 448213"/>
                <a:gd name="connsiteX4" fmla="*/ 20499 w 257148"/>
                <a:gd name="connsiteY4" fmla="*/ 446908 h 448213"/>
                <a:gd name="connsiteX5" fmla="*/ 125566 w 257148"/>
                <a:gd name="connsiteY5" fmla="*/ 367906 h 448213"/>
                <a:gd name="connsiteX6" fmla="*/ 127096 w 257148"/>
                <a:gd name="connsiteY6" fmla="*/ 366571 h 448213"/>
                <a:gd name="connsiteX7" fmla="*/ 224979 w 257148"/>
                <a:gd name="connsiteY7" fmla="*/ 204128 h 448213"/>
                <a:gd name="connsiteX8" fmla="*/ 207516 w 257148"/>
                <a:gd name="connsiteY8" fmla="*/ 207 h 448213"/>
                <a:gd name="connsiteX0" fmla="*/ 204915 w 254547"/>
                <a:gd name="connsiteY0" fmla="*/ 207 h 438912"/>
                <a:gd name="connsiteX1" fmla="*/ 202348 w 254547"/>
                <a:gd name="connsiteY1" fmla="*/ 118 h 438912"/>
                <a:gd name="connsiteX2" fmla="*/ 97526 w 254547"/>
                <a:gd name="connsiteY2" fmla="*/ 181774 h 438912"/>
                <a:gd name="connsiteX3" fmla="*/ 1116 w 254547"/>
                <a:gd name="connsiteY3" fmla="*/ 411667 h 438912"/>
                <a:gd name="connsiteX4" fmla="*/ 43783 w 254547"/>
                <a:gd name="connsiteY4" fmla="*/ 433664 h 438912"/>
                <a:gd name="connsiteX5" fmla="*/ 122965 w 254547"/>
                <a:gd name="connsiteY5" fmla="*/ 367906 h 438912"/>
                <a:gd name="connsiteX6" fmla="*/ 124495 w 254547"/>
                <a:gd name="connsiteY6" fmla="*/ 366571 h 438912"/>
                <a:gd name="connsiteX7" fmla="*/ 222378 w 254547"/>
                <a:gd name="connsiteY7" fmla="*/ 204128 h 438912"/>
                <a:gd name="connsiteX8" fmla="*/ 204915 w 254547"/>
                <a:gd name="connsiteY8" fmla="*/ 207 h 438912"/>
                <a:gd name="connsiteX0" fmla="*/ 188061 w 237693"/>
                <a:gd name="connsiteY0" fmla="*/ 207 h 434212"/>
                <a:gd name="connsiteX1" fmla="*/ 185494 w 237693"/>
                <a:gd name="connsiteY1" fmla="*/ 118 h 434212"/>
                <a:gd name="connsiteX2" fmla="*/ 80672 w 237693"/>
                <a:gd name="connsiteY2" fmla="*/ 181774 h 434212"/>
                <a:gd name="connsiteX3" fmla="*/ 2563 w 237693"/>
                <a:gd name="connsiteY3" fmla="*/ 386063 h 434212"/>
                <a:gd name="connsiteX4" fmla="*/ 26929 w 237693"/>
                <a:gd name="connsiteY4" fmla="*/ 433664 h 434212"/>
                <a:gd name="connsiteX5" fmla="*/ 106111 w 237693"/>
                <a:gd name="connsiteY5" fmla="*/ 367906 h 434212"/>
                <a:gd name="connsiteX6" fmla="*/ 107641 w 237693"/>
                <a:gd name="connsiteY6" fmla="*/ 366571 h 434212"/>
                <a:gd name="connsiteX7" fmla="*/ 205524 w 237693"/>
                <a:gd name="connsiteY7" fmla="*/ 204128 h 434212"/>
                <a:gd name="connsiteX8" fmla="*/ 188061 w 237693"/>
                <a:gd name="connsiteY8" fmla="*/ 207 h 434212"/>
                <a:gd name="connsiteX0" fmla="*/ 196914 w 246546"/>
                <a:gd name="connsiteY0" fmla="*/ 207 h 438054"/>
                <a:gd name="connsiteX1" fmla="*/ 194347 w 246546"/>
                <a:gd name="connsiteY1" fmla="*/ 118 h 438054"/>
                <a:gd name="connsiteX2" fmla="*/ 89525 w 246546"/>
                <a:gd name="connsiteY2" fmla="*/ 181774 h 438054"/>
                <a:gd name="connsiteX3" fmla="*/ 1937 w 246546"/>
                <a:gd name="connsiteY3" fmla="*/ 404131 h 438054"/>
                <a:gd name="connsiteX4" fmla="*/ 35782 w 246546"/>
                <a:gd name="connsiteY4" fmla="*/ 433664 h 438054"/>
                <a:gd name="connsiteX5" fmla="*/ 114964 w 246546"/>
                <a:gd name="connsiteY5" fmla="*/ 367906 h 438054"/>
                <a:gd name="connsiteX6" fmla="*/ 116494 w 246546"/>
                <a:gd name="connsiteY6" fmla="*/ 366571 h 438054"/>
                <a:gd name="connsiteX7" fmla="*/ 214377 w 246546"/>
                <a:gd name="connsiteY7" fmla="*/ 204128 h 438054"/>
                <a:gd name="connsiteX8" fmla="*/ 196914 w 246546"/>
                <a:gd name="connsiteY8" fmla="*/ 207 h 43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546" h="438054">
                  <a:moveTo>
                    <a:pt x="196914" y="207"/>
                  </a:moveTo>
                  <a:cubicBezTo>
                    <a:pt x="196088" y="-20"/>
                    <a:pt x="195181" y="-76"/>
                    <a:pt x="194347" y="118"/>
                  </a:cubicBezTo>
                  <a:cubicBezTo>
                    <a:pt x="170763" y="5696"/>
                    <a:pt x="121593" y="114439"/>
                    <a:pt x="89525" y="181774"/>
                  </a:cubicBezTo>
                  <a:cubicBezTo>
                    <a:pt x="57457" y="249109"/>
                    <a:pt x="10894" y="362149"/>
                    <a:pt x="1937" y="404131"/>
                  </a:cubicBezTo>
                  <a:cubicBezTo>
                    <a:pt x="-7020" y="446113"/>
                    <a:pt x="16944" y="439701"/>
                    <a:pt x="35782" y="433664"/>
                  </a:cubicBezTo>
                  <a:cubicBezTo>
                    <a:pt x="54620" y="427627"/>
                    <a:pt x="101512" y="379088"/>
                    <a:pt x="114964" y="367906"/>
                  </a:cubicBezTo>
                  <a:cubicBezTo>
                    <a:pt x="128416" y="356724"/>
                    <a:pt x="116081" y="367113"/>
                    <a:pt x="116494" y="366571"/>
                  </a:cubicBezTo>
                  <a:cubicBezTo>
                    <a:pt x="162707" y="305128"/>
                    <a:pt x="204654" y="223915"/>
                    <a:pt x="214377" y="204128"/>
                  </a:cubicBezTo>
                  <a:cubicBezTo>
                    <a:pt x="232942" y="166383"/>
                    <a:pt x="284839" y="24391"/>
                    <a:pt x="196914" y="207"/>
                  </a:cubicBezTo>
                  <a:close/>
                </a:path>
              </a:pathLst>
            </a:custGeom>
            <a:solidFill>
              <a:srgbClr val="FFFFFF"/>
            </a:solidFill>
            <a:ln w="8096"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C5127774-23FF-64D9-3B9A-424DBB19648E}"/>
                </a:ext>
              </a:extLst>
            </p:cNvPr>
            <p:cNvSpPr/>
            <p:nvPr/>
          </p:nvSpPr>
          <p:spPr>
            <a:xfrm>
              <a:off x="288373" y="6250061"/>
              <a:ext cx="546488" cy="299627"/>
            </a:xfrm>
            <a:custGeom>
              <a:avLst/>
              <a:gdLst>
                <a:gd name="connsiteX0" fmla="*/ 4875 w 161013"/>
                <a:gd name="connsiteY0" fmla="*/ 42629 h 88280"/>
                <a:gd name="connsiteX1" fmla="*/ 8988 w 161013"/>
                <a:gd name="connsiteY1" fmla="*/ 36816 h 88280"/>
                <a:gd name="connsiteX2" fmla="*/ 75960 w 161013"/>
                <a:gd name="connsiteY2" fmla="*/ 27 h 88280"/>
                <a:gd name="connsiteX3" fmla="*/ 111219 w 161013"/>
                <a:gd name="connsiteY3" fmla="*/ 10139 h 88280"/>
                <a:gd name="connsiteX4" fmla="*/ 113729 w 161013"/>
                <a:gd name="connsiteY4" fmla="*/ 11515 h 88280"/>
                <a:gd name="connsiteX5" fmla="*/ 149725 w 161013"/>
                <a:gd name="connsiteY5" fmla="*/ 40848 h 88280"/>
                <a:gd name="connsiteX6" fmla="*/ 130124 w 161013"/>
                <a:gd name="connsiteY6" fmla="*/ 40225 h 88280"/>
                <a:gd name="connsiteX7" fmla="*/ 116611 w 161013"/>
                <a:gd name="connsiteY7" fmla="*/ 32331 h 88280"/>
                <a:gd name="connsiteX8" fmla="*/ 100694 w 161013"/>
                <a:gd name="connsiteY8" fmla="*/ 21522 h 88280"/>
                <a:gd name="connsiteX9" fmla="*/ 116263 w 161013"/>
                <a:gd name="connsiteY9" fmla="*/ 32088 h 88280"/>
                <a:gd name="connsiteX10" fmla="*/ 116903 w 161013"/>
                <a:gd name="connsiteY10" fmla="*/ 32574 h 88280"/>
                <a:gd name="connsiteX11" fmla="*/ 160720 w 161013"/>
                <a:gd name="connsiteY11" fmla="*/ 68650 h 88280"/>
                <a:gd name="connsiteX12" fmla="*/ 143037 w 161013"/>
                <a:gd name="connsiteY12" fmla="*/ 70253 h 88280"/>
                <a:gd name="connsiteX13" fmla="*/ 117396 w 161013"/>
                <a:gd name="connsiteY13" fmla="*/ 55381 h 88280"/>
                <a:gd name="connsiteX14" fmla="*/ 141110 w 161013"/>
                <a:gd name="connsiteY14" fmla="*/ 79305 h 88280"/>
                <a:gd name="connsiteX15" fmla="*/ 129217 w 161013"/>
                <a:gd name="connsiteY15" fmla="*/ 81078 h 88280"/>
                <a:gd name="connsiteX16" fmla="*/ 130375 w 161013"/>
                <a:gd name="connsiteY16" fmla="*/ 83102 h 88280"/>
                <a:gd name="connsiteX17" fmla="*/ 111834 w 161013"/>
                <a:gd name="connsiteY17" fmla="*/ 85062 h 88280"/>
                <a:gd name="connsiteX18" fmla="*/ 98913 w 161013"/>
                <a:gd name="connsiteY18" fmla="*/ 80010 h 88280"/>
                <a:gd name="connsiteX19" fmla="*/ 94103 w 161013"/>
                <a:gd name="connsiteY19" fmla="*/ 78649 h 88280"/>
                <a:gd name="connsiteX20" fmla="*/ 73798 w 161013"/>
                <a:gd name="connsiteY20" fmla="*/ 79297 h 88280"/>
                <a:gd name="connsiteX21" fmla="*/ 47056 w 161013"/>
                <a:gd name="connsiteY21" fmla="*/ 84819 h 88280"/>
                <a:gd name="connsiteX22" fmla="*/ 11311 w 161013"/>
                <a:gd name="connsiteY22" fmla="*/ 87588 h 88280"/>
                <a:gd name="connsiteX23" fmla="*/ 2697 w 161013"/>
                <a:gd name="connsiteY23" fmla="*/ 81321 h 88280"/>
                <a:gd name="connsiteX24" fmla="*/ 90 w 161013"/>
                <a:gd name="connsiteY24" fmla="*/ 74172 h 88280"/>
                <a:gd name="connsiteX25" fmla="*/ 4875 w 161013"/>
                <a:gd name="connsiteY25" fmla="*/ 42629 h 8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1013" h="88280">
                  <a:moveTo>
                    <a:pt x="4875" y="42629"/>
                  </a:moveTo>
                  <a:cubicBezTo>
                    <a:pt x="5247" y="40144"/>
                    <a:pt x="6777" y="37998"/>
                    <a:pt x="8988" y="36816"/>
                  </a:cubicBezTo>
                  <a:cubicBezTo>
                    <a:pt x="25261" y="28113"/>
                    <a:pt x="73612" y="618"/>
                    <a:pt x="75960" y="27"/>
                  </a:cubicBezTo>
                  <a:cubicBezTo>
                    <a:pt x="78211" y="-540"/>
                    <a:pt x="104847" y="8058"/>
                    <a:pt x="111219" y="10139"/>
                  </a:cubicBezTo>
                  <a:cubicBezTo>
                    <a:pt x="112150" y="10438"/>
                    <a:pt x="112968" y="10900"/>
                    <a:pt x="113729" y="11515"/>
                  </a:cubicBezTo>
                  <a:lnTo>
                    <a:pt x="149725" y="40848"/>
                  </a:lnTo>
                  <a:cubicBezTo>
                    <a:pt x="149725" y="40848"/>
                    <a:pt x="135022" y="41844"/>
                    <a:pt x="130124" y="40225"/>
                  </a:cubicBezTo>
                  <a:cubicBezTo>
                    <a:pt x="125234" y="38605"/>
                    <a:pt x="116611" y="32331"/>
                    <a:pt x="116611" y="32331"/>
                  </a:cubicBezTo>
                  <a:lnTo>
                    <a:pt x="100694" y="21522"/>
                  </a:lnTo>
                  <a:lnTo>
                    <a:pt x="116263" y="32088"/>
                  </a:lnTo>
                  <a:cubicBezTo>
                    <a:pt x="116490" y="32250"/>
                    <a:pt x="116684" y="32395"/>
                    <a:pt x="116903" y="32574"/>
                  </a:cubicBezTo>
                  <a:cubicBezTo>
                    <a:pt x="120603" y="35707"/>
                    <a:pt x="158404" y="67679"/>
                    <a:pt x="160720" y="68650"/>
                  </a:cubicBezTo>
                  <a:cubicBezTo>
                    <a:pt x="163148" y="69662"/>
                    <a:pt x="149951" y="72861"/>
                    <a:pt x="143037" y="70253"/>
                  </a:cubicBezTo>
                  <a:cubicBezTo>
                    <a:pt x="136123" y="67647"/>
                    <a:pt x="117396" y="55381"/>
                    <a:pt x="117396" y="55381"/>
                  </a:cubicBezTo>
                  <a:cubicBezTo>
                    <a:pt x="117396" y="55381"/>
                    <a:pt x="138803" y="76625"/>
                    <a:pt x="141110" y="79305"/>
                  </a:cubicBezTo>
                  <a:cubicBezTo>
                    <a:pt x="139515" y="81467"/>
                    <a:pt x="133694" y="82665"/>
                    <a:pt x="129217" y="81078"/>
                  </a:cubicBezTo>
                  <a:lnTo>
                    <a:pt x="130375" y="83102"/>
                  </a:lnTo>
                  <a:cubicBezTo>
                    <a:pt x="130375" y="83102"/>
                    <a:pt x="121720" y="87053"/>
                    <a:pt x="111834" y="85062"/>
                  </a:cubicBezTo>
                  <a:cubicBezTo>
                    <a:pt x="105584" y="83807"/>
                    <a:pt x="101253" y="81523"/>
                    <a:pt x="98913" y="80010"/>
                  </a:cubicBezTo>
                  <a:cubicBezTo>
                    <a:pt x="97463" y="79070"/>
                    <a:pt x="95828" y="78560"/>
                    <a:pt x="94103" y="78649"/>
                  </a:cubicBezTo>
                  <a:cubicBezTo>
                    <a:pt x="88558" y="78925"/>
                    <a:pt x="76357" y="79483"/>
                    <a:pt x="73798" y="79297"/>
                  </a:cubicBezTo>
                  <a:cubicBezTo>
                    <a:pt x="70479" y="79046"/>
                    <a:pt x="53890" y="82819"/>
                    <a:pt x="47056" y="84819"/>
                  </a:cubicBezTo>
                  <a:cubicBezTo>
                    <a:pt x="40215" y="86819"/>
                    <a:pt x="15756" y="89587"/>
                    <a:pt x="11311" y="87588"/>
                  </a:cubicBezTo>
                  <a:cubicBezTo>
                    <a:pt x="8761" y="86438"/>
                    <a:pt x="5239" y="83564"/>
                    <a:pt x="2697" y="81321"/>
                  </a:cubicBezTo>
                  <a:cubicBezTo>
                    <a:pt x="665" y="79532"/>
                    <a:pt x="-315" y="76852"/>
                    <a:pt x="90" y="74172"/>
                  </a:cubicBezTo>
                  <a:lnTo>
                    <a:pt x="4875" y="42629"/>
                  </a:lnTo>
                  <a:close/>
                </a:path>
              </a:pathLst>
            </a:custGeom>
            <a:solidFill>
              <a:srgbClr val="D3A77F"/>
            </a:solidFill>
            <a:ln w="8096"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0B47836C-FE16-8A70-F5E4-200C288731A9}"/>
                </a:ext>
              </a:extLst>
            </p:cNvPr>
            <p:cNvSpPr/>
            <p:nvPr/>
          </p:nvSpPr>
          <p:spPr>
            <a:xfrm rot="18941184">
              <a:off x="-762155" y="5938826"/>
              <a:ext cx="1054092" cy="972512"/>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656" h="460266">
                  <a:moveTo>
                    <a:pt x="4078" y="31631"/>
                  </a:moveTo>
                  <a:cubicBezTo>
                    <a:pt x="-46648" y="104058"/>
                    <a:pt x="392563" y="460266"/>
                    <a:pt x="392563" y="460266"/>
                  </a:cubicBezTo>
                  <a:lnTo>
                    <a:pt x="467656" y="447742"/>
                  </a:lnTo>
                  <a:lnTo>
                    <a:pt x="203168" y="70284"/>
                  </a:lnTo>
                  <a:cubicBezTo>
                    <a:pt x="145444" y="-15661"/>
                    <a:pt x="40613" y="-15490"/>
                    <a:pt x="4078" y="31631"/>
                  </a:cubicBezTo>
                  <a:close/>
                </a:path>
              </a:pathLst>
            </a:custGeom>
            <a:solidFill>
              <a:srgbClr val="D3A77F"/>
            </a:solidFill>
            <a:ln w="0"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1DDDF48C-CBAB-C389-1D02-7F33F90B7708}"/>
                </a:ext>
              </a:extLst>
            </p:cNvPr>
            <p:cNvSpPr/>
            <p:nvPr/>
          </p:nvSpPr>
          <p:spPr>
            <a:xfrm>
              <a:off x="886619" y="4937904"/>
              <a:ext cx="675292" cy="1227298"/>
            </a:xfrm>
            <a:custGeom>
              <a:avLst/>
              <a:gdLst>
                <a:gd name="connsiteX0" fmla="*/ 53940 w 241112"/>
                <a:gd name="connsiteY0" fmla="*/ 0 h 390714"/>
                <a:gd name="connsiteX1" fmla="*/ 151920 w 241112"/>
                <a:gd name="connsiteY1" fmla="*/ 183210 h 390714"/>
                <a:gd name="connsiteX2" fmla="*/ 239522 w 241112"/>
                <a:gd name="connsiteY2" fmla="*/ 368307 h 390714"/>
                <a:gd name="connsiteX3" fmla="*/ 132773 w 241112"/>
                <a:gd name="connsiteY3" fmla="*/ 380305 h 390714"/>
                <a:gd name="connsiteX4" fmla="*/ 83280 w 241112"/>
                <a:gd name="connsiteY4" fmla="*/ 312475 h 390714"/>
                <a:gd name="connsiteX5" fmla="*/ 27594 w 241112"/>
                <a:gd name="connsiteY5" fmla="*/ 201540 h 390714"/>
                <a:gd name="connsiteX6" fmla="*/ 53940 w 241112"/>
                <a:gd name="connsiteY6" fmla="*/ 0 h 390714"/>
                <a:gd name="connsiteX0" fmla="*/ 53940 w 240834"/>
                <a:gd name="connsiteY0" fmla="*/ 0 h 401836"/>
                <a:gd name="connsiteX1" fmla="*/ 151920 w 240834"/>
                <a:gd name="connsiteY1" fmla="*/ 183210 h 401836"/>
                <a:gd name="connsiteX2" fmla="*/ 239522 w 240834"/>
                <a:gd name="connsiteY2" fmla="*/ 368307 h 401836"/>
                <a:gd name="connsiteX3" fmla="*/ 132773 w 240834"/>
                <a:gd name="connsiteY3" fmla="*/ 380305 h 401836"/>
                <a:gd name="connsiteX4" fmla="*/ 83280 w 240834"/>
                <a:gd name="connsiteY4" fmla="*/ 312475 h 401836"/>
                <a:gd name="connsiteX5" fmla="*/ 27594 w 240834"/>
                <a:gd name="connsiteY5" fmla="*/ 201540 h 401836"/>
                <a:gd name="connsiteX6" fmla="*/ 53940 w 240834"/>
                <a:gd name="connsiteY6" fmla="*/ 0 h 401836"/>
                <a:gd name="connsiteX0" fmla="*/ 53940 w 206947"/>
                <a:gd name="connsiteY0" fmla="*/ 0 h 380361"/>
                <a:gd name="connsiteX1" fmla="*/ 151920 w 206947"/>
                <a:gd name="connsiteY1" fmla="*/ 183210 h 380361"/>
                <a:gd name="connsiteX2" fmla="*/ 205814 w 206947"/>
                <a:gd name="connsiteY2" fmla="*/ 300892 h 380361"/>
                <a:gd name="connsiteX3" fmla="*/ 132773 w 206947"/>
                <a:gd name="connsiteY3" fmla="*/ 380305 h 380361"/>
                <a:gd name="connsiteX4" fmla="*/ 83280 w 206947"/>
                <a:gd name="connsiteY4" fmla="*/ 312475 h 380361"/>
                <a:gd name="connsiteX5" fmla="*/ 27594 w 206947"/>
                <a:gd name="connsiteY5" fmla="*/ 201540 h 380361"/>
                <a:gd name="connsiteX6" fmla="*/ 53940 w 206947"/>
                <a:gd name="connsiteY6" fmla="*/ 0 h 380361"/>
                <a:gd name="connsiteX0" fmla="*/ 53940 w 205831"/>
                <a:gd name="connsiteY0" fmla="*/ 0 h 375046"/>
                <a:gd name="connsiteX1" fmla="*/ 151920 w 205831"/>
                <a:gd name="connsiteY1" fmla="*/ 183210 h 375046"/>
                <a:gd name="connsiteX2" fmla="*/ 205814 w 205831"/>
                <a:gd name="connsiteY2" fmla="*/ 300892 h 375046"/>
                <a:gd name="connsiteX3" fmla="*/ 146965 w 205831"/>
                <a:gd name="connsiteY3" fmla="*/ 374983 h 375046"/>
                <a:gd name="connsiteX4" fmla="*/ 83280 w 205831"/>
                <a:gd name="connsiteY4" fmla="*/ 312475 h 375046"/>
                <a:gd name="connsiteX5" fmla="*/ 27594 w 205831"/>
                <a:gd name="connsiteY5" fmla="*/ 201540 h 375046"/>
                <a:gd name="connsiteX6" fmla="*/ 53940 w 205831"/>
                <a:gd name="connsiteY6" fmla="*/ 0 h 375046"/>
                <a:gd name="connsiteX0" fmla="*/ 53940 w 198739"/>
                <a:gd name="connsiteY0" fmla="*/ 0 h 375114"/>
                <a:gd name="connsiteX1" fmla="*/ 151920 w 198739"/>
                <a:gd name="connsiteY1" fmla="*/ 183210 h 375114"/>
                <a:gd name="connsiteX2" fmla="*/ 198718 w 198739"/>
                <a:gd name="connsiteY2" fmla="*/ 295570 h 375114"/>
                <a:gd name="connsiteX3" fmla="*/ 146965 w 198739"/>
                <a:gd name="connsiteY3" fmla="*/ 374983 h 375114"/>
                <a:gd name="connsiteX4" fmla="*/ 83280 w 198739"/>
                <a:gd name="connsiteY4" fmla="*/ 312475 h 375114"/>
                <a:gd name="connsiteX5" fmla="*/ 27594 w 198739"/>
                <a:gd name="connsiteY5" fmla="*/ 201540 h 375114"/>
                <a:gd name="connsiteX6" fmla="*/ 53940 w 198739"/>
                <a:gd name="connsiteY6" fmla="*/ 0 h 375114"/>
                <a:gd name="connsiteX0" fmla="*/ 53940 w 207604"/>
                <a:gd name="connsiteY0" fmla="*/ 0 h 374986"/>
                <a:gd name="connsiteX1" fmla="*/ 151920 w 207604"/>
                <a:gd name="connsiteY1" fmla="*/ 183210 h 374986"/>
                <a:gd name="connsiteX2" fmla="*/ 207588 w 207604"/>
                <a:gd name="connsiteY2" fmla="*/ 309763 h 374986"/>
                <a:gd name="connsiteX3" fmla="*/ 146965 w 207604"/>
                <a:gd name="connsiteY3" fmla="*/ 374983 h 374986"/>
                <a:gd name="connsiteX4" fmla="*/ 83280 w 207604"/>
                <a:gd name="connsiteY4" fmla="*/ 312475 h 374986"/>
                <a:gd name="connsiteX5" fmla="*/ 27594 w 207604"/>
                <a:gd name="connsiteY5" fmla="*/ 201540 h 374986"/>
                <a:gd name="connsiteX6" fmla="*/ 53940 w 207604"/>
                <a:gd name="connsiteY6" fmla="*/ 0 h 374986"/>
                <a:gd name="connsiteX0" fmla="*/ 53940 w 207654"/>
                <a:gd name="connsiteY0" fmla="*/ 0 h 364343"/>
                <a:gd name="connsiteX1" fmla="*/ 151920 w 207654"/>
                <a:gd name="connsiteY1" fmla="*/ 183210 h 364343"/>
                <a:gd name="connsiteX2" fmla="*/ 207588 w 207654"/>
                <a:gd name="connsiteY2" fmla="*/ 309763 h 364343"/>
                <a:gd name="connsiteX3" fmla="*/ 141643 w 207654"/>
                <a:gd name="connsiteY3" fmla="*/ 364339 h 364343"/>
                <a:gd name="connsiteX4" fmla="*/ 83280 w 207654"/>
                <a:gd name="connsiteY4" fmla="*/ 312475 h 364343"/>
                <a:gd name="connsiteX5" fmla="*/ 27594 w 207654"/>
                <a:gd name="connsiteY5" fmla="*/ 201540 h 364343"/>
                <a:gd name="connsiteX6" fmla="*/ 53940 w 207654"/>
                <a:gd name="connsiteY6" fmla="*/ 0 h 364343"/>
                <a:gd name="connsiteX0" fmla="*/ 53940 w 207654"/>
                <a:gd name="connsiteY0" fmla="*/ 0 h 365029"/>
                <a:gd name="connsiteX1" fmla="*/ 151920 w 207654"/>
                <a:gd name="connsiteY1" fmla="*/ 183210 h 365029"/>
                <a:gd name="connsiteX2" fmla="*/ 207588 w 207654"/>
                <a:gd name="connsiteY2" fmla="*/ 309763 h 365029"/>
                <a:gd name="connsiteX3" fmla="*/ 141643 w 207654"/>
                <a:gd name="connsiteY3" fmla="*/ 364339 h 365029"/>
                <a:gd name="connsiteX4" fmla="*/ 83280 w 207654"/>
                <a:gd name="connsiteY4" fmla="*/ 312475 h 365029"/>
                <a:gd name="connsiteX5" fmla="*/ 27594 w 207654"/>
                <a:gd name="connsiteY5" fmla="*/ 201540 h 365029"/>
                <a:gd name="connsiteX6" fmla="*/ 53940 w 207654"/>
                <a:gd name="connsiteY6" fmla="*/ 0 h 365029"/>
                <a:gd name="connsiteX0" fmla="*/ 53940 w 207654"/>
                <a:gd name="connsiteY0" fmla="*/ 0 h 364354"/>
                <a:gd name="connsiteX1" fmla="*/ 151920 w 207654"/>
                <a:gd name="connsiteY1" fmla="*/ 183210 h 364354"/>
                <a:gd name="connsiteX2" fmla="*/ 207588 w 207654"/>
                <a:gd name="connsiteY2" fmla="*/ 309763 h 364354"/>
                <a:gd name="connsiteX3" fmla="*/ 141643 w 207654"/>
                <a:gd name="connsiteY3" fmla="*/ 364339 h 364354"/>
                <a:gd name="connsiteX4" fmla="*/ 83280 w 207654"/>
                <a:gd name="connsiteY4" fmla="*/ 305378 h 364354"/>
                <a:gd name="connsiteX5" fmla="*/ 27594 w 207654"/>
                <a:gd name="connsiteY5" fmla="*/ 201540 h 364354"/>
                <a:gd name="connsiteX6" fmla="*/ 53940 w 207654"/>
                <a:gd name="connsiteY6" fmla="*/ 0 h 364354"/>
                <a:gd name="connsiteX0" fmla="*/ 53940 w 198803"/>
                <a:gd name="connsiteY0" fmla="*/ 0 h 364339"/>
                <a:gd name="connsiteX1" fmla="*/ 151920 w 198803"/>
                <a:gd name="connsiteY1" fmla="*/ 183210 h 364339"/>
                <a:gd name="connsiteX2" fmla="*/ 198718 w 198803"/>
                <a:gd name="connsiteY2" fmla="*/ 304441 h 364339"/>
                <a:gd name="connsiteX3" fmla="*/ 141643 w 198803"/>
                <a:gd name="connsiteY3" fmla="*/ 364339 h 364339"/>
                <a:gd name="connsiteX4" fmla="*/ 83280 w 198803"/>
                <a:gd name="connsiteY4" fmla="*/ 305378 h 364339"/>
                <a:gd name="connsiteX5" fmla="*/ 27594 w 198803"/>
                <a:gd name="connsiteY5" fmla="*/ 201540 h 364339"/>
                <a:gd name="connsiteX6" fmla="*/ 53940 w 198803"/>
                <a:gd name="connsiteY6" fmla="*/ 0 h 364339"/>
                <a:gd name="connsiteX0" fmla="*/ 53940 w 199773"/>
                <a:gd name="connsiteY0" fmla="*/ 0 h 364432"/>
                <a:gd name="connsiteX1" fmla="*/ 151920 w 199773"/>
                <a:gd name="connsiteY1" fmla="*/ 183210 h 364432"/>
                <a:gd name="connsiteX2" fmla="*/ 199691 w 199773"/>
                <a:gd name="connsiteY2" fmla="*/ 291797 h 364432"/>
                <a:gd name="connsiteX3" fmla="*/ 141643 w 199773"/>
                <a:gd name="connsiteY3" fmla="*/ 364339 h 364432"/>
                <a:gd name="connsiteX4" fmla="*/ 83280 w 199773"/>
                <a:gd name="connsiteY4" fmla="*/ 305378 h 364432"/>
                <a:gd name="connsiteX5" fmla="*/ 27594 w 199773"/>
                <a:gd name="connsiteY5" fmla="*/ 201540 h 364432"/>
                <a:gd name="connsiteX6" fmla="*/ 53940 w 199773"/>
                <a:gd name="connsiteY6" fmla="*/ 0 h 364432"/>
                <a:gd name="connsiteX0" fmla="*/ 53940 w 200607"/>
                <a:gd name="connsiteY0" fmla="*/ 0 h 364432"/>
                <a:gd name="connsiteX1" fmla="*/ 151920 w 200607"/>
                <a:gd name="connsiteY1" fmla="*/ 183210 h 364432"/>
                <a:gd name="connsiteX2" fmla="*/ 199691 w 200607"/>
                <a:gd name="connsiteY2" fmla="*/ 291797 h 364432"/>
                <a:gd name="connsiteX3" fmla="*/ 141643 w 200607"/>
                <a:gd name="connsiteY3" fmla="*/ 364339 h 364432"/>
                <a:gd name="connsiteX4" fmla="*/ 83280 w 200607"/>
                <a:gd name="connsiteY4" fmla="*/ 305378 h 364432"/>
                <a:gd name="connsiteX5" fmla="*/ 27594 w 200607"/>
                <a:gd name="connsiteY5" fmla="*/ 201540 h 364432"/>
                <a:gd name="connsiteX6" fmla="*/ 53940 w 200607"/>
                <a:gd name="connsiteY6" fmla="*/ 0 h 364432"/>
                <a:gd name="connsiteX0" fmla="*/ 53940 w 200196"/>
                <a:gd name="connsiteY0" fmla="*/ 0 h 356673"/>
                <a:gd name="connsiteX1" fmla="*/ 151920 w 200196"/>
                <a:gd name="connsiteY1" fmla="*/ 183210 h 356673"/>
                <a:gd name="connsiteX2" fmla="*/ 199691 w 200196"/>
                <a:gd name="connsiteY2" fmla="*/ 291797 h 356673"/>
                <a:gd name="connsiteX3" fmla="*/ 124136 w 200196"/>
                <a:gd name="connsiteY3" fmla="*/ 356558 h 356673"/>
                <a:gd name="connsiteX4" fmla="*/ 83280 w 200196"/>
                <a:gd name="connsiteY4" fmla="*/ 305378 h 356673"/>
                <a:gd name="connsiteX5" fmla="*/ 27594 w 200196"/>
                <a:gd name="connsiteY5" fmla="*/ 201540 h 356673"/>
                <a:gd name="connsiteX6" fmla="*/ 53940 w 200196"/>
                <a:gd name="connsiteY6" fmla="*/ 0 h 356673"/>
                <a:gd name="connsiteX0" fmla="*/ 53940 w 199811"/>
                <a:gd name="connsiteY0" fmla="*/ 0 h 356673"/>
                <a:gd name="connsiteX1" fmla="*/ 151920 w 199811"/>
                <a:gd name="connsiteY1" fmla="*/ 183210 h 356673"/>
                <a:gd name="connsiteX2" fmla="*/ 199691 w 199811"/>
                <a:gd name="connsiteY2" fmla="*/ 291797 h 356673"/>
                <a:gd name="connsiteX3" fmla="*/ 124136 w 199811"/>
                <a:gd name="connsiteY3" fmla="*/ 356558 h 356673"/>
                <a:gd name="connsiteX4" fmla="*/ 83280 w 199811"/>
                <a:gd name="connsiteY4" fmla="*/ 305378 h 356673"/>
                <a:gd name="connsiteX5" fmla="*/ 27594 w 199811"/>
                <a:gd name="connsiteY5" fmla="*/ 201540 h 356673"/>
                <a:gd name="connsiteX6" fmla="*/ 53940 w 199811"/>
                <a:gd name="connsiteY6" fmla="*/ 0 h 356673"/>
                <a:gd name="connsiteX0" fmla="*/ 53940 w 201096"/>
                <a:gd name="connsiteY0" fmla="*/ 0 h 356673"/>
                <a:gd name="connsiteX1" fmla="*/ 151920 w 201096"/>
                <a:gd name="connsiteY1" fmla="*/ 183210 h 356673"/>
                <a:gd name="connsiteX2" fmla="*/ 199691 w 201096"/>
                <a:gd name="connsiteY2" fmla="*/ 291797 h 356673"/>
                <a:gd name="connsiteX3" fmla="*/ 124136 w 201096"/>
                <a:gd name="connsiteY3" fmla="*/ 356558 h 356673"/>
                <a:gd name="connsiteX4" fmla="*/ 83280 w 201096"/>
                <a:gd name="connsiteY4" fmla="*/ 305378 h 356673"/>
                <a:gd name="connsiteX5" fmla="*/ 27594 w 201096"/>
                <a:gd name="connsiteY5" fmla="*/ 201540 h 356673"/>
                <a:gd name="connsiteX6" fmla="*/ 53940 w 201096"/>
                <a:gd name="connsiteY6" fmla="*/ 0 h 356673"/>
                <a:gd name="connsiteX0" fmla="*/ 53940 w 200024"/>
                <a:gd name="connsiteY0" fmla="*/ 0 h 356673"/>
                <a:gd name="connsiteX1" fmla="*/ 151920 w 200024"/>
                <a:gd name="connsiteY1" fmla="*/ 183210 h 356673"/>
                <a:gd name="connsiteX2" fmla="*/ 199691 w 200024"/>
                <a:gd name="connsiteY2" fmla="*/ 291797 h 356673"/>
                <a:gd name="connsiteX3" fmla="*/ 124136 w 200024"/>
                <a:gd name="connsiteY3" fmla="*/ 356558 h 356673"/>
                <a:gd name="connsiteX4" fmla="*/ 83280 w 200024"/>
                <a:gd name="connsiteY4" fmla="*/ 305378 h 356673"/>
                <a:gd name="connsiteX5" fmla="*/ 27594 w 200024"/>
                <a:gd name="connsiteY5" fmla="*/ 201540 h 356673"/>
                <a:gd name="connsiteX6" fmla="*/ 53940 w 200024"/>
                <a:gd name="connsiteY6" fmla="*/ 0 h 356673"/>
                <a:gd name="connsiteX0" fmla="*/ 53940 w 200024"/>
                <a:gd name="connsiteY0" fmla="*/ 0 h 359878"/>
                <a:gd name="connsiteX1" fmla="*/ 151920 w 200024"/>
                <a:gd name="connsiteY1" fmla="*/ 183210 h 359878"/>
                <a:gd name="connsiteX2" fmla="*/ 199691 w 200024"/>
                <a:gd name="connsiteY2" fmla="*/ 291797 h 359878"/>
                <a:gd name="connsiteX3" fmla="*/ 124136 w 200024"/>
                <a:gd name="connsiteY3" fmla="*/ 356558 h 359878"/>
                <a:gd name="connsiteX4" fmla="*/ 83280 w 200024"/>
                <a:gd name="connsiteY4" fmla="*/ 305378 h 359878"/>
                <a:gd name="connsiteX5" fmla="*/ 27594 w 200024"/>
                <a:gd name="connsiteY5" fmla="*/ 201540 h 359878"/>
                <a:gd name="connsiteX6" fmla="*/ 53940 w 200024"/>
                <a:gd name="connsiteY6" fmla="*/ 0 h 359878"/>
                <a:gd name="connsiteX0" fmla="*/ 53940 w 200024"/>
                <a:gd name="connsiteY0" fmla="*/ 0 h 356715"/>
                <a:gd name="connsiteX1" fmla="*/ 151920 w 200024"/>
                <a:gd name="connsiteY1" fmla="*/ 183210 h 356715"/>
                <a:gd name="connsiteX2" fmla="*/ 199691 w 200024"/>
                <a:gd name="connsiteY2" fmla="*/ 291797 h 356715"/>
                <a:gd name="connsiteX3" fmla="*/ 124136 w 200024"/>
                <a:gd name="connsiteY3" fmla="*/ 356558 h 356715"/>
                <a:gd name="connsiteX4" fmla="*/ 81335 w 200024"/>
                <a:gd name="connsiteY4" fmla="*/ 307323 h 356715"/>
                <a:gd name="connsiteX5" fmla="*/ 27594 w 200024"/>
                <a:gd name="connsiteY5" fmla="*/ 201540 h 356715"/>
                <a:gd name="connsiteX6" fmla="*/ 53940 w 200024"/>
                <a:gd name="connsiteY6" fmla="*/ 0 h 356715"/>
                <a:gd name="connsiteX0" fmla="*/ 53940 w 200024"/>
                <a:gd name="connsiteY0" fmla="*/ 0 h 356715"/>
                <a:gd name="connsiteX1" fmla="*/ 151920 w 200024"/>
                <a:gd name="connsiteY1" fmla="*/ 183210 h 356715"/>
                <a:gd name="connsiteX2" fmla="*/ 199691 w 200024"/>
                <a:gd name="connsiteY2" fmla="*/ 291797 h 356715"/>
                <a:gd name="connsiteX3" fmla="*/ 124136 w 200024"/>
                <a:gd name="connsiteY3" fmla="*/ 356558 h 356715"/>
                <a:gd name="connsiteX4" fmla="*/ 81335 w 200024"/>
                <a:gd name="connsiteY4" fmla="*/ 307323 h 356715"/>
                <a:gd name="connsiteX5" fmla="*/ 27594 w 200024"/>
                <a:gd name="connsiteY5" fmla="*/ 201540 h 356715"/>
                <a:gd name="connsiteX6" fmla="*/ 53940 w 200024"/>
                <a:gd name="connsiteY6" fmla="*/ 0 h 356715"/>
                <a:gd name="connsiteX0" fmla="*/ 53940 w 200024"/>
                <a:gd name="connsiteY0" fmla="*/ 0 h 356685"/>
                <a:gd name="connsiteX1" fmla="*/ 151920 w 200024"/>
                <a:gd name="connsiteY1" fmla="*/ 183210 h 356685"/>
                <a:gd name="connsiteX2" fmla="*/ 199691 w 200024"/>
                <a:gd name="connsiteY2" fmla="*/ 291797 h 356685"/>
                <a:gd name="connsiteX3" fmla="*/ 124136 w 200024"/>
                <a:gd name="connsiteY3" fmla="*/ 356558 h 356685"/>
                <a:gd name="connsiteX4" fmla="*/ 81335 w 200024"/>
                <a:gd name="connsiteY4" fmla="*/ 307323 h 356685"/>
                <a:gd name="connsiteX5" fmla="*/ 27594 w 200024"/>
                <a:gd name="connsiteY5" fmla="*/ 201540 h 356685"/>
                <a:gd name="connsiteX6" fmla="*/ 53940 w 200024"/>
                <a:gd name="connsiteY6" fmla="*/ 0 h 356685"/>
                <a:gd name="connsiteX0" fmla="*/ 53940 w 200024"/>
                <a:gd name="connsiteY0" fmla="*/ 0 h 356638"/>
                <a:gd name="connsiteX1" fmla="*/ 151920 w 200024"/>
                <a:gd name="connsiteY1" fmla="*/ 183210 h 356638"/>
                <a:gd name="connsiteX2" fmla="*/ 199691 w 200024"/>
                <a:gd name="connsiteY2" fmla="*/ 291797 h 356638"/>
                <a:gd name="connsiteX3" fmla="*/ 124136 w 200024"/>
                <a:gd name="connsiteY3" fmla="*/ 356558 h 356638"/>
                <a:gd name="connsiteX4" fmla="*/ 64801 w 200024"/>
                <a:gd name="connsiteY4" fmla="*/ 276200 h 356638"/>
                <a:gd name="connsiteX5" fmla="*/ 27594 w 200024"/>
                <a:gd name="connsiteY5" fmla="*/ 201540 h 356638"/>
                <a:gd name="connsiteX6" fmla="*/ 53940 w 200024"/>
                <a:gd name="connsiteY6" fmla="*/ 0 h 356638"/>
                <a:gd name="connsiteX0" fmla="*/ 53940 w 200024"/>
                <a:gd name="connsiteY0" fmla="*/ 0 h 356638"/>
                <a:gd name="connsiteX1" fmla="*/ 151920 w 200024"/>
                <a:gd name="connsiteY1" fmla="*/ 183210 h 356638"/>
                <a:gd name="connsiteX2" fmla="*/ 199691 w 200024"/>
                <a:gd name="connsiteY2" fmla="*/ 291797 h 356638"/>
                <a:gd name="connsiteX3" fmla="*/ 124136 w 200024"/>
                <a:gd name="connsiteY3" fmla="*/ 356558 h 356638"/>
                <a:gd name="connsiteX4" fmla="*/ 64801 w 200024"/>
                <a:gd name="connsiteY4" fmla="*/ 276200 h 356638"/>
                <a:gd name="connsiteX5" fmla="*/ 27594 w 200024"/>
                <a:gd name="connsiteY5" fmla="*/ 201540 h 356638"/>
                <a:gd name="connsiteX6" fmla="*/ 53940 w 200024"/>
                <a:gd name="connsiteY6" fmla="*/ 0 h 356638"/>
                <a:gd name="connsiteX0" fmla="*/ 53940 w 200024"/>
                <a:gd name="connsiteY0" fmla="*/ 0 h 356638"/>
                <a:gd name="connsiteX1" fmla="*/ 151920 w 200024"/>
                <a:gd name="connsiteY1" fmla="*/ 183210 h 356638"/>
                <a:gd name="connsiteX2" fmla="*/ 199691 w 200024"/>
                <a:gd name="connsiteY2" fmla="*/ 291797 h 356638"/>
                <a:gd name="connsiteX3" fmla="*/ 124136 w 200024"/>
                <a:gd name="connsiteY3" fmla="*/ 356558 h 356638"/>
                <a:gd name="connsiteX4" fmla="*/ 64801 w 200024"/>
                <a:gd name="connsiteY4" fmla="*/ 276200 h 356638"/>
                <a:gd name="connsiteX5" fmla="*/ 27594 w 200024"/>
                <a:gd name="connsiteY5" fmla="*/ 201540 h 356638"/>
                <a:gd name="connsiteX6" fmla="*/ 53940 w 200024"/>
                <a:gd name="connsiteY6" fmla="*/ 0 h 356638"/>
                <a:gd name="connsiteX0" fmla="*/ 53940 w 200291"/>
                <a:gd name="connsiteY0" fmla="*/ 0 h 361534"/>
                <a:gd name="connsiteX1" fmla="*/ 151920 w 200291"/>
                <a:gd name="connsiteY1" fmla="*/ 183210 h 361534"/>
                <a:gd name="connsiteX2" fmla="*/ 199691 w 200291"/>
                <a:gd name="connsiteY2" fmla="*/ 291797 h 361534"/>
                <a:gd name="connsiteX3" fmla="*/ 121218 w 200291"/>
                <a:gd name="connsiteY3" fmla="*/ 361421 h 361534"/>
                <a:gd name="connsiteX4" fmla="*/ 64801 w 200291"/>
                <a:gd name="connsiteY4" fmla="*/ 276200 h 361534"/>
                <a:gd name="connsiteX5" fmla="*/ 27594 w 200291"/>
                <a:gd name="connsiteY5" fmla="*/ 201540 h 361534"/>
                <a:gd name="connsiteX6" fmla="*/ 53940 w 200291"/>
                <a:gd name="connsiteY6" fmla="*/ 0 h 361534"/>
                <a:gd name="connsiteX0" fmla="*/ 53940 w 200291"/>
                <a:gd name="connsiteY0" fmla="*/ 0 h 362106"/>
                <a:gd name="connsiteX1" fmla="*/ 151920 w 200291"/>
                <a:gd name="connsiteY1" fmla="*/ 183210 h 362106"/>
                <a:gd name="connsiteX2" fmla="*/ 199691 w 200291"/>
                <a:gd name="connsiteY2" fmla="*/ 291797 h 362106"/>
                <a:gd name="connsiteX3" fmla="*/ 121218 w 200291"/>
                <a:gd name="connsiteY3" fmla="*/ 361421 h 362106"/>
                <a:gd name="connsiteX4" fmla="*/ 64801 w 200291"/>
                <a:gd name="connsiteY4" fmla="*/ 276200 h 362106"/>
                <a:gd name="connsiteX5" fmla="*/ 27594 w 200291"/>
                <a:gd name="connsiteY5" fmla="*/ 201540 h 362106"/>
                <a:gd name="connsiteX6" fmla="*/ 53940 w 200291"/>
                <a:gd name="connsiteY6" fmla="*/ 0 h 362106"/>
                <a:gd name="connsiteX0" fmla="*/ 53940 w 200291"/>
                <a:gd name="connsiteY0" fmla="*/ 0 h 362739"/>
                <a:gd name="connsiteX1" fmla="*/ 151920 w 200291"/>
                <a:gd name="connsiteY1" fmla="*/ 183210 h 362739"/>
                <a:gd name="connsiteX2" fmla="*/ 199691 w 200291"/>
                <a:gd name="connsiteY2" fmla="*/ 291797 h 362739"/>
                <a:gd name="connsiteX3" fmla="*/ 121218 w 200291"/>
                <a:gd name="connsiteY3" fmla="*/ 361421 h 362739"/>
                <a:gd name="connsiteX4" fmla="*/ 64801 w 200291"/>
                <a:gd name="connsiteY4" fmla="*/ 276200 h 362739"/>
                <a:gd name="connsiteX5" fmla="*/ 27594 w 200291"/>
                <a:gd name="connsiteY5" fmla="*/ 201540 h 362739"/>
                <a:gd name="connsiteX6" fmla="*/ 53940 w 200291"/>
                <a:gd name="connsiteY6" fmla="*/ 0 h 362739"/>
                <a:gd name="connsiteX0" fmla="*/ 53940 w 199693"/>
                <a:gd name="connsiteY0" fmla="*/ 0 h 362739"/>
                <a:gd name="connsiteX1" fmla="*/ 151920 w 199693"/>
                <a:gd name="connsiteY1" fmla="*/ 183210 h 362739"/>
                <a:gd name="connsiteX2" fmla="*/ 199691 w 199693"/>
                <a:gd name="connsiteY2" fmla="*/ 291797 h 362739"/>
                <a:gd name="connsiteX3" fmla="*/ 121218 w 199693"/>
                <a:gd name="connsiteY3" fmla="*/ 361421 h 362739"/>
                <a:gd name="connsiteX4" fmla="*/ 64801 w 199693"/>
                <a:gd name="connsiteY4" fmla="*/ 276200 h 362739"/>
                <a:gd name="connsiteX5" fmla="*/ 27594 w 199693"/>
                <a:gd name="connsiteY5" fmla="*/ 201540 h 362739"/>
                <a:gd name="connsiteX6" fmla="*/ 53940 w 199693"/>
                <a:gd name="connsiteY6" fmla="*/ 0 h 362739"/>
                <a:gd name="connsiteX0" fmla="*/ 53210 w 198963"/>
                <a:gd name="connsiteY0" fmla="*/ 0 h 362739"/>
                <a:gd name="connsiteX1" fmla="*/ 151190 w 198963"/>
                <a:gd name="connsiteY1" fmla="*/ 183210 h 362739"/>
                <a:gd name="connsiteX2" fmla="*/ 198961 w 198963"/>
                <a:gd name="connsiteY2" fmla="*/ 291797 h 362739"/>
                <a:gd name="connsiteX3" fmla="*/ 120488 w 198963"/>
                <a:gd name="connsiteY3" fmla="*/ 361421 h 362739"/>
                <a:gd name="connsiteX4" fmla="*/ 64071 w 198963"/>
                <a:gd name="connsiteY4" fmla="*/ 276200 h 362739"/>
                <a:gd name="connsiteX5" fmla="*/ 28569 w 198963"/>
                <a:gd name="connsiteY5" fmla="*/ 225412 h 362739"/>
                <a:gd name="connsiteX6" fmla="*/ 53210 w 198963"/>
                <a:gd name="connsiteY6" fmla="*/ 0 h 362739"/>
                <a:gd name="connsiteX0" fmla="*/ 53210 w 198963"/>
                <a:gd name="connsiteY0" fmla="*/ 0 h 361601"/>
                <a:gd name="connsiteX1" fmla="*/ 151190 w 198963"/>
                <a:gd name="connsiteY1" fmla="*/ 183210 h 361601"/>
                <a:gd name="connsiteX2" fmla="*/ 198961 w 198963"/>
                <a:gd name="connsiteY2" fmla="*/ 291797 h 361601"/>
                <a:gd name="connsiteX3" fmla="*/ 120488 w 198963"/>
                <a:gd name="connsiteY3" fmla="*/ 361421 h 361601"/>
                <a:gd name="connsiteX4" fmla="*/ 52135 w 198963"/>
                <a:gd name="connsiteY4" fmla="*/ 267675 h 361601"/>
                <a:gd name="connsiteX5" fmla="*/ 28569 w 198963"/>
                <a:gd name="connsiteY5" fmla="*/ 225412 h 361601"/>
                <a:gd name="connsiteX6" fmla="*/ 53210 w 198963"/>
                <a:gd name="connsiteY6" fmla="*/ 0 h 361601"/>
                <a:gd name="connsiteX0" fmla="*/ 53210 w 198963"/>
                <a:gd name="connsiteY0" fmla="*/ 0 h 361601"/>
                <a:gd name="connsiteX1" fmla="*/ 151190 w 198963"/>
                <a:gd name="connsiteY1" fmla="*/ 183210 h 361601"/>
                <a:gd name="connsiteX2" fmla="*/ 198961 w 198963"/>
                <a:gd name="connsiteY2" fmla="*/ 291797 h 361601"/>
                <a:gd name="connsiteX3" fmla="*/ 120488 w 198963"/>
                <a:gd name="connsiteY3" fmla="*/ 361421 h 361601"/>
                <a:gd name="connsiteX4" fmla="*/ 52135 w 198963"/>
                <a:gd name="connsiteY4" fmla="*/ 267675 h 361601"/>
                <a:gd name="connsiteX5" fmla="*/ 28569 w 198963"/>
                <a:gd name="connsiteY5" fmla="*/ 225412 h 361601"/>
                <a:gd name="connsiteX6" fmla="*/ 53210 w 198963"/>
                <a:gd name="connsiteY6" fmla="*/ 0 h 36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963" h="361601">
                  <a:moveTo>
                    <a:pt x="53210" y="0"/>
                  </a:moveTo>
                  <a:cubicBezTo>
                    <a:pt x="75288" y="19204"/>
                    <a:pt x="126898" y="134577"/>
                    <a:pt x="151190" y="183210"/>
                  </a:cubicBezTo>
                  <a:cubicBezTo>
                    <a:pt x="175482" y="231843"/>
                    <a:pt x="199215" y="282520"/>
                    <a:pt x="198961" y="291797"/>
                  </a:cubicBezTo>
                  <a:cubicBezTo>
                    <a:pt x="198707" y="301074"/>
                    <a:pt x="144959" y="365441"/>
                    <a:pt x="120488" y="361421"/>
                  </a:cubicBezTo>
                  <a:cubicBezTo>
                    <a:pt x="96017" y="357401"/>
                    <a:pt x="62671" y="281907"/>
                    <a:pt x="52135" y="267675"/>
                  </a:cubicBezTo>
                  <a:cubicBezTo>
                    <a:pt x="43228" y="246686"/>
                    <a:pt x="37613" y="245620"/>
                    <a:pt x="28569" y="225412"/>
                  </a:cubicBezTo>
                  <a:cubicBezTo>
                    <a:pt x="11292" y="186833"/>
                    <a:pt x="-37290" y="19909"/>
                    <a:pt x="53210" y="0"/>
                  </a:cubicBezTo>
                  <a:close/>
                </a:path>
              </a:pathLst>
            </a:custGeom>
            <a:solidFill>
              <a:srgbClr val="FFFFFF"/>
            </a:solidFill>
            <a:ln w="8096"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C2B5000A-5324-8AFB-770D-0F5DD01EA7F8}"/>
                </a:ext>
              </a:extLst>
            </p:cNvPr>
            <p:cNvSpPr/>
            <p:nvPr/>
          </p:nvSpPr>
          <p:spPr>
            <a:xfrm>
              <a:off x="908278" y="4834695"/>
              <a:ext cx="657718" cy="1071610"/>
            </a:xfrm>
            <a:custGeom>
              <a:avLst/>
              <a:gdLst>
                <a:gd name="connsiteX0" fmla="*/ 193784 w 337209"/>
                <a:gd name="connsiteY0" fmla="*/ 310742 h 397032"/>
                <a:gd name="connsiteX1" fmla="*/ 93147 w 337209"/>
                <a:gd name="connsiteY1" fmla="*/ 97738 h 397032"/>
                <a:gd name="connsiteX2" fmla="*/ 891 w 337209"/>
                <a:gd name="connsiteY2" fmla="*/ 0 h 397032"/>
                <a:gd name="connsiteX3" fmla="*/ 0 w 337209"/>
                <a:gd name="connsiteY3" fmla="*/ 5870 h 397032"/>
                <a:gd name="connsiteX4" fmla="*/ 87788 w 337209"/>
                <a:gd name="connsiteY4" fmla="*/ 100280 h 397032"/>
                <a:gd name="connsiteX5" fmla="*/ 188902 w 337209"/>
                <a:gd name="connsiteY5" fmla="*/ 314272 h 397032"/>
                <a:gd name="connsiteX6" fmla="*/ 189380 w 337209"/>
                <a:gd name="connsiteY6" fmla="*/ 315284 h 397032"/>
                <a:gd name="connsiteX7" fmla="*/ 190408 w 337209"/>
                <a:gd name="connsiteY7" fmla="*/ 315730 h 397032"/>
                <a:gd name="connsiteX8" fmla="*/ 333541 w 337209"/>
                <a:gd name="connsiteY8" fmla="*/ 397032 h 397032"/>
                <a:gd name="connsiteX9" fmla="*/ 337209 w 337209"/>
                <a:gd name="connsiteY9" fmla="*/ 392361 h 397032"/>
                <a:gd name="connsiteX10" fmla="*/ 193784 w 337209"/>
                <a:gd name="connsiteY10" fmla="*/ 310742 h 397032"/>
                <a:gd name="connsiteX0" fmla="*/ 193784 w 333541"/>
                <a:gd name="connsiteY0" fmla="*/ 310742 h 397032"/>
                <a:gd name="connsiteX1" fmla="*/ 93147 w 333541"/>
                <a:gd name="connsiteY1" fmla="*/ 97738 h 397032"/>
                <a:gd name="connsiteX2" fmla="*/ 891 w 333541"/>
                <a:gd name="connsiteY2" fmla="*/ 0 h 397032"/>
                <a:gd name="connsiteX3" fmla="*/ 0 w 333541"/>
                <a:gd name="connsiteY3" fmla="*/ 5870 h 397032"/>
                <a:gd name="connsiteX4" fmla="*/ 87788 w 333541"/>
                <a:gd name="connsiteY4" fmla="*/ 100280 h 397032"/>
                <a:gd name="connsiteX5" fmla="*/ 188902 w 333541"/>
                <a:gd name="connsiteY5" fmla="*/ 314272 h 397032"/>
                <a:gd name="connsiteX6" fmla="*/ 189380 w 333541"/>
                <a:gd name="connsiteY6" fmla="*/ 315284 h 397032"/>
                <a:gd name="connsiteX7" fmla="*/ 190408 w 333541"/>
                <a:gd name="connsiteY7" fmla="*/ 315730 h 397032"/>
                <a:gd name="connsiteX8" fmla="*/ 333541 w 333541"/>
                <a:gd name="connsiteY8" fmla="*/ 397032 h 397032"/>
                <a:gd name="connsiteX9" fmla="*/ 193784 w 333541"/>
                <a:gd name="connsiteY9" fmla="*/ 310742 h 397032"/>
                <a:gd name="connsiteX0" fmla="*/ 193784 w 384635"/>
                <a:gd name="connsiteY0" fmla="*/ 310742 h 448126"/>
                <a:gd name="connsiteX1" fmla="*/ 93147 w 384635"/>
                <a:gd name="connsiteY1" fmla="*/ 97738 h 448126"/>
                <a:gd name="connsiteX2" fmla="*/ 891 w 384635"/>
                <a:gd name="connsiteY2" fmla="*/ 0 h 448126"/>
                <a:gd name="connsiteX3" fmla="*/ 0 w 384635"/>
                <a:gd name="connsiteY3" fmla="*/ 5870 h 448126"/>
                <a:gd name="connsiteX4" fmla="*/ 87788 w 384635"/>
                <a:gd name="connsiteY4" fmla="*/ 100280 h 448126"/>
                <a:gd name="connsiteX5" fmla="*/ 188902 w 384635"/>
                <a:gd name="connsiteY5" fmla="*/ 314272 h 448126"/>
                <a:gd name="connsiteX6" fmla="*/ 189380 w 384635"/>
                <a:gd name="connsiteY6" fmla="*/ 315284 h 448126"/>
                <a:gd name="connsiteX7" fmla="*/ 190408 w 384635"/>
                <a:gd name="connsiteY7" fmla="*/ 315730 h 448126"/>
                <a:gd name="connsiteX8" fmla="*/ 384635 w 384635"/>
                <a:gd name="connsiteY8" fmla="*/ 448126 h 448126"/>
                <a:gd name="connsiteX0" fmla="*/ 193784 w 193784"/>
                <a:gd name="connsiteY0" fmla="*/ 310742 h 315730"/>
                <a:gd name="connsiteX1" fmla="*/ 93147 w 193784"/>
                <a:gd name="connsiteY1" fmla="*/ 97738 h 315730"/>
                <a:gd name="connsiteX2" fmla="*/ 891 w 193784"/>
                <a:gd name="connsiteY2" fmla="*/ 0 h 315730"/>
                <a:gd name="connsiteX3" fmla="*/ 0 w 193784"/>
                <a:gd name="connsiteY3" fmla="*/ 5870 h 315730"/>
                <a:gd name="connsiteX4" fmla="*/ 87788 w 193784"/>
                <a:gd name="connsiteY4" fmla="*/ 100280 h 315730"/>
                <a:gd name="connsiteX5" fmla="*/ 188902 w 193784"/>
                <a:gd name="connsiteY5" fmla="*/ 314272 h 315730"/>
                <a:gd name="connsiteX6" fmla="*/ 189380 w 193784"/>
                <a:gd name="connsiteY6" fmla="*/ 315284 h 315730"/>
                <a:gd name="connsiteX7" fmla="*/ 190408 w 193784"/>
                <a:gd name="connsiteY7" fmla="*/ 315730 h 31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784" h="315730">
                  <a:moveTo>
                    <a:pt x="193784" y="310742"/>
                  </a:moveTo>
                  <a:cubicBezTo>
                    <a:pt x="188108" y="298663"/>
                    <a:pt x="132949" y="181469"/>
                    <a:pt x="93147" y="97738"/>
                  </a:cubicBezTo>
                  <a:cubicBezTo>
                    <a:pt x="50667" y="8388"/>
                    <a:pt x="2891" y="300"/>
                    <a:pt x="891" y="0"/>
                  </a:cubicBezTo>
                  <a:lnTo>
                    <a:pt x="0" y="5870"/>
                  </a:lnTo>
                  <a:cubicBezTo>
                    <a:pt x="462" y="5935"/>
                    <a:pt x="46829" y="14128"/>
                    <a:pt x="87788" y="100280"/>
                  </a:cubicBezTo>
                  <a:cubicBezTo>
                    <a:pt x="129597" y="188197"/>
                    <a:pt x="188319" y="313017"/>
                    <a:pt x="188902" y="314272"/>
                  </a:cubicBezTo>
                  <a:lnTo>
                    <a:pt x="189380" y="315284"/>
                  </a:lnTo>
                  <a:lnTo>
                    <a:pt x="190408" y="315730"/>
                  </a:lnTo>
                </a:path>
              </a:pathLst>
            </a:custGeom>
            <a:solidFill>
              <a:srgbClr val="D0E7F7"/>
            </a:solidFill>
            <a:ln w="8096"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7897FDE-E0EE-3FA6-775F-3A6CCCB29BD0}"/>
                </a:ext>
              </a:extLst>
            </p:cNvPr>
            <p:cNvSpPr/>
            <p:nvPr/>
          </p:nvSpPr>
          <p:spPr>
            <a:xfrm rot="15044333">
              <a:off x="1281262" y="5487494"/>
              <a:ext cx="960406" cy="855875"/>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 name="connsiteX0" fmla="*/ 4292 w 467870"/>
                <a:gd name="connsiteY0" fmla="*/ 31631 h 448102"/>
                <a:gd name="connsiteX1" fmla="*/ 369155 w 467870"/>
                <a:gd name="connsiteY1" fmla="*/ 448102 h 448102"/>
                <a:gd name="connsiteX2" fmla="*/ 467870 w 467870"/>
                <a:gd name="connsiteY2" fmla="*/ 447742 h 448102"/>
                <a:gd name="connsiteX3" fmla="*/ 203382 w 467870"/>
                <a:gd name="connsiteY3" fmla="*/ 70284 h 448102"/>
                <a:gd name="connsiteX4" fmla="*/ 4292 w 467870"/>
                <a:gd name="connsiteY4" fmla="*/ 31631 h 448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870" h="448102">
                  <a:moveTo>
                    <a:pt x="4292" y="31631"/>
                  </a:moveTo>
                  <a:cubicBezTo>
                    <a:pt x="-46434" y="104058"/>
                    <a:pt x="369155" y="448102"/>
                    <a:pt x="369155" y="448102"/>
                  </a:cubicBezTo>
                  <a:lnTo>
                    <a:pt x="467870" y="447742"/>
                  </a:lnTo>
                  <a:lnTo>
                    <a:pt x="203382" y="70284"/>
                  </a:lnTo>
                  <a:cubicBezTo>
                    <a:pt x="145658" y="-15661"/>
                    <a:pt x="40827" y="-15490"/>
                    <a:pt x="4292" y="31631"/>
                  </a:cubicBezTo>
                  <a:close/>
                </a:path>
              </a:pathLst>
            </a:custGeom>
            <a:solidFill>
              <a:srgbClr val="D3A77F"/>
            </a:solidFill>
            <a:ln w="0"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3104D83C-B4C3-F860-9F83-EFCDA602F589}"/>
                </a:ext>
              </a:extLst>
            </p:cNvPr>
            <p:cNvSpPr/>
            <p:nvPr/>
          </p:nvSpPr>
          <p:spPr>
            <a:xfrm rot="11788002">
              <a:off x="1303994" y="5920261"/>
              <a:ext cx="411984" cy="528230"/>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 name="connsiteX0" fmla="*/ 4292 w 467870"/>
                <a:gd name="connsiteY0" fmla="*/ 31631 h 448102"/>
                <a:gd name="connsiteX1" fmla="*/ 369155 w 467870"/>
                <a:gd name="connsiteY1" fmla="*/ 448102 h 448102"/>
                <a:gd name="connsiteX2" fmla="*/ 467870 w 467870"/>
                <a:gd name="connsiteY2" fmla="*/ 447742 h 448102"/>
                <a:gd name="connsiteX3" fmla="*/ 203382 w 467870"/>
                <a:gd name="connsiteY3" fmla="*/ 70284 h 448102"/>
                <a:gd name="connsiteX4" fmla="*/ 4292 w 467870"/>
                <a:gd name="connsiteY4" fmla="*/ 31631 h 448102"/>
                <a:gd name="connsiteX0" fmla="*/ 4292 w 493844"/>
                <a:gd name="connsiteY0" fmla="*/ 31631 h 462919"/>
                <a:gd name="connsiteX1" fmla="*/ 369155 w 493844"/>
                <a:gd name="connsiteY1" fmla="*/ 448102 h 462919"/>
                <a:gd name="connsiteX2" fmla="*/ 493844 w 493844"/>
                <a:gd name="connsiteY2" fmla="*/ 462919 h 462919"/>
                <a:gd name="connsiteX3" fmla="*/ 203382 w 493844"/>
                <a:gd name="connsiteY3" fmla="*/ 70284 h 462919"/>
                <a:gd name="connsiteX4" fmla="*/ 4292 w 493844"/>
                <a:gd name="connsiteY4" fmla="*/ 31631 h 462919"/>
                <a:gd name="connsiteX0" fmla="*/ 3834 w 493386"/>
                <a:gd name="connsiteY0" fmla="*/ 31631 h 595010"/>
                <a:gd name="connsiteX1" fmla="*/ 422517 w 493386"/>
                <a:gd name="connsiteY1" fmla="*/ 595010 h 595010"/>
                <a:gd name="connsiteX2" fmla="*/ 493386 w 493386"/>
                <a:gd name="connsiteY2" fmla="*/ 462919 h 595010"/>
                <a:gd name="connsiteX3" fmla="*/ 202924 w 493386"/>
                <a:gd name="connsiteY3" fmla="*/ 70284 h 595010"/>
                <a:gd name="connsiteX4" fmla="*/ 3834 w 493386"/>
                <a:gd name="connsiteY4" fmla="*/ 31631 h 595010"/>
                <a:gd name="connsiteX0" fmla="*/ 3834 w 493386"/>
                <a:gd name="connsiteY0" fmla="*/ 31631 h 595010"/>
                <a:gd name="connsiteX1" fmla="*/ 422517 w 493386"/>
                <a:gd name="connsiteY1" fmla="*/ 595010 h 595010"/>
                <a:gd name="connsiteX2" fmla="*/ 493386 w 493386"/>
                <a:gd name="connsiteY2" fmla="*/ 462919 h 595010"/>
                <a:gd name="connsiteX3" fmla="*/ 202924 w 493386"/>
                <a:gd name="connsiteY3" fmla="*/ 70284 h 595010"/>
                <a:gd name="connsiteX4" fmla="*/ 3834 w 493386"/>
                <a:gd name="connsiteY4" fmla="*/ 31631 h 595010"/>
                <a:gd name="connsiteX0" fmla="*/ 3834 w 495467"/>
                <a:gd name="connsiteY0" fmla="*/ 31631 h 595010"/>
                <a:gd name="connsiteX1" fmla="*/ 422517 w 495467"/>
                <a:gd name="connsiteY1" fmla="*/ 595010 h 595010"/>
                <a:gd name="connsiteX2" fmla="*/ 493386 w 495467"/>
                <a:gd name="connsiteY2" fmla="*/ 462919 h 595010"/>
                <a:gd name="connsiteX3" fmla="*/ 202924 w 495467"/>
                <a:gd name="connsiteY3" fmla="*/ 70284 h 595010"/>
                <a:gd name="connsiteX4" fmla="*/ 3834 w 495467"/>
                <a:gd name="connsiteY4" fmla="*/ 31631 h 595010"/>
                <a:gd name="connsiteX0" fmla="*/ 3834 w 494981"/>
                <a:gd name="connsiteY0" fmla="*/ 31631 h 595010"/>
                <a:gd name="connsiteX1" fmla="*/ 422517 w 494981"/>
                <a:gd name="connsiteY1" fmla="*/ 595010 h 595010"/>
                <a:gd name="connsiteX2" fmla="*/ 492824 w 494981"/>
                <a:gd name="connsiteY2" fmla="*/ 448679 h 595010"/>
                <a:gd name="connsiteX3" fmla="*/ 202924 w 494981"/>
                <a:gd name="connsiteY3" fmla="*/ 70284 h 595010"/>
                <a:gd name="connsiteX4" fmla="*/ 3834 w 494981"/>
                <a:gd name="connsiteY4" fmla="*/ 31631 h 595010"/>
                <a:gd name="connsiteX0" fmla="*/ 112511 w 302772"/>
                <a:gd name="connsiteY0" fmla="*/ 366416 h 536971"/>
                <a:gd name="connsiteX1" fmla="*/ 230308 w 302772"/>
                <a:gd name="connsiteY1" fmla="*/ 536971 h 536971"/>
                <a:gd name="connsiteX2" fmla="*/ 300615 w 302772"/>
                <a:gd name="connsiteY2" fmla="*/ 390640 h 536971"/>
                <a:gd name="connsiteX3" fmla="*/ 10715 w 302772"/>
                <a:gd name="connsiteY3" fmla="*/ 12245 h 536971"/>
                <a:gd name="connsiteX4" fmla="*/ 112511 w 302772"/>
                <a:gd name="connsiteY4" fmla="*/ 366416 h 536971"/>
                <a:gd name="connsiteX0" fmla="*/ 9520 w 199781"/>
                <a:gd name="connsiteY0" fmla="*/ 138525 h 309080"/>
                <a:gd name="connsiteX1" fmla="*/ 127317 w 199781"/>
                <a:gd name="connsiteY1" fmla="*/ 309080 h 309080"/>
                <a:gd name="connsiteX2" fmla="*/ 197624 w 199781"/>
                <a:gd name="connsiteY2" fmla="*/ 162749 h 309080"/>
                <a:gd name="connsiteX3" fmla="*/ 66392 w 199781"/>
                <a:gd name="connsiteY3" fmla="*/ 25913 h 309080"/>
                <a:gd name="connsiteX4" fmla="*/ 9520 w 199781"/>
                <a:gd name="connsiteY4" fmla="*/ 138525 h 309080"/>
                <a:gd name="connsiteX0" fmla="*/ 9520 w 199781"/>
                <a:gd name="connsiteY0" fmla="*/ 115645 h 286200"/>
                <a:gd name="connsiteX1" fmla="*/ 127317 w 199781"/>
                <a:gd name="connsiteY1" fmla="*/ 286200 h 286200"/>
                <a:gd name="connsiteX2" fmla="*/ 197624 w 199781"/>
                <a:gd name="connsiteY2" fmla="*/ 139869 h 286200"/>
                <a:gd name="connsiteX3" fmla="*/ 66392 w 199781"/>
                <a:gd name="connsiteY3" fmla="*/ 3033 h 286200"/>
                <a:gd name="connsiteX4" fmla="*/ 9520 w 199781"/>
                <a:gd name="connsiteY4" fmla="*/ 115645 h 286200"/>
                <a:gd name="connsiteX0" fmla="*/ 9520 w 199781"/>
                <a:gd name="connsiteY0" fmla="*/ 95430 h 265985"/>
                <a:gd name="connsiteX1" fmla="*/ 127317 w 199781"/>
                <a:gd name="connsiteY1" fmla="*/ 265985 h 265985"/>
                <a:gd name="connsiteX2" fmla="*/ 197624 w 199781"/>
                <a:gd name="connsiteY2" fmla="*/ 119654 h 265985"/>
                <a:gd name="connsiteX3" fmla="*/ 57070 w 199781"/>
                <a:gd name="connsiteY3" fmla="*/ 3802 h 265985"/>
                <a:gd name="connsiteX4" fmla="*/ 9520 w 199781"/>
                <a:gd name="connsiteY4" fmla="*/ 95430 h 265985"/>
                <a:gd name="connsiteX0" fmla="*/ 9520 w 199781"/>
                <a:gd name="connsiteY0" fmla="*/ 93135 h 263690"/>
                <a:gd name="connsiteX1" fmla="*/ 127317 w 199781"/>
                <a:gd name="connsiteY1" fmla="*/ 263690 h 263690"/>
                <a:gd name="connsiteX2" fmla="*/ 197624 w 199781"/>
                <a:gd name="connsiteY2" fmla="*/ 117359 h 263690"/>
                <a:gd name="connsiteX3" fmla="*/ 77856 w 199781"/>
                <a:gd name="connsiteY3" fmla="*/ 3915 h 263690"/>
                <a:gd name="connsiteX4" fmla="*/ 9520 w 199781"/>
                <a:gd name="connsiteY4" fmla="*/ 93135 h 263690"/>
                <a:gd name="connsiteX0" fmla="*/ 463 w 190724"/>
                <a:gd name="connsiteY0" fmla="*/ 93135 h 263690"/>
                <a:gd name="connsiteX1" fmla="*/ 118260 w 190724"/>
                <a:gd name="connsiteY1" fmla="*/ 263690 h 263690"/>
                <a:gd name="connsiteX2" fmla="*/ 188567 w 190724"/>
                <a:gd name="connsiteY2" fmla="*/ 117359 h 263690"/>
                <a:gd name="connsiteX3" fmla="*/ 68799 w 190724"/>
                <a:gd name="connsiteY3" fmla="*/ 3915 h 263690"/>
                <a:gd name="connsiteX4" fmla="*/ 463 w 190724"/>
                <a:gd name="connsiteY4" fmla="*/ 93135 h 263690"/>
                <a:gd name="connsiteX0" fmla="*/ 476 w 190242"/>
                <a:gd name="connsiteY0" fmla="*/ 93135 h 266817"/>
                <a:gd name="connsiteX1" fmla="*/ 114102 w 190242"/>
                <a:gd name="connsiteY1" fmla="*/ 266817 h 266817"/>
                <a:gd name="connsiteX2" fmla="*/ 188580 w 190242"/>
                <a:gd name="connsiteY2" fmla="*/ 117359 h 266817"/>
                <a:gd name="connsiteX3" fmla="*/ 68812 w 190242"/>
                <a:gd name="connsiteY3" fmla="*/ 3915 h 266817"/>
                <a:gd name="connsiteX4" fmla="*/ 476 w 190242"/>
                <a:gd name="connsiteY4" fmla="*/ 93135 h 266817"/>
                <a:gd name="connsiteX0" fmla="*/ 476 w 201177"/>
                <a:gd name="connsiteY0" fmla="*/ 93135 h 266817"/>
                <a:gd name="connsiteX1" fmla="*/ 114102 w 201177"/>
                <a:gd name="connsiteY1" fmla="*/ 266817 h 266817"/>
                <a:gd name="connsiteX2" fmla="*/ 200287 w 201177"/>
                <a:gd name="connsiteY2" fmla="*/ 117244 h 266817"/>
                <a:gd name="connsiteX3" fmla="*/ 68812 w 201177"/>
                <a:gd name="connsiteY3" fmla="*/ 3915 h 266817"/>
                <a:gd name="connsiteX4" fmla="*/ 476 w 201177"/>
                <a:gd name="connsiteY4" fmla="*/ 93135 h 266817"/>
                <a:gd name="connsiteX0" fmla="*/ 476 w 201177"/>
                <a:gd name="connsiteY0" fmla="*/ 93135 h 266817"/>
                <a:gd name="connsiteX1" fmla="*/ 114102 w 201177"/>
                <a:gd name="connsiteY1" fmla="*/ 266817 h 266817"/>
                <a:gd name="connsiteX2" fmla="*/ 200287 w 201177"/>
                <a:gd name="connsiteY2" fmla="*/ 117244 h 266817"/>
                <a:gd name="connsiteX3" fmla="*/ 68812 w 201177"/>
                <a:gd name="connsiteY3" fmla="*/ 3915 h 266817"/>
                <a:gd name="connsiteX4" fmla="*/ 476 w 201177"/>
                <a:gd name="connsiteY4" fmla="*/ 93135 h 266817"/>
                <a:gd name="connsiteX0" fmla="*/ 0 w 200701"/>
                <a:gd name="connsiteY0" fmla="*/ 93135 h 266817"/>
                <a:gd name="connsiteX1" fmla="*/ 113626 w 200701"/>
                <a:gd name="connsiteY1" fmla="*/ 266817 h 266817"/>
                <a:gd name="connsiteX2" fmla="*/ 199811 w 200701"/>
                <a:gd name="connsiteY2" fmla="*/ 117244 h 266817"/>
                <a:gd name="connsiteX3" fmla="*/ 68336 w 200701"/>
                <a:gd name="connsiteY3" fmla="*/ 3915 h 266817"/>
                <a:gd name="connsiteX4" fmla="*/ 0 w 200701"/>
                <a:gd name="connsiteY4" fmla="*/ 93135 h 266817"/>
                <a:gd name="connsiteX0" fmla="*/ 0 w 200701"/>
                <a:gd name="connsiteY0" fmla="*/ 92159 h 265841"/>
                <a:gd name="connsiteX1" fmla="*/ 113626 w 200701"/>
                <a:gd name="connsiteY1" fmla="*/ 265841 h 265841"/>
                <a:gd name="connsiteX2" fmla="*/ 199811 w 200701"/>
                <a:gd name="connsiteY2" fmla="*/ 116268 h 265841"/>
                <a:gd name="connsiteX3" fmla="*/ 68336 w 200701"/>
                <a:gd name="connsiteY3" fmla="*/ 2939 h 265841"/>
                <a:gd name="connsiteX4" fmla="*/ 0 w 200701"/>
                <a:gd name="connsiteY4" fmla="*/ 92159 h 265841"/>
                <a:gd name="connsiteX0" fmla="*/ 0 w 200701"/>
                <a:gd name="connsiteY0" fmla="*/ 92159 h 265841"/>
                <a:gd name="connsiteX1" fmla="*/ 113626 w 200701"/>
                <a:gd name="connsiteY1" fmla="*/ 265841 h 265841"/>
                <a:gd name="connsiteX2" fmla="*/ 199811 w 200701"/>
                <a:gd name="connsiteY2" fmla="*/ 116268 h 265841"/>
                <a:gd name="connsiteX3" fmla="*/ 68336 w 200701"/>
                <a:gd name="connsiteY3" fmla="*/ 2939 h 265841"/>
                <a:gd name="connsiteX4" fmla="*/ 0 w 200701"/>
                <a:gd name="connsiteY4" fmla="*/ 92159 h 265841"/>
                <a:gd name="connsiteX0" fmla="*/ 0 w 200701"/>
                <a:gd name="connsiteY0" fmla="*/ 102878 h 276560"/>
                <a:gd name="connsiteX1" fmla="*/ 113626 w 200701"/>
                <a:gd name="connsiteY1" fmla="*/ 276560 h 276560"/>
                <a:gd name="connsiteX2" fmla="*/ 199811 w 200701"/>
                <a:gd name="connsiteY2" fmla="*/ 126987 h 276560"/>
                <a:gd name="connsiteX3" fmla="*/ 51895 w 200701"/>
                <a:gd name="connsiteY3" fmla="*/ 2660 h 276560"/>
                <a:gd name="connsiteX4" fmla="*/ 0 w 200701"/>
                <a:gd name="connsiteY4" fmla="*/ 102878 h 27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1" h="276560">
                  <a:moveTo>
                    <a:pt x="0" y="102878"/>
                  </a:moveTo>
                  <a:cubicBezTo>
                    <a:pt x="22009" y="208069"/>
                    <a:pt x="113626" y="276560"/>
                    <a:pt x="113626" y="276560"/>
                  </a:cubicBezTo>
                  <a:cubicBezTo>
                    <a:pt x="192981" y="240058"/>
                    <a:pt x="204472" y="145812"/>
                    <a:pt x="199811" y="126987"/>
                  </a:cubicBezTo>
                  <a:cubicBezTo>
                    <a:pt x="140982" y="65142"/>
                    <a:pt x="101433" y="36819"/>
                    <a:pt x="51895" y="2660"/>
                  </a:cubicBezTo>
                  <a:cubicBezTo>
                    <a:pt x="-2843" y="-17551"/>
                    <a:pt x="540" y="83411"/>
                    <a:pt x="0" y="102878"/>
                  </a:cubicBezTo>
                  <a:close/>
                </a:path>
              </a:pathLst>
            </a:custGeom>
            <a:solidFill>
              <a:srgbClr val="D3A77F"/>
            </a:solidFill>
            <a:ln w="0" cap="flat">
              <a:noFill/>
              <a:prstDash val="solid"/>
              <a:miter/>
            </a:ln>
          </p:spPr>
          <p:txBody>
            <a:bodyPr rtlCol="0" anchor="ctr"/>
            <a:lstStyle/>
            <a:p>
              <a:endParaRPr lang="nl-NL"/>
            </a:p>
          </p:txBody>
        </p:sp>
      </p:grpSp>
      <p:sp>
        <p:nvSpPr>
          <p:cNvPr id="253" name="Rechthoek 252">
            <a:extLst>
              <a:ext uri="{FF2B5EF4-FFF2-40B4-BE49-F238E27FC236}">
                <a16:creationId xmlns:a16="http://schemas.microsoft.com/office/drawing/2014/main" id="{50BC4E14-0395-1C8A-08A8-2ECA43055C28}"/>
              </a:ext>
            </a:extLst>
          </p:cNvPr>
          <p:cNvSpPr/>
          <p:nvPr/>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 name="Tekstvak 1">
            <a:extLst>
              <a:ext uri="{FF2B5EF4-FFF2-40B4-BE49-F238E27FC236}">
                <a16:creationId xmlns:a16="http://schemas.microsoft.com/office/drawing/2014/main" id="{53594C82-8165-C3BD-5FCB-100D748DF59F}"/>
              </a:ext>
            </a:extLst>
          </p:cNvPr>
          <p:cNvSpPr txBox="1"/>
          <p:nvPr/>
        </p:nvSpPr>
        <p:spPr>
          <a:xfrm>
            <a:off x="5287776" y="5541919"/>
            <a:ext cx="6359486" cy="830997"/>
          </a:xfrm>
          <a:prstGeom prst="rect">
            <a:avLst/>
          </a:prstGeom>
          <a:noFill/>
        </p:spPr>
        <p:txBody>
          <a:bodyPr wrap="square">
            <a:spAutoFit/>
          </a:bodyPr>
          <a:lstStyle/>
          <a:p>
            <a:pPr algn="ctr"/>
            <a:r>
              <a:rPr lang="nl-NL" sz="2400">
                <a:solidFill>
                  <a:schemeClr val="tx2"/>
                </a:solidFill>
              </a:rPr>
              <a:t>Verbetering overdracht van medicatiegegevens en bevordering hergebruik van data</a:t>
            </a:r>
            <a:endParaRPr lang="nl-NL" sz="2400"/>
          </a:p>
        </p:txBody>
      </p:sp>
    </p:spTree>
    <p:extLst>
      <p:ext uri="{BB962C8B-B14F-4D97-AF65-F5344CB8AC3E}">
        <p14:creationId xmlns:p14="http://schemas.microsoft.com/office/powerpoint/2010/main" val="3479041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10" presetClass="entr" presetSubtype="0" fill="hold" grpId="0" nodeType="withEffect">
                                  <p:stCondLst>
                                    <p:cond delay="50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53" presetClass="entr" presetSubtype="16" fill="hold" nodeType="withEffect">
                                  <p:stCondLst>
                                    <p:cond delay="1000"/>
                                  </p:stCondLst>
                                  <p:childTnLst>
                                    <p:set>
                                      <p:cBhvr>
                                        <p:cTn id="14" dur="1" fill="hold">
                                          <p:stCondLst>
                                            <p:cond delay="0"/>
                                          </p:stCondLst>
                                        </p:cTn>
                                        <p:tgtEl>
                                          <p:spTgt spid="22"/>
                                        </p:tgtEl>
                                        <p:attrNameLst>
                                          <p:attrName>style.visibility</p:attrName>
                                        </p:attrNameLst>
                                      </p:cBhvr>
                                      <p:to>
                                        <p:strVal val="visible"/>
                                      </p:to>
                                    </p:set>
                                    <p:anim calcmode="lin" valueType="num">
                                      <p:cBhvr>
                                        <p:cTn id="15" dur="500" fill="hold"/>
                                        <p:tgtEl>
                                          <p:spTgt spid="22"/>
                                        </p:tgtEl>
                                        <p:attrNameLst>
                                          <p:attrName>ppt_w</p:attrName>
                                        </p:attrNameLst>
                                      </p:cBhvr>
                                      <p:tavLst>
                                        <p:tav tm="0">
                                          <p:val>
                                            <p:fltVal val="0"/>
                                          </p:val>
                                        </p:tav>
                                        <p:tav tm="100000">
                                          <p:val>
                                            <p:strVal val="#ppt_w"/>
                                          </p:val>
                                        </p:tav>
                                      </p:tavLst>
                                    </p:anim>
                                    <p:anim calcmode="lin" valueType="num">
                                      <p:cBhvr>
                                        <p:cTn id="16" dur="500" fill="hold"/>
                                        <p:tgtEl>
                                          <p:spTgt spid="22"/>
                                        </p:tgtEl>
                                        <p:attrNameLst>
                                          <p:attrName>ppt_h</p:attrName>
                                        </p:attrNameLst>
                                      </p:cBhvr>
                                      <p:tavLst>
                                        <p:tav tm="0">
                                          <p:val>
                                            <p:fltVal val="0"/>
                                          </p:val>
                                        </p:tav>
                                        <p:tav tm="100000">
                                          <p:val>
                                            <p:strVal val="#ppt_h"/>
                                          </p:val>
                                        </p:tav>
                                      </p:tavLst>
                                    </p:anim>
                                    <p:animEffect transition="in" filter="fade">
                                      <p:cBhvr>
                                        <p:cTn id="17" dur="500"/>
                                        <p:tgtEl>
                                          <p:spTgt spid="22"/>
                                        </p:tgtEl>
                                      </p:cBhvr>
                                    </p:animEffect>
                                  </p:childTnLst>
                                </p:cTn>
                              </p:par>
                              <p:par>
                                <p:cTn id="18" presetID="10" presetClass="entr" presetSubtype="0" fill="hold" grpId="0" nodeType="withEffect">
                                  <p:stCondLst>
                                    <p:cond delay="150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par>
                                <p:cTn id="21" presetID="53" presetClass="entr" presetSubtype="16" fill="hold" nodeType="withEffect">
                                  <p:stCondLst>
                                    <p:cond delay="2000"/>
                                  </p:stCondLst>
                                  <p:childTnLst>
                                    <p:set>
                                      <p:cBhvr>
                                        <p:cTn id="22" dur="1" fill="hold">
                                          <p:stCondLst>
                                            <p:cond delay="0"/>
                                          </p:stCondLst>
                                        </p:cTn>
                                        <p:tgtEl>
                                          <p:spTgt spid="249"/>
                                        </p:tgtEl>
                                        <p:attrNameLst>
                                          <p:attrName>style.visibility</p:attrName>
                                        </p:attrNameLst>
                                      </p:cBhvr>
                                      <p:to>
                                        <p:strVal val="visible"/>
                                      </p:to>
                                    </p:set>
                                    <p:anim calcmode="lin" valueType="num">
                                      <p:cBhvr>
                                        <p:cTn id="23" dur="500" fill="hold"/>
                                        <p:tgtEl>
                                          <p:spTgt spid="249"/>
                                        </p:tgtEl>
                                        <p:attrNameLst>
                                          <p:attrName>ppt_w</p:attrName>
                                        </p:attrNameLst>
                                      </p:cBhvr>
                                      <p:tavLst>
                                        <p:tav tm="0">
                                          <p:val>
                                            <p:fltVal val="0"/>
                                          </p:val>
                                        </p:tav>
                                        <p:tav tm="100000">
                                          <p:val>
                                            <p:strVal val="#ppt_w"/>
                                          </p:val>
                                        </p:tav>
                                      </p:tavLst>
                                    </p:anim>
                                    <p:anim calcmode="lin" valueType="num">
                                      <p:cBhvr>
                                        <p:cTn id="24" dur="500" fill="hold"/>
                                        <p:tgtEl>
                                          <p:spTgt spid="249"/>
                                        </p:tgtEl>
                                        <p:attrNameLst>
                                          <p:attrName>ppt_h</p:attrName>
                                        </p:attrNameLst>
                                      </p:cBhvr>
                                      <p:tavLst>
                                        <p:tav tm="0">
                                          <p:val>
                                            <p:fltVal val="0"/>
                                          </p:val>
                                        </p:tav>
                                        <p:tav tm="100000">
                                          <p:val>
                                            <p:strVal val="#ppt_h"/>
                                          </p:val>
                                        </p:tav>
                                      </p:tavLst>
                                    </p:anim>
                                    <p:animEffect transition="in" filter="fade">
                                      <p:cBhvr>
                                        <p:cTn id="25" dur="500"/>
                                        <p:tgtEl>
                                          <p:spTgt spid="249"/>
                                        </p:tgtEl>
                                      </p:cBhvr>
                                    </p:animEffect>
                                  </p:childTnLst>
                                </p:cTn>
                              </p:par>
                              <p:par>
                                <p:cTn id="26" presetID="10" presetClass="entr" presetSubtype="0" fill="hold" grpId="0" nodeType="withEffect">
                                  <p:stCondLst>
                                    <p:cond delay="250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53" presetClass="entr" presetSubtype="16" fill="hold" nodeType="withEffect">
                                  <p:stCondLst>
                                    <p:cond delay="3000"/>
                                  </p:stCondLst>
                                  <p:childTnLst>
                                    <p:set>
                                      <p:cBhvr>
                                        <p:cTn id="30" dur="1" fill="hold">
                                          <p:stCondLst>
                                            <p:cond delay="0"/>
                                          </p:stCondLst>
                                        </p:cTn>
                                        <p:tgtEl>
                                          <p:spTgt spid="252"/>
                                        </p:tgtEl>
                                        <p:attrNameLst>
                                          <p:attrName>style.visibility</p:attrName>
                                        </p:attrNameLst>
                                      </p:cBhvr>
                                      <p:to>
                                        <p:strVal val="visible"/>
                                      </p:to>
                                    </p:set>
                                    <p:anim calcmode="lin" valueType="num">
                                      <p:cBhvr>
                                        <p:cTn id="31" dur="500" fill="hold"/>
                                        <p:tgtEl>
                                          <p:spTgt spid="252"/>
                                        </p:tgtEl>
                                        <p:attrNameLst>
                                          <p:attrName>ppt_w</p:attrName>
                                        </p:attrNameLst>
                                      </p:cBhvr>
                                      <p:tavLst>
                                        <p:tav tm="0">
                                          <p:val>
                                            <p:fltVal val="0"/>
                                          </p:val>
                                        </p:tav>
                                        <p:tav tm="100000">
                                          <p:val>
                                            <p:strVal val="#ppt_w"/>
                                          </p:val>
                                        </p:tav>
                                      </p:tavLst>
                                    </p:anim>
                                    <p:anim calcmode="lin" valueType="num">
                                      <p:cBhvr>
                                        <p:cTn id="32" dur="500" fill="hold"/>
                                        <p:tgtEl>
                                          <p:spTgt spid="252"/>
                                        </p:tgtEl>
                                        <p:attrNameLst>
                                          <p:attrName>ppt_h</p:attrName>
                                        </p:attrNameLst>
                                      </p:cBhvr>
                                      <p:tavLst>
                                        <p:tav tm="0">
                                          <p:val>
                                            <p:fltVal val="0"/>
                                          </p:val>
                                        </p:tav>
                                        <p:tav tm="100000">
                                          <p:val>
                                            <p:strVal val="#ppt_h"/>
                                          </p:val>
                                        </p:tav>
                                      </p:tavLst>
                                    </p:anim>
                                    <p:animEffect transition="in" filter="fade">
                                      <p:cBhvr>
                                        <p:cTn id="33" dur="500"/>
                                        <p:tgtEl>
                                          <p:spTgt spid="252"/>
                                        </p:tgtEl>
                                      </p:cBhvr>
                                    </p:animEffect>
                                  </p:childTnLst>
                                </p:cTn>
                              </p:par>
                              <p:par>
                                <p:cTn id="34" presetID="10" presetClass="entr" presetSubtype="0" fill="hold" grpId="0" nodeType="withEffect">
                                  <p:stCondLst>
                                    <p:cond delay="350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250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D8B49C-F337-E6B9-DA07-8A4494F78ECF}"/>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86A52830-7DCB-8EBD-6C2C-B98933A15F75}"/>
              </a:ext>
            </a:extLst>
          </p:cNvPr>
          <p:cNvSpPr>
            <a:spLocks noGrp="1"/>
          </p:cNvSpPr>
          <p:nvPr>
            <p:ph type="title"/>
          </p:nvPr>
        </p:nvSpPr>
        <p:spPr>
          <a:xfrm>
            <a:off x="864112" y="528000"/>
            <a:ext cx="10451292" cy="640401"/>
          </a:xfrm>
        </p:spPr>
        <p:txBody>
          <a:bodyPr/>
          <a:lstStyle/>
          <a:p>
            <a:r>
              <a:rPr lang="nl-NL"/>
              <a:t>Randvoorwaarden voor databeschikbaarheid</a:t>
            </a:r>
          </a:p>
        </p:txBody>
      </p:sp>
      <p:sp>
        <p:nvSpPr>
          <p:cNvPr id="5" name="Tekstvak 4">
            <a:extLst>
              <a:ext uri="{FF2B5EF4-FFF2-40B4-BE49-F238E27FC236}">
                <a16:creationId xmlns:a16="http://schemas.microsoft.com/office/drawing/2014/main" id="{4C3A1AF3-06ED-5ACE-6358-48B2CEC116EA}"/>
              </a:ext>
            </a:extLst>
          </p:cNvPr>
          <p:cNvSpPr txBox="1"/>
          <p:nvPr/>
        </p:nvSpPr>
        <p:spPr>
          <a:xfrm>
            <a:off x="1995712" y="1710657"/>
            <a:ext cx="3258429" cy="1169551"/>
          </a:xfrm>
          <a:prstGeom prst="rect">
            <a:avLst/>
          </a:prstGeom>
          <a:noFill/>
        </p:spPr>
        <p:txBody>
          <a:bodyPr wrap="square">
            <a:spAutoFit/>
          </a:bodyPr>
          <a:lstStyle/>
          <a:p>
            <a:r>
              <a:rPr lang="nl-NL" sz="2000" b="1">
                <a:solidFill>
                  <a:schemeClr val="tx2"/>
                </a:solidFill>
              </a:rPr>
              <a:t>Identificatie</a:t>
            </a:r>
            <a:br>
              <a:rPr lang="nl-NL" sz="2000">
                <a:solidFill>
                  <a:schemeClr val="tx2"/>
                </a:solidFill>
              </a:rPr>
            </a:br>
            <a:r>
              <a:rPr lang="nl-NL" sz="1600">
                <a:solidFill>
                  <a:schemeClr val="tx2"/>
                </a:solidFill>
              </a:rPr>
              <a:t>Wie logt er in?</a:t>
            </a:r>
            <a:br>
              <a:rPr lang="nl-NL" sz="1600">
                <a:solidFill>
                  <a:schemeClr val="tx2"/>
                </a:solidFill>
              </a:rPr>
            </a:br>
            <a:r>
              <a:rPr lang="nl-NL" sz="1600" i="1">
                <a:solidFill>
                  <a:schemeClr val="accent2"/>
                </a:solidFill>
              </a:rPr>
              <a:t>UZI-pas of BSN nummer</a:t>
            </a:r>
          </a:p>
          <a:p>
            <a:endParaRPr lang="nl-NL" sz="1600"/>
          </a:p>
        </p:txBody>
      </p:sp>
      <p:sp>
        <p:nvSpPr>
          <p:cNvPr id="13" name="Tekstvak 12">
            <a:extLst>
              <a:ext uri="{FF2B5EF4-FFF2-40B4-BE49-F238E27FC236}">
                <a16:creationId xmlns:a16="http://schemas.microsoft.com/office/drawing/2014/main" id="{5236A4A3-0CBC-E1D2-B892-0FBCDC90AE21}"/>
              </a:ext>
            </a:extLst>
          </p:cNvPr>
          <p:cNvSpPr txBox="1"/>
          <p:nvPr/>
        </p:nvSpPr>
        <p:spPr>
          <a:xfrm>
            <a:off x="1959102" y="3112611"/>
            <a:ext cx="3500861" cy="1384995"/>
          </a:xfrm>
          <a:prstGeom prst="rect">
            <a:avLst/>
          </a:prstGeom>
          <a:noFill/>
        </p:spPr>
        <p:txBody>
          <a:bodyPr wrap="square" lIns="91440" tIns="45720" rIns="91440" bIns="45720" anchor="t">
            <a:spAutoFit/>
          </a:bodyPr>
          <a:lstStyle/>
          <a:p>
            <a:r>
              <a:rPr lang="nl-NL" sz="2000" b="1">
                <a:solidFill>
                  <a:schemeClr val="tx2"/>
                </a:solidFill>
              </a:rPr>
              <a:t>Authenticatie</a:t>
            </a:r>
            <a:br>
              <a:rPr lang="nl-NL" sz="2000"/>
            </a:br>
            <a:r>
              <a:rPr lang="nl-NL" sz="1600">
                <a:solidFill>
                  <a:schemeClr val="tx2"/>
                </a:solidFill>
              </a:rPr>
              <a:t>Ben je wie je zegt dat je bent en mag je de gegevens inzien?</a:t>
            </a:r>
            <a:br>
              <a:rPr lang="nl-NL" sz="1600">
                <a:solidFill>
                  <a:schemeClr val="tx2"/>
                </a:solidFill>
              </a:rPr>
            </a:br>
            <a:r>
              <a:rPr lang="nl-NL" sz="1600" i="1" err="1">
                <a:solidFill>
                  <a:schemeClr val="accent2"/>
                </a:solidFill>
              </a:rPr>
              <a:t>ZOrgID</a:t>
            </a:r>
            <a:r>
              <a:rPr lang="nl-NL" sz="1600" i="1">
                <a:solidFill>
                  <a:schemeClr val="accent2"/>
                </a:solidFill>
              </a:rPr>
              <a:t> of </a:t>
            </a:r>
            <a:r>
              <a:rPr lang="nl-NL" sz="1600" i="1" err="1">
                <a:solidFill>
                  <a:schemeClr val="accent2"/>
                </a:solidFill>
              </a:rPr>
              <a:t>ZOrgID</a:t>
            </a:r>
            <a:r>
              <a:rPr lang="nl-NL" sz="1600" i="1">
                <a:solidFill>
                  <a:schemeClr val="accent2"/>
                </a:solidFill>
              </a:rPr>
              <a:t> Smart</a:t>
            </a:r>
          </a:p>
          <a:p>
            <a:endParaRPr lang="nl-NL" sz="1600">
              <a:solidFill>
                <a:schemeClr val="tx2"/>
              </a:solidFill>
            </a:endParaRPr>
          </a:p>
        </p:txBody>
      </p:sp>
      <p:sp>
        <p:nvSpPr>
          <p:cNvPr id="20" name="Tekstvak 19">
            <a:extLst>
              <a:ext uri="{FF2B5EF4-FFF2-40B4-BE49-F238E27FC236}">
                <a16:creationId xmlns:a16="http://schemas.microsoft.com/office/drawing/2014/main" id="{BE4DA2B0-B480-E22E-6C70-905D8EABA771}"/>
              </a:ext>
            </a:extLst>
          </p:cNvPr>
          <p:cNvSpPr txBox="1"/>
          <p:nvPr/>
        </p:nvSpPr>
        <p:spPr>
          <a:xfrm>
            <a:off x="7265785" y="4425896"/>
            <a:ext cx="3500860" cy="1384995"/>
          </a:xfrm>
          <a:prstGeom prst="rect">
            <a:avLst/>
          </a:prstGeom>
          <a:noFill/>
        </p:spPr>
        <p:txBody>
          <a:bodyPr wrap="square" lIns="91440" tIns="45720" rIns="91440" bIns="45720" anchor="t">
            <a:spAutoFit/>
          </a:bodyPr>
          <a:lstStyle/>
          <a:p>
            <a:r>
              <a:rPr lang="nl-NL" sz="2000" b="1">
                <a:solidFill>
                  <a:schemeClr val="tx2"/>
                </a:solidFill>
              </a:rPr>
              <a:t>Autorisatie</a:t>
            </a:r>
          </a:p>
          <a:p>
            <a:r>
              <a:rPr lang="nl-NL" sz="1600">
                <a:solidFill>
                  <a:schemeClr val="tx2"/>
                </a:solidFill>
              </a:rPr>
              <a:t>Mag deze informatie gedeeld worden door het systeem?</a:t>
            </a:r>
            <a:br>
              <a:rPr lang="nl-NL" sz="1600">
                <a:solidFill>
                  <a:schemeClr val="tx2"/>
                </a:solidFill>
              </a:rPr>
            </a:br>
            <a:r>
              <a:rPr lang="nl-NL" sz="1600" i="1">
                <a:solidFill>
                  <a:schemeClr val="accent2"/>
                </a:solidFill>
              </a:rPr>
              <a:t>NEN 7510 en NEN 7513</a:t>
            </a:r>
          </a:p>
          <a:p>
            <a:endParaRPr lang="nl-NL" sz="1600">
              <a:solidFill>
                <a:schemeClr val="tx2"/>
              </a:solidFill>
              <a:ea typeface="Calibri"/>
              <a:cs typeface="Calibri"/>
            </a:endParaRPr>
          </a:p>
        </p:txBody>
      </p:sp>
      <p:sp>
        <p:nvSpPr>
          <p:cNvPr id="69" name="Tekstvak 68">
            <a:extLst>
              <a:ext uri="{FF2B5EF4-FFF2-40B4-BE49-F238E27FC236}">
                <a16:creationId xmlns:a16="http://schemas.microsoft.com/office/drawing/2014/main" id="{16C6FBEB-0A8D-9361-D773-F7B008C5263E}"/>
              </a:ext>
            </a:extLst>
          </p:cNvPr>
          <p:cNvSpPr txBox="1"/>
          <p:nvPr/>
        </p:nvSpPr>
        <p:spPr>
          <a:xfrm>
            <a:off x="7269322" y="1710657"/>
            <a:ext cx="3507799" cy="1384995"/>
          </a:xfrm>
          <a:prstGeom prst="rect">
            <a:avLst/>
          </a:prstGeom>
          <a:noFill/>
        </p:spPr>
        <p:txBody>
          <a:bodyPr wrap="square">
            <a:spAutoFit/>
          </a:bodyPr>
          <a:lstStyle/>
          <a:p>
            <a:r>
              <a:rPr lang="nl-NL" sz="2000" b="1">
                <a:solidFill>
                  <a:schemeClr val="tx2"/>
                </a:solidFill>
              </a:rPr>
              <a:t>Toestemming</a:t>
            </a:r>
            <a:br>
              <a:rPr lang="nl-NL" sz="2000">
                <a:solidFill>
                  <a:schemeClr val="tx2"/>
                </a:solidFill>
              </a:rPr>
            </a:br>
            <a:r>
              <a:rPr lang="nl-NL" sz="1600">
                <a:solidFill>
                  <a:schemeClr val="tx2"/>
                </a:solidFill>
              </a:rPr>
              <a:t>Is de patiënt akkoord met het delen van medische gegevens?</a:t>
            </a:r>
            <a:br>
              <a:rPr lang="nl-NL" sz="1600">
                <a:solidFill>
                  <a:schemeClr val="tx2"/>
                </a:solidFill>
              </a:rPr>
            </a:br>
            <a:r>
              <a:rPr lang="nl-NL" sz="1600" i="1">
                <a:solidFill>
                  <a:schemeClr val="accent2"/>
                </a:solidFill>
              </a:rPr>
              <a:t>MITZ toestemming</a:t>
            </a:r>
          </a:p>
          <a:p>
            <a:endParaRPr lang="nl-NL" sz="1600"/>
          </a:p>
        </p:txBody>
      </p:sp>
      <p:sp>
        <p:nvSpPr>
          <p:cNvPr id="71" name="Tekstvak 70">
            <a:extLst>
              <a:ext uri="{FF2B5EF4-FFF2-40B4-BE49-F238E27FC236}">
                <a16:creationId xmlns:a16="http://schemas.microsoft.com/office/drawing/2014/main" id="{05119219-B976-2F5D-5FA4-4A1D9EAB8603}"/>
              </a:ext>
            </a:extLst>
          </p:cNvPr>
          <p:cNvSpPr txBox="1"/>
          <p:nvPr/>
        </p:nvSpPr>
        <p:spPr>
          <a:xfrm>
            <a:off x="1984947" y="4425896"/>
            <a:ext cx="3801804" cy="1169551"/>
          </a:xfrm>
          <a:prstGeom prst="rect">
            <a:avLst/>
          </a:prstGeom>
          <a:noFill/>
        </p:spPr>
        <p:txBody>
          <a:bodyPr wrap="square">
            <a:spAutoFit/>
          </a:bodyPr>
          <a:lstStyle/>
          <a:p>
            <a:r>
              <a:rPr lang="nl-NL" sz="2000" b="1">
                <a:solidFill>
                  <a:schemeClr val="tx2"/>
                </a:solidFill>
              </a:rPr>
              <a:t>Lokalisatie </a:t>
            </a:r>
            <a:br>
              <a:rPr lang="nl-NL" sz="2000" b="1">
                <a:solidFill>
                  <a:schemeClr val="tx2"/>
                </a:solidFill>
              </a:rPr>
            </a:br>
            <a:r>
              <a:rPr lang="nl-NL" sz="1600">
                <a:solidFill>
                  <a:schemeClr val="tx2"/>
                </a:solidFill>
              </a:rPr>
              <a:t>Waar staan de gezochte gegevens?</a:t>
            </a:r>
            <a:br>
              <a:rPr lang="nl-NL" sz="1600">
                <a:solidFill>
                  <a:schemeClr val="tx2"/>
                </a:solidFill>
              </a:rPr>
            </a:br>
            <a:r>
              <a:rPr lang="nl-NL" i="1" err="1">
                <a:solidFill>
                  <a:schemeClr val="accent2"/>
                </a:solidFill>
              </a:rPr>
              <a:t>Mitz</a:t>
            </a:r>
            <a:r>
              <a:rPr lang="nl-NL" i="1">
                <a:solidFill>
                  <a:schemeClr val="accent2"/>
                </a:solidFill>
              </a:rPr>
              <a:t> lokalisatie</a:t>
            </a:r>
          </a:p>
          <a:p>
            <a:endParaRPr lang="nl-NL" sz="1600"/>
          </a:p>
        </p:txBody>
      </p:sp>
      <p:sp>
        <p:nvSpPr>
          <p:cNvPr id="72" name="Tekstvak 71">
            <a:extLst>
              <a:ext uri="{FF2B5EF4-FFF2-40B4-BE49-F238E27FC236}">
                <a16:creationId xmlns:a16="http://schemas.microsoft.com/office/drawing/2014/main" id="{6CAE0368-4426-CF2B-A5AE-7380723468B5}"/>
              </a:ext>
            </a:extLst>
          </p:cNvPr>
          <p:cNvSpPr txBox="1"/>
          <p:nvPr/>
        </p:nvSpPr>
        <p:spPr>
          <a:xfrm>
            <a:off x="7265785" y="3112611"/>
            <a:ext cx="3697631" cy="1138773"/>
          </a:xfrm>
          <a:prstGeom prst="rect">
            <a:avLst/>
          </a:prstGeom>
          <a:noFill/>
        </p:spPr>
        <p:txBody>
          <a:bodyPr wrap="square">
            <a:spAutoFit/>
          </a:bodyPr>
          <a:lstStyle/>
          <a:p>
            <a:r>
              <a:rPr lang="nl-NL" sz="2000" b="1">
                <a:solidFill>
                  <a:schemeClr val="tx2"/>
                </a:solidFill>
              </a:rPr>
              <a:t>Adressering</a:t>
            </a:r>
            <a:br>
              <a:rPr lang="nl-NL" sz="2000" b="1">
                <a:solidFill>
                  <a:schemeClr val="tx2"/>
                </a:solidFill>
              </a:rPr>
            </a:br>
            <a:r>
              <a:rPr lang="nl-NL" sz="1600">
                <a:solidFill>
                  <a:schemeClr val="tx2"/>
                </a:solidFill>
              </a:rPr>
              <a:t>Wat is het digitale adres waar de gegevens staan en waar ze heen moeten?</a:t>
            </a:r>
          </a:p>
          <a:p>
            <a:r>
              <a:rPr lang="nl-NL" sz="1600" i="1">
                <a:solidFill>
                  <a:schemeClr val="accent2"/>
                </a:solidFill>
              </a:rPr>
              <a:t>Zorg-AB</a:t>
            </a:r>
          </a:p>
        </p:txBody>
      </p:sp>
      <p:grpSp>
        <p:nvGrpSpPr>
          <p:cNvPr id="73" name="Graphic 246">
            <a:extLst>
              <a:ext uri="{FF2B5EF4-FFF2-40B4-BE49-F238E27FC236}">
                <a16:creationId xmlns:a16="http://schemas.microsoft.com/office/drawing/2014/main" id="{BAD091B1-6F59-D64D-B108-716224354B73}"/>
              </a:ext>
            </a:extLst>
          </p:cNvPr>
          <p:cNvGrpSpPr/>
          <p:nvPr/>
        </p:nvGrpSpPr>
        <p:grpSpPr>
          <a:xfrm>
            <a:off x="947633" y="1715740"/>
            <a:ext cx="847247" cy="847247"/>
            <a:chOff x="6860835" y="1695878"/>
            <a:chExt cx="453752" cy="453752"/>
          </a:xfrm>
        </p:grpSpPr>
        <p:grpSp>
          <p:nvGrpSpPr>
            <p:cNvPr id="74" name="Graphic 246">
              <a:extLst>
                <a:ext uri="{FF2B5EF4-FFF2-40B4-BE49-F238E27FC236}">
                  <a16:creationId xmlns:a16="http://schemas.microsoft.com/office/drawing/2014/main" id="{770612F0-F95A-7AB0-35EA-5F3B409CD94F}"/>
                </a:ext>
              </a:extLst>
            </p:cNvPr>
            <p:cNvGrpSpPr/>
            <p:nvPr/>
          </p:nvGrpSpPr>
          <p:grpSpPr>
            <a:xfrm>
              <a:off x="6860835" y="1695878"/>
              <a:ext cx="453752" cy="453752"/>
              <a:chOff x="6860835" y="1695878"/>
              <a:chExt cx="453752" cy="453752"/>
            </a:xfrm>
          </p:grpSpPr>
          <p:sp>
            <p:nvSpPr>
              <p:cNvPr id="76" name="Vrije vorm 75">
                <a:extLst>
                  <a:ext uri="{FF2B5EF4-FFF2-40B4-BE49-F238E27FC236}">
                    <a16:creationId xmlns:a16="http://schemas.microsoft.com/office/drawing/2014/main" id="{EA4572A7-E908-0E89-E514-3D1B0D54083B}"/>
                  </a:ext>
                </a:extLst>
              </p:cNvPr>
              <p:cNvSpPr>
                <a:spLocks/>
              </p:cNvSpPr>
              <p:nvPr/>
            </p:nvSpPr>
            <p:spPr>
              <a:xfrm>
                <a:off x="6868192" y="1703229"/>
                <a:ext cx="414000" cy="414000"/>
              </a:xfrm>
              <a:custGeom>
                <a:avLst/>
                <a:gdLst>
                  <a:gd name="connsiteX0" fmla="*/ 219522 w 439043"/>
                  <a:gd name="connsiteY0" fmla="*/ 439048 h 439047"/>
                  <a:gd name="connsiteX1" fmla="*/ 0 w 439043"/>
                  <a:gd name="connsiteY1" fmla="*/ 219526 h 439047"/>
                  <a:gd name="connsiteX2" fmla="*/ 219522 w 439043"/>
                  <a:gd name="connsiteY2" fmla="*/ 0 h 439047"/>
                  <a:gd name="connsiteX3" fmla="*/ 439043 w 439043"/>
                  <a:gd name="connsiteY3" fmla="*/ 219526 h 439047"/>
                  <a:gd name="connsiteX4" fmla="*/ 219522 w 439043"/>
                  <a:gd name="connsiteY4" fmla="*/ 439048 h 439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043" h="439047">
                    <a:moveTo>
                      <a:pt x="219522" y="439048"/>
                    </a:moveTo>
                    <a:cubicBezTo>
                      <a:pt x="98478" y="439048"/>
                      <a:pt x="0" y="340570"/>
                      <a:pt x="0" y="219526"/>
                    </a:cubicBezTo>
                    <a:cubicBezTo>
                      <a:pt x="0" y="98482"/>
                      <a:pt x="98478" y="0"/>
                      <a:pt x="219522" y="0"/>
                    </a:cubicBezTo>
                    <a:cubicBezTo>
                      <a:pt x="340565" y="0"/>
                      <a:pt x="439043" y="98478"/>
                      <a:pt x="439043" y="219526"/>
                    </a:cubicBezTo>
                    <a:cubicBezTo>
                      <a:pt x="439043" y="340574"/>
                      <a:pt x="340565" y="439048"/>
                      <a:pt x="219522" y="439048"/>
                    </a:cubicBezTo>
                    <a:close/>
                  </a:path>
                </a:pathLst>
              </a:custGeom>
              <a:solidFill>
                <a:srgbClr val="82CCD6"/>
              </a:solidFill>
              <a:ln w="9525" cap="flat">
                <a:noFill/>
                <a:prstDash val="solid"/>
                <a:miter/>
              </a:ln>
            </p:spPr>
            <p:txBody>
              <a:bodyPr rtlCol="0" anchor="ctr"/>
              <a:lstStyle/>
              <a:p>
                <a:endParaRPr lang="nl-NL"/>
              </a:p>
            </p:txBody>
          </p:sp>
          <p:sp>
            <p:nvSpPr>
              <p:cNvPr id="77" name="Vrije vorm 76">
                <a:extLst>
                  <a:ext uri="{FF2B5EF4-FFF2-40B4-BE49-F238E27FC236}">
                    <a16:creationId xmlns:a16="http://schemas.microsoft.com/office/drawing/2014/main" id="{78ACA211-551D-530F-BBB6-1AC6164A7604}"/>
                  </a:ext>
                </a:extLst>
              </p:cNvPr>
              <p:cNvSpPr/>
              <p:nvPr/>
            </p:nvSpPr>
            <p:spPr>
              <a:xfrm>
                <a:off x="6860835" y="1695878"/>
                <a:ext cx="453752" cy="453752"/>
              </a:xfrm>
              <a:custGeom>
                <a:avLst/>
                <a:gdLst>
                  <a:gd name="connsiteX0" fmla="*/ 226877 w 453752"/>
                  <a:gd name="connsiteY0" fmla="*/ 14701 h 453752"/>
                  <a:gd name="connsiteX1" fmla="*/ 439051 w 453752"/>
                  <a:gd name="connsiteY1" fmla="*/ 226876 h 453752"/>
                  <a:gd name="connsiteX2" fmla="*/ 226877 w 453752"/>
                  <a:gd name="connsiteY2" fmla="*/ 439051 h 453752"/>
                  <a:gd name="connsiteX3" fmla="*/ 14701 w 453752"/>
                  <a:gd name="connsiteY3" fmla="*/ 226876 h 453752"/>
                  <a:gd name="connsiteX4" fmla="*/ 226877 w 453752"/>
                  <a:gd name="connsiteY4" fmla="*/ 14701 h 453752"/>
                  <a:gd name="connsiteX5" fmla="*/ 226877 w 453752"/>
                  <a:gd name="connsiteY5" fmla="*/ 0 h 453752"/>
                  <a:gd name="connsiteX6" fmla="*/ 0 w 453752"/>
                  <a:gd name="connsiteY6" fmla="*/ 226876 h 453752"/>
                  <a:gd name="connsiteX7" fmla="*/ 226877 w 453752"/>
                  <a:gd name="connsiteY7" fmla="*/ 453752 h 453752"/>
                  <a:gd name="connsiteX8" fmla="*/ 453753 w 453752"/>
                  <a:gd name="connsiteY8" fmla="*/ 226876 h 453752"/>
                  <a:gd name="connsiteX9" fmla="*/ 226877 w 453752"/>
                  <a:gd name="connsiteY9" fmla="*/ 0 h 453752"/>
                  <a:gd name="connsiteX10" fmla="*/ 226877 w 453752"/>
                  <a:gd name="connsiteY10" fmla="*/ 0 h 45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752" h="453752">
                    <a:moveTo>
                      <a:pt x="226877" y="14701"/>
                    </a:moveTo>
                    <a:cubicBezTo>
                      <a:pt x="344058" y="14701"/>
                      <a:pt x="439051" y="109695"/>
                      <a:pt x="439051" y="226876"/>
                    </a:cubicBezTo>
                    <a:cubicBezTo>
                      <a:pt x="439051" y="344057"/>
                      <a:pt x="344058" y="439051"/>
                      <a:pt x="226877" y="439051"/>
                    </a:cubicBezTo>
                    <a:cubicBezTo>
                      <a:pt x="109696" y="439051"/>
                      <a:pt x="14701" y="344057"/>
                      <a:pt x="14701" y="226876"/>
                    </a:cubicBezTo>
                    <a:cubicBezTo>
                      <a:pt x="14701" y="109695"/>
                      <a:pt x="109696" y="14701"/>
                      <a:pt x="226877" y="14701"/>
                    </a:cubicBezTo>
                    <a:moveTo>
                      <a:pt x="226877" y="0"/>
                    </a:moveTo>
                    <a:cubicBezTo>
                      <a:pt x="101776" y="0"/>
                      <a:pt x="0" y="101776"/>
                      <a:pt x="0" y="226876"/>
                    </a:cubicBezTo>
                    <a:cubicBezTo>
                      <a:pt x="0" y="351976"/>
                      <a:pt x="101776" y="453752"/>
                      <a:pt x="226877" y="453752"/>
                    </a:cubicBezTo>
                    <a:cubicBezTo>
                      <a:pt x="351977" y="453752"/>
                      <a:pt x="453753" y="351976"/>
                      <a:pt x="453753" y="226876"/>
                    </a:cubicBezTo>
                    <a:cubicBezTo>
                      <a:pt x="453753" y="101776"/>
                      <a:pt x="351976" y="0"/>
                      <a:pt x="226877" y="0"/>
                    </a:cubicBezTo>
                    <a:lnTo>
                      <a:pt x="226877" y="0"/>
                    </a:lnTo>
                    <a:close/>
                  </a:path>
                </a:pathLst>
              </a:custGeom>
              <a:noFill/>
              <a:ln w="9525" cap="flat">
                <a:noFill/>
                <a:prstDash val="solid"/>
                <a:miter/>
              </a:ln>
            </p:spPr>
            <p:txBody>
              <a:bodyPr rtlCol="0" anchor="ctr"/>
              <a:lstStyle/>
              <a:p>
                <a:endParaRPr lang="nl-NL"/>
              </a:p>
            </p:txBody>
          </p:sp>
        </p:grpSp>
        <p:sp>
          <p:nvSpPr>
            <p:cNvPr id="75" name="Vrije vorm 74">
              <a:extLst>
                <a:ext uri="{FF2B5EF4-FFF2-40B4-BE49-F238E27FC236}">
                  <a16:creationId xmlns:a16="http://schemas.microsoft.com/office/drawing/2014/main" id="{5E7E72B6-1E85-BE1A-523A-B353463E1DF3}"/>
                </a:ext>
              </a:extLst>
            </p:cNvPr>
            <p:cNvSpPr/>
            <p:nvPr/>
          </p:nvSpPr>
          <p:spPr>
            <a:xfrm>
              <a:off x="6958479" y="1772674"/>
              <a:ext cx="233426" cy="275110"/>
            </a:xfrm>
            <a:custGeom>
              <a:avLst/>
              <a:gdLst>
                <a:gd name="connsiteX0" fmla="*/ 221041 w 233426"/>
                <a:gd name="connsiteY0" fmla="*/ 158329 h 275110"/>
                <a:gd name="connsiteX1" fmla="*/ 212962 w 233426"/>
                <a:gd name="connsiteY1" fmla="*/ 163722 h 275110"/>
                <a:gd name="connsiteX2" fmla="*/ 181236 w 233426"/>
                <a:gd name="connsiteY2" fmla="*/ 214600 h 275110"/>
                <a:gd name="connsiteX3" fmla="*/ 179875 w 233426"/>
                <a:gd name="connsiteY3" fmla="*/ 224225 h 275110"/>
                <a:gd name="connsiteX4" fmla="*/ 185373 w 233426"/>
                <a:gd name="connsiteY4" fmla="*/ 226973 h 275110"/>
                <a:gd name="connsiteX5" fmla="*/ 189483 w 233426"/>
                <a:gd name="connsiteY5" fmla="*/ 225596 h 275110"/>
                <a:gd name="connsiteX6" fmla="*/ 226426 w 233426"/>
                <a:gd name="connsiteY6" fmla="*/ 166423 h 275110"/>
                <a:gd name="connsiteX7" fmla="*/ 221042 w 233426"/>
                <a:gd name="connsiteY7" fmla="*/ 158328 h 275110"/>
                <a:gd name="connsiteX8" fmla="*/ 221041 w 233426"/>
                <a:gd name="connsiteY8" fmla="*/ 158328 h 275110"/>
                <a:gd name="connsiteX9" fmla="*/ 109122 w 233426"/>
                <a:gd name="connsiteY9" fmla="*/ 162009 h 275110"/>
                <a:gd name="connsiteX10" fmla="*/ 99910 w 233426"/>
                <a:gd name="connsiteY10" fmla="*/ 158933 h 275110"/>
                <a:gd name="connsiteX11" fmla="*/ 68653 w 233426"/>
                <a:gd name="connsiteY11" fmla="*/ 206340 h 275110"/>
                <a:gd name="connsiteX12" fmla="*/ 75518 w 233426"/>
                <a:gd name="connsiteY12" fmla="*/ 213217 h 275110"/>
                <a:gd name="connsiteX13" fmla="*/ 82384 w 233426"/>
                <a:gd name="connsiteY13" fmla="*/ 206340 h 275110"/>
                <a:gd name="connsiteX14" fmla="*/ 106051 w 233426"/>
                <a:gd name="connsiteY14" fmla="*/ 171239 h 275110"/>
                <a:gd name="connsiteX15" fmla="*/ 109122 w 233426"/>
                <a:gd name="connsiteY15" fmla="*/ 162009 h 275110"/>
                <a:gd name="connsiteX16" fmla="*/ 109122 w 233426"/>
                <a:gd name="connsiteY16" fmla="*/ 162009 h 275110"/>
                <a:gd name="connsiteX17" fmla="*/ 123577 w 233426"/>
                <a:gd name="connsiteY17" fmla="*/ 240721 h 275110"/>
                <a:gd name="connsiteX18" fmla="*/ 89324 w 233426"/>
                <a:gd name="connsiteY18" fmla="*/ 267239 h 275110"/>
                <a:gd name="connsiteX19" fmla="*/ 95123 w 233426"/>
                <a:gd name="connsiteY19" fmla="*/ 275037 h 275110"/>
                <a:gd name="connsiteX20" fmla="*/ 96128 w 233426"/>
                <a:gd name="connsiteY20" fmla="*/ 275111 h 275110"/>
                <a:gd name="connsiteX21" fmla="*/ 102907 w 233426"/>
                <a:gd name="connsiteY21" fmla="*/ 269227 h 275110"/>
                <a:gd name="connsiteX22" fmla="*/ 123577 w 233426"/>
                <a:gd name="connsiteY22" fmla="*/ 254477 h 275110"/>
                <a:gd name="connsiteX23" fmla="*/ 151039 w 233426"/>
                <a:gd name="connsiteY23" fmla="*/ 268233 h 275110"/>
                <a:gd name="connsiteX24" fmla="*/ 157904 w 233426"/>
                <a:gd name="connsiteY24" fmla="*/ 275111 h 275110"/>
                <a:gd name="connsiteX25" fmla="*/ 164769 w 233426"/>
                <a:gd name="connsiteY25" fmla="*/ 268233 h 275110"/>
                <a:gd name="connsiteX26" fmla="*/ 123577 w 233426"/>
                <a:gd name="connsiteY26" fmla="*/ 240721 h 275110"/>
                <a:gd name="connsiteX27" fmla="*/ 123577 w 233426"/>
                <a:gd name="connsiteY27" fmla="*/ 213217 h 275110"/>
                <a:gd name="connsiteX28" fmla="*/ 62286 w 233426"/>
                <a:gd name="connsiteY28" fmla="*/ 251925 h 275110"/>
                <a:gd name="connsiteX29" fmla="*/ 66106 w 233426"/>
                <a:gd name="connsiteY29" fmla="*/ 260858 h 275110"/>
                <a:gd name="connsiteX30" fmla="*/ 68654 w 233426"/>
                <a:gd name="connsiteY30" fmla="*/ 261355 h 275110"/>
                <a:gd name="connsiteX31" fmla="*/ 75023 w 233426"/>
                <a:gd name="connsiteY31" fmla="*/ 257029 h 275110"/>
                <a:gd name="connsiteX32" fmla="*/ 123578 w 233426"/>
                <a:gd name="connsiteY32" fmla="*/ 226973 h 275110"/>
                <a:gd name="connsiteX33" fmla="*/ 166782 w 233426"/>
                <a:gd name="connsiteY33" fmla="*/ 245591 h 275110"/>
                <a:gd name="connsiteX34" fmla="*/ 176490 w 233426"/>
                <a:gd name="connsiteY34" fmla="*/ 245591 h 275110"/>
                <a:gd name="connsiteX35" fmla="*/ 176490 w 233426"/>
                <a:gd name="connsiteY35" fmla="*/ 235865 h 275110"/>
                <a:gd name="connsiteX36" fmla="*/ 123577 w 233426"/>
                <a:gd name="connsiteY36" fmla="*/ 213217 h 275110"/>
                <a:gd name="connsiteX37" fmla="*/ 123577 w 233426"/>
                <a:gd name="connsiteY37" fmla="*/ 213217 h 275110"/>
                <a:gd name="connsiteX38" fmla="*/ 123919 w 233426"/>
                <a:gd name="connsiteY38" fmla="*/ 137568 h 275110"/>
                <a:gd name="connsiteX39" fmla="*/ 130436 w 233426"/>
                <a:gd name="connsiteY39" fmla="*/ 130375 h 275110"/>
                <a:gd name="connsiteX40" fmla="*/ 123256 w 233426"/>
                <a:gd name="connsiteY40" fmla="*/ 123825 h 275110"/>
                <a:gd name="connsiteX41" fmla="*/ 34327 w 233426"/>
                <a:gd name="connsiteY41" fmla="*/ 240728 h 275110"/>
                <a:gd name="connsiteX42" fmla="*/ 41192 w 233426"/>
                <a:gd name="connsiteY42" fmla="*/ 247606 h 275110"/>
                <a:gd name="connsiteX43" fmla="*/ 48057 w 233426"/>
                <a:gd name="connsiteY43" fmla="*/ 240728 h 275110"/>
                <a:gd name="connsiteX44" fmla="*/ 123920 w 233426"/>
                <a:gd name="connsiteY44" fmla="*/ 137568 h 275110"/>
                <a:gd name="connsiteX45" fmla="*/ 123919 w 233426"/>
                <a:gd name="connsiteY45" fmla="*/ 137568 h 275110"/>
                <a:gd name="connsiteX46" fmla="*/ 129276 w 233426"/>
                <a:gd name="connsiteY46" fmla="*/ 109955 h 275110"/>
                <a:gd name="connsiteX47" fmla="*/ 157904 w 233426"/>
                <a:gd name="connsiteY47" fmla="*/ 137574 h 275110"/>
                <a:gd name="connsiteX48" fmla="*/ 150496 w 233426"/>
                <a:gd name="connsiteY48" fmla="*/ 149953 h 275110"/>
                <a:gd name="connsiteX49" fmla="*/ 126648 w 233426"/>
                <a:gd name="connsiteY49" fmla="*/ 152055 h 275110"/>
                <a:gd name="connsiteX50" fmla="*/ 117436 w 233426"/>
                <a:gd name="connsiteY50" fmla="*/ 155132 h 275110"/>
                <a:gd name="connsiteX51" fmla="*/ 120506 w 233426"/>
                <a:gd name="connsiteY51" fmla="*/ 164361 h 275110"/>
                <a:gd name="connsiteX52" fmla="*/ 157718 w 233426"/>
                <a:gd name="connsiteY52" fmla="*/ 161653 h 275110"/>
                <a:gd name="connsiteX53" fmla="*/ 171635 w 233426"/>
                <a:gd name="connsiteY53" fmla="*/ 137574 h 275110"/>
                <a:gd name="connsiteX54" fmla="*/ 131609 w 233426"/>
                <a:gd name="connsiteY54" fmla="*/ 96401 h 275110"/>
                <a:gd name="connsiteX55" fmla="*/ 38584 w 233426"/>
                <a:gd name="connsiteY55" fmla="*/ 134982 h 275110"/>
                <a:gd name="connsiteX56" fmla="*/ 7427 w 233426"/>
                <a:gd name="connsiteY56" fmla="*/ 182985 h 275110"/>
                <a:gd name="connsiteX57" fmla="*/ 11008 w 233426"/>
                <a:gd name="connsiteY57" fmla="*/ 192019 h 275110"/>
                <a:gd name="connsiteX58" fmla="*/ 13730 w 233426"/>
                <a:gd name="connsiteY58" fmla="*/ 192584 h 275110"/>
                <a:gd name="connsiteX59" fmla="*/ 20032 w 233426"/>
                <a:gd name="connsiteY59" fmla="*/ 188426 h 275110"/>
                <a:gd name="connsiteX60" fmla="*/ 129276 w 233426"/>
                <a:gd name="connsiteY60" fmla="*/ 109955 h 275110"/>
                <a:gd name="connsiteX61" fmla="*/ 13107 w 233426"/>
                <a:gd name="connsiteY61" fmla="*/ 133551 h 275110"/>
                <a:gd name="connsiteX62" fmla="*/ 116713 w 233426"/>
                <a:gd name="connsiteY62" fmla="*/ 75674 h 275110"/>
                <a:gd name="connsiteX63" fmla="*/ 185675 w 233426"/>
                <a:gd name="connsiteY63" fmla="*/ 125854 h 275110"/>
                <a:gd name="connsiteX64" fmla="*/ 173647 w 233426"/>
                <a:gd name="connsiteY64" fmla="*/ 173964 h 275110"/>
                <a:gd name="connsiteX65" fmla="*/ 114701 w 233426"/>
                <a:gd name="connsiteY65" fmla="*/ 180842 h 275110"/>
                <a:gd name="connsiteX66" fmla="*/ 104993 w 233426"/>
                <a:gd name="connsiteY66" fmla="*/ 180842 h 275110"/>
                <a:gd name="connsiteX67" fmla="*/ 104993 w 233426"/>
                <a:gd name="connsiteY67" fmla="*/ 190569 h 275110"/>
                <a:gd name="connsiteX68" fmla="*/ 139421 w 233426"/>
                <a:gd name="connsiteY68" fmla="*/ 200637 h 275110"/>
                <a:gd name="connsiteX69" fmla="*/ 183356 w 233426"/>
                <a:gd name="connsiteY69" fmla="*/ 183691 h 275110"/>
                <a:gd name="connsiteX70" fmla="*/ 198790 w 233426"/>
                <a:gd name="connsiteY70" fmla="*/ 121777 h 275110"/>
                <a:gd name="connsiteX71" fmla="*/ 116713 w 233426"/>
                <a:gd name="connsiteY71" fmla="*/ 61919 h 275110"/>
                <a:gd name="connsiteX72" fmla="*/ 624 w 233426"/>
                <a:gd name="connsiteY72" fmla="*/ 127828 h 275110"/>
                <a:gd name="connsiteX73" fmla="*/ 4009 w 233426"/>
                <a:gd name="connsiteY73" fmla="*/ 136943 h 275110"/>
                <a:gd name="connsiteX74" fmla="*/ 13107 w 233426"/>
                <a:gd name="connsiteY74" fmla="*/ 133551 h 275110"/>
                <a:gd name="connsiteX75" fmla="*/ 13107 w 233426"/>
                <a:gd name="connsiteY75" fmla="*/ 133551 h 275110"/>
                <a:gd name="connsiteX76" fmla="*/ 138214 w 233426"/>
                <a:gd name="connsiteY76" fmla="*/ 34467 h 275110"/>
                <a:gd name="connsiteX77" fmla="*/ 9212 w 233426"/>
                <a:gd name="connsiteY77" fmla="*/ 70496 h 275110"/>
                <a:gd name="connsiteX78" fmla="*/ 8562 w 233426"/>
                <a:gd name="connsiteY78" fmla="*/ 80201 h 275110"/>
                <a:gd name="connsiteX79" fmla="*/ 18250 w 233426"/>
                <a:gd name="connsiteY79" fmla="*/ 80853 h 275110"/>
                <a:gd name="connsiteX80" fmla="*/ 136404 w 233426"/>
                <a:gd name="connsiteY80" fmla="*/ 48102 h 275110"/>
                <a:gd name="connsiteX81" fmla="*/ 219735 w 233426"/>
                <a:gd name="connsiteY81" fmla="*/ 138327 h 275110"/>
                <a:gd name="connsiteX82" fmla="*/ 226546 w 233426"/>
                <a:gd name="connsiteY82" fmla="*/ 144446 h 275110"/>
                <a:gd name="connsiteX83" fmla="*/ 227318 w 233426"/>
                <a:gd name="connsiteY83" fmla="*/ 144405 h 275110"/>
                <a:gd name="connsiteX84" fmla="*/ 233384 w 233426"/>
                <a:gd name="connsiteY84" fmla="*/ 136809 h 275110"/>
                <a:gd name="connsiteX85" fmla="*/ 138214 w 233426"/>
                <a:gd name="connsiteY85" fmla="*/ 34468 h 275110"/>
                <a:gd name="connsiteX86" fmla="*/ 138213 w 233426"/>
                <a:gd name="connsiteY86" fmla="*/ 34467 h 275110"/>
                <a:gd name="connsiteX87" fmla="*/ 22393 w 233426"/>
                <a:gd name="connsiteY87" fmla="*/ 39021 h 275110"/>
                <a:gd name="connsiteX88" fmla="*/ 22822 w 233426"/>
                <a:gd name="connsiteY88" fmla="*/ 29336 h 275110"/>
                <a:gd name="connsiteX89" fmla="*/ 123672 w 233426"/>
                <a:gd name="connsiteY89" fmla="*/ 18 h 275110"/>
                <a:gd name="connsiteX90" fmla="*/ 203951 w 233426"/>
                <a:gd name="connsiteY90" fmla="*/ 29544 h 275110"/>
                <a:gd name="connsiteX91" fmla="*/ 203951 w 233426"/>
                <a:gd name="connsiteY91" fmla="*/ 39270 h 275110"/>
                <a:gd name="connsiteX92" fmla="*/ 199097 w 233426"/>
                <a:gd name="connsiteY92" fmla="*/ 41285 h 275110"/>
                <a:gd name="connsiteX93" fmla="*/ 194244 w 233426"/>
                <a:gd name="connsiteY93" fmla="*/ 39270 h 275110"/>
                <a:gd name="connsiteX94" fmla="*/ 123484 w 233426"/>
                <a:gd name="connsiteY94" fmla="*/ 13773 h 275110"/>
                <a:gd name="connsiteX95" fmla="*/ 32073 w 233426"/>
                <a:gd name="connsiteY95" fmla="*/ 39491 h 275110"/>
                <a:gd name="connsiteX96" fmla="*/ 22393 w 233426"/>
                <a:gd name="connsiteY96" fmla="*/ 39021 h 27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3426" h="275110">
                  <a:moveTo>
                    <a:pt x="221041" y="158329"/>
                  </a:moveTo>
                  <a:cubicBezTo>
                    <a:pt x="217301" y="157570"/>
                    <a:pt x="213707" y="160001"/>
                    <a:pt x="212962" y="163722"/>
                  </a:cubicBezTo>
                  <a:cubicBezTo>
                    <a:pt x="206720" y="194988"/>
                    <a:pt x="181490" y="214405"/>
                    <a:pt x="181236" y="214600"/>
                  </a:cubicBezTo>
                  <a:cubicBezTo>
                    <a:pt x="178212" y="216877"/>
                    <a:pt x="177602" y="221190"/>
                    <a:pt x="179875" y="224225"/>
                  </a:cubicBezTo>
                  <a:cubicBezTo>
                    <a:pt x="181223" y="226025"/>
                    <a:pt x="183289" y="226973"/>
                    <a:pt x="185373" y="226973"/>
                  </a:cubicBezTo>
                  <a:cubicBezTo>
                    <a:pt x="186801" y="226973"/>
                    <a:pt x="188249" y="226522"/>
                    <a:pt x="189483" y="225596"/>
                  </a:cubicBezTo>
                  <a:cubicBezTo>
                    <a:pt x="190691" y="224688"/>
                    <a:pt x="219131" y="202967"/>
                    <a:pt x="226426" y="166423"/>
                  </a:cubicBezTo>
                  <a:cubicBezTo>
                    <a:pt x="227170" y="162702"/>
                    <a:pt x="224762" y="159075"/>
                    <a:pt x="221042" y="158328"/>
                  </a:cubicBezTo>
                  <a:lnTo>
                    <a:pt x="221041" y="158328"/>
                  </a:lnTo>
                  <a:close/>
                  <a:moveTo>
                    <a:pt x="109122" y="162009"/>
                  </a:moveTo>
                  <a:cubicBezTo>
                    <a:pt x="107432" y="158617"/>
                    <a:pt x="103302" y="157227"/>
                    <a:pt x="99910" y="158933"/>
                  </a:cubicBezTo>
                  <a:cubicBezTo>
                    <a:pt x="69010" y="174415"/>
                    <a:pt x="68653" y="205043"/>
                    <a:pt x="68653" y="206340"/>
                  </a:cubicBezTo>
                  <a:cubicBezTo>
                    <a:pt x="68653" y="210134"/>
                    <a:pt x="71725" y="213217"/>
                    <a:pt x="75518" y="213217"/>
                  </a:cubicBezTo>
                  <a:cubicBezTo>
                    <a:pt x="79314" y="213217"/>
                    <a:pt x="82384" y="210134"/>
                    <a:pt x="82384" y="206340"/>
                  </a:cubicBezTo>
                  <a:cubicBezTo>
                    <a:pt x="82384" y="206104"/>
                    <a:pt x="82653" y="182959"/>
                    <a:pt x="106051" y="171239"/>
                  </a:cubicBezTo>
                  <a:cubicBezTo>
                    <a:pt x="109444" y="169539"/>
                    <a:pt x="110818" y="165408"/>
                    <a:pt x="109122" y="162009"/>
                  </a:cubicBezTo>
                  <a:lnTo>
                    <a:pt x="109122" y="162009"/>
                  </a:lnTo>
                  <a:close/>
                  <a:moveTo>
                    <a:pt x="123577" y="240721"/>
                  </a:moveTo>
                  <a:cubicBezTo>
                    <a:pt x="99534" y="240721"/>
                    <a:pt x="90658" y="258063"/>
                    <a:pt x="89324" y="267239"/>
                  </a:cubicBezTo>
                  <a:cubicBezTo>
                    <a:pt x="88775" y="271000"/>
                    <a:pt x="91369" y="274493"/>
                    <a:pt x="95123" y="275037"/>
                  </a:cubicBezTo>
                  <a:cubicBezTo>
                    <a:pt x="95458" y="275084"/>
                    <a:pt x="95793" y="275111"/>
                    <a:pt x="96128" y="275111"/>
                  </a:cubicBezTo>
                  <a:cubicBezTo>
                    <a:pt x="99481" y="275111"/>
                    <a:pt x="102411" y="272652"/>
                    <a:pt x="102907" y="269227"/>
                  </a:cubicBezTo>
                  <a:cubicBezTo>
                    <a:pt x="102995" y="268622"/>
                    <a:pt x="105267" y="254477"/>
                    <a:pt x="123577" y="254477"/>
                  </a:cubicBezTo>
                  <a:cubicBezTo>
                    <a:pt x="144173" y="254477"/>
                    <a:pt x="151039" y="265318"/>
                    <a:pt x="151039" y="268233"/>
                  </a:cubicBezTo>
                  <a:cubicBezTo>
                    <a:pt x="151039" y="272034"/>
                    <a:pt x="154110" y="275111"/>
                    <a:pt x="157904" y="275111"/>
                  </a:cubicBezTo>
                  <a:cubicBezTo>
                    <a:pt x="161699" y="275111"/>
                    <a:pt x="164769" y="272034"/>
                    <a:pt x="164769" y="268233"/>
                  </a:cubicBezTo>
                  <a:cubicBezTo>
                    <a:pt x="164769" y="257137"/>
                    <a:pt x="151682" y="240721"/>
                    <a:pt x="123577" y="240721"/>
                  </a:cubicBezTo>
                  <a:close/>
                  <a:moveTo>
                    <a:pt x="123577" y="213217"/>
                  </a:moveTo>
                  <a:cubicBezTo>
                    <a:pt x="78254" y="213217"/>
                    <a:pt x="62916" y="250339"/>
                    <a:pt x="62286" y="251925"/>
                  </a:cubicBezTo>
                  <a:cubicBezTo>
                    <a:pt x="60870" y="255444"/>
                    <a:pt x="62580" y="259448"/>
                    <a:pt x="66106" y="260858"/>
                  </a:cubicBezTo>
                  <a:cubicBezTo>
                    <a:pt x="66938" y="261194"/>
                    <a:pt x="67803" y="261355"/>
                    <a:pt x="68654" y="261355"/>
                  </a:cubicBezTo>
                  <a:cubicBezTo>
                    <a:pt x="71376" y="261355"/>
                    <a:pt x="73950" y="259716"/>
                    <a:pt x="75023" y="257029"/>
                  </a:cubicBezTo>
                  <a:cubicBezTo>
                    <a:pt x="75144" y="256734"/>
                    <a:pt x="87454" y="226973"/>
                    <a:pt x="123578" y="226973"/>
                  </a:cubicBezTo>
                  <a:cubicBezTo>
                    <a:pt x="138992" y="226973"/>
                    <a:pt x="155143" y="233938"/>
                    <a:pt x="166782" y="245591"/>
                  </a:cubicBezTo>
                  <a:cubicBezTo>
                    <a:pt x="169464" y="248278"/>
                    <a:pt x="173808" y="248278"/>
                    <a:pt x="176490" y="245591"/>
                  </a:cubicBezTo>
                  <a:cubicBezTo>
                    <a:pt x="179172" y="242904"/>
                    <a:pt x="179172" y="238552"/>
                    <a:pt x="176490" y="235865"/>
                  </a:cubicBezTo>
                  <a:cubicBezTo>
                    <a:pt x="162122" y="221472"/>
                    <a:pt x="142833" y="213217"/>
                    <a:pt x="123577" y="213217"/>
                  </a:cubicBezTo>
                  <a:lnTo>
                    <a:pt x="123577" y="213217"/>
                  </a:lnTo>
                  <a:close/>
                  <a:moveTo>
                    <a:pt x="123919" y="137568"/>
                  </a:moveTo>
                  <a:cubicBezTo>
                    <a:pt x="127694" y="137379"/>
                    <a:pt x="130617" y="134162"/>
                    <a:pt x="130436" y="130375"/>
                  </a:cubicBezTo>
                  <a:cubicBezTo>
                    <a:pt x="130256" y="126579"/>
                    <a:pt x="127031" y="123731"/>
                    <a:pt x="123256" y="123825"/>
                  </a:cubicBezTo>
                  <a:cubicBezTo>
                    <a:pt x="122370" y="123866"/>
                    <a:pt x="34327" y="129300"/>
                    <a:pt x="34327" y="240728"/>
                  </a:cubicBezTo>
                  <a:cubicBezTo>
                    <a:pt x="34327" y="244523"/>
                    <a:pt x="37397" y="247606"/>
                    <a:pt x="41192" y="247606"/>
                  </a:cubicBezTo>
                  <a:cubicBezTo>
                    <a:pt x="44987" y="247606"/>
                    <a:pt x="48057" y="244523"/>
                    <a:pt x="48057" y="240728"/>
                  </a:cubicBezTo>
                  <a:cubicBezTo>
                    <a:pt x="48057" y="142713"/>
                    <a:pt x="120821" y="137729"/>
                    <a:pt x="123920" y="137568"/>
                  </a:cubicBezTo>
                  <a:lnTo>
                    <a:pt x="123919" y="137568"/>
                  </a:lnTo>
                  <a:close/>
                  <a:moveTo>
                    <a:pt x="129276" y="109955"/>
                  </a:moveTo>
                  <a:cubicBezTo>
                    <a:pt x="145864" y="112817"/>
                    <a:pt x="157904" y="124430"/>
                    <a:pt x="157904" y="137574"/>
                  </a:cubicBezTo>
                  <a:cubicBezTo>
                    <a:pt x="157904" y="142746"/>
                    <a:pt x="155410" y="146917"/>
                    <a:pt x="150496" y="149953"/>
                  </a:cubicBezTo>
                  <a:cubicBezTo>
                    <a:pt x="143570" y="154238"/>
                    <a:pt x="132883" y="155185"/>
                    <a:pt x="126648" y="152055"/>
                  </a:cubicBezTo>
                  <a:cubicBezTo>
                    <a:pt x="123255" y="150343"/>
                    <a:pt x="119132" y="151739"/>
                    <a:pt x="117436" y="155132"/>
                  </a:cubicBezTo>
                  <a:cubicBezTo>
                    <a:pt x="115739" y="158530"/>
                    <a:pt x="117114" y="162661"/>
                    <a:pt x="120506" y="164361"/>
                  </a:cubicBezTo>
                  <a:cubicBezTo>
                    <a:pt x="131032" y="169619"/>
                    <a:pt x="146675" y="168490"/>
                    <a:pt x="157718" y="161653"/>
                  </a:cubicBezTo>
                  <a:cubicBezTo>
                    <a:pt x="166687" y="156099"/>
                    <a:pt x="171635" y="147548"/>
                    <a:pt x="171635" y="137574"/>
                  </a:cubicBezTo>
                  <a:cubicBezTo>
                    <a:pt x="171635" y="117391"/>
                    <a:pt x="155176" y="100465"/>
                    <a:pt x="131609" y="96401"/>
                  </a:cubicBezTo>
                  <a:cubicBezTo>
                    <a:pt x="98235" y="90652"/>
                    <a:pt x="66052" y="103978"/>
                    <a:pt x="38584" y="134982"/>
                  </a:cubicBezTo>
                  <a:cubicBezTo>
                    <a:pt x="18356" y="157811"/>
                    <a:pt x="7856" y="181964"/>
                    <a:pt x="7427" y="182985"/>
                  </a:cubicBezTo>
                  <a:cubicBezTo>
                    <a:pt x="5926" y="186478"/>
                    <a:pt x="7535" y="190515"/>
                    <a:pt x="11008" y="192019"/>
                  </a:cubicBezTo>
                  <a:cubicBezTo>
                    <a:pt x="11893" y="192402"/>
                    <a:pt x="12818" y="192584"/>
                    <a:pt x="13730" y="192584"/>
                  </a:cubicBezTo>
                  <a:cubicBezTo>
                    <a:pt x="16385" y="192584"/>
                    <a:pt x="18913" y="191032"/>
                    <a:pt x="20032" y="188426"/>
                  </a:cubicBezTo>
                  <a:cubicBezTo>
                    <a:pt x="20428" y="187526"/>
                    <a:pt x="59911" y="97993"/>
                    <a:pt x="129276" y="109955"/>
                  </a:cubicBezTo>
                  <a:close/>
                  <a:moveTo>
                    <a:pt x="13107" y="133551"/>
                  </a:moveTo>
                  <a:cubicBezTo>
                    <a:pt x="13369" y="132973"/>
                    <a:pt x="40468" y="75674"/>
                    <a:pt x="116713" y="75674"/>
                  </a:cubicBezTo>
                  <a:cubicBezTo>
                    <a:pt x="142545" y="75674"/>
                    <a:pt x="174224" y="88859"/>
                    <a:pt x="185675" y="125854"/>
                  </a:cubicBezTo>
                  <a:cubicBezTo>
                    <a:pt x="189792" y="139139"/>
                    <a:pt x="185944" y="161653"/>
                    <a:pt x="173647" y="173964"/>
                  </a:cubicBezTo>
                  <a:cubicBezTo>
                    <a:pt x="153863" y="193772"/>
                    <a:pt x="119731" y="185887"/>
                    <a:pt x="114701" y="180842"/>
                  </a:cubicBezTo>
                  <a:cubicBezTo>
                    <a:pt x="112019" y="178156"/>
                    <a:pt x="107675" y="178156"/>
                    <a:pt x="104993" y="180842"/>
                  </a:cubicBezTo>
                  <a:cubicBezTo>
                    <a:pt x="102311" y="183530"/>
                    <a:pt x="102311" y="187882"/>
                    <a:pt x="104993" y="190569"/>
                  </a:cubicBezTo>
                  <a:cubicBezTo>
                    <a:pt x="110262" y="195848"/>
                    <a:pt x="123913" y="200637"/>
                    <a:pt x="139421" y="200637"/>
                  </a:cubicBezTo>
                  <a:cubicBezTo>
                    <a:pt x="154271" y="200637"/>
                    <a:pt x="170818" y="196244"/>
                    <a:pt x="183356" y="183691"/>
                  </a:cubicBezTo>
                  <a:cubicBezTo>
                    <a:pt x="198167" y="168854"/>
                    <a:pt x="204945" y="141658"/>
                    <a:pt x="198790" y="121777"/>
                  </a:cubicBezTo>
                  <a:cubicBezTo>
                    <a:pt x="187365" y="84856"/>
                    <a:pt x="155915" y="61919"/>
                    <a:pt x="116713" y="61919"/>
                  </a:cubicBezTo>
                  <a:cubicBezTo>
                    <a:pt x="31753" y="61919"/>
                    <a:pt x="1857" y="125129"/>
                    <a:pt x="624" y="127828"/>
                  </a:cubicBezTo>
                  <a:cubicBezTo>
                    <a:pt x="-951" y="131281"/>
                    <a:pt x="557" y="135358"/>
                    <a:pt x="4009" y="136943"/>
                  </a:cubicBezTo>
                  <a:cubicBezTo>
                    <a:pt x="7436" y="138508"/>
                    <a:pt x="11525" y="137010"/>
                    <a:pt x="13107" y="133551"/>
                  </a:cubicBezTo>
                  <a:lnTo>
                    <a:pt x="13107" y="133551"/>
                  </a:lnTo>
                  <a:close/>
                  <a:moveTo>
                    <a:pt x="138214" y="34467"/>
                  </a:moveTo>
                  <a:cubicBezTo>
                    <a:pt x="62841" y="24433"/>
                    <a:pt x="11371" y="68615"/>
                    <a:pt x="9212" y="70496"/>
                  </a:cubicBezTo>
                  <a:cubicBezTo>
                    <a:pt x="6356" y="72994"/>
                    <a:pt x="6067" y="77340"/>
                    <a:pt x="8562" y="80201"/>
                  </a:cubicBezTo>
                  <a:cubicBezTo>
                    <a:pt x="11061" y="83056"/>
                    <a:pt x="15393" y="83358"/>
                    <a:pt x="18250" y="80853"/>
                  </a:cubicBezTo>
                  <a:cubicBezTo>
                    <a:pt x="18732" y="80429"/>
                    <a:pt x="67099" y="38901"/>
                    <a:pt x="136404" y="48102"/>
                  </a:cubicBezTo>
                  <a:cubicBezTo>
                    <a:pt x="186480" y="54766"/>
                    <a:pt x="213740" y="84278"/>
                    <a:pt x="219735" y="138327"/>
                  </a:cubicBezTo>
                  <a:cubicBezTo>
                    <a:pt x="220123" y="141846"/>
                    <a:pt x="223100" y="144446"/>
                    <a:pt x="226546" y="144446"/>
                  </a:cubicBezTo>
                  <a:cubicBezTo>
                    <a:pt x="226801" y="144446"/>
                    <a:pt x="227056" y="144432"/>
                    <a:pt x="227318" y="144405"/>
                  </a:cubicBezTo>
                  <a:cubicBezTo>
                    <a:pt x="231085" y="143982"/>
                    <a:pt x="233801" y="140584"/>
                    <a:pt x="233384" y="136809"/>
                  </a:cubicBezTo>
                  <a:cubicBezTo>
                    <a:pt x="226680" y="76414"/>
                    <a:pt x="194660" y="41976"/>
                    <a:pt x="138214" y="34468"/>
                  </a:cubicBezTo>
                  <a:lnTo>
                    <a:pt x="138213" y="34467"/>
                  </a:lnTo>
                  <a:close/>
                  <a:moveTo>
                    <a:pt x="22393" y="39021"/>
                  </a:moveTo>
                  <a:cubicBezTo>
                    <a:pt x="19844" y="36221"/>
                    <a:pt x="20033" y="31895"/>
                    <a:pt x="22822" y="29336"/>
                  </a:cubicBezTo>
                  <a:cubicBezTo>
                    <a:pt x="24163" y="28101"/>
                    <a:pt x="56532" y="-815"/>
                    <a:pt x="123672" y="18"/>
                  </a:cubicBezTo>
                  <a:cubicBezTo>
                    <a:pt x="146360" y="320"/>
                    <a:pt x="188713" y="14278"/>
                    <a:pt x="203951" y="29544"/>
                  </a:cubicBezTo>
                  <a:cubicBezTo>
                    <a:pt x="206634" y="32231"/>
                    <a:pt x="206634" y="36583"/>
                    <a:pt x="203951" y="39270"/>
                  </a:cubicBezTo>
                  <a:cubicBezTo>
                    <a:pt x="202611" y="40613"/>
                    <a:pt x="200854" y="41285"/>
                    <a:pt x="199097" y="41285"/>
                  </a:cubicBezTo>
                  <a:cubicBezTo>
                    <a:pt x="197341" y="41285"/>
                    <a:pt x="195585" y="40613"/>
                    <a:pt x="194244" y="39270"/>
                  </a:cubicBezTo>
                  <a:cubicBezTo>
                    <a:pt x="181914" y="26918"/>
                    <a:pt x="142686" y="14022"/>
                    <a:pt x="123484" y="13773"/>
                  </a:cubicBezTo>
                  <a:cubicBezTo>
                    <a:pt x="62433" y="12814"/>
                    <a:pt x="32369" y="39229"/>
                    <a:pt x="32073" y="39491"/>
                  </a:cubicBezTo>
                  <a:cubicBezTo>
                    <a:pt x="29271" y="42030"/>
                    <a:pt x="24927" y="41823"/>
                    <a:pt x="22393" y="39021"/>
                  </a:cubicBezTo>
                  <a:close/>
                </a:path>
              </a:pathLst>
            </a:custGeom>
            <a:solidFill>
              <a:srgbClr val="FFFFFF"/>
            </a:solidFill>
            <a:ln w="9525" cap="flat">
              <a:noFill/>
              <a:prstDash val="solid"/>
              <a:miter/>
            </a:ln>
          </p:spPr>
          <p:txBody>
            <a:bodyPr rtlCol="0" anchor="ctr"/>
            <a:lstStyle/>
            <a:p>
              <a:endParaRPr lang="nl-NL"/>
            </a:p>
          </p:txBody>
        </p:sp>
      </p:grpSp>
      <p:grpSp>
        <p:nvGrpSpPr>
          <p:cNvPr id="78" name="Groep 77">
            <a:extLst>
              <a:ext uri="{FF2B5EF4-FFF2-40B4-BE49-F238E27FC236}">
                <a16:creationId xmlns:a16="http://schemas.microsoft.com/office/drawing/2014/main" id="{E799F8B3-0BEC-6722-8DF1-92ACB8D5FC47}"/>
              </a:ext>
            </a:extLst>
          </p:cNvPr>
          <p:cNvGrpSpPr/>
          <p:nvPr/>
        </p:nvGrpSpPr>
        <p:grpSpPr>
          <a:xfrm>
            <a:off x="975154" y="3112611"/>
            <a:ext cx="773022" cy="773022"/>
            <a:chOff x="8873425" y="2797804"/>
            <a:chExt cx="414000" cy="414000"/>
          </a:xfrm>
        </p:grpSpPr>
        <p:sp>
          <p:nvSpPr>
            <p:cNvPr id="79" name="Vrije vorm 78">
              <a:extLst>
                <a:ext uri="{FF2B5EF4-FFF2-40B4-BE49-F238E27FC236}">
                  <a16:creationId xmlns:a16="http://schemas.microsoft.com/office/drawing/2014/main" id="{6EEE0B71-332F-F9FD-3136-05A1365EA7CD}"/>
                </a:ext>
              </a:extLst>
            </p:cNvPr>
            <p:cNvSpPr/>
            <p:nvPr/>
          </p:nvSpPr>
          <p:spPr>
            <a:xfrm>
              <a:off x="8873425" y="2797804"/>
              <a:ext cx="414000" cy="414000"/>
            </a:xfrm>
            <a:custGeom>
              <a:avLst/>
              <a:gdLst>
                <a:gd name="connsiteX0" fmla="*/ 418200 w 418199"/>
                <a:gd name="connsiteY0" fmla="*/ 209100 h 418199"/>
                <a:gd name="connsiteX1" fmla="*/ 209100 w 418199"/>
                <a:gd name="connsiteY1" fmla="*/ 418200 h 418199"/>
                <a:gd name="connsiteX2" fmla="*/ 0 w 418199"/>
                <a:gd name="connsiteY2" fmla="*/ 209100 h 418199"/>
                <a:gd name="connsiteX3" fmla="*/ 209100 w 418199"/>
                <a:gd name="connsiteY3" fmla="*/ 0 h 418199"/>
                <a:gd name="connsiteX4" fmla="*/ 418200 w 418199"/>
                <a:gd name="connsiteY4" fmla="*/ 209100 h 41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199" h="418199">
                  <a:moveTo>
                    <a:pt x="418200" y="209100"/>
                  </a:moveTo>
                  <a:cubicBezTo>
                    <a:pt x="418200" y="324583"/>
                    <a:pt x="324583" y="418200"/>
                    <a:pt x="209100" y="418200"/>
                  </a:cubicBezTo>
                  <a:cubicBezTo>
                    <a:pt x="93617" y="418200"/>
                    <a:pt x="0" y="324583"/>
                    <a:pt x="0" y="209100"/>
                  </a:cubicBezTo>
                  <a:cubicBezTo>
                    <a:pt x="0" y="93617"/>
                    <a:pt x="93617" y="0"/>
                    <a:pt x="209100" y="0"/>
                  </a:cubicBezTo>
                  <a:cubicBezTo>
                    <a:pt x="324583" y="0"/>
                    <a:pt x="418200" y="93617"/>
                    <a:pt x="418200" y="209100"/>
                  </a:cubicBezTo>
                  <a:close/>
                </a:path>
              </a:pathLst>
            </a:custGeom>
            <a:solidFill>
              <a:schemeClr val="accent2"/>
            </a:solidFill>
            <a:ln w="14381" cap="flat">
              <a:noFill/>
              <a:prstDash val="solid"/>
              <a:miter/>
            </a:ln>
          </p:spPr>
          <p:txBody>
            <a:bodyPr rtlCol="0" anchor="ctr"/>
            <a:lstStyle/>
            <a:p>
              <a:endParaRPr lang="nl-NL"/>
            </a:p>
          </p:txBody>
        </p:sp>
        <p:grpSp>
          <p:nvGrpSpPr>
            <p:cNvPr id="80" name="Graphic 238">
              <a:extLst>
                <a:ext uri="{FF2B5EF4-FFF2-40B4-BE49-F238E27FC236}">
                  <a16:creationId xmlns:a16="http://schemas.microsoft.com/office/drawing/2014/main" id="{F470385E-E7C9-B2E7-07FC-C1D753B211D2}"/>
                </a:ext>
              </a:extLst>
            </p:cNvPr>
            <p:cNvGrpSpPr/>
            <p:nvPr/>
          </p:nvGrpSpPr>
          <p:grpSpPr>
            <a:xfrm>
              <a:off x="8957188" y="2861027"/>
              <a:ext cx="246475" cy="287554"/>
              <a:chOff x="8893378" y="2217888"/>
              <a:chExt cx="246475" cy="287554"/>
            </a:xfrm>
            <a:solidFill>
              <a:srgbClr val="FFFFFF"/>
            </a:solidFill>
          </p:grpSpPr>
          <p:sp>
            <p:nvSpPr>
              <p:cNvPr id="81" name="Vrije vorm 80">
                <a:extLst>
                  <a:ext uri="{FF2B5EF4-FFF2-40B4-BE49-F238E27FC236}">
                    <a16:creationId xmlns:a16="http://schemas.microsoft.com/office/drawing/2014/main" id="{6F955DCE-9ED4-EC20-7237-B7F6FD9CE10F}"/>
                  </a:ext>
                </a:extLst>
              </p:cNvPr>
              <p:cNvSpPr/>
              <p:nvPr/>
            </p:nvSpPr>
            <p:spPr>
              <a:xfrm>
                <a:off x="8893378" y="2217888"/>
                <a:ext cx="246475" cy="287554"/>
              </a:xfrm>
              <a:custGeom>
                <a:avLst/>
                <a:gdLst>
                  <a:gd name="connsiteX0" fmla="*/ 12867 w 246475"/>
                  <a:gd name="connsiteY0" fmla="*/ 45589 h 287554"/>
                  <a:gd name="connsiteX1" fmla="*/ 12867 w 246475"/>
                  <a:gd name="connsiteY1" fmla="*/ 153950 h 287554"/>
                  <a:gd name="connsiteX2" fmla="*/ 123238 w 246475"/>
                  <a:gd name="connsiteY2" fmla="*/ 274193 h 287554"/>
                  <a:gd name="connsiteX3" fmla="*/ 233608 w 246475"/>
                  <a:gd name="connsiteY3" fmla="*/ 153950 h 287554"/>
                  <a:gd name="connsiteX4" fmla="*/ 233608 w 246475"/>
                  <a:gd name="connsiteY4" fmla="*/ 45589 h 287554"/>
                  <a:gd name="connsiteX5" fmla="*/ 123238 w 246475"/>
                  <a:gd name="connsiteY5" fmla="*/ 12888 h 287554"/>
                  <a:gd name="connsiteX6" fmla="*/ 12867 w 246475"/>
                  <a:gd name="connsiteY6" fmla="*/ 45589 h 287554"/>
                  <a:gd name="connsiteX7" fmla="*/ 123238 w 246475"/>
                  <a:gd name="connsiteY7" fmla="*/ 287555 h 287554"/>
                  <a:gd name="connsiteX8" fmla="*/ 121023 w 246475"/>
                  <a:gd name="connsiteY8" fmla="*/ 287161 h 287554"/>
                  <a:gd name="connsiteX9" fmla="*/ 0 w 246475"/>
                  <a:gd name="connsiteY9" fmla="*/ 153950 h 287554"/>
                  <a:gd name="connsiteX10" fmla="*/ 0 w 246475"/>
                  <a:gd name="connsiteY10" fmla="*/ 42049 h 287554"/>
                  <a:gd name="connsiteX11" fmla="*/ 2817 w 246475"/>
                  <a:gd name="connsiteY11" fmla="*/ 36721 h 287554"/>
                  <a:gd name="connsiteX12" fmla="*/ 123238 w 246475"/>
                  <a:gd name="connsiteY12" fmla="*/ 0 h 287554"/>
                  <a:gd name="connsiteX13" fmla="*/ 243659 w 246475"/>
                  <a:gd name="connsiteY13" fmla="*/ 36721 h 287554"/>
                  <a:gd name="connsiteX14" fmla="*/ 246475 w 246475"/>
                  <a:gd name="connsiteY14" fmla="*/ 42049 h 287554"/>
                  <a:gd name="connsiteX15" fmla="*/ 246475 w 246475"/>
                  <a:gd name="connsiteY15" fmla="*/ 153950 h 287554"/>
                  <a:gd name="connsiteX16" fmla="*/ 125453 w 246475"/>
                  <a:gd name="connsiteY16" fmla="*/ 287161 h 287554"/>
                  <a:gd name="connsiteX17" fmla="*/ 123238 w 246475"/>
                  <a:gd name="connsiteY17" fmla="*/ 287555 h 28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6475" h="287554">
                    <a:moveTo>
                      <a:pt x="12867" y="45589"/>
                    </a:moveTo>
                    <a:lnTo>
                      <a:pt x="12867" y="153950"/>
                    </a:lnTo>
                    <a:cubicBezTo>
                      <a:pt x="12867" y="226488"/>
                      <a:pt x="107440" y="267802"/>
                      <a:pt x="123238" y="274193"/>
                    </a:cubicBezTo>
                    <a:cubicBezTo>
                      <a:pt x="139035" y="267802"/>
                      <a:pt x="233608" y="226488"/>
                      <a:pt x="233608" y="153950"/>
                    </a:cubicBezTo>
                    <a:lnTo>
                      <a:pt x="233608" y="45589"/>
                    </a:lnTo>
                    <a:cubicBezTo>
                      <a:pt x="222081" y="38509"/>
                      <a:pt x="176660" y="12888"/>
                      <a:pt x="123238" y="12888"/>
                    </a:cubicBezTo>
                    <a:cubicBezTo>
                      <a:pt x="69811" y="12888"/>
                      <a:pt x="24394" y="38509"/>
                      <a:pt x="12867" y="45589"/>
                    </a:cubicBezTo>
                    <a:close/>
                    <a:moveTo>
                      <a:pt x="123238" y="287555"/>
                    </a:moveTo>
                    <a:cubicBezTo>
                      <a:pt x="122488" y="287555"/>
                      <a:pt x="121737" y="287422"/>
                      <a:pt x="121023" y="287161"/>
                    </a:cubicBezTo>
                    <a:cubicBezTo>
                      <a:pt x="116083" y="285346"/>
                      <a:pt x="0" y="241711"/>
                      <a:pt x="0" y="153950"/>
                    </a:cubicBezTo>
                    <a:lnTo>
                      <a:pt x="0" y="42049"/>
                    </a:lnTo>
                    <a:cubicBezTo>
                      <a:pt x="0" y="39916"/>
                      <a:pt x="1055" y="37919"/>
                      <a:pt x="2817" y="36721"/>
                    </a:cubicBezTo>
                    <a:cubicBezTo>
                      <a:pt x="5018" y="35221"/>
                      <a:pt x="57489" y="0"/>
                      <a:pt x="123238" y="0"/>
                    </a:cubicBezTo>
                    <a:cubicBezTo>
                      <a:pt x="188986" y="0"/>
                      <a:pt x="241457" y="35221"/>
                      <a:pt x="243659" y="36721"/>
                    </a:cubicBezTo>
                    <a:cubicBezTo>
                      <a:pt x="245421" y="37919"/>
                      <a:pt x="246475" y="39916"/>
                      <a:pt x="246475" y="42049"/>
                    </a:cubicBezTo>
                    <a:lnTo>
                      <a:pt x="246475" y="153950"/>
                    </a:lnTo>
                    <a:cubicBezTo>
                      <a:pt x="246475" y="241711"/>
                      <a:pt x="130392" y="285346"/>
                      <a:pt x="125453" y="287161"/>
                    </a:cubicBezTo>
                    <a:cubicBezTo>
                      <a:pt x="124739" y="287422"/>
                      <a:pt x="123989" y="287555"/>
                      <a:pt x="123238" y="287555"/>
                    </a:cubicBezTo>
                    <a:close/>
                  </a:path>
                </a:pathLst>
              </a:custGeom>
              <a:solidFill>
                <a:srgbClr val="FFFFFF"/>
              </a:solidFill>
              <a:ln w="9318" cap="flat">
                <a:noFill/>
                <a:prstDash val="solid"/>
                <a:miter/>
              </a:ln>
            </p:spPr>
            <p:txBody>
              <a:bodyPr rtlCol="0" anchor="ctr"/>
              <a:lstStyle/>
              <a:p>
                <a:endParaRPr lang="nl-NL"/>
              </a:p>
            </p:txBody>
          </p:sp>
          <p:sp>
            <p:nvSpPr>
              <p:cNvPr id="82" name="Vrije vorm 81">
                <a:extLst>
                  <a:ext uri="{FF2B5EF4-FFF2-40B4-BE49-F238E27FC236}">
                    <a16:creationId xmlns:a16="http://schemas.microsoft.com/office/drawing/2014/main" id="{F856324A-7A5A-AD10-D6A7-6AFA4840E89A}"/>
                  </a:ext>
                </a:extLst>
              </p:cNvPr>
              <p:cNvSpPr/>
              <p:nvPr/>
            </p:nvSpPr>
            <p:spPr>
              <a:xfrm>
                <a:off x="8944298" y="2290605"/>
                <a:ext cx="154908" cy="124699"/>
              </a:xfrm>
              <a:custGeom>
                <a:avLst/>
                <a:gdLst>
                  <a:gd name="connsiteX0" fmla="*/ 153026 w 154908"/>
                  <a:gd name="connsiteY0" fmla="*/ 22217 h 124699"/>
                  <a:gd name="connsiteX1" fmla="*/ 132733 w 154908"/>
                  <a:gd name="connsiteY1" fmla="*/ 1886 h 124699"/>
                  <a:gd name="connsiteX2" fmla="*/ 123643 w 154908"/>
                  <a:gd name="connsiteY2" fmla="*/ 1886 h 124699"/>
                  <a:gd name="connsiteX3" fmla="*/ 57161 w 154908"/>
                  <a:gd name="connsiteY3" fmla="*/ 68494 h 124699"/>
                  <a:gd name="connsiteX4" fmla="*/ 31265 w 154908"/>
                  <a:gd name="connsiteY4" fmla="*/ 42548 h 124699"/>
                  <a:gd name="connsiteX5" fmla="*/ 22176 w 154908"/>
                  <a:gd name="connsiteY5" fmla="*/ 42548 h 124699"/>
                  <a:gd name="connsiteX6" fmla="*/ 1883 w 154908"/>
                  <a:gd name="connsiteY6" fmla="*/ 62879 h 124699"/>
                  <a:gd name="connsiteX7" fmla="*/ 1883 w 154908"/>
                  <a:gd name="connsiteY7" fmla="*/ 71985 h 124699"/>
                  <a:gd name="connsiteX8" fmla="*/ 52616 w 154908"/>
                  <a:gd name="connsiteY8" fmla="*/ 122813 h 124699"/>
                  <a:gd name="connsiteX9" fmla="*/ 57161 w 154908"/>
                  <a:gd name="connsiteY9" fmla="*/ 124699 h 124699"/>
                  <a:gd name="connsiteX10" fmla="*/ 61705 w 154908"/>
                  <a:gd name="connsiteY10" fmla="*/ 122813 h 124699"/>
                  <a:gd name="connsiteX11" fmla="*/ 153026 w 154908"/>
                  <a:gd name="connsiteY11" fmla="*/ 31323 h 124699"/>
                  <a:gd name="connsiteX12" fmla="*/ 153026 w 154908"/>
                  <a:gd name="connsiteY12" fmla="*/ 22217 h 124699"/>
                  <a:gd name="connsiteX13" fmla="*/ 153026 w 154908"/>
                  <a:gd name="connsiteY13" fmla="*/ 22217 h 124699"/>
                  <a:gd name="connsiteX14" fmla="*/ 57161 w 154908"/>
                  <a:gd name="connsiteY14" fmla="*/ 109156 h 124699"/>
                  <a:gd name="connsiteX15" fmla="*/ 15514 w 154908"/>
                  <a:gd name="connsiteY15" fmla="*/ 67432 h 124699"/>
                  <a:gd name="connsiteX16" fmla="*/ 26720 w 154908"/>
                  <a:gd name="connsiteY16" fmla="*/ 56205 h 124699"/>
                  <a:gd name="connsiteX17" fmla="*/ 52615 w 154908"/>
                  <a:gd name="connsiteY17" fmla="*/ 82151 h 124699"/>
                  <a:gd name="connsiteX18" fmla="*/ 61705 w 154908"/>
                  <a:gd name="connsiteY18" fmla="*/ 82151 h 124699"/>
                  <a:gd name="connsiteX19" fmla="*/ 128187 w 154908"/>
                  <a:gd name="connsiteY19" fmla="*/ 15542 h 124699"/>
                  <a:gd name="connsiteX20" fmla="*/ 139395 w 154908"/>
                  <a:gd name="connsiteY20" fmla="*/ 26770 h 124699"/>
                  <a:gd name="connsiteX21" fmla="*/ 57160 w 154908"/>
                  <a:gd name="connsiteY21" fmla="*/ 109156 h 124699"/>
                  <a:gd name="connsiteX22" fmla="*/ 57161 w 154908"/>
                  <a:gd name="connsiteY22" fmla="*/ 109156 h 12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4908" h="124699">
                    <a:moveTo>
                      <a:pt x="153026" y="22217"/>
                    </a:moveTo>
                    <a:lnTo>
                      <a:pt x="132733" y="1886"/>
                    </a:lnTo>
                    <a:cubicBezTo>
                      <a:pt x="130223" y="-629"/>
                      <a:pt x="126153" y="-629"/>
                      <a:pt x="123643" y="1886"/>
                    </a:cubicBezTo>
                    <a:lnTo>
                      <a:pt x="57161" y="68494"/>
                    </a:lnTo>
                    <a:lnTo>
                      <a:pt x="31265" y="42548"/>
                    </a:lnTo>
                    <a:cubicBezTo>
                      <a:pt x="28755" y="40033"/>
                      <a:pt x="24687" y="40033"/>
                      <a:pt x="22176" y="42548"/>
                    </a:cubicBezTo>
                    <a:lnTo>
                      <a:pt x="1883" y="62879"/>
                    </a:lnTo>
                    <a:cubicBezTo>
                      <a:pt x="-628" y="65394"/>
                      <a:pt x="-628" y="69470"/>
                      <a:pt x="1883" y="71985"/>
                    </a:cubicBezTo>
                    <a:lnTo>
                      <a:pt x="52616" y="122813"/>
                    </a:lnTo>
                    <a:cubicBezTo>
                      <a:pt x="53872" y="124070"/>
                      <a:pt x="55516" y="124699"/>
                      <a:pt x="57161" y="124699"/>
                    </a:cubicBezTo>
                    <a:cubicBezTo>
                      <a:pt x="58806" y="124699"/>
                      <a:pt x="60451" y="124070"/>
                      <a:pt x="61705" y="122813"/>
                    </a:cubicBezTo>
                    <a:lnTo>
                      <a:pt x="153026" y="31323"/>
                    </a:lnTo>
                    <a:cubicBezTo>
                      <a:pt x="155536" y="28809"/>
                      <a:pt x="155536" y="24732"/>
                      <a:pt x="153026" y="22217"/>
                    </a:cubicBezTo>
                    <a:lnTo>
                      <a:pt x="153026" y="22217"/>
                    </a:lnTo>
                    <a:close/>
                    <a:moveTo>
                      <a:pt x="57161" y="109156"/>
                    </a:moveTo>
                    <a:lnTo>
                      <a:pt x="15514" y="67432"/>
                    </a:lnTo>
                    <a:lnTo>
                      <a:pt x="26720" y="56205"/>
                    </a:lnTo>
                    <a:lnTo>
                      <a:pt x="52615" y="82151"/>
                    </a:lnTo>
                    <a:cubicBezTo>
                      <a:pt x="55125" y="84666"/>
                      <a:pt x="59195" y="84666"/>
                      <a:pt x="61705" y="82151"/>
                    </a:cubicBezTo>
                    <a:lnTo>
                      <a:pt x="128187" y="15542"/>
                    </a:lnTo>
                    <a:lnTo>
                      <a:pt x="139395" y="26770"/>
                    </a:lnTo>
                    <a:lnTo>
                      <a:pt x="57160" y="109156"/>
                    </a:lnTo>
                    <a:lnTo>
                      <a:pt x="57161" y="109156"/>
                    </a:lnTo>
                    <a:close/>
                  </a:path>
                </a:pathLst>
              </a:custGeom>
              <a:solidFill>
                <a:srgbClr val="FFFFFF"/>
              </a:solidFill>
              <a:ln w="9318" cap="flat">
                <a:noFill/>
                <a:prstDash val="solid"/>
                <a:miter/>
              </a:ln>
            </p:spPr>
            <p:txBody>
              <a:bodyPr rtlCol="0" anchor="ctr"/>
              <a:lstStyle/>
              <a:p>
                <a:endParaRPr lang="nl-NL"/>
              </a:p>
            </p:txBody>
          </p:sp>
        </p:grpSp>
      </p:grpSp>
      <p:grpSp>
        <p:nvGrpSpPr>
          <p:cNvPr id="83" name="Graphic 240">
            <a:extLst>
              <a:ext uri="{FF2B5EF4-FFF2-40B4-BE49-F238E27FC236}">
                <a16:creationId xmlns:a16="http://schemas.microsoft.com/office/drawing/2014/main" id="{3AF8F87E-92FC-1C80-9457-014D477724DD}"/>
              </a:ext>
            </a:extLst>
          </p:cNvPr>
          <p:cNvGrpSpPr/>
          <p:nvPr/>
        </p:nvGrpSpPr>
        <p:grpSpPr>
          <a:xfrm>
            <a:off x="6231303" y="4435257"/>
            <a:ext cx="773022" cy="773022"/>
            <a:chOff x="8989971" y="3056333"/>
            <a:chExt cx="414000" cy="414000"/>
          </a:xfrm>
        </p:grpSpPr>
        <p:sp>
          <p:nvSpPr>
            <p:cNvPr id="84" name="Vrije vorm 83">
              <a:extLst>
                <a:ext uri="{FF2B5EF4-FFF2-40B4-BE49-F238E27FC236}">
                  <a16:creationId xmlns:a16="http://schemas.microsoft.com/office/drawing/2014/main" id="{1B457AE7-EFA7-187D-08DE-F9CD9E095D04}"/>
                </a:ext>
              </a:extLst>
            </p:cNvPr>
            <p:cNvSpPr/>
            <p:nvPr/>
          </p:nvSpPr>
          <p:spPr>
            <a:xfrm>
              <a:off x="8989971" y="3056333"/>
              <a:ext cx="414000" cy="414000"/>
            </a:xfrm>
            <a:custGeom>
              <a:avLst/>
              <a:gdLst>
                <a:gd name="connsiteX0" fmla="*/ 414920 w 414919"/>
                <a:gd name="connsiteY0" fmla="*/ 207460 h 414919"/>
                <a:gd name="connsiteX1" fmla="*/ 207460 w 414919"/>
                <a:gd name="connsiteY1" fmla="*/ 414920 h 414919"/>
                <a:gd name="connsiteX2" fmla="*/ 0 w 414919"/>
                <a:gd name="connsiteY2" fmla="*/ 207460 h 414919"/>
                <a:gd name="connsiteX3" fmla="*/ 207460 w 414919"/>
                <a:gd name="connsiteY3" fmla="*/ 0 h 414919"/>
                <a:gd name="connsiteX4" fmla="*/ 414920 w 414919"/>
                <a:gd name="connsiteY4" fmla="*/ 207460 h 414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19" h="414919">
                  <a:moveTo>
                    <a:pt x="414920" y="207460"/>
                  </a:moveTo>
                  <a:cubicBezTo>
                    <a:pt x="414920" y="322037"/>
                    <a:pt x="322037" y="414920"/>
                    <a:pt x="207460" y="414920"/>
                  </a:cubicBezTo>
                  <a:cubicBezTo>
                    <a:pt x="92883" y="414920"/>
                    <a:pt x="0" y="322037"/>
                    <a:pt x="0" y="207460"/>
                  </a:cubicBezTo>
                  <a:cubicBezTo>
                    <a:pt x="0" y="92883"/>
                    <a:pt x="92883" y="0"/>
                    <a:pt x="207460" y="0"/>
                  </a:cubicBezTo>
                  <a:cubicBezTo>
                    <a:pt x="322037" y="0"/>
                    <a:pt x="414920" y="92883"/>
                    <a:pt x="414920" y="207460"/>
                  </a:cubicBezTo>
                  <a:close/>
                </a:path>
              </a:pathLst>
            </a:custGeom>
            <a:solidFill>
              <a:srgbClr val="90BCE0"/>
            </a:solidFill>
            <a:ln w="9313" cap="flat">
              <a:noFill/>
              <a:prstDash val="solid"/>
              <a:miter/>
            </a:ln>
          </p:spPr>
          <p:txBody>
            <a:bodyPr rtlCol="0" anchor="ctr"/>
            <a:lstStyle/>
            <a:p>
              <a:endParaRPr lang="nl-NL"/>
            </a:p>
          </p:txBody>
        </p:sp>
        <p:sp>
          <p:nvSpPr>
            <p:cNvPr id="85" name="Vrije vorm 84">
              <a:extLst>
                <a:ext uri="{FF2B5EF4-FFF2-40B4-BE49-F238E27FC236}">
                  <a16:creationId xmlns:a16="http://schemas.microsoft.com/office/drawing/2014/main" id="{2242F2FF-3846-5BED-0016-75F5DA326042}"/>
                </a:ext>
              </a:extLst>
            </p:cNvPr>
            <p:cNvSpPr/>
            <p:nvPr/>
          </p:nvSpPr>
          <p:spPr>
            <a:xfrm>
              <a:off x="9068586" y="3134949"/>
              <a:ext cx="256770" cy="256769"/>
            </a:xfrm>
            <a:custGeom>
              <a:avLst/>
              <a:gdLst>
                <a:gd name="connsiteX0" fmla="*/ 124498 w 256770"/>
                <a:gd name="connsiteY0" fmla="*/ 229373 h 256769"/>
                <a:gd name="connsiteX1" fmla="*/ 155440 w 256770"/>
                <a:gd name="connsiteY1" fmla="*/ 172374 h 256769"/>
                <a:gd name="connsiteX2" fmla="*/ 155440 w 256770"/>
                <a:gd name="connsiteY2" fmla="*/ 148710 h 256769"/>
                <a:gd name="connsiteX3" fmla="*/ 157420 w 256770"/>
                <a:gd name="connsiteY3" fmla="*/ 143933 h 256769"/>
                <a:gd name="connsiteX4" fmla="*/ 168954 w 256770"/>
                <a:gd name="connsiteY4" fmla="*/ 132399 h 256769"/>
                <a:gd name="connsiteX5" fmla="*/ 168954 w 256770"/>
                <a:gd name="connsiteY5" fmla="*/ 114911 h 256769"/>
                <a:gd name="connsiteX6" fmla="*/ 175711 w 256770"/>
                <a:gd name="connsiteY6" fmla="*/ 108154 h 256769"/>
                <a:gd name="connsiteX7" fmla="*/ 189213 w 256770"/>
                <a:gd name="connsiteY7" fmla="*/ 108154 h 256769"/>
                <a:gd name="connsiteX8" fmla="*/ 189213 w 256770"/>
                <a:gd name="connsiteY8" fmla="*/ 94640 h 256769"/>
                <a:gd name="connsiteX9" fmla="*/ 195969 w 256770"/>
                <a:gd name="connsiteY9" fmla="*/ 87883 h 256769"/>
                <a:gd name="connsiteX10" fmla="*/ 209484 w 256770"/>
                <a:gd name="connsiteY10" fmla="*/ 87883 h 256769"/>
                <a:gd name="connsiteX11" fmla="*/ 209484 w 256770"/>
                <a:gd name="connsiteY11" fmla="*/ 74355 h 256769"/>
                <a:gd name="connsiteX12" fmla="*/ 216234 w 256770"/>
                <a:gd name="connsiteY12" fmla="*/ 67598 h 256769"/>
                <a:gd name="connsiteX13" fmla="*/ 233700 w 256770"/>
                <a:gd name="connsiteY13" fmla="*/ 67598 h 256769"/>
                <a:gd name="connsiteX14" fmla="*/ 243256 w 256770"/>
                <a:gd name="connsiteY14" fmla="*/ 58042 h 256769"/>
                <a:gd name="connsiteX15" fmla="*/ 243256 w 256770"/>
                <a:gd name="connsiteY15" fmla="*/ 20285 h 256769"/>
                <a:gd name="connsiteX16" fmla="*/ 236505 w 256770"/>
                <a:gd name="connsiteY16" fmla="*/ 13528 h 256769"/>
                <a:gd name="connsiteX17" fmla="*/ 198608 w 256770"/>
                <a:gd name="connsiteY17" fmla="*/ 13528 h 256769"/>
                <a:gd name="connsiteX18" fmla="*/ 112733 w 256770"/>
                <a:gd name="connsiteY18" fmla="*/ 92845 h 256769"/>
                <a:gd name="connsiteX19" fmla="*/ 108153 w 256770"/>
                <a:gd name="connsiteY19" fmla="*/ 94639 h 256769"/>
                <a:gd name="connsiteX20" fmla="*/ 84509 w 256770"/>
                <a:gd name="connsiteY20" fmla="*/ 94639 h 256769"/>
                <a:gd name="connsiteX21" fmla="*/ 27476 w 256770"/>
                <a:gd name="connsiteY21" fmla="*/ 128860 h 256769"/>
                <a:gd name="connsiteX22" fmla="*/ 13514 w 256770"/>
                <a:gd name="connsiteY22" fmla="*/ 162409 h 256769"/>
                <a:gd name="connsiteX23" fmla="*/ 31865 w 256770"/>
                <a:gd name="connsiteY23" fmla="*/ 204773 h 256769"/>
                <a:gd name="connsiteX24" fmla="*/ 52129 w 256770"/>
                <a:gd name="connsiteY24" fmla="*/ 225045 h 256769"/>
                <a:gd name="connsiteX25" fmla="*/ 95298 w 256770"/>
                <a:gd name="connsiteY25" fmla="*/ 243218 h 256769"/>
                <a:gd name="connsiteX26" fmla="*/ 124498 w 256770"/>
                <a:gd name="connsiteY26" fmla="*/ 229373 h 256769"/>
                <a:gd name="connsiteX27" fmla="*/ 124498 w 256770"/>
                <a:gd name="connsiteY27" fmla="*/ 229374 h 256769"/>
                <a:gd name="connsiteX28" fmla="*/ 42582 w 256770"/>
                <a:gd name="connsiteY28" fmla="*/ 234600 h 256769"/>
                <a:gd name="connsiteX29" fmla="*/ 22317 w 256770"/>
                <a:gd name="connsiteY29" fmla="*/ 214329 h 256769"/>
                <a:gd name="connsiteX30" fmla="*/ 0 w 256770"/>
                <a:gd name="connsiteY30" fmla="*/ 162410 h 256769"/>
                <a:gd name="connsiteX31" fmla="*/ 18344 w 256770"/>
                <a:gd name="connsiteY31" fmla="*/ 118897 h 256769"/>
                <a:gd name="connsiteX32" fmla="*/ 84510 w 256770"/>
                <a:gd name="connsiteY32" fmla="*/ 81112 h 256769"/>
                <a:gd name="connsiteX33" fmla="*/ 105513 w 256770"/>
                <a:gd name="connsiteY33" fmla="*/ 81112 h 256769"/>
                <a:gd name="connsiteX34" fmla="*/ 191389 w 256770"/>
                <a:gd name="connsiteY34" fmla="*/ 1795 h 256769"/>
                <a:gd name="connsiteX35" fmla="*/ 195969 w 256770"/>
                <a:gd name="connsiteY35" fmla="*/ 0 h 256769"/>
                <a:gd name="connsiteX36" fmla="*/ 236505 w 256770"/>
                <a:gd name="connsiteY36" fmla="*/ 0 h 256769"/>
                <a:gd name="connsiteX37" fmla="*/ 256770 w 256770"/>
                <a:gd name="connsiteY37" fmla="*/ 20285 h 256769"/>
                <a:gd name="connsiteX38" fmla="*/ 256770 w 256770"/>
                <a:gd name="connsiteY38" fmla="*/ 60840 h 256769"/>
                <a:gd name="connsiteX39" fmla="*/ 254790 w 256770"/>
                <a:gd name="connsiteY39" fmla="*/ 65618 h 256769"/>
                <a:gd name="connsiteX40" fmla="*/ 241276 w 256770"/>
                <a:gd name="connsiteY40" fmla="*/ 79132 h 256769"/>
                <a:gd name="connsiteX41" fmla="*/ 236499 w 256770"/>
                <a:gd name="connsiteY41" fmla="*/ 81112 h 256769"/>
                <a:gd name="connsiteX42" fmla="*/ 222991 w 256770"/>
                <a:gd name="connsiteY42" fmla="*/ 81112 h 256769"/>
                <a:gd name="connsiteX43" fmla="*/ 222991 w 256770"/>
                <a:gd name="connsiteY43" fmla="*/ 94639 h 256769"/>
                <a:gd name="connsiteX44" fmla="*/ 216234 w 256770"/>
                <a:gd name="connsiteY44" fmla="*/ 101397 h 256769"/>
                <a:gd name="connsiteX45" fmla="*/ 202728 w 256770"/>
                <a:gd name="connsiteY45" fmla="*/ 101397 h 256769"/>
                <a:gd name="connsiteX46" fmla="*/ 202728 w 256770"/>
                <a:gd name="connsiteY46" fmla="*/ 114911 h 256769"/>
                <a:gd name="connsiteX47" fmla="*/ 195970 w 256770"/>
                <a:gd name="connsiteY47" fmla="*/ 121668 h 256769"/>
                <a:gd name="connsiteX48" fmla="*/ 182461 w 256770"/>
                <a:gd name="connsiteY48" fmla="*/ 121668 h 256769"/>
                <a:gd name="connsiteX49" fmla="*/ 182461 w 256770"/>
                <a:gd name="connsiteY49" fmla="*/ 135196 h 256769"/>
                <a:gd name="connsiteX50" fmla="*/ 180482 w 256770"/>
                <a:gd name="connsiteY50" fmla="*/ 139973 h 256769"/>
                <a:gd name="connsiteX51" fmla="*/ 168954 w 256770"/>
                <a:gd name="connsiteY51" fmla="*/ 151508 h 256769"/>
                <a:gd name="connsiteX52" fmla="*/ 168954 w 256770"/>
                <a:gd name="connsiteY52" fmla="*/ 172374 h 256769"/>
                <a:gd name="connsiteX53" fmla="*/ 134878 w 256770"/>
                <a:gd name="connsiteY53" fmla="*/ 238032 h 256769"/>
                <a:gd name="connsiteX54" fmla="*/ 95919 w 256770"/>
                <a:gd name="connsiteY54" fmla="*/ 256706 h 256769"/>
                <a:gd name="connsiteX55" fmla="*/ 42582 w 256770"/>
                <a:gd name="connsiteY55" fmla="*/ 234601 h 256769"/>
                <a:gd name="connsiteX56" fmla="*/ 42582 w 256770"/>
                <a:gd name="connsiteY56" fmla="*/ 234600 h 256769"/>
                <a:gd name="connsiteX57" fmla="*/ 81085 w 256770"/>
                <a:gd name="connsiteY57" fmla="*/ 182443 h 256769"/>
                <a:gd name="connsiteX58" fmla="*/ 74328 w 256770"/>
                <a:gd name="connsiteY58" fmla="*/ 175685 h 256769"/>
                <a:gd name="connsiteX59" fmla="*/ 67571 w 256770"/>
                <a:gd name="connsiteY59" fmla="*/ 182443 h 256769"/>
                <a:gd name="connsiteX60" fmla="*/ 74328 w 256770"/>
                <a:gd name="connsiteY60" fmla="*/ 189200 h 256769"/>
                <a:gd name="connsiteX61" fmla="*/ 81085 w 256770"/>
                <a:gd name="connsiteY61" fmla="*/ 182443 h 256769"/>
                <a:gd name="connsiteX62" fmla="*/ 54057 w 256770"/>
                <a:gd name="connsiteY62" fmla="*/ 182443 h 256769"/>
                <a:gd name="connsiteX63" fmla="*/ 74328 w 256770"/>
                <a:gd name="connsiteY63" fmla="*/ 162171 h 256769"/>
                <a:gd name="connsiteX64" fmla="*/ 94599 w 256770"/>
                <a:gd name="connsiteY64" fmla="*/ 182443 h 256769"/>
                <a:gd name="connsiteX65" fmla="*/ 74328 w 256770"/>
                <a:gd name="connsiteY65" fmla="*/ 202715 h 256769"/>
                <a:gd name="connsiteX66" fmla="*/ 54057 w 256770"/>
                <a:gd name="connsiteY66" fmla="*/ 182443 h 256769"/>
                <a:gd name="connsiteX67" fmla="*/ 117049 w 256770"/>
                <a:gd name="connsiteY67" fmla="*/ 109909 h 256769"/>
                <a:gd name="connsiteX68" fmla="*/ 204877 w 256770"/>
                <a:gd name="connsiteY68" fmla="*/ 28837 h 256769"/>
                <a:gd name="connsiteX69" fmla="*/ 214419 w 256770"/>
                <a:gd name="connsiteY69" fmla="*/ 29207 h 256769"/>
                <a:gd name="connsiteX70" fmla="*/ 216213 w 256770"/>
                <a:gd name="connsiteY70" fmla="*/ 33799 h 256769"/>
                <a:gd name="connsiteX71" fmla="*/ 214036 w 256770"/>
                <a:gd name="connsiteY71" fmla="*/ 38761 h 256769"/>
                <a:gd name="connsiteX72" fmla="*/ 126207 w 256770"/>
                <a:gd name="connsiteY72" fmla="*/ 119834 h 256769"/>
                <a:gd name="connsiteX73" fmla="*/ 116665 w 256770"/>
                <a:gd name="connsiteY73" fmla="*/ 119464 h 256769"/>
                <a:gd name="connsiteX74" fmla="*/ 117049 w 256770"/>
                <a:gd name="connsiteY74" fmla="*/ 109909 h 256769"/>
                <a:gd name="connsiteX75" fmla="*/ 117049 w 256770"/>
                <a:gd name="connsiteY75" fmla="*/ 109909 h 25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56770" h="256769">
                  <a:moveTo>
                    <a:pt x="124498" y="229373"/>
                  </a:moveTo>
                  <a:cubicBezTo>
                    <a:pt x="143866" y="206120"/>
                    <a:pt x="155440" y="182140"/>
                    <a:pt x="155440" y="172374"/>
                  </a:cubicBezTo>
                  <a:lnTo>
                    <a:pt x="155440" y="148710"/>
                  </a:lnTo>
                  <a:cubicBezTo>
                    <a:pt x="155440" y="146915"/>
                    <a:pt x="156152" y="145200"/>
                    <a:pt x="157420" y="143933"/>
                  </a:cubicBezTo>
                  <a:lnTo>
                    <a:pt x="168954" y="132399"/>
                  </a:lnTo>
                  <a:lnTo>
                    <a:pt x="168954" y="114911"/>
                  </a:lnTo>
                  <a:cubicBezTo>
                    <a:pt x="168954" y="111176"/>
                    <a:pt x="171977" y="108154"/>
                    <a:pt x="175711" y="108154"/>
                  </a:cubicBezTo>
                  <a:lnTo>
                    <a:pt x="189213" y="108154"/>
                  </a:lnTo>
                  <a:lnTo>
                    <a:pt x="189213" y="94640"/>
                  </a:lnTo>
                  <a:cubicBezTo>
                    <a:pt x="189213" y="90905"/>
                    <a:pt x="192235" y="87883"/>
                    <a:pt x="195969" y="87883"/>
                  </a:cubicBezTo>
                  <a:lnTo>
                    <a:pt x="209484" y="87883"/>
                  </a:lnTo>
                  <a:lnTo>
                    <a:pt x="209484" y="74355"/>
                  </a:lnTo>
                  <a:cubicBezTo>
                    <a:pt x="209484" y="70621"/>
                    <a:pt x="212505" y="67598"/>
                    <a:pt x="216234" y="67598"/>
                  </a:cubicBezTo>
                  <a:lnTo>
                    <a:pt x="233700" y="67598"/>
                  </a:lnTo>
                  <a:lnTo>
                    <a:pt x="243256" y="58042"/>
                  </a:lnTo>
                  <a:lnTo>
                    <a:pt x="243256" y="20285"/>
                  </a:lnTo>
                  <a:cubicBezTo>
                    <a:pt x="243256" y="16550"/>
                    <a:pt x="240227" y="13528"/>
                    <a:pt x="236505" y="13528"/>
                  </a:cubicBezTo>
                  <a:lnTo>
                    <a:pt x="198608" y="13528"/>
                  </a:lnTo>
                  <a:lnTo>
                    <a:pt x="112733" y="92845"/>
                  </a:lnTo>
                  <a:cubicBezTo>
                    <a:pt x="111492" y="93993"/>
                    <a:pt x="109856" y="94639"/>
                    <a:pt x="108153" y="94639"/>
                  </a:cubicBezTo>
                  <a:lnTo>
                    <a:pt x="84509" y="94639"/>
                  </a:lnTo>
                  <a:cubicBezTo>
                    <a:pt x="74816" y="94639"/>
                    <a:pt x="50830" y="107441"/>
                    <a:pt x="27476" y="128860"/>
                  </a:cubicBezTo>
                  <a:cubicBezTo>
                    <a:pt x="18463" y="137122"/>
                    <a:pt x="13514" y="149040"/>
                    <a:pt x="13514" y="162409"/>
                  </a:cubicBezTo>
                  <a:cubicBezTo>
                    <a:pt x="13514" y="177876"/>
                    <a:pt x="20027" y="192922"/>
                    <a:pt x="31865" y="204773"/>
                  </a:cubicBezTo>
                  <a:lnTo>
                    <a:pt x="52129" y="225045"/>
                  </a:lnTo>
                  <a:cubicBezTo>
                    <a:pt x="64350" y="237278"/>
                    <a:pt x="80088" y="243904"/>
                    <a:pt x="95298" y="243218"/>
                  </a:cubicBezTo>
                  <a:cubicBezTo>
                    <a:pt x="107149" y="242677"/>
                    <a:pt x="117509" y="237753"/>
                    <a:pt x="124498" y="229373"/>
                  </a:cubicBezTo>
                  <a:lnTo>
                    <a:pt x="124498" y="229374"/>
                  </a:lnTo>
                  <a:close/>
                  <a:moveTo>
                    <a:pt x="42582" y="234600"/>
                  </a:moveTo>
                  <a:lnTo>
                    <a:pt x="22317" y="214329"/>
                  </a:lnTo>
                  <a:cubicBezTo>
                    <a:pt x="7918" y="199916"/>
                    <a:pt x="0" y="181480"/>
                    <a:pt x="0" y="162410"/>
                  </a:cubicBezTo>
                  <a:cubicBezTo>
                    <a:pt x="0" y="145213"/>
                    <a:pt x="6513" y="129758"/>
                    <a:pt x="18344" y="118897"/>
                  </a:cubicBezTo>
                  <a:cubicBezTo>
                    <a:pt x="38180" y="100697"/>
                    <a:pt x="67347" y="81112"/>
                    <a:pt x="84510" y="81112"/>
                  </a:cubicBezTo>
                  <a:lnTo>
                    <a:pt x="105513" y="81112"/>
                  </a:lnTo>
                  <a:lnTo>
                    <a:pt x="191389" y="1795"/>
                  </a:lnTo>
                  <a:cubicBezTo>
                    <a:pt x="192630" y="646"/>
                    <a:pt x="194266" y="0"/>
                    <a:pt x="195969" y="0"/>
                  </a:cubicBezTo>
                  <a:lnTo>
                    <a:pt x="236505" y="0"/>
                  </a:lnTo>
                  <a:cubicBezTo>
                    <a:pt x="247676" y="0"/>
                    <a:pt x="256770" y="9093"/>
                    <a:pt x="256770" y="20285"/>
                  </a:cubicBezTo>
                  <a:lnTo>
                    <a:pt x="256770" y="60840"/>
                  </a:lnTo>
                  <a:cubicBezTo>
                    <a:pt x="256770" y="62635"/>
                    <a:pt x="256057" y="64351"/>
                    <a:pt x="254790" y="65618"/>
                  </a:cubicBezTo>
                  <a:lnTo>
                    <a:pt x="241276" y="79132"/>
                  </a:lnTo>
                  <a:cubicBezTo>
                    <a:pt x="240010" y="80399"/>
                    <a:pt x="238294" y="81112"/>
                    <a:pt x="236499" y="81112"/>
                  </a:cubicBezTo>
                  <a:lnTo>
                    <a:pt x="222991" y="81112"/>
                  </a:lnTo>
                  <a:lnTo>
                    <a:pt x="222991" y="94639"/>
                  </a:lnTo>
                  <a:cubicBezTo>
                    <a:pt x="222991" y="98375"/>
                    <a:pt x="219963" y="101397"/>
                    <a:pt x="216234" y="101397"/>
                  </a:cubicBezTo>
                  <a:lnTo>
                    <a:pt x="202728" y="101397"/>
                  </a:lnTo>
                  <a:lnTo>
                    <a:pt x="202728" y="114911"/>
                  </a:lnTo>
                  <a:cubicBezTo>
                    <a:pt x="202728" y="118646"/>
                    <a:pt x="199705" y="121668"/>
                    <a:pt x="195970" y="121668"/>
                  </a:cubicBezTo>
                  <a:lnTo>
                    <a:pt x="182461" y="121668"/>
                  </a:lnTo>
                  <a:lnTo>
                    <a:pt x="182461" y="135196"/>
                  </a:lnTo>
                  <a:cubicBezTo>
                    <a:pt x="182461" y="136990"/>
                    <a:pt x="181749" y="138706"/>
                    <a:pt x="180482" y="139973"/>
                  </a:cubicBezTo>
                  <a:lnTo>
                    <a:pt x="168954" y="151508"/>
                  </a:lnTo>
                  <a:lnTo>
                    <a:pt x="168954" y="172374"/>
                  </a:lnTo>
                  <a:cubicBezTo>
                    <a:pt x="168954" y="189372"/>
                    <a:pt x="151289" y="218327"/>
                    <a:pt x="134878" y="238032"/>
                  </a:cubicBezTo>
                  <a:cubicBezTo>
                    <a:pt x="125429" y="249368"/>
                    <a:pt x="111598" y="256007"/>
                    <a:pt x="95919" y="256706"/>
                  </a:cubicBezTo>
                  <a:cubicBezTo>
                    <a:pt x="76915" y="257577"/>
                    <a:pt x="57476" y="249513"/>
                    <a:pt x="42582" y="234601"/>
                  </a:cubicBezTo>
                  <a:lnTo>
                    <a:pt x="42582" y="234600"/>
                  </a:lnTo>
                  <a:close/>
                  <a:moveTo>
                    <a:pt x="81085" y="182443"/>
                  </a:moveTo>
                  <a:cubicBezTo>
                    <a:pt x="81085" y="178721"/>
                    <a:pt x="78050" y="175685"/>
                    <a:pt x="74328" y="175685"/>
                  </a:cubicBezTo>
                  <a:cubicBezTo>
                    <a:pt x="70607" y="175685"/>
                    <a:pt x="67571" y="178721"/>
                    <a:pt x="67571" y="182443"/>
                  </a:cubicBezTo>
                  <a:cubicBezTo>
                    <a:pt x="67571" y="186177"/>
                    <a:pt x="70607" y="189200"/>
                    <a:pt x="74328" y="189200"/>
                  </a:cubicBezTo>
                  <a:cubicBezTo>
                    <a:pt x="78050" y="189200"/>
                    <a:pt x="81085" y="186177"/>
                    <a:pt x="81085" y="182443"/>
                  </a:cubicBezTo>
                  <a:close/>
                  <a:moveTo>
                    <a:pt x="54057" y="182443"/>
                  </a:moveTo>
                  <a:cubicBezTo>
                    <a:pt x="54057" y="171265"/>
                    <a:pt x="63150" y="162171"/>
                    <a:pt x="74328" y="162171"/>
                  </a:cubicBezTo>
                  <a:cubicBezTo>
                    <a:pt x="85506" y="162171"/>
                    <a:pt x="94599" y="171265"/>
                    <a:pt x="94599" y="182443"/>
                  </a:cubicBezTo>
                  <a:cubicBezTo>
                    <a:pt x="94599" y="193621"/>
                    <a:pt x="85506" y="202715"/>
                    <a:pt x="74328" y="202715"/>
                  </a:cubicBezTo>
                  <a:cubicBezTo>
                    <a:pt x="63150" y="202715"/>
                    <a:pt x="54057" y="193621"/>
                    <a:pt x="54057" y="182443"/>
                  </a:cubicBezTo>
                  <a:close/>
                  <a:moveTo>
                    <a:pt x="117049" y="109909"/>
                  </a:moveTo>
                  <a:lnTo>
                    <a:pt x="204877" y="28837"/>
                  </a:lnTo>
                  <a:cubicBezTo>
                    <a:pt x="207616" y="26303"/>
                    <a:pt x="211891" y="26474"/>
                    <a:pt x="214419" y="29207"/>
                  </a:cubicBezTo>
                  <a:cubicBezTo>
                    <a:pt x="215621" y="30513"/>
                    <a:pt x="216213" y="32149"/>
                    <a:pt x="216213" y="33799"/>
                  </a:cubicBezTo>
                  <a:cubicBezTo>
                    <a:pt x="216213" y="35620"/>
                    <a:pt x="215481" y="37428"/>
                    <a:pt x="214036" y="38761"/>
                  </a:cubicBezTo>
                  <a:lnTo>
                    <a:pt x="126207" y="119834"/>
                  </a:lnTo>
                  <a:cubicBezTo>
                    <a:pt x="123469" y="122368"/>
                    <a:pt x="119193" y="122196"/>
                    <a:pt x="116665" y="119464"/>
                  </a:cubicBezTo>
                  <a:cubicBezTo>
                    <a:pt x="114138" y="116719"/>
                    <a:pt x="114303" y="112430"/>
                    <a:pt x="117049" y="109909"/>
                  </a:cubicBezTo>
                  <a:lnTo>
                    <a:pt x="117049" y="109909"/>
                  </a:lnTo>
                  <a:close/>
                </a:path>
              </a:pathLst>
            </a:custGeom>
            <a:solidFill>
              <a:srgbClr val="FFFFFF"/>
            </a:solidFill>
            <a:ln w="9313" cap="flat">
              <a:noFill/>
              <a:prstDash val="solid"/>
              <a:miter/>
            </a:ln>
          </p:spPr>
          <p:txBody>
            <a:bodyPr rtlCol="0" anchor="ctr"/>
            <a:lstStyle/>
            <a:p>
              <a:endParaRPr lang="nl-NL"/>
            </a:p>
          </p:txBody>
        </p:sp>
      </p:grpSp>
      <p:grpSp>
        <p:nvGrpSpPr>
          <p:cNvPr id="86" name="Graphic 236">
            <a:extLst>
              <a:ext uri="{FF2B5EF4-FFF2-40B4-BE49-F238E27FC236}">
                <a16:creationId xmlns:a16="http://schemas.microsoft.com/office/drawing/2014/main" id="{5574F6A4-7E5C-6BAC-7F72-F10566AD99E7}"/>
              </a:ext>
            </a:extLst>
          </p:cNvPr>
          <p:cNvGrpSpPr/>
          <p:nvPr/>
        </p:nvGrpSpPr>
        <p:grpSpPr>
          <a:xfrm>
            <a:off x="6236109" y="3112611"/>
            <a:ext cx="774738" cy="774738"/>
            <a:chOff x="7848133" y="4263391"/>
            <a:chExt cx="414919" cy="414919"/>
          </a:xfrm>
        </p:grpSpPr>
        <p:sp>
          <p:nvSpPr>
            <p:cNvPr id="87" name="Vrije vorm 86">
              <a:extLst>
                <a:ext uri="{FF2B5EF4-FFF2-40B4-BE49-F238E27FC236}">
                  <a16:creationId xmlns:a16="http://schemas.microsoft.com/office/drawing/2014/main" id="{AE8D5841-05C0-7592-F8CA-80356EAEC5EB}"/>
                </a:ext>
              </a:extLst>
            </p:cNvPr>
            <p:cNvSpPr/>
            <p:nvPr/>
          </p:nvSpPr>
          <p:spPr>
            <a:xfrm>
              <a:off x="7848133" y="4263391"/>
              <a:ext cx="414919" cy="414919"/>
            </a:xfrm>
            <a:custGeom>
              <a:avLst/>
              <a:gdLst>
                <a:gd name="connsiteX0" fmla="*/ 414920 w 414919"/>
                <a:gd name="connsiteY0" fmla="*/ 207460 h 414919"/>
                <a:gd name="connsiteX1" fmla="*/ 207460 w 414919"/>
                <a:gd name="connsiteY1" fmla="*/ 414920 h 414919"/>
                <a:gd name="connsiteX2" fmla="*/ 0 w 414919"/>
                <a:gd name="connsiteY2" fmla="*/ 207460 h 414919"/>
                <a:gd name="connsiteX3" fmla="*/ 207460 w 414919"/>
                <a:gd name="connsiteY3" fmla="*/ 0 h 414919"/>
                <a:gd name="connsiteX4" fmla="*/ 414920 w 414919"/>
                <a:gd name="connsiteY4" fmla="*/ 207460 h 414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19" h="414919">
                  <a:moveTo>
                    <a:pt x="414920" y="207460"/>
                  </a:moveTo>
                  <a:cubicBezTo>
                    <a:pt x="414920" y="322037"/>
                    <a:pt x="322037" y="414920"/>
                    <a:pt x="207460" y="414920"/>
                  </a:cubicBezTo>
                  <a:cubicBezTo>
                    <a:pt x="92883" y="414920"/>
                    <a:pt x="0" y="322037"/>
                    <a:pt x="0" y="207460"/>
                  </a:cubicBezTo>
                  <a:cubicBezTo>
                    <a:pt x="0" y="92883"/>
                    <a:pt x="92883" y="0"/>
                    <a:pt x="207460" y="0"/>
                  </a:cubicBezTo>
                  <a:cubicBezTo>
                    <a:pt x="322037" y="0"/>
                    <a:pt x="414920" y="92883"/>
                    <a:pt x="414920" y="207460"/>
                  </a:cubicBezTo>
                  <a:close/>
                </a:path>
              </a:pathLst>
            </a:custGeom>
            <a:solidFill>
              <a:srgbClr val="0075C0"/>
            </a:solidFill>
            <a:ln w="9313" cap="flat">
              <a:noFill/>
              <a:prstDash val="solid"/>
              <a:miter/>
            </a:ln>
          </p:spPr>
          <p:txBody>
            <a:bodyPr rtlCol="0" anchor="ctr"/>
            <a:lstStyle/>
            <a:p>
              <a:endParaRPr lang="nl-NL"/>
            </a:p>
          </p:txBody>
        </p:sp>
        <p:sp>
          <p:nvSpPr>
            <p:cNvPr id="88" name="Vrije vorm 87">
              <a:extLst>
                <a:ext uri="{FF2B5EF4-FFF2-40B4-BE49-F238E27FC236}">
                  <a16:creationId xmlns:a16="http://schemas.microsoft.com/office/drawing/2014/main" id="{7A78ECF6-2032-D375-5811-E8C338E4CB47}"/>
                </a:ext>
              </a:extLst>
            </p:cNvPr>
            <p:cNvSpPr/>
            <p:nvPr/>
          </p:nvSpPr>
          <p:spPr>
            <a:xfrm>
              <a:off x="7930985" y="4335459"/>
              <a:ext cx="244542" cy="281222"/>
            </a:xfrm>
            <a:custGeom>
              <a:avLst/>
              <a:gdLst>
                <a:gd name="connsiteX0" fmla="*/ 122281 w 244542"/>
                <a:gd name="connsiteY0" fmla="*/ 33477 h 281222"/>
                <a:gd name="connsiteX1" fmla="*/ 129075 w 244542"/>
                <a:gd name="connsiteY1" fmla="*/ 40172 h 281222"/>
                <a:gd name="connsiteX2" fmla="*/ 122281 w 244542"/>
                <a:gd name="connsiteY2" fmla="*/ 46868 h 281222"/>
                <a:gd name="connsiteX3" fmla="*/ 115488 w 244542"/>
                <a:gd name="connsiteY3" fmla="*/ 40172 h 281222"/>
                <a:gd name="connsiteX4" fmla="*/ 122281 w 244542"/>
                <a:gd name="connsiteY4" fmla="*/ 33477 h 281222"/>
                <a:gd name="connsiteX5" fmla="*/ 50015 w 244542"/>
                <a:gd name="connsiteY5" fmla="*/ 66954 h 281222"/>
                <a:gd name="connsiteX6" fmla="*/ 197010 w 244542"/>
                <a:gd name="connsiteY6" fmla="*/ 66954 h 281222"/>
                <a:gd name="connsiteX7" fmla="*/ 197010 w 244542"/>
                <a:gd name="connsiteY7" fmla="*/ 13391 h 281222"/>
                <a:gd name="connsiteX8" fmla="*/ 50015 w 244542"/>
                <a:gd name="connsiteY8" fmla="*/ 13391 h 281222"/>
                <a:gd name="connsiteX9" fmla="*/ 17408 w 244542"/>
                <a:gd name="connsiteY9" fmla="*/ 40172 h 281222"/>
                <a:gd name="connsiteX10" fmla="*/ 50015 w 244542"/>
                <a:gd name="connsiteY10" fmla="*/ 66954 h 281222"/>
                <a:gd name="connsiteX11" fmla="*/ 203803 w 244542"/>
                <a:gd name="connsiteY11" fmla="*/ 80345 h 281222"/>
                <a:gd name="connsiteX12" fmla="*/ 47554 w 244542"/>
                <a:gd name="connsiteY12" fmla="*/ 80345 h 281222"/>
                <a:gd name="connsiteX13" fmla="*/ 43202 w 244542"/>
                <a:gd name="connsiteY13" fmla="*/ 78796 h 281222"/>
                <a:gd name="connsiteX14" fmla="*/ 2441 w 244542"/>
                <a:gd name="connsiteY14" fmla="*/ 45319 h 281222"/>
                <a:gd name="connsiteX15" fmla="*/ 0 w 244542"/>
                <a:gd name="connsiteY15" fmla="*/ 40173 h 281222"/>
                <a:gd name="connsiteX16" fmla="*/ 2441 w 244542"/>
                <a:gd name="connsiteY16" fmla="*/ 35026 h 281222"/>
                <a:gd name="connsiteX17" fmla="*/ 43202 w 244542"/>
                <a:gd name="connsiteY17" fmla="*/ 1549 h 281222"/>
                <a:gd name="connsiteX18" fmla="*/ 47554 w 244542"/>
                <a:gd name="connsiteY18" fmla="*/ 0 h 281222"/>
                <a:gd name="connsiteX19" fmla="*/ 203803 w 244542"/>
                <a:gd name="connsiteY19" fmla="*/ 0 h 281222"/>
                <a:gd name="connsiteX20" fmla="*/ 210597 w 244542"/>
                <a:gd name="connsiteY20" fmla="*/ 6695 h 281222"/>
                <a:gd name="connsiteX21" fmla="*/ 210597 w 244542"/>
                <a:gd name="connsiteY21" fmla="*/ 73650 h 281222"/>
                <a:gd name="connsiteX22" fmla="*/ 203803 w 244542"/>
                <a:gd name="connsiteY22" fmla="*/ 80345 h 281222"/>
                <a:gd name="connsiteX23" fmla="*/ 129075 w 244542"/>
                <a:gd name="connsiteY23" fmla="*/ 133909 h 281222"/>
                <a:gd name="connsiteX24" fmla="*/ 122281 w 244542"/>
                <a:gd name="connsiteY24" fmla="*/ 140604 h 281222"/>
                <a:gd name="connsiteX25" fmla="*/ 115488 w 244542"/>
                <a:gd name="connsiteY25" fmla="*/ 133909 h 281222"/>
                <a:gd name="connsiteX26" fmla="*/ 122281 w 244542"/>
                <a:gd name="connsiteY26" fmla="*/ 127213 h 281222"/>
                <a:gd name="connsiteX27" fmla="*/ 129075 w 244542"/>
                <a:gd name="connsiteY27" fmla="*/ 133909 h 281222"/>
                <a:gd name="connsiteX28" fmla="*/ 194543 w 244542"/>
                <a:gd name="connsiteY28" fmla="*/ 160705 h 281222"/>
                <a:gd name="connsiteX29" fmla="*/ 47533 w 244542"/>
                <a:gd name="connsiteY29" fmla="*/ 160705 h 281222"/>
                <a:gd name="connsiteX30" fmla="*/ 47533 w 244542"/>
                <a:gd name="connsiteY30" fmla="*/ 107141 h 281222"/>
                <a:gd name="connsiteX31" fmla="*/ 194543 w 244542"/>
                <a:gd name="connsiteY31" fmla="*/ 107141 h 281222"/>
                <a:gd name="connsiteX32" fmla="*/ 227151 w 244542"/>
                <a:gd name="connsiteY32" fmla="*/ 133923 h 281222"/>
                <a:gd name="connsiteX33" fmla="*/ 194543 w 244542"/>
                <a:gd name="connsiteY33" fmla="*/ 160705 h 281222"/>
                <a:gd name="connsiteX34" fmla="*/ 169814 w 244542"/>
                <a:gd name="connsiteY34" fmla="*/ 266359 h 281222"/>
                <a:gd name="connsiteX35" fmla="*/ 169814 w 244542"/>
                <a:gd name="connsiteY35" fmla="*/ 267832 h 281222"/>
                <a:gd name="connsiteX36" fmla="*/ 74706 w 244542"/>
                <a:gd name="connsiteY36" fmla="*/ 267832 h 281222"/>
                <a:gd name="connsiteX37" fmla="*/ 74706 w 244542"/>
                <a:gd name="connsiteY37" fmla="*/ 266359 h 281222"/>
                <a:gd name="connsiteX38" fmla="*/ 122260 w 244542"/>
                <a:gd name="connsiteY38" fmla="*/ 254642 h 281222"/>
                <a:gd name="connsiteX39" fmla="*/ 169814 w 244542"/>
                <a:gd name="connsiteY39" fmla="*/ 266359 h 281222"/>
                <a:gd name="connsiteX40" fmla="*/ 242097 w 244542"/>
                <a:gd name="connsiteY40" fmla="*/ 128767 h 281222"/>
                <a:gd name="connsiteX41" fmla="*/ 201336 w 244542"/>
                <a:gd name="connsiteY41" fmla="*/ 95290 h 281222"/>
                <a:gd name="connsiteX42" fmla="*/ 196988 w 244542"/>
                <a:gd name="connsiteY42" fmla="*/ 93750 h 281222"/>
                <a:gd name="connsiteX43" fmla="*/ 40740 w 244542"/>
                <a:gd name="connsiteY43" fmla="*/ 93750 h 281222"/>
                <a:gd name="connsiteX44" fmla="*/ 33946 w 244542"/>
                <a:gd name="connsiteY44" fmla="*/ 100446 h 281222"/>
                <a:gd name="connsiteX45" fmla="*/ 33946 w 244542"/>
                <a:gd name="connsiteY45" fmla="*/ 167400 h 281222"/>
                <a:gd name="connsiteX46" fmla="*/ 40740 w 244542"/>
                <a:gd name="connsiteY46" fmla="*/ 174095 h 281222"/>
                <a:gd name="connsiteX47" fmla="*/ 115467 w 244542"/>
                <a:gd name="connsiteY47" fmla="*/ 174095 h 281222"/>
                <a:gd name="connsiteX48" fmla="*/ 115467 w 244542"/>
                <a:gd name="connsiteY48" fmla="*/ 242523 h 281222"/>
                <a:gd name="connsiteX49" fmla="*/ 66283 w 244542"/>
                <a:gd name="connsiteY49" fmla="*/ 254642 h 281222"/>
                <a:gd name="connsiteX50" fmla="*/ 61120 w 244542"/>
                <a:gd name="connsiteY50" fmla="*/ 261136 h 281222"/>
                <a:gd name="connsiteX51" fmla="*/ 61120 w 244542"/>
                <a:gd name="connsiteY51" fmla="*/ 274527 h 281222"/>
                <a:gd name="connsiteX52" fmla="*/ 67913 w 244542"/>
                <a:gd name="connsiteY52" fmla="*/ 281223 h 281222"/>
                <a:gd name="connsiteX53" fmla="*/ 176608 w 244542"/>
                <a:gd name="connsiteY53" fmla="*/ 281223 h 281222"/>
                <a:gd name="connsiteX54" fmla="*/ 183401 w 244542"/>
                <a:gd name="connsiteY54" fmla="*/ 274527 h 281222"/>
                <a:gd name="connsiteX55" fmla="*/ 183401 w 244542"/>
                <a:gd name="connsiteY55" fmla="*/ 261136 h 281222"/>
                <a:gd name="connsiteX56" fmla="*/ 178306 w 244542"/>
                <a:gd name="connsiteY56" fmla="*/ 254642 h 281222"/>
                <a:gd name="connsiteX57" fmla="*/ 129054 w 244542"/>
                <a:gd name="connsiteY57" fmla="*/ 242523 h 281222"/>
                <a:gd name="connsiteX58" fmla="*/ 129054 w 244542"/>
                <a:gd name="connsiteY58" fmla="*/ 174095 h 281222"/>
                <a:gd name="connsiteX59" fmla="*/ 196988 w 244542"/>
                <a:gd name="connsiteY59" fmla="*/ 174095 h 281222"/>
                <a:gd name="connsiteX60" fmla="*/ 201336 w 244542"/>
                <a:gd name="connsiteY60" fmla="*/ 172556 h 281222"/>
                <a:gd name="connsiteX61" fmla="*/ 242097 w 244542"/>
                <a:gd name="connsiteY61" fmla="*/ 139078 h 281222"/>
                <a:gd name="connsiteX62" fmla="*/ 244542 w 244542"/>
                <a:gd name="connsiteY62" fmla="*/ 133923 h 281222"/>
                <a:gd name="connsiteX63" fmla="*/ 242097 w 244542"/>
                <a:gd name="connsiteY63" fmla="*/ 128767 h 281222"/>
                <a:gd name="connsiteX64" fmla="*/ 242097 w 244542"/>
                <a:gd name="connsiteY64" fmla="*/ 128767 h 28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44542" h="281222">
                  <a:moveTo>
                    <a:pt x="122281" y="33477"/>
                  </a:moveTo>
                  <a:cubicBezTo>
                    <a:pt x="126036" y="33477"/>
                    <a:pt x="129075" y="36472"/>
                    <a:pt x="129075" y="40172"/>
                  </a:cubicBezTo>
                  <a:cubicBezTo>
                    <a:pt x="129075" y="43873"/>
                    <a:pt x="126037" y="46868"/>
                    <a:pt x="122281" y="46868"/>
                  </a:cubicBezTo>
                  <a:cubicBezTo>
                    <a:pt x="118526" y="46868"/>
                    <a:pt x="115488" y="43873"/>
                    <a:pt x="115488" y="40172"/>
                  </a:cubicBezTo>
                  <a:cubicBezTo>
                    <a:pt x="115488" y="36472"/>
                    <a:pt x="118526" y="33477"/>
                    <a:pt x="122281" y="33477"/>
                  </a:cubicBezTo>
                  <a:close/>
                  <a:moveTo>
                    <a:pt x="50015" y="66954"/>
                  </a:moveTo>
                  <a:lnTo>
                    <a:pt x="197010" y="66954"/>
                  </a:lnTo>
                  <a:lnTo>
                    <a:pt x="197010" y="13391"/>
                  </a:lnTo>
                  <a:lnTo>
                    <a:pt x="50015" y="13391"/>
                  </a:lnTo>
                  <a:lnTo>
                    <a:pt x="17408" y="40172"/>
                  </a:lnTo>
                  <a:lnTo>
                    <a:pt x="50015" y="66954"/>
                  </a:lnTo>
                  <a:close/>
                  <a:moveTo>
                    <a:pt x="203803" y="80345"/>
                  </a:moveTo>
                  <a:lnTo>
                    <a:pt x="47554" y="80345"/>
                  </a:lnTo>
                  <a:cubicBezTo>
                    <a:pt x="45962" y="80345"/>
                    <a:pt x="44423" y="79796"/>
                    <a:pt x="43202" y="78796"/>
                  </a:cubicBezTo>
                  <a:lnTo>
                    <a:pt x="2441" y="45319"/>
                  </a:lnTo>
                  <a:cubicBezTo>
                    <a:pt x="895" y="44043"/>
                    <a:pt x="0" y="42161"/>
                    <a:pt x="0" y="40173"/>
                  </a:cubicBezTo>
                  <a:cubicBezTo>
                    <a:pt x="0" y="38184"/>
                    <a:pt x="895" y="36302"/>
                    <a:pt x="2441" y="35026"/>
                  </a:cubicBezTo>
                  <a:lnTo>
                    <a:pt x="43202" y="1549"/>
                  </a:lnTo>
                  <a:cubicBezTo>
                    <a:pt x="44423" y="549"/>
                    <a:pt x="45962" y="0"/>
                    <a:pt x="47554" y="0"/>
                  </a:cubicBezTo>
                  <a:lnTo>
                    <a:pt x="203803" y="0"/>
                  </a:lnTo>
                  <a:cubicBezTo>
                    <a:pt x="207558" y="0"/>
                    <a:pt x="210597" y="2995"/>
                    <a:pt x="210597" y="6695"/>
                  </a:cubicBezTo>
                  <a:lnTo>
                    <a:pt x="210597" y="73650"/>
                  </a:lnTo>
                  <a:cubicBezTo>
                    <a:pt x="210597" y="77350"/>
                    <a:pt x="207558" y="80345"/>
                    <a:pt x="203803" y="80345"/>
                  </a:cubicBezTo>
                  <a:close/>
                  <a:moveTo>
                    <a:pt x="129075" y="133909"/>
                  </a:moveTo>
                  <a:cubicBezTo>
                    <a:pt x="129075" y="137609"/>
                    <a:pt x="126037" y="140604"/>
                    <a:pt x="122281" y="140604"/>
                  </a:cubicBezTo>
                  <a:cubicBezTo>
                    <a:pt x="118526" y="140604"/>
                    <a:pt x="115488" y="137609"/>
                    <a:pt x="115488" y="133909"/>
                  </a:cubicBezTo>
                  <a:cubicBezTo>
                    <a:pt x="115488" y="130208"/>
                    <a:pt x="118526" y="127213"/>
                    <a:pt x="122281" y="127213"/>
                  </a:cubicBezTo>
                  <a:cubicBezTo>
                    <a:pt x="126037" y="127213"/>
                    <a:pt x="129075" y="130208"/>
                    <a:pt x="129075" y="133909"/>
                  </a:cubicBezTo>
                  <a:close/>
                  <a:moveTo>
                    <a:pt x="194543" y="160705"/>
                  </a:moveTo>
                  <a:lnTo>
                    <a:pt x="47533" y="160705"/>
                  </a:lnTo>
                  <a:lnTo>
                    <a:pt x="47533" y="107141"/>
                  </a:lnTo>
                  <a:lnTo>
                    <a:pt x="194543" y="107141"/>
                  </a:lnTo>
                  <a:lnTo>
                    <a:pt x="227151" y="133923"/>
                  </a:lnTo>
                  <a:lnTo>
                    <a:pt x="194543" y="160705"/>
                  </a:lnTo>
                  <a:close/>
                  <a:moveTo>
                    <a:pt x="169814" y="266359"/>
                  </a:moveTo>
                  <a:lnTo>
                    <a:pt x="169814" y="267832"/>
                  </a:lnTo>
                  <a:lnTo>
                    <a:pt x="74706" y="267832"/>
                  </a:lnTo>
                  <a:lnTo>
                    <a:pt x="74706" y="266359"/>
                  </a:lnTo>
                  <a:lnTo>
                    <a:pt x="122260" y="254642"/>
                  </a:lnTo>
                  <a:lnTo>
                    <a:pt x="169814" y="266359"/>
                  </a:lnTo>
                  <a:close/>
                  <a:moveTo>
                    <a:pt x="242097" y="128767"/>
                  </a:moveTo>
                  <a:lnTo>
                    <a:pt x="201336" y="95290"/>
                  </a:lnTo>
                  <a:cubicBezTo>
                    <a:pt x="200113" y="94286"/>
                    <a:pt x="198619" y="93750"/>
                    <a:pt x="196988" y="93750"/>
                  </a:cubicBezTo>
                  <a:lnTo>
                    <a:pt x="40740" y="93750"/>
                  </a:lnTo>
                  <a:cubicBezTo>
                    <a:pt x="37003" y="93750"/>
                    <a:pt x="33946" y="96763"/>
                    <a:pt x="33946" y="100446"/>
                  </a:cubicBezTo>
                  <a:lnTo>
                    <a:pt x="33946" y="167400"/>
                  </a:lnTo>
                  <a:cubicBezTo>
                    <a:pt x="33946" y="171082"/>
                    <a:pt x="37003" y="174095"/>
                    <a:pt x="40740" y="174095"/>
                  </a:cubicBezTo>
                  <a:lnTo>
                    <a:pt x="115467" y="174095"/>
                  </a:lnTo>
                  <a:lnTo>
                    <a:pt x="115467" y="242523"/>
                  </a:lnTo>
                  <a:lnTo>
                    <a:pt x="66283" y="254642"/>
                  </a:lnTo>
                  <a:cubicBezTo>
                    <a:pt x="63294" y="255378"/>
                    <a:pt x="61120" y="258057"/>
                    <a:pt x="61120" y="261136"/>
                  </a:cubicBezTo>
                  <a:lnTo>
                    <a:pt x="61120" y="274527"/>
                  </a:lnTo>
                  <a:cubicBezTo>
                    <a:pt x="61120" y="278210"/>
                    <a:pt x="64177" y="281223"/>
                    <a:pt x="67913" y="281223"/>
                  </a:cubicBezTo>
                  <a:lnTo>
                    <a:pt x="176608" y="281223"/>
                  </a:lnTo>
                  <a:cubicBezTo>
                    <a:pt x="180412" y="281223"/>
                    <a:pt x="183401" y="278210"/>
                    <a:pt x="183401" y="274527"/>
                  </a:cubicBezTo>
                  <a:lnTo>
                    <a:pt x="183401" y="261136"/>
                  </a:lnTo>
                  <a:cubicBezTo>
                    <a:pt x="183401" y="258057"/>
                    <a:pt x="181295" y="255378"/>
                    <a:pt x="178306" y="254642"/>
                  </a:cubicBezTo>
                  <a:lnTo>
                    <a:pt x="129054" y="242523"/>
                  </a:lnTo>
                  <a:lnTo>
                    <a:pt x="129054" y="174095"/>
                  </a:lnTo>
                  <a:lnTo>
                    <a:pt x="196988" y="174095"/>
                  </a:lnTo>
                  <a:cubicBezTo>
                    <a:pt x="198619" y="174095"/>
                    <a:pt x="200113" y="173560"/>
                    <a:pt x="201336" y="172556"/>
                  </a:cubicBezTo>
                  <a:lnTo>
                    <a:pt x="242097" y="139078"/>
                  </a:lnTo>
                  <a:cubicBezTo>
                    <a:pt x="243660" y="137806"/>
                    <a:pt x="244542" y="135865"/>
                    <a:pt x="244542" y="133923"/>
                  </a:cubicBezTo>
                  <a:cubicBezTo>
                    <a:pt x="244542" y="131914"/>
                    <a:pt x="243660" y="130039"/>
                    <a:pt x="242097" y="128767"/>
                  </a:cubicBezTo>
                  <a:lnTo>
                    <a:pt x="242097" y="128767"/>
                  </a:lnTo>
                  <a:close/>
                </a:path>
              </a:pathLst>
            </a:custGeom>
            <a:solidFill>
              <a:srgbClr val="FFFFFF"/>
            </a:solidFill>
            <a:ln w="9313" cap="flat">
              <a:noFill/>
              <a:prstDash val="solid"/>
              <a:miter/>
            </a:ln>
          </p:spPr>
          <p:txBody>
            <a:bodyPr rtlCol="0" anchor="ctr"/>
            <a:lstStyle/>
            <a:p>
              <a:endParaRPr lang="nl-NL"/>
            </a:p>
          </p:txBody>
        </p:sp>
      </p:grpSp>
      <p:grpSp>
        <p:nvGrpSpPr>
          <p:cNvPr id="89" name="Graphic 262">
            <a:extLst>
              <a:ext uri="{FF2B5EF4-FFF2-40B4-BE49-F238E27FC236}">
                <a16:creationId xmlns:a16="http://schemas.microsoft.com/office/drawing/2014/main" id="{98FE2DCE-C782-F71D-093D-3EB3BD6387D9}"/>
              </a:ext>
            </a:extLst>
          </p:cNvPr>
          <p:cNvGrpSpPr/>
          <p:nvPr/>
        </p:nvGrpSpPr>
        <p:grpSpPr>
          <a:xfrm>
            <a:off x="6234980" y="1715740"/>
            <a:ext cx="773022" cy="773022"/>
            <a:chOff x="4688307" y="5066920"/>
            <a:chExt cx="414000" cy="414000"/>
          </a:xfrm>
        </p:grpSpPr>
        <p:sp>
          <p:nvSpPr>
            <p:cNvPr id="90" name="Vrije vorm 89">
              <a:extLst>
                <a:ext uri="{FF2B5EF4-FFF2-40B4-BE49-F238E27FC236}">
                  <a16:creationId xmlns:a16="http://schemas.microsoft.com/office/drawing/2014/main" id="{0EFEE213-4D98-4423-A633-0E14C2202F0D}"/>
                </a:ext>
              </a:extLst>
            </p:cNvPr>
            <p:cNvSpPr/>
            <p:nvPr/>
          </p:nvSpPr>
          <p:spPr>
            <a:xfrm>
              <a:off x="4688307" y="5066920"/>
              <a:ext cx="414000" cy="414000"/>
            </a:xfrm>
            <a:custGeom>
              <a:avLst/>
              <a:gdLst>
                <a:gd name="connsiteX0" fmla="*/ 418200 w 418200"/>
                <a:gd name="connsiteY0" fmla="*/ 207460 h 414920"/>
                <a:gd name="connsiteX1" fmla="*/ 209100 w 418200"/>
                <a:gd name="connsiteY1" fmla="*/ 414920 h 414920"/>
                <a:gd name="connsiteX2" fmla="*/ 0 w 418200"/>
                <a:gd name="connsiteY2" fmla="*/ 207460 h 414920"/>
                <a:gd name="connsiteX3" fmla="*/ 209100 w 418200"/>
                <a:gd name="connsiteY3" fmla="*/ 0 h 414920"/>
                <a:gd name="connsiteX4" fmla="*/ 418200 w 418200"/>
                <a:gd name="connsiteY4" fmla="*/ 207460 h 41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200" h="414920">
                  <a:moveTo>
                    <a:pt x="418200" y="207460"/>
                  </a:moveTo>
                  <a:cubicBezTo>
                    <a:pt x="418200" y="322037"/>
                    <a:pt x="324583" y="414920"/>
                    <a:pt x="209100" y="414920"/>
                  </a:cubicBezTo>
                  <a:cubicBezTo>
                    <a:pt x="93617" y="414920"/>
                    <a:pt x="0" y="322037"/>
                    <a:pt x="0" y="207460"/>
                  </a:cubicBezTo>
                  <a:cubicBezTo>
                    <a:pt x="0" y="92883"/>
                    <a:pt x="93617" y="0"/>
                    <a:pt x="209100" y="0"/>
                  </a:cubicBezTo>
                  <a:cubicBezTo>
                    <a:pt x="324583" y="0"/>
                    <a:pt x="418200" y="92883"/>
                    <a:pt x="418200" y="207460"/>
                  </a:cubicBezTo>
                  <a:close/>
                </a:path>
              </a:pathLst>
            </a:custGeom>
            <a:solidFill>
              <a:schemeClr val="accent3"/>
            </a:solidFill>
            <a:ln w="9318" cap="flat">
              <a:noFill/>
              <a:prstDash val="solid"/>
              <a:miter/>
            </a:ln>
          </p:spPr>
          <p:txBody>
            <a:bodyPr rtlCol="0" anchor="ctr"/>
            <a:lstStyle/>
            <a:p>
              <a:endParaRPr lang="nl-NL"/>
            </a:p>
          </p:txBody>
        </p:sp>
        <p:sp>
          <p:nvSpPr>
            <p:cNvPr id="91" name="Vrije vorm 90">
              <a:extLst>
                <a:ext uri="{FF2B5EF4-FFF2-40B4-BE49-F238E27FC236}">
                  <a16:creationId xmlns:a16="http://schemas.microsoft.com/office/drawing/2014/main" id="{C79CB7ED-497A-94EF-4E03-FDDF1963A615}"/>
                </a:ext>
              </a:extLst>
            </p:cNvPr>
            <p:cNvSpPr/>
            <p:nvPr/>
          </p:nvSpPr>
          <p:spPr>
            <a:xfrm>
              <a:off x="4748366" y="5179804"/>
              <a:ext cx="293882" cy="188233"/>
            </a:xfrm>
            <a:custGeom>
              <a:avLst/>
              <a:gdLst>
                <a:gd name="connsiteX0" fmla="*/ 290721 w 324526"/>
                <a:gd name="connsiteY0" fmla="*/ 51311 h 207861"/>
                <a:gd name="connsiteX1" fmla="*/ 168956 w 324526"/>
                <a:gd name="connsiteY1" fmla="*/ 51311 h 207861"/>
                <a:gd name="connsiteX2" fmla="*/ 168956 w 324526"/>
                <a:gd name="connsiteY2" fmla="*/ 64925 h 207861"/>
                <a:gd name="connsiteX3" fmla="*/ 189239 w 324526"/>
                <a:gd name="connsiteY3" fmla="*/ 64925 h 207861"/>
                <a:gd name="connsiteX4" fmla="*/ 209522 w 324526"/>
                <a:gd name="connsiteY4" fmla="*/ 85344 h 207861"/>
                <a:gd name="connsiteX5" fmla="*/ 209522 w 324526"/>
                <a:gd name="connsiteY5" fmla="*/ 92150 h 207861"/>
                <a:gd name="connsiteX6" fmla="*/ 189239 w 324526"/>
                <a:gd name="connsiteY6" fmla="*/ 112570 h 207861"/>
                <a:gd name="connsiteX7" fmla="*/ 168956 w 324526"/>
                <a:gd name="connsiteY7" fmla="*/ 112570 h 207861"/>
                <a:gd name="connsiteX8" fmla="*/ 168956 w 324526"/>
                <a:gd name="connsiteY8" fmla="*/ 194248 h 207861"/>
                <a:gd name="connsiteX9" fmla="*/ 290721 w 324526"/>
                <a:gd name="connsiteY9" fmla="*/ 194248 h 207861"/>
                <a:gd name="connsiteX10" fmla="*/ 290721 w 324526"/>
                <a:gd name="connsiteY10" fmla="*/ 51311 h 207861"/>
                <a:gd name="connsiteX11" fmla="*/ 189239 w 324526"/>
                <a:gd name="connsiteY11" fmla="*/ 98957 h 207861"/>
                <a:gd name="connsiteX12" fmla="*/ 196000 w 324526"/>
                <a:gd name="connsiteY12" fmla="*/ 92151 h 207861"/>
                <a:gd name="connsiteX13" fmla="*/ 196000 w 324526"/>
                <a:gd name="connsiteY13" fmla="*/ 85344 h 207861"/>
                <a:gd name="connsiteX14" fmla="*/ 189239 w 324526"/>
                <a:gd name="connsiteY14" fmla="*/ 78538 h 207861"/>
                <a:gd name="connsiteX15" fmla="*/ 128390 w 324526"/>
                <a:gd name="connsiteY15" fmla="*/ 78538 h 207861"/>
                <a:gd name="connsiteX16" fmla="*/ 110541 w 324526"/>
                <a:gd name="connsiteY16" fmla="*/ 64993 h 207861"/>
                <a:gd name="connsiteX17" fmla="*/ 116896 w 324526"/>
                <a:gd name="connsiteY17" fmla="*/ 39673 h 207861"/>
                <a:gd name="connsiteX18" fmla="*/ 126430 w 324526"/>
                <a:gd name="connsiteY18" fmla="*/ 39673 h 207861"/>
                <a:gd name="connsiteX19" fmla="*/ 126430 w 324526"/>
                <a:gd name="connsiteY19" fmla="*/ 49337 h 207861"/>
                <a:gd name="connsiteX20" fmla="*/ 122982 w 324526"/>
                <a:gd name="connsiteY20" fmla="*/ 59615 h 207861"/>
                <a:gd name="connsiteX21" fmla="*/ 128458 w 324526"/>
                <a:gd name="connsiteY21" fmla="*/ 64925 h 207861"/>
                <a:gd name="connsiteX22" fmla="*/ 155434 w 324526"/>
                <a:gd name="connsiteY22" fmla="*/ 64925 h 207861"/>
                <a:gd name="connsiteX23" fmla="*/ 155434 w 324526"/>
                <a:gd name="connsiteY23" fmla="*/ 44505 h 207861"/>
                <a:gd name="connsiteX24" fmla="*/ 162195 w 324526"/>
                <a:gd name="connsiteY24" fmla="*/ 37699 h 207861"/>
                <a:gd name="connsiteX25" fmla="*/ 174094 w 324526"/>
                <a:gd name="connsiteY25" fmla="*/ 37699 h 207861"/>
                <a:gd name="connsiteX26" fmla="*/ 130689 w 324526"/>
                <a:gd name="connsiteY26" fmla="*/ 15849 h 207861"/>
                <a:gd name="connsiteX27" fmla="*/ 111420 w 324526"/>
                <a:gd name="connsiteY27" fmla="*/ 14897 h 207861"/>
                <a:gd name="connsiteX28" fmla="*/ 54087 w 324526"/>
                <a:gd name="connsiteY28" fmla="*/ 37086 h 207861"/>
                <a:gd name="connsiteX29" fmla="*/ 54087 w 324526"/>
                <a:gd name="connsiteY29" fmla="*/ 110800 h 207861"/>
                <a:gd name="connsiteX30" fmla="*/ 72274 w 324526"/>
                <a:gd name="connsiteY30" fmla="*/ 118084 h 207861"/>
                <a:gd name="connsiteX31" fmla="*/ 116896 w 324526"/>
                <a:gd name="connsiteY31" fmla="*/ 100931 h 207861"/>
                <a:gd name="connsiteX32" fmla="*/ 119060 w 324526"/>
                <a:gd name="connsiteY32" fmla="*/ 99502 h 207861"/>
                <a:gd name="connsiteX33" fmla="*/ 121696 w 324526"/>
                <a:gd name="connsiteY33" fmla="*/ 98957 h 207861"/>
                <a:gd name="connsiteX34" fmla="*/ 189239 w 324526"/>
                <a:gd name="connsiteY34" fmla="*/ 98957 h 207861"/>
                <a:gd name="connsiteX35" fmla="*/ 40565 w 324526"/>
                <a:gd name="connsiteY35" fmla="*/ 30892 h 207861"/>
                <a:gd name="connsiteX36" fmla="*/ 13522 w 324526"/>
                <a:gd name="connsiteY36" fmla="*/ 30892 h 207861"/>
                <a:gd name="connsiteX37" fmla="*/ 13522 w 324526"/>
                <a:gd name="connsiteY37" fmla="*/ 126183 h 207861"/>
                <a:gd name="connsiteX38" fmla="*/ 40565 w 324526"/>
                <a:gd name="connsiteY38" fmla="*/ 126183 h 207861"/>
                <a:gd name="connsiteX39" fmla="*/ 40565 w 324526"/>
                <a:gd name="connsiteY39" fmla="*/ 30892 h 207861"/>
                <a:gd name="connsiteX40" fmla="*/ 324526 w 324526"/>
                <a:gd name="connsiteY40" fmla="*/ 201055 h 207861"/>
                <a:gd name="connsiteX41" fmla="*/ 317765 w 324526"/>
                <a:gd name="connsiteY41" fmla="*/ 207861 h 207861"/>
                <a:gd name="connsiteX42" fmla="*/ 141912 w 324526"/>
                <a:gd name="connsiteY42" fmla="*/ 207861 h 207861"/>
                <a:gd name="connsiteX43" fmla="*/ 135151 w 324526"/>
                <a:gd name="connsiteY43" fmla="*/ 201055 h 207861"/>
                <a:gd name="connsiteX44" fmla="*/ 141912 w 324526"/>
                <a:gd name="connsiteY44" fmla="*/ 194249 h 207861"/>
                <a:gd name="connsiteX45" fmla="*/ 155434 w 324526"/>
                <a:gd name="connsiteY45" fmla="*/ 194249 h 207861"/>
                <a:gd name="connsiteX46" fmla="*/ 155434 w 324526"/>
                <a:gd name="connsiteY46" fmla="*/ 112570 h 207861"/>
                <a:gd name="connsiteX47" fmla="*/ 124267 w 324526"/>
                <a:gd name="connsiteY47" fmla="*/ 112570 h 207861"/>
                <a:gd name="connsiteX48" fmla="*/ 79712 w 324526"/>
                <a:gd name="connsiteY48" fmla="*/ 132377 h 207861"/>
                <a:gd name="connsiteX49" fmla="*/ 57130 w 324526"/>
                <a:gd name="connsiteY49" fmla="*/ 127749 h 207861"/>
                <a:gd name="connsiteX50" fmla="*/ 54088 w 324526"/>
                <a:gd name="connsiteY50" fmla="*/ 126387 h 207861"/>
                <a:gd name="connsiteX51" fmla="*/ 54088 w 324526"/>
                <a:gd name="connsiteY51" fmla="*/ 132990 h 207861"/>
                <a:gd name="connsiteX52" fmla="*/ 47327 w 324526"/>
                <a:gd name="connsiteY52" fmla="*/ 139796 h 207861"/>
                <a:gd name="connsiteX53" fmla="*/ 6761 w 324526"/>
                <a:gd name="connsiteY53" fmla="*/ 139796 h 207861"/>
                <a:gd name="connsiteX54" fmla="*/ 0 w 324526"/>
                <a:gd name="connsiteY54" fmla="*/ 132990 h 207861"/>
                <a:gd name="connsiteX55" fmla="*/ 0 w 324526"/>
                <a:gd name="connsiteY55" fmla="*/ 24085 h 207861"/>
                <a:gd name="connsiteX56" fmla="*/ 6761 w 324526"/>
                <a:gd name="connsiteY56" fmla="*/ 17278 h 207861"/>
                <a:gd name="connsiteX57" fmla="*/ 47327 w 324526"/>
                <a:gd name="connsiteY57" fmla="*/ 17278 h 207861"/>
                <a:gd name="connsiteX58" fmla="*/ 53952 w 324526"/>
                <a:gd name="connsiteY58" fmla="*/ 22588 h 207861"/>
                <a:gd name="connsiteX59" fmla="*/ 106620 w 324526"/>
                <a:gd name="connsiteY59" fmla="*/ 2168 h 207861"/>
                <a:gd name="connsiteX60" fmla="*/ 136774 w 324526"/>
                <a:gd name="connsiteY60" fmla="*/ 3666 h 207861"/>
                <a:gd name="connsiteX61" fmla="*/ 204452 w 324526"/>
                <a:gd name="connsiteY61" fmla="*/ 37699 h 207861"/>
                <a:gd name="connsiteX62" fmla="*/ 297483 w 324526"/>
                <a:gd name="connsiteY62" fmla="*/ 37699 h 207861"/>
                <a:gd name="connsiteX63" fmla="*/ 304244 w 324526"/>
                <a:gd name="connsiteY63" fmla="*/ 44505 h 207861"/>
                <a:gd name="connsiteX64" fmla="*/ 304244 w 324526"/>
                <a:gd name="connsiteY64" fmla="*/ 194248 h 207861"/>
                <a:gd name="connsiteX65" fmla="*/ 317766 w 324526"/>
                <a:gd name="connsiteY65" fmla="*/ 194248 h 207861"/>
                <a:gd name="connsiteX66" fmla="*/ 324527 w 324526"/>
                <a:gd name="connsiteY66" fmla="*/ 201055 h 207861"/>
                <a:gd name="connsiteX67" fmla="*/ 324526 w 324526"/>
                <a:gd name="connsiteY67" fmla="*/ 201055 h 207861"/>
                <a:gd name="connsiteX68" fmla="*/ 208219 w 324526"/>
                <a:gd name="connsiteY68" fmla="*/ 128903 h 207861"/>
                <a:gd name="connsiteX69" fmla="*/ 223470 w 324526"/>
                <a:gd name="connsiteY69" fmla="*/ 149402 h 207861"/>
                <a:gd name="connsiteX70" fmla="*/ 265303 w 324526"/>
                <a:gd name="connsiteY70" fmla="*/ 101278 h 207861"/>
                <a:gd name="connsiteX71" fmla="*/ 274844 w 324526"/>
                <a:gd name="connsiteY71" fmla="*/ 100639 h 207861"/>
                <a:gd name="connsiteX72" fmla="*/ 275478 w 324526"/>
                <a:gd name="connsiteY72" fmla="*/ 110238 h 207861"/>
                <a:gd name="connsiteX73" fmla="*/ 228151 w 324526"/>
                <a:gd name="connsiteY73" fmla="*/ 164690 h 207861"/>
                <a:gd name="connsiteX74" fmla="*/ 223061 w 324526"/>
                <a:gd name="connsiteY74" fmla="*/ 167017 h 207861"/>
                <a:gd name="connsiteX75" fmla="*/ 222810 w 324526"/>
                <a:gd name="connsiteY75" fmla="*/ 167017 h 207861"/>
                <a:gd name="connsiteX76" fmla="*/ 217653 w 324526"/>
                <a:gd name="connsiteY76" fmla="*/ 164291 h 207861"/>
                <a:gd name="connsiteX77" fmla="*/ 197397 w 324526"/>
                <a:gd name="connsiteY77" fmla="*/ 137065 h 207861"/>
                <a:gd name="connsiteX78" fmla="*/ 198750 w 324526"/>
                <a:gd name="connsiteY78" fmla="*/ 127533 h 207861"/>
                <a:gd name="connsiteX79" fmla="*/ 208218 w 324526"/>
                <a:gd name="connsiteY79" fmla="*/ 128903 h 207861"/>
                <a:gd name="connsiteX80" fmla="*/ 208219 w 324526"/>
                <a:gd name="connsiteY80" fmla="*/ 128903 h 20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24526" h="207861">
                  <a:moveTo>
                    <a:pt x="290721" y="51311"/>
                  </a:moveTo>
                  <a:lnTo>
                    <a:pt x="168956" y="51311"/>
                  </a:lnTo>
                  <a:lnTo>
                    <a:pt x="168956" y="64925"/>
                  </a:lnTo>
                  <a:lnTo>
                    <a:pt x="189239" y="64925"/>
                  </a:lnTo>
                  <a:cubicBezTo>
                    <a:pt x="200462" y="64925"/>
                    <a:pt x="209522" y="74045"/>
                    <a:pt x="209522" y="85344"/>
                  </a:cubicBezTo>
                  <a:lnTo>
                    <a:pt x="209522" y="92150"/>
                  </a:lnTo>
                  <a:cubicBezTo>
                    <a:pt x="209522" y="103381"/>
                    <a:pt x="200462" y="112570"/>
                    <a:pt x="189239" y="112570"/>
                  </a:cubicBezTo>
                  <a:lnTo>
                    <a:pt x="168956" y="112570"/>
                  </a:lnTo>
                  <a:lnTo>
                    <a:pt x="168956" y="194248"/>
                  </a:lnTo>
                  <a:lnTo>
                    <a:pt x="290721" y="194248"/>
                  </a:lnTo>
                  <a:lnTo>
                    <a:pt x="290721" y="51311"/>
                  </a:lnTo>
                  <a:close/>
                  <a:moveTo>
                    <a:pt x="189239" y="98957"/>
                  </a:moveTo>
                  <a:cubicBezTo>
                    <a:pt x="192958" y="98957"/>
                    <a:pt x="196000" y="95894"/>
                    <a:pt x="196000" y="92151"/>
                  </a:cubicBezTo>
                  <a:lnTo>
                    <a:pt x="196000" y="85344"/>
                  </a:lnTo>
                  <a:cubicBezTo>
                    <a:pt x="196000" y="81600"/>
                    <a:pt x="192958" y="78538"/>
                    <a:pt x="189239" y="78538"/>
                  </a:cubicBezTo>
                  <a:lnTo>
                    <a:pt x="128390" y="78538"/>
                  </a:lnTo>
                  <a:cubicBezTo>
                    <a:pt x="121427" y="78538"/>
                    <a:pt x="113719" y="72752"/>
                    <a:pt x="110541" y="64993"/>
                  </a:cubicBezTo>
                  <a:cubicBezTo>
                    <a:pt x="107026" y="56484"/>
                    <a:pt x="109324" y="47228"/>
                    <a:pt x="116896" y="39673"/>
                  </a:cubicBezTo>
                  <a:cubicBezTo>
                    <a:pt x="119533" y="37018"/>
                    <a:pt x="123793" y="37018"/>
                    <a:pt x="126430" y="39673"/>
                  </a:cubicBezTo>
                  <a:cubicBezTo>
                    <a:pt x="129067" y="42327"/>
                    <a:pt x="129067" y="46683"/>
                    <a:pt x="126430" y="49337"/>
                  </a:cubicBezTo>
                  <a:cubicBezTo>
                    <a:pt x="122913" y="52877"/>
                    <a:pt x="121764" y="56348"/>
                    <a:pt x="122982" y="59615"/>
                  </a:cubicBezTo>
                  <a:cubicBezTo>
                    <a:pt x="124199" y="62951"/>
                    <a:pt x="127376" y="64856"/>
                    <a:pt x="128458" y="64925"/>
                  </a:cubicBezTo>
                  <a:lnTo>
                    <a:pt x="155434" y="64925"/>
                  </a:lnTo>
                  <a:lnTo>
                    <a:pt x="155434" y="44505"/>
                  </a:lnTo>
                  <a:cubicBezTo>
                    <a:pt x="155434" y="40761"/>
                    <a:pt x="158476" y="37699"/>
                    <a:pt x="162195" y="37699"/>
                  </a:cubicBezTo>
                  <a:lnTo>
                    <a:pt x="174094" y="37699"/>
                  </a:lnTo>
                  <a:lnTo>
                    <a:pt x="130689" y="15849"/>
                  </a:lnTo>
                  <a:cubicBezTo>
                    <a:pt x="125821" y="13331"/>
                    <a:pt x="116626" y="12923"/>
                    <a:pt x="111420" y="14897"/>
                  </a:cubicBezTo>
                  <a:lnTo>
                    <a:pt x="54087" y="37086"/>
                  </a:lnTo>
                  <a:lnTo>
                    <a:pt x="54087" y="110800"/>
                  </a:lnTo>
                  <a:cubicBezTo>
                    <a:pt x="58414" y="113728"/>
                    <a:pt x="64567" y="116790"/>
                    <a:pt x="72274" y="118084"/>
                  </a:cubicBezTo>
                  <a:cubicBezTo>
                    <a:pt x="87892" y="120738"/>
                    <a:pt x="102901" y="114953"/>
                    <a:pt x="116896" y="100931"/>
                  </a:cubicBezTo>
                  <a:cubicBezTo>
                    <a:pt x="117505" y="100319"/>
                    <a:pt x="118249" y="99842"/>
                    <a:pt x="119060" y="99502"/>
                  </a:cubicBezTo>
                  <a:cubicBezTo>
                    <a:pt x="119939" y="99161"/>
                    <a:pt x="120818" y="98957"/>
                    <a:pt x="121696" y="98957"/>
                  </a:cubicBezTo>
                  <a:lnTo>
                    <a:pt x="189239" y="98957"/>
                  </a:lnTo>
                  <a:close/>
                  <a:moveTo>
                    <a:pt x="40565" y="30892"/>
                  </a:moveTo>
                  <a:lnTo>
                    <a:pt x="13522" y="30892"/>
                  </a:lnTo>
                  <a:lnTo>
                    <a:pt x="13522" y="126183"/>
                  </a:lnTo>
                  <a:lnTo>
                    <a:pt x="40565" y="126183"/>
                  </a:lnTo>
                  <a:lnTo>
                    <a:pt x="40565" y="30892"/>
                  </a:lnTo>
                  <a:close/>
                  <a:moveTo>
                    <a:pt x="324526" y="201055"/>
                  </a:moveTo>
                  <a:cubicBezTo>
                    <a:pt x="324526" y="204798"/>
                    <a:pt x="321483" y="207861"/>
                    <a:pt x="317765" y="207861"/>
                  </a:cubicBezTo>
                  <a:lnTo>
                    <a:pt x="141912" y="207861"/>
                  </a:lnTo>
                  <a:cubicBezTo>
                    <a:pt x="138194" y="207861"/>
                    <a:pt x="135151" y="204798"/>
                    <a:pt x="135151" y="201055"/>
                  </a:cubicBezTo>
                  <a:cubicBezTo>
                    <a:pt x="135151" y="197312"/>
                    <a:pt x="138194" y="194249"/>
                    <a:pt x="141912" y="194249"/>
                  </a:cubicBezTo>
                  <a:lnTo>
                    <a:pt x="155434" y="194249"/>
                  </a:lnTo>
                  <a:lnTo>
                    <a:pt x="155434" y="112570"/>
                  </a:lnTo>
                  <a:lnTo>
                    <a:pt x="124267" y="112570"/>
                  </a:lnTo>
                  <a:cubicBezTo>
                    <a:pt x="108311" y="127749"/>
                    <a:pt x="92625" y="132377"/>
                    <a:pt x="79712" y="132377"/>
                  </a:cubicBezTo>
                  <a:cubicBezTo>
                    <a:pt x="70517" y="132377"/>
                    <a:pt x="62675" y="130063"/>
                    <a:pt x="57130" y="127749"/>
                  </a:cubicBezTo>
                  <a:cubicBezTo>
                    <a:pt x="56116" y="127340"/>
                    <a:pt x="55102" y="126864"/>
                    <a:pt x="54088" y="126387"/>
                  </a:cubicBezTo>
                  <a:lnTo>
                    <a:pt x="54088" y="132990"/>
                  </a:lnTo>
                  <a:cubicBezTo>
                    <a:pt x="54088" y="136733"/>
                    <a:pt x="51046" y="139796"/>
                    <a:pt x="47327" y="139796"/>
                  </a:cubicBezTo>
                  <a:lnTo>
                    <a:pt x="6761" y="139796"/>
                  </a:lnTo>
                  <a:cubicBezTo>
                    <a:pt x="2975" y="139796"/>
                    <a:pt x="0" y="136733"/>
                    <a:pt x="0" y="132990"/>
                  </a:cubicBezTo>
                  <a:lnTo>
                    <a:pt x="0" y="24085"/>
                  </a:lnTo>
                  <a:cubicBezTo>
                    <a:pt x="0" y="20342"/>
                    <a:pt x="2975" y="17278"/>
                    <a:pt x="6761" y="17278"/>
                  </a:cubicBezTo>
                  <a:lnTo>
                    <a:pt x="47327" y="17278"/>
                  </a:lnTo>
                  <a:cubicBezTo>
                    <a:pt x="50504" y="17278"/>
                    <a:pt x="53209" y="19525"/>
                    <a:pt x="53952" y="22588"/>
                  </a:cubicBezTo>
                  <a:lnTo>
                    <a:pt x="106620" y="2168"/>
                  </a:lnTo>
                  <a:cubicBezTo>
                    <a:pt x="115410" y="-1235"/>
                    <a:pt x="128390" y="-554"/>
                    <a:pt x="136774" y="3666"/>
                  </a:cubicBezTo>
                  <a:lnTo>
                    <a:pt x="204452" y="37699"/>
                  </a:lnTo>
                  <a:lnTo>
                    <a:pt x="297483" y="37699"/>
                  </a:lnTo>
                  <a:cubicBezTo>
                    <a:pt x="301201" y="37699"/>
                    <a:pt x="304244" y="40761"/>
                    <a:pt x="304244" y="44505"/>
                  </a:cubicBezTo>
                  <a:lnTo>
                    <a:pt x="304244" y="194248"/>
                  </a:lnTo>
                  <a:lnTo>
                    <a:pt x="317766" y="194248"/>
                  </a:lnTo>
                  <a:cubicBezTo>
                    <a:pt x="321484" y="194248"/>
                    <a:pt x="324527" y="197312"/>
                    <a:pt x="324527" y="201055"/>
                  </a:cubicBezTo>
                  <a:lnTo>
                    <a:pt x="324526" y="201055"/>
                  </a:lnTo>
                  <a:close/>
                  <a:moveTo>
                    <a:pt x="208219" y="128903"/>
                  </a:moveTo>
                  <a:lnTo>
                    <a:pt x="223470" y="149402"/>
                  </a:lnTo>
                  <a:lnTo>
                    <a:pt x="265303" y="101278"/>
                  </a:lnTo>
                  <a:cubicBezTo>
                    <a:pt x="267767" y="98453"/>
                    <a:pt x="272031" y="98167"/>
                    <a:pt x="274844" y="100639"/>
                  </a:cubicBezTo>
                  <a:cubicBezTo>
                    <a:pt x="277650" y="103112"/>
                    <a:pt x="277941" y="107406"/>
                    <a:pt x="275478" y="110238"/>
                  </a:cubicBezTo>
                  <a:lnTo>
                    <a:pt x="228151" y="164690"/>
                  </a:lnTo>
                  <a:cubicBezTo>
                    <a:pt x="226864" y="166173"/>
                    <a:pt x="225008" y="167017"/>
                    <a:pt x="223061" y="167017"/>
                  </a:cubicBezTo>
                  <a:lnTo>
                    <a:pt x="222810" y="167017"/>
                  </a:lnTo>
                  <a:cubicBezTo>
                    <a:pt x="220769" y="166937"/>
                    <a:pt x="218875" y="165933"/>
                    <a:pt x="217653" y="164291"/>
                  </a:cubicBezTo>
                  <a:lnTo>
                    <a:pt x="197397" y="137065"/>
                  </a:lnTo>
                  <a:cubicBezTo>
                    <a:pt x="195158" y="134054"/>
                    <a:pt x="195766" y="129793"/>
                    <a:pt x="198750" y="127533"/>
                  </a:cubicBezTo>
                  <a:cubicBezTo>
                    <a:pt x="201748" y="125273"/>
                    <a:pt x="205980" y="125898"/>
                    <a:pt x="208218" y="128903"/>
                  </a:cubicBezTo>
                  <a:lnTo>
                    <a:pt x="208219" y="128903"/>
                  </a:lnTo>
                  <a:close/>
                </a:path>
              </a:pathLst>
            </a:custGeom>
            <a:solidFill>
              <a:srgbClr val="FFFFFF"/>
            </a:solidFill>
            <a:ln w="9318" cap="flat">
              <a:noFill/>
              <a:prstDash val="solid"/>
              <a:miter/>
            </a:ln>
          </p:spPr>
          <p:txBody>
            <a:bodyPr rtlCol="0" anchor="ctr"/>
            <a:lstStyle/>
            <a:p>
              <a:endParaRPr lang="nl-NL"/>
            </a:p>
          </p:txBody>
        </p:sp>
      </p:grpSp>
      <p:grpSp>
        <p:nvGrpSpPr>
          <p:cNvPr id="92" name="Graphic 260">
            <a:extLst>
              <a:ext uri="{FF2B5EF4-FFF2-40B4-BE49-F238E27FC236}">
                <a16:creationId xmlns:a16="http://schemas.microsoft.com/office/drawing/2014/main" id="{992A766F-F193-CB2C-8545-DFE0537C5FC4}"/>
              </a:ext>
            </a:extLst>
          </p:cNvPr>
          <p:cNvGrpSpPr/>
          <p:nvPr/>
        </p:nvGrpSpPr>
        <p:grpSpPr>
          <a:xfrm>
            <a:off x="977911" y="4435257"/>
            <a:ext cx="774740" cy="773022"/>
            <a:chOff x="2771091" y="2507349"/>
            <a:chExt cx="414920" cy="414000"/>
          </a:xfrm>
        </p:grpSpPr>
        <p:sp>
          <p:nvSpPr>
            <p:cNvPr id="93" name="Vrije vorm 92">
              <a:extLst>
                <a:ext uri="{FF2B5EF4-FFF2-40B4-BE49-F238E27FC236}">
                  <a16:creationId xmlns:a16="http://schemas.microsoft.com/office/drawing/2014/main" id="{4D5047E2-BE42-114E-2ADF-739FE532BDDC}"/>
                </a:ext>
              </a:extLst>
            </p:cNvPr>
            <p:cNvSpPr/>
            <p:nvPr/>
          </p:nvSpPr>
          <p:spPr>
            <a:xfrm>
              <a:off x="2771091" y="2507349"/>
              <a:ext cx="414920" cy="414000"/>
            </a:xfrm>
            <a:custGeom>
              <a:avLst/>
              <a:gdLst>
                <a:gd name="connsiteX0" fmla="*/ 414920 w 414920"/>
                <a:gd name="connsiteY0" fmla="*/ 207460 h 414920"/>
                <a:gd name="connsiteX1" fmla="*/ 207460 w 414920"/>
                <a:gd name="connsiteY1" fmla="*/ 414920 h 414920"/>
                <a:gd name="connsiteX2" fmla="*/ 0 w 414920"/>
                <a:gd name="connsiteY2" fmla="*/ 207460 h 414920"/>
                <a:gd name="connsiteX3" fmla="*/ 207460 w 414920"/>
                <a:gd name="connsiteY3" fmla="*/ 0 h 414920"/>
                <a:gd name="connsiteX4" fmla="*/ 414920 w 414920"/>
                <a:gd name="connsiteY4" fmla="*/ 207460 h 41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20" h="414920">
                  <a:moveTo>
                    <a:pt x="414920" y="207460"/>
                  </a:moveTo>
                  <a:cubicBezTo>
                    <a:pt x="414920" y="322037"/>
                    <a:pt x="322037" y="414920"/>
                    <a:pt x="207460" y="414920"/>
                  </a:cubicBezTo>
                  <a:cubicBezTo>
                    <a:pt x="92883" y="414920"/>
                    <a:pt x="0" y="322037"/>
                    <a:pt x="0" y="207460"/>
                  </a:cubicBezTo>
                  <a:cubicBezTo>
                    <a:pt x="0" y="92883"/>
                    <a:pt x="92883" y="0"/>
                    <a:pt x="207460" y="0"/>
                  </a:cubicBezTo>
                  <a:cubicBezTo>
                    <a:pt x="322037" y="0"/>
                    <a:pt x="414920" y="92883"/>
                    <a:pt x="414920" y="207460"/>
                  </a:cubicBezTo>
                  <a:close/>
                </a:path>
              </a:pathLst>
            </a:custGeom>
            <a:solidFill>
              <a:schemeClr val="tx2"/>
            </a:solidFill>
            <a:ln w="9313" cap="flat">
              <a:noFill/>
              <a:prstDash val="solid"/>
              <a:miter/>
            </a:ln>
          </p:spPr>
          <p:txBody>
            <a:bodyPr rtlCol="0" anchor="ctr"/>
            <a:lstStyle/>
            <a:p>
              <a:endParaRPr lang="nl-NL"/>
            </a:p>
          </p:txBody>
        </p:sp>
        <p:sp>
          <p:nvSpPr>
            <p:cNvPr id="94" name="Vrije vorm 93">
              <a:extLst>
                <a:ext uri="{FF2B5EF4-FFF2-40B4-BE49-F238E27FC236}">
                  <a16:creationId xmlns:a16="http://schemas.microsoft.com/office/drawing/2014/main" id="{4A0B3A81-8BD2-092F-FB59-9F0B8648105F}"/>
                </a:ext>
              </a:extLst>
            </p:cNvPr>
            <p:cNvSpPr/>
            <p:nvPr/>
          </p:nvSpPr>
          <p:spPr>
            <a:xfrm>
              <a:off x="2884810" y="2579851"/>
              <a:ext cx="187483" cy="268997"/>
            </a:xfrm>
            <a:custGeom>
              <a:avLst/>
              <a:gdLst>
                <a:gd name="connsiteX0" fmla="*/ 93741 w 187483"/>
                <a:gd name="connsiteY0" fmla="*/ 67249 h 268997"/>
                <a:gd name="connsiteX1" fmla="*/ 66958 w 187483"/>
                <a:gd name="connsiteY1" fmla="*/ 94149 h 268997"/>
                <a:gd name="connsiteX2" fmla="*/ 93741 w 187483"/>
                <a:gd name="connsiteY2" fmla="*/ 121048 h 268997"/>
                <a:gd name="connsiteX3" fmla="*/ 120524 w 187483"/>
                <a:gd name="connsiteY3" fmla="*/ 94149 h 268997"/>
                <a:gd name="connsiteX4" fmla="*/ 93741 w 187483"/>
                <a:gd name="connsiteY4" fmla="*/ 67249 h 268997"/>
                <a:gd name="connsiteX5" fmla="*/ 93741 w 187483"/>
                <a:gd name="connsiteY5" fmla="*/ 134498 h 268997"/>
                <a:gd name="connsiteX6" fmla="*/ 53566 w 187483"/>
                <a:gd name="connsiteY6" fmla="*/ 94149 h 268997"/>
                <a:gd name="connsiteX7" fmla="*/ 93741 w 187483"/>
                <a:gd name="connsiteY7" fmla="*/ 53799 h 268997"/>
                <a:gd name="connsiteX8" fmla="*/ 133916 w 187483"/>
                <a:gd name="connsiteY8" fmla="*/ 94149 h 268997"/>
                <a:gd name="connsiteX9" fmla="*/ 93741 w 187483"/>
                <a:gd name="connsiteY9" fmla="*/ 134498 h 268997"/>
                <a:gd name="connsiteX10" fmla="*/ 93741 w 187483"/>
                <a:gd name="connsiteY10" fmla="*/ 13450 h 268997"/>
                <a:gd name="connsiteX11" fmla="*/ 13392 w 187483"/>
                <a:gd name="connsiteY11" fmla="*/ 94149 h 268997"/>
                <a:gd name="connsiteX12" fmla="*/ 93741 w 187483"/>
                <a:gd name="connsiteY12" fmla="*/ 251436 h 268997"/>
                <a:gd name="connsiteX13" fmla="*/ 174091 w 187483"/>
                <a:gd name="connsiteY13" fmla="*/ 94149 h 268997"/>
                <a:gd name="connsiteX14" fmla="*/ 93741 w 187483"/>
                <a:gd name="connsiteY14" fmla="*/ 13450 h 268997"/>
                <a:gd name="connsiteX15" fmla="*/ 93741 w 187483"/>
                <a:gd name="connsiteY15" fmla="*/ 268997 h 268997"/>
                <a:gd name="connsiteX16" fmla="*/ 88511 w 187483"/>
                <a:gd name="connsiteY16" fmla="*/ 266462 h 268997"/>
                <a:gd name="connsiteX17" fmla="*/ 0 w 187483"/>
                <a:gd name="connsiteY17" fmla="*/ 94149 h 268997"/>
                <a:gd name="connsiteX18" fmla="*/ 93741 w 187483"/>
                <a:gd name="connsiteY18" fmla="*/ 0 h 268997"/>
                <a:gd name="connsiteX19" fmla="*/ 187483 w 187483"/>
                <a:gd name="connsiteY19" fmla="*/ 94149 h 268997"/>
                <a:gd name="connsiteX20" fmla="*/ 98986 w 187483"/>
                <a:gd name="connsiteY20" fmla="*/ 266462 h 268997"/>
                <a:gd name="connsiteX21" fmla="*/ 93741 w 187483"/>
                <a:gd name="connsiteY21" fmla="*/ 268997 h 268997"/>
                <a:gd name="connsiteX22" fmla="*/ 93741 w 187483"/>
                <a:gd name="connsiteY22" fmla="*/ 268997 h 26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483" h="268997">
                  <a:moveTo>
                    <a:pt x="93741" y="67249"/>
                  </a:moveTo>
                  <a:cubicBezTo>
                    <a:pt x="78976" y="67249"/>
                    <a:pt x="66958" y="79313"/>
                    <a:pt x="66958" y="94149"/>
                  </a:cubicBezTo>
                  <a:cubicBezTo>
                    <a:pt x="66958" y="108984"/>
                    <a:pt x="78976" y="121048"/>
                    <a:pt x="93741" y="121048"/>
                  </a:cubicBezTo>
                  <a:cubicBezTo>
                    <a:pt x="108519" y="121048"/>
                    <a:pt x="120524" y="108985"/>
                    <a:pt x="120524" y="94149"/>
                  </a:cubicBezTo>
                  <a:cubicBezTo>
                    <a:pt x="120524" y="79312"/>
                    <a:pt x="108519" y="67249"/>
                    <a:pt x="93741" y="67249"/>
                  </a:cubicBezTo>
                  <a:close/>
                  <a:moveTo>
                    <a:pt x="93741" y="134498"/>
                  </a:moveTo>
                  <a:cubicBezTo>
                    <a:pt x="71588" y="134498"/>
                    <a:pt x="53566" y="116399"/>
                    <a:pt x="53566" y="94149"/>
                  </a:cubicBezTo>
                  <a:cubicBezTo>
                    <a:pt x="53566" y="71899"/>
                    <a:pt x="71588" y="53799"/>
                    <a:pt x="93741" y="53799"/>
                  </a:cubicBezTo>
                  <a:cubicBezTo>
                    <a:pt x="115895" y="53799"/>
                    <a:pt x="133916" y="71899"/>
                    <a:pt x="133916" y="94149"/>
                  </a:cubicBezTo>
                  <a:cubicBezTo>
                    <a:pt x="133916" y="116399"/>
                    <a:pt x="115895" y="134498"/>
                    <a:pt x="93741" y="134498"/>
                  </a:cubicBezTo>
                  <a:close/>
                  <a:moveTo>
                    <a:pt x="93741" y="13450"/>
                  </a:moveTo>
                  <a:cubicBezTo>
                    <a:pt x="49434" y="13450"/>
                    <a:pt x="13392" y="49649"/>
                    <a:pt x="13392" y="94149"/>
                  </a:cubicBezTo>
                  <a:cubicBezTo>
                    <a:pt x="13392" y="119814"/>
                    <a:pt x="13392" y="148829"/>
                    <a:pt x="93741" y="251436"/>
                  </a:cubicBezTo>
                  <a:cubicBezTo>
                    <a:pt x="174105" y="148828"/>
                    <a:pt x="174091" y="119814"/>
                    <a:pt x="174091" y="94149"/>
                  </a:cubicBezTo>
                  <a:cubicBezTo>
                    <a:pt x="174091" y="49649"/>
                    <a:pt x="138048" y="13450"/>
                    <a:pt x="93741" y="13450"/>
                  </a:cubicBezTo>
                  <a:close/>
                  <a:moveTo>
                    <a:pt x="93741" y="268997"/>
                  </a:moveTo>
                  <a:cubicBezTo>
                    <a:pt x="91701" y="268997"/>
                    <a:pt x="89779" y="268064"/>
                    <a:pt x="88511" y="266462"/>
                  </a:cubicBezTo>
                  <a:cubicBezTo>
                    <a:pt x="0" y="154772"/>
                    <a:pt x="0" y="122566"/>
                    <a:pt x="0" y="94149"/>
                  </a:cubicBezTo>
                  <a:cubicBezTo>
                    <a:pt x="0" y="42235"/>
                    <a:pt x="42058" y="0"/>
                    <a:pt x="93741" y="0"/>
                  </a:cubicBezTo>
                  <a:cubicBezTo>
                    <a:pt x="145438" y="0"/>
                    <a:pt x="187483" y="42235"/>
                    <a:pt x="187483" y="94149"/>
                  </a:cubicBezTo>
                  <a:cubicBezTo>
                    <a:pt x="187483" y="122566"/>
                    <a:pt x="187483" y="154772"/>
                    <a:pt x="98986" y="266462"/>
                  </a:cubicBezTo>
                  <a:cubicBezTo>
                    <a:pt x="97718" y="268064"/>
                    <a:pt x="95782" y="268997"/>
                    <a:pt x="93741" y="268997"/>
                  </a:cubicBezTo>
                  <a:lnTo>
                    <a:pt x="93741" y="268997"/>
                  </a:lnTo>
                  <a:close/>
                </a:path>
              </a:pathLst>
            </a:custGeom>
            <a:solidFill>
              <a:srgbClr val="FFFFFF"/>
            </a:solidFill>
            <a:ln w="9313" cap="flat">
              <a:noFill/>
              <a:prstDash val="solid"/>
              <a:miter/>
            </a:ln>
          </p:spPr>
          <p:txBody>
            <a:bodyPr rtlCol="0" anchor="ctr"/>
            <a:lstStyle/>
            <a:p>
              <a:endParaRPr lang="nl-NL"/>
            </a:p>
          </p:txBody>
        </p:sp>
      </p:grpSp>
    </p:spTree>
    <p:extLst>
      <p:ext uri="{BB962C8B-B14F-4D97-AF65-F5344CB8AC3E}">
        <p14:creationId xmlns:p14="http://schemas.microsoft.com/office/powerpoint/2010/main" val="231429956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784C7A-E239-6C87-8AD8-EA67C9AD397D}"/>
            </a:ext>
          </a:extLst>
        </p:cNvPr>
        <p:cNvGrpSpPr/>
        <p:nvPr/>
      </p:nvGrpSpPr>
      <p:grpSpPr>
        <a:xfrm>
          <a:off x="0" y="0"/>
          <a:ext cx="0" cy="0"/>
          <a:chOff x="0" y="0"/>
          <a:chExt cx="0" cy="0"/>
        </a:xfrm>
      </p:grpSpPr>
      <p:grpSp>
        <p:nvGrpSpPr>
          <p:cNvPr id="4" name="Groep 3">
            <a:extLst>
              <a:ext uri="{FF2B5EF4-FFF2-40B4-BE49-F238E27FC236}">
                <a16:creationId xmlns:a16="http://schemas.microsoft.com/office/drawing/2014/main" id="{DCEA4460-7596-601C-7678-C38ECFE9340F}"/>
              </a:ext>
            </a:extLst>
          </p:cNvPr>
          <p:cNvGrpSpPr/>
          <p:nvPr/>
        </p:nvGrpSpPr>
        <p:grpSpPr>
          <a:xfrm>
            <a:off x="407689" y="1168400"/>
            <a:ext cx="11364138" cy="5435599"/>
            <a:chOff x="588039" y="1058414"/>
            <a:chExt cx="11364754" cy="5435894"/>
          </a:xfrm>
        </p:grpSpPr>
        <p:sp>
          <p:nvSpPr>
            <p:cNvPr id="23" name="Tekstvak 22">
              <a:extLst>
                <a:ext uri="{FF2B5EF4-FFF2-40B4-BE49-F238E27FC236}">
                  <a16:creationId xmlns:a16="http://schemas.microsoft.com/office/drawing/2014/main" id="{7E2D09A3-D32E-1BD0-EF9F-2D49A09F7E39}"/>
                </a:ext>
              </a:extLst>
            </p:cNvPr>
            <p:cNvSpPr txBox="1"/>
            <p:nvPr/>
          </p:nvSpPr>
          <p:spPr>
            <a:xfrm>
              <a:off x="3218351" y="1070035"/>
              <a:ext cx="8734442" cy="5393549"/>
            </a:xfrm>
            <a:custGeom>
              <a:avLst/>
              <a:gdLst>
                <a:gd name="connsiteX0" fmla="*/ 4527156 w 8977832"/>
                <a:gd name="connsiteY0" fmla="*/ 0 h 5543843"/>
                <a:gd name="connsiteX1" fmla="*/ 5973500 w 8977832"/>
                <a:gd name="connsiteY1" fmla="*/ 0 h 5543843"/>
                <a:gd name="connsiteX2" fmla="*/ 6021741 w 8977832"/>
                <a:gd name="connsiteY2" fmla="*/ 48241 h 5543843"/>
                <a:gd name="connsiteX3" fmla="*/ 6021741 w 8977832"/>
                <a:gd name="connsiteY3" fmla="*/ 188643 h 5543843"/>
                <a:gd name="connsiteX4" fmla="*/ 8657313 w 8977832"/>
                <a:gd name="connsiteY4" fmla="*/ 188643 h 5543843"/>
                <a:gd name="connsiteX5" fmla="*/ 8977832 w 8977832"/>
                <a:gd name="connsiteY5" fmla="*/ 191566 h 5543843"/>
                <a:gd name="connsiteX6" fmla="*/ 8977832 w 8977832"/>
                <a:gd name="connsiteY6" fmla="*/ 5540921 h 5543843"/>
                <a:gd name="connsiteX7" fmla="*/ 8657313 w 8977832"/>
                <a:gd name="connsiteY7" fmla="*/ 5543843 h 5543843"/>
                <a:gd name="connsiteX8" fmla="*/ 2704759 w 8977832"/>
                <a:gd name="connsiteY8" fmla="*/ 5543843 h 5543843"/>
                <a:gd name="connsiteX9" fmla="*/ 0 w 8977832"/>
                <a:gd name="connsiteY9" fmla="*/ 2866238 h 5543843"/>
                <a:gd name="connsiteX10" fmla="*/ 2704759 w 8977832"/>
                <a:gd name="connsiteY10" fmla="*/ 188643 h 5543843"/>
                <a:gd name="connsiteX11" fmla="*/ 4478915 w 8977832"/>
                <a:gd name="connsiteY11" fmla="*/ 188643 h 5543843"/>
                <a:gd name="connsiteX12" fmla="*/ 4478915 w 8977832"/>
                <a:gd name="connsiteY12" fmla="*/ 48241 h 5543843"/>
                <a:gd name="connsiteX13" fmla="*/ 4527156 w 8977832"/>
                <a:gd name="connsiteY13" fmla="*/ 0 h 55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77832" h="5543843">
                  <a:moveTo>
                    <a:pt x="4527156" y="0"/>
                  </a:moveTo>
                  <a:lnTo>
                    <a:pt x="5973500" y="0"/>
                  </a:lnTo>
                  <a:cubicBezTo>
                    <a:pt x="6000143" y="0"/>
                    <a:pt x="6021741" y="21598"/>
                    <a:pt x="6021741" y="48241"/>
                  </a:cubicBezTo>
                  <a:lnTo>
                    <a:pt x="6021741" y="188643"/>
                  </a:lnTo>
                  <a:lnTo>
                    <a:pt x="8657313" y="188643"/>
                  </a:lnTo>
                  <a:cubicBezTo>
                    <a:pt x="8698969" y="188643"/>
                    <a:pt x="8936632" y="189721"/>
                    <a:pt x="8977832" y="191566"/>
                  </a:cubicBezTo>
                  <a:lnTo>
                    <a:pt x="8977832" y="5540921"/>
                  </a:lnTo>
                  <a:cubicBezTo>
                    <a:pt x="8936632" y="5542765"/>
                    <a:pt x="8698969" y="5543843"/>
                    <a:pt x="8657313" y="5543843"/>
                  </a:cubicBezTo>
                  <a:lnTo>
                    <a:pt x="2704759" y="5543843"/>
                  </a:lnTo>
                  <a:cubicBezTo>
                    <a:pt x="1210963" y="5543843"/>
                    <a:pt x="0" y="4345037"/>
                    <a:pt x="0" y="2866238"/>
                  </a:cubicBezTo>
                  <a:cubicBezTo>
                    <a:pt x="0" y="1387440"/>
                    <a:pt x="1210963" y="188643"/>
                    <a:pt x="2704759" y="188643"/>
                  </a:cubicBezTo>
                  <a:lnTo>
                    <a:pt x="4478915" y="188643"/>
                  </a:lnTo>
                  <a:lnTo>
                    <a:pt x="4478915" y="48241"/>
                  </a:lnTo>
                  <a:cubicBezTo>
                    <a:pt x="4478915" y="21598"/>
                    <a:pt x="4500513" y="0"/>
                    <a:pt x="4527156" y="0"/>
                  </a:cubicBezTo>
                  <a:close/>
                </a:path>
              </a:pathLst>
            </a:custGeom>
            <a:solidFill>
              <a:srgbClr val="F0F9FA"/>
            </a:solidFill>
            <a:ln w="6350">
              <a:noFill/>
            </a:ln>
            <a:effectLst>
              <a:outerShdw blurRad="50800" dist="50800" dir="5400000" algn="ctr" rotWithShape="0">
                <a:schemeClr val="accent2">
                  <a:alpha val="20000"/>
                </a:schemeClr>
              </a:outerShdw>
            </a:effectLst>
          </p:spPr>
          <p:txBody>
            <a:bodyPr wrap="square" rtlCol="0">
              <a:noAutofit/>
            </a:bodyPr>
            <a:lstStyle/>
            <a:p>
              <a:pPr algn="ctr"/>
              <a:endParaRPr lang="nl-NL" sz="1100" b="1">
                <a:solidFill>
                  <a:srgbClr val="012E5C"/>
                </a:solidFill>
              </a:endParaRPr>
            </a:p>
          </p:txBody>
        </p:sp>
        <p:grpSp>
          <p:nvGrpSpPr>
            <p:cNvPr id="24" name="Groep 23">
              <a:extLst>
                <a:ext uri="{FF2B5EF4-FFF2-40B4-BE49-F238E27FC236}">
                  <a16:creationId xmlns:a16="http://schemas.microsoft.com/office/drawing/2014/main" id="{A642B9A1-D19F-4300-9E0E-410646FB797B}"/>
                </a:ext>
              </a:extLst>
            </p:cNvPr>
            <p:cNvGrpSpPr/>
            <p:nvPr/>
          </p:nvGrpSpPr>
          <p:grpSpPr>
            <a:xfrm>
              <a:off x="5437347" y="1466053"/>
              <a:ext cx="1026707" cy="1026707"/>
              <a:chOff x="5527610" y="1028430"/>
              <a:chExt cx="1055317" cy="1055317"/>
            </a:xfrm>
          </p:grpSpPr>
          <p:grpSp>
            <p:nvGrpSpPr>
              <p:cNvPr id="26" name="Groep 25">
                <a:extLst>
                  <a:ext uri="{FF2B5EF4-FFF2-40B4-BE49-F238E27FC236}">
                    <a16:creationId xmlns:a16="http://schemas.microsoft.com/office/drawing/2014/main" id="{FB0B785B-8B22-84E3-672C-A782643AFB2B}"/>
                  </a:ext>
                </a:extLst>
              </p:cNvPr>
              <p:cNvGrpSpPr/>
              <p:nvPr/>
            </p:nvGrpSpPr>
            <p:grpSpPr>
              <a:xfrm>
                <a:off x="5527610" y="1028430"/>
                <a:ext cx="1055317" cy="1055317"/>
                <a:chOff x="3436996" y="2830065"/>
                <a:chExt cx="1604385" cy="1604385"/>
              </a:xfrm>
            </p:grpSpPr>
            <p:sp>
              <p:nvSpPr>
                <p:cNvPr id="920" name="Ovaal 919">
                  <a:extLst>
                    <a:ext uri="{FF2B5EF4-FFF2-40B4-BE49-F238E27FC236}">
                      <a16:creationId xmlns:a16="http://schemas.microsoft.com/office/drawing/2014/main" id="{BB14E580-AA37-A752-4620-890948976313}"/>
                    </a:ext>
                  </a:extLst>
                </p:cNvPr>
                <p:cNvSpPr/>
                <p:nvPr/>
              </p:nvSpPr>
              <p:spPr>
                <a:xfrm>
                  <a:off x="3436996" y="2830065"/>
                  <a:ext cx="1604385" cy="1604385"/>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21" name="Vrije vorm 920">
                  <a:extLst>
                    <a:ext uri="{FF2B5EF4-FFF2-40B4-BE49-F238E27FC236}">
                      <a16:creationId xmlns:a16="http://schemas.microsoft.com/office/drawing/2014/main" id="{366C0ECC-D354-B59F-3770-A1090342A3E9}"/>
                    </a:ext>
                  </a:extLst>
                </p:cNvPr>
                <p:cNvSpPr/>
                <p:nvPr/>
              </p:nvSpPr>
              <p:spPr>
                <a:xfrm>
                  <a:off x="3498913" y="2891982"/>
                  <a:ext cx="1480551" cy="14805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922" name="Vrije vorm 921">
                  <a:extLst>
                    <a:ext uri="{FF2B5EF4-FFF2-40B4-BE49-F238E27FC236}">
                      <a16:creationId xmlns:a16="http://schemas.microsoft.com/office/drawing/2014/main" id="{00296A40-AF1C-D0A9-15D6-A1083F2042EC}"/>
                    </a:ext>
                  </a:extLst>
                </p:cNvPr>
                <p:cNvSpPr/>
                <p:nvPr/>
              </p:nvSpPr>
              <p:spPr>
                <a:xfrm>
                  <a:off x="3537678" y="2934047"/>
                  <a:ext cx="1396426" cy="139642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grpSp>
            <p:nvGrpSpPr>
              <p:cNvPr id="30" name="Groep 29">
                <a:extLst>
                  <a:ext uri="{FF2B5EF4-FFF2-40B4-BE49-F238E27FC236}">
                    <a16:creationId xmlns:a16="http://schemas.microsoft.com/office/drawing/2014/main" id="{02D67444-8EAC-6F16-B13C-540CB215E740}"/>
                  </a:ext>
                </a:extLst>
              </p:cNvPr>
              <p:cNvGrpSpPr/>
              <p:nvPr/>
            </p:nvGrpSpPr>
            <p:grpSpPr>
              <a:xfrm>
                <a:off x="5679496" y="1342604"/>
                <a:ext cx="751545" cy="426968"/>
                <a:chOff x="349869" y="2370865"/>
                <a:chExt cx="5456228" cy="3099794"/>
              </a:xfrm>
            </p:grpSpPr>
            <p:sp>
              <p:nvSpPr>
                <p:cNvPr id="33" name="Ovaal 32">
                  <a:extLst>
                    <a:ext uri="{FF2B5EF4-FFF2-40B4-BE49-F238E27FC236}">
                      <a16:creationId xmlns:a16="http://schemas.microsoft.com/office/drawing/2014/main" id="{A9C34344-F670-F748-BA10-21740BF62BBA}"/>
                    </a:ext>
                  </a:extLst>
                </p:cNvPr>
                <p:cNvSpPr/>
                <p:nvPr/>
              </p:nvSpPr>
              <p:spPr>
                <a:xfrm>
                  <a:off x="349869" y="5166599"/>
                  <a:ext cx="5456228" cy="304060"/>
                </a:xfrm>
                <a:prstGeom prst="ellipse">
                  <a:avLst/>
                </a:prstGeom>
                <a:solidFill>
                  <a:schemeClr val="bg2">
                    <a:lumMod val="60000"/>
                    <a:lumOff val="40000"/>
                    <a:alpha val="3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36" name="Groep 35">
                  <a:extLst>
                    <a:ext uri="{FF2B5EF4-FFF2-40B4-BE49-F238E27FC236}">
                      <a16:creationId xmlns:a16="http://schemas.microsoft.com/office/drawing/2014/main" id="{1B8EC74F-DB1A-DD8C-A29E-194F27D0FC2F}"/>
                    </a:ext>
                  </a:extLst>
                </p:cNvPr>
                <p:cNvGrpSpPr/>
                <p:nvPr/>
              </p:nvGrpSpPr>
              <p:grpSpPr>
                <a:xfrm>
                  <a:off x="538153" y="2370865"/>
                  <a:ext cx="5079660" cy="2943225"/>
                  <a:chOff x="6381226" y="2785026"/>
                  <a:chExt cx="5079660" cy="2943225"/>
                </a:xfrm>
              </p:grpSpPr>
              <p:sp>
                <p:nvSpPr>
                  <p:cNvPr id="37" name="Afgeronde rechthoek 36">
                    <a:extLst>
                      <a:ext uri="{FF2B5EF4-FFF2-40B4-BE49-F238E27FC236}">
                        <a16:creationId xmlns:a16="http://schemas.microsoft.com/office/drawing/2014/main" id="{B25C4973-4E01-3CF8-D221-38B8721A1CC9}"/>
                      </a:ext>
                    </a:extLst>
                  </p:cNvPr>
                  <p:cNvSpPr/>
                  <p:nvPr/>
                </p:nvSpPr>
                <p:spPr>
                  <a:xfrm>
                    <a:off x="6381226" y="2785026"/>
                    <a:ext cx="5079660" cy="2943225"/>
                  </a:xfrm>
                  <a:prstGeom prst="roundRect">
                    <a:avLst>
                      <a:gd name="adj" fmla="val 7444"/>
                    </a:avLst>
                  </a:prstGeom>
                  <a:solidFill>
                    <a:srgbClr val="EEF0E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8" name="Vrije vorm 37">
                    <a:extLst>
                      <a:ext uri="{FF2B5EF4-FFF2-40B4-BE49-F238E27FC236}">
                        <a16:creationId xmlns:a16="http://schemas.microsoft.com/office/drawing/2014/main" id="{20B90F40-D2B8-C4D1-905B-B76208AA35F8}"/>
                      </a:ext>
                    </a:extLst>
                  </p:cNvPr>
                  <p:cNvSpPr/>
                  <p:nvPr/>
                </p:nvSpPr>
                <p:spPr>
                  <a:xfrm>
                    <a:off x="8921056" y="2785026"/>
                    <a:ext cx="2539830" cy="2943225"/>
                  </a:xfrm>
                  <a:custGeom>
                    <a:avLst/>
                    <a:gdLst>
                      <a:gd name="connsiteX0" fmla="*/ 0 w 2539830"/>
                      <a:gd name="connsiteY0" fmla="*/ 0 h 2943225"/>
                      <a:gd name="connsiteX1" fmla="*/ 2320736 w 2539830"/>
                      <a:gd name="connsiteY1" fmla="*/ 0 h 2943225"/>
                      <a:gd name="connsiteX2" fmla="*/ 2539830 w 2539830"/>
                      <a:gd name="connsiteY2" fmla="*/ 219094 h 2943225"/>
                      <a:gd name="connsiteX3" fmla="*/ 2539830 w 2539830"/>
                      <a:gd name="connsiteY3" fmla="*/ 2724131 h 2943225"/>
                      <a:gd name="connsiteX4" fmla="*/ 2320736 w 2539830"/>
                      <a:gd name="connsiteY4" fmla="*/ 2943225 h 2943225"/>
                      <a:gd name="connsiteX5" fmla="*/ 0 w 2539830"/>
                      <a:gd name="connsiteY5" fmla="*/ 2943225 h 294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830" h="2943225">
                        <a:moveTo>
                          <a:pt x="0" y="0"/>
                        </a:moveTo>
                        <a:lnTo>
                          <a:pt x="2320736" y="0"/>
                        </a:lnTo>
                        <a:cubicBezTo>
                          <a:pt x="2441738" y="0"/>
                          <a:pt x="2539830" y="98092"/>
                          <a:pt x="2539830" y="219094"/>
                        </a:cubicBezTo>
                        <a:lnTo>
                          <a:pt x="2539830" y="2724131"/>
                        </a:lnTo>
                        <a:cubicBezTo>
                          <a:pt x="2539830" y="2845133"/>
                          <a:pt x="2441738" y="2943225"/>
                          <a:pt x="2320736" y="2943225"/>
                        </a:cubicBezTo>
                        <a:lnTo>
                          <a:pt x="0" y="2943225"/>
                        </a:lnTo>
                        <a:close/>
                      </a:path>
                    </a:pathLst>
                  </a:custGeom>
                  <a:solidFill>
                    <a:srgbClr val="60CADD"/>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39" name="Rechthoek 38">
                    <a:extLst>
                      <a:ext uri="{FF2B5EF4-FFF2-40B4-BE49-F238E27FC236}">
                        <a16:creationId xmlns:a16="http://schemas.microsoft.com/office/drawing/2014/main" id="{BAC322A5-9023-0CBD-C182-EEF6C6901D03}"/>
                      </a:ext>
                    </a:extLst>
                  </p:cNvPr>
                  <p:cNvSpPr/>
                  <p:nvPr/>
                </p:nvSpPr>
                <p:spPr>
                  <a:xfrm>
                    <a:off x="8644859" y="2785026"/>
                    <a:ext cx="579377" cy="1044024"/>
                  </a:xfrm>
                  <a:prstGeom prst="rect">
                    <a:avLst/>
                  </a:prstGeom>
                  <a:solidFill>
                    <a:srgbClr val="0943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8" name="Afgeronde rechthoek 57">
                    <a:extLst>
                      <a:ext uri="{FF2B5EF4-FFF2-40B4-BE49-F238E27FC236}">
                        <a16:creationId xmlns:a16="http://schemas.microsoft.com/office/drawing/2014/main" id="{E4D29515-D479-B9BD-812F-8543E8EC0E3E}"/>
                      </a:ext>
                    </a:extLst>
                  </p:cNvPr>
                  <p:cNvSpPr/>
                  <p:nvPr/>
                </p:nvSpPr>
                <p:spPr>
                  <a:xfrm>
                    <a:off x="6843729" y="3600879"/>
                    <a:ext cx="685418" cy="623554"/>
                  </a:xfrm>
                  <a:prstGeom prst="roundRect">
                    <a:avLst/>
                  </a:prstGeom>
                  <a:solidFill>
                    <a:srgbClr val="E9D57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9" name="Rechthoek 58">
                    <a:extLst>
                      <a:ext uri="{FF2B5EF4-FFF2-40B4-BE49-F238E27FC236}">
                        <a16:creationId xmlns:a16="http://schemas.microsoft.com/office/drawing/2014/main" id="{D15536E3-7ECE-D9FF-19BB-B13B2F575946}"/>
                      </a:ext>
                    </a:extLst>
                  </p:cNvPr>
                  <p:cNvSpPr/>
                  <p:nvPr/>
                </p:nvSpPr>
                <p:spPr>
                  <a:xfrm>
                    <a:off x="6843729" y="4400084"/>
                    <a:ext cx="782335"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1" name="Rechthoek 60">
                    <a:extLst>
                      <a:ext uri="{FF2B5EF4-FFF2-40B4-BE49-F238E27FC236}">
                        <a16:creationId xmlns:a16="http://schemas.microsoft.com/office/drawing/2014/main" id="{5809EBB2-047F-5E25-D326-AAB59117916D}"/>
                      </a:ext>
                    </a:extLst>
                  </p:cNvPr>
                  <p:cNvSpPr/>
                  <p:nvPr/>
                </p:nvSpPr>
                <p:spPr>
                  <a:xfrm>
                    <a:off x="6843729" y="4583361"/>
                    <a:ext cx="1479474"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02" name="Rechthoek 901">
                    <a:extLst>
                      <a:ext uri="{FF2B5EF4-FFF2-40B4-BE49-F238E27FC236}">
                        <a16:creationId xmlns:a16="http://schemas.microsoft.com/office/drawing/2014/main" id="{73BDC390-459E-4327-DFA6-C790EE517EAC}"/>
                      </a:ext>
                    </a:extLst>
                  </p:cNvPr>
                  <p:cNvSpPr/>
                  <p:nvPr/>
                </p:nvSpPr>
                <p:spPr>
                  <a:xfrm>
                    <a:off x="6843729" y="4994125"/>
                    <a:ext cx="782335"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07" name="Rechthoek 906">
                    <a:extLst>
                      <a:ext uri="{FF2B5EF4-FFF2-40B4-BE49-F238E27FC236}">
                        <a16:creationId xmlns:a16="http://schemas.microsoft.com/office/drawing/2014/main" id="{5B838F2E-26A6-22A1-896C-4FC220953754}"/>
                      </a:ext>
                    </a:extLst>
                  </p:cNvPr>
                  <p:cNvSpPr/>
                  <p:nvPr/>
                </p:nvSpPr>
                <p:spPr>
                  <a:xfrm>
                    <a:off x="6843729" y="5174092"/>
                    <a:ext cx="954165"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18" name="Rechthoek 917">
                    <a:extLst>
                      <a:ext uri="{FF2B5EF4-FFF2-40B4-BE49-F238E27FC236}">
                        <a16:creationId xmlns:a16="http://schemas.microsoft.com/office/drawing/2014/main" id="{42C274B1-1ABE-B59E-FF34-5E60532A12C4}"/>
                      </a:ext>
                    </a:extLst>
                  </p:cNvPr>
                  <p:cNvSpPr/>
                  <p:nvPr/>
                </p:nvSpPr>
                <p:spPr>
                  <a:xfrm>
                    <a:off x="9341271" y="4400084"/>
                    <a:ext cx="782335"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19" name="Rechthoek 918">
                    <a:extLst>
                      <a:ext uri="{FF2B5EF4-FFF2-40B4-BE49-F238E27FC236}">
                        <a16:creationId xmlns:a16="http://schemas.microsoft.com/office/drawing/2014/main" id="{99A2AFB7-80C3-EB73-B181-117E3CDC0D2E}"/>
                      </a:ext>
                    </a:extLst>
                  </p:cNvPr>
                  <p:cNvSpPr/>
                  <p:nvPr/>
                </p:nvSpPr>
                <p:spPr>
                  <a:xfrm>
                    <a:off x="9341271" y="4583361"/>
                    <a:ext cx="1479474"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grpSp>
        <p:grpSp>
          <p:nvGrpSpPr>
            <p:cNvPr id="924" name="Groep 923">
              <a:extLst>
                <a:ext uri="{FF2B5EF4-FFF2-40B4-BE49-F238E27FC236}">
                  <a16:creationId xmlns:a16="http://schemas.microsoft.com/office/drawing/2014/main" id="{038F0669-270A-9834-D18B-7573318D76F2}"/>
                </a:ext>
              </a:extLst>
            </p:cNvPr>
            <p:cNvGrpSpPr/>
            <p:nvPr/>
          </p:nvGrpSpPr>
          <p:grpSpPr>
            <a:xfrm>
              <a:off x="4039514" y="2026171"/>
              <a:ext cx="1026707" cy="1026707"/>
              <a:chOff x="4135690" y="1617710"/>
              <a:chExt cx="1055317" cy="1055317"/>
            </a:xfrm>
          </p:grpSpPr>
          <p:grpSp>
            <p:nvGrpSpPr>
              <p:cNvPr id="925" name="Groep 924">
                <a:extLst>
                  <a:ext uri="{FF2B5EF4-FFF2-40B4-BE49-F238E27FC236}">
                    <a16:creationId xmlns:a16="http://schemas.microsoft.com/office/drawing/2014/main" id="{C0971449-262A-73E8-BA95-ECE4A8104BFF}"/>
                  </a:ext>
                </a:extLst>
              </p:cNvPr>
              <p:cNvGrpSpPr/>
              <p:nvPr/>
            </p:nvGrpSpPr>
            <p:grpSpPr>
              <a:xfrm>
                <a:off x="4135690" y="1617710"/>
                <a:ext cx="1055317" cy="1055317"/>
                <a:chOff x="3436996" y="2830065"/>
                <a:chExt cx="1604385" cy="1604385"/>
              </a:xfrm>
            </p:grpSpPr>
            <p:sp>
              <p:nvSpPr>
                <p:cNvPr id="175" name="Ovaal 174">
                  <a:extLst>
                    <a:ext uri="{FF2B5EF4-FFF2-40B4-BE49-F238E27FC236}">
                      <a16:creationId xmlns:a16="http://schemas.microsoft.com/office/drawing/2014/main" id="{B57535E5-A0AC-4F15-8531-B29175295298}"/>
                    </a:ext>
                  </a:extLst>
                </p:cNvPr>
                <p:cNvSpPr/>
                <p:nvPr/>
              </p:nvSpPr>
              <p:spPr>
                <a:xfrm>
                  <a:off x="3436996" y="2830065"/>
                  <a:ext cx="1604385" cy="1604385"/>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6" name="Vrije vorm 175">
                  <a:extLst>
                    <a:ext uri="{FF2B5EF4-FFF2-40B4-BE49-F238E27FC236}">
                      <a16:creationId xmlns:a16="http://schemas.microsoft.com/office/drawing/2014/main" id="{D41CD3A0-11BD-AB43-8C62-5DA5073ADDC5}"/>
                    </a:ext>
                  </a:extLst>
                </p:cNvPr>
                <p:cNvSpPr/>
                <p:nvPr/>
              </p:nvSpPr>
              <p:spPr>
                <a:xfrm>
                  <a:off x="3498913" y="2891982"/>
                  <a:ext cx="1480551" cy="14805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177" name="Vrije vorm 176">
                  <a:extLst>
                    <a:ext uri="{FF2B5EF4-FFF2-40B4-BE49-F238E27FC236}">
                      <a16:creationId xmlns:a16="http://schemas.microsoft.com/office/drawing/2014/main" id="{8F050C92-710A-05BC-9A1A-5BDED35680B6}"/>
                    </a:ext>
                  </a:extLst>
                </p:cNvPr>
                <p:cNvSpPr/>
                <p:nvPr/>
              </p:nvSpPr>
              <p:spPr>
                <a:xfrm>
                  <a:off x="3537678" y="2934047"/>
                  <a:ext cx="1396426" cy="139642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grpSp>
            <p:nvGrpSpPr>
              <p:cNvPr id="983" name="Groep 982">
                <a:extLst>
                  <a:ext uri="{FF2B5EF4-FFF2-40B4-BE49-F238E27FC236}">
                    <a16:creationId xmlns:a16="http://schemas.microsoft.com/office/drawing/2014/main" id="{B6581424-3C56-9AA9-4EA8-0CBC6EDF65FB}"/>
                  </a:ext>
                </a:extLst>
              </p:cNvPr>
              <p:cNvGrpSpPr/>
              <p:nvPr/>
            </p:nvGrpSpPr>
            <p:grpSpPr>
              <a:xfrm>
                <a:off x="4259264" y="1866273"/>
                <a:ext cx="763199" cy="498231"/>
                <a:chOff x="4803099" y="1761251"/>
                <a:chExt cx="857260" cy="559636"/>
              </a:xfrm>
            </p:grpSpPr>
            <p:grpSp>
              <p:nvGrpSpPr>
                <p:cNvPr id="984" name="Groep 983">
                  <a:extLst>
                    <a:ext uri="{FF2B5EF4-FFF2-40B4-BE49-F238E27FC236}">
                      <a16:creationId xmlns:a16="http://schemas.microsoft.com/office/drawing/2014/main" id="{4514F35C-4700-DC2C-F30F-42300628AA98}"/>
                    </a:ext>
                  </a:extLst>
                </p:cNvPr>
                <p:cNvGrpSpPr/>
                <p:nvPr/>
              </p:nvGrpSpPr>
              <p:grpSpPr>
                <a:xfrm>
                  <a:off x="4898827" y="1884403"/>
                  <a:ext cx="747252" cy="424529"/>
                  <a:chOff x="349869" y="2370865"/>
                  <a:chExt cx="5456228" cy="3099794"/>
                </a:xfrm>
              </p:grpSpPr>
              <p:sp>
                <p:nvSpPr>
                  <p:cNvPr id="144" name="Ovaal 143">
                    <a:extLst>
                      <a:ext uri="{FF2B5EF4-FFF2-40B4-BE49-F238E27FC236}">
                        <a16:creationId xmlns:a16="http://schemas.microsoft.com/office/drawing/2014/main" id="{2A5C69FF-A206-C005-E3F0-A72171B8B365}"/>
                      </a:ext>
                    </a:extLst>
                  </p:cNvPr>
                  <p:cNvSpPr/>
                  <p:nvPr/>
                </p:nvSpPr>
                <p:spPr>
                  <a:xfrm>
                    <a:off x="349869" y="5166599"/>
                    <a:ext cx="5456228" cy="304060"/>
                  </a:xfrm>
                  <a:prstGeom prst="ellipse">
                    <a:avLst/>
                  </a:prstGeom>
                  <a:solidFill>
                    <a:schemeClr val="bg2">
                      <a:lumMod val="60000"/>
                      <a:lumOff val="40000"/>
                      <a:alpha val="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46" name="Groep 145">
                    <a:extLst>
                      <a:ext uri="{FF2B5EF4-FFF2-40B4-BE49-F238E27FC236}">
                        <a16:creationId xmlns:a16="http://schemas.microsoft.com/office/drawing/2014/main" id="{C091A56F-FA65-8CB5-B3F8-3AED8765EF61}"/>
                      </a:ext>
                    </a:extLst>
                  </p:cNvPr>
                  <p:cNvGrpSpPr/>
                  <p:nvPr/>
                </p:nvGrpSpPr>
                <p:grpSpPr>
                  <a:xfrm>
                    <a:off x="538153" y="2370865"/>
                    <a:ext cx="5079660" cy="2943225"/>
                    <a:chOff x="6381226" y="2785026"/>
                    <a:chExt cx="5079660" cy="2943225"/>
                  </a:xfrm>
                </p:grpSpPr>
                <p:sp>
                  <p:nvSpPr>
                    <p:cNvPr id="156" name="Afgeronde rechthoek 155">
                      <a:extLst>
                        <a:ext uri="{FF2B5EF4-FFF2-40B4-BE49-F238E27FC236}">
                          <a16:creationId xmlns:a16="http://schemas.microsoft.com/office/drawing/2014/main" id="{EC12E323-C055-090C-8304-61B90190361A}"/>
                        </a:ext>
                      </a:extLst>
                    </p:cNvPr>
                    <p:cNvSpPr/>
                    <p:nvPr/>
                  </p:nvSpPr>
                  <p:spPr>
                    <a:xfrm>
                      <a:off x="6381226" y="2785026"/>
                      <a:ext cx="5079660" cy="2943225"/>
                    </a:xfrm>
                    <a:prstGeom prst="roundRect">
                      <a:avLst>
                        <a:gd name="adj" fmla="val 7444"/>
                      </a:avLst>
                    </a:prstGeom>
                    <a:solidFill>
                      <a:srgbClr val="EEF0E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7" name="Vrije vorm 156">
                      <a:extLst>
                        <a:ext uri="{FF2B5EF4-FFF2-40B4-BE49-F238E27FC236}">
                          <a16:creationId xmlns:a16="http://schemas.microsoft.com/office/drawing/2014/main" id="{B880EB4F-0AC7-C9ED-5ABB-2BBFEFFE85E5}"/>
                        </a:ext>
                      </a:extLst>
                    </p:cNvPr>
                    <p:cNvSpPr/>
                    <p:nvPr/>
                  </p:nvSpPr>
                  <p:spPr>
                    <a:xfrm>
                      <a:off x="8921056" y="2785026"/>
                      <a:ext cx="2539830" cy="2943225"/>
                    </a:xfrm>
                    <a:custGeom>
                      <a:avLst/>
                      <a:gdLst>
                        <a:gd name="connsiteX0" fmla="*/ 0 w 2539830"/>
                        <a:gd name="connsiteY0" fmla="*/ 0 h 2943225"/>
                        <a:gd name="connsiteX1" fmla="*/ 2320736 w 2539830"/>
                        <a:gd name="connsiteY1" fmla="*/ 0 h 2943225"/>
                        <a:gd name="connsiteX2" fmla="*/ 2539830 w 2539830"/>
                        <a:gd name="connsiteY2" fmla="*/ 219094 h 2943225"/>
                        <a:gd name="connsiteX3" fmla="*/ 2539830 w 2539830"/>
                        <a:gd name="connsiteY3" fmla="*/ 2724131 h 2943225"/>
                        <a:gd name="connsiteX4" fmla="*/ 2320736 w 2539830"/>
                        <a:gd name="connsiteY4" fmla="*/ 2943225 h 2943225"/>
                        <a:gd name="connsiteX5" fmla="*/ 0 w 2539830"/>
                        <a:gd name="connsiteY5" fmla="*/ 2943225 h 294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830" h="2943225">
                          <a:moveTo>
                            <a:pt x="0" y="0"/>
                          </a:moveTo>
                          <a:lnTo>
                            <a:pt x="2320736" y="0"/>
                          </a:lnTo>
                          <a:cubicBezTo>
                            <a:pt x="2441738" y="0"/>
                            <a:pt x="2539830" y="98092"/>
                            <a:pt x="2539830" y="219094"/>
                          </a:cubicBezTo>
                          <a:lnTo>
                            <a:pt x="2539830" y="2724131"/>
                          </a:lnTo>
                          <a:cubicBezTo>
                            <a:pt x="2539830" y="2845133"/>
                            <a:pt x="2441738" y="2943225"/>
                            <a:pt x="2320736" y="2943225"/>
                          </a:cubicBezTo>
                          <a:lnTo>
                            <a:pt x="0" y="2943225"/>
                          </a:lnTo>
                          <a:close/>
                        </a:path>
                      </a:pathLst>
                    </a:custGeom>
                    <a:solidFill>
                      <a:srgbClr val="60CADD"/>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159" name="Rechthoek 158">
                      <a:extLst>
                        <a:ext uri="{FF2B5EF4-FFF2-40B4-BE49-F238E27FC236}">
                          <a16:creationId xmlns:a16="http://schemas.microsoft.com/office/drawing/2014/main" id="{1A9CBAB8-6870-7AF8-FC67-4421457D1032}"/>
                        </a:ext>
                      </a:extLst>
                    </p:cNvPr>
                    <p:cNvSpPr/>
                    <p:nvPr/>
                  </p:nvSpPr>
                  <p:spPr>
                    <a:xfrm>
                      <a:off x="8644859" y="2785026"/>
                      <a:ext cx="579377" cy="1044024"/>
                    </a:xfrm>
                    <a:prstGeom prst="rect">
                      <a:avLst/>
                    </a:prstGeom>
                    <a:solidFill>
                      <a:srgbClr val="09437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0" name="Afgeronde rechthoek 159">
                      <a:extLst>
                        <a:ext uri="{FF2B5EF4-FFF2-40B4-BE49-F238E27FC236}">
                          <a16:creationId xmlns:a16="http://schemas.microsoft.com/office/drawing/2014/main" id="{22E1B338-3D9E-D2EB-C483-E2067993BA15}"/>
                        </a:ext>
                      </a:extLst>
                    </p:cNvPr>
                    <p:cNvSpPr/>
                    <p:nvPr/>
                  </p:nvSpPr>
                  <p:spPr>
                    <a:xfrm>
                      <a:off x="6843729" y="3600879"/>
                      <a:ext cx="685418" cy="623554"/>
                    </a:xfrm>
                    <a:prstGeom prst="roundRect">
                      <a:avLst/>
                    </a:prstGeom>
                    <a:solidFill>
                      <a:srgbClr val="E9D57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8" name="Rechthoek 167">
                      <a:extLst>
                        <a:ext uri="{FF2B5EF4-FFF2-40B4-BE49-F238E27FC236}">
                          <a16:creationId xmlns:a16="http://schemas.microsoft.com/office/drawing/2014/main" id="{1D257160-4DD2-55AC-591F-1C94CA9AF0CF}"/>
                        </a:ext>
                      </a:extLst>
                    </p:cNvPr>
                    <p:cNvSpPr/>
                    <p:nvPr/>
                  </p:nvSpPr>
                  <p:spPr>
                    <a:xfrm>
                      <a:off x="6843729" y="4400084"/>
                      <a:ext cx="782335"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0" name="Rechthoek 169">
                      <a:extLst>
                        <a:ext uri="{FF2B5EF4-FFF2-40B4-BE49-F238E27FC236}">
                          <a16:creationId xmlns:a16="http://schemas.microsoft.com/office/drawing/2014/main" id="{1E7262EB-DF0D-D52D-4DE7-5085B0BFA73F}"/>
                        </a:ext>
                      </a:extLst>
                    </p:cNvPr>
                    <p:cNvSpPr/>
                    <p:nvPr/>
                  </p:nvSpPr>
                  <p:spPr>
                    <a:xfrm>
                      <a:off x="6843729" y="4583361"/>
                      <a:ext cx="1479474"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1" name="Rechthoek 170">
                      <a:extLst>
                        <a:ext uri="{FF2B5EF4-FFF2-40B4-BE49-F238E27FC236}">
                          <a16:creationId xmlns:a16="http://schemas.microsoft.com/office/drawing/2014/main" id="{7D2BA5A8-F986-D7C2-60D6-A3ED306B55B0}"/>
                        </a:ext>
                      </a:extLst>
                    </p:cNvPr>
                    <p:cNvSpPr/>
                    <p:nvPr/>
                  </p:nvSpPr>
                  <p:spPr>
                    <a:xfrm>
                      <a:off x="6843729" y="4994125"/>
                      <a:ext cx="782335"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2" name="Rechthoek 171">
                      <a:extLst>
                        <a:ext uri="{FF2B5EF4-FFF2-40B4-BE49-F238E27FC236}">
                          <a16:creationId xmlns:a16="http://schemas.microsoft.com/office/drawing/2014/main" id="{1E73122F-E0E8-760A-5DD4-3A7F10A15DE0}"/>
                        </a:ext>
                      </a:extLst>
                    </p:cNvPr>
                    <p:cNvSpPr/>
                    <p:nvPr/>
                  </p:nvSpPr>
                  <p:spPr>
                    <a:xfrm>
                      <a:off x="6843729" y="5174092"/>
                      <a:ext cx="954165"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3" name="Rechthoek 172">
                      <a:extLst>
                        <a:ext uri="{FF2B5EF4-FFF2-40B4-BE49-F238E27FC236}">
                          <a16:creationId xmlns:a16="http://schemas.microsoft.com/office/drawing/2014/main" id="{52FC5207-5539-18BE-85FD-AE4D8F68F38C}"/>
                        </a:ext>
                      </a:extLst>
                    </p:cNvPr>
                    <p:cNvSpPr/>
                    <p:nvPr/>
                  </p:nvSpPr>
                  <p:spPr>
                    <a:xfrm>
                      <a:off x="9341271" y="4400084"/>
                      <a:ext cx="782335"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4" name="Rechthoek 173">
                      <a:extLst>
                        <a:ext uri="{FF2B5EF4-FFF2-40B4-BE49-F238E27FC236}">
                          <a16:creationId xmlns:a16="http://schemas.microsoft.com/office/drawing/2014/main" id="{14A1AC56-9DAB-4DE1-2ADB-5BC7C1FC64BA}"/>
                        </a:ext>
                      </a:extLst>
                    </p:cNvPr>
                    <p:cNvSpPr/>
                    <p:nvPr/>
                  </p:nvSpPr>
                  <p:spPr>
                    <a:xfrm>
                      <a:off x="9341271" y="4583361"/>
                      <a:ext cx="1479474" cy="116467"/>
                    </a:xfrm>
                    <a:prstGeom prst="rect">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grpSp>
              <p:nvGrpSpPr>
                <p:cNvPr id="1012" name="Groep 1011">
                  <a:extLst>
                    <a:ext uri="{FF2B5EF4-FFF2-40B4-BE49-F238E27FC236}">
                      <a16:creationId xmlns:a16="http://schemas.microsoft.com/office/drawing/2014/main" id="{751C8BC7-9387-1802-CC2A-59DC171E4435}"/>
                    </a:ext>
                  </a:extLst>
                </p:cNvPr>
                <p:cNvGrpSpPr/>
                <p:nvPr/>
              </p:nvGrpSpPr>
              <p:grpSpPr>
                <a:xfrm>
                  <a:off x="4884546" y="1849927"/>
                  <a:ext cx="775813" cy="470960"/>
                  <a:chOff x="7122000" y="636547"/>
                  <a:chExt cx="4130749" cy="2507586"/>
                </a:xfrm>
                <a:solidFill>
                  <a:srgbClr val="ED207C"/>
                </a:solidFill>
              </p:grpSpPr>
              <p:grpSp>
                <p:nvGrpSpPr>
                  <p:cNvPr id="1020" name="Groep 1019">
                    <a:extLst>
                      <a:ext uri="{FF2B5EF4-FFF2-40B4-BE49-F238E27FC236}">
                        <a16:creationId xmlns:a16="http://schemas.microsoft.com/office/drawing/2014/main" id="{7008A8AA-6790-DABE-E3D7-E9CFC9CF3385}"/>
                      </a:ext>
                    </a:extLst>
                  </p:cNvPr>
                  <p:cNvGrpSpPr/>
                  <p:nvPr/>
                </p:nvGrpSpPr>
                <p:grpSpPr>
                  <a:xfrm>
                    <a:off x="7122000" y="636547"/>
                    <a:ext cx="239874" cy="2507586"/>
                    <a:chOff x="7107370" y="578027"/>
                    <a:chExt cx="239874" cy="2507586"/>
                  </a:xfrm>
                  <a:grpFill/>
                </p:grpSpPr>
                <p:sp>
                  <p:nvSpPr>
                    <p:cNvPr id="139" name="Vrije vorm 138">
                      <a:extLst>
                        <a:ext uri="{FF2B5EF4-FFF2-40B4-BE49-F238E27FC236}">
                          <a16:creationId xmlns:a16="http://schemas.microsoft.com/office/drawing/2014/main" id="{1484FE52-2A23-11C5-3247-325964374EA3}"/>
                        </a:ext>
                      </a:extLst>
                    </p:cNvPr>
                    <p:cNvSpPr/>
                    <p:nvPr/>
                  </p:nvSpPr>
                  <p:spPr>
                    <a:xfrm>
                      <a:off x="7107370" y="578027"/>
                      <a:ext cx="239874" cy="239874"/>
                    </a:xfrm>
                    <a:custGeom>
                      <a:avLst/>
                      <a:gdLst>
                        <a:gd name="connsiteX0" fmla="*/ 105404 w 632422"/>
                        <a:gd name="connsiteY0" fmla="*/ 0 h 632422"/>
                        <a:gd name="connsiteX1" fmla="*/ 527018 w 632422"/>
                        <a:gd name="connsiteY1" fmla="*/ 0 h 632422"/>
                        <a:gd name="connsiteX2" fmla="*/ 632422 w 632422"/>
                        <a:gd name="connsiteY2" fmla="*/ 105404 h 632422"/>
                        <a:gd name="connsiteX3" fmla="*/ 527018 w 632422"/>
                        <a:gd name="connsiteY3" fmla="*/ 210807 h 632422"/>
                        <a:gd name="connsiteX4" fmla="*/ 210807 w 632422"/>
                        <a:gd name="connsiteY4" fmla="*/ 210807 h 632422"/>
                        <a:gd name="connsiteX5" fmla="*/ 210807 w 632422"/>
                        <a:gd name="connsiteY5" fmla="*/ 527018 h 632422"/>
                        <a:gd name="connsiteX6" fmla="*/ 105404 w 632422"/>
                        <a:gd name="connsiteY6" fmla="*/ 632422 h 632422"/>
                        <a:gd name="connsiteX7" fmla="*/ 0 w 632422"/>
                        <a:gd name="connsiteY7" fmla="*/ 527018 h 632422"/>
                        <a:gd name="connsiteX8" fmla="*/ 0 w 632422"/>
                        <a:gd name="connsiteY8" fmla="*/ 105404 h 632422"/>
                        <a:gd name="connsiteX9" fmla="*/ 105404 w 632422"/>
                        <a:gd name="connsiteY9" fmla="*/ 0 h 6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422" h="632422">
                          <a:moveTo>
                            <a:pt x="105404" y="0"/>
                          </a:moveTo>
                          <a:lnTo>
                            <a:pt x="527018" y="0"/>
                          </a:lnTo>
                          <a:cubicBezTo>
                            <a:pt x="585231" y="0"/>
                            <a:pt x="632422" y="47191"/>
                            <a:pt x="632422" y="105404"/>
                          </a:cubicBezTo>
                          <a:cubicBezTo>
                            <a:pt x="632422" y="163616"/>
                            <a:pt x="585231" y="210807"/>
                            <a:pt x="527018" y="210807"/>
                          </a:cubicBezTo>
                          <a:lnTo>
                            <a:pt x="210807" y="210807"/>
                          </a:lnTo>
                          <a:lnTo>
                            <a:pt x="210807" y="527018"/>
                          </a:lnTo>
                          <a:cubicBezTo>
                            <a:pt x="210807" y="585231"/>
                            <a:pt x="163616" y="632422"/>
                            <a:pt x="105404" y="632422"/>
                          </a:cubicBezTo>
                          <a:cubicBezTo>
                            <a:pt x="47191" y="632422"/>
                            <a:pt x="0" y="585231"/>
                            <a:pt x="0" y="527018"/>
                          </a:cubicBezTo>
                          <a:lnTo>
                            <a:pt x="0" y="105404"/>
                          </a:lnTo>
                          <a:cubicBezTo>
                            <a:pt x="0" y="47191"/>
                            <a:pt x="47191" y="0"/>
                            <a:pt x="105404" y="0"/>
                          </a:cubicBezTo>
                          <a:close/>
                        </a:path>
                      </a:pathLst>
                    </a:custGeom>
                    <a:gr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140" name="Vrije vorm 139">
                      <a:extLst>
                        <a:ext uri="{FF2B5EF4-FFF2-40B4-BE49-F238E27FC236}">
                          <a16:creationId xmlns:a16="http://schemas.microsoft.com/office/drawing/2014/main" id="{3E4F3A8E-7DA6-3DB0-CABB-7C06B762AFBD}"/>
                        </a:ext>
                      </a:extLst>
                    </p:cNvPr>
                    <p:cNvSpPr/>
                    <p:nvPr/>
                  </p:nvSpPr>
                  <p:spPr>
                    <a:xfrm rot="16200000">
                      <a:off x="7107370" y="2845739"/>
                      <a:ext cx="239874" cy="239874"/>
                    </a:xfrm>
                    <a:custGeom>
                      <a:avLst/>
                      <a:gdLst>
                        <a:gd name="connsiteX0" fmla="*/ 105404 w 632422"/>
                        <a:gd name="connsiteY0" fmla="*/ 0 h 632422"/>
                        <a:gd name="connsiteX1" fmla="*/ 527018 w 632422"/>
                        <a:gd name="connsiteY1" fmla="*/ 0 h 632422"/>
                        <a:gd name="connsiteX2" fmla="*/ 632422 w 632422"/>
                        <a:gd name="connsiteY2" fmla="*/ 105404 h 632422"/>
                        <a:gd name="connsiteX3" fmla="*/ 527018 w 632422"/>
                        <a:gd name="connsiteY3" fmla="*/ 210807 h 632422"/>
                        <a:gd name="connsiteX4" fmla="*/ 210807 w 632422"/>
                        <a:gd name="connsiteY4" fmla="*/ 210807 h 632422"/>
                        <a:gd name="connsiteX5" fmla="*/ 210807 w 632422"/>
                        <a:gd name="connsiteY5" fmla="*/ 527018 h 632422"/>
                        <a:gd name="connsiteX6" fmla="*/ 105404 w 632422"/>
                        <a:gd name="connsiteY6" fmla="*/ 632422 h 632422"/>
                        <a:gd name="connsiteX7" fmla="*/ 0 w 632422"/>
                        <a:gd name="connsiteY7" fmla="*/ 527018 h 632422"/>
                        <a:gd name="connsiteX8" fmla="*/ 0 w 632422"/>
                        <a:gd name="connsiteY8" fmla="*/ 105404 h 632422"/>
                        <a:gd name="connsiteX9" fmla="*/ 105404 w 632422"/>
                        <a:gd name="connsiteY9" fmla="*/ 0 h 6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422" h="632422">
                          <a:moveTo>
                            <a:pt x="105404" y="0"/>
                          </a:moveTo>
                          <a:lnTo>
                            <a:pt x="527018" y="0"/>
                          </a:lnTo>
                          <a:cubicBezTo>
                            <a:pt x="585231" y="0"/>
                            <a:pt x="632422" y="47191"/>
                            <a:pt x="632422" y="105404"/>
                          </a:cubicBezTo>
                          <a:cubicBezTo>
                            <a:pt x="632422" y="163616"/>
                            <a:pt x="585231" y="210807"/>
                            <a:pt x="527018" y="210807"/>
                          </a:cubicBezTo>
                          <a:lnTo>
                            <a:pt x="210807" y="210807"/>
                          </a:lnTo>
                          <a:lnTo>
                            <a:pt x="210807" y="527018"/>
                          </a:lnTo>
                          <a:cubicBezTo>
                            <a:pt x="210807" y="585231"/>
                            <a:pt x="163616" y="632422"/>
                            <a:pt x="105404" y="632422"/>
                          </a:cubicBezTo>
                          <a:cubicBezTo>
                            <a:pt x="47191" y="632422"/>
                            <a:pt x="0" y="585231"/>
                            <a:pt x="0" y="527018"/>
                          </a:cubicBezTo>
                          <a:lnTo>
                            <a:pt x="0" y="105404"/>
                          </a:lnTo>
                          <a:cubicBezTo>
                            <a:pt x="0" y="47191"/>
                            <a:pt x="47191" y="0"/>
                            <a:pt x="105404" y="0"/>
                          </a:cubicBezTo>
                          <a:close/>
                        </a:path>
                      </a:pathLst>
                    </a:custGeom>
                    <a:gr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grpSp>
                <p:nvGrpSpPr>
                  <p:cNvPr id="1021" name="Groep 1020">
                    <a:extLst>
                      <a:ext uri="{FF2B5EF4-FFF2-40B4-BE49-F238E27FC236}">
                        <a16:creationId xmlns:a16="http://schemas.microsoft.com/office/drawing/2014/main" id="{EC0533EE-E4A4-CB9E-5390-CFDC81E425E5}"/>
                      </a:ext>
                    </a:extLst>
                  </p:cNvPr>
                  <p:cNvGrpSpPr/>
                  <p:nvPr/>
                </p:nvGrpSpPr>
                <p:grpSpPr>
                  <a:xfrm flipH="1">
                    <a:off x="11012875" y="636547"/>
                    <a:ext cx="239874" cy="2507586"/>
                    <a:chOff x="7107370" y="578027"/>
                    <a:chExt cx="239874" cy="2507586"/>
                  </a:xfrm>
                  <a:grpFill/>
                </p:grpSpPr>
                <p:sp>
                  <p:nvSpPr>
                    <p:cNvPr id="1022" name="Vrije vorm 1021">
                      <a:extLst>
                        <a:ext uri="{FF2B5EF4-FFF2-40B4-BE49-F238E27FC236}">
                          <a16:creationId xmlns:a16="http://schemas.microsoft.com/office/drawing/2014/main" id="{C68A4201-E0E5-BB8B-A3F2-51BBBA1AEBC3}"/>
                        </a:ext>
                      </a:extLst>
                    </p:cNvPr>
                    <p:cNvSpPr/>
                    <p:nvPr/>
                  </p:nvSpPr>
                  <p:spPr>
                    <a:xfrm>
                      <a:off x="7107370" y="578027"/>
                      <a:ext cx="239874" cy="239874"/>
                    </a:xfrm>
                    <a:custGeom>
                      <a:avLst/>
                      <a:gdLst>
                        <a:gd name="connsiteX0" fmla="*/ 105404 w 632422"/>
                        <a:gd name="connsiteY0" fmla="*/ 0 h 632422"/>
                        <a:gd name="connsiteX1" fmla="*/ 527018 w 632422"/>
                        <a:gd name="connsiteY1" fmla="*/ 0 h 632422"/>
                        <a:gd name="connsiteX2" fmla="*/ 632422 w 632422"/>
                        <a:gd name="connsiteY2" fmla="*/ 105404 h 632422"/>
                        <a:gd name="connsiteX3" fmla="*/ 527018 w 632422"/>
                        <a:gd name="connsiteY3" fmla="*/ 210807 h 632422"/>
                        <a:gd name="connsiteX4" fmla="*/ 210807 w 632422"/>
                        <a:gd name="connsiteY4" fmla="*/ 210807 h 632422"/>
                        <a:gd name="connsiteX5" fmla="*/ 210807 w 632422"/>
                        <a:gd name="connsiteY5" fmla="*/ 527018 h 632422"/>
                        <a:gd name="connsiteX6" fmla="*/ 105404 w 632422"/>
                        <a:gd name="connsiteY6" fmla="*/ 632422 h 632422"/>
                        <a:gd name="connsiteX7" fmla="*/ 0 w 632422"/>
                        <a:gd name="connsiteY7" fmla="*/ 527018 h 632422"/>
                        <a:gd name="connsiteX8" fmla="*/ 0 w 632422"/>
                        <a:gd name="connsiteY8" fmla="*/ 105404 h 632422"/>
                        <a:gd name="connsiteX9" fmla="*/ 105404 w 632422"/>
                        <a:gd name="connsiteY9" fmla="*/ 0 h 6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422" h="632422">
                          <a:moveTo>
                            <a:pt x="105404" y="0"/>
                          </a:moveTo>
                          <a:lnTo>
                            <a:pt x="527018" y="0"/>
                          </a:lnTo>
                          <a:cubicBezTo>
                            <a:pt x="585231" y="0"/>
                            <a:pt x="632422" y="47191"/>
                            <a:pt x="632422" y="105404"/>
                          </a:cubicBezTo>
                          <a:cubicBezTo>
                            <a:pt x="632422" y="163616"/>
                            <a:pt x="585231" y="210807"/>
                            <a:pt x="527018" y="210807"/>
                          </a:cubicBezTo>
                          <a:lnTo>
                            <a:pt x="210807" y="210807"/>
                          </a:lnTo>
                          <a:lnTo>
                            <a:pt x="210807" y="527018"/>
                          </a:lnTo>
                          <a:cubicBezTo>
                            <a:pt x="210807" y="585231"/>
                            <a:pt x="163616" y="632422"/>
                            <a:pt x="105404" y="632422"/>
                          </a:cubicBezTo>
                          <a:cubicBezTo>
                            <a:pt x="47191" y="632422"/>
                            <a:pt x="0" y="585231"/>
                            <a:pt x="0" y="527018"/>
                          </a:cubicBezTo>
                          <a:lnTo>
                            <a:pt x="0" y="105404"/>
                          </a:lnTo>
                          <a:cubicBezTo>
                            <a:pt x="0" y="47191"/>
                            <a:pt x="47191" y="0"/>
                            <a:pt x="105404" y="0"/>
                          </a:cubicBezTo>
                          <a:close/>
                        </a:path>
                      </a:pathLst>
                    </a:custGeom>
                    <a:gr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1023" name="Vrije vorm 1022">
                      <a:extLst>
                        <a:ext uri="{FF2B5EF4-FFF2-40B4-BE49-F238E27FC236}">
                          <a16:creationId xmlns:a16="http://schemas.microsoft.com/office/drawing/2014/main" id="{70DA7E40-BF51-522B-FF6A-A1A3BD70C1CE}"/>
                        </a:ext>
                      </a:extLst>
                    </p:cNvPr>
                    <p:cNvSpPr/>
                    <p:nvPr/>
                  </p:nvSpPr>
                  <p:spPr>
                    <a:xfrm rot="16200000">
                      <a:off x="7107370" y="2845739"/>
                      <a:ext cx="239874" cy="239874"/>
                    </a:xfrm>
                    <a:custGeom>
                      <a:avLst/>
                      <a:gdLst>
                        <a:gd name="connsiteX0" fmla="*/ 105404 w 632422"/>
                        <a:gd name="connsiteY0" fmla="*/ 0 h 632422"/>
                        <a:gd name="connsiteX1" fmla="*/ 527018 w 632422"/>
                        <a:gd name="connsiteY1" fmla="*/ 0 h 632422"/>
                        <a:gd name="connsiteX2" fmla="*/ 632422 w 632422"/>
                        <a:gd name="connsiteY2" fmla="*/ 105404 h 632422"/>
                        <a:gd name="connsiteX3" fmla="*/ 527018 w 632422"/>
                        <a:gd name="connsiteY3" fmla="*/ 210807 h 632422"/>
                        <a:gd name="connsiteX4" fmla="*/ 210807 w 632422"/>
                        <a:gd name="connsiteY4" fmla="*/ 210807 h 632422"/>
                        <a:gd name="connsiteX5" fmla="*/ 210807 w 632422"/>
                        <a:gd name="connsiteY5" fmla="*/ 527018 h 632422"/>
                        <a:gd name="connsiteX6" fmla="*/ 105404 w 632422"/>
                        <a:gd name="connsiteY6" fmla="*/ 632422 h 632422"/>
                        <a:gd name="connsiteX7" fmla="*/ 0 w 632422"/>
                        <a:gd name="connsiteY7" fmla="*/ 527018 h 632422"/>
                        <a:gd name="connsiteX8" fmla="*/ 0 w 632422"/>
                        <a:gd name="connsiteY8" fmla="*/ 105404 h 632422"/>
                        <a:gd name="connsiteX9" fmla="*/ 105404 w 632422"/>
                        <a:gd name="connsiteY9" fmla="*/ 0 h 6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422" h="632422">
                          <a:moveTo>
                            <a:pt x="105404" y="0"/>
                          </a:moveTo>
                          <a:lnTo>
                            <a:pt x="527018" y="0"/>
                          </a:lnTo>
                          <a:cubicBezTo>
                            <a:pt x="585231" y="0"/>
                            <a:pt x="632422" y="47191"/>
                            <a:pt x="632422" y="105404"/>
                          </a:cubicBezTo>
                          <a:cubicBezTo>
                            <a:pt x="632422" y="163616"/>
                            <a:pt x="585231" y="210807"/>
                            <a:pt x="527018" y="210807"/>
                          </a:cubicBezTo>
                          <a:lnTo>
                            <a:pt x="210807" y="210807"/>
                          </a:lnTo>
                          <a:lnTo>
                            <a:pt x="210807" y="527018"/>
                          </a:lnTo>
                          <a:cubicBezTo>
                            <a:pt x="210807" y="585231"/>
                            <a:pt x="163616" y="632422"/>
                            <a:pt x="105404" y="632422"/>
                          </a:cubicBezTo>
                          <a:cubicBezTo>
                            <a:pt x="47191" y="632422"/>
                            <a:pt x="0" y="585231"/>
                            <a:pt x="0" y="527018"/>
                          </a:cubicBezTo>
                          <a:lnTo>
                            <a:pt x="0" y="105404"/>
                          </a:lnTo>
                          <a:cubicBezTo>
                            <a:pt x="0" y="47191"/>
                            <a:pt x="47191" y="0"/>
                            <a:pt x="105404" y="0"/>
                          </a:cubicBezTo>
                          <a:close/>
                        </a:path>
                      </a:pathLst>
                    </a:custGeom>
                    <a:gr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grpSp>
            <p:grpSp>
              <p:nvGrpSpPr>
                <p:cNvPr id="1013" name="Groep 1012">
                  <a:extLst>
                    <a:ext uri="{FF2B5EF4-FFF2-40B4-BE49-F238E27FC236}">
                      <a16:creationId xmlns:a16="http://schemas.microsoft.com/office/drawing/2014/main" id="{22677AD2-122B-8FC2-98C6-85556C42468E}"/>
                    </a:ext>
                  </a:extLst>
                </p:cNvPr>
                <p:cNvGrpSpPr/>
                <p:nvPr/>
              </p:nvGrpSpPr>
              <p:grpSpPr>
                <a:xfrm>
                  <a:off x="4902546" y="1870107"/>
                  <a:ext cx="743744" cy="246947"/>
                  <a:chOff x="8213916" y="1781540"/>
                  <a:chExt cx="3288455" cy="1091873"/>
                </a:xfrm>
              </p:grpSpPr>
              <p:sp>
                <p:nvSpPr>
                  <p:cNvPr id="1018" name="Afgeronde rechthoek 1017">
                    <a:extLst>
                      <a:ext uri="{FF2B5EF4-FFF2-40B4-BE49-F238E27FC236}">
                        <a16:creationId xmlns:a16="http://schemas.microsoft.com/office/drawing/2014/main" id="{32EBB734-7DFC-F036-D847-F0936919F860}"/>
                      </a:ext>
                    </a:extLst>
                  </p:cNvPr>
                  <p:cNvSpPr/>
                  <p:nvPr/>
                </p:nvSpPr>
                <p:spPr>
                  <a:xfrm>
                    <a:off x="8245566" y="1781540"/>
                    <a:ext cx="3211068" cy="1091873"/>
                  </a:xfrm>
                  <a:prstGeom prst="roundRect">
                    <a:avLst>
                      <a:gd name="adj" fmla="val 13821"/>
                    </a:avLst>
                  </a:prstGeom>
                  <a:gradFill>
                    <a:gsLst>
                      <a:gs pos="0">
                        <a:srgbClr val="ED207C">
                          <a:alpha val="20000"/>
                        </a:srgbClr>
                      </a:gs>
                      <a:gs pos="95000">
                        <a:srgbClr val="ED207C">
                          <a:alpha val="0"/>
                        </a:srgbClr>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019" name="Rechte verbindingslijn 1018">
                    <a:extLst>
                      <a:ext uri="{FF2B5EF4-FFF2-40B4-BE49-F238E27FC236}">
                        <a16:creationId xmlns:a16="http://schemas.microsoft.com/office/drawing/2014/main" id="{DF70D674-ACC4-5348-948D-C29EA6B9FD0C}"/>
                      </a:ext>
                    </a:extLst>
                  </p:cNvPr>
                  <p:cNvCxnSpPr/>
                  <p:nvPr/>
                </p:nvCxnSpPr>
                <p:spPr>
                  <a:xfrm>
                    <a:off x="8213916" y="2873413"/>
                    <a:ext cx="3288455" cy="0"/>
                  </a:xfrm>
                  <a:prstGeom prst="line">
                    <a:avLst/>
                  </a:prstGeom>
                  <a:ln w="6350" cap="rnd">
                    <a:solidFill>
                      <a:srgbClr val="ED207C"/>
                    </a:solidFill>
                    <a:prstDash val="dash"/>
                    <a:round/>
                  </a:ln>
                </p:spPr>
                <p:style>
                  <a:lnRef idx="1">
                    <a:schemeClr val="accent1"/>
                  </a:lnRef>
                  <a:fillRef idx="0">
                    <a:schemeClr val="accent1"/>
                  </a:fillRef>
                  <a:effectRef idx="0">
                    <a:schemeClr val="accent1"/>
                  </a:effectRef>
                  <a:fontRef idx="minor">
                    <a:schemeClr val="tx1"/>
                  </a:fontRef>
                </p:style>
              </p:cxnSp>
            </p:grpSp>
            <p:grpSp>
              <p:nvGrpSpPr>
                <p:cNvPr id="1014" name="Groep 1013">
                  <a:extLst>
                    <a:ext uri="{FF2B5EF4-FFF2-40B4-BE49-F238E27FC236}">
                      <a16:creationId xmlns:a16="http://schemas.microsoft.com/office/drawing/2014/main" id="{8CCDE3C4-35B6-A094-B9AC-BADC52D07CF4}"/>
                    </a:ext>
                  </a:extLst>
                </p:cNvPr>
                <p:cNvGrpSpPr/>
                <p:nvPr/>
              </p:nvGrpSpPr>
              <p:grpSpPr>
                <a:xfrm>
                  <a:off x="4803099" y="1761251"/>
                  <a:ext cx="265264" cy="265264"/>
                  <a:chOff x="6939794" y="3795111"/>
                  <a:chExt cx="2094336" cy="2094334"/>
                </a:xfrm>
              </p:grpSpPr>
              <p:sp>
                <p:nvSpPr>
                  <p:cNvPr id="1016" name="Ovaal 1015">
                    <a:extLst>
                      <a:ext uri="{FF2B5EF4-FFF2-40B4-BE49-F238E27FC236}">
                        <a16:creationId xmlns:a16="http://schemas.microsoft.com/office/drawing/2014/main" id="{5B9E9C35-2CD4-F118-E01C-0CAC0ABD90F7}"/>
                      </a:ext>
                    </a:extLst>
                  </p:cNvPr>
                  <p:cNvSpPr/>
                  <p:nvPr/>
                </p:nvSpPr>
                <p:spPr>
                  <a:xfrm>
                    <a:off x="6939794" y="3795111"/>
                    <a:ext cx="2094336" cy="209433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1017" name="Picture 2">
                    <a:extLst>
                      <a:ext uri="{FF2B5EF4-FFF2-40B4-BE49-F238E27FC236}">
                        <a16:creationId xmlns:a16="http://schemas.microsoft.com/office/drawing/2014/main" id="{D29AF23D-841B-1ED9-122C-FCEE1DB1A18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216" t="26493" r="22216" b="21550"/>
                  <a:stretch/>
                </p:blipFill>
                <p:spPr bwMode="auto">
                  <a:xfrm>
                    <a:off x="7232219" y="4136579"/>
                    <a:ext cx="1509484" cy="1411397"/>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178" name="Groep 177">
              <a:extLst>
                <a:ext uri="{FF2B5EF4-FFF2-40B4-BE49-F238E27FC236}">
                  <a16:creationId xmlns:a16="http://schemas.microsoft.com/office/drawing/2014/main" id="{7CFBD6A0-47D0-5AB2-3BBE-7DB6EA3AA169}"/>
                </a:ext>
              </a:extLst>
            </p:cNvPr>
            <p:cNvGrpSpPr/>
            <p:nvPr/>
          </p:nvGrpSpPr>
          <p:grpSpPr>
            <a:xfrm>
              <a:off x="3549679" y="3356771"/>
              <a:ext cx="1026707" cy="1026707"/>
              <a:chOff x="3632206" y="2989071"/>
              <a:chExt cx="1055317" cy="1055317"/>
            </a:xfrm>
          </p:grpSpPr>
          <p:grpSp>
            <p:nvGrpSpPr>
              <p:cNvPr id="179" name="Groep 178">
                <a:extLst>
                  <a:ext uri="{FF2B5EF4-FFF2-40B4-BE49-F238E27FC236}">
                    <a16:creationId xmlns:a16="http://schemas.microsoft.com/office/drawing/2014/main" id="{3F6A0168-91AD-A542-4052-F00A591F6920}"/>
                  </a:ext>
                </a:extLst>
              </p:cNvPr>
              <p:cNvGrpSpPr/>
              <p:nvPr/>
            </p:nvGrpSpPr>
            <p:grpSpPr>
              <a:xfrm>
                <a:off x="3632206" y="2989071"/>
                <a:ext cx="1055317" cy="1055317"/>
                <a:chOff x="3436996" y="2830065"/>
                <a:chExt cx="1604385" cy="1604385"/>
              </a:xfrm>
            </p:grpSpPr>
            <p:sp>
              <p:nvSpPr>
                <p:cNvPr id="697" name="Ovaal 696">
                  <a:extLst>
                    <a:ext uri="{FF2B5EF4-FFF2-40B4-BE49-F238E27FC236}">
                      <a16:creationId xmlns:a16="http://schemas.microsoft.com/office/drawing/2014/main" id="{0F77D0F5-6F01-6400-096F-C723C729245D}"/>
                    </a:ext>
                  </a:extLst>
                </p:cNvPr>
                <p:cNvSpPr/>
                <p:nvPr/>
              </p:nvSpPr>
              <p:spPr>
                <a:xfrm>
                  <a:off x="3436996" y="2830065"/>
                  <a:ext cx="1604385" cy="1604385"/>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98" name="Vrije vorm 697">
                  <a:extLst>
                    <a:ext uri="{FF2B5EF4-FFF2-40B4-BE49-F238E27FC236}">
                      <a16:creationId xmlns:a16="http://schemas.microsoft.com/office/drawing/2014/main" id="{D7B7BF81-CC4E-0F61-CEE0-A715CA071AEA}"/>
                    </a:ext>
                  </a:extLst>
                </p:cNvPr>
                <p:cNvSpPr/>
                <p:nvPr/>
              </p:nvSpPr>
              <p:spPr>
                <a:xfrm>
                  <a:off x="3498913" y="2891982"/>
                  <a:ext cx="1480551" cy="14805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699" name="Vrije vorm 698">
                  <a:extLst>
                    <a:ext uri="{FF2B5EF4-FFF2-40B4-BE49-F238E27FC236}">
                      <a16:creationId xmlns:a16="http://schemas.microsoft.com/office/drawing/2014/main" id="{5F0CFE06-773E-2A1F-6615-B5614828E406}"/>
                    </a:ext>
                  </a:extLst>
                </p:cNvPr>
                <p:cNvSpPr/>
                <p:nvPr/>
              </p:nvSpPr>
              <p:spPr>
                <a:xfrm>
                  <a:off x="3537678" y="2934047"/>
                  <a:ext cx="1396426" cy="139642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grpSp>
            <p:nvGrpSpPr>
              <p:cNvPr id="180" name="Groep 179">
                <a:extLst>
                  <a:ext uri="{FF2B5EF4-FFF2-40B4-BE49-F238E27FC236}">
                    <a16:creationId xmlns:a16="http://schemas.microsoft.com/office/drawing/2014/main" id="{477DEB36-8D17-ED29-C7E8-5CF6177C5DD3}"/>
                  </a:ext>
                </a:extLst>
              </p:cNvPr>
              <p:cNvGrpSpPr/>
              <p:nvPr/>
            </p:nvGrpSpPr>
            <p:grpSpPr>
              <a:xfrm>
                <a:off x="3821489" y="3248661"/>
                <a:ext cx="684000" cy="560334"/>
                <a:chOff x="3821489" y="3244978"/>
                <a:chExt cx="684000" cy="560334"/>
              </a:xfrm>
            </p:grpSpPr>
            <p:grpSp>
              <p:nvGrpSpPr>
                <p:cNvPr id="653" name="Groep 652">
                  <a:extLst>
                    <a:ext uri="{FF2B5EF4-FFF2-40B4-BE49-F238E27FC236}">
                      <a16:creationId xmlns:a16="http://schemas.microsoft.com/office/drawing/2014/main" id="{1619F695-8181-F9B1-83F7-03DDB8DD2C05}"/>
                    </a:ext>
                  </a:extLst>
                </p:cNvPr>
                <p:cNvGrpSpPr/>
                <p:nvPr/>
              </p:nvGrpSpPr>
              <p:grpSpPr>
                <a:xfrm>
                  <a:off x="3821489" y="3244978"/>
                  <a:ext cx="684000" cy="560334"/>
                  <a:chOff x="10008640" y="3155727"/>
                  <a:chExt cx="930774" cy="762491"/>
                </a:xfrm>
              </p:grpSpPr>
              <p:grpSp>
                <p:nvGrpSpPr>
                  <p:cNvPr id="661" name="Groep 660">
                    <a:extLst>
                      <a:ext uri="{FF2B5EF4-FFF2-40B4-BE49-F238E27FC236}">
                        <a16:creationId xmlns:a16="http://schemas.microsoft.com/office/drawing/2014/main" id="{E97F2C03-3DF3-74B2-9143-991029988778}"/>
                      </a:ext>
                    </a:extLst>
                  </p:cNvPr>
                  <p:cNvGrpSpPr/>
                  <p:nvPr/>
                </p:nvGrpSpPr>
                <p:grpSpPr>
                  <a:xfrm>
                    <a:off x="10015347" y="3155727"/>
                    <a:ext cx="905766" cy="745539"/>
                    <a:chOff x="10049300" y="3155727"/>
                    <a:chExt cx="905766" cy="745539"/>
                  </a:xfrm>
                </p:grpSpPr>
                <p:grpSp>
                  <p:nvGrpSpPr>
                    <p:cNvPr id="667" name="Groep 666">
                      <a:extLst>
                        <a:ext uri="{FF2B5EF4-FFF2-40B4-BE49-F238E27FC236}">
                          <a16:creationId xmlns:a16="http://schemas.microsoft.com/office/drawing/2014/main" id="{B91FB021-8C9A-16A3-266E-E9C76EEBF862}"/>
                        </a:ext>
                      </a:extLst>
                    </p:cNvPr>
                    <p:cNvGrpSpPr/>
                    <p:nvPr/>
                  </p:nvGrpSpPr>
                  <p:grpSpPr>
                    <a:xfrm>
                      <a:off x="10049300" y="3155727"/>
                      <a:ext cx="905766" cy="745539"/>
                      <a:chOff x="2696631" y="1138523"/>
                      <a:chExt cx="6800327" cy="5597375"/>
                    </a:xfrm>
                  </p:grpSpPr>
                  <p:sp>
                    <p:nvSpPr>
                      <p:cNvPr id="682" name="Vrije vorm 681">
                        <a:extLst>
                          <a:ext uri="{FF2B5EF4-FFF2-40B4-BE49-F238E27FC236}">
                            <a16:creationId xmlns:a16="http://schemas.microsoft.com/office/drawing/2014/main" id="{B0B4CDEE-08A1-B2EB-75A0-3C6ED750575F}"/>
                          </a:ext>
                        </a:extLst>
                      </p:cNvPr>
                      <p:cNvSpPr/>
                      <p:nvPr/>
                    </p:nvSpPr>
                    <p:spPr>
                      <a:xfrm>
                        <a:off x="4172840" y="6533699"/>
                        <a:ext cx="3847917" cy="202199"/>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684" name="Vrije vorm 683">
                        <a:extLst>
                          <a:ext uri="{FF2B5EF4-FFF2-40B4-BE49-F238E27FC236}">
                            <a16:creationId xmlns:a16="http://schemas.microsoft.com/office/drawing/2014/main" id="{FAEB83BE-07DC-3DEA-9B2B-E4889C0177E7}"/>
                          </a:ext>
                        </a:extLst>
                      </p:cNvPr>
                      <p:cNvSpPr/>
                      <p:nvPr/>
                    </p:nvSpPr>
                    <p:spPr>
                      <a:xfrm>
                        <a:off x="5512581" y="5557470"/>
                        <a:ext cx="1251711" cy="1125821"/>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695" name="Vrije vorm 694">
                        <a:extLst>
                          <a:ext uri="{FF2B5EF4-FFF2-40B4-BE49-F238E27FC236}">
                            <a16:creationId xmlns:a16="http://schemas.microsoft.com/office/drawing/2014/main" id="{DEDFE835-68BB-308E-E430-0771B1AE1724}"/>
                          </a:ext>
                        </a:extLst>
                      </p:cNvPr>
                      <p:cNvSpPr/>
                      <p:nvPr/>
                    </p:nvSpPr>
                    <p:spPr>
                      <a:xfrm>
                        <a:off x="5512560" y="5557469"/>
                        <a:ext cx="1251696" cy="640125"/>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696" name="Vrije vorm 695">
                        <a:extLst>
                          <a:ext uri="{FF2B5EF4-FFF2-40B4-BE49-F238E27FC236}">
                            <a16:creationId xmlns:a16="http://schemas.microsoft.com/office/drawing/2014/main" id="{83A88B57-25AE-C8E0-2216-778E13202A61}"/>
                          </a:ext>
                        </a:extLst>
                      </p:cNvPr>
                      <p:cNvSpPr/>
                      <p:nvPr/>
                    </p:nvSpPr>
                    <p:spPr>
                      <a:xfrm>
                        <a:off x="2696631" y="1138523"/>
                        <a:ext cx="6800327" cy="4433016"/>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9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grpSp>
                <p:sp>
                  <p:nvSpPr>
                    <p:cNvPr id="668" name="Vrije vorm 667">
                      <a:extLst>
                        <a:ext uri="{FF2B5EF4-FFF2-40B4-BE49-F238E27FC236}">
                          <a16:creationId xmlns:a16="http://schemas.microsoft.com/office/drawing/2014/main" id="{C7D26804-CF33-394F-CA74-11B82DCB7F6C}"/>
                        </a:ext>
                      </a:extLst>
                    </p:cNvPr>
                    <p:cNvSpPr/>
                    <p:nvPr/>
                  </p:nvSpPr>
                  <p:spPr>
                    <a:xfrm>
                      <a:off x="10084317" y="3193277"/>
                      <a:ext cx="835732" cy="511685"/>
                    </a:xfrm>
                    <a:custGeom>
                      <a:avLst/>
                      <a:gdLst>
                        <a:gd name="connsiteX0" fmla="*/ 2332076 w 4663605"/>
                        <a:gd name="connsiteY0" fmla="*/ 2621686 h 2621686"/>
                        <a:gd name="connsiteX1" fmla="*/ 0 w 4663605"/>
                        <a:gd name="connsiteY1" fmla="*/ 2621686 h 2621686"/>
                        <a:gd name="connsiteX2" fmla="*/ 0 w 4663605"/>
                        <a:gd name="connsiteY2" fmla="*/ 0 h 2621686"/>
                        <a:gd name="connsiteX3" fmla="*/ 4663606 w 4663605"/>
                        <a:gd name="connsiteY3" fmla="*/ 0 h 2621686"/>
                        <a:gd name="connsiteX4" fmla="*/ 4663606 w 4663605"/>
                        <a:gd name="connsiteY4" fmla="*/ 2621686 h 2621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3605" h="2621686">
                          <a:moveTo>
                            <a:pt x="2332076" y="2621686"/>
                          </a:moveTo>
                          <a:lnTo>
                            <a:pt x="0" y="2621686"/>
                          </a:lnTo>
                          <a:lnTo>
                            <a:pt x="0" y="0"/>
                          </a:lnTo>
                          <a:lnTo>
                            <a:pt x="4663606" y="0"/>
                          </a:lnTo>
                          <a:lnTo>
                            <a:pt x="4663606" y="2621686"/>
                          </a:lnTo>
                          <a:close/>
                        </a:path>
                      </a:pathLst>
                    </a:custGeom>
                    <a:solidFill>
                      <a:schemeClr val="bg1"/>
                    </a:solidFill>
                    <a:ln w="12700" cap="flat">
                      <a:noFill/>
                      <a:prstDash val="solid"/>
                      <a:miter/>
                    </a:ln>
                  </p:spPr>
                  <p:txBody>
                    <a:bodyPr rtlCol="0" anchor="ctr"/>
                    <a:lstStyle/>
                    <a:p>
                      <a:endParaRPr lang="nl-NL" sz="1050"/>
                    </a:p>
                  </p:txBody>
                </p:sp>
                <p:sp>
                  <p:nvSpPr>
                    <p:cNvPr id="670" name="Tekstvak 669">
                      <a:extLst>
                        <a:ext uri="{FF2B5EF4-FFF2-40B4-BE49-F238E27FC236}">
                          <a16:creationId xmlns:a16="http://schemas.microsoft.com/office/drawing/2014/main" id="{BFF6C260-4392-08ED-3638-3CEE5C022C58}"/>
                        </a:ext>
                      </a:extLst>
                    </p:cNvPr>
                    <p:cNvSpPr txBox="1"/>
                    <p:nvPr/>
                  </p:nvSpPr>
                  <p:spPr>
                    <a:xfrm>
                      <a:off x="10558167" y="3167649"/>
                      <a:ext cx="394994" cy="278644"/>
                    </a:xfrm>
                    <a:prstGeom prst="rect">
                      <a:avLst/>
                    </a:prstGeom>
                    <a:noFill/>
                  </p:spPr>
                  <p:txBody>
                    <a:bodyPr wrap="square" lIns="36000" tIns="36000" rIns="36000" bIns="36000" rtlCol="0">
                      <a:spAutoFit/>
                    </a:bodyPr>
                    <a:lstStyle/>
                    <a:p>
                      <a:pPr algn="ctr"/>
                      <a:r>
                        <a:rPr lang="nl-NL" sz="500" b="1">
                          <a:solidFill>
                            <a:schemeClr val="tx2"/>
                          </a:solidFill>
                        </a:rPr>
                        <a:t>EPD</a:t>
                      </a:r>
                      <a:endParaRPr lang="nl-NL" sz="1000" b="1">
                        <a:solidFill>
                          <a:schemeClr val="tx2"/>
                        </a:solidFill>
                      </a:endParaRPr>
                    </a:p>
                  </p:txBody>
                </p:sp>
                <p:sp>
                  <p:nvSpPr>
                    <p:cNvPr id="672" name="Afgeronde rechthoek 671">
                      <a:extLst>
                        <a:ext uri="{FF2B5EF4-FFF2-40B4-BE49-F238E27FC236}">
                          <a16:creationId xmlns:a16="http://schemas.microsoft.com/office/drawing/2014/main" id="{D8D6A0EC-16BA-8967-AB8C-975E00664EA1}"/>
                        </a:ext>
                      </a:extLst>
                    </p:cNvPr>
                    <p:cNvSpPr/>
                    <p:nvPr/>
                  </p:nvSpPr>
                  <p:spPr>
                    <a:xfrm>
                      <a:off x="10294426" y="3265235"/>
                      <a:ext cx="219679"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sp>
                  <p:nvSpPr>
                    <p:cNvPr id="679" name="Afgeronde rechthoek 678">
                      <a:extLst>
                        <a:ext uri="{FF2B5EF4-FFF2-40B4-BE49-F238E27FC236}">
                          <a16:creationId xmlns:a16="http://schemas.microsoft.com/office/drawing/2014/main" id="{4A4B616F-888C-7CFB-A880-45F998E5DAA6}"/>
                        </a:ext>
                      </a:extLst>
                    </p:cNvPr>
                    <p:cNvSpPr/>
                    <p:nvPr/>
                  </p:nvSpPr>
                  <p:spPr>
                    <a:xfrm>
                      <a:off x="10294426" y="3301792"/>
                      <a:ext cx="147172"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grpSp>
              <p:sp>
                <p:nvSpPr>
                  <p:cNvPr id="666" name="Vrije vorm 665">
                    <a:extLst>
                      <a:ext uri="{FF2B5EF4-FFF2-40B4-BE49-F238E27FC236}">
                        <a16:creationId xmlns:a16="http://schemas.microsoft.com/office/drawing/2014/main" id="{80014F38-B8DE-230F-BA9B-339BA05B9181}"/>
                      </a:ext>
                    </a:extLst>
                  </p:cNvPr>
                  <p:cNvSpPr/>
                  <p:nvPr/>
                </p:nvSpPr>
                <p:spPr>
                  <a:xfrm>
                    <a:off x="10008640" y="3900218"/>
                    <a:ext cx="930774" cy="18000"/>
                  </a:xfrm>
                  <a:custGeom>
                    <a:avLst/>
                    <a:gdLst>
                      <a:gd name="connsiteX0" fmla="*/ 0 w 2744466"/>
                      <a:gd name="connsiteY0" fmla="*/ 0 h 9877"/>
                      <a:gd name="connsiteX1" fmla="*/ 2744467 w 2744466"/>
                      <a:gd name="connsiteY1" fmla="*/ 0 h 9877"/>
                      <a:gd name="connsiteX2" fmla="*/ 2744467 w 2744466"/>
                      <a:gd name="connsiteY2" fmla="*/ 9878 h 9877"/>
                      <a:gd name="connsiteX3" fmla="*/ 0 w 2744466"/>
                      <a:gd name="connsiteY3" fmla="*/ 9878 h 9877"/>
                    </a:gdLst>
                    <a:ahLst/>
                    <a:cxnLst>
                      <a:cxn ang="0">
                        <a:pos x="connsiteX0" y="connsiteY0"/>
                      </a:cxn>
                      <a:cxn ang="0">
                        <a:pos x="connsiteX1" y="connsiteY1"/>
                      </a:cxn>
                      <a:cxn ang="0">
                        <a:pos x="connsiteX2" y="connsiteY2"/>
                      </a:cxn>
                      <a:cxn ang="0">
                        <a:pos x="connsiteX3" y="connsiteY3"/>
                      </a:cxn>
                    </a:cxnLst>
                    <a:rect l="l" t="t" r="r" b="b"/>
                    <a:pathLst>
                      <a:path w="2744466" h="9877">
                        <a:moveTo>
                          <a:pt x="0" y="0"/>
                        </a:moveTo>
                        <a:lnTo>
                          <a:pt x="2744467" y="0"/>
                        </a:lnTo>
                        <a:lnTo>
                          <a:pt x="2744467" y="9878"/>
                        </a:lnTo>
                        <a:lnTo>
                          <a:pt x="0" y="9878"/>
                        </a:lnTo>
                        <a:close/>
                      </a:path>
                    </a:pathLst>
                  </a:custGeom>
                  <a:solidFill>
                    <a:srgbClr val="B8DAF4"/>
                  </a:solidFill>
                  <a:ln w="8096" cap="flat">
                    <a:noFill/>
                    <a:prstDash val="solid"/>
                    <a:miter/>
                  </a:ln>
                </p:spPr>
                <p:txBody>
                  <a:bodyPr rtlCol="0" anchor="ctr"/>
                  <a:lstStyle/>
                  <a:p>
                    <a:endParaRPr lang="nl-NL"/>
                  </a:p>
                </p:txBody>
              </p:sp>
            </p:grpSp>
            <p:sp>
              <p:nvSpPr>
                <p:cNvPr id="654" name="Rechthoek 653">
                  <a:extLst>
                    <a:ext uri="{FF2B5EF4-FFF2-40B4-BE49-F238E27FC236}">
                      <a16:creationId xmlns:a16="http://schemas.microsoft.com/office/drawing/2014/main" id="{23D7CA8C-57DE-1F41-D51B-39AD8F4999A4}"/>
                    </a:ext>
                  </a:extLst>
                </p:cNvPr>
                <p:cNvSpPr/>
                <p:nvPr/>
              </p:nvSpPr>
              <p:spPr>
                <a:xfrm>
                  <a:off x="3935462" y="3442938"/>
                  <a:ext cx="441901" cy="205671"/>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108000" rtlCol="0" anchor="ctr"/>
                <a:lstStyle/>
                <a:p>
                  <a:pPr algn="ctr"/>
                  <a:r>
                    <a:rPr lang="nl-NL" sz="400">
                      <a:solidFill>
                        <a:schemeClr val="tx2"/>
                      </a:solidFill>
                    </a:rPr>
                    <a:t>Beschikbare data</a:t>
                  </a:r>
                </a:p>
              </p:txBody>
            </p:sp>
          </p:grpSp>
          <p:grpSp>
            <p:nvGrpSpPr>
              <p:cNvPr id="181" name="Graphic 46">
                <a:extLst>
                  <a:ext uri="{FF2B5EF4-FFF2-40B4-BE49-F238E27FC236}">
                    <a16:creationId xmlns:a16="http://schemas.microsoft.com/office/drawing/2014/main" id="{DBCB840D-98A1-A932-8F81-90E779042E4F}"/>
                  </a:ext>
                </a:extLst>
              </p:cNvPr>
              <p:cNvGrpSpPr/>
              <p:nvPr/>
            </p:nvGrpSpPr>
            <p:grpSpPr>
              <a:xfrm flipH="1">
                <a:off x="3877143" y="3285898"/>
                <a:ext cx="111973" cy="111973"/>
                <a:chOff x="7309554" y="1791904"/>
                <a:chExt cx="223736" cy="223736"/>
              </a:xfrm>
            </p:grpSpPr>
            <p:sp>
              <p:nvSpPr>
                <p:cNvPr id="182" name="Vrije vorm 181">
                  <a:extLst>
                    <a:ext uri="{FF2B5EF4-FFF2-40B4-BE49-F238E27FC236}">
                      <a16:creationId xmlns:a16="http://schemas.microsoft.com/office/drawing/2014/main" id="{A5756BD3-FB9A-F318-FD3C-027F056A1324}"/>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a:p>
              </p:txBody>
            </p:sp>
            <p:grpSp>
              <p:nvGrpSpPr>
                <p:cNvPr id="183" name="Graphic 46">
                  <a:extLst>
                    <a:ext uri="{FF2B5EF4-FFF2-40B4-BE49-F238E27FC236}">
                      <a16:creationId xmlns:a16="http://schemas.microsoft.com/office/drawing/2014/main" id="{8E634E83-C9F6-9A8E-41CC-0A319EE47594}"/>
                    </a:ext>
                  </a:extLst>
                </p:cNvPr>
                <p:cNvGrpSpPr/>
                <p:nvPr/>
              </p:nvGrpSpPr>
              <p:grpSpPr>
                <a:xfrm>
                  <a:off x="7338012" y="1819223"/>
                  <a:ext cx="159620" cy="196417"/>
                  <a:chOff x="7338012" y="1819223"/>
                  <a:chExt cx="159620" cy="196417"/>
                </a:xfrm>
              </p:grpSpPr>
              <p:sp>
                <p:nvSpPr>
                  <p:cNvPr id="184" name="Vrije vorm 183">
                    <a:extLst>
                      <a:ext uri="{FF2B5EF4-FFF2-40B4-BE49-F238E27FC236}">
                        <a16:creationId xmlns:a16="http://schemas.microsoft.com/office/drawing/2014/main" id="{C7F9F1C2-2F96-BB21-2142-CE1C09D3DA82}"/>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chemeClr val="tx2"/>
                  </a:solidFill>
                  <a:ln w="9525" cap="flat">
                    <a:noFill/>
                    <a:prstDash val="solid"/>
                    <a:miter/>
                  </a:ln>
                </p:spPr>
                <p:txBody>
                  <a:bodyPr rtlCol="0" anchor="ctr"/>
                  <a:lstStyle/>
                  <a:p>
                    <a:endParaRPr lang="nl-NL"/>
                  </a:p>
                </p:txBody>
              </p:sp>
              <p:sp>
                <p:nvSpPr>
                  <p:cNvPr id="185" name="Vrije vorm 184">
                    <a:extLst>
                      <a:ext uri="{FF2B5EF4-FFF2-40B4-BE49-F238E27FC236}">
                        <a16:creationId xmlns:a16="http://schemas.microsoft.com/office/drawing/2014/main" id="{58B39B9E-CD7E-9537-F57E-6EF68F5120F6}"/>
                      </a:ext>
                    </a:extLst>
                  </p:cNvPr>
                  <p:cNvSpPr/>
                  <p:nvPr/>
                </p:nvSpPr>
                <p:spPr>
                  <a:xfrm>
                    <a:off x="7378931" y="1961202"/>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chemeClr val="tx2"/>
                  </a:solidFill>
                  <a:ln w="9525"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327CCF71-95FE-CEC2-8684-C65012656F86}"/>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chemeClr val="tx2"/>
                  </a:solidFill>
                  <a:ln w="9525"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5686DDD3-D5EB-B970-85D2-FAB9EE56DFE6}"/>
                      </a:ext>
                    </a:extLst>
                  </p:cNvPr>
                  <p:cNvSpPr/>
                  <p:nvPr/>
                </p:nvSpPr>
                <p:spPr>
                  <a:xfrm>
                    <a:off x="7459249" y="1966297"/>
                    <a:ext cx="38383" cy="40259"/>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Lst>
                    <a:ahLst/>
                    <a:cxnLst>
                      <a:cxn ang="0">
                        <a:pos x="connsiteX0" y="connsiteY0"/>
                      </a:cxn>
                      <a:cxn ang="0">
                        <a:pos x="connsiteX1" y="connsiteY1"/>
                      </a:cxn>
                      <a:cxn ang="0">
                        <a:pos x="connsiteX2" y="connsiteY2"/>
                      </a:cxn>
                      <a:cxn ang="0">
                        <a:pos x="connsiteX3" y="connsiteY3"/>
                      </a:cxn>
                    </a:cxnLst>
                    <a:rect l="l" t="t" r="r" b="b"/>
                    <a:pathLst>
                      <a:path w="38383" h="40259">
                        <a:moveTo>
                          <a:pt x="0" y="0"/>
                        </a:moveTo>
                        <a:cubicBezTo>
                          <a:pt x="0" y="0"/>
                          <a:pt x="5836" y="16580"/>
                          <a:pt x="6388" y="40259"/>
                        </a:cubicBezTo>
                        <a:cubicBezTo>
                          <a:pt x="18256" y="35144"/>
                          <a:pt x="29067" y="28048"/>
                          <a:pt x="38383" y="19371"/>
                        </a:cubicBezTo>
                        <a:cubicBezTo>
                          <a:pt x="27753" y="11074"/>
                          <a:pt x="11509" y="4786"/>
                          <a:pt x="0" y="0"/>
                        </a:cubicBezTo>
                        <a:close/>
                      </a:path>
                    </a:pathLst>
                  </a:custGeom>
                  <a:solidFill>
                    <a:schemeClr val="tx2"/>
                  </a:solidFill>
                  <a:ln w="9525"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12CFC265-9B2C-059F-B05C-36C892031432}"/>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chemeClr val="tx2"/>
                  </a:solidFill>
                  <a:ln w="9525"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3BCD906C-A27F-9458-2A4F-7E5B5802399B}"/>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chemeClr val="tx2"/>
                  </a:solidFill>
                  <a:ln w="9525"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54961E1C-051B-A90B-438D-A10BDB41AC36}"/>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chemeClr val="tx2"/>
                  </a:solidFill>
                  <a:ln w="9525" cap="flat">
                    <a:noFill/>
                    <a:prstDash val="solid"/>
                    <a:miter/>
                  </a:ln>
                </p:spPr>
                <p:txBody>
                  <a:bodyPr rtlCol="0" anchor="ctr"/>
                  <a:lstStyle/>
                  <a:p>
                    <a:endParaRPr lang="nl-NL"/>
                  </a:p>
                </p:txBody>
              </p:sp>
              <p:sp>
                <p:nvSpPr>
                  <p:cNvPr id="649" name="Vrije vorm 648">
                    <a:extLst>
                      <a:ext uri="{FF2B5EF4-FFF2-40B4-BE49-F238E27FC236}">
                        <a16:creationId xmlns:a16="http://schemas.microsoft.com/office/drawing/2014/main" id="{CE503E1C-4950-E184-FFF5-61B0340F082C}"/>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chemeClr val="tx2"/>
                  </a:solidFill>
                  <a:ln w="9525" cap="flat">
                    <a:noFill/>
                    <a:prstDash val="solid"/>
                    <a:miter/>
                  </a:ln>
                </p:spPr>
                <p:txBody>
                  <a:bodyPr rtlCol="0" anchor="ctr"/>
                  <a:lstStyle/>
                  <a:p>
                    <a:endParaRPr lang="nl-NL"/>
                  </a:p>
                </p:txBody>
              </p:sp>
              <p:sp>
                <p:nvSpPr>
                  <p:cNvPr id="650" name="Vrije vorm 649">
                    <a:extLst>
                      <a:ext uri="{FF2B5EF4-FFF2-40B4-BE49-F238E27FC236}">
                        <a16:creationId xmlns:a16="http://schemas.microsoft.com/office/drawing/2014/main" id="{1148CACE-690E-DE85-B61E-AFF85A50CDF2}"/>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chemeClr val="tx2"/>
                  </a:solidFill>
                  <a:ln w="9525" cap="flat">
                    <a:noFill/>
                    <a:prstDash val="solid"/>
                    <a:miter/>
                  </a:ln>
                </p:spPr>
                <p:txBody>
                  <a:bodyPr rtlCol="0" anchor="ctr"/>
                  <a:lstStyle/>
                  <a:p>
                    <a:endParaRPr lang="nl-NL"/>
                  </a:p>
                </p:txBody>
              </p:sp>
              <p:sp>
                <p:nvSpPr>
                  <p:cNvPr id="652" name="Vrije vorm 651">
                    <a:extLst>
                      <a:ext uri="{FF2B5EF4-FFF2-40B4-BE49-F238E27FC236}">
                        <a16:creationId xmlns:a16="http://schemas.microsoft.com/office/drawing/2014/main" id="{A3C55FEE-5435-7A96-1E2D-646A1D45B7E2}"/>
                      </a:ext>
                    </a:extLst>
                  </p:cNvPr>
                  <p:cNvSpPr/>
                  <p:nvPr/>
                </p:nvSpPr>
                <p:spPr>
                  <a:xfrm>
                    <a:off x="7438160"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chemeClr val="tx2"/>
                  </a:solidFill>
                  <a:ln w="9525" cap="flat">
                    <a:noFill/>
                    <a:prstDash val="solid"/>
                    <a:miter/>
                  </a:ln>
                </p:spPr>
                <p:txBody>
                  <a:bodyPr rtlCol="0" anchor="ctr"/>
                  <a:lstStyle/>
                  <a:p>
                    <a:endParaRPr lang="nl-NL"/>
                  </a:p>
                </p:txBody>
              </p:sp>
            </p:grpSp>
          </p:grpSp>
        </p:grpSp>
        <p:grpSp>
          <p:nvGrpSpPr>
            <p:cNvPr id="700" name="Groep 699">
              <a:extLst>
                <a:ext uri="{FF2B5EF4-FFF2-40B4-BE49-F238E27FC236}">
                  <a16:creationId xmlns:a16="http://schemas.microsoft.com/office/drawing/2014/main" id="{8C8072BB-9855-6E0F-EA39-9933DC02324F}"/>
                </a:ext>
              </a:extLst>
            </p:cNvPr>
            <p:cNvGrpSpPr/>
            <p:nvPr/>
          </p:nvGrpSpPr>
          <p:grpSpPr>
            <a:xfrm>
              <a:off x="4039514" y="4694537"/>
              <a:ext cx="1026707" cy="1026707"/>
              <a:chOff x="4135690" y="4360431"/>
              <a:chExt cx="1055317" cy="1055317"/>
            </a:xfrm>
          </p:grpSpPr>
          <p:grpSp>
            <p:nvGrpSpPr>
              <p:cNvPr id="199" name="Groep 198">
                <a:extLst>
                  <a:ext uri="{FF2B5EF4-FFF2-40B4-BE49-F238E27FC236}">
                    <a16:creationId xmlns:a16="http://schemas.microsoft.com/office/drawing/2014/main" id="{8F0E5DDF-ECBA-A0DC-74C8-10AFF1A03A38}"/>
                  </a:ext>
                </a:extLst>
              </p:cNvPr>
              <p:cNvGrpSpPr/>
              <p:nvPr/>
            </p:nvGrpSpPr>
            <p:grpSpPr>
              <a:xfrm>
                <a:off x="4135690" y="4360431"/>
                <a:ext cx="1055317" cy="1055317"/>
                <a:chOff x="3436996" y="2830065"/>
                <a:chExt cx="1604385" cy="1604385"/>
              </a:xfrm>
            </p:grpSpPr>
            <p:sp>
              <p:nvSpPr>
                <p:cNvPr id="224" name="Ovaal 223">
                  <a:extLst>
                    <a:ext uri="{FF2B5EF4-FFF2-40B4-BE49-F238E27FC236}">
                      <a16:creationId xmlns:a16="http://schemas.microsoft.com/office/drawing/2014/main" id="{6E4F398C-EEE1-78D3-8B89-6D23CA5A1E76}"/>
                    </a:ext>
                  </a:extLst>
                </p:cNvPr>
                <p:cNvSpPr/>
                <p:nvPr/>
              </p:nvSpPr>
              <p:spPr>
                <a:xfrm>
                  <a:off x="3436996" y="2830065"/>
                  <a:ext cx="1604385" cy="1604385"/>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25" name="Vrije vorm 224">
                  <a:extLst>
                    <a:ext uri="{FF2B5EF4-FFF2-40B4-BE49-F238E27FC236}">
                      <a16:creationId xmlns:a16="http://schemas.microsoft.com/office/drawing/2014/main" id="{C7EABD0C-A99C-EA7C-7F8A-5882483A3874}"/>
                    </a:ext>
                  </a:extLst>
                </p:cNvPr>
                <p:cNvSpPr/>
                <p:nvPr/>
              </p:nvSpPr>
              <p:spPr>
                <a:xfrm>
                  <a:off x="3498913" y="2891982"/>
                  <a:ext cx="1480551" cy="14805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226" name="Vrije vorm 225">
                  <a:extLst>
                    <a:ext uri="{FF2B5EF4-FFF2-40B4-BE49-F238E27FC236}">
                      <a16:creationId xmlns:a16="http://schemas.microsoft.com/office/drawing/2014/main" id="{B5300AF6-277C-C4B7-4907-AD528858F41E}"/>
                    </a:ext>
                  </a:extLst>
                </p:cNvPr>
                <p:cNvSpPr/>
                <p:nvPr/>
              </p:nvSpPr>
              <p:spPr>
                <a:xfrm>
                  <a:off x="3537678" y="2934047"/>
                  <a:ext cx="1396426" cy="139642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grpSp>
            <p:nvGrpSpPr>
              <p:cNvPr id="200" name="Groep 199">
                <a:extLst>
                  <a:ext uri="{FF2B5EF4-FFF2-40B4-BE49-F238E27FC236}">
                    <a16:creationId xmlns:a16="http://schemas.microsoft.com/office/drawing/2014/main" id="{9918DA01-E538-2904-233A-4F2D832AA5E6}"/>
                  </a:ext>
                </a:extLst>
              </p:cNvPr>
              <p:cNvGrpSpPr/>
              <p:nvPr/>
            </p:nvGrpSpPr>
            <p:grpSpPr>
              <a:xfrm>
                <a:off x="4333225" y="4558570"/>
                <a:ext cx="640584" cy="649258"/>
                <a:chOff x="4333225" y="4558570"/>
                <a:chExt cx="640584" cy="649258"/>
              </a:xfrm>
            </p:grpSpPr>
            <p:grpSp>
              <p:nvGrpSpPr>
                <p:cNvPr id="208" name="Graphic 46">
                  <a:extLst>
                    <a:ext uri="{FF2B5EF4-FFF2-40B4-BE49-F238E27FC236}">
                      <a16:creationId xmlns:a16="http://schemas.microsoft.com/office/drawing/2014/main" id="{07DDEFB9-06E0-6D44-C143-B9EEF5FAE143}"/>
                    </a:ext>
                  </a:extLst>
                </p:cNvPr>
                <p:cNvGrpSpPr/>
                <p:nvPr/>
              </p:nvGrpSpPr>
              <p:grpSpPr>
                <a:xfrm flipH="1">
                  <a:off x="4333225" y="4558570"/>
                  <a:ext cx="640584" cy="640584"/>
                  <a:chOff x="7309554" y="1791904"/>
                  <a:chExt cx="223736" cy="223736"/>
                </a:xfrm>
              </p:grpSpPr>
              <p:sp>
                <p:nvSpPr>
                  <p:cNvPr id="212" name="Vrije vorm 211">
                    <a:extLst>
                      <a:ext uri="{FF2B5EF4-FFF2-40B4-BE49-F238E27FC236}">
                        <a16:creationId xmlns:a16="http://schemas.microsoft.com/office/drawing/2014/main" id="{D40D9D22-F208-A7BB-893B-6A1000A8F5C7}"/>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a:p>
                </p:txBody>
              </p:sp>
              <p:grpSp>
                <p:nvGrpSpPr>
                  <p:cNvPr id="213" name="Graphic 46">
                    <a:extLst>
                      <a:ext uri="{FF2B5EF4-FFF2-40B4-BE49-F238E27FC236}">
                        <a16:creationId xmlns:a16="http://schemas.microsoft.com/office/drawing/2014/main" id="{DB4FEE95-98D8-A96F-39A8-EBAA487A6C7E}"/>
                      </a:ext>
                    </a:extLst>
                  </p:cNvPr>
                  <p:cNvGrpSpPr/>
                  <p:nvPr/>
                </p:nvGrpSpPr>
                <p:grpSpPr>
                  <a:xfrm>
                    <a:off x="7338012" y="1819223"/>
                    <a:ext cx="159620" cy="196417"/>
                    <a:chOff x="7338012" y="1819223"/>
                    <a:chExt cx="159620" cy="196417"/>
                  </a:xfrm>
                </p:grpSpPr>
                <p:sp>
                  <p:nvSpPr>
                    <p:cNvPr id="214" name="Vrije vorm 213">
                      <a:extLst>
                        <a:ext uri="{FF2B5EF4-FFF2-40B4-BE49-F238E27FC236}">
                          <a16:creationId xmlns:a16="http://schemas.microsoft.com/office/drawing/2014/main" id="{2DEAF027-490F-1C9F-7B02-37A8E93522BB}"/>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chemeClr val="tx2"/>
                    </a:solidFill>
                    <a:ln w="9525" cap="flat">
                      <a:noFill/>
                      <a:prstDash val="solid"/>
                      <a:miter/>
                    </a:ln>
                  </p:spPr>
                  <p:txBody>
                    <a:bodyPr rtlCol="0" anchor="ctr"/>
                    <a:lstStyle/>
                    <a:p>
                      <a:endParaRPr lang="nl-NL"/>
                    </a:p>
                  </p:txBody>
                </p:sp>
                <p:sp>
                  <p:nvSpPr>
                    <p:cNvPr id="215" name="Vrije vorm 214">
                      <a:extLst>
                        <a:ext uri="{FF2B5EF4-FFF2-40B4-BE49-F238E27FC236}">
                          <a16:creationId xmlns:a16="http://schemas.microsoft.com/office/drawing/2014/main" id="{D491D363-590A-8D4D-2ABF-7C0DFF4D9EC4}"/>
                        </a:ext>
                      </a:extLst>
                    </p:cNvPr>
                    <p:cNvSpPr/>
                    <p:nvPr/>
                  </p:nvSpPr>
                  <p:spPr>
                    <a:xfrm>
                      <a:off x="7378931" y="1961202"/>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chemeClr val="tx2"/>
                    </a:solidFill>
                    <a:ln w="9525" cap="flat">
                      <a:noFill/>
                      <a:prstDash val="solid"/>
                      <a:miter/>
                    </a:ln>
                  </p:spPr>
                  <p:txBody>
                    <a:bodyPr rtlCol="0" anchor="ctr"/>
                    <a:lstStyle/>
                    <a:p>
                      <a:endParaRPr lang="nl-NL"/>
                    </a:p>
                  </p:txBody>
                </p:sp>
                <p:sp>
                  <p:nvSpPr>
                    <p:cNvPr id="216" name="Vrije vorm 215">
                      <a:extLst>
                        <a:ext uri="{FF2B5EF4-FFF2-40B4-BE49-F238E27FC236}">
                          <a16:creationId xmlns:a16="http://schemas.microsoft.com/office/drawing/2014/main" id="{61213D8D-4F01-7A2C-A1B3-1387263DF585}"/>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chemeClr val="tx2"/>
                    </a:solidFill>
                    <a:ln w="9525" cap="flat">
                      <a:noFill/>
                      <a:prstDash val="solid"/>
                      <a:miter/>
                    </a:ln>
                  </p:spPr>
                  <p:txBody>
                    <a:bodyPr rtlCol="0" anchor="ctr"/>
                    <a:lstStyle/>
                    <a:p>
                      <a:endParaRPr lang="nl-NL"/>
                    </a:p>
                  </p:txBody>
                </p:sp>
                <p:sp>
                  <p:nvSpPr>
                    <p:cNvPr id="217" name="Vrije vorm 216">
                      <a:extLst>
                        <a:ext uri="{FF2B5EF4-FFF2-40B4-BE49-F238E27FC236}">
                          <a16:creationId xmlns:a16="http://schemas.microsoft.com/office/drawing/2014/main" id="{B209FD68-E814-F19D-A665-A894275B01B2}"/>
                        </a:ext>
                      </a:extLst>
                    </p:cNvPr>
                    <p:cNvSpPr/>
                    <p:nvPr/>
                  </p:nvSpPr>
                  <p:spPr>
                    <a:xfrm>
                      <a:off x="7459249" y="1966297"/>
                      <a:ext cx="38383" cy="40259"/>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Lst>
                      <a:ahLst/>
                      <a:cxnLst>
                        <a:cxn ang="0">
                          <a:pos x="connsiteX0" y="connsiteY0"/>
                        </a:cxn>
                        <a:cxn ang="0">
                          <a:pos x="connsiteX1" y="connsiteY1"/>
                        </a:cxn>
                        <a:cxn ang="0">
                          <a:pos x="connsiteX2" y="connsiteY2"/>
                        </a:cxn>
                        <a:cxn ang="0">
                          <a:pos x="connsiteX3" y="connsiteY3"/>
                        </a:cxn>
                      </a:cxnLst>
                      <a:rect l="l" t="t" r="r" b="b"/>
                      <a:pathLst>
                        <a:path w="38383" h="40259">
                          <a:moveTo>
                            <a:pt x="0" y="0"/>
                          </a:moveTo>
                          <a:cubicBezTo>
                            <a:pt x="0" y="0"/>
                            <a:pt x="5836" y="16580"/>
                            <a:pt x="6388" y="40259"/>
                          </a:cubicBezTo>
                          <a:cubicBezTo>
                            <a:pt x="18256" y="35144"/>
                            <a:pt x="29067" y="28048"/>
                            <a:pt x="38383" y="19371"/>
                          </a:cubicBezTo>
                          <a:cubicBezTo>
                            <a:pt x="27753" y="11074"/>
                            <a:pt x="11509" y="4786"/>
                            <a:pt x="0" y="0"/>
                          </a:cubicBezTo>
                          <a:close/>
                        </a:path>
                      </a:pathLst>
                    </a:custGeom>
                    <a:solidFill>
                      <a:schemeClr val="tx2"/>
                    </a:solidFill>
                    <a:ln w="9525" cap="flat">
                      <a:noFill/>
                      <a:prstDash val="solid"/>
                      <a:miter/>
                    </a:ln>
                  </p:spPr>
                  <p:txBody>
                    <a:bodyPr rtlCol="0" anchor="ctr"/>
                    <a:lstStyle/>
                    <a:p>
                      <a:endParaRPr lang="nl-NL"/>
                    </a:p>
                  </p:txBody>
                </p:sp>
                <p:sp>
                  <p:nvSpPr>
                    <p:cNvPr id="218" name="Vrije vorm 217">
                      <a:extLst>
                        <a:ext uri="{FF2B5EF4-FFF2-40B4-BE49-F238E27FC236}">
                          <a16:creationId xmlns:a16="http://schemas.microsoft.com/office/drawing/2014/main" id="{7EE733CE-4924-F372-F02E-BA64B7F826AA}"/>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chemeClr val="tx2"/>
                    </a:solidFill>
                    <a:ln w="9525" cap="flat">
                      <a:noFill/>
                      <a:prstDash val="solid"/>
                      <a:miter/>
                    </a:ln>
                  </p:spPr>
                  <p:txBody>
                    <a:bodyPr rtlCol="0" anchor="ctr"/>
                    <a:lstStyle/>
                    <a:p>
                      <a:endParaRPr lang="nl-NL"/>
                    </a:p>
                  </p:txBody>
                </p:sp>
                <p:sp>
                  <p:nvSpPr>
                    <p:cNvPr id="219" name="Vrije vorm 218">
                      <a:extLst>
                        <a:ext uri="{FF2B5EF4-FFF2-40B4-BE49-F238E27FC236}">
                          <a16:creationId xmlns:a16="http://schemas.microsoft.com/office/drawing/2014/main" id="{833C74FF-0D2B-C305-AC6B-2929C341663A}"/>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chemeClr val="tx2"/>
                    </a:solidFill>
                    <a:ln w="9525" cap="flat">
                      <a:noFill/>
                      <a:prstDash val="solid"/>
                      <a:miter/>
                    </a:ln>
                  </p:spPr>
                  <p:txBody>
                    <a:bodyPr rtlCol="0" anchor="ctr"/>
                    <a:lstStyle/>
                    <a:p>
                      <a:endParaRPr lang="nl-NL"/>
                    </a:p>
                  </p:txBody>
                </p:sp>
                <p:sp>
                  <p:nvSpPr>
                    <p:cNvPr id="220" name="Vrije vorm 219">
                      <a:extLst>
                        <a:ext uri="{FF2B5EF4-FFF2-40B4-BE49-F238E27FC236}">
                          <a16:creationId xmlns:a16="http://schemas.microsoft.com/office/drawing/2014/main" id="{D4DC6109-FD20-3BD3-4C80-9C4CC0E87984}"/>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chemeClr val="tx2"/>
                    </a:solidFill>
                    <a:ln w="9525" cap="flat">
                      <a:noFill/>
                      <a:prstDash val="solid"/>
                      <a:miter/>
                    </a:ln>
                  </p:spPr>
                  <p:txBody>
                    <a:bodyPr rtlCol="0" anchor="ctr"/>
                    <a:lstStyle/>
                    <a:p>
                      <a:endParaRPr lang="nl-NL"/>
                    </a:p>
                  </p:txBody>
                </p:sp>
                <p:sp>
                  <p:nvSpPr>
                    <p:cNvPr id="221" name="Vrije vorm 220">
                      <a:extLst>
                        <a:ext uri="{FF2B5EF4-FFF2-40B4-BE49-F238E27FC236}">
                          <a16:creationId xmlns:a16="http://schemas.microsoft.com/office/drawing/2014/main" id="{C7896F4C-0DCB-0AC1-638A-362015728DD4}"/>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chemeClr val="tx2"/>
                    </a:solidFill>
                    <a:ln w="9525" cap="flat">
                      <a:noFill/>
                      <a:prstDash val="solid"/>
                      <a:miter/>
                    </a:ln>
                  </p:spPr>
                  <p:txBody>
                    <a:bodyPr rtlCol="0" anchor="ctr"/>
                    <a:lstStyle/>
                    <a:p>
                      <a:endParaRPr lang="nl-NL"/>
                    </a:p>
                  </p:txBody>
                </p:sp>
                <p:sp>
                  <p:nvSpPr>
                    <p:cNvPr id="222" name="Vrije vorm 221">
                      <a:extLst>
                        <a:ext uri="{FF2B5EF4-FFF2-40B4-BE49-F238E27FC236}">
                          <a16:creationId xmlns:a16="http://schemas.microsoft.com/office/drawing/2014/main" id="{BFE040A7-BF12-7AC7-971E-AD981E085820}"/>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chemeClr val="tx2"/>
                    </a:solidFill>
                    <a:ln w="9525" cap="flat">
                      <a:noFill/>
                      <a:prstDash val="solid"/>
                      <a:miter/>
                    </a:ln>
                  </p:spPr>
                  <p:txBody>
                    <a:bodyPr rtlCol="0" anchor="ctr"/>
                    <a:lstStyle/>
                    <a:p>
                      <a:endParaRPr lang="nl-NL"/>
                    </a:p>
                  </p:txBody>
                </p:sp>
                <p:sp>
                  <p:nvSpPr>
                    <p:cNvPr id="223" name="Vrije vorm 222">
                      <a:extLst>
                        <a:ext uri="{FF2B5EF4-FFF2-40B4-BE49-F238E27FC236}">
                          <a16:creationId xmlns:a16="http://schemas.microsoft.com/office/drawing/2014/main" id="{ED1CC9E0-6E33-FC8F-DAE0-9D69BBBAAC35}"/>
                        </a:ext>
                      </a:extLst>
                    </p:cNvPr>
                    <p:cNvSpPr/>
                    <p:nvPr/>
                  </p:nvSpPr>
                  <p:spPr>
                    <a:xfrm>
                      <a:off x="7438160"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chemeClr val="tx2"/>
                    </a:solidFill>
                    <a:ln w="9525" cap="flat">
                      <a:noFill/>
                      <a:prstDash val="solid"/>
                      <a:miter/>
                    </a:ln>
                  </p:spPr>
                  <p:txBody>
                    <a:bodyPr rtlCol="0" anchor="ctr"/>
                    <a:lstStyle/>
                    <a:p>
                      <a:endParaRPr lang="nl-NL"/>
                    </a:p>
                  </p:txBody>
                </p:sp>
              </p:grpSp>
            </p:grpSp>
            <p:grpSp>
              <p:nvGrpSpPr>
                <p:cNvPr id="209" name="Groep 208">
                  <a:extLst>
                    <a:ext uri="{FF2B5EF4-FFF2-40B4-BE49-F238E27FC236}">
                      <a16:creationId xmlns:a16="http://schemas.microsoft.com/office/drawing/2014/main" id="{4AA0A261-CE48-8677-DD6B-133BB4C97EE2}"/>
                    </a:ext>
                  </a:extLst>
                </p:cNvPr>
                <p:cNvGrpSpPr/>
                <p:nvPr/>
              </p:nvGrpSpPr>
              <p:grpSpPr>
                <a:xfrm>
                  <a:off x="4753746" y="4987765"/>
                  <a:ext cx="220063" cy="220063"/>
                  <a:chOff x="10150162" y="4800904"/>
                  <a:chExt cx="94855" cy="94855"/>
                </a:xfrm>
              </p:grpSpPr>
              <p:sp>
                <p:nvSpPr>
                  <p:cNvPr id="210" name="Vrije vorm 209">
                    <a:extLst>
                      <a:ext uri="{FF2B5EF4-FFF2-40B4-BE49-F238E27FC236}">
                        <a16:creationId xmlns:a16="http://schemas.microsoft.com/office/drawing/2014/main" id="{66DADB91-CB65-D9C1-0E81-559FD0B8E75C}"/>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86C2EC"/>
                  </a:solidFill>
                  <a:ln w="22225" cap="flat">
                    <a:solidFill>
                      <a:schemeClr val="bg1"/>
                    </a:solidFill>
                    <a:prstDash val="solid"/>
                    <a:miter/>
                  </a:ln>
                </p:spPr>
                <p:txBody>
                  <a:bodyPr rtlCol="0" anchor="ctr"/>
                  <a:lstStyle/>
                  <a:p>
                    <a:endParaRPr lang="nl-NL"/>
                  </a:p>
                </p:txBody>
              </p:sp>
              <p:sp>
                <p:nvSpPr>
                  <p:cNvPr id="211" name="Vrije vorm 210">
                    <a:extLst>
                      <a:ext uri="{FF2B5EF4-FFF2-40B4-BE49-F238E27FC236}">
                        <a16:creationId xmlns:a16="http://schemas.microsoft.com/office/drawing/2014/main" id="{16BF5798-59B1-D0B3-EA94-0C3A2346E233}"/>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6350" cap="flat">
                    <a:solidFill>
                      <a:srgbClr val="FFFFFF"/>
                    </a:solidFill>
                    <a:prstDash val="solid"/>
                    <a:miter/>
                  </a:ln>
                </p:spPr>
                <p:txBody>
                  <a:bodyPr rtlCol="0" anchor="ctr"/>
                  <a:lstStyle/>
                  <a:p>
                    <a:endParaRPr lang="nl-NL"/>
                  </a:p>
                </p:txBody>
              </p:sp>
            </p:grpSp>
          </p:grpSp>
        </p:grpSp>
        <p:sp>
          <p:nvSpPr>
            <p:cNvPr id="227" name="Vrije vorm 226">
              <a:extLst>
                <a:ext uri="{FF2B5EF4-FFF2-40B4-BE49-F238E27FC236}">
                  <a16:creationId xmlns:a16="http://schemas.microsoft.com/office/drawing/2014/main" id="{82CBA363-7E35-D6D1-04DC-9DEA87749539}"/>
                </a:ext>
              </a:extLst>
            </p:cNvPr>
            <p:cNvSpPr/>
            <p:nvPr/>
          </p:nvSpPr>
          <p:spPr>
            <a:xfrm>
              <a:off x="4934075" y="2748635"/>
              <a:ext cx="6308637" cy="2081855"/>
            </a:xfrm>
            <a:custGeom>
              <a:avLst/>
              <a:gdLst>
                <a:gd name="connsiteX0" fmla="*/ 2770430 w 6484431"/>
                <a:gd name="connsiteY0" fmla="*/ 0 h 2139867"/>
                <a:gd name="connsiteX1" fmla="*/ 4254509 w 6484431"/>
                <a:gd name="connsiteY1" fmla="*/ 0 h 2139867"/>
                <a:gd name="connsiteX2" fmla="*/ 4299548 w 6484431"/>
                <a:gd name="connsiteY2" fmla="*/ 45039 h 2139867"/>
                <a:gd name="connsiteX3" fmla="*/ 4299548 w 6484431"/>
                <a:gd name="connsiteY3" fmla="*/ 169148 h 2139867"/>
                <a:gd name="connsiteX4" fmla="*/ 5499071 w 6484431"/>
                <a:gd name="connsiteY4" fmla="*/ 169148 h 2139867"/>
                <a:gd name="connsiteX5" fmla="*/ 6484431 w 6484431"/>
                <a:gd name="connsiteY5" fmla="*/ 1154508 h 2139867"/>
                <a:gd name="connsiteX6" fmla="*/ 5499071 w 6484431"/>
                <a:gd name="connsiteY6" fmla="*/ 2139867 h 2139867"/>
                <a:gd name="connsiteX7" fmla="*/ 985359 w 6484431"/>
                <a:gd name="connsiteY7" fmla="*/ 2139867 h 2139867"/>
                <a:gd name="connsiteX8" fmla="*/ 0 w 6484431"/>
                <a:gd name="connsiteY8" fmla="*/ 1154508 h 2139867"/>
                <a:gd name="connsiteX9" fmla="*/ 985359 w 6484431"/>
                <a:gd name="connsiteY9" fmla="*/ 169148 h 2139867"/>
                <a:gd name="connsiteX10" fmla="*/ 2725391 w 6484431"/>
                <a:gd name="connsiteY10" fmla="*/ 169148 h 2139867"/>
                <a:gd name="connsiteX11" fmla="*/ 2725391 w 6484431"/>
                <a:gd name="connsiteY11" fmla="*/ 45039 h 2139867"/>
                <a:gd name="connsiteX12" fmla="*/ 2770430 w 6484431"/>
                <a:gd name="connsiteY12" fmla="*/ 0 h 2139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4431" h="2139867">
                  <a:moveTo>
                    <a:pt x="2770430" y="0"/>
                  </a:moveTo>
                  <a:lnTo>
                    <a:pt x="4254509" y="0"/>
                  </a:lnTo>
                  <a:cubicBezTo>
                    <a:pt x="4279383" y="0"/>
                    <a:pt x="4299548" y="20165"/>
                    <a:pt x="4299548" y="45039"/>
                  </a:cubicBezTo>
                  <a:lnTo>
                    <a:pt x="4299548" y="169148"/>
                  </a:lnTo>
                  <a:lnTo>
                    <a:pt x="5499071" y="169148"/>
                  </a:lnTo>
                  <a:cubicBezTo>
                    <a:pt x="6043266" y="169148"/>
                    <a:pt x="6484431" y="610301"/>
                    <a:pt x="6484431" y="1154508"/>
                  </a:cubicBezTo>
                  <a:cubicBezTo>
                    <a:pt x="6484431" y="1698703"/>
                    <a:pt x="6043266" y="2139867"/>
                    <a:pt x="5499071" y="2139867"/>
                  </a:cubicBezTo>
                  <a:lnTo>
                    <a:pt x="985359" y="2139867"/>
                  </a:lnTo>
                  <a:cubicBezTo>
                    <a:pt x="441164" y="2139867"/>
                    <a:pt x="0" y="1698703"/>
                    <a:pt x="0" y="1154508"/>
                  </a:cubicBezTo>
                  <a:cubicBezTo>
                    <a:pt x="0" y="610301"/>
                    <a:pt x="441164" y="169148"/>
                    <a:pt x="985359" y="169148"/>
                  </a:cubicBezTo>
                  <a:lnTo>
                    <a:pt x="2725391" y="169148"/>
                  </a:lnTo>
                  <a:lnTo>
                    <a:pt x="2725391" y="45039"/>
                  </a:lnTo>
                  <a:cubicBezTo>
                    <a:pt x="2725391" y="20165"/>
                    <a:pt x="2745556" y="0"/>
                    <a:pt x="2770430" y="0"/>
                  </a:cubicBezTo>
                  <a:close/>
                </a:path>
              </a:pathLst>
            </a:custGeom>
            <a:solidFill>
              <a:srgbClr val="AFDDE3"/>
            </a:solidFill>
            <a:ln w="6350">
              <a:noFill/>
            </a:ln>
            <a:effectLst>
              <a:outerShdw blurRad="50800" dist="12700" dir="5400000" algn="ctr"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72000" tIns="36000" rIns="72000" bIns="36000" rtlCol="0" anchor="ctr">
              <a:noAutofit/>
            </a:bodyPr>
            <a:lstStyle/>
            <a:p>
              <a:pPr algn="ctr"/>
              <a:endParaRPr lang="nl-NL" sz="1100" b="1"/>
            </a:p>
          </p:txBody>
        </p:sp>
        <p:sp>
          <p:nvSpPr>
            <p:cNvPr id="228" name="Rechthoek met aan één zijde afgeronde hoeken 227">
              <a:extLst>
                <a:ext uri="{FF2B5EF4-FFF2-40B4-BE49-F238E27FC236}">
                  <a16:creationId xmlns:a16="http://schemas.microsoft.com/office/drawing/2014/main" id="{CAF8DC3D-9A5A-FCB6-884F-B5F171A2FBF0}"/>
                </a:ext>
              </a:extLst>
            </p:cNvPr>
            <p:cNvSpPr/>
            <p:nvPr/>
          </p:nvSpPr>
          <p:spPr>
            <a:xfrm>
              <a:off x="1497058" y="2505943"/>
              <a:ext cx="1201324" cy="562056"/>
            </a:xfrm>
            <a:prstGeom prst="round2SameRect">
              <a:avLst>
                <a:gd name="adj1" fmla="val 0"/>
                <a:gd name="adj2" fmla="val 13636"/>
              </a:avLst>
            </a:prstGeom>
            <a:solidFill>
              <a:srgbClr val="D7EFF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bIns="36000" rtlCol="0" anchor="b"/>
            <a:lstStyle/>
            <a:p>
              <a:pPr algn="ctr"/>
              <a:r>
                <a:rPr lang="nl-NL" sz="950">
                  <a:solidFill>
                    <a:schemeClr val="accent2"/>
                  </a:solidFill>
                </a:rPr>
                <a:t>Zorg-ID </a:t>
              </a:r>
              <a:br>
                <a:rPr lang="nl-NL" sz="950">
                  <a:solidFill>
                    <a:schemeClr val="accent2"/>
                  </a:solidFill>
                </a:rPr>
              </a:br>
              <a:r>
                <a:rPr lang="nl-NL" sz="950">
                  <a:solidFill>
                    <a:schemeClr val="accent2"/>
                  </a:solidFill>
                </a:rPr>
                <a:t>Smart</a:t>
              </a:r>
            </a:p>
          </p:txBody>
        </p:sp>
        <p:sp>
          <p:nvSpPr>
            <p:cNvPr id="229" name="Rechthoek met aan één zijde afgeronde hoeken 228">
              <a:extLst>
                <a:ext uri="{FF2B5EF4-FFF2-40B4-BE49-F238E27FC236}">
                  <a16:creationId xmlns:a16="http://schemas.microsoft.com/office/drawing/2014/main" id="{D138C9FD-2A79-C6F3-0C24-F4148B49E60A}"/>
                </a:ext>
              </a:extLst>
            </p:cNvPr>
            <p:cNvSpPr/>
            <p:nvPr/>
          </p:nvSpPr>
          <p:spPr>
            <a:xfrm>
              <a:off x="1497058" y="3705428"/>
              <a:ext cx="1201324" cy="562056"/>
            </a:xfrm>
            <a:prstGeom prst="round2SameRect">
              <a:avLst>
                <a:gd name="adj1" fmla="val 0"/>
                <a:gd name="adj2" fmla="val 13636"/>
              </a:avLst>
            </a:prstGeom>
            <a:solidFill>
              <a:srgbClr val="D7EFF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bIns="36000" rtlCol="0" anchor="b"/>
            <a:lstStyle/>
            <a:p>
              <a:pPr algn="ctr"/>
              <a:r>
                <a:rPr lang="nl-NL" sz="950" err="1">
                  <a:solidFill>
                    <a:schemeClr val="accent2"/>
                  </a:solidFill>
                </a:rPr>
                <a:t>Mitz</a:t>
              </a:r>
              <a:r>
                <a:rPr lang="nl-NL" sz="950">
                  <a:solidFill>
                    <a:schemeClr val="accent2"/>
                  </a:solidFill>
                </a:rPr>
                <a:t> – </a:t>
              </a:r>
              <a:br>
                <a:rPr lang="nl-NL" sz="950">
                  <a:solidFill>
                    <a:schemeClr val="accent2"/>
                  </a:solidFill>
                </a:rPr>
              </a:br>
              <a:r>
                <a:rPr lang="nl-NL" sz="950">
                  <a:solidFill>
                    <a:schemeClr val="accent2"/>
                  </a:solidFill>
                </a:rPr>
                <a:t>Lokalisatie</a:t>
              </a:r>
            </a:p>
          </p:txBody>
        </p:sp>
        <p:grpSp>
          <p:nvGrpSpPr>
            <p:cNvPr id="230" name="Groep 229">
              <a:extLst>
                <a:ext uri="{FF2B5EF4-FFF2-40B4-BE49-F238E27FC236}">
                  <a16:creationId xmlns:a16="http://schemas.microsoft.com/office/drawing/2014/main" id="{53AED139-B2F5-57D0-C8BE-C617E17AA62C}"/>
                </a:ext>
              </a:extLst>
            </p:cNvPr>
            <p:cNvGrpSpPr/>
            <p:nvPr/>
          </p:nvGrpSpPr>
          <p:grpSpPr>
            <a:xfrm>
              <a:off x="5437347" y="5238654"/>
              <a:ext cx="1026707" cy="1026707"/>
              <a:chOff x="5527610" y="4919710"/>
              <a:chExt cx="1055317" cy="1055317"/>
            </a:xfrm>
          </p:grpSpPr>
          <p:grpSp>
            <p:nvGrpSpPr>
              <p:cNvPr id="231" name="Groep 230">
                <a:extLst>
                  <a:ext uri="{FF2B5EF4-FFF2-40B4-BE49-F238E27FC236}">
                    <a16:creationId xmlns:a16="http://schemas.microsoft.com/office/drawing/2014/main" id="{2369F258-D4BA-8579-0854-81DBE488D9ED}"/>
                  </a:ext>
                </a:extLst>
              </p:cNvPr>
              <p:cNvGrpSpPr/>
              <p:nvPr/>
            </p:nvGrpSpPr>
            <p:grpSpPr>
              <a:xfrm>
                <a:off x="5527610" y="4919710"/>
                <a:ext cx="1055317" cy="1055317"/>
                <a:chOff x="3436996" y="2830065"/>
                <a:chExt cx="1604385" cy="1604385"/>
              </a:xfrm>
            </p:grpSpPr>
            <p:sp>
              <p:nvSpPr>
                <p:cNvPr id="733" name="Ovaal 732">
                  <a:extLst>
                    <a:ext uri="{FF2B5EF4-FFF2-40B4-BE49-F238E27FC236}">
                      <a16:creationId xmlns:a16="http://schemas.microsoft.com/office/drawing/2014/main" id="{C31E066F-54C4-618C-DD44-7FD5496BA606}"/>
                    </a:ext>
                  </a:extLst>
                </p:cNvPr>
                <p:cNvSpPr/>
                <p:nvPr/>
              </p:nvSpPr>
              <p:spPr>
                <a:xfrm>
                  <a:off x="3436996" y="2830065"/>
                  <a:ext cx="1604385" cy="1604385"/>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34" name="Vrije vorm 733">
                  <a:extLst>
                    <a:ext uri="{FF2B5EF4-FFF2-40B4-BE49-F238E27FC236}">
                      <a16:creationId xmlns:a16="http://schemas.microsoft.com/office/drawing/2014/main" id="{4571C726-79E4-F36F-2599-2320305B1BEE}"/>
                    </a:ext>
                  </a:extLst>
                </p:cNvPr>
                <p:cNvSpPr/>
                <p:nvPr/>
              </p:nvSpPr>
              <p:spPr>
                <a:xfrm>
                  <a:off x="3498913" y="2891982"/>
                  <a:ext cx="1480551" cy="14805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737" name="Vrije vorm 736">
                  <a:extLst>
                    <a:ext uri="{FF2B5EF4-FFF2-40B4-BE49-F238E27FC236}">
                      <a16:creationId xmlns:a16="http://schemas.microsoft.com/office/drawing/2014/main" id="{BF4A5635-B951-1720-1B44-4BA6AD36C90F}"/>
                    </a:ext>
                  </a:extLst>
                </p:cNvPr>
                <p:cNvSpPr/>
                <p:nvPr/>
              </p:nvSpPr>
              <p:spPr>
                <a:xfrm>
                  <a:off x="3537678" y="2934047"/>
                  <a:ext cx="1396426" cy="139642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grpSp>
            <p:nvGrpSpPr>
              <p:cNvPr id="232" name="Groep 231">
                <a:extLst>
                  <a:ext uri="{FF2B5EF4-FFF2-40B4-BE49-F238E27FC236}">
                    <a16:creationId xmlns:a16="http://schemas.microsoft.com/office/drawing/2014/main" id="{9EE32529-7ECB-57A3-99AB-5354F68C53B1}"/>
                  </a:ext>
                </a:extLst>
              </p:cNvPr>
              <p:cNvGrpSpPr/>
              <p:nvPr/>
            </p:nvGrpSpPr>
            <p:grpSpPr>
              <a:xfrm>
                <a:off x="5698649" y="5178059"/>
                <a:ext cx="713236" cy="560334"/>
                <a:chOff x="5698649" y="5178059"/>
                <a:chExt cx="713236" cy="560334"/>
              </a:xfrm>
            </p:grpSpPr>
            <p:grpSp>
              <p:nvGrpSpPr>
                <p:cNvPr id="233" name="Groep 232">
                  <a:extLst>
                    <a:ext uri="{FF2B5EF4-FFF2-40B4-BE49-F238E27FC236}">
                      <a16:creationId xmlns:a16="http://schemas.microsoft.com/office/drawing/2014/main" id="{90C41B0D-49F1-BCDF-5316-37B6A074F012}"/>
                    </a:ext>
                  </a:extLst>
                </p:cNvPr>
                <p:cNvGrpSpPr/>
                <p:nvPr/>
              </p:nvGrpSpPr>
              <p:grpSpPr>
                <a:xfrm>
                  <a:off x="5698649" y="5178059"/>
                  <a:ext cx="698610" cy="560334"/>
                  <a:chOff x="5733657" y="5178059"/>
                  <a:chExt cx="698610" cy="560334"/>
                </a:xfrm>
              </p:grpSpPr>
              <p:grpSp>
                <p:nvGrpSpPr>
                  <p:cNvPr id="248" name="Groep 247">
                    <a:extLst>
                      <a:ext uri="{FF2B5EF4-FFF2-40B4-BE49-F238E27FC236}">
                        <a16:creationId xmlns:a16="http://schemas.microsoft.com/office/drawing/2014/main" id="{6533F651-7E63-F0BE-BBD3-C12450B77BE3}"/>
                      </a:ext>
                    </a:extLst>
                  </p:cNvPr>
                  <p:cNvGrpSpPr/>
                  <p:nvPr/>
                </p:nvGrpSpPr>
                <p:grpSpPr>
                  <a:xfrm>
                    <a:off x="5733657" y="5178059"/>
                    <a:ext cx="698610" cy="560334"/>
                    <a:chOff x="3826410" y="3244978"/>
                    <a:chExt cx="698610" cy="560334"/>
                  </a:xfrm>
                </p:grpSpPr>
                <p:grpSp>
                  <p:nvGrpSpPr>
                    <p:cNvPr id="718" name="Groep 717">
                      <a:extLst>
                        <a:ext uri="{FF2B5EF4-FFF2-40B4-BE49-F238E27FC236}">
                          <a16:creationId xmlns:a16="http://schemas.microsoft.com/office/drawing/2014/main" id="{0867F212-02E0-3738-5ED7-B700C8EF8217}"/>
                        </a:ext>
                      </a:extLst>
                    </p:cNvPr>
                    <p:cNvGrpSpPr/>
                    <p:nvPr/>
                  </p:nvGrpSpPr>
                  <p:grpSpPr>
                    <a:xfrm>
                      <a:off x="3826410" y="3244978"/>
                      <a:ext cx="698610" cy="560334"/>
                      <a:chOff x="10015347" y="3155727"/>
                      <a:chExt cx="950656" cy="762491"/>
                    </a:xfrm>
                  </p:grpSpPr>
                  <p:grpSp>
                    <p:nvGrpSpPr>
                      <p:cNvPr id="720" name="Groep 719">
                        <a:extLst>
                          <a:ext uri="{FF2B5EF4-FFF2-40B4-BE49-F238E27FC236}">
                            <a16:creationId xmlns:a16="http://schemas.microsoft.com/office/drawing/2014/main" id="{EAB1A16F-1C5C-FAAD-CF01-212207C0D929}"/>
                          </a:ext>
                        </a:extLst>
                      </p:cNvPr>
                      <p:cNvGrpSpPr/>
                      <p:nvPr/>
                    </p:nvGrpSpPr>
                    <p:grpSpPr>
                      <a:xfrm>
                        <a:off x="10015347" y="3155727"/>
                        <a:ext cx="905766" cy="745539"/>
                        <a:chOff x="10049300" y="3155727"/>
                        <a:chExt cx="905766" cy="745539"/>
                      </a:xfrm>
                    </p:grpSpPr>
                    <p:grpSp>
                      <p:nvGrpSpPr>
                        <p:cNvPr id="722" name="Groep 721">
                          <a:extLst>
                            <a:ext uri="{FF2B5EF4-FFF2-40B4-BE49-F238E27FC236}">
                              <a16:creationId xmlns:a16="http://schemas.microsoft.com/office/drawing/2014/main" id="{0CB5F914-DE8D-8FB6-1538-E7CC10A93106}"/>
                            </a:ext>
                          </a:extLst>
                        </p:cNvPr>
                        <p:cNvGrpSpPr/>
                        <p:nvPr/>
                      </p:nvGrpSpPr>
                      <p:grpSpPr>
                        <a:xfrm>
                          <a:off x="10049300" y="3155727"/>
                          <a:ext cx="905766" cy="745539"/>
                          <a:chOff x="2696631" y="1138523"/>
                          <a:chExt cx="6800327" cy="5597375"/>
                        </a:xfrm>
                      </p:grpSpPr>
                      <p:sp>
                        <p:nvSpPr>
                          <p:cNvPr id="727" name="Vrije vorm 726">
                            <a:extLst>
                              <a:ext uri="{FF2B5EF4-FFF2-40B4-BE49-F238E27FC236}">
                                <a16:creationId xmlns:a16="http://schemas.microsoft.com/office/drawing/2014/main" id="{B150AC0C-5B2B-6435-9CFA-8FD72004DD94}"/>
                              </a:ext>
                            </a:extLst>
                          </p:cNvPr>
                          <p:cNvSpPr/>
                          <p:nvPr/>
                        </p:nvSpPr>
                        <p:spPr>
                          <a:xfrm>
                            <a:off x="4172840" y="6533699"/>
                            <a:ext cx="3847917" cy="202199"/>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729" name="Vrije vorm 728">
                            <a:extLst>
                              <a:ext uri="{FF2B5EF4-FFF2-40B4-BE49-F238E27FC236}">
                                <a16:creationId xmlns:a16="http://schemas.microsoft.com/office/drawing/2014/main" id="{A75E6D52-3072-5876-B7B8-A9969032FA79}"/>
                              </a:ext>
                            </a:extLst>
                          </p:cNvPr>
                          <p:cNvSpPr/>
                          <p:nvPr/>
                        </p:nvSpPr>
                        <p:spPr>
                          <a:xfrm>
                            <a:off x="5512581" y="5557470"/>
                            <a:ext cx="1251711" cy="1125821"/>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730" name="Vrije vorm 729">
                            <a:extLst>
                              <a:ext uri="{FF2B5EF4-FFF2-40B4-BE49-F238E27FC236}">
                                <a16:creationId xmlns:a16="http://schemas.microsoft.com/office/drawing/2014/main" id="{72E09150-CF17-7BDD-347B-1C22952BDDCA}"/>
                              </a:ext>
                            </a:extLst>
                          </p:cNvPr>
                          <p:cNvSpPr/>
                          <p:nvPr/>
                        </p:nvSpPr>
                        <p:spPr>
                          <a:xfrm>
                            <a:off x="5512560" y="5557469"/>
                            <a:ext cx="1251696" cy="640125"/>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731" name="Vrije vorm 730">
                            <a:extLst>
                              <a:ext uri="{FF2B5EF4-FFF2-40B4-BE49-F238E27FC236}">
                                <a16:creationId xmlns:a16="http://schemas.microsoft.com/office/drawing/2014/main" id="{7F0C9EF1-B47C-6AB0-AF9C-2F6E5DCDFED0}"/>
                              </a:ext>
                            </a:extLst>
                          </p:cNvPr>
                          <p:cNvSpPr/>
                          <p:nvPr/>
                        </p:nvSpPr>
                        <p:spPr>
                          <a:xfrm>
                            <a:off x="2696631" y="1138523"/>
                            <a:ext cx="6800327" cy="4433016"/>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9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grpSp>
                    <p:sp>
                      <p:nvSpPr>
                        <p:cNvPr id="723" name="Vrije vorm 722">
                          <a:extLst>
                            <a:ext uri="{FF2B5EF4-FFF2-40B4-BE49-F238E27FC236}">
                              <a16:creationId xmlns:a16="http://schemas.microsoft.com/office/drawing/2014/main" id="{8501368F-55FC-3D55-7A4C-B9D8A87F897B}"/>
                            </a:ext>
                          </a:extLst>
                        </p:cNvPr>
                        <p:cNvSpPr/>
                        <p:nvPr/>
                      </p:nvSpPr>
                      <p:spPr>
                        <a:xfrm>
                          <a:off x="10084317" y="3193277"/>
                          <a:ext cx="835732" cy="511685"/>
                        </a:xfrm>
                        <a:custGeom>
                          <a:avLst/>
                          <a:gdLst>
                            <a:gd name="connsiteX0" fmla="*/ 2332076 w 4663605"/>
                            <a:gd name="connsiteY0" fmla="*/ 2621686 h 2621686"/>
                            <a:gd name="connsiteX1" fmla="*/ 0 w 4663605"/>
                            <a:gd name="connsiteY1" fmla="*/ 2621686 h 2621686"/>
                            <a:gd name="connsiteX2" fmla="*/ 0 w 4663605"/>
                            <a:gd name="connsiteY2" fmla="*/ 0 h 2621686"/>
                            <a:gd name="connsiteX3" fmla="*/ 4663606 w 4663605"/>
                            <a:gd name="connsiteY3" fmla="*/ 0 h 2621686"/>
                            <a:gd name="connsiteX4" fmla="*/ 4663606 w 4663605"/>
                            <a:gd name="connsiteY4" fmla="*/ 2621686 h 2621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3605" h="2621686">
                              <a:moveTo>
                                <a:pt x="2332076" y="2621686"/>
                              </a:moveTo>
                              <a:lnTo>
                                <a:pt x="0" y="2621686"/>
                              </a:lnTo>
                              <a:lnTo>
                                <a:pt x="0" y="0"/>
                              </a:lnTo>
                              <a:lnTo>
                                <a:pt x="4663606" y="0"/>
                              </a:lnTo>
                              <a:lnTo>
                                <a:pt x="4663606" y="2621686"/>
                              </a:lnTo>
                              <a:close/>
                            </a:path>
                          </a:pathLst>
                        </a:custGeom>
                        <a:solidFill>
                          <a:schemeClr val="bg1"/>
                        </a:solidFill>
                        <a:ln w="12700" cap="flat">
                          <a:noFill/>
                          <a:prstDash val="solid"/>
                          <a:miter/>
                        </a:ln>
                      </p:spPr>
                      <p:txBody>
                        <a:bodyPr rtlCol="0" anchor="ctr"/>
                        <a:lstStyle/>
                        <a:p>
                          <a:endParaRPr lang="nl-NL" sz="1050"/>
                        </a:p>
                      </p:txBody>
                    </p:sp>
                    <p:sp>
                      <p:nvSpPr>
                        <p:cNvPr id="724" name="Tekstvak 723">
                          <a:extLst>
                            <a:ext uri="{FF2B5EF4-FFF2-40B4-BE49-F238E27FC236}">
                              <a16:creationId xmlns:a16="http://schemas.microsoft.com/office/drawing/2014/main" id="{1AF06AC4-640C-F2DC-A3D6-155DA448E3A9}"/>
                            </a:ext>
                          </a:extLst>
                        </p:cNvPr>
                        <p:cNvSpPr txBox="1"/>
                        <p:nvPr/>
                      </p:nvSpPr>
                      <p:spPr>
                        <a:xfrm>
                          <a:off x="10558167" y="3167649"/>
                          <a:ext cx="394994" cy="278644"/>
                        </a:xfrm>
                        <a:prstGeom prst="rect">
                          <a:avLst/>
                        </a:prstGeom>
                        <a:noFill/>
                      </p:spPr>
                      <p:txBody>
                        <a:bodyPr wrap="square" lIns="36000" tIns="36000" rIns="36000" bIns="36000" rtlCol="0">
                          <a:spAutoFit/>
                        </a:bodyPr>
                        <a:lstStyle/>
                        <a:p>
                          <a:pPr algn="ctr"/>
                          <a:r>
                            <a:rPr lang="nl-NL" sz="500" b="1">
                              <a:solidFill>
                                <a:schemeClr val="tx2"/>
                              </a:solidFill>
                            </a:rPr>
                            <a:t>EPD</a:t>
                          </a:r>
                          <a:endParaRPr lang="nl-NL" sz="1000" b="1">
                            <a:solidFill>
                              <a:schemeClr val="tx2"/>
                            </a:solidFill>
                          </a:endParaRPr>
                        </a:p>
                      </p:txBody>
                    </p:sp>
                    <p:sp>
                      <p:nvSpPr>
                        <p:cNvPr id="725" name="Afgeronde rechthoek 724">
                          <a:extLst>
                            <a:ext uri="{FF2B5EF4-FFF2-40B4-BE49-F238E27FC236}">
                              <a16:creationId xmlns:a16="http://schemas.microsoft.com/office/drawing/2014/main" id="{D692A157-4F2F-08BB-52FA-7EAE73202459}"/>
                            </a:ext>
                          </a:extLst>
                        </p:cNvPr>
                        <p:cNvSpPr/>
                        <p:nvPr/>
                      </p:nvSpPr>
                      <p:spPr>
                        <a:xfrm>
                          <a:off x="10294426" y="3265235"/>
                          <a:ext cx="219679"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sp>
                      <p:nvSpPr>
                        <p:cNvPr id="726" name="Afgeronde rechthoek 725">
                          <a:extLst>
                            <a:ext uri="{FF2B5EF4-FFF2-40B4-BE49-F238E27FC236}">
                              <a16:creationId xmlns:a16="http://schemas.microsoft.com/office/drawing/2014/main" id="{15950C87-F8B0-D1DF-9C1F-589146888001}"/>
                            </a:ext>
                          </a:extLst>
                        </p:cNvPr>
                        <p:cNvSpPr/>
                        <p:nvPr/>
                      </p:nvSpPr>
                      <p:spPr>
                        <a:xfrm>
                          <a:off x="10294426" y="3301792"/>
                          <a:ext cx="147172"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grpSp>
                  <p:sp>
                    <p:nvSpPr>
                      <p:cNvPr id="721" name="Vrije vorm 720">
                        <a:extLst>
                          <a:ext uri="{FF2B5EF4-FFF2-40B4-BE49-F238E27FC236}">
                            <a16:creationId xmlns:a16="http://schemas.microsoft.com/office/drawing/2014/main" id="{B0D379C4-916F-28FF-F69F-009BF0734D21}"/>
                          </a:ext>
                        </a:extLst>
                      </p:cNvPr>
                      <p:cNvSpPr/>
                      <p:nvPr/>
                    </p:nvSpPr>
                    <p:spPr>
                      <a:xfrm>
                        <a:off x="10035229" y="3900218"/>
                        <a:ext cx="930774" cy="18000"/>
                      </a:xfrm>
                      <a:custGeom>
                        <a:avLst/>
                        <a:gdLst>
                          <a:gd name="connsiteX0" fmla="*/ 0 w 2744466"/>
                          <a:gd name="connsiteY0" fmla="*/ 0 h 9877"/>
                          <a:gd name="connsiteX1" fmla="*/ 2744467 w 2744466"/>
                          <a:gd name="connsiteY1" fmla="*/ 0 h 9877"/>
                          <a:gd name="connsiteX2" fmla="*/ 2744467 w 2744466"/>
                          <a:gd name="connsiteY2" fmla="*/ 9878 h 9877"/>
                          <a:gd name="connsiteX3" fmla="*/ 0 w 2744466"/>
                          <a:gd name="connsiteY3" fmla="*/ 9878 h 9877"/>
                        </a:gdLst>
                        <a:ahLst/>
                        <a:cxnLst>
                          <a:cxn ang="0">
                            <a:pos x="connsiteX0" y="connsiteY0"/>
                          </a:cxn>
                          <a:cxn ang="0">
                            <a:pos x="connsiteX1" y="connsiteY1"/>
                          </a:cxn>
                          <a:cxn ang="0">
                            <a:pos x="connsiteX2" y="connsiteY2"/>
                          </a:cxn>
                          <a:cxn ang="0">
                            <a:pos x="connsiteX3" y="connsiteY3"/>
                          </a:cxn>
                        </a:cxnLst>
                        <a:rect l="l" t="t" r="r" b="b"/>
                        <a:pathLst>
                          <a:path w="2744466" h="9877">
                            <a:moveTo>
                              <a:pt x="0" y="0"/>
                            </a:moveTo>
                            <a:lnTo>
                              <a:pt x="2744467" y="0"/>
                            </a:lnTo>
                            <a:lnTo>
                              <a:pt x="2744467" y="9878"/>
                            </a:lnTo>
                            <a:lnTo>
                              <a:pt x="0" y="9878"/>
                            </a:lnTo>
                            <a:close/>
                          </a:path>
                        </a:pathLst>
                      </a:custGeom>
                      <a:solidFill>
                        <a:srgbClr val="B8DAF4"/>
                      </a:solidFill>
                      <a:ln w="8096" cap="flat">
                        <a:noFill/>
                        <a:prstDash val="solid"/>
                        <a:miter/>
                      </a:ln>
                    </p:spPr>
                    <p:txBody>
                      <a:bodyPr rtlCol="0" anchor="ctr"/>
                      <a:lstStyle/>
                      <a:p>
                        <a:endParaRPr lang="nl-NL"/>
                      </a:p>
                    </p:txBody>
                  </p:sp>
                </p:grpSp>
                <p:sp>
                  <p:nvSpPr>
                    <p:cNvPr id="719" name="Rechthoek 718">
                      <a:extLst>
                        <a:ext uri="{FF2B5EF4-FFF2-40B4-BE49-F238E27FC236}">
                          <a16:creationId xmlns:a16="http://schemas.microsoft.com/office/drawing/2014/main" id="{8CA14B68-C64E-F41C-DBE9-1BEF546D385E}"/>
                        </a:ext>
                      </a:extLst>
                    </p:cNvPr>
                    <p:cNvSpPr/>
                    <p:nvPr/>
                  </p:nvSpPr>
                  <p:spPr>
                    <a:xfrm>
                      <a:off x="3935462" y="3442938"/>
                      <a:ext cx="441901" cy="205671"/>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108000" rtlCol="0" anchor="ctr"/>
                    <a:lstStyle/>
                    <a:p>
                      <a:pPr algn="ctr"/>
                      <a:r>
                        <a:rPr lang="nl-NL" sz="400" err="1">
                          <a:solidFill>
                            <a:schemeClr val="tx2"/>
                          </a:solidFill>
                        </a:rPr>
                        <a:t>Patiëntendata</a:t>
                      </a:r>
                      <a:endParaRPr lang="nl-NL" sz="400">
                        <a:solidFill>
                          <a:schemeClr val="tx2"/>
                        </a:solidFill>
                      </a:endParaRPr>
                    </a:p>
                  </p:txBody>
                </p:sp>
              </p:grpSp>
              <p:grpSp>
                <p:nvGrpSpPr>
                  <p:cNvPr id="249" name="Graphic 46">
                    <a:extLst>
                      <a:ext uri="{FF2B5EF4-FFF2-40B4-BE49-F238E27FC236}">
                        <a16:creationId xmlns:a16="http://schemas.microsoft.com/office/drawing/2014/main" id="{B6A16F6C-56AD-1628-5E34-2A04C63B4817}"/>
                      </a:ext>
                    </a:extLst>
                  </p:cNvPr>
                  <p:cNvGrpSpPr/>
                  <p:nvPr/>
                </p:nvGrpSpPr>
                <p:grpSpPr>
                  <a:xfrm flipH="1">
                    <a:off x="5784390" y="5215296"/>
                    <a:ext cx="111973" cy="111973"/>
                    <a:chOff x="7309554" y="1791904"/>
                    <a:chExt cx="223736" cy="223736"/>
                  </a:xfrm>
                </p:grpSpPr>
                <p:sp>
                  <p:nvSpPr>
                    <p:cNvPr id="250" name="Vrije vorm 249">
                      <a:extLst>
                        <a:ext uri="{FF2B5EF4-FFF2-40B4-BE49-F238E27FC236}">
                          <a16:creationId xmlns:a16="http://schemas.microsoft.com/office/drawing/2014/main" id="{E0020E96-04C7-0414-98A5-EF4A2E6E86B8}"/>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a:p>
                  </p:txBody>
                </p:sp>
                <p:grpSp>
                  <p:nvGrpSpPr>
                    <p:cNvPr id="251" name="Graphic 46">
                      <a:extLst>
                        <a:ext uri="{FF2B5EF4-FFF2-40B4-BE49-F238E27FC236}">
                          <a16:creationId xmlns:a16="http://schemas.microsoft.com/office/drawing/2014/main" id="{8813E578-9996-ACAF-AAA6-A29E53599A6C}"/>
                        </a:ext>
                      </a:extLst>
                    </p:cNvPr>
                    <p:cNvGrpSpPr/>
                    <p:nvPr/>
                  </p:nvGrpSpPr>
                  <p:grpSpPr>
                    <a:xfrm>
                      <a:off x="7338012" y="1819223"/>
                      <a:ext cx="159620" cy="196417"/>
                      <a:chOff x="7338012" y="1819223"/>
                      <a:chExt cx="159620" cy="196417"/>
                    </a:xfrm>
                  </p:grpSpPr>
                  <p:sp>
                    <p:nvSpPr>
                      <p:cNvPr id="252" name="Vrije vorm 251">
                        <a:extLst>
                          <a:ext uri="{FF2B5EF4-FFF2-40B4-BE49-F238E27FC236}">
                            <a16:creationId xmlns:a16="http://schemas.microsoft.com/office/drawing/2014/main" id="{4EB8D7DA-9CE4-34ED-2634-C789DC89877A}"/>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chemeClr val="tx2"/>
                      </a:solidFill>
                      <a:ln w="9525" cap="flat">
                        <a:noFill/>
                        <a:prstDash val="solid"/>
                        <a:miter/>
                      </a:ln>
                    </p:spPr>
                    <p:txBody>
                      <a:bodyPr rtlCol="0" anchor="ctr"/>
                      <a:lstStyle/>
                      <a:p>
                        <a:endParaRPr lang="nl-NL"/>
                      </a:p>
                    </p:txBody>
                  </p:sp>
                  <p:sp>
                    <p:nvSpPr>
                      <p:cNvPr id="253" name="Vrije vorm 252">
                        <a:extLst>
                          <a:ext uri="{FF2B5EF4-FFF2-40B4-BE49-F238E27FC236}">
                            <a16:creationId xmlns:a16="http://schemas.microsoft.com/office/drawing/2014/main" id="{5C423A28-699C-7905-BD33-E27BBB3A33C3}"/>
                          </a:ext>
                        </a:extLst>
                      </p:cNvPr>
                      <p:cNvSpPr/>
                      <p:nvPr/>
                    </p:nvSpPr>
                    <p:spPr>
                      <a:xfrm>
                        <a:off x="7378931" y="1961202"/>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chemeClr val="tx2"/>
                      </a:solidFill>
                      <a:ln w="9525" cap="flat">
                        <a:noFill/>
                        <a:prstDash val="solid"/>
                        <a:miter/>
                      </a:ln>
                    </p:spPr>
                    <p:txBody>
                      <a:bodyPr rtlCol="0" anchor="ctr"/>
                      <a:lstStyle/>
                      <a:p>
                        <a:endParaRPr lang="nl-NL"/>
                      </a:p>
                    </p:txBody>
                  </p:sp>
                  <p:sp>
                    <p:nvSpPr>
                      <p:cNvPr id="254" name="Vrije vorm 253">
                        <a:extLst>
                          <a:ext uri="{FF2B5EF4-FFF2-40B4-BE49-F238E27FC236}">
                            <a16:creationId xmlns:a16="http://schemas.microsoft.com/office/drawing/2014/main" id="{0F3F546F-239C-F2BE-BA0B-7EE3823E4E18}"/>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chemeClr val="tx2"/>
                      </a:solidFill>
                      <a:ln w="9525" cap="flat">
                        <a:noFill/>
                        <a:prstDash val="solid"/>
                        <a:miter/>
                      </a:ln>
                    </p:spPr>
                    <p:txBody>
                      <a:bodyPr rtlCol="0" anchor="ctr"/>
                      <a:lstStyle/>
                      <a:p>
                        <a:endParaRPr lang="nl-NL"/>
                      </a:p>
                    </p:txBody>
                  </p:sp>
                  <p:sp>
                    <p:nvSpPr>
                      <p:cNvPr id="255" name="Vrije vorm 254">
                        <a:extLst>
                          <a:ext uri="{FF2B5EF4-FFF2-40B4-BE49-F238E27FC236}">
                            <a16:creationId xmlns:a16="http://schemas.microsoft.com/office/drawing/2014/main" id="{F688F0BB-8270-F207-0089-1ED56125D6DE}"/>
                          </a:ext>
                        </a:extLst>
                      </p:cNvPr>
                      <p:cNvSpPr/>
                      <p:nvPr/>
                    </p:nvSpPr>
                    <p:spPr>
                      <a:xfrm>
                        <a:off x="7459249" y="1966297"/>
                        <a:ext cx="38383" cy="40259"/>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Lst>
                        <a:ahLst/>
                        <a:cxnLst>
                          <a:cxn ang="0">
                            <a:pos x="connsiteX0" y="connsiteY0"/>
                          </a:cxn>
                          <a:cxn ang="0">
                            <a:pos x="connsiteX1" y="connsiteY1"/>
                          </a:cxn>
                          <a:cxn ang="0">
                            <a:pos x="connsiteX2" y="connsiteY2"/>
                          </a:cxn>
                          <a:cxn ang="0">
                            <a:pos x="connsiteX3" y="connsiteY3"/>
                          </a:cxn>
                        </a:cxnLst>
                        <a:rect l="l" t="t" r="r" b="b"/>
                        <a:pathLst>
                          <a:path w="38383" h="40259">
                            <a:moveTo>
                              <a:pt x="0" y="0"/>
                            </a:moveTo>
                            <a:cubicBezTo>
                              <a:pt x="0" y="0"/>
                              <a:pt x="5836" y="16580"/>
                              <a:pt x="6388" y="40259"/>
                            </a:cubicBezTo>
                            <a:cubicBezTo>
                              <a:pt x="18256" y="35144"/>
                              <a:pt x="29067" y="28048"/>
                              <a:pt x="38383" y="19371"/>
                            </a:cubicBezTo>
                            <a:cubicBezTo>
                              <a:pt x="27753" y="11074"/>
                              <a:pt x="11509" y="4786"/>
                              <a:pt x="0" y="0"/>
                            </a:cubicBezTo>
                            <a:close/>
                          </a:path>
                        </a:pathLst>
                      </a:custGeom>
                      <a:solidFill>
                        <a:schemeClr val="tx2"/>
                      </a:solidFill>
                      <a:ln w="9525" cap="flat">
                        <a:noFill/>
                        <a:prstDash val="solid"/>
                        <a:miter/>
                      </a:ln>
                    </p:spPr>
                    <p:txBody>
                      <a:bodyPr rtlCol="0" anchor="ctr"/>
                      <a:lstStyle/>
                      <a:p>
                        <a:endParaRPr lang="nl-NL"/>
                      </a:p>
                    </p:txBody>
                  </p:sp>
                  <p:sp>
                    <p:nvSpPr>
                      <p:cNvPr id="712" name="Vrije vorm 711">
                        <a:extLst>
                          <a:ext uri="{FF2B5EF4-FFF2-40B4-BE49-F238E27FC236}">
                            <a16:creationId xmlns:a16="http://schemas.microsoft.com/office/drawing/2014/main" id="{8D6FA62F-B65E-3ED6-527B-FEF66426B089}"/>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chemeClr val="tx2"/>
                      </a:solidFill>
                      <a:ln w="9525" cap="flat">
                        <a:noFill/>
                        <a:prstDash val="solid"/>
                        <a:miter/>
                      </a:ln>
                    </p:spPr>
                    <p:txBody>
                      <a:bodyPr rtlCol="0" anchor="ctr"/>
                      <a:lstStyle/>
                      <a:p>
                        <a:endParaRPr lang="nl-NL"/>
                      </a:p>
                    </p:txBody>
                  </p:sp>
                  <p:sp>
                    <p:nvSpPr>
                      <p:cNvPr id="713" name="Vrije vorm 712">
                        <a:extLst>
                          <a:ext uri="{FF2B5EF4-FFF2-40B4-BE49-F238E27FC236}">
                            <a16:creationId xmlns:a16="http://schemas.microsoft.com/office/drawing/2014/main" id="{DFA62AAB-230B-FEDA-DC87-FDFB30A5A5E2}"/>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chemeClr val="tx2"/>
                      </a:solidFill>
                      <a:ln w="9525" cap="flat">
                        <a:noFill/>
                        <a:prstDash val="solid"/>
                        <a:miter/>
                      </a:ln>
                    </p:spPr>
                    <p:txBody>
                      <a:bodyPr rtlCol="0" anchor="ctr"/>
                      <a:lstStyle/>
                      <a:p>
                        <a:endParaRPr lang="nl-NL"/>
                      </a:p>
                    </p:txBody>
                  </p:sp>
                  <p:sp>
                    <p:nvSpPr>
                      <p:cNvPr id="714" name="Vrije vorm 713">
                        <a:extLst>
                          <a:ext uri="{FF2B5EF4-FFF2-40B4-BE49-F238E27FC236}">
                            <a16:creationId xmlns:a16="http://schemas.microsoft.com/office/drawing/2014/main" id="{C6C012B9-84F4-BAF1-F21D-5111D537063B}"/>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chemeClr val="tx2"/>
                      </a:solidFill>
                      <a:ln w="9525" cap="flat">
                        <a:noFill/>
                        <a:prstDash val="solid"/>
                        <a:miter/>
                      </a:ln>
                    </p:spPr>
                    <p:txBody>
                      <a:bodyPr rtlCol="0" anchor="ctr"/>
                      <a:lstStyle/>
                      <a:p>
                        <a:endParaRPr lang="nl-NL"/>
                      </a:p>
                    </p:txBody>
                  </p:sp>
                  <p:sp>
                    <p:nvSpPr>
                      <p:cNvPr id="715" name="Vrije vorm 714">
                        <a:extLst>
                          <a:ext uri="{FF2B5EF4-FFF2-40B4-BE49-F238E27FC236}">
                            <a16:creationId xmlns:a16="http://schemas.microsoft.com/office/drawing/2014/main" id="{51FB7F86-4F60-C254-7A3A-8741EF5AEC17}"/>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chemeClr val="tx2"/>
                      </a:solidFill>
                      <a:ln w="9525" cap="flat">
                        <a:noFill/>
                        <a:prstDash val="solid"/>
                        <a:miter/>
                      </a:ln>
                    </p:spPr>
                    <p:txBody>
                      <a:bodyPr rtlCol="0" anchor="ctr"/>
                      <a:lstStyle/>
                      <a:p>
                        <a:endParaRPr lang="nl-NL"/>
                      </a:p>
                    </p:txBody>
                  </p:sp>
                  <p:sp>
                    <p:nvSpPr>
                      <p:cNvPr id="716" name="Vrije vorm 715">
                        <a:extLst>
                          <a:ext uri="{FF2B5EF4-FFF2-40B4-BE49-F238E27FC236}">
                            <a16:creationId xmlns:a16="http://schemas.microsoft.com/office/drawing/2014/main" id="{D256C882-AE5E-6678-43DC-1AE6DA4B164B}"/>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chemeClr val="tx2"/>
                      </a:solidFill>
                      <a:ln w="9525" cap="flat">
                        <a:noFill/>
                        <a:prstDash val="solid"/>
                        <a:miter/>
                      </a:ln>
                    </p:spPr>
                    <p:txBody>
                      <a:bodyPr rtlCol="0" anchor="ctr"/>
                      <a:lstStyle/>
                      <a:p>
                        <a:endParaRPr lang="nl-NL"/>
                      </a:p>
                    </p:txBody>
                  </p:sp>
                  <p:sp>
                    <p:nvSpPr>
                      <p:cNvPr id="717" name="Vrije vorm 716">
                        <a:extLst>
                          <a:ext uri="{FF2B5EF4-FFF2-40B4-BE49-F238E27FC236}">
                            <a16:creationId xmlns:a16="http://schemas.microsoft.com/office/drawing/2014/main" id="{269DE642-3DB0-5E74-9939-32531C7AC131}"/>
                          </a:ext>
                        </a:extLst>
                      </p:cNvPr>
                      <p:cNvSpPr/>
                      <p:nvPr/>
                    </p:nvSpPr>
                    <p:spPr>
                      <a:xfrm>
                        <a:off x="7438160"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chemeClr val="tx2"/>
                      </a:solidFill>
                      <a:ln w="9525" cap="flat">
                        <a:noFill/>
                        <a:prstDash val="solid"/>
                        <a:miter/>
                      </a:ln>
                    </p:spPr>
                    <p:txBody>
                      <a:bodyPr rtlCol="0" anchor="ctr"/>
                      <a:lstStyle/>
                      <a:p>
                        <a:endParaRPr lang="nl-NL"/>
                      </a:p>
                    </p:txBody>
                  </p:sp>
                </p:grpSp>
              </p:grpSp>
            </p:grpSp>
            <p:grpSp>
              <p:nvGrpSpPr>
                <p:cNvPr id="234" name="Groep 233">
                  <a:extLst>
                    <a:ext uri="{FF2B5EF4-FFF2-40B4-BE49-F238E27FC236}">
                      <a16:creationId xmlns:a16="http://schemas.microsoft.com/office/drawing/2014/main" id="{F3EDEC74-287A-11E2-6E91-9A379E8D6878}"/>
                    </a:ext>
                  </a:extLst>
                </p:cNvPr>
                <p:cNvGrpSpPr/>
                <p:nvPr/>
              </p:nvGrpSpPr>
              <p:grpSpPr>
                <a:xfrm>
                  <a:off x="6166303" y="5439211"/>
                  <a:ext cx="245582" cy="288509"/>
                  <a:chOff x="6166303" y="5439211"/>
                  <a:chExt cx="245582" cy="288509"/>
                </a:xfrm>
              </p:grpSpPr>
              <p:sp>
                <p:nvSpPr>
                  <p:cNvPr id="235" name="Rechthoek met aan één zijde afgeronde hoeken 234">
                    <a:extLst>
                      <a:ext uri="{FF2B5EF4-FFF2-40B4-BE49-F238E27FC236}">
                        <a16:creationId xmlns:a16="http://schemas.microsoft.com/office/drawing/2014/main" id="{1E93D4B0-A1AB-E6A6-8CE9-CB8892469C93}"/>
                      </a:ext>
                    </a:extLst>
                  </p:cNvPr>
                  <p:cNvSpPr/>
                  <p:nvPr/>
                </p:nvSpPr>
                <p:spPr>
                  <a:xfrm rot="16200000" flipH="1" flipV="1">
                    <a:off x="6355369" y="5566825"/>
                    <a:ext cx="84669" cy="28223"/>
                  </a:xfrm>
                  <a:prstGeom prst="round2Same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36" name="Rechthoek met aan één zijde afgeronde hoeken 235">
                    <a:extLst>
                      <a:ext uri="{FF2B5EF4-FFF2-40B4-BE49-F238E27FC236}">
                        <a16:creationId xmlns:a16="http://schemas.microsoft.com/office/drawing/2014/main" id="{3F2D59B4-7D24-89EC-3908-4D44897FA923}"/>
                      </a:ext>
                    </a:extLst>
                  </p:cNvPr>
                  <p:cNvSpPr/>
                  <p:nvPr/>
                </p:nvSpPr>
                <p:spPr>
                  <a:xfrm rot="16200000" flipH="1" flipV="1">
                    <a:off x="6355439" y="5651361"/>
                    <a:ext cx="84669" cy="28223"/>
                  </a:xfrm>
                  <a:prstGeom prst="round2Same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37" name="Rechthoek met aan één zijde afgeronde hoeken 236">
                    <a:extLst>
                      <a:ext uri="{FF2B5EF4-FFF2-40B4-BE49-F238E27FC236}">
                        <a16:creationId xmlns:a16="http://schemas.microsoft.com/office/drawing/2014/main" id="{68C01798-33BA-825E-E4BE-254AD1220189}"/>
                      </a:ext>
                    </a:extLst>
                  </p:cNvPr>
                  <p:cNvSpPr/>
                  <p:nvPr/>
                </p:nvSpPr>
                <p:spPr>
                  <a:xfrm rot="16200000" flipH="1" flipV="1">
                    <a:off x="6355300" y="5482206"/>
                    <a:ext cx="84669" cy="28223"/>
                  </a:xfrm>
                  <a:prstGeom prst="round2Same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38" name="Afgeronde rechthoek 237">
                    <a:extLst>
                      <a:ext uri="{FF2B5EF4-FFF2-40B4-BE49-F238E27FC236}">
                        <a16:creationId xmlns:a16="http://schemas.microsoft.com/office/drawing/2014/main" id="{97B9DAF6-53DE-6EB5-10A3-51CB498B0254}"/>
                      </a:ext>
                    </a:extLst>
                  </p:cNvPr>
                  <p:cNvSpPr/>
                  <p:nvPr/>
                </p:nvSpPr>
                <p:spPr>
                  <a:xfrm>
                    <a:off x="6171926" y="5439211"/>
                    <a:ext cx="220225" cy="288509"/>
                  </a:xfrm>
                  <a:prstGeom prst="roundRect">
                    <a:avLst>
                      <a:gd name="adj" fmla="val 6354"/>
                    </a:avLst>
                  </a:prstGeom>
                  <a:solidFill>
                    <a:srgbClr val="82CC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39" name="Groep 238">
                    <a:extLst>
                      <a:ext uri="{FF2B5EF4-FFF2-40B4-BE49-F238E27FC236}">
                        <a16:creationId xmlns:a16="http://schemas.microsoft.com/office/drawing/2014/main" id="{88E056AE-594F-E6C0-C68D-86B7C5630A84}"/>
                      </a:ext>
                    </a:extLst>
                  </p:cNvPr>
                  <p:cNvGrpSpPr/>
                  <p:nvPr/>
                </p:nvGrpSpPr>
                <p:grpSpPr>
                  <a:xfrm>
                    <a:off x="6166303" y="5496317"/>
                    <a:ext cx="28223" cy="174297"/>
                    <a:chOff x="4810273" y="6067596"/>
                    <a:chExt cx="36000" cy="222326"/>
                  </a:xfrm>
                </p:grpSpPr>
                <p:cxnSp>
                  <p:nvCxnSpPr>
                    <p:cNvPr id="244" name="Rechte verbindingslijn 243">
                      <a:extLst>
                        <a:ext uri="{FF2B5EF4-FFF2-40B4-BE49-F238E27FC236}">
                          <a16:creationId xmlns:a16="http://schemas.microsoft.com/office/drawing/2014/main" id="{00B26830-37AE-E5F0-5FA5-5ADE263999DB}"/>
                        </a:ext>
                      </a:extLst>
                    </p:cNvPr>
                    <p:cNvCxnSpPr/>
                    <p:nvPr/>
                  </p:nvCxnSpPr>
                  <p:spPr>
                    <a:xfrm>
                      <a:off x="4810273" y="6067596"/>
                      <a:ext cx="36000" cy="0"/>
                    </a:xfrm>
                    <a:prstGeom prst="line">
                      <a:avLst/>
                    </a:prstGeom>
                    <a:ln w="22225" cap="rnd">
                      <a:solidFill>
                        <a:schemeClr val="tx2"/>
                      </a:solidFill>
                      <a:round/>
                    </a:ln>
                  </p:spPr>
                  <p:style>
                    <a:lnRef idx="1">
                      <a:schemeClr val="accent1"/>
                    </a:lnRef>
                    <a:fillRef idx="0">
                      <a:schemeClr val="accent1"/>
                    </a:fillRef>
                    <a:effectRef idx="0">
                      <a:schemeClr val="accent1"/>
                    </a:effectRef>
                    <a:fontRef idx="minor">
                      <a:schemeClr val="tx1"/>
                    </a:fontRef>
                  </p:style>
                </p:cxnSp>
                <p:cxnSp>
                  <p:nvCxnSpPr>
                    <p:cNvPr id="245" name="Rechte verbindingslijn 244">
                      <a:extLst>
                        <a:ext uri="{FF2B5EF4-FFF2-40B4-BE49-F238E27FC236}">
                          <a16:creationId xmlns:a16="http://schemas.microsoft.com/office/drawing/2014/main" id="{A8A7B930-0D1B-13C4-4A87-1357C0D5C1D1}"/>
                        </a:ext>
                      </a:extLst>
                    </p:cNvPr>
                    <p:cNvCxnSpPr/>
                    <p:nvPr/>
                  </p:nvCxnSpPr>
                  <p:spPr>
                    <a:xfrm>
                      <a:off x="4810273" y="6141705"/>
                      <a:ext cx="36000" cy="0"/>
                    </a:xfrm>
                    <a:prstGeom prst="line">
                      <a:avLst/>
                    </a:prstGeom>
                    <a:ln w="22225" cap="rnd">
                      <a:solidFill>
                        <a:schemeClr val="tx2"/>
                      </a:solidFill>
                      <a:round/>
                    </a:ln>
                  </p:spPr>
                  <p:style>
                    <a:lnRef idx="1">
                      <a:schemeClr val="accent1"/>
                    </a:lnRef>
                    <a:fillRef idx="0">
                      <a:schemeClr val="accent1"/>
                    </a:fillRef>
                    <a:effectRef idx="0">
                      <a:schemeClr val="accent1"/>
                    </a:effectRef>
                    <a:fontRef idx="minor">
                      <a:schemeClr val="tx1"/>
                    </a:fontRef>
                  </p:style>
                </p:cxnSp>
                <p:cxnSp>
                  <p:nvCxnSpPr>
                    <p:cNvPr id="246" name="Rechte verbindingslijn 245">
                      <a:extLst>
                        <a:ext uri="{FF2B5EF4-FFF2-40B4-BE49-F238E27FC236}">
                          <a16:creationId xmlns:a16="http://schemas.microsoft.com/office/drawing/2014/main" id="{A2F9904D-F395-8B4B-3349-84302AD6F415}"/>
                        </a:ext>
                      </a:extLst>
                    </p:cNvPr>
                    <p:cNvCxnSpPr/>
                    <p:nvPr/>
                  </p:nvCxnSpPr>
                  <p:spPr>
                    <a:xfrm>
                      <a:off x="4810273" y="6215814"/>
                      <a:ext cx="36000" cy="0"/>
                    </a:xfrm>
                    <a:prstGeom prst="line">
                      <a:avLst/>
                    </a:prstGeom>
                    <a:ln w="22225" cap="rnd">
                      <a:solidFill>
                        <a:schemeClr val="tx2"/>
                      </a:solidFill>
                      <a:round/>
                    </a:ln>
                  </p:spPr>
                  <p:style>
                    <a:lnRef idx="1">
                      <a:schemeClr val="accent1"/>
                    </a:lnRef>
                    <a:fillRef idx="0">
                      <a:schemeClr val="accent1"/>
                    </a:fillRef>
                    <a:effectRef idx="0">
                      <a:schemeClr val="accent1"/>
                    </a:effectRef>
                    <a:fontRef idx="minor">
                      <a:schemeClr val="tx1"/>
                    </a:fontRef>
                  </p:style>
                </p:cxnSp>
                <p:cxnSp>
                  <p:nvCxnSpPr>
                    <p:cNvPr id="247" name="Rechte verbindingslijn 246">
                      <a:extLst>
                        <a:ext uri="{FF2B5EF4-FFF2-40B4-BE49-F238E27FC236}">
                          <a16:creationId xmlns:a16="http://schemas.microsoft.com/office/drawing/2014/main" id="{9FB7881F-97AA-A38C-EF04-A6A1322BE6AF}"/>
                        </a:ext>
                      </a:extLst>
                    </p:cNvPr>
                    <p:cNvCxnSpPr/>
                    <p:nvPr/>
                  </p:nvCxnSpPr>
                  <p:spPr>
                    <a:xfrm>
                      <a:off x="4810273" y="6289922"/>
                      <a:ext cx="36000" cy="0"/>
                    </a:xfrm>
                    <a:prstGeom prst="line">
                      <a:avLst/>
                    </a:prstGeom>
                    <a:ln w="22225" cap="rnd">
                      <a:solidFill>
                        <a:schemeClr val="tx2"/>
                      </a:solidFill>
                      <a:round/>
                    </a:ln>
                  </p:spPr>
                  <p:style>
                    <a:lnRef idx="1">
                      <a:schemeClr val="accent1"/>
                    </a:lnRef>
                    <a:fillRef idx="0">
                      <a:schemeClr val="accent1"/>
                    </a:fillRef>
                    <a:effectRef idx="0">
                      <a:schemeClr val="accent1"/>
                    </a:effectRef>
                    <a:fontRef idx="minor">
                      <a:schemeClr val="tx1"/>
                    </a:fontRef>
                  </p:style>
                </p:cxnSp>
              </p:grpSp>
              <p:sp>
                <p:nvSpPr>
                  <p:cNvPr id="240" name="Ovaal 239">
                    <a:extLst>
                      <a:ext uri="{FF2B5EF4-FFF2-40B4-BE49-F238E27FC236}">
                        <a16:creationId xmlns:a16="http://schemas.microsoft.com/office/drawing/2014/main" id="{8644DA7C-4C0A-4214-5F35-52E0D88335EC}"/>
                      </a:ext>
                    </a:extLst>
                  </p:cNvPr>
                  <p:cNvSpPr/>
                  <p:nvPr/>
                </p:nvSpPr>
                <p:spPr>
                  <a:xfrm>
                    <a:off x="6242212" y="5510261"/>
                    <a:ext cx="94586" cy="94586"/>
                  </a:xfrm>
                  <a:prstGeom prst="ellipse">
                    <a:avLst/>
                  </a:prstGeom>
                  <a:solidFill>
                    <a:schemeClr val="tx2">
                      <a:alpha val="59828"/>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41" name="Groep 240">
                    <a:extLst>
                      <a:ext uri="{FF2B5EF4-FFF2-40B4-BE49-F238E27FC236}">
                        <a16:creationId xmlns:a16="http://schemas.microsoft.com/office/drawing/2014/main" id="{8A3FD577-030A-9F86-3362-40F1649EEC40}"/>
                      </a:ext>
                    </a:extLst>
                  </p:cNvPr>
                  <p:cNvGrpSpPr/>
                  <p:nvPr/>
                </p:nvGrpSpPr>
                <p:grpSpPr>
                  <a:xfrm>
                    <a:off x="6266189" y="5535010"/>
                    <a:ext cx="45719" cy="45719"/>
                    <a:chOff x="6478914" y="6305438"/>
                    <a:chExt cx="66150" cy="66150"/>
                  </a:xfrm>
                </p:grpSpPr>
                <p:cxnSp>
                  <p:nvCxnSpPr>
                    <p:cNvPr id="242" name="Rechte verbindingslijn 241">
                      <a:extLst>
                        <a:ext uri="{FF2B5EF4-FFF2-40B4-BE49-F238E27FC236}">
                          <a16:creationId xmlns:a16="http://schemas.microsoft.com/office/drawing/2014/main" id="{C02652C8-4444-BBE7-A47A-0568F3E14557}"/>
                        </a:ext>
                      </a:extLst>
                    </p:cNvPr>
                    <p:cNvCxnSpPr>
                      <a:cxnSpLocks/>
                    </p:cNvCxnSpPr>
                    <p:nvPr/>
                  </p:nvCxnSpPr>
                  <p:spPr>
                    <a:xfrm>
                      <a:off x="6511989" y="6305438"/>
                      <a:ext cx="0" cy="66150"/>
                    </a:xfrm>
                    <a:prstGeom prst="line">
                      <a:avLst/>
                    </a:prstGeom>
                    <a:ln w="12700" cap="rnd">
                      <a:solidFill>
                        <a:schemeClr val="bg1"/>
                      </a:solidFill>
                      <a:round/>
                    </a:ln>
                  </p:spPr>
                  <p:style>
                    <a:lnRef idx="1">
                      <a:schemeClr val="accent1"/>
                    </a:lnRef>
                    <a:fillRef idx="0">
                      <a:schemeClr val="accent1"/>
                    </a:fillRef>
                    <a:effectRef idx="0">
                      <a:schemeClr val="accent1"/>
                    </a:effectRef>
                    <a:fontRef idx="minor">
                      <a:schemeClr val="tx1"/>
                    </a:fontRef>
                  </p:style>
                </p:cxnSp>
                <p:cxnSp>
                  <p:nvCxnSpPr>
                    <p:cNvPr id="243" name="Rechte verbindingslijn 242">
                      <a:extLst>
                        <a:ext uri="{FF2B5EF4-FFF2-40B4-BE49-F238E27FC236}">
                          <a16:creationId xmlns:a16="http://schemas.microsoft.com/office/drawing/2014/main" id="{0B48F108-EE16-4DF3-5227-461A50FAB045}"/>
                        </a:ext>
                      </a:extLst>
                    </p:cNvPr>
                    <p:cNvCxnSpPr>
                      <a:cxnSpLocks/>
                    </p:cNvCxnSpPr>
                    <p:nvPr/>
                  </p:nvCxnSpPr>
                  <p:spPr>
                    <a:xfrm rot="16200000">
                      <a:off x="6511989" y="6305439"/>
                      <a:ext cx="0" cy="66150"/>
                    </a:xfrm>
                    <a:prstGeom prst="line">
                      <a:avLst/>
                    </a:prstGeom>
                    <a:ln w="12700" cap="rnd">
                      <a:solidFill>
                        <a:schemeClr val="bg1"/>
                      </a:solidFill>
                      <a:round/>
                    </a:ln>
                  </p:spPr>
                  <p:style>
                    <a:lnRef idx="1">
                      <a:schemeClr val="accent1"/>
                    </a:lnRef>
                    <a:fillRef idx="0">
                      <a:schemeClr val="accent1"/>
                    </a:fillRef>
                    <a:effectRef idx="0">
                      <a:schemeClr val="accent1"/>
                    </a:effectRef>
                    <a:fontRef idx="minor">
                      <a:schemeClr val="tx1"/>
                    </a:fontRef>
                  </p:style>
                </p:cxnSp>
              </p:grpSp>
            </p:grpSp>
          </p:grpSp>
        </p:grpSp>
        <p:sp>
          <p:nvSpPr>
            <p:cNvPr id="739" name="Rechthoek met aan één zijde afgeronde hoeken 738">
              <a:extLst>
                <a:ext uri="{FF2B5EF4-FFF2-40B4-BE49-F238E27FC236}">
                  <a16:creationId xmlns:a16="http://schemas.microsoft.com/office/drawing/2014/main" id="{1F315634-7B8A-6707-21E0-97FB58D540E6}"/>
                </a:ext>
              </a:extLst>
            </p:cNvPr>
            <p:cNvSpPr/>
            <p:nvPr/>
          </p:nvSpPr>
          <p:spPr>
            <a:xfrm>
              <a:off x="1507859" y="5932252"/>
              <a:ext cx="1201324" cy="562056"/>
            </a:xfrm>
            <a:prstGeom prst="round2SameRect">
              <a:avLst>
                <a:gd name="adj1" fmla="val 0"/>
                <a:gd name="adj2" fmla="val 13636"/>
              </a:avLst>
            </a:prstGeom>
            <a:solidFill>
              <a:srgbClr val="D7EFF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bIns="36000" rtlCol="0" anchor="b"/>
            <a:lstStyle/>
            <a:p>
              <a:pPr algn="ctr"/>
              <a:r>
                <a:rPr lang="nl-NL" sz="830">
                  <a:solidFill>
                    <a:schemeClr val="accent2"/>
                  </a:solidFill>
                </a:rPr>
                <a:t>Zorg-AB</a:t>
              </a:r>
            </a:p>
          </p:txBody>
        </p:sp>
        <p:sp>
          <p:nvSpPr>
            <p:cNvPr id="740" name="Rechthoek met aan één zijde afgeronde hoeken 739">
              <a:extLst>
                <a:ext uri="{FF2B5EF4-FFF2-40B4-BE49-F238E27FC236}">
                  <a16:creationId xmlns:a16="http://schemas.microsoft.com/office/drawing/2014/main" id="{075271DF-A746-63AE-8C04-14C975DD5002}"/>
                </a:ext>
              </a:extLst>
            </p:cNvPr>
            <p:cNvSpPr/>
            <p:nvPr/>
          </p:nvSpPr>
          <p:spPr>
            <a:xfrm>
              <a:off x="1497058" y="4907051"/>
              <a:ext cx="1201324" cy="562056"/>
            </a:xfrm>
            <a:prstGeom prst="round2SameRect">
              <a:avLst>
                <a:gd name="adj1" fmla="val 0"/>
                <a:gd name="adj2" fmla="val 13636"/>
              </a:avLst>
            </a:prstGeom>
            <a:solidFill>
              <a:srgbClr val="D7EFF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bIns="36000" rtlCol="0" anchor="b"/>
            <a:lstStyle/>
            <a:p>
              <a:pPr algn="ctr"/>
              <a:r>
                <a:rPr lang="nl-NL" sz="950" err="1">
                  <a:solidFill>
                    <a:schemeClr val="accent2"/>
                  </a:solidFill>
                </a:rPr>
                <a:t>Mitz</a:t>
              </a:r>
              <a:r>
                <a:rPr lang="nl-NL" sz="950">
                  <a:solidFill>
                    <a:schemeClr val="accent2"/>
                  </a:solidFill>
                </a:rPr>
                <a:t> – </a:t>
              </a:r>
              <a:br>
                <a:rPr lang="nl-NL" sz="950">
                  <a:solidFill>
                    <a:schemeClr val="accent2"/>
                  </a:solidFill>
                </a:rPr>
              </a:br>
              <a:r>
                <a:rPr lang="nl-NL" sz="950">
                  <a:solidFill>
                    <a:schemeClr val="accent2"/>
                  </a:solidFill>
                </a:rPr>
                <a:t>Toestemming</a:t>
              </a:r>
            </a:p>
          </p:txBody>
        </p:sp>
        <p:cxnSp>
          <p:nvCxnSpPr>
            <p:cNvPr id="741" name="Rechte verbindingslijn met pijl 740">
              <a:extLst>
                <a:ext uri="{FF2B5EF4-FFF2-40B4-BE49-F238E27FC236}">
                  <a16:creationId xmlns:a16="http://schemas.microsoft.com/office/drawing/2014/main" id="{9FBFCCD6-D622-550C-C15E-38656A042FDC}"/>
                </a:ext>
              </a:extLst>
            </p:cNvPr>
            <p:cNvCxnSpPr>
              <a:cxnSpLocks/>
            </p:cNvCxnSpPr>
            <p:nvPr/>
          </p:nvCxnSpPr>
          <p:spPr>
            <a:xfrm>
              <a:off x="6956437" y="3822491"/>
              <a:ext cx="2251401" cy="0"/>
            </a:xfrm>
            <a:prstGeom prst="straightConnector1">
              <a:avLst/>
            </a:prstGeom>
            <a:ln w="19050" cap="rnd">
              <a:solidFill>
                <a:schemeClr val="bg1"/>
              </a:solidFill>
              <a:prstDash val="solid"/>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43" name="Rechte verbindingslijn met pijl 742">
              <a:extLst>
                <a:ext uri="{FF2B5EF4-FFF2-40B4-BE49-F238E27FC236}">
                  <a16:creationId xmlns:a16="http://schemas.microsoft.com/office/drawing/2014/main" id="{EE0FE274-9871-6DFF-550E-65644F43DED5}"/>
                </a:ext>
              </a:extLst>
            </p:cNvPr>
            <p:cNvCxnSpPr>
              <a:cxnSpLocks/>
            </p:cNvCxnSpPr>
            <p:nvPr/>
          </p:nvCxnSpPr>
          <p:spPr>
            <a:xfrm flipH="1">
              <a:off x="6918206" y="3931205"/>
              <a:ext cx="2279580" cy="0"/>
            </a:xfrm>
            <a:prstGeom prst="straightConnector1">
              <a:avLst/>
            </a:prstGeom>
            <a:ln w="19050" cap="rnd">
              <a:solidFill>
                <a:schemeClr val="bg1"/>
              </a:solidFill>
              <a:prstDash val="solid"/>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744" name="Rechthoek 726">
              <a:extLst>
                <a:ext uri="{FF2B5EF4-FFF2-40B4-BE49-F238E27FC236}">
                  <a16:creationId xmlns:a16="http://schemas.microsoft.com/office/drawing/2014/main" id="{7985CAC9-AFBA-B471-950D-4EF88E8584C5}"/>
                </a:ext>
              </a:extLst>
            </p:cNvPr>
            <p:cNvSpPr/>
            <p:nvPr/>
          </p:nvSpPr>
          <p:spPr>
            <a:xfrm flipV="1">
              <a:off x="2739550" y="5825725"/>
              <a:ext cx="2768885" cy="240301"/>
            </a:xfrm>
            <a:custGeom>
              <a:avLst/>
              <a:gdLst>
                <a:gd name="connsiteX0" fmla="*/ 0 w 2383366"/>
                <a:gd name="connsiteY0" fmla="*/ 0 h 884334"/>
                <a:gd name="connsiteX1" fmla="*/ 2383366 w 2383366"/>
                <a:gd name="connsiteY1" fmla="*/ 0 h 884334"/>
                <a:gd name="connsiteX2" fmla="*/ 2383366 w 2383366"/>
                <a:gd name="connsiteY2" fmla="*/ 884334 h 884334"/>
                <a:gd name="connsiteX3" fmla="*/ 0 w 2383366"/>
                <a:gd name="connsiteY3" fmla="*/ 884334 h 884334"/>
                <a:gd name="connsiteX4" fmla="*/ 0 w 2383366"/>
                <a:gd name="connsiteY4" fmla="*/ 0 h 884334"/>
                <a:gd name="connsiteX0" fmla="*/ 0 w 2383366"/>
                <a:gd name="connsiteY0" fmla="*/ 884334 h 975774"/>
                <a:gd name="connsiteX1" fmla="*/ 0 w 2383366"/>
                <a:gd name="connsiteY1" fmla="*/ 0 h 975774"/>
                <a:gd name="connsiteX2" fmla="*/ 2383366 w 2383366"/>
                <a:gd name="connsiteY2" fmla="*/ 0 h 975774"/>
                <a:gd name="connsiteX3" fmla="*/ 2383366 w 2383366"/>
                <a:gd name="connsiteY3" fmla="*/ 884334 h 975774"/>
                <a:gd name="connsiteX4" fmla="*/ 91440 w 2383366"/>
                <a:gd name="connsiteY4" fmla="*/ 975774 h 975774"/>
                <a:gd name="connsiteX0" fmla="*/ 0 w 2383366"/>
                <a:gd name="connsiteY0" fmla="*/ 884334 h 884334"/>
                <a:gd name="connsiteX1" fmla="*/ 0 w 2383366"/>
                <a:gd name="connsiteY1" fmla="*/ 0 h 884334"/>
                <a:gd name="connsiteX2" fmla="*/ 2383366 w 2383366"/>
                <a:gd name="connsiteY2" fmla="*/ 0 h 884334"/>
                <a:gd name="connsiteX3" fmla="*/ 2383366 w 2383366"/>
                <a:gd name="connsiteY3" fmla="*/ 884334 h 884334"/>
                <a:gd name="connsiteX0" fmla="*/ 0 w 2383366"/>
                <a:gd name="connsiteY0" fmla="*/ 0 h 884334"/>
                <a:gd name="connsiteX1" fmla="*/ 2383366 w 2383366"/>
                <a:gd name="connsiteY1" fmla="*/ 0 h 884334"/>
                <a:gd name="connsiteX2" fmla="*/ 2383366 w 2383366"/>
                <a:gd name="connsiteY2" fmla="*/ 884334 h 884334"/>
                <a:gd name="connsiteX0" fmla="*/ 0 w 2811629"/>
                <a:gd name="connsiteY0" fmla="*/ 0 h 479220"/>
                <a:gd name="connsiteX1" fmla="*/ 2383366 w 2811629"/>
                <a:gd name="connsiteY1" fmla="*/ 0 h 479220"/>
                <a:gd name="connsiteX2" fmla="*/ 2811629 w 2811629"/>
                <a:gd name="connsiteY2" fmla="*/ 479220 h 479220"/>
                <a:gd name="connsiteX0" fmla="*/ 0 w 3216743"/>
                <a:gd name="connsiteY0" fmla="*/ 0 h 502370"/>
                <a:gd name="connsiteX1" fmla="*/ 2383366 w 3216743"/>
                <a:gd name="connsiteY1" fmla="*/ 0 h 502370"/>
                <a:gd name="connsiteX2" fmla="*/ 3216743 w 3216743"/>
                <a:gd name="connsiteY2" fmla="*/ 502370 h 502370"/>
                <a:gd name="connsiteX0" fmla="*/ 0 w 3216743"/>
                <a:gd name="connsiteY0" fmla="*/ 0 h 502370"/>
                <a:gd name="connsiteX1" fmla="*/ 2119755 w 3216743"/>
                <a:gd name="connsiteY1" fmla="*/ 0 h 502370"/>
                <a:gd name="connsiteX2" fmla="*/ 3216743 w 3216743"/>
                <a:gd name="connsiteY2" fmla="*/ 502370 h 502370"/>
                <a:gd name="connsiteX0" fmla="*/ 0 w 3216743"/>
                <a:gd name="connsiteY0" fmla="*/ 0 h 502370"/>
                <a:gd name="connsiteX1" fmla="*/ 2119755 w 3216743"/>
                <a:gd name="connsiteY1" fmla="*/ 0 h 502370"/>
                <a:gd name="connsiteX2" fmla="*/ 3216743 w 3216743"/>
                <a:gd name="connsiteY2" fmla="*/ 502370 h 502370"/>
                <a:gd name="connsiteX0" fmla="*/ 0 w 3216743"/>
                <a:gd name="connsiteY0" fmla="*/ 0 h 502370"/>
                <a:gd name="connsiteX1" fmla="*/ 2119755 w 3216743"/>
                <a:gd name="connsiteY1" fmla="*/ 0 h 502370"/>
                <a:gd name="connsiteX2" fmla="*/ 3216743 w 3216743"/>
                <a:gd name="connsiteY2" fmla="*/ 502370 h 502370"/>
                <a:gd name="connsiteX0" fmla="*/ 0 w 3216743"/>
                <a:gd name="connsiteY0" fmla="*/ 0 h 502370"/>
                <a:gd name="connsiteX1" fmla="*/ 2119755 w 3216743"/>
                <a:gd name="connsiteY1" fmla="*/ 0 h 502370"/>
                <a:gd name="connsiteX2" fmla="*/ 3216743 w 3216743"/>
                <a:gd name="connsiteY2" fmla="*/ 502370 h 502370"/>
                <a:gd name="connsiteX0" fmla="*/ 0 w 3183792"/>
                <a:gd name="connsiteY0" fmla="*/ 0 h 403516"/>
                <a:gd name="connsiteX1" fmla="*/ 2119755 w 3183792"/>
                <a:gd name="connsiteY1" fmla="*/ 0 h 403516"/>
                <a:gd name="connsiteX2" fmla="*/ 3183792 w 3183792"/>
                <a:gd name="connsiteY2" fmla="*/ 403516 h 403516"/>
                <a:gd name="connsiteX0" fmla="*/ 0 w 3183792"/>
                <a:gd name="connsiteY0" fmla="*/ 0 h 403516"/>
                <a:gd name="connsiteX1" fmla="*/ 2119755 w 3183792"/>
                <a:gd name="connsiteY1" fmla="*/ 0 h 403516"/>
                <a:gd name="connsiteX2" fmla="*/ 3183792 w 3183792"/>
                <a:gd name="connsiteY2" fmla="*/ 403516 h 403516"/>
                <a:gd name="connsiteX0" fmla="*/ 0 w 3183792"/>
                <a:gd name="connsiteY0" fmla="*/ 0 h 403516"/>
                <a:gd name="connsiteX1" fmla="*/ 2119755 w 3183792"/>
                <a:gd name="connsiteY1" fmla="*/ 0 h 403516"/>
                <a:gd name="connsiteX2" fmla="*/ 3183792 w 3183792"/>
                <a:gd name="connsiteY2" fmla="*/ 403516 h 403516"/>
                <a:gd name="connsiteX0" fmla="*/ 0 w 2846041"/>
                <a:gd name="connsiteY0" fmla="*/ 0 h 246997"/>
                <a:gd name="connsiteX1" fmla="*/ 2119755 w 2846041"/>
                <a:gd name="connsiteY1" fmla="*/ 0 h 246997"/>
                <a:gd name="connsiteX2" fmla="*/ 2846041 w 2846041"/>
                <a:gd name="connsiteY2" fmla="*/ 246997 h 246997"/>
              </a:gdLst>
              <a:ahLst/>
              <a:cxnLst>
                <a:cxn ang="0">
                  <a:pos x="connsiteX0" y="connsiteY0"/>
                </a:cxn>
                <a:cxn ang="0">
                  <a:pos x="connsiteX1" y="connsiteY1"/>
                </a:cxn>
                <a:cxn ang="0">
                  <a:pos x="connsiteX2" y="connsiteY2"/>
                </a:cxn>
              </a:cxnLst>
              <a:rect l="l" t="t" r="r" b="b"/>
              <a:pathLst>
                <a:path w="2846041" h="246997">
                  <a:moveTo>
                    <a:pt x="0" y="0"/>
                  </a:moveTo>
                  <a:lnTo>
                    <a:pt x="2119755" y="0"/>
                  </a:lnTo>
                  <a:lnTo>
                    <a:pt x="2846041" y="246997"/>
                  </a:lnTo>
                </a:path>
              </a:pathLst>
            </a:custGeom>
            <a:noFill/>
            <a:ln w="19050" cap="rnd" cmpd="sng">
              <a:solidFill>
                <a:schemeClr val="accent2"/>
              </a:solidFill>
              <a:prstDash val="sysDot"/>
              <a:round/>
              <a:tailEnd type="non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745" name="Groep 744">
              <a:extLst>
                <a:ext uri="{FF2B5EF4-FFF2-40B4-BE49-F238E27FC236}">
                  <a16:creationId xmlns:a16="http://schemas.microsoft.com/office/drawing/2014/main" id="{D9735295-C819-EC79-EF42-CE20A2827634}"/>
                </a:ext>
              </a:extLst>
            </p:cNvPr>
            <p:cNvGrpSpPr/>
            <p:nvPr/>
          </p:nvGrpSpPr>
          <p:grpSpPr>
            <a:xfrm>
              <a:off x="1458146" y="5898880"/>
              <a:ext cx="1300753" cy="329275"/>
              <a:chOff x="1481596" y="5598334"/>
              <a:chExt cx="1336999" cy="338450"/>
            </a:xfrm>
          </p:grpSpPr>
          <p:grpSp>
            <p:nvGrpSpPr>
              <p:cNvPr id="746" name="Graphic 3">
                <a:extLst>
                  <a:ext uri="{FF2B5EF4-FFF2-40B4-BE49-F238E27FC236}">
                    <a16:creationId xmlns:a16="http://schemas.microsoft.com/office/drawing/2014/main" id="{932373D3-5F86-F608-9EC4-4422C0A626C8}"/>
                  </a:ext>
                </a:extLst>
              </p:cNvPr>
              <p:cNvGrpSpPr/>
              <p:nvPr/>
            </p:nvGrpSpPr>
            <p:grpSpPr>
              <a:xfrm>
                <a:off x="1481596" y="5598334"/>
                <a:ext cx="1336999" cy="338450"/>
                <a:chOff x="1499670" y="5732102"/>
                <a:chExt cx="1336999" cy="338450"/>
              </a:xfrm>
            </p:grpSpPr>
            <p:sp>
              <p:nvSpPr>
                <p:cNvPr id="749" name="Vrije vorm 748">
                  <a:extLst>
                    <a:ext uri="{FF2B5EF4-FFF2-40B4-BE49-F238E27FC236}">
                      <a16:creationId xmlns:a16="http://schemas.microsoft.com/office/drawing/2014/main" id="{F5AE292C-1900-BA61-B2A2-54D8AF60EDAA}"/>
                    </a:ext>
                  </a:extLst>
                </p:cNvPr>
                <p:cNvSpPr/>
                <p:nvPr/>
              </p:nvSpPr>
              <p:spPr>
                <a:xfrm>
                  <a:off x="1499670" y="5732102"/>
                  <a:ext cx="1336999" cy="338450"/>
                </a:xfrm>
                <a:custGeom>
                  <a:avLst/>
                  <a:gdLst>
                    <a:gd name="connsiteX0" fmla="*/ 1172684 w 1336999"/>
                    <a:gd name="connsiteY0" fmla="*/ 0 h 338450"/>
                    <a:gd name="connsiteX1" fmla="*/ 1337000 w 1336999"/>
                    <a:gd name="connsiteY1" fmla="*/ 164316 h 338450"/>
                    <a:gd name="connsiteX2" fmla="*/ 1337000 w 1336999"/>
                    <a:gd name="connsiteY2" fmla="*/ 174134 h 338450"/>
                    <a:gd name="connsiteX3" fmla="*/ 1172684 w 1336999"/>
                    <a:gd name="connsiteY3" fmla="*/ 338450 h 338450"/>
                    <a:gd name="connsiteX4" fmla="*/ 164316 w 1336999"/>
                    <a:gd name="connsiteY4" fmla="*/ 338450 h 338450"/>
                    <a:gd name="connsiteX5" fmla="*/ 0 w 1336999"/>
                    <a:gd name="connsiteY5" fmla="*/ 174134 h 338450"/>
                    <a:gd name="connsiteX6" fmla="*/ 0 w 1336999"/>
                    <a:gd name="connsiteY6" fmla="*/ 164316 h 338450"/>
                    <a:gd name="connsiteX7" fmla="*/ 164316 w 1336999"/>
                    <a:gd name="connsiteY7" fmla="*/ 0 h 33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6999" h="338450">
                      <a:moveTo>
                        <a:pt x="1172684" y="0"/>
                      </a:moveTo>
                      <a:cubicBezTo>
                        <a:pt x="1263433" y="0"/>
                        <a:pt x="1337000" y="73567"/>
                        <a:pt x="1337000" y="164316"/>
                      </a:cubicBezTo>
                      <a:lnTo>
                        <a:pt x="1337000" y="174134"/>
                      </a:lnTo>
                      <a:cubicBezTo>
                        <a:pt x="1337000" y="264883"/>
                        <a:pt x="1263433" y="338450"/>
                        <a:pt x="1172684" y="338450"/>
                      </a:cubicBezTo>
                      <a:lnTo>
                        <a:pt x="164316" y="338450"/>
                      </a:lnTo>
                      <a:cubicBezTo>
                        <a:pt x="73567" y="338450"/>
                        <a:pt x="0" y="264883"/>
                        <a:pt x="0" y="174134"/>
                      </a:cubicBezTo>
                      <a:lnTo>
                        <a:pt x="0" y="164316"/>
                      </a:lnTo>
                      <a:cubicBezTo>
                        <a:pt x="0" y="73567"/>
                        <a:pt x="73567" y="0"/>
                        <a:pt x="164316" y="0"/>
                      </a:cubicBezTo>
                      <a:close/>
                    </a:path>
                  </a:pathLst>
                </a:custGeom>
                <a:solidFill>
                  <a:schemeClr val="accent2"/>
                </a:solidFill>
                <a:ln w="11589" cap="flat">
                  <a:noFill/>
                  <a:prstDash val="solid"/>
                  <a:miter/>
                </a:ln>
              </p:spPr>
              <p:txBody>
                <a:bodyPr rtlCol="0" anchor="ctr"/>
                <a:lstStyle/>
                <a:p>
                  <a:endParaRPr lang="nl-NL"/>
                </a:p>
              </p:txBody>
            </p:sp>
            <p:sp>
              <p:nvSpPr>
                <p:cNvPr id="750" name="Tekstvak 749">
                  <a:extLst>
                    <a:ext uri="{FF2B5EF4-FFF2-40B4-BE49-F238E27FC236}">
                      <a16:creationId xmlns:a16="http://schemas.microsoft.com/office/drawing/2014/main" id="{06E97714-3B98-270A-47A7-1E6E4C5FC4F4}"/>
                    </a:ext>
                  </a:extLst>
                </p:cNvPr>
                <p:cNvSpPr txBox="1"/>
                <p:nvPr/>
              </p:nvSpPr>
              <p:spPr>
                <a:xfrm>
                  <a:off x="1514377" y="5773398"/>
                  <a:ext cx="1289131" cy="253916"/>
                </a:xfrm>
                <a:prstGeom prst="rect">
                  <a:avLst/>
                </a:prstGeom>
                <a:noFill/>
              </p:spPr>
              <p:txBody>
                <a:bodyPr wrap="square" lIns="288000" rtlCol="0">
                  <a:spAutoFit/>
                </a:bodyPr>
                <a:lstStyle/>
                <a:p>
                  <a:pPr algn="l"/>
                  <a:r>
                    <a:rPr lang="nl-NL" sz="1050" b="1">
                      <a:ln/>
                      <a:solidFill>
                        <a:srgbClr val="FFFFFF"/>
                      </a:solidFill>
                      <a:latin typeface="Calibri"/>
                      <a:cs typeface="Calibri"/>
                      <a:sym typeface="Calibri"/>
                      <a:rtl val="0"/>
                    </a:rPr>
                    <a:t>6. Adressering</a:t>
                  </a:r>
                </a:p>
              </p:txBody>
            </p:sp>
          </p:grpSp>
          <p:sp>
            <p:nvSpPr>
              <p:cNvPr id="748" name="Vrije vorm 747">
                <a:extLst>
                  <a:ext uri="{FF2B5EF4-FFF2-40B4-BE49-F238E27FC236}">
                    <a16:creationId xmlns:a16="http://schemas.microsoft.com/office/drawing/2014/main" id="{3DE44200-26B7-43C1-FCA6-64E8D0529C85}"/>
                  </a:ext>
                </a:extLst>
              </p:cNvPr>
              <p:cNvSpPr/>
              <p:nvPr/>
            </p:nvSpPr>
            <p:spPr>
              <a:xfrm>
                <a:off x="1589478" y="5698749"/>
                <a:ext cx="119716" cy="135677"/>
              </a:xfrm>
              <a:custGeom>
                <a:avLst/>
                <a:gdLst>
                  <a:gd name="connsiteX0" fmla="*/ 339791 w 343222"/>
                  <a:gd name="connsiteY0" fmla="*/ 178110 h 388982"/>
                  <a:gd name="connsiteX1" fmla="*/ 282578 w 343222"/>
                  <a:gd name="connsiteY1" fmla="*/ 131805 h 388982"/>
                  <a:gd name="connsiteX2" fmla="*/ 276480 w 343222"/>
                  <a:gd name="connsiteY2" fmla="*/ 129672 h 388982"/>
                  <a:gd name="connsiteX3" fmla="*/ 57179 w 343222"/>
                  <a:gd name="connsiteY3" fmla="*/ 129672 h 388982"/>
                  <a:gd name="connsiteX4" fmla="*/ 47649 w 343222"/>
                  <a:gd name="connsiteY4" fmla="*/ 138935 h 388982"/>
                  <a:gd name="connsiteX5" fmla="*/ 47649 w 343222"/>
                  <a:gd name="connsiteY5" fmla="*/ 231544 h 388982"/>
                  <a:gd name="connsiteX6" fmla="*/ 57179 w 343222"/>
                  <a:gd name="connsiteY6" fmla="*/ 240807 h 388982"/>
                  <a:gd name="connsiteX7" fmla="*/ 162064 w 343222"/>
                  <a:gd name="connsiteY7" fmla="*/ 240807 h 388982"/>
                  <a:gd name="connsiteX8" fmla="*/ 162064 w 343222"/>
                  <a:gd name="connsiteY8" fmla="*/ 335456 h 388982"/>
                  <a:gd name="connsiteX9" fmla="*/ 93037 w 343222"/>
                  <a:gd name="connsiteY9" fmla="*/ 352208 h 388982"/>
                  <a:gd name="connsiteX10" fmla="*/ 85791 w 343222"/>
                  <a:gd name="connsiteY10" fmla="*/ 361193 h 388982"/>
                  <a:gd name="connsiteX11" fmla="*/ 85791 w 343222"/>
                  <a:gd name="connsiteY11" fmla="*/ 379719 h 388982"/>
                  <a:gd name="connsiteX12" fmla="*/ 95321 w 343222"/>
                  <a:gd name="connsiteY12" fmla="*/ 388982 h 388982"/>
                  <a:gd name="connsiteX13" fmla="*/ 247879 w 343222"/>
                  <a:gd name="connsiteY13" fmla="*/ 388982 h 388982"/>
                  <a:gd name="connsiteX14" fmla="*/ 257409 w 343222"/>
                  <a:gd name="connsiteY14" fmla="*/ 379719 h 388982"/>
                  <a:gd name="connsiteX15" fmla="*/ 257409 w 343222"/>
                  <a:gd name="connsiteY15" fmla="*/ 361193 h 388982"/>
                  <a:gd name="connsiteX16" fmla="*/ 250256 w 343222"/>
                  <a:gd name="connsiteY16" fmla="*/ 352208 h 388982"/>
                  <a:gd name="connsiteX17" fmla="*/ 181136 w 343222"/>
                  <a:gd name="connsiteY17" fmla="*/ 335456 h 388982"/>
                  <a:gd name="connsiteX18" fmla="*/ 181136 w 343222"/>
                  <a:gd name="connsiteY18" fmla="*/ 240807 h 388982"/>
                  <a:gd name="connsiteX19" fmla="*/ 276480 w 343222"/>
                  <a:gd name="connsiteY19" fmla="*/ 240807 h 388982"/>
                  <a:gd name="connsiteX20" fmla="*/ 282578 w 343222"/>
                  <a:gd name="connsiteY20" fmla="*/ 238674 h 388982"/>
                  <a:gd name="connsiteX21" fmla="*/ 339791 w 343222"/>
                  <a:gd name="connsiteY21" fmla="*/ 192369 h 388982"/>
                  <a:gd name="connsiteX22" fmla="*/ 343223 w 343222"/>
                  <a:gd name="connsiteY22" fmla="*/ 185240 h 388982"/>
                  <a:gd name="connsiteX23" fmla="*/ 339791 w 343222"/>
                  <a:gd name="connsiteY23" fmla="*/ 178110 h 388982"/>
                  <a:gd name="connsiteX24" fmla="*/ 238337 w 343222"/>
                  <a:gd name="connsiteY24" fmla="*/ 368415 h 388982"/>
                  <a:gd name="connsiteX25" fmla="*/ 238337 w 343222"/>
                  <a:gd name="connsiteY25" fmla="*/ 370456 h 388982"/>
                  <a:gd name="connsiteX26" fmla="*/ 104851 w 343222"/>
                  <a:gd name="connsiteY26" fmla="*/ 370456 h 388982"/>
                  <a:gd name="connsiteX27" fmla="*/ 104851 w 343222"/>
                  <a:gd name="connsiteY27" fmla="*/ 368415 h 388982"/>
                  <a:gd name="connsiteX28" fmla="*/ 171594 w 343222"/>
                  <a:gd name="connsiteY28" fmla="*/ 352208 h 388982"/>
                  <a:gd name="connsiteX29" fmla="*/ 238337 w 343222"/>
                  <a:gd name="connsiteY29" fmla="*/ 368415 h 388982"/>
                  <a:gd name="connsiteX30" fmla="*/ 273048 w 343222"/>
                  <a:gd name="connsiteY30" fmla="*/ 222281 h 388982"/>
                  <a:gd name="connsiteX31" fmla="*/ 66720 w 343222"/>
                  <a:gd name="connsiteY31" fmla="*/ 222281 h 388982"/>
                  <a:gd name="connsiteX32" fmla="*/ 66720 w 343222"/>
                  <a:gd name="connsiteY32" fmla="*/ 148199 h 388982"/>
                  <a:gd name="connsiteX33" fmla="*/ 273048 w 343222"/>
                  <a:gd name="connsiteY33" fmla="*/ 148199 h 388982"/>
                  <a:gd name="connsiteX34" fmla="*/ 318807 w 343222"/>
                  <a:gd name="connsiteY34" fmla="*/ 185240 h 388982"/>
                  <a:gd name="connsiteX35" fmla="*/ 273048 w 343222"/>
                  <a:gd name="connsiteY35" fmla="*/ 222281 h 388982"/>
                  <a:gd name="connsiteX36" fmla="*/ 181159 w 343222"/>
                  <a:gd name="connsiteY36" fmla="*/ 185216 h 388982"/>
                  <a:gd name="connsiteX37" fmla="*/ 171629 w 343222"/>
                  <a:gd name="connsiteY37" fmla="*/ 194480 h 388982"/>
                  <a:gd name="connsiteX38" fmla="*/ 162087 w 343222"/>
                  <a:gd name="connsiteY38" fmla="*/ 185216 h 388982"/>
                  <a:gd name="connsiteX39" fmla="*/ 171629 w 343222"/>
                  <a:gd name="connsiteY39" fmla="*/ 175953 h 388982"/>
                  <a:gd name="connsiteX40" fmla="*/ 181159 w 343222"/>
                  <a:gd name="connsiteY40" fmla="*/ 185216 h 388982"/>
                  <a:gd name="connsiteX41" fmla="*/ 286044 w 343222"/>
                  <a:gd name="connsiteY41" fmla="*/ 111134 h 388982"/>
                  <a:gd name="connsiteX42" fmla="*/ 66743 w 343222"/>
                  <a:gd name="connsiteY42" fmla="*/ 111134 h 388982"/>
                  <a:gd name="connsiteX43" fmla="*/ 60645 w 343222"/>
                  <a:gd name="connsiteY43" fmla="*/ 108990 h 388982"/>
                  <a:gd name="connsiteX44" fmla="*/ 3432 w 343222"/>
                  <a:gd name="connsiteY44" fmla="*/ 62685 h 388982"/>
                  <a:gd name="connsiteX45" fmla="*/ 0 w 343222"/>
                  <a:gd name="connsiteY45" fmla="*/ 55567 h 388982"/>
                  <a:gd name="connsiteX46" fmla="*/ 3432 w 343222"/>
                  <a:gd name="connsiteY46" fmla="*/ 48449 h 388982"/>
                  <a:gd name="connsiteX47" fmla="*/ 60645 w 343222"/>
                  <a:gd name="connsiteY47" fmla="*/ 2145 h 388982"/>
                  <a:gd name="connsiteX48" fmla="*/ 66743 w 343222"/>
                  <a:gd name="connsiteY48" fmla="*/ 0 h 388982"/>
                  <a:gd name="connsiteX49" fmla="*/ 286044 w 343222"/>
                  <a:gd name="connsiteY49" fmla="*/ 0 h 388982"/>
                  <a:gd name="connsiteX50" fmla="*/ 295574 w 343222"/>
                  <a:gd name="connsiteY50" fmla="*/ 9263 h 388982"/>
                  <a:gd name="connsiteX51" fmla="*/ 295574 w 343222"/>
                  <a:gd name="connsiteY51" fmla="*/ 101871 h 388982"/>
                  <a:gd name="connsiteX52" fmla="*/ 286044 w 343222"/>
                  <a:gd name="connsiteY52" fmla="*/ 111134 h 388982"/>
                  <a:gd name="connsiteX53" fmla="*/ 70198 w 343222"/>
                  <a:gd name="connsiteY53" fmla="*/ 92608 h 388982"/>
                  <a:gd name="connsiteX54" fmla="*/ 276503 w 343222"/>
                  <a:gd name="connsiteY54" fmla="*/ 92608 h 388982"/>
                  <a:gd name="connsiteX55" fmla="*/ 276503 w 343222"/>
                  <a:gd name="connsiteY55" fmla="*/ 18526 h 388982"/>
                  <a:gd name="connsiteX56" fmla="*/ 70198 w 343222"/>
                  <a:gd name="connsiteY56" fmla="*/ 18526 h 388982"/>
                  <a:gd name="connsiteX57" fmla="*/ 24439 w 343222"/>
                  <a:gd name="connsiteY57" fmla="*/ 55567 h 388982"/>
                  <a:gd name="connsiteX58" fmla="*/ 70198 w 343222"/>
                  <a:gd name="connsiteY58" fmla="*/ 92608 h 388982"/>
                  <a:gd name="connsiteX59" fmla="*/ 171629 w 343222"/>
                  <a:gd name="connsiteY59" fmla="*/ 46304 h 388982"/>
                  <a:gd name="connsiteX60" fmla="*/ 181159 w 343222"/>
                  <a:gd name="connsiteY60" fmla="*/ 55567 h 388982"/>
                  <a:gd name="connsiteX61" fmla="*/ 171629 w 343222"/>
                  <a:gd name="connsiteY61" fmla="*/ 64830 h 388982"/>
                  <a:gd name="connsiteX62" fmla="*/ 162087 w 343222"/>
                  <a:gd name="connsiteY62" fmla="*/ 55567 h 388982"/>
                  <a:gd name="connsiteX63" fmla="*/ 171629 w 343222"/>
                  <a:gd name="connsiteY63" fmla="*/ 46304 h 38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43222" h="388982">
                    <a:moveTo>
                      <a:pt x="339791" y="178110"/>
                    </a:moveTo>
                    <a:lnTo>
                      <a:pt x="282578" y="131805"/>
                    </a:lnTo>
                    <a:cubicBezTo>
                      <a:pt x="280862" y="130414"/>
                      <a:pt x="278764" y="129672"/>
                      <a:pt x="276480" y="129672"/>
                    </a:cubicBezTo>
                    <a:lnTo>
                      <a:pt x="57179" y="129672"/>
                    </a:lnTo>
                    <a:cubicBezTo>
                      <a:pt x="51938" y="129672"/>
                      <a:pt x="47649" y="133846"/>
                      <a:pt x="47649" y="138935"/>
                    </a:cubicBezTo>
                    <a:lnTo>
                      <a:pt x="47649" y="231544"/>
                    </a:lnTo>
                    <a:cubicBezTo>
                      <a:pt x="47649" y="236633"/>
                      <a:pt x="51938" y="240807"/>
                      <a:pt x="57179" y="240807"/>
                    </a:cubicBezTo>
                    <a:lnTo>
                      <a:pt x="162064" y="240807"/>
                    </a:lnTo>
                    <a:lnTo>
                      <a:pt x="162064" y="335456"/>
                    </a:lnTo>
                    <a:lnTo>
                      <a:pt x="93037" y="352208"/>
                    </a:lnTo>
                    <a:cubicBezTo>
                      <a:pt x="88840" y="353228"/>
                      <a:pt x="85791" y="356938"/>
                      <a:pt x="85791" y="361193"/>
                    </a:cubicBezTo>
                    <a:lnTo>
                      <a:pt x="85791" y="379719"/>
                    </a:lnTo>
                    <a:cubicBezTo>
                      <a:pt x="85791" y="384809"/>
                      <a:pt x="90081" y="388982"/>
                      <a:pt x="95321" y="388982"/>
                    </a:cubicBezTo>
                    <a:lnTo>
                      <a:pt x="247879" y="388982"/>
                    </a:lnTo>
                    <a:cubicBezTo>
                      <a:pt x="253212" y="388982"/>
                      <a:pt x="257409" y="384809"/>
                      <a:pt x="257409" y="379719"/>
                    </a:cubicBezTo>
                    <a:lnTo>
                      <a:pt x="257409" y="361193"/>
                    </a:lnTo>
                    <a:cubicBezTo>
                      <a:pt x="257409" y="356938"/>
                      <a:pt x="254452" y="353228"/>
                      <a:pt x="250256" y="352208"/>
                    </a:cubicBezTo>
                    <a:lnTo>
                      <a:pt x="181136" y="335456"/>
                    </a:lnTo>
                    <a:lnTo>
                      <a:pt x="181136" y="240807"/>
                    </a:lnTo>
                    <a:lnTo>
                      <a:pt x="276480" y="240807"/>
                    </a:lnTo>
                    <a:cubicBezTo>
                      <a:pt x="278764" y="240807"/>
                      <a:pt x="280862" y="240065"/>
                      <a:pt x="282578" y="238674"/>
                    </a:cubicBezTo>
                    <a:lnTo>
                      <a:pt x="339791" y="192369"/>
                    </a:lnTo>
                    <a:cubicBezTo>
                      <a:pt x="341983" y="190607"/>
                      <a:pt x="343223" y="187929"/>
                      <a:pt x="343223" y="185240"/>
                    </a:cubicBezTo>
                    <a:cubicBezTo>
                      <a:pt x="343223" y="182457"/>
                      <a:pt x="341983" y="179872"/>
                      <a:pt x="339791" y="178110"/>
                    </a:cubicBezTo>
                    <a:close/>
                    <a:moveTo>
                      <a:pt x="238337" y="368415"/>
                    </a:moveTo>
                    <a:lnTo>
                      <a:pt x="238337" y="370456"/>
                    </a:lnTo>
                    <a:lnTo>
                      <a:pt x="104851" y="370456"/>
                    </a:lnTo>
                    <a:lnTo>
                      <a:pt x="104851" y="368415"/>
                    </a:lnTo>
                    <a:lnTo>
                      <a:pt x="171594" y="352208"/>
                    </a:lnTo>
                    <a:lnTo>
                      <a:pt x="238337" y="368415"/>
                    </a:lnTo>
                    <a:close/>
                    <a:moveTo>
                      <a:pt x="273048" y="222281"/>
                    </a:moveTo>
                    <a:lnTo>
                      <a:pt x="66720" y="222281"/>
                    </a:lnTo>
                    <a:lnTo>
                      <a:pt x="66720" y="148199"/>
                    </a:lnTo>
                    <a:lnTo>
                      <a:pt x="273048" y="148199"/>
                    </a:lnTo>
                    <a:lnTo>
                      <a:pt x="318807" y="185240"/>
                    </a:lnTo>
                    <a:lnTo>
                      <a:pt x="273048" y="222281"/>
                    </a:lnTo>
                    <a:close/>
                    <a:moveTo>
                      <a:pt x="181159" y="185216"/>
                    </a:moveTo>
                    <a:cubicBezTo>
                      <a:pt x="181159" y="190341"/>
                      <a:pt x="176892" y="194480"/>
                      <a:pt x="171629" y="194480"/>
                    </a:cubicBezTo>
                    <a:cubicBezTo>
                      <a:pt x="166354" y="194480"/>
                      <a:pt x="162087" y="190341"/>
                      <a:pt x="162087" y="185216"/>
                    </a:cubicBezTo>
                    <a:cubicBezTo>
                      <a:pt x="162087" y="180104"/>
                      <a:pt x="166354" y="175953"/>
                      <a:pt x="171629" y="175953"/>
                    </a:cubicBezTo>
                    <a:cubicBezTo>
                      <a:pt x="176892" y="175953"/>
                      <a:pt x="181159" y="180104"/>
                      <a:pt x="181159" y="185216"/>
                    </a:cubicBezTo>
                    <a:close/>
                    <a:moveTo>
                      <a:pt x="286044" y="111134"/>
                    </a:moveTo>
                    <a:lnTo>
                      <a:pt x="66743" y="111134"/>
                    </a:lnTo>
                    <a:cubicBezTo>
                      <a:pt x="64517" y="111134"/>
                      <a:pt x="62349" y="110369"/>
                      <a:pt x="60645" y="108990"/>
                    </a:cubicBezTo>
                    <a:lnTo>
                      <a:pt x="3432" y="62685"/>
                    </a:lnTo>
                    <a:cubicBezTo>
                      <a:pt x="1263" y="60923"/>
                      <a:pt x="0" y="58315"/>
                      <a:pt x="0" y="55567"/>
                    </a:cubicBezTo>
                    <a:cubicBezTo>
                      <a:pt x="0" y="52820"/>
                      <a:pt x="1263" y="50211"/>
                      <a:pt x="3432" y="48449"/>
                    </a:cubicBezTo>
                    <a:lnTo>
                      <a:pt x="60645" y="2145"/>
                    </a:lnTo>
                    <a:cubicBezTo>
                      <a:pt x="62349" y="765"/>
                      <a:pt x="64517" y="0"/>
                      <a:pt x="66743" y="0"/>
                    </a:cubicBezTo>
                    <a:lnTo>
                      <a:pt x="286044" y="0"/>
                    </a:lnTo>
                    <a:cubicBezTo>
                      <a:pt x="291308" y="0"/>
                      <a:pt x="295574" y="4139"/>
                      <a:pt x="295574" y="9263"/>
                    </a:cubicBezTo>
                    <a:lnTo>
                      <a:pt x="295574" y="101871"/>
                    </a:lnTo>
                    <a:cubicBezTo>
                      <a:pt x="295574" y="106984"/>
                      <a:pt x="291308" y="111134"/>
                      <a:pt x="286044" y="111134"/>
                    </a:cubicBezTo>
                    <a:close/>
                    <a:moveTo>
                      <a:pt x="70198" y="92608"/>
                    </a:moveTo>
                    <a:lnTo>
                      <a:pt x="276503" y="92608"/>
                    </a:lnTo>
                    <a:lnTo>
                      <a:pt x="276503" y="18526"/>
                    </a:lnTo>
                    <a:lnTo>
                      <a:pt x="70198" y="18526"/>
                    </a:lnTo>
                    <a:lnTo>
                      <a:pt x="24439" y="55567"/>
                    </a:lnTo>
                    <a:lnTo>
                      <a:pt x="70198" y="92608"/>
                    </a:lnTo>
                    <a:close/>
                    <a:moveTo>
                      <a:pt x="171629" y="46304"/>
                    </a:moveTo>
                    <a:cubicBezTo>
                      <a:pt x="176892" y="46304"/>
                      <a:pt x="181159" y="50443"/>
                      <a:pt x="181159" y="55567"/>
                    </a:cubicBezTo>
                    <a:cubicBezTo>
                      <a:pt x="181159" y="60680"/>
                      <a:pt x="176892" y="64830"/>
                      <a:pt x="171629" y="64830"/>
                    </a:cubicBezTo>
                    <a:cubicBezTo>
                      <a:pt x="166354" y="64830"/>
                      <a:pt x="162087" y="60680"/>
                      <a:pt x="162087" y="55567"/>
                    </a:cubicBezTo>
                    <a:cubicBezTo>
                      <a:pt x="162087" y="50443"/>
                      <a:pt x="166354" y="46304"/>
                      <a:pt x="171629" y="46304"/>
                    </a:cubicBezTo>
                    <a:close/>
                  </a:path>
                </a:pathLst>
              </a:custGeom>
              <a:solidFill>
                <a:schemeClr val="bg1"/>
              </a:solidFill>
              <a:ln w="11589" cap="flat">
                <a:noFill/>
                <a:prstDash val="solid"/>
                <a:miter/>
              </a:ln>
            </p:spPr>
            <p:txBody>
              <a:bodyPr rtlCol="0" anchor="ctr"/>
              <a:lstStyle/>
              <a:p>
                <a:endParaRPr lang="nl-NL"/>
              </a:p>
            </p:txBody>
          </p:sp>
        </p:grpSp>
        <p:sp>
          <p:nvSpPr>
            <p:cNvPr id="752" name="Rechthoek 726">
              <a:extLst>
                <a:ext uri="{FF2B5EF4-FFF2-40B4-BE49-F238E27FC236}">
                  <a16:creationId xmlns:a16="http://schemas.microsoft.com/office/drawing/2014/main" id="{0F36C25D-4390-06EA-4672-3721C0961C69}"/>
                </a:ext>
              </a:extLst>
            </p:cNvPr>
            <p:cNvSpPr/>
            <p:nvPr/>
          </p:nvSpPr>
          <p:spPr>
            <a:xfrm>
              <a:off x="2739551" y="4861894"/>
              <a:ext cx="1528598" cy="0"/>
            </a:xfrm>
            <a:custGeom>
              <a:avLst/>
              <a:gdLst>
                <a:gd name="connsiteX0" fmla="*/ 0 w 2383366"/>
                <a:gd name="connsiteY0" fmla="*/ 0 h 884334"/>
                <a:gd name="connsiteX1" fmla="*/ 2383366 w 2383366"/>
                <a:gd name="connsiteY1" fmla="*/ 0 h 884334"/>
                <a:gd name="connsiteX2" fmla="*/ 2383366 w 2383366"/>
                <a:gd name="connsiteY2" fmla="*/ 884334 h 884334"/>
                <a:gd name="connsiteX3" fmla="*/ 0 w 2383366"/>
                <a:gd name="connsiteY3" fmla="*/ 884334 h 884334"/>
                <a:gd name="connsiteX4" fmla="*/ 0 w 2383366"/>
                <a:gd name="connsiteY4" fmla="*/ 0 h 884334"/>
                <a:gd name="connsiteX0" fmla="*/ 0 w 2383366"/>
                <a:gd name="connsiteY0" fmla="*/ 884334 h 975774"/>
                <a:gd name="connsiteX1" fmla="*/ 0 w 2383366"/>
                <a:gd name="connsiteY1" fmla="*/ 0 h 975774"/>
                <a:gd name="connsiteX2" fmla="*/ 2383366 w 2383366"/>
                <a:gd name="connsiteY2" fmla="*/ 0 h 975774"/>
                <a:gd name="connsiteX3" fmla="*/ 2383366 w 2383366"/>
                <a:gd name="connsiteY3" fmla="*/ 884334 h 975774"/>
                <a:gd name="connsiteX4" fmla="*/ 91440 w 2383366"/>
                <a:gd name="connsiteY4" fmla="*/ 975774 h 975774"/>
                <a:gd name="connsiteX0" fmla="*/ 0 w 2383366"/>
                <a:gd name="connsiteY0" fmla="*/ 884334 h 884334"/>
                <a:gd name="connsiteX1" fmla="*/ 0 w 2383366"/>
                <a:gd name="connsiteY1" fmla="*/ 0 h 884334"/>
                <a:gd name="connsiteX2" fmla="*/ 2383366 w 2383366"/>
                <a:gd name="connsiteY2" fmla="*/ 0 h 884334"/>
                <a:gd name="connsiteX3" fmla="*/ 2383366 w 2383366"/>
                <a:gd name="connsiteY3" fmla="*/ 884334 h 884334"/>
                <a:gd name="connsiteX0" fmla="*/ 0 w 2383366"/>
                <a:gd name="connsiteY0" fmla="*/ 0 h 884334"/>
                <a:gd name="connsiteX1" fmla="*/ 2383366 w 2383366"/>
                <a:gd name="connsiteY1" fmla="*/ 0 h 884334"/>
                <a:gd name="connsiteX2" fmla="*/ 2383366 w 2383366"/>
                <a:gd name="connsiteY2" fmla="*/ 884334 h 884334"/>
                <a:gd name="connsiteX0" fmla="*/ 0 w 2811629"/>
                <a:gd name="connsiteY0" fmla="*/ 0 h 479220"/>
                <a:gd name="connsiteX1" fmla="*/ 2383366 w 2811629"/>
                <a:gd name="connsiteY1" fmla="*/ 0 h 479220"/>
                <a:gd name="connsiteX2" fmla="*/ 2811629 w 2811629"/>
                <a:gd name="connsiteY2" fmla="*/ 479220 h 479220"/>
                <a:gd name="connsiteX0" fmla="*/ 0 w 3216743"/>
                <a:gd name="connsiteY0" fmla="*/ 0 h 502370"/>
                <a:gd name="connsiteX1" fmla="*/ 2383366 w 3216743"/>
                <a:gd name="connsiteY1" fmla="*/ 0 h 502370"/>
                <a:gd name="connsiteX2" fmla="*/ 3216743 w 3216743"/>
                <a:gd name="connsiteY2" fmla="*/ 502370 h 502370"/>
                <a:gd name="connsiteX0" fmla="*/ 0 w 3216743"/>
                <a:gd name="connsiteY0" fmla="*/ 0 h 502370"/>
                <a:gd name="connsiteX1" fmla="*/ 2047700 w 3216743"/>
                <a:gd name="connsiteY1" fmla="*/ 0 h 502370"/>
                <a:gd name="connsiteX2" fmla="*/ 3216743 w 3216743"/>
                <a:gd name="connsiteY2" fmla="*/ 502370 h 502370"/>
                <a:gd name="connsiteX0" fmla="*/ 0 w 2047700"/>
                <a:gd name="connsiteY0" fmla="*/ 0 h 0"/>
                <a:gd name="connsiteX1" fmla="*/ 2047700 w 2047700"/>
                <a:gd name="connsiteY1" fmla="*/ 0 h 0"/>
                <a:gd name="connsiteX0" fmla="*/ 0 w 8563"/>
                <a:gd name="connsiteY0" fmla="*/ 0 h 0"/>
                <a:gd name="connsiteX1" fmla="*/ 8563 w 8563"/>
                <a:gd name="connsiteY1" fmla="*/ 0 h 0"/>
              </a:gdLst>
              <a:ahLst/>
              <a:cxnLst>
                <a:cxn ang="0">
                  <a:pos x="connsiteX0" y="connsiteY0"/>
                </a:cxn>
                <a:cxn ang="0">
                  <a:pos x="connsiteX1" y="connsiteY1"/>
                </a:cxn>
              </a:cxnLst>
              <a:rect l="l" t="t" r="r" b="b"/>
              <a:pathLst>
                <a:path w="8563">
                  <a:moveTo>
                    <a:pt x="0" y="0"/>
                  </a:moveTo>
                  <a:lnTo>
                    <a:pt x="8563" y="0"/>
                  </a:lnTo>
                </a:path>
              </a:pathLst>
            </a:custGeom>
            <a:noFill/>
            <a:ln w="19050" cap="rnd" cmpd="sng">
              <a:solidFill>
                <a:schemeClr val="accent2"/>
              </a:solidFill>
              <a:prstDash val="sysDot"/>
              <a:round/>
              <a:tailEnd type="non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753" name="Groep 752">
              <a:extLst>
                <a:ext uri="{FF2B5EF4-FFF2-40B4-BE49-F238E27FC236}">
                  <a16:creationId xmlns:a16="http://schemas.microsoft.com/office/drawing/2014/main" id="{1C6B4BDB-FB7D-B005-95BE-3723D1768201}"/>
                </a:ext>
              </a:extLst>
            </p:cNvPr>
            <p:cNvGrpSpPr/>
            <p:nvPr/>
          </p:nvGrpSpPr>
          <p:grpSpPr>
            <a:xfrm>
              <a:off x="1447345" y="4697257"/>
              <a:ext cx="1300753" cy="329275"/>
              <a:chOff x="1470494" y="4363227"/>
              <a:chExt cx="1336999" cy="338450"/>
            </a:xfrm>
          </p:grpSpPr>
          <p:sp>
            <p:nvSpPr>
              <p:cNvPr id="758" name="Vrije vorm 757">
                <a:extLst>
                  <a:ext uri="{FF2B5EF4-FFF2-40B4-BE49-F238E27FC236}">
                    <a16:creationId xmlns:a16="http://schemas.microsoft.com/office/drawing/2014/main" id="{EB8EDCF0-7FB6-5C7C-D87C-FBE8F936E5DD}"/>
                  </a:ext>
                </a:extLst>
              </p:cNvPr>
              <p:cNvSpPr/>
              <p:nvPr/>
            </p:nvSpPr>
            <p:spPr>
              <a:xfrm>
                <a:off x="1470494" y="4363227"/>
                <a:ext cx="1336999" cy="338450"/>
              </a:xfrm>
              <a:custGeom>
                <a:avLst/>
                <a:gdLst>
                  <a:gd name="connsiteX0" fmla="*/ 1172684 w 1336999"/>
                  <a:gd name="connsiteY0" fmla="*/ 0 h 338450"/>
                  <a:gd name="connsiteX1" fmla="*/ 1337000 w 1336999"/>
                  <a:gd name="connsiteY1" fmla="*/ 164316 h 338450"/>
                  <a:gd name="connsiteX2" fmla="*/ 1337000 w 1336999"/>
                  <a:gd name="connsiteY2" fmla="*/ 174134 h 338450"/>
                  <a:gd name="connsiteX3" fmla="*/ 1172684 w 1336999"/>
                  <a:gd name="connsiteY3" fmla="*/ 338450 h 338450"/>
                  <a:gd name="connsiteX4" fmla="*/ 164316 w 1336999"/>
                  <a:gd name="connsiteY4" fmla="*/ 338450 h 338450"/>
                  <a:gd name="connsiteX5" fmla="*/ 0 w 1336999"/>
                  <a:gd name="connsiteY5" fmla="*/ 174134 h 338450"/>
                  <a:gd name="connsiteX6" fmla="*/ 0 w 1336999"/>
                  <a:gd name="connsiteY6" fmla="*/ 164316 h 338450"/>
                  <a:gd name="connsiteX7" fmla="*/ 164316 w 1336999"/>
                  <a:gd name="connsiteY7" fmla="*/ 0 h 33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6999" h="338450">
                    <a:moveTo>
                      <a:pt x="1172684" y="0"/>
                    </a:moveTo>
                    <a:cubicBezTo>
                      <a:pt x="1263433" y="0"/>
                      <a:pt x="1337000" y="73567"/>
                      <a:pt x="1337000" y="164316"/>
                    </a:cubicBezTo>
                    <a:lnTo>
                      <a:pt x="1337000" y="174134"/>
                    </a:lnTo>
                    <a:cubicBezTo>
                      <a:pt x="1337000" y="264883"/>
                      <a:pt x="1263433" y="338450"/>
                      <a:pt x="1172684" y="338450"/>
                    </a:cubicBezTo>
                    <a:lnTo>
                      <a:pt x="164316" y="338450"/>
                    </a:lnTo>
                    <a:cubicBezTo>
                      <a:pt x="73567" y="338450"/>
                      <a:pt x="0" y="264883"/>
                      <a:pt x="0" y="174134"/>
                    </a:cubicBezTo>
                    <a:lnTo>
                      <a:pt x="0" y="164316"/>
                    </a:lnTo>
                    <a:cubicBezTo>
                      <a:pt x="0" y="73567"/>
                      <a:pt x="73567" y="0"/>
                      <a:pt x="164316" y="0"/>
                    </a:cubicBezTo>
                    <a:close/>
                  </a:path>
                </a:pathLst>
              </a:custGeom>
              <a:solidFill>
                <a:schemeClr val="accent2"/>
              </a:solidFill>
              <a:ln w="11589" cap="flat">
                <a:noFill/>
                <a:prstDash val="solid"/>
                <a:miter/>
              </a:ln>
            </p:spPr>
            <p:txBody>
              <a:bodyPr rtlCol="0" anchor="ctr"/>
              <a:lstStyle/>
              <a:p>
                <a:endParaRPr lang="nl-NL"/>
              </a:p>
            </p:txBody>
          </p:sp>
          <p:sp>
            <p:nvSpPr>
              <p:cNvPr id="757" name="Vrije vorm 756">
                <a:extLst>
                  <a:ext uri="{FF2B5EF4-FFF2-40B4-BE49-F238E27FC236}">
                    <a16:creationId xmlns:a16="http://schemas.microsoft.com/office/drawing/2014/main" id="{76D89A00-5E24-A8CF-5CDF-8246E3075CC5}"/>
                  </a:ext>
                </a:extLst>
              </p:cNvPr>
              <p:cNvSpPr/>
              <p:nvPr/>
            </p:nvSpPr>
            <p:spPr>
              <a:xfrm>
                <a:off x="1560243" y="4482677"/>
                <a:ext cx="156285" cy="98234"/>
              </a:xfrm>
              <a:custGeom>
                <a:avLst/>
                <a:gdLst>
                  <a:gd name="connsiteX0" fmla="*/ 241456 w 376322"/>
                  <a:gd name="connsiteY0" fmla="*/ 146692 h 236540"/>
                  <a:gd name="connsiteX1" fmla="*/ 259136 w 376322"/>
                  <a:gd name="connsiteY1" fmla="*/ 170018 h 236540"/>
                  <a:gd name="connsiteX2" fmla="*/ 307643 w 376322"/>
                  <a:gd name="connsiteY2" fmla="*/ 115250 h 236540"/>
                  <a:gd name="connsiteX3" fmla="*/ 318715 w 376322"/>
                  <a:gd name="connsiteY3" fmla="*/ 114520 h 236540"/>
                  <a:gd name="connsiteX4" fmla="*/ 319445 w 376322"/>
                  <a:gd name="connsiteY4" fmla="*/ 125453 h 236540"/>
                  <a:gd name="connsiteX5" fmla="*/ 264562 w 376322"/>
                  <a:gd name="connsiteY5" fmla="*/ 187420 h 236540"/>
                  <a:gd name="connsiteX6" fmla="*/ 258661 w 376322"/>
                  <a:gd name="connsiteY6" fmla="*/ 190063 h 236540"/>
                  <a:gd name="connsiteX7" fmla="*/ 258371 w 376322"/>
                  <a:gd name="connsiteY7" fmla="*/ 190063 h 236540"/>
                  <a:gd name="connsiteX8" fmla="*/ 252389 w 376322"/>
                  <a:gd name="connsiteY8" fmla="*/ 186956 h 236540"/>
                  <a:gd name="connsiteX9" fmla="*/ 228900 w 376322"/>
                  <a:gd name="connsiteY9" fmla="*/ 155978 h 236540"/>
                  <a:gd name="connsiteX10" fmla="*/ 230477 w 376322"/>
                  <a:gd name="connsiteY10" fmla="*/ 145127 h 236540"/>
                  <a:gd name="connsiteX11" fmla="*/ 241456 w 376322"/>
                  <a:gd name="connsiteY11" fmla="*/ 146692 h 236540"/>
                  <a:gd name="connsiteX12" fmla="*/ 241456 w 376322"/>
                  <a:gd name="connsiteY12" fmla="*/ 146692 h 236540"/>
                  <a:gd name="connsiteX13" fmla="*/ 376322 w 376322"/>
                  <a:gd name="connsiteY13" fmla="*/ 228797 h 236540"/>
                  <a:gd name="connsiteX14" fmla="*/ 368485 w 376322"/>
                  <a:gd name="connsiteY14" fmla="*/ 236541 h 236540"/>
                  <a:gd name="connsiteX15" fmla="*/ 164569 w 376322"/>
                  <a:gd name="connsiteY15" fmla="*/ 236541 h 236540"/>
                  <a:gd name="connsiteX16" fmla="*/ 156720 w 376322"/>
                  <a:gd name="connsiteY16" fmla="*/ 228797 h 236540"/>
                  <a:gd name="connsiteX17" fmla="*/ 164569 w 376322"/>
                  <a:gd name="connsiteY17" fmla="*/ 221052 h 236540"/>
                  <a:gd name="connsiteX18" fmla="*/ 180243 w 376322"/>
                  <a:gd name="connsiteY18" fmla="*/ 221052 h 236540"/>
                  <a:gd name="connsiteX19" fmla="*/ 180243 w 376322"/>
                  <a:gd name="connsiteY19" fmla="*/ 128108 h 236540"/>
                  <a:gd name="connsiteX20" fmla="*/ 144106 w 376322"/>
                  <a:gd name="connsiteY20" fmla="*/ 128108 h 236540"/>
                  <a:gd name="connsiteX21" fmla="*/ 92434 w 376322"/>
                  <a:gd name="connsiteY21" fmla="*/ 150645 h 236540"/>
                  <a:gd name="connsiteX22" fmla="*/ 66245 w 376322"/>
                  <a:gd name="connsiteY22" fmla="*/ 145382 h 236540"/>
                  <a:gd name="connsiteX23" fmla="*/ 62720 w 376322"/>
                  <a:gd name="connsiteY23" fmla="*/ 143828 h 236540"/>
                  <a:gd name="connsiteX24" fmla="*/ 62720 w 376322"/>
                  <a:gd name="connsiteY24" fmla="*/ 151341 h 236540"/>
                  <a:gd name="connsiteX25" fmla="*/ 54883 w 376322"/>
                  <a:gd name="connsiteY25" fmla="*/ 159085 h 236540"/>
                  <a:gd name="connsiteX26" fmla="*/ 7837 w 376322"/>
                  <a:gd name="connsiteY26" fmla="*/ 159085 h 236540"/>
                  <a:gd name="connsiteX27" fmla="*/ 0 w 376322"/>
                  <a:gd name="connsiteY27" fmla="*/ 151341 h 236540"/>
                  <a:gd name="connsiteX28" fmla="*/ 0 w 376322"/>
                  <a:gd name="connsiteY28" fmla="*/ 27407 h 236540"/>
                  <a:gd name="connsiteX29" fmla="*/ 7837 w 376322"/>
                  <a:gd name="connsiteY29" fmla="*/ 19663 h 236540"/>
                  <a:gd name="connsiteX30" fmla="*/ 54883 w 376322"/>
                  <a:gd name="connsiteY30" fmla="*/ 19663 h 236540"/>
                  <a:gd name="connsiteX31" fmla="*/ 62570 w 376322"/>
                  <a:gd name="connsiteY31" fmla="*/ 25703 h 236540"/>
                  <a:gd name="connsiteX32" fmla="*/ 123644 w 376322"/>
                  <a:gd name="connsiteY32" fmla="*/ 2470 h 236540"/>
                  <a:gd name="connsiteX33" fmla="*/ 158610 w 376322"/>
                  <a:gd name="connsiteY33" fmla="*/ 4174 h 236540"/>
                  <a:gd name="connsiteX34" fmla="*/ 237086 w 376322"/>
                  <a:gd name="connsiteY34" fmla="*/ 42896 h 236540"/>
                  <a:gd name="connsiteX35" fmla="*/ 344962 w 376322"/>
                  <a:gd name="connsiteY35" fmla="*/ 42896 h 236540"/>
                  <a:gd name="connsiteX36" fmla="*/ 352799 w 376322"/>
                  <a:gd name="connsiteY36" fmla="*/ 50640 h 236540"/>
                  <a:gd name="connsiteX37" fmla="*/ 352799 w 376322"/>
                  <a:gd name="connsiteY37" fmla="*/ 221052 h 236540"/>
                  <a:gd name="connsiteX38" fmla="*/ 368485 w 376322"/>
                  <a:gd name="connsiteY38" fmla="*/ 221052 h 236540"/>
                  <a:gd name="connsiteX39" fmla="*/ 376322 w 376322"/>
                  <a:gd name="connsiteY39" fmla="*/ 228797 h 236540"/>
                  <a:gd name="connsiteX40" fmla="*/ 376322 w 376322"/>
                  <a:gd name="connsiteY40" fmla="*/ 228797 h 236540"/>
                  <a:gd name="connsiteX41" fmla="*/ 47046 w 376322"/>
                  <a:gd name="connsiteY41" fmla="*/ 35152 h 236540"/>
                  <a:gd name="connsiteX42" fmla="*/ 15686 w 376322"/>
                  <a:gd name="connsiteY42" fmla="*/ 35152 h 236540"/>
                  <a:gd name="connsiteX43" fmla="*/ 15686 w 376322"/>
                  <a:gd name="connsiteY43" fmla="*/ 143596 h 236540"/>
                  <a:gd name="connsiteX44" fmla="*/ 47046 w 376322"/>
                  <a:gd name="connsiteY44" fmla="*/ 143596 h 236540"/>
                  <a:gd name="connsiteX45" fmla="*/ 47046 w 376322"/>
                  <a:gd name="connsiteY45" fmla="*/ 35152 h 236540"/>
                  <a:gd name="connsiteX46" fmla="*/ 219440 w 376322"/>
                  <a:gd name="connsiteY46" fmla="*/ 112607 h 236540"/>
                  <a:gd name="connsiteX47" fmla="*/ 227289 w 376322"/>
                  <a:gd name="connsiteY47" fmla="*/ 104863 h 236540"/>
                  <a:gd name="connsiteX48" fmla="*/ 227289 w 376322"/>
                  <a:gd name="connsiteY48" fmla="*/ 97118 h 236540"/>
                  <a:gd name="connsiteX49" fmla="*/ 219440 w 376322"/>
                  <a:gd name="connsiteY49" fmla="*/ 89374 h 236540"/>
                  <a:gd name="connsiteX50" fmla="*/ 148883 w 376322"/>
                  <a:gd name="connsiteY50" fmla="*/ 89374 h 236540"/>
                  <a:gd name="connsiteX51" fmla="*/ 128189 w 376322"/>
                  <a:gd name="connsiteY51" fmla="*/ 73955 h 236540"/>
                  <a:gd name="connsiteX52" fmla="*/ 135550 w 376322"/>
                  <a:gd name="connsiteY52" fmla="*/ 45145 h 236540"/>
                  <a:gd name="connsiteX53" fmla="*/ 146610 w 376322"/>
                  <a:gd name="connsiteY53" fmla="*/ 45145 h 236540"/>
                  <a:gd name="connsiteX54" fmla="*/ 146610 w 376322"/>
                  <a:gd name="connsiteY54" fmla="*/ 56147 h 236540"/>
                  <a:gd name="connsiteX55" fmla="*/ 142611 w 376322"/>
                  <a:gd name="connsiteY55" fmla="*/ 67845 h 236540"/>
                  <a:gd name="connsiteX56" fmla="*/ 148964 w 376322"/>
                  <a:gd name="connsiteY56" fmla="*/ 73885 h 236540"/>
                  <a:gd name="connsiteX57" fmla="*/ 180243 w 376322"/>
                  <a:gd name="connsiteY57" fmla="*/ 73885 h 236540"/>
                  <a:gd name="connsiteX58" fmla="*/ 180243 w 376322"/>
                  <a:gd name="connsiteY58" fmla="*/ 50640 h 236540"/>
                  <a:gd name="connsiteX59" fmla="*/ 188080 w 376322"/>
                  <a:gd name="connsiteY59" fmla="*/ 42896 h 236540"/>
                  <a:gd name="connsiteX60" fmla="*/ 201876 w 376322"/>
                  <a:gd name="connsiteY60" fmla="*/ 42896 h 236540"/>
                  <a:gd name="connsiteX61" fmla="*/ 151549 w 376322"/>
                  <a:gd name="connsiteY61" fmla="*/ 18040 h 236540"/>
                  <a:gd name="connsiteX62" fmla="*/ 129209 w 376322"/>
                  <a:gd name="connsiteY62" fmla="*/ 16950 h 236540"/>
                  <a:gd name="connsiteX63" fmla="*/ 62720 w 376322"/>
                  <a:gd name="connsiteY63" fmla="*/ 42200 h 236540"/>
                  <a:gd name="connsiteX64" fmla="*/ 62720 w 376322"/>
                  <a:gd name="connsiteY64" fmla="*/ 126090 h 236540"/>
                  <a:gd name="connsiteX65" fmla="*/ 83809 w 376322"/>
                  <a:gd name="connsiteY65" fmla="*/ 134380 h 236540"/>
                  <a:gd name="connsiteX66" fmla="*/ 135550 w 376322"/>
                  <a:gd name="connsiteY66" fmla="*/ 114856 h 236540"/>
                  <a:gd name="connsiteX67" fmla="*/ 138066 w 376322"/>
                  <a:gd name="connsiteY67" fmla="*/ 113233 h 236540"/>
                  <a:gd name="connsiteX68" fmla="*/ 141115 w 376322"/>
                  <a:gd name="connsiteY68" fmla="*/ 112607 h 236540"/>
                  <a:gd name="connsiteX69" fmla="*/ 219440 w 376322"/>
                  <a:gd name="connsiteY69" fmla="*/ 112607 h 236540"/>
                  <a:gd name="connsiteX70" fmla="*/ 337125 w 376322"/>
                  <a:gd name="connsiteY70" fmla="*/ 58385 h 236540"/>
                  <a:gd name="connsiteX71" fmla="*/ 195929 w 376322"/>
                  <a:gd name="connsiteY71" fmla="*/ 58385 h 236540"/>
                  <a:gd name="connsiteX72" fmla="*/ 195929 w 376322"/>
                  <a:gd name="connsiteY72" fmla="*/ 73885 h 236540"/>
                  <a:gd name="connsiteX73" fmla="*/ 219440 w 376322"/>
                  <a:gd name="connsiteY73" fmla="*/ 73885 h 236540"/>
                  <a:gd name="connsiteX74" fmla="*/ 242963 w 376322"/>
                  <a:gd name="connsiteY74" fmla="*/ 97118 h 236540"/>
                  <a:gd name="connsiteX75" fmla="*/ 242963 w 376322"/>
                  <a:gd name="connsiteY75" fmla="*/ 104863 h 236540"/>
                  <a:gd name="connsiteX76" fmla="*/ 219440 w 376322"/>
                  <a:gd name="connsiteY76" fmla="*/ 128108 h 236540"/>
                  <a:gd name="connsiteX77" fmla="*/ 195929 w 376322"/>
                  <a:gd name="connsiteY77" fmla="*/ 128108 h 236540"/>
                  <a:gd name="connsiteX78" fmla="*/ 195929 w 376322"/>
                  <a:gd name="connsiteY78" fmla="*/ 221052 h 236540"/>
                  <a:gd name="connsiteX79" fmla="*/ 337125 w 376322"/>
                  <a:gd name="connsiteY79" fmla="*/ 221052 h 236540"/>
                  <a:gd name="connsiteX80" fmla="*/ 337125 w 376322"/>
                  <a:gd name="connsiteY80" fmla="*/ 58385 h 236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76322" h="236540">
                    <a:moveTo>
                      <a:pt x="241456" y="146692"/>
                    </a:moveTo>
                    <a:lnTo>
                      <a:pt x="259136" y="170018"/>
                    </a:lnTo>
                    <a:lnTo>
                      <a:pt x="307643" y="115250"/>
                    </a:lnTo>
                    <a:cubicBezTo>
                      <a:pt x="310506" y="112039"/>
                      <a:pt x="315445" y="111715"/>
                      <a:pt x="318715" y="114520"/>
                    </a:cubicBezTo>
                    <a:cubicBezTo>
                      <a:pt x="321961" y="117337"/>
                      <a:pt x="322297" y="122230"/>
                      <a:pt x="319445" y="125453"/>
                    </a:cubicBezTo>
                    <a:lnTo>
                      <a:pt x="264562" y="187420"/>
                    </a:lnTo>
                    <a:cubicBezTo>
                      <a:pt x="263078" y="189101"/>
                      <a:pt x="260922" y="190063"/>
                      <a:pt x="258661" y="190063"/>
                    </a:cubicBezTo>
                    <a:lnTo>
                      <a:pt x="258371" y="190063"/>
                    </a:lnTo>
                    <a:cubicBezTo>
                      <a:pt x="256006" y="189970"/>
                      <a:pt x="253815" y="188834"/>
                      <a:pt x="252389" y="186956"/>
                    </a:cubicBezTo>
                    <a:lnTo>
                      <a:pt x="228900" y="155978"/>
                    </a:lnTo>
                    <a:cubicBezTo>
                      <a:pt x="226303" y="152547"/>
                      <a:pt x="227011" y="147701"/>
                      <a:pt x="230477" y="145127"/>
                    </a:cubicBezTo>
                    <a:cubicBezTo>
                      <a:pt x="233943" y="142553"/>
                      <a:pt x="238859" y="143272"/>
                      <a:pt x="241456" y="146692"/>
                    </a:cubicBezTo>
                    <a:lnTo>
                      <a:pt x="241456" y="146692"/>
                    </a:lnTo>
                    <a:close/>
                    <a:moveTo>
                      <a:pt x="376322" y="228797"/>
                    </a:moveTo>
                    <a:cubicBezTo>
                      <a:pt x="376322" y="233063"/>
                      <a:pt x="372798" y="236541"/>
                      <a:pt x="368485" y="236541"/>
                    </a:cubicBezTo>
                    <a:lnTo>
                      <a:pt x="164569" y="236541"/>
                    </a:lnTo>
                    <a:cubicBezTo>
                      <a:pt x="160256" y="236541"/>
                      <a:pt x="156720" y="233063"/>
                      <a:pt x="156720" y="228797"/>
                    </a:cubicBezTo>
                    <a:cubicBezTo>
                      <a:pt x="156720" y="224542"/>
                      <a:pt x="160256" y="221052"/>
                      <a:pt x="164569" y="221052"/>
                    </a:cubicBezTo>
                    <a:lnTo>
                      <a:pt x="180243" y="221052"/>
                    </a:lnTo>
                    <a:lnTo>
                      <a:pt x="180243" y="128108"/>
                    </a:lnTo>
                    <a:lnTo>
                      <a:pt x="144106" y="128108"/>
                    </a:lnTo>
                    <a:cubicBezTo>
                      <a:pt x="125603" y="145382"/>
                      <a:pt x="107413" y="150645"/>
                      <a:pt x="92434" y="150645"/>
                    </a:cubicBezTo>
                    <a:cubicBezTo>
                      <a:pt x="81768" y="150645"/>
                      <a:pt x="72679" y="148014"/>
                      <a:pt x="66245" y="145382"/>
                    </a:cubicBezTo>
                    <a:cubicBezTo>
                      <a:pt x="65074" y="144907"/>
                      <a:pt x="63903" y="144373"/>
                      <a:pt x="62720" y="143828"/>
                    </a:cubicBezTo>
                    <a:lnTo>
                      <a:pt x="62720" y="151341"/>
                    </a:lnTo>
                    <a:cubicBezTo>
                      <a:pt x="62720" y="155596"/>
                      <a:pt x="59196" y="159085"/>
                      <a:pt x="54883" y="159085"/>
                    </a:cubicBezTo>
                    <a:lnTo>
                      <a:pt x="7837" y="159085"/>
                    </a:lnTo>
                    <a:cubicBezTo>
                      <a:pt x="3455" y="159085"/>
                      <a:pt x="0" y="155596"/>
                      <a:pt x="0" y="151341"/>
                    </a:cubicBezTo>
                    <a:lnTo>
                      <a:pt x="0" y="27407"/>
                    </a:lnTo>
                    <a:cubicBezTo>
                      <a:pt x="0" y="23152"/>
                      <a:pt x="3455" y="19663"/>
                      <a:pt x="7837" y="19663"/>
                    </a:cubicBezTo>
                    <a:lnTo>
                      <a:pt x="54883" y="19663"/>
                    </a:lnTo>
                    <a:cubicBezTo>
                      <a:pt x="58570" y="19663"/>
                      <a:pt x="61700" y="22213"/>
                      <a:pt x="62570" y="25703"/>
                    </a:cubicBezTo>
                    <a:lnTo>
                      <a:pt x="123644" y="2470"/>
                    </a:lnTo>
                    <a:cubicBezTo>
                      <a:pt x="133835" y="-1402"/>
                      <a:pt x="148883" y="-637"/>
                      <a:pt x="158610" y="4174"/>
                    </a:cubicBezTo>
                    <a:lnTo>
                      <a:pt x="237086" y="42896"/>
                    </a:lnTo>
                    <a:lnTo>
                      <a:pt x="344962" y="42896"/>
                    </a:lnTo>
                    <a:cubicBezTo>
                      <a:pt x="349275" y="42896"/>
                      <a:pt x="352799" y="46386"/>
                      <a:pt x="352799" y="50640"/>
                    </a:cubicBezTo>
                    <a:lnTo>
                      <a:pt x="352799" y="221052"/>
                    </a:lnTo>
                    <a:lnTo>
                      <a:pt x="368485" y="221052"/>
                    </a:lnTo>
                    <a:cubicBezTo>
                      <a:pt x="372798" y="221052"/>
                      <a:pt x="376322" y="224542"/>
                      <a:pt x="376322" y="228797"/>
                    </a:cubicBezTo>
                    <a:lnTo>
                      <a:pt x="376322" y="228797"/>
                    </a:lnTo>
                    <a:close/>
                    <a:moveTo>
                      <a:pt x="47046" y="35152"/>
                    </a:moveTo>
                    <a:lnTo>
                      <a:pt x="15686" y="35152"/>
                    </a:lnTo>
                    <a:lnTo>
                      <a:pt x="15686" y="143596"/>
                    </a:lnTo>
                    <a:lnTo>
                      <a:pt x="47046" y="143596"/>
                    </a:lnTo>
                    <a:lnTo>
                      <a:pt x="47046" y="35152"/>
                    </a:lnTo>
                    <a:close/>
                    <a:moveTo>
                      <a:pt x="219440" y="112607"/>
                    </a:moveTo>
                    <a:cubicBezTo>
                      <a:pt x="223753" y="112607"/>
                      <a:pt x="227289" y="109129"/>
                      <a:pt x="227289" y="104863"/>
                    </a:cubicBezTo>
                    <a:lnTo>
                      <a:pt x="227289" y="97118"/>
                    </a:lnTo>
                    <a:cubicBezTo>
                      <a:pt x="227289" y="92864"/>
                      <a:pt x="223753" y="89374"/>
                      <a:pt x="219440" y="89374"/>
                    </a:cubicBezTo>
                    <a:lnTo>
                      <a:pt x="148883" y="89374"/>
                    </a:lnTo>
                    <a:cubicBezTo>
                      <a:pt x="140814" y="89374"/>
                      <a:pt x="131875" y="82789"/>
                      <a:pt x="128189" y="73955"/>
                    </a:cubicBezTo>
                    <a:cubicBezTo>
                      <a:pt x="124107" y="64274"/>
                      <a:pt x="126774" y="53747"/>
                      <a:pt x="135550" y="45145"/>
                    </a:cubicBezTo>
                    <a:cubicBezTo>
                      <a:pt x="138611" y="42119"/>
                      <a:pt x="143550" y="42119"/>
                      <a:pt x="146610" y="45145"/>
                    </a:cubicBezTo>
                    <a:cubicBezTo>
                      <a:pt x="149671" y="48171"/>
                      <a:pt x="149671" y="53122"/>
                      <a:pt x="146610" y="56147"/>
                    </a:cubicBezTo>
                    <a:cubicBezTo>
                      <a:pt x="142530" y="60170"/>
                      <a:pt x="141196" y="64123"/>
                      <a:pt x="142611" y="67845"/>
                    </a:cubicBezTo>
                    <a:cubicBezTo>
                      <a:pt x="144025" y="71636"/>
                      <a:pt x="147712" y="73804"/>
                      <a:pt x="148964" y="73885"/>
                    </a:cubicBezTo>
                    <a:lnTo>
                      <a:pt x="180243" y="73885"/>
                    </a:lnTo>
                    <a:lnTo>
                      <a:pt x="180243" y="50640"/>
                    </a:lnTo>
                    <a:cubicBezTo>
                      <a:pt x="180243" y="46386"/>
                      <a:pt x="183767" y="42896"/>
                      <a:pt x="188080" y="42896"/>
                    </a:cubicBezTo>
                    <a:lnTo>
                      <a:pt x="201876" y="42896"/>
                    </a:lnTo>
                    <a:lnTo>
                      <a:pt x="151549" y="18040"/>
                    </a:lnTo>
                    <a:cubicBezTo>
                      <a:pt x="145903" y="15165"/>
                      <a:pt x="135237" y="14701"/>
                      <a:pt x="129209" y="16950"/>
                    </a:cubicBezTo>
                    <a:lnTo>
                      <a:pt x="62720" y="42200"/>
                    </a:lnTo>
                    <a:lnTo>
                      <a:pt x="62720" y="126090"/>
                    </a:lnTo>
                    <a:cubicBezTo>
                      <a:pt x="67740" y="129418"/>
                      <a:pt x="74870" y="132907"/>
                      <a:pt x="83809" y="134380"/>
                    </a:cubicBezTo>
                    <a:cubicBezTo>
                      <a:pt x="101918" y="137394"/>
                      <a:pt x="119331" y="130809"/>
                      <a:pt x="135550" y="114856"/>
                    </a:cubicBezTo>
                    <a:cubicBezTo>
                      <a:pt x="136257" y="114161"/>
                      <a:pt x="137127" y="113616"/>
                      <a:pt x="138066" y="113233"/>
                    </a:cubicBezTo>
                    <a:cubicBezTo>
                      <a:pt x="139086" y="112839"/>
                      <a:pt x="140106" y="112607"/>
                      <a:pt x="141115" y="112607"/>
                    </a:cubicBezTo>
                    <a:lnTo>
                      <a:pt x="219440" y="112607"/>
                    </a:lnTo>
                    <a:close/>
                    <a:moveTo>
                      <a:pt x="337125" y="58385"/>
                    </a:moveTo>
                    <a:lnTo>
                      <a:pt x="195929" y="58385"/>
                    </a:lnTo>
                    <a:lnTo>
                      <a:pt x="195929" y="73885"/>
                    </a:lnTo>
                    <a:lnTo>
                      <a:pt x="219440" y="73885"/>
                    </a:lnTo>
                    <a:cubicBezTo>
                      <a:pt x="232460" y="73885"/>
                      <a:pt x="242963" y="84261"/>
                      <a:pt x="242963" y="97118"/>
                    </a:cubicBezTo>
                    <a:lnTo>
                      <a:pt x="242963" y="104863"/>
                    </a:lnTo>
                    <a:cubicBezTo>
                      <a:pt x="242963" y="117650"/>
                      <a:pt x="232460" y="128108"/>
                      <a:pt x="219440" y="128108"/>
                    </a:cubicBezTo>
                    <a:lnTo>
                      <a:pt x="195929" y="128108"/>
                    </a:lnTo>
                    <a:lnTo>
                      <a:pt x="195929" y="221052"/>
                    </a:lnTo>
                    <a:lnTo>
                      <a:pt x="337125" y="221052"/>
                    </a:lnTo>
                    <a:lnTo>
                      <a:pt x="337125" y="58385"/>
                    </a:lnTo>
                    <a:close/>
                  </a:path>
                </a:pathLst>
              </a:custGeom>
              <a:solidFill>
                <a:schemeClr val="bg1"/>
              </a:solidFill>
              <a:ln w="11589" cap="flat">
                <a:noFill/>
                <a:prstDash val="solid"/>
                <a:miter/>
              </a:ln>
            </p:spPr>
            <p:txBody>
              <a:bodyPr rtlCol="0" anchor="ctr"/>
              <a:lstStyle/>
              <a:p>
                <a:endParaRPr lang="nl-NL"/>
              </a:p>
            </p:txBody>
          </p:sp>
        </p:grpSp>
        <p:grpSp>
          <p:nvGrpSpPr>
            <p:cNvPr id="761" name="Groep 760">
              <a:extLst>
                <a:ext uri="{FF2B5EF4-FFF2-40B4-BE49-F238E27FC236}">
                  <a16:creationId xmlns:a16="http://schemas.microsoft.com/office/drawing/2014/main" id="{767DB7A1-1F23-E258-C7EF-84F58A4A90CE}"/>
                </a:ext>
              </a:extLst>
            </p:cNvPr>
            <p:cNvGrpSpPr/>
            <p:nvPr/>
          </p:nvGrpSpPr>
          <p:grpSpPr>
            <a:xfrm>
              <a:off x="7078152" y="3603105"/>
              <a:ext cx="427892" cy="528179"/>
              <a:chOff x="7389634" y="3375043"/>
              <a:chExt cx="245386" cy="302899"/>
            </a:xfrm>
          </p:grpSpPr>
          <p:grpSp>
            <p:nvGrpSpPr>
              <p:cNvPr id="762" name="Groep 761">
                <a:extLst>
                  <a:ext uri="{FF2B5EF4-FFF2-40B4-BE49-F238E27FC236}">
                    <a16:creationId xmlns:a16="http://schemas.microsoft.com/office/drawing/2014/main" id="{DF316AC4-CC2D-4662-60B6-3210F29D2FFC}"/>
                  </a:ext>
                </a:extLst>
              </p:cNvPr>
              <p:cNvGrpSpPr/>
              <p:nvPr/>
            </p:nvGrpSpPr>
            <p:grpSpPr>
              <a:xfrm flipH="1">
                <a:off x="7389634" y="3375043"/>
                <a:ext cx="227445" cy="302899"/>
                <a:chOff x="4378318" y="5642820"/>
                <a:chExt cx="519807" cy="692253"/>
              </a:xfrm>
            </p:grpSpPr>
            <p:sp>
              <p:nvSpPr>
                <p:cNvPr id="765" name="Vrije vorm 764">
                  <a:extLst>
                    <a:ext uri="{FF2B5EF4-FFF2-40B4-BE49-F238E27FC236}">
                      <a16:creationId xmlns:a16="http://schemas.microsoft.com/office/drawing/2014/main" id="{1A0FDE98-589E-46B3-539D-0C635C6DB2BB}"/>
                    </a:ext>
                  </a:extLst>
                </p:cNvPr>
                <p:cNvSpPr/>
                <p:nvPr/>
              </p:nvSpPr>
              <p:spPr>
                <a:xfrm flipH="1">
                  <a:off x="4378318" y="5642820"/>
                  <a:ext cx="519807" cy="692253"/>
                </a:xfrm>
                <a:custGeom>
                  <a:avLst/>
                  <a:gdLst>
                    <a:gd name="connsiteX0" fmla="*/ 100917 w 1773869"/>
                    <a:gd name="connsiteY0" fmla="*/ 0 h 2362352"/>
                    <a:gd name="connsiteX1" fmla="*/ 0 w 1773869"/>
                    <a:gd name="connsiteY1" fmla="*/ 100917 h 2362352"/>
                    <a:gd name="connsiteX2" fmla="*/ 0 w 1773869"/>
                    <a:gd name="connsiteY2" fmla="*/ 2261435 h 2362352"/>
                    <a:gd name="connsiteX3" fmla="*/ 100917 w 1773869"/>
                    <a:gd name="connsiteY3" fmla="*/ 2362353 h 2362352"/>
                    <a:gd name="connsiteX4" fmla="*/ 1672962 w 1773869"/>
                    <a:gd name="connsiteY4" fmla="*/ 2362353 h 2362352"/>
                    <a:gd name="connsiteX5" fmla="*/ 1773870 w 1773869"/>
                    <a:gd name="connsiteY5" fmla="*/ 2261435 h 2362352"/>
                    <a:gd name="connsiteX6" fmla="*/ 1773870 w 1773869"/>
                    <a:gd name="connsiteY6" fmla="*/ 301466 h 2362352"/>
                    <a:gd name="connsiteX7" fmla="*/ 1472403 w 1773869"/>
                    <a:gd name="connsiteY7" fmla="*/ 0 h 2362352"/>
                    <a:gd name="connsiteX8" fmla="*/ 100917 w 1773869"/>
                    <a:gd name="connsiteY8" fmla="*/ 0 h 236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3869" h="2362352">
                      <a:moveTo>
                        <a:pt x="100917" y="0"/>
                      </a:moveTo>
                      <a:cubicBezTo>
                        <a:pt x="45187" y="0"/>
                        <a:pt x="0" y="45177"/>
                        <a:pt x="0" y="100917"/>
                      </a:cubicBezTo>
                      <a:lnTo>
                        <a:pt x="0" y="2261435"/>
                      </a:lnTo>
                      <a:cubicBezTo>
                        <a:pt x="0" y="2317166"/>
                        <a:pt x="45187" y="2362353"/>
                        <a:pt x="100917" y="2362353"/>
                      </a:cubicBezTo>
                      <a:lnTo>
                        <a:pt x="1672962" y="2362353"/>
                      </a:lnTo>
                      <a:cubicBezTo>
                        <a:pt x="1728692" y="2362353"/>
                        <a:pt x="1773870" y="2317166"/>
                        <a:pt x="1773870" y="2261435"/>
                      </a:cubicBezTo>
                      <a:lnTo>
                        <a:pt x="1773870" y="301466"/>
                      </a:lnTo>
                      <a:lnTo>
                        <a:pt x="1472403" y="0"/>
                      </a:lnTo>
                      <a:lnTo>
                        <a:pt x="100917" y="0"/>
                      </a:lnTo>
                      <a:close/>
                    </a:path>
                  </a:pathLst>
                </a:custGeom>
                <a:solidFill>
                  <a:schemeClr val="bg1"/>
                </a:solidFill>
                <a:ln w="6350" cap="flat">
                  <a:solidFill>
                    <a:schemeClr val="accent2"/>
                  </a:solidFill>
                  <a:prstDash val="solid"/>
                  <a:miter/>
                </a:ln>
                <a:effectLst/>
              </p:spPr>
              <p:txBody>
                <a:bodyPr rtlCol="0" anchor="ctr"/>
                <a:lstStyle/>
                <a:p>
                  <a:pPr defTabSz="914400">
                    <a:defRPr/>
                  </a:pPr>
                  <a:endParaRPr lang="nl-NL" sz="1600">
                    <a:solidFill>
                      <a:srgbClr val="3E4D5C"/>
                    </a:solidFill>
                    <a:latin typeface="Calibri Light"/>
                  </a:endParaRPr>
                </a:p>
              </p:txBody>
            </p:sp>
            <p:sp>
              <p:nvSpPr>
                <p:cNvPr id="766" name="Vrije vorm 765">
                  <a:extLst>
                    <a:ext uri="{FF2B5EF4-FFF2-40B4-BE49-F238E27FC236}">
                      <a16:creationId xmlns:a16="http://schemas.microsoft.com/office/drawing/2014/main" id="{27F19F89-32E9-1F75-D3D5-EAA994F72751}"/>
                    </a:ext>
                  </a:extLst>
                </p:cNvPr>
                <p:cNvSpPr/>
                <p:nvPr/>
              </p:nvSpPr>
              <p:spPr>
                <a:xfrm flipH="1">
                  <a:off x="4378318" y="5642820"/>
                  <a:ext cx="88340" cy="88340"/>
                </a:xfrm>
                <a:custGeom>
                  <a:avLst/>
                  <a:gdLst>
                    <a:gd name="connsiteX0" fmla="*/ 100918 w 301466"/>
                    <a:gd name="connsiteY0" fmla="*/ 301466 h 301466"/>
                    <a:gd name="connsiteX1" fmla="*/ 301466 w 301466"/>
                    <a:gd name="connsiteY1" fmla="*/ 301466 h 301466"/>
                    <a:gd name="connsiteX2" fmla="*/ 0 w 301466"/>
                    <a:gd name="connsiteY2" fmla="*/ 0 h 301466"/>
                    <a:gd name="connsiteX3" fmla="*/ 0 w 301466"/>
                    <a:gd name="connsiteY3" fmla="*/ 200559 h 301466"/>
                    <a:gd name="connsiteX4" fmla="*/ 100918 w 301466"/>
                    <a:gd name="connsiteY4" fmla="*/ 301466 h 301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466" h="301466">
                      <a:moveTo>
                        <a:pt x="100918" y="301466"/>
                      </a:moveTo>
                      <a:lnTo>
                        <a:pt x="301466" y="301466"/>
                      </a:lnTo>
                      <a:lnTo>
                        <a:pt x="0" y="0"/>
                      </a:lnTo>
                      <a:lnTo>
                        <a:pt x="0" y="200559"/>
                      </a:lnTo>
                      <a:cubicBezTo>
                        <a:pt x="0" y="256289"/>
                        <a:pt x="45187" y="301466"/>
                        <a:pt x="100918" y="301466"/>
                      </a:cubicBezTo>
                      <a:close/>
                    </a:path>
                  </a:pathLst>
                </a:custGeom>
                <a:solidFill>
                  <a:schemeClr val="accent2"/>
                </a:solidFill>
                <a:ln w="9525" cap="flat">
                  <a:noFill/>
                  <a:prstDash val="solid"/>
                  <a:miter/>
                </a:ln>
              </p:spPr>
              <p:txBody>
                <a:bodyPr rtlCol="0" anchor="ctr"/>
                <a:lstStyle/>
                <a:p>
                  <a:pPr defTabSz="914400">
                    <a:defRPr/>
                  </a:pPr>
                  <a:endParaRPr lang="nl-NL" sz="1600">
                    <a:solidFill>
                      <a:srgbClr val="3E4D5C"/>
                    </a:solidFill>
                    <a:latin typeface="Calibri Light"/>
                  </a:endParaRPr>
                </a:p>
              </p:txBody>
            </p:sp>
          </p:grpSp>
          <p:sp>
            <p:nvSpPr>
              <p:cNvPr id="763" name="Vrije vorm 762">
                <a:extLst>
                  <a:ext uri="{FF2B5EF4-FFF2-40B4-BE49-F238E27FC236}">
                    <a16:creationId xmlns:a16="http://schemas.microsoft.com/office/drawing/2014/main" id="{3739AF10-E8A8-DF3D-898C-B1E719E658CC}"/>
                  </a:ext>
                </a:extLst>
              </p:cNvPr>
              <p:cNvSpPr/>
              <p:nvPr/>
            </p:nvSpPr>
            <p:spPr>
              <a:xfrm flipH="1">
                <a:off x="7404368" y="3417887"/>
                <a:ext cx="197977" cy="240810"/>
              </a:xfrm>
              <a:custGeom>
                <a:avLst/>
                <a:gdLst>
                  <a:gd name="connsiteX0" fmla="*/ 1274416 w 1544040"/>
                  <a:gd name="connsiteY0" fmla="*/ 643880 h 1878110"/>
                  <a:gd name="connsiteX1" fmla="*/ 1274416 w 1544040"/>
                  <a:gd name="connsiteY1" fmla="*/ 697649 h 1878110"/>
                  <a:gd name="connsiteX2" fmla="*/ 620744 w 1544040"/>
                  <a:gd name="connsiteY2" fmla="*/ 697649 h 1878110"/>
                  <a:gd name="connsiteX3" fmla="*/ 620744 w 1544040"/>
                  <a:gd name="connsiteY3" fmla="*/ 643880 h 1878110"/>
                  <a:gd name="connsiteX4" fmla="*/ 1274416 w 1544040"/>
                  <a:gd name="connsiteY4" fmla="*/ 643880 h 1878110"/>
                  <a:gd name="connsiteX5" fmla="*/ 577253 w 1544040"/>
                  <a:gd name="connsiteY5" fmla="*/ 643880 h 1878110"/>
                  <a:gd name="connsiteX6" fmla="*/ 3905 w 1544040"/>
                  <a:gd name="connsiteY6" fmla="*/ 643880 h 1878110"/>
                  <a:gd name="connsiteX7" fmla="*/ 3905 w 1544040"/>
                  <a:gd name="connsiteY7" fmla="*/ 697649 h 1878110"/>
                  <a:gd name="connsiteX8" fmla="*/ 577253 w 1544040"/>
                  <a:gd name="connsiteY8" fmla="*/ 697649 h 1878110"/>
                  <a:gd name="connsiteX9" fmla="*/ 577253 w 1544040"/>
                  <a:gd name="connsiteY9" fmla="*/ 643880 h 1878110"/>
                  <a:gd name="connsiteX10" fmla="*/ 1317917 w 1544040"/>
                  <a:gd name="connsiteY10" fmla="*/ 643880 h 1878110"/>
                  <a:gd name="connsiteX11" fmla="*/ 1317917 w 1544040"/>
                  <a:gd name="connsiteY11" fmla="*/ 697649 h 1878110"/>
                  <a:gd name="connsiteX12" fmla="*/ 1539860 w 1544040"/>
                  <a:gd name="connsiteY12" fmla="*/ 697649 h 1878110"/>
                  <a:gd name="connsiteX13" fmla="*/ 1539860 w 1544040"/>
                  <a:gd name="connsiteY13" fmla="*/ 643880 h 1878110"/>
                  <a:gd name="connsiteX14" fmla="*/ 1317917 w 1544040"/>
                  <a:gd name="connsiteY14" fmla="*/ 643880 h 1878110"/>
                  <a:gd name="connsiteX15" fmla="*/ 239906 w 1544040"/>
                  <a:gd name="connsiteY15" fmla="*/ 751199 h 1878110"/>
                  <a:gd name="connsiteX16" fmla="*/ 3629 w 1544040"/>
                  <a:gd name="connsiteY16" fmla="*/ 751199 h 1878110"/>
                  <a:gd name="connsiteX17" fmla="*/ 3629 w 1544040"/>
                  <a:gd name="connsiteY17" fmla="*/ 804967 h 1878110"/>
                  <a:gd name="connsiteX18" fmla="*/ 239906 w 1544040"/>
                  <a:gd name="connsiteY18" fmla="*/ 804967 h 1878110"/>
                  <a:gd name="connsiteX19" fmla="*/ 239906 w 1544040"/>
                  <a:gd name="connsiteY19" fmla="*/ 751199 h 1878110"/>
                  <a:gd name="connsiteX20" fmla="*/ 743112 w 1544040"/>
                  <a:gd name="connsiteY20" fmla="*/ 751199 h 1878110"/>
                  <a:gd name="connsiteX21" fmla="*/ 283407 w 1544040"/>
                  <a:gd name="connsiteY21" fmla="*/ 751199 h 1878110"/>
                  <a:gd name="connsiteX22" fmla="*/ 283407 w 1544040"/>
                  <a:gd name="connsiteY22" fmla="*/ 804967 h 1878110"/>
                  <a:gd name="connsiteX23" fmla="*/ 743112 w 1544040"/>
                  <a:gd name="connsiteY23" fmla="*/ 804967 h 1878110"/>
                  <a:gd name="connsiteX24" fmla="*/ 743112 w 1544040"/>
                  <a:gd name="connsiteY24" fmla="*/ 751199 h 1878110"/>
                  <a:gd name="connsiteX25" fmla="*/ 1353131 w 1544040"/>
                  <a:gd name="connsiteY25" fmla="*/ 751199 h 1878110"/>
                  <a:gd name="connsiteX26" fmla="*/ 786603 w 1544040"/>
                  <a:gd name="connsiteY26" fmla="*/ 751199 h 1878110"/>
                  <a:gd name="connsiteX27" fmla="*/ 786603 w 1544040"/>
                  <a:gd name="connsiteY27" fmla="*/ 804967 h 1878110"/>
                  <a:gd name="connsiteX28" fmla="*/ 1353131 w 1544040"/>
                  <a:gd name="connsiteY28" fmla="*/ 804967 h 1878110"/>
                  <a:gd name="connsiteX29" fmla="*/ 1353131 w 1544040"/>
                  <a:gd name="connsiteY29" fmla="*/ 751199 h 1878110"/>
                  <a:gd name="connsiteX30" fmla="*/ 1396622 w 1544040"/>
                  <a:gd name="connsiteY30" fmla="*/ 751199 h 1878110"/>
                  <a:gd name="connsiteX31" fmla="*/ 1396622 w 1544040"/>
                  <a:gd name="connsiteY31" fmla="*/ 804967 h 1878110"/>
                  <a:gd name="connsiteX32" fmla="*/ 1539860 w 1544040"/>
                  <a:gd name="connsiteY32" fmla="*/ 804967 h 1878110"/>
                  <a:gd name="connsiteX33" fmla="*/ 1539860 w 1544040"/>
                  <a:gd name="connsiteY33" fmla="*/ 751199 h 1878110"/>
                  <a:gd name="connsiteX34" fmla="*/ 1396622 w 1544040"/>
                  <a:gd name="connsiteY34" fmla="*/ 751199 h 1878110"/>
                  <a:gd name="connsiteX35" fmla="*/ 332680 w 1544040"/>
                  <a:gd name="connsiteY35" fmla="*/ 858517 h 1878110"/>
                  <a:gd name="connsiteX36" fmla="*/ 3629 w 1544040"/>
                  <a:gd name="connsiteY36" fmla="*/ 858517 h 1878110"/>
                  <a:gd name="connsiteX37" fmla="*/ 3629 w 1544040"/>
                  <a:gd name="connsiteY37" fmla="*/ 912276 h 1878110"/>
                  <a:gd name="connsiteX38" fmla="*/ 332680 w 1544040"/>
                  <a:gd name="connsiteY38" fmla="*/ 912276 h 1878110"/>
                  <a:gd name="connsiteX39" fmla="*/ 332680 w 1544040"/>
                  <a:gd name="connsiteY39" fmla="*/ 858517 h 1878110"/>
                  <a:gd name="connsiteX40" fmla="*/ 1083259 w 1544040"/>
                  <a:gd name="connsiteY40" fmla="*/ 858517 h 1878110"/>
                  <a:gd name="connsiteX41" fmla="*/ 707889 w 1544040"/>
                  <a:gd name="connsiteY41" fmla="*/ 858517 h 1878110"/>
                  <a:gd name="connsiteX42" fmla="*/ 707889 w 1544040"/>
                  <a:gd name="connsiteY42" fmla="*/ 912276 h 1878110"/>
                  <a:gd name="connsiteX43" fmla="*/ 1083259 w 1544040"/>
                  <a:gd name="connsiteY43" fmla="*/ 912276 h 1878110"/>
                  <a:gd name="connsiteX44" fmla="*/ 1083259 w 1544040"/>
                  <a:gd name="connsiteY44" fmla="*/ 858517 h 1878110"/>
                  <a:gd name="connsiteX45" fmla="*/ 1126750 w 1544040"/>
                  <a:gd name="connsiteY45" fmla="*/ 858517 h 1878110"/>
                  <a:gd name="connsiteX46" fmla="*/ 1126750 w 1544040"/>
                  <a:gd name="connsiteY46" fmla="*/ 912276 h 1878110"/>
                  <a:gd name="connsiteX47" fmla="*/ 1539860 w 1544040"/>
                  <a:gd name="connsiteY47" fmla="*/ 912276 h 1878110"/>
                  <a:gd name="connsiteX48" fmla="*/ 1539860 w 1544040"/>
                  <a:gd name="connsiteY48" fmla="*/ 858517 h 1878110"/>
                  <a:gd name="connsiteX49" fmla="*/ 1126750 w 1544040"/>
                  <a:gd name="connsiteY49" fmla="*/ 858517 h 1878110"/>
                  <a:gd name="connsiteX50" fmla="*/ 664398 w 1544040"/>
                  <a:gd name="connsiteY50" fmla="*/ 858517 h 1878110"/>
                  <a:gd name="connsiteX51" fmla="*/ 376171 w 1544040"/>
                  <a:gd name="connsiteY51" fmla="*/ 858517 h 1878110"/>
                  <a:gd name="connsiteX52" fmla="*/ 376171 w 1544040"/>
                  <a:gd name="connsiteY52" fmla="*/ 912276 h 1878110"/>
                  <a:gd name="connsiteX53" fmla="*/ 664398 w 1544040"/>
                  <a:gd name="connsiteY53" fmla="*/ 912276 h 1878110"/>
                  <a:gd name="connsiteX54" fmla="*/ 664398 w 1544040"/>
                  <a:gd name="connsiteY54" fmla="*/ 858517 h 1878110"/>
                  <a:gd name="connsiteX55" fmla="*/ 152762 w 1544040"/>
                  <a:gd name="connsiteY55" fmla="*/ 965825 h 1878110"/>
                  <a:gd name="connsiteX56" fmla="*/ 3629 w 1544040"/>
                  <a:gd name="connsiteY56" fmla="*/ 965825 h 1878110"/>
                  <a:gd name="connsiteX57" fmla="*/ 3629 w 1544040"/>
                  <a:gd name="connsiteY57" fmla="*/ 1019594 h 1878110"/>
                  <a:gd name="connsiteX58" fmla="*/ 152762 w 1544040"/>
                  <a:gd name="connsiteY58" fmla="*/ 1019594 h 1878110"/>
                  <a:gd name="connsiteX59" fmla="*/ 152762 w 1544040"/>
                  <a:gd name="connsiteY59" fmla="*/ 965825 h 1878110"/>
                  <a:gd name="connsiteX60" fmla="*/ 779650 w 1544040"/>
                  <a:gd name="connsiteY60" fmla="*/ 965825 h 1878110"/>
                  <a:gd name="connsiteX61" fmla="*/ 196263 w 1544040"/>
                  <a:gd name="connsiteY61" fmla="*/ 965825 h 1878110"/>
                  <a:gd name="connsiteX62" fmla="*/ 196263 w 1544040"/>
                  <a:gd name="connsiteY62" fmla="*/ 1019594 h 1878110"/>
                  <a:gd name="connsiteX63" fmla="*/ 779650 w 1544040"/>
                  <a:gd name="connsiteY63" fmla="*/ 1019594 h 1878110"/>
                  <a:gd name="connsiteX64" fmla="*/ 779650 w 1544040"/>
                  <a:gd name="connsiteY64" fmla="*/ 965825 h 1878110"/>
                  <a:gd name="connsiteX65" fmla="*/ 823151 w 1544040"/>
                  <a:gd name="connsiteY65" fmla="*/ 965825 h 1878110"/>
                  <a:gd name="connsiteX66" fmla="*/ 823151 w 1544040"/>
                  <a:gd name="connsiteY66" fmla="*/ 1019594 h 1878110"/>
                  <a:gd name="connsiteX67" fmla="*/ 1539860 w 1544040"/>
                  <a:gd name="connsiteY67" fmla="*/ 1019594 h 1878110"/>
                  <a:gd name="connsiteX68" fmla="*/ 1539860 w 1544040"/>
                  <a:gd name="connsiteY68" fmla="*/ 965825 h 1878110"/>
                  <a:gd name="connsiteX69" fmla="*/ 823151 w 1544040"/>
                  <a:gd name="connsiteY69" fmla="*/ 965825 h 1878110"/>
                  <a:gd name="connsiteX70" fmla="*/ 388906 w 1544040"/>
                  <a:gd name="connsiteY70" fmla="*/ 1073144 h 1878110"/>
                  <a:gd name="connsiteX71" fmla="*/ 3629 w 1544040"/>
                  <a:gd name="connsiteY71" fmla="*/ 1073144 h 1878110"/>
                  <a:gd name="connsiteX72" fmla="*/ 3629 w 1544040"/>
                  <a:gd name="connsiteY72" fmla="*/ 1126912 h 1878110"/>
                  <a:gd name="connsiteX73" fmla="*/ 388906 w 1544040"/>
                  <a:gd name="connsiteY73" fmla="*/ 1126912 h 1878110"/>
                  <a:gd name="connsiteX74" fmla="*/ 388906 w 1544040"/>
                  <a:gd name="connsiteY74" fmla="*/ 1073144 h 1878110"/>
                  <a:gd name="connsiteX75" fmla="*/ 1430360 w 1544040"/>
                  <a:gd name="connsiteY75" fmla="*/ 1073144 h 1878110"/>
                  <a:gd name="connsiteX76" fmla="*/ 1430360 w 1544040"/>
                  <a:gd name="connsiteY76" fmla="*/ 1126274 h 1878110"/>
                  <a:gd name="connsiteX77" fmla="*/ 1430331 w 1544040"/>
                  <a:gd name="connsiteY77" fmla="*/ 1126912 h 1878110"/>
                  <a:gd name="connsiteX78" fmla="*/ 1539860 w 1544040"/>
                  <a:gd name="connsiteY78" fmla="*/ 1126912 h 1878110"/>
                  <a:gd name="connsiteX79" fmla="*/ 1539860 w 1544040"/>
                  <a:gd name="connsiteY79" fmla="*/ 1073144 h 1878110"/>
                  <a:gd name="connsiteX80" fmla="*/ 1430360 w 1544040"/>
                  <a:gd name="connsiteY80" fmla="*/ 1073144 h 1878110"/>
                  <a:gd name="connsiteX81" fmla="*/ 1386869 w 1544040"/>
                  <a:gd name="connsiteY81" fmla="*/ 1126274 h 1878110"/>
                  <a:gd name="connsiteX82" fmla="*/ 1386869 w 1544040"/>
                  <a:gd name="connsiteY82" fmla="*/ 1073144 h 1878110"/>
                  <a:gd name="connsiteX83" fmla="*/ 1129570 w 1544040"/>
                  <a:gd name="connsiteY83" fmla="*/ 1073144 h 1878110"/>
                  <a:gd name="connsiteX84" fmla="*/ 1129570 w 1544040"/>
                  <a:gd name="connsiteY84" fmla="*/ 1126912 h 1878110"/>
                  <a:gd name="connsiteX85" fmla="*/ 1386897 w 1544040"/>
                  <a:gd name="connsiteY85" fmla="*/ 1126912 h 1878110"/>
                  <a:gd name="connsiteX86" fmla="*/ 1386869 w 1544040"/>
                  <a:gd name="connsiteY86" fmla="*/ 1126274 h 1878110"/>
                  <a:gd name="connsiteX87" fmla="*/ 1086069 w 1544040"/>
                  <a:gd name="connsiteY87" fmla="*/ 1073144 h 1878110"/>
                  <a:gd name="connsiteX88" fmla="*/ 432397 w 1544040"/>
                  <a:gd name="connsiteY88" fmla="*/ 1073144 h 1878110"/>
                  <a:gd name="connsiteX89" fmla="*/ 432397 w 1544040"/>
                  <a:gd name="connsiteY89" fmla="*/ 1126912 h 1878110"/>
                  <a:gd name="connsiteX90" fmla="*/ 1086069 w 1544040"/>
                  <a:gd name="connsiteY90" fmla="*/ 1126912 h 1878110"/>
                  <a:gd name="connsiteX91" fmla="*/ 1086069 w 1544040"/>
                  <a:gd name="connsiteY91" fmla="*/ 1073144 h 1878110"/>
                  <a:gd name="connsiteX92" fmla="*/ 221818 w 1544040"/>
                  <a:gd name="connsiteY92" fmla="*/ 1183510 h 1878110"/>
                  <a:gd name="connsiteX93" fmla="*/ 222018 w 1544040"/>
                  <a:gd name="connsiteY93" fmla="*/ 1180452 h 1878110"/>
                  <a:gd name="connsiteX94" fmla="*/ 3629 w 1544040"/>
                  <a:gd name="connsiteY94" fmla="*/ 1180452 h 1878110"/>
                  <a:gd name="connsiteX95" fmla="*/ 3629 w 1544040"/>
                  <a:gd name="connsiteY95" fmla="*/ 1234221 h 1878110"/>
                  <a:gd name="connsiteX96" fmla="*/ 221818 w 1544040"/>
                  <a:gd name="connsiteY96" fmla="*/ 1234221 h 1878110"/>
                  <a:gd name="connsiteX97" fmla="*/ 221818 w 1544040"/>
                  <a:gd name="connsiteY97" fmla="*/ 1183510 h 1878110"/>
                  <a:gd name="connsiteX98" fmla="*/ 870366 w 1544040"/>
                  <a:gd name="connsiteY98" fmla="*/ 1234221 h 1878110"/>
                  <a:gd name="connsiteX99" fmla="*/ 870366 w 1544040"/>
                  <a:gd name="connsiteY99" fmla="*/ 1180452 h 1878110"/>
                  <a:gd name="connsiteX100" fmla="*/ 265109 w 1544040"/>
                  <a:gd name="connsiteY100" fmla="*/ 1180452 h 1878110"/>
                  <a:gd name="connsiteX101" fmla="*/ 265309 w 1544040"/>
                  <a:gd name="connsiteY101" fmla="*/ 1183510 h 1878110"/>
                  <a:gd name="connsiteX102" fmla="*/ 265309 w 1544040"/>
                  <a:gd name="connsiteY102" fmla="*/ 1234221 h 1878110"/>
                  <a:gd name="connsiteX103" fmla="*/ 870366 w 1544040"/>
                  <a:gd name="connsiteY103" fmla="*/ 1234221 h 1878110"/>
                  <a:gd name="connsiteX104" fmla="*/ 913857 w 1544040"/>
                  <a:gd name="connsiteY104" fmla="*/ 1180452 h 1878110"/>
                  <a:gd name="connsiteX105" fmla="*/ 913857 w 1544040"/>
                  <a:gd name="connsiteY105" fmla="*/ 1234221 h 1878110"/>
                  <a:gd name="connsiteX106" fmla="*/ 1539860 w 1544040"/>
                  <a:gd name="connsiteY106" fmla="*/ 1234221 h 1878110"/>
                  <a:gd name="connsiteX107" fmla="*/ 1539860 w 1544040"/>
                  <a:gd name="connsiteY107" fmla="*/ 1180452 h 1878110"/>
                  <a:gd name="connsiteX108" fmla="*/ 913857 w 1544040"/>
                  <a:gd name="connsiteY108" fmla="*/ 1180452 h 1878110"/>
                  <a:gd name="connsiteX109" fmla="*/ 451847 w 1544040"/>
                  <a:gd name="connsiteY109" fmla="*/ 1292133 h 1878110"/>
                  <a:gd name="connsiteX110" fmla="*/ 452247 w 1544040"/>
                  <a:gd name="connsiteY110" fmla="*/ 1287771 h 1878110"/>
                  <a:gd name="connsiteX111" fmla="*/ 3629 w 1544040"/>
                  <a:gd name="connsiteY111" fmla="*/ 1287771 h 1878110"/>
                  <a:gd name="connsiteX112" fmla="*/ 3629 w 1544040"/>
                  <a:gd name="connsiteY112" fmla="*/ 1341539 h 1878110"/>
                  <a:gd name="connsiteX113" fmla="*/ 451847 w 1544040"/>
                  <a:gd name="connsiteY113" fmla="*/ 1341539 h 1878110"/>
                  <a:gd name="connsiteX114" fmla="*/ 451847 w 1544040"/>
                  <a:gd name="connsiteY114" fmla="*/ 1292133 h 1878110"/>
                  <a:gd name="connsiteX115" fmla="*/ 494938 w 1544040"/>
                  <a:gd name="connsiteY115" fmla="*/ 1287771 h 1878110"/>
                  <a:gd name="connsiteX116" fmla="*/ 495338 w 1544040"/>
                  <a:gd name="connsiteY116" fmla="*/ 1292133 h 1878110"/>
                  <a:gd name="connsiteX117" fmla="*/ 495338 w 1544040"/>
                  <a:gd name="connsiteY117" fmla="*/ 1341539 h 1878110"/>
                  <a:gd name="connsiteX118" fmla="*/ 752161 w 1544040"/>
                  <a:gd name="connsiteY118" fmla="*/ 1341539 h 1878110"/>
                  <a:gd name="connsiteX119" fmla="*/ 752161 w 1544040"/>
                  <a:gd name="connsiteY119" fmla="*/ 1287771 h 1878110"/>
                  <a:gd name="connsiteX120" fmla="*/ 494938 w 1544040"/>
                  <a:gd name="connsiteY120" fmla="*/ 1287771 h 1878110"/>
                  <a:gd name="connsiteX121" fmla="*/ 1231383 w 1544040"/>
                  <a:gd name="connsiteY121" fmla="*/ 1287771 h 1878110"/>
                  <a:gd name="connsiteX122" fmla="*/ 795652 w 1544040"/>
                  <a:gd name="connsiteY122" fmla="*/ 1287771 h 1878110"/>
                  <a:gd name="connsiteX123" fmla="*/ 795652 w 1544040"/>
                  <a:gd name="connsiteY123" fmla="*/ 1341539 h 1878110"/>
                  <a:gd name="connsiteX124" fmla="*/ 1231383 w 1544040"/>
                  <a:gd name="connsiteY124" fmla="*/ 1341539 h 1878110"/>
                  <a:gd name="connsiteX125" fmla="*/ 1231383 w 1544040"/>
                  <a:gd name="connsiteY125" fmla="*/ 1287771 h 1878110"/>
                  <a:gd name="connsiteX126" fmla="*/ 1274874 w 1544040"/>
                  <a:gd name="connsiteY126" fmla="*/ 1287771 h 1878110"/>
                  <a:gd name="connsiteX127" fmla="*/ 1274874 w 1544040"/>
                  <a:gd name="connsiteY127" fmla="*/ 1341539 h 1878110"/>
                  <a:gd name="connsiteX128" fmla="*/ 1539860 w 1544040"/>
                  <a:gd name="connsiteY128" fmla="*/ 1341539 h 1878110"/>
                  <a:gd name="connsiteX129" fmla="*/ 1539860 w 1544040"/>
                  <a:gd name="connsiteY129" fmla="*/ 1287771 h 1878110"/>
                  <a:gd name="connsiteX130" fmla="*/ 1274874 w 1544040"/>
                  <a:gd name="connsiteY130" fmla="*/ 1287771 h 1878110"/>
                  <a:gd name="connsiteX131" fmla="*/ 193062 w 1544040"/>
                  <a:gd name="connsiteY131" fmla="*/ 1400756 h 1878110"/>
                  <a:gd name="connsiteX132" fmla="*/ 193748 w 1544040"/>
                  <a:gd name="connsiteY132" fmla="*/ 1395089 h 1878110"/>
                  <a:gd name="connsiteX133" fmla="*/ 3629 w 1544040"/>
                  <a:gd name="connsiteY133" fmla="*/ 1395089 h 1878110"/>
                  <a:gd name="connsiteX134" fmla="*/ 3629 w 1544040"/>
                  <a:gd name="connsiteY134" fmla="*/ 1448857 h 1878110"/>
                  <a:gd name="connsiteX135" fmla="*/ 193062 w 1544040"/>
                  <a:gd name="connsiteY135" fmla="*/ 1448857 h 1878110"/>
                  <a:gd name="connsiteX136" fmla="*/ 193062 w 1544040"/>
                  <a:gd name="connsiteY136" fmla="*/ 1400756 h 1878110"/>
                  <a:gd name="connsiteX137" fmla="*/ 809663 w 1544040"/>
                  <a:gd name="connsiteY137" fmla="*/ 1448857 h 1878110"/>
                  <a:gd name="connsiteX138" fmla="*/ 809663 w 1544040"/>
                  <a:gd name="connsiteY138" fmla="*/ 1400756 h 1878110"/>
                  <a:gd name="connsiteX139" fmla="*/ 810349 w 1544040"/>
                  <a:gd name="connsiteY139" fmla="*/ 1395089 h 1878110"/>
                  <a:gd name="connsiteX140" fmla="*/ 235868 w 1544040"/>
                  <a:gd name="connsiteY140" fmla="*/ 1395089 h 1878110"/>
                  <a:gd name="connsiteX141" fmla="*/ 236554 w 1544040"/>
                  <a:gd name="connsiteY141" fmla="*/ 1400756 h 1878110"/>
                  <a:gd name="connsiteX142" fmla="*/ 236554 w 1544040"/>
                  <a:gd name="connsiteY142" fmla="*/ 1448857 h 1878110"/>
                  <a:gd name="connsiteX143" fmla="*/ 809663 w 1544040"/>
                  <a:gd name="connsiteY143" fmla="*/ 1448857 h 1878110"/>
                  <a:gd name="connsiteX144" fmla="*/ 1199436 w 1544040"/>
                  <a:gd name="connsiteY144" fmla="*/ 1448857 h 1878110"/>
                  <a:gd name="connsiteX145" fmla="*/ 1199436 w 1544040"/>
                  <a:gd name="connsiteY145" fmla="*/ 1395089 h 1878110"/>
                  <a:gd name="connsiteX146" fmla="*/ 852469 w 1544040"/>
                  <a:gd name="connsiteY146" fmla="*/ 1395089 h 1878110"/>
                  <a:gd name="connsiteX147" fmla="*/ 853164 w 1544040"/>
                  <a:gd name="connsiteY147" fmla="*/ 1400756 h 1878110"/>
                  <a:gd name="connsiteX148" fmla="*/ 853164 w 1544040"/>
                  <a:gd name="connsiteY148" fmla="*/ 1448857 h 1878110"/>
                  <a:gd name="connsiteX149" fmla="*/ 1199436 w 1544040"/>
                  <a:gd name="connsiteY149" fmla="*/ 1448857 h 1878110"/>
                  <a:gd name="connsiteX150" fmla="*/ 1242927 w 1544040"/>
                  <a:gd name="connsiteY150" fmla="*/ 1395089 h 1878110"/>
                  <a:gd name="connsiteX151" fmla="*/ 1242927 w 1544040"/>
                  <a:gd name="connsiteY151" fmla="*/ 1448857 h 1878110"/>
                  <a:gd name="connsiteX152" fmla="*/ 1539860 w 1544040"/>
                  <a:gd name="connsiteY152" fmla="*/ 1448857 h 1878110"/>
                  <a:gd name="connsiteX153" fmla="*/ 1539860 w 1544040"/>
                  <a:gd name="connsiteY153" fmla="*/ 1395089 h 1878110"/>
                  <a:gd name="connsiteX154" fmla="*/ 1242927 w 1544040"/>
                  <a:gd name="connsiteY154" fmla="*/ 1395089 h 1878110"/>
                  <a:gd name="connsiteX155" fmla="*/ 557270 w 1544040"/>
                  <a:gd name="connsiteY155" fmla="*/ 1502397 h 1878110"/>
                  <a:gd name="connsiteX156" fmla="*/ 3629 w 1544040"/>
                  <a:gd name="connsiteY156" fmla="*/ 1502397 h 1878110"/>
                  <a:gd name="connsiteX157" fmla="*/ 3629 w 1544040"/>
                  <a:gd name="connsiteY157" fmla="*/ 1556166 h 1878110"/>
                  <a:gd name="connsiteX158" fmla="*/ 557270 w 1544040"/>
                  <a:gd name="connsiteY158" fmla="*/ 1556166 h 1878110"/>
                  <a:gd name="connsiteX159" fmla="*/ 557270 w 1544040"/>
                  <a:gd name="connsiteY159" fmla="*/ 1502397 h 1878110"/>
                  <a:gd name="connsiteX160" fmla="*/ 1410291 w 1544040"/>
                  <a:gd name="connsiteY160" fmla="*/ 1502397 h 1878110"/>
                  <a:gd name="connsiteX161" fmla="*/ 1054437 w 1544040"/>
                  <a:gd name="connsiteY161" fmla="*/ 1502397 h 1878110"/>
                  <a:gd name="connsiteX162" fmla="*/ 1054437 w 1544040"/>
                  <a:gd name="connsiteY162" fmla="*/ 1556166 h 1878110"/>
                  <a:gd name="connsiteX163" fmla="*/ 1410291 w 1544040"/>
                  <a:gd name="connsiteY163" fmla="*/ 1556166 h 1878110"/>
                  <a:gd name="connsiteX164" fmla="*/ 1410291 w 1544040"/>
                  <a:gd name="connsiteY164" fmla="*/ 1502397 h 1878110"/>
                  <a:gd name="connsiteX165" fmla="*/ 1453792 w 1544040"/>
                  <a:gd name="connsiteY165" fmla="*/ 1502397 h 1878110"/>
                  <a:gd name="connsiteX166" fmla="*/ 1453792 w 1544040"/>
                  <a:gd name="connsiteY166" fmla="*/ 1556166 h 1878110"/>
                  <a:gd name="connsiteX167" fmla="*/ 1544041 w 1544040"/>
                  <a:gd name="connsiteY167" fmla="*/ 1556166 h 1878110"/>
                  <a:gd name="connsiteX168" fmla="*/ 1544041 w 1544040"/>
                  <a:gd name="connsiteY168" fmla="*/ 1502397 h 1878110"/>
                  <a:gd name="connsiteX169" fmla="*/ 1453792 w 1544040"/>
                  <a:gd name="connsiteY169" fmla="*/ 1502397 h 1878110"/>
                  <a:gd name="connsiteX170" fmla="*/ 1010936 w 1544040"/>
                  <a:gd name="connsiteY170" fmla="*/ 1502397 h 1878110"/>
                  <a:gd name="connsiteX171" fmla="*/ 600770 w 1544040"/>
                  <a:gd name="connsiteY171" fmla="*/ 1502397 h 1878110"/>
                  <a:gd name="connsiteX172" fmla="*/ 600770 w 1544040"/>
                  <a:gd name="connsiteY172" fmla="*/ 1556166 h 1878110"/>
                  <a:gd name="connsiteX173" fmla="*/ 1010936 w 1544040"/>
                  <a:gd name="connsiteY173" fmla="*/ 1556166 h 1878110"/>
                  <a:gd name="connsiteX174" fmla="*/ 1010936 w 1544040"/>
                  <a:gd name="connsiteY174" fmla="*/ 1502397 h 1878110"/>
                  <a:gd name="connsiteX175" fmla="*/ 340023 w 1544040"/>
                  <a:gd name="connsiteY175" fmla="*/ 1609715 h 1878110"/>
                  <a:gd name="connsiteX176" fmla="*/ 0 w 1544040"/>
                  <a:gd name="connsiteY176" fmla="*/ 1609715 h 1878110"/>
                  <a:gd name="connsiteX177" fmla="*/ 0 w 1544040"/>
                  <a:gd name="connsiteY177" fmla="*/ 1663484 h 1878110"/>
                  <a:gd name="connsiteX178" fmla="*/ 340023 w 1544040"/>
                  <a:gd name="connsiteY178" fmla="*/ 1663484 h 1878110"/>
                  <a:gd name="connsiteX179" fmla="*/ 340023 w 1544040"/>
                  <a:gd name="connsiteY179" fmla="*/ 1609715 h 1878110"/>
                  <a:gd name="connsiteX180" fmla="*/ 383524 w 1544040"/>
                  <a:gd name="connsiteY180" fmla="*/ 1609715 h 1878110"/>
                  <a:gd name="connsiteX181" fmla="*/ 383524 w 1544040"/>
                  <a:gd name="connsiteY181" fmla="*/ 1663484 h 1878110"/>
                  <a:gd name="connsiteX182" fmla="*/ 800081 w 1544040"/>
                  <a:gd name="connsiteY182" fmla="*/ 1663484 h 1878110"/>
                  <a:gd name="connsiteX183" fmla="*/ 800081 w 1544040"/>
                  <a:gd name="connsiteY183" fmla="*/ 1609715 h 1878110"/>
                  <a:gd name="connsiteX184" fmla="*/ 383524 w 1544040"/>
                  <a:gd name="connsiteY184" fmla="*/ 1609715 h 1878110"/>
                  <a:gd name="connsiteX185" fmla="*/ 843572 w 1544040"/>
                  <a:gd name="connsiteY185" fmla="*/ 1609715 h 1878110"/>
                  <a:gd name="connsiteX186" fmla="*/ 843572 w 1544040"/>
                  <a:gd name="connsiteY186" fmla="*/ 1663484 h 1878110"/>
                  <a:gd name="connsiteX187" fmla="*/ 1263330 w 1544040"/>
                  <a:gd name="connsiteY187" fmla="*/ 1663484 h 1878110"/>
                  <a:gd name="connsiteX188" fmla="*/ 1263330 w 1544040"/>
                  <a:gd name="connsiteY188" fmla="*/ 1609715 h 1878110"/>
                  <a:gd name="connsiteX189" fmla="*/ 843572 w 1544040"/>
                  <a:gd name="connsiteY189" fmla="*/ 1609715 h 1878110"/>
                  <a:gd name="connsiteX190" fmla="*/ 1306821 w 1544040"/>
                  <a:gd name="connsiteY190" fmla="*/ 1609715 h 1878110"/>
                  <a:gd name="connsiteX191" fmla="*/ 1306821 w 1544040"/>
                  <a:gd name="connsiteY191" fmla="*/ 1663484 h 1878110"/>
                  <a:gd name="connsiteX192" fmla="*/ 1544041 w 1544040"/>
                  <a:gd name="connsiteY192" fmla="*/ 1663484 h 1878110"/>
                  <a:gd name="connsiteX193" fmla="*/ 1544041 w 1544040"/>
                  <a:gd name="connsiteY193" fmla="*/ 1609715 h 1878110"/>
                  <a:gd name="connsiteX194" fmla="*/ 1306821 w 1544040"/>
                  <a:gd name="connsiteY194" fmla="*/ 1609715 h 1878110"/>
                  <a:gd name="connsiteX195" fmla="*/ 1048045 w 1544040"/>
                  <a:gd name="connsiteY195" fmla="*/ 1717024 h 1878110"/>
                  <a:gd name="connsiteX196" fmla="*/ 1048045 w 1544040"/>
                  <a:gd name="connsiteY196" fmla="*/ 1770793 h 1878110"/>
                  <a:gd name="connsiteX197" fmla="*/ 1544041 w 1544040"/>
                  <a:gd name="connsiteY197" fmla="*/ 1770793 h 1878110"/>
                  <a:gd name="connsiteX198" fmla="*/ 1544041 w 1544040"/>
                  <a:gd name="connsiteY198" fmla="*/ 1717024 h 1878110"/>
                  <a:gd name="connsiteX199" fmla="*/ 1048045 w 1544040"/>
                  <a:gd name="connsiteY199" fmla="*/ 1717024 h 1878110"/>
                  <a:gd name="connsiteX200" fmla="*/ 1004554 w 1544040"/>
                  <a:gd name="connsiteY200" fmla="*/ 1717024 h 1878110"/>
                  <a:gd name="connsiteX201" fmla="*/ 639109 w 1544040"/>
                  <a:gd name="connsiteY201" fmla="*/ 1717024 h 1878110"/>
                  <a:gd name="connsiteX202" fmla="*/ 639109 w 1544040"/>
                  <a:gd name="connsiteY202" fmla="*/ 1770793 h 1878110"/>
                  <a:gd name="connsiteX203" fmla="*/ 1004554 w 1544040"/>
                  <a:gd name="connsiteY203" fmla="*/ 1770793 h 1878110"/>
                  <a:gd name="connsiteX204" fmla="*/ 1004554 w 1544040"/>
                  <a:gd name="connsiteY204" fmla="*/ 1717024 h 1878110"/>
                  <a:gd name="connsiteX205" fmla="*/ 595608 w 1544040"/>
                  <a:gd name="connsiteY205" fmla="*/ 1717024 h 1878110"/>
                  <a:gd name="connsiteX206" fmla="*/ 0 w 1544040"/>
                  <a:gd name="connsiteY206" fmla="*/ 1717024 h 1878110"/>
                  <a:gd name="connsiteX207" fmla="*/ 0 w 1544040"/>
                  <a:gd name="connsiteY207" fmla="*/ 1770793 h 1878110"/>
                  <a:gd name="connsiteX208" fmla="*/ 595608 w 1544040"/>
                  <a:gd name="connsiteY208" fmla="*/ 1770793 h 1878110"/>
                  <a:gd name="connsiteX209" fmla="*/ 595608 w 1544040"/>
                  <a:gd name="connsiteY209" fmla="*/ 1717024 h 1878110"/>
                  <a:gd name="connsiteX210" fmla="*/ 221818 w 1544040"/>
                  <a:gd name="connsiteY210" fmla="*/ 1824342 h 1878110"/>
                  <a:gd name="connsiteX211" fmla="*/ 0 w 1544040"/>
                  <a:gd name="connsiteY211" fmla="*/ 1824342 h 1878110"/>
                  <a:gd name="connsiteX212" fmla="*/ 0 w 1544040"/>
                  <a:gd name="connsiteY212" fmla="*/ 1878111 h 1878110"/>
                  <a:gd name="connsiteX213" fmla="*/ 221818 w 1544040"/>
                  <a:gd name="connsiteY213" fmla="*/ 1878111 h 1878110"/>
                  <a:gd name="connsiteX214" fmla="*/ 221818 w 1544040"/>
                  <a:gd name="connsiteY214" fmla="*/ 1824342 h 1878110"/>
                  <a:gd name="connsiteX215" fmla="*/ 518932 w 1544040"/>
                  <a:gd name="connsiteY215" fmla="*/ 1824342 h 1878110"/>
                  <a:gd name="connsiteX216" fmla="*/ 265309 w 1544040"/>
                  <a:gd name="connsiteY216" fmla="*/ 1824342 h 1878110"/>
                  <a:gd name="connsiteX217" fmla="*/ 265309 w 1544040"/>
                  <a:gd name="connsiteY217" fmla="*/ 1878111 h 1878110"/>
                  <a:gd name="connsiteX218" fmla="*/ 518932 w 1544040"/>
                  <a:gd name="connsiteY218" fmla="*/ 1878111 h 1878110"/>
                  <a:gd name="connsiteX219" fmla="*/ 518932 w 1544040"/>
                  <a:gd name="connsiteY219" fmla="*/ 1824342 h 1878110"/>
                  <a:gd name="connsiteX220" fmla="*/ 562432 w 1544040"/>
                  <a:gd name="connsiteY220" fmla="*/ 1824342 h 1878110"/>
                  <a:gd name="connsiteX221" fmla="*/ 562432 w 1544040"/>
                  <a:gd name="connsiteY221" fmla="*/ 1878111 h 1878110"/>
                  <a:gd name="connsiteX222" fmla="*/ 1055666 w 1544040"/>
                  <a:gd name="connsiteY222" fmla="*/ 1878111 h 1878110"/>
                  <a:gd name="connsiteX223" fmla="*/ 1055666 w 1544040"/>
                  <a:gd name="connsiteY223" fmla="*/ 1824342 h 1878110"/>
                  <a:gd name="connsiteX224" fmla="*/ 562432 w 1544040"/>
                  <a:gd name="connsiteY224" fmla="*/ 1824342 h 1878110"/>
                  <a:gd name="connsiteX225" fmla="*/ 1099166 w 1544040"/>
                  <a:gd name="connsiteY225" fmla="*/ 1824342 h 1878110"/>
                  <a:gd name="connsiteX226" fmla="*/ 1099166 w 1544040"/>
                  <a:gd name="connsiteY226" fmla="*/ 1878111 h 1878110"/>
                  <a:gd name="connsiteX227" fmla="*/ 1539860 w 1544040"/>
                  <a:gd name="connsiteY227" fmla="*/ 1878111 h 1878110"/>
                  <a:gd name="connsiteX228" fmla="*/ 1539860 w 1544040"/>
                  <a:gd name="connsiteY228" fmla="*/ 1824342 h 1878110"/>
                  <a:gd name="connsiteX229" fmla="*/ 1099166 w 1544040"/>
                  <a:gd name="connsiteY229" fmla="*/ 1824342 h 1878110"/>
                  <a:gd name="connsiteX230" fmla="*/ 338299 w 1544040"/>
                  <a:gd name="connsiteY230" fmla="*/ 321945 h 1878110"/>
                  <a:gd name="connsiteX231" fmla="*/ 3905 w 1544040"/>
                  <a:gd name="connsiteY231" fmla="*/ 321945 h 1878110"/>
                  <a:gd name="connsiteX232" fmla="*/ 3905 w 1544040"/>
                  <a:gd name="connsiteY232" fmla="*/ 375714 h 1878110"/>
                  <a:gd name="connsiteX233" fmla="*/ 338299 w 1544040"/>
                  <a:gd name="connsiteY233" fmla="*/ 375714 h 1878110"/>
                  <a:gd name="connsiteX234" fmla="*/ 338299 w 1544040"/>
                  <a:gd name="connsiteY234" fmla="*/ 321945 h 1878110"/>
                  <a:gd name="connsiteX235" fmla="*/ 1108558 w 1544040"/>
                  <a:gd name="connsiteY235" fmla="*/ 321945 h 1878110"/>
                  <a:gd name="connsiteX236" fmla="*/ 535743 w 1544040"/>
                  <a:gd name="connsiteY236" fmla="*/ 321945 h 1878110"/>
                  <a:gd name="connsiteX237" fmla="*/ 535743 w 1544040"/>
                  <a:gd name="connsiteY237" fmla="*/ 375714 h 1878110"/>
                  <a:gd name="connsiteX238" fmla="*/ 1108558 w 1544040"/>
                  <a:gd name="connsiteY238" fmla="*/ 375714 h 1878110"/>
                  <a:gd name="connsiteX239" fmla="*/ 1108558 w 1544040"/>
                  <a:gd name="connsiteY239" fmla="*/ 321945 h 1878110"/>
                  <a:gd name="connsiteX240" fmla="*/ 1152059 w 1544040"/>
                  <a:gd name="connsiteY240" fmla="*/ 321945 h 1878110"/>
                  <a:gd name="connsiteX241" fmla="*/ 1152059 w 1544040"/>
                  <a:gd name="connsiteY241" fmla="*/ 375714 h 1878110"/>
                  <a:gd name="connsiteX242" fmla="*/ 1539860 w 1544040"/>
                  <a:gd name="connsiteY242" fmla="*/ 375714 h 1878110"/>
                  <a:gd name="connsiteX243" fmla="*/ 1539860 w 1544040"/>
                  <a:gd name="connsiteY243" fmla="*/ 321945 h 1878110"/>
                  <a:gd name="connsiteX244" fmla="*/ 1152059 w 1544040"/>
                  <a:gd name="connsiteY244" fmla="*/ 321945 h 1878110"/>
                  <a:gd name="connsiteX245" fmla="*/ 610981 w 1544040"/>
                  <a:gd name="connsiteY245" fmla="*/ 429254 h 1878110"/>
                  <a:gd name="connsiteX246" fmla="*/ 535743 w 1544040"/>
                  <a:gd name="connsiteY246" fmla="*/ 429254 h 1878110"/>
                  <a:gd name="connsiteX247" fmla="*/ 535743 w 1544040"/>
                  <a:gd name="connsiteY247" fmla="*/ 483022 h 1878110"/>
                  <a:gd name="connsiteX248" fmla="*/ 610981 w 1544040"/>
                  <a:gd name="connsiteY248" fmla="*/ 483022 h 1878110"/>
                  <a:gd name="connsiteX249" fmla="*/ 610981 w 1544040"/>
                  <a:gd name="connsiteY249" fmla="*/ 429254 h 1878110"/>
                  <a:gd name="connsiteX250" fmla="*/ 998925 w 1544040"/>
                  <a:gd name="connsiteY250" fmla="*/ 429254 h 1878110"/>
                  <a:gd name="connsiteX251" fmla="*/ 654482 w 1544040"/>
                  <a:gd name="connsiteY251" fmla="*/ 429254 h 1878110"/>
                  <a:gd name="connsiteX252" fmla="*/ 654482 w 1544040"/>
                  <a:gd name="connsiteY252" fmla="*/ 483022 h 1878110"/>
                  <a:gd name="connsiteX253" fmla="*/ 998925 w 1544040"/>
                  <a:gd name="connsiteY253" fmla="*/ 483022 h 1878110"/>
                  <a:gd name="connsiteX254" fmla="*/ 998925 w 1544040"/>
                  <a:gd name="connsiteY254" fmla="*/ 429254 h 1878110"/>
                  <a:gd name="connsiteX255" fmla="*/ 1360084 w 1544040"/>
                  <a:gd name="connsiteY255" fmla="*/ 429254 h 1878110"/>
                  <a:gd name="connsiteX256" fmla="*/ 1360084 w 1544040"/>
                  <a:gd name="connsiteY256" fmla="*/ 483022 h 1878110"/>
                  <a:gd name="connsiteX257" fmla="*/ 1539860 w 1544040"/>
                  <a:gd name="connsiteY257" fmla="*/ 483022 h 1878110"/>
                  <a:gd name="connsiteX258" fmla="*/ 1539860 w 1544040"/>
                  <a:gd name="connsiteY258" fmla="*/ 429254 h 1878110"/>
                  <a:gd name="connsiteX259" fmla="*/ 1360084 w 1544040"/>
                  <a:gd name="connsiteY259" fmla="*/ 429254 h 1878110"/>
                  <a:gd name="connsiteX260" fmla="*/ 1316584 w 1544040"/>
                  <a:gd name="connsiteY260" fmla="*/ 429254 h 1878110"/>
                  <a:gd name="connsiteX261" fmla="*/ 1042416 w 1544040"/>
                  <a:gd name="connsiteY261" fmla="*/ 429254 h 1878110"/>
                  <a:gd name="connsiteX262" fmla="*/ 1042416 w 1544040"/>
                  <a:gd name="connsiteY262" fmla="*/ 483022 h 1878110"/>
                  <a:gd name="connsiteX263" fmla="*/ 1316584 w 1544040"/>
                  <a:gd name="connsiteY263" fmla="*/ 483022 h 1878110"/>
                  <a:gd name="connsiteX264" fmla="*/ 1316584 w 1544040"/>
                  <a:gd name="connsiteY264" fmla="*/ 429254 h 1878110"/>
                  <a:gd name="connsiteX265" fmla="*/ 248345 w 1544040"/>
                  <a:gd name="connsiteY265" fmla="*/ 536572 h 1878110"/>
                  <a:gd name="connsiteX266" fmla="*/ 3905 w 1544040"/>
                  <a:gd name="connsiteY266" fmla="*/ 536572 h 1878110"/>
                  <a:gd name="connsiteX267" fmla="*/ 3905 w 1544040"/>
                  <a:gd name="connsiteY267" fmla="*/ 590340 h 1878110"/>
                  <a:gd name="connsiteX268" fmla="*/ 248345 w 1544040"/>
                  <a:gd name="connsiteY268" fmla="*/ 590340 h 1878110"/>
                  <a:gd name="connsiteX269" fmla="*/ 248345 w 1544040"/>
                  <a:gd name="connsiteY269" fmla="*/ 536572 h 1878110"/>
                  <a:gd name="connsiteX270" fmla="*/ 779650 w 1544040"/>
                  <a:gd name="connsiteY270" fmla="*/ 536572 h 1878110"/>
                  <a:gd name="connsiteX271" fmla="*/ 291837 w 1544040"/>
                  <a:gd name="connsiteY271" fmla="*/ 536572 h 1878110"/>
                  <a:gd name="connsiteX272" fmla="*/ 291837 w 1544040"/>
                  <a:gd name="connsiteY272" fmla="*/ 590340 h 1878110"/>
                  <a:gd name="connsiteX273" fmla="*/ 779650 w 1544040"/>
                  <a:gd name="connsiteY273" fmla="*/ 590340 h 1878110"/>
                  <a:gd name="connsiteX274" fmla="*/ 779650 w 1544040"/>
                  <a:gd name="connsiteY274" fmla="*/ 536572 h 1878110"/>
                  <a:gd name="connsiteX275" fmla="*/ 1142295 w 1544040"/>
                  <a:gd name="connsiteY275" fmla="*/ 536572 h 1878110"/>
                  <a:gd name="connsiteX276" fmla="*/ 823151 w 1544040"/>
                  <a:gd name="connsiteY276" fmla="*/ 536572 h 1878110"/>
                  <a:gd name="connsiteX277" fmla="*/ 823151 w 1544040"/>
                  <a:gd name="connsiteY277" fmla="*/ 590340 h 1878110"/>
                  <a:gd name="connsiteX278" fmla="*/ 1142295 w 1544040"/>
                  <a:gd name="connsiteY278" fmla="*/ 590340 h 1878110"/>
                  <a:gd name="connsiteX279" fmla="*/ 1142295 w 1544040"/>
                  <a:gd name="connsiteY279" fmla="*/ 536572 h 1878110"/>
                  <a:gd name="connsiteX280" fmla="*/ 1185786 w 1544040"/>
                  <a:gd name="connsiteY280" fmla="*/ 536572 h 1878110"/>
                  <a:gd name="connsiteX281" fmla="*/ 1185786 w 1544040"/>
                  <a:gd name="connsiteY281" fmla="*/ 590340 h 1878110"/>
                  <a:gd name="connsiteX282" fmla="*/ 1539860 w 1544040"/>
                  <a:gd name="connsiteY282" fmla="*/ 590340 h 1878110"/>
                  <a:gd name="connsiteX283" fmla="*/ 1539860 w 1544040"/>
                  <a:gd name="connsiteY283" fmla="*/ 536572 h 1878110"/>
                  <a:gd name="connsiteX284" fmla="*/ 1185786 w 1544040"/>
                  <a:gd name="connsiteY284" fmla="*/ 536572 h 1878110"/>
                  <a:gd name="connsiteX285" fmla="*/ 338299 w 1544040"/>
                  <a:gd name="connsiteY285" fmla="*/ 0 h 1878110"/>
                  <a:gd name="connsiteX286" fmla="*/ 3905 w 1544040"/>
                  <a:gd name="connsiteY286" fmla="*/ 0 h 1878110"/>
                  <a:gd name="connsiteX287" fmla="*/ 3905 w 1544040"/>
                  <a:gd name="connsiteY287" fmla="*/ 53769 h 1878110"/>
                  <a:gd name="connsiteX288" fmla="*/ 338299 w 1544040"/>
                  <a:gd name="connsiteY288" fmla="*/ 53769 h 1878110"/>
                  <a:gd name="connsiteX289" fmla="*/ 338299 w 1544040"/>
                  <a:gd name="connsiteY289" fmla="*/ 0 h 1878110"/>
                  <a:gd name="connsiteX290" fmla="*/ 1108558 w 1544040"/>
                  <a:gd name="connsiteY290" fmla="*/ 0 h 1878110"/>
                  <a:gd name="connsiteX291" fmla="*/ 381800 w 1544040"/>
                  <a:gd name="connsiteY291" fmla="*/ 0 h 1878110"/>
                  <a:gd name="connsiteX292" fmla="*/ 381800 w 1544040"/>
                  <a:gd name="connsiteY292" fmla="*/ 53769 h 1878110"/>
                  <a:gd name="connsiteX293" fmla="*/ 1108558 w 1544040"/>
                  <a:gd name="connsiteY293" fmla="*/ 53769 h 1878110"/>
                  <a:gd name="connsiteX294" fmla="*/ 1108558 w 1544040"/>
                  <a:gd name="connsiteY294" fmla="*/ 0 h 1878110"/>
                  <a:gd name="connsiteX295" fmla="*/ 1152059 w 1544040"/>
                  <a:gd name="connsiteY295" fmla="*/ 0 h 1878110"/>
                  <a:gd name="connsiteX296" fmla="*/ 1152059 w 1544040"/>
                  <a:gd name="connsiteY296" fmla="*/ 53769 h 1878110"/>
                  <a:gd name="connsiteX297" fmla="*/ 1539860 w 1544040"/>
                  <a:gd name="connsiteY297" fmla="*/ 53769 h 1878110"/>
                  <a:gd name="connsiteX298" fmla="*/ 1539860 w 1544040"/>
                  <a:gd name="connsiteY298" fmla="*/ 0 h 1878110"/>
                  <a:gd name="connsiteX299" fmla="*/ 1152059 w 1544040"/>
                  <a:gd name="connsiteY299" fmla="*/ 0 h 1878110"/>
                  <a:gd name="connsiteX300" fmla="*/ 610981 w 1544040"/>
                  <a:gd name="connsiteY300" fmla="*/ 107318 h 1878110"/>
                  <a:gd name="connsiteX301" fmla="*/ 535743 w 1544040"/>
                  <a:gd name="connsiteY301" fmla="*/ 107318 h 1878110"/>
                  <a:gd name="connsiteX302" fmla="*/ 535743 w 1544040"/>
                  <a:gd name="connsiteY302" fmla="*/ 161087 h 1878110"/>
                  <a:gd name="connsiteX303" fmla="*/ 610981 w 1544040"/>
                  <a:gd name="connsiteY303" fmla="*/ 161087 h 1878110"/>
                  <a:gd name="connsiteX304" fmla="*/ 610981 w 1544040"/>
                  <a:gd name="connsiteY304" fmla="*/ 107318 h 1878110"/>
                  <a:gd name="connsiteX305" fmla="*/ 998925 w 1544040"/>
                  <a:gd name="connsiteY305" fmla="*/ 107318 h 1878110"/>
                  <a:gd name="connsiteX306" fmla="*/ 654482 w 1544040"/>
                  <a:gd name="connsiteY306" fmla="*/ 107318 h 1878110"/>
                  <a:gd name="connsiteX307" fmla="*/ 654482 w 1544040"/>
                  <a:gd name="connsiteY307" fmla="*/ 161087 h 1878110"/>
                  <a:gd name="connsiteX308" fmla="*/ 998925 w 1544040"/>
                  <a:gd name="connsiteY308" fmla="*/ 161087 h 1878110"/>
                  <a:gd name="connsiteX309" fmla="*/ 998925 w 1544040"/>
                  <a:gd name="connsiteY309" fmla="*/ 107318 h 1878110"/>
                  <a:gd name="connsiteX310" fmla="*/ 1360084 w 1544040"/>
                  <a:gd name="connsiteY310" fmla="*/ 107318 h 1878110"/>
                  <a:gd name="connsiteX311" fmla="*/ 1360084 w 1544040"/>
                  <a:gd name="connsiteY311" fmla="*/ 161087 h 1878110"/>
                  <a:gd name="connsiteX312" fmla="*/ 1539860 w 1544040"/>
                  <a:gd name="connsiteY312" fmla="*/ 161087 h 1878110"/>
                  <a:gd name="connsiteX313" fmla="*/ 1539860 w 1544040"/>
                  <a:gd name="connsiteY313" fmla="*/ 107318 h 1878110"/>
                  <a:gd name="connsiteX314" fmla="*/ 1360084 w 1544040"/>
                  <a:gd name="connsiteY314" fmla="*/ 107318 h 1878110"/>
                  <a:gd name="connsiteX315" fmla="*/ 1316584 w 1544040"/>
                  <a:gd name="connsiteY315" fmla="*/ 107318 h 1878110"/>
                  <a:gd name="connsiteX316" fmla="*/ 1042416 w 1544040"/>
                  <a:gd name="connsiteY316" fmla="*/ 107318 h 1878110"/>
                  <a:gd name="connsiteX317" fmla="*/ 1042416 w 1544040"/>
                  <a:gd name="connsiteY317" fmla="*/ 161087 h 1878110"/>
                  <a:gd name="connsiteX318" fmla="*/ 1316584 w 1544040"/>
                  <a:gd name="connsiteY318" fmla="*/ 161087 h 1878110"/>
                  <a:gd name="connsiteX319" fmla="*/ 1316584 w 1544040"/>
                  <a:gd name="connsiteY319" fmla="*/ 107318 h 1878110"/>
                  <a:gd name="connsiteX320" fmla="*/ 248345 w 1544040"/>
                  <a:gd name="connsiteY320" fmla="*/ 214627 h 1878110"/>
                  <a:gd name="connsiteX321" fmla="*/ 3905 w 1544040"/>
                  <a:gd name="connsiteY321" fmla="*/ 214627 h 1878110"/>
                  <a:gd name="connsiteX322" fmla="*/ 3905 w 1544040"/>
                  <a:gd name="connsiteY322" fmla="*/ 268395 h 1878110"/>
                  <a:gd name="connsiteX323" fmla="*/ 248345 w 1544040"/>
                  <a:gd name="connsiteY323" fmla="*/ 268395 h 1878110"/>
                  <a:gd name="connsiteX324" fmla="*/ 248345 w 1544040"/>
                  <a:gd name="connsiteY324" fmla="*/ 214627 h 1878110"/>
                  <a:gd name="connsiteX325" fmla="*/ 779650 w 1544040"/>
                  <a:gd name="connsiteY325" fmla="*/ 214627 h 1878110"/>
                  <a:gd name="connsiteX326" fmla="*/ 535743 w 1544040"/>
                  <a:gd name="connsiteY326" fmla="*/ 214627 h 1878110"/>
                  <a:gd name="connsiteX327" fmla="*/ 535743 w 1544040"/>
                  <a:gd name="connsiteY327" fmla="*/ 268395 h 1878110"/>
                  <a:gd name="connsiteX328" fmla="*/ 779650 w 1544040"/>
                  <a:gd name="connsiteY328" fmla="*/ 268395 h 1878110"/>
                  <a:gd name="connsiteX329" fmla="*/ 779650 w 1544040"/>
                  <a:gd name="connsiteY329" fmla="*/ 214627 h 1878110"/>
                  <a:gd name="connsiteX330" fmla="*/ 1142295 w 1544040"/>
                  <a:gd name="connsiteY330" fmla="*/ 214627 h 1878110"/>
                  <a:gd name="connsiteX331" fmla="*/ 823151 w 1544040"/>
                  <a:gd name="connsiteY331" fmla="*/ 214627 h 1878110"/>
                  <a:gd name="connsiteX332" fmla="*/ 823151 w 1544040"/>
                  <a:gd name="connsiteY332" fmla="*/ 268395 h 1878110"/>
                  <a:gd name="connsiteX333" fmla="*/ 1142295 w 1544040"/>
                  <a:gd name="connsiteY333" fmla="*/ 268395 h 1878110"/>
                  <a:gd name="connsiteX334" fmla="*/ 1142295 w 1544040"/>
                  <a:gd name="connsiteY334" fmla="*/ 214627 h 1878110"/>
                  <a:gd name="connsiteX335" fmla="*/ 1185786 w 1544040"/>
                  <a:gd name="connsiteY335" fmla="*/ 214627 h 1878110"/>
                  <a:gd name="connsiteX336" fmla="*/ 1185786 w 1544040"/>
                  <a:gd name="connsiteY336" fmla="*/ 268395 h 1878110"/>
                  <a:gd name="connsiteX337" fmla="*/ 1539860 w 1544040"/>
                  <a:gd name="connsiteY337" fmla="*/ 268395 h 1878110"/>
                  <a:gd name="connsiteX338" fmla="*/ 1539860 w 1544040"/>
                  <a:gd name="connsiteY338" fmla="*/ 214627 h 1878110"/>
                  <a:gd name="connsiteX339" fmla="*/ 1185786 w 1544040"/>
                  <a:gd name="connsiteY339" fmla="*/ 214627 h 187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Lst>
                <a:rect l="l" t="t" r="r" b="b"/>
                <a:pathLst>
                  <a:path w="1544040" h="1878110">
                    <a:moveTo>
                      <a:pt x="1274416" y="643880"/>
                    </a:moveTo>
                    <a:lnTo>
                      <a:pt x="1274416" y="697649"/>
                    </a:lnTo>
                    <a:lnTo>
                      <a:pt x="620744" y="697649"/>
                    </a:lnTo>
                    <a:lnTo>
                      <a:pt x="620744" y="643880"/>
                    </a:lnTo>
                    <a:lnTo>
                      <a:pt x="1274416" y="643880"/>
                    </a:lnTo>
                    <a:close/>
                    <a:moveTo>
                      <a:pt x="577253" y="643880"/>
                    </a:moveTo>
                    <a:lnTo>
                      <a:pt x="3905" y="643880"/>
                    </a:lnTo>
                    <a:lnTo>
                      <a:pt x="3905" y="697649"/>
                    </a:lnTo>
                    <a:lnTo>
                      <a:pt x="577253" y="697649"/>
                    </a:lnTo>
                    <a:lnTo>
                      <a:pt x="577253" y="643880"/>
                    </a:lnTo>
                    <a:close/>
                    <a:moveTo>
                      <a:pt x="1317917" y="643880"/>
                    </a:moveTo>
                    <a:lnTo>
                      <a:pt x="1317917" y="697649"/>
                    </a:lnTo>
                    <a:lnTo>
                      <a:pt x="1539860" y="697649"/>
                    </a:lnTo>
                    <a:lnTo>
                      <a:pt x="1539860" y="643880"/>
                    </a:lnTo>
                    <a:lnTo>
                      <a:pt x="1317917" y="643880"/>
                    </a:lnTo>
                    <a:close/>
                    <a:moveTo>
                      <a:pt x="239906" y="751199"/>
                    </a:moveTo>
                    <a:lnTo>
                      <a:pt x="3629" y="751199"/>
                    </a:lnTo>
                    <a:lnTo>
                      <a:pt x="3629" y="804967"/>
                    </a:lnTo>
                    <a:lnTo>
                      <a:pt x="239906" y="804967"/>
                    </a:lnTo>
                    <a:lnTo>
                      <a:pt x="239906" y="751199"/>
                    </a:lnTo>
                    <a:close/>
                    <a:moveTo>
                      <a:pt x="743112" y="751199"/>
                    </a:moveTo>
                    <a:lnTo>
                      <a:pt x="283407" y="751199"/>
                    </a:lnTo>
                    <a:lnTo>
                      <a:pt x="283407" y="804967"/>
                    </a:lnTo>
                    <a:lnTo>
                      <a:pt x="743112" y="804967"/>
                    </a:lnTo>
                    <a:lnTo>
                      <a:pt x="743112" y="751199"/>
                    </a:lnTo>
                    <a:close/>
                    <a:moveTo>
                      <a:pt x="1353131" y="751199"/>
                    </a:moveTo>
                    <a:lnTo>
                      <a:pt x="786603" y="751199"/>
                    </a:lnTo>
                    <a:lnTo>
                      <a:pt x="786603" y="804967"/>
                    </a:lnTo>
                    <a:lnTo>
                      <a:pt x="1353131" y="804967"/>
                    </a:lnTo>
                    <a:lnTo>
                      <a:pt x="1353131" y="751199"/>
                    </a:lnTo>
                    <a:close/>
                    <a:moveTo>
                      <a:pt x="1396622" y="751199"/>
                    </a:moveTo>
                    <a:lnTo>
                      <a:pt x="1396622" y="804967"/>
                    </a:lnTo>
                    <a:lnTo>
                      <a:pt x="1539860" y="804967"/>
                    </a:lnTo>
                    <a:lnTo>
                      <a:pt x="1539860" y="751199"/>
                    </a:lnTo>
                    <a:lnTo>
                      <a:pt x="1396622" y="751199"/>
                    </a:lnTo>
                    <a:close/>
                    <a:moveTo>
                      <a:pt x="332680" y="858517"/>
                    </a:moveTo>
                    <a:lnTo>
                      <a:pt x="3629" y="858517"/>
                    </a:lnTo>
                    <a:lnTo>
                      <a:pt x="3629" y="912276"/>
                    </a:lnTo>
                    <a:lnTo>
                      <a:pt x="332680" y="912276"/>
                    </a:lnTo>
                    <a:lnTo>
                      <a:pt x="332680" y="858517"/>
                    </a:lnTo>
                    <a:close/>
                    <a:moveTo>
                      <a:pt x="1083259" y="858517"/>
                    </a:moveTo>
                    <a:lnTo>
                      <a:pt x="707889" y="858517"/>
                    </a:lnTo>
                    <a:lnTo>
                      <a:pt x="707889" y="912276"/>
                    </a:lnTo>
                    <a:lnTo>
                      <a:pt x="1083259" y="912276"/>
                    </a:lnTo>
                    <a:lnTo>
                      <a:pt x="1083259" y="858517"/>
                    </a:lnTo>
                    <a:close/>
                    <a:moveTo>
                      <a:pt x="1126750" y="858517"/>
                    </a:moveTo>
                    <a:lnTo>
                      <a:pt x="1126750" y="912276"/>
                    </a:lnTo>
                    <a:lnTo>
                      <a:pt x="1539860" y="912276"/>
                    </a:lnTo>
                    <a:lnTo>
                      <a:pt x="1539860" y="858517"/>
                    </a:lnTo>
                    <a:lnTo>
                      <a:pt x="1126750" y="858517"/>
                    </a:lnTo>
                    <a:close/>
                    <a:moveTo>
                      <a:pt x="664398" y="858517"/>
                    </a:moveTo>
                    <a:lnTo>
                      <a:pt x="376171" y="858517"/>
                    </a:lnTo>
                    <a:lnTo>
                      <a:pt x="376171" y="912276"/>
                    </a:lnTo>
                    <a:lnTo>
                      <a:pt x="664398" y="912276"/>
                    </a:lnTo>
                    <a:lnTo>
                      <a:pt x="664398" y="858517"/>
                    </a:lnTo>
                    <a:close/>
                    <a:moveTo>
                      <a:pt x="152762" y="965825"/>
                    </a:moveTo>
                    <a:lnTo>
                      <a:pt x="3629" y="965825"/>
                    </a:lnTo>
                    <a:lnTo>
                      <a:pt x="3629" y="1019594"/>
                    </a:lnTo>
                    <a:lnTo>
                      <a:pt x="152762" y="1019594"/>
                    </a:lnTo>
                    <a:lnTo>
                      <a:pt x="152762" y="965825"/>
                    </a:lnTo>
                    <a:close/>
                    <a:moveTo>
                      <a:pt x="779650" y="965825"/>
                    </a:moveTo>
                    <a:lnTo>
                      <a:pt x="196263" y="965825"/>
                    </a:lnTo>
                    <a:lnTo>
                      <a:pt x="196263" y="1019594"/>
                    </a:lnTo>
                    <a:lnTo>
                      <a:pt x="779650" y="1019594"/>
                    </a:lnTo>
                    <a:lnTo>
                      <a:pt x="779650" y="965825"/>
                    </a:lnTo>
                    <a:close/>
                    <a:moveTo>
                      <a:pt x="823151" y="965825"/>
                    </a:moveTo>
                    <a:lnTo>
                      <a:pt x="823151" y="1019594"/>
                    </a:lnTo>
                    <a:lnTo>
                      <a:pt x="1539860" y="1019594"/>
                    </a:lnTo>
                    <a:lnTo>
                      <a:pt x="1539860" y="965825"/>
                    </a:lnTo>
                    <a:lnTo>
                      <a:pt x="823151" y="965825"/>
                    </a:lnTo>
                    <a:close/>
                    <a:moveTo>
                      <a:pt x="388906" y="1073144"/>
                    </a:moveTo>
                    <a:lnTo>
                      <a:pt x="3629" y="1073144"/>
                    </a:lnTo>
                    <a:lnTo>
                      <a:pt x="3629" y="1126912"/>
                    </a:lnTo>
                    <a:lnTo>
                      <a:pt x="388906" y="1126912"/>
                    </a:lnTo>
                    <a:lnTo>
                      <a:pt x="388906" y="1073144"/>
                    </a:lnTo>
                    <a:close/>
                    <a:moveTo>
                      <a:pt x="1430360" y="1073144"/>
                    </a:moveTo>
                    <a:lnTo>
                      <a:pt x="1430360" y="1126274"/>
                    </a:lnTo>
                    <a:cubicBezTo>
                      <a:pt x="1430360" y="1126493"/>
                      <a:pt x="1430331" y="1126693"/>
                      <a:pt x="1430331" y="1126912"/>
                    </a:cubicBezTo>
                    <a:lnTo>
                      <a:pt x="1539860" y="1126912"/>
                    </a:lnTo>
                    <a:lnTo>
                      <a:pt x="1539860" y="1073144"/>
                    </a:lnTo>
                    <a:lnTo>
                      <a:pt x="1430360" y="1073144"/>
                    </a:lnTo>
                    <a:close/>
                    <a:moveTo>
                      <a:pt x="1386869" y="1126274"/>
                    </a:moveTo>
                    <a:lnTo>
                      <a:pt x="1386869" y="1073144"/>
                    </a:lnTo>
                    <a:lnTo>
                      <a:pt x="1129570" y="1073144"/>
                    </a:lnTo>
                    <a:lnTo>
                      <a:pt x="1129570" y="1126912"/>
                    </a:lnTo>
                    <a:lnTo>
                      <a:pt x="1386897" y="1126912"/>
                    </a:lnTo>
                    <a:cubicBezTo>
                      <a:pt x="1386888" y="1126693"/>
                      <a:pt x="1386869" y="1126493"/>
                      <a:pt x="1386869" y="1126274"/>
                    </a:cubicBezTo>
                    <a:close/>
                    <a:moveTo>
                      <a:pt x="1086069" y="1073144"/>
                    </a:moveTo>
                    <a:lnTo>
                      <a:pt x="432397" y="1073144"/>
                    </a:lnTo>
                    <a:lnTo>
                      <a:pt x="432397" y="1126912"/>
                    </a:lnTo>
                    <a:lnTo>
                      <a:pt x="1086069" y="1126912"/>
                    </a:lnTo>
                    <a:lnTo>
                      <a:pt x="1086069" y="1073144"/>
                    </a:lnTo>
                    <a:close/>
                    <a:moveTo>
                      <a:pt x="221818" y="1183510"/>
                    </a:moveTo>
                    <a:cubicBezTo>
                      <a:pt x="221818" y="1182453"/>
                      <a:pt x="221904" y="1181443"/>
                      <a:pt x="222018" y="1180452"/>
                    </a:cubicBezTo>
                    <a:lnTo>
                      <a:pt x="3629" y="1180452"/>
                    </a:lnTo>
                    <a:lnTo>
                      <a:pt x="3629" y="1234221"/>
                    </a:lnTo>
                    <a:lnTo>
                      <a:pt x="221818" y="1234221"/>
                    </a:lnTo>
                    <a:lnTo>
                      <a:pt x="221818" y="1183510"/>
                    </a:lnTo>
                    <a:close/>
                    <a:moveTo>
                      <a:pt x="870366" y="1234221"/>
                    </a:moveTo>
                    <a:lnTo>
                      <a:pt x="870366" y="1180452"/>
                    </a:lnTo>
                    <a:lnTo>
                      <a:pt x="265109" y="1180452"/>
                    </a:lnTo>
                    <a:cubicBezTo>
                      <a:pt x="265233" y="1181443"/>
                      <a:pt x="265309" y="1182453"/>
                      <a:pt x="265309" y="1183510"/>
                    </a:cubicBezTo>
                    <a:lnTo>
                      <a:pt x="265309" y="1234221"/>
                    </a:lnTo>
                    <a:lnTo>
                      <a:pt x="870366" y="1234221"/>
                    </a:lnTo>
                    <a:close/>
                    <a:moveTo>
                      <a:pt x="913857" y="1180452"/>
                    </a:moveTo>
                    <a:lnTo>
                      <a:pt x="913857" y="1234221"/>
                    </a:lnTo>
                    <a:lnTo>
                      <a:pt x="1539860" y="1234221"/>
                    </a:lnTo>
                    <a:lnTo>
                      <a:pt x="1539860" y="1180452"/>
                    </a:lnTo>
                    <a:lnTo>
                      <a:pt x="913857" y="1180452"/>
                    </a:lnTo>
                    <a:close/>
                    <a:moveTo>
                      <a:pt x="451847" y="1292133"/>
                    </a:moveTo>
                    <a:cubicBezTo>
                      <a:pt x="451847" y="1290590"/>
                      <a:pt x="451999" y="1289142"/>
                      <a:pt x="452247" y="1287771"/>
                    </a:cubicBezTo>
                    <a:lnTo>
                      <a:pt x="3629" y="1287771"/>
                    </a:lnTo>
                    <a:lnTo>
                      <a:pt x="3629" y="1341539"/>
                    </a:lnTo>
                    <a:lnTo>
                      <a:pt x="451847" y="1341539"/>
                    </a:lnTo>
                    <a:lnTo>
                      <a:pt x="451847" y="1292133"/>
                    </a:lnTo>
                    <a:close/>
                    <a:moveTo>
                      <a:pt x="494938" y="1287771"/>
                    </a:moveTo>
                    <a:cubicBezTo>
                      <a:pt x="495186" y="1289142"/>
                      <a:pt x="495338" y="1290590"/>
                      <a:pt x="495338" y="1292133"/>
                    </a:cubicBezTo>
                    <a:lnTo>
                      <a:pt x="495338" y="1341539"/>
                    </a:lnTo>
                    <a:lnTo>
                      <a:pt x="752161" y="1341539"/>
                    </a:lnTo>
                    <a:lnTo>
                      <a:pt x="752161" y="1287771"/>
                    </a:lnTo>
                    <a:lnTo>
                      <a:pt x="494938" y="1287771"/>
                    </a:lnTo>
                    <a:close/>
                    <a:moveTo>
                      <a:pt x="1231383" y="1287771"/>
                    </a:moveTo>
                    <a:lnTo>
                      <a:pt x="795652" y="1287771"/>
                    </a:lnTo>
                    <a:lnTo>
                      <a:pt x="795652" y="1341539"/>
                    </a:lnTo>
                    <a:lnTo>
                      <a:pt x="1231383" y="1341539"/>
                    </a:lnTo>
                    <a:lnTo>
                      <a:pt x="1231383" y="1287771"/>
                    </a:lnTo>
                    <a:close/>
                    <a:moveTo>
                      <a:pt x="1274874" y="1287771"/>
                    </a:moveTo>
                    <a:lnTo>
                      <a:pt x="1274874" y="1341539"/>
                    </a:lnTo>
                    <a:lnTo>
                      <a:pt x="1539860" y="1341539"/>
                    </a:lnTo>
                    <a:lnTo>
                      <a:pt x="1539860" y="1287771"/>
                    </a:lnTo>
                    <a:lnTo>
                      <a:pt x="1274874" y="1287771"/>
                    </a:lnTo>
                    <a:close/>
                    <a:moveTo>
                      <a:pt x="193062" y="1400756"/>
                    </a:moveTo>
                    <a:cubicBezTo>
                      <a:pt x="193062" y="1398708"/>
                      <a:pt x="193320" y="1396832"/>
                      <a:pt x="193748" y="1395089"/>
                    </a:cubicBezTo>
                    <a:lnTo>
                      <a:pt x="3629" y="1395089"/>
                    </a:lnTo>
                    <a:lnTo>
                      <a:pt x="3629" y="1448857"/>
                    </a:lnTo>
                    <a:lnTo>
                      <a:pt x="193062" y="1448857"/>
                    </a:lnTo>
                    <a:lnTo>
                      <a:pt x="193062" y="1400756"/>
                    </a:lnTo>
                    <a:close/>
                    <a:moveTo>
                      <a:pt x="809663" y="1448857"/>
                    </a:moveTo>
                    <a:lnTo>
                      <a:pt x="809663" y="1400756"/>
                    </a:lnTo>
                    <a:cubicBezTo>
                      <a:pt x="809663" y="1398708"/>
                      <a:pt x="809920" y="1396832"/>
                      <a:pt x="810349" y="1395089"/>
                    </a:cubicBezTo>
                    <a:lnTo>
                      <a:pt x="235868" y="1395089"/>
                    </a:lnTo>
                    <a:cubicBezTo>
                      <a:pt x="236296" y="1396832"/>
                      <a:pt x="236554" y="1398708"/>
                      <a:pt x="236554" y="1400756"/>
                    </a:cubicBezTo>
                    <a:lnTo>
                      <a:pt x="236554" y="1448857"/>
                    </a:lnTo>
                    <a:lnTo>
                      <a:pt x="809663" y="1448857"/>
                    </a:lnTo>
                    <a:close/>
                    <a:moveTo>
                      <a:pt x="1199436" y="1448857"/>
                    </a:moveTo>
                    <a:lnTo>
                      <a:pt x="1199436" y="1395089"/>
                    </a:lnTo>
                    <a:lnTo>
                      <a:pt x="852469" y="1395089"/>
                    </a:lnTo>
                    <a:cubicBezTo>
                      <a:pt x="852907" y="1396832"/>
                      <a:pt x="853164" y="1398708"/>
                      <a:pt x="853164" y="1400756"/>
                    </a:cubicBezTo>
                    <a:lnTo>
                      <a:pt x="853164" y="1448857"/>
                    </a:lnTo>
                    <a:lnTo>
                      <a:pt x="1199436" y="1448857"/>
                    </a:lnTo>
                    <a:close/>
                    <a:moveTo>
                      <a:pt x="1242927" y="1395089"/>
                    </a:moveTo>
                    <a:lnTo>
                      <a:pt x="1242927" y="1448857"/>
                    </a:lnTo>
                    <a:lnTo>
                      <a:pt x="1539860" y="1448857"/>
                    </a:lnTo>
                    <a:lnTo>
                      <a:pt x="1539860" y="1395089"/>
                    </a:lnTo>
                    <a:lnTo>
                      <a:pt x="1242927" y="1395089"/>
                    </a:lnTo>
                    <a:close/>
                    <a:moveTo>
                      <a:pt x="557270" y="1502397"/>
                    </a:moveTo>
                    <a:lnTo>
                      <a:pt x="3629" y="1502397"/>
                    </a:lnTo>
                    <a:lnTo>
                      <a:pt x="3629" y="1556166"/>
                    </a:lnTo>
                    <a:lnTo>
                      <a:pt x="557270" y="1556166"/>
                    </a:lnTo>
                    <a:lnTo>
                      <a:pt x="557270" y="1502397"/>
                    </a:lnTo>
                    <a:close/>
                    <a:moveTo>
                      <a:pt x="1410291" y="1502397"/>
                    </a:moveTo>
                    <a:lnTo>
                      <a:pt x="1054437" y="1502397"/>
                    </a:lnTo>
                    <a:lnTo>
                      <a:pt x="1054437" y="1556166"/>
                    </a:lnTo>
                    <a:lnTo>
                      <a:pt x="1410291" y="1556166"/>
                    </a:lnTo>
                    <a:lnTo>
                      <a:pt x="1410291" y="1502397"/>
                    </a:lnTo>
                    <a:close/>
                    <a:moveTo>
                      <a:pt x="1453792" y="1502397"/>
                    </a:moveTo>
                    <a:lnTo>
                      <a:pt x="1453792" y="1556166"/>
                    </a:lnTo>
                    <a:lnTo>
                      <a:pt x="1544041" y="1556166"/>
                    </a:lnTo>
                    <a:lnTo>
                      <a:pt x="1544041" y="1502397"/>
                    </a:lnTo>
                    <a:lnTo>
                      <a:pt x="1453792" y="1502397"/>
                    </a:lnTo>
                    <a:close/>
                    <a:moveTo>
                      <a:pt x="1010936" y="1502397"/>
                    </a:moveTo>
                    <a:lnTo>
                      <a:pt x="600770" y="1502397"/>
                    </a:lnTo>
                    <a:lnTo>
                      <a:pt x="600770" y="1556166"/>
                    </a:lnTo>
                    <a:lnTo>
                      <a:pt x="1010936" y="1556166"/>
                    </a:lnTo>
                    <a:lnTo>
                      <a:pt x="1010936" y="1502397"/>
                    </a:lnTo>
                    <a:close/>
                    <a:moveTo>
                      <a:pt x="340023" y="1609715"/>
                    </a:moveTo>
                    <a:lnTo>
                      <a:pt x="0" y="1609715"/>
                    </a:lnTo>
                    <a:lnTo>
                      <a:pt x="0" y="1663484"/>
                    </a:lnTo>
                    <a:lnTo>
                      <a:pt x="340023" y="1663484"/>
                    </a:lnTo>
                    <a:lnTo>
                      <a:pt x="340023" y="1609715"/>
                    </a:lnTo>
                    <a:close/>
                    <a:moveTo>
                      <a:pt x="383524" y="1609715"/>
                    </a:moveTo>
                    <a:lnTo>
                      <a:pt x="383524" y="1663484"/>
                    </a:lnTo>
                    <a:lnTo>
                      <a:pt x="800081" y="1663484"/>
                    </a:lnTo>
                    <a:lnTo>
                      <a:pt x="800081" y="1609715"/>
                    </a:lnTo>
                    <a:lnTo>
                      <a:pt x="383524" y="1609715"/>
                    </a:lnTo>
                    <a:close/>
                    <a:moveTo>
                      <a:pt x="843572" y="1609715"/>
                    </a:moveTo>
                    <a:lnTo>
                      <a:pt x="843572" y="1663484"/>
                    </a:lnTo>
                    <a:lnTo>
                      <a:pt x="1263330" y="1663484"/>
                    </a:lnTo>
                    <a:lnTo>
                      <a:pt x="1263330" y="1609715"/>
                    </a:lnTo>
                    <a:lnTo>
                      <a:pt x="843572" y="1609715"/>
                    </a:lnTo>
                    <a:close/>
                    <a:moveTo>
                      <a:pt x="1306821" y="1609715"/>
                    </a:moveTo>
                    <a:lnTo>
                      <a:pt x="1306821" y="1663484"/>
                    </a:lnTo>
                    <a:lnTo>
                      <a:pt x="1544041" y="1663484"/>
                    </a:lnTo>
                    <a:lnTo>
                      <a:pt x="1544041" y="1609715"/>
                    </a:lnTo>
                    <a:lnTo>
                      <a:pt x="1306821" y="1609715"/>
                    </a:lnTo>
                    <a:close/>
                    <a:moveTo>
                      <a:pt x="1048045" y="1717024"/>
                    </a:moveTo>
                    <a:lnTo>
                      <a:pt x="1048045" y="1770793"/>
                    </a:lnTo>
                    <a:lnTo>
                      <a:pt x="1544041" y="1770793"/>
                    </a:lnTo>
                    <a:lnTo>
                      <a:pt x="1544041" y="1717024"/>
                    </a:lnTo>
                    <a:lnTo>
                      <a:pt x="1048045" y="1717024"/>
                    </a:lnTo>
                    <a:close/>
                    <a:moveTo>
                      <a:pt x="1004554" y="1717024"/>
                    </a:moveTo>
                    <a:lnTo>
                      <a:pt x="639109" y="1717024"/>
                    </a:lnTo>
                    <a:lnTo>
                      <a:pt x="639109" y="1770793"/>
                    </a:lnTo>
                    <a:lnTo>
                      <a:pt x="1004554" y="1770793"/>
                    </a:lnTo>
                    <a:lnTo>
                      <a:pt x="1004554" y="1717024"/>
                    </a:lnTo>
                    <a:close/>
                    <a:moveTo>
                      <a:pt x="595608" y="1717024"/>
                    </a:moveTo>
                    <a:lnTo>
                      <a:pt x="0" y="1717024"/>
                    </a:lnTo>
                    <a:lnTo>
                      <a:pt x="0" y="1770793"/>
                    </a:lnTo>
                    <a:lnTo>
                      <a:pt x="595608" y="1770793"/>
                    </a:lnTo>
                    <a:lnTo>
                      <a:pt x="595608" y="1717024"/>
                    </a:lnTo>
                    <a:close/>
                    <a:moveTo>
                      <a:pt x="221818" y="1824342"/>
                    </a:moveTo>
                    <a:lnTo>
                      <a:pt x="0" y="1824342"/>
                    </a:lnTo>
                    <a:lnTo>
                      <a:pt x="0" y="1878111"/>
                    </a:lnTo>
                    <a:lnTo>
                      <a:pt x="221818" y="1878111"/>
                    </a:lnTo>
                    <a:lnTo>
                      <a:pt x="221818" y="1824342"/>
                    </a:lnTo>
                    <a:close/>
                    <a:moveTo>
                      <a:pt x="518932" y="1824342"/>
                    </a:moveTo>
                    <a:lnTo>
                      <a:pt x="265309" y="1824342"/>
                    </a:lnTo>
                    <a:lnTo>
                      <a:pt x="265309" y="1878111"/>
                    </a:lnTo>
                    <a:lnTo>
                      <a:pt x="518932" y="1878111"/>
                    </a:lnTo>
                    <a:lnTo>
                      <a:pt x="518932" y="1824342"/>
                    </a:lnTo>
                    <a:close/>
                    <a:moveTo>
                      <a:pt x="562432" y="1824342"/>
                    </a:moveTo>
                    <a:lnTo>
                      <a:pt x="562432" y="1878111"/>
                    </a:lnTo>
                    <a:lnTo>
                      <a:pt x="1055666" y="1878111"/>
                    </a:lnTo>
                    <a:lnTo>
                      <a:pt x="1055666" y="1824342"/>
                    </a:lnTo>
                    <a:lnTo>
                      <a:pt x="562432" y="1824342"/>
                    </a:lnTo>
                    <a:close/>
                    <a:moveTo>
                      <a:pt x="1099166" y="1824342"/>
                    </a:moveTo>
                    <a:lnTo>
                      <a:pt x="1099166" y="1878111"/>
                    </a:lnTo>
                    <a:lnTo>
                      <a:pt x="1539860" y="1878111"/>
                    </a:lnTo>
                    <a:lnTo>
                      <a:pt x="1539860" y="1824342"/>
                    </a:lnTo>
                    <a:lnTo>
                      <a:pt x="1099166" y="1824342"/>
                    </a:lnTo>
                    <a:close/>
                    <a:moveTo>
                      <a:pt x="338299" y="321945"/>
                    </a:moveTo>
                    <a:lnTo>
                      <a:pt x="3905" y="321945"/>
                    </a:lnTo>
                    <a:lnTo>
                      <a:pt x="3905" y="375714"/>
                    </a:lnTo>
                    <a:lnTo>
                      <a:pt x="338299" y="375714"/>
                    </a:lnTo>
                    <a:lnTo>
                      <a:pt x="338299" y="321945"/>
                    </a:lnTo>
                    <a:close/>
                    <a:moveTo>
                      <a:pt x="1108558" y="321945"/>
                    </a:moveTo>
                    <a:lnTo>
                      <a:pt x="535743" y="321945"/>
                    </a:lnTo>
                    <a:lnTo>
                      <a:pt x="535743" y="375714"/>
                    </a:lnTo>
                    <a:lnTo>
                      <a:pt x="1108558" y="375714"/>
                    </a:lnTo>
                    <a:lnTo>
                      <a:pt x="1108558" y="321945"/>
                    </a:lnTo>
                    <a:close/>
                    <a:moveTo>
                      <a:pt x="1152059" y="321945"/>
                    </a:moveTo>
                    <a:lnTo>
                      <a:pt x="1152059" y="375714"/>
                    </a:lnTo>
                    <a:lnTo>
                      <a:pt x="1539860" y="375714"/>
                    </a:lnTo>
                    <a:lnTo>
                      <a:pt x="1539860" y="321945"/>
                    </a:lnTo>
                    <a:lnTo>
                      <a:pt x="1152059" y="321945"/>
                    </a:lnTo>
                    <a:close/>
                    <a:moveTo>
                      <a:pt x="610981" y="429254"/>
                    </a:moveTo>
                    <a:lnTo>
                      <a:pt x="535743" y="429254"/>
                    </a:lnTo>
                    <a:lnTo>
                      <a:pt x="535743" y="483022"/>
                    </a:lnTo>
                    <a:lnTo>
                      <a:pt x="610981" y="483022"/>
                    </a:lnTo>
                    <a:lnTo>
                      <a:pt x="610981" y="429254"/>
                    </a:lnTo>
                    <a:close/>
                    <a:moveTo>
                      <a:pt x="998925" y="429254"/>
                    </a:moveTo>
                    <a:lnTo>
                      <a:pt x="654482" y="429254"/>
                    </a:lnTo>
                    <a:lnTo>
                      <a:pt x="654482" y="483022"/>
                    </a:lnTo>
                    <a:lnTo>
                      <a:pt x="998925" y="483022"/>
                    </a:lnTo>
                    <a:lnTo>
                      <a:pt x="998925" y="429254"/>
                    </a:lnTo>
                    <a:close/>
                    <a:moveTo>
                      <a:pt x="1360084" y="429254"/>
                    </a:moveTo>
                    <a:lnTo>
                      <a:pt x="1360084" y="483022"/>
                    </a:lnTo>
                    <a:lnTo>
                      <a:pt x="1539860" y="483022"/>
                    </a:lnTo>
                    <a:lnTo>
                      <a:pt x="1539860" y="429254"/>
                    </a:lnTo>
                    <a:lnTo>
                      <a:pt x="1360084" y="429254"/>
                    </a:lnTo>
                    <a:close/>
                    <a:moveTo>
                      <a:pt x="1316584" y="429254"/>
                    </a:moveTo>
                    <a:lnTo>
                      <a:pt x="1042416" y="429254"/>
                    </a:lnTo>
                    <a:lnTo>
                      <a:pt x="1042416" y="483022"/>
                    </a:lnTo>
                    <a:lnTo>
                      <a:pt x="1316584" y="483022"/>
                    </a:lnTo>
                    <a:lnTo>
                      <a:pt x="1316584" y="429254"/>
                    </a:lnTo>
                    <a:close/>
                    <a:moveTo>
                      <a:pt x="248345" y="536572"/>
                    </a:moveTo>
                    <a:lnTo>
                      <a:pt x="3905" y="536572"/>
                    </a:lnTo>
                    <a:lnTo>
                      <a:pt x="3905" y="590340"/>
                    </a:lnTo>
                    <a:lnTo>
                      <a:pt x="248345" y="590340"/>
                    </a:lnTo>
                    <a:lnTo>
                      <a:pt x="248345" y="536572"/>
                    </a:lnTo>
                    <a:close/>
                    <a:moveTo>
                      <a:pt x="779650" y="536572"/>
                    </a:moveTo>
                    <a:lnTo>
                      <a:pt x="291837" y="536572"/>
                    </a:lnTo>
                    <a:lnTo>
                      <a:pt x="291837" y="590340"/>
                    </a:lnTo>
                    <a:lnTo>
                      <a:pt x="779650" y="590340"/>
                    </a:lnTo>
                    <a:lnTo>
                      <a:pt x="779650" y="536572"/>
                    </a:lnTo>
                    <a:close/>
                    <a:moveTo>
                      <a:pt x="1142295" y="536572"/>
                    </a:moveTo>
                    <a:lnTo>
                      <a:pt x="823151" y="536572"/>
                    </a:lnTo>
                    <a:lnTo>
                      <a:pt x="823151" y="590340"/>
                    </a:lnTo>
                    <a:lnTo>
                      <a:pt x="1142295" y="590340"/>
                    </a:lnTo>
                    <a:lnTo>
                      <a:pt x="1142295" y="536572"/>
                    </a:lnTo>
                    <a:close/>
                    <a:moveTo>
                      <a:pt x="1185786" y="536572"/>
                    </a:moveTo>
                    <a:lnTo>
                      <a:pt x="1185786" y="590340"/>
                    </a:lnTo>
                    <a:lnTo>
                      <a:pt x="1539860" y="590340"/>
                    </a:lnTo>
                    <a:lnTo>
                      <a:pt x="1539860" y="536572"/>
                    </a:lnTo>
                    <a:lnTo>
                      <a:pt x="1185786" y="536572"/>
                    </a:lnTo>
                    <a:close/>
                    <a:moveTo>
                      <a:pt x="338299" y="0"/>
                    </a:moveTo>
                    <a:lnTo>
                      <a:pt x="3905" y="0"/>
                    </a:lnTo>
                    <a:lnTo>
                      <a:pt x="3905" y="53769"/>
                    </a:lnTo>
                    <a:lnTo>
                      <a:pt x="338299" y="53769"/>
                    </a:lnTo>
                    <a:lnTo>
                      <a:pt x="338299" y="0"/>
                    </a:lnTo>
                    <a:close/>
                    <a:moveTo>
                      <a:pt x="1108558" y="0"/>
                    </a:moveTo>
                    <a:lnTo>
                      <a:pt x="381800" y="0"/>
                    </a:lnTo>
                    <a:lnTo>
                      <a:pt x="381800" y="53769"/>
                    </a:lnTo>
                    <a:lnTo>
                      <a:pt x="1108558" y="53769"/>
                    </a:lnTo>
                    <a:lnTo>
                      <a:pt x="1108558" y="0"/>
                    </a:lnTo>
                    <a:close/>
                    <a:moveTo>
                      <a:pt x="1152059" y="0"/>
                    </a:moveTo>
                    <a:lnTo>
                      <a:pt x="1152059" y="53769"/>
                    </a:lnTo>
                    <a:lnTo>
                      <a:pt x="1539860" y="53769"/>
                    </a:lnTo>
                    <a:lnTo>
                      <a:pt x="1539860" y="0"/>
                    </a:lnTo>
                    <a:lnTo>
                      <a:pt x="1152059" y="0"/>
                    </a:lnTo>
                    <a:close/>
                    <a:moveTo>
                      <a:pt x="610981" y="107318"/>
                    </a:moveTo>
                    <a:lnTo>
                      <a:pt x="535743" y="107318"/>
                    </a:lnTo>
                    <a:lnTo>
                      <a:pt x="535743" y="161087"/>
                    </a:lnTo>
                    <a:lnTo>
                      <a:pt x="610981" y="161087"/>
                    </a:lnTo>
                    <a:lnTo>
                      <a:pt x="610981" y="107318"/>
                    </a:lnTo>
                    <a:close/>
                    <a:moveTo>
                      <a:pt x="998925" y="107318"/>
                    </a:moveTo>
                    <a:lnTo>
                      <a:pt x="654482" y="107318"/>
                    </a:lnTo>
                    <a:lnTo>
                      <a:pt x="654482" y="161087"/>
                    </a:lnTo>
                    <a:lnTo>
                      <a:pt x="998925" y="161087"/>
                    </a:lnTo>
                    <a:lnTo>
                      <a:pt x="998925" y="107318"/>
                    </a:lnTo>
                    <a:close/>
                    <a:moveTo>
                      <a:pt x="1360084" y="107318"/>
                    </a:moveTo>
                    <a:lnTo>
                      <a:pt x="1360084" y="161087"/>
                    </a:lnTo>
                    <a:lnTo>
                      <a:pt x="1539860" y="161087"/>
                    </a:lnTo>
                    <a:lnTo>
                      <a:pt x="1539860" y="107318"/>
                    </a:lnTo>
                    <a:lnTo>
                      <a:pt x="1360084" y="107318"/>
                    </a:lnTo>
                    <a:close/>
                    <a:moveTo>
                      <a:pt x="1316584" y="107318"/>
                    </a:moveTo>
                    <a:lnTo>
                      <a:pt x="1042416" y="107318"/>
                    </a:lnTo>
                    <a:lnTo>
                      <a:pt x="1042416" y="161087"/>
                    </a:lnTo>
                    <a:lnTo>
                      <a:pt x="1316584" y="161087"/>
                    </a:lnTo>
                    <a:lnTo>
                      <a:pt x="1316584" y="107318"/>
                    </a:lnTo>
                    <a:close/>
                    <a:moveTo>
                      <a:pt x="248345" y="214627"/>
                    </a:moveTo>
                    <a:lnTo>
                      <a:pt x="3905" y="214627"/>
                    </a:lnTo>
                    <a:lnTo>
                      <a:pt x="3905" y="268395"/>
                    </a:lnTo>
                    <a:lnTo>
                      <a:pt x="248345" y="268395"/>
                    </a:lnTo>
                    <a:lnTo>
                      <a:pt x="248345" y="214627"/>
                    </a:lnTo>
                    <a:close/>
                    <a:moveTo>
                      <a:pt x="779650" y="214627"/>
                    </a:moveTo>
                    <a:lnTo>
                      <a:pt x="535743" y="214627"/>
                    </a:lnTo>
                    <a:lnTo>
                      <a:pt x="535743" y="268395"/>
                    </a:lnTo>
                    <a:lnTo>
                      <a:pt x="779650" y="268395"/>
                    </a:lnTo>
                    <a:lnTo>
                      <a:pt x="779650" y="214627"/>
                    </a:lnTo>
                    <a:close/>
                    <a:moveTo>
                      <a:pt x="1142295" y="214627"/>
                    </a:moveTo>
                    <a:lnTo>
                      <a:pt x="823151" y="214627"/>
                    </a:lnTo>
                    <a:lnTo>
                      <a:pt x="823151" y="268395"/>
                    </a:lnTo>
                    <a:lnTo>
                      <a:pt x="1142295" y="268395"/>
                    </a:lnTo>
                    <a:lnTo>
                      <a:pt x="1142295" y="214627"/>
                    </a:lnTo>
                    <a:close/>
                    <a:moveTo>
                      <a:pt x="1185786" y="214627"/>
                    </a:moveTo>
                    <a:lnTo>
                      <a:pt x="1185786" y="268395"/>
                    </a:lnTo>
                    <a:lnTo>
                      <a:pt x="1539860" y="268395"/>
                    </a:lnTo>
                    <a:lnTo>
                      <a:pt x="1539860" y="214627"/>
                    </a:lnTo>
                    <a:lnTo>
                      <a:pt x="1185786" y="214627"/>
                    </a:lnTo>
                    <a:close/>
                  </a:path>
                </a:pathLst>
              </a:custGeom>
              <a:solidFill>
                <a:schemeClr val="bg1">
                  <a:lumMod val="75000"/>
                </a:schemeClr>
              </a:solidFill>
              <a:ln w="9525" cap="flat">
                <a:noFill/>
                <a:prstDash val="solid"/>
                <a:miter/>
              </a:ln>
            </p:spPr>
            <p:txBody>
              <a:bodyPr rtlCol="0" anchor="ctr"/>
              <a:lstStyle/>
              <a:p>
                <a:pPr defTabSz="914400">
                  <a:defRPr/>
                </a:pPr>
                <a:endParaRPr lang="nl-NL" sz="1600">
                  <a:solidFill>
                    <a:srgbClr val="3E4D5C"/>
                  </a:solidFill>
                  <a:latin typeface="Calibri Light"/>
                </a:endParaRPr>
              </a:p>
            </p:txBody>
          </p:sp>
          <p:sp>
            <p:nvSpPr>
              <p:cNvPr id="764" name="Vrije vorm 763">
                <a:extLst>
                  <a:ext uri="{FF2B5EF4-FFF2-40B4-BE49-F238E27FC236}">
                    <a16:creationId xmlns:a16="http://schemas.microsoft.com/office/drawing/2014/main" id="{E04664CF-C66F-5D70-07EB-F94FCDF68696}"/>
                  </a:ext>
                </a:extLst>
              </p:cNvPr>
              <p:cNvSpPr/>
              <p:nvPr/>
            </p:nvSpPr>
            <p:spPr>
              <a:xfrm flipH="1">
                <a:off x="7539779" y="3431647"/>
                <a:ext cx="95241" cy="48173"/>
              </a:xfrm>
              <a:custGeom>
                <a:avLst/>
                <a:gdLst>
                  <a:gd name="connsiteX0" fmla="*/ 0 w 742798"/>
                  <a:gd name="connsiteY0" fmla="*/ 0 h 375709"/>
                  <a:gd name="connsiteX1" fmla="*/ 742799 w 742798"/>
                  <a:gd name="connsiteY1" fmla="*/ 0 h 375709"/>
                  <a:gd name="connsiteX2" fmla="*/ 742799 w 742798"/>
                  <a:gd name="connsiteY2" fmla="*/ 375710 h 375709"/>
                  <a:gd name="connsiteX3" fmla="*/ 0 w 742798"/>
                  <a:gd name="connsiteY3" fmla="*/ 375710 h 375709"/>
                </a:gdLst>
                <a:ahLst/>
                <a:cxnLst>
                  <a:cxn ang="0">
                    <a:pos x="connsiteX0" y="connsiteY0"/>
                  </a:cxn>
                  <a:cxn ang="0">
                    <a:pos x="connsiteX1" y="connsiteY1"/>
                  </a:cxn>
                  <a:cxn ang="0">
                    <a:pos x="connsiteX2" y="connsiteY2"/>
                  </a:cxn>
                  <a:cxn ang="0">
                    <a:pos x="connsiteX3" y="connsiteY3"/>
                  </a:cxn>
                </a:cxnLst>
                <a:rect l="l" t="t" r="r" b="b"/>
                <a:pathLst>
                  <a:path w="742798" h="375709">
                    <a:moveTo>
                      <a:pt x="0" y="0"/>
                    </a:moveTo>
                    <a:lnTo>
                      <a:pt x="742799" y="0"/>
                    </a:lnTo>
                    <a:lnTo>
                      <a:pt x="742799" y="375710"/>
                    </a:lnTo>
                    <a:lnTo>
                      <a:pt x="0" y="375710"/>
                    </a:lnTo>
                    <a:close/>
                  </a:path>
                </a:pathLst>
              </a:custGeom>
              <a:solidFill>
                <a:schemeClr val="accent2"/>
              </a:solidFill>
              <a:ln w="9525" cap="flat">
                <a:noFill/>
                <a:prstDash val="solid"/>
                <a:miter/>
              </a:ln>
            </p:spPr>
            <p:txBody>
              <a:bodyPr rtlCol="0" anchor="ctr"/>
              <a:lstStyle/>
              <a:p>
                <a:pPr defTabSz="914400">
                  <a:defRPr/>
                </a:pPr>
                <a:endParaRPr lang="nl-NL" sz="1600">
                  <a:solidFill>
                    <a:srgbClr val="3E4D5C"/>
                  </a:solidFill>
                  <a:latin typeface="Calibri Light"/>
                </a:endParaRPr>
              </a:p>
            </p:txBody>
          </p:sp>
        </p:grpSp>
        <p:sp>
          <p:nvSpPr>
            <p:cNvPr id="767" name="Rechthoek met aan één zijde afgeronde hoeken 766">
              <a:extLst>
                <a:ext uri="{FF2B5EF4-FFF2-40B4-BE49-F238E27FC236}">
                  <a16:creationId xmlns:a16="http://schemas.microsoft.com/office/drawing/2014/main" id="{15F4D345-E5DF-A0C8-662F-9E90426A6408}"/>
                </a:ext>
              </a:extLst>
            </p:cNvPr>
            <p:cNvSpPr/>
            <p:nvPr/>
          </p:nvSpPr>
          <p:spPr>
            <a:xfrm>
              <a:off x="1497058" y="1297748"/>
              <a:ext cx="1201324" cy="562056"/>
            </a:xfrm>
            <a:prstGeom prst="round2SameRect">
              <a:avLst>
                <a:gd name="adj1" fmla="val 0"/>
                <a:gd name="adj2" fmla="val 13636"/>
              </a:avLst>
            </a:prstGeom>
            <a:solidFill>
              <a:srgbClr val="D7EFF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bIns="36000" rtlCol="0" anchor="b"/>
            <a:lstStyle/>
            <a:p>
              <a:pPr algn="ctr"/>
              <a:r>
                <a:rPr lang="nl-NL" sz="950">
                  <a:solidFill>
                    <a:schemeClr val="accent2"/>
                  </a:solidFill>
                </a:rPr>
                <a:t>UZI nummer </a:t>
              </a:r>
              <a:br>
                <a:rPr lang="nl-NL" sz="950">
                  <a:solidFill>
                    <a:schemeClr val="accent2"/>
                  </a:solidFill>
                </a:rPr>
              </a:br>
              <a:r>
                <a:rPr lang="nl-NL" sz="950">
                  <a:solidFill>
                    <a:schemeClr val="accent2"/>
                  </a:solidFill>
                </a:rPr>
                <a:t>of BSN</a:t>
              </a:r>
            </a:p>
          </p:txBody>
        </p:sp>
        <p:sp>
          <p:nvSpPr>
            <p:cNvPr id="768" name="Rechthoek 726">
              <a:extLst>
                <a:ext uri="{FF2B5EF4-FFF2-40B4-BE49-F238E27FC236}">
                  <a16:creationId xmlns:a16="http://schemas.microsoft.com/office/drawing/2014/main" id="{7D6EC433-F934-969E-2DBC-FBCE705DD8BB}"/>
                </a:ext>
              </a:extLst>
            </p:cNvPr>
            <p:cNvSpPr/>
            <p:nvPr/>
          </p:nvSpPr>
          <p:spPr>
            <a:xfrm>
              <a:off x="2721858" y="1224170"/>
              <a:ext cx="2866783" cy="466836"/>
            </a:xfrm>
            <a:custGeom>
              <a:avLst/>
              <a:gdLst>
                <a:gd name="connsiteX0" fmla="*/ 0 w 2383366"/>
                <a:gd name="connsiteY0" fmla="*/ 0 h 884334"/>
                <a:gd name="connsiteX1" fmla="*/ 2383366 w 2383366"/>
                <a:gd name="connsiteY1" fmla="*/ 0 h 884334"/>
                <a:gd name="connsiteX2" fmla="*/ 2383366 w 2383366"/>
                <a:gd name="connsiteY2" fmla="*/ 884334 h 884334"/>
                <a:gd name="connsiteX3" fmla="*/ 0 w 2383366"/>
                <a:gd name="connsiteY3" fmla="*/ 884334 h 884334"/>
                <a:gd name="connsiteX4" fmla="*/ 0 w 2383366"/>
                <a:gd name="connsiteY4" fmla="*/ 0 h 884334"/>
                <a:gd name="connsiteX0" fmla="*/ 0 w 2383366"/>
                <a:gd name="connsiteY0" fmla="*/ 884334 h 975774"/>
                <a:gd name="connsiteX1" fmla="*/ 0 w 2383366"/>
                <a:gd name="connsiteY1" fmla="*/ 0 h 975774"/>
                <a:gd name="connsiteX2" fmla="*/ 2383366 w 2383366"/>
                <a:gd name="connsiteY2" fmla="*/ 0 h 975774"/>
                <a:gd name="connsiteX3" fmla="*/ 2383366 w 2383366"/>
                <a:gd name="connsiteY3" fmla="*/ 884334 h 975774"/>
                <a:gd name="connsiteX4" fmla="*/ 91440 w 2383366"/>
                <a:gd name="connsiteY4" fmla="*/ 975774 h 975774"/>
                <a:gd name="connsiteX0" fmla="*/ 0 w 2383366"/>
                <a:gd name="connsiteY0" fmla="*/ 884334 h 884334"/>
                <a:gd name="connsiteX1" fmla="*/ 0 w 2383366"/>
                <a:gd name="connsiteY1" fmla="*/ 0 h 884334"/>
                <a:gd name="connsiteX2" fmla="*/ 2383366 w 2383366"/>
                <a:gd name="connsiteY2" fmla="*/ 0 h 884334"/>
                <a:gd name="connsiteX3" fmla="*/ 2383366 w 2383366"/>
                <a:gd name="connsiteY3" fmla="*/ 884334 h 884334"/>
                <a:gd name="connsiteX0" fmla="*/ 0 w 2383366"/>
                <a:gd name="connsiteY0" fmla="*/ 0 h 884334"/>
                <a:gd name="connsiteX1" fmla="*/ 2383366 w 2383366"/>
                <a:gd name="connsiteY1" fmla="*/ 0 h 884334"/>
                <a:gd name="connsiteX2" fmla="*/ 2383366 w 2383366"/>
                <a:gd name="connsiteY2" fmla="*/ 884334 h 884334"/>
                <a:gd name="connsiteX0" fmla="*/ 0 w 2811629"/>
                <a:gd name="connsiteY0" fmla="*/ 0 h 479220"/>
                <a:gd name="connsiteX1" fmla="*/ 2383366 w 2811629"/>
                <a:gd name="connsiteY1" fmla="*/ 0 h 479220"/>
                <a:gd name="connsiteX2" fmla="*/ 2811629 w 2811629"/>
                <a:gd name="connsiteY2" fmla="*/ 479220 h 479220"/>
                <a:gd name="connsiteX0" fmla="*/ 0 w 3216743"/>
                <a:gd name="connsiteY0" fmla="*/ 0 h 502370"/>
                <a:gd name="connsiteX1" fmla="*/ 2383366 w 3216743"/>
                <a:gd name="connsiteY1" fmla="*/ 0 h 502370"/>
                <a:gd name="connsiteX2" fmla="*/ 3216743 w 3216743"/>
                <a:gd name="connsiteY2" fmla="*/ 502370 h 502370"/>
                <a:gd name="connsiteX0" fmla="*/ 0 w 3251467"/>
                <a:gd name="connsiteY0" fmla="*/ 0 h 652841"/>
                <a:gd name="connsiteX1" fmla="*/ 2418090 w 3251467"/>
                <a:gd name="connsiteY1" fmla="*/ 150471 h 652841"/>
                <a:gd name="connsiteX2" fmla="*/ 3251467 w 3251467"/>
                <a:gd name="connsiteY2" fmla="*/ 652841 h 652841"/>
                <a:gd name="connsiteX0" fmla="*/ 0 w 3251467"/>
                <a:gd name="connsiteY0" fmla="*/ 0 h 652841"/>
                <a:gd name="connsiteX1" fmla="*/ 3031548 w 3251467"/>
                <a:gd name="connsiteY1" fmla="*/ 23150 h 652841"/>
                <a:gd name="connsiteX2" fmla="*/ 3251467 w 3251467"/>
                <a:gd name="connsiteY2" fmla="*/ 652841 h 652841"/>
                <a:gd name="connsiteX0" fmla="*/ 0 w 3251467"/>
                <a:gd name="connsiteY0" fmla="*/ 0 h 652841"/>
                <a:gd name="connsiteX1" fmla="*/ 2256044 w 3251467"/>
                <a:gd name="connsiteY1" fmla="*/ 208345 h 652841"/>
                <a:gd name="connsiteX2" fmla="*/ 3251467 w 3251467"/>
                <a:gd name="connsiteY2" fmla="*/ 652841 h 652841"/>
                <a:gd name="connsiteX0" fmla="*/ 0 w 3251467"/>
                <a:gd name="connsiteY0" fmla="*/ 0 h 652841"/>
                <a:gd name="connsiteX1" fmla="*/ 2198171 w 3251467"/>
                <a:gd name="connsiteY1" fmla="*/ 46299 h 652841"/>
                <a:gd name="connsiteX2" fmla="*/ 3251467 w 3251467"/>
                <a:gd name="connsiteY2" fmla="*/ 652841 h 652841"/>
                <a:gd name="connsiteX0" fmla="*/ 0 w 3251467"/>
                <a:gd name="connsiteY0" fmla="*/ 0 h 652841"/>
                <a:gd name="connsiteX1" fmla="*/ 2128723 w 3251467"/>
                <a:gd name="connsiteY1" fmla="*/ 0 h 652841"/>
                <a:gd name="connsiteX2" fmla="*/ 3251467 w 3251467"/>
                <a:gd name="connsiteY2" fmla="*/ 652841 h 652841"/>
                <a:gd name="connsiteX0" fmla="*/ 0 w 2979618"/>
                <a:gd name="connsiteY0" fmla="*/ 0 h 496322"/>
                <a:gd name="connsiteX1" fmla="*/ 2128723 w 2979618"/>
                <a:gd name="connsiteY1" fmla="*/ 0 h 496322"/>
                <a:gd name="connsiteX2" fmla="*/ 2979618 w 2979618"/>
                <a:gd name="connsiteY2" fmla="*/ 496322 h 496322"/>
                <a:gd name="connsiteX0" fmla="*/ 0 w 2913716"/>
                <a:gd name="connsiteY0" fmla="*/ 0 h 455132"/>
                <a:gd name="connsiteX1" fmla="*/ 2128723 w 2913716"/>
                <a:gd name="connsiteY1" fmla="*/ 0 h 455132"/>
                <a:gd name="connsiteX2" fmla="*/ 2913716 w 2913716"/>
                <a:gd name="connsiteY2" fmla="*/ 455132 h 455132"/>
                <a:gd name="connsiteX0" fmla="*/ 0 w 2946667"/>
                <a:gd name="connsiteY0" fmla="*/ 0 h 479845"/>
                <a:gd name="connsiteX1" fmla="*/ 2128723 w 2946667"/>
                <a:gd name="connsiteY1" fmla="*/ 0 h 479845"/>
                <a:gd name="connsiteX2" fmla="*/ 2946667 w 2946667"/>
                <a:gd name="connsiteY2" fmla="*/ 479845 h 479845"/>
              </a:gdLst>
              <a:ahLst/>
              <a:cxnLst>
                <a:cxn ang="0">
                  <a:pos x="connsiteX0" y="connsiteY0"/>
                </a:cxn>
                <a:cxn ang="0">
                  <a:pos x="connsiteX1" y="connsiteY1"/>
                </a:cxn>
                <a:cxn ang="0">
                  <a:pos x="connsiteX2" y="connsiteY2"/>
                </a:cxn>
              </a:cxnLst>
              <a:rect l="l" t="t" r="r" b="b"/>
              <a:pathLst>
                <a:path w="2946667" h="479845">
                  <a:moveTo>
                    <a:pt x="0" y="0"/>
                  </a:moveTo>
                  <a:lnTo>
                    <a:pt x="2128723" y="0"/>
                  </a:lnTo>
                  <a:lnTo>
                    <a:pt x="2946667" y="479845"/>
                  </a:lnTo>
                </a:path>
              </a:pathLst>
            </a:custGeom>
            <a:noFill/>
            <a:ln w="19050" cap="rnd" cmpd="sng">
              <a:solidFill>
                <a:schemeClr val="accent2"/>
              </a:solidFill>
              <a:prstDash val="sysDot"/>
              <a:round/>
              <a:tailEnd type="non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769" name="Groep 768">
              <a:extLst>
                <a:ext uri="{FF2B5EF4-FFF2-40B4-BE49-F238E27FC236}">
                  <a16:creationId xmlns:a16="http://schemas.microsoft.com/office/drawing/2014/main" id="{0EA62BB5-2ECD-5DA7-E859-168CF87D27CC}"/>
                </a:ext>
              </a:extLst>
            </p:cNvPr>
            <p:cNvGrpSpPr/>
            <p:nvPr/>
          </p:nvGrpSpPr>
          <p:grpSpPr>
            <a:xfrm>
              <a:off x="1447345" y="1073110"/>
              <a:ext cx="1299392" cy="329275"/>
              <a:chOff x="1470494" y="638092"/>
              <a:chExt cx="1335600" cy="338450"/>
            </a:xfrm>
          </p:grpSpPr>
          <p:sp>
            <p:nvSpPr>
              <p:cNvPr id="770" name="Vrije vorm 769">
                <a:extLst>
                  <a:ext uri="{FF2B5EF4-FFF2-40B4-BE49-F238E27FC236}">
                    <a16:creationId xmlns:a16="http://schemas.microsoft.com/office/drawing/2014/main" id="{24F6900D-9C55-C214-DE14-285F2B4E4957}"/>
                  </a:ext>
                </a:extLst>
              </p:cNvPr>
              <p:cNvSpPr/>
              <p:nvPr/>
            </p:nvSpPr>
            <p:spPr>
              <a:xfrm>
                <a:off x="1470494" y="638092"/>
                <a:ext cx="1335600" cy="338450"/>
              </a:xfrm>
              <a:custGeom>
                <a:avLst/>
                <a:gdLst>
                  <a:gd name="connsiteX0" fmla="*/ 1172684 w 1336999"/>
                  <a:gd name="connsiteY0" fmla="*/ 0 h 338450"/>
                  <a:gd name="connsiteX1" fmla="*/ 1337000 w 1336999"/>
                  <a:gd name="connsiteY1" fmla="*/ 164316 h 338450"/>
                  <a:gd name="connsiteX2" fmla="*/ 1337000 w 1336999"/>
                  <a:gd name="connsiteY2" fmla="*/ 174134 h 338450"/>
                  <a:gd name="connsiteX3" fmla="*/ 1172684 w 1336999"/>
                  <a:gd name="connsiteY3" fmla="*/ 338450 h 338450"/>
                  <a:gd name="connsiteX4" fmla="*/ 164316 w 1336999"/>
                  <a:gd name="connsiteY4" fmla="*/ 338450 h 338450"/>
                  <a:gd name="connsiteX5" fmla="*/ 0 w 1336999"/>
                  <a:gd name="connsiteY5" fmla="*/ 174134 h 338450"/>
                  <a:gd name="connsiteX6" fmla="*/ 0 w 1336999"/>
                  <a:gd name="connsiteY6" fmla="*/ 164316 h 338450"/>
                  <a:gd name="connsiteX7" fmla="*/ 164316 w 1336999"/>
                  <a:gd name="connsiteY7" fmla="*/ 0 h 33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6999" h="338450">
                    <a:moveTo>
                      <a:pt x="1172684" y="0"/>
                    </a:moveTo>
                    <a:cubicBezTo>
                      <a:pt x="1263433" y="0"/>
                      <a:pt x="1337000" y="73567"/>
                      <a:pt x="1337000" y="164316"/>
                    </a:cubicBezTo>
                    <a:lnTo>
                      <a:pt x="1337000" y="174134"/>
                    </a:lnTo>
                    <a:cubicBezTo>
                      <a:pt x="1337000" y="264884"/>
                      <a:pt x="1263433" y="338450"/>
                      <a:pt x="1172684" y="338450"/>
                    </a:cubicBezTo>
                    <a:lnTo>
                      <a:pt x="164316" y="338450"/>
                    </a:lnTo>
                    <a:cubicBezTo>
                      <a:pt x="73567" y="338450"/>
                      <a:pt x="0" y="264884"/>
                      <a:pt x="0" y="174134"/>
                    </a:cubicBezTo>
                    <a:lnTo>
                      <a:pt x="0" y="164316"/>
                    </a:lnTo>
                    <a:cubicBezTo>
                      <a:pt x="0" y="73567"/>
                      <a:pt x="73567" y="0"/>
                      <a:pt x="164316" y="0"/>
                    </a:cubicBezTo>
                    <a:close/>
                  </a:path>
                </a:pathLst>
              </a:custGeom>
              <a:solidFill>
                <a:schemeClr val="accent2"/>
              </a:solidFill>
              <a:ln w="11589" cap="flat">
                <a:noFill/>
                <a:prstDash val="solid"/>
                <a:miter/>
              </a:ln>
            </p:spPr>
            <p:txBody>
              <a:bodyPr rtlCol="0" anchor="ctr"/>
              <a:lstStyle/>
              <a:p>
                <a:endParaRPr lang="nl-NL"/>
              </a:p>
            </p:txBody>
          </p:sp>
          <p:sp>
            <p:nvSpPr>
              <p:cNvPr id="771" name="Tekstvak 770">
                <a:extLst>
                  <a:ext uri="{FF2B5EF4-FFF2-40B4-BE49-F238E27FC236}">
                    <a16:creationId xmlns:a16="http://schemas.microsoft.com/office/drawing/2014/main" id="{F5796420-AE54-BE31-E016-20139A6DA236}"/>
                  </a:ext>
                </a:extLst>
              </p:cNvPr>
              <p:cNvSpPr txBox="1"/>
              <p:nvPr/>
            </p:nvSpPr>
            <p:spPr>
              <a:xfrm>
                <a:off x="1496303" y="683022"/>
                <a:ext cx="1302407" cy="253916"/>
              </a:xfrm>
              <a:prstGeom prst="rect">
                <a:avLst/>
              </a:prstGeom>
              <a:noFill/>
            </p:spPr>
            <p:txBody>
              <a:bodyPr wrap="square" lIns="288000" rtlCol="0">
                <a:spAutoFit/>
              </a:bodyPr>
              <a:lstStyle/>
              <a:p>
                <a:r>
                  <a:rPr lang="nl-NL" sz="1050" b="1">
                    <a:ln/>
                    <a:solidFill>
                      <a:srgbClr val="FFFFFF"/>
                    </a:solidFill>
                    <a:latin typeface="Calibri"/>
                    <a:cs typeface="Calibri"/>
                    <a:sym typeface="Calibri"/>
                    <a:rtl val="0"/>
                  </a:rPr>
                  <a:t>2. Identificatie</a:t>
                </a:r>
              </a:p>
            </p:txBody>
          </p:sp>
          <p:sp>
            <p:nvSpPr>
              <p:cNvPr id="772" name="Vrije vorm 771">
                <a:extLst>
                  <a:ext uri="{FF2B5EF4-FFF2-40B4-BE49-F238E27FC236}">
                    <a16:creationId xmlns:a16="http://schemas.microsoft.com/office/drawing/2014/main" id="{5FC0BAAA-4080-CF27-BE96-F12977FC1781}"/>
                  </a:ext>
                </a:extLst>
              </p:cNvPr>
              <p:cNvSpPr/>
              <p:nvPr/>
            </p:nvSpPr>
            <p:spPr>
              <a:xfrm>
                <a:off x="1576736" y="719157"/>
                <a:ext cx="139792" cy="167751"/>
              </a:xfrm>
              <a:custGeom>
                <a:avLst/>
                <a:gdLst>
                  <a:gd name="connsiteX0" fmla="*/ 37625 w 392281"/>
                  <a:gd name="connsiteY0" fmla="*/ 66765 h 470737"/>
                  <a:gd name="connsiteX1" fmla="*/ 38355 w 392281"/>
                  <a:gd name="connsiteY1" fmla="*/ 50196 h 470737"/>
                  <a:gd name="connsiteX2" fmla="*/ 207839 w 392281"/>
                  <a:gd name="connsiteY2" fmla="*/ 30 h 470737"/>
                  <a:gd name="connsiteX3" fmla="*/ 342752 w 392281"/>
                  <a:gd name="connsiteY3" fmla="*/ 50552 h 470737"/>
                  <a:gd name="connsiteX4" fmla="*/ 342752 w 392281"/>
                  <a:gd name="connsiteY4" fmla="*/ 67194 h 470737"/>
                  <a:gd name="connsiteX5" fmla="*/ 334590 w 392281"/>
                  <a:gd name="connsiteY5" fmla="*/ 70638 h 470737"/>
                  <a:gd name="connsiteX6" fmla="*/ 326440 w 392281"/>
                  <a:gd name="connsiteY6" fmla="*/ 67194 h 470737"/>
                  <a:gd name="connsiteX7" fmla="*/ 207515 w 392281"/>
                  <a:gd name="connsiteY7" fmla="*/ 23566 h 470737"/>
                  <a:gd name="connsiteX8" fmla="*/ 53902 w 392281"/>
                  <a:gd name="connsiteY8" fmla="*/ 67577 h 470737"/>
                  <a:gd name="connsiteX9" fmla="*/ 37625 w 392281"/>
                  <a:gd name="connsiteY9" fmla="*/ 66765 h 470737"/>
                  <a:gd name="connsiteX10" fmla="*/ 232278 w 392281"/>
                  <a:gd name="connsiteY10" fmla="*/ 58976 h 470737"/>
                  <a:gd name="connsiteX11" fmla="*/ 15482 w 392281"/>
                  <a:gd name="connsiteY11" fmla="*/ 120628 h 470737"/>
                  <a:gd name="connsiteX12" fmla="*/ 14391 w 392281"/>
                  <a:gd name="connsiteY12" fmla="*/ 137230 h 470737"/>
                  <a:gd name="connsiteX13" fmla="*/ 30669 w 392281"/>
                  <a:gd name="connsiteY13" fmla="*/ 138343 h 470737"/>
                  <a:gd name="connsiteX14" fmla="*/ 229229 w 392281"/>
                  <a:gd name="connsiteY14" fmla="*/ 82312 h 470737"/>
                  <a:gd name="connsiteX15" fmla="*/ 369278 w 392281"/>
                  <a:gd name="connsiteY15" fmla="*/ 236690 h 470737"/>
                  <a:gd name="connsiteX16" fmla="*/ 380721 w 392281"/>
                  <a:gd name="connsiteY16" fmla="*/ 247159 h 470737"/>
                  <a:gd name="connsiteX17" fmla="*/ 382019 w 392281"/>
                  <a:gd name="connsiteY17" fmla="*/ 247089 h 470737"/>
                  <a:gd name="connsiteX18" fmla="*/ 392210 w 392281"/>
                  <a:gd name="connsiteY18" fmla="*/ 234093 h 470737"/>
                  <a:gd name="connsiteX19" fmla="*/ 232278 w 392281"/>
                  <a:gd name="connsiteY19" fmla="*/ 58978 h 470737"/>
                  <a:gd name="connsiteX20" fmla="*/ 232267 w 392281"/>
                  <a:gd name="connsiteY20" fmla="*/ 58976 h 470737"/>
                  <a:gd name="connsiteX21" fmla="*/ 232278 w 392281"/>
                  <a:gd name="connsiteY21" fmla="*/ 58976 h 470737"/>
                  <a:gd name="connsiteX22" fmla="*/ 22020 w 392281"/>
                  <a:gd name="connsiteY22" fmla="*/ 228517 h 470737"/>
                  <a:gd name="connsiteX23" fmla="*/ 196142 w 392281"/>
                  <a:gd name="connsiteY23" fmla="*/ 129486 h 470737"/>
                  <a:gd name="connsiteX24" fmla="*/ 312029 w 392281"/>
                  <a:gd name="connsiteY24" fmla="*/ 215347 h 470737"/>
                  <a:gd name="connsiteX25" fmla="*/ 291822 w 392281"/>
                  <a:gd name="connsiteY25" fmla="*/ 297672 h 470737"/>
                  <a:gd name="connsiteX26" fmla="*/ 192756 w 392281"/>
                  <a:gd name="connsiteY26" fmla="*/ 309439 h 470737"/>
                  <a:gd name="connsiteX27" fmla="*/ 176444 w 392281"/>
                  <a:gd name="connsiteY27" fmla="*/ 309439 h 470737"/>
                  <a:gd name="connsiteX28" fmla="*/ 176444 w 392281"/>
                  <a:gd name="connsiteY28" fmla="*/ 326087 h 470737"/>
                  <a:gd name="connsiteX29" fmla="*/ 234307 w 392281"/>
                  <a:gd name="connsiteY29" fmla="*/ 343315 h 470737"/>
                  <a:gd name="connsiteX30" fmla="*/ 308134 w 392281"/>
                  <a:gd name="connsiteY30" fmla="*/ 314320 h 470737"/>
                  <a:gd name="connsiteX31" fmla="*/ 334080 w 392281"/>
                  <a:gd name="connsiteY31" fmla="*/ 208367 h 470737"/>
                  <a:gd name="connsiteX32" fmla="*/ 196142 w 392281"/>
                  <a:gd name="connsiteY32" fmla="*/ 105951 h 470737"/>
                  <a:gd name="connsiteX33" fmla="*/ 1047 w 392281"/>
                  <a:gd name="connsiteY33" fmla="*/ 218732 h 470737"/>
                  <a:gd name="connsiteX34" fmla="*/ 6740 w 392281"/>
                  <a:gd name="connsiteY34" fmla="*/ 234325 h 470737"/>
                  <a:gd name="connsiteX35" fmla="*/ 22020 w 392281"/>
                  <a:gd name="connsiteY35" fmla="*/ 228517 h 470737"/>
                  <a:gd name="connsiteX36" fmla="*/ 217253 w 392281"/>
                  <a:gd name="connsiteY36" fmla="*/ 188149 h 470737"/>
                  <a:gd name="connsiteX37" fmla="*/ 265366 w 392281"/>
                  <a:gd name="connsiteY37" fmla="*/ 235403 h 470737"/>
                  <a:gd name="connsiteX38" fmla="*/ 252915 w 392281"/>
                  <a:gd name="connsiteY38" fmla="*/ 256584 h 470737"/>
                  <a:gd name="connsiteX39" fmla="*/ 212836 w 392281"/>
                  <a:gd name="connsiteY39" fmla="*/ 260178 h 470737"/>
                  <a:gd name="connsiteX40" fmla="*/ 197359 w 392281"/>
                  <a:gd name="connsiteY40" fmla="*/ 265442 h 470737"/>
                  <a:gd name="connsiteX41" fmla="*/ 202518 w 392281"/>
                  <a:gd name="connsiteY41" fmla="*/ 281244 h 470737"/>
                  <a:gd name="connsiteX42" fmla="*/ 265053 w 392281"/>
                  <a:gd name="connsiteY42" fmla="*/ 276606 h 470737"/>
                  <a:gd name="connsiteX43" fmla="*/ 288437 w 392281"/>
                  <a:gd name="connsiteY43" fmla="*/ 235403 h 470737"/>
                  <a:gd name="connsiteX44" fmla="*/ 221172 w 392281"/>
                  <a:gd name="connsiteY44" fmla="*/ 164950 h 470737"/>
                  <a:gd name="connsiteX45" fmla="*/ 64835 w 392281"/>
                  <a:gd name="connsiteY45" fmla="*/ 230963 h 470737"/>
                  <a:gd name="connsiteX46" fmla="*/ 12479 w 392281"/>
                  <a:gd name="connsiteY46" fmla="*/ 313102 h 470737"/>
                  <a:gd name="connsiteX47" fmla="*/ 18496 w 392281"/>
                  <a:gd name="connsiteY47" fmla="*/ 328568 h 470737"/>
                  <a:gd name="connsiteX48" fmla="*/ 23075 w 392281"/>
                  <a:gd name="connsiteY48" fmla="*/ 329530 h 470737"/>
                  <a:gd name="connsiteX49" fmla="*/ 33660 w 392281"/>
                  <a:gd name="connsiteY49" fmla="*/ 322412 h 470737"/>
                  <a:gd name="connsiteX50" fmla="*/ 217253 w 392281"/>
                  <a:gd name="connsiteY50" fmla="*/ 188149 h 470737"/>
                  <a:gd name="connsiteX51" fmla="*/ 208245 w 392281"/>
                  <a:gd name="connsiteY51" fmla="*/ 235392 h 470737"/>
                  <a:gd name="connsiteX52" fmla="*/ 219201 w 392281"/>
                  <a:gd name="connsiteY52" fmla="*/ 223079 h 470737"/>
                  <a:gd name="connsiteX53" fmla="*/ 207132 w 392281"/>
                  <a:gd name="connsiteY53" fmla="*/ 211880 h 470737"/>
                  <a:gd name="connsiteX54" fmla="*/ 57681 w 392281"/>
                  <a:gd name="connsiteY54" fmla="*/ 411913 h 470737"/>
                  <a:gd name="connsiteX55" fmla="*/ 69228 w 392281"/>
                  <a:gd name="connsiteY55" fmla="*/ 423680 h 470737"/>
                  <a:gd name="connsiteX56" fmla="*/ 80764 w 392281"/>
                  <a:gd name="connsiteY56" fmla="*/ 411913 h 470737"/>
                  <a:gd name="connsiteX57" fmla="*/ 208257 w 392281"/>
                  <a:gd name="connsiteY57" fmla="*/ 235392 h 470737"/>
                  <a:gd name="connsiteX58" fmla="*/ 208245 w 392281"/>
                  <a:gd name="connsiteY58" fmla="*/ 235392 h 470737"/>
                  <a:gd name="connsiteX59" fmla="*/ 207677 w 392281"/>
                  <a:gd name="connsiteY59" fmla="*/ 364832 h 470737"/>
                  <a:gd name="connsiteX60" fmla="*/ 104670 w 392281"/>
                  <a:gd name="connsiteY60" fmla="*/ 431065 h 470737"/>
                  <a:gd name="connsiteX61" fmla="*/ 111092 w 392281"/>
                  <a:gd name="connsiteY61" fmla="*/ 446357 h 470737"/>
                  <a:gd name="connsiteX62" fmla="*/ 115370 w 392281"/>
                  <a:gd name="connsiteY62" fmla="*/ 447203 h 470737"/>
                  <a:gd name="connsiteX63" fmla="*/ 126082 w 392281"/>
                  <a:gd name="connsiteY63" fmla="*/ 439807 h 470737"/>
                  <a:gd name="connsiteX64" fmla="*/ 207677 w 392281"/>
                  <a:gd name="connsiteY64" fmla="*/ 388378 h 470737"/>
                  <a:gd name="connsiteX65" fmla="*/ 280286 w 392281"/>
                  <a:gd name="connsiteY65" fmla="*/ 420237 h 470737"/>
                  <a:gd name="connsiteX66" fmla="*/ 296599 w 392281"/>
                  <a:gd name="connsiteY66" fmla="*/ 420237 h 470737"/>
                  <a:gd name="connsiteX67" fmla="*/ 296599 w 392281"/>
                  <a:gd name="connsiteY67" fmla="*/ 403589 h 470737"/>
                  <a:gd name="connsiteX68" fmla="*/ 207677 w 392281"/>
                  <a:gd name="connsiteY68" fmla="*/ 364832 h 470737"/>
                  <a:gd name="connsiteX69" fmla="*/ 207677 w 392281"/>
                  <a:gd name="connsiteY69" fmla="*/ 411901 h 470737"/>
                  <a:gd name="connsiteX70" fmla="*/ 150116 w 392281"/>
                  <a:gd name="connsiteY70" fmla="*/ 457278 h 470737"/>
                  <a:gd name="connsiteX71" fmla="*/ 159854 w 392281"/>
                  <a:gd name="connsiteY71" fmla="*/ 470622 h 470737"/>
                  <a:gd name="connsiteX72" fmla="*/ 161547 w 392281"/>
                  <a:gd name="connsiteY72" fmla="*/ 470738 h 470737"/>
                  <a:gd name="connsiteX73" fmla="*/ 172943 w 392281"/>
                  <a:gd name="connsiteY73" fmla="*/ 460675 h 470737"/>
                  <a:gd name="connsiteX74" fmla="*/ 207677 w 392281"/>
                  <a:gd name="connsiteY74" fmla="*/ 435436 h 470737"/>
                  <a:gd name="connsiteX75" fmla="*/ 253831 w 392281"/>
                  <a:gd name="connsiteY75" fmla="*/ 458971 h 470737"/>
                  <a:gd name="connsiteX76" fmla="*/ 265366 w 392281"/>
                  <a:gd name="connsiteY76" fmla="*/ 470738 h 470737"/>
                  <a:gd name="connsiteX77" fmla="*/ 276901 w 392281"/>
                  <a:gd name="connsiteY77" fmla="*/ 458971 h 470737"/>
                  <a:gd name="connsiteX78" fmla="*/ 207677 w 392281"/>
                  <a:gd name="connsiteY78" fmla="*/ 411901 h 470737"/>
                  <a:gd name="connsiteX79" fmla="*/ 183377 w 392281"/>
                  <a:gd name="connsiteY79" fmla="*/ 277209 h 470737"/>
                  <a:gd name="connsiteX80" fmla="*/ 167900 w 392281"/>
                  <a:gd name="connsiteY80" fmla="*/ 271946 h 470737"/>
                  <a:gd name="connsiteX81" fmla="*/ 115370 w 392281"/>
                  <a:gd name="connsiteY81" fmla="*/ 353065 h 470737"/>
                  <a:gd name="connsiteX82" fmla="*/ 126906 w 392281"/>
                  <a:gd name="connsiteY82" fmla="*/ 364832 h 470737"/>
                  <a:gd name="connsiteX83" fmla="*/ 138453 w 392281"/>
                  <a:gd name="connsiteY83" fmla="*/ 353065 h 470737"/>
                  <a:gd name="connsiteX84" fmla="*/ 178218 w 392281"/>
                  <a:gd name="connsiteY84" fmla="*/ 293011 h 470737"/>
                  <a:gd name="connsiteX85" fmla="*/ 183377 w 392281"/>
                  <a:gd name="connsiteY85" fmla="*/ 277209 h 470737"/>
                  <a:gd name="connsiteX86" fmla="*/ 371469 w 392281"/>
                  <a:gd name="connsiteY86" fmla="*/ 270914 h 470737"/>
                  <a:gd name="connsiteX87" fmla="*/ 357893 w 392281"/>
                  <a:gd name="connsiteY87" fmla="*/ 280142 h 470737"/>
                  <a:gd name="connsiteX88" fmla="*/ 304575 w 392281"/>
                  <a:gd name="connsiteY88" fmla="*/ 367197 h 470737"/>
                  <a:gd name="connsiteX89" fmla="*/ 302291 w 392281"/>
                  <a:gd name="connsiteY89" fmla="*/ 383672 h 470737"/>
                  <a:gd name="connsiteX90" fmla="*/ 311531 w 392281"/>
                  <a:gd name="connsiteY90" fmla="*/ 388378 h 470737"/>
                  <a:gd name="connsiteX91" fmla="*/ 318429 w 392281"/>
                  <a:gd name="connsiteY91" fmla="*/ 386013 h 470737"/>
                  <a:gd name="connsiteX92" fmla="*/ 380523 w 392281"/>
                  <a:gd name="connsiteY92" fmla="*/ 284768 h 470737"/>
                  <a:gd name="connsiteX93" fmla="*/ 371469 w 392281"/>
                  <a:gd name="connsiteY93" fmla="*/ 270914 h 470737"/>
                  <a:gd name="connsiteX94" fmla="*/ 371469 w 392281"/>
                  <a:gd name="connsiteY94" fmla="*/ 270914 h 470737"/>
                  <a:gd name="connsiteX95" fmla="*/ 371469 w 392281"/>
                  <a:gd name="connsiteY95" fmla="*/ 270914 h 47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92281" h="470737">
                    <a:moveTo>
                      <a:pt x="37625" y="66765"/>
                    </a:moveTo>
                    <a:cubicBezTo>
                      <a:pt x="33347" y="61977"/>
                      <a:pt x="33660" y="54575"/>
                      <a:pt x="38355" y="50196"/>
                    </a:cubicBezTo>
                    <a:cubicBezTo>
                      <a:pt x="40604" y="48084"/>
                      <a:pt x="95001" y="-1395"/>
                      <a:pt x="207839" y="30"/>
                    </a:cubicBezTo>
                    <a:cubicBezTo>
                      <a:pt x="245958" y="547"/>
                      <a:pt x="317142" y="24431"/>
                      <a:pt x="342752" y="50552"/>
                    </a:cubicBezTo>
                    <a:cubicBezTo>
                      <a:pt x="347262" y="55150"/>
                      <a:pt x="347262" y="62598"/>
                      <a:pt x="342752" y="67194"/>
                    </a:cubicBezTo>
                    <a:cubicBezTo>
                      <a:pt x="340491" y="69490"/>
                      <a:pt x="337547" y="70638"/>
                      <a:pt x="334590" y="70638"/>
                    </a:cubicBezTo>
                    <a:cubicBezTo>
                      <a:pt x="331646" y="70638"/>
                      <a:pt x="328689" y="69490"/>
                      <a:pt x="326440" y="67194"/>
                    </a:cubicBezTo>
                    <a:cubicBezTo>
                      <a:pt x="305711" y="46060"/>
                      <a:pt x="239791" y="23993"/>
                      <a:pt x="207515" y="23566"/>
                    </a:cubicBezTo>
                    <a:cubicBezTo>
                      <a:pt x="104925" y="21926"/>
                      <a:pt x="54401" y="67125"/>
                      <a:pt x="53902" y="67577"/>
                    </a:cubicBezTo>
                    <a:cubicBezTo>
                      <a:pt x="49195" y="71913"/>
                      <a:pt x="41891" y="71565"/>
                      <a:pt x="37625" y="66765"/>
                    </a:cubicBezTo>
                    <a:close/>
                    <a:moveTo>
                      <a:pt x="232278" y="58976"/>
                    </a:moveTo>
                    <a:cubicBezTo>
                      <a:pt x="105609" y="41807"/>
                      <a:pt x="19110" y="117405"/>
                      <a:pt x="15482" y="120628"/>
                    </a:cubicBezTo>
                    <a:cubicBezTo>
                      <a:pt x="10682" y="124895"/>
                      <a:pt x="10195" y="132338"/>
                      <a:pt x="14391" y="137230"/>
                    </a:cubicBezTo>
                    <a:cubicBezTo>
                      <a:pt x="18588" y="142123"/>
                      <a:pt x="25869" y="142633"/>
                      <a:pt x="30669" y="138343"/>
                    </a:cubicBezTo>
                    <a:cubicBezTo>
                      <a:pt x="31480" y="137624"/>
                      <a:pt x="112762" y="66568"/>
                      <a:pt x="229229" y="82312"/>
                    </a:cubicBezTo>
                    <a:cubicBezTo>
                      <a:pt x="313386" y="93708"/>
                      <a:pt x="359203" y="144209"/>
                      <a:pt x="369278" y="236690"/>
                    </a:cubicBezTo>
                    <a:cubicBezTo>
                      <a:pt x="369927" y="242707"/>
                      <a:pt x="374924" y="247159"/>
                      <a:pt x="380721" y="247159"/>
                    </a:cubicBezTo>
                    <a:cubicBezTo>
                      <a:pt x="381149" y="247159"/>
                      <a:pt x="381578" y="247136"/>
                      <a:pt x="382019" y="247089"/>
                    </a:cubicBezTo>
                    <a:cubicBezTo>
                      <a:pt x="388349" y="246371"/>
                      <a:pt x="392917" y="240551"/>
                      <a:pt x="392210" y="234093"/>
                    </a:cubicBezTo>
                    <a:cubicBezTo>
                      <a:pt x="380941" y="130749"/>
                      <a:pt x="327136" y="71820"/>
                      <a:pt x="232278" y="58978"/>
                    </a:cubicBezTo>
                    <a:lnTo>
                      <a:pt x="232267" y="58976"/>
                    </a:lnTo>
                    <a:lnTo>
                      <a:pt x="232278" y="58976"/>
                    </a:lnTo>
                    <a:close/>
                    <a:moveTo>
                      <a:pt x="22020" y="228517"/>
                    </a:moveTo>
                    <a:cubicBezTo>
                      <a:pt x="22461" y="227531"/>
                      <a:pt x="68011" y="129486"/>
                      <a:pt x="196142" y="129486"/>
                    </a:cubicBezTo>
                    <a:cubicBezTo>
                      <a:pt x="239547" y="129486"/>
                      <a:pt x="292796" y="152047"/>
                      <a:pt x="312029" y="215347"/>
                    </a:cubicBezTo>
                    <a:cubicBezTo>
                      <a:pt x="318951" y="238081"/>
                      <a:pt x="312482" y="276606"/>
                      <a:pt x="291822" y="297672"/>
                    </a:cubicBezTo>
                    <a:cubicBezTo>
                      <a:pt x="258572" y="331559"/>
                      <a:pt x="201208" y="318076"/>
                      <a:pt x="192756" y="309439"/>
                    </a:cubicBezTo>
                    <a:cubicBezTo>
                      <a:pt x="188246" y="304848"/>
                      <a:pt x="180954" y="304848"/>
                      <a:pt x="176444" y="309439"/>
                    </a:cubicBezTo>
                    <a:cubicBezTo>
                      <a:pt x="171935" y="314041"/>
                      <a:pt x="171935" y="321484"/>
                      <a:pt x="176444" y="326087"/>
                    </a:cubicBezTo>
                    <a:cubicBezTo>
                      <a:pt x="185302" y="335118"/>
                      <a:pt x="208245" y="343315"/>
                      <a:pt x="234307" y="343315"/>
                    </a:cubicBezTo>
                    <a:cubicBezTo>
                      <a:pt x="259256" y="343315"/>
                      <a:pt x="287069" y="335791"/>
                      <a:pt x="308134" y="314320"/>
                    </a:cubicBezTo>
                    <a:cubicBezTo>
                      <a:pt x="333025" y="288930"/>
                      <a:pt x="344421" y="242394"/>
                      <a:pt x="334080" y="208367"/>
                    </a:cubicBezTo>
                    <a:cubicBezTo>
                      <a:pt x="314870" y="145195"/>
                      <a:pt x="262015" y="105951"/>
                      <a:pt x="196142" y="105951"/>
                    </a:cubicBezTo>
                    <a:cubicBezTo>
                      <a:pt x="53357" y="105951"/>
                      <a:pt x="3123" y="214106"/>
                      <a:pt x="1047" y="218732"/>
                    </a:cubicBezTo>
                    <a:cubicBezTo>
                      <a:pt x="-1596" y="224633"/>
                      <a:pt x="932" y="231612"/>
                      <a:pt x="6740" y="234325"/>
                    </a:cubicBezTo>
                    <a:cubicBezTo>
                      <a:pt x="12490" y="237003"/>
                      <a:pt x="19365" y="234441"/>
                      <a:pt x="22020" y="228517"/>
                    </a:cubicBezTo>
                    <a:close/>
                    <a:moveTo>
                      <a:pt x="217253" y="188149"/>
                    </a:moveTo>
                    <a:cubicBezTo>
                      <a:pt x="245135" y="193041"/>
                      <a:pt x="265366" y="212912"/>
                      <a:pt x="265366" y="235403"/>
                    </a:cubicBezTo>
                    <a:cubicBezTo>
                      <a:pt x="265366" y="244249"/>
                      <a:pt x="261169" y="251391"/>
                      <a:pt x="252915" y="256584"/>
                    </a:cubicBezTo>
                    <a:cubicBezTo>
                      <a:pt x="241275" y="263911"/>
                      <a:pt x="223316" y="265535"/>
                      <a:pt x="212836" y="260178"/>
                    </a:cubicBezTo>
                    <a:cubicBezTo>
                      <a:pt x="207132" y="257257"/>
                      <a:pt x="200211" y="259645"/>
                      <a:pt x="197359" y="265442"/>
                    </a:cubicBezTo>
                    <a:cubicBezTo>
                      <a:pt x="194507" y="271262"/>
                      <a:pt x="196814" y="278334"/>
                      <a:pt x="202518" y="281244"/>
                    </a:cubicBezTo>
                    <a:cubicBezTo>
                      <a:pt x="220210" y="290240"/>
                      <a:pt x="246492" y="288304"/>
                      <a:pt x="265053" y="276606"/>
                    </a:cubicBezTo>
                    <a:cubicBezTo>
                      <a:pt x="280124" y="267100"/>
                      <a:pt x="288437" y="252469"/>
                      <a:pt x="288437" y="235403"/>
                    </a:cubicBezTo>
                    <a:cubicBezTo>
                      <a:pt x="288437" y="200866"/>
                      <a:pt x="260775" y="171906"/>
                      <a:pt x="221172" y="164950"/>
                    </a:cubicBezTo>
                    <a:cubicBezTo>
                      <a:pt x="165083" y="155119"/>
                      <a:pt x="110999" y="177911"/>
                      <a:pt x="64835" y="230963"/>
                    </a:cubicBezTo>
                    <a:cubicBezTo>
                      <a:pt x="30843" y="270033"/>
                      <a:pt x="13197" y="311363"/>
                      <a:pt x="12479" y="313102"/>
                    </a:cubicBezTo>
                    <a:cubicBezTo>
                      <a:pt x="9951" y="319085"/>
                      <a:pt x="12664" y="325994"/>
                      <a:pt x="18496" y="328568"/>
                    </a:cubicBezTo>
                    <a:cubicBezTo>
                      <a:pt x="19980" y="329217"/>
                      <a:pt x="21545" y="329530"/>
                      <a:pt x="23075" y="329530"/>
                    </a:cubicBezTo>
                    <a:cubicBezTo>
                      <a:pt x="27538" y="329530"/>
                      <a:pt x="31782" y="326875"/>
                      <a:pt x="33660" y="322412"/>
                    </a:cubicBezTo>
                    <a:cubicBezTo>
                      <a:pt x="34332" y="320882"/>
                      <a:pt x="100682" y="167675"/>
                      <a:pt x="217253" y="188149"/>
                    </a:cubicBezTo>
                    <a:close/>
                    <a:moveTo>
                      <a:pt x="208245" y="235392"/>
                    </a:moveTo>
                    <a:cubicBezTo>
                      <a:pt x="214598" y="235067"/>
                      <a:pt x="219502" y="229560"/>
                      <a:pt x="219201" y="223079"/>
                    </a:cubicBezTo>
                    <a:cubicBezTo>
                      <a:pt x="218900" y="216587"/>
                      <a:pt x="213485" y="211718"/>
                      <a:pt x="207132" y="211880"/>
                    </a:cubicBezTo>
                    <a:cubicBezTo>
                      <a:pt x="205648" y="211950"/>
                      <a:pt x="57681" y="221248"/>
                      <a:pt x="57681" y="411913"/>
                    </a:cubicBezTo>
                    <a:cubicBezTo>
                      <a:pt x="57681" y="418405"/>
                      <a:pt x="62841" y="423680"/>
                      <a:pt x="69228" y="423680"/>
                    </a:cubicBezTo>
                    <a:cubicBezTo>
                      <a:pt x="75605" y="423680"/>
                      <a:pt x="80764" y="418405"/>
                      <a:pt x="80764" y="411913"/>
                    </a:cubicBezTo>
                    <a:cubicBezTo>
                      <a:pt x="80764" y="244191"/>
                      <a:pt x="203040" y="235670"/>
                      <a:pt x="208257" y="235392"/>
                    </a:cubicBezTo>
                    <a:lnTo>
                      <a:pt x="208245" y="235392"/>
                    </a:lnTo>
                    <a:close/>
                    <a:moveTo>
                      <a:pt x="207677" y="364832"/>
                    </a:moveTo>
                    <a:cubicBezTo>
                      <a:pt x="131508" y="364832"/>
                      <a:pt x="105736" y="428353"/>
                      <a:pt x="104670" y="431065"/>
                    </a:cubicBezTo>
                    <a:cubicBezTo>
                      <a:pt x="102293" y="437094"/>
                      <a:pt x="105168" y="443946"/>
                      <a:pt x="111092" y="446357"/>
                    </a:cubicBezTo>
                    <a:cubicBezTo>
                      <a:pt x="112495" y="446925"/>
                      <a:pt x="113944" y="447203"/>
                      <a:pt x="115370" y="447203"/>
                    </a:cubicBezTo>
                    <a:cubicBezTo>
                      <a:pt x="119950" y="447203"/>
                      <a:pt x="124274" y="444398"/>
                      <a:pt x="126082" y="439807"/>
                    </a:cubicBezTo>
                    <a:cubicBezTo>
                      <a:pt x="126280" y="439297"/>
                      <a:pt x="146974" y="388378"/>
                      <a:pt x="207677" y="388378"/>
                    </a:cubicBezTo>
                    <a:cubicBezTo>
                      <a:pt x="233577" y="388378"/>
                      <a:pt x="260729" y="400297"/>
                      <a:pt x="280286" y="420237"/>
                    </a:cubicBezTo>
                    <a:cubicBezTo>
                      <a:pt x="284796" y="424828"/>
                      <a:pt x="292089" y="424828"/>
                      <a:pt x="296599" y="420237"/>
                    </a:cubicBezTo>
                    <a:cubicBezTo>
                      <a:pt x="301109" y="415635"/>
                      <a:pt x="301109" y="408192"/>
                      <a:pt x="296599" y="403589"/>
                    </a:cubicBezTo>
                    <a:cubicBezTo>
                      <a:pt x="272449" y="378965"/>
                      <a:pt x="240034" y="364832"/>
                      <a:pt x="207677" y="364832"/>
                    </a:cubicBezTo>
                    <a:close/>
                    <a:moveTo>
                      <a:pt x="207677" y="411901"/>
                    </a:moveTo>
                    <a:cubicBezTo>
                      <a:pt x="167274" y="411901"/>
                      <a:pt x="152353" y="441569"/>
                      <a:pt x="150116" y="457278"/>
                    </a:cubicBezTo>
                    <a:cubicBezTo>
                      <a:pt x="149188" y="463713"/>
                      <a:pt x="153548" y="469683"/>
                      <a:pt x="159854" y="470622"/>
                    </a:cubicBezTo>
                    <a:cubicBezTo>
                      <a:pt x="160422" y="470692"/>
                      <a:pt x="160979" y="470738"/>
                      <a:pt x="161547" y="470738"/>
                    </a:cubicBezTo>
                    <a:cubicBezTo>
                      <a:pt x="167181" y="470738"/>
                      <a:pt x="172108" y="466541"/>
                      <a:pt x="172943" y="460675"/>
                    </a:cubicBezTo>
                    <a:cubicBezTo>
                      <a:pt x="173082" y="459643"/>
                      <a:pt x="176908" y="435436"/>
                      <a:pt x="207677" y="435436"/>
                    </a:cubicBezTo>
                    <a:cubicBezTo>
                      <a:pt x="242283" y="435436"/>
                      <a:pt x="253831" y="453986"/>
                      <a:pt x="253831" y="458971"/>
                    </a:cubicBezTo>
                    <a:cubicBezTo>
                      <a:pt x="253831" y="465475"/>
                      <a:pt x="258990" y="470738"/>
                      <a:pt x="265366" y="470738"/>
                    </a:cubicBezTo>
                    <a:cubicBezTo>
                      <a:pt x="271742" y="470738"/>
                      <a:pt x="276901" y="465475"/>
                      <a:pt x="276901" y="458971"/>
                    </a:cubicBezTo>
                    <a:cubicBezTo>
                      <a:pt x="276901" y="439992"/>
                      <a:pt x="254909" y="411901"/>
                      <a:pt x="207677" y="411901"/>
                    </a:cubicBezTo>
                    <a:close/>
                    <a:moveTo>
                      <a:pt x="183377" y="277209"/>
                    </a:moveTo>
                    <a:cubicBezTo>
                      <a:pt x="180548" y="271412"/>
                      <a:pt x="173604" y="269036"/>
                      <a:pt x="167900" y="271946"/>
                    </a:cubicBezTo>
                    <a:cubicBezTo>
                      <a:pt x="115973" y="298437"/>
                      <a:pt x="115370" y="350851"/>
                      <a:pt x="115370" y="353065"/>
                    </a:cubicBezTo>
                    <a:cubicBezTo>
                      <a:pt x="115370" y="359557"/>
                      <a:pt x="120541" y="364832"/>
                      <a:pt x="126906" y="364832"/>
                    </a:cubicBezTo>
                    <a:cubicBezTo>
                      <a:pt x="133294" y="364832"/>
                      <a:pt x="138453" y="359557"/>
                      <a:pt x="138453" y="353065"/>
                    </a:cubicBezTo>
                    <a:cubicBezTo>
                      <a:pt x="138453" y="352671"/>
                      <a:pt x="138905" y="313056"/>
                      <a:pt x="178218" y="293011"/>
                    </a:cubicBezTo>
                    <a:cubicBezTo>
                      <a:pt x="183922" y="290101"/>
                      <a:pt x="186229" y="283029"/>
                      <a:pt x="183377" y="277209"/>
                    </a:cubicBezTo>
                    <a:close/>
                    <a:moveTo>
                      <a:pt x="371469" y="270914"/>
                    </a:moveTo>
                    <a:cubicBezTo>
                      <a:pt x="365185" y="269615"/>
                      <a:pt x="359145" y="273777"/>
                      <a:pt x="357893" y="280142"/>
                    </a:cubicBezTo>
                    <a:cubicBezTo>
                      <a:pt x="347401" y="333646"/>
                      <a:pt x="305004" y="366873"/>
                      <a:pt x="304575" y="367197"/>
                    </a:cubicBezTo>
                    <a:cubicBezTo>
                      <a:pt x="299497" y="371104"/>
                      <a:pt x="298465" y="378478"/>
                      <a:pt x="302291" y="383672"/>
                    </a:cubicBezTo>
                    <a:cubicBezTo>
                      <a:pt x="304552" y="386755"/>
                      <a:pt x="308030" y="388378"/>
                      <a:pt x="311531" y="388378"/>
                    </a:cubicBezTo>
                    <a:cubicBezTo>
                      <a:pt x="313931" y="388378"/>
                      <a:pt x="316365" y="387602"/>
                      <a:pt x="318429" y="386013"/>
                    </a:cubicBezTo>
                    <a:cubicBezTo>
                      <a:pt x="320469" y="384460"/>
                      <a:pt x="368258" y="347303"/>
                      <a:pt x="380523" y="284768"/>
                    </a:cubicBezTo>
                    <a:cubicBezTo>
                      <a:pt x="381764" y="278403"/>
                      <a:pt x="377718" y="272189"/>
                      <a:pt x="371469" y="270914"/>
                    </a:cubicBezTo>
                    <a:lnTo>
                      <a:pt x="371469" y="270914"/>
                    </a:lnTo>
                    <a:lnTo>
                      <a:pt x="371469" y="270914"/>
                    </a:lnTo>
                    <a:close/>
                  </a:path>
                </a:pathLst>
              </a:custGeom>
              <a:solidFill>
                <a:schemeClr val="bg1"/>
              </a:solidFill>
              <a:ln w="11589" cap="flat">
                <a:noFill/>
                <a:prstDash val="solid"/>
                <a:miter/>
              </a:ln>
            </p:spPr>
            <p:txBody>
              <a:bodyPr rtlCol="0" anchor="ctr"/>
              <a:lstStyle/>
              <a:p>
                <a:endParaRPr lang="nl-NL"/>
              </a:p>
            </p:txBody>
          </p:sp>
        </p:grpSp>
        <p:sp>
          <p:nvSpPr>
            <p:cNvPr id="773" name="Rechthoek 726">
              <a:extLst>
                <a:ext uri="{FF2B5EF4-FFF2-40B4-BE49-F238E27FC236}">
                  <a16:creationId xmlns:a16="http://schemas.microsoft.com/office/drawing/2014/main" id="{939DA7F9-4837-2B07-7272-79537CDCEEC8}"/>
                </a:ext>
              </a:extLst>
            </p:cNvPr>
            <p:cNvSpPr/>
            <p:nvPr/>
          </p:nvSpPr>
          <p:spPr>
            <a:xfrm>
              <a:off x="2593424" y="2456573"/>
              <a:ext cx="1506034" cy="0"/>
            </a:xfrm>
            <a:custGeom>
              <a:avLst/>
              <a:gdLst>
                <a:gd name="connsiteX0" fmla="*/ 0 w 2383366"/>
                <a:gd name="connsiteY0" fmla="*/ 0 h 884334"/>
                <a:gd name="connsiteX1" fmla="*/ 2383366 w 2383366"/>
                <a:gd name="connsiteY1" fmla="*/ 0 h 884334"/>
                <a:gd name="connsiteX2" fmla="*/ 2383366 w 2383366"/>
                <a:gd name="connsiteY2" fmla="*/ 884334 h 884334"/>
                <a:gd name="connsiteX3" fmla="*/ 0 w 2383366"/>
                <a:gd name="connsiteY3" fmla="*/ 884334 h 884334"/>
                <a:gd name="connsiteX4" fmla="*/ 0 w 2383366"/>
                <a:gd name="connsiteY4" fmla="*/ 0 h 884334"/>
                <a:gd name="connsiteX0" fmla="*/ 0 w 2383366"/>
                <a:gd name="connsiteY0" fmla="*/ 884334 h 975774"/>
                <a:gd name="connsiteX1" fmla="*/ 0 w 2383366"/>
                <a:gd name="connsiteY1" fmla="*/ 0 h 975774"/>
                <a:gd name="connsiteX2" fmla="*/ 2383366 w 2383366"/>
                <a:gd name="connsiteY2" fmla="*/ 0 h 975774"/>
                <a:gd name="connsiteX3" fmla="*/ 2383366 w 2383366"/>
                <a:gd name="connsiteY3" fmla="*/ 884334 h 975774"/>
                <a:gd name="connsiteX4" fmla="*/ 91440 w 2383366"/>
                <a:gd name="connsiteY4" fmla="*/ 975774 h 975774"/>
                <a:gd name="connsiteX0" fmla="*/ 0 w 2383366"/>
                <a:gd name="connsiteY0" fmla="*/ 884334 h 884334"/>
                <a:gd name="connsiteX1" fmla="*/ 0 w 2383366"/>
                <a:gd name="connsiteY1" fmla="*/ 0 h 884334"/>
                <a:gd name="connsiteX2" fmla="*/ 2383366 w 2383366"/>
                <a:gd name="connsiteY2" fmla="*/ 0 h 884334"/>
                <a:gd name="connsiteX3" fmla="*/ 2383366 w 2383366"/>
                <a:gd name="connsiteY3" fmla="*/ 884334 h 884334"/>
                <a:gd name="connsiteX0" fmla="*/ 0 w 2383366"/>
                <a:gd name="connsiteY0" fmla="*/ 0 h 884334"/>
                <a:gd name="connsiteX1" fmla="*/ 2383366 w 2383366"/>
                <a:gd name="connsiteY1" fmla="*/ 0 h 884334"/>
                <a:gd name="connsiteX2" fmla="*/ 2383366 w 2383366"/>
                <a:gd name="connsiteY2" fmla="*/ 884334 h 884334"/>
                <a:gd name="connsiteX0" fmla="*/ 0 w 2811629"/>
                <a:gd name="connsiteY0" fmla="*/ 0 h 479220"/>
                <a:gd name="connsiteX1" fmla="*/ 2383366 w 2811629"/>
                <a:gd name="connsiteY1" fmla="*/ 0 h 479220"/>
                <a:gd name="connsiteX2" fmla="*/ 2811629 w 2811629"/>
                <a:gd name="connsiteY2" fmla="*/ 479220 h 479220"/>
                <a:gd name="connsiteX0" fmla="*/ 0 w 3216743"/>
                <a:gd name="connsiteY0" fmla="*/ 0 h 502370"/>
                <a:gd name="connsiteX1" fmla="*/ 2383366 w 3216743"/>
                <a:gd name="connsiteY1" fmla="*/ 0 h 502370"/>
                <a:gd name="connsiteX2" fmla="*/ 3216743 w 3216743"/>
                <a:gd name="connsiteY2" fmla="*/ 502370 h 502370"/>
                <a:gd name="connsiteX0" fmla="*/ 0 w 3216743"/>
                <a:gd name="connsiteY0" fmla="*/ 0 h 502370"/>
                <a:gd name="connsiteX1" fmla="*/ 2047700 w 3216743"/>
                <a:gd name="connsiteY1" fmla="*/ 0 h 502370"/>
                <a:gd name="connsiteX2" fmla="*/ 3216743 w 3216743"/>
                <a:gd name="connsiteY2" fmla="*/ 502370 h 502370"/>
                <a:gd name="connsiteX0" fmla="*/ 0 w 2047700"/>
                <a:gd name="connsiteY0" fmla="*/ 0 h 0"/>
                <a:gd name="connsiteX1" fmla="*/ 2047700 w 2047700"/>
                <a:gd name="connsiteY1" fmla="*/ 0 h 0"/>
              </a:gdLst>
              <a:ahLst/>
              <a:cxnLst>
                <a:cxn ang="0">
                  <a:pos x="connsiteX0" y="connsiteY0"/>
                </a:cxn>
                <a:cxn ang="0">
                  <a:pos x="connsiteX1" y="connsiteY1"/>
                </a:cxn>
              </a:cxnLst>
              <a:rect l="l" t="t" r="r" b="b"/>
              <a:pathLst>
                <a:path w="2047700">
                  <a:moveTo>
                    <a:pt x="0" y="0"/>
                  </a:moveTo>
                  <a:lnTo>
                    <a:pt x="2047700" y="0"/>
                  </a:lnTo>
                </a:path>
              </a:pathLst>
            </a:custGeom>
            <a:noFill/>
            <a:ln w="19050" cap="rnd" cmpd="sng">
              <a:solidFill>
                <a:schemeClr val="accent2"/>
              </a:solidFill>
              <a:prstDash val="sysDot"/>
              <a:round/>
              <a:tailEnd type="non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774" name="Groep 773">
              <a:extLst>
                <a:ext uri="{FF2B5EF4-FFF2-40B4-BE49-F238E27FC236}">
                  <a16:creationId xmlns:a16="http://schemas.microsoft.com/office/drawing/2014/main" id="{AB281050-FB95-C10A-1C66-4E10FC30561F}"/>
                </a:ext>
              </a:extLst>
            </p:cNvPr>
            <p:cNvGrpSpPr/>
            <p:nvPr/>
          </p:nvGrpSpPr>
          <p:grpSpPr>
            <a:xfrm>
              <a:off x="1447344" y="2289577"/>
              <a:ext cx="1300753" cy="329275"/>
              <a:chOff x="1470494" y="1888456"/>
              <a:chExt cx="1336999" cy="338450"/>
            </a:xfrm>
          </p:grpSpPr>
          <p:sp>
            <p:nvSpPr>
              <p:cNvPr id="780" name="Vrije vorm 779">
                <a:extLst>
                  <a:ext uri="{FF2B5EF4-FFF2-40B4-BE49-F238E27FC236}">
                    <a16:creationId xmlns:a16="http://schemas.microsoft.com/office/drawing/2014/main" id="{A67F7096-213C-0D44-5B74-EA55F2F9EA91}"/>
                  </a:ext>
                </a:extLst>
              </p:cNvPr>
              <p:cNvSpPr/>
              <p:nvPr/>
            </p:nvSpPr>
            <p:spPr>
              <a:xfrm>
                <a:off x="1470494" y="1888456"/>
                <a:ext cx="1336999" cy="338450"/>
              </a:xfrm>
              <a:custGeom>
                <a:avLst/>
                <a:gdLst>
                  <a:gd name="connsiteX0" fmla="*/ 1172684 w 1336999"/>
                  <a:gd name="connsiteY0" fmla="*/ 0 h 338450"/>
                  <a:gd name="connsiteX1" fmla="*/ 1337000 w 1336999"/>
                  <a:gd name="connsiteY1" fmla="*/ 164316 h 338450"/>
                  <a:gd name="connsiteX2" fmla="*/ 1337000 w 1336999"/>
                  <a:gd name="connsiteY2" fmla="*/ 174134 h 338450"/>
                  <a:gd name="connsiteX3" fmla="*/ 1172684 w 1336999"/>
                  <a:gd name="connsiteY3" fmla="*/ 338450 h 338450"/>
                  <a:gd name="connsiteX4" fmla="*/ 164316 w 1336999"/>
                  <a:gd name="connsiteY4" fmla="*/ 338450 h 338450"/>
                  <a:gd name="connsiteX5" fmla="*/ 0 w 1336999"/>
                  <a:gd name="connsiteY5" fmla="*/ 174134 h 338450"/>
                  <a:gd name="connsiteX6" fmla="*/ 0 w 1336999"/>
                  <a:gd name="connsiteY6" fmla="*/ 164316 h 338450"/>
                  <a:gd name="connsiteX7" fmla="*/ 164316 w 1336999"/>
                  <a:gd name="connsiteY7" fmla="*/ 0 h 33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6999" h="338450">
                    <a:moveTo>
                      <a:pt x="1172684" y="0"/>
                    </a:moveTo>
                    <a:cubicBezTo>
                      <a:pt x="1263433" y="0"/>
                      <a:pt x="1337000" y="73567"/>
                      <a:pt x="1337000" y="164316"/>
                    </a:cubicBezTo>
                    <a:lnTo>
                      <a:pt x="1337000" y="174134"/>
                    </a:lnTo>
                    <a:cubicBezTo>
                      <a:pt x="1337000" y="264883"/>
                      <a:pt x="1263433" y="338450"/>
                      <a:pt x="1172684" y="338450"/>
                    </a:cubicBezTo>
                    <a:lnTo>
                      <a:pt x="164316" y="338450"/>
                    </a:lnTo>
                    <a:cubicBezTo>
                      <a:pt x="73567" y="338450"/>
                      <a:pt x="0" y="264884"/>
                      <a:pt x="0" y="174134"/>
                    </a:cubicBezTo>
                    <a:lnTo>
                      <a:pt x="0" y="164316"/>
                    </a:lnTo>
                    <a:cubicBezTo>
                      <a:pt x="0" y="73567"/>
                      <a:pt x="73567" y="0"/>
                      <a:pt x="164316" y="0"/>
                    </a:cubicBezTo>
                    <a:close/>
                  </a:path>
                </a:pathLst>
              </a:custGeom>
              <a:solidFill>
                <a:schemeClr val="accent2"/>
              </a:solidFill>
              <a:ln w="11589" cap="flat">
                <a:noFill/>
                <a:prstDash val="solid"/>
                <a:miter/>
              </a:ln>
            </p:spPr>
            <p:txBody>
              <a:bodyPr rtlCol="0" anchor="ctr"/>
              <a:lstStyle/>
              <a:p>
                <a:endParaRPr lang="nl-NL"/>
              </a:p>
            </p:txBody>
          </p:sp>
          <p:grpSp>
            <p:nvGrpSpPr>
              <p:cNvPr id="776" name="Groep 775">
                <a:extLst>
                  <a:ext uri="{FF2B5EF4-FFF2-40B4-BE49-F238E27FC236}">
                    <a16:creationId xmlns:a16="http://schemas.microsoft.com/office/drawing/2014/main" id="{47851946-F12F-7CCD-AC90-2C5C1F6CAE02}"/>
                  </a:ext>
                </a:extLst>
              </p:cNvPr>
              <p:cNvGrpSpPr/>
              <p:nvPr/>
            </p:nvGrpSpPr>
            <p:grpSpPr>
              <a:xfrm>
                <a:off x="1572665" y="1990089"/>
                <a:ext cx="127766" cy="149795"/>
                <a:chOff x="1378791" y="1989252"/>
                <a:chExt cx="127766" cy="149795"/>
              </a:xfrm>
              <a:solidFill>
                <a:schemeClr val="bg1"/>
              </a:solidFill>
            </p:grpSpPr>
            <p:sp>
              <p:nvSpPr>
                <p:cNvPr id="777" name="Vrije vorm 776">
                  <a:extLst>
                    <a:ext uri="{FF2B5EF4-FFF2-40B4-BE49-F238E27FC236}">
                      <a16:creationId xmlns:a16="http://schemas.microsoft.com/office/drawing/2014/main" id="{3705C17B-D641-A2D5-F5F7-209D9A77DB09}"/>
                    </a:ext>
                  </a:extLst>
                </p:cNvPr>
                <p:cNvSpPr/>
                <p:nvPr/>
              </p:nvSpPr>
              <p:spPr>
                <a:xfrm>
                  <a:off x="1378791" y="1989252"/>
                  <a:ext cx="127766" cy="149795"/>
                </a:xfrm>
                <a:custGeom>
                  <a:avLst/>
                  <a:gdLst>
                    <a:gd name="connsiteX0" fmla="*/ 181854 w 363697"/>
                    <a:gd name="connsiteY0" fmla="*/ 426406 h 426405"/>
                    <a:gd name="connsiteX1" fmla="*/ 178585 w 363697"/>
                    <a:gd name="connsiteY1" fmla="*/ 425826 h 426405"/>
                    <a:gd name="connsiteX2" fmla="*/ 0 w 363697"/>
                    <a:gd name="connsiteY2" fmla="*/ 228286 h 426405"/>
                    <a:gd name="connsiteX3" fmla="*/ 0 w 363697"/>
                    <a:gd name="connsiteY3" fmla="*/ 62349 h 426405"/>
                    <a:gd name="connsiteX4" fmla="*/ 4150 w 363697"/>
                    <a:gd name="connsiteY4" fmla="*/ 54454 h 426405"/>
                    <a:gd name="connsiteX5" fmla="*/ 181854 w 363697"/>
                    <a:gd name="connsiteY5" fmla="*/ 0 h 426405"/>
                    <a:gd name="connsiteX6" fmla="*/ 359547 w 363697"/>
                    <a:gd name="connsiteY6" fmla="*/ 54454 h 426405"/>
                    <a:gd name="connsiteX7" fmla="*/ 363697 w 363697"/>
                    <a:gd name="connsiteY7" fmla="*/ 62349 h 426405"/>
                    <a:gd name="connsiteX8" fmla="*/ 363697 w 363697"/>
                    <a:gd name="connsiteY8" fmla="*/ 228286 h 426405"/>
                    <a:gd name="connsiteX9" fmla="*/ 185124 w 363697"/>
                    <a:gd name="connsiteY9" fmla="*/ 425826 h 426405"/>
                    <a:gd name="connsiteX10" fmla="*/ 181854 w 363697"/>
                    <a:gd name="connsiteY10" fmla="*/ 426406 h 426405"/>
                    <a:gd name="connsiteX11" fmla="*/ 18990 w 363697"/>
                    <a:gd name="connsiteY11" fmla="*/ 67601 h 426405"/>
                    <a:gd name="connsiteX12" fmla="*/ 18990 w 363697"/>
                    <a:gd name="connsiteY12" fmla="*/ 228286 h 426405"/>
                    <a:gd name="connsiteX13" fmla="*/ 181854 w 363697"/>
                    <a:gd name="connsiteY13" fmla="*/ 406593 h 426405"/>
                    <a:gd name="connsiteX14" fmla="*/ 344719 w 363697"/>
                    <a:gd name="connsiteY14" fmla="*/ 228286 h 426405"/>
                    <a:gd name="connsiteX15" fmla="*/ 344719 w 363697"/>
                    <a:gd name="connsiteY15" fmla="*/ 67601 h 426405"/>
                    <a:gd name="connsiteX16" fmla="*/ 181854 w 363697"/>
                    <a:gd name="connsiteY16" fmla="*/ 19106 h 426405"/>
                    <a:gd name="connsiteX17" fmla="*/ 18990 w 363697"/>
                    <a:gd name="connsiteY17" fmla="*/ 67601 h 42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697" h="426405">
                      <a:moveTo>
                        <a:pt x="181854" y="426406"/>
                      </a:moveTo>
                      <a:cubicBezTo>
                        <a:pt x="180741" y="426406"/>
                        <a:pt x="179640" y="426209"/>
                        <a:pt x="178585" y="425826"/>
                      </a:cubicBezTo>
                      <a:cubicBezTo>
                        <a:pt x="171293" y="423137"/>
                        <a:pt x="0" y="358422"/>
                        <a:pt x="0" y="228286"/>
                      </a:cubicBezTo>
                      <a:lnTo>
                        <a:pt x="0" y="62349"/>
                      </a:lnTo>
                      <a:cubicBezTo>
                        <a:pt x="0" y="59185"/>
                        <a:pt x="1554" y="56228"/>
                        <a:pt x="4150" y="54454"/>
                      </a:cubicBezTo>
                      <a:cubicBezTo>
                        <a:pt x="7408" y="52228"/>
                        <a:pt x="84829" y="0"/>
                        <a:pt x="181854" y="0"/>
                      </a:cubicBezTo>
                      <a:cubicBezTo>
                        <a:pt x="278868" y="0"/>
                        <a:pt x="356301" y="52228"/>
                        <a:pt x="359547" y="54454"/>
                      </a:cubicBezTo>
                      <a:cubicBezTo>
                        <a:pt x="362144" y="56228"/>
                        <a:pt x="363697" y="59185"/>
                        <a:pt x="363697" y="62349"/>
                      </a:cubicBezTo>
                      <a:lnTo>
                        <a:pt x="363697" y="228286"/>
                      </a:lnTo>
                      <a:cubicBezTo>
                        <a:pt x="363697" y="358422"/>
                        <a:pt x="192404" y="423137"/>
                        <a:pt x="185124" y="425826"/>
                      </a:cubicBezTo>
                      <a:cubicBezTo>
                        <a:pt x="184069" y="426209"/>
                        <a:pt x="182956" y="426406"/>
                        <a:pt x="181854" y="426406"/>
                      </a:cubicBezTo>
                      <a:close/>
                      <a:moveTo>
                        <a:pt x="18990" y="67601"/>
                      </a:moveTo>
                      <a:lnTo>
                        <a:pt x="18990" y="228286"/>
                      </a:lnTo>
                      <a:cubicBezTo>
                        <a:pt x="18990" y="335850"/>
                        <a:pt x="158540" y="397121"/>
                        <a:pt x="181854" y="406593"/>
                      </a:cubicBezTo>
                      <a:cubicBezTo>
                        <a:pt x="205157" y="397121"/>
                        <a:pt x="344719" y="335850"/>
                        <a:pt x="344719" y="228286"/>
                      </a:cubicBezTo>
                      <a:lnTo>
                        <a:pt x="344719" y="67601"/>
                      </a:lnTo>
                      <a:cubicBezTo>
                        <a:pt x="327699" y="57098"/>
                        <a:pt x="260678" y="19106"/>
                        <a:pt x="181854" y="19106"/>
                      </a:cubicBezTo>
                      <a:cubicBezTo>
                        <a:pt x="103019" y="19106"/>
                        <a:pt x="35998" y="57098"/>
                        <a:pt x="18990" y="67601"/>
                      </a:cubicBezTo>
                      <a:close/>
                    </a:path>
                  </a:pathLst>
                </a:custGeom>
                <a:grpFill/>
                <a:ln w="11589" cap="flat">
                  <a:noFill/>
                  <a:prstDash val="solid"/>
                  <a:miter/>
                </a:ln>
              </p:spPr>
              <p:txBody>
                <a:bodyPr rtlCol="0" anchor="ctr"/>
                <a:lstStyle/>
                <a:p>
                  <a:endParaRPr lang="nl-NL"/>
                </a:p>
              </p:txBody>
            </p:sp>
            <p:sp>
              <p:nvSpPr>
                <p:cNvPr id="779" name="Vrije vorm 778">
                  <a:extLst>
                    <a:ext uri="{FF2B5EF4-FFF2-40B4-BE49-F238E27FC236}">
                      <a16:creationId xmlns:a16="http://schemas.microsoft.com/office/drawing/2014/main" id="{11303162-E999-F7C2-BE1B-4ECF55C40506}"/>
                    </a:ext>
                  </a:extLst>
                </p:cNvPr>
                <p:cNvSpPr/>
                <p:nvPr/>
              </p:nvSpPr>
              <p:spPr>
                <a:xfrm>
                  <a:off x="1405227" y="2028902"/>
                  <a:ext cx="79302" cy="61679"/>
                </a:xfrm>
                <a:custGeom>
                  <a:avLst/>
                  <a:gdLst>
                    <a:gd name="connsiteX0" fmla="*/ 83302 w 225741"/>
                    <a:gd name="connsiteY0" fmla="*/ 153700 h 175576"/>
                    <a:gd name="connsiteX1" fmla="*/ 22610 w 225741"/>
                    <a:gd name="connsiteY1" fmla="*/ 94944 h 175576"/>
                    <a:gd name="connsiteX2" fmla="*/ 38934 w 225741"/>
                    <a:gd name="connsiteY2" fmla="*/ 79142 h 175576"/>
                    <a:gd name="connsiteX3" fmla="*/ 76670 w 225741"/>
                    <a:gd name="connsiteY3" fmla="*/ 115673 h 175576"/>
                    <a:gd name="connsiteX4" fmla="*/ 89922 w 225741"/>
                    <a:gd name="connsiteY4" fmla="*/ 115673 h 175576"/>
                    <a:gd name="connsiteX5" fmla="*/ 186808 w 225741"/>
                    <a:gd name="connsiteY5" fmla="*/ 21882 h 175576"/>
                    <a:gd name="connsiteX6" fmla="*/ 203143 w 225741"/>
                    <a:gd name="connsiteY6" fmla="*/ 37696 h 175576"/>
                    <a:gd name="connsiteX7" fmla="*/ 83302 w 225741"/>
                    <a:gd name="connsiteY7" fmla="*/ 153700 h 175576"/>
                    <a:gd name="connsiteX8" fmla="*/ 83302 w 225741"/>
                    <a:gd name="connsiteY8" fmla="*/ 153700 h 175576"/>
                    <a:gd name="connsiteX9" fmla="*/ 223003 w 225741"/>
                    <a:gd name="connsiteY9" fmla="*/ 31285 h 175576"/>
                    <a:gd name="connsiteX10" fmla="*/ 193428 w 225741"/>
                    <a:gd name="connsiteY10" fmla="*/ 2661 h 175576"/>
                    <a:gd name="connsiteX11" fmla="*/ 180177 w 225741"/>
                    <a:gd name="connsiteY11" fmla="*/ 2661 h 175576"/>
                    <a:gd name="connsiteX12" fmla="*/ 83302 w 225741"/>
                    <a:gd name="connsiteY12" fmla="*/ 96440 h 175576"/>
                    <a:gd name="connsiteX13" fmla="*/ 45565 w 225741"/>
                    <a:gd name="connsiteY13" fmla="*/ 59909 h 175576"/>
                    <a:gd name="connsiteX14" fmla="*/ 32314 w 225741"/>
                    <a:gd name="connsiteY14" fmla="*/ 59909 h 175576"/>
                    <a:gd name="connsiteX15" fmla="*/ 2739 w 225741"/>
                    <a:gd name="connsiteY15" fmla="*/ 88533 h 175576"/>
                    <a:gd name="connsiteX16" fmla="*/ 2739 w 225741"/>
                    <a:gd name="connsiteY16" fmla="*/ 101355 h 175576"/>
                    <a:gd name="connsiteX17" fmla="*/ 76670 w 225741"/>
                    <a:gd name="connsiteY17" fmla="*/ 172922 h 175576"/>
                    <a:gd name="connsiteX18" fmla="*/ 83302 w 225741"/>
                    <a:gd name="connsiteY18" fmla="*/ 175576 h 175576"/>
                    <a:gd name="connsiteX19" fmla="*/ 89922 w 225741"/>
                    <a:gd name="connsiteY19" fmla="*/ 172922 h 175576"/>
                    <a:gd name="connsiteX20" fmla="*/ 223003 w 225741"/>
                    <a:gd name="connsiteY20" fmla="*/ 44107 h 175576"/>
                    <a:gd name="connsiteX21" fmla="*/ 223003 w 225741"/>
                    <a:gd name="connsiteY21" fmla="*/ 31285 h 17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741" h="175576">
                      <a:moveTo>
                        <a:pt x="83302" y="153700"/>
                      </a:moveTo>
                      <a:lnTo>
                        <a:pt x="22610" y="94944"/>
                      </a:lnTo>
                      <a:lnTo>
                        <a:pt x="38934" y="79142"/>
                      </a:lnTo>
                      <a:lnTo>
                        <a:pt x="76670" y="115673"/>
                      </a:lnTo>
                      <a:cubicBezTo>
                        <a:pt x="80334" y="119209"/>
                        <a:pt x="86258" y="119209"/>
                        <a:pt x="89922" y="115673"/>
                      </a:cubicBezTo>
                      <a:lnTo>
                        <a:pt x="186808" y="21882"/>
                      </a:lnTo>
                      <a:lnTo>
                        <a:pt x="203143" y="37696"/>
                      </a:lnTo>
                      <a:lnTo>
                        <a:pt x="83302" y="153700"/>
                      </a:lnTo>
                      <a:lnTo>
                        <a:pt x="83302" y="153700"/>
                      </a:lnTo>
                      <a:close/>
                      <a:moveTo>
                        <a:pt x="223003" y="31285"/>
                      </a:moveTo>
                      <a:lnTo>
                        <a:pt x="193428" y="2661"/>
                      </a:lnTo>
                      <a:cubicBezTo>
                        <a:pt x="189776" y="-887"/>
                        <a:pt x="183840" y="-887"/>
                        <a:pt x="180177" y="2661"/>
                      </a:cubicBezTo>
                      <a:lnTo>
                        <a:pt x="83302" y="96440"/>
                      </a:lnTo>
                      <a:lnTo>
                        <a:pt x="45565" y="59909"/>
                      </a:lnTo>
                      <a:cubicBezTo>
                        <a:pt x="41902" y="56373"/>
                        <a:pt x="35977" y="56373"/>
                        <a:pt x="32314" y="59909"/>
                      </a:cubicBezTo>
                      <a:lnTo>
                        <a:pt x="2739" y="88533"/>
                      </a:lnTo>
                      <a:cubicBezTo>
                        <a:pt x="-913" y="92081"/>
                        <a:pt x="-913" y="97819"/>
                        <a:pt x="2739" y="101355"/>
                      </a:cubicBezTo>
                      <a:lnTo>
                        <a:pt x="76670" y="172922"/>
                      </a:lnTo>
                      <a:cubicBezTo>
                        <a:pt x="78502" y="174695"/>
                        <a:pt x="80902" y="175576"/>
                        <a:pt x="83302" y="175576"/>
                      </a:cubicBezTo>
                      <a:cubicBezTo>
                        <a:pt x="85702" y="175576"/>
                        <a:pt x="88090" y="174695"/>
                        <a:pt x="89922" y="172922"/>
                      </a:cubicBezTo>
                      <a:lnTo>
                        <a:pt x="223003" y="44107"/>
                      </a:lnTo>
                      <a:cubicBezTo>
                        <a:pt x="226655" y="40571"/>
                        <a:pt x="226655" y="34821"/>
                        <a:pt x="223003" y="31285"/>
                      </a:cubicBezTo>
                      <a:close/>
                    </a:path>
                  </a:pathLst>
                </a:custGeom>
                <a:grpFill/>
                <a:ln w="11589" cap="flat">
                  <a:noFill/>
                  <a:prstDash val="solid"/>
                  <a:miter/>
                </a:ln>
              </p:spPr>
              <p:txBody>
                <a:bodyPr rtlCol="0" anchor="ctr"/>
                <a:lstStyle/>
                <a:p>
                  <a:endParaRPr lang="nl-NL"/>
                </a:p>
              </p:txBody>
            </p:sp>
          </p:grpSp>
        </p:grpSp>
        <p:sp>
          <p:nvSpPr>
            <p:cNvPr id="782" name="Rechthoek 726">
              <a:extLst>
                <a:ext uri="{FF2B5EF4-FFF2-40B4-BE49-F238E27FC236}">
                  <a16:creationId xmlns:a16="http://schemas.microsoft.com/office/drawing/2014/main" id="{9EC6A83F-CB8A-4D3A-EFC8-E074CB9945BA}"/>
                </a:ext>
              </a:extLst>
            </p:cNvPr>
            <p:cNvSpPr/>
            <p:nvPr/>
          </p:nvSpPr>
          <p:spPr>
            <a:xfrm>
              <a:off x="2697886" y="3654224"/>
              <a:ext cx="980673" cy="44480"/>
            </a:xfrm>
            <a:custGeom>
              <a:avLst/>
              <a:gdLst>
                <a:gd name="connsiteX0" fmla="*/ 0 w 2383366"/>
                <a:gd name="connsiteY0" fmla="*/ 0 h 884334"/>
                <a:gd name="connsiteX1" fmla="*/ 2383366 w 2383366"/>
                <a:gd name="connsiteY1" fmla="*/ 0 h 884334"/>
                <a:gd name="connsiteX2" fmla="*/ 2383366 w 2383366"/>
                <a:gd name="connsiteY2" fmla="*/ 884334 h 884334"/>
                <a:gd name="connsiteX3" fmla="*/ 0 w 2383366"/>
                <a:gd name="connsiteY3" fmla="*/ 884334 h 884334"/>
                <a:gd name="connsiteX4" fmla="*/ 0 w 2383366"/>
                <a:gd name="connsiteY4" fmla="*/ 0 h 884334"/>
                <a:gd name="connsiteX0" fmla="*/ 0 w 2383366"/>
                <a:gd name="connsiteY0" fmla="*/ 884334 h 975774"/>
                <a:gd name="connsiteX1" fmla="*/ 0 w 2383366"/>
                <a:gd name="connsiteY1" fmla="*/ 0 h 975774"/>
                <a:gd name="connsiteX2" fmla="*/ 2383366 w 2383366"/>
                <a:gd name="connsiteY2" fmla="*/ 0 h 975774"/>
                <a:gd name="connsiteX3" fmla="*/ 2383366 w 2383366"/>
                <a:gd name="connsiteY3" fmla="*/ 884334 h 975774"/>
                <a:gd name="connsiteX4" fmla="*/ 91440 w 2383366"/>
                <a:gd name="connsiteY4" fmla="*/ 975774 h 975774"/>
                <a:gd name="connsiteX0" fmla="*/ 0 w 2383366"/>
                <a:gd name="connsiteY0" fmla="*/ 884334 h 884334"/>
                <a:gd name="connsiteX1" fmla="*/ 0 w 2383366"/>
                <a:gd name="connsiteY1" fmla="*/ 0 h 884334"/>
                <a:gd name="connsiteX2" fmla="*/ 2383366 w 2383366"/>
                <a:gd name="connsiteY2" fmla="*/ 0 h 884334"/>
                <a:gd name="connsiteX3" fmla="*/ 2383366 w 2383366"/>
                <a:gd name="connsiteY3" fmla="*/ 884334 h 884334"/>
                <a:gd name="connsiteX0" fmla="*/ 0 w 2383366"/>
                <a:gd name="connsiteY0" fmla="*/ 0 h 884334"/>
                <a:gd name="connsiteX1" fmla="*/ 2383366 w 2383366"/>
                <a:gd name="connsiteY1" fmla="*/ 0 h 884334"/>
                <a:gd name="connsiteX2" fmla="*/ 2383366 w 2383366"/>
                <a:gd name="connsiteY2" fmla="*/ 884334 h 884334"/>
                <a:gd name="connsiteX0" fmla="*/ 0 w 2811629"/>
                <a:gd name="connsiteY0" fmla="*/ 0 h 479220"/>
                <a:gd name="connsiteX1" fmla="*/ 2383366 w 2811629"/>
                <a:gd name="connsiteY1" fmla="*/ 0 h 479220"/>
                <a:gd name="connsiteX2" fmla="*/ 2811629 w 2811629"/>
                <a:gd name="connsiteY2" fmla="*/ 479220 h 479220"/>
                <a:gd name="connsiteX0" fmla="*/ 0 w 3216743"/>
                <a:gd name="connsiteY0" fmla="*/ 0 h 502370"/>
                <a:gd name="connsiteX1" fmla="*/ 2383366 w 3216743"/>
                <a:gd name="connsiteY1" fmla="*/ 0 h 502370"/>
                <a:gd name="connsiteX2" fmla="*/ 3216743 w 3216743"/>
                <a:gd name="connsiteY2" fmla="*/ 502370 h 502370"/>
                <a:gd name="connsiteX0" fmla="*/ 0 w 3216743"/>
                <a:gd name="connsiteY0" fmla="*/ 0 h 502370"/>
                <a:gd name="connsiteX1" fmla="*/ 2047700 w 3216743"/>
                <a:gd name="connsiteY1" fmla="*/ 0 h 502370"/>
                <a:gd name="connsiteX2" fmla="*/ 3216743 w 3216743"/>
                <a:gd name="connsiteY2" fmla="*/ 502370 h 502370"/>
                <a:gd name="connsiteX0" fmla="*/ 0 w 2047700"/>
                <a:gd name="connsiteY0" fmla="*/ 0 h 0"/>
                <a:gd name="connsiteX1" fmla="*/ 2047700 w 2047700"/>
                <a:gd name="connsiteY1" fmla="*/ 0 h 0"/>
              </a:gdLst>
              <a:ahLst/>
              <a:cxnLst>
                <a:cxn ang="0">
                  <a:pos x="connsiteX0" y="connsiteY0"/>
                </a:cxn>
                <a:cxn ang="0">
                  <a:pos x="connsiteX1" y="connsiteY1"/>
                </a:cxn>
              </a:cxnLst>
              <a:rect l="l" t="t" r="r" b="b"/>
              <a:pathLst>
                <a:path w="2047700">
                  <a:moveTo>
                    <a:pt x="0" y="0"/>
                  </a:moveTo>
                  <a:lnTo>
                    <a:pt x="2047700" y="0"/>
                  </a:lnTo>
                </a:path>
              </a:pathLst>
            </a:custGeom>
            <a:noFill/>
            <a:ln w="19050" cap="rnd" cmpd="sng">
              <a:solidFill>
                <a:schemeClr val="accent2"/>
              </a:solidFill>
              <a:prstDash val="sysDot"/>
              <a:round/>
              <a:tailEnd type="non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783" name="Groep 782">
              <a:extLst>
                <a:ext uri="{FF2B5EF4-FFF2-40B4-BE49-F238E27FC236}">
                  <a16:creationId xmlns:a16="http://schemas.microsoft.com/office/drawing/2014/main" id="{82572A66-CEDD-BC72-6D2D-4BF8C1D786F8}"/>
                </a:ext>
              </a:extLst>
            </p:cNvPr>
            <p:cNvGrpSpPr/>
            <p:nvPr/>
          </p:nvGrpSpPr>
          <p:grpSpPr>
            <a:xfrm>
              <a:off x="1447345" y="3497772"/>
              <a:ext cx="1300753" cy="329275"/>
              <a:chOff x="1470494" y="3130318"/>
              <a:chExt cx="1336999" cy="338450"/>
            </a:xfrm>
          </p:grpSpPr>
          <p:grpSp>
            <p:nvGrpSpPr>
              <p:cNvPr id="784" name="Graphic 3">
                <a:extLst>
                  <a:ext uri="{FF2B5EF4-FFF2-40B4-BE49-F238E27FC236}">
                    <a16:creationId xmlns:a16="http://schemas.microsoft.com/office/drawing/2014/main" id="{A6F59202-7FDB-DF5E-A71E-1368E956D096}"/>
                  </a:ext>
                </a:extLst>
              </p:cNvPr>
              <p:cNvGrpSpPr/>
              <p:nvPr/>
            </p:nvGrpSpPr>
            <p:grpSpPr>
              <a:xfrm>
                <a:off x="1470494" y="3130318"/>
                <a:ext cx="1336999" cy="338450"/>
                <a:chOff x="1488568" y="3356552"/>
                <a:chExt cx="1336999" cy="338450"/>
              </a:xfrm>
            </p:grpSpPr>
            <p:sp>
              <p:nvSpPr>
                <p:cNvPr id="786" name="Vrije vorm 785">
                  <a:extLst>
                    <a:ext uri="{FF2B5EF4-FFF2-40B4-BE49-F238E27FC236}">
                      <a16:creationId xmlns:a16="http://schemas.microsoft.com/office/drawing/2014/main" id="{64365ABC-806A-F0A8-8436-8C9318EA19D3}"/>
                    </a:ext>
                  </a:extLst>
                </p:cNvPr>
                <p:cNvSpPr/>
                <p:nvPr/>
              </p:nvSpPr>
              <p:spPr>
                <a:xfrm>
                  <a:off x="1488568" y="3356552"/>
                  <a:ext cx="1336999" cy="338450"/>
                </a:xfrm>
                <a:custGeom>
                  <a:avLst/>
                  <a:gdLst>
                    <a:gd name="connsiteX0" fmla="*/ 1172684 w 1336999"/>
                    <a:gd name="connsiteY0" fmla="*/ 0 h 338450"/>
                    <a:gd name="connsiteX1" fmla="*/ 1337000 w 1336999"/>
                    <a:gd name="connsiteY1" fmla="*/ 164316 h 338450"/>
                    <a:gd name="connsiteX2" fmla="*/ 1337000 w 1336999"/>
                    <a:gd name="connsiteY2" fmla="*/ 174134 h 338450"/>
                    <a:gd name="connsiteX3" fmla="*/ 1172684 w 1336999"/>
                    <a:gd name="connsiteY3" fmla="*/ 338450 h 338450"/>
                    <a:gd name="connsiteX4" fmla="*/ 164316 w 1336999"/>
                    <a:gd name="connsiteY4" fmla="*/ 338450 h 338450"/>
                    <a:gd name="connsiteX5" fmla="*/ 0 w 1336999"/>
                    <a:gd name="connsiteY5" fmla="*/ 174134 h 338450"/>
                    <a:gd name="connsiteX6" fmla="*/ 0 w 1336999"/>
                    <a:gd name="connsiteY6" fmla="*/ 164316 h 338450"/>
                    <a:gd name="connsiteX7" fmla="*/ 164316 w 1336999"/>
                    <a:gd name="connsiteY7" fmla="*/ 0 h 33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6999" h="338450">
                      <a:moveTo>
                        <a:pt x="1172684" y="0"/>
                      </a:moveTo>
                      <a:cubicBezTo>
                        <a:pt x="1263433" y="0"/>
                        <a:pt x="1337000" y="73567"/>
                        <a:pt x="1337000" y="164316"/>
                      </a:cubicBezTo>
                      <a:lnTo>
                        <a:pt x="1337000" y="174134"/>
                      </a:lnTo>
                      <a:cubicBezTo>
                        <a:pt x="1337000" y="264883"/>
                        <a:pt x="1263433" y="338450"/>
                        <a:pt x="1172684" y="338450"/>
                      </a:cubicBezTo>
                      <a:lnTo>
                        <a:pt x="164316" y="338450"/>
                      </a:lnTo>
                      <a:cubicBezTo>
                        <a:pt x="73567" y="338450"/>
                        <a:pt x="0" y="264883"/>
                        <a:pt x="0" y="174134"/>
                      </a:cubicBezTo>
                      <a:lnTo>
                        <a:pt x="0" y="164316"/>
                      </a:lnTo>
                      <a:cubicBezTo>
                        <a:pt x="0" y="73567"/>
                        <a:pt x="73567" y="0"/>
                        <a:pt x="164316" y="0"/>
                      </a:cubicBezTo>
                      <a:close/>
                    </a:path>
                  </a:pathLst>
                </a:custGeom>
                <a:solidFill>
                  <a:schemeClr val="accent2"/>
                </a:solidFill>
                <a:ln w="11589" cap="flat">
                  <a:noFill/>
                  <a:prstDash val="solid"/>
                  <a:miter/>
                </a:ln>
              </p:spPr>
              <p:txBody>
                <a:bodyPr rtlCol="0" anchor="ctr"/>
                <a:lstStyle/>
                <a:p>
                  <a:endParaRPr lang="nl-NL"/>
                </a:p>
              </p:txBody>
            </p:sp>
            <p:sp>
              <p:nvSpPr>
                <p:cNvPr id="787" name="Tekstvak 786">
                  <a:extLst>
                    <a:ext uri="{FF2B5EF4-FFF2-40B4-BE49-F238E27FC236}">
                      <a16:creationId xmlns:a16="http://schemas.microsoft.com/office/drawing/2014/main" id="{332C62A3-56E9-FD91-B88D-EE50BB1B7984}"/>
                    </a:ext>
                  </a:extLst>
                </p:cNvPr>
                <p:cNvSpPr txBox="1"/>
                <p:nvPr/>
              </p:nvSpPr>
              <p:spPr>
                <a:xfrm>
                  <a:off x="1514376" y="3401478"/>
                  <a:ext cx="1302407" cy="253916"/>
                </a:xfrm>
                <a:prstGeom prst="rect">
                  <a:avLst/>
                </a:prstGeom>
                <a:noFill/>
              </p:spPr>
              <p:txBody>
                <a:bodyPr wrap="square" lIns="288000" rtlCol="0">
                  <a:spAutoFit/>
                </a:bodyPr>
                <a:lstStyle/>
                <a:p>
                  <a:pPr algn="l"/>
                  <a:r>
                    <a:rPr lang="nl-NL" sz="1050" b="1">
                      <a:ln/>
                      <a:solidFill>
                        <a:srgbClr val="FFFFFF"/>
                      </a:solidFill>
                      <a:latin typeface="Calibri"/>
                      <a:cs typeface="Calibri"/>
                      <a:sym typeface="Calibri"/>
                      <a:rtl val="0"/>
                    </a:rPr>
                    <a:t>4. Lokalisatie</a:t>
                  </a:r>
                </a:p>
              </p:txBody>
            </p:sp>
          </p:grpSp>
          <p:sp>
            <p:nvSpPr>
              <p:cNvPr id="785" name="Vrije vorm 784">
                <a:extLst>
                  <a:ext uri="{FF2B5EF4-FFF2-40B4-BE49-F238E27FC236}">
                    <a16:creationId xmlns:a16="http://schemas.microsoft.com/office/drawing/2014/main" id="{26C1BF40-DD31-6CD8-3936-B653734AC3B9}"/>
                  </a:ext>
                </a:extLst>
              </p:cNvPr>
              <p:cNvSpPr/>
              <p:nvPr/>
            </p:nvSpPr>
            <p:spPr>
              <a:xfrm>
                <a:off x="1567860" y="3218488"/>
                <a:ext cx="118906" cy="172951"/>
              </a:xfrm>
              <a:custGeom>
                <a:avLst/>
                <a:gdLst>
                  <a:gd name="connsiteX0" fmla="*/ 148605 w 297209"/>
                  <a:gd name="connsiteY0" fmla="*/ 432295 h 432295"/>
                  <a:gd name="connsiteX1" fmla="*/ 140315 w 297209"/>
                  <a:gd name="connsiteY1" fmla="*/ 428226 h 432295"/>
                  <a:gd name="connsiteX2" fmla="*/ 0 w 297209"/>
                  <a:gd name="connsiteY2" fmla="*/ 151306 h 432295"/>
                  <a:gd name="connsiteX3" fmla="*/ 148605 w 297209"/>
                  <a:gd name="connsiteY3" fmla="*/ 0 h 432295"/>
                  <a:gd name="connsiteX4" fmla="*/ 297209 w 297209"/>
                  <a:gd name="connsiteY4" fmla="*/ 151306 h 432295"/>
                  <a:gd name="connsiteX5" fmla="*/ 156917 w 297209"/>
                  <a:gd name="connsiteY5" fmla="*/ 428226 h 432295"/>
                  <a:gd name="connsiteX6" fmla="*/ 148605 w 297209"/>
                  <a:gd name="connsiteY6" fmla="*/ 432295 h 432295"/>
                  <a:gd name="connsiteX7" fmla="*/ 148605 w 297209"/>
                  <a:gd name="connsiteY7" fmla="*/ 21610 h 432295"/>
                  <a:gd name="connsiteX8" fmla="*/ 21228 w 297209"/>
                  <a:gd name="connsiteY8" fmla="*/ 151306 h 432295"/>
                  <a:gd name="connsiteX9" fmla="*/ 148605 w 297209"/>
                  <a:gd name="connsiteY9" fmla="*/ 404077 h 432295"/>
                  <a:gd name="connsiteX10" fmla="*/ 275982 w 297209"/>
                  <a:gd name="connsiteY10" fmla="*/ 151306 h 432295"/>
                  <a:gd name="connsiteX11" fmla="*/ 148605 w 297209"/>
                  <a:gd name="connsiteY11" fmla="*/ 21610 h 432295"/>
                  <a:gd name="connsiteX12" fmla="*/ 148605 w 297209"/>
                  <a:gd name="connsiteY12" fmla="*/ 216148 h 432295"/>
                  <a:gd name="connsiteX13" fmla="*/ 84910 w 297209"/>
                  <a:gd name="connsiteY13" fmla="*/ 151306 h 432295"/>
                  <a:gd name="connsiteX14" fmla="*/ 148605 w 297209"/>
                  <a:gd name="connsiteY14" fmla="*/ 86452 h 432295"/>
                  <a:gd name="connsiteX15" fmla="*/ 212287 w 297209"/>
                  <a:gd name="connsiteY15" fmla="*/ 151306 h 432295"/>
                  <a:gd name="connsiteX16" fmla="*/ 148605 w 297209"/>
                  <a:gd name="connsiteY16" fmla="*/ 216148 h 432295"/>
                  <a:gd name="connsiteX17" fmla="*/ 148605 w 297209"/>
                  <a:gd name="connsiteY17" fmla="*/ 108074 h 432295"/>
                  <a:gd name="connsiteX18" fmla="*/ 106149 w 297209"/>
                  <a:gd name="connsiteY18" fmla="*/ 151306 h 432295"/>
                  <a:gd name="connsiteX19" fmla="*/ 148605 w 297209"/>
                  <a:gd name="connsiteY19" fmla="*/ 194526 h 432295"/>
                  <a:gd name="connsiteX20" fmla="*/ 191060 w 297209"/>
                  <a:gd name="connsiteY20" fmla="*/ 151306 h 432295"/>
                  <a:gd name="connsiteX21" fmla="*/ 148605 w 297209"/>
                  <a:gd name="connsiteY21" fmla="*/ 108074 h 43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7209" h="432295">
                    <a:moveTo>
                      <a:pt x="148605" y="432295"/>
                    </a:moveTo>
                    <a:cubicBezTo>
                      <a:pt x="145370" y="432295"/>
                      <a:pt x="142321" y="430800"/>
                      <a:pt x="140315" y="428226"/>
                    </a:cubicBezTo>
                    <a:cubicBezTo>
                      <a:pt x="0" y="248725"/>
                      <a:pt x="0" y="196972"/>
                      <a:pt x="0" y="151306"/>
                    </a:cubicBezTo>
                    <a:cubicBezTo>
                      <a:pt x="0" y="67868"/>
                      <a:pt x="66674" y="0"/>
                      <a:pt x="148605" y="0"/>
                    </a:cubicBezTo>
                    <a:cubicBezTo>
                      <a:pt x="230559" y="0"/>
                      <a:pt x="297209" y="67868"/>
                      <a:pt x="297209" y="151306"/>
                    </a:cubicBezTo>
                    <a:cubicBezTo>
                      <a:pt x="297209" y="196972"/>
                      <a:pt x="297209" y="248725"/>
                      <a:pt x="156917" y="428226"/>
                    </a:cubicBezTo>
                    <a:cubicBezTo>
                      <a:pt x="154911" y="430800"/>
                      <a:pt x="151839" y="432295"/>
                      <a:pt x="148605" y="432295"/>
                    </a:cubicBezTo>
                    <a:close/>
                    <a:moveTo>
                      <a:pt x="148605" y="21610"/>
                    </a:moveTo>
                    <a:cubicBezTo>
                      <a:pt x="78360" y="21610"/>
                      <a:pt x="21228" y="79786"/>
                      <a:pt x="21228" y="151306"/>
                    </a:cubicBezTo>
                    <a:cubicBezTo>
                      <a:pt x="21228" y="192544"/>
                      <a:pt x="21228" y="239172"/>
                      <a:pt x="148605" y="404077"/>
                    </a:cubicBezTo>
                    <a:cubicBezTo>
                      <a:pt x="276005" y="239172"/>
                      <a:pt x="275982" y="192544"/>
                      <a:pt x="275982" y="151306"/>
                    </a:cubicBezTo>
                    <a:cubicBezTo>
                      <a:pt x="275982" y="79786"/>
                      <a:pt x="218837" y="21610"/>
                      <a:pt x="148605" y="21610"/>
                    </a:cubicBezTo>
                    <a:close/>
                    <a:moveTo>
                      <a:pt x="148605" y="216148"/>
                    </a:moveTo>
                    <a:cubicBezTo>
                      <a:pt x="113488" y="216148"/>
                      <a:pt x="84910" y="187060"/>
                      <a:pt x="84910" y="151306"/>
                    </a:cubicBezTo>
                    <a:cubicBezTo>
                      <a:pt x="84910" y="115540"/>
                      <a:pt x="113488" y="86452"/>
                      <a:pt x="148605" y="86452"/>
                    </a:cubicBezTo>
                    <a:cubicBezTo>
                      <a:pt x="183721" y="86452"/>
                      <a:pt x="212287" y="115540"/>
                      <a:pt x="212287" y="151306"/>
                    </a:cubicBezTo>
                    <a:cubicBezTo>
                      <a:pt x="212287" y="187060"/>
                      <a:pt x="183721" y="216148"/>
                      <a:pt x="148605" y="216148"/>
                    </a:cubicBezTo>
                    <a:close/>
                    <a:moveTo>
                      <a:pt x="148605" y="108074"/>
                    </a:moveTo>
                    <a:cubicBezTo>
                      <a:pt x="125197" y="108074"/>
                      <a:pt x="106149" y="127458"/>
                      <a:pt x="106149" y="151306"/>
                    </a:cubicBezTo>
                    <a:cubicBezTo>
                      <a:pt x="106149" y="175142"/>
                      <a:pt x="125197" y="194526"/>
                      <a:pt x="148605" y="194526"/>
                    </a:cubicBezTo>
                    <a:cubicBezTo>
                      <a:pt x="172035" y="194526"/>
                      <a:pt x="191060" y="175142"/>
                      <a:pt x="191060" y="151306"/>
                    </a:cubicBezTo>
                    <a:cubicBezTo>
                      <a:pt x="191060" y="127458"/>
                      <a:pt x="172035" y="108074"/>
                      <a:pt x="148605" y="108074"/>
                    </a:cubicBezTo>
                    <a:close/>
                  </a:path>
                </a:pathLst>
              </a:custGeom>
              <a:solidFill>
                <a:schemeClr val="bg1"/>
              </a:solidFill>
              <a:ln w="11589" cap="flat">
                <a:noFill/>
                <a:prstDash val="solid"/>
                <a:miter/>
              </a:ln>
            </p:spPr>
            <p:txBody>
              <a:bodyPr rtlCol="0" anchor="ctr"/>
              <a:lstStyle/>
              <a:p>
                <a:endParaRPr lang="nl-NL"/>
              </a:p>
            </p:txBody>
          </p:sp>
        </p:grpSp>
        <p:sp>
          <p:nvSpPr>
            <p:cNvPr id="788" name="Rechthoek met aan één zijde afgeronde hoeken 787">
              <a:extLst>
                <a:ext uri="{FF2B5EF4-FFF2-40B4-BE49-F238E27FC236}">
                  <a16:creationId xmlns:a16="http://schemas.microsoft.com/office/drawing/2014/main" id="{0E9FAB33-2E3D-48A0-6EC0-B8BA87FCBD97}"/>
                </a:ext>
              </a:extLst>
            </p:cNvPr>
            <p:cNvSpPr/>
            <p:nvPr/>
          </p:nvSpPr>
          <p:spPr>
            <a:xfrm>
              <a:off x="7973368" y="1731031"/>
              <a:ext cx="1201324" cy="562056"/>
            </a:xfrm>
            <a:prstGeom prst="round2SameRect">
              <a:avLst>
                <a:gd name="adj1" fmla="val 0"/>
                <a:gd name="adj2" fmla="val 13636"/>
              </a:avLst>
            </a:prstGeom>
            <a:solidFill>
              <a:srgbClr val="D7EFF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bIns="36000" rtlCol="0" anchor="b"/>
            <a:lstStyle/>
            <a:p>
              <a:pPr algn="ctr"/>
              <a:r>
                <a:rPr lang="nl-NL" sz="950">
                  <a:solidFill>
                    <a:schemeClr val="accent2"/>
                  </a:solidFill>
                </a:rPr>
                <a:t>NEN7510 (Veilig) NEN7513 (</a:t>
              </a:r>
              <a:r>
                <a:rPr lang="nl-NL" sz="950" err="1">
                  <a:solidFill>
                    <a:schemeClr val="accent2"/>
                  </a:solidFill>
                </a:rPr>
                <a:t>Logging</a:t>
              </a:r>
              <a:r>
                <a:rPr lang="nl-NL" sz="950">
                  <a:solidFill>
                    <a:schemeClr val="accent2"/>
                  </a:solidFill>
                </a:rPr>
                <a:t>)</a:t>
              </a:r>
            </a:p>
          </p:txBody>
        </p:sp>
        <p:grpSp>
          <p:nvGrpSpPr>
            <p:cNvPr id="789" name="Groep 788">
              <a:extLst>
                <a:ext uri="{FF2B5EF4-FFF2-40B4-BE49-F238E27FC236}">
                  <a16:creationId xmlns:a16="http://schemas.microsoft.com/office/drawing/2014/main" id="{BCF6C3D6-8847-DF2E-8417-39E770013769}"/>
                </a:ext>
              </a:extLst>
            </p:cNvPr>
            <p:cNvGrpSpPr/>
            <p:nvPr/>
          </p:nvGrpSpPr>
          <p:grpSpPr>
            <a:xfrm>
              <a:off x="9706870" y="1466053"/>
              <a:ext cx="1026707" cy="1026707"/>
              <a:chOff x="9980072" y="1232613"/>
              <a:chExt cx="1055317" cy="1055317"/>
            </a:xfrm>
          </p:grpSpPr>
          <p:grpSp>
            <p:nvGrpSpPr>
              <p:cNvPr id="790" name="Groep 789">
                <a:extLst>
                  <a:ext uri="{FF2B5EF4-FFF2-40B4-BE49-F238E27FC236}">
                    <a16:creationId xmlns:a16="http://schemas.microsoft.com/office/drawing/2014/main" id="{072D8EB9-386A-F15A-EE9E-2F437298E42B}"/>
                  </a:ext>
                </a:extLst>
              </p:cNvPr>
              <p:cNvGrpSpPr/>
              <p:nvPr/>
            </p:nvGrpSpPr>
            <p:grpSpPr>
              <a:xfrm>
                <a:off x="9980072" y="1232613"/>
                <a:ext cx="1055317" cy="1055317"/>
                <a:chOff x="3436996" y="2830065"/>
                <a:chExt cx="1604385" cy="1604385"/>
              </a:xfrm>
            </p:grpSpPr>
            <p:sp>
              <p:nvSpPr>
                <p:cNvPr id="825" name="Ovaal 824">
                  <a:extLst>
                    <a:ext uri="{FF2B5EF4-FFF2-40B4-BE49-F238E27FC236}">
                      <a16:creationId xmlns:a16="http://schemas.microsoft.com/office/drawing/2014/main" id="{3919476C-DDA7-971C-EFB2-024430AFF444}"/>
                    </a:ext>
                  </a:extLst>
                </p:cNvPr>
                <p:cNvSpPr/>
                <p:nvPr/>
              </p:nvSpPr>
              <p:spPr>
                <a:xfrm>
                  <a:off x="3436996" y="2830065"/>
                  <a:ext cx="1604385" cy="1604385"/>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26" name="Vrije vorm 825">
                  <a:extLst>
                    <a:ext uri="{FF2B5EF4-FFF2-40B4-BE49-F238E27FC236}">
                      <a16:creationId xmlns:a16="http://schemas.microsoft.com/office/drawing/2014/main" id="{DC2BC7FC-09D2-479A-0ACF-9AF420909EE6}"/>
                    </a:ext>
                  </a:extLst>
                </p:cNvPr>
                <p:cNvSpPr/>
                <p:nvPr/>
              </p:nvSpPr>
              <p:spPr>
                <a:xfrm>
                  <a:off x="3498913" y="2891982"/>
                  <a:ext cx="1480551" cy="14805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827" name="Vrije vorm 826">
                  <a:extLst>
                    <a:ext uri="{FF2B5EF4-FFF2-40B4-BE49-F238E27FC236}">
                      <a16:creationId xmlns:a16="http://schemas.microsoft.com/office/drawing/2014/main" id="{FE6F41E6-AF79-EF67-3B97-887A38D467E1}"/>
                    </a:ext>
                  </a:extLst>
                </p:cNvPr>
                <p:cNvSpPr/>
                <p:nvPr/>
              </p:nvSpPr>
              <p:spPr>
                <a:xfrm>
                  <a:off x="3537678" y="2934047"/>
                  <a:ext cx="1396426" cy="139642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grpSp>
            <p:nvGrpSpPr>
              <p:cNvPr id="791" name="Groep 790">
                <a:extLst>
                  <a:ext uri="{FF2B5EF4-FFF2-40B4-BE49-F238E27FC236}">
                    <a16:creationId xmlns:a16="http://schemas.microsoft.com/office/drawing/2014/main" id="{F3431B62-4F84-DB07-0381-33625262EBEC}"/>
                  </a:ext>
                </a:extLst>
              </p:cNvPr>
              <p:cNvGrpSpPr/>
              <p:nvPr/>
            </p:nvGrpSpPr>
            <p:grpSpPr>
              <a:xfrm>
                <a:off x="10165730" y="1490962"/>
                <a:ext cx="684000" cy="560334"/>
                <a:chOff x="5728736" y="5178059"/>
                <a:chExt cx="684000" cy="560334"/>
              </a:xfrm>
            </p:grpSpPr>
            <p:grpSp>
              <p:nvGrpSpPr>
                <p:cNvPr id="793" name="Groep 792">
                  <a:extLst>
                    <a:ext uri="{FF2B5EF4-FFF2-40B4-BE49-F238E27FC236}">
                      <a16:creationId xmlns:a16="http://schemas.microsoft.com/office/drawing/2014/main" id="{20F8DA4E-3A1B-1D21-2AE9-D8E80A365D4B}"/>
                    </a:ext>
                  </a:extLst>
                </p:cNvPr>
                <p:cNvGrpSpPr/>
                <p:nvPr/>
              </p:nvGrpSpPr>
              <p:grpSpPr>
                <a:xfrm>
                  <a:off x="5728736" y="5178059"/>
                  <a:ext cx="684000" cy="560334"/>
                  <a:chOff x="3821489" y="3244978"/>
                  <a:chExt cx="684000" cy="560334"/>
                </a:xfrm>
              </p:grpSpPr>
              <p:grpSp>
                <p:nvGrpSpPr>
                  <p:cNvPr id="812" name="Groep 811">
                    <a:extLst>
                      <a:ext uri="{FF2B5EF4-FFF2-40B4-BE49-F238E27FC236}">
                        <a16:creationId xmlns:a16="http://schemas.microsoft.com/office/drawing/2014/main" id="{31D6163D-D9E1-6829-EE40-5FFCAA9D0C32}"/>
                      </a:ext>
                    </a:extLst>
                  </p:cNvPr>
                  <p:cNvGrpSpPr/>
                  <p:nvPr/>
                </p:nvGrpSpPr>
                <p:grpSpPr>
                  <a:xfrm>
                    <a:off x="3821489" y="3244978"/>
                    <a:ext cx="684000" cy="560334"/>
                    <a:chOff x="10008640" y="3155727"/>
                    <a:chExt cx="930774" cy="762491"/>
                  </a:xfrm>
                </p:grpSpPr>
                <p:grpSp>
                  <p:nvGrpSpPr>
                    <p:cNvPr id="814" name="Groep 813">
                      <a:extLst>
                        <a:ext uri="{FF2B5EF4-FFF2-40B4-BE49-F238E27FC236}">
                          <a16:creationId xmlns:a16="http://schemas.microsoft.com/office/drawing/2014/main" id="{221701F2-6917-3A39-5348-2DC86AFC8236}"/>
                        </a:ext>
                      </a:extLst>
                    </p:cNvPr>
                    <p:cNvGrpSpPr/>
                    <p:nvPr/>
                  </p:nvGrpSpPr>
                  <p:grpSpPr>
                    <a:xfrm>
                      <a:off x="10015347" y="3155727"/>
                      <a:ext cx="905766" cy="745539"/>
                      <a:chOff x="10049300" y="3155727"/>
                      <a:chExt cx="905766" cy="745539"/>
                    </a:xfrm>
                  </p:grpSpPr>
                  <p:grpSp>
                    <p:nvGrpSpPr>
                      <p:cNvPr id="816" name="Groep 815">
                        <a:extLst>
                          <a:ext uri="{FF2B5EF4-FFF2-40B4-BE49-F238E27FC236}">
                            <a16:creationId xmlns:a16="http://schemas.microsoft.com/office/drawing/2014/main" id="{391A1D37-66B4-86D0-64B2-DB2C0BF2C030}"/>
                          </a:ext>
                        </a:extLst>
                      </p:cNvPr>
                      <p:cNvGrpSpPr/>
                      <p:nvPr/>
                    </p:nvGrpSpPr>
                    <p:grpSpPr>
                      <a:xfrm>
                        <a:off x="10049300" y="3155727"/>
                        <a:ext cx="905766" cy="745539"/>
                        <a:chOff x="2696631" y="1138523"/>
                        <a:chExt cx="6800327" cy="5597375"/>
                      </a:xfrm>
                    </p:grpSpPr>
                    <p:sp>
                      <p:nvSpPr>
                        <p:cNvPr id="821" name="Vrije vorm 820">
                          <a:extLst>
                            <a:ext uri="{FF2B5EF4-FFF2-40B4-BE49-F238E27FC236}">
                              <a16:creationId xmlns:a16="http://schemas.microsoft.com/office/drawing/2014/main" id="{0A18EA21-AD3E-378C-29EF-21E5E3CB6318}"/>
                            </a:ext>
                          </a:extLst>
                        </p:cNvPr>
                        <p:cNvSpPr/>
                        <p:nvPr/>
                      </p:nvSpPr>
                      <p:spPr>
                        <a:xfrm>
                          <a:off x="4172840" y="6533699"/>
                          <a:ext cx="3847917" cy="202199"/>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822" name="Vrije vorm 821">
                          <a:extLst>
                            <a:ext uri="{FF2B5EF4-FFF2-40B4-BE49-F238E27FC236}">
                              <a16:creationId xmlns:a16="http://schemas.microsoft.com/office/drawing/2014/main" id="{0159EC6A-6AC2-7243-DEF4-834524F33A92}"/>
                            </a:ext>
                          </a:extLst>
                        </p:cNvPr>
                        <p:cNvSpPr/>
                        <p:nvPr/>
                      </p:nvSpPr>
                      <p:spPr>
                        <a:xfrm>
                          <a:off x="5512581" y="5557470"/>
                          <a:ext cx="1251711" cy="1125821"/>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823" name="Vrije vorm 822">
                          <a:extLst>
                            <a:ext uri="{FF2B5EF4-FFF2-40B4-BE49-F238E27FC236}">
                              <a16:creationId xmlns:a16="http://schemas.microsoft.com/office/drawing/2014/main" id="{1BBCC76A-7E13-144C-9FA6-61CCF643A0CF}"/>
                            </a:ext>
                          </a:extLst>
                        </p:cNvPr>
                        <p:cNvSpPr/>
                        <p:nvPr/>
                      </p:nvSpPr>
                      <p:spPr>
                        <a:xfrm>
                          <a:off x="5512560" y="5557469"/>
                          <a:ext cx="1251696" cy="640125"/>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824" name="Vrije vorm 823">
                          <a:extLst>
                            <a:ext uri="{FF2B5EF4-FFF2-40B4-BE49-F238E27FC236}">
                              <a16:creationId xmlns:a16="http://schemas.microsoft.com/office/drawing/2014/main" id="{3A0B4181-E688-7278-B89E-3A8BD5E91236}"/>
                            </a:ext>
                          </a:extLst>
                        </p:cNvPr>
                        <p:cNvSpPr/>
                        <p:nvPr/>
                      </p:nvSpPr>
                      <p:spPr>
                        <a:xfrm>
                          <a:off x="2696631" y="1138523"/>
                          <a:ext cx="6800327" cy="4433016"/>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9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grpSp>
                  <p:sp>
                    <p:nvSpPr>
                      <p:cNvPr id="817" name="Vrije vorm 816">
                        <a:extLst>
                          <a:ext uri="{FF2B5EF4-FFF2-40B4-BE49-F238E27FC236}">
                            <a16:creationId xmlns:a16="http://schemas.microsoft.com/office/drawing/2014/main" id="{61E37879-360E-B7D1-A52C-B421E6BF5CB5}"/>
                          </a:ext>
                        </a:extLst>
                      </p:cNvPr>
                      <p:cNvSpPr/>
                      <p:nvPr/>
                    </p:nvSpPr>
                    <p:spPr>
                      <a:xfrm>
                        <a:off x="10084317" y="3193277"/>
                        <a:ext cx="835732" cy="511685"/>
                      </a:xfrm>
                      <a:custGeom>
                        <a:avLst/>
                        <a:gdLst>
                          <a:gd name="connsiteX0" fmla="*/ 2332076 w 4663605"/>
                          <a:gd name="connsiteY0" fmla="*/ 2621686 h 2621686"/>
                          <a:gd name="connsiteX1" fmla="*/ 0 w 4663605"/>
                          <a:gd name="connsiteY1" fmla="*/ 2621686 h 2621686"/>
                          <a:gd name="connsiteX2" fmla="*/ 0 w 4663605"/>
                          <a:gd name="connsiteY2" fmla="*/ 0 h 2621686"/>
                          <a:gd name="connsiteX3" fmla="*/ 4663606 w 4663605"/>
                          <a:gd name="connsiteY3" fmla="*/ 0 h 2621686"/>
                          <a:gd name="connsiteX4" fmla="*/ 4663606 w 4663605"/>
                          <a:gd name="connsiteY4" fmla="*/ 2621686 h 2621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3605" h="2621686">
                            <a:moveTo>
                              <a:pt x="2332076" y="2621686"/>
                            </a:moveTo>
                            <a:lnTo>
                              <a:pt x="0" y="2621686"/>
                            </a:lnTo>
                            <a:lnTo>
                              <a:pt x="0" y="0"/>
                            </a:lnTo>
                            <a:lnTo>
                              <a:pt x="4663606" y="0"/>
                            </a:lnTo>
                            <a:lnTo>
                              <a:pt x="4663606" y="2621686"/>
                            </a:lnTo>
                            <a:close/>
                          </a:path>
                        </a:pathLst>
                      </a:custGeom>
                      <a:solidFill>
                        <a:schemeClr val="bg1"/>
                      </a:solidFill>
                      <a:ln w="12700" cap="flat">
                        <a:noFill/>
                        <a:prstDash val="solid"/>
                        <a:miter/>
                      </a:ln>
                    </p:spPr>
                    <p:txBody>
                      <a:bodyPr rtlCol="0" anchor="ctr"/>
                      <a:lstStyle/>
                      <a:p>
                        <a:endParaRPr lang="nl-NL" sz="1050"/>
                      </a:p>
                    </p:txBody>
                  </p:sp>
                  <p:sp>
                    <p:nvSpPr>
                      <p:cNvPr id="818" name="Tekstvak 817">
                        <a:extLst>
                          <a:ext uri="{FF2B5EF4-FFF2-40B4-BE49-F238E27FC236}">
                            <a16:creationId xmlns:a16="http://schemas.microsoft.com/office/drawing/2014/main" id="{80F404A4-6E27-3C84-612C-DE5CA6C2B146}"/>
                          </a:ext>
                        </a:extLst>
                      </p:cNvPr>
                      <p:cNvSpPr txBox="1"/>
                      <p:nvPr/>
                    </p:nvSpPr>
                    <p:spPr>
                      <a:xfrm>
                        <a:off x="10558167" y="3167649"/>
                        <a:ext cx="394994" cy="278644"/>
                      </a:xfrm>
                      <a:prstGeom prst="rect">
                        <a:avLst/>
                      </a:prstGeom>
                      <a:noFill/>
                    </p:spPr>
                    <p:txBody>
                      <a:bodyPr wrap="square" lIns="36000" tIns="36000" rIns="36000" bIns="36000" rtlCol="0">
                        <a:spAutoFit/>
                      </a:bodyPr>
                      <a:lstStyle/>
                      <a:p>
                        <a:pPr algn="ctr"/>
                        <a:r>
                          <a:rPr lang="nl-NL" sz="500" b="1">
                            <a:solidFill>
                              <a:schemeClr val="tx2"/>
                            </a:solidFill>
                          </a:rPr>
                          <a:t>EPD</a:t>
                        </a:r>
                        <a:endParaRPr lang="nl-NL" sz="1000" b="1">
                          <a:solidFill>
                            <a:schemeClr val="tx2"/>
                          </a:solidFill>
                        </a:endParaRPr>
                      </a:p>
                    </p:txBody>
                  </p:sp>
                  <p:sp>
                    <p:nvSpPr>
                      <p:cNvPr id="819" name="Afgeronde rechthoek 818">
                        <a:extLst>
                          <a:ext uri="{FF2B5EF4-FFF2-40B4-BE49-F238E27FC236}">
                            <a16:creationId xmlns:a16="http://schemas.microsoft.com/office/drawing/2014/main" id="{C9334F1F-81EB-6241-3FE8-89F710827127}"/>
                          </a:ext>
                        </a:extLst>
                      </p:cNvPr>
                      <p:cNvSpPr/>
                      <p:nvPr/>
                    </p:nvSpPr>
                    <p:spPr>
                      <a:xfrm>
                        <a:off x="10294426" y="3265235"/>
                        <a:ext cx="219679"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sp>
                    <p:nvSpPr>
                      <p:cNvPr id="820" name="Afgeronde rechthoek 819">
                        <a:extLst>
                          <a:ext uri="{FF2B5EF4-FFF2-40B4-BE49-F238E27FC236}">
                            <a16:creationId xmlns:a16="http://schemas.microsoft.com/office/drawing/2014/main" id="{909B4949-5691-31ED-A885-50271F9857F1}"/>
                          </a:ext>
                        </a:extLst>
                      </p:cNvPr>
                      <p:cNvSpPr/>
                      <p:nvPr/>
                    </p:nvSpPr>
                    <p:spPr>
                      <a:xfrm>
                        <a:off x="10294426" y="3301792"/>
                        <a:ext cx="147172"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grpSp>
                <p:sp>
                  <p:nvSpPr>
                    <p:cNvPr id="815" name="Vrije vorm 814">
                      <a:extLst>
                        <a:ext uri="{FF2B5EF4-FFF2-40B4-BE49-F238E27FC236}">
                          <a16:creationId xmlns:a16="http://schemas.microsoft.com/office/drawing/2014/main" id="{28CFB0C1-1800-7A95-BAF5-948DD0A4AF53}"/>
                        </a:ext>
                      </a:extLst>
                    </p:cNvPr>
                    <p:cNvSpPr/>
                    <p:nvPr/>
                  </p:nvSpPr>
                  <p:spPr>
                    <a:xfrm>
                      <a:off x="10008640" y="3900218"/>
                      <a:ext cx="930774" cy="18000"/>
                    </a:xfrm>
                    <a:custGeom>
                      <a:avLst/>
                      <a:gdLst>
                        <a:gd name="connsiteX0" fmla="*/ 0 w 2744466"/>
                        <a:gd name="connsiteY0" fmla="*/ 0 h 9877"/>
                        <a:gd name="connsiteX1" fmla="*/ 2744467 w 2744466"/>
                        <a:gd name="connsiteY1" fmla="*/ 0 h 9877"/>
                        <a:gd name="connsiteX2" fmla="*/ 2744467 w 2744466"/>
                        <a:gd name="connsiteY2" fmla="*/ 9878 h 9877"/>
                        <a:gd name="connsiteX3" fmla="*/ 0 w 2744466"/>
                        <a:gd name="connsiteY3" fmla="*/ 9878 h 9877"/>
                      </a:gdLst>
                      <a:ahLst/>
                      <a:cxnLst>
                        <a:cxn ang="0">
                          <a:pos x="connsiteX0" y="connsiteY0"/>
                        </a:cxn>
                        <a:cxn ang="0">
                          <a:pos x="connsiteX1" y="connsiteY1"/>
                        </a:cxn>
                        <a:cxn ang="0">
                          <a:pos x="connsiteX2" y="connsiteY2"/>
                        </a:cxn>
                        <a:cxn ang="0">
                          <a:pos x="connsiteX3" y="connsiteY3"/>
                        </a:cxn>
                      </a:cxnLst>
                      <a:rect l="l" t="t" r="r" b="b"/>
                      <a:pathLst>
                        <a:path w="2744466" h="9877">
                          <a:moveTo>
                            <a:pt x="0" y="0"/>
                          </a:moveTo>
                          <a:lnTo>
                            <a:pt x="2744467" y="0"/>
                          </a:lnTo>
                          <a:lnTo>
                            <a:pt x="2744467" y="9878"/>
                          </a:lnTo>
                          <a:lnTo>
                            <a:pt x="0" y="9878"/>
                          </a:lnTo>
                          <a:close/>
                        </a:path>
                      </a:pathLst>
                    </a:custGeom>
                    <a:solidFill>
                      <a:srgbClr val="B8DAF4"/>
                    </a:solidFill>
                    <a:ln w="8096" cap="flat">
                      <a:noFill/>
                      <a:prstDash val="solid"/>
                      <a:miter/>
                    </a:ln>
                  </p:spPr>
                  <p:txBody>
                    <a:bodyPr rtlCol="0" anchor="ctr"/>
                    <a:lstStyle/>
                    <a:p>
                      <a:endParaRPr lang="nl-NL"/>
                    </a:p>
                  </p:txBody>
                </p:sp>
              </p:grpSp>
              <p:sp>
                <p:nvSpPr>
                  <p:cNvPr id="813" name="Rechthoek 812">
                    <a:extLst>
                      <a:ext uri="{FF2B5EF4-FFF2-40B4-BE49-F238E27FC236}">
                        <a16:creationId xmlns:a16="http://schemas.microsoft.com/office/drawing/2014/main" id="{79CE6F81-A9A8-4676-0252-880C09423FAE}"/>
                      </a:ext>
                    </a:extLst>
                  </p:cNvPr>
                  <p:cNvSpPr/>
                  <p:nvPr/>
                </p:nvSpPr>
                <p:spPr>
                  <a:xfrm>
                    <a:off x="3935462" y="3442938"/>
                    <a:ext cx="441901" cy="205671"/>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108000" rtlCol="0" anchor="ctr"/>
                  <a:lstStyle/>
                  <a:p>
                    <a:pPr algn="ctr"/>
                    <a:r>
                      <a:rPr lang="nl-NL" sz="400" err="1">
                        <a:solidFill>
                          <a:schemeClr val="tx2"/>
                        </a:solidFill>
                      </a:rPr>
                      <a:t>Patiëntendata</a:t>
                    </a:r>
                    <a:endParaRPr lang="nl-NL" sz="400">
                      <a:solidFill>
                        <a:schemeClr val="tx2"/>
                      </a:solidFill>
                    </a:endParaRPr>
                  </a:p>
                </p:txBody>
              </p:sp>
            </p:grpSp>
            <p:grpSp>
              <p:nvGrpSpPr>
                <p:cNvPr id="794" name="Graphic 46">
                  <a:extLst>
                    <a:ext uri="{FF2B5EF4-FFF2-40B4-BE49-F238E27FC236}">
                      <a16:creationId xmlns:a16="http://schemas.microsoft.com/office/drawing/2014/main" id="{C5BA087C-0E14-EBD0-DAB3-307729B20282}"/>
                    </a:ext>
                  </a:extLst>
                </p:cNvPr>
                <p:cNvGrpSpPr/>
                <p:nvPr/>
              </p:nvGrpSpPr>
              <p:grpSpPr>
                <a:xfrm flipH="1">
                  <a:off x="5784390" y="5215296"/>
                  <a:ext cx="111973" cy="111973"/>
                  <a:chOff x="7309554" y="1791904"/>
                  <a:chExt cx="223736" cy="223736"/>
                </a:xfrm>
              </p:grpSpPr>
              <p:sp>
                <p:nvSpPr>
                  <p:cNvPr id="795" name="Vrije vorm 794">
                    <a:extLst>
                      <a:ext uri="{FF2B5EF4-FFF2-40B4-BE49-F238E27FC236}">
                        <a16:creationId xmlns:a16="http://schemas.microsoft.com/office/drawing/2014/main" id="{3273C35F-5CEF-1549-EB2B-9F7BCA87D5CF}"/>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a:p>
                </p:txBody>
              </p:sp>
              <p:grpSp>
                <p:nvGrpSpPr>
                  <p:cNvPr id="801" name="Graphic 46">
                    <a:extLst>
                      <a:ext uri="{FF2B5EF4-FFF2-40B4-BE49-F238E27FC236}">
                        <a16:creationId xmlns:a16="http://schemas.microsoft.com/office/drawing/2014/main" id="{90812B26-487B-34D2-2974-8F78CAE929BF}"/>
                      </a:ext>
                    </a:extLst>
                  </p:cNvPr>
                  <p:cNvGrpSpPr/>
                  <p:nvPr/>
                </p:nvGrpSpPr>
                <p:grpSpPr>
                  <a:xfrm>
                    <a:off x="7338012" y="1819223"/>
                    <a:ext cx="159620" cy="196417"/>
                    <a:chOff x="7338012" y="1819223"/>
                    <a:chExt cx="159620" cy="196417"/>
                  </a:xfrm>
                </p:grpSpPr>
                <p:sp>
                  <p:nvSpPr>
                    <p:cNvPr id="802" name="Vrije vorm 801">
                      <a:extLst>
                        <a:ext uri="{FF2B5EF4-FFF2-40B4-BE49-F238E27FC236}">
                          <a16:creationId xmlns:a16="http://schemas.microsoft.com/office/drawing/2014/main" id="{89324F8E-F336-01A3-971F-415E87CCD685}"/>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chemeClr val="tx2"/>
                    </a:solidFill>
                    <a:ln w="9525" cap="flat">
                      <a:noFill/>
                      <a:prstDash val="solid"/>
                      <a:miter/>
                    </a:ln>
                  </p:spPr>
                  <p:txBody>
                    <a:bodyPr rtlCol="0" anchor="ctr"/>
                    <a:lstStyle/>
                    <a:p>
                      <a:endParaRPr lang="nl-NL"/>
                    </a:p>
                  </p:txBody>
                </p:sp>
                <p:sp>
                  <p:nvSpPr>
                    <p:cNvPr id="803" name="Vrije vorm 802">
                      <a:extLst>
                        <a:ext uri="{FF2B5EF4-FFF2-40B4-BE49-F238E27FC236}">
                          <a16:creationId xmlns:a16="http://schemas.microsoft.com/office/drawing/2014/main" id="{70871E66-FAAB-A115-63D0-3AA7D8F82BD7}"/>
                        </a:ext>
                      </a:extLst>
                    </p:cNvPr>
                    <p:cNvSpPr/>
                    <p:nvPr/>
                  </p:nvSpPr>
                  <p:spPr>
                    <a:xfrm>
                      <a:off x="7378931" y="1961202"/>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chemeClr val="tx2"/>
                    </a:solidFill>
                    <a:ln w="9525" cap="flat">
                      <a:noFill/>
                      <a:prstDash val="solid"/>
                      <a:miter/>
                    </a:ln>
                  </p:spPr>
                  <p:txBody>
                    <a:bodyPr rtlCol="0" anchor="ctr"/>
                    <a:lstStyle/>
                    <a:p>
                      <a:endParaRPr lang="nl-NL"/>
                    </a:p>
                  </p:txBody>
                </p:sp>
                <p:sp>
                  <p:nvSpPr>
                    <p:cNvPr id="804" name="Vrije vorm 803">
                      <a:extLst>
                        <a:ext uri="{FF2B5EF4-FFF2-40B4-BE49-F238E27FC236}">
                          <a16:creationId xmlns:a16="http://schemas.microsoft.com/office/drawing/2014/main" id="{3375EF49-9E74-23AA-5E4A-58983B76BE26}"/>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chemeClr val="tx2"/>
                    </a:solidFill>
                    <a:ln w="9525" cap="flat">
                      <a:noFill/>
                      <a:prstDash val="solid"/>
                      <a:miter/>
                    </a:ln>
                  </p:spPr>
                  <p:txBody>
                    <a:bodyPr rtlCol="0" anchor="ctr"/>
                    <a:lstStyle/>
                    <a:p>
                      <a:endParaRPr lang="nl-NL"/>
                    </a:p>
                  </p:txBody>
                </p:sp>
                <p:sp>
                  <p:nvSpPr>
                    <p:cNvPr id="805" name="Vrije vorm 804">
                      <a:extLst>
                        <a:ext uri="{FF2B5EF4-FFF2-40B4-BE49-F238E27FC236}">
                          <a16:creationId xmlns:a16="http://schemas.microsoft.com/office/drawing/2014/main" id="{56F2F5ED-DB1A-96C3-E490-C82071EA3F1B}"/>
                        </a:ext>
                      </a:extLst>
                    </p:cNvPr>
                    <p:cNvSpPr/>
                    <p:nvPr/>
                  </p:nvSpPr>
                  <p:spPr>
                    <a:xfrm>
                      <a:off x="7459249" y="1966297"/>
                      <a:ext cx="38383" cy="40259"/>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Lst>
                      <a:ahLst/>
                      <a:cxnLst>
                        <a:cxn ang="0">
                          <a:pos x="connsiteX0" y="connsiteY0"/>
                        </a:cxn>
                        <a:cxn ang="0">
                          <a:pos x="connsiteX1" y="connsiteY1"/>
                        </a:cxn>
                        <a:cxn ang="0">
                          <a:pos x="connsiteX2" y="connsiteY2"/>
                        </a:cxn>
                        <a:cxn ang="0">
                          <a:pos x="connsiteX3" y="connsiteY3"/>
                        </a:cxn>
                      </a:cxnLst>
                      <a:rect l="l" t="t" r="r" b="b"/>
                      <a:pathLst>
                        <a:path w="38383" h="40259">
                          <a:moveTo>
                            <a:pt x="0" y="0"/>
                          </a:moveTo>
                          <a:cubicBezTo>
                            <a:pt x="0" y="0"/>
                            <a:pt x="5836" y="16580"/>
                            <a:pt x="6388" y="40259"/>
                          </a:cubicBezTo>
                          <a:cubicBezTo>
                            <a:pt x="18256" y="35144"/>
                            <a:pt x="29067" y="28048"/>
                            <a:pt x="38383" y="19371"/>
                          </a:cubicBezTo>
                          <a:cubicBezTo>
                            <a:pt x="27753" y="11074"/>
                            <a:pt x="11509" y="4786"/>
                            <a:pt x="0" y="0"/>
                          </a:cubicBezTo>
                          <a:close/>
                        </a:path>
                      </a:pathLst>
                    </a:custGeom>
                    <a:solidFill>
                      <a:schemeClr val="tx2"/>
                    </a:solidFill>
                    <a:ln w="9525" cap="flat">
                      <a:noFill/>
                      <a:prstDash val="solid"/>
                      <a:miter/>
                    </a:ln>
                  </p:spPr>
                  <p:txBody>
                    <a:bodyPr rtlCol="0" anchor="ctr"/>
                    <a:lstStyle/>
                    <a:p>
                      <a:endParaRPr lang="nl-NL"/>
                    </a:p>
                  </p:txBody>
                </p:sp>
                <p:sp>
                  <p:nvSpPr>
                    <p:cNvPr id="806" name="Vrije vorm 805">
                      <a:extLst>
                        <a:ext uri="{FF2B5EF4-FFF2-40B4-BE49-F238E27FC236}">
                          <a16:creationId xmlns:a16="http://schemas.microsoft.com/office/drawing/2014/main" id="{A16CE65D-06EB-061C-C7A1-4F5F044A02C7}"/>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chemeClr val="tx2"/>
                    </a:solidFill>
                    <a:ln w="9525" cap="flat">
                      <a:noFill/>
                      <a:prstDash val="solid"/>
                      <a:miter/>
                    </a:ln>
                  </p:spPr>
                  <p:txBody>
                    <a:bodyPr rtlCol="0" anchor="ctr"/>
                    <a:lstStyle/>
                    <a:p>
                      <a:endParaRPr lang="nl-NL"/>
                    </a:p>
                  </p:txBody>
                </p:sp>
                <p:sp>
                  <p:nvSpPr>
                    <p:cNvPr id="807" name="Vrije vorm 806">
                      <a:extLst>
                        <a:ext uri="{FF2B5EF4-FFF2-40B4-BE49-F238E27FC236}">
                          <a16:creationId xmlns:a16="http://schemas.microsoft.com/office/drawing/2014/main" id="{68B529D2-19EA-5C4D-E2C1-A3291E1DB569}"/>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chemeClr val="tx2"/>
                    </a:solidFill>
                    <a:ln w="9525" cap="flat">
                      <a:noFill/>
                      <a:prstDash val="solid"/>
                      <a:miter/>
                    </a:ln>
                  </p:spPr>
                  <p:txBody>
                    <a:bodyPr rtlCol="0" anchor="ctr"/>
                    <a:lstStyle/>
                    <a:p>
                      <a:endParaRPr lang="nl-NL"/>
                    </a:p>
                  </p:txBody>
                </p:sp>
                <p:sp>
                  <p:nvSpPr>
                    <p:cNvPr id="808" name="Vrije vorm 807">
                      <a:extLst>
                        <a:ext uri="{FF2B5EF4-FFF2-40B4-BE49-F238E27FC236}">
                          <a16:creationId xmlns:a16="http://schemas.microsoft.com/office/drawing/2014/main" id="{1EC7E856-868F-E1E9-1173-950C1D058A62}"/>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chemeClr val="tx2"/>
                    </a:solidFill>
                    <a:ln w="9525" cap="flat">
                      <a:noFill/>
                      <a:prstDash val="solid"/>
                      <a:miter/>
                    </a:ln>
                  </p:spPr>
                  <p:txBody>
                    <a:bodyPr rtlCol="0" anchor="ctr"/>
                    <a:lstStyle/>
                    <a:p>
                      <a:endParaRPr lang="nl-NL"/>
                    </a:p>
                  </p:txBody>
                </p:sp>
                <p:sp>
                  <p:nvSpPr>
                    <p:cNvPr id="809" name="Vrije vorm 808">
                      <a:extLst>
                        <a:ext uri="{FF2B5EF4-FFF2-40B4-BE49-F238E27FC236}">
                          <a16:creationId xmlns:a16="http://schemas.microsoft.com/office/drawing/2014/main" id="{F2C03560-B920-BBEC-AF3B-DB666E6ED677}"/>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chemeClr val="tx2"/>
                    </a:solidFill>
                    <a:ln w="9525" cap="flat">
                      <a:noFill/>
                      <a:prstDash val="solid"/>
                      <a:miter/>
                    </a:ln>
                  </p:spPr>
                  <p:txBody>
                    <a:bodyPr rtlCol="0" anchor="ctr"/>
                    <a:lstStyle/>
                    <a:p>
                      <a:endParaRPr lang="nl-NL"/>
                    </a:p>
                  </p:txBody>
                </p:sp>
                <p:sp>
                  <p:nvSpPr>
                    <p:cNvPr id="810" name="Vrije vorm 809">
                      <a:extLst>
                        <a:ext uri="{FF2B5EF4-FFF2-40B4-BE49-F238E27FC236}">
                          <a16:creationId xmlns:a16="http://schemas.microsoft.com/office/drawing/2014/main" id="{44077F86-0152-1450-FFC9-D242780A12D0}"/>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chemeClr val="tx2"/>
                    </a:solidFill>
                    <a:ln w="9525" cap="flat">
                      <a:noFill/>
                      <a:prstDash val="solid"/>
                      <a:miter/>
                    </a:ln>
                  </p:spPr>
                  <p:txBody>
                    <a:bodyPr rtlCol="0" anchor="ctr"/>
                    <a:lstStyle/>
                    <a:p>
                      <a:endParaRPr lang="nl-NL"/>
                    </a:p>
                  </p:txBody>
                </p:sp>
                <p:sp>
                  <p:nvSpPr>
                    <p:cNvPr id="811" name="Vrije vorm 810">
                      <a:extLst>
                        <a:ext uri="{FF2B5EF4-FFF2-40B4-BE49-F238E27FC236}">
                          <a16:creationId xmlns:a16="http://schemas.microsoft.com/office/drawing/2014/main" id="{39A1C5E8-4783-E904-53AE-3DA74EC3CD1F}"/>
                        </a:ext>
                      </a:extLst>
                    </p:cNvPr>
                    <p:cNvSpPr/>
                    <p:nvPr/>
                  </p:nvSpPr>
                  <p:spPr>
                    <a:xfrm>
                      <a:off x="7438160"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chemeClr val="tx2"/>
                    </a:solidFill>
                    <a:ln w="9525" cap="flat">
                      <a:noFill/>
                      <a:prstDash val="solid"/>
                      <a:miter/>
                    </a:ln>
                  </p:spPr>
                  <p:txBody>
                    <a:bodyPr rtlCol="0" anchor="ctr"/>
                    <a:lstStyle/>
                    <a:p>
                      <a:endParaRPr lang="nl-NL"/>
                    </a:p>
                  </p:txBody>
                </p:sp>
              </p:grpSp>
            </p:grpSp>
          </p:grpSp>
          <p:sp>
            <p:nvSpPr>
              <p:cNvPr id="792" name="Vrije vorm 791">
                <a:extLst>
                  <a:ext uri="{FF2B5EF4-FFF2-40B4-BE49-F238E27FC236}">
                    <a16:creationId xmlns:a16="http://schemas.microsoft.com/office/drawing/2014/main" id="{67F6FFFC-A847-4385-3995-85389573DFD5}"/>
                  </a:ext>
                </a:extLst>
              </p:cNvPr>
              <p:cNvSpPr/>
              <p:nvPr/>
            </p:nvSpPr>
            <p:spPr>
              <a:xfrm>
                <a:off x="10680710" y="1747253"/>
                <a:ext cx="100093" cy="131371"/>
              </a:xfrm>
              <a:custGeom>
                <a:avLst/>
                <a:gdLst>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388538 h 441042"/>
                  <a:gd name="connsiteX30" fmla="*/ 283528 w 336032"/>
                  <a:gd name="connsiteY30" fmla="*/ 420041 h 441042"/>
                  <a:gd name="connsiteX31" fmla="*/ 52505 w 336032"/>
                  <a:gd name="connsiteY31" fmla="*/ 420041 h 441042"/>
                  <a:gd name="connsiteX32" fmla="*/ 21002 w 336032"/>
                  <a:gd name="connsiteY32" fmla="*/ 388538 h 441042"/>
                  <a:gd name="connsiteX33" fmla="*/ 21002 w 336032"/>
                  <a:gd name="connsiteY33" fmla="*/ 220521 h 441042"/>
                  <a:gd name="connsiteX34" fmla="*/ 52505 w 336032"/>
                  <a:gd name="connsiteY34" fmla="*/ 189018 h 441042"/>
                  <a:gd name="connsiteX35" fmla="*/ 283528 w 336032"/>
                  <a:gd name="connsiteY35" fmla="*/ 189018 h 441042"/>
                  <a:gd name="connsiteX36" fmla="*/ 315031 w 336032"/>
                  <a:gd name="connsiteY36" fmla="*/ 220521 h 441042"/>
                  <a:gd name="connsiteX37" fmla="*/ 315031 w 336032"/>
                  <a:gd name="connsiteY37" fmla="*/ 388538 h 441042"/>
                  <a:gd name="connsiteX38" fmla="*/ 178517 w 336032"/>
                  <a:gd name="connsiteY38" fmla="*/ 315031 h 441042"/>
                  <a:gd name="connsiteX39" fmla="*/ 178517 w 336032"/>
                  <a:gd name="connsiteY39" fmla="*/ 346534 h 441042"/>
                  <a:gd name="connsiteX40" fmla="*/ 168016 w 336032"/>
                  <a:gd name="connsiteY40" fmla="*/ 357035 h 441042"/>
                  <a:gd name="connsiteX41" fmla="*/ 157515 w 336032"/>
                  <a:gd name="connsiteY41" fmla="*/ 346534 h 441042"/>
                  <a:gd name="connsiteX42" fmla="*/ 157515 w 336032"/>
                  <a:gd name="connsiteY42" fmla="*/ 315031 h 441042"/>
                  <a:gd name="connsiteX43" fmla="*/ 168016 w 336032"/>
                  <a:gd name="connsiteY43" fmla="*/ 304530 h 441042"/>
                  <a:gd name="connsiteX44" fmla="*/ 178517 w 336032"/>
                  <a:gd name="connsiteY44" fmla="*/ 315031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388538 h 441042"/>
                  <a:gd name="connsiteX30" fmla="*/ 283528 w 336032"/>
                  <a:gd name="connsiteY30" fmla="*/ 420041 h 441042"/>
                  <a:gd name="connsiteX31" fmla="*/ 52505 w 336032"/>
                  <a:gd name="connsiteY31" fmla="*/ 420041 h 441042"/>
                  <a:gd name="connsiteX32" fmla="*/ 21002 w 336032"/>
                  <a:gd name="connsiteY32" fmla="*/ 388538 h 441042"/>
                  <a:gd name="connsiteX33" fmla="*/ 21002 w 336032"/>
                  <a:gd name="connsiteY33" fmla="*/ 220521 h 441042"/>
                  <a:gd name="connsiteX34" fmla="*/ 52505 w 336032"/>
                  <a:gd name="connsiteY34" fmla="*/ 189018 h 441042"/>
                  <a:gd name="connsiteX35" fmla="*/ 283528 w 336032"/>
                  <a:gd name="connsiteY35" fmla="*/ 189018 h 441042"/>
                  <a:gd name="connsiteX36" fmla="*/ 315031 w 336032"/>
                  <a:gd name="connsiteY36" fmla="*/ 220521 h 441042"/>
                  <a:gd name="connsiteX37" fmla="*/ 315031 w 336032"/>
                  <a:gd name="connsiteY37" fmla="*/ 388538 h 441042"/>
                  <a:gd name="connsiteX38" fmla="*/ 168016 w 336032"/>
                  <a:gd name="connsiteY38" fmla="*/ 304530 h 441042"/>
                  <a:gd name="connsiteX39" fmla="*/ 178517 w 336032"/>
                  <a:gd name="connsiteY39" fmla="*/ 346534 h 441042"/>
                  <a:gd name="connsiteX40" fmla="*/ 168016 w 336032"/>
                  <a:gd name="connsiteY40" fmla="*/ 357035 h 441042"/>
                  <a:gd name="connsiteX41" fmla="*/ 157515 w 336032"/>
                  <a:gd name="connsiteY41" fmla="*/ 346534 h 441042"/>
                  <a:gd name="connsiteX42" fmla="*/ 157515 w 336032"/>
                  <a:gd name="connsiteY42" fmla="*/ 315031 h 441042"/>
                  <a:gd name="connsiteX43" fmla="*/ 168016 w 336032"/>
                  <a:gd name="connsiteY43" fmla="*/ 304530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388538 h 441042"/>
                  <a:gd name="connsiteX30" fmla="*/ 283528 w 336032"/>
                  <a:gd name="connsiteY30" fmla="*/ 420041 h 441042"/>
                  <a:gd name="connsiteX31" fmla="*/ 52505 w 336032"/>
                  <a:gd name="connsiteY31" fmla="*/ 420041 h 441042"/>
                  <a:gd name="connsiteX32" fmla="*/ 21002 w 336032"/>
                  <a:gd name="connsiteY32" fmla="*/ 388538 h 441042"/>
                  <a:gd name="connsiteX33" fmla="*/ 21002 w 336032"/>
                  <a:gd name="connsiteY33" fmla="*/ 220521 h 441042"/>
                  <a:gd name="connsiteX34" fmla="*/ 52505 w 336032"/>
                  <a:gd name="connsiteY34" fmla="*/ 189018 h 441042"/>
                  <a:gd name="connsiteX35" fmla="*/ 283528 w 336032"/>
                  <a:gd name="connsiteY35" fmla="*/ 189018 h 441042"/>
                  <a:gd name="connsiteX36" fmla="*/ 315031 w 336032"/>
                  <a:gd name="connsiteY36" fmla="*/ 220521 h 441042"/>
                  <a:gd name="connsiteX37" fmla="*/ 315031 w 336032"/>
                  <a:gd name="connsiteY37" fmla="*/ 388538 h 441042"/>
                  <a:gd name="connsiteX38" fmla="*/ 157515 w 336032"/>
                  <a:gd name="connsiteY38" fmla="*/ 315031 h 441042"/>
                  <a:gd name="connsiteX39" fmla="*/ 178517 w 336032"/>
                  <a:gd name="connsiteY39" fmla="*/ 346534 h 441042"/>
                  <a:gd name="connsiteX40" fmla="*/ 168016 w 336032"/>
                  <a:gd name="connsiteY40" fmla="*/ 357035 h 441042"/>
                  <a:gd name="connsiteX41" fmla="*/ 157515 w 336032"/>
                  <a:gd name="connsiteY41" fmla="*/ 346534 h 441042"/>
                  <a:gd name="connsiteX42" fmla="*/ 157515 w 336032"/>
                  <a:gd name="connsiteY42" fmla="*/ 315031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388538 h 441042"/>
                  <a:gd name="connsiteX30" fmla="*/ 283528 w 336032"/>
                  <a:gd name="connsiteY30" fmla="*/ 420041 h 441042"/>
                  <a:gd name="connsiteX31" fmla="*/ 52505 w 336032"/>
                  <a:gd name="connsiteY31" fmla="*/ 420041 h 441042"/>
                  <a:gd name="connsiteX32" fmla="*/ 21002 w 336032"/>
                  <a:gd name="connsiteY32" fmla="*/ 388538 h 441042"/>
                  <a:gd name="connsiteX33" fmla="*/ 21002 w 336032"/>
                  <a:gd name="connsiteY33" fmla="*/ 220521 h 441042"/>
                  <a:gd name="connsiteX34" fmla="*/ 52505 w 336032"/>
                  <a:gd name="connsiteY34" fmla="*/ 189018 h 441042"/>
                  <a:gd name="connsiteX35" fmla="*/ 283528 w 336032"/>
                  <a:gd name="connsiteY35" fmla="*/ 189018 h 441042"/>
                  <a:gd name="connsiteX36" fmla="*/ 315031 w 336032"/>
                  <a:gd name="connsiteY36" fmla="*/ 220521 h 441042"/>
                  <a:gd name="connsiteX37" fmla="*/ 315031 w 336032"/>
                  <a:gd name="connsiteY37" fmla="*/ 388538 h 441042"/>
                  <a:gd name="connsiteX38" fmla="*/ 157515 w 336032"/>
                  <a:gd name="connsiteY38" fmla="*/ 346534 h 441042"/>
                  <a:gd name="connsiteX39" fmla="*/ 178517 w 336032"/>
                  <a:gd name="connsiteY39" fmla="*/ 346534 h 441042"/>
                  <a:gd name="connsiteX40" fmla="*/ 168016 w 336032"/>
                  <a:gd name="connsiteY40" fmla="*/ 357035 h 441042"/>
                  <a:gd name="connsiteX41" fmla="*/ 157515 w 336032"/>
                  <a:gd name="connsiteY41" fmla="*/ 346534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388538 h 441042"/>
                  <a:gd name="connsiteX30" fmla="*/ 283528 w 336032"/>
                  <a:gd name="connsiteY30" fmla="*/ 420041 h 441042"/>
                  <a:gd name="connsiteX31" fmla="*/ 52505 w 336032"/>
                  <a:gd name="connsiteY31" fmla="*/ 420041 h 441042"/>
                  <a:gd name="connsiteX32" fmla="*/ 21002 w 336032"/>
                  <a:gd name="connsiteY32" fmla="*/ 388538 h 441042"/>
                  <a:gd name="connsiteX33" fmla="*/ 21002 w 336032"/>
                  <a:gd name="connsiteY33" fmla="*/ 220521 h 441042"/>
                  <a:gd name="connsiteX34" fmla="*/ 52505 w 336032"/>
                  <a:gd name="connsiteY34" fmla="*/ 189018 h 441042"/>
                  <a:gd name="connsiteX35" fmla="*/ 283528 w 336032"/>
                  <a:gd name="connsiteY35" fmla="*/ 189018 h 441042"/>
                  <a:gd name="connsiteX36" fmla="*/ 315031 w 336032"/>
                  <a:gd name="connsiteY36" fmla="*/ 220521 h 441042"/>
                  <a:gd name="connsiteX37" fmla="*/ 315031 w 336032"/>
                  <a:gd name="connsiteY37" fmla="*/ 388538 h 441042"/>
                  <a:gd name="connsiteX38" fmla="*/ 168016 w 336032"/>
                  <a:gd name="connsiteY38" fmla="*/ 357035 h 441042"/>
                  <a:gd name="connsiteX39" fmla="*/ 178517 w 336032"/>
                  <a:gd name="connsiteY39" fmla="*/ 346534 h 441042"/>
                  <a:gd name="connsiteX40" fmla="*/ 168016 w 336032"/>
                  <a:gd name="connsiteY40" fmla="*/ 357035 h 441042"/>
                  <a:gd name="connsiteX0" fmla="*/ 304530 w 336032"/>
                  <a:gd name="connsiteY0" fmla="*/ 172467 h 441042"/>
                  <a:gd name="connsiteX1" fmla="*/ 164627 w 336032"/>
                  <a:gd name="connsiteY1" fmla="*/ 344240 h 441042"/>
                  <a:gd name="connsiteX2" fmla="*/ 304530 w 336032"/>
                  <a:gd name="connsiteY2" fmla="*/ 136513 h 441042"/>
                  <a:gd name="connsiteX3" fmla="*/ 168016 w 336032"/>
                  <a:gd name="connsiteY3" fmla="*/ 0 h 441042"/>
                  <a:gd name="connsiteX4" fmla="*/ 31503 w 336032"/>
                  <a:gd name="connsiteY4" fmla="*/ 136513 h 441042"/>
                  <a:gd name="connsiteX5" fmla="*/ 31503 w 336032"/>
                  <a:gd name="connsiteY5" fmla="*/ 172467 h 441042"/>
                  <a:gd name="connsiteX6" fmla="*/ 0 w 336032"/>
                  <a:gd name="connsiteY6" fmla="*/ 220521 h 441042"/>
                  <a:gd name="connsiteX7" fmla="*/ 0 w 336032"/>
                  <a:gd name="connsiteY7" fmla="*/ 388538 h 441042"/>
                  <a:gd name="connsiteX8" fmla="*/ 52505 w 336032"/>
                  <a:gd name="connsiteY8" fmla="*/ 441043 h 441042"/>
                  <a:gd name="connsiteX9" fmla="*/ 283528 w 336032"/>
                  <a:gd name="connsiteY9" fmla="*/ 441043 h 441042"/>
                  <a:gd name="connsiteX10" fmla="*/ 336033 w 336032"/>
                  <a:gd name="connsiteY10" fmla="*/ 388538 h 441042"/>
                  <a:gd name="connsiteX11" fmla="*/ 336033 w 336032"/>
                  <a:gd name="connsiteY11" fmla="*/ 220521 h 441042"/>
                  <a:gd name="connsiteX12" fmla="*/ 304530 w 336032"/>
                  <a:gd name="connsiteY12" fmla="*/ 172467 h 441042"/>
                  <a:gd name="connsiteX13" fmla="*/ 52505 w 336032"/>
                  <a:gd name="connsiteY13" fmla="*/ 136513 h 441042"/>
                  <a:gd name="connsiteX14" fmla="*/ 168016 w 336032"/>
                  <a:gd name="connsiteY14" fmla="*/ 21002 h 441042"/>
                  <a:gd name="connsiteX15" fmla="*/ 283528 w 336032"/>
                  <a:gd name="connsiteY15" fmla="*/ 136513 h 441042"/>
                  <a:gd name="connsiteX16" fmla="*/ 283528 w 336032"/>
                  <a:gd name="connsiteY16" fmla="*/ 168016 h 441042"/>
                  <a:gd name="connsiteX17" fmla="*/ 241523 w 336032"/>
                  <a:gd name="connsiteY17" fmla="*/ 168016 h 441042"/>
                  <a:gd name="connsiteX18" fmla="*/ 241523 w 336032"/>
                  <a:gd name="connsiteY18" fmla="*/ 136513 h 441042"/>
                  <a:gd name="connsiteX19" fmla="*/ 168016 w 336032"/>
                  <a:gd name="connsiteY19" fmla="*/ 63006 h 441042"/>
                  <a:gd name="connsiteX20" fmla="*/ 94509 w 336032"/>
                  <a:gd name="connsiteY20" fmla="*/ 136513 h 441042"/>
                  <a:gd name="connsiteX21" fmla="*/ 94509 w 336032"/>
                  <a:gd name="connsiteY21" fmla="*/ 168016 h 441042"/>
                  <a:gd name="connsiteX22" fmla="*/ 52505 w 336032"/>
                  <a:gd name="connsiteY22" fmla="*/ 168016 h 441042"/>
                  <a:gd name="connsiteX23" fmla="*/ 52505 w 336032"/>
                  <a:gd name="connsiteY23" fmla="*/ 136513 h 441042"/>
                  <a:gd name="connsiteX24" fmla="*/ 115511 w 336032"/>
                  <a:gd name="connsiteY24" fmla="*/ 168016 h 441042"/>
                  <a:gd name="connsiteX25" fmla="*/ 115511 w 336032"/>
                  <a:gd name="connsiteY25" fmla="*/ 136513 h 441042"/>
                  <a:gd name="connsiteX26" fmla="*/ 168016 w 336032"/>
                  <a:gd name="connsiteY26" fmla="*/ 84008 h 441042"/>
                  <a:gd name="connsiteX27" fmla="*/ 220521 w 336032"/>
                  <a:gd name="connsiteY27" fmla="*/ 136513 h 441042"/>
                  <a:gd name="connsiteX28" fmla="*/ 220521 w 336032"/>
                  <a:gd name="connsiteY28" fmla="*/ 168016 h 441042"/>
                  <a:gd name="connsiteX29" fmla="*/ 115511 w 336032"/>
                  <a:gd name="connsiteY29" fmla="*/ 168016 h 441042"/>
                  <a:gd name="connsiteX30" fmla="*/ 315031 w 336032"/>
                  <a:gd name="connsiteY30" fmla="*/ 388538 h 441042"/>
                  <a:gd name="connsiteX31" fmla="*/ 283528 w 336032"/>
                  <a:gd name="connsiteY31" fmla="*/ 420041 h 441042"/>
                  <a:gd name="connsiteX32" fmla="*/ 52505 w 336032"/>
                  <a:gd name="connsiteY32" fmla="*/ 420041 h 441042"/>
                  <a:gd name="connsiteX33" fmla="*/ 21002 w 336032"/>
                  <a:gd name="connsiteY33" fmla="*/ 388538 h 441042"/>
                  <a:gd name="connsiteX34" fmla="*/ 21002 w 336032"/>
                  <a:gd name="connsiteY34" fmla="*/ 220521 h 441042"/>
                  <a:gd name="connsiteX35" fmla="*/ 52505 w 336032"/>
                  <a:gd name="connsiteY35" fmla="*/ 189018 h 441042"/>
                  <a:gd name="connsiteX36" fmla="*/ 283528 w 336032"/>
                  <a:gd name="connsiteY36" fmla="*/ 189018 h 441042"/>
                  <a:gd name="connsiteX37" fmla="*/ 315031 w 336032"/>
                  <a:gd name="connsiteY37" fmla="*/ 220521 h 441042"/>
                  <a:gd name="connsiteX38" fmla="*/ 315031 w 336032"/>
                  <a:gd name="connsiteY38" fmla="*/ 388538 h 441042"/>
                  <a:gd name="connsiteX39" fmla="*/ 168016 w 336032"/>
                  <a:gd name="connsiteY39" fmla="*/ 357035 h 441042"/>
                  <a:gd name="connsiteX40" fmla="*/ 178517 w 336032"/>
                  <a:gd name="connsiteY40" fmla="*/ 346534 h 441042"/>
                  <a:gd name="connsiteX41" fmla="*/ 168016 w 336032"/>
                  <a:gd name="connsiteY41" fmla="*/ 357035 h 441042"/>
                  <a:gd name="connsiteX0" fmla="*/ 304530 w 336032"/>
                  <a:gd name="connsiteY0" fmla="*/ 172467 h 441042"/>
                  <a:gd name="connsiteX1" fmla="*/ 164627 w 336032"/>
                  <a:gd name="connsiteY1" fmla="*/ 344240 h 441042"/>
                  <a:gd name="connsiteX2" fmla="*/ 304530 w 336032"/>
                  <a:gd name="connsiteY2" fmla="*/ 136513 h 441042"/>
                  <a:gd name="connsiteX3" fmla="*/ 168016 w 336032"/>
                  <a:gd name="connsiteY3" fmla="*/ 0 h 441042"/>
                  <a:gd name="connsiteX4" fmla="*/ 31503 w 336032"/>
                  <a:gd name="connsiteY4" fmla="*/ 136513 h 441042"/>
                  <a:gd name="connsiteX5" fmla="*/ 31503 w 336032"/>
                  <a:gd name="connsiteY5" fmla="*/ 172467 h 441042"/>
                  <a:gd name="connsiteX6" fmla="*/ 0 w 336032"/>
                  <a:gd name="connsiteY6" fmla="*/ 220521 h 441042"/>
                  <a:gd name="connsiteX7" fmla="*/ 0 w 336032"/>
                  <a:gd name="connsiteY7" fmla="*/ 388538 h 441042"/>
                  <a:gd name="connsiteX8" fmla="*/ 52505 w 336032"/>
                  <a:gd name="connsiteY8" fmla="*/ 441043 h 441042"/>
                  <a:gd name="connsiteX9" fmla="*/ 283528 w 336032"/>
                  <a:gd name="connsiteY9" fmla="*/ 441043 h 441042"/>
                  <a:gd name="connsiteX10" fmla="*/ 336033 w 336032"/>
                  <a:gd name="connsiteY10" fmla="*/ 388538 h 441042"/>
                  <a:gd name="connsiteX11" fmla="*/ 336033 w 336032"/>
                  <a:gd name="connsiteY11" fmla="*/ 220521 h 441042"/>
                  <a:gd name="connsiteX12" fmla="*/ 304530 w 336032"/>
                  <a:gd name="connsiteY12" fmla="*/ 172467 h 441042"/>
                  <a:gd name="connsiteX13" fmla="*/ 52505 w 336032"/>
                  <a:gd name="connsiteY13" fmla="*/ 136513 h 441042"/>
                  <a:gd name="connsiteX14" fmla="*/ 168016 w 336032"/>
                  <a:gd name="connsiteY14" fmla="*/ 21002 h 441042"/>
                  <a:gd name="connsiteX15" fmla="*/ 283528 w 336032"/>
                  <a:gd name="connsiteY15" fmla="*/ 136513 h 441042"/>
                  <a:gd name="connsiteX16" fmla="*/ 283528 w 336032"/>
                  <a:gd name="connsiteY16" fmla="*/ 168016 h 441042"/>
                  <a:gd name="connsiteX17" fmla="*/ 241523 w 336032"/>
                  <a:gd name="connsiteY17" fmla="*/ 168016 h 441042"/>
                  <a:gd name="connsiteX18" fmla="*/ 241523 w 336032"/>
                  <a:gd name="connsiteY18" fmla="*/ 136513 h 441042"/>
                  <a:gd name="connsiteX19" fmla="*/ 168016 w 336032"/>
                  <a:gd name="connsiteY19" fmla="*/ 63006 h 441042"/>
                  <a:gd name="connsiteX20" fmla="*/ 94509 w 336032"/>
                  <a:gd name="connsiteY20" fmla="*/ 136513 h 441042"/>
                  <a:gd name="connsiteX21" fmla="*/ 94509 w 336032"/>
                  <a:gd name="connsiteY21" fmla="*/ 168016 h 441042"/>
                  <a:gd name="connsiteX22" fmla="*/ 52505 w 336032"/>
                  <a:gd name="connsiteY22" fmla="*/ 168016 h 441042"/>
                  <a:gd name="connsiteX23" fmla="*/ 52505 w 336032"/>
                  <a:gd name="connsiteY23" fmla="*/ 136513 h 441042"/>
                  <a:gd name="connsiteX24" fmla="*/ 115511 w 336032"/>
                  <a:gd name="connsiteY24" fmla="*/ 168016 h 441042"/>
                  <a:gd name="connsiteX25" fmla="*/ 115511 w 336032"/>
                  <a:gd name="connsiteY25" fmla="*/ 136513 h 441042"/>
                  <a:gd name="connsiteX26" fmla="*/ 168016 w 336032"/>
                  <a:gd name="connsiteY26" fmla="*/ 84008 h 441042"/>
                  <a:gd name="connsiteX27" fmla="*/ 220521 w 336032"/>
                  <a:gd name="connsiteY27" fmla="*/ 136513 h 441042"/>
                  <a:gd name="connsiteX28" fmla="*/ 220521 w 336032"/>
                  <a:gd name="connsiteY28" fmla="*/ 168016 h 441042"/>
                  <a:gd name="connsiteX29" fmla="*/ 115511 w 336032"/>
                  <a:gd name="connsiteY29" fmla="*/ 168016 h 441042"/>
                  <a:gd name="connsiteX30" fmla="*/ 315031 w 336032"/>
                  <a:gd name="connsiteY30" fmla="*/ 388538 h 441042"/>
                  <a:gd name="connsiteX31" fmla="*/ 283528 w 336032"/>
                  <a:gd name="connsiteY31" fmla="*/ 420041 h 441042"/>
                  <a:gd name="connsiteX32" fmla="*/ 52505 w 336032"/>
                  <a:gd name="connsiteY32" fmla="*/ 420041 h 441042"/>
                  <a:gd name="connsiteX33" fmla="*/ 21002 w 336032"/>
                  <a:gd name="connsiteY33" fmla="*/ 388538 h 441042"/>
                  <a:gd name="connsiteX34" fmla="*/ 21002 w 336032"/>
                  <a:gd name="connsiteY34" fmla="*/ 220521 h 441042"/>
                  <a:gd name="connsiteX35" fmla="*/ 52505 w 336032"/>
                  <a:gd name="connsiteY35" fmla="*/ 189018 h 441042"/>
                  <a:gd name="connsiteX36" fmla="*/ 283528 w 336032"/>
                  <a:gd name="connsiteY36" fmla="*/ 189018 h 441042"/>
                  <a:gd name="connsiteX37" fmla="*/ 315031 w 336032"/>
                  <a:gd name="connsiteY37" fmla="*/ 220521 h 441042"/>
                  <a:gd name="connsiteX38" fmla="*/ 315031 w 336032"/>
                  <a:gd name="connsiteY38" fmla="*/ 388538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388538 h 441042"/>
                  <a:gd name="connsiteX30" fmla="*/ 283528 w 336032"/>
                  <a:gd name="connsiteY30" fmla="*/ 420041 h 441042"/>
                  <a:gd name="connsiteX31" fmla="*/ 52505 w 336032"/>
                  <a:gd name="connsiteY31" fmla="*/ 420041 h 441042"/>
                  <a:gd name="connsiteX32" fmla="*/ 21002 w 336032"/>
                  <a:gd name="connsiteY32" fmla="*/ 388538 h 441042"/>
                  <a:gd name="connsiteX33" fmla="*/ 21002 w 336032"/>
                  <a:gd name="connsiteY33" fmla="*/ 220521 h 441042"/>
                  <a:gd name="connsiteX34" fmla="*/ 52505 w 336032"/>
                  <a:gd name="connsiteY34" fmla="*/ 189018 h 441042"/>
                  <a:gd name="connsiteX35" fmla="*/ 283528 w 336032"/>
                  <a:gd name="connsiteY35" fmla="*/ 189018 h 441042"/>
                  <a:gd name="connsiteX36" fmla="*/ 315031 w 336032"/>
                  <a:gd name="connsiteY36" fmla="*/ 220521 h 441042"/>
                  <a:gd name="connsiteX37" fmla="*/ 315031 w 336032"/>
                  <a:gd name="connsiteY37" fmla="*/ 388538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220521 h 441042"/>
                  <a:gd name="connsiteX30" fmla="*/ 283528 w 336032"/>
                  <a:gd name="connsiteY30" fmla="*/ 420041 h 441042"/>
                  <a:gd name="connsiteX31" fmla="*/ 52505 w 336032"/>
                  <a:gd name="connsiteY31" fmla="*/ 420041 h 441042"/>
                  <a:gd name="connsiteX32" fmla="*/ 21002 w 336032"/>
                  <a:gd name="connsiteY32" fmla="*/ 388538 h 441042"/>
                  <a:gd name="connsiteX33" fmla="*/ 21002 w 336032"/>
                  <a:gd name="connsiteY33" fmla="*/ 220521 h 441042"/>
                  <a:gd name="connsiteX34" fmla="*/ 52505 w 336032"/>
                  <a:gd name="connsiteY34" fmla="*/ 189018 h 441042"/>
                  <a:gd name="connsiteX35" fmla="*/ 283528 w 336032"/>
                  <a:gd name="connsiteY35" fmla="*/ 189018 h 441042"/>
                  <a:gd name="connsiteX36" fmla="*/ 315031 w 336032"/>
                  <a:gd name="connsiteY36" fmla="*/ 220521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220521 h 441042"/>
                  <a:gd name="connsiteX30" fmla="*/ 52505 w 336032"/>
                  <a:gd name="connsiteY30" fmla="*/ 420041 h 441042"/>
                  <a:gd name="connsiteX31" fmla="*/ 21002 w 336032"/>
                  <a:gd name="connsiteY31" fmla="*/ 388538 h 441042"/>
                  <a:gd name="connsiteX32" fmla="*/ 21002 w 336032"/>
                  <a:gd name="connsiteY32" fmla="*/ 220521 h 441042"/>
                  <a:gd name="connsiteX33" fmla="*/ 52505 w 336032"/>
                  <a:gd name="connsiteY33" fmla="*/ 189018 h 441042"/>
                  <a:gd name="connsiteX34" fmla="*/ 283528 w 336032"/>
                  <a:gd name="connsiteY34" fmla="*/ 189018 h 441042"/>
                  <a:gd name="connsiteX35" fmla="*/ 315031 w 336032"/>
                  <a:gd name="connsiteY35" fmla="*/ 220521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220521 h 441042"/>
                  <a:gd name="connsiteX30" fmla="*/ 21002 w 336032"/>
                  <a:gd name="connsiteY30" fmla="*/ 388538 h 441042"/>
                  <a:gd name="connsiteX31" fmla="*/ 21002 w 336032"/>
                  <a:gd name="connsiteY31" fmla="*/ 220521 h 441042"/>
                  <a:gd name="connsiteX32" fmla="*/ 52505 w 336032"/>
                  <a:gd name="connsiteY32" fmla="*/ 189018 h 441042"/>
                  <a:gd name="connsiteX33" fmla="*/ 283528 w 336032"/>
                  <a:gd name="connsiteY33" fmla="*/ 189018 h 441042"/>
                  <a:gd name="connsiteX34" fmla="*/ 315031 w 336032"/>
                  <a:gd name="connsiteY34" fmla="*/ 220521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220521 h 441042"/>
                  <a:gd name="connsiteX30" fmla="*/ 21002 w 336032"/>
                  <a:gd name="connsiteY30" fmla="*/ 220521 h 441042"/>
                  <a:gd name="connsiteX31" fmla="*/ 52505 w 336032"/>
                  <a:gd name="connsiteY31" fmla="*/ 189018 h 441042"/>
                  <a:gd name="connsiteX32" fmla="*/ 283528 w 336032"/>
                  <a:gd name="connsiteY32" fmla="*/ 189018 h 441042"/>
                  <a:gd name="connsiteX33" fmla="*/ 315031 w 336032"/>
                  <a:gd name="connsiteY33" fmla="*/ 220521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315031 w 336032"/>
                  <a:gd name="connsiteY29" fmla="*/ 220521 h 441042"/>
                  <a:gd name="connsiteX30" fmla="*/ 52505 w 336032"/>
                  <a:gd name="connsiteY30" fmla="*/ 189018 h 441042"/>
                  <a:gd name="connsiteX31" fmla="*/ 283528 w 336032"/>
                  <a:gd name="connsiteY31" fmla="*/ 189018 h 441042"/>
                  <a:gd name="connsiteX32" fmla="*/ 315031 w 336032"/>
                  <a:gd name="connsiteY32" fmla="*/ 220521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168016 w 336032"/>
                  <a:gd name="connsiteY13" fmla="*/ 21002 h 441042"/>
                  <a:gd name="connsiteX14" fmla="*/ 283528 w 336032"/>
                  <a:gd name="connsiteY14" fmla="*/ 136513 h 441042"/>
                  <a:gd name="connsiteX15" fmla="*/ 283528 w 336032"/>
                  <a:gd name="connsiteY15" fmla="*/ 168016 h 441042"/>
                  <a:gd name="connsiteX16" fmla="*/ 241523 w 336032"/>
                  <a:gd name="connsiteY16" fmla="*/ 168016 h 441042"/>
                  <a:gd name="connsiteX17" fmla="*/ 241523 w 336032"/>
                  <a:gd name="connsiteY17" fmla="*/ 136513 h 441042"/>
                  <a:gd name="connsiteX18" fmla="*/ 168016 w 336032"/>
                  <a:gd name="connsiteY18" fmla="*/ 63006 h 441042"/>
                  <a:gd name="connsiteX19" fmla="*/ 94509 w 336032"/>
                  <a:gd name="connsiteY19" fmla="*/ 136513 h 441042"/>
                  <a:gd name="connsiteX20" fmla="*/ 94509 w 336032"/>
                  <a:gd name="connsiteY20" fmla="*/ 168016 h 441042"/>
                  <a:gd name="connsiteX21" fmla="*/ 52505 w 336032"/>
                  <a:gd name="connsiteY21" fmla="*/ 168016 h 441042"/>
                  <a:gd name="connsiteX22" fmla="*/ 52505 w 336032"/>
                  <a:gd name="connsiteY22" fmla="*/ 136513 h 441042"/>
                  <a:gd name="connsiteX23" fmla="*/ 115511 w 336032"/>
                  <a:gd name="connsiteY23" fmla="*/ 168016 h 441042"/>
                  <a:gd name="connsiteX24" fmla="*/ 115511 w 336032"/>
                  <a:gd name="connsiteY24" fmla="*/ 136513 h 441042"/>
                  <a:gd name="connsiteX25" fmla="*/ 168016 w 336032"/>
                  <a:gd name="connsiteY25" fmla="*/ 84008 h 441042"/>
                  <a:gd name="connsiteX26" fmla="*/ 220521 w 336032"/>
                  <a:gd name="connsiteY26" fmla="*/ 136513 h 441042"/>
                  <a:gd name="connsiteX27" fmla="*/ 220521 w 336032"/>
                  <a:gd name="connsiteY27" fmla="*/ 168016 h 441042"/>
                  <a:gd name="connsiteX28" fmla="*/ 115511 w 336032"/>
                  <a:gd name="connsiteY28" fmla="*/ 168016 h 441042"/>
                  <a:gd name="connsiteX29" fmla="*/ 283528 w 336032"/>
                  <a:gd name="connsiteY29" fmla="*/ 189018 h 441042"/>
                  <a:gd name="connsiteX30" fmla="*/ 52505 w 336032"/>
                  <a:gd name="connsiteY30" fmla="*/ 189018 h 441042"/>
                  <a:gd name="connsiteX31" fmla="*/ 283528 w 336032"/>
                  <a:gd name="connsiteY31" fmla="*/ 189018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283528 w 336032"/>
                  <a:gd name="connsiteY13" fmla="*/ 136513 h 441042"/>
                  <a:gd name="connsiteX14" fmla="*/ 283528 w 336032"/>
                  <a:gd name="connsiteY14" fmla="*/ 168016 h 441042"/>
                  <a:gd name="connsiteX15" fmla="*/ 241523 w 336032"/>
                  <a:gd name="connsiteY15" fmla="*/ 168016 h 441042"/>
                  <a:gd name="connsiteX16" fmla="*/ 241523 w 336032"/>
                  <a:gd name="connsiteY16" fmla="*/ 136513 h 441042"/>
                  <a:gd name="connsiteX17" fmla="*/ 168016 w 336032"/>
                  <a:gd name="connsiteY17" fmla="*/ 63006 h 441042"/>
                  <a:gd name="connsiteX18" fmla="*/ 94509 w 336032"/>
                  <a:gd name="connsiteY18" fmla="*/ 136513 h 441042"/>
                  <a:gd name="connsiteX19" fmla="*/ 94509 w 336032"/>
                  <a:gd name="connsiteY19" fmla="*/ 168016 h 441042"/>
                  <a:gd name="connsiteX20" fmla="*/ 52505 w 336032"/>
                  <a:gd name="connsiteY20" fmla="*/ 168016 h 441042"/>
                  <a:gd name="connsiteX21" fmla="*/ 52505 w 336032"/>
                  <a:gd name="connsiteY21" fmla="*/ 136513 h 441042"/>
                  <a:gd name="connsiteX22" fmla="*/ 115511 w 336032"/>
                  <a:gd name="connsiteY22" fmla="*/ 168016 h 441042"/>
                  <a:gd name="connsiteX23" fmla="*/ 115511 w 336032"/>
                  <a:gd name="connsiteY23" fmla="*/ 136513 h 441042"/>
                  <a:gd name="connsiteX24" fmla="*/ 168016 w 336032"/>
                  <a:gd name="connsiteY24" fmla="*/ 84008 h 441042"/>
                  <a:gd name="connsiteX25" fmla="*/ 220521 w 336032"/>
                  <a:gd name="connsiteY25" fmla="*/ 136513 h 441042"/>
                  <a:gd name="connsiteX26" fmla="*/ 220521 w 336032"/>
                  <a:gd name="connsiteY26" fmla="*/ 168016 h 441042"/>
                  <a:gd name="connsiteX27" fmla="*/ 115511 w 336032"/>
                  <a:gd name="connsiteY27" fmla="*/ 168016 h 441042"/>
                  <a:gd name="connsiteX28" fmla="*/ 283528 w 336032"/>
                  <a:gd name="connsiteY28" fmla="*/ 189018 h 441042"/>
                  <a:gd name="connsiteX29" fmla="*/ 52505 w 336032"/>
                  <a:gd name="connsiteY29" fmla="*/ 189018 h 441042"/>
                  <a:gd name="connsiteX30" fmla="*/ 283528 w 336032"/>
                  <a:gd name="connsiteY30" fmla="*/ 189018 h 441042"/>
                  <a:gd name="connsiteX0" fmla="*/ 304530 w 336032"/>
                  <a:gd name="connsiteY0" fmla="*/ 172467 h 441042"/>
                  <a:gd name="connsiteX1" fmla="*/ 304530 w 336032"/>
                  <a:gd name="connsiteY1" fmla="*/ 136513 h 441042"/>
                  <a:gd name="connsiteX2" fmla="*/ 168016 w 336032"/>
                  <a:gd name="connsiteY2" fmla="*/ 0 h 441042"/>
                  <a:gd name="connsiteX3" fmla="*/ 31503 w 336032"/>
                  <a:gd name="connsiteY3" fmla="*/ 136513 h 441042"/>
                  <a:gd name="connsiteX4" fmla="*/ 31503 w 336032"/>
                  <a:gd name="connsiteY4" fmla="*/ 172467 h 441042"/>
                  <a:gd name="connsiteX5" fmla="*/ 0 w 336032"/>
                  <a:gd name="connsiteY5" fmla="*/ 220521 h 441042"/>
                  <a:gd name="connsiteX6" fmla="*/ 0 w 336032"/>
                  <a:gd name="connsiteY6" fmla="*/ 388538 h 441042"/>
                  <a:gd name="connsiteX7" fmla="*/ 52505 w 336032"/>
                  <a:gd name="connsiteY7" fmla="*/ 441043 h 441042"/>
                  <a:gd name="connsiteX8" fmla="*/ 283528 w 336032"/>
                  <a:gd name="connsiteY8" fmla="*/ 441043 h 441042"/>
                  <a:gd name="connsiteX9" fmla="*/ 336033 w 336032"/>
                  <a:gd name="connsiteY9" fmla="*/ 388538 h 441042"/>
                  <a:gd name="connsiteX10" fmla="*/ 336033 w 336032"/>
                  <a:gd name="connsiteY10" fmla="*/ 220521 h 441042"/>
                  <a:gd name="connsiteX11" fmla="*/ 304530 w 336032"/>
                  <a:gd name="connsiteY11" fmla="*/ 172467 h 441042"/>
                  <a:gd name="connsiteX12" fmla="*/ 52505 w 336032"/>
                  <a:gd name="connsiteY12" fmla="*/ 136513 h 441042"/>
                  <a:gd name="connsiteX13" fmla="*/ 283528 w 336032"/>
                  <a:gd name="connsiteY13" fmla="*/ 136513 h 441042"/>
                  <a:gd name="connsiteX14" fmla="*/ 283528 w 336032"/>
                  <a:gd name="connsiteY14" fmla="*/ 168016 h 441042"/>
                  <a:gd name="connsiteX15" fmla="*/ 241523 w 336032"/>
                  <a:gd name="connsiteY15" fmla="*/ 168016 h 441042"/>
                  <a:gd name="connsiteX16" fmla="*/ 241523 w 336032"/>
                  <a:gd name="connsiteY16" fmla="*/ 136513 h 441042"/>
                  <a:gd name="connsiteX17" fmla="*/ 94509 w 336032"/>
                  <a:gd name="connsiteY17" fmla="*/ 136513 h 441042"/>
                  <a:gd name="connsiteX18" fmla="*/ 94509 w 336032"/>
                  <a:gd name="connsiteY18" fmla="*/ 168016 h 441042"/>
                  <a:gd name="connsiteX19" fmla="*/ 52505 w 336032"/>
                  <a:gd name="connsiteY19" fmla="*/ 168016 h 441042"/>
                  <a:gd name="connsiteX20" fmla="*/ 52505 w 336032"/>
                  <a:gd name="connsiteY20" fmla="*/ 136513 h 441042"/>
                  <a:gd name="connsiteX21" fmla="*/ 115511 w 336032"/>
                  <a:gd name="connsiteY21" fmla="*/ 168016 h 441042"/>
                  <a:gd name="connsiteX22" fmla="*/ 115511 w 336032"/>
                  <a:gd name="connsiteY22" fmla="*/ 136513 h 441042"/>
                  <a:gd name="connsiteX23" fmla="*/ 168016 w 336032"/>
                  <a:gd name="connsiteY23" fmla="*/ 84008 h 441042"/>
                  <a:gd name="connsiteX24" fmla="*/ 220521 w 336032"/>
                  <a:gd name="connsiteY24" fmla="*/ 136513 h 441042"/>
                  <a:gd name="connsiteX25" fmla="*/ 220521 w 336032"/>
                  <a:gd name="connsiteY25" fmla="*/ 168016 h 441042"/>
                  <a:gd name="connsiteX26" fmla="*/ 115511 w 336032"/>
                  <a:gd name="connsiteY26" fmla="*/ 168016 h 441042"/>
                  <a:gd name="connsiteX27" fmla="*/ 283528 w 336032"/>
                  <a:gd name="connsiteY27" fmla="*/ 189018 h 441042"/>
                  <a:gd name="connsiteX28" fmla="*/ 52505 w 336032"/>
                  <a:gd name="connsiteY28" fmla="*/ 189018 h 441042"/>
                  <a:gd name="connsiteX29" fmla="*/ 283528 w 336032"/>
                  <a:gd name="connsiteY29" fmla="*/ 189018 h 441042"/>
                  <a:gd name="connsiteX0" fmla="*/ 304530 w 336033"/>
                  <a:gd name="connsiteY0" fmla="*/ 172467 h 441043"/>
                  <a:gd name="connsiteX1" fmla="*/ 304530 w 336033"/>
                  <a:gd name="connsiteY1" fmla="*/ 136513 h 441043"/>
                  <a:gd name="connsiteX2" fmla="*/ 168016 w 336033"/>
                  <a:gd name="connsiteY2" fmla="*/ 0 h 441043"/>
                  <a:gd name="connsiteX3" fmla="*/ 31503 w 336033"/>
                  <a:gd name="connsiteY3" fmla="*/ 136513 h 441043"/>
                  <a:gd name="connsiteX4" fmla="*/ 31503 w 336033"/>
                  <a:gd name="connsiteY4" fmla="*/ 172467 h 441043"/>
                  <a:gd name="connsiteX5" fmla="*/ 0 w 336033"/>
                  <a:gd name="connsiteY5" fmla="*/ 220521 h 441043"/>
                  <a:gd name="connsiteX6" fmla="*/ 0 w 336033"/>
                  <a:gd name="connsiteY6" fmla="*/ 388538 h 441043"/>
                  <a:gd name="connsiteX7" fmla="*/ 52505 w 336033"/>
                  <a:gd name="connsiteY7" fmla="*/ 441043 h 441043"/>
                  <a:gd name="connsiteX8" fmla="*/ 283528 w 336033"/>
                  <a:gd name="connsiteY8" fmla="*/ 441043 h 441043"/>
                  <a:gd name="connsiteX9" fmla="*/ 336033 w 336033"/>
                  <a:gd name="connsiteY9" fmla="*/ 388538 h 441043"/>
                  <a:gd name="connsiteX10" fmla="*/ 336033 w 336033"/>
                  <a:gd name="connsiteY10" fmla="*/ 220521 h 441043"/>
                  <a:gd name="connsiteX11" fmla="*/ 304530 w 336033"/>
                  <a:gd name="connsiteY11" fmla="*/ 172467 h 441043"/>
                  <a:gd name="connsiteX12" fmla="*/ 52505 w 336033"/>
                  <a:gd name="connsiteY12" fmla="*/ 136513 h 441043"/>
                  <a:gd name="connsiteX13" fmla="*/ 283528 w 336033"/>
                  <a:gd name="connsiteY13" fmla="*/ 136513 h 441043"/>
                  <a:gd name="connsiteX14" fmla="*/ 283528 w 336033"/>
                  <a:gd name="connsiteY14" fmla="*/ 168016 h 441043"/>
                  <a:gd name="connsiteX15" fmla="*/ 241523 w 336033"/>
                  <a:gd name="connsiteY15" fmla="*/ 168016 h 441043"/>
                  <a:gd name="connsiteX16" fmla="*/ 94509 w 336033"/>
                  <a:gd name="connsiteY16" fmla="*/ 136513 h 441043"/>
                  <a:gd name="connsiteX17" fmla="*/ 94509 w 336033"/>
                  <a:gd name="connsiteY17" fmla="*/ 168016 h 441043"/>
                  <a:gd name="connsiteX18" fmla="*/ 52505 w 336033"/>
                  <a:gd name="connsiteY18" fmla="*/ 168016 h 441043"/>
                  <a:gd name="connsiteX19" fmla="*/ 52505 w 336033"/>
                  <a:gd name="connsiteY19" fmla="*/ 136513 h 441043"/>
                  <a:gd name="connsiteX20" fmla="*/ 115511 w 336033"/>
                  <a:gd name="connsiteY20" fmla="*/ 168016 h 441043"/>
                  <a:gd name="connsiteX21" fmla="*/ 115511 w 336033"/>
                  <a:gd name="connsiteY21" fmla="*/ 136513 h 441043"/>
                  <a:gd name="connsiteX22" fmla="*/ 168016 w 336033"/>
                  <a:gd name="connsiteY22" fmla="*/ 84008 h 441043"/>
                  <a:gd name="connsiteX23" fmla="*/ 220521 w 336033"/>
                  <a:gd name="connsiteY23" fmla="*/ 136513 h 441043"/>
                  <a:gd name="connsiteX24" fmla="*/ 220521 w 336033"/>
                  <a:gd name="connsiteY24" fmla="*/ 168016 h 441043"/>
                  <a:gd name="connsiteX25" fmla="*/ 115511 w 336033"/>
                  <a:gd name="connsiteY25" fmla="*/ 168016 h 441043"/>
                  <a:gd name="connsiteX26" fmla="*/ 283528 w 336033"/>
                  <a:gd name="connsiteY26" fmla="*/ 189018 h 441043"/>
                  <a:gd name="connsiteX27" fmla="*/ 52505 w 336033"/>
                  <a:gd name="connsiteY27" fmla="*/ 189018 h 441043"/>
                  <a:gd name="connsiteX28" fmla="*/ 283528 w 336033"/>
                  <a:gd name="connsiteY28" fmla="*/ 189018 h 441043"/>
                  <a:gd name="connsiteX0" fmla="*/ 304530 w 336033"/>
                  <a:gd name="connsiteY0" fmla="*/ 172467 h 441043"/>
                  <a:gd name="connsiteX1" fmla="*/ 304530 w 336033"/>
                  <a:gd name="connsiteY1" fmla="*/ 136513 h 441043"/>
                  <a:gd name="connsiteX2" fmla="*/ 168016 w 336033"/>
                  <a:gd name="connsiteY2" fmla="*/ 0 h 441043"/>
                  <a:gd name="connsiteX3" fmla="*/ 31503 w 336033"/>
                  <a:gd name="connsiteY3" fmla="*/ 136513 h 441043"/>
                  <a:gd name="connsiteX4" fmla="*/ 31503 w 336033"/>
                  <a:gd name="connsiteY4" fmla="*/ 172467 h 441043"/>
                  <a:gd name="connsiteX5" fmla="*/ 0 w 336033"/>
                  <a:gd name="connsiteY5" fmla="*/ 220521 h 441043"/>
                  <a:gd name="connsiteX6" fmla="*/ 0 w 336033"/>
                  <a:gd name="connsiteY6" fmla="*/ 388538 h 441043"/>
                  <a:gd name="connsiteX7" fmla="*/ 52505 w 336033"/>
                  <a:gd name="connsiteY7" fmla="*/ 441043 h 441043"/>
                  <a:gd name="connsiteX8" fmla="*/ 283528 w 336033"/>
                  <a:gd name="connsiteY8" fmla="*/ 441043 h 441043"/>
                  <a:gd name="connsiteX9" fmla="*/ 336033 w 336033"/>
                  <a:gd name="connsiteY9" fmla="*/ 388538 h 441043"/>
                  <a:gd name="connsiteX10" fmla="*/ 336033 w 336033"/>
                  <a:gd name="connsiteY10" fmla="*/ 220521 h 441043"/>
                  <a:gd name="connsiteX11" fmla="*/ 304530 w 336033"/>
                  <a:gd name="connsiteY11" fmla="*/ 172467 h 441043"/>
                  <a:gd name="connsiteX12" fmla="*/ 52505 w 336033"/>
                  <a:gd name="connsiteY12" fmla="*/ 136513 h 441043"/>
                  <a:gd name="connsiteX13" fmla="*/ 283528 w 336033"/>
                  <a:gd name="connsiteY13" fmla="*/ 168016 h 441043"/>
                  <a:gd name="connsiteX14" fmla="*/ 241523 w 336033"/>
                  <a:gd name="connsiteY14" fmla="*/ 168016 h 441043"/>
                  <a:gd name="connsiteX15" fmla="*/ 94509 w 336033"/>
                  <a:gd name="connsiteY15" fmla="*/ 136513 h 441043"/>
                  <a:gd name="connsiteX16" fmla="*/ 94509 w 336033"/>
                  <a:gd name="connsiteY16" fmla="*/ 168016 h 441043"/>
                  <a:gd name="connsiteX17" fmla="*/ 52505 w 336033"/>
                  <a:gd name="connsiteY17" fmla="*/ 168016 h 441043"/>
                  <a:gd name="connsiteX18" fmla="*/ 52505 w 336033"/>
                  <a:gd name="connsiteY18" fmla="*/ 136513 h 441043"/>
                  <a:gd name="connsiteX19" fmla="*/ 115511 w 336033"/>
                  <a:gd name="connsiteY19" fmla="*/ 168016 h 441043"/>
                  <a:gd name="connsiteX20" fmla="*/ 115511 w 336033"/>
                  <a:gd name="connsiteY20" fmla="*/ 136513 h 441043"/>
                  <a:gd name="connsiteX21" fmla="*/ 168016 w 336033"/>
                  <a:gd name="connsiteY21" fmla="*/ 84008 h 441043"/>
                  <a:gd name="connsiteX22" fmla="*/ 220521 w 336033"/>
                  <a:gd name="connsiteY22" fmla="*/ 136513 h 441043"/>
                  <a:gd name="connsiteX23" fmla="*/ 220521 w 336033"/>
                  <a:gd name="connsiteY23" fmla="*/ 168016 h 441043"/>
                  <a:gd name="connsiteX24" fmla="*/ 115511 w 336033"/>
                  <a:gd name="connsiteY24" fmla="*/ 168016 h 441043"/>
                  <a:gd name="connsiteX25" fmla="*/ 283528 w 336033"/>
                  <a:gd name="connsiteY25" fmla="*/ 189018 h 441043"/>
                  <a:gd name="connsiteX26" fmla="*/ 52505 w 336033"/>
                  <a:gd name="connsiteY26" fmla="*/ 189018 h 441043"/>
                  <a:gd name="connsiteX27" fmla="*/ 283528 w 336033"/>
                  <a:gd name="connsiteY27" fmla="*/ 189018 h 441043"/>
                  <a:gd name="connsiteX0" fmla="*/ 304530 w 336033"/>
                  <a:gd name="connsiteY0" fmla="*/ 172467 h 441043"/>
                  <a:gd name="connsiteX1" fmla="*/ 304530 w 336033"/>
                  <a:gd name="connsiteY1" fmla="*/ 136513 h 441043"/>
                  <a:gd name="connsiteX2" fmla="*/ 168016 w 336033"/>
                  <a:gd name="connsiteY2" fmla="*/ 0 h 441043"/>
                  <a:gd name="connsiteX3" fmla="*/ 31503 w 336033"/>
                  <a:gd name="connsiteY3" fmla="*/ 136513 h 441043"/>
                  <a:gd name="connsiteX4" fmla="*/ 31503 w 336033"/>
                  <a:gd name="connsiteY4" fmla="*/ 172467 h 441043"/>
                  <a:gd name="connsiteX5" fmla="*/ 0 w 336033"/>
                  <a:gd name="connsiteY5" fmla="*/ 220521 h 441043"/>
                  <a:gd name="connsiteX6" fmla="*/ 0 w 336033"/>
                  <a:gd name="connsiteY6" fmla="*/ 388538 h 441043"/>
                  <a:gd name="connsiteX7" fmla="*/ 52505 w 336033"/>
                  <a:gd name="connsiteY7" fmla="*/ 441043 h 441043"/>
                  <a:gd name="connsiteX8" fmla="*/ 283528 w 336033"/>
                  <a:gd name="connsiteY8" fmla="*/ 441043 h 441043"/>
                  <a:gd name="connsiteX9" fmla="*/ 336033 w 336033"/>
                  <a:gd name="connsiteY9" fmla="*/ 388538 h 441043"/>
                  <a:gd name="connsiteX10" fmla="*/ 336033 w 336033"/>
                  <a:gd name="connsiteY10" fmla="*/ 220521 h 441043"/>
                  <a:gd name="connsiteX11" fmla="*/ 304530 w 336033"/>
                  <a:gd name="connsiteY11" fmla="*/ 172467 h 441043"/>
                  <a:gd name="connsiteX12" fmla="*/ 52505 w 336033"/>
                  <a:gd name="connsiteY12" fmla="*/ 136513 h 441043"/>
                  <a:gd name="connsiteX13" fmla="*/ 241523 w 336033"/>
                  <a:gd name="connsiteY13" fmla="*/ 168016 h 441043"/>
                  <a:gd name="connsiteX14" fmla="*/ 94509 w 336033"/>
                  <a:gd name="connsiteY14" fmla="*/ 136513 h 441043"/>
                  <a:gd name="connsiteX15" fmla="*/ 94509 w 336033"/>
                  <a:gd name="connsiteY15" fmla="*/ 168016 h 441043"/>
                  <a:gd name="connsiteX16" fmla="*/ 52505 w 336033"/>
                  <a:gd name="connsiteY16" fmla="*/ 168016 h 441043"/>
                  <a:gd name="connsiteX17" fmla="*/ 52505 w 336033"/>
                  <a:gd name="connsiteY17" fmla="*/ 136513 h 441043"/>
                  <a:gd name="connsiteX18" fmla="*/ 115511 w 336033"/>
                  <a:gd name="connsiteY18" fmla="*/ 168016 h 441043"/>
                  <a:gd name="connsiteX19" fmla="*/ 115511 w 336033"/>
                  <a:gd name="connsiteY19" fmla="*/ 136513 h 441043"/>
                  <a:gd name="connsiteX20" fmla="*/ 168016 w 336033"/>
                  <a:gd name="connsiteY20" fmla="*/ 84008 h 441043"/>
                  <a:gd name="connsiteX21" fmla="*/ 220521 w 336033"/>
                  <a:gd name="connsiteY21" fmla="*/ 136513 h 441043"/>
                  <a:gd name="connsiteX22" fmla="*/ 220521 w 336033"/>
                  <a:gd name="connsiteY22" fmla="*/ 168016 h 441043"/>
                  <a:gd name="connsiteX23" fmla="*/ 115511 w 336033"/>
                  <a:gd name="connsiteY23" fmla="*/ 168016 h 441043"/>
                  <a:gd name="connsiteX24" fmla="*/ 283528 w 336033"/>
                  <a:gd name="connsiteY24" fmla="*/ 189018 h 441043"/>
                  <a:gd name="connsiteX25" fmla="*/ 52505 w 336033"/>
                  <a:gd name="connsiteY25" fmla="*/ 189018 h 441043"/>
                  <a:gd name="connsiteX26" fmla="*/ 283528 w 336033"/>
                  <a:gd name="connsiteY26" fmla="*/ 189018 h 441043"/>
                  <a:gd name="connsiteX0" fmla="*/ 304530 w 336033"/>
                  <a:gd name="connsiteY0" fmla="*/ 172467 h 441043"/>
                  <a:gd name="connsiteX1" fmla="*/ 304530 w 336033"/>
                  <a:gd name="connsiteY1" fmla="*/ 136513 h 441043"/>
                  <a:gd name="connsiteX2" fmla="*/ 168016 w 336033"/>
                  <a:gd name="connsiteY2" fmla="*/ 0 h 441043"/>
                  <a:gd name="connsiteX3" fmla="*/ 31503 w 336033"/>
                  <a:gd name="connsiteY3" fmla="*/ 136513 h 441043"/>
                  <a:gd name="connsiteX4" fmla="*/ 31503 w 336033"/>
                  <a:gd name="connsiteY4" fmla="*/ 172467 h 441043"/>
                  <a:gd name="connsiteX5" fmla="*/ 0 w 336033"/>
                  <a:gd name="connsiteY5" fmla="*/ 220521 h 441043"/>
                  <a:gd name="connsiteX6" fmla="*/ 0 w 336033"/>
                  <a:gd name="connsiteY6" fmla="*/ 388538 h 441043"/>
                  <a:gd name="connsiteX7" fmla="*/ 52505 w 336033"/>
                  <a:gd name="connsiteY7" fmla="*/ 441043 h 441043"/>
                  <a:gd name="connsiteX8" fmla="*/ 283528 w 336033"/>
                  <a:gd name="connsiteY8" fmla="*/ 441043 h 441043"/>
                  <a:gd name="connsiteX9" fmla="*/ 336033 w 336033"/>
                  <a:gd name="connsiteY9" fmla="*/ 388538 h 441043"/>
                  <a:gd name="connsiteX10" fmla="*/ 336033 w 336033"/>
                  <a:gd name="connsiteY10" fmla="*/ 220521 h 441043"/>
                  <a:gd name="connsiteX11" fmla="*/ 304530 w 336033"/>
                  <a:gd name="connsiteY11" fmla="*/ 172467 h 441043"/>
                  <a:gd name="connsiteX12" fmla="*/ 52505 w 336033"/>
                  <a:gd name="connsiteY12" fmla="*/ 136513 h 441043"/>
                  <a:gd name="connsiteX13" fmla="*/ 94509 w 336033"/>
                  <a:gd name="connsiteY13" fmla="*/ 136513 h 441043"/>
                  <a:gd name="connsiteX14" fmla="*/ 94509 w 336033"/>
                  <a:gd name="connsiteY14" fmla="*/ 168016 h 441043"/>
                  <a:gd name="connsiteX15" fmla="*/ 52505 w 336033"/>
                  <a:gd name="connsiteY15" fmla="*/ 168016 h 441043"/>
                  <a:gd name="connsiteX16" fmla="*/ 52505 w 336033"/>
                  <a:gd name="connsiteY16" fmla="*/ 136513 h 441043"/>
                  <a:gd name="connsiteX17" fmla="*/ 115511 w 336033"/>
                  <a:gd name="connsiteY17" fmla="*/ 168016 h 441043"/>
                  <a:gd name="connsiteX18" fmla="*/ 115511 w 336033"/>
                  <a:gd name="connsiteY18" fmla="*/ 136513 h 441043"/>
                  <a:gd name="connsiteX19" fmla="*/ 168016 w 336033"/>
                  <a:gd name="connsiteY19" fmla="*/ 84008 h 441043"/>
                  <a:gd name="connsiteX20" fmla="*/ 220521 w 336033"/>
                  <a:gd name="connsiteY20" fmla="*/ 136513 h 441043"/>
                  <a:gd name="connsiteX21" fmla="*/ 220521 w 336033"/>
                  <a:gd name="connsiteY21" fmla="*/ 168016 h 441043"/>
                  <a:gd name="connsiteX22" fmla="*/ 115511 w 336033"/>
                  <a:gd name="connsiteY22" fmla="*/ 168016 h 441043"/>
                  <a:gd name="connsiteX23" fmla="*/ 283528 w 336033"/>
                  <a:gd name="connsiteY23" fmla="*/ 189018 h 441043"/>
                  <a:gd name="connsiteX24" fmla="*/ 52505 w 336033"/>
                  <a:gd name="connsiteY24" fmla="*/ 189018 h 441043"/>
                  <a:gd name="connsiteX25" fmla="*/ 283528 w 336033"/>
                  <a:gd name="connsiteY25" fmla="*/ 189018 h 441043"/>
                  <a:gd name="connsiteX0" fmla="*/ 304530 w 336033"/>
                  <a:gd name="connsiteY0" fmla="*/ 172467 h 441043"/>
                  <a:gd name="connsiteX1" fmla="*/ 304530 w 336033"/>
                  <a:gd name="connsiteY1" fmla="*/ 136513 h 441043"/>
                  <a:gd name="connsiteX2" fmla="*/ 168016 w 336033"/>
                  <a:gd name="connsiteY2" fmla="*/ 0 h 441043"/>
                  <a:gd name="connsiteX3" fmla="*/ 31503 w 336033"/>
                  <a:gd name="connsiteY3" fmla="*/ 136513 h 441043"/>
                  <a:gd name="connsiteX4" fmla="*/ 31503 w 336033"/>
                  <a:gd name="connsiteY4" fmla="*/ 172467 h 441043"/>
                  <a:gd name="connsiteX5" fmla="*/ 0 w 336033"/>
                  <a:gd name="connsiteY5" fmla="*/ 220521 h 441043"/>
                  <a:gd name="connsiteX6" fmla="*/ 0 w 336033"/>
                  <a:gd name="connsiteY6" fmla="*/ 388538 h 441043"/>
                  <a:gd name="connsiteX7" fmla="*/ 52505 w 336033"/>
                  <a:gd name="connsiteY7" fmla="*/ 441043 h 441043"/>
                  <a:gd name="connsiteX8" fmla="*/ 283528 w 336033"/>
                  <a:gd name="connsiteY8" fmla="*/ 441043 h 441043"/>
                  <a:gd name="connsiteX9" fmla="*/ 336033 w 336033"/>
                  <a:gd name="connsiteY9" fmla="*/ 388538 h 441043"/>
                  <a:gd name="connsiteX10" fmla="*/ 336033 w 336033"/>
                  <a:gd name="connsiteY10" fmla="*/ 220521 h 441043"/>
                  <a:gd name="connsiteX11" fmla="*/ 304530 w 336033"/>
                  <a:gd name="connsiteY11" fmla="*/ 172467 h 441043"/>
                  <a:gd name="connsiteX12" fmla="*/ 52505 w 336033"/>
                  <a:gd name="connsiteY12" fmla="*/ 136513 h 441043"/>
                  <a:gd name="connsiteX13" fmla="*/ 94509 w 336033"/>
                  <a:gd name="connsiteY13" fmla="*/ 168016 h 441043"/>
                  <a:gd name="connsiteX14" fmla="*/ 52505 w 336033"/>
                  <a:gd name="connsiteY14" fmla="*/ 168016 h 441043"/>
                  <a:gd name="connsiteX15" fmla="*/ 52505 w 336033"/>
                  <a:gd name="connsiteY15" fmla="*/ 136513 h 441043"/>
                  <a:gd name="connsiteX16" fmla="*/ 115511 w 336033"/>
                  <a:gd name="connsiteY16" fmla="*/ 168016 h 441043"/>
                  <a:gd name="connsiteX17" fmla="*/ 115511 w 336033"/>
                  <a:gd name="connsiteY17" fmla="*/ 136513 h 441043"/>
                  <a:gd name="connsiteX18" fmla="*/ 168016 w 336033"/>
                  <a:gd name="connsiteY18" fmla="*/ 84008 h 441043"/>
                  <a:gd name="connsiteX19" fmla="*/ 220521 w 336033"/>
                  <a:gd name="connsiteY19" fmla="*/ 136513 h 441043"/>
                  <a:gd name="connsiteX20" fmla="*/ 220521 w 336033"/>
                  <a:gd name="connsiteY20" fmla="*/ 168016 h 441043"/>
                  <a:gd name="connsiteX21" fmla="*/ 115511 w 336033"/>
                  <a:gd name="connsiteY21" fmla="*/ 168016 h 441043"/>
                  <a:gd name="connsiteX22" fmla="*/ 283528 w 336033"/>
                  <a:gd name="connsiteY22" fmla="*/ 189018 h 441043"/>
                  <a:gd name="connsiteX23" fmla="*/ 52505 w 336033"/>
                  <a:gd name="connsiteY23" fmla="*/ 189018 h 441043"/>
                  <a:gd name="connsiteX24" fmla="*/ 283528 w 336033"/>
                  <a:gd name="connsiteY24" fmla="*/ 189018 h 441043"/>
                  <a:gd name="connsiteX0" fmla="*/ 304530 w 336033"/>
                  <a:gd name="connsiteY0" fmla="*/ 172467 h 441043"/>
                  <a:gd name="connsiteX1" fmla="*/ 304530 w 336033"/>
                  <a:gd name="connsiteY1" fmla="*/ 136513 h 441043"/>
                  <a:gd name="connsiteX2" fmla="*/ 168016 w 336033"/>
                  <a:gd name="connsiteY2" fmla="*/ 0 h 441043"/>
                  <a:gd name="connsiteX3" fmla="*/ 31503 w 336033"/>
                  <a:gd name="connsiteY3" fmla="*/ 136513 h 441043"/>
                  <a:gd name="connsiteX4" fmla="*/ 31503 w 336033"/>
                  <a:gd name="connsiteY4" fmla="*/ 172467 h 441043"/>
                  <a:gd name="connsiteX5" fmla="*/ 0 w 336033"/>
                  <a:gd name="connsiteY5" fmla="*/ 220521 h 441043"/>
                  <a:gd name="connsiteX6" fmla="*/ 0 w 336033"/>
                  <a:gd name="connsiteY6" fmla="*/ 388538 h 441043"/>
                  <a:gd name="connsiteX7" fmla="*/ 52505 w 336033"/>
                  <a:gd name="connsiteY7" fmla="*/ 441043 h 441043"/>
                  <a:gd name="connsiteX8" fmla="*/ 283528 w 336033"/>
                  <a:gd name="connsiteY8" fmla="*/ 441043 h 441043"/>
                  <a:gd name="connsiteX9" fmla="*/ 336033 w 336033"/>
                  <a:gd name="connsiteY9" fmla="*/ 388538 h 441043"/>
                  <a:gd name="connsiteX10" fmla="*/ 336033 w 336033"/>
                  <a:gd name="connsiteY10" fmla="*/ 220521 h 441043"/>
                  <a:gd name="connsiteX11" fmla="*/ 304530 w 336033"/>
                  <a:gd name="connsiteY11" fmla="*/ 172467 h 441043"/>
                  <a:gd name="connsiteX12" fmla="*/ 52505 w 336033"/>
                  <a:gd name="connsiteY12" fmla="*/ 136513 h 441043"/>
                  <a:gd name="connsiteX13" fmla="*/ 52505 w 336033"/>
                  <a:gd name="connsiteY13" fmla="*/ 168016 h 441043"/>
                  <a:gd name="connsiteX14" fmla="*/ 52505 w 336033"/>
                  <a:gd name="connsiteY14" fmla="*/ 136513 h 441043"/>
                  <a:gd name="connsiteX15" fmla="*/ 115511 w 336033"/>
                  <a:gd name="connsiteY15" fmla="*/ 168016 h 441043"/>
                  <a:gd name="connsiteX16" fmla="*/ 115511 w 336033"/>
                  <a:gd name="connsiteY16" fmla="*/ 136513 h 441043"/>
                  <a:gd name="connsiteX17" fmla="*/ 168016 w 336033"/>
                  <a:gd name="connsiteY17" fmla="*/ 84008 h 441043"/>
                  <a:gd name="connsiteX18" fmla="*/ 220521 w 336033"/>
                  <a:gd name="connsiteY18" fmla="*/ 136513 h 441043"/>
                  <a:gd name="connsiteX19" fmla="*/ 220521 w 336033"/>
                  <a:gd name="connsiteY19" fmla="*/ 168016 h 441043"/>
                  <a:gd name="connsiteX20" fmla="*/ 115511 w 336033"/>
                  <a:gd name="connsiteY20" fmla="*/ 168016 h 441043"/>
                  <a:gd name="connsiteX21" fmla="*/ 283528 w 336033"/>
                  <a:gd name="connsiteY21" fmla="*/ 189018 h 441043"/>
                  <a:gd name="connsiteX22" fmla="*/ 52505 w 336033"/>
                  <a:gd name="connsiteY22" fmla="*/ 189018 h 441043"/>
                  <a:gd name="connsiteX23" fmla="*/ 283528 w 336033"/>
                  <a:gd name="connsiteY23" fmla="*/ 189018 h 441043"/>
                  <a:gd name="connsiteX0" fmla="*/ 304530 w 336033"/>
                  <a:gd name="connsiteY0" fmla="*/ 172467 h 441043"/>
                  <a:gd name="connsiteX1" fmla="*/ 304530 w 336033"/>
                  <a:gd name="connsiteY1" fmla="*/ 136513 h 441043"/>
                  <a:gd name="connsiteX2" fmla="*/ 168016 w 336033"/>
                  <a:gd name="connsiteY2" fmla="*/ 0 h 441043"/>
                  <a:gd name="connsiteX3" fmla="*/ 31503 w 336033"/>
                  <a:gd name="connsiteY3" fmla="*/ 136513 h 441043"/>
                  <a:gd name="connsiteX4" fmla="*/ 31503 w 336033"/>
                  <a:gd name="connsiteY4" fmla="*/ 172467 h 441043"/>
                  <a:gd name="connsiteX5" fmla="*/ 0 w 336033"/>
                  <a:gd name="connsiteY5" fmla="*/ 220521 h 441043"/>
                  <a:gd name="connsiteX6" fmla="*/ 0 w 336033"/>
                  <a:gd name="connsiteY6" fmla="*/ 388538 h 441043"/>
                  <a:gd name="connsiteX7" fmla="*/ 52505 w 336033"/>
                  <a:gd name="connsiteY7" fmla="*/ 441043 h 441043"/>
                  <a:gd name="connsiteX8" fmla="*/ 283528 w 336033"/>
                  <a:gd name="connsiteY8" fmla="*/ 441043 h 441043"/>
                  <a:gd name="connsiteX9" fmla="*/ 336033 w 336033"/>
                  <a:gd name="connsiteY9" fmla="*/ 388538 h 441043"/>
                  <a:gd name="connsiteX10" fmla="*/ 336033 w 336033"/>
                  <a:gd name="connsiteY10" fmla="*/ 220521 h 441043"/>
                  <a:gd name="connsiteX11" fmla="*/ 304530 w 336033"/>
                  <a:gd name="connsiteY11" fmla="*/ 172467 h 441043"/>
                  <a:gd name="connsiteX12" fmla="*/ 115511 w 336033"/>
                  <a:gd name="connsiteY12" fmla="*/ 168016 h 441043"/>
                  <a:gd name="connsiteX13" fmla="*/ 115511 w 336033"/>
                  <a:gd name="connsiteY13" fmla="*/ 136513 h 441043"/>
                  <a:gd name="connsiteX14" fmla="*/ 168016 w 336033"/>
                  <a:gd name="connsiteY14" fmla="*/ 84008 h 441043"/>
                  <a:gd name="connsiteX15" fmla="*/ 220521 w 336033"/>
                  <a:gd name="connsiteY15" fmla="*/ 136513 h 441043"/>
                  <a:gd name="connsiteX16" fmla="*/ 220521 w 336033"/>
                  <a:gd name="connsiteY16" fmla="*/ 168016 h 441043"/>
                  <a:gd name="connsiteX17" fmla="*/ 115511 w 336033"/>
                  <a:gd name="connsiteY17" fmla="*/ 168016 h 441043"/>
                  <a:gd name="connsiteX18" fmla="*/ 283528 w 336033"/>
                  <a:gd name="connsiteY18" fmla="*/ 189018 h 441043"/>
                  <a:gd name="connsiteX19" fmla="*/ 52505 w 336033"/>
                  <a:gd name="connsiteY19" fmla="*/ 189018 h 441043"/>
                  <a:gd name="connsiteX20" fmla="*/ 283528 w 336033"/>
                  <a:gd name="connsiteY20" fmla="*/ 189018 h 441043"/>
                  <a:gd name="connsiteX0" fmla="*/ 304530 w 336033"/>
                  <a:gd name="connsiteY0" fmla="*/ 172467 h 441043"/>
                  <a:gd name="connsiteX1" fmla="*/ 304530 w 336033"/>
                  <a:gd name="connsiteY1" fmla="*/ 136513 h 441043"/>
                  <a:gd name="connsiteX2" fmla="*/ 168016 w 336033"/>
                  <a:gd name="connsiteY2" fmla="*/ 0 h 441043"/>
                  <a:gd name="connsiteX3" fmla="*/ 31503 w 336033"/>
                  <a:gd name="connsiteY3" fmla="*/ 136513 h 441043"/>
                  <a:gd name="connsiteX4" fmla="*/ 31503 w 336033"/>
                  <a:gd name="connsiteY4" fmla="*/ 172467 h 441043"/>
                  <a:gd name="connsiteX5" fmla="*/ 0 w 336033"/>
                  <a:gd name="connsiteY5" fmla="*/ 220521 h 441043"/>
                  <a:gd name="connsiteX6" fmla="*/ 0 w 336033"/>
                  <a:gd name="connsiteY6" fmla="*/ 388538 h 441043"/>
                  <a:gd name="connsiteX7" fmla="*/ 52505 w 336033"/>
                  <a:gd name="connsiteY7" fmla="*/ 441043 h 441043"/>
                  <a:gd name="connsiteX8" fmla="*/ 283528 w 336033"/>
                  <a:gd name="connsiteY8" fmla="*/ 441043 h 441043"/>
                  <a:gd name="connsiteX9" fmla="*/ 336033 w 336033"/>
                  <a:gd name="connsiteY9" fmla="*/ 388538 h 441043"/>
                  <a:gd name="connsiteX10" fmla="*/ 336033 w 336033"/>
                  <a:gd name="connsiteY10" fmla="*/ 220521 h 441043"/>
                  <a:gd name="connsiteX11" fmla="*/ 304530 w 336033"/>
                  <a:gd name="connsiteY11" fmla="*/ 172467 h 441043"/>
                  <a:gd name="connsiteX12" fmla="*/ 115511 w 336033"/>
                  <a:gd name="connsiteY12" fmla="*/ 168016 h 441043"/>
                  <a:gd name="connsiteX13" fmla="*/ 115511 w 336033"/>
                  <a:gd name="connsiteY13" fmla="*/ 136513 h 441043"/>
                  <a:gd name="connsiteX14" fmla="*/ 168016 w 336033"/>
                  <a:gd name="connsiteY14" fmla="*/ 84008 h 441043"/>
                  <a:gd name="connsiteX15" fmla="*/ 220521 w 336033"/>
                  <a:gd name="connsiteY15" fmla="*/ 136513 h 441043"/>
                  <a:gd name="connsiteX16" fmla="*/ 220521 w 336033"/>
                  <a:gd name="connsiteY16" fmla="*/ 168016 h 441043"/>
                  <a:gd name="connsiteX17" fmla="*/ 115511 w 336033"/>
                  <a:gd name="connsiteY17" fmla="*/ 168016 h 44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6033" h="441043">
                    <a:moveTo>
                      <a:pt x="304530" y="172467"/>
                    </a:moveTo>
                    <a:lnTo>
                      <a:pt x="304530" y="136513"/>
                    </a:lnTo>
                    <a:cubicBezTo>
                      <a:pt x="304530" y="61242"/>
                      <a:pt x="243288" y="0"/>
                      <a:pt x="168016" y="0"/>
                    </a:cubicBezTo>
                    <a:cubicBezTo>
                      <a:pt x="92745" y="0"/>
                      <a:pt x="31503" y="61242"/>
                      <a:pt x="31503" y="136513"/>
                    </a:cubicBezTo>
                    <a:lnTo>
                      <a:pt x="31503" y="172467"/>
                    </a:lnTo>
                    <a:cubicBezTo>
                      <a:pt x="12993" y="180589"/>
                      <a:pt x="0" y="199048"/>
                      <a:pt x="0" y="220521"/>
                    </a:cubicBezTo>
                    <a:lnTo>
                      <a:pt x="0" y="388538"/>
                    </a:lnTo>
                    <a:cubicBezTo>
                      <a:pt x="0" y="417477"/>
                      <a:pt x="23556" y="441043"/>
                      <a:pt x="52505" y="441043"/>
                    </a:cubicBezTo>
                    <a:lnTo>
                      <a:pt x="283528" y="441043"/>
                    </a:lnTo>
                    <a:cubicBezTo>
                      <a:pt x="312476" y="441043"/>
                      <a:pt x="336033" y="417477"/>
                      <a:pt x="336033" y="388538"/>
                    </a:cubicBezTo>
                    <a:lnTo>
                      <a:pt x="336033" y="220521"/>
                    </a:lnTo>
                    <a:cubicBezTo>
                      <a:pt x="336033" y="199048"/>
                      <a:pt x="323040" y="180589"/>
                      <a:pt x="304530" y="172467"/>
                    </a:cubicBezTo>
                    <a:close/>
                    <a:moveTo>
                      <a:pt x="115511" y="168016"/>
                    </a:moveTo>
                    <a:lnTo>
                      <a:pt x="115511" y="136513"/>
                    </a:lnTo>
                    <a:cubicBezTo>
                      <a:pt x="115511" y="107553"/>
                      <a:pt x="139067" y="84008"/>
                      <a:pt x="168016" y="84008"/>
                    </a:cubicBezTo>
                    <a:cubicBezTo>
                      <a:pt x="196966" y="84008"/>
                      <a:pt x="220521" y="107553"/>
                      <a:pt x="220521" y="136513"/>
                    </a:cubicBezTo>
                    <a:lnTo>
                      <a:pt x="220521" y="168016"/>
                    </a:lnTo>
                    <a:lnTo>
                      <a:pt x="115511" y="168016"/>
                    </a:lnTo>
                    <a:close/>
                  </a:path>
                </a:pathLst>
              </a:custGeom>
              <a:solidFill>
                <a:schemeClr val="tx2"/>
              </a:solidFill>
              <a:ln w="10497" cap="flat">
                <a:noFill/>
                <a:prstDash val="solid"/>
                <a:miter/>
              </a:ln>
            </p:spPr>
            <p:txBody>
              <a:bodyPr rtlCol="0" anchor="ctr"/>
              <a:lstStyle/>
              <a:p>
                <a:endParaRPr lang="nl-NL"/>
              </a:p>
            </p:txBody>
          </p:sp>
        </p:grpSp>
        <p:sp>
          <p:nvSpPr>
            <p:cNvPr id="828" name="Tekstvak 827">
              <a:extLst>
                <a:ext uri="{FF2B5EF4-FFF2-40B4-BE49-F238E27FC236}">
                  <a16:creationId xmlns:a16="http://schemas.microsoft.com/office/drawing/2014/main" id="{12088B7F-150E-9D03-6370-568A04073D6A}"/>
                </a:ext>
              </a:extLst>
            </p:cNvPr>
            <p:cNvSpPr txBox="1"/>
            <p:nvPr/>
          </p:nvSpPr>
          <p:spPr>
            <a:xfrm>
              <a:off x="7583276" y="1058414"/>
              <a:ext cx="1531481" cy="269490"/>
            </a:xfrm>
            <a:prstGeom prst="rect">
              <a:avLst/>
            </a:prstGeom>
            <a:noFill/>
          </p:spPr>
          <p:txBody>
            <a:bodyPr wrap="square">
              <a:spAutoFit/>
            </a:bodyPr>
            <a:lstStyle/>
            <a:p>
              <a:pPr algn="ctr"/>
              <a:r>
                <a:rPr lang="nl-NL" sz="1100" b="1">
                  <a:solidFill>
                    <a:schemeClr val="tx2"/>
                  </a:solidFill>
                </a:rPr>
                <a:t>GENERIEKE FUNCTIES</a:t>
              </a:r>
            </a:p>
          </p:txBody>
        </p:sp>
        <p:sp>
          <p:nvSpPr>
            <p:cNvPr id="829" name="Tekstvak 828">
              <a:extLst>
                <a:ext uri="{FF2B5EF4-FFF2-40B4-BE49-F238E27FC236}">
                  <a16:creationId xmlns:a16="http://schemas.microsoft.com/office/drawing/2014/main" id="{CB7E87DC-E053-304E-EF7C-1AF01E9B022D}"/>
                </a:ext>
              </a:extLst>
            </p:cNvPr>
            <p:cNvSpPr txBox="1"/>
            <p:nvPr/>
          </p:nvSpPr>
          <p:spPr>
            <a:xfrm>
              <a:off x="7583276" y="2680645"/>
              <a:ext cx="1531481" cy="400007"/>
            </a:xfrm>
            <a:prstGeom prst="roundRect">
              <a:avLst>
                <a:gd name="adj" fmla="val 50000"/>
              </a:avLst>
            </a:prstGeom>
            <a:noFill/>
          </p:spPr>
          <p:txBody>
            <a:bodyPr wrap="square">
              <a:spAutoFit/>
            </a:bodyPr>
            <a:lstStyle/>
            <a:p>
              <a:pPr algn="ctr"/>
              <a:r>
                <a:rPr lang="nl-NL" sz="1200" b="1">
                  <a:solidFill>
                    <a:schemeClr val="tx2"/>
                  </a:solidFill>
                </a:rPr>
                <a:t>INFRASTRUCTUUR</a:t>
              </a:r>
            </a:p>
          </p:txBody>
        </p:sp>
        <p:sp>
          <p:nvSpPr>
            <p:cNvPr id="830" name="Rechthoek 726">
              <a:extLst>
                <a:ext uri="{FF2B5EF4-FFF2-40B4-BE49-F238E27FC236}">
                  <a16:creationId xmlns:a16="http://schemas.microsoft.com/office/drawing/2014/main" id="{97F9C496-F81E-2FC6-8506-140C16CAA518}"/>
                </a:ext>
              </a:extLst>
            </p:cNvPr>
            <p:cNvSpPr/>
            <p:nvPr/>
          </p:nvSpPr>
          <p:spPr>
            <a:xfrm>
              <a:off x="9187343" y="1648162"/>
              <a:ext cx="700481" cy="0"/>
            </a:xfrm>
            <a:custGeom>
              <a:avLst/>
              <a:gdLst>
                <a:gd name="connsiteX0" fmla="*/ 0 w 2383366"/>
                <a:gd name="connsiteY0" fmla="*/ 0 h 884334"/>
                <a:gd name="connsiteX1" fmla="*/ 2383366 w 2383366"/>
                <a:gd name="connsiteY1" fmla="*/ 0 h 884334"/>
                <a:gd name="connsiteX2" fmla="*/ 2383366 w 2383366"/>
                <a:gd name="connsiteY2" fmla="*/ 884334 h 884334"/>
                <a:gd name="connsiteX3" fmla="*/ 0 w 2383366"/>
                <a:gd name="connsiteY3" fmla="*/ 884334 h 884334"/>
                <a:gd name="connsiteX4" fmla="*/ 0 w 2383366"/>
                <a:gd name="connsiteY4" fmla="*/ 0 h 884334"/>
                <a:gd name="connsiteX0" fmla="*/ 0 w 2383366"/>
                <a:gd name="connsiteY0" fmla="*/ 884334 h 975774"/>
                <a:gd name="connsiteX1" fmla="*/ 0 w 2383366"/>
                <a:gd name="connsiteY1" fmla="*/ 0 h 975774"/>
                <a:gd name="connsiteX2" fmla="*/ 2383366 w 2383366"/>
                <a:gd name="connsiteY2" fmla="*/ 0 h 975774"/>
                <a:gd name="connsiteX3" fmla="*/ 2383366 w 2383366"/>
                <a:gd name="connsiteY3" fmla="*/ 884334 h 975774"/>
                <a:gd name="connsiteX4" fmla="*/ 91440 w 2383366"/>
                <a:gd name="connsiteY4" fmla="*/ 975774 h 975774"/>
                <a:gd name="connsiteX0" fmla="*/ 0 w 2383366"/>
                <a:gd name="connsiteY0" fmla="*/ 884334 h 884334"/>
                <a:gd name="connsiteX1" fmla="*/ 0 w 2383366"/>
                <a:gd name="connsiteY1" fmla="*/ 0 h 884334"/>
                <a:gd name="connsiteX2" fmla="*/ 2383366 w 2383366"/>
                <a:gd name="connsiteY2" fmla="*/ 0 h 884334"/>
                <a:gd name="connsiteX3" fmla="*/ 2383366 w 2383366"/>
                <a:gd name="connsiteY3" fmla="*/ 884334 h 884334"/>
                <a:gd name="connsiteX0" fmla="*/ 0 w 2383366"/>
                <a:gd name="connsiteY0" fmla="*/ 0 h 884334"/>
                <a:gd name="connsiteX1" fmla="*/ 2383366 w 2383366"/>
                <a:gd name="connsiteY1" fmla="*/ 0 h 884334"/>
                <a:gd name="connsiteX2" fmla="*/ 2383366 w 2383366"/>
                <a:gd name="connsiteY2" fmla="*/ 884334 h 884334"/>
                <a:gd name="connsiteX0" fmla="*/ 0 w 2811629"/>
                <a:gd name="connsiteY0" fmla="*/ 0 h 479220"/>
                <a:gd name="connsiteX1" fmla="*/ 2383366 w 2811629"/>
                <a:gd name="connsiteY1" fmla="*/ 0 h 479220"/>
                <a:gd name="connsiteX2" fmla="*/ 2811629 w 2811629"/>
                <a:gd name="connsiteY2" fmla="*/ 479220 h 479220"/>
                <a:gd name="connsiteX0" fmla="*/ 0 w 3216743"/>
                <a:gd name="connsiteY0" fmla="*/ 0 h 502370"/>
                <a:gd name="connsiteX1" fmla="*/ 2383366 w 3216743"/>
                <a:gd name="connsiteY1" fmla="*/ 0 h 502370"/>
                <a:gd name="connsiteX2" fmla="*/ 3216743 w 3216743"/>
                <a:gd name="connsiteY2" fmla="*/ 502370 h 502370"/>
                <a:gd name="connsiteX0" fmla="*/ 0 w 3216743"/>
                <a:gd name="connsiteY0" fmla="*/ 0 h 502370"/>
                <a:gd name="connsiteX1" fmla="*/ 461968 w 3216743"/>
                <a:gd name="connsiteY1" fmla="*/ 0 h 502370"/>
                <a:gd name="connsiteX2" fmla="*/ 3216743 w 3216743"/>
                <a:gd name="connsiteY2" fmla="*/ 502370 h 502370"/>
                <a:gd name="connsiteX0" fmla="*/ 0 w 1110150"/>
                <a:gd name="connsiteY0" fmla="*/ 0 h 490795"/>
                <a:gd name="connsiteX1" fmla="*/ 461968 w 1110150"/>
                <a:gd name="connsiteY1" fmla="*/ 0 h 490795"/>
                <a:gd name="connsiteX2" fmla="*/ 1110150 w 1110150"/>
                <a:gd name="connsiteY2" fmla="*/ 490795 h 490795"/>
                <a:gd name="connsiteX0" fmla="*/ 0 w 1098575"/>
                <a:gd name="connsiteY0" fmla="*/ 0 h 479221"/>
                <a:gd name="connsiteX1" fmla="*/ 461968 w 1098575"/>
                <a:gd name="connsiteY1" fmla="*/ 0 h 479221"/>
                <a:gd name="connsiteX2" fmla="*/ 1098575 w 1098575"/>
                <a:gd name="connsiteY2" fmla="*/ 479221 h 479221"/>
                <a:gd name="connsiteX0" fmla="*/ 0 w 727872"/>
                <a:gd name="connsiteY0" fmla="*/ 37590 h 84844"/>
                <a:gd name="connsiteX1" fmla="*/ 461968 w 727872"/>
                <a:gd name="connsiteY1" fmla="*/ 37590 h 84844"/>
                <a:gd name="connsiteX2" fmla="*/ 727872 w 727872"/>
                <a:gd name="connsiteY2" fmla="*/ 47254 h 84844"/>
                <a:gd name="connsiteX0" fmla="*/ 0 w 461968"/>
                <a:gd name="connsiteY0" fmla="*/ 0 h 0"/>
                <a:gd name="connsiteX1" fmla="*/ 461968 w 461968"/>
                <a:gd name="connsiteY1" fmla="*/ 0 h 0"/>
              </a:gdLst>
              <a:ahLst/>
              <a:cxnLst>
                <a:cxn ang="0">
                  <a:pos x="connsiteX0" y="connsiteY0"/>
                </a:cxn>
                <a:cxn ang="0">
                  <a:pos x="connsiteX1" y="connsiteY1"/>
                </a:cxn>
              </a:cxnLst>
              <a:rect l="l" t="t" r="r" b="b"/>
              <a:pathLst>
                <a:path w="461968">
                  <a:moveTo>
                    <a:pt x="0" y="0"/>
                  </a:moveTo>
                  <a:lnTo>
                    <a:pt x="461968" y="0"/>
                  </a:lnTo>
                </a:path>
              </a:pathLst>
            </a:custGeom>
            <a:noFill/>
            <a:ln w="19050" cap="rnd" cmpd="sng">
              <a:solidFill>
                <a:schemeClr val="accent2"/>
              </a:solidFill>
              <a:prstDash val="sysDot"/>
              <a:round/>
              <a:tailEnd type="non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831" name="Groep 830">
              <a:extLst>
                <a:ext uri="{FF2B5EF4-FFF2-40B4-BE49-F238E27FC236}">
                  <a16:creationId xmlns:a16="http://schemas.microsoft.com/office/drawing/2014/main" id="{EDB60B4A-ED5F-0FF1-1A49-21BA0093BADE}"/>
                </a:ext>
              </a:extLst>
            </p:cNvPr>
            <p:cNvGrpSpPr/>
            <p:nvPr/>
          </p:nvGrpSpPr>
          <p:grpSpPr>
            <a:xfrm>
              <a:off x="7922297" y="1498295"/>
              <a:ext cx="1300753" cy="329275"/>
              <a:chOff x="8125875" y="1075125"/>
              <a:chExt cx="1336999" cy="338450"/>
            </a:xfrm>
          </p:grpSpPr>
          <p:grpSp>
            <p:nvGrpSpPr>
              <p:cNvPr id="320" name="Graphic 3">
                <a:extLst>
                  <a:ext uri="{FF2B5EF4-FFF2-40B4-BE49-F238E27FC236}">
                    <a16:creationId xmlns:a16="http://schemas.microsoft.com/office/drawing/2014/main" id="{BD8822BB-DFAB-6AC6-FA77-25BE4C365827}"/>
                  </a:ext>
                </a:extLst>
              </p:cNvPr>
              <p:cNvGrpSpPr/>
              <p:nvPr/>
            </p:nvGrpSpPr>
            <p:grpSpPr>
              <a:xfrm>
                <a:off x="8125875" y="1075125"/>
                <a:ext cx="1336999" cy="338450"/>
                <a:chOff x="8143949" y="1061678"/>
                <a:chExt cx="1336999" cy="338450"/>
              </a:xfrm>
            </p:grpSpPr>
            <p:sp>
              <p:nvSpPr>
                <p:cNvPr id="322" name="Vrije vorm 321">
                  <a:extLst>
                    <a:ext uri="{FF2B5EF4-FFF2-40B4-BE49-F238E27FC236}">
                      <a16:creationId xmlns:a16="http://schemas.microsoft.com/office/drawing/2014/main" id="{BAE34FA1-29A8-2791-0473-BD7AA91F240D}"/>
                    </a:ext>
                  </a:extLst>
                </p:cNvPr>
                <p:cNvSpPr/>
                <p:nvPr/>
              </p:nvSpPr>
              <p:spPr>
                <a:xfrm>
                  <a:off x="8143949" y="1061678"/>
                  <a:ext cx="1336999" cy="338450"/>
                </a:xfrm>
                <a:custGeom>
                  <a:avLst/>
                  <a:gdLst>
                    <a:gd name="connsiteX0" fmla="*/ 1172684 w 1336999"/>
                    <a:gd name="connsiteY0" fmla="*/ 0 h 338450"/>
                    <a:gd name="connsiteX1" fmla="*/ 1337000 w 1336999"/>
                    <a:gd name="connsiteY1" fmla="*/ 164316 h 338450"/>
                    <a:gd name="connsiteX2" fmla="*/ 1337000 w 1336999"/>
                    <a:gd name="connsiteY2" fmla="*/ 174134 h 338450"/>
                    <a:gd name="connsiteX3" fmla="*/ 1172684 w 1336999"/>
                    <a:gd name="connsiteY3" fmla="*/ 338450 h 338450"/>
                    <a:gd name="connsiteX4" fmla="*/ 164316 w 1336999"/>
                    <a:gd name="connsiteY4" fmla="*/ 338450 h 338450"/>
                    <a:gd name="connsiteX5" fmla="*/ 0 w 1336999"/>
                    <a:gd name="connsiteY5" fmla="*/ 174134 h 338450"/>
                    <a:gd name="connsiteX6" fmla="*/ 0 w 1336999"/>
                    <a:gd name="connsiteY6" fmla="*/ 164316 h 338450"/>
                    <a:gd name="connsiteX7" fmla="*/ 164316 w 1336999"/>
                    <a:gd name="connsiteY7" fmla="*/ 0 h 33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6999" h="338450">
                      <a:moveTo>
                        <a:pt x="1172684" y="0"/>
                      </a:moveTo>
                      <a:cubicBezTo>
                        <a:pt x="1263433" y="0"/>
                        <a:pt x="1337000" y="73567"/>
                        <a:pt x="1337000" y="164316"/>
                      </a:cubicBezTo>
                      <a:lnTo>
                        <a:pt x="1337000" y="174134"/>
                      </a:lnTo>
                      <a:cubicBezTo>
                        <a:pt x="1337000" y="264884"/>
                        <a:pt x="1263433" y="338450"/>
                        <a:pt x="1172684" y="338450"/>
                      </a:cubicBezTo>
                      <a:lnTo>
                        <a:pt x="164316" y="338450"/>
                      </a:lnTo>
                      <a:cubicBezTo>
                        <a:pt x="73567" y="338450"/>
                        <a:pt x="0" y="264884"/>
                        <a:pt x="0" y="174134"/>
                      </a:cubicBezTo>
                      <a:lnTo>
                        <a:pt x="0" y="164316"/>
                      </a:lnTo>
                      <a:cubicBezTo>
                        <a:pt x="0" y="73567"/>
                        <a:pt x="73567" y="0"/>
                        <a:pt x="164316" y="0"/>
                      </a:cubicBezTo>
                      <a:close/>
                    </a:path>
                  </a:pathLst>
                </a:custGeom>
                <a:solidFill>
                  <a:schemeClr val="accent2"/>
                </a:solidFill>
                <a:ln w="11589" cap="flat">
                  <a:noFill/>
                  <a:prstDash val="solid"/>
                  <a:miter/>
                </a:ln>
              </p:spPr>
              <p:txBody>
                <a:bodyPr rtlCol="0" anchor="ctr"/>
                <a:lstStyle/>
                <a:p>
                  <a:endParaRPr lang="nl-NL"/>
                </a:p>
              </p:txBody>
            </p:sp>
            <p:sp>
              <p:nvSpPr>
                <p:cNvPr id="323" name="Tekstvak 322">
                  <a:extLst>
                    <a:ext uri="{FF2B5EF4-FFF2-40B4-BE49-F238E27FC236}">
                      <a16:creationId xmlns:a16="http://schemas.microsoft.com/office/drawing/2014/main" id="{85979715-6043-33E6-7667-88E9BA918D81}"/>
                    </a:ext>
                  </a:extLst>
                </p:cNvPr>
                <p:cNvSpPr txBox="1"/>
                <p:nvPr/>
              </p:nvSpPr>
              <p:spPr>
                <a:xfrm>
                  <a:off x="8256947" y="1095754"/>
                  <a:ext cx="1139763" cy="253916"/>
                </a:xfrm>
                <a:prstGeom prst="rect">
                  <a:avLst/>
                </a:prstGeom>
                <a:noFill/>
              </p:spPr>
              <p:txBody>
                <a:bodyPr wrap="none" lIns="288000" rtlCol="0">
                  <a:spAutoFit/>
                </a:bodyPr>
                <a:lstStyle/>
                <a:p>
                  <a:pPr algn="l"/>
                  <a:r>
                    <a:rPr lang="nl-NL" sz="1050" b="1">
                      <a:ln/>
                      <a:solidFill>
                        <a:srgbClr val="FFFFFF"/>
                      </a:solidFill>
                      <a:latin typeface="Calibri"/>
                      <a:cs typeface="Calibri"/>
                      <a:sym typeface="Calibri"/>
                      <a:rtl val="0"/>
                    </a:rPr>
                    <a:t>9. Autorisatie</a:t>
                  </a:r>
                </a:p>
              </p:txBody>
            </p:sp>
          </p:grpSp>
          <p:sp>
            <p:nvSpPr>
              <p:cNvPr id="321" name="Vrije vorm 320">
                <a:extLst>
                  <a:ext uri="{FF2B5EF4-FFF2-40B4-BE49-F238E27FC236}">
                    <a16:creationId xmlns:a16="http://schemas.microsoft.com/office/drawing/2014/main" id="{613E1D01-77D1-DD1D-B834-3497ECC08F20}"/>
                  </a:ext>
                </a:extLst>
              </p:cNvPr>
              <p:cNvSpPr/>
              <p:nvPr/>
            </p:nvSpPr>
            <p:spPr>
              <a:xfrm>
                <a:off x="8253080" y="1167736"/>
                <a:ext cx="156760" cy="161985"/>
              </a:xfrm>
              <a:custGeom>
                <a:avLst/>
                <a:gdLst>
                  <a:gd name="connsiteX0" fmla="*/ 176638 w 387498"/>
                  <a:gd name="connsiteY0" fmla="*/ 171391 h 400414"/>
                  <a:gd name="connsiteX1" fmla="*/ 309185 w 387498"/>
                  <a:gd name="connsiteY1" fmla="*/ 44965 h 400414"/>
                  <a:gd name="connsiteX2" fmla="*/ 323584 w 387498"/>
                  <a:gd name="connsiteY2" fmla="*/ 45545 h 400414"/>
                  <a:gd name="connsiteX3" fmla="*/ 326285 w 387498"/>
                  <a:gd name="connsiteY3" fmla="*/ 52709 h 400414"/>
                  <a:gd name="connsiteX4" fmla="*/ 323005 w 387498"/>
                  <a:gd name="connsiteY4" fmla="*/ 60442 h 400414"/>
                  <a:gd name="connsiteX5" fmla="*/ 190456 w 387498"/>
                  <a:gd name="connsiteY5" fmla="*/ 186869 h 400414"/>
                  <a:gd name="connsiteX6" fmla="*/ 176057 w 387498"/>
                  <a:gd name="connsiteY6" fmla="*/ 186289 h 400414"/>
                  <a:gd name="connsiteX7" fmla="*/ 176638 w 387498"/>
                  <a:gd name="connsiteY7" fmla="*/ 171391 h 400414"/>
                  <a:gd name="connsiteX8" fmla="*/ 81583 w 387498"/>
                  <a:gd name="connsiteY8" fmla="*/ 284508 h 400414"/>
                  <a:gd name="connsiteX9" fmla="*/ 112166 w 387498"/>
                  <a:gd name="connsiteY9" fmla="*/ 252893 h 400414"/>
                  <a:gd name="connsiteX10" fmla="*/ 142761 w 387498"/>
                  <a:gd name="connsiteY10" fmla="*/ 284508 h 400414"/>
                  <a:gd name="connsiteX11" fmla="*/ 112166 w 387498"/>
                  <a:gd name="connsiteY11" fmla="*/ 316112 h 400414"/>
                  <a:gd name="connsiteX12" fmla="*/ 81583 w 387498"/>
                  <a:gd name="connsiteY12" fmla="*/ 284508 h 400414"/>
                  <a:gd name="connsiteX13" fmla="*/ 122368 w 387498"/>
                  <a:gd name="connsiteY13" fmla="*/ 284508 h 400414"/>
                  <a:gd name="connsiteX14" fmla="*/ 112166 w 387498"/>
                  <a:gd name="connsiteY14" fmla="*/ 273970 h 400414"/>
                  <a:gd name="connsiteX15" fmla="*/ 101976 w 387498"/>
                  <a:gd name="connsiteY15" fmla="*/ 284508 h 400414"/>
                  <a:gd name="connsiteX16" fmla="*/ 112166 w 387498"/>
                  <a:gd name="connsiteY16" fmla="*/ 295047 h 400414"/>
                  <a:gd name="connsiteX17" fmla="*/ 122368 w 387498"/>
                  <a:gd name="connsiteY17" fmla="*/ 284508 h 400414"/>
                  <a:gd name="connsiteX18" fmla="*/ 64262 w 387498"/>
                  <a:gd name="connsiteY18" fmla="*/ 365836 h 400414"/>
                  <a:gd name="connsiteX19" fmla="*/ 33679 w 387498"/>
                  <a:gd name="connsiteY19" fmla="*/ 334232 h 400414"/>
                  <a:gd name="connsiteX20" fmla="*/ 0 w 387498"/>
                  <a:gd name="connsiteY20" fmla="*/ 253264 h 400414"/>
                  <a:gd name="connsiteX21" fmla="*/ 27685 w 387498"/>
                  <a:gd name="connsiteY21" fmla="*/ 185408 h 400414"/>
                  <a:gd name="connsiteX22" fmla="*/ 127539 w 387498"/>
                  <a:gd name="connsiteY22" fmla="*/ 126490 h 400414"/>
                  <a:gd name="connsiteX23" fmla="*/ 159235 w 387498"/>
                  <a:gd name="connsiteY23" fmla="*/ 126490 h 400414"/>
                  <a:gd name="connsiteX24" fmla="*/ 288826 w 387498"/>
                  <a:gd name="connsiteY24" fmla="*/ 2799 h 400414"/>
                  <a:gd name="connsiteX25" fmla="*/ 295736 w 387498"/>
                  <a:gd name="connsiteY25" fmla="*/ 0 h 400414"/>
                  <a:gd name="connsiteX26" fmla="*/ 356915 w 387498"/>
                  <a:gd name="connsiteY26" fmla="*/ 0 h 400414"/>
                  <a:gd name="connsiteX27" fmla="*/ 387499 w 387498"/>
                  <a:gd name="connsiteY27" fmla="*/ 31633 h 400414"/>
                  <a:gd name="connsiteX28" fmla="*/ 387499 w 387498"/>
                  <a:gd name="connsiteY28" fmla="*/ 94875 h 400414"/>
                  <a:gd name="connsiteX29" fmla="*/ 384508 w 387498"/>
                  <a:gd name="connsiteY29" fmla="*/ 102329 h 400414"/>
                  <a:gd name="connsiteX30" fmla="*/ 364114 w 387498"/>
                  <a:gd name="connsiteY30" fmla="*/ 123395 h 400414"/>
                  <a:gd name="connsiteX31" fmla="*/ 356903 w 387498"/>
                  <a:gd name="connsiteY31" fmla="*/ 126490 h 400414"/>
                  <a:gd name="connsiteX32" fmla="*/ 336522 w 387498"/>
                  <a:gd name="connsiteY32" fmla="*/ 126490 h 400414"/>
                  <a:gd name="connsiteX33" fmla="*/ 336522 w 387498"/>
                  <a:gd name="connsiteY33" fmla="*/ 147578 h 400414"/>
                  <a:gd name="connsiteX34" fmla="*/ 326320 w 387498"/>
                  <a:gd name="connsiteY34" fmla="*/ 158117 h 400414"/>
                  <a:gd name="connsiteX35" fmla="*/ 305938 w 387498"/>
                  <a:gd name="connsiteY35" fmla="*/ 158117 h 400414"/>
                  <a:gd name="connsiteX36" fmla="*/ 305938 w 387498"/>
                  <a:gd name="connsiteY36" fmla="*/ 179194 h 400414"/>
                  <a:gd name="connsiteX37" fmla="*/ 295736 w 387498"/>
                  <a:gd name="connsiteY37" fmla="*/ 189732 h 400414"/>
                  <a:gd name="connsiteX38" fmla="*/ 275355 w 387498"/>
                  <a:gd name="connsiteY38" fmla="*/ 189732 h 400414"/>
                  <a:gd name="connsiteX39" fmla="*/ 275355 w 387498"/>
                  <a:gd name="connsiteY39" fmla="*/ 210832 h 400414"/>
                  <a:gd name="connsiteX40" fmla="*/ 272364 w 387498"/>
                  <a:gd name="connsiteY40" fmla="*/ 218275 h 400414"/>
                  <a:gd name="connsiteX41" fmla="*/ 254974 w 387498"/>
                  <a:gd name="connsiteY41" fmla="*/ 236268 h 400414"/>
                  <a:gd name="connsiteX42" fmla="*/ 254974 w 387498"/>
                  <a:gd name="connsiteY42" fmla="*/ 268799 h 400414"/>
                  <a:gd name="connsiteX43" fmla="*/ 203546 w 387498"/>
                  <a:gd name="connsiteY43" fmla="*/ 371192 h 400414"/>
                  <a:gd name="connsiteX44" fmla="*/ 144756 w 387498"/>
                  <a:gd name="connsiteY44" fmla="*/ 400315 h 400414"/>
                  <a:gd name="connsiteX45" fmla="*/ 64262 w 387498"/>
                  <a:gd name="connsiteY45" fmla="*/ 365836 h 400414"/>
                  <a:gd name="connsiteX46" fmla="*/ 64262 w 387498"/>
                  <a:gd name="connsiteY46" fmla="*/ 365836 h 400414"/>
                  <a:gd name="connsiteX47" fmla="*/ 187883 w 387498"/>
                  <a:gd name="connsiteY47" fmla="*/ 357686 h 400414"/>
                  <a:gd name="connsiteX48" fmla="*/ 234569 w 387498"/>
                  <a:gd name="connsiteY48" fmla="*/ 268799 h 400414"/>
                  <a:gd name="connsiteX49" fmla="*/ 234569 w 387498"/>
                  <a:gd name="connsiteY49" fmla="*/ 231897 h 400414"/>
                  <a:gd name="connsiteX50" fmla="*/ 237560 w 387498"/>
                  <a:gd name="connsiteY50" fmla="*/ 224454 h 400414"/>
                  <a:gd name="connsiteX51" fmla="*/ 254974 w 387498"/>
                  <a:gd name="connsiteY51" fmla="*/ 206461 h 400414"/>
                  <a:gd name="connsiteX52" fmla="*/ 254974 w 387498"/>
                  <a:gd name="connsiteY52" fmla="*/ 179194 h 400414"/>
                  <a:gd name="connsiteX53" fmla="*/ 265165 w 387498"/>
                  <a:gd name="connsiteY53" fmla="*/ 168655 h 400414"/>
                  <a:gd name="connsiteX54" fmla="*/ 285546 w 387498"/>
                  <a:gd name="connsiteY54" fmla="*/ 168655 h 400414"/>
                  <a:gd name="connsiteX55" fmla="*/ 285546 w 387498"/>
                  <a:gd name="connsiteY55" fmla="*/ 147578 h 400414"/>
                  <a:gd name="connsiteX56" fmla="*/ 295736 w 387498"/>
                  <a:gd name="connsiteY56" fmla="*/ 137052 h 400414"/>
                  <a:gd name="connsiteX57" fmla="*/ 316129 w 387498"/>
                  <a:gd name="connsiteY57" fmla="*/ 137052 h 400414"/>
                  <a:gd name="connsiteX58" fmla="*/ 316129 w 387498"/>
                  <a:gd name="connsiteY58" fmla="*/ 115952 h 400414"/>
                  <a:gd name="connsiteX59" fmla="*/ 326320 w 387498"/>
                  <a:gd name="connsiteY59" fmla="*/ 105413 h 400414"/>
                  <a:gd name="connsiteX60" fmla="*/ 352684 w 387498"/>
                  <a:gd name="connsiteY60" fmla="*/ 105413 h 400414"/>
                  <a:gd name="connsiteX61" fmla="*/ 367094 w 387498"/>
                  <a:gd name="connsiteY61" fmla="*/ 90516 h 400414"/>
                  <a:gd name="connsiteX62" fmla="*/ 367094 w 387498"/>
                  <a:gd name="connsiteY62" fmla="*/ 31633 h 400414"/>
                  <a:gd name="connsiteX63" fmla="*/ 356915 w 387498"/>
                  <a:gd name="connsiteY63" fmla="*/ 21094 h 400414"/>
                  <a:gd name="connsiteX64" fmla="*/ 299724 w 387498"/>
                  <a:gd name="connsiteY64" fmla="*/ 21094 h 400414"/>
                  <a:gd name="connsiteX65" fmla="*/ 170122 w 387498"/>
                  <a:gd name="connsiteY65" fmla="*/ 144784 h 400414"/>
                  <a:gd name="connsiteX66" fmla="*/ 163212 w 387498"/>
                  <a:gd name="connsiteY66" fmla="*/ 147578 h 400414"/>
                  <a:gd name="connsiteX67" fmla="*/ 127528 w 387498"/>
                  <a:gd name="connsiteY67" fmla="*/ 147578 h 400414"/>
                  <a:gd name="connsiteX68" fmla="*/ 41458 w 387498"/>
                  <a:gd name="connsiteY68" fmla="*/ 200943 h 400414"/>
                  <a:gd name="connsiteX69" fmla="*/ 20393 w 387498"/>
                  <a:gd name="connsiteY69" fmla="*/ 253264 h 400414"/>
                  <a:gd name="connsiteX70" fmla="*/ 48090 w 387498"/>
                  <a:gd name="connsiteY70" fmla="*/ 319323 h 400414"/>
                  <a:gd name="connsiteX71" fmla="*/ 78673 w 387498"/>
                  <a:gd name="connsiteY71" fmla="*/ 350939 h 400414"/>
                  <a:gd name="connsiteX72" fmla="*/ 143816 w 387498"/>
                  <a:gd name="connsiteY72" fmla="*/ 379273 h 400414"/>
                  <a:gd name="connsiteX73" fmla="*/ 187883 w 387498"/>
                  <a:gd name="connsiteY73" fmla="*/ 357686 h 400414"/>
                  <a:gd name="connsiteX74" fmla="*/ 187883 w 387498"/>
                  <a:gd name="connsiteY74" fmla="*/ 357686 h 400414"/>
                  <a:gd name="connsiteX75" fmla="*/ 187883 w 387498"/>
                  <a:gd name="connsiteY75" fmla="*/ 357686 h 40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87498" h="400414">
                    <a:moveTo>
                      <a:pt x="176638" y="171391"/>
                    </a:moveTo>
                    <a:lnTo>
                      <a:pt x="309185" y="44965"/>
                    </a:lnTo>
                    <a:cubicBezTo>
                      <a:pt x="313312" y="41012"/>
                      <a:pt x="319769" y="41278"/>
                      <a:pt x="323584" y="45545"/>
                    </a:cubicBezTo>
                    <a:cubicBezTo>
                      <a:pt x="325393" y="47585"/>
                      <a:pt x="326285" y="50136"/>
                      <a:pt x="326285" y="52709"/>
                    </a:cubicBezTo>
                    <a:cubicBezTo>
                      <a:pt x="326285" y="55550"/>
                      <a:pt x="325184" y="58367"/>
                      <a:pt x="323005" y="60442"/>
                    </a:cubicBezTo>
                    <a:lnTo>
                      <a:pt x="190456" y="186869"/>
                    </a:lnTo>
                    <a:cubicBezTo>
                      <a:pt x="186330" y="190822"/>
                      <a:pt x="179872" y="190555"/>
                      <a:pt x="176057" y="186289"/>
                    </a:cubicBezTo>
                    <a:cubicBezTo>
                      <a:pt x="172243" y="182011"/>
                      <a:pt x="172498" y="175321"/>
                      <a:pt x="176638" y="171391"/>
                    </a:cubicBezTo>
                    <a:close/>
                    <a:moveTo>
                      <a:pt x="81583" y="284508"/>
                    </a:moveTo>
                    <a:cubicBezTo>
                      <a:pt x="81583" y="267072"/>
                      <a:pt x="95298" y="252893"/>
                      <a:pt x="112166" y="252893"/>
                    </a:cubicBezTo>
                    <a:cubicBezTo>
                      <a:pt x="129035" y="252893"/>
                      <a:pt x="142761" y="267072"/>
                      <a:pt x="142761" y="284508"/>
                    </a:cubicBezTo>
                    <a:cubicBezTo>
                      <a:pt x="142761" y="301933"/>
                      <a:pt x="129035" y="316112"/>
                      <a:pt x="112166" y="316112"/>
                    </a:cubicBezTo>
                    <a:cubicBezTo>
                      <a:pt x="95298" y="316112"/>
                      <a:pt x="81583" y="301933"/>
                      <a:pt x="81583" y="284508"/>
                    </a:cubicBezTo>
                    <a:close/>
                    <a:moveTo>
                      <a:pt x="122368" y="284508"/>
                    </a:moveTo>
                    <a:cubicBezTo>
                      <a:pt x="122368" y="278700"/>
                      <a:pt x="117789" y="273970"/>
                      <a:pt x="112166" y="273970"/>
                    </a:cubicBezTo>
                    <a:cubicBezTo>
                      <a:pt x="106555" y="273970"/>
                      <a:pt x="101976" y="278700"/>
                      <a:pt x="101976" y="284508"/>
                    </a:cubicBezTo>
                    <a:cubicBezTo>
                      <a:pt x="101976" y="290328"/>
                      <a:pt x="106555" y="295047"/>
                      <a:pt x="112166" y="295047"/>
                    </a:cubicBezTo>
                    <a:cubicBezTo>
                      <a:pt x="117789" y="295047"/>
                      <a:pt x="122368" y="290328"/>
                      <a:pt x="122368" y="284508"/>
                    </a:cubicBezTo>
                    <a:close/>
                    <a:moveTo>
                      <a:pt x="64262" y="365836"/>
                    </a:moveTo>
                    <a:lnTo>
                      <a:pt x="33679" y="334232"/>
                    </a:lnTo>
                    <a:cubicBezTo>
                      <a:pt x="11953" y="311753"/>
                      <a:pt x="0" y="283001"/>
                      <a:pt x="0" y="253264"/>
                    </a:cubicBezTo>
                    <a:cubicBezTo>
                      <a:pt x="0" y="226448"/>
                      <a:pt x="9831" y="202346"/>
                      <a:pt x="27685" y="185408"/>
                    </a:cubicBezTo>
                    <a:cubicBezTo>
                      <a:pt x="57619" y="157027"/>
                      <a:pt x="101628" y="126490"/>
                      <a:pt x="127539" y="126490"/>
                    </a:cubicBezTo>
                    <a:lnTo>
                      <a:pt x="159235" y="126490"/>
                    </a:lnTo>
                    <a:lnTo>
                      <a:pt x="288826" y="2799"/>
                    </a:lnTo>
                    <a:cubicBezTo>
                      <a:pt x="290705" y="1007"/>
                      <a:pt x="293163" y="0"/>
                      <a:pt x="295736" y="0"/>
                    </a:cubicBezTo>
                    <a:lnTo>
                      <a:pt x="356915" y="0"/>
                    </a:lnTo>
                    <a:cubicBezTo>
                      <a:pt x="373772" y="0"/>
                      <a:pt x="387499" y="14185"/>
                      <a:pt x="387499" y="31633"/>
                    </a:cubicBezTo>
                    <a:lnTo>
                      <a:pt x="387499" y="94875"/>
                    </a:lnTo>
                    <a:cubicBezTo>
                      <a:pt x="387499" y="97669"/>
                      <a:pt x="386420" y="100347"/>
                      <a:pt x="384508" y="102329"/>
                    </a:cubicBezTo>
                    <a:lnTo>
                      <a:pt x="364114" y="123395"/>
                    </a:lnTo>
                    <a:cubicBezTo>
                      <a:pt x="362202" y="125377"/>
                      <a:pt x="359616" y="126490"/>
                      <a:pt x="356903" y="126490"/>
                    </a:cubicBezTo>
                    <a:lnTo>
                      <a:pt x="336522" y="126490"/>
                    </a:lnTo>
                    <a:lnTo>
                      <a:pt x="336522" y="147578"/>
                    </a:lnTo>
                    <a:cubicBezTo>
                      <a:pt x="336522" y="153410"/>
                      <a:pt x="331943" y="158117"/>
                      <a:pt x="326320" y="158117"/>
                    </a:cubicBezTo>
                    <a:lnTo>
                      <a:pt x="305938" y="158117"/>
                    </a:lnTo>
                    <a:lnTo>
                      <a:pt x="305938" y="179194"/>
                    </a:lnTo>
                    <a:cubicBezTo>
                      <a:pt x="305938" y="185014"/>
                      <a:pt x="301371" y="189732"/>
                      <a:pt x="295736" y="189732"/>
                    </a:cubicBezTo>
                    <a:lnTo>
                      <a:pt x="275355" y="189732"/>
                    </a:lnTo>
                    <a:lnTo>
                      <a:pt x="275355" y="210832"/>
                    </a:lnTo>
                    <a:cubicBezTo>
                      <a:pt x="275355" y="213626"/>
                      <a:pt x="274277" y="216304"/>
                      <a:pt x="272364" y="218275"/>
                    </a:cubicBezTo>
                    <a:lnTo>
                      <a:pt x="254974" y="236268"/>
                    </a:lnTo>
                    <a:lnTo>
                      <a:pt x="254974" y="268799"/>
                    </a:lnTo>
                    <a:cubicBezTo>
                      <a:pt x="254974" y="295313"/>
                      <a:pt x="228309" y="340458"/>
                      <a:pt x="203546" y="371192"/>
                    </a:cubicBezTo>
                    <a:cubicBezTo>
                      <a:pt x="189285" y="388872"/>
                      <a:pt x="168417" y="399225"/>
                      <a:pt x="144756" y="400315"/>
                    </a:cubicBezTo>
                    <a:cubicBezTo>
                      <a:pt x="116074" y="401671"/>
                      <a:pt x="86742" y="389092"/>
                      <a:pt x="64262" y="365836"/>
                    </a:cubicBezTo>
                    <a:lnTo>
                      <a:pt x="64262" y="365836"/>
                    </a:lnTo>
                    <a:close/>
                    <a:moveTo>
                      <a:pt x="187883" y="357686"/>
                    </a:moveTo>
                    <a:cubicBezTo>
                      <a:pt x="217110" y="321422"/>
                      <a:pt x="234569" y="284033"/>
                      <a:pt x="234569" y="268799"/>
                    </a:cubicBezTo>
                    <a:lnTo>
                      <a:pt x="234569" y="231897"/>
                    </a:lnTo>
                    <a:cubicBezTo>
                      <a:pt x="234569" y="229103"/>
                      <a:pt x="235648" y="226425"/>
                      <a:pt x="237560" y="224454"/>
                    </a:cubicBezTo>
                    <a:lnTo>
                      <a:pt x="254974" y="206461"/>
                    </a:lnTo>
                    <a:lnTo>
                      <a:pt x="254974" y="179194"/>
                    </a:lnTo>
                    <a:cubicBezTo>
                      <a:pt x="254974" y="173374"/>
                      <a:pt x="259530" y="168655"/>
                      <a:pt x="265165" y="168655"/>
                    </a:cubicBezTo>
                    <a:lnTo>
                      <a:pt x="285546" y="168655"/>
                    </a:lnTo>
                    <a:lnTo>
                      <a:pt x="285546" y="147578"/>
                    </a:lnTo>
                    <a:cubicBezTo>
                      <a:pt x="285546" y="141759"/>
                      <a:pt x="290102" y="137052"/>
                      <a:pt x="295736" y="137052"/>
                    </a:cubicBezTo>
                    <a:lnTo>
                      <a:pt x="316129" y="137052"/>
                    </a:lnTo>
                    <a:lnTo>
                      <a:pt x="316129" y="115952"/>
                    </a:lnTo>
                    <a:cubicBezTo>
                      <a:pt x="316129" y="110132"/>
                      <a:pt x="320697" y="105413"/>
                      <a:pt x="326320" y="105413"/>
                    </a:cubicBezTo>
                    <a:lnTo>
                      <a:pt x="352684" y="105413"/>
                    </a:lnTo>
                    <a:lnTo>
                      <a:pt x="367094" y="90516"/>
                    </a:lnTo>
                    <a:lnTo>
                      <a:pt x="367094" y="31633"/>
                    </a:lnTo>
                    <a:cubicBezTo>
                      <a:pt x="367094" y="25813"/>
                      <a:pt x="362526" y="21094"/>
                      <a:pt x="356915" y="21094"/>
                    </a:cubicBezTo>
                    <a:lnTo>
                      <a:pt x="299724" y="21094"/>
                    </a:lnTo>
                    <a:lnTo>
                      <a:pt x="170122" y="144784"/>
                    </a:lnTo>
                    <a:cubicBezTo>
                      <a:pt x="168255" y="146570"/>
                      <a:pt x="165786" y="147578"/>
                      <a:pt x="163212" y="147578"/>
                    </a:cubicBezTo>
                    <a:lnTo>
                      <a:pt x="127528" y="147578"/>
                    </a:lnTo>
                    <a:cubicBezTo>
                      <a:pt x="112908" y="147578"/>
                      <a:pt x="76702" y="167542"/>
                      <a:pt x="41458" y="200943"/>
                    </a:cubicBezTo>
                    <a:cubicBezTo>
                      <a:pt x="27859" y="213835"/>
                      <a:pt x="20393" y="232419"/>
                      <a:pt x="20393" y="253264"/>
                    </a:cubicBezTo>
                    <a:cubicBezTo>
                      <a:pt x="20393" y="277378"/>
                      <a:pt x="30224" y="300843"/>
                      <a:pt x="48090" y="319323"/>
                    </a:cubicBezTo>
                    <a:lnTo>
                      <a:pt x="78673" y="350939"/>
                    </a:lnTo>
                    <a:cubicBezTo>
                      <a:pt x="97106" y="370010"/>
                      <a:pt x="120861" y="380351"/>
                      <a:pt x="143816" y="379273"/>
                    </a:cubicBezTo>
                    <a:cubicBezTo>
                      <a:pt x="161694" y="378438"/>
                      <a:pt x="177333" y="370752"/>
                      <a:pt x="187883" y="357686"/>
                    </a:cubicBezTo>
                    <a:lnTo>
                      <a:pt x="187883" y="357686"/>
                    </a:lnTo>
                    <a:lnTo>
                      <a:pt x="187883" y="357686"/>
                    </a:lnTo>
                    <a:close/>
                  </a:path>
                </a:pathLst>
              </a:custGeom>
              <a:solidFill>
                <a:schemeClr val="bg1"/>
              </a:solidFill>
              <a:ln w="11589" cap="flat">
                <a:noFill/>
                <a:prstDash val="solid"/>
                <a:miter/>
              </a:ln>
            </p:spPr>
            <p:txBody>
              <a:bodyPr rtlCol="0" anchor="ctr"/>
              <a:lstStyle/>
              <a:p>
                <a:endParaRPr lang="nl-NL"/>
              </a:p>
            </p:txBody>
          </p:sp>
        </p:grpSp>
        <p:sp>
          <p:nvSpPr>
            <p:cNvPr id="324" name="Vrije vorm 323">
              <a:extLst>
                <a:ext uri="{FF2B5EF4-FFF2-40B4-BE49-F238E27FC236}">
                  <a16:creationId xmlns:a16="http://schemas.microsoft.com/office/drawing/2014/main" id="{FA87A57C-18CC-6062-399E-04D49D95E55B}"/>
                </a:ext>
              </a:extLst>
            </p:cNvPr>
            <p:cNvSpPr/>
            <p:nvPr/>
          </p:nvSpPr>
          <p:spPr>
            <a:xfrm>
              <a:off x="9995842" y="5525890"/>
              <a:ext cx="469725" cy="469725"/>
            </a:xfrm>
            <a:custGeom>
              <a:avLst/>
              <a:gdLst>
                <a:gd name="connsiteX0" fmla="*/ 482815 w 482814"/>
                <a:gd name="connsiteY0" fmla="*/ 241408 h 482814"/>
                <a:gd name="connsiteX1" fmla="*/ 241407 w 482814"/>
                <a:gd name="connsiteY1" fmla="*/ 482815 h 482814"/>
                <a:gd name="connsiteX2" fmla="*/ 0 w 482814"/>
                <a:gd name="connsiteY2" fmla="*/ 241408 h 482814"/>
                <a:gd name="connsiteX3" fmla="*/ 241407 w 482814"/>
                <a:gd name="connsiteY3" fmla="*/ 0 h 482814"/>
                <a:gd name="connsiteX4" fmla="*/ 482815 w 482814"/>
                <a:gd name="connsiteY4" fmla="*/ 241408 h 48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814" h="482814">
                  <a:moveTo>
                    <a:pt x="482815" y="241408"/>
                  </a:moveTo>
                  <a:cubicBezTo>
                    <a:pt x="482815" y="374733"/>
                    <a:pt x="374733" y="482815"/>
                    <a:pt x="241407" y="482815"/>
                  </a:cubicBezTo>
                  <a:cubicBezTo>
                    <a:pt x="108081" y="482815"/>
                    <a:pt x="0" y="374733"/>
                    <a:pt x="0" y="241408"/>
                  </a:cubicBezTo>
                  <a:cubicBezTo>
                    <a:pt x="0" y="108082"/>
                    <a:pt x="108081" y="0"/>
                    <a:pt x="241407" y="0"/>
                  </a:cubicBezTo>
                  <a:cubicBezTo>
                    <a:pt x="374733" y="0"/>
                    <a:pt x="482815" y="108082"/>
                    <a:pt x="482815" y="241408"/>
                  </a:cubicBezTo>
                  <a:close/>
                </a:path>
              </a:pathLst>
            </a:custGeom>
            <a:noFill/>
            <a:ln w="11589" cap="flat">
              <a:noFill/>
              <a:prstDash val="solid"/>
              <a:miter/>
            </a:ln>
          </p:spPr>
          <p:txBody>
            <a:bodyPr rtlCol="0" anchor="ctr"/>
            <a:lstStyle/>
            <a:p>
              <a:endParaRPr lang="nl-NL"/>
            </a:p>
          </p:txBody>
        </p:sp>
        <p:sp>
          <p:nvSpPr>
            <p:cNvPr id="325" name="Vrije vorm 324">
              <a:extLst>
                <a:ext uri="{FF2B5EF4-FFF2-40B4-BE49-F238E27FC236}">
                  <a16:creationId xmlns:a16="http://schemas.microsoft.com/office/drawing/2014/main" id="{AB50AC27-D7CF-579C-4031-20582D91B25F}"/>
                </a:ext>
              </a:extLst>
            </p:cNvPr>
            <p:cNvSpPr/>
            <p:nvPr/>
          </p:nvSpPr>
          <p:spPr>
            <a:xfrm>
              <a:off x="10043983" y="5574448"/>
              <a:ext cx="378856" cy="378856"/>
            </a:xfrm>
            <a:custGeom>
              <a:avLst/>
              <a:gdLst>
                <a:gd name="connsiteX0" fmla="*/ 389414 w 389413"/>
                <a:gd name="connsiteY0" fmla="*/ 194707 h 389413"/>
                <a:gd name="connsiteX1" fmla="*/ 194706 w 389413"/>
                <a:gd name="connsiteY1" fmla="*/ 389413 h 389413"/>
                <a:gd name="connsiteX2" fmla="*/ -1 w 389413"/>
                <a:gd name="connsiteY2" fmla="*/ 194707 h 389413"/>
                <a:gd name="connsiteX3" fmla="*/ 194706 w 389413"/>
                <a:gd name="connsiteY3" fmla="*/ 0 h 389413"/>
                <a:gd name="connsiteX4" fmla="*/ 389414 w 389413"/>
                <a:gd name="connsiteY4" fmla="*/ 194707 h 389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413" h="389413">
                  <a:moveTo>
                    <a:pt x="389414" y="194707"/>
                  </a:moveTo>
                  <a:cubicBezTo>
                    <a:pt x="389414" y="302240"/>
                    <a:pt x="302240" y="389413"/>
                    <a:pt x="194706" y="389413"/>
                  </a:cubicBezTo>
                  <a:cubicBezTo>
                    <a:pt x="87173" y="389413"/>
                    <a:pt x="-1" y="302240"/>
                    <a:pt x="-1" y="194707"/>
                  </a:cubicBezTo>
                  <a:cubicBezTo>
                    <a:pt x="-1" y="87173"/>
                    <a:pt x="87173" y="0"/>
                    <a:pt x="194706" y="0"/>
                  </a:cubicBezTo>
                  <a:cubicBezTo>
                    <a:pt x="302240" y="0"/>
                    <a:pt x="389414" y="87173"/>
                    <a:pt x="389414" y="194707"/>
                  </a:cubicBezTo>
                  <a:close/>
                </a:path>
              </a:pathLst>
            </a:custGeom>
            <a:noFill/>
            <a:ln w="11589" cap="flat">
              <a:noFill/>
              <a:prstDash val="solid"/>
              <a:miter/>
            </a:ln>
          </p:spPr>
          <p:txBody>
            <a:bodyPr rtlCol="0" anchor="ctr"/>
            <a:lstStyle/>
            <a:p>
              <a:endParaRPr lang="nl-NL"/>
            </a:p>
          </p:txBody>
        </p:sp>
        <p:sp>
          <p:nvSpPr>
            <p:cNvPr id="326" name="Vrije vorm 325">
              <a:extLst>
                <a:ext uri="{FF2B5EF4-FFF2-40B4-BE49-F238E27FC236}">
                  <a16:creationId xmlns:a16="http://schemas.microsoft.com/office/drawing/2014/main" id="{FB6F5A6A-E0EA-EDBF-4FAC-3EE5614526E4}"/>
                </a:ext>
              </a:extLst>
            </p:cNvPr>
            <p:cNvSpPr/>
            <p:nvPr/>
          </p:nvSpPr>
          <p:spPr>
            <a:xfrm>
              <a:off x="10196359" y="5715275"/>
              <a:ext cx="67539" cy="98918"/>
            </a:xfrm>
            <a:custGeom>
              <a:avLst/>
              <a:gdLst>
                <a:gd name="connsiteX0" fmla="*/ 69421 w 69421"/>
                <a:gd name="connsiteY0" fmla="*/ 73595 h 101674"/>
                <a:gd name="connsiteX1" fmla="*/ 67114 w 69421"/>
                <a:gd name="connsiteY1" fmla="*/ 85513 h 101674"/>
                <a:gd name="connsiteX2" fmla="*/ 60286 w 69421"/>
                <a:gd name="connsiteY2" fmla="*/ 94347 h 101674"/>
                <a:gd name="connsiteX3" fmla="*/ 49087 w 69421"/>
                <a:gd name="connsiteY3" fmla="*/ 99819 h 101674"/>
                <a:gd name="connsiteX4" fmla="*/ 33679 w 69421"/>
                <a:gd name="connsiteY4" fmla="*/ 101674 h 101674"/>
                <a:gd name="connsiteX5" fmla="*/ 19037 w 69421"/>
                <a:gd name="connsiteY5" fmla="*/ 100005 h 101674"/>
                <a:gd name="connsiteX6" fmla="*/ 8498 w 69421"/>
                <a:gd name="connsiteY6" fmla="*/ 95113 h 101674"/>
                <a:gd name="connsiteX7" fmla="*/ 2121 w 69421"/>
                <a:gd name="connsiteY7" fmla="*/ 87148 h 101674"/>
                <a:gd name="connsiteX8" fmla="*/ 0 w 69421"/>
                <a:gd name="connsiteY8" fmla="*/ 76250 h 101674"/>
                <a:gd name="connsiteX9" fmla="*/ 1252 w 69421"/>
                <a:gd name="connsiteY9" fmla="*/ 68401 h 101674"/>
                <a:gd name="connsiteX10" fmla="*/ 4974 w 69421"/>
                <a:gd name="connsiteY10" fmla="*/ 61573 h 101674"/>
                <a:gd name="connsiteX11" fmla="*/ 11118 w 69421"/>
                <a:gd name="connsiteY11" fmla="*/ 55660 h 101674"/>
                <a:gd name="connsiteX12" fmla="*/ 19570 w 69421"/>
                <a:gd name="connsiteY12" fmla="*/ 50385 h 101674"/>
                <a:gd name="connsiteX13" fmla="*/ 12590 w 69421"/>
                <a:gd name="connsiteY13" fmla="*/ 45794 h 101674"/>
                <a:gd name="connsiteX14" fmla="*/ 7281 w 69421"/>
                <a:gd name="connsiteY14" fmla="*/ 40403 h 101674"/>
                <a:gd name="connsiteX15" fmla="*/ 3942 w 69421"/>
                <a:gd name="connsiteY15" fmla="*/ 33992 h 101674"/>
                <a:gd name="connsiteX16" fmla="*/ 2806 w 69421"/>
                <a:gd name="connsiteY16" fmla="*/ 26410 h 101674"/>
                <a:gd name="connsiteX17" fmla="*/ 4892 w 69421"/>
                <a:gd name="connsiteY17" fmla="*/ 15674 h 101674"/>
                <a:gd name="connsiteX18" fmla="*/ 11118 w 69421"/>
                <a:gd name="connsiteY18" fmla="*/ 7327 h 101674"/>
                <a:gd name="connsiteX19" fmla="*/ 21471 w 69421"/>
                <a:gd name="connsiteY19" fmla="*/ 1901 h 101674"/>
                <a:gd name="connsiteX20" fmla="*/ 35882 w 69421"/>
                <a:gd name="connsiteY20" fmla="*/ 0 h 101674"/>
                <a:gd name="connsiteX21" fmla="*/ 49817 w 69421"/>
                <a:gd name="connsiteY21" fmla="*/ 1751 h 101674"/>
                <a:gd name="connsiteX22" fmla="*/ 59324 w 69421"/>
                <a:gd name="connsiteY22" fmla="*/ 6678 h 101674"/>
                <a:gd name="connsiteX23" fmla="*/ 64830 w 69421"/>
                <a:gd name="connsiteY23" fmla="*/ 14306 h 101674"/>
                <a:gd name="connsiteX24" fmla="*/ 66616 w 69421"/>
                <a:gd name="connsiteY24" fmla="*/ 24126 h 101674"/>
                <a:gd name="connsiteX25" fmla="*/ 65445 w 69421"/>
                <a:gd name="connsiteY25" fmla="*/ 31070 h 101674"/>
                <a:gd name="connsiteX26" fmla="*/ 62129 w 69421"/>
                <a:gd name="connsiteY26" fmla="*/ 37482 h 101674"/>
                <a:gd name="connsiteX27" fmla="*/ 56901 w 69421"/>
                <a:gd name="connsiteY27" fmla="*/ 43220 h 101674"/>
                <a:gd name="connsiteX28" fmla="*/ 49840 w 69421"/>
                <a:gd name="connsiteY28" fmla="*/ 48101 h 101674"/>
                <a:gd name="connsiteX29" fmla="*/ 58118 w 69421"/>
                <a:gd name="connsiteY29" fmla="*/ 53260 h 101674"/>
                <a:gd name="connsiteX30" fmla="*/ 64263 w 69421"/>
                <a:gd name="connsiteY30" fmla="*/ 59150 h 101674"/>
                <a:gd name="connsiteX31" fmla="*/ 68100 w 69421"/>
                <a:gd name="connsiteY31" fmla="*/ 65862 h 101674"/>
                <a:gd name="connsiteX32" fmla="*/ 69421 w 69421"/>
                <a:gd name="connsiteY32" fmla="*/ 73595 h 101674"/>
                <a:gd name="connsiteX33" fmla="*/ 49690 w 69421"/>
                <a:gd name="connsiteY33" fmla="*/ 74963 h 101674"/>
                <a:gd name="connsiteX34" fmla="*/ 48751 w 69421"/>
                <a:gd name="connsiteY34" fmla="*/ 69850 h 101674"/>
                <a:gd name="connsiteX35" fmla="*/ 45794 w 69421"/>
                <a:gd name="connsiteY35" fmla="*/ 65480 h 101674"/>
                <a:gd name="connsiteX36" fmla="*/ 40739 w 69421"/>
                <a:gd name="connsiteY36" fmla="*/ 61538 h 101674"/>
                <a:gd name="connsiteX37" fmla="*/ 33679 w 69421"/>
                <a:gd name="connsiteY37" fmla="*/ 57666 h 101674"/>
                <a:gd name="connsiteX38" fmla="*/ 27534 w 69421"/>
                <a:gd name="connsiteY38" fmla="*/ 61457 h 101674"/>
                <a:gd name="connsiteX39" fmla="*/ 23141 w 69421"/>
                <a:gd name="connsiteY39" fmla="*/ 65445 h 101674"/>
                <a:gd name="connsiteX40" fmla="*/ 20521 w 69421"/>
                <a:gd name="connsiteY40" fmla="*/ 69850 h 101674"/>
                <a:gd name="connsiteX41" fmla="*/ 19651 w 69421"/>
                <a:gd name="connsiteY41" fmla="*/ 74812 h 101674"/>
                <a:gd name="connsiteX42" fmla="*/ 23488 w 69421"/>
                <a:gd name="connsiteY42" fmla="*/ 83844 h 101674"/>
                <a:gd name="connsiteX43" fmla="*/ 34896 w 69421"/>
                <a:gd name="connsiteY43" fmla="*/ 86951 h 101674"/>
                <a:gd name="connsiteX44" fmla="*/ 46014 w 69421"/>
                <a:gd name="connsiteY44" fmla="*/ 83763 h 101674"/>
                <a:gd name="connsiteX45" fmla="*/ 49690 w 69421"/>
                <a:gd name="connsiteY45" fmla="*/ 74963 h 101674"/>
                <a:gd name="connsiteX46" fmla="*/ 47417 w 69421"/>
                <a:gd name="connsiteY46" fmla="*/ 25946 h 101674"/>
                <a:gd name="connsiteX47" fmla="*/ 46652 w 69421"/>
                <a:gd name="connsiteY47" fmla="*/ 21169 h 101674"/>
                <a:gd name="connsiteX48" fmla="*/ 44276 w 69421"/>
                <a:gd name="connsiteY48" fmla="*/ 17576 h 101674"/>
                <a:gd name="connsiteX49" fmla="*/ 40252 w 69421"/>
                <a:gd name="connsiteY49" fmla="*/ 15326 h 101674"/>
                <a:gd name="connsiteX50" fmla="*/ 34595 w 69421"/>
                <a:gd name="connsiteY50" fmla="*/ 14573 h 101674"/>
                <a:gd name="connsiteX51" fmla="*/ 25112 w 69421"/>
                <a:gd name="connsiteY51" fmla="*/ 17495 h 101674"/>
                <a:gd name="connsiteX52" fmla="*/ 22004 w 69421"/>
                <a:gd name="connsiteY52" fmla="*/ 25575 h 101674"/>
                <a:gd name="connsiteX53" fmla="*/ 22804 w 69421"/>
                <a:gd name="connsiteY53" fmla="*/ 30050 h 101674"/>
                <a:gd name="connsiteX54" fmla="*/ 25262 w 69421"/>
                <a:gd name="connsiteY54" fmla="*/ 33911 h 101674"/>
                <a:gd name="connsiteX55" fmla="*/ 29586 w 69421"/>
                <a:gd name="connsiteY55" fmla="*/ 37482 h 101674"/>
                <a:gd name="connsiteX56" fmla="*/ 35882 w 69421"/>
                <a:gd name="connsiteY56" fmla="*/ 41203 h 101674"/>
                <a:gd name="connsiteX57" fmla="*/ 44426 w 69421"/>
                <a:gd name="connsiteY57" fmla="*/ 34224 h 101674"/>
                <a:gd name="connsiteX58" fmla="*/ 47417 w 69421"/>
                <a:gd name="connsiteY58" fmla="*/ 25946 h 10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9421" h="101674">
                  <a:moveTo>
                    <a:pt x="69421" y="73595"/>
                  </a:moveTo>
                  <a:cubicBezTo>
                    <a:pt x="69421" y="78047"/>
                    <a:pt x="68645" y="82024"/>
                    <a:pt x="67114" y="85513"/>
                  </a:cubicBezTo>
                  <a:cubicBezTo>
                    <a:pt x="65561" y="89003"/>
                    <a:pt x="63288" y="91947"/>
                    <a:pt x="60286" y="94347"/>
                  </a:cubicBezTo>
                  <a:cubicBezTo>
                    <a:pt x="57272" y="96747"/>
                    <a:pt x="53538" y="98567"/>
                    <a:pt x="49087" y="99819"/>
                  </a:cubicBezTo>
                  <a:cubicBezTo>
                    <a:pt x="44646" y="101048"/>
                    <a:pt x="39499" y="101674"/>
                    <a:pt x="33679" y="101674"/>
                  </a:cubicBezTo>
                  <a:cubicBezTo>
                    <a:pt x="28126" y="101674"/>
                    <a:pt x="23245" y="101118"/>
                    <a:pt x="19037" y="100005"/>
                  </a:cubicBezTo>
                  <a:cubicBezTo>
                    <a:pt x="14840" y="98892"/>
                    <a:pt x="11339" y="97257"/>
                    <a:pt x="8498" y="95113"/>
                  </a:cubicBezTo>
                  <a:cubicBezTo>
                    <a:pt x="5669" y="92956"/>
                    <a:pt x="3536" y="90301"/>
                    <a:pt x="2121" y="87148"/>
                  </a:cubicBezTo>
                  <a:cubicBezTo>
                    <a:pt x="707" y="83983"/>
                    <a:pt x="0" y="80354"/>
                    <a:pt x="0" y="76250"/>
                  </a:cubicBezTo>
                  <a:cubicBezTo>
                    <a:pt x="0" y="73479"/>
                    <a:pt x="417" y="70859"/>
                    <a:pt x="1252" y="68401"/>
                  </a:cubicBezTo>
                  <a:cubicBezTo>
                    <a:pt x="2087" y="65943"/>
                    <a:pt x="3327" y="63671"/>
                    <a:pt x="4974" y="61573"/>
                  </a:cubicBezTo>
                  <a:cubicBezTo>
                    <a:pt x="6608" y="59474"/>
                    <a:pt x="8660" y="57503"/>
                    <a:pt x="11118" y="55660"/>
                  </a:cubicBezTo>
                  <a:cubicBezTo>
                    <a:pt x="13564" y="53805"/>
                    <a:pt x="16382" y="52054"/>
                    <a:pt x="19570" y="50385"/>
                  </a:cubicBezTo>
                  <a:cubicBezTo>
                    <a:pt x="16996" y="48971"/>
                    <a:pt x="14677" y="47429"/>
                    <a:pt x="12590" y="45794"/>
                  </a:cubicBezTo>
                  <a:cubicBezTo>
                    <a:pt x="10515" y="44148"/>
                    <a:pt x="8753" y="42351"/>
                    <a:pt x="7281" y="40403"/>
                  </a:cubicBezTo>
                  <a:cubicBezTo>
                    <a:pt x="5820" y="38455"/>
                    <a:pt x="4696" y="36322"/>
                    <a:pt x="3942" y="33992"/>
                  </a:cubicBezTo>
                  <a:cubicBezTo>
                    <a:pt x="3188" y="31673"/>
                    <a:pt x="2806" y="29134"/>
                    <a:pt x="2806" y="26410"/>
                  </a:cubicBezTo>
                  <a:cubicBezTo>
                    <a:pt x="2806" y="22457"/>
                    <a:pt x="3501" y="18886"/>
                    <a:pt x="4892" y="15674"/>
                  </a:cubicBezTo>
                  <a:cubicBezTo>
                    <a:pt x="6284" y="12451"/>
                    <a:pt x="8359" y="9680"/>
                    <a:pt x="11118" y="7327"/>
                  </a:cubicBezTo>
                  <a:cubicBezTo>
                    <a:pt x="13866" y="4973"/>
                    <a:pt x="17332" y="3165"/>
                    <a:pt x="21471" y="1901"/>
                  </a:cubicBezTo>
                  <a:cubicBezTo>
                    <a:pt x="25622" y="638"/>
                    <a:pt x="30421" y="0"/>
                    <a:pt x="35882" y="0"/>
                  </a:cubicBezTo>
                  <a:cubicBezTo>
                    <a:pt x="41307" y="0"/>
                    <a:pt x="45945" y="591"/>
                    <a:pt x="49817" y="1751"/>
                  </a:cubicBezTo>
                  <a:cubicBezTo>
                    <a:pt x="53678" y="2921"/>
                    <a:pt x="56854" y="4556"/>
                    <a:pt x="59324" y="6678"/>
                  </a:cubicBezTo>
                  <a:cubicBezTo>
                    <a:pt x="61804" y="8799"/>
                    <a:pt x="63636" y="11350"/>
                    <a:pt x="64830" y="14306"/>
                  </a:cubicBezTo>
                  <a:cubicBezTo>
                    <a:pt x="66013" y="17262"/>
                    <a:pt x="66616" y="20544"/>
                    <a:pt x="66616" y="24126"/>
                  </a:cubicBezTo>
                  <a:cubicBezTo>
                    <a:pt x="66616" y="26514"/>
                    <a:pt x="66221" y="28821"/>
                    <a:pt x="65445" y="31070"/>
                  </a:cubicBezTo>
                  <a:cubicBezTo>
                    <a:pt x="64645" y="33319"/>
                    <a:pt x="63555" y="35464"/>
                    <a:pt x="62129" y="37482"/>
                  </a:cubicBezTo>
                  <a:cubicBezTo>
                    <a:pt x="60726" y="39510"/>
                    <a:pt x="58975" y="41412"/>
                    <a:pt x="56901" y="43220"/>
                  </a:cubicBezTo>
                  <a:cubicBezTo>
                    <a:pt x="54825" y="45006"/>
                    <a:pt x="52472" y="46640"/>
                    <a:pt x="49840" y="48101"/>
                  </a:cubicBezTo>
                  <a:cubicBezTo>
                    <a:pt x="52935" y="49724"/>
                    <a:pt x="55683" y="51440"/>
                    <a:pt x="58118" y="53260"/>
                  </a:cubicBezTo>
                  <a:cubicBezTo>
                    <a:pt x="60541" y="55080"/>
                    <a:pt x="62593" y="57039"/>
                    <a:pt x="64263" y="59150"/>
                  </a:cubicBezTo>
                  <a:cubicBezTo>
                    <a:pt x="65932" y="61237"/>
                    <a:pt x="67207" y="63486"/>
                    <a:pt x="68100" y="65862"/>
                  </a:cubicBezTo>
                  <a:cubicBezTo>
                    <a:pt x="68969" y="68239"/>
                    <a:pt x="69421" y="70824"/>
                    <a:pt x="69421" y="73595"/>
                  </a:cubicBezTo>
                  <a:close/>
                  <a:moveTo>
                    <a:pt x="49690" y="74963"/>
                  </a:moveTo>
                  <a:cubicBezTo>
                    <a:pt x="49690" y="73096"/>
                    <a:pt x="49376" y="71381"/>
                    <a:pt x="48751" y="69850"/>
                  </a:cubicBezTo>
                  <a:cubicBezTo>
                    <a:pt x="48113" y="68297"/>
                    <a:pt x="47127" y="66848"/>
                    <a:pt x="45794" y="65480"/>
                  </a:cubicBezTo>
                  <a:cubicBezTo>
                    <a:pt x="44449" y="64112"/>
                    <a:pt x="42768" y="62801"/>
                    <a:pt x="40739" y="61538"/>
                  </a:cubicBezTo>
                  <a:cubicBezTo>
                    <a:pt x="38722" y="60274"/>
                    <a:pt x="36369" y="58987"/>
                    <a:pt x="33679" y="57666"/>
                  </a:cubicBezTo>
                  <a:cubicBezTo>
                    <a:pt x="31360" y="58929"/>
                    <a:pt x="29320" y="60205"/>
                    <a:pt x="27534" y="61457"/>
                  </a:cubicBezTo>
                  <a:cubicBezTo>
                    <a:pt x="25772" y="62720"/>
                    <a:pt x="24311" y="64042"/>
                    <a:pt x="23141" y="65445"/>
                  </a:cubicBezTo>
                  <a:cubicBezTo>
                    <a:pt x="21981" y="66836"/>
                    <a:pt x="21100" y="68297"/>
                    <a:pt x="20521" y="69850"/>
                  </a:cubicBezTo>
                  <a:cubicBezTo>
                    <a:pt x="19941" y="71381"/>
                    <a:pt x="19651" y="73038"/>
                    <a:pt x="19651" y="74812"/>
                  </a:cubicBezTo>
                  <a:cubicBezTo>
                    <a:pt x="19651" y="78754"/>
                    <a:pt x="20926" y="81768"/>
                    <a:pt x="23488" y="83844"/>
                  </a:cubicBezTo>
                  <a:cubicBezTo>
                    <a:pt x="26027" y="85919"/>
                    <a:pt x="29841" y="86951"/>
                    <a:pt x="34896" y="86951"/>
                  </a:cubicBezTo>
                  <a:cubicBezTo>
                    <a:pt x="39858" y="86951"/>
                    <a:pt x="43557" y="85884"/>
                    <a:pt x="46014" y="83763"/>
                  </a:cubicBezTo>
                  <a:cubicBezTo>
                    <a:pt x="48472" y="81641"/>
                    <a:pt x="49690" y="78708"/>
                    <a:pt x="49690" y="74963"/>
                  </a:cubicBezTo>
                  <a:close/>
                  <a:moveTo>
                    <a:pt x="47417" y="25946"/>
                  </a:moveTo>
                  <a:cubicBezTo>
                    <a:pt x="47417" y="24184"/>
                    <a:pt x="47162" y="22584"/>
                    <a:pt x="46652" y="21169"/>
                  </a:cubicBezTo>
                  <a:cubicBezTo>
                    <a:pt x="46154" y="19755"/>
                    <a:pt x="45353" y="18561"/>
                    <a:pt x="44276" y="17576"/>
                  </a:cubicBezTo>
                  <a:cubicBezTo>
                    <a:pt x="43174" y="16590"/>
                    <a:pt x="41841" y="15837"/>
                    <a:pt x="40252" y="15326"/>
                  </a:cubicBezTo>
                  <a:cubicBezTo>
                    <a:pt x="38652" y="14828"/>
                    <a:pt x="36774" y="14573"/>
                    <a:pt x="34595" y="14573"/>
                  </a:cubicBezTo>
                  <a:cubicBezTo>
                    <a:pt x="30340" y="14573"/>
                    <a:pt x="27187" y="15547"/>
                    <a:pt x="25112" y="17495"/>
                  </a:cubicBezTo>
                  <a:cubicBezTo>
                    <a:pt x="23036" y="19431"/>
                    <a:pt x="22004" y="22132"/>
                    <a:pt x="22004" y="25575"/>
                  </a:cubicBezTo>
                  <a:cubicBezTo>
                    <a:pt x="22004" y="27198"/>
                    <a:pt x="22271" y="28682"/>
                    <a:pt x="22804" y="30050"/>
                  </a:cubicBezTo>
                  <a:cubicBezTo>
                    <a:pt x="23338" y="31406"/>
                    <a:pt x="24161" y="32705"/>
                    <a:pt x="25262" y="33911"/>
                  </a:cubicBezTo>
                  <a:cubicBezTo>
                    <a:pt x="26375" y="35128"/>
                    <a:pt x="27824" y="36322"/>
                    <a:pt x="29586" y="37482"/>
                  </a:cubicBezTo>
                  <a:cubicBezTo>
                    <a:pt x="31360" y="38652"/>
                    <a:pt x="33458" y="39893"/>
                    <a:pt x="35882" y="41203"/>
                  </a:cubicBezTo>
                  <a:cubicBezTo>
                    <a:pt x="39580" y="39035"/>
                    <a:pt x="42420" y="36705"/>
                    <a:pt x="44426" y="34224"/>
                  </a:cubicBezTo>
                  <a:cubicBezTo>
                    <a:pt x="46420" y="31743"/>
                    <a:pt x="47417" y="28984"/>
                    <a:pt x="47417" y="25946"/>
                  </a:cubicBezTo>
                  <a:close/>
                </a:path>
              </a:pathLst>
            </a:custGeom>
            <a:noFill/>
            <a:ln w="11589" cap="flat">
              <a:noFill/>
              <a:prstDash val="solid"/>
              <a:miter/>
            </a:ln>
          </p:spPr>
          <p:txBody>
            <a:bodyPr rtlCol="0" anchor="ctr"/>
            <a:lstStyle/>
            <a:p>
              <a:endParaRPr lang="nl-NL"/>
            </a:p>
          </p:txBody>
        </p:sp>
        <p:sp>
          <p:nvSpPr>
            <p:cNvPr id="327" name="Afgeronde rechthoek 326">
              <a:extLst>
                <a:ext uri="{FF2B5EF4-FFF2-40B4-BE49-F238E27FC236}">
                  <a16:creationId xmlns:a16="http://schemas.microsoft.com/office/drawing/2014/main" id="{0DE04012-24B5-C7F6-AEEE-CB92E95C36AE}"/>
                </a:ext>
              </a:extLst>
            </p:cNvPr>
            <p:cNvSpPr/>
            <p:nvPr/>
          </p:nvSpPr>
          <p:spPr>
            <a:xfrm>
              <a:off x="928582" y="1074145"/>
              <a:ext cx="2087799" cy="32922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108000" bIns="36000" rtlCol="0" anchor="ctr"/>
            <a:lstStyle/>
            <a:p>
              <a:pPr algn="ctr"/>
              <a:r>
                <a:rPr lang="nl-NL" sz="1000" b="1">
                  <a:solidFill>
                    <a:schemeClr val="bg1"/>
                  </a:solidFill>
                </a:rPr>
                <a:t>Wie ben je?</a:t>
              </a:r>
            </a:p>
          </p:txBody>
        </p:sp>
        <p:sp>
          <p:nvSpPr>
            <p:cNvPr id="328" name="Afgeronde rechthoek 327">
              <a:extLst>
                <a:ext uri="{FF2B5EF4-FFF2-40B4-BE49-F238E27FC236}">
                  <a16:creationId xmlns:a16="http://schemas.microsoft.com/office/drawing/2014/main" id="{07331A80-1D00-013E-1453-253700956B86}"/>
                </a:ext>
              </a:extLst>
            </p:cNvPr>
            <p:cNvSpPr/>
            <p:nvPr/>
          </p:nvSpPr>
          <p:spPr>
            <a:xfrm>
              <a:off x="7583277" y="3758072"/>
              <a:ext cx="1096352" cy="247032"/>
            </a:xfrm>
            <a:prstGeom prst="roundRect">
              <a:avLst>
                <a:gd name="adj" fmla="val 50000"/>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bIns="72000" rtlCol="0" anchor="ctr"/>
            <a:lstStyle/>
            <a:p>
              <a:pPr algn="ctr"/>
              <a:r>
                <a:rPr lang="nl-NL" sz="1100" i="1"/>
                <a:t>Uitwisseling</a:t>
              </a:r>
            </a:p>
          </p:txBody>
        </p:sp>
        <p:sp>
          <p:nvSpPr>
            <p:cNvPr id="329" name="Vrije vorm 328">
              <a:extLst>
                <a:ext uri="{FF2B5EF4-FFF2-40B4-BE49-F238E27FC236}">
                  <a16:creationId xmlns:a16="http://schemas.microsoft.com/office/drawing/2014/main" id="{99358872-97D8-FD3A-51F0-4DD8740F5C5B}"/>
                </a:ext>
              </a:extLst>
            </p:cNvPr>
            <p:cNvSpPr/>
            <p:nvPr/>
          </p:nvSpPr>
          <p:spPr>
            <a:xfrm>
              <a:off x="5348530" y="4198753"/>
              <a:ext cx="1190817" cy="41582"/>
            </a:xfrm>
            <a:custGeom>
              <a:avLst/>
              <a:gdLst>
                <a:gd name="connsiteX0" fmla="*/ 2737666 w 2737666"/>
                <a:gd name="connsiteY0" fmla="*/ 75295 h 75295"/>
                <a:gd name="connsiteX1" fmla="*/ 0 w 2737666"/>
                <a:gd name="connsiteY1" fmla="*/ 75295 h 75295"/>
                <a:gd name="connsiteX2" fmla="*/ 0 w 2737666"/>
                <a:gd name="connsiteY2" fmla="*/ 0 h 75295"/>
                <a:gd name="connsiteX3" fmla="*/ 2712163 w 2737666"/>
                <a:gd name="connsiteY3" fmla="*/ 0 h 75295"/>
                <a:gd name="connsiteX4" fmla="*/ 2737666 w 2737666"/>
                <a:gd name="connsiteY4" fmla="*/ 75295 h 7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666" h="75295">
                  <a:moveTo>
                    <a:pt x="2737666" y="75295"/>
                  </a:moveTo>
                  <a:lnTo>
                    <a:pt x="0" y="75295"/>
                  </a:lnTo>
                  <a:lnTo>
                    <a:pt x="0" y="0"/>
                  </a:lnTo>
                  <a:lnTo>
                    <a:pt x="2712163" y="0"/>
                  </a:lnTo>
                  <a:cubicBezTo>
                    <a:pt x="2722445" y="0"/>
                    <a:pt x="2731675" y="29551"/>
                    <a:pt x="2737666" y="75295"/>
                  </a:cubicBezTo>
                  <a:close/>
                </a:path>
              </a:pathLst>
            </a:custGeom>
            <a:solidFill>
              <a:schemeClr val="bg1">
                <a:lumMod val="95000"/>
              </a:schemeClr>
            </a:solidFill>
            <a:ln w="8096" cap="flat">
              <a:noFill/>
              <a:prstDash val="solid"/>
              <a:miter/>
            </a:ln>
          </p:spPr>
          <p:txBody>
            <a:bodyPr rtlCol="0" anchor="ctr"/>
            <a:lstStyle/>
            <a:p>
              <a:endParaRPr lang="nl-NL"/>
            </a:p>
          </p:txBody>
        </p:sp>
        <p:sp>
          <p:nvSpPr>
            <p:cNvPr id="330" name="Vrije vorm 329">
              <a:extLst>
                <a:ext uri="{FF2B5EF4-FFF2-40B4-BE49-F238E27FC236}">
                  <a16:creationId xmlns:a16="http://schemas.microsoft.com/office/drawing/2014/main" id="{FB8F0D6D-4595-CA31-3712-405AC78F5410}"/>
                </a:ext>
              </a:extLst>
            </p:cNvPr>
            <p:cNvSpPr/>
            <p:nvPr/>
          </p:nvSpPr>
          <p:spPr>
            <a:xfrm>
              <a:off x="5348532" y="4196025"/>
              <a:ext cx="1190817" cy="5454"/>
            </a:xfrm>
            <a:custGeom>
              <a:avLst/>
              <a:gdLst>
                <a:gd name="connsiteX0" fmla="*/ 0 w 2744466"/>
                <a:gd name="connsiteY0" fmla="*/ 0 h 9877"/>
                <a:gd name="connsiteX1" fmla="*/ 2744467 w 2744466"/>
                <a:gd name="connsiteY1" fmla="*/ 0 h 9877"/>
                <a:gd name="connsiteX2" fmla="*/ 2744467 w 2744466"/>
                <a:gd name="connsiteY2" fmla="*/ 9878 h 9877"/>
                <a:gd name="connsiteX3" fmla="*/ 0 w 2744466"/>
                <a:gd name="connsiteY3" fmla="*/ 9878 h 9877"/>
              </a:gdLst>
              <a:ahLst/>
              <a:cxnLst>
                <a:cxn ang="0">
                  <a:pos x="connsiteX0" y="connsiteY0"/>
                </a:cxn>
                <a:cxn ang="0">
                  <a:pos x="connsiteX1" y="connsiteY1"/>
                </a:cxn>
                <a:cxn ang="0">
                  <a:pos x="connsiteX2" y="connsiteY2"/>
                </a:cxn>
                <a:cxn ang="0">
                  <a:pos x="connsiteX3" y="connsiteY3"/>
                </a:cxn>
              </a:cxnLst>
              <a:rect l="l" t="t" r="r" b="b"/>
              <a:pathLst>
                <a:path w="2744466" h="9877">
                  <a:moveTo>
                    <a:pt x="0" y="0"/>
                  </a:moveTo>
                  <a:lnTo>
                    <a:pt x="2744467" y="0"/>
                  </a:lnTo>
                  <a:lnTo>
                    <a:pt x="2744467" y="9878"/>
                  </a:lnTo>
                  <a:lnTo>
                    <a:pt x="0" y="9878"/>
                  </a:lnTo>
                  <a:close/>
                </a:path>
              </a:pathLst>
            </a:custGeom>
            <a:solidFill>
              <a:srgbClr val="B8DAF4"/>
            </a:solidFill>
            <a:ln w="8096" cap="flat">
              <a:noFill/>
              <a:prstDash val="solid"/>
              <a:miter/>
            </a:ln>
          </p:spPr>
          <p:txBody>
            <a:bodyPr rtlCol="0" anchor="ctr"/>
            <a:lstStyle/>
            <a:p>
              <a:endParaRPr lang="nl-NL"/>
            </a:p>
          </p:txBody>
        </p:sp>
        <p:grpSp>
          <p:nvGrpSpPr>
            <p:cNvPr id="331" name="Groep 330">
              <a:extLst>
                <a:ext uri="{FF2B5EF4-FFF2-40B4-BE49-F238E27FC236}">
                  <a16:creationId xmlns:a16="http://schemas.microsoft.com/office/drawing/2014/main" id="{70883E87-25DF-E8EA-CBD6-BCD7B7208153}"/>
                </a:ext>
              </a:extLst>
            </p:cNvPr>
            <p:cNvGrpSpPr/>
            <p:nvPr/>
          </p:nvGrpSpPr>
          <p:grpSpPr>
            <a:xfrm>
              <a:off x="5170256" y="3089680"/>
              <a:ext cx="1560890" cy="1560890"/>
              <a:chOff x="5297941" y="2710854"/>
              <a:chExt cx="1604385" cy="1604385"/>
            </a:xfrm>
          </p:grpSpPr>
          <p:grpSp>
            <p:nvGrpSpPr>
              <p:cNvPr id="332" name="Groep 331">
                <a:extLst>
                  <a:ext uri="{FF2B5EF4-FFF2-40B4-BE49-F238E27FC236}">
                    <a16:creationId xmlns:a16="http://schemas.microsoft.com/office/drawing/2014/main" id="{2CA42434-F8D9-68F0-E2E8-CF90EFCA0C00}"/>
                  </a:ext>
                </a:extLst>
              </p:cNvPr>
              <p:cNvGrpSpPr/>
              <p:nvPr/>
            </p:nvGrpSpPr>
            <p:grpSpPr>
              <a:xfrm>
                <a:off x="5297941" y="2710854"/>
                <a:ext cx="1604385" cy="1604385"/>
                <a:chOff x="4601353" y="2022666"/>
                <a:chExt cx="2280468" cy="2280468"/>
              </a:xfrm>
            </p:grpSpPr>
            <p:sp>
              <p:nvSpPr>
                <p:cNvPr id="374" name="Ovaal 373">
                  <a:extLst>
                    <a:ext uri="{FF2B5EF4-FFF2-40B4-BE49-F238E27FC236}">
                      <a16:creationId xmlns:a16="http://schemas.microsoft.com/office/drawing/2014/main" id="{B9622604-3ADE-3D3C-97D3-26ADCD7DB342}"/>
                    </a:ext>
                  </a:extLst>
                </p:cNvPr>
                <p:cNvSpPr/>
                <p:nvPr/>
              </p:nvSpPr>
              <p:spPr>
                <a:xfrm>
                  <a:off x="4601353" y="2022666"/>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75" name="Vrije vorm 374">
                  <a:extLst>
                    <a:ext uri="{FF2B5EF4-FFF2-40B4-BE49-F238E27FC236}">
                      <a16:creationId xmlns:a16="http://schemas.microsoft.com/office/drawing/2014/main" id="{B4CCE11D-D7C1-AA49-D4B9-A09A8CFF248D}"/>
                    </a:ext>
                  </a:extLst>
                </p:cNvPr>
                <p:cNvSpPr/>
                <p:nvPr/>
              </p:nvSpPr>
              <p:spPr>
                <a:xfrm>
                  <a:off x="4689361" y="2110675"/>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376" name="Vrije vorm 375">
                  <a:extLst>
                    <a:ext uri="{FF2B5EF4-FFF2-40B4-BE49-F238E27FC236}">
                      <a16:creationId xmlns:a16="http://schemas.microsoft.com/office/drawing/2014/main" id="{0C689B69-6E0B-C403-BD10-2D2D315E6E1C}"/>
                    </a:ext>
                  </a:extLst>
                </p:cNvPr>
                <p:cNvSpPr/>
                <p:nvPr/>
              </p:nvSpPr>
              <p:spPr>
                <a:xfrm>
                  <a:off x="4744462" y="2170466"/>
                  <a:ext cx="1984875" cy="1984871"/>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grpSp>
            <p:nvGrpSpPr>
              <p:cNvPr id="333" name="Groep 332">
                <a:extLst>
                  <a:ext uri="{FF2B5EF4-FFF2-40B4-BE49-F238E27FC236}">
                    <a16:creationId xmlns:a16="http://schemas.microsoft.com/office/drawing/2014/main" id="{7F74BE07-CF96-182E-A60C-602104DD1A37}"/>
                  </a:ext>
                </a:extLst>
              </p:cNvPr>
              <p:cNvGrpSpPr/>
              <p:nvPr/>
            </p:nvGrpSpPr>
            <p:grpSpPr>
              <a:xfrm>
                <a:off x="5518952" y="3094227"/>
                <a:ext cx="1141442" cy="1125586"/>
                <a:chOff x="5518952" y="3094227"/>
                <a:chExt cx="1141442" cy="1125586"/>
              </a:xfrm>
            </p:grpSpPr>
            <p:grpSp>
              <p:nvGrpSpPr>
                <p:cNvPr id="336" name="Groep 335">
                  <a:extLst>
                    <a:ext uri="{FF2B5EF4-FFF2-40B4-BE49-F238E27FC236}">
                      <a16:creationId xmlns:a16="http://schemas.microsoft.com/office/drawing/2014/main" id="{CEA6DF13-AD63-126E-B92E-FC06AC26B856}"/>
                    </a:ext>
                  </a:extLst>
                </p:cNvPr>
                <p:cNvGrpSpPr/>
                <p:nvPr/>
              </p:nvGrpSpPr>
              <p:grpSpPr>
                <a:xfrm>
                  <a:off x="5921379" y="3238755"/>
                  <a:ext cx="726658" cy="611709"/>
                  <a:chOff x="5175343" y="7786828"/>
                  <a:chExt cx="3044572" cy="2562953"/>
                </a:xfrm>
              </p:grpSpPr>
              <p:sp>
                <p:nvSpPr>
                  <p:cNvPr id="371" name="Vrije vorm 370">
                    <a:extLst>
                      <a:ext uri="{FF2B5EF4-FFF2-40B4-BE49-F238E27FC236}">
                        <a16:creationId xmlns:a16="http://schemas.microsoft.com/office/drawing/2014/main" id="{D3BA7901-0792-5C11-5127-4EDB891A798E}"/>
                      </a:ext>
                    </a:extLst>
                  </p:cNvPr>
                  <p:cNvSpPr/>
                  <p:nvPr/>
                </p:nvSpPr>
                <p:spPr>
                  <a:xfrm>
                    <a:off x="5175343" y="7786828"/>
                    <a:ext cx="3044572" cy="2562953"/>
                  </a:xfrm>
                  <a:custGeom>
                    <a:avLst/>
                    <a:gdLst>
                      <a:gd name="connsiteX0" fmla="*/ 1287223 w 1287222"/>
                      <a:gd name="connsiteY0" fmla="*/ 25098 h 1077610"/>
                      <a:gd name="connsiteX1" fmla="*/ 1287223 w 1287222"/>
                      <a:gd name="connsiteY1" fmla="*/ 829461 h 1077610"/>
                      <a:gd name="connsiteX2" fmla="*/ 1262124 w 1287222"/>
                      <a:gd name="connsiteY2" fmla="*/ 854559 h 1077610"/>
                      <a:gd name="connsiteX3" fmla="*/ 769953 w 1287222"/>
                      <a:gd name="connsiteY3" fmla="*/ 854559 h 1077610"/>
                      <a:gd name="connsiteX4" fmla="*/ 769953 w 1287222"/>
                      <a:gd name="connsiteY4" fmla="*/ 1039316 h 1077610"/>
                      <a:gd name="connsiteX5" fmla="*/ 969526 w 1287222"/>
                      <a:gd name="connsiteY5" fmla="*/ 1039316 h 1077610"/>
                      <a:gd name="connsiteX6" fmla="*/ 1007821 w 1287222"/>
                      <a:gd name="connsiteY6" fmla="*/ 1077611 h 1077610"/>
                      <a:gd name="connsiteX7" fmla="*/ 279402 w 1287222"/>
                      <a:gd name="connsiteY7" fmla="*/ 1077611 h 1077610"/>
                      <a:gd name="connsiteX8" fmla="*/ 290655 w 1287222"/>
                      <a:gd name="connsiteY8" fmla="*/ 1050570 h 1077610"/>
                      <a:gd name="connsiteX9" fmla="*/ 317697 w 1287222"/>
                      <a:gd name="connsiteY9" fmla="*/ 1039316 h 1077610"/>
                      <a:gd name="connsiteX10" fmla="*/ 533057 w 1287222"/>
                      <a:gd name="connsiteY10" fmla="*/ 1039316 h 1077610"/>
                      <a:gd name="connsiteX11" fmla="*/ 533057 w 1287222"/>
                      <a:gd name="connsiteY11" fmla="*/ 854559 h 1077610"/>
                      <a:gd name="connsiteX12" fmla="*/ 25098 w 1287222"/>
                      <a:gd name="connsiteY12" fmla="*/ 854559 h 1077610"/>
                      <a:gd name="connsiteX13" fmla="*/ 0 w 1287222"/>
                      <a:gd name="connsiteY13" fmla="*/ 829461 h 1077610"/>
                      <a:gd name="connsiteX14" fmla="*/ 0 w 1287222"/>
                      <a:gd name="connsiteY14" fmla="*/ 25098 h 1077610"/>
                      <a:gd name="connsiteX15" fmla="*/ 25098 w 1287222"/>
                      <a:gd name="connsiteY15" fmla="*/ 0 h 1077610"/>
                      <a:gd name="connsiteX16" fmla="*/ 1262124 w 1287222"/>
                      <a:gd name="connsiteY16" fmla="*/ 0 h 1077610"/>
                      <a:gd name="connsiteX17" fmla="*/ 1287223 w 1287222"/>
                      <a:gd name="connsiteY17" fmla="*/ 25098 h 107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87222" h="1077610">
                        <a:moveTo>
                          <a:pt x="1287223" y="25098"/>
                        </a:moveTo>
                        <a:lnTo>
                          <a:pt x="1287223" y="829461"/>
                        </a:lnTo>
                        <a:cubicBezTo>
                          <a:pt x="1287223" y="843224"/>
                          <a:pt x="1275969" y="854559"/>
                          <a:pt x="1262124" y="854559"/>
                        </a:cubicBezTo>
                        <a:lnTo>
                          <a:pt x="769953" y="854559"/>
                        </a:lnTo>
                        <a:lnTo>
                          <a:pt x="769953" y="1039316"/>
                        </a:lnTo>
                        <a:lnTo>
                          <a:pt x="969526" y="1039316"/>
                        </a:lnTo>
                        <a:cubicBezTo>
                          <a:pt x="990576" y="1039316"/>
                          <a:pt x="1007821" y="1056561"/>
                          <a:pt x="1007821" y="1077611"/>
                        </a:cubicBezTo>
                        <a:lnTo>
                          <a:pt x="279402" y="1077611"/>
                        </a:lnTo>
                        <a:cubicBezTo>
                          <a:pt x="279402" y="1067086"/>
                          <a:pt x="283693" y="1057532"/>
                          <a:pt x="290655" y="1050570"/>
                        </a:cubicBezTo>
                        <a:cubicBezTo>
                          <a:pt x="297618" y="1043607"/>
                          <a:pt x="307172" y="1039316"/>
                          <a:pt x="317697" y="1039316"/>
                        </a:cubicBezTo>
                        <a:lnTo>
                          <a:pt x="533057" y="1039316"/>
                        </a:lnTo>
                        <a:lnTo>
                          <a:pt x="533057" y="854559"/>
                        </a:lnTo>
                        <a:lnTo>
                          <a:pt x="25098" y="854559"/>
                        </a:lnTo>
                        <a:cubicBezTo>
                          <a:pt x="11254" y="854559"/>
                          <a:pt x="0" y="843224"/>
                          <a:pt x="0" y="829461"/>
                        </a:cubicBezTo>
                        <a:lnTo>
                          <a:pt x="0" y="25098"/>
                        </a:lnTo>
                        <a:cubicBezTo>
                          <a:pt x="0" y="11335"/>
                          <a:pt x="11254" y="0"/>
                          <a:pt x="25098" y="0"/>
                        </a:cubicBezTo>
                        <a:lnTo>
                          <a:pt x="1262124" y="0"/>
                        </a:lnTo>
                        <a:cubicBezTo>
                          <a:pt x="1275969" y="0"/>
                          <a:pt x="1287223" y="11335"/>
                          <a:pt x="1287223" y="25098"/>
                        </a:cubicBezTo>
                        <a:close/>
                      </a:path>
                    </a:pathLst>
                  </a:custGeom>
                  <a:solidFill>
                    <a:srgbClr val="B8DAF4"/>
                  </a:solidFill>
                  <a:ln w="8096" cap="flat">
                    <a:noFill/>
                    <a:prstDash val="solid"/>
                    <a:miter/>
                  </a:ln>
                </p:spPr>
                <p:txBody>
                  <a:bodyPr rtlCol="0" anchor="ctr"/>
                  <a:lstStyle/>
                  <a:p>
                    <a:endParaRPr lang="nl-NL"/>
                  </a:p>
                </p:txBody>
              </p:sp>
              <p:sp>
                <p:nvSpPr>
                  <p:cNvPr id="372" name="Vrije vorm 371">
                    <a:extLst>
                      <a:ext uri="{FF2B5EF4-FFF2-40B4-BE49-F238E27FC236}">
                        <a16:creationId xmlns:a16="http://schemas.microsoft.com/office/drawing/2014/main" id="{87F5BF48-13D8-4698-5B0D-07CCB44B0410}"/>
                      </a:ext>
                    </a:extLst>
                  </p:cNvPr>
                  <p:cNvSpPr/>
                  <p:nvPr/>
                </p:nvSpPr>
                <p:spPr>
                  <a:xfrm>
                    <a:off x="6436047" y="9819246"/>
                    <a:ext cx="560429" cy="288182"/>
                  </a:xfrm>
                  <a:custGeom>
                    <a:avLst/>
                    <a:gdLst>
                      <a:gd name="connsiteX0" fmla="*/ 0 w 236945"/>
                      <a:gd name="connsiteY0" fmla="*/ 0 h 121168"/>
                      <a:gd name="connsiteX1" fmla="*/ 236945 w 236945"/>
                      <a:gd name="connsiteY1" fmla="*/ 121169 h 121168"/>
                      <a:gd name="connsiteX2" fmla="*/ 236945 w 236945"/>
                      <a:gd name="connsiteY2" fmla="*/ 0 h 121168"/>
                      <a:gd name="connsiteX3" fmla="*/ 0 w 236945"/>
                      <a:gd name="connsiteY3" fmla="*/ 0 h 121168"/>
                    </a:gdLst>
                    <a:ahLst/>
                    <a:cxnLst>
                      <a:cxn ang="0">
                        <a:pos x="connsiteX0" y="connsiteY0"/>
                      </a:cxn>
                      <a:cxn ang="0">
                        <a:pos x="connsiteX1" y="connsiteY1"/>
                      </a:cxn>
                      <a:cxn ang="0">
                        <a:pos x="connsiteX2" y="connsiteY2"/>
                      </a:cxn>
                      <a:cxn ang="0">
                        <a:pos x="connsiteX3" y="connsiteY3"/>
                      </a:cxn>
                    </a:cxnLst>
                    <a:rect l="l" t="t" r="r" b="b"/>
                    <a:pathLst>
                      <a:path w="236945" h="121168">
                        <a:moveTo>
                          <a:pt x="0" y="0"/>
                        </a:moveTo>
                        <a:lnTo>
                          <a:pt x="236945" y="121169"/>
                        </a:lnTo>
                        <a:lnTo>
                          <a:pt x="236945" y="0"/>
                        </a:lnTo>
                        <a:lnTo>
                          <a:pt x="0" y="0"/>
                        </a:lnTo>
                        <a:close/>
                      </a:path>
                    </a:pathLst>
                  </a:custGeom>
                  <a:solidFill>
                    <a:srgbClr val="86C2EB"/>
                  </a:solidFill>
                  <a:ln w="8096" cap="flat">
                    <a:noFill/>
                    <a:prstDash val="solid"/>
                    <a:miter/>
                  </a:ln>
                </p:spPr>
                <p:txBody>
                  <a:bodyPr rtlCol="0" anchor="ctr"/>
                  <a:lstStyle/>
                  <a:p>
                    <a:endParaRPr lang="nl-NL"/>
                  </a:p>
                </p:txBody>
              </p:sp>
              <p:sp>
                <p:nvSpPr>
                  <p:cNvPr id="373" name="Vrije vorm 372">
                    <a:extLst>
                      <a:ext uri="{FF2B5EF4-FFF2-40B4-BE49-F238E27FC236}">
                        <a16:creationId xmlns:a16="http://schemas.microsoft.com/office/drawing/2014/main" id="{C52B1728-2FC2-AFD1-1E26-5E3C7DA5FE2D}"/>
                      </a:ext>
                    </a:extLst>
                  </p:cNvPr>
                  <p:cNvSpPr/>
                  <p:nvPr/>
                </p:nvSpPr>
                <p:spPr>
                  <a:xfrm>
                    <a:off x="5251040" y="7879815"/>
                    <a:ext cx="2893196" cy="1846413"/>
                  </a:xfrm>
                  <a:custGeom>
                    <a:avLst/>
                    <a:gdLst>
                      <a:gd name="connsiteX0" fmla="*/ 0 w 1223221"/>
                      <a:gd name="connsiteY0" fmla="*/ 0 h 776336"/>
                      <a:gd name="connsiteX1" fmla="*/ 1223222 w 1223221"/>
                      <a:gd name="connsiteY1" fmla="*/ 0 h 776336"/>
                      <a:gd name="connsiteX2" fmla="*/ 1223222 w 1223221"/>
                      <a:gd name="connsiteY2" fmla="*/ 776337 h 776336"/>
                      <a:gd name="connsiteX3" fmla="*/ 0 w 1223221"/>
                      <a:gd name="connsiteY3" fmla="*/ 776337 h 776336"/>
                    </a:gdLst>
                    <a:ahLst/>
                    <a:cxnLst>
                      <a:cxn ang="0">
                        <a:pos x="connsiteX0" y="connsiteY0"/>
                      </a:cxn>
                      <a:cxn ang="0">
                        <a:pos x="connsiteX1" y="connsiteY1"/>
                      </a:cxn>
                      <a:cxn ang="0">
                        <a:pos x="connsiteX2" y="connsiteY2"/>
                      </a:cxn>
                      <a:cxn ang="0">
                        <a:pos x="connsiteX3" y="connsiteY3"/>
                      </a:cxn>
                    </a:cxnLst>
                    <a:rect l="l" t="t" r="r" b="b"/>
                    <a:pathLst>
                      <a:path w="1223221" h="776336">
                        <a:moveTo>
                          <a:pt x="0" y="0"/>
                        </a:moveTo>
                        <a:lnTo>
                          <a:pt x="1223222" y="0"/>
                        </a:lnTo>
                        <a:lnTo>
                          <a:pt x="1223222" y="776337"/>
                        </a:lnTo>
                        <a:lnTo>
                          <a:pt x="0" y="776337"/>
                        </a:lnTo>
                        <a:close/>
                      </a:path>
                    </a:pathLst>
                  </a:custGeom>
                  <a:solidFill>
                    <a:srgbClr val="FFFFFF"/>
                  </a:solidFill>
                  <a:ln w="8096" cap="flat">
                    <a:noFill/>
                    <a:prstDash val="solid"/>
                    <a:miter/>
                  </a:ln>
                </p:spPr>
                <p:txBody>
                  <a:bodyPr rtlCol="0" anchor="ctr"/>
                  <a:lstStyle/>
                  <a:p>
                    <a:endParaRPr lang="nl-NL"/>
                  </a:p>
                </p:txBody>
              </p:sp>
            </p:grpSp>
            <p:grpSp>
              <p:nvGrpSpPr>
                <p:cNvPr id="337" name="Graphic 46">
                  <a:extLst>
                    <a:ext uri="{FF2B5EF4-FFF2-40B4-BE49-F238E27FC236}">
                      <a16:creationId xmlns:a16="http://schemas.microsoft.com/office/drawing/2014/main" id="{75956333-513A-6FC4-1F06-5327B151E614}"/>
                    </a:ext>
                  </a:extLst>
                </p:cNvPr>
                <p:cNvGrpSpPr/>
                <p:nvPr/>
              </p:nvGrpSpPr>
              <p:grpSpPr>
                <a:xfrm flipH="1">
                  <a:off x="5958131" y="3279492"/>
                  <a:ext cx="128947" cy="128947"/>
                  <a:chOff x="7309554" y="1791904"/>
                  <a:chExt cx="223736" cy="223736"/>
                </a:xfrm>
              </p:grpSpPr>
              <p:sp>
                <p:nvSpPr>
                  <p:cNvPr id="359" name="Vrije vorm 358">
                    <a:extLst>
                      <a:ext uri="{FF2B5EF4-FFF2-40B4-BE49-F238E27FC236}">
                        <a16:creationId xmlns:a16="http://schemas.microsoft.com/office/drawing/2014/main" id="{2540A5E0-32EE-B399-1C97-80522C364B1B}"/>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a:p>
                </p:txBody>
              </p:sp>
              <p:grpSp>
                <p:nvGrpSpPr>
                  <p:cNvPr id="360" name="Graphic 46">
                    <a:extLst>
                      <a:ext uri="{FF2B5EF4-FFF2-40B4-BE49-F238E27FC236}">
                        <a16:creationId xmlns:a16="http://schemas.microsoft.com/office/drawing/2014/main" id="{2995F33C-E10A-A133-67B3-9D1E9F6A64ED}"/>
                      </a:ext>
                    </a:extLst>
                  </p:cNvPr>
                  <p:cNvGrpSpPr/>
                  <p:nvPr/>
                </p:nvGrpSpPr>
                <p:grpSpPr>
                  <a:xfrm>
                    <a:off x="7338012" y="1819223"/>
                    <a:ext cx="159620" cy="196417"/>
                    <a:chOff x="7338012" y="1819223"/>
                    <a:chExt cx="159620" cy="196417"/>
                  </a:xfrm>
                </p:grpSpPr>
                <p:sp>
                  <p:nvSpPr>
                    <p:cNvPr id="361" name="Vrije vorm 360">
                      <a:extLst>
                        <a:ext uri="{FF2B5EF4-FFF2-40B4-BE49-F238E27FC236}">
                          <a16:creationId xmlns:a16="http://schemas.microsoft.com/office/drawing/2014/main" id="{A993D553-1519-B016-922B-DE95517D04A5}"/>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chemeClr val="tx2"/>
                    </a:solidFill>
                    <a:ln w="9525" cap="flat">
                      <a:noFill/>
                      <a:prstDash val="solid"/>
                      <a:miter/>
                    </a:ln>
                  </p:spPr>
                  <p:txBody>
                    <a:bodyPr rtlCol="0" anchor="ctr"/>
                    <a:lstStyle/>
                    <a:p>
                      <a:endParaRPr lang="nl-NL"/>
                    </a:p>
                  </p:txBody>
                </p:sp>
                <p:sp>
                  <p:nvSpPr>
                    <p:cNvPr id="362" name="Vrije vorm 361">
                      <a:extLst>
                        <a:ext uri="{FF2B5EF4-FFF2-40B4-BE49-F238E27FC236}">
                          <a16:creationId xmlns:a16="http://schemas.microsoft.com/office/drawing/2014/main" id="{EFD8E3AE-47B8-EB95-0057-4AE8EF8734AB}"/>
                        </a:ext>
                      </a:extLst>
                    </p:cNvPr>
                    <p:cNvSpPr/>
                    <p:nvPr/>
                  </p:nvSpPr>
                  <p:spPr>
                    <a:xfrm>
                      <a:off x="7378931" y="1961202"/>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chemeClr val="tx2"/>
                    </a:solidFill>
                    <a:ln w="9525" cap="flat">
                      <a:noFill/>
                      <a:prstDash val="solid"/>
                      <a:miter/>
                    </a:ln>
                  </p:spPr>
                  <p:txBody>
                    <a:bodyPr rtlCol="0" anchor="ctr"/>
                    <a:lstStyle/>
                    <a:p>
                      <a:endParaRPr lang="nl-NL"/>
                    </a:p>
                  </p:txBody>
                </p:sp>
                <p:sp>
                  <p:nvSpPr>
                    <p:cNvPr id="363" name="Vrije vorm 362">
                      <a:extLst>
                        <a:ext uri="{FF2B5EF4-FFF2-40B4-BE49-F238E27FC236}">
                          <a16:creationId xmlns:a16="http://schemas.microsoft.com/office/drawing/2014/main" id="{EAE4D5AB-1D6E-23CB-C648-D17E668F571F}"/>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chemeClr val="tx2"/>
                    </a:solidFill>
                    <a:ln w="9525" cap="flat">
                      <a:noFill/>
                      <a:prstDash val="solid"/>
                      <a:miter/>
                    </a:ln>
                  </p:spPr>
                  <p:txBody>
                    <a:bodyPr rtlCol="0" anchor="ctr"/>
                    <a:lstStyle/>
                    <a:p>
                      <a:endParaRPr lang="nl-NL"/>
                    </a:p>
                  </p:txBody>
                </p:sp>
                <p:sp>
                  <p:nvSpPr>
                    <p:cNvPr id="364" name="Vrije vorm 363">
                      <a:extLst>
                        <a:ext uri="{FF2B5EF4-FFF2-40B4-BE49-F238E27FC236}">
                          <a16:creationId xmlns:a16="http://schemas.microsoft.com/office/drawing/2014/main" id="{B52C9A17-0607-4C2F-15AC-4018C25320AF}"/>
                        </a:ext>
                      </a:extLst>
                    </p:cNvPr>
                    <p:cNvSpPr/>
                    <p:nvPr/>
                  </p:nvSpPr>
                  <p:spPr>
                    <a:xfrm>
                      <a:off x="7459249" y="1966297"/>
                      <a:ext cx="38383" cy="40259"/>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Lst>
                      <a:ahLst/>
                      <a:cxnLst>
                        <a:cxn ang="0">
                          <a:pos x="connsiteX0" y="connsiteY0"/>
                        </a:cxn>
                        <a:cxn ang="0">
                          <a:pos x="connsiteX1" y="connsiteY1"/>
                        </a:cxn>
                        <a:cxn ang="0">
                          <a:pos x="connsiteX2" y="connsiteY2"/>
                        </a:cxn>
                        <a:cxn ang="0">
                          <a:pos x="connsiteX3" y="connsiteY3"/>
                        </a:cxn>
                      </a:cxnLst>
                      <a:rect l="l" t="t" r="r" b="b"/>
                      <a:pathLst>
                        <a:path w="38383" h="40259">
                          <a:moveTo>
                            <a:pt x="0" y="0"/>
                          </a:moveTo>
                          <a:cubicBezTo>
                            <a:pt x="0" y="0"/>
                            <a:pt x="5836" y="16580"/>
                            <a:pt x="6388" y="40259"/>
                          </a:cubicBezTo>
                          <a:cubicBezTo>
                            <a:pt x="18256" y="35144"/>
                            <a:pt x="29067" y="28048"/>
                            <a:pt x="38383" y="19371"/>
                          </a:cubicBezTo>
                          <a:cubicBezTo>
                            <a:pt x="27753" y="11074"/>
                            <a:pt x="11509" y="4786"/>
                            <a:pt x="0" y="0"/>
                          </a:cubicBezTo>
                          <a:close/>
                        </a:path>
                      </a:pathLst>
                    </a:custGeom>
                    <a:solidFill>
                      <a:schemeClr val="tx2"/>
                    </a:solidFill>
                    <a:ln w="9525" cap="flat">
                      <a:noFill/>
                      <a:prstDash val="solid"/>
                      <a:miter/>
                    </a:ln>
                  </p:spPr>
                  <p:txBody>
                    <a:bodyPr rtlCol="0" anchor="ctr"/>
                    <a:lstStyle/>
                    <a:p>
                      <a:endParaRPr lang="nl-NL"/>
                    </a:p>
                  </p:txBody>
                </p:sp>
                <p:sp>
                  <p:nvSpPr>
                    <p:cNvPr id="365" name="Vrije vorm 364">
                      <a:extLst>
                        <a:ext uri="{FF2B5EF4-FFF2-40B4-BE49-F238E27FC236}">
                          <a16:creationId xmlns:a16="http://schemas.microsoft.com/office/drawing/2014/main" id="{A017C764-0638-7837-B001-4C64F19E9FAF}"/>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chemeClr val="tx2"/>
                    </a:solidFill>
                    <a:ln w="9525" cap="flat">
                      <a:noFill/>
                      <a:prstDash val="solid"/>
                      <a:miter/>
                    </a:ln>
                  </p:spPr>
                  <p:txBody>
                    <a:bodyPr rtlCol="0" anchor="ctr"/>
                    <a:lstStyle/>
                    <a:p>
                      <a:endParaRPr lang="nl-NL"/>
                    </a:p>
                  </p:txBody>
                </p:sp>
                <p:sp>
                  <p:nvSpPr>
                    <p:cNvPr id="366" name="Vrije vorm 365">
                      <a:extLst>
                        <a:ext uri="{FF2B5EF4-FFF2-40B4-BE49-F238E27FC236}">
                          <a16:creationId xmlns:a16="http://schemas.microsoft.com/office/drawing/2014/main" id="{DB0FEE9B-489B-EA3F-E349-5A15166D661D}"/>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chemeClr val="tx2"/>
                    </a:solidFill>
                    <a:ln w="9525" cap="flat">
                      <a:noFill/>
                      <a:prstDash val="solid"/>
                      <a:miter/>
                    </a:ln>
                  </p:spPr>
                  <p:txBody>
                    <a:bodyPr rtlCol="0" anchor="ctr"/>
                    <a:lstStyle/>
                    <a:p>
                      <a:endParaRPr lang="nl-NL"/>
                    </a:p>
                  </p:txBody>
                </p:sp>
                <p:sp>
                  <p:nvSpPr>
                    <p:cNvPr id="367" name="Vrije vorm 366">
                      <a:extLst>
                        <a:ext uri="{FF2B5EF4-FFF2-40B4-BE49-F238E27FC236}">
                          <a16:creationId xmlns:a16="http://schemas.microsoft.com/office/drawing/2014/main" id="{2217EA03-EDEA-2195-4857-C712C386C92B}"/>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chemeClr val="tx2"/>
                    </a:solidFill>
                    <a:ln w="9525" cap="flat">
                      <a:noFill/>
                      <a:prstDash val="solid"/>
                      <a:miter/>
                    </a:ln>
                  </p:spPr>
                  <p:txBody>
                    <a:bodyPr rtlCol="0" anchor="ctr"/>
                    <a:lstStyle/>
                    <a:p>
                      <a:endParaRPr lang="nl-NL"/>
                    </a:p>
                  </p:txBody>
                </p:sp>
                <p:sp>
                  <p:nvSpPr>
                    <p:cNvPr id="368" name="Vrije vorm 367">
                      <a:extLst>
                        <a:ext uri="{FF2B5EF4-FFF2-40B4-BE49-F238E27FC236}">
                          <a16:creationId xmlns:a16="http://schemas.microsoft.com/office/drawing/2014/main" id="{EAE9B8A7-1244-2279-1BBB-91C8D233B58E}"/>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chemeClr val="tx2"/>
                    </a:solidFill>
                    <a:ln w="9525" cap="flat">
                      <a:noFill/>
                      <a:prstDash val="solid"/>
                      <a:miter/>
                    </a:ln>
                  </p:spPr>
                  <p:txBody>
                    <a:bodyPr rtlCol="0" anchor="ctr"/>
                    <a:lstStyle/>
                    <a:p>
                      <a:endParaRPr lang="nl-NL"/>
                    </a:p>
                  </p:txBody>
                </p:sp>
                <p:sp>
                  <p:nvSpPr>
                    <p:cNvPr id="369" name="Vrije vorm 368">
                      <a:extLst>
                        <a:ext uri="{FF2B5EF4-FFF2-40B4-BE49-F238E27FC236}">
                          <a16:creationId xmlns:a16="http://schemas.microsoft.com/office/drawing/2014/main" id="{C9D64578-8511-D80F-0073-8D6A4E823F9D}"/>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chemeClr val="tx2"/>
                    </a:solidFill>
                    <a:ln w="9525" cap="flat">
                      <a:noFill/>
                      <a:prstDash val="solid"/>
                      <a:miter/>
                    </a:ln>
                  </p:spPr>
                  <p:txBody>
                    <a:bodyPr rtlCol="0" anchor="ctr"/>
                    <a:lstStyle/>
                    <a:p>
                      <a:endParaRPr lang="nl-NL"/>
                    </a:p>
                  </p:txBody>
                </p:sp>
                <p:sp>
                  <p:nvSpPr>
                    <p:cNvPr id="370" name="Vrije vorm 369">
                      <a:extLst>
                        <a:ext uri="{FF2B5EF4-FFF2-40B4-BE49-F238E27FC236}">
                          <a16:creationId xmlns:a16="http://schemas.microsoft.com/office/drawing/2014/main" id="{02904A9A-4FE0-692C-42A9-85348B09591C}"/>
                        </a:ext>
                      </a:extLst>
                    </p:cNvPr>
                    <p:cNvSpPr/>
                    <p:nvPr/>
                  </p:nvSpPr>
                  <p:spPr>
                    <a:xfrm>
                      <a:off x="7438160"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chemeClr val="tx2"/>
                    </a:solidFill>
                    <a:ln w="9525" cap="flat">
                      <a:noFill/>
                      <a:prstDash val="solid"/>
                      <a:miter/>
                    </a:ln>
                  </p:spPr>
                  <p:txBody>
                    <a:bodyPr rtlCol="0" anchor="ctr"/>
                    <a:lstStyle/>
                    <a:p>
                      <a:endParaRPr lang="nl-NL"/>
                    </a:p>
                  </p:txBody>
                </p:sp>
              </p:grpSp>
            </p:grpSp>
            <p:grpSp>
              <p:nvGrpSpPr>
                <p:cNvPr id="338" name="Groep 337">
                  <a:extLst>
                    <a:ext uri="{FF2B5EF4-FFF2-40B4-BE49-F238E27FC236}">
                      <a16:creationId xmlns:a16="http://schemas.microsoft.com/office/drawing/2014/main" id="{CB13B750-24F4-F504-9B77-0D243869D088}"/>
                    </a:ext>
                  </a:extLst>
                </p:cNvPr>
                <p:cNvGrpSpPr/>
                <p:nvPr/>
              </p:nvGrpSpPr>
              <p:grpSpPr>
                <a:xfrm>
                  <a:off x="6114160" y="3235362"/>
                  <a:ext cx="546234" cy="230832"/>
                  <a:chOff x="9578154" y="3147444"/>
                  <a:chExt cx="664675" cy="280884"/>
                </a:xfrm>
              </p:grpSpPr>
              <p:sp>
                <p:nvSpPr>
                  <p:cNvPr id="356" name="Tekstvak 355">
                    <a:extLst>
                      <a:ext uri="{FF2B5EF4-FFF2-40B4-BE49-F238E27FC236}">
                        <a16:creationId xmlns:a16="http://schemas.microsoft.com/office/drawing/2014/main" id="{55C3802A-23AD-57E3-5FAB-8E36E22A2847}"/>
                      </a:ext>
                    </a:extLst>
                  </p:cNvPr>
                  <p:cNvSpPr txBox="1"/>
                  <p:nvPr/>
                </p:nvSpPr>
                <p:spPr>
                  <a:xfrm>
                    <a:off x="9762449" y="3147444"/>
                    <a:ext cx="480380" cy="280884"/>
                  </a:xfrm>
                  <a:prstGeom prst="rect">
                    <a:avLst/>
                  </a:prstGeom>
                  <a:noFill/>
                </p:spPr>
                <p:txBody>
                  <a:bodyPr wrap="square" rtlCol="0">
                    <a:spAutoFit/>
                  </a:bodyPr>
                  <a:lstStyle/>
                  <a:p>
                    <a:pPr algn="r"/>
                    <a:r>
                      <a:rPr lang="nl-NL" sz="900" b="1">
                        <a:solidFill>
                          <a:schemeClr val="tx2"/>
                        </a:solidFill>
                      </a:rPr>
                      <a:t>EPD</a:t>
                    </a:r>
                  </a:p>
                </p:txBody>
              </p:sp>
              <p:sp>
                <p:nvSpPr>
                  <p:cNvPr id="357" name="Afgeronde rechthoek 356">
                    <a:extLst>
                      <a:ext uri="{FF2B5EF4-FFF2-40B4-BE49-F238E27FC236}">
                        <a16:creationId xmlns:a16="http://schemas.microsoft.com/office/drawing/2014/main" id="{9709CD2D-433A-6B81-47FB-911D5432625B}"/>
                      </a:ext>
                    </a:extLst>
                  </p:cNvPr>
                  <p:cNvSpPr/>
                  <p:nvPr/>
                </p:nvSpPr>
                <p:spPr>
                  <a:xfrm>
                    <a:off x="9578154" y="3245029"/>
                    <a:ext cx="219679"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sp>
                <p:nvSpPr>
                  <p:cNvPr id="358" name="Afgeronde rechthoek 357">
                    <a:extLst>
                      <a:ext uri="{FF2B5EF4-FFF2-40B4-BE49-F238E27FC236}">
                        <a16:creationId xmlns:a16="http://schemas.microsoft.com/office/drawing/2014/main" id="{FFDA277B-2F7F-0932-04D0-B7DC752838B8}"/>
                      </a:ext>
                    </a:extLst>
                  </p:cNvPr>
                  <p:cNvSpPr/>
                  <p:nvPr/>
                </p:nvSpPr>
                <p:spPr>
                  <a:xfrm>
                    <a:off x="9578154" y="3281586"/>
                    <a:ext cx="147172"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grpSp>
            <p:grpSp>
              <p:nvGrpSpPr>
                <p:cNvPr id="340" name="Graphic 2">
                  <a:extLst>
                    <a:ext uri="{FF2B5EF4-FFF2-40B4-BE49-F238E27FC236}">
                      <a16:creationId xmlns:a16="http://schemas.microsoft.com/office/drawing/2014/main" id="{D9589EFC-B98F-B849-9A69-BC436E5A954D}"/>
                    </a:ext>
                  </a:extLst>
                </p:cNvPr>
                <p:cNvGrpSpPr/>
                <p:nvPr/>
              </p:nvGrpSpPr>
              <p:grpSpPr>
                <a:xfrm flipH="1">
                  <a:off x="5518952" y="3094227"/>
                  <a:ext cx="854009" cy="949016"/>
                  <a:chOff x="4266343" y="2707657"/>
                  <a:chExt cx="1248613" cy="1380953"/>
                </a:xfrm>
              </p:grpSpPr>
              <p:sp>
                <p:nvSpPr>
                  <p:cNvPr id="345" name="Vrije vorm 344">
                    <a:extLst>
                      <a:ext uri="{FF2B5EF4-FFF2-40B4-BE49-F238E27FC236}">
                        <a16:creationId xmlns:a16="http://schemas.microsoft.com/office/drawing/2014/main" id="{DED44C29-0D6F-290C-8C98-43DC01B5031D}"/>
                      </a:ext>
                    </a:extLst>
                  </p:cNvPr>
                  <p:cNvSpPr/>
                  <p:nvPr/>
                </p:nvSpPr>
                <p:spPr>
                  <a:xfrm>
                    <a:off x="4266343" y="3682442"/>
                    <a:ext cx="464113" cy="129762"/>
                  </a:xfrm>
                  <a:custGeom>
                    <a:avLst/>
                    <a:gdLst>
                      <a:gd name="connsiteX0" fmla="*/ 410879 w 464113"/>
                      <a:gd name="connsiteY0" fmla="*/ 14600 h 129762"/>
                      <a:gd name="connsiteX1" fmla="*/ 203858 w 464113"/>
                      <a:gd name="connsiteY1" fmla="*/ 39131 h 129762"/>
                      <a:gd name="connsiteX2" fmla="*/ 118847 w 464113"/>
                      <a:gd name="connsiteY2" fmla="*/ 26 h 129762"/>
                      <a:gd name="connsiteX3" fmla="*/ 67355 w 464113"/>
                      <a:gd name="connsiteY3" fmla="*/ 10875 h 129762"/>
                      <a:gd name="connsiteX4" fmla="*/ 32460 w 464113"/>
                      <a:gd name="connsiteY4" fmla="*/ 54109 h 129762"/>
                      <a:gd name="connsiteX5" fmla="*/ 50353 w 464113"/>
                      <a:gd name="connsiteY5" fmla="*/ 52733 h 129762"/>
                      <a:gd name="connsiteX6" fmla="*/ 59745 w 464113"/>
                      <a:gd name="connsiteY6" fmla="*/ 46661 h 129762"/>
                      <a:gd name="connsiteX7" fmla="*/ 399 w 464113"/>
                      <a:gd name="connsiteY7" fmla="*/ 105521 h 129762"/>
                      <a:gd name="connsiteX8" fmla="*/ 27117 w 464113"/>
                      <a:gd name="connsiteY8" fmla="*/ 105439 h 129762"/>
                      <a:gd name="connsiteX9" fmla="*/ 63307 w 464113"/>
                      <a:gd name="connsiteY9" fmla="*/ 79693 h 129762"/>
                      <a:gd name="connsiteX10" fmla="*/ 31246 w 464113"/>
                      <a:gd name="connsiteY10" fmla="*/ 118717 h 129762"/>
                      <a:gd name="connsiteX11" fmla="*/ 49220 w 464113"/>
                      <a:gd name="connsiteY11" fmla="*/ 119689 h 129762"/>
                      <a:gd name="connsiteX12" fmla="*/ 47843 w 464113"/>
                      <a:gd name="connsiteY12" fmla="*/ 122846 h 129762"/>
                      <a:gd name="connsiteX13" fmla="*/ 75775 w 464113"/>
                      <a:gd name="connsiteY13" fmla="*/ 123251 h 129762"/>
                      <a:gd name="connsiteX14" fmla="*/ 97230 w 464113"/>
                      <a:gd name="connsiteY14" fmla="*/ 111350 h 129762"/>
                      <a:gd name="connsiteX15" fmla="*/ 131801 w 464113"/>
                      <a:gd name="connsiteY15" fmla="*/ 109326 h 129762"/>
                      <a:gd name="connsiteX16" fmla="*/ 138116 w 464113"/>
                      <a:gd name="connsiteY16" fmla="*/ 109326 h 129762"/>
                      <a:gd name="connsiteX17" fmla="*/ 140302 w 464113"/>
                      <a:gd name="connsiteY17" fmla="*/ 109488 h 129762"/>
                      <a:gd name="connsiteX18" fmla="*/ 172606 w 464113"/>
                      <a:gd name="connsiteY18" fmla="*/ 113860 h 129762"/>
                      <a:gd name="connsiteX19" fmla="*/ 223127 w 464113"/>
                      <a:gd name="connsiteY19" fmla="*/ 114183 h 129762"/>
                      <a:gd name="connsiteX20" fmla="*/ 301256 w 464113"/>
                      <a:gd name="connsiteY20" fmla="*/ 126328 h 129762"/>
                      <a:gd name="connsiteX21" fmla="*/ 462614 w 464113"/>
                      <a:gd name="connsiteY21" fmla="*/ 101472 h 129762"/>
                      <a:gd name="connsiteX22" fmla="*/ 410879 w 464113"/>
                      <a:gd name="connsiteY22" fmla="*/ 14600 h 129762"/>
                      <a:gd name="connsiteX23" fmla="*/ 59906 w 464113"/>
                      <a:gd name="connsiteY23" fmla="*/ 46499 h 129762"/>
                      <a:gd name="connsiteX24" fmla="*/ 61364 w 464113"/>
                      <a:gd name="connsiteY24" fmla="*/ 45042 h 129762"/>
                      <a:gd name="connsiteX25" fmla="*/ 64683 w 464113"/>
                      <a:gd name="connsiteY25" fmla="*/ 42370 h 129762"/>
                      <a:gd name="connsiteX26" fmla="*/ 59906 w 464113"/>
                      <a:gd name="connsiteY26" fmla="*/ 46499 h 12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64113" h="129762">
                        <a:moveTo>
                          <a:pt x="410879" y="14600"/>
                        </a:moveTo>
                        <a:cubicBezTo>
                          <a:pt x="355177" y="-5965"/>
                          <a:pt x="267656" y="32573"/>
                          <a:pt x="203858" y="39131"/>
                        </a:cubicBezTo>
                        <a:cubicBezTo>
                          <a:pt x="183617" y="30711"/>
                          <a:pt x="122572" y="593"/>
                          <a:pt x="118847" y="26"/>
                        </a:cubicBezTo>
                        <a:cubicBezTo>
                          <a:pt x="114961" y="-621"/>
                          <a:pt x="67355" y="10875"/>
                          <a:pt x="67355" y="10875"/>
                        </a:cubicBezTo>
                        <a:lnTo>
                          <a:pt x="32460" y="54109"/>
                        </a:lnTo>
                        <a:cubicBezTo>
                          <a:pt x="32460" y="54109"/>
                          <a:pt x="43228" y="55809"/>
                          <a:pt x="50353" y="52733"/>
                        </a:cubicBezTo>
                        <a:cubicBezTo>
                          <a:pt x="53591" y="51357"/>
                          <a:pt x="56992" y="48928"/>
                          <a:pt x="59745" y="46661"/>
                        </a:cubicBezTo>
                        <a:cubicBezTo>
                          <a:pt x="50353" y="56214"/>
                          <a:pt x="3638" y="103820"/>
                          <a:pt x="399" y="105521"/>
                        </a:cubicBezTo>
                        <a:cubicBezTo>
                          <a:pt x="-3082" y="107382"/>
                          <a:pt x="17077" y="110297"/>
                          <a:pt x="27117" y="105439"/>
                        </a:cubicBezTo>
                        <a:cubicBezTo>
                          <a:pt x="36751" y="100744"/>
                          <a:pt x="61688" y="80989"/>
                          <a:pt x="63307" y="79693"/>
                        </a:cubicBezTo>
                        <a:cubicBezTo>
                          <a:pt x="61607" y="81718"/>
                          <a:pt x="34241" y="114507"/>
                          <a:pt x="31246" y="118717"/>
                        </a:cubicBezTo>
                        <a:cubicBezTo>
                          <a:pt x="33918" y="121713"/>
                          <a:pt x="42742" y="122685"/>
                          <a:pt x="49220" y="119689"/>
                        </a:cubicBezTo>
                        <a:lnTo>
                          <a:pt x="47843" y="122846"/>
                        </a:lnTo>
                        <a:cubicBezTo>
                          <a:pt x="47843" y="122846"/>
                          <a:pt x="61283" y="127623"/>
                          <a:pt x="75775" y="123251"/>
                        </a:cubicBezTo>
                        <a:cubicBezTo>
                          <a:pt x="90267" y="118879"/>
                          <a:pt x="97230" y="111350"/>
                          <a:pt x="97230" y="111350"/>
                        </a:cubicBezTo>
                        <a:cubicBezTo>
                          <a:pt x="97230" y="111350"/>
                          <a:pt x="126863" y="110135"/>
                          <a:pt x="131801" y="109326"/>
                        </a:cubicBezTo>
                        <a:cubicBezTo>
                          <a:pt x="132935" y="109164"/>
                          <a:pt x="135202" y="109164"/>
                          <a:pt x="138116" y="109326"/>
                        </a:cubicBezTo>
                        <a:cubicBezTo>
                          <a:pt x="138764" y="109407"/>
                          <a:pt x="139574" y="109407"/>
                          <a:pt x="140302" y="109488"/>
                        </a:cubicBezTo>
                        <a:cubicBezTo>
                          <a:pt x="150099" y="110297"/>
                          <a:pt x="165158" y="112402"/>
                          <a:pt x="172606" y="113860"/>
                        </a:cubicBezTo>
                        <a:cubicBezTo>
                          <a:pt x="181836" y="115641"/>
                          <a:pt x="212035" y="116531"/>
                          <a:pt x="223127" y="114183"/>
                        </a:cubicBezTo>
                        <a:cubicBezTo>
                          <a:pt x="255431" y="118636"/>
                          <a:pt x="283444" y="124709"/>
                          <a:pt x="301256" y="126328"/>
                        </a:cubicBezTo>
                        <a:cubicBezTo>
                          <a:pt x="333641" y="129161"/>
                          <a:pt x="437273" y="139525"/>
                          <a:pt x="462614" y="101472"/>
                        </a:cubicBezTo>
                        <a:cubicBezTo>
                          <a:pt x="472006" y="87223"/>
                          <a:pt x="435168" y="23587"/>
                          <a:pt x="410879" y="14600"/>
                        </a:cubicBezTo>
                        <a:close/>
                        <a:moveTo>
                          <a:pt x="59906" y="46499"/>
                        </a:moveTo>
                        <a:cubicBezTo>
                          <a:pt x="60878" y="45527"/>
                          <a:pt x="61364" y="45042"/>
                          <a:pt x="61364" y="45042"/>
                        </a:cubicBezTo>
                        <a:lnTo>
                          <a:pt x="64683" y="42370"/>
                        </a:lnTo>
                        <a:cubicBezTo>
                          <a:pt x="63793" y="43260"/>
                          <a:pt x="62012" y="44879"/>
                          <a:pt x="59906" y="46499"/>
                        </a:cubicBezTo>
                        <a:close/>
                      </a:path>
                    </a:pathLst>
                  </a:custGeom>
                  <a:solidFill>
                    <a:srgbClr val="E5B6AE"/>
                  </a:solidFill>
                  <a:ln w="8096" cap="flat">
                    <a:noFill/>
                    <a:prstDash val="solid"/>
                    <a:miter/>
                  </a:ln>
                </p:spPr>
                <p:txBody>
                  <a:bodyPr rtlCol="0" anchor="ctr"/>
                  <a:lstStyle/>
                  <a:p>
                    <a:endParaRPr lang="nl-NL"/>
                  </a:p>
                </p:txBody>
              </p:sp>
              <p:sp>
                <p:nvSpPr>
                  <p:cNvPr id="346" name="Vrije vorm 345">
                    <a:extLst>
                      <a:ext uri="{FF2B5EF4-FFF2-40B4-BE49-F238E27FC236}">
                        <a16:creationId xmlns:a16="http://schemas.microsoft.com/office/drawing/2014/main" id="{0DAF490F-6340-9A11-3881-BED37757F286}"/>
                      </a:ext>
                    </a:extLst>
                  </p:cNvPr>
                  <p:cNvSpPr/>
                  <p:nvPr/>
                </p:nvSpPr>
                <p:spPr>
                  <a:xfrm>
                    <a:off x="4938757" y="3675886"/>
                    <a:ext cx="570263" cy="139135"/>
                  </a:xfrm>
                  <a:custGeom>
                    <a:avLst/>
                    <a:gdLst>
                      <a:gd name="connsiteX0" fmla="*/ 568372 w 570263"/>
                      <a:gd name="connsiteY0" fmla="*/ 105114 h 139135"/>
                      <a:gd name="connsiteX1" fmla="*/ 366209 w 570263"/>
                      <a:gd name="connsiteY1" fmla="*/ 132479 h 139135"/>
                      <a:gd name="connsiteX2" fmla="*/ 246708 w 570263"/>
                      <a:gd name="connsiteY2" fmla="*/ 116691 h 139135"/>
                      <a:gd name="connsiteX3" fmla="*/ 235130 w 570263"/>
                      <a:gd name="connsiteY3" fmla="*/ 126650 h 139135"/>
                      <a:gd name="connsiteX4" fmla="*/ 179266 w 570263"/>
                      <a:gd name="connsiteY4" fmla="*/ 127541 h 139135"/>
                      <a:gd name="connsiteX5" fmla="*/ 136923 w 570263"/>
                      <a:gd name="connsiteY5" fmla="*/ 122764 h 139135"/>
                      <a:gd name="connsiteX6" fmla="*/ 101056 w 570263"/>
                      <a:gd name="connsiteY6" fmla="*/ 124869 h 139135"/>
                      <a:gd name="connsiteX7" fmla="*/ 78711 w 570263"/>
                      <a:gd name="connsiteY7" fmla="*/ 137256 h 139135"/>
                      <a:gd name="connsiteX8" fmla="*/ 49645 w 570263"/>
                      <a:gd name="connsiteY8" fmla="*/ 136851 h 139135"/>
                      <a:gd name="connsiteX9" fmla="*/ 51184 w 570263"/>
                      <a:gd name="connsiteY9" fmla="*/ 133532 h 139135"/>
                      <a:gd name="connsiteX10" fmla="*/ 32400 w 570263"/>
                      <a:gd name="connsiteY10" fmla="*/ 132479 h 139135"/>
                      <a:gd name="connsiteX11" fmla="*/ 65676 w 570263"/>
                      <a:gd name="connsiteY11" fmla="*/ 91998 h 139135"/>
                      <a:gd name="connsiteX12" fmla="*/ 28109 w 570263"/>
                      <a:gd name="connsiteY12" fmla="*/ 118716 h 139135"/>
                      <a:gd name="connsiteX13" fmla="*/ 420 w 570263"/>
                      <a:gd name="connsiteY13" fmla="*/ 118797 h 139135"/>
                      <a:gd name="connsiteX14" fmla="*/ 63733 w 570263"/>
                      <a:gd name="connsiteY14" fmla="*/ 56051 h 139135"/>
                      <a:gd name="connsiteX15" fmla="*/ 86888 w 570263"/>
                      <a:gd name="connsiteY15" fmla="*/ 36944 h 139135"/>
                      <a:gd name="connsiteX16" fmla="*/ 54989 w 570263"/>
                      <a:gd name="connsiteY16" fmla="*/ 39696 h 139135"/>
                      <a:gd name="connsiteX17" fmla="*/ 31429 w 570263"/>
                      <a:gd name="connsiteY17" fmla="*/ 60180 h 139135"/>
                      <a:gd name="connsiteX18" fmla="*/ 1068 w 570263"/>
                      <a:gd name="connsiteY18" fmla="*/ 63985 h 139135"/>
                      <a:gd name="connsiteX19" fmla="*/ 56851 w 570263"/>
                      <a:gd name="connsiteY19" fmla="*/ 11683 h 139135"/>
                      <a:gd name="connsiteX20" fmla="*/ 122188 w 570263"/>
                      <a:gd name="connsiteY20" fmla="*/ 25 h 139135"/>
                      <a:gd name="connsiteX21" fmla="*/ 194163 w 570263"/>
                      <a:gd name="connsiteY21" fmla="*/ 40749 h 139135"/>
                      <a:gd name="connsiteX22" fmla="*/ 237397 w 570263"/>
                      <a:gd name="connsiteY22" fmla="*/ 37024 h 139135"/>
                      <a:gd name="connsiteX23" fmla="*/ 503602 w 570263"/>
                      <a:gd name="connsiteY23" fmla="*/ 9416 h 139135"/>
                      <a:gd name="connsiteX24" fmla="*/ 568372 w 570263"/>
                      <a:gd name="connsiteY24" fmla="*/ 105114 h 1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263" h="139135">
                        <a:moveTo>
                          <a:pt x="568372" y="105114"/>
                        </a:moveTo>
                        <a:cubicBezTo>
                          <a:pt x="536716" y="147052"/>
                          <a:pt x="406852" y="135637"/>
                          <a:pt x="366209" y="132479"/>
                        </a:cubicBezTo>
                        <a:cubicBezTo>
                          <a:pt x="339977" y="130455"/>
                          <a:pt x="296176" y="121549"/>
                          <a:pt x="246708" y="116691"/>
                        </a:cubicBezTo>
                        <a:cubicBezTo>
                          <a:pt x="243227" y="120335"/>
                          <a:pt x="238612" y="124707"/>
                          <a:pt x="235130" y="126650"/>
                        </a:cubicBezTo>
                        <a:cubicBezTo>
                          <a:pt x="228572" y="130374"/>
                          <a:pt x="190196" y="129646"/>
                          <a:pt x="179266" y="127541"/>
                        </a:cubicBezTo>
                        <a:cubicBezTo>
                          <a:pt x="168336" y="125436"/>
                          <a:pt x="142024" y="121954"/>
                          <a:pt x="136923" y="122764"/>
                        </a:cubicBezTo>
                        <a:cubicBezTo>
                          <a:pt x="131822" y="123654"/>
                          <a:pt x="101056" y="124869"/>
                          <a:pt x="101056" y="124869"/>
                        </a:cubicBezTo>
                        <a:cubicBezTo>
                          <a:pt x="101056" y="124869"/>
                          <a:pt x="93770" y="132722"/>
                          <a:pt x="78711" y="137256"/>
                        </a:cubicBezTo>
                        <a:cubicBezTo>
                          <a:pt x="63652" y="141709"/>
                          <a:pt x="49645" y="136851"/>
                          <a:pt x="49645" y="136851"/>
                        </a:cubicBezTo>
                        <a:lnTo>
                          <a:pt x="51184" y="133532"/>
                        </a:lnTo>
                        <a:cubicBezTo>
                          <a:pt x="44383" y="136689"/>
                          <a:pt x="35234" y="135637"/>
                          <a:pt x="32400" y="132479"/>
                        </a:cubicBezTo>
                        <a:cubicBezTo>
                          <a:pt x="35558" y="128188"/>
                          <a:pt x="63895" y="94103"/>
                          <a:pt x="65676" y="91998"/>
                        </a:cubicBezTo>
                        <a:cubicBezTo>
                          <a:pt x="63976" y="93293"/>
                          <a:pt x="38149" y="113858"/>
                          <a:pt x="28109" y="118716"/>
                        </a:cubicBezTo>
                        <a:cubicBezTo>
                          <a:pt x="17746" y="123816"/>
                          <a:pt x="-3223" y="120740"/>
                          <a:pt x="420" y="118797"/>
                        </a:cubicBezTo>
                        <a:cubicBezTo>
                          <a:pt x="4063" y="116854"/>
                          <a:pt x="63733" y="56051"/>
                          <a:pt x="63733" y="56051"/>
                        </a:cubicBezTo>
                        <a:lnTo>
                          <a:pt x="86888" y="36944"/>
                        </a:lnTo>
                        <a:lnTo>
                          <a:pt x="54989" y="39696"/>
                        </a:lnTo>
                        <a:cubicBezTo>
                          <a:pt x="54989" y="39696"/>
                          <a:pt x="38796" y="56941"/>
                          <a:pt x="31429" y="60180"/>
                        </a:cubicBezTo>
                        <a:cubicBezTo>
                          <a:pt x="24061" y="63337"/>
                          <a:pt x="1068" y="63985"/>
                          <a:pt x="1068" y="63985"/>
                        </a:cubicBezTo>
                        <a:lnTo>
                          <a:pt x="56851" y="11683"/>
                        </a:lnTo>
                        <a:cubicBezTo>
                          <a:pt x="56851" y="11683"/>
                          <a:pt x="118059" y="-623"/>
                          <a:pt x="122188" y="25"/>
                        </a:cubicBezTo>
                        <a:cubicBezTo>
                          <a:pt x="125264" y="510"/>
                          <a:pt x="166636" y="25690"/>
                          <a:pt x="194163" y="40749"/>
                        </a:cubicBezTo>
                        <a:cubicBezTo>
                          <a:pt x="205093" y="39696"/>
                          <a:pt x="218128" y="38320"/>
                          <a:pt x="237397" y="37024"/>
                        </a:cubicBezTo>
                        <a:cubicBezTo>
                          <a:pt x="317874" y="31681"/>
                          <a:pt x="431707" y="-13901"/>
                          <a:pt x="503602" y="9416"/>
                        </a:cubicBezTo>
                        <a:cubicBezTo>
                          <a:pt x="533963" y="19294"/>
                          <a:pt x="580193" y="89407"/>
                          <a:pt x="568372" y="105114"/>
                        </a:cubicBezTo>
                        <a:close/>
                      </a:path>
                    </a:pathLst>
                  </a:custGeom>
                  <a:solidFill>
                    <a:srgbClr val="E5B6AE"/>
                  </a:solidFill>
                  <a:ln w="8096" cap="flat">
                    <a:noFill/>
                    <a:prstDash val="solid"/>
                    <a:miter/>
                  </a:ln>
                </p:spPr>
                <p:txBody>
                  <a:bodyPr rtlCol="0" anchor="ctr"/>
                  <a:lstStyle/>
                  <a:p>
                    <a:endParaRPr lang="nl-NL"/>
                  </a:p>
                </p:txBody>
              </p:sp>
              <p:sp>
                <p:nvSpPr>
                  <p:cNvPr id="347" name="Vrije vorm 346">
                    <a:extLst>
                      <a:ext uri="{FF2B5EF4-FFF2-40B4-BE49-F238E27FC236}">
                        <a16:creationId xmlns:a16="http://schemas.microsoft.com/office/drawing/2014/main" id="{5C1B3BFB-8C72-9870-0E38-0FF6328D78AB}"/>
                      </a:ext>
                    </a:extLst>
                  </p:cNvPr>
                  <p:cNvSpPr/>
                  <p:nvPr/>
                </p:nvSpPr>
                <p:spPr>
                  <a:xfrm>
                    <a:off x="4984361" y="3169757"/>
                    <a:ext cx="159714" cy="224646"/>
                  </a:xfrm>
                  <a:custGeom>
                    <a:avLst/>
                    <a:gdLst>
                      <a:gd name="connsiteX0" fmla="*/ 156428 w 159714"/>
                      <a:gd name="connsiteY0" fmla="*/ 167430 h 224646"/>
                      <a:gd name="connsiteX1" fmla="*/ 79861 w 159714"/>
                      <a:gd name="connsiteY1" fmla="*/ 224646 h 224646"/>
                      <a:gd name="connsiteX2" fmla="*/ 79853 w 159714"/>
                      <a:gd name="connsiteY2" fmla="*/ 224646 h 224646"/>
                      <a:gd name="connsiteX3" fmla="*/ 3303 w 159714"/>
                      <a:gd name="connsiteY3" fmla="*/ 167439 h 224646"/>
                      <a:gd name="connsiteX4" fmla="*/ 8 w 159714"/>
                      <a:gd name="connsiteY4" fmla="*/ 111501 h 224646"/>
                      <a:gd name="connsiteX5" fmla="*/ 0 w 159714"/>
                      <a:gd name="connsiteY5" fmla="*/ 111501 h 224646"/>
                      <a:gd name="connsiteX6" fmla="*/ 0 w 159714"/>
                      <a:gd name="connsiteY6" fmla="*/ 0 h 224646"/>
                      <a:gd name="connsiteX7" fmla="*/ 159715 w 159714"/>
                      <a:gd name="connsiteY7" fmla="*/ 0 h 224646"/>
                      <a:gd name="connsiteX8" fmla="*/ 159715 w 159714"/>
                      <a:gd name="connsiteY8" fmla="*/ 111501 h 224646"/>
                      <a:gd name="connsiteX9" fmla="*/ 156428 w 159714"/>
                      <a:gd name="connsiteY9" fmla="*/ 167430 h 22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714" h="224646">
                        <a:moveTo>
                          <a:pt x="156428" y="167430"/>
                        </a:moveTo>
                        <a:cubicBezTo>
                          <a:pt x="146607" y="200415"/>
                          <a:pt x="115930" y="224646"/>
                          <a:pt x="79861" y="224646"/>
                        </a:cubicBezTo>
                        <a:lnTo>
                          <a:pt x="79853" y="224646"/>
                        </a:lnTo>
                        <a:cubicBezTo>
                          <a:pt x="43800" y="224646"/>
                          <a:pt x="13124" y="200422"/>
                          <a:pt x="3303" y="167439"/>
                        </a:cubicBezTo>
                        <a:lnTo>
                          <a:pt x="8" y="111501"/>
                        </a:lnTo>
                        <a:lnTo>
                          <a:pt x="0" y="111501"/>
                        </a:lnTo>
                        <a:lnTo>
                          <a:pt x="0" y="0"/>
                        </a:lnTo>
                        <a:lnTo>
                          <a:pt x="159715" y="0"/>
                        </a:lnTo>
                        <a:lnTo>
                          <a:pt x="159715" y="111501"/>
                        </a:lnTo>
                        <a:lnTo>
                          <a:pt x="156428" y="167430"/>
                        </a:lnTo>
                        <a:close/>
                      </a:path>
                    </a:pathLst>
                  </a:custGeom>
                  <a:solidFill>
                    <a:srgbClr val="E5B6AE"/>
                  </a:solidFill>
                  <a:ln w="8096" cap="flat">
                    <a:noFill/>
                    <a:prstDash val="solid"/>
                    <a:miter/>
                  </a:ln>
                </p:spPr>
                <p:txBody>
                  <a:bodyPr rtlCol="0" anchor="ctr"/>
                  <a:lstStyle/>
                  <a:p>
                    <a:endParaRPr lang="nl-NL"/>
                  </a:p>
                </p:txBody>
              </p:sp>
              <p:sp>
                <p:nvSpPr>
                  <p:cNvPr id="348" name="Vrije vorm 347">
                    <a:extLst>
                      <a:ext uri="{FF2B5EF4-FFF2-40B4-BE49-F238E27FC236}">
                        <a16:creationId xmlns:a16="http://schemas.microsoft.com/office/drawing/2014/main" id="{11E558A3-2A62-F7C4-21A2-EAAD68E322E2}"/>
                      </a:ext>
                    </a:extLst>
                  </p:cNvPr>
                  <p:cNvSpPr/>
                  <p:nvPr/>
                </p:nvSpPr>
                <p:spPr>
                  <a:xfrm>
                    <a:off x="4824117" y="3272790"/>
                    <a:ext cx="480218" cy="570963"/>
                  </a:xfrm>
                  <a:custGeom>
                    <a:avLst/>
                    <a:gdLst>
                      <a:gd name="connsiteX0" fmla="*/ 149873 w 480218"/>
                      <a:gd name="connsiteY0" fmla="*/ 11432 h 570963"/>
                      <a:gd name="connsiteX1" fmla="*/ 5589 w 480218"/>
                      <a:gd name="connsiteY1" fmla="*/ 68138 h 570963"/>
                      <a:gd name="connsiteX2" fmla="*/ 32226 w 480218"/>
                      <a:gd name="connsiteY2" fmla="*/ 277402 h 570963"/>
                      <a:gd name="connsiteX3" fmla="*/ 89936 w 480218"/>
                      <a:gd name="connsiteY3" fmla="*/ 480334 h 570963"/>
                      <a:gd name="connsiteX4" fmla="*/ 89936 w 480218"/>
                      <a:gd name="connsiteY4" fmla="*/ 570964 h 570963"/>
                      <a:gd name="connsiteX5" fmla="*/ 390274 w 480218"/>
                      <a:gd name="connsiteY5" fmla="*/ 570964 h 570963"/>
                      <a:gd name="connsiteX6" fmla="*/ 390274 w 480218"/>
                      <a:gd name="connsiteY6" fmla="*/ 480334 h 570963"/>
                      <a:gd name="connsiteX7" fmla="*/ 447993 w 480218"/>
                      <a:gd name="connsiteY7" fmla="*/ 277402 h 570963"/>
                      <a:gd name="connsiteX8" fmla="*/ 474629 w 480218"/>
                      <a:gd name="connsiteY8" fmla="*/ 68138 h 570963"/>
                      <a:gd name="connsiteX9" fmla="*/ 330346 w 480218"/>
                      <a:gd name="connsiteY9" fmla="*/ 11432 h 570963"/>
                      <a:gd name="connsiteX10" fmla="*/ 240113 w 480218"/>
                      <a:gd name="connsiteY10" fmla="*/ 0 h 570963"/>
                      <a:gd name="connsiteX11" fmla="*/ 149873 w 480218"/>
                      <a:gd name="connsiteY11" fmla="*/ 11432 h 57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218" h="570963">
                        <a:moveTo>
                          <a:pt x="149873" y="11432"/>
                        </a:moveTo>
                        <a:cubicBezTo>
                          <a:pt x="149873" y="11432"/>
                          <a:pt x="23344" y="54350"/>
                          <a:pt x="5589" y="68138"/>
                        </a:cubicBezTo>
                        <a:cubicBezTo>
                          <a:pt x="-12166" y="81934"/>
                          <a:pt x="16689" y="222242"/>
                          <a:pt x="32226" y="277402"/>
                        </a:cubicBezTo>
                        <a:cubicBezTo>
                          <a:pt x="47763" y="332570"/>
                          <a:pt x="85499" y="429118"/>
                          <a:pt x="89936" y="480334"/>
                        </a:cubicBezTo>
                        <a:cubicBezTo>
                          <a:pt x="94381" y="531559"/>
                          <a:pt x="89936" y="570964"/>
                          <a:pt x="89936" y="570964"/>
                        </a:cubicBezTo>
                        <a:lnTo>
                          <a:pt x="390274" y="570964"/>
                        </a:lnTo>
                        <a:cubicBezTo>
                          <a:pt x="390274" y="570964"/>
                          <a:pt x="385838" y="531559"/>
                          <a:pt x="390274" y="480334"/>
                        </a:cubicBezTo>
                        <a:cubicBezTo>
                          <a:pt x="394711" y="429118"/>
                          <a:pt x="432456" y="332570"/>
                          <a:pt x="447993" y="277402"/>
                        </a:cubicBezTo>
                        <a:cubicBezTo>
                          <a:pt x="463529" y="222242"/>
                          <a:pt x="492384" y="81934"/>
                          <a:pt x="474629" y="68138"/>
                        </a:cubicBezTo>
                        <a:cubicBezTo>
                          <a:pt x="456866" y="54350"/>
                          <a:pt x="330346" y="11432"/>
                          <a:pt x="330346" y="11432"/>
                        </a:cubicBezTo>
                        <a:cubicBezTo>
                          <a:pt x="300001" y="1935"/>
                          <a:pt x="270490" y="0"/>
                          <a:pt x="240113" y="0"/>
                        </a:cubicBezTo>
                        <a:cubicBezTo>
                          <a:pt x="209728" y="0"/>
                          <a:pt x="178137" y="2453"/>
                          <a:pt x="149873" y="11432"/>
                        </a:cubicBezTo>
                        <a:close/>
                      </a:path>
                    </a:pathLst>
                  </a:custGeom>
                  <a:solidFill>
                    <a:srgbClr val="FAF7F5"/>
                  </a:solidFill>
                  <a:ln w="8096" cap="flat">
                    <a:noFill/>
                    <a:prstDash val="solid"/>
                    <a:miter/>
                  </a:ln>
                </p:spPr>
                <p:txBody>
                  <a:bodyPr rtlCol="0" anchor="ctr"/>
                  <a:lstStyle/>
                  <a:p>
                    <a:endParaRPr lang="nl-NL"/>
                  </a:p>
                </p:txBody>
              </p:sp>
              <p:sp>
                <p:nvSpPr>
                  <p:cNvPr id="349" name="Vrije vorm 348">
                    <a:extLst>
                      <a:ext uri="{FF2B5EF4-FFF2-40B4-BE49-F238E27FC236}">
                        <a16:creationId xmlns:a16="http://schemas.microsoft.com/office/drawing/2014/main" id="{19015208-E488-3034-3A57-28D444302D26}"/>
                      </a:ext>
                    </a:extLst>
                  </p:cNvPr>
                  <p:cNvSpPr/>
                  <p:nvPr/>
                </p:nvSpPr>
                <p:spPr>
                  <a:xfrm>
                    <a:off x="4604677" y="3281219"/>
                    <a:ext cx="910279" cy="807391"/>
                  </a:xfrm>
                  <a:custGeom>
                    <a:avLst/>
                    <a:gdLst>
                      <a:gd name="connsiteX0" fmla="*/ 864715 w 910281"/>
                      <a:gd name="connsiteY0" fmla="*/ 533543 h 562527"/>
                      <a:gd name="connsiteX1" fmla="*/ 778732 w 910281"/>
                      <a:gd name="connsiteY1" fmla="*/ 467235 h 562527"/>
                      <a:gd name="connsiteX2" fmla="*/ 681820 w 910281"/>
                      <a:gd name="connsiteY2" fmla="*/ 280211 h 562527"/>
                      <a:gd name="connsiteX3" fmla="*/ 671295 w 910281"/>
                      <a:gd name="connsiteY3" fmla="*/ 254789 h 562527"/>
                      <a:gd name="connsiteX4" fmla="*/ 667409 w 910281"/>
                      <a:gd name="connsiteY4" fmla="*/ 268957 h 562527"/>
                      <a:gd name="connsiteX5" fmla="*/ 609683 w 910281"/>
                      <a:gd name="connsiteY5" fmla="*/ 471930 h 562527"/>
                      <a:gd name="connsiteX6" fmla="*/ 609683 w 910281"/>
                      <a:gd name="connsiteY6" fmla="*/ 562527 h 562527"/>
                      <a:gd name="connsiteX7" fmla="*/ 506293 w 910281"/>
                      <a:gd name="connsiteY7" fmla="*/ 562527 h 562527"/>
                      <a:gd name="connsiteX8" fmla="*/ 539407 w 910281"/>
                      <a:gd name="connsiteY8" fmla="*/ 0 h 562527"/>
                      <a:gd name="connsiteX9" fmla="*/ 549770 w 910281"/>
                      <a:gd name="connsiteY9" fmla="*/ 2996 h 562527"/>
                      <a:gd name="connsiteX10" fmla="*/ 696474 w 910281"/>
                      <a:gd name="connsiteY10" fmla="*/ 60479 h 562527"/>
                      <a:gd name="connsiteX11" fmla="*/ 696555 w 910281"/>
                      <a:gd name="connsiteY11" fmla="*/ 60560 h 562527"/>
                      <a:gd name="connsiteX12" fmla="*/ 823909 w 910281"/>
                      <a:gd name="connsiteY12" fmla="*/ 270496 h 562527"/>
                      <a:gd name="connsiteX13" fmla="*/ 910053 w 910281"/>
                      <a:gd name="connsiteY13" fmla="*/ 486423 h 562527"/>
                      <a:gd name="connsiteX14" fmla="*/ 864715 w 910281"/>
                      <a:gd name="connsiteY14" fmla="*/ 533543 h 562527"/>
                      <a:gd name="connsiteX15" fmla="*/ 412782 w 910281"/>
                      <a:gd name="connsiteY15" fmla="*/ 562527 h 562527"/>
                      <a:gd name="connsiteX16" fmla="*/ 379668 w 910281"/>
                      <a:gd name="connsiteY16" fmla="*/ 0 h 562527"/>
                      <a:gd name="connsiteX17" fmla="*/ 369305 w 910281"/>
                      <a:gd name="connsiteY17" fmla="*/ 2996 h 562527"/>
                      <a:gd name="connsiteX18" fmla="*/ 225030 w 910281"/>
                      <a:gd name="connsiteY18" fmla="*/ 59750 h 562527"/>
                      <a:gd name="connsiteX19" fmla="*/ 95166 w 910281"/>
                      <a:gd name="connsiteY19" fmla="*/ 270496 h 562527"/>
                      <a:gd name="connsiteX20" fmla="*/ 116 w 910281"/>
                      <a:gd name="connsiteY20" fmla="*/ 511602 h 562527"/>
                      <a:gd name="connsiteX21" fmla="*/ 45455 w 910281"/>
                      <a:gd name="connsiteY21" fmla="*/ 558722 h 562527"/>
                      <a:gd name="connsiteX22" fmla="*/ 131437 w 910281"/>
                      <a:gd name="connsiteY22" fmla="*/ 492495 h 562527"/>
                      <a:gd name="connsiteX23" fmla="*/ 237255 w 910281"/>
                      <a:gd name="connsiteY23" fmla="*/ 280211 h 562527"/>
                      <a:gd name="connsiteX24" fmla="*/ 247861 w 910281"/>
                      <a:gd name="connsiteY24" fmla="*/ 254627 h 562527"/>
                      <a:gd name="connsiteX25" fmla="*/ 251666 w 910281"/>
                      <a:gd name="connsiteY25" fmla="*/ 268957 h 562527"/>
                      <a:gd name="connsiteX26" fmla="*/ 309393 w 910281"/>
                      <a:gd name="connsiteY26" fmla="*/ 471930 h 562527"/>
                      <a:gd name="connsiteX27" fmla="*/ 309393 w 910281"/>
                      <a:gd name="connsiteY27" fmla="*/ 562527 h 562527"/>
                      <a:gd name="connsiteX28" fmla="*/ 412782 w 910281"/>
                      <a:gd name="connsiteY28" fmla="*/ 562527 h 562527"/>
                      <a:gd name="connsiteX0" fmla="*/ 864715 w 910281"/>
                      <a:gd name="connsiteY0" fmla="*/ 533543 h 821251"/>
                      <a:gd name="connsiteX1" fmla="*/ 778732 w 910281"/>
                      <a:gd name="connsiteY1" fmla="*/ 467235 h 821251"/>
                      <a:gd name="connsiteX2" fmla="*/ 681820 w 910281"/>
                      <a:gd name="connsiteY2" fmla="*/ 280211 h 821251"/>
                      <a:gd name="connsiteX3" fmla="*/ 671295 w 910281"/>
                      <a:gd name="connsiteY3" fmla="*/ 254789 h 821251"/>
                      <a:gd name="connsiteX4" fmla="*/ 667409 w 910281"/>
                      <a:gd name="connsiteY4" fmla="*/ 268957 h 821251"/>
                      <a:gd name="connsiteX5" fmla="*/ 609683 w 910281"/>
                      <a:gd name="connsiteY5" fmla="*/ 471930 h 821251"/>
                      <a:gd name="connsiteX6" fmla="*/ 609683 w 910281"/>
                      <a:gd name="connsiteY6" fmla="*/ 562527 h 821251"/>
                      <a:gd name="connsiteX7" fmla="*/ 506293 w 910281"/>
                      <a:gd name="connsiteY7" fmla="*/ 562527 h 821251"/>
                      <a:gd name="connsiteX8" fmla="*/ 539407 w 910281"/>
                      <a:gd name="connsiteY8" fmla="*/ 0 h 821251"/>
                      <a:gd name="connsiteX9" fmla="*/ 549770 w 910281"/>
                      <a:gd name="connsiteY9" fmla="*/ 2996 h 821251"/>
                      <a:gd name="connsiteX10" fmla="*/ 696474 w 910281"/>
                      <a:gd name="connsiteY10" fmla="*/ 60479 h 821251"/>
                      <a:gd name="connsiteX11" fmla="*/ 696555 w 910281"/>
                      <a:gd name="connsiteY11" fmla="*/ 60560 h 821251"/>
                      <a:gd name="connsiteX12" fmla="*/ 823909 w 910281"/>
                      <a:gd name="connsiteY12" fmla="*/ 270496 h 821251"/>
                      <a:gd name="connsiteX13" fmla="*/ 910053 w 910281"/>
                      <a:gd name="connsiteY13" fmla="*/ 486423 h 821251"/>
                      <a:gd name="connsiteX14" fmla="*/ 864715 w 910281"/>
                      <a:gd name="connsiteY14" fmla="*/ 533543 h 821251"/>
                      <a:gd name="connsiteX15" fmla="*/ 412782 w 910281"/>
                      <a:gd name="connsiteY15" fmla="*/ 562527 h 821251"/>
                      <a:gd name="connsiteX16" fmla="*/ 379668 w 910281"/>
                      <a:gd name="connsiteY16" fmla="*/ 0 h 821251"/>
                      <a:gd name="connsiteX17" fmla="*/ 369305 w 910281"/>
                      <a:gd name="connsiteY17" fmla="*/ 2996 h 821251"/>
                      <a:gd name="connsiteX18" fmla="*/ 225030 w 910281"/>
                      <a:gd name="connsiteY18" fmla="*/ 59750 h 821251"/>
                      <a:gd name="connsiteX19" fmla="*/ 95166 w 910281"/>
                      <a:gd name="connsiteY19" fmla="*/ 270496 h 821251"/>
                      <a:gd name="connsiteX20" fmla="*/ 116 w 910281"/>
                      <a:gd name="connsiteY20" fmla="*/ 511602 h 821251"/>
                      <a:gd name="connsiteX21" fmla="*/ 45455 w 910281"/>
                      <a:gd name="connsiteY21" fmla="*/ 558722 h 821251"/>
                      <a:gd name="connsiteX22" fmla="*/ 131437 w 910281"/>
                      <a:gd name="connsiteY22" fmla="*/ 492495 h 821251"/>
                      <a:gd name="connsiteX23" fmla="*/ 237255 w 910281"/>
                      <a:gd name="connsiteY23" fmla="*/ 280211 h 821251"/>
                      <a:gd name="connsiteX24" fmla="*/ 247861 w 910281"/>
                      <a:gd name="connsiteY24" fmla="*/ 254627 h 821251"/>
                      <a:gd name="connsiteX25" fmla="*/ 251666 w 910281"/>
                      <a:gd name="connsiteY25" fmla="*/ 268957 h 821251"/>
                      <a:gd name="connsiteX26" fmla="*/ 309393 w 910281"/>
                      <a:gd name="connsiteY26" fmla="*/ 471930 h 821251"/>
                      <a:gd name="connsiteX27" fmla="*/ 230478 w 910281"/>
                      <a:gd name="connsiteY27" fmla="*/ 821251 h 821251"/>
                      <a:gd name="connsiteX28" fmla="*/ 412782 w 910281"/>
                      <a:gd name="connsiteY28" fmla="*/ 562527 h 821251"/>
                      <a:gd name="connsiteX0" fmla="*/ 864715 w 910281"/>
                      <a:gd name="connsiteY0" fmla="*/ 533543 h 821251"/>
                      <a:gd name="connsiteX1" fmla="*/ 778732 w 910281"/>
                      <a:gd name="connsiteY1" fmla="*/ 467235 h 821251"/>
                      <a:gd name="connsiteX2" fmla="*/ 681820 w 910281"/>
                      <a:gd name="connsiteY2" fmla="*/ 280211 h 821251"/>
                      <a:gd name="connsiteX3" fmla="*/ 671295 w 910281"/>
                      <a:gd name="connsiteY3" fmla="*/ 254789 h 821251"/>
                      <a:gd name="connsiteX4" fmla="*/ 667409 w 910281"/>
                      <a:gd name="connsiteY4" fmla="*/ 268957 h 821251"/>
                      <a:gd name="connsiteX5" fmla="*/ 609683 w 910281"/>
                      <a:gd name="connsiteY5" fmla="*/ 471930 h 821251"/>
                      <a:gd name="connsiteX6" fmla="*/ 609683 w 910281"/>
                      <a:gd name="connsiteY6" fmla="*/ 562527 h 821251"/>
                      <a:gd name="connsiteX7" fmla="*/ 506293 w 910281"/>
                      <a:gd name="connsiteY7" fmla="*/ 562527 h 821251"/>
                      <a:gd name="connsiteX8" fmla="*/ 539407 w 910281"/>
                      <a:gd name="connsiteY8" fmla="*/ 0 h 821251"/>
                      <a:gd name="connsiteX9" fmla="*/ 549770 w 910281"/>
                      <a:gd name="connsiteY9" fmla="*/ 2996 h 821251"/>
                      <a:gd name="connsiteX10" fmla="*/ 696474 w 910281"/>
                      <a:gd name="connsiteY10" fmla="*/ 60479 h 821251"/>
                      <a:gd name="connsiteX11" fmla="*/ 696555 w 910281"/>
                      <a:gd name="connsiteY11" fmla="*/ 60560 h 821251"/>
                      <a:gd name="connsiteX12" fmla="*/ 823909 w 910281"/>
                      <a:gd name="connsiteY12" fmla="*/ 270496 h 821251"/>
                      <a:gd name="connsiteX13" fmla="*/ 910053 w 910281"/>
                      <a:gd name="connsiteY13" fmla="*/ 486423 h 821251"/>
                      <a:gd name="connsiteX14" fmla="*/ 864715 w 910281"/>
                      <a:gd name="connsiteY14" fmla="*/ 533543 h 821251"/>
                      <a:gd name="connsiteX15" fmla="*/ 412782 w 910281"/>
                      <a:gd name="connsiteY15" fmla="*/ 562527 h 821251"/>
                      <a:gd name="connsiteX16" fmla="*/ 379668 w 910281"/>
                      <a:gd name="connsiteY16" fmla="*/ 0 h 821251"/>
                      <a:gd name="connsiteX17" fmla="*/ 369305 w 910281"/>
                      <a:gd name="connsiteY17" fmla="*/ 2996 h 821251"/>
                      <a:gd name="connsiteX18" fmla="*/ 225030 w 910281"/>
                      <a:gd name="connsiteY18" fmla="*/ 59750 h 821251"/>
                      <a:gd name="connsiteX19" fmla="*/ 95166 w 910281"/>
                      <a:gd name="connsiteY19" fmla="*/ 270496 h 821251"/>
                      <a:gd name="connsiteX20" fmla="*/ 116 w 910281"/>
                      <a:gd name="connsiteY20" fmla="*/ 511602 h 821251"/>
                      <a:gd name="connsiteX21" fmla="*/ 45455 w 910281"/>
                      <a:gd name="connsiteY21" fmla="*/ 558722 h 821251"/>
                      <a:gd name="connsiteX22" fmla="*/ 131437 w 910281"/>
                      <a:gd name="connsiteY22" fmla="*/ 492495 h 821251"/>
                      <a:gd name="connsiteX23" fmla="*/ 237255 w 910281"/>
                      <a:gd name="connsiteY23" fmla="*/ 280211 h 821251"/>
                      <a:gd name="connsiteX24" fmla="*/ 247861 w 910281"/>
                      <a:gd name="connsiteY24" fmla="*/ 254627 h 821251"/>
                      <a:gd name="connsiteX25" fmla="*/ 251666 w 910281"/>
                      <a:gd name="connsiteY25" fmla="*/ 268957 h 821251"/>
                      <a:gd name="connsiteX26" fmla="*/ 272257 w 910281"/>
                      <a:gd name="connsiteY26" fmla="*/ 536611 h 821251"/>
                      <a:gd name="connsiteX27" fmla="*/ 230478 w 910281"/>
                      <a:gd name="connsiteY27" fmla="*/ 821251 h 821251"/>
                      <a:gd name="connsiteX28" fmla="*/ 412782 w 910281"/>
                      <a:gd name="connsiteY28" fmla="*/ 562527 h 821251"/>
                      <a:gd name="connsiteX0" fmla="*/ 864715 w 910281"/>
                      <a:gd name="connsiteY0" fmla="*/ 533543 h 821251"/>
                      <a:gd name="connsiteX1" fmla="*/ 778732 w 910281"/>
                      <a:gd name="connsiteY1" fmla="*/ 467235 h 821251"/>
                      <a:gd name="connsiteX2" fmla="*/ 681820 w 910281"/>
                      <a:gd name="connsiteY2" fmla="*/ 280211 h 821251"/>
                      <a:gd name="connsiteX3" fmla="*/ 671295 w 910281"/>
                      <a:gd name="connsiteY3" fmla="*/ 254789 h 821251"/>
                      <a:gd name="connsiteX4" fmla="*/ 667409 w 910281"/>
                      <a:gd name="connsiteY4" fmla="*/ 268957 h 821251"/>
                      <a:gd name="connsiteX5" fmla="*/ 609683 w 910281"/>
                      <a:gd name="connsiteY5" fmla="*/ 471930 h 821251"/>
                      <a:gd name="connsiteX6" fmla="*/ 609683 w 910281"/>
                      <a:gd name="connsiteY6" fmla="*/ 562527 h 821251"/>
                      <a:gd name="connsiteX7" fmla="*/ 506293 w 910281"/>
                      <a:gd name="connsiteY7" fmla="*/ 562527 h 821251"/>
                      <a:gd name="connsiteX8" fmla="*/ 539407 w 910281"/>
                      <a:gd name="connsiteY8" fmla="*/ 0 h 821251"/>
                      <a:gd name="connsiteX9" fmla="*/ 549770 w 910281"/>
                      <a:gd name="connsiteY9" fmla="*/ 2996 h 821251"/>
                      <a:gd name="connsiteX10" fmla="*/ 696474 w 910281"/>
                      <a:gd name="connsiteY10" fmla="*/ 60479 h 821251"/>
                      <a:gd name="connsiteX11" fmla="*/ 696555 w 910281"/>
                      <a:gd name="connsiteY11" fmla="*/ 60560 h 821251"/>
                      <a:gd name="connsiteX12" fmla="*/ 823909 w 910281"/>
                      <a:gd name="connsiteY12" fmla="*/ 270496 h 821251"/>
                      <a:gd name="connsiteX13" fmla="*/ 910053 w 910281"/>
                      <a:gd name="connsiteY13" fmla="*/ 486423 h 821251"/>
                      <a:gd name="connsiteX14" fmla="*/ 864715 w 910281"/>
                      <a:gd name="connsiteY14" fmla="*/ 533543 h 821251"/>
                      <a:gd name="connsiteX15" fmla="*/ 412782 w 910281"/>
                      <a:gd name="connsiteY15" fmla="*/ 562527 h 821251"/>
                      <a:gd name="connsiteX16" fmla="*/ 379668 w 910281"/>
                      <a:gd name="connsiteY16" fmla="*/ 0 h 821251"/>
                      <a:gd name="connsiteX17" fmla="*/ 369305 w 910281"/>
                      <a:gd name="connsiteY17" fmla="*/ 2996 h 821251"/>
                      <a:gd name="connsiteX18" fmla="*/ 225030 w 910281"/>
                      <a:gd name="connsiteY18" fmla="*/ 59750 h 821251"/>
                      <a:gd name="connsiteX19" fmla="*/ 95166 w 910281"/>
                      <a:gd name="connsiteY19" fmla="*/ 270496 h 821251"/>
                      <a:gd name="connsiteX20" fmla="*/ 116 w 910281"/>
                      <a:gd name="connsiteY20" fmla="*/ 511602 h 821251"/>
                      <a:gd name="connsiteX21" fmla="*/ 45455 w 910281"/>
                      <a:gd name="connsiteY21" fmla="*/ 558722 h 821251"/>
                      <a:gd name="connsiteX22" fmla="*/ 131437 w 910281"/>
                      <a:gd name="connsiteY22" fmla="*/ 492495 h 821251"/>
                      <a:gd name="connsiteX23" fmla="*/ 237255 w 910281"/>
                      <a:gd name="connsiteY23" fmla="*/ 280211 h 821251"/>
                      <a:gd name="connsiteX24" fmla="*/ 247861 w 910281"/>
                      <a:gd name="connsiteY24" fmla="*/ 254627 h 821251"/>
                      <a:gd name="connsiteX25" fmla="*/ 251666 w 910281"/>
                      <a:gd name="connsiteY25" fmla="*/ 268957 h 821251"/>
                      <a:gd name="connsiteX26" fmla="*/ 253689 w 910281"/>
                      <a:gd name="connsiteY26" fmla="*/ 555091 h 821251"/>
                      <a:gd name="connsiteX27" fmla="*/ 230478 w 910281"/>
                      <a:gd name="connsiteY27" fmla="*/ 821251 h 821251"/>
                      <a:gd name="connsiteX28" fmla="*/ 412782 w 910281"/>
                      <a:gd name="connsiteY28" fmla="*/ 562527 h 821251"/>
                      <a:gd name="connsiteX0" fmla="*/ 864715 w 910281"/>
                      <a:gd name="connsiteY0" fmla="*/ 533543 h 807391"/>
                      <a:gd name="connsiteX1" fmla="*/ 778732 w 910281"/>
                      <a:gd name="connsiteY1" fmla="*/ 467235 h 807391"/>
                      <a:gd name="connsiteX2" fmla="*/ 681820 w 910281"/>
                      <a:gd name="connsiteY2" fmla="*/ 280211 h 807391"/>
                      <a:gd name="connsiteX3" fmla="*/ 671295 w 910281"/>
                      <a:gd name="connsiteY3" fmla="*/ 254789 h 807391"/>
                      <a:gd name="connsiteX4" fmla="*/ 667409 w 910281"/>
                      <a:gd name="connsiteY4" fmla="*/ 268957 h 807391"/>
                      <a:gd name="connsiteX5" fmla="*/ 609683 w 910281"/>
                      <a:gd name="connsiteY5" fmla="*/ 471930 h 807391"/>
                      <a:gd name="connsiteX6" fmla="*/ 609683 w 910281"/>
                      <a:gd name="connsiteY6" fmla="*/ 562527 h 807391"/>
                      <a:gd name="connsiteX7" fmla="*/ 506293 w 910281"/>
                      <a:gd name="connsiteY7" fmla="*/ 562527 h 807391"/>
                      <a:gd name="connsiteX8" fmla="*/ 539407 w 910281"/>
                      <a:gd name="connsiteY8" fmla="*/ 0 h 807391"/>
                      <a:gd name="connsiteX9" fmla="*/ 549770 w 910281"/>
                      <a:gd name="connsiteY9" fmla="*/ 2996 h 807391"/>
                      <a:gd name="connsiteX10" fmla="*/ 696474 w 910281"/>
                      <a:gd name="connsiteY10" fmla="*/ 60479 h 807391"/>
                      <a:gd name="connsiteX11" fmla="*/ 696555 w 910281"/>
                      <a:gd name="connsiteY11" fmla="*/ 60560 h 807391"/>
                      <a:gd name="connsiteX12" fmla="*/ 823909 w 910281"/>
                      <a:gd name="connsiteY12" fmla="*/ 270496 h 807391"/>
                      <a:gd name="connsiteX13" fmla="*/ 910053 w 910281"/>
                      <a:gd name="connsiteY13" fmla="*/ 486423 h 807391"/>
                      <a:gd name="connsiteX14" fmla="*/ 864715 w 910281"/>
                      <a:gd name="connsiteY14" fmla="*/ 533543 h 807391"/>
                      <a:gd name="connsiteX15" fmla="*/ 412782 w 910281"/>
                      <a:gd name="connsiteY15" fmla="*/ 562527 h 807391"/>
                      <a:gd name="connsiteX16" fmla="*/ 379668 w 910281"/>
                      <a:gd name="connsiteY16" fmla="*/ 0 h 807391"/>
                      <a:gd name="connsiteX17" fmla="*/ 369305 w 910281"/>
                      <a:gd name="connsiteY17" fmla="*/ 2996 h 807391"/>
                      <a:gd name="connsiteX18" fmla="*/ 225030 w 910281"/>
                      <a:gd name="connsiteY18" fmla="*/ 59750 h 807391"/>
                      <a:gd name="connsiteX19" fmla="*/ 95166 w 910281"/>
                      <a:gd name="connsiteY19" fmla="*/ 270496 h 807391"/>
                      <a:gd name="connsiteX20" fmla="*/ 116 w 910281"/>
                      <a:gd name="connsiteY20" fmla="*/ 511602 h 807391"/>
                      <a:gd name="connsiteX21" fmla="*/ 45455 w 910281"/>
                      <a:gd name="connsiteY21" fmla="*/ 558722 h 807391"/>
                      <a:gd name="connsiteX22" fmla="*/ 131437 w 910281"/>
                      <a:gd name="connsiteY22" fmla="*/ 492495 h 807391"/>
                      <a:gd name="connsiteX23" fmla="*/ 237255 w 910281"/>
                      <a:gd name="connsiteY23" fmla="*/ 280211 h 807391"/>
                      <a:gd name="connsiteX24" fmla="*/ 247861 w 910281"/>
                      <a:gd name="connsiteY24" fmla="*/ 254627 h 807391"/>
                      <a:gd name="connsiteX25" fmla="*/ 251666 w 910281"/>
                      <a:gd name="connsiteY25" fmla="*/ 268957 h 807391"/>
                      <a:gd name="connsiteX26" fmla="*/ 253689 w 910281"/>
                      <a:gd name="connsiteY26" fmla="*/ 555091 h 807391"/>
                      <a:gd name="connsiteX27" fmla="*/ 197984 w 910281"/>
                      <a:gd name="connsiteY27" fmla="*/ 807391 h 807391"/>
                      <a:gd name="connsiteX28" fmla="*/ 412782 w 910281"/>
                      <a:gd name="connsiteY28" fmla="*/ 562527 h 80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0281" h="807391">
                        <a:moveTo>
                          <a:pt x="864715" y="533543"/>
                        </a:moveTo>
                        <a:cubicBezTo>
                          <a:pt x="834111" y="535972"/>
                          <a:pt x="805045" y="521641"/>
                          <a:pt x="778732" y="467235"/>
                        </a:cubicBezTo>
                        <a:cubicBezTo>
                          <a:pt x="752500" y="412828"/>
                          <a:pt x="699875" y="326603"/>
                          <a:pt x="681820" y="280211"/>
                        </a:cubicBezTo>
                        <a:cubicBezTo>
                          <a:pt x="679310" y="273653"/>
                          <a:pt x="675505" y="264990"/>
                          <a:pt x="671295" y="254789"/>
                        </a:cubicBezTo>
                        <a:cubicBezTo>
                          <a:pt x="669919" y="259970"/>
                          <a:pt x="668623" y="264666"/>
                          <a:pt x="667409" y="268957"/>
                        </a:cubicBezTo>
                        <a:cubicBezTo>
                          <a:pt x="651864" y="324174"/>
                          <a:pt x="614136" y="420681"/>
                          <a:pt x="609683" y="471930"/>
                        </a:cubicBezTo>
                        <a:cubicBezTo>
                          <a:pt x="605230" y="523099"/>
                          <a:pt x="609683" y="562527"/>
                          <a:pt x="609683" y="562527"/>
                        </a:cubicBezTo>
                        <a:lnTo>
                          <a:pt x="506293" y="562527"/>
                        </a:lnTo>
                        <a:lnTo>
                          <a:pt x="539407" y="0"/>
                        </a:lnTo>
                        <a:lnTo>
                          <a:pt x="549770" y="2996"/>
                        </a:lnTo>
                        <a:cubicBezTo>
                          <a:pt x="549770" y="2996"/>
                          <a:pt x="678744" y="46715"/>
                          <a:pt x="696474" y="60479"/>
                        </a:cubicBezTo>
                        <a:lnTo>
                          <a:pt x="696555" y="60560"/>
                        </a:lnTo>
                        <a:cubicBezTo>
                          <a:pt x="724730" y="71247"/>
                          <a:pt x="764483" y="125492"/>
                          <a:pt x="823909" y="270496"/>
                        </a:cubicBezTo>
                        <a:cubicBezTo>
                          <a:pt x="885117" y="419871"/>
                          <a:pt x="907625" y="458895"/>
                          <a:pt x="910053" y="486423"/>
                        </a:cubicBezTo>
                        <a:cubicBezTo>
                          <a:pt x="912482" y="513869"/>
                          <a:pt x="895399" y="531033"/>
                          <a:pt x="864715" y="533543"/>
                        </a:cubicBezTo>
                        <a:close/>
                        <a:moveTo>
                          <a:pt x="412782" y="562527"/>
                        </a:moveTo>
                        <a:lnTo>
                          <a:pt x="379668" y="0"/>
                        </a:lnTo>
                        <a:lnTo>
                          <a:pt x="369305" y="2996"/>
                        </a:lnTo>
                        <a:cubicBezTo>
                          <a:pt x="369305" y="2996"/>
                          <a:pt x="242761" y="45906"/>
                          <a:pt x="225030" y="59750"/>
                        </a:cubicBezTo>
                        <a:cubicBezTo>
                          <a:pt x="196693" y="68008"/>
                          <a:pt x="156373" y="121120"/>
                          <a:pt x="95166" y="270496"/>
                        </a:cubicBezTo>
                        <a:cubicBezTo>
                          <a:pt x="33958" y="419871"/>
                          <a:pt x="2545" y="484156"/>
                          <a:pt x="116" y="511602"/>
                        </a:cubicBezTo>
                        <a:cubicBezTo>
                          <a:pt x="-2313" y="539129"/>
                          <a:pt x="34120" y="554836"/>
                          <a:pt x="45455" y="558722"/>
                        </a:cubicBezTo>
                        <a:cubicBezTo>
                          <a:pt x="56790" y="562689"/>
                          <a:pt x="105124" y="546902"/>
                          <a:pt x="131437" y="492495"/>
                        </a:cubicBezTo>
                        <a:cubicBezTo>
                          <a:pt x="157669" y="438088"/>
                          <a:pt x="219200" y="326603"/>
                          <a:pt x="237255" y="280211"/>
                        </a:cubicBezTo>
                        <a:cubicBezTo>
                          <a:pt x="239765" y="273653"/>
                          <a:pt x="243570" y="264909"/>
                          <a:pt x="247861" y="254627"/>
                        </a:cubicBezTo>
                        <a:cubicBezTo>
                          <a:pt x="249157" y="259889"/>
                          <a:pt x="250695" y="218880"/>
                          <a:pt x="251666" y="268957"/>
                        </a:cubicBezTo>
                        <a:cubicBezTo>
                          <a:pt x="252637" y="319034"/>
                          <a:pt x="249236" y="503842"/>
                          <a:pt x="253689" y="555091"/>
                        </a:cubicBezTo>
                        <a:cubicBezTo>
                          <a:pt x="258142" y="606260"/>
                          <a:pt x="197984" y="807391"/>
                          <a:pt x="197984" y="807391"/>
                        </a:cubicBezTo>
                        <a:cubicBezTo>
                          <a:pt x="232447" y="807391"/>
                          <a:pt x="378319" y="562527"/>
                          <a:pt x="412782" y="562527"/>
                        </a:cubicBezTo>
                        <a:close/>
                      </a:path>
                    </a:pathLst>
                  </a:custGeom>
                  <a:solidFill>
                    <a:srgbClr val="F9F7F5"/>
                  </a:solidFill>
                  <a:ln w="8096" cap="flat">
                    <a:noFill/>
                    <a:prstDash val="solid"/>
                    <a:miter/>
                  </a:ln>
                </p:spPr>
                <p:txBody>
                  <a:bodyPr rtlCol="0" anchor="ctr"/>
                  <a:lstStyle/>
                  <a:p>
                    <a:endParaRPr lang="nl-NL">
                      <a:solidFill>
                        <a:schemeClr val="accent3"/>
                      </a:solidFill>
                    </a:endParaRPr>
                  </a:p>
                </p:txBody>
              </p:sp>
              <p:sp>
                <p:nvSpPr>
                  <p:cNvPr id="350" name="Vrije vorm 349">
                    <a:extLst>
                      <a:ext uri="{FF2B5EF4-FFF2-40B4-BE49-F238E27FC236}">
                        <a16:creationId xmlns:a16="http://schemas.microsoft.com/office/drawing/2014/main" id="{40CC27BE-8BA1-2030-7DB4-A22B3ED0914D}"/>
                      </a:ext>
                    </a:extLst>
                  </p:cNvPr>
                  <p:cNvSpPr/>
                  <p:nvPr/>
                </p:nvSpPr>
                <p:spPr>
                  <a:xfrm>
                    <a:off x="4890745" y="2785938"/>
                    <a:ext cx="351797" cy="459081"/>
                  </a:xfrm>
                  <a:custGeom>
                    <a:avLst/>
                    <a:gdLst>
                      <a:gd name="connsiteX0" fmla="*/ 175898 w 351797"/>
                      <a:gd name="connsiteY0" fmla="*/ 0 h 459081"/>
                      <a:gd name="connsiteX1" fmla="*/ 113 w 351797"/>
                      <a:gd name="connsiteY1" fmla="*/ 156994 h 459081"/>
                      <a:gd name="connsiteX2" fmla="*/ 50876 w 351797"/>
                      <a:gd name="connsiteY2" fmla="*/ 387300 h 459081"/>
                      <a:gd name="connsiteX3" fmla="*/ 134826 w 351797"/>
                      <a:gd name="connsiteY3" fmla="*/ 441480 h 459081"/>
                      <a:gd name="connsiteX4" fmla="*/ 175898 w 351797"/>
                      <a:gd name="connsiteY4" fmla="*/ 459082 h 459081"/>
                      <a:gd name="connsiteX5" fmla="*/ 216979 w 351797"/>
                      <a:gd name="connsiteY5" fmla="*/ 441480 h 459081"/>
                      <a:gd name="connsiteX6" fmla="*/ 300929 w 351797"/>
                      <a:gd name="connsiteY6" fmla="*/ 387300 h 459081"/>
                      <a:gd name="connsiteX7" fmla="*/ 351684 w 351797"/>
                      <a:gd name="connsiteY7" fmla="*/ 156994 h 459081"/>
                      <a:gd name="connsiteX8" fmla="*/ 175898 w 351797"/>
                      <a:gd name="connsiteY8" fmla="*/ 0 h 4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797" h="459081">
                        <a:moveTo>
                          <a:pt x="175898" y="0"/>
                        </a:moveTo>
                        <a:cubicBezTo>
                          <a:pt x="132656" y="947"/>
                          <a:pt x="2379" y="5093"/>
                          <a:pt x="113" y="156994"/>
                        </a:cubicBezTo>
                        <a:cubicBezTo>
                          <a:pt x="-2154" y="308888"/>
                          <a:pt x="30352" y="364582"/>
                          <a:pt x="50876" y="387300"/>
                        </a:cubicBezTo>
                        <a:cubicBezTo>
                          <a:pt x="71400" y="410018"/>
                          <a:pt x="92717" y="430575"/>
                          <a:pt x="134826" y="441480"/>
                        </a:cubicBezTo>
                        <a:cubicBezTo>
                          <a:pt x="145821" y="452491"/>
                          <a:pt x="157431" y="456701"/>
                          <a:pt x="175898" y="459082"/>
                        </a:cubicBezTo>
                        <a:cubicBezTo>
                          <a:pt x="194366" y="456701"/>
                          <a:pt x="205984" y="452491"/>
                          <a:pt x="216979" y="441480"/>
                        </a:cubicBezTo>
                        <a:cubicBezTo>
                          <a:pt x="259079" y="430575"/>
                          <a:pt x="280405" y="410018"/>
                          <a:pt x="300929" y="387300"/>
                        </a:cubicBezTo>
                        <a:cubicBezTo>
                          <a:pt x="321453" y="364582"/>
                          <a:pt x="353959" y="308888"/>
                          <a:pt x="351684" y="156994"/>
                        </a:cubicBezTo>
                        <a:cubicBezTo>
                          <a:pt x="349417" y="5093"/>
                          <a:pt x="219140" y="947"/>
                          <a:pt x="175898" y="0"/>
                        </a:cubicBezTo>
                        <a:close/>
                      </a:path>
                    </a:pathLst>
                  </a:custGeom>
                  <a:solidFill>
                    <a:srgbClr val="320609"/>
                  </a:solidFill>
                  <a:ln w="8096" cap="flat">
                    <a:noFill/>
                    <a:prstDash val="solid"/>
                    <a:miter/>
                  </a:ln>
                </p:spPr>
                <p:txBody>
                  <a:bodyPr rtlCol="0" anchor="ctr"/>
                  <a:lstStyle/>
                  <a:p>
                    <a:endParaRPr lang="nl-NL"/>
                  </a:p>
                </p:txBody>
              </p:sp>
              <p:sp>
                <p:nvSpPr>
                  <p:cNvPr id="351" name="Vrije vorm 350">
                    <a:extLst>
                      <a:ext uri="{FF2B5EF4-FFF2-40B4-BE49-F238E27FC236}">
                        <a16:creationId xmlns:a16="http://schemas.microsoft.com/office/drawing/2014/main" id="{8F44A993-FF8B-9F1D-7313-38C305C79F5E}"/>
                      </a:ext>
                    </a:extLst>
                  </p:cNvPr>
                  <p:cNvSpPr/>
                  <p:nvPr/>
                </p:nvSpPr>
                <p:spPr>
                  <a:xfrm>
                    <a:off x="4968917" y="3026915"/>
                    <a:ext cx="164888" cy="36037"/>
                  </a:xfrm>
                  <a:custGeom>
                    <a:avLst/>
                    <a:gdLst>
                      <a:gd name="connsiteX0" fmla="*/ 12813 w 164888"/>
                      <a:gd name="connsiteY0" fmla="*/ 3182 h 36037"/>
                      <a:gd name="connsiteX1" fmla="*/ 26754 w 164888"/>
                      <a:gd name="connsiteY1" fmla="*/ 19715 h 36037"/>
                      <a:gd name="connsiteX2" fmla="*/ 13954 w 164888"/>
                      <a:gd name="connsiteY2" fmla="*/ 36037 h 36037"/>
                      <a:gd name="connsiteX3" fmla="*/ 12 w 164888"/>
                      <a:gd name="connsiteY3" fmla="*/ 19504 h 36037"/>
                      <a:gd name="connsiteX4" fmla="*/ 12813 w 164888"/>
                      <a:gd name="connsiteY4" fmla="*/ 3182 h 36037"/>
                      <a:gd name="connsiteX5" fmla="*/ 152076 w 164888"/>
                      <a:gd name="connsiteY5" fmla="*/ 0 h 36037"/>
                      <a:gd name="connsiteX6" fmla="*/ 138126 w 164888"/>
                      <a:gd name="connsiteY6" fmla="*/ 16533 h 36037"/>
                      <a:gd name="connsiteX7" fmla="*/ 150926 w 164888"/>
                      <a:gd name="connsiteY7" fmla="*/ 32855 h 36037"/>
                      <a:gd name="connsiteX8" fmla="*/ 164876 w 164888"/>
                      <a:gd name="connsiteY8" fmla="*/ 16322 h 36037"/>
                      <a:gd name="connsiteX9" fmla="*/ 152076 w 164888"/>
                      <a:gd name="connsiteY9" fmla="*/ 0 h 3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88" h="36037">
                        <a:moveTo>
                          <a:pt x="12813" y="3182"/>
                        </a:moveTo>
                        <a:cubicBezTo>
                          <a:pt x="20196" y="3239"/>
                          <a:pt x="26438" y="10647"/>
                          <a:pt x="26754" y="19715"/>
                        </a:cubicBezTo>
                        <a:cubicBezTo>
                          <a:pt x="27070" y="28783"/>
                          <a:pt x="21346" y="36093"/>
                          <a:pt x="13954" y="36037"/>
                        </a:cubicBezTo>
                        <a:cubicBezTo>
                          <a:pt x="6570" y="35980"/>
                          <a:pt x="328" y="28572"/>
                          <a:pt x="12" y="19504"/>
                        </a:cubicBezTo>
                        <a:cubicBezTo>
                          <a:pt x="-303" y="10428"/>
                          <a:pt x="5421" y="3117"/>
                          <a:pt x="12813" y="3182"/>
                        </a:cubicBezTo>
                        <a:close/>
                        <a:moveTo>
                          <a:pt x="152076" y="0"/>
                        </a:moveTo>
                        <a:cubicBezTo>
                          <a:pt x="144684" y="57"/>
                          <a:pt x="138442" y="7457"/>
                          <a:pt x="138126" y="16533"/>
                        </a:cubicBezTo>
                        <a:cubicBezTo>
                          <a:pt x="137811" y="25601"/>
                          <a:pt x="143543" y="32912"/>
                          <a:pt x="150926" y="32855"/>
                        </a:cubicBezTo>
                        <a:cubicBezTo>
                          <a:pt x="158310" y="32790"/>
                          <a:pt x="164561" y="25390"/>
                          <a:pt x="164876" y="16322"/>
                        </a:cubicBezTo>
                        <a:cubicBezTo>
                          <a:pt x="165192" y="7246"/>
                          <a:pt x="159460" y="-64"/>
                          <a:pt x="152076" y="0"/>
                        </a:cubicBezTo>
                        <a:close/>
                      </a:path>
                    </a:pathLst>
                  </a:custGeom>
                  <a:solidFill>
                    <a:srgbClr val="152F32"/>
                  </a:solidFill>
                  <a:ln w="8096" cap="flat">
                    <a:noFill/>
                    <a:prstDash val="solid"/>
                    <a:miter/>
                  </a:ln>
                </p:spPr>
                <p:txBody>
                  <a:bodyPr rtlCol="0" anchor="ctr"/>
                  <a:lstStyle/>
                  <a:p>
                    <a:endParaRPr lang="nl-NL"/>
                  </a:p>
                </p:txBody>
              </p:sp>
              <p:sp>
                <p:nvSpPr>
                  <p:cNvPr id="352" name="Vrije vorm 351">
                    <a:extLst>
                      <a:ext uri="{FF2B5EF4-FFF2-40B4-BE49-F238E27FC236}">
                        <a16:creationId xmlns:a16="http://schemas.microsoft.com/office/drawing/2014/main" id="{3DAE17AF-B17D-869A-50D8-AF165CCE0C91}"/>
                      </a:ext>
                    </a:extLst>
                  </p:cNvPr>
                  <p:cNvSpPr/>
                  <p:nvPr/>
                </p:nvSpPr>
                <p:spPr>
                  <a:xfrm>
                    <a:off x="5019377" y="3015483"/>
                    <a:ext cx="73619" cy="157044"/>
                  </a:xfrm>
                  <a:custGeom>
                    <a:avLst/>
                    <a:gdLst>
                      <a:gd name="connsiteX0" fmla="*/ 35372 w 73619"/>
                      <a:gd name="connsiteY0" fmla="*/ 0 h 157044"/>
                      <a:gd name="connsiteX1" fmla="*/ 37939 w 73619"/>
                      <a:gd name="connsiteY1" fmla="*/ 34247 h 157044"/>
                      <a:gd name="connsiteX2" fmla="*/ 29705 w 73619"/>
                      <a:gd name="connsiteY2" fmla="*/ 83974 h 157044"/>
                      <a:gd name="connsiteX3" fmla="*/ 41777 w 73619"/>
                      <a:gd name="connsiteY3" fmla="*/ 90937 h 157044"/>
                      <a:gd name="connsiteX4" fmla="*/ 42635 w 73619"/>
                      <a:gd name="connsiteY4" fmla="*/ 97973 h 157044"/>
                      <a:gd name="connsiteX5" fmla="*/ 22953 w 73619"/>
                      <a:gd name="connsiteY5" fmla="*/ 81845 h 157044"/>
                      <a:gd name="connsiteX6" fmla="*/ 30879 w 73619"/>
                      <a:gd name="connsiteY6" fmla="*/ 33753 h 157044"/>
                      <a:gd name="connsiteX7" fmla="*/ 28839 w 73619"/>
                      <a:gd name="connsiteY7" fmla="*/ 2712 h 157044"/>
                      <a:gd name="connsiteX8" fmla="*/ 35372 w 73619"/>
                      <a:gd name="connsiteY8" fmla="*/ 0 h 157044"/>
                      <a:gd name="connsiteX9" fmla="*/ 0 w 73619"/>
                      <a:gd name="connsiteY9" fmla="*/ 132746 h 157044"/>
                      <a:gd name="connsiteX10" fmla="*/ 73619 w 73619"/>
                      <a:gd name="connsiteY10" fmla="*/ 132422 h 157044"/>
                      <a:gd name="connsiteX11" fmla="*/ 70689 w 73619"/>
                      <a:gd name="connsiteY11" fmla="*/ 126002 h 157044"/>
                      <a:gd name="connsiteX12" fmla="*/ 4291 w 73619"/>
                      <a:gd name="connsiteY12" fmla="*/ 127127 h 157044"/>
                      <a:gd name="connsiteX13" fmla="*/ 0 w 73619"/>
                      <a:gd name="connsiteY13" fmla="*/ 132746 h 157044"/>
                      <a:gd name="connsiteX14" fmla="*/ 22054 w 73619"/>
                      <a:gd name="connsiteY14" fmla="*/ 153238 h 157044"/>
                      <a:gd name="connsiteX15" fmla="*/ 51589 w 73619"/>
                      <a:gd name="connsiteY15" fmla="*/ 153351 h 157044"/>
                      <a:gd name="connsiteX16" fmla="*/ 48659 w 73619"/>
                      <a:gd name="connsiteY16" fmla="*/ 146931 h 157044"/>
                      <a:gd name="connsiteX17" fmla="*/ 26297 w 73619"/>
                      <a:gd name="connsiteY17" fmla="*/ 147587 h 157044"/>
                      <a:gd name="connsiteX18" fmla="*/ 22054 w 73619"/>
                      <a:gd name="connsiteY18" fmla="*/ 153238 h 15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619" h="157044">
                        <a:moveTo>
                          <a:pt x="35372" y="0"/>
                        </a:moveTo>
                        <a:cubicBezTo>
                          <a:pt x="38522" y="7570"/>
                          <a:pt x="38902" y="20556"/>
                          <a:pt x="37939" y="34247"/>
                        </a:cubicBezTo>
                        <a:cubicBezTo>
                          <a:pt x="36538" y="54026"/>
                          <a:pt x="32336" y="75643"/>
                          <a:pt x="29705" y="83974"/>
                        </a:cubicBezTo>
                        <a:cubicBezTo>
                          <a:pt x="26993" y="92565"/>
                          <a:pt x="41744" y="90945"/>
                          <a:pt x="41777" y="90937"/>
                        </a:cubicBezTo>
                        <a:lnTo>
                          <a:pt x="42635" y="97973"/>
                        </a:lnTo>
                        <a:cubicBezTo>
                          <a:pt x="42570" y="97981"/>
                          <a:pt x="17010" y="100669"/>
                          <a:pt x="22953" y="81845"/>
                        </a:cubicBezTo>
                        <a:cubicBezTo>
                          <a:pt x="25479" y="73838"/>
                          <a:pt x="29519" y="52966"/>
                          <a:pt x="30879" y="33753"/>
                        </a:cubicBezTo>
                        <a:cubicBezTo>
                          <a:pt x="31778" y="21010"/>
                          <a:pt x="31511" y="9141"/>
                          <a:pt x="28839" y="2712"/>
                        </a:cubicBezTo>
                        <a:lnTo>
                          <a:pt x="35372" y="0"/>
                        </a:lnTo>
                        <a:close/>
                        <a:moveTo>
                          <a:pt x="0" y="132746"/>
                        </a:moveTo>
                        <a:cubicBezTo>
                          <a:pt x="81" y="132803"/>
                          <a:pt x="27681" y="153505"/>
                          <a:pt x="73619" y="132422"/>
                        </a:cubicBezTo>
                        <a:lnTo>
                          <a:pt x="70689" y="126002"/>
                        </a:lnTo>
                        <a:cubicBezTo>
                          <a:pt x="28572" y="145328"/>
                          <a:pt x="4356" y="127176"/>
                          <a:pt x="4291" y="127127"/>
                        </a:cubicBezTo>
                        <a:lnTo>
                          <a:pt x="0" y="132746"/>
                        </a:lnTo>
                        <a:close/>
                        <a:moveTo>
                          <a:pt x="22054" y="153238"/>
                        </a:moveTo>
                        <a:cubicBezTo>
                          <a:pt x="22087" y="153262"/>
                          <a:pt x="33373" y="161714"/>
                          <a:pt x="51589" y="153351"/>
                        </a:cubicBezTo>
                        <a:lnTo>
                          <a:pt x="48659" y="146931"/>
                        </a:lnTo>
                        <a:cubicBezTo>
                          <a:pt x="34247" y="153554"/>
                          <a:pt x="26313" y="147603"/>
                          <a:pt x="26297" y="147587"/>
                        </a:cubicBezTo>
                        <a:lnTo>
                          <a:pt x="22054" y="153238"/>
                        </a:lnTo>
                        <a:close/>
                      </a:path>
                    </a:pathLst>
                  </a:custGeom>
                  <a:solidFill>
                    <a:srgbClr val="C4918C"/>
                  </a:solidFill>
                  <a:ln w="8096" cap="flat">
                    <a:noFill/>
                    <a:prstDash val="solid"/>
                    <a:miter/>
                  </a:ln>
                </p:spPr>
                <p:txBody>
                  <a:bodyPr rtlCol="0" anchor="ctr"/>
                  <a:lstStyle/>
                  <a:p>
                    <a:endParaRPr lang="nl-NL"/>
                  </a:p>
                </p:txBody>
              </p:sp>
              <p:sp>
                <p:nvSpPr>
                  <p:cNvPr id="353" name="Vrije vorm 352">
                    <a:extLst>
                      <a:ext uri="{FF2B5EF4-FFF2-40B4-BE49-F238E27FC236}">
                        <a16:creationId xmlns:a16="http://schemas.microsoft.com/office/drawing/2014/main" id="{7492C8C7-DECE-FBE6-68F2-E3550A545087}"/>
                      </a:ext>
                    </a:extLst>
                  </p:cNvPr>
                  <p:cNvSpPr/>
                  <p:nvPr/>
                </p:nvSpPr>
                <p:spPr>
                  <a:xfrm>
                    <a:off x="4883870" y="2761360"/>
                    <a:ext cx="366313" cy="240522"/>
                  </a:xfrm>
                  <a:custGeom>
                    <a:avLst/>
                    <a:gdLst>
                      <a:gd name="connsiteX0" fmla="*/ 69944 w 366313"/>
                      <a:gd name="connsiteY0" fmla="*/ 117361 h 240522"/>
                      <a:gd name="connsiteX1" fmla="*/ 7967 w 366313"/>
                      <a:gd name="connsiteY1" fmla="*/ 240052 h 240522"/>
                      <a:gd name="connsiteX2" fmla="*/ 179074 w 366313"/>
                      <a:gd name="connsiteY2" fmla="*/ 22 h 240522"/>
                      <a:gd name="connsiteX3" fmla="*/ 360689 w 366313"/>
                      <a:gd name="connsiteY3" fmla="*/ 239599 h 240522"/>
                      <a:gd name="connsiteX4" fmla="*/ 290251 w 366313"/>
                      <a:gd name="connsiteY4" fmla="*/ 166586 h 240522"/>
                      <a:gd name="connsiteX5" fmla="*/ 180126 w 366313"/>
                      <a:gd name="connsiteY5" fmla="*/ 170853 h 240522"/>
                      <a:gd name="connsiteX6" fmla="*/ 69944 w 366313"/>
                      <a:gd name="connsiteY6" fmla="*/ 117361 h 240522"/>
                      <a:gd name="connsiteX7" fmla="*/ 224566 w 366313"/>
                      <a:gd name="connsiteY7" fmla="*/ 234093 h 240522"/>
                      <a:gd name="connsiteX8" fmla="*/ 268974 w 366313"/>
                      <a:gd name="connsiteY8" fmla="*/ 234943 h 240522"/>
                      <a:gd name="connsiteX9" fmla="*/ 271913 w 366313"/>
                      <a:gd name="connsiteY9" fmla="*/ 228523 h 240522"/>
                      <a:gd name="connsiteX10" fmla="*/ 220389 w 366313"/>
                      <a:gd name="connsiteY10" fmla="*/ 228385 h 240522"/>
                      <a:gd name="connsiteX11" fmla="*/ 224566 w 366313"/>
                      <a:gd name="connsiteY11" fmla="*/ 234093 h 240522"/>
                      <a:gd name="connsiteX12" fmla="*/ 124246 w 366313"/>
                      <a:gd name="connsiteY12" fmla="*/ 228385 h 240522"/>
                      <a:gd name="connsiteX13" fmla="*/ 72729 w 366313"/>
                      <a:gd name="connsiteY13" fmla="*/ 228523 h 240522"/>
                      <a:gd name="connsiteX14" fmla="*/ 75660 w 366313"/>
                      <a:gd name="connsiteY14" fmla="*/ 234943 h 240522"/>
                      <a:gd name="connsiteX15" fmla="*/ 120068 w 366313"/>
                      <a:gd name="connsiteY15" fmla="*/ 234093 h 240522"/>
                      <a:gd name="connsiteX16" fmla="*/ 124246 w 366313"/>
                      <a:gd name="connsiteY16" fmla="*/ 228385 h 240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3" h="240522">
                        <a:moveTo>
                          <a:pt x="69944" y="117361"/>
                        </a:moveTo>
                        <a:cubicBezTo>
                          <a:pt x="55371" y="126097"/>
                          <a:pt x="74308" y="249055"/>
                          <a:pt x="7967" y="240052"/>
                        </a:cubicBezTo>
                        <a:cubicBezTo>
                          <a:pt x="-20960" y="103654"/>
                          <a:pt x="27277" y="1965"/>
                          <a:pt x="179074" y="22"/>
                        </a:cubicBezTo>
                        <a:cubicBezTo>
                          <a:pt x="330878" y="-1913"/>
                          <a:pt x="385131" y="122891"/>
                          <a:pt x="360689" y="239599"/>
                        </a:cubicBezTo>
                        <a:cubicBezTo>
                          <a:pt x="294866" y="234546"/>
                          <a:pt x="312403" y="179484"/>
                          <a:pt x="290251" y="166586"/>
                        </a:cubicBezTo>
                        <a:cubicBezTo>
                          <a:pt x="268375" y="153851"/>
                          <a:pt x="225295" y="173671"/>
                          <a:pt x="180126" y="170853"/>
                        </a:cubicBezTo>
                        <a:cubicBezTo>
                          <a:pt x="128699" y="167647"/>
                          <a:pt x="105009" y="126988"/>
                          <a:pt x="69944" y="117361"/>
                        </a:cubicBezTo>
                        <a:close/>
                        <a:moveTo>
                          <a:pt x="224566" y="234093"/>
                        </a:moveTo>
                        <a:cubicBezTo>
                          <a:pt x="224607" y="234061"/>
                          <a:pt x="240718" y="221973"/>
                          <a:pt x="268974" y="234943"/>
                        </a:cubicBezTo>
                        <a:lnTo>
                          <a:pt x="271913" y="228523"/>
                        </a:lnTo>
                        <a:cubicBezTo>
                          <a:pt x="239844" y="213804"/>
                          <a:pt x="220445" y="228345"/>
                          <a:pt x="220389" y="228385"/>
                        </a:cubicBezTo>
                        <a:lnTo>
                          <a:pt x="224566" y="234093"/>
                        </a:lnTo>
                        <a:close/>
                        <a:moveTo>
                          <a:pt x="124246" y="228385"/>
                        </a:moveTo>
                        <a:cubicBezTo>
                          <a:pt x="124197" y="228345"/>
                          <a:pt x="104790" y="213804"/>
                          <a:pt x="72729" y="228523"/>
                        </a:cubicBezTo>
                        <a:lnTo>
                          <a:pt x="75660" y="234943"/>
                        </a:lnTo>
                        <a:cubicBezTo>
                          <a:pt x="103916" y="221973"/>
                          <a:pt x="120028" y="234061"/>
                          <a:pt x="120068" y="234093"/>
                        </a:cubicBezTo>
                        <a:lnTo>
                          <a:pt x="124246" y="228385"/>
                        </a:lnTo>
                        <a:close/>
                      </a:path>
                    </a:pathLst>
                  </a:custGeom>
                  <a:solidFill>
                    <a:srgbClr val="33060A"/>
                  </a:solidFill>
                  <a:ln w="8096" cap="flat">
                    <a:noFill/>
                    <a:prstDash val="solid"/>
                    <a:miter/>
                  </a:ln>
                </p:spPr>
                <p:txBody>
                  <a:bodyPr rtlCol="0" anchor="ctr"/>
                  <a:lstStyle/>
                  <a:p>
                    <a:endParaRPr lang="nl-NL"/>
                  </a:p>
                </p:txBody>
              </p:sp>
              <p:sp>
                <p:nvSpPr>
                  <p:cNvPr id="354" name="Vrije vorm 353">
                    <a:extLst>
                      <a:ext uri="{FF2B5EF4-FFF2-40B4-BE49-F238E27FC236}">
                        <a16:creationId xmlns:a16="http://schemas.microsoft.com/office/drawing/2014/main" id="{9428208B-09EE-90FE-8BB2-03099933388F}"/>
                      </a:ext>
                    </a:extLst>
                  </p:cNvPr>
                  <p:cNvSpPr/>
                  <p:nvPr/>
                </p:nvSpPr>
                <p:spPr>
                  <a:xfrm>
                    <a:off x="5143380" y="3279178"/>
                    <a:ext cx="309665" cy="330634"/>
                  </a:xfrm>
                  <a:custGeom>
                    <a:avLst/>
                    <a:gdLst>
                      <a:gd name="connsiteX0" fmla="*/ 241171 w 309665"/>
                      <a:gd name="connsiteY0" fmla="*/ 167827 h 330634"/>
                      <a:gd name="connsiteX1" fmla="*/ 174385 w 309665"/>
                      <a:gd name="connsiteY1" fmla="*/ 70543 h 330634"/>
                      <a:gd name="connsiteX2" fmla="*/ 1384 w 309665"/>
                      <a:gd name="connsiteY2" fmla="*/ 0 h 330634"/>
                      <a:gd name="connsiteX3" fmla="*/ 0 w 309665"/>
                      <a:gd name="connsiteY3" fmla="*/ 4153 h 330634"/>
                      <a:gd name="connsiteX4" fmla="*/ 171738 w 309665"/>
                      <a:gd name="connsiteY4" fmla="*/ 74032 h 330634"/>
                      <a:gd name="connsiteX5" fmla="*/ 237196 w 309665"/>
                      <a:gd name="connsiteY5" fmla="*/ 169673 h 330634"/>
                      <a:gd name="connsiteX6" fmla="*/ 305625 w 309665"/>
                      <a:gd name="connsiteY6" fmla="*/ 330635 h 330634"/>
                      <a:gd name="connsiteX7" fmla="*/ 309665 w 309665"/>
                      <a:gd name="connsiteY7" fmla="*/ 328934 h 330634"/>
                      <a:gd name="connsiteX8" fmla="*/ 241171 w 309665"/>
                      <a:gd name="connsiteY8" fmla="*/ 167827 h 33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665" h="330634">
                        <a:moveTo>
                          <a:pt x="241171" y="167827"/>
                        </a:moveTo>
                        <a:cubicBezTo>
                          <a:pt x="232152" y="148267"/>
                          <a:pt x="208187" y="96321"/>
                          <a:pt x="174385" y="70543"/>
                        </a:cubicBezTo>
                        <a:cubicBezTo>
                          <a:pt x="144502" y="47735"/>
                          <a:pt x="7214" y="1935"/>
                          <a:pt x="1384" y="0"/>
                        </a:cubicBezTo>
                        <a:lnTo>
                          <a:pt x="0" y="4153"/>
                        </a:lnTo>
                        <a:cubicBezTo>
                          <a:pt x="1425" y="4631"/>
                          <a:pt x="142421" y="51662"/>
                          <a:pt x="171738" y="74032"/>
                        </a:cubicBezTo>
                        <a:cubicBezTo>
                          <a:pt x="204657" y="99147"/>
                          <a:pt x="228290" y="150372"/>
                          <a:pt x="237196" y="169673"/>
                        </a:cubicBezTo>
                        <a:cubicBezTo>
                          <a:pt x="246409" y="189630"/>
                          <a:pt x="305034" y="329226"/>
                          <a:pt x="305625" y="330635"/>
                        </a:cubicBezTo>
                        <a:lnTo>
                          <a:pt x="309665" y="328934"/>
                        </a:lnTo>
                        <a:cubicBezTo>
                          <a:pt x="309074" y="327526"/>
                          <a:pt x="250417" y="187865"/>
                          <a:pt x="241171" y="167827"/>
                        </a:cubicBezTo>
                        <a:close/>
                      </a:path>
                    </a:pathLst>
                  </a:custGeom>
                  <a:solidFill>
                    <a:srgbClr val="D0E7F7"/>
                  </a:solidFill>
                  <a:ln w="8096" cap="flat">
                    <a:noFill/>
                    <a:prstDash val="solid"/>
                    <a:miter/>
                  </a:ln>
                </p:spPr>
                <p:txBody>
                  <a:bodyPr rtlCol="0" anchor="ctr"/>
                  <a:lstStyle/>
                  <a:p>
                    <a:endParaRPr lang="nl-NL"/>
                  </a:p>
                </p:txBody>
              </p:sp>
              <p:sp>
                <p:nvSpPr>
                  <p:cNvPr id="355" name="Vrije vorm 354">
                    <a:extLst>
                      <a:ext uri="{FF2B5EF4-FFF2-40B4-BE49-F238E27FC236}">
                        <a16:creationId xmlns:a16="http://schemas.microsoft.com/office/drawing/2014/main" id="{AFE6D7DD-8B68-D62F-D1BE-096DE4475BB2}"/>
                      </a:ext>
                    </a:extLst>
                  </p:cNvPr>
                  <p:cNvSpPr/>
                  <p:nvPr/>
                </p:nvSpPr>
                <p:spPr>
                  <a:xfrm>
                    <a:off x="4789626" y="2707657"/>
                    <a:ext cx="631266" cy="549218"/>
                  </a:xfrm>
                  <a:custGeom>
                    <a:avLst/>
                    <a:gdLst>
                      <a:gd name="connsiteX0" fmla="*/ 169685 w 631266"/>
                      <a:gd name="connsiteY0" fmla="*/ 70712 h 549218"/>
                      <a:gd name="connsiteX1" fmla="*/ 369290 w 631266"/>
                      <a:gd name="connsiteY1" fmla="*/ 8605 h 549218"/>
                      <a:gd name="connsiteX2" fmla="*/ 587516 w 631266"/>
                      <a:gd name="connsiteY2" fmla="*/ 249639 h 549218"/>
                      <a:gd name="connsiteX3" fmla="*/ 587516 w 631266"/>
                      <a:gd name="connsiteY3" fmla="*/ 411887 h 549218"/>
                      <a:gd name="connsiteX4" fmla="*/ 525548 w 631266"/>
                      <a:gd name="connsiteY4" fmla="*/ 490146 h 549218"/>
                      <a:gd name="connsiteX5" fmla="*/ 344483 w 631266"/>
                      <a:gd name="connsiteY5" fmla="*/ 508889 h 549218"/>
                      <a:gd name="connsiteX6" fmla="*/ 252227 w 631266"/>
                      <a:gd name="connsiteY6" fmla="*/ 480803 h 549218"/>
                      <a:gd name="connsiteX7" fmla="*/ 99491 w 631266"/>
                      <a:gd name="connsiteY7" fmla="*/ 514200 h 549218"/>
                      <a:gd name="connsiteX8" fmla="*/ 6683 w 631266"/>
                      <a:gd name="connsiteY8" fmla="*/ 380021 h 549218"/>
                      <a:gd name="connsiteX9" fmla="*/ 18844 w 631266"/>
                      <a:gd name="connsiteY9" fmla="*/ 196147 h 549218"/>
                      <a:gd name="connsiteX10" fmla="*/ 169685 w 631266"/>
                      <a:gd name="connsiteY10" fmla="*/ 70712 h 54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1266" h="549218">
                        <a:moveTo>
                          <a:pt x="169685" y="70712"/>
                        </a:moveTo>
                        <a:cubicBezTo>
                          <a:pt x="206054" y="-3758"/>
                          <a:pt x="306261" y="-9409"/>
                          <a:pt x="369290" y="8605"/>
                        </a:cubicBezTo>
                        <a:cubicBezTo>
                          <a:pt x="503486" y="46973"/>
                          <a:pt x="522237" y="207061"/>
                          <a:pt x="587516" y="249639"/>
                        </a:cubicBezTo>
                        <a:cubicBezTo>
                          <a:pt x="660690" y="297366"/>
                          <a:pt x="628880" y="391202"/>
                          <a:pt x="587516" y="411887"/>
                        </a:cubicBezTo>
                        <a:cubicBezTo>
                          <a:pt x="546153" y="432565"/>
                          <a:pt x="552597" y="453162"/>
                          <a:pt x="525548" y="490146"/>
                        </a:cubicBezTo>
                        <a:cubicBezTo>
                          <a:pt x="481650" y="550188"/>
                          <a:pt x="407464" y="577391"/>
                          <a:pt x="344483" y="508889"/>
                        </a:cubicBezTo>
                        <a:cubicBezTo>
                          <a:pt x="317636" y="479669"/>
                          <a:pt x="252227" y="480803"/>
                          <a:pt x="252227" y="480803"/>
                        </a:cubicBezTo>
                        <a:cubicBezTo>
                          <a:pt x="220360" y="467525"/>
                          <a:pt x="194654" y="511026"/>
                          <a:pt x="99491" y="514200"/>
                        </a:cubicBezTo>
                        <a:cubicBezTo>
                          <a:pt x="39498" y="516200"/>
                          <a:pt x="-20358" y="437286"/>
                          <a:pt x="6683" y="380021"/>
                        </a:cubicBezTo>
                        <a:cubicBezTo>
                          <a:pt x="54743" y="278235"/>
                          <a:pt x="9590" y="261014"/>
                          <a:pt x="18844" y="196147"/>
                        </a:cubicBezTo>
                        <a:cubicBezTo>
                          <a:pt x="29677" y="120131"/>
                          <a:pt x="79704" y="63530"/>
                          <a:pt x="169685" y="70712"/>
                        </a:cubicBezTo>
                        <a:close/>
                      </a:path>
                    </a:pathLst>
                  </a:custGeom>
                  <a:solidFill>
                    <a:srgbClr val="33060A"/>
                  </a:solidFill>
                  <a:ln w="8096" cap="flat">
                    <a:noFill/>
                    <a:prstDash val="solid"/>
                    <a:miter/>
                  </a:ln>
                </p:spPr>
                <p:txBody>
                  <a:bodyPr rtlCol="0" anchor="ctr"/>
                  <a:lstStyle/>
                  <a:p>
                    <a:endParaRPr lang="nl-NL"/>
                  </a:p>
                </p:txBody>
              </p:sp>
            </p:grpSp>
            <p:grpSp>
              <p:nvGrpSpPr>
                <p:cNvPr id="341" name="Groep 340">
                  <a:extLst>
                    <a:ext uri="{FF2B5EF4-FFF2-40B4-BE49-F238E27FC236}">
                      <a16:creationId xmlns:a16="http://schemas.microsoft.com/office/drawing/2014/main" id="{738C6E1D-B84E-3F05-1E98-5873ED000D0F}"/>
                    </a:ext>
                  </a:extLst>
                </p:cNvPr>
                <p:cNvGrpSpPr/>
                <p:nvPr/>
              </p:nvGrpSpPr>
              <p:grpSpPr>
                <a:xfrm>
                  <a:off x="5839607" y="4006630"/>
                  <a:ext cx="551934" cy="212201"/>
                  <a:chOff x="5816457" y="3960330"/>
                  <a:chExt cx="551934" cy="212201"/>
                </a:xfrm>
              </p:grpSpPr>
              <p:sp>
                <p:nvSpPr>
                  <p:cNvPr id="343" name="Vrije vorm 342">
                    <a:extLst>
                      <a:ext uri="{FF2B5EF4-FFF2-40B4-BE49-F238E27FC236}">
                        <a16:creationId xmlns:a16="http://schemas.microsoft.com/office/drawing/2014/main" id="{CC00229E-5910-220E-C75D-2CDBB5CA8F27}"/>
                      </a:ext>
                    </a:extLst>
                  </p:cNvPr>
                  <p:cNvSpPr/>
                  <p:nvPr/>
                </p:nvSpPr>
                <p:spPr>
                  <a:xfrm>
                    <a:off x="5901651" y="3961197"/>
                    <a:ext cx="466740" cy="203107"/>
                  </a:xfrm>
                  <a:custGeom>
                    <a:avLst/>
                    <a:gdLst>
                      <a:gd name="connsiteX0" fmla="*/ 2577342 w 2577341"/>
                      <a:gd name="connsiteY0" fmla="*/ 635156 h 635155"/>
                      <a:gd name="connsiteX1" fmla="*/ 2400729 w 2577341"/>
                      <a:gd name="connsiteY1" fmla="*/ 235611 h 635155"/>
                      <a:gd name="connsiteX2" fmla="*/ 0 w 2577341"/>
                      <a:gd name="connsiteY2" fmla="*/ 0 h 635155"/>
                      <a:gd name="connsiteX3" fmla="*/ 88983 w 2577341"/>
                      <a:gd name="connsiteY3" fmla="*/ 635156 h 635155"/>
                      <a:gd name="connsiteX4" fmla="*/ 2577342 w 2577341"/>
                      <a:gd name="connsiteY4" fmla="*/ 635156 h 635155"/>
                      <a:gd name="connsiteX0" fmla="*/ 2558843 w 2642013"/>
                      <a:gd name="connsiteY0" fmla="*/ 585009 h 635155"/>
                      <a:gd name="connsiteX1" fmla="*/ 2400729 w 2642013"/>
                      <a:gd name="connsiteY1" fmla="*/ 235611 h 635155"/>
                      <a:gd name="connsiteX2" fmla="*/ 0 w 2642013"/>
                      <a:gd name="connsiteY2" fmla="*/ 0 h 635155"/>
                      <a:gd name="connsiteX3" fmla="*/ 88983 w 2642013"/>
                      <a:gd name="connsiteY3" fmla="*/ 635156 h 635155"/>
                      <a:gd name="connsiteX4" fmla="*/ 2558843 w 2642013"/>
                      <a:gd name="connsiteY4" fmla="*/ 585009 h 635155"/>
                      <a:gd name="connsiteX0" fmla="*/ 2558843 w 2642013"/>
                      <a:gd name="connsiteY0" fmla="*/ 585009 h 655510"/>
                      <a:gd name="connsiteX1" fmla="*/ 2400729 w 2642013"/>
                      <a:gd name="connsiteY1" fmla="*/ 235611 h 655510"/>
                      <a:gd name="connsiteX2" fmla="*/ 0 w 2642013"/>
                      <a:gd name="connsiteY2" fmla="*/ 0 h 655510"/>
                      <a:gd name="connsiteX3" fmla="*/ 88983 w 2642013"/>
                      <a:gd name="connsiteY3" fmla="*/ 635156 h 655510"/>
                      <a:gd name="connsiteX4" fmla="*/ 2558843 w 2642013"/>
                      <a:gd name="connsiteY4" fmla="*/ 585009 h 655510"/>
                      <a:gd name="connsiteX0" fmla="*/ 2558843 w 2681154"/>
                      <a:gd name="connsiteY0" fmla="*/ 585009 h 655510"/>
                      <a:gd name="connsiteX1" fmla="*/ 2400729 w 2681154"/>
                      <a:gd name="connsiteY1" fmla="*/ 235611 h 655510"/>
                      <a:gd name="connsiteX2" fmla="*/ 0 w 2681154"/>
                      <a:gd name="connsiteY2" fmla="*/ 0 h 655510"/>
                      <a:gd name="connsiteX3" fmla="*/ 88983 w 2681154"/>
                      <a:gd name="connsiteY3" fmla="*/ 635156 h 655510"/>
                      <a:gd name="connsiteX4" fmla="*/ 2558843 w 2681154"/>
                      <a:gd name="connsiteY4" fmla="*/ 585009 h 655510"/>
                      <a:gd name="connsiteX0" fmla="*/ 2669834 w 2751000"/>
                      <a:gd name="connsiteY0" fmla="*/ 554921 h 641573"/>
                      <a:gd name="connsiteX1" fmla="*/ 2400729 w 2751000"/>
                      <a:gd name="connsiteY1" fmla="*/ 235611 h 641573"/>
                      <a:gd name="connsiteX2" fmla="*/ 0 w 2751000"/>
                      <a:gd name="connsiteY2" fmla="*/ 0 h 641573"/>
                      <a:gd name="connsiteX3" fmla="*/ 88983 w 2751000"/>
                      <a:gd name="connsiteY3" fmla="*/ 635156 h 641573"/>
                      <a:gd name="connsiteX4" fmla="*/ 2669834 w 2751000"/>
                      <a:gd name="connsiteY4" fmla="*/ 554921 h 641573"/>
                      <a:gd name="connsiteX0" fmla="*/ 2669834 w 2719363"/>
                      <a:gd name="connsiteY0" fmla="*/ 554921 h 641573"/>
                      <a:gd name="connsiteX1" fmla="*/ 2400729 w 2719363"/>
                      <a:gd name="connsiteY1" fmla="*/ 235611 h 641573"/>
                      <a:gd name="connsiteX2" fmla="*/ 0 w 2719363"/>
                      <a:gd name="connsiteY2" fmla="*/ 0 h 641573"/>
                      <a:gd name="connsiteX3" fmla="*/ 88983 w 2719363"/>
                      <a:gd name="connsiteY3" fmla="*/ 635156 h 641573"/>
                      <a:gd name="connsiteX4" fmla="*/ 2669834 w 2719363"/>
                      <a:gd name="connsiteY4" fmla="*/ 554921 h 64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9363" h="641573">
                        <a:moveTo>
                          <a:pt x="2669834" y="554921"/>
                        </a:moveTo>
                        <a:cubicBezTo>
                          <a:pt x="2706353" y="378951"/>
                          <a:pt x="2845701" y="328098"/>
                          <a:pt x="2400729" y="235611"/>
                        </a:cubicBezTo>
                        <a:cubicBezTo>
                          <a:pt x="1955757" y="143124"/>
                          <a:pt x="901951" y="28794"/>
                          <a:pt x="0" y="0"/>
                        </a:cubicBezTo>
                        <a:cubicBezTo>
                          <a:pt x="10306" y="270605"/>
                          <a:pt x="28775" y="478269"/>
                          <a:pt x="88983" y="635156"/>
                        </a:cubicBezTo>
                        <a:cubicBezTo>
                          <a:pt x="918436" y="635156"/>
                          <a:pt x="1414915" y="675271"/>
                          <a:pt x="2669834" y="554921"/>
                        </a:cubicBezTo>
                        <a:close/>
                      </a:path>
                    </a:pathLst>
                  </a:custGeom>
                  <a:solidFill>
                    <a:srgbClr val="40769F"/>
                  </a:solidFill>
                  <a:ln w="9525" cap="flat">
                    <a:noFill/>
                    <a:prstDash val="solid"/>
                    <a:miter/>
                  </a:ln>
                </p:spPr>
                <p:txBody>
                  <a:bodyPr rtlCol="0" anchor="ctr"/>
                  <a:lstStyle/>
                  <a:p>
                    <a:endParaRPr lang="nl-NL"/>
                  </a:p>
                </p:txBody>
              </p:sp>
              <p:sp>
                <p:nvSpPr>
                  <p:cNvPr id="344" name="Vrije vorm 343">
                    <a:extLst>
                      <a:ext uri="{FF2B5EF4-FFF2-40B4-BE49-F238E27FC236}">
                        <a16:creationId xmlns:a16="http://schemas.microsoft.com/office/drawing/2014/main" id="{4D9F96DB-5C98-C701-2FCD-27528F1AF789}"/>
                      </a:ext>
                    </a:extLst>
                  </p:cNvPr>
                  <p:cNvSpPr/>
                  <p:nvPr/>
                </p:nvSpPr>
                <p:spPr>
                  <a:xfrm>
                    <a:off x="5816457" y="3960330"/>
                    <a:ext cx="449696" cy="212201"/>
                  </a:xfrm>
                  <a:custGeom>
                    <a:avLst/>
                    <a:gdLst>
                      <a:gd name="connsiteX0" fmla="*/ 1841435 w 2627647"/>
                      <a:gd name="connsiteY0" fmla="*/ 640213 h 640213"/>
                      <a:gd name="connsiteX1" fmla="*/ 2627648 w 2627647"/>
                      <a:gd name="connsiteY1" fmla="*/ 199044 h 640213"/>
                      <a:gd name="connsiteX2" fmla="*/ 1281604 w 2627647"/>
                      <a:gd name="connsiteY2" fmla="*/ 18317 h 640213"/>
                      <a:gd name="connsiteX3" fmla="*/ 134927 w 2627647"/>
                      <a:gd name="connsiteY3" fmla="*/ 0 h 640213"/>
                      <a:gd name="connsiteX4" fmla="*/ 8235 w 2627647"/>
                      <a:gd name="connsiteY4" fmla="*/ 360778 h 640213"/>
                      <a:gd name="connsiteX5" fmla="*/ 23141 w 2627647"/>
                      <a:gd name="connsiteY5" fmla="*/ 640213 h 640213"/>
                      <a:gd name="connsiteX6" fmla="*/ 1841435 w 2627647"/>
                      <a:gd name="connsiteY6" fmla="*/ 640213 h 640213"/>
                      <a:gd name="connsiteX0" fmla="*/ 1841437 w 2627647"/>
                      <a:gd name="connsiteY0" fmla="*/ 690359 h 690359"/>
                      <a:gd name="connsiteX1" fmla="*/ 2627648 w 2627647"/>
                      <a:gd name="connsiteY1" fmla="*/ 199044 h 690359"/>
                      <a:gd name="connsiteX2" fmla="*/ 1281604 w 2627647"/>
                      <a:gd name="connsiteY2" fmla="*/ 18317 h 690359"/>
                      <a:gd name="connsiteX3" fmla="*/ 134927 w 2627647"/>
                      <a:gd name="connsiteY3" fmla="*/ 0 h 690359"/>
                      <a:gd name="connsiteX4" fmla="*/ 8235 w 2627647"/>
                      <a:gd name="connsiteY4" fmla="*/ 360778 h 690359"/>
                      <a:gd name="connsiteX5" fmla="*/ 23141 w 2627647"/>
                      <a:gd name="connsiteY5" fmla="*/ 640213 h 690359"/>
                      <a:gd name="connsiteX6" fmla="*/ 1841437 w 2627647"/>
                      <a:gd name="connsiteY6" fmla="*/ 690359 h 690359"/>
                      <a:gd name="connsiteX0" fmla="*/ 1833845 w 2620055"/>
                      <a:gd name="connsiteY0" fmla="*/ 690359 h 690359"/>
                      <a:gd name="connsiteX1" fmla="*/ 2620056 w 2620055"/>
                      <a:gd name="connsiteY1" fmla="*/ 199044 h 690359"/>
                      <a:gd name="connsiteX2" fmla="*/ 1274012 w 2620055"/>
                      <a:gd name="connsiteY2" fmla="*/ 18317 h 690359"/>
                      <a:gd name="connsiteX3" fmla="*/ 127335 w 2620055"/>
                      <a:gd name="connsiteY3" fmla="*/ 0 h 690359"/>
                      <a:gd name="connsiteX4" fmla="*/ 643 w 2620055"/>
                      <a:gd name="connsiteY4" fmla="*/ 360778 h 690359"/>
                      <a:gd name="connsiteX5" fmla="*/ 256030 w 2620055"/>
                      <a:gd name="connsiteY5" fmla="*/ 660271 h 690359"/>
                      <a:gd name="connsiteX6" fmla="*/ 1833845 w 2620055"/>
                      <a:gd name="connsiteY6" fmla="*/ 690359 h 690359"/>
                      <a:gd name="connsiteX0" fmla="*/ 2277808 w 2620055"/>
                      <a:gd name="connsiteY0" fmla="*/ 670301 h 670301"/>
                      <a:gd name="connsiteX1" fmla="*/ 2620056 w 2620055"/>
                      <a:gd name="connsiteY1" fmla="*/ 199044 h 670301"/>
                      <a:gd name="connsiteX2" fmla="*/ 1274012 w 2620055"/>
                      <a:gd name="connsiteY2" fmla="*/ 18317 h 670301"/>
                      <a:gd name="connsiteX3" fmla="*/ 127335 w 2620055"/>
                      <a:gd name="connsiteY3" fmla="*/ 0 h 670301"/>
                      <a:gd name="connsiteX4" fmla="*/ 643 w 2620055"/>
                      <a:gd name="connsiteY4" fmla="*/ 360778 h 670301"/>
                      <a:gd name="connsiteX5" fmla="*/ 256030 w 2620055"/>
                      <a:gd name="connsiteY5" fmla="*/ 660271 h 670301"/>
                      <a:gd name="connsiteX6" fmla="*/ 2277808 w 2620055"/>
                      <a:gd name="connsiteY6" fmla="*/ 670301 h 67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055" h="670301">
                        <a:moveTo>
                          <a:pt x="2277808" y="670301"/>
                        </a:moveTo>
                        <a:cubicBezTo>
                          <a:pt x="2482872" y="444530"/>
                          <a:pt x="2322619" y="194586"/>
                          <a:pt x="2620056" y="199044"/>
                        </a:cubicBezTo>
                        <a:cubicBezTo>
                          <a:pt x="2117088" y="124796"/>
                          <a:pt x="1772912" y="50016"/>
                          <a:pt x="1274012" y="18317"/>
                        </a:cubicBezTo>
                        <a:cubicBezTo>
                          <a:pt x="945332" y="-2562"/>
                          <a:pt x="479341" y="11230"/>
                          <a:pt x="127335" y="0"/>
                        </a:cubicBezTo>
                        <a:cubicBezTo>
                          <a:pt x="65022" y="140960"/>
                          <a:pt x="16664" y="247726"/>
                          <a:pt x="643" y="360778"/>
                        </a:cubicBezTo>
                        <a:cubicBezTo>
                          <a:pt x="-14140" y="465077"/>
                          <a:pt x="231551" y="578461"/>
                          <a:pt x="256030" y="660271"/>
                        </a:cubicBezTo>
                        <a:lnTo>
                          <a:pt x="2277808" y="670301"/>
                        </a:lnTo>
                        <a:close/>
                      </a:path>
                    </a:pathLst>
                  </a:custGeom>
                  <a:solidFill>
                    <a:srgbClr val="40769F"/>
                  </a:solidFill>
                  <a:ln w="9525" cap="flat">
                    <a:noFill/>
                    <a:prstDash val="solid"/>
                    <a:miter/>
                  </a:ln>
                </p:spPr>
                <p:txBody>
                  <a:bodyPr rtlCol="0" anchor="ctr"/>
                  <a:lstStyle/>
                  <a:p>
                    <a:endParaRPr lang="nl-NL"/>
                  </a:p>
                </p:txBody>
              </p:sp>
            </p:grpSp>
            <p:sp>
              <p:nvSpPr>
                <p:cNvPr id="342" name="Vrije vorm 341">
                  <a:extLst>
                    <a:ext uri="{FF2B5EF4-FFF2-40B4-BE49-F238E27FC236}">
                      <a16:creationId xmlns:a16="http://schemas.microsoft.com/office/drawing/2014/main" id="{ADF4BC1B-0A74-A913-F316-937B04AF4A58}"/>
                    </a:ext>
                  </a:extLst>
                </p:cNvPr>
                <p:cNvSpPr/>
                <p:nvPr/>
              </p:nvSpPr>
              <p:spPr>
                <a:xfrm>
                  <a:off x="5548726" y="3609997"/>
                  <a:ext cx="437554" cy="609816"/>
                </a:xfrm>
                <a:custGeom>
                  <a:avLst/>
                  <a:gdLst>
                    <a:gd name="connsiteX0" fmla="*/ 303210 w 1833276"/>
                    <a:gd name="connsiteY0" fmla="*/ 0 h 2555023"/>
                    <a:gd name="connsiteX1" fmla="*/ 1286733 w 1833276"/>
                    <a:gd name="connsiteY1" fmla="*/ 0 h 2555023"/>
                    <a:gd name="connsiteX2" fmla="*/ 1651941 w 1833276"/>
                    <a:gd name="connsiteY2" fmla="*/ 333451 h 2555023"/>
                    <a:gd name="connsiteX3" fmla="*/ 1831763 w 1833276"/>
                    <a:gd name="connsiteY3" fmla="*/ 2221573 h 2555023"/>
                    <a:gd name="connsiteX4" fmla="*/ 1530068 w 1833276"/>
                    <a:gd name="connsiteY4" fmla="*/ 2555024 h 2555023"/>
                    <a:gd name="connsiteX5" fmla="*/ 546536 w 1833276"/>
                    <a:gd name="connsiteY5" fmla="*/ 2555024 h 2555023"/>
                    <a:gd name="connsiteX6" fmla="*/ 181328 w 1833276"/>
                    <a:gd name="connsiteY6" fmla="*/ 2221573 h 2555023"/>
                    <a:gd name="connsiteX7" fmla="*/ 1515 w 1833276"/>
                    <a:gd name="connsiteY7" fmla="*/ 333451 h 2555023"/>
                    <a:gd name="connsiteX8" fmla="*/ 303210 w 1833276"/>
                    <a:gd name="connsiteY8" fmla="*/ 0 h 2555023"/>
                    <a:gd name="connsiteX0" fmla="*/ 303210 w 1833276"/>
                    <a:gd name="connsiteY0" fmla="*/ 0 h 2555023"/>
                    <a:gd name="connsiteX1" fmla="*/ 1286733 w 1833276"/>
                    <a:gd name="connsiteY1" fmla="*/ 0 h 2555023"/>
                    <a:gd name="connsiteX2" fmla="*/ 1651941 w 1833276"/>
                    <a:gd name="connsiteY2" fmla="*/ 333451 h 2555023"/>
                    <a:gd name="connsiteX3" fmla="*/ 1831763 w 1833276"/>
                    <a:gd name="connsiteY3" fmla="*/ 2221573 h 2555023"/>
                    <a:gd name="connsiteX4" fmla="*/ 1530068 w 1833276"/>
                    <a:gd name="connsiteY4" fmla="*/ 2555024 h 2555023"/>
                    <a:gd name="connsiteX5" fmla="*/ 546536 w 1833276"/>
                    <a:gd name="connsiteY5" fmla="*/ 2555024 h 2555023"/>
                    <a:gd name="connsiteX6" fmla="*/ 127111 w 1833276"/>
                    <a:gd name="connsiteY6" fmla="*/ 1697495 h 2555023"/>
                    <a:gd name="connsiteX7" fmla="*/ 1515 w 1833276"/>
                    <a:gd name="connsiteY7" fmla="*/ 333451 h 2555023"/>
                    <a:gd name="connsiteX8" fmla="*/ 303210 w 1833276"/>
                    <a:gd name="connsiteY8" fmla="*/ 0 h 2555023"/>
                    <a:gd name="connsiteX0" fmla="*/ 303210 w 1833276"/>
                    <a:gd name="connsiteY0" fmla="*/ 0 h 2555023"/>
                    <a:gd name="connsiteX1" fmla="*/ 1286733 w 1833276"/>
                    <a:gd name="connsiteY1" fmla="*/ 0 h 2555023"/>
                    <a:gd name="connsiteX2" fmla="*/ 1651941 w 1833276"/>
                    <a:gd name="connsiteY2" fmla="*/ 333451 h 2555023"/>
                    <a:gd name="connsiteX3" fmla="*/ 1831763 w 1833276"/>
                    <a:gd name="connsiteY3" fmla="*/ 2221573 h 2555023"/>
                    <a:gd name="connsiteX4" fmla="*/ 1530068 w 1833276"/>
                    <a:gd name="connsiteY4" fmla="*/ 2555024 h 2555023"/>
                    <a:gd name="connsiteX5" fmla="*/ 1197113 w 1833276"/>
                    <a:gd name="connsiteY5" fmla="*/ 2392378 h 2555023"/>
                    <a:gd name="connsiteX6" fmla="*/ 127111 w 1833276"/>
                    <a:gd name="connsiteY6" fmla="*/ 1697495 h 2555023"/>
                    <a:gd name="connsiteX7" fmla="*/ 1515 w 1833276"/>
                    <a:gd name="connsiteY7" fmla="*/ 333451 h 2555023"/>
                    <a:gd name="connsiteX8" fmla="*/ 303210 w 1833276"/>
                    <a:gd name="connsiteY8" fmla="*/ 0 h 255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33276" h="2555023">
                      <a:moveTo>
                        <a:pt x="303210" y="0"/>
                      </a:moveTo>
                      <a:lnTo>
                        <a:pt x="1286733" y="0"/>
                      </a:lnTo>
                      <a:cubicBezTo>
                        <a:pt x="1470137" y="0"/>
                        <a:pt x="1634481" y="150047"/>
                        <a:pt x="1651941" y="333451"/>
                      </a:cubicBezTo>
                      <a:lnTo>
                        <a:pt x="1831763" y="2221573"/>
                      </a:lnTo>
                      <a:cubicBezTo>
                        <a:pt x="1849232" y="2404977"/>
                        <a:pt x="1713482" y="2555024"/>
                        <a:pt x="1530068" y="2555024"/>
                      </a:cubicBezTo>
                      <a:lnTo>
                        <a:pt x="1197113" y="2392378"/>
                      </a:lnTo>
                      <a:cubicBezTo>
                        <a:pt x="1013709" y="2392378"/>
                        <a:pt x="144571" y="1880899"/>
                        <a:pt x="127111" y="1697495"/>
                      </a:cubicBezTo>
                      <a:cubicBezTo>
                        <a:pt x="67173" y="1068121"/>
                        <a:pt x="61453" y="962825"/>
                        <a:pt x="1515" y="333451"/>
                      </a:cubicBezTo>
                      <a:cubicBezTo>
                        <a:pt x="-15963" y="150047"/>
                        <a:pt x="119806" y="0"/>
                        <a:pt x="303210" y="0"/>
                      </a:cubicBezTo>
                      <a:close/>
                    </a:path>
                  </a:pathLst>
                </a:custGeom>
                <a:solidFill>
                  <a:srgbClr val="86C2EB"/>
                </a:solidFill>
                <a:ln w="9525" cap="flat">
                  <a:noFill/>
                  <a:prstDash val="solid"/>
                  <a:miter/>
                </a:ln>
              </p:spPr>
              <p:txBody>
                <a:bodyPr rtlCol="0" anchor="ctr"/>
                <a:lstStyle/>
                <a:p>
                  <a:endParaRPr lang="nl-NL"/>
                </a:p>
              </p:txBody>
            </p:sp>
          </p:grpSp>
          <p:sp>
            <p:nvSpPr>
              <p:cNvPr id="335" name="Ovaal 334">
                <a:extLst>
                  <a:ext uri="{FF2B5EF4-FFF2-40B4-BE49-F238E27FC236}">
                    <a16:creationId xmlns:a16="http://schemas.microsoft.com/office/drawing/2014/main" id="{85EE7F1C-8DD3-581C-D7E8-50E79F890988}"/>
                  </a:ext>
                </a:extLst>
              </p:cNvPr>
              <p:cNvSpPr/>
              <p:nvPr/>
            </p:nvSpPr>
            <p:spPr>
              <a:xfrm>
                <a:off x="5377694" y="2794309"/>
                <a:ext cx="1436274" cy="1436272"/>
              </a:xfrm>
              <a:prstGeom prst="ellipse">
                <a:avLst/>
              </a:prstGeom>
              <a:no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377" name="Afgeronde rechthoek 376">
              <a:extLst>
                <a:ext uri="{FF2B5EF4-FFF2-40B4-BE49-F238E27FC236}">
                  <a16:creationId xmlns:a16="http://schemas.microsoft.com/office/drawing/2014/main" id="{04DD17BB-1833-92BF-43A2-144781CE8C27}"/>
                </a:ext>
              </a:extLst>
            </p:cNvPr>
            <p:cNvSpPr/>
            <p:nvPr/>
          </p:nvSpPr>
          <p:spPr>
            <a:xfrm>
              <a:off x="6050631" y="3141322"/>
              <a:ext cx="1194074" cy="247032"/>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bIns="72000" rtlCol="0" anchor="ctr"/>
            <a:lstStyle/>
            <a:p>
              <a:pPr algn="ctr"/>
              <a:r>
                <a:rPr lang="nl-NL" sz="1100" b="1"/>
                <a:t>1. Raadpleger</a:t>
              </a:r>
            </a:p>
          </p:txBody>
        </p:sp>
        <p:grpSp>
          <p:nvGrpSpPr>
            <p:cNvPr id="378" name="Groep 377">
              <a:extLst>
                <a:ext uri="{FF2B5EF4-FFF2-40B4-BE49-F238E27FC236}">
                  <a16:creationId xmlns:a16="http://schemas.microsoft.com/office/drawing/2014/main" id="{0282E2DD-48D7-6BC9-6D09-069FD21448E2}"/>
                </a:ext>
              </a:extLst>
            </p:cNvPr>
            <p:cNvGrpSpPr/>
            <p:nvPr/>
          </p:nvGrpSpPr>
          <p:grpSpPr>
            <a:xfrm>
              <a:off x="9439779" y="3089680"/>
              <a:ext cx="1560890" cy="1560890"/>
              <a:chOff x="9686436" y="2710854"/>
              <a:chExt cx="1604385" cy="1604385"/>
            </a:xfrm>
          </p:grpSpPr>
          <p:grpSp>
            <p:nvGrpSpPr>
              <p:cNvPr id="379" name="Groep 378">
                <a:extLst>
                  <a:ext uri="{FF2B5EF4-FFF2-40B4-BE49-F238E27FC236}">
                    <a16:creationId xmlns:a16="http://schemas.microsoft.com/office/drawing/2014/main" id="{8DD287EE-0580-CDE3-2904-390CFB09AD0A}"/>
                  </a:ext>
                </a:extLst>
              </p:cNvPr>
              <p:cNvGrpSpPr/>
              <p:nvPr/>
            </p:nvGrpSpPr>
            <p:grpSpPr>
              <a:xfrm>
                <a:off x="9686436" y="2710854"/>
                <a:ext cx="1604385" cy="1604385"/>
                <a:chOff x="4601353" y="2022666"/>
                <a:chExt cx="2280468" cy="2280468"/>
              </a:xfrm>
            </p:grpSpPr>
            <p:sp>
              <p:nvSpPr>
                <p:cNvPr id="859" name="Ovaal 858">
                  <a:extLst>
                    <a:ext uri="{FF2B5EF4-FFF2-40B4-BE49-F238E27FC236}">
                      <a16:creationId xmlns:a16="http://schemas.microsoft.com/office/drawing/2014/main" id="{DEAF4FC9-9851-FD7C-2B43-9675622DB5E5}"/>
                    </a:ext>
                  </a:extLst>
                </p:cNvPr>
                <p:cNvSpPr/>
                <p:nvPr/>
              </p:nvSpPr>
              <p:spPr>
                <a:xfrm>
                  <a:off x="4601353" y="2022666"/>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61" name="Vrije vorm 860">
                  <a:extLst>
                    <a:ext uri="{FF2B5EF4-FFF2-40B4-BE49-F238E27FC236}">
                      <a16:creationId xmlns:a16="http://schemas.microsoft.com/office/drawing/2014/main" id="{5227CD37-0C3B-E123-168E-1AA4E8B83F14}"/>
                    </a:ext>
                  </a:extLst>
                </p:cNvPr>
                <p:cNvSpPr/>
                <p:nvPr/>
              </p:nvSpPr>
              <p:spPr>
                <a:xfrm>
                  <a:off x="4689361" y="2110675"/>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862" name="Vrije vorm 861">
                  <a:extLst>
                    <a:ext uri="{FF2B5EF4-FFF2-40B4-BE49-F238E27FC236}">
                      <a16:creationId xmlns:a16="http://schemas.microsoft.com/office/drawing/2014/main" id="{A7966365-09F8-DA7F-49A9-C244FABA8998}"/>
                    </a:ext>
                  </a:extLst>
                </p:cNvPr>
                <p:cNvSpPr/>
                <p:nvPr/>
              </p:nvSpPr>
              <p:spPr>
                <a:xfrm>
                  <a:off x="4744462" y="2170466"/>
                  <a:ext cx="1984875" cy="1984871"/>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grpSp>
            <p:nvGrpSpPr>
              <p:cNvPr id="380" name="Groep 379">
                <a:extLst>
                  <a:ext uri="{FF2B5EF4-FFF2-40B4-BE49-F238E27FC236}">
                    <a16:creationId xmlns:a16="http://schemas.microsoft.com/office/drawing/2014/main" id="{6B5349F2-FAE6-F625-A7F2-E651CFC3C5A6}"/>
                  </a:ext>
                </a:extLst>
              </p:cNvPr>
              <p:cNvGrpSpPr/>
              <p:nvPr/>
            </p:nvGrpSpPr>
            <p:grpSpPr>
              <a:xfrm>
                <a:off x="9984628" y="3167302"/>
                <a:ext cx="1008000" cy="762491"/>
                <a:chOff x="9984628" y="3167302"/>
                <a:chExt cx="1008000" cy="762491"/>
              </a:xfrm>
            </p:grpSpPr>
            <p:grpSp>
              <p:nvGrpSpPr>
                <p:cNvPr id="381" name="Groep 380">
                  <a:extLst>
                    <a:ext uri="{FF2B5EF4-FFF2-40B4-BE49-F238E27FC236}">
                      <a16:creationId xmlns:a16="http://schemas.microsoft.com/office/drawing/2014/main" id="{76F4BEBE-91D7-FB28-6514-CF44ADCB8182}"/>
                    </a:ext>
                  </a:extLst>
                </p:cNvPr>
                <p:cNvGrpSpPr/>
                <p:nvPr/>
              </p:nvGrpSpPr>
              <p:grpSpPr>
                <a:xfrm>
                  <a:off x="9984628" y="3167302"/>
                  <a:ext cx="1008000" cy="762491"/>
                  <a:chOff x="9964230" y="3155727"/>
                  <a:chExt cx="1008000" cy="762491"/>
                </a:xfrm>
              </p:grpSpPr>
              <p:grpSp>
                <p:nvGrpSpPr>
                  <p:cNvPr id="843" name="Groep 842">
                    <a:extLst>
                      <a:ext uri="{FF2B5EF4-FFF2-40B4-BE49-F238E27FC236}">
                        <a16:creationId xmlns:a16="http://schemas.microsoft.com/office/drawing/2014/main" id="{8D28C1EB-640D-9AD3-D148-FC73A4FBE543}"/>
                      </a:ext>
                    </a:extLst>
                  </p:cNvPr>
                  <p:cNvGrpSpPr/>
                  <p:nvPr/>
                </p:nvGrpSpPr>
                <p:grpSpPr>
                  <a:xfrm>
                    <a:off x="10015347" y="3155727"/>
                    <a:ext cx="905766" cy="745539"/>
                    <a:chOff x="10049300" y="3155727"/>
                    <a:chExt cx="905766" cy="745539"/>
                  </a:xfrm>
                </p:grpSpPr>
                <p:grpSp>
                  <p:nvGrpSpPr>
                    <p:cNvPr id="845" name="Groep 844">
                      <a:extLst>
                        <a:ext uri="{FF2B5EF4-FFF2-40B4-BE49-F238E27FC236}">
                          <a16:creationId xmlns:a16="http://schemas.microsoft.com/office/drawing/2014/main" id="{3CED2E02-8002-4CE0-5DA9-F7D126585FBF}"/>
                        </a:ext>
                      </a:extLst>
                    </p:cNvPr>
                    <p:cNvGrpSpPr/>
                    <p:nvPr/>
                  </p:nvGrpSpPr>
                  <p:grpSpPr>
                    <a:xfrm>
                      <a:off x="10049300" y="3155727"/>
                      <a:ext cx="905766" cy="745539"/>
                      <a:chOff x="2696631" y="1138523"/>
                      <a:chExt cx="6800327" cy="5597375"/>
                    </a:xfrm>
                  </p:grpSpPr>
                  <p:sp>
                    <p:nvSpPr>
                      <p:cNvPr id="850" name="Vrije vorm 849">
                        <a:extLst>
                          <a:ext uri="{FF2B5EF4-FFF2-40B4-BE49-F238E27FC236}">
                            <a16:creationId xmlns:a16="http://schemas.microsoft.com/office/drawing/2014/main" id="{8D833E6F-CFE1-5E0A-C089-B0E042A08090}"/>
                          </a:ext>
                        </a:extLst>
                      </p:cNvPr>
                      <p:cNvSpPr/>
                      <p:nvPr/>
                    </p:nvSpPr>
                    <p:spPr>
                      <a:xfrm>
                        <a:off x="4172840" y="6533699"/>
                        <a:ext cx="3847917" cy="202199"/>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851" name="Vrije vorm 850">
                        <a:extLst>
                          <a:ext uri="{FF2B5EF4-FFF2-40B4-BE49-F238E27FC236}">
                            <a16:creationId xmlns:a16="http://schemas.microsoft.com/office/drawing/2014/main" id="{D6F0649E-8D2A-08BF-EB31-73A8A4E67405}"/>
                          </a:ext>
                        </a:extLst>
                      </p:cNvPr>
                      <p:cNvSpPr/>
                      <p:nvPr/>
                    </p:nvSpPr>
                    <p:spPr>
                      <a:xfrm>
                        <a:off x="5512581" y="5557470"/>
                        <a:ext cx="1251711" cy="1012535"/>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853" name="Vrije vorm 852">
                        <a:extLst>
                          <a:ext uri="{FF2B5EF4-FFF2-40B4-BE49-F238E27FC236}">
                            <a16:creationId xmlns:a16="http://schemas.microsoft.com/office/drawing/2014/main" id="{FC7C682E-003E-3DAA-D60E-C8188B89DD7E}"/>
                          </a:ext>
                        </a:extLst>
                      </p:cNvPr>
                      <p:cNvSpPr/>
                      <p:nvPr/>
                    </p:nvSpPr>
                    <p:spPr>
                      <a:xfrm>
                        <a:off x="5512560" y="5557469"/>
                        <a:ext cx="1251696" cy="640125"/>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854" name="Vrije vorm 853">
                        <a:extLst>
                          <a:ext uri="{FF2B5EF4-FFF2-40B4-BE49-F238E27FC236}">
                            <a16:creationId xmlns:a16="http://schemas.microsoft.com/office/drawing/2014/main" id="{3AB03D79-1D24-D9C8-F128-09F092720852}"/>
                          </a:ext>
                        </a:extLst>
                      </p:cNvPr>
                      <p:cNvSpPr/>
                      <p:nvPr/>
                    </p:nvSpPr>
                    <p:spPr>
                      <a:xfrm>
                        <a:off x="2696631" y="1138523"/>
                        <a:ext cx="6800327" cy="4433016"/>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9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grpSp>
                <p:sp>
                  <p:nvSpPr>
                    <p:cNvPr id="846" name="Vrije vorm 845">
                      <a:extLst>
                        <a:ext uri="{FF2B5EF4-FFF2-40B4-BE49-F238E27FC236}">
                          <a16:creationId xmlns:a16="http://schemas.microsoft.com/office/drawing/2014/main" id="{75384DEA-D0ED-8CFB-6DBA-C2C4B6A637B8}"/>
                        </a:ext>
                      </a:extLst>
                    </p:cNvPr>
                    <p:cNvSpPr/>
                    <p:nvPr/>
                  </p:nvSpPr>
                  <p:spPr>
                    <a:xfrm>
                      <a:off x="10084317" y="3193277"/>
                      <a:ext cx="835732" cy="511685"/>
                    </a:xfrm>
                    <a:custGeom>
                      <a:avLst/>
                      <a:gdLst>
                        <a:gd name="connsiteX0" fmla="*/ 2332076 w 4663605"/>
                        <a:gd name="connsiteY0" fmla="*/ 2621686 h 2621686"/>
                        <a:gd name="connsiteX1" fmla="*/ 0 w 4663605"/>
                        <a:gd name="connsiteY1" fmla="*/ 2621686 h 2621686"/>
                        <a:gd name="connsiteX2" fmla="*/ 0 w 4663605"/>
                        <a:gd name="connsiteY2" fmla="*/ 0 h 2621686"/>
                        <a:gd name="connsiteX3" fmla="*/ 4663606 w 4663605"/>
                        <a:gd name="connsiteY3" fmla="*/ 0 h 2621686"/>
                        <a:gd name="connsiteX4" fmla="*/ 4663606 w 4663605"/>
                        <a:gd name="connsiteY4" fmla="*/ 2621686 h 2621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3605" h="2621686">
                          <a:moveTo>
                            <a:pt x="2332076" y="2621686"/>
                          </a:moveTo>
                          <a:lnTo>
                            <a:pt x="0" y="2621686"/>
                          </a:lnTo>
                          <a:lnTo>
                            <a:pt x="0" y="0"/>
                          </a:lnTo>
                          <a:lnTo>
                            <a:pt x="4663606" y="0"/>
                          </a:lnTo>
                          <a:lnTo>
                            <a:pt x="4663606" y="2621686"/>
                          </a:lnTo>
                          <a:close/>
                        </a:path>
                      </a:pathLst>
                    </a:custGeom>
                    <a:solidFill>
                      <a:schemeClr val="bg1"/>
                    </a:solidFill>
                    <a:ln w="12700" cap="flat">
                      <a:noFill/>
                      <a:prstDash val="solid"/>
                      <a:miter/>
                    </a:ln>
                  </p:spPr>
                  <p:txBody>
                    <a:bodyPr rtlCol="0" anchor="ctr"/>
                    <a:lstStyle/>
                    <a:p>
                      <a:endParaRPr lang="nl-NL" sz="1050"/>
                    </a:p>
                  </p:txBody>
                </p:sp>
                <p:sp>
                  <p:nvSpPr>
                    <p:cNvPr id="847" name="Tekstvak 846">
                      <a:extLst>
                        <a:ext uri="{FF2B5EF4-FFF2-40B4-BE49-F238E27FC236}">
                          <a16:creationId xmlns:a16="http://schemas.microsoft.com/office/drawing/2014/main" id="{2093B1BA-0966-C022-94A2-F42BB3E20E03}"/>
                        </a:ext>
                      </a:extLst>
                    </p:cNvPr>
                    <p:cNvSpPr txBox="1"/>
                    <p:nvPr/>
                  </p:nvSpPr>
                  <p:spPr>
                    <a:xfrm>
                      <a:off x="10527582" y="3167650"/>
                      <a:ext cx="425580" cy="230833"/>
                    </a:xfrm>
                    <a:prstGeom prst="rect">
                      <a:avLst/>
                    </a:prstGeom>
                    <a:noFill/>
                  </p:spPr>
                  <p:txBody>
                    <a:bodyPr wrap="square" rtlCol="0">
                      <a:spAutoFit/>
                    </a:bodyPr>
                    <a:lstStyle/>
                    <a:p>
                      <a:pPr algn="r"/>
                      <a:r>
                        <a:rPr lang="nl-NL" sz="900" b="1">
                          <a:solidFill>
                            <a:schemeClr val="tx2"/>
                          </a:solidFill>
                        </a:rPr>
                        <a:t>EPD</a:t>
                      </a:r>
                    </a:p>
                  </p:txBody>
                </p:sp>
                <p:sp>
                  <p:nvSpPr>
                    <p:cNvPr id="848" name="Afgeronde rechthoek 847">
                      <a:extLst>
                        <a:ext uri="{FF2B5EF4-FFF2-40B4-BE49-F238E27FC236}">
                          <a16:creationId xmlns:a16="http://schemas.microsoft.com/office/drawing/2014/main" id="{00693B53-621A-5F21-2479-49B85FD1340F}"/>
                        </a:ext>
                      </a:extLst>
                    </p:cNvPr>
                    <p:cNvSpPr/>
                    <p:nvPr/>
                  </p:nvSpPr>
                  <p:spPr>
                    <a:xfrm>
                      <a:off x="10294426" y="3265235"/>
                      <a:ext cx="219679"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sp>
                  <p:nvSpPr>
                    <p:cNvPr id="849" name="Afgeronde rechthoek 848">
                      <a:extLst>
                        <a:ext uri="{FF2B5EF4-FFF2-40B4-BE49-F238E27FC236}">
                          <a16:creationId xmlns:a16="http://schemas.microsoft.com/office/drawing/2014/main" id="{F9592946-1BB5-91BC-5D87-EE10A0317A8C}"/>
                        </a:ext>
                      </a:extLst>
                    </p:cNvPr>
                    <p:cNvSpPr/>
                    <p:nvPr/>
                  </p:nvSpPr>
                  <p:spPr>
                    <a:xfrm>
                      <a:off x="10294426" y="3301792"/>
                      <a:ext cx="147172" cy="21472"/>
                    </a:xfrm>
                    <a:prstGeom prst="round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050">
                        <a:solidFill>
                          <a:schemeClr val="accent4">
                            <a:lumMod val="50000"/>
                          </a:schemeClr>
                        </a:solidFill>
                      </a:endParaRPr>
                    </a:p>
                  </p:txBody>
                </p:sp>
              </p:grpSp>
              <p:sp>
                <p:nvSpPr>
                  <p:cNvPr id="844" name="Vrije vorm 843">
                    <a:extLst>
                      <a:ext uri="{FF2B5EF4-FFF2-40B4-BE49-F238E27FC236}">
                        <a16:creationId xmlns:a16="http://schemas.microsoft.com/office/drawing/2014/main" id="{6AFC8EBA-91F1-0952-F964-B8E9F184AFD7}"/>
                      </a:ext>
                    </a:extLst>
                  </p:cNvPr>
                  <p:cNvSpPr/>
                  <p:nvPr/>
                </p:nvSpPr>
                <p:spPr>
                  <a:xfrm>
                    <a:off x="9964230" y="3900218"/>
                    <a:ext cx="1008000" cy="18000"/>
                  </a:xfrm>
                  <a:custGeom>
                    <a:avLst/>
                    <a:gdLst>
                      <a:gd name="connsiteX0" fmla="*/ 0 w 2744466"/>
                      <a:gd name="connsiteY0" fmla="*/ 0 h 9877"/>
                      <a:gd name="connsiteX1" fmla="*/ 2744467 w 2744466"/>
                      <a:gd name="connsiteY1" fmla="*/ 0 h 9877"/>
                      <a:gd name="connsiteX2" fmla="*/ 2744467 w 2744466"/>
                      <a:gd name="connsiteY2" fmla="*/ 9878 h 9877"/>
                      <a:gd name="connsiteX3" fmla="*/ 0 w 2744466"/>
                      <a:gd name="connsiteY3" fmla="*/ 9878 h 9877"/>
                    </a:gdLst>
                    <a:ahLst/>
                    <a:cxnLst>
                      <a:cxn ang="0">
                        <a:pos x="connsiteX0" y="connsiteY0"/>
                      </a:cxn>
                      <a:cxn ang="0">
                        <a:pos x="connsiteX1" y="connsiteY1"/>
                      </a:cxn>
                      <a:cxn ang="0">
                        <a:pos x="connsiteX2" y="connsiteY2"/>
                      </a:cxn>
                      <a:cxn ang="0">
                        <a:pos x="connsiteX3" y="connsiteY3"/>
                      </a:cxn>
                    </a:cxnLst>
                    <a:rect l="l" t="t" r="r" b="b"/>
                    <a:pathLst>
                      <a:path w="2744466" h="9877">
                        <a:moveTo>
                          <a:pt x="0" y="0"/>
                        </a:moveTo>
                        <a:lnTo>
                          <a:pt x="2744467" y="0"/>
                        </a:lnTo>
                        <a:lnTo>
                          <a:pt x="2744467" y="9878"/>
                        </a:lnTo>
                        <a:lnTo>
                          <a:pt x="0" y="9878"/>
                        </a:lnTo>
                        <a:close/>
                      </a:path>
                    </a:pathLst>
                  </a:custGeom>
                  <a:solidFill>
                    <a:srgbClr val="B8DAF4"/>
                  </a:solidFill>
                  <a:ln w="8096" cap="flat">
                    <a:noFill/>
                    <a:prstDash val="solid"/>
                    <a:miter/>
                  </a:ln>
                </p:spPr>
                <p:txBody>
                  <a:bodyPr rtlCol="0" anchor="ctr"/>
                  <a:lstStyle/>
                  <a:p>
                    <a:endParaRPr lang="nl-NL"/>
                  </a:p>
                </p:txBody>
              </p:sp>
            </p:grpSp>
            <p:grpSp>
              <p:nvGrpSpPr>
                <p:cNvPr id="382" name="Graphic 46">
                  <a:extLst>
                    <a:ext uri="{FF2B5EF4-FFF2-40B4-BE49-F238E27FC236}">
                      <a16:creationId xmlns:a16="http://schemas.microsoft.com/office/drawing/2014/main" id="{7915F4C7-3A9A-8632-0DEB-603342D386FF}"/>
                    </a:ext>
                  </a:extLst>
                </p:cNvPr>
                <p:cNvGrpSpPr/>
                <p:nvPr/>
              </p:nvGrpSpPr>
              <p:grpSpPr>
                <a:xfrm flipH="1">
                  <a:off x="10106680" y="3235325"/>
                  <a:ext cx="136214" cy="136214"/>
                  <a:chOff x="7309554" y="1791904"/>
                  <a:chExt cx="223736" cy="223736"/>
                </a:xfrm>
              </p:grpSpPr>
              <p:sp>
                <p:nvSpPr>
                  <p:cNvPr id="383" name="Vrije vorm 382">
                    <a:extLst>
                      <a:ext uri="{FF2B5EF4-FFF2-40B4-BE49-F238E27FC236}">
                        <a16:creationId xmlns:a16="http://schemas.microsoft.com/office/drawing/2014/main" id="{EFD26F8A-B1A7-9F83-1E7B-B8D7C1EDC21C}"/>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a:p>
                </p:txBody>
              </p:sp>
              <p:grpSp>
                <p:nvGrpSpPr>
                  <p:cNvPr id="832" name="Graphic 46">
                    <a:extLst>
                      <a:ext uri="{FF2B5EF4-FFF2-40B4-BE49-F238E27FC236}">
                        <a16:creationId xmlns:a16="http://schemas.microsoft.com/office/drawing/2014/main" id="{E45A71B3-7EAF-B874-7F4B-8B7456964635}"/>
                      </a:ext>
                    </a:extLst>
                  </p:cNvPr>
                  <p:cNvGrpSpPr/>
                  <p:nvPr/>
                </p:nvGrpSpPr>
                <p:grpSpPr>
                  <a:xfrm>
                    <a:off x="7338012" y="1819223"/>
                    <a:ext cx="159620" cy="196417"/>
                    <a:chOff x="7338012" y="1819223"/>
                    <a:chExt cx="159620" cy="196417"/>
                  </a:xfrm>
                </p:grpSpPr>
                <p:sp>
                  <p:nvSpPr>
                    <p:cNvPr id="833" name="Vrije vorm 832">
                      <a:extLst>
                        <a:ext uri="{FF2B5EF4-FFF2-40B4-BE49-F238E27FC236}">
                          <a16:creationId xmlns:a16="http://schemas.microsoft.com/office/drawing/2014/main" id="{BACF6982-89CC-818E-B4AC-A86E6B2319C2}"/>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chemeClr val="tx2"/>
                    </a:solidFill>
                    <a:ln w="9525" cap="flat">
                      <a:noFill/>
                      <a:prstDash val="solid"/>
                      <a:miter/>
                    </a:ln>
                  </p:spPr>
                  <p:txBody>
                    <a:bodyPr rtlCol="0" anchor="ctr"/>
                    <a:lstStyle/>
                    <a:p>
                      <a:endParaRPr lang="nl-NL"/>
                    </a:p>
                  </p:txBody>
                </p:sp>
                <p:sp>
                  <p:nvSpPr>
                    <p:cNvPr id="834" name="Vrije vorm 833">
                      <a:extLst>
                        <a:ext uri="{FF2B5EF4-FFF2-40B4-BE49-F238E27FC236}">
                          <a16:creationId xmlns:a16="http://schemas.microsoft.com/office/drawing/2014/main" id="{1AA59CD7-0793-2A89-DC45-C2B1AFA20842}"/>
                        </a:ext>
                      </a:extLst>
                    </p:cNvPr>
                    <p:cNvSpPr/>
                    <p:nvPr/>
                  </p:nvSpPr>
                  <p:spPr>
                    <a:xfrm>
                      <a:off x="7378931" y="1961202"/>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chemeClr val="tx2"/>
                    </a:solidFill>
                    <a:ln w="9525" cap="flat">
                      <a:noFill/>
                      <a:prstDash val="solid"/>
                      <a:miter/>
                    </a:ln>
                  </p:spPr>
                  <p:txBody>
                    <a:bodyPr rtlCol="0" anchor="ctr"/>
                    <a:lstStyle/>
                    <a:p>
                      <a:endParaRPr lang="nl-NL"/>
                    </a:p>
                  </p:txBody>
                </p:sp>
                <p:sp>
                  <p:nvSpPr>
                    <p:cNvPr id="835" name="Vrije vorm 834">
                      <a:extLst>
                        <a:ext uri="{FF2B5EF4-FFF2-40B4-BE49-F238E27FC236}">
                          <a16:creationId xmlns:a16="http://schemas.microsoft.com/office/drawing/2014/main" id="{FDE7945C-8CA6-D207-7ACE-FA5F7AF07392}"/>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chemeClr val="tx2"/>
                    </a:solidFill>
                    <a:ln w="9525" cap="flat">
                      <a:noFill/>
                      <a:prstDash val="solid"/>
                      <a:miter/>
                    </a:ln>
                  </p:spPr>
                  <p:txBody>
                    <a:bodyPr rtlCol="0" anchor="ctr"/>
                    <a:lstStyle/>
                    <a:p>
                      <a:endParaRPr lang="nl-NL"/>
                    </a:p>
                  </p:txBody>
                </p:sp>
                <p:sp>
                  <p:nvSpPr>
                    <p:cNvPr id="836" name="Vrije vorm 835">
                      <a:extLst>
                        <a:ext uri="{FF2B5EF4-FFF2-40B4-BE49-F238E27FC236}">
                          <a16:creationId xmlns:a16="http://schemas.microsoft.com/office/drawing/2014/main" id="{EADB4332-89B4-5817-FCAD-FA610FCA8850}"/>
                        </a:ext>
                      </a:extLst>
                    </p:cNvPr>
                    <p:cNvSpPr/>
                    <p:nvPr/>
                  </p:nvSpPr>
                  <p:spPr>
                    <a:xfrm>
                      <a:off x="7459249" y="1966297"/>
                      <a:ext cx="38383" cy="40259"/>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 name="connsiteX0" fmla="*/ 0 w 38383"/>
                        <a:gd name="connsiteY0" fmla="*/ 0 h 40259"/>
                        <a:gd name="connsiteX1" fmla="*/ 6388 w 38383"/>
                        <a:gd name="connsiteY1" fmla="*/ 40259 h 40259"/>
                        <a:gd name="connsiteX2" fmla="*/ 38383 w 38383"/>
                        <a:gd name="connsiteY2" fmla="*/ 19371 h 40259"/>
                        <a:gd name="connsiteX3" fmla="*/ 0 w 38383"/>
                        <a:gd name="connsiteY3" fmla="*/ 0 h 40259"/>
                      </a:gdLst>
                      <a:ahLst/>
                      <a:cxnLst>
                        <a:cxn ang="0">
                          <a:pos x="connsiteX0" y="connsiteY0"/>
                        </a:cxn>
                        <a:cxn ang="0">
                          <a:pos x="connsiteX1" y="connsiteY1"/>
                        </a:cxn>
                        <a:cxn ang="0">
                          <a:pos x="connsiteX2" y="connsiteY2"/>
                        </a:cxn>
                        <a:cxn ang="0">
                          <a:pos x="connsiteX3" y="connsiteY3"/>
                        </a:cxn>
                      </a:cxnLst>
                      <a:rect l="l" t="t" r="r" b="b"/>
                      <a:pathLst>
                        <a:path w="38383" h="40259">
                          <a:moveTo>
                            <a:pt x="0" y="0"/>
                          </a:moveTo>
                          <a:cubicBezTo>
                            <a:pt x="0" y="0"/>
                            <a:pt x="5836" y="16580"/>
                            <a:pt x="6388" y="40259"/>
                          </a:cubicBezTo>
                          <a:cubicBezTo>
                            <a:pt x="18256" y="35144"/>
                            <a:pt x="29067" y="28048"/>
                            <a:pt x="38383" y="19371"/>
                          </a:cubicBezTo>
                          <a:cubicBezTo>
                            <a:pt x="27753" y="11074"/>
                            <a:pt x="11509" y="4786"/>
                            <a:pt x="0" y="0"/>
                          </a:cubicBezTo>
                          <a:close/>
                        </a:path>
                      </a:pathLst>
                    </a:custGeom>
                    <a:solidFill>
                      <a:schemeClr val="tx2"/>
                    </a:solidFill>
                    <a:ln w="9525" cap="flat">
                      <a:noFill/>
                      <a:prstDash val="solid"/>
                      <a:miter/>
                    </a:ln>
                  </p:spPr>
                  <p:txBody>
                    <a:bodyPr rtlCol="0" anchor="ctr"/>
                    <a:lstStyle/>
                    <a:p>
                      <a:endParaRPr lang="nl-NL"/>
                    </a:p>
                  </p:txBody>
                </p:sp>
                <p:sp>
                  <p:nvSpPr>
                    <p:cNvPr id="837" name="Vrije vorm 836">
                      <a:extLst>
                        <a:ext uri="{FF2B5EF4-FFF2-40B4-BE49-F238E27FC236}">
                          <a16:creationId xmlns:a16="http://schemas.microsoft.com/office/drawing/2014/main" id="{ACA23CAC-93B5-9080-9FFE-F3384BB62611}"/>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chemeClr val="tx2"/>
                    </a:solidFill>
                    <a:ln w="9525" cap="flat">
                      <a:noFill/>
                      <a:prstDash val="solid"/>
                      <a:miter/>
                    </a:ln>
                  </p:spPr>
                  <p:txBody>
                    <a:bodyPr rtlCol="0" anchor="ctr"/>
                    <a:lstStyle/>
                    <a:p>
                      <a:endParaRPr lang="nl-NL"/>
                    </a:p>
                  </p:txBody>
                </p:sp>
                <p:sp>
                  <p:nvSpPr>
                    <p:cNvPr id="838" name="Vrije vorm 837">
                      <a:extLst>
                        <a:ext uri="{FF2B5EF4-FFF2-40B4-BE49-F238E27FC236}">
                          <a16:creationId xmlns:a16="http://schemas.microsoft.com/office/drawing/2014/main" id="{94584547-6C2F-04BB-E314-A5ECCB47E563}"/>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chemeClr val="tx2"/>
                    </a:solidFill>
                    <a:ln w="9525" cap="flat">
                      <a:noFill/>
                      <a:prstDash val="solid"/>
                      <a:miter/>
                    </a:ln>
                  </p:spPr>
                  <p:txBody>
                    <a:bodyPr rtlCol="0" anchor="ctr"/>
                    <a:lstStyle/>
                    <a:p>
                      <a:endParaRPr lang="nl-NL"/>
                    </a:p>
                  </p:txBody>
                </p:sp>
                <p:sp>
                  <p:nvSpPr>
                    <p:cNvPr id="839" name="Vrije vorm 838">
                      <a:extLst>
                        <a:ext uri="{FF2B5EF4-FFF2-40B4-BE49-F238E27FC236}">
                          <a16:creationId xmlns:a16="http://schemas.microsoft.com/office/drawing/2014/main" id="{0609B649-A601-72C5-2768-69F446EDAF68}"/>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chemeClr val="tx2"/>
                    </a:solidFill>
                    <a:ln w="9525" cap="flat">
                      <a:noFill/>
                      <a:prstDash val="solid"/>
                      <a:miter/>
                    </a:ln>
                  </p:spPr>
                  <p:txBody>
                    <a:bodyPr rtlCol="0" anchor="ctr"/>
                    <a:lstStyle/>
                    <a:p>
                      <a:endParaRPr lang="nl-NL"/>
                    </a:p>
                  </p:txBody>
                </p:sp>
                <p:sp>
                  <p:nvSpPr>
                    <p:cNvPr id="840" name="Vrije vorm 839">
                      <a:extLst>
                        <a:ext uri="{FF2B5EF4-FFF2-40B4-BE49-F238E27FC236}">
                          <a16:creationId xmlns:a16="http://schemas.microsoft.com/office/drawing/2014/main" id="{0A76F654-13CA-8434-52FC-E8344E767199}"/>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chemeClr val="tx2"/>
                    </a:solidFill>
                    <a:ln w="9525" cap="flat">
                      <a:noFill/>
                      <a:prstDash val="solid"/>
                      <a:miter/>
                    </a:ln>
                  </p:spPr>
                  <p:txBody>
                    <a:bodyPr rtlCol="0" anchor="ctr"/>
                    <a:lstStyle/>
                    <a:p>
                      <a:endParaRPr lang="nl-NL"/>
                    </a:p>
                  </p:txBody>
                </p:sp>
                <p:sp>
                  <p:nvSpPr>
                    <p:cNvPr id="841" name="Vrije vorm 840">
                      <a:extLst>
                        <a:ext uri="{FF2B5EF4-FFF2-40B4-BE49-F238E27FC236}">
                          <a16:creationId xmlns:a16="http://schemas.microsoft.com/office/drawing/2014/main" id="{2D393BF2-BA01-167C-3DF4-74D49DE0D3CF}"/>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chemeClr val="tx2"/>
                    </a:solidFill>
                    <a:ln w="9525" cap="flat">
                      <a:noFill/>
                      <a:prstDash val="solid"/>
                      <a:miter/>
                    </a:ln>
                  </p:spPr>
                  <p:txBody>
                    <a:bodyPr rtlCol="0" anchor="ctr"/>
                    <a:lstStyle/>
                    <a:p>
                      <a:endParaRPr lang="nl-NL"/>
                    </a:p>
                  </p:txBody>
                </p:sp>
                <p:sp>
                  <p:nvSpPr>
                    <p:cNvPr id="842" name="Vrije vorm 841">
                      <a:extLst>
                        <a:ext uri="{FF2B5EF4-FFF2-40B4-BE49-F238E27FC236}">
                          <a16:creationId xmlns:a16="http://schemas.microsoft.com/office/drawing/2014/main" id="{A5DC007C-7D95-8E90-837B-F8307E8C4A5E}"/>
                        </a:ext>
                      </a:extLst>
                    </p:cNvPr>
                    <p:cNvSpPr/>
                    <p:nvPr/>
                  </p:nvSpPr>
                  <p:spPr>
                    <a:xfrm>
                      <a:off x="7438160"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chemeClr val="tx2"/>
                    </a:solidFill>
                    <a:ln w="9525" cap="flat">
                      <a:noFill/>
                      <a:prstDash val="solid"/>
                      <a:miter/>
                    </a:ln>
                  </p:spPr>
                  <p:txBody>
                    <a:bodyPr rtlCol="0" anchor="ctr"/>
                    <a:lstStyle/>
                    <a:p>
                      <a:endParaRPr lang="nl-NL"/>
                    </a:p>
                  </p:txBody>
                </p:sp>
              </p:grpSp>
            </p:grpSp>
          </p:grpSp>
        </p:grpSp>
        <p:sp>
          <p:nvSpPr>
            <p:cNvPr id="863" name="Afgeronde rechthoek 862">
              <a:extLst>
                <a:ext uri="{FF2B5EF4-FFF2-40B4-BE49-F238E27FC236}">
                  <a16:creationId xmlns:a16="http://schemas.microsoft.com/office/drawing/2014/main" id="{84437361-B915-3D2C-A83D-40775B43202C}"/>
                </a:ext>
              </a:extLst>
            </p:cNvPr>
            <p:cNvSpPr/>
            <p:nvPr/>
          </p:nvSpPr>
          <p:spPr>
            <a:xfrm>
              <a:off x="8834918" y="3141322"/>
              <a:ext cx="1194074" cy="247032"/>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bIns="72000" rtlCol="0" anchor="ctr"/>
            <a:lstStyle/>
            <a:p>
              <a:pPr algn="ctr"/>
              <a:r>
                <a:rPr lang="nl-NL" sz="1100" b="1"/>
                <a:t>7. Bronsysteem</a:t>
              </a:r>
            </a:p>
          </p:txBody>
        </p:sp>
        <p:grpSp>
          <p:nvGrpSpPr>
            <p:cNvPr id="866" name="Groep 865">
              <a:extLst>
                <a:ext uri="{FF2B5EF4-FFF2-40B4-BE49-F238E27FC236}">
                  <a16:creationId xmlns:a16="http://schemas.microsoft.com/office/drawing/2014/main" id="{05FBEC73-82BA-89B5-CA0A-0460AD8DB78C}"/>
                </a:ext>
              </a:extLst>
            </p:cNvPr>
            <p:cNvGrpSpPr/>
            <p:nvPr/>
          </p:nvGrpSpPr>
          <p:grpSpPr>
            <a:xfrm>
              <a:off x="10050587" y="4965891"/>
              <a:ext cx="339272" cy="339274"/>
              <a:chOff x="3436996" y="2830065"/>
              <a:chExt cx="1604385" cy="1604385"/>
            </a:xfrm>
          </p:grpSpPr>
          <p:sp>
            <p:nvSpPr>
              <p:cNvPr id="868" name="Ovaal 867">
                <a:extLst>
                  <a:ext uri="{FF2B5EF4-FFF2-40B4-BE49-F238E27FC236}">
                    <a16:creationId xmlns:a16="http://schemas.microsoft.com/office/drawing/2014/main" id="{751DE8C3-BCC8-B7DD-CFA3-A37FFBAF9FA3}"/>
                  </a:ext>
                </a:extLst>
              </p:cNvPr>
              <p:cNvSpPr/>
              <p:nvPr/>
            </p:nvSpPr>
            <p:spPr>
              <a:xfrm>
                <a:off x="3436996" y="2830065"/>
                <a:ext cx="1604385" cy="1604385"/>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70" name="Vrije vorm 869">
                <a:extLst>
                  <a:ext uri="{FF2B5EF4-FFF2-40B4-BE49-F238E27FC236}">
                    <a16:creationId xmlns:a16="http://schemas.microsoft.com/office/drawing/2014/main" id="{7163BD85-9548-0B15-7119-FB633B702E26}"/>
                  </a:ext>
                </a:extLst>
              </p:cNvPr>
              <p:cNvSpPr/>
              <p:nvPr/>
            </p:nvSpPr>
            <p:spPr>
              <a:xfrm>
                <a:off x="3498912" y="2891981"/>
                <a:ext cx="1480552" cy="1480553"/>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873" name="Vrije vorm 872">
                <a:extLst>
                  <a:ext uri="{FF2B5EF4-FFF2-40B4-BE49-F238E27FC236}">
                    <a16:creationId xmlns:a16="http://schemas.microsoft.com/office/drawing/2014/main" id="{2A217C3D-CD74-2920-8724-B05B5CE1545A}"/>
                  </a:ext>
                </a:extLst>
              </p:cNvPr>
              <p:cNvSpPr/>
              <p:nvPr/>
            </p:nvSpPr>
            <p:spPr>
              <a:xfrm>
                <a:off x="3580186" y="2973258"/>
                <a:ext cx="1318008" cy="1318005"/>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pPr algn="ctr"/>
                <a:r>
                  <a:rPr lang="nl-NL" sz="1200" b="1">
                    <a:solidFill>
                      <a:schemeClr val="tx2"/>
                    </a:solidFill>
                  </a:rPr>
                  <a:t>8</a:t>
                </a:r>
              </a:p>
            </p:txBody>
          </p:sp>
        </p:grpSp>
        <p:cxnSp>
          <p:nvCxnSpPr>
            <p:cNvPr id="874" name="Rechte verbindingslijn met pijl 873">
              <a:extLst>
                <a:ext uri="{FF2B5EF4-FFF2-40B4-BE49-F238E27FC236}">
                  <a16:creationId xmlns:a16="http://schemas.microsoft.com/office/drawing/2014/main" id="{ECAC1A53-9A54-57E6-250D-B198A5C21738}"/>
                </a:ext>
              </a:extLst>
            </p:cNvPr>
            <p:cNvCxnSpPr>
              <a:cxnSpLocks/>
              <a:stCxn id="335" idx="4"/>
              <a:endCxn id="734" idx="3"/>
            </p:cNvCxnSpPr>
            <p:nvPr/>
          </p:nvCxnSpPr>
          <p:spPr>
            <a:xfrm>
              <a:off x="5946515" y="4568207"/>
              <a:ext cx="4185" cy="710070"/>
            </a:xfrm>
            <a:prstGeom prst="straightConnector1">
              <a:avLst/>
            </a:prstGeom>
            <a:ln w="19050" cap="rnd">
              <a:solidFill>
                <a:schemeClr val="accent2"/>
              </a:solidFill>
              <a:round/>
              <a:headEnd type="none"/>
              <a:tailEnd type="arrow"/>
            </a:ln>
            <a:effectLst/>
          </p:spPr>
          <p:style>
            <a:lnRef idx="1">
              <a:schemeClr val="accent1"/>
            </a:lnRef>
            <a:fillRef idx="0">
              <a:schemeClr val="accent1"/>
            </a:fillRef>
            <a:effectRef idx="0">
              <a:schemeClr val="accent1"/>
            </a:effectRef>
            <a:fontRef idx="minor">
              <a:schemeClr val="tx1"/>
            </a:fontRef>
          </p:style>
        </p:cxnSp>
        <p:cxnSp>
          <p:nvCxnSpPr>
            <p:cNvPr id="882" name="Rechte verbindingslijn met pijl 881">
              <a:extLst>
                <a:ext uri="{FF2B5EF4-FFF2-40B4-BE49-F238E27FC236}">
                  <a16:creationId xmlns:a16="http://schemas.microsoft.com/office/drawing/2014/main" id="{EC120F13-B89A-108A-52AA-A10605B4E4DE}"/>
                </a:ext>
              </a:extLst>
            </p:cNvPr>
            <p:cNvCxnSpPr>
              <a:cxnSpLocks/>
            </p:cNvCxnSpPr>
            <p:nvPr/>
          </p:nvCxnSpPr>
          <p:spPr>
            <a:xfrm flipV="1">
              <a:off x="5950701" y="2446013"/>
              <a:ext cx="0" cy="700481"/>
            </a:xfrm>
            <a:prstGeom prst="straightConnector1">
              <a:avLst/>
            </a:prstGeom>
            <a:ln w="19050" cap="rnd">
              <a:solidFill>
                <a:schemeClr val="accent2"/>
              </a:solidFill>
              <a:round/>
              <a:headEnd type="none"/>
              <a:tailEnd type="arrow"/>
            </a:ln>
            <a:effectLst>
              <a:outerShdw blurRad="50800" dist="38100" dir="2700000" algn="tl" rotWithShape="0">
                <a:schemeClr val="accent2">
                  <a:alpha val="20101"/>
                </a:schemeClr>
              </a:outerShdw>
            </a:effectLst>
          </p:spPr>
          <p:style>
            <a:lnRef idx="1">
              <a:schemeClr val="accent1"/>
            </a:lnRef>
            <a:fillRef idx="0">
              <a:schemeClr val="accent1"/>
            </a:fillRef>
            <a:effectRef idx="0">
              <a:schemeClr val="accent1"/>
            </a:effectRef>
            <a:fontRef idx="minor">
              <a:schemeClr val="tx1"/>
            </a:fontRef>
          </p:style>
        </p:cxnSp>
        <p:grpSp>
          <p:nvGrpSpPr>
            <p:cNvPr id="883" name="Groep 882">
              <a:extLst>
                <a:ext uri="{FF2B5EF4-FFF2-40B4-BE49-F238E27FC236}">
                  <a16:creationId xmlns:a16="http://schemas.microsoft.com/office/drawing/2014/main" id="{D591B7BF-6281-C495-9B2F-9FBE8239DA2E}"/>
                </a:ext>
              </a:extLst>
            </p:cNvPr>
            <p:cNvGrpSpPr/>
            <p:nvPr/>
          </p:nvGrpSpPr>
          <p:grpSpPr>
            <a:xfrm>
              <a:off x="5871020" y="2835840"/>
              <a:ext cx="159362" cy="159362"/>
              <a:chOff x="10150162" y="4800904"/>
              <a:chExt cx="94855" cy="94855"/>
            </a:xfrm>
          </p:grpSpPr>
          <p:sp>
            <p:nvSpPr>
              <p:cNvPr id="891" name="Vrije vorm 890">
                <a:extLst>
                  <a:ext uri="{FF2B5EF4-FFF2-40B4-BE49-F238E27FC236}">
                    <a16:creationId xmlns:a16="http://schemas.microsoft.com/office/drawing/2014/main" id="{729C93DB-9429-CB25-DA6D-5FF1BEADC7D8}"/>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chemeClr val="accent3"/>
              </a:solidFill>
              <a:ln w="22225" cap="flat">
                <a:solidFill>
                  <a:schemeClr val="bg1"/>
                </a:solidFill>
                <a:prstDash val="solid"/>
                <a:miter/>
              </a:ln>
            </p:spPr>
            <p:txBody>
              <a:bodyPr rtlCol="0" anchor="ctr"/>
              <a:lstStyle/>
              <a:p>
                <a:endParaRPr lang="nl-NL"/>
              </a:p>
            </p:txBody>
          </p:sp>
          <p:sp>
            <p:nvSpPr>
              <p:cNvPr id="1024" name="Vrije vorm 1023">
                <a:extLst>
                  <a:ext uri="{FF2B5EF4-FFF2-40B4-BE49-F238E27FC236}">
                    <a16:creationId xmlns:a16="http://schemas.microsoft.com/office/drawing/2014/main" id="{541A7A37-E9D0-7942-19C7-CAB9558DF2E2}"/>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6350" cap="flat">
                <a:solidFill>
                  <a:srgbClr val="FFFFFF"/>
                </a:solidFill>
                <a:prstDash val="solid"/>
                <a:miter/>
              </a:ln>
            </p:spPr>
            <p:txBody>
              <a:bodyPr rtlCol="0" anchor="ctr"/>
              <a:lstStyle/>
              <a:p>
                <a:endParaRPr lang="nl-NL"/>
              </a:p>
            </p:txBody>
          </p:sp>
        </p:grpSp>
        <p:grpSp>
          <p:nvGrpSpPr>
            <p:cNvPr id="1025" name="Groep 1024">
              <a:extLst>
                <a:ext uri="{FF2B5EF4-FFF2-40B4-BE49-F238E27FC236}">
                  <a16:creationId xmlns:a16="http://schemas.microsoft.com/office/drawing/2014/main" id="{3468AE2D-B555-D08F-AE2E-8A10AB5EEA35}"/>
                </a:ext>
              </a:extLst>
            </p:cNvPr>
            <p:cNvGrpSpPr/>
            <p:nvPr/>
          </p:nvGrpSpPr>
          <p:grpSpPr>
            <a:xfrm>
              <a:off x="5871020" y="4742172"/>
              <a:ext cx="159362" cy="159362"/>
              <a:chOff x="10150162" y="4800904"/>
              <a:chExt cx="94855" cy="94855"/>
            </a:xfrm>
          </p:grpSpPr>
          <p:sp>
            <p:nvSpPr>
              <p:cNvPr id="1026" name="Vrije vorm 1025">
                <a:extLst>
                  <a:ext uri="{FF2B5EF4-FFF2-40B4-BE49-F238E27FC236}">
                    <a16:creationId xmlns:a16="http://schemas.microsoft.com/office/drawing/2014/main" id="{82116CAB-96C8-1E5C-3085-30B009153925}"/>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9"/>
              </a:solidFill>
              <a:ln w="22225" cap="flat">
                <a:solidFill>
                  <a:schemeClr val="bg1"/>
                </a:solidFill>
                <a:prstDash val="solid"/>
                <a:miter/>
              </a:ln>
            </p:spPr>
            <p:txBody>
              <a:bodyPr rtlCol="0" anchor="ctr"/>
              <a:lstStyle/>
              <a:p>
                <a:endParaRPr lang="nl-NL"/>
              </a:p>
            </p:txBody>
          </p:sp>
          <p:sp>
            <p:nvSpPr>
              <p:cNvPr id="1027" name="Vrije vorm 1026">
                <a:extLst>
                  <a:ext uri="{FF2B5EF4-FFF2-40B4-BE49-F238E27FC236}">
                    <a16:creationId xmlns:a16="http://schemas.microsoft.com/office/drawing/2014/main" id="{7DA762B3-5142-9FD3-DE4F-A901BDF43849}"/>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6350" cap="flat">
                <a:solidFill>
                  <a:srgbClr val="FFFFFF"/>
                </a:solidFill>
                <a:prstDash val="solid"/>
                <a:miter/>
              </a:ln>
            </p:spPr>
            <p:txBody>
              <a:bodyPr rtlCol="0" anchor="ctr"/>
              <a:lstStyle/>
              <a:p>
                <a:endParaRPr lang="nl-NL"/>
              </a:p>
            </p:txBody>
          </p:sp>
        </p:grpSp>
        <p:cxnSp>
          <p:nvCxnSpPr>
            <p:cNvPr id="1028" name="Rechte verbindingslijn met pijl 1027">
              <a:extLst>
                <a:ext uri="{FF2B5EF4-FFF2-40B4-BE49-F238E27FC236}">
                  <a16:creationId xmlns:a16="http://schemas.microsoft.com/office/drawing/2014/main" id="{0B974D90-EC73-B1B8-B1D5-FBBB7C8072A0}"/>
                </a:ext>
              </a:extLst>
            </p:cNvPr>
            <p:cNvCxnSpPr>
              <a:cxnSpLocks/>
            </p:cNvCxnSpPr>
            <p:nvPr/>
          </p:nvCxnSpPr>
          <p:spPr>
            <a:xfrm flipH="1" flipV="1">
              <a:off x="4897620" y="2847572"/>
              <a:ext cx="525361" cy="525361"/>
            </a:xfrm>
            <a:prstGeom prst="straightConnector1">
              <a:avLst/>
            </a:prstGeom>
            <a:ln w="19050" cap="rnd">
              <a:solidFill>
                <a:schemeClr val="accent2"/>
              </a:solidFill>
              <a:round/>
              <a:headEnd type="none"/>
              <a:tailEnd type="arrow"/>
            </a:ln>
            <a:effectLst>
              <a:outerShdw blurRad="50800" dist="38100" dir="2700000" algn="tl" rotWithShape="0">
                <a:schemeClr val="accent2">
                  <a:alpha val="19737"/>
                </a:schemeClr>
              </a:outerShdw>
            </a:effectLst>
          </p:spPr>
          <p:style>
            <a:lnRef idx="1">
              <a:schemeClr val="accent1"/>
            </a:lnRef>
            <a:fillRef idx="0">
              <a:schemeClr val="accent1"/>
            </a:fillRef>
            <a:effectRef idx="0">
              <a:schemeClr val="accent1"/>
            </a:effectRef>
            <a:fontRef idx="minor">
              <a:schemeClr val="tx1"/>
            </a:fontRef>
          </p:style>
        </p:cxnSp>
        <p:cxnSp>
          <p:nvCxnSpPr>
            <p:cNvPr id="1029" name="Rechte verbindingslijn met pijl 1028">
              <a:extLst>
                <a:ext uri="{FF2B5EF4-FFF2-40B4-BE49-F238E27FC236}">
                  <a16:creationId xmlns:a16="http://schemas.microsoft.com/office/drawing/2014/main" id="{F9407D7A-67E2-158C-5FF0-45FFA9028B17}"/>
                </a:ext>
              </a:extLst>
            </p:cNvPr>
            <p:cNvCxnSpPr>
              <a:cxnSpLocks/>
            </p:cNvCxnSpPr>
            <p:nvPr/>
          </p:nvCxnSpPr>
          <p:spPr>
            <a:xfrm flipH="1" flipV="1">
              <a:off x="4527207" y="3867195"/>
              <a:ext cx="700481" cy="5859"/>
            </a:xfrm>
            <a:prstGeom prst="straightConnector1">
              <a:avLst/>
            </a:prstGeom>
            <a:ln w="19050" cap="rnd">
              <a:solidFill>
                <a:schemeClr val="accent2"/>
              </a:solidFill>
              <a:round/>
              <a:headEnd type="none"/>
              <a:tailEnd type="arrow"/>
            </a:ln>
            <a:effectLst>
              <a:outerShdw blurRad="63500" sx="102000" sy="102000" algn="ctr" rotWithShape="0">
                <a:schemeClr val="accent2">
                  <a:alpha val="20005"/>
                </a:schemeClr>
              </a:outerShdw>
            </a:effectLst>
          </p:spPr>
          <p:style>
            <a:lnRef idx="1">
              <a:schemeClr val="accent1"/>
            </a:lnRef>
            <a:fillRef idx="0">
              <a:schemeClr val="accent1"/>
            </a:fillRef>
            <a:effectRef idx="0">
              <a:schemeClr val="accent1"/>
            </a:effectRef>
            <a:fontRef idx="minor">
              <a:schemeClr val="tx1"/>
            </a:fontRef>
          </p:style>
        </p:cxnSp>
        <p:grpSp>
          <p:nvGrpSpPr>
            <p:cNvPr id="1030" name="Groep 1029">
              <a:extLst>
                <a:ext uri="{FF2B5EF4-FFF2-40B4-BE49-F238E27FC236}">
                  <a16:creationId xmlns:a16="http://schemas.microsoft.com/office/drawing/2014/main" id="{11FACE5D-CD39-DDC2-1CE0-103CA61DBA67}"/>
                </a:ext>
              </a:extLst>
            </p:cNvPr>
            <p:cNvGrpSpPr/>
            <p:nvPr/>
          </p:nvGrpSpPr>
          <p:grpSpPr>
            <a:xfrm>
              <a:off x="5153627" y="3106470"/>
              <a:ext cx="159362" cy="159362"/>
              <a:chOff x="10150162" y="4800904"/>
              <a:chExt cx="94855" cy="94855"/>
            </a:xfrm>
          </p:grpSpPr>
          <p:sp>
            <p:nvSpPr>
              <p:cNvPr id="1031" name="Vrije vorm 1030">
                <a:extLst>
                  <a:ext uri="{FF2B5EF4-FFF2-40B4-BE49-F238E27FC236}">
                    <a16:creationId xmlns:a16="http://schemas.microsoft.com/office/drawing/2014/main" id="{38F04996-6B0F-E5A1-3A9C-82CD76FE86A2}"/>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chemeClr val="accent3"/>
              </a:solidFill>
              <a:ln w="22225" cap="flat">
                <a:solidFill>
                  <a:schemeClr val="bg1"/>
                </a:solidFill>
                <a:prstDash val="solid"/>
                <a:miter/>
              </a:ln>
            </p:spPr>
            <p:txBody>
              <a:bodyPr rtlCol="0" anchor="ctr"/>
              <a:lstStyle/>
              <a:p>
                <a:endParaRPr lang="nl-NL"/>
              </a:p>
            </p:txBody>
          </p:sp>
          <p:sp>
            <p:nvSpPr>
              <p:cNvPr id="1032" name="Vrije vorm 1031">
                <a:extLst>
                  <a:ext uri="{FF2B5EF4-FFF2-40B4-BE49-F238E27FC236}">
                    <a16:creationId xmlns:a16="http://schemas.microsoft.com/office/drawing/2014/main" id="{EA7D6581-FD71-FA79-F648-DEF3E6A417B1}"/>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6350" cap="flat">
                <a:solidFill>
                  <a:srgbClr val="FFFFFF"/>
                </a:solidFill>
                <a:prstDash val="solid"/>
                <a:miter/>
              </a:ln>
            </p:spPr>
            <p:txBody>
              <a:bodyPr rtlCol="0" anchor="ctr"/>
              <a:lstStyle/>
              <a:p>
                <a:endParaRPr lang="nl-NL"/>
              </a:p>
            </p:txBody>
          </p:sp>
        </p:grpSp>
        <p:grpSp>
          <p:nvGrpSpPr>
            <p:cNvPr id="1033" name="Groep 1032">
              <a:extLst>
                <a:ext uri="{FF2B5EF4-FFF2-40B4-BE49-F238E27FC236}">
                  <a16:creationId xmlns:a16="http://schemas.microsoft.com/office/drawing/2014/main" id="{08B14078-7D69-0618-2586-AFC818C482CF}"/>
                </a:ext>
              </a:extLst>
            </p:cNvPr>
            <p:cNvGrpSpPr/>
            <p:nvPr/>
          </p:nvGrpSpPr>
          <p:grpSpPr>
            <a:xfrm>
              <a:off x="4856631" y="3790444"/>
              <a:ext cx="159362" cy="159362"/>
              <a:chOff x="10150162" y="4800904"/>
              <a:chExt cx="94855" cy="94855"/>
            </a:xfrm>
          </p:grpSpPr>
          <p:sp>
            <p:nvSpPr>
              <p:cNvPr id="1034" name="Vrije vorm 1033">
                <a:extLst>
                  <a:ext uri="{FF2B5EF4-FFF2-40B4-BE49-F238E27FC236}">
                    <a16:creationId xmlns:a16="http://schemas.microsoft.com/office/drawing/2014/main" id="{013F4E5B-C26E-B859-6D71-6A28E5B9B271}"/>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9"/>
              </a:solidFill>
              <a:ln w="22225" cap="flat">
                <a:solidFill>
                  <a:schemeClr val="bg1"/>
                </a:solidFill>
                <a:prstDash val="solid"/>
                <a:miter/>
              </a:ln>
            </p:spPr>
            <p:txBody>
              <a:bodyPr rtlCol="0" anchor="ctr"/>
              <a:lstStyle/>
              <a:p>
                <a:endParaRPr lang="nl-NL"/>
              </a:p>
            </p:txBody>
          </p:sp>
          <p:sp>
            <p:nvSpPr>
              <p:cNvPr id="1035" name="Vrije vorm 1034">
                <a:extLst>
                  <a:ext uri="{FF2B5EF4-FFF2-40B4-BE49-F238E27FC236}">
                    <a16:creationId xmlns:a16="http://schemas.microsoft.com/office/drawing/2014/main" id="{18F7D6BF-A213-B2C0-0F0F-D44AF07B0D3A}"/>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6350" cap="flat">
                <a:solidFill>
                  <a:srgbClr val="FFFFFF"/>
                </a:solidFill>
                <a:prstDash val="solid"/>
                <a:miter/>
              </a:ln>
            </p:spPr>
            <p:txBody>
              <a:bodyPr rtlCol="0" anchor="ctr"/>
              <a:lstStyle/>
              <a:p>
                <a:endParaRPr lang="nl-NL"/>
              </a:p>
            </p:txBody>
          </p:sp>
        </p:grpSp>
        <p:cxnSp>
          <p:nvCxnSpPr>
            <p:cNvPr id="1036" name="Rechte verbindingslijn met pijl 1035">
              <a:extLst>
                <a:ext uri="{FF2B5EF4-FFF2-40B4-BE49-F238E27FC236}">
                  <a16:creationId xmlns:a16="http://schemas.microsoft.com/office/drawing/2014/main" id="{81865EE7-8705-86BF-E279-EA1B3AC3DEA8}"/>
                </a:ext>
              </a:extLst>
            </p:cNvPr>
            <p:cNvCxnSpPr>
              <a:cxnSpLocks/>
            </p:cNvCxnSpPr>
            <p:nvPr/>
          </p:nvCxnSpPr>
          <p:spPr>
            <a:xfrm>
              <a:off x="4218395" y="4303054"/>
              <a:ext cx="179758" cy="465315"/>
            </a:xfrm>
            <a:prstGeom prst="straightConnector1">
              <a:avLst/>
            </a:prstGeom>
            <a:ln w="19050" cap="rnd">
              <a:solidFill>
                <a:schemeClr val="accent2"/>
              </a:solidFill>
              <a:round/>
              <a:headEnd type="none"/>
              <a:tailEnd type="arrow"/>
            </a:ln>
            <a:effectLst>
              <a:outerShdw blurRad="63500" sx="102000" sy="102000" algn="ctr" rotWithShape="0">
                <a:schemeClr val="accent2">
                  <a:alpha val="20000"/>
                </a:schemeClr>
              </a:outerShdw>
            </a:effectLst>
          </p:spPr>
          <p:style>
            <a:lnRef idx="1">
              <a:schemeClr val="accent1"/>
            </a:lnRef>
            <a:fillRef idx="0">
              <a:schemeClr val="accent1"/>
            </a:fillRef>
            <a:effectRef idx="0">
              <a:schemeClr val="accent1"/>
            </a:effectRef>
            <a:fontRef idx="minor">
              <a:schemeClr val="tx1"/>
            </a:fontRef>
          </p:style>
        </p:cxnSp>
        <p:grpSp>
          <p:nvGrpSpPr>
            <p:cNvPr id="1037" name="Groep 1036">
              <a:extLst>
                <a:ext uri="{FF2B5EF4-FFF2-40B4-BE49-F238E27FC236}">
                  <a16:creationId xmlns:a16="http://schemas.microsoft.com/office/drawing/2014/main" id="{38C2AD7D-3CED-1C8E-D01E-618A557992E5}"/>
                </a:ext>
              </a:extLst>
            </p:cNvPr>
            <p:cNvGrpSpPr/>
            <p:nvPr/>
          </p:nvGrpSpPr>
          <p:grpSpPr>
            <a:xfrm>
              <a:off x="4226407" y="4438601"/>
              <a:ext cx="159362" cy="159362"/>
              <a:chOff x="10150162" y="4800904"/>
              <a:chExt cx="94855" cy="94855"/>
            </a:xfrm>
          </p:grpSpPr>
          <p:sp>
            <p:nvSpPr>
              <p:cNvPr id="1038" name="Vrije vorm 1037">
                <a:extLst>
                  <a:ext uri="{FF2B5EF4-FFF2-40B4-BE49-F238E27FC236}">
                    <a16:creationId xmlns:a16="http://schemas.microsoft.com/office/drawing/2014/main" id="{E6BE135F-195C-9610-2684-29D5FC93B20A}"/>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9"/>
              </a:solidFill>
              <a:ln w="22225" cap="flat">
                <a:solidFill>
                  <a:schemeClr val="bg1"/>
                </a:solidFill>
                <a:prstDash val="solid"/>
                <a:miter/>
              </a:ln>
            </p:spPr>
            <p:txBody>
              <a:bodyPr rtlCol="0" anchor="ctr"/>
              <a:lstStyle/>
              <a:p>
                <a:endParaRPr lang="nl-NL"/>
              </a:p>
            </p:txBody>
          </p:sp>
          <p:sp>
            <p:nvSpPr>
              <p:cNvPr id="1039" name="Vrije vorm 1038">
                <a:extLst>
                  <a:ext uri="{FF2B5EF4-FFF2-40B4-BE49-F238E27FC236}">
                    <a16:creationId xmlns:a16="http://schemas.microsoft.com/office/drawing/2014/main" id="{7CC5AC96-41CF-34EE-9D74-2F72804A7441}"/>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6350" cap="flat">
                <a:solidFill>
                  <a:srgbClr val="FFFFFF"/>
                </a:solidFill>
                <a:prstDash val="solid"/>
                <a:miter/>
              </a:ln>
            </p:spPr>
            <p:txBody>
              <a:bodyPr rtlCol="0" anchor="ctr"/>
              <a:lstStyle/>
              <a:p>
                <a:endParaRPr lang="nl-NL"/>
              </a:p>
            </p:txBody>
          </p:sp>
        </p:grpSp>
        <p:cxnSp>
          <p:nvCxnSpPr>
            <p:cNvPr id="1040" name="Rechte verbindingslijn met pijl 1039">
              <a:extLst>
                <a:ext uri="{FF2B5EF4-FFF2-40B4-BE49-F238E27FC236}">
                  <a16:creationId xmlns:a16="http://schemas.microsoft.com/office/drawing/2014/main" id="{C40619BE-28FD-BBBC-BB7E-BD57BA77211C}"/>
                </a:ext>
              </a:extLst>
            </p:cNvPr>
            <p:cNvCxnSpPr>
              <a:cxnSpLocks/>
            </p:cNvCxnSpPr>
            <p:nvPr/>
          </p:nvCxnSpPr>
          <p:spPr>
            <a:xfrm flipH="1">
              <a:off x="10217845" y="4591141"/>
              <a:ext cx="4755" cy="385264"/>
            </a:xfrm>
            <a:prstGeom prst="straightConnector1">
              <a:avLst/>
            </a:prstGeom>
            <a:ln w="19050" cap="rnd">
              <a:solidFill>
                <a:schemeClr val="accent2"/>
              </a:solidFill>
              <a:round/>
              <a:headEnd type="none"/>
              <a:tailEnd type="none"/>
            </a:ln>
            <a:effectLst>
              <a:outerShdw blurRad="50800" dist="38100" dir="2700000" algn="tl" rotWithShape="0">
                <a:schemeClr val="accent4">
                  <a:alpha val="19857"/>
                </a:schemeClr>
              </a:outerShdw>
            </a:effectLst>
          </p:spPr>
          <p:style>
            <a:lnRef idx="1">
              <a:schemeClr val="accent1"/>
            </a:lnRef>
            <a:fillRef idx="0">
              <a:schemeClr val="accent1"/>
            </a:fillRef>
            <a:effectRef idx="0">
              <a:schemeClr val="accent1"/>
            </a:effectRef>
            <a:fontRef idx="minor">
              <a:schemeClr val="tx1"/>
            </a:fontRef>
          </p:style>
        </p:cxnSp>
        <p:grpSp>
          <p:nvGrpSpPr>
            <p:cNvPr id="1041" name="Groep 1040">
              <a:extLst>
                <a:ext uri="{FF2B5EF4-FFF2-40B4-BE49-F238E27FC236}">
                  <a16:creationId xmlns:a16="http://schemas.microsoft.com/office/drawing/2014/main" id="{79925CD7-989B-B018-35D1-79ADA9ABEDDD}"/>
                </a:ext>
              </a:extLst>
            </p:cNvPr>
            <p:cNvGrpSpPr/>
            <p:nvPr/>
          </p:nvGrpSpPr>
          <p:grpSpPr>
            <a:xfrm>
              <a:off x="10140542" y="4742172"/>
              <a:ext cx="159362" cy="159362"/>
              <a:chOff x="10150162" y="4800904"/>
              <a:chExt cx="94855" cy="94855"/>
            </a:xfrm>
          </p:grpSpPr>
          <p:sp>
            <p:nvSpPr>
              <p:cNvPr id="1042" name="Vrije vorm 1041">
                <a:extLst>
                  <a:ext uri="{FF2B5EF4-FFF2-40B4-BE49-F238E27FC236}">
                    <a16:creationId xmlns:a16="http://schemas.microsoft.com/office/drawing/2014/main" id="{4D8971E5-EE42-5629-8AAC-EDCA2CFE40C4}"/>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9"/>
              </a:solidFill>
              <a:ln w="22225" cap="flat">
                <a:solidFill>
                  <a:schemeClr val="bg1"/>
                </a:solidFill>
                <a:prstDash val="solid"/>
                <a:miter/>
              </a:ln>
            </p:spPr>
            <p:txBody>
              <a:bodyPr rtlCol="0" anchor="ctr"/>
              <a:lstStyle/>
              <a:p>
                <a:endParaRPr lang="nl-NL"/>
              </a:p>
            </p:txBody>
          </p:sp>
          <p:sp>
            <p:nvSpPr>
              <p:cNvPr id="1043" name="Vrije vorm 1042">
                <a:extLst>
                  <a:ext uri="{FF2B5EF4-FFF2-40B4-BE49-F238E27FC236}">
                    <a16:creationId xmlns:a16="http://schemas.microsoft.com/office/drawing/2014/main" id="{F516AA3E-D055-560E-FD5F-4A2A782DDF61}"/>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6350" cap="flat">
                <a:solidFill>
                  <a:srgbClr val="FFFFFF"/>
                </a:solidFill>
                <a:prstDash val="solid"/>
                <a:miter/>
              </a:ln>
            </p:spPr>
            <p:txBody>
              <a:bodyPr rtlCol="0" anchor="ctr"/>
              <a:lstStyle/>
              <a:p>
                <a:endParaRPr lang="nl-NL"/>
              </a:p>
            </p:txBody>
          </p:sp>
        </p:grpSp>
        <p:cxnSp>
          <p:nvCxnSpPr>
            <p:cNvPr id="1044" name="Rechte verbindingslijn met pijl 1043">
              <a:extLst>
                <a:ext uri="{FF2B5EF4-FFF2-40B4-BE49-F238E27FC236}">
                  <a16:creationId xmlns:a16="http://schemas.microsoft.com/office/drawing/2014/main" id="{7AEDE66A-F4CF-50F9-AFF9-9BC75FD491E0}"/>
                </a:ext>
              </a:extLst>
            </p:cNvPr>
            <p:cNvCxnSpPr>
              <a:cxnSpLocks/>
            </p:cNvCxnSpPr>
            <p:nvPr/>
          </p:nvCxnSpPr>
          <p:spPr>
            <a:xfrm flipV="1">
              <a:off x="10220223" y="2446897"/>
              <a:ext cx="0" cy="700481"/>
            </a:xfrm>
            <a:prstGeom prst="straightConnector1">
              <a:avLst/>
            </a:prstGeom>
            <a:ln w="19050" cap="rnd">
              <a:solidFill>
                <a:schemeClr val="accent2"/>
              </a:solidFill>
              <a:round/>
              <a:headEnd type="none"/>
              <a:tailEnd type="arrow"/>
            </a:ln>
            <a:effectLst>
              <a:outerShdw blurRad="63500" sx="102000" sy="102000" algn="ctr" rotWithShape="0">
                <a:schemeClr val="accent4">
                  <a:alpha val="20000"/>
                </a:schemeClr>
              </a:outerShdw>
            </a:effectLst>
          </p:spPr>
          <p:style>
            <a:lnRef idx="1">
              <a:schemeClr val="accent1"/>
            </a:lnRef>
            <a:fillRef idx="0">
              <a:schemeClr val="accent1"/>
            </a:fillRef>
            <a:effectRef idx="0">
              <a:schemeClr val="accent1"/>
            </a:effectRef>
            <a:fontRef idx="minor">
              <a:schemeClr val="tx1"/>
            </a:fontRef>
          </p:style>
        </p:cxnSp>
        <p:grpSp>
          <p:nvGrpSpPr>
            <p:cNvPr id="1045" name="Groep 1044">
              <a:extLst>
                <a:ext uri="{FF2B5EF4-FFF2-40B4-BE49-F238E27FC236}">
                  <a16:creationId xmlns:a16="http://schemas.microsoft.com/office/drawing/2014/main" id="{86493C0B-FC8D-A709-2894-2B12AE01EEC0}"/>
                </a:ext>
              </a:extLst>
            </p:cNvPr>
            <p:cNvGrpSpPr/>
            <p:nvPr/>
          </p:nvGrpSpPr>
          <p:grpSpPr>
            <a:xfrm>
              <a:off x="10140542" y="2835840"/>
              <a:ext cx="159362" cy="159362"/>
              <a:chOff x="10150162" y="4800904"/>
              <a:chExt cx="94855" cy="94855"/>
            </a:xfrm>
          </p:grpSpPr>
          <p:sp>
            <p:nvSpPr>
              <p:cNvPr id="1046" name="Vrije vorm 1045">
                <a:extLst>
                  <a:ext uri="{FF2B5EF4-FFF2-40B4-BE49-F238E27FC236}">
                    <a16:creationId xmlns:a16="http://schemas.microsoft.com/office/drawing/2014/main" id="{FB2FF40F-EDAA-6B75-D4B2-035F082667AC}"/>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9"/>
              </a:solidFill>
              <a:ln w="22225" cap="flat">
                <a:solidFill>
                  <a:schemeClr val="bg1"/>
                </a:solidFill>
                <a:prstDash val="solid"/>
                <a:miter/>
              </a:ln>
            </p:spPr>
            <p:txBody>
              <a:bodyPr rtlCol="0" anchor="ctr"/>
              <a:lstStyle/>
              <a:p>
                <a:endParaRPr lang="nl-NL"/>
              </a:p>
            </p:txBody>
          </p:sp>
          <p:sp>
            <p:nvSpPr>
              <p:cNvPr id="1047" name="Vrije vorm 1046">
                <a:extLst>
                  <a:ext uri="{FF2B5EF4-FFF2-40B4-BE49-F238E27FC236}">
                    <a16:creationId xmlns:a16="http://schemas.microsoft.com/office/drawing/2014/main" id="{353AE9D9-663D-8D57-1F87-F79ABC7C7F5A}"/>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6350" cap="flat">
                <a:solidFill>
                  <a:srgbClr val="FFFFFF"/>
                </a:solidFill>
                <a:prstDash val="solid"/>
                <a:miter/>
              </a:ln>
            </p:spPr>
            <p:txBody>
              <a:bodyPr rtlCol="0" anchor="ctr"/>
              <a:lstStyle/>
              <a:p>
                <a:endParaRPr lang="nl-NL"/>
              </a:p>
            </p:txBody>
          </p:sp>
        </p:grpSp>
        <p:cxnSp>
          <p:nvCxnSpPr>
            <p:cNvPr id="1048" name="Rechte verbindingslijn met pijl 1047">
              <a:extLst>
                <a:ext uri="{FF2B5EF4-FFF2-40B4-BE49-F238E27FC236}">
                  <a16:creationId xmlns:a16="http://schemas.microsoft.com/office/drawing/2014/main" id="{6813374A-67BD-55C5-3337-08AA287CA9F2}"/>
                </a:ext>
              </a:extLst>
            </p:cNvPr>
            <p:cNvCxnSpPr>
              <a:cxnSpLocks/>
            </p:cNvCxnSpPr>
            <p:nvPr/>
          </p:nvCxnSpPr>
          <p:spPr>
            <a:xfrm flipH="1" flipV="1">
              <a:off x="5011424" y="5132599"/>
              <a:ext cx="5053968" cy="5859"/>
            </a:xfrm>
            <a:prstGeom prst="straightConnector1">
              <a:avLst/>
            </a:prstGeom>
            <a:ln w="19050" cap="rnd">
              <a:solidFill>
                <a:schemeClr val="accent2"/>
              </a:solidFill>
              <a:round/>
              <a:headEnd type="none"/>
              <a:tailEnd type="arrow"/>
            </a:ln>
            <a:effectLst>
              <a:outerShdw blurRad="63500" sx="102000" sy="102000" algn="ctr" rotWithShape="0">
                <a:schemeClr val="accent2">
                  <a:alpha val="20005"/>
                </a:schemeClr>
              </a:outerShdw>
            </a:effectLst>
          </p:spPr>
          <p:style>
            <a:lnRef idx="1">
              <a:schemeClr val="accent1"/>
            </a:lnRef>
            <a:fillRef idx="0">
              <a:schemeClr val="accent1"/>
            </a:fillRef>
            <a:effectRef idx="0">
              <a:schemeClr val="accent1"/>
            </a:effectRef>
            <a:fontRef idx="minor">
              <a:schemeClr val="tx1"/>
            </a:fontRef>
          </p:style>
        </p:cxnSp>
        <p:sp>
          <p:nvSpPr>
            <p:cNvPr id="1049" name="Afgeronde rechthoek 1048">
              <a:extLst>
                <a:ext uri="{FF2B5EF4-FFF2-40B4-BE49-F238E27FC236}">
                  <a16:creationId xmlns:a16="http://schemas.microsoft.com/office/drawing/2014/main" id="{F03CE650-47B6-6C67-810E-E987026B3447}"/>
                </a:ext>
              </a:extLst>
            </p:cNvPr>
            <p:cNvSpPr/>
            <p:nvPr/>
          </p:nvSpPr>
          <p:spPr>
            <a:xfrm>
              <a:off x="928582" y="2289946"/>
              <a:ext cx="2087799" cy="32922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108000" bIns="36000" rtlCol="0" anchor="ctr"/>
            <a:lstStyle/>
            <a:p>
              <a:pPr algn="ctr"/>
              <a:r>
                <a:rPr lang="nl-NL" sz="1000" b="1" spc="-20">
                  <a:solidFill>
                    <a:schemeClr val="bg1"/>
                  </a:solidFill>
                </a:rPr>
                <a:t>Mag jij bij deze informatie?</a:t>
              </a:r>
            </a:p>
          </p:txBody>
        </p:sp>
        <p:sp>
          <p:nvSpPr>
            <p:cNvPr id="1050" name="Afgeronde rechthoek 1049">
              <a:extLst>
                <a:ext uri="{FF2B5EF4-FFF2-40B4-BE49-F238E27FC236}">
                  <a16:creationId xmlns:a16="http://schemas.microsoft.com/office/drawing/2014/main" id="{9BA95CE8-2DB8-7CBD-7BB2-FF178308E1AF}"/>
                </a:ext>
              </a:extLst>
            </p:cNvPr>
            <p:cNvSpPr/>
            <p:nvPr/>
          </p:nvSpPr>
          <p:spPr>
            <a:xfrm>
              <a:off x="928582" y="3495862"/>
              <a:ext cx="2087799" cy="32922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108000" bIns="36000" rtlCol="0" anchor="ctr"/>
            <a:lstStyle/>
            <a:p>
              <a:pPr algn="ctr"/>
              <a:r>
                <a:rPr lang="nl-NL" sz="1000" b="1">
                  <a:solidFill>
                    <a:schemeClr val="bg1"/>
                  </a:solidFill>
                </a:rPr>
                <a:t>Waar staat deze informatie?</a:t>
              </a:r>
            </a:p>
          </p:txBody>
        </p:sp>
        <p:sp>
          <p:nvSpPr>
            <p:cNvPr id="1051" name="Afgeronde rechthoek 1050">
              <a:extLst>
                <a:ext uri="{FF2B5EF4-FFF2-40B4-BE49-F238E27FC236}">
                  <a16:creationId xmlns:a16="http://schemas.microsoft.com/office/drawing/2014/main" id="{15450D97-0DBB-CCC1-90F5-DEE1F5692FC5}"/>
                </a:ext>
              </a:extLst>
            </p:cNvPr>
            <p:cNvSpPr/>
            <p:nvPr/>
          </p:nvSpPr>
          <p:spPr>
            <a:xfrm>
              <a:off x="889929" y="4691894"/>
              <a:ext cx="2165105" cy="32922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nl-NL" sz="1000" b="1">
                  <a:solidFill>
                    <a:schemeClr val="bg1"/>
                  </a:solidFill>
                </a:rPr>
                <a:t>Is er toestemming van de patiënt?</a:t>
              </a:r>
            </a:p>
          </p:txBody>
        </p:sp>
        <p:sp>
          <p:nvSpPr>
            <p:cNvPr id="1052" name="Afgeronde rechthoek 1051">
              <a:extLst>
                <a:ext uri="{FF2B5EF4-FFF2-40B4-BE49-F238E27FC236}">
                  <a16:creationId xmlns:a16="http://schemas.microsoft.com/office/drawing/2014/main" id="{C3B67D0F-B3FA-7C42-FA79-3A4552F5327C}"/>
                </a:ext>
              </a:extLst>
            </p:cNvPr>
            <p:cNvSpPr/>
            <p:nvPr/>
          </p:nvSpPr>
          <p:spPr>
            <a:xfrm>
              <a:off x="588039" y="5897811"/>
              <a:ext cx="2768885" cy="32922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nl-NL" sz="1000" b="1">
                  <a:solidFill>
                    <a:schemeClr val="bg1"/>
                  </a:solidFill>
                </a:rPr>
                <a:t>Wat is het adres om de informatie te krijgen? </a:t>
              </a:r>
            </a:p>
          </p:txBody>
        </p:sp>
        <p:sp>
          <p:nvSpPr>
            <p:cNvPr id="1053" name="Afgeronde rechthoek 1052">
              <a:extLst>
                <a:ext uri="{FF2B5EF4-FFF2-40B4-BE49-F238E27FC236}">
                  <a16:creationId xmlns:a16="http://schemas.microsoft.com/office/drawing/2014/main" id="{56BB2C61-521E-9610-FAD6-9782266C764B}"/>
                </a:ext>
              </a:extLst>
            </p:cNvPr>
            <p:cNvSpPr/>
            <p:nvPr/>
          </p:nvSpPr>
          <p:spPr>
            <a:xfrm>
              <a:off x="6836562" y="1499181"/>
              <a:ext cx="2442869" cy="32922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nl-NL" sz="1000" b="1">
                  <a:solidFill>
                    <a:schemeClr val="bg1"/>
                  </a:solidFill>
                  <a:effectLst>
                    <a:outerShdw dist="12587" sx="1000" sy="1000" algn="ctr" rotWithShape="0">
                      <a:srgbClr val="000000"/>
                    </a:outerShdw>
                  </a:effectLst>
                </a:rPr>
                <a:t>Mag deze informatie gedeeld worden? </a:t>
              </a:r>
            </a:p>
          </p:txBody>
        </p:sp>
      </p:grpSp>
      <p:sp>
        <p:nvSpPr>
          <p:cNvPr id="2" name="Titel 1">
            <a:extLst>
              <a:ext uri="{FF2B5EF4-FFF2-40B4-BE49-F238E27FC236}">
                <a16:creationId xmlns:a16="http://schemas.microsoft.com/office/drawing/2014/main" id="{38920B19-5698-6206-5FDF-F1CF8D1ECCBF}"/>
              </a:ext>
            </a:extLst>
          </p:cNvPr>
          <p:cNvSpPr>
            <a:spLocks noGrp="1"/>
          </p:cNvSpPr>
          <p:nvPr>
            <p:ph type="title"/>
          </p:nvPr>
        </p:nvSpPr>
        <p:spPr/>
        <p:txBody>
          <a:bodyPr/>
          <a:lstStyle/>
          <a:p>
            <a:r>
              <a:rPr lang="nl-NL"/>
              <a:t>Randvoorwaarden (medicatie) gegevensoverdracht</a:t>
            </a:r>
          </a:p>
        </p:txBody>
      </p:sp>
    </p:spTree>
    <p:extLst>
      <p:ext uri="{BB962C8B-B14F-4D97-AF65-F5344CB8AC3E}">
        <p14:creationId xmlns:p14="http://schemas.microsoft.com/office/powerpoint/2010/main" val="3363959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C819D3-843A-0DF2-28FA-69393108D7C2}"/>
            </a:ext>
          </a:extLst>
        </p:cNvPr>
        <p:cNvGrpSpPr/>
        <p:nvPr/>
      </p:nvGrpSpPr>
      <p:grpSpPr>
        <a:xfrm>
          <a:off x="0" y="0"/>
          <a:ext cx="0" cy="0"/>
          <a:chOff x="0" y="0"/>
          <a:chExt cx="0" cy="0"/>
        </a:xfrm>
      </p:grpSpPr>
      <p:sp>
        <p:nvSpPr>
          <p:cNvPr id="62" name="Rechthoek 61">
            <a:extLst>
              <a:ext uri="{FF2B5EF4-FFF2-40B4-BE49-F238E27FC236}">
                <a16:creationId xmlns:a16="http://schemas.microsoft.com/office/drawing/2014/main" id="{3418D38F-A263-9FF8-CD89-162FAAA09503}"/>
              </a:ext>
            </a:extLst>
          </p:cNvPr>
          <p:cNvSpPr/>
          <p:nvPr/>
        </p:nvSpPr>
        <p:spPr>
          <a:xfrm>
            <a:off x="1588" y="1477067"/>
            <a:ext cx="12192000" cy="5380933"/>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grpSp>
        <p:nvGrpSpPr>
          <p:cNvPr id="8" name="Groep 7">
            <a:extLst>
              <a:ext uri="{FF2B5EF4-FFF2-40B4-BE49-F238E27FC236}">
                <a16:creationId xmlns:a16="http://schemas.microsoft.com/office/drawing/2014/main" id="{F1BFF717-F1A4-A971-7F74-03DD3CDF620C}"/>
              </a:ext>
            </a:extLst>
          </p:cNvPr>
          <p:cNvGrpSpPr/>
          <p:nvPr/>
        </p:nvGrpSpPr>
        <p:grpSpPr>
          <a:xfrm>
            <a:off x="3988414" y="2724390"/>
            <a:ext cx="7870895" cy="2195088"/>
            <a:chOff x="4192304" y="3381873"/>
            <a:chExt cx="7870895" cy="2195088"/>
          </a:xfrm>
        </p:grpSpPr>
        <p:sp>
          <p:nvSpPr>
            <p:cNvPr id="2" name="Afgeronde rechthoek 1">
              <a:extLst>
                <a:ext uri="{FF2B5EF4-FFF2-40B4-BE49-F238E27FC236}">
                  <a16:creationId xmlns:a16="http://schemas.microsoft.com/office/drawing/2014/main" id="{8E985C8A-14D5-8C0D-EF97-9B127CD34C85}"/>
                </a:ext>
              </a:extLst>
            </p:cNvPr>
            <p:cNvSpPr/>
            <p:nvPr/>
          </p:nvSpPr>
          <p:spPr>
            <a:xfrm>
              <a:off x="9538793" y="3381873"/>
              <a:ext cx="2519095" cy="618257"/>
            </a:xfrm>
            <a:prstGeom prst="roundRect">
              <a:avLst>
                <a:gd name="adj" fmla="val 28987"/>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pPr algn="ctr"/>
              <a:r>
                <a:rPr lang="nl-NL" sz="1400" b="1">
                  <a:solidFill>
                    <a:schemeClr val="tx2"/>
                  </a:solidFill>
                </a:rPr>
                <a:t>Trombosezorg</a:t>
              </a:r>
            </a:p>
          </p:txBody>
        </p:sp>
        <p:sp>
          <p:nvSpPr>
            <p:cNvPr id="63" name="Afgeronde rechthoek 62">
              <a:extLst>
                <a:ext uri="{FF2B5EF4-FFF2-40B4-BE49-F238E27FC236}">
                  <a16:creationId xmlns:a16="http://schemas.microsoft.com/office/drawing/2014/main" id="{56A7BFF7-8CA5-C609-DEBC-1E0BCACA4804}"/>
                </a:ext>
              </a:extLst>
            </p:cNvPr>
            <p:cNvSpPr/>
            <p:nvPr/>
          </p:nvSpPr>
          <p:spPr>
            <a:xfrm>
              <a:off x="9533481" y="4170288"/>
              <a:ext cx="2529718" cy="618257"/>
            </a:xfrm>
            <a:prstGeom prst="roundRect">
              <a:avLst>
                <a:gd name="adj" fmla="val 28987"/>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pPr algn="ctr"/>
              <a:r>
                <a:rPr lang="nl-NL" sz="1400" b="1">
                  <a:solidFill>
                    <a:schemeClr val="tx2"/>
                  </a:solidFill>
                </a:rPr>
                <a:t>Openbare farmacie</a:t>
              </a:r>
            </a:p>
          </p:txBody>
        </p:sp>
        <p:sp>
          <p:nvSpPr>
            <p:cNvPr id="64" name="Afgeronde rechthoek 63">
              <a:extLst>
                <a:ext uri="{FF2B5EF4-FFF2-40B4-BE49-F238E27FC236}">
                  <a16:creationId xmlns:a16="http://schemas.microsoft.com/office/drawing/2014/main" id="{81425853-5884-6896-8F37-78AD104CEC78}"/>
                </a:ext>
              </a:extLst>
            </p:cNvPr>
            <p:cNvSpPr/>
            <p:nvPr/>
          </p:nvSpPr>
          <p:spPr>
            <a:xfrm>
              <a:off x="9538793" y="4958704"/>
              <a:ext cx="2519095" cy="618257"/>
            </a:xfrm>
            <a:prstGeom prst="roundRect">
              <a:avLst>
                <a:gd name="adj" fmla="val 28987"/>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pPr algn="ctr"/>
              <a:r>
                <a:rPr lang="nl-NL" sz="1400" b="1">
                  <a:solidFill>
                    <a:schemeClr val="tx2"/>
                  </a:solidFill>
                </a:rPr>
                <a:t>Huisartsenzorg</a:t>
              </a:r>
            </a:p>
          </p:txBody>
        </p:sp>
        <p:sp>
          <p:nvSpPr>
            <p:cNvPr id="65" name="Afgeronde rechthoek 64">
              <a:extLst>
                <a:ext uri="{FF2B5EF4-FFF2-40B4-BE49-F238E27FC236}">
                  <a16:creationId xmlns:a16="http://schemas.microsoft.com/office/drawing/2014/main" id="{E7BC6C12-5032-868E-F118-5F6EDA9EDDC8}"/>
                </a:ext>
              </a:extLst>
            </p:cNvPr>
            <p:cNvSpPr/>
            <p:nvPr/>
          </p:nvSpPr>
          <p:spPr>
            <a:xfrm>
              <a:off x="6870860" y="3381873"/>
              <a:ext cx="2519095" cy="618257"/>
            </a:xfrm>
            <a:prstGeom prst="roundRect">
              <a:avLst>
                <a:gd name="adj" fmla="val 28987"/>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pPr algn="ctr"/>
              <a:r>
                <a:rPr lang="nl-NL" sz="1400" b="1">
                  <a:solidFill>
                    <a:schemeClr val="tx2"/>
                  </a:solidFill>
                </a:rPr>
                <a:t>Medisch specialistische zorg</a:t>
              </a:r>
            </a:p>
          </p:txBody>
        </p:sp>
        <p:sp>
          <p:nvSpPr>
            <p:cNvPr id="37" name="Afgeronde rechthoek 36">
              <a:extLst>
                <a:ext uri="{FF2B5EF4-FFF2-40B4-BE49-F238E27FC236}">
                  <a16:creationId xmlns:a16="http://schemas.microsoft.com/office/drawing/2014/main" id="{79CC8FB3-5AFA-7394-C515-5FF4BBC3864D}"/>
                </a:ext>
              </a:extLst>
            </p:cNvPr>
            <p:cNvSpPr/>
            <p:nvPr/>
          </p:nvSpPr>
          <p:spPr>
            <a:xfrm>
              <a:off x="4192304" y="3381873"/>
              <a:ext cx="2529718" cy="618257"/>
            </a:xfrm>
            <a:prstGeom prst="roundRect">
              <a:avLst>
                <a:gd name="adj" fmla="val 28987"/>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pPr algn="ctr"/>
              <a:r>
                <a:rPr lang="nl-NL" sz="1400" b="1">
                  <a:solidFill>
                    <a:schemeClr val="tx2"/>
                  </a:solidFill>
                </a:rPr>
                <a:t>Geestelijke gezondheidszorg</a:t>
              </a:r>
            </a:p>
          </p:txBody>
        </p:sp>
        <p:sp>
          <p:nvSpPr>
            <p:cNvPr id="38" name="Afgeronde rechthoek 37">
              <a:extLst>
                <a:ext uri="{FF2B5EF4-FFF2-40B4-BE49-F238E27FC236}">
                  <a16:creationId xmlns:a16="http://schemas.microsoft.com/office/drawing/2014/main" id="{693D2859-9BC0-9A1F-8B92-5574809527EE}"/>
                </a:ext>
              </a:extLst>
            </p:cNvPr>
            <p:cNvSpPr/>
            <p:nvPr/>
          </p:nvSpPr>
          <p:spPr>
            <a:xfrm>
              <a:off x="4197616" y="4170288"/>
              <a:ext cx="2519095" cy="618257"/>
            </a:xfrm>
            <a:prstGeom prst="roundRect">
              <a:avLst>
                <a:gd name="adj" fmla="val 28987"/>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pPr algn="ctr"/>
              <a:r>
                <a:rPr lang="nl-NL" sz="1400" b="1">
                  <a:solidFill>
                    <a:schemeClr val="tx2"/>
                  </a:solidFill>
                </a:rPr>
                <a:t>Wijkverpleging en verpleeghuiszorg</a:t>
              </a:r>
            </a:p>
          </p:txBody>
        </p:sp>
        <p:sp>
          <p:nvSpPr>
            <p:cNvPr id="42" name="Afgeronde rechthoek 41">
              <a:extLst>
                <a:ext uri="{FF2B5EF4-FFF2-40B4-BE49-F238E27FC236}">
                  <a16:creationId xmlns:a16="http://schemas.microsoft.com/office/drawing/2014/main" id="{D58CF7C3-6E88-1497-1874-11A8AD3D1BCA}"/>
                </a:ext>
              </a:extLst>
            </p:cNvPr>
            <p:cNvSpPr/>
            <p:nvPr/>
          </p:nvSpPr>
          <p:spPr>
            <a:xfrm>
              <a:off x="4192304" y="4958704"/>
              <a:ext cx="2529718" cy="618257"/>
            </a:xfrm>
            <a:prstGeom prst="roundRect">
              <a:avLst>
                <a:gd name="adj" fmla="val 28987"/>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pPr algn="ctr"/>
              <a:r>
                <a:rPr lang="nl-NL" sz="1400" b="1">
                  <a:solidFill>
                    <a:schemeClr val="tx2"/>
                  </a:solidFill>
                </a:rPr>
                <a:t>Mondzorg</a:t>
              </a:r>
            </a:p>
          </p:txBody>
        </p:sp>
        <p:pic>
          <p:nvPicPr>
            <p:cNvPr id="50" name="Graphic 49">
              <a:extLst>
                <a:ext uri="{FF2B5EF4-FFF2-40B4-BE49-F238E27FC236}">
                  <a16:creationId xmlns:a16="http://schemas.microsoft.com/office/drawing/2014/main" id="{232BC191-CE39-2ABE-D3D3-FF9A45219F1F}"/>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0710795" y="4722174"/>
              <a:ext cx="175091" cy="310645"/>
            </a:xfrm>
            <a:prstGeom prst="rect">
              <a:avLst/>
            </a:prstGeom>
          </p:spPr>
        </p:pic>
        <p:pic>
          <p:nvPicPr>
            <p:cNvPr id="53" name="Graphic 52">
              <a:extLst>
                <a:ext uri="{FF2B5EF4-FFF2-40B4-BE49-F238E27FC236}">
                  <a16:creationId xmlns:a16="http://schemas.microsoft.com/office/drawing/2014/main" id="{D9D48548-CB4B-0364-E21B-2D1D7051BA5B}"/>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6200000">
              <a:off x="6701016" y="3535679"/>
              <a:ext cx="175091" cy="310645"/>
            </a:xfrm>
            <a:prstGeom prst="rect">
              <a:avLst/>
            </a:prstGeom>
          </p:spPr>
        </p:pic>
        <p:pic>
          <p:nvPicPr>
            <p:cNvPr id="54" name="Graphic 53">
              <a:extLst>
                <a:ext uri="{FF2B5EF4-FFF2-40B4-BE49-F238E27FC236}">
                  <a16:creationId xmlns:a16="http://schemas.microsoft.com/office/drawing/2014/main" id="{980B994E-A6C8-4145-AC4E-32A173A6CA82}"/>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5369618" y="3924852"/>
              <a:ext cx="175091" cy="310645"/>
            </a:xfrm>
            <a:prstGeom prst="rect">
              <a:avLst/>
            </a:prstGeom>
          </p:spPr>
        </p:pic>
        <p:pic>
          <p:nvPicPr>
            <p:cNvPr id="55" name="Graphic 54">
              <a:extLst>
                <a:ext uri="{FF2B5EF4-FFF2-40B4-BE49-F238E27FC236}">
                  <a16:creationId xmlns:a16="http://schemas.microsoft.com/office/drawing/2014/main" id="{09CF00B4-CD95-BC96-8B37-F14336349159}"/>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0710795" y="3924852"/>
              <a:ext cx="175091" cy="310645"/>
            </a:xfrm>
            <a:prstGeom prst="rect">
              <a:avLst/>
            </a:prstGeom>
          </p:spPr>
        </p:pic>
        <p:sp>
          <p:nvSpPr>
            <p:cNvPr id="3" name="Afgeronde rechthoek 2">
              <a:extLst>
                <a:ext uri="{FF2B5EF4-FFF2-40B4-BE49-F238E27FC236}">
                  <a16:creationId xmlns:a16="http://schemas.microsoft.com/office/drawing/2014/main" id="{303D7891-D5C2-63AE-41DB-D4C59C67BD26}"/>
                </a:ext>
              </a:extLst>
            </p:cNvPr>
            <p:cNvSpPr/>
            <p:nvPr/>
          </p:nvSpPr>
          <p:spPr>
            <a:xfrm>
              <a:off x="6865548" y="4958704"/>
              <a:ext cx="2529718" cy="618257"/>
            </a:xfrm>
            <a:prstGeom prst="roundRect">
              <a:avLst>
                <a:gd name="adj" fmla="val 28987"/>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pPr algn="ctr"/>
              <a:r>
                <a:rPr lang="nl-NL" sz="1400" b="1">
                  <a:solidFill>
                    <a:schemeClr val="tx2"/>
                  </a:solidFill>
                </a:rPr>
                <a:t>Publieke gezondheidszorg</a:t>
              </a:r>
            </a:p>
          </p:txBody>
        </p:sp>
        <p:sp>
          <p:nvSpPr>
            <p:cNvPr id="5" name="Afgeronde rechthoek 4">
              <a:extLst>
                <a:ext uri="{FF2B5EF4-FFF2-40B4-BE49-F238E27FC236}">
                  <a16:creationId xmlns:a16="http://schemas.microsoft.com/office/drawing/2014/main" id="{C2F66195-9B4D-10CA-6B66-402CC811E1FB}"/>
                </a:ext>
              </a:extLst>
            </p:cNvPr>
            <p:cNvSpPr/>
            <p:nvPr/>
          </p:nvSpPr>
          <p:spPr>
            <a:xfrm>
              <a:off x="6865548" y="4170288"/>
              <a:ext cx="2519095" cy="618257"/>
            </a:xfrm>
            <a:prstGeom prst="roundRect">
              <a:avLst>
                <a:gd name="adj" fmla="val 28987"/>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pPr algn="ctr"/>
              <a:r>
                <a:rPr lang="nl-NL" sz="1400" b="1">
                  <a:solidFill>
                    <a:schemeClr val="tx2"/>
                  </a:solidFill>
                </a:rPr>
                <a:t>Gehandicaptenzorg</a:t>
              </a:r>
            </a:p>
          </p:txBody>
        </p:sp>
        <p:pic>
          <p:nvPicPr>
            <p:cNvPr id="9" name="Graphic 8">
              <a:extLst>
                <a:ext uri="{FF2B5EF4-FFF2-40B4-BE49-F238E27FC236}">
                  <a16:creationId xmlns:a16="http://schemas.microsoft.com/office/drawing/2014/main" id="{797BCDA4-0C44-68BC-B799-74F95E63FC14}"/>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8047399" y="3924852"/>
              <a:ext cx="175091" cy="310645"/>
            </a:xfrm>
            <a:prstGeom prst="rect">
              <a:avLst/>
            </a:prstGeom>
          </p:spPr>
        </p:pic>
        <p:pic>
          <p:nvPicPr>
            <p:cNvPr id="11" name="Graphic 10">
              <a:extLst>
                <a:ext uri="{FF2B5EF4-FFF2-40B4-BE49-F238E27FC236}">
                  <a16:creationId xmlns:a16="http://schemas.microsoft.com/office/drawing/2014/main" id="{43650DA9-7E15-37C5-592A-A9BF8E670A0C}"/>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8047399" y="4722174"/>
              <a:ext cx="175091" cy="310645"/>
            </a:xfrm>
            <a:prstGeom prst="rect">
              <a:avLst/>
            </a:prstGeom>
          </p:spPr>
        </p:pic>
        <p:pic>
          <p:nvPicPr>
            <p:cNvPr id="13" name="Graphic 12">
              <a:extLst>
                <a:ext uri="{FF2B5EF4-FFF2-40B4-BE49-F238E27FC236}">
                  <a16:creationId xmlns:a16="http://schemas.microsoft.com/office/drawing/2014/main" id="{CC2F9658-03AD-2D17-6381-7C1F82B3C707}"/>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5369618" y="4722174"/>
              <a:ext cx="175091" cy="310645"/>
            </a:xfrm>
            <a:prstGeom prst="rect">
              <a:avLst/>
            </a:prstGeom>
          </p:spPr>
        </p:pic>
        <p:pic>
          <p:nvPicPr>
            <p:cNvPr id="14" name="Graphic 13">
              <a:extLst>
                <a:ext uri="{FF2B5EF4-FFF2-40B4-BE49-F238E27FC236}">
                  <a16:creationId xmlns:a16="http://schemas.microsoft.com/office/drawing/2014/main" id="{6AA47401-E0BC-5DC0-0206-E28924C4F5B8}"/>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6200000">
              <a:off x="9382339" y="3535679"/>
              <a:ext cx="175091" cy="310645"/>
            </a:xfrm>
            <a:prstGeom prst="rect">
              <a:avLst/>
            </a:prstGeom>
          </p:spPr>
        </p:pic>
        <p:pic>
          <p:nvPicPr>
            <p:cNvPr id="15" name="Graphic 14">
              <a:extLst>
                <a:ext uri="{FF2B5EF4-FFF2-40B4-BE49-F238E27FC236}">
                  <a16:creationId xmlns:a16="http://schemas.microsoft.com/office/drawing/2014/main" id="{CB124410-962B-5B90-3BC7-A9130C45CFF6}"/>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6200000">
              <a:off x="6701016" y="4324095"/>
              <a:ext cx="175091" cy="310645"/>
            </a:xfrm>
            <a:prstGeom prst="rect">
              <a:avLst/>
            </a:prstGeom>
          </p:spPr>
        </p:pic>
        <p:pic>
          <p:nvPicPr>
            <p:cNvPr id="16" name="Graphic 15">
              <a:extLst>
                <a:ext uri="{FF2B5EF4-FFF2-40B4-BE49-F238E27FC236}">
                  <a16:creationId xmlns:a16="http://schemas.microsoft.com/office/drawing/2014/main" id="{CE6B16B3-4A0C-7825-45B1-54FFB9F854E0}"/>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6200000">
              <a:off x="6701016" y="5112510"/>
              <a:ext cx="175091" cy="310645"/>
            </a:xfrm>
            <a:prstGeom prst="rect">
              <a:avLst/>
            </a:prstGeom>
          </p:spPr>
        </p:pic>
        <p:pic>
          <p:nvPicPr>
            <p:cNvPr id="66" name="Graphic 65">
              <a:extLst>
                <a:ext uri="{FF2B5EF4-FFF2-40B4-BE49-F238E27FC236}">
                  <a16:creationId xmlns:a16="http://schemas.microsoft.com/office/drawing/2014/main" id="{1BCCB4DD-A7DF-F27E-CAFF-1381FC2ACD61}"/>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6200000">
              <a:off x="9357780" y="4324094"/>
              <a:ext cx="175091" cy="310645"/>
            </a:xfrm>
            <a:prstGeom prst="rect">
              <a:avLst/>
            </a:prstGeom>
          </p:spPr>
        </p:pic>
        <p:pic>
          <p:nvPicPr>
            <p:cNvPr id="20" name="Graphic 19">
              <a:extLst>
                <a:ext uri="{FF2B5EF4-FFF2-40B4-BE49-F238E27FC236}">
                  <a16:creationId xmlns:a16="http://schemas.microsoft.com/office/drawing/2014/main" id="{B216FE45-D2A2-1B4F-C8B4-DF1B0A55B8DE}"/>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6200000">
              <a:off x="9382339" y="5112509"/>
              <a:ext cx="175091" cy="310645"/>
            </a:xfrm>
            <a:prstGeom prst="rect">
              <a:avLst/>
            </a:prstGeom>
          </p:spPr>
        </p:pic>
      </p:grpSp>
      <p:pic>
        <p:nvPicPr>
          <p:cNvPr id="7" name="Graphic 6">
            <a:extLst>
              <a:ext uri="{FF2B5EF4-FFF2-40B4-BE49-F238E27FC236}">
                <a16:creationId xmlns:a16="http://schemas.microsoft.com/office/drawing/2014/main" id="{56780998-4BF8-B23A-B5EA-A1E493E1CDBE}"/>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34279" y="2705149"/>
            <a:ext cx="3329229" cy="2838605"/>
          </a:xfrm>
          <a:prstGeom prst="rect">
            <a:avLst/>
          </a:prstGeom>
        </p:spPr>
      </p:pic>
      <p:sp>
        <p:nvSpPr>
          <p:cNvPr id="12" name="Rechthoek 11">
            <a:extLst>
              <a:ext uri="{FF2B5EF4-FFF2-40B4-BE49-F238E27FC236}">
                <a16:creationId xmlns:a16="http://schemas.microsoft.com/office/drawing/2014/main" id="{389731AC-5824-D7EB-A03D-19233D4F1F4A}"/>
              </a:ext>
            </a:extLst>
          </p:cNvPr>
          <p:cNvSpPr/>
          <p:nvPr/>
        </p:nvSpPr>
        <p:spPr>
          <a:xfrm>
            <a:off x="720677" y="5359277"/>
            <a:ext cx="1523218" cy="21544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p>
            <a:pPr algn="ctr"/>
            <a:r>
              <a:rPr lang="nl-NL" sz="1400" b="1">
                <a:solidFill>
                  <a:schemeClr val="tx2"/>
                </a:solidFill>
              </a:rPr>
              <a:t>Patiënt en client</a:t>
            </a:r>
          </a:p>
        </p:txBody>
      </p:sp>
      <p:sp>
        <p:nvSpPr>
          <p:cNvPr id="4" name="Titel 1">
            <a:extLst>
              <a:ext uri="{FF2B5EF4-FFF2-40B4-BE49-F238E27FC236}">
                <a16:creationId xmlns:a16="http://schemas.microsoft.com/office/drawing/2014/main" id="{AD0A6BE1-E1D5-2A54-0BBE-6468FDE4F99F}"/>
              </a:ext>
            </a:extLst>
          </p:cNvPr>
          <p:cNvSpPr>
            <a:spLocks noGrp="1"/>
          </p:cNvSpPr>
          <p:nvPr>
            <p:ph type="title"/>
          </p:nvPr>
        </p:nvSpPr>
        <p:spPr>
          <a:xfrm>
            <a:off x="864113" y="528000"/>
            <a:ext cx="10465362" cy="624000"/>
          </a:xfrm>
        </p:spPr>
        <p:txBody>
          <a:bodyPr/>
          <a:lstStyle/>
          <a:p>
            <a:r>
              <a:rPr lang="nl-NL"/>
              <a:t>Samen voor medicatieoverdracht</a:t>
            </a:r>
            <a:br>
              <a:rPr lang="nl-NL"/>
            </a:br>
            <a:endParaRPr lang="nl-NL"/>
          </a:p>
        </p:txBody>
      </p:sp>
      <p:sp>
        <p:nvSpPr>
          <p:cNvPr id="6" name="Tekstvak 5">
            <a:extLst>
              <a:ext uri="{FF2B5EF4-FFF2-40B4-BE49-F238E27FC236}">
                <a16:creationId xmlns:a16="http://schemas.microsoft.com/office/drawing/2014/main" id="{2C951AE9-38B8-BDEF-486D-51179445061B}"/>
              </a:ext>
            </a:extLst>
          </p:cNvPr>
          <p:cNvSpPr txBox="1"/>
          <p:nvPr/>
        </p:nvSpPr>
        <p:spPr>
          <a:xfrm>
            <a:off x="778284" y="946010"/>
            <a:ext cx="10214212" cy="430887"/>
          </a:xfrm>
          <a:prstGeom prst="rect">
            <a:avLst/>
          </a:prstGeom>
          <a:noFill/>
        </p:spPr>
        <p:txBody>
          <a:bodyPr wrap="square">
            <a:spAutoFit/>
          </a:bodyPr>
          <a:lstStyle/>
          <a:p>
            <a:pPr>
              <a:tabLst>
                <a:tab pos="2703513" algn="l"/>
              </a:tabLst>
            </a:pPr>
            <a:r>
              <a:rPr lang="nl-NL" sz="2200" err="1">
                <a:solidFill>
                  <a:schemeClr val="accent2"/>
                </a:solidFill>
                <a:latin typeface="Calibri Light" panose="020F0302020204030204" pitchFamily="34" charset="0"/>
                <a:cs typeface="Calibri Light" panose="020F0302020204030204" pitchFamily="34" charset="0"/>
              </a:rPr>
              <a:t>Zorgbreed</a:t>
            </a:r>
            <a:r>
              <a:rPr lang="nl-NL" sz="2200">
                <a:solidFill>
                  <a:schemeClr val="accent2"/>
                </a:solidFill>
                <a:latin typeface="Calibri Light" panose="020F0302020204030204" pitchFamily="34" charset="0"/>
                <a:cs typeface="Calibri Light" panose="020F0302020204030204" pitchFamily="34" charset="0"/>
              </a:rPr>
              <a:t> implementeren binnen de sectoren</a:t>
            </a:r>
            <a:endParaRPr lang="nl-NL" sz="2200">
              <a:solidFill>
                <a:schemeClr val="accent2"/>
              </a:solidFill>
            </a:endParaRPr>
          </a:p>
        </p:txBody>
      </p:sp>
    </p:spTree>
    <p:extLst>
      <p:ext uri="{BB962C8B-B14F-4D97-AF65-F5344CB8AC3E}">
        <p14:creationId xmlns:p14="http://schemas.microsoft.com/office/powerpoint/2010/main" val="24920624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F080658-5249-BA4A-AD2A-ADEFA0E3CAFC}"/>
              </a:ext>
            </a:extLst>
          </p:cNvPr>
          <p:cNvSpPr>
            <a:spLocks noGrp="1"/>
          </p:cNvSpPr>
          <p:nvPr>
            <p:ph type="title"/>
          </p:nvPr>
        </p:nvSpPr>
        <p:spPr/>
        <p:txBody>
          <a:bodyPr/>
          <a:lstStyle/>
          <a:p>
            <a:r>
              <a:rPr lang="nl-NL"/>
              <a:t>Sectorteam Medisch specialistische zorg</a:t>
            </a:r>
          </a:p>
        </p:txBody>
      </p:sp>
      <p:sp>
        <p:nvSpPr>
          <p:cNvPr id="22" name="Afgeronde rechthoek 21">
            <a:extLst>
              <a:ext uri="{FF2B5EF4-FFF2-40B4-BE49-F238E27FC236}">
                <a16:creationId xmlns:a16="http://schemas.microsoft.com/office/drawing/2014/main" id="{61AEBDC6-3A40-754E-77F2-2D74DC12BFC0}"/>
              </a:ext>
            </a:extLst>
          </p:cNvPr>
          <p:cNvSpPr/>
          <p:nvPr/>
        </p:nvSpPr>
        <p:spPr>
          <a:xfrm>
            <a:off x="864112" y="1586411"/>
            <a:ext cx="10154818" cy="2206910"/>
          </a:xfrm>
          <a:prstGeom prst="roundRect">
            <a:avLst>
              <a:gd name="adj" fmla="val 10602"/>
            </a:avLst>
          </a:prstGeom>
          <a:solidFill>
            <a:srgbClr val="E1F3F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0" name="Groep 19">
            <a:extLst>
              <a:ext uri="{FF2B5EF4-FFF2-40B4-BE49-F238E27FC236}">
                <a16:creationId xmlns:a16="http://schemas.microsoft.com/office/drawing/2014/main" id="{912DB708-83B3-0642-B417-AEE6AAF436A2}"/>
              </a:ext>
            </a:extLst>
          </p:cNvPr>
          <p:cNvGrpSpPr/>
          <p:nvPr/>
        </p:nvGrpSpPr>
        <p:grpSpPr>
          <a:xfrm>
            <a:off x="6976165" y="2972225"/>
            <a:ext cx="1909643" cy="659825"/>
            <a:chOff x="7076065" y="5046507"/>
            <a:chExt cx="2052000" cy="709012"/>
          </a:xfrm>
        </p:grpSpPr>
        <p:sp>
          <p:nvSpPr>
            <p:cNvPr id="15" name="Afgeronde rechthoek 14">
              <a:extLst>
                <a:ext uri="{FF2B5EF4-FFF2-40B4-BE49-F238E27FC236}">
                  <a16:creationId xmlns:a16="http://schemas.microsoft.com/office/drawing/2014/main" id="{00FB480A-ADF5-C001-44F4-EAB477974EA2}"/>
                </a:ext>
              </a:extLst>
            </p:cNvPr>
            <p:cNvSpPr/>
            <p:nvPr/>
          </p:nvSpPr>
          <p:spPr>
            <a:xfrm>
              <a:off x="7076065" y="5046507"/>
              <a:ext cx="2052000" cy="709012"/>
            </a:xfrm>
            <a:prstGeom prst="roundRect">
              <a:avLst>
                <a:gd name="adj" fmla="val 24489"/>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75" name="Afbeelding 74">
              <a:extLst>
                <a:ext uri="{FF2B5EF4-FFF2-40B4-BE49-F238E27FC236}">
                  <a16:creationId xmlns:a16="http://schemas.microsoft.com/office/drawing/2014/main" id="{8613A393-4079-F57E-D606-6631DA454E92}"/>
                </a:ext>
              </a:extLst>
            </p:cNvPr>
            <p:cNvPicPr>
              <a:picLocks noChangeAspect="1"/>
            </p:cNvPicPr>
            <p:nvPr/>
          </p:nvPicPr>
          <p:blipFill>
            <a:blip r:embed="rId3"/>
            <a:stretch>
              <a:fillRect/>
            </a:stretch>
          </p:blipFill>
          <p:spPr>
            <a:xfrm>
              <a:off x="7427979" y="5132956"/>
              <a:ext cx="1348172" cy="536115"/>
            </a:xfrm>
            <a:prstGeom prst="rect">
              <a:avLst/>
            </a:prstGeom>
          </p:spPr>
        </p:pic>
      </p:grpSp>
      <p:grpSp>
        <p:nvGrpSpPr>
          <p:cNvPr id="18" name="Groep 17">
            <a:extLst>
              <a:ext uri="{FF2B5EF4-FFF2-40B4-BE49-F238E27FC236}">
                <a16:creationId xmlns:a16="http://schemas.microsoft.com/office/drawing/2014/main" id="{947904E3-9726-4C40-E184-D3026BC0D09C}"/>
              </a:ext>
            </a:extLst>
          </p:cNvPr>
          <p:cNvGrpSpPr/>
          <p:nvPr/>
        </p:nvGrpSpPr>
        <p:grpSpPr>
          <a:xfrm>
            <a:off x="4986701" y="2972225"/>
            <a:ext cx="1909643" cy="659825"/>
            <a:chOff x="4938294" y="5046507"/>
            <a:chExt cx="2052000" cy="709012"/>
          </a:xfrm>
        </p:grpSpPr>
        <p:sp>
          <p:nvSpPr>
            <p:cNvPr id="14" name="Afgeronde rechthoek 13">
              <a:extLst>
                <a:ext uri="{FF2B5EF4-FFF2-40B4-BE49-F238E27FC236}">
                  <a16:creationId xmlns:a16="http://schemas.microsoft.com/office/drawing/2014/main" id="{9B64A9AC-A56C-57EB-0C2C-EEC194BCE079}"/>
                </a:ext>
              </a:extLst>
            </p:cNvPr>
            <p:cNvSpPr/>
            <p:nvPr/>
          </p:nvSpPr>
          <p:spPr>
            <a:xfrm>
              <a:off x="4938294" y="5046507"/>
              <a:ext cx="2052000" cy="709012"/>
            </a:xfrm>
            <a:prstGeom prst="roundRect">
              <a:avLst>
                <a:gd name="adj" fmla="val 24489"/>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73" name="Afbeelding 72">
              <a:extLst>
                <a:ext uri="{FF2B5EF4-FFF2-40B4-BE49-F238E27FC236}">
                  <a16:creationId xmlns:a16="http://schemas.microsoft.com/office/drawing/2014/main" id="{0B4D3139-84B6-87FF-96AD-7B0F9F3F36E3}"/>
                </a:ext>
              </a:extLst>
            </p:cNvPr>
            <p:cNvPicPr>
              <a:picLocks noChangeAspect="1"/>
            </p:cNvPicPr>
            <p:nvPr/>
          </p:nvPicPr>
          <p:blipFill>
            <a:blip r:embed="rId4"/>
            <a:stretch>
              <a:fillRect/>
            </a:stretch>
          </p:blipFill>
          <p:spPr>
            <a:xfrm>
              <a:off x="5524047" y="5077794"/>
              <a:ext cx="880494" cy="646439"/>
            </a:xfrm>
            <a:prstGeom prst="rect">
              <a:avLst/>
            </a:prstGeom>
          </p:spPr>
        </p:pic>
      </p:grpSp>
      <p:grpSp>
        <p:nvGrpSpPr>
          <p:cNvPr id="76" name="Groep 75">
            <a:extLst>
              <a:ext uri="{FF2B5EF4-FFF2-40B4-BE49-F238E27FC236}">
                <a16:creationId xmlns:a16="http://schemas.microsoft.com/office/drawing/2014/main" id="{97905CDC-61EA-5526-5CE8-01B8588BBCC3}"/>
              </a:ext>
            </a:extLst>
          </p:cNvPr>
          <p:cNvGrpSpPr/>
          <p:nvPr/>
        </p:nvGrpSpPr>
        <p:grpSpPr>
          <a:xfrm>
            <a:off x="8964463" y="2972225"/>
            <a:ext cx="1909643" cy="659825"/>
            <a:chOff x="9212583" y="5046507"/>
            <a:chExt cx="2052000" cy="709012"/>
          </a:xfrm>
        </p:grpSpPr>
        <p:sp>
          <p:nvSpPr>
            <p:cNvPr id="16" name="Afgeronde rechthoek 15">
              <a:extLst>
                <a:ext uri="{FF2B5EF4-FFF2-40B4-BE49-F238E27FC236}">
                  <a16:creationId xmlns:a16="http://schemas.microsoft.com/office/drawing/2014/main" id="{0C04763C-39FF-7C1E-07AE-FFF08BB69342}"/>
                </a:ext>
              </a:extLst>
            </p:cNvPr>
            <p:cNvSpPr/>
            <p:nvPr/>
          </p:nvSpPr>
          <p:spPr>
            <a:xfrm>
              <a:off x="9212583" y="5046507"/>
              <a:ext cx="2052000" cy="709012"/>
            </a:xfrm>
            <a:prstGeom prst="roundRect">
              <a:avLst>
                <a:gd name="adj" fmla="val 24489"/>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71" name="Afbeelding 70">
              <a:extLst>
                <a:ext uri="{FF2B5EF4-FFF2-40B4-BE49-F238E27FC236}">
                  <a16:creationId xmlns:a16="http://schemas.microsoft.com/office/drawing/2014/main" id="{1100CB9E-2341-0ACA-CABD-94957F465571}"/>
                </a:ext>
              </a:extLst>
            </p:cNvPr>
            <p:cNvPicPr>
              <a:picLocks noChangeAspect="1"/>
            </p:cNvPicPr>
            <p:nvPr/>
          </p:nvPicPr>
          <p:blipFill>
            <a:blip r:embed="rId5"/>
            <a:stretch>
              <a:fillRect/>
            </a:stretch>
          </p:blipFill>
          <p:spPr>
            <a:xfrm>
              <a:off x="9478377" y="5145243"/>
              <a:ext cx="1520412" cy="511541"/>
            </a:xfrm>
            <a:prstGeom prst="rect">
              <a:avLst/>
            </a:prstGeom>
          </p:spPr>
        </p:pic>
      </p:grpSp>
      <p:grpSp>
        <p:nvGrpSpPr>
          <p:cNvPr id="26" name="Groep 25">
            <a:extLst>
              <a:ext uri="{FF2B5EF4-FFF2-40B4-BE49-F238E27FC236}">
                <a16:creationId xmlns:a16="http://schemas.microsoft.com/office/drawing/2014/main" id="{16678C2F-E54F-0795-F4FA-D55F1D7584A7}"/>
              </a:ext>
            </a:extLst>
          </p:cNvPr>
          <p:cNvGrpSpPr/>
          <p:nvPr/>
        </p:nvGrpSpPr>
        <p:grpSpPr>
          <a:xfrm>
            <a:off x="2993795" y="2977689"/>
            <a:ext cx="1909643" cy="659825"/>
            <a:chOff x="2761289" y="2512852"/>
            <a:chExt cx="2558628" cy="884063"/>
          </a:xfrm>
        </p:grpSpPr>
        <p:sp>
          <p:nvSpPr>
            <p:cNvPr id="30" name="Afgeronde rechthoek 29">
              <a:extLst>
                <a:ext uri="{FF2B5EF4-FFF2-40B4-BE49-F238E27FC236}">
                  <a16:creationId xmlns:a16="http://schemas.microsoft.com/office/drawing/2014/main" id="{4615ED3B-BDE0-9423-EC8D-2FEA80037B90}"/>
                </a:ext>
              </a:extLst>
            </p:cNvPr>
            <p:cNvSpPr/>
            <p:nvPr/>
          </p:nvSpPr>
          <p:spPr>
            <a:xfrm>
              <a:off x="2761289" y="2512852"/>
              <a:ext cx="2558628" cy="884063"/>
            </a:xfrm>
            <a:prstGeom prst="roundRect">
              <a:avLst>
                <a:gd name="adj" fmla="val 24489"/>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31" name="Graphic 47">
              <a:extLst>
                <a:ext uri="{FF2B5EF4-FFF2-40B4-BE49-F238E27FC236}">
                  <a16:creationId xmlns:a16="http://schemas.microsoft.com/office/drawing/2014/main" id="{68C8E54A-E303-A28B-5825-BBFC1A50AE20}"/>
                </a:ext>
              </a:extLst>
            </p:cNvPr>
            <p:cNvGrpSpPr/>
            <p:nvPr/>
          </p:nvGrpSpPr>
          <p:grpSpPr>
            <a:xfrm>
              <a:off x="3014259" y="2758765"/>
              <a:ext cx="2037249" cy="392236"/>
              <a:chOff x="4998148" y="3219449"/>
              <a:chExt cx="2199383" cy="423452"/>
            </a:xfrm>
            <a:solidFill>
              <a:schemeClr val="tx1"/>
            </a:solidFill>
          </p:grpSpPr>
          <p:sp>
            <p:nvSpPr>
              <p:cNvPr id="32" name="Vrije vorm 31">
                <a:extLst>
                  <a:ext uri="{FF2B5EF4-FFF2-40B4-BE49-F238E27FC236}">
                    <a16:creationId xmlns:a16="http://schemas.microsoft.com/office/drawing/2014/main" id="{6070F4D8-3456-68ED-FF38-8DDB2B63BE77}"/>
                  </a:ext>
                </a:extLst>
              </p:cNvPr>
              <p:cNvSpPr/>
              <p:nvPr/>
            </p:nvSpPr>
            <p:spPr>
              <a:xfrm>
                <a:off x="4998148" y="3219516"/>
                <a:ext cx="1171692" cy="423385"/>
              </a:xfrm>
              <a:custGeom>
                <a:avLst/>
                <a:gdLst>
                  <a:gd name="connsiteX0" fmla="*/ 975443 w 1171692"/>
                  <a:gd name="connsiteY0" fmla="*/ 409784 h 423385"/>
                  <a:gd name="connsiteX1" fmla="*/ 1166999 w 1171692"/>
                  <a:gd name="connsiteY1" fmla="*/ -1411 h 423385"/>
                  <a:gd name="connsiteX2" fmla="*/ 1036125 w 1171692"/>
                  <a:gd name="connsiteY2" fmla="*/ -1411 h 423385"/>
                  <a:gd name="connsiteX3" fmla="*/ 1036030 w 1171692"/>
                  <a:gd name="connsiteY3" fmla="*/ -1315 h 423385"/>
                  <a:gd name="connsiteX4" fmla="*/ 713883 w 1171692"/>
                  <a:gd name="connsiteY4" fmla="*/ -1315 h 423385"/>
                  <a:gd name="connsiteX5" fmla="*/ 587764 w 1171692"/>
                  <a:gd name="connsiteY5" fmla="*/ 278529 h 423385"/>
                  <a:gd name="connsiteX6" fmla="*/ 583864 w 1171692"/>
                  <a:gd name="connsiteY6" fmla="*/ 289007 h 423385"/>
                  <a:gd name="connsiteX7" fmla="*/ 582056 w 1171692"/>
                  <a:gd name="connsiteY7" fmla="*/ 289007 h 423385"/>
                  <a:gd name="connsiteX8" fmla="*/ 578158 w 1171692"/>
                  <a:gd name="connsiteY8" fmla="*/ 278529 h 423385"/>
                  <a:gd name="connsiteX9" fmla="*/ 451657 w 1171692"/>
                  <a:gd name="connsiteY9" fmla="*/ -1315 h 423385"/>
                  <a:gd name="connsiteX10" fmla="*/ 314981 w 1171692"/>
                  <a:gd name="connsiteY10" fmla="*/ -1315 h 423385"/>
                  <a:gd name="connsiteX11" fmla="*/ 314981 w 1171692"/>
                  <a:gd name="connsiteY11" fmla="*/ 397592 h 423385"/>
                  <a:gd name="connsiteX12" fmla="*/ 129511 w 1171692"/>
                  <a:gd name="connsiteY12" fmla="*/ -1411 h 423385"/>
                  <a:gd name="connsiteX13" fmla="*/ -1459 w 1171692"/>
                  <a:gd name="connsiteY13" fmla="*/ -1411 h 423385"/>
                  <a:gd name="connsiteX14" fmla="*/ -1173 w 1171692"/>
                  <a:gd name="connsiteY14" fmla="*/ -934 h 423385"/>
                  <a:gd name="connsiteX15" fmla="*/ -1173 w 1171692"/>
                  <a:gd name="connsiteY15" fmla="*/ 421881 h 423385"/>
                  <a:gd name="connsiteX16" fmla="*/ 10906 w 1171692"/>
                  <a:gd name="connsiteY16" fmla="*/ 421881 h 423385"/>
                  <a:gd name="connsiteX17" fmla="*/ 10906 w 1171692"/>
                  <a:gd name="connsiteY17" fmla="*/ 25165 h 423385"/>
                  <a:gd name="connsiteX18" fmla="*/ 195139 w 1171692"/>
                  <a:gd name="connsiteY18" fmla="*/ 421881 h 423385"/>
                  <a:gd name="connsiteX19" fmla="*/ 327060 w 1171692"/>
                  <a:gd name="connsiteY19" fmla="*/ 421881 h 423385"/>
                  <a:gd name="connsiteX20" fmla="*/ 327060 w 1171692"/>
                  <a:gd name="connsiteY20" fmla="*/ 11734 h 423385"/>
                  <a:gd name="connsiteX21" fmla="*/ 517285 w 1171692"/>
                  <a:gd name="connsiteY21" fmla="*/ 421690 h 423385"/>
                  <a:gd name="connsiteX22" fmla="*/ 517190 w 1171692"/>
                  <a:gd name="connsiteY22" fmla="*/ 421975 h 423385"/>
                  <a:gd name="connsiteX23" fmla="*/ 648446 w 1171692"/>
                  <a:gd name="connsiteY23" fmla="*/ 421975 h 423385"/>
                  <a:gd name="connsiteX24" fmla="*/ 648255 w 1171692"/>
                  <a:gd name="connsiteY24" fmla="*/ 421690 h 423385"/>
                  <a:gd name="connsiteX25" fmla="*/ 839241 w 1171692"/>
                  <a:gd name="connsiteY25" fmla="*/ 10782 h 423385"/>
                  <a:gd name="connsiteX26" fmla="*/ 1030417 w 1171692"/>
                  <a:gd name="connsiteY26" fmla="*/ 10782 h 423385"/>
                  <a:gd name="connsiteX27" fmla="*/ 839622 w 1171692"/>
                  <a:gd name="connsiteY27" fmla="*/ 421881 h 423385"/>
                  <a:gd name="connsiteX28" fmla="*/ 1170233 w 1171692"/>
                  <a:gd name="connsiteY28" fmla="*/ 421881 h 423385"/>
                  <a:gd name="connsiteX29" fmla="*/ 1170233 w 1171692"/>
                  <a:gd name="connsiteY29" fmla="*/ 409689 h 42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1692" h="423385">
                    <a:moveTo>
                      <a:pt x="975443" y="409784"/>
                    </a:moveTo>
                    <a:lnTo>
                      <a:pt x="1166999" y="-1411"/>
                    </a:lnTo>
                    <a:lnTo>
                      <a:pt x="1036125" y="-1411"/>
                    </a:lnTo>
                    <a:lnTo>
                      <a:pt x="1036030" y="-1315"/>
                    </a:lnTo>
                    <a:lnTo>
                      <a:pt x="713883" y="-1315"/>
                    </a:lnTo>
                    <a:lnTo>
                      <a:pt x="587764" y="278529"/>
                    </a:lnTo>
                    <a:lnTo>
                      <a:pt x="583864" y="289007"/>
                    </a:lnTo>
                    <a:lnTo>
                      <a:pt x="582056" y="289007"/>
                    </a:lnTo>
                    <a:lnTo>
                      <a:pt x="578158" y="278529"/>
                    </a:lnTo>
                    <a:lnTo>
                      <a:pt x="451657" y="-1315"/>
                    </a:lnTo>
                    <a:lnTo>
                      <a:pt x="314981" y="-1315"/>
                    </a:lnTo>
                    <a:lnTo>
                      <a:pt x="314981" y="397592"/>
                    </a:lnTo>
                    <a:lnTo>
                      <a:pt x="129511" y="-1411"/>
                    </a:lnTo>
                    <a:lnTo>
                      <a:pt x="-1459" y="-1411"/>
                    </a:lnTo>
                    <a:lnTo>
                      <a:pt x="-1173" y="-934"/>
                    </a:lnTo>
                    <a:lnTo>
                      <a:pt x="-1173" y="421881"/>
                    </a:lnTo>
                    <a:lnTo>
                      <a:pt x="10906" y="421881"/>
                    </a:lnTo>
                    <a:lnTo>
                      <a:pt x="10906" y="25165"/>
                    </a:lnTo>
                    <a:lnTo>
                      <a:pt x="195139" y="421881"/>
                    </a:lnTo>
                    <a:lnTo>
                      <a:pt x="327060" y="421881"/>
                    </a:lnTo>
                    <a:lnTo>
                      <a:pt x="327060" y="11734"/>
                    </a:lnTo>
                    <a:lnTo>
                      <a:pt x="517285" y="421690"/>
                    </a:lnTo>
                    <a:lnTo>
                      <a:pt x="517190" y="421975"/>
                    </a:lnTo>
                    <a:lnTo>
                      <a:pt x="648446" y="421975"/>
                    </a:lnTo>
                    <a:lnTo>
                      <a:pt x="648255" y="421690"/>
                    </a:lnTo>
                    <a:lnTo>
                      <a:pt x="839241" y="10782"/>
                    </a:lnTo>
                    <a:lnTo>
                      <a:pt x="1030417" y="10782"/>
                    </a:lnTo>
                    <a:lnTo>
                      <a:pt x="839622" y="421881"/>
                    </a:lnTo>
                    <a:lnTo>
                      <a:pt x="1170233" y="421881"/>
                    </a:lnTo>
                    <a:lnTo>
                      <a:pt x="1170233" y="409689"/>
                    </a:lnTo>
                    <a:close/>
                  </a:path>
                </a:pathLst>
              </a:custGeom>
              <a:grpFill/>
              <a:ln w="948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E1EE338E-013D-7C14-6B39-01EC12D4CD62}"/>
                  </a:ext>
                </a:extLst>
              </p:cNvPr>
              <p:cNvSpPr/>
              <p:nvPr/>
            </p:nvSpPr>
            <p:spPr>
              <a:xfrm>
                <a:off x="6372896" y="3219516"/>
                <a:ext cx="70478" cy="86581"/>
              </a:xfrm>
              <a:custGeom>
                <a:avLst/>
                <a:gdLst>
                  <a:gd name="connsiteX0" fmla="*/ 6997 w 70478"/>
                  <a:gd name="connsiteY0" fmla="*/ 14497 h 86581"/>
                  <a:gd name="connsiteX1" fmla="*/ 7092 w 70478"/>
                  <a:gd name="connsiteY1" fmla="*/ 85171 h 86581"/>
                  <a:gd name="connsiteX2" fmla="*/ -1468 w 70478"/>
                  <a:gd name="connsiteY2" fmla="*/ 85171 h 86581"/>
                  <a:gd name="connsiteX3" fmla="*/ -1564 w 70478"/>
                  <a:gd name="connsiteY3" fmla="*/ -1411 h 86581"/>
                  <a:gd name="connsiteX4" fmla="*/ 5570 w 70478"/>
                  <a:gd name="connsiteY4" fmla="*/ -1411 h 86581"/>
                  <a:gd name="connsiteX5" fmla="*/ 60355 w 70478"/>
                  <a:gd name="connsiteY5" fmla="*/ 70599 h 86581"/>
                  <a:gd name="connsiteX6" fmla="*/ 60355 w 70478"/>
                  <a:gd name="connsiteY6" fmla="*/ -1411 h 86581"/>
                  <a:gd name="connsiteX7" fmla="*/ 68915 w 70478"/>
                  <a:gd name="connsiteY7" fmla="*/ -1411 h 86581"/>
                  <a:gd name="connsiteX8" fmla="*/ 68915 w 70478"/>
                  <a:gd name="connsiteY8" fmla="*/ 85171 h 86581"/>
                  <a:gd name="connsiteX9" fmla="*/ 61021 w 70478"/>
                  <a:gd name="connsiteY9" fmla="*/ 85171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78" h="86581">
                    <a:moveTo>
                      <a:pt x="6997" y="14497"/>
                    </a:moveTo>
                    <a:lnTo>
                      <a:pt x="7092" y="85171"/>
                    </a:lnTo>
                    <a:lnTo>
                      <a:pt x="-1468" y="85171"/>
                    </a:lnTo>
                    <a:lnTo>
                      <a:pt x="-1564" y="-1411"/>
                    </a:lnTo>
                    <a:lnTo>
                      <a:pt x="5570" y="-1411"/>
                    </a:lnTo>
                    <a:lnTo>
                      <a:pt x="60355" y="70599"/>
                    </a:lnTo>
                    <a:lnTo>
                      <a:pt x="60355" y="-1411"/>
                    </a:lnTo>
                    <a:lnTo>
                      <a:pt x="68915" y="-1411"/>
                    </a:lnTo>
                    <a:lnTo>
                      <a:pt x="68915" y="85171"/>
                    </a:lnTo>
                    <a:lnTo>
                      <a:pt x="61021" y="85171"/>
                    </a:lnTo>
                    <a:close/>
                  </a:path>
                </a:pathLst>
              </a:custGeom>
              <a:grpFill/>
              <a:ln w="9484" cap="flat">
                <a:noFill/>
                <a:prstDash val="solid"/>
                <a:miter/>
              </a:ln>
            </p:spPr>
            <p:txBody>
              <a:bodyPr rtlCol="0" anchor="ctr"/>
              <a:lstStyle/>
              <a:p>
                <a:endParaRPr lang="nl-NL"/>
              </a:p>
            </p:txBody>
          </p:sp>
          <p:grpSp>
            <p:nvGrpSpPr>
              <p:cNvPr id="34" name="Graphic 47">
                <a:extLst>
                  <a:ext uri="{FF2B5EF4-FFF2-40B4-BE49-F238E27FC236}">
                    <a16:creationId xmlns:a16="http://schemas.microsoft.com/office/drawing/2014/main" id="{3BBA29D9-B8A3-03BF-92BE-22787A30DADB}"/>
                  </a:ext>
                </a:extLst>
              </p:cNvPr>
              <p:cNvGrpSpPr/>
              <p:nvPr/>
            </p:nvGrpSpPr>
            <p:grpSpPr>
              <a:xfrm>
                <a:off x="6363964" y="3219449"/>
                <a:ext cx="833567" cy="423327"/>
                <a:chOff x="6363964" y="3219449"/>
                <a:chExt cx="833567" cy="423327"/>
              </a:xfrm>
              <a:grpFill/>
            </p:grpSpPr>
            <p:sp>
              <p:nvSpPr>
                <p:cNvPr id="35" name="Vrije vorm 34">
                  <a:extLst>
                    <a:ext uri="{FF2B5EF4-FFF2-40B4-BE49-F238E27FC236}">
                      <a16:creationId xmlns:a16="http://schemas.microsoft.com/office/drawing/2014/main" id="{15717B79-D50B-9987-2F73-0ED2BFC71683}"/>
                    </a:ext>
                  </a:extLst>
                </p:cNvPr>
                <p:cNvSpPr/>
                <p:nvPr/>
              </p:nvSpPr>
              <p:spPr>
                <a:xfrm>
                  <a:off x="6458697" y="3243543"/>
                  <a:ext cx="61447" cy="63727"/>
                </a:xfrm>
                <a:custGeom>
                  <a:avLst/>
                  <a:gdLst>
                    <a:gd name="connsiteX0" fmla="*/ 29341 w 61447"/>
                    <a:gd name="connsiteY0" fmla="*/ 62219 h 63727"/>
                    <a:gd name="connsiteX1" fmla="*/ 7181 w 61447"/>
                    <a:gd name="connsiteY1" fmla="*/ 52694 h 63727"/>
                    <a:gd name="connsiteX2" fmla="*/ 713 w 61447"/>
                    <a:gd name="connsiteY2" fmla="*/ 42502 h 63727"/>
                    <a:gd name="connsiteX3" fmla="*/ -1570 w 61447"/>
                    <a:gd name="connsiteY3" fmla="*/ 30120 h 63727"/>
                    <a:gd name="connsiteX4" fmla="*/ 2425 w 61447"/>
                    <a:gd name="connsiteY4" fmla="*/ 14308 h 63727"/>
                    <a:gd name="connsiteX5" fmla="*/ 13362 w 61447"/>
                    <a:gd name="connsiteY5" fmla="*/ 2879 h 63727"/>
                    <a:gd name="connsiteX6" fmla="*/ 29341 w 61447"/>
                    <a:gd name="connsiteY6" fmla="*/ -1408 h 63727"/>
                    <a:gd name="connsiteX7" fmla="*/ 45226 w 61447"/>
                    <a:gd name="connsiteY7" fmla="*/ 2973 h 63727"/>
                    <a:gd name="connsiteX8" fmla="*/ 55972 w 61447"/>
                    <a:gd name="connsiteY8" fmla="*/ 14499 h 63727"/>
                    <a:gd name="connsiteX9" fmla="*/ 59872 w 61447"/>
                    <a:gd name="connsiteY9" fmla="*/ 30025 h 63727"/>
                    <a:gd name="connsiteX10" fmla="*/ 59872 w 61447"/>
                    <a:gd name="connsiteY10" fmla="*/ 31929 h 63727"/>
                    <a:gd name="connsiteX11" fmla="*/ 59777 w 61447"/>
                    <a:gd name="connsiteY11" fmla="*/ 33358 h 63727"/>
                    <a:gd name="connsiteX12" fmla="*/ 7181 w 61447"/>
                    <a:gd name="connsiteY12" fmla="*/ 33358 h 63727"/>
                    <a:gd name="connsiteX13" fmla="*/ 10794 w 61447"/>
                    <a:gd name="connsiteY13" fmla="*/ 44883 h 63727"/>
                    <a:gd name="connsiteX14" fmla="*/ 18879 w 61447"/>
                    <a:gd name="connsiteY14" fmla="*/ 52979 h 63727"/>
                    <a:gd name="connsiteX15" fmla="*/ 29722 w 61447"/>
                    <a:gd name="connsiteY15" fmla="*/ 55932 h 63727"/>
                    <a:gd name="connsiteX16" fmla="*/ 41135 w 61447"/>
                    <a:gd name="connsiteY16" fmla="*/ 52790 h 63727"/>
                    <a:gd name="connsiteX17" fmla="*/ 48459 w 61447"/>
                    <a:gd name="connsiteY17" fmla="*/ 44883 h 63727"/>
                    <a:gd name="connsiteX18" fmla="*/ 55783 w 61447"/>
                    <a:gd name="connsiteY18" fmla="*/ 46884 h 63727"/>
                    <a:gd name="connsiteX19" fmla="*/ 49981 w 61447"/>
                    <a:gd name="connsiteY19" fmla="*/ 54790 h 63727"/>
                    <a:gd name="connsiteX20" fmla="*/ 40755 w 61447"/>
                    <a:gd name="connsiteY20" fmla="*/ 60314 h 63727"/>
                    <a:gd name="connsiteX21" fmla="*/ 29341 w 61447"/>
                    <a:gd name="connsiteY21" fmla="*/ 62315 h 63727"/>
                    <a:gd name="connsiteX22" fmla="*/ 6990 w 61447"/>
                    <a:gd name="connsiteY22" fmla="*/ 27262 h 63727"/>
                    <a:gd name="connsiteX23" fmla="*/ 52074 w 61447"/>
                    <a:gd name="connsiteY23" fmla="*/ 27262 h 63727"/>
                    <a:gd name="connsiteX24" fmla="*/ 48459 w 61447"/>
                    <a:gd name="connsiteY24" fmla="*/ 15737 h 63727"/>
                    <a:gd name="connsiteX25" fmla="*/ 40375 w 61447"/>
                    <a:gd name="connsiteY25" fmla="*/ 7926 h 63727"/>
                    <a:gd name="connsiteX26" fmla="*/ 29341 w 61447"/>
                    <a:gd name="connsiteY26" fmla="*/ 5069 h 63727"/>
                    <a:gd name="connsiteX27" fmla="*/ 18499 w 61447"/>
                    <a:gd name="connsiteY27" fmla="*/ 7926 h 63727"/>
                    <a:gd name="connsiteX28" fmla="*/ 10509 w 61447"/>
                    <a:gd name="connsiteY28" fmla="*/ 15833 h 63727"/>
                    <a:gd name="connsiteX29" fmla="*/ 6990 w 61447"/>
                    <a:gd name="connsiteY29" fmla="*/ 2726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447" h="63727">
                      <a:moveTo>
                        <a:pt x="29341" y="62219"/>
                      </a:moveTo>
                      <a:cubicBezTo>
                        <a:pt x="20972" y="62315"/>
                        <a:pt x="12982" y="58886"/>
                        <a:pt x="7181" y="52694"/>
                      </a:cubicBezTo>
                      <a:cubicBezTo>
                        <a:pt x="4422" y="49741"/>
                        <a:pt x="2235" y="46312"/>
                        <a:pt x="713" y="42502"/>
                      </a:cubicBezTo>
                      <a:cubicBezTo>
                        <a:pt x="-810" y="38502"/>
                        <a:pt x="-1570" y="34311"/>
                        <a:pt x="-1570" y="30120"/>
                      </a:cubicBezTo>
                      <a:cubicBezTo>
                        <a:pt x="-1570" y="24595"/>
                        <a:pt x="-238" y="19166"/>
                        <a:pt x="2425" y="14308"/>
                      </a:cubicBezTo>
                      <a:cubicBezTo>
                        <a:pt x="4992" y="9641"/>
                        <a:pt x="8797" y="5640"/>
                        <a:pt x="13362" y="2879"/>
                      </a:cubicBezTo>
                      <a:cubicBezTo>
                        <a:pt x="18213" y="21"/>
                        <a:pt x="23730" y="-1504"/>
                        <a:pt x="29341" y="-1408"/>
                      </a:cubicBezTo>
                      <a:cubicBezTo>
                        <a:pt x="34953" y="-1504"/>
                        <a:pt x="40470" y="21"/>
                        <a:pt x="45226" y="2973"/>
                      </a:cubicBezTo>
                      <a:cubicBezTo>
                        <a:pt x="49696" y="5831"/>
                        <a:pt x="53405" y="9736"/>
                        <a:pt x="55972" y="14499"/>
                      </a:cubicBezTo>
                      <a:cubicBezTo>
                        <a:pt x="58636" y="19261"/>
                        <a:pt x="59967" y="24595"/>
                        <a:pt x="59872" y="30025"/>
                      </a:cubicBezTo>
                      <a:cubicBezTo>
                        <a:pt x="59872" y="30691"/>
                        <a:pt x="59872" y="31263"/>
                        <a:pt x="59872" y="31929"/>
                      </a:cubicBezTo>
                      <a:cubicBezTo>
                        <a:pt x="59777" y="32501"/>
                        <a:pt x="59777" y="32977"/>
                        <a:pt x="59777" y="33358"/>
                      </a:cubicBezTo>
                      <a:lnTo>
                        <a:pt x="7181" y="33358"/>
                      </a:lnTo>
                      <a:cubicBezTo>
                        <a:pt x="7465" y="37455"/>
                        <a:pt x="8702" y="41454"/>
                        <a:pt x="10794" y="44883"/>
                      </a:cubicBezTo>
                      <a:cubicBezTo>
                        <a:pt x="12792" y="48217"/>
                        <a:pt x="15549" y="50979"/>
                        <a:pt x="18879" y="52979"/>
                      </a:cubicBezTo>
                      <a:cubicBezTo>
                        <a:pt x="22208" y="54885"/>
                        <a:pt x="25918" y="55932"/>
                        <a:pt x="29722" y="55932"/>
                      </a:cubicBezTo>
                      <a:cubicBezTo>
                        <a:pt x="33716" y="55932"/>
                        <a:pt x="37616" y="54885"/>
                        <a:pt x="41135" y="52790"/>
                      </a:cubicBezTo>
                      <a:cubicBezTo>
                        <a:pt x="44369" y="51075"/>
                        <a:pt x="46937" y="48312"/>
                        <a:pt x="48459" y="44883"/>
                      </a:cubicBezTo>
                      <a:lnTo>
                        <a:pt x="55783" y="46884"/>
                      </a:lnTo>
                      <a:cubicBezTo>
                        <a:pt x="54451" y="49932"/>
                        <a:pt x="52453" y="52599"/>
                        <a:pt x="49981" y="54790"/>
                      </a:cubicBezTo>
                      <a:cubicBezTo>
                        <a:pt x="47318" y="57266"/>
                        <a:pt x="44178" y="59075"/>
                        <a:pt x="40755" y="60314"/>
                      </a:cubicBezTo>
                      <a:cubicBezTo>
                        <a:pt x="37140" y="61647"/>
                        <a:pt x="33241" y="62315"/>
                        <a:pt x="29341" y="62315"/>
                      </a:cubicBezTo>
                      <a:moveTo>
                        <a:pt x="6990" y="27262"/>
                      </a:moveTo>
                      <a:lnTo>
                        <a:pt x="52074" y="27262"/>
                      </a:lnTo>
                      <a:cubicBezTo>
                        <a:pt x="51883" y="23167"/>
                        <a:pt x="50647" y="19261"/>
                        <a:pt x="48459" y="15737"/>
                      </a:cubicBezTo>
                      <a:cubicBezTo>
                        <a:pt x="46461" y="12498"/>
                        <a:pt x="43704" y="9832"/>
                        <a:pt x="40375" y="7926"/>
                      </a:cubicBezTo>
                      <a:cubicBezTo>
                        <a:pt x="37045" y="5926"/>
                        <a:pt x="33241" y="4974"/>
                        <a:pt x="29341" y="5069"/>
                      </a:cubicBezTo>
                      <a:cubicBezTo>
                        <a:pt x="25537" y="4974"/>
                        <a:pt x="21827" y="5926"/>
                        <a:pt x="18499" y="7926"/>
                      </a:cubicBezTo>
                      <a:cubicBezTo>
                        <a:pt x="15170" y="9832"/>
                        <a:pt x="12411" y="12498"/>
                        <a:pt x="10509" y="15833"/>
                      </a:cubicBezTo>
                      <a:cubicBezTo>
                        <a:pt x="8416" y="19261"/>
                        <a:pt x="7181" y="23261"/>
                        <a:pt x="6990" y="27262"/>
                      </a:cubicBezTo>
                    </a:path>
                  </a:pathLst>
                </a:custGeom>
                <a:grpFill/>
                <a:ln w="948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86CA78E3-B95B-8300-C1F6-4F07018E8571}"/>
                    </a:ext>
                  </a:extLst>
                </p:cNvPr>
                <p:cNvSpPr/>
                <p:nvPr/>
              </p:nvSpPr>
              <p:spPr>
                <a:xfrm>
                  <a:off x="6529271" y="3219449"/>
                  <a:ext cx="62774" cy="87820"/>
                </a:xfrm>
                <a:custGeom>
                  <a:avLst/>
                  <a:gdLst>
                    <a:gd name="connsiteX0" fmla="*/ -1575 w 62774"/>
                    <a:gd name="connsiteY0" fmla="*/ 54596 h 87820"/>
                    <a:gd name="connsiteX1" fmla="*/ 2133 w 62774"/>
                    <a:gd name="connsiteY1" fmla="*/ 38594 h 87820"/>
                    <a:gd name="connsiteX2" fmla="*/ 12120 w 62774"/>
                    <a:gd name="connsiteY2" fmla="*/ 26974 h 87820"/>
                    <a:gd name="connsiteX3" fmla="*/ 26673 w 62774"/>
                    <a:gd name="connsiteY3" fmla="*/ 22593 h 87820"/>
                    <a:gd name="connsiteX4" fmla="*/ 40464 w 62774"/>
                    <a:gd name="connsiteY4" fmla="*/ 26688 h 87820"/>
                    <a:gd name="connsiteX5" fmla="*/ 49975 w 62774"/>
                    <a:gd name="connsiteY5" fmla="*/ 36499 h 87820"/>
                    <a:gd name="connsiteX6" fmla="*/ 49975 w 62774"/>
                    <a:gd name="connsiteY6" fmla="*/ -1411 h 87820"/>
                    <a:gd name="connsiteX7" fmla="*/ 58250 w 62774"/>
                    <a:gd name="connsiteY7" fmla="*/ -1411 h 87820"/>
                    <a:gd name="connsiteX8" fmla="*/ 58250 w 62774"/>
                    <a:gd name="connsiteY8" fmla="*/ 75075 h 87820"/>
                    <a:gd name="connsiteX9" fmla="*/ 58916 w 62774"/>
                    <a:gd name="connsiteY9" fmla="*/ 77552 h 87820"/>
                    <a:gd name="connsiteX10" fmla="*/ 61199 w 62774"/>
                    <a:gd name="connsiteY10" fmla="*/ 78504 h 87820"/>
                    <a:gd name="connsiteX11" fmla="*/ 61199 w 62774"/>
                    <a:gd name="connsiteY11" fmla="*/ 85171 h 87820"/>
                    <a:gd name="connsiteX12" fmla="*/ 57394 w 62774"/>
                    <a:gd name="connsiteY12" fmla="*/ 85362 h 87820"/>
                    <a:gd name="connsiteX13" fmla="*/ 52924 w 62774"/>
                    <a:gd name="connsiteY13" fmla="*/ 83362 h 87820"/>
                    <a:gd name="connsiteX14" fmla="*/ 51021 w 62774"/>
                    <a:gd name="connsiteY14" fmla="*/ 79266 h 87820"/>
                    <a:gd name="connsiteX15" fmla="*/ 51021 w 62774"/>
                    <a:gd name="connsiteY15" fmla="*/ 73170 h 87820"/>
                    <a:gd name="connsiteX16" fmla="*/ 40940 w 62774"/>
                    <a:gd name="connsiteY16" fmla="*/ 82790 h 87820"/>
                    <a:gd name="connsiteX17" fmla="*/ 28004 w 62774"/>
                    <a:gd name="connsiteY17" fmla="*/ 86410 h 87820"/>
                    <a:gd name="connsiteX18" fmla="*/ 16211 w 62774"/>
                    <a:gd name="connsiteY18" fmla="*/ 83743 h 87820"/>
                    <a:gd name="connsiteX19" fmla="*/ 6794 w 62774"/>
                    <a:gd name="connsiteY19" fmla="*/ 76694 h 87820"/>
                    <a:gd name="connsiteX20" fmla="*/ -1575 w 62774"/>
                    <a:gd name="connsiteY20" fmla="*/ 54596 h 87820"/>
                    <a:gd name="connsiteX21" fmla="*/ 49975 w 62774"/>
                    <a:gd name="connsiteY21" fmla="*/ 64026 h 87820"/>
                    <a:gd name="connsiteX22" fmla="*/ 49975 w 62774"/>
                    <a:gd name="connsiteY22" fmla="*/ 45167 h 87820"/>
                    <a:gd name="connsiteX23" fmla="*/ 44934 w 62774"/>
                    <a:gd name="connsiteY23" fmla="*/ 37546 h 87820"/>
                    <a:gd name="connsiteX24" fmla="*/ 37230 w 62774"/>
                    <a:gd name="connsiteY24" fmla="*/ 32118 h 87820"/>
                    <a:gd name="connsiteX25" fmla="*/ 28860 w 62774"/>
                    <a:gd name="connsiteY25" fmla="*/ 30022 h 87820"/>
                    <a:gd name="connsiteX26" fmla="*/ 19825 w 62774"/>
                    <a:gd name="connsiteY26" fmla="*/ 32118 h 87820"/>
                    <a:gd name="connsiteX27" fmla="*/ 12976 w 62774"/>
                    <a:gd name="connsiteY27" fmla="*/ 37642 h 87820"/>
                    <a:gd name="connsiteX28" fmla="*/ 8601 w 62774"/>
                    <a:gd name="connsiteY28" fmla="*/ 45548 h 87820"/>
                    <a:gd name="connsiteX29" fmla="*/ 7079 w 62774"/>
                    <a:gd name="connsiteY29" fmla="*/ 54692 h 87820"/>
                    <a:gd name="connsiteX30" fmla="*/ 8791 w 62774"/>
                    <a:gd name="connsiteY30" fmla="*/ 64026 h 87820"/>
                    <a:gd name="connsiteX31" fmla="*/ 13642 w 62774"/>
                    <a:gd name="connsiteY31" fmla="*/ 71837 h 87820"/>
                    <a:gd name="connsiteX32" fmla="*/ 20871 w 62774"/>
                    <a:gd name="connsiteY32" fmla="*/ 77171 h 87820"/>
                    <a:gd name="connsiteX33" fmla="*/ 29811 w 62774"/>
                    <a:gd name="connsiteY33" fmla="*/ 79075 h 87820"/>
                    <a:gd name="connsiteX34" fmla="*/ 36089 w 62774"/>
                    <a:gd name="connsiteY34" fmla="*/ 77837 h 87820"/>
                    <a:gd name="connsiteX35" fmla="*/ 42366 w 62774"/>
                    <a:gd name="connsiteY35" fmla="*/ 74599 h 87820"/>
                    <a:gd name="connsiteX36" fmla="*/ 47311 w 62774"/>
                    <a:gd name="connsiteY36" fmla="*/ 69836 h 87820"/>
                    <a:gd name="connsiteX37" fmla="*/ 49975 w 62774"/>
                    <a:gd name="connsiteY37" fmla="*/ 64121 h 8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2774" h="87820">
                      <a:moveTo>
                        <a:pt x="-1575" y="54596"/>
                      </a:moveTo>
                      <a:cubicBezTo>
                        <a:pt x="-1575" y="49072"/>
                        <a:pt x="-339" y="43547"/>
                        <a:pt x="2133" y="38594"/>
                      </a:cubicBezTo>
                      <a:cubicBezTo>
                        <a:pt x="4417" y="33927"/>
                        <a:pt x="7841" y="29927"/>
                        <a:pt x="12120" y="26974"/>
                      </a:cubicBezTo>
                      <a:cubicBezTo>
                        <a:pt x="16400" y="24117"/>
                        <a:pt x="21441" y="22593"/>
                        <a:pt x="26673" y="22593"/>
                      </a:cubicBezTo>
                      <a:cubicBezTo>
                        <a:pt x="31524" y="22593"/>
                        <a:pt x="36374" y="24022"/>
                        <a:pt x="40464" y="26688"/>
                      </a:cubicBezTo>
                      <a:cubicBezTo>
                        <a:pt x="44268" y="29260"/>
                        <a:pt x="47597" y="32593"/>
                        <a:pt x="49975" y="36499"/>
                      </a:cubicBezTo>
                      <a:lnTo>
                        <a:pt x="49975" y="-1411"/>
                      </a:lnTo>
                      <a:lnTo>
                        <a:pt x="58250" y="-1411"/>
                      </a:lnTo>
                      <a:lnTo>
                        <a:pt x="58250" y="75075"/>
                      </a:lnTo>
                      <a:cubicBezTo>
                        <a:pt x="58154" y="75932"/>
                        <a:pt x="58440" y="76789"/>
                        <a:pt x="58916" y="77552"/>
                      </a:cubicBezTo>
                      <a:cubicBezTo>
                        <a:pt x="59581" y="78123"/>
                        <a:pt x="60342" y="78504"/>
                        <a:pt x="61199" y="78504"/>
                      </a:cubicBezTo>
                      <a:lnTo>
                        <a:pt x="61199" y="85171"/>
                      </a:lnTo>
                      <a:cubicBezTo>
                        <a:pt x="59962" y="85362"/>
                        <a:pt x="58726" y="85457"/>
                        <a:pt x="57394" y="85362"/>
                      </a:cubicBezTo>
                      <a:cubicBezTo>
                        <a:pt x="55681" y="85362"/>
                        <a:pt x="54065" y="84600"/>
                        <a:pt x="52924" y="83362"/>
                      </a:cubicBezTo>
                      <a:cubicBezTo>
                        <a:pt x="51687" y="82315"/>
                        <a:pt x="51021" y="80790"/>
                        <a:pt x="51021" y="79266"/>
                      </a:cubicBezTo>
                      <a:lnTo>
                        <a:pt x="51021" y="73170"/>
                      </a:lnTo>
                      <a:cubicBezTo>
                        <a:pt x="48548" y="77171"/>
                        <a:pt x="45029" y="80504"/>
                        <a:pt x="40940" y="82790"/>
                      </a:cubicBezTo>
                      <a:cubicBezTo>
                        <a:pt x="37040" y="85076"/>
                        <a:pt x="32570" y="86314"/>
                        <a:pt x="28004" y="86410"/>
                      </a:cubicBezTo>
                      <a:cubicBezTo>
                        <a:pt x="23914" y="86410"/>
                        <a:pt x="19919" y="85553"/>
                        <a:pt x="16211" y="83743"/>
                      </a:cubicBezTo>
                      <a:cubicBezTo>
                        <a:pt x="12596" y="82028"/>
                        <a:pt x="9362" y="79647"/>
                        <a:pt x="6794" y="76694"/>
                      </a:cubicBezTo>
                      <a:cubicBezTo>
                        <a:pt x="1372" y="70599"/>
                        <a:pt x="-1575" y="62788"/>
                        <a:pt x="-1575" y="54596"/>
                      </a:cubicBezTo>
                      <a:moveTo>
                        <a:pt x="49975" y="64026"/>
                      </a:moveTo>
                      <a:lnTo>
                        <a:pt x="49975" y="45167"/>
                      </a:lnTo>
                      <a:cubicBezTo>
                        <a:pt x="48833" y="42309"/>
                        <a:pt x="47217" y="39737"/>
                        <a:pt x="44934" y="37546"/>
                      </a:cubicBezTo>
                      <a:cubicBezTo>
                        <a:pt x="42746" y="35356"/>
                        <a:pt x="40084" y="33451"/>
                        <a:pt x="37230" y="32118"/>
                      </a:cubicBezTo>
                      <a:cubicBezTo>
                        <a:pt x="34662" y="30784"/>
                        <a:pt x="31808" y="30118"/>
                        <a:pt x="28860" y="30022"/>
                      </a:cubicBezTo>
                      <a:cubicBezTo>
                        <a:pt x="25722" y="30022"/>
                        <a:pt x="22678" y="30689"/>
                        <a:pt x="19825" y="32118"/>
                      </a:cubicBezTo>
                      <a:cubicBezTo>
                        <a:pt x="17161" y="33451"/>
                        <a:pt x="14879" y="35356"/>
                        <a:pt x="12976" y="37642"/>
                      </a:cubicBezTo>
                      <a:cubicBezTo>
                        <a:pt x="11074" y="40023"/>
                        <a:pt x="9552" y="42690"/>
                        <a:pt x="8601" y="45548"/>
                      </a:cubicBezTo>
                      <a:cubicBezTo>
                        <a:pt x="7555" y="48500"/>
                        <a:pt x="7079" y="51549"/>
                        <a:pt x="7079" y="54692"/>
                      </a:cubicBezTo>
                      <a:cubicBezTo>
                        <a:pt x="7079" y="57835"/>
                        <a:pt x="7650" y="61074"/>
                        <a:pt x="8791" y="64026"/>
                      </a:cubicBezTo>
                      <a:cubicBezTo>
                        <a:pt x="9933" y="66884"/>
                        <a:pt x="11550" y="69550"/>
                        <a:pt x="13642" y="71837"/>
                      </a:cubicBezTo>
                      <a:cubicBezTo>
                        <a:pt x="15639" y="74123"/>
                        <a:pt x="18112" y="75932"/>
                        <a:pt x="20871" y="77171"/>
                      </a:cubicBezTo>
                      <a:cubicBezTo>
                        <a:pt x="23724" y="78409"/>
                        <a:pt x="26768" y="79075"/>
                        <a:pt x="29811" y="79075"/>
                      </a:cubicBezTo>
                      <a:cubicBezTo>
                        <a:pt x="31998" y="78981"/>
                        <a:pt x="34092" y="78600"/>
                        <a:pt x="36089" y="77837"/>
                      </a:cubicBezTo>
                      <a:cubicBezTo>
                        <a:pt x="38371" y="77075"/>
                        <a:pt x="40464" y="75932"/>
                        <a:pt x="42366" y="74599"/>
                      </a:cubicBezTo>
                      <a:cubicBezTo>
                        <a:pt x="44268" y="73360"/>
                        <a:pt x="45981" y="71742"/>
                        <a:pt x="47311" y="69836"/>
                      </a:cubicBezTo>
                      <a:cubicBezTo>
                        <a:pt x="48643" y="68122"/>
                        <a:pt x="49500" y="66217"/>
                        <a:pt x="49975" y="64121"/>
                      </a:cubicBezTo>
                    </a:path>
                  </a:pathLst>
                </a:custGeom>
                <a:grpFill/>
                <a:ln w="948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A9F2F4E9-FD84-18B9-DD7D-F098A6B525AE}"/>
                    </a:ext>
                  </a:extLst>
                </p:cNvPr>
                <p:cNvSpPr/>
                <p:nvPr/>
              </p:nvSpPr>
              <p:spPr>
                <a:xfrm>
                  <a:off x="6604211" y="3243543"/>
                  <a:ext cx="61450" cy="63727"/>
                </a:xfrm>
                <a:custGeom>
                  <a:avLst/>
                  <a:gdLst>
                    <a:gd name="connsiteX0" fmla="*/ 29338 w 61450"/>
                    <a:gd name="connsiteY0" fmla="*/ 62219 h 63727"/>
                    <a:gd name="connsiteX1" fmla="*/ 16973 w 61450"/>
                    <a:gd name="connsiteY1" fmla="*/ 59647 h 63727"/>
                    <a:gd name="connsiteX2" fmla="*/ 7178 w 61450"/>
                    <a:gd name="connsiteY2" fmla="*/ 52694 h 63727"/>
                    <a:gd name="connsiteX3" fmla="*/ 709 w 61450"/>
                    <a:gd name="connsiteY3" fmla="*/ 42502 h 63727"/>
                    <a:gd name="connsiteX4" fmla="*/ -1573 w 61450"/>
                    <a:gd name="connsiteY4" fmla="*/ 30120 h 63727"/>
                    <a:gd name="connsiteX5" fmla="*/ 2327 w 61450"/>
                    <a:gd name="connsiteY5" fmla="*/ 14308 h 63727"/>
                    <a:gd name="connsiteX6" fmla="*/ 13265 w 61450"/>
                    <a:gd name="connsiteY6" fmla="*/ 2879 h 63727"/>
                    <a:gd name="connsiteX7" fmla="*/ 29338 w 61450"/>
                    <a:gd name="connsiteY7" fmla="*/ -1408 h 63727"/>
                    <a:gd name="connsiteX8" fmla="*/ 45127 w 61450"/>
                    <a:gd name="connsiteY8" fmla="*/ 2973 h 63727"/>
                    <a:gd name="connsiteX9" fmla="*/ 55970 w 61450"/>
                    <a:gd name="connsiteY9" fmla="*/ 14499 h 63727"/>
                    <a:gd name="connsiteX10" fmla="*/ 59869 w 61450"/>
                    <a:gd name="connsiteY10" fmla="*/ 30120 h 63727"/>
                    <a:gd name="connsiteX11" fmla="*/ 59774 w 61450"/>
                    <a:gd name="connsiteY11" fmla="*/ 31929 h 63727"/>
                    <a:gd name="connsiteX12" fmla="*/ 59774 w 61450"/>
                    <a:gd name="connsiteY12" fmla="*/ 33358 h 63727"/>
                    <a:gd name="connsiteX13" fmla="*/ 7178 w 61450"/>
                    <a:gd name="connsiteY13" fmla="*/ 33358 h 63727"/>
                    <a:gd name="connsiteX14" fmla="*/ 10792 w 61450"/>
                    <a:gd name="connsiteY14" fmla="*/ 44883 h 63727"/>
                    <a:gd name="connsiteX15" fmla="*/ 18876 w 61450"/>
                    <a:gd name="connsiteY15" fmla="*/ 52979 h 63727"/>
                    <a:gd name="connsiteX16" fmla="*/ 29624 w 61450"/>
                    <a:gd name="connsiteY16" fmla="*/ 55932 h 63727"/>
                    <a:gd name="connsiteX17" fmla="*/ 41037 w 61450"/>
                    <a:gd name="connsiteY17" fmla="*/ 52790 h 63727"/>
                    <a:gd name="connsiteX18" fmla="*/ 48361 w 61450"/>
                    <a:gd name="connsiteY18" fmla="*/ 44883 h 63727"/>
                    <a:gd name="connsiteX19" fmla="*/ 55780 w 61450"/>
                    <a:gd name="connsiteY19" fmla="*/ 46884 h 63727"/>
                    <a:gd name="connsiteX20" fmla="*/ 49978 w 61450"/>
                    <a:gd name="connsiteY20" fmla="*/ 54885 h 63727"/>
                    <a:gd name="connsiteX21" fmla="*/ 40751 w 61450"/>
                    <a:gd name="connsiteY21" fmla="*/ 60314 h 63727"/>
                    <a:gd name="connsiteX22" fmla="*/ 29338 w 61450"/>
                    <a:gd name="connsiteY22" fmla="*/ 62315 h 63727"/>
                    <a:gd name="connsiteX23" fmla="*/ 6892 w 61450"/>
                    <a:gd name="connsiteY23" fmla="*/ 27262 h 63727"/>
                    <a:gd name="connsiteX24" fmla="*/ 52070 w 61450"/>
                    <a:gd name="connsiteY24" fmla="*/ 27262 h 63727"/>
                    <a:gd name="connsiteX25" fmla="*/ 48456 w 61450"/>
                    <a:gd name="connsiteY25" fmla="*/ 15737 h 63727"/>
                    <a:gd name="connsiteX26" fmla="*/ 40277 w 61450"/>
                    <a:gd name="connsiteY26" fmla="*/ 7926 h 63727"/>
                    <a:gd name="connsiteX27" fmla="*/ 29243 w 61450"/>
                    <a:gd name="connsiteY27" fmla="*/ 5069 h 63727"/>
                    <a:gd name="connsiteX28" fmla="*/ 18495 w 61450"/>
                    <a:gd name="connsiteY28" fmla="*/ 7926 h 63727"/>
                    <a:gd name="connsiteX29" fmla="*/ 10506 w 61450"/>
                    <a:gd name="connsiteY29" fmla="*/ 15833 h 63727"/>
                    <a:gd name="connsiteX30" fmla="*/ 6892 w 61450"/>
                    <a:gd name="connsiteY30" fmla="*/ 2726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450" h="63727">
                      <a:moveTo>
                        <a:pt x="29338" y="62219"/>
                      </a:moveTo>
                      <a:cubicBezTo>
                        <a:pt x="25059" y="62315"/>
                        <a:pt x="20873" y="61361"/>
                        <a:pt x="16973" y="59647"/>
                      </a:cubicBezTo>
                      <a:cubicBezTo>
                        <a:pt x="13265" y="58028"/>
                        <a:pt x="9935" y="55646"/>
                        <a:pt x="7178" y="52694"/>
                      </a:cubicBezTo>
                      <a:cubicBezTo>
                        <a:pt x="4324" y="49741"/>
                        <a:pt x="2136" y="46312"/>
                        <a:pt x="709" y="42502"/>
                      </a:cubicBezTo>
                      <a:cubicBezTo>
                        <a:pt x="-908" y="38597"/>
                        <a:pt x="-1668" y="34311"/>
                        <a:pt x="-1573" y="30120"/>
                      </a:cubicBezTo>
                      <a:cubicBezTo>
                        <a:pt x="-1668" y="24595"/>
                        <a:pt x="-337" y="19166"/>
                        <a:pt x="2327" y="14308"/>
                      </a:cubicBezTo>
                      <a:cubicBezTo>
                        <a:pt x="4895" y="9641"/>
                        <a:pt x="8699" y="5736"/>
                        <a:pt x="13265" y="2879"/>
                      </a:cubicBezTo>
                      <a:cubicBezTo>
                        <a:pt x="18115" y="21"/>
                        <a:pt x="23632" y="-1504"/>
                        <a:pt x="29338" y="-1408"/>
                      </a:cubicBezTo>
                      <a:cubicBezTo>
                        <a:pt x="34854" y="-1504"/>
                        <a:pt x="40372" y="21"/>
                        <a:pt x="45127" y="2973"/>
                      </a:cubicBezTo>
                      <a:cubicBezTo>
                        <a:pt x="49693" y="5831"/>
                        <a:pt x="53402" y="9736"/>
                        <a:pt x="55970" y="14499"/>
                      </a:cubicBezTo>
                      <a:cubicBezTo>
                        <a:pt x="58537" y="19261"/>
                        <a:pt x="59869" y="24595"/>
                        <a:pt x="59869" y="30120"/>
                      </a:cubicBezTo>
                      <a:cubicBezTo>
                        <a:pt x="59869" y="30691"/>
                        <a:pt x="59869" y="31358"/>
                        <a:pt x="59774" y="31929"/>
                      </a:cubicBezTo>
                      <a:cubicBezTo>
                        <a:pt x="59774" y="32501"/>
                        <a:pt x="59774" y="32977"/>
                        <a:pt x="59774" y="33358"/>
                      </a:cubicBezTo>
                      <a:lnTo>
                        <a:pt x="7178" y="33358"/>
                      </a:lnTo>
                      <a:cubicBezTo>
                        <a:pt x="7367" y="37455"/>
                        <a:pt x="8603" y="41454"/>
                        <a:pt x="10792" y="44883"/>
                      </a:cubicBezTo>
                      <a:cubicBezTo>
                        <a:pt x="12789" y="48217"/>
                        <a:pt x="15548" y="50979"/>
                        <a:pt x="18876" y="52979"/>
                      </a:cubicBezTo>
                      <a:cubicBezTo>
                        <a:pt x="22110" y="54885"/>
                        <a:pt x="25819" y="55932"/>
                        <a:pt x="29624" y="55932"/>
                      </a:cubicBezTo>
                      <a:cubicBezTo>
                        <a:pt x="33618" y="55932"/>
                        <a:pt x="37613" y="54885"/>
                        <a:pt x="41037" y="52790"/>
                      </a:cubicBezTo>
                      <a:cubicBezTo>
                        <a:pt x="44366" y="51075"/>
                        <a:pt x="46934" y="48312"/>
                        <a:pt x="48361" y="44883"/>
                      </a:cubicBezTo>
                      <a:lnTo>
                        <a:pt x="55780" y="46884"/>
                      </a:lnTo>
                      <a:cubicBezTo>
                        <a:pt x="54448" y="49932"/>
                        <a:pt x="52451" y="52599"/>
                        <a:pt x="49978" y="54885"/>
                      </a:cubicBezTo>
                      <a:cubicBezTo>
                        <a:pt x="47220" y="57266"/>
                        <a:pt x="44081" y="59171"/>
                        <a:pt x="40751" y="60314"/>
                      </a:cubicBezTo>
                      <a:cubicBezTo>
                        <a:pt x="37043" y="61647"/>
                        <a:pt x="33143" y="62315"/>
                        <a:pt x="29338" y="62315"/>
                      </a:cubicBezTo>
                      <a:moveTo>
                        <a:pt x="6892" y="27262"/>
                      </a:moveTo>
                      <a:lnTo>
                        <a:pt x="52070" y="27262"/>
                      </a:lnTo>
                      <a:cubicBezTo>
                        <a:pt x="51785" y="23261"/>
                        <a:pt x="50548" y="19261"/>
                        <a:pt x="48456" y="15737"/>
                      </a:cubicBezTo>
                      <a:cubicBezTo>
                        <a:pt x="46364" y="12498"/>
                        <a:pt x="43605" y="9832"/>
                        <a:pt x="40277" y="7926"/>
                      </a:cubicBezTo>
                      <a:cubicBezTo>
                        <a:pt x="36948" y="5926"/>
                        <a:pt x="33143" y="4974"/>
                        <a:pt x="29243" y="5069"/>
                      </a:cubicBezTo>
                      <a:cubicBezTo>
                        <a:pt x="25534" y="4974"/>
                        <a:pt x="21729" y="6022"/>
                        <a:pt x="18495" y="7926"/>
                      </a:cubicBezTo>
                      <a:cubicBezTo>
                        <a:pt x="15167" y="9832"/>
                        <a:pt x="12408" y="12498"/>
                        <a:pt x="10506" y="15833"/>
                      </a:cubicBezTo>
                      <a:cubicBezTo>
                        <a:pt x="8319" y="19261"/>
                        <a:pt x="7178" y="23261"/>
                        <a:pt x="6892" y="27262"/>
                      </a:cubicBezTo>
                    </a:path>
                  </a:pathLst>
                </a:custGeom>
                <a:grpFill/>
                <a:ln w="948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B0F656E9-E337-628C-E910-52B6D01BC213}"/>
                    </a:ext>
                  </a:extLst>
                </p:cNvPr>
                <p:cNvSpPr/>
                <p:nvPr/>
              </p:nvSpPr>
              <p:spPr>
                <a:xfrm>
                  <a:off x="6678978" y="3243834"/>
                  <a:ext cx="31100" cy="62198"/>
                </a:xfrm>
                <a:custGeom>
                  <a:avLst/>
                  <a:gdLst>
                    <a:gd name="connsiteX0" fmla="*/ 29514 w 31100"/>
                    <a:gd name="connsiteY0" fmla="*/ 6398 h 62198"/>
                    <a:gd name="connsiteX1" fmla="*/ 15342 w 31100"/>
                    <a:gd name="connsiteY1" fmla="*/ 10780 h 62198"/>
                    <a:gd name="connsiteX2" fmla="*/ 6783 w 31100"/>
                    <a:gd name="connsiteY2" fmla="*/ 22400 h 62198"/>
                    <a:gd name="connsiteX3" fmla="*/ 6783 w 31100"/>
                    <a:gd name="connsiteY3" fmla="*/ 60786 h 62198"/>
                    <a:gd name="connsiteX4" fmla="*/ -1587 w 31100"/>
                    <a:gd name="connsiteY4" fmla="*/ 60786 h 62198"/>
                    <a:gd name="connsiteX5" fmla="*/ -1587 w 31100"/>
                    <a:gd name="connsiteY5" fmla="*/ -746 h 62198"/>
                    <a:gd name="connsiteX6" fmla="*/ 6307 w 31100"/>
                    <a:gd name="connsiteY6" fmla="*/ -746 h 62198"/>
                    <a:gd name="connsiteX7" fmla="*/ 6307 w 31100"/>
                    <a:gd name="connsiteY7" fmla="*/ 13732 h 62198"/>
                    <a:gd name="connsiteX8" fmla="*/ 14772 w 31100"/>
                    <a:gd name="connsiteY8" fmla="*/ 3255 h 62198"/>
                    <a:gd name="connsiteX9" fmla="*/ 25995 w 31100"/>
                    <a:gd name="connsiteY9" fmla="*/ -1412 h 62198"/>
                    <a:gd name="connsiteX10" fmla="*/ 27993 w 31100"/>
                    <a:gd name="connsiteY10" fmla="*/ -1412 h 62198"/>
                    <a:gd name="connsiteX11" fmla="*/ 29514 w 31100"/>
                    <a:gd name="connsiteY11" fmla="*/ -1222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100" h="62198">
                      <a:moveTo>
                        <a:pt x="29514" y="6398"/>
                      </a:moveTo>
                      <a:cubicBezTo>
                        <a:pt x="24474" y="6398"/>
                        <a:pt x="19528" y="8017"/>
                        <a:pt x="15342" y="10780"/>
                      </a:cubicBezTo>
                      <a:cubicBezTo>
                        <a:pt x="11253" y="13637"/>
                        <a:pt x="8304" y="17733"/>
                        <a:pt x="6783" y="22400"/>
                      </a:cubicBezTo>
                      <a:lnTo>
                        <a:pt x="6783" y="60786"/>
                      </a:lnTo>
                      <a:lnTo>
                        <a:pt x="-1587" y="60786"/>
                      </a:lnTo>
                      <a:lnTo>
                        <a:pt x="-1587" y="-746"/>
                      </a:lnTo>
                      <a:lnTo>
                        <a:pt x="6307" y="-746"/>
                      </a:lnTo>
                      <a:lnTo>
                        <a:pt x="6307" y="13732"/>
                      </a:lnTo>
                      <a:cubicBezTo>
                        <a:pt x="8304" y="9636"/>
                        <a:pt x="11158" y="6017"/>
                        <a:pt x="14772" y="3255"/>
                      </a:cubicBezTo>
                      <a:cubicBezTo>
                        <a:pt x="18006" y="683"/>
                        <a:pt x="21906" y="-937"/>
                        <a:pt x="25995" y="-1412"/>
                      </a:cubicBezTo>
                      <a:lnTo>
                        <a:pt x="27993" y="-1412"/>
                      </a:lnTo>
                      <a:cubicBezTo>
                        <a:pt x="28468" y="-1412"/>
                        <a:pt x="29039" y="-1317"/>
                        <a:pt x="29514" y="-1222"/>
                      </a:cubicBezTo>
                      <a:close/>
                    </a:path>
                  </a:pathLst>
                </a:custGeom>
                <a:grpFill/>
                <a:ln w="948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481C4AB3-CFE6-2983-BA30-E2EF44F89226}"/>
                    </a:ext>
                  </a:extLst>
                </p:cNvPr>
                <p:cNvSpPr/>
                <p:nvPr/>
              </p:nvSpPr>
              <p:spPr>
                <a:xfrm>
                  <a:off x="6722138" y="3219449"/>
                  <a:ext cx="23417" cy="87744"/>
                </a:xfrm>
                <a:custGeom>
                  <a:avLst/>
                  <a:gdLst>
                    <a:gd name="connsiteX0" fmla="*/ -1570 w 23417"/>
                    <a:gd name="connsiteY0" fmla="*/ -1411 h 87744"/>
                    <a:gd name="connsiteX1" fmla="*/ 6800 w 23417"/>
                    <a:gd name="connsiteY1" fmla="*/ -1411 h 87744"/>
                    <a:gd name="connsiteX2" fmla="*/ 6800 w 23417"/>
                    <a:gd name="connsiteY2" fmla="*/ 71361 h 87744"/>
                    <a:gd name="connsiteX3" fmla="*/ 8418 w 23417"/>
                    <a:gd name="connsiteY3" fmla="*/ 77457 h 87744"/>
                    <a:gd name="connsiteX4" fmla="*/ 12316 w 23417"/>
                    <a:gd name="connsiteY4" fmla="*/ 78886 h 87744"/>
                    <a:gd name="connsiteX5" fmla="*/ 16692 w 23417"/>
                    <a:gd name="connsiteY5" fmla="*/ 78409 h 87744"/>
                    <a:gd name="connsiteX6" fmla="*/ 20401 w 23417"/>
                    <a:gd name="connsiteY6" fmla="*/ 77361 h 87744"/>
                    <a:gd name="connsiteX7" fmla="*/ 21828 w 23417"/>
                    <a:gd name="connsiteY7" fmla="*/ 84219 h 87744"/>
                    <a:gd name="connsiteX8" fmla="*/ 16312 w 23417"/>
                    <a:gd name="connsiteY8" fmla="*/ 85743 h 87744"/>
                    <a:gd name="connsiteX9" fmla="*/ 10510 w 23417"/>
                    <a:gd name="connsiteY9" fmla="*/ 86314 h 87744"/>
                    <a:gd name="connsiteX10" fmla="*/ 1664 w 23417"/>
                    <a:gd name="connsiteY10" fmla="*/ 83076 h 87744"/>
                    <a:gd name="connsiteX11" fmla="*/ -1570 w 23417"/>
                    <a:gd name="connsiteY11" fmla="*/ 74123 h 8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17" h="87744">
                      <a:moveTo>
                        <a:pt x="-1570" y="-1411"/>
                      </a:moveTo>
                      <a:lnTo>
                        <a:pt x="6800" y="-1411"/>
                      </a:lnTo>
                      <a:lnTo>
                        <a:pt x="6800" y="71361"/>
                      </a:lnTo>
                      <a:cubicBezTo>
                        <a:pt x="6515" y="73456"/>
                        <a:pt x="7086" y="75646"/>
                        <a:pt x="8418" y="77457"/>
                      </a:cubicBezTo>
                      <a:cubicBezTo>
                        <a:pt x="9464" y="78409"/>
                        <a:pt x="10890" y="78886"/>
                        <a:pt x="12316" y="78886"/>
                      </a:cubicBezTo>
                      <a:cubicBezTo>
                        <a:pt x="13839" y="78886"/>
                        <a:pt x="15265" y="78695"/>
                        <a:pt x="16692" y="78409"/>
                      </a:cubicBezTo>
                      <a:cubicBezTo>
                        <a:pt x="18023" y="78123"/>
                        <a:pt x="19259" y="77743"/>
                        <a:pt x="20401" y="77361"/>
                      </a:cubicBezTo>
                      <a:lnTo>
                        <a:pt x="21828" y="84219"/>
                      </a:lnTo>
                      <a:cubicBezTo>
                        <a:pt x="20021" y="84886"/>
                        <a:pt x="18213" y="85457"/>
                        <a:pt x="16312" y="85743"/>
                      </a:cubicBezTo>
                      <a:cubicBezTo>
                        <a:pt x="14315" y="86125"/>
                        <a:pt x="12412" y="86314"/>
                        <a:pt x="10510" y="86314"/>
                      </a:cubicBezTo>
                      <a:cubicBezTo>
                        <a:pt x="7276" y="86505"/>
                        <a:pt x="4042" y="85267"/>
                        <a:pt x="1664" y="83076"/>
                      </a:cubicBezTo>
                      <a:cubicBezTo>
                        <a:pt x="-619" y="80695"/>
                        <a:pt x="-1760" y="77457"/>
                        <a:pt x="-1570" y="74123"/>
                      </a:cubicBezTo>
                      <a:close/>
                    </a:path>
                  </a:pathLst>
                </a:custGeom>
                <a:grpFill/>
                <a:ln w="948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1A926062-A4CD-98FD-5CF0-0FD6EA4413CA}"/>
                    </a:ext>
                  </a:extLst>
                </p:cNvPr>
                <p:cNvSpPr/>
                <p:nvPr/>
              </p:nvSpPr>
              <p:spPr>
                <a:xfrm>
                  <a:off x="6750210" y="3243428"/>
                  <a:ext cx="55457" cy="63753"/>
                </a:xfrm>
                <a:custGeom>
                  <a:avLst/>
                  <a:gdLst>
                    <a:gd name="connsiteX0" fmla="*/ -1586 w 55457"/>
                    <a:gd name="connsiteY0" fmla="*/ 43475 h 63753"/>
                    <a:gd name="connsiteX1" fmla="*/ 1838 w 55457"/>
                    <a:gd name="connsiteY1" fmla="*/ 33569 h 63753"/>
                    <a:gd name="connsiteX2" fmla="*/ 11065 w 55457"/>
                    <a:gd name="connsiteY2" fmla="*/ 26996 h 63753"/>
                    <a:gd name="connsiteX3" fmla="*/ 24665 w 55457"/>
                    <a:gd name="connsiteY3" fmla="*/ 24615 h 63753"/>
                    <a:gd name="connsiteX4" fmla="*/ 33891 w 55457"/>
                    <a:gd name="connsiteY4" fmla="*/ 25377 h 63753"/>
                    <a:gd name="connsiteX5" fmla="*/ 42547 w 55457"/>
                    <a:gd name="connsiteY5" fmla="*/ 27472 h 63753"/>
                    <a:gd name="connsiteX6" fmla="*/ 42547 w 55457"/>
                    <a:gd name="connsiteY6" fmla="*/ 22424 h 63753"/>
                    <a:gd name="connsiteX7" fmla="*/ 37981 w 55457"/>
                    <a:gd name="connsiteY7" fmla="*/ 10138 h 63753"/>
                    <a:gd name="connsiteX8" fmla="*/ 25237 w 55457"/>
                    <a:gd name="connsiteY8" fmla="*/ 5660 h 63753"/>
                    <a:gd name="connsiteX9" fmla="*/ 15440 w 55457"/>
                    <a:gd name="connsiteY9" fmla="*/ 7470 h 63753"/>
                    <a:gd name="connsiteX10" fmla="*/ 5452 w 55457"/>
                    <a:gd name="connsiteY10" fmla="*/ 12899 h 63753"/>
                    <a:gd name="connsiteX11" fmla="*/ 2219 w 55457"/>
                    <a:gd name="connsiteY11" fmla="*/ 6898 h 63753"/>
                    <a:gd name="connsiteX12" fmla="*/ 14108 w 55457"/>
                    <a:gd name="connsiteY12" fmla="*/ 707 h 63753"/>
                    <a:gd name="connsiteX13" fmla="*/ 25997 w 55457"/>
                    <a:gd name="connsiteY13" fmla="*/ -1389 h 63753"/>
                    <a:gd name="connsiteX14" fmla="*/ 44164 w 55457"/>
                    <a:gd name="connsiteY14" fmla="*/ 5089 h 63753"/>
                    <a:gd name="connsiteX15" fmla="*/ 50821 w 55457"/>
                    <a:gd name="connsiteY15" fmla="*/ 22996 h 63753"/>
                    <a:gd name="connsiteX16" fmla="*/ 50821 w 55457"/>
                    <a:gd name="connsiteY16" fmla="*/ 51094 h 63753"/>
                    <a:gd name="connsiteX17" fmla="*/ 51582 w 55457"/>
                    <a:gd name="connsiteY17" fmla="*/ 53666 h 63753"/>
                    <a:gd name="connsiteX18" fmla="*/ 53866 w 55457"/>
                    <a:gd name="connsiteY18" fmla="*/ 54523 h 63753"/>
                    <a:gd name="connsiteX19" fmla="*/ 53866 w 55457"/>
                    <a:gd name="connsiteY19" fmla="*/ 61191 h 63753"/>
                    <a:gd name="connsiteX20" fmla="*/ 51488 w 55457"/>
                    <a:gd name="connsiteY20" fmla="*/ 61382 h 63753"/>
                    <a:gd name="connsiteX21" fmla="*/ 50061 w 55457"/>
                    <a:gd name="connsiteY21" fmla="*/ 61382 h 63753"/>
                    <a:gd name="connsiteX22" fmla="*/ 45400 w 55457"/>
                    <a:gd name="connsiteY22" fmla="*/ 59476 h 63753"/>
                    <a:gd name="connsiteX23" fmla="*/ 43593 w 55457"/>
                    <a:gd name="connsiteY23" fmla="*/ 55571 h 63753"/>
                    <a:gd name="connsiteX24" fmla="*/ 43497 w 55457"/>
                    <a:gd name="connsiteY24" fmla="*/ 51190 h 63753"/>
                    <a:gd name="connsiteX25" fmla="*/ 32750 w 55457"/>
                    <a:gd name="connsiteY25" fmla="*/ 59476 h 63753"/>
                    <a:gd name="connsiteX26" fmla="*/ 19340 w 55457"/>
                    <a:gd name="connsiteY26" fmla="*/ 62334 h 63753"/>
                    <a:gd name="connsiteX27" fmla="*/ 8592 w 55457"/>
                    <a:gd name="connsiteY27" fmla="*/ 59858 h 63753"/>
                    <a:gd name="connsiteX28" fmla="*/ 1078 w 55457"/>
                    <a:gd name="connsiteY28" fmla="*/ 53000 h 63753"/>
                    <a:gd name="connsiteX29" fmla="*/ -1586 w 55457"/>
                    <a:gd name="connsiteY29" fmla="*/ 43475 h 63753"/>
                    <a:gd name="connsiteX30" fmla="*/ 39693 w 55457"/>
                    <a:gd name="connsiteY30" fmla="*/ 48047 h 63753"/>
                    <a:gd name="connsiteX31" fmla="*/ 41691 w 55457"/>
                    <a:gd name="connsiteY31" fmla="*/ 44903 h 63753"/>
                    <a:gd name="connsiteX32" fmla="*/ 42451 w 55457"/>
                    <a:gd name="connsiteY32" fmla="*/ 42141 h 63753"/>
                    <a:gd name="connsiteX33" fmla="*/ 42451 w 55457"/>
                    <a:gd name="connsiteY33" fmla="*/ 33283 h 63753"/>
                    <a:gd name="connsiteX34" fmla="*/ 34177 w 55457"/>
                    <a:gd name="connsiteY34" fmla="*/ 30997 h 63753"/>
                    <a:gd name="connsiteX35" fmla="*/ 25521 w 55457"/>
                    <a:gd name="connsiteY35" fmla="*/ 30235 h 63753"/>
                    <a:gd name="connsiteX36" fmla="*/ 11730 w 55457"/>
                    <a:gd name="connsiteY36" fmla="*/ 33664 h 63753"/>
                    <a:gd name="connsiteX37" fmla="*/ 6403 w 55457"/>
                    <a:gd name="connsiteY37" fmla="*/ 42712 h 63753"/>
                    <a:gd name="connsiteX38" fmla="*/ 8211 w 55457"/>
                    <a:gd name="connsiteY38" fmla="*/ 49094 h 63753"/>
                    <a:gd name="connsiteX39" fmla="*/ 13348 w 55457"/>
                    <a:gd name="connsiteY39" fmla="*/ 54048 h 63753"/>
                    <a:gd name="connsiteX40" fmla="*/ 21337 w 55457"/>
                    <a:gd name="connsiteY40" fmla="*/ 55952 h 63753"/>
                    <a:gd name="connsiteX41" fmla="*/ 31989 w 55457"/>
                    <a:gd name="connsiteY41" fmla="*/ 53666 h 63753"/>
                    <a:gd name="connsiteX42" fmla="*/ 39693 w 55457"/>
                    <a:gd name="connsiteY42" fmla="*/ 48047 h 6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457" h="63753">
                      <a:moveTo>
                        <a:pt x="-1586" y="43475"/>
                      </a:moveTo>
                      <a:cubicBezTo>
                        <a:pt x="-1586" y="39855"/>
                        <a:pt x="-444" y="36331"/>
                        <a:pt x="1838" y="33569"/>
                      </a:cubicBezTo>
                      <a:cubicBezTo>
                        <a:pt x="4311" y="30615"/>
                        <a:pt x="7451" y="28329"/>
                        <a:pt x="11065" y="26996"/>
                      </a:cubicBezTo>
                      <a:cubicBezTo>
                        <a:pt x="15440" y="25377"/>
                        <a:pt x="20005" y="24519"/>
                        <a:pt x="24665" y="24615"/>
                      </a:cubicBezTo>
                      <a:cubicBezTo>
                        <a:pt x="27710" y="24615"/>
                        <a:pt x="30848" y="24901"/>
                        <a:pt x="33891" y="25377"/>
                      </a:cubicBezTo>
                      <a:cubicBezTo>
                        <a:pt x="36840" y="25757"/>
                        <a:pt x="39693" y="26425"/>
                        <a:pt x="42547" y="27472"/>
                      </a:cubicBezTo>
                      <a:lnTo>
                        <a:pt x="42547" y="22424"/>
                      </a:lnTo>
                      <a:cubicBezTo>
                        <a:pt x="42737" y="17852"/>
                        <a:pt x="41120" y="13376"/>
                        <a:pt x="37981" y="10138"/>
                      </a:cubicBezTo>
                      <a:cubicBezTo>
                        <a:pt x="34462" y="6994"/>
                        <a:pt x="29897" y="5375"/>
                        <a:pt x="25237" y="5660"/>
                      </a:cubicBezTo>
                      <a:cubicBezTo>
                        <a:pt x="21907" y="5660"/>
                        <a:pt x="18578" y="6232"/>
                        <a:pt x="15440" y="7470"/>
                      </a:cubicBezTo>
                      <a:cubicBezTo>
                        <a:pt x="11921" y="8899"/>
                        <a:pt x="8497" y="10708"/>
                        <a:pt x="5452" y="12899"/>
                      </a:cubicBezTo>
                      <a:lnTo>
                        <a:pt x="2219" y="6898"/>
                      </a:lnTo>
                      <a:cubicBezTo>
                        <a:pt x="5928" y="4326"/>
                        <a:pt x="9922" y="2231"/>
                        <a:pt x="14108" y="707"/>
                      </a:cubicBezTo>
                      <a:cubicBezTo>
                        <a:pt x="17913" y="-626"/>
                        <a:pt x="22002" y="-1389"/>
                        <a:pt x="25997" y="-1389"/>
                      </a:cubicBezTo>
                      <a:cubicBezTo>
                        <a:pt x="32655" y="-1675"/>
                        <a:pt x="39218" y="613"/>
                        <a:pt x="44164" y="5089"/>
                      </a:cubicBezTo>
                      <a:cubicBezTo>
                        <a:pt x="48824" y="9947"/>
                        <a:pt x="51202" y="16423"/>
                        <a:pt x="50821" y="22996"/>
                      </a:cubicBezTo>
                      <a:lnTo>
                        <a:pt x="50821" y="51094"/>
                      </a:lnTo>
                      <a:cubicBezTo>
                        <a:pt x="50821" y="51951"/>
                        <a:pt x="51012" y="52905"/>
                        <a:pt x="51582" y="53666"/>
                      </a:cubicBezTo>
                      <a:cubicBezTo>
                        <a:pt x="52153" y="54238"/>
                        <a:pt x="53009" y="54523"/>
                        <a:pt x="53866" y="54523"/>
                      </a:cubicBezTo>
                      <a:lnTo>
                        <a:pt x="53866" y="61191"/>
                      </a:lnTo>
                      <a:cubicBezTo>
                        <a:pt x="52818" y="61287"/>
                        <a:pt x="52058" y="61382"/>
                        <a:pt x="51488" y="61382"/>
                      </a:cubicBezTo>
                      <a:cubicBezTo>
                        <a:pt x="51012" y="61476"/>
                        <a:pt x="50536" y="61476"/>
                        <a:pt x="50061" y="61382"/>
                      </a:cubicBezTo>
                      <a:cubicBezTo>
                        <a:pt x="48253" y="61476"/>
                        <a:pt x="46637" y="60810"/>
                        <a:pt x="45400" y="59476"/>
                      </a:cubicBezTo>
                      <a:cubicBezTo>
                        <a:pt x="44448" y="58429"/>
                        <a:pt x="43783" y="57000"/>
                        <a:pt x="43593" y="55571"/>
                      </a:cubicBezTo>
                      <a:lnTo>
                        <a:pt x="43497" y="51190"/>
                      </a:lnTo>
                      <a:cubicBezTo>
                        <a:pt x="40645" y="54809"/>
                        <a:pt x="37030" y="57667"/>
                        <a:pt x="32750" y="59476"/>
                      </a:cubicBezTo>
                      <a:cubicBezTo>
                        <a:pt x="28565" y="61382"/>
                        <a:pt x="24000" y="62334"/>
                        <a:pt x="19340" y="62334"/>
                      </a:cubicBezTo>
                      <a:cubicBezTo>
                        <a:pt x="15630" y="62430"/>
                        <a:pt x="11921" y="61572"/>
                        <a:pt x="8592" y="59858"/>
                      </a:cubicBezTo>
                      <a:cubicBezTo>
                        <a:pt x="5548" y="58238"/>
                        <a:pt x="2979" y="55857"/>
                        <a:pt x="1078" y="53000"/>
                      </a:cubicBezTo>
                      <a:cubicBezTo>
                        <a:pt x="-730" y="50142"/>
                        <a:pt x="-1681" y="46809"/>
                        <a:pt x="-1586" y="43475"/>
                      </a:cubicBezTo>
                      <a:moveTo>
                        <a:pt x="39693" y="48047"/>
                      </a:moveTo>
                      <a:cubicBezTo>
                        <a:pt x="40550" y="47095"/>
                        <a:pt x="41215" y="46046"/>
                        <a:pt x="41691" y="44903"/>
                      </a:cubicBezTo>
                      <a:cubicBezTo>
                        <a:pt x="42166" y="44046"/>
                        <a:pt x="42356" y="43094"/>
                        <a:pt x="42451" y="42141"/>
                      </a:cubicBezTo>
                      <a:lnTo>
                        <a:pt x="42451" y="33283"/>
                      </a:lnTo>
                      <a:cubicBezTo>
                        <a:pt x="39788" y="32330"/>
                        <a:pt x="37030" y="31569"/>
                        <a:pt x="34177" y="30997"/>
                      </a:cubicBezTo>
                      <a:cubicBezTo>
                        <a:pt x="31323" y="30520"/>
                        <a:pt x="28375" y="30235"/>
                        <a:pt x="25521" y="30235"/>
                      </a:cubicBezTo>
                      <a:cubicBezTo>
                        <a:pt x="20670" y="30044"/>
                        <a:pt x="15915" y="31187"/>
                        <a:pt x="11730" y="33664"/>
                      </a:cubicBezTo>
                      <a:cubicBezTo>
                        <a:pt x="8402" y="35473"/>
                        <a:pt x="6403" y="38997"/>
                        <a:pt x="6403" y="42712"/>
                      </a:cubicBezTo>
                      <a:cubicBezTo>
                        <a:pt x="6403" y="44998"/>
                        <a:pt x="7070" y="47189"/>
                        <a:pt x="8211" y="49094"/>
                      </a:cubicBezTo>
                      <a:cubicBezTo>
                        <a:pt x="9448" y="51190"/>
                        <a:pt x="11254" y="52905"/>
                        <a:pt x="13348" y="54048"/>
                      </a:cubicBezTo>
                      <a:cubicBezTo>
                        <a:pt x="15821" y="55286"/>
                        <a:pt x="18578" y="55952"/>
                        <a:pt x="21337" y="55952"/>
                      </a:cubicBezTo>
                      <a:cubicBezTo>
                        <a:pt x="25046" y="55952"/>
                        <a:pt x="28661" y="55191"/>
                        <a:pt x="31989" y="53666"/>
                      </a:cubicBezTo>
                      <a:cubicBezTo>
                        <a:pt x="34937" y="52428"/>
                        <a:pt x="37601" y="50523"/>
                        <a:pt x="39693" y="48047"/>
                      </a:cubicBezTo>
                    </a:path>
                  </a:pathLst>
                </a:custGeom>
                <a:grpFill/>
                <a:ln w="948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F7A5F71F-D310-B102-9F3C-94B9B61AC6AD}"/>
                    </a:ext>
                  </a:extLst>
                </p:cNvPr>
                <p:cNvSpPr/>
                <p:nvPr/>
              </p:nvSpPr>
              <p:spPr>
                <a:xfrm>
                  <a:off x="6821076" y="3243443"/>
                  <a:ext cx="52216" cy="62588"/>
                </a:xfrm>
                <a:custGeom>
                  <a:avLst/>
                  <a:gdLst>
                    <a:gd name="connsiteX0" fmla="*/ 50619 w 52216"/>
                    <a:gd name="connsiteY0" fmla="*/ 61176 h 62588"/>
                    <a:gd name="connsiteX1" fmla="*/ 42249 w 52216"/>
                    <a:gd name="connsiteY1" fmla="*/ 61176 h 62588"/>
                    <a:gd name="connsiteX2" fmla="*/ 42249 w 52216"/>
                    <a:gd name="connsiteY2" fmla="*/ 26885 h 62588"/>
                    <a:gd name="connsiteX3" fmla="*/ 39014 w 52216"/>
                    <a:gd name="connsiteY3" fmla="*/ 11170 h 62588"/>
                    <a:gd name="connsiteX4" fmla="*/ 29028 w 52216"/>
                    <a:gd name="connsiteY4" fmla="*/ 6217 h 62588"/>
                    <a:gd name="connsiteX5" fmla="*/ 19898 w 52216"/>
                    <a:gd name="connsiteY5" fmla="*/ 8503 h 62588"/>
                    <a:gd name="connsiteX6" fmla="*/ 11812 w 52216"/>
                    <a:gd name="connsiteY6" fmla="*/ 14694 h 62588"/>
                    <a:gd name="connsiteX7" fmla="*/ 6772 w 52216"/>
                    <a:gd name="connsiteY7" fmla="*/ 23647 h 62588"/>
                    <a:gd name="connsiteX8" fmla="*/ 6772 w 52216"/>
                    <a:gd name="connsiteY8" fmla="*/ 61176 h 62588"/>
                    <a:gd name="connsiteX9" fmla="*/ -1598 w 52216"/>
                    <a:gd name="connsiteY9" fmla="*/ 61176 h 62588"/>
                    <a:gd name="connsiteX10" fmla="*/ -1598 w 52216"/>
                    <a:gd name="connsiteY10" fmla="*/ -451 h 62588"/>
                    <a:gd name="connsiteX11" fmla="*/ 6106 w 52216"/>
                    <a:gd name="connsiteY11" fmla="*/ -451 h 62588"/>
                    <a:gd name="connsiteX12" fmla="*/ 6106 w 52216"/>
                    <a:gd name="connsiteY12" fmla="*/ 13551 h 62588"/>
                    <a:gd name="connsiteX13" fmla="*/ 12574 w 52216"/>
                    <a:gd name="connsiteY13" fmla="*/ 5740 h 62588"/>
                    <a:gd name="connsiteX14" fmla="*/ 21609 w 52216"/>
                    <a:gd name="connsiteY14" fmla="*/ 502 h 62588"/>
                    <a:gd name="connsiteX15" fmla="*/ 32071 w 52216"/>
                    <a:gd name="connsiteY15" fmla="*/ -1403 h 62588"/>
                    <a:gd name="connsiteX16" fmla="*/ 40917 w 52216"/>
                    <a:gd name="connsiteY16" fmla="*/ 502 h 62588"/>
                    <a:gd name="connsiteX17" fmla="*/ 46529 w 52216"/>
                    <a:gd name="connsiteY17" fmla="*/ 5836 h 62588"/>
                    <a:gd name="connsiteX18" fmla="*/ 49667 w 52216"/>
                    <a:gd name="connsiteY18" fmla="*/ 14218 h 62588"/>
                    <a:gd name="connsiteX19" fmla="*/ 50619 w 52216"/>
                    <a:gd name="connsiteY19" fmla="*/ 25076 h 6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216" h="62588">
                      <a:moveTo>
                        <a:pt x="50619" y="61176"/>
                      </a:moveTo>
                      <a:lnTo>
                        <a:pt x="42249" y="61176"/>
                      </a:lnTo>
                      <a:lnTo>
                        <a:pt x="42249" y="26885"/>
                      </a:lnTo>
                      <a:cubicBezTo>
                        <a:pt x="42629" y="21457"/>
                        <a:pt x="41487" y="16028"/>
                        <a:pt x="39014" y="11170"/>
                      </a:cubicBezTo>
                      <a:cubicBezTo>
                        <a:pt x="36827" y="7835"/>
                        <a:pt x="33022" y="5931"/>
                        <a:pt x="29028" y="6217"/>
                      </a:cubicBezTo>
                      <a:cubicBezTo>
                        <a:pt x="25889" y="6217"/>
                        <a:pt x="22751" y="7074"/>
                        <a:pt x="19898" y="8503"/>
                      </a:cubicBezTo>
                      <a:cubicBezTo>
                        <a:pt x="16854" y="10027"/>
                        <a:pt x="14095" y="12122"/>
                        <a:pt x="11812" y="14694"/>
                      </a:cubicBezTo>
                      <a:cubicBezTo>
                        <a:pt x="9530" y="17266"/>
                        <a:pt x="7818" y="20314"/>
                        <a:pt x="6772" y="23647"/>
                      </a:cubicBezTo>
                      <a:lnTo>
                        <a:pt x="6772" y="61176"/>
                      </a:lnTo>
                      <a:lnTo>
                        <a:pt x="-1598" y="61176"/>
                      </a:lnTo>
                      <a:lnTo>
                        <a:pt x="-1598" y="-451"/>
                      </a:lnTo>
                      <a:lnTo>
                        <a:pt x="6106" y="-451"/>
                      </a:lnTo>
                      <a:lnTo>
                        <a:pt x="6106" y="13551"/>
                      </a:lnTo>
                      <a:cubicBezTo>
                        <a:pt x="7723" y="10503"/>
                        <a:pt x="9911" y="7835"/>
                        <a:pt x="12574" y="5740"/>
                      </a:cubicBezTo>
                      <a:cubicBezTo>
                        <a:pt x="15332" y="3454"/>
                        <a:pt x="18376" y="1741"/>
                        <a:pt x="21609" y="502"/>
                      </a:cubicBezTo>
                      <a:cubicBezTo>
                        <a:pt x="25033" y="-736"/>
                        <a:pt x="28552" y="-1403"/>
                        <a:pt x="32071" y="-1403"/>
                      </a:cubicBezTo>
                      <a:cubicBezTo>
                        <a:pt x="35116" y="-1499"/>
                        <a:pt x="38159" y="-831"/>
                        <a:pt x="40917" y="502"/>
                      </a:cubicBezTo>
                      <a:cubicBezTo>
                        <a:pt x="43200" y="1741"/>
                        <a:pt x="45197" y="3645"/>
                        <a:pt x="46529" y="5836"/>
                      </a:cubicBezTo>
                      <a:cubicBezTo>
                        <a:pt x="48051" y="8408"/>
                        <a:pt x="49097" y="11266"/>
                        <a:pt x="49667" y="14218"/>
                      </a:cubicBezTo>
                      <a:cubicBezTo>
                        <a:pt x="50333" y="17742"/>
                        <a:pt x="50619" y="21361"/>
                        <a:pt x="50619" y="25076"/>
                      </a:cubicBezTo>
                      <a:close/>
                    </a:path>
                  </a:pathLst>
                </a:custGeom>
                <a:grpFill/>
                <a:ln w="948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73E31691-79C2-3908-2EEF-E3DBDAA6351C}"/>
                    </a:ext>
                  </a:extLst>
                </p:cNvPr>
                <p:cNvSpPr/>
                <p:nvPr/>
              </p:nvSpPr>
              <p:spPr>
                <a:xfrm>
                  <a:off x="6887084" y="3219449"/>
                  <a:ext cx="62774" cy="87820"/>
                </a:xfrm>
                <a:custGeom>
                  <a:avLst/>
                  <a:gdLst>
                    <a:gd name="connsiteX0" fmla="*/ -1603 w 62774"/>
                    <a:gd name="connsiteY0" fmla="*/ 54596 h 87820"/>
                    <a:gd name="connsiteX1" fmla="*/ 2107 w 62774"/>
                    <a:gd name="connsiteY1" fmla="*/ 38594 h 87820"/>
                    <a:gd name="connsiteX2" fmla="*/ 12093 w 62774"/>
                    <a:gd name="connsiteY2" fmla="*/ 26974 h 87820"/>
                    <a:gd name="connsiteX3" fmla="*/ 26645 w 62774"/>
                    <a:gd name="connsiteY3" fmla="*/ 22593 h 87820"/>
                    <a:gd name="connsiteX4" fmla="*/ 40436 w 62774"/>
                    <a:gd name="connsiteY4" fmla="*/ 26688 h 87820"/>
                    <a:gd name="connsiteX5" fmla="*/ 49948 w 62774"/>
                    <a:gd name="connsiteY5" fmla="*/ 36499 h 87820"/>
                    <a:gd name="connsiteX6" fmla="*/ 49948 w 62774"/>
                    <a:gd name="connsiteY6" fmla="*/ -1411 h 87820"/>
                    <a:gd name="connsiteX7" fmla="*/ 58223 w 62774"/>
                    <a:gd name="connsiteY7" fmla="*/ -1411 h 87820"/>
                    <a:gd name="connsiteX8" fmla="*/ 58223 w 62774"/>
                    <a:gd name="connsiteY8" fmla="*/ 75075 h 87820"/>
                    <a:gd name="connsiteX9" fmla="*/ 58889 w 62774"/>
                    <a:gd name="connsiteY9" fmla="*/ 77552 h 87820"/>
                    <a:gd name="connsiteX10" fmla="*/ 61171 w 62774"/>
                    <a:gd name="connsiteY10" fmla="*/ 78504 h 87820"/>
                    <a:gd name="connsiteX11" fmla="*/ 61171 w 62774"/>
                    <a:gd name="connsiteY11" fmla="*/ 85171 h 87820"/>
                    <a:gd name="connsiteX12" fmla="*/ 57367 w 62774"/>
                    <a:gd name="connsiteY12" fmla="*/ 85362 h 87820"/>
                    <a:gd name="connsiteX13" fmla="*/ 52897 w 62774"/>
                    <a:gd name="connsiteY13" fmla="*/ 83362 h 87820"/>
                    <a:gd name="connsiteX14" fmla="*/ 50995 w 62774"/>
                    <a:gd name="connsiteY14" fmla="*/ 79266 h 87820"/>
                    <a:gd name="connsiteX15" fmla="*/ 50995 w 62774"/>
                    <a:gd name="connsiteY15" fmla="*/ 73170 h 87820"/>
                    <a:gd name="connsiteX16" fmla="*/ 40912 w 62774"/>
                    <a:gd name="connsiteY16" fmla="*/ 82790 h 87820"/>
                    <a:gd name="connsiteX17" fmla="*/ 27977 w 62774"/>
                    <a:gd name="connsiteY17" fmla="*/ 86410 h 87820"/>
                    <a:gd name="connsiteX18" fmla="*/ 16183 w 62774"/>
                    <a:gd name="connsiteY18" fmla="*/ 83743 h 87820"/>
                    <a:gd name="connsiteX19" fmla="*/ 6767 w 62774"/>
                    <a:gd name="connsiteY19" fmla="*/ 76694 h 87820"/>
                    <a:gd name="connsiteX20" fmla="*/ -1603 w 62774"/>
                    <a:gd name="connsiteY20" fmla="*/ 54596 h 87820"/>
                    <a:gd name="connsiteX21" fmla="*/ 49948 w 62774"/>
                    <a:gd name="connsiteY21" fmla="*/ 64026 h 87820"/>
                    <a:gd name="connsiteX22" fmla="*/ 49948 w 62774"/>
                    <a:gd name="connsiteY22" fmla="*/ 45167 h 87820"/>
                    <a:gd name="connsiteX23" fmla="*/ 44908 w 62774"/>
                    <a:gd name="connsiteY23" fmla="*/ 37546 h 87820"/>
                    <a:gd name="connsiteX24" fmla="*/ 37203 w 62774"/>
                    <a:gd name="connsiteY24" fmla="*/ 32118 h 87820"/>
                    <a:gd name="connsiteX25" fmla="*/ 28833 w 62774"/>
                    <a:gd name="connsiteY25" fmla="*/ 30022 h 87820"/>
                    <a:gd name="connsiteX26" fmla="*/ 19798 w 62774"/>
                    <a:gd name="connsiteY26" fmla="*/ 32118 h 87820"/>
                    <a:gd name="connsiteX27" fmla="*/ 12950 w 62774"/>
                    <a:gd name="connsiteY27" fmla="*/ 37642 h 87820"/>
                    <a:gd name="connsiteX28" fmla="*/ 8574 w 62774"/>
                    <a:gd name="connsiteY28" fmla="*/ 45548 h 87820"/>
                    <a:gd name="connsiteX29" fmla="*/ 7053 w 62774"/>
                    <a:gd name="connsiteY29" fmla="*/ 54692 h 87820"/>
                    <a:gd name="connsiteX30" fmla="*/ 8764 w 62774"/>
                    <a:gd name="connsiteY30" fmla="*/ 64026 h 87820"/>
                    <a:gd name="connsiteX31" fmla="*/ 13615 w 62774"/>
                    <a:gd name="connsiteY31" fmla="*/ 71837 h 87820"/>
                    <a:gd name="connsiteX32" fmla="*/ 20844 w 62774"/>
                    <a:gd name="connsiteY32" fmla="*/ 77171 h 87820"/>
                    <a:gd name="connsiteX33" fmla="*/ 29784 w 62774"/>
                    <a:gd name="connsiteY33" fmla="*/ 79075 h 87820"/>
                    <a:gd name="connsiteX34" fmla="*/ 36062 w 62774"/>
                    <a:gd name="connsiteY34" fmla="*/ 77837 h 87820"/>
                    <a:gd name="connsiteX35" fmla="*/ 42339 w 62774"/>
                    <a:gd name="connsiteY35" fmla="*/ 74599 h 87820"/>
                    <a:gd name="connsiteX36" fmla="*/ 47285 w 62774"/>
                    <a:gd name="connsiteY36" fmla="*/ 69836 h 87820"/>
                    <a:gd name="connsiteX37" fmla="*/ 49854 w 62774"/>
                    <a:gd name="connsiteY37" fmla="*/ 64121 h 8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2774" h="87820">
                      <a:moveTo>
                        <a:pt x="-1603" y="54596"/>
                      </a:moveTo>
                      <a:cubicBezTo>
                        <a:pt x="-1603" y="49072"/>
                        <a:pt x="-366" y="43547"/>
                        <a:pt x="2107" y="38594"/>
                      </a:cubicBezTo>
                      <a:cubicBezTo>
                        <a:pt x="4389" y="33927"/>
                        <a:pt x="7813" y="29927"/>
                        <a:pt x="12093" y="26974"/>
                      </a:cubicBezTo>
                      <a:cubicBezTo>
                        <a:pt x="16374" y="24117"/>
                        <a:pt x="21414" y="22593"/>
                        <a:pt x="26645" y="22593"/>
                      </a:cubicBezTo>
                      <a:cubicBezTo>
                        <a:pt x="31496" y="22593"/>
                        <a:pt x="36347" y="24022"/>
                        <a:pt x="40436" y="26688"/>
                      </a:cubicBezTo>
                      <a:cubicBezTo>
                        <a:pt x="44241" y="29260"/>
                        <a:pt x="47476" y="32593"/>
                        <a:pt x="49948" y="36499"/>
                      </a:cubicBezTo>
                      <a:lnTo>
                        <a:pt x="49948" y="-1411"/>
                      </a:lnTo>
                      <a:lnTo>
                        <a:pt x="58223" y="-1411"/>
                      </a:lnTo>
                      <a:lnTo>
                        <a:pt x="58223" y="75075"/>
                      </a:lnTo>
                      <a:cubicBezTo>
                        <a:pt x="58128" y="75932"/>
                        <a:pt x="58413" y="76789"/>
                        <a:pt x="58889" y="77552"/>
                      </a:cubicBezTo>
                      <a:cubicBezTo>
                        <a:pt x="59554" y="78123"/>
                        <a:pt x="60316" y="78504"/>
                        <a:pt x="61171" y="78504"/>
                      </a:cubicBezTo>
                      <a:lnTo>
                        <a:pt x="61171" y="85171"/>
                      </a:lnTo>
                      <a:cubicBezTo>
                        <a:pt x="59935" y="85362"/>
                        <a:pt x="58603" y="85457"/>
                        <a:pt x="57367" y="85362"/>
                      </a:cubicBezTo>
                      <a:cubicBezTo>
                        <a:pt x="55655" y="85362"/>
                        <a:pt x="54038" y="84600"/>
                        <a:pt x="52897" y="83362"/>
                      </a:cubicBezTo>
                      <a:cubicBezTo>
                        <a:pt x="51660" y="82315"/>
                        <a:pt x="50995" y="80790"/>
                        <a:pt x="50995" y="79266"/>
                      </a:cubicBezTo>
                      <a:lnTo>
                        <a:pt x="50995" y="73170"/>
                      </a:lnTo>
                      <a:cubicBezTo>
                        <a:pt x="48522" y="77171"/>
                        <a:pt x="45003" y="80504"/>
                        <a:pt x="40912" y="82790"/>
                      </a:cubicBezTo>
                      <a:cubicBezTo>
                        <a:pt x="37012" y="85076"/>
                        <a:pt x="32542" y="86314"/>
                        <a:pt x="27977" y="86410"/>
                      </a:cubicBezTo>
                      <a:cubicBezTo>
                        <a:pt x="23887" y="86410"/>
                        <a:pt x="19893" y="85553"/>
                        <a:pt x="16183" y="83743"/>
                      </a:cubicBezTo>
                      <a:cubicBezTo>
                        <a:pt x="12569" y="82028"/>
                        <a:pt x="9335" y="79647"/>
                        <a:pt x="6767" y="76694"/>
                      </a:cubicBezTo>
                      <a:cubicBezTo>
                        <a:pt x="1345" y="70599"/>
                        <a:pt x="-1603" y="62788"/>
                        <a:pt x="-1603" y="54596"/>
                      </a:cubicBezTo>
                      <a:moveTo>
                        <a:pt x="49948" y="64026"/>
                      </a:moveTo>
                      <a:lnTo>
                        <a:pt x="49948" y="45167"/>
                      </a:lnTo>
                      <a:cubicBezTo>
                        <a:pt x="48806" y="42309"/>
                        <a:pt x="47095" y="39737"/>
                        <a:pt x="44908" y="37546"/>
                      </a:cubicBezTo>
                      <a:cubicBezTo>
                        <a:pt x="42720" y="35356"/>
                        <a:pt x="40057" y="33451"/>
                        <a:pt x="37203" y="32118"/>
                      </a:cubicBezTo>
                      <a:cubicBezTo>
                        <a:pt x="34635" y="30784"/>
                        <a:pt x="31782" y="30118"/>
                        <a:pt x="28833" y="30022"/>
                      </a:cubicBezTo>
                      <a:cubicBezTo>
                        <a:pt x="25695" y="30022"/>
                        <a:pt x="22650" y="30689"/>
                        <a:pt x="19798" y="32118"/>
                      </a:cubicBezTo>
                      <a:cubicBezTo>
                        <a:pt x="17134" y="33451"/>
                        <a:pt x="14852" y="35356"/>
                        <a:pt x="12950" y="37642"/>
                      </a:cubicBezTo>
                      <a:cubicBezTo>
                        <a:pt x="11047" y="40023"/>
                        <a:pt x="9525" y="42690"/>
                        <a:pt x="8574" y="45548"/>
                      </a:cubicBezTo>
                      <a:cubicBezTo>
                        <a:pt x="7528" y="48500"/>
                        <a:pt x="7053" y="51549"/>
                        <a:pt x="7053" y="54692"/>
                      </a:cubicBezTo>
                      <a:cubicBezTo>
                        <a:pt x="7053" y="57835"/>
                        <a:pt x="7623" y="61074"/>
                        <a:pt x="8764" y="64026"/>
                      </a:cubicBezTo>
                      <a:cubicBezTo>
                        <a:pt x="9810" y="66884"/>
                        <a:pt x="11523" y="69550"/>
                        <a:pt x="13615" y="71837"/>
                      </a:cubicBezTo>
                      <a:cubicBezTo>
                        <a:pt x="15612" y="74123"/>
                        <a:pt x="18085" y="75932"/>
                        <a:pt x="20844" y="77171"/>
                      </a:cubicBezTo>
                      <a:cubicBezTo>
                        <a:pt x="23698" y="78409"/>
                        <a:pt x="26741" y="79075"/>
                        <a:pt x="29784" y="79075"/>
                      </a:cubicBezTo>
                      <a:cubicBezTo>
                        <a:pt x="31972" y="78981"/>
                        <a:pt x="34065" y="78600"/>
                        <a:pt x="36062" y="77837"/>
                      </a:cubicBezTo>
                      <a:cubicBezTo>
                        <a:pt x="38344" y="77075"/>
                        <a:pt x="40436" y="75932"/>
                        <a:pt x="42339" y="74599"/>
                      </a:cubicBezTo>
                      <a:cubicBezTo>
                        <a:pt x="44241" y="73360"/>
                        <a:pt x="45858" y="71742"/>
                        <a:pt x="47285" y="69836"/>
                      </a:cubicBezTo>
                      <a:cubicBezTo>
                        <a:pt x="48617" y="68122"/>
                        <a:pt x="49473" y="66217"/>
                        <a:pt x="49854" y="64121"/>
                      </a:cubicBezTo>
                    </a:path>
                  </a:pathLst>
                </a:custGeom>
                <a:grpFill/>
                <a:ln w="948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A2B4A17D-9D59-7F62-227B-67DA14A451C5}"/>
                    </a:ext>
                  </a:extLst>
                </p:cNvPr>
                <p:cNvSpPr/>
                <p:nvPr/>
              </p:nvSpPr>
              <p:spPr>
                <a:xfrm>
                  <a:off x="6961176" y="3243368"/>
                  <a:ext cx="49195" cy="63807"/>
                </a:xfrm>
                <a:custGeom>
                  <a:avLst/>
                  <a:gdLst>
                    <a:gd name="connsiteX0" fmla="*/ 23692 w 49195"/>
                    <a:gd name="connsiteY0" fmla="*/ 62395 h 63807"/>
                    <a:gd name="connsiteX1" fmla="*/ 9711 w 49195"/>
                    <a:gd name="connsiteY1" fmla="*/ 59918 h 63807"/>
                    <a:gd name="connsiteX2" fmla="*/ -1608 w 49195"/>
                    <a:gd name="connsiteY2" fmla="*/ 52298 h 63807"/>
                    <a:gd name="connsiteX3" fmla="*/ 1817 w 49195"/>
                    <a:gd name="connsiteY3" fmla="*/ 46392 h 63807"/>
                    <a:gd name="connsiteX4" fmla="*/ 12279 w 49195"/>
                    <a:gd name="connsiteY4" fmla="*/ 53441 h 63807"/>
                    <a:gd name="connsiteX5" fmla="*/ 23312 w 49195"/>
                    <a:gd name="connsiteY5" fmla="*/ 55631 h 63807"/>
                    <a:gd name="connsiteX6" fmla="*/ 34916 w 49195"/>
                    <a:gd name="connsiteY6" fmla="*/ 52774 h 63807"/>
                    <a:gd name="connsiteX7" fmla="*/ 39291 w 49195"/>
                    <a:gd name="connsiteY7" fmla="*/ 44678 h 63807"/>
                    <a:gd name="connsiteX8" fmla="*/ 37198 w 49195"/>
                    <a:gd name="connsiteY8" fmla="*/ 39058 h 63807"/>
                    <a:gd name="connsiteX9" fmla="*/ 30921 w 49195"/>
                    <a:gd name="connsiteY9" fmla="*/ 36010 h 63807"/>
                    <a:gd name="connsiteX10" fmla="*/ 21314 w 49195"/>
                    <a:gd name="connsiteY10" fmla="*/ 33343 h 63807"/>
                    <a:gd name="connsiteX11" fmla="*/ 10662 w 49195"/>
                    <a:gd name="connsiteY11" fmla="*/ 29533 h 63807"/>
                    <a:gd name="connsiteX12" fmla="*/ 4099 w 49195"/>
                    <a:gd name="connsiteY12" fmla="*/ 24485 h 63807"/>
                    <a:gd name="connsiteX13" fmla="*/ 1817 w 49195"/>
                    <a:gd name="connsiteY13" fmla="*/ 16674 h 63807"/>
                    <a:gd name="connsiteX14" fmla="*/ 4860 w 49195"/>
                    <a:gd name="connsiteY14" fmla="*/ 6674 h 63807"/>
                    <a:gd name="connsiteX15" fmla="*/ 13230 w 49195"/>
                    <a:gd name="connsiteY15" fmla="*/ 673 h 63807"/>
                    <a:gd name="connsiteX16" fmla="*/ 37579 w 49195"/>
                    <a:gd name="connsiteY16" fmla="*/ 862 h 63807"/>
                    <a:gd name="connsiteX17" fmla="*/ 46519 w 49195"/>
                    <a:gd name="connsiteY17" fmla="*/ 7149 h 63807"/>
                    <a:gd name="connsiteX18" fmla="*/ 42524 w 49195"/>
                    <a:gd name="connsiteY18" fmla="*/ 12864 h 63807"/>
                    <a:gd name="connsiteX19" fmla="*/ 34630 w 49195"/>
                    <a:gd name="connsiteY19" fmla="*/ 7245 h 63807"/>
                    <a:gd name="connsiteX20" fmla="*/ 24548 w 49195"/>
                    <a:gd name="connsiteY20" fmla="*/ 5340 h 63807"/>
                    <a:gd name="connsiteX21" fmla="*/ 17509 w 49195"/>
                    <a:gd name="connsiteY21" fmla="*/ 6292 h 63807"/>
                    <a:gd name="connsiteX22" fmla="*/ 11898 w 49195"/>
                    <a:gd name="connsiteY22" fmla="*/ 9530 h 63807"/>
                    <a:gd name="connsiteX23" fmla="*/ 9711 w 49195"/>
                    <a:gd name="connsiteY23" fmla="*/ 15722 h 63807"/>
                    <a:gd name="connsiteX24" fmla="*/ 11423 w 49195"/>
                    <a:gd name="connsiteY24" fmla="*/ 20771 h 63807"/>
                    <a:gd name="connsiteX25" fmla="*/ 16273 w 49195"/>
                    <a:gd name="connsiteY25" fmla="*/ 23818 h 63807"/>
                    <a:gd name="connsiteX26" fmla="*/ 24454 w 49195"/>
                    <a:gd name="connsiteY26" fmla="*/ 26485 h 63807"/>
                    <a:gd name="connsiteX27" fmla="*/ 36627 w 49195"/>
                    <a:gd name="connsiteY27" fmla="*/ 30296 h 63807"/>
                    <a:gd name="connsiteX28" fmla="*/ 44713 w 49195"/>
                    <a:gd name="connsiteY28" fmla="*/ 35343 h 63807"/>
                    <a:gd name="connsiteX29" fmla="*/ 47565 w 49195"/>
                    <a:gd name="connsiteY29" fmla="*/ 44011 h 63807"/>
                    <a:gd name="connsiteX30" fmla="*/ 41003 w 49195"/>
                    <a:gd name="connsiteY30" fmla="*/ 57442 h 63807"/>
                    <a:gd name="connsiteX31" fmla="*/ 23692 w 49195"/>
                    <a:gd name="connsiteY31" fmla="*/ 62299 h 6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195" h="63807">
                      <a:moveTo>
                        <a:pt x="23692" y="62395"/>
                      </a:moveTo>
                      <a:cubicBezTo>
                        <a:pt x="18936" y="62395"/>
                        <a:pt x="14181" y="61632"/>
                        <a:pt x="9711" y="59918"/>
                      </a:cubicBezTo>
                      <a:cubicBezTo>
                        <a:pt x="5336" y="58298"/>
                        <a:pt x="1531" y="55727"/>
                        <a:pt x="-1608" y="52298"/>
                      </a:cubicBezTo>
                      <a:lnTo>
                        <a:pt x="1817" y="46392"/>
                      </a:lnTo>
                      <a:cubicBezTo>
                        <a:pt x="4860" y="49346"/>
                        <a:pt x="8379" y="51727"/>
                        <a:pt x="12279" y="53441"/>
                      </a:cubicBezTo>
                      <a:cubicBezTo>
                        <a:pt x="15798" y="54870"/>
                        <a:pt x="19508" y="55631"/>
                        <a:pt x="23312" y="55631"/>
                      </a:cubicBezTo>
                      <a:cubicBezTo>
                        <a:pt x="27401" y="55822"/>
                        <a:pt x="31397" y="54774"/>
                        <a:pt x="34916" y="52774"/>
                      </a:cubicBezTo>
                      <a:cubicBezTo>
                        <a:pt x="37768" y="51059"/>
                        <a:pt x="39481" y="47917"/>
                        <a:pt x="39291" y="44678"/>
                      </a:cubicBezTo>
                      <a:cubicBezTo>
                        <a:pt x="39481" y="42582"/>
                        <a:pt x="38720" y="40487"/>
                        <a:pt x="37198" y="39058"/>
                      </a:cubicBezTo>
                      <a:cubicBezTo>
                        <a:pt x="35295" y="37630"/>
                        <a:pt x="33203" y="36581"/>
                        <a:pt x="30921" y="36010"/>
                      </a:cubicBezTo>
                      <a:cubicBezTo>
                        <a:pt x="28257" y="35153"/>
                        <a:pt x="25024" y="34295"/>
                        <a:pt x="21314" y="33343"/>
                      </a:cubicBezTo>
                      <a:cubicBezTo>
                        <a:pt x="17700" y="32295"/>
                        <a:pt x="14085" y="31057"/>
                        <a:pt x="10662" y="29533"/>
                      </a:cubicBezTo>
                      <a:cubicBezTo>
                        <a:pt x="8093" y="28390"/>
                        <a:pt x="5811" y="26676"/>
                        <a:pt x="4099" y="24485"/>
                      </a:cubicBezTo>
                      <a:cubicBezTo>
                        <a:pt x="2482" y="22198"/>
                        <a:pt x="1626" y="19437"/>
                        <a:pt x="1817" y="16674"/>
                      </a:cubicBezTo>
                      <a:cubicBezTo>
                        <a:pt x="1626" y="13055"/>
                        <a:pt x="2768" y="9530"/>
                        <a:pt x="4860" y="6674"/>
                      </a:cubicBezTo>
                      <a:cubicBezTo>
                        <a:pt x="7047" y="3911"/>
                        <a:pt x="9996" y="1911"/>
                        <a:pt x="13230" y="673"/>
                      </a:cubicBezTo>
                      <a:cubicBezTo>
                        <a:pt x="21124" y="-2185"/>
                        <a:pt x="29779" y="-2090"/>
                        <a:pt x="37579" y="862"/>
                      </a:cubicBezTo>
                      <a:cubicBezTo>
                        <a:pt x="41098" y="2196"/>
                        <a:pt x="44141" y="4387"/>
                        <a:pt x="46519" y="7149"/>
                      </a:cubicBezTo>
                      <a:lnTo>
                        <a:pt x="42524" y="12864"/>
                      </a:lnTo>
                      <a:cubicBezTo>
                        <a:pt x="40432" y="10387"/>
                        <a:pt x="37673" y="8483"/>
                        <a:pt x="34630" y="7245"/>
                      </a:cubicBezTo>
                      <a:cubicBezTo>
                        <a:pt x="31397" y="5911"/>
                        <a:pt x="27973" y="5340"/>
                        <a:pt x="24548" y="5340"/>
                      </a:cubicBezTo>
                      <a:cubicBezTo>
                        <a:pt x="22170" y="5340"/>
                        <a:pt x="19792" y="5720"/>
                        <a:pt x="17509" y="6292"/>
                      </a:cubicBezTo>
                      <a:cubicBezTo>
                        <a:pt x="15417" y="6863"/>
                        <a:pt x="13420" y="8006"/>
                        <a:pt x="11898" y="9530"/>
                      </a:cubicBezTo>
                      <a:cubicBezTo>
                        <a:pt x="10376" y="11245"/>
                        <a:pt x="9615" y="13436"/>
                        <a:pt x="9711" y="15722"/>
                      </a:cubicBezTo>
                      <a:cubicBezTo>
                        <a:pt x="9615" y="17627"/>
                        <a:pt x="10187" y="19342"/>
                        <a:pt x="11423" y="20771"/>
                      </a:cubicBezTo>
                      <a:cubicBezTo>
                        <a:pt x="12754" y="22198"/>
                        <a:pt x="14466" y="23247"/>
                        <a:pt x="16273" y="23818"/>
                      </a:cubicBezTo>
                      <a:cubicBezTo>
                        <a:pt x="18461" y="24675"/>
                        <a:pt x="21219" y="25533"/>
                        <a:pt x="24454" y="26485"/>
                      </a:cubicBezTo>
                      <a:cubicBezTo>
                        <a:pt x="28543" y="27533"/>
                        <a:pt x="32633" y="28867"/>
                        <a:pt x="36627" y="30296"/>
                      </a:cubicBezTo>
                      <a:cubicBezTo>
                        <a:pt x="39671" y="31343"/>
                        <a:pt x="42429" y="33057"/>
                        <a:pt x="44713" y="35343"/>
                      </a:cubicBezTo>
                      <a:cubicBezTo>
                        <a:pt x="46710" y="37819"/>
                        <a:pt x="47756" y="40868"/>
                        <a:pt x="47565" y="44011"/>
                      </a:cubicBezTo>
                      <a:cubicBezTo>
                        <a:pt x="47756" y="49346"/>
                        <a:pt x="45283" y="54393"/>
                        <a:pt x="41003" y="57442"/>
                      </a:cubicBezTo>
                      <a:cubicBezTo>
                        <a:pt x="35962" y="60870"/>
                        <a:pt x="29875" y="62585"/>
                        <a:pt x="23692" y="62299"/>
                      </a:cubicBezTo>
                    </a:path>
                  </a:pathLst>
                </a:custGeom>
                <a:grpFill/>
                <a:ln w="948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E3096B49-B49F-4B04-24D8-80F5BD938ACB}"/>
                    </a:ext>
                  </a:extLst>
                </p:cNvPr>
                <p:cNvSpPr/>
                <p:nvPr/>
              </p:nvSpPr>
              <p:spPr>
                <a:xfrm>
                  <a:off x="7020330" y="3243543"/>
                  <a:ext cx="61449" cy="63727"/>
                </a:xfrm>
                <a:custGeom>
                  <a:avLst/>
                  <a:gdLst>
                    <a:gd name="connsiteX0" fmla="*/ 29306 w 61449"/>
                    <a:gd name="connsiteY0" fmla="*/ 62219 h 63727"/>
                    <a:gd name="connsiteX1" fmla="*/ 16941 w 61449"/>
                    <a:gd name="connsiteY1" fmla="*/ 59647 h 63727"/>
                    <a:gd name="connsiteX2" fmla="*/ 7144 w 61449"/>
                    <a:gd name="connsiteY2" fmla="*/ 52694 h 63727"/>
                    <a:gd name="connsiteX3" fmla="*/ 677 w 61449"/>
                    <a:gd name="connsiteY3" fmla="*/ 42502 h 63727"/>
                    <a:gd name="connsiteX4" fmla="*/ -1606 w 61449"/>
                    <a:gd name="connsiteY4" fmla="*/ 30120 h 63727"/>
                    <a:gd name="connsiteX5" fmla="*/ 2293 w 61449"/>
                    <a:gd name="connsiteY5" fmla="*/ 14308 h 63727"/>
                    <a:gd name="connsiteX6" fmla="*/ 13231 w 61449"/>
                    <a:gd name="connsiteY6" fmla="*/ 2879 h 63727"/>
                    <a:gd name="connsiteX7" fmla="*/ 29306 w 61449"/>
                    <a:gd name="connsiteY7" fmla="*/ -1408 h 63727"/>
                    <a:gd name="connsiteX8" fmla="*/ 45094 w 61449"/>
                    <a:gd name="connsiteY8" fmla="*/ 2973 h 63727"/>
                    <a:gd name="connsiteX9" fmla="*/ 55937 w 61449"/>
                    <a:gd name="connsiteY9" fmla="*/ 14499 h 63727"/>
                    <a:gd name="connsiteX10" fmla="*/ 59837 w 61449"/>
                    <a:gd name="connsiteY10" fmla="*/ 30120 h 63727"/>
                    <a:gd name="connsiteX11" fmla="*/ 59742 w 61449"/>
                    <a:gd name="connsiteY11" fmla="*/ 31929 h 63727"/>
                    <a:gd name="connsiteX12" fmla="*/ 59742 w 61449"/>
                    <a:gd name="connsiteY12" fmla="*/ 33358 h 63727"/>
                    <a:gd name="connsiteX13" fmla="*/ 7144 w 61449"/>
                    <a:gd name="connsiteY13" fmla="*/ 33358 h 63727"/>
                    <a:gd name="connsiteX14" fmla="*/ 10758 w 61449"/>
                    <a:gd name="connsiteY14" fmla="*/ 44883 h 63727"/>
                    <a:gd name="connsiteX15" fmla="*/ 18843 w 61449"/>
                    <a:gd name="connsiteY15" fmla="*/ 52979 h 63727"/>
                    <a:gd name="connsiteX16" fmla="*/ 29590 w 61449"/>
                    <a:gd name="connsiteY16" fmla="*/ 55932 h 63727"/>
                    <a:gd name="connsiteX17" fmla="*/ 41005 w 61449"/>
                    <a:gd name="connsiteY17" fmla="*/ 52790 h 63727"/>
                    <a:gd name="connsiteX18" fmla="*/ 48424 w 61449"/>
                    <a:gd name="connsiteY18" fmla="*/ 44883 h 63727"/>
                    <a:gd name="connsiteX19" fmla="*/ 55746 w 61449"/>
                    <a:gd name="connsiteY19" fmla="*/ 46884 h 63727"/>
                    <a:gd name="connsiteX20" fmla="*/ 49945 w 61449"/>
                    <a:gd name="connsiteY20" fmla="*/ 54885 h 63727"/>
                    <a:gd name="connsiteX21" fmla="*/ 40719 w 61449"/>
                    <a:gd name="connsiteY21" fmla="*/ 60314 h 63727"/>
                    <a:gd name="connsiteX22" fmla="*/ 29306 w 61449"/>
                    <a:gd name="connsiteY22" fmla="*/ 62315 h 63727"/>
                    <a:gd name="connsiteX23" fmla="*/ 6860 w 61449"/>
                    <a:gd name="connsiteY23" fmla="*/ 27262 h 63727"/>
                    <a:gd name="connsiteX24" fmla="*/ 52038 w 61449"/>
                    <a:gd name="connsiteY24" fmla="*/ 27262 h 63727"/>
                    <a:gd name="connsiteX25" fmla="*/ 48424 w 61449"/>
                    <a:gd name="connsiteY25" fmla="*/ 15737 h 63727"/>
                    <a:gd name="connsiteX26" fmla="*/ 40243 w 61449"/>
                    <a:gd name="connsiteY26" fmla="*/ 7926 h 63727"/>
                    <a:gd name="connsiteX27" fmla="*/ 29306 w 61449"/>
                    <a:gd name="connsiteY27" fmla="*/ 5069 h 63727"/>
                    <a:gd name="connsiteX28" fmla="*/ 18463 w 61449"/>
                    <a:gd name="connsiteY28" fmla="*/ 7926 h 63727"/>
                    <a:gd name="connsiteX29" fmla="*/ 10473 w 61449"/>
                    <a:gd name="connsiteY29" fmla="*/ 15833 h 63727"/>
                    <a:gd name="connsiteX30" fmla="*/ 6860 w 61449"/>
                    <a:gd name="connsiteY30" fmla="*/ 2726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449" h="63727">
                      <a:moveTo>
                        <a:pt x="29306" y="62219"/>
                      </a:moveTo>
                      <a:cubicBezTo>
                        <a:pt x="25025" y="62315"/>
                        <a:pt x="20841" y="61361"/>
                        <a:pt x="16941" y="59647"/>
                      </a:cubicBezTo>
                      <a:cubicBezTo>
                        <a:pt x="13231" y="58028"/>
                        <a:pt x="9903" y="55646"/>
                        <a:pt x="7144" y="52694"/>
                      </a:cubicBezTo>
                      <a:cubicBezTo>
                        <a:pt x="4387" y="49741"/>
                        <a:pt x="2104" y="46312"/>
                        <a:pt x="677" y="42502"/>
                      </a:cubicBezTo>
                      <a:cubicBezTo>
                        <a:pt x="-845" y="38597"/>
                        <a:pt x="-1701" y="34311"/>
                        <a:pt x="-1606" y="30120"/>
                      </a:cubicBezTo>
                      <a:cubicBezTo>
                        <a:pt x="-1701" y="24595"/>
                        <a:pt x="-369" y="19166"/>
                        <a:pt x="2293" y="14308"/>
                      </a:cubicBezTo>
                      <a:cubicBezTo>
                        <a:pt x="4957" y="9641"/>
                        <a:pt x="8666" y="5736"/>
                        <a:pt x="13231" y="2879"/>
                      </a:cubicBezTo>
                      <a:cubicBezTo>
                        <a:pt x="18082" y="21"/>
                        <a:pt x="23598" y="-1504"/>
                        <a:pt x="29306" y="-1408"/>
                      </a:cubicBezTo>
                      <a:cubicBezTo>
                        <a:pt x="34822" y="-1504"/>
                        <a:pt x="40338" y="21"/>
                        <a:pt x="45094" y="2973"/>
                      </a:cubicBezTo>
                      <a:cubicBezTo>
                        <a:pt x="49660" y="5831"/>
                        <a:pt x="53369" y="9736"/>
                        <a:pt x="55937" y="14499"/>
                      </a:cubicBezTo>
                      <a:cubicBezTo>
                        <a:pt x="58505" y="19261"/>
                        <a:pt x="59837" y="24595"/>
                        <a:pt x="59837" y="30120"/>
                      </a:cubicBezTo>
                      <a:cubicBezTo>
                        <a:pt x="59837" y="30691"/>
                        <a:pt x="59837" y="31358"/>
                        <a:pt x="59742" y="31929"/>
                      </a:cubicBezTo>
                      <a:cubicBezTo>
                        <a:pt x="59742" y="32501"/>
                        <a:pt x="59742" y="32977"/>
                        <a:pt x="59742" y="33358"/>
                      </a:cubicBezTo>
                      <a:lnTo>
                        <a:pt x="7144" y="33358"/>
                      </a:lnTo>
                      <a:cubicBezTo>
                        <a:pt x="7334" y="37455"/>
                        <a:pt x="8571" y="41454"/>
                        <a:pt x="10758" y="44883"/>
                      </a:cubicBezTo>
                      <a:cubicBezTo>
                        <a:pt x="12756" y="48217"/>
                        <a:pt x="15514" y="50979"/>
                        <a:pt x="18843" y="52979"/>
                      </a:cubicBezTo>
                      <a:cubicBezTo>
                        <a:pt x="22077" y="54885"/>
                        <a:pt x="25882" y="55932"/>
                        <a:pt x="29590" y="55932"/>
                      </a:cubicBezTo>
                      <a:cubicBezTo>
                        <a:pt x="33681" y="55932"/>
                        <a:pt x="37581" y="54885"/>
                        <a:pt x="41005" y="52790"/>
                      </a:cubicBezTo>
                      <a:cubicBezTo>
                        <a:pt x="44333" y="51075"/>
                        <a:pt x="46902" y="48312"/>
                        <a:pt x="48424" y="44883"/>
                      </a:cubicBezTo>
                      <a:lnTo>
                        <a:pt x="55746" y="46884"/>
                      </a:lnTo>
                      <a:cubicBezTo>
                        <a:pt x="54416" y="49932"/>
                        <a:pt x="52418" y="52599"/>
                        <a:pt x="49945" y="54885"/>
                      </a:cubicBezTo>
                      <a:cubicBezTo>
                        <a:pt x="47187" y="57266"/>
                        <a:pt x="44048" y="59171"/>
                        <a:pt x="40719" y="60314"/>
                      </a:cubicBezTo>
                      <a:cubicBezTo>
                        <a:pt x="37009" y="61647"/>
                        <a:pt x="33205" y="62315"/>
                        <a:pt x="29306" y="62315"/>
                      </a:cubicBezTo>
                      <a:moveTo>
                        <a:pt x="6860" y="27262"/>
                      </a:moveTo>
                      <a:lnTo>
                        <a:pt x="52038" y="27262"/>
                      </a:lnTo>
                      <a:cubicBezTo>
                        <a:pt x="51752" y="23261"/>
                        <a:pt x="50516" y="19261"/>
                        <a:pt x="48424" y="15737"/>
                      </a:cubicBezTo>
                      <a:cubicBezTo>
                        <a:pt x="46426" y="12498"/>
                        <a:pt x="43573" y="9832"/>
                        <a:pt x="40243" y="7926"/>
                      </a:cubicBezTo>
                      <a:cubicBezTo>
                        <a:pt x="36914" y="5926"/>
                        <a:pt x="33110" y="4974"/>
                        <a:pt x="29306" y="5069"/>
                      </a:cubicBezTo>
                      <a:cubicBezTo>
                        <a:pt x="25501" y="4974"/>
                        <a:pt x="21696" y="6022"/>
                        <a:pt x="18463" y="7926"/>
                      </a:cubicBezTo>
                      <a:cubicBezTo>
                        <a:pt x="15134" y="9832"/>
                        <a:pt x="12376" y="12498"/>
                        <a:pt x="10473" y="15833"/>
                      </a:cubicBezTo>
                      <a:cubicBezTo>
                        <a:pt x="8380" y="19261"/>
                        <a:pt x="7144" y="23261"/>
                        <a:pt x="6860" y="27262"/>
                      </a:cubicBezTo>
                    </a:path>
                  </a:pathLst>
                </a:custGeom>
                <a:grpFill/>
                <a:ln w="948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E57E8248-DD85-73C6-DA0F-F59ED50AA060}"/>
                    </a:ext>
                  </a:extLst>
                </p:cNvPr>
                <p:cNvSpPr/>
                <p:nvPr/>
              </p:nvSpPr>
              <p:spPr>
                <a:xfrm>
                  <a:off x="6363964" y="3389566"/>
                  <a:ext cx="77421" cy="84200"/>
                </a:xfrm>
                <a:custGeom>
                  <a:avLst/>
                  <a:gdLst>
                    <a:gd name="connsiteX0" fmla="*/ 7569 w 77421"/>
                    <a:gd name="connsiteY0" fmla="*/ -1424 h 84200"/>
                    <a:gd name="connsiteX1" fmla="*/ 37339 w 77421"/>
                    <a:gd name="connsiteY1" fmla="*/ 72014 h 84200"/>
                    <a:gd name="connsiteX2" fmla="*/ 66919 w 77421"/>
                    <a:gd name="connsiteY2" fmla="*/ -1424 h 84200"/>
                    <a:gd name="connsiteX3" fmla="*/ 75859 w 77421"/>
                    <a:gd name="connsiteY3" fmla="*/ -1424 h 84200"/>
                    <a:gd name="connsiteX4" fmla="*/ 41238 w 77421"/>
                    <a:gd name="connsiteY4" fmla="*/ 82777 h 84200"/>
                    <a:gd name="connsiteX5" fmla="*/ 33249 w 77421"/>
                    <a:gd name="connsiteY5" fmla="*/ 82777 h 84200"/>
                    <a:gd name="connsiteX6" fmla="*/ -1563 w 77421"/>
                    <a:gd name="connsiteY6" fmla="*/ -1424 h 8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21" h="84200">
                      <a:moveTo>
                        <a:pt x="7569" y="-1424"/>
                      </a:moveTo>
                      <a:lnTo>
                        <a:pt x="37339" y="72014"/>
                      </a:lnTo>
                      <a:lnTo>
                        <a:pt x="66919" y="-1424"/>
                      </a:lnTo>
                      <a:lnTo>
                        <a:pt x="75859" y="-1424"/>
                      </a:lnTo>
                      <a:lnTo>
                        <a:pt x="41238" y="82777"/>
                      </a:lnTo>
                      <a:lnTo>
                        <a:pt x="33249" y="82777"/>
                      </a:lnTo>
                      <a:lnTo>
                        <a:pt x="-1563" y="-1424"/>
                      </a:lnTo>
                      <a:close/>
                    </a:path>
                  </a:pathLst>
                </a:custGeom>
                <a:grpFill/>
                <a:ln w="948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ED534B5E-5847-91F7-2F11-B5D9D6CBB407}"/>
                    </a:ext>
                  </a:extLst>
                </p:cNvPr>
                <p:cNvSpPr/>
                <p:nvPr/>
              </p:nvSpPr>
              <p:spPr>
                <a:xfrm>
                  <a:off x="6442140" y="3411362"/>
                  <a:ext cx="61449" cy="63652"/>
                </a:xfrm>
                <a:custGeom>
                  <a:avLst/>
                  <a:gdLst>
                    <a:gd name="connsiteX0" fmla="*/ 29350 w 61449"/>
                    <a:gd name="connsiteY0" fmla="*/ 62218 h 63652"/>
                    <a:gd name="connsiteX1" fmla="*/ 7189 w 61449"/>
                    <a:gd name="connsiteY1" fmla="*/ 52693 h 63652"/>
                    <a:gd name="connsiteX2" fmla="*/ 721 w 61449"/>
                    <a:gd name="connsiteY2" fmla="*/ 42406 h 63652"/>
                    <a:gd name="connsiteX3" fmla="*/ -1562 w 61449"/>
                    <a:gd name="connsiteY3" fmla="*/ 30024 h 63652"/>
                    <a:gd name="connsiteX4" fmla="*/ 2338 w 61449"/>
                    <a:gd name="connsiteY4" fmla="*/ 14307 h 63652"/>
                    <a:gd name="connsiteX5" fmla="*/ 13275 w 61449"/>
                    <a:gd name="connsiteY5" fmla="*/ 2878 h 63652"/>
                    <a:gd name="connsiteX6" fmla="*/ 29350 w 61449"/>
                    <a:gd name="connsiteY6" fmla="*/ -1409 h 63652"/>
                    <a:gd name="connsiteX7" fmla="*/ 45139 w 61449"/>
                    <a:gd name="connsiteY7" fmla="*/ 2878 h 63652"/>
                    <a:gd name="connsiteX8" fmla="*/ 55981 w 61449"/>
                    <a:gd name="connsiteY8" fmla="*/ 14403 h 63652"/>
                    <a:gd name="connsiteX9" fmla="*/ 59881 w 61449"/>
                    <a:gd name="connsiteY9" fmla="*/ 30024 h 63652"/>
                    <a:gd name="connsiteX10" fmla="*/ 59785 w 61449"/>
                    <a:gd name="connsiteY10" fmla="*/ 31833 h 63652"/>
                    <a:gd name="connsiteX11" fmla="*/ 59785 w 61449"/>
                    <a:gd name="connsiteY11" fmla="*/ 33262 h 63652"/>
                    <a:gd name="connsiteX12" fmla="*/ 7189 w 61449"/>
                    <a:gd name="connsiteY12" fmla="*/ 33262 h 63652"/>
                    <a:gd name="connsiteX13" fmla="*/ 10802 w 61449"/>
                    <a:gd name="connsiteY13" fmla="*/ 44882 h 63652"/>
                    <a:gd name="connsiteX14" fmla="*/ 18888 w 61449"/>
                    <a:gd name="connsiteY14" fmla="*/ 52884 h 63652"/>
                    <a:gd name="connsiteX15" fmla="*/ 29636 w 61449"/>
                    <a:gd name="connsiteY15" fmla="*/ 55836 h 63652"/>
                    <a:gd name="connsiteX16" fmla="*/ 41049 w 61449"/>
                    <a:gd name="connsiteY16" fmla="*/ 52789 h 63652"/>
                    <a:gd name="connsiteX17" fmla="*/ 48468 w 61449"/>
                    <a:gd name="connsiteY17" fmla="*/ 44787 h 63652"/>
                    <a:gd name="connsiteX18" fmla="*/ 55792 w 61449"/>
                    <a:gd name="connsiteY18" fmla="*/ 46788 h 63652"/>
                    <a:gd name="connsiteX19" fmla="*/ 49990 w 61449"/>
                    <a:gd name="connsiteY19" fmla="*/ 54788 h 63652"/>
                    <a:gd name="connsiteX20" fmla="*/ 40763 w 61449"/>
                    <a:gd name="connsiteY20" fmla="*/ 60313 h 63652"/>
                    <a:gd name="connsiteX21" fmla="*/ 29350 w 61449"/>
                    <a:gd name="connsiteY21" fmla="*/ 62218 h 63652"/>
                    <a:gd name="connsiteX22" fmla="*/ 6904 w 61449"/>
                    <a:gd name="connsiteY22" fmla="*/ 27261 h 63652"/>
                    <a:gd name="connsiteX23" fmla="*/ 52082 w 61449"/>
                    <a:gd name="connsiteY23" fmla="*/ 27261 h 63652"/>
                    <a:gd name="connsiteX24" fmla="*/ 48468 w 61449"/>
                    <a:gd name="connsiteY24" fmla="*/ 15736 h 63652"/>
                    <a:gd name="connsiteX25" fmla="*/ 40288 w 61449"/>
                    <a:gd name="connsiteY25" fmla="*/ 7831 h 63652"/>
                    <a:gd name="connsiteX26" fmla="*/ 29350 w 61449"/>
                    <a:gd name="connsiteY26" fmla="*/ 4973 h 63652"/>
                    <a:gd name="connsiteX27" fmla="*/ 18507 w 61449"/>
                    <a:gd name="connsiteY27" fmla="*/ 7831 h 63652"/>
                    <a:gd name="connsiteX28" fmla="*/ 10518 w 61449"/>
                    <a:gd name="connsiteY28" fmla="*/ 15736 h 63652"/>
                    <a:gd name="connsiteX29" fmla="*/ 6904 w 61449"/>
                    <a:gd name="connsiteY29" fmla="*/ 27261 h 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449" h="63652">
                      <a:moveTo>
                        <a:pt x="29350" y="62218"/>
                      </a:moveTo>
                      <a:cubicBezTo>
                        <a:pt x="20980" y="62218"/>
                        <a:pt x="12896" y="58789"/>
                        <a:pt x="7189" y="52693"/>
                      </a:cubicBezTo>
                      <a:cubicBezTo>
                        <a:pt x="4430" y="49740"/>
                        <a:pt x="2243" y="46216"/>
                        <a:pt x="721" y="42406"/>
                      </a:cubicBezTo>
                      <a:cubicBezTo>
                        <a:pt x="-801" y="38501"/>
                        <a:pt x="-1657" y="34310"/>
                        <a:pt x="-1562" y="30024"/>
                      </a:cubicBezTo>
                      <a:cubicBezTo>
                        <a:pt x="-1657" y="24594"/>
                        <a:pt x="-325" y="19070"/>
                        <a:pt x="2338" y="14307"/>
                      </a:cubicBezTo>
                      <a:cubicBezTo>
                        <a:pt x="5001" y="9545"/>
                        <a:pt x="8710" y="5639"/>
                        <a:pt x="13275" y="2878"/>
                      </a:cubicBezTo>
                      <a:cubicBezTo>
                        <a:pt x="18126" y="-76"/>
                        <a:pt x="23643" y="-1505"/>
                        <a:pt x="29350" y="-1409"/>
                      </a:cubicBezTo>
                      <a:cubicBezTo>
                        <a:pt x="34866" y="-1600"/>
                        <a:pt x="40383" y="-76"/>
                        <a:pt x="45139" y="2878"/>
                      </a:cubicBezTo>
                      <a:cubicBezTo>
                        <a:pt x="49704" y="5735"/>
                        <a:pt x="53414" y="9735"/>
                        <a:pt x="55981" y="14403"/>
                      </a:cubicBezTo>
                      <a:cubicBezTo>
                        <a:pt x="58549" y="19165"/>
                        <a:pt x="59881" y="24594"/>
                        <a:pt x="59881" y="30024"/>
                      </a:cubicBezTo>
                      <a:cubicBezTo>
                        <a:pt x="59881" y="30595"/>
                        <a:pt x="59881" y="31262"/>
                        <a:pt x="59785" y="31833"/>
                      </a:cubicBezTo>
                      <a:cubicBezTo>
                        <a:pt x="59690" y="32405"/>
                        <a:pt x="59785" y="32881"/>
                        <a:pt x="59785" y="33262"/>
                      </a:cubicBezTo>
                      <a:lnTo>
                        <a:pt x="7189" y="33262"/>
                      </a:lnTo>
                      <a:cubicBezTo>
                        <a:pt x="7378" y="37358"/>
                        <a:pt x="8615" y="41358"/>
                        <a:pt x="10802" y="44882"/>
                      </a:cubicBezTo>
                      <a:cubicBezTo>
                        <a:pt x="12800" y="48217"/>
                        <a:pt x="15558" y="50883"/>
                        <a:pt x="18888" y="52884"/>
                      </a:cubicBezTo>
                      <a:cubicBezTo>
                        <a:pt x="22121" y="54884"/>
                        <a:pt x="25831" y="55836"/>
                        <a:pt x="29636" y="55836"/>
                      </a:cubicBezTo>
                      <a:cubicBezTo>
                        <a:pt x="33630" y="55836"/>
                        <a:pt x="37625" y="54788"/>
                        <a:pt x="41049" y="52789"/>
                      </a:cubicBezTo>
                      <a:cubicBezTo>
                        <a:pt x="44377" y="50978"/>
                        <a:pt x="46946" y="48217"/>
                        <a:pt x="48468" y="44787"/>
                      </a:cubicBezTo>
                      <a:lnTo>
                        <a:pt x="55792" y="46788"/>
                      </a:lnTo>
                      <a:cubicBezTo>
                        <a:pt x="54460" y="49835"/>
                        <a:pt x="52462" y="52598"/>
                        <a:pt x="49990" y="54788"/>
                      </a:cubicBezTo>
                      <a:cubicBezTo>
                        <a:pt x="47231" y="57170"/>
                        <a:pt x="44092" y="59074"/>
                        <a:pt x="40763" y="60313"/>
                      </a:cubicBezTo>
                      <a:cubicBezTo>
                        <a:pt x="37053" y="61646"/>
                        <a:pt x="33250" y="62314"/>
                        <a:pt x="29350" y="62218"/>
                      </a:cubicBezTo>
                      <a:moveTo>
                        <a:pt x="6904" y="27261"/>
                      </a:moveTo>
                      <a:lnTo>
                        <a:pt x="52082" y="27261"/>
                      </a:lnTo>
                      <a:cubicBezTo>
                        <a:pt x="51796" y="23166"/>
                        <a:pt x="50560" y="19165"/>
                        <a:pt x="48468" y="15736"/>
                      </a:cubicBezTo>
                      <a:cubicBezTo>
                        <a:pt x="46375" y="12403"/>
                        <a:pt x="43617" y="9735"/>
                        <a:pt x="40288" y="7831"/>
                      </a:cubicBezTo>
                      <a:cubicBezTo>
                        <a:pt x="36958" y="5925"/>
                        <a:pt x="33155" y="4878"/>
                        <a:pt x="29350" y="4973"/>
                      </a:cubicBezTo>
                      <a:cubicBezTo>
                        <a:pt x="25545" y="4973"/>
                        <a:pt x="21740" y="5925"/>
                        <a:pt x="18507" y="7831"/>
                      </a:cubicBezTo>
                      <a:cubicBezTo>
                        <a:pt x="15178" y="9735"/>
                        <a:pt x="12420" y="12498"/>
                        <a:pt x="10518" y="15736"/>
                      </a:cubicBezTo>
                      <a:cubicBezTo>
                        <a:pt x="8330" y="19260"/>
                        <a:pt x="7189" y="23166"/>
                        <a:pt x="6904" y="27261"/>
                      </a:cubicBezTo>
                    </a:path>
                  </a:pathLst>
                </a:custGeom>
                <a:grpFill/>
                <a:ln w="948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A28A00CC-8D2A-9083-C2DF-6690AB43545A}"/>
                    </a:ext>
                  </a:extLst>
                </p:cNvPr>
                <p:cNvSpPr/>
                <p:nvPr/>
              </p:nvSpPr>
              <p:spPr>
                <a:xfrm>
                  <a:off x="6518332" y="3411569"/>
                  <a:ext cx="31197" cy="62198"/>
                </a:xfrm>
                <a:custGeom>
                  <a:avLst/>
                  <a:gdLst>
                    <a:gd name="connsiteX0" fmla="*/ 29527 w 31197"/>
                    <a:gd name="connsiteY0" fmla="*/ 6289 h 62198"/>
                    <a:gd name="connsiteX1" fmla="*/ 15356 w 31197"/>
                    <a:gd name="connsiteY1" fmla="*/ 10767 h 62198"/>
                    <a:gd name="connsiteX2" fmla="*/ 6795 w 31197"/>
                    <a:gd name="connsiteY2" fmla="*/ 22292 h 62198"/>
                    <a:gd name="connsiteX3" fmla="*/ 6795 w 31197"/>
                    <a:gd name="connsiteY3" fmla="*/ 60773 h 62198"/>
                    <a:gd name="connsiteX4" fmla="*/ -1575 w 31197"/>
                    <a:gd name="connsiteY4" fmla="*/ 60773 h 62198"/>
                    <a:gd name="connsiteX5" fmla="*/ -1575 w 31197"/>
                    <a:gd name="connsiteY5" fmla="*/ -854 h 62198"/>
                    <a:gd name="connsiteX6" fmla="*/ 6416 w 31197"/>
                    <a:gd name="connsiteY6" fmla="*/ -854 h 62198"/>
                    <a:gd name="connsiteX7" fmla="*/ 6416 w 31197"/>
                    <a:gd name="connsiteY7" fmla="*/ 13624 h 62198"/>
                    <a:gd name="connsiteX8" fmla="*/ 14881 w 31197"/>
                    <a:gd name="connsiteY8" fmla="*/ 3147 h 62198"/>
                    <a:gd name="connsiteX9" fmla="*/ 26008 w 31197"/>
                    <a:gd name="connsiteY9" fmla="*/ -1425 h 62198"/>
                    <a:gd name="connsiteX10" fmla="*/ 28006 w 31197"/>
                    <a:gd name="connsiteY10" fmla="*/ -1425 h 62198"/>
                    <a:gd name="connsiteX11" fmla="*/ 29623 w 31197"/>
                    <a:gd name="connsiteY11" fmla="*/ -1330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197" h="62198">
                      <a:moveTo>
                        <a:pt x="29527" y="6289"/>
                      </a:moveTo>
                      <a:cubicBezTo>
                        <a:pt x="24487" y="6385"/>
                        <a:pt x="19541" y="7909"/>
                        <a:pt x="15356" y="10767"/>
                      </a:cubicBezTo>
                      <a:cubicBezTo>
                        <a:pt x="11362" y="13529"/>
                        <a:pt x="8317" y="17625"/>
                        <a:pt x="6795" y="22292"/>
                      </a:cubicBezTo>
                      <a:lnTo>
                        <a:pt x="6795" y="60773"/>
                      </a:lnTo>
                      <a:lnTo>
                        <a:pt x="-1575" y="60773"/>
                      </a:lnTo>
                      <a:lnTo>
                        <a:pt x="-1575" y="-854"/>
                      </a:lnTo>
                      <a:lnTo>
                        <a:pt x="6416" y="-854"/>
                      </a:lnTo>
                      <a:lnTo>
                        <a:pt x="6416" y="13624"/>
                      </a:lnTo>
                      <a:cubicBezTo>
                        <a:pt x="8317" y="9529"/>
                        <a:pt x="11267" y="5909"/>
                        <a:pt x="14881" y="3147"/>
                      </a:cubicBezTo>
                      <a:cubicBezTo>
                        <a:pt x="18019" y="575"/>
                        <a:pt x="21919" y="-1044"/>
                        <a:pt x="26008" y="-1425"/>
                      </a:cubicBezTo>
                      <a:lnTo>
                        <a:pt x="28006" y="-1425"/>
                      </a:lnTo>
                      <a:cubicBezTo>
                        <a:pt x="28576" y="-1425"/>
                        <a:pt x="29053" y="-1425"/>
                        <a:pt x="29623" y="-1330"/>
                      </a:cubicBezTo>
                      <a:close/>
                    </a:path>
                  </a:pathLst>
                </a:custGeom>
                <a:grpFill/>
                <a:ln w="948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9DCDAA1A-A2E3-B189-A353-F279DCF49011}"/>
                    </a:ext>
                  </a:extLst>
                </p:cNvPr>
                <p:cNvSpPr/>
                <p:nvPr/>
              </p:nvSpPr>
              <p:spPr>
                <a:xfrm>
                  <a:off x="6556560" y="3411373"/>
                  <a:ext cx="61454" cy="63640"/>
                </a:xfrm>
                <a:custGeom>
                  <a:avLst/>
                  <a:gdLst>
                    <a:gd name="connsiteX0" fmla="*/ 29341 w 61454"/>
                    <a:gd name="connsiteY0" fmla="*/ 62207 h 63640"/>
                    <a:gd name="connsiteX1" fmla="*/ 16976 w 61454"/>
                    <a:gd name="connsiteY1" fmla="*/ 59635 h 63640"/>
                    <a:gd name="connsiteX2" fmla="*/ 7180 w 61454"/>
                    <a:gd name="connsiteY2" fmla="*/ 52682 h 63640"/>
                    <a:gd name="connsiteX3" fmla="*/ 712 w 61454"/>
                    <a:gd name="connsiteY3" fmla="*/ 42394 h 63640"/>
                    <a:gd name="connsiteX4" fmla="*/ -1570 w 61454"/>
                    <a:gd name="connsiteY4" fmla="*/ 30012 h 63640"/>
                    <a:gd name="connsiteX5" fmla="*/ 2330 w 61454"/>
                    <a:gd name="connsiteY5" fmla="*/ 14296 h 63640"/>
                    <a:gd name="connsiteX6" fmla="*/ 13362 w 61454"/>
                    <a:gd name="connsiteY6" fmla="*/ 2866 h 63640"/>
                    <a:gd name="connsiteX7" fmla="*/ 29341 w 61454"/>
                    <a:gd name="connsiteY7" fmla="*/ -1421 h 63640"/>
                    <a:gd name="connsiteX8" fmla="*/ 45225 w 61454"/>
                    <a:gd name="connsiteY8" fmla="*/ 2866 h 63640"/>
                    <a:gd name="connsiteX9" fmla="*/ 55973 w 61454"/>
                    <a:gd name="connsiteY9" fmla="*/ 14391 h 63640"/>
                    <a:gd name="connsiteX10" fmla="*/ 59872 w 61454"/>
                    <a:gd name="connsiteY10" fmla="*/ 30012 h 63640"/>
                    <a:gd name="connsiteX11" fmla="*/ 59777 w 61454"/>
                    <a:gd name="connsiteY11" fmla="*/ 31821 h 63640"/>
                    <a:gd name="connsiteX12" fmla="*/ 59777 w 61454"/>
                    <a:gd name="connsiteY12" fmla="*/ 33346 h 63640"/>
                    <a:gd name="connsiteX13" fmla="*/ 7180 w 61454"/>
                    <a:gd name="connsiteY13" fmla="*/ 33346 h 63640"/>
                    <a:gd name="connsiteX14" fmla="*/ 10795 w 61454"/>
                    <a:gd name="connsiteY14" fmla="*/ 44871 h 63640"/>
                    <a:gd name="connsiteX15" fmla="*/ 18879 w 61454"/>
                    <a:gd name="connsiteY15" fmla="*/ 52872 h 63640"/>
                    <a:gd name="connsiteX16" fmla="*/ 29722 w 61454"/>
                    <a:gd name="connsiteY16" fmla="*/ 55825 h 63640"/>
                    <a:gd name="connsiteX17" fmla="*/ 41040 w 61454"/>
                    <a:gd name="connsiteY17" fmla="*/ 52777 h 63640"/>
                    <a:gd name="connsiteX18" fmla="*/ 48459 w 61454"/>
                    <a:gd name="connsiteY18" fmla="*/ 44775 h 63640"/>
                    <a:gd name="connsiteX19" fmla="*/ 55783 w 61454"/>
                    <a:gd name="connsiteY19" fmla="*/ 46872 h 63640"/>
                    <a:gd name="connsiteX20" fmla="*/ 49981 w 61454"/>
                    <a:gd name="connsiteY20" fmla="*/ 54777 h 63640"/>
                    <a:gd name="connsiteX21" fmla="*/ 40754 w 61454"/>
                    <a:gd name="connsiteY21" fmla="*/ 60301 h 63640"/>
                    <a:gd name="connsiteX22" fmla="*/ 29341 w 61454"/>
                    <a:gd name="connsiteY22" fmla="*/ 62207 h 63640"/>
                    <a:gd name="connsiteX23" fmla="*/ 6895 w 61454"/>
                    <a:gd name="connsiteY23" fmla="*/ 27250 h 63640"/>
                    <a:gd name="connsiteX24" fmla="*/ 52073 w 61454"/>
                    <a:gd name="connsiteY24" fmla="*/ 27250 h 63640"/>
                    <a:gd name="connsiteX25" fmla="*/ 48459 w 61454"/>
                    <a:gd name="connsiteY25" fmla="*/ 15725 h 63640"/>
                    <a:gd name="connsiteX26" fmla="*/ 40279 w 61454"/>
                    <a:gd name="connsiteY26" fmla="*/ 7819 h 63640"/>
                    <a:gd name="connsiteX27" fmla="*/ 29341 w 61454"/>
                    <a:gd name="connsiteY27" fmla="*/ 4961 h 63640"/>
                    <a:gd name="connsiteX28" fmla="*/ 18498 w 61454"/>
                    <a:gd name="connsiteY28" fmla="*/ 7819 h 63640"/>
                    <a:gd name="connsiteX29" fmla="*/ 10509 w 61454"/>
                    <a:gd name="connsiteY29" fmla="*/ 15725 h 63640"/>
                    <a:gd name="connsiteX30" fmla="*/ 6895 w 61454"/>
                    <a:gd name="connsiteY30" fmla="*/ 27250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454" h="63640">
                      <a:moveTo>
                        <a:pt x="29341" y="62207"/>
                      </a:moveTo>
                      <a:cubicBezTo>
                        <a:pt x="25062" y="62207"/>
                        <a:pt x="20876" y="61350"/>
                        <a:pt x="16976" y="59635"/>
                      </a:cubicBezTo>
                      <a:cubicBezTo>
                        <a:pt x="13268" y="58015"/>
                        <a:pt x="9938" y="55634"/>
                        <a:pt x="7180" y="52682"/>
                      </a:cubicBezTo>
                      <a:cubicBezTo>
                        <a:pt x="4422" y="49728"/>
                        <a:pt x="2234" y="46204"/>
                        <a:pt x="712" y="42394"/>
                      </a:cubicBezTo>
                      <a:cubicBezTo>
                        <a:pt x="-810" y="38490"/>
                        <a:pt x="-1666" y="34298"/>
                        <a:pt x="-1570" y="30012"/>
                      </a:cubicBezTo>
                      <a:cubicBezTo>
                        <a:pt x="-1666" y="24582"/>
                        <a:pt x="-334" y="19154"/>
                        <a:pt x="2330" y="14296"/>
                      </a:cubicBezTo>
                      <a:cubicBezTo>
                        <a:pt x="4993" y="9533"/>
                        <a:pt x="8701" y="5628"/>
                        <a:pt x="13362" y="2866"/>
                      </a:cubicBezTo>
                      <a:cubicBezTo>
                        <a:pt x="18117" y="-87"/>
                        <a:pt x="23730" y="-1516"/>
                        <a:pt x="29341" y="-1421"/>
                      </a:cubicBezTo>
                      <a:cubicBezTo>
                        <a:pt x="34953" y="-1516"/>
                        <a:pt x="40470" y="-87"/>
                        <a:pt x="45225" y="2866"/>
                      </a:cubicBezTo>
                      <a:cubicBezTo>
                        <a:pt x="49695" y="5723"/>
                        <a:pt x="53405" y="9724"/>
                        <a:pt x="55973" y="14391"/>
                      </a:cubicBezTo>
                      <a:cubicBezTo>
                        <a:pt x="58540" y="19154"/>
                        <a:pt x="59967" y="24582"/>
                        <a:pt x="59872" y="30012"/>
                      </a:cubicBezTo>
                      <a:cubicBezTo>
                        <a:pt x="59872" y="30678"/>
                        <a:pt x="59872" y="31251"/>
                        <a:pt x="59777" y="31821"/>
                      </a:cubicBezTo>
                      <a:cubicBezTo>
                        <a:pt x="59777" y="32393"/>
                        <a:pt x="59777" y="32869"/>
                        <a:pt x="59777" y="33346"/>
                      </a:cubicBezTo>
                      <a:lnTo>
                        <a:pt x="7180" y="33346"/>
                      </a:lnTo>
                      <a:cubicBezTo>
                        <a:pt x="7371" y="37442"/>
                        <a:pt x="8606" y="41346"/>
                        <a:pt x="10795" y="44871"/>
                      </a:cubicBezTo>
                      <a:cubicBezTo>
                        <a:pt x="12792" y="48205"/>
                        <a:pt x="15550" y="50967"/>
                        <a:pt x="18879" y="52872"/>
                      </a:cubicBezTo>
                      <a:cubicBezTo>
                        <a:pt x="22113" y="54872"/>
                        <a:pt x="25917" y="55825"/>
                        <a:pt x="29722" y="55825"/>
                      </a:cubicBezTo>
                      <a:cubicBezTo>
                        <a:pt x="33716" y="55825"/>
                        <a:pt x="37616" y="54777"/>
                        <a:pt x="41040" y="52777"/>
                      </a:cubicBezTo>
                      <a:cubicBezTo>
                        <a:pt x="44369" y="50967"/>
                        <a:pt x="46937" y="48205"/>
                        <a:pt x="48459" y="44775"/>
                      </a:cubicBezTo>
                      <a:lnTo>
                        <a:pt x="55783" y="46872"/>
                      </a:lnTo>
                      <a:cubicBezTo>
                        <a:pt x="54451" y="49824"/>
                        <a:pt x="52454" y="52586"/>
                        <a:pt x="49981" y="54777"/>
                      </a:cubicBezTo>
                      <a:cubicBezTo>
                        <a:pt x="47318" y="57158"/>
                        <a:pt x="44179" y="59063"/>
                        <a:pt x="40754" y="60301"/>
                      </a:cubicBezTo>
                      <a:cubicBezTo>
                        <a:pt x="37046" y="61635"/>
                        <a:pt x="33241" y="62302"/>
                        <a:pt x="29341" y="62207"/>
                      </a:cubicBezTo>
                      <a:moveTo>
                        <a:pt x="6895" y="27250"/>
                      </a:moveTo>
                      <a:lnTo>
                        <a:pt x="52073" y="27250"/>
                      </a:lnTo>
                      <a:cubicBezTo>
                        <a:pt x="51788" y="23155"/>
                        <a:pt x="50551" y="19154"/>
                        <a:pt x="48459" y="15725"/>
                      </a:cubicBezTo>
                      <a:cubicBezTo>
                        <a:pt x="46462" y="12391"/>
                        <a:pt x="43608" y="9724"/>
                        <a:pt x="40279" y="7819"/>
                      </a:cubicBezTo>
                      <a:cubicBezTo>
                        <a:pt x="36951" y="5914"/>
                        <a:pt x="33146" y="4961"/>
                        <a:pt x="29341" y="4961"/>
                      </a:cubicBezTo>
                      <a:cubicBezTo>
                        <a:pt x="25537" y="4961"/>
                        <a:pt x="21732" y="5914"/>
                        <a:pt x="18498" y="7819"/>
                      </a:cubicBezTo>
                      <a:cubicBezTo>
                        <a:pt x="15170" y="9724"/>
                        <a:pt x="12411" y="12487"/>
                        <a:pt x="10509" y="15725"/>
                      </a:cubicBezTo>
                      <a:cubicBezTo>
                        <a:pt x="8417" y="19249"/>
                        <a:pt x="7180" y="23155"/>
                        <a:pt x="6895" y="27250"/>
                      </a:cubicBezTo>
                    </a:path>
                  </a:pathLst>
                </a:custGeom>
                <a:grpFill/>
                <a:ln w="948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87C56099-5082-97CB-001D-1319EECBB611}"/>
                    </a:ext>
                  </a:extLst>
                </p:cNvPr>
                <p:cNvSpPr/>
                <p:nvPr/>
              </p:nvSpPr>
              <p:spPr>
                <a:xfrm>
                  <a:off x="6632658" y="3411274"/>
                  <a:ext cx="52231" cy="62493"/>
                </a:xfrm>
                <a:custGeom>
                  <a:avLst/>
                  <a:gdLst>
                    <a:gd name="connsiteX0" fmla="*/ 50633 w 52231"/>
                    <a:gd name="connsiteY0" fmla="*/ 61068 h 62493"/>
                    <a:gd name="connsiteX1" fmla="*/ 42263 w 52231"/>
                    <a:gd name="connsiteY1" fmla="*/ 61068 h 62493"/>
                    <a:gd name="connsiteX2" fmla="*/ 42263 w 52231"/>
                    <a:gd name="connsiteY2" fmla="*/ 26779 h 62493"/>
                    <a:gd name="connsiteX3" fmla="*/ 39029 w 52231"/>
                    <a:gd name="connsiteY3" fmla="*/ 11157 h 62493"/>
                    <a:gd name="connsiteX4" fmla="*/ 29138 w 52231"/>
                    <a:gd name="connsiteY4" fmla="*/ 6204 h 62493"/>
                    <a:gd name="connsiteX5" fmla="*/ 19912 w 52231"/>
                    <a:gd name="connsiteY5" fmla="*/ 8490 h 62493"/>
                    <a:gd name="connsiteX6" fmla="*/ 11922 w 52231"/>
                    <a:gd name="connsiteY6" fmla="*/ 14682 h 62493"/>
                    <a:gd name="connsiteX7" fmla="*/ 6882 w 52231"/>
                    <a:gd name="connsiteY7" fmla="*/ 23539 h 62493"/>
                    <a:gd name="connsiteX8" fmla="*/ 6882 w 52231"/>
                    <a:gd name="connsiteY8" fmla="*/ 61068 h 62493"/>
                    <a:gd name="connsiteX9" fmla="*/ -1583 w 52231"/>
                    <a:gd name="connsiteY9" fmla="*/ 61068 h 62493"/>
                    <a:gd name="connsiteX10" fmla="*/ -1583 w 52231"/>
                    <a:gd name="connsiteY10" fmla="*/ -463 h 62493"/>
                    <a:gd name="connsiteX11" fmla="*/ 6120 w 52231"/>
                    <a:gd name="connsiteY11" fmla="*/ -463 h 62493"/>
                    <a:gd name="connsiteX12" fmla="*/ 6120 w 52231"/>
                    <a:gd name="connsiteY12" fmla="*/ 13443 h 62493"/>
                    <a:gd name="connsiteX13" fmla="*/ 12684 w 52231"/>
                    <a:gd name="connsiteY13" fmla="*/ 5632 h 62493"/>
                    <a:gd name="connsiteX14" fmla="*/ 21719 w 52231"/>
                    <a:gd name="connsiteY14" fmla="*/ 489 h 62493"/>
                    <a:gd name="connsiteX15" fmla="*/ 32181 w 52231"/>
                    <a:gd name="connsiteY15" fmla="*/ -1416 h 62493"/>
                    <a:gd name="connsiteX16" fmla="*/ 40932 w 52231"/>
                    <a:gd name="connsiteY16" fmla="*/ 489 h 62493"/>
                    <a:gd name="connsiteX17" fmla="*/ 46638 w 52231"/>
                    <a:gd name="connsiteY17" fmla="*/ 5823 h 62493"/>
                    <a:gd name="connsiteX18" fmla="*/ 49682 w 52231"/>
                    <a:gd name="connsiteY18" fmla="*/ 14110 h 62493"/>
                    <a:gd name="connsiteX19" fmla="*/ 50633 w 52231"/>
                    <a:gd name="connsiteY19" fmla="*/ 24968 h 6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231" h="62493">
                      <a:moveTo>
                        <a:pt x="50633" y="61068"/>
                      </a:moveTo>
                      <a:lnTo>
                        <a:pt x="42263" y="61068"/>
                      </a:lnTo>
                      <a:lnTo>
                        <a:pt x="42263" y="26779"/>
                      </a:lnTo>
                      <a:cubicBezTo>
                        <a:pt x="42643" y="21349"/>
                        <a:pt x="41502" y="15920"/>
                        <a:pt x="39029" y="11157"/>
                      </a:cubicBezTo>
                      <a:cubicBezTo>
                        <a:pt x="36841" y="7824"/>
                        <a:pt x="33038" y="5918"/>
                        <a:pt x="29138" y="6204"/>
                      </a:cubicBezTo>
                      <a:cubicBezTo>
                        <a:pt x="25904" y="6204"/>
                        <a:pt x="22765" y="6966"/>
                        <a:pt x="19912" y="8490"/>
                      </a:cubicBezTo>
                      <a:cubicBezTo>
                        <a:pt x="16868" y="10014"/>
                        <a:pt x="14109" y="12110"/>
                        <a:pt x="11922" y="14682"/>
                      </a:cubicBezTo>
                      <a:cubicBezTo>
                        <a:pt x="9544" y="17254"/>
                        <a:pt x="7833" y="20301"/>
                        <a:pt x="6882" y="23539"/>
                      </a:cubicBezTo>
                      <a:lnTo>
                        <a:pt x="6882" y="61068"/>
                      </a:lnTo>
                      <a:lnTo>
                        <a:pt x="-1583" y="61068"/>
                      </a:lnTo>
                      <a:lnTo>
                        <a:pt x="-1583" y="-463"/>
                      </a:lnTo>
                      <a:lnTo>
                        <a:pt x="6120" y="-463"/>
                      </a:lnTo>
                      <a:lnTo>
                        <a:pt x="6120" y="13443"/>
                      </a:lnTo>
                      <a:cubicBezTo>
                        <a:pt x="7833" y="10490"/>
                        <a:pt x="10020" y="7824"/>
                        <a:pt x="12684" y="5632"/>
                      </a:cubicBezTo>
                      <a:cubicBezTo>
                        <a:pt x="15346" y="3442"/>
                        <a:pt x="18390" y="1728"/>
                        <a:pt x="21719" y="489"/>
                      </a:cubicBezTo>
                      <a:cubicBezTo>
                        <a:pt x="25047" y="-749"/>
                        <a:pt x="28567" y="-1416"/>
                        <a:pt x="32181" y="-1416"/>
                      </a:cubicBezTo>
                      <a:cubicBezTo>
                        <a:pt x="35225" y="-1512"/>
                        <a:pt x="38173" y="-844"/>
                        <a:pt x="40932" y="489"/>
                      </a:cubicBezTo>
                      <a:cubicBezTo>
                        <a:pt x="43310" y="1728"/>
                        <a:pt x="45307" y="3537"/>
                        <a:pt x="46638" y="5823"/>
                      </a:cubicBezTo>
                      <a:cubicBezTo>
                        <a:pt x="48160" y="8395"/>
                        <a:pt x="49206" y="11253"/>
                        <a:pt x="49682" y="14110"/>
                      </a:cubicBezTo>
                      <a:cubicBezTo>
                        <a:pt x="50348" y="17729"/>
                        <a:pt x="50729" y="21349"/>
                        <a:pt x="50633" y="24968"/>
                      </a:cubicBezTo>
                      <a:close/>
                    </a:path>
                  </a:pathLst>
                </a:custGeom>
                <a:grpFill/>
                <a:ln w="948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DFF5D42B-518E-9B09-568A-43FD06EC59F4}"/>
                    </a:ext>
                  </a:extLst>
                </p:cNvPr>
                <p:cNvSpPr/>
                <p:nvPr/>
              </p:nvSpPr>
              <p:spPr>
                <a:xfrm>
                  <a:off x="6704373" y="3387184"/>
                  <a:ext cx="8369" cy="86583"/>
                </a:xfrm>
                <a:custGeom>
                  <a:avLst/>
                  <a:gdLst>
                    <a:gd name="connsiteX0" fmla="*/ -1589 w 8369"/>
                    <a:gd name="connsiteY0" fmla="*/ -1423 h 86583"/>
                    <a:gd name="connsiteX1" fmla="*/ 6781 w 8369"/>
                    <a:gd name="connsiteY1" fmla="*/ -1423 h 86583"/>
                    <a:gd name="connsiteX2" fmla="*/ 6781 w 8369"/>
                    <a:gd name="connsiteY2" fmla="*/ 10674 h 86583"/>
                    <a:gd name="connsiteX3" fmla="*/ -1589 w 8369"/>
                    <a:gd name="connsiteY3" fmla="*/ 10674 h 86583"/>
                    <a:gd name="connsiteX4" fmla="*/ -1589 w 8369"/>
                    <a:gd name="connsiteY4" fmla="*/ 23341 h 86583"/>
                    <a:gd name="connsiteX5" fmla="*/ 6781 w 8369"/>
                    <a:gd name="connsiteY5" fmla="*/ 23341 h 86583"/>
                    <a:gd name="connsiteX6" fmla="*/ 6781 w 8369"/>
                    <a:gd name="connsiteY6" fmla="*/ 85160 h 86583"/>
                    <a:gd name="connsiteX7" fmla="*/ -1589 w 8369"/>
                    <a:gd name="connsiteY7" fmla="*/ 85160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69" h="86583">
                      <a:moveTo>
                        <a:pt x="-1589" y="-1423"/>
                      </a:moveTo>
                      <a:lnTo>
                        <a:pt x="6781" y="-1423"/>
                      </a:lnTo>
                      <a:lnTo>
                        <a:pt x="6781" y="10674"/>
                      </a:lnTo>
                      <a:lnTo>
                        <a:pt x="-1589" y="10674"/>
                      </a:lnTo>
                      <a:close/>
                      <a:moveTo>
                        <a:pt x="-1589" y="23341"/>
                      </a:moveTo>
                      <a:lnTo>
                        <a:pt x="6781" y="23341"/>
                      </a:lnTo>
                      <a:lnTo>
                        <a:pt x="6781" y="85160"/>
                      </a:lnTo>
                      <a:lnTo>
                        <a:pt x="-1589" y="85160"/>
                      </a:lnTo>
                      <a:close/>
                    </a:path>
                  </a:pathLst>
                </a:custGeom>
                <a:grpFill/>
                <a:ln w="948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CA72B05D-4A98-6BA2-9F17-FCD7271581FC}"/>
                    </a:ext>
                  </a:extLst>
                </p:cNvPr>
                <p:cNvSpPr/>
                <p:nvPr/>
              </p:nvSpPr>
              <p:spPr>
                <a:xfrm>
                  <a:off x="6728721" y="3411275"/>
                  <a:ext cx="59747" cy="88990"/>
                </a:xfrm>
                <a:custGeom>
                  <a:avLst/>
                  <a:gdLst>
                    <a:gd name="connsiteX0" fmla="*/ 27229 w 59747"/>
                    <a:gd name="connsiteY0" fmla="*/ 62305 h 88990"/>
                    <a:gd name="connsiteX1" fmla="*/ 15625 w 59747"/>
                    <a:gd name="connsiteY1" fmla="*/ 59638 h 88990"/>
                    <a:gd name="connsiteX2" fmla="*/ 6495 w 59747"/>
                    <a:gd name="connsiteY2" fmla="*/ 52589 h 88990"/>
                    <a:gd name="connsiteX3" fmla="*/ 598 w 59747"/>
                    <a:gd name="connsiteY3" fmla="*/ 42492 h 88990"/>
                    <a:gd name="connsiteX4" fmla="*/ -1591 w 59747"/>
                    <a:gd name="connsiteY4" fmla="*/ 30681 h 88990"/>
                    <a:gd name="connsiteX5" fmla="*/ 503 w 59747"/>
                    <a:gd name="connsiteY5" fmla="*/ 18490 h 88990"/>
                    <a:gd name="connsiteX6" fmla="*/ 6495 w 59747"/>
                    <a:gd name="connsiteY6" fmla="*/ 8202 h 88990"/>
                    <a:gd name="connsiteX7" fmla="*/ 15530 w 59747"/>
                    <a:gd name="connsiteY7" fmla="*/ 1154 h 88990"/>
                    <a:gd name="connsiteX8" fmla="*/ 27134 w 59747"/>
                    <a:gd name="connsiteY8" fmla="*/ -1418 h 88990"/>
                    <a:gd name="connsiteX9" fmla="*/ 40830 w 59747"/>
                    <a:gd name="connsiteY9" fmla="*/ 2488 h 88990"/>
                    <a:gd name="connsiteX10" fmla="*/ 50721 w 59747"/>
                    <a:gd name="connsiteY10" fmla="*/ 12299 h 88990"/>
                    <a:gd name="connsiteX11" fmla="*/ 50721 w 59747"/>
                    <a:gd name="connsiteY11" fmla="*/ -465 h 88990"/>
                    <a:gd name="connsiteX12" fmla="*/ 58140 w 59747"/>
                    <a:gd name="connsiteY12" fmla="*/ -465 h 88990"/>
                    <a:gd name="connsiteX13" fmla="*/ 58140 w 59747"/>
                    <a:gd name="connsiteY13" fmla="*/ 61257 h 88990"/>
                    <a:gd name="connsiteX14" fmla="*/ 54051 w 59747"/>
                    <a:gd name="connsiteY14" fmla="*/ 75735 h 88990"/>
                    <a:gd name="connsiteX15" fmla="*/ 43018 w 59747"/>
                    <a:gd name="connsiteY15" fmla="*/ 84593 h 88990"/>
                    <a:gd name="connsiteX16" fmla="*/ 27800 w 59747"/>
                    <a:gd name="connsiteY16" fmla="*/ 87546 h 88990"/>
                    <a:gd name="connsiteX17" fmla="*/ 10774 w 59747"/>
                    <a:gd name="connsiteY17" fmla="*/ 83736 h 88990"/>
                    <a:gd name="connsiteX18" fmla="*/ 122 w 59747"/>
                    <a:gd name="connsiteY18" fmla="*/ 73639 h 88990"/>
                    <a:gd name="connsiteX19" fmla="*/ 5258 w 59747"/>
                    <a:gd name="connsiteY19" fmla="*/ 69449 h 88990"/>
                    <a:gd name="connsiteX20" fmla="*/ 14960 w 59747"/>
                    <a:gd name="connsiteY20" fmla="*/ 78021 h 88990"/>
                    <a:gd name="connsiteX21" fmla="*/ 27800 w 59747"/>
                    <a:gd name="connsiteY21" fmla="*/ 80783 h 88990"/>
                    <a:gd name="connsiteX22" fmla="*/ 38832 w 59747"/>
                    <a:gd name="connsiteY22" fmla="*/ 78688 h 88990"/>
                    <a:gd name="connsiteX23" fmla="*/ 46822 w 59747"/>
                    <a:gd name="connsiteY23" fmla="*/ 72305 h 88990"/>
                    <a:gd name="connsiteX24" fmla="*/ 49866 w 59747"/>
                    <a:gd name="connsiteY24" fmla="*/ 61542 h 88990"/>
                    <a:gd name="connsiteX25" fmla="*/ 49866 w 59747"/>
                    <a:gd name="connsiteY25" fmla="*/ 49446 h 88990"/>
                    <a:gd name="connsiteX26" fmla="*/ 40164 w 59747"/>
                    <a:gd name="connsiteY26" fmla="*/ 58685 h 88990"/>
                    <a:gd name="connsiteX27" fmla="*/ 27229 w 59747"/>
                    <a:gd name="connsiteY27" fmla="*/ 62209 h 88990"/>
                    <a:gd name="connsiteX28" fmla="*/ 29607 w 59747"/>
                    <a:gd name="connsiteY28" fmla="*/ 55256 h 88990"/>
                    <a:gd name="connsiteX29" fmla="*/ 36645 w 59747"/>
                    <a:gd name="connsiteY29" fmla="*/ 53923 h 88990"/>
                    <a:gd name="connsiteX30" fmla="*/ 42732 w 59747"/>
                    <a:gd name="connsiteY30" fmla="*/ 50494 h 88990"/>
                    <a:gd name="connsiteX31" fmla="*/ 47393 w 59747"/>
                    <a:gd name="connsiteY31" fmla="*/ 45636 h 88990"/>
                    <a:gd name="connsiteX32" fmla="*/ 49866 w 59747"/>
                    <a:gd name="connsiteY32" fmla="*/ 40111 h 88990"/>
                    <a:gd name="connsiteX33" fmla="*/ 49866 w 59747"/>
                    <a:gd name="connsiteY33" fmla="*/ 21156 h 88990"/>
                    <a:gd name="connsiteX34" fmla="*/ 44729 w 59747"/>
                    <a:gd name="connsiteY34" fmla="*/ 13251 h 88990"/>
                    <a:gd name="connsiteX35" fmla="*/ 37311 w 59747"/>
                    <a:gd name="connsiteY35" fmla="*/ 7822 h 88990"/>
                    <a:gd name="connsiteX36" fmla="*/ 28656 w 59747"/>
                    <a:gd name="connsiteY36" fmla="*/ 5821 h 88990"/>
                    <a:gd name="connsiteX37" fmla="*/ 19525 w 59747"/>
                    <a:gd name="connsiteY37" fmla="*/ 8012 h 88990"/>
                    <a:gd name="connsiteX38" fmla="*/ 12771 w 59747"/>
                    <a:gd name="connsiteY38" fmla="*/ 13728 h 88990"/>
                    <a:gd name="connsiteX39" fmla="*/ 8492 w 59747"/>
                    <a:gd name="connsiteY39" fmla="*/ 21728 h 88990"/>
                    <a:gd name="connsiteX40" fmla="*/ 6970 w 59747"/>
                    <a:gd name="connsiteY40" fmla="*/ 30681 h 88990"/>
                    <a:gd name="connsiteX41" fmla="*/ 13533 w 59747"/>
                    <a:gd name="connsiteY41" fmla="*/ 47922 h 88990"/>
                    <a:gd name="connsiteX42" fmla="*/ 20762 w 59747"/>
                    <a:gd name="connsiteY42" fmla="*/ 53255 h 88990"/>
                    <a:gd name="connsiteX43" fmla="*/ 29607 w 59747"/>
                    <a:gd name="connsiteY43" fmla="*/ 55161 h 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9747" h="88990">
                      <a:moveTo>
                        <a:pt x="27229" y="62305"/>
                      </a:moveTo>
                      <a:cubicBezTo>
                        <a:pt x="23235" y="62305"/>
                        <a:pt x="19240" y="61448"/>
                        <a:pt x="15625" y="59638"/>
                      </a:cubicBezTo>
                      <a:cubicBezTo>
                        <a:pt x="12106" y="57924"/>
                        <a:pt x="9062" y="55542"/>
                        <a:pt x="6495" y="52589"/>
                      </a:cubicBezTo>
                      <a:cubicBezTo>
                        <a:pt x="3927" y="49636"/>
                        <a:pt x="1928" y="46207"/>
                        <a:pt x="598" y="42492"/>
                      </a:cubicBezTo>
                      <a:cubicBezTo>
                        <a:pt x="-829" y="38683"/>
                        <a:pt x="-1591" y="34777"/>
                        <a:pt x="-1591" y="30681"/>
                      </a:cubicBezTo>
                      <a:cubicBezTo>
                        <a:pt x="-1591" y="26491"/>
                        <a:pt x="-924" y="22394"/>
                        <a:pt x="503" y="18490"/>
                      </a:cubicBezTo>
                      <a:cubicBezTo>
                        <a:pt x="1834" y="14680"/>
                        <a:pt x="3831" y="11251"/>
                        <a:pt x="6495" y="8202"/>
                      </a:cubicBezTo>
                      <a:cubicBezTo>
                        <a:pt x="8968" y="5250"/>
                        <a:pt x="12011" y="2869"/>
                        <a:pt x="15530" y="1154"/>
                      </a:cubicBezTo>
                      <a:cubicBezTo>
                        <a:pt x="19144" y="-655"/>
                        <a:pt x="23140" y="-1513"/>
                        <a:pt x="27134" y="-1418"/>
                      </a:cubicBezTo>
                      <a:cubicBezTo>
                        <a:pt x="31984" y="-1513"/>
                        <a:pt x="36740" y="-180"/>
                        <a:pt x="40830" y="2488"/>
                      </a:cubicBezTo>
                      <a:cubicBezTo>
                        <a:pt x="44729" y="5059"/>
                        <a:pt x="48059" y="8393"/>
                        <a:pt x="50721" y="12299"/>
                      </a:cubicBezTo>
                      <a:lnTo>
                        <a:pt x="50721" y="-465"/>
                      </a:lnTo>
                      <a:lnTo>
                        <a:pt x="58140" y="-465"/>
                      </a:lnTo>
                      <a:lnTo>
                        <a:pt x="58140" y="61257"/>
                      </a:lnTo>
                      <a:cubicBezTo>
                        <a:pt x="58331" y="66400"/>
                        <a:pt x="56904" y="71448"/>
                        <a:pt x="54051" y="75735"/>
                      </a:cubicBezTo>
                      <a:cubicBezTo>
                        <a:pt x="51293" y="79640"/>
                        <a:pt x="47488" y="82784"/>
                        <a:pt x="43018" y="84593"/>
                      </a:cubicBezTo>
                      <a:cubicBezTo>
                        <a:pt x="38262" y="86593"/>
                        <a:pt x="33030" y="87546"/>
                        <a:pt x="27800" y="87546"/>
                      </a:cubicBezTo>
                      <a:cubicBezTo>
                        <a:pt x="21903" y="87736"/>
                        <a:pt x="16006" y="86499"/>
                        <a:pt x="10774" y="83736"/>
                      </a:cubicBezTo>
                      <a:cubicBezTo>
                        <a:pt x="6495" y="81259"/>
                        <a:pt x="2881" y="77735"/>
                        <a:pt x="122" y="73639"/>
                      </a:cubicBezTo>
                      <a:lnTo>
                        <a:pt x="5258" y="69449"/>
                      </a:lnTo>
                      <a:cubicBezTo>
                        <a:pt x="7541" y="73259"/>
                        <a:pt x="10965" y="76211"/>
                        <a:pt x="14960" y="78021"/>
                      </a:cubicBezTo>
                      <a:cubicBezTo>
                        <a:pt x="18954" y="79926"/>
                        <a:pt x="23424" y="80878"/>
                        <a:pt x="27800" y="80783"/>
                      </a:cubicBezTo>
                      <a:cubicBezTo>
                        <a:pt x="31605" y="80878"/>
                        <a:pt x="35313" y="80117"/>
                        <a:pt x="38832" y="78688"/>
                      </a:cubicBezTo>
                      <a:cubicBezTo>
                        <a:pt x="42067" y="77449"/>
                        <a:pt x="44824" y="75163"/>
                        <a:pt x="46822" y="72305"/>
                      </a:cubicBezTo>
                      <a:cubicBezTo>
                        <a:pt x="48915" y="69067"/>
                        <a:pt x="49961" y="65352"/>
                        <a:pt x="49866" y="61542"/>
                      </a:cubicBezTo>
                      <a:lnTo>
                        <a:pt x="49866" y="49446"/>
                      </a:lnTo>
                      <a:cubicBezTo>
                        <a:pt x="47488" y="53255"/>
                        <a:pt x="44159" y="56495"/>
                        <a:pt x="40164" y="58685"/>
                      </a:cubicBezTo>
                      <a:cubicBezTo>
                        <a:pt x="36265" y="60971"/>
                        <a:pt x="31794" y="62209"/>
                        <a:pt x="27229" y="62209"/>
                      </a:cubicBezTo>
                      <a:moveTo>
                        <a:pt x="29607" y="55256"/>
                      </a:moveTo>
                      <a:cubicBezTo>
                        <a:pt x="31984" y="55256"/>
                        <a:pt x="34362" y="54780"/>
                        <a:pt x="36645" y="53923"/>
                      </a:cubicBezTo>
                      <a:cubicBezTo>
                        <a:pt x="38832" y="53066"/>
                        <a:pt x="40830" y="51923"/>
                        <a:pt x="42732" y="50494"/>
                      </a:cubicBezTo>
                      <a:cubicBezTo>
                        <a:pt x="44540" y="49160"/>
                        <a:pt x="46156" y="47445"/>
                        <a:pt x="47393" y="45636"/>
                      </a:cubicBezTo>
                      <a:cubicBezTo>
                        <a:pt x="48629" y="43921"/>
                        <a:pt x="49391" y="42112"/>
                        <a:pt x="49866" y="40111"/>
                      </a:cubicBezTo>
                      <a:lnTo>
                        <a:pt x="49866" y="21156"/>
                      </a:lnTo>
                      <a:cubicBezTo>
                        <a:pt x="48724" y="18204"/>
                        <a:pt x="47013" y="15537"/>
                        <a:pt x="44729" y="13251"/>
                      </a:cubicBezTo>
                      <a:cubicBezTo>
                        <a:pt x="42637" y="10965"/>
                        <a:pt x="40069" y="9155"/>
                        <a:pt x="37311" y="7822"/>
                      </a:cubicBezTo>
                      <a:cubicBezTo>
                        <a:pt x="34648" y="6488"/>
                        <a:pt x="31699" y="5821"/>
                        <a:pt x="28656" y="5821"/>
                      </a:cubicBezTo>
                      <a:cubicBezTo>
                        <a:pt x="25517" y="5821"/>
                        <a:pt x="22378" y="6584"/>
                        <a:pt x="19525" y="8012"/>
                      </a:cubicBezTo>
                      <a:cubicBezTo>
                        <a:pt x="16862" y="9345"/>
                        <a:pt x="14579" y="11346"/>
                        <a:pt x="12771" y="13728"/>
                      </a:cubicBezTo>
                      <a:cubicBezTo>
                        <a:pt x="10870" y="16109"/>
                        <a:pt x="9443" y="18870"/>
                        <a:pt x="8492" y="21728"/>
                      </a:cubicBezTo>
                      <a:cubicBezTo>
                        <a:pt x="7541" y="24680"/>
                        <a:pt x="6970" y="27634"/>
                        <a:pt x="6970" y="30681"/>
                      </a:cubicBezTo>
                      <a:cubicBezTo>
                        <a:pt x="6970" y="37063"/>
                        <a:pt x="9252" y="43159"/>
                        <a:pt x="13533" y="47922"/>
                      </a:cubicBezTo>
                      <a:cubicBezTo>
                        <a:pt x="15530" y="50208"/>
                        <a:pt x="18003" y="52017"/>
                        <a:pt x="20762" y="53255"/>
                      </a:cubicBezTo>
                      <a:cubicBezTo>
                        <a:pt x="23519" y="54494"/>
                        <a:pt x="26563" y="55161"/>
                        <a:pt x="29607" y="55161"/>
                      </a:cubicBezTo>
                    </a:path>
                  </a:pathLst>
                </a:custGeom>
                <a:grpFill/>
                <a:ln w="948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9DAC6AAB-CB0D-37D3-1422-E3AF2AFEF700}"/>
                    </a:ext>
                  </a:extLst>
                </p:cNvPr>
                <p:cNvSpPr/>
                <p:nvPr/>
              </p:nvSpPr>
              <p:spPr>
                <a:xfrm>
                  <a:off x="6808616" y="3387184"/>
                  <a:ext cx="8369" cy="86583"/>
                </a:xfrm>
                <a:custGeom>
                  <a:avLst/>
                  <a:gdLst>
                    <a:gd name="connsiteX0" fmla="*/ -1597 w 8369"/>
                    <a:gd name="connsiteY0" fmla="*/ -1423 h 86583"/>
                    <a:gd name="connsiteX1" fmla="*/ 6773 w 8369"/>
                    <a:gd name="connsiteY1" fmla="*/ -1423 h 86583"/>
                    <a:gd name="connsiteX2" fmla="*/ 6773 w 8369"/>
                    <a:gd name="connsiteY2" fmla="*/ 10674 h 86583"/>
                    <a:gd name="connsiteX3" fmla="*/ -1597 w 8369"/>
                    <a:gd name="connsiteY3" fmla="*/ 10674 h 86583"/>
                    <a:gd name="connsiteX4" fmla="*/ -1597 w 8369"/>
                    <a:gd name="connsiteY4" fmla="*/ 23341 h 86583"/>
                    <a:gd name="connsiteX5" fmla="*/ 6773 w 8369"/>
                    <a:gd name="connsiteY5" fmla="*/ 23341 h 86583"/>
                    <a:gd name="connsiteX6" fmla="*/ 6773 w 8369"/>
                    <a:gd name="connsiteY6" fmla="*/ 85160 h 86583"/>
                    <a:gd name="connsiteX7" fmla="*/ -1597 w 8369"/>
                    <a:gd name="connsiteY7" fmla="*/ 85160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69" h="86583">
                      <a:moveTo>
                        <a:pt x="-1597" y="-1423"/>
                      </a:moveTo>
                      <a:lnTo>
                        <a:pt x="6773" y="-1423"/>
                      </a:lnTo>
                      <a:lnTo>
                        <a:pt x="6773" y="10674"/>
                      </a:lnTo>
                      <a:lnTo>
                        <a:pt x="-1597" y="10674"/>
                      </a:lnTo>
                      <a:close/>
                      <a:moveTo>
                        <a:pt x="-1597" y="23341"/>
                      </a:moveTo>
                      <a:lnTo>
                        <a:pt x="6773" y="23341"/>
                      </a:lnTo>
                      <a:lnTo>
                        <a:pt x="6773" y="85160"/>
                      </a:lnTo>
                      <a:lnTo>
                        <a:pt x="-1597" y="85160"/>
                      </a:lnTo>
                      <a:close/>
                    </a:path>
                  </a:pathLst>
                </a:custGeom>
                <a:grpFill/>
                <a:ln w="948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C02A600A-083B-AF74-319C-2B6614DFCB0E}"/>
                    </a:ext>
                  </a:extLst>
                </p:cNvPr>
                <p:cNvSpPr/>
                <p:nvPr/>
              </p:nvSpPr>
              <p:spPr>
                <a:xfrm>
                  <a:off x="6836959" y="3411274"/>
                  <a:ext cx="52311" cy="62493"/>
                </a:xfrm>
                <a:custGeom>
                  <a:avLst/>
                  <a:gdLst>
                    <a:gd name="connsiteX0" fmla="*/ 50713 w 52311"/>
                    <a:gd name="connsiteY0" fmla="*/ 61068 h 62493"/>
                    <a:gd name="connsiteX1" fmla="*/ 42249 w 52311"/>
                    <a:gd name="connsiteY1" fmla="*/ 61068 h 62493"/>
                    <a:gd name="connsiteX2" fmla="*/ 42249 w 52311"/>
                    <a:gd name="connsiteY2" fmla="*/ 26779 h 62493"/>
                    <a:gd name="connsiteX3" fmla="*/ 39110 w 52311"/>
                    <a:gd name="connsiteY3" fmla="*/ 11157 h 62493"/>
                    <a:gd name="connsiteX4" fmla="*/ 29123 w 52311"/>
                    <a:gd name="connsiteY4" fmla="*/ 6204 h 62493"/>
                    <a:gd name="connsiteX5" fmla="*/ 19897 w 52311"/>
                    <a:gd name="connsiteY5" fmla="*/ 8490 h 62493"/>
                    <a:gd name="connsiteX6" fmla="*/ 11908 w 52311"/>
                    <a:gd name="connsiteY6" fmla="*/ 14682 h 62493"/>
                    <a:gd name="connsiteX7" fmla="*/ 6866 w 52311"/>
                    <a:gd name="connsiteY7" fmla="*/ 23539 h 62493"/>
                    <a:gd name="connsiteX8" fmla="*/ 6866 w 52311"/>
                    <a:gd name="connsiteY8" fmla="*/ 61068 h 62493"/>
                    <a:gd name="connsiteX9" fmla="*/ -1599 w 52311"/>
                    <a:gd name="connsiteY9" fmla="*/ 61068 h 62493"/>
                    <a:gd name="connsiteX10" fmla="*/ -1599 w 52311"/>
                    <a:gd name="connsiteY10" fmla="*/ -463 h 62493"/>
                    <a:gd name="connsiteX11" fmla="*/ 6106 w 52311"/>
                    <a:gd name="connsiteY11" fmla="*/ -463 h 62493"/>
                    <a:gd name="connsiteX12" fmla="*/ 6106 w 52311"/>
                    <a:gd name="connsiteY12" fmla="*/ 13443 h 62493"/>
                    <a:gd name="connsiteX13" fmla="*/ 12668 w 52311"/>
                    <a:gd name="connsiteY13" fmla="*/ 5632 h 62493"/>
                    <a:gd name="connsiteX14" fmla="*/ 21704 w 52311"/>
                    <a:gd name="connsiteY14" fmla="*/ 489 h 62493"/>
                    <a:gd name="connsiteX15" fmla="*/ 32167 w 52311"/>
                    <a:gd name="connsiteY15" fmla="*/ -1416 h 62493"/>
                    <a:gd name="connsiteX16" fmla="*/ 40917 w 52311"/>
                    <a:gd name="connsiteY16" fmla="*/ 489 h 62493"/>
                    <a:gd name="connsiteX17" fmla="*/ 46624 w 52311"/>
                    <a:gd name="connsiteY17" fmla="*/ 5823 h 62493"/>
                    <a:gd name="connsiteX18" fmla="*/ 49667 w 52311"/>
                    <a:gd name="connsiteY18" fmla="*/ 14110 h 62493"/>
                    <a:gd name="connsiteX19" fmla="*/ 50619 w 52311"/>
                    <a:gd name="connsiteY19" fmla="*/ 24968 h 6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11" h="62493">
                      <a:moveTo>
                        <a:pt x="50713" y="61068"/>
                      </a:moveTo>
                      <a:lnTo>
                        <a:pt x="42249" y="61068"/>
                      </a:lnTo>
                      <a:lnTo>
                        <a:pt x="42249" y="26779"/>
                      </a:lnTo>
                      <a:cubicBezTo>
                        <a:pt x="42629" y="21349"/>
                        <a:pt x="41583" y="15920"/>
                        <a:pt x="39110" y="11157"/>
                      </a:cubicBezTo>
                      <a:cubicBezTo>
                        <a:pt x="36922" y="7824"/>
                        <a:pt x="33117" y="5918"/>
                        <a:pt x="29123" y="6204"/>
                      </a:cubicBezTo>
                      <a:cubicBezTo>
                        <a:pt x="25889" y="6204"/>
                        <a:pt x="22751" y="6966"/>
                        <a:pt x="19897" y="8490"/>
                      </a:cubicBezTo>
                      <a:cubicBezTo>
                        <a:pt x="16854" y="10014"/>
                        <a:pt x="14190" y="12110"/>
                        <a:pt x="11908" y="14682"/>
                      </a:cubicBezTo>
                      <a:cubicBezTo>
                        <a:pt x="9530" y="17254"/>
                        <a:pt x="7818" y="20301"/>
                        <a:pt x="6866" y="23539"/>
                      </a:cubicBezTo>
                      <a:lnTo>
                        <a:pt x="6866" y="61068"/>
                      </a:lnTo>
                      <a:lnTo>
                        <a:pt x="-1599" y="61068"/>
                      </a:lnTo>
                      <a:lnTo>
                        <a:pt x="-1599" y="-463"/>
                      </a:lnTo>
                      <a:lnTo>
                        <a:pt x="6106" y="-463"/>
                      </a:lnTo>
                      <a:lnTo>
                        <a:pt x="6106" y="13443"/>
                      </a:lnTo>
                      <a:cubicBezTo>
                        <a:pt x="7818" y="10490"/>
                        <a:pt x="10006" y="7824"/>
                        <a:pt x="12668" y="5632"/>
                      </a:cubicBezTo>
                      <a:cubicBezTo>
                        <a:pt x="15331" y="3442"/>
                        <a:pt x="18471" y="1728"/>
                        <a:pt x="21704" y="489"/>
                      </a:cubicBezTo>
                      <a:cubicBezTo>
                        <a:pt x="25033" y="-749"/>
                        <a:pt x="28647" y="-1416"/>
                        <a:pt x="32167" y="-1416"/>
                      </a:cubicBezTo>
                      <a:cubicBezTo>
                        <a:pt x="35211" y="-1512"/>
                        <a:pt x="38254" y="-844"/>
                        <a:pt x="40917" y="489"/>
                      </a:cubicBezTo>
                      <a:cubicBezTo>
                        <a:pt x="43295" y="1728"/>
                        <a:pt x="45292" y="3537"/>
                        <a:pt x="46624" y="5823"/>
                      </a:cubicBezTo>
                      <a:cubicBezTo>
                        <a:pt x="48146" y="8395"/>
                        <a:pt x="49192" y="11253"/>
                        <a:pt x="49667" y="14110"/>
                      </a:cubicBezTo>
                      <a:cubicBezTo>
                        <a:pt x="50429" y="17729"/>
                        <a:pt x="50713" y="21349"/>
                        <a:pt x="50619" y="24968"/>
                      </a:cubicBezTo>
                      <a:close/>
                    </a:path>
                  </a:pathLst>
                </a:custGeom>
                <a:grpFill/>
                <a:ln w="948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863E0EF0-4721-8981-2058-7BD43A3D3CE2}"/>
                    </a:ext>
                  </a:extLst>
                </p:cNvPr>
                <p:cNvSpPr/>
                <p:nvPr/>
              </p:nvSpPr>
              <p:spPr>
                <a:xfrm>
                  <a:off x="6904584" y="3411275"/>
                  <a:ext cx="59747" cy="88990"/>
                </a:xfrm>
                <a:custGeom>
                  <a:avLst/>
                  <a:gdLst>
                    <a:gd name="connsiteX0" fmla="*/ 27215 w 59747"/>
                    <a:gd name="connsiteY0" fmla="*/ 62305 h 88990"/>
                    <a:gd name="connsiteX1" fmla="*/ 15612 w 59747"/>
                    <a:gd name="connsiteY1" fmla="*/ 59638 h 88990"/>
                    <a:gd name="connsiteX2" fmla="*/ 6481 w 59747"/>
                    <a:gd name="connsiteY2" fmla="*/ 52589 h 88990"/>
                    <a:gd name="connsiteX3" fmla="*/ 585 w 59747"/>
                    <a:gd name="connsiteY3" fmla="*/ 42492 h 88990"/>
                    <a:gd name="connsiteX4" fmla="*/ -1604 w 59747"/>
                    <a:gd name="connsiteY4" fmla="*/ 30681 h 88990"/>
                    <a:gd name="connsiteX5" fmla="*/ 489 w 59747"/>
                    <a:gd name="connsiteY5" fmla="*/ 18490 h 88990"/>
                    <a:gd name="connsiteX6" fmla="*/ 6386 w 59747"/>
                    <a:gd name="connsiteY6" fmla="*/ 8202 h 88990"/>
                    <a:gd name="connsiteX7" fmla="*/ 15421 w 59747"/>
                    <a:gd name="connsiteY7" fmla="*/ 1154 h 88990"/>
                    <a:gd name="connsiteX8" fmla="*/ 27025 w 59747"/>
                    <a:gd name="connsiteY8" fmla="*/ -1418 h 88990"/>
                    <a:gd name="connsiteX9" fmla="*/ 40722 w 59747"/>
                    <a:gd name="connsiteY9" fmla="*/ 2488 h 88990"/>
                    <a:gd name="connsiteX10" fmla="*/ 50613 w 59747"/>
                    <a:gd name="connsiteY10" fmla="*/ 12299 h 88990"/>
                    <a:gd name="connsiteX11" fmla="*/ 50613 w 59747"/>
                    <a:gd name="connsiteY11" fmla="*/ -465 h 88990"/>
                    <a:gd name="connsiteX12" fmla="*/ 58127 w 59747"/>
                    <a:gd name="connsiteY12" fmla="*/ -465 h 88990"/>
                    <a:gd name="connsiteX13" fmla="*/ 58127 w 59747"/>
                    <a:gd name="connsiteY13" fmla="*/ 61257 h 88990"/>
                    <a:gd name="connsiteX14" fmla="*/ 54038 w 59747"/>
                    <a:gd name="connsiteY14" fmla="*/ 75735 h 88990"/>
                    <a:gd name="connsiteX15" fmla="*/ 43004 w 59747"/>
                    <a:gd name="connsiteY15" fmla="*/ 84593 h 88990"/>
                    <a:gd name="connsiteX16" fmla="*/ 27787 w 59747"/>
                    <a:gd name="connsiteY16" fmla="*/ 87546 h 88990"/>
                    <a:gd name="connsiteX17" fmla="*/ 10761 w 59747"/>
                    <a:gd name="connsiteY17" fmla="*/ 83736 h 88990"/>
                    <a:gd name="connsiteX18" fmla="*/ 109 w 59747"/>
                    <a:gd name="connsiteY18" fmla="*/ 73639 h 88990"/>
                    <a:gd name="connsiteX19" fmla="*/ 5150 w 59747"/>
                    <a:gd name="connsiteY19" fmla="*/ 69449 h 88990"/>
                    <a:gd name="connsiteX20" fmla="*/ 14851 w 59747"/>
                    <a:gd name="connsiteY20" fmla="*/ 78021 h 88990"/>
                    <a:gd name="connsiteX21" fmla="*/ 27787 w 59747"/>
                    <a:gd name="connsiteY21" fmla="*/ 80783 h 88990"/>
                    <a:gd name="connsiteX22" fmla="*/ 38724 w 59747"/>
                    <a:gd name="connsiteY22" fmla="*/ 78688 h 88990"/>
                    <a:gd name="connsiteX23" fmla="*/ 46809 w 59747"/>
                    <a:gd name="connsiteY23" fmla="*/ 72305 h 88990"/>
                    <a:gd name="connsiteX24" fmla="*/ 49852 w 59747"/>
                    <a:gd name="connsiteY24" fmla="*/ 61542 h 88990"/>
                    <a:gd name="connsiteX25" fmla="*/ 49852 w 59747"/>
                    <a:gd name="connsiteY25" fmla="*/ 49446 h 88990"/>
                    <a:gd name="connsiteX26" fmla="*/ 40055 w 59747"/>
                    <a:gd name="connsiteY26" fmla="*/ 58685 h 88990"/>
                    <a:gd name="connsiteX27" fmla="*/ 27215 w 59747"/>
                    <a:gd name="connsiteY27" fmla="*/ 62209 h 88990"/>
                    <a:gd name="connsiteX28" fmla="*/ 29593 w 59747"/>
                    <a:gd name="connsiteY28" fmla="*/ 55256 h 88990"/>
                    <a:gd name="connsiteX29" fmla="*/ 36536 w 59747"/>
                    <a:gd name="connsiteY29" fmla="*/ 53923 h 88990"/>
                    <a:gd name="connsiteX30" fmla="*/ 42719 w 59747"/>
                    <a:gd name="connsiteY30" fmla="*/ 50494 h 88990"/>
                    <a:gd name="connsiteX31" fmla="*/ 47379 w 59747"/>
                    <a:gd name="connsiteY31" fmla="*/ 45636 h 88990"/>
                    <a:gd name="connsiteX32" fmla="*/ 49852 w 59747"/>
                    <a:gd name="connsiteY32" fmla="*/ 40111 h 88990"/>
                    <a:gd name="connsiteX33" fmla="*/ 49852 w 59747"/>
                    <a:gd name="connsiteY33" fmla="*/ 21156 h 88990"/>
                    <a:gd name="connsiteX34" fmla="*/ 44716 w 59747"/>
                    <a:gd name="connsiteY34" fmla="*/ 13251 h 88990"/>
                    <a:gd name="connsiteX35" fmla="*/ 37298 w 59747"/>
                    <a:gd name="connsiteY35" fmla="*/ 7822 h 88990"/>
                    <a:gd name="connsiteX36" fmla="*/ 28642 w 59747"/>
                    <a:gd name="connsiteY36" fmla="*/ 5821 h 88990"/>
                    <a:gd name="connsiteX37" fmla="*/ 19512 w 59747"/>
                    <a:gd name="connsiteY37" fmla="*/ 8012 h 88990"/>
                    <a:gd name="connsiteX38" fmla="*/ 12663 w 59747"/>
                    <a:gd name="connsiteY38" fmla="*/ 13728 h 88990"/>
                    <a:gd name="connsiteX39" fmla="*/ 8383 w 59747"/>
                    <a:gd name="connsiteY39" fmla="*/ 21728 h 88990"/>
                    <a:gd name="connsiteX40" fmla="*/ 6956 w 59747"/>
                    <a:gd name="connsiteY40" fmla="*/ 30681 h 88990"/>
                    <a:gd name="connsiteX41" fmla="*/ 8669 w 59747"/>
                    <a:gd name="connsiteY41" fmla="*/ 40111 h 88990"/>
                    <a:gd name="connsiteX42" fmla="*/ 13425 w 59747"/>
                    <a:gd name="connsiteY42" fmla="*/ 47922 h 88990"/>
                    <a:gd name="connsiteX43" fmla="*/ 20653 w 59747"/>
                    <a:gd name="connsiteY43" fmla="*/ 53255 h 88990"/>
                    <a:gd name="connsiteX44" fmla="*/ 29498 w 59747"/>
                    <a:gd name="connsiteY44" fmla="*/ 55161 h 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747" h="88990">
                      <a:moveTo>
                        <a:pt x="27215" y="62305"/>
                      </a:moveTo>
                      <a:cubicBezTo>
                        <a:pt x="23221" y="62305"/>
                        <a:pt x="19226" y="61448"/>
                        <a:pt x="15612" y="59638"/>
                      </a:cubicBezTo>
                      <a:cubicBezTo>
                        <a:pt x="12093" y="57924"/>
                        <a:pt x="8954" y="55542"/>
                        <a:pt x="6481" y="52589"/>
                      </a:cubicBezTo>
                      <a:cubicBezTo>
                        <a:pt x="3913" y="49636"/>
                        <a:pt x="1915" y="46207"/>
                        <a:pt x="585" y="42492"/>
                      </a:cubicBezTo>
                      <a:cubicBezTo>
                        <a:pt x="-842" y="38683"/>
                        <a:pt x="-1604" y="34777"/>
                        <a:pt x="-1604" y="30681"/>
                      </a:cubicBezTo>
                      <a:cubicBezTo>
                        <a:pt x="-1604" y="26491"/>
                        <a:pt x="-938" y="22394"/>
                        <a:pt x="489" y="18490"/>
                      </a:cubicBezTo>
                      <a:cubicBezTo>
                        <a:pt x="1821" y="14680"/>
                        <a:pt x="3818" y="11251"/>
                        <a:pt x="6386" y="8202"/>
                      </a:cubicBezTo>
                      <a:cubicBezTo>
                        <a:pt x="8954" y="5250"/>
                        <a:pt x="11998" y="2869"/>
                        <a:pt x="15421" y="1154"/>
                      </a:cubicBezTo>
                      <a:cubicBezTo>
                        <a:pt x="19131" y="-655"/>
                        <a:pt x="23031" y="-1513"/>
                        <a:pt x="27025" y="-1418"/>
                      </a:cubicBezTo>
                      <a:cubicBezTo>
                        <a:pt x="31876" y="-1513"/>
                        <a:pt x="36727" y="-180"/>
                        <a:pt x="40722" y="2488"/>
                      </a:cubicBezTo>
                      <a:cubicBezTo>
                        <a:pt x="44622" y="5059"/>
                        <a:pt x="48046" y="8393"/>
                        <a:pt x="50613" y="12299"/>
                      </a:cubicBezTo>
                      <a:lnTo>
                        <a:pt x="50613" y="-465"/>
                      </a:lnTo>
                      <a:lnTo>
                        <a:pt x="58127" y="-465"/>
                      </a:lnTo>
                      <a:lnTo>
                        <a:pt x="58127" y="61257"/>
                      </a:lnTo>
                      <a:cubicBezTo>
                        <a:pt x="58317" y="66400"/>
                        <a:pt x="56890" y="71448"/>
                        <a:pt x="54038" y="75735"/>
                      </a:cubicBezTo>
                      <a:cubicBezTo>
                        <a:pt x="51279" y="79640"/>
                        <a:pt x="47474" y="82784"/>
                        <a:pt x="43004" y="84593"/>
                      </a:cubicBezTo>
                      <a:cubicBezTo>
                        <a:pt x="38154" y="86593"/>
                        <a:pt x="33017" y="87546"/>
                        <a:pt x="27787" y="87546"/>
                      </a:cubicBezTo>
                      <a:cubicBezTo>
                        <a:pt x="21890" y="87736"/>
                        <a:pt x="15993" y="86499"/>
                        <a:pt x="10761" y="83736"/>
                      </a:cubicBezTo>
                      <a:cubicBezTo>
                        <a:pt x="6481" y="81259"/>
                        <a:pt x="2772" y="77735"/>
                        <a:pt x="109" y="73639"/>
                      </a:cubicBezTo>
                      <a:lnTo>
                        <a:pt x="5150" y="69449"/>
                      </a:lnTo>
                      <a:cubicBezTo>
                        <a:pt x="7528" y="73259"/>
                        <a:pt x="10856" y="76211"/>
                        <a:pt x="14851" y="78021"/>
                      </a:cubicBezTo>
                      <a:cubicBezTo>
                        <a:pt x="18941" y="79926"/>
                        <a:pt x="23315" y="80878"/>
                        <a:pt x="27787" y="80783"/>
                      </a:cubicBezTo>
                      <a:cubicBezTo>
                        <a:pt x="31496" y="80878"/>
                        <a:pt x="35300" y="80117"/>
                        <a:pt x="38724" y="78688"/>
                      </a:cubicBezTo>
                      <a:cubicBezTo>
                        <a:pt x="41958" y="77449"/>
                        <a:pt x="44811" y="75163"/>
                        <a:pt x="46809" y="72305"/>
                      </a:cubicBezTo>
                      <a:cubicBezTo>
                        <a:pt x="48901" y="69067"/>
                        <a:pt x="49947" y="65352"/>
                        <a:pt x="49852" y="61542"/>
                      </a:cubicBezTo>
                      <a:lnTo>
                        <a:pt x="49852" y="49446"/>
                      </a:lnTo>
                      <a:cubicBezTo>
                        <a:pt x="47474" y="53255"/>
                        <a:pt x="44050" y="56495"/>
                        <a:pt x="40055" y="58685"/>
                      </a:cubicBezTo>
                      <a:cubicBezTo>
                        <a:pt x="36157" y="60971"/>
                        <a:pt x="31685" y="62209"/>
                        <a:pt x="27215" y="62209"/>
                      </a:cubicBezTo>
                      <a:moveTo>
                        <a:pt x="29593" y="55256"/>
                      </a:moveTo>
                      <a:cubicBezTo>
                        <a:pt x="31971" y="55256"/>
                        <a:pt x="34349" y="54780"/>
                        <a:pt x="36536" y="53923"/>
                      </a:cubicBezTo>
                      <a:cubicBezTo>
                        <a:pt x="38724" y="53066"/>
                        <a:pt x="40817" y="51923"/>
                        <a:pt x="42719" y="50494"/>
                      </a:cubicBezTo>
                      <a:cubicBezTo>
                        <a:pt x="44526" y="49160"/>
                        <a:pt x="46143" y="47445"/>
                        <a:pt x="47379" y="45636"/>
                      </a:cubicBezTo>
                      <a:cubicBezTo>
                        <a:pt x="48520" y="43921"/>
                        <a:pt x="49377" y="42112"/>
                        <a:pt x="49852" y="40111"/>
                      </a:cubicBezTo>
                      <a:lnTo>
                        <a:pt x="49852" y="21156"/>
                      </a:lnTo>
                      <a:cubicBezTo>
                        <a:pt x="48616" y="18204"/>
                        <a:pt x="46904" y="15537"/>
                        <a:pt x="44716" y="13251"/>
                      </a:cubicBezTo>
                      <a:cubicBezTo>
                        <a:pt x="42624" y="10965"/>
                        <a:pt x="40055" y="9155"/>
                        <a:pt x="37298" y="7822"/>
                      </a:cubicBezTo>
                      <a:cubicBezTo>
                        <a:pt x="34539" y="6488"/>
                        <a:pt x="31590" y="5821"/>
                        <a:pt x="28642" y="5821"/>
                      </a:cubicBezTo>
                      <a:cubicBezTo>
                        <a:pt x="25409" y="5821"/>
                        <a:pt x="22269" y="6584"/>
                        <a:pt x="19512" y="8012"/>
                      </a:cubicBezTo>
                      <a:cubicBezTo>
                        <a:pt x="16848" y="9345"/>
                        <a:pt x="14471" y="11346"/>
                        <a:pt x="12663" y="13728"/>
                      </a:cubicBezTo>
                      <a:cubicBezTo>
                        <a:pt x="10856" y="16109"/>
                        <a:pt x="9334" y="18870"/>
                        <a:pt x="8383" y="21728"/>
                      </a:cubicBezTo>
                      <a:cubicBezTo>
                        <a:pt x="7432" y="24680"/>
                        <a:pt x="6956" y="27634"/>
                        <a:pt x="6956" y="30681"/>
                      </a:cubicBezTo>
                      <a:cubicBezTo>
                        <a:pt x="6956" y="33921"/>
                        <a:pt x="7528" y="37063"/>
                        <a:pt x="8669" y="40111"/>
                      </a:cubicBezTo>
                      <a:cubicBezTo>
                        <a:pt x="9715" y="42969"/>
                        <a:pt x="11332" y="45636"/>
                        <a:pt x="13425" y="47922"/>
                      </a:cubicBezTo>
                      <a:cubicBezTo>
                        <a:pt x="15421" y="50208"/>
                        <a:pt x="17895" y="52017"/>
                        <a:pt x="20653" y="53255"/>
                      </a:cubicBezTo>
                      <a:cubicBezTo>
                        <a:pt x="23506" y="54494"/>
                        <a:pt x="26455" y="55161"/>
                        <a:pt x="29498" y="55161"/>
                      </a:cubicBezTo>
                    </a:path>
                  </a:pathLst>
                </a:custGeom>
                <a:grpFill/>
                <a:ln w="948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6BCC6831-AE25-6C3E-EFC7-EEB28C82660B}"/>
                    </a:ext>
                  </a:extLst>
                </p:cNvPr>
                <p:cNvSpPr/>
                <p:nvPr/>
              </p:nvSpPr>
              <p:spPr>
                <a:xfrm>
                  <a:off x="7007307" y="3412236"/>
                  <a:ext cx="58874" cy="61531"/>
                </a:xfrm>
                <a:custGeom>
                  <a:avLst/>
                  <a:gdLst>
                    <a:gd name="connsiteX0" fmla="*/ 23402 w 58874"/>
                    <a:gd name="connsiteY0" fmla="*/ 60106 h 61531"/>
                    <a:gd name="connsiteX1" fmla="*/ -1612 w 58874"/>
                    <a:gd name="connsiteY1" fmla="*/ -1425 h 61531"/>
                    <a:gd name="connsiteX2" fmla="*/ 7233 w 58874"/>
                    <a:gd name="connsiteY2" fmla="*/ -1425 h 61531"/>
                    <a:gd name="connsiteX3" fmla="*/ 28157 w 58874"/>
                    <a:gd name="connsiteY3" fmla="*/ 51819 h 61531"/>
                    <a:gd name="connsiteX4" fmla="*/ 48988 w 58874"/>
                    <a:gd name="connsiteY4" fmla="*/ -1425 h 61531"/>
                    <a:gd name="connsiteX5" fmla="*/ 57262 w 58874"/>
                    <a:gd name="connsiteY5" fmla="*/ -1425 h 61531"/>
                    <a:gd name="connsiteX6" fmla="*/ 32343 w 58874"/>
                    <a:gd name="connsiteY6" fmla="*/ 60106 h 6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74" h="61531">
                      <a:moveTo>
                        <a:pt x="23402" y="60106"/>
                      </a:moveTo>
                      <a:lnTo>
                        <a:pt x="-1612" y="-1425"/>
                      </a:lnTo>
                      <a:lnTo>
                        <a:pt x="7233" y="-1425"/>
                      </a:lnTo>
                      <a:lnTo>
                        <a:pt x="28157" y="51819"/>
                      </a:lnTo>
                      <a:lnTo>
                        <a:pt x="48988" y="-1425"/>
                      </a:lnTo>
                      <a:lnTo>
                        <a:pt x="57262" y="-1425"/>
                      </a:lnTo>
                      <a:lnTo>
                        <a:pt x="32343" y="60106"/>
                      </a:lnTo>
                      <a:close/>
                    </a:path>
                  </a:pathLst>
                </a:custGeom>
                <a:grpFill/>
                <a:ln w="948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000EA0B4-6124-87E4-A237-479F675390A8}"/>
                    </a:ext>
                  </a:extLst>
                </p:cNvPr>
                <p:cNvSpPr/>
                <p:nvPr/>
              </p:nvSpPr>
              <p:spPr>
                <a:xfrm>
                  <a:off x="7073124" y="3411243"/>
                  <a:ext cx="55450" cy="63762"/>
                </a:xfrm>
                <a:custGeom>
                  <a:avLst/>
                  <a:gdLst>
                    <a:gd name="connsiteX0" fmla="*/ -1617 w 55450"/>
                    <a:gd name="connsiteY0" fmla="*/ 43478 h 63762"/>
                    <a:gd name="connsiteX1" fmla="*/ 1807 w 55450"/>
                    <a:gd name="connsiteY1" fmla="*/ 33476 h 63762"/>
                    <a:gd name="connsiteX2" fmla="*/ 11033 w 55450"/>
                    <a:gd name="connsiteY2" fmla="*/ 26904 h 63762"/>
                    <a:gd name="connsiteX3" fmla="*/ 24634 w 55450"/>
                    <a:gd name="connsiteY3" fmla="*/ 24619 h 63762"/>
                    <a:gd name="connsiteX4" fmla="*/ 33860 w 55450"/>
                    <a:gd name="connsiteY4" fmla="*/ 25285 h 63762"/>
                    <a:gd name="connsiteX5" fmla="*/ 42516 w 55450"/>
                    <a:gd name="connsiteY5" fmla="*/ 27380 h 63762"/>
                    <a:gd name="connsiteX6" fmla="*/ 42516 w 55450"/>
                    <a:gd name="connsiteY6" fmla="*/ 22331 h 63762"/>
                    <a:gd name="connsiteX7" fmla="*/ 37950 w 55450"/>
                    <a:gd name="connsiteY7" fmla="*/ 10045 h 63762"/>
                    <a:gd name="connsiteX8" fmla="*/ 25206 w 55450"/>
                    <a:gd name="connsiteY8" fmla="*/ 5569 h 63762"/>
                    <a:gd name="connsiteX9" fmla="*/ 15409 w 55450"/>
                    <a:gd name="connsiteY9" fmla="*/ 7473 h 63762"/>
                    <a:gd name="connsiteX10" fmla="*/ 5421 w 55450"/>
                    <a:gd name="connsiteY10" fmla="*/ 12806 h 63762"/>
                    <a:gd name="connsiteX11" fmla="*/ 2188 w 55450"/>
                    <a:gd name="connsiteY11" fmla="*/ 6901 h 63762"/>
                    <a:gd name="connsiteX12" fmla="*/ 14077 w 55450"/>
                    <a:gd name="connsiteY12" fmla="*/ 711 h 63762"/>
                    <a:gd name="connsiteX13" fmla="*/ 25966 w 55450"/>
                    <a:gd name="connsiteY13" fmla="*/ -1386 h 63762"/>
                    <a:gd name="connsiteX14" fmla="*/ 44228 w 55450"/>
                    <a:gd name="connsiteY14" fmla="*/ 5092 h 63762"/>
                    <a:gd name="connsiteX15" fmla="*/ 50885 w 55450"/>
                    <a:gd name="connsiteY15" fmla="*/ 22999 h 63762"/>
                    <a:gd name="connsiteX16" fmla="*/ 50885 w 55450"/>
                    <a:gd name="connsiteY16" fmla="*/ 51002 h 63762"/>
                    <a:gd name="connsiteX17" fmla="*/ 51551 w 55450"/>
                    <a:gd name="connsiteY17" fmla="*/ 53574 h 63762"/>
                    <a:gd name="connsiteX18" fmla="*/ 53833 w 55450"/>
                    <a:gd name="connsiteY18" fmla="*/ 54431 h 63762"/>
                    <a:gd name="connsiteX19" fmla="*/ 53833 w 55450"/>
                    <a:gd name="connsiteY19" fmla="*/ 61099 h 63762"/>
                    <a:gd name="connsiteX20" fmla="*/ 51456 w 55450"/>
                    <a:gd name="connsiteY20" fmla="*/ 61385 h 63762"/>
                    <a:gd name="connsiteX21" fmla="*/ 50030 w 55450"/>
                    <a:gd name="connsiteY21" fmla="*/ 61385 h 63762"/>
                    <a:gd name="connsiteX22" fmla="*/ 45369 w 55450"/>
                    <a:gd name="connsiteY22" fmla="*/ 59479 h 63762"/>
                    <a:gd name="connsiteX23" fmla="*/ 43657 w 55450"/>
                    <a:gd name="connsiteY23" fmla="*/ 55575 h 63762"/>
                    <a:gd name="connsiteX24" fmla="*/ 43466 w 55450"/>
                    <a:gd name="connsiteY24" fmla="*/ 51192 h 63762"/>
                    <a:gd name="connsiteX25" fmla="*/ 32814 w 55450"/>
                    <a:gd name="connsiteY25" fmla="*/ 59384 h 63762"/>
                    <a:gd name="connsiteX26" fmla="*/ 19307 w 55450"/>
                    <a:gd name="connsiteY26" fmla="*/ 62337 h 63762"/>
                    <a:gd name="connsiteX27" fmla="*/ 8655 w 55450"/>
                    <a:gd name="connsiteY27" fmla="*/ 59765 h 63762"/>
                    <a:gd name="connsiteX28" fmla="*/ 1142 w 55450"/>
                    <a:gd name="connsiteY28" fmla="*/ 52907 h 63762"/>
                    <a:gd name="connsiteX29" fmla="*/ -1617 w 55450"/>
                    <a:gd name="connsiteY29" fmla="*/ 43382 h 63762"/>
                    <a:gd name="connsiteX30" fmla="*/ 39757 w 55450"/>
                    <a:gd name="connsiteY30" fmla="*/ 47954 h 63762"/>
                    <a:gd name="connsiteX31" fmla="*/ 41755 w 55450"/>
                    <a:gd name="connsiteY31" fmla="*/ 44906 h 63762"/>
                    <a:gd name="connsiteX32" fmla="*/ 42420 w 55450"/>
                    <a:gd name="connsiteY32" fmla="*/ 42144 h 63762"/>
                    <a:gd name="connsiteX33" fmla="*/ 42420 w 55450"/>
                    <a:gd name="connsiteY33" fmla="*/ 33285 h 63762"/>
                    <a:gd name="connsiteX34" fmla="*/ 34241 w 55450"/>
                    <a:gd name="connsiteY34" fmla="*/ 31000 h 63762"/>
                    <a:gd name="connsiteX35" fmla="*/ 25490 w 55450"/>
                    <a:gd name="connsiteY35" fmla="*/ 30238 h 63762"/>
                    <a:gd name="connsiteX36" fmla="*/ 11699 w 55450"/>
                    <a:gd name="connsiteY36" fmla="*/ 33571 h 63762"/>
                    <a:gd name="connsiteX37" fmla="*/ 6467 w 55450"/>
                    <a:gd name="connsiteY37" fmla="*/ 42715 h 63762"/>
                    <a:gd name="connsiteX38" fmla="*/ 8275 w 55450"/>
                    <a:gd name="connsiteY38" fmla="*/ 49097 h 63762"/>
                    <a:gd name="connsiteX39" fmla="*/ 13411 w 55450"/>
                    <a:gd name="connsiteY39" fmla="*/ 53955 h 63762"/>
                    <a:gd name="connsiteX40" fmla="*/ 21401 w 55450"/>
                    <a:gd name="connsiteY40" fmla="*/ 55860 h 63762"/>
                    <a:gd name="connsiteX41" fmla="*/ 31958 w 55450"/>
                    <a:gd name="connsiteY41" fmla="*/ 53669 h 63762"/>
                    <a:gd name="connsiteX42" fmla="*/ 39757 w 55450"/>
                    <a:gd name="connsiteY42" fmla="*/ 48050 h 6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450" h="63762">
                      <a:moveTo>
                        <a:pt x="-1617" y="43478"/>
                      </a:moveTo>
                      <a:cubicBezTo>
                        <a:pt x="-1617" y="39858"/>
                        <a:pt x="-476" y="36334"/>
                        <a:pt x="1807" y="33476"/>
                      </a:cubicBezTo>
                      <a:cubicBezTo>
                        <a:pt x="4280" y="30524"/>
                        <a:pt x="7418" y="28237"/>
                        <a:pt x="11033" y="26904"/>
                      </a:cubicBezTo>
                      <a:cubicBezTo>
                        <a:pt x="15409" y="25285"/>
                        <a:pt x="19974" y="24523"/>
                        <a:pt x="24634" y="24619"/>
                      </a:cubicBezTo>
                      <a:cubicBezTo>
                        <a:pt x="27677" y="24619"/>
                        <a:pt x="30817" y="24808"/>
                        <a:pt x="33860" y="25285"/>
                      </a:cubicBezTo>
                      <a:cubicBezTo>
                        <a:pt x="36809" y="25666"/>
                        <a:pt x="39662" y="26428"/>
                        <a:pt x="42516" y="27380"/>
                      </a:cubicBezTo>
                      <a:lnTo>
                        <a:pt x="42516" y="22331"/>
                      </a:lnTo>
                      <a:cubicBezTo>
                        <a:pt x="42706" y="17760"/>
                        <a:pt x="41089" y="13379"/>
                        <a:pt x="37950" y="10045"/>
                      </a:cubicBezTo>
                      <a:cubicBezTo>
                        <a:pt x="34431" y="6901"/>
                        <a:pt x="29866" y="5282"/>
                        <a:pt x="25206" y="5569"/>
                      </a:cubicBezTo>
                      <a:cubicBezTo>
                        <a:pt x="21876" y="5569"/>
                        <a:pt x="18547" y="6235"/>
                        <a:pt x="15409" y="7473"/>
                      </a:cubicBezTo>
                      <a:cubicBezTo>
                        <a:pt x="11890" y="8807"/>
                        <a:pt x="8561" y="10616"/>
                        <a:pt x="5421" y="12806"/>
                      </a:cubicBezTo>
                      <a:lnTo>
                        <a:pt x="2188" y="6901"/>
                      </a:lnTo>
                      <a:cubicBezTo>
                        <a:pt x="5897" y="4330"/>
                        <a:pt x="9891" y="2234"/>
                        <a:pt x="14077" y="711"/>
                      </a:cubicBezTo>
                      <a:cubicBezTo>
                        <a:pt x="17882" y="-718"/>
                        <a:pt x="21971" y="-1386"/>
                        <a:pt x="25966" y="-1386"/>
                      </a:cubicBezTo>
                      <a:cubicBezTo>
                        <a:pt x="32719" y="-1766"/>
                        <a:pt x="39187" y="615"/>
                        <a:pt x="44228" y="5092"/>
                      </a:cubicBezTo>
                      <a:cubicBezTo>
                        <a:pt x="48793" y="9854"/>
                        <a:pt x="51266" y="16331"/>
                        <a:pt x="50885" y="22999"/>
                      </a:cubicBezTo>
                      <a:lnTo>
                        <a:pt x="50885" y="51002"/>
                      </a:lnTo>
                      <a:cubicBezTo>
                        <a:pt x="50790" y="51955"/>
                        <a:pt x="50981" y="52812"/>
                        <a:pt x="51551" y="53574"/>
                      </a:cubicBezTo>
                      <a:cubicBezTo>
                        <a:pt x="52122" y="54146"/>
                        <a:pt x="52978" y="54431"/>
                        <a:pt x="53833" y="54431"/>
                      </a:cubicBezTo>
                      <a:lnTo>
                        <a:pt x="53833" y="61099"/>
                      </a:lnTo>
                      <a:cubicBezTo>
                        <a:pt x="52882" y="61194"/>
                        <a:pt x="52122" y="61290"/>
                        <a:pt x="51456" y="61385"/>
                      </a:cubicBezTo>
                      <a:cubicBezTo>
                        <a:pt x="50981" y="61480"/>
                        <a:pt x="50505" y="61480"/>
                        <a:pt x="50030" y="61385"/>
                      </a:cubicBezTo>
                      <a:cubicBezTo>
                        <a:pt x="48317" y="61385"/>
                        <a:pt x="46606" y="60717"/>
                        <a:pt x="45369" y="59479"/>
                      </a:cubicBezTo>
                      <a:cubicBezTo>
                        <a:pt x="44417" y="58336"/>
                        <a:pt x="43752" y="57003"/>
                        <a:pt x="43657" y="55575"/>
                      </a:cubicBezTo>
                      <a:lnTo>
                        <a:pt x="43466" y="51192"/>
                      </a:lnTo>
                      <a:cubicBezTo>
                        <a:pt x="40708" y="54812"/>
                        <a:pt x="36999" y="57575"/>
                        <a:pt x="32814" y="59384"/>
                      </a:cubicBezTo>
                      <a:cubicBezTo>
                        <a:pt x="28534" y="61290"/>
                        <a:pt x="23969" y="62337"/>
                        <a:pt x="19307" y="62337"/>
                      </a:cubicBezTo>
                      <a:cubicBezTo>
                        <a:pt x="15599" y="62337"/>
                        <a:pt x="11985" y="61480"/>
                        <a:pt x="8655" y="59765"/>
                      </a:cubicBezTo>
                      <a:cubicBezTo>
                        <a:pt x="5517" y="58241"/>
                        <a:pt x="2948" y="55860"/>
                        <a:pt x="1142" y="52907"/>
                      </a:cubicBezTo>
                      <a:cubicBezTo>
                        <a:pt x="-666" y="50050"/>
                        <a:pt x="-1617" y="46811"/>
                        <a:pt x="-1617" y="43382"/>
                      </a:cubicBezTo>
                      <a:moveTo>
                        <a:pt x="39757" y="47954"/>
                      </a:moveTo>
                      <a:cubicBezTo>
                        <a:pt x="40519" y="47097"/>
                        <a:pt x="41184" y="46050"/>
                        <a:pt x="41755" y="44906"/>
                      </a:cubicBezTo>
                      <a:cubicBezTo>
                        <a:pt x="42135" y="44049"/>
                        <a:pt x="42420" y="43096"/>
                        <a:pt x="42420" y="42144"/>
                      </a:cubicBezTo>
                      <a:lnTo>
                        <a:pt x="42420" y="33285"/>
                      </a:lnTo>
                      <a:cubicBezTo>
                        <a:pt x="39757" y="32238"/>
                        <a:pt x="36999" y="31476"/>
                        <a:pt x="34241" y="31000"/>
                      </a:cubicBezTo>
                      <a:cubicBezTo>
                        <a:pt x="31387" y="30524"/>
                        <a:pt x="28439" y="30238"/>
                        <a:pt x="25490" y="30238"/>
                      </a:cubicBezTo>
                      <a:cubicBezTo>
                        <a:pt x="20734" y="30047"/>
                        <a:pt x="15884" y="31190"/>
                        <a:pt x="11699" y="33571"/>
                      </a:cubicBezTo>
                      <a:cubicBezTo>
                        <a:pt x="8466" y="35476"/>
                        <a:pt x="6372" y="38906"/>
                        <a:pt x="6467" y="42715"/>
                      </a:cubicBezTo>
                      <a:cubicBezTo>
                        <a:pt x="6467" y="45001"/>
                        <a:pt x="7039" y="47193"/>
                        <a:pt x="8275" y="49097"/>
                      </a:cubicBezTo>
                      <a:cubicBezTo>
                        <a:pt x="9512" y="51192"/>
                        <a:pt x="11223" y="52812"/>
                        <a:pt x="13411" y="53955"/>
                      </a:cubicBezTo>
                      <a:cubicBezTo>
                        <a:pt x="15788" y="55289"/>
                        <a:pt x="18547" y="55955"/>
                        <a:pt x="21401" y="55860"/>
                      </a:cubicBezTo>
                      <a:cubicBezTo>
                        <a:pt x="25015" y="55955"/>
                        <a:pt x="28629" y="55193"/>
                        <a:pt x="31958" y="53669"/>
                      </a:cubicBezTo>
                      <a:cubicBezTo>
                        <a:pt x="34906" y="52335"/>
                        <a:pt x="37569" y="50431"/>
                        <a:pt x="39757" y="48050"/>
                      </a:cubicBezTo>
                    </a:path>
                  </a:pathLst>
                </a:custGeom>
                <a:grpFill/>
                <a:ln w="948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62C03905-89E4-5C26-4270-A39BD5134C20}"/>
                    </a:ext>
                  </a:extLst>
                </p:cNvPr>
                <p:cNvSpPr/>
                <p:nvPr/>
              </p:nvSpPr>
              <p:spPr>
                <a:xfrm>
                  <a:off x="7145220" y="3411274"/>
                  <a:ext cx="52311" cy="62493"/>
                </a:xfrm>
                <a:custGeom>
                  <a:avLst/>
                  <a:gdLst>
                    <a:gd name="connsiteX0" fmla="*/ 50690 w 52311"/>
                    <a:gd name="connsiteY0" fmla="*/ 61068 h 62493"/>
                    <a:gd name="connsiteX1" fmla="*/ 42224 w 52311"/>
                    <a:gd name="connsiteY1" fmla="*/ 61068 h 62493"/>
                    <a:gd name="connsiteX2" fmla="*/ 42224 w 52311"/>
                    <a:gd name="connsiteY2" fmla="*/ 26779 h 62493"/>
                    <a:gd name="connsiteX3" fmla="*/ 39085 w 52311"/>
                    <a:gd name="connsiteY3" fmla="*/ 11157 h 62493"/>
                    <a:gd name="connsiteX4" fmla="*/ 29099 w 52311"/>
                    <a:gd name="connsiteY4" fmla="*/ 6204 h 62493"/>
                    <a:gd name="connsiteX5" fmla="*/ 19872 w 52311"/>
                    <a:gd name="connsiteY5" fmla="*/ 8490 h 62493"/>
                    <a:gd name="connsiteX6" fmla="*/ 11883 w 52311"/>
                    <a:gd name="connsiteY6" fmla="*/ 14682 h 62493"/>
                    <a:gd name="connsiteX7" fmla="*/ 6842 w 52311"/>
                    <a:gd name="connsiteY7" fmla="*/ 23539 h 62493"/>
                    <a:gd name="connsiteX8" fmla="*/ 6842 w 52311"/>
                    <a:gd name="connsiteY8" fmla="*/ 61068 h 62493"/>
                    <a:gd name="connsiteX9" fmla="*/ -1622 w 52311"/>
                    <a:gd name="connsiteY9" fmla="*/ 61068 h 62493"/>
                    <a:gd name="connsiteX10" fmla="*/ -1622 w 52311"/>
                    <a:gd name="connsiteY10" fmla="*/ -463 h 62493"/>
                    <a:gd name="connsiteX11" fmla="*/ 6081 w 52311"/>
                    <a:gd name="connsiteY11" fmla="*/ -463 h 62493"/>
                    <a:gd name="connsiteX12" fmla="*/ 6081 w 52311"/>
                    <a:gd name="connsiteY12" fmla="*/ 13443 h 62493"/>
                    <a:gd name="connsiteX13" fmla="*/ 12645 w 52311"/>
                    <a:gd name="connsiteY13" fmla="*/ 5632 h 62493"/>
                    <a:gd name="connsiteX14" fmla="*/ 21680 w 52311"/>
                    <a:gd name="connsiteY14" fmla="*/ 489 h 62493"/>
                    <a:gd name="connsiteX15" fmla="*/ 32142 w 52311"/>
                    <a:gd name="connsiteY15" fmla="*/ -1416 h 62493"/>
                    <a:gd name="connsiteX16" fmla="*/ 40893 w 52311"/>
                    <a:gd name="connsiteY16" fmla="*/ 489 h 62493"/>
                    <a:gd name="connsiteX17" fmla="*/ 46599 w 52311"/>
                    <a:gd name="connsiteY17" fmla="*/ 5823 h 62493"/>
                    <a:gd name="connsiteX18" fmla="*/ 49738 w 52311"/>
                    <a:gd name="connsiteY18" fmla="*/ 14110 h 62493"/>
                    <a:gd name="connsiteX19" fmla="*/ 50690 w 52311"/>
                    <a:gd name="connsiteY19" fmla="*/ 24968 h 6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11" h="62493">
                      <a:moveTo>
                        <a:pt x="50690" y="61068"/>
                      </a:moveTo>
                      <a:lnTo>
                        <a:pt x="42224" y="61068"/>
                      </a:lnTo>
                      <a:lnTo>
                        <a:pt x="42224" y="26779"/>
                      </a:lnTo>
                      <a:cubicBezTo>
                        <a:pt x="42604" y="21349"/>
                        <a:pt x="41558" y="15920"/>
                        <a:pt x="39085" y="11157"/>
                      </a:cubicBezTo>
                      <a:cubicBezTo>
                        <a:pt x="36898" y="7824"/>
                        <a:pt x="33093" y="5918"/>
                        <a:pt x="29099" y="6204"/>
                      </a:cubicBezTo>
                      <a:cubicBezTo>
                        <a:pt x="25864" y="6204"/>
                        <a:pt x="22726" y="6966"/>
                        <a:pt x="19872" y="8490"/>
                      </a:cubicBezTo>
                      <a:cubicBezTo>
                        <a:pt x="16829" y="10014"/>
                        <a:pt x="14166" y="12110"/>
                        <a:pt x="11883" y="14682"/>
                      </a:cubicBezTo>
                      <a:cubicBezTo>
                        <a:pt x="9505" y="17254"/>
                        <a:pt x="7794" y="20301"/>
                        <a:pt x="6842" y="23539"/>
                      </a:cubicBezTo>
                      <a:lnTo>
                        <a:pt x="6842" y="61068"/>
                      </a:lnTo>
                      <a:lnTo>
                        <a:pt x="-1622" y="61068"/>
                      </a:lnTo>
                      <a:lnTo>
                        <a:pt x="-1622" y="-463"/>
                      </a:lnTo>
                      <a:lnTo>
                        <a:pt x="6081" y="-463"/>
                      </a:lnTo>
                      <a:lnTo>
                        <a:pt x="6081" y="13443"/>
                      </a:lnTo>
                      <a:cubicBezTo>
                        <a:pt x="7794" y="10490"/>
                        <a:pt x="9981" y="7824"/>
                        <a:pt x="12645" y="5632"/>
                      </a:cubicBezTo>
                      <a:cubicBezTo>
                        <a:pt x="15307" y="3442"/>
                        <a:pt x="18446" y="1728"/>
                        <a:pt x="21680" y="489"/>
                      </a:cubicBezTo>
                      <a:cubicBezTo>
                        <a:pt x="25008" y="-749"/>
                        <a:pt x="28623" y="-1416"/>
                        <a:pt x="32142" y="-1416"/>
                      </a:cubicBezTo>
                      <a:cubicBezTo>
                        <a:pt x="35186" y="-1512"/>
                        <a:pt x="38229" y="-844"/>
                        <a:pt x="40893" y="489"/>
                      </a:cubicBezTo>
                      <a:cubicBezTo>
                        <a:pt x="43271" y="1728"/>
                        <a:pt x="45268" y="3537"/>
                        <a:pt x="46599" y="5823"/>
                      </a:cubicBezTo>
                      <a:cubicBezTo>
                        <a:pt x="48121" y="8395"/>
                        <a:pt x="49167" y="11253"/>
                        <a:pt x="49738" y="14110"/>
                      </a:cubicBezTo>
                      <a:cubicBezTo>
                        <a:pt x="50404" y="17729"/>
                        <a:pt x="50690" y="21349"/>
                        <a:pt x="50690" y="24968"/>
                      </a:cubicBezTo>
                      <a:close/>
                    </a:path>
                  </a:pathLst>
                </a:custGeom>
                <a:grpFill/>
                <a:ln w="948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7283FBDD-DE6D-3E7C-9092-648CB3A1C34C}"/>
                    </a:ext>
                  </a:extLst>
                </p:cNvPr>
                <p:cNvSpPr/>
                <p:nvPr/>
              </p:nvSpPr>
              <p:spPr>
                <a:xfrm>
                  <a:off x="6372334" y="3557301"/>
                  <a:ext cx="66864" cy="84200"/>
                </a:xfrm>
                <a:custGeom>
                  <a:avLst/>
                  <a:gdLst>
                    <a:gd name="connsiteX0" fmla="*/ -1564 w 66864"/>
                    <a:gd name="connsiteY0" fmla="*/ 76002 h 84200"/>
                    <a:gd name="connsiteX1" fmla="*/ 55218 w 66864"/>
                    <a:gd name="connsiteY1" fmla="*/ 6278 h 84200"/>
                    <a:gd name="connsiteX2" fmla="*/ -613 w 66864"/>
                    <a:gd name="connsiteY2" fmla="*/ 6278 h 84200"/>
                    <a:gd name="connsiteX3" fmla="*/ -613 w 66864"/>
                    <a:gd name="connsiteY3" fmla="*/ -1436 h 84200"/>
                    <a:gd name="connsiteX4" fmla="*/ 65301 w 66864"/>
                    <a:gd name="connsiteY4" fmla="*/ -1436 h 84200"/>
                    <a:gd name="connsiteX5" fmla="*/ 65301 w 66864"/>
                    <a:gd name="connsiteY5" fmla="*/ 5326 h 84200"/>
                    <a:gd name="connsiteX6" fmla="*/ 9279 w 66864"/>
                    <a:gd name="connsiteY6" fmla="*/ 75050 h 84200"/>
                    <a:gd name="connsiteX7" fmla="*/ 65206 w 66864"/>
                    <a:gd name="connsiteY7" fmla="*/ 75050 h 84200"/>
                    <a:gd name="connsiteX8" fmla="*/ 65206 w 66864"/>
                    <a:gd name="connsiteY8" fmla="*/ 82764 h 84200"/>
                    <a:gd name="connsiteX9" fmla="*/ -1564 w 66864"/>
                    <a:gd name="connsiteY9" fmla="*/ 82764 h 8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864" h="84200">
                      <a:moveTo>
                        <a:pt x="-1564" y="76002"/>
                      </a:moveTo>
                      <a:lnTo>
                        <a:pt x="55218" y="6278"/>
                      </a:lnTo>
                      <a:lnTo>
                        <a:pt x="-613" y="6278"/>
                      </a:lnTo>
                      <a:lnTo>
                        <a:pt x="-613" y="-1436"/>
                      </a:lnTo>
                      <a:lnTo>
                        <a:pt x="65301" y="-1436"/>
                      </a:lnTo>
                      <a:lnTo>
                        <a:pt x="65301" y="5326"/>
                      </a:lnTo>
                      <a:lnTo>
                        <a:pt x="9279" y="75050"/>
                      </a:lnTo>
                      <a:lnTo>
                        <a:pt x="65206" y="75050"/>
                      </a:lnTo>
                      <a:lnTo>
                        <a:pt x="65206" y="82764"/>
                      </a:lnTo>
                      <a:lnTo>
                        <a:pt x="-1564" y="82764"/>
                      </a:lnTo>
                      <a:close/>
                    </a:path>
                  </a:pathLst>
                </a:custGeom>
                <a:grpFill/>
                <a:ln w="948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87726C95-1137-9AF2-07F4-BF3F88D3D1B9}"/>
                    </a:ext>
                  </a:extLst>
                </p:cNvPr>
                <p:cNvSpPr/>
                <p:nvPr/>
              </p:nvSpPr>
              <p:spPr>
                <a:xfrm>
                  <a:off x="6454512" y="3554920"/>
                  <a:ext cx="8465" cy="86583"/>
                </a:xfrm>
                <a:custGeom>
                  <a:avLst/>
                  <a:gdLst>
                    <a:gd name="connsiteX0" fmla="*/ -1570 w 8465"/>
                    <a:gd name="connsiteY0" fmla="*/ -1436 h 86583"/>
                    <a:gd name="connsiteX1" fmla="*/ 6895 w 8465"/>
                    <a:gd name="connsiteY1" fmla="*/ -1436 h 86583"/>
                    <a:gd name="connsiteX2" fmla="*/ 6895 w 8465"/>
                    <a:gd name="connsiteY2" fmla="*/ 10661 h 86583"/>
                    <a:gd name="connsiteX3" fmla="*/ -1570 w 8465"/>
                    <a:gd name="connsiteY3" fmla="*/ 10661 h 86583"/>
                    <a:gd name="connsiteX4" fmla="*/ -1570 w 8465"/>
                    <a:gd name="connsiteY4" fmla="*/ 23330 h 86583"/>
                    <a:gd name="connsiteX5" fmla="*/ 6895 w 8465"/>
                    <a:gd name="connsiteY5" fmla="*/ 23330 h 86583"/>
                    <a:gd name="connsiteX6" fmla="*/ 6895 w 8465"/>
                    <a:gd name="connsiteY6" fmla="*/ 85147 h 86583"/>
                    <a:gd name="connsiteX7" fmla="*/ -1570 w 8465"/>
                    <a:gd name="connsiteY7" fmla="*/ 851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5" h="86583">
                      <a:moveTo>
                        <a:pt x="-1570" y="-1436"/>
                      </a:moveTo>
                      <a:lnTo>
                        <a:pt x="6895" y="-1436"/>
                      </a:lnTo>
                      <a:lnTo>
                        <a:pt x="6895" y="10661"/>
                      </a:lnTo>
                      <a:lnTo>
                        <a:pt x="-1570" y="10661"/>
                      </a:lnTo>
                      <a:close/>
                      <a:moveTo>
                        <a:pt x="-1570" y="23330"/>
                      </a:moveTo>
                      <a:lnTo>
                        <a:pt x="6895" y="23330"/>
                      </a:lnTo>
                      <a:lnTo>
                        <a:pt x="6895" y="85147"/>
                      </a:lnTo>
                      <a:lnTo>
                        <a:pt x="-1570" y="85147"/>
                      </a:lnTo>
                      <a:close/>
                    </a:path>
                  </a:pathLst>
                </a:custGeom>
                <a:grpFill/>
                <a:ln w="948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1F4FD8D3-71D7-3D9C-D4FC-6BBE2C1ACD84}"/>
                    </a:ext>
                  </a:extLst>
                </p:cNvPr>
                <p:cNvSpPr/>
                <p:nvPr/>
              </p:nvSpPr>
              <p:spPr>
                <a:xfrm>
                  <a:off x="6478956" y="3579109"/>
                  <a:ext cx="61537" cy="63640"/>
                </a:xfrm>
                <a:custGeom>
                  <a:avLst/>
                  <a:gdLst>
                    <a:gd name="connsiteX0" fmla="*/ 29340 w 61537"/>
                    <a:gd name="connsiteY0" fmla="*/ 62194 h 63640"/>
                    <a:gd name="connsiteX1" fmla="*/ 7178 w 61537"/>
                    <a:gd name="connsiteY1" fmla="*/ 52669 h 63640"/>
                    <a:gd name="connsiteX2" fmla="*/ 711 w 61537"/>
                    <a:gd name="connsiteY2" fmla="*/ 42478 h 63640"/>
                    <a:gd name="connsiteX3" fmla="*/ -1572 w 61537"/>
                    <a:gd name="connsiteY3" fmla="*/ 30095 h 63640"/>
                    <a:gd name="connsiteX4" fmla="*/ 2422 w 61537"/>
                    <a:gd name="connsiteY4" fmla="*/ 14283 h 63640"/>
                    <a:gd name="connsiteX5" fmla="*/ 13361 w 61537"/>
                    <a:gd name="connsiteY5" fmla="*/ 2853 h 63640"/>
                    <a:gd name="connsiteX6" fmla="*/ 29340 w 61537"/>
                    <a:gd name="connsiteY6" fmla="*/ -1434 h 63640"/>
                    <a:gd name="connsiteX7" fmla="*/ 45223 w 61537"/>
                    <a:gd name="connsiteY7" fmla="*/ 2853 h 63640"/>
                    <a:gd name="connsiteX8" fmla="*/ 55971 w 61537"/>
                    <a:gd name="connsiteY8" fmla="*/ 14378 h 63640"/>
                    <a:gd name="connsiteX9" fmla="*/ 59966 w 61537"/>
                    <a:gd name="connsiteY9" fmla="*/ 29999 h 63640"/>
                    <a:gd name="connsiteX10" fmla="*/ 59871 w 61537"/>
                    <a:gd name="connsiteY10" fmla="*/ 31810 h 63640"/>
                    <a:gd name="connsiteX11" fmla="*/ 59776 w 61537"/>
                    <a:gd name="connsiteY11" fmla="*/ 33333 h 63640"/>
                    <a:gd name="connsiteX12" fmla="*/ 7178 w 61537"/>
                    <a:gd name="connsiteY12" fmla="*/ 33333 h 63640"/>
                    <a:gd name="connsiteX13" fmla="*/ 10792 w 61537"/>
                    <a:gd name="connsiteY13" fmla="*/ 44859 h 63640"/>
                    <a:gd name="connsiteX14" fmla="*/ 18972 w 61537"/>
                    <a:gd name="connsiteY14" fmla="*/ 52860 h 63640"/>
                    <a:gd name="connsiteX15" fmla="*/ 29720 w 61537"/>
                    <a:gd name="connsiteY15" fmla="*/ 55812 h 63640"/>
                    <a:gd name="connsiteX16" fmla="*/ 41134 w 61537"/>
                    <a:gd name="connsiteY16" fmla="*/ 52764 h 63640"/>
                    <a:gd name="connsiteX17" fmla="*/ 48457 w 61537"/>
                    <a:gd name="connsiteY17" fmla="*/ 44764 h 63640"/>
                    <a:gd name="connsiteX18" fmla="*/ 55780 w 61537"/>
                    <a:gd name="connsiteY18" fmla="*/ 46859 h 63640"/>
                    <a:gd name="connsiteX19" fmla="*/ 49979 w 61537"/>
                    <a:gd name="connsiteY19" fmla="*/ 54764 h 63640"/>
                    <a:gd name="connsiteX20" fmla="*/ 40753 w 61537"/>
                    <a:gd name="connsiteY20" fmla="*/ 60289 h 63640"/>
                    <a:gd name="connsiteX21" fmla="*/ 29340 w 61537"/>
                    <a:gd name="connsiteY21" fmla="*/ 62194 h 63640"/>
                    <a:gd name="connsiteX22" fmla="*/ 6988 w 61537"/>
                    <a:gd name="connsiteY22" fmla="*/ 27237 h 63640"/>
                    <a:gd name="connsiteX23" fmla="*/ 52071 w 61537"/>
                    <a:gd name="connsiteY23" fmla="*/ 27237 h 63640"/>
                    <a:gd name="connsiteX24" fmla="*/ 48457 w 61537"/>
                    <a:gd name="connsiteY24" fmla="*/ 15712 h 63640"/>
                    <a:gd name="connsiteX25" fmla="*/ 40372 w 61537"/>
                    <a:gd name="connsiteY25" fmla="*/ 7807 h 63640"/>
                    <a:gd name="connsiteX26" fmla="*/ 29340 w 61537"/>
                    <a:gd name="connsiteY26" fmla="*/ 4949 h 63640"/>
                    <a:gd name="connsiteX27" fmla="*/ 18497 w 61537"/>
                    <a:gd name="connsiteY27" fmla="*/ 7807 h 63640"/>
                    <a:gd name="connsiteX28" fmla="*/ 10507 w 61537"/>
                    <a:gd name="connsiteY28" fmla="*/ 15712 h 63640"/>
                    <a:gd name="connsiteX29" fmla="*/ 6988 w 61537"/>
                    <a:gd name="connsiteY29" fmla="*/ 27237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537" h="63640">
                      <a:moveTo>
                        <a:pt x="29340" y="62194"/>
                      </a:moveTo>
                      <a:cubicBezTo>
                        <a:pt x="20970" y="62289"/>
                        <a:pt x="12980" y="58860"/>
                        <a:pt x="7178" y="52669"/>
                      </a:cubicBezTo>
                      <a:cubicBezTo>
                        <a:pt x="4419" y="49717"/>
                        <a:pt x="2232" y="46287"/>
                        <a:pt x="711" y="42478"/>
                      </a:cubicBezTo>
                      <a:cubicBezTo>
                        <a:pt x="-811" y="38572"/>
                        <a:pt x="-1572" y="34285"/>
                        <a:pt x="-1572" y="30095"/>
                      </a:cubicBezTo>
                      <a:cubicBezTo>
                        <a:pt x="-1572" y="24571"/>
                        <a:pt x="-241" y="19141"/>
                        <a:pt x="2422" y="14283"/>
                      </a:cubicBezTo>
                      <a:cubicBezTo>
                        <a:pt x="4991" y="9616"/>
                        <a:pt x="8795" y="5616"/>
                        <a:pt x="13361" y="2853"/>
                      </a:cubicBezTo>
                      <a:cubicBezTo>
                        <a:pt x="18211" y="-100"/>
                        <a:pt x="23727" y="-1528"/>
                        <a:pt x="29340" y="-1434"/>
                      </a:cubicBezTo>
                      <a:cubicBezTo>
                        <a:pt x="34951" y="-1528"/>
                        <a:pt x="40467" y="-100"/>
                        <a:pt x="45223" y="2853"/>
                      </a:cubicBezTo>
                      <a:cubicBezTo>
                        <a:pt x="49788" y="5710"/>
                        <a:pt x="53498" y="9711"/>
                        <a:pt x="55971" y="14378"/>
                      </a:cubicBezTo>
                      <a:cubicBezTo>
                        <a:pt x="58634" y="19141"/>
                        <a:pt x="59966" y="24571"/>
                        <a:pt x="59966" y="29999"/>
                      </a:cubicBezTo>
                      <a:cubicBezTo>
                        <a:pt x="59966" y="30667"/>
                        <a:pt x="59966" y="31238"/>
                        <a:pt x="59871" y="31810"/>
                      </a:cubicBezTo>
                      <a:cubicBezTo>
                        <a:pt x="59776" y="32381"/>
                        <a:pt x="59776" y="32857"/>
                        <a:pt x="59776" y="33333"/>
                      </a:cubicBezTo>
                      <a:lnTo>
                        <a:pt x="7178" y="33333"/>
                      </a:lnTo>
                      <a:cubicBezTo>
                        <a:pt x="7464" y="37429"/>
                        <a:pt x="8700" y="41335"/>
                        <a:pt x="10792" y="44859"/>
                      </a:cubicBezTo>
                      <a:cubicBezTo>
                        <a:pt x="12789" y="48192"/>
                        <a:pt x="15643" y="50954"/>
                        <a:pt x="18972" y="52860"/>
                      </a:cubicBezTo>
                      <a:cubicBezTo>
                        <a:pt x="22207" y="54860"/>
                        <a:pt x="25915" y="55812"/>
                        <a:pt x="29720" y="55812"/>
                      </a:cubicBezTo>
                      <a:cubicBezTo>
                        <a:pt x="33715" y="55812"/>
                        <a:pt x="37709" y="54764"/>
                        <a:pt x="41134" y="52764"/>
                      </a:cubicBezTo>
                      <a:cubicBezTo>
                        <a:pt x="44367" y="50954"/>
                        <a:pt x="46936" y="48192"/>
                        <a:pt x="48457" y="44764"/>
                      </a:cubicBezTo>
                      <a:lnTo>
                        <a:pt x="55780" y="46859"/>
                      </a:lnTo>
                      <a:cubicBezTo>
                        <a:pt x="54449" y="49811"/>
                        <a:pt x="52452" y="52574"/>
                        <a:pt x="49979" y="54764"/>
                      </a:cubicBezTo>
                      <a:cubicBezTo>
                        <a:pt x="47315" y="57145"/>
                        <a:pt x="44177" y="59051"/>
                        <a:pt x="40753" y="60289"/>
                      </a:cubicBezTo>
                      <a:cubicBezTo>
                        <a:pt x="37139" y="61623"/>
                        <a:pt x="33239" y="62289"/>
                        <a:pt x="29340" y="62194"/>
                      </a:cubicBezTo>
                      <a:moveTo>
                        <a:pt x="6988" y="27237"/>
                      </a:moveTo>
                      <a:lnTo>
                        <a:pt x="52071" y="27237"/>
                      </a:lnTo>
                      <a:cubicBezTo>
                        <a:pt x="51882" y="23142"/>
                        <a:pt x="50645" y="19141"/>
                        <a:pt x="48457" y="15712"/>
                      </a:cubicBezTo>
                      <a:cubicBezTo>
                        <a:pt x="46460" y="12378"/>
                        <a:pt x="43701" y="9711"/>
                        <a:pt x="40372" y="7807"/>
                      </a:cubicBezTo>
                      <a:cubicBezTo>
                        <a:pt x="37043" y="5901"/>
                        <a:pt x="33239" y="4949"/>
                        <a:pt x="29340" y="4949"/>
                      </a:cubicBezTo>
                      <a:cubicBezTo>
                        <a:pt x="25535" y="4949"/>
                        <a:pt x="21826" y="5901"/>
                        <a:pt x="18497" y="7807"/>
                      </a:cubicBezTo>
                      <a:cubicBezTo>
                        <a:pt x="15262" y="9711"/>
                        <a:pt x="12505" y="12474"/>
                        <a:pt x="10507" y="15712"/>
                      </a:cubicBezTo>
                      <a:cubicBezTo>
                        <a:pt x="8414" y="19236"/>
                        <a:pt x="7178" y="23142"/>
                        <a:pt x="6988" y="27237"/>
                      </a:cubicBezTo>
                    </a:path>
                  </a:pathLst>
                </a:custGeom>
                <a:grpFill/>
                <a:ln w="948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FA3F16F7-8D75-0E3F-12A7-11888EFAD5CF}"/>
                    </a:ext>
                  </a:extLst>
                </p:cNvPr>
                <p:cNvSpPr/>
                <p:nvPr/>
              </p:nvSpPr>
              <p:spPr>
                <a:xfrm>
                  <a:off x="6555236" y="3554920"/>
                  <a:ext cx="53167" cy="86583"/>
                </a:xfrm>
                <a:custGeom>
                  <a:avLst/>
                  <a:gdLst>
                    <a:gd name="connsiteX0" fmla="*/ 42555 w 53167"/>
                    <a:gd name="connsiteY0" fmla="*/ 85147 h 86583"/>
                    <a:gd name="connsiteX1" fmla="*/ 19918 w 53167"/>
                    <a:gd name="connsiteY1" fmla="*/ 53714 h 86583"/>
                    <a:gd name="connsiteX2" fmla="*/ 6888 w 53167"/>
                    <a:gd name="connsiteY2" fmla="*/ 65811 h 86583"/>
                    <a:gd name="connsiteX3" fmla="*/ 6888 w 53167"/>
                    <a:gd name="connsiteY3" fmla="*/ 85147 h 86583"/>
                    <a:gd name="connsiteX4" fmla="*/ -1577 w 53167"/>
                    <a:gd name="connsiteY4" fmla="*/ 85147 h 86583"/>
                    <a:gd name="connsiteX5" fmla="*/ -1577 w 53167"/>
                    <a:gd name="connsiteY5" fmla="*/ -1436 h 86583"/>
                    <a:gd name="connsiteX6" fmla="*/ 6888 w 53167"/>
                    <a:gd name="connsiteY6" fmla="*/ -1436 h 86583"/>
                    <a:gd name="connsiteX7" fmla="*/ 6888 w 53167"/>
                    <a:gd name="connsiteY7" fmla="*/ 56857 h 86583"/>
                    <a:gd name="connsiteX8" fmla="*/ 41318 w 53167"/>
                    <a:gd name="connsiteY8" fmla="*/ 23519 h 86583"/>
                    <a:gd name="connsiteX9" fmla="*/ 50544 w 53167"/>
                    <a:gd name="connsiteY9" fmla="*/ 23519 h 86583"/>
                    <a:gd name="connsiteX10" fmla="*/ 25434 w 53167"/>
                    <a:gd name="connsiteY10" fmla="*/ 48761 h 86583"/>
                    <a:gd name="connsiteX11" fmla="*/ 51590 w 53167"/>
                    <a:gd name="connsiteY11" fmla="*/ 851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67" h="86583">
                      <a:moveTo>
                        <a:pt x="42555" y="85147"/>
                      </a:moveTo>
                      <a:lnTo>
                        <a:pt x="19918" y="53714"/>
                      </a:lnTo>
                      <a:lnTo>
                        <a:pt x="6888" y="65811"/>
                      </a:lnTo>
                      <a:lnTo>
                        <a:pt x="6888" y="85147"/>
                      </a:lnTo>
                      <a:lnTo>
                        <a:pt x="-1577" y="85147"/>
                      </a:lnTo>
                      <a:lnTo>
                        <a:pt x="-1577" y="-1436"/>
                      </a:lnTo>
                      <a:lnTo>
                        <a:pt x="6888" y="-1436"/>
                      </a:lnTo>
                      <a:lnTo>
                        <a:pt x="6888" y="56857"/>
                      </a:lnTo>
                      <a:lnTo>
                        <a:pt x="41318" y="23519"/>
                      </a:lnTo>
                      <a:lnTo>
                        <a:pt x="50544" y="23519"/>
                      </a:lnTo>
                      <a:lnTo>
                        <a:pt x="25434" y="48761"/>
                      </a:lnTo>
                      <a:lnTo>
                        <a:pt x="51590" y="85147"/>
                      </a:lnTo>
                      <a:close/>
                    </a:path>
                  </a:pathLst>
                </a:custGeom>
                <a:grpFill/>
                <a:ln w="948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E835F30A-D62F-2809-4415-72585BF93C63}"/>
                    </a:ext>
                  </a:extLst>
                </p:cNvPr>
                <p:cNvSpPr/>
                <p:nvPr/>
              </p:nvSpPr>
              <p:spPr>
                <a:xfrm>
                  <a:off x="6613350" y="3579109"/>
                  <a:ext cx="61537" cy="63640"/>
                </a:xfrm>
                <a:custGeom>
                  <a:avLst/>
                  <a:gdLst>
                    <a:gd name="connsiteX0" fmla="*/ 29330 w 61537"/>
                    <a:gd name="connsiteY0" fmla="*/ 62194 h 63640"/>
                    <a:gd name="connsiteX1" fmla="*/ 7168 w 61537"/>
                    <a:gd name="connsiteY1" fmla="*/ 52669 h 63640"/>
                    <a:gd name="connsiteX2" fmla="*/ 796 w 61537"/>
                    <a:gd name="connsiteY2" fmla="*/ 42478 h 63640"/>
                    <a:gd name="connsiteX3" fmla="*/ -1582 w 61537"/>
                    <a:gd name="connsiteY3" fmla="*/ 30095 h 63640"/>
                    <a:gd name="connsiteX4" fmla="*/ 2412 w 61537"/>
                    <a:gd name="connsiteY4" fmla="*/ 14283 h 63640"/>
                    <a:gd name="connsiteX5" fmla="*/ 13350 w 61537"/>
                    <a:gd name="connsiteY5" fmla="*/ 2853 h 63640"/>
                    <a:gd name="connsiteX6" fmla="*/ 29330 w 61537"/>
                    <a:gd name="connsiteY6" fmla="*/ -1434 h 63640"/>
                    <a:gd name="connsiteX7" fmla="*/ 45213 w 61537"/>
                    <a:gd name="connsiteY7" fmla="*/ 2853 h 63640"/>
                    <a:gd name="connsiteX8" fmla="*/ 55961 w 61537"/>
                    <a:gd name="connsiteY8" fmla="*/ 14378 h 63640"/>
                    <a:gd name="connsiteX9" fmla="*/ 59956 w 61537"/>
                    <a:gd name="connsiteY9" fmla="*/ 29999 h 63640"/>
                    <a:gd name="connsiteX10" fmla="*/ 59860 w 61537"/>
                    <a:gd name="connsiteY10" fmla="*/ 31810 h 63640"/>
                    <a:gd name="connsiteX11" fmla="*/ 59765 w 61537"/>
                    <a:gd name="connsiteY11" fmla="*/ 33333 h 63640"/>
                    <a:gd name="connsiteX12" fmla="*/ 7168 w 61537"/>
                    <a:gd name="connsiteY12" fmla="*/ 33333 h 63640"/>
                    <a:gd name="connsiteX13" fmla="*/ 10782 w 61537"/>
                    <a:gd name="connsiteY13" fmla="*/ 44859 h 63640"/>
                    <a:gd name="connsiteX14" fmla="*/ 18962 w 61537"/>
                    <a:gd name="connsiteY14" fmla="*/ 52860 h 63640"/>
                    <a:gd name="connsiteX15" fmla="*/ 29709 w 61537"/>
                    <a:gd name="connsiteY15" fmla="*/ 55812 h 63640"/>
                    <a:gd name="connsiteX16" fmla="*/ 41124 w 61537"/>
                    <a:gd name="connsiteY16" fmla="*/ 52764 h 63640"/>
                    <a:gd name="connsiteX17" fmla="*/ 48447 w 61537"/>
                    <a:gd name="connsiteY17" fmla="*/ 44764 h 63640"/>
                    <a:gd name="connsiteX18" fmla="*/ 55770 w 61537"/>
                    <a:gd name="connsiteY18" fmla="*/ 46859 h 63640"/>
                    <a:gd name="connsiteX19" fmla="*/ 49968 w 61537"/>
                    <a:gd name="connsiteY19" fmla="*/ 54764 h 63640"/>
                    <a:gd name="connsiteX20" fmla="*/ 40743 w 61537"/>
                    <a:gd name="connsiteY20" fmla="*/ 60289 h 63640"/>
                    <a:gd name="connsiteX21" fmla="*/ 29425 w 61537"/>
                    <a:gd name="connsiteY21" fmla="*/ 62194 h 63640"/>
                    <a:gd name="connsiteX22" fmla="*/ 6977 w 61537"/>
                    <a:gd name="connsiteY22" fmla="*/ 27237 h 63640"/>
                    <a:gd name="connsiteX23" fmla="*/ 52156 w 61537"/>
                    <a:gd name="connsiteY23" fmla="*/ 27237 h 63640"/>
                    <a:gd name="connsiteX24" fmla="*/ 48541 w 61537"/>
                    <a:gd name="connsiteY24" fmla="*/ 15712 h 63640"/>
                    <a:gd name="connsiteX25" fmla="*/ 40362 w 61537"/>
                    <a:gd name="connsiteY25" fmla="*/ 7807 h 63640"/>
                    <a:gd name="connsiteX26" fmla="*/ 29425 w 61537"/>
                    <a:gd name="connsiteY26" fmla="*/ 4949 h 63640"/>
                    <a:gd name="connsiteX27" fmla="*/ 18582 w 61537"/>
                    <a:gd name="connsiteY27" fmla="*/ 7807 h 63640"/>
                    <a:gd name="connsiteX28" fmla="*/ 10496 w 61537"/>
                    <a:gd name="connsiteY28" fmla="*/ 15712 h 63640"/>
                    <a:gd name="connsiteX29" fmla="*/ 6977 w 61537"/>
                    <a:gd name="connsiteY29" fmla="*/ 27237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537" h="63640">
                      <a:moveTo>
                        <a:pt x="29330" y="62194"/>
                      </a:moveTo>
                      <a:cubicBezTo>
                        <a:pt x="20960" y="62289"/>
                        <a:pt x="12969" y="58860"/>
                        <a:pt x="7168" y="52669"/>
                      </a:cubicBezTo>
                      <a:cubicBezTo>
                        <a:pt x="4410" y="49717"/>
                        <a:pt x="2222" y="46287"/>
                        <a:pt x="796" y="42478"/>
                      </a:cubicBezTo>
                      <a:cubicBezTo>
                        <a:pt x="-821" y="38572"/>
                        <a:pt x="-1582" y="34285"/>
                        <a:pt x="-1582" y="30095"/>
                      </a:cubicBezTo>
                      <a:cubicBezTo>
                        <a:pt x="-1582" y="24571"/>
                        <a:pt x="-250" y="19141"/>
                        <a:pt x="2412" y="14283"/>
                      </a:cubicBezTo>
                      <a:cubicBezTo>
                        <a:pt x="4980" y="9616"/>
                        <a:pt x="8785" y="5616"/>
                        <a:pt x="13350" y="2853"/>
                      </a:cubicBezTo>
                      <a:cubicBezTo>
                        <a:pt x="18201" y="-100"/>
                        <a:pt x="23717" y="-1528"/>
                        <a:pt x="29330" y="-1434"/>
                      </a:cubicBezTo>
                      <a:cubicBezTo>
                        <a:pt x="34941" y="-1528"/>
                        <a:pt x="40457" y="-100"/>
                        <a:pt x="45213" y="2853"/>
                      </a:cubicBezTo>
                      <a:cubicBezTo>
                        <a:pt x="49778" y="5710"/>
                        <a:pt x="53488" y="9711"/>
                        <a:pt x="55961" y="14378"/>
                      </a:cubicBezTo>
                      <a:cubicBezTo>
                        <a:pt x="58624" y="19141"/>
                        <a:pt x="59956" y="24571"/>
                        <a:pt x="59956" y="29999"/>
                      </a:cubicBezTo>
                      <a:cubicBezTo>
                        <a:pt x="59956" y="30667"/>
                        <a:pt x="59956" y="31238"/>
                        <a:pt x="59860" y="31810"/>
                      </a:cubicBezTo>
                      <a:cubicBezTo>
                        <a:pt x="59765" y="32381"/>
                        <a:pt x="59765" y="32857"/>
                        <a:pt x="59765" y="33333"/>
                      </a:cubicBezTo>
                      <a:lnTo>
                        <a:pt x="7168" y="33333"/>
                      </a:lnTo>
                      <a:cubicBezTo>
                        <a:pt x="7453" y="37429"/>
                        <a:pt x="8690" y="41335"/>
                        <a:pt x="10782" y="44859"/>
                      </a:cubicBezTo>
                      <a:cubicBezTo>
                        <a:pt x="12780" y="48192"/>
                        <a:pt x="15633" y="50954"/>
                        <a:pt x="18962" y="52860"/>
                      </a:cubicBezTo>
                      <a:cubicBezTo>
                        <a:pt x="22196" y="54860"/>
                        <a:pt x="25906" y="55812"/>
                        <a:pt x="29709" y="55812"/>
                      </a:cubicBezTo>
                      <a:cubicBezTo>
                        <a:pt x="33705" y="55812"/>
                        <a:pt x="37700" y="54764"/>
                        <a:pt x="41124" y="52764"/>
                      </a:cubicBezTo>
                      <a:cubicBezTo>
                        <a:pt x="44357" y="50954"/>
                        <a:pt x="46925" y="48192"/>
                        <a:pt x="48447" y="44764"/>
                      </a:cubicBezTo>
                      <a:lnTo>
                        <a:pt x="55770" y="46859"/>
                      </a:lnTo>
                      <a:cubicBezTo>
                        <a:pt x="54440" y="49811"/>
                        <a:pt x="52441" y="52574"/>
                        <a:pt x="49968" y="54764"/>
                      </a:cubicBezTo>
                      <a:cubicBezTo>
                        <a:pt x="47306" y="57145"/>
                        <a:pt x="44167" y="59051"/>
                        <a:pt x="40743" y="60289"/>
                      </a:cubicBezTo>
                      <a:cubicBezTo>
                        <a:pt x="37128" y="61623"/>
                        <a:pt x="33229" y="62289"/>
                        <a:pt x="29425" y="62194"/>
                      </a:cubicBezTo>
                      <a:moveTo>
                        <a:pt x="6977" y="27237"/>
                      </a:moveTo>
                      <a:lnTo>
                        <a:pt x="52156" y="27237"/>
                      </a:lnTo>
                      <a:cubicBezTo>
                        <a:pt x="51871" y="23142"/>
                        <a:pt x="50635" y="19141"/>
                        <a:pt x="48541" y="15712"/>
                      </a:cubicBezTo>
                      <a:cubicBezTo>
                        <a:pt x="46449" y="12378"/>
                        <a:pt x="43692" y="9711"/>
                        <a:pt x="40362" y="7807"/>
                      </a:cubicBezTo>
                      <a:cubicBezTo>
                        <a:pt x="37033" y="5901"/>
                        <a:pt x="33229" y="4949"/>
                        <a:pt x="29425" y="4949"/>
                      </a:cubicBezTo>
                      <a:cubicBezTo>
                        <a:pt x="25525" y="4949"/>
                        <a:pt x="21815" y="5901"/>
                        <a:pt x="18582" y="7807"/>
                      </a:cubicBezTo>
                      <a:cubicBezTo>
                        <a:pt x="15252" y="9711"/>
                        <a:pt x="12495" y="12474"/>
                        <a:pt x="10496" y="15712"/>
                      </a:cubicBezTo>
                      <a:cubicBezTo>
                        <a:pt x="8404" y="19236"/>
                        <a:pt x="7263" y="23142"/>
                        <a:pt x="6977" y="27237"/>
                      </a:cubicBezTo>
                    </a:path>
                  </a:pathLst>
                </a:custGeom>
                <a:grpFill/>
                <a:ln w="948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419EB4EE-0A34-ACBB-4634-BA8FF5F5790C}"/>
                    </a:ext>
                  </a:extLst>
                </p:cNvPr>
                <p:cNvSpPr/>
                <p:nvPr/>
              </p:nvSpPr>
              <p:spPr>
                <a:xfrm>
                  <a:off x="6689630" y="3579103"/>
                  <a:ext cx="52311" cy="62494"/>
                </a:xfrm>
                <a:custGeom>
                  <a:avLst/>
                  <a:gdLst>
                    <a:gd name="connsiteX0" fmla="*/ 50724 w 52311"/>
                    <a:gd name="connsiteY0" fmla="*/ 61057 h 62494"/>
                    <a:gd name="connsiteX1" fmla="*/ 42259 w 52311"/>
                    <a:gd name="connsiteY1" fmla="*/ 61057 h 62494"/>
                    <a:gd name="connsiteX2" fmla="*/ 42259 w 52311"/>
                    <a:gd name="connsiteY2" fmla="*/ 26767 h 62494"/>
                    <a:gd name="connsiteX3" fmla="*/ 39121 w 52311"/>
                    <a:gd name="connsiteY3" fmla="*/ 11050 h 62494"/>
                    <a:gd name="connsiteX4" fmla="*/ 29134 w 52311"/>
                    <a:gd name="connsiteY4" fmla="*/ 6097 h 62494"/>
                    <a:gd name="connsiteX5" fmla="*/ 20003 w 52311"/>
                    <a:gd name="connsiteY5" fmla="*/ 8383 h 62494"/>
                    <a:gd name="connsiteX6" fmla="*/ 11919 w 52311"/>
                    <a:gd name="connsiteY6" fmla="*/ 14575 h 62494"/>
                    <a:gd name="connsiteX7" fmla="*/ 6877 w 52311"/>
                    <a:gd name="connsiteY7" fmla="*/ 23529 h 62494"/>
                    <a:gd name="connsiteX8" fmla="*/ 6877 w 52311"/>
                    <a:gd name="connsiteY8" fmla="*/ 61057 h 62494"/>
                    <a:gd name="connsiteX9" fmla="*/ -1588 w 52311"/>
                    <a:gd name="connsiteY9" fmla="*/ 61057 h 62494"/>
                    <a:gd name="connsiteX10" fmla="*/ -1588 w 52311"/>
                    <a:gd name="connsiteY10" fmla="*/ -475 h 62494"/>
                    <a:gd name="connsiteX11" fmla="*/ 6117 w 52311"/>
                    <a:gd name="connsiteY11" fmla="*/ -475 h 62494"/>
                    <a:gd name="connsiteX12" fmla="*/ 6117 w 52311"/>
                    <a:gd name="connsiteY12" fmla="*/ 13432 h 62494"/>
                    <a:gd name="connsiteX13" fmla="*/ 12679 w 52311"/>
                    <a:gd name="connsiteY13" fmla="*/ 5622 h 62494"/>
                    <a:gd name="connsiteX14" fmla="*/ 21714 w 52311"/>
                    <a:gd name="connsiteY14" fmla="*/ 478 h 62494"/>
                    <a:gd name="connsiteX15" fmla="*/ 32178 w 52311"/>
                    <a:gd name="connsiteY15" fmla="*/ -1428 h 62494"/>
                    <a:gd name="connsiteX16" fmla="*/ 40927 w 52311"/>
                    <a:gd name="connsiteY16" fmla="*/ 478 h 62494"/>
                    <a:gd name="connsiteX17" fmla="*/ 46635 w 52311"/>
                    <a:gd name="connsiteY17" fmla="*/ 5811 h 62494"/>
                    <a:gd name="connsiteX18" fmla="*/ 49773 w 52311"/>
                    <a:gd name="connsiteY18" fmla="*/ 14098 h 62494"/>
                    <a:gd name="connsiteX19" fmla="*/ 50724 w 52311"/>
                    <a:gd name="connsiteY19" fmla="*/ 24956 h 6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11" h="62494">
                      <a:moveTo>
                        <a:pt x="50724" y="61057"/>
                      </a:moveTo>
                      <a:lnTo>
                        <a:pt x="42259" y="61057"/>
                      </a:lnTo>
                      <a:lnTo>
                        <a:pt x="42259" y="26767"/>
                      </a:lnTo>
                      <a:cubicBezTo>
                        <a:pt x="42640" y="21337"/>
                        <a:pt x="41594" y="15908"/>
                        <a:pt x="39121" y="11050"/>
                      </a:cubicBezTo>
                      <a:cubicBezTo>
                        <a:pt x="36933" y="7717"/>
                        <a:pt x="33129" y="5811"/>
                        <a:pt x="29134" y="6097"/>
                      </a:cubicBezTo>
                      <a:cubicBezTo>
                        <a:pt x="25900" y="6192"/>
                        <a:pt x="22762" y="6954"/>
                        <a:pt x="20003" y="8383"/>
                      </a:cubicBezTo>
                      <a:cubicBezTo>
                        <a:pt x="16865" y="10003"/>
                        <a:pt x="14201" y="12098"/>
                        <a:pt x="11919" y="14575"/>
                      </a:cubicBezTo>
                      <a:cubicBezTo>
                        <a:pt x="9636" y="17146"/>
                        <a:pt x="7828" y="20194"/>
                        <a:pt x="6877" y="23529"/>
                      </a:cubicBezTo>
                      <a:lnTo>
                        <a:pt x="6877" y="61057"/>
                      </a:lnTo>
                      <a:lnTo>
                        <a:pt x="-1588" y="61057"/>
                      </a:lnTo>
                      <a:lnTo>
                        <a:pt x="-1588" y="-475"/>
                      </a:lnTo>
                      <a:lnTo>
                        <a:pt x="6117" y="-475"/>
                      </a:lnTo>
                      <a:lnTo>
                        <a:pt x="6117" y="13432"/>
                      </a:lnTo>
                      <a:cubicBezTo>
                        <a:pt x="7828" y="10384"/>
                        <a:pt x="10016" y="7812"/>
                        <a:pt x="12679" y="5622"/>
                      </a:cubicBezTo>
                      <a:cubicBezTo>
                        <a:pt x="15343" y="3430"/>
                        <a:pt x="18481" y="1621"/>
                        <a:pt x="21714" y="478"/>
                      </a:cubicBezTo>
                      <a:cubicBezTo>
                        <a:pt x="25044" y="-856"/>
                        <a:pt x="28659" y="-1522"/>
                        <a:pt x="32178" y="-1428"/>
                      </a:cubicBezTo>
                      <a:cubicBezTo>
                        <a:pt x="35221" y="-1522"/>
                        <a:pt x="38265" y="-951"/>
                        <a:pt x="40927" y="478"/>
                      </a:cubicBezTo>
                      <a:cubicBezTo>
                        <a:pt x="43305" y="1621"/>
                        <a:pt x="45303" y="3525"/>
                        <a:pt x="46635" y="5811"/>
                      </a:cubicBezTo>
                      <a:cubicBezTo>
                        <a:pt x="48156" y="8383"/>
                        <a:pt x="49202" y="11146"/>
                        <a:pt x="49773" y="14098"/>
                      </a:cubicBezTo>
                      <a:cubicBezTo>
                        <a:pt x="50439" y="17717"/>
                        <a:pt x="50724" y="21337"/>
                        <a:pt x="50724" y="24956"/>
                      </a:cubicBezTo>
                      <a:close/>
                    </a:path>
                  </a:pathLst>
                </a:custGeom>
                <a:grpFill/>
                <a:ln w="948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4D9E0784-80DB-7117-DFC3-5853F04F51CF}"/>
                    </a:ext>
                  </a:extLst>
                </p:cNvPr>
                <p:cNvSpPr/>
                <p:nvPr/>
              </p:nvSpPr>
              <p:spPr>
                <a:xfrm>
                  <a:off x="6761535" y="3554920"/>
                  <a:ext cx="52216" cy="86583"/>
                </a:xfrm>
                <a:custGeom>
                  <a:avLst/>
                  <a:gdLst>
                    <a:gd name="connsiteX0" fmla="*/ 50528 w 52216"/>
                    <a:gd name="connsiteY0" fmla="*/ 85147 h 86583"/>
                    <a:gd name="connsiteX1" fmla="*/ 42158 w 52216"/>
                    <a:gd name="connsiteY1" fmla="*/ 85147 h 86583"/>
                    <a:gd name="connsiteX2" fmla="*/ 42158 w 52216"/>
                    <a:gd name="connsiteY2" fmla="*/ 50856 h 86583"/>
                    <a:gd name="connsiteX3" fmla="*/ 38544 w 52216"/>
                    <a:gd name="connsiteY3" fmla="*/ 35426 h 86583"/>
                    <a:gd name="connsiteX4" fmla="*/ 28082 w 52216"/>
                    <a:gd name="connsiteY4" fmla="*/ 30188 h 86583"/>
                    <a:gd name="connsiteX5" fmla="*/ 19236 w 52216"/>
                    <a:gd name="connsiteY5" fmla="*/ 32569 h 86583"/>
                    <a:gd name="connsiteX6" fmla="*/ 11532 w 52216"/>
                    <a:gd name="connsiteY6" fmla="*/ 38665 h 86583"/>
                    <a:gd name="connsiteX7" fmla="*/ 6777 w 52216"/>
                    <a:gd name="connsiteY7" fmla="*/ 47618 h 86583"/>
                    <a:gd name="connsiteX8" fmla="*/ 6777 w 52216"/>
                    <a:gd name="connsiteY8" fmla="*/ 85147 h 86583"/>
                    <a:gd name="connsiteX9" fmla="*/ -1593 w 52216"/>
                    <a:gd name="connsiteY9" fmla="*/ 85147 h 86583"/>
                    <a:gd name="connsiteX10" fmla="*/ -1593 w 52216"/>
                    <a:gd name="connsiteY10" fmla="*/ -1436 h 86583"/>
                    <a:gd name="connsiteX11" fmla="*/ 6777 w 52216"/>
                    <a:gd name="connsiteY11" fmla="*/ -1436 h 86583"/>
                    <a:gd name="connsiteX12" fmla="*/ 6777 w 52216"/>
                    <a:gd name="connsiteY12" fmla="*/ 37522 h 86583"/>
                    <a:gd name="connsiteX13" fmla="*/ 16953 w 52216"/>
                    <a:gd name="connsiteY13" fmla="*/ 26663 h 86583"/>
                    <a:gd name="connsiteX14" fmla="*/ 31125 w 52216"/>
                    <a:gd name="connsiteY14" fmla="*/ 22662 h 86583"/>
                    <a:gd name="connsiteX15" fmla="*/ 40161 w 52216"/>
                    <a:gd name="connsiteY15" fmla="*/ 24568 h 86583"/>
                    <a:gd name="connsiteX16" fmla="*/ 46154 w 52216"/>
                    <a:gd name="connsiteY16" fmla="*/ 29997 h 86583"/>
                    <a:gd name="connsiteX17" fmla="*/ 49577 w 52216"/>
                    <a:gd name="connsiteY17" fmla="*/ 38379 h 86583"/>
                    <a:gd name="connsiteX18" fmla="*/ 50624 w 52216"/>
                    <a:gd name="connsiteY18" fmla="*/ 490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216" h="86583">
                      <a:moveTo>
                        <a:pt x="50528" y="85147"/>
                      </a:moveTo>
                      <a:lnTo>
                        <a:pt x="42158" y="85147"/>
                      </a:lnTo>
                      <a:lnTo>
                        <a:pt x="42158" y="50856"/>
                      </a:lnTo>
                      <a:cubicBezTo>
                        <a:pt x="42539" y="45427"/>
                        <a:pt x="41303" y="40093"/>
                        <a:pt x="38544" y="35426"/>
                      </a:cubicBezTo>
                      <a:cubicBezTo>
                        <a:pt x="36166" y="31997"/>
                        <a:pt x="32266" y="29997"/>
                        <a:pt x="28082" y="30188"/>
                      </a:cubicBezTo>
                      <a:cubicBezTo>
                        <a:pt x="25039" y="30283"/>
                        <a:pt x="21995" y="31044"/>
                        <a:pt x="19236" y="32569"/>
                      </a:cubicBezTo>
                      <a:cubicBezTo>
                        <a:pt x="16288" y="34093"/>
                        <a:pt x="13720" y="36188"/>
                        <a:pt x="11532" y="38665"/>
                      </a:cubicBezTo>
                      <a:cubicBezTo>
                        <a:pt x="9345" y="41331"/>
                        <a:pt x="7728" y="44380"/>
                        <a:pt x="6777" y="47618"/>
                      </a:cubicBezTo>
                      <a:lnTo>
                        <a:pt x="6777" y="85147"/>
                      </a:lnTo>
                      <a:lnTo>
                        <a:pt x="-1593" y="85147"/>
                      </a:lnTo>
                      <a:lnTo>
                        <a:pt x="-1593" y="-1436"/>
                      </a:lnTo>
                      <a:lnTo>
                        <a:pt x="6777" y="-1436"/>
                      </a:lnTo>
                      <a:lnTo>
                        <a:pt x="6777" y="37522"/>
                      </a:lnTo>
                      <a:cubicBezTo>
                        <a:pt x="9155" y="33044"/>
                        <a:pt x="12674" y="29331"/>
                        <a:pt x="16953" y="26663"/>
                      </a:cubicBezTo>
                      <a:cubicBezTo>
                        <a:pt x="21234" y="23996"/>
                        <a:pt x="26085" y="22662"/>
                        <a:pt x="31125" y="22662"/>
                      </a:cubicBezTo>
                      <a:cubicBezTo>
                        <a:pt x="34265" y="22567"/>
                        <a:pt x="37308" y="23234"/>
                        <a:pt x="40161" y="24568"/>
                      </a:cubicBezTo>
                      <a:cubicBezTo>
                        <a:pt x="42634" y="25805"/>
                        <a:pt x="44727" y="27711"/>
                        <a:pt x="46154" y="29997"/>
                      </a:cubicBezTo>
                      <a:cubicBezTo>
                        <a:pt x="47770" y="32569"/>
                        <a:pt x="48911" y="35426"/>
                        <a:pt x="49577" y="38379"/>
                      </a:cubicBezTo>
                      <a:cubicBezTo>
                        <a:pt x="50338" y="41903"/>
                        <a:pt x="50624" y="45523"/>
                        <a:pt x="50624" y="49047"/>
                      </a:cubicBezTo>
                      <a:close/>
                    </a:path>
                  </a:pathLst>
                </a:custGeom>
                <a:grpFill/>
                <a:ln w="948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AC2A0214-AEC5-93FA-4DFB-6E99B154E598}"/>
                    </a:ext>
                  </a:extLst>
                </p:cNvPr>
                <p:cNvSpPr/>
                <p:nvPr/>
              </p:nvSpPr>
              <p:spPr>
                <a:xfrm>
                  <a:off x="6832507" y="3579971"/>
                  <a:ext cx="56004" cy="62806"/>
                </a:xfrm>
                <a:custGeom>
                  <a:avLst/>
                  <a:gdLst>
                    <a:gd name="connsiteX0" fmla="*/ -1521 w 56004"/>
                    <a:gd name="connsiteY0" fmla="*/ 34853 h 62806"/>
                    <a:gd name="connsiteX1" fmla="*/ -1521 w 56004"/>
                    <a:gd name="connsiteY1" fmla="*/ -1438 h 62806"/>
                    <a:gd name="connsiteX2" fmla="*/ 6849 w 56004"/>
                    <a:gd name="connsiteY2" fmla="*/ -1438 h 62806"/>
                    <a:gd name="connsiteX3" fmla="*/ 6849 w 56004"/>
                    <a:gd name="connsiteY3" fmla="*/ 33233 h 62806"/>
                    <a:gd name="connsiteX4" fmla="*/ 10464 w 56004"/>
                    <a:gd name="connsiteY4" fmla="*/ 48759 h 62806"/>
                    <a:gd name="connsiteX5" fmla="*/ 21116 w 56004"/>
                    <a:gd name="connsiteY5" fmla="*/ 53903 h 62806"/>
                    <a:gd name="connsiteX6" fmla="*/ 30151 w 56004"/>
                    <a:gd name="connsiteY6" fmla="*/ 51806 h 62806"/>
                    <a:gd name="connsiteX7" fmla="*/ 43182 w 56004"/>
                    <a:gd name="connsiteY7" fmla="*/ 37329 h 62806"/>
                    <a:gd name="connsiteX8" fmla="*/ 43087 w 56004"/>
                    <a:gd name="connsiteY8" fmla="*/ -1438 h 62806"/>
                    <a:gd name="connsiteX9" fmla="*/ 51457 w 56004"/>
                    <a:gd name="connsiteY9" fmla="*/ -1438 h 62806"/>
                    <a:gd name="connsiteX10" fmla="*/ 51457 w 56004"/>
                    <a:gd name="connsiteY10" fmla="*/ 49997 h 62806"/>
                    <a:gd name="connsiteX11" fmla="*/ 52123 w 56004"/>
                    <a:gd name="connsiteY11" fmla="*/ 52474 h 62806"/>
                    <a:gd name="connsiteX12" fmla="*/ 54406 w 56004"/>
                    <a:gd name="connsiteY12" fmla="*/ 53426 h 62806"/>
                    <a:gd name="connsiteX13" fmla="*/ 54406 w 56004"/>
                    <a:gd name="connsiteY13" fmla="*/ 60093 h 62806"/>
                    <a:gd name="connsiteX14" fmla="*/ 52123 w 56004"/>
                    <a:gd name="connsiteY14" fmla="*/ 60284 h 62806"/>
                    <a:gd name="connsiteX15" fmla="*/ 50506 w 56004"/>
                    <a:gd name="connsiteY15" fmla="*/ 60379 h 62806"/>
                    <a:gd name="connsiteX16" fmla="*/ 46226 w 56004"/>
                    <a:gd name="connsiteY16" fmla="*/ 58570 h 62806"/>
                    <a:gd name="connsiteX17" fmla="*/ 44323 w 56004"/>
                    <a:gd name="connsiteY17" fmla="*/ 54474 h 62806"/>
                    <a:gd name="connsiteX18" fmla="*/ 44228 w 56004"/>
                    <a:gd name="connsiteY18" fmla="*/ 46282 h 62806"/>
                    <a:gd name="connsiteX19" fmla="*/ 33291 w 56004"/>
                    <a:gd name="connsiteY19" fmla="*/ 57332 h 62806"/>
                    <a:gd name="connsiteX20" fmla="*/ 18167 w 56004"/>
                    <a:gd name="connsiteY20" fmla="*/ 61331 h 62806"/>
                    <a:gd name="connsiteX21" fmla="*/ 3425 w 56004"/>
                    <a:gd name="connsiteY21" fmla="*/ 54664 h 62806"/>
                    <a:gd name="connsiteX22" fmla="*/ -1521 w 56004"/>
                    <a:gd name="connsiteY22" fmla="*/ 34853 h 6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004" h="62806">
                      <a:moveTo>
                        <a:pt x="-1521" y="34853"/>
                      </a:moveTo>
                      <a:lnTo>
                        <a:pt x="-1521" y="-1438"/>
                      </a:lnTo>
                      <a:lnTo>
                        <a:pt x="6849" y="-1438"/>
                      </a:lnTo>
                      <a:lnTo>
                        <a:pt x="6849" y="33233"/>
                      </a:lnTo>
                      <a:cubicBezTo>
                        <a:pt x="6468" y="38662"/>
                        <a:pt x="7705" y="44092"/>
                        <a:pt x="10464" y="48759"/>
                      </a:cubicBezTo>
                      <a:cubicBezTo>
                        <a:pt x="12841" y="52188"/>
                        <a:pt x="16931" y="54188"/>
                        <a:pt x="21116" y="53903"/>
                      </a:cubicBezTo>
                      <a:cubicBezTo>
                        <a:pt x="24254" y="53903"/>
                        <a:pt x="27299" y="53235"/>
                        <a:pt x="30151" y="51806"/>
                      </a:cubicBezTo>
                      <a:cubicBezTo>
                        <a:pt x="36239" y="48950"/>
                        <a:pt x="40899" y="43710"/>
                        <a:pt x="43182" y="37329"/>
                      </a:cubicBezTo>
                      <a:lnTo>
                        <a:pt x="43087" y="-1438"/>
                      </a:lnTo>
                      <a:lnTo>
                        <a:pt x="51457" y="-1438"/>
                      </a:lnTo>
                      <a:lnTo>
                        <a:pt x="51457" y="49997"/>
                      </a:lnTo>
                      <a:cubicBezTo>
                        <a:pt x="51361" y="50949"/>
                        <a:pt x="51647" y="51806"/>
                        <a:pt x="52123" y="52474"/>
                      </a:cubicBezTo>
                      <a:cubicBezTo>
                        <a:pt x="52693" y="53140"/>
                        <a:pt x="53549" y="53426"/>
                        <a:pt x="54406" y="53426"/>
                      </a:cubicBezTo>
                      <a:lnTo>
                        <a:pt x="54406" y="60093"/>
                      </a:lnTo>
                      <a:lnTo>
                        <a:pt x="52123" y="60284"/>
                      </a:lnTo>
                      <a:cubicBezTo>
                        <a:pt x="51457" y="60284"/>
                        <a:pt x="50982" y="60379"/>
                        <a:pt x="50506" y="60379"/>
                      </a:cubicBezTo>
                      <a:cubicBezTo>
                        <a:pt x="48888" y="60284"/>
                        <a:pt x="47367" y="59618"/>
                        <a:pt x="46226" y="58570"/>
                      </a:cubicBezTo>
                      <a:cubicBezTo>
                        <a:pt x="45085" y="57522"/>
                        <a:pt x="44418" y="55998"/>
                        <a:pt x="44323" y="54474"/>
                      </a:cubicBezTo>
                      <a:lnTo>
                        <a:pt x="44228" y="46282"/>
                      </a:lnTo>
                      <a:cubicBezTo>
                        <a:pt x="41660" y="50949"/>
                        <a:pt x="37856" y="54760"/>
                        <a:pt x="33291" y="57332"/>
                      </a:cubicBezTo>
                      <a:cubicBezTo>
                        <a:pt x="28629" y="59999"/>
                        <a:pt x="23399" y="61331"/>
                        <a:pt x="18167" y="61331"/>
                      </a:cubicBezTo>
                      <a:cubicBezTo>
                        <a:pt x="12461" y="61713"/>
                        <a:pt x="6945" y="59141"/>
                        <a:pt x="3425" y="54664"/>
                      </a:cubicBezTo>
                      <a:cubicBezTo>
                        <a:pt x="-284" y="48759"/>
                        <a:pt x="-1997" y="41806"/>
                        <a:pt x="-1521" y="34853"/>
                      </a:cubicBezTo>
                    </a:path>
                  </a:pathLst>
                </a:custGeom>
                <a:grpFill/>
                <a:ln w="948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3DD70875-03E7-6BC4-5A6D-6E9ECC801153}"/>
                    </a:ext>
                  </a:extLst>
                </p:cNvPr>
                <p:cNvSpPr/>
                <p:nvPr/>
              </p:nvSpPr>
              <p:spPr>
                <a:xfrm>
                  <a:off x="6906296" y="3554920"/>
                  <a:ext cx="8465" cy="86583"/>
                </a:xfrm>
                <a:custGeom>
                  <a:avLst/>
                  <a:gdLst>
                    <a:gd name="connsiteX0" fmla="*/ -1604 w 8465"/>
                    <a:gd name="connsiteY0" fmla="*/ -1436 h 86583"/>
                    <a:gd name="connsiteX1" fmla="*/ 6861 w 8465"/>
                    <a:gd name="connsiteY1" fmla="*/ -1436 h 86583"/>
                    <a:gd name="connsiteX2" fmla="*/ 6861 w 8465"/>
                    <a:gd name="connsiteY2" fmla="*/ 10661 h 86583"/>
                    <a:gd name="connsiteX3" fmla="*/ -1604 w 8465"/>
                    <a:gd name="connsiteY3" fmla="*/ 10661 h 86583"/>
                    <a:gd name="connsiteX4" fmla="*/ -1604 w 8465"/>
                    <a:gd name="connsiteY4" fmla="*/ 23330 h 86583"/>
                    <a:gd name="connsiteX5" fmla="*/ 6861 w 8465"/>
                    <a:gd name="connsiteY5" fmla="*/ 23330 h 86583"/>
                    <a:gd name="connsiteX6" fmla="*/ 6861 w 8465"/>
                    <a:gd name="connsiteY6" fmla="*/ 85147 h 86583"/>
                    <a:gd name="connsiteX7" fmla="*/ -1604 w 8465"/>
                    <a:gd name="connsiteY7" fmla="*/ 851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5" h="86583">
                      <a:moveTo>
                        <a:pt x="-1604" y="-1436"/>
                      </a:moveTo>
                      <a:lnTo>
                        <a:pt x="6861" y="-1436"/>
                      </a:lnTo>
                      <a:lnTo>
                        <a:pt x="6861" y="10661"/>
                      </a:lnTo>
                      <a:lnTo>
                        <a:pt x="-1604" y="10661"/>
                      </a:lnTo>
                      <a:close/>
                      <a:moveTo>
                        <a:pt x="-1604" y="23330"/>
                      </a:moveTo>
                      <a:lnTo>
                        <a:pt x="6861" y="23330"/>
                      </a:lnTo>
                      <a:lnTo>
                        <a:pt x="6861" y="85147"/>
                      </a:lnTo>
                      <a:lnTo>
                        <a:pt x="-1604" y="85147"/>
                      </a:lnTo>
                      <a:close/>
                    </a:path>
                  </a:pathLst>
                </a:custGeom>
                <a:grpFill/>
                <a:ln w="948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59D56304-1C41-80E8-76FB-25ED91B64D3B}"/>
                    </a:ext>
                  </a:extLst>
                </p:cNvPr>
                <p:cNvSpPr/>
                <p:nvPr/>
              </p:nvSpPr>
              <p:spPr>
                <a:xfrm>
                  <a:off x="6929694" y="3579971"/>
                  <a:ext cx="50505" cy="61531"/>
                </a:xfrm>
                <a:custGeom>
                  <a:avLst/>
                  <a:gdLst>
                    <a:gd name="connsiteX0" fmla="*/ -1606 w 50505"/>
                    <a:gd name="connsiteY0" fmla="*/ 54378 h 61531"/>
                    <a:gd name="connsiteX1" fmla="*/ 39388 w 50505"/>
                    <a:gd name="connsiteY1" fmla="*/ 4849 h 61531"/>
                    <a:gd name="connsiteX2" fmla="*/ -655 w 50505"/>
                    <a:gd name="connsiteY2" fmla="*/ 4849 h 61531"/>
                    <a:gd name="connsiteX3" fmla="*/ -655 w 50505"/>
                    <a:gd name="connsiteY3" fmla="*/ -1438 h 61531"/>
                    <a:gd name="connsiteX4" fmla="*/ 48899 w 50505"/>
                    <a:gd name="connsiteY4" fmla="*/ -1438 h 61531"/>
                    <a:gd name="connsiteX5" fmla="*/ 48899 w 50505"/>
                    <a:gd name="connsiteY5" fmla="*/ 4086 h 61531"/>
                    <a:gd name="connsiteX6" fmla="*/ 8096 w 50505"/>
                    <a:gd name="connsiteY6" fmla="*/ 53807 h 61531"/>
                    <a:gd name="connsiteX7" fmla="*/ 48899 w 50505"/>
                    <a:gd name="connsiteY7" fmla="*/ 53807 h 61531"/>
                    <a:gd name="connsiteX8" fmla="*/ 48899 w 50505"/>
                    <a:gd name="connsiteY8" fmla="*/ 60093 h 61531"/>
                    <a:gd name="connsiteX9" fmla="*/ -1606 w 50505"/>
                    <a:gd name="connsiteY9" fmla="*/ 60093 h 6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05" h="61531">
                      <a:moveTo>
                        <a:pt x="-1606" y="54378"/>
                      </a:moveTo>
                      <a:lnTo>
                        <a:pt x="39388" y="4849"/>
                      </a:lnTo>
                      <a:lnTo>
                        <a:pt x="-655" y="4849"/>
                      </a:lnTo>
                      <a:lnTo>
                        <a:pt x="-655" y="-1438"/>
                      </a:lnTo>
                      <a:lnTo>
                        <a:pt x="48899" y="-1438"/>
                      </a:lnTo>
                      <a:lnTo>
                        <a:pt x="48899" y="4086"/>
                      </a:lnTo>
                      <a:lnTo>
                        <a:pt x="8096" y="53807"/>
                      </a:lnTo>
                      <a:lnTo>
                        <a:pt x="48899" y="53807"/>
                      </a:lnTo>
                      <a:lnTo>
                        <a:pt x="48899" y="60093"/>
                      </a:lnTo>
                      <a:lnTo>
                        <a:pt x="-1606" y="60093"/>
                      </a:lnTo>
                      <a:close/>
                    </a:path>
                  </a:pathLst>
                </a:custGeom>
                <a:grpFill/>
                <a:ln w="948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FFCAE583-17EB-15A9-7697-714482D66A3F}"/>
                    </a:ext>
                  </a:extLst>
                </p:cNvPr>
                <p:cNvSpPr/>
                <p:nvPr/>
              </p:nvSpPr>
              <p:spPr>
                <a:xfrm>
                  <a:off x="6990276" y="3579109"/>
                  <a:ext cx="61452" cy="63640"/>
                </a:xfrm>
                <a:custGeom>
                  <a:avLst/>
                  <a:gdLst>
                    <a:gd name="connsiteX0" fmla="*/ 29306 w 61452"/>
                    <a:gd name="connsiteY0" fmla="*/ 62194 h 63640"/>
                    <a:gd name="connsiteX1" fmla="*/ 7145 w 61452"/>
                    <a:gd name="connsiteY1" fmla="*/ 52669 h 63640"/>
                    <a:gd name="connsiteX2" fmla="*/ 677 w 61452"/>
                    <a:gd name="connsiteY2" fmla="*/ 42478 h 63640"/>
                    <a:gd name="connsiteX3" fmla="*/ -1606 w 61452"/>
                    <a:gd name="connsiteY3" fmla="*/ 30095 h 63640"/>
                    <a:gd name="connsiteX4" fmla="*/ 2389 w 61452"/>
                    <a:gd name="connsiteY4" fmla="*/ 14283 h 63640"/>
                    <a:gd name="connsiteX5" fmla="*/ 13327 w 61452"/>
                    <a:gd name="connsiteY5" fmla="*/ 2853 h 63640"/>
                    <a:gd name="connsiteX6" fmla="*/ 29306 w 61452"/>
                    <a:gd name="connsiteY6" fmla="*/ -1434 h 63640"/>
                    <a:gd name="connsiteX7" fmla="*/ 45190 w 61452"/>
                    <a:gd name="connsiteY7" fmla="*/ 2853 h 63640"/>
                    <a:gd name="connsiteX8" fmla="*/ 55938 w 61452"/>
                    <a:gd name="connsiteY8" fmla="*/ 14378 h 63640"/>
                    <a:gd name="connsiteX9" fmla="*/ 59837 w 61452"/>
                    <a:gd name="connsiteY9" fmla="*/ 29999 h 63640"/>
                    <a:gd name="connsiteX10" fmla="*/ 59837 w 61452"/>
                    <a:gd name="connsiteY10" fmla="*/ 31810 h 63640"/>
                    <a:gd name="connsiteX11" fmla="*/ 59742 w 61452"/>
                    <a:gd name="connsiteY11" fmla="*/ 33333 h 63640"/>
                    <a:gd name="connsiteX12" fmla="*/ 7145 w 61452"/>
                    <a:gd name="connsiteY12" fmla="*/ 33333 h 63640"/>
                    <a:gd name="connsiteX13" fmla="*/ 10759 w 61452"/>
                    <a:gd name="connsiteY13" fmla="*/ 44859 h 63640"/>
                    <a:gd name="connsiteX14" fmla="*/ 18843 w 61452"/>
                    <a:gd name="connsiteY14" fmla="*/ 52860 h 63640"/>
                    <a:gd name="connsiteX15" fmla="*/ 29686 w 61452"/>
                    <a:gd name="connsiteY15" fmla="*/ 55812 h 63640"/>
                    <a:gd name="connsiteX16" fmla="*/ 41099 w 61452"/>
                    <a:gd name="connsiteY16" fmla="*/ 52764 h 63640"/>
                    <a:gd name="connsiteX17" fmla="*/ 48423 w 61452"/>
                    <a:gd name="connsiteY17" fmla="*/ 44764 h 63640"/>
                    <a:gd name="connsiteX18" fmla="*/ 55747 w 61452"/>
                    <a:gd name="connsiteY18" fmla="*/ 46859 h 63640"/>
                    <a:gd name="connsiteX19" fmla="*/ 49945 w 61452"/>
                    <a:gd name="connsiteY19" fmla="*/ 54764 h 63640"/>
                    <a:gd name="connsiteX20" fmla="*/ 40720 w 61452"/>
                    <a:gd name="connsiteY20" fmla="*/ 60289 h 63640"/>
                    <a:gd name="connsiteX21" fmla="*/ 29306 w 61452"/>
                    <a:gd name="connsiteY21" fmla="*/ 62194 h 63640"/>
                    <a:gd name="connsiteX22" fmla="*/ 6954 w 61452"/>
                    <a:gd name="connsiteY22" fmla="*/ 27237 h 63640"/>
                    <a:gd name="connsiteX23" fmla="*/ 52038 w 61452"/>
                    <a:gd name="connsiteY23" fmla="*/ 27237 h 63640"/>
                    <a:gd name="connsiteX24" fmla="*/ 48423 w 61452"/>
                    <a:gd name="connsiteY24" fmla="*/ 15712 h 63640"/>
                    <a:gd name="connsiteX25" fmla="*/ 40339 w 61452"/>
                    <a:gd name="connsiteY25" fmla="*/ 7807 h 63640"/>
                    <a:gd name="connsiteX26" fmla="*/ 29306 w 61452"/>
                    <a:gd name="connsiteY26" fmla="*/ 4949 h 63640"/>
                    <a:gd name="connsiteX27" fmla="*/ 18463 w 61452"/>
                    <a:gd name="connsiteY27" fmla="*/ 7807 h 63640"/>
                    <a:gd name="connsiteX28" fmla="*/ 10473 w 61452"/>
                    <a:gd name="connsiteY28" fmla="*/ 15712 h 63640"/>
                    <a:gd name="connsiteX29" fmla="*/ 6954 w 61452"/>
                    <a:gd name="connsiteY29" fmla="*/ 27237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452" h="63640">
                      <a:moveTo>
                        <a:pt x="29306" y="62194"/>
                      </a:moveTo>
                      <a:cubicBezTo>
                        <a:pt x="20936" y="62289"/>
                        <a:pt x="12851" y="58860"/>
                        <a:pt x="7145" y="52669"/>
                      </a:cubicBezTo>
                      <a:cubicBezTo>
                        <a:pt x="4386" y="49717"/>
                        <a:pt x="2199" y="46287"/>
                        <a:pt x="677" y="42478"/>
                      </a:cubicBezTo>
                      <a:cubicBezTo>
                        <a:pt x="-844" y="38572"/>
                        <a:pt x="-1606" y="34285"/>
                        <a:pt x="-1606" y="30095"/>
                      </a:cubicBezTo>
                      <a:cubicBezTo>
                        <a:pt x="-1701" y="24571"/>
                        <a:pt x="-274" y="19141"/>
                        <a:pt x="2389" y="14283"/>
                      </a:cubicBezTo>
                      <a:cubicBezTo>
                        <a:pt x="4957" y="9616"/>
                        <a:pt x="8762" y="5616"/>
                        <a:pt x="13327" y="2853"/>
                      </a:cubicBezTo>
                      <a:cubicBezTo>
                        <a:pt x="18178" y="-100"/>
                        <a:pt x="23694" y="-1528"/>
                        <a:pt x="29306" y="-1434"/>
                      </a:cubicBezTo>
                      <a:cubicBezTo>
                        <a:pt x="34918" y="-1528"/>
                        <a:pt x="40434" y="-100"/>
                        <a:pt x="45190" y="2853"/>
                      </a:cubicBezTo>
                      <a:cubicBezTo>
                        <a:pt x="49660" y="5710"/>
                        <a:pt x="53369" y="9711"/>
                        <a:pt x="55938" y="14378"/>
                      </a:cubicBezTo>
                      <a:cubicBezTo>
                        <a:pt x="58601" y="19141"/>
                        <a:pt x="59931" y="24571"/>
                        <a:pt x="59837" y="29999"/>
                      </a:cubicBezTo>
                      <a:cubicBezTo>
                        <a:pt x="59837" y="30667"/>
                        <a:pt x="59837" y="31238"/>
                        <a:pt x="59837" y="31810"/>
                      </a:cubicBezTo>
                      <a:cubicBezTo>
                        <a:pt x="59742" y="32381"/>
                        <a:pt x="59742" y="32857"/>
                        <a:pt x="59742" y="33333"/>
                      </a:cubicBezTo>
                      <a:lnTo>
                        <a:pt x="7145" y="33333"/>
                      </a:lnTo>
                      <a:cubicBezTo>
                        <a:pt x="7430" y="37429"/>
                        <a:pt x="8667" y="41335"/>
                        <a:pt x="10759" y="44859"/>
                      </a:cubicBezTo>
                      <a:cubicBezTo>
                        <a:pt x="12756" y="48192"/>
                        <a:pt x="15610" y="50954"/>
                        <a:pt x="18843" y="52860"/>
                      </a:cubicBezTo>
                      <a:cubicBezTo>
                        <a:pt x="22172" y="54860"/>
                        <a:pt x="25882" y="55812"/>
                        <a:pt x="29686" y="55812"/>
                      </a:cubicBezTo>
                      <a:cubicBezTo>
                        <a:pt x="33681" y="55812"/>
                        <a:pt x="37580" y="54764"/>
                        <a:pt x="41099" y="52764"/>
                      </a:cubicBezTo>
                      <a:cubicBezTo>
                        <a:pt x="44334" y="50954"/>
                        <a:pt x="46901" y="48192"/>
                        <a:pt x="48423" y="44764"/>
                      </a:cubicBezTo>
                      <a:lnTo>
                        <a:pt x="55747" y="46859"/>
                      </a:lnTo>
                      <a:cubicBezTo>
                        <a:pt x="54415" y="49811"/>
                        <a:pt x="52418" y="52574"/>
                        <a:pt x="49945" y="54764"/>
                      </a:cubicBezTo>
                      <a:cubicBezTo>
                        <a:pt x="47282" y="57145"/>
                        <a:pt x="44144" y="59051"/>
                        <a:pt x="40720" y="60289"/>
                      </a:cubicBezTo>
                      <a:cubicBezTo>
                        <a:pt x="37105" y="61623"/>
                        <a:pt x="33205" y="62289"/>
                        <a:pt x="29306" y="62194"/>
                      </a:cubicBezTo>
                      <a:moveTo>
                        <a:pt x="6954" y="27237"/>
                      </a:moveTo>
                      <a:lnTo>
                        <a:pt x="52038" y="27237"/>
                      </a:lnTo>
                      <a:cubicBezTo>
                        <a:pt x="51847" y="23142"/>
                        <a:pt x="50611" y="19141"/>
                        <a:pt x="48423" y="15712"/>
                      </a:cubicBezTo>
                      <a:cubicBezTo>
                        <a:pt x="46426" y="12378"/>
                        <a:pt x="43668" y="9711"/>
                        <a:pt x="40339" y="7807"/>
                      </a:cubicBezTo>
                      <a:cubicBezTo>
                        <a:pt x="37010" y="5901"/>
                        <a:pt x="33205" y="4949"/>
                        <a:pt x="29306" y="4949"/>
                      </a:cubicBezTo>
                      <a:cubicBezTo>
                        <a:pt x="25501" y="4949"/>
                        <a:pt x="21792" y="5901"/>
                        <a:pt x="18463" y="7807"/>
                      </a:cubicBezTo>
                      <a:cubicBezTo>
                        <a:pt x="15229" y="9711"/>
                        <a:pt x="12470" y="12474"/>
                        <a:pt x="10473" y="15712"/>
                      </a:cubicBezTo>
                      <a:cubicBezTo>
                        <a:pt x="8381" y="19236"/>
                        <a:pt x="7145" y="23142"/>
                        <a:pt x="6954" y="27237"/>
                      </a:cubicBezTo>
                    </a:path>
                  </a:pathLst>
                </a:custGeom>
                <a:grpFill/>
                <a:ln w="948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CCEBADD4-113B-D943-1792-DDB9705282A4}"/>
                    </a:ext>
                  </a:extLst>
                </p:cNvPr>
                <p:cNvSpPr/>
                <p:nvPr/>
              </p:nvSpPr>
              <p:spPr>
                <a:xfrm>
                  <a:off x="7066561" y="3579103"/>
                  <a:ext cx="52231" cy="62494"/>
                </a:xfrm>
                <a:custGeom>
                  <a:avLst/>
                  <a:gdLst>
                    <a:gd name="connsiteX0" fmla="*/ 50600 w 52231"/>
                    <a:gd name="connsiteY0" fmla="*/ 61057 h 62494"/>
                    <a:gd name="connsiteX1" fmla="*/ 42230 w 52231"/>
                    <a:gd name="connsiteY1" fmla="*/ 61057 h 62494"/>
                    <a:gd name="connsiteX2" fmla="*/ 42230 w 52231"/>
                    <a:gd name="connsiteY2" fmla="*/ 26767 h 62494"/>
                    <a:gd name="connsiteX3" fmla="*/ 38997 w 52231"/>
                    <a:gd name="connsiteY3" fmla="*/ 11050 h 62494"/>
                    <a:gd name="connsiteX4" fmla="*/ 29105 w 52231"/>
                    <a:gd name="connsiteY4" fmla="*/ 6097 h 62494"/>
                    <a:gd name="connsiteX5" fmla="*/ 19879 w 52231"/>
                    <a:gd name="connsiteY5" fmla="*/ 8383 h 62494"/>
                    <a:gd name="connsiteX6" fmla="*/ 11794 w 52231"/>
                    <a:gd name="connsiteY6" fmla="*/ 14575 h 62494"/>
                    <a:gd name="connsiteX7" fmla="*/ 6754 w 52231"/>
                    <a:gd name="connsiteY7" fmla="*/ 23529 h 62494"/>
                    <a:gd name="connsiteX8" fmla="*/ 6849 w 52231"/>
                    <a:gd name="connsiteY8" fmla="*/ 61057 h 62494"/>
                    <a:gd name="connsiteX9" fmla="*/ -1616 w 52231"/>
                    <a:gd name="connsiteY9" fmla="*/ 61057 h 62494"/>
                    <a:gd name="connsiteX10" fmla="*/ -1616 w 52231"/>
                    <a:gd name="connsiteY10" fmla="*/ -475 h 62494"/>
                    <a:gd name="connsiteX11" fmla="*/ 6087 w 52231"/>
                    <a:gd name="connsiteY11" fmla="*/ -475 h 62494"/>
                    <a:gd name="connsiteX12" fmla="*/ 6087 w 52231"/>
                    <a:gd name="connsiteY12" fmla="*/ 13432 h 62494"/>
                    <a:gd name="connsiteX13" fmla="*/ 12651 w 52231"/>
                    <a:gd name="connsiteY13" fmla="*/ 5622 h 62494"/>
                    <a:gd name="connsiteX14" fmla="*/ 21686 w 52231"/>
                    <a:gd name="connsiteY14" fmla="*/ 478 h 62494"/>
                    <a:gd name="connsiteX15" fmla="*/ 32148 w 52231"/>
                    <a:gd name="connsiteY15" fmla="*/ -1428 h 62494"/>
                    <a:gd name="connsiteX16" fmla="*/ 40899 w 52231"/>
                    <a:gd name="connsiteY16" fmla="*/ 478 h 62494"/>
                    <a:gd name="connsiteX17" fmla="*/ 46605 w 52231"/>
                    <a:gd name="connsiteY17" fmla="*/ 5811 h 62494"/>
                    <a:gd name="connsiteX18" fmla="*/ 49649 w 52231"/>
                    <a:gd name="connsiteY18" fmla="*/ 14098 h 62494"/>
                    <a:gd name="connsiteX19" fmla="*/ 50600 w 52231"/>
                    <a:gd name="connsiteY19" fmla="*/ 24956 h 6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231" h="62494">
                      <a:moveTo>
                        <a:pt x="50600" y="61057"/>
                      </a:moveTo>
                      <a:lnTo>
                        <a:pt x="42230" y="61057"/>
                      </a:lnTo>
                      <a:lnTo>
                        <a:pt x="42230" y="26767"/>
                      </a:lnTo>
                      <a:cubicBezTo>
                        <a:pt x="42610" y="21337"/>
                        <a:pt x="41469" y="15908"/>
                        <a:pt x="38997" y="11050"/>
                      </a:cubicBezTo>
                      <a:cubicBezTo>
                        <a:pt x="36808" y="7717"/>
                        <a:pt x="33005" y="5906"/>
                        <a:pt x="29105" y="6097"/>
                      </a:cubicBezTo>
                      <a:cubicBezTo>
                        <a:pt x="25871" y="6192"/>
                        <a:pt x="22732" y="6954"/>
                        <a:pt x="19879" y="8383"/>
                      </a:cubicBezTo>
                      <a:cubicBezTo>
                        <a:pt x="16835" y="10003"/>
                        <a:pt x="14076" y="12098"/>
                        <a:pt x="11794" y="14575"/>
                      </a:cubicBezTo>
                      <a:cubicBezTo>
                        <a:pt x="9511" y="17146"/>
                        <a:pt x="7800" y="20194"/>
                        <a:pt x="6754" y="23529"/>
                      </a:cubicBezTo>
                      <a:lnTo>
                        <a:pt x="6849" y="61057"/>
                      </a:lnTo>
                      <a:lnTo>
                        <a:pt x="-1616" y="61057"/>
                      </a:lnTo>
                      <a:lnTo>
                        <a:pt x="-1616" y="-475"/>
                      </a:lnTo>
                      <a:lnTo>
                        <a:pt x="6087" y="-475"/>
                      </a:lnTo>
                      <a:lnTo>
                        <a:pt x="6087" y="13432"/>
                      </a:lnTo>
                      <a:cubicBezTo>
                        <a:pt x="7800" y="10384"/>
                        <a:pt x="9987" y="7812"/>
                        <a:pt x="12651" y="5622"/>
                      </a:cubicBezTo>
                      <a:cubicBezTo>
                        <a:pt x="15313" y="3430"/>
                        <a:pt x="18357" y="1621"/>
                        <a:pt x="21686" y="478"/>
                      </a:cubicBezTo>
                      <a:cubicBezTo>
                        <a:pt x="25014" y="-856"/>
                        <a:pt x="28534" y="-1428"/>
                        <a:pt x="32148" y="-1428"/>
                      </a:cubicBezTo>
                      <a:cubicBezTo>
                        <a:pt x="35192" y="-1522"/>
                        <a:pt x="38140" y="-951"/>
                        <a:pt x="40899" y="478"/>
                      </a:cubicBezTo>
                      <a:cubicBezTo>
                        <a:pt x="43277" y="1621"/>
                        <a:pt x="45178" y="3525"/>
                        <a:pt x="46605" y="5811"/>
                      </a:cubicBezTo>
                      <a:cubicBezTo>
                        <a:pt x="48127" y="8383"/>
                        <a:pt x="49173" y="11146"/>
                        <a:pt x="49649" y="14098"/>
                      </a:cubicBezTo>
                      <a:cubicBezTo>
                        <a:pt x="50315" y="17717"/>
                        <a:pt x="50696" y="21337"/>
                        <a:pt x="50600" y="24956"/>
                      </a:cubicBezTo>
                      <a:close/>
                    </a:path>
                  </a:pathLst>
                </a:custGeom>
                <a:grpFill/>
                <a:ln w="9484" cap="flat">
                  <a:noFill/>
                  <a:prstDash val="solid"/>
                  <a:miter/>
                </a:ln>
              </p:spPr>
              <p:txBody>
                <a:bodyPr rtlCol="0" anchor="ctr"/>
                <a:lstStyle/>
                <a:p>
                  <a:endParaRPr lang="nl-NL"/>
                </a:p>
              </p:txBody>
            </p:sp>
          </p:grpSp>
        </p:grpSp>
      </p:grpSp>
      <p:pic>
        <p:nvPicPr>
          <p:cNvPr id="77" name="Graphic 76">
            <a:extLst>
              <a:ext uri="{FF2B5EF4-FFF2-40B4-BE49-F238E27FC236}">
                <a16:creationId xmlns:a16="http://schemas.microsoft.com/office/drawing/2014/main" id="{C36A3479-9A6E-AE01-0BFA-1564383B504F}"/>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3249299" y="1978986"/>
            <a:ext cx="5571709" cy="671045"/>
          </a:xfrm>
          <a:prstGeom prst="rect">
            <a:avLst/>
          </a:prstGeom>
        </p:spPr>
      </p:pic>
      <p:sp>
        <p:nvSpPr>
          <p:cNvPr id="13" name="Afgeronde rechthoek 12">
            <a:extLst>
              <a:ext uri="{FF2B5EF4-FFF2-40B4-BE49-F238E27FC236}">
                <a16:creationId xmlns:a16="http://schemas.microsoft.com/office/drawing/2014/main" id="{DB54D629-8E20-14FE-4608-FD896257138E}"/>
              </a:ext>
            </a:extLst>
          </p:cNvPr>
          <p:cNvSpPr/>
          <p:nvPr/>
        </p:nvSpPr>
        <p:spPr>
          <a:xfrm>
            <a:off x="1008939" y="2972225"/>
            <a:ext cx="1909643" cy="659825"/>
          </a:xfrm>
          <a:prstGeom prst="roundRect">
            <a:avLst>
              <a:gd name="adj" fmla="val 24489"/>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6" name="Afgeronde rechthoek 165">
            <a:extLst>
              <a:ext uri="{FF2B5EF4-FFF2-40B4-BE49-F238E27FC236}">
                <a16:creationId xmlns:a16="http://schemas.microsoft.com/office/drawing/2014/main" id="{F874C740-CB32-DA6F-BF66-EB7186E3447D}"/>
              </a:ext>
            </a:extLst>
          </p:cNvPr>
          <p:cNvSpPr/>
          <p:nvPr/>
        </p:nvSpPr>
        <p:spPr>
          <a:xfrm>
            <a:off x="905441" y="4376872"/>
            <a:ext cx="10154818" cy="1654196"/>
          </a:xfrm>
          <a:prstGeom prst="roundRect">
            <a:avLst>
              <a:gd name="adj" fmla="val 14142"/>
            </a:avLst>
          </a:prstGeom>
          <a:solidFill>
            <a:srgbClr val="E1F3F6"/>
          </a:solidFill>
          <a:ln w="63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7" name="Groep 6">
            <a:extLst>
              <a:ext uri="{FF2B5EF4-FFF2-40B4-BE49-F238E27FC236}">
                <a16:creationId xmlns:a16="http://schemas.microsoft.com/office/drawing/2014/main" id="{376BB954-FECB-A50C-D4F9-8C71EFBA2E45}"/>
              </a:ext>
            </a:extLst>
          </p:cNvPr>
          <p:cNvGrpSpPr/>
          <p:nvPr/>
        </p:nvGrpSpPr>
        <p:grpSpPr>
          <a:xfrm>
            <a:off x="2159275" y="3852332"/>
            <a:ext cx="7875039" cy="465530"/>
            <a:chOff x="2999067" y="3816451"/>
            <a:chExt cx="7875039" cy="465530"/>
          </a:xfrm>
        </p:grpSpPr>
        <p:grpSp>
          <p:nvGrpSpPr>
            <p:cNvPr id="214" name="Groep 213">
              <a:extLst>
                <a:ext uri="{FF2B5EF4-FFF2-40B4-BE49-F238E27FC236}">
                  <a16:creationId xmlns:a16="http://schemas.microsoft.com/office/drawing/2014/main" id="{64387466-0AC7-E0DD-1E35-2070FFD4B4EC}"/>
                </a:ext>
              </a:extLst>
            </p:cNvPr>
            <p:cNvGrpSpPr/>
            <p:nvPr/>
          </p:nvGrpSpPr>
          <p:grpSpPr>
            <a:xfrm>
              <a:off x="2999067" y="3816452"/>
              <a:ext cx="5887404" cy="465529"/>
              <a:chOff x="2933650" y="4093368"/>
              <a:chExt cx="6326288" cy="500232"/>
            </a:xfrm>
          </p:grpSpPr>
          <p:sp>
            <p:nvSpPr>
              <p:cNvPr id="8" name="Afgeronde rechthoek 7">
                <a:extLst>
                  <a:ext uri="{FF2B5EF4-FFF2-40B4-BE49-F238E27FC236}">
                    <a16:creationId xmlns:a16="http://schemas.microsoft.com/office/drawing/2014/main" id="{D37FDCEC-A198-2A00-C2D2-207311D728D7}"/>
                  </a:ext>
                </a:extLst>
              </p:cNvPr>
              <p:cNvSpPr/>
              <p:nvPr/>
            </p:nvSpPr>
            <p:spPr>
              <a:xfrm>
                <a:off x="2933650" y="4093368"/>
                <a:ext cx="2052000" cy="500232"/>
              </a:xfrm>
              <a:prstGeom prst="roundRect">
                <a:avLst>
                  <a:gd name="adj" fmla="val 24489"/>
                </a:avLst>
              </a:prstGeom>
              <a:solidFill>
                <a:srgbClr val="E1F3F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a:solidFill>
                      <a:schemeClr val="tx2"/>
                    </a:solidFill>
                  </a:rPr>
                  <a:t>Bestuurders</a:t>
                </a:r>
              </a:p>
            </p:txBody>
          </p:sp>
          <p:sp>
            <p:nvSpPr>
              <p:cNvPr id="70" name="Afgeronde rechthoek 69">
                <a:extLst>
                  <a:ext uri="{FF2B5EF4-FFF2-40B4-BE49-F238E27FC236}">
                    <a16:creationId xmlns:a16="http://schemas.microsoft.com/office/drawing/2014/main" id="{63950545-EF88-7550-EE38-73678F024B22}"/>
                  </a:ext>
                </a:extLst>
              </p:cNvPr>
              <p:cNvSpPr/>
              <p:nvPr/>
            </p:nvSpPr>
            <p:spPr>
              <a:xfrm>
                <a:off x="5067250" y="4093368"/>
                <a:ext cx="2052000" cy="500232"/>
              </a:xfrm>
              <a:prstGeom prst="roundRect">
                <a:avLst>
                  <a:gd name="adj" fmla="val 24489"/>
                </a:avLst>
              </a:prstGeom>
              <a:solidFill>
                <a:srgbClr val="E1F3F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a:solidFill>
                      <a:schemeClr val="tx2"/>
                    </a:solidFill>
                  </a:rPr>
                  <a:t>Beleidsadviseurs</a:t>
                </a:r>
              </a:p>
            </p:txBody>
          </p:sp>
          <p:sp>
            <p:nvSpPr>
              <p:cNvPr id="135" name="Afgeronde rechthoek 134">
                <a:extLst>
                  <a:ext uri="{FF2B5EF4-FFF2-40B4-BE49-F238E27FC236}">
                    <a16:creationId xmlns:a16="http://schemas.microsoft.com/office/drawing/2014/main" id="{989B65D0-8965-F4AD-7448-DC6F6C372772}"/>
                  </a:ext>
                </a:extLst>
              </p:cNvPr>
              <p:cNvSpPr/>
              <p:nvPr/>
            </p:nvSpPr>
            <p:spPr>
              <a:xfrm>
                <a:off x="7207938" y="4093368"/>
                <a:ext cx="2052000" cy="500232"/>
              </a:xfrm>
              <a:prstGeom prst="roundRect">
                <a:avLst>
                  <a:gd name="adj" fmla="val 24489"/>
                </a:avLst>
              </a:prstGeom>
              <a:solidFill>
                <a:srgbClr val="E1F3F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err="1">
                    <a:solidFill>
                      <a:schemeClr val="tx2"/>
                    </a:solidFill>
                  </a:rPr>
                  <a:t>ZAPO’s</a:t>
                </a:r>
                <a:endParaRPr lang="nl-NL">
                  <a:solidFill>
                    <a:schemeClr val="tx2"/>
                  </a:solidFill>
                </a:endParaRPr>
              </a:p>
            </p:txBody>
          </p:sp>
        </p:grpSp>
        <p:sp>
          <p:nvSpPr>
            <p:cNvPr id="6" name="Afgeronde rechthoek 5">
              <a:extLst>
                <a:ext uri="{FF2B5EF4-FFF2-40B4-BE49-F238E27FC236}">
                  <a16:creationId xmlns:a16="http://schemas.microsoft.com/office/drawing/2014/main" id="{B1D3DE30-F02B-6945-1ABE-E4C1018A45A1}"/>
                </a:ext>
              </a:extLst>
            </p:cNvPr>
            <p:cNvSpPr/>
            <p:nvPr/>
          </p:nvSpPr>
          <p:spPr>
            <a:xfrm>
              <a:off x="8964463" y="3816451"/>
              <a:ext cx="1909643" cy="465529"/>
            </a:xfrm>
            <a:prstGeom prst="roundRect">
              <a:avLst>
                <a:gd name="adj" fmla="val 24489"/>
              </a:avLst>
            </a:prstGeom>
            <a:solidFill>
              <a:srgbClr val="E1F3F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err="1">
                  <a:solidFill>
                    <a:schemeClr val="tx2"/>
                  </a:solidFill>
                </a:rPr>
                <a:t>CMIO’s</a:t>
              </a:r>
              <a:endParaRPr lang="nl-NL">
                <a:solidFill>
                  <a:schemeClr val="tx2"/>
                </a:solidFill>
              </a:endParaRPr>
            </a:p>
          </p:txBody>
        </p:sp>
      </p:grpSp>
      <p:grpSp>
        <p:nvGrpSpPr>
          <p:cNvPr id="74" name="Groep 73">
            <a:extLst>
              <a:ext uri="{FF2B5EF4-FFF2-40B4-BE49-F238E27FC236}">
                <a16:creationId xmlns:a16="http://schemas.microsoft.com/office/drawing/2014/main" id="{4DAFFC68-C78B-C82B-AA41-10E20035D9C5}"/>
              </a:ext>
            </a:extLst>
          </p:cNvPr>
          <p:cNvGrpSpPr/>
          <p:nvPr/>
        </p:nvGrpSpPr>
        <p:grpSpPr>
          <a:xfrm>
            <a:off x="1133329" y="4556060"/>
            <a:ext cx="1079634" cy="1393071"/>
            <a:chOff x="1133329" y="4520179"/>
            <a:chExt cx="1079634" cy="1393071"/>
          </a:xfrm>
        </p:grpSpPr>
        <p:sp>
          <p:nvSpPr>
            <p:cNvPr id="182" name="Tekstvak 181">
              <a:extLst>
                <a:ext uri="{FF2B5EF4-FFF2-40B4-BE49-F238E27FC236}">
                  <a16:creationId xmlns:a16="http://schemas.microsoft.com/office/drawing/2014/main" id="{708B0B07-06D0-65EA-1EEB-94E8A56B9825}"/>
                </a:ext>
              </a:extLst>
            </p:cNvPr>
            <p:cNvSpPr txBox="1"/>
            <p:nvPr/>
          </p:nvSpPr>
          <p:spPr>
            <a:xfrm>
              <a:off x="1133329" y="5741395"/>
              <a:ext cx="1079634" cy="171855"/>
            </a:xfrm>
            <a:prstGeom prst="rect">
              <a:avLst/>
            </a:prstGeom>
            <a:noFill/>
          </p:spPr>
          <p:txBody>
            <a:bodyPr wrap="square" lIns="0" tIns="0" rIns="0" bIns="0" rtlCol="0">
              <a:spAutoFit/>
            </a:bodyPr>
            <a:lstStyle/>
            <a:p>
              <a:pPr algn="ctr"/>
              <a:r>
                <a:rPr lang="nl-NL" sz="1200">
                  <a:solidFill>
                    <a:schemeClr val="tx2"/>
                  </a:solidFill>
                </a:rPr>
                <a:t>Jikke Lambeek</a:t>
              </a:r>
            </a:p>
          </p:txBody>
        </p:sp>
        <p:pic>
          <p:nvPicPr>
            <p:cNvPr id="12" name="Tijdelijke aanduiding voor afbeelding 57" descr="Afbeelding met Menselijk gezicht, persoon, glimlach, muur&#10;&#10;Door AI gegenereerde inhoud is mogelijk onjuist.">
              <a:extLst>
                <a:ext uri="{FF2B5EF4-FFF2-40B4-BE49-F238E27FC236}">
                  <a16:creationId xmlns:a16="http://schemas.microsoft.com/office/drawing/2014/main" id="{9933530C-A5A5-DD8E-8D35-2F7F4B3C5A56}"/>
                </a:ext>
              </a:extLst>
            </p:cNvPr>
            <p:cNvPicPr>
              <a:picLocks noChangeAspect="1"/>
            </p:cNvPicPr>
            <p:nvPr/>
          </p:nvPicPr>
          <p:blipFill>
            <a:blip r:embed="rId7"/>
            <a:srcRect l="13393" t="8541" r="10001" b="33936"/>
            <a:stretch>
              <a:fillRect/>
            </a:stretch>
          </p:blipFill>
          <p:spPr>
            <a:xfrm>
              <a:off x="1133329" y="4520179"/>
              <a:ext cx="1079634" cy="1080398"/>
            </a:xfrm>
            <a:prstGeom prst="ellipse">
              <a:avLst/>
            </a:prstGeom>
          </p:spPr>
        </p:pic>
      </p:grpSp>
      <p:grpSp>
        <p:nvGrpSpPr>
          <p:cNvPr id="78" name="Groep 77">
            <a:extLst>
              <a:ext uri="{FF2B5EF4-FFF2-40B4-BE49-F238E27FC236}">
                <a16:creationId xmlns:a16="http://schemas.microsoft.com/office/drawing/2014/main" id="{31E33083-3A18-7749-9922-2F26D6D04241}"/>
              </a:ext>
            </a:extLst>
          </p:cNvPr>
          <p:cNvGrpSpPr/>
          <p:nvPr/>
        </p:nvGrpSpPr>
        <p:grpSpPr>
          <a:xfrm>
            <a:off x="2498741" y="4556060"/>
            <a:ext cx="1079632" cy="1370004"/>
            <a:chOff x="2506965" y="4520179"/>
            <a:chExt cx="1079632" cy="1370004"/>
          </a:xfrm>
        </p:grpSpPr>
        <p:sp>
          <p:nvSpPr>
            <p:cNvPr id="180" name="Tekstvak 179">
              <a:extLst>
                <a:ext uri="{FF2B5EF4-FFF2-40B4-BE49-F238E27FC236}">
                  <a16:creationId xmlns:a16="http://schemas.microsoft.com/office/drawing/2014/main" id="{A545B9AE-ABCA-3C2F-73DA-58DCEBE14B23}"/>
                </a:ext>
              </a:extLst>
            </p:cNvPr>
            <p:cNvSpPr txBox="1"/>
            <p:nvPr/>
          </p:nvSpPr>
          <p:spPr>
            <a:xfrm>
              <a:off x="2506965" y="5718328"/>
              <a:ext cx="1079632" cy="171855"/>
            </a:xfrm>
            <a:prstGeom prst="rect">
              <a:avLst/>
            </a:prstGeom>
            <a:noFill/>
          </p:spPr>
          <p:txBody>
            <a:bodyPr wrap="square" lIns="0" tIns="0" rIns="0" bIns="0" rtlCol="0">
              <a:spAutoFit/>
            </a:bodyPr>
            <a:lstStyle/>
            <a:p>
              <a:pPr algn="ctr"/>
              <a:r>
                <a:rPr lang="nl-NL" sz="1200">
                  <a:solidFill>
                    <a:schemeClr val="tx2"/>
                  </a:solidFill>
                </a:rPr>
                <a:t>Paul Hoogland</a:t>
              </a:r>
            </a:p>
          </p:txBody>
        </p:sp>
        <p:pic>
          <p:nvPicPr>
            <p:cNvPr id="21" name="Tijdelijke aanduiding voor afbeelding 60" descr="Afbeelding met Menselijk gezicht, persoon, kleding, Formele kleding&#10;&#10;Door AI gegenereerde inhoud is mogelijk onjuist.">
              <a:extLst>
                <a:ext uri="{FF2B5EF4-FFF2-40B4-BE49-F238E27FC236}">
                  <a16:creationId xmlns:a16="http://schemas.microsoft.com/office/drawing/2014/main" id="{AFD89A7F-22B7-0203-4F2D-E0F00E52CDC3}"/>
                </a:ext>
              </a:extLst>
            </p:cNvPr>
            <p:cNvPicPr>
              <a:picLocks noChangeAspect="1"/>
            </p:cNvPicPr>
            <p:nvPr/>
          </p:nvPicPr>
          <p:blipFill>
            <a:blip r:embed="rId8"/>
            <a:srcRect l="12372" t="7755" r="15847" b="38346"/>
            <a:stretch>
              <a:fillRect/>
            </a:stretch>
          </p:blipFill>
          <p:spPr>
            <a:xfrm>
              <a:off x="2507578" y="4520179"/>
              <a:ext cx="1078407" cy="1079171"/>
            </a:xfrm>
            <a:prstGeom prst="ellipse">
              <a:avLst/>
            </a:prstGeom>
          </p:spPr>
        </p:pic>
      </p:grpSp>
      <p:grpSp>
        <p:nvGrpSpPr>
          <p:cNvPr id="79" name="Groep 78">
            <a:extLst>
              <a:ext uri="{FF2B5EF4-FFF2-40B4-BE49-F238E27FC236}">
                <a16:creationId xmlns:a16="http://schemas.microsoft.com/office/drawing/2014/main" id="{0835E873-EA74-2477-1392-670E9C26E9D3}"/>
              </a:ext>
            </a:extLst>
          </p:cNvPr>
          <p:cNvGrpSpPr/>
          <p:nvPr/>
        </p:nvGrpSpPr>
        <p:grpSpPr>
          <a:xfrm>
            <a:off x="3864152" y="4564683"/>
            <a:ext cx="1079632" cy="1381120"/>
            <a:chOff x="3857026" y="4528802"/>
            <a:chExt cx="1079632" cy="1381120"/>
          </a:xfrm>
        </p:grpSpPr>
        <p:sp>
          <p:nvSpPr>
            <p:cNvPr id="178" name="Tekstvak 177">
              <a:extLst>
                <a:ext uri="{FF2B5EF4-FFF2-40B4-BE49-F238E27FC236}">
                  <a16:creationId xmlns:a16="http://schemas.microsoft.com/office/drawing/2014/main" id="{434599CB-3A00-4932-8340-5FA107A003F1}"/>
                </a:ext>
              </a:extLst>
            </p:cNvPr>
            <p:cNvSpPr txBox="1"/>
            <p:nvPr/>
          </p:nvSpPr>
          <p:spPr>
            <a:xfrm>
              <a:off x="3857026" y="5738067"/>
              <a:ext cx="1079632" cy="171855"/>
            </a:xfrm>
            <a:prstGeom prst="rect">
              <a:avLst/>
            </a:prstGeom>
            <a:noFill/>
          </p:spPr>
          <p:txBody>
            <a:bodyPr wrap="square" lIns="0" tIns="0" rIns="0" bIns="0" rtlCol="0">
              <a:spAutoFit/>
            </a:bodyPr>
            <a:lstStyle/>
            <a:p>
              <a:pPr algn="ctr"/>
              <a:r>
                <a:rPr lang="nl-NL" sz="1200" err="1">
                  <a:solidFill>
                    <a:schemeClr val="tx2"/>
                  </a:solidFill>
                </a:rPr>
                <a:t>Sharda</a:t>
              </a:r>
              <a:r>
                <a:rPr lang="nl-NL" sz="1200">
                  <a:solidFill>
                    <a:schemeClr val="tx2"/>
                  </a:solidFill>
                </a:rPr>
                <a:t> </a:t>
              </a:r>
              <a:r>
                <a:rPr lang="nl-NL" sz="1200" err="1">
                  <a:solidFill>
                    <a:schemeClr val="tx2"/>
                  </a:solidFill>
                </a:rPr>
                <a:t>Kalloe</a:t>
              </a:r>
              <a:endParaRPr lang="nl-NL" sz="1200">
                <a:solidFill>
                  <a:schemeClr val="tx2"/>
                </a:solidFill>
              </a:endParaRPr>
            </a:p>
          </p:txBody>
        </p:sp>
        <p:pic>
          <p:nvPicPr>
            <p:cNvPr id="24" name="Tijdelijke aanduiding voor afbeelding 62" descr="Afbeelding met Menselijk gezicht, kleding, persoon, glimlach&#10;&#10;Door AI gegenereerde inhoud is mogelijk onjuist.">
              <a:extLst>
                <a:ext uri="{FF2B5EF4-FFF2-40B4-BE49-F238E27FC236}">
                  <a16:creationId xmlns:a16="http://schemas.microsoft.com/office/drawing/2014/main" id="{3726C5E0-97F3-9873-24A0-A6300AE2AD91}"/>
                </a:ext>
              </a:extLst>
            </p:cNvPr>
            <p:cNvPicPr>
              <a:picLocks noChangeAspect="1"/>
            </p:cNvPicPr>
            <p:nvPr/>
          </p:nvPicPr>
          <p:blipFill>
            <a:blip r:embed="rId9"/>
            <a:srcRect l="16158" t="4445" r="9485" b="39722"/>
            <a:stretch>
              <a:fillRect/>
            </a:stretch>
          </p:blipFill>
          <p:spPr>
            <a:xfrm>
              <a:off x="3858675" y="4528802"/>
              <a:ext cx="1076334" cy="1077096"/>
            </a:xfrm>
            <a:prstGeom prst="ellipse">
              <a:avLst/>
            </a:prstGeom>
          </p:spPr>
        </p:pic>
      </p:grpSp>
      <p:grpSp>
        <p:nvGrpSpPr>
          <p:cNvPr id="80" name="Groep 79">
            <a:extLst>
              <a:ext uri="{FF2B5EF4-FFF2-40B4-BE49-F238E27FC236}">
                <a16:creationId xmlns:a16="http://schemas.microsoft.com/office/drawing/2014/main" id="{66CF4D1A-EAA1-DDEE-3172-87BD5A38FB2C}"/>
              </a:ext>
            </a:extLst>
          </p:cNvPr>
          <p:cNvGrpSpPr/>
          <p:nvPr/>
        </p:nvGrpSpPr>
        <p:grpSpPr>
          <a:xfrm>
            <a:off x="5229562" y="4539355"/>
            <a:ext cx="1109065" cy="1412852"/>
            <a:chOff x="5317247" y="4503474"/>
            <a:chExt cx="1109065" cy="1412852"/>
          </a:xfrm>
        </p:grpSpPr>
        <p:sp>
          <p:nvSpPr>
            <p:cNvPr id="176" name="Tekstvak 175">
              <a:extLst>
                <a:ext uri="{FF2B5EF4-FFF2-40B4-BE49-F238E27FC236}">
                  <a16:creationId xmlns:a16="http://schemas.microsoft.com/office/drawing/2014/main" id="{514B4AE5-5D06-E1B1-4FA4-03DD11295C2F}"/>
                </a:ext>
              </a:extLst>
            </p:cNvPr>
            <p:cNvSpPr txBox="1"/>
            <p:nvPr/>
          </p:nvSpPr>
          <p:spPr>
            <a:xfrm>
              <a:off x="5331963" y="5731660"/>
              <a:ext cx="1079632" cy="184666"/>
            </a:xfrm>
            <a:prstGeom prst="rect">
              <a:avLst/>
            </a:prstGeom>
            <a:noFill/>
          </p:spPr>
          <p:txBody>
            <a:bodyPr wrap="square" lIns="0" tIns="0" rIns="0" bIns="0" rtlCol="0">
              <a:spAutoFit/>
            </a:bodyPr>
            <a:lstStyle/>
            <a:p>
              <a:pPr algn="ctr"/>
              <a:r>
                <a:rPr lang="nl-NL" sz="1200">
                  <a:solidFill>
                    <a:schemeClr val="tx2"/>
                  </a:solidFill>
                </a:rPr>
                <a:t>Elske </a:t>
              </a:r>
              <a:r>
                <a:rPr lang="nl-NL" sz="1200" err="1">
                  <a:solidFill>
                    <a:schemeClr val="tx2"/>
                  </a:solidFill>
                </a:rPr>
                <a:t>Coufreur</a:t>
              </a:r>
              <a:endParaRPr lang="nl-NL" sz="1200">
                <a:solidFill>
                  <a:schemeClr val="tx2"/>
                </a:solidFill>
              </a:endParaRPr>
            </a:p>
          </p:txBody>
        </p:sp>
        <p:pic>
          <p:nvPicPr>
            <p:cNvPr id="25" name="Tijdelijke aanduiding voor afbeelding 65" descr="Afbeelding met Menselijk gezicht, persoon, glimlach, kleding&#10;&#10;Door AI gegenereerde inhoud is mogelijk onjuist.">
              <a:extLst>
                <a:ext uri="{FF2B5EF4-FFF2-40B4-BE49-F238E27FC236}">
                  <a16:creationId xmlns:a16="http://schemas.microsoft.com/office/drawing/2014/main" id="{F1AFE715-F2CB-5D7D-597F-81188C744639}"/>
                </a:ext>
              </a:extLst>
            </p:cNvPr>
            <p:cNvPicPr>
              <a:picLocks noChangeAspect="1"/>
            </p:cNvPicPr>
            <p:nvPr/>
          </p:nvPicPr>
          <p:blipFill>
            <a:blip r:embed="rId10"/>
            <a:srcRect l="16675" t="2695" r="10987" b="24874"/>
            <a:stretch>
              <a:fillRect/>
            </a:stretch>
          </p:blipFill>
          <p:spPr>
            <a:xfrm>
              <a:off x="5317247" y="4503474"/>
              <a:ext cx="1109065" cy="1109850"/>
            </a:xfrm>
            <a:prstGeom prst="ellipse">
              <a:avLst/>
            </a:prstGeom>
          </p:spPr>
        </p:pic>
      </p:grpSp>
      <p:grpSp>
        <p:nvGrpSpPr>
          <p:cNvPr id="81" name="Groep 80">
            <a:extLst>
              <a:ext uri="{FF2B5EF4-FFF2-40B4-BE49-F238E27FC236}">
                <a16:creationId xmlns:a16="http://schemas.microsoft.com/office/drawing/2014/main" id="{36900832-4C3B-BBE5-8718-DDA52C5768E9}"/>
              </a:ext>
            </a:extLst>
          </p:cNvPr>
          <p:cNvGrpSpPr/>
          <p:nvPr/>
        </p:nvGrpSpPr>
        <p:grpSpPr>
          <a:xfrm>
            <a:off x="6624405" y="4532950"/>
            <a:ext cx="1115465" cy="1419258"/>
            <a:chOff x="6745483" y="4497069"/>
            <a:chExt cx="1115465" cy="1419258"/>
          </a:xfrm>
        </p:grpSpPr>
        <p:sp>
          <p:nvSpPr>
            <p:cNvPr id="174" name="Tekstvak 173">
              <a:extLst>
                <a:ext uri="{FF2B5EF4-FFF2-40B4-BE49-F238E27FC236}">
                  <a16:creationId xmlns:a16="http://schemas.microsoft.com/office/drawing/2014/main" id="{D59E2E72-F428-4345-181E-1B688CF4E641}"/>
                </a:ext>
              </a:extLst>
            </p:cNvPr>
            <p:cNvSpPr txBox="1"/>
            <p:nvPr/>
          </p:nvSpPr>
          <p:spPr>
            <a:xfrm>
              <a:off x="6763400" y="5744472"/>
              <a:ext cx="1079631" cy="171855"/>
            </a:xfrm>
            <a:prstGeom prst="rect">
              <a:avLst/>
            </a:prstGeom>
            <a:noFill/>
          </p:spPr>
          <p:txBody>
            <a:bodyPr wrap="square" lIns="0" tIns="0" rIns="0" bIns="0" rtlCol="0">
              <a:spAutoFit/>
            </a:bodyPr>
            <a:lstStyle/>
            <a:p>
              <a:pPr algn="ctr"/>
              <a:r>
                <a:rPr lang="nl-NL" sz="1200">
                  <a:solidFill>
                    <a:schemeClr val="tx2"/>
                  </a:solidFill>
                </a:rPr>
                <a:t>Jort Neijenhuis</a:t>
              </a:r>
            </a:p>
          </p:txBody>
        </p:sp>
        <p:pic>
          <p:nvPicPr>
            <p:cNvPr id="27" name="Tijdelijke aanduiding voor afbeelding 71" descr="Afbeelding met Menselijk gezicht, persoon, kleding, muur&#10;&#10;Door AI gegenereerde inhoud is mogelijk onjuist.">
              <a:extLst>
                <a:ext uri="{FF2B5EF4-FFF2-40B4-BE49-F238E27FC236}">
                  <a16:creationId xmlns:a16="http://schemas.microsoft.com/office/drawing/2014/main" id="{CA83C78E-5FB1-D2C0-DB86-6636EB4A419B}"/>
                </a:ext>
              </a:extLst>
            </p:cNvPr>
            <p:cNvPicPr>
              <a:picLocks noChangeAspect="1"/>
            </p:cNvPicPr>
            <p:nvPr/>
          </p:nvPicPr>
          <p:blipFill>
            <a:blip r:embed="rId11"/>
            <a:srcRect l="14756" t="1945" r="7878" b="39962"/>
            <a:stretch>
              <a:fillRect/>
            </a:stretch>
          </p:blipFill>
          <p:spPr>
            <a:xfrm>
              <a:off x="6745483" y="4497069"/>
              <a:ext cx="1115465" cy="1116255"/>
            </a:xfrm>
            <a:prstGeom prst="ellipse">
              <a:avLst/>
            </a:prstGeom>
          </p:spPr>
        </p:pic>
      </p:grpSp>
      <p:grpSp>
        <p:nvGrpSpPr>
          <p:cNvPr id="82" name="Groep 81">
            <a:extLst>
              <a:ext uri="{FF2B5EF4-FFF2-40B4-BE49-F238E27FC236}">
                <a16:creationId xmlns:a16="http://schemas.microsoft.com/office/drawing/2014/main" id="{656832EE-1A03-1048-25A9-B7D19CBD51D0}"/>
              </a:ext>
            </a:extLst>
          </p:cNvPr>
          <p:cNvGrpSpPr/>
          <p:nvPr/>
        </p:nvGrpSpPr>
        <p:grpSpPr>
          <a:xfrm>
            <a:off x="8025649" y="4545054"/>
            <a:ext cx="1109066" cy="1394342"/>
            <a:chOff x="8003775" y="4509173"/>
            <a:chExt cx="1109066" cy="1394342"/>
          </a:xfrm>
        </p:grpSpPr>
        <p:sp>
          <p:nvSpPr>
            <p:cNvPr id="168" name="Tekstvak 167">
              <a:extLst>
                <a:ext uri="{FF2B5EF4-FFF2-40B4-BE49-F238E27FC236}">
                  <a16:creationId xmlns:a16="http://schemas.microsoft.com/office/drawing/2014/main" id="{2E0FABDD-3A2E-2824-ED91-FD417BED22E4}"/>
                </a:ext>
              </a:extLst>
            </p:cNvPr>
            <p:cNvSpPr txBox="1"/>
            <p:nvPr/>
          </p:nvSpPr>
          <p:spPr>
            <a:xfrm>
              <a:off x="8018492" y="5731660"/>
              <a:ext cx="1079632" cy="171855"/>
            </a:xfrm>
            <a:prstGeom prst="rect">
              <a:avLst/>
            </a:prstGeom>
            <a:noFill/>
          </p:spPr>
          <p:txBody>
            <a:bodyPr wrap="square" lIns="0" tIns="0" rIns="0" bIns="0" rtlCol="0">
              <a:spAutoFit/>
            </a:bodyPr>
            <a:lstStyle/>
            <a:p>
              <a:pPr algn="ctr"/>
              <a:r>
                <a:rPr lang="nl-NL" sz="1200">
                  <a:solidFill>
                    <a:schemeClr val="tx2"/>
                  </a:solidFill>
                </a:rPr>
                <a:t>Joëlle Rozeboom</a:t>
              </a:r>
            </a:p>
          </p:txBody>
        </p:sp>
        <p:pic>
          <p:nvPicPr>
            <p:cNvPr id="28" name="Tijdelijke aanduiding voor afbeelding 73" descr="Afbeelding met Menselijk gezicht, kleding, persoon, glimlach&#10;&#10;Door AI gegenereerde inhoud is mogelijk onjuist.">
              <a:extLst>
                <a:ext uri="{FF2B5EF4-FFF2-40B4-BE49-F238E27FC236}">
                  <a16:creationId xmlns:a16="http://schemas.microsoft.com/office/drawing/2014/main" id="{B348140B-4939-A6C1-7317-329C5690BE96}"/>
                </a:ext>
              </a:extLst>
            </p:cNvPr>
            <p:cNvPicPr>
              <a:picLocks noChangeAspect="1"/>
            </p:cNvPicPr>
            <p:nvPr/>
          </p:nvPicPr>
          <p:blipFill>
            <a:blip r:embed="rId12"/>
            <a:srcRect l="11181" t="5881" r="2704" b="29457"/>
            <a:stretch>
              <a:fillRect/>
            </a:stretch>
          </p:blipFill>
          <p:spPr>
            <a:xfrm>
              <a:off x="8003775" y="4509173"/>
              <a:ext cx="1109066" cy="1109851"/>
            </a:xfrm>
            <a:prstGeom prst="ellipse">
              <a:avLst/>
            </a:prstGeom>
          </p:spPr>
        </p:pic>
      </p:grpSp>
      <p:grpSp>
        <p:nvGrpSpPr>
          <p:cNvPr id="83" name="Groep 82">
            <a:extLst>
              <a:ext uri="{FF2B5EF4-FFF2-40B4-BE49-F238E27FC236}">
                <a16:creationId xmlns:a16="http://schemas.microsoft.com/office/drawing/2014/main" id="{7820FBD9-FB2A-31F7-20F3-F12B0862525C}"/>
              </a:ext>
            </a:extLst>
          </p:cNvPr>
          <p:cNvGrpSpPr/>
          <p:nvPr/>
        </p:nvGrpSpPr>
        <p:grpSpPr>
          <a:xfrm>
            <a:off x="9420494" y="4535920"/>
            <a:ext cx="1505126" cy="1422695"/>
            <a:chOff x="9329368" y="4500039"/>
            <a:chExt cx="1505126" cy="1422695"/>
          </a:xfrm>
        </p:grpSpPr>
        <p:sp>
          <p:nvSpPr>
            <p:cNvPr id="3" name="Tekstvak 2">
              <a:extLst>
                <a:ext uri="{FF2B5EF4-FFF2-40B4-BE49-F238E27FC236}">
                  <a16:creationId xmlns:a16="http://schemas.microsoft.com/office/drawing/2014/main" id="{3A17BA7A-3B11-81BE-FE60-182EEFD89466}"/>
                </a:ext>
              </a:extLst>
            </p:cNvPr>
            <p:cNvSpPr txBox="1"/>
            <p:nvPr/>
          </p:nvSpPr>
          <p:spPr>
            <a:xfrm>
              <a:off x="9329368" y="5738068"/>
              <a:ext cx="1505126" cy="184666"/>
            </a:xfrm>
            <a:prstGeom prst="rect">
              <a:avLst/>
            </a:prstGeom>
            <a:noFill/>
          </p:spPr>
          <p:txBody>
            <a:bodyPr wrap="square" lIns="0" tIns="0" rIns="0" bIns="0" rtlCol="0">
              <a:spAutoFit/>
            </a:bodyPr>
            <a:lstStyle/>
            <a:p>
              <a:pPr algn="ctr"/>
              <a:r>
                <a:rPr lang="nl-NL" sz="1200">
                  <a:solidFill>
                    <a:schemeClr val="tx2"/>
                  </a:solidFill>
                </a:rPr>
                <a:t>Frouke van </a:t>
              </a:r>
              <a:r>
                <a:rPr lang="nl-NL" sz="1200" err="1">
                  <a:solidFill>
                    <a:schemeClr val="tx2"/>
                  </a:solidFill>
                </a:rPr>
                <a:t>Sterkenburg</a:t>
              </a:r>
              <a:endParaRPr lang="nl-NL" sz="1200">
                <a:solidFill>
                  <a:schemeClr val="tx2"/>
                </a:solidFill>
              </a:endParaRPr>
            </a:p>
          </p:txBody>
        </p:sp>
        <p:pic>
          <p:nvPicPr>
            <p:cNvPr id="72" name="Tijdelijke aanduiding voor afbeelding 75" descr="Afbeelding met Menselijk gezicht, persoon, glimlach, muur&#10;&#10;Door AI gegenereerde inhoud is mogelijk onjuist.">
              <a:extLst>
                <a:ext uri="{FF2B5EF4-FFF2-40B4-BE49-F238E27FC236}">
                  <a16:creationId xmlns:a16="http://schemas.microsoft.com/office/drawing/2014/main" id="{CFB5566D-DC89-0D0D-63A6-B3F3AF271517}"/>
                </a:ext>
              </a:extLst>
            </p:cNvPr>
            <p:cNvPicPr>
              <a:picLocks noChangeAspect="1"/>
            </p:cNvPicPr>
            <p:nvPr/>
          </p:nvPicPr>
          <p:blipFill>
            <a:blip r:embed="rId13"/>
            <a:srcRect l="9541" t="5227" r="7720" b="32646"/>
            <a:stretch>
              <a:fillRect/>
            </a:stretch>
          </p:blipFill>
          <p:spPr>
            <a:xfrm>
              <a:off x="9527399" y="4500039"/>
              <a:ext cx="1109065" cy="1109850"/>
            </a:xfrm>
            <a:prstGeom prst="ellipse">
              <a:avLst/>
            </a:prstGeom>
          </p:spPr>
        </p:pic>
      </p:grpSp>
      <p:pic>
        <p:nvPicPr>
          <p:cNvPr id="84" name="Graphic 83">
            <a:extLst>
              <a:ext uri="{FF2B5EF4-FFF2-40B4-BE49-F238E27FC236}">
                <a16:creationId xmlns:a16="http://schemas.microsoft.com/office/drawing/2014/main" id="{9EA25A49-3082-EB99-0EBC-C8954C648DEA}"/>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290001" y="3076699"/>
            <a:ext cx="1347518" cy="474597"/>
          </a:xfrm>
          <a:prstGeom prst="rect">
            <a:avLst/>
          </a:prstGeom>
        </p:spPr>
      </p:pic>
      <p:sp>
        <p:nvSpPr>
          <p:cNvPr id="85" name="Tekstvak 84">
            <a:extLst>
              <a:ext uri="{FF2B5EF4-FFF2-40B4-BE49-F238E27FC236}">
                <a16:creationId xmlns:a16="http://schemas.microsoft.com/office/drawing/2014/main" id="{2209BD03-BE4D-61C1-0FA5-293513AE5821}"/>
              </a:ext>
            </a:extLst>
          </p:cNvPr>
          <p:cNvSpPr txBox="1"/>
          <p:nvPr/>
        </p:nvSpPr>
        <p:spPr>
          <a:xfrm>
            <a:off x="778284" y="946010"/>
            <a:ext cx="10214212" cy="430887"/>
          </a:xfrm>
          <a:prstGeom prst="rect">
            <a:avLst/>
          </a:prstGeom>
          <a:noFill/>
        </p:spPr>
        <p:txBody>
          <a:bodyPr wrap="square" lIns="91440" tIns="45720" rIns="91440" bIns="45720" anchor="t">
            <a:spAutoFit/>
          </a:bodyPr>
          <a:lstStyle/>
          <a:p>
            <a:pPr>
              <a:tabLst>
                <a:tab pos="2703513" algn="l"/>
              </a:tabLst>
            </a:pPr>
            <a:r>
              <a:rPr lang="nl-NL" sz="2200">
                <a:solidFill>
                  <a:schemeClr val="accent2"/>
                </a:solidFill>
                <a:latin typeface="Calibri Light"/>
                <a:ea typeface="Calibri Light"/>
                <a:cs typeface="Calibri Light"/>
              </a:rPr>
              <a:t>binnen het programma Medicatieoverdracht</a:t>
            </a:r>
          </a:p>
        </p:txBody>
      </p:sp>
    </p:spTree>
    <p:extLst>
      <p:ext uri="{BB962C8B-B14F-4D97-AF65-F5344CB8AC3E}">
        <p14:creationId xmlns:p14="http://schemas.microsoft.com/office/powerpoint/2010/main" val="6481495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hthoek 83">
            <a:extLst>
              <a:ext uri="{FF2B5EF4-FFF2-40B4-BE49-F238E27FC236}">
                <a16:creationId xmlns:a16="http://schemas.microsoft.com/office/drawing/2014/main" id="{21915BD6-0CC1-E75C-3A18-863295C69E1B}"/>
              </a:ext>
            </a:extLst>
          </p:cNvPr>
          <p:cNvSpPr>
            <a:spLocks/>
          </p:cNvSpPr>
          <p:nvPr/>
        </p:nvSpPr>
        <p:spPr>
          <a:xfrm>
            <a:off x="3201" y="1589529"/>
            <a:ext cx="12192000" cy="5230395"/>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sp>
        <p:nvSpPr>
          <p:cNvPr id="289" name="Afgeronde rechthoek 288">
            <a:hlinkClick r:id="rId3"/>
            <a:extLst>
              <a:ext uri="{FF2B5EF4-FFF2-40B4-BE49-F238E27FC236}">
                <a16:creationId xmlns:a16="http://schemas.microsoft.com/office/drawing/2014/main" id="{AD99A140-3464-D185-ED78-288D85F56809}"/>
              </a:ext>
            </a:extLst>
          </p:cNvPr>
          <p:cNvSpPr/>
          <p:nvPr/>
        </p:nvSpPr>
        <p:spPr>
          <a:xfrm>
            <a:off x="9177391" y="5938932"/>
            <a:ext cx="2648258" cy="47281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endParaRPr lang="nl-NL" sz="1600">
              <a:solidFill>
                <a:schemeClr val="bg1"/>
              </a:solidFill>
              <a:ea typeface="+mn-lt"/>
              <a:cs typeface="+mn-lt"/>
            </a:endParaRPr>
          </a:p>
        </p:txBody>
      </p:sp>
      <p:sp>
        <p:nvSpPr>
          <p:cNvPr id="2" name="Titel 1">
            <a:extLst>
              <a:ext uri="{FF2B5EF4-FFF2-40B4-BE49-F238E27FC236}">
                <a16:creationId xmlns:a16="http://schemas.microsoft.com/office/drawing/2014/main" id="{1EE13129-77F7-4CE9-2D1C-7B1A4D8774F8}"/>
              </a:ext>
            </a:extLst>
          </p:cNvPr>
          <p:cNvSpPr>
            <a:spLocks noGrp="1"/>
          </p:cNvSpPr>
          <p:nvPr>
            <p:ph type="title"/>
          </p:nvPr>
        </p:nvSpPr>
        <p:spPr>
          <a:xfrm>
            <a:off x="807566" y="540100"/>
            <a:ext cx="10451292" cy="640401"/>
          </a:xfrm>
        </p:spPr>
        <p:txBody>
          <a:bodyPr/>
          <a:lstStyle/>
          <a:p>
            <a:r>
              <a:rPr lang="nl-NL" sz="4000"/>
              <a:t>Doelstelling sectorteam MSZ</a:t>
            </a:r>
            <a:endParaRPr lang="nl-NL" b="0"/>
          </a:p>
        </p:txBody>
      </p:sp>
      <p:sp>
        <p:nvSpPr>
          <p:cNvPr id="6" name="Rechthoek 5">
            <a:extLst>
              <a:ext uri="{FF2B5EF4-FFF2-40B4-BE49-F238E27FC236}">
                <a16:creationId xmlns:a16="http://schemas.microsoft.com/office/drawing/2014/main" id="{27137A90-A88D-B7A3-1D91-E60DA7C3EF11}"/>
              </a:ext>
            </a:extLst>
          </p:cNvPr>
          <p:cNvSpPr/>
          <p:nvPr/>
        </p:nvSpPr>
        <p:spPr>
          <a:xfrm>
            <a:off x="0" y="6752038"/>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nl-NL"/>
          </a:p>
        </p:txBody>
      </p:sp>
      <p:grpSp>
        <p:nvGrpSpPr>
          <p:cNvPr id="5" name="Groep 4">
            <a:extLst>
              <a:ext uri="{FF2B5EF4-FFF2-40B4-BE49-F238E27FC236}">
                <a16:creationId xmlns:a16="http://schemas.microsoft.com/office/drawing/2014/main" id="{127ACE08-C7B9-5892-9726-28D6EFF9DE58}"/>
              </a:ext>
            </a:extLst>
          </p:cNvPr>
          <p:cNvGrpSpPr/>
          <p:nvPr/>
        </p:nvGrpSpPr>
        <p:grpSpPr>
          <a:xfrm>
            <a:off x="488059" y="869351"/>
            <a:ext cx="6094543" cy="5635863"/>
            <a:chOff x="2458373" y="869351"/>
            <a:chExt cx="6094543" cy="5635863"/>
          </a:xfrm>
        </p:grpSpPr>
        <p:sp>
          <p:nvSpPr>
            <p:cNvPr id="50" name="Ovaal 49">
              <a:extLst>
                <a:ext uri="{FF2B5EF4-FFF2-40B4-BE49-F238E27FC236}">
                  <a16:creationId xmlns:a16="http://schemas.microsoft.com/office/drawing/2014/main" id="{05E154E6-BAA7-1A0A-0203-355247F18387}"/>
                </a:ext>
              </a:extLst>
            </p:cNvPr>
            <p:cNvSpPr/>
            <p:nvPr/>
          </p:nvSpPr>
          <p:spPr>
            <a:xfrm>
              <a:off x="4089043" y="2308724"/>
              <a:ext cx="3631306" cy="3529716"/>
            </a:xfrm>
            <a:prstGeom prst="ellipse">
              <a:avLst/>
            </a:prstGeom>
            <a:gradFill flip="none" rotWithShape="1">
              <a:gsLst>
                <a:gs pos="0">
                  <a:schemeClr val="bg1"/>
                </a:gs>
                <a:gs pos="100000">
                  <a:schemeClr val="bg1">
                    <a:alpha val="0"/>
                  </a:schemeClr>
                </a:gs>
              </a:gsLst>
              <a:path path="circl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14" name="Groep 213">
              <a:extLst>
                <a:ext uri="{FF2B5EF4-FFF2-40B4-BE49-F238E27FC236}">
                  <a16:creationId xmlns:a16="http://schemas.microsoft.com/office/drawing/2014/main" id="{B1F4ABF1-C209-3A4F-0431-4FBA087EBF36}"/>
                </a:ext>
              </a:extLst>
            </p:cNvPr>
            <p:cNvGrpSpPr/>
            <p:nvPr/>
          </p:nvGrpSpPr>
          <p:grpSpPr>
            <a:xfrm>
              <a:off x="4032330" y="869351"/>
              <a:ext cx="2873202" cy="2873201"/>
              <a:chOff x="4105140" y="762000"/>
              <a:chExt cx="3210560" cy="3210560"/>
            </a:xfrm>
          </p:grpSpPr>
          <p:grpSp>
            <p:nvGrpSpPr>
              <p:cNvPr id="211" name="Groep 210">
                <a:extLst>
                  <a:ext uri="{FF2B5EF4-FFF2-40B4-BE49-F238E27FC236}">
                    <a16:creationId xmlns:a16="http://schemas.microsoft.com/office/drawing/2014/main" id="{3B7F4D95-AAC0-C823-6115-22BDB9BF5290}"/>
                  </a:ext>
                </a:extLst>
              </p:cNvPr>
              <p:cNvGrpSpPr/>
              <p:nvPr/>
            </p:nvGrpSpPr>
            <p:grpSpPr>
              <a:xfrm>
                <a:off x="4105140" y="762000"/>
                <a:ext cx="3210560" cy="3210560"/>
                <a:chOff x="6915198" y="-176486"/>
                <a:chExt cx="3888000" cy="3888000"/>
              </a:xfrm>
            </p:grpSpPr>
            <p:sp>
              <p:nvSpPr>
                <p:cNvPr id="172" name="Koorde 171">
                  <a:extLst>
                    <a:ext uri="{FF2B5EF4-FFF2-40B4-BE49-F238E27FC236}">
                      <a16:creationId xmlns:a16="http://schemas.microsoft.com/office/drawing/2014/main" id="{E530D08E-DB87-1F32-D0AF-5C943026BC96}"/>
                    </a:ext>
                  </a:extLst>
                </p:cNvPr>
                <p:cNvSpPr>
                  <a:spLocks noChangeAspect="1"/>
                </p:cNvSpPr>
                <p:nvPr/>
              </p:nvSpPr>
              <p:spPr>
                <a:xfrm rot="19282578">
                  <a:off x="6915198" y="-176486"/>
                  <a:ext cx="3888000" cy="3888000"/>
                </a:xfrm>
                <a:prstGeom prst="chord">
                  <a:avLst>
                    <a:gd name="adj1" fmla="val 3167894"/>
                    <a:gd name="adj2" fmla="val 12243954"/>
                  </a:avLst>
                </a:prstGeom>
                <a:solidFill>
                  <a:srgbClr val="EAF7F9"/>
                </a:solidFill>
                <a:ln w="539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4" name="Koorde 173">
                  <a:extLst>
                    <a:ext uri="{FF2B5EF4-FFF2-40B4-BE49-F238E27FC236}">
                      <a16:creationId xmlns:a16="http://schemas.microsoft.com/office/drawing/2014/main" id="{7667AE2A-7CFA-36E8-3961-03A1EFCD5A38}"/>
                    </a:ext>
                  </a:extLst>
                </p:cNvPr>
                <p:cNvSpPr/>
                <p:nvPr/>
              </p:nvSpPr>
              <p:spPr>
                <a:xfrm rot="19260574">
                  <a:off x="7034829" y="-53312"/>
                  <a:ext cx="3648737" cy="3648737"/>
                </a:xfrm>
                <a:prstGeom prst="chord">
                  <a:avLst>
                    <a:gd name="adj1" fmla="val 3167894"/>
                    <a:gd name="adj2" fmla="val 12300072"/>
                  </a:avLst>
                </a:prstGeom>
                <a:solidFill>
                  <a:schemeClr val="tx2">
                    <a:lumMod val="20000"/>
                    <a:lumOff val="80000"/>
                  </a:schemeClr>
                </a:solidFill>
                <a:ln w="539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cxnSp>
            <p:nvCxnSpPr>
              <p:cNvPr id="213" name="Rechte verbindingslijn 212">
                <a:extLst>
                  <a:ext uri="{FF2B5EF4-FFF2-40B4-BE49-F238E27FC236}">
                    <a16:creationId xmlns:a16="http://schemas.microsoft.com/office/drawing/2014/main" id="{249624A0-A6DC-A2D9-3216-B71311B64807}"/>
                  </a:ext>
                </a:extLst>
              </p:cNvPr>
              <p:cNvCxnSpPr>
                <a:cxnSpLocks/>
              </p:cNvCxnSpPr>
              <p:nvPr/>
            </p:nvCxnSpPr>
            <p:spPr>
              <a:xfrm>
                <a:off x="4148823" y="2726076"/>
                <a:ext cx="3105782"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 name="Groep 3">
              <a:extLst>
                <a:ext uri="{FF2B5EF4-FFF2-40B4-BE49-F238E27FC236}">
                  <a16:creationId xmlns:a16="http://schemas.microsoft.com/office/drawing/2014/main" id="{D52A9DCB-D84F-AC77-6DC9-941ED52B24D0}"/>
                </a:ext>
              </a:extLst>
            </p:cNvPr>
            <p:cNvGrpSpPr/>
            <p:nvPr/>
          </p:nvGrpSpPr>
          <p:grpSpPr>
            <a:xfrm>
              <a:off x="5679715" y="3319557"/>
              <a:ext cx="2873201" cy="3185657"/>
              <a:chOff x="3809233" y="3648072"/>
              <a:chExt cx="2873201" cy="3185657"/>
            </a:xfrm>
          </p:grpSpPr>
          <p:grpSp>
            <p:nvGrpSpPr>
              <p:cNvPr id="238" name="Groep 237">
                <a:extLst>
                  <a:ext uri="{FF2B5EF4-FFF2-40B4-BE49-F238E27FC236}">
                    <a16:creationId xmlns:a16="http://schemas.microsoft.com/office/drawing/2014/main" id="{68454CE6-1A31-8023-1979-F61B8D1584F3}"/>
                  </a:ext>
                </a:extLst>
              </p:cNvPr>
              <p:cNvGrpSpPr/>
              <p:nvPr/>
            </p:nvGrpSpPr>
            <p:grpSpPr>
              <a:xfrm>
                <a:off x="3809233" y="3648072"/>
                <a:ext cx="2873201" cy="3185657"/>
                <a:chOff x="3208066" y="3519524"/>
                <a:chExt cx="2873201" cy="3185657"/>
              </a:xfrm>
            </p:grpSpPr>
            <p:grpSp>
              <p:nvGrpSpPr>
                <p:cNvPr id="215" name="Groep 214">
                  <a:extLst>
                    <a:ext uri="{FF2B5EF4-FFF2-40B4-BE49-F238E27FC236}">
                      <a16:creationId xmlns:a16="http://schemas.microsoft.com/office/drawing/2014/main" id="{8AC5D125-C9CC-7FFB-0C05-FF9417EA6BAB}"/>
                    </a:ext>
                  </a:extLst>
                </p:cNvPr>
                <p:cNvGrpSpPr/>
                <p:nvPr/>
              </p:nvGrpSpPr>
              <p:grpSpPr>
                <a:xfrm rot="7871616">
                  <a:off x="3208066" y="3831980"/>
                  <a:ext cx="2873201" cy="2873201"/>
                  <a:chOff x="4105140" y="762000"/>
                  <a:chExt cx="3210560" cy="3210560"/>
                </a:xfrm>
              </p:grpSpPr>
              <p:grpSp>
                <p:nvGrpSpPr>
                  <p:cNvPr id="216" name="Groep 215">
                    <a:extLst>
                      <a:ext uri="{FF2B5EF4-FFF2-40B4-BE49-F238E27FC236}">
                        <a16:creationId xmlns:a16="http://schemas.microsoft.com/office/drawing/2014/main" id="{ECBF5C4B-8171-85C5-9AAE-74E2A4764247}"/>
                      </a:ext>
                    </a:extLst>
                  </p:cNvPr>
                  <p:cNvGrpSpPr/>
                  <p:nvPr/>
                </p:nvGrpSpPr>
                <p:grpSpPr>
                  <a:xfrm>
                    <a:off x="4105140" y="762000"/>
                    <a:ext cx="3210560" cy="3210560"/>
                    <a:chOff x="6915198" y="-176486"/>
                    <a:chExt cx="3888000" cy="3888000"/>
                  </a:xfrm>
                </p:grpSpPr>
                <p:sp>
                  <p:nvSpPr>
                    <p:cNvPr id="218" name="Koorde 217">
                      <a:extLst>
                        <a:ext uri="{FF2B5EF4-FFF2-40B4-BE49-F238E27FC236}">
                          <a16:creationId xmlns:a16="http://schemas.microsoft.com/office/drawing/2014/main" id="{57CF0C46-A403-0763-6A7E-654BC5C28E74}"/>
                        </a:ext>
                      </a:extLst>
                    </p:cNvPr>
                    <p:cNvSpPr>
                      <a:spLocks noChangeAspect="1"/>
                    </p:cNvSpPr>
                    <p:nvPr/>
                  </p:nvSpPr>
                  <p:spPr>
                    <a:xfrm rot="19282578">
                      <a:off x="6915198" y="-176486"/>
                      <a:ext cx="3888000" cy="3888000"/>
                    </a:xfrm>
                    <a:prstGeom prst="chord">
                      <a:avLst>
                        <a:gd name="adj1" fmla="val 3167894"/>
                        <a:gd name="adj2" fmla="val 12243954"/>
                      </a:avLst>
                    </a:prstGeom>
                    <a:solidFill>
                      <a:srgbClr val="EAF7F9"/>
                    </a:solidFill>
                    <a:ln w="539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9" name="Koorde 218">
                      <a:extLst>
                        <a:ext uri="{FF2B5EF4-FFF2-40B4-BE49-F238E27FC236}">
                          <a16:creationId xmlns:a16="http://schemas.microsoft.com/office/drawing/2014/main" id="{5D610037-C816-9AEE-31B9-78C6DC57BD52}"/>
                        </a:ext>
                      </a:extLst>
                    </p:cNvPr>
                    <p:cNvSpPr/>
                    <p:nvPr/>
                  </p:nvSpPr>
                  <p:spPr>
                    <a:xfrm rot="19260574">
                      <a:off x="7034829" y="-53314"/>
                      <a:ext cx="3648736" cy="3648737"/>
                    </a:xfrm>
                    <a:prstGeom prst="chord">
                      <a:avLst>
                        <a:gd name="adj1" fmla="val 3167894"/>
                        <a:gd name="adj2" fmla="val 12300072"/>
                      </a:avLst>
                    </a:prstGeom>
                    <a:solidFill>
                      <a:schemeClr val="accent1">
                        <a:lumMod val="20000"/>
                        <a:lumOff val="80000"/>
                      </a:schemeClr>
                    </a:solidFill>
                    <a:ln w="539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cxnSp>
                <p:nvCxnSpPr>
                  <p:cNvPr id="217" name="Rechte verbindingslijn 216">
                    <a:extLst>
                      <a:ext uri="{FF2B5EF4-FFF2-40B4-BE49-F238E27FC236}">
                        <a16:creationId xmlns:a16="http://schemas.microsoft.com/office/drawing/2014/main" id="{29A1C9DC-5F6E-C057-24A3-C0E65DA1B18B}"/>
                      </a:ext>
                    </a:extLst>
                  </p:cNvPr>
                  <p:cNvCxnSpPr>
                    <a:cxnSpLocks/>
                  </p:cNvCxnSpPr>
                  <p:nvPr/>
                </p:nvCxnSpPr>
                <p:spPr>
                  <a:xfrm rot="13728384" flipH="1">
                    <a:off x="4709198" y="1591842"/>
                    <a:ext cx="2036390" cy="2309556"/>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28" name="Tekstvak 227">
                  <a:extLst>
                    <a:ext uri="{FF2B5EF4-FFF2-40B4-BE49-F238E27FC236}">
                      <a16:creationId xmlns:a16="http://schemas.microsoft.com/office/drawing/2014/main" id="{7D60D81F-781E-4917-2C60-C83456F7E6DA}"/>
                    </a:ext>
                  </a:extLst>
                </p:cNvPr>
                <p:cNvSpPr txBox="1"/>
                <p:nvPr/>
              </p:nvSpPr>
              <p:spPr>
                <a:xfrm rot="18670975" flipH="1">
                  <a:off x="2809184" y="4678715"/>
                  <a:ext cx="2626159" cy="307777"/>
                </a:xfrm>
                <a:prstGeom prst="rect">
                  <a:avLst/>
                </a:prstGeom>
                <a:noFill/>
              </p:spPr>
              <p:txBody>
                <a:bodyPr wrap="square" lIns="0" tIns="0" rIns="0" bIns="0" rtlCol="0" anchor="t">
                  <a:spAutoFit/>
                </a:bodyPr>
                <a:lstStyle/>
                <a:p>
                  <a:pPr algn="ctr"/>
                  <a:r>
                    <a:rPr lang="nl-NL" sz="2000" b="1">
                      <a:solidFill>
                        <a:schemeClr val="accent1"/>
                      </a:solidFill>
                    </a:rPr>
                    <a:t>   Kennisdelen              </a:t>
                  </a:r>
                </a:p>
              </p:txBody>
            </p:sp>
          </p:grpSp>
          <p:sp>
            <p:nvSpPr>
              <p:cNvPr id="229" name="Vrije vorm 228">
                <a:extLst>
                  <a:ext uri="{FF2B5EF4-FFF2-40B4-BE49-F238E27FC236}">
                    <a16:creationId xmlns:a16="http://schemas.microsoft.com/office/drawing/2014/main" id="{487D6119-068D-B00C-CBD8-BAE1300AF9FE}"/>
                  </a:ext>
                </a:extLst>
              </p:cNvPr>
              <p:cNvSpPr/>
              <p:nvPr/>
            </p:nvSpPr>
            <p:spPr>
              <a:xfrm>
                <a:off x="5109878" y="5245682"/>
                <a:ext cx="827681" cy="573934"/>
              </a:xfrm>
              <a:custGeom>
                <a:avLst/>
                <a:gdLst>
                  <a:gd name="connsiteX0" fmla="*/ 284947 w 882734"/>
                  <a:gd name="connsiteY0" fmla="*/ 319267 h 612109"/>
                  <a:gd name="connsiteX1" fmla="*/ 271678 w 882734"/>
                  <a:gd name="connsiteY1" fmla="*/ 345572 h 612109"/>
                  <a:gd name="connsiteX2" fmla="*/ 280001 w 882734"/>
                  <a:gd name="connsiteY2" fmla="*/ 365262 h 612109"/>
                  <a:gd name="connsiteX3" fmla="*/ 330359 w 882734"/>
                  <a:gd name="connsiteY3" fmla="*/ 370209 h 612109"/>
                  <a:gd name="connsiteX4" fmla="*/ 328683 w 882734"/>
                  <a:gd name="connsiteY4" fmla="*/ 361919 h 612109"/>
                  <a:gd name="connsiteX5" fmla="*/ 337168 w 882734"/>
                  <a:gd name="connsiteY5" fmla="*/ 349127 h 612109"/>
                  <a:gd name="connsiteX6" fmla="*/ 349960 w 882734"/>
                  <a:gd name="connsiteY6" fmla="*/ 357611 h 612109"/>
                  <a:gd name="connsiteX7" fmla="*/ 353426 w 882734"/>
                  <a:gd name="connsiteY7" fmla="*/ 374783 h 612109"/>
                  <a:gd name="connsiteX8" fmla="*/ 369189 w 882734"/>
                  <a:gd name="connsiteY8" fmla="*/ 404076 h 612109"/>
                  <a:gd name="connsiteX9" fmla="*/ 333177 w 882734"/>
                  <a:gd name="connsiteY9" fmla="*/ 437141 h 612109"/>
                  <a:gd name="connsiteX10" fmla="*/ 251275 w 882734"/>
                  <a:gd name="connsiteY10" fmla="*/ 437141 h 612109"/>
                  <a:gd name="connsiteX11" fmla="*/ 228185 w 882734"/>
                  <a:gd name="connsiteY11" fmla="*/ 429360 h 612109"/>
                  <a:gd name="connsiteX12" fmla="*/ 208227 w 882734"/>
                  <a:gd name="connsiteY12" fmla="*/ 468384 h 612109"/>
                  <a:gd name="connsiteX13" fmla="*/ 209490 w 882734"/>
                  <a:gd name="connsiteY13" fmla="*/ 471372 h 612109"/>
                  <a:gd name="connsiteX14" fmla="*/ 278422 w 882734"/>
                  <a:gd name="connsiteY14" fmla="*/ 478278 h 612109"/>
                  <a:gd name="connsiteX15" fmla="*/ 275313 w 882734"/>
                  <a:gd name="connsiteY15" fmla="*/ 461114 h 612109"/>
                  <a:gd name="connsiteX16" fmla="*/ 284057 w 882734"/>
                  <a:gd name="connsiteY16" fmla="*/ 448492 h 612109"/>
                  <a:gd name="connsiteX17" fmla="*/ 296679 w 882734"/>
                  <a:gd name="connsiteY17" fmla="*/ 457236 h 612109"/>
                  <a:gd name="connsiteX18" fmla="*/ 301529 w 882734"/>
                  <a:gd name="connsiteY18" fmla="*/ 484010 h 612109"/>
                  <a:gd name="connsiteX19" fmla="*/ 317195 w 882734"/>
                  <a:gd name="connsiteY19" fmla="*/ 516346 h 612109"/>
                  <a:gd name="connsiteX20" fmla="*/ 275758 w 882734"/>
                  <a:gd name="connsiteY20" fmla="*/ 554213 h 612109"/>
                  <a:gd name="connsiteX21" fmla="*/ 176182 w 882734"/>
                  <a:gd name="connsiteY21" fmla="*/ 554213 h 612109"/>
                  <a:gd name="connsiteX22" fmla="*/ 164410 w 882734"/>
                  <a:gd name="connsiteY22" fmla="*/ 552618 h 612109"/>
                  <a:gd name="connsiteX23" fmla="*/ 144882 w 882734"/>
                  <a:gd name="connsiteY23" fmla="*/ 590403 h 612109"/>
                  <a:gd name="connsiteX24" fmla="*/ 737852 w 882734"/>
                  <a:gd name="connsiteY24" fmla="*/ 590403 h 612109"/>
                  <a:gd name="connsiteX25" fmla="*/ 718356 w 882734"/>
                  <a:gd name="connsiteY25" fmla="*/ 552610 h 612109"/>
                  <a:gd name="connsiteX26" fmla="*/ 706560 w 882734"/>
                  <a:gd name="connsiteY26" fmla="*/ 554213 h 612109"/>
                  <a:gd name="connsiteX27" fmla="*/ 606992 w 882734"/>
                  <a:gd name="connsiteY27" fmla="*/ 554213 h 612109"/>
                  <a:gd name="connsiteX28" fmla="*/ 565539 w 882734"/>
                  <a:gd name="connsiteY28" fmla="*/ 516346 h 612109"/>
                  <a:gd name="connsiteX29" fmla="*/ 581205 w 882734"/>
                  <a:gd name="connsiteY29" fmla="*/ 484010 h 612109"/>
                  <a:gd name="connsiteX30" fmla="*/ 586071 w 882734"/>
                  <a:gd name="connsiteY30" fmla="*/ 457236 h 612109"/>
                  <a:gd name="connsiteX31" fmla="*/ 598693 w 882734"/>
                  <a:gd name="connsiteY31" fmla="*/ 448492 h 612109"/>
                  <a:gd name="connsiteX32" fmla="*/ 607437 w 882734"/>
                  <a:gd name="connsiteY32" fmla="*/ 461114 h 612109"/>
                  <a:gd name="connsiteX33" fmla="*/ 604320 w 882734"/>
                  <a:gd name="connsiteY33" fmla="*/ 478278 h 612109"/>
                  <a:gd name="connsiteX34" fmla="*/ 673252 w 882734"/>
                  <a:gd name="connsiteY34" fmla="*/ 471372 h 612109"/>
                  <a:gd name="connsiteX35" fmla="*/ 674725 w 882734"/>
                  <a:gd name="connsiteY35" fmla="*/ 467874 h 612109"/>
                  <a:gd name="connsiteX36" fmla="*/ 654792 w 882734"/>
                  <a:gd name="connsiteY36" fmla="*/ 429158 h 612109"/>
                  <a:gd name="connsiteX37" fmla="*/ 631459 w 882734"/>
                  <a:gd name="connsiteY37" fmla="*/ 437141 h 612109"/>
                  <a:gd name="connsiteX38" fmla="*/ 549565 w 882734"/>
                  <a:gd name="connsiteY38" fmla="*/ 437141 h 612109"/>
                  <a:gd name="connsiteX39" fmla="*/ 513553 w 882734"/>
                  <a:gd name="connsiteY39" fmla="*/ 404076 h 612109"/>
                  <a:gd name="connsiteX40" fmla="*/ 529309 w 882734"/>
                  <a:gd name="connsiteY40" fmla="*/ 374783 h 612109"/>
                  <a:gd name="connsiteX41" fmla="*/ 532774 w 882734"/>
                  <a:gd name="connsiteY41" fmla="*/ 357611 h 612109"/>
                  <a:gd name="connsiteX42" fmla="*/ 545566 w 882734"/>
                  <a:gd name="connsiteY42" fmla="*/ 349127 h 612109"/>
                  <a:gd name="connsiteX43" fmla="*/ 554059 w 882734"/>
                  <a:gd name="connsiteY43" fmla="*/ 361919 h 612109"/>
                  <a:gd name="connsiteX44" fmla="*/ 552383 w 882734"/>
                  <a:gd name="connsiteY44" fmla="*/ 370209 h 612109"/>
                  <a:gd name="connsiteX45" fmla="*/ 602750 w 882734"/>
                  <a:gd name="connsiteY45" fmla="*/ 365262 h 612109"/>
                  <a:gd name="connsiteX46" fmla="*/ 611315 w 882734"/>
                  <a:gd name="connsiteY46" fmla="*/ 345006 h 612109"/>
                  <a:gd name="connsiteX47" fmla="*/ 597884 w 882734"/>
                  <a:gd name="connsiteY47" fmla="*/ 319267 h 612109"/>
                  <a:gd name="connsiteX48" fmla="*/ 265306 w 882734"/>
                  <a:gd name="connsiteY48" fmla="*/ 245025 h 612109"/>
                  <a:gd name="connsiteX49" fmla="*/ 230201 w 882734"/>
                  <a:gd name="connsiteY49" fmla="*/ 255161 h 612109"/>
                  <a:gd name="connsiteX50" fmla="*/ 229189 w 882734"/>
                  <a:gd name="connsiteY50" fmla="*/ 255105 h 612109"/>
                  <a:gd name="connsiteX51" fmla="*/ 227909 w 882734"/>
                  <a:gd name="connsiteY51" fmla="*/ 268115 h 612109"/>
                  <a:gd name="connsiteX52" fmla="*/ 253882 w 882734"/>
                  <a:gd name="connsiteY52" fmla="*/ 303472 h 612109"/>
                  <a:gd name="connsiteX53" fmla="*/ 260594 w 882734"/>
                  <a:gd name="connsiteY53" fmla="*/ 319357 h 612109"/>
                  <a:gd name="connsiteX54" fmla="*/ 268585 w 882734"/>
                  <a:gd name="connsiteY54" fmla="*/ 303537 h 612109"/>
                  <a:gd name="connsiteX55" fmla="*/ 278268 w 882734"/>
                  <a:gd name="connsiteY55" fmla="*/ 297570 h 612109"/>
                  <a:gd name="connsiteX56" fmla="*/ 604466 w 882734"/>
                  <a:gd name="connsiteY56" fmla="*/ 297570 h 612109"/>
                  <a:gd name="connsiteX57" fmla="*/ 614092 w 882734"/>
                  <a:gd name="connsiteY57" fmla="*/ 303399 h 612109"/>
                  <a:gd name="connsiteX58" fmla="*/ 622270 w 882734"/>
                  <a:gd name="connsiteY58" fmla="*/ 319073 h 612109"/>
                  <a:gd name="connsiteX59" fmla="*/ 628925 w 882734"/>
                  <a:gd name="connsiteY59" fmla="*/ 303310 h 612109"/>
                  <a:gd name="connsiteX60" fmla="*/ 654841 w 882734"/>
                  <a:gd name="connsiteY60" fmla="*/ 268107 h 612109"/>
                  <a:gd name="connsiteX61" fmla="*/ 653562 w 882734"/>
                  <a:gd name="connsiteY61" fmla="*/ 255105 h 612109"/>
                  <a:gd name="connsiteX62" fmla="*/ 652542 w 882734"/>
                  <a:gd name="connsiteY62" fmla="*/ 255161 h 612109"/>
                  <a:gd name="connsiteX63" fmla="*/ 617436 w 882734"/>
                  <a:gd name="connsiteY63" fmla="*/ 245025 h 612109"/>
                  <a:gd name="connsiteX64" fmla="*/ 732184 w 882734"/>
                  <a:gd name="connsiteY64" fmla="*/ 196634 h 612109"/>
                  <a:gd name="connsiteX65" fmla="*/ 675211 w 882734"/>
                  <a:gd name="connsiteY65" fmla="*/ 253955 h 612109"/>
                  <a:gd name="connsiteX66" fmla="*/ 732184 w 882734"/>
                  <a:gd name="connsiteY66" fmla="*/ 311268 h 612109"/>
                  <a:gd name="connsiteX67" fmla="*/ 789133 w 882734"/>
                  <a:gd name="connsiteY67" fmla="*/ 253955 h 612109"/>
                  <a:gd name="connsiteX68" fmla="*/ 732184 w 882734"/>
                  <a:gd name="connsiteY68" fmla="*/ 196634 h 612109"/>
                  <a:gd name="connsiteX69" fmla="*/ 150566 w 882734"/>
                  <a:gd name="connsiteY69" fmla="*/ 196634 h 612109"/>
                  <a:gd name="connsiteX70" fmla="*/ 93601 w 882734"/>
                  <a:gd name="connsiteY70" fmla="*/ 253955 h 612109"/>
                  <a:gd name="connsiteX71" fmla="*/ 150566 w 882734"/>
                  <a:gd name="connsiteY71" fmla="*/ 311268 h 612109"/>
                  <a:gd name="connsiteX72" fmla="*/ 207539 w 882734"/>
                  <a:gd name="connsiteY72" fmla="*/ 253955 h 612109"/>
                  <a:gd name="connsiteX73" fmla="*/ 150566 w 882734"/>
                  <a:gd name="connsiteY73" fmla="*/ 196634 h 612109"/>
                  <a:gd name="connsiteX74" fmla="*/ 413993 w 882734"/>
                  <a:gd name="connsiteY74" fmla="*/ 146428 h 612109"/>
                  <a:gd name="connsiteX75" fmla="*/ 423871 w 882734"/>
                  <a:gd name="connsiteY75" fmla="*/ 148817 h 612109"/>
                  <a:gd name="connsiteX76" fmla="*/ 445018 w 882734"/>
                  <a:gd name="connsiteY76" fmla="*/ 167543 h 612109"/>
                  <a:gd name="connsiteX77" fmla="*/ 466125 w 882734"/>
                  <a:gd name="connsiteY77" fmla="*/ 148825 h 612109"/>
                  <a:gd name="connsiteX78" fmla="*/ 475994 w 882734"/>
                  <a:gd name="connsiteY78" fmla="*/ 146428 h 612109"/>
                  <a:gd name="connsiteX79" fmla="*/ 532393 w 882734"/>
                  <a:gd name="connsiteY79" fmla="*/ 209830 h 612109"/>
                  <a:gd name="connsiteX80" fmla="*/ 510687 w 882734"/>
                  <a:gd name="connsiteY80" fmla="*/ 209830 h 612109"/>
                  <a:gd name="connsiteX81" fmla="*/ 476035 w 882734"/>
                  <a:gd name="connsiteY81" fmla="*/ 169033 h 612109"/>
                  <a:gd name="connsiteX82" fmla="*/ 452208 w 882734"/>
                  <a:gd name="connsiteY82" fmla="*/ 190156 h 612109"/>
                  <a:gd name="connsiteX83" fmla="*/ 437821 w 882734"/>
                  <a:gd name="connsiteY83" fmla="*/ 190164 h 612109"/>
                  <a:gd name="connsiteX84" fmla="*/ 413961 w 882734"/>
                  <a:gd name="connsiteY84" fmla="*/ 169033 h 612109"/>
                  <a:gd name="connsiteX85" fmla="*/ 379309 w 882734"/>
                  <a:gd name="connsiteY85" fmla="*/ 209830 h 612109"/>
                  <a:gd name="connsiteX86" fmla="*/ 357603 w 882734"/>
                  <a:gd name="connsiteY86" fmla="*/ 209830 h 612109"/>
                  <a:gd name="connsiteX87" fmla="*/ 413993 w 882734"/>
                  <a:gd name="connsiteY87" fmla="*/ 146428 h 612109"/>
                  <a:gd name="connsiteX88" fmla="*/ 652542 w 882734"/>
                  <a:gd name="connsiteY88" fmla="*/ 143028 h 612109"/>
                  <a:gd name="connsiteX89" fmla="*/ 607607 w 882734"/>
                  <a:gd name="connsiteY89" fmla="*/ 188254 h 612109"/>
                  <a:gd name="connsiteX90" fmla="*/ 652542 w 882734"/>
                  <a:gd name="connsiteY90" fmla="*/ 233463 h 612109"/>
                  <a:gd name="connsiteX91" fmla="*/ 656395 w 882734"/>
                  <a:gd name="connsiteY91" fmla="*/ 233018 h 612109"/>
                  <a:gd name="connsiteX92" fmla="*/ 696974 w 882734"/>
                  <a:gd name="connsiteY92" fmla="*/ 183380 h 612109"/>
                  <a:gd name="connsiteX93" fmla="*/ 652542 w 882734"/>
                  <a:gd name="connsiteY93" fmla="*/ 143028 h 612109"/>
                  <a:gd name="connsiteX94" fmla="*/ 230201 w 882734"/>
                  <a:gd name="connsiteY94" fmla="*/ 143028 h 612109"/>
                  <a:gd name="connsiteX95" fmla="*/ 185760 w 882734"/>
                  <a:gd name="connsiteY95" fmla="*/ 183380 h 612109"/>
                  <a:gd name="connsiteX96" fmla="*/ 226347 w 882734"/>
                  <a:gd name="connsiteY96" fmla="*/ 233018 h 612109"/>
                  <a:gd name="connsiteX97" fmla="*/ 230201 w 882734"/>
                  <a:gd name="connsiteY97" fmla="*/ 233463 h 612109"/>
                  <a:gd name="connsiteX98" fmla="*/ 275143 w 882734"/>
                  <a:gd name="connsiteY98" fmla="*/ 188254 h 612109"/>
                  <a:gd name="connsiteX99" fmla="*/ 230201 w 882734"/>
                  <a:gd name="connsiteY99" fmla="*/ 143028 h 612109"/>
                  <a:gd name="connsiteX100" fmla="*/ 444994 w 882734"/>
                  <a:gd name="connsiteY100" fmla="*/ 54609 h 612109"/>
                  <a:gd name="connsiteX101" fmla="*/ 412560 w 882734"/>
                  <a:gd name="connsiteY101" fmla="*/ 87034 h 612109"/>
                  <a:gd name="connsiteX102" fmla="*/ 444994 w 882734"/>
                  <a:gd name="connsiteY102" fmla="*/ 119435 h 612109"/>
                  <a:gd name="connsiteX103" fmla="*/ 477411 w 882734"/>
                  <a:gd name="connsiteY103" fmla="*/ 87034 h 612109"/>
                  <a:gd name="connsiteX104" fmla="*/ 444994 w 882734"/>
                  <a:gd name="connsiteY104" fmla="*/ 54609 h 612109"/>
                  <a:gd name="connsiteX105" fmla="*/ 444994 w 882734"/>
                  <a:gd name="connsiteY105" fmla="*/ 32911 h 612109"/>
                  <a:gd name="connsiteX106" fmla="*/ 499117 w 882734"/>
                  <a:gd name="connsiteY106" fmla="*/ 87034 h 612109"/>
                  <a:gd name="connsiteX107" fmla="*/ 444994 w 882734"/>
                  <a:gd name="connsiteY107" fmla="*/ 141142 h 612109"/>
                  <a:gd name="connsiteX108" fmla="*/ 390862 w 882734"/>
                  <a:gd name="connsiteY108" fmla="*/ 87034 h 612109"/>
                  <a:gd name="connsiteX109" fmla="*/ 444994 w 882734"/>
                  <a:gd name="connsiteY109" fmla="*/ 32911 h 612109"/>
                  <a:gd name="connsiteX110" fmla="*/ 255890 w 882734"/>
                  <a:gd name="connsiteY110" fmla="*/ 21706 h 612109"/>
                  <a:gd name="connsiteX111" fmla="*/ 255890 w 882734"/>
                  <a:gd name="connsiteY111" fmla="*/ 126512 h 612109"/>
                  <a:gd name="connsiteX112" fmla="*/ 296849 w 882734"/>
                  <a:gd name="connsiteY112" fmla="*/ 188254 h 612109"/>
                  <a:gd name="connsiteX113" fmla="*/ 286858 w 882734"/>
                  <a:gd name="connsiteY113" fmla="*/ 223319 h 612109"/>
                  <a:gd name="connsiteX114" fmla="*/ 595892 w 882734"/>
                  <a:gd name="connsiteY114" fmla="*/ 223319 h 612109"/>
                  <a:gd name="connsiteX115" fmla="*/ 585901 w 882734"/>
                  <a:gd name="connsiteY115" fmla="*/ 188254 h 612109"/>
                  <a:gd name="connsiteX116" fmla="*/ 626852 w 882734"/>
                  <a:gd name="connsiteY116" fmla="*/ 126512 h 612109"/>
                  <a:gd name="connsiteX117" fmla="*/ 626852 w 882734"/>
                  <a:gd name="connsiteY117" fmla="*/ 21706 h 612109"/>
                  <a:gd name="connsiteX118" fmla="*/ 245033 w 882734"/>
                  <a:gd name="connsiteY118" fmla="*/ 0 h 612109"/>
                  <a:gd name="connsiteX119" fmla="*/ 637701 w 882734"/>
                  <a:gd name="connsiteY119" fmla="*/ 0 h 612109"/>
                  <a:gd name="connsiteX120" fmla="*/ 648558 w 882734"/>
                  <a:gd name="connsiteY120" fmla="*/ 10857 h 612109"/>
                  <a:gd name="connsiteX121" fmla="*/ 648558 w 882734"/>
                  <a:gd name="connsiteY121" fmla="*/ 121525 h 612109"/>
                  <a:gd name="connsiteX122" fmla="*/ 652542 w 882734"/>
                  <a:gd name="connsiteY122" fmla="*/ 121322 h 612109"/>
                  <a:gd name="connsiteX123" fmla="*/ 718040 w 882734"/>
                  <a:gd name="connsiteY123" fmla="*/ 176280 h 612109"/>
                  <a:gd name="connsiteX124" fmla="*/ 732184 w 882734"/>
                  <a:gd name="connsiteY124" fmla="*/ 174927 h 612109"/>
                  <a:gd name="connsiteX125" fmla="*/ 810839 w 882734"/>
                  <a:gd name="connsiteY125" fmla="*/ 253955 h 612109"/>
                  <a:gd name="connsiteX126" fmla="*/ 732184 w 882734"/>
                  <a:gd name="connsiteY126" fmla="*/ 332974 h 612109"/>
                  <a:gd name="connsiteX127" fmla="*/ 662395 w 882734"/>
                  <a:gd name="connsiteY127" fmla="*/ 290307 h 612109"/>
                  <a:gd name="connsiteX128" fmla="*/ 648987 w 882734"/>
                  <a:gd name="connsiteY128" fmla="*/ 311584 h 612109"/>
                  <a:gd name="connsiteX129" fmla="*/ 620197 w 882734"/>
                  <a:gd name="connsiteY129" fmla="*/ 379738 h 612109"/>
                  <a:gd name="connsiteX130" fmla="*/ 611089 w 882734"/>
                  <a:gd name="connsiteY130" fmla="*/ 386345 h 612109"/>
                  <a:gd name="connsiteX131" fmla="*/ 540562 w 882734"/>
                  <a:gd name="connsiteY131" fmla="*/ 393713 h 612109"/>
                  <a:gd name="connsiteX132" fmla="*/ 535251 w 882734"/>
                  <a:gd name="connsiteY132" fmla="*/ 404076 h 612109"/>
                  <a:gd name="connsiteX133" fmla="*/ 549565 w 882734"/>
                  <a:gd name="connsiteY133" fmla="*/ 415435 h 612109"/>
                  <a:gd name="connsiteX134" fmla="*/ 631459 w 882734"/>
                  <a:gd name="connsiteY134" fmla="*/ 415435 h 612109"/>
                  <a:gd name="connsiteX135" fmla="*/ 648574 w 882734"/>
                  <a:gd name="connsiteY135" fmla="*/ 402910 h 612109"/>
                  <a:gd name="connsiteX136" fmla="*/ 667771 w 882734"/>
                  <a:gd name="connsiteY136" fmla="*/ 361319 h 612109"/>
                  <a:gd name="connsiteX137" fmla="*/ 687485 w 882734"/>
                  <a:gd name="connsiteY137" fmla="*/ 370412 h 612109"/>
                  <a:gd name="connsiteX138" fmla="*/ 669268 w 882734"/>
                  <a:gd name="connsiteY138" fmla="*/ 409865 h 612109"/>
                  <a:gd name="connsiteX139" fmla="*/ 685728 w 882734"/>
                  <a:gd name="connsiteY139" fmla="*/ 441837 h 612109"/>
                  <a:gd name="connsiteX140" fmla="*/ 705637 w 882734"/>
                  <a:gd name="connsiteY140" fmla="*/ 394749 h 612109"/>
                  <a:gd name="connsiteX141" fmla="*/ 782438 w 882734"/>
                  <a:gd name="connsiteY141" fmla="*/ 337346 h 612109"/>
                  <a:gd name="connsiteX142" fmla="*/ 866914 w 882734"/>
                  <a:gd name="connsiteY142" fmla="*/ 418892 h 612109"/>
                  <a:gd name="connsiteX143" fmla="*/ 882734 w 882734"/>
                  <a:gd name="connsiteY143" fmla="*/ 532401 h 612109"/>
                  <a:gd name="connsiteX144" fmla="*/ 861239 w 882734"/>
                  <a:gd name="connsiteY144" fmla="*/ 535389 h 612109"/>
                  <a:gd name="connsiteX145" fmla="*/ 845451 w 882734"/>
                  <a:gd name="connsiteY145" fmla="*/ 422082 h 612109"/>
                  <a:gd name="connsiteX146" fmla="*/ 782438 w 882734"/>
                  <a:gd name="connsiteY146" fmla="*/ 359052 h 612109"/>
                  <a:gd name="connsiteX147" fmla="*/ 725683 w 882734"/>
                  <a:gd name="connsiteY147" fmla="*/ 403048 h 612109"/>
                  <a:gd name="connsiteX148" fmla="*/ 690691 w 882734"/>
                  <a:gd name="connsiteY148" fmla="*/ 485856 h 612109"/>
                  <a:gd name="connsiteX149" fmla="*/ 681591 w 882734"/>
                  <a:gd name="connsiteY149" fmla="*/ 492446 h 612109"/>
                  <a:gd name="connsiteX150" fmla="*/ 595665 w 882734"/>
                  <a:gd name="connsiteY150" fmla="*/ 501449 h 612109"/>
                  <a:gd name="connsiteX151" fmla="*/ 587245 w 882734"/>
                  <a:gd name="connsiteY151" fmla="*/ 516346 h 612109"/>
                  <a:gd name="connsiteX152" fmla="*/ 606992 w 882734"/>
                  <a:gd name="connsiteY152" fmla="*/ 532507 h 612109"/>
                  <a:gd name="connsiteX153" fmla="*/ 706560 w 882734"/>
                  <a:gd name="connsiteY153" fmla="*/ 532507 h 612109"/>
                  <a:gd name="connsiteX154" fmla="*/ 729472 w 882734"/>
                  <a:gd name="connsiteY154" fmla="*/ 515966 h 612109"/>
                  <a:gd name="connsiteX155" fmla="*/ 762343 w 882734"/>
                  <a:gd name="connsiteY155" fmla="*/ 444727 h 612109"/>
                  <a:gd name="connsiteX156" fmla="*/ 782057 w 882734"/>
                  <a:gd name="connsiteY156" fmla="*/ 453819 h 612109"/>
                  <a:gd name="connsiteX157" fmla="*/ 749073 w 882734"/>
                  <a:gd name="connsiteY157" fmla="*/ 525268 h 612109"/>
                  <a:gd name="connsiteX158" fmla="*/ 737220 w 882734"/>
                  <a:gd name="connsiteY158" fmla="*/ 541834 h 612109"/>
                  <a:gd name="connsiteX159" fmla="*/ 765314 w 882734"/>
                  <a:gd name="connsiteY159" fmla="*/ 596273 h 612109"/>
                  <a:gd name="connsiteX160" fmla="*/ 764934 w 882734"/>
                  <a:gd name="connsiteY160" fmla="*/ 606903 h 612109"/>
                  <a:gd name="connsiteX161" fmla="*/ 755663 w 882734"/>
                  <a:gd name="connsiteY161" fmla="*/ 612109 h 612109"/>
                  <a:gd name="connsiteX162" fmla="*/ 127063 w 882734"/>
                  <a:gd name="connsiteY162" fmla="*/ 612109 h 612109"/>
                  <a:gd name="connsiteX163" fmla="*/ 117784 w 882734"/>
                  <a:gd name="connsiteY163" fmla="*/ 606903 h 612109"/>
                  <a:gd name="connsiteX164" fmla="*/ 117420 w 882734"/>
                  <a:gd name="connsiteY164" fmla="*/ 596273 h 612109"/>
                  <a:gd name="connsiteX165" fmla="*/ 145530 w 882734"/>
                  <a:gd name="connsiteY165" fmla="*/ 541866 h 612109"/>
                  <a:gd name="connsiteX166" fmla="*/ 133766 w 882734"/>
                  <a:gd name="connsiteY166" fmla="*/ 525495 h 612109"/>
                  <a:gd name="connsiteX167" fmla="*/ 100693 w 882734"/>
                  <a:gd name="connsiteY167" fmla="*/ 453819 h 612109"/>
                  <a:gd name="connsiteX168" fmla="*/ 120407 w 882734"/>
                  <a:gd name="connsiteY168" fmla="*/ 444727 h 612109"/>
                  <a:gd name="connsiteX169" fmla="*/ 153375 w 882734"/>
                  <a:gd name="connsiteY169" fmla="*/ 516176 h 612109"/>
                  <a:gd name="connsiteX170" fmla="*/ 176182 w 882734"/>
                  <a:gd name="connsiteY170" fmla="*/ 532507 h 612109"/>
                  <a:gd name="connsiteX171" fmla="*/ 275758 w 882734"/>
                  <a:gd name="connsiteY171" fmla="*/ 532507 h 612109"/>
                  <a:gd name="connsiteX172" fmla="*/ 295489 w 882734"/>
                  <a:gd name="connsiteY172" fmla="*/ 516346 h 612109"/>
                  <a:gd name="connsiteX173" fmla="*/ 287085 w 882734"/>
                  <a:gd name="connsiteY173" fmla="*/ 501449 h 612109"/>
                  <a:gd name="connsiteX174" fmla="*/ 201151 w 882734"/>
                  <a:gd name="connsiteY174" fmla="*/ 492446 h 612109"/>
                  <a:gd name="connsiteX175" fmla="*/ 192043 w 882734"/>
                  <a:gd name="connsiteY175" fmla="*/ 485856 h 612109"/>
                  <a:gd name="connsiteX176" fmla="*/ 157124 w 882734"/>
                  <a:gd name="connsiteY176" fmla="*/ 403201 h 612109"/>
                  <a:gd name="connsiteX177" fmla="*/ 100304 w 882734"/>
                  <a:gd name="connsiteY177" fmla="*/ 359052 h 612109"/>
                  <a:gd name="connsiteX178" fmla="*/ 37251 w 882734"/>
                  <a:gd name="connsiteY178" fmla="*/ 422284 h 612109"/>
                  <a:gd name="connsiteX179" fmla="*/ 21496 w 882734"/>
                  <a:gd name="connsiteY179" fmla="*/ 535389 h 612109"/>
                  <a:gd name="connsiteX180" fmla="*/ 0 w 882734"/>
                  <a:gd name="connsiteY180" fmla="*/ 532401 h 612109"/>
                  <a:gd name="connsiteX181" fmla="*/ 15796 w 882734"/>
                  <a:gd name="connsiteY181" fmla="*/ 419094 h 612109"/>
                  <a:gd name="connsiteX182" fmla="*/ 100304 w 882734"/>
                  <a:gd name="connsiteY182" fmla="*/ 337355 h 612109"/>
                  <a:gd name="connsiteX183" fmla="*/ 177178 w 882734"/>
                  <a:gd name="connsiteY183" fmla="*/ 394911 h 612109"/>
                  <a:gd name="connsiteX184" fmla="*/ 197192 w 882734"/>
                  <a:gd name="connsiteY184" fmla="*/ 442274 h 612109"/>
                  <a:gd name="connsiteX185" fmla="*/ 213611 w 882734"/>
                  <a:gd name="connsiteY185" fmla="*/ 410172 h 612109"/>
                  <a:gd name="connsiteX186" fmla="*/ 194253 w 882734"/>
                  <a:gd name="connsiteY186" fmla="*/ 368242 h 612109"/>
                  <a:gd name="connsiteX187" fmla="*/ 213959 w 882734"/>
                  <a:gd name="connsiteY187" fmla="*/ 359150 h 612109"/>
                  <a:gd name="connsiteX188" fmla="*/ 234265 w 882734"/>
                  <a:gd name="connsiteY188" fmla="*/ 403120 h 612109"/>
                  <a:gd name="connsiteX189" fmla="*/ 251275 w 882734"/>
                  <a:gd name="connsiteY189" fmla="*/ 415435 h 612109"/>
                  <a:gd name="connsiteX190" fmla="*/ 333177 w 882734"/>
                  <a:gd name="connsiteY190" fmla="*/ 415435 h 612109"/>
                  <a:gd name="connsiteX191" fmla="*/ 347483 w 882734"/>
                  <a:gd name="connsiteY191" fmla="*/ 404076 h 612109"/>
                  <a:gd name="connsiteX192" fmla="*/ 342188 w 882734"/>
                  <a:gd name="connsiteY192" fmla="*/ 393713 h 612109"/>
                  <a:gd name="connsiteX193" fmla="*/ 271653 w 882734"/>
                  <a:gd name="connsiteY193" fmla="*/ 386345 h 612109"/>
                  <a:gd name="connsiteX194" fmla="*/ 262553 w 882734"/>
                  <a:gd name="connsiteY194" fmla="*/ 379755 h 612109"/>
                  <a:gd name="connsiteX195" fmla="*/ 233820 w 882734"/>
                  <a:gd name="connsiteY195" fmla="*/ 311754 h 612109"/>
                  <a:gd name="connsiteX196" fmla="*/ 220347 w 882734"/>
                  <a:gd name="connsiteY196" fmla="*/ 290315 h 612109"/>
                  <a:gd name="connsiteX197" fmla="*/ 150566 w 882734"/>
                  <a:gd name="connsiteY197" fmla="*/ 332974 h 612109"/>
                  <a:gd name="connsiteX198" fmla="*/ 71903 w 882734"/>
                  <a:gd name="connsiteY198" fmla="*/ 253955 h 612109"/>
                  <a:gd name="connsiteX199" fmla="*/ 150566 w 882734"/>
                  <a:gd name="connsiteY199" fmla="*/ 174927 h 612109"/>
                  <a:gd name="connsiteX200" fmla="*/ 164702 w 882734"/>
                  <a:gd name="connsiteY200" fmla="*/ 176272 h 612109"/>
                  <a:gd name="connsiteX201" fmla="*/ 230201 w 882734"/>
                  <a:gd name="connsiteY201" fmla="*/ 121322 h 612109"/>
                  <a:gd name="connsiteX202" fmla="*/ 234184 w 882734"/>
                  <a:gd name="connsiteY202" fmla="*/ 121525 h 612109"/>
                  <a:gd name="connsiteX203" fmla="*/ 234184 w 882734"/>
                  <a:gd name="connsiteY203" fmla="*/ 10857 h 612109"/>
                  <a:gd name="connsiteX204" fmla="*/ 245033 w 882734"/>
                  <a:gd name="connsiteY204" fmla="*/ 0 h 61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882734" h="612109">
                    <a:moveTo>
                      <a:pt x="284947" y="319267"/>
                    </a:moveTo>
                    <a:lnTo>
                      <a:pt x="271678" y="345572"/>
                    </a:lnTo>
                    <a:lnTo>
                      <a:pt x="280001" y="365262"/>
                    </a:lnTo>
                    <a:cubicBezTo>
                      <a:pt x="290995" y="366210"/>
                      <a:pt x="313446" y="368225"/>
                      <a:pt x="330359" y="370209"/>
                    </a:cubicBezTo>
                    <a:lnTo>
                      <a:pt x="328683" y="361919"/>
                    </a:lnTo>
                    <a:cubicBezTo>
                      <a:pt x="327493" y="356033"/>
                      <a:pt x="331299" y="350309"/>
                      <a:pt x="337168" y="349127"/>
                    </a:cubicBezTo>
                    <a:cubicBezTo>
                      <a:pt x="343135" y="347961"/>
                      <a:pt x="348786" y="351742"/>
                      <a:pt x="349960" y="357611"/>
                    </a:cubicBezTo>
                    <a:lnTo>
                      <a:pt x="353426" y="374783"/>
                    </a:lnTo>
                    <a:cubicBezTo>
                      <a:pt x="360777" y="378249"/>
                      <a:pt x="369189" y="386078"/>
                      <a:pt x="369189" y="404076"/>
                    </a:cubicBezTo>
                    <a:cubicBezTo>
                      <a:pt x="369189" y="424462"/>
                      <a:pt x="355393" y="437141"/>
                      <a:pt x="333177" y="437141"/>
                    </a:cubicBezTo>
                    <a:lnTo>
                      <a:pt x="251275" y="437141"/>
                    </a:lnTo>
                    <a:cubicBezTo>
                      <a:pt x="242580" y="437141"/>
                      <a:pt x="234783" y="434396"/>
                      <a:pt x="228185" y="429360"/>
                    </a:cubicBezTo>
                    <a:lnTo>
                      <a:pt x="208227" y="468384"/>
                    </a:lnTo>
                    <a:lnTo>
                      <a:pt x="209490" y="471372"/>
                    </a:lnTo>
                    <a:cubicBezTo>
                      <a:pt x="223570" y="472578"/>
                      <a:pt x="256918" y="475549"/>
                      <a:pt x="278422" y="478278"/>
                    </a:cubicBezTo>
                    <a:lnTo>
                      <a:pt x="275313" y="461114"/>
                    </a:lnTo>
                    <a:cubicBezTo>
                      <a:pt x="274252" y="455212"/>
                      <a:pt x="278163" y="449561"/>
                      <a:pt x="284057" y="448492"/>
                    </a:cubicBezTo>
                    <a:cubicBezTo>
                      <a:pt x="290008" y="447415"/>
                      <a:pt x="295610" y="451350"/>
                      <a:pt x="296679" y="457236"/>
                    </a:cubicBezTo>
                    <a:lnTo>
                      <a:pt x="301529" y="484010"/>
                    </a:lnTo>
                    <a:cubicBezTo>
                      <a:pt x="309244" y="488479"/>
                      <a:pt x="317195" y="497547"/>
                      <a:pt x="317195" y="516346"/>
                    </a:cubicBezTo>
                    <a:cubicBezTo>
                      <a:pt x="317195" y="539704"/>
                      <a:pt x="301318" y="554213"/>
                      <a:pt x="275758" y="554213"/>
                    </a:cubicBezTo>
                    <a:lnTo>
                      <a:pt x="176182" y="554213"/>
                    </a:lnTo>
                    <a:cubicBezTo>
                      <a:pt x="172078" y="554213"/>
                      <a:pt x="168159" y="553622"/>
                      <a:pt x="164410" y="552618"/>
                    </a:cubicBezTo>
                    <a:lnTo>
                      <a:pt x="144882" y="590403"/>
                    </a:lnTo>
                    <a:lnTo>
                      <a:pt x="737852" y="590403"/>
                    </a:lnTo>
                    <a:lnTo>
                      <a:pt x="718356" y="552610"/>
                    </a:lnTo>
                    <a:cubicBezTo>
                      <a:pt x="714599" y="553622"/>
                      <a:pt x="710673" y="554213"/>
                      <a:pt x="706560" y="554213"/>
                    </a:cubicBezTo>
                    <a:lnTo>
                      <a:pt x="606992" y="554213"/>
                    </a:lnTo>
                    <a:cubicBezTo>
                      <a:pt x="581432" y="554213"/>
                      <a:pt x="565539" y="539704"/>
                      <a:pt x="565539" y="516346"/>
                    </a:cubicBezTo>
                    <a:cubicBezTo>
                      <a:pt x="565539" y="497547"/>
                      <a:pt x="573490" y="488479"/>
                      <a:pt x="581205" y="484010"/>
                    </a:cubicBezTo>
                    <a:lnTo>
                      <a:pt x="586071" y="457236"/>
                    </a:lnTo>
                    <a:cubicBezTo>
                      <a:pt x="587148" y="451334"/>
                      <a:pt x="592799" y="447464"/>
                      <a:pt x="598693" y="448492"/>
                    </a:cubicBezTo>
                    <a:cubicBezTo>
                      <a:pt x="604587" y="449561"/>
                      <a:pt x="608506" y="455212"/>
                      <a:pt x="607437" y="461114"/>
                    </a:cubicBezTo>
                    <a:lnTo>
                      <a:pt x="604320" y="478278"/>
                    </a:lnTo>
                    <a:cubicBezTo>
                      <a:pt x="625824" y="475549"/>
                      <a:pt x="659164" y="472578"/>
                      <a:pt x="673252" y="471372"/>
                    </a:cubicBezTo>
                    <a:lnTo>
                      <a:pt x="674725" y="467874"/>
                    </a:lnTo>
                    <a:lnTo>
                      <a:pt x="654792" y="429158"/>
                    </a:lnTo>
                    <a:cubicBezTo>
                      <a:pt x="648137" y="434340"/>
                      <a:pt x="640260" y="437141"/>
                      <a:pt x="631459" y="437141"/>
                    </a:cubicBezTo>
                    <a:lnTo>
                      <a:pt x="549565" y="437141"/>
                    </a:lnTo>
                    <a:cubicBezTo>
                      <a:pt x="527349" y="437141"/>
                      <a:pt x="513553" y="424462"/>
                      <a:pt x="513553" y="404076"/>
                    </a:cubicBezTo>
                    <a:cubicBezTo>
                      <a:pt x="513553" y="386086"/>
                      <a:pt x="521965" y="378257"/>
                      <a:pt x="529309" y="374783"/>
                    </a:cubicBezTo>
                    <a:lnTo>
                      <a:pt x="532774" y="357611"/>
                    </a:lnTo>
                    <a:cubicBezTo>
                      <a:pt x="533948" y="351742"/>
                      <a:pt x="539599" y="347920"/>
                      <a:pt x="545566" y="349127"/>
                    </a:cubicBezTo>
                    <a:cubicBezTo>
                      <a:pt x="551436" y="350309"/>
                      <a:pt x="555241" y="356033"/>
                      <a:pt x="554059" y="361919"/>
                    </a:cubicBezTo>
                    <a:lnTo>
                      <a:pt x="552383" y="370209"/>
                    </a:lnTo>
                    <a:cubicBezTo>
                      <a:pt x="569296" y="368225"/>
                      <a:pt x="591755" y="366210"/>
                      <a:pt x="602750" y="365262"/>
                    </a:cubicBezTo>
                    <a:lnTo>
                      <a:pt x="611315" y="345006"/>
                    </a:lnTo>
                    <a:lnTo>
                      <a:pt x="597884" y="319267"/>
                    </a:lnTo>
                    <a:close/>
                    <a:moveTo>
                      <a:pt x="265306" y="245025"/>
                    </a:moveTo>
                    <a:cubicBezTo>
                      <a:pt x="255097" y="251413"/>
                      <a:pt x="243090" y="255161"/>
                      <a:pt x="230201" y="255161"/>
                    </a:cubicBezTo>
                    <a:cubicBezTo>
                      <a:pt x="229861" y="255161"/>
                      <a:pt x="229529" y="255113"/>
                      <a:pt x="229189" y="255105"/>
                    </a:cubicBezTo>
                    <a:cubicBezTo>
                      <a:pt x="229124" y="259542"/>
                      <a:pt x="228679" y="263881"/>
                      <a:pt x="227909" y="268115"/>
                    </a:cubicBezTo>
                    <a:cubicBezTo>
                      <a:pt x="238872" y="276406"/>
                      <a:pt x="247680" y="288113"/>
                      <a:pt x="253882" y="303472"/>
                    </a:cubicBezTo>
                    <a:lnTo>
                      <a:pt x="260594" y="319357"/>
                    </a:lnTo>
                    <a:lnTo>
                      <a:pt x="268585" y="303537"/>
                    </a:lnTo>
                    <a:cubicBezTo>
                      <a:pt x="270431" y="299877"/>
                      <a:pt x="274179" y="297570"/>
                      <a:pt x="278268" y="297570"/>
                    </a:cubicBezTo>
                    <a:lnTo>
                      <a:pt x="604466" y="297570"/>
                    </a:lnTo>
                    <a:cubicBezTo>
                      <a:pt x="608514" y="297570"/>
                      <a:pt x="612214" y="299812"/>
                      <a:pt x="614092" y="303399"/>
                    </a:cubicBezTo>
                    <a:lnTo>
                      <a:pt x="622270" y="319073"/>
                    </a:lnTo>
                    <a:lnTo>
                      <a:pt x="628925" y="303310"/>
                    </a:lnTo>
                    <a:cubicBezTo>
                      <a:pt x="635070" y="288081"/>
                      <a:pt x="643870" y="276390"/>
                      <a:pt x="654841" y="268107"/>
                    </a:cubicBezTo>
                    <a:cubicBezTo>
                      <a:pt x="654072" y="263881"/>
                      <a:pt x="653626" y="259542"/>
                      <a:pt x="653562" y="255105"/>
                    </a:cubicBezTo>
                    <a:cubicBezTo>
                      <a:pt x="653222" y="255113"/>
                      <a:pt x="652882" y="255161"/>
                      <a:pt x="652542" y="255161"/>
                    </a:cubicBezTo>
                    <a:cubicBezTo>
                      <a:pt x="639652" y="255161"/>
                      <a:pt x="627646" y="251413"/>
                      <a:pt x="617436" y="245025"/>
                    </a:cubicBezTo>
                    <a:close/>
                    <a:moveTo>
                      <a:pt x="732184" y="196634"/>
                    </a:moveTo>
                    <a:cubicBezTo>
                      <a:pt x="700771" y="196634"/>
                      <a:pt x="675211" y="222339"/>
                      <a:pt x="675211" y="253955"/>
                    </a:cubicBezTo>
                    <a:cubicBezTo>
                      <a:pt x="675211" y="285563"/>
                      <a:pt x="700771" y="311268"/>
                      <a:pt x="732184" y="311268"/>
                    </a:cubicBezTo>
                    <a:cubicBezTo>
                      <a:pt x="763582" y="311268"/>
                      <a:pt x="789133" y="285563"/>
                      <a:pt x="789133" y="253955"/>
                    </a:cubicBezTo>
                    <a:cubicBezTo>
                      <a:pt x="789133" y="222339"/>
                      <a:pt x="763582" y="196634"/>
                      <a:pt x="732184" y="196634"/>
                    </a:cubicBezTo>
                    <a:close/>
                    <a:moveTo>
                      <a:pt x="150566" y="196634"/>
                    </a:moveTo>
                    <a:cubicBezTo>
                      <a:pt x="119152" y="196634"/>
                      <a:pt x="93601" y="222339"/>
                      <a:pt x="93601" y="253955"/>
                    </a:cubicBezTo>
                    <a:cubicBezTo>
                      <a:pt x="93601" y="285563"/>
                      <a:pt x="119152" y="311268"/>
                      <a:pt x="150566" y="311268"/>
                    </a:cubicBezTo>
                    <a:cubicBezTo>
                      <a:pt x="181979" y="311268"/>
                      <a:pt x="207539" y="285563"/>
                      <a:pt x="207539" y="253955"/>
                    </a:cubicBezTo>
                    <a:cubicBezTo>
                      <a:pt x="207539" y="222339"/>
                      <a:pt x="181979" y="196634"/>
                      <a:pt x="150566" y="196634"/>
                    </a:cubicBezTo>
                    <a:close/>
                    <a:moveTo>
                      <a:pt x="413993" y="146428"/>
                    </a:moveTo>
                    <a:cubicBezTo>
                      <a:pt x="417499" y="145522"/>
                      <a:pt x="421183" y="146445"/>
                      <a:pt x="423871" y="148817"/>
                    </a:cubicBezTo>
                    <a:lnTo>
                      <a:pt x="445018" y="167543"/>
                    </a:lnTo>
                    <a:lnTo>
                      <a:pt x="466125" y="148825"/>
                    </a:lnTo>
                    <a:cubicBezTo>
                      <a:pt x="468805" y="146428"/>
                      <a:pt x="472513" y="145522"/>
                      <a:pt x="475994" y="146428"/>
                    </a:cubicBezTo>
                    <a:cubicBezTo>
                      <a:pt x="511310" y="155407"/>
                      <a:pt x="532393" y="179113"/>
                      <a:pt x="532393" y="209830"/>
                    </a:cubicBezTo>
                    <a:lnTo>
                      <a:pt x="510687" y="209830"/>
                    </a:lnTo>
                    <a:cubicBezTo>
                      <a:pt x="510687" y="184553"/>
                      <a:pt x="489475" y="173494"/>
                      <a:pt x="476035" y="169033"/>
                    </a:cubicBezTo>
                    <a:lnTo>
                      <a:pt x="452208" y="190156"/>
                    </a:lnTo>
                    <a:cubicBezTo>
                      <a:pt x="448095" y="193800"/>
                      <a:pt x="441934" y="193791"/>
                      <a:pt x="437821" y="190164"/>
                    </a:cubicBezTo>
                    <a:lnTo>
                      <a:pt x="413961" y="169033"/>
                    </a:lnTo>
                    <a:cubicBezTo>
                      <a:pt x="400521" y="173494"/>
                      <a:pt x="379309" y="184553"/>
                      <a:pt x="379309" y="209830"/>
                    </a:cubicBezTo>
                    <a:lnTo>
                      <a:pt x="357603" y="209830"/>
                    </a:lnTo>
                    <a:cubicBezTo>
                      <a:pt x="357603" y="179113"/>
                      <a:pt x="378686" y="155415"/>
                      <a:pt x="413993" y="146428"/>
                    </a:cubicBezTo>
                    <a:close/>
                    <a:moveTo>
                      <a:pt x="652542" y="143028"/>
                    </a:moveTo>
                    <a:cubicBezTo>
                      <a:pt x="627759" y="143028"/>
                      <a:pt x="607607" y="163318"/>
                      <a:pt x="607607" y="188254"/>
                    </a:cubicBezTo>
                    <a:cubicBezTo>
                      <a:pt x="607607" y="213174"/>
                      <a:pt x="627759" y="233463"/>
                      <a:pt x="652542" y="233463"/>
                    </a:cubicBezTo>
                    <a:cubicBezTo>
                      <a:pt x="653845" y="233463"/>
                      <a:pt x="655108" y="233131"/>
                      <a:pt x="656395" y="233018"/>
                    </a:cubicBezTo>
                    <a:cubicBezTo>
                      <a:pt x="662354" y="211296"/>
                      <a:pt x="677292" y="193330"/>
                      <a:pt x="696974" y="183380"/>
                    </a:cubicBezTo>
                    <a:cubicBezTo>
                      <a:pt x="694529" y="160759"/>
                      <a:pt x="675648" y="143028"/>
                      <a:pt x="652542" y="143028"/>
                    </a:cubicBezTo>
                    <a:close/>
                    <a:moveTo>
                      <a:pt x="230201" y="143028"/>
                    </a:moveTo>
                    <a:cubicBezTo>
                      <a:pt x="207086" y="143028"/>
                      <a:pt x="188213" y="160759"/>
                      <a:pt x="185760" y="183380"/>
                    </a:cubicBezTo>
                    <a:cubicBezTo>
                      <a:pt x="205450" y="193322"/>
                      <a:pt x="220396" y="211288"/>
                      <a:pt x="226347" y="233018"/>
                    </a:cubicBezTo>
                    <a:cubicBezTo>
                      <a:pt x="227642" y="233131"/>
                      <a:pt x="228897" y="233463"/>
                      <a:pt x="230201" y="233463"/>
                    </a:cubicBezTo>
                    <a:cubicBezTo>
                      <a:pt x="254975" y="233463"/>
                      <a:pt x="275143" y="213174"/>
                      <a:pt x="275143" y="188254"/>
                    </a:cubicBezTo>
                    <a:cubicBezTo>
                      <a:pt x="275143" y="163318"/>
                      <a:pt x="254975" y="143028"/>
                      <a:pt x="230201" y="143028"/>
                    </a:cubicBezTo>
                    <a:close/>
                    <a:moveTo>
                      <a:pt x="444994" y="54609"/>
                    </a:moveTo>
                    <a:cubicBezTo>
                      <a:pt x="427117" y="54609"/>
                      <a:pt x="412560" y="69150"/>
                      <a:pt x="412560" y="87034"/>
                    </a:cubicBezTo>
                    <a:cubicBezTo>
                      <a:pt x="412560" y="104895"/>
                      <a:pt x="427117" y="119435"/>
                      <a:pt x="444994" y="119435"/>
                    </a:cubicBezTo>
                    <a:cubicBezTo>
                      <a:pt x="462870" y="119435"/>
                      <a:pt x="477411" y="104895"/>
                      <a:pt x="477411" y="87034"/>
                    </a:cubicBezTo>
                    <a:cubicBezTo>
                      <a:pt x="477411" y="69150"/>
                      <a:pt x="462870" y="54609"/>
                      <a:pt x="444994" y="54609"/>
                    </a:cubicBezTo>
                    <a:close/>
                    <a:moveTo>
                      <a:pt x="444994" y="32911"/>
                    </a:moveTo>
                    <a:cubicBezTo>
                      <a:pt x="474836" y="32911"/>
                      <a:pt x="499117" y="57183"/>
                      <a:pt x="499117" y="87034"/>
                    </a:cubicBezTo>
                    <a:cubicBezTo>
                      <a:pt x="499117" y="116861"/>
                      <a:pt x="474836" y="141142"/>
                      <a:pt x="444994" y="141142"/>
                    </a:cubicBezTo>
                    <a:cubicBezTo>
                      <a:pt x="415143" y="141142"/>
                      <a:pt x="390862" y="116861"/>
                      <a:pt x="390862" y="87034"/>
                    </a:cubicBezTo>
                    <a:cubicBezTo>
                      <a:pt x="390862" y="57183"/>
                      <a:pt x="415143" y="32911"/>
                      <a:pt x="444994" y="32911"/>
                    </a:cubicBezTo>
                    <a:close/>
                    <a:moveTo>
                      <a:pt x="255890" y="21706"/>
                    </a:moveTo>
                    <a:lnTo>
                      <a:pt x="255890" y="126512"/>
                    </a:lnTo>
                    <a:cubicBezTo>
                      <a:pt x="279920" y="136624"/>
                      <a:pt x="296849" y="160484"/>
                      <a:pt x="296849" y="188254"/>
                    </a:cubicBezTo>
                    <a:cubicBezTo>
                      <a:pt x="296849" y="201119"/>
                      <a:pt x="293149" y="213109"/>
                      <a:pt x="286858" y="223319"/>
                    </a:cubicBezTo>
                    <a:lnTo>
                      <a:pt x="595892" y="223319"/>
                    </a:lnTo>
                    <a:cubicBezTo>
                      <a:pt x="589601" y="213109"/>
                      <a:pt x="585901" y="201119"/>
                      <a:pt x="585901" y="188254"/>
                    </a:cubicBezTo>
                    <a:cubicBezTo>
                      <a:pt x="585901" y="160492"/>
                      <a:pt x="602823" y="136632"/>
                      <a:pt x="626852" y="126512"/>
                    </a:cubicBezTo>
                    <a:lnTo>
                      <a:pt x="626852" y="21706"/>
                    </a:lnTo>
                    <a:close/>
                    <a:moveTo>
                      <a:pt x="245033" y="0"/>
                    </a:moveTo>
                    <a:lnTo>
                      <a:pt x="637701" y="0"/>
                    </a:lnTo>
                    <a:cubicBezTo>
                      <a:pt x="643700" y="0"/>
                      <a:pt x="648558" y="4858"/>
                      <a:pt x="648558" y="10857"/>
                    </a:cubicBezTo>
                    <a:lnTo>
                      <a:pt x="648558" y="121525"/>
                    </a:lnTo>
                    <a:cubicBezTo>
                      <a:pt x="649878" y="121452"/>
                      <a:pt x="651198" y="121322"/>
                      <a:pt x="652542" y="121322"/>
                    </a:cubicBezTo>
                    <a:cubicBezTo>
                      <a:pt x="685210" y="121322"/>
                      <a:pt x="712397" y="145077"/>
                      <a:pt x="718040" y="176280"/>
                    </a:cubicBezTo>
                    <a:cubicBezTo>
                      <a:pt x="722639" y="175430"/>
                      <a:pt x="727351" y="174927"/>
                      <a:pt x="732184" y="174927"/>
                    </a:cubicBezTo>
                    <a:cubicBezTo>
                      <a:pt x="775556" y="174927"/>
                      <a:pt x="810839" y="210381"/>
                      <a:pt x="810839" y="253955"/>
                    </a:cubicBezTo>
                    <a:cubicBezTo>
                      <a:pt x="810839" y="297521"/>
                      <a:pt x="775556" y="332974"/>
                      <a:pt x="732184" y="332974"/>
                    </a:cubicBezTo>
                    <a:cubicBezTo>
                      <a:pt x="701848" y="332974"/>
                      <a:pt x="675519" y="315616"/>
                      <a:pt x="662395" y="290307"/>
                    </a:cubicBezTo>
                    <a:cubicBezTo>
                      <a:pt x="657075" y="295845"/>
                      <a:pt x="652525" y="302832"/>
                      <a:pt x="648987" y="311584"/>
                    </a:cubicBezTo>
                    <a:lnTo>
                      <a:pt x="620197" y="379738"/>
                    </a:lnTo>
                    <a:cubicBezTo>
                      <a:pt x="618626" y="383463"/>
                      <a:pt x="615121" y="386005"/>
                      <a:pt x="611089" y="386345"/>
                    </a:cubicBezTo>
                    <a:cubicBezTo>
                      <a:pt x="610562" y="386385"/>
                      <a:pt x="557581" y="390774"/>
                      <a:pt x="540562" y="393713"/>
                    </a:cubicBezTo>
                    <a:cubicBezTo>
                      <a:pt x="538571" y="394053"/>
                      <a:pt x="535251" y="394619"/>
                      <a:pt x="535251" y="404076"/>
                    </a:cubicBezTo>
                    <a:cubicBezTo>
                      <a:pt x="535251" y="408051"/>
                      <a:pt x="535251" y="415435"/>
                      <a:pt x="549565" y="415435"/>
                    </a:cubicBezTo>
                    <a:lnTo>
                      <a:pt x="631459" y="415435"/>
                    </a:lnTo>
                    <a:cubicBezTo>
                      <a:pt x="634187" y="415435"/>
                      <a:pt x="642454" y="415435"/>
                      <a:pt x="648574" y="402910"/>
                    </a:cubicBezTo>
                    <a:lnTo>
                      <a:pt x="667771" y="361319"/>
                    </a:lnTo>
                    <a:lnTo>
                      <a:pt x="687485" y="370412"/>
                    </a:lnTo>
                    <a:lnTo>
                      <a:pt x="669268" y="409865"/>
                    </a:lnTo>
                    <a:lnTo>
                      <a:pt x="685728" y="441837"/>
                    </a:lnTo>
                    <a:lnTo>
                      <a:pt x="705637" y="394749"/>
                    </a:lnTo>
                    <a:cubicBezTo>
                      <a:pt x="720558" y="357798"/>
                      <a:pt x="747859" y="337346"/>
                      <a:pt x="782438" y="337346"/>
                    </a:cubicBezTo>
                    <a:cubicBezTo>
                      <a:pt x="828611" y="337346"/>
                      <a:pt x="858615" y="366315"/>
                      <a:pt x="866914" y="418892"/>
                    </a:cubicBezTo>
                    <a:lnTo>
                      <a:pt x="882734" y="532401"/>
                    </a:lnTo>
                    <a:lnTo>
                      <a:pt x="861239" y="535389"/>
                    </a:lnTo>
                    <a:lnTo>
                      <a:pt x="845451" y="422082"/>
                    </a:lnTo>
                    <a:cubicBezTo>
                      <a:pt x="838852" y="380321"/>
                      <a:pt x="817640" y="359052"/>
                      <a:pt x="782438" y="359052"/>
                    </a:cubicBezTo>
                    <a:cubicBezTo>
                      <a:pt x="756943" y="359052"/>
                      <a:pt x="737309" y="374265"/>
                      <a:pt x="725683" y="403048"/>
                    </a:cubicBezTo>
                    <a:lnTo>
                      <a:pt x="690691" y="485856"/>
                    </a:lnTo>
                    <a:cubicBezTo>
                      <a:pt x="689120" y="489580"/>
                      <a:pt x="685615" y="492106"/>
                      <a:pt x="681591" y="492446"/>
                    </a:cubicBezTo>
                    <a:cubicBezTo>
                      <a:pt x="680943" y="492503"/>
                      <a:pt x="616465" y="497855"/>
                      <a:pt x="595665" y="501449"/>
                    </a:cubicBezTo>
                    <a:cubicBezTo>
                      <a:pt x="592718" y="501951"/>
                      <a:pt x="587245" y="502899"/>
                      <a:pt x="587245" y="516346"/>
                    </a:cubicBezTo>
                    <a:cubicBezTo>
                      <a:pt x="587245" y="523868"/>
                      <a:pt x="589496" y="532507"/>
                      <a:pt x="606992" y="532507"/>
                    </a:cubicBezTo>
                    <a:lnTo>
                      <a:pt x="706560" y="532507"/>
                    </a:lnTo>
                    <a:cubicBezTo>
                      <a:pt x="716542" y="532507"/>
                      <a:pt x="724031" y="527090"/>
                      <a:pt x="729472" y="515966"/>
                    </a:cubicBezTo>
                    <a:lnTo>
                      <a:pt x="762343" y="444727"/>
                    </a:lnTo>
                    <a:lnTo>
                      <a:pt x="782057" y="453819"/>
                    </a:lnTo>
                    <a:lnTo>
                      <a:pt x="749073" y="525268"/>
                    </a:lnTo>
                    <a:cubicBezTo>
                      <a:pt x="745835" y="531907"/>
                      <a:pt x="741827" y="537413"/>
                      <a:pt x="737220" y="541834"/>
                    </a:cubicBezTo>
                    <a:lnTo>
                      <a:pt x="765314" y="596273"/>
                    </a:lnTo>
                    <a:cubicBezTo>
                      <a:pt x="767047" y="599649"/>
                      <a:pt x="766901" y="603673"/>
                      <a:pt x="764934" y="606903"/>
                    </a:cubicBezTo>
                    <a:cubicBezTo>
                      <a:pt x="762966" y="610141"/>
                      <a:pt x="759453" y="612109"/>
                      <a:pt x="755663" y="612109"/>
                    </a:cubicBezTo>
                    <a:lnTo>
                      <a:pt x="127063" y="612109"/>
                    </a:lnTo>
                    <a:cubicBezTo>
                      <a:pt x="123273" y="612109"/>
                      <a:pt x="119760" y="610141"/>
                      <a:pt x="117784" y="606903"/>
                    </a:cubicBezTo>
                    <a:cubicBezTo>
                      <a:pt x="115825" y="603665"/>
                      <a:pt x="115679" y="599633"/>
                      <a:pt x="117420" y="596273"/>
                    </a:cubicBezTo>
                    <a:lnTo>
                      <a:pt x="145530" y="541866"/>
                    </a:lnTo>
                    <a:cubicBezTo>
                      <a:pt x="140956" y="537478"/>
                      <a:pt x="136972" y="532037"/>
                      <a:pt x="133766" y="525495"/>
                    </a:cubicBezTo>
                    <a:lnTo>
                      <a:pt x="100693" y="453819"/>
                    </a:lnTo>
                    <a:lnTo>
                      <a:pt x="120407" y="444727"/>
                    </a:lnTo>
                    <a:lnTo>
                      <a:pt x="153375" y="516176"/>
                    </a:lnTo>
                    <a:cubicBezTo>
                      <a:pt x="158719" y="527090"/>
                      <a:pt x="166208" y="532507"/>
                      <a:pt x="176182" y="532507"/>
                    </a:cubicBezTo>
                    <a:lnTo>
                      <a:pt x="275758" y="532507"/>
                    </a:lnTo>
                    <a:cubicBezTo>
                      <a:pt x="293246" y="532507"/>
                      <a:pt x="295489" y="523868"/>
                      <a:pt x="295489" y="516346"/>
                    </a:cubicBezTo>
                    <a:cubicBezTo>
                      <a:pt x="295489" y="502899"/>
                      <a:pt x="290024" y="501959"/>
                      <a:pt x="287085" y="501449"/>
                    </a:cubicBezTo>
                    <a:cubicBezTo>
                      <a:pt x="266269" y="497855"/>
                      <a:pt x="201799" y="492503"/>
                      <a:pt x="201151" y="492446"/>
                    </a:cubicBezTo>
                    <a:cubicBezTo>
                      <a:pt x="197119" y="492106"/>
                      <a:pt x="193614" y="489564"/>
                      <a:pt x="192043" y="485856"/>
                    </a:cubicBezTo>
                    <a:lnTo>
                      <a:pt x="157124" y="403201"/>
                    </a:lnTo>
                    <a:cubicBezTo>
                      <a:pt x="145425" y="374265"/>
                      <a:pt x="125799" y="359052"/>
                      <a:pt x="100304" y="359052"/>
                    </a:cubicBezTo>
                    <a:cubicBezTo>
                      <a:pt x="65094" y="359052"/>
                      <a:pt x="43890" y="380321"/>
                      <a:pt x="37251" y="422284"/>
                    </a:cubicBezTo>
                    <a:lnTo>
                      <a:pt x="21496" y="535389"/>
                    </a:lnTo>
                    <a:lnTo>
                      <a:pt x="0" y="532401"/>
                    </a:lnTo>
                    <a:lnTo>
                      <a:pt x="15796" y="419094"/>
                    </a:lnTo>
                    <a:cubicBezTo>
                      <a:pt x="24127" y="366315"/>
                      <a:pt x="54123" y="337355"/>
                      <a:pt x="100304" y="337355"/>
                    </a:cubicBezTo>
                    <a:cubicBezTo>
                      <a:pt x="134867" y="337355"/>
                      <a:pt x="162184" y="357798"/>
                      <a:pt x="177178" y="394911"/>
                    </a:cubicBezTo>
                    <a:lnTo>
                      <a:pt x="197192" y="442274"/>
                    </a:lnTo>
                    <a:lnTo>
                      <a:pt x="213611" y="410172"/>
                    </a:lnTo>
                    <a:lnTo>
                      <a:pt x="194253" y="368242"/>
                    </a:lnTo>
                    <a:lnTo>
                      <a:pt x="213959" y="359150"/>
                    </a:lnTo>
                    <a:lnTo>
                      <a:pt x="234265" y="403120"/>
                    </a:lnTo>
                    <a:cubicBezTo>
                      <a:pt x="240297" y="415435"/>
                      <a:pt x="248563" y="415435"/>
                      <a:pt x="251275" y="415435"/>
                    </a:cubicBezTo>
                    <a:lnTo>
                      <a:pt x="333177" y="415435"/>
                    </a:lnTo>
                    <a:cubicBezTo>
                      <a:pt x="347483" y="415435"/>
                      <a:pt x="347483" y="408051"/>
                      <a:pt x="347483" y="404076"/>
                    </a:cubicBezTo>
                    <a:cubicBezTo>
                      <a:pt x="347483" y="394619"/>
                      <a:pt x="344163" y="394053"/>
                      <a:pt x="342188" y="393713"/>
                    </a:cubicBezTo>
                    <a:cubicBezTo>
                      <a:pt x="325153" y="390774"/>
                      <a:pt x="272188" y="386385"/>
                      <a:pt x="271653" y="386345"/>
                    </a:cubicBezTo>
                    <a:cubicBezTo>
                      <a:pt x="267630" y="386005"/>
                      <a:pt x="264124" y="383471"/>
                      <a:pt x="262553" y="379755"/>
                    </a:cubicBezTo>
                    <a:lnTo>
                      <a:pt x="233820" y="311754"/>
                    </a:lnTo>
                    <a:cubicBezTo>
                      <a:pt x="230249" y="302897"/>
                      <a:pt x="225675" y="295869"/>
                      <a:pt x="220347" y="290315"/>
                    </a:cubicBezTo>
                    <a:cubicBezTo>
                      <a:pt x="207215" y="315624"/>
                      <a:pt x="180894" y="332974"/>
                      <a:pt x="150566" y="332974"/>
                    </a:cubicBezTo>
                    <a:cubicBezTo>
                      <a:pt x="107186" y="332974"/>
                      <a:pt x="71903" y="297521"/>
                      <a:pt x="71903" y="253955"/>
                    </a:cubicBezTo>
                    <a:cubicBezTo>
                      <a:pt x="71903" y="210381"/>
                      <a:pt x="107186" y="174927"/>
                      <a:pt x="150566" y="174927"/>
                    </a:cubicBezTo>
                    <a:cubicBezTo>
                      <a:pt x="155399" y="174927"/>
                      <a:pt x="160103" y="175430"/>
                      <a:pt x="164702" y="176272"/>
                    </a:cubicBezTo>
                    <a:cubicBezTo>
                      <a:pt x="170345" y="145077"/>
                      <a:pt x="197532" y="121322"/>
                      <a:pt x="230201" y="121322"/>
                    </a:cubicBezTo>
                    <a:cubicBezTo>
                      <a:pt x="231545" y="121322"/>
                      <a:pt x="232856" y="121452"/>
                      <a:pt x="234184" y="121525"/>
                    </a:cubicBezTo>
                    <a:lnTo>
                      <a:pt x="234184" y="10857"/>
                    </a:lnTo>
                    <a:cubicBezTo>
                      <a:pt x="234184" y="4858"/>
                      <a:pt x="239034" y="0"/>
                      <a:pt x="245033" y="0"/>
                    </a:cubicBezTo>
                    <a:close/>
                  </a:path>
                </a:pathLst>
              </a:custGeom>
              <a:solidFill>
                <a:schemeClr val="tx2"/>
              </a:solidFill>
              <a:ln w="8096" cap="flat">
                <a:noFill/>
                <a:prstDash val="solid"/>
                <a:miter/>
              </a:ln>
            </p:spPr>
            <p:txBody>
              <a:bodyPr rtlCol="0" anchor="ctr"/>
              <a:lstStyle/>
              <a:p>
                <a:endParaRPr lang="nl-NL"/>
              </a:p>
            </p:txBody>
          </p:sp>
        </p:grpSp>
        <p:grpSp>
          <p:nvGrpSpPr>
            <p:cNvPr id="237" name="Groep 236">
              <a:extLst>
                <a:ext uri="{FF2B5EF4-FFF2-40B4-BE49-F238E27FC236}">
                  <a16:creationId xmlns:a16="http://schemas.microsoft.com/office/drawing/2014/main" id="{27EEAF0E-4173-F07E-8E58-EB089FE11B68}"/>
                </a:ext>
              </a:extLst>
            </p:cNvPr>
            <p:cNvGrpSpPr/>
            <p:nvPr/>
          </p:nvGrpSpPr>
          <p:grpSpPr>
            <a:xfrm>
              <a:off x="2458373" y="3208529"/>
              <a:ext cx="2873201" cy="3259644"/>
              <a:chOff x="50232" y="3124216"/>
              <a:chExt cx="2873201" cy="3259644"/>
            </a:xfrm>
          </p:grpSpPr>
          <p:grpSp>
            <p:nvGrpSpPr>
              <p:cNvPr id="220" name="Groep 219">
                <a:extLst>
                  <a:ext uri="{FF2B5EF4-FFF2-40B4-BE49-F238E27FC236}">
                    <a16:creationId xmlns:a16="http://schemas.microsoft.com/office/drawing/2014/main" id="{AEF65B55-42CE-E6CB-6077-964E6C036A35}"/>
                  </a:ext>
                </a:extLst>
              </p:cNvPr>
              <p:cNvGrpSpPr/>
              <p:nvPr/>
            </p:nvGrpSpPr>
            <p:grpSpPr>
              <a:xfrm rot="13728384" flipH="1">
                <a:off x="50232" y="3510659"/>
                <a:ext cx="2873201" cy="2873201"/>
                <a:chOff x="4105140" y="762000"/>
                <a:chExt cx="3210560" cy="3210560"/>
              </a:xfrm>
            </p:grpSpPr>
            <p:grpSp>
              <p:nvGrpSpPr>
                <p:cNvPr id="221" name="Groep 220">
                  <a:extLst>
                    <a:ext uri="{FF2B5EF4-FFF2-40B4-BE49-F238E27FC236}">
                      <a16:creationId xmlns:a16="http://schemas.microsoft.com/office/drawing/2014/main" id="{373D9FDF-B7C4-FA16-F61E-3A665594BFED}"/>
                    </a:ext>
                  </a:extLst>
                </p:cNvPr>
                <p:cNvGrpSpPr/>
                <p:nvPr/>
              </p:nvGrpSpPr>
              <p:grpSpPr>
                <a:xfrm>
                  <a:off x="4105140" y="762000"/>
                  <a:ext cx="3210560" cy="3210560"/>
                  <a:chOff x="6915198" y="-176486"/>
                  <a:chExt cx="3888000" cy="3888000"/>
                </a:xfrm>
              </p:grpSpPr>
              <p:sp>
                <p:nvSpPr>
                  <p:cNvPr id="223" name="Koorde 222">
                    <a:extLst>
                      <a:ext uri="{FF2B5EF4-FFF2-40B4-BE49-F238E27FC236}">
                        <a16:creationId xmlns:a16="http://schemas.microsoft.com/office/drawing/2014/main" id="{90BD995A-0ABC-AF4B-133D-545F273B9B34}"/>
                      </a:ext>
                    </a:extLst>
                  </p:cNvPr>
                  <p:cNvSpPr>
                    <a:spLocks noChangeAspect="1"/>
                  </p:cNvSpPr>
                  <p:nvPr/>
                </p:nvSpPr>
                <p:spPr>
                  <a:xfrm rot="19282578">
                    <a:off x="6915198" y="-176486"/>
                    <a:ext cx="3888000" cy="3888000"/>
                  </a:xfrm>
                  <a:prstGeom prst="chord">
                    <a:avLst>
                      <a:gd name="adj1" fmla="val 3167894"/>
                      <a:gd name="adj2" fmla="val 12243954"/>
                    </a:avLst>
                  </a:prstGeom>
                  <a:solidFill>
                    <a:srgbClr val="EAF7F9"/>
                  </a:solidFill>
                  <a:ln w="539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24" name="Koorde 223">
                    <a:extLst>
                      <a:ext uri="{FF2B5EF4-FFF2-40B4-BE49-F238E27FC236}">
                        <a16:creationId xmlns:a16="http://schemas.microsoft.com/office/drawing/2014/main" id="{D5C1CA95-24B0-4FA8-ADD4-59D5091608C4}"/>
                      </a:ext>
                    </a:extLst>
                  </p:cNvPr>
                  <p:cNvSpPr/>
                  <p:nvPr/>
                </p:nvSpPr>
                <p:spPr>
                  <a:xfrm rot="19260574">
                    <a:off x="7034826" y="-53312"/>
                    <a:ext cx="3648738" cy="3648737"/>
                  </a:xfrm>
                  <a:prstGeom prst="chord">
                    <a:avLst>
                      <a:gd name="adj1" fmla="val 3167894"/>
                      <a:gd name="adj2" fmla="val 12300072"/>
                    </a:avLst>
                  </a:prstGeom>
                  <a:solidFill>
                    <a:schemeClr val="accent3">
                      <a:lumMod val="20000"/>
                      <a:lumOff val="80000"/>
                    </a:schemeClr>
                  </a:solidFill>
                  <a:ln w="539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cxnSp>
              <p:nvCxnSpPr>
                <p:cNvPr id="222" name="Rechte verbindingslijn 221">
                  <a:extLst>
                    <a:ext uri="{FF2B5EF4-FFF2-40B4-BE49-F238E27FC236}">
                      <a16:creationId xmlns:a16="http://schemas.microsoft.com/office/drawing/2014/main" id="{A6403908-AEF6-1970-AD7C-E3B8B4A054CC}"/>
                    </a:ext>
                  </a:extLst>
                </p:cNvPr>
                <p:cNvCxnSpPr>
                  <a:cxnSpLocks/>
                </p:cNvCxnSpPr>
                <p:nvPr/>
              </p:nvCxnSpPr>
              <p:spPr>
                <a:xfrm rot="13728384" flipH="1">
                  <a:off x="4689567" y="1549230"/>
                  <a:ext cx="2045555" cy="2378248"/>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227" name="Tekstvak 226">
                <a:extLst>
                  <a:ext uri="{FF2B5EF4-FFF2-40B4-BE49-F238E27FC236}">
                    <a16:creationId xmlns:a16="http://schemas.microsoft.com/office/drawing/2014/main" id="{00EAD1D7-323C-E264-8162-64D0CA1B7F8F}"/>
                  </a:ext>
                </a:extLst>
              </p:cNvPr>
              <p:cNvSpPr txBox="1"/>
              <p:nvPr/>
            </p:nvSpPr>
            <p:spPr>
              <a:xfrm rot="2929025">
                <a:off x="638037" y="4283407"/>
                <a:ext cx="2626159" cy="307777"/>
              </a:xfrm>
              <a:prstGeom prst="rect">
                <a:avLst/>
              </a:prstGeom>
              <a:noFill/>
            </p:spPr>
            <p:txBody>
              <a:bodyPr wrap="square" lIns="0" tIns="0" rIns="0" bIns="0" rtlCol="0">
                <a:spAutoFit/>
              </a:bodyPr>
              <a:lstStyle/>
              <a:p>
                <a:pPr algn="ctr"/>
                <a:r>
                  <a:rPr lang="nl-NL" sz="2000" b="1">
                    <a:solidFill>
                      <a:schemeClr val="accent3"/>
                    </a:solidFill>
                  </a:rPr>
                  <a:t>Activeren</a:t>
                </a:r>
              </a:p>
            </p:txBody>
          </p:sp>
        </p:grpSp>
        <p:sp>
          <p:nvSpPr>
            <p:cNvPr id="242" name="Vrije vorm 241">
              <a:extLst>
                <a:ext uri="{FF2B5EF4-FFF2-40B4-BE49-F238E27FC236}">
                  <a16:creationId xmlns:a16="http://schemas.microsoft.com/office/drawing/2014/main" id="{0925969F-E079-4266-CCA3-060EFBCAE45B}"/>
                </a:ext>
              </a:extLst>
            </p:cNvPr>
            <p:cNvSpPr/>
            <p:nvPr/>
          </p:nvSpPr>
          <p:spPr>
            <a:xfrm>
              <a:off x="3286524" y="5061137"/>
              <a:ext cx="676987" cy="676958"/>
            </a:xfrm>
            <a:custGeom>
              <a:avLst/>
              <a:gdLst>
                <a:gd name="connsiteX0" fmla="*/ 344163 w 749195"/>
                <a:gd name="connsiteY0" fmla="*/ 572219 h 749163"/>
                <a:gd name="connsiteX1" fmla="*/ 254158 w 749195"/>
                <a:gd name="connsiteY1" fmla="*/ 634803 h 749163"/>
                <a:gd name="connsiteX2" fmla="*/ 261056 w 749195"/>
                <a:gd name="connsiteY2" fmla="*/ 634107 h 749163"/>
                <a:gd name="connsiteX3" fmla="*/ 490941 w 749195"/>
                <a:gd name="connsiteY3" fmla="*/ 634107 h 749163"/>
                <a:gd name="connsiteX4" fmla="*/ 497871 w 749195"/>
                <a:gd name="connsiteY4" fmla="*/ 634811 h 749163"/>
                <a:gd name="connsiteX5" fmla="*/ 408593 w 749195"/>
                <a:gd name="connsiteY5" fmla="*/ 572219 h 749163"/>
                <a:gd name="connsiteX6" fmla="*/ 344163 w 749195"/>
                <a:gd name="connsiteY6" fmla="*/ 550513 h 749163"/>
                <a:gd name="connsiteX7" fmla="*/ 408593 w 749195"/>
                <a:gd name="connsiteY7" fmla="*/ 550513 h 749163"/>
                <a:gd name="connsiteX8" fmla="*/ 519658 w 749195"/>
                <a:gd name="connsiteY8" fmla="*/ 636528 h 749163"/>
                <a:gd name="connsiteX9" fmla="*/ 519658 w 749195"/>
                <a:gd name="connsiteY9" fmla="*/ 644300 h 749163"/>
                <a:gd name="connsiteX10" fmla="*/ 537510 w 749195"/>
                <a:gd name="connsiteY10" fmla="*/ 680676 h 749163"/>
                <a:gd name="connsiteX11" fmla="*/ 537510 w 749195"/>
                <a:gd name="connsiteY11" fmla="*/ 749163 h 749163"/>
                <a:gd name="connsiteX12" fmla="*/ 515804 w 749195"/>
                <a:gd name="connsiteY12" fmla="*/ 749163 h 749163"/>
                <a:gd name="connsiteX13" fmla="*/ 515804 w 749195"/>
                <a:gd name="connsiteY13" fmla="*/ 680676 h 749163"/>
                <a:gd name="connsiteX14" fmla="*/ 490941 w 749195"/>
                <a:gd name="connsiteY14" fmla="*/ 655813 h 749163"/>
                <a:gd name="connsiteX15" fmla="*/ 261056 w 749195"/>
                <a:gd name="connsiteY15" fmla="*/ 655813 h 749163"/>
                <a:gd name="connsiteX16" fmla="*/ 236192 w 749195"/>
                <a:gd name="connsiteY16" fmla="*/ 680676 h 749163"/>
                <a:gd name="connsiteX17" fmla="*/ 236192 w 749195"/>
                <a:gd name="connsiteY17" fmla="*/ 749163 h 749163"/>
                <a:gd name="connsiteX18" fmla="*/ 214486 w 749195"/>
                <a:gd name="connsiteY18" fmla="*/ 749163 h 749163"/>
                <a:gd name="connsiteX19" fmla="*/ 214486 w 749195"/>
                <a:gd name="connsiteY19" fmla="*/ 680676 h 749163"/>
                <a:gd name="connsiteX20" fmla="*/ 232354 w 749195"/>
                <a:gd name="connsiteY20" fmla="*/ 644284 h 749163"/>
                <a:gd name="connsiteX21" fmla="*/ 232354 w 749195"/>
                <a:gd name="connsiteY21" fmla="*/ 636649 h 749163"/>
                <a:gd name="connsiteX22" fmla="*/ 344163 w 749195"/>
                <a:gd name="connsiteY22" fmla="*/ 550513 h 749163"/>
                <a:gd name="connsiteX23" fmla="*/ 375998 w 749195"/>
                <a:gd name="connsiteY23" fmla="*/ 383893 h 749163"/>
                <a:gd name="connsiteX24" fmla="*/ 311010 w 749195"/>
                <a:gd name="connsiteY24" fmla="*/ 448882 h 749163"/>
                <a:gd name="connsiteX25" fmla="*/ 375998 w 749195"/>
                <a:gd name="connsiteY25" fmla="*/ 513846 h 749163"/>
                <a:gd name="connsiteX26" fmla="*/ 440963 w 749195"/>
                <a:gd name="connsiteY26" fmla="*/ 448882 h 749163"/>
                <a:gd name="connsiteX27" fmla="*/ 375998 w 749195"/>
                <a:gd name="connsiteY27" fmla="*/ 383893 h 749163"/>
                <a:gd name="connsiteX28" fmla="*/ 375998 w 749195"/>
                <a:gd name="connsiteY28" fmla="*/ 362195 h 749163"/>
                <a:gd name="connsiteX29" fmla="*/ 462669 w 749195"/>
                <a:gd name="connsiteY29" fmla="*/ 448882 h 749163"/>
                <a:gd name="connsiteX30" fmla="*/ 375998 w 749195"/>
                <a:gd name="connsiteY30" fmla="*/ 535552 h 749163"/>
                <a:gd name="connsiteX31" fmla="*/ 289312 w 749195"/>
                <a:gd name="connsiteY31" fmla="*/ 448882 h 749163"/>
                <a:gd name="connsiteX32" fmla="*/ 375998 w 749195"/>
                <a:gd name="connsiteY32" fmla="*/ 362195 h 749163"/>
                <a:gd name="connsiteX33" fmla="*/ 650567 w 749195"/>
                <a:gd name="connsiteY33" fmla="*/ 361790 h 749163"/>
                <a:gd name="connsiteX34" fmla="*/ 733683 w 749195"/>
                <a:gd name="connsiteY34" fmla="*/ 441603 h 749163"/>
                <a:gd name="connsiteX35" fmla="*/ 749195 w 749195"/>
                <a:gd name="connsiteY35" fmla="*/ 559808 h 749163"/>
                <a:gd name="connsiteX36" fmla="*/ 727684 w 749195"/>
                <a:gd name="connsiteY36" fmla="*/ 562626 h 749163"/>
                <a:gd name="connsiteX37" fmla="*/ 712212 w 749195"/>
                <a:gd name="connsiteY37" fmla="*/ 444720 h 749163"/>
                <a:gd name="connsiteX38" fmla="*/ 650567 w 749195"/>
                <a:gd name="connsiteY38" fmla="*/ 383496 h 749163"/>
                <a:gd name="connsiteX39" fmla="*/ 595067 w 749195"/>
                <a:gd name="connsiteY39" fmla="*/ 426301 h 749163"/>
                <a:gd name="connsiteX40" fmla="*/ 564779 w 749195"/>
                <a:gd name="connsiteY40" fmla="*/ 492480 h 749163"/>
                <a:gd name="connsiteX41" fmla="*/ 556237 w 749195"/>
                <a:gd name="connsiteY41" fmla="*/ 498730 h 749163"/>
                <a:gd name="connsiteX42" fmla="*/ 484286 w 749195"/>
                <a:gd name="connsiteY42" fmla="*/ 507555 h 749163"/>
                <a:gd name="connsiteX43" fmla="*/ 475704 w 749195"/>
                <a:gd name="connsiteY43" fmla="*/ 521901 h 749163"/>
                <a:gd name="connsiteX44" fmla="*/ 494860 w 749195"/>
                <a:gd name="connsiteY44" fmla="*/ 537398 h 749163"/>
                <a:gd name="connsiteX45" fmla="*/ 580299 w 749195"/>
                <a:gd name="connsiteY45" fmla="*/ 537398 h 749163"/>
                <a:gd name="connsiteX46" fmla="*/ 602612 w 749195"/>
                <a:gd name="connsiteY46" fmla="*/ 521359 h 749163"/>
                <a:gd name="connsiteX47" fmla="*/ 634415 w 749195"/>
                <a:gd name="connsiteY47" fmla="*/ 462119 h 749163"/>
                <a:gd name="connsiteX48" fmla="*/ 653530 w 749195"/>
                <a:gd name="connsiteY48" fmla="*/ 472401 h 749163"/>
                <a:gd name="connsiteX49" fmla="*/ 622254 w 749195"/>
                <a:gd name="connsiteY49" fmla="*/ 530637 h 749163"/>
                <a:gd name="connsiteX50" fmla="*/ 670921 w 749195"/>
                <a:gd name="connsiteY50" fmla="*/ 629841 h 749163"/>
                <a:gd name="connsiteX51" fmla="*/ 670394 w 749195"/>
                <a:gd name="connsiteY51" fmla="*/ 640366 h 749163"/>
                <a:gd name="connsiteX52" fmla="*/ 661181 w 749195"/>
                <a:gd name="connsiteY52" fmla="*/ 645475 h 749163"/>
                <a:gd name="connsiteX53" fmla="*/ 542150 w 749195"/>
                <a:gd name="connsiteY53" fmla="*/ 645475 h 749163"/>
                <a:gd name="connsiteX54" fmla="*/ 542150 w 749195"/>
                <a:gd name="connsiteY54" fmla="*/ 623768 h 749163"/>
                <a:gd name="connsiteX55" fmla="*/ 643774 w 749195"/>
                <a:gd name="connsiteY55" fmla="*/ 623768 h 749163"/>
                <a:gd name="connsiteX56" fmla="*/ 607422 w 749195"/>
                <a:gd name="connsiteY56" fmla="*/ 549664 h 749163"/>
                <a:gd name="connsiteX57" fmla="*/ 580299 w 749195"/>
                <a:gd name="connsiteY57" fmla="*/ 559096 h 749163"/>
                <a:gd name="connsiteX58" fmla="*/ 494860 w 749195"/>
                <a:gd name="connsiteY58" fmla="*/ 559096 h 749163"/>
                <a:gd name="connsiteX59" fmla="*/ 453998 w 749195"/>
                <a:gd name="connsiteY59" fmla="*/ 521901 h 749163"/>
                <a:gd name="connsiteX60" fmla="*/ 478756 w 749195"/>
                <a:gd name="connsiteY60" fmla="*/ 486537 h 749163"/>
                <a:gd name="connsiteX61" fmla="*/ 480610 w 749195"/>
                <a:gd name="connsiteY61" fmla="*/ 486140 h 749163"/>
                <a:gd name="connsiteX62" fmla="*/ 547566 w 749195"/>
                <a:gd name="connsiteY62" fmla="*/ 477931 h 749163"/>
                <a:gd name="connsiteX63" fmla="*/ 559662 w 749195"/>
                <a:gd name="connsiteY63" fmla="*/ 451504 h 749163"/>
                <a:gd name="connsiteX64" fmla="*/ 537389 w 749195"/>
                <a:gd name="connsiteY64" fmla="*/ 405915 h 749163"/>
                <a:gd name="connsiteX65" fmla="*/ 459633 w 749195"/>
                <a:gd name="connsiteY65" fmla="*/ 405915 h 749163"/>
                <a:gd name="connsiteX66" fmla="*/ 459633 w 749195"/>
                <a:gd name="connsiteY66" fmla="*/ 384217 h 749163"/>
                <a:gd name="connsiteX67" fmla="*/ 544166 w 749195"/>
                <a:gd name="connsiteY67" fmla="*/ 384217 h 749163"/>
                <a:gd name="connsiteX68" fmla="*/ 553914 w 749195"/>
                <a:gd name="connsiteY68" fmla="*/ 390297 h 749163"/>
                <a:gd name="connsiteX69" fmla="*/ 571353 w 749195"/>
                <a:gd name="connsiteY69" fmla="*/ 425977 h 749163"/>
                <a:gd name="connsiteX70" fmla="*/ 575142 w 749195"/>
                <a:gd name="connsiteY70" fmla="*/ 417703 h 749163"/>
                <a:gd name="connsiteX71" fmla="*/ 650567 w 749195"/>
                <a:gd name="connsiteY71" fmla="*/ 361790 h 749163"/>
                <a:gd name="connsiteX72" fmla="*/ 98629 w 749195"/>
                <a:gd name="connsiteY72" fmla="*/ 361790 h 749163"/>
                <a:gd name="connsiteX73" fmla="*/ 174256 w 749195"/>
                <a:gd name="connsiteY73" fmla="*/ 418140 h 749163"/>
                <a:gd name="connsiteX74" fmla="*/ 179154 w 749195"/>
                <a:gd name="connsiteY74" fmla="*/ 428835 h 749163"/>
                <a:gd name="connsiteX75" fmla="*/ 197953 w 749195"/>
                <a:gd name="connsiteY75" fmla="*/ 390305 h 749163"/>
                <a:gd name="connsiteX76" fmla="*/ 207701 w 749195"/>
                <a:gd name="connsiteY76" fmla="*/ 384217 h 749163"/>
                <a:gd name="connsiteX77" fmla="*/ 291594 w 749195"/>
                <a:gd name="connsiteY77" fmla="*/ 384217 h 749163"/>
                <a:gd name="connsiteX78" fmla="*/ 291594 w 749195"/>
                <a:gd name="connsiteY78" fmla="*/ 405915 h 749163"/>
                <a:gd name="connsiteX79" fmla="*/ 214486 w 749195"/>
                <a:gd name="connsiteY79" fmla="*/ 405915 h 749163"/>
                <a:gd name="connsiteX80" fmla="*/ 190845 w 749195"/>
                <a:gd name="connsiteY80" fmla="*/ 454363 h 749163"/>
                <a:gd name="connsiteX81" fmla="*/ 201629 w 749195"/>
                <a:gd name="connsiteY81" fmla="*/ 477931 h 749163"/>
                <a:gd name="connsiteX82" fmla="*/ 247170 w 749195"/>
                <a:gd name="connsiteY82" fmla="*/ 483517 h 749163"/>
                <a:gd name="connsiteX83" fmla="*/ 243301 w 749195"/>
                <a:gd name="connsiteY83" fmla="*/ 469907 h 749163"/>
                <a:gd name="connsiteX84" fmla="*/ 250773 w 749195"/>
                <a:gd name="connsiteY84" fmla="*/ 456500 h 749163"/>
                <a:gd name="connsiteX85" fmla="*/ 264181 w 749195"/>
                <a:gd name="connsiteY85" fmla="*/ 463973 h 749163"/>
                <a:gd name="connsiteX86" fmla="*/ 270609 w 749195"/>
                <a:gd name="connsiteY86" fmla="*/ 486602 h 749163"/>
                <a:gd name="connsiteX87" fmla="*/ 295214 w 749195"/>
                <a:gd name="connsiteY87" fmla="*/ 521901 h 749163"/>
                <a:gd name="connsiteX88" fmla="*/ 254336 w 749195"/>
                <a:gd name="connsiteY88" fmla="*/ 559096 h 749163"/>
                <a:gd name="connsiteX89" fmla="*/ 168896 w 749195"/>
                <a:gd name="connsiteY89" fmla="*/ 559096 h 749163"/>
                <a:gd name="connsiteX90" fmla="*/ 143644 w 749195"/>
                <a:gd name="connsiteY90" fmla="*/ 551080 h 749163"/>
                <a:gd name="connsiteX91" fmla="*/ 108182 w 749195"/>
                <a:gd name="connsiteY91" fmla="*/ 623768 h 749163"/>
                <a:gd name="connsiteX92" fmla="*/ 204835 w 749195"/>
                <a:gd name="connsiteY92" fmla="*/ 623768 h 749163"/>
                <a:gd name="connsiteX93" fmla="*/ 204835 w 749195"/>
                <a:gd name="connsiteY93" fmla="*/ 645466 h 749163"/>
                <a:gd name="connsiteX94" fmla="*/ 90808 w 749195"/>
                <a:gd name="connsiteY94" fmla="*/ 645466 h 749163"/>
                <a:gd name="connsiteX95" fmla="*/ 81610 w 749195"/>
                <a:gd name="connsiteY95" fmla="*/ 640374 h 749163"/>
                <a:gd name="connsiteX96" fmla="*/ 81060 w 749195"/>
                <a:gd name="connsiteY96" fmla="*/ 629857 h 749163"/>
                <a:gd name="connsiteX97" fmla="*/ 128301 w 749195"/>
                <a:gd name="connsiteY97" fmla="*/ 533042 h 749163"/>
                <a:gd name="connsiteX98" fmla="*/ 127111 w 749195"/>
                <a:gd name="connsiteY98" fmla="*/ 530921 h 749163"/>
                <a:gd name="connsiteX99" fmla="*/ 95674 w 749195"/>
                <a:gd name="connsiteY99" fmla="*/ 472385 h 749163"/>
                <a:gd name="connsiteX100" fmla="*/ 114797 w 749195"/>
                <a:gd name="connsiteY100" fmla="*/ 462127 h 749163"/>
                <a:gd name="connsiteX101" fmla="*/ 146405 w 749195"/>
                <a:gd name="connsiteY101" fmla="*/ 521011 h 749163"/>
                <a:gd name="connsiteX102" fmla="*/ 168896 w 749195"/>
                <a:gd name="connsiteY102" fmla="*/ 537398 h 749163"/>
                <a:gd name="connsiteX103" fmla="*/ 254336 w 749195"/>
                <a:gd name="connsiteY103" fmla="*/ 537398 h 749163"/>
                <a:gd name="connsiteX104" fmla="*/ 273507 w 749195"/>
                <a:gd name="connsiteY104" fmla="*/ 521901 h 749163"/>
                <a:gd name="connsiteX105" fmla="*/ 264909 w 749195"/>
                <a:gd name="connsiteY105" fmla="*/ 507547 h 749163"/>
                <a:gd name="connsiteX106" fmla="*/ 192966 w 749195"/>
                <a:gd name="connsiteY106" fmla="*/ 498730 h 749163"/>
                <a:gd name="connsiteX107" fmla="*/ 184424 w 749195"/>
                <a:gd name="connsiteY107" fmla="*/ 492480 h 749163"/>
                <a:gd name="connsiteX108" fmla="*/ 154331 w 749195"/>
                <a:gd name="connsiteY108" fmla="*/ 426730 h 749163"/>
                <a:gd name="connsiteX109" fmla="*/ 98629 w 749195"/>
                <a:gd name="connsiteY109" fmla="*/ 383496 h 749163"/>
                <a:gd name="connsiteX110" fmla="*/ 36951 w 749195"/>
                <a:gd name="connsiteY110" fmla="*/ 445011 h 749163"/>
                <a:gd name="connsiteX111" fmla="*/ 21512 w 749195"/>
                <a:gd name="connsiteY111" fmla="*/ 562626 h 749163"/>
                <a:gd name="connsiteX112" fmla="*/ 0 w 749195"/>
                <a:gd name="connsiteY112" fmla="*/ 559808 h 749163"/>
                <a:gd name="connsiteX113" fmla="*/ 15480 w 749195"/>
                <a:gd name="connsiteY113" fmla="*/ 441894 h 749163"/>
                <a:gd name="connsiteX114" fmla="*/ 98629 w 749195"/>
                <a:gd name="connsiteY114" fmla="*/ 361790 h 749163"/>
                <a:gd name="connsiteX115" fmla="*/ 348519 w 749195"/>
                <a:gd name="connsiteY115" fmla="*/ 294817 h 749163"/>
                <a:gd name="connsiteX116" fmla="*/ 354600 w 749195"/>
                <a:gd name="connsiteY116" fmla="*/ 299173 h 749163"/>
                <a:gd name="connsiteX117" fmla="*/ 359838 w 749195"/>
                <a:gd name="connsiteY117" fmla="*/ 305083 h 749163"/>
                <a:gd name="connsiteX118" fmla="*/ 377269 w 749195"/>
                <a:gd name="connsiteY118" fmla="*/ 312548 h 749163"/>
                <a:gd name="connsiteX119" fmla="*/ 394684 w 749195"/>
                <a:gd name="connsiteY119" fmla="*/ 305099 h 749163"/>
                <a:gd name="connsiteX120" fmla="*/ 400020 w 749195"/>
                <a:gd name="connsiteY120" fmla="*/ 299157 h 749163"/>
                <a:gd name="connsiteX121" fmla="*/ 405776 w 749195"/>
                <a:gd name="connsiteY121" fmla="*/ 294817 h 749163"/>
                <a:gd name="connsiteX122" fmla="*/ 593398 w 749195"/>
                <a:gd name="connsiteY122" fmla="*/ 228088 h 749163"/>
                <a:gd name="connsiteX123" fmla="*/ 539267 w 749195"/>
                <a:gd name="connsiteY123" fmla="*/ 282219 h 749163"/>
                <a:gd name="connsiteX124" fmla="*/ 593398 w 749195"/>
                <a:gd name="connsiteY124" fmla="*/ 336351 h 749163"/>
                <a:gd name="connsiteX125" fmla="*/ 647530 w 749195"/>
                <a:gd name="connsiteY125" fmla="*/ 282219 h 749163"/>
                <a:gd name="connsiteX126" fmla="*/ 593398 w 749195"/>
                <a:gd name="connsiteY126" fmla="*/ 228088 h 749163"/>
                <a:gd name="connsiteX127" fmla="*/ 155805 w 749195"/>
                <a:gd name="connsiteY127" fmla="*/ 228088 h 749163"/>
                <a:gd name="connsiteX128" fmla="*/ 101665 w 749195"/>
                <a:gd name="connsiteY128" fmla="*/ 282219 h 749163"/>
                <a:gd name="connsiteX129" fmla="*/ 155805 w 749195"/>
                <a:gd name="connsiteY129" fmla="*/ 336351 h 749163"/>
                <a:gd name="connsiteX130" fmla="*/ 209928 w 749195"/>
                <a:gd name="connsiteY130" fmla="*/ 282219 h 749163"/>
                <a:gd name="connsiteX131" fmla="*/ 155805 w 749195"/>
                <a:gd name="connsiteY131" fmla="*/ 228088 h 749163"/>
                <a:gd name="connsiteX132" fmla="*/ 593398 w 749195"/>
                <a:gd name="connsiteY132" fmla="*/ 206382 h 749163"/>
                <a:gd name="connsiteX133" fmla="*/ 669236 w 749195"/>
                <a:gd name="connsiteY133" fmla="*/ 282219 h 749163"/>
                <a:gd name="connsiteX134" fmla="*/ 593398 w 749195"/>
                <a:gd name="connsiteY134" fmla="*/ 358057 h 749163"/>
                <a:gd name="connsiteX135" fmla="*/ 517561 w 749195"/>
                <a:gd name="connsiteY135" fmla="*/ 282219 h 749163"/>
                <a:gd name="connsiteX136" fmla="*/ 593398 w 749195"/>
                <a:gd name="connsiteY136" fmla="*/ 206382 h 749163"/>
                <a:gd name="connsiteX137" fmla="*/ 155805 w 749195"/>
                <a:gd name="connsiteY137" fmla="*/ 206382 h 749163"/>
                <a:gd name="connsiteX138" fmla="*/ 231634 w 749195"/>
                <a:gd name="connsiteY138" fmla="*/ 282219 h 749163"/>
                <a:gd name="connsiteX139" fmla="*/ 155805 w 749195"/>
                <a:gd name="connsiteY139" fmla="*/ 358057 h 749163"/>
                <a:gd name="connsiteX140" fmla="*/ 79959 w 749195"/>
                <a:gd name="connsiteY140" fmla="*/ 282219 h 749163"/>
                <a:gd name="connsiteX141" fmla="*/ 155805 w 749195"/>
                <a:gd name="connsiteY141" fmla="*/ 206382 h 749163"/>
                <a:gd name="connsiteX142" fmla="*/ 384508 w 749195"/>
                <a:gd name="connsiteY142" fmla="*/ 96200 h 749163"/>
                <a:gd name="connsiteX143" fmla="*/ 395357 w 749195"/>
                <a:gd name="connsiteY143" fmla="*/ 107049 h 749163"/>
                <a:gd name="connsiteX144" fmla="*/ 384508 w 749195"/>
                <a:gd name="connsiteY144" fmla="*/ 117898 h 749163"/>
                <a:gd name="connsiteX145" fmla="*/ 335728 w 749195"/>
                <a:gd name="connsiteY145" fmla="*/ 166662 h 749163"/>
                <a:gd name="connsiteX146" fmla="*/ 324871 w 749195"/>
                <a:gd name="connsiteY146" fmla="*/ 177511 h 749163"/>
                <a:gd name="connsiteX147" fmla="*/ 314022 w 749195"/>
                <a:gd name="connsiteY147" fmla="*/ 166662 h 749163"/>
                <a:gd name="connsiteX148" fmla="*/ 384508 w 749195"/>
                <a:gd name="connsiteY148" fmla="*/ 96200 h 749163"/>
                <a:gd name="connsiteX149" fmla="*/ 514890 w 749195"/>
                <a:gd name="connsiteY149" fmla="*/ 85408 h 749163"/>
                <a:gd name="connsiteX150" fmla="*/ 529050 w 749195"/>
                <a:gd name="connsiteY150" fmla="*/ 91343 h 749163"/>
                <a:gd name="connsiteX151" fmla="*/ 523116 w 749195"/>
                <a:gd name="connsiteY151" fmla="*/ 105503 h 749163"/>
                <a:gd name="connsiteX152" fmla="*/ 501458 w 749195"/>
                <a:gd name="connsiteY152" fmla="*/ 114360 h 749163"/>
                <a:gd name="connsiteX153" fmla="*/ 497345 w 749195"/>
                <a:gd name="connsiteY153" fmla="*/ 115170 h 749163"/>
                <a:gd name="connsiteX154" fmla="*/ 487298 w 749195"/>
                <a:gd name="connsiteY154" fmla="*/ 108426 h 749163"/>
                <a:gd name="connsiteX155" fmla="*/ 493232 w 749195"/>
                <a:gd name="connsiteY155" fmla="*/ 94265 h 749163"/>
                <a:gd name="connsiteX156" fmla="*/ 237163 w 749195"/>
                <a:gd name="connsiteY156" fmla="*/ 84259 h 749163"/>
                <a:gd name="connsiteX157" fmla="*/ 258756 w 749195"/>
                <a:gd name="connsiteY157" fmla="*/ 93294 h 749163"/>
                <a:gd name="connsiteX158" fmla="*/ 264569 w 749195"/>
                <a:gd name="connsiteY158" fmla="*/ 107503 h 749163"/>
                <a:gd name="connsiteX159" fmla="*/ 254554 w 749195"/>
                <a:gd name="connsiteY159" fmla="*/ 114158 h 749163"/>
                <a:gd name="connsiteX160" fmla="*/ 250360 w 749195"/>
                <a:gd name="connsiteY160" fmla="*/ 113324 h 749163"/>
                <a:gd name="connsiteX161" fmla="*/ 228776 w 749195"/>
                <a:gd name="connsiteY161" fmla="*/ 104281 h 749163"/>
                <a:gd name="connsiteX162" fmla="*/ 222955 w 749195"/>
                <a:gd name="connsiteY162" fmla="*/ 90072 h 749163"/>
                <a:gd name="connsiteX163" fmla="*/ 237163 w 749195"/>
                <a:gd name="connsiteY163" fmla="*/ 84259 h 749163"/>
                <a:gd name="connsiteX164" fmla="*/ 377205 w 749195"/>
                <a:gd name="connsiteY164" fmla="*/ 80226 h 749163"/>
                <a:gd name="connsiteX165" fmla="*/ 295886 w 749195"/>
                <a:gd name="connsiteY165" fmla="*/ 161512 h 749163"/>
                <a:gd name="connsiteX166" fmla="*/ 312807 w 749195"/>
                <a:gd name="connsiteY166" fmla="*/ 211078 h 749163"/>
                <a:gd name="connsiteX167" fmla="*/ 312993 w 749195"/>
                <a:gd name="connsiteY167" fmla="*/ 211418 h 749163"/>
                <a:gd name="connsiteX168" fmla="*/ 333250 w 749195"/>
                <a:gd name="connsiteY168" fmla="*/ 255016 h 749163"/>
                <a:gd name="connsiteX169" fmla="*/ 335687 w 749195"/>
                <a:gd name="connsiteY169" fmla="*/ 270577 h 749163"/>
                <a:gd name="connsiteX170" fmla="*/ 335792 w 749195"/>
                <a:gd name="connsiteY170" fmla="*/ 273119 h 749163"/>
                <a:gd name="connsiteX171" fmla="*/ 418852 w 749195"/>
                <a:gd name="connsiteY171" fmla="*/ 273119 h 749163"/>
                <a:gd name="connsiteX172" fmla="*/ 418843 w 749195"/>
                <a:gd name="connsiteY172" fmla="*/ 273022 h 749163"/>
                <a:gd name="connsiteX173" fmla="*/ 418779 w 749195"/>
                <a:gd name="connsiteY173" fmla="*/ 271824 h 749163"/>
                <a:gd name="connsiteX174" fmla="*/ 421143 w 749195"/>
                <a:gd name="connsiteY174" fmla="*/ 255324 h 749163"/>
                <a:gd name="connsiteX175" fmla="*/ 441724 w 749195"/>
                <a:gd name="connsiteY175" fmla="*/ 211037 h 749163"/>
                <a:gd name="connsiteX176" fmla="*/ 458531 w 749195"/>
                <a:gd name="connsiteY176" fmla="*/ 161860 h 749163"/>
                <a:gd name="connsiteX177" fmla="*/ 434801 w 749195"/>
                <a:gd name="connsiteY177" fmla="*/ 102369 h 749163"/>
                <a:gd name="connsiteX178" fmla="*/ 377205 w 749195"/>
                <a:gd name="connsiteY178" fmla="*/ 80226 h 749163"/>
                <a:gd name="connsiteX179" fmla="*/ 377205 w 749195"/>
                <a:gd name="connsiteY179" fmla="*/ 58520 h 749163"/>
                <a:gd name="connsiteX180" fmla="*/ 450225 w 749195"/>
                <a:gd name="connsiteY180" fmla="*/ 87092 h 749163"/>
                <a:gd name="connsiteX181" fmla="*/ 480237 w 749195"/>
                <a:gd name="connsiteY181" fmla="*/ 162087 h 749163"/>
                <a:gd name="connsiteX182" fmla="*/ 460231 w 749195"/>
                <a:gd name="connsiteY182" fmla="*/ 222388 h 749163"/>
                <a:gd name="connsiteX183" fmla="*/ 442339 w 749195"/>
                <a:gd name="connsiteY183" fmla="*/ 259995 h 749163"/>
                <a:gd name="connsiteX184" fmla="*/ 440509 w 749195"/>
                <a:gd name="connsiteY184" fmla="*/ 271508 h 749163"/>
                <a:gd name="connsiteX185" fmla="*/ 435327 w 749195"/>
                <a:gd name="connsiteY185" fmla="*/ 288494 h 749163"/>
                <a:gd name="connsiteX186" fmla="*/ 433441 w 749195"/>
                <a:gd name="connsiteY186" fmla="*/ 290194 h 749163"/>
                <a:gd name="connsiteX187" fmla="*/ 413249 w 749195"/>
                <a:gd name="connsiteY187" fmla="*/ 316580 h 749163"/>
                <a:gd name="connsiteX188" fmla="*/ 377269 w 749195"/>
                <a:gd name="connsiteY188" fmla="*/ 334254 h 749163"/>
                <a:gd name="connsiteX189" fmla="*/ 341257 w 749195"/>
                <a:gd name="connsiteY189" fmla="*/ 316547 h 749163"/>
                <a:gd name="connsiteX190" fmla="*/ 321389 w 749195"/>
                <a:gd name="connsiteY190" fmla="*/ 290729 h 749163"/>
                <a:gd name="connsiteX191" fmla="*/ 313981 w 749195"/>
                <a:gd name="connsiteY191" fmla="*/ 270577 h 749163"/>
                <a:gd name="connsiteX192" fmla="*/ 312305 w 749195"/>
                <a:gd name="connsiteY192" fmla="*/ 260732 h 749163"/>
                <a:gd name="connsiteX193" fmla="*/ 294121 w 749195"/>
                <a:gd name="connsiteY193" fmla="*/ 222121 h 749163"/>
                <a:gd name="connsiteX194" fmla="*/ 274188 w 749195"/>
                <a:gd name="connsiteY194" fmla="*/ 161512 h 749163"/>
                <a:gd name="connsiteX195" fmla="*/ 377205 w 749195"/>
                <a:gd name="connsiteY195" fmla="*/ 58520 h 749163"/>
                <a:gd name="connsiteX196" fmla="*/ 439741 w 749195"/>
                <a:gd name="connsiteY196" fmla="*/ 1328 h 749163"/>
                <a:gd name="connsiteX197" fmla="*/ 445570 w 749195"/>
                <a:gd name="connsiteY197" fmla="*/ 15529 h 749163"/>
                <a:gd name="connsiteX198" fmla="*/ 436550 w 749195"/>
                <a:gd name="connsiteY198" fmla="*/ 37098 h 749163"/>
                <a:gd name="connsiteX199" fmla="*/ 426535 w 749195"/>
                <a:gd name="connsiteY199" fmla="*/ 43761 h 749163"/>
                <a:gd name="connsiteX200" fmla="*/ 422350 w 749195"/>
                <a:gd name="connsiteY200" fmla="*/ 42919 h 749163"/>
                <a:gd name="connsiteX201" fmla="*/ 416520 w 749195"/>
                <a:gd name="connsiteY201" fmla="*/ 28718 h 749163"/>
                <a:gd name="connsiteX202" fmla="*/ 425540 w 749195"/>
                <a:gd name="connsiteY202" fmla="*/ 7158 h 749163"/>
                <a:gd name="connsiteX203" fmla="*/ 439741 w 749195"/>
                <a:gd name="connsiteY203" fmla="*/ 1328 h 749163"/>
                <a:gd name="connsiteX204" fmla="*/ 312969 w 749195"/>
                <a:gd name="connsiteY204" fmla="*/ 827 h 749163"/>
                <a:gd name="connsiteX205" fmla="*/ 327129 w 749195"/>
                <a:gd name="connsiteY205" fmla="*/ 6745 h 749163"/>
                <a:gd name="connsiteX206" fmla="*/ 336002 w 749195"/>
                <a:gd name="connsiteY206" fmla="*/ 28362 h 749163"/>
                <a:gd name="connsiteX207" fmla="*/ 330092 w 749195"/>
                <a:gd name="connsiteY207" fmla="*/ 42522 h 749163"/>
                <a:gd name="connsiteX208" fmla="*/ 325963 w 749195"/>
                <a:gd name="connsiteY208" fmla="*/ 43340 h 749163"/>
                <a:gd name="connsiteX209" fmla="*/ 315932 w 749195"/>
                <a:gd name="connsiteY209" fmla="*/ 36604 h 749163"/>
                <a:gd name="connsiteX210" fmla="*/ 307059 w 749195"/>
                <a:gd name="connsiteY210" fmla="*/ 14987 h 749163"/>
                <a:gd name="connsiteX211" fmla="*/ 312969 w 749195"/>
                <a:gd name="connsiteY211" fmla="*/ 827 h 74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749195" h="749163">
                  <a:moveTo>
                    <a:pt x="344163" y="572219"/>
                  </a:moveTo>
                  <a:cubicBezTo>
                    <a:pt x="288623" y="572219"/>
                    <a:pt x="255194" y="595593"/>
                    <a:pt x="254158" y="634803"/>
                  </a:cubicBezTo>
                  <a:cubicBezTo>
                    <a:pt x="256425" y="634463"/>
                    <a:pt x="258692" y="634107"/>
                    <a:pt x="261056" y="634107"/>
                  </a:cubicBezTo>
                  <a:lnTo>
                    <a:pt x="490941" y="634107"/>
                  </a:lnTo>
                  <a:cubicBezTo>
                    <a:pt x="493312" y="634107"/>
                    <a:pt x="495588" y="634463"/>
                    <a:pt x="497871" y="634811"/>
                  </a:cubicBezTo>
                  <a:cubicBezTo>
                    <a:pt x="496948" y="595026"/>
                    <a:pt x="464571" y="572219"/>
                    <a:pt x="408593" y="572219"/>
                  </a:cubicBezTo>
                  <a:close/>
                  <a:moveTo>
                    <a:pt x="344163" y="550513"/>
                  </a:moveTo>
                  <a:lnTo>
                    <a:pt x="408593" y="550513"/>
                  </a:lnTo>
                  <a:cubicBezTo>
                    <a:pt x="511651" y="550513"/>
                    <a:pt x="519658" y="616344"/>
                    <a:pt x="519658" y="636528"/>
                  </a:cubicBezTo>
                  <a:lnTo>
                    <a:pt x="519658" y="644300"/>
                  </a:lnTo>
                  <a:cubicBezTo>
                    <a:pt x="530442" y="652842"/>
                    <a:pt x="537510" y="665885"/>
                    <a:pt x="537510" y="680676"/>
                  </a:cubicBezTo>
                  <a:lnTo>
                    <a:pt x="537510" y="749163"/>
                  </a:lnTo>
                  <a:lnTo>
                    <a:pt x="515804" y="749163"/>
                  </a:lnTo>
                  <a:lnTo>
                    <a:pt x="515804" y="680676"/>
                  </a:lnTo>
                  <a:cubicBezTo>
                    <a:pt x="515804" y="666961"/>
                    <a:pt x="504655" y="655813"/>
                    <a:pt x="490941" y="655813"/>
                  </a:cubicBezTo>
                  <a:lnTo>
                    <a:pt x="261056" y="655813"/>
                  </a:lnTo>
                  <a:cubicBezTo>
                    <a:pt x="247340" y="655813"/>
                    <a:pt x="236192" y="666961"/>
                    <a:pt x="236192" y="680676"/>
                  </a:cubicBezTo>
                  <a:lnTo>
                    <a:pt x="236192" y="749163"/>
                  </a:lnTo>
                  <a:lnTo>
                    <a:pt x="214486" y="749163"/>
                  </a:lnTo>
                  <a:lnTo>
                    <a:pt x="214486" y="680676"/>
                  </a:lnTo>
                  <a:cubicBezTo>
                    <a:pt x="214486" y="665876"/>
                    <a:pt x="221562" y="652817"/>
                    <a:pt x="232354" y="644284"/>
                  </a:cubicBezTo>
                  <a:lnTo>
                    <a:pt x="232354" y="636649"/>
                  </a:lnTo>
                  <a:cubicBezTo>
                    <a:pt x="232354" y="595010"/>
                    <a:pt x="261719" y="550513"/>
                    <a:pt x="344163" y="550513"/>
                  </a:cubicBezTo>
                  <a:close/>
                  <a:moveTo>
                    <a:pt x="375998" y="383893"/>
                  </a:moveTo>
                  <a:cubicBezTo>
                    <a:pt x="340165" y="383893"/>
                    <a:pt x="311010" y="413047"/>
                    <a:pt x="311010" y="448882"/>
                  </a:cubicBezTo>
                  <a:cubicBezTo>
                    <a:pt x="311010" y="484699"/>
                    <a:pt x="340165" y="513846"/>
                    <a:pt x="375998" y="513846"/>
                  </a:cubicBezTo>
                  <a:cubicBezTo>
                    <a:pt x="411816" y="513846"/>
                    <a:pt x="440963" y="484699"/>
                    <a:pt x="440963" y="448882"/>
                  </a:cubicBezTo>
                  <a:cubicBezTo>
                    <a:pt x="440963" y="413047"/>
                    <a:pt x="411816" y="383893"/>
                    <a:pt x="375998" y="383893"/>
                  </a:cubicBezTo>
                  <a:close/>
                  <a:moveTo>
                    <a:pt x="375998" y="362195"/>
                  </a:moveTo>
                  <a:cubicBezTo>
                    <a:pt x="423783" y="362195"/>
                    <a:pt x="462669" y="401089"/>
                    <a:pt x="462669" y="448882"/>
                  </a:cubicBezTo>
                  <a:cubicBezTo>
                    <a:pt x="462669" y="496666"/>
                    <a:pt x="423783" y="535552"/>
                    <a:pt x="375998" y="535552"/>
                  </a:cubicBezTo>
                  <a:cubicBezTo>
                    <a:pt x="328198" y="535552"/>
                    <a:pt x="289312" y="496666"/>
                    <a:pt x="289312" y="448882"/>
                  </a:cubicBezTo>
                  <a:cubicBezTo>
                    <a:pt x="289312" y="401089"/>
                    <a:pt x="328198" y="362195"/>
                    <a:pt x="375998" y="362195"/>
                  </a:cubicBezTo>
                  <a:close/>
                  <a:moveTo>
                    <a:pt x="650567" y="361790"/>
                  </a:moveTo>
                  <a:cubicBezTo>
                    <a:pt x="695987" y="361790"/>
                    <a:pt x="725514" y="390135"/>
                    <a:pt x="733683" y="441603"/>
                  </a:cubicBezTo>
                  <a:lnTo>
                    <a:pt x="749195" y="559808"/>
                  </a:lnTo>
                  <a:lnTo>
                    <a:pt x="727684" y="562626"/>
                  </a:lnTo>
                  <a:lnTo>
                    <a:pt x="712212" y="444720"/>
                  </a:lnTo>
                  <a:cubicBezTo>
                    <a:pt x="705767" y="404190"/>
                    <a:pt x="685008" y="383496"/>
                    <a:pt x="650567" y="383496"/>
                  </a:cubicBezTo>
                  <a:cubicBezTo>
                    <a:pt x="625622" y="383496"/>
                    <a:pt x="606426" y="398296"/>
                    <a:pt x="595067" y="426301"/>
                  </a:cubicBezTo>
                  <a:lnTo>
                    <a:pt x="564779" y="492480"/>
                  </a:lnTo>
                  <a:cubicBezTo>
                    <a:pt x="563208" y="495912"/>
                    <a:pt x="559978" y="498277"/>
                    <a:pt x="556237" y="498730"/>
                  </a:cubicBezTo>
                  <a:lnTo>
                    <a:pt x="484286" y="507555"/>
                  </a:lnTo>
                  <a:cubicBezTo>
                    <a:pt x="479906" y="509077"/>
                    <a:pt x="475704" y="512170"/>
                    <a:pt x="475704" y="521901"/>
                  </a:cubicBezTo>
                  <a:cubicBezTo>
                    <a:pt x="475704" y="526533"/>
                    <a:pt x="475704" y="537398"/>
                    <a:pt x="494860" y="537398"/>
                  </a:cubicBezTo>
                  <a:lnTo>
                    <a:pt x="580299" y="537398"/>
                  </a:lnTo>
                  <a:cubicBezTo>
                    <a:pt x="590023" y="537398"/>
                    <a:pt x="597326" y="532151"/>
                    <a:pt x="602612" y="521359"/>
                  </a:cubicBezTo>
                  <a:lnTo>
                    <a:pt x="634415" y="462119"/>
                  </a:lnTo>
                  <a:lnTo>
                    <a:pt x="653530" y="472401"/>
                  </a:lnTo>
                  <a:lnTo>
                    <a:pt x="622254" y="530637"/>
                  </a:lnTo>
                  <a:lnTo>
                    <a:pt x="670921" y="629841"/>
                  </a:lnTo>
                  <a:cubicBezTo>
                    <a:pt x="672580" y="633201"/>
                    <a:pt x="672378" y="637184"/>
                    <a:pt x="670394" y="640366"/>
                  </a:cubicBezTo>
                  <a:cubicBezTo>
                    <a:pt x="668411" y="643539"/>
                    <a:pt x="664938" y="645475"/>
                    <a:pt x="661181" y="645475"/>
                  </a:cubicBezTo>
                  <a:lnTo>
                    <a:pt x="542150" y="645475"/>
                  </a:lnTo>
                  <a:lnTo>
                    <a:pt x="542150" y="623768"/>
                  </a:lnTo>
                  <a:lnTo>
                    <a:pt x="643774" y="623768"/>
                  </a:lnTo>
                  <a:lnTo>
                    <a:pt x="607422" y="549664"/>
                  </a:lnTo>
                  <a:cubicBezTo>
                    <a:pt x="599755" y="555752"/>
                    <a:pt x="590573" y="559096"/>
                    <a:pt x="580299" y="559096"/>
                  </a:cubicBezTo>
                  <a:lnTo>
                    <a:pt x="494860" y="559096"/>
                  </a:lnTo>
                  <a:cubicBezTo>
                    <a:pt x="469664" y="559096"/>
                    <a:pt x="453998" y="544846"/>
                    <a:pt x="453998" y="521901"/>
                  </a:cubicBezTo>
                  <a:cubicBezTo>
                    <a:pt x="453998" y="504235"/>
                    <a:pt x="463025" y="491346"/>
                    <a:pt x="478756" y="486537"/>
                  </a:cubicBezTo>
                  <a:cubicBezTo>
                    <a:pt x="479371" y="486343"/>
                    <a:pt x="479987" y="486221"/>
                    <a:pt x="480610" y="486140"/>
                  </a:cubicBezTo>
                  <a:lnTo>
                    <a:pt x="547566" y="477931"/>
                  </a:lnTo>
                  <a:lnTo>
                    <a:pt x="559662" y="451504"/>
                  </a:lnTo>
                  <a:lnTo>
                    <a:pt x="537389" y="405915"/>
                  </a:lnTo>
                  <a:lnTo>
                    <a:pt x="459633" y="405915"/>
                  </a:lnTo>
                  <a:lnTo>
                    <a:pt x="459633" y="384217"/>
                  </a:lnTo>
                  <a:lnTo>
                    <a:pt x="544166" y="384217"/>
                  </a:lnTo>
                  <a:cubicBezTo>
                    <a:pt x="548311" y="384217"/>
                    <a:pt x="552092" y="386581"/>
                    <a:pt x="553914" y="390297"/>
                  </a:cubicBezTo>
                  <a:lnTo>
                    <a:pt x="571353" y="425977"/>
                  </a:lnTo>
                  <a:lnTo>
                    <a:pt x="575142" y="417703"/>
                  </a:lnTo>
                  <a:cubicBezTo>
                    <a:pt x="589691" y="381796"/>
                    <a:pt x="616546" y="361790"/>
                    <a:pt x="650567" y="361790"/>
                  </a:cubicBezTo>
                  <a:close/>
                  <a:moveTo>
                    <a:pt x="98629" y="361790"/>
                  </a:moveTo>
                  <a:cubicBezTo>
                    <a:pt x="132641" y="361790"/>
                    <a:pt x="159504" y="381796"/>
                    <a:pt x="174256" y="418140"/>
                  </a:cubicBezTo>
                  <a:lnTo>
                    <a:pt x="179154" y="428835"/>
                  </a:lnTo>
                  <a:lnTo>
                    <a:pt x="197953" y="390305"/>
                  </a:lnTo>
                  <a:cubicBezTo>
                    <a:pt x="199767" y="386581"/>
                    <a:pt x="203564" y="384217"/>
                    <a:pt x="207701" y="384217"/>
                  </a:cubicBezTo>
                  <a:lnTo>
                    <a:pt x="291594" y="384217"/>
                  </a:lnTo>
                  <a:lnTo>
                    <a:pt x="291594" y="405915"/>
                  </a:lnTo>
                  <a:lnTo>
                    <a:pt x="214486" y="405915"/>
                  </a:lnTo>
                  <a:lnTo>
                    <a:pt x="190845" y="454363"/>
                  </a:lnTo>
                  <a:lnTo>
                    <a:pt x="201629" y="477931"/>
                  </a:lnTo>
                  <a:lnTo>
                    <a:pt x="247170" y="483517"/>
                  </a:lnTo>
                  <a:lnTo>
                    <a:pt x="243301" y="469907"/>
                  </a:lnTo>
                  <a:cubicBezTo>
                    <a:pt x="241657" y="464143"/>
                    <a:pt x="245009" y="458143"/>
                    <a:pt x="250773" y="456500"/>
                  </a:cubicBezTo>
                  <a:cubicBezTo>
                    <a:pt x="256530" y="454824"/>
                    <a:pt x="262537" y="458208"/>
                    <a:pt x="264181" y="463973"/>
                  </a:cubicBezTo>
                  <a:lnTo>
                    <a:pt x="270609" y="486602"/>
                  </a:lnTo>
                  <a:cubicBezTo>
                    <a:pt x="286235" y="491451"/>
                    <a:pt x="295214" y="504308"/>
                    <a:pt x="295214" y="521901"/>
                  </a:cubicBezTo>
                  <a:cubicBezTo>
                    <a:pt x="295214" y="544846"/>
                    <a:pt x="279547" y="559096"/>
                    <a:pt x="254336" y="559096"/>
                  </a:cubicBezTo>
                  <a:lnTo>
                    <a:pt x="168896" y="559096"/>
                  </a:lnTo>
                  <a:cubicBezTo>
                    <a:pt x="159464" y="559096"/>
                    <a:pt x="150938" y="556294"/>
                    <a:pt x="143644" y="551080"/>
                  </a:cubicBezTo>
                  <a:lnTo>
                    <a:pt x="108182" y="623768"/>
                  </a:lnTo>
                  <a:lnTo>
                    <a:pt x="204835" y="623768"/>
                  </a:lnTo>
                  <a:lnTo>
                    <a:pt x="204835" y="645466"/>
                  </a:lnTo>
                  <a:lnTo>
                    <a:pt x="90808" y="645466"/>
                  </a:lnTo>
                  <a:cubicBezTo>
                    <a:pt x="87067" y="645466"/>
                    <a:pt x="83594" y="643539"/>
                    <a:pt x="81610" y="640374"/>
                  </a:cubicBezTo>
                  <a:cubicBezTo>
                    <a:pt x="79618" y="637192"/>
                    <a:pt x="79416" y="633217"/>
                    <a:pt x="81060" y="629857"/>
                  </a:cubicBezTo>
                  <a:lnTo>
                    <a:pt x="128301" y="533042"/>
                  </a:lnTo>
                  <a:cubicBezTo>
                    <a:pt x="127913" y="532321"/>
                    <a:pt x="127475" y="531665"/>
                    <a:pt x="127111" y="530921"/>
                  </a:cubicBezTo>
                  <a:lnTo>
                    <a:pt x="95674" y="472385"/>
                  </a:lnTo>
                  <a:lnTo>
                    <a:pt x="114797" y="462127"/>
                  </a:lnTo>
                  <a:lnTo>
                    <a:pt x="146405" y="521011"/>
                  </a:lnTo>
                  <a:cubicBezTo>
                    <a:pt x="151886" y="532151"/>
                    <a:pt x="159188" y="537398"/>
                    <a:pt x="168896" y="537398"/>
                  </a:cubicBezTo>
                  <a:lnTo>
                    <a:pt x="254336" y="537398"/>
                  </a:lnTo>
                  <a:cubicBezTo>
                    <a:pt x="273507" y="537398"/>
                    <a:pt x="273507" y="526533"/>
                    <a:pt x="273507" y="521901"/>
                  </a:cubicBezTo>
                  <a:cubicBezTo>
                    <a:pt x="273507" y="512170"/>
                    <a:pt x="269289" y="509077"/>
                    <a:pt x="264909" y="507547"/>
                  </a:cubicBezTo>
                  <a:lnTo>
                    <a:pt x="192966" y="498730"/>
                  </a:lnTo>
                  <a:cubicBezTo>
                    <a:pt x="189226" y="498277"/>
                    <a:pt x="185987" y="495912"/>
                    <a:pt x="184424" y="492480"/>
                  </a:cubicBezTo>
                  <a:lnTo>
                    <a:pt x="154331" y="426730"/>
                  </a:lnTo>
                  <a:cubicBezTo>
                    <a:pt x="142769" y="398296"/>
                    <a:pt x="123581" y="383496"/>
                    <a:pt x="98629" y="383496"/>
                  </a:cubicBezTo>
                  <a:cubicBezTo>
                    <a:pt x="64187" y="383496"/>
                    <a:pt x="43436" y="404190"/>
                    <a:pt x="36951" y="445011"/>
                  </a:cubicBezTo>
                  <a:lnTo>
                    <a:pt x="21512" y="562626"/>
                  </a:lnTo>
                  <a:lnTo>
                    <a:pt x="0" y="559808"/>
                  </a:lnTo>
                  <a:lnTo>
                    <a:pt x="15480" y="441894"/>
                  </a:lnTo>
                  <a:cubicBezTo>
                    <a:pt x="23698" y="390135"/>
                    <a:pt x="53209" y="361790"/>
                    <a:pt x="98629" y="361790"/>
                  </a:cubicBezTo>
                  <a:close/>
                  <a:moveTo>
                    <a:pt x="348519" y="294817"/>
                  </a:moveTo>
                  <a:cubicBezTo>
                    <a:pt x="350309" y="296469"/>
                    <a:pt x="352284" y="297991"/>
                    <a:pt x="354600" y="299173"/>
                  </a:cubicBezTo>
                  <a:cubicBezTo>
                    <a:pt x="357029" y="300420"/>
                    <a:pt x="358891" y="302525"/>
                    <a:pt x="359838" y="305083"/>
                  </a:cubicBezTo>
                  <a:cubicBezTo>
                    <a:pt x="362113" y="311261"/>
                    <a:pt x="370574" y="312548"/>
                    <a:pt x="377269" y="312548"/>
                  </a:cubicBezTo>
                  <a:cubicBezTo>
                    <a:pt x="383957" y="312548"/>
                    <a:pt x="392401" y="311261"/>
                    <a:pt x="394684" y="305099"/>
                  </a:cubicBezTo>
                  <a:cubicBezTo>
                    <a:pt x="395632" y="302517"/>
                    <a:pt x="397551" y="300387"/>
                    <a:pt x="400020" y="299157"/>
                  </a:cubicBezTo>
                  <a:cubicBezTo>
                    <a:pt x="402109" y="298112"/>
                    <a:pt x="404011" y="296550"/>
                    <a:pt x="405776" y="294817"/>
                  </a:cubicBezTo>
                  <a:close/>
                  <a:moveTo>
                    <a:pt x="593398" y="228088"/>
                  </a:moveTo>
                  <a:cubicBezTo>
                    <a:pt x="563548" y="228088"/>
                    <a:pt x="539267" y="252369"/>
                    <a:pt x="539267" y="282219"/>
                  </a:cubicBezTo>
                  <a:cubicBezTo>
                    <a:pt x="539267" y="312078"/>
                    <a:pt x="563548" y="336351"/>
                    <a:pt x="593398" y="336351"/>
                  </a:cubicBezTo>
                  <a:cubicBezTo>
                    <a:pt x="623257" y="336351"/>
                    <a:pt x="647530" y="312078"/>
                    <a:pt x="647530" y="282219"/>
                  </a:cubicBezTo>
                  <a:cubicBezTo>
                    <a:pt x="647530" y="252369"/>
                    <a:pt x="623257" y="228088"/>
                    <a:pt x="593398" y="228088"/>
                  </a:cubicBezTo>
                  <a:close/>
                  <a:moveTo>
                    <a:pt x="155805" y="228088"/>
                  </a:moveTo>
                  <a:cubicBezTo>
                    <a:pt x="125954" y="228088"/>
                    <a:pt x="101665" y="252369"/>
                    <a:pt x="101665" y="282219"/>
                  </a:cubicBezTo>
                  <a:cubicBezTo>
                    <a:pt x="101665" y="312078"/>
                    <a:pt x="125954" y="336351"/>
                    <a:pt x="155805" y="336351"/>
                  </a:cubicBezTo>
                  <a:cubicBezTo>
                    <a:pt x="185648" y="336351"/>
                    <a:pt x="209928" y="312078"/>
                    <a:pt x="209928" y="282219"/>
                  </a:cubicBezTo>
                  <a:cubicBezTo>
                    <a:pt x="209928" y="252369"/>
                    <a:pt x="185648" y="228088"/>
                    <a:pt x="155805" y="228088"/>
                  </a:cubicBezTo>
                  <a:close/>
                  <a:moveTo>
                    <a:pt x="593398" y="206382"/>
                  </a:moveTo>
                  <a:cubicBezTo>
                    <a:pt x="635216" y="206382"/>
                    <a:pt x="669236" y="240402"/>
                    <a:pt x="669236" y="282219"/>
                  </a:cubicBezTo>
                  <a:cubicBezTo>
                    <a:pt x="669236" y="324037"/>
                    <a:pt x="635216" y="358057"/>
                    <a:pt x="593398" y="358057"/>
                  </a:cubicBezTo>
                  <a:cubicBezTo>
                    <a:pt x="551581" y="358057"/>
                    <a:pt x="517561" y="324037"/>
                    <a:pt x="517561" y="282219"/>
                  </a:cubicBezTo>
                  <a:cubicBezTo>
                    <a:pt x="517561" y="240402"/>
                    <a:pt x="551581" y="206382"/>
                    <a:pt x="593398" y="206382"/>
                  </a:cubicBezTo>
                  <a:close/>
                  <a:moveTo>
                    <a:pt x="155805" y="206382"/>
                  </a:moveTo>
                  <a:cubicBezTo>
                    <a:pt x="197614" y="206382"/>
                    <a:pt x="231634" y="240402"/>
                    <a:pt x="231634" y="282219"/>
                  </a:cubicBezTo>
                  <a:cubicBezTo>
                    <a:pt x="231634" y="324037"/>
                    <a:pt x="197614" y="358057"/>
                    <a:pt x="155805" y="358057"/>
                  </a:cubicBezTo>
                  <a:cubicBezTo>
                    <a:pt x="113988" y="358057"/>
                    <a:pt x="79959" y="324037"/>
                    <a:pt x="79959" y="282219"/>
                  </a:cubicBezTo>
                  <a:cubicBezTo>
                    <a:pt x="79959" y="240402"/>
                    <a:pt x="113988" y="206382"/>
                    <a:pt x="155805" y="206382"/>
                  </a:cubicBezTo>
                  <a:close/>
                  <a:moveTo>
                    <a:pt x="384508" y="96200"/>
                  </a:moveTo>
                  <a:cubicBezTo>
                    <a:pt x="390507" y="96200"/>
                    <a:pt x="395357" y="101050"/>
                    <a:pt x="395357" y="107049"/>
                  </a:cubicBezTo>
                  <a:cubicBezTo>
                    <a:pt x="395357" y="113048"/>
                    <a:pt x="390507" y="117898"/>
                    <a:pt x="384508" y="117898"/>
                  </a:cubicBezTo>
                  <a:cubicBezTo>
                    <a:pt x="357612" y="117898"/>
                    <a:pt x="335728" y="139774"/>
                    <a:pt x="335728" y="166662"/>
                  </a:cubicBezTo>
                  <a:cubicBezTo>
                    <a:pt x="335728" y="172661"/>
                    <a:pt x="330870" y="177511"/>
                    <a:pt x="324871" y="177511"/>
                  </a:cubicBezTo>
                  <a:cubicBezTo>
                    <a:pt x="318880" y="177511"/>
                    <a:pt x="314022" y="172661"/>
                    <a:pt x="314022" y="166662"/>
                  </a:cubicBezTo>
                  <a:cubicBezTo>
                    <a:pt x="314022" y="127808"/>
                    <a:pt x="345646" y="96200"/>
                    <a:pt x="384508" y="96200"/>
                  </a:cubicBezTo>
                  <a:close/>
                  <a:moveTo>
                    <a:pt x="514890" y="85408"/>
                  </a:moveTo>
                  <a:cubicBezTo>
                    <a:pt x="520428" y="83133"/>
                    <a:pt x="526783" y="85805"/>
                    <a:pt x="529050" y="91343"/>
                  </a:cubicBezTo>
                  <a:cubicBezTo>
                    <a:pt x="531317" y="96897"/>
                    <a:pt x="528661" y="103236"/>
                    <a:pt x="523116" y="105503"/>
                  </a:cubicBezTo>
                  <a:lnTo>
                    <a:pt x="501458" y="114360"/>
                  </a:lnTo>
                  <a:cubicBezTo>
                    <a:pt x="500106" y="114911"/>
                    <a:pt x="498714" y="115170"/>
                    <a:pt x="497345" y="115170"/>
                  </a:cubicBezTo>
                  <a:cubicBezTo>
                    <a:pt x="493070" y="115170"/>
                    <a:pt x="489014" y="112628"/>
                    <a:pt x="487298" y="108426"/>
                  </a:cubicBezTo>
                  <a:cubicBezTo>
                    <a:pt x="485031" y="102872"/>
                    <a:pt x="487687" y="96540"/>
                    <a:pt x="493232" y="94265"/>
                  </a:cubicBezTo>
                  <a:close/>
                  <a:moveTo>
                    <a:pt x="237163" y="84259"/>
                  </a:moveTo>
                  <a:lnTo>
                    <a:pt x="258756" y="93294"/>
                  </a:lnTo>
                  <a:cubicBezTo>
                    <a:pt x="264278" y="95618"/>
                    <a:pt x="266885" y="101973"/>
                    <a:pt x="264569" y="107503"/>
                  </a:cubicBezTo>
                  <a:cubicBezTo>
                    <a:pt x="262820" y="111665"/>
                    <a:pt x="258797" y="114158"/>
                    <a:pt x="254554" y="114158"/>
                  </a:cubicBezTo>
                  <a:cubicBezTo>
                    <a:pt x="253161" y="114158"/>
                    <a:pt x="251737" y="113899"/>
                    <a:pt x="250360" y="113324"/>
                  </a:cubicBezTo>
                  <a:lnTo>
                    <a:pt x="228776" y="104281"/>
                  </a:lnTo>
                  <a:cubicBezTo>
                    <a:pt x="223254" y="101965"/>
                    <a:pt x="220647" y="95602"/>
                    <a:pt x="222955" y="90072"/>
                  </a:cubicBezTo>
                  <a:cubicBezTo>
                    <a:pt x="225278" y="84550"/>
                    <a:pt x="231601" y="81951"/>
                    <a:pt x="237163" y="84259"/>
                  </a:cubicBezTo>
                  <a:close/>
                  <a:moveTo>
                    <a:pt x="377205" y="80226"/>
                  </a:moveTo>
                  <a:cubicBezTo>
                    <a:pt x="332367" y="80226"/>
                    <a:pt x="295886" y="116692"/>
                    <a:pt x="295886" y="161512"/>
                  </a:cubicBezTo>
                  <a:cubicBezTo>
                    <a:pt x="295886" y="175608"/>
                    <a:pt x="301739" y="192756"/>
                    <a:pt x="312807" y="211078"/>
                  </a:cubicBezTo>
                  <a:lnTo>
                    <a:pt x="312993" y="211418"/>
                  </a:lnTo>
                  <a:cubicBezTo>
                    <a:pt x="327809" y="238103"/>
                    <a:pt x="330206" y="243843"/>
                    <a:pt x="333250" y="255016"/>
                  </a:cubicBezTo>
                  <a:cubicBezTo>
                    <a:pt x="335387" y="262845"/>
                    <a:pt x="335687" y="267128"/>
                    <a:pt x="335687" y="270577"/>
                  </a:cubicBezTo>
                  <a:cubicBezTo>
                    <a:pt x="335687" y="271621"/>
                    <a:pt x="335727" y="272463"/>
                    <a:pt x="335792" y="273119"/>
                  </a:cubicBezTo>
                  <a:lnTo>
                    <a:pt x="418852" y="273119"/>
                  </a:lnTo>
                  <a:cubicBezTo>
                    <a:pt x="418852" y="273087"/>
                    <a:pt x="418852" y="273054"/>
                    <a:pt x="418843" y="273022"/>
                  </a:cubicBezTo>
                  <a:lnTo>
                    <a:pt x="418779" y="271824"/>
                  </a:lnTo>
                  <a:cubicBezTo>
                    <a:pt x="418779" y="268075"/>
                    <a:pt x="420147" y="259841"/>
                    <a:pt x="421143" y="255324"/>
                  </a:cubicBezTo>
                  <a:cubicBezTo>
                    <a:pt x="424219" y="241430"/>
                    <a:pt x="431595" y="227570"/>
                    <a:pt x="441724" y="211037"/>
                  </a:cubicBezTo>
                  <a:cubicBezTo>
                    <a:pt x="452872" y="192869"/>
                    <a:pt x="458378" y="176790"/>
                    <a:pt x="458531" y="161860"/>
                  </a:cubicBezTo>
                  <a:cubicBezTo>
                    <a:pt x="458693" y="144850"/>
                    <a:pt x="452548" y="120286"/>
                    <a:pt x="434801" y="102369"/>
                  </a:cubicBezTo>
                  <a:cubicBezTo>
                    <a:pt x="420252" y="87675"/>
                    <a:pt x="400870" y="80226"/>
                    <a:pt x="377205" y="80226"/>
                  </a:cubicBezTo>
                  <a:close/>
                  <a:moveTo>
                    <a:pt x="377205" y="58520"/>
                  </a:moveTo>
                  <a:cubicBezTo>
                    <a:pt x="406464" y="58520"/>
                    <a:pt x="431709" y="68397"/>
                    <a:pt x="450225" y="87092"/>
                  </a:cubicBezTo>
                  <a:cubicBezTo>
                    <a:pt x="469283" y="106336"/>
                    <a:pt x="480505" y="134374"/>
                    <a:pt x="480237" y="162087"/>
                  </a:cubicBezTo>
                  <a:cubicBezTo>
                    <a:pt x="480027" y="181065"/>
                    <a:pt x="473485" y="200787"/>
                    <a:pt x="460231" y="222388"/>
                  </a:cubicBezTo>
                  <a:cubicBezTo>
                    <a:pt x="449447" y="239965"/>
                    <a:pt x="444436" y="250514"/>
                    <a:pt x="442339" y="259995"/>
                  </a:cubicBezTo>
                  <a:cubicBezTo>
                    <a:pt x="441448" y="264068"/>
                    <a:pt x="440631" y="269589"/>
                    <a:pt x="440509" y="271508"/>
                  </a:cubicBezTo>
                  <a:cubicBezTo>
                    <a:pt x="441035" y="278139"/>
                    <a:pt x="439214" y="284146"/>
                    <a:pt x="435327" y="288494"/>
                  </a:cubicBezTo>
                  <a:cubicBezTo>
                    <a:pt x="434753" y="289134"/>
                    <a:pt x="434081" y="289644"/>
                    <a:pt x="433441" y="290194"/>
                  </a:cubicBezTo>
                  <a:cubicBezTo>
                    <a:pt x="430575" y="300258"/>
                    <a:pt x="422754" y="310556"/>
                    <a:pt x="413249" y="316580"/>
                  </a:cubicBezTo>
                  <a:cubicBezTo>
                    <a:pt x="408999" y="324466"/>
                    <a:pt x="399283" y="334254"/>
                    <a:pt x="377269" y="334254"/>
                  </a:cubicBezTo>
                  <a:cubicBezTo>
                    <a:pt x="355239" y="334254"/>
                    <a:pt x="345516" y="324466"/>
                    <a:pt x="341257" y="316547"/>
                  </a:cubicBezTo>
                  <a:cubicBezTo>
                    <a:pt x="331315" y="310427"/>
                    <a:pt x="324384" y="301132"/>
                    <a:pt x="321389" y="290729"/>
                  </a:cubicBezTo>
                  <a:cubicBezTo>
                    <a:pt x="317316" y="287377"/>
                    <a:pt x="313981" y="281361"/>
                    <a:pt x="313981" y="270577"/>
                  </a:cubicBezTo>
                  <a:cubicBezTo>
                    <a:pt x="313981" y="269087"/>
                    <a:pt x="313981" y="266845"/>
                    <a:pt x="312305" y="260732"/>
                  </a:cubicBezTo>
                  <a:cubicBezTo>
                    <a:pt x="309981" y="252215"/>
                    <a:pt x="308451" y="247948"/>
                    <a:pt x="294121" y="222121"/>
                  </a:cubicBezTo>
                  <a:cubicBezTo>
                    <a:pt x="280891" y="200164"/>
                    <a:pt x="274188" y="179769"/>
                    <a:pt x="274188" y="161512"/>
                  </a:cubicBezTo>
                  <a:cubicBezTo>
                    <a:pt x="274188" y="104717"/>
                    <a:pt x="320401" y="58520"/>
                    <a:pt x="377205" y="58520"/>
                  </a:cubicBezTo>
                  <a:close/>
                  <a:moveTo>
                    <a:pt x="439741" y="1328"/>
                  </a:moveTo>
                  <a:cubicBezTo>
                    <a:pt x="445278" y="3636"/>
                    <a:pt x="447885" y="9999"/>
                    <a:pt x="445570" y="15529"/>
                  </a:cubicBezTo>
                  <a:lnTo>
                    <a:pt x="436550" y="37098"/>
                  </a:lnTo>
                  <a:cubicBezTo>
                    <a:pt x="434818" y="41259"/>
                    <a:pt x="430778" y="43761"/>
                    <a:pt x="426535" y="43761"/>
                  </a:cubicBezTo>
                  <a:cubicBezTo>
                    <a:pt x="425143" y="43761"/>
                    <a:pt x="423718" y="43494"/>
                    <a:pt x="422350" y="42919"/>
                  </a:cubicBezTo>
                  <a:cubicBezTo>
                    <a:pt x="416820" y="40611"/>
                    <a:pt x="414213" y="34256"/>
                    <a:pt x="416520" y="28718"/>
                  </a:cubicBezTo>
                  <a:lnTo>
                    <a:pt x="425540" y="7158"/>
                  </a:lnTo>
                  <a:cubicBezTo>
                    <a:pt x="427855" y="1612"/>
                    <a:pt x="434235" y="-995"/>
                    <a:pt x="439741" y="1328"/>
                  </a:cubicBezTo>
                  <a:close/>
                  <a:moveTo>
                    <a:pt x="312969" y="827"/>
                  </a:moveTo>
                  <a:cubicBezTo>
                    <a:pt x="318491" y="-1473"/>
                    <a:pt x="324854" y="1191"/>
                    <a:pt x="327129" y="6745"/>
                  </a:cubicBezTo>
                  <a:lnTo>
                    <a:pt x="336002" y="28362"/>
                  </a:lnTo>
                  <a:cubicBezTo>
                    <a:pt x="338278" y="33916"/>
                    <a:pt x="335630" y="40255"/>
                    <a:pt x="330092" y="42522"/>
                  </a:cubicBezTo>
                  <a:cubicBezTo>
                    <a:pt x="328740" y="43081"/>
                    <a:pt x="327339" y="43340"/>
                    <a:pt x="325963" y="43340"/>
                  </a:cubicBezTo>
                  <a:cubicBezTo>
                    <a:pt x="321697" y="43340"/>
                    <a:pt x="317648" y="40806"/>
                    <a:pt x="315932" y="36604"/>
                  </a:cubicBezTo>
                  <a:lnTo>
                    <a:pt x="307059" y="14987"/>
                  </a:lnTo>
                  <a:cubicBezTo>
                    <a:pt x="304784" y="9433"/>
                    <a:pt x="307431" y="3094"/>
                    <a:pt x="312969" y="827"/>
                  </a:cubicBezTo>
                  <a:close/>
                </a:path>
              </a:pathLst>
            </a:custGeom>
            <a:solidFill>
              <a:schemeClr val="tx2"/>
            </a:solidFill>
            <a:ln w="8096" cap="flat">
              <a:noFill/>
              <a:prstDash val="solid"/>
              <a:miter/>
            </a:ln>
          </p:spPr>
          <p:txBody>
            <a:bodyPr rtlCol="0" anchor="ctr"/>
            <a:lstStyle/>
            <a:p>
              <a:endParaRPr lang="nl-NL"/>
            </a:p>
          </p:txBody>
        </p:sp>
        <p:sp>
          <p:nvSpPr>
            <p:cNvPr id="226" name="Tekstvak 225">
              <a:extLst>
                <a:ext uri="{FF2B5EF4-FFF2-40B4-BE49-F238E27FC236}">
                  <a16:creationId xmlns:a16="http://schemas.microsoft.com/office/drawing/2014/main" id="{22FDAA34-9007-C1E3-6D47-34838F9506D3}"/>
                </a:ext>
              </a:extLst>
            </p:cNvPr>
            <p:cNvSpPr txBox="1"/>
            <p:nvPr/>
          </p:nvSpPr>
          <p:spPr>
            <a:xfrm>
              <a:off x="4160721" y="2834448"/>
              <a:ext cx="2626159" cy="307777"/>
            </a:xfrm>
            <a:prstGeom prst="rect">
              <a:avLst/>
            </a:prstGeom>
            <a:noFill/>
          </p:spPr>
          <p:txBody>
            <a:bodyPr wrap="square" lIns="0" tIns="0" rIns="0" bIns="0" rtlCol="0">
              <a:spAutoFit/>
            </a:bodyPr>
            <a:lstStyle/>
            <a:p>
              <a:pPr algn="ctr"/>
              <a:r>
                <a:rPr lang="nl-NL" sz="2000" b="1">
                  <a:solidFill>
                    <a:schemeClr val="tx2"/>
                  </a:solidFill>
                </a:rPr>
                <a:t>Informeren</a:t>
              </a:r>
            </a:p>
          </p:txBody>
        </p:sp>
        <p:sp>
          <p:nvSpPr>
            <p:cNvPr id="281" name="Vrije vorm 280">
              <a:extLst>
                <a:ext uri="{FF2B5EF4-FFF2-40B4-BE49-F238E27FC236}">
                  <a16:creationId xmlns:a16="http://schemas.microsoft.com/office/drawing/2014/main" id="{E215F4A7-7FD5-3EE6-BFAA-DE006E9C8D97}"/>
                </a:ext>
              </a:extLst>
            </p:cNvPr>
            <p:cNvSpPr/>
            <p:nvPr/>
          </p:nvSpPr>
          <p:spPr>
            <a:xfrm>
              <a:off x="5135031" y="1841587"/>
              <a:ext cx="695656" cy="564892"/>
            </a:xfrm>
            <a:custGeom>
              <a:avLst/>
              <a:gdLst>
                <a:gd name="connsiteX0" fmla="*/ 610367 w 743753"/>
                <a:gd name="connsiteY0" fmla="*/ 502939 h 603948"/>
                <a:gd name="connsiteX1" fmla="*/ 743753 w 743753"/>
                <a:gd name="connsiteY1" fmla="*/ 603948 h 603948"/>
                <a:gd name="connsiteX2" fmla="*/ 722047 w 743753"/>
                <a:gd name="connsiteY2" fmla="*/ 603948 h 603948"/>
                <a:gd name="connsiteX3" fmla="*/ 610367 w 743753"/>
                <a:gd name="connsiteY3" fmla="*/ 524645 h 603948"/>
                <a:gd name="connsiteX4" fmla="*/ 498712 w 743753"/>
                <a:gd name="connsiteY4" fmla="*/ 603948 h 603948"/>
                <a:gd name="connsiteX5" fmla="*/ 477006 w 743753"/>
                <a:gd name="connsiteY5" fmla="*/ 603948 h 603948"/>
                <a:gd name="connsiteX6" fmla="*/ 610367 w 743753"/>
                <a:gd name="connsiteY6" fmla="*/ 502939 h 603948"/>
                <a:gd name="connsiteX7" fmla="*/ 113089 w 743753"/>
                <a:gd name="connsiteY7" fmla="*/ 474635 h 603948"/>
                <a:gd name="connsiteX8" fmla="*/ 122456 w 743753"/>
                <a:gd name="connsiteY8" fmla="*/ 476692 h 603948"/>
                <a:gd name="connsiteX9" fmla="*/ 174806 w 743753"/>
                <a:gd name="connsiteY9" fmla="*/ 518444 h 603948"/>
                <a:gd name="connsiteX10" fmla="*/ 227124 w 743753"/>
                <a:gd name="connsiteY10" fmla="*/ 476700 h 603948"/>
                <a:gd name="connsiteX11" fmla="*/ 236492 w 743753"/>
                <a:gd name="connsiteY11" fmla="*/ 474643 h 603948"/>
                <a:gd name="connsiteX12" fmla="*/ 349556 w 743753"/>
                <a:gd name="connsiteY12" fmla="*/ 598807 h 603948"/>
                <a:gd name="connsiteX13" fmla="*/ 327858 w 743753"/>
                <a:gd name="connsiteY13" fmla="*/ 598807 h 603948"/>
                <a:gd name="connsiteX14" fmla="*/ 236419 w 743753"/>
                <a:gd name="connsiteY14" fmla="*/ 497046 h 603948"/>
                <a:gd name="connsiteX15" fmla="*/ 181575 w 743753"/>
                <a:gd name="connsiteY15" fmla="*/ 540806 h 603948"/>
                <a:gd name="connsiteX16" fmla="*/ 168030 w 743753"/>
                <a:gd name="connsiteY16" fmla="*/ 540806 h 603948"/>
                <a:gd name="connsiteX17" fmla="*/ 113161 w 743753"/>
                <a:gd name="connsiteY17" fmla="*/ 497038 h 603948"/>
                <a:gd name="connsiteX18" fmla="*/ 21706 w 743753"/>
                <a:gd name="connsiteY18" fmla="*/ 598807 h 603948"/>
                <a:gd name="connsiteX19" fmla="*/ 0 w 743753"/>
                <a:gd name="connsiteY19" fmla="*/ 598807 h 603948"/>
                <a:gd name="connsiteX20" fmla="*/ 113089 w 743753"/>
                <a:gd name="connsiteY20" fmla="*/ 474635 h 603948"/>
                <a:gd name="connsiteX21" fmla="*/ 610368 w 743753"/>
                <a:gd name="connsiteY21" fmla="*/ 340836 h 603948"/>
                <a:gd name="connsiteX22" fmla="*/ 550027 w 743753"/>
                <a:gd name="connsiteY22" fmla="*/ 401169 h 603948"/>
                <a:gd name="connsiteX23" fmla="*/ 610368 w 743753"/>
                <a:gd name="connsiteY23" fmla="*/ 461503 h 603948"/>
                <a:gd name="connsiteX24" fmla="*/ 670718 w 743753"/>
                <a:gd name="connsiteY24" fmla="*/ 401169 h 603948"/>
                <a:gd name="connsiteX25" fmla="*/ 610368 w 743753"/>
                <a:gd name="connsiteY25" fmla="*/ 340836 h 603948"/>
                <a:gd name="connsiteX26" fmla="*/ 610368 w 743753"/>
                <a:gd name="connsiteY26" fmla="*/ 319130 h 603948"/>
                <a:gd name="connsiteX27" fmla="*/ 692416 w 743753"/>
                <a:gd name="connsiteY27" fmla="*/ 401169 h 603948"/>
                <a:gd name="connsiteX28" fmla="*/ 610368 w 743753"/>
                <a:gd name="connsiteY28" fmla="*/ 483209 h 603948"/>
                <a:gd name="connsiteX29" fmla="*/ 528321 w 743753"/>
                <a:gd name="connsiteY29" fmla="*/ 401169 h 603948"/>
                <a:gd name="connsiteX30" fmla="*/ 610368 w 743753"/>
                <a:gd name="connsiteY30" fmla="*/ 319130 h 603948"/>
                <a:gd name="connsiteX31" fmla="*/ 174782 w 743753"/>
                <a:gd name="connsiteY31" fmla="*/ 271516 h 603948"/>
                <a:gd name="connsiteX32" fmla="*/ 90370 w 743753"/>
                <a:gd name="connsiteY32" fmla="*/ 355952 h 603948"/>
                <a:gd name="connsiteX33" fmla="*/ 174782 w 743753"/>
                <a:gd name="connsiteY33" fmla="*/ 440347 h 603948"/>
                <a:gd name="connsiteX34" fmla="*/ 259185 w 743753"/>
                <a:gd name="connsiteY34" fmla="*/ 355952 h 603948"/>
                <a:gd name="connsiteX35" fmla="*/ 174782 w 743753"/>
                <a:gd name="connsiteY35" fmla="*/ 271516 h 603948"/>
                <a:gd name="connsiteX36" fmla="*/ 174782 w 743753"/>
                <a:gd name="connsiteY36" fmla="*/ 249810 h 603948"/>
                <a:gd name="connsiteX37" fmla="*/ 280883 w 743753"/>
                <a:gd name="connsiteY37" fmla="*/ 355952 h 603948"/>
                <a:gd name="connsiteX38" fmla="*/ 174782 w 743753"/>
                <a:gd name="connsiteY38" fmla="*/ 462053 h 603948"/>
                <a:gd name="connsiteX39" fmla="*/ 68664 w 743753"/>
                <a:gd name="connsiteY39" fmla="*/ 355952 h 603948"/>
                <a:gd name="connsiteX40" fmla="*/ 174782 w 743753"/>
                <a:gd name="connsiteY40" fmla="*/ 249810 h 603948"/>
                <a:gd name="connsiteX41" fmla="*/ 511416 w 743753"/>
                <a:gd name="connsiteY41" fmla="*/ 166824 h 603948"/>
                <a:gd name="connsiteX42" fmla="*/ 596701 w 743753"/>
                <a:gd name="connsiteY42" fmla="*/ 255324 h 603948"/>
                <a:gd name="connsiteX43" fmla="*/ 549031 w 743753"/>
                <a:gd name="connsiteY43" fmla="*/ 313779 h 603948"/>
                <a:gd name="connsiteX44" fmla="*/ 502453 w 743753"/>
                <a:gd name="connsiteY44" fmla="*/ 342367 h 603948"/>
                <a:gd name="connsiteX45" fmla="*/ 505190 w 743753"/>
                <a:gd name="connsiteY45" fmla="*/ 359085 h 603948"/>
                <a:gd name="connsiteX46" fmla="*/ 503959 w 743753"/>
                <a:gd name="connsiteY46" fmla="*/ 370946 h 603948"/>
                <a:gd name="connsiteX47" fmla="*/ 495555 w 743753"/>
                <a:gd name="connsiteY47" fmla="*/ 374930 h 603948"/>
                <a:gd name="connsiteX48" fmla="*/ 492576 w 743753"/>
                <a:gd name="connsiteY48" fmla="*/ 374517 h 603948"/>
                <a:gd name="connsiteX49" fmla="*/ 351442 w 743753"/>
                <a:gd name="connsiteY49" fmla="*/ 287588 h 603948"/>
                <a:gd name="connsiteX50" fmla="*/ 370695 w 743753"/>
                <a:gd name="connsiteY50" fmla="*/ 277540 h 603948"/>
                <a:gd name="connsiteX51" fmla="*/ 480196 w 743753"/>
                <a:gd name="connsiteY51" fmla="*/ 347937 h 603948"/>
                <a:gd name="connsiteX52" fmla="*/ 481435 w 743753"/>
                <a:gd name="connsiteY52" fmla="*/ 336951 h 603948"/>
                <a:gd name="connsiteX53" fmla="*/ 543890 w 743753"/>
                <a:gd name="connsiteY53" fmla="*/ 292688 h 603948"/>
                <a:gd name="connsiteX54" fmla="*/ 574996 w 743753"/>
                <a:gd name="connsiteY54" fmla="*/ 255324 h 603948"/>
                <a:gd name="connsiteX55" fmla="*/ 506056 w 743753"/>
                <a:gd name="connsiteY55" fmla="*/ 187850 h 603948"/>
                <a:gd name="connsiteX56" fmla="*/ 247057 w 743753"/>
                <a:gd name="connsiteY56" fmla="*/ 130415 h 603948"/>
                <a:gd name="connsiteX57" fmla="*/ 435380 w 743753"/>
                <a:gd name="connsiteY57" fmla="*/ 130415 h 603948"/>
                <a:gd name="connsiteX58" fmla="*/ 435380 w 743753"/>
                <a:gd name="connsiteY58" fmla="*/ 152119 h 603948"/>
                <a:gd name="connsiteX59" fmla="*/ 247057 w 743753"/>
                <a:gd name="connsiteY59" fmla="*/ 152119 h 603948"/>
                <a:gd name="connsiteX60" fmla="*/ 247057 w 743753"/>
                <a:gd name="connsiteY60" fmla="*/ 74664 h 603948"/>
                <a:gd name="connsiteX61" fmla="*/ 435380 w 743753"/>
                <a:gd name="connsiteY61" fmla="*/ 74664 h 603948"/>
                <a:gd name="connsiteX62" fmla="*/ 435380 w 743753"/>
                <a:gd name="connsiteY62" fmla="*/ 96368 h 603948"/>
                <a:gd name="connsiteX63" fmla="*/ 247057 w 743753"/>
                <a:gd name="connsiteY63" fmla="*/ 96368 h 603948"/>
                <a:gd name="connsiteX64" fmla="*/ 337581 w 743753"/>
                <a:gd name="connsiteY64" fmla="*/ 21706 h 603948"/>
                <a:gd name="connsiteX65" fmla="*/ 194196 w 743753"/>
                <a:gd name="connsiteY65" fmla="*/ 120974 h 603948"/>
                <a:gd name="connsiteX66" fmla="*/ 238305 w 743753"/>
                <a:gd name="connsiteY66" fmla="*/ 174175 h 603948"/>
                <a:gd name="connsiteX67" fmla="*/ 238313 w 743753"/>
                <a:gd name="connsiteY67" fmla="*/ 174175 h 603948"/>
                <a:gd name="connsiteX68" fmla="*/ 318797 w 743753"/>
                <a:gd name="connsiteY68" fmla="*/ 230484 h 603948"/>
                <a:gd name="connsiteX69" fmla="*/ 319963 w 743753"/>
                <a:gd name="connsiteY69" fmla="*/ 249316 h 603948"/>
                <a:gd name="connsiteX70" fmla="*/ 480990 w 743753"/>
                <a:gd name="connsiteY70" fmla="*/ 120812 h 603948"/>
                <a:gd name="connsiteX71" fmla="*/ 458142 w 743753"/>
                <a:gd name="connsiteY71" fmla="*/ 67280 h 603948"/>
                <a:gd name="connsiteX72" fmla="*/ 337581 w 743753"/>
                <a:gd name="connsiteY72" fmla="*/ 21706 h 603948"/>
                <a:gd name="connsiteX73" fmla="*/ 337581 w 743753"/>
                <a:gd name="connsiteY73" fmla="*/ 0 h 603948"/>
                <a:gd name="connsiteX74" fmla="*/ 473954 w 743753"/>
                <a:gd name="connsiteY74" fmla="*/ 52407 h 603948"/>
                <a:gd name="connsiteX75" fmla="*/ 502696 w 743753"/>
                <a:gd name="connsiteY75" fmla="*/ 121031 h 603948"/>
                <a:gd name="connsiteX76" fmla="*/ 306467 w 743753"/>
                <a:gd name="connsiteY76" fmla="*/ 276115 h 603948"/>
                <a:gd name="connsiteX77" fmla="*/ 303487 w 743753"/>
                <a:gd name="connsiteY77" fmla="*/ 276527 h 603948"/>
                <a:gd name="connsiteX78" fmla="*/ 295084 w 743753"/>
                <a:gd name="connsiteY78" fmla="*/ 272544 h 603948"/>
                <a:gd name="connsiteX79" fmla="*/ 293861 w 743753"/>
                <a:gd name="connsiteY79" fmla="*/ 260683 h 603948"/>
                <a:gd name="connsiteX80" fmla="*/ 297788 w 743753"/>
                <a:gd name="connsiteY80" fmla="*/ 235909 h 603948"/>
                <a:gd name="connsiteX81" fmla="*/ 233171 w 743753"/>
                <a:gd name="connsiteY81" fmla="*/ 195265 h 603948"/>
                <a:gd name="connsiteX82" fmla="*/ 172490 w 743753"/>
                <a:gd name="connsiteY82" fmla="*/ 120974 h 603948"/>
                <a:gd name="connsiteX83" fmla="*/ 337581 w 743753"/>
                <a:gd name="connsiteY83" fmla="*/ 0 h 60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43753" h="603948">
                  <a:moveTo>
                    <a:pt x="610367" y="502939"/>
                  </a:moveTo>
                  <a:cubicBezTo>
                    <a:pt x="688901" y="502939"/>
                    <a:pt x="743753" y="544473"/>
                    <a:pt x="743753" y="603948"/>
                  </a:cubicBezTo>
                  <a:lnTo>
                    <a:pt x="722047" y="603948"/>
                  </a:lnTo>
                  <a:cubicBezTo>
                    <a:pt x="722047" y="549169"/>
                    <a:pt x="665956" y="524645"/>
                    <a:pt x="610367" y="524645"/>
                  </a:cubicBezTo>
                  <a:cubicBezTo>
                    <a:pt x="554795" y="524645"/>
                    <a:pt x="498712" y="549169"/>
                    <a:pt x="498712" y="603948"/>
                  </a:cubicBezTo>
                  <a:lnTo>
                    <a:pt x="477006" y="603948"/>
                  </a:lnTo>
                  <a:cubicBezTo>
                    <a:pt x="477006" y="544473"/>
                    <a:pt x="531850" y="502939"/>
                    <a:pt x="610367" y="502939"/>
                  </a:cubicBezTo>
                  <a:close/>
                  <a:moveTo>
                    <a:pt x="113089" y="474635"/>
                  </a:moveTo>
                  <a:cubicBezTo>
                    <a:pt x="116376" y="473826"/>
                    <a:pt x="119824" y="474579"/>
                    <a:pt x="122456" y="476692"/>
                  </a:cubicBezTo>
                  <a:lnTo>
                    <a:pt x="174806" y="518444"/>
                  </a:lnTo>
                  <a:lnTo>
                    <a:pt x="227124" y="476700"/>
                  </a:lnTo>
                  <a:cubicBezTo>
                    <a:pt x="229764" y="474579"/>
                    <a:pt x="233221" y="473826"/>
                    <a:pt x="236492" y="474643"/>
                  </a:cubicBezTo>
                  <a:cubicBezTo>
                    <a:pt x="307293" y="492091"/>
                    <a:pt x="349556" y="538507"/>
                    <a:pt x="349556" y="598807"/>
                  </a:cubicBezTo>
                  <a:lnTo>
                    <a:pt x="327858" y="598807"/>
                  </a:lnTo>
                  <a:cubicBezTo>
                    <a:pt x="327858" y="549833"/>
                    <a:pt x="294623" y="512963"/>
                    <a:pt x="236419" y="497046"/>
                  </a:cubicBezTo>
                  <a:lnTo>
                    <a:pt x="181575" y="540806"/>
                  </a:lnTo>
                  <a:cubicBezTo>
                    <a:pt x="177608" y="543964"/>
                    <a:pt x="171997" y="543988"/>
                    <a:pt x="168030" y="540806"/>
                  </a:cubicBezTo>
                  <a:lnTo>
                    <a:pt x="113161" y="497038"/>
                  </a:lnTo>
                  <a:cubicBezTo>
                    <a:pt x="54949" y="512955"/>
                    <a:pt x="21706" y="549825"/>
                    <a:pt x="21706" y="598807"/>
                  </a:cubicBezTo>
                  <a:lnTo>
                    <a:pt x="0" y="598807"/>
                  </a:lnTo>
                  <a:cubicBezTo>
                    <a:pt x="0" y="538498"/>
                    <a:pt x="42278" y="492075"/>
                    <a:pt x="113089" y="474635"/>
                  </a:cubicBezTo>
                  <a:close/>
                  <a:moveTo>
                    <a:pt x="610368" y="340836"/>
                  </a:moveTo>
                  <a:cubicBezTo>
                    <a:pt x="577093" y="340836"/>
                    <a:pt x="550027" y="367902"/>
                    <a:pt x="550027" y="401169"/>
                  </a:cubicBezTo>
                  <a:cubicBezTo>
                    <a:pt x="550027" y="434437"/>
                    <a:pt x="577093" y="461503"/>
                    <a:pt x="610368" y="461503"/>
                  </a:cubicBezTo>
                  <a:cubicBezTo>
                    <a:pt x="643652" y="461503"/>
                    <a:pt x="670718" y="434437"/>
                    <a:pt x="670718" y="401169"/>
                  </a:cubicBezTo>
                  <a:cubicBezTo>
                    <a:pt x="670718" y="367902"/>
                    <a:pt x="643652" y="340836"/>
                    <a:pt x="610368" y="340836"/>
                  </a:cubicBezTo>
                  <a:close/>
                  <a:moveTo>
                    <a:pt x="610368" y="319130"/>
                  </a:moveTo>
                  <a:cubicBezTo>
                    <a:pt x="655610" y="319130"/>
                    <a:pt x="692416" y="355936"/>
                    <a:pt x="692416" y="401169"/>
                  </a:cubicBezTo>
                  <a:cubicBezTo>
                    <a:pt x="692416" y="446403"/>
                    <a:pt x="655610" y="483209"/>
                    <a:pt x="610368" y="483209"/>
                  </a:cubicBezTo>
                  <a:cubicBezTo>
                    <a:pt x="565127" y="483209"/>
                    <a:pt x="528321" y="446403"/>
                    <a:pt x="528321" y="401169"/>
                  </a:cubicBezTo>
                  <a:cubicBezTo>
                    <a:pt x="528321" y="355936"/>
                    <a:pt x="565127" y="319130"/>
                    <a:pt x="610368" y="319130"/>
                  </a:cubicBezTo>
                  <a:close/>
                  <a:moveTo>
                    <a:pt x="174782" y="271516"/>
                  </a:moveTo>
                  <a:cubicBezTo>
                    <a:pt x="128236" y="271516"/>
                    <a:pt x="90370" y="309390"/>
                    <a:pt x="90370" y="355952"/>
                  </a:cubicBezTo>
                  <a:cubicBezTo>
                    <a:pt x="90370" y="402481"/>
                    <a:pt x="128236" y="440347"/>
                    <a:pt x="174782" y="440347"/>
                  </a:cubicBezTo>
                  <a:cubicBezTo>
                    <a:pt x="221319" y="440347"/>
                    <a:pt x="259185" y="402481"/>
                    <a:pt x="259185" y="355952"/>
                  </a:cubicBezTo>
                  <a:cubicBezTo>
                    <a:pt x="259185" y="309390"/>
                    <a:pt x="221319" y="271516"/>
                    <a:pt x="174782" y="271516"/>
                  </a:cubicBezTo>
                  <a:close/>
                  <a:moveTo>
                    <a:pt x="174782" y="249810"/>
                  </a:moveTo>
                  <a:cubicBezTo>
                    <a:pt x="233293" y="249810"/>
                    <a:pt x="280883" y="297432"/>
                    <a:pt x="280883" y="355952"/>
                  </a:cubicBezTo>
                  <a:cubicBezTo>
                    <a:pt x="280883" y="414463"/>
                    <a:pt x="233293" y="462053"/>
                    <a:pt x="174782" y="462053"/>
                  </a:cubicBezTo>
                  <a:cubicBezTo>
                    <a:pt x="116270" y="462053"/>
                    <a:pt x="68664" y="414463"/>
                    <a:pt x="68664" y="355952"/>
                  </a:cubicBezTo>
                  <a:cubicBezTo>
                    <a:pt x="68664" y="297432"/>
                    <a:pt x="116270" y="249810"/>
                    <a:pt x="174782" y="249810"/>
                  </a:cubicBezTo>
                  <a:close/>
                  <a:moveTo>
                    <a:pt x="511416" y="166824"/>
                  </a:moveTo>
                  <a:cubicBezTo>
                    <a:pt x="562430" y="179802"/>
                    <a:pt x="596701" y="215369"/>
                    <a:pt x="596701" y="255324"/>
                  </a:cubicBezTo>
                  <a:cubicBezTo>
                    <a:pt x="596701" y="269412"/>
                    <a:pt x="592054" y="303302"/>
                    <a:pt x="549031" y="313779"/>
                  </a:cubicBezTo>
                  <a:cubicBezTo>
                    <a:pt x="521285" y="320555"/>
                    <a:pt x="505611" y="330174"/>
                    <a:pt x="502453" y="342367"/>
                  </a:cubicBezTo>
                  <a:cubicBezTo>
                    <a:pt x="501149" y="347443"/>
                    <a:pt x="502073" y="353070"/>
                    <a:pt x="505190" y="359085"/>
                  </a:cubicBezTo>
                  <a:cubicBezTo>
                    <a:pt x="507181" y="362923"/>
                    <a:pt x="506704" y="367587"/>
                    <a:pt x="503959" y="370946"/>
                  </a:cubicBezTo>
                  <a:cubicBezTo>
                    <a:pt x="501862" y="373513"/>
                    <a:pt x="498753" y="374930"/>
                    <a:pt x="495555" y="374930"/>
                  </a:cubicBezTo>
                  <a:cubicBezTo>
                    <a:pt x="494559" y="374930"/>
                    <a:pt x="493563" y="374792"/>
                    <a:pt x="492576" y="374517"/>
                  </a:cubicBezTo>
                  <a:cubicBezTo>
                    <a:pt x="458766" y="364882"/>
                    <a:pt x="377334" y="337121"/>
                    <a:pt x="351442" y="287588"/>
                  </a:cubicBezTo>
                  <a:lnTo>
                    <a:pt x="370695" y="277540"/>
                  </a:lnTo>
                  <a:cubicBezTo>
                    <a:pt x="389154" y="312872"/>
                    <a:pt x="446557" y="336643"/>
                    <a:pt x="480196" y="347937"/>
                  </a:cubicBezTo>
                  <a:cubicBezTo>
                    <a:pt x="480116" y="344205"/>
                    <a:pt x="480512" y="340529"/>
                    <a:pt x="481435" y="336951"/>
                  </a:cubicBezTo>
                  <a:cubicBezTo>
                    <a:pt x="486819" y="316111"/>
                    <a:pt x="507254" y="301635"/>
                    <a:pt x="543890" y="292688"/>
                  </a:cubicBezTo>
                  <a:cubicBezTo>
                    <a:pt x="564535" y="287669"/>
                    <a:pt x="574996" y="275103"/>
                    <a:pt x="574996" y="255324"/>
                  </a:cubicBezTo>
                  <a:cubicBezTo>
                    <a:pt x="574996" y="225457"/>
                    <a:pt x="547290" y="198351"/>
                    <a:pt x="506056" y="187850"/>
                  </a:cubicBezTo>
                  <a:close/>
                  <a:moveTo>
                    <a:pt x="247057" y="130415"/>
                  </a:moveTo>
                  <a:lnTo>
                    <a:pt x="435380" y="130415"/>
                  </a:lnTo>
                  <a:lnTo>
                    <a:pt x="435380" y="152119"/>
                  </a:lnTo>
                  <a:lnTo>
                    <a:pt x="247057" y="152119"/>
                  </a:lnTo>
                  <a:close/>
                  <a:moveTo>
                    <a:pt x="247057" y="74664"/>
                  </a:moveTo>
                  <a:lnTo>
                    <a:pt x="435380" y="74664"/>
                  </a:lnTo>
                  <a:lnTo>
                    <a:pt x="435380" y="96368"/>
                  </a:lnTo>
                  <a:lnTo>
                    <a:pt x="247057" y="96368"/>
                  </a:lnTo>
                  <a:close/>
                  <a:moveTo>
                    <a:pt x="337581" y="21706"/>
                  </a:moveTo>
                  <a:cubicBezTo>
                    <a:pt x="258521" y="21706"/>
                    <a:pt x="194196" y="66235"/>
                    <a:pt x="194196" y="120974"/>
                  </a:cubicBezTo>
                  <a:cubicBezTo>
                    <a:pt x="194196" y="140348"/>
                    <a:pt x="201847" y="165317"/>
                    <a:pt x="238305" y="174175"/>
                  </a:cubicBezTo>
                  <a:lnTo>
                    <a:pt x="238313" y="174175"/>
                  </a:lnTo>
                  <a:cubicBezTo>
                    <a:pt x="285675" y="185752"/>
                    <a:pt x="311997" y="204171"/>
                    <a:pt x="318797" y="230484"/>
                  </a:cubicBezTo>
                  <a:cubicBezTo>
                    <a:pt x="320360" y="236556"/>
                    <a:pt x="320741" y="242896"/>
                    <a:pt x="319963" y="249316"/>
                  </a:cubicBezTo>
                  <a:cubicBezTo>
                    <a:pt x="374411" y="231650"/>
                    <a:pt x="480301" y="188578"/>
                    <a:pt x="480990" y="120812"/>
                  </a:cubicBezTo>
                  <a:cubicBezTo>
                    <a:pt x="481176" y="101891"/>
                    <a:pt x="473274" y="83375"/>
                    <a:pt x="458142" y="67280"/>
                  </a:cubicBezTo>
                  <a:cubicBezTo>
                    <a:pt x="431287" y="38749"/>
                    <a:pt x="386231" y="21706"/>
                    <a:pt x="337581" y="21706"/>
                  </a:cubicBezTo>
                  <a:close/>
                  <a:moveTo>
                    <a:pt x="337581" y="0"/>
                  </a:moveTo>
                  <a:cubicBezTo>
                    <a:pt x="392101" y="0"/>
                    <a:pt x="443075" y="19601"/>
                    <a:pt x="473954" y="52407"/>
                  </a:cubicBezTo>
                  <a:cubicBezTo>
                    <a:pt x="492997" y="72672"/>
                    <a:pt x="502938" y="96402"/>
                    <a:pt x="502696" y="121031"/>
                  </a:cubicBezTo>
                  <a:cubicBezTo>
                    <a:pt x="501789" y="210810"/>
                    <a:pt x="365156" y="259396"/>
                    <a:pt x="306467" y="276115"/>
                  </a:cubicBezTo>
                  <a:cubicBezTo>
                    <a:pt x="305479" y="276390"/>
                    <a:pt x="304475" y="276527"/>
                    <a:pt x="303487" y="276527"/>
                  </a:cubicBezTo>
                  <a:cubicBezTo>
                    <a:pt x="300290" y="276527"/>
                    <a:pt x="297188" y="275111"/>
                    <a:pt x="295084" y="272544"/>
                  </a:cubicBezTo>
                  <a:cubicBezTo>
                    <a:pt x="292339" y="269192"/>
                    <a:pt x="291861" y="264529"/>
                    <a:pt x="293861" y="260683"/>
                  </a:cubicBezTo>
                  <a:cubicBezTo>
                    <a:pt x="298427" y="251858"/>
                    <a:pt x="299747" y="243527"/>
                    <a:pt x="297788" y="235909"/>
                  </a:cubicBezTo>
                  <a:cubicBezTo>
                    <a:pt x="293230" y="218307"/>
                    <a:pt x="271499" y="204633"/>
                    <a:pt x="233171" y="195265"/>
                  </a:cubicBezTo>
                  <a:cubicBezTo>
                    <a:pt x="178409" y="181947"/>
                    <a:pt x="172490" y="138875"/>
                    <a:pt x="172490" y="120974"/>
                  </a:cubicBezTo>
                  <a:cubicBezTo>
                    <a:pt x="172490" y="54269"/>
                    <a:pt x="246547" y="0"/>
                    <a:pt x="337581" y="0"/>
                  </a:cubicBezTo>
                  <a:close/>
                </a:path>
              </a:pathLst>
            </a:custGeom>
            <a:solidFill>
              <a:schemeClr val="tx2"/>
            </a:solidFill>
            <a:ln w="8096" cap="flat">
              <a:noFill/>
              <a:prstDash val="solid"/>
              <a:miter/>
            </a:ln>
          </p:spPr>
          <p:txBody>
            <a:bodyPr rtlCol="0" anchor="ctr"/>
            <a:lstStyle/>
            <a:p>
              <a:endParaRPr lang="nl-NL"/>
            </a:p>
          </p:txBody>
        </p:sp>
        <p:grpSp>
          <p:nvGrpSpPr>
            <p:cNvPr id="8" name="Groep 7">
              <a:extLst>
                <a:ext uri="{FF2B5EF4-FFF2-40B4-BE49-F238E27FC236}">
                  <a16:creationId xmlns:a16="http://schemas.microsoft.com/office/drawing/2014/main" id="{91FC12EC-059C-D43C-DACC-4850601ADC20}"/>
                </a:ext>
              </a:extLst>
            </p:cNvPr>
            <p:cNvGrpSpPr/>
            <p:nvPr/>
          </p:nvGrpSpPr>
          <p:grpSpPr>
            <a:xfrm>
              <a:off x="4815854" y="3206737"/>
              <a:ext cx="2829650" cy="1580934"/>
              <a:chOff x="2946906" y="3469647"/>
              <a:chExt cx="2829650" cy="1580934"/>
            </a:xfrm>
          </p:grpSpPr>
          <p:grpSp>
            <p:nvGrpSpPr>
              <p:cNvPr id="258" name="Groep 257">
                <a:extLst>
                  <a:ext uri="{FF2B5EF4-FFF2-40B4-BE49-F238E27FC236}">
                    <a16:creationId xmlns:a16="http://schemas.microsoft.com/office/drawing/2014/main" id="{0B5EB50C-82AC-CFE6-D116-1B4B86C4A882}"/>
                  </a:ext>
                </a:extLst>
              </p:cNvPr>
              <p:cNvGrpSpPr/>
              <p:nvPr/>
            </p:nvGrpSpPr>
            <p:grpSpPr>
              <a:xfrm>
                <a:off x="2946906" y="3634994"/>
                <a:ext cx="1415587" cy="1415587"/>
                <a:chOff x="1798949" y="2070847"/>
                <a:chExt cx="2280468" cy="2280468"/>
              </a:xfrm>
            </p:grpSpPr>
            <p:sp>
              <p:nvSpPr>
                <p:cNvPr id="262" name="Ovaal 261">
                  <a:extLst>
                    <a:ext uri="{FF2B5EF4-FFF2-40B4-BE49-F238E27FC236}">
                      <a16:creationId xmlns:a16="http://schemas.microsoft.com/office/drawing/2014/main" id="{B3636B1B-75D5-E56D-B1EC-1DB4C35058A2}"/>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63" name="Vrije vorm 262">
                  <a:extLst>
                    <a:ext uri="{FF2B5EF4-FFF2-40B4-BE49-F238E27FC236}">
                      <a16:creationId xmlns:a16="http://schemas.microsoft.com/office/drawing/2014/main" id="{19BCC17B-1B2F-704E-B859-213B9C3950E2}"/>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264" name="Vrije vorm 263">
                  <a:extLst>
                    <a:ext uri="{FF2B5EF4-FFF2-40B4-BE49-F238E27FC236}">
                      <a16:creationId xmlns:a16="http://schemas.microsoft.com/office/drawing/2014/main" id="{93F4B7A0-9F16-C95E-B38F-4940A671CB35}"/>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240" name="Vrije vorm 239">
                <a:extLst>
                  <a:ext uri="{FF2B5EF4-FFF2-40B4-BE49-F238E27FC236}">
                    <a16:creationId xmlns:a16="http://schemas.microsoft.com/office/drawing/2014/main" id="{1AB25916-7473-3606-8890-960364611D6F}"/>
                  </a:ext>
                </a:extLst>
              </p:cNvPr>
              <p:cNvSpPr/>
              <p:nvPr/>
            </p:nvSpPr>
            <p:spPr>
              <a:xfrm>
                <a:off x="3352070" y="3919579"/>
                <a:ext cx="635654" cy="840933"/>
              </a:xfrm>
              <a:custGeom>
                <a:avLst/>
                <a:gdLst>
                  <a:gd name="connsiteX0" fmla="*/ 488642 w 635654"/>
                  <a:gd name="connsiteY0" fmla="*/ 591386 h 840933"/>
                  <a:gd name="connsiteX1" fmla="*/ 515999 w 635654"/>
                  <a:gd name="connsiteY1" fmla="*/ 596524 h 840933"/>
                  <a:gd name="connsiteX2" fmla="*/ 530013 w 635654"/>
                  <a:gd name="connsiteY2" fmla="*/ 647894 h 840933"/>
                  <a:gd name="connsiteX3" fmla="*/ 409857 w 635654"/>
                  <a:gd name="connsiteY3" fmla="*/ 799294 h 840933"/>
                  <a:gd name="connsiteX4" fmla="*/ 409857 w 635654"/>
                  <a:gd name="connsiteY4" fmla="*/ 840933 h 840933"/>
                  <a:gd name="connsiteX5" fmla="*/ 388151 w 635654"/>
                  <a:gd name="connsiteY5" fmla="*/ 840933 h 840933"/>
                  <a:gd name="connsiteX6" fmla="*/ 388151 w 635654"/>
                  <a:gd name="connsiteY6" fmla="*/ 792882 h 840933"/>
                  <a:gd name="connsiteX7" fmla="*/ 394240 w 635654"/>
                  <a:gd name="connsiteY7" fmla="*/ 783126 h 840933"/>
                  <a:gd name="connsiteX8" fmla="*/ 509635 w 635654"/>
                  <a:gd name="connsiteY8" fmla="*/ 640454 h 840933"/>
                  <a:gd name="connsiteX9" fmla="*/ 504956 w 635654"/>
                  <a:gd name="connsiteY9" fmla="*/ 615218 h 840933"/>
                  <a:gd name="connsiteX10" fmla="*/ 482537 w 635654"/>
                  <a:gd name="connsiteY10" fmla="*/ 618821 h 840933"/>
                  <a:gd name="connsiteX11" fmla="*/ 318127 w 635654"/>
                  <a:gd name="connsiteY11" fmla="*/ 742434 h 840933"/>
                  <a:gd name="connsiteX12" fmla="*/ 152566 w 635654"/>
                  <a:gd name="connsiteY12" fmla="*/ 619298 h 840933"/>
                  <a:gd name="connsiteX13" fmla="*/ 131306 w 635654"/>
                  <a:gd name="connsiteY13" fmla="*/ 615914 h 840933"/>
                  <a:gd name="connsiteX14" fmla="*/ 125995 w 635654"/>
                  <a:gd name="connsiteY14" fmla="*/ 639936 h 840933"/>
                  <a:gd name="connsiteX15" fmla="*/ 242775 w 635654"/>
                  <a:gd name="connsiteY15" fmla="*/ 782802 h 840933"/>
                  <a:gd name="connsiteX16" fmla="*/ 248871 w 635654"/>
                  <a:gd name="connsiteY16" fmla="*/ 792558 h 840933"/>
                  <a:gd name="connsiteX17" fmla="*/ 248871 w 635654"/>
                  <a:gd name="connsiteY17" fmla="*/ 840933 h 840933"/>
                  <a:gd name="connsiteX18" fmla="*/ 227165 w 635654"/>
                  <a:gd name="connsiteY18" fmla="*/ 840933 h 840933"/>
                  <a:gd name="connsiteX19" fmla="*/ 227165 w 635654"/>
                  <a:gd name="connsiteY19" fmla="*/ 798971 h 840933"/>
                  <a:gd name="connsiteX20" fmla="*/ 106094 w 635654"/>
                  <a:gd name="connsiteY20" fmla="*/ 648599 h 840933"/>
                  <a:gd name="connsiteX21" fmla="*/ 120934 w 635654"/>
                  <a:gd name="connsiteY21" fmla="*/ 596856 h 840933"/>
                  <a:gd name="connsiteX22" fmla="*/ 170686 w 635654"/>
                  <a:gd name="connsiteY22" fmla="*/ 607324 h 840933"/>
                  <a:gd name="connsiteX23" fmla="*/ 171301 w 635654"/>
                  <a:gd name="connsiteY23" fmla="*/ 608328 h 840933"/>
                  <a:gd name="connsiteX24" fmla="*/ 318127 w 635654"/>
                  <a:gd name="connsiteY24" fmla="*/ 720728 h 840933"/>
                  <a:gd name="connsiteX25" fmla="*/ 463519 w 635654"/>
                  <a:gd name="connsiteY25" fmla="*/ 608361 h 840933"/>
                  <a:gd name="connsiteX26" fmla="*/ 464078 w 635654"/>
                  <a:gd name="connsiteY26" fmla="*/ 607397 h 840933"/>
                  <a:gd name="connsiteX27" fmla="*/ 488642 w 635654"/>
                  <a:gd name="connsiteY27" fmla="*/ 591386 h 840933"/>
                  <a:gd name="connsiteX28" fmla="*/ 318191 w 635654"/>
                  <a:gd name="connsiteY28" fmla="*/ 576517 h 840933"/>
                  <a:gd name="connsiteX29" fmla="*/ 267492 w 635654"/>
                  <a:gd name="connsiteY29" fmla="*/ 627151 h 840933"/>
                  <a:gd name="connsiteX30" fmla="*/ 318191 w 635654"/>
                  <a:gd name="connsiteY30" fmla="*/ 677809 h 840933"/>
                  <a:gd name="connsiteX31" fmla="*/ 368784 w 635654"/>
                  <a:gd name="connsiteY31" fmla="*/ 627151 h 840933"/>
                  <a:gd name="connsiteX32" fmla="*/ 318191 w 635654"/>
                  <a:gd name="connsiteY32" fmla="*/ 576517 h 840933"/>
                  <a:gd name="connsiteX33" fmla="*/ 318191 w 635654"/>
                  <a:gd name="connsiteY33" fmla="*/ 554811 h 840933"/>
                  <a:gd name="connsiteX34" fmla="*/ 390482 w 635654"/>
                  <a:gd name="connsiteY34" fmla="*/ 627151 h 840933"/>
                  <a:gd name="connsiteX35" fmla="*/ 318191 w 635654"/>
                  <a:gd name="connsiteY35" fmla="*/ 699515 h 840933"/>
                  <a:gd name="connsiteX36" fmla="*/ 245786 w 635654"/>
                  <a:gd name="connsiteY36" fmla="*/ 627151 h 840933"/>
                  <a:gd name="connsiteX37" fmla="*/ 318191 w 635654"/>
                  <a:gd name="connsiteY37" fmla="*/ 554811 h 840933"/>
                  <a:gd name="connsiteX38" fmla="*/ 130911 w 635654"/>
                  <a:gd name="connsiteY38" fmla="*/ 495019 h 840933"/>
                  <a:gd name="connsiteX39" fmla="*/ 182288 w 635654"/>
                  <a:gd name="connsiteY39" fmla="*/ 546418 h 840933"/>
                  <a:gd name="connsiteX40" fmla="*/ 166940 w 635654"/>
                  <a:gd name="connsiteY40" fmla="*/ 561760 h 840933"/>
                  <a:gd name="connsiteX41" fmla="*/ 115562 w 635654"/>
                  <a:gd name="connsiteY41" fmla="*/ 510361 h 840933"/>
                  <a:gd name="connsiteX42" fmla="*/ 504779 w 635654"/>
                  <a:gd name="connsiteY42" fmla="*/ 495005 h 840933"/>
                  <a:gd name="connsiteX43" fmla="*/ 520124 w 635654"/>
                  <a:gd name="connsiteY43" fmla="*/ 510351 h 840933"/>
                  <a:gd name="connsiteX44" fmla="*/ 468725 w 635654"/>
                  <a:gd name="connsiteY44" fmla="*/ 561750 h 840933"/>
                  <a:gd name="connsiteX45" fmla="*/ 453379 w 635654"/>
                  <a:gd name="connsiteY45" fmla="*/ 546404 h 840933"/>
                  <a:gd name="connsiteX46" fmla="*/ 306978 w 635654"/>
                  <a:gd name="connsiteY46" fmla="*/ 451098 h 840933"/>
                  <a:gd name="connsiteX47" fmla="*/ 328682 w 635654"/>
                  <a:gd name="connsiteY47" fmla="*/ 451098 h 840933"/>
                  <a:gd name="connsiteX48" fmla="*/ 328682 w 635654"/>
                  <a:gd name="connsiteY48" fmla="*/ 523417 h 840933"/>
                  <a:gd name="connsiteX49" fmla="*/ 306978 w 635654"/>
                  <a:gd name="connsiteY49" fmla="*/ 523417 h 840933"/>
                  <a:gd name="connsiteX50" fmla="*/ 530208 w 635654"/>
                  <a:gd name="connsiteY50" fmla="*/ 350276 h 840933"/>
                  <a:gd name="connsiteX51" fmla="*/ 635654 w 635654"/>
                  <a:gd name="connsiteY51" fmla="*/ 432299 h 840933"/>
                  <a:gd name="connsiteX52" fmla="*/ 613947 w 635654"/>
                  <a:gd name="connsiteY52" fmla="*/ 432299 h 840933"/>
                  <a:gd name="connsiteX53" fmla="*/ 530208 w 635654"/>
                  <a:gd name="connsiteY53" fmla="*/ 371982 h 840933"/>
                  <a:gd name="connsiteX54" fmla="*/ 446444 w 635654"/>
                  <a:gd name="connsiteY54" fmla="*/ 432299 h 840933"/>
                  <a:gd name="connsiteX55" fmla="*/ 424738 w 635654"/>
                  <a:gd name="connsiteY55" fmla="*/ 432299 h 840933"/>
                  <a:gd name="connsiteX56" fmla="*/ 530208 w 635654"/>
                  <a:gd name="connsiteY56" fmla="*/ 350276 h 840933"/>
                  <a:gd name="connsiteX57" fmla="*/ 317851 w 635654"/>
                  <a:gd name="connsiteY57" fmla="*/ 350276 h 840933"/>
                  <a:gd name="connsiteX58" fmla="*/ 423297 w 635654"/>
                  <a:gd name="connsiteY58" fmla="*/ 432299 h 840933"/>
                  <a:gd name="connsiteX59" fmla="*/ 401590 w 635654"/>
                  <a:gd name="connsiteY59" fmla="*/ 432299 h 840933"/>
                  <a:gd name="connsiteX60" fmla="*/ 317851 w 635654"/>
                  <a:gd name="connsiteY60" fmla="*/ 371982 h 840933"/>
                  <a:gd name="connsiteX61" fmla="*/ 234087 w 635654"/>
                  <a:gd name="connsiteY61" fmla="*/ 432299 h 840933"/>
                  <a:gd name="connsiteX62" fmla="*/ 212381 w 635654"/>
                  <a:gd name="connsiteY62" fmla="*/ 432299 h 840933"/>
                  <a:gd name="connsiteX63" fmla="*/ 317851 w 635654"/>
                  <a:gd name="connsiteY63" fmla="*/ 350276 h 840933"/>
                  <a:gd name="connsiteX64" fmla="*/ 105470 w 635654"/>
                  <a:gd name="connsiteY64" fmla="*/ 350276 h 840933"/>
                  <a:gd name="connsiteX65" fmla="*/ 210916 w 635654"/>
                  <a:gd name="connsiteY65" fmla="*/ 432299 h 840933"/>
                  <a:gd name="connsiteX66" fmla="*/ 189209 w 635654"/>
                  <a:gd name="connsiteY66" fmla="*/ 432299 h 840933"/>
                  <a:gd name="connsiteX67" fmla="*/ 105470 w 635654"/>
                  <a:gd name="connsiteY67" fmla="*/ 371982 h 840933"/>
                  <a:gd name="connsiteX68" fmla="*/ 21706 w 635654"/>
                  <a:gd name="connsiteY68" fmla="*/ 432299 h 840933"/>
                  <a:gd name="connsiteX69" fmla="*/ 0 w 635654"/>
                  <a:gd name="connsiteY69" fmla="*/ 432299 h 840933"/>
                  <a:gd name="connsiteX70" fmla="*/ 105470 w 635654"/>
                  <a:gd name="connsiteY70" fmla="*/ 350276 h 840933"/>
                  <a:gd name="connsiteX71" fmla="*/ 530207 w 635654"/>
                  <a:gd name="connsiteY71" fmla="*/ 229779 h 840933"/>
                  <a:gd name="connsiteX72" fmla="*/ 485718 w 635654"/>
                  <a:gd name="connsiteY72" fmla="*/ 274284 h 840933"/>
                  <a:gd name="connsiteX73" fmla="*/ 530207 w 635654"/>
                  <a:gd name="connsiteY73" fmla="*/ 318773 h 840933"/>
                  <a:gd name="connsiteX74" fmla="*/ 574704 w 635654"/>
                  <a:gd name="connsiteY74" fmla="*/ 274284 h 840933"/>
                  <a:gd name="connsiteX75" fmla="*/ 530207 w 635654"/>
                  <a:gd name="connsiteY75" fmla="*/ 229779 h 840933"/>
                  <a:gd name="connsiteX76" fmla="*/ 317851 w 635654"/>
                  <a:gd name="connsiteY76" fmla="*/ 229779 h 840933"/>
                  <a:gd name="connsiteX77" fmla="*/ 273337 w 635654"/>
                  <a:gd name="connsiteY77" fmla="*/ 274284 h 840933"/>
                  <a:gd name="connsiteX78" fmla="*/ 317851 w 635654"/>
                  <a:gd name="connsiteY78" fmla="*/ 318773 h 840933"/>
                  <a:gd name="connsiteX79" fmla="*/ 362340 w 635654"/>
                  <a:gd name="connsiteY79" fmla="*/ 274284 h 840933"/>
                  <a:gd name="connsiteX80" fmla="*/ 317851 w 635654"/>
                  <a:gd name="connsiteY80" fmla="*/ 229779 h 840933"/>
                  <a:gd name="connsiteX81" fmla="*/ 105470 w 635654"/>
                  <a:gd name="connsiteY81" fmla="*/ 229779 h 840933"/>
                  <a:gd name="connsiteX82" fmla="*/ 60981 w 635654"/>
                  <a:gd name="connsiteY82" fmla="*/ 274284 h 840933"/>
                  <a:gd name="connsiteX83" fmla="*/ 105470 w 635654"/>
                  <a:gd name="connsiteY83" fmla="*/ 318773 h 840933"/>
                  <a:gd name="connsiteX84" fmla="*/ 149959 w 635654"/>
                  <a:gd name="connsiteY84" fmla="*/ 274284 h 840933"/>
                  <a:gd name="connsiteX85" fmla="*/ 105470 w 635654"/>
                  <a:gd name="connsiteY85" fmla="*/ 229779 h 840933"/>
                  <a:gd name="connsiteX86" fmla="*/ 105470 w 635654"/>
                  <a:gd name="connsiteY86" fmla="*/ 208073 h 840933"/>
                  <a:gd name="connsiteX87" fmla="*/ 170483 w 635654"/>
                  <a:gd name="connsiteY87" fmla="*/ 262067 h 840933"/>
                  <a:gd name="connsiteX88" fmla="*/ 213555 w 635654"/>
                  <a:gd name="connsiteY88" fmla="*/ 256974 h 840933"/>
                  <a:gd name="connsiteX89" fmla="*/ 252951 w 635654"/>
                  <a:gd name="connsiteY89" fmla="*/ 261144 h 840933"/>
                  <a:gd name="connsiteX90" fmla="*/ 317851 w 635654"/>
                  <a:gd name="connsiteY90" fmla="*/ 208073 h 840933"/>
                  <a:gd name="connsiteX91" fmla="*/ 382912 w 635654"/>
                  <a:gd name="connsiteY91" fmla="*/ 262358 h 840933"/>
                  <a:gd name="connsiteX92" fmla="*/ 427247 w 635654"/>
                  <a:gd name="connsiteY92" fmla="*/ 256974 h 840933"/>
                  <a:gd name="connsiteX93" fmla="*/ 465381 w 635654"/>
                  <a:gd name="connsiteY93" fmla="*/ 260893 h 840933"/>
                  <a:gd name="connsiteX94" fmla="*/ 530207 w 635654"/>
                  <a:gd name="connsiteY94" fmla="*/ 208073 h 840933"/>
                  <a:gd name="connsiteX95" fmla="*/ 596410 w 635654"/>
                  <a:gd name="connsiteY95" fmla="*/ 274284 h 840933"/>
                  <a:gd name="connsiteX96" fmla="*/ 530207 w 635654"/>
                  <a:gd name="connsiteY96" fmla="*/ 340479 h 840933"/>
                  <a:gd name="connsiteX97" fmla="*/ 464652 w 635654"/>
                  <a:gd name="connsiteY97" fmla="*/ 282963 h 840933"/>
                  <a:gd name="connsiteX98" fmla="*/ 427247 w 635654"/>
                  <a:gd name="connsiteY98" fmla="*/ 278672 h 840933"/>
                  <a:gd name="connsiteX99" fmla="*/ 383082 w 635654"/>
                  <a:gd name="connsiteY99" fmla="*/ 285084 h 840933"/>
                  <a:gd name="connsiteX100" fmla="*/ 317851 w 635654"/>
                  <a:gd name="connsiteY100" fmla="*/ 340479 h 840933"/>
                  <a:gd name="connsiteX101" fmla="*/ 252336 w 635654"/>
                  <a:gd name="connsiteY101" fmla="*/ 283368 h 840933"/>
                  <a:gd name="connsiteX102" fmla="*/ 213555 w 635654"/>
                  <a:gd name="connsiteY102" fmla="*/ 278672 h 840933"/>
                  <a:gd name="connsiteX103" fmla="*/ 170774 w 635654"/>
                  <a:gd name="connsiteY103" fmla="*/ 284615 h 840933"/>
                  <a:gd name="connsiteX104" fmla="*/ 105470 w 635654"/>
                  <a:gd name="connsiteY104" fmla="*/ 340479 h 840933"/>
                  <a:gd name="connsiteX105" fmla="*/ 39275 w 635654"/>
                  <a:gd name="connsiteY105" fmla="*/ 274284 h 840933"/>
                  <a:gd name="connsiteX106" fmla="*/ 105470 w 635654"/>
                  <a:gd name="connsiteY106" fmla="*/ 208073 h 840933"/>
                  <a:gd name="connsiteX107" fmla="*/ 424656 w 635654"/>
                  <a:gd name="connsiteY107" fmla="*/ 128649 h 840933"/>
                  <a:gd name="connsiteX108" fmla="*/ 380167 w 635654"/>
                  <a:gd name="connsiteY108" fmla="*/ 173186 h 840933"/>
                  <a:gd name="connsiteX109" fmla="*/ 424656 w 635654"/>
                  <a:gd name="connsiteY109" fmla="*/ 217651 h 840933"/>
                  <a:gd name="connsiteX110" fmla="*/ 469161 w 635654"/>
                  <a:gd name="connsiteY110" fmla="*/ 173186 h 840933"/>
                  <a:gd name="connsiteX111" fmla="*/ 424656 w 635654"/>
                  <a:gd name="connsiteY111" fmla="*/ 128649 h 840933"/>
                  <a:gd name="connsiteX112" fmla="*/ 213555 w 635654"/>
                  <a:gd name="connsiteY112" fmla="*/ 128649 h 840933"/>
                  <a:gd name="connsiteX113" fmla="*/ 169074 w 635654"/>
                  <a:gd name="connsiteY113" fmla="*/ 173186 h 840933"/>
                  <a:gd name="connsiteX114" fmla="*/ 213555 w 635654"/>
                  <a:gd name="connsiteY114" fmla="*/ 217651 h 840933"/>
                  <a:gd name="connsiteX115" fmla="*/ 258076 w 635654"/>
                  <a:gd name="connsiteY115" fmla="*/ 173186 h 840933"/>
                  <a:gd name="connsiteX116" fmla="*/ 213555 w 635654"/>
                  <a:gd name="connsiteY116" fmla="*/ 128649 h 840933"/>
                  <a:gd name="connsiteX117" fmla="*/ 213555 w 635654"/>
                  <a:gd name="connsiteY117" fmla="*/ 106951 h 840933"/>
                  <a:gd name="connsiteX118" fmla="*/ 275329 w 635654"/>
                  <a:gd name="connsiteY118" fmla="*/ 149513 h 840933"/>
                  <a:gd name="connsiteX119" fmla="*/ 321113 w 635654"/>
                  <a:gd name="connsiteY119" fmla="*/ 143635 h 840933"/>
                  <a:gd name="connsiteX120" fmla="*/ 363271 w 635654"/>
                  <a:gd name="connsiteY120" fmla="*/ 148517 h 840933"/>
                  <a:gd name="connsiteX121" fmla="*/ 424656 w 635654"/>
                  <a:gd name="connsiteY121" fmla="*/ 106951 h 840933"/>
                  <a:gd name="connsiteX122" fmla="*/ 490868 w 635654"/>
                  <a:gd name="connsiteY122" fmla="*/ 173186 h 840933"/>
                  <a:gd name="connsiteX123" fmla="*/ 424656 w 635654"/>
                  <a:gd name="connsiteY123" fmla="*/ 239357 h 840933"/>
                  <a:gd name="connsiteX124" fmla="*/ 358462 w 635654"/>
                  <a:gd name="connsiteY124" fmla="*/ 173186 h 840933"/>
                  <a:gd name="connsiteX125" fmla="*/ 358632 w 635654"/>
                  <a:gd name="connsiteY125" fmla="*/ 169778 h 840933"/>
                  <a:gd name="connsiteX126" fmla="*/ 321113 w 635654"/>
                  <a:gd name="connsiteY126" fmla="*/ 165341 h 840933"/>
                  <a:gd name="connsiteX127" fmla="*/ 279669 w 635654"/>
                  <a:gd name="connsiteY127" fmla="*/ 170960 h 840933"/>
                  <a:gd name="connsiteX128" fmla="*/ 279782 w 635654"/>
                  <a:gd name="connsiteY128" fmla="*/ 173186 h 840933"/>
                  <a:gd name="connsiteX129" fmla="*/ 213555 w 635654"/>
                  <a:gd name="connsiteY129" fmla="*/ 239357 h 840933"/>
                  <a:gd name="connsiteX130" fmla="*/ 147376 w 635654"/>
                  <a:gd name="connsiteY130" fmla="*/ 173186 h 840933"/>
                  <a:gd name="connsiteX131" fmla="*/ 213555 w 635654"/>
                  <a:gd name="connsiteY131" fmla="*/ 106951 h 840933"/>
                  <a:gd name="connsiteX132" fmla="*/ 317827 w 635654"/>
                  <a:gd name="connsiteY132" fmla="*/ 21698 h 840933"/>
                  <a:gd name="connsiteX133" fmla="*/ 273338 w 635654"/>
                  <a:gd name="connsiteY133" fmla="*/ 66235 h 840933"/>
                  <a:gd name="connsiteX134" fmla="*/ 317827 w 635654"/>
                  <a:gd name="connsiteY134" fmla="*/ 110700 h 840933"/>
                  <a:gd name="connsiteX135" fmla="*/ 362340 w 635654"/>
                  <a:gd name="connsiteY135" fmla="*/ 66235 h 840933"/>
                  <a:gd name="connsiteX136" fmla="*/ 317827 w 635654"/>
                  <a:gd name="connsiteY136" fmla="*/ 21698 h 840933"/>
                  <a:gd name="connsiteX137" fmla="*/ 317827 w 635654"/>
                  <a:gd name="connsiteY137" fmla="*/ 0 h 840933"/>
                  <a:gd name="connsiteX138" fmla="*/ 384046 w 635654"/>
                  <a:gd name="connsiteY138" fmla="*/ 66235 h 840933"/>
                  <a:gd name="connsiteX139" fmla="*/ 317827 w 635654"/>
                  <a:gd name="connsiteY139" fmla="*/ 132406 h 840933"/>
                  <a:gd name="connsiteX140" fmla="*/ 251632 w 635654"/>
                  <a:gd name="connsiteY140" fmla="*/ 66235 h 840933"/>
                  <a:gd name="connsiteX141" fmla="*/ 317827 w 635654"/>
                  <a:gd name="connsiteY141" fmla="*/ 0 h 8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35654" h="840933">
                    <a:moveTo>
                      <a:pt x="488642" y="591386"/>
                    </a:moveTo>
                    <a:cubicBezTo>
                      <a:pt x="498105" y="589842"/>
                      <a:pt x="508033" y="591824"/>
                      <a:pt x="515999" y="596524"/>
                    </a:cubicBezTo>
                    <a:cubicBezTo>
                      <a:pt x="532240" y="606134"/>
                      <a:pt x="537616" y="625816"/>
                      <a:pt x="530013" y="647894"/>
                    </a:cubicBezTo>
                    <a:cubicBezTo>
                      <a:pt x="492674" y="744499"/>
                      <a:pt x="429717" y="787644"/>
                      <a:pt x="409857" y="799294"/>
                    </a:cubicBezTo>
                    <a:lnTo>
                      <a:pt x="409857" y="840933"/>
                    </a:lnTo>
                    <a:lnTo>
                      <a:pt x="388151" y="840933"/>
                    </a:lnTo>
                    <a:lnTo>
                      <a:pt x="388151" y="792882"/>
                    </a:lnTo>
                    <a:cubicBezTo>
                      <a:pt x="388151" y="788737"/>
                      <a:pt x="390515" y="784956"/>
                      <a:pt x="394240" y="783126"/>
                    </a:cubicBezTo>
                    <a:cubicBezTo>
                      <a:pt x="394960" y="782770"/>
                      <a:pt x="469195" y="745066"/>
                      <a:pt x="509635" y="640454"/>
                    </a:cubicBezTo>
                    <a:cubicBezTo>
                      <a:pt x="511036" y="636365"/>
                      <a:pt x="515254" y="621298"/>
                      <a:pt x="504956" y="615218"/>
                    </a:cubicBezTo>
                    <a:cubicBezTo>
                      <a:pt x="501231" y="613024"/>
                      <a:pt x="489265" y="609065"/>
                      <a:pt x="482537" y="618821"/>
                    </a:cubicBezTo>
                    <a:cubicBezTo>
                      <a:pt x="466523" y="650089"/>
                      <a:pt x="418642" y="742434"/>
                      <a:pt x="318127" y="742434"/>
                    </a:cubicBezTo>
                    <a:cubicBezTo>
                      <a:pt x="224688" y="742434"/>
                      <a:pt x="170411" y="649756"/>
                      <a:pt x="152566" y="619298"/>
                    </a:cubicBezTo>
                    <a:cubicBezTo>
                      <a:pt x="148818" y="613607"/>
                      <a:pt x="143644" y="609243"/>
                      <a:pt x="131306" y="615914"/>
                    </a:cubicBezTo>
                    <a:cubicBezTo>
                      <a:pt x="125225" y="619250"/>
                      <a:pt x="121525" y="629937"/>
                      <a:pt x="125995" y="639936"/>
                    </a:cubicBezTo>
                    <a:cubicBezTo>
                      <a:pt x="171350" y="746782"/>
                      <a:pt x="242062" y="782462"/>
                      <a:pt x="242775" y="782802"/>
                    </a:cubicBezTo>
                    <a:cubicBezTo>
                      <a:pt x="246483" y="784632"/>
                      <a:pt x="248871" y="788421"/>
                      <a:pt x="248871" y="792558"/>
                    </a:cubicBezTo>
                    <a:lnTo>
                      <a:pt x="248871" y="840933"/>
                    </a:lnTo>
                    <a:lnTo>
                      <a:pt x="227165" y="840933"/>
                    </a:lnTo>
                    <a:lnTo>
                      <a:pt x="227165" y="798971"/>
                    </a:lnTo>
                    <a:cubicBezTo>
                      <a:pt x="207783" y="787571"/>
                      <a:pt x="147352" y="745802"/>
                      <a:pt x="106094" y="648599"/>
                    </a:cubicBezTo>
                    <a:cubicBezTo>
                      <a:pt x="97488" y="629346"/>
                      <a:pt x="104110" y="606053"/>
                      <a:pt x="120934" y="596856"/>
                    </a:cubicBezTo>
                    <a:cubicBezTo>
                      <a:pt x="140665" y="586169"/>
                      <a:pt x="159278" y="590079"/>
                      <a:pt x="170686" y="607324"/>
                    </a:cubicBezTo>
                    <a:cubicBezTo>
                      <a:pt x="170791" y="607486"/>
                      <a:pt x="171196" y="608158"/>
                      <a:pt x="171301" y="608328"/>
                    </a:cubicBezTo>
                    <a:cubicBezTo>
                      <a:pt x="187583" y="636139"/>
                      <a:pt x="237124" y="720728"/>
                      <a:pt x="318127" y="720728"/>
                    </a:cubicBezTo>
                    <a:cubicBezTo>
                      <a:pt x="396863" y="720728"/>
                      <a:pt x="438810" y="656606"/>
                      <a:pt x="463519" y="608361"/>
                    </a:cubicBezTo>
                    <a:cubicBezTo>
                      <a:pt x="463689" y="608037"/>
                      <a:pt x="463867" y="607705"/>
                      <a:pt x="464078" y="607397"/>
                    </a:cubicBezTo>
                    <a:cubicBezTo>
                      <a:pt x="470183" y="597997"/>
                      <a:pt x="479180" y="592929"/>
                      <a:pt x="488642" y="591386"/>
                    </a:cubicBezTo>
                    <a:close/>
                    <a:moveTo>
                      <a:pt x="318191" y="576517"/>
                    </a:moveTo>
                    <a:cubicBezTo>
                      <a:pt x="290234" y="576517"/>
                      <a:pt x="267492" y="599227"/>
                      <a:pt x="267492" y="627151"/>
                    </a:cubicBezTo>
                    <a:cubicBezTo>
                      <a:pt x="267492" y="655083"/>
                      <a:pt x="290234" y="677809"/>
                      <a:pt x="318191" y="677809"/>
                    </a:cubicBezTo>
                    <a:cubicBezTo>
                      <a:pt x="346082" y="677809"/>
                      <a:pt x="368784" y="655083"/>
                      <a:pt x="368784" y="627151"/>
                    </a:cubicBezTo>
                    <a:cubicBezTo>
                      <a:pt x="368784" y="599227"/>
                      <a:pt x="346082" y="576517"/>
                      <a:pt x="318191" y="576517"/>
                    </a:cubicBezTo>
                    <a:close/>
                    <a:moveTo>
                      <a:pt x="318191" y="554811"/>
                    </a:moveTo>
                    <a:cubicBezTo>
                      <a:pt x="358056" y="554811"/>
                      <a:pt x="390482" y="587261"/>
                      <a:pt x="390482" y="627151"/>
                    </a:cubicBezTo>
                    <a:cubicBezTo>
                      <a:pt x="390482" y="667049"/>
                      <a:pt x="358056" y="699515"/>
                      <a:pt x="318191" y="699515"/>
                    </a:cubicBezTo>
                    <a:cubicBezTo>
                      <a:pt x="278268" y="699515"/>
                      <a:pt x="245786" y="667049"/>
                      <a:pt x="245786" y="627151"/>
                    </a:cubicBezTo>
                    <a:cubicBezTo>
                      <a:pt x="245786" y="587261"/>
                      <a:pt x="278268" y="554811"/>
                      <a:pt x="318191" y="554811"/>
                    </a:cubicBezTo>
                    <a:close/>
                    <a:moveTo>
                      <a:pt x="130911" y="495019"/>
                    </a:moveTo>
                    <a:lnTo>
                      <a:pt x="182288" y="546418"/>
                    </a:lnTo>
                    <a:lnTo>
                      <a:pt x="166940" y="561760"/>
                    </a:lnTo>
                    <a:lnTo>
                      <a:pt x="115562" y="510361"/>
                    </a:lnTo>
                    <a:close/>
                    <a:moveTo>
                      <a:pt x="504779" y="495005"/>
                    </a:moveTo>
                    <a:lnTo>
                      <a:pt x="520124" y="510351"/>
                    </a:lnTo>
                    <a:lnTo>
                      <a:pt x="468725" y="561750"/>
                    </a:lnTo>
                    <a:lnTo>
                      <a:pt x="453379" y="546404"/>
                    </a:lnTo>
                    <a:close/>
                    <a:moveTo>
                      <a:pt x="306978" y="451098"/>
                    </a:moveTo>
                    <a:lnTo>
                      <a:pt x="328682" y="451098"/>
                    </a:lnTo>
                    <a:lnTo>
                      <a:pt x="328682" y="523417"/>
                    </a:lnTo>
                    <a:lnTo>
                      <a:pt x="306978" y="523417"/>
                    </a:lnTo>
                    <a:close/>
                    <a:moveTo>
                      <a:pt x="530208" y="350276"/>
                    </a:moveTo>
                    <a:cubicBezTo>
                      <a:pt x="597221" y="350276"/>
                      <a:pt x="635654" y="380167"/>
                      <a:pt x="635654" y="432299"/>
                    </a:cubicBezTo>
                    <a:lnTo>
                      <a:pt x="613947" y="432299"/>
                    </a:lnTo>
                    <a:cubicBezTo>
                      <a:pt x="613947" y="382450"/>
                      <a:pt x="568414" y="371982"/>
                      <a:pt x="530208" y="371982"/>
                    </a:cubicBezTo>
                    <a:cubicBezTo>
                      <a:pt x="491994" y="371982"/>
                      <a:pt x="446444" y="382450"/>
                      <a:pt x="446444" y="432299"/>
                    </a:cubicBezTo>
                    <a:lnTo>
                      <a:pt x="424738" y="432299"/>
                    </a:lnTo>
                    <a:cubicBezTo>
                      <a:pt x="424738" y="380167"/>
                      <a:pt x="463179" y="350276"/>
                      <a:pt x="530208" y="350276"/>
                    </a:cubicBezTo>
                    <a:close/>
                    <a:moveTo>
                      <a:pt x="317851" y="350276"/>
                    </a:moveTo>
                    <a:cubicBezTo>
                      <a:pt x="384856" y="350276"/>
                      <a:pt x="423297" y="380167"/>
                      <a:pt x="423297" y="432299"/>
                    </a:cubicBezTo>
                    <a:lnTo>
                      <a:pt x="401590" y="432299"/>
                    </a:lnTo>
                    <a:cubicBezTo>
                      <a:pt x="401590" y="382450"/>
                      <a:pt x="356057" y="371982"/>
                      <a:pt x="317851" y="371982"/>
                    </a:cubicBezTo>
                    <a:cubicBezTo>
                      <a:pt x="279637" y="371982"/>
                      <a:pt x="234087" y="382450"/>
                      <a:pt x="234087" y="432299"/>
                    </a:cubicBezTo>
                    <a:lnTo>
                      <a:pt x="212381" y="432299"/>
                    </a:lnTo>
                    <a:cubicBezTo>
                      <a:pt x="212381" y="380167"/>
                      <a:pt x="250814" y="350276"/>
                      <a:pt x="317851" y="350276"/>
                    </a:cubicBezTo>
                    <a:close/>
                    <a:moveTo>
                      <a:pt x="105470" y="350276"/>
                    </a:moveTo>
                    <a:cubicBezTo>
                      <a:pt x="172483" y="350276"/>
                      <a:pt x="210916" y="380167"/>
                      <a:pt x="210916" y="432299"/>
                    </a:cubicBezTo>
                    <a:lnTo>
                      <a:pt x="189209" y="432299"/>
                    </a:lnTo>
                    <a:cubicBezTo>
                      <a:pt x="189209" y="382450"/>
                      <a:pt x="143676" y="371982"/>
                      <a:pt x="105470" y="371982"/>
                    </a:cubicBezTo>
                    <a:cubicBezTo>
                      <a:pt x="67256" y="371982"/>
                      <a:pt x="21706" y="382450"/>
                      <a:pt x="21706" y="432299"/>
                    </a:cubicBezTo>
                    <a:lnTo>
                      <a:pt x="0" y="432299"/>
                    </a:lnTo>
                    <a:cubicBezTo>
                      <a:pt x="0" y="380167"/>
                      <a:pt x="38441" y="350276"/>
                      <a:pt x="105470" y="350276"/>
                    </a:cubicBezTo>
                    <a:close/>
                    <a:moveTo>
                      <a:pt x="530207" y="229779"/>
                    </a:moveTo>
                    <a:cubicBezTo>
                      <a:pt x="505676" y="229779"/>
                      <a:pt x="485718" y="249744"/>
                      <a:pt x="485718" y="274284"/>
                    </a:cubicBezTo>
                    <a:cubicBezTo>
                      <a:pt x="485718" y="298824"/>
                      <a:pt x="505676" y="318773"/>
                      <a:pt x="530207" y="318773"/>
                    </a:cubicBezTo>
                    <a:cubicBezTo>
                      <a:pt x="554739" y="318773"/>
                      <a:pt x="574704" y="298824"/>
                      <a:pt x="574704" y="274284"/>
                    </a:cubicBezTo>
                    <a:cubicBezTo>
                      <a:pt x="574704" y="249744"/>
                      <a:pt x="554739" y="229779"/>
                      <a:pt x="530207" y="229779"/>
                    </a:cubicBezTo>
                    <a:close/>
                    <a:moveTo>
                      <a:pt x="317851" y="229779"/>
                    </a:moveTo>
                    <a:cubicBezTo>
                      <a:pt x="293303" y="229779"/>
                      <a:pt x="273337" y="249744"/>
                      <a:pt x="273337" y="274284"/>
                    </a:cubicBezTo>
                    <a:cubicBezTo>
                      <a:pt x="273337" y="298824"/>
                      <a:pt x="293303" y="318773"/>
                      <a:pt x="317851" y="318773"/>
                    </a:cubicBezTo>
                    <a:cubicBezTo>
                      <a:pt x="342382" y="318773"/>
                      <a:pt x="362340" y="298824"/>
                      <a:pt x="362340" y="274284"/>
                    </a:cubicBezTo>
                    <a:cubicBezTo>
                      <a:pt x="362340" y="249744"/>
                      <a:pt x="342382" y="229779"/>
                      <a:pt x="317851" y="229779"/>
                    </a:cubicBezTo>
                    <a:close/>
                    <a:moveTo>
                      <a:pt x="105470" y="229779"/>
                    </a:moveTo>
                    <a:cubicBezTo>
                      <a:pt x="80938" y="229779"/>
                      <a:pt x="60981" y="249744"/>
                      <a:pt x="60981" y="274284"/>
                    </a:cubicBezTo>
                    <a:cubicBezTo>
                      <a:pt x="60981" y="298824"/>
                      <a:pt x="80938" y="318773"/>
                      <a:pt x="105470" y="318773"/>
                    </a:cubicBezTo>
                    <a:cubicBezTo>
                      <a:pt x="130002" y="318773"/>
                      <a:pt x="149959" y="298824"/>
                      <a:pt x="149959" y="274284"/>
                    </a:cubicBezTo>
                    <a:cubicBezTo>
                      <a:pt x="149959" y="249744"/>
                      <a:pt x="130002" y="229779"/>
                      <a:pt x="105470" y="229779"/>
                    </a:cubicBezTo>
                    <a:close/>
                    <a:moveTo>
                      <a:pt x="105470" y="208073"/>
                    </a:moveTo>
                    <a:cubicBezTo>
                      <a:pt x="137790" y="208073"/>
                      <a:pt x="164734" y="231382"/>
                      <a:pt x="170483" y="262067"/>
                    </a:cubicBezTo>
                    <a:cubicBezTo>
                      <a:pt x="183210" y="258739"/>
                      <a:pt x="197565" y="256974"/>
                      <a:pt x="213555" y="256974"/>
                    </a:cubicBezTo>
                    <a:cubicBezTo>
                      <a:pt x="227999" y="256974"/>
                      <a:pt x="241131" y="258424"/>
                      <a:pt x="252951" y="261144"/>
                    </a:cubicBezTo>
                    <a:cubicBezTo>
                      <a:pt x="259072" y="230912"/>
                      <a:pt x="285838" y="208073"/>
                      <a:pt x="317851" y="208073"/>
                    </a:cubicBezTo>
                    <a:cubicBezTo>
                      <a:pt x="350268" y="208073"/>
                      <a:pt x="377269" y="231528"/>
                      <a:pt x="382912" y="262358"/>
                    </a:cubicBezTo>
                    <a:cubicBezTo>
                      <a:pt x="395915" y="258812"/>
                      <a:pt x="410723" y="256974"/>
                      <a:pt x="427247" y="256974"/>
                    </a:cubicBezTo>
                    <a:cubicBezTo>
                      <a:pt x="441189" y="256974"/>
                      <a:pt x="453876" y="258359"/>
                      <a:pt x="465381" y="260893"/>
                    </a:cubicBezTo>
                    <a:cubicBezTo>
                      <a:pt x="471582" y="230783"/>
                      <a:pt x="498292" y="208073"/>
                      <a:pt x="530207" y="208073"/>
                    </a:cubicBezTo>
                    <a:cubicBezTo>
                      <a:pt x="566713" y="208073"/>
                      <a:pt x="596410" y="237778"/>
                      <a:pt x="596410" y="274284"/>
                    </a:cubicBezTo>
                    <a:cubicBezTo>
                      <a:pt x="596410" y="310790"/>
                      <a:pt x="566713" y="340479"/>
                      <a:pt x="530207" y="340479"/>
                    </a:cubicBezTo>
                    <a:cubicBezTo>
                      <a:pt x="496656" y="340479"/>
                      <a:pt x="468919" y="315364"/>
                      <a:pt x="464652" y="282963"/>
                    </a:cubicBezTo>
                    <a:cubicBezTo>
                      <a:pt x="453779" y="280146"/>
                      <a:pt x="441278" y="278672"/>
                      <a:pt x="427247" y="278672"/>
                    </a:cubicBezTo>
                    <a:cubicBezTo>
                      <a:pt x="410075" y="278672"/>
                      <a:pt x="395364" y="280915"/>
                      <a:pt x="383082" y="285084"/>
                    </a:cubicBezTo>
                    <a:cubicBezTo>
                      <a:pt x="377901" y="316457"/>
                      <a:pt x="350665" y="340479"/>
                      <a:pt x="317851" y="340479"/>
                    </a:cubicBezTo>
                    <a:cubicBezTo>
                      <a:pt x="284429" y="340479"/>
                      <a:pt x="256781" y="315575"/>
                      <a:pt x="252336" y="283368"/>
                    </a:cubicBezTo>
                    <a:cubicBezTo>
                      <a:pt x="241139" y="280308"/>
                      <a:pt x="228201" y="278672"/>
                      <a:pt x="213555" y="278672"/>
                    </a:cubicBezTo>
                    <a:cubicBezTo>
                      <a:pt x="197055" y="278672"/>
                      <a:pt x="182805" y="280745"/>
                      <a:pt x="170774" y="284615"/>
                    </a:cubicBezTo>
                    <a:cubicBezTo>
                      <a:pt x="165787" y="316215"/>
                      <a:pt x="138446" y="340479"/>
                      <a:pt x="105470" y="340479"/>
                    </a:cubicBezTo>
                    <a:cubicBezTo>
                      <a:pt x="68972" y="340479"/>
                      <a:pt x="39275" y="310790"/>
                      <a:pt x="39275" y="274284"/>
                    </a:cubicBezTo>
                    <a:cubicBezTo>
                      <a:pt x="39275" y="237778"/>
                      <a:pt x="68972" y="208073"/>
                      <a:pt x="105470" y="208073"/>
                    </a:cubicBezTo>
                    <a:close/>
                    <a:moveTo>
                      <a:pt x="424656" y="128649"/>
                    </a:moveTo>
                    <a:cubicBezTo>
                      <a:pt x="400116" y="128649"/>
                      <a:pt x="380167" y="148630"/>
                      <a:pt x="380167" y="173186"/>
                    </a:cubicBezTo>
                    <a:cubicBezTo>
                      <a:pt x="380167" y="197710"/>
                      <a:pt x="400116" y="217651"/>
                      <a:pt x="424656" y="217651"/>
                    </a:cubicBezTo>
                    <a:cubicBezTo>
                      <a:pt x="449196" y="217651"/>
                      <a:pt x="469161" y="197710"/>
                      <a:pt x="469161" y="173186"/>
                    </a:cubicBezTo>
                    <a:cubicBezTo>
                      <a:pt x="469161" y="148630"/>
                      <a:pt x="449196" y="128649"/>
                      <a:pt x="424656" y="128649"/>
                    </a:cubicBezTo>
                    <a:close/>
                    <a:moveTo>
                      <a:pt x="213555" y="128649"/>
                    </a:moveTo>
                    <a:cubicBezTo>
                      <a:pt x="189031" y="128649"/>
                      <a:pt x="169074" y="148630"/>
                      <a:pt x="169074" y="173186"/>
                    </a:cubicBezTo>
                    <a:cubicBezTo>
                      <a:pt x="169074" y="197710"/>
                      <a:pt x="189031" y="217651"/>
                      <a:pt x="213555" y="217651"/>
                    </a:cubicBezTo>
                    <a:cubicBezTo>
                      <a:pt x="238103" y="217651"/>
                      <a:pt x="258076" y="197710"/>
                      <a:pt x="258076" y="173186"/>
                    </a:cubicBezTo>
                    <a:cubicBezTo>
                      <a:pt x="258076" y="148630"/>
                      <a:pt x="238103" y="128649"/>
                      <a:pt x="213555" y="128649"/>
                    </a:cubicBezTo>
                    <a:close/>
                    <a:moveTo>
                      <a:pt x="213555" y="106951"/>
                    </a:moveTo>
                    <a:cubicBezTo>
                      <a:pt x="241730" y="106951"/>
                      <a:pt x="265776" y="124666"/>
                      <a:pt x="275329" y="149513"/>
                    </a:cubicBezTo>
                    <a:cubicBezTo>
                      <a:pt x="288647" y="145635"/>
                      <a:pt x="303958" y="143635"/>
                      <a:pt x="321113" y="143635"/>
                    </a:cubicBezTo>
                    <a:cubicBezTo>
                      <a:pt x="336707" y="143635"/>
                      <a:pt x="350811" y="145303"/>
                      <a:pt x="363271" y="148517"/>
                    </a:cubicBezTo>
                    <a:cubicBezTo>
                      <a:pt x="373075" y="124188"/>
                      <a:pt x="396870" y="106951"/>
                      <a:pt x="424656" y="106951"/>
                    </a:cubicBezTo>
                    <a:cubicBezTo>
                      <a:pt x="461163" y="106951"/>
                      <a:pt x="490868" y="136664"/>
                      <a:pt x="490868" y="173186"/>
                    </a:cubicBezTo>
                    <a:cubicBezTo>
                      <a:pt x="490868" y="209676"/>
                      <a:pt x="461163" y="239357"/>
                      <a:pt x="424656" y="239357"/>
                    </a:cubicBezTo>
                    <a:cubicBezTo>
                      <a:pt x="388150" y="239357"/>
                      <a:pt x="358462" y="209676"/>
                      <a:pt x="358462" y="173186"/>
                    </a:cubicBezTo>
                    <a:cubicBezTo>
                      <a:pt x="358462" y="172037"/>
                      <a:pt x="358575" y="170911"/>
                      <a:pt x="358632" y="169778"/>
                    </a:cubicBezTo>
                    <a:cubicBezTo>
                      <a:pt x="347782" y="166879"/>
                      <a:pt x="335258" y="165341"/>
                      <a:pt x="321113" y="165341"/>
                    </a:cubicBezTo>
                    <a:cubicBezTo>
                      <a:pt x="305172" y="165341"/>
                      <a:pt x="291360" y="167300"/>
                      <a:pt x="279669" y="170960"/>
                    </a:cubicBezTo>
                    <a:cubicBezTo>
                      <a:pt x="279693" y="171705"/>
                      <a:pt x="279782" y="172433"/>
                      <a:pt x="279782" y="173186"/>
                    </a:cubicBezTo>
                    <a:cubicBezTo>
                      <a:pt x="279782" y="209676"/>
                      <a:pt x="250077" y="239357"/>
                      <a:pt x="213555" y="239357"/>
                    </a:cubicBezTo>
                    <a:cubicBezTo>
                      <a:pt x="177057" y="239357"/>
                      <a:pt x="147376" y="209676"/>
                      <a:pt x="147376" y="173186"/>
                    </a:cubicBezTo>
                    <a:cubicBezTo>
                      <a:pt x="147376" y="136664"/>
                      <a:pt x="177057" y="106951"/>
                      <a:pt x="213555" y="106951"/>
                    </a:cubicBezTo>
                    <a:close/>
                    <a:moveTo>
                      <a:pt x="317827" y="21698"/>
                    </a:moveTo>
                    <a:cubicBezTo>
                      <a:pt x="293295" y="21698"/>
                      <a:pt x="273338" y="41680"/>
                      <a:pt x="273338" y="66235"/>
                    </a:cubicBezTo>
                    <a:cubicBezTo>
                      <a:pt x="273338" y="90759"/>
                      <a:pt x="293295" y="110700"/>
                      <a:pt x="317827" y="110700"/>
                    </a:cubicBezTo>
                    <a:cubicBezTo>
                      <a:pt x="342375" y="110700"/>
                      <a:pt x="362340" y="90759"/>
                      <a:pt x="362340" y="66235"/>
                    </a:cubicBezTo>
                    <a:cubicBezTo>
                      <a:pt x="362340" y="41680"/>
                      <a:pt x="342375" y="21698"/>
                      <a:pt x="317827" y="21698"/>
                    </a:cubicBezTo>
                    <a:close/>
                    <a:moveTo>
                      <a:pt x="317827" y="0"/>
                    </a:moveTo>
                    <a:cubicBezTo>
                      <a:pt x="354341" y="0"/>
                      <a:pt x="384046" y="29713"/>
                      <a:pt x="384046" y="66235"/>
                    </a:cubicBezTo>
                    <a:cubicBezTo>
                      <a:pt x="384046" y="102717"/>
                      <a:pt x="354341" y="132406"/>
                      <a:pt x="317827" y="132406"/>
                    </a:cubicBezTo>
                    <a:cubicBezTo>
                      <a:pt x="281329" y="132406"/>
                      <a:pt x="251632" y="102717"/>
                      <a:pt x="251632" y="66235"/>
                    </a:cubicBezTo>
                    <a:cubicBezTo>
                      <a:pt x="251632" y="29713"/>
                      <a:pt x="281329" y="0"/>
                      <a:pt x="317827" y="0"/>
                    </a:cubicBezTo>
                    <a:close/>
                  </a:path>
                </a:pathLst>
              </a:custGeom>
              <a:solidFill>
                <a:schemeClr val="accent2"/>
              </a:solidFill>
              <a:ln w="8096" cap="flat">
                <a:noFill/>
                <a:prstDash val="solid"/>
                <a:miter/>
              </a:ln>
            </p:spPr>
            <p:txBody>
              <a:bodyPr rtlCol="0" anchor="ctr"/>
              <a:lstStyle/>
              <a:p>
                <a:endParaRPr lang="nl-NL"/>
              </a:p>
            </p:txBody>
          </p:sp>
          <p:sp>
            <p:nvSpPr>
              <p:cNvPr id="284" name="Boog 283">
                <a:extLst>
                  <a:ext uri="{FF2B5EF4-FFF2-40B4-BE49-F238E27FC236}">
                    <a16:creationId xmlns:a16="http://schemas.microsoft.com/office/drawing/2014/main" id="{28B3262F-D777-EE99-B378-AB233D15C2AD}"/>
                  </a:ext>
                </a:extLst>
              </p:cNvPr>
              <p:cNvSpPr/>
              <p:nvPr/>
            </p:nvSpPr>
            <p:spPr>
              <a:xfrm rot="16938605" flipH="1" flipV="1">
                <a:off x="4004039" y="3469647"/>
                <a:ext cx="590110" cy="590110"/>
              </a:xfrm>
              <a:prstGeom prst="arc">
                <a:avLst>
                  <a:gd name="adj1" fmla="val 18373246"/>
                  <a:gd name="adj2" fmla="val 0"/>
                </a:avLst>
              </a:prstGeom>
              <a:ln w="25400" cap="rnd">
                <a:solidFill>
                  <a:schemeClr val="accent2"/>
                </a:solidFill>
                <a:round/>
                <a:head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nl-NL">
                  <a:solidFill>
                    <a:schemeClr val="accent2"/>
                  </a:solidFill>
                </a:endParaRPr>
              </a:p>
            </p:txBody>
          </p:sp>
          <p:sp>
            <p:nvSpPr>
              <p:cNvPr id="285" name="Tekstvak 284">
                <a:extLst>
                  <a:ext uri="{FF2B5EF4-FFF2-40B4-BE49-F238E27FC236}">
                    <a16:creationId xmlns:a16="http://schemas.microsoft.com/office/drawing/2014/main" id="{3031EED7-8A7B-C9B0-210D-B4756DD54D04}"/>
                  </a:ext>
                </a:extLst>
              </p:cNvPr>
              <p:cNvSpPr txBox="1"/>
              <p:nvPr/>
            </p:nvSpPr>
            <p:spPr>
              <a:xfrm>
                <a:off x="4472844" y="3665304"/>
                <a:ext cx="1303712" cy="184666"/>
              </a:xfrm>
              <a:prstGeom prst="rect">
                <a:avLst/>
              </a:prstGeom>
              <a:noFill/>
            </p:spPr>
            <p:txBody>
              <a:bodyPr wrap="square" lIns="0" tIns="0" rIns="0" bIns="0" rtlCol="0">
                <a:spAutoFit/>
              </a:bodyPr>
              <a:lstStyle/>
              <a:p>
                <a:pPr algn="ctr"/>
                <a:r>
                  <a:rPr lang="nl-NL" sz="1200" i="1">
                    <a:solidFill>
                      <a:schemeClr val="accent2"/>
                    </a:solidFill>
                    <a:latin typeface="Calibri" panose="020F0502020204030204" pitchFamily="34" charset="0"/>
                    <a:cs typeface="Calibri" panose="020F0502020204030204" pitchFamily="34" charset="0"/>
                  </a:rPr>
                  <a:t>Zorginstellingen MSZ</a:t>
                </a:r>
              </a:p>
            </p:txBody>
          </p:sp>
        </p:grpSp>
        <p:sp>
          <p:nvSpPr>
            <p:cNvPr id="15" name="Tekstvak 14">
              <a:extLst>
                <a:ext uri="{FF2B5EF4-FFF2-40B4-BE49-F238E27FC236}">
                  <a16:creationId xmlns:a16="http://schemas.microsoft.com/office/drawing/2014/main" id="{7810078C-B7AF-0423-BDC1-FC7AD8164498}"/>
                </a:ext>
              </a:extLst>
            </p:cNvPr>
            <p:cNvSpPr txBox="1"/>
            <p:nvPr/>
          </p:nvSpPr>
          <p:spPr>
            <a:xfrm>
              <a:off x="4361737" y="2925213"/>
              <a:ext cx="2157483" cy="369332"/>
            </a:xfrm>
            <a:prstGeom prst="rect">
              <a:avLst/>
            </a:prstGeom>
            <a:noFill/>
          </p:spPr>
          <p:txBody>
            <a:bodyPr wrap="square">
              <a:spAutoFit/>
            </a:bodyPr>
            <a:lstStyle/>
            <a:p>
              <a:endParaRPr lang="nl-NL" sz="1800"/>
            </a:p>
          </p:txBody>
        </p:sp>
      </p:grpSp>
      <p:grpSp>
        <p:nvGrpSpPr>
          <p:cNvPr id="282" name="Groep 281">
            <a:extLst>
              <a:ext uri="{FF2B5EF4-FFF2-40B4-BE49-F238E27FC236}">
                <a16:creationId xmlns:a16="http://schemas.microsoft.com/office/drawing/2014/main" id="{1C9C098F-8BDB-0ABA-5393-EFA00423C842}"/>
              </a:ext>
            </a:extLst>
          </p:cNvPr>
          <p:cNvGrpSpPr/>
          <p:nvPr/>
        </p:nvGrpSpPr>
        <p:grpSpPr>
          <a:xfrm>
            <a:off x="7067460" y="2095980"/>
            <a:ext cx="3978834" cy="3203810"/>
            <a:chOff x="7990520" y="2568340"/>
            <a:chExt cx="3095822" cy="2492797"/>
          </a:xfrm>
        </p:grpSpPr>
        <p:sp>
          <p:nvSpPr>
            <p:cNvPr id="11" name="Afgeronde rechthoek 10">
              <a:extLst>
                <a:ext uri="{FF2B5EF4-FFF2-40B4-BE49-F238E27FC236}">
                  <a16:creationId xmlns:a16="http://schemas.microsoft.com/office/drawing/2014/main" id="{B522F2F9-5AC8-DEFD-4583-BBD64B06F5E1}"/>
                </a:ext>
              </a:extLst>
            </p:cNvPr>
            <p:cNvSpPr/>
            <p:nvPr/>
          </p:nvSpPr>
          <p:spPr>
            <a:xfrm>
              <a:off x="7996410" y="3386491"/>
              <a:ext cx="3089932" cy="367885"/>
            </a:xfrm>
            <a:prstGeom prst="roundRect">
              <a:avLst>
                <a:gd name="adj" fmla="val 5000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a:solidFill>
                    <a:schemeClr val="tx2"/>
                  </a:solidFill>
                  <a:ea typeface="+mn-lt"/>
                  <a:cs typeface="+mn-lt"/>
                </a:rPr>
                <a:t>Website incl. </a:t>
              </a:r>
              <a:r>
                <a:rPr lang="nl-NL" err="1">
                  <a:solidFill>
                    <a:schemeClr val="tx2"/>
                  </a:solidFill>
                  <a:ea typeface="+mn-lt"/>
                  <a:cs typeface="+mn-lt"/>
                </a:rPr>
                <a:t>toolkit</a:t>
              </a:r>
              <a:endParaRPr lang="nl-NL">
                <a:solidFill>
                  <a:schemeClr val="tx2"/>
                </a:solidFill>
                <a:ea typeface="+mn-lt"/>
                <a:cs typeface="+mn-lt"/>
              </a:endParaRPr>
            </a:p>
          </p:txBody>
        </p:sp>
        <p:sp>
          <p:nvSpPr>
            <p:cNvPr id="12" name="Afgeronde rechthoek 11">
              <a:extLst>
                <a:ext uri="{FF2B5EF4-FFF2-40B4-BE49-F238E27FC236}">
                  <a16:creationId xmlns:a16="http://schemas.microsoft.com/office/drawing/2014/main" id="{BEC391BC-F8C6-32E6-7AAD-A6056DA03C8C}"/>
                </a:ext>
              </a:extLst>
            </p:cNvPr>
            <p:cNvSpPr/>
            <p:nvPr/>
          </p:nvSpPr>
          <p:spPr>
            <a:xfrm>
              <a:off x="7996410" y="3820762"/>
              <a:ext cx="3089932" cy="367885"/>
            </a:xfrm>
            <a:prstGeom prst="roundRect">
              <a:avLst>
                <a:gd name="adj" fmla="val 5000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lvl="0" algn="ctr">
                <a:lnSpc>
                  <a:spcPct val="90000"/>
                </a:lnSpc>
                <a:defRPr/>
              </a:pPr>
              <a:r>
                <a:rPr lang="nl-NL">
                  <a:solidFill>
                    <a:srgbClr val="005286"/>
                  </a:solidFill>
                </a:rPr>
                <a:t>Tools &amp; Middelen</a:t>
              </a:r>
            </a:p>
          </p:txBody>
        </p:sp>
        <p:sp>
          <p:nvSpPr>
            <p:cNvPr id="13" name="Afgeronde rechthoek 12">
              <a:extLst>
                <a:ext uri="{FF2B5EF4-FFF2-40B4-BE49-F238E27FC236}">
                  <a16:creationId xmlns:a16="http://schemas.microsoft.com/office/drawing/2014/main" id="{A66E3AC3-2F32-B65B-5C6F-D5AD267F56C5}"/>
                </a:ext>
              </a:extLst>
            </p:cNvPr>
            <p:cNvSpPr/>
            <p:nvPr/>
          </p:nvSpPr>
          <p:spPr>
            <a:xfrm>
              <a:off x="7996410" y="4255032"/>
              <a:ext cx="3089932" cy="367885"/>
            </a:xfrm>
            <a:prstGeom prst="roundRect">
              <a:avLst>
                <a:gd name="adj" fmla="val 5000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lvl="0" algn="ctr">
                <a:lnSpc>
                  <a:spcPct val="90000"/>
                </a:lnSpc>
                <a:defRPr/>
              </a:pPr>
              <a:r>
                <a:rPr lang="nl-NL">
                  <a:solidFill>
                    <a:srgbClr val="005286"/>
                  </a:solidFill>
                </a:rPr>
                <a:t>Roadshow &amp; Workshops</a:t>
              </a:r>
            </a:p>
          </p:txBody>
        </p:sp>
        <p:sp>
          <p:nvSpPr>
            <p:cNvPr id="28" name="Afgeronde rechthoek 27">
              <a:extLst>
                <a:ext uri="{FF2B5EF4-FFF2-40B4-BE49-F238E27FC236}">
                  <a16:creationId xmlns:a16="http://schemas.microsoft.com/office/drawing/2014/main" id="{57F30989-D9EC-8A95-DD12-49671D81F083}"/>
                </a:ext>
              </a:extLst>
            </p:cNvPr>
            <p:cNvSpPr/>
            <p:nvPr/>
          </p:nvSpPr>
          <p:spPr>
            <a:xfrm>
              <a:off x="7996410" y="4693252"/>
              <a:ext cx="3089932" cy="367885"/>
            </a:xfrm>
            <a:prstGeom prst="roundRect">
              <a:avLst>
                <a:gd name="adj" fmla="val 5000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a:solidFill>
                    <a:schemeClr val="tx2"/>
                  </a:solidFill>
                  <a:ea typeface="+mn-lt"/>
                  <a:cs typeface="+mn-lt"/>
                </a:rPr>
                <a:t>Best </a:t>
              </a:r>
              <a:r>
                <a:rPr lang="nl-NL" err="1">
                  <a:solidFill>
                    <a:schemeClr val="tx2"/>
                  </a:solidFill>
                  <a:ea typeface="+mn-lt"/>
                  <a:cs typeface="+mn-lt"/>
                </a:rPr>
                <a:t>Practices</a:t>
              </a:r>
              <a:r>
                <a:rPr lang="nl-NL">
                  <a:solidFill>
                    <a:schemeClr val="tx2"/>
                  </a:solidFill>
                  <a:ea typeface="+mn-lt"/>
                  <a:cs typeface="+mn-lt"/>
                </a:rPr>
                <a:t> &amp; </a:t>
              </a:r>
              <a:r>
                <a:rPr lang="nl-NL" err="1">
                  <a:solidFill>
                    <a:schemeClr val="tx2"/>
                  </a:solidFill>
                  <a:ea typeface="+mn-lt"/>
                  <a:cs typeface="+mn-lt"/>
                </a:rPr>
                <a:t>lessons</a:t>
              </a:r>
              <a:endParaRPr lang="nl-NL">
                <a:solidFill>
                  <a:schemeClr val="tx2"/>
                </a:solidFill>
                <a:ea typeface="+mn-lt"/>
                <a:cs typeface="+mn-lt"/>
              </a:endParaRPr>
            </a:p>
          </p:txBody>
        </p:sp>
        <p:sp>
          <p:nvSpPr>
            <p:cNvPr id="246" name="Afgeronde rechthoek 245">
              <a:extLst>
                <a:ext uri="{FF2B5EF4-FFF2-40B4-BE49-F238E27FC236}">
                  <a16:creationId xmlns:a16="http://schemas.microsoft.com/office/drawing/2014/main" id="{ADB967C5-40A0-6561-0A97-5DDCF7BAE858}"/>
                </a:ext>
              </a:extLst>
            </p:cNvPr>
            <p:cNvSpPr/>
            <p:nvPr/>
          </p:nvSpPr>
          <p:spPr>
            <a:xfrm>
              <a:off x="7996410" y="2952220"/>
              <a:ext cx="3089932" cy="367885"/>
            </a:xfrm>
            <a:prstGeom prst="roundRect">
              <a:avLst>
                <a:gd name="adj" fmla="val 5000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a:solidFill>
                    <a:schemeClr val="tx2"/>
                  </a:solidFill>
                  <a:ea typeface="+mn-lt"/>
                  <a:cs typeface="+mn-lt"/>
                </a:rPr>
                <a:t>Webinars &amp; Presentaties</a:t>
              </a:r>
            </a:p>
          </p:txBody>
        </p:sp>
        <p:sp>
          <p:nvSpPr>
            <p:cNvPr id="275" name="Afgeronde rechthoek 274">
              <a:extLst>
                <a:ext uri="{FF2B5EF4-FFF2-40B4-BE49-F238E27FC236}">
                  <a16:creationId xmlns:a16="http://schemas.microsoft.com/office/drawing/2014/main" id="{B65F24AD-A080-9B93-EA34-C4CCE6C407B2}"/>
                </a:ext>
              </a:extLst>
            </p:cNvPr>
            <p:cNvSpPr/>
            <p:nvPr/>
          </p:nvSpPr>
          <p:spPr>
            <a:xfrm>
              <a:off x="7990520" y="2568340"/>
              <a:ext cx="3089931" cy="303052"/>
            </a:xfrm>
            <a:prstGeom prst="roundRect">
              <a:avLst>
                <a:gd name="adj" fmla="val 50000"/>
              </a:avLst>
            </a:prstGeom>
            <a:solidFill>
              <a:schemeClr val="tx2"/>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b="1">
                  <a:solidFill>
                    <a:schemeClr val="bg1"/>
                  </a:solidFill>
                  <a:ea typeface="+mn-lt"/>
                  <a:cs typeface="+mn-lt"/>
                </a:rPr>
                <a:t>Middelen</a:t>
              </a:r>
              <a:endParaRPr lang="nl-NL" b="1" i="1">
                <a:solidFill>
                  <a:schemeClr val="bg1"/>
                </a:solidFill>
                <a:ea typeface="+mn-lt"/>
                <a:cs typeface="+mn-lt"/>
              </a:endParaRPr>
            </a:p>
          </p:txBody>
        </p:sp>
      </p:grpSp>
      <p:sp>
        <p:nvSpPr>
          <p:cNvPr id="287" name="Afgeronde rechthoek 286">
            <a:hlinkClick r:id="rId3"/>
            <a:extLst>
              <a:ext uri="{FF2B5EF4-FFF2-40B4-BE49-F238E27FC236}">
                <a16:creationId xmlns:a16="http://schemas.microsoft.com/office/drawing/2014/main" id="{2655EACC-3C7F-375B-98C8-27D7016B2A3F}"/>
              </a:ext>
            </a:extLst>
          </p:cNvPr>
          <p:cNvSpPr/>
          <p:nvPr/>
        </p:nvSpPr>
        <p:spPr>
          <a:xfrm>
            <a:off x="9120241" y="5900832"/>
            <a:ext cx="2648258" cy="472816"/>
          </a:xfrm>
          <a:prstGeom prst="roundRect">
            <a:avLst>
              <a:gd name="adj" fmla="val 50000"/>
            </a:avLst>
          </a:prstGeom>
          <a:solidFill>
            <a:schemeClr val="accent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sz="1600" b="1">
                <a:solidFill>
                  <a:schemeClr val="bg1"/>
                </a:solidFill>
                <a:ea typeface="+mn-lt"/>
                <a:cs typeface="+mn-lt"/>
              </a:rPr>
              <a:t>Bekijk onze website</a:t>
            </a:r>
          </a:p>
        </p:txBody>
      </p:sp>
      <p:pic>
        <p:nvPicPr>
          <p:cNvPr id="288" name="Afbeelding 287">
            <a:extLst>
              <a:ext uri="{FF2B5EF4-FFF2-40B4-BE49-F238E27FC236}">
                <a16:creationId xmlns:a16="http://schemas.microsoft.com/office/drawing/2014/main" id="{7D071273-3916-8908-37A1-723C7F0A74D6}"/>
              </a:ext>
            </a:extLst>
          </p:cNvPr>
          <p:cNvPicPr>
            <a:picLocks noChangeAspect="1"/>
          </p:cNvPicPr>
          <p:nvPr/>
        </p:nvPicPr>
        <p:blipFill>
          <a:blip r:embed="rId4"/>
          <a:stretch>
            <a:fillRect/>
          </a:stretch>
        </p:blipFill>
        <p:spPr>
          <a:xfrm>
            <a:off x="11418167" y="4606659"/>
            <a:ext cx="1700070" cy="1466727"/>
          </a:xfrm>
          <a:prstGeom prst="rect">
            <a:avLst/>
          </a:prstGeom>
        </p:spPr>
      </p:pic>
    </p:spTree>
    <p:extLst>
      <p:ext uri="{BB962C8B-B14F-4D97-AF65-F5344CB8AC3E}">
        <p14:creationId xmlns:p14="http://schemas.microsoft.com/office/powerpoint/2010/main" val="204773239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el 7">
            <a:extLst>
              <a:ext uri="{FF2B5EF4-FFF2-40B4-BE49-F238E27FC236}">
                <a16:creationId xmlns:a16="http://schemas.microsoft.com/office/drawing/2014/main" id="{8858D356-852E-4AE2-B36E-271EA37EF16B}"/>
              </a:ext>
            </a:extLst>
          </p:cNvPr>
          <p:cNvSpPr>
            <a:spLocks noGrp="1"/>
          </p:cNvSpPr>
          <p:nvPr>
            <p:ph type="title"/>
          </p:nvPr>
        </p:nvSpPr>
        <p:spPr>
          <a:xfrm>
            <a:off x="864113" y="1005520"/>
            <a:ext cx="10465362" cy="624000"/>
          </a:xfrm>
        </p:spPr>
        <p:txBody>
          <a:bodyPr/>
          <a:lstStyle/>
          <a:p>
            <a:pPr algn="ctr"/>
            <a:r>
              <a:rPr lang="nl-NL"/>
              <a:t>Toelichting</a:t>
            </a:r>
            <a:br>
              <a:rPr lang="nl-NL"/>
            </a:br>
            <a:r>
              <a:rPr lang="nl-NL" sz="2200" b="0"/>
              <a:t>Doel en gebruik van deze basispresentatie</a:t>
            </a:r>
          </a:p>
        </p:txBody>
      </p:sp>
      <p:sp>
        <p:nvSpPr>
          <p:cNvPr id="9" name="Tijdelijke aanduiding voor inhoud 8">
            <a:extLst>
              <a:ext uri="{FF2B5EF4-FFF2-40B4-BE49-F238E27FC236}">
                <a16:creationId xmlns:a16="http://schemas.microsoft.com/office/drawing/2014/main" id="{B35F83DC-5CD5-5E31-DEBF-B574439305B1}"/>
              </a:ext>
            </a:extLst>
          </p:cNvPr>
          <p:cNvSpPr>
            <a:spLocks noGrp="1"/>
          </p:cNvSpPr>
          <p:nvPr>
            <p:ph idx="1"/>
          </p:nvPr>
        </p:nvSpPr>
        <p:spPr>
          <a:xfrm>
            <a:off x="1783080" y="2667000"/>
            <a:ext cx="8793480" cy="2773679"/>
          </a:xfrm>
        </p:spPr>
        <p:txBody>
          <a:bodyPr/>
          <a:lstStyle/>
          <a:p>
            <a:pPr marL="0" indent="0" algn="ctr">
              <a:buNone/>
            </a:pPr>
            <a:r>
              <a:rPr lang="nl-NL" sz="2000">
                <a:solidFill>
                  <a:schemeClr val="tx2"/>
                </a:solidFill>
              </a:rPr>
              <a:t>Deze presentatie kan gebruikt worden om medewerkers werkzaam in zorginstellingen binnen de sector Medisch Specialistische Zorg te informeren over het programma Medicatieoverdracht en inzicht te geven in de informatiestandaard, ketenafspraken em werkwijze rondom Medicatieproces 9.</a:t>
            </a:r>
            <a:endParaRPr lang="nl-NL">
              <a:solidFill>
                <a:schemeClr val="tx2"/>
              </a:solidFill>
              <a:ea typeface="Calibri"/>
              <a:cs typeface="Calibri"/>
            </a:endParaRPr>
          </a:p>
          <a:p>
            <a:pPr marL="0" indent="0" algn="ctr">
              <a:buNone/>
            </a:pPr>
            <a:endParaRPr lang="nl-NL" sz="2000">
              <a:solidFill>
                <a:schemeClr val="tx2"/>
              </a:solidFill>
            </a:endParaRPr>
          </a:p>
          <a:p>
            <a:pPr marL="0" indent="0" algn="ctr">
              <a:buNone/>
            </a:pPr>
            <a:r>
              <a:rPr lang="nl-NL" sz="2000">
                <a:solidFill>
                  <a:schemeClr val="tx2"/>
                </a:solidFill>
              </a:rPr>
              <a:t>Bij een aantal dia´s is een toelichting in de notitie toegevoegd, </a:t>
            </a:r>
            <a:br>
              <a:rPr lang="nl-NL" sz="2000"/>
            </a:br>
            <a:r>
              <a:rPr lang="nl-NL" sz="2000">
                <a:solidFill>
                  <a:schemeClr val="tx2"/>
                </a:solidFill>
              </a:rPr>
              <a:t>wat gebruikt kan worden bij de presentatie van de sheets. </a:t>
            </a:r>
            <a:endParaRPr lang="nl-NL" sz="2000">
              <a:solidFill>
                <a:schemeClr val="tx2"/>
              </a:solidFill>
              <a:ea typeface="Calibri"/>
              <a:cs typeface="Calibri"/>
            </a:endParaRPr>
          </a:p>
        </p:txBody>
      </p:sp>
    </p:spTree>
    <p:extLst>
      <p:ext uri="{BB962C8B-B14F-4D97-AF65-F5344CB8AC3E}">
        <p14:creationId xmlns:p14="http://schemas.microsoft.com/office/powerpoint/2010/main" val="335536808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jdelijke aanduiding voor tekst 2">
            <a:extLst>
              <a:ext uri="{FF2B5EF4-FFF2-40B4-BE49-F238E27FC236}">
                <a16:creationId xmlns:a16="http://schemas.microsoft.com/office/drawing/2014/main" id="{83E0DD25-236C-AB61-8EAB-77ADAB72D8FF}"/>
              </a:ext>
            </a:extLst>
          </p:cNvPr>
          <p:cNvSpPr>
            <a:spLocks noGrp="1"/>
          </p:cNvSpPr>
          <p:nvPr>
            <p:ph type="body" sz="quarter" idx="10"/>
          </p:nvPr>
        </p:nvSpPr>
        <p:spPr>
          <a:xfrm>
            <a:off x="3698875" y="2709863"/>
            <a:ext cx="5864226" cy="1438275"/>
          </a:xfrm>
        </p:spPr>
        <p:txBody>
          <a:bodyPr/>
          <a:lstStyle/>
          <a:p>
            <a:r>
              <a:rPr lang="nl-NL"/>
              <a:t>Het nieuwe </a:t>
            </a:r>
          </a:p>
          <a:p>
            <a:r>
              <a:rPr lang="nl-NL"/>
              <a:t>Medicatieproces 9</a:t>
            </a:r>
          </a:p>
        </p:txBody>
      </p:sp>
    </p:spTree>
    <p:extLst>
      <p:ext uri="{BB962C8B-B14F-4D97-AF65-F5344CB8AC3E}">
        <p14:creationId xmlns:p14="http://schemas.microsoft.com/office/powerpoint/2010/main" val="1297146051"/>
      </p:ext>
    </p:extLst>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 name="Vrije vorm 261">
            <a:extLst>
              <a:ext uri="{FF2B5EF4-FFF2-40B4-BE49-F238E27FC236}">
                <a16:creationId xmlns:a16="http://schemas.microsoft.com/office/drawing/2014/main" id="{5E3E7556-124E-6206-43F7-8F63BE3F0725}"/>
              </a:ext>
            </a:extLst>
          </p:cNvPr>
          <p:cNvSpPr/>
          <p:nvPr/>
        </p:nvSpPr>
        <p:spPr>
          <a:xfrm>
            <a:off x="795" y="2676517"/>
            <a:ext cx="5718524" cy="4058307"/>
          </a:xfrm>
          <a:custGeom>
            <a:avLst/>
            <a:gdLst>
              <a:gd name="connsiteX0" fmla="*/ 2280657 w 5719268"/>
              <a:gd name="connsiteY0" fmla="*/ 37 h 4058835"/>
              <a:gd name="connsiteX1" fmla="*/ 4674051 w 5719268"/>
              <a:gd name="connsiteY1" fmla="*/ 942202 h 4058835"/>
              <a:gd name="connsiteX2" fmla="*/ 5381397 w 5719268"/>
              <a:gd name="connsiteY2" fmla="*/ 3986474 h 4058835"/>
              <a:gd name="connsiteX3" fmla="*/ 5331693 w 5719268"/>
              <a:gd name="connsiteY3" fmla="*/ 4058835 h 4058835"/>
              <a:gd name="connsiteX4" fmla="*/ 0 w 5719268"/>
              <a:gd name="connsiteY4" fmla="*/ 4058835 h 4058835"/>
              <a:gd name="connsiteX5" fmla="*/ 0 w 5719268"/>
              <a:gd name="connsiteY5" fmla="*/ 103015 h 4058835"/>
              <a:gd name="connsiteX6" fmla="*/ 108435 w 5719268"/>
              <a:gd name="connsiteY6" fmla="*/ 106096 h 4058835"/>
              <a:gd name="connsiteX7" fmla="*/ 2280657 w 5719268"/>
              <a:gd name="connsiteY7" fmla="*/ 37 h 40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268" h="4058835">
                <a:moveTo>
                  <a:pt x="2280657" y="37"/>
                </a:moveTo>
                <a:cubicBezTo>
                  <a:pt x="3092658" y="2900"/>
                  <a:pt x="3812418" y="176853"/>
                  <a:pt x="4674051" y="942202"/>
                </a:cubicBezTo>
                <a:cubicBezTo>
                  <a:pt x="5846702" y="1983797"/>
                  <a:pt x="5955797" y="3097372"/>
                  <a:pt x="5381397" y="3986474"/>
                </a:cubicBezTo>
                <a:lnTo>
                  <a:pt x="5331693" y="4058835"/>
                </a:lnTo>
                <a:lnTo>
                  <a:pt x="0" y="4058835"/>
                </a:lnTo>
                <a:lnTo>
                  <a:pt x="0" y="103015"/>
                </a:lnTo>
                <a:lnTo>
                  <a:pt x="108435" y="106096"/>
                </a:lnTo>
                <a:cubicBezTo>
                  <a:pt x="961745" y="99082"/>
                  <a:pt x="1649101" y="-2190"/>
                  <a:pt x="2280657" y="37"/>
                </a:cubicBezTo>
                <a:close/>
              </a:path>
            </a:pathLst>
          </a:custGeom>
          <a:solidFill>
            <a:srgbClr val="D0EBEE">
              <a:alpha val="50381"/>
            </a:srgbClr>
          </a:solidFill>
          <a:ln w="9505" cap="flat">
            <a:noFill/>
            <a:prstDash val="solid"/>
            <a:miter/>
          </a:ln>
        </p:spPr>
        <p:txBody>
          <a:bodyPr wrap="square" rtlCol="0" anchor="ctr">
            <a:noAutofit/>
          </a:bodyPr>
          <a:lstStyle/>
          <a:p>
            <a:endParaRPr lang="nl-NL" sz="1349"/>
          </a:p>
        </p:txBody>
      </p:sp>
      <p:sp>
        <p:nvSpPr>
          <p:cNvPr id="824" name="Titel 2">
            <a:extLst>
              <a:ext uri="{FF2B5EF4-FFF2-40B4-BE49-F238E27FC236}">
                <a16:creationId xmlns:a16="http://schemas.microsoft.com/office/drawing/2014/main" id="{F306DAAA-DF29-FDE2-03FB-51ACC8E562E9}"/>
              </a:ext>
            </a:extLst>
          </p:cNvPr>
          <p:cNvSpPr>
            <a:spLocks noGrp="1"/>
          </p:cNvSpPr>
          <p:nvPr>
            <p:ph type="title"/>
          </p:nvPr>
        </p:nvSpPr>
        <p:spPr/>
        <p:txBody>
          <a:bodyPr/>
          <a:lstStyle/>
          <a:p>
            <a:r>
              <a:rPr lang="nl-NL" sz="3700"/>
              <a:t>Het nieuwe Medicatieproces 9</a:t>
            </a:r>
            <a:endParaRPr lang="nl-NL" sz="3729"/>
          </a:p>
        </p:txBody>
      </p:sp>
      <p:grpSp>
        <p:nvGrpSpPr>
          <p:cNvPr id="505" name="Groep 504">
            <a:extLst>
              <a:ext uri="{FF2B5EF4-FFF2-40B4-BE49-F238E27FC236}">
                <a16:creationId xmlns:a16="http://schemas.microsoft.com/office/drawing/2014/main" id="{47EAC00E-4DFF-A3F3-3D13-7244E2E600C3}"/>
              </a:ext>
            </a:extLst>
          </p:cNvPr>
          <p:cNvGrpSpPr/>
          <p:nvPr/>
        </p:nvGrpSpPr>
        <p:grpSpPr>
          <a:xfrm>
            <a:off x="878445" y="4110813"/>
            <a:ext cx="3528412" cy="1504531"/>
            <a:chOff x="844972" y="4110903"/>
            <a:chExt cx="3528872" cy="1504728"/>
          </a:xfrm>
        </p:grpSpPr>
        <p:sp>
          <p:nvSpPr>
            <p:cNvPr id="503" name="Rechthoek met aan één zijde afgeronde hoeken 502">
              <a:extLst>
                <a:ext uri="{FF2B5EF4-FFF2-40B4-BE49-F238E27FC236}">
                  <a16:creationId xmlns:a16="http://schemas.microsoft.com/office/drawing/2014/main" id="{D4E70A1F-B793-3047-24F3-BBDC71825338}"/>
                </a:ext>
              </a:extLst>
            </p:cNvPr>
            <p:cNvSpPr/>
            <p:nvPr/>
          </p:nvSpPr>
          <p:spPr>
            <a:xfrm>
              <a:off x="844972" y="4110903"/>
              <a:ext cx="3528872" cy="1504728"/>
            </a:xfrm>
            <a:prstGeom prst="round2SameRect">
              <a:avLst>
                <a:gd name="adj1" fmla="val 17224"/>
                <a:gd name="adj2" fmla="val 15494"/>
              </a:avLst>
            </a:prstGeom>
            <a:solidFill>
              <a:schemeClr val="accent3">
                <a:lumMod val="20000"/>
                <a:lumOff val="80000"/>
              </a:schemeClr>
            </a:solidFill>
            <a:ln w="63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345" name="Afgeronde rechthoek 344">
              <a:extLst>
                <a:ext uri="{FF2B5EF4-FFF2-40B4-BE49-F238E27FC236}">
                  <a16:creationId xmlns:a16="http://schemas.microsoft.com/office/drawing/2014/main" id="{EE3EA22F-00FA-5568-07A8-685B6A87E754}"/>
                </a:ext>
              </a:extLst>
            </p:cNvPr>
            <p:cNvSpPr/>
            <p:nvPr/>
          </p:nvSpPr>
          <p:spPr>
            <a:xfrm rot="16200000" flipH="1">
              <a:off x="464603" y="4700758"/>
              <a:ext cx="1270945" cy="325018"/>
            </a:xfrm>
            <a:prstGeom prst="roundRect">
              <a:avLst>
                <a:gd name="adj" fmla="val 50000"/>
              </a:avLst>
            </a:prstGeom>
            <a:noFill/>
            <a:ln w="63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accent3"/>
                  </a:solidFill>
                </a:rPr>
                <a:t>logistiek</a:t>
              </a:r>
            </a:p>
          </p:txBody>
        </p:sp>
        <p:grpSp>
          <p:nvGrpSpPr>
            <p:cNvPr id="501" name="Groep 500">
              <a:extLst>
                <a:ext uri="{FF2B5EF4-FFF2-40B4-BE49-F238E27FC236}">
                  <a16:creationId xmlns:a16="http://schemas.microsoft.com/office/drawing/2014/main" id="{9A444E8B-DD70-52EB-7384-082B88E8B9A8}"/>
                </a:ext>
              </a:extLst>
            </p:cNvPr>
            <p:cNvGrpSpPr/>
            <p:nvPr/>
          </p:nvGrpSpPr>
          <p:grpSpPr>
            <a:xfrm>
              <a:off x="1385027" y="4280129"/>
              <a:ext cx="1616064" cy="1166325"/>
              <a:chOff x="1026483" y="4253464"/>
              <a:chExt cx="1616064" cy="1166325"/>
            </a:xfrm>
          </p:grpSpPr>
          <p:grpSp>
            <p:nvGrpSpPr>
              <p:cNvPr id="308" name="Groep 307">
                <a:extLst>
                  <a:ext uri="{FF2B5EF4-FFF2-40B4-BE49-F238E27FC236}">
                    <a16:creationId xmlns:a16="http://schemas.microsoft.com/office/drawing/2014/main" id="{AFFAC382-F5B9-7A33-A5D7-B4D6CA4F65C1}"/>
                  </a:ext>
                </a:extLst>
              </p:cNvPr>
              <p:cNvGrpSpPr/>
              <p:nvPr/>
            </p:nvGrpSpPr>
            <p:grpSpPr>
              <a:xfrm>
                <a:off x="1492574" y="4253464"/>
                <a:ext cx="683879" cy="683874"/>
                <a:chOff x="821029" y="3227065"/>
                <a:chExt cx="713774" cy="713768"/>
              </a:xfrm>
            </p:grpSpPr>
            <p:sp>
              <p:nvSpPr>
                <p:cNvPr id="331" name="Vrije vorm 330">
                  <a:extLst>
                    <a:ext uri="{FF2B5EF4-FFF2-40B4-BE49-F238E27FC236}">
                      <a16:creationId xmlns:a16="http://schemas.microsoft.com/office/drawing/2014/main" id="{ABFD6905-CB80-142B-E112-3EC98A7233C6}"/>
                    </a:ext>
                  </a:extLst>
                </p:cNvPr>
                <p:cNvSpPr/>
                <p:nvPr/>
              </p:nvSpPr>
              <p:spPr>
                <a:xfrm>
                  <a:off x="834572"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349"/>
                </a:p>
              </p:txBody>
            </p:sp>
            <p:grpSp>
              <p:nvGrpSpPr>
                <p:cNvPr id="332" name="Graphic 265">
                  <a:extLst>
                    <a:ext uri="{FF2B5EF4-FFF2-40B4-BE49-F238E27FC236}">
                      <a16:creationId xmlns:a16="http://schemas.microsoft.com/office/drawing/2014/main" id="{FCE5A9FC-9A20-D36E-E9A2-2232087F9C05}"/>
                    </a:ext>
                  </a:extLst>
                </p:cNvPr>
                <p:cNvGrpSpPr/>
                <p:nvPr/>
              </p:nvGrpSpPr>
              <p:grpSpPr>
                <a:xfrm>
                  <a:off x="821029" y="3227065"/>
                  <a:ext cx="713774" cy="713768"/>
                  <a:chOff x="821029" y="3227065"/>
                  <a:chExt cx="713774" cy="713768"/>
                </a:xfrm>
              </p:grpSpPr>
              <p:sp>
                <p:nvSpPr>
                  <p:cNvPr id="333" name="Vrije vorm 332">
                    <a:extLst>
                      <a:ext uri="{FF2B5EF4-FFF2-40B4-BE49-F238E27FC236}">
                        <a16:creationId xmlns:a16="http://schemas.microsoft.com/office/drawing/2014/main" id="{09899193-AE54-84E7-B5B5-A08E43272A27}"/>
                      </a:ext>
                    </a:extLst>
                  </p:cNvPr>
                  <p:cNvSpPr/>
                  <p:nvPr/>
                </p:nvSpPr>
                <p:spPr>
                  <a:xfrm>
                    <a:off x="821029" y="3227065"/>
                    <a:ext cx="713774" cy="713768"/>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sz="1349"/>
                  </a:p>
                </p:txBody>
              </p:sp>
              <p:sp>
                <p:nvSpPr>
                  <p:cNvPr id="334" name="Vrije vorm 333">
                    <a:extLst>
                      <a:ext uri="{FF2B5EF4-FFF2-40B4-BE49-F238E27FC236}">
                        <a16:creationId xmlns:a16="http://schemas.microsoft.com/office/drawing/2014/main" id="{F7532E49-70F5-2A00-7FA4-478F461D57E0}"/>
                      </a:ext>
                    </a:extLst>
                  </p:cNvPr>
                  <p:cNvSpPr/>
                  <p:nvPr/>
                </p:nvSpPr>
                <p:spPr>
                  <a:xfrm>
                    <a:off x="1079965" y="3343497"/>
                    <a:ext cx="242294"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sz="1349"/>
                  </a:p>
                </p:txBody>
              </p:sp>
              <p:sp>
                <p:nvSpPr>
                  <p:cNvPr id="335" name="Vrije vorm 334">
                    <a:extLst>
                      <a:ext uri="{FF2B5EF4-FFF2-40B4-BE49-F238E27FC236}">
                        <a16:creationId xmlns:a16="http://schemas.microsoft.com/office/drawing/2014/main" id="{37769ACC-FA8A-C6DD-B4A9-E294D178A8BC}"/>
                      </a:ext>
                    </a:extLst>
                  </p:cNvPr>
                  <p:cNvSpPr/>
                  <p:nvPr/>
                </p:nvSpPr>
                <p:spPr>
                  <a:xfrm>
                    <a:off x="1014121" y="3695677"/>
                    <a:ext cx="100697" cy="122048"/>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1349"/>
                  </a:p>
                </p:txBody>
              </p:sp>
              <p:sp>
                <p:nvSpPr>
                  <p:cNvPr id="336" name="Vrije vorm 335">
                    <a:extLst>
                      <a:ext uri="{FF2B5EF4-FFF2-40B4-BE49-F238E27FC236}">
                        <a16:creationId xmlns:a16="http://schemas.microsoft.com/office/drawing/2014/main" id="{4C2377E8-0743-268F-C9A1-0C3684E0DDCC}"/>
                      </a:ext>
                    </a:extLst>
                  </p:cNvPr>
                  <p:cNvSpPr/>
                  <p:nvPr/>
                </p:nvSpPr>
                <p:spPr>
                  <a:xfrm>
                    <a:off x="1072086" y="3682973"/>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1349"/>
                  </a:p>
                </p:txBody>
              </p:sp>
            </p:grpSp>
          </p:grpSp>
          <p:sp>
            <p:nvSpPr>
              <p:cNvPr id="11" name="Tekstvak 10">
                <a:extLst>
                  <a:ext uri="{FF2B5EF4-FFF2-40B4-BE49-F238E27FC236}">
                    <a16:creationId xmlns:a16="http://schemas.microsoft.com/office/drawing/2014/main" id="{660866EE-2A97-34C2-5B9C-6D4FAF5C6660}"/>
                  </a:ext>
                </a:extLst>
              </p:cNvPr>
              <p:cNvSpPr txBox="1"/>
              <p:nvPr/>
            </p:nvSpPr>
            <p:spPr>
              <a:xfrm>
                <a:off x="1026483" y="5050409"/>
                <a:ext cx="1616064" cy="369380"/>
              </a:xfrm>
              <a:prstGeom prst="rect">
                <a:avLst/>
              </a:prstGeom>
              <a:noFill/>
            </p:spPr>
            <p:txBody>
              <a:bodyPr wrap="square" lIns="0" tIns="0" rIns="0" bIns="0" rtlCol="0">
                <a:spAutoFit/>
              </a:bodyPr>
              <a:lstStyle/>
              <a:p>
                <a:pPr algn="ctr"/>
                <a:r>
                  <a:rPr lang="nl-NL" sz="1200">
                    <a:solidFill>
                      <a:schemeClr val="accent3"/>
                    </a:solidFill>
                  </a:rPr>
                  <a:t>verstrekkingsverzoek</a:t>
                </a:r>
              </a:p>
              <a:p>
                <a:pPr algn="ctr"/>
                <a:r>
                  <a:rPr lang="nl-NL" sz="1200">
                    <a:solidFill>
                      <a:schemeClr val="accent3"/>
                    </a:solidFill>
                  </a:rPr>
                  <a:t>&amp; medicatieafspraak</a:t>
                </a:r>
              </a:p>
            </p:txBody>
          </p:sp>
        </p:grpSp>
        <p:grpSp>
          <p:nvGrpSpPr>
            <p:cNvPr id="502" name="Groep 501">
              <a:extLst>
                <a:ext uri="{FF2B5EF4-FFF2-40B4-BE49-F238E27FC236}">
                  <a16:creationId xmlns:a16="http://schemas.microsoft.com/office/drawing/2014/main" id="{A3802276-E170-77B2-927B-97EAA5333CB0}"/>
                </a:ext>
              </a:extLst>
            </p:cNvPr>
            <p:cNvGrpSpPr/>
            <p:nvPr/>
          </p:nvGrpSpPr>
          <p:grpSpPr>
            <a:xfrm>
              <a:off x="2960346" y="4280129"/>
              <a:ext cx="1120406" cy="1166325"/>
              <a:chOff x="2476163" y="4253464"/>
              <a:chExt cx="1120406" cy="1166325"/>
            </a:xfrm>
          </p:grpSpPr>
          <p:grpSp>
            <p:nvGrpSpPr>
              <p:cNvPr id="309" name="Groep 308">
                <a:extLst>
                  <a:ext uri="{FF2B5EF4-FFF2-40B4-BE49-F238E27FC236}">
                    <a16:creationId xmlns:a16="http://schemas.microsoft.com/office/drawing/2014/main" id="{B13A06A6-4852-5869-72F2-0D225D19ADF1}"/>
                  </a:ext>
                </a:extLst>
              </p:cNvPr>
              <p:cNvGrpSpPr/>
              <p:nvPr/>
            </p:nvGrpSpPr>
            <p:grpSpPr>
              <a:xfrm>
                <a:off x="2694426" y="4253464"/>
                <a:ext cx="683879" cy="683874"/>
                <a:chOff x="1952406" y="3227065"/>
                <a:chExt cx="713774" cy="713768"/>
              </a:xfrm>
            </p:grpSpPr>
            <p:sp>
              <p:nvSpPr>
                <p:cNvPr id="320" name="Vrije vorm 319">
                  <a:extLst>
                    <a:ext uri="{FF2B5EF4-FFF2-40B4-BE49-F238E27FC236}">
                      <a16:creationId xmlns:a16="http://schemas.microsoft.com/office/drawing/2014/main" id="{9F9E74DF-1938-AB9D-359A-E52C3A010B53}"/>
                    </a:ext>
                  </a:extLst>
                </p:cNvPr>
                <p:cNvSpPr/>
                <p:nvPr/>
              </p:nvSpPr>
              <p:spPr>
                <a:xfrm>
                  <a:off x="1965949"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349"/>
                </a:p>
              </p:txBody>
            </p:sp>
            <p:grpSp>
              <p:nvGrpSpPr>
                <p:cNvPr id="321" name="Graphic 266">
                  <a:extLst>
                    <a:ext uri="{FF2B5EF4-FFF2-40B4-BE49-F238E27FC236}">
                      <a16:creationId xmlns:a16="http://schemas.microsoft.com/office/drawing/2014/main" id="{3375ABEA-8C63-9D7C-D5F2-DA327A4F5E49}"/>
                    </a:ext>
                  </a:extLst>
                </p:cNvPr>
                <p:cNvGrpSpPr/>
                <p:nvPr/>
              </p:nvGrpSpPr>
              <p:grpSpPr>
                <a:xfrm>
                  <a:off x="1952406" y="3227065"/>
                  <a:ext cx="713774" cy="713768"/>
                  <a:chOff x="1952406" y="3227065"/>
                  <a:chExt cx="713774" cy="713768"/>
                </a:xfrm>
              </p:grpSpPr>
              <p:sp>
                <p:nvSpPr>
                  <p:cNvPr id="322" name="Vrije vorm 321">
                    <a:extLst>
                      <a:ext uri="{FF2B5EF4-FFF2-40B4-BE49-F238E27FC236}">
                        <a16:creationId xmlns:a16="http://schemas.microsoft.com/office/drawing/2014/main" id="{7BCF59D0-94C0-A559-CC18-E168F80CC6DF}"/>
                      </a:ext>
                    </a:extLst>
                  </p:cNvPr>
                  <p:cNvSpPr/>
                  <p:nvPr/>
                </p:nvSpPr>
                <p:spPr>
                  <a:xfrm>
                    <a:off x="1975512" y="3477554"/>
                    <a:ext cx="125871" cy="187242"/>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sz="1349"/>
                  </a:p>
                </p:txBody>
              </p:sp>
              <p:sp>
                <p:nvSpPr>
                  <p:cNvPr id="323" name="Vrije vorm 322">
                    <a:extLst>
                      <a:ext uri="{FF2B5EF4-FFF2-40B4-BE49-F238E27FC236}">
                        <a16:creationId xmlns:a16="http://schemas.microsoft.com/office/drawing/2014/main" id="{306390E2-64D5-41A8-8A46-B1E43671199A}"/>
                      </a:ext>
                    </a:extLst>
                  </p:cNvPr>
                  <p:cNvSpPr/>
                  <p:nvPr/>
                </p:nvSpPr>
                <p:spPr>
                  <a:xfrm>
                    <a:off x="2090442" y="3414985"/>
                    <a:ext cx="444065" cy="300120"/>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sz="1349"/>
                  </a:p>
                </p:txBody>
              </p:sp>
              <p:sp>
                <p:nvSpPr>
                  <p:cNvPr id="324" name="Vrije vorm 323">
                    <a:extLst>
                      <a:ext uri="{FF2B5EF4-FFF2-40B4-BE49-F238E27FC236}">
                        <a16:creationId xmlns:a16="http://schemas.microsoft.com/office/drawing/2014/main" id="{836A7547-BADC-4C0F-2A1A-6E1EC0CAE4AD}"/>
                      </a:ext>
                    </a:extLst>
                  </p:cNvPr>
                  <p:cNvSpPr/>
                  <p:nvPr/>
                </p:nvSpPr>
                <p:spPr>
                  <a:xfrm>
                    <a:off x="2090442" y="3414985"/>
                    <a:ext cx="422785" cy="278859"/>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sz="1349"/>
                  </a:p>
                </p:txBody>
              </p:sp>
              <p:sp>
                <p:nvSpPr>
                  <p:cNvPr id="325" name="Vrije vorm 324">
                    <a:extLst>
                      <a:ext uri="{FF2B5EF4-FFF2-40B4-BE49-F238E27FC236}">
                        <a16:creationId xmlns:a16="http://schemas.microsoft.com/office/drawing/2014/main" id="{6F17F91D-BB32-114F-E006-146D7EA0B47C}"/>
                      </a:ext>
                    </a:extLst>
                  </p:cNvPr>
                  <p:cNvSpPr/>
                  <p:nvPr/>
                </p:nvSpPr>
                <p:spPr>
                  <a:xfrm>
                    <a:off x="1980522" y="3520963"/>
                    <a:ext cx="189288" cy="280351"/>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sz="1349"/>
                  </a:p>
                </p:txBody>
              </p:sp>
              <p:sp>
                <p:nvSpPr>
                  <p:cNvPr id="326" name="Vrije vorm 325">
                    <a:extLst>
                      <a:ext uri="{FF2B5EF4-FFF2-40B4-BE49-F238E27FC236}">
                        <a16:creationId xmlns:a16="http://schemas.microsoft.com/office/drawing/2014/main" id="{87A4BC3D-716B-79DB-774D-51AA51D2B9C6}"/>
                      </a:ext>
                    </a:extLst>
                  </p:cNvPr>
                  <p:cNvSpPr/>
                  <p:nvPr/>
                </p:nvSpPr>
                <p:spPr>
                  <a:xfrm>
                    <a:off x="2197377" y="3450810"/>
                    <a:ext cx="207208" cy="207208"/>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sz="1349"/>
                  </a:p>
                </p:txBody>
              </p:sp>
              <p:grpSp>
                <p:nvGrpSpPr>
                  <p:cNvPr id="327" name="Graphic 266">
                    <a:extLst>
                      <a:ext uri="{FF2B5EF4-FFF2-40B4-BE49-F238E27FC236}">
                        <a16:creationId xmlns:a16="http://schemas.microsoft.com/office/drawing/2014/main" id="{5FAC513F-A6FB-5247-ED75-3CB0B27E8B00}"/>
                      </a:ext>
                    </a:extLst>
                  </p:cNvPr>
                  <p:cNvGrpSpPr/>
                  <p:nvPr/>
                </p:nvGrpSpPr>
                <p:grpSpPr>
                  <a:xfrm>
                    <a:off x="2258421" y="3509176"/>
                    <a:ext cx="84328" cy="90215"/>
                    <a:chOff x="2258421" y="3509176"/>
                    <a:chExt cx="84328" cy="90215"/>
                  </a:xfrm>
                </p:grpSpPr>
                <p:sp>
                  <p:nvSpPr>
                    <p:cNvPr id="329" name="Vrije vorm 328">
                      <a:extLst>
                        <a:ext uri="{FF2B5EF4-FFF2-40B4-BE49-F238E27FC236}">
                          <a16:creationId xmlns:a16="http://schemas.microsoft.com/office/drawing/2014/main" id="{B71B92E0-F477-D58D-9ED1-C9ABE1330074}"/>
                        </a:ext>
                      </a:extLst>
                    </p:cNvPr>
                    <p:cNvSpPr/>
                    <p:nvPr/>
                  </p:nvSpPr>
                  <p:spPr>
                    <a:xfrm>
                      <a:off x="2258421" y="3509176"/>
                      <a:ext cx="84328" cy="90215"/>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sz="1349"/>
                    </a:p>
                  </p:txBody>
                </p:sp>
                <p:sp>
                  <p:nvSpPr>
                    <p:cNvPr id="330" name="Vrije vorm 329">
                      <a:extLst>
                        <a:ext uri="{FF2B5EF4-FFF2-40B4-BE49-F238E27FC236}">
                          <a16:creationId xmlns:a16="http://schemas.microsoft.com/office/drawing/2014/main" id="{CF80371E-56F1-51B7-4E2F-042703A0F591}"/>
                        </a:ext>
                      </a:extLst>
                    </p:cNvPr>
                    <p:cNvSpPr/>
                    <p:nvPr/>
                  </p:nvSpPr>
                  <p:spPr>
                    <a:xfrm>
                      <a:off x="2282962" y="3509176"/>
                      <a:ext cx="59787" cy="60351"/>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sz="1349"/>
                    </a:p>
                  </p:txBody>
                </p:sp>
              </p:grpSp>
              <p:sp>
                <p:nvSpPr>
                  <p:cNvPr id="328" name="Vrije vorm 327">
                    <a:extLst>
                      <a:ext uri="{FF2B5EF4-FFF2-40B4-BE49-F238E27FC236}">
                        <a16:creationId xmlns:a16="http://schemas.microsoft.com/office/drawing/2014/main" id="{D4C0B675-4A79-9F51-36EE-88C7198B1A97}"/>
                      </a:ext>
                    </a:extLst>
                  </p:cNvPr>
                  <p:cNvSpPr/>
                  <p:nvPr/>
                </p:nvSpPr>
                <p:spPr>
                  <a:xfrm>
                    <a:off x="1952406" y="3227065"/>
                    <a:ext cx="713774" cy="713768"/>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sz="1349"/>
                  </a:p>
                </p:txBody>
              </p:sp>
            </p:grpSp>
          </p:grpSp>
          <p:sp>
            <p:nvSpPr>
              <p:cNvPr id="12" name="Tekstvak 11">
                <a:extLst>
                  <a:ext uri="{FF2B5EF4-FFF2-40B4-BE49-F238E27FC236}">
                    <a16:creationId xmlns:a16="http://schemas.microsoft.com/office/drawing/2014/main" id="{81B3F8D1-48B7-B7B9-09C2-280D1377ACBC}"/>
                  </a:ext>
                </a:extLst>
              </p:cNvPr>
              <p:cNvSpPr txBox="1"/>
              <p:nvPr/>
            </p:nvSpPr>
            <p:spPr>
              <a:xfrm>
                <a:off x="2476163" y="5050409"/>
                <a:ext cx="1120406" cy="369380"/>
              </a:xfrm>
              <a:prstGeom prst="rect">
                <a:avLst/>
              </a:prstGeom>
              <a:noFill/>
            </p:spPr>
            <p:txBody>
              <a:bodyPr wrap="square" lIns="0" tIns="0" rIns="0" bIns="0" rtlCol="0">
                <a:spAutoFit/>
              </a:bodyPr>
              <a:lstStyle/>
              <a:p>
                <a:pPr algn="ctr"/>
                <a:r>
                  <a:rPr lang="nl-NL" sz="1200">
                    <a:solidFill>
                      <a:schemeClr val="accent3"/>
                    </a:solidFill>
                  </a:rPr>
                  <a:t>medicatie-verstrekking</a:t>
                </a:r>
              </a:p>
            </p:txBody>
          </p:sp>
        </p:grpSp>
      </p:grpSp>
      <p:sp>
        <p:nvSpPr>
          <p:cNvPr id="510" name="Titel 2">
            <a:extLst>
              <a:ext uri="{FF2B5EF4-FFF2-40B4-BE49-F238E27FC236}">
                <a16:creationId xmlns:a16="http://schemas.microsoft.com/office/drawing/2014/main" id="{647232F9-170D-F1CE-21E9-6E8AED84C2C7}"/>
              </a:ext>
            </a:extLst>
          </p:cNvPr>
          <p:cNvSpPr txBox="1">
            <a:spLocks/>
          </p:cNvSpPr>
          <p:nvPr/>
        </p:nvSpPr>
        <p:spPr>
          <a:xfrm>
            <a:off x="7252147" y="1539515"/>
            <a:ext cx="3712643" cy="440423"/>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2800" b="0">
                <a:solidFill>
                  <a:schemeClr val="tx2"/>
                </a:solidFill>
              </a:rPr>
              <a:t>Toekomstige situatie</a:t>
            </a:r>
          </a:p>
        </p:txBody>
      </p:sp>
      <p:sp>
        <p:nvSpPr>
          <p:cNvPr id="511" name="Titel 2">
            <a:extLst>
              <a:ext uri="{FF2B5EF4-FFF2-40B4-BE49-F238E27FC236}">
                <a16:creationId xmlns:a16="http://schemas.microsoft.com/office/drawing/2014/main" id="{613F51CC-CDE2-476E-F881-B11A815F20E0}"/>
              </a:ext>
            </a:extLst>
          </p:cNvPr>
          <p:cNvSpPr txBox="1">
            <a:spLocks/>
          </p:cNvSpPr>
          <p:nvPr/>
        </p:nvSpPr>
        <p:spPr>
          <a:xfrm>
            <a:off x="878445" y="3367921"/>
            <a:ext cx="3528412" cy="440423"/>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2800" b="0">
                <a:solidFill>
                  <a:schemeClr val="tx2"/>
                </a:solidFill>
              </a:rPr>
              <a:t>Huidige situatie</a:t>
            </a:r>
          </a:p>
        </p:txBody>
      </p:sp>
      <p:sp>
        <p:nvSpPr>
          <p:cNvPr id="176" name="Titel 2">
            <a:extLst>
              <a:ext uri="{FF2B5EF4-FFF2-40B4-BE49-F238E27FC236}">
                <a16:creationId xmlns:a16="http://schemas.microsoft.com/office/drawing/2014/main" id="{40A6F6AE-F51A-DB78-BE41-D62238D27A41}"/>
              </a:ext>
            </a:extLst>
          </p:cNvPr>
          <p:cNvSpPr txBox="1">
            <a:spLocks/>
          </p:cNvSpPr>
          <p:nvPr/>
        </p:nvSpPr>
        <p:spPr>
          <a:xfrm>
            <a:off x="2437000" y="5468733"/>
            <a:ext cx="2159127" cy="440423"/>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1400" b="0">
                <a:solidFill>
                  <a:schemeClr val="tx2"/>
                </a:solidFill>
              </a:rPr>
              <a:t>Medicatieproces 6</a:t>
            </a:r>
          </a:p>
        </p:txBody>
      </p:sp>
      <p:grpSp>
        <p:nvGrpSpPr>
          <p:cNvPr id="8" name="Groep 7">
            <a:extLst>
              <a:ext uri="{FF2B5EF4-FFF2-40B4-BE49-F238E27FC236}">
                <a16:creationId xmlns:a16="http://schemas.microsoft.com/office/drawing/2014/main" id="{9342C779-7D2F-384C-E4E0-AB70A67225BE}"/>
              </a:ext>
            </a:extLst>
          </p:cNvPr>
          <p:cNvGrpSpPr/>
          <p:nvPr/>
        </p:nvGrpSpPr>
        <p:grpSpPr>
          <a:xfrm>
            <a:off x="5975456" y="2168106"/>
            <a:ext cx="6266029" cy="3741049"/>
            <a:chOff x="5975439" y="2167941"/>
            <a:chExt cx="6266845" cy="3741537"/>
          </a:xfrm>
        </p:grpSpPr>
        <p:grpSp>
          <p:nvGrpSpPr>
            <p:cNvPr id="21" name="Groep 20">
              <a:extLst>
                <a:ext uri="{FF2B5EF4-FFF2-40B4-BE49-F238E27FC236}">
                  <a16:creationId xmlns:a16="http://schemas.microsoft.com/office/drawing/2014/main" id="{249DE186-A4E4-33E9-510E-6F57CCF772A4}"/>
                </a:ext>
              </a:extLst>
            </p:cNvPr>
            <p:cNvGrpSpPr/>
            <p:nvPr/>
          </p:nvGrpSpPr>
          <p:grpSpPr>
            <a:xfrm>
              <a:off x="5975439" y="2167941"/>
              <a:ext cx="6266845" cy="3741537"/>
              <a:chOff x="5975439" y="2167941"/>
              <a:chExt cx="6266845" cy="3741537"/>
            </a:xfrm>
          </p:grpSpPr>
          <p:grpSp>
            <p:nvGrpSpPr>
              <p:cNvPr id="20" name="Groep 19">
                <a:extLst>
                  <a:ext uri="{FF2B5EF4-FFF2-40B4-BE49-F238E27FC236}">
                    <a16:creationId xmlns:a16="http://schemas.microsoft.com/office/drawing/2014/main" id="{8CDD5845-30FD-B103-25F1-F6F5CF95ADA3}"/>
                  </a:ext>
                </a:extLst>
              </p:cNvPr>
              <p:cNvGrpSpPr/>
              <p:nvPr/>
            </p:nvGrpSpPr>
            <p:grpSpPr>
              <a:xfrm>
                <a:off x="5975439" y="2167941"/>
                <a:ext cx="5926298" cy="3477587"/>
                <a:chOff x="5975439" y="2167941"/>
                <a:chExt cx="5926298" cy="3477587"/>
              </a:xfrm>
            </p:grpSpPr>
            <p:sp>
              <p:nvSpPr>
                <p:cNvPr id="57" name="Rechthoek met aan één zijde afgeronde hoeken 56">
                  <a:extLst>
                    <a:ext uri="{FF2B5EF4-FFF2-40B4-BE49-F238E27FC236}">
                      <a16:creationId xmlns:a16="http://schemas.microsoft.com/office/drawing/2014/main" id="{BB9C395B-73C3-ED24-2389-2ECA18E379B7}"/>
                    </a:ext>
                  </a:extLst>
                </p:cNvPr>
                <p:cNvSpPr/>
                <p:nvPr/>
              </p:nvSpPr>
              <p:spPr>
                <a:xfrm>
                  <a:off x="5994000" y="2316079"/>
                  <a:ext cx="5907737" cy="1808265"/>
                </a:xfrm>
                <a:prstGeom prst="round2SameRect">
                  <a:avLst>
                    <a:gd name="adj1" fmla="val 10735"/>
                    <a:gd name="adj2" fmla="val 0"/>
                  </a:avLst>
                </a:prstGeom>
                <a:solidFill>
                  <a:srgbClr val="D2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58" name="Rechthoek met aan één zijde afgeronde hoeken 57">
                  <a:extLst>
                    <a:ext uri="{FF2B5EF4-FFF2-40B4-BE49-F238E27FC236}">
                      <a16:creationId xmlns:a16="http://schemas.microsoft.com/office/drawing/2014/main" id="{26E2DE8D-2188-2C12-3459-96D1FD5E7D30}"/>
                    </a:ext>
                  </a:extLst>
                </p:cNvPr>
                <p:cNvSpPr/>
                <p:nvPr/>
              </p:nvSpPr>
              <p:spPr>
                <a:xfrm>
                  <a:off x="5982701" y="2211657"/>
                  <a:ext cx="5911752" cy="489408"/>
                </a:xfrm>
                <a:prstGeom prst="round2SameRect">
                  <a:avLst>
                    <a:gd name="adj1" fmla="val 39381"/>
                    <a:gd name="adj2" fmla="val 0"/>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b="1"/>
                </a:p>
              </p:txBody>
            </p:sp>
            <p:sp>
              <p:nvSpPr>
                <p:cNvPr id="59" name="Afgeronde rechthoek 58">
                  <a:extLst>
                    <a:ext uri="{FF2B5EF4-FFF2-40B4-BE49-F238E27FC236}">
                      <a16:creationId xmlns:a16="http://schemas.microsoft.com/office/drawing/2014/main" id="{357EF05E-A63A-2C1C-0FB3-991BDAD59FE1}"/>
                    </a:ext>
                  </a:extLst>
                </p:cNvPr>
                <p:cNvSpPr/>
                <p:nvPr/>
              </p:nvSpPr>
              <p:spPr>
                <a:xfrm rot="16200000">
                  <a:off x="5667847" y="3260704"/>
                  <a:ext cx="1125594" cy="325016"/>
                </a:xfrm>
                <a:prstGeom prst="roundRect">
                  <a:avLst>
                    <a:gd name="adj" fmla="val 50000"/>
                  </a:avLst>
                </a:prstGeom>
                <a:noFill/>
                <a:ln w="63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accent2"/>
                      </a:solidFill>
                    </a:rPr>
                    <a:t>therapie</a:t>
                  </a:r>
                </a:p>
              </p:txBody>
            </p:sp>
            <p:sp>
              <p:nvSpPr>
                <p:cNvPr id="61" name="Rechthoek met aan één zijde afgeronde hoeken 60">
                  <a:extLst>
                    <a:ext uri="{FF2B5EF4-FFF2-40B4-BE49-F238E27FC236}">
                      <a16:creationId xmlns:a16="http://schemas.microsoft.com/office/drawing/2014/main" id="{7474CB2D-FD53-617D-CC3F-7192DA33309A}"/>
                    </a:ext>
                  </a:extLst>
                </p:cNvPr>
                <p:cNvSpPr/>
                <p:nvPr/>
              </p:nvSpPr>
              <p:spPr>
                <a:xfrm rot="10800000">
                  <a:off x="5975439" y="4110903"/>
                  <a:ext cx="5911757" cy="1511822"/>
                </a:xfrm>
                <a:prstGeom prst="round2SameRect">
                  <a:avLst>
                    <a:gd name="adj1" fmla="val 15437"/>
                    <a:gd name="adj2" fmla="val 0"/>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62" name="Groep 61">
                  <a:extLst>
                    <a:ext uri="{FF2B5EF4-FFF2-40B4-BE49-F238E27FC236}">
                      <a16:creationId xmlns:a16="http://schemas.microsoft.com/office/drawing/2014/main" id="{0CE2AB70-F767-DD16-D9A7-08A9443BD990}"/>
                    </a:ext>
                  </a:extLst>
                </p:cNvPr>
                <p:cNvGrpSpPr>
                  <a:grpSpLocks noChangeAspect="1"/>
                </p:cNvGrpSpPr>
                <p:nvPr/>
              </p:nvGrpSpPr>
              <p:grpSpPr>
                <a:xfrm>
                  <a:off x="6623042" y="2816368"/>
                  <a:ext cx="683879" cy="683874"/>
                  <a:chOff x="817236" y="2329442"/>
                  <a:chExt cx="713774" cy="713768"/>
                </a:xfrm>
              </p:grpSpPr>
              <p:sp>
                <p:nvSpPr>
                  <p:cNvPr id="494" name="Vrije vorm 493">
                    <a:extLst>
                      <a:ext uri="{FF2B5EF4-FFF2-40B4-BE49-F238E27FC236}">
                        <a16:creationId xmlns:a16="http://schemas.microsoft.com/office/drawing/2014/main" id="{FE83C846-AAC3-D59F-5951-70E0AA705143}"/>
                      </a:ext>
                    </a:extLst>
                  </p:cNvPr>
                  <p:cNvSpPr/>
                  <p:nvPr/>
                </p:nvSpPr>
                <p:spPr>
                  <a:xfrm>
                    <a:off x="830779" y="2342691"/>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349"/>
                  </a:p>
                </p:txBody>
              </p:sp>
              <p:grpSp>
                <p:nvGrpSpPr>
                  <p:cNvPr id="495" name="Graphic 258">
                    <a:extLst>
                      <a:ext uri="{FF2B5EF4-FFF2-40B4-BE49-F238E27FC236}">
                        <a16:creationId xmlns:a16="http://schemas.microsoft.com/office/drawing/2014/main" id="{4A7E82AB-01D9-ABB5-95E0-2B15D05F7AE3}"/>
                      </a:ext>
                    </a:extLst>
                  </p:cNvPr>
                  <p:cNvGrpSpPr/>
                  <p:nvPr/>
                </p:nvGrpSpPr>
                <p:grpSpPr>
                  <a:xfrm>
                    <a:off x="817236" y="2329442"/>
                    <a:ext cx="713774" cy="713768"/>
                    <a:chOff x="817236" y="2329442"/>
                    <a:chExt cx="713774" cy="713768"/>
                  </a:xfrm>
                </p:grpSpPr>
                <p:sp>
                  <p:nvSpPr>
                    <p:cNvPr id="496" name="Vrije vorm 495">
                      <a:extLst>
                        <a:ext uri="{FF2B5EF4-FFF2-40B4-BE49-F238E27FC236}">
                          <a16:creationId xmlns:a16="http://schemas.microsoft.com/office/drawing/2014/main" id="{455B5AFE-E1CA-55F0-E66E-F5FFA6B2FE47}"/>
                        </a:ext>
                      </a:extLst>
                    </p:cNvPr>
                    <p:cNvSpPr/>
                    <p:nvPr/>
                  </p:nvSpPr>
                  <p:spPr>
                    <a:xfrm>
                      <a:off x="817236" y="2329442"/>
                      <a:ext cx="713774" cy="713768"/>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sz="1349"/>
                    </a:p>
                  </p:txBody>
                </p:sp>
                <p:sp>
                  <p:nvSpPr>
                    <p:cNvPr id="498" name="Vrije vorm 497">
                      <a:extLst>
                        <a:ext uri="{FF2B5EF4-FFF2-40B4-BE49-F238E27FC236}">
                          <a16:creationId xmlns:a16="http://schemas.microsoft.com/office/drawing/2014/main" id="{D67AE8ED-B568-229E-C88C-9B3EB771923B}"/>
                        </a:ext>
                      </a:extLst>
                    </p:cNvPr>
                    <p:cNvSpPr/>
                    <p:nvPr/>
                  </p:nvSpPr>
                  <p:spPr>
                    <a:xfrm>
                      <a:off x="1076172" y="2445874"/>
                      <a:ext cx="242294"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sz="1349"/>
                    </a:p>
                  </p:txBody>
                </p:sp>
                <p:sp>
                  <p:nvSpPr>
                    <p:cNvPr id="499" name="Vrije vorm 498">
                      <a:extLst>
                        <a:ext uri="{FF2B5EF4-FFF2-40B4-BE49-F238E27FC236}">
                          <a16:creationId xmlns:a16="http://schemas.microsoft.com/office/drawing/2014/main" id="{D6FBBDB4-C98F-5DA1-E7C3-0064A29081F6}"/>
                        </a:ext>
                      </a:extLst>
                    </p:cNvPr>
                    <p:cNvSpPr/>
                    <p:nvPr/>
                  </p:nvSpPr>
                  <p:spPr>
                    <a:xfrm>
                      <a:off x="1010328" y="2798054"/>
                      <a:ext cx="100697" cy="122048"/>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1349"/>
                    </a:p>
                  </p:txBody>
                </p:sp>
                <p:sp>
                  <p:nvSpPr>
                    <p:cNvPr id="500" name="Vrije vorm 499">
                      <a:extLst>
                        <a:ext uri="{FF2B5EF4-FFF2-40B4-BE49-F238E27FC236}">
                          <a16:creationId xmlns:a16="http://schemas.microsoft.com/office/drawing/2014/main" id="{AE1672F3-7F68-34B3-2943-9551F4DB52D5}"/>
                        </a:ext>
                      </a:extLst>
                    </p:cNvPr>
                    <p:cNvSpPr/>
                    <p:nvPr/>
                  </p:nvSpPr>
                  <p:spPr>
                    <a:xfrm>
                      <a:off x="1068293" y="2785350"/>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1349"/>
                    </a:p>
                  </p:txBody>
                </p:sp>
              </p:grpSp>
            </p:grpSp>
            <p:grpSp>
              <p:nvGrpSpPr>
                <p:cNvPr id="450" name="Groep 449">
                  <a:extLst>
                    <a:ext uri="{FF2B5EF4-FFF2-40B4-BE49-F238E27FC236}">
                      <a16:creationId xmlns:a16="http://schemas.microsoft.com/office/drawing/2014/main" id="{3AFD4014-3DFD-3BCE-8798-502E6252DDEC}"/>
                    </a:ext>
                  </a:extLst>
                </p:cNvPr>
                <p:cNvGrpSpPr/>
                <p:nvPr/>
              </p:nvGrpSpPr>
              <p:grpSpPr>
                <a:xfrm>
                  <a:off x="6623042" y="4260558"/>
                  <a:ext cx="683879" cy="683874"/>
                  <a:chOff x="821029" y="3227065"/>
                  <a:chExt cx="713774" cy="713768"/>
                </a:xfrm>
              </p:grpSpPr>
              <p:sp>
                <p:nvSpPr>
                  <p:cNvPr id="488" name="Vrije vorm 487">
                    <a:extLst>
                      <a:ext uri="{FF2B5EF4-FFF2-40B4-BE49-F238E27FC236}">
                        <a16:creationId xmlns:a16="http://schemas.microsoft.com/office/drawing/2014/main" id="{0D1C5F71-2F26-912F-0891-89AA17E7CDE0}"/>
                      </a:ext>
                    </a:extLst>
                  </p:cNvPr>
                  <p:cNvSpPr/>
                  <p:nvPr/>
                </p:nvSpPr>
                <p:spPr>
                  <a:xfrm>
                    <a:off x="834572"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349"/>
                  </a:p>
                </p:txBody>
              </p:sp>
              <p:grpSp>
                <p:nvGrpSpPr>
                  <p:cNvPr id="489" name="Graphic 265">
                    <a:extLst>
                      <a:ext uri="{FF2B5EF4-FFF2-40B4-BE49-F238E27FC236}">
                        <a16:creationId xmlns:a16="http://schemas.microsoft.com/office/drawing/2014/main" id="{8F85EF1D-EAF1-FFEC-7B5F-D999C10C66E0}"/>
                      </a:ext>
                    </a:extLst>
                  </p:cNvPr>
                  <p:cNvGrpSpPr/>
                  <p:nvPr/>
                </p:nvGrpSpPr>
                <p:grpSpPr>
                  <a:xfrm>
                    <a:off x="821029" y="3227065"/>
                    <a:ext cx="713774" cy="713768"/>
                    <a:chOff x="821029" y="3227065"/>
                    <a:chExt cx="713774" cy="713768"/>
                  </a:xfrm>
                </p:grpSpPr>
                <p:sp>
                  <p:nvSpPr>
                    <p:cNvPr id="490" name="Vrije vorm 489">
                      <a:extLst>
                        <a:ext uri="{FF2B5EF4-FFF2-40B4-BE49-F238E27FC236}">
                          <a16:creationId xmlns:a16="http://schemas.microsoft.com/office/drawing/2014/main" id="{9168E64E-0CB0-9A4C-5A85-8D24A49B23DD}"/>
                        </a:ext>
                      </a:extLst>
                    </p:cNvPr>
                    <p:cNvSpPr/>
                    <p:nvPr/>
                  </p:nvSpPr>
                  <p:spPr>
                    <a:xfrm>
                      <a:off x="821029" y="3227065"/>
                      <a:ext cx="713774" cy="713768"/>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sz="1349"/>
                    </a:p>
                  </p:txBody>
                </p:sp>
                <p:sp>
                  <p:nvSpPr>
                    <p:cNvPr id="491" name="Vrije vorm 490">
                      <a:extLst>
                        <a:ext uri="{FF2B5EF4-FFF2-40B4-BE49-F238E27FC236}">
                          <a16:creationId xmlns:a16="http://schemas.microsoft.com/office/drawing/2014/main" id="{82B80C66-CC3A-8EF2-A8F2-6F37D260767A}"/>
                        </a:ext>
                      </a:extLst>
                    </p:cNvPr>
                    <p:cNvSpPr/>
                    <p:nvPr/>
                  </p:nvSpPr>
                  <p:spPr>
                    <a:xfrm>
                      <a:off x="1079965" y="3343497"/>
                      <a:ext cx="242294"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sz="1349"/>
                    </a:p>
                  </p:txBody>
                </p:sp>
                <p:sp>
                  <p:nvSpPr>
                    <p:cNvPr id="492" name="Vrije vorm 491">
                      <a:extLst>
                        <a:ext uri="{FF2B5EF4-FFF2-40B4-BE49-F238E27FC236}">
                          <a16:creationId xmlns:a16="http://schemas.microsoft.com/office/drawing/2014/main" id="{EC43569D-EB6D-334E-5986-3D84FB635692}"/>
                        </a:ext>
                      </a:extLst>
                    </p:cNvPr>
                    <p:cNvSpPr/>
                    <p:nvPr/>
                  </p:nvSpPr>
                  <p:spPr>
                    <a:xfrm>
                      <a:off x="1014121" y="3695677"/>
                      <a:ext cx="100697" cy="122048"/>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1349"/>
                    </a:p>
                  </p:txBody>
                </p:sp>
                <p:sp>
                  <p:nvSpPr>
                    <p:cNvPr id="493" name="Vrije vorm 492">
                      <a:extLst>
                        <a:ext uri="{FF2B5EF4-FFF2-40B4-BE49-F238E27FC236}">
                          <a16:creationId xmlns:a16="http://schemas.microsoft.com/office/drawing/2014/main" id="{94DD0E6C-F499-DF9C-C1D3-B6928F3F7053}"/>
                        </a:ext>
                      </a:extLst>
                    </p:cNvPr>
                    <p:cNvSpPr/>
                    <p:nvPr/>
                  </p:nvSpPr>
                  <p:spPr>
                    <a:xfrm>
                      <a:off x="1072086" y="3682973"/>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1349"/>
                    </a:p>
                  </p:txBody>
                </p:sp>
              </p:grpSp>
            </p:grpSp>
            <p:sp>
              <p:nvSpPr>
                <p:cNvPr id="453" name="Tekstvak 452">
                  <a:extLst>
                    <a:ext uri="{FF2B5EF4-FFF2-40B4-BE49-F238E27FC236}">
                      <a16:creationId xmlns:a16="http://schemas.microsoft.com/office/drawing/2014/main" id="{7417A0F8-9789-C19B-465F-44A4908D7449}"/>
                    </a:ext>
                  </a:extLst>
                </p:cNvPr>
                <p:cNvSpPr txBox="1"/>
                <p:nvPr/>
              </p:nvSpPr>
              <p:spPr>
                <a:xfrm>
                  <a:off x="6329234" y="2383372"/>
                  <a:ext cx="1271493" cy="184690"/>
                </a:xfrm>
                <a:prstGeom prst="rect">
                  <a:avLst/>
                </a:prstGeom>
                <a:noFill/>
              </p:spPr>
              <p:txBody>
                <a:bodyPr wrap="square" lIns="0" tIns="0" rIns="0" bIns="0" rtlCol="0">
                  <a:spAutoFit/>
                </a:bodyPr>
                <a:lstStyle/>
                <a:p>
                  <a:pPr algn="ctr"/>
                  <a:r>
                    <a:rPr lang="nl-NL" sz="1200">
                      <a:solidFill>
                        <a:schemeClr val="bg1"/>
                      </a:solidFill>
                    </a:rPr>
                    <a:t>VOORSCHRIJVEN</a:t>
                  </a:r>
                </a:p>
              </p:txBody>
            </p:sp>
            <p:sp>
              <p:nvSpPr>
                <p:cNvPr id="456" name="Afgeronde rechthoek 455">
                  <a:extLst>
                    <a:ext uri="{FF2B5EF4-FFF2-40B4-BE49-F238E27FC236}">
                      <a16:creationId xmlns:a16="http://schemas.microsoft.com/office/drawing/2014/main" id="{BF6E165F-C52B-E0C1-0C3A-208E6FB8FE6B}"/>
                    </a:ext>
                  </a:extLst>
                </p:cNvPr>
                <p:cNvSpPr/>
                <p:nvPr/>
              </p:nvSpPr>
              <p:spPr>
                <a:xfrm rot="16200000" flipH="1">
                  <a:off x="5595071" y="4723219"/>
                  <a:ext cx="1270945" cy="325018"/>
                </a:xfrm>
                <a:prstGeom prst="roundRect">
                  <a:avLst>
                    <a:gd name="adj" fmla="val 50000"/>
                  </a:avLst>
                </a:prstGeom>
                <a:noFill/>
                <a:ln w="63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accent3"/>
                      </a:solidFill>
                    </a:rPr>
                    <a:t>logistiek</a:t>
                  </a:r>
                </a:p>
              </p:txBody>
            </p:sp>
            <p:sp>
              <p:nvSpPr>
                <p:cNvPr id="457" name="Tekstvak 456">
                  <a:extLst>
                    <a:ext uri="{FF2B5EF4-FFF2-40B4-BE49-F238E27FC236}">
                      <a16:creationId xmlns:a16="http://schemas.microsoft.com/office/drawing/2014/main" id="{1EFBB83E-4625-8329-D350-4928203270D3}"/>
                    </a:ext>
                  </a:extLst>
                </p:cNvPr>
                <p:cNvSpPr txBox="1"/>
                <p:nvPr/>
              </p:nvSpPr>
              <p:spPr>
                <a:xfrm>
                  <a:off x="6386647" y="3600811"/>
                  <a:ext cx="1156671" cy="369380"/>
                </a:xfrm>
                <a:prstGeom prst="rect">
                  <a:avLst/>
                </a:prstGeom>
              </p:spPr>
              <p:txBody>
                <a:bodyPr wrap="square" lIns="0" tIns="0" rIns="0" bIns="0" rtlCol="0">
                  <a:spAutoFit/>
                </a:bodyPr>
                <a:lstStyle/>
                <a:p>
                  <a:pPr algn="ctr"/>
                  <a:r>
                    <a:rPr lang="nl-NL" sz="1200">
                      <a:solidFill>
                        <a:schemeClr val="accent2"/>
                      </a:solidFill>
                    </a:rPr>
                    <a:t>medicatie-</a:t>
                  </a:r>
                </a:p>
                <a:p>
                  <a:pPr algn="ctr"/>
                  <a:r>
                    <a:rPr lang="nl-NL" sz="1200">
                      <a:solidFill>
                        <a:schemeClr val="accent2"/>
                      </a:solidFill>
                    </a:rPr>
                    <a:t>afspraak</a:t>
                  </a:r>
                </a:p>
              </p:txBody>
            </p:sp>
            <p:grpSp>
              <p:nvGrpSpPr>
                <p:cNvPr id="4" name="Groep 3">
                  <a:extLst>
                    <a:ext uri="{FF2B5EF4-FFF2-40B4-BE49-F238E27FC236}">
                      <a16:creationId xmlns:a16="http://schemas.microsoft.com/office/drawing/2014/main" id="{08E92AEA-AF5D-ADF8-C0E2-D8C8902060DE}"/>
                    </a:ext>
                  </a:extLst>
                </p:cNvPr>
                <p:cNvGrpSpPr/>
                <p:nvPr/>
              </p:nvGrpSpPr>
              <p:grpSpPr>
                <a:xfrm>
                  <a:off x="9624844" y="2383372"/>
                  <a:ext cx="1062853" cy="1586819"/>
                  <a:chOff x="8721469" y="2383372"/>
                  <a:chExt cx="1062853" cy="1586819"/>
                </a:xfrm>
              </p:grpSpPr>
              <p:pic>
                <p:nvPicPr>
                  <p:cNvPr id="448" name="Graphic 447">
                    <a:extLst>
                      <a:ext uri="{FF2B5EF4-FFF2-40B4-BE49-F238E27FC236}">
                        <a16:creationId xmlns:a16="http://schemas.microsoft.com/office/drawing/2014/main" id="{6988BCD8-1B09-6C9E-A1DD-0246CC26D122}"/>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8911688" y="2816366"/>
                    <a:ext cx="682414" cy="682414"/>
                  </a:xfrm>
                  <a:prstGeom prst="rect">
                    <a:avLst/>
                  </a:prstGeom>
                </p:spPr>
              </p:pic>
              <p:sp>
                <p:nvSpPr>
                  <p:cNvPr id="455" name="Tekstvak 454">
                    <a:extLst>
                      <a:ext uri="{FF2B5EF4-FFF2-40B4-BE49-F238E27FC236}">
                        <a16:creationId xmlns:a16="http://schemas.microsoft.com/office/drawing/2014/main" id="{4DB564B6-28BA-148D-9F28-D24EACE8B091}"/>
                      </a:ext>
                    </a:extLst>
                  </p:cNvPr>
                  <p:cNvSpPr txBox="1"/>
                  <p:nvPr/>
                </p:nvSpPr>
                <p:spPr>
                  <a:xfrm>
                    <a:off x="8825905" y="2383372"/>
                    <a:ext cx="853980" cy="184690"/>
                  </a:xfrm>
                  <a:prstGeom prst="rect">
                    <a:avLst/>
                  </a:prstGeom>
                  <a:noFill/>
                </p:spPr>
                <p:txBody>
                  <a:bodyPr wrap="square" lIns="0" tIns="0" rIns="0" bIns="0" rtlCol="0">
                    <a:spAutoFit/>
                  </a:bodyPr>
                  <a:lstStyle/>
                  <a:p>
                    <a:pPr algn="ctr"/>
                    <a:r>
                      <a:rPr lang="nl-NL" sz="1200">
                        <a:solidFill>
                          <a:schemeClr val="bg1"/>
                        </a:solidFill>
                      </a:rPr>
                      <a:t>TOEDIENEN</a:t>
                    </a:r>
                  </a:p>
                </p:txBody>
              </p:sp>
              <p:sp>
                <p:nvSpPr>
                  <p:cNvPr id="459" name="Tekstvak 458">
                    <a:extLst>
                      <a:ext uri="{FF2B5EF4-FFF2-40B4-BE49-F238E27FC236}">
                        <a16:creationId xmlns:a16="http://schemas.microsoft.com/office/drawing/2014/main" id="{60C35D20-3ADD-0854-F3A6-312EEDA3532F}"/>
                      </a:ext>
                    </a:extLst>
                  </p:cNvPr>
                  <p:cNvSpPr txBox="1"/>
                  <p:nvPr/>
                </p:nvSpPr>
                <p:spPr>
                  <a:xfrm>
                    <a:off x="8721469" y="3600811"/>
                    <a:ext cx="1062853" cy="369380"/>
                  </a:xfrm>
                  <a:prstGeom prst="rect">
                    <a:avLst/>
                  </a:prstGeom>
                </p:spPr>
                <p:txBody>
                  <a:bodyPr wrap="square" lIns="0" tIns="0" rIns="0" bIns="0" rtlCol="0">
                    <a:spAutoFit/>
                  </a:bodyPr>
                  <a:lstStyle/>
                  <a:p>
                    <a:pPr algn="ctr"/>
                    <a:r>
                      <a:rPr lang="nl-NL" sz="1200">
                        <a:solidFill>
                          <a:schemeClr val="accent2"/>
                        </a:solidFill>
                      </a:rPr>
                      <a:t>medicatie-</a:t>
                    </a:r>
                  </a:p>
                  <a:p>
                    <a:pPr algn="ctr"/>
                    <a:r>
                      <a:rPr lang="nl-NL" sz="1200">
                        <a:solidFill>
                          <a:schemeClr val="accent2"/>
                        </a:solidFill>
                      </a:rPr>
                      <a:t>toediening</a:t>
                    </a:r>
                  </a:p>
                </p:txBody>
              </p:sp>
            </p:grpSp>
            <p:sp>
              <p:nvSpPr>
                <p:cNvPr id="461" name="Tekstvak 460">
                  <a:extLst>
                    <a:ext uri="{FF2B5EF4-FFF2-40B4-BE49-F238E27FC236}">
                      <a16:creationId xmlns:a16="http://schemas.microsoft.com/office/drawing/2014/main" id="{2E6D8709-8659-6F48-CA7A-A20E49430C24}"/>
                    </a:ext>
                  </a:extLst>
                </p:cNvPr>
                <p:cNvSpPr txBox="1"/>
                <p:nvPr/>
              </p:nvSpPr>
              <p:spPr>
                <a:xfrm>
                  <a:off x="6386647" y="5057503"/>
                  <a:ext cx="1156671" cy="369380"/>
                </a:xfrm>
                <a:prstGeom prst="rect">
                  <a:avLst/>
                </a:prstGeom>
                <a:noFill/>
              </p:spPr>
              <p:txBody>
                <a:bodyPr wrap="square" lIns="0" tIns="0" rIns="0" bIns="0" rtlCol="0">
                  <a:spAutoFit/>
                </a:bodyPr>
                <a:lstStyle/>
                <a:p>
                  <a:pPr algn="ctr"/>
                  <a:r>
                    <a:rPr lang="nl-NL" sz="1200">
                      <a:solidFill>
                        <a:schemeClr val="accent3"/>
                      </a:solidFill>
                    </a:rPr>
                    <a:t>verstrekkings-</a:t>
                  </a:r>
                </a:p>
                <a:p>
                  <a:pPr algn="ctr"/>
                  <a:r>
                    <a:rPr lang="nl-NL" sz="1200">
                      <a:solidFill>
                        <a:schemeClr val="accent3"/>
                      </a:solidFill>
                    </a:rPr>
                    <a:t>verzoek</a:t>
                  </a:r>
                </a:p>
              </p:txBody>
            </p:sp>
            <p:grpSp>
              <p:nvGrpSpPr>
                <p:cNvPr id="5" name="Groep 4">
                  <a:extLst>
                    <a:ext uri="{FF2B5EF4-FFF2-40B4-BE49-F238E27FC236}">
                      <a16:creationId xmlns:a16="http://schemas.microsoft.com/office/drawing/2014/main" id="{70B5A0E4-5DD9-C651-CF64-9800D24BB60D}"/>
                    </a:ext>
                  </a:extLst>
                </p:cNvPr>
                <p:cNvGrpSpPr/>
                <p:nvPr/>
              </p:nvGrpSpPr>
              <p:grpSpPr>
                <a:xfrm>
                  <a:off x="8426626" y="2383372"/>
                  <a:ext cx="1147106" cy="3043511"/>
                  <a:chOff x="7579933" y="2383372"/>
                  <a:chExt cx="1147106" cy="3043511"/>
                </a:xfrm>
              </p:grpSpPr>
              <p:pic>
                <p:nvPicPr>
                  <p:cNvPr id="63" name="Graphic 62">
                    <a:extLst>
                      <a:ext uri="{FF2B5EF4-FFF2-40B4-BE49-F238E27FC236}">
                        <a16:creationId xmlns:a16="http://schemas.microsoft.com/office/drawing/2014/main" id="{E98E3B81-50D7-BE22-FFE8-DA10FBB36F48}"/>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7825627" y="2816366"/>
                    <a:ext cx="682414" cy="682414"/>
                  </a:xfrm>
                  <a:prstGeom prst="rect">
                    <a:avLst/>
                  </a:prstGeom>
                </p:spPr>
              </p:pic>
              <p:grpSp>
                <p:nvGrpSpPr>
                  <p:cNvPr id="451" name="Groep 450">
                    <a:extLst>
                      <a:ext uri="{FF2B5EF4-FFF2-40B4-BE49-F238E27FC236}">
                        <a16:creationId xmlns:a16="http://schemas.microsoft.com/office/drawing/2014/main" id="{23208FB3-25DA-42CC-E713-896C17C3058B}"/>
                      </a:ext>
                    </a:extLst>
                  </p:cNvPr>
                  <p:cNvGrpSpPr/>
                  <p:nvPr/>
                </p:nvGrpSpPr>
                <p:grpSpPr>
                  <a:xfrm>
                    <a:off x="7824894" y="4260558"/>
                    <a:ext cx="683879" cy="683874"/>
                    <a:chOff x="1952406" y="3227065"/>
                    <a:chExt cx="713774" cy="713768"/>
                  </a:xfrm>
                </p:grpSpPr>
                <p:sp>
                  <p:nvSpPr>
                    <p:cNvPr id="477" name="Vrije vorm 476">
                      <a:extLst>
                        <a:ext uri="{FF2B5EF4-FFF2-40B4-BE49-F238E27FC236}">
                          <a16:creationId xmlns:a16="http://schemas.microsoft.com/office/drawing/2014/main" id="{4D7C1E59-C668-8D7E-9A70-60B01532EBB0}"/>
                        </a:ext>
                      </a:extLst>
                    </p:cNvPr>
                    <p:cNvSpPr/>
                    <p:nvPr/>
                  </p:nvSpPr>
                  <p:spPr>
                    <a:xfrm>
                      <a:off x="1965949"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349"/>
                    </a:p>
                  </p:txBody>
                </p:sp>
                <p:grpSp>
                  <p:nvGrpSpPr>
                    <p:cNvPr id="478" name="Graphic 266">
                      <a:extLst>
                        <a:ext uri="{FF2B5EF4-FFF2-40B4-BE49-F238E27FC236}">
                          <a16:creationId xmlns:a16="http://schemas.microsoft.com/office/drawing/2014/main" id="{A83F0D02-06C7-ECAF-3809-9939D481EF05}"/>
                        </a:ext>
                      </a:extLst>
                    </p:cNvPr>
                    <p:cNvGrpSpPr/>
                    <p:nvPr/>
                  </p:nvGrpSpPr>
                  <p:grpSpPr>
                    <a:xfrm>
                      <a:off x="1952406" y="3227065"/>
                      <a:ext cx="713774" cy="713768"/>
                      <a:chOff x="1952406" y="3227065"/>
                      <a:chExt cx="713774" cy="713768"/>
                    </a:xfrm>
                  </p:grpSpPr>
                  <p:sp>
                    <p:nvSpPr>
                      <p:cNvPr id="479" name="Vrije vorm 478">
                        <a:extLst>
                          <a:ext uri="{FF2B5EF4-FFF2-40B4-BE49-F238E27FC236}">
                            <a16:creationId xmlns:a16="http://schemas.microsoft.com/office/drawing/2014/main" id="{486D4366-0569-3888-2D9F-FB06A42D9CF7}"/>
                          </a:ext>
                        </a:extLst>
                      </p:cNvPr>
                      <p:cNvSpPr/>
                      <p:nvPr/>
                    </p:nvSpPr>
                    <p:spPr>
                      <a:xfrm>
                        <a:off x="1975512" y="3477554"/>
                        <a:ext cx="125871" cy="187242"/>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sz="1349"/>
                      </a:p>
                    </p:txBody>
                  </p:sp>
                  <p:sp>
                    <p:nvSpPr>
                      <p:cNvPr id="480" name="Vrije vorm 479">
                        <a:extLst>
                          <a:ext uri="{FF2B5EF4-FFF2-40B4-BE49-F238E27FC236}">
                            <a16:creationId xmlns:a16="http://schemas.microsoft.com/office/drawing/2014/main" id="{FC085AEF-A8CD-4403-109C-F9F7799F1604}"/>
                          </a:ext>
                        </a:extLst>
                      </p:cNvPr>
                      <p:cNvSpPr/>
                      <p:nvPr/>
                    </p:nvSpPr>
                    <p:spPr>
                      <a:xfrm>
                        <a:off x="2090442" y="3414985"/>
                        <a:ext cx="444065" cy="300120"/>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sz="1349"/>
                      </a:p>
                    </p:txBody>
                  </p:sp>
                  <p:sp>
                    <p:nvSpPr>
                      <p:cNvPr id="481" name="Vrije vorm 480">
                        <a:extLst>
                          <a:ext uri="{FF2B5EF4-FFF2-40B4-BE49-F238E27FC236}">
                            <a16:creationId xmlns:a16="http://schemas.microsoft.com/office/drawing/2014/main" id="{5E0E84B6-C2C7-5DF4-307F-66AD04D6E1AD}"/>
                          </a:ext>
                        </a:extLst>
                      </p:cNvPr>
                      <p:cNvSpPr/>
                      <p:nvPr/>
                    </p:nvSpPr>
                    <p:spPr>
                      <a:xfrm>
                        <a:off x="2090442" y="3414985"/>
                        <a:ext cx="422785" cy="278859"/>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sz="1349"/>
                      </a:p>
                    </p:txBody>
                  </p:sp>
                  <p:sp>
                    <p:nvSpPr>
                      <p:cNvPr id="482" name="Vrije vorm 481">
                        <a:extLst>
                          <a:ext uri="{FF2B5EF4-FFF2-40B4-BE49-F238E27FC236}">
                            <a16:creationId xmlns:a16="http://schemas.microsoft.com/office/drawing/2014/main" id="{C56D77C1-20F4-03C8-33F8-3E58E70CA844}"/>
                          </a:ext>
                        </a:extLst>
                      </p:cNvPr>
                      <p:cNvSpPr/>
                      <p:nvPr/>
                    </p:nvSpPr>
                    <p:spPr>
                      <a:xfrm>
                        <a:off x="1980522" y="3520963"/>
                        <a:ext cx="189288" cy="280351"/>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sz="1349"/>
                      </a:p>
                    </p:txBody>
                  </p:sp>
                  <p:sp>
                    <p:nvSpPr>
                      <p:cNvPr id="483" name="Vrije vorm 482">
                        <a:extLst>
                          <a:ext uri="{FF2B5EF4-FFF2-40B4-BE49-F238E27FC236}">
                            <a16:creationId xmlns:a16="http://schemas.microsoft.com/office/drawing/2014/main" id="{749AB402-EEF5-50E6-5A85-2F4625495F87}"/>
                          </a:ext>
                        </a:extLst>
                      </p:cNvPr>
                      <p:cNvSpPr/>
                      <p:nvPr/>
                    </p:nvSpPr>
                    <p:spPr>
                      <a:xfrm>
                        <a:off x="2197377" y="3450810"/>
                        <a:ext cx="207208" cy="207208"/>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sz="1349"/>
                      </a:p>
                    </p:txBody>
                  </p:sp>
                  <p:grpSp>
                    <p:nvGrpSpPr>
                      <p:cNvPr id="484" name="Graphic 266">
                        <a:extLst>
                          <a:ext uri="{FF2B5EF4-FFF2-40B4-BE49-F238E27FC236}">
                            <a16:creationId xmlns:a16="http://schemas.microsoft.com/office/drawing/2014/main" id="{1E03B14E-3CD7-0929-A2B2-CCB3693B8B32}"/>
                          </a:ext>
                        </a:extLst>
                      </p:cNvPr>
                      <p:cNvGrpSpPr/>
                      <p:nvPr/>
                    </p:nvGrpSpPr>
                    <p:grpSpPr>
                      <a:xfrm>
                        <a:off x="2258421" y="3509176"/>
                        <a:ext cx="84328" cy="90215"/>
                        <a:chOff x="2258421" y="3509176"/>
                        <a:chExt cx="84328" cy="90215"/>
                      </a:xfrm>
                    </p:grpSpPr>
                    <p:sp>
                      <p:nvSpPr>
                        <p:cNvPr id="486" name="Vrije vorm 485">
                          <a:extLst>
                            <a:ext uri="{FF2B5EF4-FFF2-40B4-BE49-F238E27FC236}">
                              <a16:creationId xmlns:a16="http://schemas.microsoft.com/office/drawing/2014/main" id="{125FB59F-07B0-8AF0-A1E1-851BCB1BE31D}"/>
                            </a:ext>
                          </a:extLst>
                        </p:cNvPr>
                        <p:cNvSpPr/>
                        <p:nvPr/>
                      </p:nvSpPr>
                      <p:spPr>
                        <a:xfrm>
                          <a:off x="2258421" y="3509176"/>
                          <a:ext cx="84328" cy="90215"/>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sz="1349"/>
                        </a:p>
                      </p:txBody>
                    </p:sp>
                    <p:sp>
                      <p:nvSpPr>
                        <p:cNvPr id="487" name="Vrije vorm 486">
                          <a:extLst>
                            <a:ext uri="{FF2B5EF4-FFF2-40B4-BE49-F238E27FC236}">
                              <a16:creationId xmlns:a16="http://schemas.microsoft.com/office/drawing/2014/main" id="{5995C786-7676-7559-008F-4BCFA91F59D1}"/>
                            </a:ext>
                          </a:extLst>
                        </p:cNvPr>
                        <p:cNvSpPr/>
                        <p:nvPr/>
                      </p:nvSpPr>
                      <p:spPr>
                        <a:xfrm>
                          <a:off x="2282962" y="3509176"/>
                          <a:ext cx="59787" cy="60351"/>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sz="1349"/>
                        </a:p>
                      </p:txBody>
                    </p:sp>
                  </p:grpSp>
                  <p:sp>
                    <p:nvSpPr>
                      <p:cNvPr id="485" name="Vrije vorm 484">
                        <a:extLst>
                          <a:ext uri="{FF2B5EF4-FFF2-40B4-BE49-F238E27FC236}">
                            <a16:creationId xmlns:a16="http://schemas.microsoft.com/office/drawing/2014/main" id="{2156C38F-9499-B1CD-0D6C-FA3E4667D4DC}"/>
                          </a:ext>
                        </a:extLst>
                      </p:cNvPr>
                      <p:cNvSpPr/>
                      <p:nvPr/>
                    </p:nvSpPr>
                    <p:spPr>
                      <a:xfrm>
                        <a:off x="1952406" y="3227065"/>
                        <a:ext cx="713774" cy="713768"/>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sz="1349"/>
                      </a:p>
                    </p:txBody>
                  </p:sp>
                </p:grpSp>
              </p:grpSp>
              <p:sp>
                <p:nvSpPr>
                  <p:cNvPr id="454" name="Tekstvak 453">
                    <a:extLst>
                      <a:ext uri="{FF2B5EF4-FFF2-40B4-BE49-F238E27FC236}">
                        <a16:creationId xmlns:a16="http://schemas.microsoft.com/office/drawing/2014/main" id="{841DA002-5A46-01A3-0A79-48E369A13CAC}"/>
                      </a:ext>
                    </a:extLst>
                  </p:cNvPr>
                  <p:cNvSpPr txBox="1"/>
                  <p:nvPr/>
                </p:nvSpPr>
                <p:spPr>
                  <a:xfrm>
                    <a:off x="7579933" y="2383372"/>
                    <a:ext cx="1147106" cy="184690"/>
                  </a:xfrm>
                  <a:prstGeom prst="rect">
                    <a:avLst/>
                  </a:prstGeom>
                  <a:noFill/>
                </p:spPr>
                <p:txBody>
                  <a:bodyPr wrap="square" lIns="0" tIns="0" rIns="0" bIns="0" rtlCol="0">
                    <a:spAutoFit/>
                  </a:bodyPr>
                  <a:lstStyle/>
                  <a:p>
                    <a:pPr algn="ctr"/>
                    <a:r>
                      <a:rPr lang="nl-NL" sz="1200" spc="-60">
                        <a:solidFill>
                          <a:schemeClr val="bg1"/>
                        </a:solidFill>
                      </a:rPr>
                      <a:t>VERSTREKKEN</a:t>
                    </a:r>
                  </a:p>
                </p:txBody>
              </p:sp>
              <p:sp>
                <p:nvSpPr>
                  <p:cNvPr id="458" name="Tekstvak 457">
                    <a:extLst>
                      <a:ext uri="{FF2B5EF4-FFF2-40B4-BE49-F238E27FC236}">
                        <a16:creationId xmlns:a16="http://schemas.microsoft.com/office/drawing/2014/main" id="{4A0DE985-0F03-8F15-99C1-F5208D6A4338}"/>
                      </a:ext>
                    </a:extLst>
                  </p:cNvPr>
                  <p:cNvSpPr txBox="1"/>
                  <p:nvPr/>
                </p:nvSpPr>
                <p:spPr>
                  <a:xfrm>
                    <a:off x="7637727" y="3600811"/>
                    <a:ext cx="1058216" cy="369380"/>
                  </a:xfrm>
                  <a:prstGeom prst="rect">
                    <a:avLst/>
                  </a:prstGeom>
                </p:spPr>
                <p:txBody>
                  <a:bodyPr wrap="square" lIns="0" tIns="0" rIns="0" bIns="0" rtlCol="0">
                    <a:spAutoFit/>
                  </a:bodyPr>
                  <a:lstStyle/>
                  <a:p>
                    <a:pPr algn="ctr"/>
                    <a:r>
                      <a:rPr lang="nl-NL" sz="1200">
                        <a:solidFill>
                          <a:schemeClr val="accent2"/>
                        </a:solidFill>
                      </a:rPr>
                      <a:t>toedienings-</a:t>
                    </a:r>
                  </a:p>
                  <a:p>
                    <a:pPr algn="ctr"/>
                    <a:r>
                      <a:rPr lang="nl-NL" sz="1200">
                        <a:solidFill>
                          <a:schemeClr val="accent2"/>
                        </a:solidFill>
                      </a:rPr>
                      <a:t>afspraak</a:t>
                    </a:r>
                  </a:p>
                </p:txBody>
              </p:sp>
              <p:sp>
                <p:nvSpPr>
                  <p:cNvPr id="462" name="Tekstvak 461">
                    <a:extLst>
                      <a:ext uri="{FF2B5EF4-FFF2-40B4-BE49-F238E27FC236}">
                        <a16:creationId xmlns:a16="http://schemas.microsoft.com/office/drawing/2014/main" id="{992414BF-2735-85BD-73E9-0BBD75A03B32}"/>
                      </a:ext>
                    </a:extLst>
                  </p:cNvPr>
                  <p:cNvSpPr txBox="1"/>
                  <p:nvPr/>
                </p:nvSpPr>
                <p:spPr>
                  <a:xfrm>
                    <a:off x="7685135" y="5057503"/>
                    <a:ext cx="963402" cy="369380"/>
                  </a:xfrm>
                  <a:prstGeom prst="rect">
                    <a:avLst/>
                  </a:prstGeom>
                  <a:noFill/>
                </p:spPr>
                <p:txBody>
                  <a:bodyPr wrap="square" lIns="0" tIns="0" rIns="0" bIns="0" rtlCol="0">
                    <a:spAutoFit/>
                  </a:bodyPr>
                  <a:lstStyle/>
                  <a:p>
                    <a:pPr algn="ctr"/>
                    <a:r>
                      <a:rPr lang="nl-NL" sz="1200">
                        <a:solidFill>
                          <a:schemeClr val="accent3"/>
                        </a:solidFill>
                      </a:rPr>
                      <a:t>medicatie-verstrekking</a:t>
                    </a:r>
                  </a:p>
                </p:txBody>
              </p:sp>
            </p:grpSp>
            <p:grpSp>
              <p:nvGrpSpPr>
                <p:cNvPr id="19" name="Groep 18">
                  <a:extLst>
                    <a:ext uri="{FF2B5EF4-FFF2-40B4-BE49-F238E27FC236}">
                      <a16:creationId xmlns:a16="http://schemas.microsoft.com/office/drawing/2014/main" id="{D9A93573-A43A-0AED-71FB-10D9484C1C28}"/>
                    </a:ext>
                  </a:extLst>
                </p:cNvPr>
                <p:cNvGrpSpPr/>
                <p:nvPr/>
              </p:nvGrpSpPr>
              <p:grpSpPr>
                <a:xfrm>
                  <a:off x="10769904" y="2383372"/>
                  <a:ext cx="1058400" cy="3043511"/>
                  <a:chOff x="10769904" y="2383372"/>
                  <a:chExt cx="1058400" cy="3043511"/>
                </a:xfrm>
              </p:grpSpPr>
              <p:sp>
                <p:nvSpPr>
                  <p:cNvPr id="60" name="Tekstvak 59">
                    <a:extLst>
                      <a:ext uri="{FF2B5EF4-FFF2-40B4-BE49-F238E27FC236}">
                        <a16:creationId xmlns:a16="http://schemas.microsoft.com/office/drawing/2014/main" id="{18E9FD90-4027-28EB-FA84-926BCBE853DE}"/>
                      </a:ext>
                    </a:extLst>
                  </p:cNvPr>
                  <p:cNvSpPr txBox="1"/>
                  <p:nvPr/>
                </p:nvSpPr>
                <p:spPr>
                  <a:xfrm>
                    <a:off x="10858338" y="2383372"/>
                    <a:ext cx="881532" cy="184690"/>
                  </a:xfrm>
                  <a:prstGeom prst="rect">
                    <a:avLst/>
                  </a:prstGeom>
                  <a:noFill/>
                </p:spPr>
                <p:txBody>
                  <a:bodyPr wrap="square" lIns="0" tIns="0" rIns="0" bIns="0" rtlCol="0">
                    <a:spAutoFit/>
                  </a:bodyPr>
                  <a:lstStyle/>
                  <a:p>
                    <a:pPr algn="ctr"/>
                    <a:r>
                      <a:rPr lang="nl-NL" sz="1200">
                        <a:solidFill>
                          <a:schemeClr val="bg1"/>
                        </a:solidFill>
                      </a:rPr>
                      <a:t>GEBRUIKEN</a:t>
                    </a:r>
                  </a:p>
                </p:txBody>
              </p:sp>
              <p:pic>
                <p:nvPicPr>
                  <p:cNvPr id="449" name="Graphic 448">
                    <a:extLst>
                      <a:ext uri="{FF2B5EF4-FFF2-40B4-BE49-F238E27FC236}">
                        <a16:creationId xmlns:a16="http://schemas.microsoft.com/office/drawing/2014/main" id="{45F0BE37-06BF-4D71-520A-6E7BC0058017}"/>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0957897" y="2816366"/>
                    <a:ext cx="682414" cy="682414"/>
                  </a:xfrm>
                  <a:prstGeom prst="rect">
                    <a:avLst/>
                  </a:prstGeom>
                </p:spPr>
              </p:pic>
              <p:grpSp>
                <p:nvGrpSpPr>
                  <p:cNvPr id="452" name="Groep 451">
                    <a:extLst>
                      <a:ext uri="{FF2B5EF4-FFF2-40B4-BE49-F238E27FC236}">
                        <a16:creationId xmlns:a16="http://schemas.microsoft.com/office/drawing/2014/main" id="{42A12746-91E6-9AD4-8C86-D14C5C6B3741}"/>
                      </a:ext>
                    </a:extLst>
                  </p:cNvPr>
                  <p:cNvGrpSpPr/>
                  <p:nvPr/>
                </p:nvGrpSpPr>
                <p:grpSpPr>
                  <a:xfrm>
                    <a:off x="10957165" y="4260558"/>
                    <a:ext cx="683879" cy="683874"/>
                    <a:chOff x="4155587" y="3227065"/>
                    <a:chExt cx="713774" cy="713768"/>
                  </a:xfrm>
                </p:grpSpPr>
                <p:sp>
                  <p:nvSpPr>
                    <p:cNvPr id="468" name="Vrije vorm 467">
                      <a:extLst>
                        <a:ext uri="{FF2B5EF4-FFF2-40B4-BE49-F238E27FC236}">
                          <a16:creationId xmlns:a16="http://schemas.microsoft.com/office/drawing/2014/main" id="{F0B462DA-7C5D-BC35-E815-619AAA5B550B}"/>
                        </a:ext>
                      </a:extLst>
                    </p:cNvPr>
                    <p:cNvSpPr/>
                    <p:nvPr/>
                  </p:nvSpPr>
                  <p:spPr>
                    <a:xfrm>
                      <a:off x="4169129"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349"/>
                    </a:p>
                  </p:txBody>
                </p:sp>
                <p:grpSp>
                  <p:nvGrpSpPr>
                    <p:cNvPr id="469" name="Graphic 268">
                      <a:extLst>
                        <a:ext uri="{FF2B5EF4-FFF2-40B4-BE49-F238E27FC236}">
                          <a16:creationId xmlns:a16="http://schemas.microsoft.com/office/drawing/2014/main" id="{AB8E7316-8E70-9684-BB6B-BF5D70CE10FB}"/>
                        </a:ext>
                      </a:extLst>
                    </p:cNvPr>
                    <p:cNvGrpSpPr/>
                    <p:nvPr/>
                  </p:nvGrpSpPr>
                  <p:grpSpPr>
                    <a:xfrm>
                      <a:off x="4155587" y="3227065"/>
                      <a:ext cx="713774" cy="713768"/>
                      <a:chOff x="4155587" y="3227065"/>
                      <a:chExt cx="713774" cy="713768"/>
                    </a:xfrm>
                  </p:grpSpPr>
                  <p:sp>
                    <p:nvSpPr>
                      <p:cNvPr id="470" name="Vrije vorm 469">
                        <a:extLst>
                          <a:ext uri="{FF2B5EF4-FFF2-40B4-BE49-F238E27FC236}">
                            <a16:creationId xmlns:a16="http://schemas.microsoft.com/office/drawing/2014/main" id="{94DB74F7-C56A-123D-F421-3CC483646896}"/>
                          </a:ext>
                        </a:extLst>
                      </p:cNvPr>
                      <p:cNvSpPr/>
                      <p:nvPr/>
                    </p:nvSpPr>
                    <p:spPr>
                      <a:xfrm>
                        <a:off x="4608892" y="3289642"/>
                        <a:ext cx="239038" cy="515575"/>
                      </a:xfrm>
                      <a:custGeom>
                        <a:avLst/>
                        <a:gdLst>
                          <a:gd name="connsiteX0" fmla="*/ 48723 w 239038"/>
                          <a:gd name="connsiteY0" fmla="*/ 0 h 515575"/>
                          <a:gd name="connsiteX1" fmla="*/ 467 w 239038"/>
                          <a:gd name="connsiteY1" fmla="*/ 58079 h 515575"/>
                          <a:gd name="connsiteX2" fmla="*/ 24595 w 239038"/>
                          <a:gd name="connsiteY2" fmla="*/ 95162 h 515575"/>
                          <a:gd name="connsiteX3" fmla="*/ 72681 w 239038"/>
                          <a:gd name="connsiteY3" fmla="*/ 126390 h 515575"/>
                          <a:gd name="connsiteX4" fmla="*/ 64875 w 239038"/>
                          <a:gd name="connsiteY4" fmla="*/ 150787 h 515575"/>
                          <a:gd name="connsiteX5" fmla="*/ 41453 w 239038"/>
                          <a:gd name="connsiteY5" fmla="*/ 199580 h 515575"/>
                          <a:gd name="connsiteX6" fmla="*/ 106837 w 239038"/>
                          <a:gd name="connsiteY6" fmla="*/ 265936 h 515575"/>
                          <a:gd name="connsiteX7" fmla="*/ 83416 w 239038"/>
                          <a:gd name="connsiteY7" fmla="*/ 305950 h 515575"/>
                          <a:gd name="connsiteX8" fmla="*/ 61947 w 239038"/>
                          <a:gd name="connsiteY8" fmla="*/ 346937 h 515575"/>
                          <a:gd name="connsiteX9" fmla="*/ 93154 w 239038"/>
                          <a:gd name="connsiteY9" fmla="*/ 400070 h 515575"/>
                          <a:gd name="connsiteX10" fmla="*/ 93891 w 239038"/>
                          <a:gd name="connsiteY10" fmla="*/ 453135 h 515575"/>
                          <a:gd name="connsiteX11" fmla="*/ 161700 w 239038"/>
                          <a:gd name="connsiteY11" fmla="*/ 515576 h 515575"/>
                          <a:gd name="connsiteX12" fmla="*/ 237201 w 239038"/>
                          <a:gd name="connsiteY12" fmla="*/ 359973 h 515575"/>
                          <a:gd name="connsiteX13" fmla="*/ 172439 w 239038"/>
                          <a:gd name="connsiteY13" fmla="*/ 86225 h 515575"/>
                          <a:gd name="connsiteX14" fmla="*/ 48723 w 239038"/>
                          <a:gd name="connsiteY14" fmla="*/ 0 h 5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038" h="515575">
                            <a:moveTo>
                              <a:pt x="48723" y="0"/>
                            </a:moveTo>
                            <a:cubicBezTo>
                              <a:pt x="48723" y="0"/>
                              <a:pt x="3394" y="39538"/>
                              <a:pt x="467" y="58079"/>
                            </a:cubicBezTo>
                            <a:cubicBezTo>
                              <a:pt x="-2460" y="76620"/>
                              <a:pt x="8712" y="84428"/>
                              <a:pt x="24595" y="95162"/>
                            </a:cubicBezTo>
                            <a:cubicBezTo>
                              <a:pt x="40478" y="105897"/>
                              <a:pt x="70730" y="121511"/>
                              <a:pt x="72681" y="126390"/>
                            </a:cubicBezTo>
                            <a:cubicBezTo>
                              <a:pt x="74633" y="131269"/>
                              <a:pt x="76585" y="140052"/>
                              <a:pt x="64875" y="150787"/>
                            </a:cubicBezTo>
                            <a:cubicBezTo>
                              <a:pt x="53164" y="161521"/>
                              <a:pt x="31695" y="179087"/>
                              <a:pt x="41453" y="199580"/>
                            </a:cubicBezTo>
                            <a:cubicBezTo>
                              <a:pt x="51212" y="220074"/>
                              <a:pt x="100982" y="248366"/>
                              <a:pt x="106837" y="265936"/>
                            </a:cubicBezTo>
                            <a:cubicBezTo>
                              <a:pt x="112692" y="283505"/>
                              <a:pt x="100982" y="294240"/>
                              <a:pt x="83416" y="305950"/>
                            </a:cubicBezTo>
                            <a:cubicBezTo>
                              <a:pt x="65850" y="317661"/>
                              <a:pt x="51212" y="323516"/>
                              <a:pt x="61947" y="346937"/>
                            </a:cubicBezTo>
                            <a:cubicBezTo>
                              <a:pt x="72681" y="370357"/>
                              <a:pt x="91680" y="386805"/>
                              <a:pt x="93154" y="400070"/>
                            </a:cubicBezTo>
                            <a:cubicBezTo>
                              <a:pt x="94629" y="413337"/>
                              <a:pt x="82836" y="430288"/>
                              <a:pt x="93891" y="453135"/>
                            </a:cubicBezTo>
                            <a:cubicBezTo>
                              <a:pt x="104947" y="475983"/>
                              <a:pt x="161700" y="515576"/>
                              <a:pt x="161700" y="515576"/>
                            </a:cubicBezTo>
                            <a:cubicBezTo>
                              <a:pt x="161700" y="515576"/>
                              <a:pt x="230840" y="425641"/>
                              <a:pt x="237201" y="359973"/>
                            </a:cubicBezTo>
                            <a:cubicBezTo>
                              <a:pt x="243561" y="294306"/>
                              <a:pt x="236016" y="163782"/>
                              <a:pt x="172439" y="86225"/>
                            </a:cubicBezTo>
                            <a:cubicBezTo>
                              <a:pt x="108862" y="8668"/>
                              <a:pt x="48723" y="0"/>
                              <a:pt x="48723" y="0"/>
                            </a:cubicBezTo>
                            <a:close/>
                          </a:path>
                        </a:pathLst>
                      </a:custGeom>
                      <a:solidFill>
                        <a:srgbClr val="C3BCB6"/>
                      </a:solidFill>
                      <a:ln w="7120" cap="flat">
                        <a:noFill/>
                        <a:prstDash val="solid"/>
                        <a:miter/>
                      </a:ln>
                    </p:spPr>
                    <p:txBody>
                      <a:bodyPr rtlCol="0" anchor="ctr"/>
                      <a:lstStyle/>
                      <a:p>
                        <a:endParaRPr lang="nl-NL" sz="1349"/>
                      </a:p>
                    </p:txBody>
                  </p:sp>
                  <p:sp>
                    <p:nvSpPr>
                      <p:cNvPr id="471" name="Vrije vorm 470">
                        <a:extLst>
                          <a:ext uri="{FF2B5EF4-FFF2-40B4-BE49-F238E27FC236}">
                            <a16:creationId xmlns:a16="http://schemas.microsoft.com/office/drawing/2014/main" id="{081999A2-101C-E729-E497-B80D152E6C71}"/>
                          </a:ext>
                        </a:extLst>
                      </p:cNvPr>
                      <p:cNvSpPr/>
                      <p:nvPr/>
                    </p:nvSpPr>
                    <p:spPr>
                      <a:xfrm>
                        <a:off x="4282719" y="3499496"/>
                        <a:ext cx="174527" cy="292949"/>
                      </a:xfrm>
                      <a:custGeom>
                        <a:avLst/>
                        <a:gdLst>
                          <a:gd name="connsiteX0" fmla="*/ 75316 w 174527"/>
                          <a:gd name="connsiteY0" fmla="*/ 1 h 292949"/>
                          <a:gd name="connsiteX1" fmla="*/ 143196 w 174527"/>
                          <a:gd name="connsiteY1" fmla="*/ 47934 h 292949"/>
                          <a:gd name="connsiteX2" fmla="*/ 148214 w 174527"/>
                          <a:gd name="connsiteY2" fmla="*/ 127154 h 292949"/>
                          <a:gd name="connsiteX3" fmla="*/ 174189 w 174527"/>
                          <a:gd name="connsiteY3" fmla="*/ 178217 h 292949"/>
                          <a:gd name="connsiteX4" fmla="*/ 171122 w 174527"/>
                          <a:gd name="connsiteY4" fmla="*/ 235143 h 292949"/>
                          <a:gd name="connsiteX5" fmla="*/ 147202 w 174527"/>
                          <a:gd name="connsiteY5" fmla="*/ 264584 h 292949"/>
                          <a:gd name="connsiteX6" fmla="*/ 82188 w 174527"/>
                          <a:gd name="connsiteY6" fmla="*/ 292797 h 292949"/>
                          <a:gd name="connsiteX7" fmla="*/ 68694 w 174527"/>
                          <a:gd name="connsiteY7" fmla="*/ 273170 h 292949"/>
                          <a:gd name="connsiteX8" fmla="*/ 17787 w 174527"/>
                          <a:gd name="connsiteY8" fmla="*/ 137009 h 292949"/>
                          <a:gd name="connsiteX9" fmla="*/ 0 w 174527"/>
                          <a:gd name="connsiteY9" fmla="*/ 59727 h 292949"/>
                          <a:gd name="connsiteX10" fmla="*/ 75316 w 174527"/>
                          <a:gd name="connsiteY10" fmla="*/ 0 h 29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527" h="292949">
                            <a:moveTo>
                              <a:pt x="75316" y="1"/>
                            </a:moveTo>
                            <a:cubicBezTo>
                              <a:pt x="75316" y="1"/>
                              <a:pt x="125991" y="31082"/>
                              <a:pt x="143196" y="47934"/>
                            </a:cubicBezTo>
                            <a:cubicBezTo>
                              <a:pt x="160400" y="64787"/>
                              <a:pt x="158250" y="105648"/>
                              <a:pt x="148214" y="127154"/>
                            </a:cubicBezTo>
                            <a:lnTo>
                              <a:pt x="174189" y="178217"/>
                            </a:lnTo>
                            <a:cubicBezTo>
                              <a:pt x="174189" y="178217"/>
                              <a:pt x="176029" y="214903"/>
                              <a:pt x="171122" y="235143"/>
                            </a:cubicBezTo>
                            <a:cubicBezTo>
                              <a:pt x="166216" y="255384"/>
                              <a:pt x="161309" y="258450"/>
                              <a:pt x="147202" y="264584"/>
                            </a:cubicBezTo>
                            <a:cubicBezTo>
                              <a:pt x="133095" y="270717"/>
                              <a:pt x="99361" y="290957"/>
                              <a:pt x="82188" y="292797"/>
                            </a:cubicBezTo>
                            <a:cubicBezTo>
                              <a:pt x="65014" y="294637"/>
                              <a:pt x="66241" y="279304"/>
                              <a:pt x="68694" y="273170"/>
                            </a:cubicBezTo>
                            <a:lnTo>
                              <a:pt x="17787" y="137009"/>
                            </a:lnTo>
                            <a:lnTo>
                              <a:pt x="0" y="59727"/>
                            </a:lnTo>
                            <a:lnTo>
                              <a:pt x="75316" y="0"/>
                            </a:lnTo>
                            <a:close/>
                          </a:path>
                        </a:pathLst>
                      </a:custGeom>
                      <a:solidFill>
                        <a:srgbClr val="A59C9E"/>
                      </a:solidFill>
                      <a:ln w="7120" cap="flat">
                        <a:noFill/>
                        <a:prstDash val="solid"/>
                        <a:miter/>
                      </a:ln>
                    </p:spPr>
                    <p:txBody>
                      <a:bodyPr rtlCol="0" anchor="ctr"/>
                      <a:lstStyle/>
                      <a:p>
                        <a:endParaRPr lang="nl-NL" sz="1349"/>
                      </a:p>
                    </p:txBody>
                  </p:sp>
                  <p:sp>
                    <p:nvSpPr>
                      <p:cNvPr id="472" name="Vrije vorm 471">
                        <a:extLst>
                          <a:ext uri="{FF2B5EF4-FFF2-40B4-BE49-F238E27FC236}">
                            <a16:creationId xmlns:a16="http://schemas.microsoft.com/office/drawing/2014/main" id="{A5BAC020-413C-B751-59B4-DA6E3D4BDA4E}"/>
                          </a:ext>
                        </a:extLst>
                      </p:cNvPr>
                      <p:cNvSpPr/>
                      <p:nvPr/>
                    </p:nvSpPr>
                    <p:spPr>
                      <a:xfrm>
                        <a:off x="4188021" y="3410429"/>
                        <a:ext cx="389278" cy="417014"/>
                      </a:xfrm>
                      <a:custGeom>
                        <a:avLst/>
                        <a:gdLst>
                          <a:gd name="connsiteX0" fmla="*/ 0 w 389278"/>
                          <a:gd name="connsiteY0" fmla="*/ 204145 h 417014"/>
                          <a:gd name="connsiteX1" fmla="*/ 56146 w 389278"/>
                          <a:gd name="connsiteY1" fmla="*/ 104102 h 417014"/>
                          <a:gd name="connsiteX2" fmla="*/ 179668 w 389278"/>
                          <a:gd name="connsiteY2" fmla="*/ 6101 h 417014"/>
                          <a:gd name="connsiteX3" fmla="*/ 261336 w 389278"/>
                          <a:gd name="connsiteY3" fmla="*/ 997 h 417014"/>
                          <a:gd name="connsiteX4" fmla="*/ 314420 w 389278"/>
                          <a:gd name="connsiteY4" fmla="*/ 13247 h 417014"/>
                          <a:gd name="connsiteX5" fmla="*/ 378668 w 389278"/>
                          <a:gd name="connsiteY5" fmla="*/ 96320 h 417014"/>
                          <a:gd name="connsiteX6" fmla="*/ 361372 w 389278"/>
                          <a:gd name="connsiteY6" fmla="*/ 118211 h 417014"/>
                          <a:gd name="connsiteX7" fmla="*/ 317307 w 389278"/>
                          <a:gd name="connsiteY7" fmla="*/ 106194 h 417014"/>
                          <a:gd name="connsiteX8" fmla="*/ 276676 w 389278"/>
                          <a:gd name="connsiteY8" fmla="*/ 75864 h 417014"/>
                          <a:gd name="connsiteX9" fmla="*/ 220022 w 389278"/>
                          <a:gd name="connsiteY9" fmla="*/ 74147 h 417014"/>
                          <a:gd name="connsiteX10" fmla="*/ 193697 w 389278"/>
                          <a:gd name="connsiteY10" fmla="*/ 89026 h 417014"/>
                          <a:gd name="connsiteX11" fmla="*/ 149633 w 389278"/>
                          <a:gd name="connsiteY11" fmla="*/ 145149 h 417014"/>
                          <a:gd name="connsiteX12" fmla="*/ 145627 w 389278"/>
                          <a:gd name="connsiteY12" fmla="*/ 206913 h 417014"/>
                          <a:gd name="connsiteX13" fmla="*/ 174813 w 389278"/>
                          <a:gd name="connsiteY13" fmla="*/ 219503 h 417014"/>
                          <a:gd name="connsiteX14" fmla="*/ 248063 w 389278"/>
                          <a:gd name="connsiteY14" fmla="*/ 204052 h 417014"/>
                          <a:gd name="connsiteX15" fmla="*/ 316163 w 389278"/>
                          <a:gd name="connsiteY15" fmla="*/ 174494 h 417014"/>
                          <a:gd name="connsiteX16" fmla="*/ 388268 w 389278"/>
                          <a:gd name="connsiteY16" fmla="*/ 202907 h 417014"/>
                          <a:gd name="connsiteX17" fmla="*/ 357366 w 389278"/>
                          <a:gd name="connsiteY17" fmla="*/ 238960 h 417014"/>
                          <a:gd name="connsiteX18" fmla="*/ 262370 w 389278"/>
                          <a:gd name="connsiteY18" fmla="*/ 281308 h 417014"/>
                          <a:gd name="connsiteX19" fmla="*/ 171952 w 389278"/>
                          <a:gd name="connsiteY19" fmla="*/ 365431 h 417014"/>
                          <a:gd name="connsiteX20" fmla="*/ 131321 w 389278"/>
                          <a:gd name="connsiteY20" fmla="*/ 379166 h 417014"/>
                          <a:gd name="connsiteX21" fmla="*/ 83461 w 389278"/>
                          <a:gd name="connsiteY21" fmla="*/ 417015 h 417014"/>
                          <a:gd name="connsiteX22" fmla="*/ 18170 w 389278"/>
                          <a:gd name="connsiteY22" fmla="*/ 293016 h 417014"/>
                          <a:gd name="connsiteX23" fmla="*/ 0 w 389278"/>
                          <a:gd name="connsiteY23" fmla="*/ 204145 h 4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278" h="417014">
                            <a:moveTo>
                              <a:pt x="0" y="204145"/>
                            </a:moveTo>
                            <a:cubicBezTo>
                              <a:pt x="0" y="204145"/>
                              <a:pt x="38792" y="125540"/>
                              <a:pt x="56146" y="104102"/>
                            </a:cubicBezTo>
                            <a:cubicBezTo>
                              <a:pt x="73501" y="82664"/>
                              <a:pt x="161293" y="14268"/>
                              <a:pt x="179668" y="6101"/>
                            </a:cubicBezTo>
                            <a:cubicBezTo>
                              <a:pt x="198044" y="-2066"/>
                              <a:pt x="248065" y="-24"/>
                              <a:pt x="261336" y="997"/>
                            </a:cubicBezTo>
                            <a:cubicBezTo>
                              <a:pt x="274607" y="2018"/>
                              <a:pt x="303190" y="2018"/>
                              <a:pt x="314420" y="13247"/>
                            </a:cubicBezTo>
                            <a:cubicBezTo>
                              <a:pt x="325649" y="24476"/>
                              <a:pt x="373286" y="83878"/>
                              <a:pt x="378668" y="96320"/>
                            </a:cubicBezTo>
                            <a:cubicBezTo>
                              <a:pt x="384049" y="108763"/>
                              <a:pt x="372245" y="117067"/>
                              <a:pt x="361372" y="118211"/>
                            </a:cubicBezTo>
                            <a:cubicBezTo>
                              <a:pt x="350499" y="119356"/>
                              <a:pt x="327036" y="115350"/>
                              <a:pt x="317307" y="106194"/>
                            </a:cubicBezTo>
                            <a:cubicBezTo>
                              <a:pt x="307579" y="97038"/>
                              <a:pt x="285261" y="75864"/>
                              <a:pt x="276676" y="75864"/>
                            </a:cubicBezTo>
                            <a:cubicBezTo>
                              <a:pt x="268093" y="75864"/>
                              <a:pt x="230323" y="73003"/>
                              <a:pt x="220022" y="74147"/>
                            </a:cubicBezTo>
                            <a:cubicBezTo>
                              <a:pt x="209721" y="75292"/>
                              <a:pt x="204570" y="79298"/>
                              <a:pt x="193697" y="89026"/>
                            </a:cubicBezTo>
                            <a:cubicBezTo>
                              <a:pt x="182825" y="98755"/>
                              <a:pt x="156500" y="129740"/>
                              <a:pt x="149633" y="145149"/>
                            </a:cubicBezTo>
                            <a:cubicBezTo>
                              <a:pt x="142766" y="160559"/>
                              <a:pt x="141049" y="195468"/>
                              <a:pt x="145627" y="206913"/>
                            </a:cubicBezTo>
                            <a:cubicBezTo>
                              <a:pt x="150205" y="218359"/>
                              <a:pt x="162795" y="220075"/>
                              <a:pt x="174813" y="219503"/>
                            </a:cubicBezTo>
                            <a:cubicBezTo>
                              <a:pt x="186830" y="218931"/>
                              <a:pt x="230895" y="212064"/>
                              <a:pt x="248063" y="204052"/>
                            </a:cubicBezTo>
                            <a:cubicBezTo>
                              <a:pt x="265231" y="196040"/>
                              <a:pt x="281827" y="176410"/>
                              <a:pt x="316163" y="174494"/>
                            </a:cubicBezTo>
                            <a:cubicBezTo>
                              <a:pt x="350499" y="172577"/>
                              <a:pt x="384263" y="181161"/>
                              <a:pt x="388268" y="202907"/>
                            </a:cubicBezTo>
                            <a:cubicBezTo>
                              <a:pt x="392275" y="224653"/>
                              <a:pt x="384835" y="236099"/>
                              <a:pt x="357366" y="238960"/>
                            </a:cubicBezTo>
                            <a:cubicBezTo>
                              <a:pt x="329897" y="241821"/>
                              <a:pt x="301284" y="257273"/>
                              <a:pt x="262370" y="281308"/>
                            </a:cubicBezTo>
                            <a:cubicBezTo>
                              <a:pt x="223456" y="305343"/>
                              <a:pt x="203426" y="352269"/>
                              <a:pt x="171952" y="365431"/>
                            </a:cubicBezTo>
                            <a:cubicBezTo>
                              <a:pt x="140477" y="378593"/>
                              <a:pt x="131321" y="379166"/>
                              <a:pt x="131321" y="379166"/>
                            </a:cubicBezTo>
                            <a:lnTo>
                              <a:pt x="83461" y="417015"/>
                            </a:lnTo>
                            <a:lnTo>
                              <a:pt x="18170" y="293016"/>
                            </a:lnTo>
                            <a:lnTo>
                              <a:pt x="0" y="204145"/>
                            </a:lnTo>
                            <a:close/>
                          </a:path>
                        </a:pathLst>
                      </a:custGeom>
                      <a:solidFill>
                        <a:srgbClr val="C3BCB6"/>
                      </a:solidFill>
                      <a:ln w="7120" cap="flat">
                        <a:noFill/>
                        <a:prstDash val="solid"/>
                        <a:miter/>
                      </a:ln>
                    </p:spPr>
                    <p:txBody>
                      <a:bodyPr rtlCol="0" anchor="ctr"/>
                      <a:lstStyle/>
                      <a:p>
                        <a:endParaRPr lang="nl-NL" sz="1349"/>
                      </a:p>
                    </p:txBody>
                  </p:sp>
                  <p:grpSp>
                    <p:nvGrpSpPr>
                      <p:cNvPr id="473" name="Graphic 268">
                        <a:extLst>
                          <a:ext uri="{FF2B5EF4-FFF2-40B4-BE49-F238E27FC236}">
                            <a16:creationId xmlns:a16="http://schemas.microsoft.com/office/drawing/2014/main" id="{223ADAA9-302C-C874-3BBC-411EE32A9EF7}"/>
                          </a:ext>
                        </a:extLst>
                      </p:cNvPr>
                      <p:cNvGrpSpPr/>
                      <p:nvPr/>
                    </p:nvGrpSpPr>
                    <p:grpSpPr>
                      <a:xfrm>
                        <a:off x="4468211" y="3526234"/>
                        <a:ext cx="131304" cy="58688"/>
                        <a:chOff x="4468211" y="3526234"/>
                        <a:chExt cx="131304" cy="58688"/>
                      </a:xfrm>
                    </p:grpSpPr>
                    <p:sp>
                      <p:nvSpPr>
                        <p:cNvPr id="475" name="Vrije vorm 474">
                          <a:extLst>
                            <a:ext uri="{FF2B5EF4-FFF2-40B4-BE49-F238E27FC236}">
                              <a16:creationId xmlns:a16="http://schemas.microsoft.com/office/drawing/2014/main" id="{0E076667-35D1-1CEC-B069-5D8D85763502}"/>
                            </a:ext>
                          </a:extLst>
                        </p:cNvPr>
                        <p:cNvSpPr/>
                        <p:nvPr/>
                      </p:nvSpPr>
                      <p:spPr>
                        <a:xfrm>
                          <a:off x="4468211" y="3526234"/>
                          <a:ext cx="131304" cy="58687"/>
                        </a:xfrm>
                        <a:custGeom>
                          <a:avLst/>
                          <a:gdLst>
                            <a:gd name="connsiteX0" fmla="*/ 131304 w 131304"/>
                            <a:gd name="connsiteY0" fmla="*/ 29344 h 58687"/>
                            <a:gd name="connsiteX1" fmla="*/ 131303 w 131304"/>
                            <a:gd name="connsiteY1" fmla="*/ 29344 h 58687"/>
                            <a:gd name="connsiteX2" fmla="*/ 101960 w 131304"/>
                            <a:gd name="connsiteY2" fmla="*/ 58688 h 58687"/>
                            <a:gd name="connsiteX3" fmla="*/ 29344 w 131304"/>
                            <a:gd name="connsiteY3" fmla="*/ 58688 h 58687"/>
                            <a:gd name="connsiteX4" fmla="*/ 0 w 131304"/>
                            <a:gd name="connsiteY4" fmla="*/ 29344 h 58687"/>
                            <a:gd name="connsiteX5" fmla="*/ 0 w 131304"/>
                            <a:gd name="connsiteY5" fmla="*/ 29344 h 58687"/>
                            <a:gd name="connsiteX6" fmla="*/ 29344 w 131304"/>
                            <a:gd name="connsiteY6" fmla="*/ 0 h 58687"/>
                            <a:gd name="connsiteX7" fmla="*/ 101959 w 131304"/>
                            <a:gd name="connsiteY7" fmla="*/ 0 h 58687"/>
                            <a:gd name="connsiteX8" fmla="*/ 131304 w 131304"/>
                            <a:gd name="connsiteY8" fmla="*/ 29344 h 5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304" h="58687">
                              <a:moveTo>
                                <a:pt x="131304" y="29344"/>
                              </a:moveTo>
                              <a:lnTo>
                                <a:pt x="131303" y="29344"/>
                              </a:lnTo>
                              <a:cubicBezTo>
                                <a:pt x="131303" y="45551"/>
                                <a:pt x="118166" y="58688"/>
                                <a:pt x="101960" y="58688"/>
                              </a:cubicBezTo>
                              <a:lnTo>
                                <a:pt x="29344" y="58688"/>
                              </a:lnTo>
                              <a:cubicBezTo>
                                <a:pt x="13138" y="58688"/>
                                <a:pt x="0" y="45550"/>
                                <a:pt x="0" y="29344"/>
                              </a:cubicBezTo>
                              <a:lnTo>
                                <a:pt x="0" y="29344"/>
                              </a:lnTo>
                              <a:cubicBezTo>
                                <a:pt x="0" y="13138"/>
                                <a:pt x="13138" y="-1"/>
                                <a:pt x="29344" y="0"/>
                              </a:cubicBezTo>
                              <a:lnTo>
                                <a:pt x="101959" y="0"/>
                              </a:lnTo>
                              <a:cubicBezTo>
                                <a:pt x="118166" y="0"/>
                                <a:pt x="131303" y="13138"/>
                                <a:pt x="131304" y="29344"/>
                              </a:cubicBezTo>
                              <a:close/>
                            </a:path>
                          </a:pathLst>
                        </a:custGeom>
                        <a:solidFill>
                          <a:srgbClr val="FFFFFF"/>
                        </a:solidFill>
                        <a:ln w="7120" cap="flat">
                          <a:noFill/>
                          <a:prstDash val="solid"/>
                          <a:miter/>
                        </a:ln>
                      </p:spPr>
                      <p:txBody>
                        <a:bodyPr rtlCol="0" anchor="ctr"/>
                        <a:lstStyle/>
                        <a:p>
                          <a:endParaRPr lang="nl-NL" sz="1349"/>
                        </a:p>
                      </p:txBody>
                    </p:sp>
                    <p:sp>
                      <p:nvSpPr>
                        <p:cNvPr id="476" name="Vrije vorm 475">
                          <a:extLst>
                            <a:ext uri="{FF2B5EF4-FFF2-40B4-BE49-F238E27FC236}">
                              <a16:creationId xmlns:a16="http://schemas.microsoft.com/office/drawing/2014/main" id="{0B347EF3-779D-9DF3-7EA2-A477F173B67C}"/>
                            </a:ext>
                          </a:extLst>
                        </p:cNvPr>
                        <p:cNvSpPr/>
                        <p:nvPr/>
                      </p:nvSpPr>
                      <p:spPr>
                        <a:xfrm>
                          <a:off x="4533863" y="3526234"/>
                          <a:ext cx="65651" cy="58688"/>
                        </a:xfrm>
                        <a:custGeom>
                          <a:avLst/>
                          <a:gdLst>
                            <a:gd name="connsiteX0" fmla="*/ 65652 w 65651"/>
                            <a:gd name="connsiteY0" fmla="*/ 29344 h 58688"/>
                            <a:gd name="connsiteX1" fmla="*/ 36307 w 65651"/>
                            <a:gd name="connsiteY1" fmla="*/ 58688 h 58688"/>
                            <a:gd name="connsiteX2" fmla="*/ 0 w 65651"/>
                            <a:gd name="connsiteY2" fmla="*/ 58688 h 58688"/>
                            <a:gd name="connsiteX3" fmla="*/ 0 w 65651"/>
                            <a:gd name="connsiteY3" fmla="*/ 0 h 58688"/>
                            <a:gd name="connsiteX4" fmla="*/ 36307 w 65651"/>
                            <a:gd name="connsiteY4" fmla="*/ 0 h 58688"/>
                            <a:gd name="connsiteX5" fmla="*/ 65652 w 65651"/>
                            <a:gd name="connsiteY5" fmla="*/ 29344 h 5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51" h="58688">
                              <a:moveTo>
                                <a:pt x="65652" y="29344"/>
                              </a:moveTo>
                              <a:cubicBezTo>
                                <a:pt x="65652" y="45551"/>
                                <a:pt x="52514" y="58688"/>
                                <a:pt x="36307" y="58688"/>
                              </a:cubicBezTo>
                              <a:lnTo>
                                <a:pt x="0" y="58688"/>
                              </a:lnTo>
                              <a:cubicBezTo>
                                <a:pt x="0" y="58688"/>
                                <a:pt x="0" y="0"/>
                                <a:pt x="0" y="0"/>
                              </a:cubicBezTo>
                              <a:lnTo>
                                <a:pt x="36307" y="0"/>
                              </a:lnTo>
                              <a:cubicBezTo>
                                <a:pt x="52514" y="0"/>
                                <a:pt x="65651" y="13138"/>
                                <a:pt x="65652" y="29344"/>
                              </a:cubicBezTo>
                              <a:close/>
                            </a:path>
                          </a:pathLst>
                        </a:custGeom>
                        <a:solidFill>
                          <a:schemeClr val="accent3"/>
                        </a:solidFill>
                        <a:ln w="7120" cap="flat">
                          <a:noFill/>
                          <a:prstDash val="solid"/>
                          <a:miter/>
                        </a:ln>
                      </p:spPr>
                      <p:txBody>
                        <a:bodyPr rtlCol="0" anchor="ctr"/>
                        <a:lstStyle/>
                        <a:p>
                          <a:endParaRPr lang="nl-NL" sz="1349"/>
                        </a:p>
                      </p:txBody>
                    </p:sp>
                  </p:grpSp>
                  <p:sp>
                    <p:nvSpPr>
                      <p:cNvPr id="474" name="Vrije vorm 473">
                        <a:extLst>
                          <a:ext uri="{FF2B5EF4-FFF2-40B4-BE49-F238E27FC236}">
                            <a16:creationId xmlns:a16="http://schemas.microsoft.com/office/drawing/2014/main" id="{872223B3-D5D5-D0BB-C08D-75E20BCF9051}"/>
                          </a:ext>
                        </a:extLst>
                      </p:cNvPr>
                      <p:cNvSpPr/>
                      <p:nvPr/>
                    </p:nvSpPr>
                    <p:spPr>
                      <a:xfrm>
                        <a:off x="4155587" y="3227065"/>
                        <a:ext cx="713774" cy="713768"/>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3" y="33813"/>
                              <a:pt x="33813" y="178742"/>
                              <a:pt x="33813" y="356879"/>
                            </a:cubicBezTo>
                            <a:cubicBezTo>
                              <a:pt x="33813" y="535027"/>
                              <a:pt x="178743" y="679955"/>
                              <a:pt x="356884" y="679955"/>
                            </a:cubicBezTo>
                            <a:cubicBezTo>
                              <a:pt x="535027" y="679955"/>
                              <a:pt x="679961" y="535027"/>
                              <a:pt x="679961" y="356879"/>
                            </a:cubicBezTo>
                            <a:cubicBezTo>
                              <a:pt x="679961" y="178742"/>
                              <a:pt x="535033" y="33813"/>
                              <a:pt x="356884" y="33813"/>
                            </a:cubicBezTo>
                            <a:close/>
                          </a:path>
                        </a:pathLst>
                      </a:custGeom>
                      <a:solidFill>
                        <a:srgbClr val="FFFFFF"/>
                      </a:solidFill>
                      <a:ln w="7120" cap="flat">
                        <a:noFill/>
                        <a:prstDash val="solid"/>
                        <a:miter/>
                      </a:ln>
                    </p:spPr>
                    <p:txBody>
                      <a:bodyPr rtlCol="0" anchor="ctr"/>
                      <a:lstStyle/>
                      <a:p>
                        <a:endParaRPr lang="nl-NL" sz="1349"/>
                      </a:p>
                    </p:txBody>
                  </p:sp>
                </p:grpSp>
              </p:grpSp>
              <p:sp>
                <p:nvSpPr>
                  <p:cNvPr id="460" name="Tekstvak 459">
                    <a:extLst>
                      <a:ext uri="{FF2B5EF4-FFF2-40B4-BE49-F238E27FC236}">
                        <a16:creationId xmlns:a16="http://schemas.microsoft.com/office/drawing/2014/main" id="{A19365C4-90C9-5E2B-292E-4B0B81BD77FF}"/>
                      </a:ext>
                    </a:extLst>
                  </p:cNvPr>
                  <p:cNvSpPr txBox="1"/>
                  <p:nvPr/>
                </p:nvSpPr>
                <p:spPr>
                  <a:xfrm>
                    <a:off x="10769904" y="3600811"/>
                    <a:ext cx="1058400" cy="369380"/>
                  </a:xfrm>
                  <a:prstGeom prst="rect">
                    <a:avLst/>
                  </a:prstGeom>
                </p:spPr>
                <p:txBody>
                  <a:bodyPr wrap="square" lIns="0" tIns="0" rIns="0" bIns="0" rtlCol="0">
                    <a:spAutoFit/>
                  </a:bodyPr>
                  <a:lstStyle/>
                  <a:p>
                    <a:pPr algn="ctr"/>
                    <a:r>
                      <a:rPr lang="nl-NL" sz="1200">
                        <a:solidFill>
                          <a:schemeClr val="accent2"/>
                        </a:solidFill>
                      </a:rPr>
                      <a:t>medicatie-</a:t>
                    </a:r>
                  </a:p>
                  <a:p>
                    <a:pPr algn="ctr"/>
                    <a:r>
                      <a:rPr lang="nl-NL" sz="1200">
                        <a:solidFill>
                          <a:schemeClr val="accent2"/>
                        </a:solidFill>
                      </a:rPr>
                      <a:t>gebruik</a:t>
                    </a:r>
                  </a:p>
                </p:txBody>
              </p:sp>
              <p:sp>
                <p:nvSpPr>
                  <p:cNvPr id="463" name="Tekstvak 462">
                    <a:extLst>
                      <a:ext uri="{FF2B5EF4-FFF2-40B4-BE49-F238E27FC236}">
                        <a16:creationId xmlns:a16="http://schemas.microsoft.com/office/drawing/2014/main" id="{6721FB9D-79AA-ABA1-02EF-D2E7A3047BA7}"/>
                      </a:ext>
                    </a:extLst>
                  </p:cNvPr>
                  <p:cNvSpPr txBox="1"/>
                  <p:nvPr/>
                </p:nvSpPr>
                <p:spPr>
                  <a:xfrm>
                    <a:off x="10769904" y="5057503"/>
                    <a:ext cx="1058400" cy="369380"/>
                  </a:xfrm>
                  <a:prstGeom prst="rect">
                    <a:avLst/>
                  </a:prstGeom>
                  <a:noFill/>
                </p:spPr>
                <p:txBody>
                  <a:bodyPr wrap="square" lIns="0" tIns="0" rIns="0" bIns="0" rtlCol="0">
                    <a:spAutoFit/>
                  </a:bodyPr>
                  <a:lstStyle/>
                  <a:p>
                    <a:pPr algn="ctr"/>
                    <a:r>
                      <a:rPr lang="nl-NL" sz="1200">
                        <a:solidFill>
                          <a:schemeClr val="accent3"/>
                        </a:solidFill>
                      </a:rPr>
                      <a:t>medicatie-</a:t>
                    </a:r>
                  </a:p>
                  <a:p>
                    <a:pPr algn="ctr"/>
                    <a:r>
                      <a:rPr lang="nl-NL" sz="1200">
                        <a:solidFill>
                          <a:schemeClr val="accent3"/>
                        </a:solidFill>
                      </a:rPr>
                      <a:t>verbruik</a:t>
                    </a:r>
                  </a:p>
                </p:txBody>
              </p:sp>
            </p:grpSp>
            <p:cxnSp>
              <p:nvCxnSpPr>
                <p:cNvPr id="464" name="Rechte verbindingslijn 463">
                  <a:extLst>
                    <a:ext uri="{FF2B5EF4-FFF2-40B4-BE49-F238E27FC236}">
                      <a16:creationId xmlns:a16="http://schemas.microsoft.com/office/drawing/2014/main" id="{AE2A348B-DA69-1E39-5BE1-FD74B6402F25}"/>
                    </a:ext>
                  </a:extLst>
                </p:cNvPr>
                <p:cNvCxnSpPr>
                  <a:cxnSpLocks/>
                </p:cNvCxnSpPr>
                <p:nvPr/>
              </p:nvCxnSpPr>
              <p:spPr>
                <a:xfrm>
                  <a:off x="8416919" y="2167941"/>
                  <a:ext cx="0" cy="3477587"/>
                </a:xfrm>
                <a:prstGeom prst="line">
                  <a:avLst/>
                </a:prstGeom>
                <a:ln w="1905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sp>
              <p:nvSpPr>
                <p:cNvPr id="465" name="Rechthoek met aan één zijde afgeronde hoeken 464">
                  <a:extLst>
                    <a:ext uri="{FF2B5EF4-FFF2-40B4-BE49-F238E27FC236}">
                      <a16:creationId xmlns:a16="http://schemas.microsoft.com/office/drawing/2014/main" id="{C68C941E-4C59-5D8D-4156-09E716EF2932}"/>
                    </a:ext>
                  </a:extLst>
                </p:cNvPr>
                <p:cNvSpPr/>
                <p:nvPr/>
              </p:nvSpPr>
              <p:spPr>
                <a:xfrm rot="10800000">
                  <a:off x="5982712" y="2707484"/>
                  <a:ext cx="5911752" cy="2915240"/>
                </a:xfrm>
                <a:prstGeom prst="round2SameRect">
                  <a:avLst>
                    <a:gd name="adj1" fmla="val 7595"/>
                    <a:gd name="adj2" fmla="val 0"/>
                  </a:avLst>
                </a:prstGeom>
                <a:noFill/>
                <a:ln w="63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cxnSp>
              <p:nvCxnSpPr>
                <p:cNvPr id="466" name="Rechte verbindingslijn 465">
                  <a:extLst>
                    <a:ext uri="{FF2B5EF4-FFF2-40B4-BE49-F238E27FC236}">
                      <a16:creationId xmlns:a16="http://schemas.microsoft.com/office/drawing/2014/main" id="{C54F0717-6053-A7C7-2F00-A44DB36C446B}"/>
                    </a:ext>
                  </a:extLst>
                </p:cNvPr>
                <p:cNvCxnSpPr>
                  <a:cxnSpLocks/>
                </p:cNvCxnSpPr>
                <p:nvPr/>
              </p:nvCxnSpPr>
              <p:spPr>
                <a:xfrm>
                  <a:off x="9577028" y="2204933"/>
                  <a:ext cx="0" cy="3417792"/>
                </a:xfrm>
                <a:prstGeom prst="line">
                  <a:avLst/>
                </a:prstGeom>
                <a:ln w="1905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cxnSp>
              <p:nvCxnSpPr>
                <p:cNvPr id="467" name="Rechte verbindingslijn 466">
                  <a:extLst>
                    <a:ext uri="{FF2B5EF4-FFF2-40B4-BE49-F238E27FC236}">
                      <a16:creationId xmlns:a16="http://schemas.microsoft.com/office/drawing/2014/main" id="{F2F2CB73-57CF-C378-1ED9-0799179AF302}"/>
                    </a:ext>
                  </a:extLst>
                </p:cNvPr>
                <p:cNvCxnSpPr>
                  <a:cxnSpLocks/>
                </p:cNvCxnSpPr>
                <p:nvPr/>
              </p:nvCxnSpPr>
              <p:spPr>
                <a:xfrm>
                  <a:off x="10737138" y="2204933"/>
                  <a:ext cx="0" cy="3417792"/>
                </a:xfrm>
                <a:prstGeom prst="line">
                  <a:avLst/>
                </a:prstGeom>
                <a:ln w="1905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grpSp>
              <p:nvGrpSpPr>
                <p:cNvPr id="18" name="Groep 17">
                  <a:extLst>
                    <a:ext uri="{FF2B5EF4-FFF2-40B4-BE49-F238E27FC236}">
                      <a16:creationId xmlns:a16="http://schemas.microsoft.com/office/drawing/2014/main" id="{C2DCCC72-7893-749E-F5A6-4E3748DB4C93}"/>
                    </a:ext>
                  </a:extLst>
                </p:cNvPr>
                <p:cNvGrpSpPr/>
                <p:nvPr/>
              </p:nvGrpSpPr>
              <p:grpSpPr>
                <a:xfrm>
                  <a:off x="7245541" y="2816368"/>
                  <a:ext cx="1156671" cy="1140684"/>
                  <a:chOff x="7245541" y="2816368"/>
                  <a:chExt cx="1156671" cy="1140684"/>
                </a:xfrm>
              </p:grpSpPr>
              <p:grpSp>
                <p:nvGrpSpPr>
                  <p:cNvPr id="7" name="Graphic 3">
                    <a:extLst>
                      <a:ext uri="{FF2B5EF4-FFF2-40B4-BE49-F238E27FC236}">
                        <a16:creationId xmlns:a16="http://schemas.microsoft.com/office/drawing/2014/main" id="{D73BE0FF-DFAB-8602-E711-F11CC62F520E}"/>
                      </a:ext>
                    </a:extLst>
                  </p:cNvPr>
                  <p:cNvGrpSpPr>
                    <a:grpSpLocks noChangeAspect="1"/>
                  </p:cNvGrpSpPr>
                  <p:nvPr/>
                </p:nvGrpSpPr>
                <p:grpSpPr>
                  <a:xfrm>
                    <a:off x="7482145" y="2816368"/>
                    <a:ext cx="683463" cy="684000"/>
                    <a:chOff x="1063489" y="1132853"/>
                    <a:chExt cx="686578" cy="687117"/>
                  </a:xfrm>
                </p:grpSpPr>
                <p:sp>
                  <p:nvSpPr>
                    <p:cNvPr id="9" name="Vrije vorm 8">
                      <a:extLst>
                        <a:ext uri="{FF2B5EF4-FFF2-40B4-BE49-F238E27FC236}">
                          <a16:creationId xmlns:a16="http://schemas.microsoft.com/office/drawing/2014/main" id="{4B70B8C6-AF89-CE49-9ECF-E16023BF421C}"/>
                        </a:ext>
                      </a:extLst>
                    </p:cNvPr>
                    <p:cNvSpPr/>
                    <p:nvPr/>
                  </p:nvSpPr>
                  <p:spPr>
                    <a:xfrm>
                      <a:off x="1063489" y="1132853"/>
                      <a:ext cx="686578" cy="687117"/>
                    </a:xfrm>
                    <a:custGeom>
                      <a:avLst/>
                      <a:gdLst>
                        <a:gd name="connsiteX0" fmla="*/ 343289 w 686578"/>
                        <a:gd name="connsiteY0" fmla="*/ 687118 h 687117"/>
                        <a:gd name="connsiteX1" fmla="*/ 0 w 686578"/>
                        <a:gd name="connsiteY1" fmla="*/ 343559 h 687117"/>
                        <a:gd name="connsiteX2" fmla="*/ 343289 w 686578"/>
                        <a:gd name="connsiteY2" fmla="*/ 0 h 687117"/>
                        <a:gd name="connsiteX3" fmla="*/ 686579 w 686578"/>
                        <a:gd name="connsiteY3" fmla="*/ 343559 h 687117"/>
                        <a:gd name="connsiteX4" fmla="*/ 343289 w 686578"/>
                        <a:gd name="connsiteY4" fmla="*/ 687118 h 687117"/>
                        <a:gd name="connsiteX5" fmla="*/ 343289 w 686578"/>
                        <a:gd name="connsiteY5" fmla="*/ 34146 h 687117"/>
                        <a:gd name="connsiteX6" fmla="*/ 34119 w 686578"/>
                        <a:gd name="connsiteY6" fmla="*/ 343559 h 687117"/>
                        <a:gd name="connsiteX7" fmla="*/ 343289 w 686578"/>
                        <a:gd name="connsiteY7" fmla="*/ 652972 h 687117"/>
                        <a:gd name="connsiteX8" fmla="*/ 652460 w 686578"/>
                        <a:gd name="connsiteY8" fmla="*/ 343559 h 687117"/>
                        <a:gd name="connsiteX9" fmla="*/ 343289 w 686578"/>
                        <a:gd name="connsiteY9" fmla="*/ 34146 h 68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6578" h="687117">
                          <a:moveTo>
                            <a:pt x="343289" y="687118"/>
                          </a:moveTo>
                          <a:cubicBezTo>
                            <a:pt x="154000" y="687118"/>
                            <a:pt x="0" y="532997"/>
                            <a:pt x="0" y="343559"/>
                          </a:cubicBezTo>
                          <a:cubicBezTo>
                            <a:pt x="0" y="154121"/>
                            <a:pt x="154000" y="0"/>
                            <a:pt x="343289" y="0"/>
                          </a:cubicBezTo>
                          <a:cubicBezTo>
                            <a:pt x="532579" y="0"/>
                            <a:pt x="686579" y="154121"/>
                            <a:pt x="686579" y="343559"/>
                          </a:cubicBezTo>
                          <a:cubicBezTo>
                            <a:pt x="686579" y="532997"/>
                            <a:pt x="532579" y="687118"/>
                            <a:pt x="343289" y="687118"/>
                          </a:cubicBezTo>
                          <a:close/>
                          <a:moveTo>
                            <a:pt x="343289" y="34146"/>
                          </a:moveTo>
                          <a:cubicBezTo>
                            <a:pt x="172812" y="34146"/>
                            <a:pt x="34119" y="172947"/>
                            <a:pt x="34119" y="343559"/>
                          </a:cubicBezTo>
                          <a:cubicBezTo>
                            <a:pt x="34119" y="514171"/>
                            <a:pt x="172812" y="652972"/>
                            <a:pt x="343289" y="652972"/>
                          </a:cubicBezTo>
                          <a:cubicBezTo>
                            <a:pt x="513767" y="652972"/>
                            <a:pt x="652460" y="514171"/>
                            <a:pt x="652460" y="343559"/>
                          </a:cubicBezTo>
                          <a:cubicBezTo>
                            <a:pt x="652460" y="172947"/>
                            <a:pt x="513767" y="34146"/>
                            <a:pt x="343289" y="34146"/>
                          </a:cubicBezTo>
                          <a:close/>
                        </a:path>
                      </a:pathLst>
                    </a:custGeom>
                    <a:solidFill>
                      <a:srgbClr val="FFFFFF"/>
                    </a:solidFill>
                    <a:ln w="7676" cap="flat">
                      <a:noFill/>
                      <a:prstDash val="solid"/>
                      <a:miter/>
                    </a:ln>
                  </p:spPr>
                  <p:txBody>
                    <a:bodyPr rtlCol="0" anchor="ctr"/>
                    <a:lstStyle/>
                    <a:p>
                      <a:endParaRPr lang="nl-NL" sz="1349"/>
                    </a:p>
                  </p:txBody>
                </p:sp>
                <p:grpSp>
                  <p:nvGrpSpPr>
                    <p:cNvPr id="10" name="Graphic 3">
                      <a:extLst>
                        <a:ext uri="{FF2B5EF4-FFF2-40B4-BE49-F238E27FC236}">
                          <a16:creationId xmlns:a16="http://schemas.microsoft.com/office/drawing/2014/main" id="{1CDEBC24-C40B-568C-0066-4B8D37E6D0FD}"/>
                        </a:ext>
                      </a:extLst>
                    </p:cNvPr>
                    <p:cNvGrpSpPr/>
                    <p:nvPr/>
                  </p:nvGrpSpPr>
                  <p:grpSpPr>
                    <a:xfrm>
                      <a:off x="1224162" y="1274634"/>
                      <a:ext cx="365231" cy="403554"/>
                      <a:chOff x="1224162" y="1274634"/>
                      <a:chExt cx="365231" cy="403554"/>
                    </a:xfrm>
                  </p:grpSpPr>
                  <p:sp>
                    <p:nvSpPr>
                      <p:cNvPr id="13" name="Vrije vorm 12">
                        <a:extLst>
                          <a:ext uri="{FF2B5EF4-FFF2-40B4-BE49-F238E27FC236}">
                            <a16:creationId xmlns:a16="http://schemas.microsoft.com/office/drawing/2014/main" id="{191804FD-A14E-E546-7AE7-E7E9716799D9}"/>
                          </a:ext>
                        </a:extLst>
                      </p:cNvPr>
                      <p:cNvSpPr/>
                      <p:nvPr/>
                    </p:nvSpPr>
                    <p:spPr>
                      <a:xfrm>
                        <a:off x="1224162" y="1274634"/>
                        <a:ext cx="365231" cy="403554"/>
                      </a:xfrm>
                      <a:custGeom>
                        <a:avLst/>
                        <a:gdLst>
                          <a:gd name="connsiteX0" fmla="*/ 179200 w 365231"/>
                          <a:gd name="connsiteY0" fmla="*/ 400158 h 403554"/>
                          <a:gd name="connsiteX1" fmla="*/ 213766 w 365231"/>
                          <a:gd name="connsiteY1" fmla="*/ 390889 h 403554"/>
                          <a:gd name="connsiteX2" fmla="*/ 361837 w 365231"/>
                          <a:gd name="connsiteY2" fmla="*/ 134220 h 403554"/>
                          <a:gd name="connsiteX3" fmla="*/ 364366 w 365231"/>
                          <a:gd name="connsiteY3" fmla="*/ 115003 h 403554"/>
                          <a:gd name="connsiteX4" fmla="*/ 352576 w 365231"/>
                          <a:gd name="connsiteY4" fmla="*/ 99627 h 403554"/>
                          <a:gd name="connsiteX5" fmla="*/ 186031 w 365231"/>
                          <a:gd name="connsiteY5" fmla="*/ 3397 h 403554"/>
                          <a:gd name="connsiteX6" fmla="*/ 151466 w 365231"/>
                          <a:gd name="connsiteY6" fmla="*/ 12666 h 403554"/>
                          <a:gd name="connsiteX7" fmla="*/ 3394 w 365231"/>
                          <a:gd name="connsiteY7" fmla="*/ 269335 h 403554"/>
                          <a:gd name="connsiteX8" fmla="*/ 12656 w 365231"/>
                          <a:gd name="connsiteY8" fmla="*/ 303928 h 403554"/>
                          <a:gd name="connsiteX9" fmla="*/ 179200 w 365231"/>
                          <a:gd name="connsiteY9" fmla="*/ 400158 h 40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31" h="403554">
                            <a:moveTo>
                              <a:pt x="179200" y="400158"/>
                            </a:moveTo>
                            <a:cubicBezTo>
                              <a:pt x="191303" y="407151"/>
                              <a:pt x="206779" y="403000"/>
                              <a:pt x="213766" y="390889"/>
                            </a:cubicBezTo>
                            <a:lnTo>
                              <a:pt x="361837" y="134220"/>
                            </a:lnTo>
                            <a:cubicBezTo>
                              <a:pt x="365331" y="128163"/>
                              <a:pt x="366042" y="121263"/>
                              <a:pt x="364366" y="115003"/>
                            </a:cubicBezTo>
                            <a:cubicBezTo>
                              <a:pt x="362689" y="108744"/>
                              <a:pt x="358627" y="103124"/>
                              <a:pt x="352576" y="99627"/>
                            </a:cubicBezTo>
                            <a:lnTo>
                              <a:pt x="186031" y="3397"/>
                            </a:lnTo>
                            <a:cubicBezTo>
                              <a:pt x="173928" y="-3596"/>
                              <a:pt x="158454" y="553"/>
                              <a:pt x="151466" y="12666"/>
                            </a:cubicBezTo>
                            <a:cubicBezTo>
                              <a:pt x="119217" y="68578"/>
                              <a:pt x="34485" y="215433"/>
                              <a:pt x="3394" y="269335"/>
                            </a:cubicBezTo>
                            <a:cubicBezTo>
                              <a:pt x="-3593" y="281446"/>
                              <a:pt x="554" y="296935"/>
                              <a:pt x="12656" y="303928"/>
                            </a:cubicBezTo>
                            <a:lnTo>
                              <a:pt x="179200" y="400158"/>
                            </a:lnTo>
                            <a:close/>
                          </a:path>
                        </a:pathLst>
                      </a:custGeom>
                      <a:solidFill>
                        <a:srgbClr val="DFE4E3"/>
                      </a:solidFill>
                      <a:ln w="7676" cap="flat">
                        <a:noFill/>
                        <a:prstDash val="solid"/>
                        <a:miter/>
                      </a:ln>
                    </p:spPr>
                    <p:txBody>
                      <a:bodyPr rtlCol="0" anchor="ctr"/>
                      <a:lstStyle/>
                      <a:p>
                        <a:endParaRPr lang="nl-NL" sz="1349"/>
                      </a:p>
                    </p:txBody>
                  </p:sp>
                  <p:grpSp>
                    <p:nvGrpSpPr>
                      <p:cNvPr id="14" name="Graphic 3">
                        <a:extLst>
                          <a:ext uri="{FF2B5EF4-FFF2-40B4-BE49-F238E27FC236}">
                            <a16:creationId xmlns:a16="http://schemas.microsoft.com/office/drawing/2014/main" id="{709FEFCA-B932-87E8-3D8F-7D5ADA303345}"/>
                          </a:ext>
                        </a:extLst>
                      </p:cNvPr>
                      <p:cNvGrpSpPr/>
                      <p:nvPr/>
                    </p:nvGrpSpPr>
                    <p:grpSpPr>
                      <a:xfrm>
                        <a:off x="1260365" y="1309871"/>
                        <a:ext cx="292824" cy="333079"/>
                        <a:chOff x="1260365" y="1309871"/>
                        <a:chExt cx="292824" cy="333079"/>
                      </a:xfrm>
                    </p:grpSpPr>
                    <p:sp>
                      <p:nvSpPr>
                        <p:cNvPr id="15" name="Vrije vorm 14">
                          <a:extLst>
                            <a:ext uri="{FF2B5EF4-FFF2-40B4-BE49-F238E27FC236}">
                              <a16:creationId xmlns:a16="http://schemas.microsoft.com/office/drawing/2014/main" id="{3AEEC8AA-679F-4078-7DCF-8B32455E580A}"/>
                            </a:ext>
                          </a:extLst>
                        </p:cNvPr>
                        <p:cNvSpPr/>
                        <p:nvPr/>
                      </p:nvSpPr>
                      <p:spPr>
                        <a:xfrm>
                          <a:off x="1260365" y="1309871"/>
                          <a:ext cx="263358" cy="318529"/>
                        </a:xfrm>
                        <a:custGeom>
                          <a:avLst/>
                          <a:gdLst>
                            <a:gd name="connsiteX0" fmla="*/ 175567 w 263358"/>
                            <a:gd name="connsiteY0" fmla="*/ 14550 h 318529"/>
                            <a:gd name="connsiteX1" fmla="*/ 159258 w 263358"/>
                            <a:gd name="connsiteY1" fmla="*/ 42820 h 318529"/>
                            <a:gd name="connsiteX2" fmla="*/ 138598 w 263358"/>
                            <a:gd name="connsiteY2" fmla="*/ 30882 h 318529"/>
                            <a:gd name="connsiteX3" fmla="*/ 154907 w 263358"/>
                            <a:gd name="connsiteY3" fmla="*/ 2613 h 318529"/>
                            <a:gd name="connsiteX4" fmla="*/ 175567 w 263358"/>
                            <a:gd name="connsiteY4" fmla="*/ 14550 h 318529"/>
                            <a:gd name="connsiteX5" fmla="*/ 242698 w 263358"/>
                            <a:gd name="connsiteY5" fmla="*/ 53339 h 318529"/>
                            <a:gd name="connsiteX6" fmla="*/ 226389 w 263358"/>
                            <a:gd name="connsiteY6" fmla="*/ 81609 h 318529"/>
                            <a:gd name="connsiteX7" fmla="*/ 247050 w 263358"/>
                            <a:gd name="connsiteY7" fmla="*/ 93546 h 318529"/>
                            <a:gd name="connsiteX8" fmla="*/ 263359 w 263358"/>
                            <a:gd name="connsiteY8" fmla="*/ 65276 h 318529"/>
                            <a:gd name="connsiteX9" fmla="*/ 242698 w 263358"/>
                            <a:gd name="connsiteY9" fmla="*/ 53339 h 318529"/>
                            <a:gd name="connsiteX10" fmla="*/ 122458 w 263358"/>
                            <a:gd name="connsiteY10" fmla="*/ 58858 h 318529"/>
                            <a:gd name="connsiteX11" fmla="*/ 106150 w 263358"/>
                            <a:gd name="connsiteY11" fmla="*/ 87128 h 318529"/>
                            <a:gd name="connsiteX12" fmla="*/ 126810 w 263358"/>
                            <a:gd name="connsiteY12" fmla="*/ 99066 h 318529"/>
                            <a:gd name="connsiteX13" fmla="*/ 143119 w 263358"/>
                            <a:gd name="connsiteY13" fmla="*/ 70796 h 318529"/>
                            <a:gd name="connsiteX14" fmla="*/ 122458 w 263358"/>
                            <a:gd name="connsiteY14" fmla="*/ 58858 h 318529"/>
                            <a:gd name="connsiteX15" fmla="*/ 210250 w 263358"/>
                            <a:gd name="connsiteY15" fmla="*/ 109584 h 318529"/>
                            <a:gd name="connsiteX16" fmla="*/ 193941 w 263358"/>
                            <a:gd name="connsiteY16" fmla="*/ 137854 h 318529"/>
                            <a:gd name="connsiteX17" fmla="*/ 214602 w 263358"/>
                            <a:gd name="connsiteY17" fmla="*/ 149792 h 318529"/>
                            <a:gd name="connsiteX18" fmla="*/ 230910 w 263358"/>
                            <a:gd name="connsiteY18" fmla="*/ 121522 h 318529"/>
                            <a:gd name="connsiteX19" fmla="*/ 210250 w 263358"/>
                            <a:gd name="connsiteY19" fmla="*/ 109584 h 318529"/>
                            <a:gd name="connsiteX20" fmla="*/ 90010 w 263358"/>
                            <a:gd name="connsiteY20" fmla="*/ 115104 h 318529"/>
                            <a:gd name="connsiteX21" fmla="*/ 73702 w 263358"/>
                            <a:gd name="connsiteY21" fmla="*/ 143374 h 318529"/>
                            <a:gd name="connsiteX22" fmla="*/ 94362 w 263358"/>
                            <a:gd name="connsiteY22" fmla="*/ 155312 h 318529"/>
                            <a:gd name="connsiteX23" fmla="*/ 110671 w 263358"/>
                            <a:gd name="connsiteY23" fmla="*/ 127042 h 318529"/>
                            <a:gd name="connsiteX24" fmla="*/ 90010 w 263358"/>
                            <a:gd name="connsiteY24" fmla="*/ 115104 h 318529"/>
                            <a:gd name="connsiteX25" fmla="*/ 177802 w 263358"/>
                            <a:gd name="connsiteY25" fmla="*/ 165830 h 318529"/>
                            <a:gd name="connsiteX26" fmla="*/ 161493 w 263358"/>
                            <a:gd name="connsiteY26" fmla="*/ 194100 h 318529"/>
                            <a:gd name="connsiteX27" fmla="*/ 182154 w 263358"/>
                            <a:gd name="connsiteY27" fmla="*/ 206038 h 318529"/>
                            <a:gd name="connsiteX28" fmla="*/ 198462 w 263358"/>
                            <a:gd name="connsiteY28" fmla="*/ 177768 h 318529"/>
                            <a:gd name="connsiteX29" fmla="*/ 177802 w 263358"/>
                            <a:gd name="connsiteY29" fmla="*/ 165830 h 318529"/>
                            <a:gd name="connsiteX30" fmla="*/ 57562 w 263358"/>
                            <a:gd name="connsiteY30" fmla="*/ 171350 h 318529"/>
                            <a:gd name="connsiteX31" fmla="*/ 41253 w 263358"/>
                            <a:gd name="connsiteY31" fmla="*/ 199620 h 318529"/>
                            <a:gd name="connsiteX32" fmla="*/ 61914 w 263358"/>
                            <a:gd name="connsiteY32" fmla="*/ 211558 h 318529"/>
                            <a:gd name="connsiteX33" fmla="*/ 78223 w 263358"/>
                            <a:gd name="connsiteY33" fmla="*/ 183288 h 318529"/>
                            <a:gd name="connsiteX34" fmla="*/ 57562 w 263358"/>
                            <a:gd name="connsiteY34" fmla="*/ 171350 h 318529"/>
                            <a:gd name="connsiteX35" fmla="*/ 145354 w 263358"/>
                            <a:gd name="connsiteY35" fmla="*/ 222076 h 318529"/>
                            <a:gd name="connsiteX36" fmla="*/ 129045 w 263358"/>
                            <a:gd name="connsiteY36" fmla="*/ 250346 h 318529"/>
                            <a:gd name="connsiteX37" fmla="*/ 149705 w 263358"/>
                            <a:gd name="connsiteY37" fmla="*/ 262284 h 318529"/>
                            <a:gd name="connsiteX38" fmla="*/ 166014 w 263358"/>
                            <a:gd name="connsiteY38" fmla="*/ 234014 h 318529"/>
                            <a:gd name="connsiteX39" fmla="*/ 145354 w 263358"/>
                            <a:gd name="connsiteY39" fmla="*/ 222076 h 318529"/>
                            <a:gd name="connsiteX40" fmla="*/ 25114 w 263358"/>
                            <a:gd name="connsiteY40" fmla="*/ 227596 h 318529"/>
                            <a:gd name="connsiteX41" fmla="*/ 8806 w 263358"/>
                            <a:gd name="connsiteY41" fmla="*/ 255866 h 318529"/>
                            <a:gd name="connsiteX42" fmla="*/ 29466 w 263358"/>
                            <a:gd name="connsiteY42" fmla="*/ 267803 h 318529"/>
                            <a:gd name="connsiteX43" fmla="*/ 45775 w 263358"/>
                            <a:gd name="connsiteY43" fmla="*/ 239533 h 318529"/>
                            <a:gd name="connsiteX44" fmla="*/ 25114 w 263358"/>
                            <a:gd name="connsiteY44" fmla="*/ 227596 h 318529"/>
                            <a:gd name="connsiteX45" fmla="*/ 112905 w 263358"/>
                            <a:gd name="connsiteY45" fmla="*/ 278322 h 318529"/>
                            <a:gd name="connsiteX46" fmla="*/ 96597 w 263358"/>
                            <a:gd name="connsiteY46" fmla="*/ 306592 h 318529"/>
                            <a:gd name="connsiteX47" fmla="*/ 117257 w 263358"/>
                            <a:gd name="connsiteY47" fmla="*/ 318529 h 318529"/>
                            <a:gd name="connsiteX48" fmla="*/ 133566 w 263358"/>
                            <a:gd name="connsiteY48" fmla="*/ 290260 h 318529"/>
                            <a:gd name="connsiteX49" fmla="*/ 112905 w 263358"/>
                            <a:gd name="connsiteY49" fmla="*/ 278322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75567" y="14550"/>
                              </a:moveTo>
                              <a:lnTo>
                                <a:pt x="159258" y="42820"/>
                              </a:lnTo>
                              <a:lnTo>
                                <a:pt x="138598" y="30882"/>
                              </a:lnTo>
                              <a:cubicBezTo>
                                <a:pt x="119080" y="19605"/>
                                <a:pt x="135364" y="-8679"/>
                                <a:pt x="154907" y="2613"/>
                              </a:cubicBezTo>
                              <a:lnTo>
                                <a:pt x="175567" y="14550"/>
                              </a:lnTo>
                              <a:close/>
                              <a:moveTo>
                                <a:pt x="242698" y="53339"/>
                              </a:moveTo>
                              <a:cubicBezTo>
                                <a:pt x="223155" y="42047"/>
                                <a:pt x="206871" y="70331"/>
                                <a:pt x="226389" y="81609"/>
                              </a:cubicBezTo>
                              <a:lnTo>
                                <a:pt x="247050" y="93546"/>
                              </a:lnTo>
                              <a:lnTo>
                                <a:pt x="263359" y="65276"/>
                              </a:lnTo>
                              <a:lnTo>
                                <a:pt x="242698" y="53339"/>
                              </a:lnTo>
                              <a:close/>
                              <a:moveTo>
                                <a:pt x="122458" y="58858"/>
                              </a:moveTo>
                              <a:cubicBezTo>
                                <a:pt x="102916" y="47566"/>
                                <a:pt x="86631" y="75851"/>
                                <a:pt x="106150" y="87128"/>
                              </a:cubicBezTo>
                              <a:lnTo>
                                <a:pt x="126810" y="99066"/>
                              </a:lnTo>
                              <a:lnTo>
                                <a:pt x="143119" y="70796"/>
                              </a:lnTo>
                              <a:lnTo>
                                <a:pt x="122458" y="58858"/>
                              </a:lnTo>
                              <a:close/>
                              <a:moveTo>
                                <a:pt x="210250" y="109584"/>
                              </a:moveTo>
                              <a:cubicBezTo>
                                <a:pt x="190707" y="98293"/>
                                <a:pt x="174423" y="126577"/>
                                <a:pt x="193941" y="137854"/>
                              </a:cubicBezTo>
                              <a:lnTo>
                                <a:pt x="214602" y="149792"/>
                              </a:lnTo>
                              <a:lnTo>
                                <a:pt x="230910" y="121522"/>
                              </a:lnTo>
                              <a:lnTo>
                                <a:pt x="210250" y="109584"/>
                              </a:lnTo>
                              <a:close/>
                              <a:moveTo>
                                <a:pt x="90010" y="115104"/>
                              </a:moveTo>
                              <a:cubicBezTo>
                                <a:pt x="70468" y="103812"/>
                                <a:pt x="54184" y="132096"/>
                                <a:pt x="73702" y="143374"/>
                              </a:cubicBezTo>
                              <a:lnTo>
                                <a:pt x="94362" y="155312"/>
                              </a:lnTo>
                              <a:lnTo>
                                <a:pt x="110671" y="127042"/>
                              </a:lnTo>
                              <a:lnTo>
                                <a:pt x="90010" y="115104"/>
                              </a:lnTo>
                              <a:close/>
                              <a:moveTo>
                                <a:pt x="177802" y="165830"/>
                              </a:moveTo>
                              <a:cubicBezTo>
                                <a:pt x="158259" y="154538"/>
                                <a:pt x="141975" y="182822"/>
                                <a:pt x="161493" y="194100"/>
                              </a:cubicBezTo>
                              <a:lnTo>
                                <a:pt x="182154" y="206038"/>
                              </a:lnTo>
                              <a:lnTo>
                                <a:pt x="198462" y="177768"/>
                              </a:lnTo>
                              <a:lnTo>
                                <a:pt x="177802" y="165830"/>
                              </a:lnTo>
                              <a:close/>
                              <a:moveTo>
                                <a:pt x="57562" y="171350"/>
                              </a:moveTo>
                              <a:cubicBezTo>
                                <a:pt x="38020" y="160058"/>
                                <a:pt x="21735" y="188342"/>
                                <a:pt x="41253" y="199620"/>
                              </a:cubicBezTo>
                              <a:lnTo>
                                <a:pt x="61914" y="211558"/>
                              </a:lnTo>
                              <a:lnTo>
                                <a:pt x="78223" y="183288"/>
                              </a:lnTo>
                              <a:lnTo>
                                <a:pt x="57562" y="171350"/>
                              </a:lnTo>
                              <a:close/>
                              <a:moveTo>
                                <a:pt x="145354" y="222076"/>
                              </a:moveTo>
                              <a:cubicBezTo>
                                <a:pt x="125811" y="210784"/>
                                <a:pt x="109526" y="239068"/>
                                <a:pt x="129045" y="250346"/>
                              </a:cubicBezTo>
                              <a:lnTo>
                                <a:pt x="149705" y="262284"/>
                              </a:lnTo>
                              <a:lnTo>
                                <a:pt x="166014" y="234014"/>
                              </a:lnTo>
                              <a:lnTo>
                                <a:pt x="145354" y="222076"/>
                              </a:lnTo>
                              <a:close/>
                              <a:moveTo>
                                <a:pt x="25114" y="227596"/>
                              </a:moveTo>
                              <a:cubicBezTo>
                                <a:pt x="5571" y="216304"/>
                                <a:pt x="-10713" y="244588"/>
                                <a:pt x="8806" y="255866"/>
                              </a:cubicBezTo>
                              <a:lnTo>
                                <a:pt x="29466" y="267803"/>
                              </a:lnTo>
                              <a:lnTo>
                                <a:pt x="45775" y="239533"/>
                              </a:lnTo>
                              <a:lnTo>
                                <a:pt x="25114" y="227596"/>
                              </a:lnTo>
                              <a:close/>
                              <a:moveTo>
                                <a:pt x="112905" y="278322"/>
                              </a:moveTo>
                              <a:cubicBezTo>
                                <a:pt x="93363" y="267030"/>
                                <a:pt x="77078" y="295314"/>
                                <a:pt x="96597" y="306592"/>
                              </a:cubicBezTo>
                              <a:lnTo>
                                <a:pt x="117257" y="318529"/>
                              </a:lnTo>
                              <a:lnTo>
                                <a:pt x="133566" y="290260"/>
                              </a:lnTo>
                              <a:lnTo>
                                <a:pt x="112905" y="278322"/>
                              </a:lnTo>
                              <a:close/>
                            </a:path>
                          </a:pathLst>
                        </a:custGeom>
                        <a:solidFill>
                          <a:srgbClr val="00A9B9"/>
                        </a:solidFill>
                        <a:ln w="7676" cap="flat">
                          <a:noFill/>
                          <a:prstDash val="solid"/>
                          <a:miter/>
                        </a:ln>
                      </p:spPr>
                      <p:txBody>
                        <a:bodyPr rtlCol="0" anchor="ctr"/>
                        <a:lstStyle/>
                        <a:p>
                          <a:endParaRPr lang="nl-NL" sz="1349"/>
                        </a:p>
                      </p:txBody>
                    </p:sp>
                    <p:sp>
                      <p:nvSpPr>
                        <p:cNvPr id="16" name="Vrije vorm 15">
                          <a:extLst>
                            <a:ext uri="{FF2B5EF4-FFF2-40B4-BE49-F238E27FC236}">
                              <a16:creationId xmlns:a16="http://schemas.microsoft.com/office/drawing/2014/main" id="{DC2CEAAE-83D6-C7F7-D671-CEA7D3812C62}"/>
                            </a:ext>
                          </a:extLst>
                        </p:cNvPr>
                        <p:cNvSpPr/>
                        <p:nvPr/>
                      </p:nvSpPr>
                      <p:spPr>
                        <a:xfrm>
                          <a:off x="1289831" y="1324422"/>
                          <a:ext cx="263358" cy="318529"/>
                        </a:xfrm>
                        <a:custGeom>
                          <a:avLst/>
                          <a:gdLst>
                            <a:gd name="connsiteX0" fmla="*/ 150453 w 263358"/>
                            <a:gd name="connsiteY0" fmla="*/ 40208 h 318529"/>
                            <a:gd name="connsiteX1" fmla="*/ 129792 w 263358"/>
                            <a:gd name="connsiteY1" fmla="*/ 28270 h 318529"/>
                            <a:gd name="connsiteX2" fmla="*/ 146101 w 263358"/>
                            <a:gd name="connsiteY2" fmla="*/ 0 h 318529"/>
                            <a:gd name="connsiteX3" fmla="*/ 166762 w 263358"/>
                            <a:gd name="connsiteY3" fmla="*/ 11938 h 318529"/>
                            <a:gd name="connsiteX4" fmla="*/ 150453 w 263358"/>
                            <a:gd name="connsiteY4" fmla="*/ 40208 h 318529"/>
                            <a:gd name="connsiteX5" fmla="*/ 254553 w 263358"/>
                            <a:gd name="connsiteY5" fmla="*/ 62664 h 318529"/>
                            <a:gd name="connsiteX6" fmla="*/ 233892 w 263358"/>
                            <a:gd name="connsiteY6" fmla="*/ 50726 h 318529"/>
                            <a:gd name="connsiteX7" fmla="*/ 217584 w 263358"/>
                            <a:gd name="connsiteY7" fmla="*/ 78996 h 318529"/>
                            <a:gd name="connsiteX8" fmla="*/ 238244 w 263358"/>
                            <a:gd name="connsiteY8" fmla="*/ 90934 h 318529"/>
                            <a:gd name="connsiteX9" fmla="*/ 254553 w 263358"/>
                            <a:gd name="connsiteY9" fmla="*/ 62664 h 318529"/>
                            <a:gd name="connsiteX10" fmla="*/ 134314 w 263358"/>
                            <a:gd name="connsiteY10" fmla="*/ 68184 h 318529"/>
                            <a:gd name="connsiteX11" fmla="*/ 113653 w 263358"/>
                            <a:gd name="connsiteY11" fmla="*/ 56246 h 318529"/>
                            <a:gd name="connsiteX12" fmla="*/ 97344 w 263358"/>
                            <a:gd name="connsiteY12" fmla="*/ 84516 h 318529"/>
                            <a:gd name="connsiteX13" fmla="*/ 118005 w 263358"/>
                            <a:gd name="connsiteY13" fmla="*/ 96454 h 318529"/>
                            <a:gd name="connsiteX14" fmla="*/ 134314 w 263358"/>
                            <a:gd name="connsiteY14" fmla="*/ 68184 h 318529"/>
                            <a:gd name="connsiteX15" fmla="*/ 222105 w 263358"/>
                            <a:gd name="connsiteY15" fmla="*/ 118910 h 318529"/>
                            <a:gd name="connsiteX16" fmla="*/ 201444 w 263358"/>
                            <a:gd name="connsiteY16" fmla="*/ 106972 h 318529"/>
                            <a:gd name="connsiteX17" fmla="*/ 185135 w 263358"/>
                            <a:gd name="connsiteY17" fmla="*/ 135242 h 318529"/>
                            <a:gd name="connsiteX18" fmla="*/ 205796 w 263358"/>
                            <a:gd name="connsiteY18" fmla="*/ 147180 h 318529"/>
                            <a:gd name="connsiteX19" fmla="*/ 222105 w 263358"/>
                            <a:gd name="connsiteY19" fmla="*/ 118910 h 318529"/>
                            <a:gd name="connsiteX20" fmla="*/ 101866 w 263358"/>
                            <a:gd name="connsiteY20" fmla="*/ 124429 h 318529"/>
                            <a:gd name="connsiteX21" fmla="*/ 81205 w 263358"/>
                            <a:gd name="connsiteY21" fmla="*/ 112492 h 318529"/>
                            <a:gd name="connsiteX22" fmla="*/ 64896 w 263358"/>
                            <a:gd name="connsiteY22" fmla="*/ 140762 h 318529"/>
                            <a:gd name="connsiteX23" fmla="*/ 85557 w 263358"/>
                            <a:gd name="connsiteY23" fmla="*/ 152699 h 318529"/>
                            <a:gd name="connsiteX24" fmla="*/ 101866 w 263358"/>
                            <a:gd name="connsiteY24" fmla="*/ 124429 h 318529"/>
                            <a:gd name="connsiteX25" fmla="*/ 189657 w 263358"/>
                            <a:gd name="connsiteY25" fmla="*/ 175156 h 318529"/>
                            <a:gd name="connsiteX26" fmla="*/ 168996 w 263358"/>
                            <a:gd name="connsiteY26" fmla="*/ 163218 h 318529"/>
                            <a:gd name="connsiteX27" fmla="*/ 152687 w 263358"/>
                            <a:gd name="connsiteY27" fmla="*/ 191488 h 318529"/>
                            <a:gd name="connsiteX28" fmla="*/ 173348 w 263358"/>
                            <a:gd name="connsiteY28" fmla="*/ 203425 h 318529"/>
                            <a:gd name="connsiteX29" fmla="*/ 189657 w 263358"/>
                            <a:gd name="connsiteY29" fmla="*/ 175156 h 318529"/>
                            <a:gd name="connsiteX30" fmla="*/ 69418 w 263358"/>
                            <a:gd name="connsiteY30" fmla="*/ 180675 h 318529"/>
                            <a:gd name="connsiteX31" fmla="*/ 48757 w 263358"/>
                            <a:gd name="connsiteY31" fmla="*/ 168737 h 318529"/>
                            <a:gd name="connsiteX32" fmla="*/ 32448 w 263358"/>
                            <a:gd name="connsiteY32" fmla="*/ 197007 h 318529"/>
                            <a:gd name="connsiteX33" fmla="*/ 53109 w 263358"/>
                            <a:gd name="connsiteY33" fmla="*/ 208945 h 318529"/>
                            <a:gd name="connsiteX34" fmla="*/ 69418 w 263358"/>
                            <a:gd name="connsiteY34" fmla="*/ 180675 h 318529"/>
                            <a:gd name="connsiteX35" fmla="*/ 157209 w 263358"/>
                            <a:gd name="connsiteY35" fmla="*/ 231401 h 318529"/>
                            <a:gd name="connsiteX36" fmla="*/ 136548 w 263358"/>
                            <a:gd name="connsiteY36" fmla="*/ 219464 h 318529"/>
                            <a:gd name="connsiteX37" fmla="*/ 120239 w 263358"/>
                            <a:gd name="connsiteY37" fmla="*/ 247733 h 318529"/>
                            <a:gd name="connsiteX38" fmla="*/ 140900 w 263358"/>
                            <a:gd name="connsiteY38" fmla="*/ 259671 h 318529"/>
                            <a:gd name="connsiteX39" fmla="*/ 157209 w 263358"/>
                            <a:gd name="connsiteY39" fmla="*/ 231401 h 318529"/>
                            <a:gd name="connsiteX40" fmla="*/ 36970 w 263358"/>
                            <a:gd name="connsiteY40" fmla="*/ 236921 h 318529"/>
                            <a:gd name="connsiteX41" fmla="*/ 16309 w 263358"/>
                            <a:gd name="connsiteY41" fmla="*/ 224983 h 318529"/>
                            <a:gd name="connsiteX42" fmla="*/ 0 w 263358"/>
                            <a:gd name="connsiteY42" fmla="*/ 253253 h 318529"/>
                            <a:gd name="connsiteX43" fmla="*/ 20661 w 263358"/>
                            <a:gd name="connsiteY43" fmla="*/ 265191 h 318529"/>
                            <a:gd name="connsiteX44" fmla="*/ 36970 w 263358"/>
                            <a:gd name="connsiteY44" fmla="*/ 236921 h 318529"/>
                            <a:gd name="connsiteX45" fmla="*/ 124761 w 263358"/>
                            <a:gd name="connsiteY45" fmla="*/ 287647 h 318529"/>
                            <a:gd name="connsiteX46" fmla="*/ 104100 w 263358"/>
                            <a:gd name="connsiteY46" fmla="*/ 275709 h 318529"/>
                            <a:gd name="connsiteX47" fmla="*/ 87791 w 263358"/>
                            <a:gd name="connsiteY47" fmla="*/ 303979 h 318529"/>
                            <a:gd name="connsiteX48" fmla="*/ 108452 w 263358"/>
                            <a:gd name="connsiteY48" fmla="*/ 315917 h 318529"/>
                            <a:gd name="connsiteX49" fmla="*/ 124761 w 263358"/>
                            <a:gd name="connsiteY49" fmla="*/ 287647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50453" y="40208"/>
                              </a:moveTo>
                              <a:lnTo>
                                <a:pt x="129792" y="28270"/>
                              </a:lnTo>
                              <a:lnTo>
                                <a:pt x="146101" y="0"/>
                              </a:lnTo>
                              <a:lnTo>
                                <a:pt x="166762" y="11938"/>
                              </a:lnTo>
                              <a:cubicBezTo>
                                <a:pt x="186280" y="23216"/>
                                <a:pt x="169996" y="51500"/>
                                <a:pt x="150453" y="40208"/>
                              </a:cubicBezTo>
                              <a:close/>
                              <a:moveTo>
                                <a:pt x="254553" y="62664"/>
                              </a:moveTo>
                              <a:lnTo>
                                <a:pt x="233892" y="50726"/>
                              </a:lnTo>
                              <a:lnTo>
                                <a:pt x="217584" y="78996"/>
                              </a:lnTo>
                              <a:lnTo>
                                <a:pt x="238244" y="90934"/>
                              </a:lnTo>
                              <a:cubicBezTo>
                                <a:pt x="257787" y="102226"/>
                                <a:pt x="274071" y="73942"/>
                                <a:pt x="254553" y="62664"/>
                              </a:cubicBezTo>
                              <a:close/>
                              <a:moveTo>
                                <a:pt x="134314" y="68184"/>
                              </a:moveTo>
                              <a:lnTo>
                                <a:pt x="113653" y="56246"/>
                              </a:lnTo>
                              <a:lnTo>
                                <a:pt x="97344" y="84516"/>
                              </a:lnTo>
                              <a:lnTo>
                                <a:pt x="118005" y="96454"/>
                              </a:lnTo>
                              <a:cubicBezTo>
                                <a:pt x="137548" y="107745"/>
                                <a:pt x="153832" y="79461"/>
                                <a:pt x="134314" y="68184"/>
                              </a:cubicBezTo>
                              <a:close/>
                              <a:moveTo>
                                <a:pt x="222105" y="118910"/>
                              </a:moveTo>
                              <a:lnTo>
                                <a:pt x="201444" y="106972"/>
                              </a:lnTo>
                              <a:lnTo>
                                <a:pt x="185135" y="135242"/>
                              </a:lnTo>
                              <a:lnTo>
                                <a:pt x="205796" y="147180"/>
                              </a:lnTo>
                              <a:cubicBezTo>
                                <a:pt x="225339" y="158472"/>
                                <a:pt x="241623" y="130187"/>
                                <a:pt x="222105" y="118910"/>
                              </a:cubicBezTo>
                              <a:close/>
                              <a:moveTo>
                                <a:pt x="101866" y="124429"/>
                              </a:moveTo>
                              <a:lnTo>
                                <a:pt x="81205" y="112492"/>
                              </a:lnTo>
                              <a:lnTo>
                                <a:pt x="64896" y="140762"/>
                              </a:lnTo>
                              <a:lnTo>
                                <a:pt x="85557" y="152699"/>
                              </a:lnTo>
                              <a:cubicBezTo>
                                <a:pt x="105100" y="163991"/>
                                <a:pt x="121384" y="135707"/>
                                <a:pt x="101866" y="124429"/>
                              </a:cubicBezTo>
                              <a:close/>
                              <a:moveTo>
                                <a:pt x="189657" y="175156"/>
                              </a:moveTo>
                              <a:lnTo>
                                <a:pt x="168996" y="163218"/>
                              </a:lnTo>
                              <a:lnTo>
                                <a:pt x="152687" y="191488"/>
                              </a:lnTo>
                              <a:lnTo>
                                <a:pt x="173348" y="203425"/>
                              </a:lnTo>
                              <a:cubicBezTo>
                                <a:pt x="192891" y="214717"/>
                                <a:pt x="209175" y="186433"/>
                                <a:pt x="189657" y="175156"/>
                              </a:cubicBezTo>
                              <a:close/>
                              <a:moveTo>
                                <a:pt x="69418" y="180675"/>
                              </a:moveTo>
                              <a:lnTo>
                                <a:pt x="48757" y="168737"/>
                              </a:lnTo>
                              <a:lnTo>
                                <a:pt x="32448" y="197007"/>
                              </a:lnTo>
                              <a:lnTo>
                                <a:pt x="53109" y="208945"/>
                              </a:lnTo>
                              <a:cubicBezTo>
                                <a:pt x="72652" y="220237"/>
                                <a:pt x="88936" y="191953"/>
                                <a:pt x="69418" y="180675"/>
                              </a:cubicBezTo>
                              <a:close/>
                              <a:moveTo>
                                <a:pt x="157209" y="231401"/>
                              </a:moveTo>
                              <a:lnTo>
                                <a:pt x="136548" y="219464"/>
                              </a:lnTo>
                              <a:lnTo>
                                <a:pt x="120239" y="247733"/>
                              </a:lnTo>
                              <a:lnTo>
                                <a:pt x="140900" y="259671"/>
                              </a:lnTo>
                              <a:cubicBezTo>
                                <a:pt x="160443" y="270963"/>
                                <a:pt x="176727" y="242679"/>
                                <a:pt x="157209" y="231401"/>
                              </a:cubicBezTo>
                              <a:close/>
                              <a:moveTo>
                                <a:pt x="36970" y="236921"/>
                              </a:moveTo>
                              <a:lnTo>
                                <a:pt x="16309" y="224983"/>
                              </a:lnTo>
                              <a:lnTo>
                                <a:pt x="0" y="253253"/>
                              </a:lnTo>
                              <a:lnTo>
                                <a:pt x="20661" y="265191"/>
                              </a:lnTo>
                              <a:cubicBezTo>
                                <a:pt x="40204" y="276483"/>
                                <a:pt x="56488" y="248199"/>
                                <a:pt x="36970" y="236921"/>
                              </a:cubicBezTo>
                              <a:close/>
                              <a:moveTo>
                                <a:pt x="124761" y="287647"/>
                              </a:moveTo>
                              <a:lnTo>
                                <a:pt x="104100" y="275709"/>
                              </a:lnTo>
                              <a:lnTo>
                                <a:pt x="87791" y="303979"/>
                              </a:lnTo>
                              <a:lnTo>
                                <a:pt x="108452" y="315917"/>
                              </a:lnTo>
                              <a:cubicBezTo>
                                <a:pt x="127995" y="327209"/>
                                <a:pt x="144279" y="298925"/>
                                <a:pt x="124761" y="287647"/>
                              </a:cubicBezTo>
                              <a:close/>
                            </a:path>
                          </a:pathLst>
                        </a:custGeom>
                        <a:solidFill>
                          <a:srgbClr val="FFFFFF"/>
                        </a:solidFill>
                        <a:ln w="7676" cap="flat">
                          <a:noFill/>
                          <a:prstDash val="solid"/>
                          <a:miter/>
                        </a:ln>
                      </p:spPr>
                      <p:txBody>
                        <a:bodyPr rtlCol="0" anchor="ctr"/>
                        <a:lstStyle/>
                        <a:p>
                          <a:endParaRPr lang="nl-NL" sz="1349"/>
                        </a:p>
                      </p:txBody>
                    </p:sp>
                  </p:grpSp>
                </p:grpSp>
              </p:grpSp>
              <p:sp>
                <p:nvSpPr>
                  <p:cNvPr id="17" name="Tekstvak 16">
                    <a:extLst>
                      <a:ext uri="{FF2B5EF4-FFF2-40B4-BE49-F238E27FC236}">
                        <a16:creationId xmlns:a16="http://schemas.microsoft.com/office/drawing/2014/main" id="{3BDB9F93-90E9-2664-4CAF-033DA2A56364}"/>
                      </a:ext>
                    </a:extLst>
                  </p:cNvPr>
                  <p:cNvSpPr txBox="1"/>
                  <p:nvPr/>
                </p:nvSpPr>
                <p:spPr>
                  <a:xfrm>
                    <a:off x="7245541" y="3587672"/>
                    <a:ext cx="1156671" cy="369380"/>
                  </a:xfrm>
                  <a:prstGeom prst="rect">
                    <a:avLst/>
                  </a:prstGeom>
                </p:spPr>
                <p:txBody>
                  <a:bodyPr wrap="square" lIns="0" tIns="0" rIns="0" bIns="0" rtlCol="0">
                    <a:spAutoFit/>
                  </a:bodyPr>
                  <a:lstStyle/>
                  <a:p>
                    <a:pPr algn="ctr"/>
                    <a:r>
                      <a:rPr lang="nl-NL" sz="1200">
                        <a:solidFill>
                          <a:schemeClr val="accent2"/>
                        </a:solidFill>
                      </a:rPr>
                      <a:t>wisselend</a:t>
                    </a:r>
                  </a:p>
                  <a:p>
                    <a:pPr algn="ctr"/>
                    <a:r>
                      <a:rPr lang="nl-NL" sz="1200">
                        <a:solidFill>
                          <a:schemeClr val="accent2"/>
                        </a:solidFill>
                      </a:rPr>
                      <a:t>doseerschema</a:t>
                    </a:r>
                  </a:p>
                </p:txBody>
              </p:sp>
            </p:grpSp>
          </p:grpSp>
          <p:sp>
            <p:nvSpPr>
              <p:cNvPr id="130" name="Titel 2">
                <a:extLst>
                  <a:ext uri="{FF2B5EF4-FFF2-40B4-BE49-F238E27FC236}">
                    <a16:creationId xmlns:a16="http://schemas.microsoft.com/office/drawing/2014/main" id="{5F483547-DC79-0BBE-D536-90F1F388599B}"/>
                  </a:ext>
                </a:extLst>
              </p:cNvPr>
              <p:cNvSpPr txBox="1">
                <a:spLocks/>
              </p:cNvSpPr>
              <p:nvPr/>
            </p:nvSpPr>
            <p:spPr>
              <a:xfrm>
                <a:off x="10082876" y="5468998"/>
                <a:ext cx="2159408" cy="44048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1400" b="0">
                    <a:solidFill>
                      <a:schemeClr val="tx2"/>
                    </a:solidFill>
                  </a:rPr>
                  <a:t>Medicatieproces 9</a:t>
                </a:r>
              </a:p>
            </p:txBody>
          </p:sp>
        </p:grpSp>
        <p:sp>
          <p:nvSpPr>
            <p:cNvPr id="3" name="Rechthoek 2">
              <a:extLst>
                <a:ext uri="{FF2B5EF4-FFF2-40B4-BE49-F238E27FC236}">
                  <a16:creationId xmlns:a16="http://schemas.microsoft.com/office/drawing/2014/main" id="{9B364A41-6BBB-03F8-6747-5EF5C1EF21F0}"/>
                </a:ext>
              </a:extLst>
            </p:cNvPr>
            <p:cNvSpPr/>
            <p:nvPr/>
          </p:nvSpPr>
          <p:spPr>
            <a:xfrm>
              <a:off x="10775768" y="4170561"/>
              <a:ext cx="1052055" cy="1328179"/>
            </a:xfrm>
            <a:prstGeom prst="rect">
              <a:avLst/>
            </a:prstGeom>
            <a:solidFill>
              <a:srgbClr val="F3FCC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6" name="Groep 5">
            <a:extLst>
              <a:ext uri="{FF2B5EF4-FFF2-40B4-BE49-F238E27FC236}">
                <a16:creationId xmlns:a16="http://schemas.microsoft.com/office/drawing/2014/main" id="{66B8E695-64EB-3429-238B-0E8FB4955D6C}"/>
              </a:ext>
            </a:extLst>
          </p:cNvPr>
          <p:cNvGrpSpPr/>
          <p:nvPr/>
        </p:nvGrpSpPr>
        <p:grpSpPr>
          <a:xfrm>
            <a:off x="4231523" y="2626473"/>
            <a:ext cx="2763488" cy="4125081"/>
            <a:chOff x="4231281" y="2626367"/>
            <a:chExt cx="2763848" cy="4125619"/>
          </a:xfrm>
        </p:grpSpPr>
        <p:grpSp>
          <p:nvGrpSpPr>
            <p:cNvPr id="178" name="Groep 177">
              <a:extLst>
                <a:ext uri="{FF2B5EF4-FFF2-40B4-BE49-F238E27FC236}">
                  <a16:creationId xmlns:a16="http://schemas.microsoft.com/office/drawing/2014/main" id="{BAE9ECD3-86B0-3E64-E8C7-1D0B96CC2B67}"/>
                </a:ext>
              </a:extLst>
            </p:cNvPr>
            <p:cNvGrpSpPr/>
            <p:nvPr/>
          </p:nvGrpSpPr>
          <p:grpSpPr>
            <a:xfrm flipH="1">
              <a:off x="4263503" y="3760856"/>
              <a:ext cx="854408" cy="2991130"/>
              <a:chOff x="8650929" y="1200297"/>
              <a:chExt cx="1264450" cy="4426614"/>
            </a:xfrm>
          </p:grpSpPr>
          <p:grpSp>
            <p:nvGrpSpPr>
              <p:cNvPr id="189" name="Graphic 14">
                <a:extLst>
                  <a:ext uri="{FF2B5EF4-FFF2-40B4-BE49-F238E27FC236}">
                    <a16:creationId xmlns:a16="http://schemas.microsoft.com/office/drawing/2014/main" id="{D0EE1830-5A44-B477-1128-EB64E0E318F0}"/>
                  </a:ext>
                </a:extLst>
              </p:cNvPr>
              <p:cNvGrpSpPr/>
              <p:nvPr/>
            </p:nvGrpSpPr>
            <p:grpSpPr>
              <a:xfrm>
                <a:off x="8650929" y="1200297"/>
                <a:ext cx="1221689" cy="4426614"/>
                <a:chOff x="8650929" y="1200297"/>
                <a:chExt cx="1221689" cy="4426614"/>
              </a:xfrm>
            </p:grpSpPr>
            <p:sp>
              <p:nvSpPr>
                <p:cNvPr id="2000" name="Vrije vorm 1999">
                  <a:extLst>
                    <a:ext uri="{FF2B5EF4-FFF2-40B4-BE49-F238E27FC236}">
                      <a16:creationId xmlns:a16="http://schemas.microsoft.com/office/drawing/2014/main" id="{13C8E2F5-ECF2-6174-BC86-4E90CCF0AFEC}"/>
                    </a:ext>
                  </a:extLst>
                </p:cNvPr>
                <p:cNvSpPr/>
                <p:nvPr/>
              </p:nvSpPr>
              <p:spPr>
                <a:xfrm>
                  <a:off x="8905680" y="5462498"/>
                  <a:ext cx="288631" cy="164413"/>
                </a:xfrm>
                <a:custGeom>
                  <a:avLst/>
                  <a:gdLst>
                    <a:gd name="connsiteX0" fmla="*/ 2501 w 288631"/>
                    <a:gd name="connsiteY0" fmla="*/ 164414 h 164413"/>
                    <a:gd name="connsiteX1" fmla="*/ 10921 w 288631"/>
                    <a:gd name="connsiteY1" fmla="*/ 101295 h 164413"/>
                    <a:gd name="connsiteX2" fmla="*/ 76275 w 288631"/>
                    <a:gd name="connsiteY2" fmla="*/ 94094 h 164413"/>
                    <a:gd name="connsiteX3" fmla="*/ 136041 w 288631"/>
                    <a:gd name="connsiteY3" fmla="*/ 0 h 164413"/>
                    <a:gd name="connsiteX4" fmla="*/ 229272 w 288631"/>
                    <a:gd name="connsiteY4" fmla="*/ 0 h 164413"/>
                    <a:gd name="connsiteX5" fmla="*/ 276339 w 288631"/>
                    <a:gd name="connsiteY5" fmla="*/ 52578 h 164413"/>
                    <a:gd name="connsiteX6" fmla="*/ 288632 w 288631"/>
                    <a:gd name="connsiteY6" fmla="*/ 164414 h 164413"/>
                    <a:gd name="connsiteX7" fmla="*/ 2501 w 288631"/>
                    <a:gd name="connsiteY7" fmla="*/ 164414 h 16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31" h="164413">
                      <a:moveTo>
                        <a:pt x="2501" y="164414"/>
                      </a:moveTo>
                      <a:cubicBezTo>
                        <a:pt x="697" y="148044"/>
                        <a:pt x="-5068" y="112979"/>
                        <a:pt x="10921" y="101295"/>
                      </a:cubicBezTo>
                      <a:cubicBezTo>
                        <a:pt x="22580" y="92786"/>
                        <a:pt x="69125" y="96812"/>
                        <a:pt x="76275" y="94094"/>
                      </a:cubicBezTo>
                      <a:cubicBezTo>
                        <a:pt x="85013" y="90779"/>
                        <a:pt x="127545" y="14135"/>
                        <a:pt x="136041" y="0"/>
                      </a:cubicBezTo>
                      <a:lnTo>
                        <a:pt x="229272" y="0"/>
                      </a:lnTo>
                      <a:lnTo>
                        <a:pt x="276339" y="52578"/>
                      </a:lnTo>
                      <a:lnTo>
                        <a:pt x="288632" y="164414"/>
                      </a:lnTo>
                      <a:lnTo>
                        <a:pt x="2501" y="164414"/>
                      </a:lnTo>
                      <a:close/>
                    </a:path>
                  </a:pathLst>
                </a:custGeom>
                <a:solidFill>
                  <a:srgbClr val="152F32"/>
                </a:solidFill>
                <a:ln w="12690" cap="flat">
                  <a:noFill/>
                  <a:prstDash val="solid"/>
                  <a:miter/>
                </a:ln>
              </p:spPr>
              <p:txBody>
                <a:bodyPr rtlCol="0" anchor="ctr"/>
                <a:lstStyle/>
                <a:p>
                  <a:endParaRPr lang="nl-NL" sz="1349"/>
                </a:p>
              </p:txBody>
            </p:sp>
            <p:sp>
              <p:nvSpPr>
                <p:cNvPr id="2001" name="Vrije vorm 2000">
                  <a:extLst>
                    <a:ext uri="{FF2B5EF4-FFF2-40B4-BE49-F238E27FC236}">
                      <a16:creationId xmlns:a16="http://schemas.microsoft.com/office/drawing/2014/main" id="{6BA7C1C8-DD4C-0703-ECCD-3C94FF7EC3D4}"/>
                    </a:ext>
                  </a:extLst>
                </p:cNvPr>
                <p:cNvSpPr/>
                <p:nvPr/>
              </p:nvSpPr>
              <p:spPr>
                <a:xfrm>
                  <a:off x="9620587" y="5462498"/>
                  <a:ext cx="252031" cy="164413"/>
                </a:xfrm>
                <a:custGeom>
                  <a:avLst/>
                  <a:gdLst>
                    <a:gd name="connsiteX0" fmla="*/ 252032 w 252031"/>
                    <a:gd name="connsiteY0" fmla="*/ 164414 h 164413"/>
                    <a:gd name="connsiteX1" fmla="*/ 234556 w 252031"/>
                    <a:gd name="connsiteY1" fmla="*/ 101295 h 164413"/>
                    <a:gd name="connsiteX2" fmla="*/ 206019 w 252031"/>
                    <a:gd name="connsiteY2" fmla="*/ 94094 h 164413"/>
                    <a:gd name="connsiteX3" fmla="*/ 132766 w 252031"/>
                    <a:gd name="connsiteY3" fmla="*/ 0 h 164413"/>
                    <a:gd name="connsiteX4" fmla="*/ 39522 w 252031"/>
                    <a:gd name="connsiteY4" fmla="*/ 0 h 164413"/>
                    <a:gd name="connsiteX5" fmla="*/ 0 w 252031"/>
                    <a:gd name="connsiteY5" fmla="*/ 52578 h 164413"/>
                    <a:gd name="connsiteX6" fmla="*/ 3746 w 252031"/>
                    <a:gd name="connsiteY6" fmla="*/ 164414 h 164413"/>
                    <a:gd name="connsiteX7" fmla="*/ 252032 w 252031"/>
                    <a:gd name="connsiteY7" fmla="*/ 164414 h 16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31" h="164413">
                      <a:moveTo>
                        <a:pt x="252032" y="164414"/>
                      </a:moveTo>
                      <a:cubicBezTo>
                        <a:pt x="251473" y="148044"/>
                        <a:pt x="252235" y="112979"/>
                        <a:pt x="234556" y="101295"/>
                      </a:cubicBezTo>
                      <a:cubicBezTo>
                        <a:pt x="221666" y="92761"/>
                        <a:pt x="213564" y="96812"/>
                        <a:pt x="206019" y="94094"/>
                      </a:cubicBezTo>
                      <a:cubicBezTo>
                        <a:pt x="196812" y="90779"/>
                        <a:pt x="143281" y="14135"/>
                        <a:pt x="132766" y="0"/>
                      </a:cubicBezTo>
                      <a:lnTo>
                        <a:pt x="39522" y="0"/>
                      </a:lnTo>
                      <a:lnTo>
                        <a:pt x="0" y="52578"/>
                      </a:lnTo>
                      <a:lnTo>
                        <a:pt x="3746" y="164414"/>
                      </a:lnTo>
                      <a:lnTo>
                        <a:pt x="252032" y="164414"/>
                      </a:lnTo>
                      <a:close/>
                    </a:path>
                  </a:pathLst>
                </a:custGeom>
                <a:solidFill>
                  <a:srgbClr val="152F32"/>
                </a:solidFill>
                <a:ln w="12690" cap="flat">
                  <a:noFill/>
                  <a:prstDash val="solid"/>
                  <a:miter/>
                </a:ln>
              </p:spPr>
              <p:txBody>
                <a:bodyPr rtlCol="0" anchor="ctr"/>
                <a:lstStyle/>
                <a:p>
                  <a:endParaRPr lang="nl-NL" sz="1349"/>
                </a:p>
              </p:txBody>
            </p:sp>
            <p:sp>
              <p:nvSpPr>
                <p:cNvPr id="2002" name="Vrije vorm 2001">
                  <a:extLst>
                    <a:ext uri="{FF2B5EF4-FFF2-40B4-BE49-F238E27FC236}">
                      <a16:creationId xmlns:a16="http://schemas.microsoft.com/office/drawing/2014/main" id="{FA598DCB-79CE-6783-703A-F1E1A70DF7BA}"/>
                    </a:ext>
                  </a:extLst>
                </p:cNvPr>
                <p:cNvSpPr/>
                <p:nvPr/>
              </p:nvSpPr>
              <p:spPr>
                <a:xfrm>
                  <a:off x="8864823" y="3003526"/>
                  <a:ext cx="490257" cy="2519017"/>
                </a:xfrm>
                <a:custGeom>
                  <a:avLst/>
                  <a:gdLst>
                    <a:gd name="connsiteX0" fmla="*/ 18338 w 490257"/>
                    <a:gd name="connsiteY0" fmla="*/ 0 h 2519017"/>
                    <a:gd name="connsiteX1" fmla="*/ 0 w 490257"/>
                    <a:gd name="connsiteY1" fmla="*/ 507746 h 2519017"/>
                    <a:gd name="connsiteX2" fmla="*/ 87681 w 490257"/>
                    <a:gd name="connsiteY2" fmla="*/ 2498330 h 2519017"/>
                    <a:gd name="connsiteX3" fmla="*/ 408394 w 490257"/>
                    <a:gd name="connsiteY3" fmla="*/ 2519018 h 2519017"/>
                    <a:gd name="connsiteX4" fmla="*/ 490258 w 490257"/>
                    <a:gd name="connsiteY4" fmla="*/ 727582 h 2519017"/>
                    <a:gd name="connsiteX5" fmla="*/ 341693 w 490257"/>
                    <a:gd name="connsiteY5" fmla="*/ 0 h 25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57" h="2519017">
                      <a:moveTo>
                        <a:pt x="18338" y="0"/>
                      </a:moveTo>
                      <a:lnTo>
                        <a:pt x="0" y="507746"/>
                      </a:lnTo>
                      <a:lnTo>
                        <a:pt x="87681" y="2498330"/>
                      </a:lnTo>
                      <a:lnTo>
                        <a:pt x="408394" y="2519018"/>
                      </a:lnTo>
                      <a:lnTo>
                        <a:pt x="490258" y="727582"/>
                      </a:lnTo>
                      <a:lnTo>
                        <a:pt x="341693" y="0"/>
                      </a:lnTo>
                      <a:close/>
                    </a:path>
                  </a:pathLst>
                </a:custGeom>
                <a:solidFill>
                  <a:srgbClr val="77ADDA"/>
                </a:solidFill>
                <a:ln w="12690" cap="flat">
                  <a:noFill/>
                  <a:prstDash val="solid"/>
                  <a:miter/>
                </a:ln>
              </p:spPr>
              <p:txBody>
                <a:bodyPr rtlCol="0" anchor="ctr"/>
                <a:lstStyle/>
                <a:p>
                  <a:endParaRPr lang="nl-NL" sz="1349"/>
                </a:p>
              </p:txBody>
            </p:sp>
            <p:sp>
              <p:nvSpPr>
                <p:cNvPr id="2003" name="Vrije vorm 2002">
                  <a:extLst>
                    <a:ext uri="{FF2B5EF4-FFF2-40B4-BE49-F238E27FC236}">
                      <a16:creationId xmlns:a16="http://schemas.microsoft.com/office/drawing/2014/main" id="{305F58D2-9696-E7E9-6BEA-CE1926B061C0}"/>
                    </a:ext>
                  </a:extLst>
                </p:cNvPr>
                <p:cNvSpPr/>
                <p:nvPr/>
              </p:nvSpPr>
              <p:spPr>
                <a:xfrm>
                  <a:off x="9245772" y="3019033"/>
                  <a:ext cx="561721" cy="2497948"/>
                </a:xfrm>
                <a:custGeom>
                  <a:avLst/>
                  <a:gdLst>
                    <a:gd name="connsiteX0" fmla="*/ 462674 w 561721"/>
                    <a:gd name="connsiteY0" fmla="*/ 0 h 2497948"/>
                    <a:gd name="connsiteX1" fmla="*/ 505054 w 561721"/>
                    <a:gd name="connsiteY1" fmla="*/ 375653 h 2497948"/>
                    <a:gd name="connsiteX2" fmla="*/ 561721 w 561721"/>
                    <a:gd name="connsiteY2" fmla="*/ 2489846 h 2497948"/>
                    <a:gd name="connsiteX3" fmla="*/ 277888 w 561721"/>
                    <a:gd name="connsiteY3" fmla="*/ 2497949 h 2497948"/>
                    <a:gd name="connsiteX4" fmla="*/ 0 w 561721"/>
                    <a:gd name="connsiteY4" fmla="*/ 456806 h 249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721" h="2497948">
                      <a:moveTo>
                        <a:pt x="462674" y="0"/>
                      </a:moveTo>
                      <a:lnTo>
                        <a:pt x="505054" y="375653"/>
                      </a:lnTo>
                      <a:lnTo>
                        <a:pt x="561721" y="2489846"/>
                      </a:lnTo>
                      <a:lnTo>
                        <a:pt x="277888" y="2497949"/>
                      </a:lnTo>
                      <a:lnTo>
                        <a:pt x="0" y="456806"/>
                      </a:lnTo>
                      <a:close/>
                    </a:path>
                  </a:pathLst>
                </a:custGeom>
                <a:solidFill>
                  <a:srgbClr val="77ADDA"/>
                </a:solidFill>
                <a:ln w="12690" cap="flat">
                  <a:noFill/>
                  <a:prstDash val="solid"/>
                  <a:miter/>
                </a:ln>
              </p:spPr>
              <p:txBody>
                <a:bodyPr rtlCol="0" anchor="ctr"/>
                <a:lstStyle/>
                <a:p>
                  <a:endParaRPr lang="nl-NL" sz="1349"/>
                </a:p>
              </p:txBody>
            </p:sp>
            <p:sp>
              <p:nvSpPr>
                <p:cNvPr id="2004" name="Vrije vorm 2003">
                  <a:extLst>
                    <a:ext uri="{FF2B5EF4-FFF2-40B4-BE49-F238E27FC236}">
                      <a16:creationId xmlns:a16="http://schemas.microsoft.com/office/drawing/2014/main" id="{9BDF269C-CC12-98B7-5B5F-6871D7726783}"/>
                    </a:ext>
                  </a:extLst>
                </p:cNvPr>
                <p:cNvSpPr/>
                <p:nvPr/>
              </p:nvSpPr>
              <p:spPr>
                <a:xfrm>
                  <a:off x="8852288" y="1874446"/>
                  <a:ext cx="930897" cy="1856662"/>
                </a:xfrm>
                <a:custGeom>
                  <a:avLst/>
                  <a:gdLst>
                    <a:gd name="connsiteX0" fmla="*/ 930897 w 930897"/>
                    <a:gd name="connsiteY0" fmla="*/ 1843506 h 1856662"/>
                    <a:gd name="connsiteX1" fmla="*/ 0 w 930897"/>
                    <a:gd name="connsiteY1" fmla="*/ 1856663 h 1856662"/>
                    <a:gd name="connsiteX2" fmla="*/ 47536 w 930897"/>
                    <a:gd name="connsiteY2" fmla="*/ 636612 h 1856662"/>
                    <a:gd name="connsiteX3" fmla="*/ 16675 w 930897"/>
                    <a:gd name="connsiteY3" fmla="*/ 97472 h 1856662"/>
                    <a:gd name="connsiteX4" fmla="*/ 438696 w 930897"/>
                    <a:gd name="connsiteY4" fmla="*/ 0 h 1856662"/>
                    <a:gd name="connsiteX5" fmla="*/ 860729 w 930897"/>
                    <a:gd name="connsiteY5" fmla="*/ 97472 h 1856662"/>
                    <a:gd name="connsiteX6" fmla="*/ 836167 w 930897"/>
                    <a:gd name="connsiteY6" fmla="*/ 636612 h 1856662"/>
                    <a:gd name="connsiteX7" fmla="*/ 930897 w 930897"/>
                    <a:gd name="connsiteY7" fmla="*/ 1843506 h 185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0897" h="1856662">
                      <a:moveTo>
                        <a:pt x="930897" y="1843506"/>
                      </a:moveTo>
                      <a:lnTo>
                        <a:pt x="0" y="1856663"/>
                      </a:lnTo>
                      <a:lnTo>
                        <a:pt x="47536" y="636612"/>
                      </a:lnTo>
                      <a:lnTo>
                        <a:pt x="16675" y="97472"/>
                      </a:lnTo>
                      <a:cubicBezTo>
                        <a:pt x="131242" y="33668"/>
                        <a:pt x="275488" y="0"/>
                        <a:pt x="438696" y="0"/>
                      </a:cubicBezTo>
                      <a:cubicBezTo>
                        <a:pt x="601916" y="0"/>
                        <a:pt x="746163" y="33668"/>
                        <a:pt x="860729" y="97472"/>
                      </a:cubicBezTo>
                      <a:lnTo>
                        <a:pt x="836167" y="636612"/>
                      </a:lnTo>
                      <a:lnTo>
                        <a:pt x="930897" y="1843506"/>
                      </a:lnTo>
                      <a:close/>
                    </a:path>
                  </a:pathLst>
                </a:custGeom>
                <a:solidFill>
                  <a:srgbClr val="77ADDA"/>
                </a:solidFill>
                <a:ln w="12690" cap="flat">
                  <a:noFill/>
                  <a:prstDash val="solid"/>
                  <a:miter/>
                </a:ln>
              </p:spPr>
              <p:txBody>
                <a:bodyPr rtlCol="0" anchor="ctr"/>
                <a:lstStyle/>
                <a:p>
                  <a:endParaRPr lang="nl-NL" sz="1349"/>
                </a:p>
              </p:txBody>
            </p:sp>
            <p:sp>
              <p:nvSpPr>
                <p:cNvPr id="2005" name="Vrije vorm 2004">
                  <a:extLst>
                    <a:ext uri="{FF2B5EF4-FFF2-40B4-BE49-F238E27FC236}">
                      <a16:creationId xmlns:a16="http://schemas.microsoft.com/office/drawing/2014/main" id="{262510F5-BDE9-A923-3DBC-3A04F041F731}"/>
                    </a:ext>
                  </a:extLst>
                </p:cNvPr>
                <p:cNvSpPr/>
                <p:nvPr/>
              </p:nvSpPr>
              <p:spPr>
                <a:xfrm>
                  <a:off x="9156732" y="1593471"/>
                  <a:ext cx="268528" cy="612063"/>
                </a:xfrm>
                <a:custGeom>
                  <a:avLst/>
                  <a:gdLst>
                    <a:gd name="connsiteX0" fmla="*/ 0 w 268528"/>
                    <a:gd name="connsiteY0" fmla="*/ 288810 h 612063"/>
                    <a:gd name="connsiteX1" fmla="*/ 130886 w 268528"/>
                    <a:gd name="connsiteY1" fmla="*/ 612063 h 612063"/>
                    <a:gd name="connsiteX2" fmla="*/ 268529 w 268528"/>
                    <a:gd name="connsiteY2" fmla="*/ 288810 h 612063"/>
                    <a:gd name="connsiteX3" fmla="*/ 243408 w 268528"/>
                    <a:gd name="connsiteY3" fmla="*/ 0 h 612063"/>
                    <a:gd name="connsiteX4" fmla="*/ 25159 w 268528"/>
                    <a:gd name="connsiteY4" fmla="*/ 0 h 612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28" h="612063">
                      <a:moveTo>
                        <a:pt x="0" y="288810"/>
                      </a:moveTo>
                      <a:lnTo>
                        <a:pt x="130886" y="612063"/>
                      </a:lnTo>
                      <a:lnTo>
                        <a:pt x="268529" y="288810"/>
                      </a:lnTo>
                      <a:lnTo>
                        <a:pt x="243408" y="0"/>
                      </a:lnTo>
                      <a:lnTo>
                        <a:pt x="25159" y="0"/>
                      </a:lnTo>
                      <a:close/>
                    </a:path>
                  </a:pathLst>
                </a:custGeom>
                <a:solidFill>
                  <a:srgbClr val="E5B6AE"/>
                </a:solidFill>
                <a:ln w="12690" cap="flat">
                  <a:noFill/>
                  <a:prstDash val="solid"/>
                  <a:miter/>
                </a:ln>
              </p:spPr>
              <p:txBody>
                <a:bodyPr rtlCol="0" anchor="ctr"/>
                <a:lstStyle/>
                <a:p>
                  <a:endParaRPr lang="nl-NL" sz="1349"/>
                </a:p>
              </p:txBody>
            </p:sp>
            <p:sp>
              <p:nvSpPr>
                <p:cNvPr id="2006" name="Vrije vorm 2005">
                  <a:extLst>
                    <a:ext uri="{FF2B5EF4-FFF2-40B4-BE49-F238E27FC236}">
                      <a16:creationId xmlns:a16="http://schemas.microsoft.com/office/drawing/2014/main" id="{B28E392A-72A3-E2D2-E565-99C3BE23A3B3}"/>
                    </a:ext>
                  </a:extLst>
                </p:cNvPr>
                <p:cNvSpPr/>
                <p:nvPr/>
              </p:nvSpPr>
              <p:spPr>
                <a:xfrm>
                  <a:off x="9212244" y="2019391"/>
                  <a:ext cx="154635" cy="186143"/>
                </a:xfrm>
                <a:custGeom>
                  <a:avLst/>
                  <a:gdLst>
                    <a:gd name="connsiteX0" fmla="*/ 0 w 154635"/>
                    <a:gd name="connsiteY0" fmla="*/ 0 h 186143"/>
                    <a:gd name="connsiteX1" fmla="*/ 75374 w 154635"/>
                    <a:gd name="connsiteY1" fmla="*/ 186144 h 186143"/>
                    <a:gd name="connsiteX2" fmla="*/ 154635 w 154635"/>
                    <a:gd name="connsiteY2" fmla="*/ 0 h 186143"/>
                  </a:gdLst>
                  <a:ahLst/>
                  <a:cxnLst>
                    <a:cxn ang="0">
                      <a:pos x="connsiteX0" y="connsiteY0"/>
                    </a:cxn>
                    <a:cxn ang="0">
                      <a:pos x="connsiteX1" y="connsiteY1"/>
                    </a:cxn>
                    <a:cxn ang="0">
                      <a:pos x="connsiteX2" y="connsiteY2"/>
                    </a:cxn>
                  </a:cxnLst>
                  <a:rect l="l" t="t" r="r" b="b"/>
                  <a:pathLst>
                    <a:path w="154635" h="186143">
                      <a:moveTo>
                        <a:pt x="0" y="0"/>
                      </a:moveTo>
                      <a:lnTo>
                        <a:pt x="75374" y="186144"/>
                      </a:lnTo>
                      <a:lnTo>
                        <a:pt x="154635" y="0"/>
                      </a:lnTo>
                      <a:close/>
                    </a:path>
                  </a:pathLst>
                </a:custGeom>
                <a:solidFill>
                  <a:srgbClr val="FFFFFF"/>
                </a:solidFill>
                <a:ln w="12690" cap="flat">
                  <a:noFill/>
                  <a:prstDash val="solid"/>
                  <a:miter/>
                </a:ln>
              </p:spPr>
              <p:txBody>
                <a:bodyPr rtlCol="0" anchor="ctr"/>
                <a:lstStyle/>
                <a:p>
                  <a:endParaRPr lang="nl-NL" sz="1349"/>
                </a:p>
              </p:txBody>
            </p:sp>
            <p:sp>
              <p:nvSpPr>
                <p:cNvPr id="2007" name="Vrije vorm 2006">
                  <a:extLst>
                    <a:ext uri="{FF2B5EF4-FFF2-40B4-BE49-F238E27FC236}">
                      <a16:creationId xmlns:a16="http://schemas.microsoft.com/office/drawing/2014/main" id="{27913CEC-975F-EE76-3EF9-75DB3C0D1DFB}"/>
                    </a:ext>
                  </a:extLst>
                </p:cNvPr>
                <p:cNvSpPr/>
                <p:nvPr/>
              </p:nvSpPr>
              <p:spPr>
                <a:xfrm>
                  <a:off x="8662918" y="1971918"/>
                  <a:ext cx="273103" cy="1631135"/>
                </a:xfrm>
                <a:custGeom>
                  <a:avLst/>
                  <a:gdLst>
                    <a:gd name="connsiteX0" fmla="*/ 206045 w 273103"/>
                    <a:gd name="connsiteY0" fmla="*/ 0 h 1631135"/>
                    <a:gd name="connsiteX1" fmla="*/ 0 w 273103"/>
                    <a:gd name="connsiteY1" fmla="*/ 956525 h 1631135"/>
                    <a:gd name="connsiteX2" fmla="*/ 34303 w 273103"/>
                    <a:gd name="connsiteY2" fmla="*/ 1631136 h 1631135"/>
                    <a:gd name="connsiteX3" fmla="*/ 130277 w 273103"/>
                    <a:gd name="connsiteY3" fmla="*/ 1631136 h 1631135"/>
                    <a:gd name="connsiteX4" fmla="*/ 202641 w 273103"/>
                    <a:gd name="connsiteY4" fmla="*/ 969695 h 1631135"/>
                    <a:gd name="connsiteX5" fmla="*/ 273100 w 273103"/>
                    <a:gd name="connsiteY5" fmla="*/ 517829 h 1631135"/>
                    <a:gd name="connsiteX6" fmla="*/ 206045 w 273103"/>
                    <a:gd name="connsiteY6" fmla="*/ 0 h 163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103" h="1631135">
                      <a:moveTo>
                        <a:pt x="206045" y="0"/>
                      </a:moveTo>
                      <a:cubicBezTo>
                        <a:pt x="94031" y="35217"/>
                        <a:pt x="0" y="710704"/>
                        <a:pt x="0" y="956525"/>
                      </a:cubicBezTo>
                      <a:cubicBezTo>
                        <a:pt x="0" y="1202359"/>
                        <a:pt x="34303" y="1631136"/>
                        <a:pt x="34303" y="1631136"/>
                      </a:cubicBezTo>
                      <a:lnTo>
                        <a:pt x="130277" y="1631136"/>
                      </a:lnTo>
                      <a:cubicBezTo>
                        <a:pt x="130277" y="1631136"/>
                        <a:pt x="185483" y="1078306"/>
                        <a:pt x="202641" y="969695"/>
                      </a:cubicBezTo>
                      <a:cubicBezTo>
                        <a:pt x="219786" y="861072"/>
                        <a:pt x="273100" y="517829"/>
                        <a:pt x="273100" y="517829"/>
                      </a:cubicBezTo>
                      <a:cubicBezTo>
                        <a:pt x="273100" y="517829"/>
                        <a:pt x="274650" y="154356"/>
                        <a:pt x="206045" y="0"/>
                      </a:cubicBezTo>
                      <a:close/>
                    </a:path>
                  </a:pathLst>
                </a:custGeom>
                <a:solidFill>
                  <a:srgbClr val="E6B6AE"/>
                </a:solidFill>
                <a:ln w="12690" cap="flat">
                  <a:noFill/>
                  <a:prstDash val="solid"/>
                  <a:miter/>
                </a:ln>
              </p:spPr>
              <p:txBody>
                <a:bodyPr rtlCol="0" anchor="ctr"/>
                <a:lstStyle/>
                <a:p>
                  <a:endParaRPr lang="nl-NL" sz="1349"/>
                </a:p>
              </p:txBody>
            </p:sp>
            <p:sp>
              <p:nvSpPr>
                <p:cNvPr id="2008" name="Vrije vorm 2007">
                  <a:extLst>
                    <a:ext uri="{FF2B5EF4-FFF2-40B4-BE49-F238E27FC236}">
                      <a16:creationId xmlns:a16="http://schemas.microsoft.com/office/drawing/2014/main" id="{F8A2C6B3-EF86-1EF7-BEC1-12BD2EBE0DF3}"/>
                    </a:ext>
                  </a:extLst>
                </p:cNvPr>
                <p:cNvSpPr/>
                <p:nvPr/>
              </p:nvSpPr>
              <p:spPr>
                <a:xfrm>
                  <a:off x="9166765" y="1663309"/>
                  <a:ext cx="243624" cy="143317"/>
                </a:xfrm>
                <a:custGeom>
                  <a:avLst/>
                  <a:gdLst>
                    <a:gd name="connsiteX0" fmla="*/ 0 w 243624"/>
                    <a:gd name="connsiteY0" fmla="*/ 103657 h 143317"/>
                    <a:gd name="connsiteX1" fmla="*/ 1194 w 243624"/>
                    <a:gd name="connsiteY1" fmla="*/ 88913 h 143317"/>
                    <a:gd name="connsiteX2" fmla="*/ 240018 w 243624"/>
                    <a:gd name="connsiteY2" fmla="*/ 0 h 143317"/>
                    <a:gd name="connsiteX3" fmla="*/ 243625 w 243624"/>
                    <a:gd name="connsiteY3" fmla="*/ 47968 h 143317"/>
                    <a:gd name="connsiteX4" fmla="*/ 83541 w 243624"/>
                    <a:gd name="connsiteY4" fmla="*/ 142748 h 143317"/>
                    <a:gd name="connsiteX5" fmla="*/ 0 w 243624"/>
                    <a:gd name="connsiteY5" fmla="*/ 10365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24" h="143317">
                      <a:moveTo>
                        <a:pt x="0" y="103657"/>
                      </a:moveTo>
                      <a:lnTo>
                        <a:pt x="1194" y="88913"/>
                      </a:lnTo>
                      <a:cubicBezTo>
                        <a:pt x="78575" y="99962"/>
                        <a:pt x="172707" y="66358"/>
                        <a:pt x="240018" y="0"/>
                      </a:cubicBezTo>
                      <a:lnTo>
                        <a:pt x="243625" y="47968"/>
                      </a:lnTo>
                      <a:cubicBezTo>
                        <a:pt x="195872" y="127762"/>
                        <a:pt x="131852" y="147079"/>
                        <a:pt x="83541" y="142748"/>
                      </a:cubicBezTo>
                      <a:cubicBezTo>
                        <a:pt x="56820" y="140348"/>
                        <a:pt x="21375" y="131343"/>
                        <a:pt x="0" y="103657"/>
                      </a:cubicBezTo>
                      <a:close/>
                    </a:path>
                  </a:pathLst>
                </a:custGeom>
                <a:solidFill>
                  <a:srgbClr val="C4918C"/>
                </a:solidFill>
                <a:ln w="12690" cap="flat">
                  <a:noFill/>
                  <a:prstDash val="solid"/>
                  <a:miter/>
                </a:ln>
              </p:spPr>
              <p:txBody>
                <a:bodyPr rtlCol="0" anchor="ctr"/>
                <a:lstStyle/>
                <a:p>
                  <a:endParaRPr lang="nl-NL" sz="1349"/>
                </a:p>
              </p:txBody>
            </p:sp>
            <p:sp>
              <p:nvSpPr>
                <p:cNvPr id="2009" name="Vrije vorm 2008">
                  <a:extLst>
                    <a:ext uri="{FF2B5EF4-FFF2-40B4-BE49-F238E27FC236}">
                      <a16:creationId xmlns:a16="http://schemas.microsoft.com/office/drawing/2014/main" id="{7206776F-13BB-02E9-D6F9-ADE1DC8C96E1}"/>
                    </a:ext>
                  </a:extLst>
                </p:cNvPr>
                <p:cNvSpPr/>
                <p:nvPr/>
              </p:nvSpPr>
              <p:spPr>
                <a:xfrm>
                  <a:off x="8650929" y="1971918"/>
                  <a:ext cx="285092" cy="700976"/>
                </a:xfrm>
                <a:custGeom>
                  <a:avLst/>
                  <a:gdLst>
                    <a:gd name="connsiteX0" fmla="*/ 218034 w 285092"/>
                    <a:gd name="connsiteY0" fmla="*/ 0 h 700976"/>
                    <a:gd name="connsiteX1" fmla="*/ 0 w 285092"/>
                    <a:gd name="connsiteY1" fmla="*/ 671728 h 700976"/>
                    <a:gd name="connsiteX2" fmla="*/ 265608 w 285092"/>
                    <a:gd name="connsiteY2" fmla="*/ 700976 h 700976"/>
                    <a:gd name="connsiteX3" fmla="*/ 285090 w 285092"/>
                    <a:gd name="connsiteY3" fmla="*/ 517829 h 700976"/>
                    <a:gd name="connsiteX4" fmla="*/ 218034 w 285092"/>
                    <a:gd name="connsiteY4" fmla="*/ 0 h 700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2" h="700976">
                      <a:moveTo>
                        <a:pt x="218034" y="0"/>
                      </a:moveTo>
                      <a:cubicBezTo>
                        <a:pt x="134709" y="26187"/>
                        <a:pt x="32119" y="377368"/>
                        <a:pt x="0" y="671728"/>
                      </a:cubicBezTo>
                      <a:lnTo>
                        <a:pt x="265608" y="700976"/>
                      </a:lnTo>
                      <a:cubicBezTo>
                        <a:pt x="280937" y="602462"/>
                        <a:pt x="285090" y="517829"/>
                        <a:pt x="285090" y="517829"/>
                      </a:cubicBezTo>
                      <a:cubicBezTo>
                        <a:pt x="285090" y="517829"/>
                        <a:pt x="286639" y="154356"/>
                        <a:pt x="218034" y="0"/>
                      </a:cubicBezTo>
                      <a:close/>
                    </a:path>
                  </a:pathLst>
                </a:custGeom>
                <a:solidFill>
                  <a:srgbClr val="77ADDA"/>
                </a:solidFill>
                <a:ln w="12690" cap="flat">
                  <a:noFill/>
                  <a:prstDash val="solid"/>
                  <a:miter/>
                </a:ln>
              </p:spPr>
              <p:txBody>
                <a:bodyPr rtlCol="0" anchor="ctr"/>
                <a:lstStyle/>
                <a:p>
                  <a:endParaRPr lang="nl-NL" sz="1349"/>
                </a:p>
              </p:txBody>
            </p:sp>
            <p:sp>
              <p:nvSpPr>
                <p:cNvPr id="2010" name="Vrije vorm 2009">
                  <a:extLst>
                    <a:ext uri="{FF2B5EF4-FFF2-40B4-BE49-F238E27FC236}">
                      <a16:creationId xmlns:a16="http://schemas.microsoft.com/office/drawing/2014/main" id="{05704699-B9F1-650A-0313-7DBBC8A10456}"/>
                    </a:ext>
                  </a:extLst>
                </p:cNvPr>
                <p:cNvSpPr/>
                <p:nvPr/>
              </p:nvSpPr>
              <p:spPr>
                <a:xfrm>
                  <a:off x="8684648" y="3603042"/>
                  <a:ext cx="167144" cy="302767"/>
                </a:xfrm>
                <a:custGeom>
                  <a:avLst/>
                  <a:gdLst>
                    <a:gd name="connsiteX0" fmla="*/ 108547 w 167144"/>
                    <a:gd name="connsiteY0" fmla="*/ 12 h 302767"/>
                    <a:gd name="connsiteX1" fmla="*/ 146774 w 167144"/>
                    <a:gd name="connsiteY1" fmla="*/ 103556 h 302767"/>
                    <a:gd name="connsiteX2" fmla="*/ 151536 w 167144"/>
                    <a:gd name="connsiteY2" fmla="*/ 159854 h 302767"/>
                    <a:gd name="connsiteX3" fmla="*/ 167145 w 167144"/>
                    <a:gd name="connsiteY3" fmla="*/ 230276 h 302767"/>
                    <a:gd name="connsiteX4" fmla="*/ 144335 w 167144"/>
                    <a:gd name="connsiteY4" fmla="*/ 221119 h 302767"/>
                    <a:gd name="connsiteX5" fmla="*/ 120815 w 167144"/>
                    <a:gd name="connsiteY5" fmla="*/ 171462 h 302767"/>
                    <a:gd name="connsiteX6" fmla="*/ 115481 w 167144"/>
                    <a:gd name="connsiteY6" fmla="*/ 126695 h 302767"/>
                    <a:gd name="connsiteX7" fmla="*/ 102350 w 167144"/>
                    <a:gd name="connsiteY7" fmla="*/ 166967 h 302767"/>
                    <a:gd name="connsiteX8" fmla="*/ 116725 w 167144"/>
                    <a:gd name="connsiteY8" fmla="*/ 231622 h 302767"/>
                    <a:gd name="connsiteX9" fmla="*/ 137833 w 167144"/>
                    <a:gd name="connsiteY9" fmla="*/ 263334 h 302767"/>
                    <a:gd name="connsiteX10" fmla="*/ 158991 w 167144"/>
                    <a:gd name="connsiteY10" fmla="*/ 287210 h 302767"/>
                    <a:gd name="connsiteX11" fmla="*/ 140957 w 167144"/>
                    <a:gd name="connsiteY11" fmla="*/ 294144 h 302767"/>
                    <a:gd name="connsiteX12" fmla="*/ 143256 w 167144"/>
                    <a:gd name="connsiteY12" fmla="*/ 302768 h 302767"/>
                    <a:gd name="connsiteX13" fmla="*/ 113868 w 167144"/>
                    <a:gd name="connsiteY13" fmla="*/ 300113 h 302767"/>
                    <a:gd name="connsiteX14" fmla="*/ 88455 w 167144"/>
                    <a:gd name="connsiteY14" fmla="*/ 285737 h 302767"/>
                    <a:gd name="connsiteX15" fmla="*/ 76098 w 167144"/>
                    <a:gd name="connsiteY15" fmla="*/ 285204 h 302767"/>
                    <a:gd name="connsiteX16" fmla="*/ 28448 w 167144"/>
                    <a:gd name="connsiteY16" fmla="*/ 247104 h 302767"/>
                    <a:gd name="connsiteX17" fmla="*/ 6490 w 167144"/>
                    <a:gd name="connsiteY17" fmla="*/ 225539 h 302767"/>
                    <a:gd name="connsiteX18" fmla="*/ 0 w 167144"/>
                    <a:gd name="connsiteY18" fmla="*/ 153886 h 302767"/>
                    <a:gd name="connsiteX19" fmla="*/ 12382 w 167144"/>
                    <a:gd name="connsiteY19" fmla="*/ 32728 h 302767"/>
                    <a:gd name="connsiteX20" fmla="*/ 12573 w 167144"/>
                    <a:gd name="connsiteY20" fmla="*/ 0 h 302767"/>
                    <a:gd name="connsiteX21" fmla="*/ 108547 w 167144"/>
                    <a:gd name="connsiteY21" fmla="*/ 12 h 3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144" h="302767">
                      <a:moveTo>
                        <a:pt x="108547" y="12"/>
                      </a:moveTo>
                      <a:cubicBezTo>
                        <a:pt x="116522" y="27127"/>
                        <a:pt x="142240" y="81509"/>
                        <a:pt x="146774" y="103556"/>
                      </a:cubicBezTo>
                      <a:cubicBezTo>
                        <a:pt x="148260" y="110756"/>
                        <a:pt x="148806" y="124993"/>
                        <a:pt x="151536" y="159854"/>
                      </a:cubicBezTo>
                      <a:cubicBezTo>
                        <a:pt x="156731" y="194856"/>
                        <a:pt x="167145" y="230276"/>
                        <a:pt x="167145" y="230276"/>
                      </a:cubicBezTo>
                      <a:cubicBezTo>
                        <a:pt x="167145" y="230276"/>
                        <a:pt x="152539" y="232283"/>
                        <a:pt x="144335" y="221119"/>
                      </a:cubicBezTo>
                      <a:cubicBezTo>
                        <a:pt x="136080" y="209969"/>
                        <a:pt x="122936" y="186817"/>
                        <a:pt x="120815" y="171462"/>
                      </a:cubicBezTo>
                      <a:cubicBezTo>
                        <a:pt x="118720" y="156108"/>
                        <a:pt x="117335" y="132029"/>
                        <a:pt x="115481" y="126695"/>
                      </a:cubicBezTo>
                      <a:cubicBezTo>
                        <a:pt x="107772" y="146545"/>
                        <a:pt x="102350" y="166967"/>
                        <a:pt x="102350" y="166967"/>
                      </a:cubicBezTo>
                      <a:cubicBezTo>
                        <a:pt x="106058" y="188557"/>
                        <a:pt x="113525" y="215811"/>
                        <a:pt x="116725" y="231622"/>
                      </a:cubicBezTo>
                      <a:cubicBezTo>
                        <a:pt x="123939" y="240043"/>
                        <a:pt x="137833" y="263334"/>
                        <a:pt x="137833" y="263334"/>
                      </a:cubicBezTo>
                      <a:cubicBezTo>
                        <a:pt x="140818" y="263398"/>
                        <a:pt x="156845" y="279692"/>
                        <a:pt x="158991" y="287210"/>
                      </a:cubicBezTo>
                      <a:cubicBezTo>
                        <a:pt x="150025" y="292811"/>
                        <a:pt x="140957" y="294144"/>
                        <a:pt x="140957" y="294144"/>
                      </a:cubicBezTo>
                      <a:cubicBezTo>
                        <a:pt x="143052" y="296850"/>
                        <a:pt x="143866" y="300050"/>
                        <a:pt x="143256" y="302768"/>
                      </a:cubicBezTo>
                      <a:lnTo>
                        <a:pt x="113868" y="300113"/>
                      </a:lnTo>
                      <a:lnTo>
                        <a:pt x="88455" y="285737"/>
                      </a:lnTo>
                      <a:lnTo>
                        <a:pt x="76098" y="285204"/>
                      </a:lnTo>
                      <a:lnTo>
                        <a:pt x="28448" y="247104"/>
                      </a:lnTo>
                      <a:lnTo>
                        <a:pt x="6490" y="225539"/>
                      </a:lnTo>
                      <a:lnTo>
                        <a:pt x="0" y="153886"/>
                      </a:lnTo>
                      <a:cubicBezTo>
                        <a:pt x="0" y="153886"/>
                        <a:pt x="12294" y="48374"/>
                        <a:pt x="12382" y="32728"/>
                      </a:cubicBezTo>
                      <a:cubicBezTo>
                        <a:pt x="12408" y="28778"/>
                        <a:pt x="12459" y="16523"/>
                        <a:pt x="12573" y="0"/>
                      </a:cubicBezTo>
                      <a:lnTo>
                        <a:pt x="108547" y="12"/>
                      </a:lnTo>
                      <a:close/>
                    </a:path>
                  </a:pathLst>
                </a:custGeom>
                <a:solidFill>
                  <a:srgbClr val="E6B6AE"/>
                </a:solidFill>
                <a:ln w="12690" cap="flat">
                  <a:noFill/>
                  <a:prstDash val="solid"/>
                  <a:miter/>
                </a:ln>
              </p:spPr>
              <p:txBody>
                <a:bodyPr rtlCol="0" anchor="ctr"/>
                <a:lstStyle/>
                <a:p>
                  <a:endParaRPr lang="nl-NL" sz="1349"/>
                </a:p>
              </p:txBody>
            </p:sp>
            <p:sp>
              <p:nvSpPr>
                <p:cNvPr id="2011" name="Vrije vorm 2010">
                  <a:extLst>
                    <a:ext uri="{FF2B5EF4-FFF2-40B4-BE49-F238E27FC236}">
                      <a16:creationId xmlns:a16="http://schemas.microsoft.com/office/drawing/2014/main" id="{76CAD67C-1AAE-37BA-8FAB-2FD942AD6783}"/>
                    </a:ext>
                  </a:extLst>
                </p:cNvPr>
                <p:cNvSpPr/>
                <p:nvPr/>
              </p:nvSpPr>
              <p:spPr>
                <a:xfrm>
                  <a:off x="9072665" y="1222766"/>
                  <a:ext cx="382377" cy="547260"/>
                </a:xfrm>
                <a:custGeom>
                  <a:avLst/>
                  <a:gdLst>
                    <a:gd name="connsiteX0" fmla="*/ 196487 w 382377"/>
                    <a:gd name="connsiteY0" fmla="*/ 1 h 547260"/>
                    <a:gd name="connsiteX1" fmla="*/ 382352 w 382377"/>
                    <a:gd name="connsiteY1" fmla="*/ 194048 h 547260"/>
                    <a:gd name="connsiteX2" fmla="*/ 327704 w 382377"/>
                    <a:gd name="connsiteY2" fmla="*/ 463301 h 547260"/>
                    <a:gd name="connsiteX3" fmla="*/ 137280 w 382377"/>
                    <a:gd name="connsiteY3" fmla="*/ 547260 h 547260"/>
                    <a:gd name="connsiteX4" fmla="*/ 40988 w 382377"/>
                    <a:gd name="connsiteY4" fmla="*/ 462424 h 547260"/>
                    <a:gd name="connsiteX5" fmla="*/ 1034 w 382377"/>
                    <a:gd name="connsiteY5" fmla="*/ 184396 h 547260"/>
                    <a:gd name="connsiteX6" fmla="*/ 196487 w 382377"/>
                    <a:gd name="connsiteY6" fmla="*/ 1 h 54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77" h="547260">
                      <a:moveTo>
                        <a:pt x="196487" y="1"/>
                      </a:moveTo>
                      <a:cubicBezTo>
                        <a:pt x="243350" y="2314"/>
                        <a:pt x="384536" y="10900"/>
                        <a:pt x="382352" y="194048"/>
                      </a:cubicBezTo>
                      <a:cubicBezTo>
                        <a:pt x="380180" y="377220"/>
                        <a:pt x="350666" y="436504"/>
                        <a:pt x="327704" y="463301"/>
                      </a:cubicBezTo>
                      <a:cubicBezTo>
                        <a:pt x="298354" y="497603"/>
                        <a:pt x="251465" y="535145"/>
                        <a:pt x="137280" y="547260"/>
                      </a:cubicBezTo>
                      <a:cubicBezTo>
                        <a:pt x="70935" y="541914"/>
                        <a:pt x="60889" y="501947"/>
                        <a:pt x="40988" y="462424"/>
                      </a:cubicBezTo>
                      <a:cubicBezTo>
                        <a:pt x="25139" y="430903"/>
                        <a:pt x="-6065" y="367428"/>
                        <a:pt x="1034" y="184396"/>
                      </a:cubicBezTo>
                      <a:cubicBezTo>
                        <a:pt x="8121" y="1361"/>
                        <a:pt x="149561" y="-60"/>
                        <a:pt x="196487" y="1"/>
                      </a:cubicBezTo>
                      <a:close/>
                    </a:path>
                  </a:pathLst>
                </a:custGeom>
                <a:solidFill>
                  <a:srgbClr val="E5B6AE"/>
                </a:solidFill>
                <a:ln w="12690" cap="flat">
                  <a:noFill/>
                  <a:prstDash val="solid"/>
                  <a:miter/>
                </a:ln>
              </p:spPr>
              <p:txBody>
                <a:bodyPr rtlCol="0" anchor="ctr"/>
                <a:lstStyle/>
                <a:p>
                  <a:endParaRPr lang="nl-NL" sz="1349"/>
                </a:p>
              </p:txBody>
            </p:sp>
            <p:sp>
              <p:nvSpPr>
                <p:cNvPr id="2012" name="Vrije vorm 2011">
                  <a:extLst>
                    <a:ext uri="{FF2B5EF4-FFF2-40B4-BE49-F238E27FC236}">
                      <a16:creationId xmlns:a16="http://schemas.microsoft.com/office/drawing/2014/main" id="{0121B13F-E567-A22A-A44B-C790CB79EF05}"/>
                    </a:ext>
                  </a:extLst>
                </p:cNvPr>
                <p:cNvSpPr/>
                <p:nvPr/>
              </p:nvSpPr>
              <p:spPr>
                <a:xfrm>
                  <a:off x="9253030" y="1488415"/>
                  <a:ext cx="32589" cy="39881"/>
                </a:xfrm>
                <a:custGeom>
                  <a:avLst/>
                  <a:gdLst>
                    <a:gd name="connsiteX0" fmla="*/ 17495 w 32589"/>
                    <a:gd name="connsiteY0" fmla="*/ 2 h 39881"/>
                    <a:gd name="connsiteX1" fmla="*/ 45 w 32589"/>
                    <a:gd name="connsiteY1" fmla="*/ 19662 h 39881"/>
                    <a:gd name="connsiteX2" fmla="*/ 15082 w 32589"/>
                    <a:gd name="connsiteY2" fmla="*/ 39880 h 39881"/>
                    <a:gd name="connsiteX3" fmla="*/ 32544 w 32589"/>
                    <a:gd name="connsiteY3" fmla="*/ 20233 h 39881"/>
                    <a:gd name="connsiteX4" fmla="*/ 17495 w 32589"/>
                    <a:gd name="connsiteY4" fmla="*/ 2 h 3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89" h="39881">
                      <a:moveTo>
                        <a:pt x="17495" y="2"/>
                      </a:moveTo>
                      <a:cubicBezTo>
                        <a:pt x="8516" y="-150"/>
                        <a:pt x="705" y="8651"/>
                        <a:pt x="45" y="19662"/>
                      </a:cubicBezTo>
                      <a:cubicBezTo>
                        <a:pt x="-616" y="30660"/>
                        <a:pt x="6103" y="39728"/>
                        <a:pt x="15082" y="39880"/>
                      </a:cubicBezTo>
                      <a:cubicBezTo>
                        <a:pt x="24060" y="40032"/>
                        <a:pt x="31871" y="31244"/>
                        <a:pt x="32544" y="20233"/>
                      </a:cubicBezTo>
                      <a:cubicBezTo>
                        <a:pt x="33205" y="9209"/>
                        <a:pt x="26461" y="154"/>
                        <a:pt x="17495" y="2"/>
                      </a:cubicBezTo>
                      <a:close/>
                    </a:path>
                  </a:pathLst>
                </a:custGeom>
                <a:solidFill>
                  <a:srgbClr val="152F32"/>
                </a:solidFill>
                <a:ln w="12690" cap="flat">
                  <a:noFill/>
                  <a:prstDash val="solid"/>
                  <a:miter/>
                </a:ln>
              </p:spPr>
              <p:txBody>
                <a:bodyPr rtlCol="0" anchor="ctr"/>
                <a:lstStyle/>
                <a:p>
                  <a:endParaRPr lang="nl-NL" sz="1349"/>
                </a:p>
              </p:txBody>
            </p:sp>
            <p:sp>
              <p:nvSpPr>
                <p:cNvPr id="2013" name="Vrije vorm 2012">
                  <a:extLst>
                    <a:ext uri="{FF2B5EF4-FFF2-40B4-BE49-F238E27FC236}">
                      <a16:creationId xmlns:a16="http://schemas.microsoft.com/office/drawing/2014/main" id="{4CA97ECA-FB05-2E96-348C-F86A556B3D2B}"/>
                    </a:ext>
                  </a:extLst>
                </p:cNvPr>
                <p:cNvSpPr/>
                <p:nvPr/>
              </p:nvSpPr>
              <p:spPr>
                <a:xfrm>
                  <a:off x="9106516" y="1488410"/>
                  <a:ext cx="32488" cy="39968"/>
                </a:xfrm>
                <a:custGeom>
                  <a:avLst/>
                  <a:gdLst>
                    <a:gd name="connsiteX0" fmla="*/ 16066 w 32488"/>
                    <a:gd name="connsiteY0" fmla="*/ 7 h 39968"/>
                    <a:gd name="connsiteX1" fmla="*/ 32487 w 32488"/>
                    <a:gd name="connsiteY1" fmla="*/ 20518 h 39968"/>
                    <a:gd name="connsiteX2" fmla="*/ 16447 w 32488"/>
                    <a:gd name="connsiteY2" fmla="*/ 39961 h 39968"/>
                    <a:gd name="connsiteX3" fmla="*/ 1 w 32488"/>
                    <a:gd name="connsiteY3" fmla="*/ 19451 h 39968"/>
                    <a:gd name="connsiteX4" fmla="*/ 16066 w 32488"/>
                    <a:gd name="connsiteY4" fmla="*/ 7 h 39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88" h="39968">
                      <a:moveTo>
                        <a:pt x="16066" y="7"/>
                      </a:moveTo>
                      <a:cubicBezTo>
                        <a:pt x="25045" y="299"/>
                        <a:pt x="32386" y="9494"/>
                        <a:pt x="32487" y="20518"/>
                      </a:cubicBezTo>
                      <a:cubicBezTo>
                        <a:pt x="32601" y="31554"/>
                        <a:pt x="25426" y="40253"/>
                        <a:pt x="16447" y="39961"/>
                      </a:cubicBezTo>
                      <a:cubicBezTo>
                        <a:pt x="7468" y="39657"/>
                        <a:pt x="115" y="30474"/>
                        <a:pt x="1" y="19451"/>
                      </a:cubicBezTo>
                      <a:cubicBezTo>
                        <a:pt x="-100" y="8402"/>
                        <a:pt x="7087" y="-285"/>
                        <a:pt x="16066" y="7"/>
                      </a:cubicBezTo>
                      <a:close/>
                    </a:path>
                  </a:pathLst>
                </a:custGeom>
                <a:solidFill>
                  <a:srgbClr val="152F32"/>
                </a:solidFill>
                <a:ln w="12690" cap="flat">
                  <a:noFill/>
                  <a:prstDash val="solid"/>
                  <a:miter/>
                </a:ln>
              </p:spPr>
              <p:txBody>
                <a:bodyPr rtlCol="0" anchor="ctr"/>
                <a:lstStyle/>
                <a:p>
                  <a:endParaRPr lang="nl-NL" sz="1349"/>
                </a:p>
              </p:txBody>
            </p:sp>
            <p:sp>
              <p:nvSpPr>
                <p:cNvPr id="2014" name="Vrije vorm 2013">
                  <a:extLst>
                    <a:ext uri="{FF2B5EF4-FFF2-40B4-BE49-F238E27FC236}">
                      <a16:creationId xmlns:a16="http://schemas.microsoft.com/office/drawing/2014/main" id="{9E5480C0-0EBC-EE18-A75C-6AD349A0CDAB}"/>
                    </a:ext>
                  </a:extLst>
                </p:cNvPr>
                <p:cNvSpPr/>
                <p:nvPr/>
              </p:nvSpPr>
              <p:spPr>
                <a:xfrm>
                  <a:off x="9131454" y="1646240"/>
                  <a:ext cx="95064" cy="22491"/>
                </a:xfrm>
                <a:custGeom>
                  <a:avLst/>
                  <a:gdLst>
                    <a:gd name="connsiteX0" fmla="*/ 53764 w 95064"/>
                    <a:gd name="connsiteY0" fmla="*/ 22492 h 22491"/>
                    <a:gd name="connsiteX1" fmla="*/ 2812 w 95064"/>
                    <a:gd name="connsiteY1" fmla="*/ 9550 h 22491"/>
                    <a:gd name="connsiteX2" fmla="*/ 513 w 95064"/>
                    <a:gd name="connsiteY2" fmla="*/ 2819 h 22491"/>
                    <a:gd name="connsiteX3" fmla="*/ 7244 w 95064"/>
                    <a:gd name="connsiteY3" fmla="*/ 521 h 22491"/>
                    <a:gd name="connsiteX4" fmla="*/ 87153 w 95064"/>
                    <a:gd name="connsiteY4" fmla="*/ 3950 h 22491"/>
                    <a:gd name="connsiteX5" fmla="*/ 94137 w 95064"/>
                    <a:gd name="connsiteY5" fmla="*/ 5169 h 22491"/>
                    <a:gd name="connsiteX6" fmla="*/ 92956 w 95064"/>
                    <a:gd name="connsiteY6" fmla="*/ 12166 h 22491"/>
                    <a:gd name="connsiteX7" fmla="*/ 53764 w 95064"/>
                    <a:gd name="connsiteY7" fmla="*/ 22492 h 2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64" h="22491">
                      <a:moveTo>
                        <a:pt x="53764" y="22492"/>
                      </a:moveTo>
                      <a:cubicBezTo>
                        <a:pt x="39934" y="22492"/>
                        <a:pt x="22776" y="19329"/>
                        <a:pt x="2812" y="9550"/>
                      </a:cubicBezTo>
                      <a:cubicBezTo>
                        <a:pt x="322" y="8331"/>
                        <a:pt x="-706" y="5309"/>
                        <a:pt x="513" y="2819"/>
                      </a:cubicBezTo>
                      <a:cubicBezTo>
                        <a:pt x="1732" y="317"/>
                        <a:pt x="4717" y="-711"/>
                        <a:pt x="7244" y="521"/>
                      </a:cubicBezTo>
                      <a:cubicBezTo>
                        <a:pt x="56482" y="24663"/>
                        <a:pt x="85921" y="4813"/>
                        <a:pt x="87153" y="3950"/>
                      </a:cubicBezTo>
                      <a:cubicBezTo>
                        <a:pt x="89401" y="2375"/>
                        <a:pt x="92550" y="2921"/>
                        <a:pt x="94137" y="5169"/>
                      </a:cubicBezTo>
                      <a:cubicBezTo>
                        <a:pt x="95737" y="7442"/>
                        <a:pt x="95217" y="10566"/>
                        <a:pt x="92956" y="12166"/>
                      </a:cubicBezTo>
                      <a:cubicBezTo>
                        <a:pt x="92067" y="12802"/>
                        <a:pt x="78021" y="22492"/>
                        <a:pt x="53764" y="22492"/>
                      </a:cubicBezTo>
                      <a:close/>
                    </a:path>
                  </a:pathLst>
                </a:custGeom>
                <a:solidFill>
                  <a:srgbClr val="C4918C"/>
                </a:solidFill>
                <a:ln w="12690" cap="flat">
                  <a:noFill/>
                  <a:prstDash val="solid"/>
                  <a:miter/>
                </a:ln>
              </p:spPr>
              <p:txBody>
                <a:bodyPr rtlCol="0" anchor="ctr"/>
                <a:lstStyle/>
                <a:p>
                  <a:endParaRPr lang="nl-NL" sz="1349"/>
                </a:p>
              </p:txBody>
            </p:sp>
            <p:sp>
              <p:nvSpPr>
                <p:cNvPr id="2015" name="Vrije vorm 2014">
                  <a:extLst>
                    <a:ext uri="{FF2B5EF4-FFF2-40B4-BE49-F238E27FC236}">
                      <a16:creationId xmlns:a16="http://schemas.microsoft.com/office/drawing/2014/main" id="{8BD5F0BC-1477-CD09-D87B-CC557A854BE5}"/>
                    </a:ext>
                  </a:extLst>
                </p:cNvPr>
                <p:cNvSpPr/>
                <p:nvPr/>
              </p:nvSpPr>
              <p:spPr>
                <a:xfrm>
                  <a:off x="9237148" y="1441265"/>
                  <a:ext cx="64668" cy="13712"/>
                </a:xfrm>
                <a:custGeom>
                  <a:avLst/>
                  <a:gdLst>
                    <a:gd name="connsiteX0" fmla="*/ 2184 w 64668"/>
                    <a:gd name="connsiteY0" fmla="*/ 13713 h 13712"/>
                    <a:gd name="connsiteX1" fmla="*/ 0 w 64668"/>
                    <a:gd name="connsiteY1" fmla="*/ 3896 h 13712"/>
                    <a:gd name="connsiteX2" fmla="*/ 64669 w 64668"/>
                    <a:gd name="connsiteY2" fmla="*/ 2968 h 13712"/>
                    <a:gd name="connsiteX3" fmla="*/ 61049 w 64668"/>
                    <a:gd name="connsiteY3" fmla="*/ 12341 h 13712"/>
                    <a:gd name="connsiteX4" fmla="*/ 2184 w 64668"/>
                    <a:gd name="connsiteY4" fmla="*/ 13713 h 13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68" h="13712">
                      <a:moveTo>
                        <a:pt x="2184" y="13713"/>
                      </a:moveTo>
                      <a:lnTo>
                        <a:pt x="0" y="3896"/>
                      </a:lnTo>
                      <a:cubicBezTo>
                        <a:pt x="19279" y="-372"/>
                        <a:pt x="52439" y="-1769"/>
                        <a:pt x="64669" y="2968"/>
                      </a:cubicBezTo>
                      <a:lnTo>
                        <a:pt x="61049" y="12341"/>
                      </a:lnTo>
                      <a:cubicBezTo>
                        <a:pt x="51689" y="8734"/>
                        <a:pt x="21425" y="9445"/>
                        <a:pt x="2184" y="13713"/>
                      </a:cubicBezTo>
                      <a:close/>
                    </a:path>
                  </a:pathLst>
                </a:custGeom>
                <a:solidFill>
                  <a:srgbClr val="152F32"/>
                </a:solidFill>
                <a:ln w="12690" cap="flat">
                  <a:noFill/>
                  <a:prstDash val="solid"/>
                  <a:miter/>
                </a:ln>
              </p:spPr>
              <p:txBody>
                <a:bodyPr rtlCol="0" anchor="ctr"/>
                <a:lstStyle/>
                <a:p>
                  <a:endParaRPr lang="nl-NL" sz="1349"/>
                </a:p>
              </p:txBody>
            </p:sp>
            <p:sp>
              <p:nvSpPr>
                <p:cNvPr id="2016" name="Vrije vorm 2015">
                  <a:extLst>
                    <a:ext uri="{FF2B5EF4-FFF2-40B4-BE49-F238E27FC236}">
                      <a16:creationId xmlns:a16="http://schemas.microsoft.com/office/drawing/2014/main" id="{68966EAF-8708-2531-4FA7-2CCE8E24AE92}"/>
                    </a:ext>
                  </a:extLst>
                </p:cNvPr>
                <p:cNvSpPr/>
                <p:nvPr/>
              </p:nvSpPr>
              <p:spPr>
                <a:xfrm>
                  <a:off x="9028667" y="1200297"/>
                  <a:ext cx="457104" cy="301364"/>
                </a:xfrm>
                <a:custGeom>
                  <a:avLst/>
                  <a:gdLst>
                    <a:gd name="connsiteX0" fmla="*/ 360640 w 457104"/>
                    <a:gd name="connsiteY0" fmla="*/ 156358 h 301364"/>
                    <a:gd name="connsiteX1" fmla="*/ 417015 w 457104"/>
                    <a:gd name="connsiteY1" fmla="*/ 301011 h 301364"/>
                    <a:gd name="connsiteX2" fmla="*/ 411859 w 457104"/>
                    <a:gd name="connsiteY2" fmla="*/ 92756 h 301364"/>
                    <a:gd name="connsiteX3" fmla="*/ 250442 w 457104"/>
                    <a:gd name="connsiteY3" fmla="*/ 162 h 301364"/>
                    <a:gd name="connsiteX4" fmla="*/ 93864 w 457104"/>
                    <a:gd name="connsiteY4" fmla="*/ 45766 h 301364"/>
                    <a:gd name="connsiteX5" fmla="*/ 12126 w 457104"/>
                    <a:gd name="connsiteY5" fmla="*/ 145334 h 301364"/>
                    <a:gd name="connsiteX6" fmla="*/ 89774 w 457104"/>
                    <a:gd name="connsiteY6" fmla="*/ 162987 h 301364"/>
                    <a:gd name="connsiteX7" fmla="*/ 240917 w 457104"/>
                    <a:gd name="connsiteY7" fmla="*/ 199855 h 301364"/>
                    <a:gd name="connsiteX8" fmla="*/ 360640 w 457104"/>
                    <a:gd name="connsiteY8" fmla="*/ 156358 h 30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104" h="301364">
                      <a:moveTo>
                        <a:pt x="360640" y="156358"/>
                      </a:moveTo>
                      <a:cubicBezTo>
                        <a:pt x="377074" y="166772"/>
                        <a:pt x="340840" y="309380"/>
                        <a:pt x="417015" y="301011"/>
                      </a:cubicBezTo>
                      <a:cubicBezTo>
                        <a:pt x="466646" y="225916"/>
                        <a:pt x="475968" y="131263"/>
                        <a:pt x="411859" y="92756"/>
                      </a:cubicBezTo>
                      <a:cubicBezTo>
                        <a:pt x="399718" y="25746"/>
                        <a:pt x="334122" y="-2419"/>
                        <a:pt x="250442" y="162"/>
                      </a:cubicBezTo>
                      <a:cubicBezTo>
                        <a:pt x="202156" y="1653"/>
                        <a:pt x="148690" y="45368"/>
                        <a:pt x="93864" y="45766"/>
                      </a:cubicBezTo>
                      <a:cubicBezTo>
                        <a:pt x="8177" y="46400"/>
                        <a:pt x="-18226" y="97950"/>
                        <a:pt x="12126" y="145334"/>
                      </a:cubicBezTo>
                      <a:cubicBezTo>
                        <a:pt x="25335" y="165934"/>
                        <a:pt x="70267" y="170023"/>
                        <a:pt x="89774" y="162987"/>
                      </a:cubicBezTo>
                      <a:cubicBezTo>
                        <a:pt x="116990" y="153208"/>
                        <a:pt x="189164" y="201773"/>
                        <a:pt x="240917" y="199855"/>
                      </a:cubicBezTo>
                      <a:cubicBezTo>
                        <a:pt x="299857" y="197658"/>
                        <a:pt x="320242" y="166365"/>
                        <a:pt x="360640" y="156358"/>
                      </a:cubicBezTo>
                      <a:close/>
                    </a:path>
                  </a:pathLst>
                </a:custGeom>
                <a:solidFill>
                  <a:srgbClr val="152F32"/>
                </a:solidFill>
                <a:ln w="12690" cap="flat">
                  <a:noFill/>
                  <a:prstDash val="solid"/>
                  <a:miter/>
                </a:ln>
              </p:spPr>
              <p:txBody>
                <a:bodyPr rtlCol="0" anchor="ctr"/>
                <a:lstStyle/>
                <a:p>
                  <a:endParaRPr lang="nl-NL" sz="1349"/>
                </a:p>
              </p:txBody>
            </p:sp>
            <p:sp>
              <p:nvSpPr>
                <p:cNvPr id="2017" name="Vrije vorm 2016">
                  <a:extLst>
                    <a:ext uri="{FF2B5EF4-FFF2-40B4-BE49-F238E27FC236}">
                      <a16:creationId xmlns:a16="http://schemas.microsoft.com/office/drawing/2014/main" id="{699CC360-8CE6-868E-9AC0-292F505C1568}"/>
                    </a:ext>
                  </a:extLst>
                </p:cNvPr>
                <p:cNvSpPr/>
                <p:nvPr/>
              </p:nvSpPr>
              <p:spPr>
                <a:xfrm>
                  <a:off x="9435867" y="1473018"/>
                  <a:ext cx="70325" cy="116470"/>
                </a:xfrm>
                <a:custGeom>
                  <a:avLst/>
                  <a:gdLst>
                    <a:gd name="connsiteX0" fmla="*/ 2970 w 70325"/>
                    <a:gd name="connsiteY0" fmla="*/ 22715 h 116470"/>
                    <a:gd name="connsiteX1" fmla="*/ 31075 w 70325"/>
                    <a:gd name="connsiteY1" fmla="*/ 464 h 116470"/>
                    <a:gd name="connsiteX2" fmla="*/ 70292 w 70325"/>
                    <a:gd name="connsiteY2" fmla="*/ 46476 h 116470"/>
                    <a:gd name="connsiteX3" fmla="*/ 13054 w 70325"/>
                    <a:gd name="connsiteY3" fmla="*/ 115907 h 116470"/>
                    <a:gd name="connsiteX4" fmla="*/ 2970 w 70325"/>
                    <a:gd name="connsiteY4" fmla="*/ 22715 h 11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25" h="116470">
                      <a:moveTo>
                        <a:pt x="2970" y="22715"/>
                      </a:moveTo>
                      <a:cubicBezTo>
                        <a:pt x="9167" y="11881"/>
                        <a:pt x="16635" y="3118"/>
                        <a:pt x="31075" y="464"/>
                      </a:cubicBezTo>
                      <a:cubicBezTo>
                        <a:pt x="45502" y="-2203"/>
                        <a:pt x="71384" y="5785"/>
                        <a:pt x="70292" y="46476"/>
                      </a:cubicBezTo>
                      <a:cubicBezTo>
                        <a:pt x="69200" y="87180"/>
                        <a:pt x="34402" y="121305"/>
                        <a:pt x="13054" y="115907"/>
                      </a:cubicBezTo>
                      <a:cubicBezTo>
                        <a:pt x="-8295" y="110510"/>
                        <a:pt x="2970" y="22715"/>
                        <a:pt x="2970" y="22715"/>
                      </a:cubicBezTo>
                      <a:close/>
                    </a:path>
                  </a:pathLst>
                </a:custGeom>
                <a:solidFill>
                  <a:srgbClr val="E5B6AE"/>
                </a:solidFill>
                <a:ln w="12690" cap="flat">
                  <a:noFill/>
                  <a:prstDash val="solid"/>
                  <a:miter/>
                </a:ln>
              </p:spPr>
              <p:txBody>
                <a:bodyPr rtlCol="0" anchor="ctr"/>
                <a:lstStyle/>
                <a:p>
                  <a:endParaRPr lang="nl-NL" sz="1349"/>
                </a:p>
              </p:txBody>
            </p:sp>
            <p:sp>
              <p:nvSpPr>
                <p:cNvPr id="2018" name="Vrije vorm 2017">
                  <a:extLst>
                    <a:ext uri="{FF2B5EF4-FFF2-40B4-BE49-F238E27FC236}">
                      <a16:creationId xmlns:a16="http://schemas.microsoft.com/office/drawing/2014/main" id="{8AD7D8A4-B058-6111-E295-AE28018DF102}"/>
                    </a:ext>
                  </a:extLst>
                </p:cNvPr>
                <p:cNvSpPr/>
                <p:nvPr/>
              </p:nvSpPr>
              <p:spPr>
                <a:xfrm>
                  <a:off x="8987238" y="2271664"/>
                  <a:ext cx="183560" cy="109437"/>
                </a:xfrm>
                <a:custGeom>
                  <a:avLst/>
                  <a:gdLst>
                    <a:gd name="connsiteX0" fmla="*/ 0 w 183560"/>
                    <a:gd name="connsiteY0" fmla="*/ 0 h 109437"/>
                    <a:gd name="connsiteX1" fmla="*/ 183561 w 183560"/>
                    <a:gd name="connsiteY1" fmla="*/ 0 h 109437"/>
                    <a:gd name="connsiteX2" fmla="*/ 183561 w 183560"/>
                    <a:gd name="connsiteY2" fmla="*/ 109437 h 109437"/>
                    <a:gd name="connsiteX3" fmla="*/ 0 w 183560"/>
                    <a:gd name="connsiteY3" fmla="*/ 109437 h 109437"/>
                  </a:gdLst>
                  <a:ahLst/>
                  <a:cxnLst>
                    <a:cxn ang="0">
                      <a:pos x="connsiteX0" y="connsiteY0"/>
                    </a:cxn>
                    <a:cxn ang="0">
                      <a:pos x="connsiteX1" y="connsiteY1"/>
                    </a:cxn>
                    <a:cxn ang="0">
                      <a:pos x="connsiteX2" y="connsiteY2"/>
                    </a:cxn>
                    <a:cxn ang="0">
                      <a:pos x="connsiteX3" y="connsiteY3"/>
                    </a:cxn>
                  </a:cxnLst>
                  <a:rect l="l" t="t" r="r" b="b"/>
                  <a:pathLst>
                    <a:path w="183560" h="109437">
                      <a:moveTo>
                        <a:pt x="0" y="0"/>
                      </a:moveTo>
                      <a:lnTo>
                        <a:pt x="183561" y="0"/>
                      </a:lnTo>
                      <a:lnTo>
                        <a:pt x="183561" y="109437"/>
                      </a:lnTo>
                      <a:lnTo>
                        <a:pt x="0" y="109437"/>
                      </a:lnTo>
                      <a:close/>
                    </a:path>
                  </a:pathLst>
                </a:custGeom>
                <a:solidFill>
                  <a:srgbClr val="FFFFFF"/>
                </a:solidFill>
                <a:ln w="12690" cap="flat">
                  <a:noFill/>
                  <a:prstDash val="solid"/>
                  <a:miter/>
                </a:ln>
              </p:spPr>
              <p:txBody>
                <a:bodyPr rtlCol="0" anchor="ctr"/>
                <a:lstStyle/>
                <a:p>
                  <a:endParaRPr lang="nl-NL" sz="1349"/>
                </a:p>
              </p:txBody>
            </p:sp>
            <p:sp>
              <p:nvSpPr>
                <p:cNvPr id="2019" name="Vrije vorm 2018">
                  <a:extLst>
                    <a:ext uri="{FF2B5EF4-FFF2-40B4-BE49-F238E27FC236}">
                      <a16:creationId xmlns:a16="http://schemas.microsoft.com/office/drawing/2014/main" id="{21F48653-EDC5-2188-F0AE-B477308BFF94}"/>
                    </a:ext>
                  </a:extLst>
                </p:cNvPr>
                <p:cNvSpPr/>
                <p:nvPr/>
              </p:nvSpPr>
              <p:spPr>
                <a:xfrm>
                  <a:off x="9061368" y="2234592"/>
                  <a:ext cx="35293" cy="109428"/>
                </a:xfrm>
                <a:custGeom>
                  <a:avLst/>
                  <a:gdLst>
                    <a:gd name="connsiteX0" fmla="*/ 0 w 35293"/>
                    <a:gd name="connsiteY0" fmla="*/ 0 h 109428"/>
                    <a:gd name="connsiteX1" fmla="*/ 35294 w 35293"/>
                    <a:gd name="connsiteY1" fmla="*/ 0 h 109428"/>
                    <a:gd name="connsiteX2" fmla="*/ 35294 w 35293"/>
                    <a:gd name="connsiteY2" fmla="*/ 109428 h 109428"/>
                    <a:gd name="connsiteX3" fmla="*/ 0 w 35293"/>
                    <a:gd name="connsiteY3" fmla="*/ 109428 h 109428"/>
                  </a:gdLst>
                  <a:ahLst/>
                  <a:cxnLst>
                    <a:cxn ang="0">
                      <a:pos x="connsiteX0" y="connsiteY0"/>
                    </a:cxn>
                    <a:cxn ang="0">
                      <a:pos x="connsiteX1" y="connsiteY1"/>
                    </a:cxn>
                    <a:cxn ang="0">
                      <a:pos x="connsiteX2" y="connsiteY2"/>
                    </a:cxn>
                    <a:cxn ang="0">
                      <a:pos x="connsiteX3" y="connsiteY3"/>
                    </a:cxn>
                  </a:cxnLst>
                  <a:rect l="l" t="t" r="r" b="b"/>
                  <a:pathLst>
                    <a:path w="35293" h="109428">
                      <a:moveTo>
                        <a:pt x="0" y="0"/>
                      </a:moveTo>
                      <a:lnTo>
                        <a:pt x="35294" y="0"/>
                      </a:lnTo>
                      <a:lnTo>
                        <a:pt x="35294" y="109428"/>
                      </a:lnTo>
                      <a:lnTo>
                        <a:pt x="0" y="109428"/>
                      </a:lnTo>
                      <a:close/>
                    </a:path>
                  </a:pathLst>
                </a:custGeom>
                <a:solidFill>
                  <a:srgbClr val="FFFFFF"/>
                </a:solidFill>
                <a:ln w="12690" cap="flat">
                  <a:noFill/>
                  <a:prstDash val="solid"/>
                  <a:miter/>
                </a:ln>
              </p:spPr>
              <p:txBody>
                <a:bodyPr rtlCol="0" anchor="ctr"/>
                <a:lstStyle/>
                <a:p>
                  <a:endParaRPr lang="nl-NL" sz="1349"/>
                </a:p>
              </p:txBody>
            </p:sp>
            <p:sp>
              <p:nvSpPr>
                <p:cNvPr id="256" name="Vrije vorm 255">
                  <a:extLst>
                    <a:ext uri="{FF2B5EF4-FFF2-40B4-BE49-F238E27FC236}">
                      <a16:creationId xmlns:a16="http://schemas.microsoft.com/office/drawing/2014/main" id="{E62FBD1B-2788-8F7B-2082-96C365A39476}"/>
                    </a:ext>
                  </a:extLst>
                </p:cNvPr>
                <p:cNvSpPr/>
                <p:nvPr/>
              </p:nvSpPr>
              <p:spPr>
                <a:xfrm>
                  <a:off x="9093702" y="2296848"/>
                  <a:ext cx="48533" cy="57855"/>
                </a:xfrm>
                <a:custGeom>
                  <a:avLst/>
                  <a:gdLst>
                    <a:gd name="connsiteX0" fmla="*/ 0 w 48533"/>
                    <a:gd name="connsiteY0" fmla="*/ 0 h 57855"/>
                    <a:gd name="connsiteX1" fmla="*/ 48533 w 48533"/>
                    <a:gd name="connsiteY1" fmla="*/ 0 h 57855"/>
                    <a:gd name="connsiteX2" fmla="*/ 48533 w 48533"/>
                    <a:gd name="connsiteY2" fmla="*/ 57856 h 57855"/>
                    <a:gd name="connsiteX3" fmla="*/ 0 w 48533"/>
                    <a:gd name="connsiteY3" fmla="*/ 57856 h 57855"/>
                  </a:gdLst>
                  <a:ahLst/>
                  <a:cxnLst>
                    <a:cxn ang="0">
                      <a:pos x="connsiteX0" y="connsiteY0"/>
                    </a:cxn>
                    <a:cxn ang="0">
                      <a:pos x="connsiteX1" y="connsiteY1"/>
                    </a:cxn>
                    <a:cxn ang="0">
                      <a:pos x="connsiteX2" y="connsiteY2"/>
                    </a:cxn>
                    <a:cxn ang="0">
                      <a:pos x="connsiteX3" y="connsiteY3"/>
                    </a:cxn>
                  </a:cxnLst>
                  <a:rect l="l" t="t" r="r" b="b"/>
                  <a:pathLst>
                    <a:path w="48533" h="57855">
                      <a:moveTo>
                        <a:pt x="0" y="0"/>
                      </a:moveTo>
                      <a:lnTo>
                        <a:pt x="48533" y="0"/>
                      </a:lnTo>
                      <a:lnTo>
                        <a:pt x="48533" y="57856"/>
                      </a:lnTo>
                      <a:lnTo>
                        <a:pt x="0" y="57856"/>
                      </a:lnTo>
                      <a:close/>
                    </a:path>
                  </a:pathLst>
                </a:custGeom>
                <a:solidFill>
                  <a:srgbClr val="4792CD"/>
                </a:solidFill>
                <a:ln w="12690" cap="flat">
                  <a:noFill/>
                  <a:prstDash val="solid"/>
                  <a:miter/>
                </a:ln>
              </p:spPr>
              <p:txBody>
                <a:bodyPr rtlCol="0" anchor="ctr"/>
                <a:lstStyle/>
                <a:p>
                  <a:endParaRPr lang="nl-NL" sz="1349"/>
                </a:p>
              </p:txBody>
            </p:sp>
            <p:sp>
              <p:nvSpPr>
                <p:cNvPr id="257" name="Vrije vorm 256">
                  <a:extLst>
                    <a:ext uri="{FF2B5EF4-FFF2-40B4-BE49-F238E27FC236}">
                      <a16:creationId xmlns:a16="http://schemas.microsoft.com/office/drawing/2014/main" id="{71D14887-0E40-9BAA-DA81-7352CD832DD5}"/>
                    </a:ext>
                  </a:extLst>
                </p:cNvPr>
                <p:cNvSpPr/>
                <p:nvPr/>
              </p:nvSpPr>
              <p:spPr>
                <a:xfrm>
                  <a:off x="8997373" y="2296848"/>
                  <a:ext cx="79911" cy="15679"/>
                </a:xfrm>
                <a:custGeom>
                  <a:avLst/>
                  <a:gdLst>
                    <a:gd name="connsiteX0" fmla="*/ 0 w 79911"/>
                    <a:gd name="connsiteY0" fmla="*/ 0 h 15679"/>
                    <a:gd name="connsiteX1" fmla="*/ 79912 w 79911"/>
                    <a:gd name="connsiteY1" fmla="*/ 0 h 15679"/>
                    <a:gd name="connsiteX2" fmla="*/ 79912 w 79911"/>
                    <a:gd name="connsiteY2" fmla="*/ 15679 h 15679"/>
                    <a:gd name="connsiteX3" fmla="*/ 0 w 79911"/>
                    <a:gd name="connsiteY3" fmla="*/ 15679 h 15679"/>
                  </a:gdLst>
                  <a:ahLst/>
                  <a:cxnLst>
                    <a:cxn ang="0">
                      <a:pos x="connsiteX0" y="connsiteY0"/>
                    </a:cxn>
                    <a:cxn ang="0">
                      <a:pos x="connsiteX1" y="connsiteY1"/>
                    </a:cxn>
                    <a:cxn ang="0">
                      <a:pos x="connsiteX2" y="connsiteY2"/>
                    </a:cxn>
                    <a:cxn ang="0">
                      <a:pos x="connsiteX3" y="connsiteY3"/>
                    </a:cxn>
                  </a:cxnLst>
                  <a:rect l="l" t="t" r="r" b="b"/>
                  <a:pathLst>
                    <a:path w="79911" h="15679">
                      <a:moveTo>
                        <a:pt x="0" y="0"/>
                      </a:moveTo>
                      <a:lnTo>
                        <a:pt x="79912" y="0"/>
                      </a:lnTo>
                      <a:lnTo>
                        <a:pt x="79912" y="15679"/>
                      </a:lnTo>
                      <a:lnTo>
                        <a:pt x="0" y="15679"/>
                      </a:lnTo>
                      <a:close/>
                    </a:path>
                  </a:pathLst>
                </a:custGeom>
                <a:solidFill>
                  <a:srgbClr val="4792CD"/>
                </a:solidFill>
                <a:ln w="12690" cap="flat">
                  <a:noFill/>
                  <a:prstDash val="solid"/>
                  <a:miter/>
                </a:ln>
              </p:spPr>
              <p:txBody>
                <a:bodyPr rtlCol="0" anchor="ctr"/>
                <a:lstStyle/>
                <a:p>
                  <a:endParaRPr lang="nl-NL" sz="1349"/>
                </a:p>
              </p:txBody>
            </p:sp>
            <p:sp>
              <p:nvSpPr>
                <p:cNvPr id="258" name="Vrije vorm 257">
                  <a:extLst>
                    <a:ext uri="{FF2B5EF4-FFF2-40B4-BE49-F238E27FC236}">
                      <a16:creationId xmlns:a16="http://schemas.microsoft.com/office/drawing/2014/main" id="{C47BA20B-A679-A3E4-57F6-76CADCB6FD03}"/>
                    </a:ext>
                  </a:extLst>
                </p:cNvPr>
                <p:cNvSpPr/>
                <p:nvPr/>
              </p:nvSpPr>
              <p:spPr>
                <a:xfrm>
                  <a:off x="8997373" y="2325232"/>
                  <a:ext cx="79911" cy="15672"/>
                </a:xfrm>
                <a:custGeom>
                  <a:avLst/>
                  <a:gdLst>
                    <a:gd name="connsiteX0" fmla="*/ 0 w 79911"/>
                    <a:gd name="connsiteY0" fmla="*/ 0 h 15672"/>
                    <a:gd name="connsiteX1" fmla="*/ 79912 w 79911"/>
                    <a:gd name="connsiteY1" fmla="*/ 0 h 15672"/>
                    <a:gd name="connsiteX2" fmla="*/ 79912 w 79911"/>
                    <a:gd name="connsiteY2" fmla="*/ 15672 h 15672"/>
                    <a:gd name="connsiteX3" fmla="*/ 0 w 79911"/>
                    <a:gd name="connsiteY3" fmla="*/ 15672 h 15672"/>
                  </a:gdLst>
                  <a:ahLst/>
                  <a:cxnLst>
                    <a:cxn ang="0">
                      <a:pos x="connsiteX0" y="connsiteY0"/>
                    </a:cxn>
                    <a:cxn ang="0">
                      <a:pos x="connsiteX1" y="connsiteY1"/>
                    </a:cxn>
                    <a:cxn ang="0">
                      <a:pos x="connsiteX2" y="connsiteY2"/>
                    </a:cxn>
                    <a:cxn ang="0">
                      <a:pos x="connsiteX3" y="connsiteY3"/>
                    </a:cxn>
                  </a:cxnLst>
                  <a:rect l="l" t="t" r="r" b="b"/>
                  <a:pathLst>
                    <a:path w="79911" h="15672">
                      <a:moveTo>
                        <a:pt x="0" y="0"/>
                      </a:moveTo>
                      <a:lnTo>
                        <a:pt x="79912" y="0"/>
                      </a:lnTo>
                      <a:lnTo>
                        <a:pt x="79912" y="15672"/>
                      </a:lnTo>
                      <a:lnTo>
                        <a:pt x="0" y="15672"/>
                      </a:lnTo>
                      <a:close/>
                    </a:path>
                  </a:pathLst>
                </a:custGeom>
                <a:solidFill>
                  <a:srgbClr val="4792CD"/>
                </a:solidFill>
                <a:ln w="12690" cap="flat">
                  <a:noFill/>
                  <a:prstDash val="solid"/>
                  <a:miter/>
                </a:ln>
              </p:spPr>
              <p:txBody>
                <a:bodyPr rtlCol="0" anchor="ctr"/>
                <a:lstStyle/>
                <a:p>
                  <a:endParaRPr lang="nl-NL" sz="1349"/>
                </a:p>
              </p:txBody>
            </p:sp>
          </p:grpSp>
          <p:sp>
            <p:nvSpPr>
              <p:cNvPr id="190" name="Vrije vorm 189">
                <a:extLst>
                  <a:ext uri="{FF2B5EF4-FFF2-40B4-BE49-F238E27FC236}">
                    <a16:creationId xmlns:a16="http://schemas.microsoft.com/office/drawing/2014/main" id="{5DA4A02B-4F4A-14BB-0BA2-01180C36B491}"/>
                  </a:ext>
                </a:extLst>
              </p:cNvPr>
              <p:cNvSpPr/>
              <p:nvPr/>
            </p:nvSpPr>
            <p:spPr>
              <a:xfrm>
                <a:off x="9475134" y="2834222"/>
                <a:ext cx="313588" cy="891615"/>
              </a:xfrm>
              <a:custGeom>
                <a:avLst/>
                <a:gdLst>
                  <a:gd name="connsiteX0" fmla="*/ 89 w 313588"/>
                  <a:gd name="connsiteY0" fmla="*/ 891615 h 891615"/>
                  <a:gd name="connsiteX1" fmla="*/ 0 w 313588"/>
                  <a:gd name="connsiteY1" fmla="*/ 881303 h 891615"/>
                  <a:gd name="connsiteX2" fmla="*/ 302514 w 313588"/>
                  <a:gd name="connsiteY2" fmla="*/ 878636 h 891615"/>
                  <a:gd name="connsiteX3" fmla="*/ 237833 w 313588"/>
                  <a:gd name="connsiteY3" fmla="*/ 775 h 891615"/>
                  <a:gd name="connsiteX4" fmla="*/ 248095 w 313588"/>
                  <a:gd name="connsiteY4" fmla="*/ 0 h 891615"/>
                  <a:gd name="connsiteX5" fmla="*/ 313589 w 313588"/>
                  <a:gd name="connsiteY5" fmla="*/ 888834 h 89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588" h="891615">
                    <a:moveTo>
                      <a:pt x="89" y="891615"/>
                    </a:moveTo>
                    <a:lnTo>
                      <a:pt x="0" y="881303"/>
                    </a:lnTo>
                    <a:lnTo>
                      <a:pt x="302514" y="878636"/>
                    </a:lnTo>
                    <a:lnTo>
                      <a:pt x="237833" y="775"/>
                    </a:lnTo>
                    <a:lnTo>
                      <a:pt x="248095" y="0"/>
                    </a:lnTo>
                    <a:lnTo>
                      <a:pt x="313589" y="888834"/>
                    </a:lnTo>
                    <a:close/>
                  </a:path>
                </a:pathLst>
              </a:custGeom>
              <a:solidFill>
                <a:srgbClr val="4792CD"/>
              </a:solidFill>
              <a:ln w="12690" cap="flat">
                <a:noFill/>
                <a:prstDash val="solid"/>
                <a:miter/>
              </a:ln>
            </p:spPr>
            <p:txBody>
              <a:bodyPr rtlCol="0" anchor="ctr"/>
              <a:lstStyle/>
              <a:p>
                <a:endParaRPr lang="nl-NL" sz="1349"/>
              </a:p>
            </p:txBody>
          </p:sp>
          <p:grpSp>
            <p:nvGrpSpPr>
              <p:cNvPr id="191" name="Graphic 14">
                <a:extLst>
                  <a:ext uri="{FF2B5EF4-FFF2-40B4-BE49-F238E27FC236}">
                    <a16:creationId xmlns:a16="http://schemas.microsoft.com/office/drawing/2014/main" id="{FEB71314-FDA1-1EED-7E39-F7E9A9DF91BD}"/>
                  </a:ext>
                </a:extLst>
              </p:cNvPr>
              <p:cNvGrpSpPr/>
              <p:nvPr/>
            </p:nvGrpSpPr>
            <p:grpSpPr>
              <a:xfrm>
                <a:off x="9560692" y="1954162"/>
                <a:ext cx="354687" cy="880440"/>
                <a:chOff x="9560692" y="1954162"/>
                <a:chExt cx="354687" cy="880440"/>
              </a:xfrm>
            </p:grpSpPr>
            <p:sp>
              <p:nvSpPr>
                <p:cNvPr id="1987" name="Vrije vorm 1986">
                  <a:extLst>
                    <a:ext uri="{FF2B5EF4-FFF2-40B4-BE49-F238E27FC236}">
                      <a16:creationId xmlns:a16="http://schemas.microsoft.com/office/drawing/2014/main" id="{59E9961F-4A0D-C66E-0B05-EC8FFAB94BA6}"/>
                    </a:ext>
                  </a:extLst>
                </p:cNvPr>
                <p:cNvSpPr/>
                <p:nvPr/>
              </p:nvSpPr>
              <p:spPr>
                <a:xfrm>
                  <a:off x="9568747" y="2018710"/>
                  <a:ext cx="336230" cy="815892"/>
                </a:xfrm>
                <a:custGeom>
                  <a:avLst/>
                  <a:gdLst>
                    <a:gd name="connsiteX0" fmla="*/ 169645 w 336230"/>
                    <a:gd name="connsiteY0" fmla="*/ 5659 h 815892"/>
                    <a:gd name="connsiteX1" fmla="*/ 336231 w 336230"/>
                    <a:gd name="connsiteY1" fmla="*/ 787801 h 815892"/>
                    <a:gd name="connsiteX2" fmla="*/ 149351 w 336230"/>
                    <a:gd name="connsiteY2" fmla="*/ 815893 h 815892"/>
                    <a:gd name="connsiteX3" fmla="*/ 1332 w 336230"/>
                    <a:gd name="connsiteY3" fmla="*/ 188717 h 815892"/>
                    <a:gd name="connsiteX4" fmla="*/ 169645 w 336230"/>
                    <a:gd name="connsiteY4" fmla="*/ 5659 h 815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30" h="815892">
                      <a:moveTo>
                        <a:pt x="169645" y="5659"/>
                      </a:moveTo>
                      <a:cubicBezTo>
                        <a:pt x="292619" y="63038"/>
                        <a:pt x="331671" y="680879"/>
                        <a:pt x="336231" y="787801"/>
                      </a:cubicBezTo>
                      <a:lnTo>
                        <a:pt x="149351" y="815893"/>
                      </a:lnTo>
                      <a:cubicBezTo>
                        <a:pt x="127836" y="708057"/>
                        <a:pt x="9777" y="232786"/>
                        <a:pt x="1332" y="188717"/>
                      </a:cubicBezTo>
                      <a:cubicBezTo>
                        <a:pt x="-13095" y="113291"/>
                        <a:pt x="92784" y="-30219"/>
                        <a:pt x="169645" y="5659"/>
                      </a:cubicBezTo>
                      <a:close/>
                    </a:path>
                  </a:pathLst>
                </a:custGeom>
                <a:solidFill>
                  <a:srgbClr val="E5B6AE"/>
                </a:solidFill>
                <a:ln w="12690" cap="flat">
                  <a:noFill/>
                  <a:prstDash val="solid"/>
                  <a:miter/>
                </a:ln>
              </p:spPr>
              <p:txBody>
                <a:bodyPr rtlCol="0" anchor="ctr"/>
                <a:lstStyle/>
                <a:p>
                  <a:endParaRPr lang="nl-NL" sz="1349"/>
                </a:p>
              </p:txBody>
            </p:sp>
            <p:sp>
              <p:nvSpPr>
                <p:cNvPr id="1999" name="Vrije vorm 1998">
                  <a:extLst>
                    <a:ext uri="{FF2B5EF4-FFF2-40B4-BE49-F238E27FC236}">
                      <a16:creationId xmlns:a16="http://schemas.microsoft.com/office/drawing/2014/main" id="{0BA9B021-5969-8515-0CA6-D45D6FEBD0E8}"/>
                    </a:ext>
                  </a:extLst>
                </p:cNvPr>
                <p:cNvSpPr/>
                <p:nvPr/>
              </p:nvSpPr>
              <p:spPr>
                <a:xfrm>
                  <a:off x="9560692" y="1954162"/>
                  <a:ext cx="354687" cy="683019"/>
                </a:xfrm>
                <a:custGeom>
                  <a:avLst/>
                  <a:gdLst>
                    <a:gd name="connsiteX0" fmla="*/ 100217 w 354687"/>
                    <a:gd name="connsiteY0" fmla="*/ 865 h 683019"/>
                    <a:gd name="connsiteX1" fmla="*/ 354687 w 354687"/>
                    <a:gd name="connsiteY1" fmla="*/ 642875 h 683019"/>
                    <a:gd name="connsiteX2" fmla="*/ 90514 w 354687"/>
                    <a:gd name="connsiteY2" fmla="*/ 683020 h 683019"/>
                    <a:gd name="connsiteX3" fmla="*/ 100217 w 354687"/>
                    <a:gd name="connsiteY3" fmla="*/ 865 h 683019"/>
                  </a:gdLst>
                  <a:ahLst/>
                  <a:cxnLst>
                    <a:cxn ang="0">
                      <a:pos x="connsiteX0" y="connsiteY0"/>
                    </a:cxn>
                    <a:cxn ang="0">
                      <a:pos x="connsiteX1" y="connsiteY1"/>
                    </a:cxn>
                    <a:cxn ang="0">
                      <a:pos x="connsiteX2" y="connsiteY2"/>
                    </a:cxn>
                    <a:cxn ang="0">
                      <a:pos x="connsiteX3" y="connsiteY3"/>
                    </a:cxn>
                  </a:cxnLst>
                  <a:rect l="l" t="t" r="r" b="b"/>
                  <a:pathLst>
                    <a:path w="354687" h="683019">
                      <a:moveTo>
                        <a:pt x="100217" y="865"/>
                      </a:moveTo>
                      <a:cubicBezTo>
                        <a:pt x="210822" y="-20268"/>
                        <a:pt x="310478" y="350077"/>
                        <a:pt x="354687" y="642875"/>
                      </a:cubicBezTo>
                      <a:lnTo>
                        <a:pt x="90514" y="683020"/>
                      </a:lnTo>
                      <a:cubicBezTo>
                        <a:pt x="28119" y="467526"/>
                        <a:pt x="-82180" y="35727"/>
                        <a:pt x="100217" y="865"/>
                      </a:cubicBezTo>
                      <a:close/>
                    </a:path>
                  </a:pathLst>
                </a:custGeom>
                <a:solidFill>
                  <a:srgbClr val="77ADDA"/>
                </a:solidFill>
                <a:ln w="12690" cap="flat">
                  <a:noFill/>
                  <a:prstDash val="solid"/>
                  <a:miter/>
                </a:ln>
              </p:spPr>
              <p:txBody>
                <a:bodyPr rtlCol="0" anchor="ctr"/>
                <a:lstStyle/>
                <a:p>
                  <a:endParaRPr lang="nl-NL" sz="1349"/>
                </a:p>
              </p:txBody>
            </p:sp>
          </p:grpSp>
          <p:sp>
            <p:nvSpPr>
              <p:cNvPr id="1984" name="Vrije vorm 1983">
                <a:extLst>
                  <a:ext uri="{FF2B5EF4-FFF2-40B4-BE49-F238E27FC236}">
                    <a16:creationId xmlns:a16="http://schemas.microsoft.com/office/drawing/2014/main" id="{C46D184E-76FA-0FD1-5D09-EE117C878641}"/>
                  </a:ext>
                </a:extLst>
              </p:cNvPr>
              <p:cNvSpPr/>
              <p:nvPr/>
            </p:nvSpPr>
            <p:spPr>
              <a:xfrm>
                <a:off x="9145065" y="1490182"/>
                <a:ext cx="42481" cy="119291"/>
              </a:xfrm>
              <a:custGeom>
                <a:avLst/>
                <a:gdLst>
                  <a:gd name="connsiteX0" fmla="*/ 33308 w 42481"/>
                  <a:gd name="connsiteY0" fmla="*/ 119291 h 119291"/>
                  <a:gd name="connsiteX1" fmla="*/ 4150 w 42481"/>
                  <a:gd name="connsiteY1" fmla="*/ 109106 h 119291"/>
                  <a:gd name="connsiteX2" fmla="*/ 1330 w 42481"/>
                  <a:gd name="connsiteY2" fmla="*/ 88506 h 119291"/>
                  <a:gd name="connsiteX3" fmla="*/ 2320 w 42481"/>
                  <a:gd name="connsiteY3" fmla="*/ 85280 h 119291"/>
                  <a:gd name="connsiteX4" fmla="*/ 12087 w 42481"/>
                  <a:gd name="connsiteY4" fmla="*/ 5118 h 119291"/>
                  <a:gd name="connsiteX5" fmla="*/ 17294 w 42481"/>
                  <a:gd name="connsiteY5" fmla="*/ 0 h 119291"/>
                  <a:gd name="connsiteX6" fmla="*/ 17370 w 42481"/>
                  <a:gd name="connsiteY6" fmla="*/ 0 h 119291"/>
                  <a:gd name="connsiteX7" fmla="*/ 22488 w 42481"/>
                  <a:gd name="connsiteY7" fmla="*/ 5283 h 119291"/>
                  <a:gd name="connsiteX8" fmla="*/ 12252 w 42481"/>
                  <a:gd name="connsiteY8" fmla="*/ 88379 h 119291"/>
                  <a:gd name="connsiteX9" fmla="*/ 11286 w 42481"/>
                  <a:gd name="connsiteY9" fmla="*/ 91503 h 119291"/>
                  <a:gd name="connsiteX10" fmla="*/ 12227 w 42481"/>
                  <a:gd name="connsiteY10" fmla="*/ 102552 h 119291"/>
                  <a:gd name="connsiteX11" fmla="*/ 36865 w 42481"/>
                  <a:gd name="connsiteY11" fmla="*/ 108763 h 119291"/>
                  <a:gd name="connsiteX12" fmla="*/ 42465 w 42481"/>
                  <a:gd name="connsiteY12" fmla="*/ 113525 h 119291"/>
                  <a:gd name="connsiteX13" fmla="*/ 37716 w 42481"/>
                  <a:gd name="connsiteY13" fmla="*/ 119126 h 119291"/>
                  <a:gd name="connsiteX14" fmla="*/ 33308 w 42481"/>
                  <a:gd name="connsiteY14" fmla="*/ 119291 h 11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81" h="119291">
                    <a:moveTo>
                      <a:pt x="33308" y="119291"/>
                    </a:moveTo>
                    <a:cubicBezTo>
                      <a:pt x="25879" y="119291"/>
                      <a:pt x="11389" y="118059"/>
                      <a:pt x="4150" y="109106"/>
                    </a:cubicBezTo>
                    <a:cubicBezTo>
                      <a:pt x="1152" y="105397"/>
                      <a:pt x="-1782" y="98831"/>
                      <a:pt x="1330" y="88506"/>
                    </a:cubicBezTo>
                    <a:lnTo>
                      <a:pt x="2320" y="85280"/>
                    </a:lnTo>
                    <a:cubicBezTo>
                      <a:pt x="5915" y="73787"/>
                      <a:pt x="11325" y="56439"/>
                      <a:pt x="12087" y="5118"/>
                    </a:cubicBezTo>
                    <a:cubicBezTo>
                      <a:pt x="12138" y="2273"/>
                      <a:pt x="14461" y="0"/>
                      <a:pt x="17294" y="0"/>
                    </a:cubicBezTo>
                    <a:cubicBezTo>
                      <a:pt x="17319" y="0"/>
                      <a:pt x="17345" y="0"/>
                      <a:pt x="17370" y="0"/>
                    </a:cubicBezTo>
                    <a:cubicBezTo>
                      <a:pt x="20240" y="38"/>
                      <a:pt x="22539" y="2400"/>
                      <a:pt x="22488" y="5283"/>
                    </a:cubicBezTo>
                    <a:cubicBezTo>
                      <a:pt x="21700" y="58103"/>
                      <a:pt x="16011" y="76327"/>
                      <a:pt x="12252" y="88379"/>
                    </a:cubicBezTo>
                    <a:lnTo>
                      <a:pt x="11286" y="91503"/>
                    </a:lnTo>
                    <a:cubicBezTo>
                      <a:pt x="9128" y="98717"/>
                      <a:pt x="11465" y="101600"/>
                      <a:pt x="12227" y="102552"/>
                    </a:cubicBezTo>
                    <a:cubicBezTo>
                      <a:pt x="17281" y="108801"/>
                      <a:pt x="32039" y="109118"/>
                      <a:pt x="36865" y="108763"/>
                    </a:cubicBezTo>
                    <a:cubicBezTo>
                      <a:pt x="39646" y="108496"/>
                      <a:pt x="42236" y="110668"/>
                      <a:pt x="42465" y="113525"/>
                    </a:cubicBezTo>
                    <a:cubicBezTo>
                      <a:pt x="42694" y="116383"/>
                      <a:pt x="40573" y="118897"/>
                      <a:pt x="37716" y="119126"/>
                    </a:cubicBezTo>
                    <a:cubicBezTo>
                      <a:pt x="37144" y="119177"/>
                      <a:pt x="35544" y="119291"/>
                      <a:pt x="33308" y="119291"/>
                    </a:cubicBezTo>
                    <a:close/>
                  </a:path>
                </a:pathLst>
              </a:custGeom>
              <a:solidFill>
                <a:srgbClr val="C4918C"/>
              </a:solidFill>
              <a:ln w="12690" cap="flat">
                <a:noFill/>
                <a:prstDash val="solid"/>
                <a:miter/>
              </a:ln>
            </p:spPr>
            <p:txBody>
              <a:bodyPr rtlCol="0" anchor="ctr"/>
              <a:lstStyle/>
              <a:p>
                <a:endParaRPr lang="nl-NL" sz="1349"/>
              </a:p>
            </p:txBody>
          </p:sp>
          <p:sp>
            <p:nvSpPr>
              <p:cNvPr id="1986" name="Vrije vorm 1985">
                <a:extLst>
                  <a:ext uri="{FF2B5EF4-FFF2-40B4-BE49-F238E27FC236}">
                    <a16:creationId xmlns:a16="http://schemas.microsoft.com/office/drawing/2014/main" id="{6761EACC-792F-B839-11D2-D41E7805A1E7}"/>
                  </a:ext>
                </a:extLst>
              </p:cNvPr>
              <p:cNvSpPr/>
              <p:nvPr/>
            </p:nvSpPr>
            <p:spPr>
              <a:xfrm>
                <a:off x="9084241" y="1440486"/>
                <a:ext cx="64643" cy="13514"/>
              </a:xfrm>
              <a:custGeom>
                <a:avLst/>
                <a:gdLst>
                  <a:gd name="connsiteX0" fmla="*/ 4013 w 64643"/>
                  <a:gd name="connsiteY0" fmla="*/ 13514 h 13514"/>
                  <a:gd name="connsiteX1" fmla="*/ 0 w 64643"/>
                  <a:gd name="connsiteY1" fmla="*/ 4294 h 13514"/>
                  <a:gd name="connsiteX2" fmla="*/ 64643 w 64643"/>
                  <a:gd name="connsiteY2" fmla="*/ 2415 h 13514"/>
                  <a:gd name="connsiteX3" fmla="*/ 62903 w 64643"/>
                  <a:gd name="connsiteY3" fmla="*/ 12333 h 13514"/>
                  <a:gd name="connsiteX4" fmla="*/ 4013 w 64643"/>
                  <a:gd name="connsiteY4" fmla="*/ 13514 h 1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43" h="13514">
                    <a:moveTo>
                      <a:pt x="4013" y="13514"/>
                    </a:moveTo>
                    <a:lnTo>
                      <a:pt x="0" y="4294"/>
                    </a:lnTo>
                    <a:cubicBezTo>
                      <a:pt x="12179" y="-1040"/>
                      <a:pt x="44780" y="-1091"/>
                      <a:pt x="64643" y="2415"/>
                    </a:cubicBezTo>
                    <a:lnTo>
                      <a:pt x="62903" y="12333"/>
                    </a:lnTo>
                    <a:cubicBezTo>
                      <a:pt x="43473" y="8904"/>
                      <a:pt x="13221" y="9527"/>
                      <a:pt x="4013" y="13514"/>
                    </a:cubicBezTo>
                    <a:close/>
                  </a:path>
                </a:pathLst>
              </a:custGeom>
              <a:solidFill>
                <a:srgbClr val="152F32"/>
              </a:solidFill>
              <a:ln w="12690" cap="flat">
                <a:noFill/>
                <a:prstDash val="solid"/>
                <a:miter/>
              </a:ln>
            </p:spPr>
            <p:txBody>
              <a:bodyPr rtlCol="0" anchor="ctr"/>
              <a:lstStyle/>
              <a:p>
                <a:endParaRPr lang="nl-NL" sz="1349"/>
              </a:p>
            </p:txBody>
          </p:sp>
        </p:grpSp>
        <p:grpSp>
          <p:nvGrpSpPr>
            <p:cNvPr id="179" name="Graphic 63">
              <a:extLst>
                <a:ext uri="{FF2B5EF4-FFF2-40B4-BE49-F238E27FC236}">
                  <a16:creationId xmlns:a16="http://schemas.microsoft.com/office/drawing/2014/main" id="{EB27367E-4383-5571-8CF7-CA760E557E99}"/>
                </a:ext>
              </a:extLst>
            </p:cNvPr>
            <p:cNvGrpSpPr/>
            <p:nvPr/>
          </p:nvGrpSpPr>
          <p:grpSpPr>
            <a:xfrm flipH="1">
              <a:off x="4231281" y="2626367"/>
              <a:ext cx="2763848" cy="3155962"/>
              <a:chOff x="4806427" y="2347102"/>
              <a:chExt cx="1250379" cy="1427773"/>
            </a:xfrm>
          </p:grpSpPr>
          <p:sp>
            <p:nvSpPr>
              <p:cNvPr id="183" name="Vrije vorm 182">
                <a:extLst>
                  <a:ext uri="{FF2B5EF4-FFF2-40B4-BE49-F238E27FC236}">
                    <a16:creationId xmlns:a16="http://schemas.microsoft.com/office/drawing/2014/main" id="{38832B66-D1F5-5747-7E84-7DE25763F362}"/>
                  </a:ext>
                </a:extLst>
              </p:cNvPr>
              <p:cNvSpPr/>
              <p:nvPr/>
            </p:nvSpPr>
            <p:spPr>
              <a:xfrm rot="8428203">
                <a:off x="5461414" y="2899933"/>
                <a:ext cx="67675" cy="414600"/>
              </a:xfrm>
              <a:custGeom>
                <a:avLst/>
                <a:gdLst>
                  <a:gd name="connsiteX0" fmla="*/ 0 w 67675"/>
                  <a:gd name="connsiteY0" fmla="*/ 0 h 414600"/>
                  <a:gd name="connsiteX1" fmla="*/ 67675 w 67675"/>
                  <a:gd name="connsiteY1" fmla="*/ 0 h 414600"/>
                  <a:gd name="connsiteX2" fmla="*/ 67675 w 67675"/>
                  <a:gd name="connsiteY2" fmla="*/ 414600 h 414600"/>
                  <a:gd name="connsiteX3" fmla="*/ 0 w 67675"/>
                  <a:gd name="connsiteY3" fmla="*/ 414600 h 414600"/>
                </a:gdLst>
                <a:ahLst/>
                <a:cxnLst>
                  <a:cxn ang="0">
                    <a:pos x="connsiteX0" y="connsiteY0"/>
                  </a:cxn>
                  <a:cxn ang="0">
                    <a:pos x="connsiteX1" y="connsiteY1"/>
                  </a:cxn>
                  <a:cxn ang="0">
                    <a:pos x="connsiteX2" y="connsiteY2"/>
                  </a:cxn>
                  <a:cxn ang="0">
                    <a:pos x="connsiteX3" y="connsiteY3"/>
                  </a:cxn>
                </a:cxnLst>
                <a:rect l="l" t="t" r="r" b="b"/>
                <a:pathLst>
                  <a:path w="67675" h="414600">
                    <a:moveTo>
                      <a:pt x="0" y="0"/>
                    </a:moveTo>
                    <a:lnTo>
                      <a:pt x="67675" y="0"/>
                    </a:lnTo>
                    <a:lnTo>
                      <a:pt x="67675" y="414600"/>
                    </a:lnTo>
                    <a:lnTo>
                      <a:pt x="0" y="414600"/>
                    </a:lnTo>
                    <a:close/>
                  </a:path>
                </a:pathLst>
              </a:custGeom>
              <a:solidFill>
                <a:schemeClr val="tx2">
                  <a:lumMod val="75000"/>
                </a:schemeClr>
              </a:solidFill>
              <a:ln w="8096" cap="flat">
                <a:noFill/>
                <a:prstDash val="solid"/>
                <a:miter/>
              </a:ln>
            </p:spPr>
            <p:txBody>
              <a:bodyPr rtlCol="0" anchor="ctr"/>
              <a:lstStyle/>
              <a:p>
                <a:endParaRPr lang="nl-NL" sz="1349"/>
              </a:p>
            </p:txBody>
          </p:sp>
          <p:sp>
            <p:nvSpPr>
              <p:cNvPr id="184" name="Vrije vorm 183">
                <a:extLst>
                  <a:ext uri="{FF2B5EF4-FFF2-40B4-BE49-F238E27FC236}">
                    <a16:creationId xmlns:a16="http://schemas.microsoft.com/office/drawing/2014/main" id="{B0E134E1-1FB7-FA22-75CA-322F604A36FF}"/>
                  </a:ext>
                </a:extLst>
              </p:cNvPr>
              <p:cNvSpPr/>
              <p:nvPr/>
            </p:nvSpPr>
            <p:spPr>
              <a:xfrm>
                <a:off x="4820501" y="2361176"/>
                <a:ext cx="677317" cy="677310"/>
              </a:xfrm>
              <a:custGeom>
                <a:avLst/>
                <a:gdLst>
                  <a:gd name="connsiteX0" fmla="*/ 554242 w 677317"/>
                  <a:gd name="connsiteY0" fmla="*/ 600033 h 677310"/>
                  <a:gd name="connsiteX1" fmla="*/ 77284 w 677317"/>
                  <a:gd name="connsiteY1" fmla="*/ 554155 h 677310"/>
                  <a:gd name="connsiteX2" fmla="*/ 123075 w 677317"/>
                  <a:gd name="connsiteY2" fmla="*/ 77284 h 677310"/>
                  <a:gd name="connsiteX3" fmla="*/ 600034 w 677317"/>
                  <a:gd name="connsiteY3" fmla="*/ 123075 h 677310"/>
                  <a:gd name="connsiteX4" fmla="*/ 554242 w 677317"/>
                  <a:gd name="connsiteY4" fmla="*/ 600033 h 67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317" h="677310">
                    <a:moveTo>
                      <a:pt x="554242" y="600033"/>
                    </a:moveTo>
                    <a:cubicBezTo>
                      <a:pt x="410116" y="718884"/>
                      <a:pt x="196134" y="698368"/>
                      <a:pt x="77284" y="554155"/>
                    </a:cubicBezTo>
                    <a:cubicBezTo>
                      <a:pt x="-41567" y="410116"/>
                      <a:pt x="-21051" y="196221"/>
                      <a:pt x="123075" y="77284"/>
                    </a:cubicBezTo>
                    <a:cubicBezTo>
                      <a:pt x="267202" y="-41566"/>
                      <a:pt x="481183" y="-21051"/>
                      <a:pt x="600034" y="123075"/>
                    </a:cubicBezTo>
                    <a:cubicBezTo>
                      <a:pt x="718884" y="267115"/>
                      <a:pt x="698368" y="481183"/>
                      <a:pt x="554242" y="600033"/>
                    </a:cubicBezTo>
                    <a:close/>
                  </a:path>
                </a:pathLst>
              </a:custGeom>
              <a:solidFill>
                <a:srgbClr val="FFFFFF">
                  <a:alpha val="20000"/>
                </a:srgbClr>
              </a:solidFill>
              <a:ln w="8096" cap="flat">
                <a:noFill/>
                <a:prstDash val="solid"/>
                <a:miter/>
              </a:ln>
            </p:spPr>
            <p:txBody>
              <a:bodyPr rtlCol="0" anchor="ctr"/>
              <a:lstStyle/>
              <a:p>
                <a:endParaRPr lang="nl-NL" sz="1349"/>
              </a:p>
            </p:txBody>
          </p:sp>
          <p:sp>
            <p:nvSpPr>
              <p:cNvPr id="185" name="Vrije vorm 184">
                <a:extLst>
                  <a:ext uri="{FF2B5EF4-FFF2-40B4-BE49-F238E27FC236}">
                    <a16:creationId xmlns:a16="http://schemas.microsoft.com/office/drawing/2014/main" id="{8BB4729E-7F13-2450-3B9E-B1B53D48CB65}"/>
                  </a:ext>
                </a:extLst>
              </p:cNvPr>
              <p:cNvSpPr/>
              <p:nvPr/>
            </p:nvSpPr>
            <p:spPr>
              <a:xfrm>
                <a:off x="4806427" y="2347102"/>
                <a:ext cx="705424" cy="705443"/>
              </a:xfrm>
              <a:custGeom>
                <a:avLst/>
                <a:gdLst>
                  <a:gd name="connsiteX0" fmla="*/ 624888 w 705424"/>
                  <a:gd name="connsiteY0" fmla="*/ 128183 h 705443"/>
                  <a:gd name="connsiteX1" fmla="*/ 128183 w 705424"/>
                  <a:gd name="connsiteY1" fmla="*/ 80496 h 705443"/>
                  <a:gd name="connsiteX2" fmla="*/ 80496 w 705424"/>
                  <a:gd name="connsiteY2" fmla="*/ 577201 h 705443"/>
                  <a:gd name="connsiteX3" fmla="*/ 577282 w 705424"/>
                  <a:gd name="connsiteY3" fmla="*/ 624888 h 705443"/>
                  <a:gd name="connsiteX4" fmla="*/ 624888 w 705424"/>
                  <a:gd name="connsiteY4" fmla="*/ 128183 h 705443"/>
                  <a:gd name="connsiteX5" fmla="*/ 554370 w 705424"/>
                  <a:gd name="connsiteY5" fmla="*/ 597199 h 705443"/>
                  <a:gd name="connsiteX6" fmla="*/ 108266 w 705424"/>
                  <a:gd name="connsiteY6" fmla="*/ 554289 h 705443"/>
                  <a:gd name="connsiteX7" fmla="*/ 151095 w 705424"/>
                  <a:gd name="connsiteY7" fmla="*/ 108266 h 705443"/>
                  <a:gd name="connsiteX8" fmla="*/ 597199 w 705424"/>
                  <a:gd name="connsiteY8" fmla="*/ 151095 h 705443"/>
                  <a:gd name="connsiteX9" fmla="*/ 554370 w 705424"/>
                  <a:gd name="connsiteY9" fmla="*/ 597199 h 7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424" h="705443">
                    <a:moveTo>
                      <a:pt x="624888" y="128183"/>
                    </a:moveTo>
                    <a:cubicBezTo>
                      <a:pt x="501096" y="-21921"/>
                      <a:pt x="278288" y="-43296"/>
                      <a:pt x="128183" y="80496"/>
                    </a:cubicBezTo>
                    <a:cubicBezTo>
                      <a:pt x="-21922" y="204288"/>
                      <a:pt x="-43296" y="427177"/>
                      <a:pt x="80496" y="577201"/>
                    </a:cubicBezTo>
                    <a:cubicBezTo>
                      <a:pt x="204288" y="727386"/>
                      <a:pt x="427178" y="748761"/>
                      <a:pt x="577282" y="624888"/>
                    </a:cubicBezTo>
                    <a:cubicBezTo>
                      <a:pt x="727305" y="501177"/>
                      <a:pt x="748761" y="278288"/>
                      <a:pt x="624888" y="128183"/>
                    </a:cubicBezTo>
                    <a:close/>
                    <a:moveTo>
                      <a:pt x="554370" y="597199"/>
                    </a:moveTo>
                    <a:cubicBezTo>
                      <a:pt x="419567" y="708360"/>
                      <a:pt x="219428" y="689172"/>
                      <a:pt x="108266" y="554289"/>
                    </a:cubicBezTo>
                    <a:cubicBezTo>
                      <a:pt x="-2896" y="419567"/>
                      <a:pt x="16293" y="219509"/>
                      <a:pt x="151095" y="108266"/>
                    </a:cubicBezTo>
                    <a:cubicBezTo>
                      <a:pt x="285898" y="-2895"/>
                      <a:pt x="486037" y="16292"/>
                      <a:pt x="597199" y="151095"/>
                    </a:cubicBezTo>
                    <a:cubicBezTo>
                      <a:pt x="708360" y="285817"/>
                      <a:pt x="689172" y="486037"/>
                      <a:pt x="554370" y="597199"/>
                    </a:cubicBezTo>
                    <a:close/>
                  </a:path>
                </a:pathLst>
              </a:custGeom>
              <a:solidFill>
                <a:schemeClr val="tx2">
                  <a:lumMod val="75000"/>
                </a:schemeClr>
              </a:solidFill>
              <a:ln w="8096" cap="flat">
                <a:noFill/>
                <a:prstDash val="solid"/>
                <a:miter/>
              </a:ln>
            </p:spPr>
            <p:txBody>
              <a:bodyPr rtlCol="0" anchor="ctr"/>
              <a:lstStyle/>
              <a:p>
                <a:endParaRPr lang="nl-NL" sz="1349"/>
              </a:p>
            </p:txBody>
          </p:sp>
          <p:sp>
            <p:nvSpPr>
              <p:cNvPr id="186" name="Vrije vorm 185">
                <a:extLst>
                  <a:ext uri="{FF2B5EF4-FFF2-40B4-BE49-F238E27FC236}">
                    <a16:creationId xmlns:a16="http://schemas.microsoft.com/office/drawing/2014/main" id="{6B66A392-9FE8-2613-4298-C9C21ADB5451}"/>
                  </a:ext>
                </a:extLst>
              </p:cNvPr>
              <p:cNvSpPr/>
              <p:nvPr/>
            </p:nvSpPr>
            <p:spPr>
              <a:xfrm>
                <a:off x="5556372" y="3193266"/>
                <a:ext cx="500434" cy="581609"/>
              </a:xfrm>
              <a:custGeom>
                <a:avLst/>
                <a:gdLst>
                  <a:gd name="connsiteX0" fmla="*/ 474605 w 500434"/>
                  <a:gd name="connsiteY0" fmla="*/ 565345 h 581609"/>
                  <a:gd name="connsiteX1" fmla="*/ 474605 w 500434"/>
                  <a:gd name="connsiteY1" fmla="*/ 565345 h 581609"/>
                  <a:gd name="connsiteX2" fmla="*/ 482370 w 500434"/>
                  <a:gd name="connsiteY2" fmla="*/ 463222 h 581609"/>
                  <a:gd name="connsiteX3" fmla="*/ 72137 w 500434"/>
                  <a:gd name="connsiteY3" fmla="*/ 3755 h 581609"/>
                  <a:gd name="connsiteX4" fmla="*/ 56621 w 500434"/>
                  <a:gd name="connsiteY4" fmla="*/ 2566 h 581609"/>
                  <a:gd name="connsiteX5" fmla="*/ 4075 w 500434"/>
                  <a:gd name="connsiteY5" fmla="*/ 45930 h 581609"/>
                  <a:gd name="connsiteX6" fmla="*/ 2257 w 500434"/>
                  <a:gd name="connsiteY6" fmla="*/ 61291 h 581609"/>
                  <a:gd name="connsiteX7" fmla="*/ 372622 w 500434"/>
                  <a:gd name="connsiteY7" fmla="*/ 553279 h 581609"/>
                  <a:gd name="connsiteX8" fmla="*/ 474605 w 500434"/>
                  <a:gd name="connsiteY8" fmla="*/ 565345 h 58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434" h="581609">
                    <a:moveTo>
                      <a:pt x="474605" y="565345"/>
                    </a:moveTo>
                    <a:lnTo>
                      <a:pt x="474605" y="565345"/>
                    </a:lnTo>
                    <a:cubicBezTo>
                      <a:pt x="505700" y="539697"/>
                      <a:pt x="509249" y="493289"/>
                      <a:pt x="482370" y="463222"/>
                    </a:cubicBezTo>
                    <a:lnTo>
                      <a:pt x="72137" y="3755"/>
                    </a:lnTo>
                    <a:cubicBezTo>
                      <a:pt x="68102" y="-729"/>
                      <a:pt x="61263" y="-1287"/>
                      <a:pt x="56621" y="2566"/>
                    </a:cubicBezTo>
                    <a:lnTo>
                      <a:pt x="4075" y="45930"/>
                    </a:lnTo>
                    <a:cubicBezTo>
                      <a:pt x="-551" y="49694"/>
                      <a:pt x="-1352" y="56484"/>
                      <a:pt x="2257" y="61291"/>
                    </a:cubicBezTo>
                    <a:lnTo>
                      <a:pt x="372622" y="553279"/>
                    </a:lnTo>
                    <a:cubicBezTo>
                      <a:pt x="396981" y="585620"/>
                      <a:pt x="443356" y="591140"/>
                      <a:pt x="474605" y="565345"/>
                    </a:cubicBezTo>
                    <a:close/>
                  </a:path>
                </a:pathLst>
              </a:custGeom>
              <a:solidFill>
                <a:schemeClr val="tx2">
                  <a:lumMod val="75000"/>
                </a:schemeClr>
              </a:solidFill>
              <a:ln w="8096" cap="flat">
                <a:noFill/>
                <a:prstDash val="solid"/>
                <a:miter/>
              </a:ln>
            </p:spPr>
            <p:txBody>
              <a:bodyPr rtlCol="0" anchor="ctr"/>
              <a:lstStyle/>
              <a:p>
                <a:endParaRPr lang="nl-NL" sz="1349"/>
              </a:p>
            </p:txBody>
          </p:sp>
          <p:sp>
            <p:nvSpPr>
              <p:cNvPr id="187" name="Vrije vorm 186">
                <a:extLst>
                  <a:ext uri="{FF2B5EF4-FFF2-40B4-BE49-F238E27FC236}">
                    <a16:creationId xmlns:a16="http://schemas.microsoft.com/office/drawing/2014/main" id="{BBCD2499-45E5-048B-C13E-0B88B893811A}"/>
                  </a:ext>
                </a:extLst>
              </p:cNvPr>
              <p:cNvSpPr/>
              <p:nvPr/>
            </p:nvSpPr>
            <p:spPr>
              <a:xfrm>
                <a:off x="4832044" y="2372719"/>
                <a:ext cx="654230" cy="654223"/>
              </a:xfrm>
              <a:custGeom>
                <a:avLst/>
                <a:gdLst>
                  <a:gd name="connsiteX0" fmla="*/ 535350 w 654230"/>
                  <a:gd name="connsiteY0" fmla="*/ 579581 h 654223"/>
                  <a:gd name="connsiteX1" fmla="*/ 74650 w 654230"/>
                  <a:gd name="connsiteY1" fmla="*/ 535267 h 654223"/>
                  <a:gd name="connsiteX2" fmla="*/ 118880 w 654230"/>
                  <a:gd name="connsiteY2" fmla="*/ 74650 h 654223"/>
                  <a:gd name="connsiteX3" fmla="*/ 579581 w 654230"/>
                  <a:gd name="connsiteY3" fmla="*/ 118880 h 654223"/>
                  <a:gd name="connsiteX4" fmla="*/ 535350 w 654230"/>
                  <a:gd name="connsiteY4" fmla="*/ 579581 h 654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30" h="654223">
                    <a:moveTo>
                      <a:pt x="535350" y="579581"/>
                    </a:moveTo>
                    <a:cubicBezTo>
                      <a:pt x="396137" y="694380"/>
                      <a:pt x="189448" y="674564"/>
                      <a:pt x="74650" y="535267"/>
                    </a:cubicBezTo>
                    <a:cubicBezTo>
                      <a:pt x="-40150" y="396137"/>
                      <a:pt x="-20333" y="189532"/>
                      <a:pt x="118880" y="74650"/>
                    </a:cubicBezTo>
                    <a:cubicBezTo>
                      <a:pt x="258094" y="-40150"/>
                      <a:pt x="464782" y="-20333"/>
                      <a:pt x="579581" y="118880"/>
                    </a:cubicBezTo>
                    <a:cubicBezTo>
                      <a:pt x="694380" y="258010"/>
                      <a:pt x="674564" y="464782"/>
                      <a:pt x="535350" y="579581"/>
                    </a:cubicBezTo>
                    <a:close/>
                  </a:path>
                </a:pathLst>
              </a:custGeom>
              <a:solidFill>
                <a:srgbClr val="BFE4FD">
                  <a:alpha val="20000"/>
                </a:srgbClr>
              </a:solidFill>
              <a:ln w="8096" cap="flat">
                <a:noFill/>
                <a:prstDash val="solid"/>
                <a:miter/>
              </a:ln>
            </p:spPr>
            <p:txBody>
              <a:bodyPr rtlCol="0" anchor="ctr"/>
              <a:lstStyle/>
              <a:p>
                <a:endParaRPr lang="nl-NL" sz="1349"/>
              </a:p>
            </p:txBody>
          </p:sp>
          <p:sp>
            <p:nvSpPr>
              <p:cNvPr id="188" name="Vrije vorm 187">
                <a:extLst>
                  <a:ext uri="{FF2B5EF4-FFF2-40B4-BE49-F238E27FC236}">
                    <a16:creationId xmlns:a16="http://schemas.microsoft.com/office/drawing/2014/main" id="{2C11FF7A-668F-0D9A-2133-DFBB47129960}"/>
                  </a:ext>
                </a:extLst>
              </p:cNvPr>
              <p:cNvSpPr/>
              <p:nvPr/>
            </p:nvSpPr>
            <p:spPr>
              <a:xfrm>
                <a:off x="5077718" y="2417716"/>
                <a:ext cx="359183" cy="310799"/>
              </a:xfrm>
              <a:custGeom>
                <a:avLst/>
                <a:gdLst>
                  <a:gd name="connsiteX0" fmla="*/ 4744 w 359183"/>
                  <a:gd name="connsiteY0" fmla="*/ 26255 h 310799"/>
                  <a:gd name="connsiteX1" fmla="*/ 21646 w 359183"/>
                  <a:gd name="connsiteY1" fmla="*/ 23827 h 310799"/>
                  <a:gd name="connsiteX2" fmla="*/ 57638 w 359183"/>
                  <a:gd name="connsiteY2" fmla="*/ 20775 h 310799"/>
                  <a:gd name="connsiteX3" fmla="*/ 105673 w 359183"/>
                  <a:gd name="connsiteY3" fmla="*/ 23657 h 310799"/>
                  <a:gd name="connsiteX4" fmla="*/ 279739 w 359183"/>
                  <a:gd name="connsiteY4" fmla="*/ 118520 h 310799"/>
                  <a:gd name="connsiteX5" fmla="*/ 331124 w 359183"/>
                  <a:gd name="connsiteY5" fmla="*/ 207476 h 310799"/>
                  <a:gd name="connsiteX6" fmla="*/ 347700 w 359183"/>
                  <a:gd name="connsiteY6" fmla="*/ 290911 h 310799"/>
                  <a:gd name="connsiteX7" fmla="*/ 348639 w 359183"/>
                  <a:gd name="connsiteY7" fmla="*/ 307252 h 310799"/>
                  <a:gd name="connsiteX8" fmla="*/ 354668 w 359183"/>
                  <a:gd name="connsiteY8" fmla="*/ 308345 h 310799"/>
                  <a:gd name="connsiteX9" fmla="*/ 359124 w 359183"/>
                  <a:gd name="connsiteY9" fmla="*/ 264560 h 310799"/>
                  <a:gd name="connsiteX10" fmla="*/ 302732 w 359183"/>
                  <a:gd name="connsiteY10" fmla="*/ 100804 h 310799"/>
                  <a:gd name="connsiteX11" fmla="*/ 161951 w 359183"/>
                  <a:gd name="connsiteY11" fmla="*/ 8449 h 310799"/>
                  <a:gd name="connsiteX12" fmla="*/ 85783 w 359183"/>
                  <a:gd name="connsiteY12" fmla="*/ 48 h 310799"/>
                  <a:gd name="connsiteX13" fmla="*/ 28672 w 359183"/>
                  <a:gd name="connsiteY13" fmla="*/ 8619 h 310799"/>
                  <a:gd name="connsiteX14" fmla="*/ 4468 w 359183"/>
                  <a:gd name="connsiteY14" fmla="*/ 16793 h 310799"/>
                  <a:gd name="connsiteX15" fmla="*/ 4744 w 359183"/>
                  <a:gd name="connsiteY15" fmla="*/ 26255 h 310799"/>
                  <a:gd name="connsiteX16" fmla="*/ 4744 w 359183"/>
                  <a:gd name="connsiteY16" fmla="*/ 26255 h 3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183" h="310799">
                    <a:moveTo>
                      <a:pt x="4744" y="26255"/>
                    </a:moveTo>
                    <a:cubicBezTo>
                      <a:pt x="6119" y="27631"/>
                      <a:pt x="19963" y="24086"/>
                      <a:pt x="21646" y="23827"/>
                    </a:cubicBezTo>
                    <a:cubicBezTo>
                      <a:pt x="33373" y="22054"/>
                      <a:pt x="45744" y="20710"/>
                      <a:pt x="57638" y="20775"/>
                    </a:cubicBezTo>
                    <a:cubicBezTo>
                      <a:pt x="72793" y="20832"/>
                      <a:pt x="92654" y="22103"/>
                      <a:pt x="105673" y="23657"/>
                    </a:cubicBezTo>
                    <a:cubicBezTo>
                      <a:pt x="173532" y="36283"/>
                      <a:pt x="234173" y="65160"/>
                      <a:pt x="279739" y="118520"/>
                    </a:cubicBezTo>
                    <a:cubicBezTo>
                      <a:pt x="300482" y="142809"/>
                      <a:pt x="318147" y="175813"/>
                      <a:pt x="331124" y="207476"/>
                    </a:cubicBezTo>
                    <a:cubicBezTo>
                      <a:pt x="337972" y="233343"/>
                      <a:pt x="346300" y="262237"/>
                      <a:pt x="347700" y="290911"/>
                    </a:cubicBezTo>
                    <a:cubicBezTo>
                      <a:pt x="347975" y="296366"/>
                      <a:pt x="348254" y="301821"/>
                      <a:pt x="348639" y="307252"/>
                    </a:cubicBezTo>
                    <a:cubicBezTo>
                      <a:pt x="348862" y="310757"/>
                      <a:pt x="353965" y="312578"/>
                      <a:pt x="354668" y="308345"/>
                    </a:cubicBezTo>
                    <a:cubicBezTo>
                      <a:pt x="357234" y="308345"/>
                      <a:pt x="359036" y="268257"/>
                      <a:pt x="359124" y="264560"/>
                    </a:cubicBezTo>
                    <a:cubicBezTo>
                      <a:pt x="360468" y="205785"/>
                      <a:pt x="339250" y="146661"/>
                      <a:pt x="302732" y="100804"/>
                    </a:cubicBezTo>
                    <a:cubicBezTo>
                      <a:pt x="265523" y="54056"/>
                      <a:pt x="217646" y="26279"/>
                      <a:pt x="161951" y="8449"/>
                    </a:cubicBezTo>
                    <a:cubicBezTo>
                      <a:pt x="136245" y="2492"/>
                      <a:pt x="111905" y="-1"/>
                      <a:pt x="85783" y="48"/>
                    </a:cubicBezTo>
                    <a:cubicBezTo>
                      <a:pt x="66953" y="-503"/>
                      <a:pt x="46744" y="3771"/>
                      <a:pt x="28672" y="8619"/>
                    </a:cubicBezTo>
                    <a:cubicBezTo>
                      <a:pt x="20464" y="10813"/>
                      <a:pt x="12452" y="13921"/>
                      <a:pt x="4468" y="16793"/>
                    </a:cubicBezTo>
                    <a:cubicBezTo>
                      <a:pt x="-505" y="18590"/>
                      <a:pt x="-2505" y="27193"/>
                      <a:pt x="4744" y="26255"/>
                    </a:cubicBezTo>
                    <a:cubicBezTo>
                      <a:pt x="4744" y="26255"/>
                      <a:pt x="2691" y="26522"/>
                      <a:pt x="4744" y="26255"/>
                    </a:cubicBezTo>
                    <a:close/>
                  </a:path>
                </a:pathLst>
              </a:custGeom>
              <a:solidFill>
                <a:srgbClr val="FFFFFF">
                  <a:alpha val="70000"/>
                </a:srgbClr>
              </a:solidFill>
              <a:ln w="8096" cap="flat">
                <a:noFill/>
                <a:prstDash val="solid"/>
                <a:miter/>
              </a:ln>
            </p:spPr>
            <p:txBody>
              <a:bodyPr rtlCol="0" anchor="ctr"/>
              <a:lstStyle/>
              <a:p>
                <a:endParaRPr lang="nl-NL" sz="1349"/>
              </a:p>
            </p:txBody>
          </p:sp>
        </p:grpSp>
      </p:grpSp>
      <p:grpSp>
        <p:nvGrpSpPr>
          <p:cNvPr id="180" name="Groep 179">
            <a:extLst>
              <a:ext uri="{FF2B5EF4-FFF2-40B4-BE49-F238E27FC236}">
                <a16:creationId xmlns:a16="http://schemas.microsoft.com/office/drawing/2014/main" id="{B55CB7E9-5CAB-37D7-1D0B-A5E5493EB7BE}"/>
              </a:ext>
            </a:extLst>
          </p:cNvPr>
          <p:cNvGrpSpPr/>
          <p:nvPr/>
        </p:nvGrpSpPr>
        <p:grpSpPr>
          <a:xfrm flipH="1">
            <a:off x="4270762" y="4755423"/>
            <a:ext cx="681771" cy="203256"/>
            <a:chOff x="5717907" y="4949948"/>
            <a:chExt cx="612077" cy="182478"/>
          </a:xfrm>
        </p:grpSpPr>
        <p:sp>
          <p:nvSpPr>
            <p:cNvPr id="181" name="Vrije vorm 180">
              <a:extLst>
                <a:ext uri="{FF2B5EF4-FFF2-40B4-BE49-F238E27FC236}">
                  <a16:creationId xmlns:a16="http://schemas.microsoft.com/office/drawing/2014/main" id="{C19E5F97-16E5-D791-2A6B-BF2835B40A92}"/>
                </a:ext>
              </a:extLst>
            </p:cNvPr>
            <p:cNvSpPr/>
            <p:nvPr/>
          </p:nvSpPr>
          <p:spPr>
            <a:xfrm>
              <a:off x="5717907" y="5025401"/>
              <a:ext cx="193611" cy="107025"/>
            </a:xfrm>
            <a:custGeom>
              <a:avLst/>
              <a:gdLst>
                <a:gd name="connsiteX0" fmla="*/ 299789 w 319194"/>
                <a:gd name="connsiteY0" fmla="*/ 62435 h 176446"/>
                <a:gd name="connsiteX1" fmla="*/ 153917 w 319194"/>
                <a:gd name="connsiteY1" fmla="*/ 27 h 176446"/>
                <a:gd name="connsiteX2" fmla="*/ 71354 w 319194"/>
                <a:gd name="connsiteY2" fmla="*/ 15166 h 176446"/>
                <a:gd name="connsiteX3" fmla="*/ 1021 w 319194"/>
                <a:gd name="connsiteY3" fmla="*/ 81625 h 176446"/>
                <a:gd name="connsiteX4" fmla="*/ 39414 w 319194"/>
                <a:gd name="connsiteY4" fmla="*/ 76659 h 176446"/>
                <a:gd name="connsiteX5" fmla="*/ 69157 w 319194"/>
                <a:gd name="connsiteY5" fmla="*/ 50624 h 176446"/>
                <a:gd name="connsiteX6" fmla="*/ 109441 w 319194"/>
                <a:gd name="connsiteY6" fmla="*/ 46979 h 176446"/>
                <a:gd name="connsiteX7" fmla="*/ 80244 w 319194"/>
                <a:gd name="connsiteY7" fmla="*/ 71249 h 176446"/>
                <a:gd name="connsiteX8" fmla="*/ 526 w 319194"/>
                <a:gd name="connsiteY8" fmla="*/ 151043 h 176446"/>
                <a:gd name="connsiteX9" fmla="*/ 35553 w 319194"/>
                <a:gd name="connsiteY9" fmla="*/ 150814 h 176446"/>
                <a:gd name="connsiteX10" fmla="*/ 83102 w 319194"/>
                <a:gd name="connsiteY10" fmla="*/ 116690 h 176446"/>
                <a:gd name="connsiteX11" fmla="*/ 41077 w 319194"/>
                <a:gd name="connsiteY11" fmla="*/ 168226 h 176446"/>
                <a:gd name="connsiteX12" fmla="*/ 64788 w 319194"/>
                <a:gd name="connsiteY12" fmla="*/ 169445 h 176446"/>
                <a:gd name="connsiteX13" fmla="*/ 62896 w 319194"/>
                <a:gd name="connsiteY13" fmla="*/ 173649 h 176446"/>
                <a:gd name="connsiteX14" fmla="*/ 99701 w 319194"/>
                <a:gd name="connsiteY14" fmla="*/ 173941 h 176446"/>
                <a:gd name="connsiteX15" fmla="*/ 127869 w 319194"/>
                <a:gd name="connsiteY15" fmla="*/ 158206 h 176446"/>
                <a:gd name="connsiteX16" fmla="*/ 173323 w 319194"/>
                <a:gd name="connsiteY16" fmla="*/ 155348 h 176446"/>
                <a:gd name="connsiteX17" fmla="*/ 226929 w 319194"/>
                <a:gd name="connsiteY17" fmla="*/ 161101 h 176446"/>
                <a:gd name="connsiteX18" fmla="*/ 297681 w 319194"/>
                <a:gd name="connsiteY18" fmla="*/ 159692 h 176446"/>
                <a:gd name="connsiteX19" fmla="*/ 319194 w 319194"/>
                <a:gd name="connsiteY19" fmla="*/ 139270 h 176446"/>
                <a:gd name="connsiteX20" fmla="*/ 299789 w 319194"/>
                <a:gd name="connsiteY20" fmla="*/ 62435 h 17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194" h="176446">
                  <a:moveTo>
                    <a:pt x="299789" y="62435"/>
                  </a:moveTo>
                  <a:cubicBezTo>
                    <a:pt x="277399" y="53799"/>
                    <a:pt x="159061" y="802"/>
                    <a:pt x="153917" y="27"/>
                  </a:cubicBezTo>
                  <a:cubicBezTo>
                    <a:pt x="148786" y="-747"/>
                    <a:pt x="71354" y="15166"/>
                    <a:pt x="71354" y="15166"/>
                  </a:cubicBezTo>
                  <a:lnTo>
                    <a:pt x="1021" y="81625"/>
                  </a:lnTo>
                  <a:cubicBezTo>
                    <a:pt x="1021" y="81625"/>
                    <a:pt x="30117" y="80774"/>
                    <a:pt x="39414" y="76659"/>
                  </a:cubicBezTo>
                  <a:cubicBezTo>
                    <a:pt x="48722" y="72532"/>
                    <a:pt x="69157" y="50624"/>
                    <a:pt x="69157" y="50624"/>
                  </a:cubicBezTo>
                  <a:lnTo>
                    <a:pt x="109441" y="46979"/>
                  </a:lnTo>
                  <a:lnTo>
                    <a:pt x="80244" y="71249"/>
                  </a:lnTo>
                  <a:cubicBezTo>
                    <a:pt x="80244" y="71249"/>
                    <a:pt x="5098" y="148579"/>
                    <a:pt x="526" y="151043"/>
                  </a:cubicBezTo>
                  <a:cubicBezTo>
                    <a:pt x="-4059" y="153507"/>
                    <a:pt x="22472" y="157266"/>
                    <a:pt x="35553" y="150814"/>
                  </a:cubicBezTo>
                  <a:cubicBezTo>
                    <a:pt x="48634" y="144375"/>
                    <a:pt x="83102" y="116690"/>
                    <a:pt x="83102" y="116690"/>
                  </a:cubicBezTo>
                  <a:cubicBezTo>
                    <a:pt x="83102" y="116690"/>
                    <a:pt x="45103" y="162524"/>
                    <a:pt x="41077" y="168226"/>
                  </a:cubicBezTo>
                  <a:cubicBezTo>
                    <a:pt x="44620" y="172176"/>
                    <a:pt x="56292" y="173408"/>
                    <a:pt x="64788" y="169445"/>
                  </a:cubicBezTo>
                  <a:lnTo>
                    <a:pt x="62896" y="173649"/>
                  </a:lnTo>
                  <a:cubicBezTo>
                    <a:pt x="62896" y="173649"/>
                    <a:pt x="80663" y="179745"/>
                    <a:pt x="99701" y="173941"/>
                  </a:cubicBezTo>
                  <a:cubicBezTo>
                    <a:pt x="118737" y="168150"/>
                    <a:pt x="127869" y="158206"/>
                    <a:pt x="127869" y="158206"/>
                  </a:cubicBezTo>
                  <a:cubicBezTo>
                    <a:pt x="127869" y="158206"/>
                    <a:pt x="166820" y="156479"/>
                    <a:pt x="173323" y="155348"/>
                  </a:cubicBezTo>
                  <a:cubicBezTo>
                    <a:pt x="179800" y="154231"/>
                    <a:pt x="213112" y="158472"/>
                    <a:pt x="226929" y="161101"/>
                  </a:cubicBezTo>
                  <a:cubicBezTo>
                    <a:pt x="240746" y="163718"/>
                    <a:pt x="289324" y="164492"/>
                    <a:pt x="297681" y="159692"/>
                  </a:cubicBezTo>
                  <a:cubicBezTo>
                    <a:pt x="306024" y="154916"/>
                    <a:pt x="319194" y="139270"/>
                    <a:pt x="319194" y="139270"/>
                  </a:cubicBezTo>
                  <a:lnTo>
                    <a:pt x="299789" y="62435"/>
                  </a:lnTo>
                  <a:close/>
                </a:path>
              </a:pathLst>
            </a:custGeom>
            <a:solidFill>
              <a:srgbClr val="E5B6AE"/>
            </a:solidFill>
            <a:ln w="12690" cap="flat">
              <a:noFill/>
              <a:prstDash val="solid"/>
              <a:miter/>
            </a:ln>
          </p:spPr>
          <p:txBody>
            <a:bodyPr rtlCol="0" anchor="ctr"/>
            <a:lstStyle/>
            <a:p>
              <a:endParaRPr lang="nl-NL" sz="1349"/>
            </a:p>
          </p:txBody>
        </p:sp>
        <p:sp>
          <p:nvSpPr>
            <p:cNvPr id="182" name="Vrije vorm 181">
              <a:extLst>
                <a:ext uri="{FF2B5EF4-FFF2-40B4-BE49-F238E27FC236}">
                  <a16:creationId xmlns:a16="http://schemas.microsoft.com/office/drawing/2014/main" id="{390BBA77-5540-1E27-8602-33C32E57B03A}"/>
                </a:ext>
              </a:extLst>
            </p:cNvPr>
            <p:cNvSpPr/>
            <p:nvPr/>
          </p:nvSpPr>
          <p:spPr>
            <a:xfrm>
              <a:off x="5874249" y="4949948"/>
              <a:ext cx="455735" cy="173617"/>
            </a:xfrm>
            <a:custGeom>
              <a:avLst/>
              <a:gdLst>
                <a:gd name="connsiteX0" fmla="*/ 751344 w 751343"/>
                <a:gd name="connsiteY0" fmla="*/ 134086 h 286232"/>
                <a:gd name="connsiteX1" fmla="*/ 0 w 751343"/>
                <a:gd name="connsiteY1" fmla="*/ 286232 h 286232"/>
                <a:gd name="connsiteX2" fmla="*/ 4648 w 751343"/>
                <a:gd name="connsiteY2" fmla="*/ 189332 h 286232"/>
                <a:gd name="connsiteX3" fmla="*/ 599478 w 751343"/>
                <a:gd name="connsiteY3" fmla="*/ 0 h 286232"/>
                <a:gd name="connsiteX4" fmla="*/ 751344 w 751343"/>
                <a:gd name="connsiteY4" fmla="*/ 134086 h 286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343" h="286232">
                  <a:moveTo>
                    <a:pt x="751344" y="134086"/>
                  </a:moveTo>
                  <a:cubicBezTo>
                    <a:pt x="526084" y="280898"/>
                    <a:pt x="0" y="286232"/>
                    <a:pt x="0" y="286232"/>
                  </a:cubicBezTo>
                  <a:lnTo>
                    <a:pt x="4648" y="189332"/>
                  </a:lnTo>
                  <a:cubicBezTo>
                    <a:pt x="4648" y="189332"/>
                    <a:pt x="495223" y="34963"/>
                    <a:pt x="599478" y="0"/>
                  </a:cubicBezTo>
                  <a:lnTo>
                    <a:pt x="751344" y="134086"/>
                  </a:lnTo>
                  <a:close/>
                </a:path>
              </a:pathLst>
            </a:custGeom>
            <a:solidFill>
              <a:srgbClr val="E5B6AE"/>
            </a:solidFill>
            <a:ln w="12690" cap="flat">
              <a:noFill/>
              <a:prstDash val="solid"/>
              <a:miter/>
            </a:ln>
          </p:spPr>
          <p:txBody>
            <a:bodyPr rtlCol="0" anchor="ctr"/>
            <a:lstStyle/>
            <a:p>
              <a:endParaRPr lang="nl-NL" sz="1349"/>
            </a:p>
          </p:txBody>
        </p:sp>
      </p:grpSp>
      <p:sp>
        <p:nvSpPr>
          <p:cNvPr id="25" name="Afgeronde rechthoek 24">
            <a:hlinkClick r:id="rId6"/>
            <a:extLst>
              <a:ext uri="{FF2B5EF4-FFF2-40B4-BE49-F238E27FC236}">
                <a16:creationId xmlns:a16="http://schemas.microsoft.com/office/drawing/2014/main" id="{0DC19045-A9B9-DFD9-91F2-235DBE3326DB}"/>
              </a:ext>
            </a:extLst>
          </p:cNvPr>
          <p:cNvSpPr/>
          <p:nvPr/>
        </p:nvSpPr>
        <p:spPr>
          <a:xfrm>
            <a:off x="7931867" y="6049481"/>
            <a:ext cx="3977811" cy="47281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endParaRPr lang="nl-NL" sz="1600">
              <a:solidFill>
                <a:schemeClr val="bg1"/>
              </a:solidFill>
              <a:ea typeface="+mn-lt"/>
              <a:cs typeface="+mn-lt"/>
            </a:endParaRPr>
          </a:p>
        </p:txBody>
      </p:sp>
      <p:sp>
        <p:nvSpPr>
          <p:cNvPr id="26" name="Afgeronde rechthoek 25">
            <a:hlinkClick r:id="rId7"/>
            <a:extLst>
              <a:ext uri="{FF2B5EF4-FFF2-40B4-BE49-F238E27FC236}">
                <a16:creationId xmlns:a16="http://schemas.microsoft.com/office/drawing/2014/main" id="{D80A9BD5-6138-9DAA-13C9-96EFC0E09D8A}"/>
              </a:ext>
            </a:extLst>
          </p:cNvPr>
          <p:cNvSpPr/>
          <p:nvPr/>
        </p:nvSpPr>
        <p:spPr>
          <a:xfrm>
            <a:off x="7931867" y="6011381"/>
            <a:ext cx="3977811" cy="472816"/>
          </a:xfrm>
          <a:prstGeom prst="roundRect">
            <a:avLst>
              <a:gd name="adj" fmla="val 50000"/>
            </a:avLst>
          </a:prstGeom>
          <a:solidFill>
            <a:schemeClr val="accent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sz="1600" b="1">
                <a:solidFill>
                  <a:schemeClr val="bg1"/>
                </a:solidFill>
                <a:ea typeface="+mn-lt"/>
                <a:cs typeface="+mn-lt"/>
              </a:rPr>
              <a:t>Lees hier wat het programma realiseert</a:t>
            </a:r>
          </a:p>
        </p:txBody>
      </p:sp>
      <p:pic>
        <p:nvPicPr>
          <p:cNvPr id="27" name="Afbeelding 26">
            <a:extLst>
              <a:ext uri="{FF2B5EF4-FFF2-40B4-BE49-F238E27FC236}">
                <a16:creationId xmlns:a16="http://schemas.microsoft.com/office/drawing/2014/main" id="{0B2B088D-1E76-F448-2B26-B1279E0A1C81}"/>
              </a:ext>
            </a:extLst>
          </p:cNvPr>
          <p:cNvPicPr>
            <a:picLocks noChangeAspect="1"/>
          </p:cNvPicPr>
          <p:nvPr/>
        </p:nvPicPr>
        <p:blipFill>
          <a:blip r:embed="rId8"/>
          <a:stretch>
            <a:fillRect/>
          </a:stretch>
        </p:blipFill>
        <p:spPr>
          <a:xfrm rot="5400000">
            <a:off x="11613195" y="6364461"/>
            <a:ext cx="1700070" cy="1466727"/>
          </a:xfrm>
          <a:prstGeom prst="rect">
            <a:avLst/>
          </a:prstGeom>
        </p:spPr>
      </p:pic>
    </p:spTree>
    <p:extLst>
      <p:ext uri="{BB962C8B-B14F-4D97-AF65-F5344CB8AC3E}">
        <p14:creationId xmlns:p14="http://schemas.microsoft.com/office/powerpoint/2010/main" val="108534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0"/>
                                        </p:tgtEl>
                                        <p:attrNameLst>
                                          <p:attrName>style.visibility</p:attrName>
                                        </p:attrNameLst>
                                      </p:cBhvr>
                                      <p:to>
                                        <p:strVal val="visible"/>
                                      </p:to>
                                    </p:set>
                                    <p:animEffect transition="in" filter="fade">
                                      <p:cBhvr>
                                        <p:cTn id="7" dur="500"/>
                                        <p:tgtEl>
                                          <p:spTgt spid="510"/>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childTnLst>
                          </p:cTn>
                        </p:par>
                        <p:par>
                          <p:cTn id="11" fill="hold">
                            <p:stCondLst>
                              <p:cond delay="1000"/>
                            </p:stCondLst>
                            <p:childTnLst>
                              <p:par>
                                <p:cTn id="12" presetID="10" presetClass="entr" presetSubtype="0" fill="hold" nodeType="afterEffect">
                                  <p:stCondLst>
                                    <p:cond delay="400"/>
                                  </p:stCondLst>
                                  <p:childTnLst>
                                    <p:set>
                                      <p:cBhvr>
                                        <p:cTn id="13" dur="1" fill="hold">
                                          <p:stCondLst>
                                            <p:cond delay="0"/>
                                          </p:stCondLst>
                                        </p:cTn>
                                        <p:tgtEl>
                                          <p:spTgt spid="180"/>
                                        </p:tgtEl>
                                        <p:attrNameLst>
                                          <p:attrName>style.visibility</p:attrName>
                                        </p:attrNameLst>
                                      </p:cBhvr>
                                      <p:to>
                                        <p:strVal val="visible"/>
                                      </p:to>
                                    </p:set>
                                    <p:animEffect transition="in" filter="fade">
                                      <p:cBhvr>
                                        <p:cTn id="14" dur="1000"/>
                                        <p:tgtEl>
                                          <p:spTgt spid="180"/>
                                        </p:tgtEl>
                                      </p:cBhvr>
                                    </p:animEffect>
                                  </p:childTnLst>
                                </p:cTn>
                              </p:par>
                              <p:par>
                                <p:cTn id="15" presetID="10" presetClass="entr" presetSubtype="0" fill="hold" nodeType="withEffect">
                                  <p:stCondLst>
                                    <p:cond delay="40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FB7D6C-808B-F596-A016-0960F8B344EE}"/>
            </a:ext>
          </a:extLst>
        </p:cNvPr>
        <p:cNvGrpSpPr/>
        <p:nvPr/>
      </p:nvGrpSpPr>
      <p:grpSpPr>
        <a:xfrm>
          <a:off x="0" y="0"/>
          <a:ext cx="0" cy="0"/>
          <a:chOff x="0" y="0"/>
          <a:chExt cx="0" cy="0"/>
        </a:xfrm>
      </p:grpSpPr>
      <p:sp>
        <p:nvSpPr>
          <p:cNvPr id="5" name="Titel 4">
            <a:extLst>
              <a:ext uri="{FF2B5EF4-FFF2-40B4-BE49-F238E27FC236}">
                <a16:creationId xmlns:a16="http://schemas.microsoft.com/office/drawing/2014/main" id="{65D8BB1E-DF88-3278-27B9-13403631F4ED}"/>
              </a:ext>
            </a:extLst>
          </p:cNvPr>
          <p:cNvSpPr>
            <a:spLocks noGrp="1"/>
          </p:cNvSpPr>
          <p:nvPr>
            <p:ph type="title"/>
          </p:nvPr>
        </p:nvSpPr>
        <p:spPr/>
        <p:txBody>
          <a:bodyP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3700">
                <a:solidFill>
                  <a:schemeClr val="accent2"/>
                </a:solidFill>
              </a:rPr>
              <a:t>Actueel en volledig medicatieoverzicht</a:t>
            </a:r>
          </a:p>
        </p:txBody>
      </p:sp>
      <p:sp>
        <p:nvSpPr>
          <p:cNvPr id="720" name="Vrije vorm 719">
            <a:extLst>
              <a:ext uri="{FF2B5EF4-FFF2-40B4-BE49-F238E27FC236}">
                <a16:creationId xmlns:a16="http://schemas.microsoft.com/office/drawing/2014/main" id="{4FF075FB-E5EF-527B-5904-E29E924C9387}"/>
              </a:ext>
            </a:extLst>
          </p:cNvPr>
          <p:cNvSpPr>
            <a:spLocks/>
          </p:cNvSpPr>
          <p:nvPr/>
        </p:nvSpPr>
        <p:spPr>
          <a:xfrm>
            <a:off x="0" y="1664097"/>
            <a:ext cx="12192812" cy="4201603"/>
          </a:xfrm>
          <a:custGeom>
            <a:avLst/>
            <a:gdLst>
              <a:gd name="connsiteX0" fmla="*/ 0 w 12194400"/>
              <a:gd name="connsiteY0" fmla="*/ 0 h 4202150"/>
              <a:gd name="connsiteX1" fmla="*/ 12194400 w 12194400"/>
              <a:gd name="connsiteY1" fmla="*/ 0 h 4202150"/>
              <a:gd name="connsiteX2" fmla="*/ 12194400 w 12194400"/>
              <a:gd name="connsiteY2" fmla="*/ 4202151 h 4202150"/>
              <a:gd name="connsiteX3" fmla="*/ 0 w 12194400"/>
              <a:gd name="connsiteY3" fmla="*/ 4202151 h 4202150"/>
            </a:gdLst>
            <a:ahLst/>
            <a:cxnLst>
              <a:cxn ang="0">
                <a:pos x="connsiteX0" y="connsiteY0"/>
              </a:cxn>
              <a:cxn ang="0">
                <a:pos x="connsiteX1" y="connsiteY1"/>
              </a:cxn>
              <a:cxn ang="0">
                <a:pos x="connsiteX2" y="connsiteY2"/>
              </a:cxn>
              <a:cxn ang="0">
                <a:pos x="connsiteX3" y="connsiteY3"/>
              </a:cxn>
            </a:cxnLst>
            <a:rect l="l" t="t" r="r" b="b"/>
            <a:pathLst>
              <a:path w="12194400" h="4202150">
                <a:moveTo>
                  <a:pt x="0" y="0"/>
                </a:moveTo>
                <a:lnTo>
                  <a:pt x="12194400" y="0"/>
                </a:lnTo>
                <a:lnTo>
                  <a:pt x="12194400" y="4202151"/>
                </a:lnTo>
                <a:lnTo>
                  <a:pt x="0" y="4202151"/>
                </a:lnTo>
                <a:close/>
              </a:path>
            </a:pathLst>
          </a:custGeom>
          <a:solidFill>
            <a:srgbClr val="AEDDE3">
              <a:alpha val="20000"/>
            </a:srgb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endParaRPr lang="nl-NL" sz="1349"/>
          </a:p>
          <a:p>
            <a:r>
              <a:rPr lang="nl-NL" sz="1349"/>
              <a:t>	</a:t>
            </a:r>
          </a:p>
        </p:txBody>
      </p:sp>
      <p:sp>
        <p:nvSpPr>
          <p:cNvPr id="741" name="Afgeronde rechthoek 740">
            <a:extLst>
              <a:ext uri="{FF2B5EF4-FFF2-40B4-BE49-F238E27FC236}">
                <a16:creationId xmlns:a16="http://schemas.microsoft.com/office/drawing/2014/main" id="{425351F2-31D4-1C4E-4DD0-235E650F9589}"/>
              </a:ext>
            </a:extLst>
          </p:cNvPr>
          <p:cNvSpPr/>
          <p:nvPr/>
        </p:nvSpPr>
        <p:spPr>
          <a:xfrm>
            <a:off x="4646594" y="1973044"/>
            <a:ext cx="2425520" cy="3638277"/>
          </a:xfrm>
          <a:prstGeom prst="roundRect">
            <a:avLst>
              <a:gd name="adj" fmla="val 4495"/>
            </a:avLst>
          </a:prstGeom>
          <a:solidFill>
            <a:srgbClr val="005286">
              <a:alpha val="13000"/>
            </a:srgb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42" name="Afgeronde rechthoek 741">
            <a:extLst>
              <a:ext uri="{FF2B5EF4-FFF2-40B4-BE49-F238E27FC236}">
                <a16:creationId xmlns:a16="http://schemas.microsoft.com/office/drawing/2014/main" id="{C08BCFAB-C26F-38AD-909F-7E0EB0991C6A}"/>
              </a:ext>
            </a:extLst>
          </p:cNvPr>
          <p:cNvSpPr/>
          <p:nvPr/>
        </p:nvSpPr>
        <p:spPr>
          <a:xfrm>
            <a:off x="4544832" y="1870984"/>
            <a:ext cx="2425520" cy="3638277"/>
          </a:xfrm>
          <a:prstGeom prst="roundRect">
            <a:avLst>
              <a:gd name="adj" fmla="val 3796"/>
            </a:avLst>
          </a:pr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43" name="Vrije vorm 742">
            <a:extLst>
              <a:ext uri="{FF2B5EF4-FFF2-40B4-BE49-F238E27FC236}">
                <a16:creationId xmlns:a16="http://schemas.microsoft.com/office/drawing/2014/main" id="{72C724F0-2810-A9A0-44C8-8D6038050B42}"/>
              </a:ext>
            </a:extLst>
          </p:cNvPr>
          <p:cNvSpPr/>
          <p:nvPr/>
        </p:nvSpPr>
        <p:spPr>
          <a:xfrm>
            <a:off x="4540542" y="1869477"/>
            <a:ext cx="2432705" cy="3645479"/>
          </a:xfrm>
          <a:custGeom>
            <a:avLst/>
            <a:gdLst>
              <a:gd name="connsiteX0" fmla="*/ 2321414 w 2433021"/>
              <a:gd name="connsiteY0" fmla="*/ 3645853 h 3645953"/>
              <a:gd name="connsiteX1" fmla="*/ 111607 w 2433021"/>
              <a:gd name="connsiteY1" fmla="*/ 3645853 h 3645953"/>
              <a:gd name="connsiteX2" fmla="*/ 0 w 2433021"/>
              <a:gd name="connsiteY2" fmla="*/ 3534246 h 3645953"/>
              <a:gd name="connsiteX3" fmla="*/ 0 w 2433021"/>
              <a:gd name="connsiteY3" fmla="*/ 111513 h 3645953"/>
              <a:gd name="connsiteX4" fmla="*/ 111607 w 2433021"/>
              <a:gd name="connsiteY4" fmla="*/ -100 h 3645953"/>
              <a:gd name="connsiteX5" fmla="*/ 2321414 w 2433021"/>
              <a:gd name="connsiteY5" fmla="*/ -100 h 3645953"/>
              <a:gd name="connsiteX6" fmla="*/ 2433021 w 2433021"/>
              <a:gd name="connsiteY6" fmla="*/ 111513 h 3645953"/>
              <a:gd name="connsiteX7" fmla="*/ 2433021 w 2433021"/>
              <a:gd name="connsiteY7" fmla="*/ 3534246 h 3645953"/>
              <a:gd name="connsiteX8" fmla="*/ 2321414 w 2433021"/>
              <a:gd name="connsiteY8" fmla="*/ 3645853 h 3645953"/>
              <a:gd name="connsiteX9" fmla="*/ 111607 w 2433021"/>
              <a:gd name="connsiteY9" fmla="*/ 7106 h 3645953"/>
              <a:gd name="connsiteX10" fmla="*/ 7194 w 2433021"/>
              <a:gd name="connsiteY10" fmla="*/ 111513 h 3645953"/>
              <a:gd name="connsiteX11" fmla="*/ 7194 w 2433021"/>
              <a:gd name="connsiteY11" fmla="*/ 3534246 h 3645953"/>
              <a:gd name="connsiteX12" fmla="*/ 111607 w 2433021"/>
              <a:gd name="connsiteY12" fmla="*/ 3638659 h 3645953"/>
              <a:gd name="connsiteX13" fmla="*/ 2321414 w 2433021"/>
              <a:gd name="connsiteY13" fmla="*/ 3638659 h 3645953"/>
              <a:gd name="connsiteX14" fmla="*/ 2425827 w 2433021"/>
              <a:gd name="connsiteY14" fmla="*/ 3534246 h 3645953"/>
              <a:gd name="connsiteX15" fmla="*/ 2425827 w 2433021"/>
              <a:gd name="connsiteY15" fmla="*/ 111513 h 3645953"/>
              <a:gd name="connsiteX16" fmla="*/ 2321414 w 2433021"/>
              <a:gd name="connsiteY16" fmla="*/ 7106 h 364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3021" h="3645953">
                <a:moveTo>
                  <a:pt x="2321414" y="3645853"/>
                </a:moveTo>
                <a:lnTo>
                  <a:pt x="111607" y="3645853"/>
                </a:lnTo>
                <a:cubicBezTo>
                  <a:pt x="49995" y="3645787"/>
                  <a:pt x="66" y="3595858"/>
                  <a:pt x="0" y="3534246"/>
                </a:cubicBezTo>
                <a:lnTo>
                  <a:pt x="0" y="111513"/>
                </a:lnTo>
                <a:cubicBezTo>
                  <a:pt x="67" y="49901"/>
                  <a:pt x="49995" y="-30"/>
                  <a:pt x="111607" y="-100"/>
                </a:cubicBezTo>
                <a:lnTo>
                  <a:pt x="2321414" y="-100"/>
                </a:lnTo>
                <a:cubicBezTo>
                  <a:pt x="2383026" y="-30"/>
                  <a:pt x="2432955" y="49901"/>
                  <a:pt x="2433021" y="111513"/>
                </a:cubicBezTo>
                <a:lnTo>
                  <a:pt x="2433021" y="3534246"/>
                </a:lnTo>
                <a:cubicBezTo>
                  <a:pt x="2432956" y="3595858"/>
                  <a:pt x="2383026" y="3645787"/>
                  <a:pt x="2321414" y="3645853"/>
                </a:cubicBezTo>
                <a:close/>
                <a:moveTo>
                  <a:pt x="111607" y="7106"/>
                </a:moveTo>
                <a:cubicBezTo>
                  <a:pt x="53969" y="7168"/>
                  <a:pt x="7259" y="53875"/>
                  <a:pt x="7194" y="111513"/>
                </a:cubicBezTo>
                <a:lnTo>
                  <a:pt x="7194" y="3534246"/>
                </a:lnTo>
                <a:cubicBezTo>
                  <a:pt x="7256" y="3591886"/>
                  <a:pt x="53968" y="3638597"/>
                  <a:pt x="111607" y="3638659"/>
                </a:cubicBezTo>
                <a:lnTo>
                  <a:pt x="2321414" y="3638659"/>
                </a:lnTo>
                <a:cubicBezTo>
                  <a:pt x="2379054" y="3638597"/>
                  <a:pt x="2425764" y="3591886"/>
                  <a:pt x="2425827" y="3534246"/>
                </a:cubicBezTo>
                <a:lnTo>
                  <a:pt x="2425827" y="111513"/>
                </a:lnTo>
                <a:cubicBezTo>
                  <a:pt x="2425762" y="53875"/>
                  <a:pt x="2379052" y="7168"/>
                  <a:pt x="2321414" y="7106"/>
                </a:cubicBezTo>
                <a:close/>
              </a:path>
            </a:pathLst>
          </a:custGeom>
          <a:solidFill>
            <a:srgbClr val="2F2E6B"/>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44" name="Vrije vorm 743">
            <a:extLst>
              <a:ext uri="{FF2B5EF4-FFF2-40B4-BE49-F238E27FC236}">
                <a16:creationId xmlns:a16="http://schemas.microsoft.com/office/drawing/2014/main" id="{B76E6CB0-AF49-233B-67BC-13B6A9A5905F}"/>
              </a:ext>
            </a:extLst>
          </p:cNvPr>
          <p:cNvSpPr/>
          <p:nvPr/>
        </p:nvSpPr>
        <p:spPr>
          <a:xfrm>
            <a:off x="4544134" y="1873080"/>
            <a:ext cx="2425520" cy="337730"/>
          </a:xfrm>
          <a:custGeom>
            <a:avLst/>
            <a:gdLst>
              <a:gd name="connsiteX0" fmla="*/ 108011 w 2425835"/>
              <a:gd name="connsiteY0" fmla="*/ -100 h 337774"/>
              <a:gd name="connsiteX1" fmla="*/ 2317826 w 2425835"/>
              <a:gd name="connsiteY1" fmla="*/ -100 h 337774"/>
              <a:gd name="connsiteX2" fmla="*/ 2425836 w 2425835"/>
              <a:gd name="connsiteY2" fmla="*/ 107910 h 337774"/>
              <a:gd name="connsiteX3" fmla="*/ 2425836 w 2425835"/>
              <a:gd name="connsiteY3" fmla="*/ 337674 h 337774"/>
              <a:gd name="connsiteX4" fmla="*/ 0 w 2425835"/>
              <a:gd name="connsiteY4" fmla="*/ 337674 h 337774"/>
              <a:gd name="connsiteX5" fmla="*/ 0 w 2425835"/>
              <a:gd name="connsiteY5" fmla="*/ 107910 h 337774"/>
              <a:gd name="connsiteX6" fmla="*/ 108011 w 2425835"/>
              <a:gd name="connsiteY6" fmla="*/ -100 h 3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835" h="337774">
                <a:moveTo>
                  <a:pt x="108011" y="-100"/>
                </a:moveTo>
                <a:lnTo>
                  <a:pt x="2317826" y="-100"/>
                </a:lnTo>
                <a:cubicBezTo>
                  <a:pt x="2377406" y="74"/>
                  <a:pt x="2425662" y="48330"/>
                  <a:pt x="2425836" y="107910"/>
                </a:cubicBezTo>
                <a:lnTo>
                  <a:pt x="2425836" y="337674"/>
                </a:lnTo>
                <a:lnTo>
                  <a:pt x="0" y="337674"/>
                </a:lnTo>
                <a:lnTo>
                  <a:pt x="0" y="107910"/>
                </a:lnTo>
                <a:cubicBezTo>
                  <a:pt x="174" y="48329"/>
                  <a:pt x="48431" y="73"/>
                  <a:pt x="108011" y="-100"/>
                </a:cubicBezTo>
                <a:close/>
              </a:path>
            </a:pathLst>
          </a:custGeom>
          <a:solidFill>
            <a:srgbClr val="005286"/>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45" name="Vrije vorm 744">
            <a:extLst>
              <a:ext uri="{FF2B5EF4-FFF2-40B4-BE49-F238E27FC236}">
                <a16:creationId xmlns:a16="http://schemas.microsoft.com/office/drawing/2014/main" id="{3C13C514-74B1-A541-5E30-C35F10C0952C}"/>
              </a:ext>
            </a:extLst>
          </p:cNvPr>
          <p:cNvSpPr/>
          <p:nvPr/>
        </p:nvSpPr>
        <p:spPr>
          <a:xfrm>
            <a:off x="5345168" y="2931326"/>
            <a:ext cx="689680" cy="2422920"/>
          </a:xfrm>
          <a:custGeom>
            <a:avLst/>
            <a:gdLst>
              <a:gd name="connsiteX0" fmla="*/ 520185 w 689770"/>
              <a:gd name="connsiteY0" fmla="*/ 2423135 h 2423235"/>
              <a:gd name="connsiteX1" fmla="*/ 677302 w 689770"/>
              <a:gd name="connsiteY1" fmla="*/ 2423135 h 2423235"/>
              <a:gd name="connsiteX2" fmla="*/ 668872 w 689770"/>
              <a:gd name="connsiteY2" fmla="*/ 2390150 h 2423235"/>
              <a:gd name="connsiteX3" fmla="*/ 632547 w 689770"/>
              <a:gd name="connsiteY3" fmla="*/ 2386898 h 2423235"/>
              <a:gd name="connsiteX4" fmla="*/ 588698 w 689770"/>
              <a:gd name="connsiteY4" fmla="*/ 2344462 h 2423235"/>
              <a:gd name="connsiteX5" fmla="*/ 586483 w 689770"/>
              <a:gd name="connsiteY5" fmla="*/ 2328996 h 2423235"/>
              <a:gd name="connsiteX6" fmla="*/ 531871 w 689770"/>
              <a:gd name="connsiteY6" fmla="*/ 986118 h 2423235"/>
              <a:gd name="connsiteX7" fmla="*/ 538290 w 689770"/>
              <a:gd name="connsiteY7" fmla="*/ 715693 h 2423235"/>
              <a:gd name="connsiteX8" fmla="*/ 539807 w 689770"/>
              <a:gd name="connsiteY8" fmla="*/ 703985 h 2423235"/>
              <a:gd name="connsiteX9" fmla="*/ 539807 w 689770"/>
              <a:gd name="connsiteY9" fmla="*/ 703995 h 2423235"/>
              <a:gd name="connsiteX10" fmla="*/ 578499 w 689770"/>
              <a:gd name="connsiteY10" fmla="*/ 952118 h 2423235"/>
              <a:gd name="connsiteX11" fmla="*/ 618232 w 689770"/>
              <a:gd name="connsiteY11" fmla="*/ 1315330 h 2423235"/>
              <a:gd name="connsiteX12" fmla="*/ 597237 w 689770"/>
              <a:gd name="connsiteY12" fmla="*/ 1372200 h 2423235"/>
              <a:gd name="connsiteX13" fmla="*/ 594629 w 689770"/>
              <a:gd name="connsiteY13" fmla="*/ 1403108 h 2423235"/>
              <a:gd name="connsiteX14" fmla="*/ 586051 w 689770"/>
              <a:gd name="connsiteY14" fmla="*/ 1441773 h 2423235"/>
              <a:gd name="connsiteX15" fmla="*/ 598583 w 689770"/>
              <a:gd name="connsiteY15" fmla="*/ 1436752 h 2423235"/>
              <a:gd name="connsiteX16" fmla="*/ 611491 w 689770"/>
              <a:gd name="connsiteY16" fmla="*/ 1409484 h 2423235"/>
              <a:gd name="connsiteX17" fmla="*/ 614422 w 689770"/>
              <a:gd name="connsiteY17" fmla="*/ 1384902 h 2423235"/>
              <a:gd name="connsiteX18" fmla="*/ 621638 w 689770"/>
              <a:gd name="connsiteY18" fmla="*/ 1407008 h 2423235"/>
              <a:gd name="connsiteX19" fmla="*/ 613736 w 689770"/>
              <a:gd name="connsiteY19" fmla="*/ 1442512 h 2423235"/>
              <a:gd name="connsiteX20" fmla="*/ 602151 w 689770"/>
              <a:gd name="connsiteY20" fmla="*/ 1459922 h 2423235"/>
              <a:gd name="connsiteX21" fmla="*/ 590538 w 689770"/>
              <a:gd name="connsiteY21" fmla="*/ 1473043 h 2423235"/>
              <a:gd name="connsiteX22" fmla="*/ 600436 w 689770"/>
              <a:gd name="connsiteY22" fmla="*/ 1476851 h 2423235"/>
              <a:gd name="connsiteX23" fmla="*/ 599172 w 689770"/>
              <a:gd name="connsiteY23" fmla="*/ 1481582 h 2423235"/>
              <a:gd name="connsiteX24" fmla="*/ 615314 w 689770"/>
              <a:gd name="connsiteY24" fmla="*/ 1480123 h 2423235"/>
              <a:gd name="connsiteX25" fmla="*/ 629266 w 689770"/>
              <a:gd name="connsiteY25" fmla="*/ 1472229 h 2423235"/>
              <a:gd name="connsiteX26" fmla="*/ 636054 w 689770"/>
              <a:gd name="connsiteY26" fmla="*/ 1471937 h 2423235"/>
              <a:gd name="connsiteX27" fmla="*/ 662219 w 689770"/>
              <a:gd name="connsiteY27" fmla="*/ 1451015 h 2423235"/>
              <a:gd name="connsiteX28" fmla="*/ 674267 w 689770"/>
              <a:gd name="connsiteY28" fmla="*/ 1439179 h 2423235"/>
              <a:gd name="connsiteX29" fmla="*/ 677835 w 689770"/>
              <a:gd name="connsiteY29" fmla="*/ 1399826 h 2423235"/>
              <a:gd name="connsiteX30" fmla="*/ 671039 w 689770"/>
              <a:gd name="connsiteY30" fmla="*/ 1333306 h 2423235"/>
              <a:gd name="connsiteX31" fmla="*/ 689770 w 689770"/>
              <a:gd name="connsiteY31" fmla="*/ 944892 h 2423235"/>
              <a:gd name="connsiteX32" fmla="*/ 576625 w 689770"/>
              <a:gd name="connsiteY32" fmla="*/ 419647 h 2423235"/>
              <a:gd name="connsiteX33" fmla="*/ 418604 w 689770"/>
              <a:gd name="connsiteY33" fmla="*/ 370554 h 2423235"/>
              <a:gd name="connsiteX34" fmla="*/ 418607 w 689770"/>
              <a:gd name="connsiteY34" fmla="*/ 370426 h 2423235"/>
              <a:gd name="connsiteX35" fmla="*/ 409770 w 689770"/>
              <a:gd name="connsiteY35" fmla="*/ 269009 h 2423235"/>
              <a:gd name="connsiteX36" fmla="*/ 420892 w 689770"/>
              <a:gd name="connsiteY36" fmla="*/ 256334 h 2423235"/>
              <a:gd name="connsiteX37" fmla="*/ 444532 w 689770"/>
              <a:gd name="connsiteY37" fmla="*/ 196942 h 2423235"/>
              <a:gd name="connsiteX38" fmla="*/ 447130 w 689770"/>
              <a:gd name="connsiteY38" fmla="*/ 198401 h 2423235"/>
              <a:gd name="connsiteX39" fmla="*/ 477594 w 689770"/>
              <a:gd name="connsiteY39" fmla="*/ 159493 h 2423235"/>
              <a:gd name="connsiteX40" fmla="*/ 455419 w 689770"/>
              <a:gd name="connsiteY40" fmla="*/ 134777 h 2423235"/>
              <a:gd name="connsiteX41" fmla="*/ 450811 w 689770"/>
              <a:gd name="connsiteY41" fmla="*/ 136295 h 2423235"/>
              <a:gd name="connsiteX42" fmla="*/ 451134 w 689770"/>
              <a:gd name="connsiteY42" fmla="*/ 103841 h 2423235"/>
              <a:gd name="connsiteX43" fmla="*/ 346408 w 689770"/>
              <a:gd name="connsiteY43" fmla="*/ -100 h 2423235"/>
              <a:gd name="connsiteX44" fmla="*/ 241680 w 689770"/>
              <a:gd name="connsiteY44" fmla="*/ 103841 h 2423235"/>
              <a:gd name="connsiteX45" fmla="*/ 242074 w 689770"/>
              <a:gd name="connsiteY45" fmla="*/ 138144 h 2423235"/>
              <a:gd name="connsiteX46" fmla="*/ 234348 w 689770"/>
              <a:gd name="connsiteY46" fmla="*/ 134777 h 2423235"/>
              <a:gd name="connsiteX47" fmla="*/ 212176 w 689770"/>
              <a:gd name="connsiteY47" fmla="*/ 159493 h 2423235"/>
              <a:gd name="connsiteX48" fmla="*/ 242637 w 689770"/>
              <a:gd name="connsiteY48" fmla="*/ 198401 h 2423235"/>
              <a:gd name="connsiteX49" fmla="*/ 247548 w 689770"/>
              <a:gd name="connsiteY49" fmla="*/ 192952 h 2423235"/>
              <a:gd name="connsiteX50" fmla="*/ 271925 w 689770"/>
              <a:gd name="connsiteY50" fmla="*/ 256334 h 2423235"/>
              <a:gd name="connsiteX51" fmla="*/ 280235 w 689770"/>
              <a:gd name="connsiteY51" fmla="*/ 266049 h 2423235"/>
              <a:gd name="connsiteX52" fmla="*/ 271154 w 689770"/>
              <a:gd name="connsiteY52" fmla="*/ 370426 h 2423235"/>
              <a:gd name="connsiteX53" fmla="*/ 271157 w 689770"/>
              <a:gd name="connsiteY53" fmla="*/ 370557 h 2423235"/>
              <a:gd name="connsiteX54" fmla="*/ 113146 w 689770"/>
              <a:gd name="connsiteY54" fmla="*/ 419647 h 2423235"/>
              <a:gd name="connsiteX55" fmla="*/ 0 w 689770"/>
              <a:gd name="connsiteY55" fmla="*/ 944892 h 2423235"/>
              <a:gd name="connsiteX56" fmla="*/ 18836 w 689770"/>
              <a:gd name="connsiteY56" fmla="*/ 1315320 h 2423235"/>
              <a:gd name="connsiteX57" fmla="*/ 18732 w 689770"/>
              <a:gd name="connsiteY57" fmla="*/ 1333298 h 2423235"/>
              <a:gd name="connsiteX58" fmla="*/ 11935 w 689770"/>
              <a:gd name="connsiteY58" fmla="*/ 1399821 h 2423235"/>
              <a:gd name="connsiteX59" fmla="*/ 15503 w 689770"/>
              <a:gd name="connsiteY59" fmla="*/ 1439171 h 2423235"/>
              <a:gd name="connsiteX60" fmla="*/ 27551 w 689770"/>
              <a:gd name="connsiteY60" fmla="*/ 1451006 h 2423235"/>
              <a:gd name="connsiteX61" fmla="*/ 53716 w 689770"/>
              <a:gd name="connsiteY61" fmla="*/ 1471929 h 2423235"/>
              <a:gd name="connsiteX62" fmla="*/ 60504 w 689770"/>
              <a:gd name="connsiteY62" fmla="*/ 1472221 h 2423235"/>
              <a:gd name="connsiteX63" fmla="*/ 74457 w 689770"/>
              <a:gd name="connsiteY63" fmla="*/ 1480113 h 2423235"/>
              <a:gd name="connsiteX64" fmla="*/ 90598 w 689770"/>
              <a:gd name="connsiteY64" fmla="*/ 1481573 h 2423235"/>
              <a:gd name="connsiteX65" fmla="*/ 89335 w 689770"/>
              <a:gd name="connsiteY65" fmla="*/ 1476842 h 2423235"/>
              <a:gd name="connsiteX66" fmla="*/ 99232 w 689770"/>
              <a:gd name="connsiteY66" fmla="*/ 1473034 h 2423235"/>
              <a:gd name="connsiteX67" fmla="*/ 87620 w 689770"/>
              <a:gd name="connsiteY67" fmla="*/ 1459916 h 2423235"/>
              <a:gd name="connsiteX68" fmla="*/ 76034 w 689770"/>
              <a:gd name="connsiteY68" fmla="*/ 1442506 h 2423235"/>
              <a:gd name="connsiteX69" fmla="*/ 68132 w 689770"/>
              <a:gd name="connsiteY69" fmla="*/ 1406998 h 2423235"/>
              <a:gd name="connsiteX70" fmla="*/ 75349 w 689770"/>
              <a:gd name="connsiteY70" fmla="*/ 1384897 h 2423235"/>
              <a:gd name="connsiteX71" fmla="*/ 78279 w 689770"/>
              <a:gd name="connsiteY71" fmla="*/ 1409475 h 2423235"/>
              <a:gd name="connsiteX72" fmla="*/ 91188 w 689770"/>
              <a:gd name="connsiteY72" fmla="*/ 1436745 h 2423235"/>
              <a:gd name="connsiteX73" fmla="*/ 103720 w 689770"/>
              <a:gd name="connsiteY73" fmla="*/ 1441767 h 2423235"/>
              <a:gd name="connsiteX74" fmla="*/ 95142 w 689770"/>
              <a:gd name="connsiteY74" fmla="*/ 1403099 h 2423235"/>
              <a:gd name="connsiteX75" fmla="*/ 92533 w 689770"/>
              <a:gd name="connsiteY75" fmla="*/ 1372190 h 2423235"/>
              <a:gd name="connsiteX76" fmla="*/ 71538 w 689770"/>
              <a:gd name="connsiteY76" fmla="*/ 1315330 h 2423235"/>
              <a:gd name="connsiteX77" fmla="*/ 111271 w 689770"/>
              <a:gd name="connsiteY77" fmla="*/ 952118 h 2423235"/>
              <a:gd name="connsiteX78" fmla="*/ 149963 w 689770"/>
              <a:gd name="connsiteY78" fmla="*/ 703994 h 2423235"/>
              <a:gd name="connsiteX79" fmla="*/ 149963 w 689770"/>
              <a:gd name="connsiteY79" fmla="*/ 703985 h 2423235"/>
              <a:gd name="connsiteX80" fmla="*/ 151481 w 689770"/>
              <a:gd name="connsiteY80" fmla="*/ 715693 h 2423235"/>
              <a:gd name="connsiteX81" fmla="*/ 163014 w 689770"/>
              <a:gd name="connsiteY81" fmla="*/ 985131 h 2423235"/>
              <a:gd name="connsiteX82" fmla="*/ 161525 w 689770"/>
              <a:gd name="connsiteY82" fmla="*/ 2324898 h 2423235"/>
              <a:gd name="connsiteX83" fmla="*/ 161525 w 689770"/>
              <a:gd name="connsiteY83" fmla="*/ 2342211 h 2423235"/>
              <a:gd name="connsiteX84" fmla="*/ 123024 w 689770"/>
              <a:gd name="connsiteY84" fmla="*/ 2384646 h 2423235"/>
              <a:gd name="connsiteX85" fmla="*/ 107479 w 689770"/>
              <a:gd name="connsiteY85" fmla="*/ 2387897 h 2423235"/>
              <a:gd name="connsiteX86" fmla="*/ 99050 w 689770"/>
              <a:gd name="connsiteY86" fmla="*/ 2420882 h 2423235"/>
              <a:gd name="connsiteX87" fmla="*/ 235384 w 689770"/>
              <a:gd name="connsiteY87" fmla="*/ 2420882 h 2423235"/>
              <a:gd name="connsiteX88" fmla="*/ 235384 w 689770"/>
              <a:gd name="connsiteY88" fmla="*/ 2324897 h 2423235"/>
              <a:gd name="connsiteX89" fmla="*/ 357284 w 689770"/>
              <a:gd name="connsiteY89" fmla="*/ 1205084 h 2423235"/>
              <a:gd name="connsiteX90" fmla="*/ 515214 w 689770"/>
              <a:gd name="connsiteY90" fmla="*/ 2338774 h 2423235"/>
              <a:gd name="connsiteX91" fmla="*/ 520186 w 689770"/>
              <a:gd name="connsiteY91" fmla="*/ 2368177 h 242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89770" h="2423235">
                <a:moveTo>
                  <a:pt x="520185" y="2423135"/>
                </a:moveTo>
                <a:lnTo>
                  <a:pt x="677302" y="2423135"/>
                </a:lnTo>
                <a:cubicBezTo>
                  <a:pt x="677302" y="2413021"/>
                  <a:pt x="678855" y="2395696"/>
                  <a:pt x="668872" y="2390150"/>
                </a:cubicBezTo>
                <a:cubicBezTo>
                  <a:pt x="661951" y="2386308"/>
                  <a:pt x="636642" y="2388126"/>
                  <a:pt x="632547" y="2386898"/>
                </a:cubicBezTo>
                <a:cubicBezTo>
                  <a:pt x="618205" y="2382602"/>
                  <a:pt x="605078" y="2362296"/>
                  <a:pt x="588698" y="2344462"/>
                </a:cubicBezTo>
                <a:lnTo>
                  <a:pt x="586483" y="2328996"/>
                </a:lnTo>
                <a:cubicBezTo>
                  <a:pt x="580470" y="2105200"/>
                  <a:pt x="547438" y="1112664"/>
                  <a:pt x="531871" y="986118"/>
                </a:cubicBezTo>
                <a:lnTo>
                  <a:pt x="538290" y="715693"/>
                </a:lnTo>
                <a:lnTo>
                  <a:pt x="539807" y="703985"/>
                </a:lnTo>
                <a:lnTo>
                  <a:pt x="539807" y="703995"/>
                </a:lnTo>
                <a:cubicBezTo>
                  <a:pt x="539807" y="703995"/>
                  <a:pt x="569083" y="892473"/>
                  <a:pt x="578499" y="952118"/>
                </a:cubicBezTo>
                <a:cubicBezTo>
                  <a:pt x="587915" y="1011766"/>
                  <a:pt x="618232" y="1315330"/>
                  <a:pt x="618232" y="1315330"/>
                </a:cubicBezTo>
                <a:cubicBezTo>
                  <a:pt x="609667" y="1333671"/>
                  <a:pt x="602645" y="1352693"/>
                  <a:pt x="597237" y="1372200"/>
                </a:cubicBezTo>
                <a:cubicBezTo>
                  <a:pt x="596424" y="1376148"/>
                  <a:pt x="596125" y="1383967"/>
                  <a:pt x="594629" y="1403108"/>
                </a:cubicBezTo>
                <a:cubicBezTo>
                  <a:pt x="592549" y="1416157"/>
                  <a:pt x="589684" y="1429068"/>
                  <a:pt x="586051" y="1441773"/>
                </a:cubicBezTo>
                <a:cubicBezTo>
                  <a:pt x="590809" y="1442327"/>
                  <a:pt x="595524" y="1440437"/>
                  <a:pt x="598583" y="1436752"/>
                </a:cubicBezTo>
                <a:cubicBezTo>
                  <a:pt x="604663" y="1428616"/>
                  <a:pt x="609053" y="1419344"/>
                  <a:pt x="611491" y="1409484"/>
                </a:cubicBezTo>
                <a:cubicBezTo>
                  <a:pt x="612649" y="1401060"/>
                  <a:pt x="613407" y="1387828"/>
                  <a:pt x="614422" y="1384902"/>
                </a:cubicBezTo>
                <a:cubicBezTo>
                  <a:pt x="618653" y="1395803"/>
                  <a:pt x="621638" y="1407008"/>
                  <a:pt x="621638" y="1407008"/>
                </a:cubicBezTo>
                <a:cubicBezTo>
                  <a:pt x="619604" y="1418867"/>
                  <a:pt x="615496" y="1433828"/>
                  <a:pt x="613736" y="1442512"/>
                </a:cubicBezTo>
                <a:cubicBezTo>
                  <a:pt x="609560" y="1448100"/>
                  <a:pt x="605693" y="1453912"/>
                  <a:pt x="602151" y="1459922"/>
                </a:cubicBezTo>
                <a:cubicBezTo>
                  <a:pt x="597189" y="1463194"/>
                  <a:pt x="593183" y="1467721"/>
                  <a:pt x="590538" y="1473043"/>
                </a:cubicBezTo>
                <a:cubicBezTo>
                  <a:pt x="593573" y="1474914"/>
                  <a:pt x="596929" y="1476205"/>
                  <a:pt x="600436" y="1476851"/>
                </a:cubicBezTo>
                <a:cubicBezTo>
                  <a:pt x="599342" y="1478167"/>
                  <a:pt x="598880" y="1479896"/>
                  <a:pt x="599172" y="1481582"/>
                </a:cubicBezTo>
                <a:lnTo>
                  <a:pt x="615314" y="1480123"/>
                </a:lnTo>
                <a:lnTo>
                  <a:pt x="629266" y="1472229"/>
                </a:lnTo>
                <a:lnTo>
                  <a:pt x="636054" y="1471937"/>
                </a:lnTo>
                <a:lnTo>
                  <a:pt x="662219" y="1451015"/>
                </a:lnTo>
                <a:lnTo>
                  <a:pt x="674267" y="1439179"/>
                </a:lnTo>
                <a:lnTo>
                  <a:pt x="677835" y="1399826"/>
                </a:lnTo>
                <a:cubicBezTo>
                  <a:pt x="677835" y="1399826"/>
                  <a:pt x="671087" y="1341891"/>
                  <a:pt x="671039" y="1333306"/>
                </a:cubicBezTo>
                <a:cubicBezTo>
                  <a:pt x="670398" y="1207348"/>
                  <a:pt x="689770" y="1074944"/>
                  <a:pt x="689770" y="944892"/>
                </a:cubicBezTo>
                <a:cubicBezTo>
                  <a:pt x="689770" y="809901"/>
                  <a:pt x="638135" y="438978"/>
                  <a:pt x="576625" y="419647"/>
                </a:cubicBezTo>
                <a:cubicBezTo>
                  <a:pt x="527589" y="393296"/>
                  <a:pt x="473940" y="376629"/>
                  <a:pt x="418604" y="370554"/>
                </a:cubicBezTo>
                <a:lnTo>
                  <a:pt x="418607" y="370426"/>
                </a:lnTo>
                <a:lnTo>
                  <a:pt x="409770" y="269009"/>
                </a:lnTo>
                <a:cubicBezTo>
                  <a:pt x="413715" y="264985"/>
                  <a:pt x="417321" y="260720"/>
                  <a:pt x="420892" y="256334"/>
                </a:cubicBezTo>
                <a:cubicBezTo>
                  <a:pt x="433581" y="238807"/>
                  <a:pt x="441706" y="218395"/>
                  <a:pt x="444532" y="196942"/>
                </a:cubicBezTo>
                <a:cubicBezTo>
                  <a:pt x="445245" y="197661"/>
                  <a:pt x="446145" y="198167"/>
                  <a:pt x="447130" y="198401"/>
                </a:cubicBezTo>
                <a:cubicBezTo>
                  <a:pt x="458919" y="201063"/>
                  <a:pt x="477563" y="181845"/>
                  <a:pt x="477594" y="159493"/>
                </a:cubicBezTo>
                <a:cubicBezTo>
                  <a:pt x="477624" y="137139"/>
                  <a:pt x="463306" y="133120"/>
                  <a:pt x="455419" y="134777"/>
                </a:cubicBezTo>
                <a:cubicBezTo>
                  <a:pt x="453827" y="135094"/>
                  <a:pt x="452280" y="135604"/>
                  <a:pt x="450811" y="136295"/>
                </a:cubicBezTo>
                <a:cubicBezTo>
                  <a:pt x="451166" y="126287"/>
                  <a:pt x="451289" y="115497"/>
                  <a:pt x="451134" y="103841"/>
                </a:cubicBezTo>
                <a:cubicBezTo>
                  <a:pt x="449780" y="3269"/>
                  <a:pt x="372168" y="522"/>
                  <a:pt x="346408" y="-100"/>
                </a:cubicBezTo>
                <a:cubicBezTo>
                  <a:pt x="320646" y="522"/>
                  <a:pt x="243036" y="3269"/>
                  <a:pt x="241680" y="103841"/>
                </a:cubicBezTo>
                <a:cubicBezTo>
                  <a:pt x="241516" y="116216"/>
                  <a:pt x="241666" y="127622"/>
                  <a:pt x="242074" y="138144"/>
                </a:cubicBezTo>
                <a:cubicBezTo>
                  <a:pt x="239775" y="136472"/>
                  <a:pt x="237138" y="135322"/>
                  <a:pt x="234348" y="134777"/>
                </a:cubicBezTo>
                <a:cubicBezTo>
                  <a:pt x="226464" y="133120"/>
                  <a:pt x="212143" y="137139"/>
                  <a:pt x="212176" y="159493"/>
                </a:cubicBezTo>
                <a:cubicBezTo>
                  <a:pt x="212208" y="181845"/>
                  <a:pt x="230848" y="201063"/>
                  <a:pt x="242637" y="198401"/>
                </a:cubicBezTo>
                <a:cubicBezTo>
                  <a:pt x="244788" y="197917"/>
                  <a:pt x="246378" y="195906"/>
                  <a:pt x="247548" y="192952"/>
                </a:cubicBezTo>
                <a:cubicBezTo>
                  <a:pt x="250126" y="215814"/>
                  <a:pt x="258518" y="237635"/>
                  <a:pt x="271925" y="256334"/>
                </a:cubicBezTo>
                <a:cubicBezTo>
                  <a:pt x="274630" y="259657"/>
                  <a:pt x="277356" y="262914"/>
                  <a:pt x="280235" y="266049"/>
                </a:cubicBezTo>
                <a:lnTo>
                  <a:pt x="271154" y="370426"/>
                </a:lnTo>
                <a:lnTo>
                  <a:pt x="271157" y="370557"/>
                </a:lnTo>
                <a:cubicBezTo>
                  <a:pt x="215825" y="376631"/>
                  <a:pt x="162179" y="393298"/>
                  <a:pt x="113146" y="419647"/>
                </a:cubicBezTo>
                <a:cubicBezTo>
                  <a:pt x="51636" y="438978"/>
                  <a:pt x="0" y="809901"/>
                  <a:pt x="0" y="944892"/>
                </a:cubicBezTo>
                <a:cubicBezTo>
                  <a:pt x="0" y="1079778"/>
                  <a:pt x="18808" y="1314968"/>
                  <a:pt x="18836" y="1315320"/>
                </a:cubicBezTo>
                <a:lnTo>
                  <a:pt x="18732" y="1333298"/>
                </a:lnTo>
                <a:cubicBezTo>
                  <a:pt x="18683" y="1341885"/>
                  <a:pt x="11935" y="1399821"/>
                  <a:pt x="11935" y="1399821"/>
                </a:cubicBezTo>
                <a:lnTo>
                  <a:pt x="15503" y="1439171"/>
                </a:lnTo>
                <a:lnTo>
                  <a:pt x="27551" y="1451006"/>
                </a:lnTo>
                <a:lnTo>
                  <a:pt x="53716" y="1471929"/>
                </a:lnTo>
                <a:lnTo>
                  <a:pt x="60504" y="1472221"/>
                </a:lnTo>
                <a:lnTo>
                  <a:pt x="74457" y="1480113"/>
                </a:lnTo>
                <a:lnTo>
                  <a:pt x="90598" y="1481573"/>
                </a:lnTo>
                <a:cubicBezTo>
                  <a:pt x="90890" y="1479887"/>
                  <a:pt x="90428" y="1478158"/>
                  <a:pt x="89335" y="1476842"/>
                </a:cubicBezTo>
                <a:cubicBezTo>
                  <a:pt x="92841" y="1476197"/>
                  <a:pt x="96197" y="1474905"/>
                  <a:pt x="99232" y="1473034"/>
                </a:cubicBezTo>
                <a:cubicBezTo>
                  <a:pt x="96588" y="1467712"/>
                  <a:pt x="92581" y="1463186"/>
                  <a:pt x="87620" y="1459916"/>
                </a:cubicBezTo>
                <a:cubicBezTo>
                  <a:pt x="84079" y="1453906"/>
                  <a:pt x="80211" y="1448094"/>
                  <a:pt x="76034" y="1442506"/>
                </a:cubicBezTo>
                <a:cubicBezTo>
                  <a:pt x="74274" y="1433821"/>
                  <a:pt x="70168" y="1418860"/>
                  <a:pt x="68132" y="1406998"/>
                </a:cubicBezTo>
                <a:cubicBezTo>
                  <a:pt x="68132" y="1406998"/>
                  <a:pt x="71117" y="1395793"/>
                  <a:pt x="75349" y="1384897"/>
                </a:cubicBezTo>
                <a:cubicBezTo>
                  <a:pt x="76363" y="1387821"/>
                  <a:pt x="77122" y="1401051"/>
                  <a:pt x="78279" y="1409475"/>
                </a:cubicBezTo>
                <a:cubicBezTo>
                  <a:pt x="80718" y="1419336"/>
                  <a:pt x="85107" y="1428608"/>
                  <a:pt x="91188" y="1436745"/>
                </a:cubicBezTo>
                <a:cubicBezTo>
                  <a:pt x="94248" y="1440429"/>
                  <a:pt x="98962" y="1442318"/>
                  <a:pt x="103720" y="1441767"/>
                </a:cubicBezTo>
                <a:cubicBezTo>
                  <a:pt x="100086" y="1429061"/>
                  <a:pt x="97222" y="1416149"/>
                  <a:pt x="95142" y="1403099"/>
                </a:cubicBezTo>
                <a:cubicBezTo>
                  <a:pt x="93645" y="1383959"/>
                  <a:pt x="93347" y="1376138"/>
                  <a:pt x="92533" y="1372190"/>
                </a:cubicBezTo>
                <a:cubicBezTo>
                  <a:pt x="90039" y="1360075"/>
                  <a:pt x="75918" y="1330221"/>
                  <a:pt x="71538" y="1315330"/>
                </a:cubicBezTo>
                <a:cubicBezTo>
                  <a:pt x="71538" y="1315330"/>
                  <a:pt x="101856" y="1011765"/>
                  <a:pt x="111271" y="952118"/>
                </a:cubicBezTo>
                <a:cubicBezTo>
                  <a:pt x="120688" y="892473"/>
                  <a:pt x="149963" y="703994"/>
                  <a:pt x="149963" y="703994"/>
                </a:cubicBezTo>
                <a:lnTo>
                  <a:pt x="149963" y="703985"/>
                </a:lnTo>
                <a:lnTo>
                  <a:pt x="151481" y="715693"/>
                </a:lnTo>
                <a:cubicBezTo>
                  <a:pt x="153550" y="802882"/>
                  <a:pt x="164087" y="893085"/>
                  <a:pt x="163014" y="985131"/>
                </a:cubicBezTo>
                <a:cubicBezTo>
                  <a:pt x="157254" y="1432730"/>
                  <a:pt x="157165" y="1932666"/>
                  <a:pt x="161525" y="2324898"/>
                </a:cubicBezTo>
                <a:lnTo>
                  <a:pt x="161525" y="2342211"/>
                </a:lnTo>
                <a:cubicBezTo>
                  <a:pt x="149786" y="2357313"/>
                  <a:pt x="136915" y="2371499"/>
                  <a:pt x="123024" y="2384646"/>
                </a:cubicBezTo>
                <a:cubicBezTo>
                  <a:pt x="118927" y="2385875"/>
                  <a:pt x="114401" y="2384055"/>
                  <a:pt x="107479" y="2387897"/>
                </a:cubicBezTo>
                <a:cubicBezTo>
                  <a:pt x="97496" y="2393445"/>
                  <a:pt x="99050" y="2410772"/>
                  <a:pt x="99050" y="2420882"/>
                </a:cubicBezTo>
                <a:lnTo>
                  <a:pt x="235384" y="2420882"/>
                </a:lnTo>
                <a:lnTo>
                  <a:pt x="235384" y="2324897"/>
                </a:lnTo>
                <a:cubicBezTo>
                  <a:pt x="262033" y="2121047"/>
                  <a:pt x="352206" y="1302997"/>
                  <a:pt x="357284" y="1205084"/>
                </a:cubicBezTo>
                <a:cubicBezTo>
                  <a:pt x="370024" y="1316684"/>
                  <a:pt x="474631" y="2154352"/>
                  <a:pt x="515214" y="2338774"/>
                </a:cubicBezTo>
                <a:lnTo>
                  <a:pt x="520186" y="2368177"/>
                </a:lnTo>
                <a:close/>
              </a:path>
            </a:pathLst>
          </a:custGeom>
          <a:solidFill>
            <a:srgbClr val="DFE4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46" name="Vrije vorm 745">
            <a:extLst>
              <a:ext uri="{FF2B5EF4-FFF2-40B4-BE49-F238E27FC236}">
                <a16:creationId xmlns:a16="http://schemas.microsoft.com/office/drawing/2014/main" id="{A996E6E1-38C8-6370-9886-96F06D26EA68}"/>
              </a:ext>
            </a:extLst>
          </p:cNvPr>
          <p:cNvSpPr/>
          <p:nvPr/>
        </p:nvSpPr>
        <p:spPr>
          <a:xfrm>
            <a:off x="5115535" y="1969262"/>
            <a:ext cx="1552485" cy="140108"/>
          </a:xfrm>
          <a:custGeom>
            <a:avLst/>
            <a:gdLst>
              <a:gd name="connsiteX0" fmla="*/ 139650 w 1552687"/>
              <a:gd name="connsiteY0" fmla="*/ 135547 h 140126"/>
              <a:gd name="connsiteX1" fmla="*/ 139241 w 1552687"/>
              <a:gd name="connsiteY1" fmla="*/ 136936 h 140126"/>
              <a:gd name="connsiteX2" fmla="*/ 137814 w 1552687"/>
              <a:gd name="connsiteY2" fmla="*/ 137879 h 140126"/>
              <a:gd name="connsiteX3" fmla="*/ 135210 w 1552687"/>
              <a:gd name="connsiteY3" fmla="*/ 138474 h 140126"/>
              <a:gd name="connsiteX4" fmla="*/ 131067 w 1552687"/>
              <a:gd name="connsiteY4" fmla="*/ 138722 h 140126"/>
              <a:gd name="connsiteX5" fmla="*/ 127023 w 1552687"/>
              <a:gd name="connsiteY5" fmla="*/ 138474 h 140126"/>
              <a:gd name="connsiteX6" fmla="*/ 124369 w 1552687"/>
              <a:gd name="connsiteY6" fmla="*/ 137879 h 140126"/>
              <a:gd name="connsiteX7" fmla="*/ 122992 w 1552687"/>
              <a:gd name="connsiteY7" fmla="*/ 136936 h 140126"/>
              <a:gd name="connsiteX8" fmla="*/ 122583 w 1552687"/>
              <a:gd name="connsiteY8" fmla="*/ 135547 h 140126"/>
              <a:gd name="connsiteX9" fmla="*/ 122583 w 1552687"/>
              <a:gd name="connsiteY9" fmla="*/ 23716 h 140126"/>
              <a:gd name="connsiteX10" fmla="*/ 122384 w 1552687"/>
              <a:gd name="connsiteY10" fmla="*/ 23716 h 140126"/>
              <a:gd name="connsiteX11" fmla="*/ 77136 w 1552687"/>
              <a:gd name="connsiteY11" fmla="*/ 136043 h 140126"/>
              <a:gd name="connsiteX12" fmla="*/ 76292 w 1552687"/>
              <a:gd name="connsiteY12" fmla="*/ 137234 h 140126"/>
              <a:gd name="connsiteX13" fmla="*/ 74705 w 1552687"/>
              <a:gd name="connsiteY13" fmla="*/ 138077 h 140126"/>
              <a:gd name="connsiteX14" fmla="*/ 72224 w 1552687"/>
              <a:gd name="connsiteY14" fmla="*/ 138573 h 140126"/>
              <a:gd name="connsiteX15" fmla="*/ 68801 w 1552687"/>
              <a:gd name="connsiteY15" fmla="*/ 138722 h 140126"/>
              <a:gd name="connsiteX16" fmla="*/ 65228 w 1552687"/>
              <a:gd name="connsiteY16" fmla="*/ 138524 h 140126"/>
              <a:gd name="connsiteX17" fmla="*/ 62748 w 1552687"/>
              <a:gd name="connsiteY17" fmla="*/ 137978 h 140126"/>
              <a:gd name="connsiteX18" fmla="*/ 61210 w 1552687"/>
              <a:gd name="connsiteY18" fmla="*/ 137134 h 140126"/>
              <a:gd name="connsiteX19" fmla="*/ 60465 w 1552687"/>
              <a:gd name="connsiteY19" fmla="*/ 136043 h 140126"/>
              <a:gd name="connsiteX20" fmla="*/ 17202 w 1552687"/>
              <a:gd name="connsiteY20" fmla="*/ 23716 h 140126"/>
              <a:gd name="connsiteX21" fmla="*/ 17103 w 1552687"/>
              <a:gd name="connsiteY21" fmla="*/ 23716 h 140126"/>
              <a:gd name="connsiteX22" fmla="*/ 17103 w 1552687"/>
              <a:gd name="connsiteY22" fmla="*/ 135546 h 140126"/>
              <a:gd name="connsiteX23" fmla="*/ 16693 w 1552687"/>
              <a:gd name="connsiteY23" fmla="*/ 136936 h 140126"/>
              <a:gd name="connsiteX24" fmla="*/ 15267 w 1552687"/>
              <a:gd name="connsiteY24" fmla="*/ 137878 h 140126"/>
              <a:gd name="connsiteX25" fmla="*/ 12600 w 1552687"/>
              <a:gd name="connsiteY25" fmla="*/ 138474 h 140126"/>
              <a:gd name="connsiteX26" fmla="*/ 8420 w 1552687"/>
              <a:gd name="connsiteY26" fmla="*/ 138722 h 140126"/>
              <a:gd name="connsiteX27" fmla="*/ 4327 w 1552687"/>
              <a:gd name="connsiteY27" fmla="*/ 138474 h 140126"/>
              <a:gd name="connsiteX28" fmla="*/ 1722 w 1552687"/>
              <a:gd name="connsiteY28" fmla="*/ 137878 h 140126"/>
              <a:gd name="connsiteX29" fmla="*/ 395 w 1552687"/>
              <a:gd name="connsiteY29" fmla="*/ 136936 h 140126"/>
              <a:gd name="connsiteX30" fmla="*/ 35 w 1552687"/>
              <a:gd name="connsiteY30" fmla="*/ 135546 h 140126"/>
              <a:gd name="connsiteX31" fmla="*/ 35 w 1552687"/>
              <a:gd name="connsiteY31" fmla="*/ 17465 h 140126"/>
              <a:gd name="connsiteX32" fmla="*/ 2255 w 1552687"/>
              <a:gd name="connsiteY32" fmla="*/ 11511 h 140126"/>
              <a:gd name="connsiteX33" fmla="*/ 7192 w 1552687"/>
              <a:gd name="connsiteY33" fmla="*/ 9725 h 140126"/>
              <a:gd name="connsiteX34" fmla="*/ 17673 w 1552687"/>
              <a:gd name="connsiteY34" fmla="*/ 9725 h 140126"/>
              <a:gd name="connsiteX35" fmla="*/ 23304 w 1552687"/>
              <a:gd name="connsiteY35" fmla="*/ 10320 h 140126"/>
              <a:gd name="connsiteX36" fmla="*/ 27546 w 1552687"/>
              <a:gd name="connsiteY36" fmla="*/ 12205 h 140126"/>
              <a:gd name="connsiteX37" fmla="*/ 30560 w 1552687"/>
              <a:gd name="connsiteY37" fmla="*/ 15480 h 140126"/>
              <a:gd name="connsiteX38" fmla="*/ 32681 w 1552687"/>
              <a:gd name="connsiteY38" fmla="*/ 20144 h 140126"/>
              <a:gd name="connsiteX39" fmla="*/ 69396 w 1552687"/>
              <a:gd name="connsiteY39" fmla="*/ 113121 h 140126"/>
              <a:gd name="connsiteX40" fmla="*/ 69892 w 1552687"/>
              <a:gd name="connsiteY40" fmla="*/ 113121 h 140126"/>
              <a:gd name="connsiteX41" fmla="*/ 108095 w 1552687"/>
              <a:gd name="connsiteY41" fmla="*/ 20441 h 140126"/>
              <a:gd name="connsiteX42" fmla="*/ 110514 w 1552687"/>
              <a:gd name="connsiteY42" fmla="*/ 15381 h 140126"/>
              <a:gd name="connsiteX43" fmla="*/ 113391 w 1552687"/>
              <a:gd name="connsiteY43" fmla="*/ 12057 h 140126"/>
              <a:gd name="connsiteX44" fmla="*/ 116864 w 1552687"/>
              <a:gd name="connsiteY44" fmla="*/ 10270 h 140126"/>
              <a:gd name="connsiteX45" fmla="*/ 121305 w 1552687"/>
              <a:gd name="connsiteY45" fmla="*/ 9724 h 140126"/>
              <a:gd name="connsiteX46" fmla="*/ 132295 w 1552687"/>
              <a:gd name="connsiteY46" fmla="*/ 9724 h 140126"/>
              <a:gd name="connsiteX47" fmla="*/ 135160 w 1552687"/>
              <a:gd name="connsiteY47" fmla="*/ 10171 h 140126"/>
              <a:gd name="connsiteX48" fmla="*/ 137479 w 1552687"/>
              <a:gd name="connsiteY48" fmla="*/ 11560 h 140126"/>
              <a:gd name="connsiteX49" fmla="*/ 139042 w 1552687"/>
              <a:gd name="connsiteY49" fmla="*/ 13942 h 140126"/>
              <a:gd name="connsiteX50" fmla="*/ 139650 w 1552687"/>
              <a:gd name="connsiteY50" fmla="*/ 17464 h 140126"/>
              <a:gd name="connsiteX51" fmla="*/ 248107 w 1552687"/>
              <a:gd name="connsiteY51" fmla="*/ 87123 h 140126"/>
              <a:gd name="connsiteX52" fmla="*/ 246160 w 1552687"/>
              <a:gd name="connsiteY52" fmla="*/ 92631 h 140126"/>
              <a:gd name="connsiteX53" fmla="*/ 241732 w 1552687"/>
              <a:gd name="connsiteY53" fmla="*/ 94268 h 140126"/>
              <a:gd name="connsiteX54" fmla="*/ 182914 w 1552687"/>
              <a:gd name="connsiteY54" fmla="*/ 94268 h 140126"/>
              <a:gd name="connsiteX55" fmla="*/ 184402 w 1552687"/>
              <a:gd name="connsiteY55" fmla="*/ 107664 h 140126"/>
              <a:gd name="connsiteX56" fmla="*/ 189389 w 1552687"/>
              <a:gd name="connsiteY56" fmla="*/ 117884 h 140126"/>
              <a:gd name="connsiteX57" fmla="*/ 198468 w 1552687"/>
              <a:gd name="connsiteY57" fmla="*/ 124433 h 140126"/>
              <a:gd name="connsiteX58" fmla="*/ 212124 w 1552687"/>
              <a:gd name="connsiteY58" fmla="*/ 126715 h 140126"/>
              <a:gd name="connsiteX59" fmla="*/ 223498 w 1552687"/>
              <a:gd name="connsiteY59" fmla="*/ 125674 h 140126"/>
              <a:gd name="connsiteX60" fmla="*/ 232119 w 1552687"/>
              <a:gd name="connsiteY60" fmla="*/ 123342 h 140126"/>
              <a:gd name="connsiteX61" fmla="*/ 238110 w 1552687"/>
              <a:gd name="connsiteY61" fmla="*/ 121010 h 140126"/>
              <a:gd name="connsiteX62" fmla="*/ 241645 w 1552687"/>
              <a:gd name="connsiteY62" fmla="*/ 119969 h 140126"/>
              <a:gd name="connsiteX63" fmla="*/ 242885 w 1552687"/>
              <a:gd name="connsiteY63" fmla="*/ 120316 h 140126"/>
              <a:gd name="connsiteX64" fmla="*/ 243741 w 1552687"/>
              <a:gd name="connsiteY64" fmla="*/ 121358 h 140126"/>
              <a:gd name="connsiteX65" fmla="*/ 244187 w 1552687"/>
              <a:gd name="connsiteY65" fmla="*/ 123292 h 140126"/>
              <a:gd name="connsiteX66" fmla="*/ 244336 w 1552687"/>
              <a:gd name="connsiteY66" fmla="*/ 126319 h 140126"/>
              <a:gd name="connsiteX67" fmla="*/ 244237 w 1552687"/>
              <a:gd name="connsiteY67" fmla="*/ 128552 h 140126"/>
              <a:gd name="connsiteX68" fmla="*/ 243989 w 1552687"/>
              <a:gd name="connsiteY68" fmla="*/ 130238 h 140126"/>
              <a:gd name="connsiteX69" fmla="*/ 243493 w 1552687"/>
              <a:gd name="connsiteY69" fmla="*/ 131578 h 140126"/>
              <a:gd name="connsiteX70" fmla="*/ 242600 w 1552687"/>
              <a:gd name="connsiteY70" fmla="*/ 132719 h 140126"/>
              <a:gd name="connsiteX71" fmla="*/ 239375 w 1552687"/>
              <a:gd name="connsiteY71" fmla="*/ 134505 h 140126"/>
              <a:gd name="connsiteX72" fmla="*/ 232429 w 1552687"/>
              <a:gd name="connsiteY72" fmla="*/ 136936 h 140126"/>
              <a:gd name="connsiteX73" fmla="*/ 222556 w 1552687"/>
              <a:gd name="connsiteY73" fmla="*/ 139070 h 140126"/>
              <a:gd name="connsiteX74" fmla="*/ 210599 w 1552687"/>
              <a:gd name="connsiteY74" fmla="*/ 140013 h 140126"/>
              <a:gd name="connsiteX75" fmla="*/ 191299 w 1552687"/>
              <a:gd name="connsiteY75" fmla="*/ 136937 h 140126"/>
              <a:gd name="connsiteX76" fmla="*/ 177357 w 1552687"/>
              <a:gd name="connsiteY76" fmla="*/ 127808 h 140126"/>
              <a:gd name="connsiteX77" fmla="*/ 168823 w 1552687"/>
              <a:gd name="connsiteY77" fmla="*/ 112626 h 140126"/>
              <a:gd name="connsiteX78" fmla="*/ 165946 w 1552687"/>
              <a:gd name="connsiteY78" fmla="*/ 91391 h 140126"/>
              <a:gd name="connsiteX79" fmla="*/ 168923 w 1552687"/>
              <a:gd name="connsiteY79" fmla="*/ 70702 h 140126"/>
              <a:gd name="connsiteX80" fmla="*/ 177506 w 1552687"/>
              <a:gd name="connsiteY80" fmla="*/ 55123 h 140126"/>
              <a:gd name="connsiteX81" fmla="*/ 191051 w 1552687"/>
              <a:gd name="connsiteY81" fmla="*/ 45299 h 140126"/>
              <a:gd name="connsiteX82" fmla="*/ 208812 w 1552687"/>
              <a:gd name="connsiteY82" fmla="*/ 41876 h 140126"/>
              <a:gd name="connsiteX83" fmla="*/ 226723 w 1552687"/>
              <a:gd name="connsiteY83" fmla="*/ 45250 h 140126"/>
              <a:gd name="connsiteX84" fmla="*/ 238878 w 1552687"/>
              <a:gd name="connsiteY84" fmla="*/ 54329 h 140126"/>
              <a:gd name="connsiteX85" fmla="*/ 245874 w 1552687"/>
              <a:gd name="connsiteY85" fmla="*/ 67725 h 140126"/>
              <a:gd name="connsiteX86" fmla="*/ 248107 w 1552687"/>
              <a:gd name="connsiteY86" fmla="*/ 84148 h 140126"/>
              <a:gd name="connsiteX87" fmla="*/ 231635 w 1552687"/>
              <a:gd name="connsiteY87" fmla="*/ 82261 h 140126"/>
              <a:gd name="connsiteX88" fmla="*/ 225892 w 1552687"/>
              <a:gd name="connsiteY88" fmla="*/ 62019 h 140126"/>
              <a:gd name="connsiteX89" fmla="*/ 207969 w 1552687"/>
              <a:gd name="connsiteY89" fmla="*/ 54676 h 140126"/>
              <a:gd name="connsiteX90" fmla="*/ 197290 w 1552687"/>
              <a:gd name="connsiteY90" fmla="*/ 56958 h 140126"/>
              <a:gd name="connsiteX91" fmla="*/ 189599 w 1552687"/>
              <a:gd name="connsiteY91" fmla="*/ 63011 h 140126"/>
              <a:gd name="connsiteX92" fmla="*/ 184812 w 1552687"/>
              <a:gd name="connsiteY92" fmla="*/ 71793 h 140126"/>
              <a:gd name="connsiteX93" fmla="*/ 182914 w 1552687"/>
              <a:gd name="connsiteY93" fmla="*/ 82261 h 140126"/>
              <a:gd name="connsiteX94" fmla="*/ 349519 w 1552687"/>
              <a:gd name="connsiteY94" fmla="*/ 135646 h 140126"/>
              <a:gd name="connsiteX95" fmla="*/ 349171 w 1552687"/>
              <a:gd name="connsiteY95" fmla="*/ 137035 h 140126"/>
              <a:gd name="connsiteX96" fmla="*/ 347980 w 1552687"/>
              <a:gd name="connsiteY96" fmla="*/ 137978 h 140126"/>
              <a:gd name="connsiteX97" fmla="*/ 345748 w 1552687"/>
              <a:gd name="connsiteY97" fmla="*/ 138524 h 140126"/>
              <a:gd name="connsiteX98" fmla="*/ 342374 w 1552687"/>
              <a:gd name="connsiteY98" fmla="*/ 138723 h 140126"/>
              <a:gd name="connsiteX99" fmla="*/ 338901 w 1552687"/>
              <a:gd name="connsiteY99" fmla="*/ 138524 h 140126"/>
              <a:gd name="connsiteX100" fmla="*/ 336619 w 1552687"/>
              <a:gd name="connsiteY100" fmla="*/ 137978 h 140126"/>
              <a:gd name="connsiteX101" fmla="*/ 335329 w 1552687"/>
              <a:gd name="connsiteY101" fmla="*/ 137035 h 140126"/>
              <a:gd name="connsiteX102" fmla="*/ 334932 w 1552687"/>
              <a:gd name="connsiteY102" fmla="*/ 135646 h 140126"/>
              <a:gd name="connsiteX103" fmla="*/ 334932 w 1552687"/>
              <a:gd name="connsiteY103" fmla="*/ 123838 h 140126"/>
              <a:gd name="connsiteX104" fmla="*/ 320296 w 1552687"/>
              <a:gd name="connsiteY104" fmla="*/ 135745 h 140126"/>
              <a:gd name="connsiteX105" fmla="*/ 303675 w 1552687"/>
              <a:gd name="connsiteY105" fmla="*/ 140012 h 140126"/>
              <a:gd name="connsiteX106" fmla="*/ 286905 w 1552687"/>
              <a:gd name="connsiteY106" fmla="*/ 136192 h 140126"/>
              <a:gd name="connsiteX107" fmla="*/ 275643 w 1552687"/>
              <a:gd name="connsiteY107" fmla="*/ 125872 h 140126"/>
              <a:gd name="connsiteX108" fmla="*/ 269342 w 1552687"/>
              <a:gd name="connsiteY108" fmla="*/ 110591 h 140126"/>
              <a:gd name="connsiteX109" fmla="*/ 267357 w 1552687"/>
              <a:gd name="connsiteY109" fmla="*/ 92085 h 140126"/>
              <a:gd name="connsiteX110" fmla="*/ 269838 w 1552687"/>
              <a:gd name="connsiteY110" fmla="*/ 71297 h 140126"/>
              <a:gd name="connsiteX111" fmla="*/ 277181 w 1552687"/>
              <a:gd name="connsiteY111" fmla="*/ 55470 h 140126"/>
              <a:gd name="connsiteX112" fmla="*/ 289237 w 1552687"/>
              <a:gd name="connsiteY112" fmla="*/ 45398 h 140126"/>
              <a:gd name="connsiteX113" fmla="*/ 305858 w 1552687"/>
              <a:gd name="connsiteY113" fmla="*/ 41875 h 140126"/>
              <a:gd name="connsiteX114" fmla="*/ 320197 w 1552687"/>
              <a:gd name="connsiteY114" fmla="*/ 45299 h 140126"/>
              <a:gd name="connsiteX115" fmla="*/ 333047 w 1552687"/>
              <a:gd name="connsiteY115" fmla="*/ 55371 h 140126"/>
              <a:gd name="connsiteX116" fmla="*/ 333047 w 1552687"/>
              <a:gd name="connsiteY116" fmla="*/ 3474 h 140126"/>
              <a:gd name="connsiteX117" fmla="*/ 333394 w 1552687"/>
              <a:gd name="connsiteY117" fmla="*/ 2135 h 140126"/>
              <a:gd name="connsiteX118" fmla="*/ 334733 w 1552687"/>
              <a:gd name="connsiteY118" fmla="*/ 1142 h 140126"/>
              <a:gd name="connsiteX119" fmla="*/ 337264 w 1552687"/>
              <a:gd name="connsiteY119" fmla="*/ 547 h 140126"/>
              <a:gd name="connsiteX120" fmla="*/ 341183 w 1552687"/>
              <a:gd name="connsiteY120" fmla="*/ 299 h 140126"/>
              <a:gd name="connsiteX121" fmla="*/ 345252 w 1552687"/>
              <a:gd name="connsiteY121" fmla="*/ 547 h 140126"/>
              <a:gd name="connsiteX122" fmla="*/ 347732 w 1552687"/>
              <a:gd name="connsiteY122" fmla="*/ 1142 h 140126"/>
              <a:gd name="connsiteX123" fmla="*/ 349072 w 1552687"/>
              <a:gd name="connsiteY123" fmla="*/ 2135 h 140126"/>
              <a:gd name="connsiteX124" fmla="*/ 349519 w 1552687"/>
              <a:gd name="connsiteY124" fmla="*/ 3474 h 140126"/>
              <a:gd name="connsiteX125" fmla="*/ 333047 w 1552687"/>
              <a:gd name="connsiteY125" fmla="*/ 72834 h 140126"/>
              <a:gd name="connsiteX126" fmla="*/ 320197 w 1552687"/>
              <a:gd name="connsiteY126" fmla="*/ 60282 h 140126"/>
              <a:gd name="connsiteX127" fmla="*/ 307247 w 1552687"/>
              <a:gd name="connsiteY127" fmla="*/ 55966 h 140126"/>
              <a:gd name="connsiteX128" fmla="*/ 296630 w 1552687"/>
              <a:gd name="connsiteY128" fmla="*/ 58942 h 140126"/>
              <a:gd name="connsiteX129" fmla="*/ 289535 w 1552687"/>
              <a:gd name="connsiteY129" fmla="*/ 66781 h 140126"/>
              <a:gd name="connsiteX130" fmla="*/ 285566 w 1552687"/>
              <a:gd name="connsiteY130" fmla="*/ 77796 h 140126"/>
              <a:gd name="connsiteX131" fmla="*/ 284325 w 1552687"/>
              <a:gd name="connsiteY131" fmla="*/ 90299 h 140126"/>
              <a:gd name="connsiteX132" fmla="*/ 285367 w 1552687"/>
              <a:gd name="connsiteY132" fmla="*/ 103496 h 140126"/>
              <a:gd name="connsiteX133" fmla="*/ 288989 w 1552687"/>
              <a:gd name="connsiteY133" fmla="*/ 114957 h 140126"/>
              <a:gd name="connsiteX134" fmla="*/ 295836 w 1552687"/>
              <a:gd name="connsiteY134" fmla="*/ 122994 h 140126"/>
              <a:gd name="connsiteX135" fmla="*/ 306552 w 1552687"/>
              <a:gd name="connsiteY135" fmla="*/ 126021 h 140126"/>
              <a:gd name="connsiteX136" fmla="*/ 312853 w 1552687"/>
              <a:gd name="connsiteY136" fmla="*/ 125128 h 140126"/>
              <a:gd name="connsiteX137" fmla="*/ 319055 w 1552687"/>
              <a:gd name="connsiteY137" fmla="*/ 122151 h 140126"/>
              <a:gd name="connsiteX138" fmla="*/ 325703 w 1552687"/>
              <a:gd name="connsiteY138" fmla="*/ 116743 h 140126"/>
              <a:gd name="connsiteX139" fmla="*/ 333046 w 1552687"/>
              <a:gd name="connsiteY139" fmla="*/ 108557 h 140126"/>
              <a:gd name="connsiteX140" fmla="*/ 398041 w 1552687"/>
              <a:gd name="connsiteY140" fmla="*/ 16175 h 140126"/>
              <a:gd name="connsiteX141" fmla="*/ 395858 w 1552687"/>
              <a:gd name="connsiteY141" fmla="*/ 24014 h 140126"/>
              <a:gd name="connsiteX142" fmla="*/ 387821 w 1552687"/>
              <a:gd name="connsiteY142" fmla="*/ 26098 h 140126"/>
              <a:gd name="connsiteX143" fmla="*/ 379932 w 1552687"/>
              <a:gd name="connsiteY143" fmla="*/ 24064 h 140126"/>
              <a:gd name="connsiteX144" fmla="*/ 377798 w 1552687"/>
              <a:gd name="connsiteY144" fmla="*/ 16373 h 140126"/>
              <a:gd name="connsiteX145" fmla="*/ 379981 w 1552687"/>
              <a:gd name="connsiteY145" fmla="*/ 8534 h 140126"/>
              <a:gd name="connsiteX146" fmla="*/ 388019 w 1552687"/>
              <a:gd name="connsiteY146" fmla="*/ 6451 h 140126"/>
              <a:gd name="connsiteX147" fmla="*/ 395907 w 1552687"/>
              <a:gd name="connsiteY147" fmla="*/ 8485 h 140126"/>
              <a:gd name="connsiteX148" fmla="*/ 398041 w 1552687"/>
              <a:gd name="connsiteY148" fmla="*/ 16175 h 140126"/>
              <a:gd name="connsiteX149" fmla="*/ 396156 w 1552687"/>
              <a:gd name="connsiteY149" fmla="*/ 135646 h 140126"/>
              <a:gd name="connsiteX150" fmla="*/ 395759 w 1552687"/>
              <a:gd name="connsiteY150" fmla="*/ 136986 h 140126"/>
              <a:gd name="connsiteX151" fmla="*/ 394469 w 1552687"/>
              <a:gd name="connsiteY151" fmla="*/ 137928 h 140126"/>
              <a:gd name="connsiteX152" fmla="*/ 391988 w 1552687"/>
              <a:gd name="connsiteY152" fmla="*/ 138524 h 140126"/>
              <a:gd name="connsiteX153" fmla="*/ 387920 w 1552687"/>
              <a:gd name="connsiteY153" fmla="*/ 138722 h 140126"/>
              <a:gd name="connsiteX154" fmla="*/ 383951 w 1552687"/>
              <a:gd name="connsiteY154" fmla="*/ 138524 h 140126"/>
              <a:gd name="connsiteX155" fmla="*/ 381421 w 1552687"/>
              <a:gd name="connsiteY155" fmla="*/ 137928 h 140126"/>
              <a:gd name="connsiteX156" fmla="*/ 380131 w 1552687"/>
              <a:gd name="connsiteY156" fmla="*/ 136986 h 140126"/>
              <a:gd name="connsiteX157" fmla="*/ 379783 w 1552687"/>
              <a:gd name="connsiteY157" fmla="*/ 135646 h 140126"/>
              <a:gd name="connsiteX158" fmla="*/ 379783 w 1552687"/>
              <a:gd name="connsiteY158" fmla="*/ 46340 h 140126"/>
              <a:gd name="connsiteX159" fmla="*/ 380131 w 1552687"/>
              <a:gd name="connsiteY159" fmla="*/ 45050 h 140126"/>
              <a:gd name="connsiteX160" fmla="*/ 381421 w 1552687"/>
              <a:gd name="connsiteY160" fmla="*/ 44058 h 140126"/>
              <a:gd name="connsiteX161" fmla="*/ 383951 w 1552687"/>
              <a:gd name="connsiteY161" fmla="*/ 43463 h 140126"/>
              <a:gd name="connsiteX162" fmla="*/ 387920 w 1552687"/>
              <a:gd name="connsiteY162" fmla="*/ 43264 h 140126"/>
              <a:gd name="connsiteX163" fmla="*/ 391988 w 1552687"/>
              <a:gd name="connsiteY163" fmla="*/ 43463 h 140126"/>
              <a:gd name="connsiteX164" fmla="*/ 394469 w 1552687"/>
              <a:gd name="connsiteY164" fmla="*/ 44058 h 140126"/>
              <a:gd name="connsiteX165" fmla="*/ 395759 w 1552687"/>
              <a:gd name="connsiteY165" fmla="*/ 45050 h 140126"/>
              <a:gd name="connsiteX166" fmla="*/ 396156 w 1552687"/>
              <a:gd name="connsiteY166" fmla="*/ 46340 h 140126"/>
              <a:gd name="connsiteX167" fmla="*/ 490621 w 1552687"/>
              <a:gd name="connsiteY167" fmla="*/ 122052 h 140126"/>
              <a:gd name="connsiteX168" fmla="*/ 490522 w 1552687"/>
              <a:gd name="connsiteY168" fmla="*/ 124979 h 140126"/>
              <a:gd name="connsiteX169" fmla="*/ 490175 w 1552687"/>
              <a:gd name="connsiteY169" fmla="*/ 127063 h 140126"/>
              <a:gd name="connsiteX170" fmla="*/ 489580 w 1552687"/>
              <a:gd name="connsiteY170" fmla="*/ 128551 h 140126"/>
              <a:gd name="connsiteX171" fmla="*/ 487992 w 1552687"/>
              <a:gd name="connsiteY171" fmla="*/ 130437 h 140126"/>
              <a:gd name="connsiteX172" fmla="*/ 483775 w 1552687"/>
              <a:gd name="connsiteY172" fmla="*/ 133513 h 140126"/>
              <a:gd name="connsiteX173" fmla="*/ 477077 w 1552687"/>
              <a:gd name="connsiteY173" fmla="*/ 136787 h 140126"/>
              <a:gd name="connsiteX174" fmla="*/ 468990 w 1552687"/>
              <a:gd name="connsiteY174" fmla="*/ 139119 h 140126"/>
              <a:gd name="connsiteX175" fmla="*/ 459960 w 1552687"/>
              <a:gd name="connsiteY175" fmla="*/ 140012 h 140126"/>
              <a:gd name="connsiteX176" fmla="*/ 442893 w 1552687"/>
              <a:gd name="connsiteY176" fmla="*/ 136837 h 140126"/>
              <a:gd name="connsiteX177" fmla="*/ 430440 w 1552687"/>
              <a:gd name="connsiteY177" fmla="*/ 127559 h 140126"/>
              <a:gd name="connsiteX178" fmla="*/ 422799 w 1552687"/>
              <a:gd name="connsiteY178" fmla="*/ 112576 h 140126"/>
              <a:gd name="connsiteX179" fmla="*/ 420170 w 1552687"/>
              <a:gd name="connsiteY179" fmla="*/ 92085 h 140126"/>
              <a:gd name="connsiteX180" fmla="*/ 423395 w 1552687"/>
              <a:gd name="connsiteY180" fmla="*/ 69411 h 140126"/>
              <a:gd name="connsiteX181" fmla="*/ 432226 w 1552687"/>
              <a:gd name="connsiteY181" fmla="*/ 53882 h 140126"/>
              <a:gd name="connsiteX182" fmla="*/ 445424 w 1552687"/>
              <a:gd name="connsiteY182" fmla="*/ 44902 h 140126"/>
              <a:gd name="connsiteX183" fmla="*/ 461846 w 1552687"/>
              <a:gd name="connsiteY183" fmla="*/ 41975 h 140126"/>
              <a:gd name="connsiteX184" fmla="*/ 470132 w 1552687"/>
              <a:gd name="connsiteY184" fmla="*/ 42769 h 140126"/>
              <a:gd name="connsiteX185" fmla="*/ 477524 w 1552687"/>
              <a:gd name="connsiteY185" fmla="*/ 44853 h 140126"/>
              <a:gd name="connsiteX186" fmla="*/ 483527 w 1552687"/>
              <a:gd name="connsiteY186" fmla="*/ 47829 h 140126"/>
              <a:gd name="connsiteX187" fmla="*/ 487348 w 1552687"/>
              <a:gd name="connsiteY187" fmla="*/ 50707 h 140126"/>
              <a:gd name="connsiteX188" fmla="*/ 488985 w 1552687"/>
              <a:gd name="connsiteY188" fmla="*/ 52592 h 140126"/>
              <a:gd name="connsiteX189" fmla="*/ 489729 w 1552687"/>
              <a:gd name="connsiteY189" fmla="*/ 54230 h 140126"/>
              <a:gd name="connsiteX190" fmla="*/ 490126 w 1552687"/>
              <a:gd name="connsiteY190" fmla="*/ 56363 h 140126"/>
              <a:gd name="connsiteX191" fmla="*/ 490225 w 1552687"/>
              <a:gd name="connsiteY191" fmla="*/ 59340 h 140126"/>
              <a:gd name="connsiteX192" fmla="*/ 489332 w 1552687"/>
              <a:gd name="connsiteY192" fmla="*/ 64748 h 140126"/>
              <a:gd name="connsiteX193" fmla="*/ 487149 w 1552687"/>
              <a:gd name="connsiteY193" fmla="*/ 66286 h 140126"/>
              <a:gd name="connsiteX194" fmla="*/ 483726 w 1552687"/>
              <a:gd name="connsiteY194" fmla="*/ 64649 h 140126"/>
              <a:gd name="connsiteX195" fmla="*/ 478814 w 1552687"/>
              <a:gd name="connsiteY195" fmla="*/ 61027 h 140126"/>
              <a:gd name="connsiteX196" fmla="*/ 471620 w 1552687"/>
              <a:gd name="connsiteY196" fmla="*/ 57405 h 140126"/>
              <a:gd name="connsiteX197" fmla="*/ 461648 w 1552687"/>
              <a:gd name="connsiteY197" fmla="*/ 55768 h 140126"/>
              <a:gd name="connsiteX198" fmla="*/ 443538 w 1552687"/>
              <a:gd name="connsiteY198" fmla="*/ 64847 h 140126"/>
              <a:gd name="connsiteX199" fmla="*/ 437237 w 1552687"/>
              <a:gd name="connsiteY199" fmla="*/ 91192 h 140126"/>
              <a:gd name="connsiteX200" fmla="*/ 438875 w 1552687"/>
              <a:gd name="connsiteY200" fmla="*/ 106325 h 140126"/>
              <a:gd name="connsiteX201" fmla="*/ 443687 w 1552687"/>
              <a:gd name="connsiteY201" fmla="*/ 117190 h 140126"/>
              <a:gd name="connsiteX202" fmla="*/ 451477 w 1552687"/>
              <a:gd name="connsiteY202" fmla="*/ 123690 h 140126"/>
              <a:gd name="connsiteX203" fmla="*/ 462044 w 1552687"/>
              <a:gd name="connsiteY203" fmla="*/ 125823 h 140126"/>
              <a:gd name="connsiteX204" fmla="*/ 471967 w 1552687"/>
              <a:gd name="connsiteY204" fmla="*/ 124037 h 140126"/>
              <a:gd name="connsiteX205" fmla="*/ 479359 w 1552687"/>
              <a:gd name="connsiteY205" fmla="*/ 120118 h 140126"/>
              <a:gd name="connsiteX206" fmla="*/ 484618 w 1552687"/>
              <a:gd name="connsiteY206" fmla="*/ 116248 h 140126"/>
              <a:gd name="connsiteX207" fmla="*/ 487942 w 1552687"/>
              <a:gd name="connsiteY207" fmla="*/ 114512 h 140126"/>
              <a:gd name="connsiteX208" fmla="*/ 489133 w 1552687"/>
              <a:gd name="connsiteY208" fmla="*/ 114908 h 140126"/>
              <a:gd name="connsiteX209" fmla="*/ 489976 w 1552687"/>
              <a:gd name="connsiteY209" fmla="*/ 116248 h 140126"/>
              <a:gd name="connsiteX210" fmla="*/ 490472 w 1552687"/>
              <a:gd name="connsiteY210" fmla="*/ 118630 h 140126"/>
              <a:gd name="connsiteX211" fmla="*/ 490621 w 1552687"/>
              <a:gd name="connsiteY211" fmla="*/ 122052 h 140126"/>
              <a:gd name="connsiteX212" fmla="*/ 577943 w 1552687"/>
              <a:gd name="connsiteY212" fmla="*/ 135745 h 140126"/>
              <a:gd name="connsiteX213" fmla="*/ 577149 w 1552687"/>
              <a:gd name="connsiteY213" fmla="*/ 137531 h 140126"/>
              <a:gd name="connsiteX214" fmla="*/ 574966 w 1552687"/>
              <a:gd name="connsiteY214" fmla="*/ 138424 h 140126"/>
              <a:gd name="connsiteX215" fmla="*/ 570897 w 1552687"/>
              <a:gd name="connsiteY215" fmla="*/ 138722 h 140126"/>
              <a:gd name="connsiteX216" fmla="*/ 566779 w 1552687"/>
              <a:gd name="connsiteY216" fmla="*/ 138424 h 140126"/>
              <a:gd name="connsiteX217" fmla="*/ 564547 w 1552687"/>
              <a:gd name="connsiteY217" fmla="*/ 137531 h 140126"/>
              <a:gd name="connsiteX218" fmla="*/ 563852 w 1552687"/>
              <a:gd name="connsiteY218" fmla="*/ 135745 h 140126"/>
              <a:gd name="connsiteX219" fmla="*/ 563852 w 1552687"/>
              <a:gd name="connsiteY219" fmla="*/ 126815 h 140126"/>
              <a:gd name="connsiteX220" fmla="*/ 550804 w 1552687"/>
              <a:gd name="connsiteY220" fmla="*/ 136539 h 140126"/>
              <a:gd name="connsiteX221" fmla="*/ 535572 w 1552687"/>
              <a:gd name="connsiteY221" fmla="*/ 140012 h 140126"/>
              <a:gd name="connsiteX222" fmla="*/ 522821 w 1552687"/>
              <a:gd name="connsiteY222" fmla="*/ 138176 h 140126"/>
              <a:gd name="connsiteX223" fmla="*/ 513097 w 1552687"/>
              <a:gd name="connsiteY223" fmla="*/ 132867 h 140126"/>
              <a:gd name="connsiteX224" fmla="*/ 506845 w 1552687"/>
              <a:gd name="connsiteY224" fmla="*/ 124334 h 140126"/>
              <a:gd name="connsiteX225" fmla="*/ 504613 w 1552687"/>
              <a:gd name="connsiteY225" fmla="*/ 112823 h 140126"/>
              <a:gd name="connsiteX226" fmla="*/ 507689 w 1552687"/>
              <a:gd name="connsiteY226" fmla="*/ 99725 h 140126"/>
              <a:gd name="connsiteX227" fmla="*/ 516520 w 1552687"/>
              <a:gd name="connsiteY227" fmla="*/ 90497 h 140126"/>
              <a:gd name="connsiteX228" fmla="*/ 530611 w 1552687"/>
              <a:gd name="connsiteY228" fmla="*/ 84990 h 140126"/>
              <a:gd name="connsiteX229" fmla="*/ 549365 w 1552687"/>
              <a:gd name="connsiteY229" fmla="*/ 83154 h 140126"/>
              <a:gd name="connsiteX230" fmla="*/ 561669 w 1552687"/>
              <a:gd name="connsiteY230" fmla="*/ 83154 h 140126"/>
              <a:gd name="connsiteX231" fmla="*/ 561669 w 1552687"/>
              <a:gd name="connsiteY231" fmla="*/ 76208 h 140126"/>
              <a:gd name="connsiteX232" fmla="*/ 560578 w 1552687"/>
              <a:gd name="connsiteY232" fmla="*/ 67079 h 140126"/>
              <a:gd name="connsiteX233" fmla="*/ 557055 w 1552687"/>
              <a:gd name="connsiteY233" fmla="*/ 60480 h 140126"/>
              <a:gd name="connsiteX234" fmla="*/ 550754 w 1552687"/>
              <a:gd name="connsiteY234" fmla="*/ 56511 h 140126"/>
              <a:gd name="connsiteX235" fmla="*/ 541228 w 1552687"/>
              <a:gd name="connsiteY235" fmla="*/ 55171 h 140126"/>
              <a:gd name="connsiteX236" fmla="*/ 530363 w 1552687"/>
              <a:gd name="connsiteY236" fmla="*/ 56610 h 140126"/>
              <a:gd name="connsiteX237" fmla="*/ 521928 w 1552687"/>
              <a:gd name="connsiteY237" fmla="*/ 59785 h 140126"/>
              <a:gd name="connsiteX238" fmla="*/ 515875 w 1552687"/>
              <a:gd name="connsiteY238" fmla="*/ 62961 h 140126"/>
              <a:gd name="connsiteX239" fmla="*/ 512253 w 1552687"/>
              <a:gd name="connsiteY239" fmla="*/ 64400 h 140126"/>
              <a:gd name="connsiteX240" fmla="*/ 510864 w 1552687"/>
              <a:gd name="connsiteY240" fmla="*/ 64003 h 140126"/>
              <a:gd name="connsiteX241" fmla="*/ 509823 w 1552687"/>
              <a:gd name="connsiteY241" fmla="*/ 62812 h 140126"/>
              <a:gd name="connsiteX242" fmla="*/ 509178 w 1552687"/>
              <a:gd name="connsiteY242" fmla="*/ 60778 h 140126"/>
              <a:gd name="connsiteX243" fmla="*/ 508979 w 1552687"/>
              <a:gd name="connsiteY243" fmla="*/ 58049 h 140126"/>
              <a:gd name="connsiteX244" fmla="*/ 509326 w 1552687"/>
              <a:gd name="connsiteY244" fmla="*/ 54129 h 140126"/>
              <a:gd name="connsiteX245" fmla="*/ 511013 w 1552687"/>
              <a:gd name="connsiteY245" fmla="*/ 51401 h 140126"/>
              <a:gd name="connsiteX246" fmla="*/ 515627 w 1552687"/>
              <a:gd name="connsiteY246" fmla="*/ 48374 h 140126"/>
              <a:gd name="connsiteX247" fmla="*/ 523169 w 1552687"/>
              <a:gd name="connsiteY247" fmla="*/ 45199 h 140126"/>
              <a:gd name="connsiteX248" fmla="*/ 532496 w 1552687"/>
              <a:gd name="connsiteY248" fmla="*/ 42817 h 140126"/>
              <a:gd name="connsiteX249" fmla="*/ 542717 w 1552687"/>
              <a:gd name="connsiteY249" fmla="*/ 41875 h 140126"/>
              <a:gd name="connsiteX250" fmla="*/ 559090 w 1552687"/>
              <a:gd name="connsiteY250" fmla="*/ 44058 h 140126"/>
              <a:gd name="connsiteX251" fmla="*/ 570005 w 1552687"/>
              <a:gd name="connsiteY251" fmla="*/ 50458 h 140126"/>
              <a:gd name="connsiteX252" fmla="*/ 576058 w 1552687"/>
              <a:gd name="connsiteY252" fmla="*/ 60927 h 140126"/>
              <a:gd name="connsiteX253" fmla="*/ 577943 w 1552687"/>
              <a:gd name="connsiteY253" fmla="*/ 75513 h 140126"/>
              <a:gd name="connsiteX254" fmla="*/ 561669 w 1552687"/>
              <a:gd name="connsiteY254" fmla="*/ 94962 h 140126"/>
              <a:gd name="connsiteX255" fmla="*/ 547678 w 1552687"/>
              <a:gd name="connsiteY255" fmla="*/ 94962 h 140126"/>
              <a:gd name="connsiteX256" fmla="*/ 535969 w 1552687"/>
              <a:gd name="connsiteY256" fmla="*/ 96103 h 140126"/>
              <a:gd name="connsiteX257" fmla="*/ 527733 w 1552687"/>
              <a:gd name="connsiteY257" fmla="*/ 99477 h 140126"/>
              <a:gd name="connsiteX258" fmla="*/ 522920 w 1552687"/>
              <a:gd name="connsiteY258" fmla="*/ 104836 h 140126"/>
              <a:gd name="connsiteX259" fmla="*/ 521382 w 1552687"/>
              <a:gd name="connsiteY259" fmla="*/ 112030 h 140126"/>
              <a:gd name="connsiteX260" fmla="*/ 525798 w 1552687"/>
              <a:gd name="connsiteY260" fmla="*/ 123094 h 140126"/>
              <a:gd name="connsiteX261" fmla="*/ 538152 w 1552687"/>
              <a:gd name="connsiteY261" fmla="*/ 127212 h 140126"/>
              <a:gd name="connsiteX262" fmla="*/ 550109 w 1552687"/>
              <a:gd name="connsiteY262" fmla="*/ 123937 h 140126"/>
              <a:gd name="connsiteX263" fmla="*/ 561669 w 1552687"/>
              <a:gd name="connsiteY263" fmla="*/ 113915 h 140126"/>
              <a:gd name="connsiteX264" fmla="*/ 683819 w 1552687"/>
              <a:gd name="connsiteY264" fmla="*/ 43760 h 140126"/>
              <a:gd name="connsiteX265" fmla="*/ 687888 w 1552687"/>
              <a:gd name="connsiteY265" fmla="*/ 45100 h 140126"/>
              <a:gd name="connsiteX266" fmla="*/ 688979 w 1552687"/>
              <a:gd name="connsiteY266" fmla="*/ 49020 h 140126"/>
              <a:gd name="connsiteX267" fmla="*/ 688979 w 1552687"/>
              <a:gd name="connsiteY267" fmla="*/ 135646 h 140126"/>
              <a:gd name="connsiteX268" fmla="*/ 688582 w 1552687"/>
              <a:gd name="connsiteY268" fmla="*/ 136986 h 140126"/>
              <a:gd name="connsiteX269" fmla="*/ 687243 w 1552687"/>
              <a:gd name="connsiteY269" fmla="*/ 137928 h 140126"/>
              <a:gd name="connsiteX270" fmla="*/ 684712 w 1552687"/>
              <a:gd name="connsiteY270" fmla="*/ 138524 h 140126"/>
              <a:gd name="connsiteX271" fmla="*/ 680843 w 1552687"/>
              <a:gd name="connsiteY271" fmla="*/ 138722 h 140126"/>
              <a:gd name="connsiteX272" fmla="*/ 676774 w 1552687"/>
              <a:gd name="connsiteY272" fmla="*/ 138524 h 140126"/>
              <a:gd name="connsiteX273" fmla="*/ 674244 w 1552687"/>
              <a:gd name="connsiteY273" fmla="*/ 137928 h 140126"/>
              <a:gd name="connsiteX274" fmla="*/ 672904 w 1552687"/>
              <a:gd name="connsiteY274" fmla="*/ 136986 h 140126"/>
              <a:gd name="connsiteX275" fmla="*/ 672507 w 1552687"/>
              <a:gd name="connsiteY275" fmla="*/ 135646 h 140126"/>
              <a:gd name="connsiteX276" fmla="*/ 672507 w 1552687"/>
              <a:gd name="connsiteY276" fmla="*/ 57355 h 140126"/>
              <a:gd name="connsiteX277" fmla="*/ 626366 w 1552687"/>
              <a:gd name="connsiteY277" fmla="*/ 57355 h 140126"/>
              <a:gd name="connsiteX278" fmla="*/ 626366 w 1552687"/>
              <a:gd name="connsiteY278" fmla="*/ 107167 h 140126"/>
              <a:gd name="connsiteX279" fmla="*/ 629095 w 1552687"/>
              <a:gd name="connsiteY279" fmla="*/ 121109 h 140126"/>
              <a:gd name="connsiteX280" fmla="*/ 638869 w 1552687"/>
              <a:gd name="connsiteY280" fmla="*/ 125822 h 140126"/>
              <a:gd name="connsiteX281" fmla="*/ 642937 w 1552687"/>
              <a:gd name="connsiteY281" fmla="*/ 125376 h 140126"/>
              <a:gd name="connsiteX282" fmla="*/ 646113 w 1552687"/>
              <a:gd name="connsiteY282" fmla="*/ 124433 h 140126"/>
              <a:gd name="connsiteX283" fmla="*/ 648494 w 1552687"/>
              <a:gd name="connsiteY283" fmla="*/ 123491 h 140126"/>
              <a:gd name="connsiteX284" fmla="*/ 650280 w 1552687"/>
              <a:gd name="connsiteY284" fmla="*/ 123044 h 140126"/>
              <a:gd name="connsiteX285" fmla="*/ 651223 w 1552687"/>
              <a:gd name="connsiteY285" fmla="*/ 123292 h 140126"/>
              <a:gd name="connsiteX286" fmla="*/ 651917 w 1552687"/>
              <a:gd name="connsiteY286" fmla="*/ 124235 h 140126"/>
              <a:gd name="connsiteX287" fmla="*/ 652364 w 1552687"/>
              <a:gd name="connsiteY287" fmla="*/ 126120 h 140126"/>
              <a:gd name="connsiteX288" fmla="*/ 652562 w 1552687"/>
              <a:gd name="connsiteY288" fmla="*/ 129097 h 140126"/>
              <a:gd name="connsiteX289" fmla="*/ 652166 w 1552687"/>
              <a:gd name="connsiteY289" fmla="*/ 133612 h 140126"/>
              <a:gd name="connsiteX290" fmla="*/ 650975 w 1552687"/>
              <a:gd name="connsiteY290" fmla="*/ 136093 h 140126"/>
              <a:gd name="connsiteX291" fmla="*/ 648593 w 1552687"/>
              <a:gd name="connsiteY291" fmla="*/ 137631 h 140126"/>
              <a:gd name="connsiteX292" fmla="*/ 644971 w 1552687"/>
              <a:gd name="connsiteY292" fmla="*/ 138772 h 140126"/>
              <a:gd name="connsiteX293" fmla="*/ 640655 w 1552687"/>
              <a:gd name="connsiteY293" fmla="*/ 139516 h 140126"/>
              <a:gd name="connsiteX294" fmla="*/ 636091 w 1552687"/>
              <a:gd name="connsiteY294" fmla="*/ 139814 h 140126"/>
              <a:gd name="connsiteX295" fmla="*/ 624183 w 1552687"/>
              <a:gd name="connsiteY295" fmla="*/ 137978 h 140126"/>
              <a:gd name="connsiteX296" fmla="*/ 616046 w 1552687"/>
              <a:gd name="connsiteY296" fmla="*/ 132421 h 140126"/>
              <a:gd name="connsiteX297" fmla="*/ 611432 w 1552687"/>
              <a:gd name="connsiteY297" fmla="*/ 122994 h 140126"/>
              <a:gd name="connsiteX298" fmla="*/ 609993 w 1552687"/>
              <a:gd name="connsiteY298" fmla="*/ 109549 h 140126"/>
              <a:gd name="connsiteX299" fmla="*/ 609993 w 1552687"/>
              <a:gd name="connsiteY299" fmla="*/ 57355 h 140126"/>
              <a:gd name="connsiteX300" fmla="*/ 597491 w 1552687"/>
              <a:gd name="connsiteY300" fmla="*/ 57355 h 140126"/>
              <a:gd name="connsiteX301" fmla="*/ 595109 w 1552687"/>
              <a:gd name="connsiteY301" fmla="*/ 55767 h 140126"/>
              <a:gd name="connsiteX302" fmla="*/ 594216 w 1552687"/>
              <a:gd name="connsiteY302" fmla="*/ 50607 h 140126"/>
              <a:gd name="connsiteX303" fmla="*/ 594464 w 1552687"/>
              <a:gd name="connsiteY303" fmla="*/ 47432 h 140126"/>
              <a:gd name="connsiteX304" fmla="*/ 595109 w 1552687"/>
              <a:gd name="connsiteY304" fmla="*/ 45298 h 140126"/>
              <a:gd name="connsiteX305" fmla="*/ 596151 w 1552687"/>
              <a:gd name="connsiteY305" fmla="*/ 44107 h 140126"/>
              <a:gd name="connsiteX306" fmla="*/ 597589 w 1552687"/>
              <a:gd name="connsiteY306" fmla="*/ 43760 h 140126"/>
              <a:gd name="connsiteX307" fmla="*/ 609993 w 1552687"/>
              <a:gd name="connsiteY307" fmla="*/ 43760 h 140126"/>
              <a:gd name="connsiteX308" fmla="*/ 609993 w 1552687"/>
              <a:gd name="connsiteY308" fmla="*/ 22525 h 140126"/>
              <a:gd name="connsiteX309" fmla="*/ 610340 w 1552687"/>
              <a:gd name="connsiteY309" fmla="*/ 21235 h 140126"/>
              <a:gd name="connsiteX310" fmla="*/ 611630 w 1552687"/>
              <a:gd name="connsiteY310" fmla="*/ 20194 h 140126"/>
              <a:gd name="connsiteX311" fmla="*/ 614161 w 1552687"/>
              <a:gd name="connsiteY311" fmla="*/ 19549 h 140126"/>
              <a:gd name="connsiteX312" fmla="*/ 618130 w 1552687"/>
              <a:gd name="connsiteY312" fmla="*/ 19350 h 140126"/>
              <a:gd name="connsiteX313" fmla="*/ 622198 w 1552687"/>
              <a:gd name="connsiteY313" fmla="*/ 19549 h 140126"/>
              <a:gd name="connsiteX314" fmla="*/ 624679 w 1552687"/>
              <a:gd name="connsiteY314" fmla="*/ 20194 h 140126"/>
              <a:gd name="connsiteX315" fmla="*/ 625969 w 1552687"/>
              <a:gd name="connsiteY315" fmla="*/ 21235 h 140126"/>
              <a:gd name="connsiteX316" fmla="*/ 626366 w 1552687"/>
              <a:gd name="connsiteY316" fmla="*/ 22525 h 140126"/>
              <a:gd name="connsiteX317" fmla="*/ 626366 w 1552687"/>
              <a:gd name="connsiteY317" fmla="*/ 43760 h 140126"/>
              <a:gd name="connsiteX318" fmla="*/ 690865 w 1552687"/>
              <a:gd name="connsiteY318" fmla="*/ 16175 h 140126"/>
              <a:gd name="connsiteX319" fmla="*/ 688682 w 1552687"/>
              <a:gd name="connsiteY319" fmla="*/ 24014 h 140126"/>
              <a:gd name="connsiteX320" fmla="*/ 680644 w 1552687"/>
              <a:gd name="connsiteY320" fmla="*/ 26098 h 140126"/>
              <a:gd name="connsiteX321" fmla="*/ 672755 w 1552687"/>
              <a:gd name="connsiteY321" fmla="*/ 24064 h 140126"/>
              <a:gd name="connsiteX322" fmla="*/ 670622 w 1552687"/>
              <a:gd name="connsiteY322" fmla="*/ 16373 h 140126"/>
              <a:gd name="connsiteX323" fmla="*/ 672805 w 1552687"/>
              <a:gd name="connsiteY323" fmla="*/ 8534 h 140126"/>
              <a:gd name="connsiteX324" fmla="*/ 680842 w 1552687"/>
              <a:gd name="connsiteY324" fmla="*/ 6451 h 140126"/>
              <a:gd name="connsiteX325" fmla="*/ 688731 w 1552687"/>
              <a:gd name="connsiteY325" fmla="*/ 8485 h 140126"/>
              <a:gd name="connsiteX326" fmla="*/ 690865 w 1552687"/>
              <a:gd name="connsiteY326" fmla="*/ 16175 h 140126"/>
              <a:gd name="connsiteX327" fmla="*/ 795551 w 1552687"/>
              <a:gd name="connsiteY327" fmla="*/ 87123 h 140126"/>
              <a:gd name="connsiteX328" fmla="*/ 793603 w 1552687"/>
              <a:gd name="connsiteY328" fmla="*/ 92631 h 140126"/>
              <a:gd name="connsiteX329" fmla="*/ 789175 w 1552687"/>
              <a:gd name="connsiteY329" fmla="*/ 94268 h 140126"/>
              <a:gd name="connsiteX330" fmla="*/ 730358 w 1552687"/>
              <a:gd name="connsiteY330" fmla="*/ 94268 h 140126"/>
              <a:gd name="connsiteX331" fmla="*/ 731846 w 1552687"/>
              <a:gd name="connsiteY331" fmla="*/ 107664 h 140126"/>
              <a:gd name="connsiteX332" fmla="*/ 736832 w 1552687"/>
              <a:gd name="connsiteY332" fmla="*/ 117884 h 140126"/>
              <a:gd name="connsiteX333" fmla="*/ 745912 w 1552687"/>
              <a:gd name="connsiteY333" fmla="*/ 124433 h 140126"/>
              <a:gd name="connsiteX334" fmla="*/ 759568 w 1552687"/>
              <a:gd name="connsiteY334" fmla="*/ 126715 h 140126"/>
              <a:gd name="connsiteX335" fmla="*/ 770942 w 1552687"/>
              <a:gd name="connsiteY335" fmla="*/ 125674 h 140126"/>
              <a:gd name="connsiteX336" fmla="*/ 779563 w 1552687"/>
              <a:gd name="connsiteY336" fmla="*/ 123342 h 140126"/>
              <a:gd name="connsiteX337" fmla="*/ 785553 w 1552687"/>
              <a:gd name="connsiteY337" fmla="*/ 121010 h 140126"/>
              <a:gd name="connsiteX338" fmla="*/ 789088 w 1552687"/>
              <a:gd name="connsiteY338" fmla="*/ 119969 h 140126"/>
              <a:gd name="connsiteX339" fmla="*/ 790329 w 1552687"/>
              <a:gd name="connsiteY339" fmla="*/ 120316 h 140126"/>
              <a:gd name="connsiteX340" fmla="*/ 791185 w 1552687"/>
              <a:gd name="connsiteY340" fmla="*/ 121358 h 140126"/>
              <a:gd name="connsiteX341" fmla="*/ 791631 w 1552687"/>
              <a:gd name="connsiteY341" fmla="*/ 123292 h 140126"/>
              <a:gd name="connsiteX342" fmla="*/ 791780 w 1552687"/>
              <a:gd name="connsiteY342" fmla="*/ 126319 h 140126"/>
              <a:gd name="connsiteX343" fmla="*/ 791681 w 1552687"/>
              <a:gd name="connsiteY343" fmla="*/ 128552 h 140126"/>
              <a:gd name="connsiteX344" fmla="*/ 791433 w 1552687"/>
              <a:gd name="connsiteY344" fmla="*/ 130238 h 140126"/>
              <a:gd name="connsiteX345" fmla="*/ 790937 w 1552687"/>
              <a:gd name="connsiteY345" fmla="*/ 131578 h 140126"/>
              <a:gd name="connsiteX346" fmla="*/ 790044 w 1552687"/>
              <a:gd name="connsiteY346" fmla="*/ 132719 h 140126"/>
              <a:gd name="connsiteX347" fmla="*/ 786819 w 1552687"/>
              <a:gd name="connsiteY347" fmla="*/ 134505 h 140126"/>
              <a:gd name="connsiteX348" fmla="*/ 779873 w 1552687"/>
              <a:gd name="connsiteY348" fmla="*/ 136936 h 140126"/>
              <a:gd name="connsiteX349" fmla="*/ 769999 w 1552687"/>
              <a:gd name="connsiteY349" fmla="*/ 139070 h 140126"/>
              <a:gd name="connsiteX350" fmla="*/ 758042 w 1552687"/>
              <a:gd name="connsiteY350" fmla="*/ 140013 h 140126"/>
              <a:gd name="connsiteX351" fmla="*/ 738742 w 1552687"/>
              <a:gd name="connsiteY351" fmla="*/ 136937 h 140126"/>
              <a:gd name="connsiteX352" fmla="*/ 724801 w 1552687"/>
              <a:gd name="connsiteY352" fmla="*/ 127808 h 140126"/>
              <a:gd name="connsiteX353" fmla="*/ 716267 w 1552687"/>
              <a:gd name="connsiteY353" fmla="*/ 112626 h 140126"/>
              <a:gd name="connsiteX354" fmla="*/ 713390 w 1552687"/>
              <a:gd name="connsiteY354" fmla="*/ 91391 h 140126"/>
              <a:gd name="connsiteX355" fmla="*/ 716366 w 1552687"/>
              <a:gd name="connsiteY355" fmla="*/ 70702 h 140126"/>
              <a:gd name="connsiteX356" fmla="*/ 724950 w 1552687"/>
              <a:gd name="connsiteY356" fmla="*/ 55123 h 140126"/>
              <a:gd name="connsiteX357" fmla="*/ 738494 w 1552687"/>
              <a:gd name="connsiteY357" fmla="*/ 45299 h 140126"/>
              <a:gd name="connsiteX358" fmla="*/ 756256 w 1552687"/>
              <a:gd name="connsiteY358" fmla="*/ 41876 h 140126"/>
              <a:gd name="connsiteX359" fmla="*/ 774167 w 1552687"/>
              <a:gd name="connsiteY359" fmla="*/ 45250 h 140126"/>
              <a:gd name="connsiteX360" fmla="*/ 786322 w 1552687"/>
              <a:gd name="connsiteY360" fmla="*/ 54329 h 140126"/>
              <a:gd name="connsiteX361" fmla="*/ 793318 w 1552687"/>
              <a:gd name="connsiteY361" fmla="*/ 67725 h 140126"/>
              <a:gd name="connsiteX362" fmla="*/ 795550 w 1552687"/>
              <a:gd name="connsiteY362" fmla="*/ 84148 h 140126"/>
              <a:gd name="connsiteX363" fmla="*/ 779079 w 1552687"/>
              <a:gd name="connsiteY363" fmla="*/ 82261 h 140126"/>
              <a:gd name="connsiteX364" fmla="*/ 773336 w 1552687"/>
              <a:gd name="connsiteY364" fmla="*/ 62019 h 140126"/>
              <a:gd name="connsiteX365" fmla="*/ 755413 w 1552687"/>
              <a:gd name="connsiteY365" fmla="*/ 54676 h 140126"/>
              <a:gd name="connsiteX366" fmla="*/ 744733 w 1552687"/>
              <a:gd name="connsiteY366" fmla="*/ 56958 h 140126"/>
              <a:gd name="connsiteX367" fmla="*/ 737043 w 1552687"/>
              <a:gd name="connsiteY367" fmla="*/ 63011 h 140126"/>
              <a:gd name="connsiteX368" fmla="*/ 732255 w 1552687"/>
              <a:gd name="connsiteY368" fmla="*/ 71793 h 140126"/>
              <a:gd name="connsiteX369" fmla="*/ 730357 w 1552687"/>
              <a:gd name="connsiteY369" fmla="*/ 82261 h 140126"/>
              <a:gd name="connsiteX370" fmla="*/ 903511 w 1552687"/>
              <a:gd name="connsiteY370" fmla="*/ 90001 h 140126"/>
              <a:gd name="connsiteX371" fmla="*/ 900634 w 1552687"/>
              <a:gd name="connsiteY371" fmla="*/ 110094 h 140126"/>
              <a:gd name="connsiteX372" fmla="*/ 892050 w 1552687"/>
              <a:gd name="connsiteY372" fmla="*/ 125921 h 140126"/>
              <a:gd name="connsiteX373" fmla="*/ 877762 w 1552687"/>
              <a:gd name="connsiteY373" fmla="*/ 136291 h 140126"/>
              <a:gd name="connsiteX374" fmla="*/ 857866 w 1552687"/>
              <a:gd name="connsiteY374" fmla="*/ 140012 h 140126"/>
              <a:gd name="connsiteX375" fmla="*/ 838666 w 1552687"/>
              <a:gd name="connsiteY375" fmla="*/ 136738 h 140126"/>
              <a:gd name="connsiteX376" fmla="*/ 825022 w 1552687"/>
              <a:gd name="connsiteY376" fmla="*/ 127212 h 140126"/>
              <a:gd name="connsiteX377" fmla="*/ 816885 w 1552687"/>
              <a:gd name="connsiteY377" fmla="*/ 112030 h 140126"/>
              <a:gd name="connsiteX378" fmla="*/ 814206 w 1552687"/>
              <a:gd name="connsiteY378" fmla="*/ 91787 h 140126"/>
              <a:gd name="connsiteX379" fmla="*/ 817034 w 1552687"/>
              <a:gd name="connsiteY379" fmla="*/ 71694 h 140126"/>
              <a:gd name="connsiteX380" fmla="*/ 825567 w 1552687"/>
              <a:gd name="connsiteY380" fmla="*/ 55867 h 140126"/>
              <a:gd name="connsiteX381" fmla="*/ 839807 w 1552687"/>
              <a:gd name="connsiteY381" fmla="*/ 45547 h 140126"/>
              <a:gd name="connsiteX382" fmla="*/ 859752 w 1552687"/>
              <a:gd name="connsiteY382" fmla="*/ 41876 h 140126"/>
              <a:gd name="connsiteX383" fmla="*/ 878952 w 1552687"/>
              <a:gd name="connsiteY383" fmla="*/ 45150 h 140126"/>
              <a:gd name="connsiteX384" fmla="*/ 892596 w 1552687"/>
              <a:gd name="connsiteY384" fmla="*/ 54676 h 140126"/>
              <a:gd name="connsiteX385" fmla="*/ 900783 w 1552687"/>
              <a:gd name="connsiteY385" fmla="*/ 69858 h 140126"/>
              <a:gd name="connsiteX386" fmla="*/ 903511 w 1552687"/>
              <a:gd name="connsiteY386" fmla="*/ 90001 h 140126"/>
              <a:gd name="connsiteX387" fmla="*/ 886543 w 1552687"/>
              <a:gd name="connsiteY387" fmla="*/ 91092 h 140126"/>
              <a:gd name="connsiteX388" fmla="*/ 885191 w 1552687"/>
              <a:gd name="connsiteY388" fmla="*/ 77399 h 140126"/>
              <a:gd name="connsiteX389" fmla="*/ 880738 w 1552687"/>
              <a:gd name="connsiteY389" fmla="*/ 66087 h 140126"/>
              <a:gd name="connsiteX390" fmla="*/ 872329 w 1552687"/>
              <a:gd name="connsiteY390" fmla="*/ 58397 h 140126"/>
              <a:gd name="connsiteX391" fmla="*/ 859107 w 1552687"/>
              <a:gd name="connsiteY391" fmla="*/ 55569 h 140126"/>
              <a:gd name="connsiteX392" fmla="*/ 846542 w 1552687"/>
              <a:gd name="connsiteY392" fmla="*/ 58149 h 140126"/>
              <a:gd name="connsiteX393" fmla="*/ 837884 w 1552687"/>
              <a:gd name="connsiteY393" fmla="*/ 65442 h 140126"/>
              <a:gd name="connsiteX394" fmla="*/ 832824 w 1552687"/>
              <a:gd name="connsiteY394" fmla="*/ 76605 h 140126"/>
              <a:gd name="connsiteX395" fmla="*/ 831174 w 1552687"/>
              <a:gd name="connsiteY395" fmla="*/ 90696 h 140126"/>
              <a:gd name="connsiteX396" fmla="*/ 832526 w 1552687"/>
              <a:gd name="connsiteY396" fmla="*/ 104488 h 140126"/>
              <a:gd name="connsiteX397" fmla="*/ 837029 w 1552687"/>
              <a:gd name="connsiteY397" fmla="*/ 115751 h 140126"/>
              <a:gd name="connsiteX398" fmla="*/ 845487 w 1552687"/>
              <a:gd name="connsiteY398" fmla="*/ 123391 h 140126"/>
              <a:gd name="connsiteX399" fmla="*/ 858709 w 1552687"/>
              <a:gd name="connsiteY399" fmla="*/ 126219 h 140126"/>
              <a:gd name="connsiteX400" fmla="*/ 871224 w 1552687"/>
              <a:gd name="connsiteY400" fmla="*/ 123639 h 140126"/>
              <a:gd name="connsiteX401" fmla="*/ 879932 w 1552687"/>
              <a:gd name="connsiteY401" fmla="*/ 116396 h 140126"/>
              <a:gd name="connsiteX402" fmla="*/ 884943 w 1552687"/>
              <a:gd name="connsiteY402" fmla="*/ 105282 h 140126"/>
              <a:gd name="connsiteX403" fmla="*/ 886543 w 1552687"/>
              <a:gd name="connsiteY403" fmla="*/ 91092 h 140126"/>
              <a:gd name="connsiteX404" fmla="*/ 999961 w 1552687"/>
              <a:gd name="connsiteY404" fmla="*/ 46142 h 140126"/>
              <a:gd name="connsiteX405" fmla="*/ 999912 w 1552687"/>
              <a:gd name="connsiteY405" fmla="*/ 46985 h 140126"/>
              <a:gd name="connsiteX406" fmla="*/ 999763 w 1552687"/>
              <a:gd name="connsiteY406" fmla="*/ 47928 h 140126"/>
              <a:gd name="connsiteX407" fmla="*/ 999515 w 1552687"/>
              <a:gd name="connsiteY407" fmla="*/ 49020 h 140126"/>
              <a:gd name="connsiteX408" fmla="*/ 999168 w 1552687"/>
              <a:gd name="connsiteY408" fmla="*/ 50310 h 140126"/>
              <a:gd name="connsiteX409" fmla="*/ 968704 w 1552687"/>
              <a:gd name="connsiteY409" fmla="*/ 135150 h 140126"/>
              <a:gd name="connsiteX410" fmla="*/ 967663 w 1552687"/>
              <a:gd name="connsiteY410" fmla="*/ 136936 h 140126"/>
              <a:gd name="connsiteX411" fmla="*/ 965728 w 1552687"/>
              <a:gd name="connsiteY411" fmla="*/ 138028 h 140126"/>
              <a:gd name="connsiteX412" fmla="*/ 962453 w 1552687"/>
              <a:gd name="connsiteY412" fmla="*/ 138574 h 140126"/>
              <a:gd name="connsiteX413" fmla="*/ 957492 w 1552687"/>
              <a:gd name="connsiteY413" fmla="*/ 138723 h 140126"/>
              <a:gd name="connsiteX414" fmla="*/ 952531 w 1552687"/>
              <a:gd name="connsiteY414" fmla="*/ 138524 h 140126"/>
              <a:gd name="connsiteX415" fmla="*/ 949306 w 1552687"/>
              <a:gd name="connsiteY415" fmla="*/ 137929 h 140126"/>
              <a:gd name="connsiteX416" fmla="*/ 947371 w 1552687"/>
              <a:gd name="connsiteY416" fmla="*/ 136837 h 140126"/>
              <a:gd name="connsiteX417" fmla="*/ 946279 w 1552687"/>
              <a:gd name="connsiteY417" fmla="*/ 135150 h 140126"/>
              <a:gd name="connsiteX418" fmla="*/ 915915 w 1552687"/>
              <a:gd name="connsiteY418" fmla="*/ 50310 h 140126"/>
              <a:gd name="connsiteX419" fmla="*/ 915270 w 1552687"/>
              <a:gd name="connsiteY419" fmla="*/ 48226 h 140126"/>
              <a:gd name="connsiteX420" fmla="*/ 914973 w 1552687"/>
              <a:gd name="connsiteY420" fmla="*/ 46887 h 140126"/>
              <a:gd name="connsiteX421" fmla="*/ 914923 w 1552687"/>
              <a:gd name="connsiteY421" fmla="*/ 46142 h 140126"/>
              <a:gd name="connsiteX422" fmla="*/ 915320 w 1552687"/>
              <a:gd name="connsiteY422" fmla="*/ 44753 h 140126"/>
              <a:gd name="connsiteX423" fmla="*/ 916660 w 1552687"/>
              <a:gd name="connsiteY423" fmla="*/ 43810 h 140126"/>
              <a:gd name="connsiteX424" fmla="*/ 919140 w 1552687"/>
              <a:gd name="connsiteY424" fmla="*/ 43364 h 140126"/>
              <a:gd name="connsiteX425" fmla="*/ 922961 w 1552687"/>
              <a:gd name="connsiteY425" fmla="*/ 43265 h 140126"/>
              <a:gd name="connsiteX426" fmla="*/ 927575 w 1552687"/>
              <a:gd name="connsiteY426" fmla="*/ 43414 h 140126"/>
              <a:gd name="connsiteX427" fmla="*/ 930254 w 1552687"/>
              <a:gd name="connsiteY427" fmla="*/ 43960 h 140126"/>
              <a:gd name="connsiteX428" fmla="*/ 931643 w 1552687"/>
              <a:gd name="connsiteY428" fmla="*/ 44952 h 140126"/>
              <a:gd name="connsiteX429" fmla="*/ 932486 w 1552687"/>
              <a:gd name="connsiteY429" fmla="*/ 46440 h 140126"/>
              <a:gd name="connsiteX430" fmla="*/ 957691 w 1552687"/>
              <a:gd name="connsiteY430" fmla="*/ 120068 h 140126"/>
              <a:gd name="connsiteX431" fmla="*/ 958087 w 1552687"/>
              <a:gd name="connsiteY431" fmla="*/ 121259 h 140126"/>
              <a:gd name="connsiteX432" fmla="*/ 958385 w 1552687"/>
              <a:gd name="connsiteY432" fmla="*/ 120068 h 140126"/>
              <a:gd name="connsiteX433" fmla="*/ 983291 w 1552687"/>
              <a:gd name="connsiteY433" fmla="*/ 46441 h 140126"/>
              <a:gd name="connsiteX434" fmla="*/ 983986 w 1552687"/>
              <a:gd name="connsiteY434" fmla="*/ 44952 h 140126"/>
              <a:gd name="connsiteX435" fmla="*/ 985424 w 1552687"/>
              <a:gd name="connsiteY435" fmla="*/ 43960 h 140126"/>
              <a:gd name="connsiteX436" fmla="*/ 988004 w 1552687"/>
              <a:gd name="connsiteY436" fmla="*/ 43414 h 140126"/>
              <a:gd name="connsiteX437" fmla="*/ 992321 w 1552687"/>
              <a:gd name="connsiteY437" fmla="*/ 43265 h 140126"/>
              <a:gd name="connsiteX438" fmla="*/ 996092 w 1552687"/>
              <a:gd name="connsiteY438" fmla="*/ 43364 h 140126"/>
              <a:gd name="connsiteX439" fmla="*/ 998423 w 1552687"/>
              <a:gd name="connsiteY439" fmla="*/ 43860 h 140126"/>
              <a:gd name="connsiteX440" fmla="*/ 999614 w 1552687"/>
              <a:gd name="connsiteY440" fmla="*/ 44803 h 140126"/>
              <a:gd name="connsiteX441" fmla="*/ 999961 w 1552687"/>
              <a:gd name="connsiteY441" fmla="*/ 46142 h 140126"/>
              <a:gd name="connsiteX442" fmla="*/ 1092740 w 1552687"/>
              <a:gd name="connsiteY442" fmla="*/ 87123 h 140126"/>
              <a:gd name="connsiteX443" fmla="*/ 1090793 w 1552687"/>
              <a:gd name="connsiteY443" fmla="*/ 92631 h 140126"/>
              <a:gd name="connsiteX444" fmla="*/ 1086365 w 1552687"/>
              <a:gd name="connsiteY444" fmla="*/ 94268 h 140126"/>
              <a:gd name="connsiteX445" fmla="*/ 1027547 w 1552687"/>
              <a:gd name="connsiteY445" fmla="*/ 94268 h 140126"/>
              <a:gd name="connsiteX446" fmla="*/ 1029035 w 1552687"/>
              <a:gd name="connsiteY446" fmla="*/ 107664 h 140126"/>
              <a:gd name="connsiteX447" fmla="*/ 1034022 w 1552687"/>
              <a:gd name="connsiteY447" fmla="*/ 117884 h 140126"/>
              <a:gd name="connsiteX448" fmla="*/ 1043101 w 1552687"/>
              <a:gd name="connsiteY448" fmla="*/ 124433 h 140126"/>
              <a:gd name="connsiteX449" fmla="*/ 1056757 w 1552687"/>
              <a:gd name="connsiteY449" fmla="*/ 126715 h 140126"/>
              <a:gd name="connsiteX450" fmla="*/ 1068131 w 1552687"/>
              <a:gd name="connsiteY450" fmla="*/ 125674 h 140126"/>
              <a:gd name="connsiteX451" fmla="*/ 1076752 w 1552687"/>
              <a:gd name="connsiteY451" fmla="*/ 123342 h 140126"/>
              <a:gd name="connsiteX452" fmla="*/ 1082743 w 1552687"/>
              <a:gd name="connsiteY452" fmla="*/ 121010 h 140126"/>
              <a:gd name="connsiteX453" fmla="*/ 1086278 w 1552687"/>
              <a:gd name="connsiteY453" fmla="*/ 119969 h 140126"/>
              <a:gd name="connsiteX454" fmla="*/ 1087518 w 1552687"/>
              <a:gd name="connsiteY454" fmla="*/ 120316 h 140126"/>
              <a:gd name="connsiteX455" fmla="*/ 1088374 w 1552687"/>
              <a:gd name="connsiteY455" fmla="*/ 121358 h 140126"/>
              <a:gd name="connsiteX456" fmla="*/ 1088821 w 1552687"/>
              <a:gd name="connsiteY456" fmla="*/ 123292 h 140126"/>
              <a:gd name="connsiteX457" fmla="*/ 1088969 w 1552687"/>
              <a:gd name="connsiteY457" fmla="*/ 126319 h 140126"/>
              <a:gd name="connsiteX458" fmla="*/ 1088870 w 1552687"/>
              <a:gd name="connsiteY458" fmla="*/ 128552 h 140126"/>
              <a:gd name="connsiteX459" fmla="*/ 1088622 w 1552687"/>
              <a:gd name="connsiteY459" fmla="*/ 130238 h 140126"/>
              <a:gd name="connsiteX460" fmla="*/ 1088126 w 1552687"/>
              <a:gd name="connsiteY460" fmla="*/ 131578 h 140126"/>
              <a:gd name="connsiteX461" fmla="*/ 1087233 w 1552687"/>
              <a:gd name="connsiteY461" fmla="*/ 132719 h 140126"/>
              <a:gd name="connsiteX462" fmla="*/ 1084008 w 1552687"/>
              <a:gd name="connsiteY462" fmla="*/ 134505 h 140126"/>
              <a:gd name="connsiteX463" fmla="*/ 1077062 w 1552687"/>
              <a:gd name="connsiteY463" fmla="*/ 136936 h 140126"/>
              <a:gd name="connsiteX464" fmla="*/ 1067189 w 1552687"/>
              <a:gd name="connsiteY464" fmla="*/ 139070 h 140126"/>
              <a:gd name="connsiteX465" fmla="*/ 1055232 w 1552687"/>
              <a:gd name="connsiteY465" fmla="*/ 140013 h 140126"/>
              <a:gd name="connsiteX466" fmla="*/ 1035932 w 1552687"/>
              <a:gd name="connsiteY466" fmla="*/ 136937 h 140126"/>
              <a:gd name="connsiteX467" fmla="*/ 1021990 w 1552687"/>
              <a:gd name="connsiteY467" fmla="*/ 127808 h 140126"/>
              <a:gd name="connsiteX468" fmla="*/ 1013457 w 1552687"/>
              <a:gd name="connsiteY468" fmla="*/ 112626 h 140126"/>
              <a:gd name="connsiteX469" fmla="*/ 1010579 w 1552687"/>
              <a:gd name="connsiteY469" fmla="*/ 91391 h 140126"/>
              <a:gd name="connsiteX470" fmla="*/ 1013556 w 1552687"/>
              <a:gd name="connsiteY470" fmla="*/ 70702 h 140126"/>
              <a:gd name="connsiteX471" fmla="*/ 1022139 w 1552687"/>
              <a:gd name="connsiteY471" fmla="*/ 55123 h 140126"/>
              <a:gd name="connsiteX472" fmla="*/ 1035684 w 1552687"/>
              <a:gd name="connsiteY472" fmla="*/ 45299 h 140126"/>
              <a:gd name="connsiteX473" fmla="*/ 1053446 w 1552687"/>
              <a:gd name="connsiteY473" fmla="*/ 41876 h 140126"/>
              <a:gd name="connsiteX474" fmla="*/ 1071356 w 1552687"/>
              <a:gd name="connsiteY474" fmla="*/ 45250 h 140126"/>
              <a:gd name="connsiteX475" fmla="*/ 1083511 w 1552687"/>
              <a:gd name="connsiteY475" fmla="*/ 54329 h 140126"/>
              <a:gd name="connsiteX476" fmla="*/ 1090507 w 1552687"/>
              <a:gd name="connsiteY476" fmla="*/ 67725 h 140126"/>
              <a:gd name="connsiteX477" fmla="*/ 1092739 w 1552687"/>
              <a:gd name="connsiteY477" fmla="*/ 84148 h 140126"/>
              <a:gd name="connsiteX478" fmla="*/ 1076268 w 1552687"/>
              <a:gd name="connsiteY478" fmla="*/ 82261 h 140126"/>
              <a:gd name="connsiteX479" fmla="*/ 1070525 w 1552687"/>
              <a:gd name="connsiteY479" fmla="*/ 62019 h 140126"/>
              <a:gd name="connsiteX480" fmla="*/ 1052602 w 1552687"/>
              <a:gd name="connsiteY480" fmla="*/ 54676 h 140126"/>
              <a:gd name="connsiteX481" fmla="*/ 1041923 w 1552687"/>
              <a:gd name="connsiteY481" fmla="*/ 56958 h 140126"/>
              <a:gd name="connsiteX482" fmla="*/ 1034233 w 1552687"/>
              <a:gd name="connsiteY482" fmla="*/ 63011 h 140126"/>
              <a:gd name="connsiteX483" fmla="*/ 1029444 w 1552687"/>
              <a:gd name="connsiteY483" fmla="*/ 71793 h 140126"/>
              <a:gd name="connsiteX484" fmla="*/ 1027546 w 1552687"/>
              <a:gd name="connsiteY484" fmla="*/ 82261 h 140126"/>
              <a:gd name="connsiteX485" fmla="*/ 1169841 w 1552687"/>
              <a:gd name="connsiteY485" fmla="*/ 52195 h 140126"/>
              <a:gd name="connsiteX486" fmla="*/ 1169741 w 1552687"/>
              <a:gd name="connsiteY486" fmla="*/ 55866 h 140126"/>
              <a:gd name="connsiteX487" fmla="*/ 1169345 w 1552687"/>
              <a:gd name="connsiteY487" fmla="*/ 58198 h 140126"/>
              <a:gd name="connsiteX488" fmla="*/ 1168600 w 1552687"/>
              <a:gd name="connsiteY488" fmla="*/ 59488 h 140126"/>
              <a:gd name="connsiteX489" fmla="*/ 1167360 w 1552687"/>
              <a:gd name="connsiteY489" fmla="*/ 59935 h 140126"/>
              <a:gd name="connsiteX490" fmla="*/ 1165425 w 1552687"/>
              <a:gd name="connsiteY490" fmla="*/ 59488 h 140126"/>
              <a:gd name="connsiteX491" fmla="*/ 1162845 w 1552687"/>
              <a:gd name="connsiteY491" fmla="*/ 58595 h 140126"/>
              <a:gd name="connsiteX492" fmla="*/ 1159620 w 1552687"/>
              <a:gd name="connsiteY492" fmla="*/ 57752 h 140126"/>
              <a:gd name="connsiteX493" fmla="*/ 1155750 w 1552687"/>
              <a:gd name="connsiteY493" fmla="*/ 57355 h 140126"/>
              <a:gd name="connsiteX494" fmla="*/ 1150888 w 1552687"/>
              <a:gd name="connsiteY494" fmla="*/ 58347 h 140126"/>
              <a:gd name="connsiteX495" fmla="*/ 1145877 w 1552687"/>
              <a:gd name="connsiteY495" fmla="*/ 61622 h 140126"/>
              <a:gd name="connsiteX496" fmla="*/ 1140370 w 1552687"/>
              <a:gd name="connsiteY496" fmla="*/ 67675 h 140126"/>
              <a:gd name="connsiteX497" fmla="*/ 1134019 w 1552687"/>
              <a:gd name="connsiteY497" fmla="*/ 76903 h 140126"/>
              <a:gd name="connsiteX498" fmla="*/ 1134019 w 1552687"/>
              <a:gd name="connsiteY498" fmla="*/ 135646 h 140126"/>
              <a:gd name="connsiteX499" fmla="*/ 1133622 w 1552687"/>
              <a:gd name="connsiteY499" fmla="*/ 136986 h 140126"/>
              <a:gd name="connsiteX500" fmla="*/ 1132332 w 1552687"/>
              <a:gd name="connsiteY500" fmla="*/ 137928 h 140126"/>
              <a:gd name="connsiteX501" fmla="*/ 1129852 w 1552687"/>
              <a:gd name="connsiteY501" fmla="*/ 138524 h 140126"/>
              <a:gd name="connsiteX502" fmla="*/ 1125783 w 1552687"/>
              <a:gd name="connsiteY502" fmla="*/ 138722 h 140126"/>
              <a:gd name="connsiteX503" fmla="*/ 1121814 w 1552687"/>
              <a:gd name="connsiteY503" fmla="*/ 138524 h 140126"/>
              <a:gd name="connsiteX504" fmla="*/ 1119284 w 1552687"/>
              <a:gd name="connsiteY504" fmla="*/ 137928 h 140126"/>
              <a:gd name="connsiteX505" fmla="*/ 1117994 w 1552687"/>
              <a:gd name="connsiteY505" fmla="*/ 136986 h 140126"/>
              <a:gd name="connsiteX506" fmla="*/ 1117647 w 1552687"/>
              <a:gd name="connsiteY506" fmla="*/ 135646 h 140126"/>
              <a:gd name="connsiteX507" fmla="*/ 1117647 w 1552687"/>
              <a:gd name="connsiteY507" fmla="*/ 46340 h 140126"/>
              <a:gd name="connsiteX508" fmla="*/ 1117944 w 1552687"/>
              <a:gd name="connsiteY508" fmla="*/ 45001 h 140126"/>
              <a:gd name="connsiteX509" fmla="*/ 1119135 w 1552687"/>
              <a:gd name="connsiteY509" fmla="*/ 44009 h 140126"/>
              <a:gd name="connsiteX510" fmla="*/ 1121417 w 1552687"/>
              <a:gd name="connsiteY510" fmla="*/ 43413 h 140126"/>
              <a:gd name="connsiteX511" fmla="*/ 1125089 w 1552687"/>
              <a:gd name="connsiteY511" fmla="*/ 43265 h 140126"/>
              <a:gd name="connsiteX512" fmla="*/ 1128711 w 1552687"/>
              <a:gd name="connsiteY512" fmla="*/ 43413 h 140126"/>
              <a:gd name="connsiteX513" fmla="*/ 1130943 w 1552687"/>
              <a:gd name="connsiteY513" fmla="*/ 44009 h 140126"/>
              <a:gd name="connsiteX514" fmla="*/ 1132084 w 1552687"/>
              <a:gd name="connsiteY514" fmla="*/ 45001 h 140126"/>
              <a:gd name="connsiteX515" fmla="*/ 1132432 w 1552687"/>
              <a:gd name="connsiteY515" fmla="*/ 46340 h 140126"/>
              <a:gd name="connsiteX516" fmla="*/ 1132432 w 1552687"/>
              <a:gd name="connsiteY516" fmla="*/ 59339 h 140126"/>
              <a:gd name="connsiteX517" fmla="*/ 1139329 w 1552687"/>
              <a:gd name="connsiteY517" fmla="*/ 50607 h 140126"/>
              <a:gd name="connsiteX518" fmla="*/ 1145431 w 1552687"/>
              <a:gd name="connsiteY518" fmla="*/ 45298 h 140126"/>
              <a:gd name="connsiteX519" fmla="*/ 1151137 w 1552687"/>
              <a:gd name="connsiteY519" fmla="*/ 42619 h 140126"/>
              <a:gd name="connsiteX520" fmla="*/ 1156843 w 1552687"/>
              <a:gd name="connsiteY520" fmla="*/ 41875 h 140126"/>
              <a:gd name="connsiteX521" fmla="*/ 1159769 w 1552687"/>
              <a:gd name="connsiteY521" fmla="*/ 42024 h 140126"/>
              <a:gd name="connsiteX522" fmla="*/ 1163192 w 1552687"/>
              <a:gd name="connsiteY522" fmla="*/ 42570 h 140126"/>
              <a:gd name="connsiteX523" fmla="*/ 1166417 w 1552687"/>
              <a:gd name="connsiteY523" fmla="*/ 43463 h 140126"/>
              <a:gd name="connsiteX524" fmla="*/ 1168452 w 1552687"/>
              <a:gd name="connsiteY524" fmla="*/ 44455 h 140126"/>
              <a:gd name="connsiteX525" fmla="*/ 1169245 w 1552687"/>
              <a:gd name="connsiteY525" fmla="*/ 45398 h 140126"/>
              <a:gd name="connsiteX526" fmla="*/ 1169593 w 1552687"/>
              <a:gd name="connsiteY526" fmla="*/ 46539 h 140126"/>
              <a:gd name="connsiteX527" fmla="*/ 1169791 w 1552687"/>
              <a:gd name="connsiteY527" fmla="*/ 48573 h 140126"/>
              <a:gd name="connsiteX528" fmla="*/ 1169841 w 1552687"/>
              <a:gd name="connsiteY528" fmla="*/ 52195 h 140126"/>
              <a:gd name="connsiteX529" fmla="*/ 1245453 w 1552687"/>
              <a:gd name="connsiteY529" fmla="*/ 131181 h 140126"/>
              <a:gd name="connsiteX530" fmla="*/ 1245155 w 1552687"/>
              <a:gd name="connsiteY530" fmla="*/ 134406 h 140126"/>
              <a:gd name="connsiteX531" fmla="*/ 1244461 w 1552687"/>
              <a:gd name="connsiteY531" fmla="*/ 136589 h 140126"/>
              <a:gd name="connsiteX532" fmla="*/ 1243369 w 1552687"/>
              <a:gd name="connsiteY532" fmla="*/ 137779 h 140126"/>
              <a:gd name="connsiteX533" fmla="*/ 1241881 w 1552687"/>
              <a:gd name="connsiteY533" fmla="*/ 138127 h 140126"/>
              <a:gd name="connsiteX534" fmla="*/ 1186908 w 1552687"/>
              <a:gd name="connsiteY534" fmla="*/ 138127 h 140126"/>
              <a:gd name="connsiteX535" fmla="*/ 1183485 w 1552687"/>
              <a:gd name="connsiteY535" fmla="*/ 136738 h 140126"/>
              <a:gd name="connsiteX536" fmla="*/ 1182145 w 1552687"/>
              <a:gd name="connsiteY536" fmla="*/ 132074 h 140126"/>
              <a:gd name="connsiteX537" fmla="*/ 1182145 w 1552687"/>
              <a:gd name="connsiteY537" fmla="*/ 128700 h 140126"/>
              <a:gd name="connsiteX538" fmla="*/ 1182344 w 1552687"/>
              <a:gd name="connsiteY538" fmla="*/ 126219 h 140126"/>
              <a:gd name="connsiteX539" fmla="*/ 1182939 w 1552687"/>
              <a:gd name="connsiteY539" fmla="*/ 124036 h 140126"/>
              <a:gd name="connsiteX540" fmla="*/ 1184030 w 1552687"/>
              <a:gd name="connsiteY540" fmla="*/ 121704 h 140126"/>
              <a:gd name="connsiteX541" fmla="*/ 1185717 w 1552687"/>
              <a:gd name="connsiteY541" fmla="*/ 118876 h 140126"/>
              <a:gd name="connsiteX542" fmla="*/ 1225111 w 1552687"/>
              <a:gd name="connsiteY542" fmla="*/ 57553 h 140126"/>
              <a:gd name="connsiteX543" fmla="*/ 1186908 w 1552687"/>
              <a:gd name="connsiteY543" fmla="*/ 57553 h 140126"/>
              <a:gd name="connsiteX544" fmla="*/ 1184378 w 1552687"/>
              <a:gd name="connsiteY544" fmla="*/ 55916 h 140126"/>
              <a:gd name="connsiteX545" fmla="*/ 1183435 w 1552687"/>
              <a:gd name="connsiteY545" fmla="*/ 50607 h 140126"/>
              <a:gd name="connsiteX546" fmla="*/ 1183633 w 1552687"/>
              <a:gd name="connsiteY546" fmla="*/ 47481 h 140126"/>
              <a:gd name="connsiteX547" fmla="*/ 1184278 w 1552687"/>
              <a:gd name="connsiteY547" fmla="*/ 45298 h 140126"/>
              <a:gd name="connsiteX548" fmla="*/ 1185370 w 1552687"/>
              <a:gd name="connsiteY548" fmla="*/ 44107 h 140126"/>
              <a:gd name="connsiteX549" fmla="*/ 1186908 w 1552687"/>
              <a:gd name="connsiteY549" fmla="*/ 43760 h 140126"/>
              <a:gd name="connsiteX550" fmla="*/ 1238110 w 1552687"/>
              <a:gd name="connsiteY550" fmla="*/ 43760 h 140126"/>
              <a:gd name="connsiteX551" fmla="*/ 1240045 w 1552687"/>
              <a:gd name="connsiteY551" fmla="*/ 44058 h 140126"/>
              <a:gd name="connsiteX552" fmla="*/ 1241484 w 1552687"/>
              <a:gd name="connsiteY552" fmla="*/ 45050 h 140126"/>
              <a:gd name="connsiteX553" fmla="*/ 1242426 w 1552687"/>
              <a:gd name="connsiteY553" fmla="*/ 46836 h 140126"/>
              <a:gd name="connsiteX554" fmla="*/ 1242774 w 1552687"/>
              <a:gd name="connsiteY554" fmla="*/ 49615 h 140126"/>
              <a:gd name="connsiteX555" fmla="*/ 1242774 w 1552687"/>
              <a:gd name="connsiteY555" fmla="*/ 52790 h 140126"/>
              <a:gd name="connsiteX556" fmla="*/ 1242575 w 1552687"/>
              <a:gd name="connsiteY556" fmla="*/ 55370 h 140126"/>
              <a:gd name="connsiteX557" fmla="*/ 1241980 w 1552687"/>
              <a:gd name="connsiteY557" fmla="*/ 57702 h 140126"/>
              <a:gd name="connsiteX558" fmla="*/ 1240888 w 1552687"/>
              <a:gd name="connsiteY558" fmla="*/ 60133 h 140126"/>
              <a:gd name="connsiteX559" fmla="*/ 1239201 w 1552687"/>
              <a:gd name="connsiteY559" fmla="*/ 63010 h 140126"/>
              <a:gd name="connsiteX560" fmla="*/ 1200006 w 1552687"/>
              <a:gd name="connsiteY560" fmla="*/ 124334 h 140126"/>
              <a:gd name="connsiteX561" fmla="*/ 1241881 w 1552687"/>
              <a:gd name="connsiteY561" fmla="*/ 124334 h 140126"/>
              <a:gd name="connsiteX562" fmla="*/ 1243319 w 1552687"/>
              <a:gd name="connsiteY562" fmla="*/ 124681 h 140126"/>
              <a:gd name="connsiteX563" fmla="*/ 1244411 w 1552687"/>
              <a:gd name="connsiteY563" fmla="*/ 125822 h 140126"/>
              <a:gd name="connsiteX564" fmla="*/ 1245155 w 1552687"/>
              <a:gd name="connsiteY564" fmla="*/ 127956 h 140126"/>
              <a:gd name="connsiteX565" fmla="*/ 1245453 w 1552687"/>
              <a:gd name="connsiteY565" fmla="*/ 131180 h 140126"/>
              <a:gd name="connsiteX566" fmla="*/ 1287030 w 1552687"/>
              <a:gd name="connsiteY566" fmla="*/ 16175 h 140126"/>
              <a:gd name="connsiteX567" fmla="*/ 1284847 w 1552687"/>
              <a:gd name="connsiteY567" fmla="*/ 24014 h 140126"/>
              <a:gd name="connsiteX568" fmla="*/ 1276809 w 1552687"/>
              <a:gd name="connsiteY568" fmla="*/ 26098 h 140126"/>
              <a:gd name="connsiteX569" fmla="*/ 1268920 w 1552687"/>
              <a:gd name="connsiteY569" fmla="*/ 24064 h 140126"/>
              <a:gd name="connsiteX570" fmla="*/ 1266786 w 1552687"/>
              <a:gd name="connsiteY570" fmla="*/ 16373 h 140126"/>
              <a:gd name="connsiteX571" fmla="*/ 1268969 w 1552687"/>
              <a:gd name="connsiteY571" fmla="*/ 8534 h 140126"/>
              <a:gd name="connsiteX572" fmla="*/ 1277007 w 1552687"/>
              <a:gd name="connsiteY572" fmla="*/ 6451 h 140126"/>
              <a:gd name="connsiteX573" fmla="*/ 1284895 w 1552687"/>
              <a:gd name="connsiteY573" fmla="*/ 8485 h 140126"/>
              <a:gd name="connsiteX574" fmla="*/ 1287030 w 1552687"/>
              <a:gd name="connsiteY574" fmla="*/ 16175 h 140126"/>
              <a:gd name="connsiteX575" fmla="*/ 1285144 w 1552687"/>
              <a:gd name="connsiteY575" fmla="*/ 135646 h 140126"/>
              <a:gd name="connsiteX576" fmla="*/ 1284747 w 1552687"/>
              <a:gd name="connsiteY576" fmla="*/ 136986 h 140126"/>
              <a:gd name="connsiteX577" fmla="*/ 1283457 w 1552687"/>
              <a:gd name="connsiteY577" fmla="*/ 137928 h 140126"/>
              <a:gd name="connsiteX578" fmla="*/ 1280977 w 1552687"/>
              <a:gd name="connsiteY578" fmla="*/ 138524 h 140126"/>
              <a:gd name="connsiteX579" fmla="*/ 1276908 w 1552687"/>
              <a:gd name="connsiteY579" fmla="*/ 138722 h 140126"/>
              <a:gd name="connsiteX580" fmla="*/ 1272939 w 1552687"/>
              <a:gd name="connsiteY580" fmla="*/ 138524 h 140126"/>
              <a:gd name="connsiteX581" fmla="*/ 1270409 w 1552687"/>
              <a:gd name="connsiteY581" fmla="*/ 137928 h 140126"/>
              <a:gd name="connsiteX582" fmla="*/ 1269119 w 1552687"/>
              <a:gd name="connsiteY582" fmla="*/ 136986 h 140126"/>
              <a:gd name="connsiteX583" fmla="*/ 1268772 w 1552687"/>
              <a:gd name="connsiteY583" fmla="*/ 135646 h 140126"/>
              <a:gd name="connsiteX584" fmla="*/ 1268772 w 1552687"/>
              <a:gd name="connsiteY584" fmla="*/ 46340 h 140126"/>
              <a:gd name="connsiteX585" fmla="*/ 1269119 w 1552687"/>
              <a:gd name="connsiteY585" fmla="*/ 45050 h 140126"/>
              <a:gd name="connsiteX586" fmla="*/ 1270409 w 1552687"/>
              <a:gd name="connsiteY586" fmla="*/ 44058 h 140126"/>
              <a:gd name="connsiteX587" fmla="*/ 1272939 w 1552687"/>
              <a:gd name="connsiteY587" fmla="*/ 43463 h 140126"/>
              <a:gd name="connsiteX588" fmla="*/ 1276908 w 1552687"/>
              <a:gd name="connsiteY588" fmla="*/ 43264 h 140126"/>
              <a:gd name="connsiteX589" fmla="*/ 1280977 w 1552687"/>
              <a:gd name="connsiteY589" fmla="*/ 43463 h 140126"/>
              <a:gd name="connsiteX590" fmla="*/ 1283457 w 1552687"/>
              <a:gd name="connsiteY590" fmla="*/ 44058 h 140126"/>
              <a:gd name="connsiteX591" fmla="*/ 1284747 w 1552687"/>
              <a:gd name="connsiteY591" fmla="*/ 45050 h 140126"/>
              <a:gd name="connsiteX592" fmla="*/ 1285144 w 1552687"/>
              <a:gd name="connsiteY592" fmla="*/ 46340 h 140126"/>
              <a:gd name="connsiteX593" fmla="*/ 1379610 w 1552687"/>
              <a:gd name="connsiteY593" fmla="*/ 122052 h 140126"/>
              <a:gd name="connsiteX594" fmla="*/ 1379511 w 1552687"/>
              <a:gd name="connsiteY594" fmla="*/ 124979 h 140126"/>
              <a:gd name="connsiteX595" fmla="*/ 1379163 w 1552687"/>
              <a:gd name="connsiteY595" fmla="*/ 127063 h 140126"/>
              <a:gd name="connsiteX596" fmla="*/ 1378568 w 1552687"/>
              <a:gd name="connsiteY596" fmla="*/ 128551 h 140126"/>
              <a:gd name="connsiteX597" fmla="*/ 1376980 w 1552687"/>
              <a:gd name="connsiteY597" fmla="*/ 130437 h 140126"/>
              <a:gd name="connsiteX598" fmla="*/ 1372764 w 1552687"/>
              <a:gd name="connsiteY598" fmla="*/ 133513 h 140126"/>
              <a:gd name="connsiteX599" fmla="*/ 1366066 w 1552687"/>
              <a:gd name="connsiteY599" fmla="*/ 136787 h 140126"/>
              <a:gd name="connsiteX600" fmla="*/ 1357979 w 1552687"/>
              <a:gd name="connsiteY600" fmla="*/ 139119 h 140126"/>
              <a:gd name="connsiteX601" fmla="*/ 1348949 w 1552687"/>
              <a:gd name="connsiteY601" fmla="*/ 140012 h 140126"/>
              <a:gd name="connsiteX602" fmla="*/ 1331882 w 1552687"/>
              <a:gd name="connsiteY602" fmla="*/ 136837 h 140126"/>
              <a:gd name="connsiteX603" fmla="*/ 1319428 w 1552687"/>
              <a:gd name="connsiteY603" fmla="*/ 127559 h 140126"/>
              <a:gd name="connsiteX604" fmla="*/ 1311788 w 1552687"/>
              <a:gd name="connsiteY604" fmla="*/ 112576 h 140126"/>
              <a:gd name="connsiteX605" fmla="*/ 1309159 w 1552687"/>
              <a:gd name="connsiteY605" fmla="*/ 92085 h 140126"/>
              <a:gd name="connsiteX606" fmla="*/ 1312384 w 1552687"/>
              <a:gd name="connsiteY606" fmla="*/ 69411 h 140126"/>
              <a:gd name="connsiteX607" fmla="*/ 1321215 w 1552687"/>
              <a:gd name="connsiteY607" fmla="*/ 53882 h 140126"/>
              <a:gd name="connsiteX608" fmla="*/ 1334413 w 1552687"/>
              <a:gd name="connsiteY608" fmla="*/ 44902 h 140126"/>
              <a:gd name="connsiteX609" fmla="*/ 1350836 w 1552687"/>
              <a:gd name="connsiteY609" fmla="*/ 41975 h 140126"/>
              <a:gd name="connsiteX610" fmla="*/ 1359121 w 1552687"/>
              <a:gd name="connsiteY610" fmla="*/ 42769 h 140126"/>
              <a:gd name="connsiteX611" fmla="*/ 1366513 w 1552687"/>
              <a:gd name="connsiteY611" fmla="*/ 44853 h 140126"/>
              <a:gd name="connsiteX612" fmla="*/ 1372517 w 1552687"/>
              <a:gd name="connsiteY612" fmla="*/ 47829 h 140126"/>
              <a:gd name="connsiteX613" fmla="*/ 1376337 w 1552687"/>
              <a:gd name="connsiteY613" fmla="*/ 50707 h 140126"/>
              <a:gd name="connsiteX614" fmla="*/ 1377974 w 1552687"/>
              <a:gd name="connsiteY614" fmla="*/ 52592 h 140126"/>
              <a:gd name="connsiteX615" fmla="*/ 1378718 w 1552687"/>
              <a:gd name="connsiteY615" fmla="*/ 54230 h 140126"/>
              <a:gd name="connsiteX616" fmla="*/ 1379115 w 1552687"/>
              <a:gd name="connsiteY616" fmla="*/ 56363 h 140126"/>
              <a:gd name="connsiteX617" fmla="*/ 1379214 w 1552687"/>
              <a:gd name="connsiteY617" fmla="*/ 59340 h 140126"/>
              <a:gd name="connsiteX618" fmla="*/ 1378321 w 1552687"/>
              <a:gd name="connsiteY618" fmla="*/ 64748 h 140126"/>
              <a:gd name="connsiteX619" fmla="*/ 1376138 w 1552687"/>
              <a:gd name="connsiteY619" fmla="*/ 66286 h 140126"/>
              <a:gd name="connsiteX620" fmla="*/ 1372714 w 1552687"/>
              <a:gd name="connsiteY620" fmla="*/ 64649 h 140126"/>
              <a:gd name="connsiteX621" fmla="*/ 1367802 w 1552687"/>
              <a:gd name="connsiteY621" fmla="*/ 61027 h 140126"/>
              <a:gd name="connsiteX622" fmla="*/ 1360608 w 1552687"/>
              <a:gd name="connsiteY622" fmla="*/ 57405 h 140126"/>
              <a:gd name="connsiteX623" fmla="*/ 1350636 w 1552687"/>
              <a:gd name="connsiteY623" fmla="*/ 55768 h 140126"/>
              <a:gd name="connsiteX624" fmla="*/ 1332527 w 1552687"/>
              <a:gd name="connsiteY624" fmla="*/ 64847 h 140126"/>
              <a:gd name="connsiteX625" fmla="*/ 1326226 w 1552687"/>
              <a:gd name="connsiteY625" fmla="*/ 91192 h 140126"/>
              <a:gd name="connsiteX626" fmla="*/ 1327863 w 1552687"/>
              <a:gd name="connsiteY626" fmla="*/ 106325 h 140126"/>
              <a:gd name="connsiteX627" fmla="*/ 1332675 w 1552687"/>
              <a:gd name="connsiteY627" fmla="*/ 117190 h 140126"/>
              <a:gd name="connsiteX628" fmla="*/ 1340465 w 1552687"/>
              <a:gd name="connsiteY628" fmla="*/ 123690 h 140126"/>
              <a:gd name="connsiteX629" fmla="*/ 1351032 w 1552687"/>
              <a:gd name="connsiteY629" fmla="*/ 125823 h 140126"/>
              <a:gd name="connsiteX630" fmla="*/ 1360955 w 1552687"/>
              <a:gd name="connsiteY630" fmla="*/ 124037 h 140126"/>
              <a:gd name="connsiteX631" fmla="*/ 1368347 w 1552687"/>
              <a:gd name="connsiteY631" fmla="*/ 120118 h 140126"/>
              <a:gd name="connsiteX632" fmla="*/ 1373606 w 1552687"/>
              <a:gd name="connsiteY632" fmla="*/ 116248 h 140126"/>
              <a:gd name="connsiteX633" fmla="*/ 1376931 w 1552687"/>
              <a:gd name="connsiteY633" fmla="*/ 114512 h 140126"/>
              <a:gd name="connsiteX634" fmla="*/ 1378121 w 1552687"/>
              <a:gd name="connsiteY634" fmla="*/ 114908 h 140126"/>
              <a:gd name="connsiteX635" fmla="*/ 1378965 w 1552687"/>
              <a:gd name="connsiteY635" fmla="*/ 116248 h 140126"/>
              <a:gd name="connsiteX636" fmla="*/ 1379461 w 1552687"/>
              <a:gd name="connsiteY636" fmla="*/ 118630 h 140126"/>
              <a:gd name="connsiteX637" fmla="*/ 1379610 w 1552687"/>
              <a:gd name="connsiteY637" fmla="*/ 122052 h 140126"/>
              <a:gd name="connsiteX638" fmla="*/ 1478243 w 1552687"/>
              <a:gd name="connsiteY638" fmla="*/ 135646 h 140126"/>
              <a:gd name="connsiteX639" fmla="*/ 1477846 w 1552687"/>
              <a:gd name="connsiteY639" fmla="*/ 136986 h 140126"/>
              <a:gd name="connsiteX640" fmla="*/ 1476556 w 1552687"/>
              <a:gd name="connsiteY640" fmla="*/ 137928 h 140126"/>
              <a:gd name="connsiteX641" fmla="*/ 1474075 w 1552687"/>
              <a:gd name="connsiteY641" fmla="*/ 138524 h 140126"/>
              <a:gd name="connsiteX642" fmla="*/ 1470106 w 1552687"/>
              <a:gd name="connsiteY642" fmla="*/ 138722 h 140126"/>
              <a:gd name="connsiteX643" fmla="*/ 1466038 w 1552687"/>
              <a:gd name="connsiteY643" fmla="*/ 138524 h 140126"/>
              <a:gd name="connsiteX644" fmla="*/ 1463557 w 1552687"/>
              <a:gd name="connsiteY644" fmla="*/ 137928 h 140126"/>
              <a:gd name="connsiteX645" fmla="*/ 1462267 w 1552687"/>
              <a:gd name="connsiteY645" fmla="*/ 136986 h 140126"/>
              <a:gd name="connsiteX646" fmla="*/ 1461870 w 1552687"/>
              <a:gd name="connsiteY646" fmla="*/ 135646 h 140126"/>
              <a:gd name="connsiteX647" fmla="*/ 1461870 w 1552687"/>
              <a:gd name="connsiteY647" fmla="*/ 83353 h 140126"/>
              <a:gd name="connsiteX648" fmla="*/ 1460680 w 1552687"/>
              <a:gd name="connsiteY648" fmla="*/ 71048 h 140126"/>
              <a:gd name="connsiteX649" fmla="*/ 1457207 w 1552687"/>
              <a:gd name="connsiteY649" fmla="*/ 63011 h 140126"/>
              <a:gd name="connsiteX650" fmla="*/ 1451302 w 1552687"/>
              <a:gd name="connsiteY650" fmla="*/ 57851 h 140126"/>
              <a:gd name="connsiteX651" fmla="*/ 1442918 w 1552687"/>
              <a:gd name="connsiteY651" fmla="*/ 56065 h 140126"/>
              <a:gd name="connsiteX652" fmla="*/ 1430613 w 1552687"/>
              <a:gd name="connsiteY652" fmla="*/ 60431 h 140126"/>
              <a:gd name="connsiteX653" fmla="*/ 1417714 w 1552687"/>
              <a:gd name="connsiteY653" fmla="*/ 73231 h 140126"/>
              <a:gd name="connsiteX654" fmla="*/ 1417714 w 1552687"/>
              <a:gd name="connsiteY654" fmla="*/ 135646 h 140126"/>
              <a:gd name="connsiteX655" fmla="*/ 1417317 w 1552687"/>
              <a:gd name="connsiteY655" fmla="*/ 136986 h 140126"/>
              <a:gd name="connsiteX656" fmla="*/ 1416027 w 1552687"/>
              <a:gd name="connsiteY656" fmla="*/ 137928 h 140126"/>
              <a:gd name="connsiteX657" fmla="*/ 1413546 w 1552687"/>
              <a:gd name="connsiteY657" fmla="*/ 138524 h 140126"/>
              <a:gd name="connsiteX658" fmla="*/ 1409478 w 1552687"/>
              <a:gd name="connsiteY658" fmla="*/ 138722 h 140126"/>
              <a:gd name="connsiteX659" fmla="*/ 1405508 w 1552687"/>
              <a:gd name="connsiteY659" fmla="*/ 138524 h 140126"/>
              <a:gd name="connsiteX660" fmla="*/ 1402978 w 1552687"/>
              <a:gd name="connsiteY660" fmla="*/ 137928 h 140126"/>
              <a:gd name="connsiteX661" fmla="*/ 1401688 w 1552687"/>
              <a:gd name="connsiteY661" fmla="*/ 136986 h 140126"/>
              <a:gd name="connsiteX662" fmla="*/ 1401341 w 1552687"/>
              <a:gd name="connsiteY662" fmla="*/ 135646 h 140126"/>
              <a:gd name="connsiteX663" fmla="*/ 1401341 w 1552687"/>
              <a:gd name="connsiteY663" fmla="*/ 3077 h 140126"/>
              <a:gd name="connsiteX664" fmla="*/ 1401688 w 1552687"/>
              <a:gd name="connsiteY664" fmla="*/ 1688 h 140126"/>
              <a:gd name="connsiteX665" fmla="*/ 1402978 w 1552687"/>
              <a:gd name="connsiteY665" fmla="*/ 695 h 140126"/>
              <a:gd name="connsiteX666" fmla="*/ 1405508 w 1552687"/>
              <a:gd name="connsiteY666" fmla="*/ 100 h 140126"/>
              <a:gd name="connsiteX667" fmla="*/ 1409478 w 1552687"/>
              <a:gd name="connsiteY667" fmla="*/ -99 h 140126"/>
              <a:gd name="connsiteX668" fmla="*/ 1413546 w 1552687"/>
              <a:gd name="connsiteY668" fmla="*/ 100 h 140126"/>
              <a:gd name="connsiteX669" fmla="*/ 1416027 w 1552687"/>
              <a:gd name="connsiteY669" fmla="*/ 695 h 140126"/>
              <a:gd name="connsiteX670" fmla="*/ 1417317 w 1552687"/>
              <a:gd name="connsiteY670" fmla="*/ 1688 h 140126"/>
              <a:gd name="connsiteX671" fmla="*/ 1417714 w 1552687"/>
              <a:gd name="connsiteY671" fmla="*/ 3077 h 140126"/>
              <a:gd name="connsiteX672" fmla="*/ 1417714 w 1552687"/>
              <a:gd name="connsiteY672" fmla="*/ 56561 h 140126"/>
              <a:gd name="connsiteX673" fmla="*/ 1431903 w 1552687"/>
              <a:gd name="connsiteY673" fmla="*/ 45497 h 140126"/>
              <a:gd name="connsiteX674" fmla="*/ 1446291 w 1552687"/>
              <a:gd name="connsiteY674" fmla="*/ 41875 h 140126"/>
              <a:gd name="connsiteX675" fmla="*/ 1461324 w 1552687"/>
              <a:gd name="connsiteY675" fmla="*/ 44901 h 140126"/>
              <a:gd name="connsiteX676" fmla="*/ 1471198 w 1552687"/>
              <a:gd name="connsiteY676" fmla="*/ 52988 h 140126"/>
              <a:gd name="connsiteX677" fmla="*/ 1476606 w 1552687"/>
              <a:gd name="connsiteY677" fmla="*/ 64846 h 140126"/>
              <a:gd name="connsiteX678" fmla="*/ 1478243 w 1552687"/>
              <a:gd name="connsiteY678" fmla="*/ 81269 h 140126"/>
              <a:gd name="connsiteX679" fmla="*/ 1552664 w 1552687"/>
              <a:gd name="connsiteY679" fmla="*/ 129097 h 140126"/>
              <a:gd name="connsiteX680" fmla="*/ 1552267 w 1552687"/>
              <a:gd name="connsiteY680" fmla="*/ 133661 h 140126"/>
              <a:gd name="connsiteX681" fmla="*/ 1551077 w 1552687"/>
              <a:gd name="connsiteY681" fmla="*/ 136142 h 140126"/>
              <a:gd name="connsiteX682" fmla="*/ 1548695 w 1552687"/>
              <a:gd name="connsiteY682" fmla="*/ 137631 h 140126"/>
              <a:gd name="connsiteX683" fmla="*/ 1545073 w 1552687"/>
              <a:gd name="connsiteY683" fmla="*/ 138772 h 140126"/>
              <a:gd name="connsiteX684" fmla="*/ 1540757 w 1552687"/>
              <a:gd name="connsiteY684" fmla="*/ 139516 h 140126"/>
              <a:gd name="connsiteX685" fmla="*/ 1536192 w 1552687"/>
              <a:gd name="connsiteY685" fmla="*/ 139814 h 140126"/>
              <a:gd name="connsiteX686" fmla="*/ 1524285 w 1552687"/>
              <a:gd name="connsiteY686" fmla="*/ 137978 h 140126"/>
              <a:gd name="connsiteX687" fmla="*/ 1516148 w 1552687"/>
              <a:gd name="connsiteY687" fmla="*/ 132421 h 140126"/>
              <a:gd name="connsiteX688" fmla="*/ 1511534 w 1552687"/>
              <a:gd name="connsiteY688" fmla="*/ 122994 h 140126"/>
              <a:gd name="connsiteX689" fmla="*/ 1510095 w 1552687"/>
              <a:gd name="connsiteY689" fmla="*/ 109549 h 140126"/>
              <a:gd name="connsiteX690" fmla="*/ 1510095 w 1552687"/>
              <a:gd name="connsiteY690" fmla="*/ 57355 h 140126"/>
              <a:gd name="connsiteX691" fmla="*/ 1497593 w 1552687"/>
              <a:gd name="connsiteY691" fmla="*/ 57355 h 140126"/>
              <a:gd name="connsiteX692" fmla="*/ 1495211 w 1552687"/>
              <a:gd name="connsiteY692" fmla="*/ 55767 h 140126"/>
              <a:gd name="connsiteX693" fmla="*/ 1494318 w 1552687"/>
              <a:gd name="connsiteY693" fmla="*/ 50607 h 140126"/>
              <a:gd name="connsiteX694" fmla="*/ 1494566 w 1552687"/>
              <a:gd name="connsiteY694" fmla="*/ 47432 h 140126"/>
              <a:gd name="connsiteX695" fmla="*/ 1495211 w 1552687"/>
              <a:gd name="connsiteY695" fmla="*/ 45298 h 140126"/>
              <a:gd name="connsiteX696" fmla="*/ 1496252 w 1552687"/>
              <a:gd name="connsiteY696" fmla="*/ 44107 h 140126"/>
              <a:gd name="connsiteX697" fmla="*/ 1497691 w 1552687"/>
              <a:gd name="connsiteY697" fmla="*/ 43760 h 140126"/>
              <a:gd name="connsiteX698" fmla="*/ 1510095 w 1552687"/>
              <a:gd name="connsiteY698" fmla="*/ 43760 h 140126"/>
              <a:gd name="connsiteX699" fmla="*/ 1510095 w 1552687"/>
              <a:gd name="connsiteY699" fmla="*/ 22525 h 140126"/>
              <a:gd name="connsiteX700" fmla="*/ 1510442 w 1552687"/>
              <a:gd name="connsiteY700" fmla="*/ 21235 h 140126"/>
              <a:gd name="connsiteX701" fmla="*/ 1511732 w 1552687"/>
              <a:gd name="connsiteY701" fmla="*/ 20194 h 140126"/>
              <a:gd name="connsiteX702" fmla="*/ 1514262 w 1552687"/>
              <a:gd name="connsiteY702" fmla="*/ 19549 h 140126"/>
              <a:gd name="connsiteX703" fmla="*/ 1518231 w 1552687"/>
              <a:gd name="connsiteY703" fmla="*/ 19350 h 140126"/>
              <a:gd name="connsiteX704" fmla="*/ 1522300 w 1552687"/>
              <a:gd name="connsiteY704" fmla="*/ 19549 h 140126"/>
              <a:gd name="connsiteX705" fmla="*/ 1524780 w 1552687"/>
              <a:gd name="connsiteY705" fmla="*/ 20194 h 140126"/>
              <a:gd name="connsiteX706" fmla="*/ 1526070 w 1552687"/>
              <a:gd name="connsiteY706" fmla="*/ 21235 h 140126"/>
              <a:gd name="connsiteX707" fmla="*/ 1526467 w 1552687"/>
              <a:gd name="connsiteY707" fmla="*/ 22525 h 140126"/>
              <a:gd name="connsiteX708" fmla="*/ 1526467 w 1552687"/>
              <a:gd name="connsiteY708" fmla="*/ 43760 h 140126"/>
              <a:gd name="connsiteX709" fmla="*/ 1549389 w 1552687"/>
              <a:gd name="connsiteY709" fmla="*/ 43760 h 140126"/>
              <a:gd name="connsiteX710" fmla="*/ 1550778 w 1552687"/>
              <a:gd name="connsiteY710" fmla="*/ 44107 h 140126"/>
              <a:gd name="connsiteX711" fmla="*/ 1551819 w 1552687"/>
              <a:gd name="connsiteY711" fmla="*/ 45298 h 140126"/>
              <a:gd name="connsiteX712" fmla="*/ 1552464 w 1552687"/>
              <a:gd name="connsiteY712" fmla="*/ 47432 h 140126"/>
              <a:gd name="connsiteX713" fmla="*/ 1552663 w 1552687"/>
              <a:gd name="connsiteY713" fmla="*/ 50607 h 140126"/>
              <a:gd name="connsiteX714" fmla="*/ 1551770 w 1552687"/>
              <a:gd name="connsiteY714" fmla="*/ 55767 h 140126"/>
              <a:gd name="connsiteX715" fmla="*/ 1549388 w 1552687"/>
              <a:gd name="connsiteY715" fmla="*/ 57355 h 140126"/>
              <a:gd name="connsiteX716" fmla="*/ 1526466 w 1552687"/>
              <a:gd name="connsiteY716" fmla="*/ 57355 h 140126"/>
              <a:gd name="connsiteX717" fmla="*/ 1526466 w 1552687"/>
              <a:gd name="connsiteY717" fmla="*/ 107167 h 140126"/>
              <a:gd name="connsiteX718" fmla="*/ 1529195 w 1552687"/>
              <a:gd name="connsiteY718" fmla="*/ 121109 h 140126"/>
              <a:gd name="connsiteX719" fmla="*/ 1538969 w 1552687"/>
              <a:gd name="connsiteY719" fmla="*/ 125822 h 140126"/>
              <a:gd name="connsiteX720" fmla="*/ 1543038 w 1552687"/>
              <a:gd name="connsiteY720" fmla="*/ 125376 h 140126"/>
              <a:gd name="connsiteX721" fmla="*/ 1546214 w 1552687"/>
              <a:gd name="connsiteY721" fmla="*/ 124433 h 140126"/>
              <a:gd name="connsiteX722" fmla="*/ 1548595 w 1552687"/>
              <a:gd name="connsiteY722" fmla="*/ 123491 h 140126"/>
              <a:gd name="connsiteX723" fmla="*/ 1550381 w 1552687"/>
              <a:gd name="connsiteY723" fmla="*/ 123044 h 140126"/>
              <a:gd name="connsiteX724" fmla="*/ 1551324 w 1552687"/>
              <a:gd name="connsiteY724" fmla="*/ 123292 h 140126"/>
              <a:gd name="connsiteX725" fmla="*/ 1552019 w 1552687"/>
              <a:gd name="connsiteY725" fmla="*/ 124235 h 140126"/>
              <a:gd name="connsiteX726" fmla="*/ 1552465 w 1552687"/>
              <a:gd name="connsiteY726" fmla="*/ 126120 h 140126"/>
              <a:gd name="connsiteX727" fmla="*/ 1552664 w 1552687"/>
              <a:gd name="connsiteY727" fmla="*/ 129097 h 1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Lst>
            <a:rect l="l" t="t" r="r" b="b"/>
            <a:pathLst>
              <a:path w="1552687" h="140126">
                <a:moveTo>
                  <a:pt x="139650" y="135547"/>
                </a:moveTo>
                <a:cubicBezTo>
                  <a:pt x="139661" y="136041"/>
                  <a:pt x="139518" y="136527"/>
                  <a:pt x="139241" y="136936"/>
                </a:cubicBezTo>
                <a:cubicBezTo>
                  <a:pt x="138880" y="137396"/>
                  <a:pt x="138379" y="137727"/>
                  <a:pt x="137814" y="137879"/>
                </a:cubicBezTo>
                <a:cubicBezTo>
                  <a:pt x="136964" y="138150"/>
                  <a:pt x="136093" y="138349"/>
                  <a:pt x="135210" y="138474"/>
                </a:cubicBezTo>
                <a:cubicBezTo>
                  <a:pt x="133837" y="138657"/>
                  <a:pt x="132452" y="138740"/>
                  <a:pt x="131067" y="138722"/>
                </a:cubicBezTo>
                <a:cubicBezTo>
                  <a:pt x="129715" y="138734"/>
                  <a:pt x="128364" y="138651"/>
                  <a:pt x="127023" y="138474"/>
                </a:cubicBezTo>
                <a:cubicBezTo>
                  <a:pt x="126122" y="138360"/>
                  <a:pt x="125233" y="138161"/>
                  <a:pt x="124369" y="137879"/>
                </a:cubicBezTo>
                <a:cubicBezTo>
                  <a:pt x="123822" y="137717"/>
                  <a:pt x="123340" y="137387"/>
                  <a:pt x="122992" y="136936"/>
                </a:cubicBezTo>
                <a:cubicBezTo>
                  <a:pt x="122715" y="136527"/>
                  <a:pt x="122571" y="136041"/>
                  <a:pt x="122583" y="135547"/>
                </a:cubicBezTo>
                <a:lnTo>
                  <a:pt x="122583" y="23716"/>
                </a:lnTo>
                <a:lnTo>
                  <a:pt x="122384" y="23716"/>
                </a:lnTo>
                <a:lnTo>
                  <a:pt x="77136" y="136043"/>
                </a:lnTo>
                <a:cubicBezTo>
                  <a:pt x="76944" y="136496"/>
                  <a:pt x="76656" y="136902"/>
                  <a:pt x="76292" y="137234"/>
                </a:cubicBezTo>
                <a:cubicBezTo>
                  <a:pt x="75828" y="137623"/>
                  <a:pt x="75287" y="137911"/>
                  <a:pt x="74705" y="138077"/>
                </a:cubicBezTo>
                <a:cubicBezTo>
                  <a:pt x="73898" y="138330"/>
                  <a:pt x="73066" y="138497"/>
                  <a:pt x="72224" y="138573"/>
                </a:cubicBezTo>
                <a:cubicBezTo>
                  <a:pt x="71086" y="138681"/>
                  <a:pt x="69944" y="138731"/>
                  <a:pt x="68801" y="138722"/>
                </a:cubicBezTo>
                <a:cubicBezTo>
                  <a:pt x="67607" y="138732"/>
                  <a:pt x="66414" y="138666"/>
                  <a:pt x="65228" y="138524"/>
                </a:cubicBezTo>
                <a:cubicBezTo>
                  <a:pt x="64386" y="138422"/>
                  <a:pt x="63555" y="138239"/>
                  <a:pt x="62748" y="137978"/>
                </a:cubicBezTo>
                <a:cubicBezTo>
                  <a:pt x="62183" y="137803"/>
                  <a:pt x="61660" y="137516"/>
                  <a:pt x="61210" y="137134"/>
                </a:cubicBezTo>
                <a:cubicBezTo>
                  <a:pt x="60873" y="136839"/>
                  <a:pt x="60617" y="136464"/>
                  <a:pt x="60465" y="136043"/>
                </a:cubicBezTo>
                <a:lnTo>
                  <a:pt x="17202" y="23716"/>
                </a:lnTo>
                <a:lnTo>
                  <a:pt x="17103" y="23716"/>
                </a:lnTo>
                <a:lnTo>
                  <a:pt x="17103" y="135546"/>
                </a:lnTo>
                <a:cubicBezTo>
                  <a:pt x="17113" y="136041"/>
                  <a:pt x="16970" y="136526"/>
                  <a:pt x="16693" y="136936"/>
                </a:cubicBezTo>
                <a:cubicBezTo>
                  <a:pt x="16332" y="137396"/>
                  <a:pt x="15832" y="137727"/>
                  <a:pt x="15267" y="137878"/>
                </a:cubicBezTo>
                <a:cubicBezTo>
                  <a:pt x="14397" y="138153"/>
                  <a:pt x="13504" y="138352"/>
                  <a:pt x="12600" y="138474"/>
                </a:cubicBezTo>
                <a:cubicBezTo>
                  <a:pt x="11214" y="138656"/>
                  <a:pt x="9817" y="138739"/>
                  <a:pt x="8420" y="138722"/>
                </a:cubicBezTo>
                <a:cubicBezTo>
                  <a:pt x="7051" y="138737"/>
                  <a:pt x="5683" y="138654"/>
                  <a:pt x="4327" y="138474"/>
                </a:cubicBezTo>
                <a:cubicBezTo>
                  <a:pt x="3442" y="138358"/>
                  <a:pt x="2570" y="138158"/>
                  <a:pt x="1722" y="137878"/>
                </a:cubicBezTo>
                <a:cubicBezTo>
                  <a:pt x="1183" y="137728"/>
                  <a:pt x="714" y="137394"/>
                  <a:pt x="395" y="136936"/>
                </a:cubicBezTo>
                <a:cubicBezTo>
                  <a:pt x="150" y="136514"/>
                  <a:pt x="25" y="136034"/>
                  <a:pt x="35" y="135546"/>
                </a:cubicBezTo>
                <a:lnTo>
                  <a:pt x="35" y="17465"/>
                </a:lnTo>
                <a:cubicBezTo>
                  <a:pt x="-184" y="15244"/>
                  <a:pt x="636" y="13046"/>
                  <a:pt x="2255" y="11511"/>
                </a:cubicBezTo>
                <a:cubicBezTo>
                  <a:pt x="3639" y="10352"/>
                  <a:pt x="5387" y="9719"/>
                  <a:pt x="7192" y="9725"/>
                </a:cubicBezTo>
                <a:lnTo>
                  <a:pt x="17673" y="9725"/>
                </a:lnTo>
                <a:cubicBezTo>
                  <a:pt x="19567" y="9697"/>
                  <a:pt x="21457" y="9897"/>
                  <a:pt x="23304" y="10320"/>
                </a:cubicBezTo>
                <a:cubicBezTo>
                  <a:pt x="24823" y="10677"/>
                  <a:pt x="26263" y="11317"/>
                  <a:pt x="27546" y="12205"/>
                </a:cubicBezTo>
                <a:cubicBezTo>
                  <a:pt x="28763" y="13081"/>
                  <a:pt x="29788" y="14196"/>
                  <a:pt x="30560" y="15480"/>
                </a:cubicBezTo>
                <a:cubicBezTo>
                  <a:pt x="31435" y="16953"/>
                  <a:pt x="32146" y="18517"/>
                  <a:pt x="32681" y="20144"/>
                </a:cubicBezTo>
                <a:lnTo>
                  <a:pt x="69396" y="113121"/>
                </a:lnTo>
                <a:lnTo>
                  <a:pt x="69892" y="113121"/>
                </a:lnTo>
                <a:lnTo>
                  <a:pt x="108095" y="20441"/>
                </a:lnTo>
                <a:cubicBezTo>
                  <a:pt x="108727" y="18677"/>
                  <a:pt x="109537" y="16981"/>
                  <a:pt x="110514" y="15381"/>
                </a:cubicBezTo>
                <a:cubicBezTo>
                  <a:pt x="111282" y="14120"/>
                  <a:pt x="112254" y="12997"/>
                  <a:pt x="113391" y="12057"/>
                </a:cubicBezTo>
                <a:cubicBezTo>
                  <a:pt x="114420" y="11238"/>
                  <a:pt x="115600" y="10631"/>
                  <a:pt x="116864" y="10270"/>
                </a:cubicBezTo>
                <a:cubicBezTo>
                  <a:pt x="118313" y="9887"/>
                  <a:pt x="119807" y="9703"/>
                  <a:pt x="121305" y="9724"/>
                </a:cubicBezTo>
                <a:lnTo>
                  <a:pt x="132295" y="9724"/>
                </a:lnTo>
                <a:cubicBezTo>
                  <a:pt x="133267" y="9719"/>
                  <a:pt x="134235" y="9870"/>
                  <a:pt x="135160" y="10171"/>
                </a:cubicBezTo>
                <a:cubicBezTo>
                  <a:pt x="136031" y="10446"/>
                  <a:pt x="136825" y="10922"/>
                  <a:pt x="137479" y="11560"/>
                </a:cubicBezTo>
                <a:cubicBezTo>
                  <a:pt x="138156" y="12240"/>
                  <a:pt x="138687" y="13050"/>
                  <a:pt x="139042" y="13942"/>
                </a:cubicBezTo>
                <a:cubicBezTo>
                  <a:pt x="139479" y="15063"/>
                  <a:pt x="139685" y="16261"/>
                  <a:pt x="139650" y="17464"/>
                </a:cubicBezTo>
                <a:close/>
                <a:moveTo>
                  <a:pt x="248107" y="87123"/>
                </a:moveTo>
                <a:cubicBezTo>
                  <a:pt x="248316" y="89158"/>
                  <a:pt x="247601" y="91179"/>
                  <a:pt x="246160" y="92631"/>
                </a:cubicBezTo>
                <a:cubicBezTo>
                  <a:pt x="244933" y="93699"/>
                  <a:pt x="243358" y="94281"/>
                  <a:pt x="241732" y="94268"/>
                </a:cubicBezTo>
                <a:lnTo>
                  <a:pt x="182914" y="94268"/>
                </a:lnTo>
                <a:cubicBezTo>
                  <a:pt x="182862" y="98777"/>
                  <a:pt x="183362" y="103276"/>
                  <a:pt x="184402" y="107664"/>
                </a:cubicBezTo>
                <a:cubicBezTo>
                  <a:pt x="185290" y="111397"/>
                  <a:pt x="186993" y="114887"/>
                  <a:pt x="189389" y="117884"/>
                </a:cubicBezTo>
                <a:cubicBezTo>
                  <a:pt x="191813" y="120799"/>
                  <a:pt x="194937" y="123052"/>
                  <a:pt x="198468" y="124433"/>
                </a:cubicBezTo>
                <a:cubicBezTo>
                  <a:pt x="202830" y="126069"/>
                  <a:pt x="207467" y="126844"/>
                  <a:pt x="212124" y="126715"/>
                </a:cubicBezTo>
                <a:cubicBezTo>
                  <a:pt x="215941" y="126757"/>
                  <a:pt x="219752" y="126408"/>
                  <a:pt x="223498" y="125674"/>
                </a:cubicBezTo>
                <a:cubicBezTo>
                  <a:pt x="226421" y="125091"/>
                  <a:pt x="229301" y="124312"/>
                  <a:pt x="232119" y="123342"/>
                </a:cubicBezTo>
                <a:cubicBezTo>
                  <a:pt x="234550" y="122486"/>
                  <a:pt x="236547" y="121709"/>
                  <a:pt x="238110" y="121010"/>
                </a:cubicBezTo>
                <a:cubicBezTo>
                  <a:pt x="239212" y="120443"/>
                  <a:pt x="240411" y="120089"/>
                  <a:pt x="241645" y="119969"/>
                </a:cubicBezTo>
                <a:cubicBezTo>
                  <a:pt x="242083" y="119963"/>
                  <a:pt x="242514" y="120083"/>
                  <a:pt x="242885" y="120316"/>
                </a:cubicBezTo>
                <a:cubicBezTo>
                  <a:pt x="243270" y="120567"/>
                  <a:pt x="243569" y="120931"/>
                  <a:pt x="243741" y="121358"/>
                </a:cubicBezTo>
                <a:cubicBezTo>
                  <a:pt x="243977" y="121979"/>
                  <a:pt x="244127" y="122630"/>
                  <a:pt x="244187" y="123292"/>
                </a:cubicBezTo>
                <a:cubicBezTo>
                  <a:pt x="244296" y="124298"/>
                  <a:pt x="244346" y="125308"/>
                  <a:pt x="244336" y="126319"/>
                </a:cubicBezTo>
                <a:cubicBezTo>
                  <a:pt x="244336" y="127181"/>
                  <a:pt x="244299" y="127925"/>
                  <a:pt x="244237" y="128552"/>
                </a:cubicBezTo>
                <a:cubicBezTo>
                  <a:pt x="244175" y="129184"/>
                  <a:pt x="244088" y="129742"/>
                  <a:pt x="243989" y="130238"/>
                </a:cubicBezTo>
                <a:cubicBezTo>
                  <a:pt x="243901" y="130710"/>
                  <a:pt x="243733" y="131163"/>
                  <a:pt x="243493" y="131578"/>
                </a:cubicBezTo>
                <a:cubicBezTo>
                  <a:pt x="243244" y="131994"/>
                  <a:pt x="242944" y="132378"/>
                  <a:pt x="242600" y="132719"/>
                </a:cubicBezTo>
                <a:cubicBezTo>
                  <a:pt x="241606" y="133451"/>
                  <a:pt x="240522" y="134052"/>
                  <a:pt x="239375" y="134505"/>
                </a:cubicBezTo>
                <a:cubicBezTo>
                  <a:pt x="237127" y="135497"/>
                  <a:pt x="234805" y="136310"/>
                  <a:pt x="232429" y="136936"/>
                </a:cubicBezTo>
                <a:cubicBezTo>
                  <a:pt x="229177" y="137817"/>
                  <a:pt x="225881" y="138529"/>
                  <a:pt x="222556" y="139070"/>
                </a:cubicBezTo>
                <a:cubicBezTo>
                  <a:pt x="218603" y="139715"/>
                  <a:pt x="214603" y="140030"/>
                  <a:pt x="210599" y="140013"/>
                </a:cubicBezTo>
                <a:cubicBezTo>
                  <a:pt x="204034" y="140139"/>
                  <a:pt x="197499" y="139097"/>
                  <a:pt x="191299" y="136937"/>
                </a:cubicBezTo>
                <a:cubicBezTo>
                  <a:pt x="185998" y="135034"/>
                  <a:pt x="181221" y="131906"/>
                  <a:pt x="177357" y="127808"/>
                </a:cubicBezTo>
                <a:cubicBezTo>
                  <a:pt x="173405" y="123455"/>
                  <a:pt x="170488" y="118265"/>
                  <a:pt x="168823" y="112626"/>
                </a:cubicBezTo>
                <a:cubicBezTo>
                  <a:pt x="166790" y="105735"/>
                  <a:pt x="165819" y="98575"/>
                  <a:pt x="165946" y="91391"/>
                </a:cubicBezTo>
                <a:cubicBezTo>
                  <a:pt x="165848" y="84381"/>
                  <a:pt x="166853" y="77400"/>
                  <a:pt x="168923" y="70702"/>
                </a:cubicBezTo>
                <a:cubicBezTo>
                  <a:pt x="170691" y="64978"/>
                  <a:pt x="173612" y="59676"/>
                  <a:pt x="177506" y="55123"/>
                </a:cubicBezTo>
                <a:cubicBezTo>
                  <a:pt x="181222" y="50869"/>
                  <a:pt x="185853" y="47510"/>
                  <a:pt x="191051" y="45299"/>
                </a:cubicBezTo>
                <a:cubicBezTo>
                  <a:pt x="196674" y="42952"/>
                  <a:pt x="202720" y="41787"/>
                  <a:pt x="208812" y="41876"/>
                </a:cubicBezTo>
                <a:cubicBezTo>
                  <a:pt x="214955" y="41708"/>
                  <a:pt x="221063" y="42859"/>
                  <a:pt x="226723" y="45250"/>
                </a:cubicBezTo>
                <a:cubicBezTo>
                  <a:pt x="231408" y="47320"/>
                  <a:pt x="235564" y="50424"/>
                  <a:pt x="238878" y="54329"/>
                </a:cubicBezTo>
                <a:cubicBezTo>
                  <a:pt x="242118" y="58258"/>
                  <a:pt x="244500" y="62821"/>
                  <a:pt x="245874" y="67725"/>
                </a:cubicBezTo>
                <a:cubicBezTo>
                  <a:pt x="247391" y="73066"/>
                  <a:pt x="248143" y="78595"/>
                  <a:pt x="248107" y="84148"/>
                </a:cubicBezTo>
                <a:close/>
                <a:moveTo>
                  <a:pt x="231635" y="82261"/>
                </a:moveTo>
                <a:cubicBezTo>
                  <a:pt x="232244" y="75040"/>
                  <a:pt x="230203" y="67844"/>
                  <a:pt x="225892" y="62019"/>
                </a:cubicBezTo>
                <a:cubicBezTo>
                  <a:pt x="221387" y="56914"/>
                  <a:pt x="214761" y="54199"/>
                  <a:pt x="207969" y="54676"/>
                </a:cubicBezTo>
                <a:cubicBezTo>
                  <a:pt x="204280" y="54597"/>
                  <a:pt x="200624" y="55378"/>
                  <a:pt x="197290" y="56958"/>
                </a:cubicBezTo>
                <a:cubicBezTo>
                  <a:pt x="194326" y="58407"/>
                  <a:pt x="191704" y="60470"/>
                  <a:pt x="189599" y="63011"/>
                </a:cubicBezTo>
                <a:cubicBezTo>
                  <a:pt x="187486" y="65625"/>
                  <a:pt x="185864" y="68600"/>
                  <a:pt x="184812" y="71793"/>
                </a:cubicBezTo>
                <a:cubicBezTo>
                  <a:pt x="183676" y="75172"/>
                  <a:pt x="183037" y="78698"/>
                  <a:pt x="182914" y="82261"/>
                </a:cubicBezTo>
                <a:close/>
                <a:moveTo>
                  <a:pt x="349519" y="135646"/>
                </a:moveTo>
                <a:cubicBezTo>
                  <a:pt x="349532" y="136132"/>
                  <a:pt x="349412" y="136613"/>
                  <a:pt x="349171" y="137035"/>
                </a:cubicBezTo>
                <a:cubicBezTo>
                  <a:pt x="348888" y="137472"/>
                  <a:pt x="348470" y="137803"/>
                  <a:pt x="347980" y="137978"/>
                </a:cubicBezTo>
                <a:cubicBezTo>
                  <a:pt x="347260" y="138247"/>
                  <a:pt x="346511" y="138430"/>
                  <a:pt x="345748" y="138524"/>
                </a:cubicBezTo>
                <a:cubicBezTo>
                  <a:pt x="344629" y="138667"/>
                  <a:pt x="343502" y="138734"/>
                  <a:pt x="342374" y="138723"/>
                </a:cubicBezTo>
                <a:cubicBezTo>
                  <a:pt x="341213" y="138735"/>
                  <a:pt x="340053" y="138669"/>
                  <a:pt x="338901" y="138524"/>
                </a:cubicBezTo>
                <a:cubicBezTo>
                  <a:pt x="338123" y="138425"/>
                  <a:pt x="337358" y="138242"/>
                  <a:pt x="336619" y="137978"/>
                </a:cubicBezTo>
                <a:cubicBezTo>
                  <a:pt x="336101" y="137807"/>
                  <a:pt x="335649" y="137477"/>
                  <a:pt x="335329" y="137035"/>
                </a:cubicBezTo>
                <a:cubicBezTo>
                  <a:pt x="335061" y="136622"/>
                  <a:pt x="334923" y="136138"/>
                  <a:pt x="334932" y="135646"/>
                </a:cubicBezTo>
                <a:lnTo>
                  <a:pt x="334932" y="123838"/>
                </a:lnTo>
                <a:cubicBezTo>
                  <a:pt x="330709" y="128551"/>
                  <a:pt x="325770" y="132570"/>
                  <a:pt x="320296" y="135745"/>
                </a:cubicBezTo>
                <a:cubicBezTo>
                  <a:pt x="315222" y="138591"/>
                  <a:pt x="309492" y="140062"/>
                  <a:pt x="303675" y="140012"/>
                </a:cubicBezTo>
                <a:cubicBezTo>
                  <a:pt x="297851" y="140181"/>
                  <a:pt x="292081" y="138866"/>
                  <a:pt x="286905" y="136192"/>
                </a:cubicBezTo>
                <a:cubicBezTo>
                  <a:pt x="282363" y="133727"/>
                  <a:pt x="278495" y="130183"/>
                  <a:pt x="275643" y="125872"/>
                </a:cubicBezTo>
                <a:cubicBezTo>
                  <a:pt x="272628" y="121206"/>
                  <a:pt x="270492" y="116027"/>
                  <a:pt x="269342" y="110591"/>
                </a:cubicBezTo>
                <a:cubicBezTo>
                  <a:pt x="267993" y="104516"/>
                  <a:pt x="267327" y="98308"/>
                  <a:pt x="267357" y="92085"/>
                </a:cubicBezTo>
                <a:cubicBezTo>
                  <a:pt x="267278" y="85077"/>
                  <a:pt x="268112" y="78089"/>
                  <a:pt x="269838" y="71297"/>
                </a:cubicBezTo>
                <a:cubicBezTo>
                  <a:pt x="271262" y="65604"/>
                  <a:pt x="273754" y="60233"/>
                  <a:pt x="277181" y="55470"/>
                </a:cubicBezTo>
                <a:cubicBezTo>
                  <a:pt x="280323" y="51184"/>
                  <a:pt x="284461" y="47727"/>
                  <a:pt x="289237" y="45398"/>
                </a:cubicBezTo>
                <a:cubicBezTo>
                  <a:pt x="294434" y="42964"/>
                  <a:pt x="300121" y="41759"/>
                  <a:pt x="305858" y="41875"/>
                </a:cubicBezTo>
                <a:cubicBezTo>
                  <a:pt x="310847" y="41818"/>
                  <a:pt x="315772" y="42994"/>
                  <a:pt x="320197" y="45299"/>
                </a:cubicBezTo>
                <a:cubicBezTo>
                  <a:pt x="324994" y="47943"/>
                  <a:pt x="329333" y="51344"/>
                  <a:pt x="333047" y="55371"/>
                </a:cubicBezTo>
                <a:lnTo>
                  <a:pt x="333047" y="3474"/>
                </a:lnTo>
                <a:cubicBezTo>
                  <a:pt x="333047" y="3005"/>
                  <a:pt x="333166" y="2544"/>
                  <a:pt x="333394" y="2135"/>
                </a:cubicBezTo>
                <a:cubicBezTo>
                  <a:pt x="333703" y="1651"/>
                  <a:pt x="334180" y="1297"/>
                  <a:pt x="334733" y="1142"/>
                </a:cubicBezTo>
                <a:cubicBezTo>
                  <a:pt x="335559" y="873"/>
                  <a:pt x="336405" y="674"/>
                  <a:pt x="337264" y="547"/>
                </a:cubicBezTo>
                <a:cubicBezTo>
                  <a:pt x="338562" y="365"/>
                  <a:pt x="339872" y="282"/>
                  <a:pt x="341183" y="299"/>
                </a:cubicBezTo>
                <a:cubicBezTo>
                  <a:pt x="342544" y="282"/>
                  <a:pt x="343904" y="365"/>
                  <a:pt x="345252" y="547"/>
                </a:cubicBezTo>
                <a:cubicBezTo>
                  <a:pt x="346096" y="662"/>
                  <a:pt x="346927" y="862"/>
                  <a:pt x="347732" y="1142"/>
                </a:cubicBezTo>
                <a:cubicBezTo>
                  <a:pt x="348268" y="1332"/>
                  <a:pt x="348735" y="1678"/>
                  <a:pt x="349072" y="2135"/>
                </a:cubicBezTo>
                <a:cubicBezTo>
                  <a:pt x="349355" y="2525"/>
                  <a:pt x="349511" y="2992"/>
                  <a:pt x="349519" y="3474"/>
                </a:cubicBezTo>
                <a:close/>
                <a:moveTo>
                  <a:pt x="333047" y="72834"/>
                </a:moveTo>
                <a:cubicBezTo>
                  <a:pt x="329368" y="68073"/>
                  <a:pt x="325043" y="63848"/>
                  <a:pt x="320197" y="60282"/>
                </a:cubicBezTo>
                <a:cubicBezTo>
                  <a:pt x="316437" y="57526"/>
                  <a:pt x="311908" y="56017"/>
                  <a:pt x="307247" y="55966"/>
                </a:cubicBezTo>
                <a:cubicBezTo>
                  <a:pt x="303487" y="55849"/>
                  <a:pt x="299781" y="56888"/>
                  <a:pt x="296630" y="58942"/>
                </a:cubicBezTo>
                <a:cubicBezTo>
                  <a:pt x="293685" y="60966"/>
                  <a:pt x="291256" y="63651"/>
                  <a:pt x="289535" y="66781"/>
                </a:cubicBezTo>
                <a:cubicBezTo>
                  <a:pt x="287644" y="70223"/>
                  <a:pt x="286305" y="73939"/>
                  <a:pt x="285566" y="77796"/>
                </a:cubicBezTo>
                <a:cubicBezTo>
                  <a:pt x="284736" y="81911"/>
                  <a:pt x="284320" y="86100"/>
                  <a:pt x="284325" y="90299"/>
                </a:cubicBezTo>
                <a:cubicBezTo>
                  <a:pt x="284319" y="94719"/>
                  <a:pt x="284667" y="99132"/>
                  <a:pt x="285367" y="103496"/>
                </a:cubicBezTo>
                <a:cubicBezTo>
                  <a:pt x="285959" y="107484"/>
                  <a:pt x="287181" y="111353"/>
                  <a:pt x="288989" y="114957"/>
                </a:cubicBezTo>
                <a:cubicBezTo>
                  <a:pt x="290586" y="118151"/>
                  <a:pt x="292936" y="120910"/>
                  <a:pt x="295836" y="122994"/>
                </a:cubicBezTo>
                <a:cubicBezTo>
                  <a:pt x="298999" y="125109"/>
                  <a:pt x="302750" y="126169"/>
                  <a:pt x="306552" y="126021"/>
                </a:cubicBezTo>
                <a:cubicBezTo>
                  <a:pt x="308684" y="126028"/>
                  <a:pt x="310807" y="125727"/>
                  <a:pt x="312853" y="125128"/>
                </a:cubicBezTo>
                <a:cubicBezTo>
                  <a:pt x="315055" y="124445"/>
                  <a:pt x="317145" y="123442"/>
                  <a:pt x="319055" y="122151"/>
                </a:cubicBezTo>
                <a:cubicBezTo>
                  <a:pt x="321431" y="120554"/>
                  <a:pt x="323656" y="118744"/>
                  <a:pt x="325703" y="116743"/>
                </a:cubicBezTo>
                <a:cubicBezTo>
                  <a:pt x="328332" y="114183"/>
                  <a:pt x="330786" y="111448"/>
                  <a:pt x="333046" y="108557"/>
                </a:cubicBezTo>
                <a:close/>
                <a:moveTo>
                  <a:pt x="398041" y="16175"/>
                </a:moveTo>
                <a:cubicBezTo>
                  <a:pt x="398364" y="18973"/>
                  <a:pt x="397580" y="21786"/>
                  <a:pt x="395858" y="24014"/>
                </a:cubicBezTo>
                <a:cubicBezTo>
                  <a:pt x="393523" y="25666"/>
                  <a:pt x="390664" y="26407"/>
                  <a:pt x="387821" y="26098"/>
                </a:cubicBezTo>
                <a:cubicBezTo>
                  <a:pt x="385031" y="26401"/>
                  <a:pt x="382227" y="25678"/>
                  <a:pt x="379932" y="24064"/>
                </a:cubicBezTo>
                <a:cubicBezTo>
                  <a:pt x="378242" y="21878"/>
                  <a:pt x="377476" y="19117"/>
                  <a:pt x="377798" y="16373"/>
                </a:cubicBezTo>
                <a:cubicBezTo>
                  <a:pt x="377477" y="13576"/>
                  <a:pt x="378260" y="10763"/>
                  <a:pt x="379981" y="8534"/>
                </a:cubicBezTo>
                <a:cubicBezTo>
                  <a:pt x="382316" y="6882"/>
                  <a:pt x="385175" y="6141"/>
                  <a:pt x="388019" y="6451"/>
                </a:cubicBezTo>
                <a:cubicBezTo>
                  <a:pt x="390808" y="6150"/>
                  <a:pt x="393611" y="6873"/>
                  <a:pt x="395907" y="8485"/>
                </a:cubicBezTo>
                <a:cubicBezTo>
                  <a:pt x="397597" y="10671"/>
                  <a:pt x="398363" y="13431"/>
                  <a:pt x="398041" y="16175"/>
                </a:cubicBezTo>
                <a:close/>
                <a:moveTo>
                  <a:pt x="396156" y="135646"/>
                </a:moveTo>
                <a:cubicBezTo>
                  <a:pt x="396171" y="136124"/>
                  <a:pt x="396032" y="136593"/>
                  <a:pt x="395759" y="136986"/>
                </a:cubicBezTo>
                <a:cubicBezTo>
                  <a:pt x="395421" y="137409"/>
                  <a:pt x="394976" y="137735"/>
                  <a:pt x="394469" y="137928"/>
                </a:cubicBezTo>
                <a:cubicBezTo>
                  <a:pt x="393673" y="138238"/>
                  <a:pt x="392838" y="138439"/>
                  <a:pt x="391988" y="138524"/>
                </a:cubicBezTo>
                <a:cubicBezTo>
                  <a:pt x="390638" y="138670"/>
                  <a:pt x="389279" y="138736"/>
                  <a:pt x="387920" y="138722"/>
                </a:cubicBezTo>
                <a:cubicBezTo>
                  <a:pt x="386594" y="138735"/>
                  <a:pt x="385269" y="138669"/>
                  <a:pt x="383951" y="138524"/>
                </a:cubicBezTo>
                <a:cubicBezTo>
                  <a:pt x="383086" y="138433"/>
                  <a:pt x="382235" y="138233"/>
                  <a:pt x="381421" y="137928"/>
                </a:cubicBezTo>
                <a:cubicBezTo>
                  <a:pt x="380905" y="137752"/>
                  <a:pt x="380455" y="137423"/>
                  <a:pt x="380131" y="136986"/>
                </a:cubicBezTo>
                <a:cubicBezTo>
                  <a:pt x="379885" y="136583"/>
                  <a:pt x="379764" y="136117"/>
                  <a:pt x="379783" y="135646"/>
                </a:cubicBezTo>
                <a:lnTo>
                  <a:pt x="379783" y="46340"/>
                </a:lnTo>
                <a:cubicBezTo>
                  <a:pt x="379779" y="45887"/>
                  <a:pt x="379899" y="45441"/>
                  <a:pt x="380131" y="45050"/>
                </a:cubicBezTo>
                <a:cubicBezTo>
                  <a:pt x="380443" y="44590"/>
                  <a:pt x="380895" y="44242"/>
                  <a:pt x="381421" y="44058"/>
                </a:cubicBezTo>
                <a:cubicBezTo>
                  <a:pt x="382235" y="43753"/>
                  <a:pt x="383086" y="43553"/>
                  <a:pt x="383951" y="43463"/>
                </a:cubicBezTo>
                <a:cubicBezTo>
                  <a:pt x="385269" y="43318"/>
                  <a:pt x="386594" y="43252"/>
                  <a:pt x="387920" y="43264"/>
                </a:cubicBezTo>
                <a:cubicBezTo>
                  <a:pt x="389279" y="43250"/>
                  <a:pt x="390637" y="43316"/>
                  <a:pt x="391988" y="43463"/>
                </a:cubicBezTo>
                <a:cubicBezTo>
                  <a:pt x="392838" y="43548"/>
                  <a:pt x="393673" y="43748"/>
                  <a:pt x="394469" y="44058"/>
                </a:cubicBezTo>
                <a:cubicBezTo>
                  <a:pt x="394985" y="44259"/>
                  <a:pt x="395432" y="44604"/>
                  <a:pt x="395759" y="45050"/>
                </a:cubicBezTo>
                <a:cubicBezTo>
                  <a:pt x="396016" y="45432"/>
                  <a:pt x="396154" y="45881"/>
                  <a:pt x="396156" y="46340"/>
                </a:cubicBezTo>
                <a:close/>
                <a:moveTo>
                  <a:pt x="490621" y="122052"/>
                </a:moveTo>
                <a:cubicBezTo>
                  <a:pt x="490621" y="123180"/>
                  <a:pt x="490584" y="124154"/>
                  <a:pt x="490522" y="124979"/>
                </a:cubicBezTo>
                <a:cubicBezTo>
                  <a:pt x="490478" y="125684"/>
                  <a:pt x="490361" y="126382"/>
                  <a:pt x="490175" y="127063"/>
                </a:cubicBezTo>
                <a:cubicBezTo>
                  <a:pt x="490033" y="127580"/>
                  <a:pt x="489833" y="128079"/>
                  <a:pt x="489580" y="128551"/>
                </a:cubicBezTo>
                <a:cubicBezTo>
                  <a:pt x="489134" y="129246"/>
                  <a:pt x="488600" y="129879"/>
                  <a:pt x="487992" y="130437"/>
                </a:cubicBezTo>
                <a:cubicBezTo>
                  <a:pt x="486701" y="131610"/>
                  <a:pt x="485287" y="132641"/>
                  <a:pt x="483775" y="133513"/>
                </a:cubicBezTo>
                <a:cubicBezTo>
                  <a:pt x="481649" y="134810"/>
                  <a:pt x="479407" y="135906"/>
                  <a:pt x="477077" y="136787"/>
                </a:cubicBezTo>
                <a:cubicBezTo>
                  <a:pt x="474452" y="137790"/>
                  <a:pt x="471746" y="138570"/>
                  <a:pt x="468990" y="139119"/>
                </a:cubicBezTo>
                <a:cubicBezTo>
                  <a:pt x="466018" y="139721"/>
                  <a:pt x="462993" y="140020"/>
                  <a:pt x="459960" y="140012"/>
                </a:cubicBezTo>
                <a:cubicBezTo>
                  <a:pt x="454115" y="140119"/>
                  <a:pt x="448309" y="139039"/>
                  <a:pt x="442893" y="136837"/>
                </a:cubicBezTo>
                <a:cubicBezTo>
                  <a:pt x="438046" y="134808"/>
                  <a:pt x="433771" y="131623"/>
                  <a:pt x="430440" y="127559"/>
                </a:cubicBezTo>
                <a:cubicBezTo>
                  <a:pt x="426912" y="123129"/>
                  <a:pt x="424313" y="118033"/>
                  <a:pt x="422799" y="112576"/>
                </a:cubicBezTo>
                <a:cubicBezTo>
                  <a:pt x="420949" y="105906"/>
                  <a:pt x="420063" y="99006"/>
                  <a:pt x="420170" y="92085"/>
                </a:cubicBezTo>
                <a:cubicBezTo>
                  <a:pt x="420008" y="84402"/>
                  <a:pt x="421097" y="76744"/>
                  <a:pt x="423395" y="69411"/>
                </a:cubicBezTo>
                <a:cubicBezTo>
                  <a:pt x="425214" y="63671"/>
                  <a:pt x="428223" y="58380"/>
                  <a:pt x="432226" y="53882"/>
                </a:cubicBezTo>
                <a:cubicBezTo>
                  <a:pt x="435873" y="49910"/>
                  <a:pt x="440391" y="46837"/>
                  <a:pt x="445424" y="44902"/>
                </a:cubicBezTo>
                <a:cubicBezTo>
                  <a:pt x="450670" y="42919"/>
                  <a:pt x="456238" y="41926"/>
                  <a:pt x="461846" y="41975"/>
                </a:cubicBezTo>
                <a:cubicBezTo>
                  <a:pt x="464627" y="41970"/>
                  <a:pt x="467402" y="42236"/>
                  <a:pt x="470132" y="42769"/>
                </a:cubicBezTo>
                <a:cubicBezTo>
                  <a:pt x="472650" y="43256"/>
                  <a:pt x="475122" y="43953"/>
                  <a:pt x="477524" y="44853"/>
                </a:cubicBezTo>
                <a:cubicBezTo>
                  <a:pt x="479621" y="45639"/>
                  <a:pt x="481632" y="46636"/>
                  <a:pt x="483527" y="47829"/>
                </a:cubicBezTo>
                <a:cubicBezTo>
                  <a:pt x="484892" y="48661"/>
                  <a:pt x="486172" y="49625"/>
                  <a:pt x="487348" y="50707"/>
                </a:cubicBezTo>
                <a:cubicBezTo>
                  <a:pt x="487952" y="51282"/>
                  <a:pt x="488501" y="51913"/>
                  <a:pt x="488985" y="52592"/>
                </a:cubicBezTo>
                <a:cubicBezTo>
                  <a:pt x="489304" y="53103"/>
                  <a:pt x="489554" y="53654"/>
                  <a:pt x="489729" y="54230"/>
                </a:cubicBezTo>
                <a:cubicBezTo>
                  <a:pt x="489942" y="54924"/>
                  <a:pt x="490075" y="55639"/>
                  <a:pt x="490126" y="56363"/>
                </a:cubicBezTo>
                <a:cubicBezTo>
                  <a:pt x="490188" y="57157"/>
                  <a:pt x="490225" y="58149"/>
                  <a:pt x="490225" y="59340"/>
                </a:cubicBezTo>
                <a:cubicBezTo>
                  <a:pt x="490363" y="61188"/>
                  <a:pt x="490057" y="63042"/>
                  <a:pt x="489332" y="64748"/>
                </a:cubicBezTo>
                <a:cubicBezTo>
                  <a:pt x="488951" y="65630"/>
                  <a:pt x="488108" y="66224"/>
                  <a:pt x="487149" y="66286"/>
                </a:cubicBezTo>
                <a:cubicBezTo>
                  <a:pt x="485853" y="66151"/>
                  <a:pt x="484644" y="65573"/>
                  <a:pt x="483726" y="64649"/>
                </a:cubicBezTo>
                <a:cubicBezTo>
                  <a:pt x="482156" y="63352"/>
                  <a:pt x="480516" y="62143"/>
                  <a:pt x="478814" y="61027"/>
                </a:cubicBezTo>
                <a:cubicBezTo>
                  <a:pt x="476554" y="59564"/>
                  <a:pt x="474141" y="58350"/>
                  <a:pt x="471620" y="57405"/>
                </a:cubicBezTo>
                <a:cubicBezTo>
                  <a:pt x="468425" y="56249"/>
                  <a:pt x="465044" y="55694"/>
                  <a:pt x="461648" y="55768"/>
                </a:cubicBezTo>
                <a:cubicBezTo>
                  <a:pt x="454441" y="55432"/>
                  <a:pt x="447580" y="58872"/>
                  <a:pt x="443538" y="64847"/>
                </a:cubicBezTo>
                <a:cubicBezTo>
                  <a:pt x="438842" y="72798"/>
                  <a:pt x="436647" y="81977"/>
                  <a:pt x="437237" y="91192"/>
                </a:cubicBezTo>
                <a:cubicBezTo>
                  <a:pt x="437163" y="96284"/>
                  <a:pt x="437713" y="101366"/>
                  <a:pt x="438875" y="106325"/>
                </a:cubicBezTo>
                <a:cubicBezTo>
                  <a:pt x="439767" y="110221"/>
                  <a:pt x="441401" y="113910"/>
                  <a:pt x="443687" y="117190"/>
                </a:cubicBezTo>
                <a:cubicBezTo>
                  <a:pt x="445676" y="119996"/>
                  <a:pt x="448360" y="122235"/>
                  <a:pt x="451477" y="123690"/>
                </a:cubicBezTo>
                <a:cubicBezTo>
                  <a:pt x="454800" y="125165"/>
                  <a:pt x="458408" y="125894"/>
                  <a:pt x="462044" y="125823"/>
                </a:cubicBezTo>
                <a:cubicBezTo>
                  <a:pt x="465438" y="125894"/>
                  <a:pt x="468811" y="125286"/>
                  <a:pt x="471967" y="124037"/>
                </a:cubicBezTo>
                <a:cubicBezTo>
                  <a:pt x="474557" y="122983"/>
                  <a:pt x="477033" y="121670"/>
                  <a:pt x="479359" y="120118"/>
                </a:cubicBezTo>
                <a:cubicBezTo>
                  <a:pt x="481443" y="118698"/>
                  <a:pt x="483196" y="117408"/>
                  <a:pt x="484618" y="116248"/>
                </a:cubicBezTo>
                <a:cubicBezTo>
                  <a:pt x="485523" y="115344"/>
                  <a:pt x="486683" y="114738"/>
                  <a:pt x="487942" y="114512"/>
                </a:cubicBezTo>
                <a:cubicBezTo>
                  <a:pt x="488373" y="114504"/>
                  <a:pt x="488793" y="114644"/>
                  <a:pt x="489133" y="114908"/>
                </a:cubicBezTo>
                <a:cubicBezTo>
                  <a:pt x="489527" y="115273"/>
                  <a:pt x="489818" y="115735"/>
                  <a:pt x="489976" y="116248"/>
                </a:cubicBezTo>
                <a:cubicBezTo>
                  <a:pt x="490239" y="117018"/>
                  <a:pt x="490406" y="117818"/>
                  <a:pt x="490472" y="118630"/>
                </a:cubicBezTo>
                <a:cubicBezTo>
                  <a:pt x="490580" y="119767"/>
                  <a:pt x="490629" y="120909"/>
                  <a:pt x="490621" y="122052"/>
                </a:cubicBezTo>
                <a:close/>
                <a:moveTo>
                  <a:pt x="577943" y="135745"/>
                </a:moveTo>
                <a:cubicBezTo>
                  <a:pt x="577992" y="136436"/>
                  <a:pt x="577694" y="137105"/>
                  <a:pt x="577149" y="137531"/>
                </a:cubicBezTo>
                <a:cubicBezTo>
                  <a:pt x="576493" y="137982"/>
                  <a:pt x="575749" y="138286"/>
                  <a:pt x="574966" y="138424"/>
                </a:cubicBezTo>
                <a:cubicBezTo>
                  <a:pt x="573623" y="138656"/>
                  <a:pt x="572260" y="138756"/>
                  <a:pt x="570897" y="138722"/>
                </a:cubicBezTo>
                <a:cubicBezTo>
                  <a:pt x="569519" y="138749"/>
                  <a:pt x="568140" y="138649"/>
                  <a:pt x="566779" y="138424"/>
                </a:cubicBezTo>
                <a:cubicBezTo>
                  <a:pt x="565972" y="138319"/>
                  <a:pt x="565204" y="138012"/>
                  <a:pt x="564547" y="137531"/>
                </a:cubicBezTo>
                <a:cubicBezTo>
                  <a:pt x="564059" y="137071"/>
                  <a:pt x="563804" y="136415"/>
                  <a:pt x="563852" y="135745"/>
                </a:cubicBezTo>
                <a:lnTo>
                  <a:pt x="563852" y="126815"/>
                </a:lnTo>
                <a:cubicBezTo>
                  <a:pt x="560144" y="130838"/>
                  <a:pt x="555719" y="134136"/>
                  <a:pt x="550804" y="136539"/>
                </a:cubicBezTo>
                <a:cubicBezTo>
                  <a:pt x="546057" y="138842"/>
                  <a:pt x="540847" y="140029"/>
                  <a:pt x="535572" y="140012"/>
                </a:cubicBezTo>
                <a:cubicBezTo>
                  <a:pt x="531252" y="140067"/>
                  <a:pt x="526950" y="139447"/>
                  <a:pt x="522821" y="138176"/>
                </a:cubicBezTo>
                <a:cubicBezTo>
                  <a:pt x="519252" y="137086"/>
                  <a:pt x="515944" y="135279"/>
                  <a:pt x="513097" y="132867"/>
                </a:cubicBezTo>
                <a:cubicBezTo>
                  <a:pt x="510399" y="130528"/>
                  <a:pt x="508262" y="127611"/>
                  <a:pt x="506845" y="124334"/>
                </a:cubicBezTo>
                <a:cubicBezTo>
                  <a:pt x="505304" y="120695"/>
                  <a:pt x="504543" y="116774"/>
                  <a:pt x="504613" y="112823"/>
                </a:cubicBezTo>
                <a:cubicBezTo>
                  <a:pt x="504503" y="108266"/>
                  <a:pt x="505562" y="103757"/>
                  <a:pt x="507689" y="99725"/>
                </a:cubicBezTo>
                <a:cubicBezTo>
                  <a:pt x="509806" y="95952"/>
                  <a:pt x="512844" y="92778"/>
                  <a:pt x="516520" y="90497"/>
                </a:cubicBezTo>
                <a:cubicBezTo>
                  <a:pt x="520859" y="87853"/>
                  <a:pt x="525628" y="85989"/>
                  <a:pt x="530611" y="84990"/>
                </a:cubicBezTo>
                <a:cubicBezTo>
                  <a:pt x="536778" y="83705"/>
                  <a:pt x="543066" y="83090"/>
                  <a:pt x="549365" y="83154"/>
                </a:cubicBezTo>
                <a:lnTo>
                  <a:pt x="561669" y="83154"/>
                </a:lnTo>
                <a:lnTo>
                  <a:pt x="561669" y="76208"/>
                </a:lnTo>
                <a:cubicBezTo>
                  <a:pt x="561715" y="73130"/>
                  <a:pt x="561348" y="70059"/>
                  <a:pt x="560578" y="67079"/>
                </a:cubicBezTo>
                <a:cubicBezTo>
                  <a:pt x="559953" y="64627"/>
                  <a:pt x="558744" y="62363"/>
                  <a:pt x="557055" y="60480"/>
                </a:cubicBezTo>
                <a:cubicBezTo>
                  <a:pt x="555316" y="58655"/>
                  <a:pt x="553151" y="57291"/>
                  <a:pt x="550754" y="56511"/>
                </a:cubicBezTo>
                <a:cubicBezTo>
                  <a:pt x="547674" y="55544"/>
                  <a:pt x="544455" y="55091"/>
                  <a:pt x="541228" y="55171"/>
                </a:cubicBezTo>
                <a:cubicBezTo>
                  <a:pt x="537556" y="55125"/>
                  <a:pt x="533896" y="55609"/>
                  <a:pt x="530363" y="56610"/>
                </a:cubicBezTo>
                <a:cubicBezTo>
                  <a:pt x="527474" y="57451"/>
                  <a:pt x="524654" y="58513"/>
                  <a:pt x="521928" y="59785"/>
                </a:cubicBezTo>
                <a:cubicBezTo>
                  <a:pt x="519509" y="60945"/>
                  <a:pt x="517500" y="62006"/>
                  <a:pt x="515875" y="62961"/>
                </a:cubicBezTo>
                <a:cubicBezTo>
                  <a:pt x="514798" y="63720"/>
                  <a:pt x="513557" y="64213"/>
                  <a:pt x="512253" y="64400"/>
                </a:cubicBezTo>
                <a:cubicBezTo>
                  <a:pt x="511761" y="64412"/>
                  <a:pt x="511276" y="64273"/>
                  <a:pt x="510864" y="64003"/>
                </a:cubicBezTo>
                <a:cubicBezTo>
                  <a:pt x="510426" y="63696"/>
                  <a:pt x="510069" y="63287"/>
                  <a:pt x="509823" y="62812"/>
                </a:cubicBezTo>
                <a:cubicBezTo>
                  <a:pt x="509492" y="62176"/>
                  <a:pt x="509273" y="61488"/>
                  <a:pt x="509178" y="60778"/>
                </a:cubicBezTo>
                <a:cubicBezTo>
                  <a:pt x="509038" y="59875"/>
                  <a:pt x="508971" y="58962"/>
                  <a:pt x="508979" y="58049"/>
                </a:cubicBezTo>
                <a:cubicBezTo>
                  <a:pt x="508945" y="56733"/>
                  <a:pt x="509061" y="55418"/>
                  <a:pt x="509326" y="54129"/>
                </a:cubicBezTo>
                <a:cubicBezTo>
                  <a:pt x="509618" y="53078"/>
                  <a:pt x="510203" y="52131"/>
                  <a:pt x="511013" y="51401"/>
                </a:cubicBezTo>
                <a:cubicBezTo>
                  <a:pt x="512417" y="50201"/>
                  <a:pt x="513968" y="49184"/>
                  <a:pt x="515627" y="48374"/>
                </a:cubicBezTo>
                <a:cubicBezTo>
                  <a:pt x="518053" y="47118"/>
                  <a:pt x="520575" y="46056"/>
                  <a:pt x="523169" y="45199"/>
                </a:cubicBezTo>
                <a:cubicBezTo>
                  <a:pt x="526219" y="44190"/>
                  <a:pt x="529336" y="43395"/>
                  <a:pt x="532496" y="42817"/>
                </a:cubicBezTo>
                <a:cubicBezTo>
                  <a:pt x="535867" y="42190"/>
                  <a:pt x="539288" y="41875"/>
                  <a:pt x="542717" y="41875"/>
                </a:cubicBezTo>
                <a:cubicBezTo>
                  <a:pt x="548254" y="41755"/>
                  <a:pt x="553777" y="42491"/>
                  <a:pt x="559090" y="44058"/>
                </a:cubicBezTo>
                <a:cubicBezTo>
                  <a:pt x="563191" y="45279"/>
                  <a:pt x="566936" y="47475"/>
                  <a:pt x="570005" y="50458"/>
                </a:cubicBezTo>
                <a:cubicBezTo>
                  <a:pt x="572856" y="53394"/>
                  <a:pt x="574936" y="56990"/>
                  <a:pt x="576058" y="60927"/>
                </a:cubicBezTo>
                <a:cubicBezTo>
                  <a:pt x="577390" y="65672"/>
                  <a:pt x="578025" y="70585"/>
                  <a:pt x="577943" y="75513"/>
                </a:cubicBezTo>
                <a:close/>
                <a:moveTo>
                  <a:pt x="561669" y="94962"/>
                </a:moveTo>
                <a:lnTo>
                  <a:pt x="547678" y="94962"/>
                </a:lnTo>
                <a:cubicBezTo>
                  <a:pt x="543745" y="94907"/>
                  <a:pt x="539818" y="95290"/>
                  <a:pt x="535969" y="96103"/>
                </a:cubicBezTo>
                <a:cubicBezTo>
                  <a:pt x="533038" y="96708"/>
                  <a:pt x="530245" y="97852"/>
                  <a:pt x="527733" y="99477"/>
                </a:cubicBezTo>
                <a:cubicBezTo>
                  <a:pt x="525688" y="100813"/>
                  <a:pt x="524029" y="102660"/>
                  <a:pt x="522920" y="104836"/>
                </a:cubicBezTo>
                <a:cubicBezTo>
                  <a:pt x="521858" y="107082"/>
                  <a:pt x="521331" y="109545"/>
                  <a:pt x="521382" y="112030"/>
                </a:cubicBezTo>
                <a:cubicBezTo>
                  <a:pt x="521189" y="116182"/>
                  <a:pt x="522799" y="120215"/>
                  <a:pt x="525798" y="123094"/>
                </a:cubicBezTo>
                <a:cubicBezTo>
                  <a:pt x="529228" y="126014"/>
                  <a:pt x="533656" y="127490"/>
                  <a:pt x="538152" y="127212"/>
                </a:cubicBezTo>
                <a:cubicBezTo>
                  <a:pt x="542363" y="127237"/>
                  <a:pt x="546499" y="126104"/>
                  <a:pt x="550109" y="123937"/>
                </a:cubicBezTo>
                <a:cubicBezTo>
                  <a:pt x="554441" y="121193"/>
                  <a:pt x="558338" y="117814"/>
                  <a:pt x="561669" y="113915"/>
                </a:cubicBezTo>
                <a:close/>
                <a:moveTo>
                  <a:pt x="683819" y="43760"/>
                </a:moveTo>
                <a:cubicBezTo>
                  <a:pt x="685307" y="43581"/>
                  <a:pt x="686797" y="44072"/>
                  <a:pt x="687888" y="45100"/>
                </a:cubicBezTo>
                <a:cubicBezTo>
                  <a:pt x="688692" y="46242"/>
                  <a:pt x="689078" y="47626"/>
                  <a:pt x="688979" y="49020"/>
                </a:cubicBezTo>
                <a:lnTo>
                  <a:pt x="688979" y="135646"/>
                </a:lnTo>
                <a:cubicBezTo>
                  <a:pt x="688994" y="136124"/>
                  <a:pt x="688855" y="136593"/>
                  <a:pt x="688582" y="136986"/>
                </a:cubicBezTo>
                <a:cubicBezTo>
                  <a:pt x="688232" y="137418"/>
                  <a:pt x="687768" y="137745"/>
                  <a:pt x="687243" y="137928"/>
                </a:cubicBezTo>
                <a:cubicBezTo>
                  <a:pt x="686428" y="138233"/>
                  <a:pt x="685578" y="138433"/>
                  <a:pt x="684712" y="138524"/>
                </a:cubicBezTo>
                <a:cubicBezTo>
                  <a:pt x="683428" y="138667"/>
                  <a:pt x="682135" y="138734"/>
                  <a:pt x="680843" y="138722"/>
                </a:cubicBezTo>
                <a:cubicBezTo>
                  <a:pt x="679484" y="138736"/>
                  <a:pt x="678125" y="138670"/>
                  <a:pt x="676774" y="138524"/>
                </a:cubicBezTo>
                <a:cubicBezTo>
                  <a:pt x="675909" y="138433"/>
                  <a:pt x="675059" y="138233"/>
                  <a:pt x="674244" y="137928"/>
                </a:cubicBezTo>
                <a:cubicBezTo>
                  <a:pt x="673719" y="137745"/>
                  <a:pt x="673255" y="137418"/>
                  <a:pt x="672904" y="136986"/>
                </a:cubicBezTo>
                <a:cubicBezTo>
                  <a:pt x="672632" y="136593"/>
                  <a:pt x="672493" y="136124"/>
                  <a:pt x="672507" y="135646"/>
                </a:cubicBezTo>
                <a:lnTo>
                  <a:pt x="672507" y="57355"/>
                </a:lnTo>
                <a:lnTo>
                  <a:pt x="626366" y="57355"/>
                </a:lnTo>
                <a:lnTo>
                  <a:pt x="626366" y="107167"/>
                </a:lnTo>
                <a:cubicBezTo>
                  <a:pt x="626077" y="111971"/>
                  <a:pt x="627016" y="116769"/>
                  <a:pt x="629095" y="121109"/>
                </a:cubicBezTo>
                <a:cubicBezTo>
                  <a:pt x="631198" y="124404"/>
                  <a:pt x="634981" y="126229"/>
                  <a:pt x="638869" y="125822"/>
                </a:cubicBezTo>
                <a:cubicBezTo>
                  <a:pt x="640238" y="125840"/>
                  <a:pt x="641604" y="125690"/>
                  <a:pt x="642937" y="125376"/>
                </a:cubicBezTo>
                <a:cubicBezTo>
                  <a:pt x="644128" y="125078"/>
                  <a:pt x="645182" y="124768"/>
                  <a:pt x="646113" y="124433"/>
                </a:cubicBezTo>
                <a:cubicBezTo>
                  <a:pt x="647043" y="124105"/>
                  <a:pt x="647837" y="123788"/>
                  <a:pt x="648494" y="123491"/>
                </a:cubicBezTo>
                <a:cubicBezTo>
                  <a:pt x="649051" y="123217"/>
                  <a:pt x="649660" y="123065"/>
                  <a:pt x="650280" y="123044"/>
                </a:cubicBezTo>
                <a:cubicBezTo>
                  <a:pt x="650610" y="123045"/>
                  <a:pt x="650935" y="123131"/>
                  <a:pt x="651223" y="123292"/>
                </a:cubicBezTo>
                <a:cubicBezTo>
                  <a:pt x="651562" y="123511"/>
                  <a:pt x="651809" y="123846"/>
                  <a:pt x="651917" y="124235"/>
                </a:cubicBezTo>
                <a:cubicBezTo>
                  <a:pt x="652116" y="124851"/>
                  <a:pt x="652265" y="125481"/>
                  <a:pt x="652364" y="126120"/>
                </a:cubicBezTo>
                <a:cubicBezTo>
                  <a:pt x="652512" y="127105"/>
                  <a:pt x="652578" y="128101"/>
                  <a:pt x="652562" y="129097"/>
                </a:cubicBezTo>
                <a:cubicBezTo>
                  <a:pt x="652599" y="130612"/>
                  <a:pt x="652466" y="132126"/>
                  <a:pt x="652166" y="133612"/>
                </a:cubicBezTo>
                <a:cubicBezTo>
                  <a:pt x="651993" y="134529"/>
                  <a:pt x="651582" y="135384"/>
                  <a:pt x="650975" y="136093"/>
                </a:cubicBezTo>
                <a:cubicBezTo>
                  <a:pt x="650291" y="136758"/>
                  <a:pt x="649481" y="137280"/>
                  <a:pt x="648593" y="137631"/>
                </a:cubicBezTo>
                <a:cubicBezTo>
                  <a:pt x="647427" y="138129"/>
                  <a:pt x="646213" y="138511"/>
                  <a:pt x="644971" y="138772"/>
                </a:cubicBezTo>
                <a:cubicBezTo>
                  <a:pt x="643619" y="139069"/>
                  <a:pt x="642181" y="139318"/>
                  <a:pt x="640655" y="139516"/>
                </a:cubicBezTo>
                <a:cubicBezTo>
                  <a:pt x="639141" y="139714"/>
                  <a:pt x="637617" y="139813"/>
                  <a:pt x="636091" y="139814"/>
                </a:cubicBezTo>
                <a:cubicBezTo>
                  <a:pt x="632044" y="139906"/>
                  <a:pt x="628014" y="139284"/>
                  <a:pt x="624183" y="137978"/>
                </a:cubicBezTo>
                <a:cubicBezTo>
                  <a:pt x="621034" y="136864"/>
                  <a:pt x="618230" y="134949"/>
                  <a:pt x="616046" y="132421"/>
                </a:cubicBezTo>
                <a:cubicBezTo>
                  <a:pt x="613795" y="129681"/>
                  <a:pt x="612215" y="126453"/>
                  <a:pt x="611432" y="122994"/>
                </a:cubicBezTo>
                <a:cubicBezTo>
                  <a:pt x="610408" y="118588"/>
                  <a:pt x="609925" y="114073"/>
                  <a:pt x="609993" y="109549"/>
                </a:cubicBezTo>
                <a:lnTo>
                  <a:pt x="609993" y="57355"/>
                </a:lnTo>
                <a:lnTo>
                  <a:pt x="597491" y="57355"/>
                </a:lnTo>
                <a:cubicBezTo>
                  <a:pt x="596456" y="57331"/>
                  <a:pt x="595529" y="56712"/>
                  <a:pt x="595109" y="55767"/>
                </a:cubicBezTo>
                <a:cubicBezTo>
                  <a:pt x="594403" y="54143"/>
                  <a:pt x="594097" y="52374"/>
                  <a:pt x="594216" y="50607"/>
                </a:cubicBezTo>
                <a:cubicBezTo>
                  <a:pt x="594203" y="49543"/>
                  <a:pt x="594285" y="48481"/>
                  <a:pt x="594464" y="47432"/>
                </a:cubicBezTo>
                <a:cubicBezTo>
                  <a:pt x="594592" y="46697"/>
                  <a:pt x="594808" y="45981"/>
                  <a:pt x="595109" y="45298"/>
                </a:cubicBezTo>
                <a:cubicBezTo>
                  <a:pt x="595318" y="44798"/>
                  <a:pt x="595683" y="44380"/>
                  <a:pt x="596151" y="44107"/>
                </a:cubicBezTo>
                <a:cubicBezTo>
                  <a:pt x="596594" y="43874"/>
                  <a:pt x="597088" y="43754"/>
                  <a:pt x="597589" y="43760"/>
                </a:cubicBezTo>
                <a:lnTo>
                  <a:pt x="609993" y="43760"/>
                </a:lnTo>
                <a:lnTo>
                  <a:pt x="609993" y="22525"/>
                </a:lnTo>
                <a:cubicBezTo>
                  <a:pt x="609989" y="22071"/>
                  <a:pt x="610109" y="21626"/>
                  <a:pt x="610340" y="21235"/>
                </a:cubicBezTo>
                <a:cubicBezTo>
                  <a:pt x="610657" y="20767"/>
                  <a:pt x="611106" y="20405"/>
                  <a:pt x="611630" y="20194"/>
                </a:cubicBezTo>
                <a:cubicBezTo>
                  <a:pt x="612437" y="19852"/>
                  <a:pt x="613290" y="19635"/>
                  <a:pt x="614161" y="19549"/>
                </a:cubicBezTo>
                <a:cubicBezTo>
                  <a:pt x="615478" y="19404"/>
                  <a:pt x="616804" y="19337"/>
                  <a:pt x="618130" y="19350"/>
                </a:cubicBezTo>
                <a:cubicBezTo>
                  <a:pt x="619489" y="19336"/>
                  <a:pt x="620847" y="19402"/>
                  <a:pt x="622198" y="19549"/>
                </a:cubicBezTo>
                <a:cubicBezTo>
                  <a:pt x="623054" y="19629"/>
                  <a:pt x="623892" y="19847"/>
                  <a:pt x="624679" y="20194"/>
                </a:cubicBezTo>
                <a:cubicBezTo>
                  <a:pt x="625192" y="20422"/>
                  <a:pt x="625637" y="20781"/>
                  <a:pt x="625969" y="21235"/>
                </a:cubicBezTo>
                <a:cubicBezTo>
                  <a:pt x="626226" y="21616"/>
                  <a:pt x="626364" y="22065"/>
                  <a:pt x="626366" y="22525"/>
                </a:cubicBezTo>
                <a:lnTo>
                  <a:pt x="626366" y="43760"/>
                </a:lnTo>
                <a:close/>
                <a:moveTo>
                  <a:pt x="690865" y="16175"/>
                </a:moveTo>
                <a:cubicBezTo>
                  <a:pt x="691187" y="18973"/>
                  <a:pt x="690404" y="21786"/>
                  <a:pt x="688682" y="24014"/>
                </a:cubicBezTo>
                <a:cubicBezTo>
                  <a:pt x="686347" y="25666"/>
                  <a:pt x="683488" y="26407"/>
                  <a:pt x="680644" y="26098"/>
                </a:cubicBezTo>
                <a:cubicBezTo>
                  <a:pt x="677855" y="26401"/>
                  <a:pt x="675050" y="25678"/>
                  <a:pt x="672755" y="24064"/>
                </a:cubicBezTo>
                <a:cubicBezTo>
                  <a:pt x="671065" y="21878"/>
                  <a:pt x="670299" y="19117"/>
                  <a:pt x="670622" y="16373"/>
                </a:cubicBezTo>
                <a:cubicBezTo>
                  <a:pt x="670300" y="13576"/>
                  <a:pt x="671083" y="10763"/>
                  <a:pt x="672805" y="8534"/>
                </a:cubicBezTo>
                <a:cubicBezTo>
                  <a:pt x="675140" y="6882"/>
                  <a:pt x="677999" y="6141"/>
                  <a:pt x="680842" y="6451"/>
                </a:cubicBezTo>
                <a:cubicBezTo>
                  <a:pt x="683631" y="6150"/>
                  <a:pt x="686435" y="6873"/>
                  <a:pt x="688731" y="8485"/>
                </a:cubicBezTo>
                <a:cubicBezTo>
                  <a:pt x="690420" y="10671"/>
                  <a:pt x="691186" y="13431"/>
                  <a:pt x="690865" y="16175"/>
                </a:cubicBezTo>
                <a:close/>
                <a:moveTo>
                  <a:pt x="795551" y="87123"/>
                </a:moveTo>
                <a:cubicBezTo>
                  <a:pt x="795759" y="89158"/>
                  <a:pt x="795045" y="91179"/>
                  <a:pt x="793603" y="92631"/>
                </a:cubicBezTo>
                <a:cubicBezTo>
                  <a:pt x="792377" y="93699"/>
                  <a:pt x="790802" y="94281"/>
                  <a:pt x="789175" y="94268"/>
                </a:cubicBezTo>
                <a:lnTo>
                  <a:pt x="730358" y="94268"/>
                </a:lnTo>
                <a:cubicBezTo>
                  <a:pt x="730306" y="98777"/>
                  <a:pt x="730806" y="103276"/>
                  <a:pt x="731846" y="107664"/>
                </a:cubicBezTo>
                <a:cubicBezTo>
                  <a:pt x="732734" y="111397"/>
                  <a:pt x="734436" y="114887"/>
                  <a:pt x="736832" y="117884"/>
                </a:cubicBezTo>
                <a:cubicBezTo>
                  <a:pt x="739258" y="120799"/>
                  <a:pt x="742381" y="123052"/>
                  <a:pt x="745912" y="124433"/>
                </a:cubicBezTo>
                <a:cubicBezTo>
                  <a:pt x="750273" y="126069"/>
                  <a:pt x="754911" y="126844"/>
                  <a:pt x="759568" y="126715"/>
                </a:cubicBezTo>
                <a:cubicBezTo>
                  <a:pt x="763385" y="126757"/>
                  <a:pt x="767196" y="126408"/>
                  <a:pt x="770942" y="125674"/>
                </a:cubicBezTo>
                <a:cubicBezTo>
                  <a:pt x="773865" y="125091"/>
                  <a:pt x="776745" y="124312"/>
                  <a:pt x="779563" y="123342"/>
                </a:cubicBezTo>
                <a:cubicBezTo>
                  <a:pt x="781994" y="122486"/>
                  <a:pt x="783991" y="121709"/>
                  <a:pt x="785553" y="121010"/>
                </a:cubicBezTo>
                <a:cubicBezTo>
                  <a:pt x="786655" y="120443"/>
                  <a:pt x="787855" y="120089"/>
                  <a:pt x="789088" y="119969"/>
                </a:cubicBezTo>
                <a:cubicBezTo>
                  <a:pt x="789527" y="119963"/>
                  <a:pt x="789957" y="120083"/>
                  <a:pt x="790329" y="120316"/>
                </a:cubicBezTo>
                <a:cubicBezTo>
                  <a:pt x="790714" y="120567"/>
                  <a:pt x="791013" y="120931"/>
                  <a:pt x="791185" y="121358"/>
                </a:cubicBezTo>
                <a:cubicBezTo>
                  <a:pt x="791421" y="121979"/>
                  <a:pt x="791571" y="122630"/>
                  <a:pt x="791631" y="123292"/>
                </a:cubicBezTo>
                <a:cubicBezTo>
                  <a:pt x="791740" y="124298"/>
                  <a:pt x="791789" y="125308"/>
                  <a:pt x="791780" y="126319"/>
                </a:cubicBezTo>
                <a:cubicBezTo>
                  <a:pt x="791780" y="127181"/>
                  <a:pt x="791743" y="127925"/>
                  <a:pt x="791681" y="128552"/>
                </a:cubicBezTo>
                <a:cubicBezTo>
                  <a:pt x="791619" y="129184"/>
                  <a:pt x="791532" y="129742"/>
                  <a:pt x="791433" y="130238"/>
                </a:cubicBezTo>
                <a:cubicBezTo>
                  <a:pt x="791345" y="130710"/>
                  <a:pt x="791177" y="131163"/>
                  <a:pt x="790937" y="131578"/>
                </a:cubicBezTo>
                <a:cubicBezTo>
                  <a:pt x="790687" y="131994"/>
                  <a:pt x="790387" y="132378"/>
                  <a:pt x="790044" y="132719"/>
                </a:cubicBezTo>
                <a:cubicBezTo>
                  <a:pt x="789050" y="133451"/>
                  <a:pt x="787966" y="134052"/>
                  <a:pt x="786819" y="134505"/>
                </a:cubicBezTo>
                <a:cubicBezTo>
                  <a:pt x="784571" y="135497"/>
                  <a:pt x="782248" y="136310"/>
                  <a:pt x="779873" y="136936"/>
                </a:cubicBezTo>
                <a:cubicBezTo>
                  <a:pt x="776621" y="137817"/>
                  <a:pt x="773325" y="138529"/>
                  <a:pt x="769999" y="139070"/>
                </a:cubicBezTo>
                <a:cubicBezTo>
                  <a:pt x="766047" y="139715"/>
                  <a:pt x="762047" y="140030"/>
                  <a:pt x="758042" y="140013"/>
                </a:cubicBezTo>
                <a:cubicBezTo>
                  <a:pt x="751478" y="140139"/>
                  <a:pt x="744943" y="139097"/>
                  <a:pt x="738742" y="136937"/>
                </a:cubicBezTo>
                <a:cubicBezTo>
                  <a:pt x="733441" y="135034"/>
                  <a:pt x="728665" y="131906"/>
                  <a:pt x="724801" y="127808"/>
                </a:cubicBezTo>
                <a:cubicBezTo>
                  <a:pt x="720849" y="123455"/>
                  <a:pt x="717932" y="118265"/>
                  <a:pt x="716267" y="112626"/>
                </a:cubicBezTo>
                <a:cubicBezTo>
                  <a:pt x="714233" y="105735"/>
                  <a:pt x="713263" y="98575"/>
                  <a:pt x="713390" y="91391"/>
                </a:cubicBezTo>
                <a:cubicBezTo>
                  <a:pt x="713292" y="84381"/>
                  <a:pt x="714297" y="77400"/>
                  <a:pt x="716366" y="70702"/>
                </a:cubicBezTo>
                <a:cubicBezTo>
                  <a:pt x="718135" y="64978"/>
                  <a:pt x="721056" y="59676"/>
                  <a:pt x="724950" y="55123"/>
                </a:cubicBezTo>
                <a:cubicBezTo>
                  <a:pt x="728666" y="50869"/>
                  <a:pt x="733296" y="47510"/>
                  <a:pt x="738494" y="45299"/>
                </a:cubicBezTo>
                <a:cubicBezTo>
                  <a:pt x="744117" y="42952"/>
                  <a:pt x="750163" y="41787"/>
                  <a:pt x="756256" y="41876"/>
                </a:cubicBezTo>
                <a:cubicBezTo>
                  <a:pt x="762399" y="41708"/>
                  <a:pt x="768506" y="42859"/>
                  <a:pt x="774167" y="45250"/>
                </a:cubicBezTo>
                <a:cubicBezTo>
                  <a:pt x="778852" y="47320"/>
                  <a:pt x="783008" y="50424"/>
                  <a:pt x="786322" y="54329"/>
                </a:cubicBezTo>
                <a:cubicBezTo>
                  <a:pt x="789561" y="58258"/>
                  <a:pt x="791944" y="62821"/>
                  <a:pt x="793318" y="67725"/>
                </a:cubicBezTo>
                <a:cubicBezTo>
                  <a:pt x="794835" y="73066"/>
                  <a:pt x="795587" y="78595"/>
                  <a:pt x="795550" y="84148"/>
                </a:cubicBezTo>
                <a:close/>
                <a:moveTo>
                  <a:pt x="779079" y="82261"/>
                </a:moveTo>
                <a:cubicBezTo>
                  <a:pt x="779688" y="75040"/>
                  <a:pt x="777647" y="67844"/>
                  <a:pt x="773336" y="62019"/>
                </a:cubicBezTo>
                <a:cubicBezTo>
                  <a:pt x="768830" y="56914"/>
                  <a:pt x="762205" y="54199"/>
                  <a:pt x="755413" y="54676"/>
                </a:cubicBezTo>
                <a:cubicBezTo>
                  <a:pt x="751724" y="54597"/>
                  <a:pt x="748068" y="55378"/>
                  <a:pt x="744733" y="56958"/>
                </a:cubicBezTo>
                <a:cubicBezTo>
                  <a:pt x="741770" y="58407"/>
                  <a:pt x="739148" y="60470"/>
                  <a:pt x="737043" y="63011"/>
                </a:cubicBezTo>
                <a:cubicBezTo>
                  <a:pt x="734929" y="65625"/>
                  <a:pt x="733307" y="68600"/>
                  <a:pt x="732255" y="71793"/>
                </a:cubicBezTo>
                <a:cubicBezTo>
                  <a:pt x="731119" y="75172"/>
                  <a:pt x="730480" y="78698"/>
                  <a:pt x="730357" y="82261"/>
                </a:cubicBezTo>
                <a:close/>
                <a:moveTo>
                  <a:pt x="903511" y="90001"/>
                </a:moveTo>
                <a:cubicBezTo>
                  <a:pt x="903583" y="96806"/>
                  <a:pt x="902612" y="103582"/>
                  <a:pt x="900634" y="110094"/>
                </a:cubicBezTo>
                <a:cubicBezTo>
                  <a:pt x="898887" y="115902"/>
                  <a:pt x="895965" y="121289"/>
                  <a:pt x="892050" y="125921"/>
                </a:cubicBezTo>
                <a:cubicBezTo>
                  <a:pt x="888145" y="130426"/>
                  <a:pt x="883256" y="133974"/>
                  <a:pt x="877762" y="136291"/>
                </a:cubicBezTo>
                <a:cubicBezTo>
                  <a:pt x="871456" y="138885"/>
                  <a:pt x="864683" y="140151"/>
                  <a:pt x="857866" y="140012"/>
                </a:cubicBezTo>
                <a:cubicBezTo>
                  <a:pt x="851316" y="140151"/>
                  <a:pt x="844799" y="139040"/>
                  <a:pt x="838666" y="136738"/>
                </a:cubicBezTo>
                <a:cubicBezTo>
                  <a:pt x="833419" y="134704"/>
                  <a:pt x="828739" y="131436"/>
                  <a:pt x="825022" y="127212"/>
                </a:cubicBezTo>
                <a:cubicBezTo>
                  <a:pt x="821250" y="122794"/>
                  <a:pt x="818475" y="117616"/>
                  <a:pt x="816885" y="112030"/>
                </a:cubicBezTo>
                <a:cubicBezTo>
                  <a:pt x="815013" y="105448"/>
                  <a:pt x="814111" y="98629"/>
                  <a:pt x="814206" y="91787"/>
                </a:cubicBezTo>
                <a:cubicBezTo>
                  <a:pt x="814138" y="84985"/>
                  <a:pt x="815091" y="78212"/>
                  <a:pt x="817034" y="71694"/>
                </a:cubicBezTo>
                <a:cubicBezTo>
                  <a:pt x="818751" y="65884"/>
                  <a:pt x="821657" y="60494"/>
                  <a:pt x="825567" y="55867"/>
                </a:cubicBezTo>
                <a:cubicBezTo>
                  <a:pt x="829455" y="51376"/>
                  <a:pt x="834329" y="47844"/>
                  <a:pt x="839807" y="45547"/>
                </a:cubicBezTo>
                <a:cubicBezTo>
                  <a:pt x="846136" y="42980"/>
                  <a:pt x="852923" y="41731"/>
                  <a:pt x="859752" y="41876"/>
                </a:cubicBezTo>
                <a:cubicBezTo>
                  <a:pt x="866302" y="41736"/>
                  <a:pt x="872818" y="42848"/>
                  <a:pt x="878952" y="45150"/>
                </a:cubicBezTo>
                <a:cubicBezTo>
                  <a:pt x="884199" y="47184"/>
                  <a:pt x="888879" y="50451"/>
                  <a:pt x="892596" y="54676"/>
                </a:cubicBezTo>
                <a:cubicBezTo>
                  <a:pt x="896370" y="59100"/>
                  <a:pt x="899160" y="64275"/>
                  <a:pt x="900783" y="69858"/>
                </a:cubicBezTo>
                <a:cubicBezTo>
                  <a:pt x="902686" y="76400"/>
                  <a:pt x="903605" y="83188"/>
                  <a:pt x="903511" y="90001"/>
                </a:cubicBezTo>
                <a:close/>
                <a:moveTo>
                  <a:pt x="886543" y="91092"/>
                </a:moveTo>
                <a:cubicBezTo>
                  <a:pt x="886568" y="86493"/>
                  <a:pt x="886115" y="81904"/>
                  <a:pt x="885191" y="77399"/>
                </a:cubicBezTo>
                <a:cubicBezTo>
                  <a:pt x="884399" y="73391"/>
                  <a:pt x="882890" y="69559"/>
                  <a:pt x="880738" y="66087"/>
                </a:cubicBezTo>
                <a:cubicBezTo>
                  <a:pt x="878653" y="62835"/>
                  <a:pt x="875754" y="60184"/>
                  <a:pt x="872329" y="58397"/>
                </a:cubicBezTo>
                <a:cubicBezTo>
                  <a:pt x="868220" y="56385"/>
                  <a:pt x="863679" y="55414"/>
                  <a:pt x="859107" y="55569"/>
                </a:cubicBezTo>
                <a:cubicBezTo>
                  <a:pt x="854777" y="55455"/>
                  <a:pt x="850478" y="56338"/>
                  <a:pt x="846542" y="58149"/>
                </a:cubicBezTo>
                <a:cubicBezTo>
                  <a:pt x="843095" y="59823"/>
                  <a:pt x="840120" y="62329"/>
                  <a:pt x="837884" y="65442"/>
                </a:cubicBezTo>
                <a:cubicBezTo>
                  <a:pt x="835511" y="68812"/>
                  <a:pt x="833794" y="72599"/>
                  <a:pt x="832824" y="76605"/>
                </a:cubicBezTo>
                <a:cubicBezTo>
                  <a:pt x="831685" y="81214"/>
                  <a:pt x="831131" y="85948"/>
                  <a:pt x="831174" y="90696"/>
                </a:cubicBezTo>
                <a:cubicBezTo>
                  <a:pt x="831145" y="95328"/>
                  <a:pt x="831599" y="99950"/>
                  <a:pt x="832526" y="104488"/>
                </a:cubicBezTo>
                <a:cubicBezTo>
                  <a:pt x="833310" y="108491"/>
                  <a:pt x="834837" y="112311"/>
                  <a:pt x="837029" y="115751"/>
                </a:cubicBezTo>
                <a:cubicBezTo>
                  <a:pt x="839152" y="118976"/>
                  <a:pt x="842063" y="121606"/>
                  <a:pt x="845487" y="123391"/>
                </a:cubicBezTo>
                <a:cubicBezTo>
                  <a:pt x="849597" y="125403"/>
                  <a:pt x="854137" y="126374"/>
                  <a:pt x="858709" y="126219"/>
                </a:cubicBezTo>
                <a:cubicBezTo>
                  <a:pt x="863023" y="126325"/>
                  <a:pt x="867304" y="125443"/>
                  <a:pt x="871224" y="123639"/>
                </a:cubicBezTo>
                <a:cubicBezTo>
                  <a:pt x="874684" y="121986"/>
                  <a:pt x="877676" y="119496"/>
                  <a:pt x="879932" y="116396"/>
                </a:cubicBezTo>
                <a:cubicBezTo>
                  <a:pt x="882311" y="113054"/>
                  <a:pt x="884014" y="109278"/>
                  <a:pt x="884943" y="105282"/>
                </a:cubicBezTo>
                <a:cubicBezTo>
                  <a:pt x="886050" y="100635"/>
                  <a:pt x="886587" y="95870"/>
                  <a:pt x="886543" y="91092"/>
                </a:cubicBezTo>
                <a:close/>
                <a:moveTo>
                  <a:pt x="999961" y="46142"/>
                </a:moveTo>
                <a:cubicBezTo>
                  <a:pt x="999962" y="46424"/>
                  <a:pt x="999946" y="46706"/>
                  <a:pt x="999912" y="46985"/>
                </a:cubicBezTo>
                <a:cubicBezTo>
                  <a:pt x="999875" y="47283"/>
                  <a:pt x="999825" y="47599"/>
                  <a:pt x="999763" y="47928"/>
                </a:cubicBezTo>
                <a:cubicBezTo>
                  <a:pt x="999701" y="48263"/>
                  <a:pt x="999614" y="48623"/>
                  <a:pt x="999515" y="49020"/>
                </a:cubicBezTo>
                <a:cubicBezTo>
                  <a:pt x="999416" y="49416"/>
                  <a:pt x="999304" y="49851"/>
                  <a:pt x="999168" y="50310"/>
                </a:cubicBezTo>
                <a:lnTo>
                  <a:pt x="968704" y="135150"/>
                </a:lnTo>
                <a:cubicBezTo>
                  <a:pt x="968485" y="135811"/>
                  <a:pt x="968131" y="136420"/>
                  <a:pt x="967663" y="136936"/>
                </a:cubicBezTo>
                <a:cubicBezTo>
                  <a:pt x="967125" y="137463"/>
                  <a:pt x="966458" y="137839"/>
                  <a:pt x="965728" y="138028"/>
                </a:cubicBezTo>
                <a:cubicBezTo>
                  <a:pt x="964659" y="138327"/>
                  <a:pt x="963562" y="138510"/>
                  <a:pt x="962453" y="138574"/>
                </a:cubicBezTo>
                <a:cubicBezTo>
                  <a:pt x="961126" y="138673"/>
                  <a:pt x="959477" y="138723"/>
                  <a:pt x="957492" y="138723"/>
                </a:cubicBezTo>
                <a:cubicBezTo>
                  <a:pt x="955507" y="138723"/>
                  <a:pt x="953858" y="138654"/>
                  <a:pt x="952531" y="138524"/>
                </a:cubicBezTo>
                <a:cubicBezTo>
                  <a:pt x="951439" y="138431"/>
                  <a:pt x="950359" y="138232"/>
                  <a:pt x="949306" y="137929"/>
                </a:cubicBezTo>
                <a:cubicBezTo>
                  <a:pt x="948581" y="137729"/>
                  <a:pt x="947917" y="137354"/>
                  <a:pt x="947371" y="136837"/>
                </a:cubicBezTo>
                <a:cubicBezTo>
                  <a:pt x="946894" y="136357"/>
                  <a:pt x="946522" y="135782"/>
                  <a:pt x="946279" y="135150"/>
                </a:cubicBezTo>
                <a:lnTo>
                  <a:pt x="915915" y="50310"/>
                </a:lnTo>
                <a:cubicBezTo>
                  <a:pt x="915655" y="49516"/>
                  <a:pt x="915432" y="48822"/>
                  <a:pt x="915270" y="48226"/>
                </a:cubicBezTo>
                <a:cubicBezTo>
                  <a:pt x="915143" y="47786"/>
                  <a:pt x="915043" y="47339"/>
                  <a:pt x="914973" y="46887"/>
                </a:cubicBezTo>
                <a:cubicBezTo>
                  <a:pt x="914941" y="46640"/>
                  <a:pt x="914924" y="46391"/>
                  <a:pt x="914923" y="46142"/>
                </a:cubicBezTo>
                <a:cubicBezTo>
                  <a:pt x="914915" y="45650"/>
                  <a:pt x="915053" y="45167"/>
                  <a:pt x="915320" y="44753"/>
                </a:cubicBezTo>
                <a:cubicBezTo>
                  <a:pt x="915654" y="44304"/>
                  <a:pt x="916124" y="43974"/>
                  <a:pt x="916660" y="43810"/>
                </a:cubicBezTo>
                <a:cubicBezTo>
                  <a:pt x="917462" y="43548"/>
                  <a:pt x="918297" y="43398"/>
                  <a:pt x="919140" y="43364"/>
                </a:cubicBezTo>
                <a:cubicBezTo>
                  <a:pt x="920170" y="43302"/>
                  <a:pt x="921435" y="43265"/>
                  <a:pt x="922961" y="43265"/>
                </a:cubicBezTo>
                <a:cubicBezTo>
                  <a:pt x="924883" y="43265"/>
                  <a:pt x="926421" y="43314"/>
                  <a:pt x="927575" y="43414"/>
                </a:cubicBezTo>
                <a:cubicBezTo>
                  <a:pt x="928489" y="43464"/>
                  <a:pt x="929392" y="43648"/>
                  <a:pt x="930254" y="43960"/>
                </a:cubicBezTo>
                <a:cubicBezTo>
                  <a:pt x="930797" y="44161"/>
                  <a:pt x="931276" y="44504"/>
                  <a:pt x="931643" y="44952"/>
                </a:cubicBezTo>
                <a:cubicBezTo>
                  <a:pt x="931980" y="45414"/>
                  <a:pt x="932263" y="45914"/>
                  <a:pt x="932486" y="46440"/>
                </a:cubicBezTo>
                <a:lnTo>
                  <a:pt x="957691" y="120068"/>
                </a:lnTo>
                <a:lnTo>
                  <a:pt x="958087" y="121259"/>
                </a:lnTo>
                <a:lnTo>
                  <a:pt x="958385" y="120068"/>
                </a:lnTo>
                <a:lnTo>
                  <a:pt x="983291" y="46441"/>
                </a:lnTo>
                <a:cubicBezTo>
                  <a:pt x="983400" y="45896"/>
                  <a:pt x="983638" y="45385"/>
                  <a:pt x="983986" y="44952"/>
                </a:cubicBezTo>
                <a:cubicBezTo>
                  <a:pt x="984379" y="44512"/>
                  <a:pt x="984873" y="44172"/>
                  <a:pt x="985424" y="43960"/>
                </a:cubicBezTo>
                <a:cubicBezTo>
                  <a:pt x="986253" y="43653"/>
                  <a:pt x="987122" y="43470"/>
                  <a:pt x="988004" y="43414"/>
                </a:cubicBezTo>
                <a:cubicBezTo>
                  <a:pt x="989096" y="43314"/>
                  <a:pt x="990535" y="43265"/>
                  <a:pt x="992321" y="43265"/>
                </a:cubicBezTo>
                <a:cubicBezTo>
                  <a:pt x="993847" y="43265"/>
                  <a:pt x="995099" y="43302"/>
                  <a:pt x="996092" y="43364"/>
                </a:cubicBezTo>
                <a:cubicBezTo>
                  <a:pt x="996892" y="43390"/>
                  <a:pt x="997682" y="43558"/>
                  <a:pt x="998423" y="43860"/>
                </a:cubicBezTo>
                <a:cubicBezTo>
                  <a:pt x="998899" y="44060"/>
                  <a:pt x="999310" y="44386"/>
                  <a:pt x="999614" y="44803"/>
                </a:cubicBezTo>
                <a:cubicBezTo>
                  <a:pt x="999858" y="45206"/>
                  <a:pt x="999979" y="45671"/>
                  <a:pt x="999961" y="46142"/>
                </a:cubicBezTo>
                <a:close/>
                <a:moveTo>
                  <a:pt x="1092740" y="87123"/>
                </a:moveTo>
                <a:cubicBezTo>
                  <a:pt x="1092949" y="89158"/>
                  <a:pt x="1092234" y="91179"/>
                  <a:pt x="1090793" y="92631"/>
                </a:cubicBezTo>
                <a:cubicBezTo>
                  <a:pt x="1089566" y="93699"/>
                  <a:pt x="1087991" y="94281"/>
                  <a:pt x="1086365" y="94268"/>
                </a:cubicBezTo>
                <a:lnTo>
                  <a:pt x="1027547" y="94268"/>
                </a:lnTo>
                <a:cubicBezTo>
                  <a:pt x="1027495" y="98777"/>
                  <a:pt x="1027995" y="103276"/>
                  <a:pt x="1029035" y="107664"/>
                </a:cubicBezTo>
                <a:cubicBezTo>
                  <a:pt x="1029923" y="111397"/>
                  <a:pt x="1031626" y="114887"/>
                  <a:pt x="1034022" y="117884"/>
                </a:cubicBezTo>
                <a:cubicBezTo>
                  <a:pt x="1036447" y="120799"/>
                  <a:pt x="1039570" y="123052"/>
                  <a:pt x="1043101" y="124433"/>
                </a:cubicBezTo>
                <a:cubicBezTo>
                  <a:pt x="1047463" y="126069"/>
                  <a:pt x="1052101" y="126844"/>
                  <a:pt x="1056757" y="126715"/>
                </a:cubicBezTo>
                <a:cubicBezTo>
                  <a:pt x="1060575" y="126757"/>
                  <a:pt x="1064386" y="126408"/>
                  <a:pt x="1068131" y="125674"/>
                </a:cubicBezTo>
                <a:cubicBezTo>
                  <a:pt x="1071054" y="125091"/>
                  <a:pt x="1073934" y="124312"/>
                  <a:pt x="1076752" y="123342"/>
                </a:cubicBezTo>
                <a:cubicBezTo>
                  <a:pt x="1079183" y="122486"/>
                  <a:pt x="1081180" y="121709"/>
                  <a:pt x="1082743" y="121010"/>
                </a:cubicBezTo>
                <a:cubicBezTo>
                  <a:pt x="1083844" y="120443"/>
                  <a:pt x="1085045" y="120089"/>
                  <a:pt x="1086278" y="119969"/>
                </a:cubicBezTo>
                <a:cubicBezTo>
                  <a:pt x="1086716" y="119963"/>
                  <a:pt x="1087147" y="120083"/>
                  <a:pt x="1087518" y="120316"/>
                </a:cubicBezTo>
                <a:cubicBezTo>
                  <a:pt x="1087904" y="120567"/>
                  <a:pt x="1088202" y="120931"/>
                  <a:pt x="1088374" y="121358"/>
                </a:cubicBezTo>
                <a:cubicBezTo>
                  <a:pt x="1088611" y="121979"/>
                  <a:pt x="1088760" y="122630"/>
                  <a:pt x="1088821" y="123292"/>
                </a:cubicBezTo>
                <a:cubicBezTo>
                  <a:pt x="1088929" y="124298"/>
                  <a:pt x="1088979" y="125308"/>
                  <a:pt x="1088969" y="126319"/>
                </a:cubicBezTo>
                <a:cubicBezTo>
                  <a:pt x="1088969" y="127181"/>
                  <a:pt x="1088932" y="127925"/>
                  <a:pt x="1088870" y="128552"/>
                </a:cubicBezTo>
                <a:cubicBezTo>
                  <a:pt x="1088808" y="129184"/>
                  <a:pt x="1088721" y="129742"/>
                  <a:pt x="1088622" y="130238"/>
                </a:cubicBezTo>
                <a:cubicBezTo>
                  <a:pt x="1088534" y="130710"/>
                  <a:pt x="1088366" y="131163"/>
                  <a:pt x="1088126" y="131578"/>
                </a:cubicBezTo>
                <a:cubicBezTo>
                  <a:pt x="1087877" y="131994"/>
                  <a:pt x="1087577" y="132378"/>
                  <a:pt x="1087233" y="132719"/>
                </a:cubicBezTo>
                <a:cubicBezTo>
                  <a:pt x="1086240" y="133451"/>
                  <a:pt x="1085155" y="134052"/>
                  <a:pt x="1084008" y="134505"/>
                </a:cubicBezTo>
                <a:cubicBezTo>
                  <a:pt x="1081761" y="135497"/>
                  <a:pt x="1079438" y="136310"/>
                  <a:pt x="1077062" y="136936"/>
                </a:cubicBezTo>
                <a:cubicBezTo>
                  <a:pt x="1073810" y="137817"/>
                  <a:pt x="1070515" y="138529"/>
                  <a:pt x="1067189" y="139070"/>
                </a:cubicBezTo>
                <a:cubicBezTo>
                  <a:pt x="1063236" y="139715"/>
                  <a:pt x="1059237" y="140030"/>
                  <a:pt x="1055232" y="140013"/>
                </a:cubicBezTo>
                <a:cubicBezTo>
                  <a:pt x="1048667" y="140139"/>
                  <a:pt x="1042132" y="139097"/>
                  <a:pt x="1035932" y="136937"/>
                </a:cubicBezTo>
                <a:cubicBezTo>
                  <a:pt x="1030631" y="135034"/>
                  <a:pt x="1025854" y="131906"/>
                  <a:pt x="1021990" y="127808"/>
                </a:cubicBezTo>
                <a:cubicBezTo>
                  <a:pt x="1018038" y="123455"/>
                  <a:pt x="1015121" y="118265"/>
                  <a:pt x="1013457" y="112626"/>
                </a:cubicBezTo>
                <a:cubicBezTo>
                  <a:pt x="1011422" y="105735"/>
                  <a:pt x="1010453" y="98575"/>
                  <a:pt x="1010579" y="91391"/>
                </a:cubicBezTo>
                <a:cubicBezTo>
                  <a:pt x="1010481" y="84381"/>
                  <a:pt x="1011486" y="77400"/>
                  <a:pt x="1013556" y="70702"/>
                </a:cubicBezTo>
                <a:cubicBezTo>
                  <a:pt x="1015325" y="64978"/>
                  <a:pt x="1018245" y="59676"/>
                  <a:pt x="1022139" y="55123"/>
                </a:cubicBezTo>
                <a:cubicBezTo>
                  <a:pt x="1025855" y="50869"/>
                  <a:pt x="1030486" y="47510"/>
                  <a:pt x="1035684" y="45299"/>
                </a:cubicBezTo>
                <a:cubicBezTo>
                  <a:pt x="1041307" y="42952"/>
                  <a:pt x="1047353" y="41787"/>
                  <a:pt x="1053446" y="41876"/>
                </a:cubicBezTo>
                <a:cubicBezTo>
                  <a:pt x="1059589" y="41708"/>
                  <a:pt x="1065696" y="42859"/>
                  <a:pt x="1071356" y="45250"/>
                </a:cubicBezTo>
                <a:cubicBezTo>
                  <a:pt x="1076041" y="47320"/>
                  <a:pt x="1080197" y="50424"/>
                  <a:pt x="1083511" y="54329"/>
                </a:cubicBezTo>
                <a:cubicBezTo>
                  <a:pt x="1086750" y="58258"/>
                  <a:pt x="1089133" y="62821"/>
                  <a:pt x="1090507" y="67725"/>
                </a:cubicBezTo>
                <a:cubicBezTo>
                  <a:pt x="1092025" y="73066"/>
                  <a:pt x="1092776" y="78595"/>
                  <a:pt x="1092739" y="84148"/>
                </a:cubicBezTo>
                <a:close/>
                <a:moveTo>
                  <a:pt x="1076268" y="82261"/>
                </a:moveTo>
                <a:cubicBezTo>
                  <a:pt x="1076878" y="75040"/>
                  <a:pt x="1074836" y="67844"/>
                  <a:pt x="1070525" y="62019"/>
                </a:cubicBezTo>
                <a:cubicBezTo>
                  <a:pt x="1066020" y="56914"/>
                  <a:pt x="1059394" y="54199"/>
                  <a:pt x="1052602" y="54676"/>
                </a:cubicBezTo>
                <a:cubicBezTo>
                  <a:pt x="1048914" y="54597"/>
                  <a:pt x="1045257" y="55378"/>
                  <a:pt x="1041923" y="56958"/>
                </a:cubicBezTo>
                <a:cubicBezTo>
                  <a:pt x="1038959" y="58407"/>
                  <a:pt x="1036337" y="60470"/>
                  <a:pt x="1034233" y="63011"/>
                </a:cubicBezTo>
                <a:cubicBezTo>
                  <a:pt x="1032118" y="65624"/>
                  <a:pt x="1030496" y="68600"/>
                  <a:pt x="1029444" y="71793"/>
                </a:cubicBezTo>
                <a:cubicBezTo>
                  <a:pt x="1028309" y="75172"/>
                  <a:pt x="1027669" y="78698"/>
                  <a:pt x="1027546" y="82261"/>
                </a:cubicBezTo>
                <a:close/>
                <a:moveTo>
                  <a:pt x="1169841" y="52195"/>
                </a:moveTo>
                <a:cubicBezTo>
                  <a:pt x="1169841" y="53652"/>
                  <a:pt x="1169804" y="54874"/>
                  <a:pt x="1169741" y="55866"/>
                </a:cubicBezTo>
                <a:cubicBezTo>
                  <a:pt x="1169714" y="56658"/>
                  <a:pt x="1169580" y="57442"/>
                  <a:pt x="1169345" y="58198"/>
                </a:cubicBezTo>
                <a:cubicBezTo>
                  <a:pt x="1169195" y="58678"/>
                  <a:pt x="1168941" y="59119"/>
                  <a:pt x="1168600" y="59488"/>
                </a:cubicBezTo>
                <a:cubicBezTo>
                  <a:pt x="1168265" y="59801"/>
                  <a:pt x="1167817" y="59962"/>
                  <a:pt x="1167360" y="59935"/>
                </a:cubicBezTo>
                <a:cubicBezTo>
                  <a:pt x="1166693" y="59905"/>
                  <a:pt x="1166037" y="59754"/>
                  <a:pt x="1165425" y="59488"/>
                </a:cubicBezTo>
                <a:cubicBezTo>
                  <a:pt x="1164668" y="59190"/>
                  <a:pt x="1163800" y="58893"/>
                  <a:pt x="1162845" y="58595"/>
                </a:cubicBezTo>
                <a:cubicBezTo>
                  <a:pt x="1161890" y="58298"/>
                  <a:pt x="1160811" y="58018"/>
                  <a:pt x="1159620" y="57752"/>
                </a:cubicBezTo>
                <a:cubicBezTo>
                  <a:pt x="1158348" y="57481"/>
                  <a:pt x="1157051" y="57348"/>
                  <a:pt x="1155750" y="57355"/>
                </a:cubicBezTo>
                <a:cubicBezTo>
                  <a:pt x="1154080" y="57361"/>
                  <a:pt x="1152427" y="57698"/>
                  <a:pt x="1150888" y="58347"/>
                </a:cubicBezTo>
                <a:cubicBezTo>
                  <a:pt x="1149055" y="59167"/>
                  <a:pt x="1147364" y="60272"/>
                  <a:pt x="1145877" y="61622"/>
                </a:cubicBezTo>
                <a:cubicBezTo>
                  <a:pt x="1143847" y="63453"/>
                  <a:pt x="1142002" y="65481"/>
                  <a:pt x="1140370" y="67675"/>
                </a:cubicBezTo>
                <a:cubicBezTo>
                  <a:pt x="1138447" y="70192"/>
                  <a:pt x="1136331" y="73269"/>
                  <a:pt x="1134019" y="76903"/>
                </a:cubicBezTo>
                <a:lnTo>
                  <a:pt x="1134019" y="135646"/>
                </a:lnTo>
                <a:cubicBezTo>
                  <a:pt x="1134034" y="136124"/>
                  <a:pt x="1133895" y="136593"/>
                  <a:pt x="1133622" y="136986"/>
                </a:cubicBezTo>
                <a:cubicBezTo>
                  <a:pt x="1133284" y="137409"/>
                  <a:pt x="1132839" y="137735"/>
                  <a:pt x="1132332" y="137928"/>
                </a:cubicBezTo>
                <a:cubicBezTo>
                  <a:pt x="1131536" y="138238"/>
                  <a:pt x="1130702" y="138439"/>
                  <a:pt x="1129852" y="138524"/>
                </a:cubicBezTo>
                <a:cubicBezTo>
                  <a:pt x="1128500" y="138670"/>
                  <a:pt x="1127142" y="138736"/>
                  <a:pt x="1125783" y="138722"/>
                </a:cubicBezTo>
                <a:cubicBezTo>
                  <a:pt x="1124458" y="138735"/>
                  <a:pt x="1123132" y="138669"/>
                  <a:pt x="1121814" y="138524"/>
                </a:cubicBezTo>
                <a:cubicBezTo>
                  <a:pt x="1120949" y="138433"/>
                  <a:pt x="1120099" y="138233"/>
                  <a:pt x="1119284" y="137928"/>
                </a:cubicBezTo>
                <a:cubicBezTo>
                  <a:pt x="1118768" y="137752"/>
                  <a:pt x="1118319" y="137423"/>
                  <a:pt x="1117994" y="136986"/>
                </a:cubicBezTo>
                <a:cubicBezTo>
                  <a:pt x="1117749" y="136583"/>
                  <a:pt x="1117628" y="136117"/>
                  <a:pt x="1117647" y="135646"/>
                </a:cubicBezTo>
                <a:lnTo>
                  <a:pt x="1117647" y="46340"/>
                </a:lnTo>
                <a:cubicBezTo>
                  <a:pt x="1117632" y="45876"/>
                  <a:pt x="1117734" y="45416"/>
                  <a:pt x="1117944" y="45001"/>
                </a:cubicBezTo>
                <a:cubicBezTo>
                  <a:pt x="1118234" y="44560"/>
                  <a:pt x="1118649" y="44214"/>
                  <a:pt x="1119135" y="44009"/>
                </a:cubicBezTo>
                <a:cubicBezTo>
                  <a:pt x="1119854" y="43677"/>
                  <a:pt x="1120627" y="43475"/>
                  <a:pt x="1121417" y="43413"/>
                </a:cubicBezTo>
                <a:cubicBezTo>
                  <a:pt x="1122637" y="43301"/>
                  <a:pt x="1123863" y="43252"/>
                  <a:pt x="1125089" y="43265"/>
                </a:cubicBezTo>
                <a:cubicBezTo>
                  <a:pt x="1126540" y="43264"/>
                  <a:pt x="1127755" y="43314"/>
                  <a:pt x="1128711" y="43413"/>
                </a:cubicBezTo>
                <a:cubicBezTo>
                  <a:pt x="1129486" y="43463"/>
                  <a:pt x="1130245" y="43665"/>
                  <a:pt x="1130943" y="44009"/>
                </a:cubicBezTo>
                <a:cubicBezTo>
                  <a:pt x="1131398" y="44242"/>
                  <a:pt x="1131790" y="44583"/>
                  <a:pt x="1132084" y="45001"/>
                </a:cubicBezTo>
                <a:cubicBezTo>
                  <a:pt x="1132328" y="45404"/>
                  <a:pt x="1132449" y="45869"/>
                  <a:pt x="1132432" y="46340"/>
                </a:cubicBezTo>
                <a:lnTo>
                  <a:pt x="1132432" y="59339"/>
                </a:lnTo>
                <a:cubicBezTo>
                  <a:pt x="1134496" y="56251"/>
                  <a:pt x="1136802" y="53331"/>
                  <a:pt x="1139329" y="50607"/>
                </a:cubicBezTo>
                <a:cubicBezTo>
                  <a:pt x="1141168" y="48625"/>
                  <a:pt x="1143213" y="46845"/>
                  <a:pt x="1145431" y="45298"/>
                </a:cubicBezTo>
                <a:cubicBezTo>
                  <a:pt x="1147170" y="44093"/>
                  <a:pt x="1149099" y="43187"/>
                  <a:pt x="1151137" y="42619"/>
                </a:cubicBezTo>
                <a:cubicBezTo>
                  <a:pt x="1152999" y="42126"/>
                  <a:pt x="1154917" y="41875"/>
                  <a:pt x="1156843" y="41875"/>
                </a:cubicBezTo>
                <a:cubicBezTo>
                  <a:pt x="1157698" y="41875"/>
                  <a:pt x="1158678" y="41924"/>
                  <a:pt x="1159769" y="42024"/>
                </a:cubicBezTo>
                <a:cubicBezTo>
                  <a:pt x="1160920" y="42134"/>
                  <a:pt x="1162064" y="42317"/>
                  <a:pt x="1163192" y="42570"/>
                </a:cubicBezTo>
                <a:cubicBezTo>
                  <a:pt x="1164283" y="42808"/>
                  <a:pt x="1165360" y="43106"/>
                  <a:pt x="1166417" y="43463"/>
                </a:cubicBezTo>
                <a:cubicBezTo>
                  <a:pt x="1167144" y="43681"/>
                  <a:pt x="1167832" y="44016"/>
                  <a:pt x="1168452" y="44455"/>
                </a:cubicBezTo>
                <a:cubicBezTo>
                  <a:pt x="1168781" y="44708"/>
                  <a:pt x="1169052" y="45030"/>
                  <a:pt x="1169245" y="45398"/>
                </a:cubicBezTo>
                <a:cubicBezTo>
                  <a:pt x="1169400" y="45765"/>
                  <a:pt x="1169517" y="46147"/>
                  <a:pt x="1169593" y="46539"/>
                </a:cubicBezTo>
                <a:cubicBezTo>
                  <a:pt x="1169711" y="47211"/>
                  <a:pt x="1169778" y="47891"/>
                  <a:pt x="1169791" y="48573"/>
                </a:cubicBezTo>
                <a:cubicBezTo>
                  <a:pt x="1169828" y="49466"/>
                  <a:pt x="1169841" y="50675"/>
                  <a:pt x="1169841" y="52195"/>
                </a:cubicBezTo>
                <a:close/>
                <a:moveTo>
                  <a:pt x="1245453" y="131181"/>
                </a:moveTo>
                <a:cubicBezTo>
                  <a:pt x="1245470" y="132263"/>
                  <a:pt x="1245370" y="133345"/>
                  <a:pt x="1245155" y="134406"/>
                </a:cubicBezTo>
                <a:cubicBezTo>
                  <a:pt x="1245002" y="135156"/>
                  <a:pt x="1244769" y="135888"/>
                  <a:pt x="1244461" y="136589"/>
                </a:cubicBezTo>
                <a:cubicBezTo>
                  <a:pt x="1244245" y="137100"/>
                  <a:pt x="1243860" y="137521"/>
                  <a:pt x="1243369" y="137779"/>
                </a:cubicBezTo>
                <a:cubicBezTo>
                  <a:pt x="1242908" y="138014"/>
                  <a:pt x="1242398" y="138133"/>
                  <a:pt x="1241881" y="138127"/>
                </a:cubicBezTo>
                <a:lnTo>
                  <a:pt x="1186908" y="138127"/>
                </a:lnTo>
                <a:cubicBezTo>
                  <a:pt x="1185621" y="138171"/>
                  <a:pt x="1184377" y="137666"/>
                  <a:pt x="1183485" y="136738"/>
                </a:cubicBezTo>
                <a:cubicBezTo>
                  <a:pt x="1182462" y="135409"/>
                  <a:pt x="1181983" y="133742"/>
                  <a:pt x="1182145" y="132074"/>
                </a:cubicBezTo>
                <a:lnTo>
                  <a:pt x="1182145" y="128700"/>
                </a:lnTo>
                <a:cubicBezTo>
                  <a:pt x="1182136" y="127869"/>
                  <a:pt x="1182202" y="127039"/>
                  <a:pt x="1182344" y="126219"/>
                </a:cubicBezTo>
                <a:cubicBezTo>
                  <a:pt x="1182485" y="125477"/>
                  <a:pt x="1182684" y="124747"/>
                  <a:pt x="1182939" y="124036"/>
                </a:cubicBezTo>
                <a:cubicBezTo>
                  <a:pt x="1183240" y="123232"/>
                  <a:pt x="1183606" y="122452"/>
                  <a:pt x="1184030" y="121704"/>
                </a:cubicBezTo>
                <a:cubicBezTo>
                  <a:pt x="1184489" y="120880"/>
                  <a:pt x="1185060" y="119937"/>
                  <a:pt x="1185717" y="118876"/>
                </a:cubicBezTo>
                <a:lnTo>
                  <a:pt x="1225111" y="57553"/>
                </a:lnTo>
                <a:lnTo>
                  <a:pt x="1186908" y="57553"/>
                </a:lnTo>
                <a:cubicBezTo>
                  <a:pt x="1185821" y="57535"/>
                  <a:pt x="1184840" y="56900"/>
                  <a:pt x="1184378" y="55916"/>
                </a:cubicBezTo>
                <a:cubicBezTo>
                  <a:pt x="1183632" y="54251"/>
                  <a:pt x="1183309" y="52427"/>
                  <a:pt x="1183435" y="50607"/>
                </a:cubicBezTo>
                <a:cubicBezTo>
                  <a:pt x="1183423" y="49561"/>
                  <a:pt x="1183489" y="48517"/>
                  <a:pt x="1183633" y="47481"/>
                </a:cubicBezTo>
                <a:cubicBezTo>
                  <a:pt x="1183727" y="46723"/>
                  <a:pt x="1183945" y="45986"/>
                  <a:pt x="1184278" y="45298"/>
                </a:cubicBezTo>
                <a:cubicBezTo>
                  <a:pt x="1184516" y="44802"/>
                  <a:pt x="1184896" y="44387"/>
                  <a:pt x="1185370" y="44107"/>
                </a:cubicBezTo>
                <a:cubicBezTo>
                  <a:pt x="1185846" y="43867"/>
                  <a:pt x="1186375" y="43747"/>
                  <a:pt x="1186908" y="43760"/>
                </a:cubicBezTo>
                <a:lnTo>
                  <a:pt x="1238110" y="43760"/>
                </a:lnTo>
                <a:cubicBezTo>
                  <a:pt x="1238767" y="43748"/>
                  <a:pt x="1239422" y="43849"/>
                  <a:pt x="1240045" y="44058"/>
                </a:cubicBezTo>
                <a:cubicBezTo>
                  <a:pt x="1240603" y="44257"/>
                  <a:pt x="1241099" y="44599"/>
                  <a:pt x="1241484" y="45050"/>
                </a:cubicBezTo>
                <a:cubicBezTo>
                  <a:pt x="1241912" y="45578"/>
                  <a:pt x="1242233" y="46185"/>
                  <a:pt x="1242426" y="46836"/>
                </a:cubicBezTo>
                <a:cubicBezTo>
                  <a:pt x="1242683" y="47739"/>
                  <a:pt x="1242800" y="48676"/>
                  <a:pt x="1242774" y="49615"/>
                </a:cubicBezTo>
                <a:lnTo>
                  <a:pt x="1242774" y="52790"/>
                </a:lnTo>
                <a:cubicBezTo>
                  <a:pt x="1242781" y="53654"/>
                  <a:pt x="1242715" y="54517"/>
                  <a:pt x="1242575" y="55370"/>
                </a:cubicBezTo>
                <a:cubicBezTo>
                  <a:pt x="1242440" y="56162"/>
                  <a:pt x="1242240" y="56942"/>
                  <a:pt x="1241980" y="57702"/>
                </a:cubicBezTo>
                <a:cubicBezTo>
                  <a:pt x="1241682" y="58540"/>
                  <a:pt x="1241317" y="59353"/>
                  <a:pt x="1240888" y="60133"/>
                </a:cubicBezTo>
                <a:cubicBezTo>
                  <a:pt x="1240429" y="60995"/>
                  <a:pt x="1239859" y="61956"/>
                  <a:pt x="1239201" y="63010"/>
                </a:cubicBezTo>
                <a:lnTo>
                  <a:pt x="1200006" y="124334"/>
                </a:lnTo>
                <a:lnTo>
                  <a:pt x="1241881" y="124334"/>
                </a:lnTo>
                <a:cubicBezTo>
                  <a:pt x="1242381" y="124328"/>
                  <a:pt x="1242876" y="124447"/>
                  <a:pt x="1243319" y="124681"/>
                </a:cubicBezTo>
                <a:cubicBezTo>
                  <a:pt x="1243785" y="124950"/>
                  <a:pt x="1244164" y="125345"/>
                  <a:pt x="1244411" y="125822"/>
                </a:cubicBezTo>
                <a:cubicBezTo>
                  <a:pt x="1244759" y="126494"/>
                  <a:pt x="1245009" y="127213"/>
                  <a:pt x="1245155" y="127956"/>
                </a:cubicBezTo>
                <a:cubicBezTo>
                  <a:pt x="1245370" y="129017"/>
                  <a:pt x="1245469" y="130098"/>
                  <a:pt x="1245453" y="131180"/>
                </a:cubicBezTo>
                <a:close/>
                <a:moveTo>
                  <a:pt x="1287030" y="16175"/>
                </a:moveTo>
                <a:cubicBezTo>
                  <a:pt x="1287352" y="18973"/>
                  <a:pt x="1286569" y="21786"/>
                  <a:pt x="1284847" y="24014"/>
                </a:cubicBezTo>
                <a:cubicBezTo>
                  <a:pt x="1282512" y="25666"/>
                  <a:pt x="1279653" y="26407"/>
                  <a:pt x="1276809" y="26098"/>
                </a:cubicBezTo>
                <a:cubicBezTo>
                  <a:pt x="1274020" y="26401"/>
                  <a:pt x="1271215" y="25678"/>
                  <a:pt x="1268920" y="24064"/>
                </a:cubicBezTo>
                <a:cubicBezTo>
                  <a:pt x="1267230" y="21878"/>
                  <a:pt x="1266464" y="19117"/>
                  <a:pt x="1266786" y="16373"/>
                </a:cubicBezTo>
                <a:cubicBezTo>
                  <a:pt x="1266464" y="13576"/>
                  <a:pt x="1267248" y="10763"/>
                  <a:pt x="1268969" y="8534"/>
                </a:cubicBezTo>
                <a:cubicBezTo>
                  <a:pt x="1271304" y="6882"/>
                  <a:pt x="1274163" y="6141"/>
                  <a:pt x="1277007" y="6451"/>
                </a:cubicBezTo>
                <a:cubicBezTo>
                  <a:pt x="1279796" y="6150"/>
                  <a:pt x="1282599" y="6873"/>
                  <a:pt x="1284895" y="8485"/>
                </a:cubicBezTo>
                <a:cubicBezTo>
                  <a:pt x="1286585" y="10671"/>
                  <a:pt x="1287351" y="13431"/>
                  <a:pt x="1287030" y="16175"/>
                </a:cubicBezTo>
                <a:close/>
                <a:moveTo>
                  <a:pt x="1285144" y="135646"/>
                </a:moveTo>
                <a:cubicBezTo>
                  <a:pt x="1285159" y="136124"/>
                  <a:pt x="1285020" y="136593"/>
                  <a:pt x="1284747" y="136986"/>
                </a:cubicBezTo>
                <a:cubicBezTo>
                  <a:pt x="1284409" y="137409"/>
                  <a:pt x="1283964" y="137735"/>
                  <a:pt x="1283457" y="137928"/>
                </a:cubicBezTo>
                <a:cubicBezTo>
                  <a:pt x="1282661" y="138238"/>
                  <a:pt x="1281827" y="138439"/>
                  <a:pt x="1280977" y="138524"/>
                </a:cubicBezTo>
                <a:cubicBezTo>
                  <a:pt x="1279625" y="138670"/>
                  <a:pt x="1278267" y="138736"/>
                  <a:pt x="1276908" y="138722"/>
                </a:cubicBezTo>
                <a:cubicBezTo>
                  <a:pt x="1275583" y="138735"/>
                  <a:pt x="1274257" y="138669"/>
                  <a:pt x="1272939" y="138524"/>
                </a:cubicBezTo>
                <a:cubicBezTo>
                  <a:pt x="1272074" y="138433"/>
                  <a:pt x="1271224" y="138233"/>
                  <a:pt x="1270409" y="137928"/>
                </a:cubicBezTo>
                <a:cubicBezTo>
                  <a:pt x="1269893" y="137752"/>
                  <a:pt x="1269443" y="137423"/>
                  <a:pt x="1269119" y="136986"/>
                </a:cubicBezTo>
                <a:cubicBezTo>
                  <a:pt x="1268874" y="136583"/>
                  <a:pt x="1268753" y="136117"/>
                  <a:pt x="1268772" y="135646"/>
                </a:cubicBezTo>
                <a:lnTo>
                  <a:pt x="1268772" y="46340"/>
                </a:lnTo>
                <a:cubicBezTo>
                  <a:pt x="1268768" y="45887"/>
                  <a:pt x="1268888" y="45441"/>
                  <a:pt x="1269119" y="45050"/>
                </a:cubicBezTo>
                <a:cubicBezTo>
                  <a:pt x="1269431" y="44590"/>
                  <a:pt x="1269883" y="44242"/>
                  <a:pt x="1270409" y="44058"/>
                </a:cubicBezTo>
                <a:cubicBezTo>
                  <a:pt x="1271224" y="43753"/>
                  <a:pt x="1272074" y="43553"/>
                  <a:pt x="1272939" y="43463"/>
                </a:cubicBezTo>
                <a:cubicBezTo>
                  <a:pt x="1274257" y="43318"/>
                  <a:pt x="1275583" y="43252"/>
                  <a:pt x="1276908" y="43264"/>
                </a:cubicBezTo>
                <a:cubicBezTo>
                  <a:pt x="1278267" y="43250"/>
                  <a:pt x="1279625" y="43316"/>
                  <a:pt x="1280977" y="43463"/>
                </a:cubicBezTo>
                <a:cubicBezTo>
                  <a:pt x="1281827" y="43548"/>
                  <a:pt x="1282661" y="43748"/>
                  <a:pt x="1283457" y="44058"/>
                </a:cubicBezTo>
                <a:cubicBezTo>
                  <a:pt x="1283973" y="44259"/>
                  <a:pt x="1284420" y="44604"/>
                  <a:pt x="1284747" y="45050"/>
                </a:cubicBezTo>
                <a:cubicBezTo>
                  <a:pt x="1285005" y="45432"/>
                  <a:pt x="1285143" y="45881"/>
                  <a:pt x="1285144" y="46340"/>
                </a:cubicBezTo>
                <a:close/>
                <a:moveTo>
                  <a:pt x="1379610" y="122052"/>
                </a:moveTo>
                <a:cubicBezTo>
                  <a:pt x="1379610" y="123180"/>
                  <a:pt x="1379573" y="124154"/>
                  <a:pt x="1379511" y="124979"/>
                </a:cubicBezTo>
                <a:cubicBezTo>
                  <a:pt x="1379466" y="125684"/>
                  <a:pt x="1379350" y="126382"/>
                  <a:pt x="1379163" y="127063"/>
                </a:cubicBezTo>
                <a:cubicBezTo>
                  <a:pt x="1379021" y="127580"/>
                  <a:pt x="1378821" y="128079"/>
                  <a:pt x="1378568" y="128551"/>
                </a:cubicBezTo>
                <a:cubicBezTo>
                  <a:pt x="1378122" y="129246"/>
                  <a:pt x="1377589" y="129879"/>
                  <a:pt x="1376980" y="130437"/>
                </a:cubicBezTo>
                <a:cubicBezTo>
                  <a:pt x="1375689" y="131610"/>
                  <a:pt x="1374275" y="132641"/>
                  <a:pt x="1372764" y="133513"/>
                </a:cubicBezTo>
                <a:cubicBezTo>
                  <a:pt x="1370638" y="134810"/>
                  <a:pt x="1368395" y="135906"/>
                  <a:pt x="1366066" y="136787"/>
                </a:cubicBezTo>
                <a:cubicBezTo>
                  <a:pt x="1363440" y="137790"/>
                  <a:pt x="1360735" y="138570"/>
                  <a:pt x="1357979" y="139119"/>
                </a:cubicBezTo>
                <a:cubicBezTo>
                  <a:pt x="1355007" y="139721"/>
                  <a:pt x="1351982" y="140020"/>
                  <a:pt x="1348949" y="140012"/>
                </a:cubicBezTo>
                <a:cubicBezTo>
                  <a:pt x="1343104" y="140119"/>
                  <a:pt x="1337297" y="139039"/>
                  <a:pt x="1331882" y="136837"/>
                </a:cubicBezTo>
                <a:cubicBezTo>
                  <a:pt x="1327035" y="134808"/>
                  <a:pt x="1322759" y="131623"/>
                  <a:pt x="1319428" y="127559"/>
                </a:cubicBezTo>
                <a:cubicBezTo>
                  <a:pt x="1315900" y="123129"/>
                  <a:pt x="1313302" y="118033"/>
                  <a:pt x="1311788" y="112576"/>
                </a:cubicBezTo>
                <a:cubicBezTo>
                  <a:pt x="1309937" y="105906"/>
                  <a:pt x="1309052" y="99006"/>
                  <a:pt x="1309159" y="92085"/>
                </a:cubicBezTo>
                <a:cubicBezTo>
                  <a:pt x="1308997" y="84402"/>
                  <a:pt x="1310086" y="76744"/>
                  <a:pt x="1312384" y="69411"/>
                </a:cubicBezTo>
                <a:cubicBezTo>
                  <a:pt x="1314203" y="63671"/>
                  <a:pt x="1317213" y="58380"/>
                  <a:pt x="1321215" y="53882"/>
                </a:cubicBezTo>
                <a:cubicBezTo>
                  <a:pt x="1324862" y="49910"/>
                  <a:pt x="1329379" y="46837"/>
                  <a:pt x="1334413" y="44902"/>
                </a:cubicBezTo>
                <a:cubicBezTo>
                  <a:pt x="1339659" y="42919"/>
                  <a:pt x="1345227" y="41926"/>
                  <a:pt x="1350836" y="41975"/>
                </a:cubicBezTo>
                <a:cubicBezTo>
                  <a:pt x="1353617" y="41970"/>
                  <a:pt x="1356392" y="42236"/>
                  <a:pt x="1359121" y="42769"/>
                </a:cubicBezTo>
                <a:cubicBezTo>
                  <a:pt x="1361639" y="43256"/>
                  <a:pt x="1364112" y="43953"/>
                  <a:pt x="1366513" y="44853"/>
                </a:cubicBezTo>
                <a:cubicBezTo>
                  <a:pt x="1368610" y="45639"/>
                  <a:pt x="1370622" y="46636"/>
                  <a:pt x="1372517" y="47829"/>
                </a:cubicBezTo>
                <a:cubicBezTo>
                  <a:pt x="1373882" y="48661"/>
                  <a:pt x="1375161" y="49625"/>
                  <a:pt x="1376337" y="50707"/>
                </a:cubicBezTo>
                <a:cubicBezTo>
                  <a:pt x="1376941" y="51282"/>
                  <a:pt x="1377490" y="51913"/>
                  <a:pt x="1377974" y="52592"/>
                </a:cubicBezTo>
                <a:cubicBezTo>
                  <a:pt x="1378293" y="53103"/>
                  <a:pt x="1378543" y="53654"/>
                  <a:pt x="1378718" y="54230"/>
                </a:cubicBezTo>
                <a:cubicBezTo>
                  <a:pt x="1378931" y="54924"/>
                  <a:pt x="1379064" y="55639"/>
                  <a:pt x="1379115" y="56363"/>
                </a:cubicBezTo>
                <a:cubicBezTo>
                  <a:pt x="1379176" y="57157"/>
                  <a:pt x="1379214" y="58149"/>
                  <a:pt x="1379214" y="59340"/>
                </a:cubicBezTo>
                <a:cubicBezTo>
                  <a:pt x="1379352" y="61188"/>
                  <a:pt x="1379045" y="63042"/>
                  <a:pt x="1378321" y="64748"/>
                </a:cubicBezTo>
                <a:cubicBezTo>
                  <a:pt x="1377939" y="65630"/>
                  <a:pt x="1377097" y="66224"/>
                  <a:pt x="1376138" y="66286"/>
                </a:cubicBezTo>
                <a:cubicBezTo>
                  <a:pt x="1374842" y="66151"/>
                  <a:pt x="1373633" y="65573"/>
                  <a:pt x="1372714" y="64649"/>
                </a:cubicBezTo>
                <a:cubicBezTo>
                  <a:pt x="1371144" y="63352"/>
                  <a:pt x="1369505" y="62143"/>
                  <a:pt x="1367802" y="61027"/>
                </a:cubicBezTo>
                <a:cubicBezTo>
                  <a:pt x="1365542" y="59564"/>
                  <a:pt x="1363130" y="58350"/>
                  <a:pt x="1360608" y="57405"/>
                </a:cubicBezTo>
                <a:cubicBezTo>
                  <a:pt x="1357414" y="56249"/>
                  <a:pt x="1354033" y="55694"/>
                  <a:pt x="1350636" y="55768"/>
                </a:cubicBezTo>
                <a:cubicBezTo>
                  <a:pt x="1343430" y="55432"/>
                  <a:pt x="1336569" y="58872"/>
                  <a:pt x="1332527" y="64847"/>
                </a:cubicBezTo>
                <a:cubicBezTo>
                  <a:pt x="1327831" y="72798"/>
                  <a:pt x="1325636" y="81977"/>
                  <a:pt x="1326226" y="91192"/>
                </a:cubicBezTo>
                <a:cubicBezTo>
                  <a:pt x="1326151" y="96284"/>
                  <a:pt x="1326701" y="101366"/>
                  <a:pt x="1327863" y="106325"/>
                </a:cubicBezTo>
                <a:cubicBezTo>
                  <a:pt x="1328756" y="110221"/>
                  <a:pt x="1330389" y="113910"/>
                  <a:pt x="1332675" y="117190"/>
                </a:cubicBezTo>
                <a:cubicBezTo>
                  <a:pt x="1334664" y="119996"/>
                  <a:pt x="1337349" y="122235"/>
                  <a:pt x="1340465" y="123690"/>
                </a:cubicBezTo>
                <a:cubicBezTo>
                  <a:pt x="1343789" y="125165"/>
                  <a:pt x="1347396" y="125894"/>
                  <a:pt x="1351032" y="125823"/>
                </a:cubicBezTo>
                <a:cubicBezTo>
                  <a:pt x="1354425" y="125894"/>
                  <a:pt x="1357799" y="125286"/>
                  <a:pt x="1360955" y="124037"/>
                </a:cubicBezTo>
                <a:cubicBezTo>
                  <a:pt x="1363545" y="122983"/>
                  <a:pt x="1366022" y="121670"/>
                  <a:pt x="1368347" y="120118"/>
                </a:cubicBezTo>
                <a:cubicBezTo>
                  <a:pt x="1370431" y="118698"/>
                  <a:pt x="1372184" y="117408"/>
                  <a:pt x="1373606" y="116248"/>
                </a:cubicBezTo>
                <a:cubicBezTo>
                  <a:pt x="1374511" y="115344"/>
                  <a:pt x="1375671" y="114738"/>
                  <a:pt x="1376931" y="114512"/>
                </a:cubicBezTo>
                <a:cubicBezTo>
                  <a:pt x="1377361" y="114504"/>
                  <a:pt x="1377781" y="114644"/>
                  <a:pt x="1378121" y="114908"/>
                </a:cubicBezTo>
                <a:cubicBezTo>
                  <a:pt x="1378516" y="115273"/>
                  <a:pt x="1378807" y="115735"/>
                  <a:pt x="1378965" y="116248"/>
                </a:cubicBezTo>
                <a:cubicBezTo>
                  <a:pt x="1379228" y="117018"/>
                  <a:pt x="1379394" y="117818"/>
                  <a:pt x="1379461" y="118630"/>
                </a:cubicBezTo>
                <a:cubicBezTo>
                  <a:pt x="1379568" y="119767"/>
                  <a:pt x="1379618" y="120909"/>
                  <a:pt x="1379610" y="122052"/>
                </a:cubicBezTo>
                <a:close/>
                <a:moveTo>
                  <a:pt x="1478243" y="135646"/>
                </a:moveTo>
                <a:cubicBezTo>
                  <a:pt x="1478258" y="136124"/>
                  <a:pt x="1478119" y="136593"/>
                  <a:pt x="1477846" y="136986"/>
                </a:cubicBezTo>
                <a:cubicBezTo>
                  <a:pt x="1477508" y="137409"/>
                  <a:pt x="1477062" y="137735"/>
                  <a:pt x="1476556" y="137928"/>
                </a:cubicBezTo>
                <a:cubicBezTo>
                  <a:pt x="1475760" y="138238"/>
                  <a:pt x="1474926" y="138439"/>
                  <a:pt x="1474075" y="138524"/>
                </a:cubicBezTo>
                <a:cubicBezTo>
                  <a:pt x="1472757" y="138669"/>
                  <a:pt x="1471432" y="138735"/>
                  <a:pt x="1470106" y="138722"/>
                </a:cubicBezTo>
                <a:cubicBezTo>
                  <a:pt x="1468747" y="138736"/>
                  <a:pt x="1467389" y="138670"/>
                  <a:pt x="1466038" y="138524"/>
                </a:cubicBezTo>
                <a:cubicBezTo>
                  <a:pt x="1465187" y="138438"/>
                  <a:pt x="1464353" y="138238"/>
                  <a:pt x="1463557" y="137928"/>
                </a:cubicBezTo>
                <a:cubicBezTo>
                  <a:pt x="1463051" y="137735"/>
                  <a:pt x="1462605" y="137409"/>
                  <a:pt x="1462267" y="136986"/>
                </a:cubicBezTo>
                <a:cubicBezTo>
                  <a:pt x="1461994" y="136593"/>
                  <a:pt x="1461856" y="136124"/>
                  <a:pt x="1461870" y="135646"/>
                </a:cubicBezTo>
                <a:lnTo>
                  <a:pt x="1461870" y="83353"/>
                </a:lnTo>
                <a:cubicBezTo>
                  <a:pt x="1461969" y="79218"/>
                  <a:pt x="1461569" y="75087"/>
                  <a:pt x="1460680" y="71048"/>
                </a:cubicBezTo>
                <a:cubicBezTo>
                  <a:pt x="1459996" y="68188"/>
                  <a:pt x="1458821" y="65469"/>
                  <a:pt x="1457207" y="63011"/>
                </a:cubicBezTo>
                <a:cubicBezTo>
                  <a:pt x="1455727" y="60801"/>
                  <a:pt x="1453691" y="59021"/>
                  <a:pt x="1451302" y="57851"/>
                </a:cubicBezTo>
                <a:cubicBezTo>
                  <a:pt x="1448683" y="56616"/>
                  <a:pt x="1445813" y="56004"/>
                  <a:pt x="1442918" y="56065"/>
                </a:cubicBezTo>
                <a:cubicBezTo>
                  <a:pt x="1438459" y="56188"/>
                  <a:pt x="1434153" y="57716"/>
                  <a:pt x="1430613" y="60431"/>
                </a:cubicBezTo>
                <a:cubicBezTo>
                  <a:pt x="1425751" y="64091"/>
                  <a:pt x="1421411" y="68398"/>
                  <a:pt x="1417714" y="73231"/>
                </a:cubicBezTo>
                <a:lnTo>
                  <a:pt x="1417714" y="135646"/>
                </a:lnTo>
                <a:cubicBezTo>
                  <a:pt x="1417728" y="136124"/>
                  <a:pt x="1417590" y="136593"/>
                  <a:pt x="1417317" y="136986"/>
                </a:cubicBezTo>
                <a:cubicBezTo>
                  <a:pt x="1416979" y="137409"/>
                  <a:pt x="1416533" y="137735"/>
                  <a:pt x="1416027" y="137928"/>
                </a:cubicBezTo>
                <a:cubicBezTo>
                  <a:pt x="1415231" y="138238"/>
                  <a:pt x="1414396" y="138439"/>
                  <a:pt x="1413546" y="138524"/>
                </a:cubicBezTo>
                <a:cubicBezTo>
                  <a:pt x="1412195" y="138670"/>
                  <a:pt x="1410837" y="138736"/>
                  <a:pt x="1409478" y="138722"/>
                </a:cubicBezTo>
                <a:cubicBezTo>
                  <a:pt x="1408152" y="138735"/>
                  <a:pt x="1406826" y="138669"/>
                  <a:pt x="1405508" y="138524"/>
                </a:cubicBezTo>
                <a:cubicBezTo>
                  <a:pt x="1404643" y="138433"/>
                  <a:pt x="1403793" y="138233"/>
                  <a:pt x="1402978" y="137928"/>
                </a:cubicBezTo>
                <a:cubicBezTo>
                  <a:pt x="1402463" y="137752"/>
                  <a:pt x="1402012" y="137423"/>
                  <a:pt x="1401688" y="136986"/>
                </a:cubicBezTo>
                <a:cubicBezTo>
                  <a:pt x="1401443" y="136583"/>
                  <a:pt x="1401322" y="136117"/>
                  <a:pt x="1401341" y="135646"/>
                </a:cubicBezTo>
                <a:lnTo>
                  <a:pt x="1401341" y="3077"/>
                </a:lnTo>
                <a:cubicBezTo>
                  <a:pt x="1401328" y="2591"/>
                  <a:pt x="1401448" y="2110"/>
                  <a:pt x="1401688" y="1688"/>
                </a:cubicBezTo>
                <a:cubicBezTo>
                  <a:pt x="1402001" y="1227"/>
                  <a:pt x="1402453" y="879"/>
                  <a:pt x="1402978" y="695"/>
                </a:cubicBezTo>
                <a:cubicBezTo>
                  <a:pt x="1403793" y="391"/>
                  <a:pt x="1404643" y="191"/>
                  <a:pt x="1405508" y="100"/>
                </a:cubicBezTo>
                <a:cubicBezTo>
                  <a:pt x="1406826" y="-45"/>
                  <a:pt x="1408152" y="-112"/>
                  <a:pt x="1409478" y="-99"/>
                </a:cubicBezTo>
                <a:cubicBezTo>
                  <a:pt x="1410837" y="-113"/>
                  <a:pt x="1412195" y="-47"/>
                  <a:pt x="1413546" y="100"/>
                </a:cubicBezTo>
                <a:cubicBezTo>
                  <a:pt x="1414396" y="185"/>
                  <a:pt x="1415231" y="385"/>
                  <a:pt x="1416027" y="695"/>
                </a:cubicBezTo>
                <a:cubicBezTo>
                  <a:pt x="1416542" y="897"/>
                  <a:pt x="1416989" y="1241"/>
                  <a:pt x="1417317" y="1688"/>
                </a:cubicBezTo>
                <a:cubicBezTo>
                  <a:pt x="1417584" y="2101"/>
                  <a:pt x="1417722" y="2585"/>
                  <a:pt x="1417714" y="3077"/>
                </a:cubicBezTo>
                <a:lnTo>
                  <a:pt x="1417714" y="56561"/>
                </a:lnTo>
                <a:cubicBezTo>
                  <a:pt x="1421778" y="52091"/>
                  <a:pt x="1426577" y="48349"/>
                  <a:pt x="1431903" y="45497"/>
                </a:cubicBezTo>
                <a:cubicBezTo>
                  <a:pt x="1436344" y="43164"/>
                  <a:pt x="1441276" y="41922"/>
                  <a:pt x="1446291" y="41875"/>
                </a:cubicBezTo>
                <a:cubicBezTo>
                  <a:pt x="1451468" y="41713"/>
                  <a:pt x="1456613" y="42749"/>
                  <a:pt x="1461324" y="44901"/>
                </a:cubicBezTo>
                <a:cubicBezTo>
                  <a:pt x="1465211" y="46774"/>
                  <a:pt x="1468596" y="49546"/>
                  <a:pt x="1471198" y="52988"/>
                </a:cubicBezTo>
                <a:cubicBezTo>
                  <a:pt x="1473790" y="56531"/>
                  <a:pt x="1475630" y="60566"/>
                  <a:pt x="1476606" y="64846"/>
                </a:cubicBezTo>
                <a:cubicBezTo>
                  <a:pt x="1477787" y="70238"/>
                  <a:pt x="1478336" y="75750"/>
                  <a:pt x="1478243" y="81269"/>
                </a:cubicBezTo>
                <a:close/>
                <a:moveTo>
                  <a:pt x="1552664" y="129097"/>
                </a:moveTo>
                <a:cubicBezTo>
                  <a:pt x="1552699" y="130628"/>
                  <a:pt x="1552566" y="132159"/>
                  <a:pt x="1552267" y="133661"/>
                </a:cubicBezTo>
                <a:cubicBezTo>
                  <a:pt x="1552109" y="134583"/>
                  <a:pt x="1551697" y="135443"/>
                  <a:pt x="1551077" y="136142"/>
                </a:cubicBezTo>
                <a:cubicBezTo>
                  <a:pt x="1550381" y="136780"/>
                  <a:pt x="1549574" y="137284"/>
                  <a:pt x="1548695" y="137631"/>
                </a:cubicBezTo>
                <a:cubicBezTo>
                  <a:pt x="1547528" y="138129"/>
                  <a:pt x="1546315" y="138511"/>
                  <a:pt x="1545073" y="138772"/>
                </a:cubicBezTo>
                <a:cubicBezTo>
                  <a:pt x="1543721" y="139069"/>
                  <a:pt x="1542283" y="139318"/>
                  <a:pt x="1540757" y="139516"/>
                </a:cubicBezTo>
                <a:cubicBezTo>
                  <a:pt x="1539244" y="139714"/>
                  <a:pt x="1537719" y="139813"/>
                  <a:pt x="1536192" y="139814"/>
                </a:cubicBezTo>
                <a:cubicBezTo>
                  <a:pt x="1532147" y="139906"/>
                  <a:pt x="1528115" y="139284"/>
                  <a:pt x="1524285" y="137978"/>
                </a:cubicBezTo>
                <a:cubicBezTo>
                  <a:pt x="1521136" y="136864"/>
                  <a:pt x="1518332" y="134949"/>
                  <a:pt x="1516148" y="132421"/>
                </a:cubicBezTo>
                <a:cubicBezTo>
                  <a:pt x="1513897" y="129681"/>
                  <a:pt x="1512317" y="126453"/>
                  <a:pt x="1511534" y="122994"/>
                </a:cubicBezTo>
                <a:cubicBezTo>
                  <a:pt x="1510510" y="118588"/>
                  <a:pt x="1510026" y="114073"/>
                  <a:pt x="1510095" y="109549"/>
                </a:cubicBezTo>
                <a:lnTo>
                  <a:pt x="1510095" y="57355"/>
                </a:lnTo>
                <a:lnTo>
                  <a:pt x="1497593" y="57355"/>
                </a:lnTo>
                <a:cubicBezTo>
                  <a:pt x="1496558" y="57331"/>
                  <a:pt x="1495631" y="56712"/>
                  <a:pt x="1495211" y="55767"/>
                </a:cubicBezTo>
                <a:cubicBezTo>
                  <a:pt x="1494505" y="54143"/>
                  <a:pt x="1494199" y="52374"/>
                  <a:pt x="1494318" y="50607"/>
                </a:cubicBezTo>
                <a:cubicBezTo>
                  <a:pt x="1494305" y="49543"/>
                  <a:pt x="1494388" y="48481"/>
                  <a:pt x="1494566" y="47432"/>
                </a:cubicBezTo>
                <a:cubicBezTo>
                  <a:pt x="1494694" y="46697"/>
                  <a:pt x="1494910" y="45981"/>
                  <a:pt x="1495211" y="45298"/>
                </a:cubicBezTo>
                <a:cubicBezTo>
                  <a:pt x="1495420" y="44798"/>
                  <a:pt x="1495785" y="44380"/>
                  <a:pt x="1496252" y="44107"/>
                </a:cubicBezTo>
                <a:cubicBezTo>
                  <a:pt x="1496696" y="43874"/>
                  <a:pt x="1497190" y="43754"/>
                  <a:pt x="1497691" y="43760"/>
                </a:cubicBezTo>
                <a:lnTo>
                  <a:pt x="1510095" y="43760"/>
                </a:lnTo>
                <a:lnTo>
                  <a:pt x="1510095" y="22525"/>
                </a:lnTo>
                <a:cubicBezTo>
                  <a:pt x="1510091" y="22072"/>
                  <a:pt x="1510211" y="21626"/>
                  <a:pt x="1510442" y="21235"/>
                </a:cubicBezTo>
                <a:cubicBezTo>
                  <a:pt x="1510758" y="20767"/>
                  <a:pt x="1511208" y="20405"/>
                  <a:pt x="1511732" y="20194"/>
                </a:cubicBezTo>
                <a:cubicBezTo>
                  <a:pt x="1512538" y="19852"/>
                  <a:pt x="1513391" y="19635"/>
                  <a:pt x="1514262" y="19549"/>
                </a:cubicBezTo>
                <a:cubicBezTo>
                  <a:pt x="1515580" y="19404"/>
                  <a:pt x="1516906" y="19337"/>
                  <a:pt x="1518231" y="19350"/>
                </a:cubicBezTo>
                <a:cubicBezTo>
                  <a:pt x="1519590" y="19336"/>
                  <a:pt x="1520948" y="19402"/>
                  <a:pt x="1522300" y="19549"/>
                </a:cubicBezTo>
                <a:cubicBezTo>
                  <a:pt x="1523155" y="19629"/>
                  <a:pt x="1523993" y="19847"/>
                  <a:pt x="1524780" y="20194"/>
                </a:cubicBezTo>
                <a:cubicBezTo>
                  <a:pt x="1525294" y="20422"/>
                  <a:pt x="1525739" y="20781"/>
                  <a:pt x="1526070" y="21235"/>
                </a:cubicBezTo>
                <a:cubicBezTo>
                  <a:pt x="1526328" y="21616"/>
                  <a:pt x="1526466" y="22065"/>
                  <a:pt x="1526467" y="22525"/>
                </a:cubicBezTo>
                <a:lnTo>
                  <a:pt x="1526467" y="43760"/>
                </a:lnTo>
                <a:lnTo>
                  <a:pt x="1549389" y="43760"/>
                </a:lnTo>
                <a:cubicBezTo>
                  <a:pt x="1549875" y="43750"/>
                  <a:pt x="1550354" y="43870"/>
                  <a:pt x="1550778" y="44107"/>
                </a:cubicBezTo>
                <a:cubicBezTo>
                  <a:pt x="1551228" y="44402"/>
                  <a:pt x="1551588" y="44814"/>
                  <a:pt x="1551819" y="45298"/>
                </a:cubicBezTo>
                <a:cubicBezTo>
                  <a:pt x="1552148" y="45970"/>
                  <a:pt x="1552366" y="46691"/>
                  <a:pt x="1552464" y="47432"/>
                </a:cubicBezTo>
                <a:cubicBezTo>
                  <a:pt x="1552611" y="48484"/>
                  <a:pt x="1552678" y="49545"/>
                  <a:pt x="1552663" y="50607"/>
                </a:cubicBezTo>
                <a:cubicBezTo>
                  <a:pt x="1552782" y="52374"/>
                  <a:pt x="1552476" y="54143"/>
                  <a:pt x="1551770" y="55767"/>
                </a:cubicBezTo>
                <a:cubicBezTo>
                  <a:pt x="1551350" y="56712"/>
                  <a:pt x="1550422" y="57331"/>
                  <a:pt x="1549388" y="57355"/>
                </a:cubicBezTo>
                <a:lnTo>
                  <a:pt x="1526466" y="57355"/>
                </a:lnTo>
                <a:lnTo>
                  <a:pt x="1526466" y="107167"/>
                </a:lnTo>
                <a:cubicBezTo>
                  <a:pt x="1526177" y="111971"/>
                  <a:pt x="1527116" y="116769"/>
                  <a:pt x="1529195" y="121109"/>
                </a:cubicBezTo>
                <a:cubicBezTo>
                  <a:pt x="1531298" y="124404"/>
                  <a:pt x="1535082" y="126229"/>
                  <a:pt x="1538969" y="125822"/>
                </a:cubicBezTo>
                <a:cubicBezTo>
                  <a:pt x="1540338" y="125840"/>
                  <a:pt x="1541705" y="125690"/>
                  <a:pt x="1543038" y="125376"/>
                </a:cubicBezTo>
                <a:cubicBezTo>
                  <a:pt x="1544229" y="125078"/>
                  <a:pt x="1545283" y="124768"/>
                  <a:pt x="1546214" y="124433"/>
                </a:cubicBezTo>
                <a:cubicBezTo>
                  <a:pt x="1547144" y="124105"/>
                  <a:pt x="1547938" y="123788"/>
                  <a:pt x="1548595" y="123491"/>
                </a:cubicBezTo>
                <a:cubicBezTo>
                  <a:pt x="1549153" y="123217"/>
                  <a:pt x="1549761" y="123065"/>
                  <a:pt x="1550381" y="123044"/>
                </a:cubicBezTo>
                <a:cubicBezTo>
                  <a:pt x="1550712" y="123045"/>
                  <a:pt x="1551036" y="123131"/>
                  <a:pt x="1551324" y="123292"/>
                </a:cubicBezTo>
                <a:cubicBezTo>
                  <a:pt x="1551663" y="123511"/>
                  <a:pt x="1551910" y="123846"/>
                  <a:pt x="1552019" y="124235"/>
                </a:cubicBezTo>
                <a:cubicBezTo>
                  <a:pt x="1552216" y="124851"/>
                  <a:pt x="1552366" y="125481"/>
                  <a:pt x="1552465" y="126120"/>
                </a:cubicBezTo>
                <a:cubicBezTo>
                  <a:pt x="1552613" y="127105"/>
                  <a:pt x="1552680" y="128101"/>
                  <a:pt x="1552664" y="129097"/>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47" name="Vrije vorm 746">
            <a:extLst>
              <a:ext uri="{FF2B5EF4-FFF2-40B4-BE49-F238E27FC236}">
                <a16:creationId xmlns:a16="http://schemas.microsoft.com/office/drawing/2014/main" id="{1493C501-6CC6-3B72-DE15-B5F8AE58B31E}"/>
              </a:ext>
            </a:extLst>
          </p:cNvPr>
          <p:cNvSpPr/>
          <p:nvPr/>
        </p:nvSpPr>
        <p:spPr>
          <a:xfrm>
            <a:off x="4722216" y="1912847"/>
            <a:ext cx="258194" cy="258194"/>
          </a:xfrm>
          <a:custGeom>
            <a:avLst/>
            <a:gdLst>
              <a:gd name="connsiteX0" fmla="*/ 258228 w 258228"/>
              <a:gd name="connsiteY0" fmla="*/ 129114 h 258228"/>
              <a:gd name="connsiteX1" fmla="*/ 129114 w 258228"/>
              <a:gd name="connsiteY1" fmla="*/ 258228 h 258228"/>
              <a:gd name="connsiteX2" fmla="*/ 0 w 258228"/>
              <a:gd name="connsiteY2" fmla="*/ 129114 h 258228"/>
              <a:gd name="connsiteX3" fmla="*/ 129114 w 258228"/>
              <a:gd name="connsiteY3" fmla="*/ 0 h 258228"/>
              <a:gd name="connsiteX4" fmla="*/ 258228 w 258228"/>
              <a:gd name="connsiteY4" fmla="*/ 129114 h 25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228" h="258228">
                <a:moveTo>
                  <a:pt x="258228" y="129114"/>
                </a:moveTo>
                <a:cubicBezTo>
                  <a:pt x="258228" y="200422"/>
                  <a:pt x="200422" y="258228"/>
                  <a:pt x="129114" y="258228"/>
                </a:cubicBezTo>
                <a:cubicBezTo>
                  <a:pt x="57806" y="258228"/>
                  <a:pt x="0" y="200422"/>
                  <a:pt x="0" y="129114"/>
                </a:cubicBezTo>
                <a:cubicBezTo>
                  <a:pt x="0" y="57806"/>
                  <a:pt x="57806" y="0"/>
                  <a:pt x="129114" y="0"/>
                </a:cubicBezTo>
                <a:cubicBezTo>
                  <a:pt x="200422" y="0"/>
                  <a:pt x="258228" y="57806"/>
                  <a:pt x="258228" y="129114"/>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748" name="Graphic 481">
            <a:extLst>
              <a:ext uri="{FF2B5EF4-FFF2-40B4-BE49-F238E27FC236}">
                <a16:creationId xmlns:a16="http://schemas.microsoft.com/office/drawing/2014/main" id="{961A3D0D-53AC-EE0E-2D9F-1BF3D53E49C0}"/>
              </a:ext>
            </a:extLst>
          </p:cNvPr>
          <p:cNvGrpSpPr/>
          <p:nvPr/>
        </p:nvGrpSpPr>
        <p:grpSpPr>
          <a:xfrm>
            <a:off x="4754344" y="1969749"/>
            <a:ext cx="193938" cy="144390"/>
            <a:chOff x="5162208" y="1639377"/>
            <a:chExt cx="193963" cy="144409"/>
          </a:xfrm>
        </p:grpSpPr>
        <p:sp>
          <p:nvSpPr>
            <p:cNvPr id="949" name="Vrije vorm 948">
              <a:extLst>
                <a:ext uri="{FF2B5EF4-FFF2-40B4-BE49-F238E27FC236}">
                  <a16:creationId xmlns:a16="http://schemas.microsoft.com/office/drawing/2014/main" id="{79A8C4AB-A004-F10E-4C79-077F464B7C2E}"/>
                </a:ext>
              </a:extLst>
            </p:cNvPr>
            <p:cNvSpPr/>
            <p:nvPr/>
          </p:nvSpPr>
          <p:spPr>
            <a:xfrm>
              <a:off x="5246803" y="1639377"/>
              <a:ext cx="109369" cy="134145"/>
            </a:xfrm>
            <a:custGeom>
              <a:avLst/>
              <a:gdLst>
                <a:gd name="connsiteX0" fmla="*/ 99107 w 109369"/>
                <a:gd name="connsiteY0" fmla="*/ 10162 h 134145"/>
                <a:gd name="connsiteX1" fmla="*/ 49554 w 109369"/>
                <a:gd name="connsiteY1" fmla="*/ 10163 h 134145"/>
                <a:gd name="connsiteX2" fmla="*/ 0 w 109369"/>
                <a:gd name="connsiteY2" fmla="*/ 59716 h 134145"/>
                <a:gd name="connsiteX3" fmla="*/ 24776 w 109369"/>
                <a:gd name="connsiteY3" fmla="*/ 84493 h 134145"/>
                <a:gd name="connsiteX4" fmla="*/ 24775 w 109369"/>
                <a:gd name="connsiteY4" fmla="*/ 134045 h 134145"/>
                <a:gd name="connsiteX5" fmla="*/ 99106 w 109369"/>
                <a:gd name="connsiteY5" fmla="*/ 59715 h 134145"/>
                <a:gd name="connsiteX6" fmla="*/ 99107 w 109369"/>
                <a:gd name="connsiteY6" fmla="*/ 10162 h 13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369" h="134145">
                  <a:moveTo>
                    <a:pt x="99107" y="10162"/>
                  </a:moveTo>
                  <a:cubicBezTo>
                    <a:pt x="85423" y="-3522"/>
                    <a:pt x="63237" y="-3521"/>
                    <a:pt x="49554" y="10163"/>
                  </a:cubicBezTo>
                  <a:lnTo>
                    <a:pt x="0" y="59716"/>
                  </a:lnTo>
                  <a:lnTo>
                    <a:pt x="24776" y="84493"/>
                  </a:lnTo>
                  <a:cubicBezTo>
                    <a:pt x="38460" y="98176"/>
                    <a:pt x="38459" y="120362"/>
                    <a:pt x="24775" y="134045"/>
                  </a:cubicBezTo>
                  <a:lnTo>
                    <a:pt x="99106" y="59715"/>
                  </a:lnTo>
                  <a:cubicBezTo>
                    <a:pt x="112790" y="46031"/>
                    <a:pt x="112790" y="23846"/>
                    <a:pt x="99107" y="10162"/>
                  </a:cubicBezTo>
                  <a:close/>
                </a:path>
              </a:pathLst>
            </a:custGeom>
            <a:solidFill>
              <a:srgbClr val="00A7B8"/>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50" name="Vrije vorm 949">
              <a:extLst>
                <a:ext uri="{FF2B5EF4-FFF2-40B4-BE49-F238E27FC236}">
                  <a16:creationId xmlns:a16="http://schemas.microsoft.com/office/drawing/2014/main" id="{546E2CD9-13DE-418D-5152-C203D4A1E37C}"/>
                </a:ext>
              </a:extLst>
            </p:cNvPr>
            <p:cNvSpPr/>
            <p:nvPr/>
          </p:nvSpPr>
          <p:spPr>
            <a:xfrm>
              <a:off x="5162208" y="1664153"/>
              <a:ext cx="84593" cy="84593"/>
            </a:xfrm>
            <a:custGeom>
              <a:avLst/>
              <a:gdLst>
                <a:gd name="connsiteX0" fmla="*/ 59817 w 84593"/>
                <a:gd name="connsiteY0" fmla="*/ 10162 h 84593"/>
                <a:gd name="connsiteX1" fmla="*/ 10263 w 84593"/>
                <a:gd name="connsiteY1" fmla="*/ 10162 h 84593"/>
                <a:gd name="connsiteX2" fmla="*/ 10263 w 84593"/>
                <a:gd name="connsiteY2" fmla="*/ 59716 h 84593"/>
                <a:gd name="connsiteX3" fmla="*/ 35040 w 84593"/>
                <a:gd name="connsiteY3" fmla="*/ 84493 h 84593"/>
                <a:gd name="connsiteX4" fmla="*/ 84594 w 84593"/>
                <a:gd name="connsiteY4" fmla="*/ 34939 h 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93" h="84593">
                  <a:moveTo>
                    <a:pt x="59817" y="10162"/>
                  </a:moveTo>
                  <a:cubicBezTo>
                    <a:pt x="46133" y="-3521"/>
                    <a:pt x="23947" y="-3521"/>
                    <a:pt x="10263" y="10162"/>
                  </a:cubicBezTo>
                  <a:cubicBezTo>
                    <a:pt x="-3421" y="23846"/>
                    <a:pt x="-3421" y="46032"/>
                    <a:pt x="10263" y="59716"/>
                  </a:cubicBezTo>
                  <a:lnTo>
                    <a:pt x="35040" y="84493"/>
                  </a:lnTo>
                  <a:lnTo>
                    <a:pt x="84594" y="34939"/>
                  </a:lnTo>
                  <a:close/>
                </a:path>
              </a:pathLst>
            </a:custGeom>
            <a:solidFill>
              <a:srgbClr val="EE7C00"/>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51" name="Vrije vorm 950">
              <a:extLst>
                <a:ext uri="{FF2B5EF4-FFF2-40B4-BE49-F238E27FC236}">
                  <a16:creationId xmlns:a16="http://schemas.microsoft.com/office/drawing/2014/main" id="{A259208A-5C01-3B7B-DE3D-CB7AFB6840CC}"/>
                </a:ext>
              </a:extLst>
            </p:cNvPr>
            <p:cNvSpPr/>
            <p:nvPr/>
          </p:nvSpPr>
          <p:spPr>
            <a:xfrm>
              <a:off x="5246803" y="1688938"/>
              <a:ext cx="39084" cy="84564"/>
            </a:xfrm>
            <a:custGeom>
              <a:avLst/>
              <a:gdLst>
                <a:gd name="connsiteX0" fmla="*/ 24795 w 39084"/>
                <a:gd name="connsiteY0" fmla="*/ 84464 h 84564"/>
                <a:gd name="connsiteX1" fmla="*/ 28692 w 39084"/>
                <a:gd name="connsiteY1" fmla="*/ 80567 h 84564"/>
                <a:gd name="connsiteX2" fmla="*/ 33663 w 39084"/>
                <a:gd name="connsiteY2" fmla="*/ 36930 h 84564"/>
                <a:gd name="connsiteX3" fmla="*/ 10256 w 39084"/>
                <a:gd name="connsiteY3" fmla="*/ -100 h 84564"/>
                <a:gd name="connsiteX4" fmla="*/ 0 w 39084"/>
                <a:gd name="connsiteY4" fmla="*/ 10156 h 84564"/>
                <a:gd name="connsiteX5" fmla="*/ 24776 w 39084"/>
                <a:gd name="connsiteY5" fmla="*/ 34932 h 84564"/>
                <a:gd name="connsiteX6" fmla="*/ 24795 w 39084"/>
                <a:gd name="connsiteY6" fmla="*/ 84464 h 8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84" h="84564">
                  <a:moveTo>
                    <a:pt x="24795" y="84464"/>
                  </a:moveTo>
                  <a:lnTo>
                    <a:pt x="28692" y="80567"/>
                  </a:lnTo>
                  <a:cubicBezTo>
                    <a:pt x="40385" y="68991"/>
                    <a:pt x="42453" y="50840"/>
                    <a:pt x="33663" y="36930"/>
                  </a:cubicBezTo>
                  <a:lnTo>
                    <a:pt x="10256" y="-100"/>
                  </a:lnTo>
                  <a:lnTo>
                    <a:pt x="0" y="10156"/>
                  </a:lnTo>
                  <a:lnTo>
                    <a:pt x="24776" y="34932"/>
                  </a:lnTo>
                  <a:cubicBezTo>
                    <a:pt x="38451" y="48608"/>
                    <a:pt x="38460" y="70778"/>
                    <a:pt x="24795" y="84464"/>
                  </a:cubicBezTo>
                  <a:close/>
                </a:path>
              </a:pathLst>
            </a:custGeom>
            <a:solidFill>
              <a:srgbClr val="008996"/>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52" name="Vrije vorm 951">
              <a:extLst>
                <a:ext uri="{FF2B5EF4-FFF2-40B4-BE49-F238E27FC236}">
                  <a16:creationId xmlns:a16="http://schemas.microsoft.com/office/drawing/2014/main" id="{F1258C4A-CFD1-6E1D-9939-A853118CFF13}"/>
                </a:ext>
              </a:extLst>
            </p:cNvPr>
            <p:cNvSpPr/>
            <p:nvPr/>
          </p:nvSpPr>
          <p:spPr>
            <a:xfrm>
              <a:off x="5197248" y="1699193"/>
              <a:ext cx="84593" cy="84593"/>
            </a:xfrm>
            <a:custGeom>
              <a:avLst/>
              <a:gdLst>
                <a:gd name="connsiteX0" fmla="*/ 74331 w 84593"/>
                <a:gd name="connsiteY0" fmla="*/ 24677 h 84593"/>
                <a:gd name="connsiteX1" fmla="*/ 49554 w 84593"/>
                <a:gd name="connsiteY1" fmla="*/ -100 h 84593"/>
                <a:gd name="connsiteX2" fmla="*/ 0 w 84593"/>
                <a:gd name="connsiteY2" fmla="*/ 49453 h 84593"/>
                <a:gd name="connsiteX3" fmla="*/ 24777 w 84593"/>
                <a:gd name="connsiteY3" fmla="*/ 74230 h 84593"/>
                <a:gd name="connsiteX4" fmla="*/ 74331 w 84593"/>
                <a:gd name="connsiteY4" fmla="*/ 74230 h 84593"/>
                <a:gd name="connsiteX5" fmla="*/ 74331 w 84593"/>
                <a:gd name="connsiteY5" fmla="*/ 24677 h 8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593" h="84593">
                  <a:moveTo>
                    <a:pt x="74331" y="24677"/>
                  </a:moveTo>
                  <a:lnTo>
                    <a:pt x="49554" y="-100"/>
                  </a:lnTo>
                  <a:lnTo>
                    <a:pt x="0" y="49453"/>
                  </a:lnTo>
                  <a:lnTo>
                    <a:pt x="24777" y="74230"/>
                  </a:lnTo>
                  <a:cubicBezTo>
                    <a:pt x="38461" y="87914"/>
                    <a:pt x="60647" y="87914"/>
                    <a:pt x="74331" y="74230"/>
                  </a:cubicBezTo>
                  <a:cubicBezTo>
                    <a:pt x="88015" y="60546"/>
                    <a:pt x="88015" y="38360"/>
                    <a:pt x="74331" y="24677"/>
                  </a:cubicBezTo>
                  <a:close/>
                </a:path>
              </a:pathLst>
            </a:custGeom>
            <a:solidFill>
              <a:srgbClr val="DEF1FC"/>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53" name="Vrije vorm 952">
              <a:extLst>
                <a:ext uri="{FF2B5EF4-FFF2-40B4-BE49-F238E27FC236}">
                  <a16:creationId xmlns:a16="http://schemas.microsoft.com/office/drawing/2014/main" id="{18AE748D-E01D-27DA-42A8-7353342B816E}"/>
                </a:ext>
              </a:extLst>
            </p:cNvPr>
            <p:cNvSpPr/>
            <p:nvPr/>
          </p:nvSpPr>
          <p:spPr>
            <a:xfrm>
              <a:off x="5175898" y="1699286"/>
              <a:ext cx="37221" cy="37221"/>
            </a:xfrm>
            <a:custGeom>
              <a:avLst/>
              <a:gdLst>
                <a:gd name="connsiteX0" fmla="*/ 742 w 37221"/>
                <a:gd name="connsiteY0" fmla="*/ 4276 h 37221"/>
                <a:gd name="connsiteX1" fmla="*/ 763 w 37221"/>
                <a:gd name="connsiteY1" fmla="*/ 642 h 37221"/>
                <a:gd name="connsiteX2" fmla="*/ 4376 w 37221"/>
                <a:gd name="connsiteY2" fmla="*/ 642 h 37221"/>
                <a:gd name="connsiteX3" fmla="*/ 37222 w 37221"/>
                <a:gd name="connsiteY3" fmla="*/ 33487 h 37221"/>
                <a:gd name="connsiteX4" fmla="*/ 33588 w 37221"/>
                <a:gd name="connsiteY4" fmla="*/ 37121 h 37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21" h="37221">
                  <a:moveTo>
                    <a:pt x="742" y="4276"/>
                  </a:moveTo>
                  <a:cubicBezTo>
                    <a:pt x="-255" y="3267"/>
                    <a:pt x="-246" y="1640"/>
                    <a:pt x="763" y="642"/>
                  </a:cubicBezTo>
                  <a:cubicBezTo>
                    <a:pt x="1764" y="-348"/>
                    <a:pt x="3375" y="-348"/>
                    <a:pt x="4376" y="642"/>
                  </a:cubicBezTo>
                  <a:lnTo>
                    <a:pt x="37222" y="33487"/>
                  </a:lnTo>
                  <a:lnTo>
                    <a:pt x="33588" y="37121"/>
                  </a:lnTo>
                  <a:close/>
                </a:path>
              </a:pathLst>
            </a:custGeom>
            <a:solidFill>
              <a:srgbClr val="FCE0C4"/>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sp>
        <p:nvSpPr>
          <p:cNvPr id="749" name="Afgeronde rechthoek 748">
            <a:extLst>
              <a:ext uri="{FF2B5EF4-FFF2-40B4-BE49-F238E27FC236}">
                <a16:creationId xmlns:a16="http://schemas.microsoft.com/office/drawing/2014/main" id="{3C832BB1-B403-90F0-A993-DBE56E171122}"/>
              </a:ext>
            </a:extLst>
          </p:cNvPr>
          <p:cNvSpPr/>
          <p:nvPr/>
        </p:nvSpPr>
        <p:spPr>
          <a:xfrm>
            <a:off x="4782619" y="2449556"/>
            <a:ext cx="1818208" cy="237665"/>
          </a:xfrm>
          <a:prstGeom prst="roundRect">
            <a:avLst>
              <a:gd name="adj" fmla="val 50000"/>
            </a:avLst>
          </a:prstGeom>
          <a:solidFill>
            <a:srgbClr val="AEDD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50" name="Vrije vorm 749">
            <a:extLst>
              <a:ext uri="{FF2B5EF4-FFF2-40B4-BE49-F238E27FC236}">
                <a16:creationId xmlns:a16="http://schemas.microsoft.com/office/drawing/2014/main" id="{6296B0E7-397C-48ED-259A-FACBE69A2AC2}"/>
              </a:ext>
            </a:extLst>
          </p:cNvPr>
          <p:cNvSpPr/>
          <p:nvPr/>
        </p:nvSpPr>
        <p:spPr>
          <a:xfrm>
            <a:off x="5037609" y="2511130"/>
            <a:ext cx="1463696" cy="114519"/>
          </a:xfrm>
          <a:custGeom>
            <a:avLst/>
            <a:gdLst>
              <a:gd name="connsiteX0" fmla="*/ 1447139 w 1463886"/>
              <a:gd name="connsiteY0" fmla="*/ 33303 h 114534"/>
              <a:gd name="connsiteX1" fmla="*/ 16748 w 1463886"/>
              <a:gd name="connsiteY1" fmla="*/ 33303 h 114534"/>
              <a:gd name="connsiteX2" fmla="*/ 0 w 1463886"/>
              <a:gd name="connsiteY2" fmla="*/ 16647 h 114534"/>
              <a:gd name="connsiteX3" fmla="*/ 16655 w 1463886"/>
              <a:gd name="connsiteY3" fmla="*/ -100 h 114534"/>
              <a:gd name="connsiteX4" fmla="*/ 16748 w 1463886"/>
              <a:gd name="connsiteY4" fmla="*/ -100 h 114534"/>
              <a:gd name="connsiteX5" fmla="*/ 1447139 w 1463886"/>
              <a:gd name="connsiteY5" fmla="*/ -100 h 114534"/>
              <a:gd name="connsiteX6" fmla="*/ 1463886 w 1463886"/>
              <a:gd name="connsiteY6" fmla="*/ 16555 h 114534"/>
              <a:gd name="connsiteX7" fmla="*/ 1447231 w 1463886"/>
              <a:gd name="connsiteY7" fmla="*/ 33303 h 114534"/>
              <a:gd name="connsiteX8" fmla="*/ 1447138 w 1463886"/>
              <a:gd name="connsiteY8" fmla="*/ 33303 h 114534"/>
              <a:gd name="connsiteX9" fmla="*/ 923002 w 1463886"/>
              <a:gd name="connsiteY9" fmla="*/ 97733 h 114534"/>
              <a:gd name="connsiteX10" fmla="*/ 906294 w 1463886"/>
              <a:gd name="connsiteY10" fmla="*/ 81031 h 114534"/>
              <a:gd name="connsiteX11" fmla="*/ 16760 w 1463886"/>
              <a:gd name="connsiteY11" fmla="*/ 81031 h 114534"/>
              <a:gd name="connsiteX12" fmla="*/ 59 w 1463886"/>
              <a:gd name="connsiteY12" fmla="*/ 97733 h 114534"/>
              <a:gd name="connsiteX13" fmla="*/ 16760 w 1463886"/>
              <a:gd name="connsiteY13" fmla="*/ 114434 h 114534"/>
              <a:gd name="connsiteX14" fmla="*/ 906294 w 1463886"/>
              <a:gd name="connsiteY14" fmla="*/ 114434 h 114534"/>
              <a:gd name="connsiteX15" fmla="*/ 923002 w 1463886"/>
              <a:gd name="connsiteY15" fmla="*/ 97732 h 1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3886" h="114534">
                <a:moveTo>
                  <a:pt x="1447139" y="33303"/>
                </a:moveTo>
                <a:lnTo>
                  <a:pt x="16748" y="33303"/>
                </a:lnTo>
                <a:cubicBezTo>
                  <a:pt x="7524" y="33328"/>
                  <a:pt x="26" y="25871"/>
                  <a:pt x="0" y="16647"/>
                </a:cubicBezTo>
                <a:cubicBezTo>
                  <a:pt x="-26" y="7423"/>
                  <a:pt x="7431" y="-75"/>
                  <a:pt x="16655" y="-100"/>
                </a:cubicBezTo>
                <a:cubicBezTo>
                  <a:pt x="16686" y="-100"/>
                  <a:pt x="16717" y="-100"/>
                  <a:pt x="16748" y="-100"/>
                </a:cubicBezTo>
                <a:lnTo>
                  <a:pt x="1447139" y="-100"/>
                </a:lnTo>
                <a:cubicBezTo>
                  <a:pt x="1456363" y="-126"/>
                  <a:pt x="1463861" y="7331"/>
                  <a:pt x="1463886" y="16555"/>
                </a:cubicBezTo>
                <a:cubicBezTo>
                  <a:pt x="1463912" y="25779"/>
                  <a:pt x="1456455" y="33277"/>
                  <a:pt x="1447231" y="33303"/>
                </a:cubicBezTo>
                <a:cubicBezTo>
                  <a:pt x="1447200" y="33303"/>
                  <a:pt x="1447169" y="33303"/>
                  <a:pt x="1447138" y="33303"/>
                </a:cubicBezTo>
                <a:close/>
                <a:moveTo>
                  <a:pt x="923002" y="97733"/>
                </a:moveTo>
                <a:cubicBezTo>
                  <a:pt x="923000" y="88507"/>
                  <a:pt x="915520" y="81030"/>
                  <a:pt x="906294" y="81031"/>
                </a:cubicBezTo>
                <a:lnTo>
                  <a:pt x="16760" y="81031"/>
                </a:lnTo>
                <a:cubicBezTo>
                  <a:pt x="7536" y="81031"/>
                  <a:pt x="59" y="88509"/>
                  <a:pt x="59" y="97733"/>
                </a:cubicBezTo>
                <a:cubicBezTo>
                  <a:pt x="59" y="106957"/>
                  <a:pt x="7536" y="114434"/>
                  <a:pt x="16760" y="114434"/>
                </a:cubicBezTo>
                <a:lnTo>
                  <a:pt x="906294" y="114434"/>
                </a:lnTo>
                <a:cubicBezTo>
                  <a:pt x="915520" y="114435"/>
                  <a:pt x="923000" y="106958"/>
                  <a:pt x="923002" y="97732"/>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53" name="Afgeronde rechthoek 752">
            <a:extLst>
              <a:ext uri="{FF2B5EF4-FFF2-40B4-BE49-F238E27FC236}">
                <a16:creationId xmlns:a16="http://schemas.microsoft.com/office/drawing/2014/main" id="{F9AE16AB-73DA-32BC-6933-9767A2987AB2}"/>
              </a:ext>
            </a:extLst>
          </p:cNvPr>
          <p:cNvSpPr/>
          <p:nvPr/>
        </p:nvSpPr>
        <p:spPr>
          <a:xfrm>
            <a:off x="4779189" y="3525511"/>
            <a:ext cx="644403" cy="323791"/>
          </a:xfrm>
          <a:prstGeom prst="roundRect">
            <a:avLst/>
          </a:prstGeom>
          <a:solidFill>
            <a:schemeClr val="accent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54" name="Vrije vorm 753">
            <a:extLst>
              <a:ext uri="{FF2B5EF4-FFF2-40B4-BE49-F238E27FC236}">
                <a16:creationId xmlns:a16="http://schemas.microsoft.com/office/drawing/2014/main" id="{FD679A37-5F84-FF3D-26D5-C9D564BEE8B3}"/>
              </a:ext>
            </a:extLst>
          </p:cNvPr>
          <p:cNvSpPr/>
          <p:nvPr/>
        </p:nvSpPr>
        <p:spPr>
          <a:xfrm>
            <a:off x="4830514" y="3622710"/>
            <a:ext cx="533318" cy="118501"/>
          </a:xfrm>
          <a:custGeom>
            <a:avLst/>
            <a:gdLst>
              <a:gd name="connsiteX0" fmla="*/ 533388 w 533387"/>
              <a:gd name="connsiteY0" fmla="*/ 18796 h 118516"/>
              <a:gd name="connsiteX1" fmla="*/ 161182 w 533387"/>
              <a:gd name="connsiteY1" fmla="*/ 18796 h 118516"/>
              <a:gd name="connsiteX2" fmla="*/ 161182 w 533387"/>
              <a:gd name="connsiteY2" fmla="*/ 10114 h 118516"/>
              <a:gd name="connsiteX3" fmla="*/ 533388 w 533387"/>
              <a:gd name="connsiteY3" fmla="*/ 10114 h 118516"/>
              <a:gd name="connsiteX4" fmla="*/ 392645 w 533387"/>
              <a:gd name="connsiteY4" fmla="*/ 54816 h 118516"/>
              <a:gd name="connsiteX5" fmla="*/ 161182 w 533387"/>
              <a:gd name="connsiteY5" fmla="*/ 54816 h 118516"/>
              <a:gd name="connsiteX6" fmla="*/ 161182 w 533387"/>
              <a:gd name="connsiteY6" fmla="*/ 63499 h 118516"/>
              <a:gd name="connsiteX7" fmla="*/ 392645 w 533387"/>
              <a:gd name="connsiteY7" fmla="*/ 63499 h 118516"/>
              <a:gd name="connsiteX8" fmla="*/ 429707 w 533387"/>
              <a:gd name="connsiteY8" fmla="*/ 99519 h 118516"/>
              <a:gd name="connsiteX9" fmla="*/ 161182 w 533387"/>
              <a:gd name="connsiteY9" fmla="*/ 99519 h 118516"/>
              <a:gd name="connsiteX10" fmla="*/ 161182 w 533387"/>
              <a:gd name="connsiteY10" fmla="*/ 108201 h 118516"/>
              <a:gd name="connsiteX11" fmla="*/ 429707 w 533387"/>
              <a:gd name="connsiteY11" fmla="*/ 108201 h 118516"/>
              <a:gd name="connsiteX12" fmla="*/ 59258 w 533387"/>
              <a:gd name="connsiteY12" fmla="*/ 118416 h 118516"/>
              <a:gd name="connsiteX13" fmla="*/ 118517 w 533387"/>
              <a:gd name="connsiteY13" fmla="*/ 59158 h 118516"/>
              <a:gd name="connsiteX14" fmla="*/ 59258 w 533387"/>
              <a:gd name="connsiteY14" fmla="*/ -100 h 118516"/>
              <a:gd name="connsiteX15" fmla="*/ 0 w 533387"/>
              <a:gd name="connsiteY15" fmla="*/ 59158 h 118516"/>
              <a:gd name="connsiteX16" fmla="*/ 59258 w 533387"/>
              <a:gd name="connsiteY16" fmla="*/ 118416 h 11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387" h="118516">
                <a:moveTo>
                  <a:pt x="533388" y="18796"/>
                </a:moveTo>
                <a:lnTo>
                  <a:pt x="161182" y="18796"/>
                </a:lnTo>
                <a:lnTo>
                  <a:pt x="161182" y="10114"/>
                </a:lnTo>
                <a:lnTo>
                  <a:pt x="533388" y="10114"/>
                </a:lnTo>
                <a:close/>
                <a:moveTo>
                  <a:pt x="392645" y="54816"/>
                </a:moveTo>
                <a:lnTo>
                  <a:pt x="161182" y="54816"/>
                </a:lnTo>
                <a:lnTo>
                  <a:pt x="161182" y="63499"/>
                </a:lnTo>
                <a:lnTo>
                  <a:pt x="392645" y="63499"/>
                </a:lnTo>
                <a:close/>
                <a:moveTo>
                  <a:pt x="429707" y="99519"/>
                </a:moveTo>
                <a:lnTo>
                  <a:pt x="161182" y="99519"/>
                </a:lnTo>
                <a:lnTo>
                  <a:pt x="161182" y="108201"/>
                </a:lnTo>
                <a:lnTo>
                  <a:pt x="429707" y="108201"/>
                </a:lnTo>
                <a:close/>
                <a:moveTo>
                  <a:pt x="59258" y="118416"/>
                </a:moveTo>
                <a:cubicBezTo>
                  <a:pt x="91986" y="118416"/>
                  <a:pt x="118517" y="91886"/>
                  <a:pt x="118517" y="59158"/>
                </a:cubicBezTo>
                <a:cubicBezTo>
                  <a:pt x="118517" y="26430"/>
                  <a:pt x="91986" y="-100"/>
                  <a:pt x="59258" y="-100"/>
                </a:cubicBezTo>
                <a:cubicBezTo>
                  <a:pt x="26531" y="-100"/>
                  <a:pt x="0" y="26430"/>
                  <a:pt x="0" y="59158"/>
                </a:cubicBezTo>
                <a:cubicBezTo>
                  <a:pt x="61" y="91860"/>
                  <a:pt x="26556" y="118355"/>
                  <a:pt x="59258" y="118416"/>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55" name="Afgeronde rechthoek 754">
            <a:extLst>
              <a:ext uri="{FF2B5EF4-FFF2-40B4-BE49-F238E27FC236}">
                <a16:creationId xmlns:a16="http://schemas.microsoft.com/office/drawing/2014/main" id="{9ED6BCAE-E97C-58C6-51E2-29D8AB6F8897}"/>
              </a:ext>
            </a:extLst>
          </p:cNvPr>
          <p:cNvSpPr/>
          <p:nvPr/>
        </p:nvSpPr>
        <p:spPr>
          <a:xfrm>
            <a:off x="4779189" y="4128235"/>
            <a:ext cx="644403" cy="323791"/>
          </a:xfrm>
          <a:prstGeom prst="roundRect">
            <a:avLst/>
          </a:prstGeom>
          <a:solidFill>
            <a:schemeClr val="accent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56" name="Vrije vorm 755">
            <a:extLst>
              <a:ext uri="{FF2B5EF4-FFF2-40B4-BE49-F238E27FC236}">
                <a16:creationId xmlns:a16="http://schemas.microsoft.com/office/drawing/2014/main" id="{EC5A3B9C-9691-BC01-D777-9BB776553FB4}"/>
              </a:ext>
            </a:extLst>
          </p:cNvPr>
          <p:cNvSpPr/>
          <p:nvPr/>
        </p:nvSpPr>
        <p:spPr>
          <a:xfrm>
            <a:off x="4830514" y="4226366"/>
            <a:ext cx="533318" cy="118501"/>
          </a:xfrm>
          <a:custGeom>
            <a:avLst/>
            <a:gdLst>
              <a:gd name="connsiteX0" fmla="*/ 533388 w 533387"/>
              <a:gd name="connsiteY0" fmla="*/ 18792 h 118516"/>
              <a:gd name="connsiteX1" fmla="*/ 161182 w 533387"/>
              <a:gd name="connsiteY1" fmla="*/ 18792 h 118516"/>
              <a:gd name="connsiteX2" fmla="*/ 161182 w 533387"/>
              <a:gd name="connsiteY2" fmla="*/ 10110 h 118516"/>
              <a:gd name="connsiteX3" fmla="*/ 533388 w 533387"/>
              <a:gd name="connsiteY3" fmla="*/ 10110 h 118516"/>
              <a:gd name="connsiteX4" fmla="*/ 392645 w 533387"/>
              <a:gd name="connsiteY4" fmla="*/ 54812 h 118516"/>
              <a:gd name="connsiteX5" fmla="*/ 161182 w 533387"/>
              <a:gd name="connsiteY5" fmla="*/ 54812 h 118516"/>
              <a:gd name="connsiteX6" fmla="*/ 161182 w 533387"/>
              <a:gd name="connsiteY6" fmla="*/ 63495 h 118516"/>
              <a:gd name="connsiteX7" fmla="*/ 392645 w 533387"/>
              <a:gd name="connsiteY7" fmla="*/ 63495 h 118516"/>
              <a:gd name="connsiteX8" fmla="*/ 429707 w 533387"/>
              <a:gd name="connsiteY8" fmla="*/ 99527 h 118516"/>
              <a:gd name="connsiteX9" fmla="*/ 161182 w 533387"/>
              <a:gd name="connsiteY9" fmla="*/ 99527 h 118516"/>
              <a:gd name="connsiteX10" fmla="*/ 161182 w 533387"/>
              <a:gd name="connsiteY10" fmla="*/ 108210 h 118516"/>
              <a:gd name="connsiteX11" fmla="*/ 429707 w 533387"/>
              <a:gd name="connsiteY11" fmla="*/ 108210 h 118516"/>
              <a:gd name="connsiteX12" fmla="*/ 59258 w 533387"/>
              <a:gd name="connsiteY12" fmla="*/ 118416 h 118516"/>
              <a:gd name="connsiteX13" fmla="*/ 118517 w 533387"/>
              <a:gd name="connsiteY13" fmla="*/ 59158 h 118516"/>
              <a:gd name="connsiteX14" fmla="*/ 59258 w 533387"/>
              <a:gd name="connsiteY14" fmla="*/ -100 h 118516"/>
              <a:gd name="connsiteX15" fmla="*/ 0 w 533387"/>
              <a:gd name="connsiteY15" fmla="*/ 59158 h 118516"/>
              <a:gd name="connsiteX16" fmla="*/ 59258 w 533387"/>
              <a:gd name="connsiteY16" fmla="*/ 118416 h 11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387" h="118516">
                <a:moveTo>
                  <a:pt x="533388" y="18792"/>
                </a:moveTo>
                <a:lnTo>
                  <a:pt x="161182" y="18792"/>
                </a:lnTo>
                <a:lnTo>
                  <a:pt x="161182" y="10110"/>
                </a:lnTo>
                <a:lnTo>
                  <a:pt x="533388" y="10110"/>
                </a:lnTo>
                <a:close/>
                <a:moveTo>
                  <a:pt x="392645" y="54812"/>
                </a:moveTo>
                <a:lnTo>
                  <a:pt x="161182" y="54812"/>
                </a:lnTo>
                <a:lnTo>
                  <a:pt x="161182" y="63495"/>
                </a:lnTo>
                <a:lnTo>
                  <a:pt x="392645" y="63495"/>
                </a:lnTo>
                <a:close/>
                <a:moveTo>
                  <a:pt x="429707" y="99527"/>
                </a:moveTo>
                <a:lnTo>
                  <a:pt x="161182" y="99527"/>
                </a:lnTo>
                <a:lnTo>
                  <a:pt x="161182" y="108210"/>
                </a:lnTo>
                <a:lnTo>
                  <a:pt x="429707" y="108210"/>
                </a:lnTo>
                <a:close/>
                <a:moveTo>
                  <a:pt x="59258" y="118416"/>
                </a:moveTo>
                <a:cubicBezTo>
                  <a:pt x="91986" y="118416"/>
                  <a:pt x="118517" y="91886"/>
                  <a:pt x="118517" y="59158"/>
                </a:cubicBezTo>
                <a:cubicBezTo>
                  <a:pt x="118517" y="26430"/>
                  <a:pt x="91986" y="-100"/>
                  <a:pt x="59258" y="-100"/>
                </a:cubicBezTo>
                <a:cubicBezTo>
                  <a:pt x="26531" y="-100"/>
                  <a:pt x="0" y="26430"/>
                  <a:pt x="0" y="59158"/>
                </a:cubicBezTo>
                <a:cubicBezTo>
                  <a:pt x="61" y="91860"/>
                  <a:pt x="26556" y="118355"/>
                  <a:pt x="59258" y="118416"/>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57" name="Afgeronde rechthoek 756">
            <a:extLst>
              <a:ext uri="{FF2B5EF4-FFF2-40B4-BE49-F238E27FC236}">
                <a16:creationId xmlns:a16="http://schemas.microsoft.com/office/drawing/2014/main" id="{E4724363-E059-091D-E407-8E9D902A0C48}"/>
              </a:ext>
            </a:extLst>
          </p:cNvPr>
          <p:cNvSpPr/>
          <p:nvPr/>
        </p:nvSpPr>
        <p:spPr>
          <a:xfrm>
            <a:off x="5956424" y="4128235"/>
            <a:ext cx="644403" cy="323791"/>
          </a:xfrm>
          <a:prstGeom prst="roundRect">
            <a:avLst/>
          </a:prstGeom>
          <a:solidFill>
            <a:schemeClr val="accent1"/>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58" name="Vrije vorm 757">
            <a:extLst>
              <a:ext uri="{FF2B5EF4-FFF2-40B4-BE49-F238E27FC236}">
                <a16:creationId xmlns:a16="http://schemas.microsoft.com/office/drawing/2014/main" id="{D4E7BAB8-DFF1-D1CF-9A4E-50F7044BFB39}"/>
              </a:ext>
            </a:extLst>
          </p:cNvPr>
          <p:cNvSpPr/>
          <p:nvPr/>
        </p:nvSpPr>
        <p:spPr>
          <a:xfrm>
            <a:off x="6007749" y="4226366"/>
            <a:ext cx="533314" cy="118501"/>
          </a:xfrm>
          <a:custGeom>
            <a:avLst/>
            <a:gdLst>
              <a:gd name="connsiteX0" fmla="*/ 533384 w 533383"/>
              <a:gd name="connsiteY0" fmla="*/ 18792 h 118516"/>
              <a:gd name="connsiteX1" fmla="*/ 161177 w 533383"/>
              <a:gd name="connsiteY1" fmla="*/ 18792 h 118516"/>
              <a:gd name="connsiteX2" fmla="*/ 161177 w 533383"/>
              <a:gd name="connsiteY2" fmla="*/ 10110 h 118516"/>
              <a:gd name="connsiteX3" fmla="*/ 533384 w 533383"/>
              <a:gd name="connsiteY3" fmla="*/ 10110 h 118516"/>
              <a:gd name="connsiteX4" fmla="*/ 392653 w 533383"/>
              <a:gd name="connsiteY4" fmla="*/ 54812 h 118516"/>
              <a:gd name="connsiteX5" fmla="*/ 161177 w 533383"/>
              <a:gd name="connsiteY5" fmla="*/ 54812 h 118516"/>
              <a:gd name="connsiteX6" fmla="*/ 161177 w 533383"/>
              <a:gd name="connsiteY6" fmla="*/ 63495 h 118516"/>
              <a:gd name="connsiteX7" fmla="*/ 392653 w 533383"/>
              <a:gd name="connsiteY7" fmla="*/ 63495 h 118516"/>
              <a:gd name="connsiteX8" fmla="*/ 429702 w 533383"/>
              <a:gd name="connsiteY8" fmla="*/ 99527 h 118516"/>
              <a:gd name="connsiteX9" fmla="*/ 161177 w 533383"/>
              <a:gd name="connsiteY9" fmla="*/ 99527 h 118516"/>
              <a:gd name="connsiteX10" fmla="*/ 161177 w 533383"/>
              <a:gd name="connsiteY10" fmla="*/ 108210 h 118516"/>
              <a:gd name="connsiteX11" fmla="*/ 429702 w 533383"/>
              <a:gd name="connsiteY11" fmla="*/ 108210 h 118516"/>
              <a:gd name="connsiteX12" fmla="*/ 59259 w 533383"/>
              <a:gd name="connsiteY12" fmla="*/ 118416 h 118516"/>
              <a:gd name="connsiteX13" fmla="*/ 118517 w 533383"/>
              <a:gd name="connsiteY13" fmla="*/ 59158 h 118516"/>
              <a:gd name="connsiteX14" fmla="*/ 59258 w 533383"/>
              <a:gd name="connsiteY14" fmla="*/ -100 h 118516"/>
              <a:gd name="connsiteX15" fmla="*/ 0 w 533383"/>
              <a:gd name="connsiteY15" fmla="*/ 59158 h 118516"/>
              <a:gd name="connsiteX16" fmla="*/ 59258 w 533383"/>
              <a:gd name="connsiteY16" fmla="*/ 118416 h 11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383" h="118516">
                <a:moveTo>
                  <a:pt x="533384" y="18792"/>
                </a:moveTo>
                <a:lnTo>
                  <a:pt x="161177" y="18792"/>
                </a:lnTo>
                <a:lnTo>
                  <a:pt x="161177" y="10110"/>
                </a:lnTo>
                <a:lnTo>
                  <a:pt x="533384" y="10110"/>
                </a:lnTo>
                <a:close/>
                <a:moveTo>
                  <a:pt x="392653" y="54812"/>
                </a:moveTo>
                <a:lnTo>
                  <a:pt x="161177" y="54812"/>
                </a:lnTo>
                <a:lnTo>
                  <a:pt x="161177" y="63495"/>
                </a:lnTo>
                <a:lnTo>
                  <a:pt x="392653" y="63495"/>
                </a:lnTo>
                <a:close/>
                <a:moveTo>
                  <a:pt x="429702" y="99527"/>
                </a:moveTo>
                <a:lnTo>
                  <a:pt x="161177" y="99527"/>
                </a:lnTo>
                <a:lnTo>
                  <a:pt x="161177" y="108210"/>
                </a:lnTo>
                <a:lnTo>
                  <a:pt x="429702" y="108210"/>
                </a:lnTo>
                <a:close/>
                <a:moveTo>
                  <a:pt x="59259" y="118416"/>
                </a:moveTo>
                <a:cubicBezTo>
                  <a:pt x="91986" y="118416"/>
                  <a:pt x="118517" y="91886"/>
                  <a:pt x="118517" y="59158"/>
                </a:cubicBezTo>
                <a:cubicBezTo>
                  <a:pt x="118517" y="26430"/>
                  <a:pt x="91986" y="-100"/>
                  <a:pt x="59258" y="-100"/>
                </a:cubicBezTo>
                <a:cubicBezTo>
                  <a:pt x="26531" y="-100"/>
                  <a:pt x="0" y="26430"/>
                  <a:pt x="0" y="59158"/>
                </a:cubicBezTo>
                <a:cubicBezTo>
                  <a:pt x="61" y="91860"/>
                  <a:pt x="26556" y="118355"/>
                  <a:pt x="59258" y="118416"/>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0" name="Vrije vorm 759">
            <a:extLst>
              <a:ext uri="{FF2B5EF4-FFF2-40B4-BE49-F238E27FC236}">
                <a16:creationId xmlns:a16="http://schemas.microsoft.com/office/drawing/2014/main" id="{C292FBE2-E594-D732-28F2-A3249F693D2D}"/>
              </a:ext>
            </a:extLst>
          </p:cNvPr>
          <p:cNvSpPr/>
          <p:nvPr/>
        </p:nvSpPr>
        <p:spPr>
          <a:xfrm>
            <a:off x="6036572" y="4253167"/>
            <a:ext cx="60862" cy="64811"/>
          </a:xfrm>
          <a:custGeom>
            <a:avLst/>
            <a:gdLst>
              <a:gd name="connsiteX0" fmla="*/ 54774 w 60870"/>
              <a:gd name="connsiteY0" fmla="*/ 4260 h 64819"/>
              <a:gd name="connsiteX1" fmla="*/ 29823 w 60870"/>
              <a:gd name="connsiteY1" fmla="*/ 5957 h 64819"/>
              <a:gd name="connsiteX2" fmla="*/ 29752 w 60870"/>
              <a:gd name="connsiteY2" fmla="*/ 6038 h 64819"/>
              <a:gd name="connsiteX3" fmla="*/ 17051 w 60870"/>
              <a:gd name="connsiteY3" fmla="*/ 20772 h 64819"/>
              <a:gd name="connsiteX4" fmla="*/ 4350 w 60870"/>
              <a:gd name="connsiteY4" fmla="*/ 35505 h 64819"/>
              <a:gd name="connsiteX5" fmla="*/ 30 w 60870"/>
              <a:gd name="connsiteY5" fmla="*/ 48333 h 64819"/>
              <a:gd name="connsiteX6" fmla="*/ 6128 w 60870"/>
              <a:gd name="connsiteY6" fmla="*/ 60400 h 64819"/>
              <a:gd name="connsiteX7" fmla="*/ 30998 w 60870"/>
              <a:gd name="connsiteY7" fmla="*/ 58650 h 64819"/>
              <a:gd name="connsiteX8" fmla="*/ 31023 w 60870"/>
              <a:gd name="connsiteY8" fmla="*/ 58622 h 64819"/>
              <a:gd name="connsiteX9" fmla="*/ 43724 w 60870"/>
              <a:gd name="connsiteY9" fmla="*/ 44015 h 64819"/>
              <a:gd name="connsiteX10" fmla="*/ 43851 w 60870"/>
              <a:gd name="connsiteY10" fmla="*/ 43888 h 64819"/>
              <a:gd name="connsiteX11" fmla="*/ 56552 w 60870"/>
              <a:gd name="connsiteY11" fmla="*/ 29154 h 64819"/>
              <a:gd name="connsiteX12" fmla="*/ 54797 w 60870"/>
              <a:gd name="connsiteY12" fmla="*/ 4281 h 64819"/>
              <a:gd name="connsiteX13" fmla="*/ 54774 w 60870"/>
              <a:gd name="connsiteY13" fmla="*/ 4260 h 64819"/>
              <a:gd name="connsiteX14" fmla="*/ 28101 w 60870"/>
              <a:gd name="connsiteY14" fmla="*/ 56081 h 64819"/>
              <a:gd name="connsiteX15" fmla="*/ 8700 w 60870"/>
              <a:gd name="connsiteY15" fmla="*/ 57505 h 64819"/>
              <a:gd name="connsiteX16" fmla="*/ 3969 w 60870"/>
              <a:gd name="connsiteY16" fmla="*/ 48079 h 64819"/>
              <a:gd name="connsiteX17" fmla="*/ 7271 w 60870"/>
              <a:gd name="connsiteY17" fmla="*/ 38045 h 64819"/>
              <a:gd name="connsiteX18" fmla="*/ 18702 w 60870"/>
              <a:gd name="connsiteY18" fmla="*/ 24836 h 64819"/>
              <a:gd name="connsiteX19" fmla="*/ 39532 w 60870"/>
              <a:gd name="connsiteY19" fmla="*/ 42872 h 64819"/>
              <a:gd name="connsiteX20" fmla="*/ 56679 w 60870"/>
              <a:gd name="connsiteY20" fmla="*/ 20010 h 64819"/>
              <a:gd name="connsiteX21" fmla="*/ 56045 w 60870"/>
              <a:gd name="connsiteY21" fmla="*/ 22423 h 64819"/>
              <a:gd name="connsiteX22" fmla="*/ 53631 w 60870"/>
              <a:gd name="connsiteY22" fmla="*/ 26614 h 64819"/>
              <a:gd name="connsiteX23" fmla="*/ 42199 w 60870"/>
              <a:gd name="connsiteY23" fmla="*/ 39950 h 64819"/>
              <a:gd name="connsiteX24" fmla="*/ 42073 w 60870"/>
              <a:gd name="connsiteY24" fmla="*/ 39950 h 64819"/>
              <a:gd name="connsiteX25" fmla="*/ 21244 w 60870"/>
              <a:gd name="connsiteY25" fmla="*/ 21915 h 64819"/>
              <a:gd name="connsiteX26" fmla="*/ 32801 w 60870"/>
              <a:gd name="connsiteY26" fmla="*/ 8578 h 64819"/>
              <a:gd name="connsiteX27" fmla="*/ 42200 w 60870"/>
              <a:gd name="connsiteY27" fmla="*/ 3879 h 64819"/>
              <a:gd name="connsiteX28" fmla="*/ 43217 w 60870"/>
              <a:gd name="connsiteY28" fmla="*/ 3879 h 64819"/>
              <a:gd name="connsiteX29" fmla="*/ 52235 w 60870"/>
              <a:gd name="connsiteY29" fmla="*/ 7181 h 64819"/>
              <a:gd name="connsiteX30" fmla="*/ 54266 w 60870"/>
              <a:gd name="connsiteY30" fmla="*/ 9341 h 64819"/>
              <a:gd name="connsiteX31" fmla="*/ 55664 w 60870"/>
              <a:gd name="connsiteY31" fmla="*/ 11881 h 64819"/>
              <a:gd name="connsiteX32" fmla="*/ 56426 w 60870"/>
              <a:gd name="connsiteY32" fmla="*/ 13913 h 64819"/>
              <a:gd name="connsiteX33" fmla="*/ 56807 w 60870"/>
              <a:gd name="connsiteY33" fmla="*/ 15691 h 64819"/>
              <a:gd name="connsiteX34" fmla="*/ 56934 w 60870"/>
              <a:gd name="connsiteY34" fmla="*/ 16580 h 64819"/>
              <a:gd name="connsiteX35" fmla="*/ 56934 w 60870"/>
              <a:gd name="connsiteY35" fmla="*/ 17596 h 64819"/>
              <a:gd name="connsiteX36" fmla="*/ 56679 w 60870"/>
              <a:gd name="connsiteY36" fmla="*/ 20010 h 6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870" h="64819">
                <a:moveTo>
                  <a:pt x="54774" y="4260"/>
                </a:moveTo>
                <a:cubicBezTo>
                  <a:pt x="47415" y="-2162"/>
                  <a:pt x="36244" y="-1402"/>
                  <a:pt x="29823" y="5957"/>
                </a:cubicBezTo>
                <a:cubicBezTo>
                  <a:pt x="29799" y="5984"/>
                  <a:pt x="29775" y="6011"/>
                  <a:pt x="29752" y="6038"/>
                </a:cubicBezTo>
                <a:lnTo>
                  <a:pt x="17051" y="20772"/>
                </a:lnTo>
                <a:lnTo>
                  <a:pt x="4350" y="35505"/>
                </a:lnTo>
                <a:cubicBezTo>
                  <a:pt x="1308" y="39063"/>
                  <a:pt x="-239" y="43660"/>
                  <a:pt x="30" y="48333"/>
                </a:cubicBezTo>
                <a:cubicBezTo>
                  <a:pt x="386" y="53004"/>
                  <a:pt x="2579" y="57343"/>
                  <a:pt x="6128" y="60400"/>
                </a:cubicBezTo>
                <a:cubicBezTo>
                  <a:pt x="13479" y="66784"/>
                  <a:pt x="24614" y="66001"/>
                  <a:pt x="30998" y="58650"/>
                </a:cubicBezTo>
                <a:cubicBezTo>
                  <a:pt x="31006" y="58640"/>
                  <a:pt x="31015" y="58631"/>
                  <a:pt x="31023" y="58622"/>
                </a:cubicBezTo>
                <a:lnTo>
                  <a:pt x="43724" y="44015"/>
                </a:lnTo>
                <a:lnTo>
                  <a:pt x="43851" y="43888"/>
                </a:lnTo>
                <a:lnTo>
                  <a:pt x="56552" y="29154"/>
                </a:lnTo>
                <a:cubicBezTo>
                  <a:pt x="62936" y="21801"/>
                  <a:pt x="62151" y="10665"/>
                  <a:pt x="54797" y="4281"/>
                </a:cubicBezTo>
                <a:cubicBezTo>
                  <a:pt x="54789" y="4274"/>
                  <a:pt x="54781" y="4267"/>
                  <a:pt x="54774" y="4260"/>
                </a:cubicBezTo>
                <a:close/>
                <a:moveTo>
                  <a:pt x="28101" y="56081"/>
                </a:moveTo>
                <a:cubicBezTo>
                  <a:pt x="23137" y="61832"/>
                  <a:pt x="14451" y="62469"/>
                  <a:pt x="8700" y="57505"/>
                </a:cubicBezTo>
                <a:cubicBezTo>
                  <a:pt x="5933" y="55116"/>
                  <a:pt x="4231" y="51725"/>
                  <a:pt x="3969" y="48079"/>
                </a:cubicBezTo>
                <a:cubicBezTo>
                  <a:pt x="3691" y="44428"/>
                  <a:pt x="4879" y="40817"/>
                  <a:pt x="7271" y="38045"/>
                </a:cubicBezTo>
                <a:lnTo>
                  <a:pt x="18702" y="24836"/>
                </a:lnTo>
                <a:lnTo>
                  <a:pt x="39532" y="42872"/>
                </a:lnTo>
                <a:close/>
                <a:moveTo>
                  <a:pt x="56679" y="20010"/>
                </a:moveTo>
                <a:cubicBezTo>
                  <a:pt x="56587" y="20841"/>
                  <a:pt x="56373" y="21654"/>
                  <a:pt x="56045" y="22423"/>
                </a:cubicBezTo>
                <a:cubicBezTo>
                  <a:pt x="55542" y="23973"/>
                  <a:pt x="54720" y="25401"/>
                  <a:pt x="53631" y="26614"/>
                </a:cubicBezTo>
                <a:lnTo>
                  <a:pt x="42199" y="39950"/>
                </a:lnTo>
                <a:lnTo>
                  <a:pt x="42073" y="39950"/>
                </a:lnTo>
                <a:lnTo>
                  <a:pt x="21244" y="21915"/>
                </a:lnTo>
                <a:lnTo>
                  <a:pt x="32801" y="8578"/>
                </a:lnTo>
                <a:cubicBezTo>
                  <a:pt x="35152" y="5783"/>
                  <a:pt x="38553" y="4083"/>
                  <a:pt x="42200" y="3879"/>
                </a:cubicBezTo>
                <a:lnTo>
                  <a:pt x="43217" y="3879"/>
                </a:lnTo>
                <a:cubicBezTo>
                  <a:pt x="46521" y="3869"/>
                  <a:pt x="49719" y="5040"/>
                  <a:pt x="52235" y="7181"/>
                </a:cubicBezTo>
                <a:cubicBezTo>
                  <a:pt x="53008" y="7804"/>
                  <a:pt x="53692" y="8530"/>
                  <a:pt x="54266" y="9341"/>
                </a:cubicBezTo>
                <a:cubicBezTo>
                  <a:pt x="54875" y="10100"/>
                  <a:pt x="55348" y="10960"/>
                  <a:pt x="55664" y="11881"/>
                </a:cubicBezTo>
                <a:cubicBezTo>
                  <a:pt x="56048" y="12502"/>
                  <a:pt x="56307" y="13193"/>
                  <a:pt x="56426" y="13913"/>
                </a:cubicBezTo>
                <a:cubicBezTo>
                  <a:pt x="56553" y="14548"/>
                  <a:pt x="56680" y="15183"/>
                  <a:pt x="56807" y="15691"/>
                </a:cubicBezTo>
                <a:cubicBezTo>
                  <a:pt x="56911" y="15975"/>
                  <a:pt x="56954" y="16278"/>
                  <a:pt x="56934" y="16580"/>
                </a:cubicBezTo>
                <a:lnTo>
                  <a:pt x="56934" y="17596"/>
                </a:lnTo>
                <a:cubicBezTo>
                  <a:pt x="56919" y="18406"/>
                  <a:pt x="56833" y="19214"/>
                  <a:pt x="56679" y="20010"/>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1" name="Afgeronde rechthoek 760">
            <a:extLst>
              <a:ext uri="{FF2B5EF4-FFF2-40B4-BE49-F238E27FC236}">
                <a16:creationId xmlns:a16="http://schemas.microsoft.com/office/drawing/2014/main" id="{E12D5B5C-033A-6BF4-4406-73F9F83CE732}"/>
              </a:ext>
            </a:extLst>
          </p:cNvPr>
          <p:cNvSpPr/>
          <p:nvPr/>
        </p:nvSpPr>
        <p:spPr>
          <a:xfrm>
            <a:off x="5956424" y="3525511"/>
            <a:ext cx="644403" cy="323791"/>
          </a:xfrm>
          <a:prstGeom prst="roundRect">
            <a:avLst/>
          </a:prstGeom>
          <a:solidFill>
            <a:schemeClr val="accent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2" name="Vrije vorm 761">
            <a:extLst>
              <a:ext uri="{FF2B5EF4-FFF2-40B4-BE49-F238E27FC236}">
                <a16:creationId xmlns:a16="http://schemas.microsoft.com/office/drawing/2014/main" id="{DC77D790-E7D5-1E72-E4BC-B56A9E00F071}"/>
              </a:ext>
            </a:extLst>
          </p:cNvPr>
          <p:cNvSpPr/>
          <p:nvPr/>
        </p:nvSpPr>
        <p:spPr>
          <a:xfrm>
            <a:off x="6021432" y="3634268"/>
            <a:ext cx="533311" cy="118501"/>
          </a:xfrm>
          <a:custGeom>
            <a:avLst/>
            <a:gdLst>
              <a:gd name="connsiteX0" fmla="*/ 533381 w 533380"/>
              <a:gd name="connsiteY0" fmla="*/ 18796 h 118516"/>
              <a:gd name="connsiteX1" fmla="*/ 161174 w 533380"/>
              <a:gd name="connsiteY1" fmla="*/ 18796 h 118516"/>
              <a:gd name="connsiteX2" fmla="*/ 161174 w 533380"/>
              <a:gd name="connsiteY2" fmla="*/ 10114 h 118516"/>
              <a:gd name="connsiteX3" fmla="*/ 533380 w 533380"/>
              <a:gd name="connsiteY3" fmla="*/ 10114 h 118516"/>
              <a:gd name="connsiteX4" fmla="*/ 392650 w 533380"/>
              <a:gd name="connsiteY4" fmla="*/ 54816 h 118516"/>
              <a:gd name="connsiteX5" fmla="*/ 161174 w 533380"/>
              <a:gd name="connsiteY5" fmla="*/ 54816 h 118516"/>
              <a:gd name="connsiteX6" fmla="*/ 161174 w 533380"/>
              <a:gd name="connsiteY6" fmla="*/ 63499 h 118516"/>
              <a:gd name="connsiteX7" fmla="*/ 392649 w 533380"/>
              <a:gd name="connsiteY7" fmla="*/ 63499 h 118516"/>
              <a:gd name="connsiteX8" fmla="*/ 429699 w 533380"/>
              <a:gd name="connsiteY8" fmla="*/ 99519 h 118516"/>
              <a:gd name="connsiteX9" fmla="*/ 161174 w 533380"/>
              <a:gd name="connsiteY9" fmla="*/ 99519 h 118516"/>
              <a:gd name="connsiteX10" fmla="*/ 161174 w 533380"/>
              <a:gd name="connsiteY10" fmla="*/ 108201 h 118516"/>
              <a:gd name="connsiteX11" fmla="*/ 429699 w 533380"/>
              <a:gd name="connsiteY11" fmla="*/ 108201 h 118516"/>
              <a:gd name="connsiteX12" fmla="*/ 59258 w 533380"/>
              <a:gd name="connsiteY12" fmla="*/ 118416 h 118516"/>
              <a:gd name="connsiteX13" fmla="*/ 118516 w 533380"/>
              <a:gd name="connsiteY13" fmla="*/ 59158 h 118516"/>
              <a:gd name="connsiteX14" fmla="*/ 59258 w 533380"/>
              <a:gd name="connsiteY14" fmla="*/ -100 h 118516"/>
              <a:gd name="connsiteX15" fmla="*/ 0 w 533380"/>
              <a:gd name="connsiteY15" fmla="*/ 59158 h 118516"/>
              <a:gd name="connsiteX16" fmla="*/ 59258 w 533380"/>
              <a:gd name="connsiteY16" fmla="*/ 118416 h 11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380" h="118516">
                <a:moveTo>
                  <a:pt x="533381" y="18796"/>
                </a:moveTo>
                <a:lnTo>
                  <a:pt x="161174" y="18796"/>
                </a:lnTo>
                <a:lnTo>
                  <a:pt x="161174" y="10114"/>
                </a:lnTo>
                <a:lnTo>
                  <a:pt x="533380" y="10114"/>
                </a:lnTo>
                <a:close/>
                <a:moveTo>
                  <a:pt x="392650" y="54816"/>
                </a:moveTo>
                <a:lnTo>
                  <a:pt x="161174" y="54816"/>
                </a:lnTo>
                <a:lnTo>
                  <a:pt x="161174" y="63499"/>
                </a:lnTo>
                <a:lnTo>
                  <a:pt x="392649" y="63499"/>
                </a:lnTo>
                <a:close/>
                <a:moveTo>
                  <a:pt x="429699" y="99519"/>
                </a:moveTo>
                <a:lnTo>
                  <a:pt x="161174" y="99519"/>
                </a:lnTo>
                <a:lnTo>
                  <a:pt x="161174" y="108201"/>
                </a:lnTo>
                <a:lnTo>
                  <a:pt x="429699" y="108201"/>
                </a:lnTo>
                <a:close/>
                <a:moveTo>
                  <a:pt x="59258" y="118416"/>
                </a:moveTo>
                <a:cubicBezTo>
                  <a:pt x="91985" y="118416"/>
                  <a:pt x="118516" y="91885"/>
                  <a:pt x="118516" y="59158"/>
                </a:cubicBezTo>
                <a:cubicBezTo>
                  <a:pt x="118516" y="26430"/>
                  <a:pt x="91986" y="-100"/>
                  <a:pt x="59258" y="-100"/>
                </a:cubicBezTo>
                <a:cubicBezTo>
                  <a:pt x="26531" y="-100"/>
                  <a:pt x="0" y="26430"/>
                  <a:pt x="0" y="59158"/>
                </a:cubicBezTo>
                <a:cubicBezTo>
                  <a:pt x="61" y="91860"/>
                  <a:pt x="26556" y="118354"/>
                  <a:pt x="59258" y="118416"/>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3" name="Vrije vorm 762">
            <a:extLst>
              <a:ext uri="{FF2B5EF4-FFF2-40B4-BE49-F238E27FC236}">
                <a16:creationId xmlns:a16="http://schemas.microsoft.com/office/drawing/2014/main" id="{4BDC245A-D154-6F8A-8907-6AC9E89D0751}"/>
              </a:ext>
            </a:extLst>
          </p:cNvPr>
          <p:cNvSpPr/>
          <p:nvPr/>
        </p:nvSpPr>
        <p:spPr>
          <a:xfrm>
            <a:off x="6048675" y="3660615"/>
            <a:ext cx="60821" cy="64799"/>
          </a:xfrm>
          <a:custGeom>
            <a:avLst/>
            <a:gdLst>
              <a:gd name="connsiteX0" fmla="*/ 54734 w 60829"/>
              <a:gd name="connsiteY0" fmla="*/ 4248 h 64807"/>
              <a:gd name="connsiteX1" fmla="*/ 41905 w 60829"/>
              <a:gd name="connsiteY1" fmla="*/ -70 h 64807"/>
              <a:gd name="connsiteX2" fmla="*/ 29839 w 60829"/>
              <a:gd name="connsiteY2" fmla="*/ 6027 h 64807"/>
              <a:gd name="connsiteX3" fmla="*/ 17138 w 60829"/>
              <a:gd name="connsiteY3" fmla="*/ 20760 h 64807"/>
              <a:gd name="connsiteX4" fmla="*/ 4310 w 60829"/>
              <a:gd name="connsiteY4" fmla="*/ 35494 h 64807"/>
              <a:gd name="connsiteX5" fmla="*/ 6097 w 60829"/>
              <a:gd name="connsiteY5" fmla="*/ 60397 h 64807"/>
              <a:gd name="connsiteX6" fmla="*/ 17646 w 60829"/>
              <a:gd name="connsiteY6" fmla="*/ 64707 h 64807"/>
              <a:gd name="connsiteX7" fmla="*/ 19043 w 60829"/>
              <a:gd name="connsiteY7" fmla="*/ 64706 h 64807"/>
              <a:gd name="connsiteX8" fmla="*/ 31110 w 60829"/>
              <a:gd name="connsiteY8" fmla="*/ 58610 h 64807"/>
              <a:gd name="connsiteX9" fmla="*/ 43812 w 60829"/>
              <a:gd name="connsiteY9" fmla="*/ 43877 h 64807"/>
              <a:gd name="connsiteX10" fmla="*/ 56513 w 60829"/>
              <a:gd name="connsiteY10" fmla="*/ 29143 h 64807"/>
              <a:gd name="connsiteX11" fmla="*/ 54753 w 60829"/>
              <a:gd name="connsiteY11" fmla="*/ 4266 h 64807"/>
              <a:gd name="connsiteX12" fmla="*/ 54733 w 60829"/>
              <a:gd name="connsiteY12" fmla="*/ 4249 h 64807"/>
              <a:gd name="connsiteX13" fmla="*/ 28190 w 60829"/>
              <a:gd name="connsiteY13" fmla="*/ 56070 h 64807"/>
              <a:gd name="connsiteX14" fmla="*/ 18664 w 60829"/>
              <a:gd name="connsiteY14" fmla="*/ 60896 h 64807"/>
              <a:gd name="connsiteX15" fmla="*/ 8630 w 60829"/>
              <a:gd name="connsiteY15" fmla="*/ 57467 h 64807"/>
              <a:gd name="connsiteX16" fmla="*/ 7232 w 60829"/>
              <a:gd name="connsiteY16" fmla="*/ 38034 h 64807"/>
              <a:gd name="connsiteX17" fmla="*/ 18664 w 60829"/>
              <a:gd name="connsiteY17" fmla="*/ 24825 h 64807"/>
              <a:gd name="connsiteX18" fmla="*/ 39620 w 60829"/>
              <a:gd name="connsiteY18" fmla="*/ 42860 h 64807"/>
              <a:gd name="connsiteX19" fmla="*/ 53593 w 60829"/>
              <a:gd name="connsiteY19" fmla="*/ 26603 h 64807"/>
              <a:gd name="connsiteX20" fmla="*/ 42160 w 60829"/>
              <a:gd name="connsiteY20" fmla="*/ 39939 h 64807"/>
              <a:gd name="connsiteX21" fmla="*/ 21331 w 60829"/>
              <a:gd name="connsiteY21" fmla="*/ 21903 h 64807"/>
              <a:gd name="connsiteX22" fmla="*/ 32761 w 60829"/>
              <a:gd name="connsiteY22" fmla="*/ 8567 h 64807"/>
              <a:gd name="connsiteX23" fmla="*/ 42160 w 60829"/>
              <a:gd name="connsiteY23" fmla="*/ 3867 h 64807"/>
              <a:gd name="connsiteX24" fmla="*/ 43177 w 60829"/>
              <a:gd name="connsiteY24" fmla="*/ 3867 h 64807"/>
              <a:gd name="connsiteX25" fmla="*/ 56980 w 60829"/>
              <a:gd name="connsiteY25" fmla="*/ 17487 h 64807"/>
              <a:gd name="connsiteX26" fmla="*/ 53593 w 60829"/>
              <a:gd name="connsiteY26" fmla="*/ 26603 h 6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829" h="64807">
                <a:moveTo>
                  <a:pt x="54734" y="4248"/>
                </a:moveTo>
                <a:cubicBezTo>
                  <a:pt x="51175" y="1206"/>
                  <a:pt x="46579" y="-341"/>
                  <a:pt x="41905" y="-70"/>
                </a:cubicBezTo>
                <a:cubicBezTo>
                  <a:pt x="37235" y="285"/>
                  <a:pt x="32896" y="2477"/>
                  <a:pt x="29839" y="6027"/>
                </a:cubicBezTo>
                <a:lnTo>
                  <a:pt x="17138" y="20760"/>
                </a:lnTo>
                <a:lnTo>
                  <a:pt x="4310" y="35494"/>
                </a:lnTo>
                <a:cubicBezTo>
                  <a:pt x="-2074" y="42864"/>
                  <a:pt x="-1273" y="54014"/>
                  <a:pt x="6097" y="60397"/>
                </a:cubicBezTo>
                <a:cubicBezTo>
                  <a:pt x="9304" y="63175"/>
                  <a:pt x="13403" y="64704"/>
                  <a:pt x="17646" y="64707"/>
                </a:cubicBezTo>
                <a:lnTo>
                  <a:pt x="19043" y="64706"/>
                </a:lnTo>
                <a:cubicBezTo>
                  <a:pt x="23706" y="64323"/>
                  <a:pt x="28035" y="62136"/>
                  <a:pt x="31110" y="58610"/>
                </a:cubicBezTo>
                <a:lnTo>
                  <a:pt x="43812" y="43877"/>
                </a:lnTo>
                <a:lnTo>
                  <a:pt x="56513" y="29143"/>
                </a:lnTo>
                <a:cubicBezTo>
                  <a:pt x="62897" y="21788"/>
                  <a:pt x="62108" y="10650"/>
                  <a:pt x="54753" y="4266"/>
                </a:cubicBezTo>
                <a:cubicBezTo>
                  <a:pt x="54746" y="4260"/>
                  <a:pt x="54740" y="4255"/>
                  <a:pt x="54733" y="4249"/>
                </a:cubicBezTo>
                <a:close/>
                <a:moveTo>
                  <a:pt x="28190" y="56070"/>
                </a:moveTo>
                <a:cubicBezTo>
                  <a:pt x="25747" y="58836"/>
                  <a:pt x="22339" y="60562"/>
                  <a:pt x="18664" y="60896"/>
                </a:cubicBezTo>
                <a:cubicBezTo>
                  <a:pt x="15000" y="61108"/>
                  <a:pt x="11398" y="59877"/>
                  <a:pt x="8630" y="57467"/>
                </a:cubicBezTo>
                <a:cubicBezTo>
                  <a:pt x="2908" y="52471"/>
                  <a:pt x="2284" y="43797"/>
                  <a:pt x="7232" y="38034"/>
                </a:cubicBezTo>
                <a:lnTo>
                  <a:pt x="18664" y="24825"/>
                </a:lnTo>
                <a:lnTo>
                  <a:pt x="39620" y="42860"/>
                </a:lnTo>
                <a:close/>
                <a:moveTo>
                  <a:pt x="53593" y="26603"/>
                </a:moveTo>
                <a:lnTo>
                  <a:pt x="42160" y="39939"/>
                </a:lnTo>
                <a:lnTo>
                  <a:pt x="21331" y="21903"/>
                </a:lnTo>
                <a:lnTo>
                  <a:pt x="32761" y="8567"/>
                </a:lnTo>
                <a:cubicBezTo>
                  <a:pt x="35130" y="5795"/>
                  <a:pt x="38521" y="4100"/>
                  <a:pt x="42160" y="3867"/>
                </a:cubicBezTo>
                <a:lnTo>
                  <a:pt x="43177" y="3867"/>
                </a:lnTo>
                <a:cubicBezTo>
                  <a:pt x="50749" y="3817"/>
                  <a:pt x="56929" y="9914"/>
                  <a:pt x="56980" y="17487"/>
                </a:cubicBezTo>
                <a:cubicBezTo>
                  <a:pt x="57003" y="20837"/>
                  <a:pt x="55798" y="24080"/>
                  <a:pt x="53593" y="26603"/>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4" name="Afgeronde rechthoek 763">
            <a:extLst>
              <a:ext uri="{FF2B5EF4-FFF2-40B4-BE49-F238E27FC236}">
                <a16:creationId xmlns:a16="http://schemas.microsoft.com/office/drawing/2014/main" id="{7B0101D6-76C2-9FCB-357F-22E04582D51D}"/>
              </a:ext>
            </a:extLst>
          </p:cNvPr>
          <p:cNvSpPr/>
          <p:nvPr/>
        </p:nvSpPr>
        <p:spPr>
          <a:xfrm>
            <a:off x="5956424" y="2932091"/>
            <a:ext cx="644403" cy="323791"/>
          </a:xfrm>
          <a:prstGeom prst="roundRect">
            <a:avLst/>
          </a:prstGeom>
          <a:solidFill>
            <a:schemeClr val="accent4"/>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5" name="Vrije vorm 764">
            <a:extLst>
              <a:ext uri="{FF2B5EF4-FFF2-40B4-BE49-F238E27FC236}">
                <a16:creationId xmlns:a16="http://schemas.microsoft.com/office/drawing/2014/main" id="{5ED80575-7EC0-6AE5-690B-58A1FAF11210}"/>
              </a:ext>
            </a:extLst>
          </p:cNvPr>
          <p:cNvSpPr/>
          <p:nvPr/>
        </p:nvSpPr>
        <p:spPr>
          <a:xfrm>
            <a:off x="6021403" y="3023066"/>
            <a:ext cx="533340" cy="118587"/>
          </a:xfrm>
          <a:custGeom>
            <a:avLst/>
            <a:gdLst>
              <a:gd name="connsiteX0" fmla="*/ 533409 w 533409"/>
              <a:gd name="connsiteY0" fmla="*/ 18843 h 118602"/>
              <a:gd name="connsiteX1" fmla="*/ 161202 w 533409"/>
              <a:gd name="connsiteY1" fmla="*/ 18843 h 118602"/>
              <a:gd name="connsiteX2" fmla="*/ 161202 w 533409"/>
              <a:gd name="connsiteY2" fmla="*/ 10148 h 118602"/>
              <a:gd name="connsiteX3" fmla="*/ 533408 w 533409"/>
              <a:gd name="connsiteY3" fmla="*/ 10148 h 118602"/>
              <a:gd name="connsiteX4" fmla="*/ 392678 w 533409"/>
              <a:gd name="connsiteY4" fmla="*/ 54851 h 118602"/>
              <a:gd name="connsiteX5" fmla="*/ 161202 w 533409"/>
              <a:gd name="connsiteY5" fmla="*/ 54851 h 118602"/>
              <a:gd name="connsiteX6" fmla="*/ 161202 w 533409"/>
              <a:gd name="connsiteY6" fmla="*/ 63546 h 118602"/>
              <a:gd name="connsiteX7" fmla="*/ 392677 w 533409"/>
              <a:gd name="connsiteY7" fmla="*/ 63546 h 118602"/>
              <a:gd name="connsiteX8" fmla="*/ 429728 w 533409"/>
              <a:gd name="connsiteY8" fmla="*/ 99560 h 118602"/>
              <a:gd name="connsiteX9" fmla="*/ 161202 w 533409"/>
              <a:gd name="connsiteY9" fmla="*/ 99560 h 118602"/>
              <a:gd name="connsiteX10" fmla="*/ 161202 w 533409"/>
              <a:gd name="connsiteY10" fmla="*/ 108254 h 118602"/>
              <a:gd name="connsiteX11" fmla="*/ 429727 w 533409"/>
              <a:gd name="connsiteY11" fmla="*/ 108254 h 118602"/>
              <a:gd name="connsiteX12" fmla="*/ 43186 w 533409"/>
              <a:gd name="connsiteY12" fmla="*/ 116316 h 118602"/>
              <a:gd name="connsiteX13" fmla="*/ 116401 w 533409"/>
              <a:gd name="connsiteY13" fmla="*/ 74944 h 118602"/>
              <a:gd name="connsiteX14" fmla="*/ 116401 w 533409"/>
              <a:gd name="connsiteY14" fmla="*/ 43101 h 118602"/>
              <a:gd name="connsiteX15" fmla="*/ 75387 w 533409"/>
              <a:gd name="connsiteY15" fmla="*/ 2086 h 118602"/>
              <a:gd name="connsiteX16" fmla="*/ 2171 w 533409"/>
              <a:gd name="connsiteY16" fmla="*/ 43458 h 118602"/>
              <a:gd name="connsiteX17" fmla="*/ 2171 w 533409"/>
              <a:gd name="connsiteY17" fmla="*/ 75301 h 118602"/>
              <a:gd name="connsiteX18" fmla="*/ 43186 w 533409"/>
              <a:gd name="connsiteY18" fmla="*/ 116316 h 1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409" h="118602">
                <a:moveTo>
                  <a:pt x="533409" y="18843"/>
                </a:moveTo>
                <a:lnTo>
                  <a:pt x="161202" y="18843"/>
                </a:lnTo>
                <a:lnTo>
                  <a:pt x="161202" y="10148"/>
                </a:lnTo>
                <a:lnTo>
                  <a:pt x="533408" y="10148"/>
                </a:lnTo>
                <a:close/>
                <a:moveTo>
                  <a:pt x="392678" y="54851"/>
                </a:moveTo>
                <a:lnTo>
                  <a:pt x="161202" y="54851"/>
                </a:lnTo>
                <a:lnTo>
                  <a:pt x="161202" y="63546"/>
                </a:lnTo>
                <a:lnTo>
                  <a:pt x="392677" y="63546"/>
                </a:lnTo>
                <a:close/>
                <a:moveTo>
                  <a:pt x="429728" y="99560"/>
                </a:moveTo>
                <a:lnTo>
                  <a:pt x="161202" y="99560"/>
                </a:lnTo>
                <a:lnTo>
                  <a:pt x="161202" y="108254"/>
                </a:lnTo>
                <a:lnTo>
                  <a:pt x="429727" y="108254"/>
                </a:lnTo>
                <a:close/>
                <a:moveTo>
                  <a:pt x="43186" y="116316"/>
                </a:moveTo>
                <a:cubicBezTo>
                  <a:pt x="74828" y="125109"/>
                  <a:pt x="107608" y="106587"/>
                  <a:pt x="116401" y="74944"/>
                </a:cubicBezTo>
                <a:cubicBezTo>
                  <a:pt x="119296" y="64527"/>
                  <a:pt x="119296" y="53518"/>
                  <a:pt x="116401" y="43101"/>
                </a:cubicBezTo>
                <a:cubicBezTo>
                  <a:pt x="110937" y="23143"/>
                  <a:pt x="95345" y="7550"/>
                  <a:pt x="75387" y="2086"/>
                </a:cubicBezTo>
                <a:cubicBezTo>
                  <a:pt x="43744" y="-6707"/>
                  <a:pt x="10964" y="11816"/>
                  <a:pt x="2171" y="43458"/>
                </a:cubicBezTo>
                <a:cubicBezTo>
                  <a:pt x="-724" y="53875"/>
                  <a:pt x="-724" y="64884"/>
                  <a:pt x="2171" y="75301"/>
                </a:cubicBezTo>
                <a:cubicBezTo>
                  <a:pt x="7636" y="95259"/>
                  <a:pt x="23228" y="110851"/>
                  <a:pt x="43186" y="116316"/>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6" name="Vrije vorm 765">
            <a:extLst>
              <a:ext uri="{FF2B5EF4-FFF2-40B4-BE49-F238E27FC236}">
                <a16:creationId xmlns:a16="http://schemas.microsoft.com/office/drawing/2014/main" id="{3A6B0A9C-FFA0-ACD6-1D95-945E42B8E3E1}"/>
              </a:ext>
            </a:extLst>
          </p:cNvPr>
          <p:cNvSpPr/>
          <p:nvPr/>
        </p:nvSpPr>
        <p:spPr>
          <a:xfrm>
            <a:off x="6050259" y="3049997"/>
            <a:ext cx="60817" cy="64693"/>
          </a:xfrm>
          <a:custGeom>
            <a:avLst/>
            <a:gdLst>
              <a:gd name="connsiteX0" fmla="*/ 54676 w 60825"/>
              <a:gd name="connsiteY0" fmla="*/ 4143 h 64701"/>
              <a:gd name="connsiteX1" fmla="*/ 41847 w 60825"/>
              <a:gd name="connsiteY1" fmla="*/ -49 h 64701"/>
              <a:gd name="connsiteX2" fmla="*/ 29781 w 60825"/>
              <a:gd name="connsiteY2" fmla="*/ 5921 h 64701"/>
              <a:gd name="connsiteX3" fmla="*/ 17080 w 60825"/>
              <a:gd name="connsiteY3" fmla="*/ 20654 h 64701"/>
              <a:gd name="connsiteX4" fmla="*/ 4379 w 60825"/>
              <a:gd name="connsiteY4" fmla="*/ 35388 h 64701"/>
              <a:gd name="connsiteX5" fmla="*/ 59 w 60825"/>
              <a:gd name="connsiteY5" fmla="*/ 48216 h 64701"/>
              <a:gd name="connsiteX6" fmla="*/ 6156 w 60825"/>
              <a:gd name="connsiteY6" fmla="*/ 60409 h 64701"/>
              <a:gd name="connsiteX7" fmla="*/ 17714 w 60825"/>
              <a:gd name="connsiteY7" fmla="*/ 64601 h 64701"/>
              <a:gd name="connsiteX8" fmla="*/ 31050 w 60825"/>
              <a:gd name="connsiteY8" fmla="*/ 58504 h 64701"/>
              <a:gd name="connsiteX9" fmla="*/ 56579 w 60825"/>
              <a:gd name="connsiteY9" fmla="*/ 29164 h 64701"/>
              <a:gd name="connsiteX10" fmla="*/ 54676 w 60825"/>
              <a:gd name="connsiteY10" fmla="*/ 4143 h 64701"/>
              <a:gd name="connsiteX11" fmla="*/ 28129 w 60825"/>
              <a:gd name="connsiteY11" fmla="*/ 55964 h 64701"/>
              <a:gd name="connsiteX12" fmla="*/ 8773 w 60825"/>
              <a:gd name="connsiteY12" fmla="*/ 57553 h 64701"/>
              <a:gd name="connsiteX13" fmla="*/ 8696 w 60825"/>
              <a:gd name="connsiteY13" fmla="*/ 57488 h 64701"/>
              <a:gd name="connsiteX14" fmla="*/ 7071 w 60825"/>
              <a:gd name="connsiteY14" fmla="*/ 38193 h 64701"/>
              <a:gd name="connsiteX15" fmla="*/ 7301 w 60825"/>
              <a:gd name="connsiteY15" fmla="*/ 37928 h 64701"/>
              <a:gd name="connsiteX16" fmla="*/ 18731 w 60825"/>
              <a:gd name="connsiteY16" fmla="*/ 24719 h 64701"/>
              <a:gd name="connsiteX17" fmla="*/ 39560 w 60825"/>
              <a:gd name="connsiteY17" fmla="*/ 42754 h 64701"/>
              <a:gd name="connsiteX18" fmla="*/ 53659 w 60825"/>
              <a:gd name="connsiteY18" fmla="*/ 26624 h 64701"/>
              <a:gd name="connsiteX19" fmla="*/ 42102 w 60825"/>
              <a:gd name="connsiteY19" fmla="*/ 39833 h 64701"/>
              <a:gd name="connsiteX20" fmla="*/ 21269 w 60825"/>
              <a:gd name="connsiteY20" fmla="*/ 21797 h 64701"/>
              <a:gd name="connsiteX21" fmla="*/ 32703 w 60825"/>
              <a:gd name="connsiteY21" fmla="*/ 8461 h 64701"/>
              <a:gd name="connsiteX22" fmla="*/ 42229 w 60825"/>
              <a:gd name="connsiteY22" fmla="*/ 3762 h 64701"/>
              <a:gd name="connsiteX23" fmla="*/ 52135 w 60825"/>
              <a:gd name="connsiteY23" fmla="*/ 7064 h 64701"/>
              <a:gd name="connsiteX24" fmla="*/ 53659 w 60825"/>
              <a:gd name="connsiteY24" fmla="*/ 26624 h 6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825" h="64701">
                <a:moveTo>
                  <a:pt x="54676" y="4143"/>
                </a:moveTo>
                <a:cubicBezTo>
                  <a:pt x="51124" y="1102"/>
                  <a:pt x="46510" y="-406"/>
                  <a:pt x="41847" y="-49"/>
                </a:cubicBezTo>
                <a:cubicBezTo>
                  <a:pt x="37177" y="202"/>
                  <a:pt x="32814" y="2360"/>
                  <a:pt x="29781" y="5921"/>
                </a:cubicBezTo>
                <a:lnTo>
                  <a:pt x="17080" y="20654"/>
                </a:lnTo>
                <a:lnTo>
                  <a:pt x="4379" y="35388"/>
                </a:lnTo>
                <a:cubicBezTo>
                  <a:pt x="1230" y="38885"/>
                  <a:pt x="-333" y="43527"/>
                  <a:pt x="59" y="48216"/>
                </a:cubicBezTo>
                <a:cubicBezTo>
                  <a:pt x="440" y="52915"/>
                  <a:pt x="2625" y="57285"/>
                  <a:pt x="6156" y="60409"/>
                </a:cubicBezTo>
                <a:cubicBezTo>
                  <a:pt x="9386" y="63139"/>
                  <a:pt x="13485" y="64625"/>
                  <a:pt x="17714" y="64601"/>
                </a:cubicBezTo>
                <a:cubicBezTo>
                  <a:pt x="22842" y="64638"/>
                  <a:pt x="27723" y="62406"/>
                  <a:pt x="31050" y="58504"/>
                </a:cubicBezTo>
                <a:lnTo>
                  <a:pt x="56579" y="29164"/>
                </a:lnTo>
                <a:cubicBezTo>
                  <a:pt x="62914" y="21713"/>
                  <a:pt x="62065" y="10550"/>
                  <a:pt x="54676" y="4143"/>
                </a:cubicBezTo>
                <a:close/>
                <a:moveTo>
                  <a:pt x="28129" y="55964"/>
                </a:moveTo>
                <a:cubicBezTo>
                  <a:pt x="23223" y="61748"/>
                  <a:pt x="14557" y="62459"/>
                  <a:pt x="8773" y="57553"/>
                </a:cubicBezTo>
                <a:cubicBezTo>
                  <a:pt x="8747" y="57532"/>
                  <a:pt x="8721" y="57510"/>
                  <a:pt x="8696" y="57488"/>
                </a:cubicBezTo>
                <a:cubicBezTo>
                  <a:pt x="2919" y="52608"/>
                  <a:pt x="2192" y="43970"/>
                  <a:pt x="7071" y="38193"/>
                </a:cubicBezTo>
                <a:cubicBezTo>
                  <a:pt x="7147" y="38103"/>
                  <a:pt x="7223" y="38015"/>
                  <a:pt x="7301" y="37928"/>
                </a:cubicBezTo>
                <a:lnTo>
                  <a:pt x="18731" y="24719"/>
                </a:lnTo>
                <a:lnTo>
                  <a:pt x="39560" y="42754"/>
                </a:lnTo>
                <a:close/>
                <a:moveTo>
                  <a:pt x="53659" y="26624"/>
                </a:moveTo>
                <a:lnTo>
                  <a:pt x="42102" y="39833"/>
                </a:lnTo>
                <a:lnTo>
                  <a:pt x="21269" y="21797"/>
                </a:lnTo>
                <a:lnTo>
                  <a:pt x="32703" y="8461"/>
                </a:lnTo>
                <a:cubicBezTo>
                  <a:pt x="35122" y="5684"/>
                  <a:pt x="38553" y="3992"/>
                  <a:pt x="42229" y="3762"/>
                </a:cubicBezTo>
                <a:cubicBezTo>
                  <a:pt x="45841" y="3484"/>
                  <a:pt x="49412" y="4675"/>
                  <a:pt x="52135" y="7064"/>
                </a:cubicBezTo>
                <a:cubicBezTo>
                  <a:pt x="57951" y="12047"/>
                  <a:pt x="58633" y="20800"/>
                  <a:pt x="53659" y="26624"/>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7" name="Vrije vorm 766">
            <a:extLst>
              <a:ext uri="{FF2B5EF4-FFF2-40B4-BE49-F238E27FC236}">
                <a16:creationId xmlns:a16="http://schemas.microsoft.com/office/drawing/2014/main" id="{1D26E13F-DF85-4AE2-7F22-8531BF849758}"/>
              </a:ext>
            </a:extLst>
          </p:cNvPr>
          <p:cNvSpPr/>
          <p:nvPr/>
        </p:nvSpPr>
        <p:spPr>
          <a:xfrm>
            <a:off x="4804870" y="2468312"/>
            <a:ext cx="200152" cy="200152"/>
          </a:xfrm>
          <a:custGeom>
            <a:avLst/>
            <a:gdLst>
              <a:gd name="connsiteX0" fmla="*/ 200179 w 200178"/>
              <a:gd name="connsiteY0" fmla="*/ 100089 h 200178"/>
              <a:gd name="connsiteX1" fmla="*/ 100089 w 200178"/>
              <a:gd name="connsiteY1" fmla="*/ 200179 h 200178"/>
              <a:gd name="connsiteX2" fmla="*/ 0 w 200178"/>
              <a:gd name="connsiteY2" fmla="*/ 100089 h 200178"/>
              <a:gd name="connsiteX3" fmla="*/ 100089 w 200178"/>
              <a:gd name="connsiteY3" fmla="*/ 0 h 200178"/>
              <a:gd name="connsiteX4" fmla="*/ 200179 w 200178"/>
              <a:gd name="connsiteY4" fmla="*/ 100089 h 20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178" h="200178">
                <a:moveTo>
                  <a:pt x="200179" y="100089"/>
                </a:moveTo>
                <a:cubicBezTo>
                  <a:pt x="200179" y="155367"/>
                  <a:pt x="155367" y="200179"/>
                  <a:pt x="100089" y="200179"/>
                </a:cubicBezTo>
                <a:cubicBezTo>
                  <a:pt x="44812" y="200179"/>
                  <a:pt x="0" y="155367"/>
                  <a:pt x="0" y="100089"/>
                </a:cubicBezTo>
                <a:cubicBezTo>
                  <a:pt x="0" y="44812"/>
                  <a:pt x="44811" y="0"/>
                  <a:pt x="100089" y="0"/>
                </a:cubicBezTo>
                <a:cubicBezTo>
                  <a:pt x="155367" y="0"/>
                  <a:pt x="200179" y="44811"/>
                  <a:pt x="200179" y="100089"/>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8" name="Vrije vorm 767">
            <a:extLst>
              <a:ext uri="{FF2B5EF4-FFF2-40B4-BE49-F238E27FC236}">
                <a16:creationId xmlns:a16="http://schemas.microsoft.com/office/drawing/2014/main" id="{EB61341F-CBD8-7A3C-F6FB-6D6B3FB092E6}"/>
              </a:ext>
            </a:extLst>
          </p:cNvPr>
          <p:cNvSpPr/>
          <p:nvPr/>
        </p:nvSpPr>
        <p:spPr>
          <a:xfrm>
            <a:off x="4868238" y="2588545"/>
            <a:ext cx="73149" cy="79499"/>
          </a:xfrm>
          <a:custGeom>
            <a:avLst/>
            <a:gdLst>
              <a:gd name="connsiteX0" fmla="*/ 73159 w 73159"/>
              <a:gd name="connsiteY0" fmla="*/ 72424 h 79509"/>
              <a:gd name="connsiteX1" fmla="*/ 127 w 73159"/>
              <a:gd name="connsiteY1" fmla="*/ 72424 h 79509"/>
              <a:gd name="connsiteX2" fmla="*/ 0 w 73159"/>
              <a:gd name="connsiteY2" fmla="*/ -100 h 79509"/>
              <a:gd name="connsiteX3" fmla="*/ 68461 w 73159"/>
              <a:gd name="connsiteY3" fmla="*/ 9553 h 79509"/>
            </a:gdLst>
            <a:ahLst/>
            <a:cxnLst>
              <a:cxn ang="0">
                <a:pos x="connsiteX0" y="connsiteY0"/>
              </a:cxn>
              <a:cxn ang="0">
                <a:pos x="connsiteX1" y="connsiteY1"/>
              </a:cxn>
              <a:cxn ang="0">
                <a:pos x="connsiteX2" y="connsiteY2"/>
              </a:cxn>
              <a:cxn ang="0">
                <a:pos x="connsiteX3" y="connsiteY3"/>
              </a:cxn>
            </a:cxnLst>
            <a:rect l="l" t="t" r="r" b="b"/>
            <a:pathLst>
              <a:path w="73159" h="79509">
                <a:moveTo>
                  <a:pt x="73159" y="72424"/>
                </a:moveTo>
                <a:cubicBezTo>
                  <a:pt x="49706" y="81738"/>
                  <a:pt x="23580" y="81738"/>
                  <a:pt x="127" y="72424"/>
                </a:cubicBezTo>
                <a:lnTo>
                  <a:pt x="0" y="-100"/>
                </a:lnTo>
                <a:lnTo>
                  <a:pt x="68461" y="9553"/>
                </a:lnTo>
                <a:close/>
              </a:path>
            </a:pathLst>
          </a:custGeom>
          <a:solidFill>
            <a:srgbClr val="E5B6AE"/>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69" name="Vrije vorm 768">
            <a:extLst>
              <a:ext uri="{FF2B5EF4-FFF2-40B4-BE49-F238E27FC236}">
                <a16:creationId xmlns:a16="http://schemas.microsoft.com/office/drawing/2014/main" id="{6675FD60-793E-7195-9250-0F04976B5EC4}"/>
              </a:ext>
            </a:extLst>
          </p:cNvPr>
          <p:cNvSpPr/>
          <p:nvPr/>
        </p:nvSpPr>
        <p:spPr>
          <a:xfrm>
            <a:off x="4873321" y="2613531"/>
            <a:ext cx="66961" cy="45904"/>
          </a:xfrm>
          <a:custGeom>
            <a:avLst/>
            <a:gdLst>
              <a:gd name="connsiteX0" fmla="*/ 0 w 66970"/>
              <a:gd name="connsiteY0" fmla="*/ -100 h 45910"/>
              <a:gd name="connsiteX1" fmla="*/ 66970 w 66970"/>
              <a:gd name="connsiteY1" fmla="*/ 32878 h 45910"/>
              <a:gd name="connsiteX2" fmla="*/ 65516 w 66970"/>
              <a:gd name="connsiteY2" fmla="*/ 13511 h 45910"/>
            </a:gdLst>
            <a:ahLst/>
            <a:cxnLst>
              <a:cxn ang="0">
                <a:pos x="connsiteX0" y="connsiteY0"/>
              </a:cxn>
              <a:cxn ang="0">
                <a:pos x="connsiteX1" y="connsiteY1"/>
              </a:cxn>
              <a:cxn ang="0">
                <a:pos x="connsiteX2" y="connsiteY2"/>
              </a:cxn>
            </a:cxnLst>
            <a:rect l="l" t="t" r="r" b="b"/>
            <a:pathLst>
              <a:path w="66970" h="45910">
                <a:moveTo>
                  <a:pt x="0" y="-100"/>
                </a:moveTo>
                <a:cubicBezTo>
                  <a:pt x="11969" y="37808"/>
                  <a:pt x="40314" y="62089"/>
                  <a:pt x="66970" y="32878"/>
                </a:cubicBezTo>
                <a:lnTo>
                  <a:pt x="65516" y="13511"/>
                </a:lnTo>
                <a:close/>
              </a:path>
            </a:pathLst>
          </a:custGeom>
          <a:solidFill>
            <a:srgbClr val="C4918C"/>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70" name="Vrije vorm 769">
            <a:extLst>
              <a:ext uri="{FF2B5EF4-FFF2-40B4-BE49-F238E27FC236}">
                <a16:creationId xmlns:a16="http://schemas.microsoft.com/office/drawing/2014/main" id="{46767BAD-358A-A7C7-6CE1-E8C593BBEFCA}"/>
              </a:ext>
            </a:extLst>
          </p:cNvPr>
          <p:cNvSpPr/>
          <p:nvPr/>
        </p:nvSpPr>
        <p:spPr>
          <a:xfrm>
            <a:off x="4854251" y="2488022"/>
            <a:ext cx="110174" cy="151846"/>
          </a:xfrm>
          <a:custGeom>
            <a:avLst/>
            <a:gdLst>
              <a:gd name="connsiteX0" fmla="*/ 47583 w 110188"/>
              <a:gd name="connsiteY0" fmla="*/ 483 h 151866"/>
              <a:gd name="connsiteX1" fmla="*/ 944 w 110188"/>
              <a:gd name="connsiteY1" fmla="*/ 59766 h 151866"/>
              <a:gd name="connsiteX2" fmla="*/ 23550 w 110188"/>
              <a:gd name="connsiteY2" fmla="*/ 133501 h 151866"/>
              <a:gd name="connsiteX3" fmla="*/ 79038 w 110188"/>
              <a:gd name="connsiteY3" fmla="*/ 151766 h 151866"/>
              <a:gd name="connsiteX4" fmla="*/ 103625 w 110188"/>
              <a:gd name="connsiteY4" fmla="*/ 125439 h 151866"/>
              <a:gd name="connsiteX5" fmla="*/ 107212 w 110188"/>
              <a:gd name="connsiteY5" fmla="*/ 46674 h 151866"/>
              <a:gd name="connsiteX6" fmla="*/ 47583 w 110188"/>
              <a:gd name="connsiteY6" fmla="*/ 483 h 15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88" h="151866">
                <a:moveTo>
                  <a:pt x="47583" y="483"/>
                </a:moveTo>
                <a:cubicBezTo>
                  <a:pt x="15112" y="3651"/>
                  <a:pt x="-4654" y="8656"/>
                  <a:pt x="944" y="59766"/>
                </a:cubicBezTo>
                <a:cubicBezTo>
                  <a:pt x="6544" y="110878"/>
                  <a:pt x="16409" y="126636"/>
                  <a:pt x="23550" y="133501"/>
                </a:cubicBezTo>
                <a:cubicBezTo>
                  <a:pt x="32684" y="142281"/>
                  <a:pt x="46811" y="151490"/>
                  <a:pt x="79038" y="151766"/>
                </a:cubicBezTo>
                <a:cubicBezTo>
                  <a:pt x="98770" y="148948"/>
                  <a:pt x="99144" y="137024"/>
                  <a:pt x="103625" y="125439"/>
                </a:cubicBezTo>
                <a:cubicBezTo>
                  <a:pt x="107197" y="116202"/>
                  <a:pt x="114183" y="97617"/>
                  <a:pt x="107212" y="46674"/>
                </a:cubicBezTo>
                <a:cubicBezTo>
                  <a:pt x="100242" y="-4267"/>
                  <a:pt x="60692" y="-809"/>
                  <a:pt x="47583" y="483"/>
                </a:cubicBezTo>
                <a:close/>
              </a:path>
            </a:pathLst>
          </a:custGeom>
          <a:solidFill>
            <a:srgbClr val="E5B6AE"/>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71" name="Vrije vorm 770">
            <a:extLst>
              <a:ext uri="{FF2B5EF4-FFF2-40B4-BE49-F238E27FC236}">
                <a16:creationId xmlns:a16="http://schemas.microsoft.com/office/drawing/2014/main" id="{F608A351-BDB4-9AA7-A22E-C6D4F412A301}"/>
              </a:ext>
            </a:extLst>
          </p:cNvPr>
          <p:cNvSpPr/>
          <p:nvPr/>
        </p:nvSpPr>
        <p:spPr>
          <a:xfrm>
            <a:off x="4898450" y="2544544"/>
            <a:ext cx="61631" cy="70584"/>
          </a:xfrm>
          <a:custGeom>
            <a:avLst/>
            <a:gdLst>
              <a:gd name="connsiteX0" fmla="*/ 10234 w 61639"/>
              <a:gd name="connsiteY0" fmla="*/ 18210 h 70593"/>
              <a:gd name="connsiteX1" fmla="*/ 15645 w 61639"/>
              <a:gd name="connsiteY1" fmla="*/ 23225 h 70593"/>
              <a:gd name="connsiteX2" fmla="*/ 12181 w 61639"/>
              <a:gd name="connsiteY2" fmla="*/ 29239 h 70593"/>
              <a:gd name="connsiteX3" fmla="*/ 11994 w 61639"/>
              <a:gd name="connsiteY3" fmla="*/ 29285 h 70593"/>
              <a:gd name="connsiteX4" fmla="*/ 6581 w 61639"/>
              <a:gd name="connsiteY4" fmla="*/ 24271 h 70593"/>
              <a:gd name="connsiteX5" fmla="*/ 10050 w 61639"/>
              <a:gd name="connsiteY5" fmla="*/ 18256 h 70593"/>
              <a:gd name="connsiteX6" fmla="*/ 10234 w 61639"/>
              <a:gd name="connsiteY6" fmla="*/ 18210 h 70593"/>
              <a:gd name="connsiteX7" fmla="*/ 51569 w 61639"/>
              <a:gd name="connsiteY7" fmla="*/ 14178 h 70593"/>
              <a:gd name="connsiteX8" fmla="*/ 47536 w 61639"/>
              <a:gd name="connsiteY8" fmla="*/ 20356 h 70593"/>
              <a:gd name="connsiteX9" fmla="*/ 52359 w 61639"/>
              <a:gd name="connsiteY9" fmla="*/ 25350 h 70593"/>
              <a:gd name="connsiteX10" fmla="*/ 52550 w 61639"/>
              <a:gd name="connsiteY10" fmla="*/ 25349 h 70593"/>
              <a:gd name="connsiteX11" fmla="*/ 56583 w 61639"/>
              <a:gd name="connsiteY11" fmla="*/ 19171 h 70593"/>
              <a:gd name="connsiteX12" fmla="*/ 51759 w 61639"/>
              <a:gd name="connsiteY12" fmla="*/ 14177 h 70593"/>
              <a:gd name="connsiteX13" fmla="*/ 51569 w 61639"/>
              <a:gd name="connsiteY13" fmla="*/ 14178 h 70593"/>
              <a:gd name="connsiteX14" fmla="*/ 17961 w 61639"/>
              <a:gd name="connsiteY14" fmla="*/ 8658 h 70593"/>
              <a:gd name="connsiteX15" fmla="*/ 18458 w 61639"/>
              <a:gd name="connsiteY15" fmla="*/ 4580 h 70593"/>
              <a:gd name="connsiteX16" fmla="*/ 0 w 61639"/>
              <a:gd name="connsiteY16" fmla="*/ 6142 h 70593"/>
              <a:gd name="connsiteX17" fmla="*/ 1843 w 61639"/>
              <a:gd name="connsiteY17" fmla="*/ 9814 h 70593"/>
              <a:gd name="connsiteX18" fmla="*/ 17961 w 61639"/>
              <a:gd name="connsiteY18" fmla="*/ 8657 h 70593"/>
              <a:gd name="connsiteX19" fmla="*/ 60284 w 61639"/>
              <a:gd name="connsiteY19" fmla="*/ 4386 h 70593"/>
              <a:gd name="connsiteX20" fmla="*/ 61640 w 61639"/>
              <a:gd name="connsiteY20" fmla="*/ 509 h 70593"/>
              <a:gd name="connsiteX21" fmla="*/ 43128 w 61639"/>
              <a:gd name="connsiteY21" fmla="*/ 1345 h 70593"/>
              <a:gd name="connsiteX22" fmla="*/ 44149 w 61639"/>
              <a:gd name="connsiteY22" fmla="*/ 5324 h 70593"/>
              <a:gd name="connsiteX23" fmla="*/ 60284 w 61639"/>
              <a:gd name="connsiteY23" fmla="*/ 4386 h 70593"/>
              <a:gd name="connsiteX24" fmla="*/ 37987 w 61639"/>
              <a:gd name="connsiteY24" fmla="*/ 53430 h 70593"/>
              <a:gd name="connsiteX25" fmla="*/ 39771 w 61639"/>
              <a:gd name="connsiteY25" fmla="*/ 53178 h 70593"/>
              <a:gd name="connsiteX26" fmla="*/ 50382 w 61639"/>
              <a:gd name="connsiteY26" fmla="*/ 44887 h 70593"/>
              <a:gd name="connsiteX27" fmla="*/ 45373 w 61639"/>
              <a:gd name="connsiteY27" fmla="*/ 32805 h 70593"/>
              <a:gd name="connsiteX28" fmla="*/ 37715 w 61639"/>
              <a:gd name="connsiteY28" fmla="*/ 15684 h 70593"/>
              <a:gd name="connsiteX29" fmla="*/ 33651 w 61639"/>
              <a:gd name="connsiteY29" fmla="*/ 16265 h 70593"/>
              <a:gd name="connsiteX30" fmla="*/ 41894 w 61639"/>
              <a:gd name="connsiteY30" fmla="*/ 34985 h 70593"/>
              <a:gd name="connsiteX31" fmla="*/ 46303 w 61639"/>
              <a:gd name="connsiteY31" fmla="*/ 44446 h 70593"/>
              <a:gd name="connsiteX32" fmla="*/ 39015 w 61639"/>
              <a:gd name="connsiteY32" fmla="*/ 49141 h 70593"/>
              <a:gd name="connsiteX33" fmla="*/ 31138 w 61639"/>
              <a:gd name="connsiteY33" fmla="*/ 47752 h 70593"/>
              <a:gd name="connsiteX34" fmla="*/ 27491 w 61639"/>
              <a:gd name="connsiteY34" fmla="*/ 49636 h 70593"/>
              <a:gd name="connsiteX35" fmla="*/ 37987 w 61639"/>
              <a:gd name="connsiteY35" fmla="*/ 53430 h 70593"/>
              <a:gd name="connsiteX36" fmla="*/ 35845 w 61639"/>
              <a:gd name="connsiteY36" fmla="*/ 70299 h 70593"/>
              <a:gd name="connsiteX37" fmla="*/ 44791 w 61639"/>
              <a:gd name="connsiteY37" fmla="*/ 68361 h 70593"/>
              <a:gd name="connsiteX38" fmla="*/ 43385 w 61639"/>
              <a:gd name="connsiteY38" fmla="*/ 64504 h 70593"/>
              <a:gd name="connsiteX39" fmla="*/ 25539 w 61639"/>
              <a:gd name="connsiteY39" fmla="*/ 65104 h 70593"/>
              <a:gd name="connsiteX40" fmla="*/ 23954 w 61639"/>
              <a:gd name="connsiteY40" fmla="*/ 68890 h 70593"/>
              <a:gd name="connsiteX41" fmla="*/ 35845 w 61639"/>
              <a:gd name="connsiteY41" fmla="*/ 70299 h 7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1639" h="70593">
                <a:moveTo>
                  <a:pt x="10234" y="18210"/>
                </a:moveTo>
                <a:cubicBezTo>
                  <a:pt x="13070" y="18214"/>
                  <a:pt x="15426" y="20398"/>
                  <a:pt x="15645" y="23225"/>
                </a:cubicBezTo>
                <a:cubicBezTo>
                  <a:pt x="16349" y="25842"/>
                  <a:pt x="14798" y="28535"/>
                  <a:pt x="12181" y="29239"/>
                </a:cubicBezTo>
                <a:cubicBezTo>
                  <a:pt x="12119" y="29256"/>
                  <a:pt x="12056" y="29271"/>
                  <a:pt x="11994" y="29285"/>
                </a:cubicBezTo>
                <a:cubicBezTo>
                  <a:pt x="9158" y="29281"/>
                  <a:pt x="6801" y="27098"/>
                  <a:pt x="6581" y="24271"/>
                </a:cubicBezTo>
                <a:cubicBezTo>
                  <a:pt x="5878" y="21652"/>
                  <a:pt x="7431" y="18959"/>
                  <a:pt x="10050" y="18256"/>
                </a:cubicBezTo>
                <a:cubicBezTo>
                  <a:pt x="10111" y="18240"/>
                  <a:pt x="10172" y="18224"/>
                  <a:pt x="10234" y="18210"/>
                </a:cubicBezTo>
                <a:close/>
                <a:moveTo>
                  <a:pt x="51569" y="14178"/>
                </a:moveTo>
                <a:cubicBezTo>
                  <a:pt x="48818" y="14870"/>
                  <a:pt x="47063" y="17560"/>
                  <a:pt x="47536" y="20356"/>
                </a:cubicBezTo>
                <a:cubicBezTo>
                  <a:pt x="47489" y="23067"/>
                  <a:pt x="49648" y="25303"/>
                  <a:pt x="52359" y="25350"/>
                </a:cubicBezTo>
                <a:cubicBezTo>
                  <a:pt x="52423" y="25351"/>
                  <a:pt x="52486" y="25351"/>
                  <a:pt x="52550" y="25349"/>
                </a:cubicBezTo>
                <a:cubicBezTo>
                  <a:pt x="55300" y="24657"/>
                  <a:pt x="57056" y="21967"/>
                  <a:pt x="56583" y="19171"/>
                </a:cubicBezTo>
                <a:cubicBezTo>
                  <a:pt x="56630" y="16460"/>
                  <a:pt x="54470" y="14224"/>
                  <a:pt x="51759" y="14177"/>
                </a:cubicBezTo>
                <a:cubicBezTo>
                  <a:pt x="51695" y="14176"/>
                  <a:pt x="51632" y="14176"/>
                  <a:pt x="51569" y="14178"/>
                </a:cubicBezTo>
                <a:close/>
                <a:moveTo>
                  <a:pt x="17961" y="8658"/>
                </a:moveTo>
                <a:lnTo>
                  <a:pt x="18458" y="4580"/>
                </a:lnTo>
                <a:cubicBezTo>
                  <a:pt x="12264" y="3790"/>
                  <a:pt x="5973" y="4322"/>
                  <a:pt x="0" y="6142"/>
                </a:cubicBezTo>
                <a:lnTo>
                  <a:pt x="1843" y="9814"/>
                </a:lnTo>
                <a:cubicBezTo>
                  <a:pt x="7091" y="8390"/>
                  <a:pt x="12564" y="7997"/>
                  <a:pt x="17961" y="8657"/>
                </a:cubicBezTo>
                <a:close/>
                <a:moveTo>
                  <a:pt x="60284" y="4386"/>
                </a:moveTo>
                <a:lnTo>
                  <a:pt x="61640" y="509"/>
                </a:lnTo>
                <a:cubicBezTo>
                  <a:pt x="55479" y="-526"/>
                  <a:pt x="49170" y="-241"/>
                  <a:pt x="43128" y="1345"/>
                </a:cubicBezTo>
                <a:lnTo>
                  <a:pt x="44149" y="5324"/>
                </a:lnTo>
                <a:cubicBezTo>
                  <a:pt x="49416" y="3972"/>
                  <a:pt x="54895" y="3653"/>
                  <a:pt x="60284" y="4386"/>
                </a:cubicBezTo>
                <a:close/>
                <a:moveTo>
                  <a:pt x="37987" y="53430"/>
                </a:moveTo>
                <a:cubicBezTo>
                  <a:pt x="38600" y="53370"/>
                  <a:pt x="39198" y="53283"/>
                  <a:pt x="39771" y="53178"/>
                </a:cubicBezTo>
                <a:cubicBezTo>
                  <a:pt x="44349" y="52319"/>
                  <a:pt x="49871" y="49634"/>
                  <a:pt x="50382" y="44887"/>
                </a:cubicBezTo>
                <a:cubicBezTo>
                  <a:pt x="49990" y="40442"/>
                  <a:pt x="48241" y="36224"/>
                  <a:pt x="45373" y="32805"/>
                </a:cubicBezTo>
                <a:cubicBezTo>
                  <a:pt x="41664" y="27689"/>
                  <a:pt x="39057" y="21859"/>
                  <a:pt x="37715" y="15684"/>
                </a:cubicBezTo>
                <a:lnTo>
                  <a:pt x="33651" y="16265"/>
                </a:lnTo>
                <a:cubicBezTo>
                  <a:pt x="35068" y="23010"/>
                  <a:pt x="37875" y="29386"/>
                  <a:pt x="41894" y="34985"/>
                </a:cubicBezTo>
                <a:cubicBezTo>
                  <a:pt x="44110" y="37734"/>
                  <a:pt x="45623" y="40981"/>
                  <a:pt x="46303" y="44446"/>
                </a:cubicBezTo>
                <a:cubicBezTo>
                  <a:pt x="46090" y="46414"/>
                  <a:pt x="43024" y="48391"/>
                  <a:pt x="39015" y="49141"/>
                </a:cubicBezTo>
                <a:cubicBezTo>
                  <a:pt x="35349" y="49836"/>
                  <a:pt x="31895" y="49217"/>
                  <a:pt x="31138" y="47752"/>
                </a:cubicBezTo>
                <a:lnTo>
                  <a:pt x="27491" y="49636"/>
                </a:lnTo>
                <a:cubicBezTo>
                  <a:pt x="29941" y="52852"/>
                  <a:pt x="34047" y="54336"/>
                  <a:pt x="37987" y="53430"/>
                </a:cubicBezTo>
                <a:close/>
                <a:moveTo>
                  <a:pt x="35845" y="70299"/>
                </a:moveTo>
                <a:cubicBezTo>
                  <a:pt x="38892" y="70001"/>
                  <a:pt x="41894" y="69350"/>
                  <a:pt x="44791" y="68361"/>
                </a:cubicBezTo>
                <a:lnTo>
                  <a:pt x="43385" y="64504"/>
                </a:lnTo>
                <a:cubicBezTo>
                  <a:pt x="37645" y="66564"/>
                  <a:pt x="31404" y="66773"/>
                  <a:pt x="25539" y="65104"/>
                </a:cubicBezTo>
                <a:lnTo>
                  <a:pt x="23954" y="68890"/>
                </a:lnTo>
                <a:cubicBezTo>
                  <a:pt x="27744" y="70320"/>
                  <a:pt x="31826" y="70804"/>
                  <a:pt x="35845" y="70299"/>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72" name="Vrije vorm 771">
            <a:extLst>
              <a:ext uri="{FF2B5EF4-FFF2-40B4-BE49-F238E27FC236}">
                <a16:creationId xmlns:a16="http://schemas.microsoft.com/office/drawing/2014/main" id="{662BECF5-D23D-A4C5-9821-AE5C0B801BF2}"/>
              </a:ext>
            </a:extLst>
          </p:cNvPr>
          <p:cNvSpPr/>
          <p:nvPr/>
        </p:nvSpPr>
        <p:spPr>
          <a:xfrm>
            <a:off x="4834110" y="2475443"/>
            <a:ext cx="129634" cy="103506"/>
          </a:xfrm>
          <a:custGeom>
            <a:avLst/>
            <a:gdLst>
              <a:gd name="connsiteX0" fmla="*/ 129646 w 129651"/>
              <a:gd name="connsiteY0" fmla="*/ 75676 h 103519"/>
              <a:gd name="connsiteX1" fmla="*/ 123931 w 129651"/>
              <a:gd name="connsiteY1" fmla="*/ 53702 h 103519"/>
              <a:gd name="connsiteX2" fmla="*/ 112881 w 129651"/>
              <a:gd name="connsiteY2" fmla="*/ 32237 h 103519"/>
              <a:gd name="connsiteX3" fmla="*/ 46706 w 129651"/>
              <a:gd name="connsiteY3" fmla="*/ 92695 h 103519"/>
              <a:gd name="connsiteX4" fmla="*/ 34259 w 129651"/>
              <a:gd name="connsiteY4" fmla="*/ 93711 h 103519"/>
              <a:gd name="connsiteX5" fmla="*/ 34132 w 129651"/>
              <a:gd name="connsiteY5" fmla="*/ 103364 h 103519"/>
              <a:gd name="connsiteX6" fmla="*/ 29816 w 129651"/>
              <a:gd name="connsiteY6" fmla="*/ 97649 h 103519"/>
              <a:gd name="connsiteX7" fmla="*/ 28036 w 129651"/>
              <a:gd name="connsiteY7" fmla="*/ 93584 h 103519"/>
              <a:gd name="connsiteX8" fmla="*/ 475 w 129651"/>
              <a:gd name="connsiteY8" fmla="*/ 79867 h 103519"/>
              <a:gd name="connsiteX9" fmla="*/ 19781 w 129651"/>
              <a:gd name="connsiteY9" fmla="*/ 24489 h 103519"/>
              <a:gd name="connsiteX10" fmla="*/ 83702 w 129651"/>
              <a:gd name="connsiteY10" fmla="*/ 5649 h 103519"/>
              <a:gd name="connsiteX11" fmla="*/ 94717 w 129651"/>
              <a:gd name="connsiteY11" fmla="*/ 13947 h 103519"/>
              <a:gd name="connsiteX12" fmla="*/ 95988 w 129651"/>
              <a:gd name="connsiteY12" fmla="*/ 15090 h 103519"/>
              <a:gd name="connsiteX13" fmla="*/ 120501 w 129651"/>
              <a:gd name="connsiteY13" fmla="*/ 32364 h 103519"/>
              <a:gd name="connsiteX14" fmla="*/ 129646 w 129651"/>
              <a:gd name="connsiteY14" fmla="*/ 75676 h 10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651" h="103519">
                <a:moveTo>
                  <a:pt x="129646" y="75676"/>
                </a:moveTo>
                <a:cubicBezTo>
                  <a:pt x="129139" y="73643"/>
                  <a:pt x="125710" y="59418"/>
                  <a:pt x="123931" y="53702"/>
                </a:cubicBezTo>
                <a:cubicBezTo>
                  <a:pt x="121903" y="45809"/>
                  <a:pt x="118126" y="38474"/>
                  <a:pt x="112881" y="32237"/>
                </a:cubicBezTo>
                <a:cubicBezTo>
                  <a:pt x="54964" y="14963"/>
                  <a:pt x="46706" y="92695"/>
                  <a:pt x="46706" y="92695"/>
                </a:cubicBezTo>
                <a:cubicBezTo>
                  <a:pt x="46706" y="92695"/>
                  <a:pt x="41373" y="93457"/>
                  <a:pt x="34259" y="93711"/>
                </a:cubicBezTo>
                <a:cubicBezTo>
                  <a:pt x="34005" y="99427"/>
                  <a:pt x="34132" y="103364"/>
                  <a:pt x="34132" y="103364"/>
                </a:cubicBezTo>
                <a:cubicBezTo>
                  <a:pt x="34132" y="103364"/>
                  <a:pt x="31338" y="104380"/>
                  <a:pt x="29816" y="97649"/>
                </a:cubicBezTo>
                <a:cubicBezTo>
                  <a:pt x="29507" y="96186"/>
                  <a:pt x="28901" y="94803"/>
                  <a:pt x="28036" y="93584"/>
                </a:cubicBezTo>
                <a:cubicBezTo>
                  <a:pt x="16224" y="93203"/>
                  <a:pt x="2633" y="90282"/>
                  <a:pt x="475" y="79867"/>
                </a:cubicBezTo>
                <a:cubicBezTo>
                  <a:pt x="-3590" y="60815"/>
                  <a:pt x="19781" y="24489"/>
                  <a:pt x="19781" y="24489"/>
                </a:cubicBezTo>
                <a:cubicBezTo>
                  <a:pt x="32230" y="1635"/>
                  <a:pt x="60848" y="-6799"/>
                  <a:pt x="83702" y="5649"/>
                </a:cubicBezTo>
                <a:cubicBezTo>
                  <a:pt x="87761" y="7860"/>
                  <a:pt x="91472" y="10656"/>
                  <a:pt x="94717" y="13947"/>
                </a:cubicBezTo>
                <a:lnTo>
                  <a:pt x="95988" y="15090"/>
                </a:lnTo>
                <a:cubicBezTo>
                  <a:pt x="106245" y="17098"/>
                  <a:pt x="115160" y="23381"/>
                  <a:pt x="120501" y="32364"/>
                </a:cubicBezTo>
                <a:cubicBezTo>
                  <a:pt x="126677" y="45960"/>
                  <a:pt x="129798" y="60744"/>
                  <a:pt x="129646" y="75676"/>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14" name="Groep 13">
            <a:extLst>
              <a:ext uri="{FF2B5EF4-FFF2-40B4-BE49-F238E27FC236}">
                <a16:creationId xmlns:a16="http://schemas.microsoft.com/office/drawing/2014/main" id="{75E50CBC-29A7-2DCD-49A2-168F73F24235}"/>
              </a:ext>
            </a:extLst>
          </p:cNvPr>
          <p:cNvGrpSpPr/>
          <p:nvPr/>
        </p:nvGrpSpPr>
        <p:grpSpPr>
          <a:xfrm>
            <a:off x="1289523" y="1939638"/>
            <a:ext cx="3647369" cy="1155781"/>
            <a:chOff x="1289523" y="2010888"/>
            <a:chExt cx="3647369" cy="1155781"/>
          </a:xfrm>
        </p:grpSpPr>
        <p:sp>
          <p:nvSpPr>
            <p:cNvPr id="773" name="Vrije vorm 772">
              <a:extLst>
                <a:ext uri="{FF2B5EF4-FFF2-40B4-BE49-F238E27FC236}">
                  <a16:creationId xmlns:a16="http://schemas.microsoft.com/office/drawing/2014/main" id="{776DB632-1936-AFEF-1AA1-85E0BBD7B7A1}"/>
                </a:ext>
              </a:extLst>
            </p:cNvPr>
            <p:cNvSpPr/>
            <p:nvPr/>
          </p:nvSpPr>
          <p:spPr>
            <a:xfrm>
              <a:off x="4843522" y="2635255"/>
              <a:ext cx="20727" cy="32098"/>
            </a:xfrm>
            <a:custGeom>
              <a:avLst/>
              <a:gdLst>
                <a:gd name="connsiteX0" fmla="*/ 18351 w 20730"/>
                <a:gd name="connsiteY0" fmla="*/ 5377 h 32102"/>
                <a:gd name="connsiteX1" fmla="*/ 9891 w 20730"/>
                <a:gd name="connsiteY1" fmla="*/ -73 h 32102"/>
                <a:gd name="connsiteX2" fmla="*/ 185 w 20730"/>
                <a:gd name="connsiteY2" fmla="*/ 13851 h 32102"/>
                <a:gd name="connsiteX3" fmla="*/ 18072 w 20730"/>
                <a:gd name="connsiteY3" fmla="*/ 31688 h 32102"/>
                <a:gd name="connsiteX4" fmla="*/ 18351 w 20730"/>
                <a:gd name="connsiteY4" fmla="*/ 5377 h 3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0" h="32102">
                  <a:moveTo>
                    <a:pt x="18351" y="5377"/>
                  </a:moveTo>
                  <a:cubicBezTo>
                    <a:pt x="16571" y="2305"/>
                    <a:pt x="13423" y="277"/>
                    <a:pt x="9891" y="-73"/>
                  </a:cubicBezTo>
                  <a:cubicBezTo>
                    <a:pt x="5786" y="-422"/>
                    <a:pt x="-1228" y="2511"/>
                    <a:pt x="185" y="13851"/>
                  </a:cubicBezTo>
                  <a:cubicBezTo>
                    <a:pt x="1598" y="25191"/>
                    <a:pt x="12257" y="33777"/>
                    <a:pt x="18072" y="31688"/>
                  </a:cubicBezTo>
                  <a:cubicBezTo>
                    <a:pt x="23888" y="29599"/>
                    <a:pt x="18351" y="5377"/>
                    <a:pt x="18351" y="5377"/>
                  </a:cubicBezTo>
                  <a:close/>
                </a:path>
              </a:pathLst>
            </a:custGeom>
            <a:solidFill>
              <a:srgbClr val="E5B6AE"/>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74" name="Vrije vorm 773">
              <a:extLst>
                <a:ext uri="{FF2B5EF4-FFF2-40B4-BE49-F238E27FC236}">
                  <a16:creationId xmlns:a16="http://schemas.microsoft.com/office/drawing/2014/main" id="{F723E88D-7948-DFDF-F149-218D4DF6FC38}"/>
                </a:ext>
              </a:extLst>
            </p:cNvPr>
            <p:cNvSpPr/>
            <p:nvPr/>
          </p:nvSpPr>
          <p:spPr>
            <a:xfrm flipH="1">
              <a:off x="2967429" y="2291103"/>
              <a:ext cx="1969463" cy="875566"/>
            </a:xfrm>
            <a:custGeom>
              <a:avLst/>
              <a:gdLst>
                <a:gd name="connsiteX0" fmla="*/ 6350 w 1609634"/>
                <a:gd name="connsiteY0" fmla="*/ 879436 h 879536"/>
                <a:gd name="connsiteX1" fmla="*/ 0 w 1609634"/>
                <a:gd name="connsiteY1" fmla="*/ 873085 h 879536"/>
                <a:gd name="connsiteX2" fmla="*/ 1860 w 1609634"/>
                <a:gd name="connsiteY2" fmla="*/ 868596 h 879536"/>
                <a:gd name="connsiteX3" fmla="*/ 10839 w 1609634"/>
                <a:gd name="connsiteY3" fmla="*/ 859616 h 879536"/>
                <a:gd name="connsiteX4" fmla="*/ 19819 w 1609634"/>
                <a:gd name="connsiteY4" fmla="*/ 859706 h 879536"/>
                <a:gd name="connsiteX5" fmla="*/ 19819 w 1609634"/>
                <a:gd name="connsiteY5" fmla="*/ 868596 h 879536"/>
                <a:gd name="connsiteX6" fmla="*/ 10839 w 1609634"/>
                <a:gd name="connsiteY6" fmla="*/ 877575 h 879536"/>
                <a:gd name="connsiteX7" fmla="*/ 6350 w 1609634"/>
                <a:gd name="connsiteY7" fmla="*/ 879436 h 879536"/>
                <a:gd name="connsiteX8" fmla="*/ 33290 w 1609634"/>
                <a:gd name="connsiteY8" fmla="*/ 852496 h 879536"/>
                <a:gd name="connsiteX9" fmla="*/ 26941 w 1609634"/>
                <a:gd name="connsiteY9" fmla="*/ 846144 h 879536"/>
                <a:gd name="connsiteX10" fmla="*/ 28800 w 1609634"/>
                <a:gd name="connsiteY10" fmla="*/ 841655 h 879536"/>
                <a:gd name="connsiteX11" fmla="*/ 37780 w 1609634"/>
                <a:gd name="connsiteY11" fmla="*/ 832669 h 879536"/>
                <a:gd name="connsiteX12" fmla="*/ 46759 w 1609634"/>
                <a:gd name="connsiteY12" fmla="*/ 832578 h 879536"/>
                <a:gd name="connsiteX13" fmla="*/ 46850 w 1609634"/>
                <a:gd name="connsiteY13" fmla="*/ 841558 h 879536"/>
                <a:gd name="connsiteX14" fmla="*/ 46759 w 1609634"/>
                <a:gd name="connsiteY14" fmla="*/ 841648 h 879536"/>
                <a:gd name="connsiteX15" fmla="*/ 37780 w 1609634"/>
                <a:gd name="connsiteY15" fmla="*/ 850635 h 879536"/>
                <a:gd name="connsiteX16" fmla="*/ 33290 w 1609634"/>
                <a:gd name="connsiteY16" fmla="*/ 852496 h 879536"/>
                <a:gd name="connsiteX17" fmla="*/ 60231 w 1609634"/>
                <a:gd name="connsiteY17" fmla="*/ 825549 h 879536"/>
                <a:gd name="connsiteX18" fmla="*/ 53880 w 1609634"/>
                <a:gd name="connsiteY18" fmla="*/ 819193 h 879536"/>
                <a:gd name="connsiteX19" fmla="*/ 55741 w 1609634"/>
                <a:gd name="connsiteY19" fmla="*/ 814702 h 879536"/>
                <a:gd name="connsiteX20" fmla="*/ 64733 w 1609634"/>
                <a:gd name="connsiteY20" fmla="*/ 805722 h 879536"/>
                <a:gd name="connsiteX21" fmla="*/ 73720 w 1609634"/>
                <a:gd name="connsiteY21" fmla="*/ 805790 h 879536"/>
                <a:gd name="connsiteX22" fmla="*/ 73714 w 1609634"/>
                <a:gd name="connsiteY22" fmla="*/ 814715 h 879536"/>
                <a:gd name="connsiteX23" fmla="*/ 64720 w 1609634"/>
                <a:gd name="connsiteY23" fmla="*/ 823695 h 879536"/>
                <a:gd name="connsiteX24" fmla="*/ 60230 w 1609634"/>
                <a:gd name="connsiteY24" fmla="*/ 825549 h 879536"/>
                <a:gd name="connsiteX25" fmla="*/ 87184 w 1609634"/>
                <a:gd name="connsiteY25" fmla="*/ 798608 h 879536"/>
                <a:gd name="connsiteX26" fmla="*/ 80834 w 1609634"/>
                <a:gd name="connsiteY26" fmla="*/ 792257 h 879536"/>
                <a:gd name="connsiteX27" fmla="*/ 82694 w 1609634"/>
                <a:gd name="connsiteY27" fmla="*/ 787768 h 879536"/>
                <a:gd name="connsiteX28" fmla="*/ 91673 w 1609634"/>
                <a:gd name="connsiteY28" fmla="*/ 778781 h 879536"/>
                <a:gd name="connsiteX29" fmla="*/ 100653 w 1609634"/>
                <a:gd name="connsiteY29" fmla="*/ 778691 h 879536"/>
                <a:gd name="connsiteX30" fmla="*/ 100743 w 1609634"/>
                <a:gd name="connsiteY30" fmla="*/ 787670 h 879536"/>
                <a:gd name="connsiteX31" fmla="*/ 100653 w 1609634"/>
                <a:gd name="connsiteY31" fmla="*/ 787761 h 879536"/>
                <a:gd name="connsiteX32" fmla="*/ 91673 w 1609634"/>
                <a:gd name="connsiteY32" fmla="*/ 796748 h 879536"/>
                <a:gd name="connsiteX33" fmla="*/ 87183 w 1609634"/>
                <a:gd name="connsiteY33" fmla="*/ 798608 h 879536"/>
                <a:gd name="connsiteX34" fmla="*/ 114124 w 1609634"/>
                <a:gd name="connsiteY34" fmla="*/ 771662 h 879536"/>
                <a:gd name="connsiteX35" fmla="*/ 107775 w 1609634"/>
                <a:gd name="connsiteY35" fmla="*/ 765310 h 879536"/>
                <a:gd name="connsiteX36" fmla="*/ 109634 w 1609634"/>
                <a:gd name="connsiteY36" fmla="*/ 760821 h 879536"/>
                <a:gd name="connsiteX37" fmla="*/ 118614 w 1609634"/>
                <a:gd name="connsiteY37" fmla="*/ 751841 h 879536"/>
                <a:gd name="connsiteX38" fmla="*/ 127593 w 1609634"/>
                <a:gd name="connsiteY38" fmla="*/ 751750 h 879536"/>
                <a:gd name="connsiteX39" fmla="*/ 127684 w 1609634"/>
                <a:gd name="connsiteY39" fmla="*/ 760730 h 879536"/>
                <a:gd name="connsiteX40" fmla="*/ 127593 w 1609634"/>
                <a:gd name="connsiteY40" fmla="*/ 760821 h 879536"/>
                <a:gd name="connsiteX41" fmla="*/ 118614 w 1609634"/>
                <a:gd name="connsiteY41" fmla="*/ 769801 h 879536"/>
                <a:gd name="connsiteX42" fmla="*/ 114124 w 1609634"/>
                <a:gd name="connsiteY42" fmla="*/ 771662 h 879536"/>
                <a:gd name="connsiteX43" fmla="*/ 141065 w 1609634"/>
                <a:gd name="connsiteY43" fmla="*/ 744721 h 879536"/>
                <a:gd name="connsiteX44" fmla="*/ 134715 w 1609634"/>
                <a:gd name="connsiteY44" fmla="*/ 738369 h 879536"/>
                <a:gd name="connsiteX45" fmla="*/ 136575 w 1609634"/>
                <a:gd name="connsiteY45" fmla="*/ 733880 h 879536"/>
                <a:gd name="connsiteX46" fmla="*/ 145554 w 1609634"/>
                <a:gd name="connsiteY46" fmla="*/ 724901 h 879536"/>
                <a:gd name="connsiteX47" fmla="*/ 154534 w 1609634"/>
                <a:gd name="connsiteY47" fmla="*/ 724991 h 879536"/>
                <a:gd name="connsiteX48" fmla="*/ 154534 w 1609634"/>
                <a:gd name="connsiteY48" fmla="*/ 733880 h 879536"/>
                <a:gd name="connsiteX49" fmla="*/ 145554 w 1609634"/>
                <a:gd name="connsiteY49" fmla="*/ 742860 h 879536"/>
                <a:gd name="connsiteX50" fmla="*/ 141064 w 1609634"/>
                <a:gd name="connsiteY50" fmla="*/ 744721 h 879536"/>
                <a:gd name="connsiteX51" fmla="*/ 168006 w 1609634"/>
                <a:gd name="connsiteY51" fmla="*/ 717774 h 879536"/>
                <a:gd name="connsiteX52" fmla="*/ 161656 w 1609634"/>
                <a:gd name="connsiteY52" fmla="*/ 711423 h 879536"/>
                <a:gd name="connsiteX53" fmla="*/ 163515 w 1609634"/>
                <a:gd name="connsiteY53" fmla="*/ 706934 h 879536"/>
                <a:gd name="connsiteX54" fmla="*/ 172495 w 1609634"/>
                <a:gd name="connsiteY54" fmla="*/ 697954 h 879536"/>
                <a:gd name="connsiteX55" fmla="*/ 181474 w 1609634"/>
                <a:gd name="connsiteY55" fmla="*/ 697863 h 879536"/>
                <a:gd name="connsiteX56" fmla="*/ 181565 w 1609634"/>
                <a:gd name="connsiteY56" fmla="*/ 706843 h 879536"/>
                <a:gd name="connsiteX57" fmla="*/ 181474 w 1609634"/>
                <a:gd name="connsiteY57" fmla="*/ 706934 h 879536"/>
                <a:gd name="connsiteX58" fmla="*/ 172495 w 1609634"/>
                <a:gd name="connsiteY58" fmla="*/ 715913 h 879536"/>
                <a:gd name="connsiteX59" fmla="*/ 168005 w 1609634"/>
                <a:gd name="connsiteY59" fmla="*/ 717774 h 879536"/>
                <a:gd name="connsiteX60" fmla="*/ 194958 w 1609634"/>
                <a:gd name="connsiteY60" fmla="*/ 690834 h 879536"/>
                <a:gd name="connsiteX61" fmla="*/ 188609 w 1609634"/>
                <a:gd name="connsiteY61" fmla="*/ 684482 h 879536"/>
                <a:gd name="connsiteX62" fmla="*/ 190468 w 1609634"/>
                <a:gd name="connsiteY62" fmla="*/ 679993 h 879536"/>
                <a:gd name="connsiteX63" fmla="*/ 199448 w 1609634"/>
                <a:gd name="connsiteY63" fmla="*/ 671013 h 879536"/>
                <a:gd name="connsiteX64" fmla="*/ 208427 w 1609634"/>
                <a:gd name="connsiteY64" fmla="*/ 670923 h 879536"/>
                <a:gd name="connsiteX65" fmla="*/ 208518 w 1609634"/>
                <a:gd name="connsiteY65" fmla="*/ 679902 h 879536"/>
                <a:gd name="connsiteX66" fmla="*/ 208427 w 1609634"/>
                <a:gd name="connsiteY66" fmla="*/ 679993 h 879536"/>
                <a:gd name="connsiteX67" fmla="*/ 199448 w 1609634"/>
                <a:gd name="connsiteY67" fmla="*/ 688973 h 879536"/>
                <a:gd name="connsiteX68" fmla="*/ 194958 w 1609634"/>
                <a:gd name="connsiteY68" fmla="*/ 690834 h 879536"/>
                <a:gd name="connsiteX69" fmla="*/ 221899 w 1609634"/>
                <a:gd name="connsiteY69" fmla="*/ 663887 h 879536"/>
                <a:gd name="connsiteX70" fmla="*/ 215549 w 1609634"/>
                <a:gd name="connsiteY70" fmla="*/ 657536 h 879536"/>
                <a:gd name="connsiteX71" fmla="*/ 217409 w 1609634"/>
                <a:gd name="connsiteY71" fmla="*/ 653046 h 879536"/>
                <a:gd name="connsiteX72" fmla="*/ 226388 w 1609634"/>
                <a:gd name="connsiteY72" fmla="*/ 644067 h 879536"/>
                <a:gd name="connsiteX73" fmla="*/ 235368 w 1609634"/>
                <a:gd name="connsiteY73" fmla="*/ 644157 h 879536"/>
                <a:gd name="connsiteX74" fmla="*/ 235368 w 1609634"/>
                <a:gd name="connsiteY74" fmla="*/ 653046 h 879536"/>
                <a:gd name="connsiteX75" fmla="*/ 226388 w 1609634"/>
                <a:gd name="connsiteY75" fmla="*/ 662026 h 879536"/>
                <a:gd name="connsiteX76" fmla="*/ 221899 w 1609634"/>
                <a:gd name="connsiteY76" fmla="*/ 663887 h 879536"/>
                <a:gd name="connsiteX77" fmla="*/ 248840 w 1609634"/>
                <a:gd name="connsiteY77" fmla="*/ 636947 h 879536"/>
                <a:gd name="connsiteX78" fmla="*/ 242490 w 1609634"/>
                <a:gd name="connsiteY78" fmla="*/ 630595 h 879536"/>
                <a:gd name="connsiteX79" fmla="*/ 244349 w 1609634"/>
                <a:gd name="connsiteY79" fmla="*/ 626106 h 879536"/>
                <a:gd name="connsiteX80" fmla="*/ 253329 w 1609634"/>
                <a:gd name="connsiteY80" fmla="*/ 617126 h 879536"/>
                <a:gd name="connsiteX81" fmla="*/ 262308 w 1609634"/>
                <a:gd name="connsiteY81" fmla="*/ 617035 h 879536"/>
                <a:gd name="connsiteX82" fmla="*/ 262399 w 1609634"/>
                <a:gd name="connsiteY82" fmla="*/ 626015 h 879536"/>
                <a:gd name="connsiteX83" fmla="*/ 262308 w 1609634"/>
                <a:gd name="connsiteY83" fmla="*/ 626106 h 879536"/>
                <a:gd name="connsiteX84" fmla="*/ 253329 w 1609634"/>
                <a:gd name="connsiteY84" fmla="*/ 635086 h 879536"/>
                <a:gd name="connsiteX85" fmla="*/ 248839 w 1609634"/>
                <a:gd name="connsiteY85" fmla="*/ 636947 h 879536"/>
                <a:gd name="connsiteX86" fmla="*/ 275780 w 1609634"/>
                <a:gd name="connsiteY86" fmla="*/ 610000 h 879536"/>
                <a:gd name="connsiteX87" fmla="*/ 269430 w 1609634"/>
                <a:gd name="connsiteY87" fmla="*/ 603648 h 879536"/>
                <a:gd name="connsiteX88" fmla="*/ 271290 w 1609634"/>
                <a:gd name="connsiteY88" fmla="*/ 599159 h 879536"/>
                <a:gd name="connsiteX89" fmla="*/ 280269 w 1609634"/>
                <a:gd name="connsiteY89" fmla="*/ 590179 h 879536"/>
                <a:gd name="connsiteX90" fmla="*/ 289249 w 1609634"/>
                <a:gd name="connsiteY90" fmla="*/ 590089 h 879536"/>
                <a:gd name="connsiteX91" fmla="*/ 289340 w 1609634"/>
                <a:gd name="connsiteY91" fmla="*/ 599068 h 879536"/>
                <a:gd name="connsiteX92" fmla="*/ 289249 w 1609634"/>
                <a:gd name="connsiteY92" fmla="*/ 599159 h 879536"/>
                <a:gd name="connsiteX93" fmla="*/ 280269 w 1609634"/>
                <a:gd name="connsiteY93" fmla="*/ 608139 h 879536"/>
                <a:gd name="connsiteX94" fmla="*/ 275780 w 1609634"/>
                <a:gd name="connsiteY94" fmla="*/ 610000 h 879536"/>
                <a:gd name="connsiteX95" fmla="*/ 302733 w 1609634"/>
                <a:gd name="connsiteY95" fmla="*/ 583059 h 879536"/>
                <a:gd name="connsiteX96" fmla="*/ 296383 w 1609634"/>
                <a:gd name="connsiteY96" fmla="*/ 576708 h 879536"/>
                <a:gd name="connsiteX97" fmla="*/ 298243 w 1609634"/>
                <a:gd name="connsiteY97" fmla="*/ 572219 h 879536"/>
                <a:gd name="connsiteX98" fmla="*/ 307222 w 1609634"/>
                <a:gd name="connsiteY98" fmla="*/ 563239 h 879536"/>
                <a:gd name="connsiteX99" fmla="*/ 316202 w 1609634"/>
                <a:gd name="connsiteY99" fmla="*/ 563329 h 879536"/>
                <a:gd name="connsiteX100" fmla="*/ 316202 w 1609634"/>
                <a:gd name="connsiteY100" fmla="*/ 572219 h 879536"/>
                <a:gd name="connsiteX101" fmla="*/ 307222 w 1609634"/>
                <a:gd name="connsiteY101" fmla="*/ 581198 h 879536"/>
                <a:gd name="connsiteX102" fmla="*/ 302733 w 1609634"/>
                <a:gd name="connsiteY102" fmla="*/ 583059 h 879536"/>
                <a:gd name="connsiteX103" fmla="*/ 329674 w 1609634"/>
                <a:gd name="connsiteY103" fmla="*/ 556113 h 879536"/>
                <a:gd name="connsiteX104" fmla="*/ 323324 w 1609634"/>
                <a:gd name="connsiteY104" fmla="*/ 549761 h 879536"/>
                <a:gd name="connsiteX105" fmla="*/ 325183 w 1609634"/>
                <a:gd name="connsiteY105" fmla="*/ 545272 h 879536"/>
                <a:gd name="connsiteX106" fmla="*/ 334163 w 1609634"/>
                <a:gd name="connsiteY106" fmla="*/ 536292 h 879536"/>
                <a:gd name="connsiteX107" fmla="*/ 343142 w 1609634"/>
                <a:gd name="connsiteY107" fmla="*/ 536383 h 879536"/>
                <a:gd name="connsiteX108" fmla="*/ 343142 w 1609634"/>
                <a:gd name="connsiteY108" fmla="*/ 545272 h 879536"/>
                <a:gd name="connsiteX109" fmla="*/ 334163 w 1609634"/>
                <a:gd name="connsiteY109" fmla="*/ 554252 h 879536"/>
                <a:gd name="connsiteX110" fmla="*/ 329674 w 1609634"/>
                <a:gd name="connsiteY110" fmla="*/ 556113 h 879536"/>
                <a:gd name="connsiteX111" fmla="*/ 356614 w 1609634"/>
                <a:gd name="connsiteY111" fmla="*/ 529172 h 879536"/>
                <a:gd name="connsiteX112" fmla="*/ 350264 w 1609634"/>
                <a:gd name="connsiteY112" fmla="*/ 522820 h 879536"/>
                <a:gd name="connsiteX113" fmla="*/ 352124 w 1609634"/>
                <a:gd name="connsiteY113" fmla="*/ 518331 h 879536"/>
                <a:gd name="connsiteX114" fmla="*/ 361103 w 1609634"/>
                <a:gd name="connsiteY114" fmla="*/ 509352 h 879536"/>
                <a:gd name="connsiteX115" fmla="*/ 370083 w 1609634"/>
                <a:gd name="connsiteY115" fmla="*/ 509261 h 879536"/>
                <a:gd name="connsiteX116" fmla="*/ 370174 w 1609634"/>
                <a:gd name="connsiteY116" fmla="*/ 518241 h 879536"/>
                <a:gd name="connsiteX117" fmla="*/ 370083 w 1609634"/>
                <a:gd name="connsiteY117" fmla="*/ 518331 h 879536"/>
                <a:gd name="connsiteX118" fmla="*/ 361103 w 1609634"/>
                <a:gd name="connsiteY118" fmla="*/ 527311 h 879536"/>
                <a:gd name="connsiteX119" fmla="*/ 356613 w 1609634"/>
                <a:gd name="connsiteY119" fmla="*/ 529172 h 879536"/>
                <a:gd name="connsiteX120" fmla="*/ 383555 w 1609634"/>
                <a:gd name="connsiteY120" fmla="*/ 502231 h 879536"/>
                <a:gd name="connsiteX121" fmla="*/ 377205 w 1609634"/>
                <a:gd name="connsiteY121" fmla="*/ 495880 h 879536"/>
                <a:gd name="connsiteX122" fmla="*/ 379065 w 1609634"/>
                <a:gd name="connsiteY122" fmla="*/ 491391 h 879536"/>
                <a:gd name="connsiteX123" fmla="*/ 388044 w 1609634"/>
                <a:gd name="connsiteY123" fmla="*/ 482404 h 879536"/>
                <a:gd name="connsiteX124" fmla="*/ 397023 w 1609634"/>
                <a:gd name="connsiteY124" fmla="*/ 482495 h 879536"/>
                <a:gd name="connsiteX125" fmla="*/ 397023 w 1609634"/>
                <a:gd name="connsiteY125" fmla="*/ 491384 h 879536"/>
                <a:gd name="connsiteX126" fmla="*/ 388044 w 1609634"/>
                <a:gd name="connsiteY126" fmla="*/ 500371 h 879536"/>
                <a:gd name="connsiteX127" fmla="*/ 383555 w 1609634"/>
                <a:gd name="connsiteY127" fmla="*/ 502231 h 879536"/>
                <a:gd name="connsiteX128" fmla="*/ 410495 w 1609634"/>
                <a:gd name="connsiteY128" fmla="*/ 475285 h 879536"/>
                <a:gd name="connsiteX129" fmla="*/ 404144 w 1609634"/>
                <a:gd name="connsiteY129" fmla="*/ 468929 h 879536"/>
                <a:gd name="connsiteX130" fmla="*/ 406005 w 1609634"/>
                <a:gd name="connsiteY130" fmla="*/ 464438 h 879536"/>
                <a:gd name="connsiteX131" fmla="*/ 414998 w 1609634"/>
                <a:gd name="connsiteY131" fmla="*/ 455458 h 879536"/>
                <a:gd name="connsiteX132" fmla="*/ 423984 w 1609634"/>
                <a:gd name="connsiteY132" fmla="*/ 455548 h 879536"/>
                <a:gd name="connsiteX133" fmla="*/ 423978 w 1609634"/>
                <a:gd name="connsiteY133" fmla="*/ 464451 h 879536"/>
                <a:gd name="connsiteX134" fmla="*/ 414985 w 1609634"/>
                <a:gd name="connsiteY134" fmla="*/ 473430 h 879536"/>
                <a:gd name="connsiteX135" fmla="*/ 410494 w 1609634"/>
                <a:gd name="connsiteY135" fmla="*/ 475284 h 879536"/>
                <a:gd name="connsiteX136" fmla="*/ 437448 w 1609634"/>
                <a:gd name="connsiteY136" fmla="*/ 448344 h 879536"/>
                <a:gd name="connsiteX137" fmla="*/ 431098 w 1609634"/>
                <a:gd name="connsiteY137" fmla="*/ 441993 h 879536"/>
                <a:gd name="connsiteX138" fmla="*/ 432958 w 1609634"/>
                <a:gd name="connsiteY138" fmla="*/ 437503 h 879536"/>
                <a:gd name="connsiteX139" fmla="*/ 441937 w 1609634"/>
                <a:gd name="connsiteY139" fmla="*/ 428517 h 879536"/>
                <a:gd name="connsiteX140" fmla="*/ 450917 w 1609634"/>
                <a:gd name="connsiteY140" fmla="*/ 428608 h 879536"/>
                <a:gd name="connsiteX141" fmla="*/ 450917 w 1609634"/>
                <a:gd name="connsiteY141" fmla="*/ 437497 h 879536"/>
                <a:gd name="connsiteX142" fmla="*/ 441937 w 1609634"/>
                <a:gd name="connsiteY142" fmla="*/ 446483 h 879536"/>
                <a:gd name="connsiteX143" fmla="*/ 437447 w 1609634"/>
                <a:gd name="connsiteY143" fmla="*/ 448345 h 879536"/>
                <a:gd name="connsiteX144" fmla="*/ 464389 w 1609634"/>
                <a:gd name="connsiteY144" fmla="*/ 421397 h 879536"/>
                <a:gd name="connsiteX145" fmla="*/ 458039 w 1609634"/>
                <a:gd name="connsiteY145" fmla="*/ 415046 h 879536"/>
                <a:gd name="connsiteX146" fmla="*/ 459899 w 1609634"/>
                <a:gd name="connsiteY146" fmla="*/ 410557 h 879536"/>
                <a:gd name="connsiteX147" fmla="*/ 468878 w 1609634"/>
                <a:gd name="connsiteY147" fmla="*/ 401577 h 879536"/>
                <a:gd name="connsiteX148" fmla="*/ 477857 w 1609634"/>
                <a:gd name="connsiteY148" fmla="*/ 401668 h 879536"/>
                <a:gd name="connsiteX149" fmla="*/ 477857 w 1609634"/>
                <a:gd name="connsiteY149" fmla="*/ 410557 h 879536"/>
                <a:gd name="connsiteX150" fmla="*/ 468878 w 1609634"/>
                <a:gd name="connsiteY150" fmla="*/ 419537 h 879536"/>
                <a:gd name="connsiteX151" fmla="*/ 464389 w 1609634"/>
                <a:gd name="connsiteY151" fmla="*/ 421397 h 879536"/>
                <a:gd name="connsiteX152" fmla="*/ 491329 w 1609634"/>
                <a:gd name="connsiteY152" fmla="*/ 394457 h 879536"/>
                <a:gd name="connsiteX153" fmla="*/ 484979 w 1609634"/>
                <a:gd name="connsiteY153" fmla="*/ 388105 h 879536"/>
                <a:gd name="connsiteX154" fmla="*/ 486839 w 1609634"/>
                <a:gd name="connsiteY154" fmla="*/ 383616 h 879536"/>
                <a:gd name="connsiteX155" fmla="*/ 495819 w 1609634"/>
                <a:gd name="connsiteY155" fmla="*/ 374630 h 879536"/>
                <a:gd name="connsiteX156" fmla="*/ 504798 w 1609634"/>
                <a:gd name="connsiteY156" fmla="*/ 374539 h 879536"/>
                <a:gd name="connsiteX157" fmla="*/ 504889 w 1609634"/>
                <a:gd name="connsiteY157" fmla="*/ 383519 h 879536"/>
                <a:gd name="connsiteX158" fmla="*/ 504798 w 1609634"/>
                <a:gd name="connsiteY158" fmla="*/ 383610 h 879536"/>
                <a:gd name="connsiteX159" fmla="*/ 495819 w 1609634"/>
                <a:gd name="connsiteY159" fmla="*/ 392596 h 879536"/>
                <a:gd name="connsiteX160" fmla="*/ 491329 w 1609634"/>
                <a:gd name="connsiteY160" fmla="*/ 394457 h 879536"/>
                <a:gd name="connsiteX161" fmla="*/ 518270 w 1609634"/>
                <a:gd name="connsiteY161" fmla="*/ 367510 h 879536"/>
                <a:gd name="connsiteX162" fmla="*/ 511920 w 1609634"/>
                <a:gd name="connsiteY162" fmla="*/ 361158 h 879536"/>
                <a:gd name="connsiteX163" fmla="*/ 513780 w 1609634"/>
                <a:gd name="connsiteY163" fmla="*/ 356669 h 879536"/>
                <a:gd name="connsiteX164" fmla="*/ 522759 w 1609634"/>
                <a:gd name="connsiteY164" fmla="*/ 347690 h 879536"/>
                <a:gd name="connsiteX165" fmla="*/ 531739 w 1609634"/>
                <a:gd name="connsiteY165" fmla="*/ 347780 h 879536"/>
                <a:gd name="connsiteX166" fmla="*/ 531739 w 1609634"/>
                <a:gd name="connsiteY166" fmla="*/ 356669 h 879536"/>
                <a:gd name="connsiteX167" fmla="*/ 522759 w 1609634"/>
                <a:gd name="connsiteY167" fmla="*/ 365649 h 879536"/>
                <a:gd name="connsiteX168" fmla="*/ 518269 w 1609634"/>
                <a:gd name="connsiteY168" fmla="*/ 367510 h 879536"/>
                <a:gd name="connsiteX169" fmla="*/ 545223 w 1609634"/>
                <a:gd name="connsiteY169" fmla="*/ 340570 h 879536"/>
                <a:gd name="connsiteX170" fmla="*/ 538873 w 1609634"/>
                <a:gd name="connsiteY170" fmla="*/ 334218 h 879536"/>
                <a:gd name="connsiteX171" fmla="*/ 540733 w 1609634"/>
                <a:gd name="connsiteY171" fmla="*/ 329729 h 879536"/>
                <a:gd name="connsiteX172" fmla="*/ 549713 w 1609634"/>
                <a:gd name="connsiteY172" fmla="*/ 320749 h 879536"/>
                <a:gd name="connsiteX173" fmla="*/ 558692 w 1609634"/>
                <a:gd name="connsiteY173" fmla="*/ 320658 h 879536"/>
                <a:gd name="connsiteX174" fmla="*/ 558783 w 1609634"/>
                <a:gd name="connsiteY174" fmla="*/ 329638 h 879536"/>
                <a:gd name="connsiteX175" fmla="*/ 558692 w 1609634"/>
                <a:gd name="connsiteY175" fmla="*/ 329729 h 879536"/>
                <a:gd name="connsiteX176" fmla="*/ 549713 w 1609634"/>
                <a:gd name="connsiteY176" fmla="*/ 338709 h 879536"/>
                <a:gd name="connsiteX177" fmla="*/ 545223 w 1609634"/>
                <a:gd name="connsiteY177" fmla="*/ 340570 h 879536"/>
                <a:gd name="connsiteX178" fmla="*/ 572163 w 1609634"/>
                <a:gd name="connsiteY178" fmla="*/ 313623 h 879536"/>
                <a:gd name="connsiteX179" fmla="*/ 565813 w 1609634"/>
                <a:gd name="connsiteY179" fmla="*/ 307271 h 879536"/>
                <a:gd name="connsiteX180" fmla="*/ 567673 w 1609634"/>
                <a:gd name="connsiteY180" fmla="*/ 302782 h 879536"/>
                <a:gd name="connsiteX181" fmla="*/ 576653 w 1609634"/>
                <a:gd name="connsiteY181" fmla="*/ 293802 h 879536"/>
                <a:gd name="connsiteX182" fmla="*/ 585633 w 1609634"/>
                <a:gd name="connsiteY182" fmla="*/ 293712 h 879536"/>
                <a:gd name="connsiteX183" fmla="*/ 585723 w 1609634"/>
                <a:gd name="connsiteY183" fmla="*/ 302691 h 879536"/>
                <a:gd name="connsiteX184" fmla="*/ 585633 w 1609634"/>
                <a:gd name="connsiteY184" fmla="*/ 302782 h 879536"/>
                <a:gd name="connsiteX185" fmla="*/ 576653 w 1609634"/>
                <a:gd name="connsiteY185" fmla="*/ 311762 h 879536"/>
                <a:gd name="connsiteX186" fmla="*/ 572163 w 1609634"/>
                <a:gd name="connsiteY186" fmla="*/ 313623 h 879536"/>
                <a:gd name="connsiteX187" fmla="*/ 599104 w 1609634"/>
                <a:gd name="connsiteY187" fmla="*/ 286682 h 879536"/>
                <a:gd name="connsiteX188" fmla="*/ 592754 w 1609634"/>
                <a:gd name="connsiteY188" fmla="*/ 280331 h 879536"/>
                <a:gd name="connsiteX189" fmla="*/ 594614 w 1609634"/>
                <a:gd name="connsiteY189" fmla="*/ 275842 h 879536"/>
                <a:gd name="connsiteX190" fmla="*/ 603594 w 1609634"/>
                <a:gd name="connsiteY190" fmla="*/ 266862 h 879536"/>
                <a:gd name="connsiteX191" fmla="*/ 612573 w 1609634"/>
                <a:gd name="connsiteY191" fmla="*/ 266953 h 879536"/>
                <a:gd name="connsiteX192" fmla="*/ 612573 w 1609634"/>
                <a:gd name="connsiteY192" fmla="*/ 275842 h 879536"/>
                <a:gd name="connsiteX193" fmla="*/ 603594 w 1609634"/>
                <a:gd name="connsiteY193" fmla="*/ 284821 h 879536"/>
                <a:gd name="connsiteX194" fmla="*/ 599104 w 1609634"/>
                <a:gd name="connsiteY194" fmla="*/ 286682 h 879536"/>
                <a:gd name="connsiteX195" fmla="*/ 626044 w 1609634"/>
                <a:gd name="connsiteY195" fmla="*/ 259736 h 879536"/>
                <a:gd name="connsiteX196" fmla="*/ 619695 w 1609634"/>
                <a:gd name="connsiteY196" fmla="*/ 253384 h 879536"/>
                <a:gd name="connsiteX197" fmla="*/ 621554 w 1609634"/>
                <a:gd name="connsiteY197" fmla="*/ 248895 h 879536"/>
                <a:gd name="connsiteX198" fmla="*/ 630534 w 1609634"/>
                <a:gd name="connsiteY198" fmla="*/ 239915 h 879536"/>
                <a:gd name="connsiteX199" fmla="*/ 639514 w 1609634"/>
                <a:gd name="connsiteY199" fmla="*/ 239824 h 879536"/>
                <a:gd name="connsiteX200" fmla="*/ 639605 w 1609634"/>
                <a:gd name="connsiteY200" fmla="*/ 248804 h 879536"/>
                <a:gd name="connsiteX201" fmla="*/ 639514 w 1609634"/>
                <a:gd name="connsiteY201" fmla="*/ 248895 h 879536"/>
                <a:gd name="connsiteX202" fmla="*/ 630534 w 1609634"/>
                <a:gd name="connsiteY202" fmla="*/ 257875 h 879536"/>
                <a:gd name="connsiteX203" fmla="*/ 626044 w 1609634"/>
                <a:gd name="connsiteY203" fmla="*/ 259736 h 879536"/>
                <a:gd name="connsiteX204" fmla="*/ 652997 w 1609634"/>
                <a:gd name="connsiteY204" fmla="*/ 232795 h 879536"/>
                <a:gd name="connsiteX205" fmla="*/ 646647 w 1609634"/>
                <a:gd name="connsiteY205" fmla="*/ 226444 h 879536"/>
                <a:gd name="connsiteX206" fmla="*/ 648507 w 1609634"/>
                <a:gd name="connsiteY206" fmla="*/ 221954 h 879536"/>
                <a:gd name="connsiteX207" fmla="*/ 657487 w 1609634"/>
                <a:gd name="connsiteY207" fmla="*/ 212975 h 879536"/>
                <a:gd name="connsiteX208" fmla="*/ 666467 w 1609634"/>
                <a:gd name="connsiteY208" fmla="*/ 212884 h 879536"/>
                <a:gd name="connsiteX209" fmla="*/ 666558 w 1609634"/>
                <a:gd name="connsiteY209" fmla="*/ 221864 h 879536"/>
                <a:gd name="connsiteX210" fmla="*/ 666467 w 1609634"/>
                <a:gd name="connsiteY210" fmla="*/ 221954 h 879536"/>
                <a:gd name="connsiteX211" fmla="*/ 657487 w 1609634"/>
                <a:gd name="connsiteY211" fmla="*/ 230934 h 879536"/>
                <a:gd name="connsiteX212" fmla="*/ 652997 w 1609634"/>
                <a:gd name="connsiteY212" fmla="*/ 232795 h 879536"/>
                <a:gd name="connsiteX213" fmla="*/ 679938 w 1609634"/>
                <a:gd name="connsiteY213" fmla="*/ 205848 h 879536"/>
                <a:gd name="connsiteX214" fmla="*/ 673588 w 1609634"/>
                <a:gd name="connsiteY214" fmla="*/ 199497 h 879536"/>
                <a:gd name="connsiteX215" fmla="*/ 675448 w 1609634"/>
                <a:gd name="connsiteY215" fmla="*/ 195008 h 879536"/>
                <a:gd name="connsiteX216" fmla="*/ 684428 w 1609634"/>
                <a:gd name="connsiteY216" fmla="*/ 186028 h 879536"/>
                <a:gd name="connsiteX217" fmla="*/ 693407 w 1609634"/>
                <a:gd name="connsiteY217" fmla="*/ 186119 h 879536"/>
                <a:gd name="connsiteX218" fmla="*/ 693407 w 1609634"/>
                <a:gd name="connsiteY218" fmla="*/ 195008 h 879536"/>
                <a:gd name="connsiteX219" fmla="*/ 684428 w 1609634"/>
                <a:gd name="connsiteY219" fmla="*/ 203987 h 879536"/>
                <a:gd name="connsiteX220" fmla="*/ 679938 w 1609634"/>
                <a:gd name="connsiteY220" fmla="*/ 205848 h 879536"/>
                <a:gd name="connsiteX221" fmla="*/ 706878 w 1609634"/>
                <a:gd name="connsiteY221" fmla="*/ 178908 h 879536"/>
                <a:gd name="connsiteX222" fmla="*/ 700529 w 1609634"/>
                <a:gd name="connsiteY222" fmla="*/ 172556 h 879536"/>
                <a:gd name="connsiteX223" fmla="*/ 702388 w 1609634"/>
                <a:gd name="connsiteY223" fmla="*/ 168067 h 879536"/>
                <a:gd name="connsiteX224" fmla="*/ 711368 w 1609634"/>
                <a:gd name="connsiteY224" fmla="*/ 159087 h 879536"/>
                <a:gd name="connsiteX225" fmla="*/ 720348 w 1609634"/>
                <a:gd name="connsiteY225" fmla="*/ 158997 h 879536"/>
                <a:gd name="connsiteX226" fmla="*/ 720439 w 1609634"/>
                <a:gd name="connsiteY226" fmla="*/ 167976 h 879536"/>
                <a:gd name="connsiteX227" fmla="*/ 720348 w 1609634"/>
                <a:gd name="connsiteY227" fmla="*/ 168067 h 879536"/>
                <a:gd name="connsiteX228" fmla="*/ 711368 w 1609634"/>
                <a:gd name="connsiteY228" fmla="*/ 177047 h 879536"/>
                <a:gd name="connsiteX229" fmla="*/ 706878 w 1609634"/>
                <a:gd name="connsiteY229" fmla="*/ 178908 h 879536"/>
                <a:gd name="connsiteX230" fmla="*/ 733819 w 1609634"/>
                <a:gd name="connsiteY230" fmla="*/ 151961 h 879536"/>
                <a:gd name="connsiteX231" fmla="*/ 727469 w 1609634"/>
                <a:gd name="connsiteY231" fmla="*/ 145610 h 879536"/>
                <a:gd name="connsiteX232" fmla="*/ 729329 w 1609634"/>
                <a:gd name="connsiteY232" fmla="*/ 141120 h 879536"/>
                <a:gd name="connsiteX233" fmla="*/ 738309 w 1609634"/>
                <a:gd name="connsiteY233" fmla="*/ 132141 h 879536"/>
                <a:gd name="connsiteX234" fmla="*/ 747288 w 1609634"/>
                <a:gd name="connsiteY234" fmla="*/ 132050 h 879536"/>
                <a:gd name="connsiteX235" fmla="*/ 747379 w 1609634"/>
                <a:gd name="connsiteY235" fmla="*/ 141030 h 879536"/>
                <a:gd name="connsiteX236" fmla="*/ 747288 w 1609634"/>
                <a:gd name="connsiteY236" fmla="*/ 141120 h 879536"/>
                <a:gd name="connsiteX237" fmla="*/ 738309 w 1609634"/>
                <a:gd name="connsiteY237" fmla="*/ 150100 h 879536"/>
                <a:gd name="connsiteX238" fmla="*/ 733819 w 1609634"/>
                <a:gd name="connsiteY238" fmla="*/ 151961 h 879536"/>
                <a:gd name="connsiteX239" fmla="*/ 760759 w 1609634"/>
                <a:gd name="connsiteY239" fmla="*/ 125020 h 879536"/>
                <a:gd name="connsiteX240" fmla="*/ 754408 w 1609634"/>
                <a:gd name="connsiteY240" fmla="*/ 118665 h 879536"/>
                <a:gd name="connsiteX241" fmla="*/ 756269 w 1609634"/>
                <a:gd name="connsiteY241" fmla="*/ 114174 h 879536"/>
                <a:gd name="connsiteX242" fmla="*/ 765262 w 1609634"/>
                <a:gd name="connsiteY242" fmla="*/ 105194 h 879536"/>
                <a:gd name="connsiteX243" fmla="*/ 774248 w 1609634"/>
                <a:gd name="connsiteY243" fmla="*/ 105262 h 879536"/>
                <a:gd name="connsiteX244" fmla="*/ 774242 w 1609634"/>
                <a:gd name="connsiteY244" fmla="*/ 114186 h 879536"/>
                <a:gd name="connsiteX245" fmla="*/ 765250 w 1609634"/>
                <a:gd name="connsiteY245" fmla="*/ 123166 h 879536"/>
                <a:gd name="connsiteX246" fmla="*/ 760759 w 1609634"/>
                <a:gd name="connsiteY246" fmla="*/ 125020 h 879536"/>
                <a:gd name="connsiteX247" fmla="*/ 787712 w 1609634"/>
                <a:gd name="connsiteY247" fmla="*/ 98080 h 879536"/>
                <a:gd name="connsiteX248" fmla="*/ 781363 w 1609634"/>
                <a:gd name="connsiteY248" fmla="*/ 91728 h 879536"/>
                <a:gd name="connsiteX249" fmla="*/ 783222 w 1609634"/>
                <a:gd name="connsiteY249" fmla="*/ 87239 h 879536"/>
                <a:gd name="connsiteX250" fmla="*/ 792203 w 1609634"/>
                <a:gd name="connsiteY250" fmla="*/ 78253 h 879536"/>
                <a:gd name="connsiteX251" fmla="*/ 801182 w 1609634"/>
                <a:gd name="connsiteY251" fmla="*/ 78344 h 879536"/>
                <a:gd name="connsiteX252" fmla="*/ 801182 w 1609634"/>
                <a:gd name="connsiteY252" fmla="*/ 87233 h 879536"/>
                <a:gd name="connsiteX253" fmla="*/ 792203 w 1609634"/>
                <a:gd name="connsiteY253" fmla="*/ 96219 h 879536"/>
                <a:gd name="connsiteX254" fmla="*/ 787712 w 1609634"/>
                <a:gd name="connsiteY254" fmla="*/ 98080 h 879536"/>
                <a:gd name="connsiteX255" fmla="*/ 814653 w 1609634"/>
                <a:gd name="connsiteY255" fmla="*/ 71133 h 879536"/>
                <a:gd name="connsiteX256" fmla="*/ 808303 w 1609634"/>
                <a:gd name="connsiteY256" fmla="*/ 64782 h 879536"/>
                <a:gd name="connsiteX257" fmla="*/ 810163 w 1609634"/>
                <a:gd name="connsiteY257" fmla="*/ 60292 h 879536"/>
                <a:gd name="connsiteX258" fmla="*/ 819143 w 1609634"/>
                <a:gd name="connsiteY258" fmla="*/ 51313 h 879536"/>
                <a:gd name="connsiteX259" fmla="*/ 828122 w 1609634"/>
                <a:gd name="connsiteY259" fmla="*/ 51222 h 879536"/>
                <a:gd name="connsiteX260" fmla="*/ 828213 w 1609634"/>
                <a:gd name="connsiteY260" fmla="*/ 60202 h 879536"/>
                <a:gd name="connsiteX261" fmla="*/ 828122 w 1609634"/>
                <a:gd name="connsiteY261" fmla="*/ 60292 h 879536"/>
                <a:gd name="connsiteX262" fmla="*/ 819143 w 1609634"/>
                <a:gd name="connsiteY262" fmla="*/ 69272 h 879536"/>
                <a:gd name="connsiteX263" fmla="*/ 814653 w 1609634"/>
                <a:gd name="connsiteY263" fmla="*/ 71133 h 879536"/>
                <a:gd name="connsiteX264" fmla="*/ 841594 w 1609634"/>
                <a:gd name="connsiteY264" fmla="*/ 44193 h 879536"/>
                <a:gd name="connsiteX265" fmla="*/ 835244 w 1609634"/>
                <a:gd name="connsiteY265" fmla="*/ 37841 h 879536"/>
                <a:gd name="connsiteX266" fmla="*/ 837103 w 1609634"/>
                <a:gd name="connsiteY266" fmla="*/ 33352 h 879536"/>
                <a:gd name="connsiteX267" fmla="*/ 846084 w 1609634"/>
                <a:gd name="connsiteY267" fmla="*/ 24366 h 879536"/>
                <a:gd name="connsiteX268" fmla="*/ 855063 w 1609634"/>
                <a:gd name="connsiteY268" fmla="*/ 24456 h 879536"/>
                <a:gd name="connsiteX269" fmla="*/ 855063 w 1609634"/>
                <a:gd name="connsiteY269" fmla="*/ 33345 h 879536"/>
                <a:gd name="connsiteX270" fmla="*/ 846084 w 1609634"/>
                <a:gd name="connsiteY270" fmla="*/ 42332 h 879536"/>
                <a:gd name="connsiteX271" fmla="*/ 841594 w 1609634"/>
                <a:gd name="connsiteY271" fmla="*/ 44193 h 879536"/>
                <a:gd name="connsiteX272" fmla="*/ 868534 w 1609634"/>
                <a:gd name="connsiteY272" fmla="*/ 17246 h 879536"/>
                <a:gd name="connsiteX273" fmla="*/ 862183 w 1609634"/>
                <a:gd name="connsiteY273" fmla="*/ 10890 h 879536"/>
                <a:gd name="connsiteX274" fmla="*/ 864044 w 1609634"/>
                <a:gd name="connsiteY274" fmla="*/ 6399 h 879536"/>
                <a:gd name="connsiteX275" fmla="*/ 868695 w 1609634"/>
                <a:gd name="connsiteY275" fmla="*/ 1754 h 879536"/>
                <a:gd name="connsiteX276" fmla="*/ 873185 w 1609634"/>
                <a:gd name="connsiteY276" fmla="*/ -100 h 879536"/>
                <a:gd name="connsiteX277" fmla="*/ 879313 w 1609634"/>
                <a:gd name="connsiteY277" fmla="*/ -100 h 879536"/>
                <a:gd name="connsiteX278" fmla="*/ 885663 w 1609634"/>
                <a:gd name="connsiteY278" fmla="*/ 6250 h 879536"/>
                <a:gd name="connsiteX279" fmla="*/ 879313 w 1609634"/>
                <a:gd name="connsiteY279" fmla="*/ 12601 h 879536"/>
                <a:gd name="connsiteX280" fmla="*/ 875815 w 1609634"/>
                <a:gd name="connsiteY280" fmla="*/ 12601 h 879536"/>
                <a:gd name="connsiteX281" fmla="*/ 873024 w 1609634"/>
                <a:gd name="connsiteY281" fmla="*/ 15392 h 879536"/>
                <a:gd name="connsiteX282" fmla="*/ 868533 w 1609634"/>
                <a:gd name="connsiteY282" fmla="*/ 17246 h 879536"/>
                <a:gd name="connsiteX283" fmla="*/ 1603284 w 1609634"/>
                <a:gd name="connsiteY283" fmla="*/ 12601 h 879536"/>
                <a:gd name="connsiteX284" fmla="*/ 1590583 w 1609634"/>
                <a:gd name="connsiteY284" fmla="*/ 12601 h 879536"/>
                <a:gd name="connsiteX285" fmla="*/ 1584232 w 1609634"/>
                <a:gd name="connsiteY285" fmla="*/ 6250 h 879536"/>
                <a:gd name="connsiteX286" fmla="*/ 1590583 w 1609634"/>
                <a:gd name="connsiteY286" fmla="*/ -100 h 879536"/>
                <a:gd name="connsiteX287" fmla="*/ 1603284 w 1609634"/>
                <a:gd name="connsiteY287" fmla="*/ -100 h 879536"/>
                <a:gd name="connsiteX288" fmla="*/ 1609635 w 1609634"/>
                <a:gd name="connsiteY288" fmla="*/ 6250 h 879536"/>
                <a:gd name="connsiteX289" fmla="*/ 1603284 w 1609634"/>
                <a:gd name="connsiteY289" fmla="*/ 12601 h 879536"/>
                <a:gd name="connsiteX290" fmla="*/ 1565180 w 1609634"/>
                <a:gd name="connsiteY290" fmla="*/ 12601 h 879536"/>
                <a:gd name="connsiteX291" fmla="*/ 1552479 w 1609634"/>
                <a:gd name="connsiteY291" fmla="*/ 12601 h 879536"/>
                <a:gd name="connsiteX292" fmla="*/ 1546128 w 1609634"/>
                <a:gd name="connsiteY292" fmla="*/ 6250 h 879536"/>
                <a:gd name="connsiteX293" fmla="*/ 1552479 w 1609634"/>
                <a:gd name="connsiteY293" fmla="*/ -100 h 879536"/>
                <a:gd name="connsiteX294" fmla="*/ 1565180 w 1609634"/>
                <a:gd name="connsiteY294" fmla="*/ -100 h 879536"/>
                <a:gd name="connsiteX295" fmla="*/ 1571531 w 1609634"/>
                <a:gd name="connsiteY295" fmla="*/ 6250 h 879536"/>
                <a:gd name="connsiteX296" fmla="*/ 1565180 w 1609634"/>
                <a:gd name="connsiteY296" fmla="*/ 12601 h 879536"/>
                <a:gd name="connsiteX297" fmla="*/ 1527077 w 1609634"/>
                <a:gd name="connsiteY297" fmla="*/ 12601 h 879536"/>
                <a:gd name="connsiteX298" fmla="*/ 1514375 w 1609634"/>
                <a:gd name="connsiteY298" fmla="*/ 12601 h 879536"/>
                <a:gd name="connsiteX299" fmla="*/ 1508025 w 1609634"/>
                <a:gd name="connsiteY299" fmla="*/ 6250 h 879536"/>
                <a:gd name="connsiteX300" fmla="*/ 1514375 w 1609634"/>
                <a:gd name="connsiteY300" fmla="*/ -100 h 879536"/>
                <a:gd name="connsiteX301" fmla="*/ 1527077 w 1609634"/>
                <a:gd name="connsiteY301" fmla="*/ -100 h 879536"/>
                <a:gd name="connsiteX302" fmla="*/ 1533427 w 1609634"/>
                <a:gd name="connsiteY302" fmla="*/ 6250 h 879536"/>
                <a:gd name="connsiteX303" fmla="*/ 1527077 w 1609634"/>
                <a:gd name="connsiteY303" fmla="*/ 12601 h 879536"/>
                <a:gd name="connsiteX304" fmla="*/ 1488973 w 1609634"/>
                <a:gd name="connsiteY304" fmla="*/ 12601 h 879536"/>
                <a:gd name="connsiteX305" fmla="*/ 1476272 w 1609634"/>
                <a:gd name="connsiteY305" fmla="*/ 12601 h 879536"/>
                <a:gd name="connsiteX306" fmla="*/ 1469921 w 1609634"/>
                <a:gd name="connsiteY306" fmla="*/ 6250 h 879536"/>
                <a:gd name="connsiteX307" fmla="*/ 1476272 w 1609634"/>
                <a:gd name="connsiteY307" fmla="*/ -100 h 879536"/>
                <a:gd name="connsiteX308" fmla="*/ 1488973 w 1609634"/>
                <a:gd name="connsiteY308" fmla="*/ -100 h 879536"/>
                <a:gd name="connsiteX309" fmla="*/ 1495323 w 1609634"/>
                <a:gd name="connsiteY309" fmla="*/ 6250 h 879536"/>
                <a:gd name="connsiteX310" fmla="*/ 1488973 w 1609634"/>
                <a:gd name="connsiteY310" fmla="*/ 12601 h 879536"/>
                <a:gd name="connsiteX311" fmla="*/ 1450869 w 1609634"/>
                <a:gd name="connsiteY311" fmla="*/ 12601 h 879536"/>
                <a:gd name="connsiteX312" fmla="*/ 1438168 w 1609634"/>
                <a:gd name="connsiteY312" fmla="*/ 12601 h 879536"/>
                <a:gd name="connsiteX313" fmla="*/ 1431817 w 1609634"/>
                <a:gd name="connsiteY313" fmla="*/ 6250 h 879536"/>
                <a:gd name="connsiteX314" fmla="*/ 1438168 w 1609634"/>
                <a:gd name="connsiteY314" fmla="*/ -100 h 879536"/>
                <a:gd name="connsiteX315" fmla="*/ 1450869 w 1609634"/>
                <a:gd name="connsiteY315" fmla="*/ -100 h 879536"/>
                <a:gd name="connsiteX316" fmla="*/ 1457220 w 1609634"/>
                <a:gd name="connsiteY316" fmla="*/ 6250 h 879536"/>
                <a:gd name="connsiteX317" fmla="*/ 1450869 w 1609634"/>
                <a:gd name="connsiteY317" fmla="*/ 12601 h 879536"/>
                <a:gd name="connsiteX318" fmla="*/ 1412765 w 1609634"/>
                <a:gd name="connsiteY318" fmla="*/ 12601 h 879536"/>
                <a:gd name="connsiteX319" fmla="*/ 1400064 w 1609634"/>
                <a:gd name="connsiteY319" fmla="*/ 12601 h 879536"/>
                <a:gd name="connsiteX320" fmla="*/ 1393713 w 1609634"/>
                <a:gd name="connsiteY320" fmla="*/ 6250 h 879536"/>
                <a:gd name="connsiteX321" fmla="*/ 1400064 w 1609634"/>
                <a:gd name="connsiteY321" fmla="*/ -100 h 879536"/>
                <a:gd name="connsiteX322" fmla="*/ 1412765 w 1609634"/>
                <a:gd name="connsiteY322" fmla="*/ -100 h 879536"/>
                <a:gd name="connsiteX323" fmla="*/ 1419116 w 1609634"/>
                <a:gd name="connsiteY323" fmla="*/ 6250 h 879536"/>
                <a:gd name="connsiteX324" fmla="*/ 1412765 w 1609634"/>
                <a:gd name="connsiteY324" fmla="*/ 12601 h 879536"/>
                <a:gd name="connsiteX325" fmla="*/ 1374662 w 1609634"/>
                <a:gd name="connsiteY325" fmla="*/ 12601 h 879536"/>
                <a:gd name="connsiteX326" fmla="*/ 1361960 w 1609634"/>
                <a:gd name="connsiteY326" fmla="*/ 12601 h 879536"/>
                <a:gd name="connsiteX327" fmla="*/ 1355610 w 1609634"/>
                <a:gd name="connsiteY327" fmla="*/ 6250 h 879536"/>
                <a:gd name="connsiteX328" fmla="*/ 1361960 w 1609634"/>
                <a:gd name="connsiteY328" fmla="*/ -100 h 879536"/>
                <a:gd name="connsiteX329" fmla="*/ 1374662 w 1609634"/>
                <a:gd name="connsiteY329" fmla="*/ -100 h 879536"/>
                <a:gd name="connsiteX330" fmla="*/ 1381012 w 1609634"/>
                <a:gd name="connsiteY330" fmla="*/ 6250 h 879536"/>
                <a:gd name="connsiteX331" fmla="*/ 1374662 w 1609634"/>
                <a:gd name="connsiteY331" fmla="*/ 12601 h 879536"/>
                <a:gd name="connsiteX332" fmla="*/ 1336558 w 1609634"/>
                <a:gd name="connsiteY332" fmla="*/ 12601 h 879536"/>
                <a:gd name="connsiteX333" fmla="*/ 1323857 w 1609634"/>
                <a:gd name="connsiteY333" fmla="*/ 12601 h 879536"/>
                <a:gd name="connsiteX334" fmla="*/ 1317506 w 1609634"/>
                <a:gd name="connsiteY334" fmla="*/ 6250 h 879536"/>
                <a:gd name="connsiteX335" fmla="*/ 1323857 w 1609634"/>
                <a:gd name="connsiteY335" fmla="*/ -100 h 879536"/>
                <a:gd name="connsiteX336" fmla="*/ 1336558 w 1609634"/>
                <a:gd name="connsiteY336" fmla="*/ -100 h 879536"/>
                <a:gd name="connsiteX337" fmla="*/ 1342908 w 1609634"/>
                <a:gd name="connsiteY337" fmla="*/ 6250 h 879536"/>
                <a:gd name="connsiteX338" fmla="*/ 1336558 w 1609634"/>
                <a:gd name="connsiteY338" fmla="*/ 12601 h 879536"/>
                <a:gd name="connsiteX339" fmla="*/ 1298454 w 1609634"/>
                <a:gd name="connsiteY339" fmla="*/ 12601 h 879536"/>
                <a:gd name="connsiteX340" fmla="*/ 1285753 w 1609634"/>
                <a:gd name="connsiteY340" fmla="*/ 12601 h 879536"/>
                <a:gd name="connsiteX341" fmla="*/ 1279402 w 1609634"/>
                <a:gd name="connsiteY341" fmla="*/ 6250 h 879536"/>
                <a:gd name="connsiteX342" fmla="*/ 1285753 w 1609634"/>
                <a:gd name="connsiteY342" fmla="*/ -100 h 879536"/>
                <a:gd name="connsiteX343" fmla="*/ 1298454 w 1609634"/>
                <a:gd name="connsiteY343" fmla="*/ -100 h 879536"/>
                <a:gd name="connsiteX344" fmla="*/ 1304805 w 1609634"/>
                <a:gd name="connsiteY344" fmla="*/ 6250 h 879536"/>
                <a:gd name="connsiteX345" fmla="*/ 1298454 w 1609634"/>
                <a:gd name="connsiteY345" fmla="*/ 12601 h 879536"/>
                <a:gd name="connsiteX346" fmla="*/ 1260350 w 1609634"/>
                <a:gd name="connsiteY346" fmla="*/ 12601 h 879536"/>
                <a:gd name="connsiteX347" fmla="*/ 1247649 w 1609634"/>
                <a:gd name="connsiteY347" fmla="*/ 12601 h 879536"/>
                <a:gd name="connsiteX348" fmla="*/ 1241298 w 1609634"/>
                <a:gd name="connsiteY348" fmla="*/ 6250 h 879536"/>
                <a:gd name="connsiteX349" fmla="*/ 1247649 w 1609634"/>
                <a:gd name="connsiteY349" fmla="*/ -100 h 879536"/>
                <a:gd name="connsiteX350" fmla="*/ 1260350 w 1609634"/>
                <a:gd name="connsiteY350" fmla="*/ -100 h 879536"/>
                <a:gd name="connsiteX351" fmla="*/ 1266701 w 1609634"/>
                <a:gd name="connsiteY351" fmla="*/ 6250 h 879536"/>
                <a:gd name="connsiteX352" fmla="*/ 1260350 w 1609634"/>
                <a:gd name="connsiteY352" fmla="*/ 12601 h 879536"/>
                <a:gd name="connsiteX353" fmla="*/ 1222247 w 1609634"/>
                <a:gd name="connsiteY353" fmla="*/ 12601 h 879536"/>
                <a:gd name="connsiteX354" fmla="*/ 1209545 w 1609634"/>
                <a:gd name="connsiteY354" fmla="*/ 12601 h 879536"/>
                <a:gd name="connsiteX355" fmla="*/ 1203195 w 1609634"/>
                <a:gd name="connsiteY355" fmla="*/ 6250 h 879536"/>
                <a:gd name="connsiteX356" fmla="*/ 1209545 w 1609634"/>
                <a:gd name="connsiteY356" fmla="*/ -100 h 879536"/>
                <a:gd name="connsiteX357" fmla="*/ 1222247 w 1609634"/>
                <a:gd name="connsiteY357" fmla="*/ -100 h 879536"/>
                <a:gd name="connsiteX358" fmla="*/ 1228597 w 1609634"/>
                <a:gd name="connsiteY358" fmla="*/ 6250 h 879536"/>
                <a:gd name="connsiteX359" fmla="*/ 1222247 w 1609634"/>
                <a:gd name="connsiteY359" fmla="*/ 12601 h 879536"/>
                <a:gd name="connsiteX360" fmla="*/ 1184143 w 1609634"/>
                <a:gd name="connsiteY360" fmla="*/ 12601 h 879536"/>
                <a:gd name="connsiteX361" fmla="*/ 1171442 w 1609634"/>
                <a:gd name="connsiteY361" fmla="*/ 12601 h 879536"/>
                <a:gd name="connsiteX362" fmla="*/ 1165091 w 1609634"/>
                <a:gd name="connsiteY362" fmla="*/ 6250 h 879536"/>
                <a:gd name="connsiteX363" fmla="*/ 1171442 w 1609634"/>
                <a:gd name="connsiteY363" fmla="*/ -100 h 879536"/>
                <a:gd name="connsiteX364" fmla="*/ 1184143 w 1609634"/>
                <a:gd name="connsiteY364" fmla="*/ -100 h 879536"/>
                <a:gd name="connsiteX365" fmla="*/ 1190493 w 1609634"/>
                <a:gd name="connsiteY365" fmla="*/ 6250 h 879536"/>
                <a:gd name="connsiteX366" fmla="*/ 1184143 w 1609634"/>
                <a:gd name="connsiteY366" fmla="*/ 12601 h 879536"/>
                <a:gd name="connsiteX367" fmla="*/ 1146039 w 1609634"/>
                <a:gd name="connsiteY367" fmla="*/ 12601 h 879536"/>
                <a:gd name="connsiteX368" fmla="*/ 1133338 w 1609634"/>
                <a:gd name="connsiteY368" fmla="*/ 12601 h 879536"/>
                <a:gd name="connsiteX369" fmla="*/ 1126987 w 1609634"/>
                <a:gd name="connsiteY369" fmla="*/ 6250 h 879536"/>
                <a:gd name="connsiteX370" fmla="*/ 1133338 w 1609634"/>
                <a:gd name="connsiteY370" fmla="*/ -100 h 879536"/>
                <a:gd name="connsiteX371" fmla="*/ 1146039 w 1609634"/>
                <a:gd name="connsiteY371" fmla="*/ -100 h 879536"/>
                <a:gd name="connsiteX372" fmla="*/ 1152390 w 1609634"/>
                <a:gd name="connsiteY372" fmla="*/ 6250 h 879536"/>
                <a:gd name="connsiteX373" fmla="*/ 1146039 w 1609634"/>
                <a:gd name="connsiteY373" fmla="*/ 12601 h 879536"/>
                <a:gd name="connsiteX374" fmla="*/ 1107935 w 1609634"/>
                <a:gd name="connsiteY374" fmla="*/ 12601 h 879536"/>
                <a:gd name="connsiteX375" fmla="*/ 1095234 w 1609634"/>
                <a:gd name="connsiteY375" fmla="*/ 12601 h 879536"/>
                <a:gd name="connsiteX376" fmla="*/ 1088883 w 1609634"/>
                <a:gd name="connsiteY376" fmla="*/ 6250 h 879536"/>
                <a:gd name="connsiteX377" fmla="*/ 1095234 w 1609634"/>
                <a:gd name="connsiteY377" fmla="*/ -100 h 879536"/>
                <a:gd name="connsiteX378" fmla="*/ 1107935 w 1609634"/>
                <a:gd name="connsiteY378" fmla="*/ -100 h 879536"/>
                <a:gd name="connsiteX379" fmla="*/ 1114286 w 1609634"/>
                <a:gd name="connsiteY379" fmla="*/ 6250 h 879536"/>
                <a:gd name="connsiteX380" fmla="*/ 1107935 w 1609634"/>
                <a:gd name="connsiteY380" fmla="*/ 12601 h 879536"/>
                <a:gd name="connsiteX381" fmla="*/ 1069832 w 1609634"/>
                <a:gd name="connsiteY381" fmla="*/ 12601 h 879536"/>
                <a:gd name="connsiteX382" fmla="*/ 1057130 w 1609634"/>
                <a:gd name="connsiteY382" fmla="*/ 12601 h 879536"/>
                <a:gd name="connsiteX383" fmla="*/ 1050780 w 1609634"/>
                <a:gd name="connsiteY383" fmla="*/ 6250 h 879536"/>
                <a:gd name="connsiteX384" fmla="*/ 1057130 w 1609634"/>
                <a:gd name="connsiteY384" fmla="*/ -100 h 879536"/>
                <a:gd name="connsiteX385" fmla="*/ 1069832 w 1609634"/>
                <a:gd name="connsiteY385" fmla="*/ -100 h 879536"/>
                <a:gd name="connsiteX386" fmla="*/ 1076182 w 1609634"/>
                <a:gd name="connsiteY386" fmla="*/ 6250 h 879536"/>
                <a:gd name="connsiteX387" fmla="*/ 1069832 w 1609634"/>
                <a:gd name="connsiteY387" fmla="*/ 12601 h 879536"/>
                <a:gd name="connsiteX388" fmla="*/ 1031728 w 1609634"/>
                <a:gd name="connsiteY388" fmla="*/ 12601 h 879536"/>
                <a:gd name="connsiteX389" fmla="*/ 1019026 w 1609634"/>
                <a:gd name="connsiteY389" fmla="*/ 12601 h 879536"/>
                <a:gd name="connsiteX390" fmla="*/ 1012676 w 1609634"/>
                <a:gd name="connsiteY390" fmla="*/ 6250 h 879536"/>
                <a:gd name="connsiteX391" fmla="*/ 1019026 w 1609634"/>
                <a:gd name="connsiteY391" fmla="*/ -100 h 879536"/>
                <a:gd name="connsiteX392" fmla="*/ 1031728 w 1609634"/>
                <a:gd name="connsiteY392" fmla="*/ -100 h 879536"/>
                <a:gd name="connsiteX393" fmla="*/ 1038078 w 1609634"/>
                <a:gd name="connsiteY393" fmla="*/ 6250 h 879536"/>
                <a:gd name="connsiteX394" fmla="*/ 1031728 w 1609634"/>
                <a:gd name="connsiteY394" fmla="*/ 12601 h 879536"/>
                <a:gd name="connsiteX395" fmla="*/ 993624 w 1609634"/>
                <a:gd name="connsiteY395" fmla="*/ 12601 h 879536"/>
                <a:gd name="connsiteX396" fmla="*/ 980923 w 1609634"/>
                <a:gd name="connsiteY396" fmla="*/ 12601 h 879536"/>
                <a:gd name="connsiteX397" fmla="*/ 974572 w 1609634"/>
                <a:gd name="connsiteY397" fmla="*/ 6250 h 879536"/>
                <a:gd name="connsiteX398" fmla="*/ 980923 w 1609634"/>
                <a:gd name="connsiteY398" fmla="*/ -100 h 879536"/>
                <a:gd name="connsiteX399" fmla="*/ 993624 w 1609634"/>
                <a:gd name="connsiteY399" fmla="*/ -100 h 879536"/>
                <a:gd name="connsiteX400" fmla="*/ 999975 w 1609634"/>
                <a:gd name="connsiteY400" fmla="*/ 6250 h 879536"/>
                <a:gd name="connsiteX401" fmla="*/ 993624 w 1609634"/>
                <a:gd name="connsiteY401" fmla="*/ 12601 h 879536"/>
                <a:gd name="connsiteX402" fmla="*/ 955520 w 1609634"/>
                <a:gd name="connsiteY402" fmla="*/ 12601 h 879536"/>
                <a:gd name="connsiteX403" fmla="*/ 942819 w 1609634"/>
                <a:gd name="connsiteY403" fmla="*/ 12601 h 879536"/>
                <a:gd name="connsiteX404" fmla="*/ 936468 w 1609634"/>
                <a:gd name="connsiteY404" fmla="*/ 6250 h 879536"/>
                <a:gd name="connsiteX405" fmla="*/ 942819 w 1609634"/>
                <a:gd name="connsiteY405" fmla="*/ -100 h 879536"/>
                <a:gd name="connsiteX406" fmla="*/ 955520 w 1609634"/>
                <a:gd name="connsiteY406" fmla="*/ -100 h 879536"/>
                <a:gd name="connsiteX407" fmla="*/ 961871 w 1609634"/>
                <a:gd name="connsiteY407" fmla="*/ 6250 h 879536"/>
                <a:gd name="connsiteX408" fmla="*/ 955520 w 1609634"/>
                <a:gd name="connsiteY408" fmla="*/ 12601 h 879536"/>
                <a:gd name="connsiteX409" fmla="*/ 917416 w 1609634"/>
                <a:gd name="connsiteY409" fmla="*/ 12601 h 879536"/>
                <a:gd name="connsiteX410" fmla="*/ 904715 w 1609634"/>
                <a:gd name="connsiteY410" fmla="*/ 12601 h 879536"/>
                <a:gd name="connsiteX411" fmla="*/ 898365 w 1609634"/>
                <a:gd name="connsiteY411" fmla="*/ 6250 h 879536"/>
                <a:gd name="connsiteX412" fmla="*/ 904715 w 1609634"/>
                <a:gd name="connsiteY412" fmla="*/ -100 h 879536"/>
                <a:gd name="connsiteX413" fmla="*/ 917416 w 1609634"/>
                <a:gd name="connsiteY413" fmla="*/ -100 h 879536"/>
                <a:gd name="connsiteX414" fmla="*/ 923767 w 1609634"/>
                <a:gd name="connsiteY414" fmla="*/ 6250 h 879536"/>
                <a:gd name="connsiteX415" fmla="*/ 917416 w 1609634"/>
                <a:gd name="connsiteY415" fmla="*/ 12601 h 87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1609634" h="879536">
                  <a:moveTo>
                    <a:pt x="6350" y="879436"/>
                  </a:moveTo>
                  <a:cubicBezTo>
                    <a:pt x="2843" y="879436"/>
                    <a:pt x="-1" y="876592"/>
                    <a:pt x="0" y="873085"/>
                  </a:cubicBezTo>
                  <a:cubicBezTo>
                    <a:pt x="0" y="871401"/>
                    <a:pt x="669" y="869786"/>
                    <a:pt x="1860" y="868596"/>
                  </a:cubicBezTo>
                  <a:lnTo>
                    <a:pt x="10839" y="859616"/>
                  </a:lnTo>
                  <a:cubicBezTo>
                    <a:pt x="13344" y="857161"/>
                    <a:pt x="17364" y="857202"/>
                    <a:pt x="19819" y="859706"/>
                  </a:cubicBezTo>
                  <a:cubicBezTo>
                    <a:pt x="22238" y="862176"/>
                    <a:pt x="22238" y="866126"/>
                    <a:pt x="19819" y="868596"/>
                  </a:cubicBezTo>
                  <a:lnTo>
                    <a:pt x="10839" y="877575"/>
                  </a:lnTo>
                  <a:cubicBezTo>
                    <a:pt x="9650" y="878768"/>
                    <a:pt x="8034" y="879438"/>
                    <a:pt x="6350" y="879436"/>
                  </a:cubicBezTo>
                  <a:close/>
                  <a:moveTo>
                    <a:pt x="33290" y="852496"/>
                  </a:moveTo>
                  <a:cubicBezTo>
                    <a:pt x="29783" y="852495"/>
                    <a:pt x="26941" y="849651"/>
                    <a:pt x="26941" y="846144"/>
                  </a:cubicBezTo>
                  <a:cubicBezTo>
                    <a:pt x="26941" y="844461"/>
                    <a:pt x="27610" y="842846"/>
                    <a:pt x="28800" y="841655"/>
                  </a:cubicBezTo>
                  <a:lnTo>
                    <a:pt x="37780" y="832669"/>
                  </a:lnTo>
                  <a:cubicBezTo>
                    <a:pt x="40234" y="830164"/>
                    <a:pt x="44254" y="830123"/>
                    <a:pt x="46759" y="832578"/>
                  </a:cubicBezTo>
                  <a:cubicBezTo>
                    <a:pt x="49264" y="835033"/>
                    <a:pt x="49304" y="839053"/>
                    <a:pt x="46850" y="841558"/>
                  </a:cubicBezTo>
                  <a:cubicBezTo>
                    <a:pt x="46820" y="841588"/>
                    <a:pt x="46789" y="841619"/>
                    <a:pt x="46759" y="841648"/>
                  </a:cubicBezTo>
                  <a:lnTo>
                    <a:pt x="37780" y="850635"/>
                  </a:lnTo>
                  <a:cubicBezTo>
                    <a:pt x="36591" y="851828"/>
                    <a:pt x="34975" y="852497"/>
                    <a:pt x="33290" y="852496"/>
                  </a:cubicBezTo>
                  <a:close/>
                  <a:moveTo>
                    <a:pt x="60231" y="825549"/>
                  </a:moveTo>
                  <a:cubicBezTo>
                    <a:pt x="56722" y="825548"/>
                    <a:pt x="53878" y="822702"/>
                    <a:pt x="53880" y="819193"/>
                  </a:cubicBezTo>
                  <a:cubicBezTo>
                    <a:pt x="53880" y="817509"/>
                    <a:pt x="54549" y="815893"/>
                    <a:pt x="55741" y="814702"/>
                  </a:cubicBezTo>
                  <a:lnTo>
                    <a:pt x="64733" y="805722"/>
                  </a:lnTo>
                  <a:cubicBezTo>
                    <a:pt x="67234" y="803260"/>
                    <a:pt x="71257" y="803290"/>
                    <a:pt x="73720" y="805790"/>
                  </a:cubicBezTo>
                  <a:cubicBezTo>
                    <a:pt x="76159" y="808267"/>
                    <a:pt x="76156" y="812242"/>
                    <a:pt x="73714" y="814715"/>
                  </a:cubicBezTo>
                  <a:lnTo>
                    <a:pt x="64720" y="823695"/>
                  </a:lnTo>
                  <a:cubicBezTo>
                    <a:pt x="63529" y="824883"/>
                    <a:pt x="61914" y="825550"/>
                    <a:pt x="60230" y="825549"/>
                  </a:cubicBezTo>
                  <a:close/>
                  <a:moveTo>
                    <a:pt x="87184" y="798608"/>
                  </a:moveTo>
                  <a:cubicBezTo>
                    <a:pt x="83677" y="798608"/>
                    <a:pt x="80834" y="795764"/>
                    <a:pt x="80834" y="792257"/>
                  </a:cubicBezTo>
                  <a:cubicBezTo>
                    <a:pt x="80834" y="790573"/>
                    <a:pt x="81503" y="788958"/>
                    <a:pt x="82694" y="787768"/>
                  </a:cubicBezTo>
                  <a:lnTo>
                    <a:pt x="91673" y="778781"/>
                  </a:lnTo>
                  <a:cubicBezTo>
                    <a:pt x="94128" y="776277"/>
                    <a:pt x="98148" y="776236"/>
                    <a:pt x="100653" y="778691"/>
                  </a:cubicBezTo>
                  <a:cubicBezTo>
                    <a:pt x="103157" y="781145"/>
                    <a:pt x="103198" y="785166"/>
                    <a:pt x="100743" y="787670"/>
                  </a:cubicBezTo>
                  <a:cubicBezTo>
                    <a:pt x="100713" y="787701"/>
                    <a:pt x="100683" y="787731"/>
                    <a:pt x="100653" y="787761"/>
                  </a:cubicBezTo>
                  <a:lnTo>
                    <a:pt x="91673" y="796748"/>
                  </a:lnTo>
                  <a:cubicBezTo>
                    <a:pt x="90484" y="797941"/>
                    <a:pt x="88868" y="798610"/>
                    <a:pt x="87183" y="798608"/>
                  </a:cubicBezTo>
                  <a:close/>
                  <a:moveTo>
                    <a:pt x="114124" y="771662"/>
                  </a:moveTo>
                  <a:cubicBezTo>
                    <a:pt x="110617" y="771661"/>
                    <a:pt x="107774" y="768818"/>
                    <a:pt x="107775" y="765310"/>
                  </a:cubicBezTo>
                  <a:cubicBezTo>
                    <a:pt x="107775" y="763627"/>
                    <a:pt x="108444" y="762012"/>
                    <a:pt x="109634" y="760821"/>
                  </a:cubicBezTo>
                  <a:lnTo>
                    <a:pt x="118614" y="751841"/>
                  </a:lnTo>
                  <a:cubicBezTo>
                    <a:pt x="121068" y="749336"/>
                    <a:pt x="125088" y="749296"/>
                    <a:pt x="127593" y="751750"/>
                  </a:cubicBezTo>
                  <a:cubicBezTo>
                    <a:pt x="130098" y="754205"/>
                    <a:pt x="130138" y="758226"/>
                    <a:pt x="127684" y="760730"/>
                  </a:cubicBezTo>
                  <a:cubicBezTo>
                    <a:pt x="127654" y="760761"/>
                    <a:pt x="127623" y="760791"/>
                    <a:pt x="127593" y="760821"/>
                  </a:cubicBezTo>
                  <a:lnTo>
                    <a:pt x="118614" y="769801"/>
                  </a:lnTo>
                  <a:cubicBezTo>
                    <a:pt x="117425" y="770994"/>
                    <a:pt x="115809" y="771664"/>
                    <a:pt x="114124" y="771662"/>
                  </a:cubicBezTo>
                  <a:close/>
                  <a:moveTo>
                    <a:pt x="141065" y="744721"/>
                  </a:moveTo>
                  <a:cubicBezTo>
                    <a:pt x="137558" y="744721"/>
                    <a:pt x="134715" y="741877"/>
                    <a:pt x="134715" y="738369"/>
                  </a:cubicBezTo>
                  <a:cubicBezTo>
                    <a:pt x="134715" y="736686"/>
                    <a:pt x="135384" y="735071"/>
                    <a:pt x="136575" y="733880"/>
                  </a:cubicBezTo>
                  <a:lnTo>
                    <a:pt x="145554" y="724901"/>
                  </a:lnTo>
                  <a:cubicBezTo>
                    <a:pt x="148059" y="722446"/>
                    <a:pt x="152079" y="722487"/>
                    <a:pt x="154534" y="724991"/>
                  </a:cubicBezTo>
                  <a:cubicBezTo>
                    <a:pt x="156953" y="727460"/>
                    <a:pt x="156953" y="731411"/>
                    <a:pt x="154534" y="733880"/>
                  </a:cubicBezTo>
                  <a:lnTo>
                    <a:pt x="145554" y="742860"/>
                  </a:lnTo>
                  <a:cubicBezTo>
                    <a:pt x="144365" y="744053"/>
                    <a:pt x="142749" y="744723"/>
                    <a:pt x="141064" y="744721"/>
                  </a:cubicBezTo>
                  <a:close/>
                  <a:moveTo>
                    <a:pt x="168006" y="717774"/>
                  </a:moveTo>
                  <a:cubicBezTo>
                    <a:pt x="164498" y="717774"/>
                    <a:pt x="161656" y="714930"/>
                    <a:pt x="161656" y="711423"/>
                  </a:cubicBezTo>
                  <a:cubicBezTo>
                    <a:pt x="161656" y="709739"/>
                    <a:pt x="162325" y="708124"/>
                    <a:pt x="163515" y="706934"/>
                  </a:cubicBezTo>
                  <a:lnTo>
                    <a:pt x="172495" y="697954"/>
                  </a:lnTo>
                  <a:cubicBezTo>
                    <a:pt x="174949" y="695449"/>
                    <a:pt x="178969" y="695408"/>
                    <a:pt x="181474" y="697863"/>
                  </a:cubicBezTo>
                  <a:cubicBezTo>
                    <a:pt x="183979" y="700318"/>
                    <a:pt x="184019" y="704338"/>
                    <a:pt x="181565" y="706843"/>
                  </a:cubicBezTo>
                  <a:cubicBezTo>
                    <a:pt x="181535" y="706874"/>
                    <a:pt x="181504" y="706904"/>
                    <a:pt x="181474" y="706934"/>
                  </a:cubicBezTo>
                  <a:lnTo>
                    <a:pt x="172495" y="715913"/>
                  </a:lnTo>
                  <a:cubicBezTo>
                    <a:pt x="171306" y="717107"/>
                    <a:pt x="169689" y="717776"/>
                    <a:pt x="168005" y="717774"/>
                  </a:cubicBezTo>
                  <a:close/>
                  <a:moveTo>
                    <a:pt x="194958" y="690834"/>
                  </a:moveTo>
                  <a:cubicBezTo>
                    <a:pt x="191451" y="690833"/>
                    <a:pt x="188608" y="687990"/>
                    <a:pt x="188609" y="684482"/>
                  </a:cubicBezTo>
                  <a:cubicBezTo>
                    <a:pt x="188609" y="682799"/>
                    <a:pt x="189278" y="681184"/>
                    <a:pt x="190468" y="679993"/>
                  </a:cubicBezTo>
                  <a:lnTo>
                    <a:pt x="199448" y="671013"/>
                  </a:lnTo>
                  <a:cubicBezTo>
                    <a:pt x="201902" y="668509"/>
                    <a:pt x="205922" y="668468"/>
                    <a:pt x="208427" y="670923"/>
                  </a:cubicBezTo>
                  <a:cubicBezTo>
                    <a:pt x="210932" y="673377"/>
                    <a:pt x="210972" y="677398"/>
                    <a:pt x="208518" y="679902"/>
                  </a:cubicBezTo>
                  <a:cubicBezTo>
                    <a:pt x="208488" y="679933"/>
                    <a:pt x="208457" y="679963"/>
                    <a:pt x="208427" y="679993"/>
                  </a:cubicBezTo>
                  <a:lnTo>
                    <a:pt x="199448" y="688973"/>
                  </a:lnTo>
                  <a:cubicBezTo>
                    <a:pt x="198259" y="690166"/>
                    <a:pt x="196643" y="690836"/>
                    <a:pt x="194958" y="690834"/>
                  </a:cubicBezTo>
                  <a:close/>
                  <a:moveTo>
                    <a:pt x="221899" y="663887"/>
                  </a:moveTo>
                  <a:cubicBezTo>
                    <a:pt x="218392" y="663887"/>
                    <a:pt x="215549" y="661043"/>
                    <a:pt x="215549" y="657536"/>
                  </a:cubicBezTo>
                  <a:cubicBezTo>
                    <a:pt x="215549" y="655852"/>
                    <a:pt x="216218" y="654237"/>
                    <a:pt x="217409" y="653046"/>
                  </a:cubicBezTo>
                  <a:lnTo>
                    <a:pt x="226388" y="644067"/>
                  </a:lnTo>
                  <a:cubicBezTo>
                    <a:pt x="228893" y="641612"/>
                    <a:pt x="232913" y="641653"/>
                    <a:pt x="235368" y="644157"/>
                  </a:cubicBezTo>
                  <a:cubicBezTo>
                    <a:pt x="237787" y="646626"/>
                    <a:pt x="237787" y="650577"/>
                    <a:pt x="235368" y="653046"/>
                  </a:cubicBezTo>
                  <a:lnTo>
                    <a:pt x="226388" y="662026"/>
                  </a:lnTo>
                  <a:cubicBezTo>
                    <a:pt x="225199" y="663219"/>
                    <a:pt x="223584" y="663889"/>
                    <a:pt x="221899" y="663887"/>
                  </a:cubicBezTo>
                  <a:close/>
                  <a:moveTo>
                    <a:pt x="248840" y="636947"/>
                  </a:moveTo>
                  <a:cubicBezTo>
                    <a:pt x="245332" y="636946"/>
                    <a:pt x="242490" y="634102"/>
                    <a:pt x="242490" y="630595"/>
                  </a:cubicBezTo>
                  <a:cubicBezTo>
                    <a:pt x="242490" y="628911"/>
                    <a:pt x="243159" y="627297"/>
                    <a:pt x="244349" y="626106"/>
                  </a:cubicBezTo>
                  <a:lnTo>
                    <a:pt x="253329" y="617126"/>
                  </a:lnTo>
                  <a:cubicBezTo>
                    <a:pt x="255783" y="614621"/>
                    <a:pt x="259804" y="614581"/>
                    <a:pt x="262308" y="617035"/>
                  </a:cubicBezTo>
                  <a:cubicBezTo>
                    <a:pt x="264813" y="619490"/>
                    <a:pt x="264853" y="623510"/>
                    <a:pt x="262399" y="626015"/>
                  </a:cubicBezTo>
                  <a:cubicBezTo>
                    <a:pt x="262369" y="626046"/>
                    <a:pt x="262339" y="626076"/>
                    <a:pt x="262308" y="626106"/>
                  </a:cubicBezTo>
                  <a:lnTo>
                    <a:pt x="253329" y="635086"/>
                  </a:lnTo>
                  <a:cubicBezTo>
                    <a:pt x="252140" y="636279"/>
                    <a:pt x="250523" y="636949"/>
                    <a:pt x="248839" y="636947"/>
                  </a:cubicBezTo>
                  <a:close/>
                  <a:moveTo>
                    <a:pt x="275780" y="610000"/>
                  </a:moveTo>
                  <a:cubicBezTo>
                    <a:pt x="272273" y="609999"/>
                    <a:pt x="269429" y="607156"/>
                    <a:pt x="269430" y="603648"/>
                  </a:cubicBezTo>
                  <a:cubicBezTo>
                    <a:pt x="269430" y="601965"/>
                    <a:pt x="270099" y="600350"/>
                    <a:pt x="271290" y="599159"/>
                  </a:cubicBezTo>
                  <a:lnTo>
                    <a:pt x="280269" y="590179"/>
                  </a:lnTo>
                  <a:cubicBezTo>
                    <a:pt x="282724" y="587675"/>
                    <a:pt x="286744" y="587634"/>
                    <a:pt x="289249" y="590089"/>
                  </a:cubicBezTo>
                  <a:cubicBezTo>
                    <a:pt x="291754" y="592543"/>
                    <a:pt x="291794" y="596564"/>
                    <a:pt x="289340" y="599068"/>
                  </a:cubicBezTo>
                  <a:cubicBezTo>
                    <a:pt x="289309" y="599099"/>
                    <a:pt x="289279" y="599129"/>
                    <a:pt x="289249" y="599159"/>
                  </a:cubicBezTo>
                  <a:lnTo>
                    <a:pt x="280269" y="608139"/>
                  </a:lnTo>
                  <a:cubicBezTo>
                    <a:pt x="279080" y="609332"/>
                    <a:pt x="277465" y="610002"/>
                    <a:pt x="275780" y="610000"/>
                  </a:cubicBezTo>
                  <a:close/>
                  <a:moveTo>
                    <a:pt x="302733" y="583059"/>
                  </a:moveTo>
                  <a:cubicBezTo>
                    <a:pt x="299226" y="583059"/>
                    <a:pt x="296383" y="580215"/>
                    <a:pt x="296383" y="576708"/>
                  </a:cubicBezTo>
                  <a:cubicBezTo>
                    <a:pt x="296383" y="575024"/>
                    <a:pt x="297052" y="573409"/>
                    <a:pt x="298243" y="572219"/>
                  </a:cubicBezTo>
                  <a:lnTo>
                    <a:pt x="307222" y="563239"/>
                  </a:lnTo>
                  <a:cubicBezTo>
                    <a:pt x="309727" y="560784"/>
                    <a:pt x="313747" y="560825"/>
                    <a:pt x="316202" y="563329"/>
                  </a:cubicBezTo>
                  <a:cubicBezTo>
                    <a:pt x="318621" y="565799"/>
                    <a:pt x="318621" y="569750"/>
                    <a:pt x="316202" y="572219"/>
                  </a:cubicBezTo>
                  <a:lnTo>
                    <a:pt x="307222" y="581198"/>
                  </a:lnTo>
                  <a:cubicBezTo>
                    <a:pt x="306033" y="582391"/>
                    <a:pt x="304418" y="583061"/>
                    <a:pt x="302733" y="583059"/>
                  </a:cubicBezTo>
                  <a:close/>
                  <a:moveTo>
                    <a:pt x="329674" y="556113"/>
                  </a:moveTo>
                  <a:cubicBezTo>
                    <a:pt x="326166" y="556112"/>
                    <a:pt x="323324" y="553268"/>
                    <a:pt x="323324" y="549761"/>
                  </a:cubicBezTo>
                  <a:cubicBezTo>
                    <a:pt x="323324" y="548077"/>
                    <a:pt x="323993" y="546463"/>
                    <a:pt x="325183" y="545272"/>
                  </a:cubicBezTo>
                  <a:lnTo>
                    <a:pt x="334163" y="536292"/>
                  </a:lnTo>
                  <a:cubicBezTo>
                    <a:pt x="336668" y="533837"/>
                    <a:pt x="340688" y="533878"/>
                    <a:pt x="343142" y="536383"/>
                  </a:cubicBezTo>
                  <a:cubicBezTo>
                    <a:pt x="345562" y="538852"/>
                    <a:pt x="345562" y="542803"/>
                    <a:pt x="343142" y="545272"/>
                  </a:cubicBezTo>
                  <a:lnTo>
                    <a:pt x="334163" y="554252"/>
                  </a:lnTo>
                  <a:cubicBezTo>
                    <a:pt x="332974" y="555445"/>
                    <a:pt x="331358" y="556114"/>
                    <a:pt x="329674" y="556113"/>
                  </a:cubicBezTo>
                  <a:close/>
                  <a:moveTo>
                    <a:pt x="356614" y="529172"/>
                  </a:moveTo>
                  <a:cubicBezTo>
                    <a:pt x="353107" y="529171"/>
                    <a:pt x="350264" y="526328"/>
                    <a:pt x="350264" y="522820"/>
                  </a:cubicBezTo>
                  <a:cubicBezTo>
                    <a:pt x="350264" y="521137"/>
                    <a:pt x="350933" y="519522"/>
                    <a:pt x="352124" y="518331"/>
                  </a:cubicBezTo>
                  <a:lnTo>
                    <a:pt x="361103" y="509352"/>
                  </a:lnTo>
                  <a:cubicBezTo>
                    <a:pt x="363558" y="506847"/>
                    <a:pt x="367578" y="506806"/>
                    <a:pt x="370083" y="509261"/>
                  </a:cubicBezTo>
                  <a:cubicBezTo>
                    <a:pt x="372588" y="511716"/>
                    <a:pt x="372628" y="515736"/>
                    <a:pt x="370174" y="518241"/>
                  </a:cubicBezTo>
                  <a:cubicBezTo>
                    <a:pt x="370143" y="518271"/>
                    <a:pt x="370113" y="518301"/>
                    <a:pt x="370083" y="518331"/>
                  </a:cubicBezTo>
                  <a:lnTo>
                    <a:pt x="361103" y="527311"/>
                  </a:lnTo>
                  <a:cubicBezTo>
                    <a:pt x="359914" y="528504"/>
                    <a:pt x="358298" y="529174"/>
                    <a:pt x="356613" y="529172"/>
                  </a:cubicBezTo>
                  <a:close/>
                  <a:moveTo>
                    <a:pt x="383555" y="502231"/>
                  </a:moveTo>
                  <a:cubicBezTo>
                    <a:pt x="380048" y="502231"/>
                    <a:pt x="377205" y="499387"/>
                    <a:pt x="377205" y="495880"/>
                  </a:cubicBezTo>
                  <a:cubicBezTo>
                    <a:pt x="377205" y="494196"/>
                    <a:pt x="377874" y="492581"/>
                    <a:pt x="379065" y="491391"/>
                  </a:cubicBezTo>
                  <a:lnTo>
                    <a:pt x="388044" y="482404"/>
                  </a:lnTo>
                  <a:cubicBezTo>
                    <a:pt x="390549" y="479950"/>
                    <a:pt x="394569" y="479990"/>
                    <a:pt x="397023" y="482495"/>
                  </a:cubicBezTo>
                  <a:cubicBezTo>
                    <a:pt x="399443" y="484964"/>
                    <a:pt x="399443" y="488915"/>
                    <a:pt x="397023" y="491384"/>
                  </a:cubicBezTo>
                  <a:lnTo>
                    <a:pt x="388044" y="500371"/>
                  </a:lnTo>
                  <a:cubicBezTo>
                    <a:pt x="386855" y="501564"/>
                    <a:pt x="385239" y="502233"/>
                    <a:pt x="383555" y="502231"/>
                  </a:cubicBezTo>
                  <a:close/>
                  <a:moveTo>
                    <a:pt x="410495" y="475285"/>
                  </a:moveTo>
                  <a:cubicBezTo>
                    <a:pt x="406987" y="475284"/>
                    <a:pt x="404142" y="472438"/>
                    <a:pt x="404144" y="468929"/>
                  </a:cubicBezTo>
                  <a:cubicBezTo>
                    <a:pt x="404145" y="467244"/>
                    <a:pt x="404814" y="465629"/>
                    <a:pt x="406005" y="464438"/>
                  </a:cubicBezTo>
                  <a:lnTo>
                    <a:pt x="414998" y="455458"/>
                  </a:lnTo>
                  <a:cubicBezTo>
                    <a:pt x="417504" y="453002"/>
                    <a:pt x="421527" y="453042"/>
                    <a:pt x="423984" y="455548"/>
                  </a:cubicBezTo>
                  <a:cubicBezTo>
                    <a:pt x="426408" y="458022"/>
                    <a:pt x="426405" y="461981"/>
                    <a:pt x="423978" y="464451"/>
                  </a:cubicBezTo>
                  <a:lnTo>
                    <a:pt x="414985" y="473430"/>
                  </a:lnTo>
                  <a:cubicBezTo>
                    <a:pt x="413793" y="474619"/>
                    <a:pt x="412178" y="475286"/>
                    <a:pt x="410494" y="475284"/>
                  </a:cubicBezTo>
                  <a:close/>
                  <a:moveTo>
                    <a:pt x="437448" y="448344"/>
                  </a:moveTo>
                  <a:cubicBezTo>
                    <a:pt x="433941" y="448344"/>
                    <a:pt x="431098" y="445500"/>
                    <a:pt x="431098" y="441993"/>
                  </a:cubicBezTo>
                  <a:cubicBezTo>
                    <a:pt x="431098" y="440309"/>
                    <a:pt x="431767" y="438694"/>
                    <a:pt x="432958" y="437503"/>
                  </a:cubicBezTo>
                  <a:lnTo>
                    <a:pt x="441937" y="428517"/>
                  </a:lnTo>
                  <a:cubicBezTo>
                    <a:pt x="444442" y="426062"/>
                    <a:pt x="448463" y="426103"/>
                    <a:pt x="450917" y="428608"/>
                  </a:cubicBezTo>
                  <a:cubicBezTo>
                    <a:pt x="453336" y="431077"/>
                    <a:pt x="453336" y="435028"/>
                    <a:pt x="450917" y="437497"/>
                  </a:cubicBezTo>
                  <a:lnTo>
                    <a:pt x="441937" y="446483"/>
                  </a:lnTo>
                  <a:cubicBezTo>
                    <a:pt x="440748" y="447676"/>
                    <a:pt x="439133" y="448346"/>
                    <a:pt x="437447" y="448345"/>
                  </a:cubicBezTo>
                  <a:close/>
                  <a:moveTo>
                    <a:pt x="464389" y="421397"/>
                  </a:moveTo>
                  <a:cubicBezTo>
                    <a:pt x="460882" y="421397"/>
                    <a:pt x="458038" y="418553"/>
                    <a:pt x="458039" y="415046"/>
                  </a:cubicBezTo>
                  <a:cubicBezTo>
                    <a:pt x="458039" y="413362"/>
                    <a:pt x="458708" y="411747"/>
                    <a:pt x="459899" y="410557"/>
                  </a:cubicBezTo>
                  <a:lnTo>
                    <a:pt x="468878" y="401577"/>
                  </a:lnTo>
                  <a:cubicBezTo>
                    <a:pt x="471383" y="399122"/>
                    <a:pt x="475403" y="399163"/>
                    <a:pt x="477857" y="401668"/>
                  </a:cubicBezTo>
                  <a:cubicBezTo>
                    <a:pt x="480277" y="404137"/>
                    <a:pt x="480277" y="408088"/>
                    <a:pt x="477857" y="410557"/>
                  </a:cubicBezTo>
                  <a:lnTo>
                    <a:pt x="468878" y="419537"/>
                  </a:lnTo>
                  <a:cubicBezTo>
                    <a:pt x="467689" y="420730"/>
                    <a:pt x="466073" y="421399"/>
                    <a:pt x="464389" y="421397"/>
                  </a:cubicBezTo>
                  <a:close/>
                  <a:moveTo>
                    <a:pt x="491329" y="394457"/>
                  </a:moveTo>
                  <a:cubicBezTo>
                    <a:pt x="487822" y="394456"/>
                    <a:pt x="484979" y="391613"/>
                    <a:pt x="484979" y="388105"/>
                  </a:cubicBezTo>
                  <a:cubicBezTo>
                    <a:pt x="484979" y="386422"/>
                    <a:pt x="485648" y="384807"/>
                    <a:pt x="486839" y="383616"/>
                  </a:cubicBezTo>
                  <a:lnTo>
                    <a:pt x="495819" y="374630"/>
                  </a:lnTo>
                  <a:cubicBezTo>
                    <a:pt x="498273" y="372125"/>
                    <a:pt x="502293" y="372084"/>
                    <a:pt x="504798" y="374539"/>
                  </a:cubicBezTo>
                  <a:cubicBezTo>
                    <a:pt x="507303" y="376994"/>
                    <a:pt x="507343" y="381014"/>
                    <a:pt x="504889" y="383519"/>
                  </a:cubicBezTo>
                  <a:cubicBezTo>
                    <a:pt x="504858" y="383550"/>
                    <a:pt x="504828" y="383580"/>
                    <a:pt x="504798" y="383610"/>
                  </a:cubicBezTo>
                  <a:lnTo>
                    <a:pt x="495819" y="392596"/>
                  </a:lnTo>
                  <a:cubicBezTo>
                    <a:pt x="494629" y="393789"/>
                    <a:pt x="493014" y="394459"/>
                    <a:pt x="491329" y="394457"/>
                  </a:cubicBezTo>
                  <a:close/>
                  <a:moveTo>
                    <a:pt x="518270" y="367510"/>
                  </a:moveTo>
                  <a:cubicBezTo>
                    <a:pt x="514763" y="367510"/>
                    <a:pt x="511920" y="364666"/>
                    <a:pt x="511920" y="361158"/>
                  </a:cubicBezTo>
                  <a:cubicBezTo>
                    <a:pt x="511920" y="359475"/>
                    <a:pt x="512589" y="357860"/>
                    <a:pt x="513780" y="356669"/>
                  </a:cubicBezTo>
                  <a:lnTo>
                    <a:pt x="522759" y="347690"/>
                  </a:lnTo>
                  <a:cubicBezTo>
                    <a:pt x="525264" y="345235"/>
                    <a:pt x="529284" y="345276"/>
                    <a:pt x="531739" y="347780"/>
                  </a:cubicBezTo>
                  <a:cubicBezTo>
                    <a:pt x="534158" y="350249"/>
                    <a:pt x="534158" y="354200"/>
                    <a:pt x="531739" y="356669"/>
                  </a:cubicBezTo>
                  <a:lnTo>
                    <a:pt x="522759" y="365649"/>
                  </a:lnTo>
                  <a:cubicBezTo>
                    <a:pt x="521570" y="366842"/>
                    <a:pt x="519954" y="367512"/>
                    <a:pt x="518269" y="367510"/>
                  </a:cubicBezTo>
                  <a:close/>
                  <a:moveTo>
                    <a:pt x="545223" y="340570"/>
                  </a:moveTo>
                  <a:cubicBezTo>
                    <a:pt x="541716" y="340569"/>
                    <a:pt x="538873" y="337725"/>
                    <a:pt x="538873" y="334218"/>
                  </a:cubicBezTo>
                  <a:cubicBezTo>
                    <a:pt x="538873" y="332534"/>
                    <a:pt x="539542" y="330920"/>
                    <a:pt x="540733" y="329729"/>
                  </a:cubicBezTo>
                  <a:lnTo>
                    <a:pt x="549713" y="320749"/>
                  </a:lnTo>
                  <a:cubicBezTo>
                    <a:pt x="552167" y="318244"/>
                    <a:pt x="556187" y="318204"/>
                    <a:pt x="558692" y="320658"/>
                  </a:cubicBezTo>
                  <a:cubicBezTo>
                    <a:pt x="561197" y="323113"/>
                    <a:pt x="561237" y="327133"/>
                    <a:pt x="558783" y="329638"/>
                  </a:cubicBezTo>
                  <a:cubicBezTo>
                    <a:pt x="558753" y="329669"/>
                    <a:pt x="558722" y="329699"/>
                    <a:pt x="558692" y="329729"/>
                  </a:cubicBezTo>
                  <a:lnTo>
                    <a:pt x="549713" y="338709"/>
                  </a:lnTo>
                  <a:cubicBezTo>
                    <a:pt x="548524" y="339902"/>
                    <a:pt x="546907" y="340572"/>
                    <a:pt x="545223" y="340570"/>
                  </a:cubicBezTo>
                  <a:close/>
                  <a:moveTo>
                    <a:pt x="572163" y="313623"/>
                  </a:moveTo>
                  <a:cubicBezTo>
                    <a:pt x="568656" y="313622"/>
                    <a:pt x="565813" y="310779"/>
                    <a:pt x="565813" y="307271"/>
                  </a:cubicBezTo>
                  <a:cubicBezTo>
                    <a:pt x="565813" y="305588"/>
                    <a:pt x="566482" y="303973"/>
                    <a:pt x="567673" y="302782"/>
                  </a:cubicBezTo>
                  <a:lnTo>
                    <a:pt x="576653" y="293802"/>
                  </a:lnTo>
                  <a:cubicBezTo>
                    <a:pt x="579108" y="291298"/>
                    <a:pt x="583128" y="291257"/>
                    <a:pt x="585633" y="293712"/>
                  </a:cubicBezTo>
                  <a:cubicBezTo>
                    <a:pt x="588138" y="296166"/>
                    <a:pt x="588178" y="300187"/>
                    <a:pt x="585723" y="302691"/>
                  </a:cubicBezTo>
                  <a:cubicBezTo>
                    <a:pt x="585693" y="302722"/>
                    <a:pt x="585663" y="302752"/>
                    <a:pt x="585633" y="302782"/>
                  </a:cubicBezTo>
                  <a:lnTo>
                    <a:pt x="576653" y="311762"/>
                  </a:lnTo>
                  <a:cubicBezTo>
                    <a:pt x="575464" y="312955"/>
                    <a:pt x="573848" y="313625"/>
                    <a:pt x="572163" y="313623"/>
                  </a:cubicBezTo>
                  <a:close/>
                  <a:moveTo>
                    <a:pt x="599104" y="286682"/>
                  </a:moveTo>
                  <a:cubicBezTo>
                    <a:pt x="595597" y="286682"/>
                    <a:pt x="592754" y="283838"/>
                    <a:pt x="592754" y="280331"/>
                  </a:cubicBezTo>
                  <a:cubicBezTo>
                    <a:pt x="592754" y="278647"/>
                    <a:pt x="593423" y="277032"/>
                    <a:pt x="594614" y="275842"/>
                  </a:cubicBezTo>
                  <a:lnTo>
                    <a:pt x="603594" y="266862"/>
                  </a:lnTo>
                  <a:cubicBezTo>
                    <a:pt x="606099" y="264407"/>
                    <a:pt x="610119" y="264448"/>
                    <a:pt x="612573" y="266953"/>
                  </a:cubicBezTo>
                  <a:cubicBezTo>
                    <a:pt x="614993" y="269422"/>
                    <a:pt x="614993" y="273373"/>
                    <a:pt x="612573" y="275842"/>
                  </a:cubicBezTo>
                  <a:lnTo>
                    <a:pt x="603594" y="284821"/>
                  </a:lnTo>
                  <a:cubicBezTo>
                    <a:pt x="602405" y="286014"/>
                    <a:pt x="600788" y="286684"/>
                    <a:pt x="599104" y="286682"/>
                  </a:cubicBezTo>
                  <a:close/>
                  <a:moveTo>
                    <a:pt x="626044" y="259736"/>
                  </a:moveTo>
                  <a:cubicBezTo>
                    <a:pt x="622537" y="259735"/>
                    <a:pt x="619695" y="256891"/>
                    <a:pt x="619695" y="253384"/>
                  </a:cubicBezTo>
                  <a:cubicBezTo>
                    <a:pt x="619695" y="251700"/>
                    <a:pt x="620364" y="250086"/>
                    <a:pt x="621554" y="248895"/>
                  </a:cubicBezTo>
                  <a:lnTo>
                    <a:pt x="630534" y="239915"/>
                  </a:lnTo>
                  <a:cubicBezTo>
                    <a:pt x="632989" y="237410"/>
                    <a:pt x="637009" y="237370"/>
                    <a:pt x="639514" y="239824"/>
                  </a:cubicBezTo>
                  <a:cubicBezTo>
                    <a:pt x="642019" y="242279"/>
                    <a:pt x="642059" y="246299"/>
                    <a:pt x="639605" y="248804"/>
                  </a:cubicBezTo>
                  <a:cubicBezTo>
                    <a:pt x="639574" y="248835"/>
                    <a:pt x="639544" y="248865"/>
                    <a:pt x="639514" y="248895"/>
                  </a:cubicBezTo>
                  <a:lnTo>
                    <a:pt x="630534" y="257875"/>
                  </a:lnTo>
                  <a:cubicBezTo>
                    <a:pt x="629345" y="259068"/>
                    <a:pt x="627729" y="259738"/>
                    <a:pt x="626044" y="259736"/>
                  </a:cubicBezTo>
                  <a:close/>
                  <a:moveTo>
                    <a:pt x="652997" y="232795"/>
                  </a:moveTo>
                  <a:cubicBezTo>
                    <a:pt x="649490" y="232795"/>
                    <a:pt x="646647" y="229951"/>
                    <a:pt x="646647" y="226444"/>
                  </a:cubicBezTo>
                  <a:cubicBezTo>
                    <a:pt x="646647" y="224760"/>
                    <a:pt x="647316" y="223145"/>
                    <a:pt x="648507" y="221954"/>
                  </a:cubicBezTo>
                  <a:lnTo>
                    <a:pt x="657487" y="212975"/>
                  </a:lnTo>
                  <a:cubicBezTo>
                    <a:pt x="659942" y="210470"/>
                    <a:pt x="663962" y="210429"/>
                    <a:pt x="666467" y="212884"/>
                  </a:cubicBezTo>
                  <a:cubicBezTo>
                    <a:pt x="668972" y="215339"/>
                    <a:pt x="669012" y="219359"/>
                    <a:pt x="666558" y="221864"/>
                  </a:cubicBezTo>
                  <a:cubicBezTo>
                    <a:pt x="666527" y="221894"/>
                    <a:pt x="666497" y="221924"/>
                    <a:pt x="666467" y="221954"/>
                  </a:cubicBezTo>
                  <a:lnTo>
                    <a:pt x="657487" y="230934"/>
                  </a:lnTo>
                  <a:cubicBezTo>
                    <a:pt x="656298" y="232127"/>
                    <a:pt x="654682" y="232797"/>
                    <a:pt x="652997" y="232795"/>
                  </a:cubicBezTo>
                  <a:close/>
                  <a:moveTo>
                    <a:pt x="679938" y="205848"/>
                  </a:moveTo>
                  <a:cubicBezTo>
                    <a:pt x="676431" y="205848"/>
                    <a:pt x="673588" y="203004"/>
                    <a:pt x="673588" y="199497"/>
                  </a:cubicBezTo>
                  <a:cubicBezTo>
                    <a:pt x="673588" y="197813"/>
                    <a:pt x="674257" y="196198"/>
                    <a:pt x="675448" y="195008"/>
                  </a:cubicBezTo>
                  <a:lnTo>
                    <a:pt x="684428" y="186028"/>
                  </a:lnTo>
                  <a:cubicBezTo>
                    <a:pt x="686933" y="183573"/>
                    <a:pt x="690953" y="183614"/>
                    <a:pt x="693407" y="186119"/>
                  </a:cubicBezTo>
                  <a:cubicBezTo>
                    <a:pt x="695827" y="188588"/>
                    <a:pt x="695827" y="192539"/>
                    <a:pt x="693407" y="195008"/>
                  </a:cubicBezTo>
                  <a:lnTo>
                    <a:pt x="684428" y="203987"/>
                  </a:lnTo>
                  <a:cubicBezTo>
                    <a:pt x="683239" y="205180"/>
                    <a:pt x="681622" y="205850"/>
                    <a:pt x="679938" y="205848"/>
                  </a:cubicBezTo>
                  <a:close/>
                  <a:moveTo>
                    <a:pt x="706878" y="178908"/>
                  </a:moveTo>
                  <a:cubicBezTo>
                    <a:pt x="703371" y="178907"/>
                    <a:pt x="700529" y="176063"/>
                    <a:pt x="700529" y="172556"/>
                  </a:cubicBezTo>
                  <a:cubicBezTo>
                    <a:pt x="700529" y="170872"/>
                    <a:pt x="701198" y="169258"/>
                    <a:pt x="702388" y="168067"/>
                  </a:cubicBezTo>
                  <a:lnTo>
                    <a:pt x="711368" y="159087"/>
                  </a:lnTo>
                  <a:cubicBezTo>
                    <a:pt x="713823" y="156583"/>
                    <a:pt x="717843" y="156542"/>
                    <a:pt x="720348" y="158997"/>
                  </a:cubicBezTo>
                  <a:cubicBezTo>
                    <a:pt x="722853" y="161451"/>
                    <a:pt x="722893" y="165472"/>
                    <a:pt x="720439" y="167976"/>
                  </a:cubicBezTo>
                  <a:cubicBezTo>
                    <a:pt x="720408" y="168007"/>
                    <a:pt x="720378" y="168037"/>
                    <a:pt x="720348" y="168067"/>
                  </a:cubicBezTo>
                  <a:lnTo>
                    <a:pt x="711368" y="177047"/>
                  </a:lnTo>
                  <a:cubicBezTo>
                    <a:pt x="710179" y="178240"/>
                    <a:pt x="708563" y="178910"/>
                    <a:pt x="706878" y="178908"/>
                  </a:cubicBezTo>
                  <a:close/>
                  <a:moveTo>
                    <a:pt x="733819" y="151961"/>
                  </a:moveTo>
                  <a:cubicBezTo>
                    <a:pt x="730312" y="151961"/>
                    <a:pt x="727468" y="149117"/>
                    <a:pt x="727469" y="145610"/>
                  </a:cubicBezTo>
                  <a:cubicBezTo>
                    <a:pt x="727469" y="143926"/>
                    <a:pt x="728138" y="142311"/>
                    <a:pt x="729329" y="141120"/>
                  </a:cubicBezTo>
                  <a:lnTo>
                    <a:pt x="738309" y="132141"/>
                  </a:lnTo>
                  <a:cubicBezTo>
                    <a:pt x="740763" y="129636"/>
                    <a:pt x="744784" y="129595"/>
                    <a:pt x="747288" y="132050"/>
                  </a:cubicBezTo>
                  <a:cubicBezTo>
                    <a:pt x="749793" y="134505"/>
                    <a:pt x="749833" y="138525"/>
                    <a:pt x="747379" y="141030"/>
                  </a:cubicBezTo>
                  <a:cubicBezTo>
                    <a:pt x="747349" y="141060"/>
                    <a:pt x="747319" y="141090"/>
                    <a:pt x="747288" y="141120"/>
                  </a:cubicBezTo>
                  <a:lnTo>
                    <a:pt x="738309" y="150100"/>
                  </a:lnTo>
                  <a:cubicBezTo>
                    <a:pt x="737120" y="151293"/>
                    <a:pt x="735503" y="151963"/>
                    <a:pt x="733819" y="151961"/>
                  </a:cubicBezTo>
                  <a:close/>
                  <a:moveTo>
                    <a:pt x="760759" y="125020"/>
                  </a:moveTo>
                  <a:cubicBezTo>
                    <a:pt x="757251" y="125019"/>
                    <a:pt x="754407" y="122174"/>
                    <a:pt x="754408" y="118665"/>
                  </a:cubicBezTo>
                  <a:cubicBezTo>
                    <a:pt x="754409" y="116980"/>
                    <a:pt x="755078" y="115365"/>
                    <a:pt x="756269" y="114174"/>
                  </a:cubicBezTo>
                  <a:lnTo>
                    <a:pt x="765262" y="105194"/>
                  </a:lnTo>
                  <a:cubicBezTo>
                    <a:pt x="767762" y="102731"/>
                    <a:pt x="771785" y="102762"/>
                    <a:pt x="774248" y="105262"/>
                  </a:cubicBezTo>
                  <a:cubicBezTo>
                    <a:pt x="776687" y="107738"/>
                    <a:pt x="776684" y="111714"/>
                    <a:pt x="774242" y="114186"/>
                  </a:cubicBezTo>
                  <a:lnTo>
                    <a:pt x="765250" y="123166"/>
                  </a:lnTo>
                  <a:cubicBezTo>
                    <a:pt x="764058" y="124355"/>
                    <a:pt x="762442" y="125022"/>
                    <a:pt x="760759" y="125020"/>
                  </a:cubicBezTo>
                  <a:close/>
                  <a:moveTo>
                    <a:pt x="787712" y="98080"/>
                  </a:moveTo>
                  <a:cubicBezTo>
                    <a:pt x="784205" y="98079"/>
                    <a:pt x="781363" y="95236"/>
                    <a:pt x="781363" y="91728"/>
                  </a:cubicBezTo>
                  <a:cubicBezTo>
                    <a:pt x="781363" y="90045"/>
                    <a:pt x="782032" y="88430"/>
                    <a:pt x="783222" y="87239"/>
                  </a:cubicBezTo>
                  <a:lnTo>
                    <a:pt x="792203" y="78253"/>
                  </a:lnTo>
                  <a:cubicBezTo>
                    <a:pt x="794707" y="75798"/>
                    <a:pt x="798728" y="75839"/>
                    <a:pt x="801182" y="78344"/>
                  </a:cubicBezTo>
                  <a:cubicBezTo>
                    <a:pt x="803601" y="80813"/>
                    <a:pt x="803601" y="84764"/>
                    <a:pt x="801182" y="87233"/>
                  </a:cubicBezTo>
                  <a:lnTo>
                    <a:pt x="792203" y="96219"/>
                  </a:lnTo>
                  <a:cubicBezTo>
                    <a:pt x="791013" y="97412"/>
                    <a:pt x="789397" y="98082"/>
                    <a:pt x="787712" y="98080"/>
                  </a:cubicBezTo>
                  <a:close/>
                  <a:moveTo>
                    <a:pt x="814653" y="71133"/>
                  </a:moveTo>
                  <a:cubicBezTo>
                    <a:pt x="811146" y="71133"/>
                    <a:pt x="808303" y="68289"/>
                    <a:pt x="808303" y="64782"/>
                  </a:cubicBezTo>
                  <a:cubicBezTo>
                    <a:pt x="808303" y="63098"/>
                    <a:pt x="808972" y="61483"/>
                    <a:pt x="810163" y="60292"/>
                  </a:cubicBezTo>
                  <a:lnTo>
                    <a:pt x="819143" y="51313"/>
                  </a:lnTo>
                  <a:cubicBezTo>
                    <a:pt x="821597" y="48808"/>
                    <a:pt x="825618" y="48767"/>
                    <a:pt x="828122" y="51222"/>
                  </a:cubicBezTo>
                  <a:cubicBezTo>
                    <a:pt x="830627" y="53677"/>
                    <a:pt x="830668" y="57697"/>
                    <a:pt x="828213" y="60202"/>
                  </a:cubicBezTo>
                  <a:cubicBezTo>
                    <a:pt x="828183" y="60232"/>
                    <a:pt x="828153" y="60263"/>
                    <a:pt x="828122" y="60292"/>
                  </a:cubicBezTo>
                  <a:lnTo>
                    <a:pt x="819143" y="69272"/>
                  </a:lnTo>
                  <a:cubicBezTo>
                    <a:pt x="817954" y="70465"/>
                    <a:pt x="816338" y="71135"/>
                    <a:pt x="814653" y="71133"/>
                  </a:cubicBezTo>
                  <a:close/>
                  <a:moveTo>
                    <a:pt x="841594" y="44193"/>
                  </a:moveTo>
                  <a:cubicBezTo>
                    <a:pt x="838086" y="44192"/>
                    <a:pt x="835244" y="41348"/>
                    <a:pt x="835244" y="37841"/>
                  </a:cubicBezTo>
                  <a:cubicBezTo>
                    <a:pt x="835244" y="36157"/>
                    <a:pt x="835913" y="34543"/>
                    <a:pt x="837103" y="33352"/>
                  </a:cubicBezTo>
                  <a:lnTo>
                    <a:pt x="846084" y="24366"/>
                  </a:lnTo>
                  <a:cubicBezTo>
                    <a:pt x="848588" y="21911"/>
                    <a:pt x="852609" y="21952"/>
                    <a:pt x="855063" y="24456"/>
                  </a:cubicBezTo>
                  <a:cubicBezTo>
                    <a:pt x="857482" y="26925"/>
                    <a:pt x="857482" y="30876"/>
                    <a:pt x="855063" y="33345"/>
                  </a:cubicBezTo>
                  <a:lnTo>
                    <a:pt x="846084" y="42332"/>
                  </a:lnTo>
                  <a:cubicBezTo>
                    <a:pt x="844894" y="43525"/>
                    <a:pt x="843279" y="44194"/>
                    <a:pt x="841594" y="44193"/>
                  </a:cubicBezTo>
                  <a:close/>
                  <a:moveTo>
                    <a:pt x="868534" y="17246"/>
                  </a:moveTo>
                  <a:cubicBezTo>
                    <a:pt x="865025" y="17245"/>
                    <a:pt x="862181" y="14399"/>
                    <a:pt x="862183" y="10890"/>
                  </a:cubicBezTo>
                  <a:cubicBezTo>
                    <a:pt x="862183" y="9206"/>
                    <a:pt x="862852" y="7590"/>
                    <a:pt x="864044" y="6399"/>
                  </a:cubicBezTo>
                  <a:lnTo>
                    <a:pt x="868695" y="1754"/>
                  </a:lnTo>
                  <a:cubicBezTo>
                    <a:pt x="869888" y="566"/>
                    <a:pt x="871502" y="-100"/>
                    <a:pt x="873185" y="-100"/>
                  </a:cubicBezTo>
                  <a:lnTo>
                    <a:pt x="879313" y="-100"/>
                  </a:lnTo>
                  <a:cubicBezTo>
                    <a:pt x="882820" y="-100"/>
                    <a:pt x="885663" y="2743"/>
                    <a:pt x="885663" y="6250"/>
                  </a:cubicBezTo>
                  <a:cubicBezTo>
                    <a:pt x="885663" y="9757"/>
                    <a:pt x="882820" y="12601"/>
                    <a:pt x="879313" y="12601"/>
                  </a:cubicBezTo>
                  <a:lnTo>
                    <a:pt x="875815" y="12601"/>
                  </a:lnTo>
                  <a:lnTo>
                    <a:pt x="873024" y="15392"/>
                  </a:lnTo>
                  <a:cubicBezTo>
                    <a:pt x="871832" y="16580"/>
                    <a:pt x="870217" y="17247"/>
                    <a:pt x="868533" y="17246"/>
                  </a:cubicBezTo>
                  <a:close/>
                  <a:moveTo>
                    <a:pt x="1603284" y="12601"/>
                  </a:moveTo>
                  <a:lnTo>
                    <a:pt x="1590583" y="12601"/>
                  </a:lnTo>
                  <a:cubicBezTo>
                    <a:pt x="1587076" y="12601"/>
                    <a:pt x="1584232" y="9757"/>
                    <a:pt x="1584232" y="6250"/>
                  </a:cubicBezTo>
                  <a:cubicBezTo>
                    <a:pt x="1584232" y="2743"/>
                    <a:pt x="1587076" y="-100"/>
                    <a:pt x="1590583" y="-100"/>
                  </a:cubicBezTo>
                  <a:lnTo>
                    <a:pt x="1603284" y="-100"/>
                  </a:lnTo>
                  <a:cubicBezTo>
                    <a:pt x="1606791" y="-100"/>
                    <a:pt x="1609635" y="2743"/>
                    <a:pt x="1609635" y="6250"/>
                  </a:cubicBezTo>
                  <a:cubicBezTo>
                    <a:pt x="1609635" y="9757"/>
                    <a:pt x="1606791" y="12601"/>
                    <a:pt x="1603284" y="12601"/>
                  </a:cubicBezTo>
                  <a:close/>
                  <a:moveTo>
                    <a:pt x="1565180" y="12601"/>
                  </a:moveTo>
                  <a:lnTo>
                    <a:pt x="1552479" y="12601"/>
                  </a:lnTo>
                  <a:cubicBezTo>
                    <a:pt x="1548972" y="12601"/>
                    <a:pt x="1546128" y="9757"/>
                    <a:pt x="1546128" y="6250"/>
                  </a:cubicBezTo>
                  <a:cubicBezTo>
                    <a:pt x="1546128" y="2743"/>
                    <a:pt x="1548972" y="-100"/>
                    <a:pt x="1552479" y="-100"/>
                  </a:cubicBezTo>
                  <a:lnTo>
                    <a:pt x="1565180" y="-100"/>
                  </a:lnTo>
                  <a:cubicBezTo>
                    <a:pt x="1568687" y="-100"/>
                    <a:pt x="1571531" y="2743"/>
                    <a:pt x="1571531" y="6250"/>
                  </a:cubicBezTo>
                  <a:cubicBezTo>
                    <a:pt x="1571531" y="9757"/>
                    <a:pt x="1568687" y="12601"/>
                    <a:pt x="1565180" y="12601"/>
                  </a:cubicBezTo>
                  <a:close/>
                  <a:moveTo>
                    <a:pt x="1527077" y="12601"/>
                  </a:moveTo>
                  <a:lnTo>
                    <a:pt x="1514375" y="12601"/>
                  </a:lnTo>
                  <a:cubicBezTo>
                    <a:pt x="1510868" y="12601"/>
                    <a:pt x="1508025" y="9757"/>
                    <a:pt x="1508025" y="6250"/>
                  </a:cubicBezTo>
                  <a:cubicBezTo>
                    <a:pt x="1508025" y="2743"/>
                    <a:pt x="1510868" y="-100"/>
                    <a:pt x="1514375" y="-100"/>
                  </a:cubicBezTo>
                  <a:lnTo>
                    <a:pt x="1527077" y="-100"/>
                  </a:lnTo>
                  <a:cubicBezTo>
                    <a:pt x="1530584" y="-100"/>
                    <a:pt x="1533427" y="2743"/>
                    <a:pt x="1533427" y="6250"/>
                  </a:cubicBezTo>
                  <a:cubicBezTo>
                    <a:pt x="1533427" y="9757"/>
                    <a:pt x="1530584" y="12601"/>
                    <a:pt x="1527077" y="12601"/>
                  </a:cubicBezTo>
                  <a:close/>
                  <a:moveTo>
                    <a:pt x="1488973" y="12601"/>
                  </a:moveTo>
                  <a:lnTo>
                    <a:pt x="1476272" y="12601"/>
                  </a:lnTo>
                  <a:cubicBezTo>
                    <a:pt x="1472764" y="12601"/>
                    <a:pt x="1469921" y="9757"/>
                    <a:pt x="1469921" y="6250"/>
                  </a:cubicBezTo>
                  <a:cubicBezTo>
                    <a:pt x="1469921" y="2743"/>
                    <a:pt x="1472764" y="-100"/>
                    <a:pt x="1476272" y="-100"/>
                  </a:cubicBezTo>
                  <a:lnTo>
                    <a:pt x="1488973" y="-100"/>
                  </a:lnTo>
                  <a:cubicBezTo>
                    <a:pt x="1492480" y="-100"/>
                    <a:pt x="1495323" y="2743"/>
                    <a:pt x="1495323" y="6250"/>
                  </a:cubicBezTo>
                  <a:cubicBezTo>
                    <a:pt x="1495323" y="9757"/>
                    <a:pt x="1492480" y="12601"/>
                    <a:pt x="1488973" y="12601"/>
                  </a:cubicBezTo>
                  <a:close/>
                  <a:moveTo>
                    <a:pt x="1450869" y="12601"/>
                  </a:moveTo>
                  <a:lnTo>
                    <a:pt x="1438168" y="12601"/>
                  </a:lnTo>
                  <a:cubicBezTo>
                    <a:pt x="1434661" y="12601"/>
                    <a:pt x="1431817" y="9757"/>
                    <a:pt x="1431817" y="6250"/>
                  </a:cubicBezTo>
                  <a:cubicBezTo>
                    <a:pt x="1431817" y="2743"/>
                    <a:pt x="1434661" y="-100"/>
                    <a:pt x="1438168" y="-100"/>
                  </a:cubicBezTo>
                  <a:lnTo>
                    <a:pt x="1450869" y="-100"/>
                  </a:lnTo>
                  <a:cubicBezTo>
                    <a:pt x="1454376" y="-100"/>
                    <a:pt x="1457220" y="2743"/>
                    <a:pt x="1457220" y="6250"/>
                  </a:cubicBezTo>
                  <a:cubicBezTo>
                    <a:pt x="1457220" y="9757"/>
                    <a:pt x="1454376" y="12601"/>
                    <a:pt x="1450869" y="12601"/>
                  </a:cubicBezTo>
                  <a:close/>
                  <a:moveTo>
                    <a:pt x="1412765" y="12601"/>
                  </a:moveTo>
                  <a:lnTo>
                    <a:pt x="1400064" y="12601"/>
                  </a:lnTo>
                  <a:cubicBezTo>
                    <a:pt x="1396557" y="12601"/>
                    <a:pt x="1393713" y="9757"/>
                    <a:pt x="1393713" y="6250"/>
                  </a:cubicBezTo>
                  <a:cubicBezTo>
                    <a:pt x="1393713" y="2743"/>
                    <a:pt x="1396557" y="-100"/>
                    <a:pt x="1400064" y="-100"/>
                  </a:cubicBezTo>
                  <a:lnTo>
                    <a:pt x="1412765" y="-100"/>
                  </a:lnTo>
                  <a:cubicBezTo>
                    <a:pt x="1416272" y="-100"/>
                    <a:pt x="1419116" y="2743"/>
                    <a:pt x="1419116" y="6250"/>
                  </a:cubicBezTo>
                  <a:cubicBezTo>
                    <a:pt x="1419116" y="9757"/>
                    <a:pt x="1416272" y="12601"/>
                    <a:pt x="1412765" y="12601"/>
                  </a:cubicBezTo>
                  <a:close/>
                  <a:moveTo>
                    <a:pt x="1374662" y="12601"/>
                  </a:moveTo>
                  <a:lnTo>
                    <a:pt x="1361960" y="12601"/>
                  </a:lnTo>
                  <a:cubicBezTo>
                    <a:pt x="1358453" y="12601"/>
                    <a:pt x="1355610" y="9757"/>
                    <a:pt x="1355610" y="6250"/>
                  </a:cubicBezTo>
                  <a:cubicBezTo>
                    <a:pt x="1355610" y="2743"/>
                    <a:pt x="1358453" y="-100"/>
                    <a:pt x="1361960" y="-100"/>
                  </a:cubicBezTo>
                  <a:lnTo>
                    <a:pt x="1374662" y="-100"/>
                  </a:lnTo>
                  <a:cubicBezTo>
                    <a:pt x="1378169" y="-100"/>
                    <a:pt x="1381012" y="2743"/>
                    <a:pt x="1381012" y="6250"/>
                  </a:cubicBezTo>
                  <a:cubicBezTo>
                    <a:pt x="1381012" y="9757"/>
                    <a:pt x="1378169" y="12601"/>
                    <a:pt x="1374662" y="12601"/>
                  </a:cubicBezTo>
                  <a:close/>
                  <a:moveTo>
                    <a:pt x="1336558" y="12601"/>
                  </a:moveTo>
                  <a:lnTo>
                    <a:pt x="1323857" y="12601"/>
                  </a:lnTo>
                  <a:cubicBezTo>
                    <a:pt x="1320349" y="12601"/>
                    <a:pt x="1317506" y="9757"/>
                    <a:pt x="1317506" y="6250"/>
                  </a:cubicBezTo>
                  <a:cubicBezTo>
                    <a:pt x="1317506" y="2743"/>
                    <a:pt x="1320349" y="-100"/>
                    <a:pt x="1323857" y="-100"/>
                  </a:cubicBezTo>
                  <a:lnTo>
                    <a:pt x="1336558" y="-100"/>
                  </a:lnTo>
                  <a:cubicBezTo>
                    <a:pt x="1340065" y="-100"/>
                    <a:pt x="1342908" y="2743"/>
                    <a:pt x="1342908" y="6250"/>
                  </a:cubicBezTo>
                  <a:cubicBezTo>
                    <a:pt x="1342908" y="9757"/>
                    <a:pt x="1340065" y="12601"/>
                    <a:pt x="1336558" y="12601"/>
                  </a:cubicBezTo>
                  <a:close/>
                  <a:moveTo>
                    <a:pt x="1298454" y="12601"/>
                  </a:moveTo>
                  <a:lnTo>
                    <a:pt x="1285753" y="12601"/>
                  </a:lnTo>
                  <a:cubicBezTo>
                    <a:pt x="1282246" y="12601"/>
                    <a:pt x="1279402" y="9757"/>
                    <a:pt x="1279402" y="6250"/>
                  </a:cubicBezTo>
                  <a:cubicBezTo>
                    <a:pt x="1279402" y="2743"/>
                    <a:pt x="1282246" y="-100"/>
                    <a:pt x="1285753" y="-100"/>
                  </a:cubicBezTo>
                  <a:lnTo>
                    <a:pt x="1298454" y="-100"/>
                  </a:lnTo>
                  <a:cubicBezTo>
                    <a:pt x="1301961" y="-100"/>
                    <a:pt x="1304805" y="2743"/>
                    <a:pt x="1304805" y="6250"/>
                  </a:cubicBezTo>
                  <a:cubicBezTo>
                    <a:pt x="1304805" y="9757"/>
                    <a:pt x="1301961" y="12601"/>
                    <a:pt x="1298454" y="12601"/>
                  </a:cubicBezTo>
                  <a:close/>
                  <a:moveTo>
                    <a:pt x="1260350" y="12601"/>
                  </a:moveTo>
                  <a:lnTo>
                    <a:pt x="1247649" y="12601"/>
                  </a:lnTo>
                  <a:cubicBezTo>
                    <a:pt x="1244142" y="12601"/>
                    <a:pt x="1241298" y="9757"/>
                    <a:pt x="1241298" y="6250"/>
                  </a:cubicBezTo>
                  <a:cubicBezTo>
                    <a:pt x="1241298" y="2743"/>
                    <a:pt x="1244142" y="-100"/>
                    <a:pt x="1247649" y="-100"/>
                  </a:cubicBezTo>
                  <a:lnTo>
                    <a:pt x="1260350" y="-100"/>
                  </a:lnTo>
                  <a:cubicBezTo>
                    <a:pt x="1263857" y="-100"/>
                    <a:pt x="1266701" y="2743"/>
                    <a:pt x="1266701" y="6250"/>
                  </a:cubicBezTo>
                  <a:cubicBezTo>
                    <a:pt x="1266701" y="9757"/>
                    <a:pt x="1263857" y="12601"/>
                    <a:pt x="1260350" y="12601"/>
                  </a:cubicBezTo>
                  <a:close/>
                  <a:moveTo>
                    <a:pt x="1222247" y="12601"/>
                  </a:moveTo>
                  <a:lnTo>
                    <a:pt x="1209545" y="12601"/>
                  </a:lnTo>
                  <a:cubicBezTo>
                    <a:pt x="1206038" y="12601"/>
                    <a:pt x="1203195" y="9757"/>
                    <a:pt x="1203195" y="6250"/>
                  </a:cubicBezTo>
                  <a:cubicBezTo>
                    <a:pt x="1203195" y="2743"/>
                    <a:pt x="1206038" y="-100"/>
                    <a:pt x="1209545" y="-100"/>
                  </a:cubicBezTo>
                  <a:lnTo>
                    <a:pt x="1222247" y="-100"/>
                  </a:lnTo>
                  <a:cubicBezTo>
                    <a:pt x="1225754" y="-100"/>
                    <a:pt x="1228597" y="2743"/>
                    <a:pt x="1228597" y="6250"/>
                  </a:cubicBezTo>
                  <a:cubicBezTo>
                    <a:pt x="1228597" y="9757"/>
                    <a:pt x="1225754" y="12601"/>
                    <a:pt x="1222247" y="12601"/>
                  </a:cubicBezTo>
                  <a:close/>
                  <a:moveTo>
                    <a:pt x="1184143" y="12601"/>
                  </a:moveTo>
                  <a:lnTo>
                    <a:pt x="1171442" y="12601"/>
                  </a:lnTo>
                  <a:cubicBezTo>
                    <a:pt x="1167934" y="12601"/>
                    <a:pt x="1165091" y="9757"/>
                    <a:pt x="1165091" y="6250"/>
                  </a:cubicBezTo>
                  <a:cubicBezTo>
                    <a:pt x="1165091" y="2743"/>
                    <a:pt x="1167934" y="-100"/>
                    <a:pt x="1171442" y="-100"/>
                  </a:cubicBezTo>
                  <a:lnTo>
                    <a:pt x="1184143" y="-100"/>
                  </a:lnTo>
                  <a:cubicBezTo>
                    <a:pt x="1187650" y="-100"/>
                    <a:pt x="1190493" y="2743"/>
                    <a:pt x="1190493" y="6250"/>
                  </a:cubicBezTo>
                  <a:cubicBezTo>
                    <a:pt x="1190493" y="9757"/>
                    <a:pt x="1187650" y="12601"/>
                    <a:pt x="1184143" y="12601"/>
                  </a:cubicBezTo>
                  <a:close/>
                  <a:moveTo>
                    <a:pt x="1146039" y="12601"/>
                  </a:moveTo>
                  <a:lnTo>
                    <a:pt x="1133338" y="12601"/>
                  </a:lnTo>
                  <a:cubicBezTo>
                    <a:pt x="1129831" y="12601"/>
                    <a:pt x="1126987" y="9757"/>
                    <a:pt x="1126987" y="6250"/>
                  </a:cubicBezTo>
                  <a:cubicBezTo>
                    <a:pt x="1126987" y="2743"/>
                    <a:pt x="1129831" y="-100"/>
                    <a:pt x="1133338" y="-100"/>
                  </a:cubicBezTo>
                  <a:lnTo>
                    <a:pt x="1146039" y="-100"/>
                  </a:lnTo>
                  <a:cubicBezTo>
                    <a:pt x="1149546" y="-100"/>
                    <a:pt x="1152390" y="2743"/>
                    <a:pt x="1152390" y="6250"/>
                  </a:cubicBezTo>
                  <a:cubicBezTo>
                    <a:pt x="1152390" y="9757"/>
                    <a:pt x="1149546" y="12601"/>
                    <a:pt x="1146039" y="12601"/>
                  </a:cubicBezTo>
                  <a:close/>
                  <a:moveTo>
                    <a:pt x="1107935" y="12601"/>
                  </a:moveTo>
                  <a:lnTo>
                    <a:pt x="1095234" y="12601"/>
                  </a:lnTo>
                  <a:cubicBezTo>
                    <a:pt x="1091727" y="12601"/>
                    <a:pt x="1088883" y="9757"/>
                    <a:pt x="1088883" y="6250"/>
                  </a:cubicBezTo>
                  <a:cubicBezTo>
                    <a:pt x="1088883" y="2743"/>
                    <a:pt x="1091727" y="-100"/>
                    <a:pt x="1095234" y="-100"/>
                  </a:cubicBezTo>
                  <a:lnTo>
                    <a:pt x="1107935" y="-100"/>
                  </a:lnTo>
                  <a:cubicBezTo>
                    <a:pt x="1111442" y="-100"/>
                    <a:pt x="1114286" y="2743"/>
                    <a:pt x="1114286" y="6250"/>
                  </a:cubicBezTo>
                  <a:cubicBezTo>
                    <a:pt x="1114286" y="9757"/>
                    <a:pt x="1111442" y="12601"/>
                    <a:pt x="1107935" y="12601"/>
                  </a:cubicBezTo>
                  <a:close/>
                  <a:moveTo>
                    <a:pt x="1069832" y="12601"/>
                  </a:moveTo>
                  <a:lnTo>
                    <a:pt x="1057130" y="12601"/>
                  </a:lnTo>
                  <a:cubicBezTo>
                    <a:pt x="1053623" y="12601"/>
                    <a:pt x="1050780" y="9757"/>
                    <a:pt x="1050780" y="6250"/>
                  </a:cubicBezTo>
                  <a:cubicBezTo>
                    <a:pt x="1050780" y="2743"/>
                    <a:pt x="1053623" y="-100"/>
                    <a:pt x="1057130" y="-100"/>
                  </a:cubicBezTo>
                  <a:lnTo>
                    <a:pt x="1069832" y="-100"/>
                  </a:lnTo>
                  <a:cubicBezTo>
                    <a:pt x="1073339" y="-100"/>
                    <a:pt x="1076182" y="2743"/>
                    <a:pt x="1076182" y="6250"/>
                  </a:cubicBezTo>
                  <a:cubicBezTo>
                    <a:pt x="1076182" y="9757"/>
                    <a:pt x="1073339" y="12601"/>
                    <a:pt x="1069832" y="12601"/>
                  </a:cubicBezTo>
                  <a:close/>
                  <a:moveTo>
                    <a:pt x="1031728" y="12601"/>
                  </a:moveTo>
                  <a:lnTo>
                    <a:pt x="1019026" y="12601"/>
                  </a:lnTo>
                  <a:cubicBezTo>
                    <a:pt x="1015519" y="12601"/>
                    <a:pt x="1012676" y="9757"/>
                    <a:pt x="1012676" y="6250"/>
                  </a:cubicBezTo>
                  <a:cubicBezTo>
                    <a:pt x="1012676" y="2743"/>
                    <a:pt x="1015519" y="-100"/>
                    <a:pt x="1019026" y="-100"/>
                  </a:cubicBezTo>
                  <a:lnTo>
                    <a:pt x="1031728" y="-100"/>
                  </a:lnTo>
                  <a:cubicBezTo>
                    <a:pt x="1035235" y="-100"/>
                    <a:pt x="1038078" y="2743"/>
                    <a:pt x="1038078" y="6250"/>
                  </a:cubicBezTo>
                  <a:cubicBezTo>
                    <a:pt x="1038078" y="9757"/>
                    <a:pt x="1035235" y="12601"/>
                    <a:pt x="1031728" y="12601"/>
                  </a:cubicBezTo>
                  <a:close/>
                  <a:moveTo>
                    <a:pt x="993624" y="12601"/>
                  </a:moveTo>
                  <a:lnTo>
                    <a:pt x="980923" y="12601"/>
                  </a:lnTo>
                  <a:cubicBezTo>
                    <a:pt x="977416" y="12601"/>
                    <a:pt x="974572" y="9757"/>
                    <a:pt x="974572" y="6250"/>
                  </a:cubicBezTo>
                  <a:cubicBezTo>
                    <a:pt x="974572" y="2743"/>
                    <a:pt x="977416" y="-100"/>
                    <a:pt x="980923" y="-100"/>
                  </a:cubicBezTo>
                  <a:lnTo>
                    <a:pt x="993624" y="-100"/>
                  </a:lnTo>
                  <a:cubicBezTo>
                    <a:pt x="997131" y="-100"/>
                    <a:pt x="999975" y="2743"/>
                    <a:pt x="999975" y="6250"/>
                  </a:cubicBezTo>
                  <a:cubicBezTo>
                    <a:pt x="999975" y="9757"/>
                    <a:pt x="997131" y="12601"/>
                    <a:pt x="993624" y="12601"/>
                  </a:cubicBezTo>
                  <a:close/>
                  <a:moveTo>
                    <a:pt x="955520" y="12601"/>
                  </a:moveTo>
                  <a:lnTo>
                    <a:pt x="942819" y="12601"/>
                  </a:lnTo>
                  <a:cubicBezTo>
                    <a:pt x="939312" y="12601"/>
                    <a:pt x="936468" y="9757"/>
                    <a:pt x="936468" y="6250"/>
                  </a:cubicBezTo>
                  <a:cubicBezTo>
                    <a:pt x="936468" y="2743"/>
                    <a:pt x="939312" y="-100"/>
                    <a:pt x="942819" y="-100"/>
                  </a:cubicBezTo>
                  <a:lnTo>
                    <a:pt x="955520" y="-100"/>
                  </a:lnTo>
                  <a:cubicBezTo>
                    <a:pt x="959027" y="-100"/>
                    <a:pt x="961871" y="2743"/>
                    <a:pt x="961871" y="6250"/>
                  </a:cubicBezTo>
                  <a:cubicBezTo>
                    <a:pt x="961871" y="9757"/>
                    <a:pt x="959027" y="12601"/>
                    <a:pt x="955520" y="12601"/>
                  </a:cubicBezTo>
                  <a:close/>
                  <a:moveTo>
                    <a:pt x="917416" y="12601"/>
                  </a:moveTo>
                  <a:lnTo>
                    <a:pt x="904715" y="12601"/>
                  </a:lnTo>
                  <a:cubicBezTo>
                    <a:pt x="901208" y="12601"/>
                    <a:pt x="898365" y="9757"/>
                    <a:pt x="898365" y="6250"/>
                  </a:cubicBezTo>
                  <a:cubicBezTo>
                    <a:pt x="898365" y="2743"/>
                    <a:pt x="901208" y="-100"/>
                    <a:pt x="904715" y="-100"/>
                  </a:cubicBezTo>
                  <a:lnTo>
                    <a:pt x="917416" y="-100"/>
                  </a:lnTo>
                  <a:cubicBezTo>
                    <a:pt x="920924" y="-100"/>
                    <a:pt x="923767" y="2743"/>
                    <a:pt x="923767" y="6250"/>
                  </a:cubicBezTo>
                  <a:cubicBezTo>
                    <a:pt x="923767" y="9757"/>
                    <a:pt x="920924" y="12601"/>
                    <a:pt x="917416" y="12601"/>
                  </a:cubicBezTo>
                  <a:close/>
                </a:path>
              </a:pathLst>
            </a:custGeom>
            <a:solidFill>
              <a:srgbClr val="00A7B8"/>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77" name="Afgeronde rechthoek 876">
              <a:extLst>
                <a:ext uri="{FF2B5EF4-FFF2-40B4-BE49-F238E27FC236}">
                  <a16:creationId xmlns:a16="http://schemas.microsoft.com/office/drawing/2014/main" id="{93A030A6-E6CA-2C3E-60C5-3AB5CA24A506}"/>
                </a:ext>
              </a:extLst>
            </p:cNvPr>
            <p:cNvSpPr/>
            <p:nvPr/>
          </p:nvSpPr>
          <p:spPr>
            <a:xfrm flipH="1">
              <a:off x="1289523" y="2169361"/>
              <a:ext cx="2029796" cy="370359"/>
            </a:xfrm>
            <a:prstGeom prst="roundRect">
              <a:avLst>
                <a:gd name="adj" fmla="val 50000"/>
              </a:avLst>
            </a:prstGeom>
            <a:solidFill>
              <a:srgbClr val="00A9B9">
                <a:alpha val="20000"/>
              </a:srgb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78" name="Afgeronde rechthoek 877">
              <a:extLst>
                <a:ext uri="{FF2B5EF4-FFF2-40B4-BE49-F238E27FC236}">
                  <a16:creationId xmlns:a16="http://schemas.microsoft.com/office/drawing/2014/main" id="{44750F4F-4CA1-B44F-20D5-74AFD465DB43}"/>
                </a:ext>
              </a:extLst>
            </p:cNvPr>
            <p:cNvSpPr/>
            <p:nvPr/>
          </p:nvSpPr>
          <p:spPr>
            <a:xfrm flipH="1">
              <a:off x="1349703" y="2131407"/>
              <a:ext cx="2029796" cy="370359"/>
            </a:xfrm>
            <a:prstGeom prst="roundRect">
              <a:avLst>
                <a:gd name="adj" fmla="val 50000"/>
              </a:avLst>
            </a:prstGeom>
            <a:solidFill>
              <a:srgbClr val="AEDD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79" name="Vrije vorm 878">
              <a:extLst>
                <a:ext uri="{FF2B5EF4-FFF2-40B4-BE49-F238E27FC236}">
                  <a16:creationId xmlns:a16="http://schemas.microsoft.com/office/drawing/2014/main" id="{FEAC9DF1-5347-EF05-935B-4236FE00E512}"/>
                </a:ext>
              </a:extLst>
            </p:cNvPr>
            <p:cNvSpPr/>
            <p:nvPr/>
          </p:nvSpPr>
          <p:spPr>
            <a:xfrm flipH="1">
              <a:off x="1346678" y="2128231"/>
              <a:ext cx="2035844" cy="376709"/>
            </a:xfrm>
            <a:custGeom>
              <a:avLst/>
              <a:gdLst>
                <a:gd name="connsiteX0" fmla="*/ 1847884 w 2036109"/>
                <a:gd name="connsiteY0" fmla="*/ 376658 h 376758"/>
                <a:gd name="connsiteX1" fmla="*/ 188225 w 2036109"/>
                <a:gd name="connsiteY1" fmla="*/ 376658 h 376758"/>
                <a:gd name="connsiteX2" fmla="*/ 0 w 2036109"/>
                <a:gd name="connsiteY2" fmla="*/ 188124 h 376758"/>
                <a:gd name="connsiteX3" fmla="*/ 188225 w 2036109"/>
                <a:gd name="connsiteY3" fmla="*/ -100 h 376758"/>
                <a:gd name="connsiteX4" fmla="*/ 1847885 w 2036109"/>
                <a:gd name="connsiteY4" fmla="*/ -100 h 376758"/>
                <a:gd name="connsiteX5" fmla="*/ 2036110 w 2036109"/>
                <a:gd name="connsiteY5" fmla="*/ 188433 h 376758"/>
                <a:gd name="connsiteX6" fmla="*/ 1847885 w 2036109"/>
                <a:gd name="connsiteY6" fmla="*/ 376658 h 376758"/>
                <a:gd name="connsiteX7" fmla="*/ 188225 w 2036109"/>
                <a:gd name="connsiteY7" fmla="*/ 6250 h 376758"/>
                <a:gd name="connsiteX8" fmla="*/ 6348 w 2036109"/>
                <a:gd name="connsiteY8" fmla="*/ 188430 h 376758"/>
                <a:gd name="connsiteX9" fmla="*/ 188225 w 2036109"/>
                <a:gd name="connsiteY9" fmla="*/ 370307 h 376758"/>
                <a:gd name="connsiteX10" fmla="*/ 1847885 w 2036109"/>
                <a:gd name="connsiteY10" fmla="*/ 370307 h 376758"/>
                <a:gd name="connsiteX11" fmla="*/ 2029761 w 2036109"/>
                <a:gd name="connsiteY11" fmla="*/ 188126 h 376758"/>
                <a:gd name="connsiteX12" fmla="*/ 1847885 w 2036109"/>
                <a:gd name="connsiteY12" fmla="*/ 6250 h 37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109" h="376758">
                  <a:moveTo>
                    <a:pt x="1847884" y="376658"/>
                  </a:moveTo>
                  <a:lnTo>
                    <a:pt x="188225" y="376658"/>
                  </a:lnTo>
                  <a:cubicBezTo>
                    <a:pt x="84186" y="376572"/>
                    <a:pt x="-85" y="292163"/>
                    <a:pt x="0" y="188124"/>
                  </a:cubicBezTo>
                  <a:cubicBezTo>
                    <a:pt x="85" y="84206"/>
                    <a:pt x="84306" y="-15"/>
                    <a:pt x="188225" y="-100"/>
                  </a:cubicBezTo>
                  <a:lnTo>
                    <a:pt x="1847885" y="-100"/>
                  </a:lnTo>
                  <a:cubicBezTo>
                    <a:pt x="1951923" y="-15"/>
                    <a:pt x="2036195" y="84394"/>
                    <a:pt x="2036110" y="188433"/>
                  </a:cubicBezTo>
                  <a:cubicBezTo>
                    <a:pt x="2036024" y="292352"/>
                    <a:pt x="1951803" y="376573"/>
                    <a:pt x="1847885" y="376658"/>
                  </a:cubicBezTo>
                  <a:close/>
                  <a:moveTo>
                    <a:pt x="188225" y="6250"/>
                  </a:moveTo>
                  <a:cubicBezTo>
                    <a:pt x="87693" y="6334"/>
                    <a:pt x="6265" y="87899"/>
                    <a:pt x="6348" y="188430"/>
                  </a:cubicBezTo>
                  <a:cubicBezTo>
                    <a:pt x="6432" y="288843"/>
                    <a:pt x="87812" y="370223"/>
                    <a:pt x="188225" y="370307"/>
                  </a:cubicBezTo>
                  <a:lnTo>
                    <a:pt x="1847885" y="370307"/>
                  </a:lnTo>
                  <a:cubicBezTo>
                    <a:pt x="1948416" y="370223"/>
                    <a:pt x="2029845" y="288658"/>
                    <a:pt x="2029761" y="188126"/>
                  </a:cubicBezTo>
                  <a:cubicBezTo>
                    <a:pt x="2029678" y="87713"/>
                    <a:pt x="1948298" y="6334"/>
                    <a:pt x="1847885" y="6250"/>
                  </a:cubicBezTo>
                  <a:close/>
                </a:path>
              </a:pathLst>
            </a:custGeom>
            <a:solidFill>
              <a:srgbClr val="00A9B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80" name="Vrije vorm 879">
              <a:extLst>
                <a:ext uri="{FF2B5EF4-FFF2-40B4-BE49-F238E27FC236}">
                  <a16:creationId xmlns:a16="http://schemas.microsoft.com/office/drawing/2014/main" id="{236FDD4C-BF96-AE9A-0F9A-842E27F37545}"/>
                </a:ext>
              </a:extLst>
            </p:cNvPr>
            <p:cNvSpPr/>
            <p:nvPr/>
          </p:nvSpPr>
          <p:spPr>
            <a:xfrm>
              <a:off x="1529002" y="2244272"/>
              <a:ext cx="1460378" cy="174276"/>
            </a:xfrm>
            <a:custGeom>
              <a:avLst/>
              <a:gdLst>
                <a:gd name="connsiteX0" fmla="*/ 92605 w 1460568"/>
                <a:gd name="connsiteY0" fmla="*/ 135332 h 174299"/>
                <a:gd name="connsiteX1" fmla="*/ 92209 w 1460568"/>
                <a:gd name="connsiteY1" fmla="*/ 136728 h 174299"/>
                <a:gd name="connsiteX2" fmla="*/ 90819 w 1460568"/>
                <a:gd name="connsiteY2" fmla="*/ 137670 h 174299"/>
                <a:gd name="connsiteX3" fmla="*/ 88177 w 1460568"/>
                <a:gd name="connsiteY3" fmla="*/ 138266 h 174299"/>
                <a:gd name="connsiteX4" fmla="*/ 84159 w 1460568"/>
                <a:gd name="connsiteY4" fmla="*/ 138514 h 174299"/>
                <a:gd name="connsiteX5" fmla="*/ 79991 w 1460568"/>
                <a:gd name="connsiteY5" fmla="*/ 138266 h 174299"/>
                <a:gd name="connsiteX6" fmla="*/ 77399 w 1460568"/>
                <a:gd name="connsiteY6" fmla="*/ 137670 h 174299"/>
                <a:gd name="connsiteX7" fmla="*/ 76009 w 1460568"/>
                <a:gd name="connsiteY7" fmla="*/ 136728 h 174299"/>
                <a:gd name="connsiteX8" fmla="*/ 75613 w 1460568"/>
                <a:gd name="connsiteY8" fmla="*/ 135332 h 174299"/>
                <a:gd name="connsiteX9" fmla="*/ 75613 w 1460568"/>
                <a:gd name="connsiteY9" fmla="*/ 78301 h 174299"/>
                <a:gd name="connsiteX10" fmla="*/ 17093 w 1460568"/>
                <a:gd name="connsiteY10" fmla="*/ 78301 h 174299"/>
                <a:gd name="connsiteX11" fmla="*/ 17093 w 1460568"/>
                <a:gd name="connsiteY11" fmla="*/ 135332 h 174299"/>
                <a:gd name="connsiteX12" fmla="*/ 16696 w 1460568"/>
                <a:gd name="connsiteY12" fmla="*/ 136728 h 174299"/>
                <a:gd name="connsiteX13" fmla="*/ 15306 w 1460568"/>
                <a:gd name="connsiteY13" fmla="*/ 137670 h 174299"/>
                <a:gd name="connsiteX14" fmla="*/ 12664 w 1460568"/>
                <a:gd name="connsiteY14" fmla="*/ 138266 h 174299"/>
                <a:gd name="connsiteX15" fmla="*/ 8546 w 1460568"/>
                <a:gd name="connsiteY15" fmla="*/ 138514 h 174299"/>
                <a:gd name="connsiteX16" fmla="*/ 4466 w 1460568"/>
                <a:gd name="connsiteY16" fmla="*/ 138266 h 174299"/>
                <a:gd name="connsiteX17" fmla="*/ 1787 w 1460568"/>
                <a:gd name="connsiteY17" fmla="*/ 137670 h 174299"/>
                <a:gd name="connsiteX18" fmla="*/ 397 w 1460568"/>
                <a:gd name="connsiteY18" fmla="*/ 136728 h 174299"/>
                <a:gd name="connsiteX19" fmla="*/ 0 w 1460568"/>
                <a:gd name="connsiteY19" fmla="*/ 135332 h 174299"/>
                <a:gd name="connsiteX20" fmla="*/ 0 w 1460568"/>
                <a:gd name="connsiteY20" fmla="*/ 11929 h 174299"/>
                <a:gd name="connsiteX21" fmla="*/ 397 w 1460568"/>
                <a:gd name="connsiteY21" fmla="*/ 10534 h 174299"/>
                <a:gd name="connsiteX22" fmla="*/ 1787 w 1460568"/>
                <a:gd name="connsiteY22" fmla="*/ 9591 h 174299"/>
                <a:gd name="connsiteX23" fmla="*/ 4466 w 1460568"/>
                <a:gd name="connsiteY23" fmla="*/ 8996 h 174299"/>
                <a:gd name="connsiteX24" fmla="*/ 8546 w 1460568"/>
                <a:gd name="connsiteY24" fmla="*/ 8748 h 174299"/>
                <a:gd name="connsiteX25" fmla="*/ 12664 w 1460568"/>
                <a:gd name="connsiteY25" fmla="*/ 8996 h 174299"/>
                <a:gd name="connsiteX26" fmla="*/ 15306 w 1460568"/>
                <a:gd name="connsiteY26" fmla="*/ 9591 h 174299"/>
                <a:gd name="connsiteX27" fmla="*/ 16696 w 1460568"/>
                <a:gd name="connsiteY27" fmla="*/ 10534 h 174299"/>
                <a:gd name="connsiteX28" fmla="*/ 17093 w 1460568"/>
                <a:gd name="connsiteY28" fmla="*/ 11929 h 174299"/>
                <a:gd name="connsiteX29" fmla="*/ 17093 w 1460568"/>
                <a:gd name="connsiteY29" fmla="*/ 63398 h 174299"/>
                <a:gd name="connsiteX30" fmla="*/ 75613 w 1460568"/>
                <a:gd name="connsiteY30" fmla="*/ 63398 h 174299"/>
                <a:gd name="connsiteX31" fmla="*/ 75613 w 1460568"/>
                <a:gd name="connsiteY31" fmla="*/ 11929 h 174299"/>
                <a:gd name="connsiteX32" fmla="*/ 76009 w 1460568"/>
                <a:gd name="connsiteY32" fmla="*/ 10534 h 174299"/>
                <a:gd name="connsiteX33" fmla="*/ 77399 w 1460568"/>
                <a:gd name="connsiteY33" fmla="*/ 9591 h 174299"/>
                <a:gd name="connsiteX34" fmla="*/ 79991 w 1460568"/>
                <a:gd name="connsiteY34" fmla="*/ 8996 h 174299"/>
                <a:gd name="connsiteX35" fmla="*/ 84159 w 1460568"/>
                <a:gd name="connsiteY35" fmla="*/ 8748 h 174299"/>
                <a:gd name="connsiteX36" fmla="*/ 88177 w 1460568"/>
                <a:gd name="connsiteY36" fmla="*/ 8996 h 174299"/>
                <a:gd name="connsiteX37" fmla="*/ 90819 w 1460568"/>
                <a:gd name="connsiteY37" fmla="*/ 9591 h 174299"/>
                <a:gd name="connsiteX38" fmla="*/ 92209 w 1460568"/>
                <a:gd name="connsiteY38" fmla="*/ 10534 h 174299"/>
                <a:gd name="connsiteX39" fmla="*/ 92605 w 1460568"/>
                <a:gd name="connsiteY39" fmla="*/ 11929 h 174299"/>
                <a:gd name="connsiteX40" fmla="*/ 201509 w 1460568"/>
                <a:gd name="connsiteY40" fmla="*/ 135431 h 174299"/>
                <a:gd name="connsiteX41" fmla="*/ 201161 w 1460568"/>
                <a:gd name="connsiteY41" fmla="*/ 136778 h 174299"/>
                <a:gd name="connsiteX42" fmla="*/ 199921 w 1460568"/>
                <a:gd name="connsiteY42" fmla="*/ 137720 h 174299"/>
                <a:gd name="connsiteX43" fmla="*/ 197589 w 1460568"/>
                <a:gd name="connsiteY43" fmla="*/ 138316 h 174299"/>
                <a:gd name="connsiteX44" fmla="*/ 194054 w 1460568"/>
                <a:gd name="connsiteY44" fmla="*/ 138514 h 174299"/>
                <a:gd name="connsiteX45" fmla="*/ 190332 w 1460568"/>
                <a:gd name="connsiteY45" fmla="*/ 138316 h 174299"/>
                <a:gd name="connsiteX46" fmla="*/ 188050 w 1460568"/>
                <a:gd name="connsiteY46" fmla="*/ 137720 h 174299"/>
                <a:gd name="connsiteX47" fmla="*/ 186897 w 1460568"/>
                <a:gd name="connsiteY47" fmla="*/ 136778 h 174299"/>
                <a:gd name="connsiteX48" fmla="*/ 186599 w 1460568"/>
                <a:gd name="connsiteY48" fmla="*/ 135431 h 174299"/>
                <a:gd name="connsiteX49" fmla="*/ 186599 w 1460568"/>
                <a:gd name="connsiteY49" fmla="*/ 123611 h 174299"/>
                <a:gd name="connsiteX50" fmla="*/ 171504 w 1460568"/>
                <a:gd name="connsiteY50" fmla="*/ 135934 h 174299"/>
                <a:gd name="connsiteX51" fmla="*/ 156396 w 1460568"/>
                <a:gd name="connsiteY51" fmla="*/ 139804 h 174299"/>
                <a:gd name="connsiteX52" fmla="*/ 141338 w 1460568"/>
                <a:gd name="connsiteY52" fmla="*/ 136827 h 174299"/>
                <a:gd name="connsiteX53" fmla="*/ 131453 w 1460568"/>
                <a:gd name="connsiteY53" fmla="*/ 128727 h 174299"/>
                <a:gd name="connsiteX54" fmla="*/ 126045 w 1460568"/>
                <a:gd name="connsiteY54" fmla="*/ 116801 h 174299"/>
                <a:gd name="connsiteX55" fmla="*/ 124407 w 1460568"/>
                <a:gd name="connsiteY55" fmla="*/ 100261 h 174299"/>
                <a:gd name="connsiteX56" fmla="*/ 124407 w 1460568"/>
                <a:gd name="connsiteY56" fmla="*/ 46007 h 174299"/>
                <a:gd name="connsiteX57" fmla="*/ 124755 w 1460568"/>
                <a:gd name="connsiteY57" fmla="*/ 44668 h 174299"/>
                <a:gd name="connsiteX58" fmla="*/ 126094 w 1460568"/>
                <a:gd name="connsiteY58" fmla="*/ 43669 h 174299"/>
                <a:gd name="connsiteX59" fmla="*/ 128674 w 1460568"/>
                <a:gd name="connsiteY59" fmla="*/ 43074 h 174299"/>
                <a:gd name="connsiteX60" fmla="*/ 132656 w 1460568"/>
                <a:gd name="connsiteY60" fmla="*/ 42925 h 174299"/>
                <a:gd name="connsiteX61" fmla="*/ 136625 w 1460568"/>
                <a:gd name="connsiteY61" fmla="*/ 43074 h 174299"/>
                <a:gd name="connsiteX62" fmla="*/ 139155 w 1460568"/>
                <a:gd name="connsiteY62" fmla="*/ 43669 h 174299"/>
                <a:gd name="connsiteX63" fmla="*/ 140495 w 1460568"/>
                <a:gd name="connsiteY63" fmla="*/ 44668 h 174299"/>
                <a:gd name="connsiteX64" fmla="*/ 140892 w 1460568"/>
                <a:gd name="connsiteY64" fmla="*/ 46007 h 174299"/>
                <a:gd name="connsiteX65" fmla="*/ 140892 w 1460568"/>
                <a:gd name="connsiteY65" fmla="*/ 98071 h 174299"/>
                <a:gd name="connsiteX66" fmla="*/ 142045 w 1460568"/>
                <a:gd name="connsiteY66" fmla="*/ 110642 h 174299"/>
                <a:gd name="connsiteX67" fmla="*/ 145518 w 1460568"/>
                <a:gd name="connsiteY67" fmla="*/ 118692 h 174299"/>
                <a:gd name="connsiteX68" fmla="*/ 151435 w 1460568"/>
                <a:gd name="connsiteY68" fmla="*/ 123858 h 174299"/>
                <a:gd name="connsiteX69" fmla="*/ 159770 w 1460568"/>
                <a:gd name="connsiteY69" fmla="*/ 125694 h 174299"/>
                <a:gd name="connsiteX70" fmla="*/ 172050 w 1460568"/>
                <a:gd name="connsiteY70" fmla="*/ 121322 h 174299"/>
                <a:gd name="connsiteX71" fmla="*/ 185011 w 1460568"/>
                <a:gd name="connsiteY71" fmla="*/ 108509 h 174299"/>
                <a:gd name="connsiteX72" fmla="*/ 185011 w 1460568"/>
                <a:gd name="connsiteY72" fmla="*/ 46007 h 174299"/>
                <a:gd name="connsiteX73" fmla="*/ 185359 w 1460568"/>
                <a:gd name="connsiteY73" fmla="*/ 44668 h 174299"/>
                <a:gd name="connsiteX74" fmla="*/ 186698 w 1460568"/>
                <a:gd name="connsiteY74" fmla="*/ 43669 h 174299"/>
                <a:gd name="connsiteX75" fmla="*/ 189241 w 1460568"/>
                <a:gd name="connsiteY75" fmla="*/ 43074 h 174299"/>
                <a:gd name="connsiteX76" fmla="*/ 193260 w 1460568"/>
                <a:gd name="connsiteY76" fmla="*/ 42925 h 174299"/>
                <a:gd name="connsiteX77" fmla="*/ 197241 w 1460568"/>
                <a:gd name="connsiteY77" fmla="*/ 43074 h 174299"/>
                <a:gd name="connsiteX78" fmla="*/ 199722 w 1460568"/>
                <a:gd name="connsiteY78" fmla="*/ 43669 h 174299"/>
                <a:gd name="connsiteX79" fmla="*/ 201061 w 1460568"/>
                <a:gd name="connsiteY79" fmla="*/ 44668 h 174299"/>
                <a:gd name="connsiteX80" fmla="*/ 201508 w 1460568"/>
                <a:gd name="connsiteY80" fmla="*/ 46007 h 174299"/>
                <a:gd name="connsiteX81" fmla="*/ 250106 w 1460568"/>
                <a:gd name="connsiteY81" fmla="*/ 15798 h 174299"/>
                <a:gd name="connsiteX82" fmla="*/ 247910 w 1460568"/>
                <a:gd name="connsiteY82" fmla="*/ 23650 h 174299"/>
                <a:gd name="connsiteX83" fmla="*/ 239873 w 1460568"/>
                <a:gd name="connsiteY83" fmla="*/ 25740 h 174299"/>
                <a:gd name="connsiteX84" fmla="*/ 231972 w 1460568"/>
                <a:gd name="connsiteY84" fmla="*/ 23699 h 174299"/>
                <a:gd name="connsiteX85" fmla="*/ 229826 w 1460568"/>
                <a:gd name="connsiteY85" fmla="*/ 15997 h 174299"/>
                <a:gd name="connsiteX86" fmla="*/ 232022 w 1460568"/>
                <a:gd name="connsiteY86" fmla="*/ 8152 h 174299"/>
                <a:gd name="connsiteX87" fmla="*/ 240071 w 1460568"/>
                <a:gd name="connsiteY87" fmla="*/ 6062 h 174299"/>
                <a:gd name="connsiteX88" fmla="*/ 247960 w 1460568"/>
                <a:gd name="connsiteY88" fmla="*/ 8102 h 174299"/>
                <a:gd name="connsiteX89" fmla="*/ 250106 w 1460568"/>
                <a:gd name="connsiteY89" fmla="*/ 15798 h 174299"/>
                <a:gd name="connsiteX90" fmla="*/ 248208 w 1460568"/>
                <a:gd name="connsiteY90" fmla="*/ 135431 h 174299"/>
                <a:gd name="connsiteX91" fmla="*/ 247811 w 1460568"/>
                <a:gd name="connsiteY91" fmla="*/ 136778 h 174299"/>
                <a:gd name="connsiteX92" fmla="*/ 246521 w 1460568"/>
                <a:gd name="connsiteY92" fmla="*/ 137720 h 174299"/>
                <a:gd name="connsiteX93" fmla="*/ 244041 w 1460568"/>
                <a:gd name="connsiteY93" fmla="*/ 138316 h 174299"/>
                <a:gd name="connsiteX94" fmla="*/ 239972 w 1460568"/>
                <a:gd name="connsiteY94" fmla="*/ 138514 h 174299"/>
                <a:gd name="connsiteX95" fmla="*/ 235991 w 1460568"/>
                <a:gd name="connsiteY95" fmla="*/ 138316 h 174299"/>
                <a:gd name="connsiteX96" fmla="*/ 233460 w 1460568"/>
                <a:gd name="connsiteY96" fmla="*/ 137720 h 174299"/>
                <a:gd name="connsiteX97" fmla="*/ 232170 w 1460568"/>
                <a:gd name="connsiteY97" fmla="*/ 136778 h 174299"/>
                <a:gd name="connsiteX98" fmla="*/ 231823 w 1460568"/>
                <a:gd name="connsiteY98" fmla="*/ 135431 h 174299"/>
                <a:gd name="connsiteX99" fmla="*/ 231823 w 1460568"/>
                <a:gd name="connsiteY99" fmla="*/ 46008 h 174299"/>
                <a:gd name="connsiteX100" fmla="*/ 232170 w 1460568"/>
                <a:gd name="connsiteY100" fmla="*/ 44718 h 174299"/>
                <a:gd name="connsiteX101" fmla="*/ 233460 w 1460568"/>
                <a:gd name="connsiteY101" fmla="*/ 43719 h 174299"/>
                <a:gd name="connsiteX102" fmla="*/ 235991 w 1460568"/>
                <a:gd name="connsiteY102" fmla="*/ 43124 h 174299"/>
                <a:gd name="connsiteX103" fmla="*/ 239972 w 1460568"/>
                <a:gd name="connsiteY103" fmla="*/ 42926 h 174299"/>
                <a:gd name="connsiteX104" fmla="*/ 244041 w 1460568"/>
                <a:gd name="connsiteY104" fmla="*/ 43124 h 174299"/>
                <a:gd name="connsiteX105" fmla="*/ 246521 w 1460568"/>
                <a:gd name="connsiteY105" fmla="*/ 43719 h 174299"/>
                <a:gd name="connsiteX106" fmla="*/ 247811 w 1460568"/>
                <a:gd name="connsiteY106" fmla="*/ 44718 h 174299"/>
                <a:gd name="connsiteX107" fmla="*/ 248208 w 1460568"/>
                <a:gd name="connsiteY107" fmla="*/ 46008 h 174299"/>
                <a:gd name="connsiteX108" fmla="*/ 355127 w 1460568"/>
                <a:gd name="connsiteY108" fmla="*/ 135431 h 174299"/>
                <a:gd name="connsiteX109" fmla="*/ 354780 w 1460568"/>
                <a:gd name="connsiteY109" fmla="*/ 136827 h 174299"/>
                <a:gd name="connsiteX110" fmla="*/ 353589 w 1460568"/>
                <a:gd name="connsiteY110" fmla="*/ 137769 h 174299"/>
                <a:gd name="connsiteX111" fmla="*/ 351356 w 1460568"/>
                <a:gd name="connsiteY111" fmla="*/ 138316 h 174299"/>
                <a:gd name="connsiteX112" fmla="*/ 347970 w 1460568"/>
                <a:gd name="connsiteY112" fmla="*/ 138514 h 174299"/>
                <a:gd name="connsiteX113" fmla="*/ 344497 w 1460568"/>
                <a:gd name="connsiteY113" fmla="*/ 138316 h 174299"/>
                <a:gd name="connsiteX114" fmla="*/ 342215 w 1460568"/>
                <a:gd name="connsiteY114" fmla="*/ 137769 h 174299"/>
                <a:gd name="connsiteX115" fmla="*/ 340912 w 1460568"/>
                <a:gd name="connsiteY115" fmla="*/ 136827 h 174299"/>
                <a:gd name="connsiteX116" fmla="*/ 340516 w 1460568"/>
                <a:gd name="connsiteY116" fmla="*/ 135431 h 174299"/>
                <a:gd name="connsiteX117" fmla="*/ 340516 w 1460568"/>
                <a:gd name="connsiteY117" fmla="*/ 123611 h 174299"/>
                <a:gd name="connsiteX118" fmla="*/ 325867 w 1460568"/>
                <a:gd name="connsiteY118" fmla="*/ 135531 h 174299"/>
                <a:gd name="connsiteX119" fmla="*/ 309221 w 1460568"/>
                <a:gd name="connsiteY119" fmla="*/ 139804 h 174299"/>
                <a:gd name="connsiteX120" fmla="*/ 292427 w 1460568"/>
                <a:gd name="connsiteY120" fmla="*/ 135983 h 174299"/>
                <a:gd name="connsiteX121" fmla="*/ 281152 w 1460568"/>
                <a:gd name="connsiteY121" fmla="*/ 125645 h 174299"/>
                <a:gd name="connsiteX122" fmla="*/ 274839 w 1460568"/>
                <a:gd name="connsiteY122" fmla="*/ 110345 h 174299"/>
                <a:gd name="connsiteX123" fmla="*/ 272854 w 1460568"/>
                <a:gd name="connsiteY123" fmla="*/ 91814 h 174299"/>
                <a:gd name="connsiteX124" fmla="*/ 275335 w 1460568"/>
                <a:gd name="connsiteY124" fmla="*/ 70994 h 174299"/>
                <a:gd name="connsiteX125" fmla="*/ 282690 w 1460568"/>
                <a:gd name="connsiteY125" fmla="*/ 55149 h 174299"/>
                <a:gd name="connsiteX126" fmla="*/ 294759 w 1460568"/>
                <a:gd name="connsiteY126" fmla="*/ 45065 h 174299"/>
                <a:gd name="connsiteX127" fmla="*/ 311404 w 1460568"/>
                <a:gd name="connsiteY127" fmla="*/ 41536 h 174299"/>
                <a:gd name="connsiteX128" fmla="*/ 325768 w 1460568"/>
                <a:gd name="connsiteY128" fmla="*/ 44965 h 174299"/>
                <a:gd name="connsiteX129" fmla="*/ 338630 w 1460568"/>
                <a:gd name="connsiteY129" fmla="*/ 55049 h 174299"/>
                <a:gd name="connsiteX130" fmla="*/ 338630 w 1460568"/>
                <a:gd name="connsiteY130" fmla="*/ 3085 h 174299"/>
                <a:gd name="connsiteX131" fmla="*/ 338977 w 1460568"/>
                <a:gd name="connsiteY131" fmla="*/ 1738 h 174299"/>
                <a:gd name="connsiteX132" fmla="*/ 340317 w 1460568"/>
                <a:gd name="connsiteY132" fmla="*/ 746 h 174299"/>
                <a:gd name="connsiteX133" fmla="*/ 342860 w 1460568"/>
                <a:gd name="connsiteY133" fmla="*/ 151 h 174299"/>
                <a:gd name="connsiteX134" fmla="*/ 346779 w 1460568"/>
                <a:gd name="connsiteY134" fmla="*/ -98 h 174299"/>
                <a:gd name="connsiteX135" fmla="*/ 350860 w 1460568"/>
                <a:gd name="connsiteY135" fmla="*/ 151 h 174299"/>
                <a:gd name="connsiteX136" fmla="*/ 353341 w 1460568"/>
                <a:gd name="connsiteY136" fmla="*/ 746 h 174299"/>
                <a:gd name="connsiteX137" fmla="*/ 354680 w 1460568"/>
                <a:gd name="connsiteY137" fmla="*/ 1738 h 174299"/>
                <a:gd name="connsiteX138" fmla="*/ 355127 w 1460568"/>
                <a:gd name="connsiteY138" fmla="*/ 3085 h 174299"/>
                <a:gd name="connsiteX139" fmla="*/ 338630 w 1460568"/>
                <a:gd name="connsiteY139" fmla="*/ 72539 h 174299"/>
                <a:gd name="connsiteX140" fmla="*/ 325768 w 1460568"/>
                <a:gd name="connsiteY140" fmla="*/ 59968 h 174299"/>
                <a:gd name="connsiteX141" fmla="*/ 312794 w 1460568"/>
                <a:gd name="connsiteY141" fmla="*/ 55645 h 174299"/>
                <a:gd name="connsiteX142" fmla="*/ 302164 w 1460568"/>
                <a:gd name="connsiteY142" fmla="*/ 58628 h 174299"/>
                <a:gd name="connsiteX143" fmla="*/ 295056 w 1460568"/>
                <a:gd name="connsiteY143" fmla="*/ 66474 h 174299"/>
                <a:gd name="connsiteX144" fmla="*/ 291087 w 1460568"/>
                <a:gd name="connsiteY144" fmla="*/ 77507 h 174299"/>
                <a:gd name="connsiteX145" fmla="*/ 289847 w 1460568"/>
                <a:gd name="connsiteY145" fmla="*/ 90028 h 174299"/>
                <a:gd name="connsiteX146" fmla="*/ 290888 w 1460568"/>
                <a:gd name="connsiteY146" fmla="*/ 103237 h 174299"/>
                <a:gd name="connsiteX147" fmla="*/ 294510 w 1460568"/>
                <a:gd name="connsiteY147" fmla="*/ 114717 h 174299"/>
                <a:gd name="connsiteX148" fmla="*/ 301368 w 1460568"/>
                <a:gd name="connsiteY148" fmla="*/ 122767 h 174299"/>
                <a:gd name="connsiteX149" fmla="*/ 312097 w 1460568"/>
                <a:gd name="connsiteY149" fmla="*/ 125793 h 174299"/>
                <a:gd name="connsiteX150" fmla="*/ 318411 w 1460568"/>
                <a:gd name="connsiteY150" fmla="*/ 124900 h 174299"/>
                <a:gd name="connsiteX151" fmla="*/ 324625 w 1460568"/>
                <a:gd name="connsiteY151" fmla="*/ 121923 h 174299"/>
                <a:gd name="connsiteX152" fmla="*/ 331273 w 1460568"/>
                <a:gd name="connsiteY152" fmla="*/ 116503 h 174299"/>
                <a:gd name="connsiteX153" fmla="*/ 338629 w 1460568"/>
                <a:gd name="connsiteY153" fmla="*/ 108311 h 174299"/>
                <a:gd name="connsiteX154" fmla="*/ 403724 w 1460568"/>
                <a:gd name="connsiteY154" fmla="*/ 15799 h 174299"/>
                <a:gd name="connsiteX155" fmla="*/ 401529 w 1460568"/>
                <a:gd name="connsiteY155" fmla="*/ 23650 h 174299"/>
                <a:gd name="connsiteX156" fmla="*/ 393491 w 1460568"/>
                <a:gd name="connsiteY156" fmla="*/ 25740 h 174299"/>
                <a:gd name="connsiteX157" fmla="*/ 385590 w 1460568"/>
                <a:gd name="connsiteY157" fmla="*/ 23700 h 174299"/>
                <a:gd name="connsiteX158" fmla="*/ 383444 w 1460568"/>
                <a:gd name="connsiteY158" fmla="*/ 15997 h 174299"/>
                <a:gd name="connsiteX159" fmla="*/ 385640 w 1460568"/>
                <a:gd name="connsiteY159" fmla="*/ 8152 h 174299"/>
                <a:gd name="connsiteX160" fmla="*/ 393690 w 1460568"/>
                <a:gd name="connsiteY160" fmla="*/ 6062 h 174299"/>
                <a:gd name="connsiteX161" fmla="*/ 401578 w 1460568"/>
                <a:gd name="connsiteY161" fmla="*/ 8103 h 174299"/>
                <a:gd name="connsiteX162" fmla="*/ 403724 w 1460568"/>
                <a:gd name="connsiteY162" fmla="*/ 15798 h 174299"/>
                <a:gd name="connsiteX163" fmla="*/ 401826 w 1460568"/>
                <a:gd name="connsiteY163" fmla="*/ 135432 h 174299"/>
                <a:gd name="connsiteX164" fmla="*/ 401429 w 1460568"/>
                <a:gd name="connsiteY164" fmla="*/ 136778 h 174299"/>
                <a:gd name="connsiteX165" fmla="*/ 400139 w 1460568"/>
                <a:gd name="connsiteY165" fmla="*/ 137721 h 174299"/>
                <a:gd name="connsiteX166" fmla="*/ 397659 w 1460568"/>
                <a:gd name="connsiteY166" fmla="*/ 138316 h 174299"/>
                <a:gd name="connsiteX167" fmla="*/ 393590 w 1460568"/>
                <a:gd name="connsiteY167" fmla="*/ 138515 h 174299"/>
                <a:gd name="connsiteX168" fmla="*/ 389609 w 1460568"/>
                <a:gd name="connsiteY168" fmla="*/ 138316 h 174299"/>
                <a:gd name="connsiteX169" fmla="*/ 387078 w 1460568"/>
                <a:gd name="connsiteY169" fmla="*/ 137721 h 174299"/>
                <a:gd name="connsiteX170" fmla="*/ 385789 w 1460568"/>
                <a:gd name="connsiteY170" fmla="*/ 136778 h 174299"/>
                <a:gd name="connsiteX171" fmla="*/ 385441 w 1460568"/>
                <a:gd name="connsiteY171" fmla="*/ 135432 h 174299"/>
                <a:gd name="connsiteX172" fmla="*/ 385441 w 1460568"/>
                <a:gd name="connsiteY172" fmla="*/ 46008 h 174299"/>
                <a:gd name="connsiteX173" fmla="*/ 385789 w 1460568"/>
                <a:gd name="connsiteY173" fmla="*/ 44718 h 174299"/>
                <a:gd name="connsiteX174" fmla="*/ 387078 w 1460568"/>
                <a:gd name="connsiteY174" fmla="*/ 43720 h 174299"/>
                <a:gd name="connsiteX175" fmla="*/ 389609 w 1460568"/>
                <a:gd name="connsiteY175" fmla="*/ 43125 h 174299"/>
                <a:gd name="connsiteX176" fmla="*/ 393590 w 1460568"/>
                <a:gd name="connsiteY176" fmla="*/ 42926 h 174299"/>
                <a:gd name="connsiteX177" fmla="*/ 397659 w 1460568"/>
                <a:gd name="connsiteY177" fmla="*/ 43125 h 174299"/>
                <a:gd name="connsiteX178" fmla="*/ 400139 w 1460568"/>
                <a:gd name="connsiteY178" fmla="*/ 43720 h 174299"/>
                <a:gd name="connsiteX179" fmla="*/ 401429 w 1460568"/>
                <a:gd name="connsiteY179" fmla="*/ 44718 h 174299"/>
                <a:gd name="connsiteX180" fmla="*/ 401826 w 1460568"/>
                <a:gd name="connsiteY180" fmla="*/ 46008 h 174299"/>
                <a:gd name="connsiteX181" fmla="*/ 506860 w 1460568"/>
                <a:gd name="connsiteY181" fmla="*/ 50083 h 174299"/>
                <a:gd name="connsiteX182" fmla="*/ 505917 w 1460568"/>
                <a:gd name="connsiteY182" fmla="*/ 55100 h 174299"/>
                <a:gd name="connsiteX183" fmla="*/ 503474 w 1460568"/>
                <a:gd name="connsiteY183" fmla="*/ 56638 h 174299"/>
                <a:gd name="connsiteX184" fmla="*/ 490661 w 1460568"/>
                <a:gd name="connsiteY184" fmla="*/ 56638 h 174299"/>
                <a:gd name="connsiteX185" fmla="*/ 495535 w 1460568"/>
                <a:gd name="connsiteY185" fmla="*/ 64539 h 174299"/>
                <a:gd name="connsiteX186" fmla="*/ 496924 w 1460568"/>
                <a:gd name="connsiteY186" fmla="*/ 73532 h 174299"/>
                <a:gd name="connsiteX187" fmla="*/ 494431 w 1460568"/>
                <a:gd name="connsiteY187" fmla="*/ 87244 h 174299"/>
                <a:gd name="connsiteX188" fmla="*/ 487337 w 1460568"/>
                <a:gd name="connsiteY188" fmla="*/ 97329 h 174299"/>
                <a:gd name="connsiteX189" fmla="*/ 476347 w 1460568"/>
                <a:gd name="connsiteY189" fmla="*/ 103642 h 174299"/>
                <a:gd name="connsiteX190" fmla="*/ 462244 w 1460568"/>
                <a:gd name="connsiteY190" fmla="*/ 105825 h 174299"/>
                <a:gd name="connsiteX191" fmla="*/ 451862 w 1460568"/>
                <a:gd name="connsiteY191" fmla="*/ 104386 h 174299"/>
                <a:gd name="connsiteX192" fmla="*/ 444259 w 1460568"/>
                <a:gd name="connsiteY192" fmla="*/ 100758 h 174299"/>
                <a:gd name="connsiteX193" fmla="*/ 441332 w 1460568"/>
                <a:gd name="connsiteY193" fmla="*/ 104833 h 174299"/>
                <a:gd name="connsiteX194" fmla="*/ 440191 w 1460568"/>
                <a:gd name="connsiteY194" fmla="*/ 110098 h 174299"/>
                <a:gd name="connsiteX195" fmla="*/ 443415 w 1460568"/>
                <a:gd name="connsiteY195" fmla="*/ 115859 h 174299"/>
                <a:gd name="connsiteX196" fmla="*/ 452011 w 1460568"/>
                <a:gd name="connsiteY196" fmla="*/ 118346 h 174299"/>
                <a:gd name="connsiteX197" fmla="*/ 475355 w 1460568"/>
                <a:gd name="connsiteY197" fmla="*/ 119339 h 174299"/>
                <a:gd name="connsiteX198" fmla="*/ 487585 w 1460568"/>
                <a:gd name="connsiteY198" fmla="*/ 121174 h 174299"/>
                <a:gd name="connsiteX199" fmla="*/ 497222 w 1460568"/>
                <a:gd name="connsiteY199" fmla="*/ 125844 h 174299"/>
                <a:gd name="connsiteX200" fmla="*/ 503573 w 1460568"/>
                <a:gd name="connsiteY200" fmla="*/ 133299 h 174299"/>
                <a:gd name="connsiteX201" fmla="*/ 505867 w 1460568"/>
                <a:gd name="connsiteY201" fmla="*/ 143581 h 174299"/>
                <a:gd name="connsiteX202" fmla="*/ 503275 w 1460568"/>
                <a:gd name="connsiteY202" fmla="*/ 155309 h 174299"/>
                <a:gd name="connsiteX203" fmla="*/ 495386 w 1460568"/>
                <a:gd name="connsiteY203" fmla="*/ 165095 h 174299"/>
                <a:gd name="connsiteX204" fmla="*/ 481817 w 1460568"/>
                <a:gd name="connsiteY204" fmla="*/ 171750 h 174299"/>
                <a:gd name="connsiteX205" fmla="*/ 462343 w 1460568"/>
                <a:gd name="connsiteY205" fmla="*/ 174187 h 174299"/>
                <a:gd name="connsiteX206" fmla="*/ 443912 w 1460568"/>
                <a:gd name="connsiteY206" fmla="*/ 172352 h 174299"/>
                <a:gd name="connsiteX207" fmla="*/ 431446 w 1460568"/>
                <a:gd name="connsiteY207" fmla="*/ 167328 h 174299"/>
                <a:gd name="connsiteX208" fmla="*/ 424388 w 1460568"/>
                <a:gd name="connsiteY208" fmla="*/ 159731 h 174299"/>
                <a:gd name="connsiteX209" fmla="*/ 422205 w 1460568"/>
                <a:gd name="connsiteY209" fmla="*/ 150143 h 174299"/>
                <a:gd name="connsiteX210" fmla="*/ 422999 w 1460568"/>
                <a:gd name="connsiteY210" fmla="*/ 143780 h 174299"/>
                <a:gd name="connsiteX211" fmla="*/ 425430 w 1460568"/>
                <a:gd name="connsiteY211" fmla="*/ 137919 h 174299"/>
                <a:gd name="connsiteX212" fmla="*/ 429499 w 1460568"/>
                <a:gd name="connsiteY212" fmla="*/ 132604 h 174299"/>
                <a:gd name="connsiteX213" fmla="*/ 435117 w 1460568"/>
                <a:gd name="connsiteY213" fmla="*/ 127587 h 174299"/>
                <a:gd name="connsiteX214" fmla="*/ 427911 w 1460568"/>
                <a:gd name="connsiteY214" fmla="*/ 121323 h 174299"/>
                <a:gd name="connsiteX215" fmla="*/ 425579 w 1460568"/>
                <a:gd name="connsiteY215" fmla="*/ 113180 h 174299"/>
                <a:gd name="connsiteX216" fmla="*/ 428060 w 1460568"/>
                <a:gd name="connsiteY216" fmla="*/ 102346 h 174299"/>
                <a:gd name="connsiteX217" fmla="*/ 434224 w 1460568"/>
                <a:gd name="connsiteY217" fmla="*/ 93800 h 174299"/>
                <a:gd name="connsiteX218" fmla="*/ 429350 w 1460568"/>
                <a:gd name="connsiteY218" fmla="*/ 85508 h 174299"/>
                <a:gd name="connsiteX219" fmla="*/ 427564 w 1460568"/>
                <a:gd name="connsiteY219" fmla="*/ 74326 h 174299"/>
                <a:gd name="connsiteX220" fmla="*/ 430144 w 1460568"/>
                <a:gd name="connsiteY220" fmla="*/ 60614 h 174299"/>
                <a:gd name="connsiteX221" fmla="*/ 437301 w 1460568"/>
                <a:gd name="connsiteY221" fmla="*/ 50381 h 174299"/>
                <a:gd name="connsiteX222" fmla="*/ 448278 w 1460568"/>
                <a:gd name="connsiteY222" fmla="*/ 43975 h 174299"/>
                <a:gd name="connsiteX223" fmla="*/ 462244 w 1460568"/>
                <a:gd name="connsiteY223" fmla="*/ 41736 h 174299"/>
                <a:gd name="connsiteX224" fmla="*/ 469847 w 1460568"/>
                <a:gd name="connsiteY224" fmla="*/ 42183 h 174299"/>
                <a:gd name="connsiteX225" fmla="*/ 476446 w 1460568"/>
                <a:gd name="connsiteY225" fmla="*/ 43423 h 174299"/>
                <a:gd name="connsiteX226" fmla="*/ 503474 w 1460568"/>
                <a:gd name="connsiteY226" fmla="*/ 43423 h 174299"/>
                <a:gd name="connsiteX227" fmla="*/ 506016 w 1460568"/>
                <a:gd name="connsiteY227" fmla="*/ 45067 h 174299"/>
                <a:gd name="connsiteX228" fmla="*/ 506860 w 1460568"/>
                <a:gd name="connsiteY228" fmla="*/ 50082 h 174299"/>
                <a:gd name="connsiteX229" fmla="*/ 489470 w 1460568"/>
                <a:gd name="connsiteY229" fmla="*/ 144474 h 174299"/>
                <a:gd name="connsiteX230" fmla="*/ 484744 w 1460568"/>
                <a:gd name="connsiteY230" fmla="*/ 135581 h 174299"/>
                <a:gd name="connsiteX231" fmla="*/ 471981 w 1460568"/>
                <a:gd name="connsiteY231" fmla="*/ 132257 h 174299"/>
                <a:gd name="connsiteX232" fmla="*/ 448823 w 1460568"/>
                <a:gd name="connsiteY232" fmla="*/ 131463 h 174299"/>
                <a:gd name="connsiteX233" fmla="*/ 443614 w 1460568"/>
                <a:gd name="connsiteY233" fmla="*/ 136182 h 174299"/>
                <a:gd name="connsiteX234" fmla="*/ 440389 w 1460568"/>
                <a:gd name="connsiteY234" fmla="*/ 140455 h 174299"/>
                <a:gd name="connsiteX235" fmla="*/ 438739 w 1460568"/>
                <a:gd name="connsiteY235" fmla="*/ 144474 h 174299"/>
                <a:gd name="connsiteX236" fmla="*/ 438293 w 1460568"/>
                <a:gd name="connsiteY236" fmla="*/ 148549 h 174299"/>
                <a:gd name="connsiteX237" fmla="*/ 444854 w 1460568"/>
                <a:gd name="connsiteY237" fmla="*/ 158335 h 174299"/>
                <a:gd name="connsiteX238" fmla="*/ 463137 w 1460568"/>
                <a:gd name="connsiteY238" fmla="*/ 161665 h 174299"/>
                <a:gd name="connsiteX239" fmla="*/ 475603 w 1460568"/>
                <a:gd name="connsiteY239" fmla="*/ 160227 h 174299"/>
                <a:gd name="connsiteX240" fmla="*/ 483702 w 1460568"/>
                <a:gd name="connsiteY240" fmla="*/ 156400 h 174299"/>
                <a:gd name="connsiteX241" fmla="*/ 488130 w 1460568"/>
                <a:gd name="connsiteY241" fmla="*/ 150936 h 174299"/>
                <a:gd name="connsiteX242" fmla="*/ 489469 w 1460568"/>
                <a:gd name="connsiteY242" fmla="*/ 144474 h 174299"/>
                <a:gd name="connsiteX243" fmla="*/ 481222 w 1460568"/>
                <a:gd name="connsiteY243" fmla="*/ 73631 h 174299"/>
                <a:gd name="connsiteX244" fmla="*/ 476198 w 1460568"/>
                <a:gd name="connsiteY244" fmla="*/ 59373 h 174299"/>
                <a:gd name="connsiteX245" fmla="*/ 461946 w 1460568"/>
                <a:gd name="connsiteY245" fmla="*/ 54257 h 174299"/>
                <a:gd name="connsiteX246" fmla="*/ 453648 w 1460568"/>
                <a:gd name="connsiteY246" fmla="*/ 55845 h 174299"/>
                <a:gd name="connsiteX247" fmla="*/ 447782 w 1460568"/>
                <a:gd name="connsiteY247" fmla="*/ 60217 h 174299"/>
                <a:gd name="connsiteX248" fmla="*/ 444309 w 1460568"/>
                <a:gd name="connsiteY248" fmla="*/ 66623 h 174299"/>
                <a:gd name="connsiteX249" fmla="*/ 443167 w 1460568"/>
                <a:gd name="connsiteY249" fmla="*/ 74227 h 174299"/>
                <a:gd name="connsiteX250" fmla="*/ 458970 w 1460568"/>
                <a:gd name="connsiteY250" fmla="*/ 93213 h 174299"/>
                <a:gd name="connsiteX251" fmla="*/ 462245 w 1460568"/>
                <a:gd name="connsiteY251" fmla="*/ 93204 h 174299"/>
                <a:gd name="connsiteX252" fmla="*/ 470691 w 1460568"/>
                <a:gd name="connsiteY252" fmla="*/ 91666 h 174299"/>
                <a:gd name="connsiteX253" fmla="*/ 476607 w 1460568"/>
                <a:gd name="connsiteY253" fmla="*/ 87393 h 174299"/>
                <a:gd name="connsiteX254" fmla="*/ 480080 w 1460568"/>
                <a:gd name="connsiteY254" fmla="*/ 81086 h 174299"/>
                <a:gd name="connsiteX255" fmla="*/ 481221 w 1460568"/>
                <a:gd name="connsiteY255" fmla="*/ 73631 h 174299"/>
                <a:gd name="connsiteX256" fmla="*/ 602541 w 1460568"/>
                <a:gd name="connsiteY256" fmla="*/ 86847 h 174299"/>
                <a:gd name="connsiteX257" fmla="*/ 600593 w 1460568"/>
                <a:gd name="connsiteY257" fmla="*/ 92361 h 174299"/>
                <a:gd name="connsiteX258" fmla="*/ 596153 w 1460568"/>
                <a:gd name="connsiteY258" fmla="*/ 93998 h 174299"/>
                <a:gd name="connsiteX259" fmla="*/ 537261 w 1460568"/>
                <a:gd name="connsiteY259" fmla="*/ 93998 h 174299"/>
                <a:gd name="connsiteX260" fmla="*/ 538762 w 1460568"/>
                <a:gd name="connsiteY260" fmla="*/ 107412 h 174299"/>
                <a:gd name="connsiteX261" fmla="*/ 543748 w 1460568"/>
                <a:gd name="connsiteY261" fmla="*/ 117652 h 174299"/>
                <a:gd name="connsiteX262" fmla="*/ 552840 w 1460568"/>
                <a:gd name="connsiteY262" fmla="*/ 124207 h 174299"/>
                <a:gd name="connsiteX263" fmla="*/ 566508 w 1460568"/>
                <a:gd name="connsiteY263" fmla="*/ 126495 h 174299"/>
                <a:gd name="connsiteX264" fmla="*/ 577895 w 1460568"/>
                <a:gd name="connsiteY264" fmla="*/ 125447 h 174299"/>
                <a:gd name="connsiteX265" fmla="*/ 586528 w 1460568"/>
                <a:gd name="connsiteY265" fmla="*/ 123115 h 174299"/>
                <a:gd name="connsiteX266" fmla="*/ 592519 w 1460568"/>
                <a:gd name="connsiteY266" fmla="*/ 120777 h 174299"/>
                <a:gd name="connsiteX267" fmla="*/ 596066 w 1460568"/>
                <a:gd name="connsiteY267" fmla="*/ 119736 h 174299"/>
                <a:gd name="connsiteX268" fmla="*/ 598162 w 1460568"/>
                <a:gd name="connsiteY268" fmla="*/ 121125 h 174299"/>
                <a:gd name="connsiteX269" fmla="*/ 598608 w 1460568"/>
                <a:gd name="connsiteY269" fmla="*/ 123066 h 174299"/>
                <a:gd name="connsiteX270" fmla="*/ 598769 w 1460568"/>
                <a:gd name="connsiteY270" fmla="*/ 126093 h 174299"/>
                <a:gd name="connsiteX271" fmla="*/ 598671 w 1460568"/>
                <a:gd name="connsiteY271" fmla="*/ 128331 h 174299"/>
                <a:gd name="connsiteX272" fmla="*/ 598423 w 1460568"/>
                <a:gd name="connsiteY272" fmla="*/ 130018 h 174299"/>
                <a:gd name="connsiteX273" fmla="*/ 597915 w 1460568"/>
                <a:gd name="connsiteY273" fmla="*/ 131365 h 174299"/>
                <a:gd name="connsiteX274" fmla="*/ 597022 w 1460568"/>
                <a:gd name="connsiteY274" fmla="*/ 132506 h 174299"/>
                <a:gd name="connsiteX275" fmla="*/ 593797 w 1460568"/>
                <a:gd name="connsiteY275" fmla="*/ 134292 h 174299"/>
                <a:gd name="connsiteX276" fmla="*/ 586839 w 1460568"/>
                <a:gd name="connsiteY276" fmla="*/ 136729 h 174299"/>
                <a:gd name="connsiteX277" fmla="*/ 576953 w 1460568"/>
                <a:gd name="connsiteY277" fmla="*/ 138863 h 174299"/>
                <a:gd name="connsiteX278" fmla="*/ 564984 w 1460568"/>
                <a:gd name="connsiteY278" fmla="*/ 139806 h 174299"/>
                <a:gd name="connsiteX279" fmla="*/ 545659 w 1460568"/>
                <a:gd name="connsiteY279" fmla="*/ 136729 h 174299"/>
                <a:gd name="connsiteX280" fmla="*/ 531692 w 1460568"/>
                <a:gd name="connsiteY280" fmla="*/ 127588 h 174299"/>
                <a:gd name="connsiteX281" fmla="*/ 523146 w 1460568"/>
                <a:gd name="connsiteY281" fmla="*/ 112381 h 174299"/>
                <a:gd name="connsiteX282" fmla="*/ 520269 w 1460568"/>
                <a:gd name="connsiteY282" fmla="*/ 91122 h 174299"/>
                <a:gd name="connsiteX283" fmla="*/ 523246 w 1460568"/>
                <a:gd name="connsiteY283" fmla="*/ 70401 h 174299"/>
                <a:gd name="connsiteX284" fmla="*/ 531841 w 1460568"/>
                <a:gd name="connsiteY284" fmla="*/ 54804 h 174299"/>
                <a:gd name="connsiteX285" fmla="*/ 545411 w 1460568"/>
                <a:gd name="connsiteY285" fmla="*/ 44968 h 174299"/>
                <a:gd name="connsiteX286" fmla="*/ 563197 w 1460568"/>
                <a:gd name="connsiteY286" fmla="*/ 41539 h 174299"/>
                <a:gd name="connsiteX287" fmla="*/ 581133 w 1460568"/>
                <a:gd name="connsiteY287" fmla="*/ 44919 h 174299"/>
                <a:gd name="connsiteX288" fmla="*/ 593301 w 1460568"/>
                <a:gd name="connsiteY288" fmla="*/ 54011 h 174299"/>
                <a:gd name="connsiteX289" fmla="*/ 600309 w 1460568"/>
                <a:gd name="connsiteY289" fmla="*/ 67425 h 174299"/>
                <a:gd name="connsiteX290" fmla="*/ 602542 w 1460568"/>
                <a:gd name="connsiteY290" fmla="*/ 83866 h 174299"/>
                <a:gd name="connsiteX291" fmla="*/ 586044 w 1460568"/>
                <a:gd name="connsiteY291" fmla="*/ 81979 h 174299"/>
                <a:gd name="connsiteX292" fmla="*/ 580301 w 1460568"/>
                <a:gd name="connsiteY292" fmla="*/ 61705 h 174299"/>
                <a:gd name="connsiteX293" fmla="*/ 562353 w 1460568"/>
                <a:gd name="connsiteY293" fmla="*/ 54356 h 174299"/>
                <a:gd name="connsiteX294" fmla="*/ 551661 w 1460568"/>
                <a:gd name="connsiteY294" fmla="*/ 56638 h 174299"/>
                <a:gd name="connsiteX295" fmla="*/ 543959 w 1460568"/>
                <a:gd name="connsiteY295" fmla="*/ 62703 h 174299"/>
                <a:gd name="connsiteX296" fmla="*/ 539159 w 1460568"/>
                <a:gd name="connsiteY296" fmla="*/ 71498 h 174299"/>
                <a:gd name="connsiteX297" fmla="*/ 537261 w 1460568"/>
                <a:gd name="connsiteY297" fmla="*/ 81979 h 174299"/>
                <a:gd name="connsiteX298" fmla="*/ 806133 w 1460568"/>
                <a:gd name="connsiteY298" fmla="*/ 135432 h 174299"/>
                <a:gd name="connsiteX299" fmla="*/ 805736 w 1460568"/>
                <a:gd name="connsiteY299" fmla="*/ 136778 h 174299"/>
                <a:gd name="connsiteX300" fmla="*/ 804446 w 1460568"/>
                <a:gd name="connsiteY300" fmla="*/ 137721 h 174299"/>
                <a:gd name="connsiteX301" fmla="*/ 801965 w 1460568"/>
                <a:gd name="connsiteY301" fmla="*/ 138316 h 174299"/>
                <a:gd name="connsiteX302" fmla="*/ 797984 w 1460568"/>
                <a:gd name="connsiteY302" fmla="*/ 138515 h 174299"/>
                <a:gd name="connsiteX303" fmla="*/ 793915 w 1460568"/>
                <a:gd name="connsiteY303" fmla="*/ 138316 h 174299"/>
                <a:gd name="connsiteX304" fmla="*/ 791373 w 1460568"/>
                <a:gd name="connsiteY304" fmla="*/ 137721 h 174299"/>
                <a:gd name="connsiteX305" fmla="*/ 790033 w 1460568"/>
                <a:gd name="connsiteY305" fmla="*/ 136778 h 174299"/>
                <a:gd name="connsiteX306" fmla="*/ 789636 w 1460568"/>
                <a:gd name="connsiteY306" fmla="*/ 135432 h 174299"/>
                <a:gd name="connsiteX307" fmla="*/ 789636 w 1460568"/>
                <a:gd name="connsiteY307" fmla="*/ 81086 h 174299"/>
                <a:gd name="connsiteX308" fmla="*/ 788644 w 1460568"/>
                <a:gd name="connsiteY308" fmla="*/ 70747 h 174299"/>
                <a:gd name="connsiteX309" fmla="*/ 785469 w 1460568"/>
                <a:gd name="connsiteY309" fmla="*/ 62703 h 174299"/>
                <a:gd name="connsiteX310" fmla="*/ 779899 w 1460568"/>
                <a:gd name="connsiteY310" fmla="*/ 57531 h 174299"/>
                <a:gd name="connsiteX311" fmla="*/ 771949 w 1460568"/>
                <a:gd name="connsiteY311" fmla="*/ 55745 h 174299"/>
                <a:gd name="connsiteX312" fmla="*/ 760575 w 1460568"/>
                <a:gd name="connsiteY312" fmla="*/ 60117 h 174299"/>
                <a:gd name="connsiteX313" fmla="*/ 748010 w 1460568"/>
                <a:gd name="connsiteY313" fmla="*/ 72936 h 174299"/>
                <a:gd name="connsiteX314" fmla="*/ 748010 w 1460568"/>
                <a:gd name="connsiteY314" fmla="*/ 135432 h 174299"/>
                <a:gd name="connsiteX315" fmla="*/ 747613 w 1460568"/>
                <a:gd name="connsiteY315" fmla="*/ 136778 h 174299"/>
                <a:gd name="connsiteX316" fmla="*/ 746273 w 1460568"/>
                <a:gd name="connsiteY316" fmla="*/ 137720 h 174299"/>
                <a:gd name="connsiteX317" fmla="*/ 743731 w 1460568"/>
                <a:gd name="connsiteY317" fmla="*/ 138316 h 174299"/>
                <a:gd name="connsiteX318" fmla="*/ 739761 w 1460568"/>
                <a:gd name="connsiteY318" fmla="*/ 138514 h 174299"/>
                <a:gd name="connsiteX319" fmla="*/ 735830 w 1460568"/>
                <a:gd name="connsiteY319" fmla="*/ 138316 h 174299"/>
                <a:gd name="connsiteX320" fmla="*/ 733250 w 1460568"/>
                <a:gd name="connsiteY320" fmla="*/ 137720 h 174299"/>
                <a:gd name="connsiteX321" fmla="*/ 731960 w 1460568"/>
                <a:gd name="connsiteY321" fmla="*/ 136778 h 174299"/>
                <a:gd name="connsiteX322" fmla="*/ 731612 w 1460568"/>
                <a:gd name="connsiteY322" fmla="*/ 135432 h 174299"/>
                <a:gd name="connsiteX323" fmla="*/ 731612 w 1460568"/>
                <a:gd name="connsiteY323" fmla="*/ 81085 h 174299"/>
                <a:gd name="connsiteX324" fmla="*/ 730521 w 1460568"/>
                <a:gd name="connsiteY324" fmla="*/ 70747 h 174299"/>
                <a:gd name="connsiteX325" fmla="*/ 727246 w 1460568"/>
                <a:gd name="connsiteY325" fmla="*/ 62703 h 174299"/>
                <a:gd name="connsiteX326" fmla="*/ 721727 w 1460568"/>
                <a:gd name="connsiteY326" fmla="*/ 57531 h 174299"/>
                <a:gd name="connsiteX327" fmla="*/ 713826 w 1460568"/>
                <a:gd name="connsiteY327" fmla="*/ 55744 h 174299"/>
                <a:gd name="connsiteX328" fmla="*/ 702402 w 1460568"/>
                <a:gd name="connsiteY328" fmla="*/ 60117 h 174299"/>
                <a:gd name="connsiteX329" fmla="*/ 689874 w 1460568"/>
                <a:gd name="connsiteY329" fmla="*/ 72936 h 174299"/>
                <a:gd name="connsiteX330" fmla="*/ 689874 w 1460568"/>
                <a:gd name="connsiteY330" fmla="*/ 135432 h 174299"/>
                <a:gd name="connsiteX331" fmla="*/ 689477 w 1460568"/>
                <a:gd name="connsiteY331" fmla="*/ 136778 h 174299"/>
                <a:gd name="connsiteX332" fmla="*/ 688187 w 1460568"/>
                <a:gd name="connsiteY332" fmla="*/ 137720 h 174299"/>
                <a:gd name="connsiteX333" fmla="*/ 685707 w 1460568"/>
                <a:gd name="connsiteY333" fmla="*/ 138316 h 174299"/>
                <a:gd name="connsiteX334" fmla="*/ 681638 w 1460568"/>
                <a:gd name="connsiteY334" fmla="*/ 138514 h 174299"/>
                <a:gd name="connsiteX335" fmla="*/ 677657 w 1460568"/>
                <a:gd name="connsiteY335" fmla="*/ 138316 h 174299"/>
                <a:gd name="connsiteX336" fmla="*/ 675126 w 1460568"/>
                <a:gd name="connsiteY336" fmla="*/ 137720 h 174299"/>
                <a:gd name="connsiteX337" fmla="*/ 673837 w 1460568"/>
                <a:gd name="connsiteY337" fmla="*/ 136778 h 174299"/>
                <a:gd name="connsiteX338" fmla="*/ 673489 w 1460568"/>
                <a:gd name="connsiteY338" fmla="*/ 135432 h 174299"/>
                <a:gd name="connsiteX339" fmla="*/ 673489 w 1460568"/>
                <a:gd name="connsiteY339" fmla="*/ 46008 h 174299"/>
                <a:gd name="connsiteX340" fmla="*/ 673787 w 1460568"/>
                <a:gd name="connsiteY340" fmla="*/ 44668 h 174299"/>
                <a:gd name="connsiteX341" fmla="*/ 674978 w 1460568"/>
                <a:gd name="connsiteY341" fmla="*/ 43670 h 174299"/>
                <a:gd name="connsiteX342" fmla="*/ 677260 w 1460568"/>
                <a:gd name="connsiteY342" fmla="*/ 43075 h 174299"/>
                <a:gd name="connsiteX343" fmla="*/ 680931 w 1460568"/>
                <a:gd name="connsiteY343" fmla="*/ 42926 h 174299"/>
                <a:gd name="connsiteX344" fmla="*/ 684566 w 1460568"/>
                <a:gd name="connsiteY344" fmla="*/ 43074 h 174299"/>
                <a:gd name="connsiteX345" fmla="*/ 686798 w 1460568"/>
                <a:gd name="connsiteY345" fmla="*/ 43670 h 174299"/>
                <a:gd name="connsiteX346" fmla="*/ 687939 w 1460568"/>
                <a:gd name="connsiteY346" fmla="*/ 44668 h 174299"/>
                <a:gd name="connsiteX347" fmla="*/ 688287 w 1460568"/>
                <a:gd name="connsiteY347" fmla="*/ 46008 h 174299"/>
                <a:gd name="connsiteX348" fmla="*/ 688287 w 1460568"/>
                <a:gd name="connsiteY348" fmla="*/ 57835 h 174299"/>
                <a:gd name="connsiteX349" fmla="*/ 702948 w 1460568"/>
                <a:gd name="connsiteY349" fmla="*/ 45462 h 174299"/>
                <a:gd name="connsiteX350" fmla="*/ 717299 w 1460568"/>
                <a:gd name="connsiteY350" fmla="*/ 41536 h 174299"/>
                <a:gd name="connsiteX351" fmla="*/ 727296 w 1460568"/>
                <a:gd name="connsiteY351" fmla="*/ 42826 h 174299"/>
                <a:gd name="connsiteX352" fmla="*/ 735085 w 1460568"/>
                <a:gd name="connsiteY352" fmla="*/ 46454 h 174299"/>
                <a:gd name="connsiteX353" fmla="*/ 740853 w 1460568"/>
                <a:gd name="connsiteY353" fmla="*/ 52018 h 174299"/>
                <a:gd name="connsiteX354" fmla="*/ 744822 w 1460568"/>
                <a:gd name="connsiteY354" fmla="*/ 59224 h 174299"/>
                <a:gd name="connsiteX355" fmla="*/ 753319 w 1460568"/>
                <a:gd name="connsiteY355" fmla="*/ 50976 h 174299"/>
                <a:gd name="connsiteX356" fmla="*/ 761071 w 1460568"/>
                <a:gd name="connsiteY356" fmla="*/ 45512 h 174299"/>
                <a:gd name="connsiteX357" fmla="*/ 768327 w 1460568"/>
                <a:gd name="connsiteY357" fmla="*/ 42479 h 174299"/>
                <a:gd name="connsiteX358" fmla="*/ 775434 w 1460568"/>
                <a:gd name="connsiteY358" fmla="*/ 41537 h 174299"/>
                <a:gd name="connsiteX359" fmla="*/ 789934 w 1460568"/>
                <a:gd name="connsiteY359" fmla="*/ 44569 h 174299"/>
                <a:gd name="connsiteX360" fmla="*/ 799423 w 1460568"/>
                <a:gd name="connsiteY360" fmla="*/ 52663 h 174299"/>
                <a:gd name="connsiteX361" fmla="*/ 804595 w 1460568"/>
                <a:gd name="connsiteY361" fmla="*/ 64539 h 174299"/>
                <a:gd name="connsiteX362" fmla="*/ 806133 w 1460568"/>
                <a:gd name="connsiteY362" fmla="*/ 78896 h 174299"/>
                <a:gd name="connsiteX363" fmla="*/ 912357 w 1460568"/>
                <a:gd name="connsiteY363" fmla="*/ 86847 h 174299"/>
                <a:gd name="connsiteX364" fmla="*/ 910410 w 1460568"/>
                <a:gd name="connsiteY364" fmla="*/ 92361 h 174299"/>
                <a:gd name="connsiteX365" fmla="*/ 905969 w 1460568"/>
                <a:gd name="connsiteY365" fmla="*/ 93998 h 174299"/>
                <a:gd name="connsiteX366" fmla="*/ 847077 w 1460568"/>
                <a:gd name="connsiteY366" fmla="*/ 93998 h 174299"/>
                <a:gd name="connsiteX367" fmla="*/ 848578 w 1460568"/>
                <a:gd name="connsiteY367" fmla="*/ 107412 h 174299"/>
                <a:gd name="connsiteX368" fmla="*/ 853564 w 1460568"/>
                <a:gd name="connsiteY368" fmla="*/ 117652 h 174299"/>
                <a:gd name="connsiteX369" fmla="*/ 862656 w 1460568"/>
                <a:gd name="connsiteY369" fmla="*/ 124207 h 174299"/>
                <a:gd name="connsiteX370" fmla="*/ 876325 w 1460568"/>
                <a:gd name="connsiteY370" fmla="*/ 126495 h 174299"/>
                <a:gd name="connsiteX371" fmla="*/ 887711 w 1460568"/>
                <a:gd name="connsiteY371" fmla="*/ 125447 h 174299"/>
                <a:gd name="connsiteX372" fmla="*/ 896344 w 1460568"/>
                <a:gd name="connsiteY372" fmla="*/ 123115 h 174299"/>
                <a:gd name="connsiteX373" fmla="*/ 902335 w 1460568"/>
                <a:gd name="connsiteY373" fmla="*/ 120777 h 174299"/>
                <a:gd name="connsiteX374" fmla="*/ 905882 w 1460568"/>
                <a:gd name="connsiteY374" fmla="*/ 119736 h 174299"/>
                <a:gd name="connsiteX375" fmla="*/ 907978 w 1460568"/>
                <a:gd name="connsiteY375" fmla="*/ 121125 h 174299"/>
                <a:gd name="connsiteX376" fmla="*/ 908424 w 1460568"/>
                <a:gd name="connsiteY376" fmla="*/ 123066 h 174299"/>
                <a:gd name="connsiteX377" fmla="*/ 908586 w 1460568"/>
                <a:gd name="connsiteY377" fmla="*/ 126093 h 174299"/>
                <a:gd name="connsiteX378" fmla="*/ 908487 w 1460568"/>
                <a:gd name="connsiteY378" fmla="*/ 128331 h 174299"/>
                <a:gd name="connsiteX379" fmla="*/ 908239 w 1460568"/>
                <a:gd name="connsiteY379" fmla="*/ 130018 h 174299"/>
                <a:gd name="connsiteX380" fmla="*/ 907731 w 1460568"/>
                <a:gd name="connsiteY380" fmla="*/ 131365 h 174299"/>
                <a:gd name="connsiteX381" fmla="*/ 906838 w 1460568"/>
                <a:gd name="connsiteY381" fmla="*/ 132506 h 174299"/>
                <a:gd name="connsiteX382" fmla="*/ 903613 w 1460568"/>
                <a:gd name="connsiteY382" fmla="*/ 134292 h 174299"/>
                <a:gd name="connsiteX383" fmla="*/ 896655 w 1460568"/>
                <a:gd name="connsiteY383" fmla="*/ 136729 h 174299"/>
                <a:gd name="connsiteX384" fmla="*/ 886769 w 1460568"/>
                <a:gd name="connsiteY384" fmla="*/ 138863 h 174299"/>
                <a:gd name="connsiteX385" fmla="*/ 874800 w 1460568"/>
                <a:gd name="connsiteY385" fmla="*/ 139806 h 174299"/>
                <a:gd name="connsiteX386" fmla="*/ 855475 w 1460568"/>
                <a:gd name="connsiteY386" fmla="*/ 136729 h 174299"/>
                <a:gd name="connsiteX387" fmla="*/ 841509 w 1460568"/>
                <a:gd name="connsiteY387" fmla="*/ 127588 h 174299"/>
                <a:gd name="connsiteX388" fmla="*/ 832963 w 1460568"/>
                <a:gd name="connsiteY388" fmla="*/ 112381 h 174299"/>
                <a:gd name="connsiteX389" fmla="*/ 830085 w 1460568"/>
                <a:gd name="connsiteY389" fmla="*/ 91122 h 174299"/>
                <a:gd name="connsiteX390" fmla="*/ 833062 w 1460568"/>
                <a:gd name="connsiteY390" fmla="*/ 70401 h 174299"/>
                <a:gd name="connsiteX391" fmla="*/ 841658 w 1460568"/>
                <a:gd name="connsiteY391" fmla="*/ 54804 h 174299"/>
                <a:gd name="connsiteX392" fmla="*/ 855227 w 1460568"/>
                <a:gd name="connsiteY392" fmla="*/ 44968 h 174299"/>
                <a:gd name="connsiteX393" fmla="*/ 873014 w 1460568"/>
                <a:gd name="connsiteY393" fmla="*/ 41539 h 174299"/>
                <a:gd name="connsiteX394" fmla="*/ 890949 w 1460568"/>
                <a:gd name="connsiteY394" fmla="*/ 44919 h 174299"/>
                <a:gd name="connsiteX395" fmla="*/ 903117 w 1460568"/>
                <a:gd name="connsiteY395" fmla="*/ 54011 h 174299"/>
                <a:gd name="connsiteX396" fmla="*/ 910125 w 1460568"/>
                <a:gd name="connsiteY396" fmla="*/ 67425 h 174299"/>
                <a:gd name="connsiteX397" fmla="*/ 912358 w 1460568"/>
                <a:gd name="connsiteY397" fmla="*/ 83866 h 174299"/>
                <a:gd name="connsiteX398" fmla="*/ 895860 w 1460568"/>
                <a:gd name="connsiteY398" fmla="*/ 81979 h 174299"/>
                <a:gd name="connsiteX399" fmla="*/ 890117 w 1460568"/>
                <a:gd name="connsiteY399" fmla="*/ 61705 h 174299"/>
                <a:gd name="connsiteX400" fmla="*/ 872170 w 1460568"/>
                <a:gd name="connsiteY400" fmla="*/ 54356 h 174299"/>
                <a:gd name="connsiteX401" fmla="*/ 861478 w 1460568"/>
                <a:gd name="connsiteY401" fmla="*/ 56638 h 174299"/>
                <a:gd name="connsiteX402" fmla="*/ 853775 w 1460568"/>
                <a:gd name="connsiteY402" fmla="*/ 62703 h 174299"/>
                <a:gd name="connsiteX403" fmla="*/ 848975 w 1460568"/>
                <a:gd name="connsiteY403" fmla="*/ 71498 h 174299"/>
                <a:gd name="connsiteX404" fmla="*/ 847077 w 1460568"/>
                <a:gd name="connsiteY404" fmla="*/ 81979 h 174299"/>
                <a:gd name="connsiteX405" fmla="*/ 1013905 w 1460568"/>
                <a:gd name="connsiteY405" fmla="*/ 135432 h 174299"/>
                <a:gd name="connsiteX406" fmla="*/ 1013558 w 1460568"/>
                <a:gd name="connsiteY406" fmla="*/ 136827 h 174299"/>
                <a:gd name="connsiteX407" fmla="*/ 1012367 w 1460568"/>
                <a:gd name="connsiteY407" fmla="*/ 137770 h 174299"/>
                <a:gd name="connsiteX408" fmla="*/ 1010134 w 1460568"/>
                <a:gd name="connsiteY408" fmla="*/ 138316 h 174299"/>
                <a:gd name="connsiteX409" fmla="*/ 1006748 w 1460568"/>
                <a:gd name="connsiteY409" fmla="*/ 138515 h 174299"/>
                <a:gd name="connsiteX410" fmla="*/ 1003275 w 1460568"/>
                <a:gd name="connsiteY410" fmla="*/ 138316 h 174299"/>
                <a:gd name="connsiteX411" fmla="*/ 1000993 w 1460568"/>
                <a:gd name="connsiteY411" fmla="*/ 137770 h 174299"/>
                <a:gd name="connsiteX412" fmla="*/ 999691 w 1460568"/>
                <a:gd name="connsiteY412" fmla="*/ 136827 h 174299"/>
                <a:gd name="connsiteX413" fmla="*/ 999294 w 1460568"/>
                <a:gd name="connsiteY413" fmla="*/ 135432 h 174299"/>
                <a:gd name="connsiteX414" fmla="*/ 999294 w 1460568"/>
                <a:gd name="connsiteY414" fmla="*/ 123611 h 174299"/>
                <a:gd name="connsiteX415" fmla="*/ 984645 w 1460568"/>
                <a:gd name="connsiteY415" fmla="*/ 135531 h 174299"/>
                <a:gd name="connsiteX416" fmla="*/ 967999 w 1460568"/>
                <a:gd name="connsiteY416" fmla="*/ 139804 h 174299"/>
                <a:gd name="connsiteX417" fmla="*/ 951205 w 1460568"/>
                <a:gd name="connsiteY417" fmla="*/ 135984 h 174299"/>
                <a:gd name="connsiteX418" fmla="*/ 939930 w 1460568"/>
                <a:gd name="connsiteY418" fmla="*/ 125645 h 174299"/>
                <a:gd name="connsiteX419" fmla="*/ 933617 w 1460568"/>
                <a:gd name="connsiteY419" fmla="*/ 110345 h 174299"/>
                <a:gd name="connsiteX420" fmla="*/ 931632 w 1460568"/>
                <a:gd name="connsiteY420" fmla="*/ 91814 h 174299"/>
                <a:gd name="connsiteX421" fmla="*/ 934113 w 1460568"/>
                <a:gd name="connsiteY421" fmla="*/ 70995 h 174299"/>
                <a:gd name="connsiteX422" fmla="*/ 941468 w 1460568"/>
                <a:gd name="connsiteY422" fmla="*/ 55149 h 174299"/>
                <a:gd name="connsiteX423" fmla="*/ 953537 w 1460568"/>
                <a:gd name="connsiteY423" fmla="*/ 45065 h 174299"/>
                <a:gd name="connsiteX424" fmla="*/ 970182 w 1460568"/>
                <a:gd name="connsiteY424" fmla="*/ 41536 h 174299"/>
                <a:gd name="connsiteX425" fmla="*/ 984546 w 1460568"/>
                <a:gd name="connsiteY425" fmla="*/ 44966 h 174299"/>
                <a:gd name="connsiteX426" fmla="*/ 997408 w 1460568"/>
                <a:gd name="connsiteY426" fmla="*/ 55050 h 174299"/>
                <a:gd name="connsiteX427" fmla="*/ 997408 w 1460568"/>
                <a:gd name="connsiteY427" fmla="*/ 3085 h 174299"/>
                <a:gd name="connsiteX428" fmla="*/ 997756 w 1460568"/>
                <a:gd name="connsiteY428" fmla="*/ 1739 h 174299"/>
                <a:gd name="connsiteX429" fmla="*/ 999095 w 1460568"/>
                <a:gd name="connsiteY429" fmla="*/ 746 h 174299"/>
                <a:gd name="connsiteX430" fmla="*/ 1001638 w 1460568"/>
                <a:gd name="connsiteY430" fmla="*/ 151 h 174299"/>
                <a:gd name="connsiteX431" fmla="*/ 1005557 w 1460568"/>
                <a:gd name="connsiteY431" fmla="*/ -97 h 174299"/>
                <a:gd name="connsiteX432" fmla="*/ 1009638 w 1460568"/>
                <a:gd name="connsiteY432" fmla="*/ 151 h 174299"/>
                <a:gd name="connsiteX433" fmla="*/ 1012119 w 1460568"/>
                <a:gd name="connsiteY433" fmla="*/ 746 h 174299"/>
                <a:gd name="connsiteX434" fmla="*/ 1013459 w 1460568"/>
                <a:gd name="connsiteY434" fmla="*/ 1739 h 174299"/>
                <a:gd name="connsiteX435" fmla="*/ 1013905 w 1460568"/>
                <a:gd name="connsiteY435" fmla="*/ 3085 h 174299"/>
                <a:gd name="connsiteX436" fmla="*/ 997408 w 1460568"/>
                <a:gd name="connsiteY436" fmla="*/ 72540 h 174299"/>
                <a:gd name="connsiteX437" fmla="*/ 984546 w 1460568"/>
                <a:gd name="connsiteY437" fmla="*/ 59969 h 174299"/>
                <a:gd name="connsiteX438" fmla="*/ 971572 w 1460568"/>
                <a:gd name="connsiteY438" fmla="*/ 55646 h 174299"/>
                <a:gd name="connsiteX439" fmla="*/ 960942 w 1460568"/>
                <a:gd name="connsiteY439" fmla="*/ 58629 h 174299"/>
                <a:gd name="connsiteX440" fmla="*/ 953835 w 1460568"/>
                <a:gd name="connsiteY440" fmla="*/ 66474 h 174299"/>
                <a:gd name="connsiteX441" fmla="*/ 949865 w 1460568"/>
                <a:gd name="connsiteY441" fmla="*/ 77507 h 174299"/>
                <a:gd name="connsiteX442" fmla="*/ 948625 w 1460568"/>
                <a:gd name="connsiteY442" fmla="*/ 90029 h 174299"/>
                <a:gd name="connsiteX443" fmla="*/ 949666 w 1460568"/>
                <a:gd name="connsiteY443" fmla="*/ 103238 h 174299"/>
                <a:gd name="connsiteX444" fmla="*/ 953288 w 1460568"/>
                <a:gd name="connsiteY444" fmla="*/ 114717 h 174299"/>
                <a:gd name="connsiteX445" fmla="*/ 960146 w 1460568"/>
                <a:gd name="connsiteY445" fmla="*/ 122767 h 174299"/>
                <a:gd name="connsiteX446" fmla="*/ 970876 w 1460568"/>
                <a:gd name="connsiteY446" fmla="*/ 125794 h 174299"/>
                <a:gd name="connsiteX447" fmla="*/ 977189 w 1460568"/>
                <a:gd name="connsiteY447" fmla="*/ 124901 h 174299"/>
                <a:gd name="connsiteX448" fmla="*/ 983403 w 1460568"/>
                <a:gd name="connsiteY448" fmla="*/ 121924 h 174299"/>
                <a:gd name="connsiteX449" fmla="*/ 990051 w 1460568"/>
                <a:gd name="connsiteY449" fmla="*/ 116504 h 174299"/>
                <a:gd name="connsiteX450" fmla="*/ 997407 w 1460568"/>
                <a:gd name="connsiteY450" fmla="*/ 108311 h 174299"/>
                <a:gd name="connsiteX451" fmla="*/ 1062502 w 1460568"/>
                <a:gd name="connsiteY451" fmla="*/ 15800 h 174299"/>
                <a:gd name="connsiteX452" fmla="*/ 1060307 w 1460568"/>
                <a:gd name="connsiteY452" fmla="*/ 23651 h 174299"/>
                <a:gd name="connsiteX453" fmla="*/ 1052269 w 1460568"/>
                <a:gd name="connsiteY453" fmla="*/ 25741 h 174299"/>
                <a:gd name="connsiteX454" fmla="*/ 1044368 w 1460568"/>
                <a:gd name="connsiteY454" fmla="*/ 23701 h 174299"/>
                <a:gd name="connsiteX455" fmla="*/ 1042222 w 1460568"/>
                <a:gd name="connsiteY455" fmla="*/ 15998 h 174299"/>
                <a:gd name="connsiteX456" fmla="*/ 1044418 w 1460568"/>
                <a:gd name="connsiteY456" fmla="*/ 8153 h 174299"/>
                <a:gd name="connsiteX457" fmla="*/ 1052468 w 1460568"/>
                <a:gd name="connsiteY457" fmla="*/ 6063 h 174299"/>
                <a:gd name="connsiteX458" fmla="*/ 1060356 w 1460568"/>
                <a:gd name="connsiteY458" fmla="*/ 8103 h 174299"/>
                <a:gd name="connsiteX459" fmla="*/ 1062502 w 1460568"/>
                <a:gd name="connsiteY459" fmla="*/ 15798 h 174299"/>
                <a:gd name="connsiteX460" fmla="*/ 1060604 w 1460568"/>
                <a:gd name="connsiteY460" fmla="*/ 135433 h 174299"/>
                <a:gd name="connsiteX461" fmla="*/ 1060208 w 1460568"/>
                <a:gd name="connsiteY461" fmla="*/ 136779 h 174299"/>
                <a:gd name="connsiteX462" fmla="*/ 1058918 w 1460568"/>
                <a:gd name="connsiteY462" fmla="*/ 137722 h 174299"/>
                <a:gd name="connsiteX463" fmla="*/ 1056437 w 1460568"/>
                <a:gd name="connsiteY463" fmla="*/ 138317 h 174299"/>
                <a:gd name="connsiteX464" fmla="*/ 1052369 w 1460568"/>
                <a:gd name="connsiteY464" fmla="*/ 138515 h 174299"/>
                <a:gd name="connsiteX465" fmla="*/ 1048387 w 1460568"/>
                <a:gd name="connsiteY465" fmla="*/ 138317 h 174299"/>
                <a:gd name="connsiteX466" fmla="*/ 1045857 w 1460568"/>
                <a:gd name="connsiteY466" fmla="*/ 137722 h 174299"/>
                <a:gd name="connsiteX467" fmla="*/ 1044567 w 1460568"/>
                <a:gd name="connsiteY467" fmla="*/ 136779 h 174299"/>
                <a:gd name="connsiteX468" fmla="*/ 1044219 w 1460568"/>
                <a:gd name="connsiteY468" fmla="*/ 135433 h 174299"/>
                <a:gd name="connsiteX469" fmla="*/ 1044219 w 1460568"/>
                <a:gd name="connsiteY469" fmla="*/ 46009 h 174299"/>
                <a:gd name="connsiteX470" fmla="*/ 1044567 w 1460568"/>
                <a:gd name="connsiteY470" fmla="*/ 44719 h 174299"/>
                <a:gd name="connsiteX471" fmla="*/ 1045857 w 1460568"/>
                <a:gd name="connsiteY471" fmla="*/ 43721 h 174299"/>
                <a:gd name="connsiteX472" fmla="*/ 1048387 w 1460568"/>
                <a:gd name="connsiteY472" fmla="*/ 43125 h 174299"/>
                <a:gd name="connsiteX473" fmla="*/ 1052369 w 1460568"/>
                <a:gd name="connsiteY473" fmla="*/ 42927 h 174299"/>
                <a:gd name="connsiteX474" fmla="*/ 1056437 w 1460568"/>
                <a:gd name="connsiteY474" fmla="*/ 43125 h 174299"/>
                <a:gd name="connsiteX475" fmla="*/ 1058918 w 1460568"/>
                <a:gd name="connsiteY475" fmla="*/ 43721 h 174299"/>
                <a:gd name="connsiteX476" fmla="*/ 1060208 w 1460568"/>
                <a:gd name="connsiteY476" fmla="*/ 44719 h 174299"/>
                <a:gd name="connsiteX477" fmla="*/ 1060604 w 1460568"/>
                <a:gd name="connsiteY477" fmla="*/ 46009 h 174299"/>
                <a:gd name="connsiteX478" fmla="*/ 1155206 w 1460568"/>
                <a:gd name="connsiteY478" fmla="*/ 121820 h 174299"/>
                <a:gd name="connsiteX479" fmla="*/ 1155107 w 1460568"/>
                <a:gd name="connsiteY479" fmla="*/ 124754 h 174299"/>
                <a:gd name="connsiteX480" fmla="*/ 1154760 w 1460568"/>
                <a:gd name="connsiteY480" fmla="*/ 126844 h 174299"/>
                <a:gd name="connsiteX481" fmla="*/ 1154165 w 1460568"/>
                <a:gd name="connsiteY481" fmla="*/ 128332 h 174299"/>
                <a:gd name="connsiteX482" fmla="*/ 1152565 w 1460568"/>
                <a:gd name="connsiteY482" fmla="*/ 130217 h 174299"/>
                <a:gd name="connsiteX483" fmla="*/ 1148348 w 1460568"/>
                <a:gd name="connsiteY483" fmla="*/ 133300 h 174299"/>
                <a:gd name="connsiteX484" fmla="*/ 1141638 w 1460568"/>
                <a:gd name="connsiteY484" fmla="*/ 136580 h 174299"/>
                <a:gd name="connsiteX485" fmla="*/ 1133538 w 1460568"/>
                <a:gd name="connsiteY485" fmla="*/ 138912 h 174299"/>
                <a:gd name="connsiteX486" fmla="*/ 1124496 w 1460568"/>
                <a:gd name="connsiteY486" fmla="*/ 139805 h 174299"/>
                <a:gd name="connsiteX487" fmla="*/ 1107404 w 1460568"/>
                <a:gd name="connsiteY487" fmla="*/ 136630 h 174299"/>
                <a:gd name="connsiteX488" fmla="*/ 1094938 w 1460568"/>
                <a:gd name="connsiteY488" fmla="*/ 127340 h 174299"/>
                <a:gd name="connsiteX489" fmla="*/ 1087285 w 1460568"/>
                <a:gd name="connsiteY489" fmla="*/ 112331 h 174299"/>
                <a:gd name="connsiteX490" fmla="*/ 1084657 w 1460568"/>
                <a:gd name="connsiteY490" fmla="*/ 91816 h 174299"/>
                <a:gd name="connsiteX491" fmla="*/ 1087881 w 1460568"/>
                <a:gd name="connsiteY491" fmla="*/ 69111 h 174299"/>
                <a:gd name="connsiteX492" fmla="*/ 1096725 w 1460568"/>
                <a:gd name="connsiteY492" fmla="*/ 53563 h 174299"/>
                <a:gd name="connsiteX493" fmla="*/ 1109947 w 1460568"/>
                <a:gd name="connsiteY493" fmla="*/ 44571 h 174299"/>
                <a:gd name="connsiteX494" fmla="*/ 1126395 w 1460568"/>
                <a:gd name="connsiteY494" fmla="*/ 41637 h 174299"/>
                <a:gd name="connsiteX495" fmla="*/ 1134680 w 1460568"/>
                <a:gd name="connsiteY495" fmla="*/ 42431 h 174299"/>
                <a:gd name="connsiteX496" fmla="*/ 1142085 w 1460568"/>
                <a:gd name="connsiteY496" fmla="*/ 44521 h 174299"/>
                <a:gd name="connsiteX497" fmla="*/ 1148101 w 1460568"/>
                <a:gd name="connsiteY497" fmla="*/ 47498 h 174299"/>
                <a:gd name="connsiteX498" fmla="*/ 1151921 w 1460568"/>
                <a:gd name="connsiteY498" fmla="*/ 50381 h 174299"/>
                <a:gd name="connsiteX499" fmla="*/ 1153558 w 1460568"/>
                <a:gd name="connsiteY499" fmla="*/ 52267 h 174299"/>
                <a:gd name="connsiteX500" fmla="*/ 1154315 w 1460568"/>
                <a:gd name="connsiteY500" fmla="*/ 53910 h 174299"/>
                <a:gd name="connsiteX501" fmla="*/ 1154712 w 1460568"/>
                <a:gd name="connsiteY501" fmla="*/ 56044 h 174299"/>
                <a:gd name="connsiteX502" fmla="*/ 1154810 w 1460568"/>
                <a:gd name="connsiteY502" fmla="*/ 59027 h 174299"/>
                <a:gd name="connsiteX503" fmla="*/ 1153917 w 1460568"/>
                <a:gd name="connsiteY503" fmla="*/ 64441 h 174299"/>
                <a:gd name="connsiteX504" fmla="*/ 1151721 w 1460568"/>
                <a:gd name="connsiteY504" fmla="*/ 65979 h 174299"/>
                <a:gd name="connsiteX505" fmla="*/ 1148298 w 1460568"/>
                <a:gd name="connsiteY505" fmla="*/ 64342 h 174299"/>
                <a:gd name="connsiteX506" fmla="*/ 1143373 w 1460568"/>
                <a:gd name="connsiteY506" fmla="*/ 60714 h 174299"/>
                <a:gd name="connsiteX507" fmla="*/ 1136179 w 1460568"/>
                <a:gd name="connsiteY507" fmla="*/ 57086 h 174299"/>
                <a:gd name="connsiteX508" fmla="*/ 1126182 w 1460568"/>
                <a:gd name="connsiteY508" fmla="*/ 55449 h 174299"/>
                <a:gd name="connsiteX509" fmla="*/ 1108061 w 1460568"/>
                <a:gd name="connsiteY509" fmla="*/ 64541 h 174299"/>
                <a:gd name="connsiteX510" fmla="*/ 1101747 w 1460568"/>
                <a:gd name="connsiteY510" fmla="*/ 90923 h 174299"/>
                <a:gd name="connsiteX511" fmla="*/ 1103384 w 1460568"/>
                <a:gd name="connsiteY511" fmla="*/ 106074 h 174299"/>
                <a:gd name="connsiteX512" fmla="*/ 1108209 w 1460568"/>
                <a:gd name="connsiteY512" fmla="*/ 116952 h 174299"/>
                <a:gd name="connsiteX513" fmla="*/ 1115999 w 1460568"/>
                <a:gd name="connsiteY513" fmla="*/ 123464 h 174299"/>
                <a:gd name="connsiteX514" fmla="*/ 1126591 w 1460568"/>
                <a:gd name="connsiteY514" fmla="*/ 125597 h 174299"/>
                <a:gd name="connsiteX515" fmla="*/ 1136527 w 1460568"/>
                <a:gd name="connsiteY515" fmla="*/ 123811 h 174299"/>
                <a:gd name="connsiteX516" fmla="*/ 1143918 w 1460568"/>
                <a:gd name="connsiteY516" fmla="*/ 119886 h 174299"/>
                <a:gd name="connsiteX517" fmla="*/ 1149191 w 1460568"/>
                <a:gd name="connsiteY517" fmla="*/ 116010 h 174299"/>
                <a:gd name="connsiteX518" fmla="*/ 1152515 w 1460568"/>
                <a:gd name="connsiteY518" fmla="*/ 114273 h 174299"/>
                <a:gd name="connsiteX519" fmla="*/ 1153706 w 1460568"/>
                <a:gd name="connsiteY519" fmla="*/ 114670 h 174299"/>
                <a:gd name="connsiteX520" fmla="*/ 1154561 w 1460568"/>
                <a:gd name="connsiteY520" fmla="*/ 116010 h 174299"/>
                <a:gd name="connsiteX521" fmla="*/ 1155058 w 1460568"/>
                <a:gd name="connsiteY521" fmla="*/ 118398 h 174299"/>
                <a:gd name="connsiteX522" fmla="*/ 1155207 w 1460568"/>
                <a:gd name="connsiteY522" fmla="*/ 121818 h 174299"/>
                <a:gd name="connsiteX523" fmla="*/ 1242639 w 1460568"/>
                <a:gd name="connsiteY523" fmla="*/ 135532 h 174299"/>
                <a:gd name="connsiteX524" fmla="*/ 1241845 w 1460568"/>
                <a:gd name="connsiteY524" fmla="*/ 137324 h 174299"/>
                <a:gd name="connsiteX525" fmla="*/ 1239662 w 1460568"/>
                <a:gd name="connsiteY525" fmla="*/ 138217 h 174299"/>
                <a:gd name="connsiteX526" fmla="*/ 1235582 w 1460568"/>
                <a:gd name="connsiteY526" fmla="*/ 138515 h 174299"/>
                <a:gd name="connsiteX527" fmla="*/ 1231464 w 1460568"/>
                <a:gd name="connsiteY527" fmla="*/ 138217 h 174299"/>
                <a:gd name="connsiteX528" fmla="*/ 1229231 w 1460568"/>
                <a:gd name="connsiteY528" fmla="*/ 137324 h 174299"/>
                <a:gd name="connsiteX529" fmla="*/ 1228524 w 1460568"/>
                <a:gd name="connsiteY529" fmla="*/ 135532 h 174299"/>
                <a:gd name="connsiteX530" fmla="*/ 1228524 w 1460568"/>
                <a:gd name="connsiteY530" fmla="*/ 126595 h 174299"/>
                <a:gd name="connsiteX531" fmla="*/ 1215463 w 1460568"/>
                <a:gd name="connsiteY531" fmla="*/ 136332 h 174299"/>
                <a:gd name="connsiteX532" fmla="*/ 1200207 w 1460568"/>
                <a:gd name="connsiteY532" fmla="*/ 139805 h 174299"/>
                <a:gd name="connsiteX533" fmla="*/ 1187443 w 1460568"/>
                <a:gd name="connsiteY533" fmla="*/ 137969 h 174299"/>
                <a:gd name="connsiteX534" fmla="*/ 1177707 w 1460568"/>
                <a:gd name="connsiteY534" fmla="*/ 132654 h 174299"/>
                <a:gd name="connsiteX535" fmla="*/ 1171443 w 1460568"/>
                <a:gd name="connsiteY535" fmla="*/ 124108 h 174299"/>
                <a:gd name="connsiteX536" fmla="*/ 1169210 w 1460568"/>
                <a:gd name="connsiteY536" fmla="*/ 112579 h 174299"/>
                <a:gd name="connsiteX537" fmla="*/ 1172286 w 1460568"/>
                <a:gd name="connsiteY537" fmla="*/ 99469 h 174299"/>
                <a:gd name="connsiteX538" fmla="*/ 1181130 w 1460568"/>
                <a:gd name="connsiteY538" fmla="*/ 90228 h 174299"/>
                <a:gd name="connsiteX539" fmla="*/ 1195245 w 1460568"/>
                <a:gd name="connsiteY539" fmla="*/ 84708 h 174299"/>
                <a:gd name="connsiteX540" fmla="*/ 1214024 w 1460568"/>
                <a:gd name="connsiteY540" fmla="*/ 82872 h 174299"/>
                <a:gd name="connsiteX541" fmla="*/ 1226341 w 1460568"/>
                <a:gd name="connsiteY541" fmla="*/ 82872 h 174299"/>
                <a:gd name="connsiteX542" fmla="*/ 1226341 w 1460568"/>
                <a:gd name="connsiteY542" fmla="*/ 75913 h 174299"/>
                <a:gd name="connsiteX543" fmla="*/ 1225249 w 1460568"/>
                <a:gd name="connsiteY543" fmla="*/ 66772 h 174299"/>
                <a:gd name="connsiteX544" fmla="*/ 1221727 w 1460568"/>
                <a:gd name="connsiteY544" fmla="*/ 60167 h 174299"/>
                <a:gd name="connsiteX545" fmla="*/ 1215413 w 1460568"/>
                <a:gd name="connsiteY545" fmla="*/ 56192 h 174299"/>
                <a:gd name="connsiteX546" fmla="*/ 1205875 w 1460568"/>
                <a:gd name="connsiteY546" fmla="*/ 54852 h 174299"/>
                <a:gd name="connsiteX547" fmla="*/ 1194997 w 1460568"/>
                <a:gd name="connsiteY547" fmla="*/ 56291 h 174299"/>
                <a:gd name="connsiteX548" fmla="*/ 1186551 w 1460568"/>
                <a:gd name="connsiteY548" fmla="*/ 59473 h 174299"/>
                <a:gd name="connsiteX549" fmla="*/ 1180486 w 1460568"/>
                <a:gd name="connsiteY549" fmla="*/ 62654 h 174299"/>
                <a:gd name="connsiteX550" fmla="*/ 1176864 w 1460568"/>
                <a:gd name="connsiteY550" fmla="*/ 64093 h 174299"/>
                <a:gd name="connsiteX551" fmla="*/ 1175475 w 1460568"/>
                <a:gd name="connsiteY551" fmla="*/ 63696 h 174299"/>
                <a:gd name="connsiteX552" fmla="*/ 1174434 w 1460568"/>
                <a:gd name="connsiteY552" fmla="*/ 62505 h 174299"/>
                <a:gd name="connsiteX553" fmla="*/ 1173776 w 1460568"/>
                <a:gd name="connsiteY553" fmla="*/ 60465 h 174299"/>
                <a:gd name="connsiteX554" fmla="*/ 1173578 w 1460568"/>
                <a:gd name="connsiteY554" fmla="*/ 57736 h 174299"/>
                <a:gd name="connsiteX555" fmla="*/ 1173937 w 1460568"/>
                <a:gd name="connsiteY555" fmla="*/ 53810 h 174299"/>
                <a:gd name="connsiteX556" fmla="*/ 1175624 w 1460568"/>
                <a:gd name="connsiteY556" fmla="*/ 51075 h 174299"/>
                <a:gd name="connsiteX557" fmla="*/ 1180238 w 1460568"/>
                <a:gd name="connsiteY557" fmla="*/ 48043 h 174299"/>
                <a:gd name="connsiteX558" fmla="*/ 1187792 w 1460568"/>
                <a:gd name="connsiteY558" fmla="*/ 44867 h 174299"/>
                <a:gd name="connsiteX559" fmla="*/ 1197132 w 1460568"/>
                <a:gd name="connsiteY559" fmla="*/ 42480 h 174299"/>
                <a:gd name="connsiteX560" fmla="*/ 1207365 w 1460568"/>
                <a:gd name="connsiteY560" fmla="*/ 41537 h 174299"/>
                <a:gd name="connsiteX561" fmla="*/ 1223763 w 1460568"/>
                <a:gd name="connsiteY561" fmla="*/ 43720 h 174299"/>
                <a:gd name="connsiteX562" fmla="*/ 1234690 w 1460568"/>
                <a:gd name="connsiteY562" fmla="*/ 50133 h 174299"/>
                <a:gd name="connsiteX563" fmla="*/ 1240755 w 1460568"/>
                <a:gd name="connsiteY563" fmla="*/ 60614 h 174299"/>
                <a:gd name="connsiteX564" fmla="*/ 1242641 w 1460568"/>
                <a:gd name="connsiteY564" fmla="*/ 75219 h 174299"/>
                <a:gd name="connsiteX565" fmla="*/ 1226341 w 1460568"/>
                <a:gd name="connsiteY565" fmla="*/ 94699 h 174299"/>
                <a:gd name="connsiteX566" fmla="*/ 1212337 w 1460568"/>
                <a:gd name="connsiteY566" fmla="*/ 94699 h 174299"/>
                <a:gd name="connsiteX567" fmla="*/ 1200604 w 1460568"/>
                <a:gd name="connsiteY567" fmla="*/ 95841 h 174299"/>
                <a:gd name="connsiteX568" fmla="*/ 1192368 w 1460568"/>
                <a:gd name="connsiteY568" fmla="*/ 99220 h 174299"/>
                <a:gd name="connsiteX569" fmla="*/ 1187543 w 1460568"/>
                <a:gd name="connsiteY569" fmla="*/ 104585 h 174299"/>
                <a:gd name="connsiteX570" fmla="*/ 1186005 w 1460568"/>
                <a:gd name="connsiteY570" fmla="*/ 111785 h 174299"/>
                <a:gd name="connsiteX571" fmla="*/ 1190420 w 1460568"/>
                <a:gd name="connsiteY571" fmla="*/ 122868 h 174299"/>
                <a:gd name="connsiteX572" fmla="*/ 1202799 w 1460568"/>
                <a:gd name="connsiteY572" fmla="*/ 126992 h 174299"/>
                <a:gd name="connsiteX573" fmla="*/ 1214768 w 1460568"/>
                <a:gd name="connsiteY573" fmla="*/ 123711 h 174299"/>
                <a:gd name="connsiteX574" fmla="*/ 1226341 w 1460568"/>
                <a:gd name="connsiteY574" fmla="*/ 113677 h 174299"/>
                <a:gd name="connsiteX575" fmla="*/ 1348652 w 1460568"/>
                <a:gd name="connsiteY575" fmla="*/ 43423 h 174299"/>
                <a:gd name="connsiteX576" fmla="*/ 1352733 w 1460568"/>
                <a:gd name="connsiteY576" fmla="*/ 44769 h 174299"/>
                <a:gd name="connsiteX577" fmla="*/ 1353825 w 1460568"/>
                <a:gd name="connsiteY577" fmla="*/ 48695 h 174299"/>
                <a:gd name="connsiteX578" fmla="*/ 1353825 w 1460568"/>
                <a:gd name="connsiteY578" fmla="*/ 135433 h 174299"/>
                <a:gd name="connsiteX579" fmla="*/ 1353428 w 1460568"/>
                <a:gd name="connsiteY579" fmla="*/ 136780 h 174299"/>
                <a:gd name="connsiteX580" fmla="*/ 1352088 w 1460568"/>
                <a:gd name="connsiteY580" fmla="*/ 137722 h 174299"/>
                <a:gd name="connsiteX581" fmla="*/ 1349546 w 1460568"/>
                <a:gd name="connsiteY581" fmla="*/ 138318 h 174299"/>
                <a:gd name="connsiteX582" fmla="*/ 1345676 w 1460568"/>
                <a:gd name="connsiteY582" fmla="*/ 138516 h 174299"/>
                <a:gd name="connsiteX583" fmla="*/ 1341595 w 1460568"/>
                <a:gd name="connsiteY583" fmla="*/ 138318 h 174299"/>
                <a:gd name="connsiteX584" fmla="*/ 1339065 w 1460568"/>
                <a:gd name="connsiteY584" fmla="*/ 137722 h 174299"/>
                <a:gd name="connsiteX585" fmla="*/ 1337725 w 1460568"/>
                <a:gd name="connsiteY585" fmla="*/ 136780 h 174299"/>
                <a:gd name="connsiteX586" fmla="*/ 1337328 w 1460568"/>
                <a:gd name="connsiteY586" fmla="*/ 135433 h 174299"/>
                <a:gd name="connsiteX587" fmla="*/ 1337328 w 1460568"/>
                <a:gd name="connsiteY587" fmla="*/ 57037 h 174299"/>
                <a:gd name="connsiteX588" fmla="*/ 1291125 w 1460568"/>
                <a:gd name="connsiteY588" fmla="*/ 57037 h 174299"/>
                <a:gd name="connsiteX589" fmla="*/ 1291125 w 1460568"/>
                <a:gd name="connsiteY589" fmla="*/ 106917 h 174299"/>
                <a:gd name="connsiteX590" fmla="*/ 1293854 w 1460568"/>
                <a:gd name="connsiteY590" fmla="*/ 120878 h 174299"/>
                <a:gd name="connsiteX591" fmla="*/ 1303640 w 1460568"/>
                <a:gd name="connsiteY591" fmla="*/ 125597 h 174299"/>
                <a:gd name="connsiteX592" fmla="*/ 1307721 w 1460568"/>
                <a:gd name="connsiteY592" fmla="*/ 125151 h 174299"/>
                <a:gd name="connsiteX593" fmla="*/ 1310896 w 1460568"/>
                <a:gd name="connsiteY593" fmla="*/ 124208 h 174299"/>
                <a:gd name="connsiteX594" fmla="*/ 1313278 w 1460568"/>
                <a:gd name="connsiteY594" fmla="*/ 123265 h 174299"/>
                <a:gd name="connsiteX595" fmla="*/ 1315064 w 1460568"/>
                <a:gd name="connsiteY595" fmla="*/ 122819 h 174299"/>
                <a:gd name="connsiteX596" fmla="*/ 1316019 w 1460568"/>
                <a:gd name="connsiteY596" fmla="*/ 123067 h 174299"/>
                <a:gd name="connsiteX597" fmla="*/ 1316713 w 1460568"/>
                <a:gd name="connsiteY597" fmla="*/ 124010 h 174299"/>
                <a:gd name="connsiteX598" fmla="*/ 1317160 w 1460568"/>
                <a:gd name="connsiteY598" fmla="*/ 125895 h 174299"/>
                <a:gd name="connsiteX599" fmla="*/ 1317358 w 1460568"/>
                <a:gd name="connsiteY599" fmla="*/ 128878 h 174299"/>
                <a:gd name="connsiteX600" fmla="*/ 1316961 w 1460568"/>
                <a:gd name="connsiteY600" fmla="*/ 133400 h 174299"/>
                <a:gd name="connsiteX601" fmla="*/ 1315771 w 1460568"/>
                <a:gd name="connsiteY601" fmla="*/ 135887 h 174299"/>
                <a:gd name="connsiteX602" fmla="*/ 1313377 w 1460568"/>
                <a:gd name="connsiteY602" fmla="*/ 137425 h 174299"/>
                <a:gd name="connsiteX603" fmla="*/ 1309755 w 1460568"/>
                <a:gd name="connsiteY603" fmla="*/ 138566 h 174299"/>
                <a:gd name="connsiteX604" fmla="*/ 1305426 w 1460568"/>
                <a:gd name="connsiteY604" fmla="*/ 139310 h 174299"/>
                <a:gd name="connsiteX605" fmla="*/ 1300862 w 1460568"/>
                <a:gd name="connsiteY605" fmla="*/ 139608 h 174299"/>
                <a:gd name="connsiteX606" fmla="*/ 1288942 w 1460568"/>
                <a:gd name="connsiteY606" fmla="*/ 137772 h 174299"/>
                <a:gd name="connsiteX607" fmla="*/ 1280793 w 1460568"/>
                <a:gd name="connsiteY607" fmla="*/ 132209 h 174299"/>
                <a:gd name="connsiteX608" fmla="*/ 1276166 w 1460568"/>
                <a:gd name="connsiteY608" fmla="*/ 122770 h 174299"/>
                <a:gd name="connsiteX609" fmla="*/ 1274727 w 1460568"/>
                <a:gd name="connsiteY609" fmla="*/ 109306 h 174299"/>
                <a:gd name="connsiteX610" fmla="*/ 1274727 w 1460568"/>
                <a:gd name="connsiteY610" fmla="*/ 57037 h 174299"/>
                <a:gd name="connsiteX611" fmla="*/ 1262212 w 1460568"/>
                <a:gd name="connsiteY611" fmla="*/ 57037 h 174299"/>
                <a:gd name="connsiteX612" fmla="*/ 1259818 w 1460568"/>
                <a:gd name="connsiteY612" fmla="*/ 55449 h 174299"/>
                <a:gd name="connsiteX613" fmla="*/ 1258925 w 1460568"/>
                <a:gd name="connsiteY613" fmla="*/ 50283 h 174299"/>
                <a:gd name="connsiteX614" fmla="*/ 1259173 w 1460568"/>
                <a:gd name="connsiteY614" fmla="*/ 47102 h 174299"/>
                <a:gd name="connsiteX615" fmla="*/ 1259818 w 1460568"/>
                <a:gd name="connsiteY615" fmla="*/ 44968 h 174299"/>
                <a:gd name="connsiteX616" fmla="*/ 1260872 w 1460568"/>
                <a:gd name="connsiteY616" fmla="*/ 43771 h 174299"/>
                <a:gd name="connsiteX617" fmla="*/ 1262311 w 1460568"/>
                <a:gd name="connsiteY617" fmla="*/ 43424 h 174299"/>
                <a:gd name="connsiteX618" fmla="*/ 1274727 w 1460568"/>
                <a:gd name="connsiteY618" fmla="*/ 43424 h 174299"/>
                <a:gd name="connsiteX619" fmla="*/ 1274727 w 1460568"/>
                <a:gd name="connsiteY619" fmla="*/ 22162 h 174299"/>
                <a:gd name="connsiteX620" fmla="*/ 1275075 w 1460568"/>
                <a:gd name="connsiteY620" fmla="*/ 20866 h 174299"/>
                <a:gd name="connsiteX621" fmla="*/ 1276364 w 1460568"/>
                <a:gd name="connsiteY621" fmla="*/ 19825 h 174299"/>
                <a:gd name="connsiteX622" fmla="*/ 1278907 w 1460568"/>
                <a:gd name="connsiteY622" fmla="*/ 19180 h 174299"/>
                <a:gd name="connsiteX623" fmla="*/ 1282876 w 1460568"/>
                <a:gd name="connsiteY623" fmla="*/ 18981 h 174299"/>
                <a:gd name="connsiteX624" fmla="*/ 1286945 w 1460568"/>
                <a:gd name="connsiteY624" fmla="*/ 19180 h 174299"/>
                <a:gd name="connsiteX625" fmla="*/ 1289438 w 1460568"/>
                <a:gd name="connsiteY625" fmla="*/ 19825 h 174299"/>
                <a:gd name="connsiteX626" fmla="*/ 1290728 w 1460568"/>
                <a:gd name="connsiteY626" fmla="*/ 20866 h 174299"/>
                <a:gd name="connsiteX627" fmla="*/ 1291125 w 1460568"/>
                <a:gd name="connsiteY627" fmla="*/ 22162 h 174299"/>
                <a:gd name="connsiteX628" fmla="*/ 1291125 w 1460568"/>
                <a:gd name="connsiteY628" fmla="*/ 43422 h 174299"/>
                <a:gd name="connsiteX629" fmla="*/ 1355710 w 1460568"/>
                <a:gd name="connsiteY629" fmla="*/ 15800 h 174299"/>
                <a:gd name="connsiteX630" fmla="*/ 1353527 w 1460568"/>
                <a:gd name="connsiteY630" fmla="*/ 23652 h 174299"/>
                <a:gd name="connsiteX631" fmla="*/ 1345477 w 1460568"/>
                <a:gd name="connsiteY631" fmla="*/ 25742 h 174299"/>
                <a:gd name="connsiteX632" fmla="*/ 1337576 w 1460568"/>
                <a:gd name="connsiteY632" fmla="*/ 23701 h 174299"/>
                <a:gd name="connsiteX633" fmla="*/ 1335442 w 1460568"/>
                <a:gd name="connsiteY633" fmla="*/ 15999 h 174299"/>
                <a:gd name="connsiteX634" fmla="*/ 1337625 w 1460568"/>
                <a:gd name="connsiteY634" fmla="*/ 8153 h 174299"/>
                <a:gd name="connsiteX635" fmla="*/ 1345675 w 1460568"/>
                <a:gd name="connsiteY635" fmla="*/ 6063 h 174299"/>
                <a:gd name="connsiteX636" fmla="*/ 1353576 w 1460568"/>
                <a:gd name="connsiteY636" fmla="*/ 8104 h 174299"/>
                <a:gd name="connsiteX637" fmla="*/ 1355709 w 1460568"/>
                <a:gd name="connsiteY637" fmla="*/ 15798 h 174299"/>
                <a:gd name="connsiteX638" fmla="*/ 1460533 w 1460568"/>
                <a:gd name="connsiteY638" fmla="*/ 86848 h 174299"/>
                <a:gd name="connsiteX639" fmla="*/ 1458585 w 1460568"/>
                <a:gd name="connsiteY639" fmla="*/ 92361 h 174299"/>
                <a:gd name="connsiteX640" fmla="*/ 1454145 w 1460568"/>
                <a:gd name="connsiteY640" fmla="*/ 93999 h 174299"/>
                <a:gd name="connsiteX641" fmla="*/ 1395253 w 1460568"/>
                <a:gd name="connsiteY641" fmla="*/ 93998 h 174299"/>
                <a:gd name="connsiteX642" fmla="*/ 1396753 w 1460568"/>
                <a:gd name="connsiteY642" fmla="*/ 107413 h 174299"/>
                <a:gd name="connsiteX643" fmla="*/ 1401740 w 1460568"/>
                <a:gd name="connsiteY643" fmla="*/ 117652 h 174299"/>
                <a:gd name="connsiteX644" fmla="*/ 1410832 w 1460568"/>
                <a:gd name="connsiteY644" fmla="*/ 124207 h 174299"/>
                <a:gd name="connsiteX645" fmla="*/ 1424500 w 1460568"/>
                <a:gd name="connsiteY645" fmla="*/ 126496 h 174299"/>
                <a:gd name="connsiteX646" fmla="*/ 1435887 w 1460568"/>
                <a:gd name="connsiteY646" fmla="*/ 125448 h 174299"/>
                <a:gd name="connsiteX647" fmla="*/ 1444520 w 1460568"/>
                <a:gd name="connsiteY647" fmla="*/ 123116 h 174299"/>
                <a:gd name="connsiteX648" fmla="*/ 1450511 w 1460568"/>
                <a:gd name="connsiteY648" fmla="*/ 120778 h 174299"/>
                <a:gd name="connsiteX649" fmla="*/ 1454058 w 1460568"/>
                <a:gd name="connsiteY649" fmla="*/ 119736 h 174299"/>
                <a:gd name="connsiteX650" fmla="*/ 1456153 w 1460568"/>
                <a:gd name="connsiteY650" fmla="*/ 121126 h 174299"/>
                <a:gd name="connsiteX651" fmla="*/ 1456600 w 1460568"/>
                <a:gd name="connsiteY651" fmla="*/ 123067 h 174299"/>
                <a:gd name="connsiteX652" fmla="*/ 1456761 w 1460568"/>
                <a:gd name="connsiteY652" fmla="*/ 126093 h 174299"/>
                <a:gd name="connsiteX653" fmla="*/ 1456663 w 1460568"/>
                <a:gd name="connsiteY653" fmla="*/ 128332 h 174299"/>
                <a:gd name="connsiteX654" fmla="*/ 1456415 w 1460568"/>
                <a:gd name="connsiteY654" fmla="*/ 130019 h 174299"/>
                <a:gd name="connsiteX655" fmla="*/ 1455907 w 1460568"/>
                <a:gd name="connsiteY655" fmla="*/ 131365 h 174299"/>
                <a:gd name="connsiteX656" fmla="*/ 1455014 w 1460568"/>
                <a:gd name="connsiteY656" fmla="*/ 132506 h 174299"/>
                <a:gd name="connsiteX657" fmla="*/ 1451789 w 1460568"/>
                <a:gd name="connsiteY657" fmla="*/ 134293 h 174299"/>
                <a:gd name="connsiteX658" fmla="*/ 1444830 w 1460568"/>
                <a:gd name="connsiteY658" fmla="*/ 136730 h 174299"/>
                <a:gd name="connsiteX659" fmla="*/ 1434945 w 1460568"/>
                <a:gd name="connsiteY659" fmla="*/ 138864 h 174299"/>
                <a:gd name="connsiteX660" fmla="*/ 1422975 w 1460568"/>
                <a:gd name="connsiteY660" fmla="*/ 139806 h 174299"/>
                <a:gd name="connsiteX661" fmla="*/ 1403651 w 1460568"/>
                <a:gd name="connsiteY661" fmla="*/ 136730 h 174299"/>
                <a:gd name="connsiteX662" fmla="*/ 1389684 w 1460568"/>
                <a:gd name="connsiteY662" fmla="*/ 127589 h 174299"/>
                <a:gd name="connsiteX663" fmla="*/ 1381138 w 1460568"/>
                <a:gd name="connsiteY663" fmla="*/ 112382 h 174299"/>
                <a:gd name="connsiteX664" fmla="*/ 1378261 w 1460568"/>
                <a:gd name="connsiteY664" fmla="*/ 91122 h 174299"/>
                <a:gd name="connsiteX665" fmla="*/ 1381237 w 1460568"/>
                <a:gd name="connsiteY665" fmla="*/ 70402 h 174299"/>
                <a:gd name="connsiteX666" fmla="*/ 1389833 w 1460568"/>
                <a:gd name="connsiteY666" fmla="*/ 54805 h 174299"/>
                <a:gd name="connsiteX667" fmla="*/ 1403403 w 1460568"/>
                <a:gd name="connsiteY667" fmla="*/ 44969 h 174299"/>
                <a:gd name="connsiteX668" fmla="*/ 1421189 w 1460568"/>
                <a:gd name="connsiteY668" fmla="*/ 41540 h 174299"/>
                <a:gd name="connsiteX669" fmla="*/ 1439125 w 1460568"/>
                <a:gd name="connsiteY669" fmla="*/ 44920 h 174299"/>
                <a:gd name="connsiteX670" fmla="*/ 1451293 w 1460568"/>
                <a:gd name="connsiteY670" fmla="*/ 54011 h 174299"/>
                <a:gd name="connsiteX671" fmla="*/ 1458301 w 1460568"/>
                <a:gd name="connsiteY671" fmla="*/ 67426 h 174299"/>
                <a:gd name="connsiteX672" fmla="*/ 1460533 w 1460568"/>
                <a:gd name="connsiteY672" fmla="*/ 83867 h 174299"/>
                <a:gd name="connsiteX673" fmla="*/ 1444036 w 1460568"/>
                <a:gd name="connsiteY673" fmla="*/ 81979 h 174299"/>
                <a:gd name="connsiteX674" fmla="*/ 1438293 w 1460568"/>
                <a:gd name="connsiteY674" fmla="*/ 61706 h 174299"/>
                <a:gd name="connsiteX675" fmla="*/ 1420345 w 1460568"/>
                <a:gd name="connsiteY675" fmla="*/ 54357 h 174299"/>
                <a:gd name="connsiteX676" fmla="*/ 1409653 w 1460568"/>
                <a:gd name="connsiteY676" fmla="*/ 56639 h 174299"/>
                <a:gd name="connsiteX677" fmla="*/ 1401951 w 1460568"/>
                <a:gd name="connsiteY677" fmla="*/ 62704 h 174299"/>
                <a:gd name="connsiteX678" fmla="*/ 1397150 w 1460568"/>
                <a:gd name="connsiteY678" fmla="*/ 71498 h 174299"/>
                <a:gd name="connsiteX679" fmla="*/ 1395253 w 1460568"/>
                <a:gd name="connsiteY679" fmla="*/ 81979 h 17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1460568" h="174299">
                  <a:moveTo>
                    <a:pt x="92605" y="135332"/>
                  </a:moveTo>
                  <a:cubicBezTo>
                    <a:pt x="92615" y="135826"/>
                    <a:pt x="92477" y="136312"/>
                    <a:pt x="92209" y="136728"/>
                  </a:cubicBezTo>
                  <a:cubicBezTo>
                    <a:pt x="91860" y="137185"/>
                    <a:pt x="91373" y="137516"/>
                    <a:pt x="90819" y="137670"/>
                  </a:cubicBezTo>
                  <a:cubicBezTo>
                    <a:pt x="89958" y="137945"/>
                    <a:pt x="89074" y="138144"/>
                    <a:pt x="88177" y="138266"/>
                  </a:cubicBezTo>
                  <a:cubicBezTo>
                    <a:pt x="86846" y="138448"/>
                    <a:pt x="85502" y="138530"/>
                    <a:pt x="84159" y="138514"/>
                  </a:cubicBezTo>
                  <a:cubicBezTo>
                    <a:pt x="82766" y="138536"/>
                    <a:pt x="81372" y="138453"/>
                    <a:pt x="79991" y="138266"/>
                  </a:cubicBezTo>
                  <a:cubicBezTo>
                    <a:pt x="79112" y="138141"/>
                    <a:pt x="78244" y="137942"/>
                    <a:pt x="77399" y="137670"/>
                  </a:cubicBezTo>
                  <a:cubicBezTo>
                    <a:pt x="76845" y="137516"/>
                    <a:pt x="76358" y="137185"/>
                    <a:pt x="76009" y="136728"/>
                  </a:cubicBezTo>
                  <a:cubicBezTo>
                    <a:pt x="75741" y="136312"/>
                    <a:pt x="75603" y="135826"/>
                    <a:pt x="75613" y="135332"/>
                  </a:cubicBezTo>
                  <a:lnTo>
                    <a:pt x="75613" y="78301"/>
                  </a:lnTo>
                  <a:lnTo>
                    <a:pt x="17093" y="78301"/>
                  </a:lnTo>
                  <a:lnTo>
                    <a:pt x="17093" y="135332"/>
                  </a:lnTo>
                  <a:cubicBezTo>
                    <a:pt x="17102" y="135826"/>
                    <a:pt x="16964" y="136312"/>
                    <a:pt x="16696" y="136728"/>
                  </a:cubicBezTo>
                  <a:cubicBezTo>
                    <a:pt x="16345" y="137182"/>
                    <a:pt x="15858" y="137512"/>
                    <a:pt x="15306" y="137670"/>
                  </a:cubicBezTo>
                  <a:cubicBezTo>
                    <a:pt x="14444" y="137944"/>
                    <a:pt x="13561" y="138143"/>
                    <a:pt x="12664" y="138266"/>
                  </a:cubicBezTo>
                  <a:cubicBezTo>
                    <a:pt x="11300" y="138449"/>
                    <a:pt x="9923" y="138532"/>
                    <a:pt x="8546" y="138514"/>
                  </a:cubicBezTo>
                  <a:cubicBezTo>
                    <a:pt x="7182" y="138529"/>
                    <a:pt x="5818" y="138446"/>
                    <a:pt x="4466" y="138266"/>
                  </a:cubicBezTo>
                  <a:cubicBezTo>
                    <a:pt x="3556" y="138148"/>
                    <a:pt x="2660" y="137949"/>
                    <a:pt x="1787" y="137670"/>
                  </a:cubicBezTo>
                  <a:cubicBezTo>
                    <a:pt x="1233" y="137516"/>
                    <a:pt x="745" y="137185"/>
                    <a:pt x="397" y="136728"/>
                  </a:cubicBezTo>
                  <a:cubicBezTo>
                    <a:pt x="129" y="136312"/>
                    <a:pt x="-9" y="135826"/>
                    <a:pt x="0" y="135332"/>
                  </a:cubicBezTo>
                  <a:lnTo>
                    <a:pt x="0" y="11929"/>
                  </a:lnTo>
                  <a:cubicBezTo>
                    <a:pt x="-9" y="11435"/>
                    <a:pt x="129" y="10949"/>
                    <a:pt x="397" y="10534"/>
                  </a:cubicBezTo>
                  <a:cubicBezTo>
                    <a:pt x="747" y="10079"/>
                    <a:pt x="1235" y="9748"/>
                    <a:pt x="1787" y="9591"/>
                  </a:cubicBezTo>
                  <a:cubicBezTo>
                    <a:pt x="2660" y="9312"/>
                    <a:pt x="3556" y="9113"/>
                    <a:pt x="4466" y="8996"/>
                  </a:cubicBezTo>
                  <a:cubicBezTo>
                    <a:pt x="5818" y="8815"/>
                    <a:pt x="7182" y="8732"/>
                    <a:pt x="8546" y="8748"/>
                  </a:cubicBezTo>
                  <a:cubicBezTo>
                    <a:pt x="9923" y="8729"/>
                    <a:pt x="11300" y="8812"/>
                    <a:pt x="12664" y="8996"/>
                  </a:cubicBezTo>
                  <a:cubicBezTo>
                    <a:pt x="13561" y="9118"/>
                    <a:pt x="14444" y="9317"/>
                    <a:pt x="15306" y="9591"/>
                  </a:cubicBezTo>
                  <a:cubicBezTo>
                    <a:pt x="15857" y="9751"/>
                    <a:pt x="16343" y="10081"/>
                    <a:pt x="16696" y="10534"/>
                  </a:cubicBezTo>
                  <a:cubicBezTo>
                    <a:pt x="16964" y="10949"/>
                    <a:pt x="17102" y="11435"/>
                    <a:pt x="17093" y="11929"/>
                  </a:cubicBezTo>
                  <a:lnTo>
                    <a:pt x="17093" y="63398"/>
                  </a:lnTo>
                  <a:lnTo>
                    <a:pt x="75613" y="63398"/>
                  </a:lnTo>
                  <a:lnTo>
                    <a:pt x="75613" y="11929"/>
                  </a:lnTo>
                  <a:cubicBezTo>
                    <a:pt x="75603" y="11435"/>
                    <a:pt x="75741" y="10949"/>
                    <a:pt x="76009" y="10534"/>
                  </a:cubicBezTo>
                  <a:cubicBezTo>
                    <a:pt x="76359" y="10079"/>
                    <a:pt x="76847" y="9748"/>
                    <a:pt x="77399" y="9591"/>
                  </a:cubicBezTo>
                  <a:cubicBezTo>
                    <a:pt x="78244" y="9319"/>
                    <a:pt x="79112" y="9120"/>
                    <a:pt x="79991" y="8996"/>
                  </a:cubicBezTo>
                  <a:cubicBezTo>
                    <a:pt x="81372" y="8808"/>
                    <a:pt x="82765" y="8725"/>
                    <a:pt x="84159" y="8748"/>
                  </a:cubicBezTo>
                  <a:cubicBezTo>
                    <a:pt x="85503" y="8731"/>
                    <a:pt x="86846" y="8813"/>
                    <a:pt x="88177" y="8996"/>
                  </a:cubicBezTo>
                  <a:cubicBezTo>
                    <a:pt x="89074" y="9117"/>
                    <a:pt x="89957" y="9316"/>
                    <a:pt x="90819" y="9591"/>
                  </a:cubicBezTo>
                  <a:cubicBezTo>
                    <a:pt x="91371" y="9748"/>
                    <a:pt x="91859" y="10079"/>
                    <a:pt x="92209" y="10534"/>
                  </a:cubicBezTo>
                  <a:cubicBezTo>
                    <a:pt x="92477" y="10949"/>
                    <a:pt x="92615" y="11435"/>
                    <a:pt x="92605" y="11929"/>
                  </a:cubicBezTo>
                  <a:close/>
                  <a:moveTo>
                    <a:pt x="201509" y="135431"/>
                  </a:moveTo>
                  <a:cubicBezTo>
                    <a:pt x="201527" y="135904"/>
                    <a:pt x="201406" y="136372"/>
                    <a:pt x="201161" y="136778"/>
                  </a:cubicBezTo>
                  <a:cubicBezTo>
                    <a:pt x="200847" y="137205"/>
                    <a:pt x="200416" y="137532"/>
                    <a:pt x="199921" y="137720"/>
                  </a:cubicBezTo>
                  <a:cubicBezTo>
                    <a:pt x="199175" y="138026"/>
                    <a:pt x="198390" y="138226"/>
                    <a:pt x="197589" y="138316"/>
                  </a:cubicBezTo>
                  <a:cubicBezTo>
                    <a:pt x="196416" y="138459"/>
                    <a:pt x="195236" y="138525"/>
                    <a:pt x="194054" y="138514"/>
                  </a:cubicBezTo>
                  <a:cubicBezTo>
                    <a:pt x="192811" y="138529"/>
                    <a:pt x="191567" y="138463"/>
                    <a:pt x="190332" y="138316"/>
                  </a:cubicBezTo>
                  <a:cubicBezTo>
                    <a:pt x="189546" y="138234"/>
                    <a:pt x="188776" y="138033"/>
                    <a:pt x="188050" y="137720"/>
                  </a:cubicBezTo>
                  <a:cubicBezTo>
                    <a:pt x="187576" y="137536"/>
                    <a:pt x="187171" y="137206"/>
                    <a:pt x="186897" y="136778"/>
                  </a:cubicBezTo>
                  <a:cubicBezTo>
                    <a:pt x="186686" y="136361"/>
                    <a:pt x="186583" y="135898"/>
                    <a:pt x="186599" y="135431"/>
                  </a:cubicBezTo>
                  <a:lnTo>
                    <a:pt x="186599" y="123611"/>
                  </a:lnTo>
                  <a:cubicBezTo>
                    <a:pt x="182329" y="128572"/>
                    <a:pt x="177219" y="132743"/>
                    <a:pt x="171504" y="135934"/>
                  </a:cubicBezTo>
                  <a:cubicBezTo>
                    <a:pt x="166856" y="138431"/>
                    <a:pt x="161672" y="139759"/>
                    <a:pt x="156396" y="139804"/>
                  </a:cubicBezTo>
                  <a:cubicBezTo>
                    <a:pt x="151216" y="139964"/>
                    <a:pt x="146067" y="138946"/>
                    <a:pt x="141338" y="136827"/>
                  </a:cubicBezTo>
                  <a:cubicBezTo>
                    <a:pt x="137433" y="134972"/>
                    <a:pt x="134039" y="132192"/>
                    <a:pt x="131453" y="128727"/>
                  </a:cubicBezTo>
                  <a:cubicBezTo>
                    <a:pt x="128864" y="125157"/>
                    <a:pt x="127025" y="121100"/>
                    <a:pt x="126045" y="116801"/>
                  </a:cubicBezTo>
                  <a:cubicBezTo>
                    <a:pt x="124860" y="111370"/>
                    <a:pt x="124311" y="105819"/>
                    <a:pt x="124407" y="100261"/>
                  </a:cubicBezTo>
                  <a:lnTo>
                    <a:pt x="124407" y="46007"/>
                  </a:lnTo>
                  <a:cubicBezTo>
                    <a:pt x="124390" y="45537"/>
                    <a:pt x="124511" y="45071"/>
                    <a:pt x="124755" y="44668"/>
                  </a:cubicBezTo>
                  <a:cubicBezTo>
                    <a:pt x="125095" y="44212"/>
                    <a:pt x="125561" y="43866"/>
                    <a:pt x="126094" y="43669"/>
                  </a:cubicBezTo>
                  <a:cubicBezTo>
                    <a:pt x="126917" y="43333"/>
                    <a:pt x="127787" y="43132"/>
                    <a:pt x="128674" y="43074"/>
                  </a:cubicBezTo>
                  <a:cubicBezTo>
                    <a:pt x="129729" y="42975"/>
                    <a:pt x="131056" y="42925"/>
                    <a:pt x="132656" y="42925"/>
                  </a:cubicBezTo>
                  <a:cubicBezTo>
                    <a:pt x="134243" y="42925"/>
                    <a:pt x="135558" y="42975"/>
                    <a:pt x="136625" y="43074"/>
                  </a:cubicBezTo>
                  <a:cubicBezTo>
                    <a:pt x="137496" y="43128"/>
                    <a:pt x="138351" y="43330"/>
                    <a:pt x="139155" y="43669"/>
                  </a:cubicBezTo>
                  <a:cubicBezTo>
                    <a:pt x="139677" y="43886"/>
                    <a:pt x="140137" y="44229"/>
                    <a:pt x="140495" y="44668"/>
                  </a:cubicBezTo>
                  <a:cubicBezTo>
                    <a:pt x="140771" y="45058"/>
                    <a:pt x="140910" y="45529"/>
                    <a:pt x="140892" y="46007"/>
                  </a:cubicBezTo>
                  <a:lnTo>
                    <a:pt x="140892" y="98071"/>
                  </a:lnTo>
                  <a:cubicBezTo>
                    <a:pt x="140792" y="102292"/>
                    <a:pt x="141179" y="106510"/>
                    <a:pt x="142045" y="110642"/>
                  </a:cubicBezTo>
                  <a:cubicBezTo>
                    <a:pt x="142683" y="113521"/>
                    <a:pt x="143862" y="116253"/>
                    <a:pt x="145518" y="118692"/>
                  </a:cubicBezTo>
                  <a:cubicBezTo>
                    <a:pt x="147032" y="120878"/>
                    <a:pt x="149065" y="122654"/>
                    <a:pt x="151435" y="123858"/>
                  </a:cubicBezTo>
                  <a:cubicBezTo>
                    <a:pt x="154025" y="125132"/>
                    <a:pt x="156885" y="125761"/>
                    <a:pt x="159770" y="125694"/>
                  </a:cubicBezTo>
                  <a:cubicBezTo>
                    <a:pt x="164224" y="125580"/>
                    <a:pt x="168525" y="124048"/>
                    <a:pt x="172050" y="121322"/>
                  </a:cubicBezTo>
                  <a:cubicBezTo>
                    <a:pt x="176912" y="117637"/>
                    <a:pt x="181271" y="113329"/>
                    <a:pt x="185011" y="108509"/>
                  </a:cubicBezTo>
                  <a:lnTo>
                    <a:pt x="185011" y="46007"/>
                  </a:lnTo>
                  <a:cubicBezTo>
                    <a:pt x="184994" y="45537"/>
                    <a:pt x="185115" y="45071"/>
                    <a:pt x="185359" y="44668"/>
                  </a:cubicBezTo>
                  <a:cubicBezTo>
                    <a:pt x="185705" y="44218"/>
                    <a:pt x="186168" y="43873"/>
                    <a:pt x="186698" y="43669"/>
                  </a:cubicBezTo>
                  <a:cubicBezTo>
                    <a:pt x="187509" y="43337"/>
                    <a:pt x="188367" y="43136"/>
                    <a:pt x="189241" y="43074"/>
                  </a:cubicBezTo>
                  <a:cubicBezTo>
                    <a:pt x="190258" y="42975"/>
                    <a:pt x="191610" y="42925"/>
                    <a:pt x="193260" y="42925"/>
                  </a:cubicBezTo>
                  <a:cubicBezTo>
                    <a:pt x="194847" y="42925"/>
                    <a:pt x="196174" y="42975"/>
                    <a:pt x="197241" y="43074"/>
                  </a:cubicBezTo>
                  <a:cubicBezTo>
                    <a:pt x="198097" y="43123"/>
                    <a:pt x="198937" y="43325"/>
                    <a:pt x="199722" y="43669"/>
                  </a:cubicBezTo>
                  <a:cubicBezTo>
                    <a:pt x="200232" y="43907"/>
                    <a:pt x="200689" y="44247"/>
                    <a:pt x="201061" y="44668"/>
                  </a:cubicBezTo>
                  <a:cubicBezTo>
                    <a:pt x="201364" y="45048"/>
                    <a:pt x="201522" y="45522"/>
                    <a:pt x="201508" y="46007"/>
                  </a:cubicBezTo>
                  <a:close/>
                  <a:moveTo>
                    <a:pt x="250106" y="15798"/>
                  </a:moveTo>
                  <a:cubicBezTo>
                    <a:pt x="250432" y="18602"/>
                    <a:pt x="249644" y="21422"/>
                    <a:pt x="247910" y="23650"/>
                  </a:cubicBezTo>
                  <a:cubicBezTo>
                    <a:pt x="245576" y="25305"/>
                    <a:pt x="242717" y="26048"/>
                    <a:pt x="239873" y="25740"/>
                  </a:cubicBezTo>
                  <a:cubicBezTo>
                    <a:pt x="237078" y="26045"/>
                    <a:pt x="234269" y="25320"/>
                    <a:pt x="231972" y="23699"/>
                  </a:cubicBezTo>
                  <a:cubicBezTo>
                    <a:pt x="230277" y="21511"/>
                    <a:pt x="229507" y="18746"/>
                    <a:pt x="229826" y="15997"/>
                  </a:cubicBezTo>
                  <a:cubicBezTo>
                    <a:pt x="229501" y="13195"/>
                    <a:pt x="230289" y="10377"/>
                    <a:pt x="232022" y="8152"/>
                  </a:cubicBezTo>
                  <a:cubicBezTo>
                    <a:pt x="234358" y="6492"/>
                    <a:pt x="237222" y="5749"/>
                    <a:pt x="240071" y="6062"/>
                  </a:cubicBezTo>
                  <a:cubicBezTo>
                    <a:pt x="242861" y="5758"/>
                    <a:pt x="245667" y="6483"/>
                    <a:pt x="247960" y="8102"/>
                  </a:cubicBezTo>
                  <a:cubicBezTo>
                    <a:pt x="249654" y="10288"/>
                    <a:pt x="250424" y="13051"/>
                    <a:pt x="250106" y="15798"/>
                  </a:cubicBezTo>
                  <a:close/>
                  <a:moveTo>
                    <a:pt x="248208" y="135431"/>
                  </a:moveTo>
                  <a:cubicBezTo>
                    <a:pt x="248228" y="135912"/>
                    <a:pt x="248089" y="136385"/>
                    <a:pt x="247811" y="136778"/>
                  </a:cubicBezTo>
                  <a:cubicBezTo>
                    <a:pt x="247472" y="137200"/>
                    <a:pt x="247027" y="137525"/>
                    <a:pt x="246521" y="137720"/>
                  </a:cubicBezTo>
                  <a:cubicBezTo>
                    <a:pt x="245727" y="138036"/>
                    <a:pt x="244892" y="138236"/>
                    <a:pt x="244041" y="138316"/>
                  </a:cubicBezTo>
                  <a:cubicBezTo>
                    <a:pt x="242689" y="138462"/>
                    <a:pt x="241331" y="138528"/>
                    <a:pt x="239972" y="138514"/>
                  </a:cubicBezTo>
                  <a:cubicBezTo>
                    <a:pt x="238642" y="138527"/>
                    <a:pt x="237312" y="138461"/>
                    <a:pt x="235991" y="138316"/>
                  </a:cubicBezTo>
                  <a:cubicBezTo>
                    <a:pt x="235125" y="138231"/>
                    <a:pt x="234274" y="138031"/>
                    <a:pt x="233460" y="137720"/>
                  </a:cubicBezTo>
                  <a:cubicBezTo>
                    <a:pt x="232944" y="137545"/>
                    <a:pt x="232494" y="137216"/>
                    <a:pt x="232170" y="136778"/>
                  </a:cubicBezTo>
                  <a:cubicBezTo>
                    <a:pt x="231926" y="136372"/>
                    <a:pt x="231805" y="135904"/>
                    <a:pt x="231823" y="135431"/>
                  </a:cubicBezTo>
                  <a:lnTo>
                    <a:pt x="231823" y="46008"/>
                  </a:lnTo>
                  <a:cubicBezTo>
                    <a:pt x="231818" y="45554"/>
                    <a:pt x="231939" y="45108"/>
                    <a:pt x="232170" y="44718"/>
                  </a:cubicBezTo>
                  <a:cubicBezTo>
                    <a:pt x="232479" y="44253"/>
                    <a:pt x="232932" y="43902"/>
                    <a:pt x="233460" y="43719"/>
                  </a:cubicBezTo>
                  <a:cubicBezTo>
                    <a:pt x="234275" y="43415"/>
                    <a:pt x="235126" y="43215"/>
                    <a:pt x="235991" y="43124"/>
                  </a:cubicBezTo>
                  <a:cubicBezTo>
                    <a:pt x="237312" y="42979"/>
                    <a:pt x="238642" y="42912"/>
                    <a:pt x="239972" y="42926"/>
                  </a:cubicBezTo>
                  <a:cubicBezTo>
                    <a:pt x="241331" y="42912"/>
                    <a:pt x="242689" y="42978"/>
                    <a:pt x="244041" y="43124"/>
                  </a:cubicBezTo>
                  <a:cubicBezTo>
                    <a:pt x="244891" y="43209"/>
                    <a:pt x="245725" y="43409"/>
                    <a:pt x="246521" y="43719"/>
                  </a:cubicBezTo>
                  <a:cubicBezTo>
                    <a:pt x="247038" y="43923"/>
                    <a:pt x="247485" y="44269"/>
                    <a:pt x="247811" y="44718"/>
                  </a:cubicBezTo>
                  <a:cubicBezTo>
                    <a:pt x="248075" y="45096"/>
                    <a:pt x="248214" y="45547"/>
                    <a:pt x="248208" y="46008"/>
                  </a:cubicBezTo>
                  <a:close/>
                  <a:moveTo>
                    <a:pt x="355127" y="135431"/>
                  </a:moveTo>
                  <a:cubicBezTo>
                    <a:pt x="355140" y="135919"/>
                    <a:pt x="355021" y="136402"/>
                    <a:pt x="354780" y="136827"/>
                  </a:cubicBezTo>
                  <a:cubicBezTo>
                    <a:pt x="354497" y="137263"/>
                    <a:pt x="354079" y="137594"/>
                    <a:pt x="353589" y="137769"/>
                  </a:cubicBezTo>
                  <a:cubicBezTo>
                    <a:pt x="352869" y="138039"/>
                    <a:pt x="352119" y="138222"/>
                    <a:pt x="351356" y="138316"/>
                  </a:cubicBezTo>
                  <a:cubicBezTo>
                    <a:pt x="350234" y="138459"/>
                    <a:pt x="349102" y="138525"/>
                    <a:pt x="347970" y="138514"/>
                  </a:cubicBezTo>
                  <a:cubicBezTo>
                    <a:pt x="346810" y="138527"/>
                    <a:pt x="345649" y="138460"/>
                    <a:pt x="344497" y="138316"/>
                  </a:cubicBezTo>
                  <a:cubicBezTo>
                    <a:pt x="343718" y="138220"/>
                    <a:pt x="342953" y="138036"/>
                    <a:pt x="342215" y="137769"/>
                  </a:cubicBezTo>
                  <a:cubicBezTo>
                    <a:pt x="341695" y="137595"/>
                    <a:pt x="341241" y="137266"/>
                    <a:pt x="340912" y="136827"/>
                  </a:cubicBezTo>
                  <a:cubicBezTo>
                    <a:pt x="340644" y="136411"/>
                    <a:pt x="340506" y="135926"/>
                    <a:pt x="340516" y="135431"/>
                  </a:cubicBezTo>
                  <a:lnTo>
                    <a:pt x="340516" y="123611"/>
                  </a:lnTo>
                  <a:cubicBezTo>
                    <a:pt x="336287" y="128326"/>
                    <a:pt x="331344" y="132349"/>
                    <a:pt x="325867" y="135531"/>
                  </a:cubicBezTo>
                  <a:cubicBezTo>
                    <a:pt x="320787" y="138384"/>
                    <a:pt x="315048" y="139857"/>
                    <a:pt x="309221" y="139804"/>
                  </a:cubicBezTo>
                  <a:cubicBezTo>
                    <a:pt x="303390" y="139975"/>
                    <a:pt x="297611" y="138660"/>
                    <a:pt x="292427" y="135983"/>
                  </a:cubicBezTo>
                  <a:cubicBezTo>
                    <a:pt x="287877" y="133515"/>
                    <a:pt x="284005" y="129964"/>
                    <a:pt x="281152" y="125645"/>
                  </a:cubicBezTo>
                  <a:cubicBezTo>
                    <a:pt x="278133" y="120972"/>
                    <a:pt x="275993" y="115787"/>
                    <a:pt x="274839" y="110345"/>
                  </a:cubicBezTo>
                  <a:cubicBezTo>
                    <a:pt x="273489" y="104261"/>
                    <a:pt x="272824" y="98045"/>
                    <a:pt x="272854" y="91814"/>
                  </a:cubicBezTo>
                  <a:cubicBezTo>
                    <a:pt x="272775" y="84796"/>
                    <a:pt x="273609" y="77797"/>
                    <a:pt x="275335" y="70994"/>
                  </a:cubicBezTo>
                  <a:cubicBezTo>
                    <a:pt x="276763" y="65295"/>
                    <a:pt x="279258" y="59918"/>
                    <a:pt x="282690" y="55149"/>
                  </a:cubicBezTo>
                  <a:cubicBezTo>
                    <a:pt x="285837" y="50860"/>
                    <a:pt x="289979" y="47400"/>
                    <a:pt x="294759" y="45065"/>
                  </a:cubicBezTo>
                  <a:cubicBezTo>
                    <a:pt x="299963" y="42627"/>
                    <a:pt x="305658" y="41420"/>
                    <a:pt x="311404" y="41536"/>
                  </a:cubicBezTo>
                  <a:cubicBezTo>
                    <a:pt x="316401" y="41478"/>
                    <a:pt x="321336" y="42656"/>
                    <a:pt x="325768" y="44965"/>
                  </a:cubicBezTo>
                  <a:cubicBezTo>
                    <a:pt x="330572" y="47610"/>
                    <a:pt x="334915" y="51015"/>
                    <a:pt x="338630" y="55049"/>
                  </a:cubicBezTo>
                  <a:lnTo>
                    <a:pt x="338630" y="3085"/>
                  </a:lnTo>
                  <a:cubicBezTo>
                    <a:pt x="338629" y="2614"/>
                    <a:pt x="338750" y="2150"/>
                    <a:pt x="338977" y="1738"/>
                  </a:cubicBezTo>
                  <a:cubicBezTo>
                    <a:pt x="339287" y="1254"/>
                    <a:pt x="339764" y="901"/>
                    <a:pt x="340317" y="746"/>
                  </a:cubicBezTo>
                  <a:cubicBezTo>
                    <a:pt x="341147" y="478"/>
                    <a:pt x="341997" y="279"/>
                    <a:pt x="342860" y="151"/>
                  </a:cubicBezTo>
                  <a:cubicBezTo>
                    <a:pt x="344158" y="-35"/>
                    <a:pt x="345468" y="-118"/>
                    <a:pt x="346779" y="-98"/>
                  </a:cubicBezTo>
                  <a:cubicBezTo>
                    <a:pt x="348144" y="-118"/>
                    <a:pt x="349508" y="-35"/>
                    <a:pt x="350860" y="151"/>
                  </a:cubicBezTo>
                  <a:cubicBezTo>
                    <a:pt x="351705" y="266"/>
                    <a:pt x="352536" y="465"/>
                    <a:pt x="353341" y="746"/>
                  </a:cubicBezTo>
                  <a:cubicBezTo>
                    <a:pt x="353876" y="936"/>
                    <a:pt x="354343" y="1281"/>
                    <a:pt x="354680" y="1738"/>
                  </a:cubicBezTo>
                  <a:cubicBezTo>
                    <a:pt x="354965" y="2130"/>
                    <a:pt x="355121" y="2600"/>
                    <a:pt x="355127" y="3085"/>
                  </a:cubicBezTo>
                  <a:close/>
                  <a:moveTo>
                    <a:pt x="338630" y="72539"/>
                  </a:moveTo>
                  <a:cubicBezTo>
                    <a:pt x="334949" y="67770"/>
                    <a:pt x="330620" y="63539"/>
                    <a:pt x="325768" y="59968"/>
                  </a:cubicBezTo>
                  <a:cubicBezTo>
                    <a:pt x="322001" y="57208"/>
                    <a:pt x="317463" y="55696"/>
                    <a:pt x="312794" y="55645"/>
                  </a:cubicBezTo>
                  <a:cubicBezTo>
                    <a:pt x="309028" y="55529"/>
                    <a:pt x="305318" y="56570"/>
                    <a:pt x="302164" y="58628"/>
                  </a:cubicBezTo>
                  <a:cubicBezTo>
                    <a:pt x="299214" y="60652"/>
                    <a:pt x="296780" y="63339"/>
                    <a:pt x="295056" y="66474"/>
                  </a:cubicBezTo>
                  <a:cubicBezTo>
                    <a:pt x="293171" y="69924"/>
                    <a:pt x="291832" y="73646"/>
                    <a:pt x="291087" y="77507"/>
                  </a:cubicBezTo>
                  <a:cubicBezTo>
                    <a:pt x="290257" y="81629"/>
                    <a:pt x="289842" y="85823"/>
                    <a:pt x="289847" y="90028"/>
                  </a:cubicBezTo>
                  <a:cubicBezTo>
                    <a:pt x="289841" y="94452"/>
                    <a:pt x="290189" y="98869"/>
                    <a:pt x="290888" y="103237"/>
                  </a:cubicBezTo>
                  <a:cubicBezTo>
                    <a:pt x="291480" y="107231"/>
                    <a:pt x="292702" y="111106"/>
                    <a:pt x="294510" y="114717"/>
                  </a:cubicBezTo>
                  <a:cubicBezTo>
                    <a:pt x="296109" y="117917"/>
                    <a:pt x="298463" y="120680"/>
                    <a:pt x="301368" y="122767"/>
                  </a:cubicBezTo>
                  <a:cubicBezTo>
                    <a:pt x="304537" y="124880"/>
                    <a:pt x="308292" y="125939"/>
                    <a:pt x="312097" y="125793"/>
                  </a:cubicBezTo>
                  <a:cubicBezTo>
                    <a:pt x="314234" y="125801"/>
                    <a:pt x="316360" y="125500"/>
                    <a:pt x="318411" y="124900"/>
                  </a:cubicBezTo>
                  <a:cubicBezTo>
                    <a:pt x="320617" y="124217"/>
                    <a:pt x="322710" y="123214"/>
                    <a:pt x="324625" y="121923"/>
                  </a:cubicBezTo>
                  <a:cubicBezTo>
                    <a:pt x="327000" y="120320"/>
                    <a:pt x="329224" y="118506"/>
                    <a:pt x="331273" y="116503"/>
                  </a:cubicBezTo>
                  <a:cubicBezTo>
                    <a:pt x="333907" y="113941"/>
                    <a:pt x="336364" y="111204"/>
                    <a:pt x="338629" y="108311"/>
                  </a:cubicBezTo>
                  <a:close/>
                  <a:moveTo>
                    <a:pt x="403724" y="15799"/>
                  </a:moveTo>
                  <a:cubicBezTo>
                    <a:pt x="404050" y="18603"/>
                    <a:pt x="403262" y="21423"/>
                    <a:pt x="401529" y="23650"/>
                  </a:cubicBezTo>
                  <a:cubicBezTo>
                    <a:pt x="399194" y="25305"/>
                    <a:pt x="396335" y="26049"/>
                    <a:pt x="393491" y="25740"/>
                  </a:cubicBezTo>
                  <a:cubicBezTo>
                    <a:pt x="390696" y="26046"/>
                    <a:pt x="387887" y="25320"/>
                    <a:pt x="385590" y="23700"/>
                  </a:cubicBezTo>
                  <a:cubicBezTo>
                    <a:pt x="383895" y="21512"/>
                    <a:pt x="383125" y="18747"/>
                    <a:pt x="383444" y="15997"/>
                  </a:cubicBezTo>
                  <a:cubicBezTo>
                    <a:pt x="383119" y="13196"/>
                    <a:pt x="383907" y="10378"/>
                    <a:pt x="385640" y="8152"/>
                  </a:cubicBezTo>
                  <a:cubicBezTo>
                    <a:pt x="387976" y="6493"/>
                    <a:pt x="390841" y="5749"/>
                    <a:pt x="393690" y="6062"/>
                  </a:cubicBezTo>
                  <a:cubicBezTo>
                    <a:pt x="396480" y="5758"/>
                    <a:pt x="399285" y="6484"/>
                    <a:pt x="401578" y="8103"/>
                  </a:cubicBezTo>
                  <a:cubicBezTo>
                    <a:pt x="403272" y="10289"/>
                    <a:pt x="404043" y="13051"/>
                    <a:pt x="403724" y="15798"/>
                  </a:cubicBezTo>
                  <a:close/>
                  <a:moveTo>
                    <a:pt x="401826" y="135432"/>
                  </a:moveTo>
                  <a:cubicBezTo>
                    <a:pt x="401846" y="135912"/>
                    <a:pt x="401707" y="136386"/>
                    <a:pt x="401429" y="136778"/>
                  </a:cubicBezTo>
                  <a:cubicBezTo>
                    <a:pt x="401090" y="137200"/>
                    <a:pt x="400645" y="137525"/>
                    <a:pt x="400139" y="137721"/>
                  </a:cubicBezTo>
                  <a:cubicBezTo>
                    <a:pt x="399345" y="138037"/>
                    <a:pt x="398510" y="138237"/>
                    <a:pt x="397659" y="138316"/>
                  </a:cubicBezTo>
                  <a:cubicBezTo>
                    <a:pt x="396308" y="138462"/>
                    <a:pt x="394949" y="138529"/>
                    <a:pt x="393590" y="138515"/>
                  </a:cubicBezTo>
                  <a:cubicBezTo>
                    <a:pt x="392260" y="138528"/>
                    <a:pt x="390931" y="138461"/>
                    <a:pt x="389609" y="138316"/>
                  </a:cubicBezTo>
                  <a:cubicBezTo>
                    <a:pt x="388743" y="138232"/>
                    <a:pt x="387892" y="138031"/>
                    <a:pt x="387078" y="137721"/>
                  </a:cubicBezTo>
                  <a:cubicBezTo>
                    <a:pt x="386562" y="137546"/>
                    <a:pt x="386112" y="137217"/>
                    <a:pt x="385789" y="136778"/>
                  </a:cubicBezTo>
                  <a:cubicBezTo>
                    <a:pt x="385544" y="136373"/>
                    <a:pt x="385423" y="135905"/>
                    <a:pt x="385441" y="135432"/>
                  </a:cubicBezTo>
                  <a:lnTo>
                    <a:pt x="385441" y="46008"/>
                  </a:lnTo>
                  <a:cubicBezTo>
                    <a:pt x="385437" y="45555"/>
                    <a:pt x="385557" y="45108"/>
                    <a:pt x="385789" y="44718"/>
                  </a:cubicBezTo>
                  <a:cubicBezTo>
                    <a:pt x="386097" y="44253"/>
                    <a:pt x="386551" y="43902"/>
                    <a:pt x="387078" y="43720"/>
                  </a:cubicBezTo>
                  <a:cubicBezTo>
                    <a:pt x="387893" y="43415"/>
                    <a:pt x="388744" y="43215"/>
                    <a:pt x="389609" y="43125"/>
                  </a:cubicBezTo>
                  <a:cubicBezTo>
                    <a:pt x="390931" y="42979"/>
                    <a:pt x="392260" y="42913"/>
                    <a:pt x="393590" y="42926"/>
                  </a:cubicBezTo>
                  <a:cubicBezTo>
                    <a:pt x="394949" y="42912"/>
                    <a:pt x="396308" y="42978"/>
                    <a:pt x="397659" y="43125"/>
                  </a:cubicBezTo>
                  <a:cubicBezTo>
                    <a:pt x="398509" y="43210"/>
                    <a:pt x="399343" y="43410"/>
                    <a:pt x="400139" y="43720"/>
                  </a:cubicBezTo>
                  <a:cubicBezTo>
                    <a:pt x="400656" y="43923"/>
                    <a:pt x="401103" y="44270"/>
                    <a:pt x="401429" y="44718"/>
                  </a:cubicBezTo>
                  <a:cubicBezTo>
                    <a:pt x="401693" y="45097"/>
                    <a:pt x="401832" y="45548"/>
                    <a:pt x="401826" y="46008"/>
                  </a:cubicBezTo>
                  <a:close/>
                  <a:moveTo>
                    <a:pt x="506860" y="50083"/>
                  </a:moveTo>
                  <a:cubicBezTo>
                    <a:pt x="506979" y="51808"/>
                    <a:pt x="506655" y="53536"/>
                    <a:pt x="505917" y="55100"/>
                  </a:cubicBezTo>
                  <a:cubicBezTo>
                    <a:pt x="505452" y="56027"/>
                    <a:pt x="504511" y="56619"/>
                    <a:pt x="503474" y="56638"/>
                  </a:cubicBezTo>
                  <a:lnTo>
                    <a:pt x="490661" y="56638"/>
                  </a:lnTo>
                  <a:cubicBezTo>
                    <a:pt x="492878" y="58857"/>
                    <a:pt x="494547" y="61562"/>
                    <a:pt x="495535" y="64539"/>
                  </a:cubicBezTo>
                  <a:cubicBezTo>
                    <a:pt x="496461" y="67447"/>
                    <a:pt x="496930" y="70480"/>
                    <a:pt x="496924" y="73532"/>
                  </a:cubicBezTo>
                  <a:cubicBezTo>
                    <a:pt x="497013" y="78223"/>
                    <a:pt x="496166" y="82884"/>
                    <a:pt x="494431" y="87244"/>
                  </a:cubicBezTo>
                  <a:cubicBezTo>
                    <a:pt x="492863" y="91101"/>
                    <a:pt x="490437" y="94550"/>
                    <a:pt x="487337" y="97329"/>
                  </a:cubicBezTo>
                  <a:cubicBezTo>
                    <a:pt x="484133" y="100148"/>
                    <a:pt x="480396" y="102295"/>
                    <a:pt x="476347" y="103642"/>
                  </a:cubicBezTo>
                  <a:cubicBezTo>
                    <a:pt x="471799" y="105148"/>
                    <a:pt x="467033" y="105885"/>
                    <a:pt x="462244" y="105825"/>
                  </a:cubicBezTo>
                  <a:cubicBezTo>
                    <a:pt x="458732" y="105845"/>
                    <a:pt x="455236" y="105360"/>
                    <a:pt x="451862" y="104386"/>
                  </a:cubicBezTo>
                  <a:cubicBezTo>
                    <a:pt x="449114" y="103687"/>
                    <a:pt x="446531" y="102455"/>
                    <a:pt x="444259" y="100758"/>
                  </a:cubicBezTo>
                  <a:cubicBezTo>
                    <a:pt x="443067" y="101947"/>
                    <a:pt x="442078" y="103324"/>
                    <a:pt x="441332" y="104833"/>
                  </a:cubicBezTo>
                  <a:cubicBezTo>
                    <a:pt x="440541" y="106473"/>
                    <a:pt x="440150" y="108277"/>
                    <a:pt x="440191" y="110098"/>
                  </a:cubicBezTo>
                  <a:cubicBezTo>
                    <a:pt x="440200" y="112446"/>
                    <a:pt x="441419" y="114624"/>
                    <a:pt x="443415" y="115859"/>
                  </a:cubicBezTo>
                  <a:cubicBezTo>
                    <a:pt x="445977" y="117510"/>
                    <a:pt x="448965" y="118374"/>
                    <a:pt x="452011" y="118346"/>
                  </a:cubicBezTo>
                  <a:lnTo>
                    <a:pt x="475355" y="119339"/>
                  </a:lnTo>
                  <a:cubicBezTo>
                    <a:pt x="479493" y="119424"/>
                    <a:pt x="483604" y="120041"/>
                    <a:pt x="487585" y="121174"/>
                  </a:cubicBezTo>
                  <a:cubicBezTo>
                    <a:pt x="491047" y="122152"/>
                    <a:pt x="494310" y="123733"/>
                    <a:pt x="497222" y="125844"/>
                  </a:cubicBezTo>
                  <a:cubicBezTo>
                    <a:pt x="499887" y="127805"/>
                    <a:pt x="502061" y="130356"/>
                    <a:pt x="503573" y="133299"/>
                  </a:cubicBezTo>
                  <a:cubicBezTo>
                    <a:pt x="505157" y="136491"/>
                    <a:pt x="505944" y="140019"/>
                    <a:pt x="505867" y="143581"/>
                  </a:cubicBezTo>
                  <a:cubicBezTo>
                    <a:pt x="505877" y="147634"/>
                    <a:pt x="504991" y="151638"/>
                    <a:pt x="503275" y="155309"/>
                  </a:cubicBezTo>
                  <a:cubicBezTo>
                    <a:pt x="501449" y="159145"/>
                    <a:pt x="498747" y="162497"/>
                    <a:pt x="495386" y="165095"/>
                  </a:cubicBezTo>
                  <a:cubicBezTo>
                    <a:pt x="491332" y="168164"/>
                    <a:pt x="486725" y="170423"/>
                    <a:pt x="481817" y="171750"/>
                  </a:cubicBezTo>
                  <a:cubicBezTo>
                    <a:pt x="475475" y="173485"/>
                    <a:pt x="468917" y="174305"/>
                    <a:pt x="462343" y="174187"/>
                  </a:cubicBezTo>
                  <a:cubicBezTo>
                    <a:pt x="456149" y="174293"/>
                    <a:pt x="449963" y="173678"/>
                    <a:pt x="443912" y="172352"/>
                  </a:cubicBezTo>
                  <a:cubicBezTo>
                    <a:pt x="439502" y="171395"/>
                    <a:pt x="435286" y="169697"/>
                    <a:pt x="431446" y="167328"/>
                  </a:cubicBezTo>
                  <a:cubicBezTo>
                    <a:pt x="428447" y="165483"/>
                    <a:pt x="426008" y="162857"/>
                    <a:pt x="424388" y="159731"/>
                  </a:cubicBezTo>
                  <a:cubicBezTo>
                    <a:pt x="422922" y="156749"/>
                    <a:pt x="422174" y="153466"/>
                    <a:pt x="422205" y="150143"/>
                  </a:cubicBezTo>
                  <a:cubicBezTo>
                    <a:pt x="422198" y="147997"/>
                    <a:pt x="422464" y="145858"/>
                    <a:pt x="422999" y="143780"/>
                  </a:cubicBezTo>
                  <a:cubicBezTo>
                    <a:pt x="423527" y="141720"/>
                    <a:pt x="424346" y="139747"/>
                    <a:pt x="425430" y="137919"/>
                  </a:cubicBezTo>
                  <a:cubicBezTo>
                    <a:pt x="426573" y="135994"/>
                    <a:pt x="427939" y="134210"/>
                    <a:pt x="429499" y="132604"/>
                  </a:cubicBezTo>
                  <a:cubicBezTo>
                    <a:pt x="431250" y="130800"/>
                    <a:pt x="433128" y="129123"/>
                    <a:pt x="435117" y="127587"/>
                  </a:cubicBezTo>
                  <a:cubicBezTo>
                    <a:pt x="432183" y="126204"/>
                    <a:pt x="429689" y="124036"/>
                    <a:pt x="427911" y="121323"/>
                  </a:cubicBezTo>
                  <a:cubicBezTo>
                    <a:pt x="426380" y="118884"/>
                    <a:pt x="425571" y="116060"/>
                    <a:pt x="425579" y="113180"/>
                  </a:cubicBezTo>
                  <a:cubicBezTo>
                    <a:pt x="425516" y="109421"/>
                    <a:pt x="426367" y="105703"/>
                    <a:pt x="428060" y="102346"/>
                  </a:cubicBezTo>
                  <a:cubicBezTo>
                    <a:pt x="429687" y="99212"/>
                    <a:pt x="431764" y="96333"/>
                    <a:pt x="434224" y="93800"/>
                  </a:cubicBezTo>
                  <a:cubicBezTo>
                    <a:pt x="432151" y="91325"/>
                    <a:pt x="430504" y="88523"/>
                    <a:pt x="429350" y="85508"/>
                  </a:cubicBezTo>
                  <a:cubicBezTo>
                    <a:pt x="428075" y="81921"/>
                    <a:pt x="427469" y="78131"/>
                    <a:pt x="427564" y="74326"/>
                  </a:cubicBezTo>
                  <a:cubicBezTo>
                    <a:pt x="427491" y="69628"/>
                    <a:pt x="428368" y="64964"/>
                    <a:pt x="430144" y="60614"/>
                  </a:cubicBezTo>
                  <a:cubicBezTo>
                    <a:pt x="431765" y="56728"/>
                    <a:pt x="434207" y="53238"/>
                    <a:pt x="437301" y="50381"/>
                  </a:cubicBezTo>
                  <a:cubicBezTo>
                    <a:pt x="440484" y="47520"/>
                    <a:pt x="444220" y="45339"/>
                    <a:pt x="448278" y="43975"/>
                  </a:cubicBezTo>
                  <a:cubicBezTo>
                    <a:pt x="452773" y="42446"/>
                    <a:pt x="457496" y="41689"/>
                    <a:pt x="462244" y="41736"/>
                  </a:cubicBezTo>
                  <a:cubicBezTo>
                    <a:pt x="464785" y="41726"/>
                    <a:pt x="467325" y="41875"/>
                    <a:pt x="469847" y="42183"/>
                  </a:cubicBezTo>
                  <a:cubicBezTo>
                    <a:pt x="472071" y="42458"/>
                    <a:pt x="474275" y="42872"/>
                    <a:pt x="476446" y="43423"/>
                  </a:cubicBezTo>
                  <a:lnTo>
                    <a:pt x="503474" y="43423"/>
                  </a:lnTo>
                  <a:cubicBezTo>
                    <a:pt x="504575" y="43408"/>
                    <a:pt x="505577" y="44056"/>
                    <a:pt x="506016" y="45067"/>
                  </a:cubicBezTo>
                  <a:cubicBezTo>
                    <a:pt x="506669" y="46654"/>
                    <a:pt x="506957" y="48368"/>
                    <a:pt x="506860" y="50082"/>
                  </a:cubicBezTo>
                  <a:close/>
                  <a:moveTo>
                    <a:pt x="489470" y="144474"/>
                  </a:moveTo>
                  <a:cubicBezTo>
                    <a:pt x="489599" y="140878"/>
                    <a:pt x="487797" y="137487"/>
                    <a:pt x="484744" y="135581"/>
                  </a:cubicBezTo>
                  <a:cubicBezTo>
                    <a:pt x="480886" y="133297"/>
                    <a:pt x="476463" y="132145"/>
                    <a:pt x="471981" y="132257"/>
                  </a:cubicBezTo>
                  <a:lnTo>
                    <a:pt x="448823" y="131463"/>
                  </a:lnTo>
                  <a:cubicBezTo>
                    <a:pt x="446956" y="132885"/>
                    <a:pt x="445213" y="134464"/>
                    <a:pt x="443614" y="136182"/>
                  </a:cubicBezTo>
                  <a:cubicBezTo>
                    <a:pt x="442391" y="137489"/>
                    <a:pt x="441310" y="138921"/>
                    <a:pt x="440389" y="140455"/>
                  </a:cubicBezTo>
                  <a:cubicBezTo>
                    <a:pt x="439630" y="141699"/>
                    <a:pt x="439073" y="143056"/>
                    <a:pt x="438739" y="144474"/>
                  </a:cubicBezTo>
                  <a:cubicBezTo>
                    <a:pt x="438441" y="145812"/>
                    <a:pt x="438290" y="147178"/>
                    <a:pt x="438293" y="148549"/>
                  </a:cubicBezTo>
                  <a:cubicBezTo>
                    <a:pt x="438283" y="152843"/>
                    <a:pt x="440878" y="156714"/>
                    <a:pt x="444854" y="158335"/>
                  </a:cubicBezTo>
                  <a:cubicBezTo>
                    <a:pt x="450614" y="160828"/>
                    <a:pt x="456869" y="161967"/>
                    <a:pt x="463137" y="161665"/>
                  </a:cubicBezTo>
                  <a:cubicBezTo>
                    <a:pt x="467339" y="161760"/>
                    <a:pt x="471534" y="161276"/>
                    <a:pt x="475603" y="160227"/>
                  </a:cubicBezTo>
                  <a:cubicBezTo>
                    <a:pt x="478520" y="159473"/>
                    <a:pt x="481267" y="158175"/>
                    <a:pt x="483702" y="156400"/>
                  </a:cubicBezTo>
                  <a:cubicBezTo>
                    <a:pt x="485620" y="154987"/>
                    <a:pt x="487145" y="153106"/>
                    <a:pt x="488130" y="150936"/>
                  </a:cubicBezTo>
                  <a:cubicBezTo>
                    <a:pt x="489020" y="148898"/>
                    <a:pt x="489476" y="146697"/>
                    <a:pt x="489469" y="144474"/>
                  </a:cubicBezTo>
                  <a:close/>
                  <a:moveTo>
                    <a:pt x="481222" y="73631"/>
                  </a:moveTo>
                  <a:cubicBezTo>
                    <a:pt x="481535" y="68396"/>
                    <a:pt x="479724" y="63256"/>
                    <a:pt x="476198" y="59373"/>
                  </a:cubicBezTo>
                  <a:cubicBezTo>
                    <a:pt x="472360" y="55770"/>
                    <a:pt x="467200" y="53918"/>
                    <a:pt x="461946" y="54257"/>
                  </a:cubicBezTo>
                  <a:cubicBezTo>
                    <a:pt x="459099" y="54191"/>
                    <a:pt x="456270" y="54733"/>
                    <a:pt x="453648" y="55845"/>
                  </a:cubicBezTo>
                  <a:cubicBezTo>
                    <a:pt x="451386" y="56838"/>
                    <a:pt x="449380" y="58333"/>
                    <a:pt x="447782" y="60217"/>
                  </a:cubicBezTo>
                  <a:cubicBezTo>
                    <a:pt x="446212" y="62101"/>
                    <a:pt x="445031" y="64279"/>
                    <a:pt x="444309" y="66623"/>
                  </a:cubicBezTo>
                  <a:cubicBezTo>
                    <a:pt x="443543" y="69085"/>
                    <a:pt x="443159" y="71649"/>
                    <a:pt x="443167" y="74227"/>
                  </a:cubicBezTo>
                  <a:cubicBezTo>
                    <a:pt x="442288" y="83833"/>
                    <a:pt x="449363" y="92333"/>
                    <a:pt x="458970" y="93213"/>
                  </a:cubicBezTo>
                  <a:cubicBezTo>
                    <a:pt x="460060" y="93312"/>
                    <a:pt x="461156" y="93309"/>
                    <a:pt x="462245" y="93204"/>
                  </a:cubicBezTo>
                  <a:cubicBezTo>
                    <a:pt x="465136" y="93273"/>
                    <a:pt x="468010" y="92750"/>
                    <a:pt x="470691" y="91666"/>
                  </a:cubicBezTo>
                  <a:cubicBezTo>
                    <a:pt x="472965" y="90716"/>
                    <a:pt x="474990" y="89254"/>
                    <a:pt x="476607" y="87393"/>
                  </a:cubicBezTo>
                  <a:cubicBezTo>
                    <a:pt x="478172" y="85541"/>
                    <a:pt x="479352" y="83397"/>
                    <a:pt x="480080" y="81086"/>
                  </a:cubicBezTo>
                  <a:cubicBezTo>
                    <a:pt x="480843" y="78674"/>
                    <a:pt x="481228" y="76160"/>
                    <a:pt x="481221" y="73631"/>
                  </a:cubicBezTo>
                  <a:close/>
                  <a:moveTo>
                    <a:pt x="602541" y="86847"/>
                  </a:moveTo>
                  <a:cubicBezTo>
                    <a:pt x="602749" y="88884"/>
                    <a:pt x="602035" y="90907"/>
                    <a:pt x="600593" y="92361"/>
                  </a:cubicBezTo>
                  <a:cubicBezTo>
                    <a:pt x="599361" y="93427"/>
                    <a:pt x="597783" y="94009"/>
                    <a:pt x="596153" y="93998"/>
                  </a:cubicBezTo>
                  <a:lnTo>
                    <a:pt x="537261" y="93998"/>
                  </a:lnTo>
                  <a:cubicBezTo>
                    <a:pt x="537207" y="98514"/>
                    <a:pt x="537710" y="103020"/>
                    <a:pt x="538762" y="107412"/>
                  </a:cubicBezTo>
                  <a:cubicBezTo>
                    <a:pt x="539640" y="111154"/>
                    <a:pt x="541344" y="114652"/>
                    <a:pt x="543748" y="117652"/>
                  </a:cubicBezTo>
                  <a:cubicBezTo>
                    <a:pt x="546177" y="120569"/>
                    <a:pt x="549305" y="122824"/>
                    <a:pt x="552840" y="124207"/>
                  </a:cubicBezTo>
                  <a:cubicBezTo>
                    <a:pt x="557206" y="125845"/>
                    <a:pt x="561847" y="126622"/>
                    <a:pt x="566508" y="126495"/>
                  </a:cubicBezTo>
                  <a:cubicBezTo>
                    <a:pt x="570330" y="126535"/>
                    <a:pt x="574145" y="126184"/>
                    <a:pt x="577895" y="125447"/>
                  </a:cubicBezTo>
                  <a:cubicBezTo>
                    <a:pt x="580821" y="124862"/>
                    <a:pt x="583705" y="124083"/>
                    <a:pt x="586528" y="123115"/>
                  </a:cubicBezTo>
                  <a:cubicBezTo>
                    <a:pt x="588959" y="122253"/>
                    <a:pt x="590956" y="121474"/>
                    <a:pt x="592519" y="120777"/>
                  </a:cubicBezTo>
                  <a:cubicBezTo>
                    <a:pt x="593626" y="120211"/>
                    <a:pt x="594829" y="119858"/>
                    <a:pt x="596066" y="119736"/>
                  </a:cubicBezTo>
                  <a:cubicBezTo>
                    <a:pt x="596989" y="119704"/>
                    <a:pt x="597831" y="120262"/>
                    <a:pt x="598162" y="121125"/>
                  </a:cubicBezTo>
                  <a:cubicBezTo>
                    <a:pt x="598398" y="121748"/>
                    <a:pt x="598548" y="122402"/>
                    <a:pt x="598608" y="123066"/>
                  </a:cubicBezTo>
                  <a:cubicBezTo>
                    <a:pt x="598721" y="124071"/>
                    <a:pt x="598776" y="125082"/>
                    <a:pt x="598769" y="126093"/>
                  </a:cubicBezTo>
                  <a:cubicBezTo>
                    <a:pt x="598770" y="126954"/>
                    <a:pt x="598733" y="127705"/>
                    <a:pt x="598671" y="128331"/>
                  </a:cubicBezTo>
                  <a:cubicBezTo>
                    <a:pt x="598596" y="128964"/>
                    <a:pt x="598522" y="129522"/>
                    <a:pt x="598423" y="130018"/>
                  </a:cubicBezTo>
                  <a:cubicBezTo>
                    <a:pt x="598330" y="130492"/>
                    <a:pt x="598158" y="130947"/>
                    <a:pt x="597915" y="131365"/>
                  </a:cubicBezTo>
                  <a:cubicBezTo>
                    <a:pt x="597672" y="131785"/>
                    <a:pt x="597372" y="132169"/>
                    <a:pt x="597022" y="132506"/>
                  </a:cubicBezTo>
                  <a:cubicBezTo>
                    <a:pt x="596028" y="133238"/>
                    <a:pt x="594944" y="133838"/>
                    <a:pt x="593797" y="134292"/>
                  </a:cubicBezTo>
                  <a:cubicBezTo>
                    <a:pt x="591546" y="135288"/>
                    <a:pt x="589219" y="136103"/>
                    <a:pt x="586839" y="136729"/>
                  </a:cubicBezTo>
                  <a:cubicBezTo>
                    <a:pt x="583584" y="137614"/>
                    <a:pt x="580283" y="138326"/>
                    <a:pt x="576953" y="138863"/>
                  </a:cubicBezTo>
                  <a:cubicBezTo>
                    <a:pt x="572996" y="139511"/>
                    <a:pt x="568993" y="139826"/>
                    <a:pt x="564984" y="139806"/>
                  </a:cubicBezTo>
                  <a:cubicBezTo>
                    <a:pt x="558410" y="139934"/>
                    <a:pt x="551867" y="138893"/>
                    <a:pt x="545659" y="136729"/>
                  </a:cubicBezTo>
                  <a:cubicBezTo>
                    <a:pt x="540351" y="134820"/>
                    <a:pt x="535566" y="131689"/>
                    <a:pt x="531692" y="127588"/>
                  </a:cubicBezTo>
                  <a:cubicBezTo>
                    <a:pt x="527738" y="123225"/>
                    <a:pt x="524817" y="118028"/>
                    <a:pt x="523146" y="112381"/>
                  </a:cubicBezTo>
                  <a:cubicBezTo>
                    <a:pt x="521113" y="105482"/>
                    <a:pt x="520142" y="98313"/>
                    <a:pt x="520269" y="91122"/>
                  </a:cubicBezTo>
                  <a:cubicBezTo>
                    <a:pt x="520171" y="84102"/>
                    <a:pt x="521176" y="77110"/>
                    <a:pt x="523246" y="70401"/>
                  </a:cubicBezTo>
                  <a:cubicBezTo>
                    <a:pt x="525017" y="64671"/>
                    <a:pt x="527943" y="59363"/>
                    <a:pt x="531841" y="54804"/>
                  </a:cubicBezTo>
                  <a:cubicBezTo>
                    <a:pt x="535565" y="50544"/>
                    <a:pt x="540204" y="47181"/>
                    <a:pt x="545411" y="44968"/>
                  </a:cubicBezTo>
                  <a:cubicBezTo>
                    <a:pt x="551041" y="42615"/>
                    <a:pt x="557096" y="41448"/>
                    <a:pt x="563197" y="41539"/>
                  </a:cubicBezTo>
                  <a:cubicBezTo>
                    <a:pt x="569349" y="41370"/>
                    <a:pt x="575465" y="42523"/>
                    <a:pt x="581133" y="44919"/>
                  </a:cubicBezTo>
                  <a:cubicBezTo>
                    <a:pt x="585824" y="46991"/>
                    <a:pt x="589984" y="50100"/>
                    <a:pt x="593301" y="54011"/>
                  </a:cubicBezTo>
                  <a:cubicBezTo>
                    <a:pt x="596547" y="57945"/>
                    <a:pt x="598934" y="62514"/>
                    <a:pt x="600309" y="67425"/>
                  </a:cubicBezTo>
                  <a:cubicBezTo>
                    <a:pt x="601827" y="72772"/>
                    <a:pt x="602579" y="78308"/>
                    <a:pt x="602542" y="83866"/>
                  </a:cubicBezTo>
                  <a:close/>
                  <a:moveTo>
                    <a:pt x="586044" y="81979"/>
                  </a:moveTo>
                  <a:cubicBezTo>
                    <a:pt x="586655" y="74748"/>
                    <a:pt x="584614" y="67542"/>
                    <a:pt x="580301" y="61705"/>
                  </a:cubicBezTo>
                  <a:cubicBezTo>
                    <a:pt x="575788" y="56596"/>
                    <a:pt x="569154" y="53879"/>
                    <a:pt x="562353" y="54356"/>
                  </a:cubicBezTo>
                  <a:cubicBezTo>
                    <a:pt x="558660" y="54276"/>
                    <a:pt x="555000" y="55057"/>
                    <a:pt x="551661" y="56638"/>
                  </a:cubicBezTo>
                  <a:cubicBezTo>
                    <a:pt x="548688" y="58083"/>
                    <a:pt x="546060" y="60152"/>
                    <a:pt x="543959" y="62703"/>
                  </a:cubicBezTo>
                  <a:cubicBezTo>
                    <a:pt x="541834" y="65317"/>
                    <a:pt x="540207" y="68297"/>
                    <a:pt x="539159" y="71498"/>
                  </a:cubicBezTo>
                  <a:cubicBezTo>
                    <a:pt x="538023" y="74881"/>
                    <a:pt x="537383" y="78412"/>
                    <a:pt x="537261" y="81979"/>
                  </a:cubicBezTo>
                  <a:close/>
                  <a:moveTo>
                    <a:pt x="806133" y="135432"/>
                  </a:moveTo>
                  <a:cubicBezTo>
                    <a:pt x="806147" y="135911"/>
                    <a:pt x="806008" y="136383"/>
                    <a:pt x="805736" y="136778"/>
                  </a:cubicBezTo>
                  <a:cubicBezTo>
                    <a:pt x="805396" y="137200"/>
                    <a:pt x="804951" y="137525"/>
                    <a:pt x="804446" y="137721"/>
                  </a:cubicBezTo>
                  <a:cubicBezTo>
                    <a:pt x="803651" y="138037"/>
                    <a:pt x="802817" y="138237"/>
                    <a:pt x="801965" y="138316"/>
                  </a:cubicBezTo>
                  <a:cubicBezTo>
                    <a:pt x="800644" y="138461"/>
                    <a:pt x="799314" y="138527"/>
                    <a:pt x="797984" y="138515"/>
                  </a:cubicBezTo>
                  <a:cubicBezTo>
                    <a:pt x="796625" y="138529"/>
                    <a:pt x="795267" y="138463"/>
                    <a:pt x="793915" y="138316"/>
                  </a:cubicBezTo>
                  <a:cubicBezTo>
                    <a:pt x="793045" y="138233"/>
                    <a:pt x="792190" y="138033"/>
                    <a:pt x="791373" y="137721"/>
                  </a:cubicBezTo>
                  <a:cubicBezTo>
                    <a:pt x="790852" y="137528"/>
                    <a:pt x="790390" y="137203"/>
                    <a:pt x="790033" y="136778"/>
                  </a:cubicBezTo>
                  <a:cubicBezTo>
                    <a:pt x="789761" y="136383"/>
                    <a:pt x="789622" y="135912"/>
                    <a:pt x="789636" y="135432"/>
                  </a:cubicBezTo>
                  <a:lnTo>
                    <a:pt x="789636" y="81086"/>
                  </a:lnTo>
                  <a:cubicBezTo>
                    <a:pt x="789670" y="77614"/>
                    <a:pt x="789338" y="74149"/>
                    <a:pt x="788644" y="70747"/>
                  </a:cubicBezTo>
                  <a:cubicBezTo>
                    <a:pt x="788086" y="67894"/>
                    <a:pt x="787010" y="65168"/>
                    <a:pt x="785469" y="62703"/>
                  </a:cubicBezTo>
                  <a:cubicBezTo>
                    <a:pt x="784090" y="60527"/>
                    <a:pt x="782172" y="58745"/>
                    <a:pt x="779899" y="57531"/>
                  </a:cubicBezTo>
                  <a:cubicBezTo>
                    <a:pt x="777437" y="56290"/>
                    <a:pt x="774705" y="55677"/>
                    <a:pt x="771949" y="55745"/>
                  </a:cubicBezTo>
                  <a:cubicBezTo>
                    <a:pt x="767776" y="55893"/>
                    <a:pt x="763772" y="57432"/>
                    <a:pt x="760575" y="60117"/>
                  </a:cubicBezTo>
                  <a:cubicBezTo>
                    <a:pt x="755909" y="63895"/>
                    <a:pt x="751693" y="68196"/>
                    <a:pt x="748010" y="72936"/>
                  </a:cubicBezTo>
                  <a:lnTo>
                    <a:pt x="748010" y="135432"/>
                  </a:lnTo>
                  <a:cubicBezTo>
                    <a:pt x="748024" y="135911"/>
                    <a:pt x="747885" y="136383"/>
                    <a:pt x="747613" y="136778"/>
                  </a:cubicBezTo>
                  <a:cubicBezTo>
                    <a:pt x="747256" y="137203"/>
                    <a:pt x="746794" y="137528"/>
                    <a:pt x="746273" y="137720"/>
                  </a:cubicBezTo>
                  <a:cubicBezTo>
                    <a:pt x="745456" y="138032"/>
                    <a:pt x="744601" y="138233"/>
                    <a:pt x="743731" y="138316"/>
                  </a:cubicBezTo>
                  <a:cubicBezTo>
                    <a:pt x="742413" y="138461"/>
                    <a:pt x="741087" y="138527"/>
                    <a:pt x="739761" y="138514"/>
                  </a:cubicBezTo>
                  <a:cubicBezTo>
                    <a:pt x="738448" y="138524"/>
                    <a:pt x="737135" y="138458"/>
                    <a:pt x="735830" y="138316"/>
                  </a:cubicBezTo>
                  <a:cubicBezTo>
                    <a:pt x="734947" y="138235"/>
                    <a:pt x="734078" y="138035"/>
                    <a:pt x="733250" y="137720"/>
                  </a:cubicBezTo>
                  <a:cubicBezTo>
                    <a:pt x="732735" y="137542"/>
                    <a:pt x="732286" y="137214"/>
                    <a:pt x="731960" y="136778"/>
                  </a:cubicBezTo>
                  <a:cubicBezTo>
                    <a:pt x="731715" y="136372"/>
                    <a:pt x="731594" y="135905"/>
                    <a:pt x="731612" y="135432"/>
                  </a:cubicBezTo>
                  <a:lnTo>
                    <a:pt x="731612" y="81085"/>
                  </a:lnTo>
                  <a:cubicBezTo>
                    <a:pt x="731646" y="77609"/>
                    <a:pt x="731281" y="74140"/>
                    <a:pt x="730521" y="70747"/>
                  </a:cubicBezTo>
                  <a:cubicBezTo>
                    <a:pt x="729898" y="67898"/>
                    <a:pt x="728790" y="65177"/>
                    <a:pt x="727246" y="62703"/>
                  </a:cubicBezTo>
                  <a:cubicBezTo>
                    <a:pt x="725876" y="60537"/>
                    <a:pt x="723976" y="58757"/>
                    <a:pt x="721727" y="57531"/>
                  </a:cubicBezTo>
                  <a:cubicBezTo>
                    <a:pt x="719282" y="56287"/>
                    <a:pt x="716567" y="55673"/>
                    <a:pt x="713826" y="55744"/>
                  </a:cubicBezTo>
                  <a:cubicBezTo>
                    <a:pt x="709639" y="55895"/>
                    <a:pt x="705620" y="57433"/>
                    <a:pt x="702402" y="60117"/>
                  </a:cubicBezTo>
                  <a:cubicBezTo>
                    <a:pt x="697728" y="63873"/>
                    <a:pt x="693523" y="68177"/>
                    <a:pt x="689874" y="72936"/>
                  </a:cubicBezTo>
                  <a:lnTo>
                    <a:pt x="689874" y="135432"/>
                  </a:lnTo>
                  <a:cubicBezTo>
                    <a:pt x="689894" y="135912"/>
                    <a:pt x="689755" y="136385"/>
                    <a:pt x="689477" y="136778"/>
                  </a:cubicBezTo>
                  <a:cubicBezTo>
                    <a:pt x="689138" y="137200"/>
                    <a:pt x="688693" y="137525"/>
                    <a:pt x="688187" y="137720"/>
                  </a:cubicBezTo>
                  <a:cubicBezTo>
                    <a:pt x="687393" y="138036"/>
                    <a:pt x="686558" y="138237"/>
                    <a:pt x="685707" y="138316"/>
                  </a:cubicBezTo>
                  <a:cubicBezTo>
                    <a:pt x="684356" y="138462"/>
                    <a:pt x="682997" y="138528"/>
                    <a:pt x="681638" y="138514"/>
                  </a:cubicBezTo>
                  <a:cubicBezTo>
                    <a:pt x="680308" y="138527"/>
                    <a:pt x="678979" y="138461"/>
                    <a:pt x="677657" y="138316"/>
                  </a:cubicBezTo>
                  <a:cubicBezTo>
                    <a:pt x="676791" y="138231"/>
                    <a:pt x="675940" y="138031"/>
                    <a:pt x="675126" y="137720"/>
                  </a:cubicBezTo>
                  <a:cubicBezTo>
                    <a:pt x="674610" y="137546"/>
                    <a:pt x="674160" y="137216"/>
                    <a:pt x="673837" y="136778"/>
                  </a:cubicBezTo>
                  <a:cubicBezTo>
                    <a:pt x="673592" y="136373"/>
                    <a:pt x="673471" y="135905"/>
                    <a:pt x="673489" y="135432"/>
                  </a:cubicBezTo>
                  <a:lnTo>
                    <a:pt x="673489" y="46008"/>
                  </a:lnTo>
                  <a:cubicBezTo>
                    <a:pt x="673474" y="45544"/>
                    <a:pt x="673577" y="45083"/>
                    <a:pt x="673787" y="44668"/>
                  </a:cubicBezTo>
                  <a:cubicBezTo>
                    <a:pt x="674076" y="44225"/>
                    <a:pt x="674491" y="43878"/>
                    <a:pt x="674978" y="43670"/>
                  </a:cubicBezTo>
                  <a:cubicBezTo>
                    <a:pt x="675697" y="43338"/>
                    <a:pt x="676470" y="43137"/>
                    <a:pt x="677260" y="43075"/>
                  </a:cubicBezTo>
                  <a:cubicBezTo>
                    <a:pt x="678480" y="42963"/>
                    <a:pt x="679706" y="42913"/>
                    <a:pt x="680931" y="42926"/>
                  </a:cubicBezTo>
                  <a:cubicBezTo>
                    <a:pt x="682395" y="42926"/>
                    <a:pt x="683599" y="42975"/>
                    <a:pt x="684566" y="43074"/>
                  </a:cubicBezTo>
                  <a:cubicBezTo>
                    <a:pt x="685342" y="43124"/>
                    <a:pt x="686101" y="43326"/>
                    <a:pt x="686798" y="43670"/>
                  </a:cubicBezTo>
                  <a:cubicBezTo>
                    <a:pt x="687253" y="43906"/>
                    <a:pt x="687645" y="44248"/>
                    <a:pt x="687939" y="44668"/>
                  </a:cubicBezTo>
                  <a:cubicBezTo>
                    <a:pt x="688183" y="45072"/>
                    <a:pt x="688304" y="45537"/>
                    <a:pt x="688287" y="46008"/>
                  </a:cubicBezTo>
                  <a:lnTo>
                    <a:pt x="688287" y="57835"/>
                  </a:lnTo>
                  <a:cubicBezTo>
                    <a:pt x="692454" y="52926"/>
                    <a:pt x="697409" y="48745"/>
                    <a:pt x="702948" y="45462"/>
                  </a:cubicBezTo>
                  <a:cubicBezTo>
                    <a:pt x="707316" y="42946"/>
                    <a:pt x="712257" y="41594"/>
                    <a:pt x="717299" y="41536"/>
                  </a:cubicBezTo>
                  <a:cubicBezTo>
                    <a:pt x="720675" y="41494"/>
                    <a:pt x="724041" y="41928"/>
                    <a:pt x="727296" y="42826"/>
                  </a:cubicBezTo>
                  <a:cubicBezTo>
                    <a:pt x="730070" y="43609"/>
                    <a:pt x="732701" y="44834"/>
                    <a:pt x="735085" y="46454"/>
                  </a:cubicBezTo>
                  <a:cubicBezTo>
                    <a:pt x="737305" y="47974"/>
                    <a:pt x="739254" y="49855"/>
                    <a:pt x="740853" y="52018"/>
                  </a:cubicBezTo>
                  <a:cubicBezTo>
                    <a:pt x="742479" y="54240"/>
                    <a:pt x="743813" y="56662"/>
                    <a:pt x="744822" y="59224"/>
                  </a:cubicBezTo>
                  <a:cubicBezTo>
                    <a:pt x="747478" y="56299"/>
                    <a:pt x="750316" y="53544"/>
                    <a:pt x="753319" y="50976"/>
                  </a:cubicBezTo>
                  <a:cubicBezTo>
                    <a:pt x="755729" y="48919"/>
                    <a:pt x="758324" y="47090"/>
                    <a:pt x="761071" y="45512"/>
                  </a:cubicBezTo>
                  <a:cubicBezTo>
                    <a:pt x="763355" y="44204"/>
                    <a:pt x="765792" y="43186"/>
                    <a:pt x="768327" y="42479"/>
                  </a:cubicBezTo>
                  <a:cubicBezTo>
                    <a:pt x="770645" y="41856"/>
                    <a:pt x="773034" y="41539"/>
                    <a:pt x="775434" y="41537"/>
                  </a:cubicBezTo>
                  <a:cubicBezTo>
                    <a:pt x="780441" y="41374"/>
                    <a:pt x="785413" y="42414"/>
                    <a:pt x="789934" y="44569"/>
                  </a:cubicBezTo>
                  <a:cubicBezTo>
                    <a:pt x="793698" y="46469"/>
                    <a:pt x="796953" y="49245"/>
                    <a:pt x="799423" y="52663"/>
                  </a:cubicBezTo>
                  <a:cubicBezTo>
                    <a:pt x="801925" y="56235"/>
                    <a:pt x="803684" y="60274"/>
                    <a:pt x="804595" y="64539"/>
                  </a:cubicBezTo>
                  <a:cubicBezTo>
                    <a:pt x="805641" y="69252"/>
                    <a:pt x="806157" y="74068"/>
                    <a:pt x="806133" y="78896"/>
                  </a:cubicBezTo>
                  <a:close/>
                  <a:moveTo>
                    <a:pt x="912357" y="86847"/>
                  </a:moveTo>
                  <a:cubicBezTo>
                    <a:pt x="912566" y="88884"/>
                    <a:pt x="911851" y="90907"/>
                    <a:pt x="910410" y="92361"/>
                  </a:cubicBezTo>
                  <a:cubicBezTo>
                    <a:pt x="909177" y="93427"/>
                    <a:pt x="907599" y="94009"/>
                    <a:pt x="905969" y="93998"/>
                  </a:cubicBezTo>
                  <a:lnTo>
                    <a:pt x="847077" y="93998"/>
                  </a:lnTo>
                  <a:cubicBezTo>
                    <a:pt x="847023" y="98514"/>
                    <a:pt x="847527" y="103020"/>
                    <a:pt x="848578" y="107412"/>
                  </a:cubicBezTo>
                  <a:cubicBezTo>
                    <a:pt x="849456" y="111154"/>
                    <a:pt x="851160" y="114652"/>
                    <a:pt x="853564" y="117652"/>
                  </a:cubicBezTo>
                  <a:cubicBezTo>
                    <a:pt x="855993" y="120569"/>
                    <a:pt x="859121" y="122824"/>
                    <a:pt x="862656" y="124207"/>
                  </a:cubicBezTo>
                  <a:cubicBezTo>
                    <a:pt x="867022" y="125845"/>
                    <a:pt x="871663" y="126622"/>
                    <a:pt x="876325" y="126495"/>
                  </a:cubicBezTo>
                  <a:cubicBezTo>
                    <a:pt x="880146" y="126535"/>
                    <a:pt x="883961" y="126184"/>
                    <a:pt x="887711" y="125447"/>
                  </a:cubicBezTo>
                  <a:cubicBezTo>
                    <a:pt x="890638" y="124862"/>
                    <a:pt x="893521" y="124083"/>
                    <a:pt x="896344" y="123115"/>
                  </a:cubicBezTo>
                  <a:cubicBezTo>
                    <a:pt x="898775" y="122253"/>
                    <a:pt x="900772" y="121474"/>
                    <a:pt x="902335" y="120777"/>
                  </a:cubicBezTo>
                  <a:cubicBezTo>
                    <a:pt x="903442" y="120211"/>
                    <a:pt x="904645" y="119858"/>
                    <a:pt x="905882" y="119736"/>
                  </a:cubicBezTo>
                  <a:cubicBezTo>
                    <a:pt x="906806" y="119704"/>
                    <a:pt x="907648" y="120262"/>
                    <a:pt x="907978" y="121125"/>
                  </a:cubicBezTo>
                  <a:cubicBezTo>
                    <a:pt x="908214" y="121748"/>
                    <a:pt x="908365" y="122402"/>
                    <a:pt x="908424" y="123066"/>
                  </a:cubicBezTo>
                  <a:cubicBezTo>
                    <a:pt x="908538" y="124071"/>
                    <a:pt x="908592" y="125082"/>
                    <a:pt x="908586" y="126093"/>
                  </a:cubicBezTo>
                  <a:cubicBezTo>
                    <a:pt x="908586" y="126954"/>
                    <a:pt x="908549" y="127705"/>
                    <a:pt x="908487" y="128331"/>
                  </a:cubicBezTo>
                  <a:cubicBezTo>
                    <a:pt x="908413" y="128964"/>
                    <a:pt x="908338" y="129522"/>
                    <a:pt x="908239" y="130018"/>
                  </a:cubicBezTo>
                  <a:cubicBezTo>
                    <a:pt x="908146" y="130492"/>
                    <a:pt x="907974" y="130947"/>
                    <a:pt x="907731" y="131365"/>
                  </a:cubicBezTo>
                  <a:cubicBezTo>
                    <a:pt x="907489" y="131785"/>
                    <a:pt x="907188" y="132169"/>
                    <a:pt x="906838" y="132506"/>
                  </a:cubicBezTo>
                  <a:cubicBezTo>
                    <a:pt x="905844" y="133238"/>
                    <a:pt x="904761" y="133838"/>
                    <a:pt x="903613" y="134292"/>
                  </a:cubicBezTo>
                  <a:cubicBezTo>
                    <a:pt x="901362" y="135288"/>
                    <a:pt x="899036" y="136103"/>
                    <a:pt x="896655" y="136729"/>
                  </a:cubicBezTo>
                  <a:cubicBezTo>
                    <a:pt x="893400" y="137614"/>
                    <a:pt x="890100" y="138326"/>
                    <a:pt x="886769" y="138863"/>
                  </a:cubicBezTo>
                  <a:cubicBezTo>
                    <a:pt x="882813" y="139511"/>
                    <a:pt x="878809" y="139826"/>
                    <a:pt x="874800" y="139806"/>
                  </a:cubicBezTo>
                  <a:cubicBezTo>
                    <a:pt x="868227" y="139934"/>
                    <a:pt x="861683" y="138893"/>
                    <a:pt x="855475" y="136729"/>
                  </a:cubicBezTo>
                  <a:cubicBezTo>
                    <a:pt x="850167" y="134820"/>
                    <a:pt x="845382" y="131689"/>
                    <a:pt x="841509" y="127588"/>
                  </a:cubicBezTo>
                  <a:cubicBezTo>
                    <a:pt x="837554" y="123225"/>
                    <a:pt x="834633" y="118028"/>
                    <a:pt x="832963" y="112381"/>
                  </a:cubicBezTo>
                  <a:cubicBezTo>
                    <a:pt x="830929" y="105482"/>
                    <a:pt x="829959" y="98313"/>
                    <a:pt x="830085" y="91122"/>
                  </a:cubicBezTo>
                  <a:cubicBezTo>
                    <a:pt x="829987" y="84102"/>
                    <a:pt x="830992" y="77110"/>
                    <a:pt x="833062" y="70401"/>
                  </a:cubicBezTo>
                  <a:cubicBezTo>
                    <a:pt x="834833" y="64671"/>
                    <a:pt x="837759" y="59363"/>
                    <a:pt x="841658" y="54804"/>
                  </a:cubicBezTo>
                  <a:cubicBezTo>
                    <a:pt x="845381" y="50544"/>
                    <a:pt x="850020" y="47181"/>
                    <a:pt x="855227" y="44968"/>
                  </a:cubicBezTo>
                  <a:cubicBezTo>
                    <a:pt x="860857" y="42615"/>
                    <a:pt x="866912" y="41448"/>
                    <a:pt x="873014" y="41539"/>
                  </a:cubicBezTo>
                  <a:cubicBezTo>
                    <a:pt x="879165" y="41370"/>
                    <a:pt x="885281" y="42523"/>
                    <a:pt x="890949" y="44919"/>
                  </a:cubicBezTo>
                  <a:cubicBezTo>
                    <a:pt x="895640" y="46991"/>
                    <a:pt x="899800" y="50100"/>
                    <a:pt x="903117" y="54011"/>
                  </a:cubicBezTo>
                  <a:cubicBezTo>
                    <a:pt x="906363" y="57945"/>
                    <a:pt x="908750" y="62514"/>
                    <a:pt x="910125" y="67425"/>
                  </a:cubicBezTo>
                  <a:cubicBezTo>
                    <a:pt x="911643" y="72772"/>
                    <a:pt x="912395" y="78308"/>
                    <a:pt x="912358" y="83866"/>
                  </a:cubicBezTo>
                  <a:close/>
                  <a:moveTo>
                    <a:pt x="895860" y="81979"/>
                  </a:moveTo>
                  <a:cubicBezTo>
                    <a:pt x="896471" y="74748"/>
                    <a:pt x="894430" y="67542"/>
                    <a:pt x="890117" y="61705"/>
                  </a:cubicBezTo>
                  <a:cubicBezTo>
                    <a:pt x="885604" y="56596"/>
                    <a:pt x="878970" y="53879"/>
                    <a:pt x="872170" y="54356"/>
                  </a:cubicBezTo>
                  <a:cubicBezTo>
                    <a:pt x="868476" y="54276"/>
                    <a:pt x="864816" y="55057"/>
                    <a:pt x="861478" y="56638"/>
                  </a:cubicBezTo>
                  <a:cubicBezTo>
                    <a:pt x="858504" y="58083"/>
                    <a:pt x="855877" y="60152"/>
                    <a:pt x="853775" y="62703"/>
                  </a:cubicBezTo>
                  <a:cubicBezTo>
                    <a:pt x="851650" y="65317"/>
                    <a:pt x="850024" y="68297"/>
                    <a:pt x="848975" y="71498"/>
                  </a:cubicBezTo>
                  <a:cubicBezTo>
                    <a:pt x="847839" y="74881"/>
                    <a:pt x="847200" y="78412"/>
                    <a:pt x="847077" y="81979"/>
                  </a:cubicBezTo>
                  <a:close/>
                  <a:moveTo>
                    <a:pt x="1013905" y="135432"/>
                  </a:moveTo>
                  <a:cubicBezTo>
                    <a:pt x="1013918" y="135920"/>
                    <a:pt x="1013799" y="136403"/>
                    <a:pt x="1013558" y="136827"/>
                  </a:cubicBezTo>
                  <a:cubicBezTo>
                    <a:pt x="1013275" y="137264"/>
                    <a:pt x="1012857" y="137595"/>
                    <a:pt x="1012367" y="137770"/>
                  </a:cubicBezTo>
                  <a:cubicBezTo>
                    <a:pt x="1011647" y="138039"/>
                    <a:pt x="1010897" y="138223"/>
                    <a:pt x="1010134" y="138316"/>
                  </a:cubicBezTo>
                  <a:cubicBezTo>
                    <a:pt x="1009012" y="138459"/>
                    <a:pt x="1007880" y="138525"/>
                    <a:pt x="1006748" y="138515"/>
                  </a:cubicBezTo>
                  <a:cubicBezTo>
                    <a:pt x="1005588" y="138527"/>
                    <a:pt x="1004427" y="138461"/>
                    <a:pt x="1003275" y="138316"/>
                  </a:cubicBezTo>
                  <a:cubicBezTo>
                    <a:pt x="1002496" y="138220"/>
                    <a:pt x="1001731" y="138037"/>
                    <a:pt x="1000993" y="137770"/>
                  </a:cubicBezTo>
                  <a:cubicBezTo>
                    <a:pt x="1000474" y="137595"/>
                    <a:pt x="1000019" y="137266"/>
                    <a:pt x="999691" y="136827"/>
                  </a:cubicBezTo>
                  <a:cubicBezTo>
                    <a:pt x="999422" y="136412"/>
                    <a:pt x="999284" y="135926"/>
                    <a:pt x="999294" y="135432"/>
                  </a:cubicBezTo>
                  <a:lnTo>
                    <a:pt x="999294" y="123611"/>
                  </a:lnTo>
                  <a:cubicBezTo>
                    <a:pt x="995065" y="128327"/>
                    <a:pt x="990122" y="132349"/>
                    <a:pt x="984645" y="135531"/>
                  </a:cubicBezTo>
                  <a:cubicBezTo>
                    <a:pt x="979565" y="138385"/>
                    <a:pt x="973826" y="139858"/>
                    <a:pt x="967999" y="139804"/>
                  </a:cubicBezTo>
                  <a:cubicBezTo>
                    <a:pt x="962168" y="139976"/>
                    <a:pt x="956389" y="138661"/>
                    <a:pt x="951205" y="135984"/>
                  </a:cubicBezTo>
                  <a:cubicBezTo>
                    <a:pt x="946655" y="133515"/>
                    <a:pt x="942783" y="129965"/>
                    <a:pt x="939930" y="125645"/>
                  </a:cubicBezTo>
                  <a:cubicBezTo>
                    <a:pt x="936911" y="120973"/>
                    <a:pt x="934771" y="115787"/>
                    <a:pt x="933617" y="110345"/>
                  </a:cubicBezTo>
                  <a:cubicBezTo>
                    <a:pt x="932267" y="104261"/>
                    <a:pt x="931602" y="98046"/>
                    <a:pt x="931632" y="91814"/>
                  </a:cubicBezTo>
                  <a:cubicBezTo>
                    <a:pt x="931553" y="84796"/>
                    <a:pt x="932387" y="77798"/>
                    <a:pt x="934113" y="70995"/>
                  </a:cubicBezTo>
                  <a:cubicBezTo>
                    <a:pt x="935541" y="65295"/>
                    <a:pt x="938036" y="59919"/>
                    <a:pt x="941468" y="55149"/>
                  </a:cubicBezTo>
                  <a:cubicBezTo>
                    <a:pt x="944616" y="50861"/>
                    <a:pt x="948757" y="47400"/>
                    <a:pt x="953537" y="45065"/>
                  </a:cubicBezTo>
                  <a:cubicBezTo>
                    <a:pt x="958741" y="42628"/>
                    <a:pt x="964437" y="41420"/>
                    <a:pt x="970182" y="41536"/>
                  </a:cubicBezTo>
                  <a:cubicBezTo>
                    <a:pt x="975180" y="41478"/>
                    <a:pt x="980114" y="42656"/>
                    <a:pt x="984546" y="44966"/>
                  </a:cubicBezTo>
                  <a:cubicBezTo>
                    <a:pt x="989350" y="47610"/>
                    <a:pt x="993693" y="51016"/>
                    <a:pt x="997408" y="55050"/>
                  </a:cubicBezTo>
                  <a:lnTo>
                    <a:pt x="997408" y="3085"/>
                  </a:lnTo>
                  <a:cubicBezTo>
                    <a:pt x="997408" y="2614"/>
                    <a:pt x="997528" y="2151"/>
                    <a:pt x="997756" y="1739"/>
                  </a:cubicBezTo>
                  <a:cubicBezTo>
                    <a:pt x="998065" y="1255"/>
                    <a:pt x="998542" y="902"/>
                    <a:pt x="999095" y="746"/>
                  </a:cubicBezTo>
                  <a:cubicBezTo>
                    <a:pt x="999925" y="478"/>
                    <a:pt x="1000775" y="279"/>
                    <a:pt x="1001638" y="151"/>
                  </a:cubicBezTo>
                  <a:cubicBezTo>
                    <a:pt x="1002936" y="-34"/>
                    <a:pt x="1004247" y="-117"/>
                    <a:pt x="1005557" y="-97"/>
                  </a:cubicBezTo>
                  <a:cubicBezTo>
                    <a:pt x="1006922" y="-117"/>
                    <a:pt x="1008286" y="-34"/>
                    <a:pt x="1009638" y="151"/>
                  </a:cubicBezTo>
                  <a:cubicBezTo>
                    <a:pt x="1010483" y="266"/>
                    <a:pt x="1011314" y="466"/>
                    <a:pt x="1012119" y="746"/>
                  </a:cubicBezTo>
                  <a:cubicBezTo>
                    <a:pt x="1012655" y="936"/>
                    <a:pt x="1013121" y="1282"/>
                    <a:pt x="1013459" y="1739"/>
                  </a:cubicBezTo>
                  <a:cubicBezTo>
                    <a:pt x="1013743" y="2131"/>
                    <a:pt x="1013899" y="2601"/>
                    <a:pt x="1013905" y="3085"/>
                  </a:cubicBezTo>
                  <a:close/>
                  <a:moveTo>
                    <a:pt x="997408" y="72540"/>
                  </a:moveTo>
                  <a:cubicBezTo>
                    <a:pt x="993728" y="67770"/>
                    <a:pt x="989398" y="63539"/>
                    <a:pt x="984546" y="59969"/>
                  </a:cubicBezTo>
                  <a:cubicBezTo>
                    <a:pt x="980779" y="57208"/>
                    <a:pt x="976242" y="55697"/>
                    <a:pt x="971572" y="55646"/>
                  </a:cubicBezTo>
                  <a:cubicBezTo>
                    <a:pt x="967806" y="55529"/>
                    <a:pt x="964096" y="56570"/>
                    <a:pt x="960942" y="58629"/>
                  </a:cubicBezTo>
                  <a:cubicBezTo>
                    <a:pt x="957992" y="60653"/>
                    <a:pt x="955558" y="63340"/>
                    <a:pt x="953835" y="66474"/>
                  </a:cubicBezTo>
                  <a:cubicBezTo>
                    <a:pt x="951949" y="69925"/>
                    <a:pt x="950610" y="73646"/>
                    <a:pt x="949865" y="77507"/>
                  </a:cubicBezTo>
                  <a:cubicBezTo>
                    <a:pt x="949035" y="81629"/>
                    <a:pt x="948620" y="85824"/>
                    <a:pt x="948625" y="90029"/>
                  </a:cubicBezTo>
                  <a:cubicBezTo>
                    <a:pt x="948619" y="94452"/>
                    <a:pt x="948967" y="98870"/>
                    <a:pt x="949666" y="103238"/>
                  </a:cubicBezTo>
                  <a:cubicBezTo>
                    <a:pt x="950258" y="107232"/>
                    <a:pt x="951480" y="111107"/>
                    <a:pt x="953288" y="114717"/>
                  </a:cubicBezTo>
                  <a:cubicBezTo>
                    <a:pt x="954887" y="117918"/>
                    <a:pt x="957241" y="120680"/>
                    <a:pt x="960146" y="122767"/>
                  </a:cubicBezTo>
                  <a:cubicBezTo>
                    <a:pt x="963315" y="124881"/>
                    <a:pt x="967070" y="125940"/>
                    <a:pt x="970876" y="125794"/>
                  </a:cubicBezTo>
                  <a:cubicBezTo>
                    <a:pt x="973012" y="125802"/>
                    <a:pt x="975138" y="125501"/>
                    <a:pt x="977189" y="124901"/>
                  </a:cubicBezTo>
                  <a:cubicBezTo>
                    <a:pt x="979395" y="124218"/>
                    <a:pt x="981488" y="123215"/>
                    <a:pt x="983403" y="121924"/>
                  </a:cubicBezTo>
                  <a:cubicBezTo>
                    <a:pt x="985778" y="120321"/>
                    <a:pt x="988003" y="118506"/>
                    <a:pt x="990051" y="116504"/>
                  </a:cubicBezTo>
                  <a:cubicBezTo>
                    <a:pt x="992685" y="113942"/>
                    <a:pt x="995142" y="111204"/>
                    <a:pt x="997407" y="108311"/>
                  </a:cubicBezTo>
                  <a:close/>
                  <a:moveTo>
                    <a:pt x="1062502" y="15800"/>
                  </a:moveTo>
                  <a:cubicBezTo>
                    <a:pt x="1062829" y="18603"/>
                    <a:pt x="1062040" y="21423"/>
                    <a:pt x="1060307" y="23651"/>
                  </a:cubicBezTo>
                  <a:cubicBezTo>
                    <a:pt x="1057973" y="25306"/>
                    <a:pt x="1055114" y="26049"/>
                    <a:pt x="1052269" y="25741"/>
                  </a:cubicBezTo>
                  <a:cubicBezTo>
                    <a:pt x="1049475" y="26046"/>
                    <a:pt x="1046665" y="25321"/>
                    <a:pt x="1044368" y="23701"/>
                  </a:cubicBezTo>
                  <a:cubicBezTo>
                    <a:pt x="1042674" y="21512"/>
                    <a:pt x="1041903" y="18747"/>
                    <a:pt x="1042222" y="15998"/>
                  </a:cubicBezTo>
                  <a:cubicBezTo>
                    <a:pt x="1041897" y="13196"/>
                    <a:pt x="1042685" y="10379"/>
                    <a:pt x="1044418" y="8153"/>
                  </a:cubicBezTo>
                  <a:cubicBezTo>
                    <a:pt x="1046754" y="6494"/>
                    <a:pt x="1049619" y="5750"/>
                    <a:pt x="1052468" y="6063"/>
                  </a:cubicBezTo>
                  <a:cubicBezTo>
                    <a:pt x="1055258" y="5759"/>
                    <a:pt x="1058063" y="6484"/>
                    <a:pt x="1060356" y="8103"/>
                  </a:cubicBezTo>
                  <a:cubicBezTo>
                    <a:pt x="1062050" y="10289"/>
                    <a:pt x="1062820" y="13051"/>
                    <a:pt x="1062502" y="15798"/>
                  </a:cubicBezTo>
                  <a:close/>
                  <a:moveTo>
                    <a:pt x="1060604" y="135433"/>
                  </a:moveTo>
                  <a:cubicBezTo>
                    <a:pt x="1060625" y="135913"/>
                    <a:pt x="1060485" y="136386"/>
                    <a:pt x="1060208" y="136779"/>
                  </a:cubicBezTo>
                  <a:cubicBezTo>
                    <a:pt x="1059868" y="137201"/>
                    <a:pt x="1059423" y="137526"/>
                    <a:pt x="1058918" y="137722"/>
                  </a:cubicBezTo>
                  <a:cubicBezTo>
                    <a:pt x="1058123" y="138037"/>
                    <a:pt x="1057288" y="138238"/>
                    <a:pt x="1056437" y="138317"/>
                  </a:cubicBezTo>
                  <a:cubicBezTo>
                    <a:pt x="1055086" y="138463"/>
                    <a:pt x="1053727" y="138529"/>
                    <a:pt x="1052369" y="138515"/>
                  </a:cubicBezTo>
                  <a:cubicBezTo>
                    <a:pt x="1051038" y="138529"/>
                    <a:pt x="1049709" y="138462"/>
                    <a:pt x="1048387" y="138317"/>
                  </a:cubicBezTo>
                  <a:cubicBezTo>
                    <a:pt x="1047521" y="138232"/>
                    <a:pt x="1046670" y="138032"/>
                    <a:pt x="1045857" y="137722"/>
                  </a:cubicBezTo>
                  <a:cubicBezTo>
                    <a:pt x="1045340" y="137547"/>
                    <a:pt x="1044890" y="137218"/>
                    <a:pt x="1044567" y="136779"/>
                  </a:cubicBezTo>
                  <a:cubicBezTo>
                    <a:pt x="1044322" y="136374"/>
                    <a:pt x="1044202" y="135906"/>
                    <a:pt x="1044219" y="135433"/>
                  </a:cubicBezTo>
                  <a:lnTo>
                    <a:pt x="1044219" y="46009"/>
                  </a:lnTo>
                  <a:cubicBezTo>
                    <a:pt x="1044215" y="45555"/>
                    <a:pt x="1044335" y="45109"/>
                    <a:pt x="1044567" y="44719"/>
                  </a:cubicBezTo>
                  <a:cubicBezTo>
                    <a:pt x="1044875" y="44254"/>
                    <a:pt x="1045329" y="43903"/>
                    <a:pt x="1045857" y="43721"/>
                  </a:cubicBezTo>
                  <a:cubicBezTo>
                    <a:pt x="1046671" y="43416"/>
                    <a:pt x="1047522" y="43216"/>
                    <a:pt x="1048387" y="43125"/>
                  </a:cubicBezTo>
                  <a:cubicBezTo>
                    <a:pt x="1049709" y="42980"/>
                    <a:pt x="1051038" y="42914"/>
                    <a:pt x="1052369" y="42927"/>
                  </a:cubicBezTo>
                  <a:cubicBezTo>
                    <a:pt x="1053727" y="42913"/>
                    <a:pt x="1055086" y="42979"/>
                    <a:pt x="1056437" y="43125"/>
                  </a:cubicBezTo>
                  <a:cubicBezTo>
                    <a:pt x="1057287" y="43210"/>
                    <a:pt x="1058121" y="43411"/>
                    <a:pt x="1058918" y="43721"/>
                  </a:cubicBezTo>
                  <a:cubicBezTo>
                    <a:pt x="1059434" y="43924"/>
                    <a:pt x="1059881" y="44270"/>
                    <a:pt x="1060208" y="44719"/>
                  </a:cubicBezTo>
                  <a:cubicBezTo>
                    <a:pt x="1060471" y="45097"/>
                    <a:pt x="1060610" y="45548"/>
                    <a:pt x="1060604" y="46009"/>
                  </a:cubicBezTo>
                  <a:close/>
                  <a:moveTo>
                    <a:pt x="1155206" y="121820"/>
                  </a:moveTo>
                  <a:cubicBezTo>
                    <a:pt x="1155206" y="122949"/>
                    <a:pt x="1155169" y="123928"/>
                    <a:pt x="1155107" y="124754"/>
                  </a:cubicBezTo>
                  <a:cubicBezTo>
                    <a:pt x="1155056" y="125459"/>
                    <a:pt x="1154940" y="126159"/>
                    <a:pt x="1154760" y="126844"/>
                  </a:cubicBezTo>
                  <a:cubicBezTo>
                    <a:pt x="1154606" y="127356"/>
                    <a:pt x="1154406" y="127855"/>
                    <a:pt x="1154165" y="128332"/>
                  </a:cubicBezTo>
                  <a:cubicBezTo>
                    <a:pt x="1153713" y="129026"/>
                    <a:pt x="1153175" y="129659"/>
                    <a:pt x="1152565" y="130217"/>
                  </a:cubicBezTo>
                  <a:cubicBezTo>
                    <a:pt x="1151275" y="131394"/>
                    <a:pt x="1149861" y="132428"/>
                    <a:pt x="1148348" y="133300"/>
                  </a:cubicBezTo>
                  <a:cubicBezTo>
                    <a:pt x="1146217" y="134597"/>
                    <a:pt x="1143970" y="135695"/>
                    <a:pt x="1141638" y="136580"/>
                  </a:cubicBezTo>
                  <a:cubicBezTo>
                    <a:pt x="1139008" y="137583"/>
                    <a:pt x="1136299" y="138363"/>
                    <a:pt x="1133538" y="138912"/>
                  </a:cubicBezTo>
                  <a:cubicBezTo>
                    <a:pt x="1130562" y="139514"/>
                    <a:pt x="1127533" y="139813"/>
                    <a:pt x="1124496" y="139805"/>
                  </a:cubicBezTo>
                  <a:cubicBezTo>
                    <a:pt x="1118642" y="139913"/>
                    <a:pt x="1112828" y="138832"/>
                    <a:pt x="1107404" y="136630"/>
                  </a:cubicBezTo>
                  <a:cubicBezTo>
                    <a:pt x="1102555" y="134594"/>
                    <a:pt x="1098276" y="131405"/>
                    <a:pt x="1094938" y="127340"/>
                  </a:cubicBezTo>
                  <a:cubicBezTo>
                    <a:pt x="1091406" y="122901"/>
                    <a:pt x="1088803" y="117797"/>
                    <a:pt x="1087285" y="112331"/>
                  </a:cubicBezTo>
                  <a:cubicBezTo>
                    <a:pt x="1085435" y="105653"/>
                    <a:pt x="1084549" y="98745"/>
                    <a:pt x="1084657" y="91816"/>
                  </a:cubicBezTo>
                  <a:cubicBezTo>
                    <a:pt x="1084494" y="84123"/>
                    <a:pt x="1085583" y="76455"/>
                    <a:pt x="1087881" y="69111"/>
                  </a:cubicBezTo>
                  <a:cubicBezTo>
                    <a:pt x="1089707" y="63366"/>
                    <a:pt x="1092720" y="58069"/>
                    <a:pt x="1096725" y="53563"/>
                  </a:cubicBezTo>
                  <a:cubicBezTo>
                    <a:pt x="1100377" y="49583"/>
                    <a:pt x="1104904" y="46505"/>
                    <a:pt x="1109947" y="44571"/>
                  </a:cubicBezTo>
                  <a:cubicBezTo>
                    <a:pt x="1115200" y="42581"/>
                    <a:pt x="1120777" y="41586"/>
                    <a:pt x="1126395" y="41637"/>
                  </a:cubicBezTo>
                  <a:cubicBezTo>
                    <a:pt x="1129175" y="41632"/>
                    <a:pt x="1131951" y="41898"/>
                    <a:pt x="1134680" y="42431"/>
                  </a:cubicBezTo>
                  <a:cubicBezTo>
                    <a:pt x="1137203" y="42915"/>
                    <a:pt x="1139680" y="43615"/>
                    <a:pt x="1142085" y="44521"/>
                  </a:cubicBezTo>
                  <a:cubicBezTo>
                    <a:pt x="1144186" y="45307"/>
                    <a:pt x="1146201" y="46304"/>
                    <a:pt x="1148101" y="47498"/>
                  </a:cubicBezTo>
                  <a:cubicBezTo>
                    <a:pt x="1149466" y="48331"/>
                    <a:pt x="1150746" y="49297"/>
                    <a:pt x="1151921" y="50381"/>
                  </a:cubicBezTo>
                  <a:cubicBezTo>
                    <a:pt x="1152526" y="50956"/>
                    <a:pt x="1153075" y="51587"/>
                    <a:pt x="1153558" y="52267"/>
                  </a:cubicBezTo>
                  <a:cubicBezTo>
                    <a:pt x="1153887" y="52776"/>
                    <a:pt x="1154142" y="53329"/>
                    <a:pt x="1154315" y="53910"/>
                  </a:cubicBezTo>
                  <a:cubicBezTo>
                    <a:pt x="1154522" y="54606"/>
                    <a:pt x="1154655" y="55321"/>
                    <a:pt x="1154712" y="56044"/>
                  </a:cubicBezTo>
                  <a:cubicBezTo>
                    <a:pt x="1154772" y="56838"/>
                    <a:pt x="1154810" y="57836"/>
                    <a:pt x="1154810" y="59027"/>
                  </a:cubicBezTo>
                  <a:cubicBezTo>
                    <a:pt x="1154948" y="60877"/>
                    <a:pt x="1154641" y="62733"/>
                    <a:pt x="1153917" y="64441"/>
                  </a:cubicBezTo>
                  <a:cubicBezTo>
                    <a:pt x="1153530" y="65324"/>
                    <a:pt x="1152683" y="65918"/>
                    <a:pt x="1151721" y="65979"/>
                  </a:cubicBezTo>
                  <a:cubicBezTo>
                    <a:pt x="1150426" y="65844"/>
                    <a:pt x="1149216" y="65266"/>
                    <a:pt x="1148298" y="64342"/>
                  </a:cubicBezTo>
                  <a:cubicBezTo>
                    <a:pt x="1146726" y="63040"/>
                    <a:pt x="1145082" y="61829"/>
                    <a:pt x="1143373" y="60714"/>
                  </a:cubicBezTo>
                  <a:cubicBezTo>
                    <a:pt x="1141112" y="59251"/>
                    <a:pt x="1138700" y="58035"/>
                    <a:pt x="1136179" y="57086"/>
                  </a:cubicBezTo>
                  <a:cubicBezTo>
                    <a:pt x="1132976" y="55929"/>
                    <a:pt x="1129587" y="55374"/>
                    <a:pt x="1126182" y="55449"/>
                  </a:cubicBezTo>
                  <a:cubicBezTo>
                    <a:pt x="1118970" y="55115"/>
                    <a:pt x="1112104" y="58559"/>
                    <a:pt x="1108061" y="64541"/>
                  </a:cubicBezTo>
                  <a:cubicBezTo>
                    <a:pt x="1103353" y="72501"/>
                    <a:pt x="1101153" y="81694"/>
                    <a:pt x="1101747" y="90923"/>
                  </a:cubicBezTo>
                  <a:cubicBezTo>
                    <a:pt x="1101673" y="96021"/>
                    <a:pt x="1102222" y="101109"/>
                    <a:pt x="1103384" y="106074"/>
                  </a:cubicBezTo>
                  <a:cubicBezTo>
                    <a:pt x="1104280" y="109976"/>
                    <a:pt x="1105918" y="113669"/>
                    <a:pt x="1108209" y="116952"/>
                  </a:cubicBezTo>
                  <a:cubicBezTo>
                    <a:pt x="1110195" y="119764"/>
                    <a:pt x="1112880" y="122008"/>
                    <a:pt x="1115999" y="123464"/>
                  </a:cubicBezTo>
                  <a:cubicBezTo>
                    <a:pt x="1119331" y="124939"/>
                    <a:pt x="1122947" y="125668"/>
                    <a:pt x="1126591" y="125597"/>
                  </a:cubicBezTo>
                  <a:cubicBezTo>
                    <a:pt x="1129988" y="125666"/>
                    <a:pt x="1133366" y="125059"/>
                    <a:pt x="1136527" y="123811"/>
                  </a:cubicBezTo>
                  <a:cubicBezTo>
                    <a:pt x="1139117" y="122755"/>
                    <a:pt x="1141594" y="121440"/>
                    <a:pt x="1143918" y="119886"/>
                  </a:cubicBezTo>
                  <a:cubicBezTo>
                    <a:pt x="1146015" y="118466"/>
                    <a:pt x="1147764" y="117169"/>
                    <a:pt x="1149191" y="116010"/>
                  </a:cubicBezTo>
                  <a:cubicBezTo>
                    <a:pt x="1150094" y="115103"/>
                    <a:pt x="1151254" y="114496"/>
                    <a:pt x="1152515" y="114273"/>
                  </a:cubicBezTo>
                  <a:cubicBezTo>
                    <a:pt x="1152947" y="114259"/>
                    <a:pt x="1153369" y="114400"/>
                    <a:pt x="1153706" y="114670"/>
                  </a:cubicBezTo>
                  <a:cubicBezTo>
                    <a:pt x="1154104" y="115033"/>
                    <a:pt x="1154399" y="115495"/>
                    <a:pt x="1154561" y="116010"/>
                  </a:cubicBezTo>
                  <a:cubicBezTo>
                    <a:pt x="1154820" y="116784"/>
                    <a:pt x="1154986" y="117585"/>
                    <a:pt x="1155058" y="118398"/>
                  </a:cubicBezTo>
                  <a:cubicBezTo>
                    <a:pt x="1155165" y="119535"/>
                    <a:pt x="1155215" y="120676"/>
                    <a:pt x="1155207" y="121818"/>
                  </a:cubicBezTo>
                  <a:close/>
                  <a:moveTo>
                    <a:pt x="1242639" y="135532"/>
                  </a:moveTo>
                  <a:cubicBezTo>
                    <a:pt x="1242690" y="136224"/>
                    <a:pt x="1242392" y="136896"/>
                    <a:pt x="1241845" y="137324"/>
                  </a:cubicBezTo>
                  <a:cubicBezTo>
                    <a:pt x="1241189" y="137772"/>
                    <a:pt x="1240445" y="138077"/>
                    <a:pt x="1239662" y="138217"/>
                  </a:cubicBezTo>
                  <a:cubicBezTo>
                    <a:pt x="1238315" y="138449"/>
                    <a:pt x="1236948" y="138549"/>
                    <a:pt x="1235582" y="138515"/>
                  </a:cubicBezTo>
                  <a:cubicBezTo>
                    <a:pt x="1234202" y="138542"/>
                    <a:pt x="1232824" y="138442"/>
                    <a:pt x="1231464" y="138217"/>
                  </a:cubicBezTo>
                  <a:cubicBezTo>
                    <a:pt x="1230656" y="138112"/>
                    <a:pt x="1229888" y="137805"/>
                    <a:pt x="1229231" y="137324"/>
                  </a:cubicBezTo>
                  <a:cubicBezTo>
                    <a:pt x="1228733" y="136866"/>
                    <a:pt x="1228473" y="136206"/>
                    <a:pt x="1228524" y="135532"/>
                  </a:cubicBezTo>
                  <a:lnTo>
                    <a:pt x="1228524" y="126595"/>
                  </a:lnTo>
                  <a:cubicBezTo>
                    <a:pt x="1224811" y="130621"/>
                    <a:pt x="1220382" y="133923"/>
                    <a:pt x="1215463" y="136332"/>
                  </a:cubicBezTo>
                  <a:cubicBezTo>
                    <a:pt x="1210709" y="138636"/>
                    <a:pt x="1205491" y="139824"/>
                    <a:pt x="1200207" y="139805"/>
                  </a:cubicBezTo>
                  <a:cubicBezTo>
                    <a:pt x="1195882" y="139862"/>
                    <a:pt x="1191576" y="139243"/>
                    <a:pt x="1187443" y="137969"/>
                  </a:cubicBezTo>
                  <a:cubicBezTo>
                    <a:pt x="1183872" y="136874"/>
                    <a:pt x="1180559" y="135066"/>
                    <a:pt x="1177707" y="132654"/>
                  </a:cubicBezTo>
                  <a:cubicBezTo>
                    <a:pt x="1175005" y="130311"/>
                    <a:pt x="1172864" y="127390"/>
                    <a:pt x="1171443" y="124108"/>
                  </a:cubicBezTo>
                  <a:cubicBezTo>
                    <a:pt x="1169902" y="120463"/>
                    <a:pt x="1169141" y="116536"/>
                    <a:pt x="1169210" y="112579"/>
                  </a:cubicBezTo>
                  <a:cubicBezTo>
                    <a:pt x="1169099" y="108018"/>
                    <a:pt x="1170159" y="103505"/>
                    <a:pt x="1172286" y="99469"/>
                  </a:cubicBezTo>
                  <a:cubicBezTo>
                    <a:pt x="1174410" y="95693"/>
                    <a:pt x="1177451" y="92515"/>
                    <a:pt x="1181130" y="90228"/>
                  </a:cubicBezTo>
                  <a:cubicBezTo>
                    <a:pt x="1185477" y="87577"/>
                    <a:pt x="1190254" y="85709"/>
                    <a:pt x="1195245" y="84708"/>
                  </a:cubicBezTo>
                  <a:cubicBezTo>
                    <a:pt x="1201421" y="83423"/>
                    <a:pt x="1207717" y="82808"/>
                    <a:pt x="1214024" y="82872"/>
                  </a:cubicBezTo>
                  <a:lnTo>
                    <a:pt x="1226341" y="82872"/>
                  </a:lnTo>
                  <a:lnTo>
                    <a:pt x="1226341" y="75913"/>
                  </a:lnTo>
                  <a:cubicBezTo>
                    <a:pt x="1226387" y="72831"/>
                    <a:pt x="1226020" y="69757"/>
                    <a:pt x="1225249" y="66772"/>
                  </a:cubicBezTo>
                  <a:cubicBezTo>
                    <a:pt x="1224626" y="64318"/>
                    <a:pt x="1223418" y="62052"/>
                    <a:pt x="1221727" y="60167"/>
                  </a:cubicBezTo>
                  <a:cubicBezTo>
                    <a:pt x="1219986" y="58338"/>
                    <a:pt x="1217816" y="56972"/>
                    <a:pt x="1215413" y="56192"/>
                  </a:cubicBezTo>
                  <a:cubicBezTo>
                    <a:pt x="1212329" y="55225"/>
                    <a:pt x="1209106" y="54772"/>
                    <a:pt x="1205875" y="54852"/>
                  </a:cubicBezTo>
                  <a:cubicBezTo>
                    <a:pt x="1202199" y="54805"/>
                    <a:pt x="1198534" y="55289"/>
                    <a:pt x="1194997" y="56291"/>
                  </a:cubicBezTo>
                  <a:cubicBezTo>
                    <a:pt x="1192104" y="57131"/>
                    <a:pt x="1189280" y="58195"/>
                    <a:pt x="1186551" y="59473"/>
                  </a:cubicBezTo>
                  <a:cubicBezTo>
                    <a:pt x="1184132" y="60633"/>
                    <a:pt x="1182111" y="61693"/>
                    <a:pt x="1180486" y="62654"/>
                  </a:cubicBezTo>
                  <a:cubicBezTo>
                    <a:pt x="1179409" y="63413"/>
                    <a:pt x="1178168" y="63906"/>
                    <a:pt x="1176864" y="64093"/>
                  </a:cubicBezTo>
                  <a:cubicBezTo>
                    <a:pt x="1176371" y="64105"/>
                    <a:pt x="1175886" y="63967"/>
                    <a:pt x="1175475" y="63696"/>
                  </a:cubicBezTo>
                  <a:cubicBezTo>
                    <a:pt x="1175039" y="63386"/>
                    <a:pt x="1174682" y="62978"/>
                    <a:pt x="1174434" y="62505"/>
                  </a:cubicBezTo>
                  <a:cubicBezTo>
                    <a:pt x="1174099" y="61868"/>
                    <a:pt x="1173876" y="61178"/>
                    <a:pt x="1173776" y="60465"/>
                  </a:cubicBezTo>
                  <a:cubicBezTo>
                    <a:pt x="1173642" y="59562"/>
                    <a:pt x="1173576" y="58649"/>
                    <a:pt x="1173578" y="57736"/>
                  </a:cubicBezTo>
                  <a:cubicBezTo>
                    <a:pt x="1173547" y="56418"/>
                    <a:pt x="1173667" y="55101"/>
                    <a:pt x="1173937" y="53810"/>
                  </a:cubicBezTo>
                  <a:cubicBezTo>
                    <a:pt x="1174222" y="52754"/>
                    <a:pt x="1174808" y="51804"/>
                    <a:pt x="1175624" y="51075"/>
                  </a:cubicBezTo>
                  <a:cubicBezTo>
                    <a:pt x="1177026" y="49871"/>
                    <a:pt x="1178577" y="48852"/>
                    <a:pt x="1180238" y="48043"/>
                  </a:cubicBezTo>
                  <a:cubicBezTo>
                    <a:pt x="1182667" y="46784"/>
                    <a:pt x="1185194" y="45722"/>
                    <a:pt x="1187792" y="44867"/>
                  </a:cubicBezTo>
                  <a:cubicBezTo>
                    <a:pt x="1190847" y="43855"/>
                    <a:pt x="1193967" y="43058"/>
                    <a:pt x="1197132" y="42480"/>
                  </a:cubicBezTo>
                  <a:cubicBezTo>
                    <a:pt x="1200507" y="41852"/>
                    <a:pt x="1203932" y="41537"/>
                    <a:pt x="1207365" y="41537"/>
                  </a:cubicBezTo>
                  <a:cubicBezTo>
                    <a:pt x="1212910" y="41417"/>
                    <a:pt x="1218441" y="42153"/>
                    <a:pt x="1223763" y="43720"/>
                  </a:cubicBezTo>
                  <a:cubicBezTo>
                    <a:pt x="1227869" y="44945"/>
                    <a:pt x="1231618" y="47145"/>
                    <a:pt x="1234690" y="50133"/>
                  </a:cubicBezTo>
                  <a:cubicBezTo>
                    <a:pt x="1237543" y="53074"/>
                    <a:pt x="1239626" y="56674"/>
                    <a:pt x="1240755" y="60614"/>
                  </a:cubicBezTo>
                  <a:cubicBezTo>
                    <a:pt x="1242087" y="65365"/>
                    <a:pt x="1242723" y="70285"/>
                    <a:pt x="1242641" y="75219"/>
                  </a:cubicBezTo>
                  <a:close/>
                  <a:moveTo>
                    <a:pt x="1226341" y="94699"/>
                  </a:moveTo>
                  <a:lnTo>
                    <a:pt x="1212337" y="94699"/>
                  </a:lnTo>
                  <a:cubicBezTo>
                    <a:pt x="1208396" y="94640"/>
                    <a:pt x="1204460" y="95023"/>
                    <a:pt x="1200604" y="95841"/>
                  </a:cubicBezTo>
                  <a:cubicBezTo>
                    <a:pt x="1197672" y="96444"/>
                    <a:pt x="1194879" y="97590"/>
                    <a:pt x="1192368" y="99220"/>
                  </a:cubicBezTo>
                  <a:cubicBezTo>
                    <a:pt x="1190315" y="100553"/>
                    <a:pt x="1188650" y="102403"/>
                    <a:pt x="1187543" y="104585"/>
                  </a:cubicBezTo>
                  <a:cubicBezTo>
                    <a:pt x="1186479" y="106834"/>
                    <a:pt x="1185953" y="109298"/>
                    <a:pt x="1186005" y="111785"/>
                  </a:cubicBezTo>
                  <a:cubicBezTo>
                    <a:pt x="1185811" y="115943"/>
                    <a:pt x="1187421" y="119982"/>
                    <a:pt x="1190420" y="122868"/>
                  </a:cubicBezTo>
                  <a:cubicBezTo>
                    <a:pt x="1193858" y="125790"/>
                    <a:pt x="1198295" y="127268"/>
                    <a:pt x="1202799" y="126992"/>
                  </a:cubicBezTo>
                  <a:cubicBezTo>
                    <a:pt x="1207014" y="127015"/>
                    <a:pt x="1211154" y="125880"/>
                    <a:pt x="1214768" y="123711"/>
                  </a:cubicBezTo>
                  <a:cubicBezTo>
                    <a:pt x="1219101" y="120958"/>
                    <a:pt x="1223001" y="117576"/>
                    <a:pt x="1226341" y="113677"/>
                  </a:cubicBezTo>
                  <a:close/>
                  <a:moveTo>
                    <a:pt x="1348652" y="43423"/>
                  </a:moveTo>
                  <a:cubicBezTo>
                    <a:pt x="1350145" y="43246"/>
                    <a:pt x="1351639" y="43739"/>
                    <a:pt x="1352733" y="44769"/>
                  </a:cubicBezTo>
                  <a:cubicBezTo>
                    <a:pt x="1353533" y="45916"/>
                    <a:pt x="1353918" y="47301"/>
                    <a:pt x="1353825" y="48695"/>
                  </a:cubicBezTo>
                  <a:lnTo>
                    <a:pt x="1353825" y="135433"/>
                  </a:lnTo>
                  <a:cubicBezTo>
                    <a:pt x="1353839" y="135913"/>
                    <a:pt x="1353700" y="136384"/>
                    <a:pt x="1353428" y="136780"/>
                  </a:cubicBezTo>
                  <a:cubicBezTo>
                    <a:pt x="1353070" y="137205"/>
                    <a:pt x="1352609" y="137529"/>
                    <a:pt x="1352088" y="137722"/>
                  </a:cubicBezTo>
                  <a:cubicBezTo>
                    <a:pt x="1351271" y="138034"/>
                    <a:pt x="1350416" y="138234"/>
                    <a:pt x="1349546" y="138318"/>
                  </a:cubicBezTo>
                  <a:cubicBezTo>
                    <a:pt x="1348261" y="138461"/>
                    <a:pt x="1346969" y="138527"/>
                    <a:pt x="1345676" y="138516"/>
                  </a:cubicBezTo>
                  <a:cubicBezTo>
                    <a:pt x="1344313" y="138530"/>
                    <a:pt x="1342950" y="138464"/>
                    <a:pt x="1341595" y="138318"/>
                  </a:cubicBezTo>
                  <a:cubicBezTo>
                    <a:pt x="1340729" y="138233"/>
                    <a:pt x="1339878" y="138033"/>
                    <a:pt x="1339065" y="137722"/>
                  </a:cubicBezTo>
                  <a:cubicBezTo>
                    <a:pt x="1338540" y="137536"/>
                    <a:pt x="1338077" y="137210"/>
                    <a:pt x="1337725" y="136780"/>
                  </a:cubicBezTo>
                  <a:cubicBezTo>
                    <a:pt x="1337453" y="136384"/>
                    <a:pt x="1337314" y="135913"/>
                    <a:pt x="1337328" y="135433"/>
                  </a:cubicBezTo>
                  <a:lnTo>
                    <a:pt x="1337328" y="57037"/>
                  </a:lnTo>
                  <a:lnTo>
                    <a:pt x="1291125" y="57037"/>
                  </a:lnTo>
                  <a:lnTo>
                    <a:pt x="1291125" y="106917"/>
                  </a:lnTo>
                  <a:cubicBezTo>
                    <a:pt x="1290835" y="111727"/>
                    <a:pt x="1291774" y="116531"/>
                    <a:pt x="1293854" y="120878"/>
                  </a:cubicBezTo>
                  <a:cubicBezTo>
                    <a:pt x="1295959" y="124177"/>
                    <a:pt x="1299748" y="126004"/>
                    <a:pt x="1303640" y="125597"/>
                  </a:cubicBezTo>
                  <a:cubicBezTo>
                    <a:pt x="1305014" y="125615"/>
                    <a:pt x="1306383" y="125465"/>
                    <a:pt x="1307721" y="125151"/>
                  </a:cubicBezTo>
                  <a:cubicBezTo>
                    <a:pt x="1308911" y="124853"/>
                    <a:pt x="1309966" y="124543"/>
                    <a:pt x="1310896" y="124208"/>
                  </a:cubicBezTo>
                  <a:cubicBezTo>
                    <a:pt x="1311826" y="123879"/>
                    <a:pt x="1312620" y="123563"/>
                    <a:pt x="1313278" y="123265"/>
                  </a:cubicBezTo>
                  <a:cubicBezTo>
                    <a:pt x="1313836" y="122995"/>
                    <a:pt x="1314443" y="122843"/>
                    <a:pt x="1315064" y="122819"/>
                  </a:cubicBezTo>
                  <a:cubicBezTo>
                    <a:pt x="1315399" y="122817"/>
                    <a:pt x="1315727" y="122903"/>
                    <a:pt x="1316019" y="123067"/>
                  </a:cubicBezTo>
                  <a:cubicBezTo>
                    <a:pt x="1316355" y="123288"/>
                    <a:pt x="1316602" y="123623"/>
                    <a:pt x="1316713" y="124010"/>
                  </a:cubicBezTo>
                  <a:cubicBezTo>
                    <a:pt x="1316911" y="124625"/>
                    <a:pt x="1317061" y="125256"/>
                    <a:pt x="1317160" y="125895"/>
                  </a:cubicBezTo>
                  <a:cubicBezTo>
                    <a:pt x="1317302" y="126883"/>
                    <a:pt x="1317368" y="127880"/>
                    <a:pt x="1317358" y="128878"/>
                  </a:cubicBezTo>
                  <a:cubicBezTo>
                    <a:pt x="1317395" y="130395"/>
                    <a:pt x="1317261" y="131912"/>
                    <a:pt x="1316961" y="133400"/>
                  </a:cubicBezTo>
                  <a:cubicBezTo>
                    <a:pt x="1316776" y="134314"/>
                    <a:pt x="1316367" y="135169"/>
                    <a:pt x="1315771" y="135887"/>
                  </a:cubicBezTo>
                  <a:cubicBezTo>
                    <a:pt x="1315081" y="136550"/>
                    <a:pt x="1314267" y="137073"/>
                    <a:pt x="1313377" y="137425"/>
                  </a:cubicBezTo>
                  <a:cubicBezTo>
                    <a:pt x="1312210" y="137923"/>
                    <a:pt x="1310997" y="138305"/>
                    <a:pt x="1309755" y="138566"/>
                  </a:cubicBezTo>
                  <a:cubicBezTo>
                    <a:pt x="1308391" y="138863"/>
                    <a:pt x="1306952" y="139112"/>
                    <a:pt x="1305426" y="139310"/>
                  </a:cubicBezTo>
                  <a:cubicBezTo>
                    <a:pt x="1303913" y="139508"/>
                    <a:pt x="1302388" y="139608"/>
                    <a:pt x="1300862" y="139608"/>
                  </a:cubicBezTo>
                  <a:cubicBezTo>
                    <a:pt x="1296811" y="139700"/>
                    <a:pt x="1292776" y="139079"/>
                    <a:pt x="1288942" y="137772"/>
                  </a:cubicBezTo>
                  <a:cubicBezTo>
                    <a:pt x="1285790" y="136653"/>
                    <a:pt x="1282982" y="134737"/>
                    <a:pt x="1280793" y="132209"/>
                  </a:cubicBezTo>
                  <a:cubicBezTo>
                    <a:pt x="1278543" y="129461"/>
                    <a:pt x="1276960" y="126231"/>
                    <a:pt x="1276166" y="122770"/>
                  </a:cubicBezTo>
                  <a:cubicBezTo>
                    <a:pt x="1275142" y="118357"/>
                    <a:pt x="1274658" y="113835"/>
                    <a:pt x="1274727" y="109306"/>
                  </a:cubicBezTo>
                  <a:lnTo>
                    <a:pt x="1274727" y="57037"/>
                  </a:lnTo>
                  <a:lnTo>
                    <a:pt x="1262212" y="57037"/>
                  </a:lnTo>
                  <a:cubicBezTo>
                    <a:pt x="1261176" y="57010"/>
                    <a:pt x="1260246" y="56394"/>
                    <a:pt x="1259818" y="55449"/>
                  </a:cubicBezTo>
                  <a:cubicBezTo>
                    <a:pt x="1259113" y="53823"/>
                    <a:pt x="1258806" y="52052"/>
                    <a:pt x="1258925" y="50283"/>
                  </a:cubicBezTo>
                  <a:cubicBezTo>
                    <a:pt x="1258911" y="49218"/>
                    <a:pt x="1258994" y="48153"/>
                    <a:pt x="1259173" y="47102"/>
                  </a:cubicBezTo>
                  <a:cubicBezTo>
                    <a:pt x="1259306" y="46369"/>
                    <a:pt x="1259523" y="45653"/>
                    <a:pt x="1259818" y="44968"/>
                  </a:cubicBezTo>
                  <a:cubicBezTo>
                    <a:pt x="1260033" y="44467"/>
                    <a:pt x="1260403" y="44048"/>
                    <a:pt x="1260872" y="43771"/>
                  </a:cubicBezTo>
                  <a:cubicBezTo>
                    <a:pt x="1261315" y="43536"/>
                    <a:pt x="1261810" y="43416"/>
                    <a:pt x="1262311" y="43424"/>
                  </a:cubicBezTo>
                  <a:lnTo>
                    <a:pt x="1274727" y="43424"/>
                  </a:lnTo>
                  <a:lnTo>
                    <a:pt x="1274727" y="22162"/>
                  </a:lnTo>
                  <a:cubicBezTo>
                    <a:pt x="1274723" y="21706"/>
                    <a:pt x="1274844" y="21259"/>
                    <a:pt x="1275075" y="20866"/>
                  </a:cubicBezTo>
                  <a:cubicBezTo>
                    <a:pt x="1275391" y="20398"/>
                    <a:pt x="1275840" y="20036"/>
                    <a:pt x="1276364" y="19825"/>
                  </a:cubicBezTo>
                  <a:cubicBezTo>
                    <a:pt x="1277175" y="19482"/>
                    <a:pt x="1278032" y="19264"/>
                    <a:pt x="1278907" y="19180"/>
                  </a:cubicBezTo>
                  <a:cubicBezTo>
                    <a:pt x="1280225" y="19035"/>
                    <a:pt x="1281551" y="18968"/>
                    <a:pt x="1282876" y="18981"/>
                  </a:cubicBezTo>
                  <a:cubicBezTo>
                    <a:pt x="1284235" y="18967"/>
                    <a:pt x="1285594" y="19033"/>
                    <a:pt x="1286945" y="19180"/>
                  </a:cubicBezTo>
                  <a:cubicBezTo>
                    <a:pt x="1287805" y="19259"/>
                    <a:pt x="1288647" y="19476"/>
                    <a:pt x="1289438" y="19825"/>
                  </a:cubicBezTo>
                  <a:cubicBezTo>
                    <a:pt x="1289950" y="20057"/>
                    <a:pt x="1290394" y="20415"/>
                    <a:pt x="1290728" y="20866"/>
                  </a:cubicBezTo>
                  <a:cubicBezTo>
                    <a:pt x="1290985" y="21250"/>
                    <a:pt x="1291123" y="21700"/>
                    <a:pt x="1291125" y="22162"/>
                  </a:cubicBezTo>
                  <a:lnTo>
                    <a:pt x="1291125" y="43422"/>
                  </a:lnTo>
                  <a:close/>
                  <a:moveTo>
                    <a:pt x="1355710" y="15800"/>
                  </a:moveTo>
                  <a:cubicBezTo>
                    <a:pt x="1356033" y="18602"/>
                    <a:pt x="1355250" y="21419"/>
                    <a:pt x="1353527" y="23652"/>
                  </a:cubicBezTo>
                  <a:cubicBezTo>
                    <a:pt x="1351187" y="25304"/>
                    <a:pt x="1348325" y="26047"/>
                    <a:pt x="1345477" y="25742"/>
                  </a:cubicBezTo>
                  <a:cubicBezTo>
                    <a:pt x="1342683" y="26045"/>
                    <a:pt x="1339874" y="25320"/>
                    <a:pt x="1337576" y="23701"/>
                  </a:cubicBezTo>
                  <a:cubicBezTo>
                    <a:pt x="1335886" y="21511"/>
                    <a:pt x="1335120" y="18746"/>
                    <a:pt x="1335442" y="15999"/>
                  </a:cubicBezTo>
                  <a:cubicBezTo>
                    <a:pt x="1335113" y="13198"/>
                    <a:pt x="1335897" y="10381"/>
                    <a:pt x="1337625" y="8153"/>
                  </a:cubicBezTo>
                  <a:cubicBezTo>
                    <a:pt x="1339962" y="6496"/>
                    <a:pt x="1342826" y="5752"/>
                    <a:pt x="1345675" y="6063"/>
                  </a:cubicBezTo>
                  <a:cubicBezTo>
                    <a:pt x="1348469" y="5762"/>
                    <a:pt x="1351277" y="6487"/>
                    <a:pt x="1353576" y="8104"/>
                  </a:cubicBezTo>
                  <a:cubicBezTo>
                    <a:pt x="1355259" y="10294"/>
                    <a:pt x="1356024" y="13054"/>
                    <a:pt x="1355709" y="15798"/>
                  </a:cubicBezTo>
                  <a:close/>
                  <a:moveTo>
                    <a:pt x="1460533" y="86848"/>
                  </a:moveTo>
                  <a:cubicBezTo>
                    <a:pt x="1460741" y="88884"/>
                    <a:pt x="1460026" y="90907"/>
                    <a:pt x="1458585" y="92361"/>
                  </a:cubicBezTo>
                  <a:cubicBezTo>
                    <a:pt x="1457353" y="93428"/>
                    <a:pt x="1455774" y="94010"/>
                    <a:pt x="1454145" y="93999"/>
                  </a:cubicBezTo>
                  <a:lnTo>
                    <a:pt x="1395253" y="93998"/>
                  </a:lnTo>
                  <a:cubicBezTo>
                    <a:pt x="1395198" y="98515"/>
                    <a:pt x="1395702" y="103020"/>
                    <a:pt x="1396753" y="107413"/>
                  </a:cubicBezTo>
                  <a:cubicBezTo>
                    <a:pt x="1397632" y="111155"/>
                    <a:pt x="1399336" y="114653"/>
                    <a:pt x="1401740" y="117652"/>
                  </a:cubicBezTo>
                  <a:cubicBezTo>
                    <a:pt x="1404168" y="120570"/>
                    <a:pt x="1407297" y="122825"/>
                    <a:pt x="1410832" y="124207"/>
                  </a:cubicBezTo>
                  <a:cubicBezTo>
                    <a:pt x="1415198" y="125846"/>
                    <a:pt x="1419839" y="126623"/>
                    <a:pt x="1424500" y="126496"/>
                  </a:cubicBezTo>
                  <a:cubicBezTo>
                    <a:pt x="1428321" y="126536"/>
                    <a:pt x="1432137" y="126185"/>
                    <a:pt x="1435887" y="125448"/>
                  </a:cubicBezTo>
                  <a:cubicBezTo>
                    <a:pt x="1438813" y="124863"/>
                    <a:pt x="1441697" y="124084"/>
                    <a:pt x="1444520" y="123116"/>
                  </a:cubicBezTo>
                  <a:cubicBezTo>
                    <a:pt x="1446951" y="122254"/>
                    <a:pt x="1448948" y="121474"/>
                    <a:pt x="1450511" y="120778"/>
                  </a:cubicBezTo>
                  <a:cubicBezTo>
                    <a:pt x="1451618" y="120212"/>
                    <a:pt x="1452821" y="119858"/>
                    <a:pt x="1454058" y="119736"/>
                  </a:cubicBezTo>
                  <a:cubicBezTo>
                    <a:pt x="1454981" y="119705"/>
                    <a:pt x="1455823" y="120263"/>
                    <a:pt x="1456153" y="121126"/>
                  </a:cubicBezTo>
                  <a:cubicBezTo>
                    <a:pt x="1456390" y="121749"/>
                    <a:pt x="1456540" y="122402"/>
                    <a:pt x="1456600" y="123067"/>
                  </a:cubicBezTo>
                  <a:cubicBezTo>
                    <a:pt x="1456713" y="124072"/>
                    <a:pt x="1456767" y="125082"/>
                    <a:pt x="1456761" y="126093"/>
                  </a:cubicBezTo>
                  <a:cubicBezTo>
                    <a:pt x="1456762" y="126955"/>
                    <a:pt x="1456725" y="127706"/>
                    <a:pt x="1456663" y="128332"/>
                  </a:cubicBezTo>
                  <a:cubicBezTo>
                    <a:pt x="1456588" y="128964"/>
                    <a:pt x="1456514" y="129523"/>
                    <a:pt x="1456415" y="130019"/>
                  </a:cubicBezTo>
                  <a:cubicBezTo>
                    <a:pt x="1456322" y="130493"/>
                    <a:pt x="1456150" y="130948"/>
                    <a:pt x="1455907" y="131365"/>
                  </a:cubicBezTo>
                  <a:cubicBezTo>
                    <a:pt x="1455664" y="131786"/>
                    <a:pt x="1455363" y="132170"/>
                    <a:pt x="1455014" y="132506"/>
                  </a:cubicBezTo>
                  <a:cubicBezTo>
                    <a:pt x="1454020" y="133238"/>
                    <a:pt x="1452936" y="133839"/>
                    <a:pt x="1451789" y="134293"/>
                  </a:cubicBezTo>
                  <a:cubicBezTo>
                    <a:pt x="1449538" y="135289"/>
                    <a:pt x="1447211" y="136104"/>
                    <a:pt x="1444830" y="136730"/>
                  </a:cubicBezTo>
                  <a:cubicBezTo>
                    <a:pt x="1441575" y="137615"/>
                    <a:pt x="1438275" y="138327"/>
                    <a:pt x="1434945" y="138864"/>
                  </a:cubicBezTo>
                  <a:cubicBezTo>
                    <a:pt x="1430988" y="139511"/>
                    <a:pt x="1426985" y="139827"/>
                    <a:pt x="1422975" y="139806"/>
                  </a:cubicBezTo>
                  <a:cubicBezTo>
                    <a:pt x="1416402" y="139935"/>
                    <a:pt x="1409859" y="138894"/>
                    <a:pt x="1403651" y="136730"/>
                  </a:cubicBezTo>
                  <a:cubicBezTo>
                    <a:pt x="1398343" y="134821"/>
                    <a:pt x="1393558" y="131689"/>
                    <a:pt x="1389684" y="127589"/>
                  </a:cubicBezTo>
                  <a:cubicBezTo>
                    <a:pt x="1385730" y="123226"/>
                    <a:pt x="1382809" y="118029"/>
                    <a:pt x="1381138" y="112382"/>
                  </a:cubicBezTo>
                  <a:cubicBezTo>
                    <a:pt x="1379105" y="105483"/>
                    <a:pt x="1378134" y="98314"/>
                    <a:pt x="1378261" y="91122"/>
                  </a:cubicBezTo>
                  <a:cubicBezTo>
                    <a:pt x="1378163" y="84102"/>
                    <a:pt x="1379168" y="77111"/>
                    <a:pt x="1381237" y="70402"/>
                  </a:cubicBezTo>
                  <a:cubicBezTo>
                    <a:pt x="1383009" y="64671"/>
                    <a:pt x="1385934" y="59363"/>
                    <a:pt x="1389833" y="54805"/>
                  </a:cubicBezTo>
                  <a:cubicBezTo>
                    <a:pt x="1393556" y="50545"/>
                    <a:pt x="1398195" y="47182"/>
                    <a:pt x="1403403" y="44969"/>
                  </a:cubicBezTo>
                  <a:cubicBezTo>
                    <a:pt x="1409033" y="42616"/>
                    <a:pt x="1415088" y="41449"/>
                    <a:pt x="1421189" y="41540"/>
                  </a:cubicBezTo>
                  <a:cubicBezTo>
                    <a:pt x="1427341" y="41371"/>
                    <a:pt x="1433456" y="42524"/>
                    <a:pt x="1439125" y="44920"/>
                  </a:cubicBezTo>
                  <a:cubicBezTo>
                    <a:pt x="1443816" y="46992"/>
                    <a:pt x="1447976" y="50101"/>
                    <a:pt x="1451293" y="54011"/>
                  </a:cubicBezTo>
                  <a:cubicBezTo>
                    <a:pt x="1454539" y="57946"/>
                    <a:pt x="1456926" y="62515"/>
                    <a:pt x="1458301" y="67426"/>
                  </a:cubicBezTo>
                  <a:cubicBezTo>
                    <a:pt x="1459819" y="72773"/>
                    <a:pt x="1460571" y="78309"/>
                    <a:pt x="1460533" y="83867"/>
                  </a:cubicBezTo>
                  <a:close/>
                  <a:moveTo>
                    <a:pt x="1444036" y="81979"/>
                  </a:moveTo>
                  <a:cubicBezTo>
                    <a:pt x="1444647" y="74748"/>
                    <a:pt x="1442606" y="67542"/>
                    <a:pt x="1438293" y="61706"/>
                  </a:cubicBezTo>
                  <a:cubicBezTo>
                    <a:pt x="1433780" y="56597"/>
                    <a:pt x="1427145" y="53880"/>
                    <a:pt x="1420345" y="54357"/>
                  </a:cubicBezTo>
                  <a:cubicBezTo>
                    <a:pt x="1416652" y="54276"/>
                    <a:pt x="1412991" y="55058"/>
                    <a:pt x="1409653" y="56639"/>
                  </a:cubicBezTo>
                  <a:cubicBezTo>
                    <a:pt x="1406679" y="58083"/>
                    <a:pt x="1404052" y="60152"/>
                    <a:pt x="1401951" y="62704"/>
                  </a:cubicBezTo>
                  <a:cubicBezTo>
                    <a:pt x="1399826" y="65317"/>
                    <a:pt x="1398199" y="68298"/>
                    <a:pt x="1397150" y="71498"/>
                  </a:cubicBezTo>
                  <a:cubicBezTo>
                    <a:pt x="1396015" y="74882"/>
                    <a:pt x="1395375" y="78412"/>
                    <a:pt x="1395253" y="81979"/>
                  </a:cubicBezTo>
                  <a:close/>
                </a:path>
              </a:pathLst>
            </a:custGeom>
            <a:solidFill>
              <a:srgbClr val="005286"/>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81" name="Vrije vorm 880">
              <a:extLst>
                <a:ext uri="{FF2B5EF4-FFF2-40B4-BE49-F238E27FC236}">
                  <a16:creationId xmlns:a16="http://schemas.microsoft.com/office/drawing/2014/main" id="{498145DB-0935-C6B7-A52F-1F5CF66B9A83}"/>
                </a:ext>
              </a:extLst>
            </p:cNvPr>
            <p:cNvSpPr/>
            <p:nvPr/>
          </p:nvSpPr>
          <p:spPr>
            <a:xfrm flipH="1">
              <a:off x="3055782" y="2010888"/>
              <a:ext cx="490842" cy="560429"/>
            </a:xfrm>
            <a:custGeom>
              <a:avLst/>
              <a:gdLst>
                <a:gd name="connsiteX0" fmla="*/ 490906 w 490906"/>
                <a:gd name="connsiteY0" fmla="*/ 315018 h 560502"/>
                <a:gd name="connsiteX1" fmla="*/ 245384 w 490906"/>
                <a:gd name="connsiteY1" fmla="*/ 560402 h 560502"/>
                <a:gd name="connsiteX2" fmla="*/ 0 w 490906"/>
                <a:gd name="connsiteY2" fmla="*/ 314881 h 560502"/>
                <a:gd name="connsiteX3" fmla="*/ 56394 w 490906"/>
                <a:gd name="connsiteY3" fmla="*/ 158411 h 560502"/>
                <a:gd name="connsiteX4" fmla="*/ 53600 w 490906"/>
                <a:gd name="connsiteY4" fmla="*/ 155744 h 560502"/>
                <a:gd name="connsiteX5" fmla="*/ 56012 w 490906"/>
                <a:gd name="connsiteY5" fmla="*/ 127931 h 560502"/>
                <a:gd name="connsiteX6" fmla="*/ 56015 w 490906"/>
                <a:gd name="connsiteY6" fmla="*/ 127928 h 560502"/>
                <a:gd name="connsiteX7" fmla="*/ 106566 w 490906"/>
                <a:gd name="connsiteY7" fmla="*/ 85252 h 560502"/>
                <a:gd name="connsiteX8" fmla="*/ 134097 w 490906"/>
                <a:gd name="connsiteY8" fmla="*/ 87052 h 560502"/>
                <a:gd name="connsiteX9" fmla="*/ 138066 w 490906"/>
                <a:gd name="connsiteY9" fmla="*/ 94143 h 560502"/>
                <a:gd name="connsiteX10" fmla="*/ 205891 w 490906"/>
                <a:gd name="connsiteY10" fmla="*/ 72678 h 560502"/>
                <a:gd name="connsiteX11" fmla="*/ 205890 w 490906"/>
                <a:gd name="connsiteY11" fmla="*/ 62644 h 560502"/>
                <a:gd name="connsiteX12" fmla="*/ 178836 w 490906"/>
                <a:gd name="connsiteY12" fmla="*/ 62644 h 560502"/>
                <a:gd name="connsiteX13" fmla="*/ 159022 w 490906"/>
                <a:gd name="connsiteY13" fmla="*/ 42830 h 560502"/>
                <a:gd name="connsiteX14" fmla="*/ 178836 w 490906"/>
                <a:gd name="connsiteY14" fmla="*/ 23016 h 560502"/>
                <a:gd name="connsiteX15" fmla="*/ 186584 w 490906"/>
                <a:gd name="connsiteY15" fmla="*/ 23016 h 560502"/>
                <a:gd name="connsiteX16" fmla="*/ 186331 w 490906"/>
                <a:gd name="connsiteY16" fmla="*/ 19714 h 560502"/>
                <a:gd name="connsiteX17" fmla="*/ 206032 w 490906"/>
                <a:gd name="connsiteY17" fmla="*/ -100 h 560502"/>
                <a:gd name="connsiteX18" fmla="*/ 206144 w 490906"/>
                <a:gd name="connsiteY18" fmla="*/ -100 h 560502"/>
                <a:gd name="connsiteX19" fmla="*/ 284766 w 490906"/>
                <a:gd name="connsiteY19" fmla="*/ -100 h 560502"/>
                <a:gd name="connsiteX20" fmla="*/ 304579 w 490906"/>
                <a:gd name="connsiteY20" fmla="*/ 19603 h 560502"/>
                <a:gd name="connsiteX21" fmla="*/ 304579 w 490906"/>
                <a:gd name="connsiteY21" fmla="*/ 19714 h 560502"/>
                <a:gd name="connsiteX22" fmla="*/ 304325 w 490906"/>
                <a:gd name="connsiteY22" fmla="*/ 23016 h 560502"/>
                <a:gd name="connsiteX23" fmla="*/ 312073 w 490906"/>
                <a:gd name="connsiteY23" fmla="*/ 23016 h 560502"/>
                <a:gd name="connsiteX24" fmla="*/ 331887 w 490906"/>
                <a:gd name="connsiteY24" fmla="*/ 42830 h 560502"/>
                <a:gd name="connsiteX25" fmla="*/ 312073 w 490906"/>
                <a:gd name="connsiteY25" fmla="*/ 62644 h 560502"/>
                <a:gd name="connsiteX26" fmla="*/ 285019 w 490906"/>
                <a:gd name="connsiteY26" fmla="*/ 62644 h 560502"/>
                <a:gd name="connsiteX27" fmla="*/ 285019 w 490906"/>
                <a:gd name="connsiteY27" fmla="*/ 72678 h 560502"/>
                <a:gd name="connsiteX28" fmla="*/ 350557 w 490906"/>
                <a:gd name="connsiteY28" fmla="*/ 93000 h 560502"/>
                <a:gd name="connsiteX29" fmla="*/ 353225 w 490906"/>
                <a:gd name="connsiteY29" fmla="*/ 88808 h 560502"/>
                <a:gd name="connsiteX30" fmla="*/ 381167 w 490906"/>
                <a:gd name="connsiteY30" fmla="*/ 86522 h 560502"/>
                <a:gd name="connsiteX31" fmla="*/ 431718 w 490906"/>
                <a:gd name="connsiteY31" fmla="*/ 129199 h 560502"/>
                <a:gd name="connsiteX32" fmla="*/ 434132 w 490906"/>
                <a:gd name="connsiteY32" fmla="*/ 157142 h 560502"/>
                <a:gd name="connsiteX33" fmla="*/ 433752 w 490906"/>
                <a:gd name="connsiteY33" fmla="*/ 157523 h 560502"/>
                <a:gd name="connsiteX34" fmla="*/ 490906 w 490906"/>
                <a:gd name="connsiteY34" fmla="*/ 315018 h 56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0906" h="560502">
                  <a:moveTo>
                    <a:pt x="490906" y="315018"/>
                  </a:moveTo>
                  <a:cubicBezTo>
                    <a:pt x="490868" y="450577"/>
                    <a:pt x="380944" y="560440"/>
                    <a:pt x="245384" y="560402"/>
                  </a:cubicBezTo>
                  <a:cubicBezTo>
                    <a:pt x="109824" y="560364"/>
                    <a:pt x="-37" y="450440"/>
                    <a:pt x="0" y="314881"/>
                  </a:cubicBezTo>
                  <a:cubicBezTo>
                    <a:pt x="16" y="257751"/>
                    <a:pt x="19960" y="202415"/>
                    <a:pt x="56394" y="158411"/>
                  </a:cubicBezTo>
                  <a:cubicBezTo>
                    <a:pt x="55372" y="157623"/>
                    <a:pt x="54435" y="156729"/>
                    <a:pt x="53600" y="155744"/>
                  </a:cubicBezTo>
                  <a:cubicBezTo>
                    <a:pt x="46586" y="147398"/>
                    <a:pt x="47665" y="134945"/>
                    <a:pt x="56012" y="127931"/>
                  </a:cubicBezTo>
                  <a:cubicBezTo>
                    <a:pt x="56013" y="127930"/>
                    <a:pt x="56014" y="127929"/>
                    <a:pt x="56015" y="127928"/>
                  </a:cubicBezTo>
                  <a:lnTo>
                    <a:pt x="106566" y="85252"/>
                  </a:lnTo>
                  <a:cubicBezTo>
                    <a:pt x="114666" y="78147"/>
                    <a:pt x="126991" y="78953"/>
                    <a:pt x="134097" y="87052"/>
                  </a:cubicBezTo>
                  <a:cubicBezTo>
                    <a:pt x="135903" y="89111"/>
                    <a:pt x="137255" y="91527"/>
                    <a:pt x="138066" y="94143"/>
                  </a:cubicBezTo>
                  <a:cubicBezTo>
                    <a:pt x="159506" y="83719"/>
                    <a:pt x="182356" y="76488"/>
                    <a:pt x="205891" y="72678"/>
                  </a:cubicBezTo>
                  <a:lnTo>
                    <a:pt x="205890" y="62644"/>
                  </a:lnTo>
                  <a:lnTo>
                    <a:pt x="178836" y="62644"/>
                  </a:lnTo>
                  <a:cubicBezTo>
                    <a:pt x="167893" y="62644"/>
                    <a:pt x="159022" y="53773"/>
                    <a:pt x="159022" y="42830"/>
                  </a:cubicBezTo>
                  <a:cubicBezTo>
                    <a:pt x="159022" y="31887"/>
                    <a:pt x="167893" y="23016"/>
                    <a:pt x="178836" y="23016"/>
                  </a:cubicBezTo>
                  <a:lnTo>
                    <a:pt x="186584" y="23016"/>
                  </a:lnTo>
                  <a:cubicBezTo>
                    <a:pt x="186432" y="21922"/>
                    <a:pt x="186347" y="20819"/>
                    <a:pt x="186331" y="19714"/>
                  </a:cubicBezTo>
                  <a:cubicBezTo>
                    <a:pt x="186300" y="8802"/>
                    <a:pt x="195120" y="-69"/>
                    <a:pt x="206032" y="-100"/>
                  </a:cubicBezTo>
                  <a:cubicBezTo>
                    <a:pt x="206069" y="-100"/>
                    <a:pt x="206107" y="-100"/>
                    <a:pt x="206144" y="-100"/>
                  </a:cubicBezTo>
                  <a:lnTo>
                    <a:pt x="284766" y="-100"/>
                  </a:lnTo>
                  <a:cubicBezTo>
                    <a:pt x="295678" y="-131"/>
                    <a:pt x="304549" y="8691"/>
                    <a:pt x="304579" y="19603"/>
                  </a:cubicBezTo>
                  <a:cubicBezTo>
                    <a:pt x="304579" y="19640"/>
                    <a:pt x="304579" y="19677"/>
                    <a:pt x="304579" y="19714"/>
                  </a:cubicBezTo>
                  <a:cubicBezTo>
                    <a:pt x="304563" y="20819"/>
                    <a:pt x="304477" y="21922"/>
                    <a:pt x="304325" y="23016"/>
                  </a:cubicBezTo>
                  <a:lnTo>
                    <a:pt x="312073" y="23016"/>
                  </a:lnTo>
                  <a:cubicBezTo>
                    <a:pt x="323016" y="23016"/>
                    <a:pt x="331887" y="31887"/>
                    <a:pt x="331887" y="42830"/>
                  </a:cubicBezTo>
                  <a:cubicBezTo>
                    <a:pt x="331887" y="53773"/>
                    <a:pt x="323016" y="62644"/>
                    <a:pt x="312073" y="62644"/>
                  </a:cubicBezTo>
                  <a:lnTo>
                    <a:pt x="285019" y="62644"/>
                  </a:lnTo>
                  <a:lnTo>
                    <a:pt x="285019" y="72678"/>
                  </a:lnTo>
                  <a:cubicBezTo>
                    <a:pt x="307717" y="76317"/>
                    <a:pt x="329783" y="83160"/>
                    <a:pt x="350557" y="93000"/>
                  </a:cubicBezTo>
                  <a:cubicBezTo>
                    <a:pt x="351202" y="91461"/>
                    <a:pt x="352104" y="90044"/>
                    <a:pt x="353225" y="88808"/>
                  </a:cubicBezTo>
                  <a:cubicBezTo>
                    <a:pt x="360325" y="80491"/>
                    <a:pt x="372809" y="79470"/>
                    <a:pt x="381167" y="86522"/>
                  </a:cubicBezTo>
                  <a:lnTo>
                    <a:pt x="431718" y="129199"/>
                  </a:lnTo>
                  <a:cubicBezTo>
                    <a:pt x="440075" y="136262"/>
                    <a:pt x="441153" y="148750"/>
                    <a:pt x="434132" y="157142"/>
                  </a:cubicBezTo>
                  <a:lnTo>
                    <a:pt x="433752" y="157523"/>
                  </a:lnTo>
                  <a:cubicBezTo>
                    <a:pt x="470753" y="201654"/>
                    <a:pt x="490992" y="257427"/>
                    <a:pt x="490906" y="315018"/>
                  </a:cubicBezTo>
                  <a:close/>
                </a:path>
              </a:pathLst>
            </a:custGeom>
            <a:solidFill>
              <a:srgbClr val="00A9B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82" name="Vrije vorm 881">
              <a:extLst>
                <a:ext uri="{FF2B5EF4-FFF2-40B4-BE49-F238E27FC236}">
                  <a16:creationId xmlns:a16="http://schemas.microsoft.com/office/drawing/2014/main" id="{274CDB86-DF7E-B214-6545-0EB72B35A902}"/>
                </a:ext>
              </a:extLst>
            </p:cNvPr>
            <p:cNvSpPr/>
            <p:nvPr/>
          </p:nvSpPr>
          <p:spPr>
            <a:xfrm flipH="1">
              <a:off x="3082796" y="2107528"/>
              <a:ext cx="436793" cy="43679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83" name="Vrije vorm 882">
              <a:extLst>
                <a:ext uri="{FF2B5EF4-FFF2-40B4-BE49-F238E27FC236}">
                  <a16:creationId xmlns:a16="http://schemas.microsoft.com/office/drawing/2014/main" id="{3F1EA581-0F3F-ABEA-538E-324EBD9AD3FA}"/>
                </a:ext>
              </a:extLst>
            </p:cNvPr>
            <p:cNvSpPr/>
            <p:nvPr/>
          </p:nvSpPr>
          <p:spPr>
            <a:xfrm flipH="1">
              <a:off x="3114244" y="2138976"/>
              <a:ext cx="373897" cy="373897"/>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rgbClr val="AEDD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84" name="Vrije vorm 883">
              <a:extLst>
                <a:ext uri="{FF2B5EF4-FFF2-40B4-BE49-F238E27FC236}">
                  <a16:creationId xmlns:a16="http://schemas.microsoft.com/office/drawing/2014/main" id="{0233B263-750C-B326-6B06-0198C4927F36}"/>
                </a:ext>
              </a:extLst>
            </p:cNvPr>
            <p:cNvSpPr/>
            <p:nvPr/>
          </p:nvSpPr>
          <p:spPr>
            <a:xfrm flipH="1">
              <a:off x="3139623" y="2164355"/>
              <a:ext cx="323140" cy="323140"/>
            </a:xfrm>
            <a:custGeom>
              <a:avLst/>
              <a:gdLst>
                <a:gd name="connsiteX0" fmla="*/ 323183 w 323182"/>
                <a:gd name="connsiteY0" fmla="*/ 161591 h 323182"/>
                <a:gd name="connsiteX1" fmla="*/ 161591 w 323182"/>
                <a:gd name="connsiteY1" fmla="*/ 323183 h 323182"/>
                <a:gd name="connsiteX2" fmla="*/ 0 w 323182"/>
                <a:gd name="connsiteY2" fmla="*/ 161591 h 323182"/>
                <a:gd name="connsiteX3" fmla="*/ 161591 w 323182"/>
                <a:gd name="connsiteY3" fmla="*/ 0 h 323182"/>
                <a:gd name="connsiteX4" fmla="*/ 323183 w 323182"/>
                <a:gd name="connsiteY4" fmla="*/ 161591 h 32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82" h="323182">
                  <a:moveTo>
                    <a:pt x="323183" y="161591"/>
                  </a:moveTo>
                  <a:cubicBezTo>
                    <a:pt x="323183" y="250836"/>
                    <a:pt x="250836" y="323183"/>
                    <a:pt x="161591" y="323183"/>
                  </a:cubicBezTo>
                  <a:cubicBezTo>
                    <a:pt x="72347" y="323183"/>
                    <a:pt x="0" y="250836"/>
                    <a:pt x="0" y="161591"/>
                  </a:cubicBezTo>
                  <a:cubicBezTo>
                    <a:pt x="0" y="72347"/>
                    <a:pt x="72347" y="0"/>
                    <a:pt x="161591" y="0"/>
                  </a:cubicBezTo>
                  <a:cubicBezTo>
                    <a:pt x="250836" y="0"/>
                    <a:pt x="323183" y="72347"/>
                    <a:pt x="323183" y="161591"/>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6" name="Groep 5">
              <a:extLst>
                <a:ext uri="{FF2B5EF4-FFF2-40B4-BE49-F238E27FC236}">
                  <a16:creationId xmlns:a16="http://schemas.microsoft.com/office/drawing/2014/main" id="{A4A2602D-F5D7-16CD-24A0-B4C7784C07E9}"/>
                </a:ext>
              </a:extLst>
            </p:cNvPr>
            <p:cNvGrpSpPr/>
            <p:nvPr/>
          </p:nvGrpSpPr>
          <p:grpSpPr>
            <a:xfrm flipH="1">
              <a:off x="3199517" y="2245997"/>
              <a:ext cx="191780" cy="181309"/>
              <a:chOff x="3199517" y="2245997"/>
              <a:chExt cx="191780" cy="181309"/>
            </a:xfrm>
          </p:grpSpPr>
          <p:sp>
            <p:nvSpPr>
              <p:cNvPr id="885" name="Vrije vorm 884">
                <a:extLst>
                  <a:ext uri="{FF2B5EF4-FFF2-40B4-BE49-F238E27FC236}">
                    <a16:creationId xmlns:a16="http://schemas.microsoft.com/office/drawing/2014/main" id="{D34C8AF6-52C1-C026-3013-3DE2C690B8A9}"/>
                  </a:ext>
                </a:extLst>
              </p:cNvPr>
              <p:cNvSpPr/>
              <p:nvPr/>
            </p:nvSpPr>
            <p:spPr>
              <a:xfrm flipH="1">
                <a:off x="3260657" y="2245997"/>
                <a:ext cx="130640" cy="139152"/>
              </a:xfrm>
              <a:custGeom>
                <a:avLst/>
                <a:gdLst>
                  <a:gd name="connsiteX0" fmla="*/ 117478 w 130657"/>
                  <a:gd name="connsiteY0" fmla="*/ 9131 h 139170"/>
                  <a:gd name="connsiteX1" fmla="*/ 64076 w 130657"/>
                  <a:gd name="connsiteY1" fmla="*/ 12986 h 139170"/>
                  <a:gd name="connsiteX2" fmla="*/ 64004 w 130657"/>
                  <a:gd name="connsiteY2" fmla="*/ 13068 h 139170"/>
                  <a:gd name="connsiteX3" fmla="*/ 36571 w 130657"/>
                  <a:gd name="connsiteY3" fmla="*/ 44694 h 139170"/>
                  <a:gd name="connsiteX4" fmla="*/ 36444 w 130657"/>
                  <a:gd name="connsiteY4" fmla="*/ 44948 h 139170"/>
                  <a:gd name="connsiteX5" fmla="*/ 9263 w 130657"/>
                  <a:gd name="connsiteY5" fmla="*/ 76320 h 139170"/>
                  <a:gd name="connsiteX6" fmla="*/ 13083 w 130657"/>
                  <a:gd name="connsiteY6" fmla="*/ 129802 h 139170"/>
                  <a:gd name="connsiteX7" fmla="*/ 37841 w 130657"/>
                  <a:gd name="connsiteY7" fmla="*/ 139065 h 139170"/>
                  <a:gd name="connsiteX8" fmla="*/ 40762 w 130657"/>
                  <a:gd name="connsiteY8" fmla="*/ 138938 h 139170"/>
                  <a:gd name="connsiteX9" fmla="*/ 66673 w 130657"/>
                  <a:gd name="connsiteY9" fmla="*/ 125982 h 139170"/>
                  <a:gd name="connsiteX10" fmla="*/ 93981 w 130657"/>
                  <a:gd name="connsiteY10" fmla="*/ 94356 h 139170"/>
                  <a:gd name="connsiteX11" fmla="*/ 121414 w 130657"/>
                  <a:gd name="connsiteY11" fmla="*/ 62730 h 139170"/>
                  <a:gd name="connsiteX12" fmla="*/ 117508 w 130657"/>
                  <a:gd name="connsiteY12" fmla="*/ 9157 h 139170"/>
                  <a:gd name="connsiteX13" fmla="*/ 117478 w 130657"/>
                  <a:gd name="connsiteY13" fmla="*/ 9131 h 139170"/>
                  <a:gd name="connsiteX14" fmla="*/ 60448 w 130657"/>
                  <a:gd name="connsiteY14" fmla="*/ 120521 h 139170"/>
                  <a:gd name="connsiteX15" fmla="*/ 18535 w 130657"/>
                  <a:gd name="connsiteY15" fmla="*/ 123569 h 139170"/>
                  <a:gd name="connsiteX16" fmla="*/ 15487 w 130657"/>
                  <a:gd name="connsiteY16" fmla="*/ 81782 h 139170"/>
                  <a:gd name="connsiteX17" fmla="*/ 40255 w 130657"/>
                  <a:gd name="connsiteY17" fmla="*/ 53204 h 139170"/>
                  <a:gd name="connsiteX18" fmla="*/ 85089 w 130657"/>
                  <a:gd name="connsiteY18" fmla="*/ 92070 h 139170"/>
                  <a:gd name="connsiteX19" fmla="*/ 115064 w 130657"/>
                  <a:gd name="connsiteY19" fmla="*/ 57269 h 139170"/>
                  <a:gd name="connsiteX20" fmla="*/ 90425 w 130657"/>
                  <a:gd name="connsiteY20" fmla="*/ 85719 h 139170"/>
                  <a:gd name="connsiteX21" fmla="*/ 45589 w 130657"/>
                  <a:gd name="connsiteY21" fmla="*/ 46981 h 139170"/>
                  <a:gd name="connsiteX22" fmla="*/ 70229 w 130657"/>
                  <a:gd name="connsiteY22" fmla="*/ 18530 h 139170"/>
                  <a:gd name="connsiteX23" fmla="*/ 92710 w 130657"/>
                  <a:gd name="connsiteY23" fmla="*/ 8242 h 139170"/>
                  <a:gd name="connsiteX24" fmla="*/ 112143 w 130657"/>
                  <a:gd name="connsiteY24" fmla="*/ 15482 h 139170"/>
                  <a:gd name="connsiteX25" fmla="*/ 115233 w 130657"/>
                  <a:gd name="connsiteY25" fmla="*/ 57075 h 139170"/>
                  <a:gd name="connsiteX26" fmla="*/ 115064 w 130657"/>
                  <a:gd name="connsiteY26" fmla="*/ 57269 h 13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657" h="139170">
                    <a:moveTo>
                      <a:pt x="117478" y="9131"/>
                    </a:moveTo>
                    <a:cubicBezTo>
                      <a:pt x="101666" y="-4551"/>
                      <a:pt x="77757" y="-2825"/>
                      <a:pt x="64076" y="12986"/>
                    </a:cubicBezTo>
                    <a:cubicBezTo>
                      <a:pt x="64052" y="13013"/>
                      <a:pt x="64028" y="13041"/>
                      <a:pt x="64004" y="13068"/>
                    </a:cubicBezTo>
                    <a:lnTo>
                      <a:pt x="36571" y="44694"/>
                    </a:lnTo>
                    <a:cubicBezTo>
                      <a:pt x="36571" y="44821"/>
                      <a:pt x="36444" y="44821"/>
                      <a:pt x="36444" y="44948"/>
                    </a:cubicBezTo>
                    <a:lnTo>
                      <a:pt x="9263" y="76320"/>
                    </a:lnTo>
                    <a:cubicBezTo>
                      <a:pt x="-4450" y="92144"/>
                      <a:pt x="-2740" y="116088"/>
                      <a:pt x="13083" y="129802"/>
                    </a:cubicBezTo>
                    <a:cubicBezTo>
                      <a:pt x="19958" y="135760"/>
                      <a:pt x="28745" y="139047"/>
                      <a:pt x="37841" y="139065"/>
                    </a:cubicBezTo>
                    <a:cubicBezTo>
                      <a:pt x="38816" y="139086"/>
                      <a:pt x="39792" y="139043"/>
                      <a:pt x="40762" y="138938"/>
                    </a:cubicBezTo>
                    <a:cubicBezTo>
                      <a:pt x="50789" y="138275"/>
                      <a:pt x="60127" y="133606"/>
                      <a:pt x="66673" y="125982"/>
                    </a:cubicBezTo>
                    <a:lnTo>
                      <a:pt x="93981" y="94356"/>
                    </a:lnTo>
                    <a:lnTo>
                      <a:pt x="121414" y="62730"/>
                    </a:lnTo>
                    <a:cubicBezTo>
                      <a:pt x="135129" y="46858"/>
                      <a:pt x="133380" y="22872"/>
                      <a:pt x="117508" y="9157"/>
                    </a:cubicBezTo>
                    <a:cubicBezTo>
                      <a:pt x="117498" y="9148"/>
                      <a:pt x="117488" y="9140"/>
                      <a:pt x="117478" y="9131"/>
                    </a:cubicBezTo>
                    <a:close/>
                    <a:moveTo>
                      <a:pt x="60448" y="120521"/>
                    </a:moveTo>
                    <a:cubicBezTo>
                      <a:pt x="49688" y="132881"/>
                      <a:pt x="30970" y="134243"/>
                      <a:pt x="18535" y="123569"/>
                    </a:cubicBezTo>
                    <a:cubicBezTo>
                      <a:pt x="6183" y="112857"/>
                      <a:pt x="4821" y="94173"/>
                      <a:pt x="15487" y="81782"/>
                    </a:cubicBezTo>
                    <a:lnTo>
                      <a:pt x="40255" y="53204"/>
                    </a:lnTo>
                    <a:lnTo>
                      <a:pt x="85089" y="92070"/>
                    </a:lnTo>
                    <a:close/>
                    <a:moveTo>
                      <a:pt x="115064" y="57269"/>
                    </a:moveTo>
                    <a:lnTo>
                      <a:pt x="90425" y="85719"/>
                    </a:lnTo>
                    <a:lnTo>
                      <a:pt x="45589" y="46981"/>
                    </a:lnTo>
                    <a:lnTo>
                      <a:pt x="70229" y="18530"/>
                    </a:lnTo>
                    <a:cubicBezTo>
                      <a:pt x="75837" y="11952"/>
                      <a:pt x="84065" y="8186"/>
                      <a:pt x="92710" y="8242"/>
                    </a:cubicBezTo>
                    <a:cubicBezTo>
                      <a:pt x="99846" y="8249"/>
                      <a:pt x="106742" y="10818"/>
                      <a:pt x="112143" y="15482"/>
                    </a:cubicBezTo>
                    <a:cubicBezTo>
                      <a:pt x="124482" y="26114"/>
                      <a:pt x="125865" y="44737"/>
                      <a:pt x="115233" y="57075"/>
                    </a:cubicBezTo>
                    <a:cubicBezTo>
                      <a:pt x="115177" y="57140"/>
                      <a:pt x="115121" y="57204"/>
                      <a:pt x="115064" y="57269"/>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86" name="Vrije vorm 885">
                <a:extLst>
                  <a:ext uri="{FF2B5EF4-FFF2-40B4-BE49-F238E27FC236}">
                    <a16:creationId xmlns:a16="http://schemas.microsoft.com/office/drawing/2014/main" id="{52743799-C9B3-656A-788A-F299368D087D}"/>
                  </a:ext>
                </a:extLst>
              </p:cNvPr>
              <p:cNvSpPr/>
              <p:nvPr/>
            </p:nvSpPr>
            <p:spPr>
              <a:xfrm flipH="1">
                <a:off x="3199517" y="2290514"/>
                <a:ext cx="136793" cy="136792"/>
              </a:xfrm>
              <a:custGeom>
                <a:avLst/>
                <a:gdLst>
                  <a:gd name="connsiteX0" fmla="*/ 136811 w 136811"/>
                  <a:gd name="connsiteY0" fmla="*/ 68405 h 136810"/>
                  <a:gd name="connsiteX1" fmla="*/ 68405 w 136811"/>
                  <a:gd name="connsiteY1" fmla="*/ 136811 h 136810"/>
                  <a:gd name="connsiteX2" fmla="*/ 0 w 136811"/>
                  <a:gd name="connsiteY2" fmla="*/ 68405 h 136810"/>
                  <a:gd name="connsiteX3" fmla="*/ 68405 w 136811"/>
                  <a:gd name="connsiteY3" fmla="*/ 0 h 136810"/>
                  <a:gd name="connsiteX4" fmla="*/ 136811 w 136811"/>
                  <a:gd name="connsiteY4" fmla="*/ 68405 h 136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811" h="136810">
                    <a:moveTo>
                      <a:pt x="136811" y="68405"/>
                    </a:moveTo>
                    <a:cubicBezTo>
                      <a:pt x="136811" y="106185"/>
                      <a:pt x="106185" y="136811"/>
                      <a:pt x="68405" y="136811"/>
                    </a:cubicBezTo>
                    <a:cubicBezTo>
                      <a:pt x="30626" y="136811"/>
                      <a:pt x="0" y="106185"/>
                      <a:pt x="0" y="68405"/>
                    </a:cubicBezTo>
                    <a:cubicBezTo>
                      <a:pt x="0" y="30626"/>
                      <a:pt x="30626" y="0"/>
                      <a:pt x="68405" y="0"/>
                    </a:cubicBezTo>
                    <a:cubicBezTo>
                      <a:pt x="106184" y="0"/>
                      <a:pt x="136811" y="30626"/>
                      <a:pt x="136811" y="68405"/>
                    </a:cubicBezTo>
                    <a:close/>
                  </a:path>
                </a:pathLst>
              </a:custGeom>
              <a:solidFill>
                <a:srgbClr val="82CCD5"/>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87" name="Vrije vorm 886">
                <a:extLst>
                  <a:ext uri="{FF2B5EF4-FFF2-40B4-BE49-F238E27FC236}">
                    <a16:creationId xmlns:a16="http://schemas.microsoft.com/office/drawing/2014/main" id="{8C206DF0-0389-6E45-8128-DA36A46442A0}"/>
                  </a:ext>
                </a:extLst>
              </p:cNvPr>
              <p:cNvSpPr/>
              <p:nvPr/>
            </p:nvSpPr>
            <p:spPr>
              <a:xfrm flipH="1">
                <a:off x="3224600" y="2324090"/>
                <a:ext cx="58836" cy="67587"/>
              </a:xfrm>
              <a:custGeom>
                <a:avLst/>
                <a:gdLst>
                  <a:gd name="connsiteX0" fmla="*/ 0 w 58844"/>
                  <a:gd name="connsiteY0" fmla="*/ 0 h 67596"/>
                  <a:gd name="connsiteX1" fmla="*/ 571 w 58844"/>
                  <a:gd name="connsiteY1" fmla="*/ 67596 h 67596"/>
                  <a:gd name="connsiteX2" fmla="*/ 58845 w 58844"/>
                  <a:gd name="connsiteY2" fmla="*/ 33303 h 67596"/>
                  <a:gd name="connsiteX3" fmla="*/ 0 w 58844"/>
                  <a:gd name="connsiteY3" fmla="*/ 0 h 67596"/>
                </a:gdLst>
                <a:ahLst/>
                <a:cxnLst>
                  <a:cxn ang="0">
                    <a:pos x="connsiteX0" y="connsiteY0"/>
                  </a:cxn>
                  <a:cxn ang="0">
                    <a:pos x="connsiteX1" y="connsiteY1"/>
                  </a:cxn>
                  <a:cxn ang="0">
                    <a:pos x="connsiteX2" y="connsiteY2"/>
                  </a:cxn>
                  <a:cxn ang="0">
                    <a:pos x="connsiteX3" y="connsiteY3"/>
                  </a:cxn>
                </a:cxnLst>
                <a:rect l="l" t="t" r="r" b="b"/>
                <a:pathLst>
                  <a:path w="58844" h="67596">
                    <a:moveTo>
                      <a:pt x="0" y="0"/>
                    </a:moveTo>
                    <a:lnTo>
                      <a:pt x="571" y="67596"/>
                    </a:lnTo>
                    <a:lnTo>
                      <a:pt x="58845" y="33303"/>
                    </a:lnTo>
                    <a:lnTo>
                      <a:pt x="0" y="0"/>
                    </a:ln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grpSp>
        <p:nvGrpSpPr>
          <p:cNvPr id="12" name="Groep 11">
            <a:extLst>
              <a:ext uri="{FF2B5EF4-FFF2-40B4-BE49-F238E27FC236}">
                <a16:creationId xmlns:a16="http://schemas.microsoft.com/office/drawing/2014/main" id="{92EB2ED6-9C8E-EDE0-1C41-F6A973148B4A}"/>
              </a:ext>
            </a:extLst>
          </p:cNvPr>
          <p:cNvGrpSpPr/>
          <p:nvPr/>
        </p:nvGrpSpPr>
        <p:grpSpPr>
          <a:xfrm>
            <a:off x="612919" y="4435979"/>
            <a:ext cx="4189952" cy="1129236"/>
            <a:chOff x="612919" y="4507229"/>
            <a:chExt cx="4189952" cy="1129236"/>
          </a:xfrm>
        </p:grpSpPr>
        <p:sp>
          <p:nvSpPr>
            <p:cNvPr id="776" name="Vrije vorm 775">
              <a:extLst>
                <a:ext uri="{FF2B5EF4-FFF2-40B4-BE49-F238E27FC236}">
                  <a16:creationId xmlns:a16="http://schemas.microsoft.com/office/drawing/2014/main" id="{D5F65224-4DE5-C671-A60A-742386496015}"/>
                </a:ext>
              </a:extLst>
            </p:cNvPr>
            <p:cNvSpPr/>
            <p:nvPr/>
          </p:nvSpPr>
          <p:spPr>
            <a:xfrm flipH="1">
              <a:off x="3556312" y="4507229"/>
              <a:ext cx="1246559" cy="882725"/>
            </a:xfrm>
            <a:custGeom>
              <a:avLst/>
              <a:gdLst>
                <a:gd name="connsiteX0" fmla="*/ 1618185 w 1624535"/>
                <a:gd name="connsiteY0" fmla="*/ 843308 h 843407"/>
                <a:gd name="connsiteX1" fmla="*/ 1605484 w 1624535"/>
                <a:gd name="connsiteY1" fmla="*/ 843308 h 843407"/>
                <a:gd name="connsiteX2" fmla="*/ 1599133 w 1624535"/>
                <a:gd name="connsiteY2" fmla="*/ 836957 h 843407"/>
                <a:gd name="connsiteX3" fmla="*/ 1605484 w 1624535"/>
                <a:gd name="connsiteY3" fmla="*/ 830606 h 843407"/>
                <a:gd name="connsiteX4" fmla="*/ 1618185 w 1624535"/>
                <a:gd name="connsiteY4" fmla="*/ 830606 h 843407"/>
                <a:gd name="connsiteX5" fmla="*/ 1624536 w 1624535"/>
                <a:gd name="connsiteY5" fmla="*/ 836957 h 843407"/>
                <a:gd name="connsiteX6" fmla="*/ 1618185 w 1624535"/>
                <a:gd name="connsiteY6" fmla="*/ 843308 h 843407"/>
                <a:gd name="connsiteX7" fmla="*/ 1580081 w 1624535"/>
                <a:gd name="connsiteY7" fmla="*/ 843308 h 843407"/>
                <a:gd name="connsiteX8" fmla="*/ 1567380 w 1624535"/>
                <a:gd name="connsiteY8" fmla="*/ 843308 h 843407"/>
                <a:gd name="connsiteX9" fmla="*/ 1561030 w 1624535"/>
                <a:gd name="connsiteY9" fmla="*/ 836957 h 843407"/>
                <a:gd name="connsiteX10" fmla="*/ 1567380 w 1624535"/>
                <a:gd name="connsiteY10" fmla="*/ 830606 h 843407"/>
                <a:gd name="connsiteX11" fmla="*/ 1580081 w 1624535"/>
                <a:gd name="connsiteY11" fmla="*/ 830606 h 843407"/>
                <a:gd name="connsiteX12" fmla="*/ 1586432 w 1624535"/>
                <a:gd name="connsiteY12" fmla="*/ 836957 h 843407"/>
                <a:gd name="connsiteX13" fmla="*/ 1580081 w 1624535"/>
                <a:gd name="connsiteY13" fmla="*/ 843308 h 843407"/>
                <a:gd name="connsiteX14" fmla="*/ 1541978 w 1624535"/>
                <a:gd name="connsiteY14" fmla="*/ 843308 h 843407"/>
                <a:gd name="connsiteX15" fmla="*/ 1529276 w 1624535"/>
                <a:gd name="connsiteY15" fmla="*/ 843308 h 843407"/>
                <a:gd name="connsiteX16" fmla="*/ 1522926 w 1624535"/>
                <a:gd name="connsiteY16" fmla="*/ 836957 h 843407"/>
                <a:gd name="connsiteX17" fmla="*/ 1529276 w 1624535"/>
                <a:gd name="connsiteY17" fmla="*/ 830606 h 843407"/>
                <a:gd name="connsiteX18" fmla="*/ 1541978 w 1624535"/>
                <a:gd name="connsiteY18" fmla="*/ 830606 h 843407"/>
                <a:gd name="connsiteX19" fmla="*/ 1548328 w 1624535"/>
                <a:gd name="connsiteY19" fmla="*/ 836957 h 843407"/>
                <a:gd name="connsiteX20" fmla="*/ 1541978 w 1624535"/>
                <a:gd name="connsiteY20" fmla="*/ 843308 h 843407"/>
                <a:gd name="connsiteX21" fmla="*/ 1503874 w 1624535"/>
                <a:gd name="connsiteY21" fmla="*/ 843308 h 843407"/>
                <a:gd name="connsiteX22" fmla="*/ 1491173 w 1624535"/>
                <a:gd name="connsiteY22" fmla="*/ 843308 h 843407"/>
                <a:gd name="connsiteX23" fmla="*/ 1484822 w 1624535"/>
                <a:gd name="connsiteY23" fmla="*/ 836957 h 843407"/>
                <a:gd name="connsiteX24" fmla="*/ 1491173 w 1624535"/>
                <a:gd name="connsiteY24" fmla="*/ 830606 h 843407"/>
                <a:gd name="connsiteX25" fmla="*/ 1503874 w 1624535"/>
                <a:gd name="connsiteY25" fmla="*/ 830606 h 843407"/>
                <a:gd name="connsiteX26" fmla="*/ 1510225 w 1624535"/>
                <a:gd name="connsiteY26" fmla="*/ 836957 h 843407"/>
                <a:gd name="connsiteX27" fmla="*/ 1503874 w 1624535"/>
                <a:gd name="connsiteY27" fmla="*/ 843308 h 843407"/>
                <a:gd name="connsiteX28" fmla="*/ 1465770 w 1624535"/>
                <a:gd name="connsiteY28" fmla="*/ 843308 h 843407"/>
                <a:gd name="connsiteX29" fmla="*/ 1453069 w 1624535"/>
                <a:gd name="connsiteY29" fmla="*/ 843308 h 843407"/>
                <a:gd name="connsiteX30" fmla="*/ 1446718 w 1624535"/>
                <a:gd name="connsiteY30" fmla="*/ 836957 h 843407"/>
                <a:gd name="connsiteX31" fmla="*/ 1453069 w 1624535"/>
                <a:gd name="connsiteY31" fmla="*/ 830606 h 843407"/>
                <a:gd name="connsiteX32" fmla="*/ 1465770 w 1624535"/>
                <a:gd name="connsiteY32" fmla="*/ 830606 h 843407"/>
                <a:gd name="connsiteX33" fmla="*/ 1472121 w 1624535"/>
                <a:gd name="connsiteY33" fmla="*/ 836957 h 843407"/>
                <a:gd name="connsiteX34" fmla="*/ 1465770 w 1624535"/>
                <a:gd name="connsiteY34" fmla="*/ 843308 h 843407"/>
                <a:gd name="connsiteX35" fmla="*/ 1427666 w 1624535"/>
                <a:gd name="connsiteY35" fmla="*/ 843308 h 843407"/>
                <a:gd name="connsiteX36" fmla="*/ 1414965 w 1624535"/>
                <a:gd name="connsiteY36" fmla="*/ 843308 h 843407"/>
                <a:gd name="connsiteX37" fmla="*/ 1408615 w 1624535"/>
                <a:gd name="connsiteY37" fmla="*/ 836957 h 843407"/>
                <a:gd name="connsiteX38" fmla="*/ 1414965 w 1624535"/>
                <a:gd name="connsiteY38" fmla="*/ 830606 h 843407"/>
                <a:gd name="connsiteX39" fmla="*/ 1427666 w 1624535"/>
                <a:gd name="connsiteY39" fmla="*/ 830606 h 843407"/>
                <a:gd name="connsiteX40" fmla="*/ 1434017 w 1624535"/>
                <a:gd name="connsiteY40" fmla="*/ 836957 h 843407"/>
                <a:gd name="connsiteX41" fmla="*/ 1427666 w 1624535"/>
                <a:gd name="connsiteY41" fmla="*/ 843308 h 843407"/>
                <a:gd name="connsiteX42" fmla="*/ 1389563 w 1624535"/>
                <a:gd name="connsiteY42" fmla="*/ 843308 h 843407"/>
                <a:gd name="connsiteX43" fmla="*/ 1376861 w 1624535"/>
                <a:gd name="connsiteY43" fmla="*/ 843308 h 843407"/>
                <a:gd name="connsiteX44" fmla="*/ 1370511 w 1624535"/>
                <a:gd name="connsiteY44" fmla="*/ 836957 h 843407"/>
                <a:gd name="connsiteX45" fmla="*/ 1376861 w 1624535"/>
                <a:gd name="connsiteY45" fmla="*/ 830606 h 843407"/>
                <a:gd name="connsiteX46" fmla="*/ 1389563 w 1624535"/>
                <a:gd name="connsiteY46" fmla="*/ 830606 h 843407"/>
                <a:gd name="connsiteX47" fmla="*/ 1395913 w 1624535"/>
                <a:gd name="connsiteY47" fmla="*/ 836957 h 843407"/>
                <a:gd name="connsiteX48" fmla="*/ 1389563 w 1624535"/>
                <a:gd name="connsiteY48" fmla="*/ 843308 h 843407"/>
                <a:gd name="connsiteX49" fmla="*/ 1351459 w 1624535"/>
                <a:gd name="connsiteY49" fmla="*/ 843308 h 843407"/>
                <a:gd name="connsiteX50" fmla="*/ 1338758 w 1624535"/>
                <a:gd name="connsiteY50" fmla="*/ 843308 h 843407"/>
                <a:gd name="connsiteX51" fmla="*/ 1332407 w 1624535"/>
                <a:gd name="connsiteY51" fmla="*/ 836957 h 843407"/>
                <a:gd name="connsiteX52" fmla="*/ 1338758 w 1624535"/>
                <a:gd name="connsiteY52" fmla="*/ 830606 h 843407"/>
                <a:gd name="connsiteX53" fmla="*/ 1351459 w 1624535"/>
                <a:gd name="connsiteY53" fmla="*/ 830606 h 843407"/>
                <a:gd name="connsiteX54" fmla="*/ 1357810 w 1624535"/>
                <a:gd name="connsiteY54" fmla="*/ 836957 h 843407"/>
                <a:gd name="connsiteX55" fmla="*/ 1351459 w 1624535"/>
                <a:gd name="connsiteY55" fmla="*/ 843308 h 843407"/>
                <a:gd name="connsiteX56" fmla="*/ 1313355 w 1624535"/>
                <a:gd name="connsiteY56" fmla="*/ 843308 h 843407"/>
                <a:gd name="connsiteX57" fmla="*/ 1300654 w 1624535"/>
                <a:gd name="connsiteY57" fmla="*/ 843308 h 843407"/>
                <a:gd name="connsiteX58" fmla="*/ 1294303 w 1624535"/>
                <a:gd name="connsiteY58" fmla="*/ 836957 h 843407"/>
                <a:gd name="connsiteX59" fmla="*/ 1300654 w 1624535"/>
                <a:gd name="connsiteY59" fmla="*/ 830606 h 843407"/>
                <a:gd name="connsiteX60" fmla="*/ 1313355 w 1624535"/>
                <a:gd name="connsiteY60" fmla="*/ 830606 h 843407"/>
                <a:gd name="connsiteX61" fmla="*/ 1319706 w 1624535"/>
                <a:gd name="connsiteY61" fmla="*/ 836957 h 843407"/>
                <a:gd name="connsiteX62" fmla="*/ 1313355 w 1624535"/>
                <a:gd name="connsiteY62" fmla="*/ 843308 h 843407"/>
                <a:gd name="connsiteX63" fmla="*/ 1275251 w 1624535"/>
                <a:gd name="connsiteY63" fmla="*/ 843308 h 843407"/>
                <a:gd name="connsiteX64" fmla="*/ 1262550 w 1624535"/>
                <a:gd name="connsiteY64" fmla="*/ 843308 h 843407"/>
                <a:gd name="connsiteX65" fmla="*/ 1256200 w 1624535"/>
                <a:gd name="connsiteY65" fmla="*/ 836957 h 843407"/>
                <a:gd name="connsiteX66" fmla="*/ 1262550 w 1624535"/>
                <a:gd name="connsiteY66" fmla="*/ 830606 h 843407"/>
                <a:gd name="connsiteX67" fmla="*/ 1275251 w 1624535"/>
                <a:gd name="connsiteY67" fmla="*/ 830606 h 843407"/>
                <a:gd name="connsiteX68" fmla="*/ 1281602 w 1624535"/>
                <a:gd name="connsiteY68" fmla="*/ 836957 h 843407"/>
                <a:gd name="connsiteX69" fmla="*/ 1275251 w 1624535"/>
                <a:gd name="connsiteY69" fmla="*/ 843308 h 843407"/>
                <a:gd name="connsiteX70" fmla="*/ 1237148 w 1624535"/>
                <a:gd name="connsiteY70" fmla="*/ 843308 h 843407"/>
                <a:gd name="connsiteX71" fmla="*/ 1224446 w 1624535"/>
                <a:gd name="connsiteY71" fmla="*/ 843308 h 843407"/>
                <a:gd name="connsiteX72" fmla="*/ 1218096 w 1624535"/>
                <a:gd name="connsiteY72" fmla="*/ 836957 h 843407"/>
                <a:gd name="connsiteX73" fmla="*/ 1224446 w 1624535"/>
                <a:gd name="connsiteY73" fmla="*/ 830606 h 843407"/>
                <a:gd name="connsiteX74" fmla="*/ 1237148 w 1624535"/>
                <a:gd name="connsiteY74" fmla="*/ 830606 h 843407"/>
                <a:gd name="connsiteX75" fmla="*/ 1243498 w 1624535"/>
                <a:gd name="connsiteY75" fmla="*/ 836957 h 843407"/>
                <a:gd name="connsiteX76" fmla="*/ 1237148 w 1624535"/>
                <a:gd name="connsiteY76" fmla="*/ 843308 h 843407"/>
                <a:gd name="connsiteX77" fmla="*/ 1199044 w 1624535"/>
                <a:gd name="connsiteY77" fmla="*/ 843308 h 843407"/>
                <a:gd name="connsiteX78" fmla="*/ 1186343 w 1624535"/>
                <a:gd name="connsiteY78" fmla="*/ 843308 h 843407"/>
                <a:gd name="connsiteX79" fmla="*/ 1179992 w 1624535"/>
                <a:gd name="connsiteY79" fmla="*/ 836957 h 843407"/>
                <a:gd name="connsiteX80" fmla="*/ 1186343 w 1624535"/>
                <a:gd name="connsiteY80" fmla="*/ 830606 h 843407"/>
                <a:gd name="connsiteX81" fmla="*/ 1199044 w 1624535"/>
                <a:gd name="connsiteY81" fmla="*/ 830606 h 843407"/>
                <a:gd name="connsiteX82" fmla="*/ 1205395 w 1624535"/>
                <a:gd name="connsiteY82" fmla="*/ 836957 h 843407"/>
                <a:gd name="connsiteX83" fmla="*/ 1199044 w 1624535"/>
                <a:gd name="connsiteY83" fmla="*/ 843308 h 843407"/>
                <a:gd name="connsiteX84" fmla="*/ 1160940 w 1624535"/>
                <a:gd name="connsiteY84" fmla="*/ 843308 h 843407"/>
                <a:gd name="connsiteX85" fmla="*/ 1148239 w 1624535"/>
                <a:gd name="connsiteY85" fmla="*/ 843308 h 843407"/>
                <a:gd name="connsiteX86" fmla="*/ 1141888 w 1624535"/>
                <a:gd name="connsiteY86" fmla="*/ 836957 h 843407"/>
                <a:gd name="connsiteX87" fmla="*/ 1148239 w 1624535"/>
                <a:gd name="connsiteY87" fmla="*/ 830606 h 843407"/>
                <a:gd name="connsiteX88" fmla="*/ 1160940 w 1624535"/>
                <a:gd name="connsiteY88" fmla="*/ 830606 h 843407"/>
                <a:gd name="connsiteX89" fmla="*/ 1167291 w 1624535"/>
                <a:gd name="connsiteY89" fmla="*/ 836957 h 843407"/>
                <a:gd name="connsiteX90" fmla="*/ 1160940 w 1624535"/>
                <a:gd name="connsiteY90" fmla="*/ 843308 h 843407"/>
                <a:gd name="connsiteX91" fmla="*/ 1122836 w 1624535"/>
                <a:gd name="connsiteY91" fmla="*/ 843308 h 843407"/>
                <a:gd name="connsiteX92" fmla="*/ 1110135 w 1624535"/>
                <a:gd name="connsiteY92" fmla="*/ 843308 h 843407"/>
                <a:gd name="connsiteX93" fmla="*/ 1103785 w 1624535"/>
                <a:gd name="connsiteY93" fmla="*/ 836957 h 843407"/>
                <a:gd name="connsiteX94" fmla="*/ 1110135 w 1624535"/>
                <a:gd name="connsiteY94" fmla="*/ 830606 h 843407"/>
                <a:gd name="connsiteX95" fmla="*/ 1122836 w 1624535"/>
                <a:gd name="connsiteY95" fmla="*/ 830606 h 843407"/>
                <a:gd name="connsiteX96" fmla="*/ 1129187 w 1624535"/>
                <a:gd name="connsiteY96" fmla="*/ 836957 h 843407"/>
                <a:gd name="connsiteX97" fmla="*/ 1122836 w 1624535"/>
                <a:gd name="connsiteY97" fmla="*/ 843308 h 843407"/>
                <a:gd name="connsiteX98" fmla="*/ 1084733 w 1624535"/>
                <a:gd name="connsiteY98" fmla="*/ 843308 h 843407"/>
                <a:gd name="connsiteX99" fmla="*/ 1072031 w 1624535"/>
                <a:gd name="connsiteY99" fmla="*/ 843308 h 843407"/>
                <a:gd name="connsiteX100" fmla="*/ 1065681 w 1624535"/>
                <a:gd name="connsiteY100" fmla="*/ 836957 h 843407"/>
                <a:gd name="connsiteX101" fmla="*/ 1072031 w 1624535"/>
                <a:gd name="connsiteY101" fmla="*/ 830606 h 843407"/>
                <a:gd name="connsiteX102" fmla="*/ 1084733 w 1624535"/>
                <a:gd name="connsiteY102" fmla="*/ 830606 h 843407"/>
                <a:gd name="connsiteX103" fmla="*/ 1091083 w 1624535"/>
                <a:gd name="connsiteY103" fmla="*/ 836957 h 843407"/>
                <a:gd name="connsiteX104" fmla="*/ 1084733 w 1624535"/>
                <a:gd name="connsiteY104" fmla="*/ 843308 h 843407"/>
                <a:gd name="connsiteX105" fmla="*/ 1046629 w 1624535"/>
                <a:gd name="connsiteY105" fmla="*/ 843308 h 843407"/>
                <a:gd name="connsiteX106" fmla="*/ 1033928 w 1624535"/>
                <a:gd name="connsiteY106" fmla="*/ 843308 h 843407"/>
                <a:gd name="connsiteX107" fmla="*/ 1027577 w 1624535"/>
                <a:gd name="connsiteY107" fmla="*/ 836957 h 843407"/>
                <a:gd name="connsiteX108" fmla="*/ 1033928 w 1624535"/>
                <a:gd name="connsiteY108" fmla="*/ 830606 h 843407"/>
                <a:gd name="connsiteX109" fmla="*/ 1046629 w 1624535"/>
                <a:gd name="connsiteY109" fmla="*/ 830606 h 843407"/>
                <a:gd name="connsiteX110" fmla="*/ 1052980 w 1624535"/>
                <a:gd name="connsiteY110" fmla="*/ 836957 h 843407"/>
                <a:gd name="connsiteX111" fmla="*/ 1046629 w 1624535"/>
                <a:gd name="connsiteY111" fmla="*/ 843308 h 843407"/>
                <a:gd name="connsiteX112" fmla="*/ 1008525 w 1624535"/>
                <a:gd name="connsiteY112" fmla="*/ 843308 h 843407"/>
                <a:gd name="connsiteX113" fmla="*/ 995824 w 1624535"/>
                <a:gd name="connsiteY113" fmla="*/ 843308 h 843407"/>
                <a:gd name="connsiteX114" fmla="*/ 989473 w 1624535"/>
                <a:gd name="connsiteY114" fmla="*/ 836957 h 843407"/>
                <a:gd name="connsiteX115" fmla="*/ 995824 w 1624535"/>
                <a:gd name="connsiteY115" fmla="*/ 830606 h 843407"/>
                <a:gd name="connsiteX116" fmla="*/ 1008525 w 1624535"/>
                <a:gd name="connsiteY116" fmla="*/ 830606 h 843407"/>
                <a:gd name="connsiteX117" fmla="*/ 1014876 w 1624535"/>
                <a:gd name="connsiteY117" fmla="*/ 836957 h 843407"/>
                <a:gd name="connsiteX118" fmla="*/ 1008525 w 1624535"/>
                <a:gd name="connsiteY118" fmla="*/ 843308 h 843407"/>
                <a:gd name="connsiteX119" fmla="*/ 970421 w 1624535"/>
                <a:gd name="connsiteY119" fmla="*/ 843308 h 843407"/>
                <a:gd name="connsiteX120" fmla="*/ 957720 w 1624535"/>
                <a:gd name="connsiteY120" fmla="*/ 843308 h 843407"/>
                <a:gd name="connsiteX121" fmla="*/ 951370 w 1624535"/>
                <a:gd name="connsiteY121" fmla="*/ 836957 h 843407"/>
                <a:gd name="connsiteX122" fmla="*/ 957720 w 1624535"/>
                <a:gd name="connsiteY122" fmla="*/ 830606 h 843407"/>
                <a:gd name="connsiteX123" fmla="*/ 970421 w 1624535"/>
                <a:gd name="connsiteY123" fmla="*/ 830606 h 843407"/>
                <a:gd name="connsiteX124" fmla="*/ 976772 w 1624535"/>
                <a:gd name="connsiteY124" fmla="*/ 836957 h 843407"/>
                <a:gd name="connsiteX125" fmla="*/ 970421 w 1624535"/>
                <a:gd name="connsiteY125" fmla="*/ 843308 h 843407"/>
                <a:gd name="connsiteX126" fmla="*/ 932318 w 1624535"/>
                <a:gd name="connsiteY126" fmla="*/ 843308 h 843407"/>
                <a:gd name="connsiteX127" fmla="*/ 919616 w 1624535"/>
                <a:gd name="connsiteY127" fmla="*/ 843308 h 843407"/>
                <a:gd name="connsiteX128" fmla="*/ 913266 w 1624535"/>
                <a:gd name="connsiteY128" fmla="*/ 836957 h 843407"/>
                <a:gd name="connsiteX129" fmla="*/ 919616 w 1624535"/>
                <a:gd name="connsiteY129" fmla="*/ 830606 h 843407"/>
                <a:gd name="connsiteX130" fmla="*/ 932318 w 1624535"/>
                <a:gd name="connsiteY130" fmla="*/ 830606 h 843407"/>
                <a:gd name="connsiteX131" fmla="*/ 938668 w 1624535"/>
                <a:gd name="connsiteY131" fmla="*/ 836957 h 843407"/>
                <a:gd name="connsiteX132" fmla="*/ 932318 w 1624535"/>
                <a:gd name="connsiteY132" fmla="*/ 843308 h 843407"/>
                <a:gd name="connsiteX133" fmla="*/ 894214 w 1624535"/>
                <a:gd name="connsiteY133" fmla="*/ 843308 h 843407"/>
                <a:gd name="connsiteX134" fmla="*/ 881513 w 1624535"/>
                <a:gd name="connsiteY134" fmla="*/ 843308 h 843407"/>
                <a:gd name="connsiteX135" fmla="*/ 875162 w 1624535"/>
                <a:gd name="connsiteY135" fmla="*/ 836957 h 843407"/>
                <a:gd name="connsiteX136" fmla="*/ 881513 w 1624535"/>
                <a:gd name="connsiteY136" fmla="*/ 830606 h 843407"/>
                <a:gd name="connsiteX137" fmla="*/ 894214 w 1624535"/>
                <a:gd name="connsiteY137" fmla="*/ 830606 h 843407"/>
                <a:gd name="connsiteX138" fmla="*/ 900565 w 1624535"/>
                <a:gd name="connsiteY138" fmla="*/ 836957 h 843407"/>
                <a:gd name="connsiteX139" fmla="*/ 894214 w 1624535"/>
                <a:gd name="connsiteY139" fmla="*/ 843308 h 843407"/>
                <a:gd name="connsiteX140" fmla="*/ 856110 w 1624535"/>
                <a:gd name="connsiteY140" fmla="*/ 843308 h 843407"/>
                <a:gd name="connsiteX141" fmla="*/ 843409 w 1624535"/>
                <a:gd name="connsiteY141" fmla="*/ 843308 h 843407"/>
                <a:gd name="connsiteX142" fmla="*/ 837058 w 1624535"/>
                <a:gd name="connsiteY142" fmla="*/ 836957 h 843407"/>
                <a:gd name="connsiteX143" fmla="*/ 843409 w 1624535"/>
                <a:gd name="connsiteY143" fmla="*/ 830606 h 843407"/>
                <a:gd name="connsiteX144" fmla="*/ 856110 w 1624535"/>
                <a:gd name="connsiteY144" fmla="*/ 830606 h 843407"/>
                <a:gd name="connsiteX145" fmla="*/ 862461 w 1624535"/>
                <a:gd name="connsiteY145" fmla="*/ 836957 h 843407"/>
                <a:gd name="connsiteX146" fmla="*/ 856110 w 1624535"/>
                <a:gd name="connsiteY146" fmla="*/ 843308 h 843407"/>
                <a:gd name="connsiteX147" fmla="*/ 823588 w 1624535"/>
                <a:gd name="connsiteY147" fmla="*/ 829837 h 843407"/>
                <a:gd name="connsiteX148" fmla="*/ 819098 w 1624535"/>
                <a:gd name="connsiteY148" fmla="*/ 827977 h 843407"/>
                <a:gd name="connsiteX149" fmla="*/ 810118 w 1624535"/>
                <a:gd name="connsiteY149" fmla="*/ 818997 h 843407"/>
                <a:gd name="connsiteX150" fmla="*/ 810027 w 1624535"/>
                <a:gd name="connsiteY150" fmla="*/ 810017 h 843407"/>
                <a:gd name="connsiteX151" fmla="*/ 819006 w 1624535"/>
                <a:gd name="connsiteY151" fmla="*/ 809926 h 843407"/>
                <a:gd name="connsiteX152" fmla="*/ 819097 w 1624535"/>
                <a:gd name="connsiteY152" fmla="*/ 810017 h 843407"/>
                <a:gd name="connsiteX153" fmla="*/ 828077 w 1624535"/>
                <a:gd name="connsiteY153" fmla="*/ 818997 h 843407"/>
                <a:gd name="connsiteX154" fmla="*/ 828077 w 1624535"/>
                <a:gd name="connsiteY154" fmla="*/ 827978 h 843407"/>
                <a:gd name="connsiteX155" fmla="*/ 823588 w 1624535"/>
                <a:gd name="connsiteY155" fmla="*/ 829837 h 843407"/>
                <a:gd name="connsiteX156" fmla="*/ 796647 w 1624535"/>
                <a:gd name="connsiteY156" fmla="*/ 802897 h 843407"/>
                <a:gd name="connsiteX157" fmla="*/ 792157 w 1624535"/>
                <a:gd name="connsiteY157" fmla="*/ 801036 h 843407"/>
                <a:gd name="connsiteX158" fmla="*/ 783177 w 1624535"/>
                <a:gd name="connsiteY158" fmla="*/ 792056 h 843407"/>
                <a:gd name="connsiteX159" fmla="*/ 783268 w 1624535"/>
                <a:gd name="connsiteY159" fmla="*/ 783077 h 843407"/>
                <a:gd name="connsiteX160" fmla="*/ 792157 w 1624535"/>
                <a:gd name="connsiteY160" fmla="*/ 783077 h 843407"/>
                <a:gd name="connsiteX161" fmla="*/ 801137 w 1624535"/>
                <a:gd name="connsiteY161" fmla="*/ 792056 h 843407"/>
                <a:gd name="connsiteX162" fmla="*/ 801136 w 1624535"/>
                <a:gd name="connsiteY162" fmla="*/ 801037 h 843407"/>
                <a:gd name="connsiteX163" fmla="*/ 796647 w 1624535"/>
                <a:gd name="connsiteY163" fmla="*/ 802897 h 843407"/>
                <a:gd name="connsiteX164" fmla="*/ 769707 w 1624535"/>
                <a:gd name="connsiteY164" fmla="*/ 775956 h 843407"/>
                <a:gd name="connsiteX165" fmla="*/ 765217 w 1624535"/>
                <a:gd name="connsiteY165" fmla="*/ 774096 h 843407"/>
                <a:gd name="connsiteX166" fmla="*/ 756224 w 1624535"/>
                <a:gd name="connsiteY166" fmla="*/ 765103 h 843407"/>
                <a:gd name="connsiteX167" fmla="*/ 756315 w 1624535"/>
                <a:gd name="connsiteY167" fmla="*/ 756123 h 843407"/>
                <a:gd name="connsiteX168" fmla="*/ 765204 w 1624535"/>
                <a:gd name="connsiteY168" fmla="*/ 756123 h 843407"/>
                <a:gd name="connsiteX169" fmla="*/ 774196 w 1624535"/>
                <a:gd name="connsiteY169" fmla="*/ 765116 h 843407"/>
                <a:gd name="connsiteX170" fmla="*/ 774195 w 1624535"/>
                <a:gd name="connsiteY170" fmla="*/ 774097 h 843407"/>
                <a:gd name="connsiteX171" fmla="*/ 769706 w 1624535"/>
                <a:gd name="connsiteY171" fmla="*/ 775956 h 843407"/>
                <a:gd name="connsiteX172" fmla="*/ 742754 w 1624535"/>
                <a:gd name="connsiteY172" fmla="*/ 749003 h 843407"/>
                <a:gd name="connsiteX173" fmla="*/ 738264 w 1624535"/>
                <a:gd name="connsiteY173" fmla="*/ 747143 h 843407"/>
                <a:gd name="connsiteX174" fmla="*/ 729284 w 1624535"/>
                <a:gd name="connsiteY174" fmla="*/ 738163 h 843407"/>
                <a:gd name="connsiteX175" fmla="*/ 729374 w 1624535"/>
                <a:gd name="connsiteY175" fmla="*/ 729183 h 843407"/>
                <a:gd name="connsiteX176" fmla="*/ 738263 w 1624535"/>
                <a:gd name="connsiteY176" fmla="*/ 729183 h 843407"/>
                <a:gd name="connsiteX177" fmla="*/ 747243 w 1624535"/>
                <a:gd name="connsiteY177" fmla="*/ 738163 h 843407"/>
                <a:gd name="connsiteX178" fmla="*/ 747243 w 1624535"/>
                <a:gd name="connsiteY178" fmla="*/ 747144 h 843407"/>
                <a:gd name="connsiteX179" fmla="*/ 742753 w 1624535"/>
                <a:gd name="connsiteY179" fmla="*/ 749003 h 843407"/>
                <a:gd name="connsiteX180" fmla="*/ 715813 w 1624535"/>
                <a:gd name="connsiteY180" fmla="*/ 722063 h 843407"/>
                <a:gd name="connsiteX181" fmla="*/ 711323 w 1624535"/>
                <a:gd name="connsiteY181" fmla="*/ 720202 h 843407"/>
                <a:gd name="connsiteX182" fmla="*/ 702343 w 1624535"/>
                <a:gd name="connsiteY182" fmla="*/ 711222 h 843407"/>
                <a:gd name="connsiteX183" fmla="*/ 702434 w 1624535"/>
                <a:gd name="connsiteY183" fmla="*/ 702243 h 843407"/>
                <a:gd name="connsiteX184" fmla="*/ 711323 w 1624535"/>
                <a:gd name="connsiteY184" fmla="*/ 702243 h 843407"/>
                <a:gd name="connsiteX185" fmla="*/ 720303 w 1624535"/>
                <a:gd name="connsiteY185" fmla="*/ 711222 h 843407"/>
                <a:gd name="connsiteX186" fmla="*/ 720302 w 1624535"/>
                <a:gd name="connsiteY186" fmla="*/ 720203 h 843407"/>
                <a:gd name="connsiteX187" fmla="*/ 715813 w 1624535"/>
                <a:gd name="connsiteY187" fmla="*/ 722063 h 843407"/>
                <a:gd name="connsiteX188" fmla="*/ 688873 w 1624535"/>
                <a:gd name="connsiteY188" fmla="*/ 695122 h 843407"/>
                <a:gd name="connsiteX189" fmla="*/ 684383 w 1624535"/>
                <a:gd name="connsiteY189" fmla="*/ 693262 h 843407"/>
                <a:gd name="connsiteX190" fmla="*/ 675403 w 1624535"/>
                <a:gd name="connsiteY190" fmla="*/ 684282 h 843407"/>
                <a:gd name="connsiteX191" fmla="*/ 675312 w 1624535"/>
                <a:gd name="connsiteY191" fmla="*/ 675302 h 843407"/>
                <a:gd name="connsiteX192" fmla="*/ 684291 w 1624535"/>
                <a:gd name="connsiteY192" fmla="*/ 675211 h 843407"/>
                <a:gd name="connsiteX193" fmla="*/ 684382 w 1624535"/>
                <a:gd name="connsiteY193" fmla="*/ 675302 h 843407"/>
                <a:gd name="connsiteX194" fmla="*/ 693362 w 1624535"/>
                <a:gd name="connsiteY194" fmla="*/ 684282 h 843407"/>
                <a:gd name="connsiteX195" fmla="*/ 693361 w 1624535"/>
                <a:gd name="connsiteY195" fmla="*/ 693263 h 843407"/>
                <a:gd name="connsiteX196" fmla="*/ 688872 w 1624535"/>
                <a:gd name="connsiteY196" fmla="*/ 695123 h 843407"/>
                <a:gd name="connsiteX197" fmla="*/ 661932 w 1624535"/>
                <a:gd name="connsiteY197" fmla="*/ 668182 h 843407"/>
                <a:gd name="connsiteX198" fmla="*/ 657442 w 1624535"/>
                <a:gd name="connsiteY198" fmla="*/ 666321 h 843407"/>
                <a:gd name="connsiteX199" fmla="*/ 648462 w 1624535"/>
                <a:gd name="connsiteY199" fmla="*/ 657341 h 843407"/>
                <a:gd name="connsiteX200" fmla="*/ 648553 w 1624535"/>
                <a:gd name="connsiteY200" fmla="*/ 648362 h 843407"/>
                <a:gd name="connsiteX201" fmla="*/ 657442 w 1624535"/>
                <a:gd name="connsiteY201" fmla="*/ 648362 h 843407"/>
                <a:gd name="connsiteX202" fmla="*/ 666422 w 1624535"/>
                <a:gd name="connsiteY202" fmla="*/ 657341 h 843407"/>
                <a:gd name="connsiteX203" fmla="*/ 666421 w 1624535"/>
                <a:gd name="connsiteY203" fmla="*/ 666322 h 843407"/>
                <a:gd name="connsiteX204" fmla="*/ 661932 w 1624535"/>
                <a:gd name="connsiteY204" fmla="*/ 668182 h 843407"/>
                <a:gd name="connsiteX205" fmla="*/ 634979 w 1624535"/>
                <a:gd name="connsiteY205" fmla="*/ 641229 h 843407"/>
                <a:gd name="connsiteX206" fmla="*/ 630489 w 1624535"/>
                <a:gd name="connsiteY206" fmla="*/ 639368 h 843407"/>
                <a:gd name="connsiteX207" fmla="*/ 621509 w 1624535"/>
                <a:gd name="connsiteY207" fmla="*/ 630388 h 843407"/>
                <a:gd name="connsiteX208" fmla="*/ 621418 w 1624535"/>
                <a:gd name="connsiteY208" fmla="*/ 621409 h 843407"/>
                <a:gd name="connsiteX209" fmla="*/ 630398 w 1624535"/>
                <a:gd name="connsiteY209" fmla="*/ 621318 h 843407"/>
                <a:gd name="connsiteX210" fmla="*/ 630489 w 1624535"/>
                <a:gd name="connsiteY210" fmla="*/ 621409 h 843407"/>
                <a:gd name="connsiteX211" fmla="*/ 639469 w 1624535"/>
                <a:gd name="connsiteY211" fmla="*/ 630388 h 843407"/>
                <a:gd name="connsiteX212" fmla="*/ 639468 w 1624535"/>
                <a:gd name="connsiteY212" fmla="*/ 639369 h 843407"/>
                <a:gd name="connsiteX213" fmla="*/ 634979 w 1624535"/>
                <a:gd name="connsiteY213" fmla="*/ 641229 h 843407"/>
                <a:gd name="connsiteX214" fmla="*/ 608039 w 1624535"/>
                <a:gd name="connsiteY214" fmla="*/ 614288 h 843407"/>
                <a:gd name="connsiteX215" fmla="*/ 603549 w 1624535"/>
                <a:gd name="connsiteY215" fmla="*/ 612428 h 843407"/>
                <a:gd name="connsiteX216" fmla="*/ 594569 w 1624535"/>
                <a:gd name="connsiteY216" fmla="*/ 603448 h 843407"/>
                <a:gd name="connsiteX217" fmla="*/ 594659 w 1624535"/>
                <a:gd name="connsiteY217" fmla="*/ 594468 h 843407"/>
                <a:gd name="connsiteX218" fmla="*/ 603548 w 1624535"/>
                <a:gd name="connsiteY218" fmla="*/ 594468 h 843407"/>
                <a:gd name="connsiteX219" fmla="*/ 612528 w 1624535"/>
                <a:gd name="connsiteY219" fmla="*/ 603448 h 843407"/>
                <a:gd name="connsiteX220" fmla="*/ 612527 w 1624535"/>
                <a:gd name="connsiteY220" fmla="*/ 612429 h 843407"/>
                <a:gd name="connsiteX221" fmla="*/ 608038 w 1624535"/>
                <a:gd name="connsiteY221" fmla="*/ 614289 h 843407"/>
                <a:gd name="connsiteX222" fmla="*/ 581098 w 1624535"/>
                <a:gd name="connsiteY222" fmla="*/ 587348 h 843407"/>
                <a:gd name="connsiteX223" fmla="*/ 576608 w 1624535"/>
                <a:gd name="connsiteY223" fmla="*/ 585487 h 843407"/>
                <a:gd name="connsiteX224" fmla="*/ 567628 w 1624535"/>
                <a:gd name="connsiteY224" fmla="*/ 576507 h 843407"/>
                <a:gd name="connsiteX225" fmla="*/ 567719 w 1624535"/>
                <a:gd name="connsiteY225" fmla="*/ 567528 h 843407"/>
                <a:gd name="connsiteX226" fmla="*/ 576607 w 1624535"/>
                <a:gd name="connsiteY226" fmla="*/ 567528 h 843407"/>
                <a:gd name="connsiteX227" fmla="*/ 585588 w 1624535"/>
                <a:gd name="connsiteY227" fmla="*/ 576507 h 843407"/>
                <a:gd name="connsiteX228" fmla="*/ 585587 w 1624535"/>
                <a:gd name="connsiteY228" fmla="*/ 585488 h 843407"/>
                <a:gd name="connsiteX229" fmla="*/ 581098 w 1624535"/>
                <a:gd name="connsiteY229" fmla="*/ 587348 h 843407"/>
                <a:gd name="connsiteX230" fmla="*/ 554158 w 1624535"/>
                <a:gd name="connsiteY230" fmla="*/ 560407 h 843407"/>
                <a:gd name="connsiteX231" fmla="*/ 549668 w 1624535"/>
                <a:gd name="connsiteY231" fmla="*/ 558547 h 843407"/>
                <a:gd name="connsiteX232" fmla="*/ 540688 w 1624535"/>
                <a:gd name="connsiteY232" fmla="*/ 549567 h 843407"/>
                <a:gd name="connsiteX233" fmla="*/ 540778 w 1624535"/>
                <a:gd name="connsiteY233" fmla="*/ 540587 h 843407"/>
                <a:gd name="connsiteX234" fmla="*/ 549667 w 1624535"/>
                <a:gd name="connsiteY234" fmla="*/ 540587 h 843407"/>
                <a:gd name="connsiteX235" fmla="*/ 558647 w 1624535"/>
                <a:gd name="connsiteY235" fmla="*/ 549567 h 843407"/>
                <a:gd name="connsiteX236" fmla="*/ 558646 w 1624535"/>
                <a:gd name="connsiteY236" fmla="*/ 558548 h 843407"/>
                <a:gd name="connsiteX237" fmla="*/ 554157 w 1624535"/>
                <a:gd name="connsiteY237" fmla="*/ 560407 h 843407"/>
                <a:gd name="connsiteX238" fmla="*/ 527205 w 1624535"/>
                <a:gd name="connsiteY238" fmla="*/ 533454 h 843407"/>
                <a:gd name="connsiteX239" fmla="*/ 522715 w 1624535"/>
                <a:gd name="connsiteY239" fmla="*/ 531594 h 843407"/>
                <a:gd name="connsiteX240" fmla="*/ 513735 w 1624535"/>
                <a:gd name="connsiteY240" fmla="*/ 522614 h 843407"/>
                <a:gd name="connsiteX241" fmla="*/ 513825 w 1624535"/>
                <a:gd name="connsiteY241" fmla="*/ 513634 h 843407"/>
                <a:gd name="connsiteX242" fmla="*/ 522714 w 1624535"/>
                <a:gd name="connsiteY242" fmla="*/ 513634 h 843407"/>
                <a:gd name="connsiteX243" fmla="*/ 531694 w 1624535"/>
                <a:gd name="connsiteY243" fmla="*/ 522614 h 843407"/>
                <a:gd name="connsiteX244" fmla="*/ 531693 w 1624535"/>
                <a:gd name="connsiteY244" fmla="*/ 531595 h 843407"/>
                <a:gd name="connsiteX245" fmla="*/ 527204 w 1624535"/>
                <a:gd name="connsiteY245" fmla="*/ 533455 h 843407"/>
                <a:gd name="connsiteX246" fmla="*/ 500264 w 1624535"/>
                <a:gd name="connsiteY246" fmla="*/ 506514 h 843407"/>
                <a:gd name="connsiteX247" fmla="*/ 495774 w 1624535"/>
                <a:gd name="connsiteY247" fmla="*/ 504653 h 843407"/>
                <a:gd name="connsiteX248" fmla="*/ 486794 w 1624535"/>
                <a:gd name="connsiteY248" fmla="*/ 495673 h 843407"/>
                <a:gd name="connsiteX249" fmla="*/ 486885 w 1624535"/>
                <a:gd name="connsiteY249" fmla="*/ 486693 h 843407"/>
                <a:gd name="connsiteX250" fmla="*/ 495773 w 1624535"/>
                <a:gd name="connsiteY250" fmla="*/ 486693 h 843407"/>
                <a:gd name="connsiteX251" fmla="*/ 504754 w 1624535"/>
                <a:gd name="connsiteY251" fmla="*/ 495673 h 843407"/>
                <a:gd name="connsiteX252" fmla="*/ 504753 w 1624535"/>
                <a:gd name="connsiteY252" fmla="*/ 504654 h 843407"/>
                <a:gd name="connsiteX253" fmla="*/ 500264 w 1624535"/>
                <a:gd name="connsiteY253" fmla="*/ 506514 h 843407"/>
                <a:gd name="connsiteX254" fmla="*/ 473324 w 1624535"/>
                <a:gd name="connsiteY254" fmla="*/ 479573 h 843407"/>
                <a:gd name="connsiteX255" fmla="*/ 468834 w 1624535"/>
                <a:gd name="connsiteY255" fmla="*/ 477713 h 843407"/>
                <a:gd name="connsiteX256" fmla="*/ 459853 w 1624535"/>
                <a:gd name="connsiteY256" fmla="*/ 468733 h 843407"/>
                <a:gd name="connsiteX257" fmla="*/ 459944 w 1624535"/>
                <a:gd name="connsiteY257" fmla="*/ 459753 h 843407"/>
                <a:gd name="connsiteX258" fmla="*/ 468833 w 1624535"/>
                <a:gd name="connsiteY258" fmla="*/ 459753 h 843407"/>
                <a:gd name="connsiteX259" fmla="*/ 477813 w 1624535"/>
                <a:gd name="connsiteY259" fmla="*/ 468733 h 843407"/>
                <a:gd name="connsiteX260" fmla="*/ 477812 w 1624535"/>
                <a:gd name="connsiteY260" fmla="*/ 477714 h 843407"/>
                <a:gd name="connsiteX261" fmla="*/ 473324 w 1624535"/>
                <a:gd name="connsiteY261" fmla="*/ 479573 h 843407"/>
                <a:gd name="connsiteX262" fmla="*/ 446383 w 1624535"/>
                <a:gd name="connsiteY262" fmla="*/ 452633 h 843407"/>
                <a:gd name="connsiteX263" fmla="*/ 441893 w 1624535"/>
                <a:gd name="connsiteY263" fmla="*/ 450772 h 843407"/>
                <a:gd name="connsiteX264" fmla="*/ 432913 w 1624535"/>
                <a:gd name="connsiteY264" fmla="*/ 441792 h 843407"/>
                <a:gd name="connsiteX265" fmla="*/ 433004 w 1624535"/>
                <a:gd name="connsiteY265" fmla="*/ 432812 h 843407"/>
                <a:gd name="connsiteX266" fmla="*/ 441892 w 1624535"/>
                <a:gd name="connsiteY266" fmla="*/ 432812 h 843407"/>
                <a:gd name="connsiteX267" fmla="*/ 450873 w 1624535"/>
                <a:gd name="connsiteY267" fmla="*/ 441792 h 843407"/>
                <a:gd name="connsiteX268" fmla="*/ 450872 w 1624535"/>
                <a:gd name="connsiteY268" fmla="*/ 450773 h 843407"/>
                <a:gd name="connsiteX269" fmla="*/ 446382 w 1624535"/>
                <a:gd name="connsiteY269" fmla="*/ 452633 h 843407"/>
                <a:gd name="connsiteX270" fmla="*/ 419443 w 1624535"/>
                <a:gd name="connsiteY270" fmla="*/ 425692 h 843407"/>
                <a:gd name="connsiteX271" fmla="*/ 414953 w 1624535"/>
                <a:gd name="connsiteY271" fmla="*/ 423831 h 843407"/>
                <a:gd name="connsiteX272" fmla="*/ 405960 w 1624535"/>
                <a:gd name="connsiteY272" fmla="*/ 414839 h 843407"/>
                <a:gd name="connsiteX273" fmla="*/ 406051 w 1624535"/>
                <a:gd name="connsiteY273" fmla="*/ 405859 h 843407"/>
                <a:gd name="connsiteX274" fmla="*/ 414939 w 1624535"/>
                <a:gd name="connsiteY274" fmla="*/ 405859 h 843407"/>
                <a:gd name="connsiteX275" fmla="*/ 423932 w 1624535"/>
                <a:gd name="connsiteY275" fmla="*/ 414852 h 843407"/>
                <a:gd name="connsiteX276" fmla="*/ 423931 w 1624535"/>
                <a:gd name="connsiteY276" fmla="*/ 423833 h 843407"/>
                <a:gd name="connsiteX277" fmla="*/ 419442 w 1624535"/>
                <a:gd name="connsiteY277" fmla="*/ 425692 h 843407"/>
                <a:gd name="connsiteX278" fmla="*/ 392490 w 1624535"/>
                <a:gd name="connsiteY278" fmla="*/ 398739 h 843407"/>
                <a:gd name="connsiteX279" fmla="*/ 388000 w 1624535"/>
                <a:gd name="connsiteY279" fmla="*/ 396879 h 843407"/>
                <a:gd name="connsiteX280" fmla="*/ 379019 w 1624535"/>
                <a:gd name="connsiteY280" fmla="*/ 387899 h 843407"/>
                <a:gd name="connsiteX281" fmla="*/ 378929 w 1624535"/>
                <a:gd name="connsiteY281" fmla="*/ 378919 h 843407"/>
                <a:gd name="connsiteX282" fmla="*/ 387908 w 1624535"/>
                <a:gd name="connsiteY282" fmla="*/ 378828 h 843407"/>
                <a:gd name="connsiteX283" fmla="*/ 387999 w 1624535"/>
                <a:gd name="connsiteY283" fmla="*/ 378919 h 843407"/>
                <a:gd name="connsiteX284" fmla="*/ 396979 w 1624535"/>
                <a:gd name="connsiteY284" fmla="*/ 387899 h 843407"/>
                <a:gd name="connsiteX285" fmla="*/ 396978 w 1624535"/>
                <a:gd name="connsiteY285" fmla="*/ 396880 h 843407"/>
                <a:gd name="connsiteX286" fmla="*/ 392489 w 1624535"/>
                <a:gd name="connsiteY286" fmla="*/ 398739 h 843407"/>
                <a:gd name="connsiteX287" fmla="*/ 365549 w 1624535"/>
                <a:gd name="connsiteY287" fmla="*/ 371799 h 843407"/>
                <a:gd name="connsiteX288" fmla="*/ 361059 w 1624535"/>
                <a:gd name="connsiteY288" fmla="*/ 369938 h 843407"/>
                <a:gd name="connsiteX289" fmla="*/ 352079 w 1624535"/>
                <a:gd name="connsiteY289" fmla="*/ 360958 h 843407"/>
                <a:gd name="connsiteX290" fmla="*/ 351988 w 1624535"/>
                <a:gd name="connsiteY290" fmla="*/ 351978 h 843407"/>
                <a:gd name="connsiteX291" fmla="*/ 360968 w 1624535"/>
                <a:gd name="connsiteY291" fmla="*/ 351888 h 843407"/>
                <a:gd name="connsiteX292" fmla="*/ 361058 w 1624535"/>
                <a:gd name="connsiteY292" fmla="*/ 351978 h 843407"/>
                <a:gd name="connsiteX293" fmla="*/ 370038 w 1624535"/>
                <a:gd name="connsiteY293" fmla="*/ 360958 h 843407"/>
                <a:gd name="connsiteX294" fmla="*/ 370038 w 1624535"/>
                <a:gd name="connsiteY294" fmla="*/ 369939 h 843407"/>
                <a:gd name="connsiteX295" fmla="*/ 365549 w 1624535"/>
                <a:gd name="connsiteY295" fmla="*/ 371799 h 843407"/>
                <a:gd name="connsiteX296" fmla="*/ 338609 w 1624535"/>
                <a:gd name="connsiteY296" fmla="*/ 344858 h 843407"/>
                <a:gd name="connsiteX297" fmla="*/ 334119 w 1624535"/>
                <a:gd name="connsiteY297" fmla="*/ 342997 h 843407"/>
                <a:gd name="connsiteX298" fmla="*/ 325138 w 1624535"/>
                <a:gd name="connsiteY298" fmla="*/ 334018 h 843407"/>
                <a:gd name="connsiteX299" fmla="*/ 325229 w 1624535"/>
                <a:gd name="connsiteY299" fmla="*/ 325038 h 843407"/>
                <a:gd name="connsiteX300" fmla="*/ 334118 w 1624535"/>
                <a:gd name="connsiteY300" fmla="*/ 325038 h 843407"/>
                <a:gd name="connsiteX301" fmla="*/ 343098 w 1624535"/>
                <a:gd name="connsiteY301" fmla="*/ 334018 h 843407"/>
                <a:gd name="connsiteX302" fmla="*/ 343097 w 1624535"/>
                <a:gd name="connsiteY302" fmla="*/ 342999 h 843407"/>
                <a:gd name="connsiteX303" fmla="*/ 338608 w 1624535"/>
                <a:gd name="connsiteY303" fmla="*/ 344858 h 843407"/>
                <a:gd name="connsiteX304" fmla="*/ 311668 w 1624535"/>
                <a:gd name="connsiteY304" fmla="*/ 317917 h 843407"/>
                <a:gd name="connsiteX305" fmla="*/ 307178 w 1624535"/>
                <a:gd name="connsiteY305" fmla="*/ 316057 h 843407"/>
                <a:gd name="connsiteX306" fmla="*/ 298198 w 1624535"/>
                <a:gd name="connsiteY306" fmla="*/ 307077 h 843407"/>
                <a:gd name="connsiteX307" fmla="*/ 298289 w 1624535"/>
                <a:gd name="connsiteY307" fmla="*/ 298097 h 843407"/>
                <a:gd name="connsiteX308" fmla="*/ 307177 w 1624535"/>
                <a:gd name="connsiteY308" fmla="*/ 298097 h 843407"/>
                <a:gd name="connsiteX309" fmla="*/ 316157 w 1624535"/>
                <a:gd name="connsiteY309" fmla="*/ 307077 h 843407"/>
                <a:gd name="connsiteX310" fmla="*/ 316157 w 1624535"/>
                <a:gd name="connsiteY310" fmla="*/ 316058 h 843407"/>
                <a:gd name="connsiteX311" fmla="*/ 311667 w 1624535"/>
                <a:gd name="connsiteY311" fmla="*/ 317917 h 843407"/>
                <a:gd name="connsiteX312" fmla="*/ 284715 w 1624535"/>
                <a:gd name="connsiteY312" fmla="*/ 290964 h 843407"/>
                <a:gd name="connsiteX313" fmla="*/ 280225 w 1624535"/>
                <a:gd name="connsiteY313" fmla="*/ 289104 h 843407"/>
                <a:gd name="connsiteX314" fmla="*/ 271245 w 1624535"/>
                <a:gd name="connsiteY314" fmla="*/ 280124 h 843407"/>
                <a:gd name="connsiteX315" fmla="*/ 271336 w 1624535"/>
                <a:gd name="connsiteY315" fmla="*/ 271144 h 843407"/>
                <a:gd name="connsiteX316" fmla="*/ 280224 w 1624535"/>
                <a:gd name="connsiteY316" fmla="*/ 271144 h 843407"/>
                <a:gd name="connsiteX317" fmla="*/ 289204 w 1624535"/>
                <a:gd name="connsiteY317" fmla="*/ 280124 h 843407"/>
                <a:gd name="connsiteX318" fmla="*/ 289204 w 1624535"/>
                <a:gd name="connsiteY318" fmla="*/ 289105 h 843407"/>
                <a:gd name="connsiteX319" fmla="*/ 284714 w 1624535"/>
                <a:gd name="connsiteY319" fmla="*/ 290964 h 843407"/>
                <a:gd name="connsiteX320" fmla="*/ 257775 w 1624535"/>
                <a:gd name="connsiteY320" fmla="*/ 264024 h 843407"/>
                <a:gd name="connsiteX321" fmla="*/ 253285 w 1624535"/>
                <a:gd name="connsiteY321" fmla="*/ 262163 h 843407"/>
                <a:gd name="connsiteX322" fmla="*/ 244304 w 1624535"/>
                <a:gd name="connsiteY322" fmla="*/ 253184 h 843407"/>
                <a:gd name="connsiteX323" fmla="*/ 244395 w 1624535"/>
                <a:gd name="connsiteY323" fmla="*/ 244204 h 843407"/>
                <a:gd name="connsiteX324" fmla="*/ 253284 w 1624535"/>
                <a:gd name="connsiteY324" fmla="*/ 244204 h 843407"/>
                <a:gd name="connsiteX325" fmla="*/ 262264 w 1624535"/>
                <a:gd name="connsiteY325" fmla="*/ 253184 h 843407"/>
                <a:gd name="connsiteX326" fmla="*/ 262263 w 1624535"/>
                <a:gd name="connsiteY326" fmla="*/ 262165 h 843407"/>
                <a:gd name="connsiteX327" fmla="*/ 257774 w 1624535"/>
                <a:gd name="connsiteY327" fmla="*/ 264024 h 843407"/>
                <a:gd name="connsiteX328" fmla="*/ 230834 w 1624535"/>
                <a:gd name="connsiteY328" fmla="*/ 237083 h 843407"/>
                <a:gd name="connsiteX329" fmla="*/ 226344 w 1624535"/>
                <a:gd name="connsiteY329" fmla="*/ 235223 h 843407"/>
                <a:gd name="connsiteX330" fmla="*/ 217364 w 1624535"/>
                <a:gd name="connsiteY330" fmla="*/ 226243 h 843407"/>
                <a:gd name="connsiteX331" fmla="*/ 217273 w 1624535"/>
                <a:gd name="connsiteY331" fmla="*/ 217263 h 843407"/>
                <a:gd name="connsiteX332" fmla="*/ 226252 w 1624535"/>
                <a:gd name="connsiteY332" fmla="*/ 217173 h 843407"/>
                <a:gd name="connsiteX333" fmla="*/ 226343 w 1624535"/>
                <a:gd name="connsiteY333" fmla="*/ 217263 h 843407"/>
                <a:gd name="connsiteX334" fmla="*/ 235323 w 1624535"/>
                <a:gd name="connsiteY334" fmla="*/ 226243 h 843407"/>
                <a:gd name="connsiteX335" fmla="*/ 235323 w 1624535"/>
                <a:gd name="connsiteY335" fmla="*/ 235224 h 843407"/>
                <a:gd name="connsiteX336" fmla="*/ 230833 w 1624535"/>
                <a:gd name="connsiteY336" fmla="*/ 237084 h 843407"/>
                <a:gd name="connsiteX337" fmla="*/ 203894 w 1624535"/>
                <a:gd name="connsiteY337" fmla="*/ 210143 h 843407"/>
                <a:gd name="connsiteX338" fmla="*/ 199403 w 1624535"/>
                <a:gd name="connsiteY338" fmla="*/ 208282 h 843407"/>
                <a:gd name="connsiteX339" fmla="*/ 190423 w 1624535"/>
                <a:gd name="connsiteY339" fmla="*/ 199303 h 843407"/>
                <a:gd name="connsiteX340" fmla="*/ 190514 w 1624535"/>
                <a:gd name="connsiteY340" fmla="*/ 190323 h 843407"/>
                <a:gd name="connsiteX341" fmla="*/ 199403 w 1624535"/>
                <a:gd name="connsiteY341" fmla="*/ 190323 h 843407"/>
                <a:gd name="connsiteX342" fmla="*/ 208383 w 1624535"/>
                <a:gd name="connsiteY342" fmla="*/ 199303 h 843407"/>
                <a:gd name="connsiteX343" fmla="*/ 208382 w 1624535"/>
                <a:gd name="connsiteY343" fmla="*/ 208283 h 843407"/>
                <a:gd name="connsiteX344" fmla="*/ 203894 w 1624535"/>
                <a:gd name="connsiteY344" fmla="*/ 210143 h 843407"/>
                <a:gd name="connsiteX345" fmla="*/ 176941 w 1624535"/>
                <a:gd name="connsiteY345" fmla="*/ 183190 h 843407"/>
                <a:gd name="connsiteX346" fmla="*/ 172450 w 1624535"/>
                <a:gd name="connsiteY346" fmla="*/ 181329 h 843407"/>
                <a:gd name="connsiteX347" fmla="*/ 163470 w 1624535"/>
                <a:gd name="connsiteY347" fmla="*/ 172350 h 843407"/>
                <a:gd name="connsiteX348" fmla="*/ 163380 w 1624535"/>
                <a:gd name="connsiteY348" fmla="*/ 163370 h 843407"/>
                <a:gd name="connsiteX349" fmla="*/ 172359 w 1624535"/>
                <a:gd name="connsiteY349" fmla="*/ 163279 h 843407"/>
                <a:gd name="connsiteX350" fmla="*/ 172450 w 1624535"/>
                <a:gd name="connsiteY350" fmla="*/ 163370 h 843407"/>
                <a:gd name="connsiteX351" fmla="*/ 181430 w 1624535"/>
                <a:gd name="connsiteY351" fmla="*/ 172350 h 843407"/>
                <a:gd name="connsiteX352" fmla="*/ 181429 w 1624535"/>
                <a:gd name="connsiteY352" fmla="*/ 181331 h 843407"/>
                <a:gd name="connsiteX353" fmla="*/ 176941 w 1624535"/>
                <a:gd name="connsiteY353" fmla="*/ 183190 h 843407"/>
                <a:gd name="connsiteX354" fmla="*/ 150000 w 1624535"/>
                <a:gd name="connsiteY354" fmla="*/ 156249 h 843407"/>
                <a:gd name="connsiteX355" fmla="*/ 145510 w 1624535"/>
                <a:gd name="connsiteY355" fmla="*/ 154389 h 843407"/>
                <a:gd name="connsiteX356" fmla="*/ 136530 w 1624535"/>
                <a:gd name="connsiteY356" fmla="*/ 145409 h 843407"/>
                <a:gd name="connsiteX357" fmla="*/ 136620 w 1624535"/>
                <a:gd name="connsiteY357" fmla="*/ 136429 h 843407"/>
                <a:gd name="connsiteX358" fmla="*/ 145509 w 1624535"/>
                <a:gd name="connsiteY358" fmla="*/ 136429 h 843407"/>
                <a:gd name="connsiteX359" fmla="*/ 154489 w 1624535"/>
                <a:gd name="connsiteY359" fmla="*/ 145409 h 843407"/>
                <a:gd name="connsiteX360" fmla="*/ 154489 w 1624535"/>
                <a:gd name="connsiteY360" fmla="*/ 154390 h 843407"/>
                <a:gd name="connsiteX361" fmla="*/ 149999 w 1624535"/>
                <a:gd name="connsiteY361" fmla="*/ 156250 h 843407"/>
                <a:gd name="connsiteX362" fmla="*/ 123059 w 1624535"/>
                <a:gd name="connsiteY362" fmla="*/ 129309 h 843407"/>
                <a:gd name="connsiteX363" fmla="*/ 118569 w 1624535"/>
                <a:gd name="connsiteY363" fmla="*/ 127448 h 843407"/>
                <a:gd name="connsiteX364" fmla="*/ 109589 w 1624535"/>
                <a:gd name="connsiteY364" fmla="*/ 118469 h 843407"/>
                <a:gd name="connsiteX365" fmla="*/ 109680 w 1624535"/>
                <a:gd name="connsiteY365" fmla="*/ 109489 h 843407"/>
                <a:gd name="connsiteX366" fmla="*/ 118569 w 1624535"/>
                <a:gd name="connsiteY366" fmla="*/ 109489 h 843407"/>
                <a:gd name="connsiteX367" fmla="*/ 127549 w 1624535"/>
                <a:gd name="connsiteY367" fmla="*/ 118469 h 843407"/>
                <a:gd name="connsiteX368" fmla="*/ 127548 w 1624535"/>
                <a:gd name="connsiteY368" fmla="*/ 127449 h 843407"/>
                <a:gd name="connsiteX369" fmla="*/ 123059 w 1624535"/>
                <a:gd name="connsiteY369" fmla="*/ 129309 h 843407"/>
                <a:gd name="connsiteX370" fmla="*/ 96119 w 1624535"/>
                <a:gd name="connsiteY370" fmla="*/ 102368 h 843407"/>
                <a:gd name="connsiteX371" fmla="*/ 91629 w 1624535"/>
                <a:gd name="connsiteY371" fmla="*/ 100508 h 843407"/>
                <a:gd name="connsiteX372" fmla="*/ 82649 w 1624535"/>
                <a:gd name="connsiteY372" fmla="*/ 91528 h 843407"/>
                <a:gd name="connsiteX373" fmla="*/ 82739 w 1624535"/>
                <a:gd name="connsiteY373" fmla="*/ 82548 h 843407"/>
                <a:gd name="connsiteX374" fmla="*/ 91628 w 1624535"/>
                <a:gd name="connsiteY374" fmla="*/ 82548 h 843407"/>
                <a:gd name="connsiteX375" fmla="*/ 100608 w 1624535"/>
                <a:gd name="connsiteY375" fmla="*/ 91528 h 843407"/>
                <a:gd name="connsiteX376" fmla="*/ 100607 w 1624535"/>
                <a:gd name="connsiteY376" fmla="*/ 100509 h 843407"/>
                <a:gd name="connsiteX377" fmla="*/ 96118 w 1624535"/>
                <a:gd name="connsiteY377" fmla="*/ 102369 h 843407"/>
                <a:gd name="connsiteX378" fmla="*/ 69178 w 1624535"/>
                <a:gd name="connsiteY378" fmla="*/ 75428 h 843407"/>
                <a:gd name="connsiteX379" fmla="*/ 64688 w 1624535"/>
                <a:gd name="connsiteY379" fmla="*/ 73567 h 843407"/>
                <a:gd name="connsiteX380" fmla="*/ 55696 w 1624535"/>
                <a:gd name="connsiteY380" fmla="*/ 64575 h 843407"/>
                <a:gd name="connsiteX381" fmla="*/ 55786 w 1624535"/>
                <a:gd name="connsiteY381" fmla="*/ 55595 h 843407"/>
                <a:gd name="connsiteX382" fmla="*/ 64675 w 1624535"/>
                <a:gd name="connsiteY382" fmla="*/ 55595 h 843407"/>
                <a:gd name="connsiteX383" fmla="*/ 73668 w 1624535"/>
                <a:gd name="connsiteY383" fmla="*/ 64587 h 843407"/>
                <a:gd name="connsiteX384" fmla="*/ 73667 w 1624535"/>
                <a:gd name="connsiteY384" fmla="*/ 73568 h 843407"/>
                <a:gd name="connsiteX385" fmla="*/ 69178 w 1624535"/>
                <a:gd name="connsiteY385" fmla="*/ 75428 h 843407"/>
                <a:gd name="connsiteX386" fmla="*/ 42225 w 1624535"/>
                <a:gd name="connsiteY386" fmla="*/ 48475 h 843407"/>
                <a:gd name="connsiteX387" fmla="*/ 37735 w 1624535"/>
                <a:gd name="connsiteY387" fmla="*/ 46614 h 843407"/>
                <a:gd name="connsiteX388" fmla="*/ 28755 w 1624535"/>
                <a:gd name="connsiteY388" fmla="*/ 37634 h 843407"/>
                <a:gd name="connsiteX389" fmla="*/ 28846 w 1624535"/>
                <a:gd name="connsiteY389" fmla="*/ 28655 h 843407"/>
                <a:gd name="connsiteX390" fmla="*/ 37735 w 1624535"/>
                <a:gd name="connsiteY390" fmla="*/ 28655 h 843407"/>
                <a:gd name="connsiteX391" fmla="*/ 46715 w 1624535"/>
                <a:gd name="connsiteY391" fmla="*/ 37634 h 843407"/>
                <a:gd name="connsiteX392" fmla="*/ 46714 w 1624535"/>
                <a:gd name="connsiteY392" fmla="*/ 46615 h 843407"/>
                <a:gd name="connsiteX393" fmla="*/ 42225 w 1624535"/>
                <a:gd name="connsiteY393" fmla="*/ 48475 h 843407"/>
                <a:gd name="connsiteX394" fmla="*/ 15285 w 1624535"/>
                <a:gd name="connsiteY394" fmla="*/ 21534 h 843407"/>
                <a:gd name="connsiteX395" fmla="*/ 10795 w 1624535"/>
                <a:gd name="connsiteY395" fmla="*/ 19674 h 843407"/>
                <a:gd name="connsiteX396" fmla="*/ 1815 w 1624535"/>
                <a:gd name="connsiteY396" fmla="*/ 10694 h 843407"/>
                <a:gd name="connsiteX397" fmla="*/ 1905 w 1624535"/>
                <a:gd name="connsiteY397" fmla="*/ 1714 h 843407"/>
                <a:gd name="connsiteX398" fmla="*/ 10794 w 1624535"/>
                <a:gd name="connsiteY398" fmla="*/ 1714 h 843407"/>
                <a:gd name="connsiteX399" fmla="*/ 19774 w 1624535"/>
                <a:gd name="connsiteY399" fmla="*/ 10694 h 843407"/>
                <a:gd name="connsiteX400" fmla="*/ 19773 w 1624535"/>
                <a:gd name="connsiteY400" fmla="*/ 19675 h 843407"/>
                <a:gd name="connsiteX401" fmla="*/ 15285 w 1624535"/>
                <a:gd name="connsiteY401" fmla="*/ 21534 h 843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Lst>
              <a:rect l="l" t="t" r="r" b="b"/>
              <a:pathLst>
                <a:path w="1624535" h="843407">
                  <a:moveTo>
                    <a:pt x="1618185" y="843308"/>
                  </a:moveTo>
                  <a:lnTo>
                    <a:pt x="1605484" y="843308"/>
                  </a:lnTo>
                  <a:cubicBezTo>
                    <a:pt x="1601977" y="843308"/>
                    <a:pt x="1599133" y="840464"/>
                    <a:pt x="1599133" y="836957"/>
                  </a:cubicBezTo>
                  <a:cubicBezTo>
                    <a:pt x="1599133" y="833449"/>
                    <a:pt x="1601977" y="830606"/>
                    <a:pt x="1605484" y="830606"/>
                  </a:cubicBezTo>
                  <a:lnTo>
                    <a:pt x="1618185" y="830606"/>
                  </a:lnTo>
                  <a:cubicBezTo>
                    <a:pt x="1621692" y="830606"/>
                    <a:pt x="1624536" y="833449"/>
                    <a:pt x="1624536" y="836957"/>
                  </a:cubicBezTo>
                  <a:cubicBezTo>
                    <a:pt x="1624536" y="840464"/>
                    <a:pt x="1621692" y="843308"/>
                    <a:pt x="1618185" y="843308"/>
                  </a:cubicBezTo>
                  <a:close/>
                  <a:moveTo>
                    <a:pt x="1580081" y="843308"/>
                  </a:moveTo>
                  <a:lnTo>
                    <a:pt x="1567380" y="843308"/>
                  </a:lnTo>
                  <a:cubicBezTo>
                    <a:pt x="1563873" y="843308"/>
                    <a:pt x="1561030" y="840464"/>
                    <a:pt x="1561030" y="836957"/>
                  </a:cubicBezTo>
                  <a:cubicBezTo>
                    <a:pt x="1561030" y="833449"/>
                    <a:pt x="1563873" y="830606"/>
                    <a:pt x="1567380" y="830606"/>
                  </a:cubicBezTo>
                  <a:lnTo>
                    <a:pt x="1580081" y="830606"/>
                  </a:lnTo>
                  <a:cubicBezTo>
                    <a:pt x="1583589" y="830606"/>
                    <a:pt x="1586432" y="833449"/>
                    <a:pt x="1586432" y="836957"/>
                  </a:cubicBezTo>
                  <a:cubicBezTo>
                    <a:pt x="1586432" y="840464"/>
                    <a:pt x="1583589" y="843308"/>
                    <a:pt x="1580081" y="843308"/>
                  </a:cubicBezTo>
                  <a:close/>
                  <a:moveTo>
                    <a:pt x="1541978" y="843308"/>
                  </a:moveTo>
                  <a:lnTo>
                    <a:pt x="1529276" y="843308"/>
                  </a:lnTo>
                  <a:cubicBezTo>
                    <a:pt x="1525769" y="843308"/>
                    <a:pt x="1522926" y="840464"/>
                    <a:pt x="1522926" y="836957"/>
                  </a:cubicBezTo>
                  <a:cubicBezTo>
                    <a:pt x="1522926" y="833449"/>
                    <a:pt x="1525769" y="830606"/>
                    <a:pt x="1529276" y="830606"/>
                  </a:cubicBezTo>
                  <a:lnTo>
                    <a:pt x="1541978" y="830606"/>
                  </a:lnTo>
                  <a:cubicBezTo>
                    <a:pt x="1545485" y="830606"/>
                    <a:pt x="1548328" y="833449"/>
                    <a:pt x="1548328" y="836957"/>
                  </a:cubicBezTo>
                  <a:cubicBezTo>
                    <a:pt x="1548328" y="840464"/>
                    <a:pt x="1545485" y="843308"/>
                    <a:pt x="1541978" y="843308"/>
                  </a:cubicBezTo>
                  <a:close/>
                  <a:moveTo>
                    <a:pt x="1503874" y="843308"/>
                  </a:moveTo>
                  <a:lnTo>
                    <a:pt x="1491173" y="843308"/>
                  </a:lnTo>
                  <a:cubicBezTo>
                    <a:pt x="1487666" y="843308"/>
                    <a:pt x="1484822" y="840464"/>
                    <a:pt x="1484822" y="836957"/>
                  </a:cubicBezTo>
                  <a:cubicBezTo>
                    <a:pt x="1484822" y="833449"/>
                    <a:pt x="1487666" y="830606"/>
                    <a:pt x="1491173" y="830606"/>
                  </a:cubicBezTo>
                  <a:lnTo>
                    <a:pt x="1503874" y="830606"/>
                  </a:lnTo>
                  <a:cubicBezTo>
                    <a:pt x="1507381" y="830606"/>
                    <a:pt x="1510225" y="833449"/>
                    <a:pt x="1510225" y="836957"/>
                  </a:cubicBezTo>
                  <a:cubicBezTo>
                    <a:pt x="1510225" y="840464"/>
                    <a:pt x="1507381" y="843308"/>
                    <a:pt x="1503874" y="843308"/>
                  </a:cubicBezTo>
                  <a:close/>
                  <a:moveTo>
                    <a:pt x="1465770" y="843308"/>
                  </a:moveTo>
                  <a:lnTo>
                    <a:pt x="1453069" y="843308"/>
                  </a:lnTo>
                  <a:cubicBezTo>
                    <a:pt x="1449562" y="843308"/>
                    <a:pt x="1446718" y="840464"/>
                    <a:pt x="1446718" y="836957"/>
                  </a:cubicBezTo>
                  <a:cubicBezTo>
                    <a:pt x="1446718" y="833449"/>
                    <a:pt x="1449562" y="830606"/>
                    <a:pt x="1453069" y="830606"/>
                  </a:cubicBezTo>
                  <a:lnTo>
                    <a:pt x="1465770" y="830606"/>
                  </a:lnTo>
                  <a:cubicBezTo>
                    <a:pt x="1469277" y="830606"/>
                    <a:pt x="1472121" y="833449"/>
                    <a:pt x="1472121" y="836957"/>
                  </a:cubicBezTo>
                  <a:cubicBezTo>
                    <a:pt x="1472121" y="840464"/>
                    <a:pt x="1469277" y="843308"/>
                    <a:pt x="1465770" y="843308"/>
                  </a:cubicBezTo>
                  <a:close/>
                  <a:moveTo>
                    <a:pt x="1427666" y="843308"/>
                  </a:moveTo>
                  <a:lnTo>
                    <a:pt x="1414965" y="843308"/>
                  </a:lnTo>
                  <a:cubicBezTo>
                    <a:pt x="1411458" y="843308"/>
                    <a:pt x="1408615" y="840464"/>
                    <a:pt x="1408615" y="836957"/>
                  </a:cubicBezTo>
                  <a:cubicBezTo>
                    <a:pt x="1408615" y="833449"/>
                    <a:pt x="1411458" y="830606"/>
                    <a:pt x="1414965" y="830606"/>
                  </a:cubicBezTo>
                  <a:lnTo>
                    <a:pt x="1427666" y="830606"/>
                  </a:lnTo>
                  <a:cubicBezTo>
                    <a:pt x="1431174" y="830606"/>
                    <a:pt x="1434017" y="833449"/>
                    <a:pt x="1434017" y="836957"/>
                  </a:cubicBezTo>
                  <a:cubicBezTo>
                    <a:pt x="1434017" y="840464"/>
                    <a:pt x="1431174" y="843308"/>
                    <a:pt x="1427666" y="843308"/>
                  </a:cubicBezTo>
                  <a:close/>
                  <a:moveTo>
                    <a:pt x="1389563" y="843308"/>
                  </a:moveTo>
                  <a:lnTo>
                    <a:pt x="1376861" y="843308"/>
                  </a:lnTo>
                  <a:cubicBezTo>
                    <a:pt x="1373354" y="843308"/>
                    <a:pt x="1370511" y="840464"/>
                    <a:pt x="1370511" y="836957"/>
                  </a:cubicBezTo>
                  <a:cubicBezTo>
                    <a:pt x="1370511" y="833449"/>
                    <a:pt x="1373354" y="830606"/>
                    <a:pt x="1376861" y="830606"/>
                  </a:cubicBezTo>
                  <a:lnTo>
                    <a:pt x="1389563" y="830606"/>
                  </a:lnTo>
                  <a:cubicBezTo>
                    <a:pt x="1393070" y="830606"/>
                    <a:pt x="1395913" y="833449"/>
                    <a:pt x="1395913" y="836957"/>
                  </a:cubicBezTo>
                  <a:cubicBezTo>
                    <a:pt x="1395913" y="840464"/>
                    <a:pt x="1393070" y="843308"/>
                    <a:pt x="1389563" y="843308"/>
                  </a:cubicBezTo>
                  <a:close/>
                  <a:moveTo>
                    <a:pt x="1351459" y="843308"/>
                  </a:moveTo>
                  <a:lnTo>
                    <a:pt x="1338758" y="843308"/>
                  </a:lnTo>
                  <a:cubicBezTo>
                    <a:pt x="1335251" y="843308"/>
                    <a:pt x="1332407" y="840464"/>
                    <a:pt x="1332407" y="836957"/>
                  </a:cubicBezTo>
                  <a:cubicBezTo>
                    <a:pt x="1332407" y="833449"/>
                    <a:pt x="1335251" y="830606"/>
                    <a:pt x="1338758" y="830606"/>
                  </a:cubicBezTo>
                  <a:lnTo>
                    <a:pt x="1351459" y="830606"/>
                  </a:lnTo>
                  <a:cubicBezTo>
                    <a:pt x="1354966" y="830606"/>
                    <a:pt x="1357810" y="833449"/>
                    <a:pt x="1357810" y="836957"/>
                  </a:cubicBezTo>
                  <a:cubicBezTo>
                    <a:pt x="1357810" y="840464"/>
                    <a:pt x="1354966" y="843308"/>
                    <a:pt x="1351459" y="843308"/>
                  </a:cubicBezTo>
                  <a:close/>
                  <a:moveTo>
                    <a:pt x="1313355" y="843308"/>
                  </a:moveTo>
                  <a:lnTo>
                    <a:pt x="1300654" y="843308"/>
                  </a:lnTo>
                  <a:cubicBezTo>
                    <a:pt x="1297147" y="843308"/>
                    <a:pt x="1294303" y="840464"/>
                    <a:pt x="1294303" y="836957"/>
                  </a:cubicBezTo>
                  <a:cubicBezTo>
                    <a:pt x="1294303" y="833449"/>
                    <a:pt x="1297147" y="830606"/>
                    <a:pt x="1300654" y="830606"/>
                  </a:cubicBezTo>
                  <a:lnTo>
                    <a:pt x="1313355" y="830606"/>
                  </a:lnTo>
                  <a:cubicBezTo>
                    <a:pt x="1316862" y="830606"/>
                    <a:pt x="1319706" y="833449"/>
                    <a:pt x="1319706" y="836957"/>
                  </a:cubicBezTo>
                  <a:cubicBezTo>
                    <a:pt x="1319706" y="840464"/>
                    <a:pt x="1316862" y="843308"/>
                    <a:pt x="1313355" y="843308"/>
                  </a:cubicBezTo>
                  <a:close/>
                  <a:moveTo>
                    <a:pt x="1275251" y="843308"/>
                  </a:moveTo>
                  <a:lnTo>
                    <a:pt x="1262550" y="843308"/>
                  </a:lnTo>
                  <a:cubicBezTo>
                    <a:pt x="1259043" y="843308"/>
                    <a:pt x="1256200" y="840464"/>
                    <a:pt x="1256200" y="836957"/>
                  </a:cubicBezTo>
                  <a:cubicBezTo>
                    <a:pt x="1256200" y="833449"/>
                    <a:pt x="1259043" y="830606"/>
                    <a:pt x="1262550" y="830606"/>
                  </a:cubicBezTo>
                  <a:lnTo>
                    <a:pt x="1275251" y="830606"/>
                  </a:lnTo>
                  <a:cubicBezTo>
                    <a:pt x="1278759" y="830606"/>
                    <a:pt x="1281602" y="833449"/>
                    <a:pt x="1281602" y="836957"/>
                  </a:cubicBezTo>
                  <a:cubicBezTo>
                    <a:pt x="1281602" y="840464"/>
                    <a:pt x="1278759" y="843308"/>
                    <a:pt x="1275251" y="843308"/>
                  </a:cubicBezTo>
                  <a:close/>
                  <a:moveTo>
                    <a:pt x="1237148" y="843308"/>
                  </a:moveTo>
                  <a:lnTo>
                    <a:pt x="1224446" y="843308"/>
                  </a:lnTo>
                  <a:cubicBezTo>
                    <a:pt x="1220939" y="843308"/>
                    <a:pt x="1218096" y="840464"/>
                    <a:pt x="1218096" y="836957"/>
                  </a:cubicBezTo>
                  <a:cubicBezTo>
                    <a:pt x="1218096" y="833449"/>
                    <a:pt x="1220939" y="830606"/>
                    <a:pt x="1224446" y="830606"/>
                  </a:cubicBezTo>
                  <a:lnTo>
                    <a:pt x="1237148" y="830606"/>
                  </a:lnTo>
                  <a:cubicBezTo>
                    <a:pt x="1240655" y="830606"/>
                    <a:pt x="1243498" y="833449"/>
                    <a:pt x="1243498" y="836957"/>
                  </a:cubicBezTo>
                  <a:cubicBezTo>
                    <a:pt x="1243498" y="840464"/>
                    <a:pt x="1240655" y="843308"/>
                    <a:pt x="1237148" y="843308"/>
                  </a:cubicBezTo>
                  <a:close/>
                  <a:moveTo>
                    <a:pt x="1199044" y="843308"/>
                  </a:moveTo>
                  <a:lnTo>
                    <a:pt x="1186343" y="843308"/>
                  </a:lnTo>
                  <a:cubicBezTo>
                    <a:pt x="1182836" y="843308"/>
                    <a:pt x="1179992" y="840464"/>
                    <a:pt x="1179992" y="836957"/>
                  </a:cubicBezTo>
                  <a:cubicBezTo>
                    <a:pt x="1179992" y="833449"/>
                    <a:pt x="1182836" y="830606"/>
                    <a:pt x="1186343" y="830606"/>
                  </a:cubicBezTo>
                  <a:lnTo>
                    <a:pt x="1199044" y="830606"/>
                  </a:lnTo>
                  <a:cubicBezTo>
                    <a:pt x="1202551" y="830606"/>
                    <a:pt x="1205395" y="833449"/>
                    <a:pt x="1205395" y="836957"/>
                  </a:cubicBezTo>
                  <a:cubicBezTo>
                    <a:pt x="1205395" y="840464"/>
                    <a:pt x="1202551" y="843308"/>
                    <a:pt x="1199044" y="843308"/>
                  </a:cubicBezTo>
                  <a:close/>
                  <a:moveTo>
                    <a:pt x="1160940" y="843308"/>
                  </a:moveTo>
                  <a:lnTo>
                    <a:pt x="1148239" y="843308"/>
                  </a:lnTo>
                  <a:cubicBezTo>
                    <a:pt x="1144732" y="843308"/>
                    <a:pt x="1141888" y="840464"/>
                    <a:pt x="1141888" y="836957"/>
                  </a:cubicBezTo>
                  <a:cubicBezTo>
                    <a:pt x="1141888" y="833449"/>
                    <a:pt x="1144732" y="830606"/>
                    <a:pt x="1148239" y="830606"/>
                  </a:cubicBezTo>
                  <a:lnTo>
                    <a:pt x="1160940" y="830606"/>
                  </a:lnTo>
                  <a:cubicBezTo>
                    <a:pt x="1164447" y="830606"/>
                    <a:pt x="1167291" y="833449"/>
                    <a:pt x="1167291" y="836957"/>
                  </a:cubicBezTo>
                  <a:cubicBezTo>
                    <a:pt x="1167291" y="840464"/>
                    <a:pt x="1164447" y="843308"/>
                    <a:pt x="1160940" y="843308"/>
                  </a:cubicBezTo>
                  <a:close/>
                  <a:moveTo>
                    <a:pt x="1122836" y="843308"/>
                  </a:moveTo>
                  <a:lnTo>
                    <a:pt x="1110135" y="843308"/>
                  </a:lnTo>
                  <a:cubicBezTo>
                    <a:pt x="1106628" y="843308"/>
                    <a:pt x="1103785" y="840464"/>
                    <a:pt x="1103785" y="836957"/>
                  </a:cubicBezTo>
                  <a:cubicBezTo>
                    <a:pt x="1103785" y="833449"/>
                    <a:pt x="1106628" y="830606"/>
                    <a:pt x="1110135" y="830606"/>
                  </a:cubicBezTo>
                  <a:lnTo>
                    <a:pt x="1122836" y="830606"/>
                  </a:lnTo>
                  <a:cubicBezTo>
                    <a:pt x="1126344" y="830606"/>
                    <a:pt x="1129187" y="833449"/>
                    <a:pt x="1129187" y="836957"/>
                  </a:cubicBezTo>
                  <a:cubicBezTo>
                    <a:pt x="1129187" y="840464"/>
                    <a:pt x="1126344" y="843308"/>
                    <a:pt x="1122836" y="843308"/>
                  </a:cubicBezTo>
                  <a:close/>
                  <a:moveTo>
                    <a:pt x="1084733" y="843308"/>
                  </a:moveTo>
                  <a:lnTo>
                    <a:pt x="1072031" y="843308"/>
                  </a:lnTo>
                  <a:cubicBezTo>
                    <a:pt x="1068524" y="843308"/>
                    <a:pt x="1065681" y="840464"/>
                    <a:pt x="1065681" y="836957"/>
                  </a:cubicBezTo>
                  <a:cubicBezTo>
                    <a:pt x="1065681" y="833449"/>
                    <a:pt x="1068524" y="830606"/>
                    <a:pt x="1072031" y="830606"/>
                  </a:cubicBezTo>
                  <a:lnTo>
                    <a:pt x="1084733" y="830606"/>
                  </a:lnTo>
                  <a:cubicBezTo>
                    <a:pt x="1088240" y="830606"/>
                    <a:pt x="1091083" y="833449"/>
                    <a:pt x="1091083" y="836957"/>
                  </a:cubicBezTo>
                  <a:cubicBezTo>
                    <a:pt x="1091083" y="840464"/>
                    <a:pt x="1088240" y="843308"/>
                    <a:pt x="1084733" y="843308"/>
                  </a:cubicBezTo>
                  <a:close/>
                  <a:moveTo>
                    <a:pt x="1046629" y="843308"/>
                  </a:moveTo>
                  <a:lnTo>
                    <a:pt x="1033928" y="843308"/>
                  </a:lnTo>
                  <a:cubicBezTo>
                    <a:pt x="1030421" y="843308"/>
                    <a:pt x="1027577" y="840464"/>
                    <a:pt x="1027577" y="836957"/>
                  </a:cubicBezTo>
                  <a:cubicBezTo>
                    <a:pt x="1027577" y="833449"/>
                    <a:pt x="1030421" y="830606"/>
                    <a:pt x="1033928" y="830606"/>
                  </a:cubicBezTo>
                  <a:lnTo>
                    <a:pt x="1046629" y="830606"/>
                  </a:lnTo>
                  <a:cubicBezTo>
                    <a:pt x="1050136" y="830606"/>
                    <a:pt x="1052980" y="833449"/>
                    <a:pt x="1052980" y="836957"/>
                  </a:cubicBezTo>
                  <a:cubicBezTo>
                    <a:pt x="1052980" y="840464"/>
                    <a:pt x="1050136" y="843308"/>
                    <a:pt x="1046629" y="843308"/>
                  </a:cubicBezTo>
                  <a:close/>
                  <a:moveTo>
                    <a:pt x="1008525" y="843308"/>
                  </a:moveTo>
                  <a:lnTo>
                    <a:pt x="995824" y="843308"/>
                  </a:lnTo>
                  <a:cubicBezTo>
                    <a:pt x="992317" y="843308"/>
                    <a:pt x="989473" y="840464"/>
                    <a:pt x="989473" y="836957"/>
                  </a:cubicBezTo>
                  <a:cubicBezTo>
                    <a:pt x="989473" y="833449"/>
                    <a:pt x="992317" y="830606"/>
                    <a:pt x="995824" y="830606"/>
                  </a:cubicBezTo>
                  <a:lnTo>
                    <a:pt x="1008525" y="830606"/>
                  </a:lnTo>
                  <a:cubicBezTo>
                    <a:pt x="1012032" y="830606"/>
                    <a:pt x="1014876" y="833449"/>
                    <a:pt x="1014876" y="836957"/>
                  </a:cubicBezTo>
                  <a:cubicBezTo>
                    <a:pt x="1014876" y="840464"/>
                    <a:pt x="1012032" y="843308"/>
                    <a:pt x="1008525" y="843308"/>
                  </a:cubicBezTo>
                  <a:close/>
                  <a:moveTo>
                    <a:pt x="970421" y="843308"/>
                  </a:moveTo>
                  <a:lnTo>
                    <a:pt x="957720" y="843308"/>
                  </a:lnTo>
                  <a:cubicBezTo>
                    <a:pt x="954213" y="843308"/>
                    <a:pt x="951370" y="840464"/>
                    <a:pt x="951370" y="836957"/>
                  </a:cubicBezTo>
                  <a:cubicBezTo>
                    <a:pt x="951370" y="833449"/>
                    <a:pt x="954213" y="830606"/>
                    <a:pt x="957720" y="830606"/>
                  </a:cubicBezTo>
                  <a:lnTo>
                    <a:pt x="970421" y="830606"/>
                  </a:lnTo>
                  <a:cubicBezTo>
                    <a:pt x="973929" y="830606"/>
                    <a:pt x="976772" y="833449"/>
                    <a:pt x="976772" y="836957"/>
                  </a:cubicBezTo>
                  <a:cubicBezTo>
                    <a:pt x="976772" y="840464"/>
                    <a:pt x="973929" y="843308"/>
                    <a:pt x="970421" y="843308"/>
                  </a:cubicBezTo>
                  <a:close/>
                  <a:moveTo>
                    <a:pt x="932318" y="843308"/>
                  </a:moveTo>
                  <a:lnTo>
                    <a:pt x="919616" y="843308"/>
                  </a:lnTo>
                  <a:cubicBezTo>
                    <a:pt x="916109" y="843308"/>
                    <a:pt x="913266" y="840464"/>
                    <a:pt x="913266" y="836957"/>
                  </a:cubicBezTo>
                  <a:cubicBezTo>
                    <a:pt x="913266" y="833449"/>
                    <a:pt x="916109" y="830606"/>
                    <a:pt x="919616" y="830606"/>
                  </a:cubicBezTo>
                  <a:lnTo>
                    <a:pt x="932318" y="830606"/>
                  </a:lnTo>
                  <a:cubicBezTo>
                    <a:pt x="935825" y="830606"/>
                    <a:pt x="938668" y="833449"/>
                    <a:pt x="938668" y="836957"/>
                  </a:cubicBezTo>
                  <a:cubicBezTo>
                    <a:pt x="938668" y="840464"/>
                    <a:pt x="935825" y="843308"/>
                    <a:pt x="932318" y="843308"/>
                  </a:cubicBezTo>
                  <a:close/>
                  <a:moveTo>
                    <a:pt x="894214" y="843308"/>
                  </a:moveTo>
                  <a:lnTo>
                    <a:pt x="881513" y="843308"/>
                  </a:lnTo>
                  <a:cubicBezTo>
                    <a:pt x="878006" y="843308"/>
                    <a:pt x="875162" y="840464"/>
                    <a:pt x="875162" y="836957"/>
                  </a:cubicBezTo>
                  <a:cubicBezTo>
                    <a:pt x="875162" y="833449"/>
                    <a:pt x="878006" y="830606"/>
                    <a:pt x="881513" y="830606"/>
                  </a:cubicBezTo>
                  <a:lnTo>
                    <a:pt x="894214" y="830606"/>
                  </a:lnTo>
                  <a:cubicBezTo>
                    <a:pt x="897721" y="830606"/>
                    <a:pt x="900565" y="833449"/>
                    <a:pt x="900565" y="836957"/>
                  </a:cubicBezTo>
                  <a:cubicBezTo>
                    <a:pt x="900565" y="840464"/>
                    <a:pt x="897721" y="843308"/>
                    <a:pt x="894214" y="843308"/>
                  </a:cubicBezTo>
                  <a:close/>
                  <a:moveTo>
                    <a:pt x="856110" y="843308"/>
                  </a:moveTo>
                  <a:lnTo>
                    <a:pt x="843409" y="843308"/>
                  </a:lnTo>
                  <a:cubicBezTo>
                    <a:pt x="839902" y="843308"/>
                    <a:pt x="837058" y="840464"/>
                    <a:pt x="837058" y="836957"/>
                  </a:cubicBezTo>
                  <a:cubicBezTo>
                    <a:pt x="837058" y="833449"/>
                    <a:pt x="839902" y="830606"/>
                    <a:pt x="843409" y="830606"/>
                  </a:cubicBezTo>
                  <a:lnTo>
                    <a:pt x="856110" y="830606"/>
                  </a:lnTo>
                  <a:cubicBezTo>
                    <a:pt x="859617" y="830606"/>
                    <a:pt x="862461" y="833449"/>
                    <a:pt x="862461" y="836957"/>
                  </a:cubicBezTo>
                  <a:cubicBezTo>
                    <a:pt x="862461" y="840464"/>
                    <a:pt x="859617" y="843308"/>
                    <a:pt x="856110" y="843308"/>
                  </a:cubicBezTo>
                  <a:close/>
                  <a:moveTo>
                    <a:pt x="823588" y="829837"/>
                  </a:moveTo>
                  <a:cubicBezTo>
                    <a:pt x="821903" y="829839"/>
                    <a:pt x="820287" y="829170"/>
                    <a:pt x="819098" y="827977"/>
                  </a:cubicBezTo>
                  <a:lnTo>
                    <a:pt x="810118" y="818997"/>
                  </a:lnTo>
                  <a:cubicBezTo>
                    <a:pt x="807613" y="816542"/>
                    <a:pt x="807573" y="812522"/>
                    <a:pt x="810027" y="810017"/>
                  </a:cubicBezTo>
                  <a:cubicBezTo>
                    <a:pt x="812481" y="807512"/>
                    <a:pt x="816502" y="807472"/>
                    <a:pt x="819006" y="809926"/>
                  </a:cubicBezTo>
                  <a:cubicBezTo>
                    <a:pt x="819037" y="809956"/>
                    <a:pt x="819067" y="809987"/>
                    <a:pt x="819097" y="810017"/>
                  </a:cubicBezTo>
                  <a:lnTo>
                    <a:pt x="828077" y="818997"/>
                  </a:lnTo>
                  <a:cubicBezTo>
                    <a:pt x="830557" y="821477"/>
                    <a:pt x="830557" y="825498"/>
                    <a:pt x="828077" y="827978"/>
                  </a:cubicBezTo>
                  <a:cubicBezTo>
                    <a:pt x="826886" y="829168"/>
                    <a:pt x="825271" y="829837"/>
                    <a:pt x="823588" y="829837"/>
                  </a:cubicBezTo>
                  <a:close/>
                  <a:moveTo>
                    <a:pt x="796647" y="802897"/>
                  </a:moveTo>
                  <a:cubicBezTo>
                    <a:pt x="794963" y="802899"/>
                    <a:pt x="793347" y="802229"/>
                    <a:pt x="792157" y="801036"/>
                  </a:cubicBezTo>
                  <a:lnTo>
                    <a:pt x="783177" y="792056"/>
                  </a:lnTo>
                  <a:cubicBezTo>
                    <a:pt x="780723" y="789552"/>
                    <a:pt x="780763" y="785531"/>
                    <a:pt x="783268" y="783077"/>
                  </a:cubicBezTo>
                  <a:cubicBezTo>
                    <a:pt x="785737" y="780657"/>
                    <a:pt x="789688" y="780657"/>
                    <a:pt x="792157" y="783077"/>
                  </a:cubicBezTo>
                  <a:lnTo>
                    <a:pt x="801137" y="792056"/>
                  </a:lnTo>
                  <a:cubicBezTo>
                    <a:pt x="803617" y="794537"/>
                    <a:pt x="803616" y="798558"/>
                    <a:pt x="801136" y="801037"/>
                  </a:cubicBezTo>
                  <a:cubicBezTo>
                    <a:pt x="799945" y="802228"/>
                    <a:pt x="798330" y="802897"/>
                    <a:pt x="796647" y="802897"/>
                  </a:cubicBezTo>
                  <a:close/>
                  <a:moveTo>
                    <a:pt x="769707" y="775956"/>
                  </a:moveTo>
                  <a:cubicBezTo>
                    <a:pt x="768022" y="775958"/>
                    <a:pt x="766406" y="775289"/>
                    <a:pt x="765217" y="774096"/>
                  </a:cubicBezTo>
                  <a:lnTo>
                    <a:pt x="756224" y="765103"/>
                  </a:lnTo>
                  <a:cubicBezTo>
                    <a:pt x="753770" y="762598"/>
                    <a:pt x="753810" y="758578"/>
                    <a:pt x="756315" y="756123"/>
                  </a:cubicBezTo>
                  <a:cubicBezTo>
                    <a:pt x="758784" y="753704"/>
                    <a:pt x="762735" y="753704"/>
                    <a:pt x="765204" y="756123"/>
                  </a:cubicBezTo>
                  <a:lnTo>
                    <a:pt x="774196" y="765116"/>
                  </a:lnTo>
                  <a:cubicBezTo>
                    <a:pt x="776676" y="767596"/>
                    <a:pt x="776675" y="771617"/>
                    <a:pt x="774195" y="774097"/>
                  </a:cubicBezTo>
                  <a:cubicBezTo>
                    <a:pt x="773005" y="775287"/>
                    <a:pt x="771390" y="775956"/>
                    <a:pt x="769706" y="775956"/>
                  </a:cubicBezTo>
                  <a:close/>
                  <a:moveTo>
                    <a:pt x="742754" y="749003"/>
                  </a:moveTo>
                  <a:cubicBezTo>
                    <a:pt x="741069" y="749005"/>
                    <a:pt x="739453" y="748336"/>
                    <a:pt x="738264" y="747143"/>
                  </a:cubicBezTo>
                  <a:lnTo>
                    <a:pt x="729284" y="738163"/>
                  </a:lnTo>
                  <a:cubicBezTo>
                    <a:pt x="726829" y="735658"/>
                    <a:pt x="726870" y="731638"/>
                    <a:pt x="729374" y="729183"/>
                  </a:cubicBezTo>
                  <a:cubicBezTo>
                    <a:pt x="731844" y="726764"/>
                    <a:pt x="735795" y="726764"/>
                    <a:pt x="738263" y="729183"/>
                  </a:cubicBezTo>
                  <a:lnTo>
                    <a:pt x="747243" y="738163"/>
                  </a:lnTo>
                  <a:cubicBezTo>
                    <a:pt x="749723" y="740643"/>
                    <a:pt x="749722" y="744664"/>
                    <a:pt x="747243" y="747144"/>
                  </a:cubicBezTo>
                  <a:cubicBezTo>
                    <a:pt x="746052" y="748334"/>
                    <a:pt x="744437" y="749003"/>
                    <a:pt x="742753" y="749003"/>
                  </a:cubicBezTo>
                  <a:close/>
                  <a:moveTo>
                    <a:pt x="715813" y="722063"/>
                  </a:moveTo>
                  <a:cubicBezTo>
                    <a:pt x="714129" y="722065"/>
                    <a:pt x="712513" y="721395"/>
                    <a:pt x="711323" y="720202"/>
                  </a:cubicBezTo>
                  <a:lnTo>
                    <a:pt x="702343" y="711222"/>
                  </a:lnTo>
                  <a:cubicBezTo>
                    <a:pt x="699889" y="708718"/>
                    <a:pt x="699929" y="704697"/>
                    <a:pt x="702434" y="702243"/>
                  </a:cubicBezTo>
                  <a:cubicBezTo>
                    <a:pt x="704903" y="699823"/>
                    <a:pt x="708854" y="699823"/>
                    <a:pt x="711323" y="702243"/>
                  </a:cubicBezTo>
                  <a:lnTo>
                    <a:pt x="720303" y="711222"/>
                  </a:lnTo>
                  <a:cubicBezTo>
                    <a:pt x="722783" y="713703"/>
                    <a:pt x="722782" y="717724"/>
                    <a:pt x="720302" y="720203"/>
                  </a:cubicBezTo>
                  <a:cubicBezTo>
                    <a:pt x="719111" y="721394"/>
                    <a:pt x="717496" y="722063"/>
                    <a:pt x="715813" y="722063"/>
                  </a:cubicBezTo>
                  <a:close/>
                  <a:moveTo>
                    <a:pt x="688873" y="695122"/>
                  </a:moveTo>
                  <a:cubicBezTo>
                    <a:pt x="687188" y="695124"/>
                    <a:pt x="685572" y="694455"/>
                    <a:pt x="684383" y="693262"/>
                  </a:cubicBezTo>
                  <a:lnTo>
                    <a:pt x="675403" y="684282"/>
                  </a:lnTo>
                  <a:cubicBezTo>
                    <a:pt x="672898" y="681827"/>
                    <a:pt x="672858" y="677807"/>
                    <a:pt x="675312" y="675302"/>
                  </a:cubicBezTo>
                  <a:cubicBezTo>
                    <a:pt x="677766" y="672797"/>
                    <a:pt x="681787" y="672757"/>
                    <a:pt x="684291" y="675211"/>
                  </a:cubicBezTo>
                  <a:cubicBezTo>
                    <a:pt x="684322" y="675241"/>
                    <a:pt x="684352" y="675271"/>
                    <a:pt x="684382" y="675302"/>
                  </a:cubicBezTo>
                  <a:lnTo>
                    <a:pt x="693362" y="684282"/>
                  </a:lnTo>
                  <a:cubicBezTo>
                    <a:pt x="695842" y="686762"/>
                    <a:pt x="695841" y="690783"/>
                    <a:pt x="693361" y="693263"/>
                  </a:cubicBezTo>
                  <a:cubicBezTo>
                    <a:pt x="692171" y="694453"/>
                    <a:pt x="690556" y="695122"/>
                    <a:pt x="688872" y="695123"/>
                  </a:cubicBezTo>
                  <a:close/>
                  <a:moveTo>
                    <a:pt x="661932" y="668182"/>
                  </a:moveTo>
                  <a:cubicBezTo>
                    <a:pt x="660248" y="668184"/>
                    <a:pt x="658631" y="667514"/>
                    <a:pt x="657442" y="666321"/>
                  </a:cubicBezTo>
                  <a:lnTo>
                    <a:pt x="648462" y="657341"/>
                  </a:lnTo>
                  <a:cubicBezTo>
                    <a:pt x="646008" y="654837"/>
                    <a:pt x="646048" y="650816"/>
                    <a:pt x="648553" y="648362"/>
                  </a:cubicBezTo>
                  <a:cubicBezTo>
                    <a:pt x="651022" y="645942"/>
                    <a:pt x="654973" y="645942"/>
                    <a:pt x="657442" y="648362"/>
                  </a:cubicBezTo>
                  <a:lnTo>
                    <a:pt x="666422" y="657341"/>
                  </a:lnTo>
                  <a:cubicBezTo>
                    <a:pt x="668902" y="659822"/>
                    <a:pt x="668901" y="663843"/>
                    <a:pt x="666421" y="666322"/>
                  </a:cubicBezTo>
                  <a:cubicBezTo>
                    <a:pt x="665230" y="667513"/>
                    <a:pt x="663615" y="668182"/>
                    <a:pt x="661932" y="668182"/>
                  </a:cubicBezTo>
                  <a:close/>
                  <a:moveTo>
                    <a:pt x="634979" y="641229"/>
                  </a:moveTo>
                  <a:cubicBezTo>
                    <a:pt x="633295" y="641231"/>
                    <a:pt x="631679" y="640561"/>
                    <a:pt x="630489" y="639368"/>
                  </a:cubicBezTo>
                  <a:lnTo>
                    <a:pt x="621509" y="630388"/>
                  </a:lnTo>
                  <a:cubicBezTo>
                    <a:pt x="619004" y="627934"/>
                    <a:pt x="618964" y="623913"/>
                    <a:pt x="621418" y="621409"/>
                  </a:cubicBezTo>
                  <a:cubicBezTo>
                    <a:pt x="623873" y="618904"/>
                    <a:pt x="627893" y="618863"/>
                    <a:pt x="630398" y="621318"/>
                  </a:cubicBezTo>
                  <a:cubicBezTo>
                    <a:pt x="630428" y="621348"/>
                    <a:pt x="630458" y="621378"/>
                    <a:pt x="630489" y="621409"/>
                  </a:cubicBezTo>
                  <a:lnTo>
                    <a:pt x="639469" y="630388"/>
                  </a:lnTo>
                  <a:cubicBezTo>
                    <a:pt x="641949" y="632869"/>
                    <a:pt x="641948" y="636890"/>
                    <a:pt x="639468" y="639369"/>
                  </a:cubicBezTo>
                  <a:cubicBezTo>
                    <a:pt x="638277" y="640560"/>
                    <a:pt x="636662" y="641229"/>
                    <a:pt x="634979" y="641229"/>
                  </a:cubicBezTo>
                  <a:close/>
                  <a:moveTo>
                    <a:pt x="608039" y="614288"/>
                  </a:moveTo>
                  <a:cubicBezTo>
                    <a:pt x="606354" y="614290"/>
                    <a:pt x="604738" y="613621"/>
                    <a:pt x="603549" y="612428"/>
                  </a:cubicBezTo>
                  <a:lnTo>
                    <a:pt x="594569" y="603448"/>
                  </a:lnTo>
                  <a:cubicBezTo>
                    <a:pt x="592114" y="600943"/>
                    <a:pt x="592155" y="596923"/>
                    <a:pt x="594659" y="594468"/>
                  </a:cubicBezTo>
                  <a:cubicBezTo>
                    <a:pt x="597128" y="592049"/>
                    <a:pt x="601080" y="592049"/>
                    <a:pt x="603548" y="594468"/>
                  </a:cubicBezTo>
                  <a:lnTo>
                    <a:pt x="612528" y="603448"/>
                  </a:lnTo>
                  <a:cubicBezTo>
                    <a:pt x="615008" y="605928"/>
                    <a:pt x="615007" y="609949"/>
                    <a:pt x="612527" y="612429"/>
                  </a:cubicBezTo>
                  <a:cubicBezTo>
                    <a:pt x="611337" y="613619"/>
                    <a:pt x="609722" y="614288"/>
                    <a:pt x="608038" y="614289"/>
                  </a:cubicBezTo>
                  <a:close/>
                  <a:moveTo>
                    <a:pt x="581098" y="587348"/>
                  </a:moveTo>
                  <a:cubicBezTo>
                    <a:pt x="579414" y="587350"/>
                    <a:pt x="577797" y="586680"/>
                    <a:pt x="576608" y="585487"/>
                  </a:cubicBezTo>
                  <a:lnTo>
                    <a:pt x="567628" y="576507"/>
                  </a:lnTo>
                  <a:cubicBezTo>
                    <a:pt x="565174" y="574003"/>
                    <a:pt x="565214" y="569982"/>
                    <a:pt x="567719" y="567528"/>
                  </a:cubicBezTo>
                  <a:cubicBezTo>
                    <a:pt x="570188" y="565108"/>
                    <a:pt x="574139" y="565108"/>
                    <a:pt x="576607" y="567528"/>
                  </a:cubicBezTo>
                  <a:lnTo>
                    <a:pt x="585588" y="576507"/>
                  </a:lnTo>
                  <a:cubicBezTo>
                    <a:pt x="588068" y="578988"/>
                    <a:pt x="588067" y="583009"/>
                    <a:pt x="585587" y="585488"/>
                  </a:cubicBezTo>
                  <a:cubicBezTo>
                    <a:pt x="584396" y="586679"/>
                    <a:pt x="582781" y="587348"/>
                    <a:pt x="581098" y="587348"/>
                  </a:cubicBezTo>
                  <a:close/>
                  <a:moveTo>
                    <a:pt x="554158" y="560407"/>
                  </a:moveTo>
                  <a:cubicBezTo>
                    <a:pt x="552473" y="560409"/>
                    <a:pt x="550857" y="559740"/>
                    <a:pt x="549668" y="558547"/>
                  </a:cubicBezTo>
                  <a:lnTo>
                    <a:pt x="540688" y="549567"/>
                  </a:lnTo>
                  <a:cubicBezTo>
                    <a:pt x="538233" y="547062"/>
                    <a:pt x="538273" y="543042"/>
                    <a:pt x="540778" y="540587"/>
                  </a:cubicBezTo>
                  <a:cubicBezTo>
                    <a:pt x="543247" y="538168"/>
                    <a:pt x="547199" y="538168"/>
                    <a:pt x="549667" y="540587"/>
                  </a:cubicBezTo>
                  <a:lnTo>
                    <a:pt x="558647" y="549567"/>
                  </a:lnTo>
                  <a:cubicBezTo>
                    <a:pt x="561127" y="552047"/>
                    <a:pt x="561126" y="556068"/>
                    <a:pt x="558646" y="558548"/>
                  </a:cubicBezTo>
                  <a:cubicBezTo>
                    <a:pt x="557456" y="559738"/>
                    <a:pt x="555841" y="560407"/>
                    <a:pt x="554157" y="560407"/>
                  </a:cubicBezTo>
                  <a:close/>
                  <a:moveTo>
                    <a:pt x="527205" y="533454"/>
                  </a:moveTo>
                  <a:cubicBezTo>
                    <a:pt x="525520" y="533456"/>
                    <a:pt x="523904" y="532787"/>
                    <a:pt x="522715" y="531594"/>
                  </a:cubicBezTo>
                  <a:lnTo>
                    <a:pt x="513735" y="522614"/>
                  </a:lnTo>
                  <a:cubicBezTo>
                    <a:pt x="511280" y="520109"/>
                    <a:pt x="511321" y="516089"/>
                    <a:pt x="513825" y="513634"/>
                  </a:cubicBezTo>
                  <a:cubicBezTo>
                    <a:pt x="516294" y="511215"/>
                    <a:pt x="520246" y="511215"/>
                    <a:pt x="522714" y="513634"/>
                  </a:cubicBezTo>
                  <a:lnTo>
                    <a:pt x="531694" y="522614"/>
                  </a:lnTo>
                  <a:cubicBezTo>
                    <a:pt x="534174" y="525094"/>
                    <a:pt x="534173" y="529115"/>
                    <a:pt x="531693" y="531595"/>
                  </a:cubicBezTo>
                  <a:cubicBezTo>
                    <a:pt x="530503" y="532785"/>
                    <a:pt x="528888" y="533454"/>
                    <a:pt x="527204" y="533455"/>
                  </a:cubicBezTo>
                  <a:close/>
                  <a:moveTo>
                    <a:pt x="500264" y="506514"/>
                  </a:moveTo>
                  <a:cubicBezTo>
                    <a:pt x="498580" y="506516"/>
                    <a:pt x="496963" y="505846"/>
                    <a:pt x="495774" y="504653"/>
                  </a:cubicBezTo>
                  <a:lnTo>
                    <a:pt x="486794" y="495673"/>
                  </a:lnTo>
                  <a:cubicBezTo>
                    <a:pt x="484340" y="493169"/>
                    <a:pt x="484380" y="489148"/>
                    <a:pt x="486885" y="486693"/>
                  </a:cubicBezTo>
                  <a:cubicBezTo>
                    <a:pt x="489354" y="484274"/>
                    <a:pt x="493305" y="484274"/>
                    <a:pt x="495773" y="486693"/>
                  </a:cubicBezTo>
                  <a:lnTo>
                    <a:pt x="504754" y="495673"/>
                  </a:lnTo>
                  <a:cubicBezTo>
                    <a:pt x="507234" y="498154"/>
                    <a:pt x="507233" y="502175"/>
                    <a:pt x="504753" y="504654"/>
                  </a:cubicBezTo>
                  <a:cubicBezTo>
                    <a:pt x="503562" y="505845"/>
                    <a:pt x="501947" y="506514"/>
                    <a:pt x="500264" y="506514"/>
                  </a:cubicBezTo>
                  <a:close/>
                  <a:moveTo>
                    <a:pt x="473324" y="479573"/>
                  </a:moveTo>
                  <a:cubicBezTo>
                    <a:pt x="471639" y="479575"/>
                    <a:pt x="470023" y="478906"/>
                    <a:pt x="468834" y="477713"/>
                  </a:cubicBezTo>
                  <a:lnTo>
                    <a:pt x="459853" y="468733"/>
                  </a:lnTo>
                  <a:cubicBezTo>
                    <a:pt x="457399" y="466228"/>
                    <a:pt x="457439" y="462208"/>
                    <a:pt x="459944" y="459753"/>
                  </a:cubicBezTo>
                  <a:cubicBezTo>
                    <a:pt x="462413" y="457333"/>
                    <a:pt x="466365" y="457333"/>
                    <a:pt x="468833" y="459753"/>
                  </a:cubicBezTo>
                  <a:lnTo>
                    <a:pt x="477813" y="468733"/>
                  </a:lnTo>
                  <a:cubicBezTo>
                    <a:pt x="480293" y="471213"/>
                    <a:pt x="480292" y="475234"/>
                    <a:pt x="477812" y="477714"/>
                  </a:cubicBezTo>
                  <a:cubicBezTo>
                    <a:pt x="476622" y="478904"/>
                    <a:pt x="475007" y="479573"/>
                    <a:pt x="473324" y="479573"/>
                  </a:cubicBezTo>
                  <a:close/>
                  <a:moveTo>
                    <a:pt x="446383" y="452633"/>
                  </a:moveTo>
                  <a:cubicBezTo>
                    <a:pt x="444699" y="452634"/>
                    <a:pt x="443082" y="451965"/>
                    <a:pt x="441893" y="450772"/>
                  </a:cubicBezTo>
                  <a:lnTo>
                    <a:pt x="432913" y="441792"/>
                  </a:lnTo>
                  <a:cubicBezTo>
                    <a:pt x="430459" y="439287"/>
                    <a:pt x="430499" y="435267"/>
                    <a:pt x="433004" y="432812"/>
                  </a:cubicBezTo>
                  <a:cubicBezTo>
                    <a:pt x="435473" y="430393"/>
                    <a:pt x="439424" y="430393"/>
                    <a:pt x="441892" y="432812"/>
                  </a:cubicBezTo>
                  <a:lnTo>
                    <a:pt x="450873" y="441792"/>
                  </a:lnTo>
                  <a:cubicBezTo>
                    <a:pt x="453352" y="444273"/>
                    <a:pt x="453352" y="448294"/>
                    <a:pt x="450872" y="450773"/>
                  </a:cubicBezTo>
                  <a:cubicBezTo>
                    <a:pt x="449681" y="451964"/>
                    <a:pt x="448066" y="452633"/>
                    <a:pt x="446382" y="452633"/>
                  </a:cubicBezTo>
                  <a:close/>
                  <a:moveTo>
                    <a:pt x="419443" y="425692"/>
                  </a:moveTo>
                  <a:cubicBezTo>
                    <a:pt x="417758" y="425694"/>
                    <a:pt x="416142" y="425025"/>
                    <a:pt x="414953" y="423831"/>
                  </a:cubicBezTo>
                  <a:lnTo>
                    <a:pt x="405960" y="414839"/>
                  </a:lnTo>
                  <a:cubicBezTo>
                    <a:pt x="403506" y="412334"/>
                    <a:pt x="403546" y="408314"/>
                    <a:pt x="406051" y="405859"/>
                  </a:cubicBezTo>
                  <a:cubicBezTo>
                    <a:pt x="408520" y="403440"/>
                    <a:pt x="412471" y="403440"/>
                    <a:pt x="414939" y="405859"/>
                  </a:cubicBezTo>
                  <a:lnTo>
                    <a:pt x="423932" y="414852"/>
                  </a:lnTo>
                  <a:cubicBezTo>
                    <a:pt x="426412" y="417332"/>
                    <a:pt x="426411" y="421353"/>
                    <a:pt x="423931" y="423833"/>
                  </a:cubicBezTo>
                  <a:cubicBezTo>
                    <a:pt x="422740" y="425023"/>
                    <a:pt x="421126" y="425692"/>
                    <a:pt x="419442" y="425692"/>
                  </a:cubicBezTo>
                  <a:close/>
                  <a:moveTo>
                    <a:pt x="392490" y="398739"/>
                  </a:moveTo>
                  <a:cubicBezTo>
                    <a:pt x="390805" y="398741"/>
                    <a:pt x="389189" y="398072"/>
                    <a:pt x="388000" y="396879"/>
                  </a:cubicBezTo>
                  <a:lnTo>
                    <a:pt x="379019" y="387899"/>
                  </a:lnTo>
                  <a:cubicBezTo>
                    <a:pt x="376515" y="385444"/>
                    <a:pt x="376474" y="381424"/>
                    <a:pt x="378929" y="378919"/>
                  </a:cubicBezTo>
                  <a:cubicBezTo>
                    <a:pt x="381383" y="376414"/>
                    <a:pt x="385403" y="376373"/>
                    <a:pt x="387908" y="378828"/>
                  </a:cubicBezTo>
                  <a:cubicBezTo>
                    <a:pt x="387938" y="378858"/>
                    <a:pt x="387969" y="378888"/>
                    <a:pt x="387999" y="378919"/>
                  </a:cubicBezTo>
                  <a:lnTo>
                    <a:pt x="396979" y="387899"/>
                  </a:lnTo>
                  <a:cubicBezTo>
                    <a:pt x="399459" y="390379"/>
                    <a:pt x="399458" y="394400"/>
                    <a:pt x="396978" y="396880"/>
                  </a:cubicBezTo>
                  <a:cubicBezTo>
                    <a:pt x="395788" y="398070"/>
                    <a:pt x="394173" y="398739"/>
                    <a:pt x="392489" y="398739"/>
                  </a:cubicBezTo>
                  <a:close/>
                  <a:moveTo>
                    <a:pt x="365549" y="371799"/>
                  </a:moveTo>
                  <a:cubicBezTo>
                    <a:pt x="363865" y="371800"/>
                    <a:pt x="362248" y="371131"/>
                    <a:pt x="361059" y="369938"/>
                  </a:cubicBezTo>
                  <a:lnTo>
                    <a:pt x="352079" y="360958"/>
                  </a:lnTo>
                  <a:cubicBezTo>
                    <a:pt x="349574" y="358503"/>
                    <a:pt x="349534" y="354483"/>
                    <a:pt x="351988" y="351978"/>
                  </a:cubicBezTo>
                  <a:cubicBezTo>
                    <a:pt x="354443" y="349474"/>
                    <a:pt x="358463" y="349433"/>
                    <a:pt x="360968" y="351888"/>
                  </a:cubicBezTo>
                  <a:cubicBezTo>
                    <a:pt x="360998" y="351918"/>
                    <a:pt x="361028" y="351948"/>
                    <a:pt x="361058" y="351978"/>
                  </a:cubicBezTo>
                  <a:lnTo>
                    <a:pt x="370038" y="360958"/>
                  </a:lnTo>
                  <a:cubicBezTo>
                    <a:pt x="372518" y="363439"/>
                    <a:pt x="372518" y="367460"/>
                    <a:pt x="370038" y="369939"/>
                  </a:cubicBezTo>
                  <a:cubicBezTo>
                    <a:pt x="368847" y="371129"/>
                    <a:pt x="367232" y="371799"/>
                    <a:pt x="365549" y="371799"/>
                  </a:cubicBezTo>
                  <a:close/>
                  <a:moveTo>
                    <a:pt x="338609" y="344858"/>
                  </a:moveTo>
                  <a:cubicBezTo>
                    <a:pt x="336924" y="344860"/>
                    <a:pt x="335308" y="344190"/>
                    <a:pt x="334119" y="342997"/>
                  </a:cubicBezTo>
                  <a:lnTo>
                    <a:pt x="325138" y="334018"/>
                  </a:lnTo>
                  <a:cubicBezTo>
                    <a:pt x="322684" y="331513"/>
                    <a:pt x="322724" y="327493"/>
                    <a:pt x="325229" y="325038"/>
                  </a:cubicBezTo>
                  <a:cubicBezTo>
                    <a:pt x="327698" y="322618"/>
                    <a:pt x="331649" y="322618"/>
                    <a:pt x="334118" y="325038"/>
                  </a:cubicBezTo>
                  <a:lnTo>
                    <a:pt x="343098" y="334018"/>
                  </a:lnTo>
                  <a:cubicBezTo>
                    <a:pt x="345578" y="336498"/>
                    <a:pt x="345577" y="340519"/>
                    <a:pt x="343097" y="342999"/>
                  </a:cubicBezTo>
                  <a:cubicBezTo>
                    <a:pt x="341906" y="344189"/>
                    <a:pt x="340292" y="344858"/>
                    <a:pt x="338608" y="344858"/>
                  </a:cubicBezTo>
                  <a:close/>
                  <a:moveTo>
                    <a:pt x="311668" y="317917"/>
                  </a:moveTo>
                  <a:cubicBezTo>
                    <a:pt x="309984" y="317919"/>
                    <a:pt x="308367" y="317250"/>
                    <a:pt x="307178" y="316057"/>
                  </a:cubicBezTo>
                  <a:lnTo>
                    <a:pt x="298198" y="307077"/>
                  </a:lnTo>
                  <a:cubicBezTo>
                    <a:pt x="295743" y="304572"/>
                    <a:pt x="295784" y="300552"/>
                    <a:pt x="298289" y="298097"/>
                  </a:cubicBezTo>
                  <a:cubicBezTo>
                    <a:pt x="300758" y="295678"/>
                    <a:pt x="304709" y="295678"/>
                    <a:pt x="307177" y="298097"/>
                  </a:cubicBezTo>
                  <a:lnTo>
                    <a:pt x="316157" y="307077"/>
                  </a:lnTo>
                  <a:cubicBezTo>
                    <a:pt x="318637" y="309557"/>
                    <a:pt x="318637" y="313579"/>
                    <a:pt x="316157" y="316058"/>
                  </a:cubicBezTo>
                  <a:cubicBezTo>
                    <a:pt x="314966" y="317248"/>
                    <a:pt x="313351" y="317917"/>
                    <a:pt x="311667" y="317917"/>
                  </a:cubicBezTo>
                  <a:close/>
                  <a:moveTo>
                    <a:pt x="284715" y="290964"/>
                  </a:moveTo>
                  <a:cubicBezTo>
                    <a:pt x="283031" y="290966"/>
                    <a:pt x="281414" y="290297"/>
                    <a:pt x="280225" y="289104"/>
                  </a:cubicBezTo>
                  <a:lnTo>
                    <a:pt x="271245" y="280124"/>
                  </a:lnTo>
                  <a:cubicBezTo>
                    <a:pt x="268791" y="277619"/>
                    <a:pt x="268831" y="273599"/>
                    <a:pt x="271336" y="271144"/>
                  </a:cubicBezTo>
                  <a:cubicBezTo>
                    <a:pt x="273805" y="268725"/>
                    <a:pt x="277756" y="268725"/>
                    <a:pt x="280224" y="271144"/>
                  </a:cubicBezTo>
                  <a:lnTo>
                    <a:pt x="289204" y="280124"/>
                  </a:lnTo>
                  <a:cubicBezTo>
                    <a:pt x="291684" y="282604"/>
                    <a:pt x="291684" y="286626"/>
                    <a:pt x="289204" y="289105"/>
                  </a:cubicBezTo>
                  <a:cubicBezTo>
                    <a:pt x="288013" y="290295"/>
                    <a:pt x="286398" y="290964"/>
                    <a:pt x="284714" y="290964"/>
                  </a:cubicBezTo>
                  <a:close/>
                  <a:moveTo>
                    <a:pt x="257775" y="264024"/>
                  </a:moveTo>
                  <a:cubicBezTo>
                    <a:pt x="256090" y="264026"/>
                    <a:pt x="254474" y="263356"/>
                    <a:pt x="253285" y="262163"/>
                  </a:cubicBezTo>
                  <a:lnTo>
                    <a:pt x="244304" y="253184"/>
                  </a:lnTo>
                  <a:cubicBezTo>
                    <a:pt x="241850" y="250679"/>
                    <a:pt x="241890" y="246659"/>
                    <a:pt x="244395" y="244204"/>
                  </a:cubicBezTo>
                  <a:cubicBezTo>
                    <a:pt x="246864" y="241784"/>
                    <a:pt x="250815" y="241784"/>
                    <a:pt x="253284" y="244204"/>
                  </a:cubicBezTo>
                  <a:lnTo>
                    <a:pt x="262264" y="253184"/>
                  </a:lnTo>
                  <a:cubicBezTo>
                    <a:pt x="264744" y="255664"/>
                    <a:pt x="264743" y="259685"/>
                    <a:pt x="262263" y="262165"/>
                  </a:cubicBezTo>
                  <a:cubicBezTo>
                    <a:pt x="261072" y="263355"/>
                    <a:pt x="259458" y="264024"/>
                    <a:pt x="257774" y="264024"/>
                  </a:cubicBezTo>
                  <a:close/>
                  <a:moveTo>
                    <a:pt x="230834" y="237083"/>
                  </a:moveTo>
                  <a:cubicBezTo>
                    <a:pt x="229149" y="237085"/>
                    <a:pt x="227533" y="236416"/>
                    <a:pt x="226344" y="235223"/>
                  </a:cubicBezTo>
                  <a:lnTo>
                    <a:pt x="217364" y="226243"/>
                  </a:lnTo>
                  <a:cubicBezTo>
                    <a:pt x="214859" y="223788"/>
                    <a:pt x="214819" y="219768"/>
                    <a:pt x="217273" y="217263"/>
                  </a:cubicBezTo>
                  <a:cubicBezTo>
                    <a:pt x="219727" y="214759"/>
                    <a:pt x="223748" y="214718"/>
                    <a:pt x="226252" y="217173"/>
                  </a:cubicBezTo>
                  <a:cubicBezTo>
                    <a:pt x="226283" y="217202"/>
                    <a:pt x="226313" y="217233"/>
                    <a:pt x="226343" y="217263"/>
                  </a:cubicBezTo>
                  <a:lnTo>
                    <a:pt x="235323" y="226243"/>
                  </a:lnTo>
                  <a:cubicBezTo>
                    <a:pt x="237803" y="228723"/>
                    <a:pt x="237803" y="232744"/>
                    <a:pt x="235323" y="235224"/>
                  </a:cubicBezTo>
                  <a:cubicBezTo>
                    <a:pt x="234132" y="236414"/>
                    <a:pt x="232517" y="237083"/>
                    <a:pt x="230833" y="237084"/>
                  </a:cubicBezTo>
                  <a:close/>
                  <a:moveTo>
                    <a:pt x="203894" y="210143"/>
                  </a:moveTo>
                  <a:cubicBezTo>
                    <a:pt x="202209" y="210145"/>
                    <a:pt x="200593" y="209475"/>
                    <a:pt x="199403" y="208282"/>
                  </a:cubicBezTo>
                  <a:lnTo>
                    <a:pt x="190423" y="199303"/>
                  </a:lnTo>
                  <a:cubicBezTo>
                    <a:pt x="187969" y="196798"/>
                    <a:pt x="188009" y="192777"/>
                    <a:pt x="190514" y="190323"/>
                  </a:cubicBezTo>
                  <a:cubicBezTo>
                    <a:pt x="192983" y="187903"/>
                    <a:pt x="196934" y="187903"/>
                    <a:pt x="199403" y="190323"/>
                  </a:cubicBezTo>
                  <a:lnTo>
                    <a:pt x="208383" y="199303"/>
                  </a:lnTo>
                  <a:cubicBezTo>
                    <a:pt x="210863" y="201783"/>
                    <a:pt x="210862" y="205804"/>
                    <a:pt x="208382" y="208283"/>
                  </a:cubicBezTo>
                  <a:cubicBezTo>
                    <a:pt x="207191" y="209474"/>
                    <a:pt x="205577" y="210143"/>
                    <a:pt x="203894" y="210143"/>
                  </a:cubicBezTo>
                  <a:close/>
                  <a:moveTo>
                    <a:pt x="176941" y="183190"/>
                  </a:moveTo>
                  <a:cubicBezTo>
                    <a:pt x="175256" y="183192"/>
                    <a:pt x="173640" y="182522"/>
                    <a:pt x="172450" y="181329"/>
                  </a:cubicBezTo>
                  <a:lnTo>
                    <a:pt x="163470" y="172350"/>
                  </a:lnTo>
                  <a:cubicBezTo>
                    <a:pt x="160966" y="169895"/>
                    <a:pt x="160925" y="165875"/>
                    <a:pt x="163380" y="163370"/>
                  </a:cubicBezTo>
                  <a:cubicBezTo>
                    <a:pt x="165834" y="160865"/>
                    <a:pt x="169854" y="160824"/>
                    <a:pt x="172359" y="163279"/>
                  </a:cubicBezTo>
                  <a:cubicBezTo>
                    <a:pt x="172389" y="163309"/>
                    <a:pt x="172419" y="163339"/>
                    <a:pt x="172450" y="163370"/>
                  </a:cubicBezTo>
                  <a:lnTo>
                    <a:pt x="181430" y="172350"/>
                  </a:lnTo>
                  <a:cubicBezTo>
                    <a:pt x="183910" y="174830"/>
                    <a:pt x="183909" y="178851"/>
                    <a:pt x="181429" y="181331"/>
                  </a:cubicBezTo>
                  <a:cubicBezTo>
                    <a:pt x="180238" y="182521"/>
                    <a:pt x="178624" y="183190"/>
                    <a:pt x="176941" y="183190"/>
                  </a:cubicBezTo>
                  <a:close/>
                  <a:moveTo>
                    <a:pt x="150000" y="156249"/>
                  </a:moveTo>
                  <a:cubicBezTo>
                    <a:pt x="148315" y="156251"/>
                    <a:pt x="146699" y="155582"/>
                    <a:pt x="145510" y="154389"/>
                  </a:cubicBezTo>
                  <a:lnTo>
                    <a:pt x="136530" y="145409"/>
                  </a:lnTo>
                  <a:cubicBezTo>
                    <a:pt x="134075" y="142904"/>
                    <a:pt x="134116" y="138884"/>
                    <a:pt x="136620" y="136429"/>
                  </a:cubicBezTo>
                  <a:cubicBezTo>
                    <a:pt x="139090" y="134010"/>
                    <a:pt x="143041" y="134010"/>
                    <a:pt x="145509" y="136429"/>
                  </a:cubicBezTo>
                  <a:lnTo>
                    <a:pt x="154489" y="145409"/>
                  </a:lnTo>
                  <a:cubicBezTo>
                    <a:pt x="156969" y="147889"/>
                    <a:pt x="156969" y="151910"/>
                    <a:pt x="154489" y="154390"/>
                  </a:cubicBezTo>
                  <a:cubicBezTo>
                    <a:pt x="153298" y="155580"/>
                    <a:pt x="151683" y="156249"/>
                    <a:pt x="149999" y="156250"/>
                  </a:cubicBezTo>
                  <a:close/>
                  <a:moveTo>
                    <a:pt x="123059" y="129309"/>
                  </a:moveTo>
                  <a:cubicBezTo>
                    <a:pt x="121375" y="129311"/>
                    <a:pt x="119759" y="128641"/>
                    <a:pt x="118569" y="127448"/>
                  </a:cubicBezTo>
                  <a:lnTo>
                    <a:pt x="109589" y="118469"/>
                  </a:lnTo>
                  <a:cubicBezTo>
                    <a:pt x="107135" y="115964"/>
                    <a:pt x="107175" y="111943"/>
                    <a:pt x="109680" y="109489"/>
                  </a:cubicBezTo>
                  <a:cubicBezTo>
                    <a:pt x="112149" y="107069"/>
                    <a:pt x="116100" y="107069"/>
                    <a:pt x="118569" y="109489"/>
                  </a:cubicBezTo>
                  <a:lnTo>
                    <a:pt x="127549" y="118469"/>
                  </a:lnTo>
                  <a:cubicBezTo>
                    <a:pt x="130029" y="120949"/>
                    <a:pt x="130028" y="124970"/>
                    <a:pt x="127548" y="127449"/>
                  </a:cubicBezTo>
                  <a:cubicBezTo>
                    <a:pt x="126357" y="128640"/>
                    <a:pt x="124742" y="129309"/>
                    <a:pt x="123059" y="129309"/>
                  </a:cubicBezTo>
                  <a:close/>
                  <a:moveTo>
                    <a:pt x="96119" y="102368"/>
                  </a:moveTo>
                  <a:cubicBezTo>
                    <a:pt x="94434" y="102370"/>
                    <a:pt x="92818" y="101701"/>
                    <a:pt x="91629" y="100508"/>
                  </a:cubicBezTo>
                  <a:lnTo>
                    <a:pt x="82649" y="91528"/>
                  </a:lnTo>
                  <a:cubicBezTo>
                    <a:pt x="80194" y="89023"/>
                    <a:pt x="80235" y="85003"/>
                    <a:pt x="82739" y="82548"/>
                  </a:cubicBezTo>
                  <a:cubicBezTo>
                    <a:pt x="85208" y="80129"/>
                    <a:pt x="89160" y="80129"/>
                    <a:pt x="91628" y="82548"/>
                  </a:cubicBezTo>
                  <a:lnTo>
                    <a:pt x="100608" y="91528"/>
                  </a:lnTo>
                  <a:cubicBezTo>
                    <a:pt x="103088" y="94008"/>
                    <a:pt x="103087" y="98029"/>
                    <a:pt x="100607" y="100509"/>
                  </a:cubicBezTo>
                  <a:cubicBezTo>
                    <a:pt x="99417" y="101699"/>
                    <a:pt x="97802" y="102368"/>
                    <a:pt x="96118" y="102369"/>
                  </a:cubicBezTo>
                  <a:close/>
                  <a:moveTo>
                    <a:pt x="69178" y="75428"/>
                  </a:moveTo>
                  <a:cubicBezTo>
                    <a:pt x="67494" y="75430"/>
                    <a:pt x="65878" y="74760"/>
                    <a:pt x="64688" y="73567"/>
                  </a:cubicBezTo>
                  <a:lnTo>
                    <a:pt x="55696" y="64575"/>
                  </a:lnTo>
                  <a:cubicBezTo>
                    <a:pt x="53241" y="62070"/>
                    <a:pt x="53282" y="58050"/>
                    <a:pt x="55786" y="55595"/>
                  </a:cubicBezTo>
                  <a:cubicBezTo>
                    <a:pt x="58256" y="53175"/>
                    <a:pt x="62207" y="53175"/>
                    <a:pt x="64675" y="55595"/>
                  </a:cubicBezTo>
                  <a:lnTo>
                    <a:pt x="73668" y="64587"/>
                  </a:lnTo>
                  <a:cubicBezTo>
                    <a:pt x="76148" y="67068"/>
                    <a:pt x="76147" y="71089"/>
                    <a:pt x="73667" y="73568"/>
                  </a:cubicBezTo>
                  <a:cubicBezTo>
                    <a:pt x="72476" y="74759"/>
                    <a:pt x="70861" y="75428"/>
                    <a:pt x="69178" y="75428"/>
                  </a:cubicBezTo>
                  <a:close/>
                  <a:moveTo>
                    <a:pt x="42225" y="48475"/>
                  </a:moveTo>
                  <a:cubicBezTo>
                    <a:pt x="40541" y="48477"/>
                    <a:pt x="38925" y="47807"/>
                    <a:pt x="37735" y="46614"/>
                  </a:cubicBezTo>
                  <a:lnTo>
                    <a:pt x="28755" y="37634"/>
                  </a:lnTo>
                  <a:cubicBezTo>
                    <a:pt x="26301" y="35130"/>
                    <a:pt x="26341" y="31109"/>
                    <a:pt x="28846" y="28655"/>
                  </a:cubicBezTo>
                  <a:cubicBezTo>
                    <a:pt x="31315" y="26235"/>
                    <a:pt x="35266" y="26235"/>
                    <a:pt x="37735" y="28655"/>
                  </a:cubicBezTo>
                  <a:lnTo>
                    <a:pt x="46715" y="37634"/>
                  </a:lnTo>
                  <a:cubicBezTo>
                    <a:pt x="49195" y="40115"/>
                    <a:pt x="49194" y="44136"/>
                    <a:pt x="46714" y="46615"/>
                  </a:cubicBezTo>
                  <a:cubicBezTo>
                    <a:pt x="45523" y="47806"/>
                    <a:pt x="43908" y="48475"/>
                    <a:pt x="42225" y="48475"/>
                  </a:cubicBezTo>
                  <a:close/>
                  <a:moveTo>
                    <a:pt x="15285" y="21534"/>
                  </a:moveTo>
                  <a:cubicBezTo>
                    <a:pt x="13600" y="21536"/>
                    <a:pt x="11984" y="20867"/>
                    <a:pt x="10795" y="19674"/>
                  </a:cubicBezTo>
                  <a:lnTo>
                    <a:pt x="1815" y="10694"/>
                  </a:lnTo>
                  <a:cubicBezTo>
                    <a:pt x="-640" y="8189"/>
                    <a:pt x="-599" y="4169"/>
                    <a:pt x="1905" y="1714"/>
                  </a:cubicBezTo>
                  <a:cubicBezTo>
                    <a:pt x="4374" y="-705"/>
                    <a:pt x="8326" y="-705"/>
                    <a:pt x="10794" y="1714"/>
                  </a:cubicBezTo>
                  <a:lnTo>
                    <a:pt x="19774" y="10694"/>
                  </a:lnTo>
                  <a:cubicBezTo>
                    <a:pt x="22254" y="13174"/>
                    <a:pt x="22253" y="17195"/>
                    <a:pt x="19773" y="19675"/>
                  </a:cubicBezTo>
                  <a:cubicBezTo>
                    <a:pt x="18583" y="20865"/>
                    <a:pt x="16968" y="21534"/>
                    <a:pt x="15285" y="21534"/>
                  </a:cubicBezTo>
                  <a:close/>
                </a:path>
              </a:pathLst>
            </a:custGeom>
            <a:solidFill>
              <a:srgbClr val="00A7B8"/>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00" name="Afgeronde rechthoek 899">
              <a:extLst>
                <a:ext uri="{FF2B5EF4-FFF2-40B4-BE49-F238E27FC236}">
                  <a16:creationId xmlns:a16="http://schemas.microsoft.com/office/drawing/2014/main" id="{5676ED4F-AA09-13E9-BD05-5F9EF4A9EE5D}"/>
                </a:ext>
              </a:extLst>
            </p:cNvPr>
            <p:cNvSpPr/>
            <p:nvPr/>
          </p:nvSpPr>
          <p:spPr>
            <a:xfrm flipH="1">
              <a:off x="612919" y="5222795"/>
              <a:ext cx="2733865" cy="370359"/>
            </a:xfrm>
            <a:prstGeom prst="roundRect">
              <a:avLst>
                <a:gd name="adj" fmla="val 50000"/>
              </a:avLst>
            </a:prstGeom>
            <a:solidFill>
              <a:srgbClr val="00A9B9">
                <a:alpha val="20000"/>
              </a:srgb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01" name="Afgeronde rechthoek 900">
              <a:extLst>
                <a:ext uri="{FF2B5EF4-FFF2-40B4-BE49-F238E27FC236}">
                  <a16:creationId xmlns:a16="http://schemas.microsoft.com/office/drawing/2014/main" id="{5D016BF5-9AF6-8D14-EB8D-4BB40FC9FAA4}"/>
                </a:ext>
              </a:extLst>
            </p:cNvPr>
            <p:cNvSpPr/>
            <p:nvPr/>
          </p:nvSpPr>
          <p:spPr>
            <a:xfrm flipH="1">
              <a:off x="658136" y="5186728"/>
              <a:ext cx="2721364" cy="370359"/>
            </a:xfrm>
            <a:prstGeom prst="roundRect">
              <a:avLst>
                <a:gd name="adj" fmla="val 50000"/>
              </a:avLst>
            </a:prstGeom>
            <a:solidFill>
              <a:srgbClr val="AEDD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02" name="Vrije vorm 901">
              <a:extLst>
                <a:ext uri="{FF2B5EF4-FFF2-40B4-BE49-F238E27FC236}">
                  <a16:creationId xmlns:a16="http://schemas.microsoft.com/office/drawing/2014/main" id="{5CCA8BEC-33CB-CDE7-2533-B28FA3C5DD3F}"/>
                </a:ext>
              </a:extLst>
            </p:cNvPr>
            <p:cNvSpPr/>
            <p:nvPr/>
          </p:nvSpPr>
          <p:spPr>
            <a:xfrm>
              <a:off x="824421" y="5299591"/>
              <a:ext cx="2164994" cy="174272"/>
            </a:xfrm>
            <a:custGeom>
              <a:avLst/>
              <a:gdLst>
                <a:gd name="connsiteX0" fmla="*/ 85783 w 2165276"/>
                <a:gd name="connsiteY0" fmla="*/ 135335 h 174295"/>
                <a:gd name="connsiteX1" fmla="*/ 85485 w 2165276"/>
                <a:gd name="connsiteY1" fmla="*/ 136724 h 174295"/>
                <a:gd name="connsiteX2" fmla="*/ 84195 w 2165276"/>
                <a:gd name="connsiteY2" fmla="*/ 137716 h 174295"/>
                <a:gd name="connsiteX3" fmla="*/ 81417 w 2165276"/>
                <a:gd name="connsiteY3" fmla="*/ 138312 h 174295"/>
                <a:gd name="connsiteX4" fmla="*/ 76641 w 2165276"/>
                <a:gd name="connsiteY4" fmla="*/ 138510 h 174295"/>
                <a:gd name="connsiteX5" fmla="*/ 72425 w 2165276"/>
                <a:gd name="connsiteY5" fmla="*/ 138312 h 174295"/>
                <a:gd name="connsiteX6" fmla="*/ 69783 w 2165276"/>
                <a:gd name="connsiteY6" fmla="*/ 137667 h 174295"/>
                <a:gd name="connsiteX7" fmla="*/ 68245 w 2165276"/>
                <a:gd name="connsiteY7" fmla="*/ 136426 h 174295"/>
                <a:gd name="connsiteX8" fmla="*/ 67302 w 2165276"/>
                <a:gd name="connsiteY8" fmla="*/ 134442 h 174295"/>
                <a:gd name="connsiteX9" fmla="*/ 55481 w 2165276"/>
                <a:gd name="connsiteY9" fmla="*/ 104140 h 174295"/>
                <a:gd name="connsiteX10" fmla="*/ 51152 w 2165276"/>
                <a:gd name="connsiteY10" fmla="*/ 94651 h 174295"/>
                <a:gd name="connsiteX11" fmla="*/ 45843 w 2165276"/>
                <a:gd name="connsiteY11" fmla="*/ 87196 h 174295"/>
                <a:gd name="connsiteX12" fmla="*/ 38587 w 2165276"/>
                <a:gd name="connsiteY12" fmla="*/ 82322 h 174295"/>
                <a:gd name="connsiteX13" fmla="*/ 28553 w 2165276"/>
                <a:gd name="connsiteY13" fmla="*/ 80585 h 174295"/>
                <a:gd name="connsiteX14" fmla="*/ 17129 w 2165276"/>
                <a:gd name="connsiteY14" fmla="*/ 80585 h 174295"/>
                <a:gd name="connsiteX15" fmla="*/ 17129 w 2165276"/>
                <a:gd name="connsiteY15" fmla="*/ 135335 h 174295"/>
                <a:gd name="connsiteX16" fmla="*/ 16683 w 2165276"/>
                <a:gd name="connsiteY16" fmla="*/ 136724 h 174295"/>
                <a:gd name="connsiteX17" fmla="*/ 15293 w 2165276"/>
                <a:gd name="connsiteY17" fmla="*/ 137667 h 174295"/>
                <a:gd name="connsiteX18" fmla="*/ 12701 w 2165276"/>
                <a:gd name="connsiteY18" fmla="*/ 138262 h 174295"/>
                <a:gd name="connsiteX19" fmla="*/ 4453 w 2165276"/>
                <a:gd name="connsiteY19" fmla="*/ 138262 h 174295"/>
                <a:gd name="connsiteX20" fmla="*/ 1824 w 2165276"/>
                <a:gd name="connsiteY20" fmla="*/ 137667 h 174295"/>
                <a:gd name="connsiteX21" fmla="*/ 435 w 2165276"/>
                <a:gd name="connsiteY21" fmla="*/ 136724 h 174295"/>
                <a:gd name="connsiteX22" fmla="*/ 38 w 2165276"/>
                <a:gd name="connsiteY22" fmla="*/ 135335 h 174295"/>
                <a:gd name="connsiteX23" fmla="*/ 38 w 2165276"/>
                <a:gd name="connsiteY23" fmla="*/ 16298 h 174295"/>
                <a:gd name="connsiteX24" fmla="*/ 2072 w 2165276"/>
                <a:gd name="connsiteY24" fmla="*/ 10877 h 174295"/>
                <a:gd name="connsiteX25" fmla="*/ 6401 w 2165276"/>
                <a:gd name="connsiteY25" fmla="*/ 9339 h 174295"/>
                <a:gd name="connsiteX26" fmla="*/ 33726 w 2165276"/>
                <a:gd name="connsiteY26" fmla="*/ 9339 h 174295"/>
                <a:gd name="connsiteX27" fmla="*/ 41813 w 2165276"/>
                <a:gd name="connsiteY27" fmla="*/ 9587 h 174295"/>
                <a:gd name="connsiteX28" fmla="*/ 47630 w 2165276"/>
                <a:gd name="connsiteY28" fmla="*/ 10134 h 174295"/>
                <a:gd name="connsiteX29" fmla="*/ 60791 w 2165276"/>
                <a:gd name="connsiteY29" fmla="*/ 14214 h 174295"/>
                <a:gd name="connsiteX30" fmla="*/ 70391 w 2165276"/>
                <a:gd name="connsiteY30" fmla="*/ 21272 h 174295"/>
                <a:gd name="connsiteX31" fmla="*/ 76195 w 2165276"/>
                <a:gd name="connsiteY31" fmla="*/ 31058 h 174295"/>
                <a:gd name="connsiteX32" fmla="*/ 78130 w 2165276"/>
                <a:gd name="connsiteY32" fmla="*/ 43226 h 174295"/>
                <a:gd name="connsiteX33" fmla="*/ 76393 w 2165276"/>
                <a:gd name="connsiteY33" fmla="*/ 54799 h 174295"/>
                <a:gd name="connsiteX34" fmla="*/ 71382 w 2165276"/>
                <a:gd name="connsiteY34" fmla="*/ 63841 h 174295"/>
                <a:gd name="connsiteX35" fmla="*/ 63531 w 2165276"/>
                <a:gd name="connsiteY35" fmla="*/ 70650 h 174295"/>
                <a:gd name="connsiteX36" fmla="*/ 53298 w 2165276"/>
                <a:gd name="connsiteY36" fmla="*/ 75513 h 174295"/>
                <a:gd name="connsiteX37" fmla="*/ 59053 w 2165276"/>
                <a:gd name="connsiteY37" fmla="*/ 79048 h 174295"/>
                <a:gd name="connsiteX38" fmla="*/ 63878 w 2165276"/>
                <a:gd name="connsiteY38" fmla="*/ 84158 h 174295"/>
                <a:gd name="connsiteX39" fmla="*/ 68095 w 2165276"/>
                <a:gd name="connsiteY39" fmla="*/ 91017 h 174295"/>
                <a:gd name="connsiteX40" fmla="*/ 72077 w 2165276"/>
                <a:gd name="connsiteY40" fmla="*/ 99761 h 174295"/>
                <a:gd name="connsiteX41" fmla="*/ 83600 w 2165276"/>
                <a:gd name="connsiteY41" fmla="*/ 128079 h 174295"/>
                <a:gd name="connsiteX42" fmla="*/ 85385 w 2165276"/>
                <a:gd name="connsiteY42" fmla="*/ 133102 h 174295"/>
                <a:gd name="connsiteX43" fmla="*/ 85782 w 2165276"/>
                <a:gd name="connsiteY43" fmla="*/ 135335 h 174295"/>
                <a:gd name="connsiteX44" fmla="*/ 60046 w 2165276"/>
                <a:gd name="connsiteY44" fmla="*/ 45012 h 174295"/>
                <a:gd name="connsiteX45" fmla="*/ 56672 w 2165276"/>
                <a:gd name="connsiteY45" fmla="*/ 32249 h 174295"/>
                <a:gd name="connsiteX46" fmla="*/ 45347 w 2165276"/>
                <a:gd name="connsiteY46" fmla="*/ 24745 h 174295"/>
                <a:gd name="connsiteX47" fmla="*/ 39728 w 2165276"/>
                <a:gd name="connsiteY47" fmla="*/ 23752 h 174295"/>
                <a:gd name="connsiteX48" fmla="*/ 31530 w 2165276"/>
                <a:gd name="connsiteY48" fmla="*/ 23455 h 174295"/>
                <a:gd name="connsiteX49" fmla="*/ 17129 w 2165276"/>
                <a:gd name="connsiteY49" fmla="*/ 23455 h 174295"/>
                <a:gd name="connsiteX50" fmla="*/ 17129 w 2165276"/>
                <a:gd name="connsiteY50" fmla="*/ 66768 h 174295"/>
                <a:gd name="connsiteX51" fmla="*/ 33824 w 2165276"/>
                <a:gd name="connsiteY51" fmla="*/ 66768 h 174295"/>
                <a:gd name="connsiteX52" fmla="*/ 45496 w 2165276"/>
                <a:gd name="connsiteY52" fmla="*/ 65131 h 174295"/>
                <a:gd name="connsiteX53" fmla="*/ 53695 w 2165276"/>
                <a:gd name="connsiteY53" fmla="*/ 60566 h 174295"/>
                <a:gd name="connsiteX54" fmla="*/ 58507 w 2165276"/>
                <a:gd name="connsiteY54" fmla="*/ 53657 h 174295"/>
                <a:gd name="connsiteX55" fmla="*/ 60046 w 2165276"/>
                <a:gd name="connsiteY55" fmla="*/ 45012 h 174295"/>
                <a:gd name="connsiteX56" fmla="*/ 181377 w 2165276"/>
                <a:gd name="connsiteY56" fmla="*/ 86849 h 174295"/>
                <a:gd name="connsiteX57" fmla="*/ 179430 w 2165276"/>
                <a:gd name="connsiteY57" fmla="*/ 92356 h 174295"/>
                <a:gd name="connsiteX58" fmla="*/ 174989 w 2165276"/>
                <a:gd name="connsiteY58" fmla="*/ 93994 h 174295"/>
                <a:gd name="connsiteX59" fmla="*/ 116097 w 2165276"/>
                <a:gd name="connsiteY59" fmla="*/ 93994 h 174295"/>
                <a:gd name="connsiteX60" fmla="*/ 117598 w 2165276"/>
                <a:gd name="connsiteY60" fmla="*/ 107414 h 174295"/>
                <a:gd name="connsiteX61" fmla="*/ 122584 w 2165276"/>
                <a:gd name="connsiteY61" fmla="*/ 117647 h 174295"/>
                <a:gd name="connsiteX62" fmla="*/ 131676 w 2165276"/>
                <a:gd name="connsiteY62" fmla="*/ 124209 h 174295"/>
                <a:gd name="connsiteX63" fmla="*/ 145345 w 2165276"/>
                <a:gd name="connsiteY63" fmla="*/ 126491 h 174295"/>
                <a:gd name="connsiteX64" fmla="*/ 156731 w 2165276"/>
                <a:gd name="connsiteY64" fmla="*/ 125449 h 174295"/>
                <a:gd name="connsiteX65" fmla="*/ 165364 w 2165276"/>
                <a:gd name="connsiteY65" fmla="*/ 123118 h 174295"/>
                <a:gd name="connsiteX66" fmla="*/ 171355 w 2165276"/>
                <a:gd name="connsiteY66" fmla="*/ 120773 h 174295"/>
                <a:gd name="connsiteX67" fmla="*/ 174903 w 2165276"/>
                <a:gd name="connsiteY67" fmla="*/ 119732 h 174295"/>
                <a:gd name="connsiteX68" fmla="*/ 176155 w 2165276"/>
                <a:gd name="connsiteY68" fmla="*/ 120079 h 174295"/>
                <a:gd name="connsiteX69" fmla="*/ 176999 w 2165276"/>
                <a:gd name="connsiteY69" fmla="*/ 121121 h 174295"/>
                <a:gd name="connsiteX70" fmla="*/ 177445 w 2165276"/>
                <a:gd name="connsiteY70" fmla="*/ 123068 h 174295"/>
                <a:gd name="connsiteX71" fmla="*/ 177607 w 2165276"/>
                <a:gd name="connsiteY71" fmla="*/ 126094 h 174295"/>
                <a:gd name="connsiteX72" fmla="*/ 177507 w 2165276"/>
                <a:gd name="connsiteY72" fmla="*/ 128327 h 174295"/>
                <a:gd name="connsiteX73" fmla="*/ 177259 w 2165276"/>
                <a:gd name="connsiteY73" fmla="*/ 130014 h 174295"/>
                <a:gd name="connsiteX74" fmla="*/ 176751 w 2165276"/>
                <a:gd name="connsiteY74" fmla="*/ 131366 h 174295"/>
                <a:gd name="connsiteX75" fmla="*/ 175858 w 2165276"/>
                <a:gd name="connsiteY75" fmla="*/ 132507 h 174295"/>
                <a:gd name="connsiteX76" fmla="*/ 172633 w 2165276"/>
                <a:gd name="connsiteY76" fmla="*/ 134293 h 174295"/>
                <a:gd name="connsiteX77" fmla="*/ 165675 w 2165276"/>
                <a:gd name="connsiteY77" fmla="*/ 136724 h 174295"/>
                <a:gd name="connsiteX78" fmla="*/ 155789 w 2165276"/>
                <a:gd name="connsiteY78" fmla="*/ 138858 h 174295"/>
                <a:gd name="connsiteX79" fmla="*/ 143820 w 2165276"/>
                <a:gd name="connsiteY79" fmla="*/ 139801 h 174295"/>
                <a:gd name="connsiteX80" fmla="*/ 124495 w 2165276"/>
                <a:gd name="connsiteY80" fmla="*/ 136725 h 174295"/>
                <a:gd name="connsiteX81" fmla="*/ 110529 w 2165276"/>
                <a:gd name="connsiteY81" fmla="*/ 127583 h 174295"/>
                <a:gd name="connsiteX82" fmla="*/ 101983 w 2165276"/>
                <a:gd name="connsiteY82" fmla="*/ 112376 h 174295"/>
                <a:gd name="connsiteX83" fmla="*/ 99105 w 2165276"/>
                <a:gd name="connsiteY83" fmla="*/ 91117 h 174295"/>
                <a:gd name="connsiteX84" fmla="*/ 102082 w 2165276"/>
                <a:gd name="connsiteY84" fmla="*/ 70403 h 174295"/>
                <a:gd name="connsiteX85" fmla="*/ 110678 w 2165276"/>
                <a:gd name="connsiteY85" fmla="*/ 54799 h 174295"/>
                <a:gd name="connsiteX86" fmla="*/ 124247 w 2165276"/>
                <a:gd name="connsiteY86" fmla="*/ 44963 h 174295"/>
                <a:gd name="connsiteX87" fmla="*/ 142034 w 2165276"/>
                <a:gd name="connsiteY87" fmla="*/ 41540 h 174295"/>
                <a:gd name="connsiteX88" fmla="*/ 159969 w 2165276"/>
                <a:gd name="connsiteY88" fmla="*/ 44913 h 174295"/>
                <a:gd name="connsiteX89" fmla="*/ 172137 w 2165276"/>
                <a:gd name="connsiteY89" fmla="*/ 54005 h 174295"/>
                <a:gd name="connsiteX90" fmla="*/ 179145 w 2165276"/>
                <a:gd name="connsiteY90" fmla="*/ 67426 h 174295"/>
                <a:gd name="connsiteX91" fmla="*/ 181378 w 2165276"/>
                <a:gd name="connsiteY91" fmla="*/ 83861 h 174295"/>
                <a:gd name="connsiteX92" fmla="*/ 164880 w 2165276"/>
                <a:gd name="connsiteY92" fmla="*/ 81975 h 174295"/>
                <a:gd name="connsiteX93" fmla="*/ 159138 w 2165276"/>
                <a:gd name="connsiteY93" fmla="*/ 61707 h 174295"/>
                <a:gd name="connsiteX94" fmla="*/ 141190 w 2165276"/>
                <a:gd name="connsiteY94" fmla="*/ 54352 h 174295"/>
                <a:gd name="connsiteX95" fmla="*/ 130498 w 2165276"/>
                <a:gd name="connsiteY95" fmla="*/ 56634 h 174295"/>
                <a:gd name="connsiteX96" fmla="*/ 122795 w 2165276"/>
                <a:gd name="connsiteY96" fmla="*/ 62699 h 174295"/>
                <a:gd name="connsiteX97" fmla="*/ 117995 w 2165276"/>
                <a:gd name="connsiteY97" fmla="*/ 71494 h 174295"/>
                <a:gd name="connsiteX98" fmla="*/ 116097 w 2165276"/>
                <a:gd name="connsiteY98" fmla="*/ 81975 h 174295"/>
                <a:gd name="connsiteX99" fmla="*/ 270608 w 2165276"/>
                <a:gd name="connsiteY99" fmla="*/ 121815 h 174295"/>
                <a:gd name="connsiteX100" fmla="*/ 270509 w 2165276"/>
                <a:gd name="connsiteY100" fmla="*/ 124754 h 174295"/>
                <a:gd name="connsiteX101" fmla="*/ 270162 w 2165276"/>
                <a:gd name="connsiteY101" fmla="*/ 126838 h 174295"/>
                <a:gd name="connsiteX102" fmla="*/ 269567 w 2165276"/>
                <a:gd name="connsiteY102" fmla="*/ 128327 h 174295"/>
                <a:gd name="connsiteX103" fmla="*/ 267966 w 2165276"/>
                <a:gd name="connsiteY103" fmla="*/ 130212 h 174295"/>
                <a:gd name="connsiteX104" fmla="*/ 263750 w 2165276"/>
                <a:gd name="connsiteY104" fmla="*/ 133301 h 174295"/>
                <a:gd name="connsiteX105" fmla="*/ 257040 w 2165276"/>
                <a:gd name="connsiteY105" fmla="*/ 136575 h 174295"/>
                <a:gd name="connsiteX106" fmla="*/ 248940 w 2165276"/>
                <a:gd name="connsiteY106" fmla="*/ 138907 h 174295"/>
                <a:gd name="connsiteX107" fmla="*/ 239898 w 2165276"/>
                <a:gd name="connsiteY107" fmla="*/ 139800 h 174295"/>
                <a:gd name="connsiteX108" fmla="*/ 222806 w 2165276"/>
                <a:gd name="connsiteY108" fmla="*/ 136625 h 174295"/>
                <a:gd name="connsiteX109" fmla="*/ 210340 w 2165276"/>
                <a:gd name="connsiteY109" fmla="*/ 127334 h 174295"/>
                <a:gd name="connsiteX110" fmla="*/ 202687 w 2165276"/>
                <a:gd name="connsiteY110" fmla="*/ 112326 h 174295"/>
                <a:gd name="connsiteX111" fmla="*/ 200059 w 2165276"/>
                <a:gd name="connsiteY111" fmla="*/ 91811 h 174295"/>
                <a:gd name="connsiteX112" fmla="*/ 203283 w 2165276"/>
                <a:gd name="connsiteY112" fmla="*/ 69112 h 174295"/>
                <a:gd name="connsiteX113" fmla="*/ 212127 w 2165276"/>
                <a:gd name="connsiteY113" fmla="*/ 53558 h 174295"/>
                <a:gd name="connsiteX114" fmla="*/ 225349 w 2165276"/>
                <a:gd name="connsiteY114" fmla="*/ 44565 h 174295"/>
                <a:gd name="connsiteX115" fmla="*/ 241797 w 2165276"/>
                <a:gd name="connsiteY115" fmla="*/ 41638 h 174295"/>
                <a:gd name="connsiteX116" fmla="*/ 250082 w 2165276"/>
                <a:gd name="connsiteY116" fmla="*/ 42432 h 174295"/>
                <a:gd name="connsiteX117" fmla="*/ 257487 w 2165276"/>
                <a:gd name="connsiteY117" fmla="*/ 44516 h 174295"/>
                <a:gd name="connsiteX118" fmla="*/ 263503 w 2165276"/>
                <a:gd name="connsiteY118" fmla="*/ 47493 h 174295"/>
                <a:gd name="connsiteX119" fmla="*/ 267323 w 2165276"/>
                <a:gd name="connsiteY119" fmla="*/ 50383 h 174295"/>
                <a:gd name="connsiteX120" fmla="*/ 268960 w 2165276"/>
                <a:gd name="connsiteY120" fmla="*/ 52268 h 174295"/>
                <a:gd name="connsiteX121" fmla="*/ 269717 w 2165276"/>
                <a:gd name="connsiteY121" fmla="*/ 53905 h 174295"/>
                <a:gd name="connsiteX122" fmla="*/ 270114 w 2165276"/>
                <a:gd name="connsiteY122" fmla="*/ 56039 h 174295"/>
                <a:gd name="connsiteX123" fmla="*/ 270212 w 2165276"/>
                <a:gd name="connsiteY123" fmla="*/ 59028 h 174295"/>
                <a:gd name="connsiteX124" fmla="*/ 269318 w 2165276"/>
                <a:gd name="connsiteY124" fmla="*/ 64436 h 174295"/>
                <a:gd name="connsiteX125" fmla="*/ 267123 w 2165276"/>
                <a:gd name="connsiteY125" fmla="*/ 65974 h 174295"/>
                <a:gd name="connsiteX126" fmla="*/ 263700 w 2165276"/>
                <a:gd name="connsiteY126" fmla="*/ 64337 h 174295"/>
                <a:gd name="connsiteX127" fmla="*/ 258775 w 2165276"/>
                <a:gd name="connsiteY127" fmla="*/ 60715 h 174295"/>
                <a:gd name="connsiteX128" fmla="*/ 251581 w 2165276"/>
                <a:gd name="connsiteY128" fmla="*/ 57081 h 174295"/>
                <a:gd name="connsiteX129" fmla="*/ 241584 w 2165276"/>
                <a:gd name="connsiteY129" fmla="*/ 55444 h 174295"/>
                <a:gd name="connsiteX130" fmla="*/ 223462 w 2165276"/>
                <a:gd name="connsiteY130" fmla="*/ 64536 h 174295"/>
                <a:gd name="connsiteX131" fmla="*/ 217149 w 2165276"/>
                <a:gd name="connsiteY131" fmla="*/ 90918 h 174295"/>
                <a:gd name="connsiteX132" fmla="*/ 218786 w 2165276"/>
                <a:gd name="connsiteY132" fmla="*/ 106075 h 174295"/>
                <a:gd name="connsiteX133" fmla="*/ 223611 w 2165276"/>
                <a:gd name="connsiteY133" fmla="*/ 116953 h 174295"/>
                <a:gd name="connsiteX134" fmla="*/ 231401 w 2165276"/>
                <a:gd name="connsiteY134" fmla="*/ 123465 h 174295"/>
                <a:gd name="connsiteX135" fmla="*/ 241993 w 2165276"/>
                <a:gd name="connsiteY135" fmla="*/ 125599 h 174295"/>
                <a:gd name="connsiteX136" fmla="*/ 251929 w 2165276"/>
                <a:gd name="connsiteY136" fmla="*/ 123813 h 174295"/>
                <a:gd name="connsiteX137" fmla="*/ 259320 w 2165276"/>
                <a:gd name="connsiteY137" fmla="*/ 119881 h 174295"/>
                <a:gd name="connsiteX138" fmla="*/ 264592 w 2165276"/>
                <a:gd name="connsiteY138" fmla="*/ 116011 h 174295"/>
                <a:gd name="connsiteX139" fmla="*/ 267916 w 2165276"/>
                <a:gd name="connsiteY139" fmla="*/ 114274 h 174295"/>
                <a:gd name="connsiteX140" fmla="*/ 269107 w 2165276"/>
                <a:gd name="connsiteY140" fmla="*/ 114671 h 174295"/>
                <a:gd name="connsiteX141" fmla="*/ 269963 w 2165276"/>
                <a:gd name="connsiteY141" fmla="*/ 116011 h 174295"/>
                <a:gd name="connsiteX142" fmla="*/ 270459 w 2165276"/>
                <a:gd name="connsiteY142" fmla="*/ 118392 h 174295"/>
                <a:gd name="connsiteX143" fmla="*/ 270608 w 2165276"/>
                <a:gd name="connsiteY143" fmla="*/ 121815 h 174295"/>
                <a:gd name="connsiteX144" fmla="*/ 368671 w 2165276"/>
                <a:gd name="connsiteY144" fmla="*/ 86849 h 174295"/>
                <a:gd name="connsiteX145" fmla="*/ 366724 w 2165276"/>
                <a:gd name="connsiteY145" fmla="*/ 92356 h 174295"/>
                <a:gd name="connsiteX146" fmla="*/ 362283 w 2165276"/>
                <a:gd name="connsiteY146" fmla="*/ 93994 h 174295"/>
                <a:gd name="connsiteX147" fmla="*/ 303391 w 2165276"/>
                <a:gd name="connsiteY147" fmla="*/ 93994 h 174295"/>
                <a:gd name="connsiteX148" fmla="*/ 304892 w 2165276"/>
                <a:gd name="connsiteY148" fmla="*/ 107414 h 174295"/>
                <a:gd name="connsiteX149" fmla="*/ 309878 w 2165276"/>
                <a:gd name="connsiteY149" fmla="*/ 117647 h 174295"/>
                <a:gd name="connsiteX150" fmla="*/ 318970 w 2165276"/>
                <a:gd name="connsiteY150" fmla="*/ 124209 h 174295"/>
                <a:gd name="connsiteX151" fmla="*/ 332639 w 2165276"/>
                <a:gd name="connsiteY151" fmla="*/ 126491 h 174295"/>
                <a:gd name="connsiteX152" fmla="*/ 344025 w 2165276"/>
                <a:gd name="connsiteY152" fmla="*/ 125449 h 174295"/>
                <a:gd name="connsiteX153" fmla="*/ 352658 w 2165276"/>
                <a:gd name="connsiteY153" fmla="*/ 123118 h 174295"/>
                <a:gd name="connsiteX154" fmla="*/ 358649 w 2165276"/>
                <a:gd name="connsiteY154" fmla="*/ 120773 h 174295"/>
                <a:gd name="connsiteX155" fmla="*/ 362196 w 2165276"/>
                <a:gd name="connsiteY155" fmla="*/ 119732 h 174295"/>
                <a:gd name="connsiteX156" fmla="*/ 363449 w 2165276"/>
                <a:gd name="connsiteY156" fmla="*/ 120079 h 174295"/>
                <a:gd name="connsiteX157" fmla="*/ 364293 w 2165276"/>
                <a:gd name="connsiteY157" fmla="*/ 121121 h 174295"/>
                <a:gd name="connsiteX158" fmla="*/ 364739 w 2165276"/>
                <a:gd name="connsiteY158" fmla="*/ 123068 h 174295"/>
                <a:gd name="connsiteX159" fmla="*/ 364900 w 2165276"/>
                <a:gd name="connsiteY159" fmla="*/ 126094 h 174295"/>
                <a:gd name="connsiteX160" fmla="*/ 364801 w 2165276"/>
                <a:gd name="connsiteY160" fmla="*/ 128327 h 174295"/>
                <a:gd name="connsiteX161" fmla="*/ 364553 w 2165276"/>
                <a:gd name="connsiteY161" fmla="*/ 130014 h 174295"/>
                <a:gd name="connsiteX162" fmla="*/ 364045 w 2165276"/>
                <a:gd name="connsiteY162" fmla="*/ 131366 h 174295"/>
                <a:gd name="connsiteX163" fmla="*/ 363152 w 2165276"/>
                <a:gd name="connsiteY163" fmla="*/ 132507 h 174295"/>
                <a:gd name="connsiteX164" fmla="*/ 359927 w 2165276"/>
                <a:gd name="connsiteY164" fmla="*/ 134293 h 174295"/>
                <a:gd name="connsiteX165" fmla="*/ 352969 w 2165276"/>
                <a:gd name="connsiteY165" fmla="*/ 136724 h 174295"/>
                <a:gd name="connsiteX166" fmla="*/ 343083 w 2165276"/>
                <a:gd name="connsiteY166" fmla="*/ 138858 h 174295"/>
                <a:gd name="connsiteX167" fmla="*/ 331114 w 2165276"/>
                <a:gd name="connsiteY167" fmla="*/ 139801 h 174295"/>
                <a:gd name="connsiteX168" fmla="*/ 311789 w 2165276"/>
                <a:gd name="connsiteY168" fmla="*/ 136725 h 174295"/>
                <a:gd name="connsiteX169" fmla="*/ 297823 w 2165276"/>
                <a:gd name="connsiteY169" fmla="*/ 127583 h 174295"/>
                <a:gd name="connsiteX170" fmla="*/ 289277 w 2165276"/>
                <a:gd name="connsiteY170" fmla="*/ 112376 h 174295"/>
                <a:gd name="connsiteX171" fmla="*/ 286399 w 2165276"/>
                <a:gd name="connsiteY171" fmla="*/ 91117 h 174295"/>
                <a:gd name="connsiteX172" fmla="*/ 289376 w 2165276"/>
                <a:gd name="connsiteY172" fmla="*/ 70403 h 174295"/>
                <a:gd name="connsiteX173" fmla="*/ 297971 w 2165276"/>
                <a:gd name="connsiteY173" fmla="*/ 54799 h 174295"/>
                <a:gd name="connsiteX174" fmla="*/ 311541 w 2165276"/>
                <a:gd name="connsiteY174" fmla="*/ 44963 h 174295"/>
                <a:gd name="connsiteX175" fmla="*/ 329328 w 2165276"/>
                <a:gd name="connsiteY175" fmla="*/ 41540 h 174295"/>
                <a:gd name="connsiteX176" fmla="*/ 347263 w 2165276"/>
                <a:gd name="connsiteY176" fmla="*/ 44913 h 174295"/>
                <a:gd name="connsiteX177" fmla="*/ 359431 w 2165276"/>
                <a:gd name="connsiteY177" fmla="*/ 54005 h 174295"/>
                <a:gd name="connsiteX178" fmla="*/ 366439 w 2165276"/>
                <a:gd name="connsiteY178" fmla="*/ 67426 h 174295"/>
                <a:gd name="connsiteX179" fmla="*/ 368672 w 2165276"/>
                <a:gd name="connsiteY179" fmla="*/ 83861 h 174295"/>
                <a:gd name="connsiteX180" fmla="*/ 352174 w 2165276"/>
                <a:gd name="connsiteY180" fmla="*/ 81975 h 174295"/>
                <a:gd name="connsiteX181" fmla="*/ 346431 w 2165276"/>
                <a:gd name="connsiteY181" fmla="*/ 61707 h 174295"/>
                <a:gd name="connsiteX182" fmla="*/ 328483 w 2165276"/>
                <a:gd name="connsiteY182" fmla="*/ 54352 h 174295"/>
                <a:gd name="connsiteX183" fmla="*/ 317792 w 2165276"/>
                <a:gd name="connsiteY183" fmla="*/ 56634 h 174295"/>
                <a:gd name="connsiteX184" fmla="*/ 310089 w 2165276"/>
                <a:gd name="connsiteY184" fmla="*/ 62699 h 174295"/>
                <a:gd name="connsiteX185" fmla="*/ 305289 w 2165276"/>
                <a:gd name="connsiteY185" fmla="*/ 71494 h 174295"/>
                <a:gd name="connsiteX186" fmla="*/ 303391 w 2165276"/>
                <a:gd name="connsiteY186" fmla="*/ 81975 h 174295"/>
                <a:gd name="connsiteX187" fmla="*/ 470616 w 2165276"/>
                <a:gd name="connsiteY187" fmla="*/ 135434 h 174295"/>
                <a:gd name="connsiteX188" fmla="*/ 470219 w 2165276"/>
                <a:gd name="connsiteY188" fmla="*/ 136774 h 174295"/>
                <a:gd name="connsiteX189" fmla="*/ 468929 w 2165276"/>
                <a:gd name="connsiteY189" fmla="*/ 137717 h 174295"/>
                <a:gd name="connsiteX190" fmla="*/ 466448 w 2165276"/>
                <a:gd name="connsiteY190" fmla="*/ 138312 h 174295"/>
                <a:gd name="connsiteX191" fmla="*/ 462467 w 2165276"/>
                <a:gd name="connsiteY191" fmla="*/ 138510 h 174295"/>
                <a:gd name="connsiteX192" fmla="*/ 458398 w 2165276"/>
                <a:gd name="connsiteY192" fmla="*/ 138312 h 174295"/>
                <a:gd name="connsiteX193" fmla="*/ 455905 w 2165276"/>
                <a:gd name="connsiteY193" fmla="*/ 137717 h 174295"/>
                <a:gd name="connsiteX194" fmla="*/ 454615 w 2165276"/>
                <a:gd name="connsiteY194" fmla="*/ 136774 h 174295"/>
                <a:gd name="connsiteX195" fmla="*/ 454218 w 2165276"/>
                <a:gd name="connsiteY195" fmla="*/ 135434 h 174295"/>
                <a:gd name="connsiteX196" fmla="*/ 454218 w 2165276"/>
                <a:gd name="connsiteY196" fmla="*/ 83066 h 174295"/>
                <a:gd name="connsiteX197" fmla="*/ 453028 w 2165276"/>
                <a:gd name="connsiteY197" fmla="*/ 70749 h 174295"/>
                <a:gd name="connsiteX198" fmla="*/ 449555 w 2165276"/>
                <a:gd name="connsiteY198" fmla="*/ 62699 h 174295"/>
                <a:gd name="connsiteX199" fmla="*/ 443638 w 2165276"/>
                <a:gd name="connsiteY199" fmla="*/ 57527 h 174295"/>
                <a:gd name="connsiteX200" fmla="*/ 435241 w 2165276"/>
                <a:gd name="connsiteY200" fmla="*/ 55741 h 174295"/>
                <a:gd name="connsiteX201" fmla="*/ 422924 w 2165276"/>
                <a:gd name="connsiteY201" fmla="*/ 60119 h 174295"/>
                <a:gd name="connsiteX202" fmla="*/ 410000 w 2165276"/>
                <a:gd name="connsiteY202" fmla="*/ 72932 h 174295"/>
                <a:gd name="connsiteX203" fmla="*/ 410000 w 2165276"/>
                <a:gd name="connsiteY203" fmla="*/ 135434 h 174295"/>
                <a:gd name="connsiteX204" fmla="*/ 409603 w 2165276"/>
                <a:gd name="connsiteY204" fmla="*/ 136773 h 174295"/>
                <a:gd name="connsiteX205" fmla="*/ 408313 w 2165276"/>
                <a:gd name="connsiteY205" fmla="*/ 137716 h 174295"/>
                <a:gd name="connsiteX206" fmla="*/ 405832 w 2165276"/>
                <a:gd name="connsiteY206" fmla="*/ 138311 h 174295"/>
                <a:gd name="connsiteX207" fmla="*/ 401764 w 2165276"/>
                <a:gd name="connsiteY207" fmla="*/ 138510 h 174295"/>
                <a:gd name="connsiteX208" fmla="*/ 397782 w 2165276"/>
                <a:gd name="connsiteY208" fmla="*/ 138311 h 174295"/>
                <a:gd name="connsiteX209" fmla="*/ 395252 w 2165276"/>
                <a:gd name="connsiteY209" fmla="*/ 137716 h 174295"/>
                <a:gd name="connsiteX210" fmla="*/ 393962 w 2165276"/>
                <a:gd name="connsiteY210" fmla="*/ 136773 h 174295"/>
                <a:gd name="connsiteX211" fmla="*/ 393615 w 2165276"/>
                <a:gd name="connsiteY211" fmla="*/ 135434 h 174295"/>
                <a:gd name="connsiteX212" fmla="*/ 393615 w 2165276"/>
                <a:gd name="connsiteY212" fmla="*/ 46004 h 174295"/>
                <a:gd name="connsiteX213" fmla="*/ 393912 w 2165276"/>
                <a:gd name="connsiteY213" fmla="*/ 44665 h 174295"/>
                <a:gd name="connsiteX214" fmla="*/ 395103 w 2165276"/>
                <a:gd name="connsiteY214" fmla="*/ 43672 h 174295"/>
                <a:gd name="connsiteX215" fmla="*/ 397385 w 2165276"/>
                <a:gd name="connsiteY215" fmla="*/ 43077 h 174295"/>
                <a:gd name="connsiteX216" fmla="*/ 401057 w 2165276"/>
                <a:gd name="connsiteY216" fmla="*/ 42928 h 174295"/>
                <a:gd name="connsiteX217" fmla="*/ 404691 w 2165276"/>
                <a:gd name="connsiteY217" fmla="*/ 43077 h 174295"/>
                <a:gd name="connsiteX218" fmla="*/ 406924 w 2165276"/>
                <a:gd name="connsiteY218" fmla="*/ 43672 h 174295"/>
                <a:gd name="connsiteX219" fmla="*/ 408065 w 2165276"/>
                <a:gd name="connsiteY219" fmla="*/ 44665 h 174295"/>
                <a:gd name="connsiteX220" fmla="*/ 408412 w 2165276"/>
                <a:gd name="connsiteY220" fmla="*/ 46004 h 174295"/>
                <a:gd name="connsiteX221" fmla="*/ 408412 w 2165276"/>
                <a:gd name="connsiteY221" fmla="*/ 57837 h 174295"/>
                <a:gd name="connsiteX222" fmla="*/ 423470 w 2165276"/>
                <a:gd name="connsiteY222" fmla="*/ 45458 h 174295"/>
                <a:gd name="connsiteX223" fmla="*/ 438627 w 2165276"/>
                <a:gd name="connsiteY223" fmla="*/ 41539 h 174295"/>
                <a:gd name="connsiteX224" fmla="*/ 453673 w 2165276"/>
                <a:gd name="connsiteY224" fmla="*/ 44565 h 174295"/>
                <a:gd name="connsiteX225" fmla="*/ 463558 w 2165276"/>
                <a:gd name="connsiteY225" fmla="*/ 52665 h 174295"/>
                <a:gd name="connsiteX226" fmla="*/ 468979 w 2165276"/>
                <a:gd name="connsiteY226" fmla="*/ 64535 h 174295"/>
                <a:gd name="connsiteX227" fmla="*/ 470616 w 2165276"/>
                <a:gd name="connsiteY227" fmla="*/ 80883 h 174295"/>
                <a:gd name="connsiteX228" fmla="*/ 545137 w 2165276"/>
                <a:gd name="connsiteY228" fmla="*/ 128873 h 174295"/>
                <a:gd name="connsiteX229" fmla="*/ 544740 w 2165276"/>
                <a:gd name="connsiteY229" fmla="*/ 133450 h 174295"/>
                <a:gd name="connsiteX230" fmla="*/ 543549 w 2165276"/>
                <a:gd name="connsiteY230" fmla="*/ 135930 h 174295"/>
                <a:gd name="connsiteX231" fmla="*/ 541155 w 2165276"/>
                <a:gd name="connsiteY231" fmla="*/ 137419 h 174295"/>
                <a:gd name="connsiteX232" fmla="*/ 537533 w 2165276"/>
                <a:gd name="connsiteY232" fmla="*/ 138560 h 174295"/>
                <a:gd name="connsiteX233" fmla="*/ 533204 w 2165276"/>
                <a:gd name="connsiteY233" fmla="*/ 139304 h 174295"/>
                <a:gd name="connsiteX234" fmla="*/ 528640 w 2165276"/>
                <a:gd name="connsiteY234" fmla="*/ 139602 h 174295"/>
                <a:gd name="connsiteX235" fmla="*/ 516720 w 2165276"/>
                <a:gd name="connsiteY235" fmla="*/ 137766 h 174295"/>
                <a:gd name="connsiteX236" fmla="*/ 508571 w 2165276"/>
                <a:gd name="connsiteY236" fmla="*/ 132209 h 174295"/>
                <a:gd name="connsiteX237" fmla="*/ 503944 w 2165276"/>
                <a:gd name="connsiteY237" fmla="*/ 122770 h 174295"/>
                <a:gd name="connsiteX238" fmla="*/ 502505 w 2165276"/>
                <a:gd name="connsiteY238" fmla="*/ 109300 h 174295"/>
                <a:gd name="connsiteX239" fmla="*/ 502505 w 2165276"/>
                <a:gd name="connsiteY239" fmla="*/ 57031 h 174295"/>
                <a:gd name="connsiteX240" fmla="*/ 489990 w 2165276"/>
                <a:gd name="connsiteY240" fmla="*/ 57031 h 174295"/>
                <a:gd name="connsiteX241" fmla="*/ 487596 w 2165276"/>
                <a:gd name="connsiteY241" fmla="*/ 55444 h 174295"/>
                <a:gd name="connsiteX242" fmla="*/ 486703 w 2165276"/>
                <a:gd name="connsiteY242" fmla="*/ 50284 h 174295"/>
                <a:gd name="connsiteX243" fmla="*/ 486951 w 2165276"/>
                <a:gd name="connsiteY243" fmla="*/ 47096 h 174295"/>
                <a:gd name="connsiteX244" fmla="*/ 487596 w 2165276"/>
                <a:gd name="connsiteY244" fmla="*/ 44962 h 174295"/>
                <a:gd name="connsiteX245" fmla="*/ 488651 w 2165276"/>
                <a:gd name="connsiteY245" fmla="*/ 43771 h 174295"/>
                <a:gd name="connsiteX246" fmla="*/ 490090 w 2165276"/>
                <a:gd name="connsiteY246" fmla="*/ 43424 h 174295"/>
                <a:gd name="connsiteX247" fmla="*/ 502505 w 2165276"/>
                <a:gd name="connsiteY247" fmla="*/ 43424 h 174295"/>
                <a:gd name="connsiteX248" fmla="*/ 502505 w 2165276"/>
                <a:gd name="connsiteY248" fmla="*/ 22165 h 174295"/>
                <a:gd name="connsiteX249" fmla="*/ 502852 w 2165276"/>
                <a:gd name="connsiteY249" fmla="*/ 20862 h 174295"/>
                <a:gd name="connsiteX250" fmla="*/ 504142 w 2165276"/>
                <a:gd name="connsiteY250" fmla="*/ 19821 h 174295"/>
                <a:gd name="connsiteX251" fmla="*/ 506685 w 2165276"/>
                <a:gd name="connsiteY251" fmla="*/ 19176 h 174295"/>
                <a:gd name="connsiteX252" fmla="*/ 510654 w 2165276"/>
                <a:gd name="connsiteY252" fmla="*/ 18977 h 174295"/>
                <a:gd name="connsiteX253" fmla="*/ 514722 w 2165276"/>
                <a:gd name="connsiteY253" fmla="*/ 19176 h 174295"/>
                <a:gd name="connsiteX254" fmla="*/ 517215 w 2165276"/>
                <a:gd name="connsiteY254" fmla="*/ 19821 h 174295"/>
                <a:gd name="connsiteX255" fmla="*/ 518505 w 2165276"/>
                <a:gd name="connsiteY255" fmla="*/ 20862 h 174295"/>
                <a:gd name="connsiteX256" fmla="*/ 518902 w 2165276"/>
                <a:gd name="connsiteY256" fmla="*/ 22165 h 174295"/>
                <a:gd name="connsiteX257" fmla="*/ 518902 w 2165276"/>
                <a:gd name="connsiteY257" fmla="*/ 43424 h 174295"/>
                <a:gd name="connsiteX258" fmla="*/ 541849 w 2165276"/>
                <a:gd name="connsiteY258" fmla="*/ 43424 h 174295"/>
                <a:gd name="connsiteX259" fmla="*/ 543250 w 2165276"/>
                <a:gd name="connsiteY259" fmla="*/ 43772 h 174295"/>
                <a:gd name="connsiteX260" fmla="*/ 544292 w 2165276"/>
                <a:gd name="connsiteY260" fmla="*/ 44962 h 174295"/>
                <a:gd name="connsiteX261" fmla="*/ 544937 w 2165276"/>
                <a:gd name="connsiteY261" fmla="*/ 47096 h 174295"/>
                <a:gd name="connsiteX262" fmla="*/ 545135 w 2165276"/>
                <a:gd name="connsiteY262" fmla="*/ 50284 h 174295"/>
                <a:gd name="connsiteX263" fmla="*/ 544242 w 2165276"/>
                <a:gd name="connsiteY263" fmla="*/ 55444 h 174295"/>
                <a:gd name="connsiteX264" fmla="*/ 541848 w 2165276"/>
                <a:gd name="connsiteY264" fmla="*/ 57032 h 174295"/>
                <a:gd name="connsiteX265" fmla="*/ 518902 w 2165276"/>
                <a:gd name="connsiteY265" fmla="*/ 57032 h 174295"/>
                <a:gd name="connsiteX266" fmla="*/ 518902 w 2165276"/>
                <a:gd name="connsiteY266" fmla="*/ 106919 h 174295"/>
                <a:gd name="connsiteX267" fmla="*/ 521631 w 2165276"/>
                <a:gd name="connsiteY267" fmla="*/ 120873 h 174295"/>
                <a:gd name="connsiteX268" fmla="*/ 531417 w 2165276"/>
                <a:gd name="connsiteY268" fmla="*/ 125599 h 174295"/>
                <a:gd name="connsiteX269" fmla="*/ 535498 w 2165276"/>
                <a:gd name="connsiteY269" fmla="*/ 125152 h 174295"/>
                <a:gd name="connsiteX270" fmla="*/ 538674 w 2165276"/>
                <a:gd name="connsiteY270" fmla="*/ 124209 h 174295"/>
                <a:gd name="connsiteX271" fmla="*/ 541055 w 2165276"/>
                <a:gd name="connsiteY271" fmla="*/ 123267 h 174295"/>
                <a:gd name="connsiteX272" fmla="*/ 542841 w 2165276"/>
                <a:gd name="connsiteY272" fmla="*/ 122820 h 174295"/>
                <a:gd name="connsiteX273" fmla="*/ 543796 w 2165276"/>
                <a:gd name="connsiteY273" fmla="*/ 123068 h 174295"/>
                <a:gd name="connsiteX274" fmla="*/ 544491 w 2165276"/>
                <a:gd name="connsiteY274" fmla="*/ 124011 h 174295"/>
                <a:gd name="connsiteX275" fmla="*/ 544937 w 2165276"/>
                <a:gd name="connsiteY275" fmla="*/ 125896 h 174295"/>
                <a:gd name="connsiteX276" fmla="*/ 545137 w 2165276"/>
                <a:gd name="connsiteY276" fmla="*/ 128873 h 174295"/>
                <a:gd name="connsiteX277" fmla="*/ 687518 w 2165276"/>
                <a:gd name="connsiteY277" fmla="*/ 50085 h 174295"/>
                <a:gd name="connsiteX278" fmla="*/ 686575 w 2165276"/>
                <a:gd name="connsiteY278" fmla="*/ 55096 h 174295"/>
                <a:gd name="connsiteX279" fmla="*/ 684132 w 2165276"/>
                <a:gd name="connsiteY279" fmla="*/ 56634 h 174295"/>
                <a:gd name="connsiteX280" fmla="*/ 671319 w 2165276"/>
                <a:gd name="connsiteY280" fmla="*/ 56634 h 174295"/>
                <a:gd name="connsiteX281" fmla="*/ 676193 w 2165276"/>
                <a:gd name="connsiteY281" fmla="*/ 64536 h 174295"/>
                <a:gd name="connsiteX282" fmla="*/ 677583 w 2165276"/>
                <a:gd name="connsiteY282" fmla="*/ 73528 h 174295"/>
                <a:gd name="connsiteX283" fmla="*/ 675089 w 2165276"/>
                <a:gd name="connsiteY283" fmla="*/ 87246 h 174295"/>
                <a:gd name="connsiteX284" fmla="*/ 667995 w 2165276"/>
                <a:gd name="connsiteY284" fmla="*/ 97331 h 174295"/>
                <a:gd name="connsiteX285" fmla="*/ 657005 w 2165276"/>
                <a:gd name="connsiteY285" fmla="*/ 103644 h 174295"/>
                <a:gd name="connsiteX286" fmla="*/ 642902 w 2165276"/>
                <a:gd name="connsiteY286" fmla="*/ 105827 h 174295"/>
                <a:gd name="connsiteX287" fmla="*/ 632520 w 2165276"/>
                <a:gd name="connsiteY287" fmla="*/ 104388 h 174295"/>
                <a:gd name="connsiteX288" fmla="*/ 624917 w 2165276"/>
                <a:gd name="connsiteY288" fmla="*/ 100754 h 174295"/>
                <a:gd name="connsiteX289" fmla="*/ 621990 w 2165276"/>
                <a:gd name="connsiteY289" fmla="*/ 104835 h 174295"/>
                <a:gd name="connsiteX290" fmla="*/ 620849 w 2165276"/>
                <a:gd name="connsiteY290" fmla="*/ 110094 h 174295"/>
                <a:gd name="connsiteX291" fmla="*/ 624074 w 2165276"/>
                <a:gd name="connsiteY291" fmla="*/ 115861 h 174295"/>
                <a:gd name="connsiteX292" fmla="*/ 632669 w 2165276"/>
                <a:gd name="connsiteY292" fmla="*/ 118342 h 174295"/>
                <a:gd name="connsiteX293" fmla="*/ 656013 w 2165276"/>
                <a:gd name="connsiteY293" fmla="*/ 119334 h 174295"/>
                <a:gd name="connsiteX294" fmla="*/ 668243 w 2165276"/>
                <a:gd name="connsiteY294" fmla="*/ 121170 h 174295"/>
                <a:gd name="connsiteX295" fmla="*/ 677880 w 2165276"/>
                <a:gd name="connsiteY295" fmla="*/ 125846 h 174295"/>
                <a:gd name="connsiteX296" fmla="*/ 684231 w 2165276"/>
                <a:gd name="connsiteY296" fmla="*/ 133301 h 174295"/>
                <a:gd name="connsiteX297" fmla="*/ 686526 w 2165276"/>
                <a:gd name="connsiteY297" fmla="*/ 143583 h 174295"/>
                <a:gd name="connsiteX298" fmla="*/ 683933 w 2165276"/>
                <a:gd name="connsiteY298" fmla="*/ 155304 h 174295"/>
                <a:gd name="connsiteX299" fmla="*/ 676045 w 2165276"/>
                <a:gd name="connsiteY299" fmla="*/ 165091 h 174295"/>
                <a:gd name="connsiteX300" fmla="*/ 662475 w 2165276"/>
                <a:gd name="connsiteY300" fmla="*/ 171752 h 174295"/>
                <a:gd name="connsiteX301" fmla="*/ 643001 w 2165276"/>
                <a:gd name="connsiteY301" fmla="*/ 174183 h 174295"/>
                <a:gd name="connsiteX302" fmla="*/ 624570 w 2165276"/>
                <a:gd name="connsiteY302" fmla="*/ 172347 h 174295"/>
                <a:gd name="connsiteX303" fmla="*/ 612104 w 2165276"/>
                <a:gd name="connsiteY303" fmla="*/ 167323 h 174295"/>
                <a:gd name="connsiteX304" fmla="*/ 605047 w 2165276"/>
                <a:gd name="connsiteY304" fmla="*/ 159732 h 174295"/>
                <a:gd name="connsiteX305" fmla="*/ 602864 w 2165276"/>
                <a:gd name="connsiteY305" fmla="*/ 150145 h 174295"/>
                <a:gd name="connsiteX306" fmla="*/ 603657 w 2165276"/>
                <a:gd name="connsiteY306" fmla="*/ 143781 h 174295"/>
                <a:gd name="connsiteX307" fmla="*/ 606088 w 2165276"/>
                <a:gd name="connsiteY307" fmla="*/ 137914 h 174295"/>
                <a:gd name="connsiteX308" fmla="*/ 610157 w 2165276"/>
                <a:gd name="connsiteY308" fmla="*/ 132605 h 174295"/>
                <a:gd name="connsiteX309" fmla="*/ 615776 w 2165276"/>
                <a:gd name="connsiteY309" fmla="*/ 127582 h 174295"/>
                <a:gd name="connsiteX310" fmla="*/ 608569 w 2165276"/>
                <a:gd name="connsiteY310" fmla="*/ 121318 h 174295"/>
                <a:gd name="connsiteX311" fmla="*/ 606237 w 2165276"/>
                <a:gd name="connsiteY311" fmla="*/ 113181 h 174295"/>
                <a:gd name="connsiteX312" fmla="*/ 608718 w 2165276"/>
                <a:gd name="connsiteY312" fmla="*/ 102340 h 174295"/>
                <a:gd name="connsiteX313" fmla="*/ 614883 w 2165276"/>
                <a:gd name="connsiteY313" fmla="*/ 93794 h 174295"/>
                <a:gd name="connsiteX314" fmla="*/ 610008 w 2165276"/>
                <a:gd name="connsiteY314" fmla="*/ 85509 h 174295"/>
                <a:gd name="connsiteX315" fmla="*/ 608222 w 2165276"/>
                <a:gd name="connsiteY315" fmla="*/ 74321 h 174295"/>
                <a:gd name="connsiteX316" fmla="*/ 610802 w 2165276"/>
                <a:gd name="connsiteY316" fmla="*/ 60615 h 174295"/>
                <a:gd name="connsiteX317" fmla="*/ 617959 w 2165276"/>
                <a:gd name="connsiteY317" fmla="*/ 50382 h 174295"/>
                <a:gd name="connsiteX318" fmla="*/ 628936 w 2165276"/>
                <a:gd name="connsiteY318" fmla="*/ 43969 h 174295"/>
                <a:gd name="connsiteX319" fmla="*/ 642902 w 2165276"/>
                <a:gd name="connsiteY319" fmla="*/ 41737 h 174295"/>
                <a:gd name="connsiteX320" fmla="*/ 650506 w 2165276"/>
                <a:gd name="connsiteY320" fmla="*/ 42183 h 174295"/>
                <a:gd name="connsiteX321" fmla="*/ 657104 w 2165276"/>
                <a:gd name="connsiteY321" fmla="*/ 43424 h 174295"/>
                <a:gd name="connsiteX322" fmla="*/ 684132 w 2165276"/>
                <a:gd name="connsiteY322" fmla="*/ 43424 h 174295"/>
                <a:gd name="connsiteX323" fmla="*/ 686674 w 2165276"/>
                <a:gd name="connsiteY323" fmla="*/ 45061 h 174295"/>
                <a:gd name="connsiteX324" fmla="*/ 687517 w 2165276"/>
                <a:gd name="connsiteY324" fmla="*/ 50085 h 174295"/>
                <a:gd name="connsiteX325" fmla="*/ 670128 w 2165276"/>
                <a:gd name="connsiteY325" fmla="*/ 144477 h 174295"/>
                <a:gd name="connsiteX326" fmla="*/ 665402 w 2165276"/>
                <a:gd name="connsiteY326" fmla="*/ 135583 h 174295"/>
                <a:gd name="connsiteX327" fmla="*/ 652639 w 2165276"/>
                <a:gd name="connsiteY327" fmla="*/ 132259 h 174295"/>
                <a:gd name="connsiteX328" fmla="*/ 629481 w 2165276"/>
                <a:gd name="connsiteY328" fmla="*/ 131465 h 174295"/>
                <a:gd name="connsiteX329" fmla="*/ 624271 w 2165276"/>
                <a:gd name="connsiteY329" fmla="*/ 136179 h 174295"/>
                <a:gd name="connsiteX330" fmla="*/ 621046 w 2165276"/>
                <a:gd name="connsiteY330" fmla="*/ 140458 h 174295"/>
                <a:gd name="connsiteX331" fmla="*/ 619397 w 2165276"/>
                <a:gd name="connsiteY331" fmla="*/ 144477 h 174295"/>
                <a:gd name="connsiteX332" fmla="*/ 618950 w 2165276"/>
                <a:gd name="connsiteY332" fmla="*/ 148545 h 174295"/>
                <a:gd name="connsiteX333" fmla="*/ 625512 w 2165276"/>
                <a:gd name="connsiteY333" fmla="*/ 158331 h 174295"/>
                <a:gd name="connsiteX334" fmla="*/ 643795 w 2165276"/>
                <a:gd name="connsiteY334" fmla="*/ 161668 h 174295"/>
                <a:gd name="connsiteX335" fmla="*/ 656260 w 2165276"/>
                <a:gd name="connsiteY335" fmla="*/ 160229 h 174295"/>
                <a:gd name="connsiteX336" fmla="*/ 664360 w 2165276"/>
                <a:gd name="connsiteY336" fmla="*/ 156396 h 174295"/>
                <a:gd name="connsiteX337" fmla="*/ 668788 w 2165276"/>
                <a:gd name="connsiteY337" fmla="*/ 150939 h 174295"/>
                <a:gd name="connsiteX338" fmla="*/ 670126 w 2165276"/>
                <a:gd name="connsiteY338" fmla="*/ 144477 h 174295"/>
                <a:gd name="connsiteX339" fmla="*/ 661879 w 2165276"/>
                <a:gd name="connsiteY339" fmla="*/ 73627 h 174295"/>
                <a:gd name="connsiteX340" fmla="*/ 656855 w 2165276"/>
                <a:gd name="connsiteY340" fmla="*/ 59376 h 174295"/>
                <a:gd name="connsiteX341" fmla="*/ 642604 w 2165276"/>
                <a:gd name="connsiteY341" fmla="*/ 54253 h 174295"/>
                <a:gd name="connsiteX342" fmla="*/ 634306 w 2165276"/>
                <a:gd name="connsiteY342" fmla="*/ 55841 h 174295"/>
                <a:gd name="connsiteX343" fmla="*/ 628439 w 2165276"/>
                <a:gd name="connsiteY343" fmla="*/ 60219 h 174295"/>
                <a:gd name="connsiteX344" fmla="*/ 624966 w 2165276"/>
                <a:gd name="connsiteY344" fmla="*/ 66619 h 174295"/>
                <a:gd name="connsiteX345" fmla="*/ 623825 w 2165276"/>
                <a:gd name="connsiteY345" fmla="*/ 74223 h 174295"/>
                <a:gd name="connsiteX346" fmla="*/ 639610 w 2165276"/>
                <a:gd name="connsiteY346" fmla="*/ 93209 h 174295"/>
                <a:gd name="connsiteX347" fmla="*/ 642901 w 2165276"/>
                <a:gd name="connsiteY347" fmla="*/ 93200 h 174295"/>
                <a:gd name="connsiteX348" fmla="*/ 651348 w 2165276"/>
                <a:gd name="connsiteY348" fmla="*/ 91662 h 174295"/>
                <a:gd name="connsiteX349" fmla="*/ 657264 w 2165276"/>
                <a:gd name="connsiteY349" fmla="*/ 87395 h 174295"/>
                <a:gd name="connsiteX350" fmla="*/ 660737 w 2165276"/>
                <a:gd name="connsiteY350" fmla="*/ 81082 h 174295"/>
                <a:gd name="connsiteX351" fmla="*/ 661878 w 2165276"/>
                <a:gd name="connsiteY351" fmla="*/ 73627 h 174295"/>
                <a:gd name="connsiteX352" fmla="*/ 783198 w 2165276"/>
                <a:gd name="connsiteY352" fmla="*/ 86849 h 174295"/>
                <a:gd name="connsiteX353" fmla="*/ 781251 w 2165276"/>
                <a:gd name="connsiteY353" fmla="*/ 92356 h 174295"/>
                <a:gd name="connsiteX354" fmla="*/ 776810 w 2165276"/>
                <a:gd name="connsiteY354" fmla="*/ 93994 h 174295"/>
                <a:gd name="connsiteX355" fmla="*/ 717918 w 2165276"/>
                <a:gd name="connsiteY355" fmla="*/ 93994 h 174295"/>
                <a:gd name="connsiteX356" fmla="*/ 719419 w 2165276"/>
                <a:gd name="connsiteY356" fmla="*/ 107414 h 174295"/>
                <a:gd name="connsiteX357" fmla="*/ 724405 w 2165276"/>
                <a:gd name="connsiteY357" fmla="*/ 117647 h 174295"/>
                <a:gd name="connsiteX358" fmla="*/ 733497 w 2165276"/>
                <a:gd name="connsiteY358" fmla="*/ 124209 h 174295"/>
                <a:gd name="connsiteX359" fmla="*/ 747166 w 2165276"/>
                <a:gd name="connsiteY359" fmla="*/ 126491 h 174295"/>
                <a:gd name="connsiteX360" fmla="*/ 758552 w 2165276"/>
                <a:gd name="connsiteY360" fmla="*/ 125449 h 174295"/>
                <a:gd name="connsiteX361" fmla="*/ 767185 w 2165276"/>
                <a:gd name="connsiteY361" fmla="*/ 123118 h 174295"/>
                <a:gd name="connsiteX362" fmla="*/ 773177 w 2165276"/>
                <a:gd name="connsiteY362" fmla="*/ 120773 h 174295"/>
                <a:gd name="connsiteX363" fmla="*/ 776724 w 2165276"/>
                <a:gd name="connsiteY363" fmla="*/ 119732 h 174295"/>
                <a:gd name="connsiteX364" fmla="*/ 777977 w 2165276"/>
                <a:gd name="connsiteY364" fmla="*/ 120079 h 174295"/>
                <a:gd name="connsiteX365" fmla="*/ 778820 w 2165276"/>
                <a:gd name="connsiteY365" fmla="*/ 121121 h 174295"/>
                <a:gd name="connsiteX366" fmla="*/ 779267 w 2165276"/>
                <a:gd name="connsiteY366" fmla="*/ 123068 h 174295"/>
                <a:gd name="connsiteX367" fmla="*/ 779428 w 2165276"/>
                <a:gd name="connsiteY367" fmla="*/ 126094 h 174295"/>
                <a:gd name="connsiteX368" fmla="*/ 779328 w 2165276"/>
                <a:gd name="connsiteY368" fmla="*/ 128327 h 174295"/>
                <a:gd name="connsiteX369" fmla="*/ 779080 w 2165276"/>
                <a:gd name="connsiteY369" fmla="*/ 130014 h 174295"/>
                <a:gd name="connsiteX370" fmla="*/ 778572 w 2165276"/>
                <a:gd name="connsiteY370" fmla="*/ 131366 h 174295"/>
                <a:gd name="connsiteX371" fmla="*/ 777679 w 2165276"/>
                <a:gd name="connsiteY371" fmla="*/ 132507 h 174295"/>
                <a:gd name="connsiteX372" fmla="*/ 774454 w 2165276"/>
                <a:gd name="connsiteY372" fmla="*/ 134293 h 174295"/>
                <a:gd name="connsiteX373" fmla="*/ 767496 w 2165276"/>
                <a:gd name="connsiteY373" fmla="*/ 136724 h 174295"/>
                <a:gd name="connsiteX374" fmla="*/ 757610 w 2165276"/>
                <a:gd name="connsiteY374" fmla="*/ 138858 h 174295"/>
                <a:gd name="connsiteX375" fmla="*/ 745641 w 2165276"/>
                <a:gd name="connsiteY375" fmla="*/ 139801 h 174295"/>
                <a:gd name="connsiteX376" fmla="*/ 726316 w 2165276"/>
                <a:gd name="connsiteY376" fmla="*/ 136725 h 174295"/>
                <a:gd name="connsiteX377" fmla="*/ 712350 w 2165276"/>
                <a:gd name="connsiteY377" fmla="*/ 127583 h 174295"/>
                <a:gd name="connsiteX378" fmla="*/ 703804 w 2165276"/>
                <a:gd name="connsiteY378" fmla="*/ 112376 h 174295"/>
                <a:gd name="connsiteX379" fmla="*/ 700926 w 2165276"/>
                <a:gd name="connsiteY379" fmla="*/ 91117 h 174295"/>
                <a:gd name="connsiteX380" fmla="*/ 703903 w 2165276"/>
                <a:gd name="connsiteY380" fmla="*/ 70403 h 174295"/>
                <a:gd name="connsiteX381" fmla="*/ 712499 w 2165276"/>
                <a:gd name="connsiteY381" fmla="*/ 54799 h 174295"/>
                <a:gd name="connsiteX382" fmla="*/ 726068 w 2165276"/>
                <a:gd name="connsiteY382" fmla="*/ 44963 h 174295"/>
                <a:gd name="connsiteX383" fmla="*/ 743855 w 2165276"/>
                <a:gd name="connsiteY383" fmla="*/ 41540 h 174295"/>
                <a:gd name="connsiteX384" fmla="*/ 761790 w 2165276"/>
                <a:gd name="connsiteY384" fmla="*/ 44913 h 174295"/>
                <a:gd name="connsiteX385" fmla="*/ 773958 w 2165276"/>
                <a:gd name="connsiteY385" fmla="*/ 54005 h 174295"/>
                <a:gd name="connsiteX386" fmla="*/ 780966 w 2165276"/>
                <a:gd name="connsiteY386" fmla="*/ 67426 h 174295"/>
                <a:gd name="connsiteX387" fmla="*/ 783199 w 2165276"/>
                <a:gd name="connsiteY387" fmla="*/ 83861 h 174295"/>
                <a:gd name="connsiteX388" fmla="*/ 766701 w 2165276"/>
                <a:gd name="connsiteY388" fmla="*/ 81975 h 174295"/>
                <a:gd name="connsiteX389" fmla="*/ 760959 w 2165276"/>
                <a:gd name="connsiteY389" fmla="*/ 61707 h 174295"/>
                <a:gd name="connsiteX390" fmla="*/ 743011 w 2165276"/>
                <a:gd name="connsiteY390" fmla="*/ 54352 h 174295"/>
                <a:gd name="connsiteX391" fmla="*/ 732319 w 2165276"/>
                <a:gd name="connsiteY391" fmla="*/ 56634 h 174295"/>
                <a:gd name="connsiteX392" fmla="*/ 724616 w 2165276"/>
                <a:gd name="connsiteY392" fmla="*/ 62699 h 174295"/>
                <a:gd name="connsiteX393" fmla="*/ 719816 w 2165276"/>
                <a:gd name="connsiteY393" fmla="*/ 71494 h 174295"/>
                <a:gd name="connsiteX394" fmla="*/ 717918 w 2165276"/>
                <a:gd name="connsiteY394" fmla="*/ 81975 h 174295"/>
                <a:gd name="connsiteX395" fmla="*/ 864280 w 2165276"/>
                <a:gd name="connsiteY395" fmla="*/ 111086 h 174295"/>
                <a:gd name="connsiteX396" fmla="*/ 861738 w 2165276"/>
                <a:gd name="connsiteY396" fmla="*/ 123316 h 174295"/>
                <a:gd name="connsiteX397" fmla="*/ 854543 w 2165276"/>
                <a:gd name="connsiteY397" fmla="*/ 132358 h 174295"/>
                <a:gd name="connsiteX398" fmla="*/ 843404 w 2165276"/>
                <a:gd name="connsiteY398" fmla="*/ 137915 h 174295"/>
                <a:gd name="connsiteX399" fmla="*/ 829202 w 2165276"/>
                <a:gd name="connsiteY399" fmla="*/ 139800 h 174295"/>
                <a:gd name="connsiteX400" fmla="*/ 820110 w 2165276"/>
                <a:gd name="connsiteY400" fmla="*/ 139056 h 174295"/>
                <a:gd name="connsiteX401" fmla="*/ 812358 w 2165276"/>
                <a:gd name="connsiteY401" fmla="*/ 137170 h 174295"/>
                <a:gd name="connsiteX402" fmla="*/ 806541 w 2165276"/>
                <a:gd name="connsiteY402" fmla="*/ 134789 h 174295"/>
                <a:gd name="connsiteX403" fmla="*/ 803068 w 2165276"/>
                <a:gd name="connsiteY403" fmla="*/ 132556 h 174295"/>
                <a:gd name="connsiteX404" fmla="*/ 801480 w 2165276"/>
                <a:gd name="connsiteY404" fmla="*/ 129765 h 174295"/>
                <a:gd name="connsiteX405" fmla="*/ 800984 w 2165276"/>
                <a:gd name="connsiteY405" fmla="*/ 124903 h 174295"/>
                <a:gd name="connsiteX406" fmla="*/ 801183 w 2165276"/>
                <a:gd name="connsiteY406" fmla="*/ 121715 h 174295"/>
                <a:gd name="connsiteX407" fmla="*/ 801679 w 2165276"/>
                <a:gd name="connsiteY407" fmla="*/ 119631 h 174295"/>
                <a:gd name="connsiteX408" fmla="*/ 802522 w 2165276"/>
                <a:gd name="connsiteY408" fmla="*/ 118490 h 174295"/>
                <a:gd name="connsiteX409" fmla="*/ 803763 w 2165276"/>
                <a:gd name="connsiteY409" fmla="*/ 118143 h 174295"/>
                <a:gd name="connsiteX410" fmla="*/ 807000 w 2165276"/>
                <a:gd name="connsiteY410" fmla="*/ 119483 h 174295"/>
                <a:gd name="connsiteX411" fmla="*/ 812260 w 2165276"/>
                <a:gd name="connsiteY411" fmla="*/ 122423 h 174295"/>
                <a:gd name="connsiteX412" fmla="*/ 819665 w 2165276"/>
                <a:gd name="connsiteY412" fmla="*/ 125350 h 174295"/>
                <a:gd name="connsiteX413" fmla="*/ 829501 w 2165276"/>
                <a:gd name="connsiteY413" fmla="*/ 126689 h 174295"/>
                <a:gd name="connsiteX414" fmla="*/ 837054 w 2165276"/>
                <a:gd name="connsiteY414" fmla="*/ 125796 h 174295"/>
                <a:gd name="connsiteX415" fmla="*/ 842909 w 2165276"/>
                <a:gd name="connsiteY415" fmla="*/ 123167 h 174295"/>
                <a:gd name="connsiteX416" fmla="*/ 846742 w 2165276"/>
                <a:gd name="connsiteY416" fmla="*/ 118739 h 174295"/>
                <a:gd name="connsiteX417" fmla="*/ 848081 w 2165276"/>
                <a:gd name="connsiteY417" fmla="*/ 112376 h 174295"/>
                <a:gd name="connsiteX418" fmla="*/ 846146 w 2165276"/>
                <a:gd name="connsiteY418" fmla="*/ 106025 h 174295"/>
                <a:gd name="connsiteX419" fmla="*/ 841024 w 2165276"/>
                <a:gd name="connsiteY419" fmla="*/ 101448 h 174295"/>
                <a:gd name="connsiteX420" fmla="*/ 833867 w 2165276"/>
                <a:gd name="connsiteY420" fmla="*/ 97926 h 174295"/>
                <a:gd name="connsiteX421" fmla="*/ 825680 w 2165276"/>
                <a:gd name="connsiteY421" fmla="*/ 94701 h 174295"/>
                <a:gd name="connsiteX422" fmla="*/ 817432 w 2165276"/>
                <a:gd name="connsiteY422" fmla="*/ 90868 h 174295"/>
                <a:gd name="connsiteX423" fmla="*/ 810226 w 2165276"/>
                <a:gd name="connsiteY423" fmla="*/ 85658 h 174295"/>
                <a:gd name="connsiteX424" fmla="*/ 805103 w 2165276"/>
                <a:gd name="connsiteY424" fmla="*/ 78303 h 174295"/>
                <a:gd name="connsiteX425" fmla="*/ 803168 w 2165276"/>
                <a:gd name="connsiteY425" fmla="*/ 68070 h 174295"/>
                <a:gd name="connsiteX426" fmla="*/ 805202 w 2165276"/>
                <a:gd name="connsiteY426" fmla="*/ 57986 h 174295"/>
                <a:gd name="connsiteX427" fmla="*/ 811317 w 2165276"/>
                <a:gd name="connsiteY427" fmla="*/ 49540 h 174295"/>
                <a:gd name="connsiteX428" fmla="*/ 821500 w 2165276"/>
                <a:gd name="connsiteY428" fmla="*/ 43722 h 174295"/>
                <a:gd name="connsiteX429" fmla="*/ 835764 w 2165276"/>
                <a:gd name="connsiteY429" fmla="*/ 41539 h 174295"/>
                <a:gd name="connsiteX430" fmla="*/ 842908 w 2165276"/>
                <a:gd name="connsiteY430" fmla="*/ 42135 h 174295"/>
                <a:gd name="connsiteX431" fmla="*/ 849370 w 2165276"/>
                <a:gd name="connsiteY431" fmla="*/ 43623 h 174295"/>
                <a:gd name="connsiteX432" fmla="*/ 854295 w 2165276"/>
                <a:gd name="connsiteY432" fmla="*/ 45558 h 174295"/>
                <a:gd name="connsiteX433" fmla="*/ 857371 w 2165276"/>
                <a:gd name="connsiteY433" fmla="*/ 47394 h 174295"/>
                <a:gd name="connsiteX434" fmla="*/ 858760 w 2165276"/>
                <a:gd name="connsiteY434" fmla="*/ 48795 h 174295"/>
                <a:gd name="connsiteX435" fmla="*/ 859256 w 2165276"/>
                <a:gd name="connsiteY435" fmla="*/ 50135 h 174295"/>
                <a:gd name="connsiteX436" fmla="*/ 859554 w 2165276"/>
                <a:gd name="connsiteY436" fmla="*/ 51971 h 174295"/>
                <a:gd name="connsiteX437" fmla="*/ 859703 w 2165276"/>
                <a:gd name="connsiteY437" fmla="*/ 54650 h 174295"/>
                <a:gd name="connsiteX438" fmla="*/ 859554 w 2165276"/>
                <a:gd name="connsiteY438" fmla="*/ 57577 h 174295"/>
                <a:gd name="connsiteX439" fmla="*/ 859058 w 2165276"/>
                <a:gd name="connsiteY439" fmla="*/ 59624 h 174295"/>
                <a:gd name="connsiteX440" fmla="*/ 858214 w 2165276"/>
                <a:gd name="connsiteY440" fmla="*/ 60765 h 174295"/>
                <a:gd name="connsiteX441" fmla="*/ 857123 w 2165276"/>
                <a:gd name="connsiteY441" fmla="*/ 61112 h 174295"/>
                <a:gd name="connsiteX442" fmla="*/ 854543 w 2165276"/>
                <a:gd name="connsiteY442" fmla="*/ 60021 h 174295"/>
                <a:gd name="connsiteX443" fmla="*/ 850164 w 2165276"/>
                <a:gd name="connsiteY443" fmla="*/ 57689 h 174295"/>
                <a:gd name="connsiteX444" fmla="*/ 843863 w 2165276"/>
                <a:gd name="connsiteY444" fmla="*/ 55344 h 174295"/>
                <a:gd name="connsiteX445" fmla="*/ 835565 w 2165276"/>
                <a:gd name="connsiteY445" fmla="*/ 54253 h 174295"/>
                <a:gd name="connsiteX446" fmla="*/ 828210 w 2165276"/>
                <a:gd name="connsiteY446" fmla="*/ 55196 h 174295"/>
                <a:gd name="connsiteX447" fmla="*/ 822988 w 2165276"/>
                <a:gd name="connsiteY447" fmla="*/ 57887 h 174295"/>
                <a:gd name="connsiteX448" fmla="*/ 819912 w 2165276"/>
                <a:gd name="connsiteY448" fmla="*/ 62005 h 174295"/>
                <a:gd name="connsiteX449" fmla="*/ 818871 w 2165276"/>
                <a:gd name="connsiteY449" fmla="*/ 67177 h 174295"/>
                <a:gd name="connsiteX450" fmla="*/ 820855 w 2165276"/>
                <a:gd name="connsiteY450" fmla="*/ 73677 h 174295"/>
                <a:gd name="connsiteX451" fmla="*/ 826028 w 2165276"/>
                <a:gd name="connsiteY451" fmla="*/ 78303 h 174295"/>
                <a:gd name="connsiteX452" fmla="*/ 833271 w 2165276"/>
                <a:gd name="connsiteY452" fmla="*/ 81876 h 174295"/>
                <a:gd name="connsiteX453" fmla="*/ 841569 w 2165276"/>
                <a:gd name="connsiteY453" fmla="*/ 85163 h 174295"/>
                <a:gd name="connsiteX454" fmla="*/ 849917 w 2165276"/>
                <a:gd name="connsiteY454" fmla="*/ 88933 h 174295"/>
                <a:gd name="connsiteX455" fmla="*/ 857223 w 2165276"/>
                <a:gd name="connsiteY455" fmla="*/ 93994 h 174295"/>
                <a:gd name="connsiteX456" fmla="*/ 862345 w 2165276"/>
                <a:gd name="connsiteY456" fmla="*/ 101151 h 174295"/>
                <a:gd name="connsiteX457" fmla="*/ 864280 w 2165276"/>
                <a:gd name="connsiteY457" fmla="*/ 111086 h 174295"/>
                <a:gd name="connsiteX458" fmla="*/ 931955 w 2165276"/>
                <a:gd name="connsiteY458" fmla="*/ 128872 h 174295"/>
                <a:gd name="connsiteX459" fmla="*/ 931558 w 2165276"/>
                <a:gd name="connsiteY459" fmla="*/ 133449 h 174295"/>
                <a:gd name="connsiteX460" fmla="*/ 930367 w 2165276"/>
                <a:gd name="connsiteY460" fmla="*/ 135930 h 174295"/>
                <a:gd name="connsiteX461" fmla="*/ 927973 w 2165276"/>
                <a:gd name="connsiteY461" fmla="*/ 137418 h 174295"/>
                <a:gd name="connsiteX462" fmla="*/ 924352 w 2165276"/>
                <a:gd name="connsiteY462" fmla="*/ 138560 h 174295"/>
                <a:gd name="connsiteX463" fmla="*/ 920022 w 2165276"/>
                <a:gd name="connsiteY463" fmla="*/ 139304 h 174295"/>
                <a:gd name="connsiteX464" fmla="*/ 915457 w 2165276"/>
                <a:gd name="connsiteY464" fmla="*/ 139602 h 174295"/>
                <a:gd name="connsiteX465" fmla="*/ 903538 w 2165276"/>
                <a:gd name="connsiteY465" fmla="*/ 137766 h 174295"/>
                <a:gd name="connsiteX466" fmla="*/ 895388 w 2165276"/>
                <a:gd name="connsiteY466" fmla="*/ 132209 h 174295"/>
                <a:gd name="connsiteX467" fmla="*/ 890762 w 2165276"/>
                <a:gd name="connsiteY467" fmla="*/ 122770 h 174295"/>
                <a:gd name="connsiteX468" fmla="*/ 889323 w 2165276"/>
                <a:gd name="connsiteY468" fmla="*/ 109300 h 174295"/>
                <a:gd name="connsiteX469" fmla="*/ 889324 w 2165276"/>
                <a:gd name="connsiteY469" fmla="*/ 57031 h 174295"/>
                <a:gd name="connsiteX470" fmla="*/ 876809 w 2165276"/>
                <a:gd name="connsiteY470" fmla="*/ 57031 h 174295"/>
                <a:gd name="connsiteX471" fmla="*/ 874415 w 2165276"/>
                <a:gd name="connsiteY471" fmla="*/ 55443 h 174295"/>
                <a:gd name="connsiteX472" fmla="*/ 873522 w 2165276"/>
                <a:gd name="connsiteY472" fmla="*/ 50283 h 174295"/>
                <a:gd name="connsiteX473" fmla="*/ 873770 w 2165276"/>
                <a:gd name="connsiteY473" fmla="*/ 47095 h 174295"/>
                <a:gd name="connsiteX474" fmla="*/ 874415 w 2165276"/>
                <a:gd name="connsiteY474" fmla="*/ 44962 h 174295"/>
                <a:gd name="connsiteX475" fmla="*/ 875469 w 2165276"/>
                <a:gd name="connsiteY475" fmla="*/ 43771 h 174295"/>
                <a:gd name="connsiteX476" fmla="*/ 876908 w 2165276"/>
                <a:gd name="connsiteY476" fmla="*/ 43424 h 174295"/>
                <a:gd name="connsiteX477" fmla="*/ 889323 w 2165276"/>
                <a:gd name="connsiteY477" fmla="*/ 43424 h 174295"/>
                <a:gd name="connsiteX478" fmla="*/ 889323 w 2165276"/>
                <a:gd name="connsiteY478" fmla="*/ 22165 h 174295"/>
                <a:gd name="connsiteX479" fmla="*/ 889670 w 2165276"/>
                <a:gd name="connsiteY479" fmla="*/ 20862 h 174295"/>
                <a:gd name="connsiteX480" fmla="*/ 890960 w 2165276"/>
                <a:gd name="connsiteY480" fmla="*/ 19821 h 174295"/>
                <a:gd name="connsiteX481" fmla="*/ 893503 w 2165276"/>
                <a:gd name="connsiteY481" fmla="*/ 19176 h 174295"/>
                <a:gd name="connsiteX482" fmla="*/ 897472 w 2165276"/>
                <a:gd name="connsiteY482" fmla="*/ 18977 h 174295"/>
                <a:gd name="connsiteX483" fmla="*/ 901541 w 2165276"/>
                <a:gd name="connsiteY483" fmla="*/ 19176 h 174295"/>
                <a:gd name="connsiteX484" fmla="*/ 904034 w 2165276"/>
                <a:gd name="connsiteY484" fmla="*/ 19821 h 174295"/>
                <a:gd name="connsiteX485" fmla="*/ 905324 w 2165276"/>
                <a:gd name="connsiteY485" fmla="*/ 20862 h 174295"/>
                <a:gd name="connsiteX486" fmla="*/ 905721 w 2165276"/>
                <a:gd name="connsiteY486" fmla="*/ 22165 h 174295"/>
                <a:gd name="connsiteX487" fmla="*/ 905721 w 2165276"/>
                <a:gd name="connsiteY487" fmla="*/ 43424 h 174295"/>
                <a:gd name="connsiteX488" fmla="*/ 928667 w 2165276"/>
                <a:gd name="connsiteY488" fmla="*/ 43424 h 174295"/>
                <a:gd name="connsiteX489" fmla="*/ 930069 w 2165276"/>
                <a:gd name="connsiteY489" fmla="*/ 43772 h 174295"/>
                <a:gd name="connsiteX490" fmla="*/ 931110 w 2165276"/>
                <a:gd name="connsiteY490" fmla="*/ 44962 h 174295"/>
                <a:gd name="connsiteX491" fmla="*/ 931755 w 2165276"/>
                <a:gd name="connsiteY491" fmla="*/ 47096 h 174295"/>
                <a:gd name="connsiteX492" fmla="*/ 931953 w 2165276"/>
                <a:gd name="connsiteY492" fmla="*/ 50284 h 174295"/>
                <a:gd name="connsiteX493" fmla="*/ 931060 w 2165276"/>
                <a:gd name="connsiteY493" fmla="*/ 55444 h 174295"/>
                <a:gd name="connsiteX494" fmla="*/ 928666 w 2165276"/>
                <a:gd name="connsiteY494" fmla="*/ 57032 h 174295"/>
                <a:gd name="connsiteX495" fmla="*/ 905721 w 2165276"/>
                <a:gd name="connsiteY495" fmla="*/ 57032 h 174295"/>
                <a:gd name="connsiteX496" fmla="*/ 905721 w 2165276"/>
                <a:gd name="connsiteY496" fmla="*/ 106919 h 174295"/>
                <a:gd name="connsiteX497" fmla="*/ 908449 w 2165276"/>
                <a:gd name="connsiteY497" fmla="*/ 120873 h 174295"/>
                <a:gd name="connsiteX498" fmla="*/ 918236 w 2165276"/>
                <a:gd name="connsiteY498" fmla="*/ 125599 h 174295"/>
                <a:gd name="connsiteX499" fmla="*/ 922317 w 2165276"/>
                <a:gd name="connsiteY499" fmla="*/ 125152 h 174295"/>
                <a:gd name="connsiteX500" fmla="*/ 925492 w 2165276"/>
                <a:gd name="connsiteY500" fmla="*/ 124209 h 174295"/>
                <a:gd name="connsiteX501" fmla="*/ 927873 w 2165276"/>
                <a:gd name="connsiteY501" fmla="*/ 123267 h 174295"/>
                <a:gd name="connsiteX502" fmla="*/ 929659 w 2165276"/>
                <a:gd name="connsiteY502" fmla="*/ 122820 h 174295"/>
                <a:gd name="connsiteX503" fmla="*/ 930615 w 2165276"/>
                <a:gd name="connsiteY503" fmla="*/ 123068 h 174295"/>
                <a:gd name="connsiteX504" fmla="*/ 931309 w 2165276"/>
                <a:gd name="connsiteY504" fmla="*/ 124011 h 174295"/>
                <a:gd name="connsiteX505" fmla="*/ 931756 w 2165276"/>
                <a:gd name="connsiteY505" fmla="*/ 125896 h 174295"/>
                <a:gd name="connsiteX506" fmla="*/ 931954 w 2165276"/>
                <a:gd name="connsiteY506" fmla="*/ 128873 h 174295"/>
                <a:gd name="connsiteX507" fmla="*/ 1034793 w 2165276"/>
                <a:gd name="connsiteY507" fmla="*/ 89727 h 174295"/>
                <a:gd name="connsiteX508" fmla="*/ 1031903 w 2165276"/>
                <a:gd name="connsiteY508" fmla="*/ 109846 h 174295"/>
                <a:gd name="connsiteX509" fmla="*/ 1023307 w 2165276"/>
                <a:gd name="connsiteY509" fmla="*/ 125698 h 174295"/>
                <a:gd name="connsiteX510" fmla="*/ 1009006 w 2165276"/>
                <a:gd name="connsiteY510" fmla="*/ 136080 h 174295"/>
                <a:gd name="connsiteX511" fmla="*/ 989086 w 2165276"/>
                <a:gd name="connsiteY511" fmla="*/ 139801 h 174295"/>
                <a:gd name="connsiteX512" fmla="*/ 969860 w 2165276"/>
                <a:gd name="connsiteY512" fmla="*/ 136527 h 174295"/>
                <a:gd name="connsiteX513" fmla="*/ 956191 w 2165276"/>
                <a:gd name="connsiteY513" fmla="*/ 126988 h 174295"/>
                <a:gd name="connsiteX514" fmla="*/ 948042 w 2165276"/>
                <a:gd name="connsiteY514" fmla="*/ 111781 h 174295"/>
                <a:gd name="connsiteX515" fmla="*/ 945363 w 2165276"/>
                <a:gd name="connsiteY515" fmla="*/ 91514 h 174295"/>
                <a:gd name="connsiteX516" fmla="*/ 948191 w 2165276"/>
                <a:gd name="connsiteY516" fmla="*/ 71395 h 174295"/>
                <a:gd name="connsiteX517" fmla="*/ 956737 w 2165276"/>
                <a:gd name="connsiteY517" fmla="*/ 55543 h 174295"/>
                <a:gd name="connsiteX518" fmla="*/ 971001 w 2165276"/>
                <a:gd name="connsiteY518" fmla="*/ 45211 h 174295"/>
                <a:gd name="connsiteX519" fmla="*/ 990970 w 2165276"/>
                <a:gd name="connsiteY519" fmla="*/ 41539 h 174295"/>
                <a:gd name="connsiteX520" fmla="*/ 1010196 w 2165276"/>
                <a:gd name="connsiteY520" fmla="*/ 44814 h 174295"/>
                <a:gd name="connsiteX521" fmla="*/ 1023865 w 2165276"/>
                <a:gd name="connsiteY521" fmla="*/ 54353 h 174295"/>
                <a:gd name="connsiteX522" fmla="*/ 1032051 w 2165276"/>
                <a:gd name="connsiteY522" fmla="*/ 69559 h 174295"/>
                <a:gd name="connsiteX523" fmla="*/ 1034792 w 2165276"/>
                <a:gd name="connsiteY523" fmla="*/ 89727 h 174295"/>
                <a:gd name="connsiteX524" fmla="*/ 1017799 w 2165276"/>
                <a:gd name="connsiteY524" fmla="*/ 90819 h 174295"/>
                <a:gd name="connsiteX525" fmla="*/ 1016447 w 2165276"/>
                <a:gd name="connsiteY525" fmla="*/ 77113 h 174295"/>
                <a:gd name="connsiteX526" fmla="*/ 1011982 w 2165276"/>
                <a:gd name="connsiteY526" fmla="*/ 65776 h 174295"/>
                <a:gd name="connsiteX527" fmla="*/ 1003560 w 2165276"/>
                <a:gd name="connsiteY527" fmla="*/ 58086 h 174295"/>
                <a:gd name="connsiteX528" fmla="*/ 990325 w 2165276"/>
                <a:gd name="connsiteY528" fmla="*/ 55245 h 174295"/>
                <a:gd name="connsiteX529" fmla="*/ 977748 w 2165276"/>
                <a:gd name="connsiteY529" fmla="*/ 57838 h 174295"/>
                <a:gd name="connsiteX530" fmla="*/ 969066 w 2165276"/>
                <a:gd name="connsiteY530" fmla="*/ 65131 h 174295"/>
                <a:gd name="connsiteX531" fmla="*/ 964005 w 2165276"/>
                <a:gd name="connsiteY531" fmla="*/ 76319 h 174295"/>
                <a:gd name="connsiteX532" fmla="*/ 962355 w 2165276"/>
                <a:gd name="connsiteY532" fmla="*/ 90422 h 174295"/>
                <a:gd name="connsiteX533" fmla="*/ 963707 w 2165276"/>
                <a:gd name="connsiteY533" fmla="*/ 104239 h 174295"/>
                <a:gd name="connsiteX534" fmla="*/ 968222 w 2165276"/>
                <a:gd name="connsiteY534" fmla="*/ 115514 h 174295"/>
                <a:gd name="connsiteX535" fmla="*/ 976694 w 2165276"/>
                <a:gd name="connsiteY535" fmla="*/ 123167 h 174295"/>
                <a:gd name="connsiteX536" fmla="*/ 989928 w 2165276"/>
                <a:gd name="connsiteY536" fmla="*/ 125995 h 174295"/>
                <a:gd name="connsiteX537" fmla="*/ 1002456 w 2165276"/>
                <a:gd name="connsiteY537" fmla="*/ 123415 h 174295"/>
                <a:gd name="connsiteX538" fmla="*/ 1011176 w 2165276"/>
                <a:gd name="connsiteY538" fmla="*/ 116159 h 174295"/>
                <a:gd name="connsiteX539" fmla="*/ 1016187 w 2165276"/>
                <a:gd name="connsiteY539" fmla="*/ 105033 h 174295"/>
                <a:gd name="connsiteX540" fmla="*/ 1017798 w 2165276"/>
                <a:gd name="connsiteY540" fmla="*/ 90818 h 174295"/>
                <a:gd name="connsiteX541" fmla="*/ 1141215 w 2165276"/>
                <a:gd name="connsiteY541" fmla="*/ 89330 h 174295"/>
                <a:gd name="connsiteX542" fmla="*/ 1138672 w 2165276"/>
                <a:gd name="connsiteY542" fmla="*/ 110392 h 174295"/>
                <a:gd name="connsiteX543" fmla="*/ 1131230 w 2165276"/>
                <a:gd name="connsiteY543" fmla="*/ 126242 h 174295"/>
                <a:gd name="connsiteX544" fmla="*/ 1119050 w 2165276"/>
                <a:gd name="connsiteY544" fmla="*/ 136277 h 174295"/>
                <a:gd name="connsiteX545" fmla="*/ 1102454 w 2165276"/>
                <a:gd name="connsiteY545" fmla="*/ 139799 h 174295"/>
                <a:gd name="connsiteX546" fmla="*/ 1095111 w 2165276"/>
                <a:gd name="connsiteY546" fmla="*/ 139005 h 174295"/>
                <a:gd name="connsiteX547" fmla="*/ 1088500 w 2165276"/>
                <a:gd name="connsiteY547" fmla="*/ 136525 h 174295"/>
                <a:gd name="connsiteX548" fmla="*/ 1082087 w 2165276"/>
                <a:gd name="connsiteY548" fmla="*/ 132258 h 174295"/>
                <a:gd name="connsiteX549" fmla="*/ 1075327 w 2165276"/>
                <a:gd name="connsiteY549" fmla="*/ 126192 h 174295"/>
                <a:gd name="connsiteX550" fmla="*/ 1075327 w 2165276"/>
                <a:gd name="connsiteY550" fmla="*/ 170908 h 174295"/>
                <a:gd name="connsiteX551" fmla="*/ 1074930 w 2165276"/>
                <a:gd name="connsiteY551" fmla="*/ 172297 h 174295"/>
                <a:gd name="connsiteX552" fmla="*/ 1073640 w 2165276"/>
                <a:gd name="connsiteY552" fmla="*/ 173289 h 174295"/>
                <a:gd name="connsiteX553" fmla="*/ 1071159 w 2165276"/>
                <a:gd name="connsiteY553" fmla="*/ 173885 h 174295"/>
                <a:gd name="connsiteX554" fmla="*/ 1067091 w 2165276"/>
                <a:gd name="connsiteY554" fmla="*/ 174083 h 174295"/>
                <a:gd name="connsiteX555" fmla="*/ 1063109 w 2165276"/>
                <a:gd name="connsiteY555" fmla="*/ 173885 h 174295"/>
                <a:gd name="connsiteX556" fmla="*/ 1060579 w 2165276"/>
                <a:gd name="connsiteY556" fmla="*/ 173289 h 174295"/>
                <a:gd name="connsiteX557" fmla="*/ 1059289 w 2165276"/>
                <a:gd name="connsiteY557" fmla="*/ 172297 h 174295"/>
                <a:gd name="connsiteX558" fmla="*/ 1058942 w 2165276"/>
                <a:gd name="connsiteY558" fmla="*/ 170908 h 174295"/>
                <a:gd name="connsiteX559" fmla="*/ 1058942 w 2165276"/>
                <a:gd name="connsiteY559" fmla="*/ 46003 h 174295"/>
                <a:gd name="connsiteX560" fmla="*/ 1059240 w 2165276"/>
                <a:gd name="connsiteY560" fmla="*/ 44565 h 174295"/>
                <a:gd name="connsiteX561" fmla="*/ 1060430 w 2165276"/>
                <a:gd name="connsiteY561" fmla="*/ 43622 h 174295"/>
                <a:gd name="connsiteX562" fmla="*/ 1062713 w 2165276"/>
                <a:gd name="connsiteY562" fmla="*/ 43076 h 174295"/>
                <a:gd name="connsiteX563" fmla="*/ 1066086 w 2165276"/>
                <a:gd name="connsiteY563" fmla="*/ 42927 h 174295"/>
                <a:gd name="connsiteX564" fmla="*/ 1069522 w 2165276"/>
                <a:gd name="connsiteY564" fmla="*/ 43076 h 174295"/>
                <a:gd name="connsiteX565" fmla="*/ 1071755 w 2165276"/>
                <a:gd name="connsiteY565" fmla="*/ 43622 h 174295"/>
                <a:gd name="connsiteX566" fmla="*/ 1072995 w 2165276"/>
                <a:gd name="connsiteY566" fmla="*/ 44565 h 174295"/>
                <a:gd name="connsiteX567" fmla="*/ 1073342 w 2165276"/>
                <a:gd name="connsiteY567" fmla="*/ 46003 h 174295"/>
                <a:gd name="connsiteX568" fmla="*/ 1073342 w 2165276"/>
                <a:gd name="connsiteY568" fmla="*/ 58035 h 174295"/>
                <a:gd name="connsiteX569" fmla="*/ 1081194 w 2165276"/>
                <a:gd name="connsiteY569" fmla="*/ 50779 h 174295"/>
                <a:gd name="connsiteX570" fmla="*/ 1088797 w 2165276"/>
                <a:gd name="connsiteY570" fmla="*/ 45656 h 174295"/>
                <a:gd name="connsiteX571" fmla="*/ 1096649 w 2165276"/>
                <a:gd name="connsiteY571" fmla="*/ 42580 h 174295"/>
                <a:gd name="connsiteX572" fmla="*/ 1121729 w 2165276"/>
                <a:gd name="connsiteY572" fmla="*/ 45309 h 174295"/>
                <a:gd name="connsiteX573" fmla="*/ 1132917 w 2165276"/>
                <a:gd name="connsiteY573" fmla="*/ 55641 h 174295"/>
                <a:gd name="connsiteX574" fmla="*/ 1139218 w 2165276"/>
                <a:gd name="connsiteY574" fmla="*/ 70897 h 174295"/>
                <a:gd name="connsiteX575" fmla="*/ 1141215 w 2165276"/>
                <a:gd name="connsiteY575" fmla="*/ 89330 h 174295"/>
                <a:gd name="connsiteX576" fmla="*/ 1124222 w 2165276"/>
                <a:gd name="connsiteY576" fmla="*/ 91216 h 174295"/>
                <a:gd name="connsiteX577" fmla="*/ 1123167 w 2165276"/>
                <a:gd name="connsiteY577" fmla="*/ 77956 h 174295"/>
                <a:gd name="connsiteX578" fmla="*/ 1119570 w 2165276"/>
                <a:gd name="connsiteY578" fmla="*/ 66570 h 174295"/>
                <a:gd name="connsiteX579" fmla="*/ 1112724 w 2165276"/>
                <a:gd name="connsiteY579" fmla="*/ 58631 h 174295"/>
                <a:gd name="connsiteX580" fmla="*/ 1102019 w 2165276"/>
                <a:gd name="connsiteY580" fmla="*/ 55642 h 174295"/>
                <a:gd name="connsiteX581" fmla="*/ 1095731 w 2165276"/>
                <a:gd name="connsiteY581" fmla="*/ 56585 h 174295"/>
                <a:gd name="connsiteX582" fmla="*/ 1089430 w 2165276"/>
                <a:gd name="connsiteY582" fmla="*/ 59574 h 174295"/>
                <a:gd name="connsiteX583" fmla="*/ 1082732 w 2165276"/>
                <a:gd name="connsiteY583" fmla="*/ 64932 h 174295"/>
                <a:gd name="connsiteX584" fmla="*/ 1075327 w 2165276"/>
                <a:gd name="connsiteY584" fmla="*/ 73131 h 174295"/>
                <a:gd name="connsiteX585" fmla="*/ 1075328 w 2165276"/>
                <a:gd name="connsiteY585" fmla="*/ 108705 h 174295"/>
                <a:gd name="connsiteX586" fmla="*/ 1088227 w 2165276"/>
                <a:gd name="connsiteY586" fmla="*/ 121319 h 174295"/>
                <a:gd name="connsiteX587" fmla="*/ 1101028 w 2165276"/>
                <a:gd name="connsiteY587" fmla="*/ 125698 h 174295"/>
                <a:gd name="connsiteX588" fmla="*/ 1111670 w 2165276"/>
                <a:gd name="connsiteY588" fmla="*/ 122721 h 174295"/>
                <a:gd name="connsiteX589" fmla="*/ 1118877 w 2165276"/>
                <a:gd name="connsiteY589" fmla="*/ 114770 h 174295"/>
                <a:gd name="connsiteX590" fmla="*/ 1122920 w 2165276"/>
                <a:gd name="connsiteY590" fmla="*/ 103643 h 174295"/>
                <a:gd name="connsiteX591" fmla="*/ 1124222 w 2165276"/>
                <a:gd name="connsiteY591" fmla="*/ 91215 h 174295"/>
                <a:gd name="connsiteX592" fmla="*/ 1211468 w 2165276"/>
                <a:gd name="connsiteY592" fmla="*/ 128873 h 174295"/>
                <a:gd name="connsiteX593" fmla="*/ 1211072 w 2165276"/>
                <a:gd name="connsiteY593" fmla="*/ 133450 h 174295"/>
                <a:gd name="connsiteX594" fmla="*/ 1209881 w 2165276"/>
                <a:gd name="connsiteY594" fmla="*/ 135930 h 174295"/>
                <a:gd name="connsiteX595" fmla="*/ 1207487 w 2165276"/>
                <a:gd name="connsiteY595" fmla="*/ 137419 h 174295"/>
                <a:gd name="connsiteX596" fmla="*/ 1203865 w 2165276"/>
                <a:gd name="connsiteY596" fmla="*/ 138560 h 174295"/>
                <a:gd name="connsiteX597" fmla="*/ 1199537 w 2165276"/>
                <a:gd name="connsiteY597" fmla="*/ 139304 h 174295"/>
                <a:gd name="connsiteX598" fmla="*/ 1194973 w 2165276"/>
                <a:gd name="connsiteY598" fmla="*/ 139602 h 174295"/>
                <a:gd name="connsiteX599" fmla="*/ 1183053 w 2165276"/>
                <a:gd name="connsiteY599" fmla="*/ 137766 h 174295"/>
                <a:gd name="connsiteX600" fmla="*/ 1174904 w 2165276"/>
                <a:gd name="connsiteY600" fmla="*/ 132209 h 174295"/>
                <a:gd name="connsiteX601" fmla="*/ 1170277 w 2165276"/>
                <a:gd name="connsiteY601" fmla="*/ 122770 h 174295"/>
                <a:gd name="connsiteX602" fmla="*/ 1168838 w 2165276"/>
                <a:gd name="connsiteY602" fmla="*/ 109300 h 174295"/>
                <a:gd name="connsiteX603" fmla="*/ 1168838 w 2165276"/>
                <a:gd name="connsiteY603" fmla="*/ 57031 h 174295"/>
                <a:gd name="connsiteX604" fmla="*/ 1156322 w 2165276"/>
                <a:gd name="connsiteY604" fmla="*/ 57031 h 174295"/>
                <a:gd name="connsiteX605" fmla="*/ 1153928 w 2165276"/>
                <a:gd name="connsiteY605" fmla="*/ 55444 h 174295"/>
                <a:gd name="connsiteX606" fmla="*/ 1153035 w 2165276"/>
                <a:gd name="connsiteY606" fmla="*/ 50284 h 174295"/>
                <a:gd name="connsiteX607" fmla="*/ 1153283 w 2165276"/>
                <a:gd name="connsiteY607" fmla="*/ 47096 h 174295"/>
                <a:gd name="connsiteX608" fmla="*/ 1153928 w 2165276"/>
                <a:gd name="connsiteY608" fmla="*/ 44962 h 174295"/>
                <a:gd name="connsiteX609" fmla="*/ 1154983 w 2165276"/>
                <a:gd name="connsiteY609" fmla="*/ 43771 h 174295"/>
                <a:gd name="connsiteX610" fmla="*/ 1156421 w 2165276"/>
                <a:gd name="connsiteY610" fmla="*/ 43424 h 174295"/>
                <a:gd name="connsiteX611" fmla="*/ 1168837 w 2165276"/>
                <a:gd name="connsiteY611" fmla="*/ 43424 h 174295"/>
                <a:gd name="connsiteX612" fmla="*/ 1168837 w 2165276"/>
                <a:gd name="connsiteY612" fmla="*/ 22165 h 174295"/>
                <a:gd name="connsiteX613" fmla="*/ 1169185 w 2165276"/>
                <a:gd name="connsiteY613" fmla="*/ 20862 h 174295"/>
                <a:gd name="connsiteX614" fmla="*/ 1170475 w 2165276"/>
                <a:gd name="connsiteY614" fmla="*/ 19821 h 174295"/>
                <a:gd name="connsiteX615" fmla="*/ 1173017 w 2165276"/>
                <a:gd name="connsiteY615" fmla="*/ 19176 h 174295"/>
                <a:gd name="connsiteX616" fmla="*/ 1176987 w 2165276"/>
                <a:gd name="connsiteY616" fmla="*/ 18977 h 174295"/>
                <a:gd name="connsiteX617" fmla="*/ 1181055 w 2165276"/>
                <a:gd name="connsiteY617" fmla="*/ 19176 h 174295"/>
                <a:gd name="connsiteX618" fmla="*/ 1183548 w 2165276"/>
                <a:gd name="connsiteY618" fmla="*/ 19821 h 174295"/>
                <a:gd name="connsiteX619" fmla="*/ 1184838 w 2165276"/>
                <a:gd name="connsiteY619" fmla="*/ 20862 h 174295"/>
                <a:gd name="connsiteX620" fmla="*/ 1185235 w 2165276"/>
                <a:gd name="connsiteY620" fmla="*/ 22165 h 174295"/>
                <a:gd name="connsiteX621" fmla="*/ 1185235 w 2165276"/>
                <a:gd name="connsiteY621" fmla="*/ 43424 h 174295"/>
                <a:gd name="connsiteX622" fmla="*/ 1208182 w 2165276"/>
                <a:gd name="connsiteY622" fmla="*/ 43424 h 174295"/>
                <a:gd name="connsiteX623" fmla="*/ 1209583 w 2165276"/>
                <a:gd name="connsiteY623" fmla="*/ 43772 h 174295"/>
                <a:gd name="connsiteX624" fmla="*/ 1210624 w 2165276"/>
                <a:gd name="connsiteY624" fmla="*/ 44962 h 174295"/>
                <a:gd name="connsiteX625" fmla="*/ 1211269 w 2165276"/>
                <a:gd name="connsiteY625" fmla="*/ 47096 h 174295"/>
                <a:gd name="connsiteX626" fmla="*/ 1211468 w 2165276"/>
                <a:gd name="connsiteY626" fmla="*/ 50284 h 174295"/>
                <a:gd name="connsiteX627" fmla="*/ 1210575 w 2165276"/>
                <a:gd name="connsiteY627" fmla="*/ 55444 h 174295"/>
                <a:gd name="connsiteX628" fmla="*/ 1208181 w 2165276"/>
                <a:gd name="connsiteY628" fmla="*/ 57032 h 174295"/>
                <a:gd name="connsiteX629" fmla="*/ 1185235 w 2165276"/>
                <a:gd name="connsiteY629" fmla="*/ 57032 h 174295"/>
                <a:gd name="connsiteX630" fmla="*/ 1185235 w 2165276"/>
                <a:gd name="connsiteY630" fmla="*/ 106919 h 174295"/>
                <a:gd name="connsiteX631" fmla="*/ 1187964 w 2165276"/>
                <a:gd name="connsiteY631" fmla="*/ 120873 h 174295"/>
                <a:gd name="connsiteX632" fmla="*/ 1197750 w 2165276"/>
                <a:gd name="connsiteY632" fmla="*/ 125599 h 174295"/>
                <a:gd name="connsiteX633" fmla="*/ 1201831 w 2165276"/>
                <a:gd name="connsiteY633" fmla="*/ 125152 h 174295"/>
                <a:gd name="connsiteX634" fmla="*/ 1205006 w 2165276"/>
                <a:gd name="connsiteY634" fmla="*/ 124209 h 174295"/>
                <a:gd name="connsiteX635" fmla="*/ 1207388 w 2165276"/>
                <a:gd name="connsiteY635" fmla="*/ 123267 h 174295"/>
                <a:gd name="connsiteX636" fmla="*/ 1209174 w 2165276"/>
                <a:gd name="connsiteY636" fmla="*/ 122820 h 174295"/>
                <a:gd name="connsiteX637" fmla="*/ 1210129 w 2165276"/>
                <a:gd name="connsiteY637" fmla="*/ 123068 h 174295"/>
                <a:gd name="connsiteX638" fmla="*/ 1210823 w 2165276"/>
                <a:gd name="connsiteY638" fmla="*/ 124011 h 174295"/>
                <a:gd name="connsiteX639" fmla="*/ 1211270 w 2165276"/>
                <a:gd name="connsiteY639" fmla="*/ 125896 h 174295"/>
                <a:gd name="connsiteX640" fmla="*/ 1211468 w 2165276"/>
                <a:gd name="connsiteY640" fmla="*/ 128873 h 174295"/>
                <a:gd name="connsiteX641" fmla="*/ 1307236 w 2165276"/>
                <a:gd name="connsiteY641" fmla="*/ 86850 h 174295"/>
                <a:gd name="connsiteX642" fmla="*/ 1305289 w 2165276"/>
                <a:gd name="connsiteY642" fmla="*/ 92357 h 174295"/>
                <a:gd name="connsiteX643" fmla="*/ 1300849 w 2165276"/>
                <a:gd name="connsiteY643" fmla="*/ 93994 h 174295"/>
                <a:gd name="connsiteX644" fmla="*/ 1241956 w 2165276"/>
                <a:gd name="connsiteY644" fmla="*/ 93994 h 174295"/>
                <a:gd name="connsiteX645" fmla="*/ 1243457 w 2165276"/>
                <a:gd name="connsiteY645" fmla="*/ 107415 h 174295"/>
                <a:gd name="connsiteX646" fmla="*/ 1248443 w 2165276"/>
                <a:gd name="connsiteY646" fmla="*/ 117648 h 174295"/>
                <a:gd name="connsiteX647" fmla="*/ 1257535 w 2165276"/>
                <a:gd name="connsiteY647" fmla="*/ 124209 h 174295"/>
                <a:gd name="connsiteX648" fmla="*/ 1271204 w 2165276"/>
                <a:gd name="connsiteY648" fmla="*/ 126491 h 174295"/>
                <a:gd name="connsiteX649" fmla="*/ 1282591 w 2165276"/>
                <a:gd name="connsiteY649" fmla="*/ 125450 h 174295"/>
                <a:gd name="connsiteX650" fmla="*/ 1291223 w 2165276"/>
                <a:gd name="connsiteY650" fmla="*/ 123118 h 174295"/>
                <a:gd name="connsiteX651" fmla="*/ 1297214 w 2165276"/>
                <a:gd name="connsiteY651" fmla="*/ 120774 h 174295"/>
                <a:gd name="connsiteX652" fmla="*/ 1300762 w 2165276"/>
                <a:gd name="connsiteY652" fmla="*/ 119732 h 174295"/>
                <a:gd name="connsiteX653" fmla="*/ 1302014 w 2165276"/>
                <a:gd name="connsiteY653" fmla="*/ 120079 h 174295"/>
                <a:gd name="connsiteX654" fmla="*/ 1302858 w 2165276"/>
                <a:gd name="connsiteY654" fmla="*/ 121121 h 174295"/>
                <a:gd name="connsiteX655" fmla="*/ 1303304 w 2165276"/>
                <a:gd name="connsiteY655" fmla="*/ 123068 h 174295"/>
                <a:gd name="connsiteX656" fmla="*/ 1303466 w 2165276"/>
                <a:gd name="connsiteY656" fmla="*/ 126095 h 174295"/>
                <a:gd name="connsiteX657" fmla="*/ 1303366 w 2165276"/>
                <a:gd name="connsiteY657" fmla="*/ 128327 h 174295"/>
                <a:gd name="connsiteX658" fmla="*/ 1303118 w 2165276"/>
                <a:gd name="connsiteY658" fmla="*/ 130014 h 174295"/>
                <a:gd name="connsiteX659" fmla="*/ 1302611 w 2165276"/>
                <a:gd name="connsiteY659" fmla="*/ 131366 h 174295"/>
                <a:gd name="connsiteX660" fmla="*/ 1301718 w 2165276"/>
                <a:gd name="connsiteY660" fmla="*/ 132507 h 174295"/>
                <a:gd name="connsiteX661" fmla="*/ 1298493 w 2165276"/>
                <a:gd name="connsiteY661" fmla="*/ 134294 h 174295"/>
                <a:gd name="connsiteX662" fmla="*/ 1291534 w 2165276"/>
                <a:gd name="connsiteY662" fmla="*/ 136725 h 174295"/>
                <a:gd name="connsiteX663" fmla="*/ 1281649 w 2165276"/>
                <a:gd name="connsiteY663" fmla="*/ 138858 h 174295"/>
                <a:gd name="connsiteX664" fmla="*/ 1269679 w 2165276"/>
                <a:gd name="connsiteY664" fmla="*/ 139801 h 174295"/>
                <a:gd name="connsiteX665" fmla="*/ 1250354 w 2165276"/>
                <a:gd name="connsiteY665" fmla="*/ 136725 h 174295"/>
                <a:gd name="connsiteX666" fmla="*/ 1236388 w 2165276"/>
                <a:gd name="connsiteY666" fmla="*/ 127584 h 174295"/>
                <a:gd name="connsiteX667" fmla="*/ 1227842 w 2165276"/>
                <a:gd name="connsiteY667" fmla="*/ 112377 h 174295"/>
                <a:gd name="connsiteX668" fmla="*/ 1224964 w 2165276"/>
                <a:gd name="connsiteY668" fmla="*/ 91117 h 174295"/>
                <a:gd name="connsiteX669" fmla="*/ 1227941 w 2165276"/>
                <a:gd name="connsiteY669" fmla="*/ 70403 h 174295"/>
                <a:gd name="connsiteX670" fmla="*/ 1236537 w 2165276"/>
                <a:gd name="connsiteY670" fmla="*/ 54800 h 174295"/>
                <a:gd name="connsiteX671" fmla="*/ 1250106 w 2165276"/>
                <a:gd name="connsiteY671" fmla="*/ 44963 h 174295"/>
                <a:gd name="connsiteX672" fmla="*/ 1267893 w 2165276"/>
                <a:gd name="connsiteY672" fmla="*/ 41540 h 174295"/>
                <a:gd name="connsiteX673" fmla="*/ 1285829 w 2165276"/>
                <a:gd name="connsiteY673" fmla="*/ 44914 h 174295"/>
                <a:gd name="connsiteX674" fmla="*/ 1297997 w 2165276"/>
                <a:gd name="connsiteY674" fmla="*/ 54006 h 174295"/>
                <a:gd name="connsiteX675" fmla="*/ 1305005 w 2165276"/>
                <a:gd name="connsiteY675" fmla="*/ 67426 h 174295"/>
                <a:gd name="connsiteX676" fmla="*/ 1307237 w 2165276"/>
                <a:gd name="connsiteY676" fmla="*/ 83861 h 174295"/>
                <a:gd name="connsiteX677" fmla="*/ 1290740 w 2165276"/>
                <a:gd name="connsiteY677" fmla="*/ 81975 h 174295"/>
                <a:gd name="connsiteX678" fmla="*/ 1284997 w 2165276"/>
                <a:gd name="connsiteY678" fmla="*/ 61708 h 174295"/>
                <a:gd name="connsiteX679" fmla="*/ 1267049 w 2165276"/>
                <a:gd name="connsiteY679" fmla="*/ 54352 h 174295"/>
                <a:gd name="connsiteX680" fmla="*/ 1256357 w 2165276"/>
                <a:gd name="connsiteY680" fmla="*/ 56634 h 174295"/>
                <a:gd name="connsiteX681" fmla="*/ 1248654 w 2165276"/>
                <a:gd name="connsiteY681" fmla="*/ 62700 h 174295"/>
                <a:gd name="connsiteX682" fmla="*/ 1243854 w 2165276"/>
                <a:gd name="connsiteY682" fmla="*/ 71494 h 174295"/>
                <a:gd name="connsiteX683" fmla="*/ 1241956 w 2165276"/>
                <a:gd name="connsiteY683" fmla="*/ 81975 h 174295"/>
                <a:gd name="connsiteX684" fmla="*/ 1510829 w 2165276"/>
                <a:gd name="connsiteY684" fmla="*/ 135435 h 174295"/>
                <a:gd name="connsiteX685" fmla="*/ 1510432 w 2165276"/>
                <a:gd name="connsiteY685" fmla="*/ 136774 h 174295"/>
                <a:gd name="connsiteX686" fmla="*/ 1509142 w 2165276"/>
                <a:gd name="connsiteY686" fmla="*/ 137717 h 174295"/>
                <a:gd name="connsiteX687" fmla="*/ 1506661 w 2165276"/>
                <a:gd name="connsiteY687" fmla="*/ 138312 h 174295"/>
                <a:gd name="connsiteX688" fmla="*/ 1502679 w 2165276"/>
                <a:gd name="connsiteY688" fmla="*/ 138511 h 174295"/>
                <a:gd name="connsiteX689" fmla="*/ 1498611 w 2165276"/>
                <a:gd name="connsiteY689" fmla="*/ 138312 h 174295"/>
                <a:gd name="connsiteX690" fmla="*/ 1496068 w 2165276"/>
                <a:gd name="connsiteY690" fmla="*/ 137717 h 174295"/>
                <a:gd name="connsiteX691" fmla="*/ 1494729 w 2165276"/>
                <a:gd name="connsiteY691" fmla="*/ 136774 h 174295"/>
                <a:gd name="connsiteX692" fmla="*/ 1494332 w 2165276"/>
                <a:gd name="connsiteY692" fmla="*/ 135435 h 174295"/>
                <a:gd name="connsiteX693" fmla="*/ 1494332 w 2165276"/>
                <a:gd name="connsiteY693" fmla="*/ 81082 h 174295"/>
                <a:gd name="connsiteX694" fmla="*/ 1493339 w 2165276"/>
                <a:gd name="connsiteY694" fmla="*/ 70750 h 174295"/>
                <a:gd name="connsiteX695" fmla="*/ 1490164 w 2165276"/>
                <a:gd name="connsiteY695" fmla="*/ 62700 h 174295"/>
                <a:gd name="connsiteX696" fmla="*/ 1484595 w 2165276"/>
                <a:gd name="connsiteY696" fmla="*/ 57528 h 174295"/>
                <a:gd name="connsiteX697" fmla="*/ 1476644 w 2165276"/>
                <a:gd name="connsiteY697" fmla="*/ 55742 h 174295"/>
                <a:gd name="connsiteX698" fmla="*/ 1465270 w 2165276"/>
                <a:gd name="connsiteY698" fmla="*/ 60120 h 174295"/>
                <a:gd name="connsiteX699" fmla="*/ 1452705 w 2165276"/>
                <a:gd name="connsiteY699" fmla="*/ 72933 h 174295"/>
                <a:gd name="connsiteX700" fmla="*/ 1452705 w 2165276"/>
                <a:gd name="connsiteY700" fmla="*/ 135435 h 174295"/>
                <a:gd name="connsiteX701" fmla="*/ 1452308 w 2165276"/>
                <a:gd name="connsiteY701" fmla="*/ 136774 h 174295"/>
                <a:gd name="connsiteX702" fmla="*/ 1450969 w 2165276"/>
                <a:gd name="connsiteY702" fmla="*/ 137717 h 174295"/>
                <a:gd name="connsiteX703" fmla="*/ 1448426 w 2165276"/>
                <a:gd name="connsiteY703" fmla="*/ 138312 h 174295"/>
                <a:gd name="connsiteX704" fmla="*/ 1444457 w 2165276"/>
                <a:gd name="connsiteY704" fmla="*/ 138511 h 174295"/>
                <a:gd name="connsiteX705" fmla="*/ 1440525 w 2165276"/>
                <a:gd name="connsiteY705" fmla="*/ 138312 h 174295"/>
                <a:gd name="connsiteX706" fmla="*/ 1437945 w 2165276"/>
                <a:gd name="connsiteY706" fmla="*/ 137717 h 174295"/>
                <a:gd name="connsiteX707" fmla="*/ 1436655 w 2165276"/>
                <a:gd name="connsiteY707" fmla="*/ 136774 h 174295"/>
                <a:gd name="connsiteX708" fmla="*/ 1436308 w 2165276"/>
                <a:gd name="connsiteY708" fmla="*/ 135435 h 174295"/>
                <a:gd name="connsiteX709" fmla="*/ 1436308 w 2165276"/>
                <a:gd name="connsiteY709" fmla="*/ 81082 h 174295"/>
                <a:gd name="connsiteX710" fmla="*/ 1435216 w 2165276"/>
                <a:gd name="connsiteY710" fmla="*/ 70750 h 174295"/>
                <a:gd name="connsiteX711" fmla="*/ 1431942 w 2165276"/>
                <a:gd name="connsiteY711" fmla="*/ 62700 h 174295"/>
                <a:gd name="connsiteX712" fmla="*/ 1426422 w 2165276"/>
                <a:gd name="connsiteY712" fmla="*/ 57528 h 174295"/>
                <a:gd name="connsiteX713" fmla="*/ 1418521 w 2165276"/>
                <a:gd name="connsiteY713" fmla="*/ 55742 h 174295"/>
                <a:gd name="connsiteX714" fmla="*/ 1407097 w 2165276"/>
                <a:gd name="connsiteY714" fmla="*/ 60120 h 174295"/>
                <a:gd name="connsiteX715" fmla="*/ 1394570 w 2165276"/>
                <a:gd name="connsiteY715" fmla="*/ 72933 h 174295"/>
                <a:gd name="connsiteX716" fmla="*/ 1394570 w 2165276"/>
                <a:gd name="connsiteY716" fmla="*/ 135435 h 174295"/>
                <a:gd name="connsiteX717" fmla="*/ 1394173 w 2165276"/>
                <a:gd name="connsiteY717" fmla="*/ 136774 h 174295"/>
                <a:gd name="connsiteX718" fmla="*/ 1392883 w 2165276"/>
                <a:gd name="connsiteY718" fmla="*/ 137717 h 174295"/>
                <a:gd name="connsiteX719" fmla="*/ 1390402 w 2165276"/>
                <a:gd name="connsiteY719" fmla="*/ 138312 h 174295"/>
                <a:gd name="connsiteX720" fmla="*/ 1386334 w 2165276"/>
                <a:gd name="connsiteY720" fmla="*/ 138511 h 174295"/>
                <a:gd name="connsiteX721" fmla="*/ 1382352 w 2165276"/>
                <a:gd name="connsiteY721" fmla="*/ 138312 h 174295"/>
                <a:gd name="connsiteX722" fmla="*/ 1379822 w 2165276"/>
                <a:gd name="connsiteY722" fmla="*/ 137717 h 174295"/>
                <a:gd name="connsiteX723" fmla="*/ 1378532 w 2165276"/>
                <a:gd name="connsiteY723" fmla="*/ 136774 h 174295"/>
                <a:gd name="connsiteX724" fmla="*/ 1378185 w 2165276"/>
                <a:gd name="connsiteY724" fmla="*/ 135435 h 174295"/>
                <a:gd name="connsiteX725" fmla="*/ 1378185 w 2165276"/>
                <a:gd name="connsiteY725" fmla="*/ 46005 h 174295"/>
                <a:gd name="connsiteX726" fmla="*/ 1378482 w 2165276"/>
                <a:gd name="connsiteY726" fmla="*/ 44665 h 174295"/>
                <a:gd name="connsiteX727" fmla="*/ 1379673 w 2165276"/>
                <a:gd name="connsiteY727" fmla="*/ 43673 h 174295"/>
                <a:gd name="connsiteX728" fmla="*/ 1381955 w 2165276"/>
                <a:gd name="connsiteY728" fmla="*/ 43078 h 174295"/>
                <a:gd name="connsiteX729" fmla="*/ 1385627 w 2165276"/>
                <a:gd name="connsiteY729" fmla="*/ 42929 h 174295"/>
                <a:gd name="connsiteX730" fmla="*/ 1389261 w 2165276"/>
                <a:gd name="connsiteY730" fmla="*/ 43078 h 174295"/>
                <a:gd name="connsiteX731" fmla="*/ 1391494 w 2165276"/>
                <a:gd name="connsiteY731" fmla="*/ 43674 h 174295"/>
                <a:gd name="connsiteX732" fmla="*/ 1392635 w 2165276"/>
                <a:gd name="connsiteY732" fmla="*/ 44666 h 174295"/>
                <a:gd name="connsiteX733" fmla="*/ 1392982 w 2165276"/>
                <a:gd name="connsiteY733" fmla="*/ 46005 h 174295"/>
                <a:gd name="connsiteX734" fmla="*/ 1392982 w 2165276"/>
                <a:gd name="connsiteY734" fmla="*/ 57838 h 174295"/>
                <a:gd name="connsiteX735" fmla="*/ 1407643 w 2165276"/>
                <a:gd name="connsiteY735" fmla="*/ 45460 h 174295"/>
                <a:gd name="connsiteX736" fmla="*/ 1421994 w 2165276"/>
                <a:gd name="connsiteY736" fmla="*/ 41540 h 174295"/>
                <a:gd name="connsiteX737" fmla="*/ 1431991 w 2165276"/>
                <a:gd name="connsiteY737" fmla="*/ 42830 h 174295"/>
                <a:gd name="connsiteX738" fmla="*/ 1439781 w 2165276"/>
                <a:gd name="connsiteY738" fmla="*/ 46452 h 174295"/>
                <a:gd name="connsiteX739" fmla="*/ 1445549 w 2165276"/>
                <a:gd name="connsiteY739" fmla="*/ 52021 h 174295"/>
                <a:gd name="connsiteX740" fmla="*/ 1449518 w 2165276"/>
                <a:gd name="connsiteY740" fmla="*/ 59228 h 174295"/>
                <a:gd name="connsiteX741" fmla="*/ 1458014 w 2165276"/>
                <a:gd name="connsiteY741" fmla="*/ 50979 h 174295"/>
                <a:gd name="connsiteX742" fmla="*/ 1465766 w 2165276"/>
                <a:gd name="connsiteY742" fmla="*/ 45509 h 174295"/>
                <a:gd name="connsiteX743" fmla="*/ 1473022 w 2165276"/>
                <a:gd name="connsiteY743" fmla="*/ 42483 h 174295"/>
                <a:gd name="connsiteX744" fmla="*/ 1480130 w 2165276"/>
                <a:gd name="connsiteY744" fmla="*/ 41540 h 174295"/>
                <a:gd name="connsiteX745" fmla="*/ 1494629 w 2165276"/>
                <a:gd name="connsiteY745" fmla="*/ 44567 h 174295"/>
                <a:gd name="connsiteX746" fmla="*/ 1504118 w 2165276"/>
                <a:gd name="connsiteY746" fmla="*/ 52666 h 174295"/>
                <a:gd name="connsiteX747" fmla="*/ 1509290 w 2165276"/>
                <a:gd name="connsiteY747" fmla="*/ 64536 h 174295"/>
                <a:gd name="connsiteX748" fmla="*/ 1510829 w 2165276"/>
                <a:gd name="connsiteY748" fmla="*/ 78900 h 174295"/>
                <a:gd name="connsiteX749" fmla="*/ 1617053 w 2165276"/>
                <a:gd name="connsiteY749" fmla="*/ 86850 h 174295"/>
                <a:gd name="connsiteX750" fmla="*/ 1615105 w 2165276"/>
                <a:gd name="connsiteY750" fmla="*/ 92357 h 174295"/>
                <a:gd name="connsiteX751" fmla="*/ 1610665 w 2165276"/>
                <a:gd name="connsiteY751" fmla="*/ 93994 h 174295"/>
                <a:gd name="connsiteX752" fmla="*/ 1551773 w 2165276"/>
                <a:gd name="connsiteY752" fmla="*/ 93994 h 174295"/>
                <a:gd name="connsiteX753" fmla="*/ 1553273 w 2165276"/>
                <a:gd name="connsiteY753" fmla="*/ 107415 h 174295"/>
                <a:gd name="connsiteX754" fmla="*/ 1558260 w 2165276"/>
                <a:gd name="connsiteY754" fmla="*/ 117648 h 174295"/>
                <a:gd name="connsiteX755" fmla="*/ 1567352 w 2165276"/>
                <a:gd name="connsiteY755" fmla="*/ 124209 h 174295"/>
                <a:gd name="connsiteX756" fmla="*/ 1581020 w 2165276"/>
                <a:gd name="connsiteY756" fmla="*/ 126492 h 174295"/>
                <a:gd name="connsiteX757" fmla="*/ 1592407 w 2165276"/>
                <a:gd name="connsiteY757" fmla="*/ 125450 h 174295"/>
                <a:gd name="connsiteX758" fmla="*/ 1601040 w 2165276"/>
                <a:gd name="connsiteY758" fmla="*/ 123118 h 174295"/>
                <a:gd name="connsiteX759" fmla="*/ 1607031 w 2165276"/>
                <a:gd name="connsiteY759" fmla="*/ 120774 h 174295"/>
                <a:gd name="connsiteX760" fmla="*/ 1610578 w 2165276"/>
                <a:gd name="connsiteY760" fmla="*/ 119733 h 174295"/>
                <a:gd name="connsiteX761" fmla="*/ 1611831 w 2165276"/>
                <a:gd name="connsiteY761" fmla="*/ 120080 h 174295"/>
                <a:gd name="connsiteX762" fmla="*/ 1612674 w 2165276"/>
                <a:gd name="connsiteY762" fmla="*/ 121121 h 174295"/>
                <a:gd name="connsiteX763" fmla="*/ 1613121 w 2165276"/>
                <a:gd name="connsiteY763" fmla="*/ 123069 h 174295"/>
                <a:gd name="connsiteX764" fmla="*/ 1613282 w 2165276"/>
                <a:gd name="connsiteY764" fmla="*/ 126095 h 174295"/>
                <a:gd name="connsiteX765" fmla="*/ 1613183 w 2165276"/>
                <a:gd name="connsiteY765" fmla="*/ 128328 h 174295"/>
                <a:gd name="connsiteX766" fmla="*/ 1612935 w 2165276"/>
                <a:gd name="connsiteY766" fmla="*/ 130015 h 174295"/>
                <a:gd name="connsiteX767" fmla="*/ 1612427 w 2165276"/>
                <a:gd name="connsiteY767" fmla="*/ 131367 h 174295"/>
                <a:gd name="connsiteX768" fmla="*/ 1611534 w 2165276"/>
                <a:gd name="connsiteY768" fmla="*/ 132508 h 174295"/>
                <a:gd name="connsiteX769" fmla="*/ 1608309 w 2165276"/>
                <a:gd name="connsiteY769" fmla="*/ 134294 h 174295"/>
                <a:gd name="connsiteX770" fmla="*/ 1601350 w 2165276"/>
                <a:gd name="connsiteY770" fmla="*/ 136725 h 174295"/>
                <a:gd name="connsiteX771" fmla="*/ 1591465 w 2165276"/>
                <a:gd name="connsiteY771" fmla="*/ 138859 h 174295"/>
                <a:gd name="connsiteX772" fmla="*/ 1579495 w 2165276"/>
                <a:gd name="connsiteY772" fmla="*/ 139802 h 174295"/>
                <a:gd name="connsiteX773" fmla="*/ 1560171 w 2165276"/>
                <a:gd name="connsiteY773" fmla="*/ 136725 h 174295"/>
                <a:gd name="connsiteX774" fmla="*/ 1546204 w 2165276"/>
                <a:gd name="connsiteY774" fmla="*/ 127584 h 174295"/>
                <a:gd name="connsiteX775" fmla="*/ 1537658 w 2165276"/>
                <a:gd name="connsiteY775" fmla="*/ 112377 h 174295"/>
                <a:gd name="connsiteX776" fmla="*/ 1534781 w 2165276"/>
                <a:gd name="connsiteY776" fmla="*/ 91118 h 174295"/>
                <a:gd name="connsiteX777" fmla="*/ 1537757 w 2165276"/>
                <a:gd name="connsiteY777" fmla="*/ 70404 h 174295"/>
                <a:gd name="connsiteX778" fmla="*/ 1546353 w 2165276"/>
                <a:gd name="connsiteY778" fmla="*/ 54800 h 174295"/>
                <a:gd name="connsiteX779" fmla="*/ 1559923 w 2165276"/>
                <a:gd name="connsiteY779" fmla="*/ 44964 h 174295"/>
                <a:gd name="connsiteX780" fmla="*/ 1577709 w 2165276"/>
                <a:gd name="connsiteY780" fmla="*/ 41540 h 174295"/>
                <a:gd name="connsiteX781" fmla="*/ 1595645 w 2165276"/>
                <a:gd name="connsiteY781" fmla="*/ 44914 h 174295"/>
                <a:gd name="connsiteX782" fmla="*/ 1607813 w 2165276"/>
                <a:gd name="connsiteY782" fmla="*/ 54006 h 174295"/>
                <a:gd name="connsiteX783" fmla="*/ 1614821 w 2165276"/>
                <a:gd name="connsiteY783" fmla="*/ 67427 h 174295"/>
                <a:gd name="connsiteX784" fmla="*/ 1617053 w 2165276"/>
                <a:gd name="connsiteY784" fmla="*/ 83861 h 174295"/>
                <a:gd name="connsiteX785" fmla="*/ 1600556 w 2165276"/>
                <a:gd name="connsiteY785" fmla="*/ 81975 h 174295"/>
                <a:gd name="connsiteX786" fmla="*/ 1594813 w 2165276"/>
                <a:gd name="connsiteY786" fmla="*/ 61708 h 174295"/>
                <a:gd name="connsiteX787" fmla="*/ 1576865 w 2165276"/>
                <a:gd name="connsiteY787" fmla="*/ 54353 h 174295"/>
                <a:gd name="connsiteX788" fmla="*/ 1566173 w 2165276"/>
                <a:gd name="connsiteY788" fmla="*/ 56635 h 174295"/>
                <a:gd name="connsiteX789" fmla="*/ 1558471 w 2165276"/>
                <a:gd name="connsiteY789" fmla="*/ 62700 h 174295"/>
                <a:gd name="connsiteX790" fmla="*/ 1553670 w 2165276"/>
                <a:gd name="connsiteY790" fmla="*/ 71494 h 174295"/>
                <a:gd name="connsiteX791" fmla="*/ 1551773 w 2165276"/>
                <a:gd name="connsiteY791" fmla="*/ 81975 h 174295"/>
                <a:gd name="connsiteX792" fmla="*/ 1718601 w 2165276"/>
                <a:gd name="connsiteY792" fmla="*/ 135435 h 174295"/>
                <a:gd name="connsiteX793" fmla="*/ 1718253 w 2165276"/>
                <a:gd name="connsiteY793" fmla="*/ 136824 h 174295"/>
                <a:gd name="connsiteX794" fmla="*/ 1717063 w 2165276"/>
                <a:gd name="connsiteY794" fmla="*/ 137767 h 174295"/>
                <a:gd name="connsiteX795" fmla="*/ 1714830 w 2165276"/>
                <a:gd name="connsiteY795" fmla="*/ 138313 h 174295"/>
                <a:gd name="connsiteX796" fmla="*/ 1711444 w 2165276"/>
                <a:gd name="connsiteY796" fmla="*/ 138512 h 174295"/>
                <a:gd name="connsiteX797" fmla="*/ 1707971 w 2165276"/>
                <a:gd name="connsiteY797" fmla="*/ 138313 h 174295"/>
                <a:gd name="connsiteX798" fmla="*/ 1705688 w 2165276"/>
                <a:gd name="connsiteY798" fmla="*/ 137767 h 174295"/>
                <a:gd name="connsiteX799" fmla="*/ 1704386 w 2165276"/>
                <a:gd name="connsiteY799" fmla="*/ 136824 h 174295"/>
                <a:gd name="connsiteX800" fmla="*/ 1703989 w 2165276"/>
                <a:gd name="connsiteY800" fmla="*/ 135435 h 174295"/>
                <a:gd name="connsiteX801" fmla="*/ 1703989 w 2165276"/>
                <a:gd name="connsiteY801" fmla="*/ 123614 h 174295"/>
                <a:gd name="connsiteX802" fmla="*/ 1689341 w 2165276"/>
                <a:gd name="connsiteY802" fmla="*/ 135534 h 174295"/>
                <a:gd name="connsiteX803" fmla="*/ 1672695 w 2165276"/>
                <a:gd name="connsiteY803" fmla="*/ 139801 h 174295"/>
                <a:gd name="connsiteX804" fmla="*/ 1655901 w 2165276"/>
                <a:gd name="connsiteY804" fmla="*/ 135981 h 174295"/>
                <a:gd name="connsiteX805" fmla="*/ 1644626 w 2165276"/>
                <a:gd name="connsiteY805" fmla="*/ 125649 h 174295"/>
                <a:gd name="connsiteX806" fmla="*/ 1638312 w 2165276"/>
                <a:gd name="connsiteY806" fmla="*/ 110343 h 174295"/>
                <a:gd name="connsiteX807" fmla="*/ 1636328 w 2165276"/>
                <a:gd name="connsiteY807" fmla="*/ 91811 h 174295"/>
                <a:gd name="connsiteX808" fmla="*/ 1638808 w 2165276"/>
                <a:gd name="connsiteY808" fmla="*/ 70998 h 174295"/>
                <a:gd name="connsiteX809" fmla="*/ 1646164 w 2165276"/>
                <a:gd name="connsiteY809" fmla="*/ 55146 h 174295"/>
                <a:gd name="connsiteX810" fmla="*/ 1658232 w 2165276"/>
                <a:gd name="connsiteY810" fmla="*/ 45062 h 174295"/>
                <a:gd name="connsiteX811" fmla="*/ 1674878 w 2165276"/>
                <a:gd name="connsiteY811" fmla="*/ 41540 h 174295"/>
                <a:gd name="connsiteX812" fmla="*/ 1689241 w 2165276"/>
                <a:gd name="connsiteY812" fmla="*/ 44963 h 174295"/>
                <a:gd name="connsiteX813" fmla="*/ 1702104 w 2165276"/>
                <a:gd name="connsiteY813" fmla="*/ 55048 h 174295"/>
                <a:gd name="connsiteX814" fmla="*/ 1702104 w 2165276"/>
                <a:gd name="connsiteY814" fmla="*/ 3089 h 174295"/>
                <a:gd name="connsiteX815" fmla="*/ 1702451 w 2165276"/>
                <a:gd name="connsiteY815" fmla="*/ 1737 h 174295"/>
                <a:gd name="connsiteX816" fmla="*/ 1703791 w 2165276"/>
                <a:gd name="connsiteY816" fmla="*/ 745 h 174295"/>
                <a:gd name="connsiteX817" fmla="*/ 1706333 w 2165276"/>
                <a:gd name="connsiteY817" fmla="*/ 150 h 174295"/>
                <a:gd name="connsiteX818" fmla="*/ 1710253 w 2165276"/>
                <a:gd name="connsiteY818" fmla="*/ -98 h 174295"/>
                <a:gd name="connsiteX819" fmla="*/ 1714334 w 2165276"/>
                <a:gd name="connsiteY819" fmla="*/ 150 h 174295"/>
                <a:gd name="connsiteX820" fmla="*/ 1716814 w 2165276"/>
                <a:gd name="connsiteY820" fmla="*/ 745 h 174295"/>
                <a:gd name="connsiteX821" fmla="*/ 1718154 w 2165276"/>
                <a:gd name="connsiteY821" fmla="*/ 1737 h 174295"/>
                <a:gd name="connsiteX822" fmla="*/ 1718601 w 2165276"/>
                <a:gd name="connsiteY822" fmla="*/ 3089 h 174295"/>
                <a:gd name="connsiteX823" fmla="*/ 1702104 w 2165276"/>
                <a:gd name="connsiteY823" fmla="*/ 72537 h 174295"/>
                <a:gd name="connsiteX824" fmla="*/ 1689241 w 2165276"/>
                <a:gd name="connsiteY824" fmla="*/ 59972 h 174295"/>
                <a:gd name="connsiteX825" fmla="*/ 1676267 w 2165276"/>
                <a:gd name="connsiteY825" fmla="*/ 55643 h 174295"/>
                <a:gd name="connsiteX826" fmla="*/ 1665637 w 2165276"/>
                <a:gd name="connsiteY826" fmla="*/ 58632 h 174295"/>
                <a:gd name="connsiteX827" fmla="*/ 1658530 w 2165276"/>
                <a:gd name="connsiteY827" fmla="*/ 66471 h 174295"/>
                <a:gd name="connsiteX828" fmla="*/ 1654561 w 2165276"/>
                <a:gd name="connsiteY828" fmla="*/ 77510 h 174295"/>
                <a:gd name="connsiteX829" fmla="*/ 1653321 w 2165276"/>
                <a:gd name="connsiteY829" fmla="*/ 90026 h 174295"/>
                <a:gd name="connsiteX830" fmla="*/ 1654362 w 2165276"/>
                <a:gd name="connsiteY830" fmla="*/ 103235 h 174295"/>
                <a:gd name="connsiteX831" fmla="*/ 1657984 w 2165276"/>
                <a:gd name="connsiteY831" fmla="*/ 114721 h 174295"/>
                <a:gd name="connsiteX832" fmla="*/ 1664842 w 2165276"/>
                <a:gd name="connsiteY832" fmla="*/ 122771 h 174295"/>
                <a:gd name="connsiteX833" fmla="*/ 1675571 w 2165276"/>
                <a:gd name="connsiteY833" fmla="*/ 125797 h 174295"/>
                <a:gd name="connsiteX834" fmla="*/ 1681885 w 2165276"/>
                <a:gd name="connsiteY834" fmla="*/ 124904 h 174295"/>
                <a:gd name="connsiteX835" fmla="*/ 1688099 w 2165276"/>
                <a:gd name="connsiteY835" fmla="*/ 121927 h 174295"/>
                <a:gd name="connsiteX836" fmla="*/ 1694747 w 2165276"/>
                <a:gd name="connsiteY836" fmla="*/ 116507 h 174295"/>
                <a:gd name="connsiteX837" fmla="*/ 1702102 w 2165276"/>
                <a:gd name="connsiteY837" fmla="*/ 108308 h 174295"/>
                <a:gd name="connsiteX838" fmla="*/ 1767198 w 2165276"/>
                <a:gd name="connsiteY838" fmla="*/ 15802 h 174295"/>
                <a:gd name="connsiteX839" fmla="*/ 1765002 w 2165276"/>
                <a:gd name="connsiteY839" fmla="*/ 23654 h 174295"/>
                <a:gd name="connsiteX840" fmla="*/ 1756965 w 2165276"/>
                <a:gd name="connsiteY840" fmla="*/ 25738 h 174295"/>
                <a:gd name="connsiteX841" fmla="*/ 1749064 w 2165276"/>
                <a:gd name="connsiteY841" fmla="*/ 23703 h 174295"/>
                <a:gd name="connsiteX842" fmla="*/ 1746918 w 2165276"/>
                <a:gd name="connsiteY842" fmla="*/ 16001 h 174295"/>
                <a:gd name="connsiteX843" fmla="*/ 1749113 w 2165276"/>
                <a:gd name="connsiteY843" fmla="*/ 8149 h 174295"/>
                <a:gd name="connsiteX844" fmla="*/ 1757163 w 2165276"/>
                <a:gd name="connsiteY844" fmla="*/ 6066 h 174295"/>
                <a:gd name="connsiteX845" fmla="*/ 1765052 w 2165276"/>
                <a:gd name="connsiteY845" fmla="*/ 8100 h 174295"/>
                <a:gd name="connsiteX846" fmla="*/ 1767198 w 2165276"/>
                <a:gd name="connsiteY846" fmla="*/ 15801 h 174295"/>
                <a:gd name="connsiteX847" fmla="*/ 1765300 w 2165276"/>
                <a:gd name="connsiteY847" fmla="*/ 135435 h 174295"/>
                <a:gd name="connsiteX848" fmla="*/ 1764903 w 2165276"/>
                <a:gd name="connsiteY848" fmla="*/ 136775 h 174295"/>
                <a:gd name="connsiteX849" fmla="*/ 1763613 w 2165276"/>
                <a:gd name="connsiteY849" fmla="*/ 137717 h 174295"/>
                <a:gd name="connsiteX850" fmla="*/ 1761132 w 2165276"/>
                <a:gd name="connsiteY850" fmla="*/ 138313 h 174295"/>
                <a:gd name="connsiteX851" fmla="*/ 1757064 w 2165276"/>
                <a:gd name="connsiteY851" fmla="*/ 138511 h 174295"/>
                <a:gd name="connsiteX852" fmla="*/ 1753083 w 2165276"/>
                <a:gd name="connsiteY852" fmla="*/ 138313 h 174295"/>
                <a:gd name="connsiteX853" fmla="*/ 1750552 w 2165276"/>
                <a:gd name="connsiteY853" fmla="*/ 137717 h 174295"/>
                <a:gd name="connsiteX854" fmla="*/ 1749262 w 2165276"/>
                <a:gd name="connsiteY854" fmla="*/ 136775 h 174295"/>
                <a:gd name="connsiteX855" fmla="*/ 1748915 w 2165276"/>
                <a:gd name="connsiteY855" fmla="*/ 135435 h 174295"/>
                <a:gd name="connsiteX856" fmla="*/ 1748915 w 2165276"/>
                <a:gd name="connsiteY856" fmla="*/ 46005 h 174295"/>
                <a:gd name="connsiteX857" fmla="*/ 1750552 w 2165276"/>
                <a:gd name="connsiteY857" fmla="*/ 43723 h 174295"/>
                <a:gd name="connsiteX858" fmla="*/ 1753083 w 2165276"/>
                <a:gd name="connsiteY858" fmla="*/ 43128 h 174295"/>
                <a:gd name="connsiteX859" fmla="*/ 1757064 w 2165276"/>
                <a:gd name="connsiteY859" fmla="*/ 42929 h 174295"/>
                <a:gd name="connsiteX860" fmla="*/ 1761132 w 2165276"/>
                <a:gd name="connsiteY860" fmla="*/ 43128 h 174295"/>
                <a:gd name="connsiteX861" fmla="*/ 1763613 w 2165276"/>
                <a:gd name="connsiteY861" fmla="*/ 43723 h 174295"/>
                <a:gd name="connsiteX862" fmla="*/ 1764903 w 2165276"/>
                <a:gd name="connsiteY862" fmla="*/ 44715 h 174295"/>
                <a:gd name="connsiteX863" fmla="*/ 1765300 w 2165276"/>
                <a:gd name="connsiteY863" fmla="*/ 46005 h 174295"/>
                <a:gd name="connsiteX864" fmla="*/ 1859902 w 2165276"/>
                <a:gd name="connsiteY864" fmla="*/ 121816 h 174295"/>
                <a:gd name="connsiteX865" fmla="*/ 1859803 w 2165276"/>
                <a:gd name="connsiteY865" fmla="*/ 124756 h 174295"/>
                <a:gd name="connsiteX866" fmla="*/ 1859455 w 2165276"/>
                <a:gd name="connsiteY866" fmla="*/ 126839 h 174295"/>
                <a:gd name="connsiteX867" fmla="*/ 1858860 w 2165276"/>
                <a:gd name="connsiteY867" fmla="*/ 128328 h 174295"/>
                <a:gd name="connsiteX868" fmla="*/ 1857260 w 2165276"/>
                <a:gd name="connsiteY868" fmla="*/ 130213 h 174295"/>
                <a:gd name="connsiteX869" fmla="*/ 1853044 w 2165276"/>
                <a:gd name="connsiteY869" fmla="*/ 133302 h 174295"/>
                <a:gd name="connsiteX870" fmla="*/ 1846333 w 2165276"/>
                <a:gd name="connsiteY870" fmla="*/ 136576 h 174295"/>
                <a:gd name="connsiteX871" fmla="*/ 1838234 w 2165276"/>
                <a:gd name="connsiteY871" fmla="*/ 138908 h 174295"/>
                <a:gd name="connsiteX872" fmla="*/ 1829192 w 2165276"/>
                <a:gd name="connsiteY872" fmla="*/ 139801 h 174295"/>
                <a:gd name="connsiteX873" fmla="*/ 1812099 w 2165276"/>
                <a:gd name="connsiteY873" fmla="*/ 136626 h 174295"/>
                <a:gd name="connsiteX874" fmla="*/ 1799634 w 2165276"/>
                <a:gd name="connsiteY874" fmla="*/ 127336 h 174295"/>
                <a:gd name="connsiteX875" fmla="*/ 1791981 w 2165276"/>
                <a:gd name="connsiteY875" fmla="*/ 112327 h 174295"/>
                <a:gd name="connsiteX876" fmla="*/ 1789352 w 2165276"/>
                <a:gd name="connsiteY876" fmla="*/ 91812 h 174295"/>
                <a:gd name="connsiteX877" fmla="*/ 1792577 w 2165276"/>
                <a:gd name="connsiteY877" fmla="*/ 69113 h 174295"/>
                <a:gd name="connsiteX878" fmla="*/ 1801421 w 2165276"/>
                <a:gd name="connsiteY878" fmla="*/ 53559 h 174295"/>
                <a:gd name="connsiteX879" fmla="*/ 1814643 w 2165276"/>
                <a:gd name="connsiteY879" fmla="*/ 44567 h 174295"/>
                <a:gd name="connsiteX880" fmla="*/ 1831090 w 2165276"/>
                <a:gd name="connsiteY880" fmla="*/ 41639 h 174295"/>
                <a:gd name="connsiteX881" fmla="*/ 1839376 w 2165276"/>
                <a:gd name="connsiteY881" fmla="*/ 42433 h 174295"/>
                <a:gd name="connsiteX882" fmla="*/ 1846781 w 2165276"/>
                <a:gd name="connsiteY882" fmla="*/ 44517 h 174295"/>
                <a:gd name="connsiteX883" fmla="*/ 1852796 w 2165276"/>
                <a:gd name="connsiteY883" fmla="*/ 47494 h 174295"/>
                <a:gd name="connsiteX884" fmla="*/ 1856617 w 2165276"/>
                <a:gd name="connsiteY884" fmla="*/ 50384 h 174295"/>
                <a:gd name="connsiteX885" fmla="*/ 1858254 w 2165276"/>
                <a:gd name="connsiteY885" fmla="*/ 52269 h 174295"/>
                <a:gd name="connsiteX886" fmla="*/ 1859011 w 2165276"/>
                <a:gd name="connsiteY886" fmla="*/ 53906 h 174295"/>
                <a:gd name="connsiteX887" fmla="*/ 1859407 w 2165276"/>
                <a:gd name="connsiteY887" fmla="*/ 56040 h 174295"/>
                <a:gd name="connsiteX888" fmla="*/ 1859505 w 2165276"/>
                <a:gd name="connsiteY888" fmla="*/ 59030 h 174295"/>
                <a:gd name="connsiteX889" fmla="*/ 1858612 w 2165276"/>
                <a:gd name="connsiteY889" fmla="*/ 64437 h 174295"/>
                <a:gd name="connsiteX890" fmla="*/ 1856417 w 2165276"/>
                <a:gd name="connsiteY890" fmla="*/ 65976 h 174295"/>
                <a:gd name="connsiteX891" fmla="*/ 1852993 w 2165276"/>
                <a:gd name="connsiteY891" fmla="*/ 64338 h 174295"/>
                <a:gd name="connsiteX892" fmla="*/ 1848069 w 2165276"/>
                <a:gd name="connsiteY892" fmla="*/ 60716 h 174295"/>
                <a:gd name="connsiteX893" fmla="*/ 1840875 w 2165276"/>
                <a:gd name="connsiteY893" fmla="*/ 57082 h 174295"/>
                <a:gd name="connsiteX894" fmla="*/ 1830878 w 2165276"/>
                <a:gd name="connsiteY894" fmla="*/ 55445 h 174295"/>
                <a:gd name="connsiteX895" fmla="*/ 1812756 w 2165276"/>
                <a:gd name="connsiteY895" fmla="*/ 64537 h 174295"/>
                <a:gd name="connsiteX896" fmla="*/ 1806443 w 2165276"/>
                <a:gd name="connsiteY896" fmla="*/ 90919 h 174295"/>
                <a:gd name="connsiteX897" fmla="*/ 1808080 w 2165276"/>
                <a:gd name="connsiteY897" fmla="*/ 106076 h 174295"/>
                <a:gd name="connsiteX898" fmla="*/ 1812905 w 2165276"/>
                <a:gd name="connsiteY898" fmla="*/ 116954 h 174295"/>
                <a:gd name="connsiteX899" fmla="*/ 1820694 w 2165276"/>
                <a:gd name="connsiteY899" fmla="*/ 123466 h 174295"/>
                <a:gd name="connsiteX900" fmla="*/ 1831287 w 2165276"/>
                <a:gd name="connsiteY900" fmla="*/ 125600 h 174295"/>
                <a:gd name="connsiteX901" fmla="*/ 1841222 w 2165276"/>
                <a:gd name="connsiteY901" fmla="*/ 123814 h 174295"/>
                <a:gd name="connsiteX902" fmla="*/ 1848614 w 2165276"/>
                <a:gd name="connsiteY902" fmla="*/ 119882 h 174295"/>
                <a:gd name="connsiteX903" fmla="*/ 1853886 w 2165276"/>
                <a:gd name="connsiteY903" fmla="*/ 116012 h 174295"/>
                <a:gd name="connsiteX904" fmla="*/ 1857210 w 2165276"/>
                <a:gd name="connsiteY904" fmla="*/ 114275 h 174295"/>
                <a:gd name="connsiteX905" fmla="*/ 1858400 w 2165276"/>
                <a:gd name="connsiteY905" fmla="*/ 114672 h 174295"/>
                <a:gd name="connsiteX906" fmla="*/ 1859256 w 2165276"/>
                <a:gd name="connsiteY906" fmla="*/ 116012 h 174295"/>
                <a:gd name="connsiteX907" fmla="*/ 1859752 w 2165276"/>
                <a:gd name="connsiteY907" fmla="*/ 118393 h 174295"/>
                <a:gd name="connsiteX908" fmla="*/ 1859902 w 2165276"/>
                <a:gd name="connsiteY908" fmla="*/ 121815 h 174295"/>
                <a:gd name="connsiteX909" fmla="*/ 1947335 w 2165276"/>
                <a:gd name="connsiteY909" fmla="*/ 135534 h 174295"/>
                <a:gd name="connsiteX910" fmla="*/ 1946541 w 2165276"/>
                <a:gd name="connsiteY910" fmla="*/ 137320 h 174295"/>
                <a:gd name="connsiteX911" fmla="*/ 1944358 w 2165276"/>
                <a:gd name="connsiteY911" fmla="*/ 138213 h 174295"/>
                <a:gd name="connsiteX912" fmla="*/ 1940277 w 2165276"/>
                <a:gd name="connsiteY912" fmla="*/ 138511 h 174295"/>
                <a:gd name="connsiteX913" fmla="*/ 1936159 w 2165276"/>
                <a:gd name="connsiteY913" fmla="*/ 138213 h 174295"/>
                <a:gd name="connsiteX914" fmla="*/ 1933926 w 2165276"/>
                <a:gd name="connsiteY914" fmla="*/ 137320 h 174295"/>
                <a:gd name="connsiteX915" fmla="*/ 1933219 w 2165276"/>
                <a:gd name="connsiteY915" fmla="*/ 135534 h 174295"/>
                <a:gd name="connsiteX916" fmla="*/ 1933219 w 2165276"/>
                <a:gd name="connsiteY916" fmla="*/ 126591 h 174295"/>
                <a:gd name="connsiteX917" fmla="*/ 1920159 w 2165276"/>
                <a:gd name="connsiteY917" fmla="*/ 136328 h 174295"/>
                <a:gd name="connsiteX918" fmla="*/ 1904902 w 2165276"/>
                <a:gd name="connsiteY918" fmla="*/ 139801 h 174295"/>
                <a:gd name="connsiteX919" fmla="*/ 1892139 w 2165276"/>
                <a:gd name="connsiteY919" fmla="*/ 137965 h 174295"/>
                <a:gd name="connsiteX920" fmla="*/ 1882402 w 2165276"/>
                <a:gd name="connsiteY920" fmla="*/ 132656 h 174295"/>
                <a:gd name="connsiteX921" fmla="*/ 1876138 w 2165276"/>
                <a:gd name="connsiteY921" fmla="*/ 124110 h 174295"/>
                <a:gd name="connsiteX922" fmla="*/ 1873906 w 2165276"/>
                <a:gd name="connsiteY922" fmla="*/ 112575 h 174295"/>
                <a:gd name="connsiteX923" fmla="*/ 1876982 w 2165276"/>
                <a:gd name="connsiteY923" fmla="*/ 99464 h 174295"/>
                <a:gd name="connsiteX924" fmla="*/ 1885825 w 2165276"/>
                <a:gd name="connsiteY924" fmla="*/ 90224 h 174295"/>
                <a:gd name="connsiteX925" fmla="*/ 1899941 w 2165276"/>
                <a:gd name="connsiteY925" fmla="*/ 84704 h 174295"/>
                <a:gd name="connsiteX926" fmla="*/ 1918720 w 2165276"/>
                <a:gd name="connsiteY926" fmla="*/ 82868 h 174295"/>
                <a:gd name="connsiteX927" fmla="*/ 1931036 w 2165276"/>
                <a:gd name="connsiteY927" fmla="*/ 82868 h 174295"/>
                <a:gd name="connsiteX928" fmla="*/ 1931036 w 2165276"/>
                <a:gd name="connsiteY928" fmla="*/ 75910 h 174295"/>
                <a:gd name="connsiteX929" fmla="*/ 1929945 w 2165276"/>
                <a:gd name="connsiteY929" fmla="*/ 66769 h 174295"/>
                <a:gd name="connsiteX930" fmla="*/ 1926422 w 2165276"/>
                <a:gd name="connsiteY930" fmla="*/ 60170 h 174295"/>
                <a:gd name="connsiteX931" fmla="*/ 1920109 w 2165276"/>
                <a:gd name="connsiteY931" fmla="*/ 56188 h 174295"/>
                <a:gd name="connsiteX932" fmla="*/ 1910571 w 2165276"/>
                <a:gd name="connsiteY932" fmla="*/ 54849 h 174295"/>
                <a:gd name="connsiteX933" fmla="*/ 1899693 w 2165276"/>
                <a:gd name="connsiteY933" fmla="*/ 56288 h 174295"/>
                <a:gd name="connsiteX934" fmla="*/ 1891247 w 2165276"/>
                <a:gd name="connsiteY934" fmla="*/ 59476 h 174295"/>
                <a:gd name="connsiteX935" fmla="*/ 1885180 w 2165276"/>
                <a:gd name="connsiteY935" fmla="*/ 62651 h 174295"/>
                <a:gd name="connsiteX936" fmla="*/ 1881559 w 2165276"/>
                <a:gd name="connsiteY936" fmla="*/ 64089 h 174295"/>
                <a:gd name="connsiteX937" fmla="*/ 1880169 w 2165276"/>
                <a:gd name="connsiteY937" fmla="*/ 63692 h 174295"/>
                <a:gd name="connsiteX938" fmla="*/ 1879128 w 2165276"/>
                <a:gd name="connsiteY938" fmla="*/ 62502 h 174295"/>
                <a:gd name="connsiteX939" fmla="*/ 1878471 w 2165276"/>
                <a:gd name="connsiteY939" fmla="*/ 60468 h 174295"/>
                <a:gd name="connsiteX940" fmla="*/ 1878272 w 2165276"/>
                <a:gd name="connsiteY940" fmla="*/ 57739 h 174295"/>
                <a:gd name="connsiteX941" fmla="*/ 1878632 w 2165276"/>
                <a:gd name="connsiteY941" fmla="*/ 53807 h 174295"/>
                <a:gd name="connsiteX942" fmla="*/ 1880319 w 2165276"/>
                <a:gd name="connsiteY942" fmla="*/ 51078 h 174295"/>
                <a:gd name="connsiteX943" fmla="*/ 1884933 w 2165276"/>
                <a:gd name="connsiteY943" fmla="*/ 48039 h 174295"/>
                <a:gd name="connsiteX944" fmla="*/ 1892487 w 2165276"/>
                <a:gd name="connsiteY944" fmla="*/ 44864 h 174295"/>
                <a:gd name="connsiteX945" fmla="*/ 1901827 w 2165276"/>
                <a:gd name="connsiteY945" fmla="*/ 42482 h 174295"/>
                <a:gd name="connsiteX946" fmla="*/ 1912060 w 2165276"/>
                <a:gd name="connsiteY946" fmla="*/ 41540 h 174295"/>
                <a:gd name="connsiteX947" fmla="*/ 1928457 w 2165276"/>
                <a:gd name="connsiteY947" fmla="*/ 43723 h 174295"/>
                <a:gd name="connsiteX948" fmla="*/ 1939385 w 2165276"/>
                <a:gd name="connsiteY948" fmla="*/ 50135 h 174295"/>
                <a:gd name="connsiteX949" fmla="*/ 1945450 w 2165276"/>
                <a:gd name="connsiteY949" fmla="*/ 60616 h 174295"/>
                <a:gd name="connsiteX950" fmla="*/ 1947336 w 2165276"/>
                <a:gd name="connsiteY950" fmla="*/ 75215 h 174295"/>
                <a:gd name="connsiteX951" fmla="*/ 1931036 w 2165276"/>
                <a:gd name="connsiteY951" fmla="*/ 94702 h 174295"/>
                <a:gd name="connsiteX952" fmla="*/ 1917033 w 2165276"/>
                <a:gd name="connsiteY952" fmla="*/ 94702 h 174295"/>
                <a:gd name="connsiteX953" fmla="*/ 1905299 w 2165276"/>
                <a:gd name="connsiteY953" fmla="*/ 95843 h 174295"/>
                <a:gd name="connsiteX954" fmla="*/ 1897063 w 2165276"/>
                <a:gd name="connsiteY954" fmla="*/ 99217 h 174295"/>
                <a:gd name="connsiteX955" fmla="*/ 1892238 w 2165276"/>
                <a:gd name="connsiteY955" fmla="*/ 104587 h 174295"/>
                <a:gd name="connsiteX956" fmla="*/ 1890700 w 2165276"/>
                <a:gd name="connsiteY956" fmla="*/ 111781 h 174295"/>
                <a:gd name="connsiteX957" fmla="*/ 1895116 w 2165276"/>
                <a:gd name="connsiteY957" fmla="*/ 122869 h 174295"/>
                <a:gd name="connsiteX958" fmla="*/ 1907494 w 2165276"/>
                <a:gd name="connsiteY958" fmla="*/ 126987 h 174295"/>
                <a:gd name="connsiteX959" fmla="*/ 1919464 w 2165276"/>
                <a:gd name="connsiteY959" fmla="*/ 123713 h 174295"/>
                <a:gd name="connsiteX960" fmla="*/ 1931036 w 2165276"/>
                <a:gd name="connsiteY960" fmla="*/ 113679 h 174295"/>
                <a:gd name="connsiteX961" fmla="*/ 2053360 w 2165276"/>
                <a:gd name="connsiteY961" fmla="*/ 43425 h 174295"/>
                <a:gd name="connsiteX962" fmla="*/ 2057441 w 2165276"/>
                <a:gd name="connsiteY962" fmla="*/ 44765 h 174295"/>
                <a:gd name="connsiteX963" fmla="*/ 2058533 w 2165276"/>
                <a:gd name="connsiteY963" fmla="*/ 48697 h 174295"/>
                <a:gd name="connsiteX964" fmla="*/ 2058533 w 2165276"/>
                <a:gd name="connsiteY964" fmla="*/ 135435 h 174295"/>
                <a:gd name="connsiteX965" fmla="*/ 2058136 w 2165276"/>
                <a:gd name="connsiteY965" fmla="*/ 136775 h 174295"/>
                <a:gd name="connsiteX966" fmla="*/ 2056796 w 2165276"/>
                <a:gd name="connsiteY966" fmla="*/ 137717 h 174295"/>
                <a:gd name="connsiteX967" fmla="*/ 2054253 w 2165276"/>
                <a:gd name="connsiteY967" fmla="*/ 138313 h 174295"/>
                <a:gd name="connsiteX968" fmla="*/ 2050384 w 2165276"/>
                <a:gd name="connsiteY968" fmla="*/ 138511 h 174295"/>
                <a:gd name="connsiteX969" fmla="*/ 2046303 w 2165276"/>
                <a:gd name="connsiteY969" fmla="*/ 138313 h 174295"/>
                <a:gd name="connsiteX970" fmla="*/ 2043772 w 2165276"/>
                <a:gd name="connsiteY970" fmla="*/ 137717 h 174295"/>
                <a:gd name="connsiteX971" fmla="*/ 2042433 w 2165276"/>
                <a:gd name="connsiteY971" fmla="*/ 136775 h 174295"/>
                <a:gd name="connsiteX972" fmla="*/ 2042036 w 2165276"/>
                <a:gd name="connsiteY972" fmla="*/ 135435 h 174295"/>
                <a:gd name="connsiteX973" fmla="*/ 2042036 w 2165276"/>
                <a:gd name="connsiteY973" fmla="*/ 57032 h 174295"/>
                <a:gd name="connsiteX974" fmla="*/ 1995833 w 2165276"/>
                <a:gd name="connsiteY974" fmla="*/ 57032 h 174295"/>
                <a:gd name="connsiteX975" fmla="*/ 1995833 w 2165276"/>
                <a:gd name="connsiteY975" fmla="*/ 106919 h 174295"/>
                <a:gd name="connsiteX976" fmla="*/ 1998561 w 2165276"/>
                <a:gd name="connsiteY976" fmla="*/ 120873 h 174295"/>
                <a:gd name="connsiteX977" fmla="*/ 2008348 w 2165276"/>
                <a:gd name="connsiteY977" fmla="*/ 125599 h 174295"/>
                <a:gd name="connsiteX978" fmla="*/ 2012429 w 2165276"/>
                <a:gd name="connsiteY978" fmla="*/ 125152 h 174295"/>
                <a:gd name="connsiteX979" fmla="*/ 2015604 w 2165276"/>
                <a:gd name="connsiteY979" fmla="*/ 124209 h 174295"/>
                <a:gd name="connsiteX980" fmla="*/ 2017985 w 2165276"/>
                <a:gd name="connsiteY980" fmla="*/ 123267 h 174295"/>
                <a:gd name="connsiteX981" fmla="*/ 2019772 w 2165276"/>
                <a:gd name="connsiteY981" fmla="*/ 122820 h 174295"/>
                <a:gd name="connsiteX982" fmla="*/ 2020727 w 2165276"/>
                <a:gd name="connsiteY982" fmla="*/ 123068 h 174295"/>
                <a:gd name="connsiteX983" fmla="*/ 2021421 w 2165276"/>
                <a:gd name="connsiteY983" fmla="*/ 124011 h 174295"/>
                <a:gd name="connsiteX984" fmla="*/ 2021868 w 2165276"/>
                <a:gd name="connsiteY984" fmla="*/ 125896 h 174295"/>
                <a:gd name="connsiteX985" fmla="*/ 2022066 w 2165276"/>
                <a:gd name="connsiteY985" fmla="*/ 128873 h 174295"/>
                <a:gd name="connsiteX986" fmla="*/ 2021669 w 2165276"/>
                <a:gd name="connsiteY986" fmla="*/ 133401 h 174295"/>
                <a:gd name="connsiteX987" fmla="*/ 2020479 w 2165276"/>
                <a:gd name="connsiteY987" fmla="*/ 135881 h 174295"/>
                <a:gd name="connsiteX988" fmla="*/ 2018085 w 2165276"/>
                <a:gd name="connsiteY988" fmla="*/ 137419 h 174295"/>
                <a:gd name="connsiteX989" fmla="*/ 2014463 w 2165276"/>
                <a:gd name="connsiteY989" fmla="*/ 138560 h 174295"/>
                <a:gd name="connsiteX990" fmla="*/ 2010134 w 2165276"/>
                <a:gd name="connsiteY990" fmla="*/ 139305 h 174295"/>
                <a:gd name="connsiteX991" fmla="*/ 2005569 w 2165276"/>
                <a:gd name="connsiteY991" fmla="*/ 139602 h 174295"/>
                <a:gd name="connsiteX992" fmla="*/ 1993650 w 2165276"/>
                <a:gd name="connsiteY992" fmla="*/ 137767 h 174295"/>
                <a:gd name="connsiteX993" fmla="*/ 1985501 w 2165276"/>
                <a:gd name="connsiteY993" fmla="*/ 132210 h 174295"/>
                <a:gd name="connsiteX994" fmla="*/ 1980874 w 2165276"/>
                <a:gd name="connsiteY994" fmla="*/ 122771 h 174295"/>
                <a:gd name="connsiteX995" fmla="*/ 1979435 w 2165276"/>
                <a:gd name="connsiteY995" fmla="*/ 109300 h 174295"/>
                <a:gd name="connsiteX996" fmla="*/ 1979435 w 2165276"/>
                <a:gd name="connsiteY996" fmla="*/ 57032 h 174295"/>
                <a:gd name="connsiteX997" fmla="*/ 1966920 w 2165276"/>
                <a:gd name="connsiteY997" fmla="*/ 57032 h 174295"/>
                <a:gd name="connsiteX998" fmla="*/ 1964526 w 2165276"/>
                <a:gd name="connsiteY998" fmla="*/ 55444 h 174295"/>
                <a:gd name="connsiteX999" fmla="*/ 1963633 w 2165276"/>
                <a:gd name="connsiteY999" fmla="*/ 50284 h 174295"/>
                <a:gd name="connsiteX1000" fmla="*/ 1963881 w 2165276"/>
                <a:gd name="connsiteY1000" fmla="*/ 47096 h 174295"/>
                <a:gd name="connsiteX1001" fmla="*/ 1964526 w 2165276"/>
                <a:gd name="connsiteY1001" fmla="*/ 44962 h 174295"/>
                <a:gd name="connsiteX1002" fmla="*/ 1965580 w 2165276"/>
                <a:gd name="connsiteY1002" fmla="*/ 43772 h 174295"/>
                <a:gd name="connsiteX1003" fmla="*/ 1967019 w 2165276"/>
                <a:gd name="connsiteY1003" fmla="*/ 43424 h 174295"/>
                <a:gd name="connsiteX1004" fmla="*/ 1979435 w 2165276"/>
                <a:gd name="connsiteY1004" fmla="*/ 43424 h 174295"/>
                <a:gd name="connsiteX1005" fmla="*/ 1979435 w 2165276"/>
                <a:gd name="connsiteY1005" fmla="*/ 22165 h 174295"/>
                <a:gd name="connsiteX1006" fmla="*/ 1979782 w 2165276"/>
                <a:gd name="connsiteY1006" fmla="*/ 20862 h 174295"/>
                <a:gd name="connsiteX1007" fmla="*/ 1981072 w 2165276"/>
                <a:gd name="connsiteY1007" fmla="*/ 19821 h 174295"/>
                <a:gd name="connsiteX1008" fmla="*/ 1983615 w 2165276"/>
                <a:gd name="connsiteY1008" fmla="*/ 19176 h 174295"/>
                <a:gd name="connsiteX1009" fmla="*/ 1987584 w 2165276"/>
                <a:gd name="connsiteY1009" fmla="*/ 18977 h 174295"/>
                <a:gd name="connsiteX1010" fmla="*/ 1991653 w 2165276"/>
                <a:gd name="connsiteY1010" fmla="*/ 19176 h 174295"/>
                <a:gd name="connsiteX1011" fmla="*/ 1994146 w 2165276"/>
                <a:gd name="connsiteY1011" fmla="*/ 19821 h 174295"/>
                <a:gd name="connsiteX1012" fmla="*/ 1995436 w 2165276"/>
                <a:gd name="connsiteY1012" fmla="*/ 20862 h 174295"/>
                <a:gd name="connsiteX1013" fmla="*/ 1995833 w 2165276"/>
                <a:gd name="connsiteY1013" fmla="*/ 22165 h 174295"/>
                <a:gd name="connsiteX1014" fmla="*/ 1995833 w 2165276"/>
                <a:gd name="connsiteY1014" fmla="*/ 43424 h 174295"/>
                <a:gd name="connsiteX1015" fmla="*/ 2060418 w 2165276"/>
                <a:gd name="connsiteY1015" fmla="*/ 15802 h 174295"/>
                <a:gd name="connsiteX1016" fmla="*/ 2058235 w 2165276"/>
                <a:gd name="connsiteY1016" fmla="*/ 23654 h 174295"/>
                <a:gd name="connsiteX1017" fmla="*/ 2050185 w 2165276"/>
                <a:gd name="connsiteY1017" fmla="*/ 25738 h 174295"/>
                <a:gd name="connsiteX1018" fmla="*/ 2042284 w 2165276"/>
                <a:gd name="connsiteY1018" fmla="*/ 23703 h 174295"/>
                <a:gd name="connsiteX1019" fmla="*/ 2040150 w 2165276"/>
                <a:gd name="connsiteY1019" fmla="*/ 16001 h 174295"/>
                <a:gd name="connsiteX1020" fmla="*/ 2042333 w 2165276"/>
                <a:gd name="connsiteY1020" fmla="*/ 8149 h 174295"/>
                <a:gd name="connsiteX1021" fmla="*/ 2050383 w 2165276"/>
                <a:gd name="connsiteY1021" fmla="*/ 6066 h 174295"/>
                <a:gd name="connsiteX1022" fmla="*/ 2058284 w 2165276"/>
                <a:gd name="connsiteY1022" fmla="*/ 8100 h 174295"/>
                <a:gd name="connsiteX1023" fmla="*/ 2060418 w 2165276"/>
                <a:gd name="connsiteY1023" fmla="*/ 15801 h 174295"/>
                <a:gd name="connsiteX1024" fmla="*/ 2165241 w 2165276"/>
                <a:gd name="connsiteY1024" fmla="*/ 86850 h 174295"/>
                <a:gd name="connsiteX1025" fmla="*/ 2163293 w 2165276"/>
                <a:gd name="connsiteY1025" fmla="*/ 92358 h 174295"/>
                <a:gd name="connsiteX1026" fmla="*/ 2158853 w 2165276"/>
                <a:gd name="connsiteY1026" fmla="*/ 93995 h 174295"/>
                <a:gd name="connsiteX1027" fmla="*/ 2099961 w 2165276"/>
                <a:gd name="connsiteY1027" fmla="*/ 93995 h 174295"/>
                <a:gd name="connsiteX1028" fmla="*/ 2101461 w 2165276"/>
                <a:gd name="connsiteY1028" fmla="*/ 107415 h 174295"/>
                <a:gd name="connsiteX1029" fmla="*/ 2106448 w 2165276"/>
                <a:gd name="connsiteY1029" fmla="*/ 117648 h 174295"/>
                <a:gd name="connsiteX1030" fmla="*/ 2115540 w 2165276"/>
                <a:gd name="connsiteY1030" fmla="*/ 124210 h 174295"/>
                <a:gd name="connsiteX1031" fmla="*/ 2129208 w 2165276"/>
                <a:gd name="connsiteY1031" fmla="*/ 126492 h 174295"/>
                <a:gd name="connsiteX1032" fmla="*/ 2140595 w 2165276"/>
                <a:gd name="connsiteY1032" fmla="*/ 125451 h 174295"/>
                <a:gd name="connsiteX1033" fmla="*/ 2149228 w 2165276"/>
                <a:gd name="connsiteY1033" fmla="*/ 123119 h 174295"/>
                <a:gd name="connsiteX1034" fmla="*/ 2155219 w 2165276"/>
                <a:gd name="connsiteY1034" fmla="*/ 120774 h 174295"/>
                <a:gd name="connsiteX1035" fmla="*/ 2158766 w 2165276"/>
                <a:gd name="connsiteY1035" fmla="*/ 119733 h 174295"/>
                <a:gd name="connsiteX1036" fmla="*/ 2160019 w 2165276"/>
                <a:gd name="connsiteY1036" fmla="*/ 120080 h 174295"/>
                <a:gd name="connsiteX1037" fmla="*/ 2160862 w 2165276"/>
                <a:gd name="connsiteY1037" fmla="*/ 121121 h 174295"/>
                <a:gd name="connsiteX1038" fmla="*/ 2161309 w 2165276"/>
                <a:gd name="connsiteY1038" fmla="*/ 123069 h 174295"/>
                <a:gd name="connsiteX1039" fmla="*/ 2161470 w 2165276"/>
                <a:gd name="connsiteY1039" fmla="*/ 126095 h 174295"/>
                <a:gd name="connsiteX1040" fmla="*/ 2161371 w 2165276"/>
                <a:gd name="connsiteY1040" fmla="*/ 128328 h 174295"/>
                <a:gd name="connsiteX1041" fmla="*/ 2161123 w 2165276"/>
                <a:gd name="connsiteY1041" fmla="*/ 130015 h 174295"/>
                <a:gd name="connsiteX1042" fmla="*/ 2160615 w 2165276"/>
                <a:gd name="connsiteY1042" fmla="*/ 131367 h 174295"/>
                <a:gd name="connsiteX1043" fmla="*/ 2159722 w 2165276"/>
                <a:gd name="connsiteY1043" fmla="*/ 132508 h 174295"/>
                <a:gd name="connsiteX1044" fmla="*/ 2156497 w 2165276"/>
                <a:gd name="connsiteY1044" fmla="*/ 134294 h 174295"/>
                <a:gd name="connsiteX1045" fmla="*/ 2149538 w 2165276"/>
                <a:gd name="connsiteY1045" fmla="*/ 136725 h 174295"/>
                <a:gd name="connsiteX1046" fmla="*/ 2139653 w 2165276"/>
                <a:gd name="connsiteY1046" fmla="*/ 138859 h 174295"/>
                <a:gd name="connsiteX1047" fmla="*/ 2127683 w 2165276"/>
                <a:gd name="connsiteY1047" fmla="*/ 139802 h 174295"/>
                <a:gd name="connsiteX1048" fmla="*/ 2108359 w 2165276"/>
                <a:gd name="connsiteY1048" fmla="*/ 136726 h 174295"/>
                <a:gd name="connsiteX1049" fmla="*/ 2094392 w 2165276"/>
                <a:gd name="connsiteY1049" fmla="*/ 127584 h 174295"/>
                <a:gd name="connsiteX1050" fmla="*/ 2085846 w 2165276"/>
                <a:gd name="connsiteY1050" fmla="*/ 112378 h 174295"/>
                <a:gd name="connsiteX1051" fmla="*/ 2082968 w 2165276"/>
                <a:gd name="connsiteY1051" fmla="*/ 91118 h 174295"/>
                <a:gd name="connsiteX1052" fmla="*/ 2085945 w 2165276"/>
                <a:gd name="connsiteY1052" fmla="*/ 70404 h 174295"/>
                <a:gd name="connsiteX1053" fmla="*/ 2094541 w 2165276"/>
                <a:gd name="connsiteY1053" fmla="*/ 54800 h 174295"/>
                <a:gd name="connsiteX1054" fmla="*/ 2108111 w 2165276"/>
                <a:gd name="connsiteY1054" fmla="*/ 44964 h 174295"/>
                <a:gd name="connsiteX1055" fmla="*/ 2125897 w 2165276"/>
                <a:gd name="connsiteY1055" fmla="*/ 41541 h 174295"/>
                <a:gd name="connsiteX1056" fmla="*/ 2143833 w 2165276"/>
                <a:gd name="connsiteY1056" fmla="*/ 44915 h 174295"/>
                <a:gd name="connsiteX1057" fmla="*/ 2156001 w 2165276"/>
                <a:gd name="connsiteY1057" fmla="*/ 54006 h 174295"/>
                <a:gd name="connsiteX1058" fmla="*/ 2163009 w 2165276"/>
                <a:gd name="connsiteY1058" fmla="*/ 67427 h 174295"/>
                <a:gd name="connsiteX1059" fmla="*/ 2165241 w 2165276"/>
                <a:gd name="connsiteY1059" fmla="*/ 83862 h 174295"/>
                <a:gd name="connsiteX1060" fmla="*/ 2148744 w 2165276"/>
                <a:gd name="connsiteY1060" fmla="*/ 81976 h 174295"/>
                <a:gd name="connsiteX1061" fmla="*/ 2143001 w 2165276"/>
                <a:gd name="connsiteY1061" fmla="*/ 61708 h 174295"/>
                <a:gd name="connsiteX1062" fmla="*/ 2125053 w 2165276"/>
                <a:gd name="connsiteY1062" fmla="*/ 54353 h 174295"/>
                <a:gd name="connsiteX1063" fmla="*/ 2114361 w 2165276"/>
                <a:gd name="connsiteY1063" fmla="*/ 56635 h 174295"/>
                <a:gd name="connsiteX1064" fmla="*/ 2106659 w 2165276"/>
                <a:gd name="connsiteY1064" fmla="*/ 62701 h 174295"/>
                <a:gd name="connsiteX1065" fmla="*/ 2101858 w 2165276"/>
                <a:gd name="connsiteY1065" fmla="*/ 71495 h 174295"/>
                <a:gd name="connsiteX1066" fmla="*/ 2099961 w 2165276"/>
                <a:gd name="connsiteY1066" fmla="*/ 81976 h 17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Lst>
              <a:rect l="l" t="t" r="r" b="b"/>
              <a:pathLst>
                <a:path w="2165276" h="174295">
                  <a:moveTo>
                    <a:pt x="85783" y="135335"/>
                  </a:moveTo>
                  <a:cubicBezTo>
                    <a:pt x="85795" y="135815"/>
                    <a:pt x="85692" y="136291"/>
                    <a:pt x="85485" y="136724"/>
                  </a:cubicBezTo>
                  <a:cubicBezTo>
                    <a:pt x="85190" y="137200"/>
                    <a:pt x="84731" y="137553"/>
                    <a:pt x="84195" y="137716"/>
                  </a:cubicBezTo>
                  <a:cubicBezTo>
                    <a:pt x="83301" y="138042"/>
                    <a:pt x="82366" y="138242"/>
                    <a:pt x="81417" y="138312"/>
                  </a:cubicBezTo>
                  <a:cubicBezTo>
                    <a:pt x="79830" y="138463"/>
                    <a:pt x="78235" y="138530"/>
                    <a:pt x="76641" y="138510"/>
                  </a:cubicBezTo>
                  <a:cubicBezTo>
                    <a:pt x="75233" y="138528"/>
                    <a:pt x="73825" y="138462"/>
                    <a:pt x="72425" y="138312"/>
                  </a:cubicBezTo>
                  <a:cubicBezTo>
                    <a:pt x="71517" y="138230"/>
                    <a:pt x="70627" y="138012"/>
                    <a:pt x="69783" y="137667"/>
                  </a:cubicBezTo>
                  <a:cubicBezTo>
                    <a:pt x="69166" y="137402"/>
                    <a:pt x="68634" y="136973"/>
                    <a:pt x="68245" y="136426"/>
                  </a:cubicBezTo>
                  <a:cubicBezTo>
                    <a:pt x="67841" y="135811"/>
                    <a:pt x="67524" y="135143"/>
                    <a:pt x="67302" y="134442"/>
                  </a:cubicBezTo>
                  <a:lnTo>
                    <a:pt x="55481" y="104140"/>
                  </a:lnTo>
                  <a:cubicBezTo>
                    <a:pt x="54092" y="100692"/>
                    <a:pt x="52649" y="97529"/>
                    <a:pt x="51152" y="94651"/>
                  </a:cubicBezTo>
                  <a:cubicBezTo>
                    <a:pt x="49768" y="91913"/>
                    <a:pt x="47978" y="89399"/>
                    <a:pt x="45843" y="87196"/>
                  </a:cubicBezTo>
                  <a:cubicBezTo>
                    <a:pt x="43776" y="85101"/>
                    <a:pt x="41308" y="83443"/>
                    <a:pt x="38587" y="82322"/>
                  </a:cubicBezTo>
                  <a:cubicBezTo>
                    <a:pt x="35388" y="81091"/>
                    <a:pt x="31979" y="80501"/>
                    <a:pt x="28553" y="80585"/>
                  </a:cubicBezTo>
                  <a:lnTo>
                    <a:pt x="17129" y="80585"/>
                  </a:lnTo>
                  <a:lnTo>
                    <a:pt x="17129" y="135335"/>
                  </a:lnTo>
                  <a:cubicBezTo>
                    <a:pt x="17139" y="135835"/>
                    <a:pt x="16982" y="136323"/>
                    <a:pt x="16683" y="136724"/>
                  </a:cubicBezTo>
                  <a:cubicBezTo>
                    <a:pt x="16321" y="137167"/>
                    <a:pt x="15838" y="137494"/>
                    <a:pt x="15293" y="137667"/>
                  </a:cubicBezTo>
                  <a:cubicBezTo>
                    <a:pt x="14452" y="137951"/>
                    <a:pt x="13583" y="138151"/>
                    <a:pt x="12701" y="138262"/>
                  </a:cubicBezTo>
                  <a:cubicBezTo>
                    <a:pt x="9961" y="138593"/>
                    <a:pt x="7192" y="138593"/>
                    <a:pt x="4453" y="138262"/>
                  </a:cubicBezTo>
                  <a:cubicBezTo>
                    <a:pt x="3560" y="138147"/>
                    <a:pt x="2679" y="137948"/>
                    <a:pt x="1824" y="137667"/>
                  </a:cubicBezTo>
                  <a:cubicBezTo>
                    <a:pt x="1270" y="137514"/>
                    <a:pt x="781" y="137183"/>
                    <a:pt x="435" y="136724"/>
                  </a:cubicBezTo>
                  <a:cubicBezTo>
                    <a:pt x="167" y="136311"/>
                    <a:pt x="29" y="135827"/>
                    <a:pt x="38" y="135335"/>
                  </a:cubicBezTo>
                  <a:lnTo>
                    <a:pt x="38" y="16298"/>
                  </a:lnTo>
                  <a:cubicBezTo>
                    <a:pt x="-183" y="14270"/>
                    <a:pt x="572" y="12259"/>
                    <a:pt x="2072" y="10877"/>
                  </a:cubicBezTo>
                  <a:cubicBezTo>
                    <a:pt x="3305" y="9899"/>
                    <a:pt x="4827" y="9359"/>
                    <a:pt x="6401" y="9339"/>
                  </a:cubicBezTo>
                  <a:lnTo>
                    <a:pt x="33726" y="9339"/>
                  </a:lnTo>
                  <a:cubicBezTo>
                    <a:pt x="36963" y="9339"/>
                    <a:pt x="39667" y="9426"/>
                    <a:pt x="41813" y="9587"/>
                  </a:cubicBezTo>
                  <a:cubicBezTo>
                    <a:pt x="43971" y="9761"/>
                    <a:pt x="45906" y="9935"/>
                    <a:pt x="47630" y="10134"/>
                  </a:cubicBezTo>
                  <a:cubicBezTo>
                    <a:pt x="52187" y="10868"/>
                    <a:pt x="56617" y="12242"/>
                    <a:pt x="60791" y="14214"/>
                  </a:cubicBezTo>
                  <a:cubicBezTo>
                    <a:pt x="64416" y="15925"/>
                    <a:pt x="67676" y="18322"/>
                    <a:pt x="70391" y="21272"/>
                  </a:cubicBezTo>
                  <a:cubicBezTo>
                    <a:pt x="72968" y="24108"/>
                    <a:pt x="74943" y="27437"/>
                    <a:pt x="76195" y="31058"/>
                  </a:cubicBezTo>
                  <a:cubicBezTo>
                    <a:pt x="77524" y="34975"/>
                    <a:pt x="78179" y="39090"/>
                    <a:pt x="78130" y="43226"/>
                  </a:cubicBezTo>
                  <a:cubicBezTo>
                    <a:pt x="78192" y="47153"/>
                    <a:pt x="77605" y="51063"/>
                    <a:pt x="76393" y="54799"/>
                  </a:cubicBezTo>
                  <a:cubicBezTo>
                    <a:pt x="75300" y="58098"/>
                    <a:pt x="73600" y="61164"/>
                    <a:pt x="71382" y="63841"/>
                  </a:cubicBezTo>
                  <a:cubicBezTo>
                    <a:pt x="69134" y="66504"/>
                    <a:pt x="66485" y="68802"/>
                    <a:pt x="63531" y="70650"/>
                  </a:cubicBezTo>
                  <a:cubicBezTo>
                    <a:pt x="60315" y="72654"/>
                    <a:pt x="56882" y="74285"/>
                    <a:pt x="53298" y="75513"/>
                  </a:cubicBezTo>
                  <a:cubicBezTo>
                    <a:pt x="55372" y="76417"/>
                    <a:pt x="57309" y="77607"/>
                    <a:pt x="59053" y="79048"/>
                  </a:cubicBezTo>
                  <a:cubicBezTo>
                    <a:pt x="60858" y="80555"/>
                    <a:pt x="62477" y="82270"/>
                    <a:pt x="63878" y="84158"/>
                  </a:cubicBezTo>
                  <a:cubicBezTo>
                    <a:pt x="65471" y="86324"/>
                    <a:pt x="66881" y="88618"/>
                    <a:pt x="68095" y="91017"/>
                  </a:cubicBezTo>
                  <a:cubicBezTo>
                    <a:pt x="69422" y="93597"/>
                    <a:pt x="70750" y="96512"/>
                    <a:pt x="72077" y="99761"/>
                  </a:cubicBezTo>
                  <a:lnTo>
                    <a:pt x="83600" y="128079"/>
                  </a:lnTo>
                  <a:cubicBezTo>
                    <a:pt x="84530" y="130460"/>
                    <a:pt x="85126" y="132135"/>
                    <a:pt x="85385" y="133102"/>
                  </a:cubicBezTo>
                  <a:cubicBezTo>
                    <a:pt x="85609" y="133827"/>
                    <a:pt x="85743" y="134577"/>
                    <a:pt x="85782" y="135335"/>
                  </a:cubicBezTo>
                  <a:close/>
                  <a:moveTo>
                    <a:pt x="60046" y="45012"/>
                  </a:moveTo>
                  <a:cubicBezTo>
                    <a:pt x="60197" y="40519"/>
                    <a:pt x="59024" y="36080"/>
                    <a:pt x="56672" y="32249"/>
                  </a:cubicBezTo>
                  <a:cubicBezTo>
                    <a:pt x="53945" y="28443"/>
                    <a:pt x="49915" y="25772"/>
                    <a:pt x="45347" y="24745"/>
                  </a:cubicBezTo>
                  <a:cubicBezTo>
                    <a:pt x="43507" y="24251"/>
                    <a:pt x="41627" y="23920"/>
                    <a:pt x="39728" y="23752"/>
                  </a:cubicBezTo>
                  <a:cubicBezTo>
                    <a:pt x="37645" y="23554"/>
                    <a:pt x="34911" y="23455"/>
                    <a:pt x="31530" y="23455"/>
                  </a:cubicBezTo>
                  <a:lnTo>
                    <a:pt x="17129" y="23455"/>
                  </a:lnTo>
                  <a:lnTo>
                    <a:pt x="17129" y="66768"/>
                  </a:lnTo>
                  <a:lnTo>
                    <a:pt x="33824" y="66768"/>
                  </a:lnTo>
                  <a:cubicBezTo>
                    <a:pt x="37777" y="66847"/>
                    <a:pt x="41718" y="66295"/>
                    <a:pt x="45496" y="65131"/>
                  </a:cubicBezTo>
                  <a:cubicBezTo>
                    <a:pt x="48511" y="64182"/>
                    <a:pt x="51300" y="62629"/>
                    <a:pt x="53695" y="60566"/>
                  </a:cubicBezTo>
                  <a:cubicBezTo>
                    <a:pt x="55828" y="58680"/>
                    <a:pt x="57478" y="56311"/>
                    <a:pt x="58507" y="53657"/>
                  </a:cubicBezTo>
                  <a:cubicBezTo>
                    <a:pt x="59556" y="50897"/>
                    <a:pt x="60077" y="47964"/>
                    <a:pt x="60046" y="45012"/>
                  </a:cubicBezTo>
                  <a:close/>
                  <a:moveTo>
                    <a:pt x="181377" y="86849"/>
                  </a:moveTo>
                  <a:cubicBezTo>
                    <a:pt x="181586" y="88884"/>
                    <a:pt x="180871" y="90905"/>
                    <a:pt x="179430" y="92356"/>
                  </a:cubicBezTo>
                  <a:cubicBezTo>
                    <a:pt x="178197" y="93423"/>
                    <a:pt x="176619" y="94005"/>
                    <a:pt x="174989" y="93994"/>
                  </a:cubicBezTo>
                  <a:lnTo>
                    <a:pt x="116097" y="93994"/>
                  </a:lnTo>
                  <a:cubicBezTo>
                    <a:pt x="116044" y="98512"/>
                    <a:pt x="116548" y="103020"/>
                    <a:pt x="117598" y="107414"/>
                  </a:cubicBezTo>
                  <a:cubicBezTo>
                    <a:pt x="118478" y="111154"/>
                    <a:pt x="120181" y="114650"/>
                    <a:pt x="122584" y="117647"/>
                  </a:cubicBezTo>
                  <a:cubicBezTo>
                    <a:pt x="125011" y="120568"/>
                    <a:pt x="128139" y="122826"/>
                    <a:pt x="131676" y="124209"/>
                  </a:cubicBezTo>
                  <a:cubicBezTo>
                    <a:pt x="136042" y="125844"/>
                    <a:pt x="140684" y="126619"/>
                    <a:pt x="145345" y="126491"/>
                  </a:cubicBezTo>
                  <a:cubicBezTo>
                    <a:pt x="149166" y="126533"/>
                    <a:pt x="152982" y="126184"/>
                    <a:pt x="156731" y="125449"/>
                  </a:cubicBezTo>
                  <a:cubicBezTo>
                    <a:pt x="159657" y="124861"/>
                    <a:pt x="162541" y="124082"/>
                    <a:pt x="165364" y="123118"/>
                  </a:cubicBezTo>
                  <a:cubicBezTo>
                    <a:pt x="167795" y="122249"/>
                    <a:pt x="169792" y="121468"/>
                    <a:pt x="171355" y="120773"/>
                  </a:cubicBezTo>
                  <a:cubicBezTo>
                    <a:pt x="172462" y="120207"/>
                    <a:pt x="173665" y="119854"/>
                    <a:pt x="174903" y="119732"/>
                  </a:cubicBezTo>
                  <a:cubicBezTo>
                    <a:pt x="175344" y="119729"/>
                    <a:pt x="175779" y="119849"/>
                    <a:pt x="176155" y="120079"/>
                  </a:cubicBezTo>
                  <a:cubicBezTo>
                    <a:pt x="176534" y="120335"/>
                    <a:pt x="176827" y="120697"/>
                    <a:pt x="176999" y="121121"/>
                  </a:cubicBezTo>
                  <a:cubicBezTo>
                    <a:pt x="177234" y="121747"/>
                    <a:pt x="177385" y="122402"/>
                    <a:pt x="177445" y="123068"/>
                  </a:cubicBezTo>
                  <a:cubicBezTo>
                    <a:pt x="177558" y="124073"/>
                    <a:pt x="177613" y="125083"/>
                    <a:pt x="177607" y="126094"/>
                  </a:cubicBezTo>
                  <a:cubicBezTo>
                    <a:pt x="177607" y="126950"/>
                    <a:pt x="177569" y="127707"/>
                    <a:pt x="177507" y="128327"/>
                  </a:cubicBezTo>
                  <a:cubicBezTo>
                    <a:pt x="177433" y="128960"/>
                    <a:pt x="177358" y="129518"/>
                    <a:pt x="177259" y="130014"/>
                  </a:cubicBezTo>
                  <a:cubicBezTo>
                    <a:pt x="177165" y="130490"/>
                    <a:pt x="176993" y="130946"/>
                    <a:pt x="176751" y="131366"/>
                  </a:cubicBezTo>
                  <a:cubicBezTo>
                    <a:pt x="176507" y="131785"/>
                    <a:pt x="176207" y="132169"/>
                    <a:pt x="175858" y="132507"/>
                  </a:cubicBezTo>
                  <a:cubicBezTo>
                    <a:pt x="174861" y="133234"/>
                    <a:pt x="173778" y="133834"/>
                    <a:pt x="172633" y="134293"/>
                  </a:cubicBezTo>
                  <a:cubicBezTo>
                    <a:pt x="170382" y="135287"/>
                    <a:pt x="168055" y="136100"/>
                    <a:pt x="165675" y="136724"/>
                  </a:cubicBezTo>
                  <a:cubicBezTo>
                    <a:pt x="162421" y="137612"/>
                    <a:pt x="159121" y="138324"/>
                    <a:pt x="155789" y="138858"/>
                  </a:cubicBezTo>
                  <a:cubicBezTo>
                    <a:pt x="151833" y="139506"/>
                    <a:pt x="147829" y="139821"/>
                    <a:pt x="143820" y="139801"/>
                  </a:cubicBezTo>
                  <a:cubicBezTo>
                    <a:pt x="137247" y="139933"/>
                    <a:pt x="130702" y="138891"/>
                    <a:pt x="124495" y="136725"/>
                  </a:cubicBezTo>
                  <a:cubicBezTo>
                    <a:pt x="119185" y="134820"/>
                    <a:pt x="114399" y="131688"/>
                    <a:pt x="110529" y="127583"/>
                  </a:cubicBezTo>
                  <a:cubicBezTo>
                    <a:pt x="106573" y="123221"/>
                    <a:pt x="103652" y="118024"/>
                    <a:pt x="101983" y="112376"/>
                  </a:cubicBezTo>
                  <a:cubicBezTo>
                    <a:pt x="99949" y="105477"/>
                    <a:pt x="98978" y="98309"/>
                    <a:pt x="99105" y="91117"/>
                  </a:cubicBezTo>
                  <a:cubicBezTo>
                    <a:pt x="99007" y="84099"/>
                    <a:pt x="100012" y="77109"/>
                    <a:pt x="102082" y="70403"/>
                  </a:cubicBezTo>
                  <a:cubicBezTo>
                    <a:pt x="103855" y="64670"/>
                    <a:pt x="106780" y="59361"/>
                    <a:pt x="110678" y="54799"/>
                  </a:cubicBezTo>
                  <a:cubicBezTo>
                    <a:pt x="114403" y="50540"/>
                    <a:pt x="119041" y="47178"/>
                    <a:pt x="124247" y="44963"/>
                  </a:cubicBezTo>
                  <a:cubicBezTo>
                    <a:pt x="129878" y="42615"/>
                    <a:pt x="135933" y="41450"/>
                    <a:pt x="142034" y="41540"/>
                  </a:cubicBezTo>
                  <a:cubicBezTo>
                    <a:pt x="148184" y="41372"/>
                    <a:pt x="154300" y="42523"/>
                    <a:pt x="159969" y="44913"/>
                  </a:cubicBezTo>
                  <a:cubicBezTo>
                    <a:pt x="164659" y="46988"/>
                    <a:pt x="168819" y="50096"/>
                    <a:pt x="172137" y="54005"/>
                  </a:cubicBezTo>
                  <a:cubicBezTo>
                    <a:pt x="175383" y="57941"/>
                    <a:pt x="177770" y="62513"/>
                    <a:pt x="179145" y="67426"/>
                  </a:cubicBezTo>
                  <a:cubicBezTo>
                    <a:pt x="180663" y="72771"/>
                    <a:pt x="181415" y="78304"/>
                    <a:pt x="181378" y="83861"/>
                  </a:cubicBezTo>
                  <a:close/>
                  <a:moveTo>
                    <a:pt x="164880" y="81975"/>
                  </a:moveTo>
                  <a:cubicBezTo>
                    <a:pt x="165491" y="74746"/>
                    <a:pt x="163450" y="67541"/>
                    <a:pt x="159138" y="61707"/>
                  </a:cubicBezTo>
                  <a:cubicBezTo>
                    <a:pt x="154626" y="56596"/>
                    <a:pt x="147991" y="53877"/>
                    <a:pt x="141190" y="54352"/>
                  </a:cubicBezTo>
                  <a:cubicBezTo>
                    <a:pt x="137497" y="54274"/>
                    <a:pt x="133837" y="55056"/>
                    <a:pt x="130498" y="56634"/>
                  </a:cubicBezTo>
                  <a:cubicBezTo>
                    <a:pt x="127524" y="58079"/>
                    <a:pt x="124897" y="60148"/>
                    <a:pt x="122795" y="62699"/>
                  </a:cubicBezTo>
                  <a:cubicBezTo>
                    <a:pt x="120670" y="65312"/>
                    <a:pt x="119044" y="68293"/>
                    <a:pt x="117995" y="71494"/>
                  </a:cubicBezTo>
                  <a:cubicBezTo>
                    <a:pt x="116860" y="74877"/>
                    <a:pt x="116221" y="78408"/>
                    <a:pt x="116097" y="81975"/>
                  </a:cubicBezTo>
                  <a:close/>
                  <a:moveTo>
                    <a:pt x="270608" y="121815"/>
                  </a:moveTo>
                  <a:cubicBezTo>
                    <a:pt x="270608" y="122944"/>
                    <a:pt x="270571" y="123923"/>
                    <a:pt x="270509" y="124754"/>
                  </a:cubicBezTo>
                  <a:cubicBezTo>
                    <a:pt x="270459" y="125458"/>
                    <a:pt x="270343" y="126156"/>
                    <a:pt x="270162" y="126838"/>
                  </a:cubicBezTo>
                  <a:cubicBezTo>
                    <a:pt x="270009" y="127351"/>
                    <a:pt x="269810" y="127850"/>
                    <a:pt x="269567" y="128327"/>
                  </a:cubicBezTo>
                  <a:cubicBezTo>
                    <a:pt x="269117" y="129022"/>
                    <a:pt x="268579" y="129655"/>
                    <a:pt x="267966" y="130212"/>
                  </a:cubicBezTo>
                  <a:cubicBezTo>
                    <a:pt x="266677" y="131392"/>
                    <a:pt x="265263" y="132427"/>
                    <a:pt x="263750" y="133301"/>
                  </a:cubicBezTo>
                  <a:cubicBezTo>
                    <a:pt x="261620" y="134598"/>
                    <a:pt x="259373" y="135694"/>
                    <a:pt x="257040" y="136575"/>
                  </a:cubicBezTo>
                  <a:cubicBezTo>
                    <a:pt x="254411" y="137581"/>
                    <a:pt x="251702" y="138361"/>
                    <a:pt x="248940" y="138907"/>
                  </a:cubicBezTo>
                  <a:cubicBezTo>
                    <a:pt x="245964" y="139508"/>
                    <a:pt x="242935" y="139808"/>
                    <a:pt x="239898" y="139800"/>
                  </a:cubicBezTo>
                  <a:cubicBezTo>
                    <a:pt x="234044" y="139910"/>
                    <a:pt x="228229" y="138830"/>
                    <a:pt x="222806" y="136625"/>
                  </a:cubicBezTo>
                  <a:cubicBezTo>
                    <a:pt x="217955" y="134590"/>
                    <a:pt x="213676" y="131401"/>
                    <a:pt x="210340" y="127334"/>
                  </a:cubicBezTo>
                  <a:cubicBezTo>
                    <a:pt x="206807" y="122897"/>
                    <a:pt x="204204" y="117792"/>
                    <a:pt x="202687" y="112326"/>
                  </a:cubicBezTo>
                  <a:cubicBezTo>
                    <a:pt x="200836" y="105648"/>
                    <a:pt x="199951" y="98740"/>
                    <a:pt x="200059" y="91811"/>
                  </a:cubicBezTo>
                  <a:cubicBezTo>
                    <a:pt x="199896" y="84120"/>
                    <a:pt x="200985" y="76453"/>
                    <a:pt x="203283" y="69112"/>
                  </a:cubicBezTo>
                  <a:cubicBezTo>
                    <a:pt x="205111" y="63366"/>
                    <a:pt x="208123" y="58067"/>
                    <a:pt x="212127" y="53558"/>
                  </a:cubicBezTo>
                  <a:cubicBezTo>
                    <a:pt x="215781" y="49580"/>
                    <a:pt x="220307" y="46502"/>
                    <a:pt x="225349" y="44565"/>
                  </a:cubicBezTo>
                  <a:cubicBezTo>
                    <a:pt x="230604" y="42581"/>
                    <a:pt x="236180" y="41589"/>
                    <a:pt x="241797" y="41638"/>
                  </a:cubicBezTo>
                  <a:cubicBezTo>
                    <a:pt x="244578" y="41630"/>
                    <a:pt x="247353" y="41896"/>
                    <a:pt x="250082" y="42432"/>
                  </a:cubicBezTo>
                  <a:cubicBezTo>
                    <a:pt x="252605" y="42918"/>
                    <a:pt x="255082" y="43615"/>
                    <a:pt x="257487" y="44516"/>
                  </a:cubicBezTo>
                  <a:cubicBezTo>
                    <a:pt x="259586" y="45307"/>
                    <a:pt x="261600" y="46304"/>
                    <a:pt x="263503" y="47493"/>
                  </a:cubicBezTo>
                  <a:cubicBezTo>
                    <a:pt x="264869" y="48328"/>
                    <a:pt x="266148" y="49295"/>
                    <a:pt x="267323" y="50383"/>
                  </a:cubicBezTo>
                  <a:cubicBezTo>
                    <a:pt x="267928" y="50957"/>
                    <a:pt x="268476" y="51589"/>
                    <a:pt x="268960" y="52268"/>
                  </a:cubicBezTo>
                  <a:cubicBezTo>
                    <a:pt x="269291" y="52774"/>
                    <a:pt x="269545" y="53326"/>
                    <a:pt x="269717" y="53905"/>
                  </a:cubicBezTo>
                  <a:cubicBezTo>
                    <a:pt x="269923" y="54601"/>
                    <a:pt x="270056" y="55316"/>
                    <a:pt x="270114" y="56039"/>
                  </a:cubicBezTo>
                  <a:cubicBezTo>
                    <a:pt x="270174" y="56833"/>
                    <a:pt x="270212" y="57838"/>
                    <a:pt x="270212" y="59028"/>
                  </a:cubicBezTo>
                  <a:cubicBezTo>
                    <a:pt x="270350" y="60876"/>
                    <a:pt x="270044" y="62731"/>
                    <a:pt x="269318" y="64436"/>
                  </a:cubicBezTo>
                  <a:cubicBezTo>
                    <a:pt x="268932" y="65319"/>
                    <a:pt x="268085" y="65913"/>
                    <a:pt x="267123" y="65974"/>
                  </a:cubicBezTo>
                  <a:cubicBezTo>
                    <a:pt x="265828" y="65839"/>
                    <a:pt x="264618" y="65261"/>
                    <a:pt x="263700" y="64337"/>
                  </a:cubicBezTo>
                  <a:cubicBezTo>
                    <a:pt x="262128" y="63038"/>
                    <a:pt x="260484" y="61828"/>
                    <a:pt x="258775" y="60715"/>
                  </a:cubicBezTo>
                  <a:cubicBezTo>
                    <a:pt x="256514" y="59250"/>
                    <a:pt x="254102" y="58032"/>
                    <a:pt x="251581" y="57081"/>
                  </a:cubicBezTo>
                  <a:cubicBezTo>
                    <a:pt x="248378" y="55924"/>
                    <a:pt x="244989" y="55369"/>
                    <a:pt x="241584" y="55444"/>
                  </a:cubicBezTo>
                  <a:cubicBezTo>
                    <a:pt x="234373" y="55113"/>
                    <a:pt x="227508" y="58557"/>
                    <a:pt x="223462" y="64536"/>
                  </a:cubicBezTo>
                  <a:cubicBezTo>
                    <a:pt x="218757" y="72496"/>
                    <a:pt x="216557" y="81689"/>
                    <a:pt x="217149" y="90918"/>
                  </a:cubicBezTo>
                  <a:cubicBezTo>
                    <a:pt x="217075" y="96018"/>
                    <a:pt x="217624" y="101108"/>
                    <a:pt x="218786" y="106075"/>
                  </a:cubicBezTo>
                  <a:cubicBezTo>
                    <a:pt x="219683" y="109976"/>
                    <a:pt x="221321" y="113670"/>
                    <a:pt x="223611" y="116953"/>
                  </a:cubicBezTo>
                  <a:cubicBezTo>
                    <a:pt x="225598" y="119763"/>
                    <a:pt x="228283" y="122007"/>
                    <a:pt x="231401" y="123465"/>
                  </a:cubicBezTo>
                  <a:cubicBezTo>
                    <a:pt x="234733" y="124941"/>
                    <a:pt x="238349" y="125669"/>
                    <a:pt x="241993" y="125599"/>
                  </a:cubicBezTo>
                  <a:cubicBezTo>
                    <a:pt x="245390" y="125668"/>
                    <a:pt x="248768" y="125060"/>
                    <a:pt x="251929" y="123813"/>
                  </a:cubicBezTo>
                  <a:cubicBezTo>
                    <a:pt x="254519" y="122755"/>
                    <a:pt x="256996" y="121437"/>
                    <a:pt x="259320" y="119881"/>
                  </a:cubicBezTo>
                  <a:cubicBezTo>
                    <a:pt x="261417" y="118467"/>
                    <a:pt x="263166" y="117164"/>
                    <a:pt x="264592" y="116011"/>
                  </a:cubicBezTo>
                  <a:cubicBezTo>
                    <a:pt x="265494" y="115101"/>
                    <a:pt x="266655" y="114495"/>
                    <a:pt x="267916" y="114274"/>
                  </a:cubicBezTo>
                  <a:cubicBezTo>
                    <a:pt x="268348" y="114257"/>
                    <a:pt x="268772" y="114398"/>
                    <a:pt x="269107" y="114671"/>
                  </a:cubicBezTo>
                  <a:cubicBezTo>
                    <a:pt x="269508" y="115032"/>
                    <a:pt x="269804" y="115495"/>
                    <a:pt x="269963" y="116011"/>
                  </a:cubicBezTo>
                  <a:cubicBezTo>
                    <a:pt x="270220" y="116782"/>
                    <a:pt x="270387" y="117582"/>
                    <a:pt x="270459" y="118392"/>
                  </a:cubicBezTo>
                  <a:cubicBezTo>
                    <a:pt x="270566" y="119530"/>
                    <a:pt x="270615" y="120672"/>
                    <a:pt x="270608" y="121815"/>
                  </a:cubicBezTo>
                  <a:close/>
                  <a:moveTo>
                    <a:pt x="368671" y="86849"/>
                  </a:moveTo>
                  <a:cubicBezTo>
                    <a:pt x="368880" y="88884"/>
                    <a:pt x="368165" y="90905"/>
                    <a:pt x="366724" y="92356"/>
                  </a:cubicBezTo>
                  <a:cubicBezTo>
                    <a:pt x="365491" y="93423"/>
                    <a:pt x="363913" y="94005"/>
                    <a:pt x="362283" y="93994"/>
                  </a:cubicBezTo>
                  <a:lnTo>
                    <a:pt x="303391" y="93994"/>
                  </a:lnTo>
                  <a:cubicBezTo>
                    <a:pt x="303338" y="98512"/>
                    <a:pt x="303841" y="103020"/>
                    <a:pt x="304892" y="107414"/>
                  </a:cubicBezTo>
                  <a:cubicBezTo>
                    <a:pt x="305772" y="111154"/>
                    <a:pt x="307475" y="114650"/>
                    <a:pt x="309878" y="117647"/>
                  </a:cubicBezTo>
                  <a:cubicBezTo>
                    <a:pt x="312305" y="120569"/>
                    <a:pt x="315433" y="122826"/>
                    <a:pt x="318970" y="124209"/>
                  </a:cubicBezTo>
                  <a:cubicBezTo>
                    <a:pt x="323336" y="125844"/>
                    <a:pt x="327978" y="126619"/>
                    <a:pt x="332639" y="126491"/>
                  </a:cubicBezTo>
                  <a:cubicBezTo>
                    <a:pt x="336460" y="126533"/>
                    <a:pt x="340275" y="126184"/>
                    <a:pt x="344025" y="125449"/>
                  </a:cubicBezTo>
                  <a:cubicBezTo>
                    <a:pt x="346951" y="124861"/>
                    <a:pt x="349835" y="124082"/>
                    <a:pt x="352658" y="123118"/>
                  </a:cubicBezTo>
                  <a:cubicBezTo>
                    <a:pt x="355089" y="122249"/>
                    <a:pt x="357086" y="121468"/>
                    <a:pt x="358649" y="120773"/>
                  </a:cubicBezTo>
                  <a:cubicBezTo>
                    <a:pt x="359756" y="120207"/>
                    <a:pt x="360959" y="119854"/>
                    <a:pt x="362196" y="119732"/>
                  </a:cubicBezTo>
                  <a:cubicBezTo>
                    <a:pt x="362638" y="119729"/>
                    <a:pt x="363072" y="119849"/>
                    <a:pt x="363449" y="120079"/>
                  </a:cubicBezTo>
                  <a:cubicBezTo>
                    <a:pt x="363827" y="120335"/>
                    <a:pt x="364121" y="120697"/>
                    <a:pt x="364293" y="121121"/>
                  </a:cubicBezTo>
                  <a:cubicBezTo>
                    <a:pt x="364528" y="121747"/>
                    <a:pt x="364679" y="122402"/>
                    <a:pt x="364739" y="123068"/>
                  </a:cubicBezTo>
                  <a:cubicBezTo>
                    <a:pt x="364852" y="124073"/>
                    <a:pt x="364907" y="125083"/>
                    <a:pt x="364900" y="126094"/>
                  </a:cubicBezTo>
                  <a:cubicBezTo>
                    <a:pt x="364900" y="126950"/>
                    <a:pt x="364863" y="127707"/>
                    <a:pt x="364801" y="128327"/>
                  </a:cubicBezTo>
                  <a:cubicBezTo>
                    <a:pt x="364727" y="128960"/>
                    <a:pt x="364652" y="129518"/>
                    <a:pt x="364553" y="130014"/>
                  </a:cubicBezTo>
                  <a:cubicBezTo>
                    <a:pt x="364459" y="130490"/>
                    <a:pt x="364287" y="130946"/>
                    <a:pt x="364045" y="131366"/>
                  </a:cubicBezTo>
                  <a:cubicBezTo>
                    <a:pt x="363801" y="131785"/>
                    <a:pt x="363501" y="132169"/>
                    <a:pt x="363152" y="132507"/>
                  </a:cubicBezTo>
                  <a:cubicBezTo>
                    <a:pt x="362155" y="133234"/>
                    <a:pt x="361072" y="133834"/>
                    <a:pt x="359927" y="134293"/>
                  </a:cubicBezTo>
                  <a:cubicBezTo>
                    <a:pt x="357676" y="135287"/>
                    <a:pt x="355349" y="136100"/>
                    <a:pt x="352969" y="136724"/>
                  </a:cubicBezTo>
                  <a:cubicBezTo>
                    <a:pt x="349715" y="137612"/>
                    <a:pt x="346414" y="138324"/>
                    <a:pt x="343083" y="138858"/>
                  </a:cubicBezTo>
                  <a:cubicBezTo>
                    <a:pt x="339127" y="139506"/>
                    <a:pt x="335123" y="139821"/>
                    <a:pt x="331114" y="139801"/>
                  </a:cubicBezTo>
                  <a:cubicBezTo>
                    <a:pt x="324541" y="139933"/>
                    <a:pt x="317996" y="138891"/>
                    <a:pt x="311789" y="136725"/>
                  </a:cubicBezTo>
                  <a:cubicBezTo>
                    <a:pt x="306479" y="134820"/>
                    <a:pt x="301693" y="131688"/>
                    <a:pt x="297823" y="127583"/>
                  </a:cubicBezTo>
                  <a:cubicBezTo>
                    <a:pt x="293867" y="123221"/>
                    <a:pt x="290946" y="118024"/>
                    <a:pt x="289277" y="112376"/>
                  </a:cubicBezTo>
                  <a:cubicBezTo>
                    <a:pt x="287242" y="105477"/>
                    <a:pt x="286272" y="98309"/>
                    <a:pt x="286399" y="91117"/>
                  </a:cubicBezTo>
                  <a:cubicBezTo>
                    <a:pt x="286301" y="84099"/>
                    <a:pt x="287306" y="77109"/>
                    <a:pt x="289376" y="70403"/>
                  </a:cubicBezTo>
                  <a:cubicBezTo>
                    <a:pt x="291149" y="64670"/>
                    <a:pt x="294074" y="59361"/>
                    <a:pt x="297971" y="54799"/>
                  </a:cubicBezTo>
                  <a:cubicBezTo>
                    <a:pt x="301696" y="50540"/>
                    <a:pt x="306335" y="47178"/>
                    <a:pt x="311541" y="44963"/>
                  </a:cubicBezTo>
                  <a:cubicBezTo>
                    <a:pt x="317172" y="42615"/>
                    <a:pt x="323227" y="41450"/>
                    <a:pt x="329328" y="41540"/>
                  </a:cubicBezTo>
                  <a:cubicBezTo>
                    <a:pt x="335478" y="41372"/>
                    <a:pt x="341594" y="42523"/>
                    <a:pt x="347263" y="44913"/>
                  </a:cubicBezTo>
                  <a:cubicBezTo>
                    <a:pt x="351953" y="46988"/>
                    <a:pt x="356112" y="50096"/>
                    <a:pt x="359431" y="54005"/>
                  </a:cubicBezTo>
                  <a:cubicBezTo>
                    <a:pt x="362677" y="57941"/>
                    <a:pt x="365064" y="62513"/>
                    <a:pt x="366439" y="67426"/>
                  </a:cubicBezTo>
                  <a:cubicBezTo>
                    <a:pt x="367957" y="72771"/>
                    <a:pt x="368709" y="78304"/>
                    <a:pt x="368672" y="83861"/>
                  </a:cubicBezTo>
                  <a:close/>
                  <a:moveTo>
                    <a:pt x="352174" y="81975"/>
                  </a:moveTo>
                  <a:cubicBezTo>
                    <a:pt x="352785" y="74746"/>
                    <a:pt x="350744" y="67541"/>
                    <a:pt x="346431" y="61707"/>
                  </a:cubicBezTo>
                  <a:cubicBezTo>
                    <a:pt x="341919" y="56596"/>
                    <a:pt x="335285" y="53877"/>
                    <a:pt x="328483" y="54352"/>
                  </a:cubicBezTo>
                  <a:cubicBezTo>
                    <a:pt x="324791" y="54274"/>
                    <a:pt x="321130" y="55056"/>
                    <a:pt x="317792" y="56634"/>
                  </a:cubicBezTo>
                  <a:cubicBezTo>
                    <a:pt x="314818" y="58079"/>
                    <a:pt x="312191" y="60148"/>
                    <a:pt x="310089" y="62699"/>
                  </a:cubicBezTo>
                  <a:cubicBezTo>
                    <a:pt x="307964" y="65312"/>
                    <a:pt x="306337" y="68293"/>
                    <a:pt x="305289" y="71494"/>
                  </a:cubicBezTo>
                  <a:cubicBezTo>
                    <a:pt x="304154" y="74877"/>
                    <a:pt x="303515" y="78408"/>
                    <a:pt x="303391" y="81975"/>
                  </a:cubicBezTo>
                  <a:close/>
                  <a:moveTo>
                    <a:pt x="470616" y="135434"/>
                  </a:moveTo>
                  <a:cubicBezTo>
                    <a:pt x="470631" y="135912"/>
                    <a:pt x="470492" y="136382"/>
                    <a:pt x="470219" y="136774"/>
                  </a:cubicBezTo>
                  <a:cubicBezTo>
                    <a:pt x="469883" y="137199"/>
                    <a:pt x="469437" y="137525"/>
                    <a:pt x="468929" y="137717"/>
                  </a:cubicBezTo>
                  <a:cubicBezTo>
                    <a:pt x="468137" y="138038"/>
                    <a:pt x="467300" y="138239"/>
                    <a:pt x="466448" y="138312"/>
                  </a:cubicBezTo>
                  <a:cubicBezTo>
                    <a:pt x="465127" y="138460"/>
                    <a:pt x="463797" y="138526"/>
                    <a:pt x="462467" y="138510"/>
                  </a:cubicBezTo>
                  <a:cubicBezTo>
                    <a:pt x="461108" y="138528"/>
                    <a:pt x="459749" y="138462"/>
                    <a:pt x="458398" y="138312"/>
                  </a:cubicBezTo>
                  <a:cubicBezTo>
                    <a:pt x="457543" y="138239"/>
                    <a:pt x="456702" y="138038"/>
                    <a:pt x="455905" y="137717"/>
                  </a:cubicBezTo>
                  <a:cubicBezTo>
                    <a:pt x="455399" y="137522"/>
                    <a:pt x="454954" y="137197"/>
                    <a:pt x="454615" y="136774"/>
                  </a:cubicBezTo>
                  <a:cubicBezTo>
                    <a:pt x="454342" y="136382"/>
                    <a:pt x="454204" y="135912"/>
                    <a:pt x="454218" y="135434"/>
                  </a:cubicBezTo>
                  <a:lnTo>
                    <a:pt x="454218" y="83066"/>
                  </a:lnTo>
                  <a:cubicBezTo>
                    <a:pt x="454318" y="78927"/>
                    <a:pt x="453918" y="74792"/>
                    <a:pt x="453028" y="70749"/>
                  </a:cubicBezTo>
                  <a:cubicBezTo>
                    <a:pt x="452344" y="67885"/>
                    <a:pt x="451169" y="65162"/>
                    <a:pt x="449555" y="62699"/>
                  </a:cubicBezTo>
                  <a:cubicBezTo>
                    <a:pt x="448068" y="60488"/>
                    <a:pt x="446028" y="58705"/>
                    <a:pt x="443638" y="57527"/>
                  </a:cubicBezTo>
                  <a:cubicBezTo>
                    <a:pt x="441015" y="56290"/>
                    <a:pt x="438140" y="55679"/>
                    <a:pt x="435241" y="55741"/>
                  </a:cubicBezTo>
                  <a:cubicBezTo>
                    <a:pt x="430776" y="55866"/>
                    <a:pt x="426466" y="57398"/>
                    <a:pt x="422924" y="60119"/>
                  </a:cubicBezTo>
                  <a:cubicBezTo>
                    <a:pt x="418053" y="63783"/>
                    <a:pt x="413705" y="68093"/>
                    <a:pt x="410000" y="72932"/>
                  </a:cubicBezTo>
                  <a:lnTo>
                    <a:pt x="410000" y="135434"/>
                  </a:lnTo>
                  <a:cubicBezTo>
                    <a:pt x="410021" y="135912"/>
                    <a:pt x="409881" y="136383"/>
                    <a:pt x="409603" y="136773"/>
                  </a:cubicBezTo>
                  <a:cubicBezTo>
                    <a:pt x="409266" y="137199"/>
                    <a:pt x="408821" y="137525"/>
                    <a:pt x="408313" y="137716"/>
                  </a:cubicBezTo>
                  <a:cubicBezTo>
                    <a:pt x="407521" y="138038"/>
                    <a:pt x="406684" y="138238"/>
                    <a:pt x="405832" y="138311"/>
                  </a:cubicBezTo>
                  <a:cubicBezTo>
                    <a:pt x="404482" y="138460"/>
                    <a:pt x="403123" y="138527"/>
                    <a:pt x="401764" y="138510"/>
                  </a:cubicBezTo>
                  <a:cubicBezTo>
                    <a:pt x="400433" y="138526"/>
                    <a:pt x="399104" y="138460"/>
                    <a:pt x="397782" y="138311"/>
                  </a:cubicBezTo>
                  <a:cubicBezTo>
                    <a:pt x="396915" y="138232"/>
                    <a:pt x="396064" y="138032"/>
                    <a:pt x="395252" y="137716"/>
                  </a:cubicBezTo>
                  <a:cubicBezTo>
                    <a:pt x="394733" y="137545"/>
                    <a:pt x="394282" y="137215"/>
                    <a:pt x="393962" y="136773"/>
                  </a:cubicBezTo>
                  <a:cubicBezTo>
                    <a:pt x="393717" y="136370"/>
                    <a:pt x="393596" y="135904"/>
                    <a:pt x="393615" y="135434"/>
                  </a:cubicBezTo>
                  <a:lnTo>
                    <a:pt x="393615" y="46004"/>
                  </a:lnTo>
                  <a:cubicBezTo>
                    <a:pt x="393601" y="45540"/>
                    <a:pt x="393704" y="45080"/>
                    <a:pt x="393912" y="44665"/>
                  </a:cubicBezTo>
                  <a:cubicBezTo>
                    <a:pt x="394202" y="44223"/>
                    <a:pt x="394617" y="43878"/>
                    <a:pt x="395103" y="43672"/>
                  </a:cubicBezTo>
                  <a:cubicBezTo>
                    <a:pt x="395822" y="43341"/>
                    <a:pt x="396595" y="43139"/>
                    <a:pt x="397385" y="43077"/>
                  </a:cubicBezTo>
                  <a:cubicBezTo>
                    <a:pt x="398605" y="42965"/>
                    <a:pt x="399831" y="42915"/>
                    <a:pt x="401057" y="42928"/>
                  </a:cubicBezTo>
                  <a:cubicBezTo>
                    <a:pt x="402520" y="42928"/>
                    <a:pt x="403724" y="42978"/>
                    <a:pt x="404691" y="43077"/>
                  </a:cubicBezTo>
                  <a:cubicBezTo>
                    <a:pt x="405467" y="43126"/>
                    <a:pt x="406226" y="43329"/>
                    <a:pt x="406924" y="43672"/>
                  </a:cubicBezTo>
                  <a:cubicBezTo>
                    <a:pt x="407379" y="43906"/>
                    <a:pt x="407770" y="44247"/>
                    <a:pt x="408065" y="44665"/>
                  </a:cubicBezTo>
                  <a:cubicBezTo>
                    <a:pt x="408307" y="45069"/>
                    <a:pt x="408428" y="45534"/>
                    <a:pt x="408412" y="46004"/>
                  </a:cubicBezTo>
                  <a:lnTo>
                    <a:pt x="408412" y="57837"/>
                  </a:lnTo>
                  <a:cubicBezTo>
                    <a:pt x="412656" y="52849"/>
                    <a:pt x="417755" y="48657"/>
                    <a:pt x="423470" y="45458"/>
                  </a:cubicBezTo>
                  <a:cubicBezTo>
                    <a:pt x="428125" y="42930"/>
                    <a:pt x="433330" y="41585"/>
                    <a:pt x="438627" y="41539"/>
                  </a:cubicBezTo>
                  <a:cubicBezTo>
                    <a:pt x="443809" y="41375"/>
                    <a:pt x="448958" y="42411"/>
                    <a:pt x="453673" y="44565"/>
                  </a:cubicBezTo>
                  <a:cubicBezTo>
                    <a:pt x="457567" y="46439"/>
                    <a:pt x="460956" y="49216"/>
                    <a:pt x="463558" y="52665"/>
                  </a:cubicBezTo>
                  <a:cubicBezTo>
                    <a:pt x="466155" y="56211"/>
                    <a:pt x="468000" y="60250"/>
                    <a:pt x="468979" y="64535"/>
                  </a:cubicBezTo>
                  <a:cubicBezTo>
                    <a:pt x="470157" y="69902"/>
                    <a:pt x="470707" y="75389"/>
                    <a:pt x="470616" y="80883"/>
                  </a:cubicBezTo>
                  <a:close/>
                  <a:moveTo>
                    <a:pt x="545137" y="128873"/>
                  </a:moveTo>
                  <a:cubicBezTo>
                    <a:pt x="545171" y="130408"/>
                    <a:pt x="545037" y="131943"/>
                    <a:pt x="544740" y="133450"/>
                  </a:cubicBezTo>
                  <a:cubicBezTo>
                    <a:pt x="544570" y="134368"/>
                    <a:pt x="544159" y="135224"/>
                    <a:pt x="543549" y="135930"/>
                  </a:cubicBezTo>
                  <a:cubicBezTo>
                    <a:pt x="542850" y="136570"/>
                    <a:pt x="542038" y="137075"/>
                    <a:pt x="541155" y="137419"/>
                  </a:cubicBezTo>
                  <a:cubicBezTo>
                    <a:pt x="539989" y="137920"/>
                    <a:pt x="538776" y="138303"/>
                    <a:pt x="537533" y="138560"/>
                  </a:cubicBezTo>
                  <a:cubicBezTo>
                    <a:pt x="536169" y="138858"/>
                    <a:pt x="534730" y="139106"/>
                    <a:pt x="533204" y="139304"/>
                  </a:cubicBezTo>
                  <a:cubicBezTo>
                    <a:pt x="531691" y="139503"/>
                    <a:pt x="530166" y="139602"/>
                    <a:pt x="528640" y="139602"/>
                  </a:cubicBezTo>
                  <a:cubicBezTo>
                    <a:pt x="524589" y="139698"/>
                    <a:pt x="520554" y="139076"/>
                    <a:pt x="516720" y="137766"/>
                  </a:cubicBezTo>
                  <a:cubicBezTo>
                    <a:pt x="513569" y="136650"/>
                    <a:pt x="510761" y="134735"/>
                    <a:pt x="508571" y="132209"/>
                  </a:cubicBezTo>
                  <a:cubicBezTo>
                    <a:pt x="506323" y="129461"/>
                    <a:pt x="504740" y="126231"/>
                    <a:pt x="503944" y="122770"/>
                  </a:cubicBezTo>
                  <a:cubicBezTo>
                    <a:pt x="502919" y="118355"/>
                    <a:pt x="502436" y="113832"/>
                    <a:pt x="502505" y="109300"/>
                  </a:cubicBezTo>
                  <a:lnTo>
                    <a:pt x="502505" y="57031"/>
                  </a:lnTo>
                  <a:lnTo>
                    <a:pt x="489990" y="57031"/>
                  </a:lnTo>
                  <a:cubicBezTo>
                    <a:pt x="488953" y="57007"/>
                    <a:pt x="488022" y="56390"/>
                    <a:pt x="487596" y="55444"/>
                  </a:cubicBezTo>
                  <a:cubicBezTo>
                    <a:pt x="486890" y="53820"/>
                    <a:pt x="486584" y="52051"/>
                    <a:pt x="486703" y="50284"/>
                  </a:cubicBezTo>
                  <a:cubicBezTo>
                    <a:pt x="486689" y="49216"/>
                    <a:pt x="486772" y="48149"/>
                    <a:pt x="486951" y="47096"/>
                  </a:cubicBezTo>
                  <a:cubicBezTo>
                    <a:pt x="487086" y="46363"/>
                    <a:pt x="487303" y="45647"/>
                    <a:pt x="487596" y="44962"/>
                  </a:cubicBezTo>
                  <a:cubicBezTo>
                    <a:pt x="487813" y="44464"/>
                    <a:pt x="488182" y="44047"/>
                    <a:pt x="488651" y="43771"/>
                  </a:cubicBezTo>
                  <a:cubicBezTo>
                    <a:pt x="489093" y="43533"/>
                    <a:pt x="489588" y="43413"/>
                    <a:pt x="490090" y="43424"/>
                  </a:cubicBezTo>
                  <a:lnTo>
                    <a:pt x="502505" y="43424"/>
                  </a:lnTo>
                  <a:lnTo>
                    <a:pt x="502505" y="22165"/>
                  </a:lnTo>
                  <a:cubicBezTo>
                    <a:pt x="502501" y="21707"/>
                    <a:pt x="502621" y="21257"/>
                    <a:pt x="502852" y="20862"/>
                  </a:cubicBezTo>
                  <a:cubicBezTo>
                    <a:pt x="503168" y="20394"/>
                    <a:pt x="503618" y="20032"/>
                    <a:pt x="504142" y="19821"/>
                  </a:cubicBezTo>
                  <a:cubicBezTo>
                    <a:pt x="504952" y="19478"/>
                    <a:pt x="505809" y="19261"/>
                    <a:pt x="506685" y="19176"/>
                  </a:cubicBezTo>
                  <a:cubicBezTo>
                    <a:pt x="508003" y="19033"/>
                    <a:pt x="509328" y="18967"/>
                    <a:pt x="510654" y="18977"/>
                  </a:cubicBezTo>
                  <a:cubicBezTo>
                    <a:pt x="512013" y="18966"/>
                    <a:pt x="513371" y="19032"/>
                    <a:pt x="514722" y="19176"/>
                  </a:cubicBezTo>
                  <a:cubicBezTo>
                    <a:pt x="515583" y="19255"/>
                    <a:pt x="516425" y="19472"/>
                    <a:pt x="517215" y="19821"/>
                  </a:cubicBezTo>
                  <a:cubicBezTo>
                    <a:pt x="517727" y="20052"/>
                    <a:pt x="518170" y="20411"/>
                    <a:pt x="518505" y="20862"/>
                  </a:cubicBezTo>
                  <a:cubicBezTo>
                    <a:pt x="518763" y="21248"/>
                    <a:pt x="518901" y="21701"/>
                    <a:pt x="518902" y="22165"/>
                  </a:cubicBezTo>
                  <a:lnTo>
                    <a:pt x="518902" y="43424"/>
                  </a:lnTo>
                  <a:lnTo>
                    <a:pt x="541849" y="43424"/>
                  </a:lnTo>
                  <a:cubicBezTo>
                    <a:pt x="542339" y="43412"/>
                    <a:pt x="542823" y="43532"/>
                    <a:pt x="543250" y="43772"/>
                  </a:cubicBezTo>
                  <a:cubicBezTo>
                    <a:pt x="543700" y="44066"/>
                    <a:pt x="544060" y="44478"/>
                    <a:pt x="544292" y="44962"/>
                  </a:cubicBezTo>
                  <a:cubicBezTo>
                    <a:pt x="544619" y="45634"/>
                    <a:pt x="544837" y="46355"/>
                    <a:pt x="544937" y="47096"/>
                  </a:cubicBezTo>
                  <a:cubicBezTo>
                    <a:pt x="545078" y="48153"/>
                    <a:pt x="545144" y="49218"/>
                    <a:pt x="545135" y="50284"/>
                  </a:cubicBezTo>
                  <a:cubicBezTo>
                    <a:pt x="545254" y="52051"/>
                    <a:pt x="544948" y="53820"/>
                    <a:pt x="544242" y="55444"/>
                  </a:cubicBezTo>
                  <a:cubicBezTo>
                    <a:pt x="543819" y="56392"/>
                    <a:pt x="542886" y="57011"/>
                    <a:pt x="541848" y="57032"/>
                  </a:cubicBezTo>
                  <a:lnTo>
                    <a:pt x="518902" y="57032"/>
                  </a:lnTo>
                  <a:lnTo>
                    <a:pt x="518902" y="106919"/>
                  </a:lnTo>
                  <a:cubicBezTo>
                    <a:pt x="518612" y="111726"/>
                    <a:pt x="519551" y="116529"/>
                    <a:pt x="521631" y="120873"/>
                  </a:cubicBezTo>
                  <a:cubicBezTo>
                    <a:pt x="523735" y="124174"/>
                    <a:pt x="527523" y="126003"/>
                    <a:pt x="531417" y="125599"/>
                  </a:cubicBezTo>
                  <a:cubicBezTo>
                    <a:pt x="532791" y="125616"/>
                    <a:pt x="534161" y="125466"/>
                    <a:pt x="535498" y="125152"/>
                  </a:cubicBezTo>
                  <a:cubicBezTo>
                    <a:pt x="536689" y="124854"/>
                    <a:pt x="537743" y="124544"/>
                    <a:pt x="538674" y="124209"/>
                  </a:cubicBezTo>
                  <a:cubicBezTo>
                    <a:pt x="539604" y="123875"/>
                    <a:pt x="540398" y="123564"/>
                    <a:pt x="541055" y="123267"/>
                  </a:cubicBezTo>
                  <a:cubicBezTo>
                    <a:pt x="541613" y="122996"/>
                    <a:pt x="542221" y="122844"/>
                    <a:pt x="542841" y="122820"/>
                  </a:cubicBezTo>
                  <a:cubicBezTo>
                    <a:pt x="543176" y="122816"/>
                    <a:pt x="543506" y="122901"/>
                    <a:pt x="543796" y="123068"/>
                  </a:cubicBezTo>
                  <a:cubicBezTo>
                    <a:pt x="544136" y="123287"/>
                    <a:pt x="544383" y="123622"/>
                    <a:pt x="544491" y="124011"/>
                  </a:cubicBezTo>
                  <a:cubicBezTo>
                    <a:pt x="544689" y="124627"/>
                    <a:pt x="544839" y="125257"/>
                    <a:pt x="544937" y="125896"/>
                  </a:cubicBezTo>
                  <a:cubicBezTo>
                    <a:pt x="545079" y="126882"/>
                    <a:pt x="545146" y="127877"/>
                    <a:pt x="545137" y="128873"/>
                  </a:cubicBezTo>
                  <a:close/>
                  <a:moveTo>
                    <a:pt x="687518" y="50085"/>
                  </a:moveTo>
                  <a:cubicBezTo>
                    <a:pt x="687638" y="51809"/>
                    <a:pt x="687313" y="53534"/>
                    <a:pt x="686575" y="55096"/>
                  </a:cubicBezTo>
                  <a:cubicBezTo>
                    <a:pt x="686110" y="56023"/>
                    <a:pt x="685169" y="56615"/>
                    <a:pt x="684132" y="56634"/>
                  </a:cubicBezTo>
                  <a:lnTo>
                    <a:pt x="671319" y="56634"/>
                  </a:lnTo>
                  <a:cubicBezTo>
                    <a:pt x="673534" y="58855"/>
                    <a:pt x="675202" y="61560"/>
                    <a:pt x="676193" y="64536"/>
                  </a:cubicBezTo>
                  <a:cubicBezTo>
                    <a:pt x="677119" y="67443"/>
                    <a:pt x="677587" y="70477"/>
                    <a:pt x="677583" y="73528"/>
                  </a:cubicBezTo>
                  <a:cubicBezTo>
                    <a:pt x="677671" y="78221"/>
                    <a:pt x="676824" y="82885"/>
                    <a:pt x="675089" y="87246"/>
                  </a:cubicBezTo>
                  <a:cubicBezTo>
                    <a:pt x="673518" y="91102"/>
                    <a:pt x="671092" y="94549"/>
                    <a:pt x="667995" y="97331"/>
                  </a:cubicBezTo>
                  <a:cubicBezTo>
                    <a:pt x="664790" y="100148"/>
                    <a:pt x="661053" y="102295"/>
                    <a:pt x="657005" y="103644"/>
                  </a:cubicBezTo>
                  <a:cubicBezTo>
                    <a:pt x="652457" y="105147"/>
                    <a:pt x="647692" y="105884"/>
                    <a:pt x="642902" y="105827"/>
                  </a:cubicBezTo>
                  <a:cubicBezTo>
                    <a:pt x="639390" y="105844"/>
                    <a:pt x="635895" y="105359"/>
                    <a:pt x="632520" y="104388"/>
                  </a:cubicBezTo>
                  <a:cubicBezTo>
                    <a:pt x="629772" y="103688"/>
                    <a:pt x="627188" y="102453"/>
                    <a:pt x="624917" y="100754"/>
                  </a:cubicBezTo>
                  <a:cubicBezTo>
                    <a:pt x="623726" y="101945"/>
                    <a:pt x="622736" y="103324"/>
                    <a:pt x="621990" y="104835"/>
                  </a:cubicBezTo>
                  <a:cubicBezTo>
                    <a:pt x="621199" y="106473"/>
                    <a:pt x="620808" y="108275"/>
                    <a:pt x="620849" y="110094"/>
                  </a:cubicBezTo>
                  <a:cubicBezTo>
                    <a:pt x="620860" y="112443"/>
                    <a:pt x="622077" y="114622"/>
                    <a:pt x="624074" y="115861"/>
                  </a:cubicBezTo>
                  <a:cubicBezTo>
                    <a:pt x="626636" y="117509"/>
                    <a:pt x="629623" y="118372"/>
                    <a:pt x="632669" y="118342"/>
                  </a:cubicBezTo>
                  <a:lnTo>
                    <a:pt x="656013" y="119334"/>
                  </a:lnTo>
                  <a:cubicBezTo>
                    <a:pt x="660151" y="119422"/>
                    <a:pt x="664261" y="120039"/>
                    <a:pt x="668243" y="121170"/>
                  </a:cubicBezTo>
                  <a:cubicBezTo>
                    <a:pt x="671706" y="122149"/>
                    <a:pt x="674968" y="123732"/>
                    <a:pt x="677880" y="125846"/>
                  </a:cubicBezTo>
                  <a:cubicBezTo>
                    <a:pt x="680547" y="127805"/>
                    <a:pt x="682721" y="130357"/>
                    <a:pt x="684231" y="133301"/>
                  </a:cubicBezTo>
                  <a:cubicBezTo>
                    <a:pt x="685815" y="136492"/>
                    <a:pt x="686603" y="140021"/>
                    <a:pt x="686526" y="143583"/>
                  </a:cubicBezTo>
                  <a:cubicBezTo>
                    <a:pt x="686536" y="147634"/>
                    <a:pt x="685650" y="151636"/>
                    <a:pt x="683933" y="155304"/>
                  </a:cubicBezTo>
                  <a:cubicBezTo>
                    <a:pt x="682108" y="159140"/>
                    <a:pt x="679405" y="162493"/>
                    <a:pt x="676045" y="165091"/>
                  </a:cubicBezTo>
                  <a:cubicBezTo>
                    <a:pt x="671989" y="168159"/>
                    <a:pt x="667383" y="170420"/>
                    <a:pt x="662475" y="171752"/>
                  </a:cubicBezTo>
                  <a:cubicBezTo>
                    <a:pt x="656132" y="173484"/>
                    <a:pt x="649575" y="174302"/>
                    <a:pt x="643001" y="174183"/>
                  </a:cubicBezTo>
                  <a:cubicBezTo>
                    <a:pt x="636807" y="174292"/>
                    <a:pt x="630621" y="173676"/>
                    <a:pt x="624570" y="172347"/>
                  </a:cubicBezTo>
                  <a:cubicBezTo>
                    <a:pt x="620160" y="171391"/>
                    <a:pt x="615945" y="169692"/>
                    <a:pt x="612104" y="167323"/>
                  </a:cubicBezTo>
                  <a:cubicBezTo>
                    <a:pt x="609107" y="165479"/>
                    <a:pt x="606668" y="162855"/>
                    <a:pt x="605047" y="159732"/>
                  </a:cubicBezTo>
                  <a:cubicBezTo>
                    <a:pt x="603581" y="156751"/>
                    <a:pt x="602833" y="153467"/>
                    <a:pt x="602864" y="150145"/>
                  </a:cubicBezTo>
                  <a:cubicBezTo>
                    <a:pt x="602855" y="147998"/>
                    <a:pt x="603122" y="145860"/>
                    <a:pt x="603657" y="143781"/>
                  </a:cubicBezTo>
                  <a:cubicBezTo>
                    <a:pt x="604185" y="141720"/>
                    <a:pt x="605004" y="139745"/>
                    <a:pt x="606088" y="137914"/>
                  </a:cubicBezTo>
                  <a:cubicBezTo>
                    <a:pt x="607233" y="135992"/>
                    <a:pt x="608599" y="134210"/>
                    <a:pt x="610157" y="132605"/>
                  </a:cubicBezTo>
                  <a:cubicBezTo>
                    <a:pt x="611908" y="130799"/>
                    <a:pt x="613786" y="129121"/>
                    <a:pt x="615776" y="127582"/>
                  </a:cubicBezTo>
                  <a:cubicBezTo>
                    <a:pt x="612840" y="126201"/>
                    <a:pt x="610345" y="124032"/>
                    <a:pt x="608569" y="121318"/>
                  </a:cubicBezTo>
                  <a:cubicBezTo>
                    <a:pt x="607037" y="118881"/>
                    <a:pt x="606228" y="116060"/>
                    <a:pt x="606237" y="113181"/>
                  </a:cubicBezTo>
                  <a:cubicBezTo>
                    <a:pt x="606174" y="109420"/>
                    <a:pt x="607026" y="105700"/>
                    <a:pt x="608718" y="102340"/>
                  </a:cubicBezTo>
                  <a:cubicBezTo>
                    <a:pt x="610344" y="99206"/>
                    <a:pt x="612422" y="96327"/>
                    <a:pt x="614883" y="93794"/>
                  </a:cubicBezTo>
                  <a:cubicBezTo>
                    <a:pt x="612808" y="91323"/>
                    <a:pt x="611161" y="88522"/>
                    <a:pt x="610008" y="85509"/>
                  </a:cubicBezTo>
                  <a:cubicBezTo>
                    <a:pt x="608733" y="81920"/>
                    <a:pt x="608128" y="78128"/>
                    <a:pt x="608222" y="74321"/>
                  </a:cubicBezTo>
                  <a:cubicBezTo>
                    <a:pt x="608149" y="69625"/>
                    <a:pt x="609027" y="64963"/>
                    <a:pt x="610802" y="60615"/>
                  </a:cubicBezTo>
                  <a:cubicBezTo>
                    <a:pt x="612420" y="56727"/>
                    <a:pt x="614862" y="53236"/>
                    <a:pt x="617959" y="50382"/>
                  </a:cubicBezTo>
                  <a:cubicBezTo>
                    <a:pt x="621141" y="47516"/>
                    <a:pt x="624877" y="45334"/>
                    <a:pt x="628936" y="43969"/>
                  </a:cubicBezTo>
                  <a:cubicBezTo>
                    <a:pt x="633433" y="42445"/>
                    <a:pt x="638154" y="41690"/>
                    <a:pt x="642902" y="41737"/>
                  </a:cubicBezTo>
                  <a:cubicBezTo>
                    <a:pt x="645443" y="41726"/>
                    <a:pt x="647983" y="41875"/>
                    <a:pt x="650506" y="42183"/>
                  </a:cubicBezTo>
                  <a:cubicBezTo>
                    <a:pt x="652730" y="42455"/>
                    <a:pt x="654934" y="42870"/>
                    <a:pt x="657104" y="43424"/>
                  </a:cubicBezTo>
                  <a:lnTo>
                    <a:pt x="684132" y="43424"/>
                  </a:lnTo>
                  <a:cubicBezTo>
                    <a:pt x="685232" y="43406"/>
                    <a:pt x="686235" y="44052"/>
                    <a:pt x="686674" y="45061"/>
                  </a:cubicBezTo>
                  <a:cubicBezTo>
                    <a:pt x="687328" y="46651"/>
                    <a:pt x="687616" y="48368"/>
                    <a:pt x="687517" y="50085"/>
                  </a:cubicBezTo>
                  <a:close/>
                  <a:moveTo>
                    <a:pt x="670128" y="144477"/>
                  </a:moveTo>
                  <a:cubicBezTo>
                    <a:pt x="670260" y="140879"/>
                    <a:pt x="668457" y="137487"/>
                    <a:pt x="665402" y="135583"/>
                  </a:cubicBezTo>
                  <a:cubicBezTo>
                    <a:pt x="661546" y="133297"/>
                    <a:pt x="657121" y="132145"/>
                    <a:pt x="652639" y="132259"/>
                  </a:cubicBezTo>
                  <a:lnTo>
                    <a:pt x="629481" y="131465"/>
                  </a:lnTo>
                  <a:cubicBezTo>
                    <a:pt x="627614" y="132886"/>
                    <a:pt x="625871" y="134463"/>
                    <a:pt x="624271" y="136179"/>
                  </a:cubicBezTo>
                  <a:cubicBezTo>
                    <a:pt x="623046" y="137486"/>
                    <a:pt x="621966" y="138920"/>
                    <a:pt x="621046" y="140458"/>
                  </a:cubicBezTo>
                  <a:cubicBezTo>
                    <a:pt x="620287" y="141701"/>
                    <a:pt x="619729" y="143058"/>
                    <a:pt x="619397" y="144477"/>
                  </a:cubicBezTo>
                  <a:cubicBezTo>
                    <a:pt x="619097" y="145812"/>
                    <a:pt x="618948" y="147177"/>
                    <a:pt x="618950" y="148545"/>
                  </a:cubicBezTo>
                  <a:cubicBezTo>
                    <a:pt x="618939" y="152839"/>
                    <a:pt x="621535" y="156711"/>
                    <a:pt x="625512" y="158331"/>
                  </a:cubicBezTo>
                  <a:cubicBezTo>
                    <a:pt x="631271" y="160827"/>
                    <a:pt x="637525" y="161968"/>
                    <a:pt x="643795" y="161668"/>
                  </a:cubicBezTo>
                  <a:cubicBezTo>
                    <a:pt x="647996" y="161760"/>
                    <a:pt x="652190" y="161276"/>
                    <a:pt x="656260" y="160229"/>
                  </a:cubicBezTo>
                  <a:cubicBezTo>
                    <a:pt x="659176" y="159471"/>
                    <a:pt x="661924" y="158170"/>
                    <a:pt x="664360" y="156396"/>
                  </a:cubicBezTo>
                  <a:cubicBezTo>
                    <a:pt x="666276" y="154984"/>
                    <a:pt x="667800" y="153105"/>
                    <a:pt x="668788" y="150939"/>
                  </a:cubicBezTo>
                  <a:cubicBezTo>
                    <a:pt x="669676" y="148900"/>
                    <a:pt x="670132" y="146700"/>
                    <a:pt x="670126" y="144477"/>
                  </a:cubicBezTo>
                  <a:close/>
                  <a:moveTo>
                    <a:pt x="661879" y="73627"/>
                  </a:moveTo>
                  <a:cubicBezTo>
                    <a:pt x="662191" y="68394"/>
                    <a:pt x="660380" y="63256"/>
                    <a:pt x="656855" y="59376"/>
                  </a:cubicBezTo>
                  <a:cubicBezTo>
                    <a:pt x="653018" y="55770"/>
                    <a:pt x="647858" y="53916"/>
                    <a:pt x="642604" y="54253"/>
                  </a:cubicBezTo>
                  <a:cubicBezTo>
                    <a:pt x="639756" y="54191"/>
                    <a:pt x="636928" y="54732"/>
                    <a:pt x="634306" y="55841"/>
                  </a:cubicBezTo>
                  <a:cubicBezTo>
                    <a:pt x="632043" y="56836"/>
                    <a:pt x="630037" y="58333"/>
                    <a:pt x="628439" y="60219"/>
                  </a:cubicBezTo>
                  <a:cubicBezTo>
                    <a:pt x="626869" y="62102"/>
                    <a:pt x="625688" y="64277"/>
                    <a:pt x="624966" y="66619"/>
                  </a:cubicBezTo>
                  <a:cubicBezTo>
                    <a:pt x="624202" y="69081"/>
                    <a:pt x="623816" y="71645"/>
                    <a:pt x="623825" y="74223"/>
                  </a:cubicBezTo>
                  <a:cubicBezTo>
                    <a:pt x="622941" y="83825"/>
                    <a:pt x="630008" y="92325"/>
                    <a:pt x="639610" y="93209"/>
                  </a:cubicBezTo>
                  <a:cubicBezTo>
                    <a:pt x="640705" y="93309"/>
                    <a:pt x="641807" y="93307"/>
                    <a:pt x="642901" y="93200"/>
                  </a:cubicBezTo>
                  <a:cubicBezTo>
                    <a:pt x="645792" y="93270"/>
                    <a:pt x="648667" y="92746"/>
                    <a:pt x="651348" y="91662"/>
                  </a:cubicBezTo>
                  <a:cubicBezTo>
                    <a:pt x="653622" y="90714"/>
                    <a:pt x="655647" y="89254"/>
                    <a:pt x="657264" y="87395"/>
                  </a:cubicBezTo>
                  <a:cubicBezTo>
                    <a:pt x="658828" y="85541"/>
                    <a:pt x="660008" y="83396"/>
                    <a:pt x="660737" y="81082"/>
                  </a:cubicBezTo>
                  <a:cubicBezTo>
                    <a:pt x="661501" y="78671"/>
                    <a:pt x="661885" y="76156"/>
                    <a:pt x="661878" y="73627"/>
                  </a:cubicBezTo>
                  <a:close/>
                  <a:moveTo>
                    <a:pt x="783198" y="86849"/>
                  </a:moveTo>
                  <a:cubicBezTo>
                    <a:pt x="783407" y="88884"/>
                    <a:pt x="782692" y="90905"/>
                    <a:pt x="781251" y="92356"/>
                  </a:cubicBezTo>
                  <a:cubicBezTo>
                    <a:pt x="780018" y="93423"/>
                    <a:pt x="778440" y="94005"/>
                    <a:pt x="776810" y="93994"/>
                  </a:cubicBezTo>
                  <a:lnTo>
                    <a:pt x="717918" y="93994"/>
                  </a:lnTo>
                  <a:cubicBezTo>
                    <a:pt x="717865" y="98512"/>
                    <a:pt x="718369" y="103020"/>
                    <a:pt x="719419" y="107414"/>
                  </a:cubicBezTo>
                  <a:cubicBezTo>
                    <a:pt x="720299" y="111154"/>
                    <a:pt x="722002" y="114650"/>
                    <a:pt x="724405" y="117647"/>
                  </a:cubicBezTo>
                  <a:cubicBezTo>
                    <a:pt x="726832" y="120569"/>
                    <a:pt x="729960" y="122826"/>
                    <a:pt x="733497" y="124209"/>
                  </a:cubicBezTo>
                  <a:cubicBezTo>
                    <a:pt x="737863" y="125844"/>
                    <a:pt x="742505" y="126619"/>
                    <a:pt x="747166" y="126491"/>
                  </a:cubicBezTo>
                  <a:cubicBezTo>
                    <a:pt x="750987" y="126533"/>
                    <a:pt x="754803" y="126184"/>
                    <a:pt x="758552" y="125449"/>
                  </a:cubicBezTo>
                  <a:cubicBezTo>
                    <a:pt x="761478" y="124861"/>
                    <a:pt x="764362" y="124082"/>
                    <a:pt x="767185" y="123118"/>
                  </a:cubicBezTo>
                  <a:cubicBezTo>
                    <a:pt x="769616" y="122249"/>
                    <a:pt x="771614" y="121468"/>
                    <a:pt x="773177" y="120773"/>
                  </a:cubicBezTo>
                  <a:cubicBezTo>
                    <a:pt x="774284" y="120207"/>
                    <a:pt x="775487" y="119854"/>
                    <a:pt x="776724" y="119732"/>
                  </a:cubicBezTo>
                  <a:cubicBezTo>
                    <a:pt x="777166" y="119729"/>
                    <a:pt x="777600" y="119849"/>
                    <a:pt x="777977" y="120079"/>
                  </a:cubicBezTo>
                  <a:cubicBezTo>
                    <a:pt x="778355" y="120335"/>
                    <a:pt x="778649" y="120697"/>
                    <a:pt x="778820" y="121121"/>
                  </a:cubicBezTo>
                  <a:cubicBezTo>
                    <a:pt x="779056" y="121747"/>
                    <a:pt x="779207" y="122402"/>
                    <a:pt x="779267" y="123068"/>
                  </a:cubicBezTo>
                  <a:cubicBezTo>
                    <a:pt x="779380" y="124073"/>
                    <a:pt x="779434" y="125083"/>
                    <a:pt x="779428" y="126094"/>
                  </a:cubicBezTo>
                  <a:cubicBezTo>
                    <a:pt x="779428" y="126950"/>
                    <a:pt x="779391" y="127707"/>
                    <a:pt x="779328" y="128327"/>
                  </a:cubicBezTo>
                  <a:cubicBezTo>
                    <a:pt x="779254" y="128960"/>
                    <a:pt x="779180" y="129518"/>
                    <a:pt x="779080" y="130014"/>
                  </a:cubicBezTo>
                  <a:cubicBezTo>
                    <a:pt x="778986" y="130490"/>
                    <a:pt x="778814" y="130946"/>
                    <a:pt x="778572" y="131366"/>
                  </a:cubicBezTo>
                  <a:cubicBezTo>
                    <a:pt x="778328" y="131785"/>
                    <a:pt x="778028" y="132169"/>
                    <a:pt x="777679" y="132507"/>
                  </a:cubicBezTo>
                  <a:cubicBezTo>
                    <a:pt x="776682" y="133234"/>
                    <a:pt x="775599" y="133834"/>
                    <a:pt x="774454" y="134293"/>
                  </a:cubicBezTo>
                  <a:cubicBezTo>
                    <a:pt x="772203" y="135287"/>
                    <a:pt x="769876" y="136100"/>
                    <a:pt x="767496" y="136724"/>
                  </a:cubicBezTo>
                  <a:cubicBezTo>
                    <a:pt x="764242" y="137612"/>
                    <a:pt x="760942" y="138324"/>
                    <a:pt x="757610" y="138858"/>
                  </a:cubicBezTo>
                  <a:cubicBezTo>
                    <a:pt x="753654" y="139506"/>
                    <a:pt x="749650" y="139821"/>
                    <a:pt x="745641" y="139801"/>
                  </a:cubicBezTo>
                  <a:cubicBezTo>
                    <a:pt x="739068" y="139933"/>
                    <a:pt x="732523" y="138891"/>
                    <a:pt x="726316" y="136725"/>
                  </a:cubicBezTo>
                  <a:cubicBezTo>
                    <a:pt x="721006" y="134820"/>
                    <a:pt x="716220" y="131688"/>
                    <a:pt x="712350" y="127583"/>
                  </a:cubicBezTo>
                  <a:cubicBezTo>
                    <a:pt x="708394" y="123221"/>
                    <a:pt x="705473" y="118024"/>
                    <a:pt x="703804" y="112376"/>
                  </a:cubicBezTo>
                  <a:cubicBezTo>
                    <a:pt x="701770" y="105477"/>
                    <a:pt x="700799" y="98309"/>
                    <a:pt x="700926" y="91117"/>
                  </a:cubicBezTo>
                  <a:cubicBezTo>
                    <a:pt x="700828" y="84099"/>
                    <a:pt x="701833" y="77109"/>
                    <a:pt x="703903" y="70403"/>
                  </a:cubicBezTo>
                  <a:cubicBezTo>
                    <a:pt x="705676" y="64670"/>
                    <a:pt x="708601" y="59361"/>
                    <a:pt x="712499" y="54799"/>
                  </a:cubicBezTo>
                  <a:cubicBezTo>
                    <a:pt x="716224" y="50540"/>
                    <a:pt x="720862" y="47178"/>
                    <a:pt x="726068" y="44963"/>
                  </a:cubicBezTo>
                  <a:cubicBezTo>
                    <a:pt x="731700" y="42615"/>
                    <a:pt x="737754" y="41450"/>
                    <a:pt x="743855" y="41540"/>
                  </a:cubicBezTo>
                  <a:cubicBezTo>
                    <a:pt x="750005" y="41372"/>
                    <a:pt x="756121" y="42523"/>
                    <a:pt x="761790" y="44913"/>
                  </a:cubicBezTo>
                  <a:cubicBezTo>
                    <a:pt x="766480" y="46988"/>
                    <a:pt x="770640" y="50096"/>
                    <a:pt x="773958" y="54005"/>
                  </a:cubicBezTo>
                  <a:cubicBezTo>
                    <a:pt x="777204" y="57941"/>
                    <a:pt x="779591" y="62513"/>
                    <a:pt x="780966" y="67426"/>
                  </a:cubicBezTo>
                  <a:cubicBezTo>
                    <a:pt x="782484" y="72771"/>
                    <a:pt x="783236" y="78304"/>
                    <a:pt x="783199" y="83861"/>
                  </a:cubicBezTo>
                  <a:close/>
                  <a:moveTo>
                    <a:pt x="766701" y="81975"/>
                  </a:moveTo>
                  <a:cubicBezTo>
                    <a:pt x="767312" y="74746"/>
                    <a:pt x="765271" y="67541"/>
                    <a:pt x="760959" y="61707"/>
                  </a:cubicBezTo>
                  <a:cubicBezTo>
                    <a:pt x="756447" y="56596"/>
                    <a:pt x="749812" y="53877"/>
                    <a:pt x="743011" y="54352"/>
                  </a:cubicBezTo>
                  <a:cubicBezTo>
                    <a:pt x="739318" y="54274"/>
                    <a:pt x="735658" y="55056"/>
                    <a:pt x="732319" y="56634"/>
                  </a:cubicBezTo>
                  <a:cubicBezTo>
                    <a:pt x="729345" y="58079"/>
                    <a:pt x="726718" y="60148"/>
                    <a:pt x="724616" y="62699"/>
                  </a:cubicBezTo>
                  <a:cubicBezTo>
                    <a:pt x="722491" y="65312"/>
                    <a:pt x="720864" y="68293"/>
                    <a:pt x="719816" y="71494"/>
                  </a:cubicBezTo>
                  <a:cubicBezTo>
                    <a:pt x="718681" y="74877"/>
                    <a:pt x="718042" y="78408"/>
                    <a:pt x="717918" y="81975"/>
                  </a:cubicBezTo>
                  <a:close/>
                  <a:moveTo>
                    <a:pt x="864280" y="111086"/>
                  </a:moveTo>
                  <a:cubicBezTo>
                    <a:pt x="864358" y="115301"/>
                    <a:pt x="863489" y="119481"/>
                    <a:pt x="861738" y="123316"/>
                  </a:cubicBezTo>
                  <a:cubicBezTo>
                    <a:pt x="860082" y="126852"/>
                    <a:pt x="857617" y="129949"/>
                    <a:pt x="854543" y="132358"/>
                  </a:cubicBezTo>
                  <a:cubicBezTo>
                    <a:pt x="851223" y="134911"/>
                    <a:pt x="847441" y="136798"/>
                    <a:pt x="843404" y="137915"/>
                  </a:cubicBezTo>
                  <a:cubicBezTo>
                    <a:pt x="838785" y="139219"/>
                    <a:pt x="834002" y="139854"/>
                    <a:pt x="829202" y="139800"/>
                  </a:cubicBezTo>
                  <a:cubicBezTo>
                    <a:pt x="826156" y="139811"/>
                    <a:pt x="823114" y="139562"/>
                    <a:pt x="820110" y="139056"/>
                  </a:cubicBezTo>
                  <a:cubicBezTo>
                    <a:pt x="817482" y="138626"/>
                    <a:pt x="814890" y="137996"/>
                    <a:pt x="812358" y="137170"/>
                  </a:cubicBezTo>
                  <a:cubicBezTo>
                    <a:pt x="810360" y="136530"/>
                    <a:pt x="808415" y="135734"/>
                    <a:pt x="806541" y="134789"/>
                  </a:cubicBezTo>
                  <a:cubicBezTo>
                    <a:pt x="805300" y="134183"/>
                    <a:pt x="804134" y="133434"/>
                    <a:pt x="803068" y="132556"/>
                  </a:cubicBezTo>
                  <a:cubicBezTo>
                    <a:pt x="802286" y="131794"/>
                    <a:pt x="801736" y="130827"/>
                    <a:pt x="801480" y="129765"/>
                  </a:cubicBezTo>
                  <a:cubicBezTo>
                    <a:pt x="801103" y="128173"/>
                    <a:pt x="800937" y="126539"/>
                    <a:pt x="800984" y="124903"/>
                  </a:cubicBezTo>
                  <a:cubicBezTo>
                    <a:pt x="800969" y="123837"/>
                    <a:pt x="801035" y="122771"/>
                    <a:pt x="801183" y="121715"/>
                  </a:cubicBezTo>
                  <a:cubicBezTo>
                    <a:pt x="801281" y="121006"/>
                    <a:pt x="801447" y="120309"/>
                    <a:pt x="801679" y="119631"/>
                  </a:cubicBezTo>
                  <a:cubicBezTo>
                    <a:pt x="801831" y="119171"/>
                    <a:pt x="802128" y="118772"/>
                    <a:pt x="802522" y="118490"/>
                  </a:cubicBezTo>
                  <a:cubicBezTo>
                    <a:pt x="802892" y="118255"/>
                    <a:pt x="803324" y="118134"/>
                    <a:pt x="803763" y="118143"/>
                  </a:cubicBezTo>
                  <a:cubicBezTo>
                    <a:pt x="804936" y="118312"/>
                    <a:pt x="806049" y="118773"/>
                    <a:pt x="807000" y="119483"/>
                  </a:cubicBezTo>
                  <a:cubicBezTo>
                    <a:pt x="808415" y="120376"/>
                    <a:pt x="810176" y="121356"/>
                    <a:pt x="812260" y="122423"/>
                  </a:cubicBezTo>
                  <a:cubicBezTo>
                    <a:pt x="814644" y="123599"/>
                    <a:pt x="817120" y="124578"/>
                    <a:pt x="819665" y="125350"/>
                  </a:cubicBezTo>
                  <a:cubicBezTo>
                    <a:pt x="822856" y="126292"/>
                    <a:pt x="826173" y="126744"/>
                    <a:pt x="829501" y="126689"/>
                  </a:cubicBezTo>
                  <a:cubicBezTo>
                    <a:pt x="832047" y="126718"/>
                    <a:pt x="834585" y="126417"/>
                    <a:pt x="837054" y="125796"/>
                  </a:cubicBezTo>
                  <a:cubicBezTo>
                    <a:pt x="839145" y="125271"/>
                    <a:pt x="841127" y="124381"/>
                    <a:pt x="842909" y="123167"/>
                  </a:cubicBezTo>
                  <a:cubicBezTo>
                    <a:pt x="844539" y="122038"/>
                    <a:pt x="845858" y="120515"/>
                    <a:pt x="846742" y="118739"/>
                  </a:cubicBezTo>
                  <a:cubicBezTo>
                    <a:pt x="847679" y="116751"/>
                    <a:pt x="848137" y="114572"/>
                    <a:pt x="848081" y="112376"/>
                  </a:cubicBezTo>
                  <a:cubicBezTo>
                    <a:pt x="848154" y="110104"/>
                    <a:pt x="847474" y="107870"/>
                    <a:pt x="846146" y="106025"/>
                  </a:cubicBezTo>
                  <a:cubicBezTo>
                    <a:pt x="844737" y="104196"/>
                    <a:pt x="843000" y="102644"/>
                    <a:pt x="841024" y="101448"/>
                  </a:cubicBezTo>
                  <a:cubicBezTo>
                    <a:pt x="838751" y="100056"/>
                    <a:pt x="836356" y="98876"/>
                    <a:pt x="833867" y="97926"/>
                  </a:cubicBezTo>
                  <a:cubicBezTo>
                    <a:pt x="831225" y="96896"/>
                    <a:pt x="828484" y="95817"/>
                    <a:pt x="825680" y="94701"/>
                  </a:cubicBezTo>
                  <a:cubicBezTo>
                    <a:pt x="822864" y="93572"/>
                    <a:pt x="820110" y="92293"/>
                    <a:pt x="817432" y="90868"/>
                  </a:cubicBezTo>
                  <a:cubicBezTo>
                    <a:pt x="814797" y="89479"/>
                    <a:pt x="812371" y="87726"/>
                    <a:pt x="810226" y="85658"/>
                  </a:cubicBezTo>
                  <a:cubicBezTo>
                    <a:pt x="808070" y="83551"/>
                    <a:pt x="806332" y="81056"/>
                    <a:pt x="805103" y="78303"/>
                  </a:cubicBezTo>
                  <a:cubicBezTo>
                    <a:pt x="803738" y="75068"/>
                    <a:pt x="803078" y="71580"/>
                    <a:pt x="803168" y="68070"/>
                  </a:cubicBezTo>
                  <a:cubicBezTo>
                    <a:pt x="803161" y="64606"/>
                    <a:pt x="803852" y="61176"/>
                    <a:pt x="805202" y="57986"/>
                  </a:cubicBezTo>
                  <a:cubicBezTo>
                    <a:pt x="806583" y="54748"/>
                    <a:pt x="808672" y="51862"/>
                    <a:pt x="811317" y="49540"/>
                  </a:cubicBezTo>
                  <a:cubicBezTo>
                    <a:pt x="814307" y="46966"/>
                    <a:pt x="817765" y="44991"/>
                    <a:pt x="821500" y="43722"/>
                  </a:cubicBezTo>
                  <a:cubicBezTo>
                    <a:pt x="826096" y="42187"/>
                    <a:pt x="830919" y="41449"/>
                    <a:pt x="835764" y="41539"/>
                  </a:cubicBezTo>
                  <a:cubicBezTo>
                    <a:pt x="838158" y="41540"/>
                    <a:pt x="840547" y="41740"/>
                    <a:pt x="842908" y="42135"/>
                  </a:cubicBezTo>
                  <a:cubicBezTo>
                    <a:pt x="845094" y="42484"/>
                    <a:pt x="847253" y="42981"/>
                    <a:pt x="849370" y="43623"/>
                  </a:cubicBezTo>
                  <a:cubicBezTo>
                    <a:pt x="851063" y="44128"/>
                    <a:pt x="852711" y="44775"/>
                    <a:pt x="854295" y="45558"/>
                  </a:cubicBezTo>
                  <a:cubicBezTo>
                    <a:pt x="855368" y="46087"/>
                    <a:pt x="856396" y="46701"/>
                    <a:pt x="857371" y="47394"/>
                  </a:cubicBezTo>
                  <a:cubicBezTo>
                    <a:pt x="857916" y="47771"/>
                    <a:pt x="858388" y="48246"/>
                    <a:pt x="858760" y="48795"/>
                  </a:cubicBezTo>
                  <a:cubicBezTo>
                    <a:pt x="859000" y="49211"/>
                    <a:pt x="859168" y="49664"/>
                    <a:pt x="859256" y="50135"/>
                  </a:cubicBezTo>
                  <a:cubicBezTo>
                    <a:pt x="859355" y="50631"/>
                    <a:pt x="859455" y="51239"/>
                    <a:pt x="859554" y="51971"/>
                  </a:cubicBezTo>
                  <a:cubicBezTo>
                    <a:pt x="859662" y="52860"/>
                    <a:pt x="859712" y="53755"/>
                    <a:pt x="859703" y="54650"/>
                  </a:cubicBezTo>
                  <a:cubicBezTo>
                    <a:pt x="859710" y="55628"/>
                    <a:pt x="859661" y="56605"/>
                    <a:pt x="859554" y="57577"/>
                  </a:cubicBezTo>
                  <a:cubicBezTo>
                    <a:pt x="859489" y="58280"/>
                    <a:pt x="859321" y="58969"/>
                    <a:pt x="859058" y="59624"/>
                  </a:cubicBezTo>
                  <a:cubicBezTo>
                    <a:pt x="858885" y="60074"/>
                    <a:pt x="858594" y="60469"/>
                    <a:pt x="858214" y="60765"/>
                  </a:cubicBezTo>
                  <a:cubicBezTo>
                    <a:pt x="857896" y="60994"/>
                    <a:pt x="857514" y="61115"/>
                    <a:pt x="857123" y="61112"/>
                  </a:cubicBezTo>
                  <a:cubicBezTo>
                    <a:pt x="856182" y="60981"/>
                    <a:pt x="855292" y="60604"/>
                    <a:pt x="854543" y="60021"/>
                  </a:cubicBezTo>
                  <a:cubicBezTo>
                    <a:pt x="853140" y="59141"/>
                    <a:pt x="851677" y="58362"/>
                    <a:pt x="850164" y="57689"/>
                  </a:cubicBezTo>
                  <a:cubicBezTo>
                    <a:pt x="848121" y="56763"/>
                    <a:pt x="846015" y="55979"/>
                    <a:pt x="843863" y="55344"/>
                  </a:cubicBezTo>
                  <a:cubicBezTo>
                    <a:pt x="841164" y="54583"/>
                    <a:pt x="838369" y="54215"/>
                    <a:pt x="835565" y="54253"/>
                  </a:cubicBezTo>
                  <a:cubicBezTo>
                    <a:pt x="833081" y="54217"/>
                    <a:pt x="830605" y="54534"/>
                    <a:pt x="828210" y="55196"/>
                  </a:cubicBezTo>
                  <a:cubicBezTo>
                    <a:pt x="826300" y="55717"/>
                    <a:pt x="824521" y="56634"/>
                    <a:pt x="822988" y="57887"/>
                  </a:cubicBezTo>
                  <a:cubicBezTo>
                    <a:pt x="821661" y="59007"/>
                    <a:pt x="820609" y="60415"/>
                    <a:pt x="819912" y="62005"/>
                  </a:cubicBezTo>
                  <a:cubicBezTo>
                    <a:pt x="819208" y="63638"/>
                    <a:pt x="818854" y="65400"/>
                    <a:pt x="818871" y="67177"/>
                  </a:cubicBezTo>
                  <a:cubicBezTo>
                    <a:pt x="818789" y="69505"/>
                    <a:pt x="819488" y="71792"/>
                    <a:pt x="820855" y="73677"/>
                  </a:cubicBezTo>
                  <a:cubicBezTo>
                    <a:pt x="822280" y="75524"/>
                    <a:pt x="824034" y="77093"/>
                    <a:pt x="826028" y="78303"/>
                  </a:cubicBezTo>
                  <a:cubicBezTo>
                    <a:pt x="828323" y="79722"/>
                    <a:pt x="830749" y="80918"/>
                    <a:pt x="833271" y="81876"/>
                  </a:cubicBezTo>
                  <a:cubicBezTo>
                    <a:pt x="835988" y="82943"/>
                    <a:pt x="838753" y="84038"/>
                    <a:pt x="841569" y="85163"/>
                  </a:cubicBezTo>
                  <a:cubicBezTo>
                    <a:pt x="844384" y="86279"/>
                    <a:pt x="847176" y="87544"/>
                    <a:pt x="849917" y="88933"/>
                  </a:cubicBezTo>
                  <a:cubicBezTo>
                    <a:pt x="852581" y="90262"/>
                    <a:pt x="855042" y="91966"/>
                    <a:pt x="857223" y="93994"/>
                  </a:cubicBezTo>
                  <a:cubicBezTo>
                    <a:pt x="859370" y="96032"/>
                    <a:pt x="861109" y="98461"/>
                    <a:pt x="862345" y="101151"/>
                  </a:cubicBezTo>
                  <a:cubicBezTo>
                    <a:pt x="863704" y="104283"/>
                    <a:pt x="864365" y="107673"/>
                    <a:pt x="864280" y="111086"/>
                  </a:cubicBezTo>
                  <a:close/>
                  <a:moveTo>
                    <a:pt x="931955" y="128872"/>
                  </a:moveTo>
                  <a:cubicBezTo>
                    <a:pt x="931989" y="130408"/>
                    <a:pt x="931856" y="131943"/>
                    <a:pt x="931558" y="133449"/>
                  </a:cubicBezTo>
                  <a:cubicBezTo>
                    <a:pt x="931388" y="134367"/>
                    <a:pt x="930977" y="135223"/>
                    <a:pt x="930367" y="135930"/>
                  </a:cubicBezTo>
                  <a:cubicBezTo>
                    <a:pt x="929668" y="136570"/>
                    <a:pt x="928856" y="137075"/>
                    <a:pt x="927973" y="137418"/>
                  </a:cubicBezTo>
                  <a:cubicBezTo>
                    <a:pt x="926807" y="137920"/>
                    <a:pt x="925594" y="138302"/>
                    <a:pt x="924352" y="138560"/>
                  </a:cubicBezTo>
                  <a:cubicBezTo>
                    <a:pt x="922986" y="138857"/>
                    <a:pt x="921548" y="139106"/>
                    <a:pt x="920022" y="139304"/>
                  </a:cubicBezTo>
                  <a:cubicBezTo>
                    <a:pt x="918509" y="139502"/>
                    <a:pt x="916984" y="139602"/>
                    <a:pt x="915457" y="139602"/>
                  </a:cubicBezTo>
                  <a:cubicBezTo>
                    <a:pt x="911407" y="139697"/>
                    <a:pt x="907372" y="139076"/>
                    <a:pt x="903538" y="137766"/>
                  </a:cubicBezTo>
                  <a:cubicBezTo>
                    <a:pt x="900386" y="136650"/>
                    <a:pt x="897578" y="134735"/>
                    <a:pt x="895388" y="132209"/>
                  </a:cubicBezTo>
                  <a:cubicBezTo>
                    <a:pt x="893140" y="129461"/>
                    <a:pt x="891557" y="126230"/>
                    <a:pt x="890762" y="122770"/>
                  </a:cubicBezTo>
                  <a:cubicBezTo>
                    <a:pt x="889737" y="118355"/>
                    <a:pt x="889254" y="113832"/>
                    <a:pt x="889323" y="109300"/>
                  </a:cubicBezTo>
                  <a:lnTo>
                    <a:pt x="889324" y="57031"/>
                  </a:lnTo>
                  <a:lnTo>
                    <a:pt x="876809" y="57031"/>
                  </a:lnTo>
                  <a:cubicBezTo>
                    <a:pt x="875771" y="57007"/>
                    <a:pt x="874840" y="56389"/>
                    <a:pt x="874415" y="55443"/>
                  </a:cubicBezTo>
                  <a:cubicBezTo>
                    <a:pt x="873709" y="53820"/>
                    <a:pt x="873402" y="52050"/>
                    <a:pt x="873522" y="50283"/>
                  </a:cubicBezTo>
                  <a:cubicBezTo>
                    <a:pt x="873508" y="49216"/>
                    <a:pt x="873591" y="48148"/>
                    <a:pt x="873770" y="47095"/>
                  </a:cubicBezTo>
                  <a:cubicBezTo>
                    <a:pt x="873904" y="46362"/>
                    <a:pt x="874120" y="45646"/>
                    <a:pt x="874415" y="44962"/>
                  </a:cubicBezTo>
                  <a:cubicBezTo>
                    <a:pt x="874632" y="44463"/>
                    <a:pt x="875001" y="44046"/>
                    <a:pt x="875469" y="43771"/>
                  </a:cubicBezTo>
                  <a:cubicBezTo>
                    <a:pt x="875911" y="43533"/>
                    <a:pt x="876406" y="43413"/>
                    <a:pt x="876908" y="43424"/>
                  </a:cubicBezTo>
                  <a:lnTo>
                    <a:pt x="889323" y="43424"/>
                  </a:lnTo>
                  <a:lnTo>
                    <a:pt x="889323" y="22165"/>
                  </a:lnTo>
                  <a:cubicBezTo>
                    <a:pt x="889319" y="21707"/>
                    <a:pt x="889439" y="21257"/>
                    <a:pt x="889670" y="20862"/>
                  </a:cubicBezTo>
                  <a:cubicBezTo>
                    <a:pt x="889987" y="20394"/>
                    <a:pt x="890436" y="20032"/>
                    <a:pt x="890960" y="19821"/>
                  </a:cubicBezTo>
                  <a:cubicBezTo>
                    <a:pt x="891770" y="19478"/>
                    <a:pt x="892628" y="19261"/>
                    <a:pt x="893503" y="19176"/>
                  </a:cubicBezTo>
                  <a:cubicBezTo>
                    <a:pt x="894821" y="19033"/>
                    <a:pt x="896147" y="18967"/>
                    <a:pt x="897472" y="18977"/>
                  </a:cubicBezTo>
                  <a:cubicBezTo>
                    <a:pt x="898831" y="18966"/>
                    <a:pt x="900189" y="19032"/>
                    <a:pt x="901541" y="19176"/>
                  </a:cubicBezTo>
                  <a:cubicBezTo>
                    <a:pt x="902401" y="19254"/>
                    <a:pt x="903243" y="19472"/>
                    <a:pt x="904034" y="19821"/>
                  </a:cubicBezTo>
                  <a:cubicBezTo>
                    <a:pt x="904545" y="20052"/>
                    <a:pt x="904990" y="20411"/>
                    <a:pt x="905324" y="20862"/>
                  </a:cubicBezTo>
                  <a:cubicBezTo>
                    <a:pt x="905581" y="21248"/>
                    <a:pt x="905719" y="21701"/>
                    <a:pt x="905721" y="22165"/>
                  </a:cubicBezTo>
                  <a:lnTo>
                    <a:pt x="905721" y="43424"/>
                  </a:lnTo>
                  <a:lnTo>
                    <a:pt x="928667" y="43424"/>
                  </a:lnTo>
                  <a:cubicBezTo>
                    <a:pt x="929157" y="43412"/>
                    <a:pt x="929641" y="43532"/>
                    <a:pt x="930069" y="43772"/>
                  </a:cubicBezTo>
                  <a:cubicBezTo>
                    <a:pt x="930518" y="44066"/>
                    <a:pt x="930878" y="44478"/>
                    <a:pt x="931110" y="44962"/>
                  </a:cubicBezTo>
                  <a:cubicBezTo>
                    <a:pt x="931438" y="45634"/>
                    <a:pt x="931656" y="46355"/>
                    <a:pt x="931755" y="47096"/>
                  </a:cubicBezTo>
                  <a:cubicBezTo>
                    <a:pt x="931896" y="48153"/>
                    <a:pt x="931962" y="49218"/>
                    <a:pt x="931953" y="50284"/>
                  </a:cubicBezTo>
                  <a:cubicBezTo>
                    <a:pt x="932073" y="52051"/>
                    <a:pt x="931767" y="53820"/>
                    <a:pt x="931060" y="55444"/>
                  </a:cubicBezTo>
                  <a:cubicBezTo>
                    <a:pt x="930637" y="56392"/>
                    <a:pt x="929704" y="57011"/>
                    <a:pt x="928666" y="57032"/>
                  </a:cubicBezTo>
                  <a:lnTo>
                    <a:pt x="905721" y="57032"/>
                  </a:lnTo>
                  <a:lnTo>
                    <a:pt x="905721" y="106919"/>
                  </a:lnTo>
                  <a:cubicBezTo>
                    <a:pt x="905430" y="111726"/>
                    <a:pt x="906369" y="116529"/>
                    <a:pt x="908449" y="120873"/>
                  </a:cubicBezTo>
                  <a:cubicBezTo>
                    <a:pt x="910553" y="124174"/>
                    <a:pt x="914342" y="126003"/>
                    <a:pt x="918236" y="125599"/>
                  </a:cubicBezTo>
                  <a:cubicBezTo>
                    <a:pt x="919609" y="125616"/>
                    <a:pt x="920979" y="125466"/>
                    <a:pt x="922317" y="125152"/>
                  </a:cubicBezTo>
                  <a:cubicBezTo>
                    <a:pt x="923507" y="124854"/>
                    <a:pt x="924562" y="124544"/>
                    <a:pt x="925492" y="124209"/>
                  </a:cubicBezTo>
                  <a:cubicBezTo>
                    <a:pt x="926422" y="123875"/>
                    <a:pt x="927216" y="123564"/>
                    <a:pt x="927873" y="123267"/>
                  </a:cubicBezTo>
                  <a:cubicBezTo>
                    <a:pt x="928432" y="122996"/>
                    <a:pt x="929039" y="122844"/>
                    <a:pt x="929659" y="122820"/>
                  </a:cubicBezTo>
                  <a:cubicBezTo>
                    <a:pt x="929994" y="122816"/>
                    <a:pt x="930325" y="122901"/>
                    <a:pt x="930615" y="123068"/>
                  </a:cubicBezTo>
                  <a:cubicBezTo>
                    <a:pt x="930954" y="123287"/>
                    <a:pt x="931201" y="123622"/>
                    <a:pt x="931309" y="124011"/>
                  </a:cubicBezTo>
                  <a:cubicBezTo>
                    <a:pt x="931508" y="124627"/>
                    <a:pt x="931657" y="125257"/>
                    <a:pt x="931756" y="125896"/>
                  </a:cubicBezTo>
                  <a:cubicBezTo>
                    <a:pt x="931898" y="126882"/>
                    <a:pt x="931963" y="127877"/>
                    <a:pt x="931954" y="128873"/>
                  </a:cubicBezTo>
                  <a:close/>
                  <a:moveTo>
                    <a:pt x="1034793" y="89727"/>
                  </a:moveTo>
                  <a:cubicBezTo>
                    <a:pt x="1034860" y="96541"/>
                    <a:pt x="1033886" y="103326"/>
                    <a:pt x="1031903" y="109846"/>
                  </a:cubicBezTo>
                  <a:cubicBezTo>
                    <a:pt x="1030155" y="115664"/>
                    <a:pt x="1027229" y="121059"/>
                    <a:pt x="1023307" y="125698"/>
                  </a:cubicBezTo>
                  <a:cubicBezTo>
                    <a:pt x="1019401" y="130212"/>
                    <a:pt x="1014508" y="133764"/>
                    <a:pt x="1009006" y="136080"/>
                  </a:cubicBezTo>
                  <a:cubicBezTo>
                    <a:pt x="1002692" y="138674"/>
                    <a:pt x="995911" y="139940"/>
                    <a:pt x="989086" y="139801"/>
                  </a:cubicBezTo>
                  <a:cubicBezTo>
                    <a:pt x="982527" y="139941"/>
                    <a:pt x="976002" y="138830"/>
                    <a:pt x="969860" y="136527"/>
                  </a:cubicBezTo>
                  <a:cubicBezTo>
                    <a:pt x="964603" y="134493"/>
                    <a:pt x="959914" y="131221"/>
                    <a:pt x="956191" y="126988"/>
                  </a:cubicBezTo>
                  <a:cubicBezTo>
                    <a:pt x="952409" y="122567"/>
                    <a:pt x="949628" y="117379"/>
                    <a:pt x="948042" y="111781"/>
                  </a:cubicBezTo>
                  <a:cubicBezTo>
                    <a:pt x="946170" y="105191"/>
                    <a:pt x="945267" y="98364"/>
                    <a:pt x="945363" y="91514"/>
                  </a:cubicBezTo>
                  <a:cubicBezTo>
                    <a:pt x="945296" y="84704"/>
                    <a:pt x="946248" y="77922"/>
                    <a:pt x="948191" y="71395"/>
                  </a:cubicBezTo>
                  <a:cubicBezTo>
                    <a:pt x="949911" y="65576"/>
                    <a:pt x="952822" y="60178"/>
                    <a:pt x="956737" y="55543"/>
                  </a:cubicBezTo>
                  <a:cubicBezTo>
                    <a:pt x="960633" y="51047"/>
                    <a:pt x="965514" y="47511"/>
                    <a:pt x="971001" y="45211"/>
                  </a:cubicBezTo>
                  <a:cubicBezTo>
                    <a:pt x="977339" y="42643"/>
                    <a:pt x="984134" y="41394"/>
                    <a:pt x="990970" y="41539"/>
                  </a:cubicBezTo>
                  <a:cubicBezTo>
                    <a:pt x="997529" y="41400"/>
                    <a:pt x="1004053" y="42511"/>
                    <a:pt x="1010196" y="44814"/>
                  </a:cubicBezTo>
                  <a:cubicBezTo>
                    <a:pt x="1015450" y="46852"/>
                    <a:pt x="1020139" y="50123"/>
                    <a:pt x="1023865" y="54353"/>
                  </a:cubicBezTo>
                  <a:cubicBezTo>
                    <a:pt x="1027638" y="58785"/>
                    <a:pt x="1030428" y="63968"/>
                    <a:pt x="1032051" y="69559"/>
                  </a:cubicBezTo>
                  <a:cubicBezTo>
                    <a:pt x="1033959" y="76109"/>
                    <a:pt x="1034883" y="82906"/>
                    <a:pt x="1034792" y="89727"/>
                  </a:cubicBezTo>
                  <a:close/>
                  <a:moveTo>
                    <a:pt x="1017799" y="90819"/>
                  </a:moveTo>
                  <a:cubicBezTo>
                    <a:pt x="1017819" y="86216"/>
                    <a:pt x="1017365" y="81623"/>
                    <a:pt x="1016447" y="77113"/>
                  </a:cubicBezTo>
                  <a:cubicBezTo>
                    <a:pt x="1015656" y="73095"/>
                    <a:pt x="1014143" y="69254"/>
                    <a:pt x="1011982" y="65776"/>
                  </a:cubicBezTo>
                  <a:cubicBezTo>
                    <a:pt x="1009895" y="62520"/>
                    <a:pt x="1006991" y="59869"/>
                    <a:pt x="1003560" y="58086"/>
                  </a:cubicBezTo>
                  <a:cubicBezTo>
                    <a:pt x="999450" y="56062"/>
                    <a:pt x="994904" y="55087"/>
                    <a:pt x="990325" y="55245"/>
                  </a:cubicBezTo>
                  <a:cubicBezTo>
                    <a:pt x="985989" y="55132"/>
                    <a:pt x="981685" y="56019"/>
                    <a:pt x="977748" y="57838"/>
                  </a:cubicBezTo>
                  <a:cubicBezTo>
                    <a:pt x="974294" y="59511"/>
                    <a:pt x="971310" y="62017"/>
                    <a:pt x="969066" y="65131"/>
                  </a:cubicBezTo>
                  <a:cubicBezTo>
                    <a:pt x="966690" y="68509"/>
                    <a:pt x="964973" y="72304"/>
                    <a:pt x="964005" y="76319"/>
                  </a:cubicBezTo>
                  <a:cubicBezTo>
                    <a:pt x="962866" y="80932"/>
                    <a:pt x="962312" y="85670"/>
                    <a:pt x="962355" y="90422"/>
                  </a:cubicBezTo>
                  <a:cubicBezTo>
                    <a:pt x="962327" y="95062"/>
                    <a:pt x="962781" y="99693"/>
                    <a:pt x="963707" y="104239"/>
                  </a:cubicBezTo>
                  <a:cubicBezTo>
                    <a:pt x="964491" y="108248"/>
                    <a:pt x="966023" y="112073"/>
                    <a:pt x="968222" y="115514"/>
                  </a:cubicBezTo>
                  <a:cubicBezTo>
                    <a:pt x="970346" y="118746"/>
                    <a:pt x="973263" y="121381"/>
                    <a:pt x="976694" y="123167"/>
                  </a:cubicBezTo>
                  <a:cubicBezTo>
                    <a:pt x="980806" y="125182"/>
                    <a:pt x="985351" y="126153"/>
                    <a:pt x="989928" y="125995"/>
                  </a:cubicBezTo>
                  <a:cubicBezTo>
                    <a:pt x="994246" y="126101"/>
                    <a:pt x="998531" y="125218"/>
                    <a:pt x="1002456" y="123415"/>
                  </a:cubicBezTo>
                  <a:cubicBezTo>
                    <a:pt x="1005920" y="121759"/>
                    <a:pt x="1008917" y="119265"/>
                    <a:pt x="1011176" y="116159"/>
                  </a:cubicBezTo>
                  <a:cubicBezTo>
                    <a:pt x="1013559" y="112815"/>
                    <a:pt x="1015262" y="109034"/>
                    <a:pt x="1016187" y="105033"/>
                  </a:cubicBezTo>
                  <a:cubicBezTo>
                    <a:pt x="1017304" y="100378"/>
                    <a:pt x="1017846" y="95605"/>
                    <a:pt x="1017798" y="90818"/>
                  </a:cubicBezTo>
                  <a:close/>
                  <a:moveTo>
                    <a:pt x="1141215" y="89330"/>
                  </a:moveTo>
                  <a:cubicBezTo>
                    <a:pt x="1141305" y="96432"/>
                    <a:pt x="1140450" y="103515"/>
                    <a:pt x="1138672" y="110392"/>
                  </a:cubicBezTo>
                  <a:cubicBezTo>
                    <a:pt x="1137229" y="116103"/>
                    <a:pt x="1134703" y="121484"/>
                    <a:pt x="1131230" y="126242"/>
                  </a:cubicBezTo>
                  <a:cubicBezTo>
                    <a:pt x="1128031" y="130514"/>
                    <a:pt x="1123854" y="133955"/>
                    <a:pt x="1119050" y="136277"/>
                  </a:cubicBezTo>
                  <a:cubicBezTo>
                    <a:pt x="1113860" y="138706"/>
                    <a:pt x="1108182" y="139911"/>
                    <a:pt x="1102454" y="139799"/>
                  </a:cubicBezTo>
                  <a:cubicBezTo>
                    <a:pt x="1099984" y="139821"/>
                    <a:pt x="1097519" y="139554"/>
                    <a:pt x="1095111" y="139005"/>
                  </a:cubicBezTo>
                  <a:cubicBezTo>
                    <a:pt x="1092809" y="138467"/>
                    <a:pt x="1090587" y="137633"/>
                    <a:pt x="1088500" y="136525"/>
                  </a:cubicBezTo>
                  <a:cubicBezTo>
                    <a:pt x="1086224" y="135321"/>
                    <a:pt x="1084076" y="133892"/>
                    <a:pt x="1082087" y="132258"/>
                  </a:cubicBezTo>
                  <a:cubicBezTo>
                    <a:pt x="1079966" y="130534"/>
                    <a:pt x="1077721" y="128512"/>
                    <a:pt x="1075327" y="126192"/>
                  </a:cubicBezTo>
                  <a:lnTo>
                    <a:pt x="1075327" y="170908"/>
                  </a:lnTo>
                  <a:cubicBezTo>
                    <a:pt x="1075342" y="171401"/>
                    <a:pt x="1075204" y="171886"/>
                    <a:pt x="1074930" y="172297"/>
                  </a:cubicBezTo>
                  <a:cubicBezTo>
                    <a:pt x="1074605" y="172745"/>
                    <a:pt x="1074157" y="173090"/>
                    <a:pt x="1073640" y="173289"/>
                  </a:cubicBezTo>
                  <a:cubicBezTo>
                    <a:pt x="1072844" y="173599"/>
                    <a:pt x="1072010" y="173799"/>
                    <a:pt x="1071159" y="173885"/>
                  </a:cubicBezTo>
                  <a:cubicBezTo>
                    <a:pt x="1069809" y="174034"/>
                    <a:pt x="1068450" y="174100"/>
                    <a:pt x="1067091" y="174083"/>
                  </a:cubicBezTo>
                  <a:cubicBezTo>
                    <a:pt x="1065761" y="174099"/>
                    <a:pt x="1064431" y="174033"/>
                    <a:pt x="1063109" y="173885"/>
                  </a:cubicBezTo>
                  <a:cubicBezTo>
                    <a:pt x="1062244" y="173794"/>
                    <a:pt x="1061394" y="173594"/>
                    <a:pt x="1060579" y="173289"/>
                  </a:cubicBezTo>
                  <a:cubicBezTo>
                    <a:pt x="1060050" y="173111"/>
                    <a:pt x="1059597" y="172762"/>
                    <a:pt x="1059289" y="172297"/>
                  </a:cubicBezTo>
                  <a:cubicBezTo>
                    <a:pt x="1059048" y="171874"/>
                    <a:pt x="1058928" y="171394"/>
                    <a:pt x="1058942" y="170908"/>
                  </a:cubicBezTo>
                  <a:lnTo>
                    <a:pt x="1058942" y="46003"/>
                  </a:lnTo>
                  <a:cubicBezTo>
                    <a:pt x="1058920" y="45507"/>
                    <a:pt x="1059022" y="45012"/>
                    <a:pt x="1059240" y="44565"/>
                  </a:cubicBezTo>
                  <a:cubicBezTo>
                    <a:pt x="1059524" y="44130"/>
                    <a:pt x="1059942" y="43799"/>
                    <a:pt x="1060430" y="43622"/>
                  </a:cubicBezTo>
                  <a:cubicBezTo>
                    <a:pt x="1061159" y="43326"/>
                    <a:pt x="1061929" y="43142"/>
                    <a:pt x="1062713" y="43076"/>
                  </a:cubicBezTo>
                  <a:cubicBezTo>
                    <a:pt x="1063833" y="42968"/>
                    <a:pt x="1064960" y="42918"/>
                    <a:pt x="1066086" y="42927"/>
                  </a:cubicBezTo>
                  <a:cubicBezTo>
                    <a:pt x="1067234" y="42915"/>
                    <a:pt x="1068380" y="42965"/>
                    <a:pt x="1069522" y="43076"/>
                  </a:cubicBezTo>
                  <a:cubicBezTo>
                    <a:pt x="1070290" y="43146"/>
                    <a:pt x="1071042" y="43330"/>
                    <a:pt x="1071755" y="43622"/>
                  </a:cubicBezTo>
                  <a:cubicBezTo>
                    <a:pt x="1072250" y="43810"/>
                    <a:pt x="1072681" y="44137"/>
                    <a:pt x="1072995" y="44565"/>
                  </a:cubicBezTo>
                  <a:cubicBezTo>
                    <a:pt x="1073248" y="45001"/>
                    <a:pt x="1073368" y="45500"/>
                    <a:pt x="1073342" y="46003"/>
                  </a:cubicBezTo>
                  <a:lnTo>
                    <a:pt x="1073342" y="58035"/>
                  </a:lnTo>
                  <a:cubicBezTo>
                    <a:pt x="1075817" y="55467"/>
                    <a:pt x="1078439" y="53044"/>
                    <a:pt x="1081194" y="50779"/>
                  </a:cubicBezTo>
                  <a:cubicBezTo>
                    <a:pt x="1083555" y="48828"/>
                    <a:pt x="1086102" y="47112"/>
                    <a:pt x="1088797" y="45656"/>
                  </a:cubicBezTo>
                  <a:cubicBezTo>
                    <a:pt x="1091283" y="44324"/>
                    <a:pt x="1093919" y="43292"/>
                    <a:pt x="1096649" y="42580"/>
                  </a:cubicBezTo>
                  <a:cubicBezTo>
                    <a:pt x="1105071" y="40544"/>
                    <a:pt x="1113941" y="41509"/>
                    <a:pt x="1121729" y="45309"/>
                  </a:cubicBezTo>
                  <a:cubicBezTo>
                    <a:pt x="1126251" y="47781"/>
                    <a:pt x="1130093" y="51330"/>
                    <a:pt x="1132917" y="55641"/>
                  </a:cubicBezTo>
                  <a:cubicBezTo>
                    <a:pt x="1135918" y="60306"/>
                    <a:pt x="1138053" y="65474"/>
                    <a:pt x="1139218" y="70897"/>
                  </a:cubicBezTo>
                  <a:cubicBezTo>
                    <a:pt x="1140574" y="76947"/>
                    <a:pt x="1141244" y="83130"/>
                    <a:pt x="1141215" y="89330"/>
                  </a:cubicBezTo>
                  <a:close/>
                  <a:moveTo>
                    <a:pt x="1124222" y="91216"/>
                  </a:moveTo>
                  <a:cubicBezTo>
                    <a:pt x="1124228" y="86775"/>
                    <a:pt x="1123875" y="82340"/>
                    <a:pt x="1123167" y="77956"/>
                  </a:cubicBezTo>
                  <a:cubicBezTo>
                    <a:pt x="1122571" y="73996"/>
                    <a:pt x="1121357" y="70154"/>
                    <a:pt x="1119570" y="66570"/>
                  </a:cubicBezTo>
                  <a:cubicBezTo>
                    <a:pt x="1117987" y="63394"/>
                    <a:pt x="1115633" y="60664"/>
                    <a:pt x="1112724" y="58631"/>
                  </a:cubicBezTo>
                  <a:cubicBezTo>
                    <a:pt x="1109552" y="56548"/>
                    <a:pt x="1105811" y="55503"/>
                    <a:pt x="1102019" y="55642"/>
                  </a:cubicBezTo>
                  <a:cubicBezTo>
                    <a:pt x="1099888" y="55646"/>
                    <a:pt x="1097770" y="55964"/>
                    <a:pt x="1095731" y="56585"/>
                  </a:cubicBezTo>
                  <a:cubicBezTo>
                    <a:pt x="1093504" y="57290"/>
                    <a:pt x="1091384" y="58295"/>
                    <a:pt x="1089430" y="59574"/>
                  </a:cubicBezTo>
                  <a:cubicBezTo>
                    <a:pt x="1087029" y="61139"/>
                    <a:pt x="1084785" y="62934"/>
                    <a:pt x="1082732" y="64932"/>
                  </a:cubicBezTo>
                  <a:cubicBezTo>
                    <a:pt x="1080088" y="67501"/>
                    <a:pt x="1077614" y="70240"/>
                    <a:pt x="1075327" y="73131"/>
                  </a:cubicBezTo>
                  <a:lnTo>
                    <a:pt x="1075328" y="108705"/>
                  </a:lnTo>
                  <a:cubicBezTo>
                    <a:pt x="1079077" y="113439"/>
                    <a:pt x="1083411" y="117677"/>
                    <a:pt x="1088227" y="121319"/>
                  </a:cubicBezTo>
                  <a:cubicBezTo>
                    <a:pt x="1091914" y="124113"/>
                    <a:pt x="1096402" y="125648"/>
                    <a:pt x="1101028" y="125698"/>
                  </a:cubicBezTo>
                  <a:cubicBezTo>
                    <a:pt x="1104795" y="125801"/>
                    <a:pt x="1108504" y="124763"/>
                    <a:pt x="1111670" y="122721"/>
                  </a:cubicBezTo>
                  <a:cubicBezTo>
                    <a:pt x="1114675" y="120686"/>
                    <a:pt x="1117146" y="117959"/>
                    <a:pt x="1118877" y="114770"/>
                  </a:cubicBezTo>
                  <a:cubicBezTo>
                    <a:pt x="1120767" y="111281"/>
                    <a:pt x="1122129" y="107531"/>
                    <a:pt x="1122920" y="103643"/>
                  </a:cubicBezTo>
                  <a:cubicBezTo>
                    <a:pt x="1123785" y="99557"/>
                    <a:pt x="1124222" y="95392"/>
                    <a:pt x="1124222" y="91215"/>
                  </a:cubicBezTo>
                  <a:close/>
                  <a:moveTo>
                    <a:pt x="1211468" y="128873"/>
                  </a:moveTo>
                  <a:cubicBezTo>
                    <a:pt x="1211503" y="130408"/>
                    <a:pt x="1211369" y="131943"/>
                    <a:pt x="1211072" y="133450"/>
                  </a:cubicBezTo>
                  <a:cubicBezTo>
                    <a:pt x="1210902" y="134368"/>
                    <a:pt x="1210491" y="135224"/>
                    <a:pt x="1209881" y="135930"/>
                  </a:cubicBezTo>
                  <a:cubicBezTo>
                    <a:pt x="1209182" y="136570"/>
                    <a:pt x="1208370" y="137075"/>
                    <a:pt x="1207487" y="137419"/>
                  </a:cubicBezTo>
                  <a:cubicBezTo>
                    <a:pt x="1206321" y="137920"/>
                    <a:pt x="1205108" y="138303"/>
                    <a:pt x="1203865" y="138560"/>
                  </a:cubicBezTo>
                  <a:cubicBezTo>
                    <a:pt x="1202501" y="138858"/>
                    <a:pt x="1201063" y="139106"/>
                    <a:pt x="1199537" y="139304"/>
                  </a:cubicBezTo>
                  <a:cubicBezTo>
                    <a:pt x="1198024" y="139503"/>
                    <a:pt x="1196499" y="139602"/>
                    <a:pt x="1194973" y="139602"/>
                  </a:cubicBezTo>
                  <a:cubicBezTo>
                    <a:pt x="1190922" y="139698"/>
                    <a:pt x="1186887" y="139076"/>
                    <a:pt x="1183053" y="137766"/>
                  </a:cubicBezTo>
                  <a:cubicBezTo>
                    <a:pt x="1179901" y="136650"/>
                    <a:pt x="1177094" y="134735"/>
                    <a:pt x="1174904" y="132209"/>
                  </a:cubicBezTo>
                  <a:cubicBezTo>
                    <a:pt x="1172655" y="129461"/>
                    <a:pt x="1171072" y="126231"/>
                    <a:pt x="1170277" y="122770"/>
                  </a:cubicBezTo>
                  <a:cubicBezTo>
                    <a:pt x="1169252" y="118355"/>
                    <a:pt x="1168769" y="113832"/>
                    <a:pt x="1168838" y="109300"/>
                  </a:cubicBezTo>
                  <a:lnTo>
                    <a:pt x="1168838" y="57031"/>
                  </a:lnTo>
                  <a:lnTo>
                    <a:pt x="1156322" y="57031"/>
                  </a:lnTo>
                  <a:cubicBezTo>
                    <a:pt x="1155285" y="57007"/>
                    <a:pt x="1154354" y="56390"/>
                    <a:pt x="1153928" y="55444"/>
                  </a:cubicBezTo>
                  <a:cubicBezTo>
                    <a:pt x="1153222" y="53820"/>
                    <a:pt x="1152916" y="52051"/>
                    <a:pt x="1153035" y="50284"/>
                  </a:cubicBezTo>
                  <a:cubicBezTo>
                    <a:pt x="1153021" y="49216"/>
                    <a:pt x="1153104" y="48149"/>
                    <a:pt x="1153283" y="47096"/>
                  </a:cubicBezTo>
                  <a:cubicBezTo>
                    <a:pt x="1153417" y="46362"/>
                    <a:pt x="1153634" y="45647"/>
                    <a:pt x="1153928" y="44962"/>
                  </a:cubicBezTo>
                  <a:cubicBezTo>
                    <a:pt x="1154145" y="44464"/>
                    <a:pt x="1154514" y="44047"/>
                    <a:pt x="1154983" y="43771"/>
                  </a:cubicBezTo>
                  <a:cubicBezTo>
                    <a:pt x="1155425" y="43533"/>
                    <a:pt x="1155920" y="43413"/>
                    <a:pt x="1156421" y="43424"/>
                  </a:cubicBezTo>
                  <a:lnTo>
                    <a:pt x="1168837" y="43424"/>
                  </a:lnTo>
                  <a:lnTo>
                    <a:pt x="1168837" y="22165"/>
                  </a:lnTo>
                  <a:cubicBezTo>
                    <a:pt x="1168834" y="21707"/>
                    <a:pt x="1168954" y="21257"/>
                    <a:pt x="1169185" y="20862"/>
                  </a:cubicBezTo>
                  <a:cubicBezTo>
                    <a:pt x="1169501" y="20394"/>
                    <a:pt x="1169951" y="20032"/>
                    <a:pt x="1170475" y="19821"/>
                  </a:cubicBezTo>
                  <a:cubicBezTo>
                    <a:pt x="1171285" y="19478"/>
                    <a:pt x="1172142" y="19261"/>
                    <a:pt x="1173017" y="19176"/>
                  </a:cubicBezTo>
                  <a:cubicBezTo>
                    <a:pt x="1174335" y="19033"/>
                    <a:pt x="1175661" y="18967"/>
                    <a:pt x="1176987" y="18977"/>
                  </a:cubicBezTo>
                  <a:cubicBezTo>
                    <a:pt x="1178346" y="18966"/>
                    <a:pt x="1179704" y="19032"/>
                    <a:pt x="1181055" y="19176"/>
                  </a:cubicBezTo>
                  <a:cubicBezTo>
                    <a:pt x="1181915" y="19255"/>
                    <a:pt x="1182757" y="19472"/>
                    <a:pt x="1183548" y="19821"/>
                  </a:cubicBezTo>
                  <a:cubicBezTo>
                    <a:pt x="1184060" y="20052"/>
                    <a:pt x="1184503" y="20411"/>
                    <a:pt x="1184838" y="20862"/>
                  </a:cubicBezTo>
                  <a:cubicBezTo>
                    <a:pt x="1185095" y="21248"/>
                    <a:pt x="1185233" y="21701"/>
                    <a:pt x="1185235" y="22165"/>
                  </a:cubicBezTo>
                  <a:lnTo>
                    <a:pt x="1185235" y="43424"/>
                  </a:lnTo>
                  <a:lnTo>
                    <a:pt x="1208182" y="43424"/>
                  </a:lnTo>
                  <a:cubicBezTo>
                    <a:pt x="1208671" y="43412"/>
                    <a:pt x="1209155" y="43532"/>
                    <a:pt x="1209583" y="43772"/>
                  </a:cubicBezTo>
                  <a:cubicBezTo>
                    <a:pt x="1210033" y="44066"/>
                    <a:pt x="1210392" y="44478"/>
                    <a:pt x="1210624" y="44962"/>
                  </a:cubicBezTo>
                  <a:cubicBezTo>
                    <a:pt x="1210952" y="45634"/>
                    <a:pt x="1211169" y="46355"/>
                    <a:pt x="1211269" y="47096"/>
                  </a:cubicBezTo>
                  <a:cubicBezTo>
                    <a:pt x="1211410" y="48153"/>
                    <a:pt x="1211476" y="49218"/>
                    <a:pt x="1211468" y="50284"/>
                  </a:cubicBezTo>
                  <a:cubicBezTo>
                    <a:pt x="1211587" y="52051"/>
                    <a:pt x="1211281" y="53820"/>
                    <a:pt x="1210575" y="55444"/>
                  </a:cubicBezTo>
                  <a:cubicBezTo>
                    <a:pt x="1210151" y="56393"/>
                    <a:pt x="1209219" y="57011"/>
                    <a:pt x="1208181" y="57032"/>
                  </a:cubicBezTo>
                  <a:lnTo>
                    <a:pt x="1185235" y="57032"/>
                  </a:lnTo>
                  <a:lnTo>
                    <a:pt x="1185235" y="106919"/>
                  </a:lnTo>
                  <a:cubicBezTo>
                    <a:pt x="1184944" y="111726"/>
                    <a:pt x="1185884" y="116529"/>
                    <a:pt x="1187964" y="120873"/>
                  </a:cubicBezTo>
                  <a:cubicBezTo>
                    <a:pt x="1190068" y="124174"/>
                    <a:pt x="1193856" y="126003"/>
                    <a:pt x="1197750" y="125599"/>
                  </a:cubicBezTo>
                  <a:cubicBezTo>
                    <a:pt x="1199124" y="125616"/>
                    <a:pt x="1200494" y="125466"/>
                    <a:pt x="1201831" y="125152"/>
                  </a:cubicBezTo>
                  <a:cubicBezTo>
                    <a:pt x="1203022" y="124854"/>
                    <a:pt x="1204076" y="124544"/>
                    <a:pt x="1205006" y="124209"/>
                  </a:cubicBezTo>
                  <a:cubicBezTo>
                    <a:pt x="1205936" y="123875"/>
                    <a:pt x="1206730" y="123564"/>
                    <a:pt x="1207388" y="123267"/>
                  </a:cubicBezTo>
                  <a:cubicBezTo>
                    <a:pt x="1207946" y="122996"/>
                    <a:pt x="1208554" y="122844"/>
                    <a:pt x="1209174" y="122820"/>
                  </a:cubicBezTo>
                  <a:cubicBezTo>
                    <a:pt x="1209509" y="122816"/>
                    <a:pt x="1209839" y="122901"/>
                    <a:pt x="1210129" y="123068"/>
                  </a:cubicBezTo>
                  <a:cubicBezTo>
                    <a:pt x="1210468" y="123287"/>
                    <a:pt x="1210716" y="123622"/>
                    <a:pt x="1210823" y="124011"/>
                  </a:cubicBezTo>
                  <a:cubicBezTo>
                    <a:pt x="1211022" y="124627"/>
                    <a:pt x="1211172" y="125257"/>
                    <a:pt x="1211270" y="125896"/>
                  </a:cubicBezTo>
                  <a:cubicBezTo>
                    <a:pt x="1211412" y="126882"/>
                    <a:pt x="1211478" y="127877"/>
                    <a:pt x="1211468" y="128873"/>
                  </a:cubicBezTo>
                  <a:close/>
                  <a:moveTo>
                    <a:pt x="1307236" y="86850"/>
                  </a:moveTo>
                  <a:cubicBezTo>
                    <a:pt x="1307445" y="88884"/>
                    <a:pt x="1306730" y="90905"/>
                    <a:pt x="1305289" y="92357"/>
                  </a:cubicBezTo>
                  <a:cubicBezTo>
                    <a:pt x="1304056" y="93423"/>
                    <a:pt x="1302478" y="94005"/>
                    <a:pt x="1300849" y="93994"/>
                  </a:cubicBezTo>
                  <a:lnTo>
                    <a:pt x="1241956" y="93994"/>
                  </a:lnTo>
                  <a:cubicBezTo>
                    <a:pt x="1241902" y="98512"/>
                    <a:pt x="1242407" y="103020"/>
                    <a:pt x="1243457" y="107415"/>
                  </a:cubicBezTo>
                  <a:cubicBezTo>
                    <a:pt x="1244337" y="111154"/>
                    <a:pt x="1246040" y="114650"/>
                    <a:pt x="1248443" y="117648"/>
                  </a:cubicBezTo>
                  <a:cubicBezTo>
                    <a:pt x="1250870" y="120569"/>
                    <a:pt x="1253998" y="122826"/>
                    <a:pt x="1257535" y="124209"/>
                  </a:cubicBezTo>
                  <a:cubicBezTo>
                    <a:pt x="1261901" y="125845"/>
                    <a:pt x="1266543" y="126620"/>
                    <a:pt x="1271204" y="126491"/>
                  </a:cubicBezTo>
                  <a:cubicBezTo>
                    <a:pt x="1275025" y="126534"/>
                    <a:pt x="1278841" y="126184"/>
                    <a:pt x="1282591" y="125450"/>
                  </a:cubicBezTo>
                  <a:cubicBezTo>
                    <a:pt x="1285516" y="124862"/>
                    <a:pt x="1288400" y="124083"/>
                    <a:pt x="1291223" y="123118"/>
                  </a:cubicBezTo>
                  <a:cubicBezTo>
                    <a:pt x="1293654" y="122250"/>
                    <a:pt x="1295651" y="121468"/>
                    <a:pt x="1297214" y="120774"/>
                  </a:cubicBezTo>
                  <a:cubicBezTo>
                    <a:pt x="1298321" y="120207"/>
                    <a:pt x="1299524" y="119854"/>
                    <a:pt x="1300762" y="119732"/>
                  </a:cubicBezTo>
                  <a:cubicBezTo>
                    <a:pt x="1301204" y="119729"/>
                    <a:pt x="1301638" y="119850"/>
                    <a:pt x="1302014" y="120079"/>
                  </a:cubicBezTo>
                  <a:cubicBezTo>
                    <a:pt x="1302393" y="120335"/>
                    <a:pt x="1302687" y="120698"/>
                    <a:pt x="1302858" y="121121"/>
                  </a:cubicBezTo>
                  <a:cubicBezTo>
                    <a:pt x="1303094" y="121747"/>
                    <a:pt x="1303244" y="122402"/>
                    <a:pt x="1303304" y="123068"/>
                  </a:cubicBezTo>
                  <a:cubicBezTo>
                    <a:pt x="1303418" y="124073"/>
                    <a:pt x="1303472" y="125084"/>
                    <a:pt x="1303466" y="126095"/>
                  </a:cubicBezTo>
                  <a:cubicBezTo>
                    <a:pt x="1303466" y="126951"/>
                    <a:pt x="1303428" y="127707"/>
                    <a:pt x="1303366" y="128327"/>
                  </a:cubicBezTo>
                  <a:cubicBezTo>
                    <a:pt x="1303292" y="128960"/>
                    <a:pt x="1303218" y="129518"/>
                    <a:pt x="1303118" y="130014"/>
                  </a:cubicBezTo>
                  <a:cubicBezTo>
                    <a:pt x="1303025" y="130490"/>
                    <a:pt x="1302853" y="130947"/>
                    <a:pt x="1302611" y="131366"/>
                  </a:cubicBezTo>
                  <a:cubicBezTo>
                    <a:pt x="1302366" y="131786"/>
                    <a:pt x="1302066" y="132170"/>
                    <a:pt x="1301718" y="132507"/>
                  </a:cubicBezTo>
                  <a:cubicBezTo>
                    <a:pt x="1300721" y="133235"/>
                    <a:pt x="1299638" y="133835"/>
                    <a:pt x="1298493" y="134294"/>
                  </a:cubicBezTo>
                  <a:cubicBezTo>
                    <a:pt x="1296241" y="135287"/>
                    <a:pt x="1293914" y="136100"/>
                    <a:pt x="1291534" y="136725"/>
                  </a:cubicBezTo>
                  <a:cubicBezTo>
                    <a:pt x="1288280" y="137612"/>
                    <a:pt x="1284980" y="138325"/>
                    <a:pt x="1281649" y="138858"/>
                  </a:cubicBezTo>
                  <a:cubicBezTo>
                    <a:pt x="1277692" y="139506"/>
                    <a:pt x="1273689" y="139822"/>
                    <a:pt x="1269679" y="139801"/>
                  </a:cubicBezTo>
                  <a:cubicBezTo>
                    <a:pt x="1263106" y="139933"/>
                    <a:pt x="1256562" y="138891"/>
                    <a:pt x="1250354" y="136725"/>
                  </a:cubicBezTo>
                  <a:cubicBezTo>
                    <a:pt x="1245044" y="134820"/>
                    <a:pt x="1240259" y="131688"/>
                    <a:pt x="1236388" y="127584"/>
                  </a:cubicBezTo>
                  <a:cubicBezTo>
                    <a:pt x="1232432" y="123222"/>
                    <a:pt x="1229511" y="118024"/>
                    <a:pt x="1227842" y="112377"/>
                  </a:cubicBezTo>
                  <a:cubicBezTo>
                    <a:pt x="1225808" y="105478"/>
                    <a:pt x="1224837" y="98309"/>
                    <a:pt x="1224964" y="91117"/>
                  </a:cubicBezTo>
                  <a:cubicBezTo>
                    <a:pt x="1224867" y="84099"/>
                    <a:pt x="1225871" y="77110"/>
                    <a:pt x="1227941" y="70403"/>
                  </a:cubicBezTo>
                  <a:cubicBezTo>
                    <a:pt x="1229714" y="64671"/>
                    <a:pt x="1232639" y="59361"/>
                    <a:pt x="1236537" y="54800"/>
                  </a:cubicBezTo>
                  <a:cubicBezTo>
                    <a:pt x="1240262" y="50541"/>
                    <a:pt x="1244900" y="47178"/>
                    <a:pt x="1250106" y="44963"/>
                  </a:cubicBezTo>
                  <a:cubicBezTo>
                    <a:pt x="1255738" y="42615"/>
                    <a:pt x="1261792" y="41450"/>
                    <a:pt x="1267893" y="41540"/>
                  </a:cubicBezTo>
                  <a:cubicBezTo>
                    <a:pt x="1274044" y="41373"/>
                    <a:pt x="1280159" y="42523"/>
                    <a:pt x="1285829" y="44914"/>
                  </a:cubicBezTo>
                  <a:cubicBezTo>
                    <a:pt x="1290518" y="46988"/>
                    <a:pt x="1294678" y="50097"/>
                    <a:pt x="1297997" y="54006"/>
                  </a:cubicBezTo>
                  <a:cubicBezTo>
                    <a:pt x="1301242" y="57942"/>
                    <a:pt x="1303629" y="62513"/>
                    <a:pt x="1305005" y="67426"/>
                  </a:cubicBezTo>
                  <a:cubicBezTo>
                    <a:pt x="1306522" y="72772"/>
                    <a:pt x="1307274" y="78305"/>
                    <a:pt x="1307237" y="83861"/>
                  </a:cubicBezTo>
                  <a:close/>
                  <a:moveTo>
                    <a:pt x="1290740" y="81975"/>
                  </a:moveTo>
                  <a:cubicBezTo>
                    <a:pt x="1291351" y="74746"/>
                    <a:pt x="1289309" y="67541"/>
                    <a:pt x="1284997" y="61708"/>
                  </a:cubicBezTo>
                  <a:cubicBezTo>
                    <a:pt x="1280485" y="56596"/>
                    <a:pt x="1273850" y="53878"/>
                    <a:pt x="1267049" y="54352"/>
                  </a:cubicBezTo>
                  <a:cubicBezTo>
                    <a:pt x="1263356" y="54275"/>
                    <a:pt x="1259696" y="55056"/>
                    <a:pt x="1256357" y="56634"/>
                  </a:cubicBezTo>
                  <a:cubicBezTo>
                    <a:pt x="1253383" y="58079"/>
                    <a:pt x="1250756" y="60148"/>
                    <a:pt x="1248654" y="62700"/>
                  </a:cubicBezTo>
                  <a:cubicBezTo>
                    <a:pt x="1246529" y="65313"/>
                    <a:pt x="1244902" y="68293"/>
                    <a:pt x="1243854" y="71494"/>
                  </a:cubicBezTo>
                  <a:cubicBezTo>
                    <a:pt x="1242719" y="74878"/>
                    <a:pt x="1242080" y="78408"/>
                    <a:pt x="1241956" y="81975"/>
                  </a:cubicBezTo>
                  <a:close/>
                  <a:moveTo>
                    <a:pt x="1510829" y="135435"/>
                  </a:moveTo>
                  <a:cubicBezTo>
                    <a:pt x="1510843" y="135912"/>
                    <a:pt x="1510704" y="136382"/>
                    <a:pt x="1510432" y="136774"/>
                  </a:cubicBezTo>
                  <a:cubicBezTo>
                    <a:pt x="1510095" y="137200"/>
                    <a:pt x="1509649" y="137526"/>
                    <a:pt x="1509142" y="137717"/>
                  </a:cubicBezTo>
                  <a:cubicBezTo>
                    <a:pt x="1508349" y="138039"/>
                    <a:pt x="1507513" y="138239"/>
                    <a:pt x="1506661" y="138312"/>
                  </a:cubicBezTo>
                  <a:cubicBezTo>
                    <a:pt x="1505339" y="138460"/>
                    <a:pt x="1504010" y="138527"/>
                    <a:pt x="1502679" y="138511"/>
                  </a:cubicBezTo>
                  <a:cubicBezTo>
                    <a:pt x="1501320" y="138528"/>
                    <a:pt x="1499961" y="138462"/>
                    <a:pt x="1498611" y="138312"/>
                  </a:cubicBezTo>
                  <a:cubicBezTo>
                    <a:pt x="1497740" y="138235"/>
                    <a:pt x="1496884" y="138035"/>
                    <a:pt x="1496068" y="137717"/>
                  </a:cubicBezTo>
                  <a:cubicBezTo>
                    <a:pt x="1495545" y="137529"/>
                    <a:pt x="1495082" y="137203"/>
                    <a:pt x="1494729" y="136774"/>
                  </a:cubicBezTo>
                  <a:cubicBezTo>
                    <a:pt x="1494456" y="136382"/>
                    <a:pt x="1494317" y="135912"/>
                    <a:pt x="1494332" y="135435"/>
                  </a:cubicBezTo>
                  <a:lnTo>
                    <a:pt x="1494332" y="81082"/>
                  </a:lnTo>
                  <a:cubicBezTo>
                    <a:pt x="1494366" y="77613"/>
                    <a:pt x="1494033" y="74150"/>
                    <a:pt x="1493339" y="70750"/>
                  </a:cubicBezTo>
                  <a:cubicBezTo>
                    <a:pt x="1492781" y="67896"/>
                    <a:pt x="1491705" y="65168"/>
                    <a:pt x="1490164" y="62700"/>
                  </a:cubicBezTo>
                  <a:cubicBezTo>
                    <a:pt x="1488782" y="60527"/>
                    <a:pt x="1486864" y="58746"/>
                    <a:pt x="1484595" y="57528"/>
                  </a:cubicBezTo>
                  <a:cubicBezTo>
                    <a:pt x="1482132" y="56287"/>
                    <a:pt x="1479401" y="55674"/>
                    <a:pt x="1476644" y="55742"/>
                  </a:cubicBezTo>
                  <a:cubicBezTo>
                    <a:pt x="1472470" y="55892"/>
                    <a:pt x="1468467" y="57433"/>
                    <a:pt x="1465270" y="60120"/>
                  </a:cubicBezTo>
                  <a:cubicBezTo>
                    <a:pt x="1460604" y="63895"/>
                    <a:pt x="1456388" y="68195"/>
                    <a:pt x="1452705" y="72933"/>
                  </a:cubicBezTo>
                  <a:lnTo>
                    <a:pt x="1452705" y="135435"/>
                  </a:lnTo>
                  <a:cubicBezTo>
                    <a:pt x="1452720" y="135912"/>
                    <a:pt x="1452581" y="136382"/>
                    <a:pt x="1452308" y="136774"/>
                  </a:cubicBezTo>
                  <a:cubicBezTo>
                    <a:pt x="1451955" y="137203"/>
                    <a:pt x="1451492" y="137529"/>
                    <a:pt x="1450969" y="137717"/>
                  </a:cubicBezTo>
                  <a:cubicBezTo>
                    <a:pt x="1450153" y="138035"/>
                    <a:pt x="1449298" y="138235"/>
                    <a:pt x="1448426" y="138312"/>
                  </a:cubicBezTo>
                  <a:cubicBezTo>
                    <a:pt x="1447108" y="138461"/>
                    <a:pt x="1445783" y="138527"/>
                    <a:pt x="1444457" y="138511"/>
                  </a:cubicBezTo>
                  <a:cubicBezTo>
                    <a:pt x="1443144" y="138524"/>
                    <a:pt x="1441831" y="138458"/>
                    <a:pt x="1440525" y="138312"/>
                  </a:cubicBezTo>
                  <a:cubicBezTo>
                    <a:pt x="1439641" y="138238"/>
                    <a:pt x="1438772" y="138037"/>
                    <a:pt x="1437945" y="137717"/>
                  </a:cubicBezTo>
                  <a:cubicBezTo>
                    <a:pt x="1437428" y="137543"/>
                    <a:pt x="1436978" y="137214"/>
                    <a:pt x="1436655" y="136774"/>
                  </a:cubicBezTo>
                  <a:cubicBezTo>
                    <a:pt x="1436410" y="136372"/>
                    <a:pt x="1436289" y="135906"/>
                    <a:pt x="1436308" y="135435"/>
                  </a:cubicBezTo>
                  <a:lnTo>
                    <a:pt x="1436308" y="81082"/>
                  </a:lnTo>
                  <a:cubicBezTo>
                    <a:pt x="1436342" y="77608"/>
                    <a:pt x="1435976" y="74141"/>
                    <a:pt x="1435216" y="70750"/>
                  </a:cubicBezTo>
                  <a:cubicBezTo>
                    <a:pt x="1434592" y="67900"/>
                    <a:pt x="1433485" y="65177"/>
                    <a:pt x="1431942" y="62700"/>
                  </a:cubicBezTo>
                  <a:cubicBezTo>
                    <a:pt x="1430568" y="60538"/>
                    <a:pt x="1428670" y="58758"/>
                    <a:pt x="1426422" y="57528"/>
                  </a:cubicBezTo>
                  <a:cubicBezTo>
                    <a:pt x="1423978" y="56284"/>
                    <a:pt x="1421262" y="55670"/>
                    <a:pt x="1418521" y="55742"/>
                  </a:cubicBezTo>
                  <a:cubicBezTo>
                    <a:pt x="1414333" y="55895"/>
                    <a:pt x="1410315" y="57435"/>
                    <a:pt x="1407097" y="60120"/>
                  </a:cubicBezTo>
                  <a:cubicBezTo>
                    <a:pt x="1402424" y="63874"/>
                    <a:pt x="1398218" y="68176"/>
                    <a:pt x="1394570" y="72933"/>
                  </a:cubicBezTo>
                  <a:lnTo>
                    <a:pt x="1394570" y="135435"/>
                  </a:lnTo>
                  <a:cubicBezTo>
                    <a:pt x="1394591" y="135913"/>
                    <a:pt x="1394451" y="136384"/>
                    <a:pt x="1394173" y="136774"/>
                  </a:cubicBezTo>
                  <a:cubicBezTo>
                    <a:pt x="1393837" y="137200"/>
                    <a:pt x="1393391" y="137526"/>
                    <a:pt x="1392883" y="137717"/>
                  </a:cubicBezTo>
                  <a:cubicBezTo>
                    <a:pt x="1392091" y="138039"/>
                    <a:pt x="1391254" y="138239"/>
                    <a:pt x="1390402" y="138312"/>
                  </a:cubicBezTo>
                  <a:cubicBezTo>
                    <a:pt x="1389052" y="138462"/>
                    <a:pt x="1387693" y="138528"/>
                    <a:pt x="1386334" y="138511"/>
                  </a:cubicBezTo>
                  <a:cubicBezTo>
                    <a:pt x="1385004" y="138527"/>
                    <a:pt x="1383674" y="138461"/>
                    <a:pt x="1382352" y="138312"/>
                  </a:cubicBezTo>
                  <a:cubicBezTo>
                    <a:pt x="1381485" y="138234"/>
                    <a:pt x="1380633" y="138033"/>
                    <a:pt x="1379822" y="137717"/>
                  </a:cubicBezTo>
                  <a:cubicBezTo>
                    <a:pt x="1379303" y="137546"/>
                    <a:pt x="1378852" y="137217"/>
                    <a:pt x="1378532" y="136774"/>
                  </a:cubicBezTo>
                  <a:cubicBezTo>
                    <a:pt x="1378287" y="136372"/>
                    <a:pt x="1378166" y="135906"/>
                    <a:pt x="1378185" y="135435"/>
                  </a:cubicBezTo>
                  <a:lnTo>
                    <a:pt x="1378185" y="46005"/>
                  </a:lnTo>
                  <a:cubicBezTo>
                    <a:pt x="1378172" y="45541"/>
                    <a:pt x="1378274" y="45081"/>
                    <a:pt x="1378482" y="44665"/>
                  </a:cubicBezTo>
                  <a:cubicBezTo>
                    <a:pt x="1378772" y="44224"/>
                    <a:pt x="1379187" y="43879"/>
                    <a:pt x="1379673" y="43673"/>
                  </a:cubicBezTo>
                  <a:cubicBezTo>
                    <a:pt x="1380393" y="43341"/>
                    <a:pt x="1381166" y="43140"/>
                    <a:pt x="1381955" y="43078"/>
                  </a:cubicBezTo>
                  <a:cubicBezTo>
                    <a:pt x="1383176" y="42966"/>
                    <a:pt x="1384401" y="42916"/>
                    <a:pt x="1385627" y="42929"/>
                  </a:cubicBezTo>
                  <a:cubicBezTo>
                    <a:pt x="1387091" y="42929"/>
                    <a:pt x="1388294" y="42979"/>
                    <a:pt x="1389261" y="43078"/>
                  </a:cubicBezTo>
                  <a:cubicBezTo>
                    <a:pt x="1390037" y="43127"/>
                    <a:pt x="1390796" y="43330"/>
                    <a:pt x="1391494" y="43674"/>
                  </a:cubicBezTo>
                  <a:cubicBezTo>
                    <a:pt x="1391949" y="43907"/>
                    <a:pt x="1392340" y="44248"/>
                    <a:pt x="1392635" y="44666"/>
                  </a:cubicBezTo>
                  <a:cubicBezTo>
                    <a:pt x="1392877" y="45070"/>
                    <a:pt x="1392998" y="45535"/>
                    <a:pt x="1392982" y="46005"/>
                  </a:cubicBezTo>
                  <a:lnTo>
                    <a:pt x="1392982" y="57838"/>
                  </a:lnTo>
                  <a:cubicBezTo>
                    <a:pt x="1397150" y="52929"/>
                    <a:pt x="1402104" y="48745"/>
                    <a:pt x="1407643" y="45460"/>
                  </a:cubicBezTo>
                  <a:cubicBezTo>
                    <a:pt x="1412012" y="42945"/>
                    <a:pt x="1416954" y="41595"/>
                    <a:pt x="1421994" y="41540"/>
                  </a:cubicBezTo>
                  <a:cubicBezTo>
                    <a:pt x="1425371" y="41498"/>
                    <a:pt x="1428736" y="41932"/>
                    <a:pt x="1431991" y="42830"/>
                  </a:cubicBezTo>
                  <a:cubicBezTo>
                    <a:pt x="1434766" y="43611"/>
                    <a:pt x="1437396" y="44834"/>
                    <a:pt x="1439781" y="46452"/>
                  </a:cubicBezTo>
                  <a:cubicBezTo>
                    <a:pt x="1442000" y="47974"/>
                    <a:pt x="1443950" y="49856"/>
                    <a:pt x="1445549" y="52021"/>
                  </a:cubicBezTo>
                  <a:cubicBezTo>
                    <a:pt x="1447176" y="54243"/>
                    <a:pt x="1448510" y="56665"/>
                    <a:pt x="1449518" y="59228"/>
                  </a:cubicBezTo>
                  <a:cubicBezTo>
                    <a:pt x="1452170" y="56299"/>
                    <a:pt x="1455009" y="53544"/>
                    <a:pt x="1458014" y="50979"/>
                  </a:cubicBezTo>
                  <a:cubicBezTo>
                    <a:pt x="1460423" y="48919"/>
                    <a:pt x="1463018" y="47088"/>
                    <a:pt x="1465766" y="45509"/>
                  </a:cubicBezTo>
                  <a:cubicBezTo>
                    <a:pt x="1468050" y="44204"/>
                    <a:pt x="1470487" y="43187"/>
                    <a:pt x="1473022" y="42483"/>
                  </a:cubicBezTo>
                  <a:cubicBezTo>
                    <a:pt x="1475340" y="41857"/>
                    <a:pt x="1477730" y="41540"/>
                    <a:pt x="1480130" y="41540"/>
                  </a:cubicBezTo>
                  <a:cubicBezTo>
                    <a:pt x="1485135" y="41375"/>
                    <a:pt x="1490108" y="42413"/>
                    <a:pt x="1494629" y="44567"/>
                  </a:cubicBezTo>
                  <a:cubicBezTo>
                    <a:pt x="1498395" y="46469"/>
                    <a:pt x="1501648" y="49247"/>
                    <a:pt x="1504118" y="52666"/>
                  </a:cubicBezTo>
                  <a:cubicBezTo>
                    <a:pt x="1506621" y="56236"/>
                    <a:pt x="1508380" y="60273"/>
                    <a:pt x="1509290" y="64536"/>
                  </a:cubicBezTo>
                  <a:cubicBezTo>
                    <a:pt x="1510337" y="69252"/>
                    <a:pt x="1510853" y="74070"/>
                    <a:pt x="1510829" y="78900"/>
                  </a:cubicBezTo>
                  <a:close/>
                  <a:moveTo>
                    <a:pt x="1617053" y="86850"/>
                  </a:moveTo>
                  <a:cubicBezTo>
                    <a:pt x="1617261" y="88885"/>
                    <a:pt x="1616546" y="90906"/>
                    <a:pt x="1615105" y="92357"/>
                  </a:cubicBezTo>
                  <a:cubicBezTo>
                    <a:pt x="1613873" y="93424"/>
                    <a:pt x="1612294" y="94006"/>
                    <a:pt x="1610665" y="93994"/>
                  </a:cubicBezTo>
                  <a:lnTo>
                    <a:pt x="1551773" y="93994"/>
                  </a:lnTo>
                  <a:cubicBezTo>
                    <a:pt x="1551719" y="98513"/>
                    <a:pt x="1552223" y="103020"/>
                    <a:pt x="1553273" y="107415"/>
                  </a:cubicBezTo>
                  <a:cubicBezTo>
                    <a:pt x="1554153" y="111155"/>
                    <a:pt x="1555857" y="114651"/>
                    <a:pt x="1558260" y="117648"/>
                  </a:cubicBezTo>
                  <a:cubicBezTo>
                    <a:pt x="1560686" y="120569"/>
                    <a:pt x="1563814" y="122827"/>
                    <a:pt x="1567352" y="124209"/>
                  </a:cubicBezTo>
                  <a:cubicBezTo>
                    <a:pt x="1571718" y="125845"/>
                    <a:pt x="1576360" y="126620"/>
                    <a:pt x="1581020" y="126492"/>
                  </a:cubicBezTo>
                  <a:cubicBezTo>
                    <a:pt x="1584841" y="126534"/>
                    <a:pt x="1588657" y="126185"/>
                    <a:pt x="1592407" y="125450"/>
                  </a:cubicBezTo>
                  <a:cubicBezTo>
                    <a:pt x="1595332" y="124862"/>
                    <a:pt x="1598216" y="124083"/>
                    <a:pt x="1601040" y="123118"/>
                  </a:cubicBezTo>
                  <a:cubicBezTo>
                    <a:pt x="1603471" y="122250"/>
                    <a:pt x="1605468" y="121469"/>
                    <a:pt x="1607031" y="120774"/>
                  </a:cubicBezTo>
                  <a:cubicBezTo>
                    <a:pt x="1608138" y="120208"/>
                    <a:pt x="1609341" y="119855"/>
                    <a:pt x="1610578" y="119733"/>
                  </a:cubicBezTo>
                  <a:cubicBezTo>
                    <a:pt x="1611020" y="119729"/>
                    <a:pt x="1611454" y="119850"/>
                    <a:pt x="1611831" y="120080"/>
                  </a:cubicBezTo>
                  <a:cubicBezTo>
                    <a:pt x="1612209" y="120336"/>
                    <a:pt x="1612503" y="120698"/>
                    <a:pt x="1612674" y="121121"/>
                  </a:cubicBezTo>
                  <a:cubicBezTo>
                    <a:pt x="1612910" y="121747"/>
                    <a:pt x="1613060" y="122402"/>
                    <a:pt x="1613121" y="123069"/>
                  </a:cubicBezTo>
                  <a:cubicBezTo>
                    <a:pt x="1613234" y="124073"/>
                    <a:pt x="1613288" y="125084"/>
                    <a:pt x="1613282" y="126095"/>
                  </a:cubicBezTo>
                  <a:cubicBezTo>
                    <a:pt x="1613282" y="126951"/>
                    <a:pt x="1613245" y="127708"/>
                    <a:pt x="1613183" y="128328"/>
                  </a:cubicBezTo>
                  <a:cubicBezTo>
                    <a:pt x="1613108" y="128960"/>
                    <a:pt x="1613034" y="129519"/>
                    <a:pt x="1612935" y="130015"/>
                  </a:cubicBezTo>
                  <a:cubicBezTo>
                    <a:pt x="1612841" y="130490"/>
                    <a:pt x="1612669" y="130947"/>
                    <a:pt x="1612427" y="131367"/>
                  </a:cubicBezTo>
                  <a:cubicBezTo>
                    <a:pt x="1612183" y="131786"/>
                    <a:pt x="1611883" y="132170"/>
                    <a:pt x="1611534" y="132508"/>
                  </a:cubicBezTo>
                  <a:cubicBezTo>
                    <a:pt x="1610537" y="133235"/>
                    <a:pt x="1609454" y="133835"/>
                    <a:pt x="1608309" y="134294"/>
                  </a:cubicBezTo>
                  <a:cubicBezTo>
                    <a:pt x="1606058" y="135287"/>
                    <a:pt x="1603730" y="136101"/>
                    <a:pt x="1601350" y="136725"/>
                  </a:cubicBezTo>
                  <a:cubicBezTo>
                    <a:pt x="1598096" y="137613"/>
                    <a:pt x="1594796" y="138325"/>
                    <a:pt x="1591465" y="138859"/>
                  </a:cubicBezTo>
                  <a:cubicBezTo>
                    <a:pt x="1587508" y="139507"/>
                    <a:pt x="1583505" y="139822"/>
                    <a:pt x="1579495" y="139802"/>
                  </a:cubicBezTo>
                  <a:cubicBezTo>
                    <a:pt x="1572922" y="139934"/>
                    <a:pt x="1566378" y="138892"/>
                    <a:pt x="1560171" y="136725"/>
                  </a:cubicBezTo>
                  <a:cubicBezTo>
                    <a:pt x="1554860" y="134821"/>
                    <a:pt x="1550075" y="131689"/>
                    <a:pt x="1546204" y="127584"/>
                  </a:cubicBezTo>
                  <a:cubicBezTo>
                    <a:pt x="1542248" y="123222"/>
                    <a:pt x="1539327" y="118024"/>
                    <a:pt x="1537658" y="112377"/>
                  </a:cubicBezTo>
                  <a:cubicBezTo>
                    <a:pt x="1535624" y="105478"/>
                    <a:pt x="1534653" y="98309"/>
                    <a:pt x="1534781" y="91118"/>
                  </a:cubicBezTo>
                  <a:cubicBezTo>
                    <a:pt x="1534683" y="84100"/>
                    <a:pt x="1535688" y="77110"/>
                    <a:pt x="1537757" y="70404"/>
                  </a:cubicBezTo>
                  <a:cubicBezTo>
                    <a:pt x="1539530" y="64671"/>
                    <a:pt x="1542455" y="59362"/>
                    <a:pt x="1546353" y="54800"/>
                  </a:cubicBezTo>
                  <a:cubicBezTo>
                    <a:pt x="1550078" y="50541"/>
                    <a:pt x="1554716" y="47179"/>
                    <a:pt x="1559923" y="44964"/>
                  </a:cubicBezTo>
                  <a:cubicBezTo>
                    <a:pt x="1565554" y="42616"/>
                    <a:pt x="1571608" y="41451"/>
                    <a:pt x="1577709" y="41540"/>
                  </a:cubicBezTo>
                  <a:cubicBezTo>
                    <a:pt x="1583860" y="41373"/>
                    <a:pt x="1589976" y="42523"/>
                    <a:pt x="1595645" y="44914"/>
                  </a:cubicBezTo>
                  <a:cubicBezTo>
                    <a:pt x="1600334" y="46989"/>
                    <a:pt x="1604494" y="50097"/>
                    <a:pt x="1607813" y="54006"/>
                  </a:cubicBezTo>
                  <a:cubicBezTo>
                    <a:pt x="1611059" y="57942"/>
                    <a:pt x="1613446" y="62514"/>
                    <a:pt x="1614821" y="67427"/>
                  </a:cubicBezTo>
                  <a:cubicBezTo>
                    <a:pt x="1616339" y="72772"/>
                    <a:pt x="1617091" y="78305"/>
                    <a:pt x="1617053" y="83861"/>
                  </a:cubicBezTo>
                  <a:close/>
                  <a:moveTo>
                    <a:pt x="1600556" y="81975"/>
                  </a:moveTo>
                  <a:cubicBezTo>
                    <a:pt x="1601167" y="74746"/>
                    <a:pt x="1599126" y="67542"/>
                    <a:pt x="1594813" y="61708"/>
                  </a:cubicBezTo>
                  <a:cubicBezTo>
                    <a:pt x="1590301" y="56597"/>
                    <a:pt x="1583666" y="53878"/>
                    <a:pt x="1576865" y="54353"/>
                  </a:cubicBezTo>
                  <a:cubicBezTo>
                    <a:pt x="1573173" y="54275"/>
                    <a:pt x="1569512" y="55056"/>
                    <a:pt x="1566173" y="56635"/>
                  </a:cubicBezTo>
                  <a:cubicBezTo>
                    <a:pt x="1563199" y="58079"/>
                    <a:pt x="1560572" y="60149"/>
                    <a:pt x="1558471" y="62700"/>
                  </a:cubicBezTo>
                  <a:cubicBezTo>
                    <a:pt x="1556346" y="65313"/>
                    <a:pt x="1554719" y="68294"/>
                    <a:pt x="1553670" y="71494"/>
                  </a:cubicBezTo>
                  <a:cubicBezTo>
                    <a:pt x="1552535" y="74878"/>
                    <a:pt x="1551897" y="78409"/>
                    <a:pt x="1551773" y="81975"/>
                  </a:cubicBezTo>
                  <a:close/>
                  <a:moveTo>
                    <a:pt x="1718601" y="135435"/>
                  </a:moveTo>
                  <a:cubicBezTo>
                    <a:pt x="1718615" y="135921"/>
                    <a:pt x="1718494" y="136402"/>
                    <a:pt x="1718253" y="136824"/>
                  </a:cubicBezTo>
                  <a:cubicBezTo>
                    <a:pt x="1717973" y="137262"/>
                    <a:pt x="1717553" y="137594"/>
                    <a:pt x="1717063" y="137767"/>
                  </a:cubicBezTo>
                  <a:cubicBezTo>
                    <a:pt x="1716344" y="138042"/>
                    <a:pt x="1715594" y="138225"/>
                    <a:pt x="1714830" y="138313"/>
                  </a:cubicBezTo>
                  <a:cubicBezTo>
                    <a:pt x="1713707" y="138459"/>
                    <a:pt x="1712576" y="138526"/>
                    <a:pt x="1711444" y="138512"/>
                  </a:cubicBezTo>
                  <a:cubicBezTo>
                    <a:pt x="1710282" y="138527"/>
                    <a:pt x="1709122" y="138461"/>
                    <a:pt x="1707971" y="138313"/>
                  </a:cubicBezTo>
                  <a:cubicBezTo>
                    <a:pt x="1707191" y="138223"/>
                    <a:pt x="1706424" y="138040"/>
                    <a:pt x="1705688" y="137767"/>
                  </a:cubicBezTo>
                  <a:cubicBezTo>
                    <a:pt x="1705168" y="137594"/>
                    <a:pt x="1704712" y="137265"/>
                    <a:pt x="1704386" y="136824"/>
                  </a:cubicBezTo>
                  <a:cubicBezTo>
                    <a:pt x="1704118" y="136411"/>
                    <a:pt x="1703980" y="135927"/>
                    <a:pt x="1703989" y="135435"/>
                  </a:cubicBezTo>
                  <a:lnTo>
                    <a:pt x="1703989" y="123614"/>
                  </a:lnTo>
                  <a:cubicBezTo>
                    <a:pt x="1699759" y="128328"/>
                    <a:pt x="1694816" y="132350"/>
                    <a:pt x="1689341" y="135534"/>
                  </a:cubicBezTo>
                  <a:cubicBezTo>
                    <a:pt x="1684260" y="138386"/>
                    <a:pt x="1678521" y="139857"/>
                    <a:pt x="1672695" y="139801"/>
                  </a:cubicBezTo>
                  <a:cubicBezTo>
                    <a:pt x="1666863" y="139976"/>
                    <a:pt x="1661083" y="138661"/>
                    <a:pt x="1655901" y="135981"/>
                  </a:cubicBezTo>
                  <a:cubicBezTo>
                    <a:pt x="1651349" y="133517"/>
                    <a:pt x="1647477" y="129968"/>
                    <a:pt x="1644626" y="125649"/>
                  </a:cubicBezTo>
                  <a:cubicBezTo>
                    <a:pt x="1641606" y="120974"/>
                    <a:pt x="1639467" y="115787"/>
                    <a:pt x="1638312" y="110343"/>
                  </a:cubicBezTo>
                  <a:cubicBezTo>
                    <a:pt x="1636963" y="104259"/>
                    <a:pt x="1636297" y="98043"/>
                    <a:pt x="1636328" y="91811"/>
                  </a:cubicBezTo>
                  <a:cubicBezTo>
                    <a:pt x="1636249" y="84796"/>
                    <a:pt x="1637082" y="77799"/>
                    <a:pt x="1638808" y="70998"/>
                  </a:cubicBezTo>
                  <a:cubicBezTo>
                    <a:pt x="1640238" y="65297"/>
                    <a:pt x="1642733" y="59919"/>
                    <a:pt x="1646164" y="55146"/>
                  </a:cubicBezTo>
                  <a:cubicBezTo>
                    <a:pt x="1649315" y="50861"/>
                    <a:pt x="1653456" y="47402"/>
                    <a:pt x="1658232" y="45062"/>
                  </a:cubicBezTo>
                  <a:cubicBezTo>
                    <a:pt x="1663438" y="42630"/>
                    <a:pt x="1669133" y="41425"/>
                    <a:pt x="1674878" y="41540"/>
                  </a:cubicBezTo>
                  <a:cubicBezTo>
                    <a:pt x="1679874" y="41483"/>
                    <a:pt x="1684808" y="42658"/>
                    <a:pt x="1689241" y="44963"/>
                  </a:cubicBezTo>
                  <a:cubicBezTo>
                    <a:pt x="1694045" y="47608"/>
                    <a:pt x="1698389" y="51014"/>
                    <a:pt x="1702104" y="55048"/>
                  </a:cubicBezTo>
                  <a:lnTo>
                    <a:pt x="1702104" y="3089"/>
                  </a:lnTo>
                  <a:cubicBezTo>
                    <a:pt x="1702103" y="2617"/>
                    <a:pt x="1702222" y="2151"/>
                    <a:pt x="1702451" y="1737"/>
                  </a:cubicBezTo>
                  <a:cubicBezTo>
                    <a:pt x="1702763" y="1255"/>
                    <a:pt x="1703239" y="903"/>
                    <a:pt x="1703791" y="745"/>
                  </a:cubicBezTo>
                  <a:cubicBezTo>
                    <a:pt x="1704622" y="483"/>
                    <a:pt x="1705472" y="284"/>
                    <a:pt x="1706333" y="150"/>
                  </a:cubicBezTo>
                  <a:cubicBezTo>
                    <a:pt x="1707632" y="-32"/>
                    <a:pt x="1708942" y="-115"/>
                    <a:pt x="1710253" y="-98"/>
                  </a:cubicBezTo>
                  <a:cubicBezTo>
                    <a:pt x="1711617" y="-115"/>
                    <a:pt x="1712981" y="-32"/>
                    <a:pt x="1714334" y="150"/>
                  </a:cubicBezTo>
                  <a:cubicBezTo>
                    <a:pt x="1715177" y="271"/>
                    <a:pt x="1716007" y="470"/>
                    <a:pt x="1716814" y="745"/>
                  </a:cubicBezTo>
                  <a:cubicBezTo>
                    <a:pt x="1717349" y="937"/>
                    <a:pt x="1717815" y="1282"/>
                    <a:pt x="1718154" y="1737"/>
                  </a:cubicBezTo>
                  <a:cubicBezTo>
                    <a:pt x="1718439" y="2131"/>
                    <a:pt x="1718595" y="2603"/>
                    <a:pt x="1718601" y="3089"/>
                  </a:cubicBezTo>
                  <a:close/>
                  <a:moveTo>
                    <a:pt x="1702104" y="72537"/>
                  </a:moveTo>
                  <a:cubicBezTo>
                    <a:pt x="1698423" y="67769"/>
                    <a:pt x="1694093" y="63540"/>
                    <a:pt x="1689241" y="59972"/>
                  </a:cubicBezTo>
                  <a:cubicBezTo>
                    <a:pt x="1685476" y="57207"/>
                    <a:pt x="1680939" y="55693"/>
                    <a:pt x="1676267" y="55643"/>
                  </a:cubicBezTo>
                  <a:cubicBezTo>
                    <a:pt x="1672501" y="55525"/>
                    <a:pt x="1668790" y="56569"/>
                    <a:pt x="1665637" y="58632"/>
                  </a:cubicBezTo>
                  <a:cubicBezTo>
                    <a:pt x="1662689" y="60655"/>
                    <a:pt x="1660256" y="63340"/>
                    <a:pt x="1658530" y="66471"/>
                  </a:cubicBezTo>
                  <a:cubicBezTo>
                    <a:pt x="1656645" y="69924"/>
                    <a:pt x="1655305" y="73648"/>
                    <a:pt x="1654561" y="77510"/>
                  </a:cubicBezTo>
                  <a:cubicBezTo>
                    <a:pt x="1653731" y="81630"/>
                    <a:pt x="1653315" y="85823"/>
                    <a:pt x="1653321" y="90026"/>
                  </a:cubicBezTo>
                  <a:cubicBezTo>
                    <a:pt x="1653314" y="94449"/>
                    <a:pt x="1653663" y="98867"/>
                    <a:pt x="1654362" y="103235"/>
                  </a:cubicBezTo>
                  <a:cubicBezTo>
                    <a:pt x="1654953" y="107231"/>
                    <a:pt x="1656176" y="111108"/>
                    <a:pt x="1657984" y="114721"/>
                  </a:cubicBezTo>
                  <a:cubicBezTo>
                    <a:pt x="1659584" y="117920"/>
                    <a:pt x="1661938" y="120682"/>
                    <a:pt x="1664842" y="122771"/>
                  </a:cubicBezTo>
                  <a:cubicBezTo>
                    <a:pt x="1668010" y="124884"/>
                    <a:pt x="1671766" y="125943"/>
                    <a:pt x="1675571" y="125797"/>
                  </a:cubicBezTo>
                  <a:cubicBezTo>
                    <a:pt x="1677708" y="125805"/>
                    <a:pt x="1679834" y="125504"/>
                    <a:pt x="1681885" y="124904"/>
                  </a:cubicBezTo>
                  <a:cubicBezTo>
                    <a:pt x="1684091" y="124221"/>
                    <a:pt x="1686184" y="123218"/>
                    <a:pt x="1688099" y="121927"/>
                  </a:cubicBezTo>
                  <a:cubicBezTo>
                    <a:pt x="1690472" y="120322"/>
                    <a:pt x="1692697" y="118508"/>
                    <a:pt x="1694747" y="116507"/>
                  </a:cubicBezTo>
                  <a:cubicBezTo>
                    <a:pt x="1697380" y="113942"/>
                    <a:pt x="1699838" y="111203"/>
                    <a:pt x="1702102" y="108308"/>
                  </a:cubicBezTo>
                  <a:close/>
                  <a:moveTo>
                    <a:pt x="1767198" y="15802"/>
                  </a:moveTo>
                  <a:cubicBezTo>
                    <a:pt x="1767524" y="18606"/>
                    <a:pt x="1766736" y="21426"/>
                    <a:pt x="1765002" y="23654"/>
                  </a:cubicBezTo>
                  <a:cubicBezTo>
                    <a:pt x="1762667" y="25306"/>
                    <a:pt x="1759808" y="26047"/>
                    <a:pt x="1756965" y="25738"/>
                  </a:cubicBezTo>
                  <a:cubicBezTo>
                    <a:pt x="1754172" y="26041"/>
                    <a:pt x="1751363" y="25319"/>
                    <a:pt x="1749064" y="23703"/>
                  </a:cubicBezTo>
                  <a:cubicBezTo>
                    <a:pt x="1747371" y="21514"/>
                    <a:pt x="1746601" y="18750"/>
                    <a:pt x="1746918" y="16001"/>
                  </a:cubicBezTo>
                  <a:cubicBezTo>
                    <a:pt x="1746592" y="13197"/>
                    <a:pt x="1747380" y="10377"/>
                    <a:pt x="1749113" y="8149"/>
                  </a:cubicBezTo>
                  <a:cubicBezTo>
                    <a:pt x="1751452" y="6495"/>
                    <a:pt x="1754316" y="5754"/>
                    <a:pt x="1757163" y="6066"/>
                  </a:cubicBezTo>
                  <a:cubicBezTo>
                    <a:pt x="1759953" y="5763"/>
                    <a:pt x="1762757" y="6486"/>
                    <a:pt x="1765052" y="8100"/>
                  </a:cubicBezTo>
                  <a:cubicBezTo>
                    <a:pt x="1766744" y="10289"/>
                    <a:pt x="1767515" y="13053"/>
                    <a:pt x="1767198" y="15801"/>
                  </a:cubicBezTo>
                  <a:close/>
                  <a:moveTo>
                    <a:pt x="1765300" y="135435"/>
                  </a:moveTo>
                  <a:cubicBezTo>
                    <a:pt x="1765321" y="135913"/>
                    <a:pt x="1765181" y="136385"/>
                    <a:pt x="1764903" y="136775"/>
                  </a:cubicBezTo>
                  <a:cubicBezTo>
                    <a:pt x="1764567" y="137200"/>
                    <a:pt x="1764121" y="137526"/>
                    <a:pt x="1763613" y="137717"/>
                  </a:cubicBezTo>
                  <a:cubicBezTo>
                    <a:pt x="1762821" y="138039"/>
                    <a:pt x="1761984" y="138239"/>
                    <a:pt x="1761132" y="138313"/>
                  </a:cubicBezTo>
                  <a:cubicBezTo>
                    <a:pt x="1759782" y="138462"/>
                    <a:pt x="1758423" y="138528"/>
                    <a:pt x="1757064" y="138511"/>
                  </a:cubicBezTo>
                  <a:cubicBezTo>
                    <a:pt x="1755734" y="138527"/>
                    <a:pt x="1754404" y="138461"/>
                    <a:pt x="1753083" y="138313"/>
                  </a:cubicBezTo>
                  <a:cubicBezTo>
                    <a:pt x="1752215" y="138234"/>
                    <a:pt x="1751363" y="138034"/>
                    <a:pt x="1750552" y="137717"/>
                  </a:cubicBezTo>
                  <a:cubicBezTo>
                    <a:pt x="1750034" y="137547"/>
                    <a:pt x="1749582" y="137217"/>
                    <a:pt x="1749262" y="136775"/>
                  </a:cubicBezTo>
                  <a:cubicBezTo>
                    <a:pt x="1749017" y="136372"/>
                    <a:pt x="1748896" y="135906"/>
                    <a:pt x="1748915" y="135435"/>
                  </a:cubicBezTo>
                  <a:lnTo>
                    <a:pt x="1748915" y="46005"/>
                  </a:lnTo>
                  <a:cubicBezTo>
                    <a:pt x="1748884" y="44963"/>
                    <a:pt x="1749554" y="44028"/>
                    <a:pt x="1750552" y="43723"/>
                  </a:cubicBezTo>
                  <a:cubicBezTo>
                    <a:pt x="1751367" y="43418"/>
                    <a:pt x="1752217" y="43218"/>
                    <a:pt x="1753083" y="43128"/>
                  </a:cubicBezTo>
                  <a:cubicBezTo>
                    <a:pt x="1754404" y="42979"/>
                    <a:pt x="1755734" y="42913"/>
                    <a:pt x="1757064" y="42929"/>
                  </a:cubicBezTo>
                  <a:cubicBezTo>
                    <a:pt x="1758423" y="42912"/>
                    <a:pt x="1759782" y="42979"/>
                    <a:pt x="1761132" y="43128"/>
                  </a:cubicBezTo>
                  <a:cubicBezTo>
                    <a:pt x="1761983" y="43213"/>
                    <a:pt x="1762817" y="43413"/>
                    <a:pt x="1763613" y="43723"/>
                  </a:cubicBezTo>
                  <a:cubicBezTo>
                    <a:pt x="1764130" y="43922"/>
                    <a:pt x="1764578" y="44267"/>
                    <a:pt x="1764903" y="44715"/>
                  </a:cubicBezTo>
                  <a:cubicBezTo>
                    <a:pt x="1765166" y="45094"/>
                    <a:pt x="1765305" y="45545"/>
                    <a:pt x="1765300" y="46005"/>
                  </a:cubicBezTo>
                  <a:close/>
                  <a:moveTo>
                    <a:pt x="1859902" y="121816"/>
                  </a:moveTo>
                  <a:cubicBezTo>
                    <a:pt x="1859902" y="122945"/>
                    <a:pt x="1859865" y="123924"/>
                    <a:pt x="1859803" y="124756"/>
                  </a:cubicBezTo>
                  <a:cubicBezTo>
                    <a:pt x="1859752" y="125460"/>
                    <a:pt x="1859636" y="126157"/>
                    <a:pt x="1859455" y="126839"/>
                  </a:cubicBezTo>
                  <a:cubicBezTo>
                    <a:pt x="1859303" y="127353"/>
                    <a:pt x="1859104" y="127851"/>
                    <a:pt x="1858860" y="128328"/>
                  </a:cubicBezTo>
                  <a:cubicBezTo>
                    <a:pt x="1858410" y="129023"/>
                    <a:pt x="1857872" y="129657"/>
                    <a:pt x="1857260" y="130213"/>
                  </a:cubicBezTo>
                  <a:cubicBezTo>
                    <a:pt x="1855971" y="131393"/>
                    <a:pt x="1854557" y="132428"/>
                    <a:pt x="1853044" y="133302"/>
                  </a:cubicBezTo>
                  <a:cubicBezTo>
                    <a:pt x="1850913" y="134599"/>
                    <a:pt x="1848667" y="135695"/>
                    <a:pt x="1846333" y="136576"/>
                  </a:cubicBezTo>
                  <a:cubicBezTo>
                    <a:pt x="1843705" y="137582"/>
                    <a:pt x="1840995" y="138362"/>
                    <a:pt x="1838234" y="138908"/>
                  </a:cubicBezTo>
                  <a:cubicBezTo>
                    <a:pt x="1835258" y="139510"/>
                    <a:pt x="1832228" y="139809"/>
                    <a:pt x="1829192" y="139801"/>
                  </a:cubicBezTo>
                  <a:cubicBezTo>
                    <a:pt x="1823338" y="139911"/>
                    <a:pt x="1817523" y="138831"/>
                    <a:pt x="1812099" y="136626"/>
                  </a:cubicBezTo>
                  <a:cubicBezTo>
                    <a:pt x="1807249" y="134592"/>
                    <a:pt x="1802970" y="131402"/>
                    <a:pt x="1799634" y="127336"/>
                  </a:cubicBezTo>
                  <a:cubicBezTo>
                    <a:pt x="1796100" y="122898"/>
                    <a:pt x="1793498" y="117793"/>
                    <a:pt x="1791981" y="112327"/>
                  </a:cubicBezTo>
                  <a:cubicBezTo>
                    <a:pt x="1790130" y="105649"/>
                    <a:pt x="1789244" y="98741"/>
                    <a:pt x="1789352" y="91812"/>
                  </a:cubicBezTo>
                  <a:cubicBezTo>
                    <a:pt x="1789189" y="84121"/>
                    <a:pt x="1790278" y="76455"/>
                    <a:pt x="1792577" y="69113"/>
                  </a:cubicBezTo>
                  <a:cubicBezTo>
                    <a:pt x="1794404" y="63367"/>
                    <a:pt x="1797417" y="58068"/>
                    <a:pt x="1801421" y="53559"/>
                  </a:cubicBezTo>
                  <a:cubicBezTo>
                    <a:pt x="1805074" y="49581"/>
                    <a:pt x="1809600" y="46503"/>
                    <a:pt x="1814643" y="44567"/>
                  </a:cubicBezTo>
                  <a:cubicBezTo>
                    <a:pt x="1819897" y="42582"/>
                    <a:pt x="1825474" y="41590"/>
                    <a:pt x="1831090" y="41639"/>
                  </a:cubicBezTo>
                  <a:cubicBezTo>
                    <a:pt x="1833872" y="41631"/>
                    <a:pt x="1836647" y="41897"/>
                    <a:pt x="1839376" y="42433"/>
                  </a:cubicBezTo>
                  <a:cubicBezTo>
                    <a:pt x="1841898" y="42919"/>
                    <a:pt x="1844375" y="43616"/>
                    <a:pt x="1846781" y="44517"/>
                  </a:cubicBezTo>
                  <a:cubicBezTo>
                    <a:pt x="1848879" y="45308"/>
                    <a:pt x="1850894" y="46305"/>
                    <a:pt x="1852796" y="47494"/>
                  </a:cubicBezTo>
                  <a:cubicBezTo>
                    <a:pt x="1854162" y="48329"/>
                    <a:pt x="1855441" y="49297"/>
                    <a:pt x="1856617" y="50384"/>
                  </a:cubicBezTo>
                  <a:cubicBezTo>
                    <a:pt x="1857221" y="50958"/>
                    <a:pt x="1857769" y="51590"/>
                    <a:pt x="1858254" y="52269"/>
                  </a:cubicBezTo>
                  <a:cubicBezTo>
                    <a:pt x="1858584" y="52775"/>
                    <a:pt x="1858839" y="53327"/>
                    <a:pt x="1859011" y="53906"/>
                  </a:cubicBezTo>
                  <a:cubicBezTo>
                    <a:pt x="1859217" y="54602"/>
                    <a:pt x="1859350" y="55317"/>
                    <a:pt x="1859407" y="56040"/>
                  </a:cubicBezTo>
                  <a:cubicBezTo>
                    <a:pt x="1859468" y="56834"/>
                    <a:pt x="1859505" y="57839"/>
                    <a:pt x="1859505" y="59030"/>
                  </a:cubicBezTo>
                  <a:cubicBezTo>
                    <a:pt x="1859644" y="60878"/>
                    <a:pt x="1859338" y="62732"/>
                    <a:pt x="1858612" y="64437"/>
                  </a:cubicBezTo>
                  <a:cubicBezTo>
                    <a:pt x="1858226" y="65320"/>
                    <a:pt x="1857379" y="65914"/>
                    <a:pt x="1856417" y="65976"/>
                  </a:cubicBezTo>
                  <a:cubicBezTo>
                    <a:pt x="1855121" y="65841"/>
                    <a:pt x="1853912" y="65262"/>
                    <a:pt x="1852993" y="64338"/>
                  </a:cubicBezTo>
                  <a:cubicBezTo>
                    <a:pt x="1851422" y="63039"/>
                    <a:pt x="1849778" y="61830"/>
                    <a:pt x="1848069" y="60716"/>
                  </a:cubicBezTo>
                  <a:cubicBezTo>
                    <a:pt x="1845808" y="59251"/>
                    <a:pt x="1843396" y="58033"/>
                    <a:pt x="1840875" y="57082"/>
                  </a:cubicBezTo>
                  <a:cubicBezTo>
                    <a:pt x="1837672" y="55925"/>
                    <a:pt x="1834282" y="55370"/>
                    <a:pt x="1830878" y="55445"/>
                  </a:cubicBezTo>
                  <a:cubicBezTo>
                    <a:pt x="1823667" y="55114"/>
                    <a:pt x="1816802" y="58558"/>
                    <a:pt x="1812756" y="64537"/>
                  </a:cubicBezTo>
                  <a:cubicBezTo>
                    <a:pt x="1808050" y="72497"/>
                    <a:pt x="1805850" y="81690"/>
                    <a:pt x="1806443" y="90919"/>
                  </a:cubicBezTo>
                  <a:cubicBezTo>
                    <a:pt x="1806368" y="96019"/>
                    <a:pt x="1806918" y="101109"/>
                    <a:pt x="1808080" y="106076"/>
                  </a:cubicBezTo>
                  <a:cubicBezTo>
                    <a:pt x="1808977" y="109978"/>
                    <a:pt x="1810615" y="113671"/>
                    <a:pt x="1812905" y="116954"/>
                  </a:cubicBezTo>
                  <a:cubicBezTo>
                    <a:pt x="1814892" y="119764"/>
                    <a:pt x="1817576" y="122009"/>
                    <a:pt x="1820694" y="123466"/>
                  </a:cubicBezTo>
                  <a:cubicBezTo>
                    <a:pt x="1824027" y="124942"/>
                    <a:pt x="1827643" y="125670"/>
                    <a:pt x="1831287" y="125600"/>
                  </a:cubicBezTo>
                  <a:cubicBezTo>
                    <a:pt x="1834684" y="125669"/>
                    <a:pt x="1838062" y="125061"/>
                    <a:pt x="1841222" y="123814"/>
                  </a:cubicBezTo>
                  <a:cubicBezTo>
                    <a:pt x="1843812" y="122756"/>
                    <a:pt x="1846289" y="121438"/>
                    <a:pt x="1848614" y="119882"/>
                  </a:cubicBezTo>
                  <a:cubicBezTo>
                    <a:pt x="1850710" y="118468"/>
                    <a:pt x="1852460" y="117165"/>
                    <a:pt x="1853886" y="116012"/>
                  </a:cubicBezTo>
                  <a:cubicBezTo>
                    <a:pt x="1854787" y="115103"/>
                    <a:pt x="1855948" y="114496"/>
                    <a:pt x="1857210" y="114275"/>
                  </a:cubicBezTo>
                  <a:cubicBezTo>
                    <a:pt x="1857641" y="114258"/>
                    <a:pt x="1858066" y="114399"/>
                    <a:pt x="1858400" y="114672"/>
                  </a:cubicBezTo>
                  <a:cubicBezTo>
                    <a:pt x="1858802" y="115033"/>
                    <a:pt x="1859097" y="115496"/>
                    <a:pt x="1859256" y="116012"/>
                  </a:cubicBezTo>
                  <a:cubicBezTo>
                    <a:pt x="1859514" y="116784"/>
                    <a:pt x="1859680" y="117583"/>
                    <a:pt x="1859752" y="118393"/>
                  </a:cubicBezTo>
                  <a:cubicBezTo>
                    <a:pt x="1859859" y="119531"/>
                    <a:pt x="1859910" y="120673"/>
                    <a:pt x="1859902" y="121815"/>
                  </a:cubicBezTo>
                  <a:close/>
                  <a:moveTo>
                    <a:pt x="1947335" y="135534"/>
                  </a:moveTo>
                  <a:cubicBezTo>
                    <a:pt x="1947384" y="136225"/>
                    <a:pt x="1947087" y="136894"/>
                    <a:pt x="1946541" y="137320"/>
                  </a:cubicBezTo>
                  <a:cubicBezTo>
                    <a:pt x="1945884" y="137769"/>
                    <a:pt x="1945140" y="138073"/>
                    <a:pt x="1944358" y="138213"/>
                  </a:cubicBezTo>
                  <a:cubicBezTo>
                    <a:pt x="1943011" y="138445"/>
                    <a:pt x="1941644" y="138545"/>
                    <a:pt x="1940277" y="138511"/>
                  </a:cubicBezTo>
                  <a:cubicBezTo>
                    <a:pt x="1938898" y="138538"/>
                    <a:pt x="1937520" y="138438"/>
                    <a:pt x="1936159" y="138213"/>
                  </a:cubicBezTo>
                  <a:cubicBezTo>
                    <a:pt x="1935351" y="138108"/>
                    <a:pt x="1934584" y="137801"/>
                    <a:pt x="1933926" y="137320"/>
                  </a:cubicBezTo>
                  <a:cubicBezTo>
                    <a:pt x="1933430" y="136865"/>
                    <a:pt x="1933170" y="136206"/>
                    <a:pt x="1933219" y="135534"/>
                  </a:cubicBezTo>
                  <a:lnTo>
                    <a:pt x="1933219" y="126591"/>
                  </a:lnTo>
                  <a:cubicBezTo>
                    <a:pt x="1929506" y="130617"/>
                    <a:pt x="1925077" y="133919"/>
                    <a:pt x="1920159" y="136328"/>
                  </a:cubicBezTo>
                  <a:cubicBezTo>
                    <a:pt x="1915405" y="138635"/>
                    <a:pt x="1910186" y="139823"/>
                    <a:pt x="1904902" y="139801"/>
                  </a:cubicBezTo>
                  <a:cubicBezTo>
                    <a:pt x="1900578" y="139859"/>
                    <a:pt x="1896272" y="139239"/>
                    <a:pt x="1892139" y="137965"/>
                  </a:cubicBezTo>
                  <a:cubicBezTo>
                    <a:pt x="1888567" y="136872"/>
                    <a:pt x="1885255" y="135066"/>
                    <a:pt x="1882402" y="132656"/>
                  </a:cubicBezTo>
                  <a:cubicBezTo>
                    <a:pt x="1879702" y="130312"/>
                    <a:pt x="1877562" y="127391"/>
                    <a:pt x="1876138" y="124110"/>
                  </a:cubicBezTo>
                  <a:cubicBezTo>
                    <a:pt x="1874597" y="120463"/>
                    <a:pt x="1873836" y="116534"/>
                    <a:pt x="1873906" y="112575"/>
                  </a:cubicBezTo>
                  <a:cubicBezTo>
                    <a:pt x="1873796" y="108014"/>
                    <a:pt x="1874855" y="103501"/>
                    <a:pt x="1876982" y="99464"/>
                  </a:cubicBezTo>
                  <a:cubicBezTo>
                    <a:pt x="1879107" y="95690"/>
                    <a:pt x="1882149" y="92512"/>
                    <a:pt x="1885825" y="90224"/>
                  </a:cubicBezTo>
                  <a:cubicBezTo>
                    <a:pt x="1890173" y="87576"/>
                    <a:pt x="1894950" y="85708"/>
                    <a:pt x="1899941" y="84704"/>
                  </a:cubicBezTo>
                  <a:cubicBezTo>
                    <a:pt x="1906117" y="83422"/>
                    <a:pt x="1912413" y="82807"/>
                    <a:pt x="1918720" y="82868"/>
                  </a:cubicBezTo>
                  <a:lnTo>
                    <a:pt x="1931036" y="82868"/>
                  </a:lnTo>
                  <a:lnTo>
                    <a:pt x="1931036" y="75910"/>
                  </a:lnTo>
                  <a:cubicBezTo>
                    <a:pt x="1931082" y="72828"/>
                    <a:pt x="1930716" y="69753"/>
                    <a:pt x="1929945" y="66769"/>
                  </a:cubicBezTo>
                  <a:cubicBezTo>
                    <a:pt x="1929322" y="64317"/>
                    <a:pt x="1928113" y="62052"/>
                    <a:pt x="1926422" y="60170"/>
                  </a:cubicBezTo>
                  <a:cubicBezTo>
                    <a:pt x="1924683" y="58337"/>
                    <a:pt x="1922513" y="56968"/>
                    <a:pt x="1920109" y="56188"/>
                  </a:cubicBezTo>
                  <a:cubicBezTo>
                    <a:pt x="1917024" y="55221"/>
                    <a:pt x="1913802" y="54769"/>
                    <a:pt x="1910571" y="54849"/>
                  </a:cubicBezTo>
                  <a:cubicBezTo>
                    <a:pt x="1906894" y="54801"/>
                    <a:pt x="1903230" y="55286"/>
                    <a:pt x="1899693" y="56288"/>
                  </a:cubicBezTo>
                  <a:cubicBezTo>
                    <a:pt x="1896799" y="57130"/>
                    <a:pt x="1893975" y="58196"/>
                    <a:pt x="1891247" y="59476"/>
                  </a:cubicBezTo>
                  <a:cubicBezTo>
                    <a:pt x="1888827" y="60629"/>
                    <a:pt x="1886805" y="61696"/>
                    <a:pt x="1885180" y="62651"/>
                  </a:cubicBezTo>
                  <a:cubicBezTo>
                    <a:pt x="1884105" y="63412"/>
                    <a:pt x="1882863" y="63905"/>
                    <a:pt x="1881559" y="64089"/>
                  </a:cubicBezTo>
                  <a:cubicBezTo>
                    <a:pt x="1881066" y="64105"/>
                    <a:pt x="1880580" y="63966"/>
                    <a:pt x="1880169" y="63692"/>
                  </a:cubicBezTo>
                  <a:cubicBezTo>
                    <a:pt x="1879731" y="63385"/>
                    <a:pt x="1879374" y="62977"/>
                    <a:pt x="1879128" y="62502"/>
                  </a:cubicBezTo>
                  <a:cubicBezTo>
                    <a:pt x="1878793" y="61867"/>
                    <a:pt x="1878571" y="61178"/>
                    <a:pt x="1878471" y="60468"/>
                  </a:cubicBezTo>
                  <a:cubicBezTo>
                    <a:pt x="1878337" y="59564"/>
                    <a:pt x="1878271" y="58652"/>
                    <a:pt x="1878272" y="57739"/>
                  </a:cubicBezTo>
                  <a:cubicBezTo>
                    <a:pt x="1878241" y="56419"/>
                    <a:pt x="1878362" y="55100"/>
                    <a:pt x="1878632" y="53807"/>
                  </a:cubicBezTo>
                  <a:cubicBezTo>
                    <a:pt x="1878917" y="52753"/>
                    <a:pt x="1879504" y="51804"/>
                    <a:pt x="1880319" y="51078"/>
                  </a:cubicBezTo>
                  <a:cubicBezTo>
                    <a:pt x="1881720" y="49871"/>
                    <a:pt x="1883271" y="48850"/>
                    <a:pt x="1884933" y="48039"/>
                  </a:cubicBezTo>
                  <a:cubicBezTo>
                    <a:pt x="1887364" y="46783"/>
                    <a:pt x="1889889" y="45721"/>
                    <a:pt x="1892487" y="44864"/>
                  </a:cubicBezTo>
                  <a:cubicBezTo>
                    <a:pt x="1895542" y="43857"/>
                    <a:pt x="1898662" y="43061"/>
                    <a:pt x="1901827" y="42482"/>
                  </a:cubicBezTo>
                  <a:cubicBezTo>
                    <a:pt x="1905201" y="41852"/>
                    <a:pt x="1908627" y="41536"/>
                    <a:pt x="1912060" y="41540"/>
                  </a:cubicBezTo>
                  <a:cubicBezTo>
                    <a:pt x="1917605" y="41419"/>
                    <a:pt x="1923136" y="42156"/>
                    <a:pt x="1928457" y="43723"/>
                  </a:cubicBezTo>
                  <a:cubicBezTo>
                    <a:pt x="1932564" y="44948"/>
                    <a:pt x="1936313" y="47148"/>
                    <a:pt x="1939385" y="50135"/>
                  </a:cubicBezTo>
                  <a:cubicBezTo>
                    <a:pt x="1942239" y="53076"/>
                    <a:pt x="1944322" y="56677"/>
                    <a:pt x="1945450" y="60616"/>
                  </a:cubicBezTo>
                  <a:cubicBezTo>
                    <a:pt x="1946782" y="65366"/>
                    <a:pt x="1947418" y="70283"/>
                    <a:pt x="1947336" y="75215"/>
                  </a:cubicBezTo>
                  <a:close/>
                  <a:moveTo>
                    <a:pt x="1931036" y="94702"/>
                  </a:moveTo>
                  <a:lnTo>
                    <a:pt x="1917033" y="94702"/>
                  </a:lnTo>
                  <a:cubicBezTo>
                    <a:pt x="1913091" y="94640"/>
                    <a:pt x="1909155" y="95023"/>
                    <a:pt x="1905299" y="95843"/>
                  </a:cubicBezTo>
                  <a:cubicBezTo>
                    <a:pt x="1902367" y="96444"/>
                    <a:pt x="1899574" y="97589"/>
                    <a:pt x="1897063" y="99217"/>
                  </a:cubicBezTo>
                  <a:cubicBezTo>
                    <a:pt x="1895009" y="100550"/>
                    <a:pt x="1893344" y="102402"/>
                    <a:pt x="1892238" y="104587"/>
                  </a:cubicBezTo>
                  <a:cubicBezTo>
                    <a:pt x="1891175" y="106834"/>
                    <a:pt x="1890648" y="109297"/>
                    <a:pt x="1890700" y="111781"/>
                  </a:cubicBezTo>
                  <a:cubicBezTo>
                    <a:pt x="1890509" y="115941"/>
                    <a:pt x="1892117" y="119981"/>
                    <a:pt x="1895116" y="122869"/>
                  </a:cubicBezTo>
                  <a:cubicBezTo>
                    <a:pt x="1898556" y="125787"/>
                    <a:pt x="1902991" y="127263"/>
                    <a:pt x="1907494" y="126987"/>
                  </a:cubicBezTo>
                  <a:cubicBezTo>
                    <a:pt x="1911709" y="127013"/>
                    <a:pt x="1915849" y="125880"/>
                    <a:pt x="1919464" y="123713"/>
                  </a:cubicBezTo>
                  <a:cubicBezTo>
                    <a:pt x="1923795" y="120957"/>
                    <a:pt x="1927695" y="117576"/>
                    <a:pt x="1931036" y="113679"/>
                  </a:cubicBezTo>
                  <a:close/>
                  <a:moveTo>
                    <a:pt x="2053360" y="43425"/>
                  </a:moveTo>
                  <a:cubicBezTo>
                    <a:pt x="2054852" y="43247"/>
                    <a:pt x="2056346" y="43737"/>
                    <a:pt x="2057441" y="44765"/>
                  </a:cubicBezTo>
                  <a:cubicBezTo>
                    <a:pt x="2058241" y="45914"/>
                    <a:pt x="2058626" y="47300"/>
                    <a:pt x="2058533" y="48697"/>
                  </a:cubicBezTo>
                  <a:lnTo>
                    <a:pt x="2058533" y="135435"/>
                  </a:lnTo>
                  <a:cubicBezTo>
                    <a:pt x="2058547" y="135913"/>
                    <a:pt x="2058409" y="136382"/>
                    <a:pt x="2058136" y="136775"/>
                  </a:cubicBezTo>
                  <a:cubicBezTo>
                    <a:pt x="2057782" y="137203"/>
                    <a:pt x="2057319" y="137529"/>
                    <a:pt x="2056796" y="137717"/>
                  </a:cubicBezTo>
                  <a:cubicBezTo>
                    <a:pt x="2055981" y="138035"/>
                    <a:pt x="2055125" y="138236"/>
                    <a:pt x="2054253" y="138313"/>
                  </a:cubicBezTo>
                  <a:cubicBezTo>
                    <a:pt x="2052969" y="138460"/>
                    <a:pt x="2051677" y="138526"/>
                    <a:pt x="2050384" y="138511"/>
                  </a:cubicBezTo>
                  <a:cubicBezTo>
                    <a:pt x="2049021" y="138529"/>
                    <a:pt x="2047658" y="138462"/>
                    <a:pt x="2046303" y="138313"/>
                  </a:cubicBezTo>
                  <a:cubicBezTo>
                    <a:pt x="2045435" y="138234"/>
                    <a:pt x="2044583" y="138034"/>
                    <a:pt x="2043772" y="137717"/>
                  </a:cubicBezTo>
                  <a:cubicBezTo>
                    <a:pt x="2043246" y="137536"/>
                    <a:pt x="2042782" y="137209"/>
                    <a:pt x="2042433" y="136775"/>
                  </a:cubicBezTo>
                  <a:cubicBezTo>
                    <a:pt x="2042160" y="136382"/>
                    <a:pt x="2042021" y="135913"/>
                    <a:pt x="2042036" y="135435"/>
                  </a:cubicBezTo>
                  <a:lnTo>
                    <a:pt x="2042036" y="57032"/>
                  </a:lnTo>
                  <a:lnTo>
                    <a:pt x="1995833" y="57032"/>
                  </a:lnTo>
                  <a:lnTo>
                    <a:pt x="1995833" y="106919"/>
                  </a:lnTo>
                  <a:cubicBezTo>
                    <a:pt x="1995542" y="111726"/>
                    <a:pt x="1996482" y="116529"/>
                    <a:pt x="1998561" y="120873"/>
                  </a:cubicBezTo>
                  <a:cubicBezTo>
                    <a:pt x="2000665" y="124174"/>
                    <a:pt x="2004454" y="126003"/>
                    <a:pt x="2008348" y="125599"/>
                  </a:cubicBezTo>
                  <a:cubicBezTo>
                    <a:pt x="2009721" y="125616"/>
                    <a:pt x="2011091" y="125466"/>
                    <a:pt x="2012429" y="125152"/>
                  </a:cubicBezTo>
                  <a:cubicBezTo>
                    <a:pt x="2013619" y="124854"/>
                    <a:pt x="2014674" y="124544"/>
                    <a:pt x="2015604" y="124209"/>
                  </a:cubicBezTo>
                  <a:cubicBezTo>
                    <a:pt x="2016534" y="123875"/>
                    <a:pt x="2017328" y="123564"/>
                    <a:pt x="2017985" y="123267"/>
                  </a:cubicBezTo>
                  <a:cubicBezTo>
                    <a:pt x="2018544" y="122996"/>
                    <a:pt x="2019151" y="122844"/>
                    <a:pt x="2019772" y="122820"/>
                  </a:cubicBezTo>
                  <a:cubicBezTo>
                    <a:pt x="2020106" y="122816"/>
                    <a:pt x="2020437" y="122901"/>
                    <a:pt x="2020727" y="123068"/>
                  </a:cubicBezTo>
                  <a:cubicBezTo>
                    <a:pt x="2021066" y="123287"/>
                    <a:pt x="2021313" y="123622"/>
                    <a:pt x="2021421" y="124011"/>
                  </a:cubicBezTo>
                  <a:cubicBezTo>
                    <a:pt x="2021620" y="124627"/>
                    <a:pt x="2021769" y="125257"/>
                    <a:pt x="2021868" y="125896"/>
                  </a:cubicBezTo>
                  <a:cubicBezTo>
                    <a:pt x="2022010" y="126882"/>
                    <a:pt x="2022076" y="127877"/>
                    <a:pt x="2022066" y="128873"/>
                  </a:cubicBezTo>
                  <a:cubicBezTo>
                    <a:pt x="2022103" y="130392"/>
                    <a:pt x="2021969" y="131911"/>
                    <a:pt x="2021669" y="133401"/>
                  </a:cubicBezTo>
                  <a:cubicBezTo>
                    <a:pt x="2021486" y="134314"/>
                    <a:pt x="2021076" y="135167"/>
                    <a:pt x="2020479" y="135881"/>
                  </a:cubicBezTo>
                  <a:cubicBezTo>
                    <a:pt x="2019790" y="136547"/>
                    <a:pt x="2018976" y="137070"/>
                    <a:pt x="2018085" y="137419"/>
                  </a:cubicBezTo>
                  <a:cubicBezTo>
                    <a:pt x="2016919" y="137920"/>
                    <a:pt x="2015706" y="138303"/>
                    <a:pt x="2014463" y="138560"/>
                  </a:cubicBezTo>
                  <a:cubicBezTo>
                    <a:pt x="2013098" y="138858"/>
                    <a:pt x="2011660" y="139107"/>
                    <a:pt x="2010134" y="139305"/>
                  </a:cubicBezTo>
                  <a:cubicBezTo>
                    <a:pt x="2008621" y="139503"/>
                    <a:pt x="2007096" y="139602"/>
                    <a:pt x="2005569" y="139602"/>
                  </a:cubicBezTo>
                  <a:cubicBezTo>
                    <a:pt x="2001519" y="139698"/>
                    <a:pt x="1997484" y="139077"/>
                    <a:pt x="1993650" y="137767"/>
                  </a:cubicBezTo>
                  <a:cubicBezTo>
                    <a:pt x="1990498" y="136651"/>
                    <a:pt x="1987691" y="134736"/>
                    <a:pt x="1985501" y="132210"/>
                  </a:cubicBezTo>
                  <a:cubicBezTo>
                    <a:pt x="1983252" y="129462"/>
                    <a:pt x="1981669" y="126231"/>
                    <a:pt x="1980874" y="122771"/>
                  </a:cubicBezTo>
                  <a:cubicBezTo>
                    <a:pt x="1979849" y="118356"/>
                    <a:pt x="1979366" y="113832"/>
                    <a:pt x="1979435" y="109300"/>
                  </a:cubicBezTo>
                  <a:lnTo>
                    <a:pt x="1979435" y="57032"/>
                  </a:lnTo>
                  <a:lnTo>
                    <a:pt x="1966920" y="57032"/>
                  </a:lnTo>
                  <a:cubicBezTo>
                    <a:pt x="1965883" y="57008"/>
                    <a:pt x="1964952" y="56390"/>
                    <a:pt x="1964526" y="55444"/>
                  </a:cubicBezTo>
                  <a:cubicBezTo>
                    <a:pt x="1963820" y="53820"/>
                    <a:pt x="1963514" y="52051"/>
                    <a:pt x="1963633" y="50284"/>
                  </a:cubicBezTo>
                  <a:cubicBezTo>
                    <a:pt x="1963619" y="49216"/>
                    <a:pt x="1963702" y="48149"/>
                    <a:pt x="1963881" y="47096"/>
                  </a:cubicBezTo>
                  <a:cubicBezTo>
                    <a:pt x="1964015" y="46363"/>
                    <a:pt x="1964231" y="45647"/>
                    <a:pt x="1964526" y="44962"/>
                  </a:cubicBezTo>
                  <a:cubicBezTo>
                    <a:pt x="1964743" y="44464"/>
                    <a:pt x="1965112" y="44047"/>
                    <a:pt x="1965580" y="43772"/>
                  </a:cubicBezTo>
                  <a:cubicBezTo>
                    <a:pt x="1966022" y="43534"/>
                    <a:pt x="1966518" y="43414"/>
                    <a:pt x="1967019" y="43424"/>
                  </a:cubicBezTo>
                  <a:lnTo>
                    <a:pt x="1979435" y="43424"/>
                  </a:lnTo>
                  <a:lnTo>
                    <a:pt x="1979435" y="22165"/>
                  </a:lnTo>
                  <a:cubicBezTo>
                    <a:pt x="1979431" y="21707"/>
                    <a:pt x="1979551" y="21257"/>
                    <a:pt x="1979782" y="20862"/>
                  </a:cubicBezTo>
                  <a:cubicBezTo>
                    <a:pt x="1980099" y="20394"/>
                    <a:pt x="1980548" y="20032"/>
                    <a:pt x="1981072" y="19821"/>
                  </a:cubicBezTo>
                  <a:cubicBezTo>
                    <a:pt x="1981883" y="19478"/>
                    <a:pt x="1982740" y="19261"/>
                    <a:pt x="1983615" y="19176"/>
                  </a:cubicBezTo>
                  <a:cubicBezTo>
                    <a:pt x="1984933" y="19033"/>
                    <a:pt x="1986259" y="18967"/>
                    <a:pt x="1987584" y="18977"/>
                  </a:cubicBezTo>
                  <a:cubicBezTo>
                    <a:pt x="1988943" y="18966"/>
                    <a:pt x="1990301" y="19032"/>
                    <a:pt x="1991653" y="19176"/>
                  </a:cubicBezTo>
                  <a:cubicBezTo>
                    <a:pt x="1992513" y="19254"/>
                    <a:pt x="1993355" y="19472"/>
                    <a:pt x="1994146" y="19821"/>
                  </a:cubicBezTo>
                  <a:cubicBezTo>
                    <a:pt x="1994657" y="20052"/>
                    <a:pt x="1995102" y="20411"/>
                    <a:pt x="1995436" y="20862"/>
                  </a:cubicBezTo>
                  <a:cubicBezTo>
                    <a:pt x="1995693" y="21248"/>
                    <a:pt x="1995831" y="21701"/>
                    <a:pt x="1995833" y="22165"/>
                  </a:cubicBezTo>
                  <a:lnTo>
                    <a:pt x="1995833" y="43424"/>
                  </a:lnTo>
                  <a:close/>
                  <a:moveTo>
                    <a:pt x="2060418" y="15802"/>
                  </a:moveTo>
                  <a:cubicBezTo>
                    <a:pt x="2060741" y="18604"/>
                    <a:pt x="2059958" y="21421"/>
                    <a:pt x="2058235" y="23654"/>
                  </a:cubicBezTo>
                  <a:cubicBezTo>
                    <a:pt x="2055895" y="25304"/>
                    <a:pt x="2053032" y="26045"/>
                    <a:pt x="2050185" y="25738"/>
                  </a:cubicBezTo>
                  <a:cubicBezTo>
                    <a:pt x="2047392" y="26040"/>
                    <a:pt x="2044584" y="25317"/>
                    <a:pt x="2042284" y="23703"/>
                  </a:cubicBezTo>
                  <a:cubicBezTo>
                    <a:pt x="2040596" y="21512"/>
                    <a:pt x="2039830" y="18748"/>
                    <a:pt x="2040150" y="16001"/>
                  </a:cubicBezTo>
                  <a:cubicBezTo>
                    <a:pt x="2039820" y="13199"/>
                    <a:pt x="2040604" y="10379"/>
                    <a:pt x="2042333" y="8149"/>
                  </a:cubicBezTo>
                  <a:cubicBezTo>
                    <a:pt x="2044672" y="6497"/>
                    <a:pt x="2047535" y="5756"/>
                    <a:pt x="2050383" y="6066"/>
                  </a:cubicBezTo>
                  <a:cubicBezTo>
                    <a:pt x="2053176" y="5766"/>
                    <a:pt x="2055983" y="6488"/>
                    <a:pt x="2058284" y="8100"/>
                  </a:cubicBezTo>
                  <a:cubicBezTo>
                    <a:pt x="2059966" y="10294"/>
                    <a:pt x="2060731" y="13055"/>
                    <a:pt x="2060418" y="15801"/>
                  </a:cubicBezTo>
                  <a:close/>
                  <a:moveTo>
                    <a:pt x="2165241" y="86850"/>
                  </a:moveTo>
                  <a:cubicBezTo>
                    <a:pt x="2165449" y="88885"/>
                    <a:pt x="2164734" y="90906"/>
                    <a:pt x="2163293" y="92358"/>
                  </a:cubicBezTo>
                  <a:cubicBezTo>
                    <a:pt x="2162061" y="93424"/>
                    <a:pt x="2160482" y="94006"/>
                    <a:pt x="2158853" y="93995"/>
                  </a:cubicBezTo>
                  <a:lnTo>
                    <a:pt x="2099961" y="93995"/>
                  </a:lnTo>
                  <a:cubicBezTo>
                    <a:pt x="2099907" y="98513"/>
                    <a:pt x="2100411" y="103021"/>
                    <a:pt x="2101461" y="107415"/>
                  </a:cubicBezTo>
                  <a:cubicBezTo>
                    <a:pt x="2102341" y="111155"/>
                    <a:pt x="2104045" y="114651"/>
                    <a:pt x="2106448" y="117648"/>
                  </a:cubicBezTo>
                  <a:cubicBezTo>
                    <a:pt x="2108874" y="120570"/>
                    <a:pt x="2112002" y="122827"/>
                    <a:pt x="2115540" y="124210"/>
                  </a:cubicBezTo>
                  <a:cubicBezTo>
                    <a:pt x="2119906" y="125846"/>
                    <a:pt x="2124548" y="126620"/>
                    <a:pt x="2129208" y="126492"/>
                  </a:cubicBezTo>
                  <a:cubicBezTo>
                    <a:pt x="2133029" y="126534"/>
                    <a:pt x="2136845" y="126185"/>
                    <a:pt x="2140595" y="125451"/>
                  </a:cubicBezTo>
                  <a:cubicBezTo>
                    <a:pt x="2143520" y="124863"/>
                    <a:pt x="2146404" y="124083"/>
                    <a:pt x="2149228" y="123119"/>
                  </a:cubicBezTo>
                  <a:cubicBezTo>
                    <a:pt x="2151659" y="122250"/>
                    <a:pt x="2153656" y="121469"/>
                    <a:pt x="2155219" y="120774"/>
                  </a:cubicBezTo>
                  <a:cubicBezTo>
                    <a:pt x="2156326" y="120208"/>
                    <a:pt x="2157529" y="119855"/>
                    <a:pt x="2158766" y="119733"/>
                  </a:cubicBezTo>
                  <a:cubicBezTo>
                    <a:pt x="2159208" y="119729"/>
                    <a:pt x="2159641" y="119850"/>
                    <a:pt x="2160019" y="120080"/>
                  </a:cubicBezTo>
                  <a:cubicBezTo>
                    <a:pt x="2160397" y="120336"/>
                    <a:pt x="2160691" y="120698"/>
                    <a:pt x="2160862" y="121121"/>
                  </a:cubicBezTo>
                  <a:cubicBezTo>
                    <a:pt x="2161098" y="121747"/>
                    <a:pt x="2161248" y="122402"/>
                    <a:pt x="2161309" y="123069"/>
                  </a:cubicBezTo>
                  <a:cubicBezTo>
                    <a:pt x="2161423" y="124073"/>
                    <a:pt x="2161476" y="125084"/>
                    <a:pt x="2161470" y="126095"/>
                  </a:cubicBezTo>
                  <a:cubicBezTo>
                    <a:pt x="2161470" y="126951"/>
                    <a:pt x="2161433" y="127708"/>
                    <a:pt x="2161371" y="128328"/>
                  </a:cubicBezTo>
                  <a:cubicBezTo>
                    <a:pt x="2161296" y="128960"/>
                    <a:pt x="2161222" y="129519"/>
                    <a:pt x="2161123" y="130015"/>
                  </a:cubicBezTo>
                  <a:cubicBezTo>
                    <a:pt x="2161029" y="130491"/>
                    <a:pt x="2160857" y="130947"/>
                    <a:pt x="2160615" y="131367"/>
                  </a:cubicBezTo>
                  <a:cubicBezTo>
                    <a:pt x="2160371" y="131786"/>
                    <a:pt x="2160070" y="132171"/>
                    <a:pt x="2159722" y="132508"/>
                  </a:cubicBezTo>
                  <a:cubicBezTo>
                    <a:pt x="2158725" y="133235"/>
                    <a:pt x="2157642" y="133835"/>
                    <a:pt x="2156497" y="134294"/>
                  </a:cubicBezTo>
                  <a:cubicBezTo>
                    <a:pt x="2154246" y="135288"/>
                    <a:pt x="2151918" y="136101"/>
                    <a:pt x="2149538" y="136725"/>
                  </a:cubicBezTo>
                  <a:cubicBezTo>
                    <a:pt x="2146284" y="137613"/>
                    <a:pt x="2142984" y="138326"/>
                    <a:pt x="2139653" y="138859"/>
                  </a:cubicBezTo>
                  <a:cubicBezTo>
                    <a:pt x="2135696" y="139507"/>
                    <a:pt x="2131693" y="139822"/>
                    <a:pt x="2127683" y="139802"/>
                  </a:cubicBezTo>
                  <a:cubicBezTo>
                    <a:pt x="2121110" y="139934"/>
                    <a:pt x="2114566" y="138892"/>
                    <a:pt x="2108359" y="136726"/>
                  </a:cubicBezTo>
                  <a:cubicBezTo>
                    <a:pt x="2103048" y="134821"/>
                    <a:pt x="2098263" y="131689"/>
                    <a:pt x="2094392" y="127584"/>
                  </a:cubicBezTo>
                  <a:cubicBezTo>
                    <a:pt x="2090436" y="123223"/>
                    <a:pt x="2087515" y="118025"/>
                    <a:pt x="2085846" y="112378"/>
                  </a:cubicBezTo>
                  <a:cubicBezTo>
                    <a:pt x="2083812" y="105479"/>
                    <a:pt x="2082841" y="98310"/>
                    <a:pt x="2082968" y="91118"/>
                  </a:cubicBezTo>
                  <a:cubicBezTo>
                    <a:pt x="2082871" y="84100"/>
                    <a:pt x="2083876" y="77110"/>
                    <a:pt x="2085945" y="70404"/>
                  </a:cubicBezTo>
                  <a:cubicBezTo>
                    <a:pt x="2087718" y="64672"/>
                    <a:pt x="2090643" y="59362"/>
                    <a:pt x="2094541" y="54800"/>
                  </a:cubicBezTo>
                  <a:cubicBezTo>
                    <a:pt x="2098266" y="50542"/>
                    <a:pt x="2102904" y="47179"/>
                    <a:pt x="2108111" y="44964"/>
                  </a:cubicBezTo>
                  <a:cubicBezTo>
                    <a:pt x="2113742" y="42616"/>
                    <a:pt x="2119796" y="41451"/>
                    <a:pt x="2125897" y="41541"/>
                  </a:cubicBezTo>
                  <a:cubicBezTo>
                    <a:pt x="2132048" y="41373"/>
                    <a:pt x="2138164" y="42524"/>
                    <a:pt x="2143833" y="44915"/>
                  </a:cubicBezTo>
                  <a:cubicBezTo>
                    <a:pt x="2148522" y="46989"/>
                    <a:pt x="2152682" y="50097"/>
                    <a:pt x="2156001" y="54006"/>
                  </a:cubicBezTo>
                  <a:cubicBezTo>
                    <a:pt x="2159247" y="57943"/>
                    <a:pt x="2161634" y="62514"/>
                    <a:pt x="2163009" y="67427"/>
                  </a:cubicBezTo>
                  <a:cubicBezTo>
                    <a:pt x="2164527" y="72772"/>
                    <a:pt x="2165279" y="78305"/>
                    <a:pt x="2165241" y="83862"/>
                  </a:cubicBezTo>
                  <a:close/>
                  <a:moveTo>
                    <a:pt x="2148744" y="81976"/>
                  </a:moveTo>
                  <a:cubicBezTo>
                    <a:pt x="2149355" y="74747"/>
                    <a:pt x="2147314" y="67542"/>
                    <a:pt x="2143001" y="61708"/>
                  </a:cubicBezTo>
                  <a:cubicBezTo>
                    <a:pt x="2138488" y="56597"/>
                    <a:pt x="2131854" y="53879"/>
                    <a:pt x="2125053" y="54353"/>
                  </a:cubicBezTo>
                  <a:cubicBezTo>
                    <a:pt x="2121361" y="54275"/>
                    <a:pt x="2117700" y="55057"/>
                    <a:pt x="2114361" y="56635"/>
                  </a:cubicBezTo>
                  <a:cubicBezTo>
                    <a:pt x="2111387" y="58080"/>
                    <a:pt x="2108760" y="60149"/>
                    <a:pt x="2106659" y="62701"/>
                  </a:cubicBezTo>
                  <a:cubicBezTo>
                    <a:pt x="2104534" y="65313"/>
                    <a:pt x="2102907" y="68294"/>
                    <a:pt x="2101858" y="71495"/>
                  </a:cubicBezTo>
                  <a:cubicBezTo>
                    <a:pt x="2100723" y="74879"/>
                    <a:pt x="2100085" y="78409"/>
                    <a:pt x="2099961" y="81976"/>
                  </a:cubicBezTo>
                  <a:close/>
                </a:path>
              </a:pathLst>
            </a:custGeom>
            <a:solidFill>
              <a:srgbClr val="005286"/>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03" name="Vrije vorm 902">
              <a:extLst>
                <a:ext uri="{FF2B5EF4-FFF2-40B4-BE49-F238E27FC236}">
                  <a16:creationId xmlns:a16="http://schemas.microsoft.com/office/drawing/2014/main" id="{854AF9AA-468C-9961-9407-D810919C3014}"/>
                </a:ext>
              </a:extLst>
            </p:cNvPr>
            <p:cNvSpPr/>
            <p:nvPr/>
          </p:nvSpPr>
          <p:spPr>
            <a:xfrm flipH="1">
              <a:off x="655110" y="5183559"/>
              <a:ext cx="2727413" cy="376709"/>
            </a:xfrm>
            <a:custGeom>
              <a:avLst/>
              <a:gdLst>
                <a:gd name="connsiteX0" fmla="*/ 2539544 w 2727768"/>
                <a:gd name="connsiteY0" fmla="*/ 376658 h 376758"/>
                <a:gd name="connsiteX1" fmla="*/ 188225 w 2727768"/>
                <a:gd name="connsiteY1" fmla="*/ 376658 h 376758"/>
                <a:gd name="connsiteX2" fmla="*/ 0 w 2727768"/>
                <a:gd name="connsiteY2" fmla="*/ 188124 h 376758"/>
                <a:gd name="connsiteX3" fmla="*/ 188225 w 2727768"/>
                <a:gd name="connsiteY3" fmla="*/ -100 h 376758"/>
                <a:gd name="connsiteX4" fmla="*/ 2539544 w 2727768"/>
                <a:gd name="connsiteY4" fmla="*/ -100 h 376758"/>
                <a:gd name="connsiteX5" fmla="*/ 2727769 w 2727768"/>
                <a:gd name="connsiteY5" fmla="*/ 188433 h 376758"/>
                <a:gd name="connsiteX6" fmla="*/ 2539544 w 2727768"/>
                <a:gd name="connsiteY6" fmla="*/ 376658 h 376758"/>
                <a:gd name="connsiteX7" fmla="*/ 188225 w 2727768"/>
                <a:gd name="connsiteY7" fmla="*/ 6250 h 376758"/>
                <a:gd name="connsiteX8" fmla="*/ 6348 w 2727768"/>
                <a:gd name="connsiteY8" fmla="*/ 188431 h 376758"/>
                <a:gd name="connsiteX9" fmla="*/ 188225 w 2727768"/>
                <a:gd name="connsiteY9" fmla="*/ 370307 h 376758"/>
                <a:gd name="connsiteX10" fmla="*/ 2539544 w 2727768"/>
                <a:gd name="connsiteY10" fmla="*/ 370307 h 376758"/>
                <a:gd name="connsiteX11" fmla="*/ 2721421 w 2727768"/>
                <a:gd name="connsiteY11" fmla="*/ 188127 h 376758"/>
                <a:gd name="connsiteX12" fmla="*/ 2539544 w 2727768"/>
                <a:gd name="connsiteY12" fmla="*/ 6250 h 37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768" h="376758">
                  <a:moveTo>
                    <a:pt x="2539544" y="376658"/>
                  </a:moveTo>
                  <a:lnTo>
                    <a:pt x="188225" y="376658"/>
                  </a:lnTo>
                  <a:cubicBezTo>
                    <a:pt x="84186" y="376573"/>
                    <a:pt x="-85" y="292163"/>
                    <a:pt x="0" y="188124"/>
                  </a:cubicBezTo>
                  <a:cubicBezTo>
                    <a:pt x="85" y="84206"/>
                    <a:pt x="84306" y="-15"/>
                    <a:pt x="188225" y="-100"/>
                  </a:cubicBezTo>
                  <a:lnTo>
                    <a:pt x="2539544" y="-100"/>
                  </a:lnTo>
                  <a:cubicBezTo>
                    <a:pt x="2643583" y="-15"/>
                    <a:pt x="2727854" y="84395"/>
                    <a:pt x="2727769" y="188433"/>
                  </a:cubicBezTo>
                  <a:cubicBezTo>
                    <a:pt x="2727684" y="292352"/>
                    <a:pt x="2643463" y="376573"/>
                    <a:pt x="2539544" y="376658"/>
                  </a:cubicBezTo>
                  <a:close/>
                  <a:moveTo>
                    <a:pt x="188225" y="6250"/>
                  </a:moveTo>
                  <a:cubicBezTo>
                    <a:pt x="87693" y="6334"/>
                    <a:pt x="6265" y="87899"/>
                    <a:pt x="6348" y="188431"/>
                  </a:cubicBezTo>
                  <a:cubicBezTo>
                    <a:pt x="6432" y="288843"/>
                    <a:pt x="87812" y="370223"/>
                    <a:pt x="188225" y="370307"/>
                  </a:cubicBezTo>
                  <a:lnTo>
                    <a:pt x="2539544" y="370307"/>
                  </a:lnTo>
                  <a:cubicBezTo>
                    <a:pt x="2640076" y="370223"/>
                    <a:pt x="2721504" y="288658"/>
                    <a:pt x="2721421" y="188127"/>
                  </a:cubicBezTo>
                  <a:cubicBezTo>
                    <a:pt x="2721337" y="87714"/>
                    <a:pt x="2639957" y="6334"/>
                    <a:pt x="2539544" y="6250"/>
                  </a:cubicBezTo>
                  <a:close/>
                </a:path>
              </a:pathLst>
            </a:custGeom>
            <a:solidFill>
              <a:srgbClr val="00A9B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04" name="Vrije vorm 903">
              <a:extLst>
                <a:ext uri="{FF2B5EF4-FFF2-40B4-BE49-F238E27FC236}">
                  <a16:creationId xmlns:a16="http://schemas.microsoft.com/office/drawing/2014/main" id="{D72CC33D-7985-674C-79A7-1855E8F0E626}"/>
                </a:ext>
              </a:extLst>
            </p:cNvPr>
            <p:cNvSpPr/>
            <p:nvPr/>
          </p:nvSpPr>
          <p:spPr>
            <a:xfrm flipH="1">
              <a:off x="3055783" y="5076190"/>
              <a:ext cx="490841" cy="560275"/>
            </a:xfrm>
            <a:custGeom>
              <a:avLst/>
              <a:gdLst>
                <a:gd name="connsiteX0" fmla="*/ 490905 w 490905"/>
                <a:gd name="connsiteY0" fmla="*/ 315018 h 560348"/>
                <a:gd name="connsiteX1" fmla="*/ 245230 w 490905"/>
                <a:gd name="connsiteY1" fmla="*/ 560248 h 560348"/>
                <a:gd name="connsiteX2" fmla="*/ 0 w 490905"/>
                <a:gd name="connsiteY2" fmla="*/ 314573 h 560348"/>
                <a:gd name="connsiteX3" fmla="*/ 56267 w 490905"/>
                <a:gd name="connsiteY3" fmla="*/ 158412 h 560348"/>
                <a:gd name="connsiteX4" fmla="*/ 53600 w 490905"/>
                <a:gd name="connsiteY4" fmla="*/ 155871 h 560348"/>
                <a:gd name="connsiteX5" fmla="*/ 56014 w 490905"/>
                <a:gd name="connsiteY5" fmla="*/ 127928 h 560348"/>
                <a:gd name="connsiteX6" fmla="*/ 106565 w 490905"/>
                <a:gd name="connsiteY6" fmla="*/ 85252 h 560348"/>
                <a:gd name="connsiteX7" fmla="*/ 134441 w 490905"/>
                <a:gd name="connsiteY7" fmla="*/ 87586 h 560348"/>
                <a:gd name="connsiteX8" fmla="*/ 134507 w 490905"/>
                <a:gd name="connsiteY8" fmla="*/ 87665 h 560348"/>
                <a:gd name="connsiteX9" fmla="*/ 138064 w 490905"/>
                <a:gd name="connsiteY9" fmla="*/ 94143 h 560348"/>
                <a:gd name="connsiteX10" fmla="*/ 205889 w 490905"/>
                <a:gd name="connsiteY10" fmla="*/ 72678 h 560348"/>
                <a:gd name="connsiteX11" fmla="*/ 205888 w 490905"/>
                <a:gd name="connsiteY11" fmla="*/ 62644 h 560348"/>
                <a:gd name="connsiteX12" fmla="*/ 178835 w 490905"/>
                <a:gd name="connsiteY12" fmla="*/ 62644 h 560348"/>
                <a:gd name="connsiteX13" fmla="*/ 159021 w 490905"/>
                <a:gd name="connsiteY13" fmla="*/ 42830 h 560348"/>
                <a:gd name="connsiteX14" fmla="*/ 178835 w 490905"/>
                <a:gd name="connsiteY14" fmla="*/ 23016 h 560348"/>
                <a:gd name="connsiteX15" fmla="*/ 186582 w 490905"/>
                <a:gd name="connsiteY15" fmla="*/ 23016 h 560348"/>
                <a:gd name="connsiteX16" fmla="*/ 186330 w 490905"/>
                <a:gd name="connsiteY16" fmla="*/ 19714 h 560348"/>
                <a:gd name="connsiteX17" fmla="*/ 206031 w 490905"/>
                <a:gd name="connsiteY17" fmla="*/ -100 h 560348"/>
                <a:gd name="connsiteX18" fmla="*/ 206143 w 490905"/>
                <a:gd name="connsiteY18" fmla="*/ -100 h 560348"/>
                <a:gd name="connsiteX19" fmla="*/ 284764 w 490905"/>
                <a:gd name="connsiteY19" fmla="*/ -100 h 560348"/>
                <a:gd name="connsiteX20" fmla="*/ 304577 w 490905"/>
                <a:gd name="connsiteY20" fmla="*/ 19603 h 560348"/>
                <a:gd name="connsiteX21" fmla="*/ 304577 w 490905"/>
                <a:gd name="connsiteY21" fmla="*/ 19714 h 560348"/>
                <a:gd name="connsiteX22" fmla="*/ 304323 w 490905"/>
                <a:gd name="connsiteY22" fmla="*/ 23016 h 560348"/>
                <a:gd name="connsiteX23" fmla="*/ 312071 w 490905"/>
                <a:gd name="connsiteY23" fmla="*/ 23016 h 560348"/>
                <a:gd name="connsiteX24" fmla="*/ 331885 w 490905"/>
                <a:gd name="connsiteY24" fmla="*/ 42830 h 560348"/>
                <a:gd name="connsiteX25" fmla="*/ 312071 w 490905"/>
                <a:gd name="connsiteY25" fmla="*/ 62644 h 560348"/>
                <a:gd name="connsiteX26" fmla="*/ 285018 w 490905"/>
                <a:gd name="connsiteY26" fmla="*/ 62644 h 560348"/>
                <a:gd name="connsiteX27" fmla="*/ 285018 w 490905"/>
                <a:gd name="connsiteY27" fmla="*/ 72678 h 560348"/>
                <a:gd name="connsiteX28" fmla="*/ 350683 w 490905"/>
                <a:gd name="connsiteY28" fmla="*/ 93000 h 560348"/>
                <a:gd name="connsiteX29" fmla="*/ 353223 w 490905"/>
                <a:gd name="connsiteY29" fmla="*/ 88936 h 560348"/>
                <a:gd name="connsiteX30" fmla="*/ 381166 w 490905"/>
                <a:gd name="connsiteY30" fmla="*/ 86522 h 560348"/>
                <a:gd name="connsiteX31" fmla="*/ 431716 w 490905"/>
                <a:gd name="connsiteY31" fmla="*/ 129199 h 560348"/>
                <a:gd name="connsiteX32" fmla="*/ 434130 w 490905"/>
                <a:gd name="connsiteY32" fmla="*/ 157142 h 560348"/>
                <a:gd name="connsiteX33" fmla="*/ 433750 w 490905"/>
                <a:gd name="connsiteY33" fmla="*/ 157522 h 560348"/>
                <a:gd name="connsiteX34" fmla="*/ 490905 w 490905"/>
                <a:gd name="connsiteY34" fmla="*/ 315018 h 56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0905" h="560348">
                  <a:moveTo>
                    <a:pt x="490905" y="315018"/>
                  </a:moveTo>
                  <a:cubicBezTo>
                    <a:pt x="490782" y="450578"/>
                    <a:pt x="380790" y="560371"/>
                    <a:pt x="245230" y="560248"/>
                  </a:cubicBezTo>
                  <a:cubicBezTo>
                    <a:pt x="109671" y="560125"/>
                    <a:pt x="-122" y="450132"/>
                    <a:pt x="0" y="314573"/>
                  </a:cubicBezTo>
                  <a:cubicBezTo>
                    <a:pt x="52" y="257564"/>
                    <a:pt x="19946" y="202351"/>
                    <a:pt x="56267" y="158412"/>
                  </a:cubicBezTo>
                  <a:cubicBezTo>
                    <a:pt x="55316" y="157633"/>
                    <a:pt x="54425" y="156784"/>
                    <a:pt x="53600" y="155871"/>
                  </a:cubicBezTo>
                  <a:cubicBezTo>
                    <a:pt x="46579" y="147479"/>
                    <a:pt x="47658" y="134992"/>
                    <a:pt x="56014" y="127928"/>
                  </a:cubicBezTo>
                  <a:lnTo>
                    <a:pt x="106565" y="85252"/>
                  </a:lnTo>
                  <a:cubicBezTo>
                    <a:pt x="114908" y="78199"/>
                    <a:pt x="127388" y="79244"/>
                    <a:pt x="134441" y="87586"/>
                  </a:cubicBezTo>
                  <a:cubicBezTo>
                    <a:pt x="134463" y="87612"/>
                    <a:pt x="134485" y="87639"/>
                    <a:pt x="134507" y="87665"/>
                  </a:cubicBezTo>
                  <a:cubicBezTo>
                    <a:pt x="136078" y="89589"/>
                    <a:pt x="137284" y="91784"/>
                    <a:pt x="138064" y="94143"/>
                  </a:cubicBezTo>
                  <a:cubicBezTo>
                    <a:pt x="159505" y="83719"/>
                    <a:pt x="182355" y="76487"/>
                    <a:pt x="205889" y="72678"/>
                  </a:cubicBezTo>
                  <a:lnTo>
                    <a:pt x="205888" y="62644"/>
                  </a:lnTo>
                  <a:lnTo>
                    <a:pt x="178835" y="62644"/>
                  </a:lnTo>
                  <a:cubicBezTo>
                    <a:pt x="167892" y="62644"/>
                    <a:pt x="159021" y="53773"/>
                    <a:pt x="159021" y="42830"/>
                  </a:cubicBezTo>
                  <a:cubicBezTo>
                    <a:pt x="159021" y="31887"/>
                    <a:pt x="167892" y="23016"/>
                    <a:pt x="178835" y="23016"/>
                  </a:cubicBezTo>
                  <a:lnTo>
                    <a:pt x="186582" y="23016"/>
                  </a:lnTo>
                  <a:cubicBezTo>
                    <a:pt x="186430" y="21921"/>
                    <a:pt x="186346" y="20819"/>
                    <a:pt x="186330" y="19714"/>
                  </a:cubicBezTo>
                  <a:cubicBezTo>
                    <a:pt x="186299" y="8802"/>
                    <a:pt x="195119" y="-69"/>
                    <a:pt x="206031" y="-100"/>
                  </a:cubicBezTo>
                  <a:cubicBezTo>
                    <a:pt x="206068" y="-100"/>
                    <a:pt x="206105" y="-100"/>
                    <a:pt x="206143" y="-100"/>
                  </a:cubicBezTo>
                  <a:lnTo>
                    <a:pt x="284764" y="-100"/>
                  </a:lnTo>
                  <a:cubicBezTo>
                    <a:pt x="295676" y="-131"/>
                    <a:pt x="304547" y="8691"/>
                    <a:pt x="304577" y="19603"/>
                  </a:cubicBezTo>
                  <a:cubicBezTo>
                    <a:pt x="304577" y="19640"/>
                    <a:pt x="304577" y="19677"/>
                    <a:pt x="304577" y="19714"/>
                  </a:cubicBezTo>
                  <a:cubicBezTo>
                    <a:pt x="304561" y="20819"/>
                    <a:pt x="304476" y="21921"/>
                    <a:pt x="304323" y="23016"/>
                  </a:cubicBezTo>
                  <a:lnTo>
                    <a:pt x="312071" y="23016"/>
                  </a:lnTo>
                  <a:cubicBezTo>
                    <a:pt x="323015" y="23016"/>
                    <a:pt x="331885" y="31887"/>
                    <a:pt x="331885" y="42830"/>
                  </a:cubicBezTo>
                  <a:cubicBezTo>
                    <a:pt x="331885" y="53773"/>
                    <a:pt x="323015" y="62644"/>
                    <a:pt x="312071" y="62644"/>
                  </a:cubicBezTo>
                  <a:lnTo>
                    <a:pt x="285018" y="62644"/>
                  </a:lnTo>
                  <a:lnTo>
                    <a:pt x="285018" y="72678"/>
                  </a:lnTo>
                  <a:cubicBezTo>
                    <a:pt x="307756" y="76318"/>
                    <a:pt x="329864" y="83160"/>
                    <a:pt x="350683" y="93000"/>
                  </a:cubicBezTo>
                  <a:cubicBezTo>
                    <a:pt x="351313" y="91521"/>
                    <a:pt x="352171" y="90150"/>
                    <a:pt x="353223" y="88936"/>
                  </a:cubicBezTo>
                  <a:cubicBezTo>
                    <a:pt x="360290" y="80586"/>
                    <a:pt x="372772" y="79508"/>
                    <a:pt x="381166" y="86522"/>
                  </a:cubicBezTo>
                  <a:lnTo>
                    <a:pt x="431716" y="129199"/>
                  </a:lnTo>
                  <a:cubicBezTo>
                    <a:pt x="440067" y="136265"/>
                    <a:pt x="441145" y="148748"/>
                    <a:pt x="434130" y="157142"/>
                  </a:cubicBezTo>
                  <a:lnTo>
                    <a:pt x="433750" y="157522"/>
                  </a:lnTo>
                  <a:cubicBezTo>
                    <a:pt x="470732" y="201665"/>
                    <a:pt x="490970" y="257431"/>
                    <a:pt x="490905" y="315018"/>
                  </a:cubicBezTo>
                  <a:close/>
                </a:path>
              </a:pathLst>
            </a:custGeom>
            <a:solidFill>
              <a:srgbClr val="00A9B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05" name="Vrije vorm 904">
              <a:extLst>
                <a:ext uri="{FF2B5EF4-FFF2-40B4-BE49-F238E27FC236}">
                  <a16:creationId xmlns:a16="http://schemas.microsoft.com/office/drawing/2014/main" id="{E394F98D-63FA-0D8D-6997-1705F08EB306}"/>
                </a:ext>
              </a:extLst>
            </p:cNvPr>
            <p:cNvSpPr/>
            <p:nvPr/>
          </p:nvSpPr>
          <p:spPr>
            <a:xfrm flipH="1">
              <a:off x="3082797" y="5172854"/>
              <a:ext cx="436793" cy="43679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06" name="Vrije vorm 905">
              <a:extLst>
                <a:ext uri="{FF2B5EF4-FFF2-40B4-BE49-F238E27FC236}">
                  <a16:creationId xmlns:a16="http://schemas.microsoft.com/office/drawing/2014/main" id="{8461C2F9-6A14-E0F2-EF8A-F176C5899F99}"/>
                </a:ext>
              </a:extLst>
            </p:cNvPr>
            <p:cNvSpPr/>
            <p:nvPr/>
          </p:nvSpPr>
          <p:spPr>
            <a:xfrm flipH="1">
              <a:off x="3114245" y="5204301"/>
              <a:ext cx="373897" cy="373897"/>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5"/>
                    <a:pt x="290235" y="373946"/>
                    <a:pt x="186973" y="373946"/>
                  </a:cubicBezTo>
                  <a:cubicBezTo>
                    <a:pt x="83710" y="373946"/>
                    <a:pt x="0" y="290235"/>
                    <a:pt x="0" y="186973"/>
                  </a:cubicBezTo>
                  <a:cubicBezTo>
                    <a:pt x="0" y="83711"/>
                    <a:pt x="83711" y="0"/>
                    <a:pt x="186973" y="0"/>
                  </a:cubicBezTo>
                  <a:cubicBezTo>
                    <a:pt x="290236" y="0"/>
                    <a:pt x="373946" y="83711"/>
                    <a:pt x="373946" y="186973"/>
                  </a:cubicBezTo>
                  <a:close/>
                </a:path>
              </a:pathLst>
            </a:custGeom>
            <a:solidFill>
              <a:srgbClr val="AEDD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07" name="Vrije vorm 906">
              <a:extLst>
                <a:ext uri="{FF2B5EF4-FFF2-40B4-BE49-F238E27FC236}">
                  <a16:creationId xmlns:a16="http://schemas.microsoft.com/office/drawing/2014/main" id="{296B030E-EED2-B426-A1CF-06028D1810A4}"/>
                </a:ext>
              </a:extLst>
            </p:cNvPr>
            <p:cNvSpPr/>
            <p:nvPr/>
          </p:nvSpPr>
          <p:spPr>
            <a:xfrm flipH="1">
              <a:off x="3139624" y="5229680"/>
              <a:ext cx="323140" cy="323140"/>
            </a:xfrm>
            <a:custGeom>
              <a:avLst/>
              <a:gdLst>
                <a:gd name="connsiteX0" fmla="*/ 323183 w 323182"/>
                <a:gd name="connsiteY0" fmla="*/ 161591 h 323182"/>
                <a:gd name="connsiteX1" fmla="*/ 161591 w 323182"/>
                <a:gd name="connsiteY1" fmla="*/ 323183 h 323182"/>
                <a:gd name="connsiteX2" fmla="*/ 0 w 323182"/>
                <a:gd name="connsiteY2" fmla="*/ 161591 h 323182"/>
                <a:gd name="connsiteX3" fmla="*/ 161591 w 323182"/>
                <a:gd name="connsiteY3" fmla="*/ 0 h 323182"/>
                <a:gd name="connsiteX4" fmla="*/ 323183 w 323182"/>
                <a:gd name="connsiteY4" fmla="*/ 161591 h 32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82" h="323182">
                  <a:moveTo>
                    <a:pt x="323183" y="161591"/>
                  </a:moveTo>
                  <a:cubicBezTo>
                    <a:pt x="323183" y="250836"/>
                    <a:pt x="250836" y="323183"/>
                    <a:pt x="161591" y="323183"/>
                  </a:cubicBezTo>
                  <a:cubicBezTo>
                    <a:pt x="72347" y="323183"/>
                    <a:pt x="0" y="250836"/>
                    <a:pt x="0" y="161591"/>
                  </a:cubicBezTo>
                  <a:cubicBezTo>
                    <a:pt x="0" y="72347"/>
                    <a:pt x="72347" y="0"/>
                    <a:pt x="161591" y="0"/>
                  </a:cubicBezTo>
                  <a:cubicBezTo>
                    <a:pt x="250836" y="0"/>
                    <a:pt x="323183" y="72347"/>
                    <a:pt x="323183" y="161591"/>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11" name="Groep 10">
              <a:extLst>
                <a:ext uri="{FF2B5EF4-FFF2-40B4-BE49-F238E27FC236}">
                  <a16:creationId xmlns:a16="http://schemas.microsoft.com/office/drawing/2014/main" id="{C591404F-6F5E-D67E-76B1-536B3D4A9BD3}"/>
                </a:ext>
              </a:extLst>
            </p:cNvPr>
            <p:cNvGrpSpPr/>
            <p:nvPr/>
          </p:nvGrpSpPr>
          <p:grpSpPr>
            <a:xfrm flipH="1">
              <a:off x="3207560" y="5288187"/>
              <a:ext cx="194928" cy="188183"/>
              <a:chOff x="3207560" y="5288187"/>
              <a:chExt cx="194928" cy="188183"/>
            </a:xfrm>
          </p:grpSpPr>
          <p:sp>
            <p:nvSpPr>
              <p:cNvPr id="908" name="Vrije vorm 907">
                <a:extLst>
                  <a:ext uri="{FF2B5EF4-FFF2-40B4-BE49-F238E27FC236}">
                    <a16:creationId xmlns:a16="http://schemas.microsoft.com/office/drawing/2014/main" id="{0B38EE1C-3811-A2CA-9A71-E8CE9F32FB91}"/>
                  </a:ext>
                </a:extLst>
              </p:cNvPr>
              <p:cNvSpPr/>
              <p:nvPr/>
            </p:nvSpPr>
            <p:spPr>
              <a:xfrm flipH="1">
                <a:off x="3271828" y="5288187"/>
                <a:ext cx="130660" cy="139147"/>
              </a:xfrm>
              <a:custGeom>
                <a:avLst/>
                <a:gdLst>
                  <a:gd name="connsiteX0" fmla="*/ 130446 w 130677"/>
                  <a:gd name="connsiteY0" fmla="*/ 33899 h 139165"/>
                  <a:gd name="connsiteX1" fmla="*/ 129811 w 130677"/>
                  <a:gd name="connsiteY1" fmla="*/ 29961 h 139165"/>
                  <a:gd name="connsiteX2" fmla="*/ 127271 w 130677"/>
                  <a:gd name="connsiteY2" fmla="*/ 22213 h 139165"/>
                  <a:gd name="connsiteX3" fmla="*/ 125618 w 130677"/>
                  <a:gd name="connsiteY3" fmla="*/ 18911 h 139165"/>
                  <a:gd name="connsiteX4" fmla="*/ 122443 w 130677"/>
                  <a:gd name="connsiteY4" fmla="*/ 14211 h 139165"/>
                  <a:gd name="connsiteX5" fmla="*/ 120285 w 130677"/>
                  <a:gd name="connsiteY5" fmla="*/ 11798 h 139165"/>
                  <a:gd name="connsiteX6" fmla="*/ 117618 w 130677"/>
                  <a:gd name="connsiteY6" fmla="*/ 9131 h 139165"/>
                  <a:gd name="connsiteX7" fmla="*/ 64019 w 130677"/>
                  <a:gd name="connsiteY7" fmla="*/ 13068 h 139165"/>
                  <a:gd name="connsiteX8" fmla="*/ 36709 w 130677"/>
                  <a:gd name="connsiteY8" fmla="*/ 44694 h 139165"/>
                  <a:gd name="connsiteX9" fmla="*/ 9275 w 130677"/>
                  <a:gd name="connsiteY9" fmla="*/ 76321 h 139165"/>
                  <a:gd name="connsiteX10" fmla="*/ 13064 w 130677"/>
                  <a:gd name="connsiteY10" fmla="*/ 129791 h 139165"/>
                  <a:gd name="connsiteX11" fmla="*/ 37980 w 130677"/>
                  <a:gd name="connsiteY11" fmla="*/ 139065 h 139165"/>
                  <a:gd name="connsiteX12" fmla="*/ 40774 w 130677"/>
                  <a:gd name="connsiteY12" fmla="*/ 139065 h 139165"/>
                  <a:gd name="connsiteX13" fmla="*/ 66684 w 130677"/>
                  <a:gd name="connsiteY13" fmla="*/ 125983 h 139165"/>
                  <a:gd name="connsiteX14" fmla="*/ 93864 w 130677"/>
                  <a:gd name="connsiteY14" fmla="*/ 94483 h 139165"/>
                  <a:gd name="connsiteX15" fmla="*/ 94118 w 130677"/>
                  <a:gd name="connsiteY15" fmla="*/ 94356 h 139165"/>
                  <a:gd name="connsiteX16" fmla="*/ 121427 w 130677"/>
                  <a:gd name="connsiteY16" fmla="*/ 62730 h 139165"/>
                  <a:gd name="connsiteX17" fmla="*/ 130572 w 130677"/>
                  <a:gd name="connsiteY17" fmla="*/ 35168 h 139165"/>
                  <a:gd name="connsiteX18" fmla="*/ 130445 w 130677"/>
                  <a:gd name="connsiteY18" fmla="*/ 33898 h 139165"/>
                  <a:gd name="connsiteX19" fmla="*/ 60462 w 130677"/>
                  <a:gd name="connsiteY19" fmla="*/ 120521 h 139165"/>
                  <a:gd name="connsiteX20" fmla="*/ 18675 w 130677"/>
                  <a:gd name="connsiteY20" fmla="*/ 123569 h 139165"/>
                  <a:gd name="connsiteX21" fmla="*/ 15437 w 130677"/>
                  <a:gd name="connsiteY21" fmla="*/ 82003 h 139165"/>
                  <a:gd name="connsiteX22" fmla="*/ 15627 w 130677"/>
                  <a:gd name="connsiteY22" fmla="*/ 81782 h 139165"/>
                  <a:gd name="connsiteX23" fmla="*/ 40267 w 130677"/>
                  <a:gd name="connsiteY23" fmla="*/ 53331 h 139165"/>
                  <a:gd name="connsiteX24" fmla="*/ 85102 w 130677"/>
                  <a:gd name="connsiteY24" fmla="*/ 92070 h 139165"/>
                  <a:gd name="connsiteX25" fmla="*/ 121937 w 130677"/>
                  <a:gd name="connsiteY25" fmla="*/ 43044 h 139165"/>
                  <a:gd name="connsiteX26" fmla="*/ 121048 w 130677"/>
                  <a:gd name="connsiteY26" fmla="*/ 46346 h 139165"/>
                  <a:gd name="connsiteX27" fmla="*/ 120540 w 130677"/>
                  <a:gd name="connsiteY27" fmla="*/ 48505 h 139165"/>
                  <a:gd name="connsiteX28" fmla="*/ 115207 w 130677"/>
                  <a:gd name="connsiteY28" fmla="*/ 57269 h 139165"/>
                  <a:gd name="connsiteX29" fmla="*/ 90566 w 130677"/>
                  <a:gd name="connsiteY29" fmla="*/ 85847 h 139165"/>
                  <a:gd name="connsiteX30" fmla="*/ 45730 w 130677"/>
                  <a:gd name="connsiteY30" fmla="*/ 46981 h 139165"/>
                  <a:gd name="connsiteX31" fmla="*/ 70371 w 130677"/>
                  <a:gd name="connsiteY31" fmla="*/ 18530 h 139165"/>
                  <a:gd name="connsiteX32" fmla="*/ 112096 w 130677"/>
                  <a:gd name="connsiteY32" fmla="*/ 15429 h 139165"/>
                  <a:gd name="connsiteX33" fmla="*/ 112157 w 130677"/>
                  <a:gd name="connsiteY33" fmla="*/ 15481 h 139165"/>
                  <a:gd name="connsiteX34" fmla="*/ 114826 w 130677"/>
                  <a:gd name="connsiteY34" fmla="*/ 18148 h 139165"/>
                  <a:gd name="connsiteX35" fmla="*/ 116602 w 130677"/>
                  <a:gd name="connsiteY35" fmla="*/ 20308 h 139165"/>
                  <a:gd name="connsiteX36" fmla="*/ 119778 w 130677"/>
                  <a:gd name="connsiteY36" fmla="*/ 25769 h 139165"/>
                  <a:gd name="connsiteX37" fmla="*/ 120795 w 130677"/>
                  <a:gd name="connsiteY37" fmla="*/ 28436 h 139165"/>
                  <a:gd name="connsiteX38" fmla="*/ 121303 w 130677"/>
                  <a:gd name="connsiteY38" fmla="*/ 30088 h 139165"/>
                  <a:gd name="connsiteX39" fmla="*/ 121937 w 130677"/>
                  <a:gd name="connsiteY39" fmla="*/ 32882 h 139165"/>
                  <a:gd name="connsiteX40" fmla="*/ 122318 w 130677"/>
                  <a:gd name="connsiteY40" fmla="*/ 35803 h 139165"/>
                  <a:gd name="connsiteX41" fmla="*/ 121937 w 130677"/>
                  <a:gd name="connsiteY41" fmla="*/ 43043 h 13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0677" h="139165">
                    <a:moveTo>
                      <a:pt x="130446" y="33899"/>
                    </a:moveTo>
                    <a:cubicBezTo>
                      <a:pt x="130369" y="32568"/>
                      <a:pt x="130156" y="31248"/>
                      <a:pt x="129811" y="29961"/>
                    </a:cubicBezTo>
                    <a:lnTo>
                      <a:pt x="127271" y="22213"/>
                    </a:lnTo>
                    <a:cubicBezTo>
                      <a:pt x="126849" y="21052"/>
                      <a:pt x="126294" y="19945"/>
                      <a:pt x="125618" y="18911"/>
                    </a:cubicBezTo>
                    <a:lnTo>
                      <a:pt x="122443" y="14211"/>
                    </a:lnTo>
                    <a:cubicBezTo>
                      <a:pt x="121792" y="13348"/>
                      <a:pt x="121070" y="12541"/>
                      <a:pt x="120285" y="11798"/>
                    </a:cubicBezTo>
                    <a:cubicBezTo>
                      <a:pt x="119522" y="10909"/>
                      <a:pt x="118506" y="10020"/>
                      <a:pt x="117618" y="9131"/>
                    </a:cubicBezTo>
                    <a:cubicBezTo>
                      <a:pt x="101728" y="-4578"/>
                      <a:pt x="77734" y="-2816"/>
                      <a:pt x="64019" y="13068"/>
                    </a:cubicBezTo>
                    <a:lnTo>
                      <a:pt x="36709" y="44694"/>
                    </a:lnTo>
                    <a:lnTo>
                      <a:pt x="9275" y="76321"/>
                    </a:lnTo>
                    <a:cubicBezTo>
                      <a:pt x="-4444" y="92132"/>
                      <a:pt x="-2748" y="116071"/>
                      <a:pt x="13064" y="129791"/>
                    </a:cubicBezTo>
                    <a:cubicBezTo>
                      <a:pt x="19977" y="135789"/>
                      <a:pt x="28827" y="139083"/>
                      <a:pt x="37980" y="139065"/>
                    </a:cubicBezTo>
                    <a:lnTo>
                      <a:pt x="40774" y="139065"/>
                    </a:lnTo>
                    <a:cubicBezTo>
                      <a:pt x="50800" y="138298"/>
                      <a:pt x="60115" y="133595"/>
                      <a:pt x="66684" y="125983"/>
                    </a:cubicBezTo>
                    <a:lnTo>
                      <a:pt x="93864" y="94483"/>
                    </a:lnTo>
                    <a:cubicBezTo>
                      <a:pt x="93991" y="94483"/>
                      <a:pt x="93991" y="94483"/>
                      <a:pt x="94118" y="94356"/>
                    </a:cubicBezTo>
                    <a:lnTo>
                      <a:pt x="121427" y="62730"/>
                    </a:lnTo>
                    <a:cubicBezTo>
                      <a:pt x="128031" y="55131"/>
                      <a:pt x="131324" y="45208"/>
                      <a:pt x="130572" y="35168"/>
                    </a:cubicBezTo>
                    <a:cubicBezTo>
                      <a:pt x="130593" y="34741"/>
                      <a:pt x="130550" y="34313"/>
                      <a:pt x="130445" y="33898"/>
                    </a:cubicBezTo>
                    <a:close/>
                    <a:moveTo>
                      <a:pt x="60462" y="120521"/>
                    </a:moveTo>
                    <a:cubicBezTo>
                      <a:pt x="49750" y="132873"/>
                      <a:pt x="31066" y="134236"/>
                      <a:pt x="18675" y="123569"/>
                    </a:cubicBezTo>
                    <a:cubicBezTo>
                      <a:pt x="6303" y="112985"/>
                      <a:pt x="4852" y="94375"/>
                      <a:pt x="15437" y="82003"/>
                    </a:cubicBezTo>
                    <a:cubicBezTo>
                      <a:pt x="15500" y="81929"/>
                      <a:pt x="15564" y="81855"/>
                      <a:pt x="15627" y="81782"/>
                    </a:cubicBezTo>
                    <a:lnTo>
                      <a:pt x="40267" y="53331"/>
                    </a:lnTo>
                    <a:lnTo>
                      <a:pt x="85102" y="92070"/>
                    </a:lnTo>
                    <a:close/>
                    <a:moveTo>
                      <a:pt x="121937" y="43044"/>
                    </a:moveTo>
                    <a:cubicBezTo>
                      <a:pt x="121820" y="44185"/>
                      <a:pt x="121520" y="45300"/>
                      <a:pt x="121048" y="46346"/>
                    </a:cubicBezTo>
                    <a:cubicBezTo>
                      <a:pt x="120921" y="47108"/>
                      <a:pt x="120668" y="47743"/>
                      <a:pt x="120540" y="48505"/>
                    </a:cubicBezTo>
                    <a:cubicBezTo>
                      <a:pt x="119257" y="51700"/>
                      <a:pt x="117455" y="54661"/>
                      <a:pt x="115207" y="57269"/>
                    </a:cubicBezTo>
                    <a:lnTo>
                      <a:pt x="90566" y="85847"/>
                    </a:lnTo>
                    <a:lnTo>
                      <a:pt x="45730" y="46981"/>
                    </a:lnTo>
                    <a:lnTo>
                      <a:pt x="70371" y="18530"/>
                    </a:lnTo>
                    <a:cubicBezTo>
                      <a:pt x="81037" y="6151"/>
                      <a:pt x="99718" y="4763"/>
                      <a:pt x="112096" y="15429"/>
                    </a:cubicBezTo>
                    <a:cubicBezTo>
                      <a:pt x="112116" y="15446"/>
                      <a:pt x="112137" y="15464"/>
                      <a:pt x="112157" y="15481"/>
                    </a:cubicBezTo>
                    <a:cubicBezTo>
                      <a:pt x="113108" y="16306"/>
                      <a:pt x="114001" y="17197"/>
                      <a:pt x="114826" y="18148"/>
                    </a:cubicBezTo>
                    <a:cubicBezTo>
                      <a:pt x="115455" y="18837"/>
                      <a:pt x="116048" y="19558"/>
                      <a:pt x="116602" y="20308"/>
                    </a:cubicBezTo>
                    <a:cubicBezTo>
                      <a:pt x="117856" y="22008"/>
                      <a:pt x="118920" y="23839"/>
                      <a:pt x="119778" y="25769"/>
                    </a:cubicBezTo>
                    <a:cubicBezTo>
                      <a:pt x="120227" y="26613"/>
                      <a:pt x="120568" y="27508"/>
                      <a:pt x="120795" y="28436"/>
                    </a:cubicBezTo>
                    <a:cubicBezTo>
                      <a:pt x="121022" y="28967"/>
                      <a:pt x="121192" y="29521"/>
                      <a:pt x="121303" y="30088"/>
                    </a:cubicBezTo>
                    <a:cubicBezTo>
                      <a:pt x="121634" y="30988"/>
                      <a:pt x="121846" y="31927"/>
                      <a:pt x="121937" y="32882"/>
                    </a:cubicBezTo>
                    <a:cubicBezTo>
                      <a:pt x="122188" y="33835"/>
                      <a:pt x="122317" y="34817"/>
                      <a:pt x="122318" y="35803"/>
                    </a:cubicBezTo>
                    <a:cubicBezTo>
                      <a:pt x="122444" y="38223"/>
                      <a:pt x="122317" y="40650"/>
                      <a:pt x="121937" y="43043"/>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09" name="Vrije vorm 908">
                <a:extLst>
                  <a:ext uri="{FF2B5EF4-FFF2-40B4-BE49-F238E27FC236}">
                    <a16:creationId xmlns:a16="http://schemas.microsoft.com/office/drawing/2014/main" id="{E82AB255-FE89-CA87-9B80-9CA71525C5C7}"/>
                  </a:ext>
                </a:extLst>
              </p:cNvPr>
              <p:cNvSpPr/>
              <p:nvPr/>
            </p:nvSpPr>
            <p:spPr>
              <a:xfrm flipH="1">
                <a:off x="3207560" y="5339578"/>
                <a:ext cx="136793" cy="136792"/>
              </a:xfrm>
              <a:custGeom>
                <a:avLst/>
                <a:gdLst>
                  <a:gd name="connsiteX0" fmla="*/ 136811 w 136811"/>
                  <a:gd name="connsiteY0" fmla="*/ 68406 h 136810"/>
                  <a:gd name="connsiteX1" fmla="*/ 68406 w 136811"/>
                  <a:gd name="connsiteY1" fmla="*/ 136811 h 136810"/>
                  <a:gd name="connsiteX2" fmla="*/ 0 w 136811"/>
                  <a:gd name="connsiteY2" fmla="*/ 68406 h 136810"/>
                  <a:gd name="connsiteX3" fmla="*/ 68406 w 136811"/>
                  <a:gd name="connsiteY3" fmla="*/ 0 h 136810"/>
                  <a:gd name="connsiteX4" fmla="*/ 136811 w 136811"/>
                  <a:gd name="connsiteY4" fmla="*/ 68406 h 136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811" h="136810">
                    <a:moveTo>
                      <a:pt x="136811" y="68406"/>
                    </a:moveTo>
                    <a:cubicBezTo>
                      <a:pt x="136811" y="106185"/>
                      <a:pt x="106185" y="136811"/>
                      <a:pt x="68406" y="136811"/>
                    </a:cubicBezTo>
                    <a:cubicBezTo>
                      <a:pt x="30627" y="136811"/>
                      <a:pt x="0" y="106185"/>
                      <a:pt x="0" y="68406"/>
                    </a:cubicBezTo>
                    <a:cubicBezTo>
                      <a:pt x="0" y="30626"/>
                      <a:pt x="30626" y="0"/>
                      <a:pt x="68406" y="0"/>
                    </a:cubicBezTo>
                    <a:cubicBezTo>
                      <a:pt x="106185" y="0"/>
                      <a:pt x="136811" y="30626"/>
                      <a:pt x="136811" y="68406"/>
                    </a:cubicBezTo>
                    <a:close/>
                  </a:path>
                </a:pathLst>
              </a:custGeom>
              <a:solidFill>
                <a:srgbClr val="82CCD5"/>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10" name="Vrije vorm 909">
                <a:extLst>
                  <a:ext uri="{FF2B5EF4-FFF2-40B4-BE49-F238E27FC236}">
                    <a16:creationId xmlns:a16="http://schemas.microsoft.com/office/drawing/2014/main" id="{77841D14-D02C-6E2B-1238-D8F5C90F6F73}"/>
                  </a:ext>
                </a:extLst>
              </p:cNvPr>
              <p:cNvSpPr/>
              <p:nvPr/>
            </p:nvSpPr>
            <p:spPr>
              <a:xfrm flipH="1">
                <a:off x="3233580" y="5365613"/>
                <a:ext cx="84738" cy="84707"/>
              </a:xfrm>
              <a:custGeom>
                <a:avLst/>
                <a:gdLst>
                  <a:gd name="connsiteX0" fmla="*/ 82845 w 84749"/>
                  <a:gd name="connsiteY0" fmla="*/ 73822 h 84718"/>
                  <a:gd name="connsiteX1" fmla="*/ 82970 w 84749"/>
                  <a:gd name="connsiteY1" fmla="*/ 82713 h 84718"/>
                  <a:gd name="connsiteX2" fmla="*/ 78401 w 84749"/>
                  <a:gd name="connsiteY2" fmla="*/ 84618 h 84718"/>
                  <a:gd name="connsiteX3" fmla="*/ 73954 w 84749"/>
                  <a:gd name="connsiteY3" fmla="*/ 82839 h 84718"/>
                  <a:gd name="connsiteX4" fmla="*/ 42328 w 84749"/>
                  <a:gd name="connsiteY4" fmla="*/ 51213 h 84718"/>
                  <a:gd name="connsiteX5" fmla="*/ 10829 w 84749"/>
                  <a:gd name="connsiteY5" fmla="*/ 82839 h 84718"/>
                  <a:gd name="connsiteX6" fmla="*/ 1811 w 84749"/>
                  <a:gd name="connsiteY6" fmla="*/ 82839 h 84718"/>
                  <a:gd name="connsiteX7" fmla="*/ 1811 w 84749"/>
                  <a:gd name="connsiteY7" fmla="*/ 73822 h 84718"/>
                  <a:gd name="connsiteX8" fmla="*/ 33437 w 84749"/>
                  <a:gd name="connsiteY8" fmla="*/ 42322 h 84718"/>
                  <a:gd name="connsiteX9" fmla="*/ 1811 w 84749"/>
                  <a:gd name="connsiteY9" fmla="*/ 10696 h 84718"/>
                  <a:gd name="connsiteX10" fmla="*/ 1811 w 84749"/>
                  <a:gd name="connsiteY10" fmla="*/ 1805 h 84718"/>
                  <a:gd name="connsiteX11" fmla="*/ 10702 w 84749"/>
                  <a:gd name="connsiteY11" fmla="*/ 1678 h 84718"/>
                  <a:gd name="connsiteX12" fmla="*/ 10829 w 84749"/>
                  <a:gd name="connsiteY12" fmla="*/ 1805 h 84718"/>
                  <a:gd name="connsiteX13" fmla="*/ 42328 w 84749"/>
                  <a:gd name="connsiteY13" fmla="*/ 33305 h 84718"/>
                  <a:gd name="connsiteX14" fmla="*/ 73954 w 84749"/>
                  <a:gd name="connsiteY14" fmla="*/ 1805 h 84718"/>
                  <a:gd name="connsiteX15" fmla="*/ 82845 w 84749"/>
                  <a:gd name="connsiteY15" fmla="*/ 1715 h 84718"/>
                  <a:gd name="connsiteX16" fmla="*/ 82935 w 84749"/>
                  <a:gd name="connsiteY16" fmla="*/ 10606 h 84718"/>
                  <a:gd name="connsiteX17" fmla="*/ 82845 w 84749"/>
                  <a:gd name="connsiteY17" fmla="*/ 10696 h 84718"/>
                  <a:gd name="connsiteX18" fmla="*/ 51346 w 84749"/>
                  <a:gd name="connsiteY18" fmla="*/ 42322 h 8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749" h="84718">
                    <a:moveTo>
                      <a:pt x="82845" y="73822"/>
                    </a:moveTo>
                    <a:cubicBezTo>
                      <a:pt x="85335" y="76242"/>
                      <a:pt x="85391" y="80223"/>
                      <a:pt x="82970" y="82713"/>
                    </a:cubicBezTo>
                    <a:cubicBezTo>
                      <a:pt x="81772" y="83946"/>
                      <a:pt x="80120" y="84634"/>
                      <a:pt x="78401" y="84618"/>
                    </a:cubicBezTo>
                    <a:cubicBezTo>
                      <a:pt x="76744" y="84628"/>
                      <a:pt x="75147" y="83990"/>
                      <a:pt x="73954" y="82839"/>
                    </a:cubicBezTo>
                    <a:lnTo>
                      <a:pt x="42328" y="51213"/>
                    </a:lnTo>
                    <a:lnTo>
                      <a:pt x="10829" y="82839"/>
                    </a:lnTo>
                    <a:cubicBezTo>
                      <a:pt x="8291" y="85211"/>
                      <a:pt x="4349" y="85211"/>
                      <a:pt x="1811" y="82839"/>
                    </a:cubicBezTo>
                    <a:cubicBezTo>
                      <a:pt x="-604" y="80318"/>
                      <a:pt x="-604" y="76343"/>
                      <a:pt x="1811" y="73822"/>
                    </a:cubicBezTo>
                    <a:lnTo>
                      <a:pt x="33437" y="42322"/>
                    </a:lnTo>
                    <a:lnTo>
                      <a:pt x="1811" y="10696"/>
                    </a:lnTo>
                    <a:cubicBezTo>
                      <a:pt x="-603" y="8224"/>
                      <a:pt x="-603" y="4277"/>
                      <a:pt x="1811" y="1805"/>
                    </a:cubicBezTo>
                    <a:cubicBezTo>
                      <a:pt x="4231" y="-685"/>
                      <a:pt x="8212" y="-742"/>
                      <a:pt x="10702" y="1678"/>
                    </a:cubicBezTo>
                    <a:cubicBezTo>
                      <a:pt x="10745" y="1720"/>
                      <a:pt x="10787" y="1762"/>
                      <a:pt x="10829" y="1805"/>
                    </a:cubicBezTo>
                    <a:lnTo>
                      <a:pt x="42328" y="33305"/>
                    </a:lnTo>
                    <a:lnTo>
                      <a:pt x="73954" y="1805"/>
                    </a:lnTo>
                    <a:cubicBezTo>
                      <a:pt x="76385" y="-675"/>
                      <a:pt x="80365" y="-715"/>
                      <a:pt x="82845" y="1715"/>
                    </a:cubicBezTo>
                    <a:cubicBezTo>
                      <a:pt x="85325" y="4146"/>
                      <a:pt x="85366" y="8126"/>
                      <a:pt x="82935" y="10606"/>
                    </a:cubicBezTo>
                    <a:cubicBezTo>
                      <a:pt x="82906" y="10637"/>
                      <a:pt x="82876" y="10666"/>
                      <a:pt x="82845" y="10696"/>
                    </a:cubicBezTo>
                    <a:lnTo>
                      <a:pt x="51346" y="42322"/>
                    </a:ln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grpSp>
        <p:nvGrpSpPr>
          <p:cNvPr id="3" name="Groep 2">
            <a:extLst>
              <a:ext uri="{FF2B5EF4-FFF2-40B4-BE49-F238E27FC236}">
                <a16:creationId xmlns:a16="http://schemas.microsoft.com/office/drawing/2014/main" id="{73A83765-38A1-3FF2-567D-B334BFE4A954}"/>
              </a:ext>
            </a:extLst>
          </p:cNvPr>
          <p:cNvGrpSpPr/>
          <p:nvPr/>
        </p:nvGrpSpPr>
        <p:grpSpPr>
          <a:xfrm>
            <a:off x="4779189" y="2932091"/>
            <a:ext cx="644403" cy="323791"/>
            <a:chOff x="5160189" y="3003341"/>
            <a:chExt cx="644403" cy="323791"/>
          </a:xfrm>
        </p:grpSpPr>
        <p:sp>
          <p:nvSpPr>
            <p:cNvPr id="751" name="Afgeronde rechthoek 750">
              <a:extLst>
                <a:ext uri="{FF2B5EF4-FFF2-40B4-BE49-F238E27FC236}">
                  <a16:creationId xmlns:a16="http://schemas.microsoft.com/office/drawing/2014/main" id="{FEFBB33F-81A8-EB62-46DE-A425ACB7DE64}"/>
                </a:ext>
              </a:extLst>
            </p:cNvPr>
            <p:cNvSpPr/>
            <p:nvPr/>
          </p:nvSpPr>
          <p:spPr>
            <a:xfrm>
              <a:off x="5160189" y="3003341"/>
              <a:ext cx="644403" cy="323791"/>
            </a:xfrm>
            <a:prstGeom prst="roundRect">
              <a:avLst/>
            </a:prstGeom>
            <a:solidFill>
              <a:schemeClr val="accent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52" name="Vrije vorm 751">
              <a:extLst>
                <a:ext uri="{FF2B5EF4-FFF2-40B4-BE49-F238E27FC236}">
                  <a16:creationId xmlns:a16="http://schemas.microsoft.com/office/drawing/2014/main" id="{B613A778-B07F-7F79-5FEB-BD83E3237660}"/>
                </a:ext>
              </a:extLst>
            </p:cNvPr>
            <p:cNvSpPr/>
            <p:nvPr/>
          </p:nvSpPr>
          <p:spPr>
            <a:xfrm>
              <a:off x="5211514" y="3108712"/>
              <a:ext cx="533318" cy="118501"/>
            </a:xfrm>
            <a:custGeom>
              <a:avLst/>
              <a:gdLst>
                <a:gd name="connsiteX0" fmla="*/ 533388 w 533387"/>
                <a:gd name="connsiteY0" fmla="*/ 18802 h 118516"/>
                <a:gd name="connsiteX1" fmla="*/ 161182 w 533387"/>
                <a:gd name="connsiteY1" fmla="*/ 18802 h 118516"/>
                <a:gd name="connsiteX2" fmla="*/ 161182 w 533387"/>
                <a:gd name="connsiteY2" fmla="*/ 10107 h 118516"/>
                <a:gd name="connsiteX3" fmla="*/ 533388 w 533387"/>
                <a:gd name="connsiteY3" fmla="*/ 10107 h 118516"/>
                <a:gd name="connsiteX4" fmla="*/ 392645 w 533387"/>
                <a:gd name="connsiteY4" fmla="*/ 54810 h 118516"/>
                <a:gd name="connsiteX5" fmla="*/ 161182 w 533387"/>
                <a:gd name="connsiteY5" fmla="*/ 54810 h 118516"/>
                <a:gd name="connsiteX6" fmla="*/ 161182 w 533387"/>
                <a:gd name="connsiteY6" fmla="*/ 63505 h 118516"/>
                <a:gd name="connsiteX7" fmla="*/ 392645 w 533387"/>
                <a:gd name="connsiteY7" fmla="*/ 63505 h 118516"/>
                <a:gd name="connsiteX8" fmla="*/ 429707 w 533387"/>
                <a:gd name="connsiteY8" fmla="*/ 99519 h 118516"/>
                <a:gd name="connsiteX9" fmla="*/ 161182 w 533387"/>
                <a:gd name="connsiteY9" fmla="*/ 99519 h 118516"/>
                <a:gd name="connsiteX10" fmla="*/ 161182 w 533387"/>
                <a:gd name="connsiteY10" fmla="*/ 108213 h 118516"/>
                <a:gd name="connsiteX11" fmla="*/ 429707 w 533387"/>
                <a:gd name="connsiteY11" fmla="*/ 108213 h 118516"/>
                <a:gd name="connsiteX12" fmla="*/ 59258 w 533387"/>
                <a:gd name="connsiteY12" fmla="*/ 118416 h 118516"/>
                <a:gd name="connsiteX13" fmla="*/ 118517 w 533387"/>
                <a:gd name="connsiteY13" fmla="*/ 59158 h 118516"/>
                <a:gd name="connsiteX14" fmla="*/ 59258 w 533387"/>
                <a:gd name="connsiteY14" fmla="*/ -100 h 118516"/>
                <a:gd name="connsiteX15" fmla="*/ 0 w 533387"/>
                <a:gd name="connsiteY15" fmla="*/ 59158 h 118516"/>
                <a:gd name="connsiteX16" fmla="*/ 59258 w 533387"/>
                <a:gd name="connsiteY16" fmla="*/ 118416 h 11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387" h="118516">
                  <a:moveTo>
                    <a:pt x="533388" y="18802"/>
                  </a:moveTo>
                  <a:lnTo>
                    <a:pt x="161182" y="18802"/>
                  </a:lnTo>
                  <a:lnTo>
                    <a:pt x="161182" y="10107"/>
                  </a:lnTo>
                  <a:lnTo>
                    <a:pt x="533388" y="10107"/>
                  </a:lnTo>
                  <a:close/>
                  <a:moveTo>
                    <a:pt x="392645" y="54810"/>
                  </a:moveTo>
                  <a:lnTo>
                    <a:pt x="161182" y="54810"/>
                  </a:lnTo>
                  <a:lnTo>
                    <a:pt x="161182" y="63505"/>
                  </a:lnTo>
                  <a:lnTo>
                    <a:pt x="392645" y="63505"/>
                  </a:lnTo>
                  <a:close/>
                  <a:moveTo>
                    <a:pt x="429707" y="99519"/>
                  </a:moveTo>
                  <a:lnTo>
                    <a:pt x="161182" y="99519"/>
                  </a:lnTo>
                  <a:lnTo>
                    <a:pt x="161182" y="108213"/>
                  </a:lnTo>
                  <a:lnTo>
                    <a:pt x="429707" y="108213"/>
                  </a:lnTo>
                  <a:close/>
                  <a:moveTo>
                    <a:pt x="59258" y="118416"/>
                  </a:moveTo>
                  <a:cubicBezTo>
                    <a:pt x="91986" y="118416"/>
                    <a:pt x="118517" y="91885"/>
                    <a:pt x="118517" y="59158"/>
                  </a:cubicBezTo>
                  <a:cubicBezTo>
                    <a:pt x="118517" y="26430"/>
                    <a:pt x="91986" y="-100"/>
                    <a:pt x="59258" y="-100"/>
                  </a:cubicBezTo>
                  <a:cubicBezTo>
                    <a:pt x="26531" y="-100"/>
                    <a:pt x="0" y="26430"/>
                    <a:pt x="0" y="59158"/>
                  </a:cubicBezTo>
                  <a:cubicBezTo>
                    <a:pt x="61" y="91860"/>
                    <a:pt x="26556" y="118355"/>
                    <a:pt x="59258" y="118416"/>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nvGrpSpPr>
          <p:cNvPr id="13" name="Groep 12">
            <a:extLst>
              <a:ext uri="{FF2B5EF4-FFF2-40B4-BE49-F238E27FC236}">
                <a16:creationId xmlns:a16="http://schemas.microsoft.com/office/drawing/2014/main" id="{CB517713-47E7-FBF8-F978-3F269CB0A715}"/>
              </a:ext>
            </a:extLst>
          </p:cNvPr>
          <p:cNvGrpSpPr/>
          <p:nvPr/>
        </p:nvGrpSpPr>
        <p:grpSpPr>
          <a:xfrm>
            <a:off x="874210" y="3357761"/>
            <a:ext cx="3908512" cy="560429"/>
            <a:chOff x="874210" y="3429011"/>
            <a:chExt cx="3908512" cy="560429"/>
          </a:xfrm>
        </p:grpSpPr>
        <p:sp>
          <p:nvSpPr>
            <p:cNvPr id="775" name="Vrije vorm 774">
              <a:extLst>
                <a:ext uri="{FF2B5EF4-FFF2-40B4-BE49-F238E27FC236}">
                  <a16:creationId xmlns:a16="http://schemas.microsoft.com/office/drawing/2014/main" id="{C78BF713-B59A-B3D0-94EF-A5EB71ACD9BB}"/>
                </a:ext>
              </a:extLst>
            </p:cNvPr>
            <p:cNvSpPr/>
            <p:nvPr/>
          </p:nvSpPr>
          <p:spPr>
            <a:xfrm flipH="1">
              <a:off x="3160349" y="3745249"/>
              <a:ext cx="1622373" cy="12699"/>
            </a:xfrm>
            <a:custGeom>
              <a:avLst/>
              <a:gdLst>
                <a:gd name="connsiteX0" fmla="*/ 1616234 w 1622584"/>
                <a:gd name="connsiteY0" fmla="*/ 12601 h 12701"/>
                <a:gd name="connsiteX1" fmla="*/ 1606708 w 1622584"/>
                <a:gd name="connsiteY1" fmla="*/ 12601 h 12701"/>
                <a:gd name="connsiteX2" fmla="*/ 1600358 w 1622584"/>
                <a:gd name="connsiteY2" fmla="*/ 6250 h 12701"/>
                <a:gd name="connsiteX3" fmla="*/ 1606708 w 1622584"/>
                <a:gd name="connsiteY3" fmla="*/ -100 h 12701"/>
                <a:gd name="connsiteX4" fmla="*/ 1616234 w 1622584"/>
                <a:gd name="connsiteY4" fmla="*/ -100 h 12701"/>
                <a:gd name="connsiteX5" fmla="*/ 1622585 w 1622584"/>
                <a:gd name="connsiteY5" fmla="*/ 6250 h 12701"/>
                <a:gd name="connsiteX6" fmla="*/ 1616234 w 1622584"/>
                <a:gd name="connsiteY6" fmla="*/ 12601 h 12701"/>
                <a:gd name="connsiteX7" fmla="*/ 1581306 w 1622584"/>
                <a:gd name="connsiteY7" fmla="*/ 12601 h 12701"/>
                <a:gd name="connsiteX8" fmla="*/ 1568604 w 1622584"/>
                <a:gd name="connsiteY8" fmla="*/ 12601 h 12701"/>
                <a:gd name="connsiteX9" fmla="*/ 1562254 w 1622584"/>
                <a:gd name="connsiteY9" fmla="*/ 6250 h 12701"/>
                <a:gd name="connsiteX10" fmla="*/ 1568604 w 1622584"/>
                <a:gd name="connsiteY10" fmla="*/ -100 h 12701"/>
                <a:gd name="connsiteX11" fmla="*/ 1581306 w 1622584"/>
                <a:gd name="connsiteY11" fmla="*/ -100 h 12701"/>
                <a:gd name="connsiteX12" fmla="*/ 1587656 w 1622584"/>
                <a:gd name="connsiteY12" fmla="*/ 6250 h 12701"/>
                <a:gd name="connsiteX13" fmla="*/ 1581306 w 1622584"/>
                <a:gd name="connsiteY13" fmla="*/ 12601 h 12701"/>
                <a:gd name="connsiteX14" fmla="*/ 1543202 w 1622584"/>
                <a:gd name="connsiteY14" fmla="*/ 12601 h 12701"/>
                <a:gd name="connsiteX15" fmla="*/ 1530501 w 1622584"/>
                <a:gd name="connsiteY15" fmla="*/ 12601 h 12701"/>
                <a:gd name="connsiteX16" fmla="*/ 1524150 w 1622584"/>
                <a:gd name="connsiteY16" fmla="*/ 6250 h 12701"/>
                <a:gd name="connsiteX17" fmla="*/ 1530501 w 1622584"/>
                <a:gd name="connsiteY17" fmla="*/ -100 h 12701"/>
                <a:gd name="connsiteX18" fmla="*/ 1543202 w 1622584"/>
                <a:gd name="connsiteY18" fmla="*/ -100 h 12701"/>
                <a:gd name="connsiteX19" fmla="*/ 1549553 w 1622584"/>
                <a:gd name="connsiteY19" fmla="*/ 6250 h 12701"/>
                <a:gd name="connsiteX20" fmla="*/ 1543202 w 1622584"/>
                <a:gd name="connsiteY20" fmla="*/ 12601 h 12701"/>
                <a:gd name="connsiteX21" fmla="*/ 1505098 w 1622584"/>
                <a:gd name="connsiteY21" fmla="*/ 12601 h 12701"/>
                <a:gd name="connsiteX22" fmla="*/ 1492397 w 1622584"/>
                <a:gd name="connsiteY22" fmla="*/ 12601 h 12701"/>
                <a:gd name="connsiteX23" fmla="*/ 1486046 w 1622584"/>
                <a:gd name="connsiteY23" fmla="*/ 6250 h 12701"/>
                <a:gd name="connsiteX24" fmla="*/ 1492397 w 1622584"/>
                <a:gd name="connsiteY24" fmla="*/ -100 h 12701"/>
                <a:gd name="connsiteX25" fmla="*/ 1505098 w 1622584"/>
                <a:gd name="connsiteY25" fmla="*/ -100 h 12701"/>
                <a:gd name="connsiteX26" fmla="*/ 1511449 w 1622584"/>
                <a:gd name="connsiteY26" fmla="*/ 6250 h 12701"/>
                <a:gd name="connsiteX27" fmla="*/ 1505098 w 1622584"/>
                <a:gd name="connsiteY27" fmla="*/ 12601 h 12701"/>
                <a:gd name="connsiteX28" fmla="*/ 1466994 w 1622584"/>
                <a:gd name="connsiteY28" fmla="*/ 12601 h 12701"/>
                <a:gd name="connsiteX29" fmla="*/ 1454293 w 1622584"/>
                <a:gd name="connsiteY29" fmla="*/ 12601 h 12701"/>
                <a:gd name="connsiteX30" fmla="*/ 1447943 w 1622584"/>
                <a:gd name="connsiteY30" fmla="*/ 6250 h 12701"/>
                <a:gd name="connsiteX31" fmla="*/ 1454293 w 1622584"/>
                <a:gd name="connsiteY31" fmla="*/ -100 h 12701"/>
                <a:gd name="connsiteX32" fmla="*/ 1466994 w 1622584"/>
                <a:gd name="connsiteY32" fmla="*/ -100 h 12701"/>
                <a:gd name="connsiteX33" fmla="*/ 1473345 w 1622584"/>
                <a:gd name="connsiteY33" fmla="*/ 6250 h 12701"/>
                <a:gd name="connsiteX34" fmla="*/ 1466994 w 1622584"/>
                <a:gd name="connsiteY34" fmla="*/ 12601 h 12701"/>
                <a:gd name="connsiteX35" fmla="*/ 1428891 w 1622584"/>
                <a:gd name="connsiteY35" fmla="*/ 12601 h 12701"/>
                <a:gd name="connsiteX36" fmla="*/ 1416189 w 1622584"/>
                <a:gd name="connsiteY36" fmla="*/ 12601 h 12701"/>
                <a:gd name="connsiteX37" fmla="*/ 1409839 w 1622584"/>
                <a:gd name="connsiteY37" fmla="*/ 6250 h 12701"/>
                <a:gd name="connsiteX38" fmla="*/ 1416189 w 1622584"/>
                <a:gd name="connsiteY38" fmla="*/ -100 h 12701"/>
                <a:gd name="connsiteX39" fmla="*/ 1428891 w 1622584"/>
                <a:gd name="connsiteY39" fmla="*/ -100 h 12701"/>
                <a:gd name="connsiteX40" fmla="*/ 1435241 w 1622584"/>
                <a:gd name="connsiteY40" fmla="*/ 6250 h 12701"/>
                <a:gd name="connsiteX41" fmla="*/ 1428891 w 1622584"/>
                <a:gd name="connsiteY41" fmla="*/ 12601 h 12701"/>
                <a:gd name="connsiteX42" fmla="*/ 1390787 w 1622584"/>
                <a:gd name="connsiteY42" fmla="*/ 12601 h 12701"/>
                <a:gd name="connsiteX43" fmla="*/ 1378086 w 1622584"/>
                <a:gd name="connsiteY43" fmla="*/ 12601 h 12701"/>
                <a:gd name="connsiteX44" fmla="*/ 1371735 w 1622584"/>
                <a:gd name="connsiteY44" fmla="*/ 6250 h 12701"/>
                <a:gd name="connsiteX45" fmla="*/ 1378086 w 1622584"/>
                <a:gd name="connsiteY45" fmla="*/ -100 h 12701"/>
                <a:gd name="connsiteX46" fmla="*/ 1390787 w 1622584"/>
                <a:gd name="connsiteY46" fmla="*/ -100 h 12701"/>
                <a:gd name="connsiteX47" fmla="*/ 1397138 w 1622584"/>
                <a:gd name="connsiteY47" fmla="*/ 6250 h 12701"/>
                <a:gd name="connsiteX48" fmla="*/ 1390787 w 1622584"/>
                <a:gd name="connsiteY48" fmla="*/ 12601 h 12701"/>
                <a:gd name="connsiteX49" fmla="*/ 1352683 w 1622584"/>
                <a:gd name="connsiteY49" fmla="*/ 12601 h 12701"/>
                <a:gd name="connsiteX50" fmla="*/ 1339982 w 1622584"/>
                <a:gd name="connsiteY50" fmla="*/ 12601 h 12701"/>
                <a:gd name="connsiteX51" fmla="*/ 1333631 w 1622584"/>
                <a:gd name="connsiteY51" fmla="*/ 6250 h 12701"/>
                <a:gd name="connsiteX52" fmla="*/ 1339982 w 1622584"/>
                <a:gd name="connsiteY52" fmla="*/ -100 h 12701"/>
                <a:gd name="connsiteX53" fmla="*/ 1352683 w 1622584"/>
                <a:gd name="connsiteY53" fmla="*/ -100 h 12701"/>
                <a:gd name="connsiteX54" fmla="*/ 1359034 w 1622584"/>
                <a:gd name="connsiteY54" fmla="*/ 6250 h 12701"/>
                <a:gd name="connsiteX55" fmla="*/ 1352683 w 1622584"/>
                <a:gd name="connsiteY55" fmla="*/ 12601 h 12701"/>
                <a:gd name="connsiteX56" fmla="*/ 1314579 w 1622584"/>
                <a:gd name="connsiteY56" fmla="*/ 12601 h 12701"/>
                <a:gd name="connsiteX57" fmla="*/ 1301878 w 1622584"/>
                <a:gd name="connsiteY57" fmla="*/ 12601 h 12701"/>
                <a:gd name="connsiteX58" fmla="*/ 1295528 w 1622584"/>
                <a:gd name="connsiteY58" fmla="*/ 6250 h 12701"/>
                <a:gd name="connsiteX59" fmla="*/ 1301878 w 1622584"/>
                <a:gd name="connsiteY59" fmla="*/ -100 h 12701"/>
                <a:gd name="connsiteX60" fmla="*/ 1314579 w 1622584"/>
                <a:gd name="connsiteY60" fmla="*/ -100 h 12701"/>
                <a:gd name="connsiteX61" fmla="*/ 1320930 w 1622584"/>
                <a:gd name="connsiteY61" fmla="*/ 6250 h 12701"/>
                <a:gd name="connsiteX62" fmla="*/ 1314579 w 1622584"/>
                <a:gd name="connsiteY62" fmla="*/ 12601 h 12701"/>
                <a:gd name="connsiteX63" fmla="*/ 1276476 w 1622584"/>
                <a:gd name="connsiteY63" fmla="*/ 12601 h 12701"/>
                <a:gd name="connsiteX64" fmla="*/ 1263774 w 1622584"/>
                <a:gd name="connsiteY64" fmla="*/ 12601 h 12701"/>
                <a:gd name="connsiteX65" fmla="*/ 1257424 w 1622584"/>
                <a:gd name="connsiteY65" fmla="*/ 6250 h 12701"/>
                <a:gd name="connsiteX66" fmla="*/ 1263774 w 1622584"/>
                <a:gd name="connsiteY66" fmla="*/ -100 h 12701"/>
                <a:gd name="connsiteX67" fmla="*/ 1276476 w 1622584"/>
                <a:gd name="connsiteY67" fmla="*/ -100 h 12701"/>
                <a:gd name="connsiteX68" fmla="*/ 1282826 w 1622584"/>
                <a:gd name="connsiteY68" fmla="*/ 6250 h 12701"/>
                <a:gd name="connsiteX69" fmla="*/ 1276476 w 1622584"/>
                <a:gd name="connsiteY69" fmla="*/ 12601 h 12701"/>
                <a:gd name="connsiteX70" fmla="*/ 1238372 w 1622584"/>
                <a:gd name="connsiteY70" fmla="*/ 12601 h 12701"/>
                <a:gd name="connsiteX71" fmla="*/ 1225671 w 1622584"/>
                <a:gd name="connsiteY71" fmla="*/ 12601 h 12701"/>
                <a:gd name="connsiteX72" fmla="*/ 1219320 w 1622584"/>
                <a:gd name="connsiteY72" fmla="*/ 6250 h 12701"/>
                <a:gd name="connsiteX73" fmla="*/ 1225671 w 1622584"/>
                <a:gd name="connsiteY73" fmla="*/ -100 h 12701"/>
                <a:gd name="connsiteX74" fmla="*/ 1238372 w 1622584"/>
                <a:gd name="connsiteY74" fmla="*/ -100 h 12701"/>
                <a:gd name="connsiteX75" fmla="*/ 1244723 w 1622584"/>
                <a:gd name="connsiteY75" fmla="*/ 6250 h 12701"/>
                <a:gd name="connsiteX76" fmla="*/ 1238372 w 1622584"/>
                <a:gd name="connsiteY76" fmla="*/ 12601 h 12701"/>
                <a:gd name="connsiteX77" fmla="*/ 1200268 w 1622584"/>
                <a:gd name="connsiteY77" fmla="*/ 12601 h 12701"/>
                <a:gd name="connsiteX78" fmla="*/ 1187567 w 1622584"/>
                <a:gd name="connsiteY78" fmla="*/ 12601 h 12701"/>
                <a:gd name="connsiteX79" fmla="*/ 1181216 w 1622584"/>
                <a:gd name="connsiteY79" fmla="*/ 6250 h 12701"/>
                <a:gd name="connsiteX80" fmla="*/ 1187567 w 1622584"/>
                <a:gd name="connsiteY80" fmla="*/ -100 h 12701"/>
                <a:gd name="connsiteX81" fmla="*/ 1200268 w 1622584"/>
                <a:gd name="connsiteY81" fmla="*/ -100 h 12701"/>
                <a:gd name="connsiteX82" fmla="*/ 1206619 w 1622584"/>
                <a:gd name="connsiteY82" fmla="*/ 6250 h 12701"/>
                <a:gd name="connsiteX83" fmla="*/ 1200268 w 1622584"/>
                <a:gd name="connsiteY83" fmla="*/ 12601 h 12701"/>
                <a:gd name="connsiteX84" fmla="*/ 1162164 w 1622584"/>
                <a:gd name="connsiteY84" fmla="*/ 12601 h 12701"/>
                <a:gd name="connsiteX85" fmla="*/ 1149463 w 1622584"/>
                <a:gd name="connsiteY85" fmla="*/ 12601 h 12701"/>
                <a:gd name="connsiteX86" fmla="*/ 1143113 w 1622584"/>
                <a:gd name="connsiteY86" fmla="*/ 6250 h 12701"/>
                <a:gd name="connsiteX87" fmla="*/ 1149463 w 1622584"/>
                <a:gd name="connsiteY87" fmla="*/ -100 h 12701"/>
                <a:gd name="connsiteX88" fmla="*/ 1162164 w 1622584"/>
                <a:gd name="connsiteY88" fmla="*/ -100 h 12701"/>
                <a:gd name="connsiteX89" fmla="*/ 1168515 w 1622584"/>
                <a:gd name="connsiteY89" fmla="*/ 6250 h 12701"/>
                <a:gd name="connsiteX90" fmla="*/ 1162164 w 1622584"/>
                <a:gd name="connsiteY90" fmla="*/ 12601 h 12701"/>
                <a:gd name="connsiteX91" fmla="*/ 1124061 w 1622584"/>
                <a:gd name="connsiteY91" fmla="*/ 12601 h 12701"/>
                <a:gd name="connsiteX92" fmla="*/ 1111359 w 1622584"/>
                <a:gd name="connsiteY92" fmla="*/ 12601 h 12701"/>
                <a:gd name="connsiteX93" fmla="*/ 1105009 w 1622584"/>
                <a:gd name="connsiteY93" fmla="*/ 6250 h 12701"/>
                <a:gd name="connsiteX94" fmla="*/ 1111359 w 1622584"/>
                <a:gd name="connsiteY94" fmla="*/ -100 h 12701"/>
                <a:gd name="connsiteX95" fmla="*/ 1124061 w 1622584"/>
                <a:gd name="connsiteY95" fmla="*/ -100 h 12701"/>
                <a:gd name="connsiteX96" fmla="*/ 1130411 w 1622584"/>
                <a:gd name="connsiteY96" fmla="*/ 6250 h 12701"/>
                <a:gd name="connsiteX97" fmla="*/ 1124061 w 1622584"/>
                <a:gd name="connsiteY97" fmla="*/ 12601 h 12701"/>
                <a:gd name="connsiteX98" fmla="*/ 1085957 w 1622584"/>
                <a:gd name="connsiteY98" fmla="*/ 12601 h 12701"/>
                <a:gd name="connsiteX99" fmla="*/ 1073256 w 1622584"/>
                <a:gd name="connsiteY99" fmla="*/ 12601 h 12701"/>
                <a:gd name="connsiteX100" fmla="*/ 1066905 w 1622584"/>
                <a:gd name="connsiteY100" fmla="*/ 6250 h 12701"/>
                <a:gd name="connsiteX101" fmla="*/ 1073256 w 1622584"/>
                <a:gd name="connsiteY101" fmla="*/ -100 h 12701"/>
                <a:gd name="connsiteX102" fmla="*/ 1085957 w 1622584"/>
                <a:gd name="connsiteY102" fmla="*/ -100 h 12701"/>
                <a:gd name="connsiteX103" fmla="*/ 1092308 w 1622584"/>
                <a:gd name="connsiteY103" fmla="*/ 6250 h 12701"/>
                <a:gd name="connsiteX104" fmla="*/ 1085957 w 1622584"/>
                <a:gd name="connsiteY104" fmla="*/ 12601 h 12701"/>
                <a:gd name="connsiteX105" fmla="*/ 1047853 w 1622584"/>
                <a:gd name="connsiteY105" fmla="*/ 12601 h 12701"/>
                <a:gd name="connsiteX106" fmla="*/ 1035152 w 1622584"/>
                <a:gd name="connsiteY106" fmla="*/ 12601 h 12701"/>
                <a:gd name="connsiteX107" fmla="*/ 1028801 w 1622584"/>
                <a:gd name="connsiteY107" fmla="*/ 6250 h 12701"/>
                <a:gd name="connsiteX108" fmla="*/ 1035152 w 1622584"/>
                <a:gd name="connsiteY108" fmla="*/ -100 h 12701"/>
                <a:gd name="connsiteX109" fmla="*/ 1047853 w 1622584"/>
                <a:gd name="connsiteY109" fmla="*/ -100 h 12701"/>
                <a:gd name="connsiteX110" fmla="*/ 1054204 w 1622584"/>
                <a:gd name="connsiteY110" fmla="*/ 6250 h 12701"/>
                <a:gd name="connsiteX111" fmla="*/ 1047853 w 1622584"/>
                <a:gd name="connsiteY111" fmla="*/ 12601 h 12701"/>
                <a:gd name="connsiteX112" fmla="*/ 1009749 w 1622584"/>
                <a:gd name="connsiteY112" fmla="*/ 12601 h 12701"/>
                <a:gd name="connsiteX113" fmla="*/ 997048 w 1622584"/>
                <a:gd name="connsiteY113" fmla="*/ 12601 h 12701"/>
                <a:gd name="connsiteX114" fmla="*/ 990698 w 1622584"/>
                <a:gd name="connsiteY114" fmla="*/ 6250 h 12701"/>
                <a:gd name="connsiteX115" fmla="*/ 997048 w 1622584"/>
                <a:gd name="connsiteY115" fmla="*/ -100 h 12701"/>
                <a:gd name="connsiteX116" fmla="*/ 1009749 w 1622584"/>
                <a:gd name="connsiteY116" fmla="*/ -100 h 12701"/>
                <a:gd name="connsiteX117" fmla="*/ 1016100 w 1622584"/>
                <a:gd name="connsiteY117" fmla="*/ 6250 h 12701"/>
                <a:gd name="connsiteX118" fmla="*/ 1009749 w 1622584"/>
                <a:gd name="connsiteY118" fmla="*/ 12601 h 12701"/>
                <a:gd name="connsiteX119" fmla="*/ 971646 w 1622584"/>
                <a:gd name="connsiteY119" fmla="*/ 12601 h 12701"/>
                <a:gd name="connsiteX120" fmla="*/ 958944 w 1622584"/>
                <a:gd name="connsiteY120" fmla="*/ 12601 h 12701"/>
                <a:gd name="connsiteX121" fmla="*/ 952594 w 1622584"/>
                <a:gd name="connsiteY121" fmla="*/ 6250 h 12701"/>
                <a:gd name="connsiteX122" fmla="*/ 958944 w 1622584"/>
                <a:gd name="connsiteY122" fmla="*/ -100 h 12701"/>
                <a:gd name="connsiteX123" fmla="*/ 971646 w 1622584"/>
                <a:gd name="connsiteY123" fmla="*/ -100 h 12701"/>
                <a:gd name="connsiteX124" fmla="*/ 977996 w 1622584"/>
                <a:gd name="connsiteY124" fmla="*/ 6250 h 12701"/>
                <a:gd name="connsiteX125" fmla="*/ 971646 w 1622584"/>
                <a:gd name="connsiteY125" fmla="*/ 12601 h 12701"/>
                <a:gd name="connsiteX126" fmla="*/ 933542 w 1622584"/>
                <a:gd name="connsiteY126" fmla="*/ 12601 h 12701"/>
                <a:gd name="connsiteX127" fmla="*/ 920841 w 1622584"/>
                <a:gd name="connsiteY127" fmla="*/ 12601 h 12701"/>
                <a:gd name="connsiteX128" fmla="*/ 914490 w 1622584"/>
                <a:gd name="connsiteY128" fmla="*/ 6250 h 12701"/>
                <a:gd name="connsiteX129" fmla="*/ 920841 w 1622584"/>
                <a:gd name="connsiteY129" fmla="*/ -100 h 12701"/>
                <a:gd name="connsiteX130" fmla="*/ 933542 w 1622584"/>
                <a:gd name="connsiteY130" fmla="*/ -100 h 12701"/>
                <a:gd name="connsiteX131" fmla="*/ 939893 w 1622584"/>
                <a:gd name="connsiteY131" fmla="*/ 6250 h 12701"/>
                <a:gd name="connsiteX132" fmla="*/ 933542 w 1622584"/>
                <a:gd name="connsiteY132" fmla="*/ 12601 h 12701"/>
                <a:gd name="connsiteX133" fmla="*/ 895438 w 1622584"/>
                <a:gd name="connsiteY133" fmla="*/ 12601 h 12701"/>
                <a:gd name="connsiteX134" fmla="*/ 882737 w 1622584"/>
                <a:gd name="connsiteY134" fmla="*/ 12601 h 12701"/>
                <a:gd name="connsiteX135" fmla="*/ 876386 w 1622584"/>
                <a:gd name="connsiteY135" fmla="*/ 6250 h 12701"/>
                <a:gd name="connsiteX136" fmla="*/ 882737 w 1622584"/>
                <a:gd name="connsiteY136" fmla="*/ -100 h 12701"/>
                <a:gd name="connsiteX137" fmla="*/ 895438 w 1622584"/>
                <a:gd name="connsiteY137" fmla="*/ -100 h 12701"/>
                <a:gd name="connsiteX138" fmla="*/ 901789 w 1622584"/>
                <a:gd name="connsiteY138" fmla="*/ 6250 h 12701"/>
                <a:gd name="connsiteX139" fmla="*/ 895438 w 1622584"/>
                <a:gd name="connsiteY139" fmla="*/ 12601 h 12701"/>
                <a:gd name="connsiteX140" fmla="*/ 857334 w 1622584"/>
                <a:gd name="connsiteY140" fmla="*/ 12601 h 12701"/>
                <a:gd name="connsiteX141" fmla="*/ 844633 w 1622584"/>
                <a:gd name="connsiteY141" fmla="*/ 12601 h 12701"/>
                <a:gd name="connsiteX142" fmla="*/ 838283 w 1622584"/>
                <a:gd name="connsiteY142" fmla="*/ 6250 h 12701"/>
                <a:gd name="connsiteX143" fmla="*/ 844633 w 1622584"/>
                <a:gd name="connsiteY143" fmla="*/ -100 h 12701"/>
                <a:gd name="connsiteX144" fmla="*/ 857334 w 1622584"/>
                <a:gd name="connsiteY144" fmla="*/ -100 h 12701"/>
                <a:gd name="connsiteX145" fmla="*/ 863685 w 1622584"/>
                <a:gd name="connsiteY145" fmla="*/ 6250 h 12701"/>
                <a:gd name="connsiteX146" fmla="*/ 857334 w 1622584"/>
                <a:gd name="connsiteY146" fmla="*/ 12601 h 12701"/>
                <a:gd name="connsiteX147" fmla="*/ 819231 w 1622584"/>
                <a:gd name="connsiteY147" fmla="*/ 12601 h 12701"/>
                <a:gd name="connsiteX148" fmla="*/ 806529 w 1622584"/>
                <a:gd name="connsiteY148" fmla="*/ 12601 h 12701"/>
                <a:gd name="connsiteX149" fmla="*/ 800179 w 1622584"/>
                <a:gd name="connsiteY149" fmla="*/ 6250 h 12701"/>
                <a:gd name="connsiteX150" fmla="*/ 806529 w 1622584"/>
                <a:gd name="connsiteY150" fmla="*/ -100 h 12701"/>
                <a:gd name="connsiteX151" fmla="*/ 819231 w 1622584"/>
                <a:gd name="connsiteY151" fmla="*/ -100 h 12701"/>
                <a:gd name="connsiteX152" fmla="*/ 825581 w 1622584"/>
                <a:gd name="connsiteY152" fmla="*/ 6250 h 12701"/>
                <a:gd name="connsiteX153" fmla="*/ 819231 w 1622584"/>
                <a:gd name="connsiteY153" fmla="*/ 12601 h 12701"/>
                <a:gd name="connsiteX154" fmla="*/ 781127 w 1622584"/>
                <a:gd name="connsiteY154" fmla="*/ 12601 h 12701"/>
                <a:gd name="connsiteX155" fmla="*/ 768426 w 1622584"/>
                <a:gd name="connsiteY155" fmla="*/ 12601 h 12701"/>
                <a:gd name="connsiteX156" fmla="*/ 762075 w 1622584"/>
                <a:gd name="connsiteY156" fmla="*/ 6250 h 12701"/>
                <a:gd name="connsiteX157" fmla="*/ 768426 w 1622584"/>
                <a:gd name="connsiteY157" fmla="*/ -100 h 12701"/>
                <a:gd name="connsiteX158" fmla="*/ 781127 w 1622584"/>
                <a:gd name="connsiteY158" fmla="*/ -100 h 12701"/>
                <a:gd name="connsiteX159" fmla="*/ 787478 w 1622584"/>
                <a:gd name="connsiteY159" fmla="*/ 6250 h 12701"/>
                <a:gd name="connsiteX160" fmla="*/ 781127 w 1622584"/>
                <a:gd name="connsiteY160" fmla="*/ 12601 h 12701"/>
                <a:gd name="connsiteX161" fmla="*/ 743023 w 1622584"/>
                <a:gd name="connsiteY161" fmla="*/ 12601 h 12701"/>
                <a:gd name="connsiteX162" fmla="*/ 730322 w 1622584"/>
                <a:gd name="connsiteY162" fmla="*/ 12601 h 12701"/>
                <a:gd name="connsiteX163" fmla="*/ 723971 w 1622584"/>
                <a:gd name="connsiteY163" fmla="*/ 6250 h 12701"/>
                <a:gd name="connsiteX164" fmla="*/ 730322 w 1622584"/>
                <a:gd name="connsiteY164" fmla="*/ -100 h 12701"/>
                <a:gd name="connsiteX165" fmla="*/ 743023 w 1622584"/>
                <a:gd name="connsiteY165" fmla="*/ -100 h 12701"/>
                <a:gd name="connsiteX166" fmla="*/ 749374 w 1622584"/>
                <a:gd name="connsiteY166" fmla="*/ 6250 h 12701"/>
                <a:gd name="connsiteX167" fmla="*/ 743023 w 1622584"/>
                <a:gd name="connsiteY167" fmla="*/ 12601 h 12701"/>
                <a:gd name="connsiteX168" fmla="*/ 704919 w 1622584"/>
                <a:gd name="connsiteY168" fmla="*/ 12601 h 12701"/>
                <a:gd name="connsiteX169" fmla="*/ 692218 w 1622584"/>
                <a:gd name="connsiteY169" fmla="*/ 12601 h 12701"/>
                <a:gd name="connsiteX170" fmla="*/ 685868 w 1622584"/>
                <a:gd name="connsiteY170" fmla="*/ 6250 h 12701"/>
                <a:gd name="connsiteX171" fmla="*/ 692218 w 1622584"/>
                <a:gd name="connsiteY171" fmla="*/ -100 h 12701"/>
                <a:gd name="connsiteX172" fmla="*/ 704919 w 1622584"/>
                <a:gd name="connsiteY172" fmla="*/ -100 h 12701"/>
                <a:gd name="connsiteX173" fmla="*/ 711270 w 1622584"/>
                <a:gd name="connsiteY173" fmla="*/ 6250 h 12701"/>
                <a:gd name="connsiteX174" fmla="*/ 704919 w 1622584"/>
                <a:gd name="connsiteY174" fmla="*/ 12601 h 12701"/>
                <a:gd name="connsiteX175" fmla="*/ 666816 w 1622584"/>
                <a:gd name="connsiteY175" fmla="*/ 12601 h 12701"/>
                <a:gd name="connsiteX176" fmla="*/ 654114 w 1622584"/>
                <a:gd name="connsiteY176" fmla="*/ 12601 h 12701"/>
                <a:gd name="connsiteX177" fmla="*/ 647764 w 1622584"/>
                <a:gd name="connsiteY177" fmla="*/ 6250 h 12701"/>
                <a:gd name="connsiteX178" fmla="*/ 654114 w 1622584"/>
                <a:gd name="connsiteY178" fmla="*/ -100 h 12701"/>
                <a:gd name="connsiteX179" fmla="*/ 666816 w 1622584"/>
                <a:gd name="connsiteY179" fmla="*/ -100 h 12701"/>
                <a:gd name="connsiteX180" fmla="*/ 673166 w 1622584"/>
                <a:gd name="connsiteY180" fmla="*/ 6250 h 12701"/>
                <a:gd name="connsiteX181" fmla="*/ 666816 w 1622584"/>
                <a:gd name="connsiteY181" fmla="*/ 12601 h 12701"/>
                <a:gd name="connsiteX182" fmla="*/ 628712 w 1622584"/>
                <a:gd name="connsiteY182" fmla="*/ 12601 h 12701"/>
                <a:gd name="connsiteX183" fmla="*/ 616011 w 1622584"/>
                <a:gd name="connsiteY183" fmla="*/ 12601 h 12701"/>
                <a:gd name="connsiteX184" fmla="*/ 609660 w 1622584"/>
                <a:gd name="connsiteY184" fmla="*/ 6250 h 12701"/>
                <a:gd name="connsiteX185" fmla="*/ 616011 w 1622584"/>
                <a:gd name="connsiteY185" fmla="*/ -100 h 12701"/>
                <a:gd name="connsiteX186" fmla="*/ 628712 w 1622584"/>
                <a:gd name="connsiteY186" fmla="*/ -100 h 12701"/>
                <a:gd name="connsiteX187" fmla="*/ 635063 w 1622584"/>
                <a:gd name="connsiteY187" fmla="*/ 6250 h 12701"/>
                <a:gd name="connsiteX188" fmla="*/ 628712 w 1622584"/>
                <a:gd name="connsiteY188" fmla="*/ 12601 h 12701"/>
                <a:gd name="connsiteX189" fmla="*/ 590608 w 1622584"/>
                <a:gd name="connsiteY189" fmla="*/ 12601 h 12701"/>
                <a:gd name="connsiteX190" fmla="*/ 577907 w 1622584"/>
                <a:gd name="connsiteY190" fmla="*/ 12601 h 12701"/>
                <a:gd name="connsiteX191" fmla="*/ 571556 w 1622584"/>
                <a:gd name="connsiteY191" fmla="*/ 6250 h 12701"/>
                <a:gd name="connsiteX192" fmla="*/ 577907 w 1622584"/>
                <a:gd name="connsiteY192" fmla="*/ -100 h 12701"/>
                <a:gd name="connsiteX193" fmla="*/ 590608 w 1622584"/>
                <a:gd name="connsiteY193" fmla="*/ -100 h 12701"/>
                <a:gd name="connsiteX194" fmla="*/ 596959 w 1622584"/>
                <a:gd name="connsiteY194" fmla="*/ 6250 h 12701"/>
                <a:gd name="connsiteX195" fmla="*/ 590608 w 1622584"/>
                <a:gd name="connsiteY195" fmla="*/ 12601 h 12701"/>
                <a:gd name="connsiteX196" fmla="*/ 552504 w 1622584"/>
                <a:gd name="connsiteY196" fmla="*/ 12601 h 12701"/>
                <a:gd name="connsiteX197" fmla="*/ 539803 w 1622584"/>
                <a:gd name="connsiteY197" fmla="*/ 12601 h 12701"/>
                <a:gd name="connsiteX198" fmla="*/ 533453 w 1622584"/>
                <a:gd name="connsiteY198" fmla="*/ 6250 h 12701"/>
                <a:gd name="connsiteX199" fmla="*/ 539803 w 1622584"/>
                <a:gd name="connsiteY199" fmla="*/ -100 h 12701"/>
                <a:gd name="connsiteX200" fmla="*/ 552504 w 1622584"/>
                <a:gd name="connsiteY200" fmla="*/ -100 h 12701"/>
                <a:gd name="connsiteX201" fmla="*/ 558855 w 1622584"/>
                <a:gd name="connsiteY201" fmla="*/ 6250 h 12701"/>
                <a:gd name="connsiteX202" fmla="*/ 552504 w 1622584"/>
                <a:gd name="connsiteY202" fmla="*/ 12601 h 12701"/>
                <a:gd name="connsiteX203" fmla="*/ 514401 w 1622584"/>
                <a:gd name="connsiteY203" fmla="*/ 12601 h 12701"/>
                <a:gd name="connsiteX204" fmla="*/ 501699 w 1622584"/>
                <a:gd name="connsiteY204" fmla="*/ 12601 h 12701"/>
                <a:gd name="connsiteX205" fmla="*/ 495349 w 1622584"/>
                <a:gd name="connsiteY205" fmla="*/ 6250 h 12701"/>
                <a:gd name="connsiteX206" fmla="*/ 501699 w 1622584"/>
                <a:gd name="connsiteY206" fmla="*/ -100 h 12701"/>
                <a:gd name="connsiteX207" fmla="*/ 514401 w 1622584"/>
                <a:gd name="connsiteY207" fmla="*/ -100 h 12701"/>
                <a:gd name="connsiteX208" fmla="*/ 520751 w 1622584"/>
                <a:gd name="connsiteY208" fmla="*/ 6250 h 12701"/>
                <a:gd name="connsiteX209" fmla="*/ 514401 w 1622584"/>
                <a:gd name="connsiteY209" fmla="*/ 12601 h 12701"/>
                <a:gd name="connsiteX210" fmla="*/ 476297 w 1622584"/>
                <a:gd name="connsiteY210" fmla="*/ 12601 h 12701"/>
                <a:gd name="connsiteX211" fmla="*/ 463596 w 1622584"/>
                <a:gd name="connsiteY211" fmla="*/ 12601 h 12701"/>
                <a:gd name="connsiteX212" fmla="*/ 457245 w 1622584"/>
                <a:gd name="connsiteY212" fmla="*/ 6250 h 12701"/>
                <a:gd name="connsiteX213" fmla="*/ 463596 w 1622584"/>
                <a:gd name="connsiteY213" fmla="*/ -100 h 12701"/>
                <a:gd name="connsiteX214" fmla="*/ 476297 w 1622584"/>
                <a:gd name="connsiteY214" fmla="*/ -100 h 12701"/>
                <a:gd name="connsiteX215" fmla="*/ 482648 w 1622584"/>
                <a:gd name="connsiteY215" fmla="*/ 6250 h 12701"/>
                <a:gd name="connsiteX216" fmla="*/ 476297 w 1622584"/>
                <a:gd name="connsiteY216" fmla="*/ 12601 h 12701"/>
                <a:gd name="connsiteX217" fmla="*/ 438193 w 1622584"/>
                <a:gd name="connsiteY217" fmla="*/ 12601 h 12701"/>
                <a:gd name="connsiteX218" fmla="*/ 425492 w 1622584"/>
                <a:gd name="connsiteY218" fmla="*/ 12601 h 12701"/>
                <a:gd name="connsiteX219" fmla="*/ 419141 w 1622584"/>
                <a:gd name="connsiteY219" fmla="*/ 6250 h 12701"/>
                <a:gd name="connsiteX220" fmla="*/ 425492 w 1622584"/>
                <a:gd name="connsiteY220" fmla="*/ -100 h 12701"/>
                <a:gd name="connsiteX221" fmla="*/ 438193 w 1622584"/>
                <a:gd name="connsiteY221" fmla="*/ -100 h 12701"/>
                <a:gd name="connsiteX222" fmla="*/ 444544 w 1622584"/>
                <a:gd name="connsiteY222" fmla="*/ 6250 h 12701"/>
                <a:gd name="connsiteX223" fmla="*/ 438193 w 1622584"/>
                <a:gd name="connsiteY223" fmla="*/ 12601 h 12701"/>
                <a:gd name="connsiteX224" fmla="*/ 400089 w 1622584"/>
                <a:gd name="connsiteY224" fmla="*/ 12601 h 12701"/>
                <a:gd name="connsiteX225" fmla="*/ 387388 w 1622584"/>
                <a:gd name="connsiteY225" fmla="*/ 12601 h 12701"/>
                <a:gd name="connsiteX226" fmla="*/ 381038 w 1622584"/>
                <a:gd name="connsiteY226" fmla="*/ 6250 h 12701"/>
                <a:gd name="connsiteX227" fmla="*/ 387388 w 1622584"/>
                <a:gd name="connsiteY227" fmla="*/ -100 h 12701"/>
                <a:gd name="connsiteX228" fmla="*/ 400089 w 1622584"/>
                <a:gd name="connsiteY228" fmla="*/ -100 h 12701"/>
                <a:gd name="connsiteX229" fmla="*/ 406440 w 1622584"/>
                <a:gd name="connsiteY229" fmla="*/ 6250 h 12701"/>
                <a:gd name="connsiteX230" fmla="*/ 400089 w 1622584"/>
                <a:gd name="connsiteY230" fmla="*/ 12601 h 12701"/>
                <a:gd name="connsiteX231" fmla="*/ 361986 w 1622584"/>
                <a:gd name="connsiteY231" fmla="*/ 12601 h 12701"/>
                <a:gd name="connsiteX232" fmla="*/ 349284 w 1622584"/>
                <a:gd name="connsiteY232" fmla="*/ 12601 h 12701"/>
                <a:gd name="connsiteX233" fmla="*/ 342934 w 1622584"/>
                <a:gd name="connsiteY233" fmla="*/ 6250 h 12701"/>
                <a:gd name="connsiteX234" fmla="*/ 349284 w 1622584"/>
                <a:gd name="connsiteY234" fmla="*/ -100 h 12701"/>
                <a:gd name="connsiteX235" fmla="*/ 361986 w 1622584"/>
                <a:gd name="connsiteY235" fmla="*/ -100 h 12701"/>
                <a:gd name="connsiteX236" fmla="*/ 368336 w 1622584"/>
                <a:gd name="connsiteY236" fmla="*/ 6250 h 12701"/>
                <a:gd name="connsiteX237" fmla="*/ 361986 w 1622584"/>
                <a:gd name="connsiteY237" fmla="*/ 12601 h 12701"/>
                <a:gd name="connsiteX238" fmla="*/ 323882 w 1622584"/>
                <a:gd name="connsiteY238" fmla="*/ 12601 h 12701"/>
                <a:gd name="connsiteX239" fmla="*/ 311181 w 1622584"/>
                <a:gd name="connsiteY239" fmla="*/ 12601 h 12701"/>
                <a:gd name="connsiteX240" fmla="*/ 304830 w 1622584"/>
                <a:gd name="connsiteY240" fmla="*/ 6250 h 12701"/>
                <a:gd name="connsiteX241" fmla="*/ 311181 w 1622584"/>
                <a:gd name="connsiteY241" fmla="*/ -100 h 12701"/>
                <a:gd name="connsiteX242" fmla="*/ 323882 w 1622584"/>
                <a:gd name="connsiteY242" fmla="*/ -100 h 12701"/>
                <a:gd name="connsiteX243" fmla="*/ 330233 w 1622584"/>
                <a:gd name="connsiteY243" fmla="*/ 6250 h 12701"/>
                <a:gd name="connsiteX244" fmla="*/ 323882 w 1622584"/>
                <a:gd name="connsiteY244" fmla="*/ 12601 h 12701"/>
                <a:gd name="connsiteX245" fmla="*/ 285778 w 1622584"/>
                <a:gd name="connsiteY245" fmla="*/ 12601 h 12701"/>
                <a:gd name="connsiteX246" fmla="*/ 273077 w 1622584"/>
                <a:gd name="connsiteY246" fmla="*/ 12601 h 12701"/>
                <a:gd name="connsiteX247" fmla="*/ 266726 w 1622584"/>
                <a:gd name="connsiteY247" fmla="*/ 6250 h 12701"/>
                <a:gd name="connsiteX248" fmla="*/ 273077 w 1622584"/>
                <a:gd name="connsiteY248" fmla="*/ -100 h 12701"/>
                <a:gd name="connsiteX249" fmla="*/ 285778 w 1622584"/>
                <a:gd name="connsiteY249" fmla="*/ -100 h 12701"/>
                <a:gd name="connsiteX250" fmla="*/ 292129 w 1622584"/>
                <a:gd name="connsiteY250" fmla="*/ 6250 h 12701"/>
                <a:gd name="connsiteX251" fmla="*/ 285778 w 1622584"/>
                <a:gd name="connsiteY251" fmla="*/ 12601 h 12701"/>
                <a:gd name="connsiteX252" fmla="*/ 247674 w 1622584"/>
                <a:gd name="connsiteY252" fmla="*/ 12601 h 12701"/>
                <a:gd name="connsiteX253" fmla="*/ 234973 w 1622584"/>
                <a:gd name="connsiteY253" fmla="*/ 12601 h 12701"/>
                <a:gd name="connsiteX254" fmla="*/ 228623 w 1622584"/>
                <a:gd name="connsiteY254" fmla="*/ 6250 h 12701"/>
                <a:gd name="connsiteX255" fmla="*/ 234973 w 1622584"/>
                <a:gd name="connsiteY255" fmla="*/ -100 h 12701"/>
                <a:gd name="connsiteX256" fmla="*/ 247674 w 1622584"/>
                <a:gd name="connsiteY256" fmla="*/ -100 h 12701"/>
                <a:gd name="connsiteX257" fmla="*/ 254025 w 1622584"/>
                <a:gd name="connsiteY257" fmla="*/ 6250 h 12701"/>
                <a:gd name="connsiteX258" fmla="*/ 247674 w 1622584"/>
                <a:gd name="connsiteY258" fmla="*/ 12601 h 12701"/>
                <a:gd name="connsiteX259" fmla="*/ 209571 w 1622584"/>
                <a:gd name="connsiteY259" fmla="*/ 12601 h 12701"/>
                <a:gd name="connsiteX260" fmla="*/ 196869 w 1622584"/>
                <a:gd name="connsiteY260" fmla="*/ 12601 h 12701"/>
                <a:gd name="connsiteX261" fmla="*/ 190519 w 1622584"/>
                <a:gd name="connsiteY261" fmla="*/ 6250 h 12701"/>
                <a:gd name="connsiteX262" fmla="*/ 196869 w 1622584"/>
                <a:gd name="connsiteY262" fmla="*/ -100 h 12701"/>
                <a:gd name="connsiteX263" fmla="*/ 209571 w 1622584"/>
                <a:gd name="connsiteY263" fmla="*/ -100 h 12701"/>
                <a:gd name="connsiteX264" fmla="*/ 215921 w 1622584"/>
                <a:gd name="connsiteY264" fmla="*/ 6250 h 12701"/>
                <a:gd name="connsiteX265" fmla="*/ 209571 w 1622584"/>
                <a:gd name="connsiteY265" fmla="*/ 12601 h 12701"/>
                <a:gd name="connsiteX266" fmla="*/ 171467 w 1622584"/>
                <a:gd name="connsiteY266" fmla="*/ 12601 h 12701"/>
                <a:gd name="connsiteX267" fmla="*/ 158766 w 1622584"/>
                <a:gd name="connsiteY267" fmla="*/ 12601 h 12701"/>
                <a:gd name="connsiteX268" fmla="*/ 152415 w 1622584"/>
                <a:gd name="connsiteY268" fmla="*/ 6250 h 12701"/>
                <a:gd name="connsiteX269" fmla="*/ 158766 w 1622584"/>
                <a:gd name="connsiteY269" fmla="*/ -100 h 12701"/>
                <a:gd name="connsiteX270" fmla="*/ 171467 w 1622584"/>
                <a:gd name="connsiteY270" fmla="*/ -100 h 12701"/>
                <a:gd name="connsiteX271" fmla="*/ 177818 w 1622584"/>
                <a:gd name="connsiteY271" fmla="*/ 6250 h 12701"/>
                <a:gd name="connsiteX272" fmla="*/ 171467 w 1622584"/>
                <a:gd name="connsiteY272" fmla="*/ 12601 h 12701"/>
                <a:gd name="connsiteX273" fmla="*/ 133363 w 1622584"/>
                <a:gd name="connsiteY273" fmla="*/ 12601 h 12701"/>
                <a:gd name="connsiteX274" fmla="*/ 120662 w 1622584"/>
                <a:gd name="connsiteY274" fmla="*/ 12601 h 12701"/>
                <a:gd name="connsiteX275" fmla="*/ 114311 w 1622584"/>
                <a:gd name="connsiteY275" fmla="*/ 6250 h 12701"/>
                <a:gd name="connsiteX276" fmla="*/ 120662 w 1622584"/>
                <a:gd name="connsiteY276" fmla="*/ -100 h 12701"/>
                <a:gd name="connsiteX277" fmla="*/ 133363 w 1622584"/>
                <a:gd name="connsiteY277" fmla="*/ -100 h 12701"/>
                <a:gd name="connsiteX278" fmla="*/ 139714 w 1622584"/>
                <a:gd name="connsiteY278" fmla="*/ 6250 h 12701"/>
                <a:gd name="connsiteX279" fmla="*/ 133363 w 1622584"/>
                <a:gd name="connsiteY279" fmla="*/ 12601 h 12701"/>
                <a:gd name="connsiteX280" fmla="*/ 95259 w 1622584"/>
                <a:gd name="connsiteY280" fmla="*/ 12601 h 12701"/>
                <a:gd name="connsiteX281" fmla="*/ 82558 w 1622584"/>
                <a:gd name="connsiteY281" fmla="*/ 12601 h 12701"/>
                <a:gd name="connsiteX282" fmla="*/ 76208 w 1622584"/>
                <a:gd name="connsiteY282" fmla="*/ 6250 h 12701"/>
                <a:gd name="connsiteX283" fmla="*/ 82558 w 1622584"/>
                <a:gd name="connsiteY283" fmla="*/ -100 h 12701"/>
                <a:gd name="connsiteX284" fmla="*/ 95259 w 1622584"/>
                <a:gd name="connsiteY284" fmla="*/ -100 h 12701"/>
                <a:gd name="connsiteX285" fmla="*/ 101610 w 1622584"/>
                <a:gd name="connsiteY285" fmla="*/ 6250 h 12701"/>
                <a:gd name="connsiteX286" fmla="*/ 95259 w 1622584"/>
                <a:gd name="connsiteY286" fmla="*/ 12601 h 12701"/>
                <a:gd name="connsiteX287" fmla="*/ 57156 w 1622584"/>
                <a:gd name="connsiteY287" fmla="*/ 12601 h 12701"/>
                <a:gd name="connsiteX288" fmla="*/ 44454 w 1622584"/>
                <a:gd name="connsiteY288" fmla="*/ 12601 h 12701"/>
                <a:gd name="connsiteX289" fmla="*/ 38104 w 1622584"/>
                <a:gd name="connsiteY289" fmla="*/ 6250 h 12701"/>
                <a:gd name="connsiteX290" fmla="*/ 44454 w 1622584"/>
                <a:gd name="connsiteY290" fmla="*/ -100 h 12701"/>
                <a:gd name="connsiteX291" fmla="*/ 57156 w 1622584"/>
                <a:gd name="connsiteY291" fmla="*/ -100 h 12701"/>
                <a:gd name="connsiteX292" fmla="*/ 63506 w 1622584"/>
                <a:gd name="connsiteY292" fmla="*/ 6250 h 12701"/>
                <a:gd name="connsiteX293" fmla="*/ 57156 w 1622584"/>
                <a:gd name="connsiteY293" fmla="*/ 12601 h 12701"/>
                <a:gd name="connsiteX294" fmla="*/ 19052 w 1622584"/>
                <a:gd name="connsiteY294" fmla="*/ 12601 h 12701"/>
                <a:gd name="connsiteX295" fmla="*/ 6351 w 1622584"/>
                <a:gd name="connsiteY295" fmla="*/ 12601 h 12701"/>
                <a:gd name="connsiteX296" fmla="*/ 0 w 1622584"/>
                <a:gd name="connsiteY296" fmla="*/ 6250 h 12701"/>
                <a:gd name="connsiteX297" fmla="*/ 6351 w 1622584"/>
                <a:gd name="connsiteY297" fmla="*/ -100 h 12701"/>
                <a:gd name="connsiteX298" fmla="*/ 19052 w 1622584"/>
                <a:gd name="connsiteY298" fmla="*/ -100 h 12701"/>
                <a:gd name="connsiteX299" fmla="*/ 25403 w 1622584"/>
                <a:gd name="connsiteY299" fmla="*/ 6250 h 12701"/>
                <a:gd name="connsiteX300" fmla="*/ 19052 w 1622584"/>
                <a:gd name="connsiteY300" fmla="*/ 12601 h 1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622584" h="12701">
                  <a:moveTo>
                    <a:pt x="1616234" y="12601"/>
                  </a:moveTo>
                  <a:lnTo>
                    <a:pt x="1606708" y="12601"/>
                  </a:lnTo>
                  <a:cubicBezTo>
                    <a:pt x="1603201" y="12601"/>
                    <a:pt x="1600358" y="9758"/>
                    <a:pt x="1600358" y="6250"/>
                  </a:cubicBezTo>
                  <a:cubicBezTo>
                    <a:pt x="1600358" y="2743"/>
                    <a:pt x="1603201" y="-100"/>
                    <a:pt x="1606708" y="-100"/>
                  </a:cubicBezTo>
                  <a:lnTo>
                    <a:pt x="1616234" y="-100"/>
                  </a:lnTo>
                  <a:cubicBezTo>
                    <a:pt x="1619741" y="-100"/>
                    <a:pt x="1622585" y="2743"/>
                    <a:pt x="1622585" y="6250"/>
                  </a:cubicBezTo>
                  <a:cubicBezTo>
                    <a:pt x="1622585" y="9758"/>
                    <a:pt x="1619741" y="12601"/>
                    <a:pt x="1616234" y="12601"/>
                  </a:cubicBezTo>
                  <a:close/>
                  <a:moveTo>
                    <a:pt x="1581306" y="12601"/>
                  </a:moveTo>
                  <a:lnTo>
                    <a:pt x="1568604" y="12601"/>
                  </a:lnTo>
                  <a:cubicBezTo>
                    <a:pt x="1565097" y="12601"/>
                    <a:pt x="1562254" y="9758"/>
                    <a:pt x="1562254" y="6250"/>
                  </a:cubicBezTo>
                  <a:cubicBezTo>
                    <a:pt x="1562254" y="2743"/>
                    <a:pt x="1565097" y="-100"/>
                    <a:pt x="1568604" y="-100"/>
                  </a:cubicBezTo>
                  <a:lnTo>
                    <a:pt x="1581306" y="-100"/>
                  </a:lnTo>
                  <a:cubicBezTo>
                    <a:pt x="1584813" y="-100"/>
                    <a:pt x="1587656" y="2743"/>
                    <a:pt x="1587656" y="6250"/>
                  </a:cubicBezTo>
                  <a:cubicBezTo>
                    <a:pt x="1587656" y="9758"/>
                    <a:pt x="1584813" y="12601"/>
                    <a:pt x="1581306" y="12601"/>
                  </a:cubicBezTo>
                  <a:close/>
                  <a:moveTo>
                    <a:pt x="1543202" y="12601"/>
                  </a:moveTo>
                  <a:lnTo>
                    <a:pt x="1530501" y="12601"/>
                  </a:lnTo>
                  <a:cubicBezTo>
                    <a:pt x="1526994" y="12601"/>
                    <a:pt x="1524150" y="9758"/>
                    <a:pt x="1524150" y="6250"/>
                  </a:cubicBezTo>
                  <a:cubicBezTo>
                    <a:pt x="1524150" y="2743"/>
                    <a:pt x="1526994" y="-100"/>
                    <a:pt x="1530501" y="-100"/>
                  </a:cubicBezTo>
                  <a:lnTo>
                    <a:pt x="1543202" y="-100"/>
                  </a:lnTo>
                  <a:cubicBezTo>
                    <a:pt x="1546709" y="-100"/>
                    <a:pt x="1549553" y="2743"/>
                    <a:pt x="1549553" y="6250"/>
                  </a:cubicBezTo>
                  <a:cubicBezTo>
                    <a:pt x="1549553" y="9758"/>
                    <a:pt x="1546709" y="12601"/>
                    <a:pt x="1543202" y="12601"/>
                  </a:cubicBezTo>
                  <a:close/>
                  <a:moveTo>
                    <a:pt x="1505098" y="12601"/>
                  </a:moveTo>
                  <a:lnTo>
                    <a:pt x="1492397" y="12601"/>
                  </a:lnTo>
                  <a:cubicBezTo>
                    <a:pt x="1488890" y="12601"/>
                    <a:pt x="1486046" y="9758"/>
                    <a:pt x="1486046" y="6250"/>
                  </a:cubicBezTo>
                  <a:cubicBezTo>
                    <a:pt x="1486046" y="2743"/>
                    <a:pt x="1488890" y="-100"/>
                    <a:pt x="1492397" y="-100"/>
                  </a:cubicBezTo>
                  <a:lnTo>
                    <a:pt x="1505098" y="-100"/>
                  </a:lnTo>
                  <a:cubicBezTo>
                    <a:pt x="1508605" y="-100"/>
                    <a:pt x="1511449" y="2743"/>
                    <a:pt x="1511449" y="6250"/>
                  </a:cubicBezTo>
                  <a:cubicBezTo>
                    <a:pt x="1511449" y="9758"/>
                    <a:pt x="1508605" y="12601"/>
                    <a:pt x="1505098" y="12601"/>
                  </a:cubicBezTo>
                  <a:close/>
                  <a:moveTo>
                    <a:pt x="1466994" y="12601"/>
                  </a:moveTo>
                  <a:lnTo>
                    <a:pt x="1454293" y="12601"/>
                  </a:lnTo>
                  <a:cubicBezTo>
                    <a:pt x="1450786" y="12601"/>
                    <a:pt x="1447943" y="9758"/>
                    <a:pt x="1447943" y="6250"/>
                  </a:cubicBezTo>
                  <a:cubicBezTo>
                    <a:pt x="1447943" y="2743"/>
                    <a:pt x="1450786" y="-100"/>
                    <a:pt x="1454293" y="-100"/>
                  </a:cubicBezTo>
                  <a:lnTo>
                    <a:pt x="1466994" y="-100"/>
                  </a:lnTo>
                  <a:cubicBezTo>
                    <a:pt x="1470502" y="-100"/>
                    <a:pt x="1473345" y="2743"/>
                    <a:pt x="1473345" y="6250"/>
                  </a:cubicBezTo>
                  <a:cubicBezTo>
                    <a:pt x="1473345" y="9758"/>
                    <a:pt x="1470502" y="12601"/>
                    <a:pt x="1466994" y="12601"/>
                  </a:cubicBezTo>
                  <a:close/>
                  <a:moveTo>
                    <a:pt x="1428891" y="12601"/>
                  </a:moveTo>
                  <a:lnTo>
                    <a:pt x="1416189" y="12601"/>
                  </a:lnTo>
                  <a:cubicBezTo>
                    <a:pt x="1412682" y="12601"/>
                    <a:pt x="1409839" y="9758"/>
                    <a:pt x="1409839" y="6250"/>
                  </a:cubicBezTo>
                  <a:cubicBezTo>
                    <a:pt x="1409839" y="2743"/>
                    <a:pt x="1412682" y="-100"/>
                    <a:pt x="1416189" y="-100"/>
                  </a:cubicBezTo>
                  <a:lnTo>
                    <a:pt x="1428891" y="-100"/>
                  </a:lnTo>
                  <a:cubicBezTo>
                    <a:pt x="1432398" y="-100"/>
                    <a:pt x="1435241" y="2743"/>
                    <a:pt x="1435241" y="6250"/>
                  </a:cubicBezTo>
                  <a:cubicBezTo>
                    <a:pt x="1435241" y="9758"/>
                    <a:pt x="1432398" y="12601"/>
                    <a:pt x="1428891" y="12601"/>
                  </a:cubicBezTo>
                  <a:close/>
                  <a:moveTo>
                    <a:pt x="1390787" y="12601"/>
                  </a:moveTo>
                  <a:lnTo>
                    <a:pt x="1378086" y="12601"/>
                  </a:lnTo>
                  <a:cubicBezTo>
                    <a:pt x="1374579" y="12601"/>
                    <a:pt x="1371735" y="9758"/>
                    <a:pt x="1371735" y="6250"/>
                  </a:cubicBezTo>
                  <a:cubicBezTo>
                    <a:pt x="1371735" y="2743"/>
                    <a:pt x="1374579" y="-100"/>
                    <a:pt x="1378086" y="-100"/>
                  </a:cubicBezTo>
                  <a:lnTo>
                    <a:pt x="1390787" y="-100"/>
                  </a:lnTo>
                  <a:cubicBezTo>
                    <a:pt x="1394294" y="-100"/>
                    <a:pt x="1397138" y="2743"/>
                    <a:pt x="1397138" y="6250"/>
                  </a:cubicBezTo>
                  <a:cubicBezTo>
                    <a:pt x="1397138" y="9758"/>
                    <a:pt x="1394294" y="12601"/>
                    <a:pt x="1390787" y="12601"/>
                  </a:cubicBezTo>
                  <a:close/>
                  <a:moveTo>
                    <a:pt x="1352683" y="12601"/>
                  </a:moveTo>
                  <a:lnTo>
                    <a:pt x="1339982" y="12601"/>
                  </a:lnTo>
                  <a:cubicBezTo>
                    <a:pt x="1336475" y="12601"/>
                    <a:pt x="1333631" y="9758"/>
                    <a:pt x="1333631" y="6250"/>
                  </a:cubicBezTo>
                  <a:cubicBezTo>
                    <a:pt x="1333631" y="2743"/>
                    <a:pt x="1336475" y="-100"/>
                    <a:pt x="1339982" y="-100"/>
                  </a:cubicBezTo>
                  <a:lnTo>
                    <a:pt x="1352683" y="-100"/>
                  </a:lnTo>
                  <a:cubicBezTo>
                    <a:pt x="1356190" y="-100"/>
                    <a:pt x="1359034" y="2743"/>
                    <a:pt x="1359034" y="6250"/>
                  </a:cubicBezTo>
                  <a:cubicBezTo>
                    <a:pt x="1359034" y="9758"/>
                    <a:pt x="1356190" y="12601"/>
                    <a:pt x="1352683" y="12601"/>
                  </a:cubicBezTo>
                  <a:close/>
                  <a:moveTo>
                    <a:pt x="1314579" y="12601"/>
                  </a:moveTo>
                  <a:lnTo>
                    <a:pt x="1301878" y="12601"/>
                  </a:lnTo>
                  <a:cubicBezTo>
                    <a:pt x="1298371" y="12601"/>
                    <a:pt x="1295528" y="9758"/>
                    <a:pt x="1295528" y="6250"/>
                  </a:cubicBezTo>
                  <a:cubicBezTo>
                    <a:pt x="1295528" y="2743"/>
                    <a:pt x="1298371" y="-100"/>
                    <a:pt x="1301878" y="-100"/>
                  </a:cubicBezTo>
                  <a:lnTo>
                    <a:pt x="1314579" y="-100"/>
                  </a:lnTo>
                  <a:cubicBezTo>
                    <a:pt x="1318087" y="-100"/>
                    <a:pt x="1320930" y="2743"/>
                    <a:pt x="1320930" y="6250"/>
                  </a:cubicBezTo>
                  <a:cubicBezTo>
                    <a:pt x="1320930" y="9758"/>
                    <a:pt x="1318087" y="12601"/>
                    <a:pt x="1314579" y="12601"/>
                  </a:cubicBezTo>
                  <a:close/>
                  <a:moveTo>
                    <a:pt x="1276476" y="12601"/>
                  </a:moveTo>
                  <a:lnTo>
                    <a:pt x="1263774" y="12601"/>
                  </a:lnTo>
                  <a:cubicBezTo>
                    <a:pt x="1260267" y="12601"/>
                    <a:pt x="1257424" y="9758"/>
                    <a:pt x="1257424" y="6250"/>
                  </a:cubicBezTo>
                  <a:cubicBezTo>
                    <a:pt x="1257424" y="2743"/>
                    <a:pt x="1260267" y="-100"/>
                    <a:pt x="1263774" y="-100"/>
                  </a:cubicBezTo>
                  <a:lnTo>
                    <a:pt x="1276476" y="-100"/>
                  </a:lnTo>
                  <a:cubicBezTo>
                    <a:pt x="1279983" y="-100"/>
                    <a:pt x="1282826" y="2743"/>
                    <a:pt x="1282826" y="6250"/>
                  </a:cubicBezTo>
                  <a:cubicBezTo>
                    <a:pt x="1282826" y="9758"/>
                    <a:pt x="1279983" y="12601"/>
                    <a:pt x="1276476" y="12601"/>
                  </a:cubicBezTo>
                  <a:close/>
                  <a:moveTo>
                    <a:pt x="1238372" y="12601"/>
                  </a:moveTo>
                  <a:lnTo>
                    <a:pt x="1225671" y="12601"/>
                  </a:lnTo>
                  <a:cubicBezTo>
                    <a:pt x="1222164" y="12601"/>
                    <a:pt x="1219320" y="9758"/>
                    <a:pt x="1219320" y="6250"/>
                  </a:cubicBezTo>
                  <a:cubicBezTo>
                    <a:pt x="1219320" y="2743"/>
                    <a:pt x="1222164" y="-100"/>
                    <a:pt x="1225671" y="-100"/>
                  </a:cubicBezTo>
                  <a:lnTo>
                    <a:pt x="1238372" y="-100"/>
                  </a:lnTo>
                  <a:cubicBezTo>
                    <a:pt x="1241879" y="-100"/>
                    <a:pt x="1244723" y="2743"/>
                    <a:pt x="1244723" y="6250"/>
                  </a:cubicBezTo>
                  <a:cubicBezTo>
                    <a:pt x="1244723" y="9758"/>
                    <a:pt x="1241879" y="12601"/>
                    <a:pt x="1238372" y="12601"/>
                  </a:cubicBezTo>
                  <a:close/>
                  <a:moveTo>
                    <a:pt x="1200268" y="12601"/>
                  </a:moveTo>
                  <a:lnTo>
                    <a:pt x="1187567" y="12601"/>
                  </a:lnTo>
                  <a:cubicBezTo>
                    <a:pt x="1184060" y="12601"/>
                    <a:pt x="1181216" y="9758"/>
                    <a:pt x="1181216" y="6250"/>
                  </a:cubicBezTo>
                  <a:cubicBezTo>
                    <a:pt x="1181216" y="2743"/>
                    <a:pt x="1184060" y="-100"/>
                    <a:pt x="1187567" y="-100"/>
                  </a:cubicBezTo>
                  <a:lnTo>
                    <a:pt x="1200268" y="-100"/>
                  </a:lnTo>
                  <a:cubicBezTo>
                    <a:pt x="1203775" y="-100"/>
                    <a:pt x="1206619" y="2743"/>
                    <a:pt x="1206619" y="6250"/>
                  </a:cubicBezTo>
                  <a:cubicBezTo>
                    <a:pt x="1206619" y="9758"/>
                    <a:pt x="1203775" y="12601"/>
                    <a:pt x="1200268" y="12601"/>
                  </a:cubicBezTo>
                  <a:close/>
                  <a:moveTo>
                    <a:pt x="1162164" y="12601"/>
                  </a:moveTo>
                  <a:lnTo>
                    <a:pt x="1149463" y="12601"/>
                  </a:lnTo>
                  <a:cubicBezTo>
                    <a:pt x="1145956" y="12601"/>
                    <a:pt x="1143113" y="9758"/>
                    <a:pt x="1143113" y="6250"/>
                  </a:cubicBezTo>
                  <a:cubicBezTo>
                    <a:pt x="1143113" y="2743"/>
                    <a:pt x="1145956" y="-100"/>
                    <a:pt x="1149463" y="-100"/>
                  </a:cubicBezTo>
                  <a:lnTo>
                    <a:pt x="1162164" y="-100"/>
                  </a:lnTo>
                  <a:cubicBezTo>
                    <a:pt x="1165672" y="-100"/>
                    <a:pt x="1168515" y="2743"/>
                    <a:pt x="1168515" y="6250"/>
                  </a:cubicBezTo>
                  <a:cubicBezTo>
                    <a:pt x="1168515" y="9758"/>
                    <a:pt x="1165672" y="12601"/>
                    <a:pt x="1162164" y="12601"/>
                  </a:cubicBezTo>
                  <a:close/>
                  <a:moveTo>
                    <a:pt x="1124061" y="12601"/>
                  </a:moveTo>
                  <a:lnTo>
                    <a:pt x="1111359" y="12601"/>
                  </a:lnTo>
                  <a:cubicBezTo>
                    <a:pt x="1107852" y="12601"/>
                    <a:pt x="1105009" y="9758"/>
                    <a:pt x="1105009" y="6250"/>
                  </a:cubicBezTo>
                  <a:cubicBezTo>
                    <a:pt x="1105009" y="2743"/>
                    <a:pt x="1107852" y="-100"/>
                    <a:pt x="1111359" y="-100"/>
                  </a:cubicBezTo>
                  <a:lnTo>
                    <a:pt x="1124061" y="-100"/>
                  </a:lnTo>
                  <a:cubicBezTo>
                    <a:pt x="1127568" y="-100"/>
                    <a:pt x="1130411" y="2743"/>
                    <a:pt x="1130411" y="6250"/>
                  </a:cubicBezTo>
                  <a:cubicBezTo>
                    <a:pt x="1130411" y="9758"/>
                    <a:pt x="1127568" y="12601"/>
                    <a:pt x="1124061" y="12601"/>
                  </a:cubicBezTo>
                  <a:close/>
                  <a:moveTo>
                    <a:pt x="1085957" y="12601"/>
                  </a:moveTo>
                  <a:lnTo>
                    <a:pt x="1073256" y="12601"/>
                  </a:lnTo>
                  <a:cubicBezTo>
                    <a:pt x="1069749" y="12601"/>
                    <a:pt x="1066905" y="9758"/>
                    <a:pt x="1066905" y="6250"/>
                  </a:cubicBezTo>
                  <a:cubicBezTo>
                    <a:pt x="1066905" y="2743"/>
                    <a:pt x="1069749" y="-100"/>
                    <a:pt x="1073256" y="-100"/>
                  </a:cubicBezTo>
                  <a:lnTo>
                    <a:pt x="1085957" y="-100"/>
                  </a:lnTo>
                  <a:cubicBezTo>
                    <a:pt x="1089464" y="-100"/>
                    <a:pt x="1092308" y="2743"/>
                    <a:pt x="1092308" y="6250"/>
                  </a:cubicBezTo>
                  <a:cubicBezTo>
                    <a:pt x="1092308" y="9758"/>
                    <a:pt x="1089464" y="12601"/>
                    <a:pt x="1085957" y="12601"/>
                  </a:cubicBezTo>
                  <a:close/>
                  <a:moveTo>
                    <a:pt x="1047853" y="12601"/>
                  </a:moveTo>
                  <a:lnTo>
                    <a:pt x="1035152" y="12601"/>
                  </a:lnTo>
                  <a:cubicBezTo>
                    <a:pt x="1031645" y="12601"/>
                    <a:pt x="1028801" y="9758"/>
                    <a:pt x="1028801" y="6250"/>
                  </a:cubicBezTo>
                  <a:cubicBezTo>
                    <a:pt x="1028801" y="2743"/>
                    <a:pt x="1031645" y="-100"/>
                    <a:pt x="1035152" y="-100"/>
                  </a:cubicBezTo>
                  <a:lnTo>
                    <a:pt x="1047853" y="-100"/>
                  </a:lnTo>
                  <a:cubicBezTo>
                    <a:pt x="1051360" y="-100"/>
                    <a:pt x="1054204" y="2743"/>
                    <a:pt x="1054204" y="6250"/>
                  </a:cubicBezTo>
                  <a:cubicBezTo>
                    <a:pt x="1054204" y="9758"/>
                    <a:pt x="1051360" y="12601"/>
                    <a:pt x="1047853" y="12601"/>
                  </a:cubicBezTo>
                  <a:close/>
                  <a:moveTo>
                    <a:pt x="1009749" y="12601"/>
                  </a:moveTo>
                  <a:lnTo>
                    <a:pt x="997048" y="12601"/>
                  </a:lnTo>
                  <a:cubicBezTo>
                    <a:pt x="993541" y="12601"/>
                    <a:pt x="990698" y="9758"/>
                    <a:pt x="990698" y="6250"/>
                  </a:cubicBezTo>
                  <a:cubicBezTo>
                    <a:pt x="990698" y="2743"/>
                    <a:pt x="993541" y="-100"/>
                    <a:pt x="997048" y="-100"/>
                  </a:cubicBezTo>
                  <a:lnTo>
                    <a:pt x="1009749" y="-100"/>
                  </a:lnTo>
                  <a:cubicBezTo>
                    <a:pt x="1013257" y="-100"/>
                    <a:pt x="1016100" y="2743"/>
                    <a:pt x="1016100" y="6250"/>
                  </a:cubicBezTo>
                  <a:cubicBezTo>
                    <a:pt x="1016100" y="9758"/>
                    <a:pt x="1013257" y="12601"/>
                    <a:pt x="1009749" y="12601"/>
                  </a:cubicBezTo>
                  <a:close/>
                  <a:moveTo>
                    <a:pt x="971646" y="12601"/>
                  </a:moveTo>
                  <a:lnTo>
                    <a:pt x="958944" y="12601"/>
                  </a:lnTo>
                  <a:cubicBezTo>
                    <a:pt x="955437" y="12601"/>
                    <a:pt x="952594" y="9758"/>
                    <a:pt x="952594" y="6250"/>
                  </a:cubicBezTo>
                  <a:cubicBezTo>
                    <a:pt x="952594" y="2743"/>
                    <a:pt x="955437" y="-100"/>
                    <a:pt x="958944" y="-100"/>
                  </a:cubicBezTo>
                  <a:lnTo>
                    <a:pt x="971646" y="-100"/>
                  </a:lnTo>
                  <a:cubicBezTo>
                    <a:pt x="975153" y="-100"/>
                    <a:pt x="977996" y="2743"/>
                    <a:pt x="977996" y="6250"/>
                  </a:cubicBezTo>
                  <a:cubicBezTo>
                    <a:pt x="977996" y="9758"/>
                    <a:pt x="975153" y="12601"/>
                    <a:pt x="971646" y="12601"/>
                  </a:cubicBezTo>
                  <a:close/>
                  <a:moveTo>
                    <a:pt x="933542" y="12601"/>
                  </a:moveTo>
                  <a:lnTo>
                    <a:pt x="920841" y="12601"/>
                  </a:lnTo>
                  <a:cubicBezTo>
                    <a:pt x="917334" y="12601"/>
                    <a:pt x="914490" y="9758"/>
                    <a:pt x="914490" y="6250"/>
                  </a:cubicBezTo>
                  <a:cubicBezTo>
                    <a:pt x="914490" y="2743"/>
                    <a:pt x="917334" y="-100"/>
                    <a:pt x="920841" y="-100"/>
                  </a:cubicBezTo>
                  <a:lnTo>
                    <a:pt x="933542" y="-100"/>
                  </a:lnTo>
                  <a:cubicBezTo>
                    <a:pt x="937049" y="-100"/>
                    <a:pt x="939893" y="2743"/>
                    <a:pt x="939893" y="6250"/>
                  </a:cubicBezTo>
                  <a:cubicBezTo>
                    <a:pt x="939893" y="9758"/>
                    <a:pt x="937049" y="12601"/>
                    <a:pt x="933542" y="12601"/>
                  </a:cubicBezTo>
                  <a:close/>
                  <a:moveTo>
                    <a:pt x="895438" y="12601"/>
                  </a:moveTo>
                  <a:lnTo>
                    <a:pt x="882737" y="12601"/>
                  </a:lnTo>
                  <a:cubicBezTo>
                    <a:pt x="879230" y="12601"/>
                    <a:pt x="876386" y="9758"/>
                    <a:pt x="876386" y="6250"/>
                  </a:cubicBezTo>
                  <a:cubicBezTo>
                    <a:pt x="876386" y="2743"/>
                    <a:pt x="879230" y="-100"/>
                    <a:pt x="882737" y="-100"/>
                  </a:cubicBezTo>
                  <a:lnTo>
                    <a:pt x="895438" y="-100"/>
                  </a:lnTo>
                  <a:cubicBezTo>
                    <a:pt x="898945" y="-100"/>
                    <a:pt x="901789" y="2743"/>
                    <a:pt x="901789" y="6250"/>
                  </a:cubicBezTo>
                  <a:cubicBezTo>
                    <a:pt x="901789" y="9758"/>
                    <a:pt x="898945" y="12601"/>
                    <a:pt x="895438" y="12601"/>
                  </a:cubicBezTo>
                  <a:close/>
                  <a:moveTo>
                    <a:pt x="857334" y="12601"/>
                  </a:moveTo>
                  <a:lnTo>
                    <a:pt x="844633" y="12601"/>
                  </a:lnTo>
                  <a:cubicBezTo>
                    <a:pt x="841126" y="12601"/>
                    <a:pt x="838283" y="9758"/>
                    <a:pt x="838283" y="6250"/>
                  </a:cubicBezTo>
                  <a:cubicBezTo>
                    <a:pt x="838283" y="2743"/>
                    <a:pt x="841126" y="-100"/>
                    <a:pt x="844633" y="-100"/>
                  </a:cubicBezTo>
                  <a:lnTo>
                    <a:pt x="857334" y="-100"/>
                  </a:lnTo>
                  <a:cubicBezTo>
                    <a:pt x="860842" y="-100"/>
                    <a:pt x="863685" y="2743"/>
                    <a:pt x="863685" y="6250"/>
                  </a:cubicBezTo>
                  <a:cubicBezTo>
                    <a:pt x="863685" y="9758"/>
                    <a:pt x="860842" y="12601"/>
                    <a:pt x="857334" y="12601"/>
                  </a:cubicBezTo>
                  <a:close/>
                  <a:moveTo>
                    <a:pt x="819231" y="12601"/>
                  </a:moveTo>
                  <a:lnTo>
                    <a:pt x="806529" y="12601"/>
                  </a:lnTo>
                  <a:cubicBezTo>
                    <a:pt x="803022" y="12601"/>
                    <a:pt x="800179" y="9758"/>
                    <a:pt x="800179" y="6250"/>
                  </a:cubicBezTo>
                  <a:cubicBezTo>
                    <a:pt x="800179" y="2743"/>
                    <a:pt x="803022" y="-100"/>
                    <a:pt x="806529" y="-100"/>
                  </a:cubicBezTo>
                  <a:lnTo>
                    <a:pt x="819231" y="-100"/>
                  </a:lnTo>
                  <a:cubicBezTo>
                    <a:pt x="822738" y="-100"/>
                    <a:pt x="825581" y="2743"/>
                    <a:pt x="825581" y="6250"/>
                  </a:cubicBezTo>
                  <a:cubicBezTo>
                    <a:pt x="825581" y="9758"/>
                    <a:pt x="822738" y="12601"/>
                    <a:pt x="819231" y="12601"/>
                  </a:cubicBezTo>
                  <a:close/>
                  <a:moveTo>
                    <a:pt x="781127" y="12601"/>
                  </a:moveTo>
                  <a:lnTo>
                    <a:pt x="768426" y="12601"/>
                  </a:lnTo>
                  <a:cubicBezTo>
                    <a:pt x="764919" y="12601"/>
                    <a:pt x="762075" y="9758"/>
                    <a:pt x="762075" y="6250"/>
                  </a:cubicBezTo>
                  <a:cubicBezTo>
                    <a:pt x="762075" y="2743"/>
                    <a:pt x="764919" y="-100"/>
                    <a:pt x="768426" y="-100"/>
                  </a:cubicBezTo>
                  <a:lnTo>
                    <a:pt x="781127" y="-100"/>
                  </a:lnTo>
                  <a:cubicBezTo>
                    <a:pt x="784634" y="-100"/>
                    <a:pt x="787478" y="2743"/>
                    <a:pt x="787478" y="6250"/>
                  </a:cubicBezTo>
                  <a:cubicBezTo>
                    <a:pt x="787478" y="9758"/>
                    <a:pt x="784634" y="12601"/>
                    <a:pt x="781127" y="12601"/>
                  </a:cubicBezTo>
                  <a:close/>
                  <a:moveTo>
                    <a:pt x="743023" y="12601"/>
                  </a:moveTo>
                  <a:lnTo>
                    <a:pt x="730322" y="12601"/>
                  </a:lnTo>
                  <a:cubicBezTo>
                    <a:pt x="726815" y="12601"/>
                    <a:pt x="723971" y="9758"/>
                    <a:pt x="723971" y="6250"/>
                  </a:cubicBezTo>
                  <a:cubicBezTo>
                    <a:pt x="723971" y="2743"/>
                    <a:pt x="726815" y="-100"/>
                    <a:pt x="730322" y="-100"/>
                  </a:cubicBezTo>
                  <a:lnTo>
                    <a:pt x="743023" y="-100"/>
                  </a:lnTo>
                  <a:cubicBezTo>
                    <a:pt x="746530" y="-100"/>
                    <a:pt x="749374" y="2743"/>
                    <a:pt x="749374" y="6250"/>
                  </a:cubicBezTo>
                  <a:cubicBezTo>
                    <a:pt x="749374" y="9758"/>
                    <a:pt x="746530" y="12601"/>
                    <a:pt x="743023" y="12601"/>
                  </a:cubicBezTo>
                  <a:close/>
                  <a:moveTo>
                    <a:pt x="704919" y="12601"/>
                  </a:moveTo>
                  <a:lnTo>
                    <a:pt x="692218" y="12601"/>
                  </a:lnTo>
                  <a:cubicBezTo>
                    <a:pt x="688711" y="12601"/>
                    <a:pt x="685868" y="9758"/>
                    <a:pt x="685868" y="6250"/>
                  </a:cubicBezTo>
                  <a:cubicBezTo>
                    <a:pt x="685868" y="2743"/>
                    <a:pt x="688711" y="-100"/>
                    <a:pt x="692218" y="-100"/>
                  </a:cubicBezTo>
                  <a:lnTo>
                    <a:pt x="704919" y="-100"/>
                  </a:lnTo>
                  <a:cubicBezTo>
                    <a:pt x="708427" y="-100"/>
                    <a:pt x="711270" y="2743"/>
                    <a:pt x="711270" y="6250"/>
                  </a:cubicBezTo>
                  <a:cubicBezTo>
                    <a:pt x="711270" y="9758"/>
                    <a:pt x="708427" y="12601"/>
                    <a:pt x="704919" y="12601"/>
                  </a:cubicBezTo>
                  <a:close/>
                  <a:moveTo>
                    <a:pt x="666816" y="12601"/>
                  </a:moveTo>
                  <a:lnTo>
                    <a:pt x="654114" y="12601"/>
                  </a:lnTo>
                  <a:cubicBezTo>
                    <a:pt x="650607" y="12601"/>
                    <a:pt x="647764" y="9758"/>
                    <a:pt x="647764" y="6250"/>
                  </a:cubicBezTo>
                  <a:cubicBezTo>
                    <a:pt x="647764" y="2743"/>
                    <a:pt x="650607" y="-100"/>
                    <a:pt x="654114" y="-100"/>
                  </a:cubicBezTo>
                  <a:lnTo>
                    <a:pt x="666816" y="-100"/>
                  </a:lnTo>
                  <a:cubicBezTo>
                    <a:pt x="670323" y="-100"/>
                    <a:pt x="673166" y="2743"/>
                    <a:pt x="673166" y="6250"/>
                  </a:cubicBezTo>
                  <a:cubicBezTo>
                    <a:pt x="673166" y="9758"/>
                    <a:pt x="670323" y="12601"/>
                    <a:pt x="666816" y="12601"/>
                  </a:cubicBezTo>
                  <a:close/>
                  <a:moveTo>
                    <a:pt x="628712" y="12601"/>
                  </a:moveTo>
                  <a:lnTo>
                    <a:pt x="616011" y="12601"/>
                  </a:lnTo>
                  <a:cubicBezTo>
                    <a:pt x="612504" y="12601"/>
                    <a:pt x="609660" y="9758"/>
                    <a:pt x="609660" y="6250"/>
                  </a:cubicBezTo>
                  <a:cubicBezTo>
                    <a:pt x="609660" y="2743"/>
                    <a:pt x="612504" y="-100"/>
                    <a:pt x="616011" y="-100"/>
                  </a:cubicBezTo>
                  <a:lnTo>
                    <a:pt x="628712" y="-100"/>
                  </a:lnTo>
                  <a:cubicBezTo>
                    <a:pt x="632219" y="-100"/>
                    <a:pt x="635063" y="2743"/>
                    <a:pt x="635063" y="6250"/>
                  </a:cubicBezTo>
                  <a:cubicBezTo>
                    <a:pt x="635063" y="9758"/>
                    <a:pt x="632219" y="12601"/>
                    <a:pt x="628712" y="12601"/>
                  </a:cubicBezTo>
                  <a:close/>
                  <a:moveTo>
                    <a:pt x="590608" y="12601"/>
                  </a:moveTo>
                  <a:lnTo>
                    <a:pt x="577907" y="12601"/>
                  </a:lnTo>
                  <a:cubicBezTo>
                    <a:pt x="574400" y="12601"/>
                    <a:pt x="571556" y="9758"/>
                    <a:pt x="571556" y="6250"/>
                  </a:cubicBezTo>
                  <a:cubicBezTo>
                    <a:pt x="571556" y="2743"/>
                    <a:pt x="574400" y="-100"/>
                    <a:pt x="577907" y="-100"/>
                  </a:cubicBezTo>
                  <a:lnTo>
                    <a:pt x="590608" y="-100"/>
                  </a:lnTo>
                  <a:cubicBezTo>
                    <a:pt x="594115" y="-100"/>
                    <a:pt x="596959" y="2743"/>
                    <a:pt x="596959" y="6250"/>
                  </a:cubicBezTo>
                  <a:cubicBezTo>
                    <a:pt x="596959" y="9758"/>
                    <a:pt x="594115" y="12601"/>
                    <a:pt x="590608" y="12601"/>
                  </a:cubicBezTo>
                  <a:close/>
                  <a:moveTo>
                    <a:pt x="552504" y="12601"/>
                  </a:moveTo>
                  <a:lnTo>
                    <a:pt x="539803" y="12601"/>
                  </a:lnTo>
                  <a:cubicBezTo>
                    <a:pt x="536296" y="12601"/>
                    <a:pt x="533453" y="9758"/>
                    <a:pt x="533453" y="6250"/>
                  </a:cubicBezTo>
                  <a:cubicBezTo>
                    <a:pt x="533453" y="2743"/>
                    <a:pt x="536296" y="-100"/>
                    <a:pt x="539803" y="-100"/>
                  </a:cubicBezTo>
                  <a:lnTo>
                    <a:pt x="552504" y="-100"/>
                  </a:lnTo>
                  <a:cubicBezTo>
                    <a:pt x="556012" y="-100"/>
                    <a:pt x="558855" y="2743"/>
                    <a:pt x="558855" y="6250"/>
                  </a:cubicBezTo>
                  <a:cubicBezTo>
                    <a:pt x="558855" y="9758"/>
                    <a:pt x="556012" y="12601"/>
                    <a:pt x="552504" y="12601"/>
                  </a:cubicBezTo>
                  <a:close/>
                  <a:moveTo>
                    <a:pt x="514401" y="12601"/>
                  </a:moveTo>
                  <a:lnTo>
                    <a:pt x="501699" y="12601"/>
                  </a:lnTo>
                  <a:cubicBezTo>
                    <a:pt x="498192" y="12601"/>
                    <a:pt x="495349" y="9758"/>
                    <a:pt x="495349" y="6250"/>
                  </a:cubicBezTo>
                  <a:cubicBezTo>
                    <a:pt x="495349" y="2743"/>
                    <a:pt x="498192" y="-100"/>
                    <a:pt x="501699" y="-100"/>
                  </a:cubicBezTo>
                  <a:lnTo>
                    <a:pt x="514401" y="-100"/>
                  </a:lnTo>
                  <a:cubicBezTo>
                    <a:pt x="517908" y="-100"/>
                    <a:pt x="520751" y="2743"/>
                    <a:pt x="520751" y="6250"/>
                  </a:cubicBezTo>
                  <a:cubicBezTo>
                    <a:pt x="520751" y="9758"/>
                    <a:pt x="517908" y="12601"/>
                    <a:pt x="514401" y="12601"/>
                  </a:cubicBezTo>
                  <a:close/>
                  <a:moveTo>
                    <a:pt x="476297" y="12601"/>
                  </a:moveTo>
                  <a:lnTo>
                    <a:pt x="463596" y="12601"/>
                  </a:lnTo>
                  <a:cubicBezTo>
                    <a:pt x="460089" y="12601"/>
                    <a:pt x="457245" y="9758"/>
                    <a:pt x="457245" y="6250"/>
                  </a:cubicBezTo>
                  <a:cubicBezTo>
                    <a:pt x="457245" y="2743"/>
                    <a:pt x="460089" y="-100"/>
                    <a:pt x="463596" y="-100"/>
                  </a:cubicBezTo>
                  <a:lnTo>
                    <a:pt x="476297" y="-100"/>
                  </a:lnTo>
                  <a:cubicBezTo>
                    <a:pt x="479804" y="-100"/>
                    <a:pt x="482648" y="2743"/>
                    <a:pt x="482648" y="6250"/>
                  </a:cubicBezTo>
                  <a:cubicBezTo>
                    <a:pt x="482648" y="9758"/>
                    <a:pt x="479804" y="12601"/>
                    <a:pt x="476297" y="12601"/>
                  </a:cubicBezTo>
                  <a:close/>
                  <a:moveTo>
                    <a:pt x="438193" y="12601"/>
                  </a:moveTo>
                  <a:lnTo>
                    <a:pt x="425492" y="12601"/>
                  </a:lnTo>
                  <a:cubicBezTo>
                    <a:pt x="421985" y="12601"/>
                    <a:pt x="419141" y="9758"/>
                    <a:pt x="419141" y="6250"/>
                  </a:cubicBezTo>
                  <a:cubicBezTo>
                    <a:pt x="419141" y="2743"/>
                    <a:pt x="421985" y="-100"/>
                    <a:pt x="425492" y="-100"/>
                  </a:cubicBezTo>
                  <a:lnTo>
                    <a:pt x="438193" y="-100"/>
                  </a:lnTo>
                  <a:cubicBezTo>
                    <a:pt x="441700" y="-100"/>
                    <a:pt x="444544" y="2743"/>
                    <a:pt x="444544" y="6250"/>
                  </a:cubicBezTo>
                  <a:cubicBezTo>
                    <a:pt x="444544" y="9758"/>
                    <a:pt x="441700" y="12601"/>
                    <a:pt x="438193" y="12601"/>
                  </a:cubicBezTo>
                  <a:close/>
                  <a:moveTo>
                    <a:pt x="400089" y="12601"/>
                  </a:moveTo>
                  <a:lnTo>
                    <a:pt x="387388" y="12601"/>
                  </a:lnTo>
                  <a:cubicBezTo>
                    <a:pt x="383881" y="12601"/>
                    <a:pt x="381038" y="9758"/>
                    <a:pt x="381038" y="6250"/>
                  </a:cubicBezTo>
                  <a:cubicBezTo>
                    <a:pt x="381038" y="2743"/>
                    <a:pt x="383881" y="-100"/>
                    <a:pt x="387388" y="-100"/>
                  </a:cubicBezTo>
                  <a:lnTo>
                    <a:pt x="400089" y="-100"/>
                  </a:lnTo>
                  <a:cubicBezTo>
                    <a:pt x="403596" y="-100"/>
                    <a:pt x="406440" y="2743"/>
                    <a:pt x="406440" y="6250"/>
                  </a:cubicBezTo>
                  <a:cubicBezTo>
                    <a:pt x="406440" y="9758"/>
                    <a:pt x="403596" y="12601"/>
                    <a:pt x="400089" y="12601"/>
                  </a:cubicBezTo>
                  <a:close/>
                  <a:moveTo>
                    <a:pt x="361986" y="12601"/>
                  </a:moveTo>
                  <a:lnTo>
                    <a:pt x="349284" y="12601"/>
                  </a:lnTo>
                  <a:cubicBezTo>
                    <a:pt x="345777" y="12601"/>
                    <a:pt x="342934" y="9758"/>
                    <a:pt x="342934" y="6250"/>
                  </a:cubicBezTo>
                  <a:cubicBezTo>
                    <a:pt x="342934" y="2743"/>
                    <a:pt x="345777" y="-100"/>
                    <a:pt x="349284" y="-100"/>
                  </a:cubicBezTo>
                  <a:lnTo>
                    <a:pt x="361986" y="-100"/>
                  </a:lnTo>
                  <a:cubicBezTo>
                    <a:pt x="365493" y="-100"/>
                    <a:pt x="368336" y="2743"/>
                    <a:pt x="368336" y="6250"/>
                  </a:cubicBezTo>
                  <a:cubicBezTo>
                    <a:pt x="368336" y="9758"/>
                    <a:pt x="365493" y="12601"/>
                    <a:pt x="361986" y="12601"/>
                  </a:cubicBezTo>
                  <a:close/>
                  <a:moveTo>
                    <a:pt x="323882" y="12601"/>
                  </a:moveTo>
                  <a:lnTo>
                    <a:pt x="311181" y="12601"/>
                  </a:lnTo>
                  <a:cubicBezTo>
                    <a:pt x="307674" y="12601"/>
                    <a:pt x="304830" y="9758"/>
                    <a:pt x="304830" y="6250"/>
                  </a:cubicBezTo>
                  <a:cubicBezTo>
                    <a:pt x="304830" y="2743"/>
                    <a:pt x="307674" y="-100"/>
                    <a:pt x="311181" y="-100"/>
                  </a:cubicBezTo>
                  <a:lnTo>
                    <a:pt x="323882" y="-100"/>
                  </a:lnTo>
                  <a:cubicBezTo>
                    <a:pt x="327389" y="-100"/>
                    <a:pt x="330233" y="2743"/>
                    <a:pt x="330233" y="6250"/>
                  </a:cubicBezTo>
                  <a:cubicBezTo>
                    <a:pt x="330233" y="9758"/>
                    <a:pt x="327389" y="12601"/>
                    <a:pt x="323882" y="12601"/>
                  </a:cubicBezTo>
                  <a:close/>
                  <a:moveTo>
                    <a:pt x="285778" y="12601"/>
                  </a:moveTo>
                  <a:lnTo>
                    <a:pt x="273077" y="12601"/>
                  </a:lnTo>
                  <a:cubicBezTo>
                    <a:pt x="269570" y="12601"/>
                    <a:pt x="266726" y="9758"/>
                    <a:pt x="266726" y="6250"/>
                  </a:cubicBezTo>
                  <a:cubicBezTo>
                    <a:pt x="266726" y="2743"/>
                    <a:pt x="269570" y="-100"/>
                    <a:pt x="273077" y="-100"/>
                  </a:cubicBezTo>
                  <a:lnTo>
                    <a:pt x="285778" y="-100"/>
                  </a:lnTo>
                  <a:cubicBezTo>
                    <a:pt x="289285" y="-100"/>
                    <a:pt x="292129" y="2743"/>
                    <a:pt x="292129" y="6250"/>
                  </a:cubicBezTo>
                  <a:cubicBezTo>
                    <a:pt x="292129" y="9758"/>
                    <a:pt x="289285" y="12601"/>
                    <a:pt x="285778" y="12601"/>
                  </a:cubicBezTo>
                  <a:close/>
                  <a:moveTo>
                    <a:pt x="247674" y="12601"/>
                  </a:moveTo>
                  <a:lnTo>
                    <a:pt x="234973" y="12601"/>
                  </a:lnTo>
                  <a:cubicBezTo>
                    <a:pt x="231466" y="12601"/>
                    <a:pt x="228623" y="9758"/>
                    <a:pt x="228623" y="6250"/>
                  </a:cubicBezTo>
                  <a:cubicBezTo>
                    <a:pt x="228623" y="2743"/>
                    <a:pt x="231466" y="-100"/>
                    <a:pt x="234973" y="-100"/>
                  </a:cubicBezTo>
                  <a:lnTo>
                    <a:pt x="247674" y="-100"/>
                  </a:lnTo>
                  <a:cubicBezTo>
                    <a:pt x="251181" y="-100"/>
                    <a:pt x="254025" y="2743"/>
                    <a:pt x="254025" y="6250"/>
                  </a:cubicBezTo>
                  <a:cubicBezTo>
                    <a:pt x="254025" y="9758"/>
                    <a:pt x="251181" y="12601"/>
                    <a:pt x="247674" y="12601"/>
                  </a:cubicBezTo>
                  <a:close/>
                  <a:moveTo>
                    <a:pt x="209571" y="12601"/>
                  </a:moveTo>
                  <a:lnTo>
                    <a:pt x="196869" y="12601"/>
                  </a:lnTo>
                  <a:cubicBezTo>
                    <a:pt x="193362" y="12601"/>
                    <a:pt x="190519" y="9758"/>
                    <a:pt x="190519" y="6250"/>
                  </a:cubicBezTo>
                  <a:cubicBezTo>
                    <a:pt x="190519" y="2743"/>
                    <a:pt x="193362" y="-100"/>
                    <a:pt x="196869" y="-100"/>
                  </a:cubicBezTo>
                  <a:lnTo>
                    <a:pt x="209571" y="-100"/>
                  </a:lnTo>
                  <a:cubicBezTo>
                    <a:pt x="213078" y="-100"/>
                    <a:pt x="215921" y="2743"/>
                    <a:pt x="215921" y="6250"/>
                  </a:cubicBezTo>
                  <a:cubicBezTo>
                    <a:pt x="215921" y="9758"/>
                    <a:pt x="213078" y="12601"/>
                    <a:pt x="209571" y="12601"/>
                  </a:cubicBezTo>
                  <a:close/>
                  <a:moveTo>
                    <a:pt x="171467" y="12601"/>
                  </a:moveTo>
                  <a:lnTo>
                    <a:pt x="158766" y="12601"/>
                  </a:lnTo>
                  <a:cubicBezTo>
                    <a:pt x="155259" y="12601"/>
                    <a:pt x="152415" y="9758"/>
                    <a:pt x="152415" y="6250"/>
                  </a:cubicBezTo>
                  <a:cubicBezTo>
                    <a:pt x="152415" y="2743"/>
                    <a:pt x="155259" y="-100"/>
                    <a:pt x="158766" y="-100"/>
                  </a:cubicBezTo>
                  <a:lnTo>
                    <a:pt x="171467" y="-100"/>
                  </a:lnTo>
                  <a:cubicBezTo>
                    <a:pt x="174974" y="-100"/>
                    <a:pt x="177818" y="2743"/>
                    <a:pt x="177818" y="6250"/>
                  </a:cubicBezTo>
                  <a:cubicBezTo>
                    <a:pt x="177818" y="9758"/>
                    <a:pt x="174974" y="12601"/>
                    <a:pt x="171467" y="12601"/>
                  </a:cubicBezTo>
                  <a:close/>
                  <a:moveTo>
                    <a:pt x="133363" y="12601"/>
                  </a:moveTo>
                  <a:lnTo>
                    <a:pt x="120662" y="12601"/>
                  </a:lnTo>
                  <a:cubicBezTo>
                    <a:pt x="117155" y="12601"/>
                    <a:pt x="114311" y="9758"/>
                    <a:pt x="114311" y="6250"/>
                  </a:cubicBezTo>
                  <a:cubicBezTo>
                    <a:pt x="114311" y="2743"/>
                    <a:pt x="117155" y="-100"/>
                    <a:pt x="120662" y="-100"/>
                  </a:cubicBezTo>
                  <a:lnTo>
                    <a:pt x="133363" y="-100"/>
                  </a:lnTo>
                  <a:cubicBezTo>
                    <a:pt x="136870" y="-100"/>
                    <a:pt x="139714" y="2743"/>
                    <a:pt x="139714" y="6250"/>
                  </a:cubicBezTo>
                  <a:cubicBezTo>
                    <a:pt x="139714" y="9758"/>
                    <a:pt x="136870" y="12601"/>
                    <a:pt x="133363" y="12601"/>
                  </a:cubicBezTo>
                  <a:close/>
                  <a:moveTo>
                    <a:pt x="95259" y="12601"/>
                  </a:moveTo>
                  <a:lnTo>
                    <a:pt x="82558" y="12601"/>
                  </a:lnTo>
                  <a:cubicBezTo>
                    <a:pt x="79051" y="12601"/>
                    <a:pt x="76208" y="9758"/>
                    <a:pt x="76208" y="6250"/>
                  </a:cubicBezTo>
                  <a:cubicBezTo>
                    <a:pt x="76208" y="2743"/>
                    <a:pt x="79051" y="-100"/>
                    <a:pt x="82558" y="-100"/>
                  </a:cubicBezTo>
                  <a:lnTo>
                    <a:pt x="95259" y="-100"/>
                  </a:lnTo>
                  <a:cubicBezTo>
                    <a:pt x="98766" y="-100"/>
                    <a:pt x="101610" y="2743"/>
                    <a:pt x="101610" y="6250"/>
                  </a:cubicBezTo>
                  <a:cubicBezTo>
                    <a:pt x="101610" y="9758"/>
                    <a:pt x="98766" y="12601"/>
                    <a:pt x="95259" y="12601"/>
                  </a:cubicBezTo>
                  <a:close/>
                  <a:moveTo>
                    <a:pt x="57156" y="12601"/>
                  </a:moveTo>
                  <a:lnTo>
                    <a:pt x="44454" y="12601"/>
                  </a:lnTo>
                  <a:cubicBezTo>
                    <a:pt x="40947" y="12601"/>
                    <a:pt x="38104" y="9758"/>
                    <a:pt x="38104" y="6250"/>
                  </a:cubicBezTo>
                  <a:cubicBezTo>
                    <a:pt x="38104" y="2743"/>
                    <a:pt x="40947" y="-100"/>
                    <a:pt x="44454" y="-100"/>
                  </a:cubicBezTo>
                  <a:lnTo>
                    <a:pt x="57156" y="-100"/>
                  </a:lnTo>
                  <a:cubicBezTo>
                    <a:pt x="60663" y="-100"/>
                    <a:pt x="63506" y="2743"/>
                    <a:pt x="63506" y="6250"/>
                  </a:cubicBezTo>
                  <a:cubicBezTo>
                    <a:pt x="63506" y="9758"/>
                    <a:pt x="60663" y="12601"/>
                    <a:pt x="57156" y="12601"/>
                  </a:cubicBezTo>
                  <a:close/>
                  <a:moveTo>
                    <a:pt x="19052" y="12601"/>
                  </a:moveTo>
                  <a:lnTo>
                    <a:pt x="6351" y="12601"/>
                  </a:lnTo>
                  <a:cubicBezTo>
                    <a:pt x="2844" y="12601"/>
                    <a:pt x="0" y="9758"/>
                    <a:pt x="0" y="6250"/>
                  </a:cubicBezTo>
                  <a:cubicBezTo>
                    <a:pt x="0" y="2743"/>
                    <a:pt x="2844" y="-100"/>
                    <a:pt x="6351" y="-100"/>
                  </a:cubicBezTo>
                  <a:lnTo>
                    <a:pt x="19052" y="-100"/>
                  </a:lnTo>
                  <a:cubicBezTo>
                    <a:pt x="22559" y="-100"/>
                    <a:pt x="25403" y="2743"/>
                    <a:pt x="25403" y="6250"/>
                  </a:cubicBezTo>
                  <a:cubicBezTo>
                    <a:pt x="25403" y="9758"/>
                    <a:pt x="22559" y="12601"/>
                    <a:pt x="19052" y="12601"/>
                  </a:cubicBezTo>
                  <a:close/>
                </a:path>
              </a:pathLst>
            </a:custGeom>
            <a:solidFill>
              <a:srgbClr val="00A7B8"/>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88" name="Afgeronde rechthoek 887">
              <a:extLst>
                <a:ext uri="{FF2B5EF4-FFF2-40B4-BE49-F238E27FC236}">
                  <a16:creationId xmlns:a16="http://schemas.microsoft.com/office/drawing/2014/main" id="{8AC628DC-4B2D-3F19-AC1E-0A1FCD58321F}"/>
                </a:ext>
              </a:extLst>
            </p:cNvPr>
            <p:cNvSpPr/>
            <p:nvPr/>
          </p:nvSpPr>
          <p:spPr>
            <a:xfrm flipH="1">
              <a:off x="874210" y="3599569"/>
              <a:ext cx="2437610" cy="370359"/>
            </a:xfrm>
            <a:prstGeom prst="roundRect">
              <a:avLst>
                <a:gd name="adj" fmla="val 50000"/>
              </a:avLst>
            </a:prstGeom>
            <a:solidFill>
              <a:srgbClr val="00A9B9">
                <a:alpha val="20000"/>
              </a:srgb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89" name="Vrije vorm 888">
              <a:extLst>
                <a:ext uri="{FF2B5EF4-FFF2-40B4-BE49-F238E27FC236}">
                  <a16:creationId xmlns:a16="http://schemas.microsoft.com/office/drawing/2014/main" id="{53716F36-96C5-38BB-07CF-7B7166B5C93E}"/>
                </a:ext>
              </a:extLst>
            </p:cNvPr>
            <p:cNvSpPr/>
            <p:nvPr/>
          </p:nvSpPr>
          <p:spPr>
            <a:xfrm flipH="1">
              <a:off x="929167" y="3563501"/>
              <a:ext cx="2450332" cy="370359"/>
            </a:xfrm>
            <a:custGeom>
              <a:avLst/>
              <a:gdLst>
                <a:gd name="connsiteX0" fmla="*/ 175738 w 2450651"/>
                <a:gd name="connsiteY0" fmla="*/ 0 h 370407"/>
                <a:gd name="connsiteX1" fmla="*/ 2274912 w 2450651"/>
                <a:gd name="connsiteY1" fmla="*/ 0 h 370407"/>
                <a:gd name="connsiteX2" fmla="*/ 2450651 w 2450651"/>
                <a:gd name="connsiteY2" fmla="*/ 175739 h 370407"/>
                <a:gd name="connsiteX3" fmla="*/ 2450651 w 2450651"/>
                <a:gd name="connsiteY3" fmla="*/ 194668 h 370407"/>
                <a:gd name="connsiteX4" fmla="*/ 2274912 w 2450651"/>
                <a:gd name="connsiteY4" fmla="*/ 370407 h 370407"/>
                <a:gd name="connsiteX5" fmla="*/ 175739 w 2450651"/>
                <a:gd name="connsiteY5" fmla="*/ 370407 h 370407"/>
                <a:gd name="connsiteX6" fmla="*/ 0 w 2450651"/>
                <a:gd name="connsiteY6" fmla="*/ 194668 h 370407"/>
                <a:gd name="connsiteX7" fmla="*/ 0 w 2450651"/>
                <a:gd name="connsiteY7" fmla="*/ 175739 h 370407"/>
                <a:gd name="connsiteX8" fmla="*/ 175739 w 2450651"/>
                <a:gd name="connsiteY8" fmla="*/ 0 h 37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0651" h="370407">
                  <a:moveTo>
                    <a:pt x="175738" y="0"/>
                  </a:moveTo>
                  <a:lnTo>
                    <a:pt x="2274912" y="0"/>
                  </a:lnTo>
                  <a:cubicBezTo>
                    <a:pt x="2371970" y="0"/>
                    <a:pt x="2450651" y="78681"/>
                    <a:pt x="2450651" y="175739"/>
                  </a:cubicBezTo>
                  <a:lnTo>
                    <a:pt x="2450651" y="194668"/>
                  </a:lnTo>
                  <a:cubicBezTo>
                    <a:pt x="2450651" y="291726"/>
                    <a:pt x="2371970" y="370407"/>
                    <a:pt x="2274912" y="370407"/>
                  </a:cubicBezTo>
                  <a:lnTo>
                    <a:pt x="175739" y="370407"/>
                  </a:lnTo>
                  <a:cubicBezTo>
                    <a:pt x="78681" y="370407"/>
                    <a:pt x="0" y="291726"/>
                    <a:pt x="0" y="194668"/>
                  </a:cubicBezTo>
                  <a:lnTo>
                    <a:pt x="0" y="175739"/>
                  </a:lnTo>
                  <a:cubicBezTo>
                    <a:pt x="0" y="78681"/>
                    <a:pt x="78681" y="0"/>
                    <a:pt x="175739" y="0"/>
                  </a:cubicBezTo>
                  <a:close/>
                </a:path>
              </a:pathLst>
            </a:custGeom>
            <a:solidFill>
              <a:srgbClr val="AEDD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90" name="Vrije vorm 889">
              <a:extLst>
                <a:ext uri="{FF2B5EF4-FFF2-40B4-BE49-F238E27FC236}">
                  <a16:creationId xmlns:a16="http://schemas.microsoft.com/office/drawing/2014/main" id="{9CA02F55-F5A2-FD20-7374-9152F9802348}"/>
                </a:ext>
              </a:extLst>
            </p:cNvPr>
            <p:cNvSpPr/>
            <p:nvPr/>
          </p:nvSpPr>
          <p:spPr>
            <a:xfrm flipH="1">
              <a:off x="925992" y="3560324"/>
              <a:ext cx="2456677" cy="376709"/>
            </a:xfrm>
            <a:custGeom>
              <a:avLst/>
              <a:gdLst>
                <a:gd name="connsiteX0" fmla="*/ 2278088 w 2456997"/>
                <a:gd name="connsiteY0" fmla="*/ 376658 h 376758"/>
                <a:gd name="connsiteX1" fmla="*/ 178909 w 2456997"/>
                <a:gd name="connsiteY1" fmla="*/ 376658 h 376758"/>
                <a:gd name="connsiteX2" fmla="*/ 0 w 2456997"/>
                <a:gd name="connsiteY2" fmla="*/ 197749 h 376758"/>
                <a:gd name="connsiteX3" fmla="*/ 0 w 2456997"/>
                <a:gd name="connsiteY3" fmla="*/ 178821 h 376758"/>
                <a:gd name="connsiteX4" fmla="*/ 178909 w 2456997"/>
                <a:gd name="connsiteY4" fmla="*/ -100 h 376758"/>
                <a:gd name="connsiteX5" fmla="*/ 2278088 w 2456997"/>
                <a:gd name="connsiteY5" fmla="*/ -100 h 376758"/>
                <a:gd name="connsiteX6" fmla="*/ 2456997 w 2456997"/>
                <a:gd name="connsiteY6" fmla="*/ 178821 h 376758"/>
                <a:gd name="connsiteX7" fmla="*/ 2456997 w 2456997"/>
                <a:gd name="connsiteY7" fmla="*/ 197749 h 376758"/>
                <a:gd name="connsiteX8" fmla="*/ 2278088 w 2456997"/>
                <a:gd name="connsiteY8" fmla="*/ 376658 h 376758"/>
                <a:gd name="connsiteX9" fmla="*/ 178909 w 2456997"/>
                <a:gd name="connsiteY9" fmla="*/ 6250 h 376758"/>
                <a:gd name="connsiteX10" fmla="*/ 6351 w 2456997"/>
                <a:gd name="connsiteY10" fmla="*/ 178821 h 376758"/>
                <a:gd name="connsiteX11" fmla="*/ 6351 w 2456997"/>
                <a:gd name="connsiteY11" fmla="*/ 197749 h 376758"/>
                <a:gd name="connsiteX12" fmla="*/ 178909 w 2456997"/>
                <a:gd name="connsiteY12" fmla="*/ 370307 h 376758"/>
                <a:gd name="connsiteX13" fmla="*/ 2278088 w 2456997"/>
                <a:gd name="connsiteY13" fmla="*/ 370307 h 376758"/>
                <a:gd name="connsiteX14" fmla="*/ 2450647 w 2456997"/>
                <a:gd name="connsiteY14" fmla="*/ 197749 h 376758"/>
                <a:gd name="connsiteX15" fmla="*/ 2450647 w 2456997"/>
                <a:gd name="connsiteY15" fmla="*/ 178821 h 376758"/>
                <a:gd name="connsiteX16" fmla="*/ 2278088 w 2456997"/>
                <a:gd name="connsiteY16" fmla="*/ 6250 h 37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6997" h="376758">
                  <a:moveTo>
                    <a:pt x="2278088" y="376658"/>
                  </a:moveTo>
                  <a:lnTo>
                    <a:pt x="178909" y="376658"/>
                  </a:lnTo>
                  <a:cubicBezTo>
                    <a:pt x="80148" y="376542"/>
                    <a:pt x="116" y="296509"/>
                    <a:pt x="0" y="197749"/>
                  </a:cubicBezTo>
                  <a:lnTo>
                    <a:pt x="0" y="178821"/>
                  </a:lnTo>
                  <a:cubicBezTo>
                    <a:pt x="110" y="80056"/>
                    <a:pt x="80144" y="17"/>
                    <a:pt x="178909" y="-100"/>
                  </a:cubicBezTo>
                  <a:lnTo>
                    <a:pt x="2278088" y="-100"/>
                  </a:lnTo>
                  <a:cubicBezTo>
                    <a:pt x="2376853" y="16"/>
                    <a:pt x="2456887" y="80056"/>
                    <a:pt x="2456997" y="178821"/>
                  </a:cubicBezTo>
                  <a:lnTo>
                    <a:pt x="2456997" y="197749"/>
                  </a:lnTo>
                  <a:cubicBezTo>
                    <a:pt x="2456882" y="296510"/>
                    <a:pt x="2376849" y="376542"/>
                    <a:pt x="2278088" y="376658"/>
                  </a:cubicBezTo>
                  <a:close/>
                  <a:moveTo>
                    <a:pt x="178909" y="6250"/>
                  </a:moveTo>
                  <a:cubicBezTo>
                    <a:pt x="83648" y="6360"/>
                    <a:pt x="6454" y="83560"/>
                    <a:pt x="6351" y="178821"/>
                  </a:cubicBezTo>
                  <a:lnTo>
                    <a:pt x="6351" y="197749"/>
                  </a:lnTo>
                  <a:cubicBezTo>
                    <a:pt x="6459" y="293005"/>
                    <a:pt x="83653" y="370198"/>
                    <a:pt x="178909" y="370307"/>
                  </a:cubicBezTo>
                  <a:lnTo>
                    <a:pt x="2278088" y="370307"/>
                  </a:lnTo>
                  <a:cubicBezTo>
                    <a:pt x="2373345" y="370199"/>
                    <a:pt x="2450538" y="293005"/>
                    <a:pt x="2450647" y="197749"/>
                  </a:cubicBezTo>
                  <a:lnTo>
                    <a:pt x="2450647" y="178821"/>
                  </a:lnTo>
                  <a:cubicBezTo>
                    <a:pt x="2450544" y="83560"/>
                    <a:pt x="2373349" y="6360"/>
                    <a:pt x="2278088" y="6250"/>
                  </a:cubicBezTo>
                  <a:close/>
                </a:path>
              </a:pathLst>
            </a:custGeom>
            <a:solidFill>
              <a:srgbClr val="00A9B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91" name="Vrije vorm 890">
              <a:extLst>
                <a:ext uri="{FF2B5EF4-FFF2-40B4-BE49-F238E27FC236}">
                  <a16:creationId xmlns:a16="http://schemas.microsoft.com/office/drawing/2014/main" id="{306A6743-78E3-6372-2B52-8A464AA862A3}"/>
                </a:ext>
              </a:extLst>
            </p:cNvPr>
            <p:cNvSpPr/>
            <p:nvPr/>
          </p:nvSpPr>
          <p:spPr>
            <a:xfrm>
              <a:off x="1127215" y="3675971"/>
              <a:ext cx="1877764" cy="174669"/>
            </a:xfrm>
            <a:custGeom>
              <a:avLst/>
              <a:gdLst>
                <a:gd name="connsiteX0" fmla="*/ 96190 w 1878009"/>
                <a:gd name="connsiteY0" fmla="*/ 17092 h 174692"/>
                <a:gd name="connsiteX1" fmla="*/ 95991 w 1878009"/>
                <a:gd name="connsiteY1" fmla="*/ 20367 h 174692"/>
                <a:gd name="connsiteX2" fmla="*/ 95346 w 1878009"/>
                <a:gd name="connsiteY2" fmla="*/ 22612 h 174692"/>
                <a:gd name="connsiteX3" fmla="*/ 94242 w 1878009"/>
                <a:gd name="connsiteY3" fmla="*/ 23852 h 174692"/>
                <a:gd name="connsiteX4" fmla="*/ 92804 w 1878009"/>
                <a:gd name="connsiteY4" fmla="*/ 24249 h 174692"/>
                <a:gd name="connsiteX5" fmla="*/ 56635 w 1878009"/>
                <a:gd name="connsiteY5" fmla="*/ 24249 h 174692"/>
                <a:gd name="connsiteX6" fmla="*/ 56635 w 1878009"/>
                <a:gd name="connsiteY6" fmla="*/ 135732 h 174692"/>
                <a:gd name="connsiteX7" fmla="*/ 56238 w 1878009"/>
                <a:gd name="connsiteY7" fmla="*/ 137121 h 174692"/>
                <a:gd name="connsiteX8" fmla="*/ 54849 w 1878009"/>
                <a:gd name="connsiteY8" fmla="*/ 138064 h 174692"/>
                <a:gd name="connsiteX9" fmla="*/ 52220 w 1878009"/>
                <a:gd name="connsiteY9" fmla="*/ 138659 h 174692"/>
                <a:gd name="connsiteX10" fmla="*/ 44021 w 1878009"/>
                <a:gd name="connsiteY10" fmla="*/ 138659 h 174692"/>
                <a:gd name="connsiteX11" fmla="*/ 41342 w 1878009"/>
                <a:gd name="connsiteY11" fmla="*/ 138064 h 174692"/>
                <a:gd name="connsiteX12" fmla="*/ 39953 w 1878009"/>
                <a:gd name="connsiteY12" fmla="*/ 137121 h 174692"/>
                <a:gd name="connsiteX13" fmla="*/ 39544 w 1878009"/>
                <a:gd name="connsiteY13" fmla="*/ 135732 h 174692"/>
                <a:gd name="connsiteX14" fmla="*/ 39543 w 1878009"/>
                <a:gd name="connsiteY14" fmla="*/ 24249 h 174692"/>
                <a:gd name="connsiteX15" fmla="*/ 3386 w 1878009"/>
                <a:gd name="connsiteY15" fmla="*/ 24249 h 174692"/>
                <a:gd name="connsiteX16" fmla="*/ 1935 w 1878009"/>
                <a:gd name="connsiteY16" fmla="*/ 23852 h 174692"/>
                <a:gd name="connsiteX17" fmla="*/ 894 w 1878009"/>
                <a:gd name="connsiteY17" fmla="*/ 22612 h 174692"/>
                <a:gd name="connsiteX18" fmla="*/ 249 w 1878009"/>
                <a:gd name="connsiteY18" fmla="*/ 20367 h 174692"/>
                <a:gd name="connsiteX19" fmla="*/ 1 w 1878009"/>
                <a:gd name="connsiteY19" fmla="*/ 17092 h 174692"/>
                <a:gd name="connsiteX20" fmla="*/ 249 w 1878009"/>
                <a:gd name="connsiteY20" fmla="*/ 13768 h 174692"/>
                <a:gd name="connsiteX21" fmla="*/ 894 w 1878009"/>
                <a:gd name="connsiteY21" fmla="*/ 11424 h 174692"/>
                <a:gd name="connsiteX22" fmla="*/ 1935 w 1878009"/>
                <a:gd name="connsiteY22" fmla="*/ 10134 h 174692"/>
                <a:gd name="connsiteX23" fmla="*/ 3386 w 1878009"/>
                <a:gd name="connsiteY23" fmla="*/ 9737 h 174692"/>
                <a:gd name="connsiteX24" fmla="*/ 92804 w 1878009"/>
                <a:gd name="connsiteY24" fmla="*/ 9737 h 174692"/>
                <a:gd name="connsiteX25" fmla="*/ 94242 w 1878009"/>
                <a:gd name="connsiteY25" fmla="*/ 10134 h 174692"/>
                <a:gd name="connsiteX26" fmla="*/ 95346 w 1878009"/>
                <a:gd name="connsiteY26" fmla="*/ 11424 h 174692"/>
                <a:gd name="connsiteX27" fmla="*/ 95991 w 1878009"/>
                <a:gd name="connsiteY27" fmla="*/ 13768 h 174692"/>
                <a:gd name="connsiteX28" fmla="*/ 96190 w 1878009"/>
                <a:gd name="connsiteY28" fmla="*/ 17092 h 174692"/>
                <a:gd name="connsiteX29" fmla="*/ 177967 w 1878009"/>
                <a:gd name="connsiteY29" fmla="*/ 90124 h 174692"/>
                <a:gd name="connsiteX30" fmla="*/ 175076 w 1878009"/>
                <a:gd name="connsiteY30" fmla="*/ 110243 h 174692"/>
                <a:gd name="connsiteX31" fmla="*/ 166481 w 1878009"/>
                <a:gd name="connsiteY31" fmla="*/ 126094 h 174692"/>
                <a:gd name="connsiteX32" fmla="*/ 152180 w 1878009"/>
                <a:gd name="connsiteY32" fmla="*/ 136476 h 174692"/>
                <a:gd name="connsiteX33" fmla="*/ 132259 w 1878009"/>
                <a:gd name="connsiteY33" fmla="*/ 140197 h 174692"/>
                <a:gd name="connsiteX34" fmla="*/ 113034 w 1878009"/>
                <a:gd name="connsiteY34" fmla="*/ 136923 h 174692"/>
                <a:gd name="connsiteX35" fmla="*/ 99365 w 1878009"/>
                <a:gd name="connsiteY35" fmla="*/ 127384 h 174692"/>
                <a:gd name="connsiteX36" fmla="*/ 91216 w 1878009"/>
                <a:gd name="connsiteY36" fmla="*/ 112177 h 174692"/>
                <a:gd name="connsiteX37" fmla="*/ 88537 w 1878009"/>
                <a:gd name="connsiteY37" fmla="*/ 91910 h 174692"/>
                <a:gd name="connsiteX38" fmla="*/ 91365 w 1878009"/>
                <a:gd name="connsiteY38" fmla="*/ 71791 h 174692"/>
                <a:gd name="connsiteX39" fmla="*/ 99911 w 1878009"/>
                <a:gd name="connsiteY39" fmla="*/ 55940 h 174692"/>
                <a:gd name="connsiteX40" fmla="*/ 114175 w 1878009"/>
                <a:gd name="connsiteY40" fmla="*/ 45608 h 174692"/>
                <a:gd name="connsiteX41" fmla="*/ 134145 w 1878009"/>
                <a:gd name="connsiteY41" fmla="*/ 41936 h 174692"/>
                <a:gd name="connsiteX42" fmla="*/ 153370 w 1878009"/>
                <a:gd name="connsiteY42" fmla="*/ 45211 h 174692"/>
                <a:gd name="connsiteX43" fmla="*/ 167039 w 1878009"/>
                <a:gd name="connsiteY43" fmla="*/ 54750 h 174692"/>
                <a:gd name="connsiteX44" fmla="*/ 175225 w 1878009"/>
                <a:gd name="connsiteY44" fmla="*/ 69956 h 174692"/>
                <a:gd name="connsiteX45" fmla="*/ 177967 w 1878009"/>
                <a:gd name="connsiteY45" fmla="*/ 90124 h 174692"/>
                <a:gd name="connsiteX46" fmla="*/ 160974 w 1878009"/>
                <a:gd name="connsiteY46" fmla="*/ 91216 h 174692"/>
                <a:gd name="connsiteX47" fmla="*/ 159622 w 1878009"/>
                <a:gd name="connsiteY47" fmla="*/ 77510 h 174692"/>
                <a:gd name="connsiteX48" fmla="*/ 155156 w 1878009"/>
                <a:gd name="connsiteY48" fmla="*/ 66173 h 174692"/>
                <a:gd name="connsiteX49" fmla="*/ 146734 w 1878009"/>
                <a:gd name="connsiteY49" fmla="*/ 58483 h 174692"/>
                <a:gd name="connsiteX50" fmla="*/ 133500 w 1878009"/>
                <a:gd name="connsiteY50" fmla="*/ 55642 h 174692"/>
                <a:gd name="connsiteX51" fmla="*/ 120923 w 1878009"/>
                <a:gd name="connsiteY51" fmla="*/ 58235 h 174692"/>
                <a:gd name="connsiteX52" fmla="*/ 112240 w 1878009"/>
                <a:gd name="connsiteY52" fmla="*/ 65528 h 174692"/>
                <a:gd name="connsiteX53" fmla="*/ 107179 w 1878009"/>
                <a:gd name="connsiteY53" fmla="*/ 76716 h 174692"/>
                <a:gd name="connsiteX54" fmla="*/ 105530 w 1878009"/>
                <a:gd name="connsiteY54" fmla="*/ 90819 h 174692"/>
                <a:gd name="connsiteX55" fmla="*/ 106882 w 1878009"/>
                <a:gd name="connsiteY55" fmla="*/ 104636 h 174692"/>
                <a:gd name="connsiteX56" fmla="*/ 111397 w 1878009"/>
                <a:gd name="connsiteY56" fmla="*/ 115911 h 174692"/>
                <a:gd name="connsiteX57" fmla="*/ 119868 w 1878009"/>
                <a:gd name="connsiteY57" fmla="*/ 123564 h 174692"/>
                <a:gd name="connsiteX58" fmla="*/ 133103 w 1878009"/>
                <a:gd name="connsiteY58" fmla="*/ 126392 h 174692"/>
                <a:gd name="connsiteX59" fmla="*/ 145630 w 1878009"/>
                <a:gd name="connsiteY59" fmla="*/ 123812 h 174692"/>
                <a:gd name="connsiteX60" fmla="*/ 154350 w 1878009"/>
                <a:gd name="connsiteY60" fmla="*/ 116556 h 174692"/>
                <a:gd name="connsiteX61" fmla="*/ 159361 w 1878009"/>
                <a:gd name="connsiteY61" fmla="*/ 105430 h 174692"/>
                <a:gd name="connsiteX62" fmla="*/ 160974 w 1878009"/>
                <a:gd name="connsiteY62" fmla="*/ 91216 h 174692"/>
                <a:gd name="connsiteX63" fmla="*/ 278423 w 1878009"/>
                <a:gd name="connsiteY63" fmla="*/ 87247 h 174692"/>
                <a:gd name="connsiteX64" fmla="*/ 276476 w 1878009"/>
                <a:gd name="connsiteY64" fmla="*/ 92754 h 174692"/>
                <a:gd name="connsiteX65" fmla="*/ 272035 w 1878009"/>
                <a:gd name="connsiteY65" fmla="*/ 94391 h 174692"/>
                <a:gd name="connsiteX66" fmla="*/ 213143 w 1878009"/>
                <a:gd name="connsiteY66" fmla="*/ 94391 h 174692"/>
                <a:gd name="connsiteX67" fmla="*/ 214644 w 1878009"/>
                <a:gd name="connsiteY67" fmla="*/ 107812 h 174692"/>
                <a:gd name="connsiteX68" fmla="*/ 219630 w 1878009"/>
                <a:gd name="connsiteY68" fmla="*/ 118045 h 174692"/>
                <a:gd name="connsiteX69" fmla="*/ 228722 w 1878009"/>
                <a:gd name="connsiteY69" fmla="*/ 124606 h 174692"/>
                <a:gd name="connsiteX70" fmla="*/ 242391 w 1878009"/>
                <a:gd name="connsiteY70" fmla="*/ 126888 h 174692"/>
                <a:gd name="connsiteX71" fmla="*/ 253777 w 1878009"/>
                <a:gd name="connsiteY71" fmla="*/ 125847 h 174692"/>
                <a:gd name="connsiteX72" fmla="*/ 262410 w 1878009"/>
                <a:gd name="connsiteY72" fmla="*/ 123515 h 174692"/>
                <a:gd name="connsiteX73" fmla="*/ 268401 w 1878009"/>
                <a:gd name="connsiteY73" fmla="*/ 121171 h 174692"/>
                <a:gd name="connsiteX74" fmla="*/ 271948 w 1878009"/>
                <a:gd name="connsiteY74" fmla="*/ 120129 h 174692"/>
                <a:gd name="connsiteX75" fmla="*/ 273201 w 1878009"/>
                <a:gd name="connsiteY75" fmla="*/ 120477 h 174692"/>
                <a:gd name="connsiteX76" fmla="*/ 274045 w 1878009"/>
                <a:gd name="connsiteY76" fmla="*/ 121518 h 174692"/>
                <a:gd name="connsiteX77" fmla="*/ 274491 w 1878009"/>
                <a:gd name="connsiteY77" fmla="*/ 123465 h 174692"/>
                <a:gd name="connsiteX78" fmla="*/ 274652 w 1878009"/>
                <a:gd name="connsiteY78" fmla="*/ 126492 h 174692"/>
                <a:gd name="connsiteX79" fmla="*/ 274553 w 1878009"/>
                <a:gd name="connsiteY79" fmla="*/ 128724 h 174692"/>
                <a:gd name="connsiteX80" fmla="*/ 274305 w 1878009"/>
                <a:gd name="connsiteY80" fmla="*/ 130411 h 174692"/>
                <a:gd name="connsiteX81" fmla="*/ 273797 w 1878009"/>
                <a:gd name="connsiteY81" fmla="*/ 131763 h 174692"/>
                <a:gd name="connsiteX82" fmla="*/ 272904 w 1878009"/>
                <a:gd name="connsiteY82" fmla="*/ 132904 h 174692"/>
                <a:gd name="connsiteX83" fmla="*/ 269679 w 1878009"/>
                <a:gd name="connsiteY83" fmla="*/ 134691 h 174692"/>
                <a:gd name="connsiteX84" fmla="*/ 262721 w 1878009"/>
                <a:gd name="connsiteY84" fmla="*/ 137122 h 174692"/>
                <a:gd name="connsiteX85" fmla="*/ 252835 w 1878009"/>
                <a:gd name="connsiteY85" fmla="*/ 139256 h 174692"/>
                <a:gd name="connsiteX86" fmla="*/ 240866 w 1878009"/>
                <a:gd name="connsiteY86" fmla="*/ 140198 h 174692"/>
                <a:gd name="connsiteX87" fmla="*/ 221541 w 1878009"/>
                <a:gd name="connsiteY87" fmla="*/ 137122 h 174692"/>
                <a:gd name="connsiteX88" fmla="*/ 207575 w 1878009"/>
                <a:gd name="connsiteY88" fmla="*/ 127981 h 174692"/>
                <a:gd name="connsiteX89" fmla="*/ 199029 w 1878009"/>
                <a:gd name="connsiteY89" fmla="*/ 112774 h 174692"/>
                <a:gd name="connsiteX90" fmla="*/ 196151 w 1878009"/>
                <a:gd name="connsiteY90" fmla="*/ 91514 h 174692"/>
                <a:gd name="connsiteX91" fmla="*/ 199128 w 1878009"/>
                <a:gd name="connsiteY91" fmla="*/ 70800 h 174692"/>
                <a:gd name="connsiteX92" fmla="*/ 207723 w 1878009"/>
                <a:gd name="connsiteY92" fmla="*/ 55197 h 174692"/>
                <a:gd name="connsiteX93" fmla="*/ 221293 w 1878009"/>
                <a:gd name="connsiteY93" fmla="*/ 45361 h 174692"/>
                <a:gd name="connsiteX94" fmla="*/ 239080 w 1878009"/>
                <a:gd name="connsiteY94" fmla="*/ 41937 h 174692"/>
                <a:gd name="connsiteX95" fmla="*/ 257015 w 1878009"/>
                <a:gd name="connsiteY95" fmla="*/ 45311 h 174692"/>
                <a:gd name="connsiteX96" fmla="*/ 269183 w 1878009"/>
                <a:gd name="connsiteY96" fmla="*/ 54403 h 174692"/>
                <a:gd name="connsiteX97" fmla="*/ 276191 w 1878009"/>
                <a:gd name="connsiteY97" fmla="*/ 67823 h 174692"/>
                <a:gd name="connsiteX98" fmla="*/ 278424 w 1878009"/>
                <a:gd name="connsiteY98" fmla="*/ 84259 h 174692"/>
                <a:gd name="connsiteX99" fmla="*/ 261926 w 1878009"/>
                <a:gd name="connsiteY99" fmla="*/ 82372 h 174692"/>
                <a:gd name="connsiteX100" fmla="*/ 256183 w 1878009"/>
                <a:gd name="connsiteY100" fmla="*/ 62105 h 174692"/>
                <a:gd name="connsiteX101" fmla="*/ 238235 w 1878009"/>
                <a:gd name="connsiteY101" fmla="*/ 54749 h 174692"/>
                <a:gd name="connsiteX102" fmla="*/ 227544 w 1878009"/>
                <a:gd name="connsiteY102" fmla="*/ 57032 h 174692"/>
                <a:gd name="connsiteX103" fmla="*/ 219841 w 1878009"/>
                <a:gd name="connsiteY103" fmla="*/ 63097 h 174692"/>
                <a:gd name="connsiteX104" fmla="*/ 215041 w 1878009"/>
                <a:gd name="connsiteY104" fmla="*/ 71891 h 174692"/>
                <a:gd name="connsiteX105" fmla="*/ 213143 w 1878009"/>
                <a:gd name="connsiteY105" fmla="*/ 82372 h 174692"/>
                <a:gd name="connsiteX106" fmla="*/ 376796 w 1878009"/>
                <a:gd name="connsiteY106" fmla="*/ 135732 h 174692"/>
                <a:gd name="connsiteX107" fmla="*/ 376399 w 1878009"/>
                <a:gd name="connsiteY107" fmla="*/ 137121 h 174692"/>
                <a:gd name="connsiteX108" fmla="*/ 375047 w 1878009"/>
                <a:gd name="connsiteY108" fmla="*/ 138114 h 174692"/>
                <a:gd name="connsiteX109" fmla="*/ 372418 w 1878009"/>
                <a:gd name="connsiteY109" fmla="*/ 138709 h 174692"/>
                <a:gd name="connsiteX110" fmla="*/ 368151 w 1878009"/>
                <a:gd name="connsiteY110" fmla="*/ 138907 h 174692"/>
                <a:gd name="connsiteX111" fmla="*/ 363722 w 1878009"/>
                <a:gd name="connsiteY111" fmla="*/ 138759 h 174692"/>
                <a:gd name="connsiteX112" fmla="*/ 360795 w 1878009"/>
                <a:gd name="connsiteY112" fmla="*/ 138262 h 174692"/>
                <a:gd name="connsiteX113" fmla="*/ 358860 w 1878009"/>
                <a:gd name="connsiteY113" fmla="*/ 137270 h 174692"/>
                <a:gd name="connsiteX114" fmla="*/ 357521 w 1878009"/>
                <a:gd name="connsiteY114" fmla="*/ 135732 h 174692"/>
                <a:gd name="connsiteX115" fmla="*/ 319752 w 1878009"/>
                <a:gd name="connsiteY115" fmla="*/ 86254 h 174692"/>
                <a:gd name="connsiteX116" fmla="*/ 319752 w 1878009"/>
                <a:gd name="connsiteY116" fmla="*/ 135831 h 174692"/>
                <a:gd name="connsiteX117" fmla="*/ 319355 w 1878009"/>
                <a:gd name="connsiteY117" fmla="*/ 137171 h 174692"/>
                <a:gd name="connsiteX118" fmla="*/ 318065 w 1878009"/>
                <a:gd name="connsiteY118" fmla="*/ 138114 h 174692"/>
                <a:gd name="connsiteX119" fmla="*/ 315584 w 1878009"/>
                <a:gd name="connsiteY119" fmla="*/ 138709 h 174692"/>
                <a:gd name="connsiteX120" fmla="*/ 311516 w 1878009"/>
                <a:gd name="connsiteY120" fmla="*/ 138907 h 174692"/>
                <a:gd name="connsiteX121" fmla="*/ 307534 w 1878009"/>
                <a:gd name="connsiteY121" fmla="*/ 138709 h 174692"/>
                <a:gd name="connsiteX122" fmla="*/ 305004 w 1878009"/>
                <a:gd name="connsiteY122" fmla="*/ 138114 h 174692"/>
                <a:gd name="connsiteX123" fmla="*/ 303714 w 1878009"/>
                <a:gd name="connsiteY123" fmla="*/ 137171 h 174692"/>
                <a:gd name="connsiteX124" fmla="*/ 303367 w 1878009"/>
                <a:gd name="connsiteY124" fmla="*/ 135831 h 174692"/>
                <a:gd name="connsiteX125" fmla="*/ 303367 w 1878009"/>
                <a:gd name="connsiteY125" fmla="*/ 3088 h 174692"/>
                <a:gd name="connsiteX126" fmla="*/ 303714 w 1878009"/>
                <a:gd name="connsiteY126" fmla="*/ 1687 h 174692"/>
                <a:gd name="connsiteX127" fmla="*/ 305004 w 1878009"/>
                <a:gd name="connsiteY127" fmla="*/ 695 h 174692"/>
                <a:gd name="connsiteX128" fmla="*/ 307534 w 1878009"/>
                <a:gd name="connsiteY128" fmla="*/ 99 h 174692"/>
                <a:gd name="connsiteX129" fmla="*/ 311516 w 1878009"/>
                <a:gd name="connsiteY129" fmla="*/ -99 h 174692"/>
                <a:gd name="connsiteX130" fmla="*/ 315584 w 1878009"/>
                <a:gd name="connsiteY130" fmla="*/ 99 h 174692"/>
                <a:gd name="connsiteX131" fmla="*/ 318065 w 1878009"/>
                <a:gd name="connsiteY131" fmla="*/ 695 h 174692"/>
                <a:gd name="connsiteX132" fmla="*/ 319355 w 1878009"/>
                <a:gd name="connsiteY132" fmla="*/ 1687 h 174692"/>
                <a:gd name="connsiteX133" fmla="*/ 319752 w 1878009"/>
                <a:gd name="connsiteY133" fmla="*/ 3088 h 174692"/>
                <a:gd name="connsiteX134" fmla="*/ 319752 w 1878009"/>
                <a:gd name="connsiteY134" fmla="*/ 83960 h 174692"/>
                <a:gd name="connsiteX135" fmla="*/ 353539 w 1878009"/>
                <a:gd name="connsiteY135" fmla="*/ 46799 h 174692"/>
                <a:gd name="connsiteX136" fmla="*/ 355226 w 1878009"/>
                <a:gd name="connsiteY136" fmla="*/ 45161 h 174692"/>
                <a:gd name="connsiteX137" fmla="*/ 357372 w 1878009"/>
                <a:gd name="connsiteY137" fmla="*/ 44070 h 174692"/>
                <a:gd name="connsiteX138" fmla="*/ 360299 w 1878009"/>
                <a:gd name="connsiteY138" fmla="*/ 43474 h 174692"/>
                <a:gd name="connsiteX139" fmla="*/ 364367 w 1878009"/>
                <a:gd name="connsiteY139" fmla="*/ 43326 h 174692"/>
                <a:gd name="connsiteX140" fmla="*/ 368547 w 1878009"/>
                <a:gd name="connsiteY140" fmla="*/ 43474 h 174692"/>
                <a:gd name="connsiteX141" fmla="*/ 371276 w 1878009"/>
                <a:gd name="connsiteY141" fmla="*/ 43971 h 174692"/>
                <a:gd name="connsiteX142" fmla="*/ 372765 w 1878009"/>
                <a:gd name="connsiteY142" fmla="*/ 44864 h 174692"/>
                <a:gd name="connsiteX143" fmla="*/ 373211 w 1878009"/>
                <a:gd name="connsiteY143" fmla="*/ 46302 h 174692"/>
                <a:gd name="connsiteX144" fmla="*/ 372566 w 1878009"/>
                <a:gd name="connsiteY144" fmla="*/ 48684 h 174692"/>
                <a:gd name="connsiteX145" fmla="*/ 370432 w 1878009"/>
                <a:gd name="connsiteY145" fmla="*/ 51475 h 174692"/>
                <a:gd name="connsiteX146" fmla="*/ 338035 w 1878009"/>
                <a:gd name="connsiteY146" fmla="*/ 83860 h 174692"/>
                <a:gd name="connsiteX147" fmla="*/ 374402 w 1878009"/>
                <a:gd name="connsiteY147" fmla="*/ 131056 h 174692"/>
                <a:gd name="connsiteX148" fmla="*/ 376250 w 1878009"/>
                <a:gd name="connsiteY148" fmla="*/ 133797 h 174692"/>
                <a:gd name="connsiteX149" fmla="*/ 376796 w 1878009"/>
                <a:gd name="connsiteY149" fmla="*/ 135732 h 174692"/>
                <a:gd name="connsiteX150" fmla="*/ 472179 w 1878009"/>
                <a:gd name="connsiteY150" fmla="*/ 90124 h 174692"/>
                <a:gd name="connsiteX151" fmla="*/ 469289 w 1878009"/>
                <a:gd name="connsiteY151" fmla="*/ 110243 h 174692"/>
                <a:gd name="connsiteX152" fmla="*/ 460693 w 1878009"/>
                <a:gd name="connsiteY152" fmla="*/ 126094 h 174692"/>
                <a:gd name="connsiteX153" fmla="*/ 446392 w 1878009"/>
                <a:gd name="connsiteY153" fmla="*/ 136476 h 174692"/>
                <a:gd name="connsiteX154" fmla="*/ 426472 w 1878009"/>
                <a:gd name="connsiteY154" fmla="*/ 140197 h 174692"/>
                <a:gd name="connsiteX155" fmla="*/ 407246 w 1878009"/>
                <a:gd name="connsiteY155" fmla="*/ 136923 h 174692"/>
                <a:gd name="connsiteX156" fmla="*/ 393578 w 1878009"/>
                <a:gd name="connsiteY156" fmla="*/ 127384 h 174692"/>
                <a:gd name="connsiteX157" fmla="*/ 385429 w 1878009"/>
                <a:gd name="connsiteY157" fmla="*/ 112177 h 174692"/>
                <a:gd name="connsiteX158" fmla="*/ 382749 w 1878009"/>
                <a:gd name="connsiteY158" fmla="*/ 91910 h 174692"/>
                <a:gd name="connsiteX159" fmla="*/ 385577 w 1878009"/>
                <a:gd name="connsiteY159" fmla="*/ 71791 h 174692"/>
                <a:gd name="connsiteX160" fmla="*/ 394123 w 1878009"/>
                <a:gd name="connsiteY160" fmla="*/ 55940 h 174692"/>
                <a:gd name="connsiteX161" fmla="*/ 408388 w 1878009"/>
                <a:gd name="connsiteY161" fmla="*/ 45608 h 174692"/>
                <a:gd name="connsiteX162" fmla="*/ 428357 w 1878009"/>
                <a:gd name="connsiteY162" fmla="*/ 41936 h 174692"/>
                <a:gd name="connsiteX163" fmla="*/ 447583 w 1878009"/>
                <a:gd name="connsiteY163" fmla="*/ 45211 h 174692"/>
                <a:gd name="connsiteX164" fmla="*/ 461252 w 1878009"/>
                <a:gd name="connsiteY164" fmla="*/ 54750 h 174692"/>
                <a:gd name="connsiteX165" fmla="*/ 469438 w 1878009"/>
                <a:gd name="connsiteY165" fmla="*/ 69956 h 174692"/>
                <a:gd name="connsiteX166" fmla="*/ 472179 w 1878009"/>
                <a:gd name="connsiteY166" fmla="*/ 90124 h 174692"/>
                <a:gd name="connsiteX167" fmla="*/ 455186 w 1878009"/>
                <a:gd name="connsiteY167" fmla="*/ 91216 h 174692"/>
                <a:gd name="connsiteX168" fmla="*/ 453834 w 1878009"/>
                <a:gd name="connsiteY168" fmla="*/ 77510 h 174692"/>
                <a:gd name="connsiteX169" fmla="*/ 449369 w 1878009"/>
                <a:gd name="connsiteY169" fmla="*/ 66173 h 174692"/>
                <a:gd name="connsiteX170" fmla="*/ 440947 w 1878009"/>
                <a:gd name="connsiteY170" fmla="*/ 58483 h 174692"/>
                <a:gd name="connsiteX171" fmla="*/ 427712 w 1878009"/>
                <a:gd name="connsiteY171" fmla="*/ 55642 h 174692"/>
                <a:gd name="connsiteX172" fmla="*/ 415135 w 1878009"/>
                <a:gd name="connsiteY172" fmla="*/ 58235 h 174692"/>
                <a:gd name="connsiteX173" fmla="*/ 406453 w 1878009"/>
                <a:gd name="connsiteY173" fmla="*/ 65528 h 174692"/>
                <a:gd name="connsiteX174" fmla="*/ 401392 w 1878009"/>
                <a:gd name="connsiteY174" fmla="*/ 76716 h 174692"/>
                <a:gd name="connsiteX175" fmla="*/ 399742 w 1878009"/>
                <a:gd name="connsiteY175" fmla="*/ 90819 h 174692"/>
                <a:gd name="connsiteX176" fmla="*/ 401094 w 1878009"/>
                <a:gd name="connsiteY176" fmla="*/ 104636 h 174692"/>
                <a:gd name="connsiteX177" fmla="*/ 405609 w 1878009"/>
                <a:gd name="connsiteY177" fmla="*/ 115911 h 174692"/>
                <a:gd name="connsiteX178" fmla="*/ 414081 w 1878009"/>
                <a:gd name="connsiteY178" fmla="*/ 123564 h 174692"/>
                <a:gd name="connsiteX179" fmla="*/ 427315 w 1878009"/>
                <a:gd name="connsiteY179" fmla="*/ 126392 h 174692"/>
                <a:gd name="connsiteX180" fmla="*/ 439843 w 1878009"/>
                <a:gd name="connsiteY180" fmla="*/ 123812 h 174692"/>
                <a:gd name="connsiteX181" fmla="*/ 448563 w 1878009"/>
                <a:gd name="connsiteY181" fmla="*/ 116556 h 174692"/>
                <a:gd name="connsiteX182" fmla="*/ 453574 w 1878009"/>
                <a:gd name="connsiteY182" fmla="*/ 105430 h 174692"/>
                <a:gd name="connsiteX183" fmla="*/ 455186 w 1878009"/>
                <a:gd name="connsiteY183" fmla="*/ 91216 h 174692"/>
                <a:gd name="connsiteX184" fmla="*/ 628973 w 1878009"/>
                <a:gd name="connsiteY184" fmla="*/ 135831 h 174692"/>
                <a:gd name="connsiteX185" fmla="*/ 628576 w 1878009"/>
                <a:gd name="connsiteY185" fmla="*/ 137171 h 174692"/>
                <a:gd name="connsiteX186" fmla="*/ 627286 w 1878009"/>
                <a:gd name="connsiteY186" fmla="*/ 138114 h 174692"/>
                <a:gd name="connsiteX187" fmla="*/ 624805 w 1878009"/>
                <a:gd name="connsiteY187" fmla="*/ 138709 h 174692"/>
                <a:gd name="connsiteX188" fmla="*/ 620823 w 1878009"/>
                <a:gd name="connsiteY188" fmla="*/ 138907 h 174692"/>
                <a:gd name="connsiteX189" fmla="*/ 616755 w 1878009"/>
                <a:gd name="connsiteY189" fmla="*/ 138709 h 174692"/>
                <a:gd name="connsiteX190" fmla="*/ 614212 w 1878009"/>
                <a:gd name="connsiteY190" fmla="*/ 138114 h 174692"/>
                <a:gd name="connsiteX191" fmla="*/ 612873 w 1878009"/>
                <a:gd name="connsiteY191" fmla="*/ 137171 h 174692"/>
                <a:gd name="connsiteX192" fmla="*/ 612476 w 1878009"/>
                <a:gd name="connsiteY192" fmla="*/ 135831 h 174692"/>
                <a:gd name="connsiteX193" fmla="*/ 612476 w 1878009"/>
                <a:gd name="connsiteY193" fmla="*/ 81479 h 174692"/>
                <a:gd name="connsiteX194" fmla="*/ 611484 w 1878009"/>
                <a:gd name="connsiteY194" fmla="*/ 71147 h 174692"/>
                <a:gd name="connsiteX195" fmla="*/ 608308 w 1878009"/>
                <a:gd name="connsiteY195" fmla="*/ 63097 h 174692"/>
                <a:gd name="connsiteX196" fmla="*/ 602739 w 1878009"/>
                <a:gd name="connsiteY196" fmla="*/ 57925 h 174692"/>
                <a:gd name="connsiteX197" fmla="*/ 594788 w 1878009"/>
                <a:gd name="connsiteY197" fmla="*/ 56138 h 174692"/>
                <a:gd name="connsiteX198" fmla="*/ 583414 w 1878009"/>
                <a:gd name="connsiteY198" fmla="*/ 60517 h 174692"/>
                <a:gd name="connsiteX199" fmla="*/ 570849 w 1878009"/>
                <a:gd name="connsiteY199" fmla="*/ 73330 h 174692"/>
                <a:gd name="connsiteX200" fmla="*/ 570849 w 1878009"/>
                <a:gd name="connsiteY200" fmla="*/ 135831 h 174692"/>
                <a:gd name="connsiteX201" fmla="*/ 570453 w 1878009"/>
                <a:gd name="connsiteY201" fmla="*/ 137171 h 174692"/>
                <a:gd name="connsiteX202" fmla="*/ 569113 w 1878009"/>
                <a:gd name="connsiteY202" fmla="*/ 138114 h 174692"/>
                <a:gd name="connsiteX203" fmla="*/ 566570 w 1878009"/>
                <a:gd name="connsiteY203" fmla="*/ 138709 h 174692"/>
                <a:gd name="connsiteX204" fmla="*/ 562601 w 1878009"/>
                <a:gd name="connsiteY204" fmla="*/ 138907 h 174692"/>
                <a:gd name="connsiteX205" fmla="*/ 558669 w 1878009"/>
                <a:gd name="connsiteY205" fmla="*/ 138709 h 174692"/>
                <a:gd name="connsiteX206" fmla="*/ 556089 w 1878009"/>
                <a:gd name="connsiteY206" fmla="*/ 138114 h 174692"/>
                <a:gd name="connsiteX207" fmla="*/ 554799 w 1878009"/>
                <a:gd name="connsiteY207" fmla="*/ 137171 h 174692"/>
                <a:gd name="connsiteX208" fmla="*/ 554452 w 1878009"/>
                <a:gd name="connsiteY208" fmla="*/ 135831 h 174692"/>
                <a:gd name="connsiteX209" fmla="*/ 554452 w 1878009"/>
                <a:gd name="connsiteY209" fmla="*/ 81479 h 174692"/>
                <a:gd name="connsiteX210" fmla="*/ 553360 w 1878009"/>
                <a:gd name="connsiteY210" fmla="*/ 71147 h 174692"/>
                <a:gd name="connsiteX211" fmla="*/ 550086 w 1878009"/>
                <a:gd name="connsiteY211" fmla="*/ 63097 h 174692"/>
                <a:gd name="connsiteX212" fmla="*/ 544566 w 1878009"/>
                <a:gd name="connsiteY212" fmla="*/ 57925 h 174692"/>
                <a:gd name="connsiteX213" fmla="*/ 536665 w 1878009"/>
                <a:gd name="connsiteY213" fmla="*/ 56138 h 174692"/>
                <a:gd name="connsiteX214" fmla="*/ 525242 w 1878009"/>
                <a:gd name="connsiteY214" fmla="*/ 60517 h 174692"/>
                <a:gd name="connsiteX215" fmla="*/ 512714 w 1878009"/>
                <a:gd name="connsiteY215" fmla="*/ 73330 h 174692"/>
                <a:gd name="connsiteX216" fmla="*/ 512714 w 1878009"/>
                <a:gd name="connsiteY216" fmla="*/ 135831 h 174692"/>
                <a:gd name="connsiteX217" fmla="*/ 512317 w 1878009"/>
                <a:gd name="connsiteY217" fmla="*/ 137171 h 174692"/>
                <a:gd name="connsiteX218" fmla="*/ 511027 w 1878009"/>
                <a:gd name="connsiteY218" fmla="*/ 138114 h 174692"/>
                <a:gd name="connsiteX219" fmla="*/ 508546 w 1878009"/>
                <a:gd name="connsiteY219" fmla="*/ 138709 h 174692"/>
                <a:gd name="connsiteX220" fmla="*/ 504478 w 1878009"/>
                <a:gd name="connsiteY220" fmla="*/ 138907 h 174692"/>
                <a:gd name="connsiteX221" fmla="*/ 500496 w 1878009"/>
                <a:gd name="connsiteY221" fmla="*/ 138709 h 174692"/>
                <a:gd name="connsiteX222" fmla="*/ 497966 w 1878009"/>
                <a:gd name="connsiteY222" fmla="*/ 138114 h 174692"/>
                <a:gd name="connsiteX223" fmla="*/ 496676 w 1878009"/>
                <a:gd name="connsiteY223" fmla="*/ 137171 h 174692"/>
                <a:gd name="connsiteX224" fmla="*/ 496329 w 1878009"/>
                <a:gd name="connsiteY224" fmla="*/ 135831 h 174692"/>
                <a:gd name="connsiteX225" fmla="*/ 496329 w 1878009"/>
                <a:gd name="connsiteY225" fmla="*/ 46402 h 174692"/>
                <a:gd name="connsiteX226" fmla="*/ 496626 w 1878009"/>
                <a:gd name="connsiteY226" fmla="*/ 45062 h 174692"/>
                <a:gd name="connsiteX227" fmla="*/ 497817 w 1878009"/>
                <a:gd name="connsiteY227" fmla="*/ 44070 h 174692"/>
                <a:gd name="connsiteX228" fmla="*/ 500099 w 1878009"/>
                <a:gd name="connsiteY228" fmla="*/ 43475 h 174692"/>
                <a:gd name="connsiteX229" fmla="*/ 503771 w 1878009"/>
                <a:gd name="connsiteY229" fmla="*/ 43326 h 174692"/>
                <a:gd name="connsiteX230" fmla="*/ 507405 w 1878009"/>
                <a:gd name="connsiteY230" fmla="*/ 43475 h 174692"/>
                <a:gd name="connsiteX231" fmla="*/ 509638 w 1878009"/>
                <a:gd name="connsiteY231" fmla="*/ 44070 h 174692"/>
                <a:gd name="connsiteX232" fmla="*/ 510779 w 1878009"/>
                <a:gd name="connsiteY232" fmla="*/ 45062 h 174692"/>
                <a:gd name="connsiteX233" fmla="*/ 511126 w 1878009"/>
                <a:gd name="connsiteY233" fmla="*/ 46402 h 174692"/>
                <a:gd name="connsiteX234" fmla="*/ 511126 w 1878009"/>
                <a:gd name="connsiteY234" fmla="*/ 58235 h 174692"/>
                <a:gd name="connsiteX235" fmla="*/ 525787 w 1878009"/>
                <a:gd name="connsiteY235" fmla="*/ 45856 h 174692"/>
                <a:gd name="connsiteX236" fmla="*/ 540138 w 1878009"/>
                <a:gd name="connsiteY236" fmla="*/ 41937 h 174692"/>
                <a:gd name="connsiteX237" fmla="*/ 550135 w 1878009"/>
                <a:gd name="connsiteY237" fmla="*/ 43227 h 174692"/>
                <a:gd name="connsiteX238" fmla="*/ 557925 w 1878009"/>
                <a:gd name="connsiteY238" fmla="*/ 46849 h 174692"/>
                <a:gd name="connsiteX239" fmla="*/ 563693 w 1878009"/>
                <a:gd name="connsiteY239" fmla="*/ 52418 h 174692"/>
                <a:gd name="connsiteX240" fmla="*/ 567662 w 1878009"/>
                <a:gd name="connsiteY240" fmla="*/ 59624 h 174692"/>
                <a:gd name="connsiteX241" fmla="*/ 576158 w 1878009"/>
                <a:gd name="connsiteY241" fmla="*/ 51376 h 174692"/>
                <a:gd name="connsiteX242" fmla="*/ 583910 w 1878009"/>
                <a:gd name="connsiteY242" fmla="*/ 45906 h 174692"/>
                <a:gd name="connsiteX243" fmla="*/ 591166 w 1878009"/>
                <a:gd name="connsiteY243" fmla="*/ 42879 h 174692"/>
                <a:gd name="connsiteX244" fmla="*/ 598274 w 1878009"/>
                <a:gd name="connsiteY244" fmla="*/ 41937 h 174692"/>
                <a:gd name="connsiteX245" fmla="*/ 612773 w 1878009"/>
                <a:gd name="connsiteY245" fmla="*/ 44963 h 174692"/>
                <a:gd name="connsiteX246" fmla="*/ 622262 w 1878009"/>
                <a:gd name="connsiteY246" fmla="*/ 53063 h 174692"/>
                <a:gd name="connsiteX247" fmla="*/ 627435 w 1878009"/>
                <a:gd name="connsiteY247" fmla="*/ 64933 h 174692"/>
                <a:gd name="connsiteX248" fmla="*/ 628973 w 1878009"/>
                <a:gd name="connsiteY248" fmla="*/ 79296 h 174692"/>
                <a:gd name="connsiteX249" fmla="*/ 715028 w 1878009"/>
                <a:gd name="connsiteY249" fmla="*/ 111483 h 174692"/>
                <a:gd name="connsiteX250" fmla="*/ 712486 w 1878009"/>
                <a:gd name="connsiteY250" fmla="*/ 123713 h 174692"/>
                <a:gd name="connsiteX251" fmla="*/ 705292 w 1878009"/>
                <a:gd name="connsiteY251" fmla="*/ 132755 h 174692"/>
                <a:gd name="connsiteX252" fmla="*/ 694153 w 1878009"/>
                <a:gd name="connsiteY252" fmla="*/ 138312 h 174692"/>
                <a:gd name="connsiteX253" fmla="*/ 679950 w 1878009"/>
                <a:gd name="connsiteY253" fmla="*/ 140197 h 174692"/>
                <a:gd name="connsiteX254" fmla="*/ 670859 w 1878009"/>
                <a:gd name="connsiteY254" fmla="*/ 139453 h 174692"/>
                <a:gd name="connsiteX255" fmla="*/ 663106 w 1878009"/>
                <a:gd name="connsiteY255" fmla="*/ 137568 h 174692"/>
                <a:gd name="connsiteX256" fmla="*/ 657289 w 1878009"/>
                <a:gd name="connsiteY256" fmla="*/ 135186 h 174692"/>
                <a:gd name="connsiteX257" fmla="*/ 653816 w 1878009"/>
                <a:gd name="connsiteY257" fmla="*/ 132954 h 174692"/>
                <a:gd name="connsiteX258" fmla="*/ 652228 w 1878009"/>
                <a:gd name="connsiteY258" fmla="*/ 130163 h 174692"/>
                <a:gd name="connsiteX259" fmla="*/ 651732 w 1878009"/>
                <a:gd name="connsiteY259" fmla="*/ 125301 h 174692"/>
                <a:gd name="connsiteX260" fmla="*/ 651931 w 1878009"/>
                <a:gd name="connsiteY260" fmla="*/ 122113 h 174692"/>
                <a:gd name="connsiteX261" fmla="*/ 652427 w 1878009"/>
                <a:gd name="connsiteY261" fmla="*/ 120029 h 174692"/>
                <a:gd name="connsiteX262" fmla="*/ 653270 w 1878009"/>
                <a:gd name="connsiteY262" fmla="*/ 118888 h 174692"/>
                <a:gd name="connsiteX263" fmla="*/ 654511 w 1878009"/>
                <a:gd name="connsiteY263" fmla="*/ 118540 h 174692"/>
                <a:gd name="connsiteX264" fmla="*/ 657748 w 1878009"/>
                <a:gd name="connsiteY264" fmla="*/ 119880 h 174692"/>
                <a:gd name="connsiteX265" fmla="*/ 663007 w 1878009"/>
                <a:gd name="connsiteY265" fmla="*/ 122820 h 174692"/>
                <a:gd name="connsiteX266" fmla="*/ 670412 w 1878009"/>
                <a:gd name="connsiteY266" fmla="*/ 125747 h 174692"/>
                <a:gd name="connsiteX267" fmla="*/ 680248 w 1878009"/>
                <a:gd name="connsiteY267" fmla="*/ 127086 h 174692"/>
                <a:gd name="connsiteX268" fmla="*/ 687802 w 1878009"/>
                <a:gd name="connsiteY268" fmla="*/ 126193 h 174692"/>
                <a:gd name="connsiteX269" fmla="*/ 693656 w 1878009"/>
                <a:gd name="connsiteY269" fmla="*/ 123564 h 174692"/>
                <a:gd name="connsiteX270" fmla="*/ 697489 w 1878009"/>
                <a:gd name="connsiteY270" fmla="*/ 119136 h 174692"/>
                <a:gd name="connsiteX271" fmla="*/ 698829 w 1878009"/>
                <a:gd name="connsiteY271" fmla="*/ 112773 h 174692"/>
                <a:gd name="connsiteX272" fmla="*/ 696894 w 1878009"/>
                <a:gd name="connsiteY272" fmla="*/ 106422 h 174692"/>
                <a:gd name="connsiteX273" fmla="*/ 691771 w 1878009"/>
                <a:gd name="connsiteY273" fmla="*/ 101845 h 174692"/>
                <a:gd name="connsiteX274" fmla="*/ 684614 w 1878009"/>
                <a:gd name="connsiteY274" fmla="*/ 98323 h 174692"/>
                <a:gd name="connsiteX275" fmla="*/ 676428 w 1878009"/>
                <a:gd name="connsiteY275" fmla="*/ 95098 h 174692"/>
                <a:gd name="connsiteX276" fmla="*/ 668179 w 1878009"/>
                <a:gd name="connsiteY276" fmla="*/ 91265 h 174692"/>
                <a:gd name="connsiteX277" fmla="*/ 660973 w 1878009"/>
                <a:gd name="connsiteY277" fmla="*/ 86055 h 174692"/>
                <a:gd name="connsiteX278" fmla="*/ 655850 w 1878009"/>
                <a:gd name="connsiteY278" fmla="*/ 78700 h 174692"/>
                <a:gd name="connsiteX279" fmla="*/ 653915 w 1878009"/>
                <a:gd name="connsiteY279" fmla="*/ 68467 h 174692"/>
                <a:gd name="connsiteX280" fmla="*/ 655950 w 1878009"/>
                <a:gd name="connsiteY280" fmla="*/ 58383 h 174692"/>
                <a:gd name="connsiteX281" fmla="*/ 662064 w 1878009"/>
                <a:gd name="connsiteY281" fmla="*/ 49937 h 174692"/>
                <a:gd name="connsiteX282" fmla="*/ 672248 w 1878009"/>
                <a:gd name="connsiteY282" fmla="*/ 44119 h 174692"/>
                <a:gd name="connsiteX283" fmla="*/ 686511 w 1878009"/>
                <a:gd name="connsiteY283" fmla="*/ 41936 h 174692"/>
                <a:gd name="connsiteX284" fmla="*/ 693656 w 1878009"/>
                <a:gd name="connsiteY284" fmla="*/ 42532 h 174692"/>
                <a:gd name="connsiteX285" fmla="*/ 700118 w 1878009"/>
                <a:gd name="connsiteY285" fmla="*/ 44020 h 174692"/>
                <a:gd name="connsiteX286" fmla="*/ 705042 w 1878009"/>
                <a:gd name="connsiteY286" fmla="*/ 45955 h 174692"/>
                <a:gd name="connsiteX287" fmla="*/ 708118 w 1878009"/>
                <a:gd name="connsiteY287" fmla="*/ 47791 h 174692"/>
                <a:gd name="connsiteX288" fmla="*/ 709507 w 1878009"/>
                <a:gd name="connsiteY288" fmla="*/ 49192 h 174692"/>
                <a:gd name="connsiteX289" fmla="*/ 710003 w 1878009"/>
                <a:gd name="connsiteY289" fmla="*/ 50532 h 174692"/>
                <a:gd name="connsiteX290" fmla="*/ 710301 w 1878009"/>
                <a:gd name="connsiteY290" fmla="*/ 52368 h 174692"/>
                <a:gd name="connsiteX291" fmla="*/ 710450 w 1878009"/>
                <a:gd name="connsiteY291" fmla="*/ 55047 h 174692"/>
                <a:gd name="connsiteX292" fmla="*/ 710301 w 1878009"/>
                <a:gd name="connsiteY292" fmla="*/ 57975 h 174692"/>
                <a:gd name="connsiteX293" fmla="*/ 709805 w 1878009"/>
                <a:gd name="connsiteY293" fmla="*/ 60021 h 174692"/>
                <a:gd name="connsiteX294" fmla="*/ 708962 w 1878009"/>
                <a:gd name="connsiteY294" fmla="*/ 61162 h 174692"/>
                <a:gd name="connsiteX295" fmla="*/ 707870 w 1878009"/>
                <a:gd name="connsiteY295" fmla="*/ 61510 h 174692"/>
                <a:gd name="connsiteX296" fmla="*/ 705290 w 1878009"/>
                <a:gd name="connsiteY296" fmla="*/ 60418 h 174692"/>
                <a:gd name="connsiteX297" fmla="*/ 700912 w 1878009"/>
                <a:gd name="connsiteY297" fmla="*/ 58086 h 174692"/>
                <a:gd name="connsiteX298" fmla="*/ 694611 w 1878009"/>
                <a:gd name="connsiteY298" fmla="*/ 55742 h 174692"/>
                <a:gd name="connsiteX299" fmla="*/ 686313 w 1878009"/>
                <a:gd name="connsiteY299" fmla="*/ 54650 h 174692"/>
                <a:gd name="connsiteX300" fmla="*/ 678957 w 1878009"/>
                <a:gd name="connsiteY300" fmla="*/ 55593 h 174692"/>
                <a:gd name="connsiteX301" fmla="*/ 673735 w 1878009"/>
                <a:gd name="connsiteY301" fmla="*/ 58285 h 174692"/>
                <a:gd name="connsiteX302" fmla="*/ 670659 w 1878009"/>
                <a:gd name="connsiteY302" fmla="*/ 62403 h 174692"/>
                <a:gd name="connsiteX303" fmla="*/ 669618 w 1878009"/>
                <a:gd name="connsiteY303" fmla="*/ 67575 h 174692"/>
                <a:gd name="connsiteX304" fmla="*/ 671603 w 1878009"/>
                <a:gd name="connsiteY304" fmla="*/ 74074 h 174692"/>
                <a:gd name="connsiteX305" fmla="*/ 676775 w 1878009"/>
                <a:gd name="connsiteY305" fmla="*/ 78701 h 174692"/>
                <a:gd name="connsiteX306" fmla="*/ 684019 w 1878009"/>
                <a:gd name="connsiteY306" fmla="*/ 82273 h 174692"/>
                <a:gd name="connsiteX307" fmla="*/ 692317 w 1878009"/>
                <a:gd name="connsiteY307" fmla="*/ 85560 h 174692"/>
                <a:gd name="connsiteX308" fmla="*/ 700664 w 1878009"/>
                <a:gd name="connsiteY308" fmla="*/ 89331 h 174692"/>
                <a:gd name="connsiteX309" fmla="*/ 707970 w 1878009"/>
                <a:gd name="connsiteY309" fmla="*/ 94391 h 174692"/>
                <a:gd name="connsiteX310" fmla="*/ 713093 w 1878009"/>
                <a:gd name="connsiteY310" fmla="*/ 101548 h 174692"/>
                <a:gd name="connsiteX311" fmla="*/ 715028 w 1878009"/>
                <a:gd name="connsiteY311" fmla="*/ 111483 h 174692"/>
                <a:gd name="connsiteX312" fmla="*/ 813997 w 1878009"/>
                <a:gd name="connsiteY312" fmla="*/ 43822 h 174692"/>
                <a:gd name="connsiteX313" fmla="*/ 818077 w 1878009"/>
                <a:gd name="connsiteY313" fmla="*/ 45161 h 174692"/>
                <a:gd name="connsiteX314" fmla="*/ 819169 w 1878009"/>
                <a:gd name="connsiteY314" fmla="*/ 49093 h 174692"/>
                <a:gd name="connsiteX315" fmla="*/ 819169 w 1878009"/>
                <a:gd name="connsiteY315" fmla="*/ 135831 h 174692"/>
                <a:gd name="connsiteX316" fmla="*/ 818772 w 1878009"/>
                <a:gd name="connsiteY316" fmla="*/ 137171 h 174692"/>
                <a:gd name="connsiteX317" fmla="*/ 817432 w 1878009"/>
                <a:gd name="connsiteY317" fmla="*/ 138114 h 174692"/>
                <a:gd name="connsiteX318" fmla="*/ 814890 w 1878009"/>
                <a:gd name="connsiteY318" fmla="*/ 138709 h 174692"/>
                <a:gd name="connsiteX319" fmla="*/ 811020 w 1878009"/>
                <a:gd name="connsiteY319" fmla="*/ 138907 h 174692"/>
                <a:gd name="connsiteX320" fmla="*/ 806939 w 1878009"/>
                <a:gd name="connsiteY320" fmla="*/ 138709 h 174692"/>
                <a:gd name="connsiteX321" fmla="*/ 804409 w 1878009"/>
                <a:gd name="connsiteY321" fmla="*/ 138114 h 174692"/>
                <a:gd name="connsiteX322" fmla="*/ 803069 w 1878009"/>
                <a:gd name="connsiteY322" fmla="*/ 137171 h 174692"/>
                <a:gd name="connsiteX323" fmla="*/ 802672 w 1878009"/>
                <a:gd name="connsiteY323" fmla="*/ 135831 h 174692"/>
                <a:gd name="connsiteX324" fmla="*/ 802672 w 1878009"/>
                <a:gd name="connsiteY324" fmla="*/ 57428 h 174692"/>
                <a:gd name="connsiteX325" fmla="*/ 756469 w 1878009"/>
                <a:gd name="connsiteY325" fmla="*/ 57428 h 174692"/>
                <a:gd name="connsiteX326" fmla="*/ 756469 w 1878009"/>
                <a:gd name="connsiteY326" fmla="*/ 107316 h 174692"/>
                <a:gd name="connsiteX327" fmla="*/ 759198 w 1878009"/>
                <a:gd name="connsiteY327" fmla="*/ 121270 h 174692"/>
                <a:gd name="connsiteX328" fmla="*/ 768984 w 1878009"/>
                <a:gd name="connsiteY328" fmla="*/ 125995 h 174692"/>
                <a:gd name="connsiteX329" fmla="*/ 773065 w 1878009"/>
                <a:gd name="connsiteY329" fmla="*/ 125549 h 174692"/>
                <a:gd name="connsiteX330" fmla="*/ 776240 w 1878009"/>
                <a:gd name="connsiteY330" fmla="*/ 124606 h 174692"/>
                <a:gd name="connsiteX331" fmla="*/ 778622 w 1878009"/>
                <a:gd name="connsiteY331" fmla="*/ 123663 h 174692"/>
                <a:gd name="connsiteX332" fmla="*/ 780408 w 1878009"/>
                <a:gd name="connsiteY332" fmla="*/ 123217 h 174692"/>
                <a:gd name="connsiteX333" fmla="*/ 781363 w 1878009"/>
                <a:gd name="connsiteY333" fmla="*/ 123465 h 174692"/>
                <a:gd name="connsiteX334" fmla="*/ 782057 w 1878009"/>
                <a:gd name="connsiteY334" fmla="*/ 124408 h 174692"/>
                <a:gd name="connsiteX335" fmla="*/ 782504 w 1878009"/>
                <a:gd name="connsiteY335" fmla="*/ 126293 h 174692"/>
                <a:gd name="connsiteX336" fmla="*/ 782702 w 1878009"/>
                <a:gd name="connsiteY336" fmla="*/ 129270 h 174692"/>
                <a:gd name="connsiteX337" fmla="*/ 782305 w 1878009"/>
                <a:gd name="connsiteY337" fmla="*/ 133797 h 174692"/>
                <a:gd name="connsiteX338" fmla="*/ 781115 w 1878009"/>
                <a:gd name="connsiteY338" fmla="*/ 136278 h 174692"/>
                <a:gd name="connsiteX339" fmla="*/ 778721 w 1878009"/>
                <a:gd name="connsiteY339" fmla="*/ 137816 h 174692"/>
                <a:gd name="connsiteX340" fmla="*/ 775099 w 1878009"/>
                <a:gd name="connsiteY340" fmla="*/ 138957 h 174692"/>
                <a:gd name="connsiteX341" fmla="*/ 770770 w 1878009"/>
                <a:gd name="connsiteY341" fmla="*/ 139701 h 174692"/>
                <a:gd name="connsiteX342" fmla="*/ 766206 w 1878009"/>
                <a:gd name="connsiteY342" fmla="*/ 139999 h 174692"/>
                <a:gd name="connsiteX343" fmla="*/ 754286 w 1878009"/>
                <a:gd name="connsiteY343" fmla="*/ 138163 h 174692"/>
                <a:gd name="connsiteX344" fmla="*/ 746137 w 1878009"/>
                <a:gd name="connsiteY344" fmla="*/ 132606 h 174692"/>
                <a:gd name="connsiteX345" fmla="*/ 741510 w 1878009"/>
                <a:gd name="connsiteY345" fmla="*/ 123167 h 174692"/>
                <a:gd name="connsiteX346" fmla="*/ 740071 w 1878009"/>
                <a:gd name="connsiteY346" fmla="*/ 109697 h 174692"/>
                <a:gd name="connsiteX347" fmla="*/ 740071 w 1878009"/>
                <a:gd name="connsiteY347" fmla="*/ 57428 h 174692"/>
                <a:gd name="connsiteX348" fmla="*/ 727556 w 1878009"/>
                <a:gd name="connsiteY348" fmla="*/ 57428 h 174692"/>
                <a:gd name="connsiteX349" fmla="*/ 725162 w 1878009"/>
                <a:gd name="connsiteY349" fmla="*/ 55841 h 174692"/>
                <a:gd name="connsiteX350" fmla="*/ 724269 w 1878009"/>
                <a:gd name="connsiteY350" fmla="*/ 50681 h 174692"/>
                <a:gd name="connsiteX351" fmla="*/ 724517 w 1878009"/>
                <a:gd name="connsiteY351" fmla="*/ 47493 h 174692"/>
                <a:gd name="connsiteX352" fmla="*/ 725162 w 1878009"/>
                <a:gd name="connsiteY352" fmla="*/ 45359 h 174692"/>
                <a:gd name="connsiteX353" fmla="*/ 726216 w 1878009"/>
                <a:gd name="connsiteY353" fmla="*/ 44168 h 174692"/>
                <a:gd name="connsiteX354" fmla="*/ 727655 w 1878009"/>
                <a:gd name="connsiteY354" fmla="*/ 43821 h 174692"/>
                <a:gd name="connsiteX355" fmla="*/ 740071 w 1878009"/>
                <a:gd name="connsiteY355" fmla="*/ 43821 h 174692"/>
                <a:gd name="connsiteX356" fmla="*/ 740071 w 1878009"/>
                <a:gd name="connsiteY356" fmla="*/ 22561 h 174692"/>
                <a:gd name="connsiteX357" fmla="*/ 740419 w 1878009"/>
                <a:gd name="connsiteY357" fmla="*/ 21259 h 174692"/>
                <a:gd name="connsiteX358" fmla="*/ 741709 w 1878009"/>
                <a:gd name="connsiteY358" fmla="*/ 20217 h 174692"/>
                <a:gd name="connsiteX359" fmla="*/ 744251 w 1878009"/>
                <a:gd name="connsiteY359" fmla="*/ 19572 h 174692"/>
                <a:gd name="connsiteX360" fmla="*/ 748220 w 1878009"/>
                <a:gd name="connsiteY360" fmla="*/ 19374 h 174692"/>
                <a:gd name="connsiteX361" fmla="*/ 752289 w 1878009"/>
                <a:gd name="connsiteY361" fmla="*/ 19572 h 174692"/>
                <a:gd name="connsiteX362" fmla="*/ 754782 w 1878009"/>
                <a:gd name="connsiteY362" fmla="*/ 20217 h 174692"/>
                <a:gd name="connsiteX363" fmla="*/ 756072 w 1878009"/>
                <a:gd name="connsiteY363" fmla="*/ 21259 h 174692"/>
                <a:gd name="connsiteX364" fmla="*/ 756469 w 1878009"/>
                <a:gd name="connsiteY364" fmla="*/ 22561 h 174692"/>
                <a:gd name="connsiteX365" fmla="*/ 756469 w 1878009"/>
                <a:gd name="connsiteY365" fmla="*/ 43821 h 174692"/>
                <a:gd name="connsiteX366" fmla="*/ 821054 w 1878009"/>
                <a:gd name="connsiteY366" fmla="*/ 16199 h 174692"/>
                <a:gd name="connsiteX367" fmla="*/ 818871 w 1878009"/>
                <a:gd name="connsiteY367" fmla="*/ 24050 h 174692"/>
                <a:gd name="connsiteX368" fmla="*/ 810821 w 1878009"/>
                <a:gd name="connsiteY368" fmla="*/ 26134 h 174692"/>
                <a:gd name="connsiteX369" fmla="*/ 802920 w 1878009"/>
                <a:gd name="connsiteY369" fmla="*/ 24100 h 174692"/>
                <a:gd name="connsiteX370" fmla="*/ 800786 w 1878009"/>
                <a:gd name="connsiteY370" fmla="*/ 16397 h 174692"/>
                <a:gd name="connsiteX371" fmla="*/ 802969 w 1878009"/>
                <a:gd name="connsiteY371" fmla="*/ 8546 h 174692"/>
                <a:gd name="connsiteX372" fmla="*/ 811019 w 1878009"/>
                <a:gd name="connsiteY372" fmla="*/ 6462 h 174692"/>
                <a:gd name="connsiteX373" fmla="*/ 818920 w 1878009"/>
                <a:gd name="connsiteY373" fmla="*/ 8496 h 174692"/>
                <a:gd name="connsiteX374" fmla="*/ 821053 w 1878009"/>
                <a:gd name="connsiteY374" fmla="*/ 16199 h 174692"/>
                <a:gd name="connsiteX375" fmla="*/ 924289 w 1878009"/>
                <a:gd name="connsiteY375" fmla="*/ 50482 h 174692"/>
                <a:gd name="connsiteX376" fmla="*/ 923346 w 1878009"/>
                <a:gd name="connsiteY376" fmla="*/ 55493 h 174692"/>
                <a:gd name="connsiteX377" fmla="*/ 920903 w 1878009"/>
                <a:gd name="connsiteY377" fmla="*/ 57032 h 174692"/>
                <a:gd name="connsiteX378" fmla="*/ 908090 w 1878009"/>
                <a:gd name="connsiteY378" fmla="*/ 57032 h 174692"/>
                <a:gd name="connsiteX379" fmla="*/ 912965 w 1878009"/>
                <a:gd name="connsiteY379" fmla="*/ 64933 h 174692"/>
                <a:gd name="connsiteX380" fmla="*/ 914354 w 1878009"/>
                <a:gd name="connsiteY380" fmla="*/ 73925 h 174692"/>
                <a:gd name="connsiteX381" fmla="*/ 911861 w 1878009"/>
                <a:gd name="connsiteY381" fmla="*/ 87644 h 174692"/>
                <a:gd name="connsiteX382" fmla="*/ 904766 w 1878009"/>
                <a:gd name="connsiteY382" fmla="*/ 97728 h 174692"/>
                <a:gd name="connsiteX383" fmla="*/ 893776 w 1878009"/>
                <a:gd name="connsiteY383" fmla="*/ 104041 h 174692"/>
                <a:gd name="connsiteX384" fmla="*/ 879673 w 1878009"/>
                <a:gd name="connsiteY384" fmla="*/ 106224 h 174692"/>
                <a:gd name="connsiteX385" fmla="*/ 869292 w 1878009"/>
                <a:gd name="connsiteY385" fmla="*/ 104785 h 174692"/>
                <a:gd name="connsiteX386" fmla="*/ 861688 w 1878009"/>
                <a:gd name="connsiteY386" fmla="*/ 101151 h 174692"/>
                <a:gd name="connsiteX387" fmla="*/ 858761 w 1878009"/>
                <a:gd name="connsiteY387" fmla="*/ 105232 h 174692"/>
                <a:gd name="connsiteX388" fmla="*/ 857620 w 1878009"/>
                <a:gd name="connsiteY388" fmla="*/ 110491 h 174692"/>
                <a:gd name="connsiteX389" fmla="*/ 860845 w 1878009"/>
                <a:gd name="connsiteY389" fmla="*/ 116259 h 174692"/>
                <a:gd name="connsiteX390" fmla="*/ 869440 w 1878009"/>
                <a:gd name="connsiteY390" fmla="*/ 118739 h 174692"/>
                <a:gd name="connsiteX391" fmla="*/ 892784 w 1878009"/>
                <a:gd name="connsiteY391" fmla="*/ 119732 h 174692"/>
                <a:gd name="connsiteX392" fmla="*/ 905014 w 1878009"/>
                <a:gd name="connsiteY392" fmla="*/ 121567 h 174692"/>
                <a:gd name="connsiteX393" fmla="*/ 914651 w 1878009"/>
                <a:gd name="connsiteY393" fmla="*/ 126243 h 174692"/>
                <a:gd name="connsiteX394" fmla="*/ 921002 w 1878009"/>
                <a:gd name="connsiteY394" fmla="*/ 133698 h 174692"/>
                <a:gd name="connsiteX395" fmla="*/ 923297 w 1878009"/>
                <a:gd name="connsiteY395" fmla="*/ 143980 h 174692"/>
                <a:gd name="connsiteX396" fmla="*/ 920704 w 1878009"/>
                <a:gd name="connsiteY396" fmla="*/ 155702 h 174692"/>
                <a:gd name="connsiteX397" fmla="*/ 912816 w 1878009"/>
                <a:gd name="connsiteY397" fmla="*/ 165488 h 174692"/>
                <a:gd name="connsiteX398" fmla="*/ 899246 w 1878009"/>
                <a:gd name="connsiteY398" fmla="*/ 172149 h 174692"/>
                <a:gd name="connsiteX399" fmla="*/ 879773 w 1878009"/>
                <a:gd name="connsiteY399" fmla="*/ 174580 h 174692"/>
                <a:gd name="connsiteX400" fmla="*/ 861341 w 1878009"/>
                <a:gd name="connsiteY400" fmla="*/ 172744 h 174692"/>
                <a:gd name="connsiteX401" fmla="*/ 848875 w 1878009"/>
                <a:gd name="connsiteY401" fmla="*/ 167721 h 174692"/>
                <a:gd name="connsiteX402" fmla="*/ 841818 w 1878009"/>
                <a:gd name="connsiteY402" fmla="*/ 160130 h 174692"/>
                <a:gd name="connsiteX403" fmla="*/ 839635 w 1878009"/>
                <a:gd name="connsiteY403" fmla="*/ 150542 h 174692"/>
                <a:gd name="connsiteX404" fmla="*/ 840429 w 1878009"/>
                <a:gd name="connsiteY404" fmla="*/ 144179 h 174692"/>
                <a:gd name="connsiteX405" fmla="*/ 842860 w 1878009"/>
                <a:gd name="connsiteY405" fmla="*/ 138312 h 174692"/>
                <a:gd name="connsiteX406" fmla="*/ 846928 w 1878009"/>
                <a:gd name="connsiteY406" fmla="*/ 133003 h 174692"/>
                <a:gd name="connsiteX407" fmla="*/ 852547 w 1878009"/>
                <a:gd name="connsiteY407" fmla="*/ 127979 h 174692"/>
                <a:gd name="connsiteX408" fmla="*/ 845340 w 1878009"/>
                <a:gd name="connsiteY408" fmla="*/ 121715 h 174692"/>
                <a:gd name="connsiteX409" fmla="*/ 843008 w 1878009"/>
                <a:gd name="connsiteY409" fmla="*/ 113579 h 174692"/>
                <a:gd name="connsiteX410" fmla="*/ 845489 w 1878009"/>
                <a:gd name="connsiteY410" fmla="*/ 102738 h 174692"/>
                <a:gd name="connsiteX411" fmla="*/ 851654 w 1878009"/>
                <a:gd name="connsiteY411" fmla="*/ 94192 h 174692"/>
                <a:gd name="connsiteX412" fmla="*/ 846779 w 1878009"/>
                <a:gd name="connsiteY412" fmla="*/ 85906 h 174692"/>
                <a:gd name="connsiteX413" fmla="*/ 844993 w 1878009"/>
                <a:gd name="connsiteY413" fmla="*/ 74718 h 174692"/>
                <a:gd name="connsiteX414" fmla="*/ 847573 w 1878009"/>
                <a:gd name="connsiteY414" fmla="*/ 61012 h 174692"/>
                <a:gd name="connsiteX415" fmla="*/ 854730 w 1878009"/>
                <a:gd name="connsiteY415" fmla="*/ 50779 h 174692"/>
                <a:gd name="connsiteX416" fmla="*/ 865707 w 1878009"/>
                <a:gd name="connsiteY416" fmla="*/ 44367 h 174692"/>
                <a:gd name="connsiteX417" fmla="*/ 879673 w 1878009"/>
                <a:gd name="connsiteY417" fmla="*/ 42134 h 174692"/>
                <a:gd name="connsiteX418" fmla="*/ 887277 w 1878009"/>
                <a:gd name="connsiteY418" fmla="*/ 42581 h 174692"/>
                <a:gd name="connsiteX419" fmla="*/ 893875 w 1878009"/>
                <a:gd name="connsiteY419" fmla="*/ 43821 h 174692"/>
                <a:gd name="connsiteX420" fmla="*/ 920903 w 1878009"/>
                <a:gd name="connsiteY420" fmla="*/ 43821 h 174692"/>
                <a:gd name="connsiteX421" fmla="*/ 923446 w 1878009"/>
                <a:gd name="connsiteY421" fmla="*/ 45458 h 174692"/>
                <a:gd name="connsiteX422" fmla="*/ 924289 w 1878009"/>
                <a:gd name="connsiteY422" fmla="*/ 50482 h 174692"/>
                <a:gd name="connsiteX423" fmla="*/ 906899 w 1878009"/>
                <a:gd name="connsiteY423" fmla="*/ 144874 h 174692"/>
                <a:gd name="connsiteX424" fmla="*/ 902173 w 1878009"/>
                <a:gd name="connsiteY424" fmla="*/ 135980 h 174692"/>
                <a:gd name="connsiteX425" fmla="*/ 889410 w 1878009"/>
                <a:gd name="connsiteY425" fmla="*/ 132656 h 174692"/>
                <a:gd name="connsiteX426" fmla="*/ 866253 w 1878009"/>
                <a:gd name="connsiteY426" fmla="*/ 131862 h 174692"/>
                <a:gd name="connsiteX427" fmla="*/ 861043 w 1878009"/>
                <a:gd name="connsiteY427" fmla="*/ 136576 h 174692"/>
                <a:gd name="connsiteX428" fmla="*/ 857818 w 1878009"/>
                <a:gd name="connsiteY428" fmla="*/ 140855 h 174692"/>
                <a:gd name="connsiteX429" fmla="*/ 856169 w 1878009"/>
                <a:gd name="connsiteY429" fmla="*/ 144874 h 174692"/>
                <a:gd name="connsiteX430" fmla="*/ 855722 w 1878009"/>
                <a:gd name="connsiteY430" fmla="*/ 148942 h 174692"/>
                <a:gd name="connsiteX431" fmla="*/ 862284 w 1878009"/>
                <a:gd name="connsiteY431" fmla="*/ 158728 h 174692"/>
                <a:gd name="connsiteX432" fmla="*/ 880566 w 1878009"/>
                <a:gd name="connsiteY432" fmla="*/ 162065 h 174692"/>
                <a:gd name="connsiteX433" fmla="*/ 893032 w 1878009"/>
                <a:gd name="connsiteY433" fmla="*/ 160626 h 174692"/>
                <a:gd name="connsiteX434" fmla="*/ 901132 w 1878009"/>
                <a:gd name="connsiteY434" fmla="*/ 156793 h 174692"/>
                <a:gd name="connsiteX435" fmla="*/ 905560 w 1878009"/>
                <a:gd name="connsiteY435" fmla="*/ 151336 h 174692"/>
                <a:gd name="connsiteX436" fmla="*/ 906899 w 1878009"/>
                <a:gd name="connsiteY436" fmla="*/ 144874 h 174692"/>
                <a:gd name="connsiteX437" fmla="*/ 898651 w 1878009"/>
                <a:gd name="connsiteY437" fmla="*/ 74024 h 174692"/>
                <a:gd name="connsiteX438" fmla="*/ 893627 w 1878009"/>
                <a:gd name="connsiteY438" fmla="*/ 59773 h 174692"/>
                <a:gd name="connsiteX439" fmla="*/ 879376 w 1878009"/>
                <a:gd name="connsiteY439" fmla="*/ 54650 h 174692"/>
                <a:gd name="connsiteX440" fmla="*/ 871078 w 1878009"/>
                <a:gd name="connsiteY440" fmla="*/ 56238 h 174692"/>
                <a:gd name="connsiteX441" fmla="*/ 865211 w 1878009"/>
                <a:gd name="connsiteY441" fmla="*/ 60616 h 174692"/>
                <a:gd name="connsiteX442" fmla="*/ 861738 w 1878009"/>
                <a:gd name="connsiteY442" fmla="*/ 67016 h 174692"/>
                <a:gd name="connsiteX443" fmla="*/ 860597 w 1878009"/>
                <a:gd name="connsiteY443" fmla="*/ 74620 h 174692"/>
                <a:gd name="connsiteX444" fmla="*/ 876382 w 1878009"/>
                <a:gd name="connsiteY444" fmla="*/ 93606 h 174692"/>
                <a:gd name="connsiteX445" fmla="*/ 879674 w 1878009"/>
                <a:gd name="connsiteY445" fmla="*/ 93597 h 174692"/>
                <a:gd name="connsiteX446" fmla="*/ 888120 w 1878009"/>
                <a:gd name="connsiteY446" fmla="*/ 92059 h 174692"/>
                <a:gd name="connsiteX447" fmla="*/ 894037 w 1878009"/>
                <a:gd name="connsiteY447" fmla="*/ 87792 h 174692"/>
                <a:gd name="connsiteX448" fmla="*/ 897510 w 1878009"/>
                <a:gd name="connsiteY448" fmla="*/ 81479 h 174692"/>
                <a:gd name="connsiteX449" fmla="*/ 898651 w 1878009"/>
                <a:gd name="connsiteY449" fmla="*/ 74024 h 174692"/>
                <a:gd name="connsiteX450" fmla="*/ 1019970 w 1878009"/>
                <a:gd name="connsiteY450" fmla="*/ 87246 h 174692"/>
                <a:gd name="connsiteX451" fmla="*/ 1018023 w 1878009"/>
                <a:gd name="connsiteY451" fmla="*/ 92753 h 174692"/>
                <a:gd name="connsiteX452" fmla="*/ 1013582 w 1878009"/>
                <a:gd name="connsiteY452" fmla="*/ 94391 h 174692"/>
                <a:gd name="connsiteX453" fmla="*/ 954690 w 1878009"/>
                <a:gd name="connsiteY453" fmla="*/ 94391 h 174692"/>
                <a:gd name="connsiteX454" fmla="*/ 956191 w 1878009"/>
                <a:gd name="connsiteY454" fmla="*/ 107811 h 174692"/>
                <a:gd name="connsiteX455" fmla="*/ 961177 w 1878009"/>
                <a:gd name="connsiteY455" fmla="*/ 118044 h 174692"/>
                <a:gd name="connsiteX456" fmla="*/ 970269 w 1878009"/>
                <a:gd name="connsiteY456" fmla="*/ 124606 h 174692"/>
                <a:gd name="connsiteX457" fmla="*/ 983938 w 1878009"/>
                <a:gd name="connsiteY457" fmla="*/ 126888 h 174692"/>
                <a:gd name="connsiteX458" fmla="*/ 995324 w 1878009"/>
                <a:gd name="connsiteY458" fmla="*/ 125846 h 174692"/>
                <a:gd name="connsiteX459" fmla="*/ 1003957 w 1878009"/>
                <a:gd name="connsiteY459" fmla="*/ 123515 h 174692"/>
                <a:gd name="connsiteX460" fmla="*/ 1009948 w 1878009"/>
                <a:gd name="connsiteY460" fmla="*/ 121170 h 174692"/>
                <a:gd name="connsiteX461" fmla="*/ 1013495 w 1878009"/>
                <a:gd name="connsiteY461" fmla="*/ 120129 h 174692"/>
                <a:gd name="connsiteX462" fmla="*/ 1014748 w 1878009"/>
                <a:gd name="connsiteY462" fmla="*/ 120476 h 174692"/>
                <a:gd name="connsiteX463" fmla="*/ 1015592 w 1878009"/>
                <a:gd name="connsiteY463" fmla="*/ 121518 h 174692"/>
                <a:gd name="connsiteX464" fmla="*/ 1016038 w 1878009"/>
                <a:gd name="connsiteY464" fmla="*/ 123465 h 174692"/>
                <a:gd name="connsiteX465" fmla="*/ 1016199 w 1878009"/>
                <a:gd name="connsiteY465" fmla="*/ 126491 h 174692"/>
                <a:gd name="connsiteX466" fmla="*/ 1016100 w 1878009"/>
                <a:gd name="connsiteY466" fmla="*/ 128724 h 174692"/>
                <a:gd name="connsiteX467" fmla="*/ 1015852 w 1878009"/>
                <a:gd name="connsiteY467" fmla="*/ 130411 h 174692"/>
                <a:gd name="connsiteX468" fmla="*/ 1015344 w 1878009"/>
                <a:gd name="connsiteY468" fmla="*/ 131763 h 174692"/>
                <a:gd name="connsiteX469" fmla="*/ 1014451 w 1878009"/>
                <a:gd name="connsiteY469" fmla="*/ 132904 h 174692"/>
                <a:gd name="connsiteX470" fmla="*/ 1011226 w 1878009"/>
                <a:gd name="connsiteY470" fmla="*/ 134690 h 174692"/>
                <a:gd name="connsiteX471" fmla="*/ 1004268 w 1878009"/>
                <a:gd name="connsiteY471" fmla="*/ 137121 h 174692"/>
                <a:gd name="connsiteX472" fmla="*/ 994382 w 1878009"/>
                <a:gd name="connsiteY472" fmla="*/ 139255 h 174692"/>
                <a:gd name="connsiteX473" fmla="*/ 982413 w 1878009"/>
                <a:gd name="connsiteY473" fmla="*/ 140198 h 174692"/>
                <a:gd name="connsiteX474" fmla="*/ 963088 w 1878009"/>
                <a:gd name="connsiteY474" fmla="*/ 137122 h 174692"/>
                <a:gd name="connsiteX475" fmla="*/ 949122 w 1878009"/>
                <a:gd name="connsiteY475" fmla="*/ 127980 h 174692"/>
                <a:gd name="connsiteX476" fmla="*/ 940576 w 1878009"/>
                <a:gd name="connsiteY476" fmla="*/ 112774 h 174692"/>
                <a:gd name="connsiteX477" fmla="*/ 937698 w 1878009"/>
                <a:gd name="connsiteY477" fmla="*/ 91514 h 174692"/>
                <a:gd name="connsiteX478" fmla="*/ 940675 w 1878009"/>
                <a:gd name="connsiteY478" fmla="*/ 70800 h 174692"/>
                <a:gd name="connsiteX479" fmla="*/ 949271 w 1878009"/>
                <a:gd name="connsiteY479" fmla="*/ 55196 h 174692"/>
                <a:gd name="connsiteX480" fmla="*/ 962840 w 1878009"/>
                <a:gd name="connsiteY480" fmla="*/ 45360 h 174692"/>
                <a:gd name="connsiteX481" fmla="*/ 980627 w 1878009"/>
                <a:gd name="connsiteY481" fmla="*/ 41937 h 174692"/>
                <a:gd name="connsiteX482" fmla="*/ 998562 w 1878009"/>
                <a:gd name="connsiteY482" fmla="*/ 45311 h 174692"/>
                <a:gd name="connsiteX483" fmla="*/ 1010730 w 1878009"/>
                <a:gd name="connsiteY483" fmla="*/ 54402 h 174692"/>
                <a:gd name="connsiteX484" fmla="*/ 1017738 w 1878009"/>
                <a:gd name="connsiteY484" fmla="*/ 67823 h 174692"/>
                <a:gd name="connsiteX485" fmla="*/ 1019971 w 1878009"/>
                <a:gd name="connsiteY485" fmla="*/ 84258 h 174692"/>
                <a:gd name="connsiteX486" fmla="*/ 1003473 w 1878009"/>
                <a:gd name="connsiteY486" fmla="*/ 82372 h 174692"/>
                <a:gd name="connsiteX487" fmla="*/ 997731 w 1878009"/>
                <a:gd name="connsiteY487" fmla="*/ 62104 h 174692"/>
                <a:gd name="connsiteX488" fmla="*/ 979783 w 1878009"/>
                <a:gd name="connsiteY488" fmla="*/ 54749 h 174692"/>
                <a:gd name="connsiteX489" fmla="*/ 969091 w 1878009"/>
                <a:gd name="connsiteY489" fmla="*/ 57031 h 174692"/>
                <a:gd name="connsiteX490" fmla="*/ 961388 w 1878009"/>
                <a:gd name="connsiteY490" fmla="*/ 63096 h 174692"/>
                <a:gd name="connsiteX491" fmla="*/ 956588 w 1878009"/>
                <a:gd name="connsiteY491" fmla="*/ 71891 h 174692"/>
                <a:gd name="connsiteX492" fmla="*/ 954690 w 1878009"/>
                <a:gd name="connsiteY492" fmla="*/ 82372 h 174692"/>
                <a:gd name="connsiteX493" fmla="*/ 1223562 w 1878009"/>
                <a:gd name="connsiteY493" fmla="*/ 135831 h 174692"/>
                <a:gd name="connsiteX494" fmla="*/ 1223165 w 1878009"/>
                <a:gd name="connsiteY494" fmla="*/ 137171 h 174692"/>
                <a:gd name="connsiteX495" fmla="*/ 1221875 w 1878009"/>
                <a:gd name="connsiteY495" fmla="*/ 138114 h 174692"/>
                <a:gd name="connsiteX496" fmla="*/ 1219395 w 1878009"/>
                <a:gd name="connsiteY496" fmla="*/ 138709 h 174692"/>
                <a:gd name="connsiteX497" fmla="*/ 1215413 w 1878009"/>
                <a:gd name="connsiteY497" fmla="*/ 138907 h 174692"/>
                <a:gd name="connsiteX498" fmla="*/ 1211345 w 1878009"/>
                <a:gd name="connsiteY498" fmla="*/ 138709 h 174692"/>
                <a:gd name="connsiteX499" fmla="*/ 1208802 w 1878009"/>
                <a:gd name="connsiteY499" fmla="*/ 138114 h 174692"/>
                <a:gd name="connsiteX500" fmla="*/ 1207462 w 1878009"/>
                <a:gd name="connsiteY500" fmla="*/ 137171 h 174692"/>
                <a:gd name="connsiteX501" fmla="*/ 1207066 w 1878009"/>
                <a:gd name="connsiteY501" fmla="*/ 135831 h 174692"/>
                <a:gd name="connsiteX502" fmla="*/ 1207066 w 1878009"/>
                <a:gd name="connsiteY502" fmla="*/ 81479 h 174692"/>
                <a:gd name="connsiteX503" fmla="*/ 1206073 w 1878009"/>
                <a:gd name="connsiteY503" fmla="*/ 71147 h 174692"/>
                <a:gd name="connsiteX504" fmla="*/ 1202898 w 1878009"/>
                <a:gd name="connsiteY504" fmla="*/ 63097 h 174692"/>
                <a:gd name="connsiteX505" fmla="*/ 1197329 w 1878009"/>
                <a:gd name="connsiteY505" fmla="*/ 57925 h 174692"/>
                <a:gd name="connsiteX506" fmla="*/ 1189378 w 1878009"/>
                <a:gd name="connsiteY506" fmla="*/ 56138 h 174692"/>
                <a:gd name="connsiteX507" fmla="*/ 1178004 w 1878009"/>
                <a:gd name="connsiteY507" fmla="*/ 60517 h 174692"/>
                <a:gd name="connsiteX508" fmla="*/ 1165439 w 1878009"/>
                <a:gd name="connsiteY508" fmla="*/ 73330 h 174692"/>
                <a:gd name="connsiteX509" fmla="*/ 1165438 w 1878009"/>
                <a:gd name="connsiteY509" fmla="*/ 135831 h 174692"/>
                <a:gd name="connsiteX510" fmla="*/ 1165041 w 1878009"/>
                <a:gd name="connsiteY510" fmla="*/ 137171 h 174692"/>
                <a:gd name="connsiteX511" fmla="*/ 1163702 w 1878009"/>
                <a:gd name="connsiteY511" fmla="*/ 138114 h 174692"/>
                <a:gd name="connsiteX512" fmla="*/ 1161159 w 1878009"/>
                <a:gd name="connsiteY512" fmla="*/ 138709 h 174692"/>
                <a:gd name="connsiteX513" fmla="*/ 1157190 w 1878009"/>
                <a:gd name="connsiteY513" fmla="*/ 138907 h 174692"/>
                <a:gd name="connsiteX514" fmla="*/ 1153258 w 1878009"/>
                <a:gd name="connsiteY514" fmla="*/ 138709 h 174692"/>
                <a:gd name="connsiteX515" fmla="*/ 1150678 w 1878009"/>
                <a:gd name="connsiteY515" fmla="*/ 138114 h 174692"/>
                <a:gd name="connsiteX516" fmla="*/ 1149388 w 1878009"/>
                <a:gd name="connsiteY516" fmla="*/ 137171 h 174692"/>
                <a:gd name="connsiteX517" fmla="*/ 1149041 w 1878009"/>
                <a:gd name="connsiteY517" fmla="*/ 135831 h 174692"/>
                <a:gd name="connsiteX518" fmla="*/ 1149042 w 1878009"/>
                <a:gd name="connsiteY518" fmla="*/ 81479 h 174692"/>
                <a:gd name="connsiteX519" fmla="*/ 1147950 w 1878009"/>
                <a:gd name="connsiteY519" fmla="*/ 71147 h 174692"/>
                <a:gd name="connsiteX520" fmla="*/ 1144676 w 1878009"/>
                <a:gd name="connsiteY520" fmla="*/ 63097 h 174692"/>
                <a:gd name="connsiteX521" fmla="*/ 1139156 w 1878009"/>
                <a:gd name="connsiteY521" fmla="*/ 57925 h 174692"/>
                <a:gd name="connsiteX522" fmla="*/ 1131255 w 1878009"/>
                <a:gd name="connsiteY522" fmla="*/ 56138 h 174692"/>
                <a:gd name="connsiteX523" fmla="*/ 1119831 w 1878009"/>
                <a:gd name="connsiteY523" fmla="*/ 60517 h 174692"/>
                <a:gd name="connsiteX524" fmla="*/ 1107304 w 1878009"/>
                <a:gd name="connsiteY524" fmla="*/ 73330 h 174692"/>
                <a:gd name="connsiteX525" fmla="*/ 1107303 w 1878009"/>
                <a:gd name="connsiteY525" fmla="*/ 135831 h 174692"/>
                <a:gd name="connsiteX526" fmla="*/ 1106906 w 1878009"/>
                <a:gd name="connsiteY526" fmla="*/ 137171 h 174692"/>
                <a:gd name="connsiteX527" fmla="*/ 1105616 w 1878009"/>
                <a:gd name="connsiteY527" fmla="*/ 138114 h 174692"/>
                <a:gd name="connsiteX528" fmla="*/ 1103135 w 1878009"/>
                <a:gd name="connsiteY528" fmla="*/ 138709 h 174692"/>
                <a:gd name="connsiteX529" fmla="*/ 1099067 w 1878009"/>
                <a:gd name="connsiteY529" fmla="*/ 138907 h 174692"/>
                <a:gd name="connsiteX530" fmla="*/ 1095085 w 1878009"/>
                <a:gd name="connsiteY530" fmla="*/ 138709 h 174692"/>
                <a:gd name="connsiteX531" fmla="*/ 1092555 w 1878009"/>
                <a:gd name="connsiteY531" fmla="*/ 138114 h 174692"/>
                <a:gd name="connsiteX532" fmla="*/ 1091265 w 1878009"/>
                <a:gd name="connsiteY532" fmla="*/ 137171 h 174692"/>
                <a:gd name="connsiteX533" fmla="*/ 1090918 w 1878009"/>
                <a:gd name="connsiteY533" fmla="*/ 135831 h 174692"/>
                <a:gd name="connsiteX534" fmla="*/ 1090918 w 1878009"/>
                <a:gd name="connsiteY534" fmla="*/ 46402 h 174692"/>
                <a:gd name="connsiteX535" fmla="*/ 1091215 w 1878009"/>
                <a:gd name="connsiteY535" fmla="*/ 45062 h 174692"/>
                <a:gd name="connsiteX536" fmla="*/ 1092406 w 1878009"/>
                <a:gd name="connsiteY536" fmla="*/ 44070 h 174692"/>
                <a:gd name="connsiteX537" fmla="*/ 1094688 w 1878009"/>
                <a:gd name="connsiteY537" fmla="*/ 43474 h 174692"/>
                <a:gd name="connsiteX538" fmla="*/ 1098360 w 1878009"/>
                <a:gd name="connsiteY538" fmla="*/ 43326 h 174692"/>
                <a:gd name="connsiteX539" fmla="*/ 1101994 w 1878009"/>
                <a:gd name="connsiteY539" fmla="*/ 43474 h 174692"/>
                <a:gd name="connsiteX540" fmla="*/ 1104227 w 1878009"/>
                <a:gd name="connsiteY540" fmla="*/ 44070 h 174692"/>
                <a:gd name="connsiteX541" fmla="*/ 1105368 w 1878009"/>
                <a:gd name="connsiteY541" fmla="*/ 45062 h 174692"/>
                <a:gd name="connsiteX542" fmla="*/ 1105715 w 1878009"/>
                <a:gd name="connsiteY542" fmla="*/ 46402 h 174692"/>
                <a:gd name="connsiteX543" fmla="*/ 1105715 w 1878009"/>
                <a:gd name="connsiteY543" fmla="*/ 58235 h 174692"/>
                <a:gd name="connsiteX544" fmla="*/ 1120376 w 1878009"/>
                <a:gd name="connsiteY544" fmla="*/ 45856 h 174692"/>
                <a:gd name="connsiteX545" fmla="*/ 1134727 w 1878009"/>
                <a:gd name="connsiteY545" fmla="*/ 41936 h 174692"/>
                <a:gd name="connsiteX546" fmla="*/ 1144724 w 1878009"/>
                <a:gd name="connsiteY546" fmla="*/ 43226 h 174692"/>
                <a:gd name="connsiteX547" fmla="*/ 1152514 w 1878009"/>
                <a:gd name="connsiteY547" fmla="*/ 46848 h 174692"/>
                <a:gd name="connsiteX548" fmla="*/ 1158282 w 1878009"/>
                <a:gd name="connsiteY548" fmla="*/ 52417 h 174692"/>
                <a:gd name="connsiteX549" fmla="*/ 1162251 w 1878009"/>
                <a:gd name="connsiteY549" fmla="*/ 59624 h 174692"/>
                <a:gd name="connsiteX550" fmla="*/ 1170747 w 1878009"/>
                <a:gd name="connsiteY550" fmla="*/ 51375 h 174692"/>
                <a:gd name="connsiteX551" fmla="*/ 1178499 w 1878009"/>
                <a:gd name="connsiteY551" fmla="*/ 45906 h 174692"/>
                <a:gd name="connsiteX552" fmla="*/ 1185755 w 1878009"/>
                <a:gd name="connsiteY552" fmla="*/ 42879 h 174692"/>
                <a:gd name="connsiteX553" fmla="*/ 1192863 w 1878009"/>
                <a:gd name="connsiteY553" fmla="*/ 41936 h 174692"/>
                <a:gd name="connsiteX554" fmla="*/ 1207362 w 1878009"/>
                <a:gd name="connsiteY554" fmla="*/ 44963 h 174692"/>
                <a:gd name="connsiteX555" fmla="*/ 1216851 w 1878009"/>
                <a:gd name="connsiteY555" fmla="*/ 53062 h 174692"/>
                <a:gd name="connsiteX556" fmla="*/ 1222023 w 1878009"/>
                <a:gd name="connsiteY556" fmla="*/ 64933 h 174692"/>
                <a:gd name="connsiteX557" fmla="*/ 1223561 w 1878009"/>
                <a:gd name="connsiteY557" fmla="*/ 79296 h 174692"/>
                <a:gd name="connsiteX558" fmla="*/ 1329786 w 1878009"/>
                <a:gd name="connsiteY558" fmla="*/ 87247 h 174692"/>
                <a:gd name="connsiteX559" fmla="*/ 1327839 w 1878009"/>
                <a:gd name="connsiteY559" fmla="*/ 92754 h 174692"/>
                <a:gd name="connsiteX560" fmla="*/ 1323399 w 1878009"/>
                <a:gd name="connsiteY560" fmla="*/ 94391 h 174692"/>
                <a:gd name="connsiteX561" fmla="*/ 1264506 w 1878009"/>
                <a:gd name="connsiteY561" fmla="*/ 94391 h 174692"/>
                <a:gd name="connsiteX562" fmla="*/ 1266007 w 1878009"/>
                <a:gd name="connsiteY562" fmla="*/ 107812 h 174692"/>
                <a:gd name="connsiteX563" fmla="*/ 1270993 w 1878009"/>
                <a:gd name="connsiteY563" fmla="*/ 118045 h 174692"/>
                <a:gd name="connsiteX564" fmla="*/ 1280085 w 1878009"/>
                <a:gd name="connsiteY564" fmla="*/ 124606 h 174692"/>
                <a:gd name="connsiteX565" fmla="*/ 1293754 w 1878009"/>
                <a:gd name="connsiteY565" fmla="*/ 126888 h 174692"/>
                <a:gd name="connsiteX566" fmla="*/ 1305140 w 1878009"/>
                <a:gd name="connsiteY566" fmla="*/ 125847 h 174692"/>
                <a:gd name="connsiteX567" fmla="*/ 1313773 w 1878009"/>
                <a:gd name="connsiteY567" fmla="*/ 123515 h 174692"/>
                <a:gd name="connsiteX568" fmla="*/ 1319764 w 1878009"/>
                <a:gd name="connsiteY568" fmla="*/ 121171 h 174692"/>
                <a:gd name="connsiteX569" fmla="*/ 1323312 w 1878009"/>
                <a:gd name="connsiteY569" fmla="*/ 120129 h 174692"/>
                <a:gd name="connsiteX570" fmla="*/ 1324564 w 1878009"/>
                <a:gd name="connsiteY570" fmla="*/ 120477 h 174692"/>
                <a:gd name="connsiteX571" fmla="*/ 1325408 w 1878009"/>
                <a:gd name="connsiteY571" fmla="*/ 121518 h 174692"/>
                <a:gd name="connsiteX572" fmla="*/ 1325854 w 1878009"/>
                <a:gd name="connsiteY572" fmla="*/ 123465 h 174692"/>
                <a:gd name="connsiteX573" fmla="*/ 1326016 w 1878009"/>
                <a:gd name="connsiteY573" fmla="*/ 126492 h 174692"/>
                <a:gd name="connsiteX574" fmla="*/ 1325916 w 1878009"/>
                <a:gd name="connsiteY574" fmla="*/ 128724 h 174692"/>
                <a:gd name="connsiteX575" fmla="*/ 1325668 w 1878009"/>
                <a:gd name="connsiteY575" fmla="*/ 130411 h 174692"/>
                <a:gd name="connsiteX576" fmla="*/ 1325161 w 1878009"/>
                <a:gd name="connsiteY576" fmla="*/ 131763 h 174692"/>
                <a:gd name="connsiteX577" fmla="*/ 1324268 w 1878009"/>
                <a:gd name="connsiteY577" fmla="*/ 132904 h 174692"/>
                <a:gd name="connsiteX578" fmla="*/ 1321043 w 1878009"/>
                <a:gd name="connsiteY578" fmla="*/ 134691 h 174692"/>
                <a:gd name="connsiteX579" fmla="*/ 1314084 w 1878009"/>
                <a:gd name="connsiteY579" fmla="*/ 137122 h 174692"/>
                <a:gd name="connsiteX580" fmla="*/ 1304199 w 1878009"/>
                <a:gd name="connsiteY580" fmla="*/ 139256 h 174692"/>
                <a:gd name="connsiteX581" fmla="*/ 1292229 w 1878009"/>
                <a:gd name="connsiteY581" fmla="*/ 140198 h 174692"/>
                <a:gd name="connsiteX582" fmla="*/ 1272904 w 1878009"/>
                <a:gd name="connsiteY582" fmla="*/ 137122 h 174692"/>
                <a:gd name="connsiteX583" fmla="*/ 1258938 w 1878009"/>
                <a:gd name="connsiteY583" fmla="*/ 127981 h 174692"/>
                <a:gd name="connsiteX584" fmla="*/ 1250392 w 1878009"/>
                <a:gd name="connsiteY584" fmla="*/ 112774 h 174692"/>
                <a:gd name="connsiteX585" fmla="*/ 1247514 w 1878009"/>
                <a:gd name="connsiteY585" fmla="*/ 91514 h 174692"/>
                <a:gd name="connsiteX586" fmla="*/ 1250491 w 1878009"/>
                <a:gd name="connsiteY586" fmla="*/ 70800 h 174692"/>
                <a:gd name="connsiteX587" fmla="*/ 1259087 w 1878009"/>
                <a:gd name="connsiteY587" fmla="*/ 55197 h 174692"/>
                <a:gd name="connsiteX588" fmla="*/ 1272656 w 1878009"/>
                <a:gd name="connsiteY588" fmla="*/ 45361 h 174692"/>
                <a:gd name="connsiteX589" fmla="*/ 1290443 w 1878009"/>
                <a:gd name="connsiteY589" fmla="*/ 41937 h 174692"/>
                <a:gd name="connsiteX590" fmla="*/ 1308379 w 1878009"/>
                <a:gd name="connsiteY590" fmla="*/ 45311 h 174692"/>
                <a:gd name="connsiteX591" fmla="*/ 1320546 w 1878009"/>
                <a:gd name="connsiteY591" fmla="*/ 54403 h 174692"/>
                <a:gd name="connsiteX592" fmla="*/ 1327555 w 1878009"/>
                <a:gd name="connsiteY592" fmla="*/ 67823 h 174692"/>
                <a:gd name="connsiteX593" fmla="*/ 1329787 w 1878009"/>
                <a:gd name="connsiteY593" fmla="*/ 84259 h 174692"/>
                <a:gd name="connsiteX594" fmla="*/ 1313290 w 1878009"/>
                <a:gd name="connsiteY594" fmla="*/ 82372 h 174692"/>
                <a:gd name="connsiteX595" fmla="*/ 1307547 w 1878009"/>
                <a:gd name="connsiteY595" fmla="*/ 62105 h 174692"/>
                <a:gd name="connsiteX596" fmla="*/ 1289599 w 1878009"/>
                <a:gd name="connsiteY596" fmla="*/ 54749 h 174692"/>
                <a:gd name="connsiteX597" fmla="*/ 1278907 w 1878009"/>
                <a:gd name="connsiteY597" fmla="*/ 57032 h 174692"/>
                <a:gd name="connsiteX598" fmla="*/ 1271204 w 1878009"/>
                <a:gd name="connsiteY598" fmla="*/ 63097 h 174692"/>
                <a:gd name="connsiteX599" fmla="*/ 1266404 w 1878009"/>
                <a:gd name="connsiteY599" fmla="*/ 71891 h 174692"/>
                <a:gd name="connsiteX600" fmla="*/ 1264506 w 1878009"/>
                <a:gd name="connsiteY600" fmla="*/ 82372 h 174692"/>
                <a:gd name="connsiteX601" fmla="*/ 1431334 w 1878009"/>
                <a:gd name="connsiteY601" fmla="*/ 135831 h 174692"/>
                <a:gd name="connsiteX602" fmla="*/ 1430987 w 1878009"/>
                <a:gd name="connsiteY602" fmla="*/ 137221 h 174692"/>
                <a:gd name="connsiteX603" fmla="*/ 1429796 w 1878009"/>
                <a:gd name="connsiteY603" fmla="*/ 138163 h 174692"/>
                <a:gd name="connsiteX604" fmla="*/ 1427564 w 1878009"/>
                <a:gd name="connsiteY604" fmla="*/ 138709 h 174692"/>
                <a:gd name="connsiteX605" fmla="*/ 1424177 w 1878009"/>
                <a:gd name="connsiteY605" fmla="*/ 138908 h 174692"/>
                <a:gd name="connsiteX606" fmla="*/ 1420705 w 1878009"/>
                <a:gd name="connsiteY606" fmla="*/ 138709 h 174692"/>
                <a:gd name="connsiteX607" fmla="*/ 1418422 w 1878009"/>
                <a:gd name="connsiteY607" fmla="*/ 138163 h 174692"/>
                <a:gd name="connsiteX608" fmla="*/ 1417120 w 1878009"/>
                <a:gd name="connsiteY608" fmla="*/ 137221 h 174692"/>
                <a:gd name="connsiteX609" fmla="*/ 1416723 w 1878009"/>
                <a:gd name="connsiteY609" fmla="*/ 135831 h 174692"/>
                <a:gd name="connsiteX610" fmla="*/ 1416723 w 1878009"/>
                <a:gd name="connsiteY610" fmla="*/ 124011 h 174692"/>
                <a:gd name="connsiteX611" fmla="*/ 1402074 w 1878009"/>
                <a:gd name="connsiteY611" fmla="*/ 135931 h 174692"/>
                <a:gd name="connsiteX612" fmla="*/ 1385429 w 1878009"/>
                <a:gd name="connsiteY612" fmla="*/ 140197 h 174692"/>
                <a:gd name="connsiteX613" fmla="*/ 1368634 w 1878009"/>
                <a:gd name="connsiteY613" fmla="*/ 136377 h 174692"/>
                <a:gd name="connsiteX614" fmla="*/ 1357359 w 1878009"/>
                <a:gd name="connsiteY614" fmla="*/ 126045 h 174692"/>
                <a:gd name="connsiteX615" fmla="*/ 1351046 w 1878009"/>
                <a:gd name="connsiteY615" fmla="*/ 110739 h 174692"/>
                <a:gd name="connsiteX616" fmla="*/ 1349062 w 1878009"/>
                <a:gd name="connsiteY616" fmla="*/ 92208 h 174692"/>
                <a:gd name="connsiteX617" fmla="*/ 1351542 w 1878009"/>
                <a:gd name="connsiteY617" fmla="*/ 71394 h 174692"/>
                <a:gd name="connsiteX618" fmla="*/ 1358898 w 1878009"/>
                <a:gd name="connsiteY618" fmla="*/ 55543 h 174692"/>
                <a:gd name="connsiteX619" fmla="*/ 1370966 w 1878009"/>
                <a:gd name="connsiteY619" fmla="*/ 45459 h 174692"/>
                <a:gd name="connsiteX620" fmla="*/ 1387612 w 1878009"/>
                <a:gd name="connsiteY620" fmla="*/ 41936 h 174692"/>
                <a:gd name="connsiteX621" fmla="*/ 1401975 w 1878009"/>
                <a:gd name="connsiteY621" fmla="*/ 45359 h 174692"/>
                <a:gd name="connsiteX622" fmla="*/ 1414838 w 1878009"/>
                <a:gd name="connsiteY622" fmla="*/ 55443 h 174692"/>
                <a:gd name="connsiteX623" fmla="*/ 1414838 w 1878009"/>
                <a:gd name="connsiteY623" fmla="*/ 3485 h 174692"/>
                <a:gd name="connsiteX624" fmla="*/ 1415185 w 1878009"/>
                <a:gd name="connsiteY624" fmla="*/ 2133 h 174692"/>
                <a:gd name="connsiteX625" fmla="*/ 1416525 w 1878009"/>
                <a:gd name="connsiteY625" fmla="*/ 1141 h 174692"/>
                <a:gd name="connsiteX626" fmla="*/ 1419067 w 1878009"/>
                <a:gd name="connsiteY626" fmla="*/ 545 h 174692"/>
                <a:gd name="connsiteX627" fmla="*/ 1422987 w 1878009"/>
                <a:gd name="connsiteY627" fmla="*/ 297 h 174692"/>
                <a:gd name="connsiteX628" fmla="*/ 1427068 w 1878009"/>
                <a:gd name="connsiteY628" fmla="*/ 545 h 174692"/>
                <a:gd name="connsiteX629" fmla="*/ 1429548 w 1878009"/>
                <a:gd name="connsiteY629" fmla="*/ 1141 h 174692"/>
                <a:gd name="connsiteX630" fmla="*/ 1430888 w 1878009"/>
                <a:gd name="connsiteY630" fmla="*/ 2133 h 174692"/>
                <a:gd name="connsiteX631" fmla="*/ 1431334 w 1878009"/>
                <a:gd name="connsiteY631" fmla="*/ 3485 h 174692"/>
                <a:gd name="connsiteX632" fmla="*/ 1414838 w 1878009"/>
                <a:gd name="connsiteY632" fmla="*/ 72933 h 174692"/>
                <a:gd name="connsiteX633" fmla="*/ 1401975 w 1878009"/>
                <a:gd name="connsiteY633" fmla="*/ 60368 h 174692"/>
                <a:gd name="connsiteX634" fmla="*/ 1389001 w 1878009"/>
                <a:gd name="connsiteY634" fmla="*/ 56039 h 174692"/>
                <a:gd name="connsiteX635" fmla="*/ 1378371 w 1878009"/>
                <a:gd name="connsiteY635" fmla="*/ 59028 h 174692"/>
                <a:gd name="connsiteX636" fmla="*/ 1371264 w 1878009"/>
                <a:gd name="connsiteY636" fmla="*/ 66868 h 174692"/>
                <a:gd name="connsiteX637" fmla="*/ 1367295 w 1878009"/>
                <a:gd name="connsiteY637" fmla="*/ 77907 h 174692"/>
                <a:gd name="connsiteX638" fmla="*/ 1366054 w 1878009"/>
                <a:gd name="connsiteY638" fmla="*/ 90422 h 174692"/>
                <a:gd name="connsiteX639" fmla="*/ 1367096 w 1878009"/>
                <a:gd name="connsiteY639" fmla="*/ 103631 h 174692"/>
                <a:gd name="connsiteX640" fmla="*/ 1370717 w 1878009"/>
                <a:gd name="connsiteY640" fmla="*/ 115117 h 174692"/>
                <a:gd name="connsiteX641" fmla="*/ 1377576 w 1878009"/>
                <a:gd name="connsiteY641" fmla="*/ 123167 h 174692"/>
                <a:gd name="connsiteX642" fmla="*/ 1388305 w 1878009"/>
                <a:gd name="connsiteY642" fmla="*/ 126193 h 174692"/>
                <a:gd name="connsiteX643" fmla="*/ 1394618 w 1878009"/>
                <a:gd name="connsiteY643" fmla="*/ 125300 h 174692"/>
                <a:gd name="connsiteX644" fmla="*/ 1400832 w 1878009"/>
                <a:gd name="connsiteY644" fmla="*/ 122323 h 174692"/>
                <a:gd name="connsiteX645" fmla="*/ 1407481 w 1878009"/>
                <a:gd name="connsiteY645" fmla="*/ 116903 h 174692"/>
                <a:gd name="connsiteX646" fmla="*/ 1414836 w 1878009"/>
                <a:gd name="connsiteY646" fmla="*/ 108704 h 174692"/>
                <a:gd name="connsiteX647" fmla="*/ 1479932 w 1878009"/>
                <a:gd name="connsiteY647" fmla="*/ 16199 h 174692"/>
                <a:gd name="connsiteX648" fmla="*/ 1477736 w 1878009"/>
                <a:gd name="connsiteY648" fmla="*/ 24050 h 174692"/>
                <a:gd name="connsiteX649" fmla="*/ 1469699 w 1878009"/>
                <a:gd name="connsiteY649" fmla="*/ 26134 h 174692"/>
                <a:gd name="connsiteX650" fmla="*/ 1461798 w 1878009"/>
                <a:gd name="connsiteY650" fmla="*/ 24100 h 174692"/>
                <a:gd name="connsiteX651" fmla="*/ 1459651 w 1878009"/>
                <a:gd name="connsiteY651" fmla="*/ 16397 h 174692"/>
                <a:gd name="connsiteX652" fmla="*/ 1461846 w 1878009"/>
                <a:gd name="connsiteY652" fmla="*/ 8546 h 174692"/>
                <a:gd name="connsiteX653" fmla="*/ 1469896 w 1878009"/>
                <a:gd name="connsiteY653" fmla="*/ 6462 h 174692"/>
                <a:gd name="connsiteX654" fmla="*/ 1477785 w 1878009"/>
                <a:gd name="connsiteY654" fmla="*/ 8496 h 174692"/>
                <a:gd name="connsiteX655" fmla="*/ 1479932 w 1878009"/>
                <a:gd name="connsiteY655" fmla="*/ 16199 h 174692"/>
                <a:gd name="connsiteX656" fmla="*/ 1478034 w 1878009"/>
                <a:gd name="connsiteY656" fmla="*/ 135831 h 174692"/>
                <a:gd name="connsiteX657" fmla="*/ 1477637 w 1878009"/>
                <a:gd name="connsiteY657" fmla="*/ 137171 h 174692"/>
                <a:gd name="connsiteX658" fmla="*/ 1476347 w 1878009"/>
                <a:gd name="connsiteY658" fmla="*/ 138114 h 174692"/>
                <a:gd name="connsiteX659" fmla="*/ 1473866 w 1878009"/>
                <a:gd name="connsiteY659" fmla="*/ 138709 h 174692"/>
                <a:gd name="connsiteX660" fmla="*/ 1469798 w 1878009"/>
                <a:gd name="connsiteY660" fmla="*/ 138907 h 174692"/>
                <a:gd name="connsiteX661" fmla="*/ 1465816 w 1878009"/>
                <a:gd name="connsiteY661" fmla="*/ 138709 h 174692"/>
                <a:gd name="connsiteX662" fmla="*/ 1463286 w 1878009"/>
                <a:gd name="connsiteY662" fmla="*/ 138114 h 174692"/>
                <a:gd name="connsiteX663" fmla="*/ 1461996 w 1878009"/>
                <a:gd name="connsiteY663" fmla="*/ 137171 h 174692"/>
                <a:gd name="connsiteX664" fmla="*/ 1461649 w 1878009"/>
                <a:gd name="connsiteY664" fmla="*/ 135831 h 174692"/>
                <a:gd name="connsiteX665" fmla="*/ 1461649 w 1878009"/>
                <a:gd name="connsiteY665" fmla="*/ 46402 h 174692"/>
                <a:gd name="connsiteX666" fmla="*/ 1463286 w 1878009"/>
                <a:gd name="connsiteY666" fmla="*/ 44120 h 174692"/>
                <a:gd name="connsiteX667" fmla="*/ 1465816 w 1878009"/>
                <a:gd name="connsiteY667" fmla="*/ 43524 h 174692"/>
                <a:gd name="connsiteX668" fmla="*/ 1469798 w 1878009"/>
                <a:gd name="connsiteY668" fmla="*/ 43326 h 174692"/>
                <a:gd name="connsiteX669" fmla="*/ 1473866 w 1878009"/>
                <a:gd name="connsiteY669" fmla="*/ 43524 h 174692"/>
                <a:gd name="connsiteX670" fmla="*/ 1476347 w 1878009"/>
                <a:gd name="connsiteY670" fmla="*/ 44120 h 174692"/>
                <a:gd name="connsiteX671" fmla="*/ 1477637 w 1878009"/>
                <a:gd name="connsiteY671" fmla="*/ 45112 h 174692"/>
                <a:gd name="connsiteX672" fmla="*/ 1478034 w 1878009"/>
                <a:gd name="connsiteY672" fmla="*/ 46402 h 174692"/>
                <a:gd name="connsiteX673" fmla="*/ 1572636 w 1878009"/>
                <a:gd name="connsiteY673" fmla="*/ 122212 h 174692"/>
                <a:gd name="connsiteX674" fmla="*/ 1572537 w 1878009"/>
                <a:gd name="connsiteY674" fmla="*/ 125152 h 174692"/>
                <a:gd name="connsiteX675" fmla="*/ 1572189 w 1878009"/>
                <a:gd name="connsiteY675" fmla="*/ 127236 h 174692"/>
                <a:gd name="connsiteX676" fmla="*/ 1571594 w 1878009"/>
                <a:gd name="connsiteY676" fmla="*/ 128724 h 174692"/>
                <a:gd name="connsiteX677" fmla="*/ 1569994 w 1878009"/>
                <a:gd name="connsiteY677" fmla="*/ 130609 h 174692"/>
                <a:gd name="connsiteX678" fmla="*/ 1565777 w 1878009"/>
                <a:gd name="connsiteY678" fmla="*/ 133698 h 174692"/>
                <a:gd name="connsiteX679" fmla="*/ 1559067 w 1878009"/>
                <a:gd name="connsiteY679" fmla="*/ 136972 h 174692"/>
                <a:gd name="connsiteX680" fmla="*/ 1550968 w 1878009"/>
                <a:gd name="connsiteY680" fmla="*/ 139304 h 174692"/>
                <a:gd name="connsiteX681" fmla="*/ 1541925 w 1878009"/>
                <a:gd name="connsiteY681" fmla="*/ 140197 h 174692"/>
                <a:gd name="connsiteX682" fmla="*/ 1524833 w 1878009"/>
                <a:gd name="connsiteY682" fmla="*/ 137022 h 174692"/>
                <a:gd name="connsiteX683" fmla="*/ 1512368 w 1878009"/>
                <a:gd name="connsiteY683" fmla="*/ 127732 h 174692"/>
                <a:gd name="connsiteX684" fmla="*/ 1504715 w 1878009"/>
                <a:gd name="connsiteY684" fmla="*/ 112724 h 174692"/>
                <a:gd name="connsiteX685" fmla="*/ 1502086 w 1878009"/>
                <a:gd name="connsiteY685" fmla="*/ 92208 h 174692"/>
                <a:gd name="connsiteX686" fmla="*/ 1505311 w 1878009"/>
                <a:gd name="connsiteY686" fmla="*/ 69509 h 174692"/>
                <a:gd name="connsiteX687" fmla="*/ 1514155 w 1878009"/>
                <a:gd name="connsiteY687" fmla="*/ 53955 h 174692"/>
                <a:gd name="connsiteX688" fmla="*/ 1527377 w 1878009"/>
                <a:gd name="connsiteY688" fmla="*/ 44963 h 174692"/>
                <a:gd name="connsiteX689" fmla="*/ 1543824 w 1878009"/>
                <a:gd name="connsiteY689" fmla="*/ 42036 h 174692"/>
                <a:gd name="connsiteX690" fmla="*/ 1552109 w 1878009"/>
                <a:gd name="connsiteY690" fmla="*/ 42829 h 174692"/>
                <a:gd name="connsiteX691" fmla="*/ 1559514 w 1878009"/>
                <a:gd name="connsiteY691" fmla="*/ 44913 h 174692"/>
                <a:gd name="connsiteX692" fmla="*/ 1565530 w 1878009"/>
                <a:gd name="connsiteY692" fmla="*/ 47890 h 174692"/>
                <a:gd name="connsiteX693" fmla="*/ 1569350 w 1878009"/>
                <a:gd name="connsiteY693" fmla="*/ 50780 h 174692"/>
                <a:gd name="connsiteX694" fmla="*/ 1570988 w 1878009"/>
                <a:gd name="connsiteY694" fmla="*/ 52665 h 174692"/>
                <a:gd name="connsiteX695" fmla="*/ 1571744 w 1878009"/>
                <a:gd name="connsiteY695" fmla="*/ 54303 h 174692"/>
                <a:gd name="connsiteX696" fmla="*/ 1572141 w 1878009"/>
                <a:gd name="connsiteY696" fmla="*/ 56437 h 174692"/>
                <a:gd name="connsiteX697" fmla="*/ 1572239 w 1878009"/>
                <a:gd name="connsiteY697" fmla="*/ 59426 h 174692"/>
                <a:gd name="connsiteX698" fmla="*/ 1571346 w 1878009"/>
                <a:gd name="connsiteY698" fmla="*/ 64834 h 174692"/>
                <a:gd name="connsiteX699" fmla="*/ 1569150 w 1878009"/>
                <a:gd name="connsiteY699" fmla="*/ 66372 h 174692"/>
                <a:gd name="connsiteX700" fmla="*/ 1565727 w 1878009"/>
                <a:gd name="connsiteY700" fmla="*/ 64735 h 174692"/>
                <a:gd name="connsiteX701" fmla="*/ 1560803 w 1878009"/>
                <a:gd name="connsiteY701" fmla="*/ 61113 h 174692"/>
                <a:gd name="connsiteX702" fmla="*/ 1553609 w 1878009"/>
                <a:gd name="connsiteY702" fmla="*/ 57478 h 174692"/>
                <a:gd name="connsiteX703" fmla="*/ 1543611 w 1878009"/>
                <a:gd name="connsiteY703" fmla="*/ 55841 h 174692"/>
                <a:gd name="connsiteX704" fmla="*/ 1525490 w 1878009"/>
                <a:gd name="connsiteY704" fmla="*/ 64933 h 174692"/>
                <a:gd name="connsiteX705" fmla="*/ 1519176 w 1878009"/>
                <a:gd name="connsiteY705" fmla="*/ 91315 h 174692"/>
                <a:gd name="connsiteX706" fmla="*/ 1520814 w 1878009"/>
                <a:gd name="connsiteY706" fmla="*/ 106472 h 174692"/>
                <a:gd name="connsiteX707" fmla="*/ 1525639 w 1878009"/>
                <a:gd name="connsiteY707" fmla="*/ 117350 h 174692"/>
                <a:gd name="connsiteX708" fmla="*/ 1533428 w 1878009"/>
                <a:gd name="connsiteY708" fmla="*/ 123862 h 174692"/>
                <a:gd name="connsiteX709" fmla="*/ 1544021 w 1878009"/>
                <a:gd name="connsiteY709" fmla="*/ 125996 h 174692"/>
                <a:gd name="connsiteX710" fmla="*/ 1553956 w 1878009"/>
                <a:gd name="connsiteY710" fmla="*/ 124210 h 174692"/>
                <a:gd name="connsiteX711" fmla="*/ 1561348 w 1878009"/>
                <a:gd name="connsiteY711" fmla="*/ 120278 h 174692"/>
                <a:gd name="connsiteX712" fmla="*/ 1566620 w 1878009"/>
                <a:gd name="connsiteY712" fmla="*/ 116408 h 174692"/>
                <a:gd name="connsiteX713" fmla="*/ 1569944 w 1878009"/>
                <a:gd name="connsiteY713" fmla="*/ 114672 h 174692"/>
                <a:gd name="connsiteX714" fmla="*/ 1571135 w 1878009"/>
                <a:gd name="connsiteY714" fmla="*/ 115069 h 174692"/>
                <a:gd name="connsiteX715" fmla="*/ 1571991 w 1878009"/>
                <a:gd name="connsiteY715" fmla="*/ 116408 h 174692"/>
                <a:gd name="connsiteX716" fmla="*/ 1572487 w 1878009"/>
                <a:gd name="connsiteY716" fmla="*/ 118790 h 174692"/>
                <a:gd name="connsiteX717" fmla="*/ 1572636 w 1878009"/>
                <a:gd name="connsiteY717" fmla="*/ 122212 h 174692"/>
                <a:gd name="connsiteX718" fmla="*/ 1660068 w 1878009"/>
                <a:gd name="connsiteY718" fmla="*/ 135931 h 174692"/>
                <a:gd name="connsiteX719" fmla="*/ 1659275 w 1878009"/>
                <a:gd name="connsiteY719" fmla="*/ 137717 h 174692"/>
                <a:gd name="connsiteX720" fmla="*/ 1657092 w 1878009"/>
                <a:gd name="connsiteY720" fmla="*/ 138610 h 174692"/>
                <a:gd name="connsiteX721" fmla="*/ 1653011 w 1878009"/>
                <a:gd name="connsiteY721" fmla="*/ 138907 h 174692"/>
                <a:gd name="connsiteX722" fmla="*/ 1648893 w 1878009"/>
                <a:gd name="connsiteY722" fmla="*/ 138610 h 174692"/>
                <a:gd name="connsiteX723" fmla="*/ 1646660 w 1878009"/>
                <a:gd name="connsiteY723" fmla="*/ 137717 h 174692"/>
                <a:gd name="connsiteX724" fmla="*/ 1645953 w 1878009"/>
                <a:gd name="connsiteY724" fmla="*/ 135931 h 174692"/>
                <a:gd name="connsiteX725" fmla="*/ 1645953 w 1878009"/>
                <a:gd name="connsiteY725" fmla="*/ 126988 h 174692"/>
                <a:gd name="connsiteX726" fmla="*/ 1632892 w 1878009"/>
                <a:gd name="connsiteY726" fmla="*/ 136724 h 174692"/>
                <a:gd name="connsiteX727" fmla="*/ 1617636 w 1878009"/>
                <a:gd name="connsiteY727" fmla="*/ 140197 h 174692"/>
                <a:gd name="connsiteX728" fmla="*/ 1604873 w 1878009"/>
                <a:gd name="connsiteY728" fmla="*/ 138362 h 174692"/>
                <a:gd name="connsiteX729" fmla="*/ 1595136 w 1878009"/>
                <a:gd name="connsiteY729" fmla="*/ 133053 h 174692"/>
                <a:gd name="connsiteX730" fmla="*/ 1588872 w 1878009"/>
                <a:gd name="connsiteY730" fmla="*/ 124507 h 174692"/>
                <a:gd name="connsiteX731" fmla="*/ 1586639 w 1878009"/>
                <a:gd name="connsiteY731" fmla="*/ 112971 h 174692"/>
                <a:gd name="connsiteX732" fmla="*/ 1589715 w 1878009"/>
                <a:gd name="connsiteY732" fmla="*/ 99861 h 174692"/>
                <a:gd name="connsiteX733" fmla="*/ 1598559 w 1878009"/>
                <a:gd name="connsiteY733" fmla="*/ 90620 h 174692"/>
                <a:gd name="connsiteX734" fmla="*/ 1612674 w 1878009"/>
                <a:gd name="connsiteY734" fmla="*/ 85100 h 174692"/>
                <a:gd name="connsiteX735" fmla="*/ 1631453 w 1878009"/>
                <a:gd name="connsiteY735" fmla="*/ 83265 h 174692"/>
                <a:gd name="connsiteX736" fmla="*/ 1643770 w 1878009"/>
                <a:gd name="connsiteY736" fmla="*/ 83265 h 174692"/>
                <a:gd name="connsiteX737" fmla="*/ 1643770 w 1878009"/>
                <a:gd name="connsiteY737" fmla="*/ 76307 h 174692"/>
                <a:gd name="connsiteX738" fmla="*/ 1642679 w 1878009"/>
                <a:gd name="connsiteY738" fmla="*/ 67165 h 174692"/>
                <a:gd name="connsiteX739" fmla="*/ 1639156 w 1878009"/>
                <a:gd name="connsiteY739" fmla="*/ 60567 h 174692"/>
                <a:gd name="connsiteX740" fmla="*/ 1632843 w 1878009"/>
                <a:gd name="connsiteY740" fmla="*/ 56585 h 174692"/>
                <a:gd name="connsiteX741" fmla="*/ 1623304 w 1878009"/>
                <a:gd name="connsiteY741" fmla="*/ 55245 h 174692"/>
                <a:gd name="connsiteX742" fmla="*/ 1612426 w 1878009"/>
                <a:gd name="connsiteY742" fmla="*/ 56684 h 174692"/>
                <a:gd name="connsiteX743" fmla="*/ 1603980 w 1878009"/>
                <a:gd name="connsiteY743" fmla="*/ 59872 h 174692"/>
                <a:gd name="connsiteX744" fmla="*/ 1597914 w 1878009"/>
                <a:gd name="connsiteY744" fmla="*/ 63048 h 174692"/>
                <a:gd name="connsiteX745" fmla="*/ 1594292 w 1878009"/>
                <a:gd name="connsiteY745" fmla="*/ 64486 h 174692"/>
                <a:gd name="connsiteX746" fmla="*/ 1592903 w 1878009"/>
                <a:gd name="connsiteY746" fmla="*/ 64090 h 174692"/>
                <a:gd name="connsiteX747" fmla="*/ 1591862 w 1878009"/>
                <a:gd name="connsiteY747" fmla="*/ 62899 h 174692"/>
                <a:gd name="connsiteX748" fmla="*/ 1591205 w 1878009"/>
                <a:gd name="connsiteY748" fmla="*/ 60865 h 174692"/>
                <a:gd name="connsiteX749" fmla="*/ 1591006 w 1878009"/>
                <a:gd name="connsiteY749" fmla="*/ 58136 h 174692"/>
                <a:gd name="connsiteX750" fmla="*/ 1591366 w 1878009"/>
                <a:gd name="connsiteY750" fmla="*/ 54204 h 174692"/>
                <a:gd name="connsiteX751" fmla="*/ 1593053 w 1878009"/>
                <a:gd name="connsiteY751" fmla="*/ 51475 h 174692"/>
                <a:gd name="connsiteX752" fmla="*/ 1597667 w 1878009"/>
                <a:gd name="connsiteY752" fmla="*/ 48436 h 174692"/>
                <a:gd name="connsiteX753" fmla="*/ 1605221 w 1878009"/>
                <a:gd name="connsiteY753" fmla="*/ 45261 h 174692"/>
                <a:gd name="connsiteX754" fmla="*/ 1614561 w 1878009"/>
                <a:gd name="connsiteY754" fmla="*/ 42879 h 174692"/>
                <a:gd name="connsiteX755" fmla="*/ 1624794 w 1878009"/>
                <a:gd name="connsiteY755" fmla="*/ 41937 h 174692"/>
                <a:gd name="connsiteX756" fmla="*/ 1641191 w 1878009"/>
                <a:gd name="connsiteY756" fmla="*/ 44120 h 174692"/>
                <a:gd name="connsiteX757" fmla="*/ 1652119 w 1878009"/>
                <a:gd name="connsiteY757" fmla="*/ 50532 h 174692"/>
                <a:gd name="connsiteX758" fmla="*/ 1658184 w 1878009"/>
                <a:gd name="connsiteY758" fmla="*/ 61013 h 174692"/>
                <a:gd name="connsiteX759" fmla="*/ 1660069 w 1878009"/>
                <a:gd name="connsiteY759" fmla="*/ 75612 h 174692"/>
                <a:gd name="connsiteX760" fmla="*/ 1643770 w 1878009"/>
                <a:gd name="connsiteY760" fmla="*/ 95098 h 174692"/>
                <a:gd name="connsiteX761" fmla="*/ 1629767 w 1878009"/>
                <a:gd name="connsiteY761" fmla="*/ 95098 h 174692"/>
                <a:gd name="connsiteX762" fmla="*/ 1618033 w 1878009"/>
                <a:gd name="connsiteY762" fmla="*/ 96239 h 174692"/>
                <a:gd name="connsiteX763" fmla="*/ 1609797 w 1878009"/>
                <a:gd name="connsiteY763" fmla="*/ 99613 h 174692"/>
                <a:gd name="connsiteX764" fmla="*/ 1604972 w 1878009"/>
                <a:gd name="connsiteY764" fmla="*/ 104984 h 174692"/>
                <a:gd name="connsiteX765" fmla="*/ 1603434 w 1878009"/>
                <a:gd name="connsiteY765" fmla="*/ 112178 h 174692"/>
                <a:gd name="connsiteX766" fmla="*/ 1607849 w 1878009"/>
                <a:gd name="connsiteY766" fmla="*/ 123266 h 174692"/>
                <a:gd name="connsiteX767" fmla="*/ 1620228 w 1878009"/>
                <a:gd name="connsiteY767" fmla="*/ 127384 h 174692"/>
                <a:gd name="connsiteX768" fmla="*/ 1632198 w 1878009"/>
                <a:gd name="connsiteY768" fmla="*/ 124109 h 174692"/>
                <a:gd name="connsiteX769" fmla="*/ 1643770 w 1878009"/>
                <a:gd name="connsiteY769" fmla="*/ 114075 h 174692"/>
                <a:gd name="connsiteX770" fmla="*/ 1766094 w 1878009"/>
                <a:gd name="connsiteY770" fmla="*/ 43822 h 174692"/>
                <a:gd name="connsiteX771" fmla="*/ 1770175 w 1878009"/>
                <a:gd name="connsiteY771" fmla="*/ 45161 h 174692"/>
                <a:gd name="connsiteX772" fmla="*/ 1771266 w 1878009"/>
                <a:gd name="connsiteY772" fmla="*/ 49093 h 174692"/>
                <a:gd name="connsiteX773" fmla="*/ 1771266 w 1878009"/>
                <a:gd name="connsiteY773" fmla="*/ 135831 h 174692"/>
                <a:gd name="connsiteX774" fmla="*/ 1770870 w 1878009"/>
                <a:gd name="connsiteY774" fmla="*/ 137171 h 174692"/>
                <a:gd name="connsiteX775" fmla="*/ 1769530 w 1878009"/>
                <a:gd name="connsiteY775" fmla="*/ 138114 h 174692"/>
                <a:gd name="connsiteX776" fmla="*/ 1766987 w 1878009"/>
                <a:gd name="connsiteY776" fmla="*/ 138709 h 174692"/>
                <a:gd name="connsiteX777" fmla="*/ 1763117 w 1878009"/>
                <a:gd name="connsiteY777" fmla="*/ 138907 h 174692"/>
                <a:gd name="connsiteX778" fmla="*/ 1759037 w 1878009"/>
                <a:gd name="connsiteY778" fmla="*/ 138709 h 174692"/>
                <a:gd name="connsiteX779" fmla="*/ 1756506 w 1878009"/>
                <a:gd name="connsiteY779" fmla="*/ 138114 h 174692"/>
                <a:gd name="connsiteX780" fmla="*/ 1755167 w 1878009"/>
                <a:gd name="connsiteY780" fmla="*/ 137171 h 174692"/>
                <a:gd name="connsiteX781" fmla="*/ 1754770 w 1878009"/>
                <a:gd name="connsiteY781" fmla="*/ 135831 h 174692"/>
                <a:gd name="connsiteX782" fmla="*/ 1754770 w 1878009"/>
                <a:gd name="connsiteY782" fmla="*/ 57428 h 174692"/>
                <a:gd name="connsiteX783" fmla="*/ 1708566 w 1878009"/>
                <a:gd name="connsiteY783" fmla="*/ 57428 h 174692"/>
                <a:gd name="connsiteX784" fmla="*/ 1708566 w 1878009"/>
                <a:gd name="connsiteY784" fmla="*/ 107316 h 174692"/>
                <a:gd name="connsiteX785" fmla="*/ 1711295 w 1878009"/>
                <a:gd name="connsiteY785" fmla="*/ 121270 h 174692"/>
                <a:gd name="connsiteX786" fmla="*/ 1721082 w 1878009"/>
                <a:gd name="connsiteY786" fmla="*/ 125995 h 174692"/>
                <a:gd name="connsiteX787" fmla="*/ 1725162 w 1878009"/>
                <a:gd name="connsiteY787" fmla="*/ 125549 h 174692"/>
                <a:gd name="connsiteX788" fmla="*/ 1728338 w 1878009"/>
                <a:gd name="connsiteY788" fmla="*/ 124606 h 174692"/>
                <a:gd name="connsiteX789" fmla="*/ 1730719 w 1878009"/>
                <a:gd name="connsiteY789" fmla="*/ 123663 h 174692"/>
                <a:gd name="connsiteX790" fmla="*/ 1732505 w 1878009"/>
                <a:gd name="connsiteY790" fmla="*/ 123217 h 174692"/>
                <a:gd name="connsiteX791" fmla="*/ 1733460 w 1878009"/>
                <a:gd name="connsiteY791" fmla="*/ 123465 h 174692"/>
                <a:gd name="connsiteX792" fmla="*/ 1734155 w 1878009"/>
                <a:gd name="connsiteY792" fmla="*/ 124408 h 174692"/>
                <a:gd name="connsiteX793" fmla="*/ 1734602 w 1878009"/>
                <a:gd name="connsiteY793" fmla="*/ 126293 h 174692"/>
                <a:gd name="connsiteX794" fmla="*/ 1734800 w 1878009"/>
                <a:gd name="connsiteY794" fmla="*/ 129270 h 174692"/>
                <a:gd name="connsiteX795" fmla="*/ 1734403 w 1878009"/>
                <a:gd name="connsiteY795" fmla="*/ 133797 h 174692"/>
                <a:gd name="connsiteX796" fmla="*/ 1733212 w 1878009"/>
                <a:gd name="connsiteY796" fmla="*/ 136278 h 174692"/>
                <a:gd name="connsiteX797" fmla="*/ 1730818 w 1878009"/>
                <a:gd name="connsiteY797" fmla="*/ 137816 h 174692"/>
                <a:gd name="connsiteX798" fmla="*/ 1727197 w 1878009"/>
                <a:gd name="connsiteY798" fmla="*/ 138957 h 174692"/>
                <a:gd name="connsiteX799" fmla="*/ 1722868 w 1878009"/>
                <a:gd name="connsiteY799" fmla="*/ 139701 h 174692"/>
                <a:gd name="connsiteX800" fmla="*/ 1718303 w 1878009"/>
                <a:gd name="connsiteY800" fmla="*/ 139999 h 174692"/>
                <a:gd name="connsiteX801" fmla="*/ 1706383 w 1878009"/>
                <a:gd name="connsiteY801" fmla="*/ 138163 h 174692"/>
                <a:gd name="connsiteX802" fmla="*/ 1698234 w 1878009"/>
                <a:gd name="connsiteY802" fmla="*/ 132606 h 174692"/>
                <a:gd name="connsiteX803" fmla="*/ 1693608 w 1878009"/>
                <a:gd name="connsiteY803" fmla="*/ 123167 h 174692"/>
                <a:gd name="connsiteX804" fmla="*/ 1692169 w 1878009"/>
                <a:gd name="connsiteY804" fmla="*/ 109697 h 174692"/>
                <a:gd name="connsiteX805" fmla="*/ 1692169 w 1878009"/>
                <a:gd name="connsiteY805" fmla="*/ 57428 h 174692"/>
                <a:gd name="connsiteX806" fmla="*/ 1679654 w 1878009"/>
                <a:gd name="connsiteY806" fmla="*/ 57428 h 174692"/>
                <a:gd name="connsiteX807" fmla="*/ 1677260 w 1878009"/>
                <a:gd name="connsiteY807" fmla="*/ 55841 h 174692"/>
                <a:gd name="connsiteX808" fmla="*/ 1676367 w 1878009"/>
                <a:gd name="connsiteY808" fmla="*/ 50681 h 174692"/>
                <a:gd name="connsiteX809" fmla="*/ 1676615 w 1878009"/>
                <a:gd name="connsiteY809" fmla="*/ 47493 h 174692"/>
                <a:gd name="connsiteX810" fmla="*/ 1677260 w 1878009"/>
                <a:gd name="connsiteY810" fmla="*/ 45359 h 174692"/>
                <a:gd name="connsiteX811" fmla="*/ 1678314 w 1878009"/>
                <a:gd name="connsiteY811" fmla="*/ 44168 h 174692"/>
                <a:gd name="connsiteX812" fmla="*/ 1679753 w 1878009"/>
                <a:gd name="connsiteY812" fmla="*/ 43821 h 174692"/>
                <a:gd name="connsiteX813" fmla="*/ 1692169 w 1878009"/>
                <a:gd name="connsiteY813" fmla="*/ 43821 h 174692"/>
                <a:gd name="connsiteX814" fmla="*/ 1692169 w 1878009"/>
                <a:gd name="connsiteY814" fmla="*/ 22561 h 174692"/>
                <a:gd name="connsiteX815" fmla="*/ 1692516 w 1878009"/>
                <a:gd name="connsiteY815" fmla="*/ 21259 h 174692"/>
                <a:gd name="connsiteX816" fmla="*/ 1693806 w 1878009"/>
                <a:gd name="connsiteY816" fmla="*/ 20217 h 174692"/>
                <a:gd name="connsiteX817" fmla="*/ 1696349 w 1878009"/>
                <a:gd name="connsiteY817" fmla="*/ 19572 h 174692"/>
                <a:gd name="connsiteX818" fmla="*/ 1700318 w 1878009"/>
                <a:gd name="connsiteY818" fmla="*/ 19374 h 174692"/>
                <a:gd name="connsiteX819" fmla="*/ 1704386 w 1878009"/>
                <a:gd name="connsiteY819" fmla="*/ 19572 h 174692"/>
                <a:gd name="connsiteX820" fmla="*/ 1706880 w 1878009"/>
                <a:gd name="connsiteY820" fmla="*/ 20217 h 174692"/>
                <a:gd name="connsiteX821" fmla="*/ 1708170 w 1878009"/>
                <a:gd name="connsiteY821" fmla="*/ 21259 h 174692"/>
                <a:gd name="connsiteX822" fmla="*/ 1708566 w 1878009"/>
                <a:gd name="connsiteY822" fmla="*/ 22561 h 174692"/>
                <a:gd name="connsiteX823" fmla="*/ 1708566 w 1878009"/>
                <a:gd name="connsiteY823" fmla="*/ 43821 h 174692"/>
                <a:gd name="connsiteX824" fmla="*/ 1773152 w 1878009"/>
                <a:gd name="connsiteY824" fmla="*/ 16199 h 174692"/>
                <a:gd name="connsiteX825" fmla="*/ 1770969 w 1878009"/>
                <a:gd name="connsiteY825" fmla="*/ 24050 h 174692"/>
                <a:gd name="connsiteX826" fmla="*/ 1762919 w 1878009"/>
                <a:gd name="connsiteY826" fmla="*/ 26134 h 174692"/>
                <a:gd name="connsiteX827" fmla="*/ 1755018 w 1878009"/>
                <a:gd name="connsiteY827" fmla="*/ 24100 h 174692"/>
                <a:gd name="connsiteX828" fmla="*/ 1752884 w 1878009"/>
                <a:gd name="connsiteY828" fmla="*/ 16397 h 174692"/>
                <a:gd name="connsiteX829" fmla="*/ 1755067 w 1878009"/>
                <a:gd name="connsiteY829" fmla="*/ 8546 h 174692"/>
                <a:gd name="connsiteX830" fmla="*/ 1763117 w 1878009"/>
                <a:gd name="connsiteY830" fmla="*/ 6462 h 174692"/>
                <a:gd name="connsiteX831" fmla="*/ 1771018 w 1878009"/>
                <a:gd name="connsiteY831" fmla="*/ 8496 h 174692"/>
                <a:gd name="connsiteX832" fmla="*/ 1773151 w 1878009"/>
                <a:gd name="connsiteY832" fmla="*/ 16199 h 174692"/>
                <a:gd name="connsiteX833" fmla="*/ 1877974 w 1878009"/>
                <a:gd name="connsiteY833" fmla="*/ 87247 h 174692"/>
                <a:gd name="connsiteX834" fmla="*/ 1876027 w 1878009"/>
                <a:gd name="connsiteY834" fmla="*/ 92754 h 174692"/>
                <a:gd name="connsiteX835" fmla="*/ 1871586 w 1878009"/>
                <a:gd name="connsiteY835" fmla="*/ 94391 h 174692"/>
                <a:gd name="connsiteX836" fmla="*/ 1812694 w 1878009"/>
                <a:gd name="connsiteY836" fmla="*/ 94391 h 174692"/>
                <a:gd name="connsiteX837" fmla="*/ 1814195 w 1878009"/>
                <a:gd name="connsiteY837" fmla="*/ 107812 h 174692"/>
                <a:gd name="connsiteX838" fmla="*/ 1819181 w 1878009"/>
                <a:gd name="connsiteY838" fmla="*/ 118045 h 174692"/>
                <a:gd name="connsiteX839" fmla="*/ 1828273 w 1878009"/>
                <a:gd name="connsiteY839" fmla="*/ 124606 h 174692"/>
                <a:gd name="connsiteX840" fmla="*/ 1841942 w 1878009"/>
                <a:gd name="connsiteY840" fmla="*/ 126888 h 174692"/>
                <a:gd name="connsiteX841" fmla="*/ 1853328 w 1878009"/>
                <a:gd name="connsiteY841" fmla="*/ 125847 h 174692"/>
                <a:gd name="connsiteX842" fmla="*/ 1861961 w 1878009"/>
                <a:gd name="connsiteY842" fmla="*/ 123515 h 174692"/>
                <a:gd name="connsiteX843" fmla="*/ 1867952 w 1878009"/>
                <a:gd name="connsiteY843" fmla="*/ 121171 h 174692"/>
                <a:gd name="connsiteX844" fmla="*/ 1871500 w 1878009"/>
                <a:gd name="connsiteY844" fmla="*/ 120129 h 174692"/>
                <a:gd name="connsiteX845" fmla="*/ 1872752 w 1878009"/>
                <a:gd name="connsiteY845" fmla="*/ 120477 h 174692"/>
                <a:gd name="connsiteX846" fmla="*/ 1873596 w 1878009"/>
                <a:gd name="connsiteY846" fmla="*/ 121518 h 174692"/>
                <a:gd name="connsiteX847" fmla="*/ 1874042 w 1878009"/>
                <a:gd name="connsiteY847" fmla="*/ 123465 h 174692"/>
                <a:gd name="connsiteX848" fmla="*/ 1874204 w 1878009"/>
                <a:gd name="connsiteY848" fmla="*/ 126492 h 174692"/>
                <a:gd name="connsiteX849" fmla="*/ 1874104 w 1878009"/>
                <a:gd name="connsiteY849" fmla="*/ 128724 h 174692"/>
                <a:gd name="connsiteX850" fmla="*/ 1873856 w 1878009"/>
                <a:gd name="connsiteY850" fmla="*/ 130411 h 174692"/>
                <a:gd name="connsiteX851" fmla="*/ 1873349 w 1878009"/>
                <a:gd name="connsiteY851" fmla="*/ 131763 h 174692"/>
                <a:gd name="connsiteX852" fmla="*/ 1872455 w 1878009"/>
                <a:gd name="connsiteY852" fmla="*/ 132904 h 174692"/>
                <a:gd name="connsiteX853" fmla="*/ 1869231 w 1878009"/>
                <a:gd name="connsiteY853" fmla="*/ 134691 h 174692"/>
                <a:gd name="connsiteX854" fmla="*/ 1862272 w 1878009"/>
                <a:gd name="connsiteY854" fmla="*/ 137122 h 174692"/>
                <a:gd name="connsiteX855" fmla="*/ 1852387 w 1878009"/>
                <a:gd name="connsiteY855" fmla="*/ 139256 h 174692"/>
                <a:gd name="connsiteX856" fmla="*/ 1840417 w 1878009"/>
                <a:gd name="connsiteY856" fmla="*/ 140198 h 174692"/>
                <a:gd name="connsiteX857" fmla="*/ 1821092 w 1878009"/>
                <a:gd name="connsiteY857" fmla="*/ 137122 h 174692"/>
                <a:gd name="connsiteX858" fmla="*/ 1807126 w 1878009"/>
                <a:gd name="connsiteY858" fmla="*/ 127981 h 174692"/>
                <a:gd name="connsiteX859" fmla="*/ 1798580 w 1878009"/>
                <a:gd name="connsiteY859" fmla="*/ 112774 h 174692"/>
                <a:gd name="connsiteX860" fmla="*/ 1795702 w 1878009"/>
                <a:gd name="connsiteY860" fmla="*/ 91514 h 174692"/>
                <a:gd name="connsiteX861" fmla="*/ 1798679 w 1878009"/>
                <a:gd name="connsiteY861" fmla="*/ 70800 h 174692"/>
                <a:gd name="connsiteX862" fmla="*/ 1807275 w 1878009"/>
                <a:gd name="connsiteY862" fmla="*/ 55197 h 174692"/>
                <a:gd name="connsiteX863" fmla="*/ 1820844 w 1878009"/>
                <a:gd name="connsiteY863" fmla="*/ 45361 h 174692"/>
                <a:gd name="connsiteX864" fmla="*/ 1838631 w 1878009"/>
                <a:gd name="connsiteY864" fmla="*/ 41937 h 174692"/>
                <a:gd name="connsiteX865" fmla="*/ 1856567 w 1878009"/>
                <a:gd name="connsiteY865" fmla="*/ 45311 h 174692"/>
                <a:gd name="connsiteX866" fmla="*/ 1868734 w 1878009"/>
                <a:gd name="connsiteY866" fmla="*/ 54403 h 174692"/>
                <a:gd name="connsiteX867" fmla="*/ 1875742 w 1878009"/>
                <a:gd name="connsiteY867" fmla="*/ 67823 h 174692"/>
                <a:gd name="connsiteX868" fmla="*/ 1877975 w 1878009"/>
                <a:gd name="connsiteY868" fmla="*/ 84259 h 174692"/>
                <a:gd name="connsiteX869" fmla="*/ 1861478 w 1878009"/>
                <a:gd name="connsiteY869" fmla="*/ 82372 h 174692"/>
                <a:gd name="connsiteX870" fmla="*/ 1855735 w 1878009"/>
                <a:gd name="connsiteY870" fmla="*/ 62105 h 174692"/>
                <a:gd name="connsiteX871" fmla="*/ 1837787 w 1878009"/>
                <a:gd name="connsiteY871" fmla="*/ 54749 h 174692"/>
                <a:gd name="connsiteX872" fmla="*/ 1827095 w 1878009"/>
                <a:gd name="connsiteY872" fmla="*/ 57032 h 174692"/>
                <a:gd name="connsiteX873" fmla="*/ 1819392 w 1878009"/>
                <a:gd name="connsiteY873" fmla="*/ 63097 h 174692"/>
                <a:gd name="connsiteX874" fmla="*/ 1814592 w 1878009"/>
                <a:gd name="connsiteY874" fmla="*/ 71891 h 174692"/>
                <a:gd name="connsiteX875" fmla="*/ 1812694 w 1878009"/>
                <a:gd name="connsiteY875" fmla="*/ 82372 h 17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Lst>
              <a:rect l="l" t="t" r="r" b="b"/>
              <a:pathLst>
                <a:path w="1878009" h="174692">
                  <a:moveTo>
                    <a:pt x="96190" y="17092"/>
                  </a:moveTo>
                  <a:cubicBezTo>
                    <a:pt x="96197" y="18187"/>
                    <a:pt x="96130" y="19281"/>
                    <a:pt x="95991" y="20367"/>
                  </a:cubicBezTo>
                  <a:cubicBezTo>
                    <a:pt x="95901" y="21145"/>
                    <a:pt x="95683" y="21904"/>
                    <a:pt x="95346" y="22612"/>
                  </a:cubicBezTo>
                  <a:cubicBezTo>
                    <a:pt x="95098" y="23117"/>
                    <a:pt x="94716" y="23546"/>
                    <a:pt x="94242" y="23852"/>
                  </a:cubicBezTo>
                  <a:cubicBezTo>
                    <a:pt x="93810" y="24117"/>
                    <a:pt x="93311" y="24255"/>
                    <a:pt x="92804" y="24249"/>
                  </a:cubicBezTo>
                  <a:lnTo>
                    <a:pt x="56635" y="24249"/>
                  </a:lnTo>
                  <a:lnTo>
                    <a:pt x="56635" y="135732"/>
                  </a:lnTo>
                  <a:cubicBezTo>
                    <a:pt x="56650" y="136225"/>
                    <a:pt x="56512" y="136711"/>
                    <a:pt x="56238" y="137121"/>
                  </a:cubicBezTo>
                  <a:cubicBezTo>
                    <a:pt x="55891" y="137580"/>
                    <a:pt x="55403" y="137912"/>
                    <a:pt x="54849" y="138064"/>
                  </a:cubicBezTo>
                  <a:cubicBezTo>
                    <a:pt x="53993" y="138345"/>
                    <a:pt x="53113" y="138545"/>
                    <a:pt x="52220" y="138659"/>
                  </a:cubicBezTo>
                  <a:cubicBezTo>
                    <a:pt x="49497" y="138990"/>
                    <a:pt x="46744" y="138990"/>
                    <a:pt x="44021" y="138659"/>
                  </a:cubicBezTo>
                  <a:cubicBezTo>
                    <a:pt x="43111" y="138548"/>
                    <a:pt x="42213" y="138348"/>
                    <a:pt x="41342" y="138064"/>
                  </a:cubicBezTo>
                  <a:cubicBezTo>
                    <a:pt x="40786" y="137915"/>
                    <a:pt x="40297" y="137583"/>
                    <a:pt x="39953" y="137121"/>
                  </a:cubicBezTo>
                  <a:cubicBezTo>
                    <a:pt x="39675" y="136712"/>
                    <a:pt x="39533" y="136226"/>
                    <a:pt x="39544" y="135732"/>
                  </a:cubicBezTo>
                  <a:lnTo>
                    <a:pt x="39543" y="24249"/>
                  </a:lnTo>
                  <a:lnTo>
                    <a:pt x="3386" y="24249"/>
                  </a:lnTo>
                  <a:cubicBezTo>
                    <a:pt x="2875" y="24253"/>
                    <a:pt x="2373" y="24116"/>
                    <a:pt x="1935" y="23852"/>
                  </a:cubicBezTo>
                  <a:cubicBezTo>
                    <a:pt x="1478" y="23545"/>
                    <a:pt x="1116" y="23115"/>
                    <a:pt x="894" y="22612"/>
                  </a:cubicBezTo>
                  <a:cubicBezTo>
                    <a:pt x="585" y="21893"/>
                    <a:pt x="368" y="21139"/>
                    <a:pt x="249" y="20367"/>
                  </a:cubicBezTo>
                  <a:cubicBezTo>
                    <a:pt x="73" y="19284"/>
                    <a:pt x="-10" y="18189"/>
                    <a:pt x="1" y="17092"/>
                  </a:cubicBezTo>
                  <a:cubicBezTo>
                    <a:pt x="-8" y="15979"/>
                    <a:pt x="75" y="14867"/>
                    <a:pt x="249" y="13768"/>
                  </a:cubicBezTo>
                  <a:cubicBezTo>
                    <a:pt x="368" y="12963"/>
                    <a:pt x="585" y="12176"/>
                    <a:pt x="894" y="11424"/>
                  </a:cubicBezTo>
                  <a:cubicBezTo>
                    <a:pt x="1110" y="10902"/>
                    <a:pt x="1472" y="10454"/>
                    <a:pt x="1935" y="10134"/>
                  </a:cubicBezTo>
                  <a:cubicBezTo>
                    <a:pt x="2373" y="9870"/>
                    <a:pt x="2875" y="9733"/>
                    <a:pt x="3386" y="9737"/>
                  </a:cubicBezTo>
                  <a:lnTo>
                    <a:pt x="92804" y="9737"/>
                  </a:lnTo>
                  <a:cubicBezTo>
                    <a:pt x="93311" y="9731"/>
                    <a:pt x="93810" y="9869"/>
                    <a:pt x="94242" y="10134"/>
                  </a:cubicBezTo>
                  <a:cubicBezTo>
                    <a:pt x="94723" y="10453"/>
                    <a:pt x="95105" y="10900"/>
                    <a:pt x="95346" y="11424"/>
                  </a:cubicBezTo>
                  <a:cubicBezTo>
                    <a:pt x="95684" y="12166"/>
                    <a:pt x="95901" y="12957"/>
                    <a:pt x="95991" y="13768"/>
                  </a:cubicBezTo>
                  <a:cubicBezTo>
                    <a:pt x="96129" y="14871"/>
                    <a:pt x="96194" y="15981"/>
                    <a:pt x="96190" y="17092"/>
                  </a:cubicBezTo>
                  <a:close/>
                  <a:moveTo>
                    <a:pt x="177967" y="90124"/>
                  </a:moveTo>
                  <a:cubicBezTo>
                    <a:pt x="178034" y="96938"/>
                    <a:pt x="177060" y="103723"/>
                    <a:pt x="175076" y="110243"/>
                  </a:cubicBezTo>
                  <a:cubicBezTo>
                    <a:pt x="173329" y="116060"/>
                    <a:pt x="170403" y="121456"/>
                    <a:pt x="166481" y="126094"/>
                  </a:cubicBezTo>
                  <a:cubicBezTo>
                    <a:pt x="162574" y="130608"/>
                    <a:pt x="157681" y="134160"/>
                    <a:pt x="152180" y="136476"/>
                  </a:cubicBezTo>
                  <a:cubicBezTo>
                    <a:pt x="145865" y="139070"/>
                    <a:pt x="139084" y="140337"/>
                    <a:pt x="132259" y="140197"/>
                  </a:cubicBezTo>
                  <a:cubicBezTo>
                    <a:pt x="125701" y="140338"/>
                    <a:pt x="119176" y="139226"/>
                    <a:pt x="113034" y="136923"/>
                  </a:cubicBezTo>
                  <a:cubicBezTo>
                    <a:pt x="107776" y="134889"/>
                    <a:pt x="103088" y="131617"/>
                    <a:pt x="99365" y="127384"/>
                  </a:cubicBezTo>
                  <a:cubicBezTo>
                    <a:pt x="95583" y="122963"/>
                    <a:pt x="92802" y="117775"/>
                    <a:pt x="91216" y="112177"/>
                  </a:cubicBezTo>
                  <a:cubicBezTo>
                    <a:pt x="89344" y="105588"/>
                    <a:pt x="88441" y="98760"/>
                    <a:pt x="88537" y="91910"/>
                  </a:cubicBezTo>
                  <a:cubicBezTo>
                    <a:pt x="88469" y="85100"/>
                    <a:pt x="89423" y="78318"/>
                    <a:pt x="91365" y="71791"/>
                  </a:cubicBezTo>
                  <a:cubicBezTo>
                    <a:pt x="93085" y="65973"/>
                    <a:pt x="95995" y="60575"/>
                    <a:pt x="99911" y="55940"/>
                  </a:cubicBezTo>
                  <a:cubicBezTo>
                    <a:pt x="103807" y="51444"/>
                    <a:pt x="108689" y="47908"/>
                    <a:pt x="114175" y="45608"/>
                  </a:cubicBezTo>
                  <a:cubicBezTo>
                    <a:pt x="120513" y="43040"/>
                    <a:pt x="127308" y="41791"/>
                    <a:pt x="134145" y="41936"/>
                  </a:cubicBezTo>
                  <a:cubicBezTo>
                    <a:pt x="140703" y="41797"/>
                    <a:pt x="147227" y="42908"/>
                    <a:pt x="153370" y="45211"/>
                  </a:cubicBezTo>
                  <a:cubicBezTo>
                    <a:pt x="158625" y="47249"/>
                    <a:pt x="163313" y="50520"/>
                    <a:pt x="167039" y="54750"/>
                  </a:cubicBezTo>
                  <a:cubicBezTo>
                    <a:pt x="170813" y="59182"/>
                    <a:pt x="173603" y="64365"/>
                    <a:pt x="175225" y="69956"/>
                  </a:cubicBezTo>
                  <a:cubicBezTo>
                    <a:pt x="177133" y="76506"/>
                    <a:pt x="178056" y="83303"/>
                    <a:pt x="177967" y="90124"/>
                  </a:cubicBezTo>
                  <a:close/>
                  <a:moveTo>
                    <a:pt x="160974" y="91216"/>
                  </a:moveTo>
                  <a:cubicBezTo>
                    <a:pt x="160993" y="86613"/>
                    <a:pt x="160540" y="82020"/>
                    <a:pt x="159622" y="77510"/>
                  </a:cubicBezTo>
                  <a:cubicBezTo>
                    <a:pt x="158831" y="73492"/>
                    <a:pt x="157318" y="69651"/>
                    <a:pt x="155156" y="66173"/>
                  </a:cubicBezTo>
                  <a:cubicBezTo>
                    <a:pt x="153069" y="62917"/>
                    <a:pt x="150165" y="60266"/>
                    <a:pt x="146734" y="58483"/>
                  </a:cubicBezTo>
                  <a:cubicBezTo>
                    <a:pt x="142624" y="56460"/>
                    <a:pt x="138078" y="55484"/>
                    <a:pt x="133500" y="55642"/>
                  </a:cubicBezTo>
                  <a:cubicBezTo>
                    <a:pt x="129164" y="55529"/>
                    <a:pt x="124860" y="56416"/>
                    <a:pt x="120923" y="58235"/>
                  </a:cubicBezTo>
                  <a:cubicBezTo>
                    <a:pt x="117468" y="59908"/>
                    <a:pt x="114484" y="62414"/>
                    <a:pt x="112240" y="65528"/>
                  </a:cubicBezTo>
                  <a:cubicBezTo>
                    <a:pt x="109865" y="68906"/>
                    <a:pt x="108148" y="72701"/>
                    <a:pt x="107179" y="76716"/>
                  </a:cubicBezTo>
                  <a:cubicBezTo>
                    <a:pt x="106041" y="81329"/>
                    <a:pt x="105486" y="86067"/>
                    <a:pt x="105530" y="90819"/>
                  </a:cubicBezTo>
                  <a:cubicBezTo>
                    <a:pt x="105502" y="95459"/>
                    <a:pt x="105955" y="100090"/>
                    <a:pt x="106882" y="104636"/>
                  </a:cubicBezTo>
                  <a:cubicBezTo>
                    <a:pt x="107665" y="108645"/>
                    <a:pt x="109197" y="112470"/>
                    <a:pt x="111397" y="115911"/>
                  </a:cubicBezTo>
                  <a:cubicBezTo>
                    <a:pt x="113521" y="119144"/>
                    <a:pt x="116438" y="121778"/>
                    <a:pt x="119868" y="123564"/>
                  </a:cubicBezTo>
                  <a:cubicBezTo>
                    <a:pt x="123981" y="125579"/>
                    <a:pt x="128526" y="126550"/>
                    <a:pt x="133103" y="126392"/>
                  </a:cubicBezTo>
                  <a:cubicBezTo>
                    <a:pt x="137421" y="126498"/>
                    <a:pt x="141705" y="125615"/>
                    <a:pt x="145630" y="123812"/>
                  </a:cubicBezTo>
                  <a:cubicBezTo>
                    <a:pt x="149095" y="122156"/>
                    <a:pt x="152092" y="119662"/>
                    <a:pt x="154350" y="116556"/>
                  </a:cubicBezTo>
                  <a:cubicBezTo>
                    <a:pt x="156733" y="113212"/>
                    <a:pt x="158436" y="109431"/>
                    <a:pt x="159361" y="105430"/>
                  </a:cubicBezTo>
                  <a:cubicBezTo>
                    <a:pt x="160479" y="100776"/>
                    <a:pt x="161020" y="96002"/>
                    <a:pt x="160974" y="91216"/>
                  </a:cubicBezTo>
                  <a:close/>
                  <a:moveTo>
                    <a:pt x="278423" y="87247"/>
                  </a:moveTo>
                  <a:cubicBezTo>
                    <a:pt x="278632" y="89281"/>
                    <a:pt x="277917" y="91303"/>
                    <a:pt x="276476" y="92754"/>
                  </a:cubicBezTo>
                  <a:cubicBezTo>
                    <a:pt x="275243" y="93820"/>
                    <a:pt x="273665" y="94402"/>
                    <a:pt x="272035" y="94391"/>
                  </a:cubicBezTo>
                  <a:lnTo>
                    <a:pt x="213143" y="94391"/>
                  </a:lnTo>
                  <a:cubicBezTo>
                    <a:pt x="213090" y="98909"/>
                    <a:pt x="213593" y="103417"/>
                    <a:pt x="214644" y="107812"/>
                  </a:cubicBezTo>
                  <a:cubicBezTo>
                    <a:pt x="215524" y="111551"/>
                    <a:pt x="217227" y="115047"/>
                    <a:pt x="219630" y="118045"/>
                  </a:cubicBezTo>
                  <a:cubicBezTo>
                    <a:pt x="222057" y="120966"/>
                    <a:pt x="225185" y="123224"/>
                    <a:pt x="228722" y="124606"/>
                  </a:cubicBezTo>
                  <a:cubicBezTo>
                    <a:pt x="233088" y="126242"/>
                    <a:pt x="237730" y="127017"/>
                    <a:pt x="242391" y="126888"/>
                  </a:cubicBezTo>
                  <a:cubicBezTo>
                    <a:pt x="246212" y="126931"/>
                    <a:pt x="250027" y="126582"/>
                    <a:pt x="253777" y="125847"/>
                  </a:cubicBezTo>
                  <a:cubicBezTo>
                    <a:pt x="256703" y="125259"/>
                    <a:pt x="259587" y="124480"/>
                    <a:pt x="262410" y="123515"/>
                  </a:cubicBezTo>
                  <a:cubicBezTo>
                    <a:pt x="264841" y="122647"/>
                    <a:pt x="266838" y="121865"/>
                    <a:pt x="268401" y="121171"/>
                  </a:cubicBezTo>
                  <a:cubicBezTo>
                    <a:pt x="269508" y="120604"/>
                    <a:pt x="270711" y="120251"/>
                    <a:pt x="271948" y="120129"/>
                  </a:cubicBezTo>
                  <a:cubicBezTo>
                    <a:pt x="272390" y="120126"/>
                    <a:pt x="272824" y="120246"/>
                    <a:pt x="273201" y="120477"/>
                  </a:cubicBezTo>
                  <a:cubicBezTo>
                    <a:pt x="273579" y="120732"/>
                    <a:pt x="273873" y="121095"/>
                    <a:pt x="274045" y="121518"/>
                  </a:cubicBezTo>
                  <a:cubicBezTo>
                    <a:pt x="274280" y="122144"/>
                    <a:pt x="274431" y="122799"/>
                    <a:pt x="274491" y="123465"/>
                  </a:cubicBezTo>
                  <a:cubicBezTo>
                    <a:pt x="274604" y="124470"/>
                    <a:pt x="274659" y="125481"/>
                    <a:pt x="274652" y="126492"/>
                  </a:cubicBezTo>
                  <a:cubicBezTo>
                    <a:pt x="274652" y="127348"/>
                    <a:pt x="274615" y="128105"/>
                    <a:pt x="274553" y="128724"/>
                  </a:cubicBezTo>
                  <a:cubicBezTo>
                    <a:pt x="274479" y="129357"/>
                    <a:pt x="274404" y="129915"/>
                    <a:pt x="274305" y="130411"/>
                  </a:cubicBezTo>
                  <a:cubicBezTo>
                    <a:pt x="274211" y="130887"/>
                    <a:pt x="274039" y="131344"/>
                    <a:pt x="273797" y="131763"/>
                  </a:cubicBezTo>
                  <a:cubicBezTo>
                    <a:pt x="273553" y="132183"/>
                    <a:pt x="273253" y="132567"/>
                    <a:pt x="272904" y="132904"/>
                  </a:cubicBezTo>
                  <a:cubicBezTo>
                    <a:pt x="271907" y="133632"/>
                    <a:pt x="270824" y="134231"/>
                    <a:pt x="269679" y="134691"/>
                  </a:cubicBezTo>
                  <a:cubicBezTo>
                    <a:pt x="267428" y="135684"/>
                    <a:pt x="265101" y="136497"/>
                    <a:pt x="262721" y="137122"/>
                  </a:cubicBezTo>
                  <a:cubicBezTo>
                    <a:pt x="259466" y="138009"/>
                    <a:pt x="256166" y="138722"/>
                    <a:pt x="252835" y="139256"/>
                  </a:cubicBezTo>
                  <a:cubicBezTo>
                    <a:pt x="248878" y="139903"/>
                    <a:pt x="244875" y="140218"/>
                    <a:pt x="240866" y="140198"/>
                  </a:cubicBezTo>
                  <a:cubicBezTo>
                    <a:pt x="234293" y="140330"/>
                    <a:pt x="227748" y="139288"/>
                    <a:pt x="221541" y="137122"/>
                  </a:cubicBezTo>
                  <a:cubicBezTo>
                    <a:pt x="216231" y="135217"/>
                    <a:pt x="211445" y="132085"/>
                    <a:pt x="207575" y="127981"/>
                  </a:cubicBezTo>
                  <a:cubicBezTo>
                    <a:pt x="203619" y="123619"/>
                    <a:pt x="200698" y="118421"/>
                    <a:pt x="199029" y="112774"/>
                  </a:cubicBezTo>
                  <a:cubicBezTo>
                    <a:pt x="196994" y="105875"/>
                    <a:pt x="196024" y="98706"/>
                    <a:pt x="196151" y="91514"/>
                  </a:cubicBezTo>
                  <a:cubicBezTo>
                    <a:pt x="196053" y="84496"/>
                    <a:pt x="197058" y="77507"/>
                    <a:pt x="199128" y="70800"/>
                  </a:cubicBezTo>
                  <a:cubicBezTo>
                    <a:pt x="200901" y="65068"/>
                    <a:pt x="203826" y="59758"/>
                    <a:pt x="207723" y="55197"/>
                  </a:cubicBezTo>
                  <a:cubicBezTo>
                    <a:pt x="211448" y="50938"/>
                    <a:pt x="216087" y="47576"/>
                    <a:pt x="221293" y="45361"/>
                  </a:cubicBezTo>
                  <a:cubicBezTo>
                    <a:pt x="226924" y="43012"/>
                    <a:pt x="232979" y="41847"/>
                    <a:pt x="239080" y="41937"/>
                  </a:cubicBezTo>
                  <a:cubicBezTo>
                    <a:pt x="245230" y="41770"/>
                    <a:pt x="251346" y="42920"/>
                    <a:pt x="257015" y="45311"/>
                  </a:cubicBezTo>
                  <a:cubicBezTo>
                    <a:pt x="261705" y="47385"/>
                    <a:pt x="265864" y="50494"/>
                    <a:pt x="269183" y="54403"/>
                  </a:cubicBezTo>
                  <a:cubicBezTo>
                    <a:pt x="272429" y="58339"/>
                    <a:pt x="274816" y="62910"/>
                    <a:pt x="276191" y="67823"/>
                  </a:cubicBezTo>
                  <a:cubicBezTo>
                    <a:pt x="277709" y="73169"/>
                    <a:pt x="278461" y="78702"/>
                    <a:pt x="278424" y="84259"/>
                  </a:cubicBezTo>
                  <a:close/>
                  <a:moveTo>
                    <a:pt x="261926" y="82372"/>
                  </a:moveTo>
                  <a:cubicBezTo>
                    <a:pt x="262537" y="75143"/>
                    <a:pt x="260496" y="67939"/>
                    <a:pt x="256183" y="62105"/>
                  </a:cubicBezTo>
                  <a:cubicBezTo>
                    <a:pt x="251672" y="56994"/>
                    <a:pt x="245036" y="54275"/>
                    <a:pt x="238235" y="54749"/>
                  </a:cubicBezTo>
                  <a:cubicBezTo>
                    <a:pt x="234543" y="54672"/>
                    <a:pt x="230882" y="55453"/>
                    <a:pt x="227544" y="57032"/>
                  </a:cubicBezTo>
                  <a:cubicBezTo>
                    <a:pt x="224570" y="58476"/>
                    <a:pt x="221943" y="60545"/>
                    <a:pt x="219841" y="63097"/>
                  </a:cubicBezTo>
                  <a:cubicBezTo>
                    <a:pt x="217716" y="65710"/>
                    <a:pt x="216090" y="68690"/>
                    <a:pt x="215041" y="71891"/>
                  </a:cubicBezTo>
                  <a:cubicBezTo>
                    <a:pt x="213906" y="75275"/>
                    <a:pt x="213267" y="78805"/>
                    <a:pt x="213143" y="82372"/>
                  </a:cubicBezTo>
                  <a:close/>
                  <a:moveTo>
                    <a:pt x="376796" y="135732"/>
                  </a:moveTo>
                  <a:cubicBezTo>
                    <a:pt x="376805" y="136224"/>
                    <a:pt x="376667" y="136708"/>
                    <a:pt x="376399" y="137121"/>
                  </a:cubicBezTo>
                  <a:cubicBezTo>
                    <a:pt x="376054" y="137576"/>
                    <a:pt x="375584" y="137921"/>
                    <a:pt x="375047" y="138114"/>
                  </a:cubicBezTo>
                  <a:cubicBezTo>
                    <a:pt x="374204" y="138439"/>
                    <a:pt x="373318" y="138639"/>
                    <a:pt x="372418" y="138709"/>
                  </a:cubicBezTo>
                  <a:cubicBezTo>
                    <a:pt x="371001" y="138858"/>
                    <a:pt x="369576" y="138924"/>
                    <a:pt x="368151" y="138907"/>
                  </a:cubicBezTo>
                  <a:cubicBezTo>
                    <a:pt x="366365" y="138907"/>
                    <a:pt x="364888" y="138858"/>
                    <a:pt x="363722" y="138759"/>
                  </a:cubicBezTo>
                  <a:cubicBezTo>
                    <a:pt x="362732" y="138690"/>
                    <a:pt x="361752" y="138524"/>
                    <a:pt x="360795" y="138262"/>
                  </a:cubicBezTo>
                  <a:cubicBezTo>
                    <a:pt x="360084" y="138080"/>
                    <a:pt x="359423" y="137741"/>
                    <a:pt x="358860" y="137270"/>
                  </a:cubicBezTo>
                  <a:cubicBezTo>
                    <a:pt x="358348" y="136819"/>
                    <a:pt x="357897" y="136302"/>
                    <a:pt x="357521" y="135732"/>
                  </a:cubicBezTo>
                  <a:lnTo>
                    <a:pt x="319752" y="86254"/>
                  </a:lnTo>
                  <a:lnTo>
                    <a:pt x="319752" y="135831"/>
                  </a:lnTo>
                  <a:cubicBezTo>
                    <a:pt x="319773" y="136310"/>
                    <a:pt x="319633" y="136781"/>
                    <a:pt x="319355" y="137171"/>
                  </a:cubicBezTo>
                  <a:cubicBezTo>
                    <a:pt x="319018" y="137597"/>
                    <a:pt x="318573" y="137923"/>
                    <a:pt x="318065" y="138114"/>
                  </a:cubicBezTo>
                  <a:cubicBezTo>
                    <a:pt x="317273" y="138435"/>
                    <a:pt x="316436" y="138636"/>
                    <a:pt x="315584" y="138709"/>
                  </a:cubicBezTo>
                  <a:cubicBezTo>
                    <a:pt x="314234" y="138858"/>
                    <a:pt x="312875" y="138924"/>
                    <a:pt x="311516" y="138907"/>
                  </a:cubicBezTo>
                  <a:cubicBezTo>
                    <a:pt x="310185" y="138924"/>
                    <a:pt x="308856" y="138857"/>
                    <a:pt x="307534" y="138709"/>
                  </a:cubicBezTo>
                  <a:cubicBezTo>
                    <a:pt x="306667" y="138630"/>
                    <a:pt x="305815" y="138430"/>
                    <a:pt x="305004" y="138114"/>
                  </a:cubicBezTo>
                  <a:cubicBezTo>
                    <a:pt x="304485" y="137943"/>
                    <a:pt x="304034" y="137613"/>
                    <a:pt x="303714" y="137171"/>
                  </a:cubicBezTo>
                  <a:cubicBezTo>
                    <a:pt x="303469" y="136769"/>
                    <a:pt x="303348" y="136302"/>
                    <a:pt x="303367" y="135831"/>
                  </a:cubicBezTo>
                  <a:lnTo>
                    <a:pt x="303367" y="3088"/>
                  </a:lnTo>
                  <a:cubicBezTo>
                    <a:pt x="303353" y="2598"/>
                    <a:pt x="303473" y="2114"/>
                    <a:pt x="303714" y="1687"/>
                  </a:cubicBezTo>
                  <a:cubicBezTo>
                    <a:pt x="304025" y="1225"/>
                    <a:pt x="304477" y="877"/>
                    <a:pt x="305004" y="695"/>
                  </a:cubicBezTo>
                  <a:cubicBezTo>
                    <a:pt x="305819" y="390"/>
                    <a:pt x="306669" y="190"/>
                    <a:pt x="307534" y="99"/>
                  </a:cubicBezTo>
                  <a:cubicBezTo>
                    <a:pt x="308857" y="-43"/>
                    <a:pt x="310186" y="-109"/>
                    <a:pt x="311516" y="-99"/>
                  </a:cubicBezTo>
                  <a:cubicBezTo>
                    <a:pt x="312875" y="-110"/>
                    <a:pt x="314233" y="-44"/>
                    <a:pt x="315584" y="99"/>
                  </a:cubicBezTo>
                  <a:cubicBezTo>
                    <a:pt x="316434" y="184"/>
                    <a:pt x="317269" y="384"/>
                    <a:pt x="318065" y="695"/>
                  </a:cubicBezTo>
                  <a:cubicBezTo>
                    <a:pt x="318580" y="898"/>
                    <a:pt x="319026" y="1242"/>
                    <a:pt x="319355" y="1687"/>
                  </a:cubicBezTo>
                  <a:cubicBezTo>
                    <a:pt x="319628" y="2102"/>
                    <a:pt x="319767" y="2591"/>
                    <a:pt x="319752" y="3088"/>
                  </a:cubicBezTo>
                  <a:lnTo>
                    <a:pt x="319752" y="83960"/>
                  </a:lnTo>
                  <a:lnTo>
                    <a:pt x="353539" y="46799"/>
                  </a:lnTo>
                  <a:cubicBezTo>
                    <a:pt x="354028" y="46182"/>
                    <a:pt x="354595" y="45631"/>
                    <a:pt x="355226" y="45161"/>
                  </a:cubicBezTo>
                  <a:cubicBezTo>
                    <a:pt x="355886" y="44697"/>
                    <a:pt x="356608" y="44330"/>
                    <a:pt x="357372" y="44070"/>
                  </a:cubicBezTo>
                  <a:cubicBezTo>
                    <a:pt x="358317" y="43746"/>
                    <a:pt x="359302" y="43546"/>
                    <a:pt x="360299" y="43474"/>
                  </a:cubicBezTo>
                  <a:cubicBezTo>
                    <a:pt x="361428" y="43375"/>
                    <a:pt x="362780" y="43326"/>
                    <a:pt x="364367" y="43326"/>
                  </a:cubicBezTo>
                  <a:cubicBezTo>
                    <a:pt x="366029" y="43326"/>
                    <a:pt x="367419" y="43375"/>
                    <a:pt x="368547" y="43474"/>
                  </a:cubicBezTo>
                  <a:cubicBezTo>
                    <a:pt x="369473" y="43534"/>
                    <a:pt x="370388" y="43700"/>
                    <a:pt x="371276" y="43971"/>
                  </a:cubicBezTo>
                  <a:cubicBezTo>
                    <a:pt x="371844" y="44128"/>
                    <a:pt x="372358" y="44436"/>
                    <a:pt x="372765" y="44864"/>
                  </a:cubicBezTo>
                  <a:cubicBezTo>
                    <a:pt x="373078" y="45275"/>
                    <a:pt x="373237" y="45785"/>
                    <a:pt x="373211" y="46302"/>
                  </a:cubicBezTo>
                  <a:cubicBezTo>
                    <a:pt x="373202" y="47138"/>
                    <a:pt x="372980" y="47958"/>
                    <a:pt x="372566" y="48684"/>
                  </a:cubicBezTo>
                  <a:cubicBezTo>
                    <a:pt x="371972" y="49698"/>
                    <a:pt x="371256" y="50636"/>
                    <a:pt x="370432" y="51475"/>
                  </a:cubicBezTo>
                  <a:lnTo>
                    <a:pt x="338035" y="83860"/>
                  </a:lnTo>
                  <a:lnTo>
                    <a:pt x="374402" y="131056"/>
                  </a:lnTo>
                  <a:cubicBezTo>
                    <a:pt x="375089" y="131920"/>
                    <a:pt x="375706" y="132837"/>
                    <a:pt x="376250" y="133797"/>
                  </a:cubicBezTo>
                  <a:cubicBezTo>
                    <a:pt x="376583" y="134389"/>
                    <a:pt x="376771" y="135053"/>
                    <a:pt x="376796" y="135732"/>
                  </a:cubicBezTo>
                  <a:close/>
                  <a:moveTo>
                    <a:pt x="472179" y="90124"/>
                  </a:moveTo>
                  <a:cubicBezTo>
                    <a:pt x="472247" y="96938"/>
                    <a:pt x="471272" y="103723"/>
                    <a:pt x="469289" y="110243"/>
                  </a:cubicBezTo>
                  <a:cubicBezTo>
                    <a:pt x="467542" y="116060"/>
                    <a:pt x="464615" y="121456"/>
                    <a:pt x="460693" y="126094"/>
                  </a:cubicBezTo>
                  <a:cubicBezTo>
                    <a:pt x="456787" y="130608"/>
                    <a:pt x="451894" y="134160"/>
                    <a:pt x="446392" y="136476"/>
                  </a:cubicBezTo>
                  <a:cubicBezTo>
                    <a:pt x="440078" y="139070"/>
                    <a:pt x="433297" y="140337"/>
                    <a:pt x="426472" y="140197"/>
                  </a:cubicBezTo>
                  <a:cubicBezTo>
                    <a:pt x="419914" y="140338"/>
                    <a:pt x="413389" y="139226"/>
                    <a:pt x="407246" y="136923"/>
                  </a:cubicBezTo>
                  <a:cubicBezTo>
                    <a:pt x="401989" y="134889"/>
                    <a:pt x="397300" y="131617"/>
                    <a:pt x="393578" y="127384"/>
                  </a:cubicBezTo>
                  <a:cubicBezTo>
                    <a:pt x="389795" y="122963"/>
                    <a:pt x="387015" y="117775"/>
                    <a:pt x="385429" y="112177"/>
                  </a:cubicBezTo>
                  <a:cubicBezTo>
                    <a:pt x="383556" y="105588"/>
                    <a:pt x="382654" y="98760"/>
                    <a:pt x="382749" y="91910"/>
                  </a:cubicBezTo>
                  <a:cubicBezTo>
                    <a:pt x="382682" y="85100"/>
                    <a:pt x="383635" y="78318"/>
                    <a:pt x="385577" y="71791"/>
                  </a:cubicBezTo>
                  <a:cubicBezTo>
                    <a:pt x="387298" y="65973"/>
                    <a:pt x="390208" y="60575"/>
                    <a:pt x="394123" y="55940"/>
                  </a:cubicBezTo>
                  <a:cubicBezTo>
                    <a:pt x="398020" y="51444"/>
                    <a:pt x="402901" y="47908"/>
                    <a:pt x="408388" y="45608"/>
                  </a:cubicBezTo>
                  <a:cubicBezTo>
                    <a:pt x="414726" y="43040"/>
                    <a:pt x="421521" y="41791"/>
                    <a:pt x="428357" y="41936"/>
                  </a:cubicBezTo>
                  <a:cubicBezTo>
                    <a:pt x="434916" y="41797"/>
                    <a:pt x="441440" y="42908"/>
                    <a:pt x="447583" y="45211"/>
                  </a:cubicBezTo>
                  <a:cubicBezTo>
                    <a:pt x="452838" y="47249"/>
                    <a:pt x="457526" y="50520"/>
                    <a:pt x="461252" y="54750"/>
                  </a:cubicBezTo>
                  <a:cubicBezTo>
                    <a:pt x="465025" y="59182"/>
                    <a:pt x="467815" y="64365"/>
                    <a:pt x="469438" y="69956"/>
                  </a:cubicBezTo>
                  <a:cubicBezTo>
                    <a:pt x="471346" y="76506"/>
                    <a:pt x="472270" y="83303"/>
                    <a:pt x="472179" y="90124"/>
                  </a:cubicBezTo>
                  <a:close/>
                  <a:moveTo>
                    <a:pt x="455186" y="91216"/>
                  </a:moveTo>
                  <a:cubicBezTo>
                    <a:pt x="455206" y="86613"/>
                    <a:pt x="454752" y="82020"/>
                    <a:pt x="453834" y="77510"/>
                  </a:cubicBezTo>
                  <a:cubicBezTo>
                    <a:pt x="453043" y="73492"/>
                    <a:pt x="451530" y="69651"/>
                    <a:pt x="449369" y="66173"/>
                  </a:cubicBezTo>
                  <a:cubicBezTo>
                    <a:pt x="447282" y="62917"/>
                    <a:pt x="444378" y="60266"/>
                    <a:pt x="440947" y="58483"/>
                  </a:cubicBezTo>
                  <a:cubicBezTo>
                    <a:pt x="436837" y="56460"/>
                    <a:pt x="432291" y="55484"/>
                    <a:pt x="427712" y="55642"/>
                  </a:cubicBezTo>
                  <a:cubicBezTo>
                    <a:pt x="423376" y="55529"/>
                    <a:pt x="419072" y="56416"/>
                    <a:pt x="415135" y="58235"/>
                  </a:cubicBezTo>
                  <a:cubicBezTo>
                    <a:pt x="411681" y="59908"/>
                    <a:pt x="408697" y="62414"/>
                    <a:pt x="406453" y="65528"/>
                  </a:cubicBezTo>
                  <a:cubicBezTo>
                    <a:pt x="404077" y="68906"/>
                    <a:pt x="402360" y="72701"/>
                    <a:pt x="401392" y="76716"/>
                  </a:cubicBezTo>
                  <a:cubicBezTo>
                    <a:pt x="400253" y="81329"/>
                    <a:pt x="399699" y="86067"/>
                    <a:pt x="399742" y="90819"/>
                  </a:cubicBezTo>
                  <a:cubicBezTo>
                    <a:pt x="399714" y="95459"/>
                    <a:pt x="400168" y="100090"/>
                    <a:pt x="401094" y="104636"/>
                  </a:cubicBezTo>
                  <a:cubicBezTo>
                    <a:pt x="401878" y="108645"/>
                    <a:pt x="403410" y="112470"/>
                    <a:pt x="405609" y="115911"/>
                  </a:cubicBezTo>
                  <a:cubicBezTo>
                    <a:pt x="407733" y="119144"/>
                    <a:pt x="410650" y="121778"/>
                    <a:pt x="414081" y="123564"/>
                  </a:cubicBezTo>
                  <a:cubicBezTo>
                    <a:pt x="418193" y="125579"/>
                    <a:pt x="422738" y="126550"/>
                    <a:pt x="427315" y="126392"/>
                  </a:cubicBezTo>
                  <a:cubicBezTo>
                    <a:pt x="431633" y="126498"/>
                    <a:pt x="435918" y="125615"/>
                    <a:pt x="439843" y="123812"/>
                  </a:cubicBezTo>
                  <a:cubicBezTo>
                    <a:pt x="443307" y="122156"/>
                    <a:pt x="446304" y="119662"/>
                    <a:pt x="448563" y="116556"/>
                  </a:cubicBezTo>
                  <a:cubicBezTo>
                    <a:pt x="450946" y="113212"/>
                    <a:pt x="452649" y="109431"/>
                    <a:pt x="453574" y="105430"/>
                  </a:cubicBezTo>
                  <a:cubicBezTo>
                    <a:pt x="454692" y="100776"/>
                    <a:pt x="455233" y="96002"/>
                    <a:pt x="455186" y="91216"/>
                  </a:cubicBezTo>
                  <a:close/>
                  <a:moveTo>
                    <a:pt x="628973" y="135831"/>
                  </a:moveTo>
                  <a:cubicBezTo>
                    <a:pt x="628987" y="136309"/>
                    <a:pt x="628849" y="136779"/>
                    <a:pt x="628576" y="137171"/>
                  </a:cubicBezTo>
                  <a:cubicBezTo>
                    <a:pt x="628239" y="137597"/>
                    <a:pt x="627793" y="137923"/>
                    <a:pt x="627286" y="138114"/>
                  </a:cubicBezTo>
                  <a:cubicBezTo>
                    <a:pt x="626493" y="138435"/>
                    <a:pt x="625657" y="138636"/>
                    <a:pt x="624805" y="138709"/>
                  </a:cubicBezTo>
                  <a:cubicBezTo>
                    <a:pt x="623483" y="138857"/>
                    <a:pt x="622154" y="138923"/>
                    <a:pt x="620823" y="138907"/>
                  </a:cubicBezTo>
                  <a:cubicBezTo>
                    <a:pt x="619464" y="138925"/>
                    <a:pt x="618105" y="138859"/>
                    <a:pt x="616755" y="138709"/>
                  </a:cubicBezTo>
                  <a:cubicBezTo>
                    <a:pt x="615884" y="138632"/>
                    <a:pt x="615028" y="138431"/>
                    <a:pt x="614212" y="138114"/>
                  </a:cubicBezTo>
                  <a:cubicBezTo>
                    <a:pt x="613689" y="137925"/>
                    <a:pt x="613226" y="137600"/>
                    <a:pt x="612873" y="137171"/>
                  </a:cubicBezTo>
                  <a:cubicBezTo>
                    <a:pt x="612600" y="136779"/>
                    <a:pt x="612461" y="136309"/>
                    <a:pt x="612476" y="135831"/>
                  </a:cubicBezTo>
                  <a:lnTo>
                    <a:pt x="612476" y="81479"/>
                  </a:lnTo>
                  <a:cubicBezTo>
                    <a:pt x="612510" y="78009"/>
                    <a:pt x="612177" y="74546"/>
                    <a:pt x="611484" y="71147"/>
                  </a:cubicBezTo>
                  <a:cubicBezTo>
                    <a:pt x="610925" y="68292"/>
                    <a:pt x="609849" y="65564"/>
                    <a:pt x="608308" y="63097"/>
                  </a:cubicBezTo>
                  <a:cubicBezTo>
                    <a:pt x="606926" y="60924"/>
                    <a:pt x="605008" y="59142"/>
                    <a:pt x="602739" y="57925"/>
                  </a:cubicBezTo>
                  <a:cubicBezTo>
                    <a:pt x="600276" y="56684"/>
                    <a:pt x="597545" y="56070"/>
                    <a:pt x="594788" y="56138"/>
                  </a:cubicBezTo>
                  <a:cubicBezTo>
                    <a:pt x="590615" y="56288"/>
                    <a:pt x="586611" y="57830"/>
                    <a:pt x="583414" y="60517"/>
                  </a:cubicBezTo>
                  <a:cubicBezTo>
                    <a:pt x="578748" y="64292"/>
                    <a:pt x="574533" y="68591"/>
                    <a:pt x="570849" y="73330"/>
                  </a:cubicBezTo>
                  <a:lnTo>
                    <a:pt x="570849" y="135831"/>
                  </a:lnTo>
                  <a:cubicBezTo>
                    <a:pt x="570864" y="136309"/>
                    <a:pt x="570725" y="136778"/>
                    <a:pt x="570453" y="137171"/>
                  </a:cubicBezTo>
                  <a:cubicBezTo>
                    <a:pt x="570099" y="137600"/>
                    <a:pt x="569636" y="137925"/>
                    <a:pt x="569113" y="138114"/>
                  </a:cubicBezTo>
                  <a:cubicBezTo>
                    <a:pt x="568297" y="138431"/>
                    <a:pt x="567442" y="138632"/>
                    <a:pt x="566570" y="138709"/>
                  </a:cubicBezTo>
                  <a:cubicBezTo>
                    <a:pt x="565252" y="138857"/>
                    <a:pt x="563927" y="138923"/>
                    <a:pt x="562601" y="138907"/>
                  </a:cubicBezTo>
                  <a:cubicBezTo>
                    <a:pt x="561288" y="138921"/>
                    <a:pt x="559975" y="138854"/>
                    <a:pt x="558669" y="138709"/>
                  </a:cubicBezTo>
                  <a:cubicBezTo>
                    <a:pt x="557785" y="138634"/>
                    <a:pt x="556916" y="138434"/>
                    <a:pt x="556089" y="138114"/>
                  </a:cubicBezTo>
                  <a:cubicBezTo>
                    <a:pt x="555572" y="137940"/>
                    <a:pt x="555122" y="137610"/>
                    <a:pt x="554799" y="137171"/>
                  </a:cubicBezTo>
                  <a:cubicBezTo>
                    <a:pt x="554554" y="136768"/>
                    <a:pt x="554433" y="136302"/>
                    <a:pt x="554452" y="135831"/>
                  </a:cubicBezTo>
                  <a:lnTo>
                    <a:pt x="554452" y="81479"/>
                  </a:lnTo>
                  <a:cubicBezTo>
                    <a:pt x="554486" y="78004"/>
                    <a:pt x="554120" y="74538"/>
                    <a:pt x="553360" y="71147"/>
                  </a:cubicBezTo>
                  <a:cubicBezTo>
                    <a:pt x="552736" y="68296"/>
                    <a:pt x="551629" y="65574"/>
                    <a:pt x="550086" y="63097"/>
                  </a:cubicBezTo>
                  <a:cubicBezTo>
                    <a:pt x="548712" y="60934"/>
                    <a:pt x="546814" y="59155"/>
                    <a:pt x="544566" y="57925"/>
                  </a:cubicBezTo>
                  <a:cubicBezTo>
                    <a:pt x="542122" y="56681"/>
                    <a:pt x="539406" y="56067"/>
                    <a:pt x="536665" y="56138"/>
                  </a:cubicBezTo>
                  <a:cubicBezTo>
                    <a:pt x="532477" y="56292"/>
                    <a:pt x="528459" y="57832"/>
                    <a:pt x="525242" y="60517"/>
                  </a:cubicBezTo>
                  <a:cubicBezTo>
                    <a:pt x="520568" y="64271"/>
                    <a:pt x="516362" y="68573"/>
                    <a:pt x="512714" y="73330"/>
                  </a:cubicBezTo>
                  <a:lnTo>
                    <a:pt x="512714" y="135831"/>
                  </a:lnTo>
                  <a:cubicBezTo>
                    <a:pt x="512735" y="136310"/>
                    <a:pt x="512595" y="136781"/>
                    <a:pt x="512317" y="137171"/>
                  </a:cubicBezTo>
                  <a:cubicBezTo>
                    <a:pt x="511981" y="137597"/>
                    <a:pt x="511535" y="137923"/>
                    <a:pt x="511027" y="138114"/>
                  </a:cubicBezTo>
                  <a:cubicBezTo>
                    <a:pt x="510235" y="138435"/>
                    <a:pt x="509398" y="138636"/>
                    <a:pt x="508546" y="138709"/>
                  </a:cubicBezTo>
                  <a:cubicBezTo>
                    <a:pt x="507196" y="138858"/>
                    <a:pt x="505837" y="138924"/>
                    <a:pt x="504478" y="138907"/>
                  </a:cubicBezTo>
                  <a:cubicBezTo>
                    <a:pt x="503148" y="138924"/>
                    <a:pt x="501818" y="138857"/>
                    <a:pt x="500496" y="138709"/>
                  </a:cubicBezTo>
                  <a:cubicBezTo>
                    <a:pt x="499629" y="138630"/>
                    <a:pt x="498777" y="138430"/>
                    <a:pt x="497966" y="138114"/>
                  </a:cubicBezTo>
                  <a:cubicBezTo>
                    <a:pt x="497447" y="137943"/>
                    <a:pt x="496996" y="137613"/>
                    <a:pt x="496676" y="137171"/>
                  </a:cubicBezTo>
                  <a:cubicBezTo>
                    <a:pt x="496431" y="136768"/>
                    <a:pt x="496310" y="136302"/>
                    <a:pt x="496329" y="135831"/>
                  </a:cubicBezTo>
                  <a:lnTo>
                    <a:pt x="496329" y="46402"/>
                  </a:lnTo>
                  <a:cubicBezTo>
                    <a:pt x="496316" y="45938"/>
                    <a:pt x="496418" y="45478"/>
                    <a:pt x="496626" y="45062"/>
                  </a:cubicBezTo>
                  <a:cubicBezTo>
                    <a:pt x="496916" y="44621"/>
                    <a:pt x="497331" y="44276"/>
                    <a:pt x="497817" y="44070"/>
                  </a:cubicBezTo>
                  <a:cubicBezTo>
                    <a:pt x="498537" y="43738"/>
                    <a:pt x="499310" y="43537"/>
                    <a:pt x="500099" y="43475"/>
                  </a:cubicBezTo>
                  <a:cubicBezTo>
                    <a:pt x="501320" y="43363"/>
                    <a:pt x="502545" y="43313"/>
                    <a:pt x="503771" y="43326"/>
                  </a:cubicBezTo>
                  <a:cubicBezTo>
                    <a:pt x="505235" y="43326"/>
                    <a:pt x="506438" y="43376"/>
                    <a:pt x="507405" y="43475"/>
                  </a:cubicBezTo>
                  <a:cubicBezTo>
                    <a:pt x="508181" y="43524"/>
                    <a:pt x="508940" y="43727"/>
                    <a:pt x="509638" y="44070"/>
                  </a:cubicBezTo>
                  <a:cubicBezTo>
                    <a:pt x="510093" y="44304"/>
                    <a:pt x="510484" y="44644"/>
                    <a:pt x="510779" y="45062"/>
                  </a:cubicBezTo>
                  <a:cubicBezTo>
                    <a:pt x="511021" y="45466"/>
                    <a:pt x="511142" y="45931"/>
                    <a:pt x="511126" y="46402"/>
                  </a:cubicBezTo>
                  <a:lnTo>
                    <a:pt x="511126" y="58235"/>
                  </a:lnTo>
                  <a:cubicBezTo>
                    <a:pt x="515294" y="53325"/>
                    <a:pt x="520248" y="49142"/>
                    <a:pt x="525787" y="45856"/>
                  </a:cubicBezTo>
                  <a:cubicBezTo>
                    <a:pt x="530156" y="43341"/>
                    <a:pt x="535098" y="41992"/>
                    <a:pt x="540138" y="41937"/>
                  </a:cubicBezTo>
                  <a:cubicBezTo>
                    <a:pt x="543515" y="41895"/>
                    <a:pt x="546880" y="42329"/>
                    <a:pt x="550135" y="43227"/>
                  </a:cubicBezTo>
                  <a:cubicBezTo>
                    <a:pt x="552910" y="44007"/>
                    <a:pt x="555540" y="45230"/>
                    <a:pt x="557925" y="46849"/>
                  </a:cubicBezTo>
                  <a:cubicBezTo>
                    <a:pt x="560144" y="48371"/>
                    <a:pt x="562094" y="50253"/>
                    <a:pt x="563693" y="52418"/>
                  </a:cubicBezTo>
                  <a:cubicBezTo>
                    <a:pt x="565320" y="54640"/>
                    <a:pt x="566654" y="57062"/>
                    <a:pt x="567662" y="59624"/>
                  </a:cubicBezTo>
                  <a:cubicBezTo>
                    <a:pt x="570315" y="56696"/>
                    <a:pt x="573153" y="53941"/>
                    <a:pt x="576158" y="51376"/>
                  </a:cubicBezTo>
                  <a:cubicBezTo>
                    <a:pt x="578567" y="49316"/>
                    <a:pt x="581162" y="47484"/>
                    <a:pt x="583910" y="45906"/>
                  </a:cubicBezTo>
                  <a:cubicBezTo>
                    <a:pt x="586194" y="44600"/>
                    <a:pt x="588632" y="43584"/>
                    <a:pt x="591166" y="42879"/>
                  </a:cubicBezTo>
                  <a:cubicBezTo>
                    <a:pt x="593484" y="42253"/>
                    <a:pt x="595874" y="41936"/>
                    <a:pt x="598274" y="41937"/>
                  </a:cubicBezTo>
                  <a:cubicBezTo>
                    <a:pt x="603279" y="41772"/>
                    <a:pt x="608252" y="42810"/>
                    <a:pt x="612773" y="44963"/>
                  </a:cubicBezTo>
                  <a:cubicBezTo>
                    <a:pt x="616539" y="46866"/>
                    <a:pt x="619792" y="49643"/>
                    <a:pt x="622262" y="53063"/>
                  </a:cubicBezTo>
                  <a:cubicBezTo>
                    <a:pt x="624765" y="56633"/>
                    <a:pt x="626524" y="60670"/>
                    <a:pt x="627435" y="64933"/>
                  </a:cubicBezTo>
                  <a:cubicBezTo>
                    <a:pt x="628481" y="69648"/>
                    <a:pt x="628997" y="74466"/>
                    <a:pt x="628973" y="79296"/>
                  </a:cubicBezTo>
                  <a:close/>
                  <a:moveTo>
                    <a:pt x="715028" y="111483"/>
                  </a:moveTo>
                  <a:cubicBezTo>
                    <a:pt x="715106" y="115699"/>
                    <a:pt x="714237" y="119878"/>
                    <a:pt x="712486" y="123713"/>
                  </a:cubicBezTo>
                  <a:cubicBezTo>
                    <a:pt x="710830" y="127249"/>
                    <a:pt x="708365" y="130347"/>
                    <a:pt x="705292" y="132755"/>
                  </a:cubicBezTo>
                  <a:cubicBezTo>
                    <a:pt x="701971" y="135308"/>
                    <a:pt x="698189" y="137195"/>
                    <a:pt x="694153" y="138312"/>
                  </a:cubicBezTo>
                  <a:cubicBezTo>
                    <a:pt x="689533" y="139616"/>
                    <a:pt x="684751" y="140251"/>
                    <a:pt x="679950" y="140197"/>
                  </a:cubicBezTo>
                  <a:cubicBezTo>
                    <a:pt x="676904" y="140208"/>
                    <a:pt x="673863" y="139959"/>
                    <a:pt x="670859" y="139453"/>
                  </a:cubicBezTo>
                  <a:cubicBezTo>
                    <a:pt x="668231" y="139023"/>
                    <a:pt x="665638" y="138393"/>
                    <a:pt x="663106" y="137568"/>
                  </a:cubicBezTo>
                  <a:cubicBezTo>
                    <a:pt x="661108" y="136928"/>
                    <a:pt x="659163" y="136131"/>
                    <a:pt x="657289" y="135186"/>
                  </a:cubicBezTo>
                  <a:cubicBezTo>
                    <a:pt x="656048" y="134581"/>
                    <a:pt x="654882" y="133832"/>
                    <a:pt x="653816" y="132954"/>
                  </a:cubicBezTo>
                  <a:cubicBezTo>
                    <a:pt x="653035" y="132192"/>
                    <a:pt x="652484" y="131224"/>
                    <a:pt x="652228" y="130163"/>
                  </a:cubicBezTo>
                  <a:cubicBezTo>
                    <a:pt x="651852" y="128571"/>
                    <a:pt x="651685" y="126936"/>
                    <a:pt x="651732" y="125301"/>
                  </a:cubicBezTo>
                  <a:cubicBezTo>
                    <a:pt x="651718" y="124234"/>
                    <a:pt x="651783" y="123169"/>
                    <a:pt x="651931" y="122113"/>
                  </a:cubicBezTo>
                  <a:cubicBezTo>
                    <a:pt x="652029" y="121404"/>
                    <a:pt x="652196" y="120706"/>
                    <a:pt x="652427" y="120029"/>
                  </a:cubicBezTo>
                  <a:cubicBezTo>
                    <a:pt x="652580" y="119569"/>
                    <a:pt x="652875" y="119169"/>
                    <a:pt x="653270" y="118888"/>
                  </a:cubicBezTo>
                  <a:cubicBezTo>
                    <a:pt x="653641" y="118652"/>
                    <a:pt x="654072" y="118531"/>
                    <a:pt x="654511" y="118540"/>
                  </a:cubicBezTo>
                  <a:cubicBezTo>
                    <a:pt x="655684" y="118709"/>
                    <a:pt x="656798" y="119170"/>
                    <a:pt x="657748" y="119880"/>
                  </a:cubicBezTo>
                  <a:cubicBezTo>
                    <a:pt x="659162" y="120773"/>
                    <a:pt x="660923" y="121753"/>
                    <a:pt x="663007" y="122820"/>
                  </a:cubicBezTo>
                  <a:cubicBezTo>
                    <a:pt x="665392" y="123996"/>
                    <a:pt x="667868" y="124975"/>
                    <a:pt x="670412" y="125747"/>
                  </a:cubicBezTo>
                  <a:cubicBezTo>
                    <a:pt x="673604" y="126689"/>
                    <a:pt x="676921" y="127140"/>
                    <a:pt x="680248" y="127086"/>
                  </a:cubicBezTo>
                  <a:cubicBezTo>
                    <a:pt x="682794" y="127115"/>
                    <a:pt x="685333" y="126814"/>
                    <a:pt x="687802" y="126193"/>
                  </a:cubicBezTo>
                  <a:cubicBezTo>
                    <a:pt x="689893" y="125668"/>
                    <a:pt x="691874" y="124778"/>
                    <a:pt x="693656" y="123564"/>
                  </a:cubicBezTo>
                  <a:cubicBezTo>
                    <a:pt x="695287" y="122435"/>
                    <a:pt x="696605" y="120912"/>
                    <a:pt x="697489" y="119136"/>
                  </a:cubicBezTo>
                  <a:cubicBezTo>
                    <a:pt x="698426" y="117148"/>
                    <a:pt x="698884" y="114969"/>
                    <a:pt x="698829" y="112773"/>
                  </a:cubicBezTo>
                  <a:cubicBezTo>
                    <a:pt x="698902" y="110501"/>
                    <a:pt x="698222" y="108268"/>
                    <a:pt x="696894" y="106422"/>
                  </a:cubicBezTo>
                  <a:cubicBezTo>
                    <a:pt x="695484" y="104592"/>
                    <a:pt x="693747" y="103040"/>
                    <a:pt x="691771" y="101845"/>
                  </a:cubicBezTo>
                  <a:cubicBezTo>
                    <a:pt x="689499" y="100453"/>
                    <a:pt x="687103" y="99274"/>
                    <a:pt x="684614" y="98323"/>
                  </a:cubicBezTo>
                  <a:cubicBezTo>
                    <a:pt x="681972" y="97293"/>
                    <a:pt x="679231" y="96214"/>
                    <a:pt x="676428" y="95098"/>
                  </a:cubicBezTo>
                  <a:cubicBezTo>
                    <a:pt x="673611" y="93970"/>
                    <a:pt x="670858" y="92690"/>
                    <a:pt x="668179" y="91265"/>
                  </a:cubicBezTo>
                  <a:cubicBezTo>
                    <a:pt x="665544" y="89876"/>
                    <a:pt x="663118" y="88122"/>
                    <a:pt x="660973" y="86055"/>
                  </a:cubicBezTo>
                  <a:cubicBezTo>
                    <a:pt x="658818" y="83948"/>
                    <a:pt x="657080" y="81453"/>
                    <a:pt x="655850" y="78700"/>
                  </a:cubicBezTo>
                  <a:cubicBezTo>
                    <a:pt x="654485" y="75466"/>
                    <a:pt x="653825" y="71977"/>
                    <a:pt x="653915" y="68467"/>
                  </a:cubicBezTo>
                  <a:cubicBezTo>
                    <a:pt x="653908" y="65003"/>
                    <a:pt x="654600" y="61574"/>
                    <a:pt x="655950" y="58383"/>
                  </a:cubicBezTo>
                  <a:cubicBezTo>
                    <a:pt x="657330" y="55145"/>
                    <a:pt x="659419" y="52259"/>
                    <a:pt x="662064" y="49937"/>
                  </a:cubicBezTo>
                  <a:cubicBezTo>
                    <a:pt x="665055" y="47363"/>
                    <a:pt x="668512" y="45388"/>
                    <a:pt x="672248" y="44119"/>
                  </a:cubicBezTo>
                  <a:cubicBezTo>
                    <a:pt x="676843" y="42584"/>
                    <a:pt x="681668" y="41846"/>
                    <a:pt x="686511" y="41936"/>
                  </a:cubicBezTo>
                  <a:cubicBezTo>
                    <a:pt x="688905" y="41938"/>
                    <a:pt x="691294" y="42136"/>
                    <a:pt x="693656" y="42532"/>
                  </a:cubicBezTo>
                  <a:cubicBezTo>
                    <a:pt x="695841" y="42881"/>
                    <a:pt x="698000" y="43379"/>
                    <a:pt x="700118" y="44020"/>
                  </a:cubicBezTo>
                  <a:cubicBezTo>
                    <a:pt x="701811" y="44526"/>
                    <a:pt x="703458" y="45173"/>
                    <a:pt x="705042" y="45955"/>
                  </a:cubicBezTo>
                  <a:cubicBezTo>
                    <a:pt x="706115" y="46484"/>
                    <a:pt x="707144" y="47098"/>
                    <a:pt x="708118" y="47791"/>
                  </a:cubicBezTo>
                  <a:cubicBezTo>
                    <a:pt x="708664" y="48168"/>
                    <a:pt x="709135" y="48643"/>
                    <a:pt x="709507" y="49192"/>
                  </a:cubicBezTo>
                  <a:cubicBezTo>
                    <a:pt x="709748" y="49608"/>
                    <a:pt x="709915" y="50061"/>
                    <a:pt x="710003" y="50532"/>
                  </a:cubicBezTo>
                  <a:cubicBezTo>
                    <a:pt x="710103" y="51029"/>
                    <a:pt x="710202" y="51636"/>
                    <a:pt x="710301" y="52368"/>
                  </a:cubicBezTo>
                  <a:cubicBezTo>
                    <a:pt x="710410" y="53257"/>
                    <a:pt x="710459" y="54152"/>
                    <a:pt x="710450" y="55047"/>
                  </a:cubicBezTo>
                  <a:cubicBezTo>
                    <a:pt x="710458" y="56025"/>
                    <a:pt x="710408" y="57002"/>
                    <a:pt x="710301" y="57975"/>
                  </a:cubicBezTo>
                  <a:cubicBezTo>
                    <a:pt x="710236" y="58677"/>
                    <a:pt x="710069" y="59367"/>
                    <a:pt x="709805" y="60021"/>
                  </a:cubicBezTo>
                  <a:cubicBezTo>
                    <a:pt x="709633" y="60471"/>
                    <a:pt x="709341" y="60866"/>
                    <a:pt x="708962" y="61162"/>
                  </a:cubicBezTo>
                  <a:cubicBezTo>
                    <a:pt x="708644" y="61391"/>
                    <a:pt x="708262" y="61513"/>
                    <a:pt x="707870" y="61510"/>
                  </a:cubicBezTo>
                  <a:cubicBezTo>
                    <a:pt x="706929" y="61378"/>
                    <a:pt x="706040" y="61002"/>
                    <a:pt x="705290" y="60418"/>
                  </a:cubicBezTo>
                  <a:cubicBezTo>
                    <a:pt x="703888" y="59538"/>
                    <a:pt x="702424" y="58759"/>
                    <a:pt x="700912" y="58086"/>
                  </a:cubicBezTo>
                  <a:cubicBezTo>
                    <a:pt x="698868" y="57160"/>
                    <a:pt x="696763" y="56377"/>
                    <a:pt x="694611" y="55742"/>
                  </a:cubicBezTo>
                  <a:cubicBezTo>
                    <a:pt x="691911" y="54980"/>
                    <a:pt x="689117" y="54613"/>
                    <a:pt x="686313" y="54650"/>
                  </a:cubicBezTo>
                  <a:cubicBezTo>
                    <a:pt x="683829" y="54614"/>
                    <a:pt x="681352" y="54932"/>
                    <a:pt x="678957" y="55593"/>
                  </a:cubicBezTo>
                  <a:cubicBezTo>
                    <a:pt x="677047" y="56114"/>
                    <a:pt x="675268" y="57032"/>
                    <a:pt x="673735" y="58285"/>
                  </a:cubicBezTo>
                  <a:cubicBezTo>
                    <a:pt x="672408" y="59404"/>
                    <a:pt x="671356" y="60813"/>
                    <a:pt x="670659" y="62403"/>
                  </a:cubicBezTo>
                  <a:cubicBezTo>
                    <a:pt x="669955" y="64035"/>
                    <a:pt x="669601" y="65797"/>
                    <a:pt x="669618" y="67575"/>
                  </a:cubicBezTo>
                  <a:cubicBezTo>
                    <a:pt x="669537" y="69902"/>
                    <a:pt x="670235" y="72190"/>
                    <a:pt x="671603" y="74074"/>
                  </a:cubicBezTo>
                  <a:cubicBezTo>
                    <a:pt x="673028" y="75922"/>
                    <a:pt x="674781" y="77490"/>
                    <a:pt x="676775" y="78701"/>
                  </a:cubicBezTo>
                  <a:cubicBezTo>
                    <a:pt x="679071" y="80120"/>
                    <a:pt x="681496" y="81316"/>
                    <a:pt x="684019" y="82273"/>
                  </a:cubicBezTo>
                  <a:cubicBezTo>
                    <a:pt x="686735" y="83340"/>
                    <a:pt x="689501" y="84436"/>
                    <a:pt x="692317" y="85560"/>
                  </a:cubicBezTo>
                  <a:cubicBezTo>
                    <a:pt x="695132" y="86676"/>
                    <a:pt x="697923" y="87942"/>
                    <a:pt x="700664" y="89331"/>
                  </a:cubicBezTo>
                  <a:cubicBezTo>
                    <a:pt x="703329" y="90660"/>
                    <a:pt x="705789" y="92364"/>
                    <a:pt x="707970" y="94391"/>
                  </a:cubicBezTo>
                  <a:cubicBezTo>
                    <a:pt x="710117" y="96429"/>
                    <a:pt x="711856" y="98858"/>
                    <a:pt x="713093" y="101548"/>
                  </a:cubicBezTo>
                  <a:cubicBezTo>
                    <a:pt x="714452" y="104680"/>
                    <a:pt x="715112" y="108070"/>
                    <a:pt x="715028" y="111483"/>
                  </a:cubicBezTo>
                  <a:close/>
                  <a:moveTo>
                    <a:pt x="813997" y="43822"/>
                  </a:moveTo>
                  <a:cubicBezTo>
                    <a:pt x="815488" y="43643"/>
                    <a:pt x="816982" y="44133"/>
                    <a:pt x="818077" y="45161"/>
                  </a:cubicBezTo>
                  <a:cubicBezTo>
                    <a:pt x="818877" y="46310"/>
                    <a:pt x="819262" y="47697"/>
                    <a:pt x="819169" y="49093"/>
                  </a:cubicBezTo>
                  <a:lnTo>
                    <a:pt x="819169" y="135831"/>
                  </a:lnTo>
                  <a:cubicBezTo>
                    <a:pt x="819184" y="136309"/>
                    <a:pt x="819045" y="136778"/>
                    <a:pt x="818772" y="137171"/>
                  </a:cubicBezTo>
                  <a:cubicBezTo>
                    <a:pt x="818418" y="137600"/>
                    <a:pt x="817956" y="137925"/>
                    <a:pt x="817432" y="138114"/>
                  </a:cubicBezTo>
                  <a:cubicBezTo>
                    <a:pt x="816617" y="138431"/>
                    <a:pt x="815761" y="138632"/>
                    <a:pt x="814890" y="138709"/>
                  </a:cubicBezTo>
                  <a:cubicBezTo>
                    <a:pt x="813605" y="138856"/>
                    <a:pt x="812313" y="138922"/>
                    <a:pt x="811020" y="138907"/>
                  </a:cubicBezTo>
                  <a:cubicBezTo>
                    <a:pt x="809657" y="138925"/>
                    <a:pt x="808294" y="138859"/>
                    <a:pt x="806939" y="138709"/>
                  </a:cubicBezTo>
                  <a:cubicBezTo>
                    <a:pt x="806071" y="138630"/>
                    <a:pt x="805219" y="138430"/>
                    <a:pt x="804409" y="138114"/>
                  </a:cubicBezTo>
                  <a:cubicBezTo>
                    <a:pt x="803882" y="137932"/>
                    <a:pt x="803418" y="137605"/>
                    <a:pt x="803069" y="137171"/>
                  </a:cubicBezTo>
                  <a:cubicBezTo>
                    <a:pt x="802796" y="136779"/>
                    <a:pt x="802657" y="136309"/>
                    <a:pt x="802672" y="135831"/>
                  </a:cubicBezTo>
                  <a:lnTo>
                    <a:pt x="802672" y="57428"/>
                  </a:lnTo>
                  <a:lnTo>
                    <a:pt x="756469" y="57428"/>
                  </a:lnTo>
                  <a:lnTo>
                    <a:pt x="756469" y="107316"/>
                  </a:lnTo>
                  <a:cubicBezTo>
                    <a:pt x="756178" y="112123"/>
                    <a:pt x="757118" y="116926"/>
                    <a:pt x="759198" y="121270"/>
                  </a:cubicBezTo>
                  <a:cubicBezTo>
                    <a:pt x="761302" y="124571"/>
                    <a:pt x="765090" y="126400"/>
                    <a:pt x="768984" y="125995"/>
                  </a:cubicBezTo>
                  <a:cubicBezTo>
                    <a:pt x="770358" y="126013"/>
                    <a:pt x="771727" y="125863"/>
                    <a:pt x="773065" y="125549"/>
                  </a:cubicBezTo>
                  <a:cubicBezTo>
                    <a:pt x="774255" y="125251"/>
                    <a:pt x="775310" y="124941"/>
                    <a:pt x="776240" y="124606"/>
                  </a:cubicBezTo>
                  <a:cubicBezTo>
                    <a:pt x="777170" y="124271"/>
                    <a:pt x="777964" y="123961"/>
                    <a:pt x="778622" y="123663"/>
                  </a:cubicBezTo>
                  <a:cubicBezTo>
                    <a:pt x="779180" y="123393"/>
                    <a:pt x="779787" y="123241"/>
                    <a:pt x="780408" y="123217"/>
                  </a:cubicBezTo>
                  <a:cubicBezTo>
                    <a:pt x="780743" y="123212"/>
                    <a:pt x="781073" y="123298"/>
                    <a:pt x="781363" y="123465"/>
                  </a:cubicBezTo>
                  <a:cubicBezTo>
                    <a:pt x="781702" y="123683"/>
                    <a:pt x="781950" y="124019"/>
                    <a:pt x="782057" y="124408"/>
                  </a:cubicBezTo>
                  <a:cubicBezTo>
                    <a:pt x="782256" y="125023"/>
                    <a:pt x="782405" y="125654"/>
                    <a:pt x="782504" y="126293"/>
                  </a:cubicBezTo>
                  <a:cubicBezTo>
                    <a:pt x="782646" y="127279"/>
                    <a:pt x="782712" y="128274"/>
                    <a:pt x="782702" y="129270"/>
                  </a:cubicBezTo>
                  <a:cubicBezTo>
                    <a:pt x="782739" y="130789"/>
                    <a:pt x="782605" y="132308"/>
                    <a:pt x="782305" y="133797"/>
                  </a:cubicBezTo>
                  <a:cubicBezTo>
                    <a:pt x="782122" y="134710"/>
                    <a:pt x="781712" y="135563"/>
                    <a:pt x="781115" y="136278"/>
                  </a:cubicBezTo>
                  <a:cubicBezTo>
                    <a:pt x="780426" y="136944"/>
                    <a:pt x="779612" y="137466"/>
                    <a:pt x="778721" y="137816"/>
                  </a:cubicBezTo>
                  <a:cubicBezTo>
                    <a:pt x="777555" y="138317"/>
                    <a:pt x="776342" y="138700"/>
                    <a:pt x="775099" y="138957"/>
                  </a:cubicBezTo>
                  <a:cubicBezTo>
                    <a:pt x="773735" y="139255"/>
                    <a:pt x="772296" y="139503"/>
                    <a:pt x="770770" y="139701"/>
                  </a:cubicBezTo>
                  <a:cubicBezTo>
                    <a:pt x="769257" y="139900"/>
                    <a:pt x="767732" y="139999"/>
                    <a:pt x="766206" y="139999"/>
                  </a:cubicBezTo>
                  <a:cubicBezTo>
                    <a:pt x="762155" y="140095"/>
                    <a:pt x="758120" y="139473"/>
                    <a:pt x="754286" y="138163"/>
                  </a:cubicBezTo>
                  <a:cubicBezTo>
                    <a:pt x="751134" y="137047"/>
                    <a:pt x="748327" y="135132"/>
                    <a:pt x="746137" y="132606"/>
                  </a:cubicBezTo>
                  <a:cubicBezTo>
                    <a:pt x="743888" y="129858"/>
                    <a:pt x="742305" y="126628"/>
                    <a:pt x="741510" y="123167"/>
                  </a:cubicBezTo>
                  <a:cubicBezTo>
                    <a:pt x="740485" y="118752"/>
                    <a:pt x="740002" y="114229"/>
                    <a:pt x="740071" y="109697"/>
                  </a:cubicBezTo>
                  <a:lnTo>
                    <a:pt x="740071" y="57428"/>
                  </a:lnTo>
                  <a:lnTo>
                    <a:pt x="727556" y="57428"/>
                  </a:lnTo>
                  <a:cubicBezTo>
                    <a:pt x="726519" y="57404"/>
                    <a:pt x="725588" y="56787"/>
                    <a:pt x="725162" y="55841"/>
                  </a:cubicBezTo>
                  <a:cubicBezTo>
                    <a:pt x="724456" y="54217"/>
                    <a:pt x="724150" y="52448"/>
                    <a:pt x="724269" y="50681"/>
                  </a:cubicBezTo>
                  <a:cubicBezTo>
                    <a:pt x="724255" y="49613"/>
                    <a:pt x="724338" y="48546"/>
                    <a:pt x="724517" y="47493"/>
                  </a:cubicBezTo>
                  <a:cubicBezTo>
                    <a:pt x="724651" y="46759"/>
                    <a:pt x="724868" y="46044"/>
                    <a:pt x="725162" y="45359"/>
                  </a:cubicBezTo>
                  <a:cubicBezTo>
                    <a:pt x="725379" y="44861"/>
                    <a:pt x="725748" y="44444"/>
                    <a:pt x="726216" y="44168"/>
                  </a:cubicBezTo>
                  <a:cubicBezTo>
                    <a:pt x="726658" y="43930"/>
                    <a:pt x="727154" y="43810"/>
                    <a:pt x="727655" y="43821"/>
                  </a:cubicBezTo>
                  <a:lnTo>
                    <a:pt x="740071" y="43821"/>
                  </a:lnTo>
                  <a:lnTo>
                    <a:pt x="740071" y="22561"/>
                  </a:lnTo>
                  <a:cubicBezTo>
                    <a:pt x="740067" y="22104"/>
                    <a:pt x="740188" y="21653"/>
                    <a:pt x="740419" y="21259"/>
                  </a:cubicBezTo>
                  <a:cubicBezTo>
                    <a:pt x="740735" y="20791"/>
                    <a:pt x="741184" y="20428"/>
                    <a:pt x="741709" y="20217"/>
                  </a:cubicBezTo>
                  <a:cubicBezTo>
                    <a:pt x="742519" y="19875"/>
                    <a:pt x="743376" y="19657"/>
                    <a:pt x="744251" y="19572"/>
                  </a:cubicBezTo>
                  <a:cubicBezTo>
                    <a:pt x="745569" y="19430"/>
                    <a:pt x="746895" y="19364"/>
                    <a:pt x="748220" y="19374"/>
                  </a:cubicBezTo>
                  <a:cubicBezTo>
                    <a:pt x="749579" y="19363"/>
                    <a:pt x="750938" y="19429"/>
                    <a:pt x="752289" y="19572"/>
                  </a:cubicBezTo>
                  <a:cubicBezTo>
                    <a:pt x="753149" y="19651"/>
                    <a:pt x="753991" y="19869"/>
                    <a:pt x="754782" y="20217"/>
                  </a:cubicBezTo>
                  <a:cubicBezTo>
                    <a:pt x="755294" y="20449"/>
                    <a:pt x="755738" y="20808"/>
                    <a:pt x="756072" y="21259"/>
                  </a:cubicBezTo>
                  <a:cubicBezTo>
                    <a:pt x="756329" y="21645"/>
                    <a:pt x="756467" y="22098"/>
                    <a:pt x="756469" y="22561"/>
                  </a:cubicBezTo>
                  <a:lnTo>
                    <a:pt x="756469" y="43821"/>
                  </a:lnTo>
                  <a:close/>
                  <a:moveTo>
                    <a:pt x="821054" y="16199"/>
                  </a:moveTo>
                  <a:cubicBezTo>
                    <a:pt x="821377" y="19001"/>
                    <a:pt x="820594" y="21818"/>
                    <a:pt x="818871" y="24050"/>
                  </a:cubicBezTo>
                  <a:cubicBezTo>
                    <a:pt x="816531" y="25701"/>
                    <a:pt x="813669" y="26442"/>
                    <a:pt x="810821" y="26134"/>
                  </a:cubicBezTo>
                  <a:cubicBezTo>
                    <a:pt x="808028" y="26436"/>
                    <a:pt x="805220" y="25713"/>
                    <a:pt x="802920" y="24100"/>
                  </a:cubicBezTo>
                  <a:cubicBezTo>
                    <a:pt x="801232" y="21909"/>
                    <a:pt x="800467" y="19145"/>
                    <a:pt x="800786" y="16397"/>
                  </a:cubicBezTo>
                  <a:cubicBezTo>
                    <a:pt x="800456" y="13595"/>
                    <a:pt x="801240" y="10776"/>
                    <a:pt x="802969" y="8546"/>
                  </a:cubicBezTo>
                  <a:cubicBezTo>
                    <a:pt x="805309" y="6894"/>
                    <a:pt x="808171" y="6153"/>
                    <a:pt x="811019" y="6462"/>
                  </a:cubicBezTo>
                  <a:cubicBezTo>
                    <a:pt x="813812" y="6163"/>
                    <a:pt x="816619" y="6885"/>
                    <a:pt x="818920" y="8496"/>
                  </a:cubicBezTo>
                  <a:cubicBezTo>
                    <a:pt x="820602" y="10691"/>
                    <a:pt x="821367" y="13452"/>
                    <a:pt x="821053" y="16199"/>
                  </a:cubicBezTo>
                  <a:close/>
                  <a:moveTo>
                    <a:pt x="924289" y="50482"/>
                  </a:moveTo>
                  <a:cubicBezTo>
                    <a:pt x="924408" y="52206"/>
                    <a:pt x="924084" y="53931"/>
                    <a:pt x="923346" y="55493"/>
                  </a:cubicBezTo>
                  <a:cubicBezTo>
                    <a:pt x="922881" y="56420"/>
                    <a:pt x="921940" y="57013"/>
                    <a:pt x="920903" y="57032"/>
                  </a:cubicBezTo>
                  <a:lnTo>
                    <a:pt x="908090" y="57032"/>
                  </a:lnTo>
                  <a:cubicBezTo>
                    <a:pt x="910305" y="59253"/>
                    <a:pt x="911973" y="61957"/>
                    <a:pt x="912965" y="64933"/>
                  </a:cubicBezTo>
                  <a:cubicBezTo>
                    <a:pt x="913890" y="67840"/>
                    <a:pt x="914358" y="70874"/>
                    <a:pt x="914354" y="73925"/>
                  </a:cubicBezTo>
                  <a:cubicBezTo>
                    <a:pt x="914442" y="78618"/>
                    <a:pt x="913595" y="83282"/>
                    <a:pt x="911861" y="87644"/>
                  </a:cubicBezTo>
                  <a:cubicBezTo>
                    <a:pt x="910289" y="91499"/>
                    <a:pt x="907864" y="94946"/>
                    <a:pt x="904766" y="97728"/>
                  </a:cubicBezTo>
                  <a:cubicBezTo>
                    <a:pt x="901561" y="100545"/>
                    <a:pt x="897824" y="102692"/>
                    <a:pt x="893776" y="104041"/>
                  </a:cubicBezTo>
                  <a:cubicBezTo>
                    <a:pt x="889228" y="105544"/>
                    <a:pt x="884463" y="106281"/>
                    <a:pt x="879673" y="106224"/>
                  </a:cubicBezTo>
                  <a:cubicBezTo>
                    <a:pt x="876162" y="106241"/>
                    <a:pt x="872666" y="105757"/>
                    <a:pt x="869292" y="104785"/>
                  </a:cubicBezTo>
                  <a:cubicBezTo>
                    <a:pt x="866543" y="104084"/>
                    <a:pt x="863960" y="102849"/>
                    <a:pt x="861688" y="101151"/>
                  </a:cubicBezTo>
                  <a:cubicBezTo>
                    <a:pt x="860497" y="102342"/>
                    <a:pt x="859508" y="103721"/>
                    <a:pt x="858761" y="105232"/>
                  </a:cubicBezTo>
                  <a:cubicBezTo>
                    <a:pt x="857970" y="106870"/>
                    <a:pt x="857580" y="108672"/>
                    <a:pt x="857620" y="110491"/>
                  </a:cubicBezTo>
                  <a:cubicBezTo>
                    <a:pt x="857631" y="112840"/>
                    <a:pt x="858849" y="115019"/>
                    <a:pt x="860845" y="116259"/>
                  </a:cubicBezTo>
                  <a:cubicBezTo>
                    <a:pt x="863407" y="117906"/>
                    <a:pt x="866395" y="118769"/>
                    <a:pt x="869440" y="118739"/>
                  </a:cubicBezTo>
                  <a:lnTo>
                    <a:pt x="892784" y="119732"/>
                  </a:lnTo>
                  <a:cubicBezTo>
                    <a:pt x="896922" y="119820"/>
                    <a:pt x="901032" y="120437"/>
                    <a:pt x="905014" y="121567"/>
                  </a:cubicBezTo>
                  <a:cubicBezTo>
                    <a:pt x="908477" y="122547"/>
                    <a:pt x="911739" y="124130"/>
                    <a:pt x="914651" y="126243"/>
                  </a:cubicBezTo>
                  <a:cubicBezTo>
                    <a:pt x="917318" y="128202"/>
                    <a:pt x="919492" y="130754"/>
                    <a:pt x="921002" y="133698"/>
                  </a:cubicBezTo>
                  <a:cubicBezTo>
                    <a:pt x="922587" y="136890"/>
                    <a:pt x="923374" y="140418"/>
                    <a:pt x="923297" y="143980"/>
                  </a:cubicBezTo>
                  <a:cubicBezTo>
                    <a:pt x="923307" y="148031"/>
                    <a:pt x="922422" y="152034"/>
                    <a:pt x="920704" y="155702"/>
                  </a:cubicBezTo>
                  <a:cubicBezTo>
                    <a:pt x="918879" y="159538"/>
                    <a:pt x="916176" y="162890"/>
                    <a:pt x="912816" y="165488"/>
                  </a:cubicBezTo>
                  <a:cubicBezTo>
                    <a:pt x="908761" y="168556"/>
                    <a:pt x="904154" y="170817"/>
                    <a:pt x="899246" y="172149"/>
                  </a:cubicBezTo>
                  <a:cubicBezTo>
                    <a:pt x="892903" y="173881"/>
                    <a:pt x="886347" y="174700"/>
                    <a:pt x="879773" y="174580"/>
                  </a:cubicBezTo>
                  <a:cubicBezTo>
                    <a:pt x="873578" y="174689"/>
                    <a:pt x="867392" y="174073"/>
                    <a:pt x="861341" y="172744"/>
                  </a:cubicBezTo>
                  <a:cubicBezTo>
                    <a:pt x="856931" y="171789"/>
                    <a:pt x="852716" y="170090"/>
                    <a:pt x="848875" y="167721"/>
                  </a:cubicBezTo>
                  <a:cubicBezTo>
                    <a:pt x="845878" y="165877"/>
                    <a:pt x="843439" y="163253"/>
                    <a:pt x="841818" y="160130"/>
                  </a:cubicBezTo>
                  <a:cubicBezTo>
                    <a:pt x="840352" y="157148"/>
                    <a:pt x="839604" y="153865"/>
                    <a:pt x="839635" y="150542"/>
                  </a:cubicBezTo>
                  <a:cubicBezTo>
                    <a:pt x="839626" y="148396"/>
                    <a:pt x="839894" y="146257"/>
                    <a:pt x="840429" y="144179"/>
                  </a:cubicBezTo>
                  <a:cubicBezTo>
                    <a:pt x="840956" y="142117"/>
                    <a:pt x="841775" y="140142"/>
                    <a:pt x="842860" y="138312"/>
                  </a:cubicBezTo>
                  <a:cubicBezTo>
                    <a:pt x="844004" y="136390"/>
                    <a:pt x="845370" y="134608"/>
                    <a:pt x="846928" y="133003"/>
                  </a:cubicBezTo>
                  <a:cubicBezTo>
                    <a:pt x="848679" y="131196"/>
                    <a:pt x="850557" y="129518"/>
                    <a:pt x="852547" y="127979"/>
                  </a:cubicBezTo>
                  <a:cubicBezTo>
                    <a:pt x="849611" y="126598"/>
                    <a:pt x="847116" y="124430"/>
                    <a:pt x="845340" y="121715"/>
                  </a:cubicBezTo>
                  <a:cubicBezTo>
                    <a:pt x="843808" y="119279"/>
                    <a:pt x="842999" y="116457"/>
                    <a:pt x="843008" y="113579"/>
                  </a:cubicBezTo>
                  <a:cubicBezTo>
                    <a:pt x="842946" y="109818"/>
                    <a:pt x="843797" y="106097"/>
                    <a:pt x="845489" y="102738"/>
                  </a:cubicBezTo>
                  <a:cubicBezTo>
                    <a:pt x="847116" y="99604"/>
                    <a:pt x="849193" y="96724"/>
                    <a:pt x="851654" y="94192"/>
                  </a:cubicBezTo>
                  <a:cubicBezTo>
                    <a:pt x="849579" y="91720"/>
                    <a:pt x="847932" y="88920"/>
                    <a:pt x="846779" y="85906"/>
                  </a:cubicBezTo>
                  <a:cubicBezTo>
                    <a:pt x="845505" y="82318"/>
                    <a:pt x="844899" y="78525"/>
                    <a:pt x="844993" y="74718"/>
                  </a:cubicBezTo>
                  <a:cubicBezTo>
                    <a:pt x="844920" y="70022"/>
                    <a:pt x="845798" y="65360"/>
                    <a:pt x="847573" y="61012"/>
                  </a:cubicBezTo>
                  <a:cubicBezTo>
                    <a:pt x="849192" y="57125"/>
                    <a:pt x="851634" y="53634"/>
                    <a:pt x="854730" y="50779"/>
                  </a:cubicBezTo>
                  <a:cubicBezTo>
                    <a:pt x="857912" y="47914"/>
                    <a:pt x="861648" y="45731"/>
                    <a:pt x="865707" y="44367"/>
                  </a:cubicBezTo>
                  <a:cubicBezTo>
                    <a:pt x="870204" y="42843"/>
                    <a:pt x="874925" y="42088"/>
                    <a:pt x="879673" y="42134"/>
                  </a:cubicBezTo>
                  <a:cubicBezTo>
                    <a:pt x="882215" y="42124"/>
                    <a:pt x="884754" y="42273"/>
                    <a:pt x="887277" y="42581"/>
                  </a:cubicBezTo>
                  <a:cubicBezTo>
                    <a:pt x="889501" y="42853"/>
                    <a:pt x="891705" y="43267"/>
                    <a:pt x="893875" y="43821"/>
                  </a:cubicBezTo>
                  <a:lnTo>
                    <a:pt x="920903" y="43821"/>
                  </a:lnTo>
                  <a:cubicBezTo>
                    <a:pt x="922003" y="43803"/>
                    <a:pt x="923006" y="44449"/>
                    <a:pt x="923446" y="45458"/>
                  </a:cubicBezTo>
                  <a:cubicBezTo>
                    <a:pt x="924099" y="47049"/>
                    <a:pt x="924387" y="48766"/>
                    <a:pt x="924289" y="50482"/>
                  </a:cubicBezTo>
                  <a:close/>
                  <a:moveTo>
                    <a:pt x="906899" y="144874"/>
                  </a:moveTo>
                  <a:cubicBezTo>
                    <a:pt x="907031" y="141277"/>
                    <a:pt x="905229" y="137884"/>
                    <a:pt x="902173" y="135980"/>
                  </a:cubicBezTo>
                  <a:cubicBezTo>
                    <a:pt x="898317" y="133694"/>
                    <a:pt x="893893" y="132542"/>
                    <a:pt x="889410" y="132656"/>
                  </a:cubicBezTo>
                  <a:lnTo>
                    <a:pt x="866253" y="131862"/>
                  </a:lnTo>
                  <a:cubicBezTo>
                    <a:pt x="864386" y="133283"/>
                    <a:pt x="862643" y="134860"/>
                    <a:pt x="861043" y="136576"/>
                  </a:cubicBezTo>
                  <a:cubicBezTo>
                    <a:pt x="859818" y="137883"/>
                    <a:pt x="858738" y="139318"/>
                    <a:pt x="857818" y="140855"/>
                  </a:cubicBezTo>
                  <a:cubicBezTo>
                    <a:pt x="857059" y="142098"/>
                    <a:pt x="856501" y="143455"/>
                    <a:pt x="856169" y="144874"/>
                  </a:cubicBezTo>
                  <a:cubicBezTo>
                    <a:pt x="855870" y="146209"/>
                    <a:pt x="855720" y="147573"/>
                    <a:pt x="855722" y="148942"/>
                  </a:cubicBezTo>
                  <a:cubicBezTo>
                    <a:pt x="855710" y="153236"/>
                    <a:pt x="858307" y="157108"/>
                    <a:pt x="862284" y="158728"/>
                  </a:cubicBezTo>
                  <a:cubicBezTo>
                    <a:pt x="868043" y="161224"/>
                    <a:pt x="874297" y="162365"/>
                    <a:pt x="880566" y="162065"/>
                  </a:cubicBezTo>
                  <a:cubicBezTo>
                    <a:pt x="884768" y="162157"/>
                    <a:pt x="888962" y="161673"/>
                    <a:pt x="893032" y="160626"/>
                  </a:cubicBezTo>
                  <a:cubicBezTo>
                    <a:pt x="895948" y="159868"/>
                    <a:pt x="898696" y="158568"/>
                    <a:pt x="901132" y="156793"/>
                  </a:cubicBezTo>
                  <a:cubicBezTo>
                    <a:pt x="903048" y="155381"/>
                    <a:pt x="904572" y="153502"/>
                    <a:pt x="905560" y="151336"/>
                  </a:cubicBezTo>
                  <a:cubicBezTo>
                    <a:pt x="906448" y="149297"/>
                    <a:pt x="906904" y="147097"/>
                    <a:pt x="906899" y="144874"/>
                  </a:cubicBezTo>
                  <a:close/>
                  <a:moveTo>
                    <a:pt x="898651" y="74024"/>
                  </a:moveTo>
                  <a:cubicBezTo>
                    <a:pt x="898963" y="68791"/>
                    <a:pt x="897152" y="63653"/>
                    <a:pt x="893627" y="59773"/>
                  </a:cubicBezTo>
                  <a:cubicBezTo>
                    <a:pt x="889790" y="56168"/>
                    <a:pt x="884630" y="54313"/>
                    <a:pt x="879376" y="54650"/>
                  </a:cubicBezTo>
                  <a:cubicBezTo>
                    <a:pt x="876528" y="54588"/>
                    <a:pt x="873700" y="55129"/>
                    <a:pt x="871078" y="56238"/>
                  </a:cubicBezTo>
                  <a:cubicBezTo>
                    <a:pt x="868815" y="57233"/>
                    <a:pt x="866809" y="58730"/>
                    <a:pt x="865211" y="60616"/>
                  </a:cubicBezTo>
                  <a:cubicBezTo>
                    <a:pt x="863641" y="62499"/>
                    <a:pt x="862460" y="64674"/>
                    <a:pt x="861738" y="67016"/>
                  </a:cubicBezTo>
                  <a:cubicBezTo>
                    <a:pt x="860973" y="69478"/>
                    <a:pt x="860588" y="72042"/>
                    <a:pt x="860597" y="74620"/>
                  </a:cubicBezTo>
                  <a:cubicBezTo>
                    <a:pt x="859713" y="84222"/>
                    <a:pt x="866780" y="92722"/>
                    <a:pt x="876382" y="93606"/>
                  </a:cubicBezTo>
                  <a:cubicBezTo>
                    <a:pt x="877477" y="93707"/>
                    <a:pt x="878580" y="93704"/>
                    <a:pt x="879674" y="93597"/>
                  </a:cubicBezTo>
                  <a:cubicBezTo>
                    <a:pt x="882565" y="93667"/>
                    <a:pt x="885439" y="93143"/>
                    <a:pt x="888120" y="92059"/>
                  </a:cubicBezTo>
                  <a:cubicBezTo>
                    <a:pt x="890395" y="91111"/>
                    <a:pt x="892420" y="89651"/>
                    <a:pt x="894037" y="87792"/>
                  </a:cubicBezTo>
                  <a:cubicBezTo>
                    <a:pt x="895601" y="85938"/>
                    <a:pt x="896781" y="83793"/>
                    <a:pt x="897510" y="81479"/>
                  </a:cubicBezTo>
                  <a:cubicBezTo>
                    <a:pt x="898273" y="79068"/>
                    <a:pt x="898658" y="76553"/>
                    <a:pt x="898651" y="74024"/>
                  </a:cubicBezTo>
                  <a:close/>
                  <a:moveTo>
                    <a:pt x="1019970" y="87246"/>
                  </a:moveTo>
                  <a:cubicBezTo>
                    <a:pt x="1020179" y="89281"/>
                    <a:pt x="1019464" y="91302"/>
                    <a:pt x="1018023" y="92753"/>
                  </a:cubicBezTo>
                  <a:cubicBezTo>
                    <a:pt x="1016790" y="93820"/>
                    <a:pt x="1015212" y="94402"/>
                    <a:pt x="1013582" y="94391"/>
                  </a:cubicBezTo>
                  <a:lnTo>
                    <a:pt x="954690" y="94391"/>
                  </a:lnTo>
                  <a:cubicBezTo>
                    <a:pt x="954637" y="98909"/>
                    <a:pt x="955141" y="103417"/>
                    <a:pt x="956191" y="107811"/>
                  </a:cubicBezTo>
                  <a:cubicBezTo>
                    <a:pt x="957071" y="111551"/>
                    <a:pt x="958774" y="115047"/>
                    <a:pt x="961177" y="118044"/>
                  </a:cubicBezTo>
                  <a:cubicBezTo>
                    <a:pt x="963604" y="120966"/>
                    <a:pt x="966732" y="123223"/>
                    <a:pt x="970269" y="124606"/>
                  </a:cubicBezTo>
                  <a:cubicBezTo>
                    <a:pt x="974635" y="126241"/>
                    <a:pt x="979277" y="127016"/>
                    <a:pt x="983938" y="126888"/>
                  </a:cubicBezTo>
                  <a:cubicBezTo>
                    <a:pt x="987759" y="126930"/>
                    <a:pt x="991574" y="126581"/>
                    <a:pt x="995324" y="125846"/>
                  </a:cubicBezTo>
                  <a:cubicBezTo>
                    <a:pt x="998250" y="125258"/>
                    <a:pt x="1001134" y="124480"/>
                    <a:pt x="1003957" y="123515"/>
                  </a:cubicBezTo>
                  <a:cubicBezTo>
                    <a:pt x="1006388" y="122646"/>
                    <a:pt x="1008385" y="121865"/>
                    <a:pt x="1009948" y="121170"/>
                  </a:cubicBezTo>
                  <a:cubicBezTo>
                    <a:pt x="1011055" y="120604"/>
                    <a:pt x="1012258" y="120251"/>
                    <a:pt x="1013495" y="120129"/>
                  </a:cubicBezTo>
                  <a:cubicBezTo>
                    <a:pt x="1013937" y="120126"/>
                    <a:pt x="1014371" y="120246"/>
                    <a:pt x="1014748" y="120476"/>
                  </a:cubicBezTo>
                  <a:cubicBezTo>
                    <a:pt x="1015127" y="120732"/>
                    <a:pt x="1015420" y="121094"/>
                    <a:pt x="1015592" y="121518"/>
                  </a:cubicBezTo>
                  <a:cubicBezTo>
                    <a:pt x="1015827" y="122144"/>
                    <a:pt x="1015978" y="122799"/>
                    <a:pt x="1016038" y="123465"/>
                  </a:cubicBezTo>
                  <a:cubicBezTo>
                    <a:pt x="1016151" y="124470"/>
                    <a:pt x="1016206" y="125480"/>
                    <a:pt x="1016199" y="126491"/>
                  </a:cubicBezTo>
                  <a:cubicBezTo>
                    <a:pt x="1016199" y="127347"/>
                    <a:pt x="1016162" y="128105"/>
                    <a:pt x="1016100" y="128724"/>
                  </a:cubicBezTo>
                  <a:cubicBezTo>
                    <a:pt x="1016026" y="129357"/>
                    <a:pt x="1015951" y="129915"/>
                    <a:pt x="1015852" y="130411"/>
                  </a:cubicBezTo>
                  <a:cubicBezTo>
                    <a:pt x="1015758" y="130887"/>
                    <a:pt x="1015586" y="131343"/>
                    <a:pt x="1015344" y="131763"/>
                  </a:cubicBezTo>
                  <a:cubicBezTo>
                    <a:pt x="1015100" y="132182"/>
                    <a:pt x="1014800" y="132566"/>
                    <a:pt x="1014451" y="132904"/>
                  </a:cubicBezTo>
                  <a:cubicBezTo>
                    <a:pt x="1013454" y="133631"/>
                    <a:pt x="1012371" y="134231"/>
                    <a:pt x="1011226" y="134690"/>
                  </a:cubicBezTo>
                  <a:cubicBezTo>
                    <a:pt x="1008975" y="135684"/>
                    <a:pt x="1006648" y="136497"/>
                    <a:pt x="1004268" y="137121"/>
                  </a:cubicBezTo>
                  <a:cubicBezTo>
                    <a:pt x="1001014" y="138009"/>
                    <a:pt x="997713" y="138721"/>
                    <a:pt x="994382" y="139255"/>
                  </a:cubicBezTo>
                  <a:cubicBezTo>
                    <a:pt x="990426" y="139903"/>
                    <a:pt x="986422" y="140218"/>
                    <a:pt x="982413" y="140198"/>
                  </a:cubicBezTo>
                  <a:cubicBezTo>
                    <a:pt x="975840" y="140330"/>
                    <a:pt x="969295" y="139288"/>
                    <a:pt x="963088" y="137122"/>
                  </a:cubicBezTo>
                  <a:cubicBezTo>
                    <a:pt x="957778" y="135217"/>
                    <a:pt x="952992" y="132085"/>
                    <a:pt x="949122" y="127980"/>
                  </a:cubicBezTo>
                  <a:cubicBezTo>
                    <a:pt x="945166" y="123618"/>
                    <a:pt x="942245" y="118421"/>
                    <a:pt x="940576" y="112774"/>
                  </a:cubicBezTo>
                  <a:cubicBezTo>
                    <a:pt x="938541" y="105874"/>
                    <a:pt x="937571" y="98706"/>
                    <a:pt x="937698" y="91514"/>
                  </a:cubicBezTo>
                  <a:cubicBezTo>
                    <a:pt x="937600" y="84496"/>
                    <a:pt x="938605" y="77506"/>
                    <a:pt x="940675" y="70800"/>
                  </a:cubicBezTo>
                  <a:cubicBezTo>
                    <a:pt x="942448" y="65067"/>
                    <a:pt x="945373" y="59758"/>
                    <a:pt x="949271" y="55196"/>
                  </a:cubicBezTo>
                  <a:cubicBezTo>
                    <a:pt x="952996" y="50937"/>
                    <a:pt x="957634" y="47575"/>
                    <a:pt x="962840" y="45360"/>
                  </a:cubicBezTo>
                  <a:cubicBezTo>
                    <a:pt x="968471" y="43012"/>
                    <a:pt x="974526" y="41847"/>
                    <a:pt x="980627" y="41937"/>
                  </a:cubicBezTo>
                  <a:cubicBezTo>
                    <a:pt x="986777" y="41769"/>
                    <a:pt x="992893" y="42920"/>
                    <a:pt x="998562" y="45311"/>
                  </a:cubicBezTo>
                  <a:cubicBezTo>
                    <a:pt x="1003252" y="47385"/>
                    <a:pt x="1007412" y="50493"/>
                    <a:pt x="1010730" y="54402"/>
                  </a:cubicBezTo>
                  <a:cubicBezTo>
                    <a:pt x="1013976" y="58339"/>
                    <a:pt x="1016363" y="62910"/>
                    <a:pt x="1017738" y="67823"/>
                  </a:cubicBezTo>
                  <a:cubicBezTo>
                    <a:pt x="1019256" y="73168"/>
                    <a:pt x="1020008" y="78702"/>
                    <a:pt x="1019971" y="84258"/>
                  </a:cubicBezTo>
                  <a:close/>
                  <a:moveTo>
                    <a:pt x="1003473" y="82372"/>
                  </a:moveTo>
                  <a:cubicBezTo>
                    <a:pt x="1004084" y="75143"/>
                    <a:pt x="1002043" y="67938"/>
                    <a:pt x="997731" y="62104"/>
                  </a:cubicBezTo>
                  <a:cubicBezTo>
                    <a:pt x="993218" y="56993"/>
                    <a:pt x="986584" y="54274"/>
                    <a:pt x="979783" y="54749"/>
                  </a:cubicBezTo>
                  <a:cubicBezTo>
                    <a:pt x="976090" y="54671"/>
                    <a:pt x="972430" y="55453"/>
                    <a:pt x="969091" y="57031"/>
                  </a:cubicBezTo>
                  <a:cubicBezTo>
                    <a:pt x="966117" y="58476"/>
                    <a:pt x="963490" y="60545"/>
                    <a:pt x="961388" y="63096"/>
                  </a:cubicBezTo>
                  <a:cubicBezTo>
                    <a:pt x="959263" y="65709"/>
                    <a:pt x="957637" y="68690"/>
                    <a:pt x="956588" y="71891"/>
                  </a:cubicBezTo>
                  <a:cubicBezTo>
                    <a:pt x="955453" y="75274"/>
                    <a:pt x="954814" y="78805"/>
                    <a:pt x="954690" y="82372"/>
                  </a:cubicBezTo>
                  <a:close/>
                  <a:moveTo>
                    <a:pt x="1223562" y="135831"/>
                  </a:moveTo>
                  <a:cubicBezTo>
                    <a:pt x="1223577" y="136309"/>
                    <a:pt x="1223438" y="136779"/>
                    <a:pt x="1223165" y="137171"/>
                  </a:cubicBezTo>
                  <a:cubicBezTo>
                    <a:pt x="1222829" y="137597"/>
                    <a:pt x="1222383" y="137923"/>
                    <a:pt x="1221875" y="138114"/>
                  </a:cubicBezTo>
                  <a:cubicBezTo>
                    <a:pt x="1221083" y="138435"/>
                    <a:pt x="1220247" y="138636"/>
                    <a:pt x="1219395" y="138709"/>
                  </a:cubicBezTo>
                  <a:cubicBezTo>
                    <a:pt x="1218073" y="138857"/>
                    <a:pt x="1216743" y="138923"/>
                    <a:pt x="1215413" y="138907"/>
                  </a:cubicBezTo>
                  <a:cubicBezTo>
                    <a:pt x="1214054" y="138925"/>
                    <a:pt x="1212695" y="138859"/>
                    <a:pt x="1211345" y="138709"/>
                  </a:cubicBezTo>
                  <a:cubicBezTo>
                    <a:pt x="1210473" y="138632"/>
                    <a:pt x="1209617" y="138431"/>
                    <a:pt x="1208802" y="138114"/>
                  </a:cubicBezTo>
                  <a:cubicBezTo>
                    <a:pt x="1208279" y="137925"/>
                    <a:pt x="1207816" y="137600"/>
                    <a:pt x="1207462" y="137171"/>
                  </a:cubicBezTo>
                  <a:cubicBezTo>
                    <a:pt x="1207190" y="136779"/>
                    <a:pt x="1207051" y="136309"/>
                    <a:pt x="1207066" y="135831"/>
                  </a:cubicBezTo>
                  <a:lnTo>
                    <a:pt x="1207066" y="81479"/>
                  </a:lnTo>
                  <a:cubicBezTo>
                    <a:pt x="1207100" y="78009"/>
                    <a:pt x="1206767" y="74546"/>
                    <a:pt x="1206073" y="71147"/>
                  </a:cubicBezTo>
                  <a:cubicBezTo>
                    <a:pt x="1205514" y="68292"/>
                    <a:pt x="1204438" y="65564"/>
                    <a:pt x="1202898" y="63097"/>
                  </a:cubicBezTo>
                  <a:cubicBezTo>
                    <a:pt x="1201516" y="60924"/>
                    <a:pt x="1199598" y="59142"/>
                    <a:pt x="1197329" y="57925"/>
                  </a:cubicBezTo>
                  <a:cubicBezTo>
                    <a:pt x="1194866" y="56684"/>
                    <a:pt x="1192135" y="56070"/>
                    <a:pt x="1189378" y="56138"/>
                  </a:cubicBezTo>
                  <a:cubicBezTo>
                    <a:pt x="1185204" y="56288"/>
                    <a:pt x="1181201" y="57830"/>
                    <a:pt x="1178004" y="60517"/>
                  </a:cubicBezTo>
                  <a:cubicBezTo>
                    <a:pt x="1173338" y="64292"/>
                    <a:pt x="1169122" y="68591"/>
                    <a:pt x="1165439" y="73330"/>
                  </a:cubicBezTo>
                  <a:lnTo>
                    <a:pt x="1165438" y="135831"/>
                  </a:lnTo>
                  <a:cubicBezTo>
                    <a:pt x="1165453" y="136309"/>
                    <a:pt x="1165314" y="136779"/>
                    <a:pt x="1165041" y="137171"/>
                  </a:cubicBezTo>
                  <a:cubicBezTo>
                    <a:pt x="1164688" y="137600"/>
                    <a:pt x="1164225" y="137925"/>
                    <a:pt x="1163702" y="138114"/>
                  </a:cubicBezTo>
                  <a:cubicBezTo>
                    <a:pt x="1162887" y="138431"/>
                    <a:pt x="1162030" y="138632"/>
                    <a:pt x="1161159" y="138709"/>
                  </a:cubicBezTo>
                  <a:cubicBezTo>
                    <a:pt x="1159841" y="138857"/>
                    <a:pt x="1158516" y="138923"/>
                    <a:pt x="1157190" y="138907"/>
                  </a:cubicBezTo>
                  <a:cubicBezTo>
                    <a:pt x="1155877" y="138921"/>
                    <a:pt x="1154564" y="138854"/>
                    <a:pt x="1153258" y="138709"/>
                  </a:cubicBezTo>
                  <a:cubicBezTo>
                    <a:pt x="1152374" y="138634"/>
                    <a:pt x="1151505" y="138434"/>
                    <a:pt x="1150678" y="138114"/>
                  </a:cubicBezTo>
                  <a:cubicBezTo>
                    <a:pt x="1150161" y="137940"/>
                    <a:pt x="1149711" y="137610"/>
                    <a:pt x="1149388" y="137171"/>
                  </a:cubicBezTo>
                  <a:cubicBezTo>
                    <a:pt x="1149143" y="136768"/>
                    <a:pt x="1149022" y="136302"/>
                    <a:pt x="1149041" y="135831"/>
                  </a:cubicBezTo>
                  <a:lnTo>
                    <a:pt x="1149042" y="81479"/>
                  </a:lnTo>
                  <a:cubicBezTo>
                    <a:pt x="1149076" y="78004"/>
                    <a:pt x="1148710" y="74538"/>
                    <a:pt x="1147950" y="71147"/>
                  </a:cubicBezTo>
                  <a:cubicBezTo>
                    <a:pt x="1147325" y="68296"/>
                    <a:pt x="1146218" y="65574"/>
                    <a:pt x="1144676" y="63097"/>
                  </a:cubicBezTo>
                  <a:cubicBezTo>
                    <a:pt x="1143302" y="60934"/>
                    <a:pt x="1141403" y="59155"/>
                    <a:pt x="1139156" y="57925"/>
                  </a:cubicBezTo>
                  <a:cubicBezTo>
                    <a:pt x="1136712" y="56681"/>
                    <a:pt x="1133996" y="56067"/>
                    <a:pt x="1131255" y="56138"/>
                  </a:cubicBezTo>
                  <a:cubicBezTo>
                    <a:pt x="1127067" y="56292"/>
                    <a:pt x="1123048" y="57832"/>
                    <a:pt x="1119831" y="60517"/>
                  </a:cubicBezTo>
                  <a:cubicBezTo>
                    <a:pt x="1115157" y="64271"/>
                    <a:pt x="1110952" y="68573"/>
                    <a:pt x="1107304" y="73330"/>
                  </a:cubicBezTo>
                  <a:lnTo>
                    <a:pt x="1107303" y="135831"/>
                  </a:lnTo>
                  <a:cubicBezTo>
                    <a:pt x="1107324" y="136310"/>
                    <a:pt x="1107184" y="136781"/>
                    <a:pt x="1106906" y="137171"/>
                  </a:cubicBezTo>
                  <a:cubicBezTo>
                    <a:pt x="1106570" y="137597"/>
                    <a:pt x="1106124" y="137923"/>
                    <a:pt x="1105616" y="138114"/>
                  </a:cubicBezTo>
                  <a:cubicBezTo>
                    <a:pt x="1104824" y="138435"/>
                    <a:pt x="1103987" y="138636"/>
                    <a:pt x="1103135" y="138709"/>
                  </a:cubicBezTo>
                  <a:cubicBezTo>
                    <a:pt x="1101785" y="138858"/>
                    <a:pt x="1100426" y="138924"/>
                    <a:pt x="1099067" y="138907"/>
                  </a:cubicBezTo>
                  <a:cubicBezTo>
                    <a:pt x="1097737" y="138924"/>
                    <a:pt x="1096407" y="138857"/>
                    <a:pt x="1095085" y="138709"/>
                  </a:cubicBezTo>
                  <a:cubicBezTo>
                    <a:pt x="1094218" y="138630"/>
                    <a:pt x="1093366" y="138430"/>
                    <a:pt x="1092555" y="138114"/>
                  </a:cubicBezTo>
                  <a:cubicBezTo>
                    <a:pt x="1092036" y="137943"/>
                    <a:pt x="1091585" y="137613"/>
                    <a:pt x="1091265" y="137171"/>
                  </a:cubicBezTo>
                  <a:cubicBezTo>
                    <a:pt x="1091020" y="136769"/>
                    <a:pt x="1090899" y="136302"/>
                    <a:pt x="1090918" y="135831"/>
                  </a:cubicBezTo>
                  <a:lnTo>
                    <a:pt x="1090918" y="46402"/>
                  </a:lnTo>
                  <a:cubicBezTo>
                    <a:pt x="1090905" y="45937"/>
                    <a:pt x="1091007" y="45477"/>
                    <a:pt x="1091215" y="45062"/>
                  </a:cubicBezTo>
                  <a:cubicBezTo>
                    <a:pt x="1091505" y="44621"/>
                    <a:pt x="1091920" y="44276"/>
                    <a:pt x="1092406" y="44070"/>
                  </a:cubicBezTo>
                  <a:cubicBezTo>
                    <a:pt x="1093126" y="43738"/>
                    <a:pt x="1093898" y="43536"/>
                    <a:pt x="1094688" y="43474"/>
                  </a:cubicBezTo>
                  <a:cubicBezTo>
                    <a:pt x="1095909" y="43363"/>
                    <a:pt x="1097134" y="43313"/>
                    <a:pt x="1098360" y="43326"/>
                  </a:cubicBezTo>
                  <a:cubicBezTo>
                    <a:pt x="1099824" y="43326"/>
                    <a:pt x="1101027" y="43375"/>
                    <a:pt x="1101994" y="43474"/>
                  </a:cubicBezTo>
                  <a:cubicBezTo>
                    <a:pt x="1102770" y="43524"/>
                    <a:pt x="1103529" y="43726"/>
                    <a:pt x="1104227" y="44070"/>
                  </a:cubicBezTo>
                  <a:cubicBezTo>
                    <a:pt x="1104682" y="44304"/>
                    <a:pt x="1105073" y="44644"/>
                    <a:pt x="1105368" y="45062"/>
                  </a:cubicBezTo>
                  <a:cubicBezTo>
                    <a:pt x="1105610" y="45466"/>
                    <a:pt x="1105731" y="45931"/>
                    <a:pt x="1105715" y="46402"/>
                  </a:cubicBezTo>
                  <a:lnTo>
                    <a:pt x="1105715" y="58235"/>
                  </a:lnTo>
                  <a:cubicBezTo>
                    <a:pt x="1109883" y="53325"/>
                    <a:pt x="1114837" y="49141"/>
                    <a:pt x="1120376" y="45856"/>
                  </a:cubicBezTo>
                  <a:cubicBezTo>
                    <a:pt x="1124745" y="43341"/>
                    <a:pt x="1129687" y="41991"/>
                    <a:pt x="1134727" y="41936"/>
                  </a:cubicBezTo>
                  <a:cubicBezTo>
                    <a:pt x="1138104" y="41894"/>
                    <a:pt x="1141469" y="42329"/>
                    <a:pt x="1144724" y="43226"/>
                  </a:cubicBezTo>
                  <a:cubicBezTo>
                    <a:pt x="1147499" y="44007"/>
                    <a:pt x="1150129" y="45230"/>
                    <a:pt x="1152514" y="46848"/>
                  </a:cubicBezTo>
                  <a:cubicBezTo>
                    <a:pt x="1154733" y="48370"/>
                    <a:pt x="1156683" y="50253"/>
                    <a:pt x="1158282" y="52417"/>
                  </a:cubicBezTo>
                  <a:cubicBezTo>
                    <a:pt x="1159909" y="54639"/>
                    <a:pt x="1161243" y="57061"/>
                    <a:pt x="1162251" y="59624"/>
                  </a:cubicBezTo>
                  <a:cubicBezTo>
                    <a:pt x="1164903" y="56695"/>
                    <a:pt x="1167742" y="53940"/>
                    <a:pt x="1170747" y="51375"/>
                  </a:cubicBezTo>
                  <a:cubicBezTo>
                    <a:pt x="1173156" y="49315"/>
                    <a:pt x="1175751" y="47484"/>
                    <a:pt x="1178499" y="45906"/>
                  </a:cubicBezTo>
                  <a:cubicBezTo>
                    <a:pt x="1180783" y="44600"/>
                    <a:pt x="1183220" y="43583"/>
                    <a:pt x="1185755" y="42879"/>
                  </a:cubicBezTo>
                  <a:cubicBezTo>
                    <a:pt x="1188073" y="42253"/>
                    <a:pt x="1190463" y="41936"/>
                    <a:pt x="1192863" y="41936"/>
                  </a:cubicBezTo>
                  <a:cubicBezTo>
                    <a:pt x="1197868" y="41771"/>
                    <a:pt x="1202841" y="42809"/>
                    <a:pt x="1207362" y="44963"/>
                  </a:cubicBezTo>
                  <a:cubicBezTo>
                    <a:pt x="1211128" y="46865"/>
                    <a:pt x="1214381" y="49642"/>
                    <a:pt x="1216851" y="53062"/>
                  </a:cubicBezTo>
                  <a:cubicBezTo>
                    <a:pt x="1219354" y="56632"/>
                    <a:pt x="1221113" y="60669"/>
                    <a:pt x="1222023" y="64933"/>
                  </a:cubicBezTo>
                  <a:cubicBezTo>
                    <a:pt x="1223070" y="69648"/>
                    <a:pt x="1223586" y="74466"/>
                    <a:pt x="1223561" y="79296"/>
                  </a:cubicBezTo>
                  <a:close/>
                  <a:moveTo>
                    <a:pt x="1329786" y="87247"/>
                  </a:moveTo>
                  <a:cubicBezTo>
                    <a:pt x="1329995" y="89281"/>
                    <a:pt x="1329280" y="91303"/>
                    <a:pt x="1327839" y="92754"/>
                  </a:cubicBezTo>
                  <a:cubicBezTo>
                    <a:pt x="1326606" y="93820"/>
                    <a:pt x="1325028" y="94402"/>
                    <a:pt x="1323399" y="94391"/>
                  </a:cubicBezTo>
                  <a:lnTo>
                    <a:pt x="1264506" y="94391"/>
                  </a:lnTo>
                  <a:cubicBezTo>
                    <a:pt x="1264453" y="98909"/>
                    <a:pt x="1264957" y="103417"/>
                    <a:pt x="1266007" y="107812"/>
                  </a:cubicBezTo>
                  <a:cubicBezTo>
                    <a:pt x="1266887" y="111551"/>
                    <a:pt x="1268590" y="115047"/>
                    <a:pt x="1270993" y="118045"/>
                  </a:cubicBezTo>
                  <a:cubicBezTo>
                    <a:pt x="1273420" y="120966"/>
                    <a:pt x="1276548" y="123224"/>
                    <a:pt x="1280085" y="124606"/>
                  </a:cubicBezTo>
                  <a:cubicBezTo>
                    <a:pt x="1284451" y="126242"/>
                    <a:pt x="1289093" y="127017"/>
                    <a:pt x="1293754" y="126888"/>
                  </a:cubicBezTo>
                  <a:cubicBezTo>
                    <a:pt x="1297575" y="126931"/>
                    <a:pt x="1301391" y="126582"/>
                    <a:pt x="1305140" y="125847"/>
                  </a:cubicBezTo>
                  <a:cubicBezTo>
                    <a:pt x="1308066" y="125259"/>
                    <a:pt x="1310950" y="124480"/>
                    <a:pt x="1313773" y="123515"/>
                  </a:cubicBezTo>
                  <a:cubicBezTo>
                    <a:pt x="1316204" y="122647"/>
                    <a:pt x="1318201" y="121865"/>
                    <a:pt x="1319764" y="121171"/>
                  </a:cubicBezTo>
                  <a:cubicBezTo>
                    <a:pt x="1320871" y="120604"/>
                    <a:pt x="1322074" y="120251"/>
                    <a:pt x="1323312" y="120129"/>
                  </a:cubicBezTo>
                  <a:cubicBezTo>
                    <a:pt x="1323754" y="120126"/>
                    <a:pt x="1324187" y="120247"/>
                    <a:pt x="1324564" y="120477"/>
                  </a:cubicBezTo>
                  <a:cubicBezTo>
                    <a:pt x="1324943" y="120732"/>
                    <a:pt x="1325237" y="121095"/>
                    <a:pt x="1325408" y="121518"/>
                  </a:cubicBezTo>
                  <a:cubicBezTo>
                    <a:pt x="1325644" y="122144"/>
                    <a:pt x="1325794" y="122799"/>
                    <a:pt x="1325854" y="123465"/>
                  </a:cubicBezTo>
                  <a:cubicBezTo>
                    <a:pt x="1325968" y="124470"/>
                    <a:pt x="1326022" y="125481"/>
                    <a:pt x="1326016" y="126492"/>
                  </a:cubicBezTo>
                  <a:cubicBezTo>
                    <a:pt x="1326016" y="127348"/>
                    <a:pt x="1325978" y="128105"/>
                    <a:pt x="1325916" y="128724"/>
                  </a:cubicBezTo>
                  <a:cubicBezTo>
                    <a:pt x="1325842" y="129357"/>
                    <a:pt x="1325768" y="129915"/>
                    <a:pt x="1325668" y="130411"/>
                  </a:cubicBezTo>
                  <a:cubicBezTo>
                    <a:pt x="1325575" y="130887"/>
                    <a:pt x="1325402" y="131344"/>
                    <a:pt x="1325161" y="131763"/>
                  </a:cubicBezTo>
                  <a:cubicBezTo>
                    <a:pt x="1324916" y="132183"/>
                    <a:pt x="1324616" y="132567"/>
                    <a:pt x="1324268" y="132904"/>
                  </a:cubicBezTo>
                  <a:cubicBezTo>
                    <a:pt x="1323271" y="133632"/>
                    <a:pt x="1322188" y="134231"/>
                    <a:pt x="1321043" y="134691"/>
                  </a:cubicBezTo>
                  <a:cubicBezTo>
                    <a:pt x="1318791" y="135684"/>
                    <a:pt x="1316464" y="136497"/>
                    <a:pt x="1314084" y="137122"/>
                  </a:cubicBezTo>
                  <a:cubicBezTo>
                    <a:pt x="1310830" y="138009"/>
                    <a:pt x="1307530" y="138722"/>
                    <a:pt x="1304199" y="139256"/>
                  </a:cubicBezTo>
                  <a:cubicBezTo>
                    <a:pt x="1300242" y="139903"/>
                    <a:pt x="1296239" y="140218"/>
                    <a:pt x="1292229" y="140198"/>
                  </a:cubicBezTo>
                  <a:cubicBezTo>
                    <a:pt x="1285656" y="140330"/>
                    <a:pt x="1279112" y="139288"/>
                    <a:pt x="1272904" y="137122"/>
                  </a:cubicBezTo>
                  <a:cubicBezTo>
                    <a:pt x="1267594" y="135217"/>
                    <a:pt x="1262809" y="132085"/>
                    <a:pt x="1258938" y="127981"/>
                  </a:cubicBezTo>
                  <a:cubicBezTo>
                    <a:pt x="1254982" y="123619"/>
                    <a:pt x="1252061" y="118421"/>
                    <a:pt x="1250392" y="112774"/>
                  </a:cubicBezTo>
                  <a:cubicBezTo>
                    <a:pt x="1248358" y="105875"/>
                    <a:pt x="1247387" y="98706"/>
                    <a:pt x="1247514" y="91514"/>
                  </a:cubicBezTo>
                  <a:cubicBezTo>
                    <a:pt x="1247417" y="84496"/>
                    <a:pt x="1248421" y="77507"/>
                    <a:pt x="1250491" y="70800"/>
                  </a:cubicBezTo>
                  <a:cubicBezTo>
                    <a:pt x="1252264" y="65068"/>
                    <a:pt x="1255189" y="59758"/>
                    <a:pt x="1259087" y="55197"/>
                  </a:cubicBezTo>
                  <a:cubicBezTo>
                    <a:pt x="1262812" y="50938"/>
                    <a:pt x="1267450" y="47576"/>
                    <a:pt x="1272656" y="45361"/>
                  </a:cubicBezTo>
                  <a:cubicBezTo>
                    <a:pt x="1278288" y="43012"/>
                    <a:pt x="1284342" y="41847"/>
                    <a:pt x="1290443" y="41937"/>
                  </a:cubicBezTo>
                  <a:cubicBezTo>
                    <a:pt x="1296594" y="41770"/>
                    <a:pt x="1302709" y="42920"/>
                    <a:pt x="1308379" y="45311"/>
                  </a:cubicBezTo>
                  <a:cubicBezTo>
                    <a:pt x="1313068" y="47385"/>
                    <a:pt x="1317228" y="50494"/>
                    <a:pt x="1320546" y="54403"/>
                  </a:cubicBezTo>
                  <a:cubicBezTo>
                    <a:pt x="1323792" y="58339"/>
                    <a:pt x="1326179" y="62910"/>
                    <a:pt x="1327555" y="67823"/>
                  </a:cubicBezTo>
                  <a:cubicBezTo>
                    <a:pt x="1329072" y="73169"/>
                    <a:pt x="1329824" y="78702"/>
                    <a:pt x="1329787" y="84259"/>
                  </a:cubicBezTo>
                  <a:close/>
                  <a:moveTo>
                    <a:pt x="1313290" y="82372"/>
                  </a:moveTo>
                  <a:cubicBezTo>
                    <a:pt x="1313901" y="75143"/>
                    <a:pt x="1311859" y="67939"/>
                    <a:pt x="1307547" y="62105"/>
                  </a:cubicBezTo>
                  <a:cubicBezTo>
                    <a:pt x="1303034" y="56994"/>
                    <a:pt x="1296400" y="54275"/>
                    <a:pt x="1289599" y="54749"/>
                  </a:cubicBezTo>
                  <a:cubicBezTo>
                    <a:pt x="1285906" y="54672"/>
                    <a:pt x="1282246" y="55453"/>
                    <a:pt x="1278907" y="57032"/>
                  </a:cubicBezTo>
                  <a:cubicBezTo>
                    <a:pt x="1275933" y="58476"/>
                    <a:pt x="1273306" y="60545"/>
                    <a:pt x="1271204" y="63097"/>
                  </a:cubicBezTo>
                  <a:cubicBezTo>
                    <a:pt x="1269079" y="65710"/>
                    <a:pt x="1267452" y="68690"/>
                    <a:pt x="1266404" y="71891"/>
                  </a:cubicBezTo>
                  <a:cubicBezTo>
                    <a:pt x="1265269" y="75275"/>
                    <a:pt x="1264630" y="78805"/>
                    <a:pt x="1264506" y="82372"/>
                  </a:cubicBezTo>
                  <a:close/>
                  <a:moveTo>
                    <a:pt x="1431334" y="135831"/>
                  </a:moveTo>
                  <a:cubicBezTo>
                    <a:pt x="1431348" y="136317"/>
                    <a:pt x="1431228" y="136798"/>
                    <a:pt x="1430987" y="137221"/>
                  </a:cubicBezTo>
                  <a:cubicBezTo>
                    <a:pt x="1430706" y="137659"/>
                    <a:pt x="1430287" y="137990"/>
                    <a:pt x="1429796" y="138163"/>
                  </a:cubicBezTo>
                  <a:cubicBezTo>
                    <a:pt x="1429078" y="138438"/>
                    <a:pt x="1428328" y="138622"/>
                    <a:pt x="1427564" y="138709"/>
                  </a:cubicBezTo>
                  <a:cubicBezTo>
                    <a:pt x="1426441" y="138855"/>
                    <a:pt x="1425309" y="138922"/>
                    <a:pt x="1424177" y="138908"/>
                  </a:cubicBezTo>
                  <a:cubicBezTo>
                    <a:pt x="1423016" y="138924"/>
                    <a:pt x="1421856" y="138857"/>
                    <a:pt x="1420705" y="138709"/>
                  </a:cubicBezTo>
                  <a:cubicBezTo>
                    <a:pt x="1419925" y="138619"/>
                    <a:pt x="1419159" y="138436"/>
                    <a:pt x="1418422" y="138163"/>
                  </a:cubicBezTo>
                  <a:cubicBezTo>
                    <a:pt x="1417901" y="137991"/>
                    <a:pt x="1417446" y="137662"/>
                    <a:pt x="1417120" y="137221"/>
                  </a:cubicBezTo>
                  <a:cubicBezTo>
                    <a:pt x="1416852" y="136807"/>
                    <a:pt x="1416714" y="136324"/>
                    <a:pt x="1416723" y="135831"/>
                  </a:cubicBezTo>
                  <a:lnTo>
                    <a:pt x="1416723" y="124011"/>
                  </a:lnTo>
                  <a:cubicBezTo>
                    <a:pt x="1412493" y="128724"/>
                    <a:pt x="1407550" y="132747"/>
                    <a:pt x="1402074" y="135931"/>
                  </a:cubicBezTo>
                  <a:cubicBezTo>
                    <a:pt x="1396994" y="138782"/>
                    <a:pt x="1391255" y="140253"/>
                    <a:pt x="1385429" y="140197"/>
                  </a:cubicBezTo>
                  <a:cubicBezTo>
                    <a:pt x="1379597" y="140372"/>
                    <a:pt x="1373817" y="139057"/>
                    <a:pt x="1368634" y="136377"/>
                  </a:cubicBezTo>
                  <a:cubicBezTo>
                    <a:pt x="1364083" y="133913"/>
                    <a:pt x="1360211" y="130364"/>
                    <a:pt x="1357359" y="126045"/>
                  </a:cubicBezTo>
                  <a:cubicBezTo>
                    <a:pt x="1354340" y="121370"/>
                    <a:pt x="1352200" y="116183"/>
                    <a:pt x="1351046" y="110739"/>
                  </a:cubicBezTo>
                  <a:cubicBezTo>
                    <a:pt x="1349696" y="104655"/>
                    <a:pt x="1349031" y="98440"/>
                    <a:pt x="1349062" y="92208"/>
                  </a:cubicBezTo>
                  <a:cubicBezTo>
                    <a:pt x="1348982" y="85191"/>
                    <a:pt x="1349817" y="78195"/>
                    <a:pt x="1351542" y="71394"/>
                  </a:cubicBezTo>
                  <a:cubicBezTo>
                    <a:pt x="1352972" y="65694"/>
                    <a:pt x="1355467" y="60315"/>
                    <a:pt x="1358898" y="55543"/>
                  </a:cubicBezTo>
                  <a:cubicBezTo>
                    <a:pt x="1362048" y="51258"/>
                    <a:pt x="1366189" y="47798"/>
                    <a:pt x="1370966" y="45459"/>
                  </a:cubicBezTo>
                  <a:cubicBezTo>
                    <a:pt x="1376172" y="43026"/>
                    <a:pt x="1381867" y="41821"/>
                    <a:pt x="1387612" y="41936"/>
                  </a:cubicBezTo>
                  <a:cubicBezTo>
                    <a:pt x="1392608" y="41879"/>
                    <a:pt x="1397542" y="43055"/>
                    <a:pt x="1401975" y="45359"/>
                  </a:cubicBezTo>
                  <a:cubicBezTo>
                    <a:pt x="1406779" y="48004"/>
                    <a:pt x="1411123" y="51410"/>
                    <a:pt x="1414838" y="55443"/>
                  </a:cubicBezTo>
                  <a:lnTo>
                    <a:pt x="1414838" y="3485"/>
                  </a:lnTo>
                  <a:cubicBezTo>
                    <a:pt x="1414836" y="3012"/>
                    <a:pt x="1414956" y="2547"/>
                    <a:pt x="1415185" y="2133"/>
                  </a:cubicBezTo>
                  <a:cubicBezTo>
                    <a:pt x="1415497" y="1650"/>
                    <a:pt x="1415973" y="1298"/>
                    <a:pt x="1416525" y="1141"/>
                  </a:cubicBezTo>
                  <a:cubicBezTo>
                    <a:pt x="1417356" y="879"/>
                    <a:pt x="1418206" y="679"/>
                    <a:pt x="1419067" y="545"/>
                  </a:cubicBezTo>
                  <a:cubicBezTo>
                    <a:pt x="1420366" y="363"/>
                    <a:pt x="1421676" y="280"/>
                    <a:pt x="1422987" y="297"/>
                  </a:cubicBezTo>
                  <a:cubicBezTo>
                    <a:pt x="1424351" y="280"/>
                    <a:pt x="1425715" y="363"/>
                    <a:pt x="1427068" y="545"/>
                  </a:cubicBezTo>
                  <a:cubicBezTo>
                    <a:pt x="1427911" y="667"/>
                    <a:pt x="1428741" y="866"/>
                    <a:pt x="1429548" y="1141"/>
                  </a:cubicBezTo>
                  <a:cubicBezTo>
                    <a:pt x="1430082" y="1333"/>
                    <a:pt x="1430548" y="1678"/>
                    <a:pt x="1430888" y="2133"/>
                  </a:cubicBezTo>
                  <a:cubicBezTo>
                    <a:pt x="1431173" y="2527"/>
                    <a:pt x="1431329" y="2999"/>
                    <a:pt x="1431334" y="3485"/>
                  </a:cubicBezTo>
                  <a:close/>
                  <a:moveTo>
                    <a:pt x="1414838" y="72933"/>
                  </a:moveTo>
                  <a:cubicBezTo>
                    <a:pt x="1411157" y="68166"/>
                    <a:pt x="1406827" y="63936"/>
                    <a:pt x="1401975" y="60368"/>
                  </a:cubicBezTo>
                  <a:cubicBezTo>
                    <a:pt x="1398210" y="57603"/>
                    <a:pt x="1393672" y="56089"/>
                    <a:pt x="1389001" y="56039"/>
                  </a:cubicBezTo>
                  <a:cubicBezTo>
                    <a:pt x="1385235" y="55921"/>
                    <a:pt x="1381524" y="56965"/>
                    <a:pt x="1378371" y="59028"/>
                  </a:cubicBezTo>
                  <a:cubicBezTo>
                    <a:pt x="1375423" y="61051"/>
                    <a:pt x="1372990" y="63736"/>
                    <a:pt x="1371264" y="66868"/>
                  </a:cubicBezTo>
                  <a:cubicBezTo>
                    <a:pt x="1369379" y="70320"/>
                    <a:pt x="1368039" y="74044"/>
                    <a:pt x="1367295" y="77907"/>
                  </a:cubicBezTo>
                  <a:cubicBezTo>
                    <a:pt x="1366464" y="82027"/>
                    <a:pt x="1366049" y="86219"/>
                    <a:pt x="1366054" y="90422"/>
                  </a:cubicBezTo>
                  <a:cubicBezTo>
                    <a:pt x="1366048" y="94846"/>
                    <a:pt x="1366396" y="99263"/>
                    <a:pt x="1367096" y="103631"/>
                  </a:cubicBezTo>
                  <a:cubicBezTo>
                    <a:pt x="1367687" y="107628"/>
                    <a:pt x="1368910" y="111504"/>
                    <a:pt x="1370717" y="115117"/>
                  </a:cubicBezTo>
                  <a:cubicBezTo>
                    <a:pt x="1372318" y="118316"/>
                    <a:pt x="1374672" y="121078"/>
                    <a:pt x="1377576" y="123167"/>
                  </a:cubicBezTo>
                  <a:cubicBezTo>
                    <a:pt x="1380744" y="125280"/>
                    <a:pt x="1384499" y="126339"/>
                    <a:pt x="1388305" y="126193"/>
                  </a:cubicBezTo>
                  <a:cubicBezTo>
                    <a:pt x="1390441" y="126201"/>
                    <a:pt x="1392568" y="125900"/>
                    <a:pt x="1394618" y="125300"/>
                  </a:cubicBezTo>
                  <a:cubicBezTo>
                    <a:pt x="1396825" y="124618"/>
                    <a:pt x="1398918" y="123615"/>
                    <a:pt x="1400832" y="122323"/>
                  </a:cubicBezTo>
                  <a:cubicBezTo>
                    <a:pt x="1403205" y="120718"/>
                    <a:pt x="1405430" y="118904"/>
                    <a:pt x="1407481" y="116903"/>
                  </a:cubicBezTo>
                  <a:cubicBezTo>
                    <a:pt x="1410114" y="114339"/>
                    <a:pt x="1412572" y="111600"/>
                    <a:pt x="1414836" y="108704"/>
                  </a:cubicBezTo>
                  <a:close/>
                  <a:moveTo>
                    <a:pt x="1479932" y="16199"/>
                  </a:moveTo>
                  <a:cubicBezTo>
                    <a:pt x="1480258" y="19003"/>
                    <a:pt x="1479469" y="21822"/>
                    <a:pt x="1477736" y="24050"/>
                  </a:cubicBezTo>
                  <a:cubicBezTo>
                    <a:pt x="1475401" y="25703"/>
                    <a:pt x="1472542" y="26444"/>
                    <a:pt x="1469699" y="26134"/>
                  </a:cubicBezTo>
                  <a:cubicBezTo>
                    <a:pt x="1466905" y="26438"/>
                    <a:pt x="1464097" y="25715"/>
                    <a:pt x="1461798" y="24100"/>
                  </a:cubicBezTo>
                  <a:cubicBezTo>
                    <a:pt x="1460104" y="21911"/>
                    <a:pt x="1459335" y="19147"/>
                    <a:pt x="1459651" y="16397"/>
                  </a:cubicBezTo>
                  <a:cubicBezTo>
                    <a:pt x="1459325" y="13593"/>
                    <a:pt x="1460113" y="10774"/>
                    <a:pt x="1461846" y="8546"/>
                  </a:cubicBezTo>
                  <a:cubicBezTo>
                    <a:pt x="1464185" y="6892"/>
                    <a:pt x="1467049" y="6151"/>
                    <a:pt x="1469896" y="6462"/>
                  </a:cubicBezTo>
                  <a:cubicBezTo>
                    <a:pt x="1472686" y="6160"/>
                    <a:pt x="1475489" y="6883"/>
                    <a:pt x="1477785" y="8496"/>
                  </a:cubicBezTo>
                  <a:cubicBezTo>
                    <a:pt x="1479478" y="10686"/>
                    <a:pt x="1480248" y="13450"/>
                    <a:pt x="1479932" y="16199"/>
                  </a:cubicBezTo>
                  <a:close/>
                  <a:moveTo>
                    <a:pt x="1478034" y="135831"/>
                  </a:moveTo>
                  <a:cubicBezTo>
                    <a:pt x="1478055" y="136310"/>
                    <a:pt x="1477915" y="136781"/>
                    <a:pt x="1477637" y="137171"/>
                  </a:cubicBezTo>
                  <a:cubicBezTo>
                    <a:pt x="1477300" y="137597"/>
                    <a:pt x="1476855" y="137923"/>
                    <a:pt x="1476347" y="138114"/>
                  </a:cubicBezTo>
                  <a:cubicBezTo>
                    <a:pt x="1475555" y="138435"/>
                    <a:pt x="1474718" y="138636"/>
                    <a:pt x="1473866" y="138709"/>
                  </a:cubicBezTo>
                  <a:cubicBezTo>
                    <a:pt x="1472516" y="138858"/>
                    <a:pt x="1471157" y="138924"/>
                    <a:pt x="1469798" y="138907"/>
                  </a:cubicBezTo>
                  <a:cubicBezTo>
                    <a:pt x="1468468" y="138924"/>
                    <a:pt x="1467138" y="138857"/>
                    <a:pt x="1465816" y="138709"/>
                  </a:cubicBezTo>
                  <a:cubicBezTo>
                    <a:pt x="1464949" y="138630"/>
                    <a:pt x="1464097" y="138430"/>
                    <a:pt x="1463286" y="138114"/>
                  </a:cubicBezTo>
                  <a:cubicBezTo>
                    <a:pt x="1462767" y="137943"/>
                    <a:pt x="1462316" y="137613"/>
                    <a:pt x="1461996" y="137171"/>
                  </a:cubicBezTo>
                  <a:cubicBezTo>
                    <a:pt x="1461751" y="136768"/>
                    <a:pt x="1461630" y="136302"/>
                    <a:pt x="1461649" y="135831"/>
                  </a:cubicBezTo>
                  <a:lnTo>
                    <a:pt x="1461649" y="46402"/>
                  </a:lnTo>
                  <a:cubicBezTo>
                    <a:pt x="1461618" y="45359"/>
                    <a:pt x="1462288" y="44424"/>
                    <a:pt x="1463286" y="44120"/>
                  </a:cubicBezTo>
                  <a:cubicBezTo>
                    <a:pt x="1464101" y="43815"/>
                    <a:pt x="1464951" y="43615"/>
                    <a:pt x="1465816" y="43524"/>
                  </a:cubicBezTo>
                  <a:cubicBezTo>
                    <a:pt x="1467138" y="43376"/>
                    <a:pt x="1468468" y="43310"/>
                    <a:pt x="1469798" y="43326"/>
                  </a:cubicBezTo>
                  <a:cubicBezTo>
                    <a:pt x="1471157" y="43309"/>
                    <a:pt x="1472516" y="43375"/>
                    <a:pt x="1473866" y="43524"/>
                  </a:cubicBezTo>
                  <a:cubicBezTo>
                    <a:pt x="1474717" y="43610"/>
                    <a:pt x="1475551" y="43810"/>
                    <a:pt x="1476347" y="44120"/>
                  </a:cubicBezTo>
                  <a:cubicBezTo>
                    <a:pt x="1476864" y="44319"/>
                    <a:pt x="1477312" y="44664"/>
                    <a:pt x="1477637" y="45112"/>
                  </a:cubicBezTo>
                  <a:cubicBezTo>
                    <a:pt x="1477900" y="45491"/>
                    <a:pt x="1478038" y="45941"/>
                    <a:pt x="1478034" y="46402"/>
                  </a:cubicBezTo>
                  <a:close/>
                  <a:moveTo>
                    <a:pt x="1572636" y="122212"/>
                  </a:moveTo>
                  <a:cubicBezTo>
                    <a:pt x="1572636" y="123341"/>
                    <a:pt x="1572599" y="124320"/>
                    <a:pt x="1572537" y="125152"/>
                  </a:cubicBezTo>
                  <a:cubicBezTo>
                    <a:pt x="1572486" y="125856"/>
                    <a:pt x="1572370" y="126553"/>
                    <a:pt x="1572189" y="127236"/>
                  </a:cubicBezTo>
                  <a:cubicBezTo>
                    <a:pt x="1572037" y="127749"/>
                    <a:pt x="1571837" y="128247"/>
                    <a:pt x="1571594" y="128724"/>
                  </a:cubicBezTo>
                  <a:cubicBezTo>
                    <a:pt x="1571144" y="129419"/>
                    <a:pt x="1570606" y="130053"/>
                    <a:pt x="1569994" y="130609"/>
                  </a:cubicBezTo>
                  <a:cubicBezTo>
                    <a:pt x="1568705" y="131789"/>
                    <a:pt x="1567291" y="132825"/>
                    <a:pt x="1565777" y="133698"/>
                  </a:cubicBezTo>
                  <a:cubicBezTo>
                    <a:pt x="1563647" y="134995"/>
                    <a:pt x="1561400" y="136091"/>
                    <a:pt x="1559067" y="136972"/>
                  </a:cubicBezTo>
                  <a:cubicBezTo>
                    <a:pt x="1556438" y="137978"/>
                    <a:pt x="1553729" y="138758"/>
                    <a:pt x="1550968" y="139304"/>
                  </a:cubicBezTo>
                  <a:cubicBezTo>
                    <a:pt x="1547991" y="139906"/>
                    <a:pt x="1544962" y="140205"/>
                    <a:pt x="1541925" y="140197"/>
                  </a:cubicBezTo>
                  <a:cubicBezTo>
                    <a:pt x="1536072" y="140307"/>
                    <a:pt x="1530257" y="139227"/>
                    <a:pt x="1524833" y="137022"/>
                  </a:cubicBezTo>
                  <a:cubicBezTo>
                    <a:pt x="1519983" y="134988"/>
                    <a:pt x="1515703" y="131799"/>
                    <a:pt x="1512368" y="127732"/>
                  </a:cubicBezTo>
                  <a:cubicBezTo>
                    <a:pt x="1508834" y="123294"/>
                    <a:pt x="1506232" y="118190"/>
                    <a:pt x="1504715" y="112724"/>
                  </a:cubicBezTo>
                  <a:cubicBezTo>
                    <a:pt x="1502863" y="106046"/>
                    <a:pt x="1501978" y="99137"/>
                    <a:pt x="1502086" y="92208"/>
                  </a:cubicBezTo>
                  <a:cubicBezTo>
                    <a:pt x="1501923" y="84517"/>
                    <a:pt x="1503012" y="76851"/>
                    <a:pt x="1505311" y="69509"/>
                  </a:cubicBezTo>
                  <a:cubicBezTo>
                    <a:pt x="1507138" y="63763"/>
                    <a:pt x="1510150" y="58464"/>
                    <a:pt x="1514155" y="53955"/>
                  </a:cubicBezTo>
                  <a:cubicBezTo>
                    <a:pt x="1517808" y="49977"/>
                    <a:pt x="1522334" y="46899"/>
                    <a:pt x="1527377" y="44963"/>
                  </a:cubicBezTo>
                  <a:cubicBezTo>
                    <a:pt x="1532631" y="42978"/>
                    <a:pt x="1538207" y="41986"/>
                    <a:pt x="1543824" y="42036"/>
                  </a:cubicBezTo>
                  <a:cubicBezTo>
                    <a:pt x="1546605" y="42027"/>
                    <a:pt x="1549381" y="42293"/>
                    <a:pt x="1552109" y="42829"/>
                  </a:cubicBezTo>
                  <a:cubicBezTo>
                    <a:pt x="1554632" y="43315"/>
                    <a:pt x="1557109" y="44012"/>
                    <a:pt x="1559514" y="44913"/>
                  </a:cubicBezTo>
                  <a:cubicBezTo>
                    <a:pt x="1561613" y="45705"/>
                    <a:pt x="1563628" y="46702"/>
                    <a:pt x="1565530" y="47890"/>
                  </a:cubicBezTo>
                  <a:cubicBezTo>
                    <a:pt x="1566896" y="48725"/>
                    <a:pt x="1568175" y="49693"/>
                    <a:pt x="1569350" y="50780"/>
                  </a:cubicBezTo>
                  <a:cubicBezTo>
                    <a:pt x="1569955" y="51355"/>
                    <a:pt x="1570503" y="51986"/>
                    <a:pt x="1570988" y="52665"/>
                  </a:cubicBezTo>
                  <a:cubicBezTo>
                    <a:pt x="1571318" y="53172"/>
                    <a:pt x="1571572" y="53723"/>
                    <a:pt x="1571744" y="54303"/>
                  </a:cubicBezTo>
                  <a:cubicBezTo>
                    <a:pt x="1571950" y="54998"/>
                    <a:pt x="1572084" y="55713"/>
                    <a:pt x="1572141" y="56437"/>
                  </a:cubicBezTo>
                  <a:cubicBezTo>
                    <a:pt x="1572202" y="57230"/>
                    <a:pt x="1572239" y="58235"/>
                    <a:pt x="1572239" y="59426"/>
                  </a:cubicBezTo>
                  <a:cubicBezTo>
                    <a:pt x="1572378" y="61274"/>
                    <a:pt x="1572071" y="63128"/>
                    <a:pt x="1571346" y="64834"/>
                  </a:cubicBezTo>
                  <a:cubicBezTo>
                    <a:pt x="1570960" y="65717"/>
                    <a:pt x="1570112" y="66310"/>
                    <a:pt x="1569150" y="66372"/>
                  </a:cubicBezTo>
                  <a:cubicBezTo>
                    <a:pt x="1567855" y="66237"/>
                    <a:pt x="1566646" y="65658"/>
                    <a:pt x="1565727" y="64735"/>
                  </a:cubicBezTo>
                  <a:cubicBezTo>
                    <a:pt x="1564156" y="63435"/>
                    <a:pt x="1562511" y="62226"/>
                    <a:pt x="1560803" y="61113"/>
                  </a:cubicBezTo>
                  <a:cubicBezTo>
                    <a:pt x="1558541" y="59647"/>
                    <a:pt x="1556130" y="58429"/>
                    <a:pt x="1553609" y="57478"/>
                  </a:cubicBezTo>
                  <a:cubicBezTo>
                    <a:pt x="1550405" y="56321"/>
                    <a:pt x="1547016" y="55766"/>
                    <a:pt x="1543611" y="55841"/>
                  </a:cubicBezTo>
                  <a:cubicBezTo>
                    <a:pt x="1536400" y="55510"/>
                    <a:pt x="1529536" y="58954"/>
                    <a:pt x="1525490" y="64933"/>
                  </a:cubicBezTo>
                  <a:cubicBezTo>
                    <a:pt x="1520784" y="72894"/>
                    <a:pt x="1518584" y="82087"/>
                    <a:pt x="1519176" y="91315"/>
                  </a:cubicBezTo>
                  <a:cubicBezTo>
                    <a:pt x="1519102" y="96416"/>
                    <a:pt x="1519652" y="101506"/>
                    <a:pt x="1520814" y="106472"/>
                  </a:cubicBezTo>
                  <a:cubicBezTo>
                    <a:pt x="1521711" y="110374"/>
                    <a:pt x="1523349" y="114067"/>
                    <a:pt x="1525639" y="117350"/>
                  </a:cubicBezTo>
                  <a:cubicBezTo>
                    <a:pt x="1527626" y="120161"/>
                    <a:pt x="1530310" y="122405"/>
                    <a:pt x="1533428" y="123862"/>
                  </a:cubicBezTo>
                  <a:cubicBezTo>
                    <a:pt x="1536761" y="125338"/>
                    <a:pt x="1540376" y="126067"/>
                    <a:pt x="1544021" y="125996"/>
                  </a:cubicBezTo>
                  <a:cubicBezTo>
                    <a:pt x="1547418" y="126065"/>
                    <a:pt x="1550795" y="125458"/>
                    <a:pt x="1553956" y="124210"/>
                  </a:cubicBezTo>
                  <a:cubicBezTo>
                    <a:pt x="1556546" y="123152"/>
                    <a:pt x="1559023" y="121835"/>
                    <a:pt x="1561348" y="120278"/>
                  </a:cubicBezTo>
                  <a:cubicBezTo>
                    <a:pt x="1563445" y="118864"/>
                    <a:pt x="1565194" y="117562"/>
                    <a:pt x="1566620" y="116408"/>
                  </a:cubicBezTo>
                  <a:cubicBezTo>
                    <a:pt x="1567522" y="115499"/>
                    <a:pt x="1568683" y="114892"/>
                    <a:pt x="1569944" y="114672"/>
                  </a:cubicBezTo>
                  <a:cubicBezTo>
                    <a:pt x="1570376" y="114654"/>
                    <a:pt x="1570800" y="114795"/>
                    <a:pt x="1571135" y="115069"/>
                  </a:cubicBezTo>
                  <a:cubicBezTo>
                    <a:pt x="1571536" y="115429"/>
                    <a:pt x="1571832" y="115892"/>
                    <a:pt x="1571991" y="116408"/>
                  </a:cubicBezTo>
                  <a:cubicBezTo>
                    <a:pt x="1572248" y="117180"/>
                    <a:pt x="1572415" y="117979"/>
                    <a:pt x="1572487" y="118790"/>
                  </a:cubicBezTo>
                  <a:cubicBezTo>
                    <a:pt x="1572594" y="119927"/>
                    <a:pt x="1572644" y="121070"/>
                    <a:pt x="1572636" y="122212"/>
                  </a:cubicBezTo>
                  <a:close/>
                  <a:moveTo>
                    <a:pt x="1660068" y="135931"/>
                  </a:moveTo>
                  <a:cubicBezTo>
                    <a:pt x="1660117" y="136621"/>
                    <a:pt x="1659820" y="137290"/>
                    <a:pt x="1659275" y="137717"/>
                  </a:cubicBezTo>
                  <a:cubicBezTo>
                    <a:pt x="1658618" y="138165"/>
                    <a:pt x="1657874" y="138469"/>
                    <a:pt x="1657092" y="138610"/>
                  </a:cubicBezTo>
                  <a:cubicBezTo>
                    <a:pt x="1655744" y="138842"/>
                    <a:pt x="1654378" y="138941"/>
                    <a:pt x="1653011" y="138907"/>
                  </a:cubicBezTo>
                  <a:cubicBezTo>
                    <a:pt x="1651632" y="138934"/>
                    <a:pt x="1650253" y="138835"/>
                    <a:pt x="1648893" y="138610"/>
                  </a:cubicBezTo>
                  <a:cubicBezTo>
                    <a:pt x="1648085" y="138504"/>
                    <a:pt x="1647318" y="138197"/>
                    <a:pt x="1646660" y="137717"/>
                  </a:cubicBezTo>
                  <a:cubicBezTo>
                    <a:pt x="1646164" y="137261"/>
                    <a:pt x="1645904" y="136603"/>
                    <a:pt x="1645953" y="135931"/>
                  </a:cubicBezTo>
                  <a:lnTo>
                    <a:pt x="1645953" y="126988"/>
                  </a:lnTo>
                  <a:cubicBezTo>
                    <a:pt x="1642240" y="131013"/>
                    <a:pt x="1637811" y="134315"/>
                    <a:pt x="1632892" y="136724"/>
                  </a:cubicBezTo>
                  <a:cubicBezTo>
                    <a:pt x="1628139" y="139031"/>
                    <a:pt x="1622920" y="140219"/>
                    <a:pt x="1617636" y="140197"/>
                  </a:cubicBezTo>
                  <a:cubicBezTo>
                    <a:pt x="1613312" y="140255"/>
                    <a:pt x="1609005" y="139635"/>
                    <a:pt x="1604873" y="138362"/>
                  </a:cubicBezTo>
                  <a:cubicBezTo>
                    <a:pt x="1601301" y="137269"/>
                    <a:pt x="1597989" y="135463"/>
                    <a:pt x="1595136" y="133053"/>
                  </a:cubicBezTo>
                  <a:cubicBezTo>
                    <a:pt x="1592436" y="130708"/>
                    <a:pt x="1590295" y="127788"/>
                    <a:pt x="1588872" y="124507"/>
                  </a:cubicBezTo>
                  <a:cubicBezTo>
                    <a:pt x="1587331" y="120859"/>
                    <a:pt x="1586570" y="116930"/>
                    <a:pt x="1586639" y="112971"/>
                  </a:cubicBezTo>
                  <a:cubicBezTo>
                    <a:pt x="1586529" y="108410"/>
                    <a:pt x="1587588" y="103897"/>
                    <a:pt x="1589715" y="99861"/>
                  </a:cubicBezTo>
                  <a:cubicBezTo>
                    <a:pt x="1591840" y="96086"/>
                    <a:pt x="1594882" y="92909"/>
                    <a:pt x="1598559" y="90620"/>
                  </a:cubicBezTo>
                  <a:cubicBezTo>
                    <a:pt x="1602907" y="87972"/>
                    <a:pt x="1607684" y="86104"/>
                    <a:pt x="1612674" y="85100"/>
                  </a:cubicBezTo>
                  <a:cubicBezTo>
                    <a:pt x="1618851" y="83819"/>
                    <a:pt x="1625146" y="83203"/>
                    <a:pt x="1631453" y="83265"/>
                  </a:cubicBezTo>
                  <a:lnTo>
                    <a:pt x="1643770" y="83265"/>
                  </a:lnTo>
                  <a:lnTo>
                    <a:pt x="1643770" y="76307"/>
                  </a:lnTo>
                  <a:cubicBezTo>
                    <a:pt x="1643816" y="73224"/>
                    <a:pt x="1643449" y="70150"/>
                    <a:pt x="1642679" y="67165"/>
                  </a:cubicBezTo>
                  <a:cubicBezTo>
                    <a:pt x="1642055" y="64713"/>
                    <a:pt x="1640847" y="62449"/>
                    <a:pt x="1639156" y="60567"/>
                  </a:cubicBezTo>
                  <a:cubicBezTo>
                    <a:pt x="1637416" y="58734"/>
                    <a:pt x="1635247" y="57365"/>
                    <a:pt x="1632843" y="56585"/>
                  </a:cubicBezTo>
                  <a:cubicBezTo>
                    <a:pt x="1629758" y="55618"/>
                    <a:pt x="1626535" y="55166"/>
                    <a:pt x="1623304" y="55245"/>
                  </a:cubicBezTo>
                  <a:cubicBezTo>
                    <a:pt x="1619628" y="55198"/>
                    <a:pt x="1615964" y="55683"/>
                    <a:pt x="1612426" y="56684"/>
                  </a:cubicBezTo>
                  <a:cubicBezTo>
                    <a:pt x="1609532" y="57526"/>
                    <a:pt x="1606708" y="58592"/>
                    <a:pt x="1603980" y="59872"/>
                  </a:cubicBezTo>
                  <a:cubicBezTo>
                    <a:pt x="1601561" y="61026"/>
                    <a:pt x="1599539" y="62093"/>
                    <a:pt x="1597914" y="63048"/>
                  </a:cubicBezTo>
                  <a:cubicBezTo>
                    <a:pt x="1596839" y="63809"/>
                    <a:pt x="1595597" y="64302"/>
                    <a:pt x="1594292" y="64486"/>
                  </a:cubicBezTo>
                  <a:cubicBezTo>
                    <a:pt x="1593799" y="64502"/>
                    <a:pt x="1593314" y="64363"/>
                    <a:pt x="1592903" y="64090"/>
                  </a:cubicBezTo>
                  <a:cubicBezTo>
                    <a:pt x="1592465" y="63783"/>
                    <a:pt x="1592108" y="63374"/>
                    <a:pt x="1591862" y="62899"/>
                  </a:cubicBezTo>
                  <a:cubicBezTo>
                    <a:pt x="1591527" y="62264"/>
                    <a:pt x="1591305" y="61575"/>
                    <a:pt x="1591205" y="60865"/>
                  </a:cubicBezTo>
                  <a:cubicBezTo>
                    <a:pt x="1591071" y="59961"/>
                    <a:pt x="1591005" y="59049"/>
                    <a:pt x="1591006" y="58136"/>
                  </a:cubicBezTo>
                  <a:cubicBezTo>
                    <a:pt x="1590975" y="56816"/>
                    <a:pt x="1591095" y="55497"/>
                    <a:pt x="1591366" y="54204"/>
                  </a:cubicBezTo>
                  <a:cubicBezTo>
                    <a:pt x="1591650" y="53150"/>
                    <a:pt x="1592237" y="52201"/>
                    <a:pt x="1593053" y="51475"/>
                  </a:cubicBezTo>
                  <a:cubicBezTo>
                    <a:pt x="1594454" y="50268"/>
                    <a:pt x="1596005" y="49247"/>
                    <a:pt x="1597667" y="48436"/>
                  </a:cubicBezTo>
                  <a:cubicBezTo>
                    <a:pt x="1600097" y="47180"/>
                    <a:pt x="1602623" y="46118"/>
                    <a:pt x="1605221" y="45261"/>
                  </a:cubicBezTo>
                  <a:cubicBezTo>
                    <a:pt x="1608276" y="44254"/>
                    <a:pt x="1611396" y="43458"/>
                    <a:pt x="1614561" y="42879"/>
                  </a:cubicBezTo>
                  <a:cubicBezTo>
                    <a:pt x="1617935" y="42249"/>
                    <a:pt x="1621361" y="41933"/>
                    <a:pt x="1624794" y="41937"/>
                  </a:cubicBezTo>
                  <a:cubicBezTo>
                    <a:pt x="1630339" y="41816"/>
                    <a:pt x="1635870" y="42553"/>
                    <a:pt x="1641191" y="44120"/>
                  </a:cubicBezTo>
                  <a:cubicBezTo>
                    <a:pt x="1645297" y="45345"/>
                    <a:pt x="1649046" y="47545"/>
                    <a:pt x="1652119" y="50532"/>
                  </a:cubicBezTo>
                  <a:cubicBezTo>
                    <a:pt x="1654973" y="53473"/>
                    <a:pt x="1657056" y="57073"/>
                    <a:pt x="1658184" y="61013"/>
                  </a:cubicBezTo>
                  <a:cubicBezTo>
                    <a:pt x="1659517" y="65763"/>
                    <a:pt x="1660151" y="70680"/>
                    <a:pt x="1660069" y="75612"/>
                  </a:cubicBezTo>
                  <a:close/>
                  <a:moveTo>
                    <a:pt x="1643770" y="95098"/>
                  </a:moveTo>
                  <a:lnTo>
                    <a:pt x="1629767" y="95098"/>
                  </a:lnTo>
                  <a:cubicBezTo>
                    <a:pt x="1625825" y="95036"/>
                    <a:pt x="1621889" y="95419"/>
                    <a:pt x="1618033" y="96239"/>
                  </a:cubicBezTo>
                  <a:cubicBezTo>
                    <a:pt x="1615101" y="96840"/>
                    <a:pt x="1612308" y="97985"/>
                    <a:pt x="1609797" y="99613"/>
                  </a:cubicBezTo>
                  <a:cubicBezTo>
                    <a:pt x="1607743" y="100946"/>
                    <a:pt x="1606078" y="102799"/>
                    <a:pt x="1604972" y="104984"/>
                  </a:cubicBezTo>
                  <a:cubicBezTo>
                    <a:pt x="1603908" y="107230"/>
                    <a:pt x="1603382" y="109693"/>
                    <a:pt x="1603434" y="112178"/>
                  </a:cubicBezTo>
                  <a:cubicBezTo>
                    <a:pt x="1603242" y="116337"/>
                    <a:pt x="1604851" y="120377"/>
                    <a:pt x="1607849" y="123266"/>
                  </a:cubicBezTo>
                  <a:cubicBezTo>
                    <a:pt x="1611290" y="126184"/>
                    <a:pt x="1615725" y="127659"/>
                    <a:pt x="1620228" y="127384"/>
                  </a:cubicBezTo>
                  <a:cubicBezTo>
                    <a:pt x="1624442" y="127409"/>
                    <a:pt x="1628583" y="126276"/>
                    <a:pt x="1632198" y="124109"/>
                  </a:cubicBezTo>
                  <a:cubicBezTo>
                    <a:pt x="1636529" y="121354"/>
                    <a:pt x="1640429" y="117972"/>
                    <a:pt x="1643770" y="114075"/>
                  </a:cubicBezTo>
                  <a:close/>
                  <a:moveTo>
                    <a:pt x="1766094" y="43822"/>
                  </a:moveTo>
                  <a:cubicBezTo>
                    <a:pt x="1767586" y="43643"/>
                    <a:pt x="1769080" y="44133"/>
                    <a:pt x="1770175" y="45161"/>
                  </a:cubicBezTo>
                  <a:cubicBezTo>
                    <a:pt x="1770975" y="46310"/>
                    <a:pt x="1771359" y="47697"/>
                    <a:pt x="1771266" y="49093"/>
                  </a:cubicBezTo>
                  <a:lnTo>
                    <a:pt x="1771266" y="135831"/>
                  </a:lnTo>
                  <a:cubicBezTo>
                    <a:pt x="1771281" y="136309"/>
                    <a:pt x="1771142" y="136779"/>
                    <a:pt x="1770870" y="137171"/>
                  </a:cubicBezTo>
                  <a:cubicBezTo>
                    <a:pt x="1770516" y="137600"/>
                    <a:pt x="1770053" y="137925"/>
                    <a:pt x="1769530" y="138114"/>
                  </a:cubicBezTo>
                  <a:cubicBezTo>
                    <a:pt x="1768714" y="138431"/>
                    <a:pt x="1767859" y="138632"/>
                    <a:pt x="1766987" y="138709"/>
                  </a:cubicBezTo>
                  <a:cubicBezTo>
                    <a:pt x="1765703" y="138856"/>
                    <a:pt x="1764410" y="138922"/>
                    <a:pt x="1763117" y="138907"/>
                  </a:cubicBezTo>
                  <a:cubicBezTo>
                    <a:pt x="1761754" y="138925"/>
                    <a:pt x="1760392" y="138859"/>
                    <a:pt x="1759037" y="138709"/>
                  </a:cubicBezTo>
                  <a:cubicBezTo>
                    <a:pt x="1758169" y="138630"/>
                    <a:pt x="1757317" y="138430"/>
                    <a:pt x="1756506" y="138114"/>
                  </a:cubicBezTo>
                  <a:cubicBezTo>
                    <a:pt x="1755980" y="137932"/>
                    <a:pt x="1755515" y="137605"/>
                    <a:pt x="1755167" y="137171"/>
                  </a:cubicBezTo>
                  <a:cubicBezTo>
                    <a:pt x="1754894" y="136779"/>
                    <a:pt x="1754755" y="136309"/>
                    <a:pt x="1754770" y="135831"/>
                  </a:cubicBezTo>
                  <a:lnTo>
                    <a:pt x="1754770" y="57428"/>
                  </a:lnTo>
                  <a:lnTo>
                    <a:pt x="1708566" y="57428"/>
                  </a:lnTo>
                  <a:lnTo>
                    <a:pt x="1708566" y="107316"/>
                  </a:lnTo>
                  <a:cubicBezTo>
                    <a:pt x="1708276" y="112123"/>
                    <a:pt x="1709215" y="116926"/>
                    <a:pt x="1711295" y="121270"/>
                  </a:cubicBezTo>
                  <a:cubicBezTo>
                    <a:pt x="1713399" y="124571"/>
                    <a:pt x="1717188" y="126400"/>
                    <a:pt x="1721082" y="125995"/>
                  </a:cubicBezTo>
                  <a:cubicBezTo>
                    <a:pt x="1722455" y="126013"/>
                    <a:pt x="1723825" y="125863"/>
                    <a:pt x="1725162" y="125549"/>
                  </a:cubicBezTo>
                  <a:cubicBezTo>
                    <a:pt x="1726353" y="125251"/>
                    <a:pt x="1727407" y="124941"/>
                    <a:pt x="1728338" y="124606"/>
                  </a:cubicBezTo>
                  <a:cubicBezTo>
                    <a:pt x="1729268" y="124271"/>
                    <a:pt x="1730062" y="123961"/>
                    <a:pt x="1730719" y="123663"/>
                  </a:cubicBezTo>
                  <a:cubicBezTo>
                    <a:pt x="1731277" y="123393"/>
                    <a:pt x="1731885" y="123241"/>
                    <a:pt x="1732505" y="123217"/>
                  </a:cubicBezTo>
                  <a:cubicBezTo>
                    <a:pt x="1732840" y="123212"/>
                    <a:pt x="1733170" y="123298"/>
                    <a:pt x="1733460" y="123465"/>
                  </a:cubicBezTo>
                  <a:cubicBezTo>
                    <a:pt x="1733800" y="123683"/>
                    <a:pt x="1734047" y="124019"/>
                    <a:pt x="1734155" y="124408"/>
                  </a:cubicBezTo>
                  <a:cubicBezTo>
                    <a:pt x="1734353" y="125023"/>
                    <a:pt x="1734503" y="125654"/>
                    <a:pt x="1734602" y="126293"/>
                  </a:cubicBezTo>
                  <a:cubicBezTo>
                    <a:pt x="1734743" y="127279"/>
                    <a:pt x="1734809" y="128274"/>
                    <a:pt x="1734800" y="129270"/>
                  </a:cubicBezTo>
                  <a:cubicBezTo>
                    <a:pt x="1734836" y="130789"/>
                    <a:pt x="1734703" y="132308"/>
                    <a:pt x="1734403" y="133797"/>
                  </a:cubicBezTo>
                  <a:cubicBezTo>
                    <a:pt x="1734219" y="134710"/>
                    <a:pt x="1733810" y="135563"/>
                    <a:pt x="1733212" y="136278"/>
                  </a:cubicBezTo>
                  <a:cubicBezTo>
                    <a:pt x="1732524" y="136944"/>
                    <a:pt x="1731710" y="137466"/>
                    <a:pt x="1730818" y="137816"/>
                  </a:cubicBezTo>
                  <a:cubicBezTo>
                    <a:pt x="1729652" y="138317"/>
                    <a:pt x="1728439" y="138700"/>
                    <a:pt x="1727197" y="138957"/>
                  </a:cubicBezTo>
                  <a:cubicBezTo>
                    <a:pt x="1725832" y="139255"/>
                    <a:pt x="1724393" y="139503"/>
                    <a:pt x="1722868" y="139701"/>
                  </a:cubicBezTo>
                  <a:cubicBezTo>
                    <a:pt x="1721355" y="139900"/>
                    <a:pt x="1719830" y="139999"/>
                    <a:pt x="1718303" y="139999"/>
                  </a:cubicBezTo>
                  <a:cubicBezTo>
                    <a:pt x="1714253" y="140095"/>
                    <a:pt x="1710218" y="139473"/>
                    <a:pt x="1706383" y="138163"/>
                  </a:cubicBezTo>
                  <a:cubicBezTo>
                    <a:pt x="1703232" y="137047"/>
                    <a:pt x="1700424" y="135132"/>
                    <a:pt x="1698234" y="132606"/>
                  </a:cubicBezTo>
                  <a:cubicBezTo>
                    <a:pt x="1695986" y="129858"/>
                    <a:pt x="1694403" y="126628"/>
                    <a:pt x="1693608" y="123167"/>
                  </a:cubicBezTo>
                  <a:cubicBezTo>
                    <a:pt x="1692583" y="118752"/>
                    <a:pt x="1692100" y="114229"/>
                    <a:pt x="1692169" y="109697"/>
                  </a:cubicBezTo>
                  <a:lnTo>
                    <a:pt x="1692169" y="57428"/>
                  </a:lnTo>
                  <a:lnTo>
                    <a:pt x="1679654" y="57428"/>
                  </a:lnTo>
                  <a:cubicBezTo>
                    <a:pt x="1678616" y="57404"/>
                    <a:pt x="1677685" y="56787"/>
                    <a:pt x="1677260" y="55841"/>
                  </a:cubicBezTo>
                  <a:cubicBezTo>
                    <a:pt x="1676554" y="54217"/>
                    <a:pt x="1676247" y="52448"/>
                    <a:pt x="1676367" y="50681"/>
                  </a:cubicBezTo>
                  <a:cubicBezTo>
                    <a:pt x="1676353" y="49613"/>
                    <a:pt x="1676436" y="48546"/>
                    <a:pt x="1676615" y="47493"/>
                  </a:cubicBezTo>
                  <a:cubicBezTo>
                    <a:pt x="1676749" y="46759"/>
                    <a:pt x="1676965" y="46044"/>
                    <a:pt x="1677260" y="45359"/>
                  </a:cubicBezTo>
                  <a:cubicBezTo>
                    <a:pt x="1677477" y="44861"/>
                    <a:pt x="1677846" y="44444"/>
                    <a:pt x="1678314" y="44168"/>
                  </a:cubicBezTo>
                  <a:cubicBezTo>
                    <a:pt x="1678756" y="43930"/>
                    <a:pt x="1679251" y="43810"/>
                    <a:pt x="1679753" y="43821"/>
                  </a:cubicBezTo>
                  <a:lnTo>
                    <a:pt x="1692169" y="43821"/>
                  </a:lnTo>
                  <a:lnTo>
                    <a:pt x="1692169" y="22561"/>
                  </a:lnTo>
                  <a:cubicBezTo>
                    <a:pt x="1692165" y="22104"/>
                    <a:pt x="1692284" y="21653"/>
                    <a:pt x="1692516" y="21259"/>
                  </a:cubicBezTo>
                  <a:cubicBezTo>
                    <a:pt x="1692833" y="20791"/>
                    <a:pt x="1693282" y="20428"/>
                    <a:pt x="1693806" y="20217"/>
                  </a:cubicBezTo>
                  <a:cubicBezTo>
                    <a:pt x="1694616" y="19875"/>
                    <a:pt x="1695474" y="19657"/>
                    <a:pt x="1696349" y="19572"/>
                  </a:cubicBezTo>
                  <a:cubicBezTo>
                    <a:pt x="1697667" y="19430"/>
                    <a:pt x="1698992" y="19364"/>
                    <a:pt x="1700318" y="19374"/>
                  </a:cubicBezTo>
                  <a:cubicBezTo>
                    <a:pt x="1701677" y="19363"/>
                    <a:pt x="1703035" y="19429"/>
                    <a:pt x="1704386" y="19572"/>
                  </a:cubicBezTo>
                  <a:cubicBezTo>
                    <a:pt x="1705247" y="19651"/>
                    <a:pt x="1706089" y="19869"/>
                    <a:pt x="1706880" y="20217"/>
                  </a:cubicBezTo>
                  <a:cubicBezTo>
                    <a:pt x="1707391" y="20449"/>
                    <a:pt x="1707835" y="20808"/>
                    <a:pt x="1708170" y="21259"/>
                  </a:cubicBezTo>
                  <a:cubicBezTo>
                    <a:pt x="1708427" y="21645"/>
                    <a:pt x="1708565" y="22098"/>
                    <a:pt x="1708566" y="22561"/>
                  </a:cubicBezTo>
                  <a:lnTo>
                    <a:pt x="1708566" y="43821"/>
                  </a:lnTo>
                  <a:close/>
                  <a:moveTo>
                    <a:pt x="1773152" y="16199"/>
                  </a:moveTo>
                  <a:cubicBezTo>
                    <a:pt x="1773475" y="19001"/>
                    <a:pt x="1772692" y="21818"/>
                    <a:pt x="1770969" y="24050"/>
                  </a:cubicBezTo>
                  <a:cubicBezTo>
                    <a:pt x="1768628" y="25701"/>
                    <a:pt x="1765766" y="26442"/>
                    <a:pt x="1762919" y="26134"/>
                  </a:cubicBezTo>
                  <a:cubicBezTo>
                    <a:pt x="1760126" y="26436"/>
                    <a:pt x="1757318" y="25713"/>
                    <a:pt x="1755018" y="24100"/>
                  </a:cubicBezTo>
                  <a:cubicBezTo>
                    <a:pt x="1753330" y="21909"/>
                    <a:pt x="1752564" y="19145"/>
                    <a:pt x="1752884" y="16397"/>
                  </a:cubicBezTo>
                  <a:cubicBezTo>
                    <a:pt x="1752554" y="13595"/>
                    <a:pt x="1753338" y="10776"/>
                    <a:pt x="1755067" y="8546"/>
                  </a:cubicBezTo>
                  <a:cubicBezTo>
                    <a:pt x="1757406" y="6894"/>
                    <a:pt x="1760269" y="6153"/>
                    <a:pt x="1763117" y="6462"/>
                  </a:cubicBezTo>
                  <a:cubicBezTo>
                    <a:pt x="1765910" y="6162"/>
                    <a:pt x="1768717" y="6885"/>
                    <a:pt x="1771018" y="8496"/>
                  </a:cubicBezTo>
                  <a:cubicBezTo>
                    <a:pt x="1772700" y="10691"/>
                    <a:pt x="1773465" y="13452"/>
                    <a:pt x="1773151" y="16199"/>
                  </a:cubicBezTo>
                  <a:close/>
                  <a:moveTo>
                    <a:pt x="1877974" y="87247"/>
                  </a:moveTo>
                  <a:cubicBezTo>
                    <a:pt x="1878183" y="89281"/>
                    <a:pt x="1877468" y="91303"/>
                    <a:pt x="1876027" y="92754"/>
                  </a:cubicBezTo>
                  <a:cubicBezTo>
                    <a:pt x="1874794" y="93820"/>
                    <a:pt x="1873216" y="94402"/>
                    <a:pt x="1871586" y="94391"/>
                  </a:cubicBezTo>
                  <a:lnTo>
                    <a:pt x="1812694" y="94391"/>
                  </a:lnTo>
                  <a:cubicBezTo>
                    <a:pt x="1812641" y="98909"/>
                    <a:pt x="1813145" y="103417"/>
                    <a:pt x="1814195" y="107812"/>
                  </a:cubicBezTo>
                  <a:cubicBezTo>
                    <a:pt x="1815075" y="111551"/>
                    <a:pt x="1816778" y="115047"/>
                    <a:pt x="1819181" y="118045"/>
                  </a:cubicBezTo>
                  <a:cubicBezTo>
                    <a:pt x="1821608" y="120966"/>
                    <a:pt x="1824736" y="123224"/>
                    <a:pt x="1828273" y="124606"/>
                  </a:cubicBezTo>
                  <a:cubicBezTo>
                    <a:pt x="1832639" y="126242"/>
                    <a:pt x="1837281" y="127017"/>
                    <a:pt x="1841942" y="126888"/>
                  </a:cubicBezTo>
                  <a:cubicBezTo>
                    <a:pt x="1845763" y="126931"/>
                    <a:pt x="1849579" y="126582"/>
                    <a:pt x="1853328" y="125847"/>
                  </a:cubicBezTo>
                  <a:cubicBezTo>
                    <a:pt x="1856254" y="125259"/>
                    <a:pt x="1859138" y="124480"/>
                    <a:pt x="1861961" y="123515"/>
                  </a:cubicBezTo>
                  <a:cubicBezTo>
                    <a:pt x="1864392" y="122647"/>
                    <a:pt x="1866389" y="121865"/>
                    <a:pt x="1867952" y="121171"/>
                  </a:cubicBezTo>
                  <a:cubicBezTo>
                    <a:pt x="1869059" y="120604"/>
                    <a:pt x="1870262" y="120251"/>
                    <a:pt x="1871500" y="120129"/>
                  </a:cubicBezTo>
                  <a:cubicBezTo>
                    <a:pt x="1871942" y="120126"/>
                    <a:pt x="1872375" y="120247"/>
                    <a:pt x="1872752" y="120477"/>
                  </a:cubicBezTo>
                  <a:cubicBezTo>
                    <a:pt x="1873131" y="120732"/>
                    <a:pt x="1873425" y="121095"/>
                    <a:pt x="1873596" y="121518"/>
                  </a:cubicBezTo>
                  <a:cubicBezTo>
                    <a:pt x="1873832" y="122144"/>
                    <a:pt x="1873982" y="122799"/>
                    <a:pt x="1874042" y="123465"/>
                  </a:cubicBezTo>
                  <a:cubicBezTo>
                    <a:pt x="1874156" y="124470"/>
                    <a:pt x="1874210" y="125481"/>
                    <a:pt x="1874204" y="126492"/>
                  </a:cubicBezTo>
                  <a:cubicBezTo>
                    <a:pt x="1874204" y="127348"/>
                    <a:pt x="1874166" y="128105"/>
                    <a:pt x="1874104" y="128724"/>
                  </a:cubicBezTo>
                  <a:cubicBezTo>
                    <a:pt x="1874030" y="129357"/>
                    <a:pt x="1873956" y="129915"/>
                    <a:pt x="1873856" y="130411"/>
                  </a:cubicBezTo>
                  <a:cubicBezTo>
                    <a:pt x="1873763" y="130887"/>
                    <a:pt x="1873590" y="131344"/>
                    <a:pt x="1873349" y="131763"/>
                  </a:cubicBezTo>
                  <a:cubicBezTo>
                    <a:pt x="1873104" y="132183"/>
                    <a:pt x="1872804" y="132567"/>
                    <a:pt x="1872455" y="132904"/>
                  </a:cubicBezTo>
                  <a:cubicBezTo>
                    <a:pt x="1871459" y="133632"/>
                    <a:pt x="1870376" y="134231"/>
                    <a:pt x="1869231" y="134691"/>
                  </a:cubicBezTo>
                  <a:cubicBezTo>
                    <a:pt x="1866979" y="135684"/>
                    <a:pt x="1864652" y="136497"/>
                    <a:pt x="1862272" y="137122"/>
                  </a:cubicBezTo>
                  <a:cubicBezTo>
                    <a:pt x="1859018" y="138009"/>
                    <a:pt x="1855718" y="138722"/>
                    <a:pt x="1852387" y="139256"/>
                  </a:cubicBezTo>
                  <a:cubicBezTo>
                    <a:pt x="1848430" y="139903"/>
                    <a:pt x="1844427" y="140218"/>
                    <a:pt x="1840417" y="140198"/>
                  </a:cubicBezTo>
                  <a:cubicBezTo>
                    <a:pt x="1833844" y="140330"/>
                    <a:pt x="1827300" y="139288"/>
                    <a:pt x="1821092" y="137122"/>
                  </a:cubicBezTo>
                  <a:cubicBezTo>
                    <a:pt x="1815782" y="135217"/>
                    <a:pt x="1810997" y="132085"/>
                    <a:pt x="1807126" y="127981"/>
                  </a:cubicBezTo>
                  <a:cubicBezTo>
                    <a:pt x="1803170" y="123619"/>
                    <a:pt x="1800249" y="118421"/>
                    <a:pt x="1798580" y="112774"/>
                  </a:cubicBezTo>
                  <a:cubicBezTo>
                    <a:pt x="1796546" y="105875"/>
                    <a:pt x="1795575" y="98706"/>
                    <a:pt x="1795702" y="91514"/>
                  </a:cubicBezTo>
                  <a:cubicBezTo>
                    <a:pt x="1795605" y="84496"/>
                    <a:pt x="1796609" y="77507"/>
                    <a:pt x="1798679" y="70800"/>
                  </a:cubicBezTo>
                  <a:cubicBezTo>
                    <a:pt x="1800452" y="65068"/>
                    <a:pt x="1803377" y="59758"/>
                    <a:pt x="1807275" y="55197"/>
                  </a:cubicBezTo>
                  <a:cubicBezTo>
                    <a:pt x="1811000" y="50938"/>
                    <a:pt x="1815638" y="47576"/>
                    <a:pt x="1820844" y="45361"/>
                  </a:cubicBezTo>
                  <a:cubicBezTo>
                    <a:pt x="1826476" y="43012"/>
                    <a:pt x="1832530" y="41847"/>
                    <a:pt x="1838631" y="41937"/>
                  </a:cubicBezTo>
                  <a:cubicBezTo>
                    <a:pt x="1844782" y="41770"/>
                    <a:pt x="1850897" y="42920"/>
                    <a:pt x="1856567" y="45311"/>
                  </a:cubicBezTo>
                  <a:cubicBezTo>
                    <a:pt x="1861256" y="47385"/>
                    <a:pt x="1865416" y="50494"/>
                    <a:pt x="1868734" y="54403"/>
                  </a:cubicBezTo>
                  <a:cubicBezTo>
                    <a:pt x="1871980" y="58339"/>
                    <a:pt x="1874367" y="62910"/>
                    <a:pt x="1875742" y="67823"/>
                  </a:cubicBezTo>
                  <a:cubicBezTo>
                    <a:pt x="1877260" y="73169"/>
                    <a:pt x="1878012" y="78702"/>
                    <a:pt x="1877975" y="84259"/>
                  </a:cubicBezTo>
                  <a:close/>
                  <a:moveTo>
                    <a:pt x="1861478" y="82372"/>
                  </a:moveTo>
                  <a:cubicBezTo>
                    <a:pt x="1862088" y="75143"/>
                    <a:pt x="1860047" y="67939"/>
                    <a:pt x="1855735" y="62105"/>
                  </a:cubicBezTo>
                  <a:cubicBezTo>
                    <a:pt x="1851223" y="56994"/>
                    <a:pt x="1844588" y="54275"/>
                    <a:pt x="1837787" y="54749"/>
                  </a:cubicBezTo>
                  <a:cubicBezTo>
                    <a:pt x="1834094" y="54672"/>
                    <a:pt x="1830434" y="55453"/>
                    <a:pt x="1827095" y="57032"/>
                  </a:cubicBezTo>
                  <a:cubicBezTo>
                    <a:pt x="1824121" y="58476"/>
                    <a:pt x="1821494" y="60545"/>
                    <a:pt x="1819392" y="63097"/>
                  </a:cubicBezTo>
                  <a:cubicBezTo>
                    <a:pt x="1817267" y="65710"/>
                    <a:pt x="1815640" y="68690"/>
                    <a:pt x="1814592" y="71891"/>
                  </a:cubicBezTo>
                  <a:cubicBezTo>
                    <a:pt x="1813457" y="75275"/>
                    <a:pt x="1812818" y="78805"/>
                    <a:pt x="1812694" y="82372"/>
                  </a:cubicBezTo>
                  <a:close/>
                </a:path>
              </a:pathLst>
            </a:custGeom>
            <a:solidFill>
              <a:srgbClr val="005286"/>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92" name="Vrije vorm 891">
              <a:extLst>
                <a:ext uri="{FF2B5EF4-FFF2-40B4-BE49-F238E27FC236}">
                  <a16:creationId xmlns:a16="http://schemas.microsoft.com/office/drawing/2014/main" id="{F85DEF0A-F645-AC7D-F468-0BE6A953949F}"/>
                </a:ext>
              </a:extLst>
            </p:cNvPr>
            <p:cNvSpPr/>
            <p:nvPr/>
          </p:nvSpPr>
          <p:spPr>
            <a:xfrm flipH="1">
              <a:off x="3055782" y="3429011"/>
              <a:ext cx="490842" cy="560429"/>
            </a:xfrm>
            <a:custGeom>
              <a:avLst/>
              <a:gdLst>
                <a:gd name="connsiteX0" fmla="*/ 490906 w 490906"/>
                <a:gd name="connsiteY0" fmla="*/ 315018 h 560502"/>
                <a:gd name="connsiteX1" fmla="*/ 245384 w 490906"/>
                <a:gd name="connsiteY1" fmla="*/ 560402 h 560502"/>
                <a:gd name="connsiteX2" fmla="*/ 0 w 490906"/>
                <a:gd name="connsiteY2" fmla="*/ 314881 h 560502"/>
                <a:gd name="connsiteX3" fmla="*/ 56394 w 490906"/>
                <a:gd name="connsiteY3" fmla="*/ 158411 h 560502"/>
                <a:gd name="connsiteX4" fmla="*/ 53600 w 490906"/>
                <a:gd name="connsiteY4" fmla="*/ 155744 h 560502"/>
                <a:gd name="connsiteX5" fmla="*/ 56012 w 490906"/>
                <a:gd name="connsiteY5" fmla="*/ 127930 h 560502"/>
                <a:gd name="connsiteX6" fmla="*/ 56015 w 490906"/>
                <a:gd name="connsiteY6" fmla="*/ 127928 h 560502"/>
                <a:gd name="connsiteX7" fmla="*/ 106566 w 490906"/>
                <a:gd name="connsiteY7" fmla="*/ 85252 h 560502"/>
                <a:gd name="connsiteX8" fmla="*/ 134097 w 490906"/>
                <a:gd name="connsiteY8" fmla="*/ 87052 h 560502"/>
                <a:gd name="connsiteX9" fmla="*/ 138066 w 490906"/>
                <a:gd name="connsiteY9" fmla="*/ 94143 h 560502"/>
                <a:gd name="connsiteX10" fmla="*/ 205891 w 490906"/>
                <a:gd name="connsiteY10" fmla="*/ 72678 h 560502"/>
                <a:gd name="connsiteX11" fmla="*/ 205890 w 490906"/>
                <a:gd name="connsiteY11" fmla="*/ 62644 h 560502"/>
                <a:gd name="connsiteX12" fmla="*/ 178836 w 490906"/>
                <a:gd name="connsiteY12" fmla="*/ 62644 h 560502"/>
                <a:gd name="connsiteX13" fmla="*/ 159022 w 490906"/>
                <a:gd name="connsiteY13" fmla="*/ 42830 h 560502"/>
                <a:gd name="connsiteX14" fmla="*/ 178836 w 490906"/>
                <a:gd name="connsiteY14" fmla="*/ 23016 h 560502"/>
                <a:gd name="connsiteX15" fmla="*/ 186584 w 490906"/>
                <a:gd name="connsiteY15" fmla="*/ 23016 h 560502"/>
                <a:gd name="connsiteX16" fmla="*/ 186331 w 490906"/>
                <a:gd name="connsiteY16" fmla="*/ 19714 h 560502"/>
                <a:gd name="connsiteX17" fmla="*/ 206033 w 490906"/>
                <a:gd name="connsiteY17" fmla="*/ -100 h 560502"/>
                <a:gd name="connsiteX18" fmla="*/ 206144 w 490906"/>
                <a:gd name="connsiteY18" fmla="*/ -100 h 560502"/>
                <a:gd name="connsiteX19" fmla="*/ 284766 w 490906"/>
                <a:gd name="connsiteY19" fmla="*/ -100 h 560502"/>
                <a:gd name="connsiteX20" fmla="*/ 304579 w 490906"/>
                <a:gd name="connsiteY20" fmla="*/ 19604 h 560502"/>
                <a:gd name="connsiteX21" fmla="*/ 304579 w 490906"/>
                <a:gd name="connsiteY21" fmla="*/ 19714 h 560502"/>
                <a:gd name="connsiteX22" fmla="*/ 304325 w 490906"/>
                <a:gd name="connsiteY22" fmla="*/ 23016 h 560502"/>
                <a:gd name="connsiteX23" fmla="*/ 312073 w 490906"/>
                <a:gd name="connsiteY23" fmla="*/ 23016 h 560502"/>
                <a:gd name="connsiteX24" fmla="*/ 331887 w 490906"/>
                <a:gd name="connsiteY24" fmla="*/ 42830 h 560502"/>
                <a:gd name="connsiteX25" fmla="*/ 312073 w 490906"/>
                <a:gd name="connsiteY25" fmla="*/ 62644 h 560502"/>
                <a:gd name="connsiteX26" fmla="*/ 285019 w 490906"/>
                <a:gd name="connsiteY26" fmla="*/ 62644 h 560502"/>
                <a:gd name="connsiteX27" fmla="*/ 285019 w 490906"/>
                <a:gd name="connsiteY27" fmla="*/ 72678 h 560502"/>
                <a:gd name="connsiteX28" fmla="*/ 350557 w 490906"/>
                <a:gd name="connsiteY28" fmla="*/ 93000 h 560502"/>
                <a:gd name="connsiteX29" fmla="*/ 353225 w 490906"/>
                <a:gd name="connsiteY29" fmla="*/ 88809 h 560502"/>
                <a:gd name="connsiteX30" fmla="*/ 381167 w 490906"/>
                <a:gd name="connsiteY30" fmla="*/ 86523 h 560502"/>
                <a:gd name="connsiteX31" fmla="*/ 431718 w 490906"/>
                <a:gd name="connsiteY31" fmla="*/ 129199 h 560502"/>
                <a:gd name="connsiteX32" fmla="*/ 434132 w 490906"/>
                <a:gd name="connsiteY32" fmla="*/ 157142 h 560502"/>
                <a:gd name="connsiteX33" fmla="*/ 433752 w 490906"/>
                <a:gd name="connsiteY33" fmla="*/ 157523 h 560502"/>
                <a:gd name="connsiteX34" fmla="*/ 490906 w 490906"/>
                <a:gd name="connsiteY34" fmla="*/ 315018 h 56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0906" h="560502">
                  <a:moveTo>
                    <a:pt x="490906" y="315018"/>
                  </a:moveTo>
                  <a:cubicBezTo>
                    <a:pt x="490868" y="450578"/>
                    <a:pt x="380944" y="560440"/>
                    <a:pt x="245384" y="560402"/>
                  </a:cubicBezTo>
                  <a:cubicBezTo>
                    <a:pt x="109824" y="560364"/>
                    <a:pt x="-37" y="450440"/>
                    <a:pt x="0" y="314881"/>
                  </a:cubicBezTo>
                  <a:cubicBezTo>
                    <a:pt x="16" y="257751"/>
                    <a:pt x="19960" y="202416"/>
                    <a:pt x="56394" y="158411"/>
                  </a:cubicBezTo>
                  <a:cubicBezTo>
                    <a:pt x="55372" y="157623"/>
                    <a:pt x="54435" y="156729"/>
                    <a:pt x="53600" y="155744"/>
                  </a:cubicBezTo>
                  <a:cubicBezTo>
                    <a:pt x="46586" y="147398"/>
                    <a:pt x="47665" y="134945"/>
                    <a:pt x="56012" y="127930"/>
                  </a:cubicBezTo>
                  <a:cubicBezTo>
                    <a:pt x="56013" y="127930"/>
                    <a:pt x="56014" y="127929"/>
                    <a:pt x="56015" y="127928"/>
                  </a:cubicBezTo>
                  <a:lnTo>
                    <a:pt x="106566" y="85252"/>
                  </a:lnTo>
                  <a:cubicBezTo>
                    <a:pt x="114666" y="78147"/>
                    <a:pt x="126991" y="78953"/>
                    <a:pt x="134097" y="87052"/>
                  </a:cubicBezTo>
                  <a:cubicBezTo>
                    <a:pt x="135903" y="89111"/>
                    <a:pt x="137255" y="91527"/>
                    <a:pt x="138066" y="94143"/>
                  </a:cubicBezTo>
                  <a:cubicBezTo>
                    <a:pt x="159507" y="83719"/>
                    <a:pt x="182356" y="76488"/>
                    <a:pt x="205891" y="72678"/>
                  </a:cubicBezTo>
                  <a:lnTo>
                    <a:pt x="205890" y="62644"/>
                  </a:lnTo>
                  <a:lnTo>
                    <a:pt x="178836" y="62644"/>
                  </a:lnTo>
                  <a:cubicBezTo>
                    <a:pt x="167893" y="62644"/>
                    <a:pt x="159022" y="53773"/>
                    <a:pt x="159022" y="42830"/>
                  </a:cubicBezTo>
                  <a:cubicBezTo>
                    <a:pt x="159022" y="31887"/>
                    <a:pt x="167893" y="23016"/>
                    <a:pt x="178836" y="23016"/>
                  </a:cubicBezTo>
                  <a:lnTo>
                    <a:pt x="186584" y="23016"/>
                  </a:lnTo>
                  <a:cubicBezTo>
                    <a:pt x="186436" y="21921"/>
                    <a:pt x="186352" y="20818"/>
                    <a:pt x="186331" y="19714"/>
                  </a:cubicBezTo>
                  <a:cubicBezTo>
                    <a:pt x="186300" y="8802"/>
                    <a:pt x="195120" y="-69"/>
                    <a:pt x="206033" y="-100"/>
                  </a:cubicBezTo>
                  <a:cubicBezTo>
                    <a:pt x="206070" y="-100"/>
                    <a:pt x="206107" y="-100"/>
                    <a:pt x="206144" y="-100"/>
                  </a:cubicBezTo>
                  <a:lnTo>
                    <a:pt x="284766" y="-100"/>
                  </a:lnTo>
                  <a:cubicBezTo>
                    <a:pt x="295679" y="-130"/>
                    <a:pt x="304549" y="8691"/>
                    <a:pt x="304579" y="19604"/>
                  </a:cubicBezTo>
                  <a:cubicBezTo>
                    <a:pt x="304579" y="19641"/>
                    <a:pt x="304579" y="19677"/>
                    <a:pt x="304579" y="19714"/>
                  </a:cubicBezTo>
                  <a:cubicBezTo>
                    <a:pt x="304557" y="20819"/>
                    <a:pt x="304473" y="21921"/>
                    <a:pt x="304325" y="23016"/>
                  </a:cubicBezTo>
                  <a:lnTo>
                    <a:pt x="312073" y="23016"/>
                  </a:lnTo>
                  <a:cubicBezTo>
                    <a:pt x="323016" y="23016"/>
                    <a:pt x="331887" y="31887"/>
                    <a:pt x="331887" y="42830"/>
                  </a:cubicBezTo>
                  <a:cubicBezTo>
                    <a:pt x="331887" y="53773"/>
                    <a:pt x="323016" y="62644"/>
                    <a:pt x="312073" y="62644"/>
                  </a:cubicBezTo>
                  <a:lnTo>
                    <a:pt x="285019" y="62644"/>
                  </a:lnTo>
                  <a:lnTo>
                    <a:pt x="285019" y="72678"/>
                  </a:lnTo>
                  <a:cubicBezTo>
                    <a:pt x="307717" y="76318"/>
                    <a:pt x="329783" y="83160"/>
                    <a:pt x="350557" y="93000"/>
                  </a:cubicBezTo>
                  <a:cubicBezTo>
                    <a:pt x="351202" y="91462"/>
                    <a:pt x="352104" y="90044"/>
                    <a:pt x="353225" y="88809"/>
                  </a:cubicBezTo>
                  <a:cubicBezTo>
                    <a:pt x="360325" y="80492"/>
                    <a:pt x="372809" y="79470"/>
                    <a:pt x="381167" y="86523"/>
                  </a:cubicBezTo>
                  <a:lnTo>
                    <a:pt x="431718" y="129199"/>
                  </a:lnTo>
                  <a:cubicBezTo>
                    <a:pt x="440075" y="136262"/>
                    <a:pt x="441153" y="148750"/>
                    <a:pt x="434132" y="157142"/>
                  </a:cubicBezTo>
                  <a:lnTo>
                    <a:pt x="433752" y="157523"/>
                  </a:lnTo>
                  <a:cubicBezTo>
                    <a:pt x="470753" y="201654"/>
                    <a:pt x="490992" y="257428"/>
                    <a:pt x="490906" y="315018"/>
                  </a:cubicBezTo>
                  <a:close/>
                </a:path>
              </a:pathLst>
            </a:custGeom>
            <a:solidFill>
              <a:srgbClr val="00A9B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93" name="Vrije vorm 892">
              <a:extLst>
                <a:ext uri="{FF2B5EF4-FFF2-40B4-BE49-F238E27FC236}">
                  <a16:creationId xmlns:a16="http://schemas.microsoft.com/office/drawing/2014/main" id="{F3DE9C11-F595-7BD5-82FD-3DB4EAAB1AE7}"/>
                </a:ext>
              </a:extLst>
            </p:cNvPr>
            <p:cNvSpPr/>
            <p:nvPr/>
          </p:nvSpPr>
          <p:spPr>
            <a:xfrm flipH="1">
              <a:off x="3082796" y="3525644"/>
              <a:ext cx="436793" cy="43679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94" name="Vrije vorm 893">
              <a:extLst>
                <a:ext uri="{FF2B5EF4-FFF2-40B4-BE49-F238E27FC236}">
                  <a16:creationId xmlns:a16="http://schemas.microsoft.com/office/drawing/2014/main" id="{3DBBA1CB-8668-291E-6B9B-709EFED14626}"/>
                </a:ext>
              </a:extLst>
            </p:cNvPr>
            <p:cNvSpPr/>
            <p:nvPr/>
          </p:nvSpPr>
          <p:spPr>
            <a:xfrm flipH="1">
              <a:off x="3114244" y="3557092"/>
              <a:ext cx="373897" cy="373897"/>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rgbClr val="AEDD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95" name="Vrije vorm 894">
              <a:extLst>
                <a:ext uri="{FF2B5EF4-FFF2-40B4-BE49-F238E27FC236}">
                  <a16:creationId xmlns:a16="http://schemas.microsoft.com/office/drawing/2014/main" id="{99ADD506-EF0C-3549-A865-1C91E68BD63C}"/>
                </a:ext>
              </a:extLst>
            </p:cNvPr>
            <p:cNvSpPr/>
            <p:nvPr/>
          </p:nvSpPr>
          <p:spPr>
            <a:xfrm flipH="1">
              <a:off x="3139623" y="3582471"/>
              <a:ext cx="323140" cy="323140"/>
            </a:xfrm>
            <a:custGeom>
              <a:avLst/>
              <a:gdLst>
                <a:gd name="connsiteX0" fmla="*/ 323183 w 323182"/>
                <a:gd name="connsiteY0" fmla="*/ 161591 h 323182"/>
                <a:gd name="connsiteX1" fmla="*/ 161591 w 323182"/>
                <a:gd name="connsiteY1" fmla="*/ 323183 h 323182"/>
                <a:gd name="connsiteX2" fmla="*/ 0 w 323182"/>
                <a:gd name="connsiteY2" fmla="*/ 161591 h 323182"/>
                <a:gd name="connsiteX3" fmla="*/ 161591 w 323182"/>
                <a:gd name="connsiteY3" fmla="*/ 0 h 323182"/>
                <a:gd name="connsiteX4" fmla="*/ 323183 w 323182"/>
                <a:gd name="connsiteY4" fmla="*/ 161591 h 32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82" h="323182">
                  <a:moveTo>
                    <a:pt x="323183" y="161591"/>
                  </a:moveTo>
                  <a:cubicBezTo>
                    <a:pt x="323183" y="250836"/>
                    <a:pt x="250836" y="323183"/>
                    <a:pt x="161591" y="323183"/>
                  </a:cubicBezTo>
                  <a:cubicBezTo>
                    <a:pt x="72347" y="323183"/>
                    <a:pt x="0" y="250836"/>
                    <a:pt x="0" y="161591"/>
                  </a:cubicBezTo>
                  <a:cubicBezTo>
                    <a:pt x="0" y="72347"/>
                    <a:pt x="72347" y="0"/>
                    <a:pt x="161591" y="0"/>
                  </a:cubicBezTo>
                  <a:cubicBezTo>
                    <a:pt x="250836" y="0"/>
                    <a:pt x="323183" y="72347"/>
                    <a:pt x="323183" y="161591"/>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97" name="Vrije vorm 896">
              <a:extLst>
                <a:ext uri="{FF2B5EF4-FFF2-40B4-BE49-F238E27FC236}">
                  <a16:creationId xmlns:a16="http://schemas.microsoft.com/office/drawing/2014/main" id="{59E91C9E-619E-8551-C42D-A56B89620045}"/>
                </a:ext>
              </a:extLst>
            </p:cNvPr>
            <p:cNvSpPr/>
            <p:nvPr/>
          </p:nvSpPr>
          <p:spPr>
            <a:xfrm flipH="1">
              <a:off x="3280820" y="3700402"/>
              <a:ext cx="3555" cy="9905"/>
            </a:xfrm>
            <a:custGeom>
              <a:avLst/>
              <a:gdLst>
                <a:gd name="connsiteX0" fmla="*/ 3555 w 3555"/>
                <a:gd name="connsiteY0" fmla="*/ -100 h 9906"/>
                <a:gd name="connsiteX1" fmla="*/ 0 w 3555"/>
                <a:gd name="connsiteY1" fmla="*/ 9807 h 9906"/>
                <a:gd name="connsiteX2" fmla="*/ 3555 w 3555"/>
                <a:gd name="connsiteY2" fmla="*/ -100 h 9906"/>
              </a:gdLst>
              <a:ahLst/>
              <a:cxnLst>
                <a:cxn ang="0">
                  <a:pos x="connsiteX0" y="connsiteY0"/>
                </a:cxn>
                <a:cxn ang="0">
                  <a:pos x="connsiteX1" y="connsiteY1"/>
                </a:cxn>
                <a:cxn ang="0">
                  <a:pos x="connsiteX2" y="connsiteY2"/>
                </a:cxn>
              </a:cxnLst>
              <a:rect l="l" t="t" r="r" b="b"/>
              <a:pathLst>
                <a:path w="3555" h="9906">
                  <a:moveTo>
                    <a:pt x="3555" y="-100"/>
                  </a:moveTo>
                  <a:cubicBezTo>
                    <a:pt x="2967" y="3386"/>
                    <a:pt x="1763" y="6741"/>
                    <a:pt x="0" y="9807"/>
                  </a:cubicBezTo>
                  <a:cubicBezTo>
                    <a:pt x="1798" y="6757"/>
                    <a:pt x="3004" y="3396"/>
                    <a:pt x="3555" y="-100"/>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7" name="Groep 6">
              <a:extLst>
                <a:ext uri="{FF2B5EF4-FFF2-40B4-BE49-F238E27FC236}">
                  <a16:creationId xmlns:a16="http://schemas.microsoft.com/office/drawing/2014/main" id="{DC7FB11A-9D3C-AE6D-3DBB-9FA408F32F0F}"/>
                </a:ext>
              </a:extLst>
            </p:cNvPr>
            <p:cNvGrpSpPr/>
            <p:nvPr/>
          </p:nvGrpSpPr>
          <p:grpSpPr>
            <a:xfrm flipH="1">
              <a:off x="3199517" y="3656098"/>
              <a:ext cx="191780" cy="181309"/>
              <a:chOff x="3199517" y="2245997"/>
              <a:chExt cx="191780" cy="181309"/>
            </a:xfrm>
          </p:grpSpPr>
          <p:sp>
            <p:nvSpPr>
              <p:cNvPr id="8" name="Vrije vorm 7">
                <a:extLst>
                  <a:ext uri="{FF2B5EF4-FFF2-40B4-BE49-F238E27FC236}">
                    <a16:creationId xmlns:a16="http://schemas.microsoft.com/office/drawing/2014/main" id="{5BCD11CE-52EF-CE6D-D23A-1A1C7F80DA7F}"/>
                  </a:ext>
                </a:extLst>
              </p:cNvPr>
              <p:cNvSpPr/>
              <p:nvPr/>
            </p:nvSpPr>
            <p:spPr>
              <a:xfrm flipH="1">
                <a:off x="3260657" y="2245997"/>
                <a:ext cx="130640" cy="139152"/>
              </a:xfrm>
              <a:custGeom>
                <a:avLst/>
                <a:gdLst>
                  <a:gd name="connsiteX0" fmla="*/ 117478 w 130657"/>
                  <a:gd name="connsiteY0" fmla="*/ 9131 h 139170"/>
                  <a:gd name="connsiteX1" fmla="*/ 64076 w 130657"/>
                  <a:gd name="connsiteY1" fmla="*/ 12986 h 139170"/>
                  <a:gd name="connsiteX2" fmla="*/ 64004 w 130657"/>
                  <a:gd name="connsiteY2" fmla="*/ 13068 h 139170"/>
                  <a:gd name="connsiteX3" fmla="*/ 36571 w 130657"/>
                  <a:gd name="connsiteY3" fmla="*/ 44694 h 139170"/>
                  <a:gd name="connsiteX4" fmla="*/ 36444 w 130657"/>
                  <a:gd name="connsiteY4" fmla="*/ 44948 h 139170"/>
                  <a:gd name="connsiteX5" fmla="*/ 9263 w 130657"/>
                  <a:gd name="connsiteY5" fmla="*/ 76320 h 139170"/>
                  <a:gd name="connsiteX6" fmla="*/ 13083 w 130657"/>
                  <a:gd name="connsiteY6" fmla="*/ 129802 h 139170"/>
                  <a:gd name="connsiteX7" fmla="*/ 37841 w 130657"/>
                  <a:gd name="connsiteY7" fmla="*/ 139065 h 139170"/>
                  <a:gd name="connsiteX8" fmla="*/ 40762 w 130657"/>
                  <a:gd name="connsiteY8" fmla="*/ 138938 h 139170"/>
                  <a:gd name="connsiteX9" fmla="*/ 66673 w 130657"/>
                  <a:gd name="connsiteY9" fmla="*/ 125982 h 139170"/>
                  <a:gd name="connsiteX10" fmla="*/ 93981 w 130657"/>
                  <a:gd name="connsiteY10" fmla="*/ 94356 h 139170"/>
                  <a:gd name="connsiteX11" fmla="*/ 121414 w 130657"/>
                  <a:gd name="connsiteY11" fmla="*/ 62730 h 139170"/>
                  <a:gd name="connsiteX12" fmla="*/ 117508 w 130657"/>
                  <a:gd name="connsiteY12" fmla="*/ 9157 h 139170"/>
                  <a:gd name="connsiteX13" fmla="*/ 117478 w 130657"/>
                  <a:gd name="connsiteY13" fmla="*/ 9131 h 139170"/>
                  <a:gd name="connsiteX14" fmla="*/ 60448 w 130657"/>
                  <a:gd name="connsiteY14" fmla="*/ 120521 h 139170"/>
                  <a:gd name="connsiteX15" fmla="*/ 18535 w 130657"/>
                  <a:gd name="connsiteY15" fmla="*/ 123569 h 139170"/>
                  <a:gd name="connsiteX16" fmla="*/ 15487 w 130657"/>
                  <a:gd name="connsiteY16" fmla="*/ 81782 h 139170"/>
                  <a:gd name="connsiteX17" fmla="*/ 40255 w 130657"/>
                  <a:gd name="connsiteY17" fmla="*/ 53204 h 139170"/>
                  <a:gd name="connsiteX18" fmla="*/ 85089 w 130657"/>
                  <a:gd name="connsiteY18" fmla="*/ 92070 h 139170"/>
                  <a:gd name="connsiteX19" fmla="*/ 115064 w 130657"/>
                  <a:gd name="connsiteY19" fmla="*/ 57269 h 139170"/>
                  <a:gd name="connsiteX20" fmla="*/ 90425 w 130657"/>
                  <a:gd name="connsiteY20" fmla="*/ 85719 h 139170"/>
                  <a:gd name="connsiteX21" fmla="*/ 45589 w 130657"/>
                  <a:gd name="connsiteY21" fmla="*/ 46981 h 139170"/>
                  <a:gd name="connsiteX22" fmla="*/ 70229 w 130657"/>
                  <a:gd name="connsiteY22" fmla="*/ 18530 h 139170"/>
                  <a:gd name="connsiteX23" fmla="*/ 92710 w 130657"/>
                  <a:gd name="connsiteY23" fmla="*/ 8242 h 139170"/>
                  <a:gd name="connsiteX24" fmla="*/ 112143 w 130657"/>
                  <a:gd name="connsiteY24" fmla="*/ 15482 h 139170"/>
                  <a:gd name="connsiteX25" fmla="*/ 115233 w 130657"/>
                  <a:gd name="connsiteY25" fmla="*/ 57075 h 139170"/>
                  <a:gd name="connsiteX26" fmla="*/ 115064 w 130657"/>
                  <a:gd name="connsiteY26" fmla="*/ 57269 h 13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657" h="139170">
                    <a:moveTo>
                      <a:pt x="117478" y="9131"/>
                    </a:moveTo>
                    <a:cubicBezTo>
                      <a:pt x="101666" y="-4551"/>
                      <a:pt x="77757" y="-2825"/>
                      <a:pt x="64076" y="12986"/>
                    </a:cubicBezTo>
                    <a:cubicBezTo>
                      <a:pt x="64052" y="13013"/>
                      <a:pt x="64028" y="13041"/>
                      <a:pt x="64004" y="13068"/>
                    </a:cubicBezTo>
                    <a:lnTo>
                      <a:pt x="36571" y="44694"/>
                    </a:lnTo>
                    <a:cubicBezTo>
                      <a:pt x="36571" y="44821"/>
                      <a:pt x="36444" y="44821"/>
                      <a:pt x="36444" y="44948"/>
                    </a:cubicBezTo>
                    <a:lnTo>
                      <a:pt x="9263" y="76320"/>
                    </a:lnTo>
                    <a:cubicBezTo>
                      <a:pt x="-4450" y="92144"/>
                      <a:pt x="-2740" y="116088"/>
                      <a:pt x="13083" y="129802"/>
                    </a:cubicBezTo>
                    <a:cubicBezTo>
                      <a:pt x="19958" y="135760"/>
                      <a:pt x="28745" y="139047"/>
                      <a:pt x="37841" y="139065"/>
                    </a:cubicBezTo>
                    <a:cubicBezTo>
                      <a:pt x="38816" y="139086"/>
                      <a:pt x="39792" y="139043"/>
                      <a:pt x="40762" y="138938"/>
                    </a:cubicBezTo>
                    <a:cubicBezTo>
                      <a:pt x="50789" y="138275"/>
                      <a:pt x="60127" y="133606"/>
                      <a:pt x="66673" y="125982"/>
                    </a:cubicBezTo>
                    <a:lnTo>
                      <a:pt x="93981" y="94356"/>
                    </a:lnTo>
                    <a:lnTo>
                      <a:pt x="121414" y="62730"/>
                    </a:lnTo>
                    <a:cubicBezTo>
                      <a:pt x="135129" y="46858"/>
                      <a:pt x="133380" y="22872"/>
                      <a:pt x="117508" y="9157"/>
                    </a:cubicBezTo>
                    <a:cubicBezTo>
                      <a:pt x="117498" y="9148"/>
                      <a:pt x="117488" y="9140"/>
                      <a:pt x="117478" y="9131"/>
                    </a:cubicBezTo>
                    <a:close/>
                    <a:moveTo>
                      <a:pt x="60448" y="120521"/>
                    </a:moveTo>
                    <a:cubicBezTo>
                      <a:pt x="49688" y="132881"/>
                      <a:pt x="30970" y="134243"/>
                      <a:pt x="18535" y="123569"/>
                    </a:cubicBezTo>
                    <a:cubicBezTo>
                      <a:pt x="6183" y="112857"/>
                      <a:pt x="4821" y="94173"/>
                      <a:pt x="15487" y="81782"/>
                    </a:cubicBezTo>
                    <a:lnTo>
                      <a:pt x="40255" y="53204"/>
                    </a:lnTo>
                    <a:lnTo>
                      <a:pt x="85089" y="92070"/>
                    </a:lnTo>
                    <a:close/>
                    <a:moveTo>
                      <a:pt x="115064" y="57269"/>
                    </a:moveTo>
                    <a:lnTo>
                      <a:pt x="90425" y="85719"/>
                    </a:lnTo>
                    <a:lnTo>
                      <a:pt x="45589" y="46981"/>
                    </a:lnTo>
                    <a:lnTo>
                      <a:pt x="70229" y="18530"/>
                    </a:lnTo>
                    <a:cubicBezTo>
                      <a:pt x="75837" y="11952"/>
                      <a:pt x="84065" y="8186"/>
                      <a:pt x="92710" y="8242"/>
                    </a:cubicBezTo>
                    <a:cubicBezTo>
                      <a:pt x="99846" y="8249"/>
                      <a:pt x="106742" y="10818"/>
                      <a:pt x="112143" y="15482"/>
                    </a:cubicBezTo>
                    <a:cubicBezTo>
                      <a:pt x="124482" y="26114"/>
                      <a:pt x="125865" y="44737"/>
                      <a:pt x="115233" y="57075"/>
                    </a:cubicBezTo>
                    <a:cubicBezTo>
                      <a:pt x="115177" y="57140"/>
                      <a:pt x="115121" y="57204"/>
                      <a:pt x="115064" y="57269"/>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 name="Vrije vorm 8">
                <a:extLst>
                  <a:ext uri="{FF2B5EF4-FFF2-40B4-BE49-F238E27FC236}">
                    <a16:creationId xmlns:a16="http://schemas.microsoft.com/office/drawing/2014/main" id="{73E2A1DF-C2FB-3B66-0FCF-54C1D1751DAA}"/>
                  </a:ext>
                </a:extLst>
              </p:cNvPr>
              <p:cNvSpPr/>
              <p:nvPr/>
            </p:nvSpPr>
            <p:spPr>
              <a:xfrm flipH="1">
                <a:off x="3199517" y="2290514"/>
                <a:ext cx="136793" cy="136792"/>
              </a:xfrm>
              <a:custGeom>
                <a:avLst/>
                <a:gdLst>
                  <a:gd name="connsiteX0" fmla="*/ 136811 w 136811"/>
                  <a:gd name="connsiteY0" fmla="*/ 68405 h 136810"/>
                  <a:gd name="connsiteX1" fmla="*/ 68405 w 136811"/>
                  <a:gd name="connsiteY1" fmla="*/ 136811 h 136810"/>
                  <a:gd name="connsiteX2" fmla="*/ 0 w 136811"/>
                  <a:gd name="connsiteY2" fmla="*/ 68405 h 136810"/>
                  <a:gd name="connsiteX3" fmla="*/ 68405 w 136811"/>
                  <a:gd name="connsiteY3" fmla="*/ 0 h 136810"/>
                  <a:gd name="connsiteX4" fmla="*/ 136811 w 136811"/>
                  <a:gd name="connsiteY4" fmla="*/ 68405 h 136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811" h="136810">
                    <a:moveTo>
                      <a:pt x="136811" y="68405"/>
                    </a:moveTo>
                    <a:cubicBezTo>
                      <a:pt x="136811" y="106185"/>
                      <a:pt x="106185" y="136811"/>
                      <a:pt x="68405" y="136811"/>
                    </a:cubicBezTo>
                    <a:cubicBezTo>
                      <a:pt x="30626" y="136811"/>
                      <a:pt x="0" y="106185"/>
                      <a:pt x="0" y="68405"/>
                    </a:cubicBezTo>
                    <a:cubicBezTo>
                      <a:pt x="0" y="30626"/>
                      <a:pt x="30626" y="0"/>
                      <a:pt x="68405" y="0"/>
                    </a:cubicBezTo>
                    <a:cubicBezTo>
                      <a:pt x="106184" y="0"/>
                      <a:pt x="136811" y="30626"/>
                      <a:pt x="136811" y="68405"/>
                    </a:cubicBezTo>
                    <a:close/>
                  </a:path>
                </a:pathLst>
              </a:custGeom>
              <a:solidFill>
                <a:srgbClr val="82CCD5"/>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0" name="Vrije vorm 9">
                <a:extLst>
                  <a:ext uri="{FF2B5EF4-FFF2-40B4-BE49-F238E27FC236}">
                    <a16:creationId xmlns:a16="http://schemas.microsoft.com/office/drawing/2014/main" id="{EB042B3D-6012-CB55-D412-D388999F483E}"/>
                  </a:ext>
                </a:extLst>
              </p:cNvPr>
              <p:cNvSpPr/>
              <p:nvPr/>
            </p:nvSpPr>
            <p:spPr>
              <a:xfrm flipH="1">
                <a:off x="3224600" y="2324090"/>
                <a:ext cx="58836" cy="67587"/>
              </a:xfrm>
              <a:custGeom>
                <a:avLst/>
                <a:gdLst>
                  <a:gd name="connsiteX0" fmla="*/ 0 w 58844"/>
                  <a:gd name="connsiteY0" fmla="*/ 0 h 67596"/>
                  <a:gd name="connsiteX1" fmla="*/ 571 w 58844"/>
                  <a:gd name="connsiteY1" fmla="*/ 67596 h 67596"/>
                  <a:gd name="connsiteX2" fmla="*/ 58845 w 58844"/>
                  <a:gd name="connsiteY2" fmla="*/ 33303 h 67596"/>
                  <a:gd name="connsiteX3" fmla="*/ 0 w 58844"/>
                  <a:gd name="connsiteY3" fmla="*/ 0 h 67596"/>
                </a:gdLst>
                <a:ahLst/>
                <a:cxnLst>
                  <a:cxn ang="0">
                    <a:pos x="connsiteX0" y="connsiteY0"/>
                  </a:cxn>
                  <a:cxn ang="0">
                    <a:pos x="connsiteX1" y="connsiteY1"/>
                  </a:cxn>
                  <a:cxn ang="0">
                    <a:pos x="connsiteX2" y="connsiteY2"/>
                  </a:cxn>
                  <a:cxn ang="0">
                    <a:pos x="connsiteX3" y="connsiteY3"/>
                  </a:cxn>
                </a:cxnLst>
                <a:rect l="l" t="t" r="r" b="b"/>
                <a:pathLst>
                  <a:path w="58844" h="67596">
                    <a:moveTo>
                      <a:pt x="0" y="0"/>
                    </a:moveTo>
                    <a:lnTo>
                      <a:pt x="571" y="67596"/>
                    </a:lnTo>
                    <a:lnTo>
                      <a:pt x="58845" y="33303"/>
                    </a:lnTo>
                    <a:lnTo>
                      <a:pt x="0" y="0"/>
                    </a:ln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grpSp>
        <p:nvGrpSpPr>
          <p:cNvPr id="992" name="Groep 991">
            <a:extLst>
              <a:ext uri="{FF2B5EF4-FFF2-40B4-BE49-F238E27FC236}">
                <a16:creationId xmlns:a16="http://schemas.microsoft.com/office/drawing/2014/main" id="{57F15D5D-6B00-27C1-3110-8E54802E9EB1}"/>
              </a:ext>
            </a:extLst>
          </p:cNvPr>
          <p:cNvGrpSpPr/>
          <p:nvPr/>
        </p:nvGrpSpPr>
        <p:grpSpPr>
          <a:xfrm>
            <a:off x="3772929" y="2857013"/>
            <a:ext cx="1330541" cy="3176927"/>
            <a:chOff x="4139603" y="2928198"/>
            <a:chExt cx="1330714" cy="3177340"/>
          </a:xfrm>
        </p:grpSpPr>
        <p:sp>
          <p:nvSpPr>
            <p:cNvPr id="958" name="Vrije vorm 957">
              <a:extLst>
                <a:ext uri="{FF2B5EF4-FFF2-40B4-BE49-F238E27FC236}">
                  <a16:creationId xmlns:a16="http://schemas.microsoft.com/office/drawing/2014/main" id="{6950CDAC-E94D-F230-536E-6224132CAA18}"/>
                </a:ext>
              </a:extLst>
            </p:cNvPr>
            <p:cNvSpPr/>
            <p:nvPr/>
          </p:nvSpPr>
          <p:spPr>
            <a:xfrm>
              <a:off x="4159097" y="4610439"/>
              <a:ext cx="119432" cy="216332"/>
            </a:xfrm>
            <a:custGeom>
              <a:avLst/>
              <a:gdLst>
                <a:gd name="connsiteX0" fmla="*/ 77562 w 119432"/>
                <a:gd name="connsiteY0" fmla="*/ -88 h 216332"/>
                <a:gd name="connsiteX1" fmla="*/ 104873 w 119432"/>
                <a:gd name="connsiteY1" fmla="*/ 73896 h 216332"/>
                <a:gd name="connsiteX2" fmla="*/ 108278 w 119432"/>
                <a:gd name="connsiteY2" fmla="*/ 114120 h 216332"/>
                <a:gd name="connsiteX3" fmla="*/ 119432 w 119432"/>
                <a:gd name="connsiteY3" fmla="*/ 164433 h 216332"/>
                <a:gd name="connsiteX4" fmla="*/ 103127 w 119432"/>
                <a:gd name="connsiteY4" fmla="*/ 157897 h 216332"/>
                <a:gd name="connsiteX5" fmla="*/ 86326 w 119432"/>
                <a:gd name="connsiteY5" fmla="*/ 122415 h 216332"/>
                <a:gd name="connsiteX6" fmla="*/ 82514 w 119432"/>
                <a:gd name="connsiteY6" fmla="*/ 90423 h 216332"/>
                <a:gd name="connsiteX7" fmla="*/ 73129 w 119432"/>
                <a:gd name="connsiteY7" fmla="*/ 119196 h 216332"/>
                <a:gd name="connsiteX8" fmla="*/ 83406 w 119432"/>
                <a:gd name="connsiteY8" fmla="*/ 165399 h 216332"/>
                <a:gd name="connsiteX9" fmla="*/ 98484 w 119432"/>
                <a:gd name="connsiteY9" fmla="*/ 188054 h 216332"/>
                <a:gd name="connsiteX10" fmla="*/ 113601 w 119432"/>
                <a:gd name="connsiteY10" fmla="*/ 205114 h 216332"/>
                <a:gd name="connsiteX11" fmla="*/ 100713 w 119432"/>
                <a:gd name="connsiteY11" fmla="*/ 210066 h 216332"/>
                <a:gd name="connsiteX12" fmla="*/ 102360 w 119432"/>
                <a:gd name="connsiteY12" fmla="*/ 216232 h 216332"/>
                <a:gd name="connsiteX13" fmla="*/ 81362 w 119432"/>
                <a:gd name="connsiteY13" fmla="*/ 214337 h 216332"/>
                <a:gd name="connsiteX14" fmla="*/ 63201 w 119432"/>
                <a:gd name="connsiteY14" fmla="*/ 204062 h 216332"/>
                <a:gd name="connsiteX15" fmla="*/ 54373 w 119432"/>
                <a:gd name="connsiteY15" fmla="*/ 203678 h 216332"/>
                <a:gd name="connsiteX16" fmla="*/ 20328 w 119432"/>
                <a:gd name="connsiteY16" fmla="*/ 176454 h 216332"/>
                <a:gd name="connsiteX17" fmla="*/ 4642 w 119432"/>
                <a:gd name="connsiteY17" fmla="*/ 161052 h 216332"/>
                <a:gd name="connsiteX18" fmla="*/ 0 w 119432"/>
                <a:gd name="connsiteY18" fmla="*/ 109849 h 216332"/>
                <a:gd name="connsiteX19" fmla="*/ 8851 w 119432"/>
                <a:gd name="connsiteY19" fmla="*/ 23285 h 216332"/>
                <a:gd name="connsiteX20" fmla="*/ 8987 w 119432"/>
                <a:gd name="connsiteY20" fmla="*/ -100 h 2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432" h="216332">
                  <a:moveTo>
                    <a:pt x="77562" y="-88"/>
                  </a:moveTo>
                  <a:cubicBezTo>
                    <a:pt x="83256" y="19287"/>
                    <a:pt x="101630" y="58137"/>
                    <a:pt x="104873" y="73896"/>
                  </a:cubicBezTo>
                  <a:cubicBezTo>
                    <a:pt x="105937" y="79034"/>
                    <a:pt x="106322" y="89210"/>
                    <a:pt x="108278" y="114120"/>
                  </a:cubicBezTo>
                  <a:cubicBezTo>
                    <a:pt x="110984" y="131099"/>
                    <a:pt x="114709" y="147901"/>
                    <a:pt x="119432" y="164433"/>
                  </a:cubicBezTo>
                  <a:cubicBezTo>
                    <a:pt x="113241" y="165152"/>
                    <a:pt x="107107" y="162693"/>
                    <a:pt x="103127" y="157897"/>
                  </a:cubicBezTo>
                  <a:cubicBezTo>
                    <a:pt x="95214" y="147310"/>
                    <a:pt x="89501" y="135246"/>
                    <a:pt x="86326" y="122415"/>
                  </a:cubicBezTo>
                  <a:cubicBezTo>
                    <a:pt x="84830" y="111445"/>
                    <a:pt x="83838" y="94237"/>
                    <a:pt x="82514" y="90423"/>
                  </a:cubicBezTo>
                  <a:cubicBezTo>
                    <a:pt x="77005" y="104612"/>
                    <a:pt x="73129" y="119196"/>
                    <a:pt x="73129" y="119196"/>
                  </a:cubicBezTo>
                  <a:cubicBezTo>
                    <a:pt x="75779" y="134622"/>
                    <a:pt x="81115" y="154096"/>
                    <a:pt x="83406" y="165399"/>
                  </a:cubicBezTo>
                  <a:cubicBezTo>
                    <a:pt x="88844" y="172668"/>
                    <a:pt x="93878" y="180231"/>
                    <a:pt x="98484" y="188054"/>
                  </a:cubicBezTo>
                  <a:cubicBezTo>
                    <a:pt x="104943" y="192304"/>
                    <a:pt x="110159" y="198191"/>
                    <a:pt x="113601" y="205114"/>
                  </a:cubicBezTo>
                  <a:cubicBezTo>
                    <a:pt x="109649" y="207550"/>
                    <a:pt x="105279" y="209229"/>
                    <a:pt x="100713" y="210066"/>
                  </a:cubicBezTo>
                  <a:cubicBezTo>
                    <a:pt x="102141" y="211780"/>
                    <a:pt x="102744" y="214035"/>
                    <a:pt x="102360" y="216232"/>
                  </a:cubicBezTo>
                  <a:lnTo>
                    <a:pt x="81362" y="214337"/>
                  </a:lnTo>
                  <a:lnTo>
                    <a:pt x="63201" y="204062"/>
                  </a:lnTo>
                  <a:lnTo>
                    <a:pt x="54373" y="203678"/>
                  </a:lnTo>
                  <a:lnTo>
                    <a:pt x="20328" y="176454"/>
                  </a:lnTo>
                  <a:lnTo>
                    <a:pt x="4642" y="161052"/>
                  </a:lnTo>
                  <a:lnTo>
                    <a:pt x="0" y="109849"/>
                  </a:lnTo>
                  <a:cubicBezTo>
                    <a:pt x="0" y="109849"/>
                    <a:pt x="8789" y="34466"/>
                    <a:pt x="8851" y="23285"/>
                  </a:cubicBezTo>
                  <a:cubicBezTo>
                    <a:pt x="8864" y="20463"/>
                    <a:pt x="8901" y="11710"/>
                    <a:pt x="8987" y="-100"/>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59" name="Vrije vorm 958">
              <a:extLst>
                <a:ext uri="{FF2B5EF4-FFF2-40B4-BE49-F238E27FC236}">
                  <a16:creationId xmlns:a16="http://schemas.microsoft.com/office/drawing/2014/main" id="{CF0C075E-892B-307B-5170-5DF4845102BA}"/>
                </a:ext>
              </a:extLst>
            </p:cNvPr>
            <p:cNvSpPr/>
            <p:nvPr/>
          </p:nvSpPr>
          <p:spPr>
            <a:xfrm>
              <a:off x="4380561" y="4528041"/>
              <a:ext cx="459505" cy="559096"/>
            </a:xfrm>
            <a:custGeom>
              <a:avLst/>
              <a:gdLst>
                <a:gd name="connsiteX0" fmla="*/ 0 w 459505"/>
                <a:gd name="connsiteY0" fmla="*/ 559096 h 559096"/>
                <a:gd name="connsiteX1" fmla="*/ 459506 w 459505"/>
                <a:gd name="connsiteY1" fmla="*/ 540857 h 559096"/>
                <a:gd name="connsiteX2" fmla="*/ 419548 w 459505"/>
                <a:gd name="connsiteY2" fmla="*/ 0 h 559096"/>
                <a:gd name="connsiteX3" fmla="*/ 31080 w 459505"/>
                <a:gd name="connsiteY3" fmla="*/ 12155 h 559096"/>
                <a:gd name="connsiteX4" fmla="*/ 0 w 459505"/>
                <a:gd name="connsiteY4" fmla="*/ 559096 h 559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505" h="559096">
                  <a:moveTo>
                    <a:pt x="0" y="559096"/>
                  </a:moveTo>
                  <a:lnTo>
                    <a:pt x="459506" y="540857"/>
                  </a:lnTo>
                  <a:lnTo>
                    <a:pt x="419548" y="0"/>
                  </a:lnTo>
                  <a:lnTo>
                    <a:pt x="31080" y="12155"/>
                  </a:lnTo>
                  <a:lnTo>
                    <a:pt x="0" y="559096"/>
                  </a:lnTo>
                  <a:close/>
                </a:path>
              </a:pathLst>
            </a:custGeom>
            <a:solidFill>
              <a:srgbClr val="D2E3F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0" name="Vrije vorm 959">
              <a:extLst>
                <a:ext uri="{FF2B5EF4-FFF2-40B4-BE49-F238E27FC236}">
                  <a16:creationId xmlns:a16="http://schemas.microsoft.com/office/drawing/2014/main" id="{6BA32C5C-EEB4-E2F4-39DD-9E807757631E}"/>
                </a:ext>
              </a:extLst>
            </p:cNvPr>
            <p:cNvSpPr/>
            <p:nvPr/>
          </p:nvSpPr>
          <p:spPr>
            <a:xfrm>
              <a:off x="5273647" y="3549947"/>
              <a:ext cx="196670" cy="227367"/>
            </a:xfrm>
            <a:custGeom>
              <a:avLst/>
              <a:gdLst>
                <a:gd name="connsiteX0" fmla="*/ 3 w 196670"/>
                <a:gd name="connsiteY0" fmla="*/ 187693 h 227367"/>
                <a:gd name="connsiteX1" fmla="*/ 6758 w 196670"/>
                <a:gd name="connsiteY1" fmla="*/ 109058 h 227367"/>
                <a:gd name="connsiteX2" fmla="*/ 31135 w 196670"/>
                <a:gd name="connsiteY2" fmla="*/ 77527 h 227367"/>
                <a:gd name="connsiteX3" fmla="*/ 54410 w 196670"/>
                <a:gd name="connsiteY3" fmla="*/ 46975 h 227367"/>
                <a:gd name="connsiteX4" fmla="*/ 73038 w 196670"/>
                <a:gd name="connsiteY4" fmla="*/ 24026 h 227367"/>
                <a:gd name="connsiteX5" fmla="*/ 75117 w 196670"/>
                <a:gd name="connsiteY5" fmla="*/ 59471 h 227367"/>
                <a:gd name="connsiteX6" fmla="*/ 58009 w 196670"/>
                <a:gd name="connsiteY6" fmla="*/ 83309 h 227367"/>
                <a:gd name="connsiteX7" fmla="*/ 56046 w 196670"/>
                <a:gd name="connsiteY7" fmla="*/ 98894 h 227367"/>
                <a:gd name="connsiteX8" fmla="*/ 70611 w 196670"/>
                <a:gd name="connsiteY8" fmla="*/ 100283 h 227367"/>
                <a:gd name="connsiteX9" fmla="*/ 104563 w 196670"/>
                <a:gd name="connsiteY9" fmla="*/ 83972 h 227367"/>
                <a:gd name="connsiteX10" fmla="*/ 128045 w 196670"/>
                <a:gd name="connsiteY10" fmla="*/ 67568 h 227367"/>
                <a:gd name="connsiteX11" fmla="*/ 137815 w 196670"/>
                <a:gd name="connsiteY11" fmla="*/ 44072 h 227367"/>
                <a:gd name="connsiteX12" fmla="*/ 145893 w 196670"/>
                <a:gd name="connsiteY12" fmla="*/ 44825 h 227367"/>
                <a:gd name="connsiteX13" fmla="*/ 160359 w 196670"/>
                <a:gd name="connsiteY13" fmla="*/ 16790 h 227367"/>
                <a:gd name="connsiteX14" fmla="*/ 166196 w 196670"/>
                <a:gd name="connsiteY14" fmla="*/ 21849 h 227367"/>
                <a:gd name="connsiteX15" fmla="*/ 176858 w 196670"/>
                <a:gd name="connsiteY15" fmla="*/ 11464 h 227367"/>
                <a:gd name="connsiteX16" fmla="*/ 181358 w 196670"/>
                <a:gd name="connsiteY16" fmla="*/ 14492 h 227367"/>
                <a:gd name="connsiteX17" fmla="*/ 196445 w 196670"/>
                <a:gd name="connsiteY17" fmla="*/ -79 h 227367"/>
                <a:gd name="connsiteX18" fmla="*/ 194182 w 196670"/>
                <a:gd name="connsiteY18" fmla="*/ 29102 h 227367"/>
                <a:gd name="connsiteX19" fmla="*/ 182234 w 196670"/>
                <a:gd name="connsiteY19" fmla="*/ 71830 h 227367"/>
                <a:gd name="connsiteX20" fmla="*/ 177585 w 196670"/>
                <a:gd name="connsiteY20" fmla="*/ 97204 h 227367"/>
                <a:gd name="connsiteX21" fmla="*/ 146793 w 196670"/>
                <a:gd name="connsiteY21" fmla="*/ 130971 h 227367"/>
                <a:gd name="connsiteX22" fmla="*/ 134231 w 196670"/>
                <a:gd name="connsiteY22" fmla="*/ 157446 h 227367"/>
                <a:gd name="connsiteX23" fmla="*/ 60653 w 196670"/>
                <a:gd name="connsiteY23" fmla="*/ 206473 h 227367"/>
                <a:gd name="connsiteX24" fmla="*/ 53673 w 196670"/>
                <a:gd name="connsiteY24" fmla="*/ 226997 h 227367"/>
                <a:gd name="connsiteX25" fmla="*/ 3 w 196670"/>
                <a:gd name="connsiteY25" fmla="*/ 187693 h 22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670" h="227367">
                  <a:moveTo>
                    <a:pt x="3" y="187693"/>
                  </a:moveTo>
                  <a:cubicBezTo>
                    <a:pt x="31" y="178273"/>
                    <a:pt x="6383" y="115316"/>
                    <a:pt x="6758" y="109058"/>
                  </a:cubicBezTo>
                  <a:cubicBezTo>
                    <a:pt x="13050" y="97250"/>
                    <a:pt x="21291" y="86589"/>
                    <a:pt x="31135" y="77527"/>
                  </a:cubicBezTo>
                  <a:cubicBezTo>
                    <a:pt x="40477" y="68653"/>
                    <a:pt x="48335" y="58338"/>
                    <a:pt x="54410" y="46975"/>
                  </a:cubicBezTo>
                  <a:cubicBezTo>
                    <a:pt x="58542" y="37850"/>
                    <a:pt x="64958" y="29946"/>
                    <a:pt x="73038" y="24026"/>
                  </a:cubicBezTo>
                  <a:cubicBezTo>
                    <a:pt x="79290" y="24686"/>
                    <a:pt x="82056" y="48371"/>
                    <a:pt x="75117" y="59471"/>
                  </a:cubicBezTo>
                  <a:cubicBezTo>
                    <a:pt x="68178" y="70578"/>
                    <a:pt x="60993" y="77200"/>
                    <a:pt x="58009" y="83309"/>
                  </a:cubicBezTo>
                  <a:cubicBezTo>
                    <a:pt x="56169" y="88285"/>
                    <a:pt x="55498" y="93617"/>
                    <a:pt x="56046" y="98894"/>
                  </a:cubicBezTo>
                  <a:lnTo>
                    <a:pt x="70611" y="100283"/>
                  </a:lnTo>
                  <a:cubicBezTo>
                    <a:pt x="70611" y="100283"/>
                    <a:pt x="100328" y="84770"/>
                    <a:pt x="104563" y="83972"/>
                  </a:cubicBezTo>
                  <a:cubicBezTo>
                    <a:pt x="112887" y="79252"/>
                    <a:pt x="120749" y="73760"/>
                    <a:pt x="128045" y="67568"/>
                  </a:cubicBezTo>
                  <a:cubicBezTo>
                    <a:pt x="128045" y="67569"/>
                    <a:pt x="132544" y="44803"/>
                    <a:pt x="137815" y="44072"/>
                  </a:cubicBezTo>
                  <a:cubicBezTo>
                    <a:pt x="140239" y="42640"/>
                    <a:pt x="142419" y="41189"/>
                    <a:pt x="145893" y="44825"/>
                  </a:cubicBezTo>
                  <a:cubicBezTo>
                    <a:pt x="144860" y="33463"/>
                    <a:pt x="150500" y="22531"/>
                    <a:pt x="160359" y="16790"/>
                  </a:cubicBezTo>
                  <a:cubicBezTo>
                    <a:pt x="162593" y="17272"/>
                    <a:pt x="166196" y="21849"/>
                    <a:pt x="166196" y="21849"/>
                  </a:cubicBezTo>
                  <a:cubicBezTo>
                    <a:pt x="166865" y="19128"/>
                    <a:pt x="173725" y="11278"/>
                    <a:pt x="176858" y="11464"/>
                  </a:cubicBezTo>
                  <a:cubicBezTo>
                    <a:pt x="178773" y="11649"/>
                    <a:pt x="180465" y="12788"/>
                    <a:pt x="181358" y="14492"/>
                  </a:cubicBezTo>
                  <a:cubicBezTo>
                    <a:pt x="184943" y="4848"/>
                    <a:pt x="189626" y="-484"/>
                    <a:pt x="196445" y="-79"/>
                  </a:cubicBezTo>
                  <a:cubicBezTo>
                    <a:pt x="197096" y="9706"/>
                    <a:pt x="196334" y="19534"/>
                    <a:pt x="194182" y="29102"/>
                  </a:cubicBezTo>
                  <a:cubicBezTo>
                    <a:pt x="191809" y="42565"/>
                    <a:pt x="182234" y="71830"/>
                    <a:pt x="182234" y="71830"/>
                  </a:cubicBezTo>
                  <a:lnTo>
                    <a:pt x="177585" y="97204"/>
                  </a:lnTo>
                  <a:cubicBezTo>
                    <a:pt x="177585" y="97204"/>
                    <a:pt x="150633" y="128061"/>
                    <a:pt x="146793" y="130971"/>
                  </a:cubicBezTo>
                  <a:cubicBezTo>
                    <a:pt x="142954" y="133886"/>
                    <a:pt x="140732" y="153645"/>
                    <a:pt x="134231" y="157446"/>
                  </a:cubicBezTo>
                  <a:cubicBezTo>
                    <a:pt x="108798" y="172384"/>
                    <a:pt x="84232" y="188752"/>
                    <a:pt x="60653" y="206473"/>
                  </a:cubicBezTo>
                  <a:cubicBezTo>
                    <a:pt x="56988" y="212784"/>
                    <a:pt x="54615" y="219761"/>
                    <a:pt x="53673" y="226997"/>
                  </a:cubicBezTo>
                  <a:cubicBezTo>
                    <a:pt x="52904" y="231143"/>
                    <a:pt x="-426" y="186095"/>
                    <a:pt x="3" y="187693"/>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1" name="Vrije vorm 960">
              <a:extLst>
                <a:ext uri="{FF2B5EF4-FFF2-40B4-BE49-F238E27FC236}">
                  <a16:creationId xmlns:a16="http://schemas.microsoft.com/office/drawing/2014/main" id="{B68A38D7-5FF4-17E2-BD83-1E1272C07E01}"/>
                </a:ext>
              </a:extLst>
            </p:cNvPr>
            <p:cNvSpPr/>
            <p:nvPr/>
          </p:nvSpPr>
          <p:spPr>
            <a:xfrm>
              <a:off x="5245618" y="3706219"/>
              <a:ext cx="96440" cy="90305"/>
            </a:xfrm>
            <a:custGeom>
              <a:avLst/>
              <a:gdLst>
                <a:gd name="connsiteX0" fmla="*/ 27384 w 96440"/>
                <a:gd name="connsiteY0" fmla="*/ 0 h 90305"/>
                <a:gd name="connsiteX1" fmla="*/ 96440 w 96440"/>
                <a:gd name="connsiteY1" fmla="*/ 60496 h 90305"/>
                <a:gd name="connsiteX2" fmla="*/ 75483 w 96440"/>
                <a:gd name="connsiteY2" fmla="*/ 90306 h 90305"/>
                <a:gd name="connsiteX3" fmla="*/ 0 w 96440"/>
                <a:gd name="connsiteY3" fmla="*/ 44391 h 90305"/>
                <a:gd name="connsiteX4" fmla="*/ 27384 w 96440"/>
                <a:gd name="connsiteY4" fmla="*/ 0 h 9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40" h="90305">
                  <a:moveTo>
                    <a:pt x="27384" y="0"/>
                  </a:moveTo>
                  <a:lnTo>
                    <a:pt x="96440" y="60496"/>
                  </a:lnTo>
                  <a:lnTo>
                    <a:pt x="75483" y="90306"/>
                  </a:lnTo>
                  <a:lnTo>
                    <a:pt x="0" y="44391"/>
                  </a:lnTo>
                  <a:lnTo>
                    <a:pt x="27384" y="0"/>
                  </a:lnTo>
                  <a:close/>
                </a:path>
              </a:pathLst>
            </a:custGeom>
            <a:solidFill>
              <a:srgbClr val="77ADDA"/>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2" name="Vrije vorm 961">
              <a:extLst>
                <a:ext uri="{FF2B5EF4-FFF2-40B4-BE49-F238E27FC236}">
                  <a16:creationId xmlns:a16="http://schemas.microsoft.com/office/drawing/2014/main" id="{8388BD01-45AC-F97E-45C4-879A6F8CC015}"/>
                </a:ext>
              </a:extLst>
            </p:cNvPr>
            <p:cNvSpPr/>
            <p:nvPr/>
          </p:nvSpPr>
          <p:spPr>
            <a:xfrm>
              <a:off x="4763772" y="3494519"/>
              <a:ext cx="580320" cy="664309"/>
            </a:xfrm>
            <a:custGeom>
              <a:avLst/>
              <a:gdLst>
                <a:gd name="connsiteX0" fmla="*/ 578152 w 580320"/>
                <a:gd name="connsiteY0" fmla="*/ 310302 h 664309"/>
                <a:gd name="connsiteX1" fmla="*/ 533979 w 580320"/>
                <a:gd name="connsiteY1" fmla="*/ 266285 h 664309"/>
                <a:gd name="connsiteX2" fmla="*/ 494908 w 580320"/>
                <a:gd name="connsiteY2" fmla="*/ 226668 h 664309"/>
                <a:gd name="connsiteX3" fmla="*/ 491962 w 580320"/>
                <a:gd name="connsiteY3" fmla="*/ 224384 h 664309"/>
                <a:gd name="connsiteX4" fmla="*/ 489781 w 580320"/>
                <a:gd name="connsiteY4" fmla="*/ 227417 h 664309"/>
                <a:gd name="connsiteX5" fmla="*/ 480608 w 580320"/>
                <a:gd name="connsiteY5" fmla="*/ 238411 h 664309"/>
                <a:gd name="connsiteX6" fmla="*/ 318540 w 580320"/>
                <a:gd name="connsiteY6" fmla="*/ 448998 h 664309"/>
                <a:gd name="connsiteX7" fmla="*/ 87026 w 580320"/>
                <a:gd name="connsiteY7" fmla="*/ 1013 h 664309"/>
                <a:gd name="connsiteX8" fmla="*/ 85379 w 580320"/>
                <a:gd name="connsiteY8" fmla="*/ -100 h 664309"/>
                <a:gd name="connsiteX9" fmla="*/ 81198 w 580320"/>
                <a:gd name="connsiteY9" fmla="*/ 3384 h 664309"/>
                <a:gd name="connsiteX10" fmla="*/ 6324 w 580320"/>
                <a:gd name="connsiteY10" fmla="*/ 91160 h 664309"/>
                <a:gd name="connsiteX11" fmla="*/ 139695 w 580320"/>
                <a:gd name="connsiteY11" fmla="*/ 519688 h 664309"/>
                <a:gd name="connsiteX12" fmla="*/ 144598 w 580320"/>
                <a:gd name="connsiteY12" fmla="*/ 526244 h 664309"/>
                <a:gd name="connsiteX13" fmla="*/ 349354 w 580320"/>
                <a:gd name="connsiteY13" fmla="*/ 664067 h 664309"/>
                <a:gd name="connsiteX14" fmla="*/ 350395 w 580320"/>
                <a:gd name="connsiteY14" fmla="*/ 664209 h 664309"/>
                <a:gd name="connsiteX15" fmla="*/ 351336 w 580320"/>
                <a:gd name="connsiteY15" fmla="*/ 663776 h 664309"/>
                <a:gd name="connsiteX16" fmla="*/ 579428 w 580320"/>
                <a:gd name="connsiteY16" fmla="*/ 314407 h 664309"/>
                <a:gd name="connsiteX17" fmla="*/ 580320 w 580320"/>
                <a:gd name="connsiteY17" fmla="*/ 311881 h 66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0320" h="664309">
                  <a:moveTo>
                    <a:pt x="578152" y="310302"/>
                  </a:moveTo>
                  <a:cubicBezTo>
                    <a:pt x="562049" y="297082"/>
                    <a:pt x="547257" y="282341"/>
                    <a:pt x="533979" y="266285"/>
                  </a:cubicBezTo>
                  <a:cubicBezTo>
                    <a:pt x="522073" y="252022"/>
                    <a:pt x="509005" y="238770"/>
                    <a:pt x="494908" y="226668"/>
                  </a:cubicBezTo>
                  <a:lnTo>
                    <a:pt x="491962" y="224384"/>
                  </a:lnTo>
                  <a:lnTo>
                    <a:pt x="489781" y="227417"/>
                  </a:lnTo>
                  <a:cubicBezTo>
                    <a:pt x="489100" y="228370"/>
                    <a:pt x="485846" y="232209"/>
                    <a:pt x="480608" y="238411"/>
                  </a:cubicBezTo>
                  <a:cubicBezTo>
                    <a:pt x="422879" y="305675"/>
                    <a:pt x="368780" y="375970"/>
                    <a:pt x="318540" y="448998"/>
                  </a:cubicBezTo>
                  <a:cubicBezTo>
                    <a:pt x="255092" y="234628"/>
                    <a:pt x="163683" y="53283"/>
                    <a:pt x="87026" y="1013"/>
                  </a:cubicBezTo>
                  <a:lnTo>
                    <a:pt x="85379" y="-100"/>
                  </a:lnTo>
                  <a:lnTo>
                    <a:pt x="81198" y="3384"/>
                  </a:lnTo>
                  <a:cubicBezTo>
                    <a:pt x="43586" y="18913"/>
                    <a:pt x="15729" y="51571"/>
                    <a:pt x="6324" y="91160"/>
                  </a:cubicBezTo>
                  <a:cubicBezTo>
                    <a:pt x="-32340" y="237463"/>
                    <a:pt x="118030" y="490824"/>
                    <a:pt x="139695" y="519688"/>
                  </a:cubicBezTo>
                  <a:lnTo>
                    <a:pt x="144598" y="526244"/>
                  </a:lnTo>
                  <a:cubicBezTo>
                    <a:pt x="193784" y="591971"/>
                    <a:pt x="236260" y="648735"/>
                    <a:pt x="349354" y="664067"/>
                  </a:cubicBezTo>
                  <a:lnTo>
                    <a:pt x="350395" y="664209"/>
                  </a:lnTo>
                  <a:lnTo>
                    <a:pt x="351336" y="663776"/>
                  </a:lnTo>
                  <a:cubicBezTo>
                    <a:pt x="417000" y="633618"/>
                    <a:pt x="550607" y="396159"/>
                    <a:pt x="579428" y="314407"/>
                  </a:cubicBezTo>
                  <a:lnTo>
                    <a:pt x="580320" y="311881"/>
                  </a:lnTo>
                  <a:close/>
                </a:path>
              </a:pathLst>
            </a:custGeom>
            <a:solidFill>
              <a:srgbClr val="E6F5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3" name="Vrije vorm 962">
              <a:extLst>
                <a:ext uri="{FF2B5EF4-FFF2-40B4-BE49-F238E27FC236}">
                  <a16:creationId xmlns:a16="http://schemas.microsoft.com/office/drawing/2014/main" id="{A31F396B-E7AE-210E-1D39-67F5968BBAFB}"/>
                </a:ext>
              </a:extLst>
            </p:cNvPr>
            <p:cNvSpPr/>
            <p:nvPr/>
          </p:nvSpPr>
          <p:spPr>
            <a:xfrm>
              <a:off x="4296885" y="3421006"/>
              <a:ext cx="560701" cy="778578"/>
            </a:xfrm>
            <a:custGeom>
              <a:avLst/>
              <a:gdLst>
                <a:gd name="connsiteX0" fmla="*/ 543182 w 560701"/>
                <a:gd name="connsiteY0" fmla="*/ 778478 h 778578"/>
                <a:gd name="connsiteX1" fmla="*/ 58224 w 560701"/>
                <a:gd name="connsiteY1" fmla="*/ 778478 h 778578"/>
                <a:gd name="connsiteX2" fmla="*/ 49879 w 560701"/>
                <a:gd name="connsiteY2" fmla="*/ 455707 h 778578"/>
                <a:gd name="connsiteX3" fmla="*/ 0 w 560701"/>
                <a:gd name="connsiteY3" fmla="*/ 70491 h 778578"/>
                <a:gd name="connsiteX4" fmla="*/ 208680 w 560701"/>
                <a:gd name="connsiteY4" fmla="*/ 6237 h 778578"/>
                <a:gd name="connsiteX5" fmla="*/ 301532 w 560701"/>
                <a:gd name="connsiteY5" fmla="*/ 847 h 778578"/>
                <a:gd name="connsiteX6" fmla="*/ 396513 w 560701"/>
                <a:gd name="connsiteY6" fmla="*/ 7617 h 778578"/>
                <a:gd name="connsiteX7" fmla="*/ 549520 w 560701"/>
                <a:gd name="connsiteY7" fmla="*/ 80190 h 778578"/>
                <a:gd name="connsiteX8" fmla="*/ 548010 w 560701"/>
                <a:gd name="connsiteY8" fmla="*/ 460690 h 778578"/>
                <a:gd name="connsiteX9" fmla="*/ 543182 w 560701"/>
                <a:gd name="connsiteY9" fmla="*/ 778478 h 77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701" h="778578">
                  <a:moveTo>
                    <a:pt x="543182" y="778478"/>
                  </a:moveTo>
                  <a:lnTo>
                    <a:pt x="58224" y="778478"/>
                  </a:lnTo>
                  <a:lnTo>
                    <a:pt x="49879" y="455707"/>
                  </a:lnTo>
                  <a:lnTo>
                    <a:pt x="0" y="70491"/>
                  </a:lnTo>
                  <a:cubicBezTo>
                    <a:pt x="64734" y="35740"/>
                    <a:pt x="135611" y="13917"/>
                    <a:pt x="208680" y="6237"/>
                  </a:cubicBezTo>
                  <a:cubicBezTo>
                    <a:pt x="239496" y="2598"/>
                    <a:pt x="270502" y="798"/>
                    <a:pt x="301532" y="847"/>
                  </a:cubicBezTo>
                  <a:cubicBezTo>
                    <a:pt x="343923" y="847"/>
                    <a:pt x="359323" y="-3834"/>
                    <a:pt x="396513" y="7617"/>
                  </a:cubicBezTo>
                  <a:cubicBezTo>
                    <a:pt x="462760" y="28008"/>
                    <a:pt x="490045" y="34563"/>
                    <a:pt x="549520" y="80190"/>
                  </a:cubicBezTo>
                  <a:cubicBezTo>
                    <a:pt x="569527" y="240638"/>
                    <a:pt x="558658" y="344855"/>
                    <a:pt x="548010" y="460690"/>
                  </a:cubicBezTo>
                  <a:cubicBezTo>
                    <a:pt x="538279" y="566504"/>
                    <a:pt x="552925" y="672651"/>
                    <a:pt x="543182" y="778478"/>
                  </a:cubicBezTo>
                  <a:close/>
                </a:path>
              </a:pathLst>
            </a:custGeom>
            <a:solidFill>
              <a:srgbClr val="4792CD"/>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4" name="Vrije vorm 963">
              <a:extLst>
                <a:ext uri="{FF2B5EF4-FFF2-40B4-BE49-F238E27FC236}">
                  <a16:creationId xmlns:a16="http://schemas.microsoft.com/office/drawing/2014/main" id="{55C9A6AB-2C4A-9B44-0497-1B8DBC932A5F}"/>
                </a:ext>
              </a:extLst>
            </p:cNvPr>
            <p:cNvSpPr/>
            <p:nvPr/>
          </p:nvSpPr>
          <p:spPr>
            <a:xfrm>
              <a:off x="4365946" y="6099657"/>
              <a:ext cx="177396" cy="5881"/>
            </a:xfrm>
            <a:custGeom>
              <a:avLst/>
              <a:gdLst>
                <a:gd name="connsiteX0" fmla="*/ 0 w 177396"/>
                <a:gd name="connsiteY0" fmla="*/ 0 h 5881"/>
                <a:gd name="connsiteX1" fmla="*/ 177397 w 177396"/>
                <a:gd name="connsiteY1" fmla="*/ 0 h 5881"/>
                <a:gd name="connsiteX2" fmla="*/ 177397 w 177396"/>
                <a:gd name="connsiteY2" fmla="*/ 5881 h 5881"/>
                <a:gd name="connsiteX3" fmla="*/ 0 w 177396"/>
                <a:gd name="connsiteY3" fmla="*/ 5881 h 5881"/>
              </a:gdLst>
              <a:ahLst/>
              <a:cxnLst>
                <a:cxn ang="0">
                  <a:pos x="connsiteX0" y="connsiteY0"/>
                </a:cxn>
                <a:cxn ang="0">
                  <a:pos x="connsiteX1" y="connsiteY1"/>
                </a:cxn>
                <a:cxn ang="0">
                  <a:pos x="connsiteX2" y="connsiteY2"/>
                </a:cxn>
                <a:cxn ang="0">
                  <a:pos x="connsiteX3" y="connsiteY3"/>
                </a:cxn>
              </a:cxnLst>
              <a:rect l="l" t="t" r="r" b="b"/>
              <a:pathLst>
                <a:path w="177396" h="5881">
                  <a:moveTo>
                    <a:pt x="0" y="0"/>
                  </a:moveTo>
                  <a:lnTo>
                    <a:pt x="177397" y="0"/>
                  </a:lnTo>
                  <a:lnTo>
                    <a:pt x="177397" y="5881"/>
                  </a:lnTo>
                  <a:lnTo>
                    <a:pt x="0" y="5881"/>
                  </a:lnTo>
                  <a:close/>
                </a:path>
              </a:pathLst>
            </a:custGeom>
            <a:solidFill>
              <a:srgbClr val="000000"/>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5" name="Vrije vorm 964">
              <a:extLst>
                <a:ext uri="{FF2B5EF4-FFF2-40B4-BE49-F238E27FC236}">
                  <a16:creationId xmlns:a16="http://schemas.microsoft.com/office/drawing/2014/main" id="{8CFD3BC2-EDEF-E960-C4CA-FA5F574E30B1}"/>
                </a:ext>
              </a:extLst>
            </p:cNvPr>
            <p:cNvSpPr/>
            <p:nvPr/>
          </p:nvSpPr>
          <p:spPr>
            <a:xfrm>
              <a:off x="4365992" y="5932437"/>
              <a:ext cx="96108" cy="112299"/>
            </a:xfrm>
            <a:custGeom>
              <a:avLst/>
              <a:gdLst>
                <a:gd name="connsiteX0" fmla="*/ 0 w 96108"/>
                <a:gd name="connsiteY0" fmla="*/ 0 h 112299"/>
                <a:gd name="connsiteX1" fmla="*/ 96108 w 96108"/>
                <a:gd name="connsiteY1" fmla="*/ 0 h 112299"/>
                <a:gd name="connsiteX2" fmla="*/ 96108 w 96108"/>
                <a:gd name="connsiteY2" fmla="*/ 112299 h 112299"/>
                <a:gd name="connsiteX3" fmla="*/ 0 w 96108"/>
                <a:gd name="connsiteY3" fmla="*/ 112299 h 112299"/>
              </a:gdLst>
              <a:ahLst/>
              <a:cxnLst>
                <a:cxn ang="0">
                  <a:pos x="connsiteX0" y="connsiteY0"/>
                </a:cxn>
                <a:cxn ang="0">
                  <a:pos x="connsiteX1" y="connsiteY1"/>
                </a:cxn>
                <a:cxn ang="0">
                  <a:pos x="connsiteX2" y="connsiteY2"/>
                </a:cxn>
                <a:cxn ang="0">
                  <a:pos x="connsiteX3" y="connsiteY3"/>
                </a:cxn>
              </a:cxnLst>
              <a:rect l="l" t="t" r="r" b="b"/>
              <a:pathLst>
                <a:path w="96108" h="112299">
                  <a:moveTo>
                    <a:pt x="0" y="0"/>
                  </a:moveTo>
                  <a:lnTo>
                    <a:pt x="96108" y="0"/>
                  </a:lnTo>
                  <a:lnTo>
                    <a:pt x="96108" y="112299"/>
                  </a:lnTo>
                  <a:lnTo>
                    <a:pt x="0" y="112299"/>
                  </a:ln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6" name="Vrije vorm 965">
              <a:extLst>
                <a:ext uri="{FF2B5EF4-FFF2-40B4-BE49-F238E27FC236}">
                  <a16:creationId xmlns:a16="http://schemas.microsoft.com/office/drawing/2014/main" id="{AEFA3422-BEF2-8819-6E75-EB82D150CC33}"/>
                </a:ext>
              </a:extLst>
            </p:cNvPr>
            <p:cNvSpPr/>
            <p:nvPr/>
          </p:nvSpPr>
          <p:spPr>
            <a:xfrm>
              <a:off x="4365946" y="6003166"/>
              <a:ext cx="177441" cy="96491"/>
            </a:xfrm>
            <a:custGeom>
              <a:avLst/>
              <a:gdLst>
                <a:gd name="connsiteX0" fmla="*/ 177396 w 177441"/>
                <a:gd name="connsiteY0" fmla="*/ 96390 h 96491"/>
                <a:gd name="connsiteX1" fmla="*/ 166428 w 177441"/>
                <a:gd name="connsiteY1" fmla="*/ 59350 h 96491"/>
                <a:gd name="connsiteX2" fmla="*/ 146199 w 177441"/>
                <a:gd name="connsiteY2" fmla="*/ 55116 h 96491"/>
                <a:gd name="connsiteX3" fmla="*/ 96108 w 177441"/>
                <a:gd name="connsiteY3" fmla="*/ -100 h 96491"/>
                <a:gd name="connsiteX4" fmla="*/ 29490 w 177441"/>
                <a:gd name="connsiteY4" fmla="*/ -100 h 96491"/>
                <a:gd name="connsiteX5" fmla="*/ 0 w 177441"/>
                <a:gd name="connsiteY5" fmla="*/ 30763 h 96491"/>
                <a:gd name="connsiteX6" fmla="*/ 0 w 177441"/>
                <a:gd name="connsiteY6" fmla="*/ 96391 h 9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441" h="96491">
                  <a:moveTo>
                    <a:pt x="177396" y="96390"/>
                  </a:moveTo>
                  <a:cubicBezTo>
                    <a:pt x="177396" y="86783"/>
                    <a:pt x="178771" y="66208"/>
                    <a:pt x="166428" y="59350"/>
                  </a:cubicBezTo>
                  <a:cubicBezTo>
                    <a:pt x="157414" y="54347"/>
                    <a:pt x="151535" y="56725"/>
                    <a:pt x="146199" y="55116"/>
                  </a:cubicBezTo>
                  <a:cubicBezTo>
                    <a:pt x="139686" y="53172"/>
                    <a:pt x="103276" y="8207"/>
                    <a:pt x="96108" y="-100"/>
                  </a:cubicBezTo>
                  <a:lnTo>
                    <a:pt x="29490" y="-100"/>
                  </a:lnTo>
                  <a:lnTo>
                    <a:pt x="0" y="30763"/>
                  </a:lnTo>
                  <a:lnTo>
                    <a:pt x="0" y="96391"/>
                  </a:lnTo>
                  <a:close/>
                </a:path>
              </a:pathLst>
            </a:custGeom>
            <a:solidFill>
              <a:srgbClr val="152F3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7" name="Vrije vorm 966">
              <a:extLst>
                <a:ext uri="{FF2B5EF4-FFF2-40B4-BE49-F238E27FC236}">
                  <a16:creationId xmlns:a16="http://schemas.microsoft.com/office/drawing/2014/main" id="{50118D57-E573-663E-08B7-15FBC82EDD43}"/>
                </a:ext>
              </a:extLst>
            </p:cNvPr>
            <p:cNvSpPr/>
            <p:nvPr/>
          </p:nvSpPr>
          <p:spPr>
            <a:xfrm>
              <a:off x="4304882" y="4228691"/>
              <a:ext cx="310595" cy="1744935"/>
            </a:xfrm>
            <a:custGeom>
              <a:avLst/>
              <a:gdLst>
                <a:gd name="connsiteX0" fmla="*/ 48569 w 310595"/>
                <a:gd name="connsiteY0" fmla="*/ -100 h 1744935"/>
                <a:gd name="connsiteX1" fmla="*/ 30098 w 310595"/>
                <a:gd name="connsiteY1" fmla="*/ 1744835 h 1744935"/>
                <a:gd name="connsiteX2" fmla="*/ 183266 w 310595"/>
                <a:gd name="connsiteY2" fmla="*/ 1744835 h 1744935"/>
                <a:gd name="connsiteX3" fmla="*/ 310596 w 310595"/>
                <a:gd name="connsiteY3" fmla="*/ -32 h 1744935"/>
              </a:gdLst>
              <a:ahLst/>
              <a:cxnLst>
                <a:cxn ang="0">
                  <a:pos x="connsiteX0" y="connsiteY0"/>
                </a:cxn>
                <a:cxn ang="0">
                  <a:pos x="connsiteX1" y="connsiteY1"/>
                </a:cxn>
                <a:cxn ang="0">
                  <a:pos x="connsiteX2" y="connsiteY2"/>
                </a:cxn>
                <a:cxn ang="0">
                  <a:pos x="connsiteX3" y="connsiteY3"/>
                </a:cxn>
              </a:cxnLst>
              <a:rect l="l" t="t" r="r" b="b"/>
              <a:pathLst>
                <a:path w="310595" h="1744935">
                  <a:moveTo>
                    <a:pt x="48569" y="-100"/>
                  </a:moveTo>
                  <a:cubicBezTo>
                    <a:pt x="-19968" y="607044"/>
                    <a:pt x="-6201" y="1226041"/>
                    <a:pt x="30098" y="1744835"/>
                  </a:cubicBezTo>
                  <a:lnTo>
                    <a:pt x="183266" y="1744835"/>
                  </a:lnTo>
                  <a:cubicBezTo>
                    <a:pt x="238295" y="1245021"/>
                    <a:pt x="293325" y="662136"/>
                    <a:pt x="310596" y="-32"/>
                  </a:cubicBezTo>
                  <a:close/>
                </a:path>
              </a:pathLst>
            </a:custGeom>
            <a:solidFill>
              <a:srgbClr val="A6C9E6"/>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8" name="Vrije vorm 967">
              <a:extLst>
                <a:ext uri="{FF2B5EF4-FFF2-40B4-BE49-F238E27FC236}">
                  <a16:creationId xmlns:a16="http://schemas.microsoft.com/office/drawing/2014/main" id="{B7C6AB01-3B5D-5DD7-C2CA-2551A27600D3}"/>
                </a:ext>
              </a:extLst>
            </p:cNvPr>
            <p:cNvSpPr/>
            <p:nvPr/>
          </p:nvSpPr>
          <p:spPr>
            <a:xfrm>
              <a:off x="4808622" y="5935371"/>
              <a:ext cx="118652" cy="112313"/>
            </a:xfrm>
            <a:custGeom>
              <a:avLst/>
              <a:gdLst>
                <a:gd name="connsiteX0" fmla="*/ 0 w 118652"/>
                <a:gd name="connsiteY0" fmla="*/ 0 h 112313"/>
                <a:gd name="connsiteX1" fmla="*/ 118652 w 118652"/>
                <a:gd name="connsiteY1" fmla="*/ 0 h 112313"/>
                <a:gd name="connsiteX2" fmla="*/ 118652 w 118652"/>
                <a:gd name="connsiteY2" fmla="*/ 112313 h 112313"/>
                <a:gd name="connsiteX3" fmla="*/ 0 w 118652"/>
                <a:gd name="connsiteY3" fmla="*/ 112313 h 112313"/>
              </a:gdLst>
              <a:ahLst/>
              <a:cxnLst>
                <a:cxn ang="0">
                  <a:pos x="connsiteX0" y="connsiteY0"/>
                </a:cxn>
                <a:cxn ang="0">
                  <a:pos x="connsiteX1" y="connsiteY1"/>
                </a:cxn>
                <a:cxn ang="0">
                  <a:pos x="connsiteX2" y="connsiteY2"/>
                </a:cxn>
                <a:cxn ang="0">
                  <a:pos x="connsiteX3" y="connsiteY3"/>
                </a:cxn>
              </a:cxnLst>
              <a:rect l="l" t="t" r="r" b="b"/>
              <a:pathLst>
                <a:path w="118652" h="112313">
                  <a:moveTo>
                    <a:pt x="0" y="0"/>
                  </a:moveTo>
                  <a:lnTo>
                    <a:pt x="118652" y="0"/>
                  </a:lnTo>
                  <a:lnTo>
                    <a:pt x="118652" y="112313"/>
                  </a:lnTo>
                  <a:lnTo>
                    <a:pt x="0" y="112313"/>
                  </a:ln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69" name="Vrije vorm 968">
              <a:extLst>
                <a:ext uri="{FF2B5EF4-FFF2-40B4-BE49-F238E27FC236}">
                  <a16:creationId xmlns:a16="http://schemas.microsoft.com/office/drawing/2014/main" id="{991E7602-449E-8A36-B0CC-54A7671C6F89}"/>
                </a:ext>
              </a:extLst>
            </p:cNvPr>
            <p:cNvSpPr/>
            <p:nvPr/>
          </p:nvSpPr>
          <p:spPr>
            <a:xfrm>
              <a:off x="4554412" y="4228691"/>
              <a:ext cx="381414" cy="1764595"/>
            </a:xfrm>
            <a:custGeom>
              <a:avLst/>
              <a:gdLst>
                <a:gd name="connsiteX0" fmla="*/ 285655 w 381414"/>
                <a:gd name="connsiteY0" fmla="*/ -100 h 1764595"/>
                <a:gd name="connsiteX1" fmla="*/ 372849 w 381414"/>
                <a:gd name="connsiteY1" fmla="*/ 960957 h 1764595"/>
                <a:gd name="connsiteX2" fmla="*/ 379238 w 381414"/>
                <a:gd name="connsiteY2" fmla="*/ 1744848 h 1764595"/>
                <a:gd name="connsiteX3" fmla="*/ 236060 w 381414"/>
                <a:gd name="connsiteY3" fmla="*/ 1764495 h 1764595"/>
                <a:gd name="connsiteX4" fmla="*/ 147406 w 381414"/>
                <a:gd name="connsiteY4" fmla="*/ 949665 h 1764595"/>
                <a:gd name="connsiteX5" fmla="*/ 1913 w 381414"/>
                <a:gd name="connsiteY5" fmla="*/ 309880 h 1764595"/>
                <a:gd name="connsiteX6" fmla="*/ 17079 w 381414"/>
                <a:gd name="connsiteY6" fmla="*/ -100 h 176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14" h="1764595">
                  <a:moveTo>
                    <a:pt x="285655" y="-100"/>
                  </a:moveTo>
                  <a:cubicBezTo>
                    <a:pt x="325323" y="322386"/>
                    <a:pt x="358897" y="653506"/>
                    <a:pt x="372849" y="960957"/>
                  </a:cubicBezTo>
                  <a:cubicBezTo>
                    <a:pt x="385799" y="1246419"/>
                    <a:pt x="380587" y="1510848"/>
                    <a:pt x="379238" y="1744848"/>
                  </a:cubicBezTo>
                  <a:lnTo>
                    <a:pt x="236060" y="1764495"/>
                  </a:lnTo>
                  <a:cubicBezTo>
                    <a:pt x="166173" y="1484937"/>
                    <a:pt x="156220" y="1182228"/>
                    <a:pt x="147406" y="949665"/>
                  </a:cubicBezTo>
                  <a:cubicBezTo>
                    <a:pt x="76962" y="715976"/>
                    <a:pt x="27033" y="527463"/>
                    <a:pt x="1913" y="309880"/>
                  </a:cubicBezTo>
                  <a:cubicBezTo>
                    <a:pt x="-8660" y="218249"/>
                    <a:pt x="28568" y="95858"/>
                    <a:pt x="17079" y="-100"/>
                  </a:cubicBezTo>
                  <a:close/>
                </a:path>
              </a:pathLst>
            </a:custGeom>
            <a:solidFill>
              <a:srgbClr val="A6C9E6"/>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0" name="Vrije vorm 969">
              <a:extLst>
                <a:ext uri="{FF2B5EF4-FFF2-40B4-BE49-F238E27FC236}">
                  <a16:creationId xmlns:a16="http://schemas.microsoft.com/office/drawing/2014/main" id="{700FDE4D-86AD-BFDA-843D-848FA2BDD7A8}"/>
                </a:ext>
              </a:extLst>
            </p:cNvPr>
            <p:cNvSpPr/>
            <p:nvPr/>
          </p:nvSpPr>
          <p:spPr>
            <a:xfrm>
              <a:off x="4353451" y="4199585"/>
              <a:ext cx="486615" cy="29105"/>
            </a:xfrm>
            <a:custGeom>
              <a:avLst/>
              <a:gdLst>
                <a:gd name="connsiteX0" fmla="*/ 0 w 486615"/>
                <a:gd name="connsiteY0" fmla="*/ 0 h 29105"/>
                <a:gd name="connsiteX1" fmla="*/ 486616 w 486615"/>
                <a:gd name="connsiteY1" fmla="*/ 0 h 29105"/>
                <a:gd name="connsiteX2" fmla="*/ 486616 w 486615"/>
                <a:gd name="connsiteY2" fmla="*/ 29106 h 29105"/>
                <a:gd name="connsiteX3" fmla="*/ 0 w 486615"/>
                <a:gd name="connsiteY3" fmla="*/ 29106 h 29105"/>
              </a:gdLst>
              <a:ahLst/>
              <a:cxnLst>
                <a:cxn ang="0">
                  <a:pos x="connsiteX0" y="connsiteY0"/>
                </a:cxn>
                <a:cxn ang="0">
                  <a:pos x="connsiteX1" y="connsiteY1"/>
                </a:cxn>
                <a:cxn ang="0">
                  <a:pos x="connsiteX2" y="connsiteY2"/>
                </a:cxn>
                <a:cxn ang="0">
                  <a:pos x="connsiteX3" y="connsiteY3"/>
                </a:cxn>
              </a:cxnLst>
              <a:rect l="l" t="t" r="r" b="b"/>
              <a:pathLst>
                <a:path w="486615" h="29105">
                  <a:moveTo>
                    <a:pt x="0" y="0"/>
                  </a:moveTo>
                  <a:lnTo>
                    <a:pt x="486616" y="0"/>
                  </a:lnTo>
                  <a:lnTo>
                    <a:pt x="486616" y="29106"/>
                  </a:lnTo>
                  <a:lnTo>
                    <a:pt x="0" y="29106"/>
                  </a:lnTo>
                  <a:close/>
                </a:path>
              </a:pathLst>
            </a:custGeom>
            <a:solidFill>
              <a:srgbClr val="152F3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1" name="Vrije vorm 970">
              <a:extLst>
                <a:ext uri="{FF2B5EF4-FFF2-40B4-BE49-F238E27FC236}">
                  <a16:creationId xmlns:a16="http://schemas.microsoft.com/office/drawing/2014/main" id="{366FFDAF-FA47-BDB1-8445-812B376ABFA1}"/>
                </a:ext>
              </a:extLst>
            </p:cNvPr>
            <p:cNvSpPr/>
            <p:nvPr/>
          </p:nvSpPr>
          <p:spPr>
            <a:xfrm>
              <a:off x="4808635" y="6097491"/>
              <a:ext cx="335837" cy="5893"/>
            </a:xfrm>
            <a:custGeom>
              <a:avLst/>
              <a:gdLst>
                <a:gd name="connsiteX0" fmla="*/ 0 w 335837"/>
                <a:gd name="connsiteY0" fmla="*/ 0 h 5893"/>
                <a:gd name="connsiteX1" fmla="*/ 335838 w 335837"/>
                <a:gd name="connsiteY1" fmla="*/ 0 h 5893"/>
                <a:gd name="connsiteX2" fmla="*/ 335838 w 335837"/>
                <a:gd name="connsiteY2" fmla="*/ 5894 h 5893"/>
                <a:gd name="connsiteX3" fmla="*/ 0 w 335837"/>
                <a:gd name="connsiteY3" fmla="*/ 5894 h 5893"/>
              </a:gdLst>
              <a:ahLst/>
              <a:cxnLst>
                <a:cxn ang="0">
                  <a:pos x="connsiteX0" y="connsiteY0"/>
                </a:cxn>
                <a:cxn ang="0">
                  <a:pos x="connsiteX1" y="connsiteY1"/>
                </a:cxn>
                <a:cxn ang="0">
                  <a:pos x="connsiteX2" y="connsiteY2"/>
                </a:cxn>
                <a:cxn ang="0">
                  <a:pos x="connsiteX3" y="connsiteY3"/>
                </a:cxn>
              </a:cxnLst>
              <a:rect l="l" t="t" r="r" b="b"/>
              <a:pathLst>
                <a:path w="335837" h="5893">
                  <a:moveTo>
                    <a:pt x="0" y="0"/>
                  </a:moveTo>
                  <a:lnTo>
                    <a:pt x="335838" y="0"/>
                  </a:lnTo>
                  <a:lnTo>
                    <a:pt x="335838" y="5894"/>
                  </a:lnTo>
                  <a:lnTo>
                    <a:pt x="0" y="5894"/>
                  </a:lnTo>
                  <a:close/>
                </a:path>
              </a:pathLst>
            </a:custGeom>
            <a:solidFill>
              <a:srgbClr val="000000"/>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2" name="Vrije vorm 971">
              <a:extLst>
                <a:ext uri="{FF2B5EF4-FFF2-40B4-BE49-F238E27FC236}">
                  <a16:creationId xmlns:a16="http://schemas.microsoft.com/office/drawing/2014/main" id="{EDA952FF-D372-D2E0-0A7E-B9C2691E56C4}"/>
                </a:ext>
              </a:extLst>
            </p:cNvPr>
            <p:cNvSpPr/>
            <p:nvPr/>
          </p:nvSpPr>
          <p:spPr>
            <a:xfrm>
              <a:off x="4808622" y="5999922"/>
              <a:ext cx="335850" cy="97582"/>
            </a:xfrm>
            <a:custGeom>
              <a:avLst/>
              <a:gdLst>
                <a:gd name="connsiteX0" fmla="*/ 0 w 335850"/>
                <a:gd name="connsiteY0" fmla="*/ 97469 h 97582"/>
                <a:gd name="connsiteX1" fmla="*/ 335851 w 335850"/>
                <a:gd name="connsiteY1" fmla="*/ 97482 h 97582"/>
                <a:gd name="connsiteX2" fmla="*/ 317256 w 335850"/>
                <a:gd name="connsiteY2" fmla="*/ 63177 h 97582"/>
                <a:gd name="connsiteX3" fmla="*/ 175366 w 335850"/>
                <a:gd name="connsiteY3" fmla="*/ 31458 h 97582"/>
                <a:gd name="connsiteX4" fmla="*/ 133100 w 335850"/>
                <a:gd name="connsiteY4" fmla="*/ 2823 h 97582"/>
                <a:gd name="connsiteX5" fmla="*/ 97891 w 335850"/>
                <a:gd name="connsiteY5" fmla="*/ 9681 h 97582"/>
                <a:gd name="connsiteX6" fmla="*/ 57061 w 335850"/>
                <a:gd name="connsiteY6" fmla="*/ 33799 h 97582"/>
                <a:gd name="connsiteX7" fmla="*/ 13 w 335850"/>
                <a:gd name="connsiteY7" fmla="*/ 33996 h 9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850" h="97582">
                  <a:moveTo>
                    <a:pt x="0" y="97469"/>
                  </a:moveTo>
                  <a:lnTo>
                    <a:pt x="335851" y="97482"/>
                  </a:lnTo>
                  <a:cubicBezTo>
                    <a:pt x="335851" y="97482"/>
                    <a:pt x="334290" y="68661"/>
                    <a:pt x="317256" y="63177"/>
                  </a:cubicBezTo>
                  <a:cubicBezTo>
                    <a:pt x="300220" y="57691"/>
                    <a:pt x="175366" y="31458"/>
                    <a:pt x="175366" y="31458"/>
                  </a:cubicBezTo>
                  <a:cubicBezTo>
                    <a:pt x="175366" y="31458"/>
                    <a:pt x="142398" y="8307"/>
                    <a:pt x="133100" y="2823"/>
                  </a:cubicBezTo>
                  <a:cubicBezTo>
                    <a:pt x="123802" y="-2662"/>
                    <a:pt x="115063" y="-458"/>
                    <a:pt x="97891" y="9681"/>
                  </a:cubicBezTo>
                  <a:lnTo>
                    <a:pt x="57061" y="33799"/>
                  </a:lnTo>
                  <a:lnTo>
                    <a:pt x="13" y="33996"/>
                  </a:lnTo>
                  <a:close/>
                </a:path>
              </a:pathLst>
            </a:custGeom>
            <a:solidFill>
              <a:srgbClr val="152F3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3" name="Vrije vorm 972">
              <a:extLst>
                <a:ext uri="{FF2B5EF4-FFF2-40B4-BE49-F238E27FC236}">
                  <a16:creationId xmlns:a16="http://schemas.microsoft.com/office/drawing/2014/main" id="{84472133-20B9-6B4D-877B-2C02FDCDCBEC}"/>
                </a:ext>
              </a:extLst>
            </p:cNvPr>
            <p:cNvSpPr/>
            <p:nvPr/>
          </p:nvSpPr>
          <p:spPr>
            <a:xfrm>
              <a:off x="4460391" y="3421421"/>
              <a:ext cx="279272" cy="130229"/>
            </a:xfrm>
            <a:custGeom>
              <a:avLst/>
              <a:gdLst>
                <a:gd name="connsiteX0" fmla="*/ 0 w 279272"/>
                <a:gd name="connsiteY0" fmla="*/ 10224 h 130229"/>
                <a:gd name="connsiteX1" fmla="*/ 279273 w 279272"/>
                <a:gd name="connsiteY1" fmla="*/ 18216 h 130229"/>
                <a:gd name="connsiteX2" fmla="*/ 225841 w 279272"/>
                <a:gd name="connsiteY2" fmla="*/ -100 h 130229"/>
                <a:gd name="connsiteX3" fmla="*/ 63276 w 279272"/>
                <a:gd name="connsiteY3" fmla="*/ -100 h 130229"/>
                <a:gd name="connsiteX4" fmla="*/ 0 w 279272"/>
                <a:gd name="connsiteY4" fmla="*/ 10224 h 130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272" h="130229">
                  <a:moveTo>
                    <a:pt x="0" y="10224"/>
                  </a:moveTo>
                  <a:cubicBezTo>
                    <a:pt x="110358" y="176429"/>
                    <a:pt x="203432" y="161059"/>
                    <a:pt x="279273" y="18216"/>
                  </a:cubicBezTo>
                  <a:lnTo>
                    <a:pt x="225841" y="-100"/>
                  </a:lnTo>
                  <a:lnTo>
                    <a:pt x="63276" y="-100"/>
                  </a:lnTo>
                  <a:cubicBezTo>
                    <a:pt x="42006" y="4226"/>
                    <a:pt x="19140" y="4300"/>
                    <a:pt x="0" y="10224"/>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4" name="Vrije vorm 973">
              <a:extLst>
                <a:ext uri="{FF2B5EF4-FFF2-40B4-BE49-F238E27FC236}">
                  <a16:creationId xmlns:a16="http://schemas.microsoft.com/office/drawing/2014/main" id="{50AECCA7-FC97-5E54-E70B-C42F3BAB59DD}"/>
                </a:ext>
              </a:extLst>
            </p:cNvPr>
            <p:cNvSpPr/>
            <p:nvPr/>
          </p:nvSpPr>
          <p:spPr>
            <a:xfrm>
              <a:off x="4265812" y="3423302"/>
              <a:ext cx="206499" cy="1682050"/>
            </a:xfrm>
            <a:custGeom>
              <a:avLst/>
              <a:gdLst>
                <a:gd name="connsiteX0" fmla="*/ 200596 w 206499"/>
                <a:gd name="connsiteY0" fmla="*/ 4307 h 1682050"/>
                <a:gd name="connsiteX1" fmla="*/ 200545 w 206499"/>
                <a:gd name="connsiteY1" fmla="*/ -100 h 1682050"/>
                <a:gd name="connsiteX2" fmla="*/ 196238 w 206499"/>
                <a:gd name="connsiteY2" fmla="*/ 847 h 1682050"/>
                <a:gd name="connsiteX3" fmla="*/ 28982 w 206499"/>
                <a:gd name="connsiteY3" fmla="*/ 65280 h 1682050"/>
                <a:gd name="connsiteX4" fmla="*/ 27235 w 206499"/>
                <a:gd name="connsiteY4" fmla="*/ 66530 h 1682050"/>
                <a:gd name="connsiteX5" fmla="*/ 77363 w 206499"/>
                <a:gd name="connsiteY5" fmla="*/ 453177 h 1682050"/>
                <a:gd name="connsiteX6" fmla="*/ 205 w 206499"/>
                <a:gd name="connsiteY6" fmla="*/ 1641541 h 1682050"/>
                <a:gd name="connsiteX7" fmla="*/ 0 w 206499"/>
                <a:gd name="connsiteY7" fmla="*/ 1644611 h 1682050"/>
                <a:gd name="connsiteX8" fmla="*/ 3009 w 206499"/>
                <a:gd name="connsiteY8" fmla="*/ 1645280 h 1682050"/>
                <a:gd name="connsiteX9" fmla="*/ 193800 w 206499"/>
                <a:gd name="connsiteY9" fmla="*/ 1681306 h 1682050"/>
                <a:gd name="connsiteX10" fmla="*/ 197822 w 206499"/>
                <a:gd name="connsiteY10" fmla="*/ 1681950 h 1682050"/>
                <a:gd name="connsiteX11" fmla="*/ 197959 w 206499"/>
                <a:gd name="connsiteY11" fmla="*/ 1677877 h 1682050"/>
                <a:gd name="connsiteX12" fmla="*/ 200596 w 206499"/>
                <a:gd name="connsiteY12" fmla="*/ 4307 h 168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499" h="1682050">
                  <a:moveTo>
                    <a:pt x="200596" y="4307"/>
                  </a:moveTo>
                  <a:lnTo>
                    <a:pt x="200545" y="-100"/>
                  </a:lnTo>
                  <a:lnTo>
                    <a:pt x="196238" y="847"/>
                  </a:lnTo>
                  <a:cubicBezTo>
                    <a:pt x="85843" y="25056"/>
                    <a:pt x="29538" y="64878"/>
                    <a:pt x="28982" y="65280"/>
                  </a:cubicBezTo>
                  <a:lnTo>
                    <a:pt x="27235" y="66530"/>
                  </a:lnTo>
                  <a:lnTo>
                    <a:pt x="77363" y="453177"/>
                  </a:lnTo>
                  <a:lnTo>
                    <a:pt x="205" y="1641541"/>
                  </a:lnTo>
                  <a:lnTo>
                    <a:pt x="0" y="1644611"/>
                  </a:lnTo>
                  <a:lnTo>
                    <a:pt x="3009" y="1645280"/>
                  </a:lnTo>
                  <a:cubicBezTo>
                    <a:pt x="3893" y="1645478"/>
                    <a:pt x="92382" y="1665064"/>
                    <a:pt x="193800" y="1681306"/>
                  </a:cubicBezTo>
                  <a:lnTo>
                    <a:pt x="197822" y="1681950"/>
                  </a:lnTo>
                  <a:lnTo>
                    <a:pt x="197959" y="1677877"/>
                  </a:lnTo>
                  <a:cubicBezTo>
                    <a:pt x="215404" y="1161770"/>
                    <a:pt x="200744" y="15827"/>
                    <a:pt x="200596" y="4307"/>
                  </a:cubicBezTo>
                  <a:close/>
                </a:path>
              </a:pathLst>
            </a:custGeom>
            <a:solidFill>
              <a:srgbClr val="E6F5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5" name="Vrije vorm 974">
              <a:extLst>
                <a:ext uri="{FF2B5EF4-FFF2-40B4-BE49-F238E27FC236}">
                  <a16:creationId xmlns:a16="http://schemas.microsoft.com/office/drawing/2014/main" id="{4CE81DFF-8664-47C7-6B54-7B3133B874EC}"/>
                </a:ext>
              </a:extLst>
            </p:cNvPr>
            <p:cNvSpPr/>
            <p:nvPr/>
          </p:nvSpPr>
          <p:spPr>
            <a:xfrm>
              <a:off x="4142694" y="3486608"/>
              <a:ext cx="205695" cy="1161220"/>
            </a:xfrm>
            <a:custGeom>
              <a:avLst/>
              <a:gdLst>
                <a:gd name="connsiteX0" fmla="*/ 157474 w 205695"/>
                <a:gd name="connsiteY0" fmla="*/ 3428 h 1161220"/>
                <a:gd name="connsiteX1" fmla="*/ 155900 w 205695"/>
                <a:gd name="connsiteY1" fmla="*/ -100 h 1161220"/>
                <a:gd name="connsiteX2" fmla="*/ 152496 w 205695"/>
                <a:gd name="connsiteY2" fmla="*/ 1720 h 1161220"/>
                <a:gd name="connsiteX3" fmla="*/ 128 w 205695"/>
                <a:gd name="connsiteY3" fmla="*/ 1157407 h 1161220"/>
                <a:gd name="connsiteX4" fmla="*/ 176 w 205695"/>
                <a:gd name="connsiteY4" fmla="*/ 1161120 h 1161220"/>
                <a:gd name="connsiteX5" fmla="*/ 131290 w 205695"/>
                <a:gd name="connsiteY5" fmla="*/ 1154955 h 1161220"/>
                <a:gd name="connsiteX6" fmla="*/ 131562 w 205695"/>
                <a:gd name="connsiteY6" fmla="*/ 1151823 h 1161220"/>
                <a:gd name="connsiteX7" fmla="*/ 164133 w 205695"/>
                <a:gd name="connsiteY7" fmla="*/ 817372 h 1161220"/>
                <a:gd name="connsiteX8" fmla="*/ 205694 w 205695"/>
                <a:gd name="connsiteY8" fmla="*/ 374891 h 1161220"/>
                <a:gd name="connsiteX9" fmla="*/ 157474 w 205695"/>
                <a:gd name="connsiteY9" fmla="*/ 3428 h 116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695" h="1161220">
                  <a:moveTo>
                    <a:pt x="157474" y="3428"/>
                  </a:moveTo>
                  <a:lnTo>
                    <a:pt x="155900" y="-100"/>
                  </a:lnTo>
                  <a:lnTo>
                    <a:pt x="152496" y="1720"/>
                  </a:lnTo>
                  <a:cubicBezTo>
                    <a:pt x="30961" y="66678"/>
                    <a:pt x="-2361" y="976488"/>
                    <a:pt x="128" y="1157407"/>
                  </a:cubicBezTo>
                  <a:lnTo>
                    <a:pt x="176" y="1161120"/>
                  </a:lnTo>
                  <a:lnTo>
                    <a:pt x="131290" y="1154955"/>
                  </a:lnTo>
                  <a:lnTo>
                    <a:pt x="131562" y="1151823"/>
                  </a:lnTo>
                  <a:cubicBezTo>
                    <a:pt x="141465" y="1039460"/>
                    <a:pt x="152991" y="926553"/>
                    <a:pt x="164133" y="817372"/>
                  </a:cubicBezTo>
                  <a:cubicBezTo>
                    <a:pt x="178828" y="673402"/>
                    <a:pt x="194019" y="524524"/>
                    <a:pt x="205694" y="374891"/>
                  </a:cubicBezTo>
                  <a:cubicBezTo>
                    <a:pt x="205707" y="372290"/>
                    <a:pt x="206240" y="113154"/>
                    <a:pt x="157474" y="3428"/>
                  </a:cubicBezTo>
                  <a:close/>
                </a:path>
              </a:pathLst>
            </a:custGeom>
            <a:solidFill>
              <a:srgbClr val="E6F5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6" name="Vrije vorm 975">
              <a:extLst>
                <a:ext uri="{FF2B5EF4-FFF2-40B4-BE49-F238E27FC236}">
                  <a16:creationId xmlns:a16="http://schemas.microsoft.com/office/drawing/2014/main" id="{6EAAB5E6-1A24-B733-3A12-20206C7D7661}"/>
                </a:ext>
              </a:extLst>
            </p:cNvPr>
            <p:cNvSpPr/>
            <p:nvPr/>
          </p:nvSpPr>
          <p:spPr>
            <a:xfrm>
              <a:off x="4742598" y="3436933"/>
              <a:ext cx="208210" cy="1624840"/>
            </a:xfrm>
            <a:custGeom>
              <a:avLst/>
              <a:gdLst>
                <a:gd name="connsiteX0" fmla="*/ 109490 w 208210"/>
                <a:gd name="connsiteY0" fmla="*/ 462430 h 1624840"/>
                <a:gd name="connsiteX1" fmla="*/ 109207 w 208210"/>
                <a:gd name="connsiteY1" fmla="*/ 59615 h 1624840"/>
                <a:gd name="connsiteX2" fmla="*/ 108253 w 208210"/>
                <a:gd name="connsiteY2" fmla="*/ 58321 h 1624840"/>
                <a:gd name="connsiteX3" fmla="*/ 4828 w 208210"/>
                <a:gd name="connsiteY3" fmla="*/ 1268 h 1624840"/>
                <a:gd name="connsiteX4" fmla="*/ 0 w 208210"/>
                <a:gd name="connsiteY4" fmla="*/ -100 h 1624840"/>
                <a:gd name="connsiteX5" fmla="*/ 260 w 208210"/>
                <a:gd name="connsiteY5" fmla="*/ 4920 h 1624840"/>
                <a:gd name="connsiteX6" fmla="*/ 81201 w 208210"/>
                <a:gd name="connsiteY6" fmla="*/ 1620086 h 1624840"/>
                <a:gd name="connsiteX7" fmla="*/ 81301 w 208210"/>
                <a:gd name="connsiteY7" fmla="*/ 1624740 h 1624840"/>
                <a:gd name="connsiteX8" fmla="*/ 85771 w 208210"/>
                <a:gd name="connsiteY8" fmla="*/ 1623465 h 1624840"/>
                <a:gd name="connsiteX9" fmla="*/ 206417 w 208210"/>
                <a:gd name="connsiteY9" fmla="*/ 1566702 h 1624840"/>
                <a:gd name="connsiteX10" fmla="*/ 208210 w 208210"/>
                <a:gd name="connsiteY10" fmla="*/ 1565526 h 162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210" h="1624840">
                  <a:moveTo>
                    <a:pt x="109490" y="462430"/>
                  </a:moveTo>
                  <a:cubicBezTo>
                    <a:pt x="110357" y="448026"/>
                    <a:pt x="130401" y="109099"/>
                    <a:pt x="109207" y="59615"/>
                  </a:cubicBezTo>
                  <a:lnTo>
                    <a:pt x="108253" y="58321"/>
                  </a:lnTo>
                  <a:cubicBezTo>
                    <a:pt x="78496" y="31784"/>
                    <a:pt x="43147" y="12284"/>
                    <a:pt x="4828" y="1268"/>
                  </a:cubicBezTo>
                  <a:lnTo>
                    <a:pt x="0" y="-100"/>
                  </a:lnTo>
                  <a:lnTo>
                    <a:pt x="260" y="4920"/>
                  </a:lnTo>
                  <a:cubicBezTo>
                    <a:pt x="1040" y="19485"/>
                    <a:pt x="77723" y="1463600"/>
                    <a:pt x="81201" y="1620086"/>
                  </a:cubicBezTo>
                  <a:lnTo>
                    <a:pt x="81301" y="1624740"/>
                  </a:lnTo>
                  <a:lnTo>
                    <a:pt x="85771" y="1623465"/>
                  </a:lnTo>
                  <a:cubicBezTo>
                    <a:pt x="128272" y="1609841"/>
                    <a:pt x="168826" y="1590761"/>
                    <a:pt x="206417" y="1566702"/>
                  </a:cubicBezTo>
                  <a:lnTo>
                    <a:pt x="208210" y="1565526"/>
                  </a:lnTo>
                  <a:close/>
                </a:path>
              </a:pathLst>
            </a:custGeom>
            <a:solidFill>
              <a:srgbClr val="E6F5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7" name="Vrije vorm 976">
              <a:extLst>
                <a:ext uri="{FF2B5EF4-FFF2-40B4-BE49-F238E27FC236}">
                  <a16:creationId xmlns:a16="http://schemas.microsoft.com/office/drawing/2014/main" id="{C439B245-74D2-72E7-D71C-A4990911A99B}"/>
                </a:ext>
              </a:extLst>
            </p:cNvPr>
            <p:cNvSpPr/>
            <p:nvPr/>
          </p:nvSpPr>
          <p:spPr>
            <a:xfrm>
              <a:off x="4742598" y="3436932"/>
              <a:ext cx="83059" cy="452891"/>
            </a:xfrm>
            <a:custGeom>
              <a:avLst/>
              <a:gdLst>
                <a:gd name="connsiteX0" fmla="*/ 0 w 83059"/>
                <a:gd name="connsiteY0" fmla="*/ -100 h 452891"/>
                <a:gd name="connsiteX1" fmla="*/ 35322 w 83059"/>
                <a:gd name="connsiteY1" fmla="*/ 11997 h 452891"/>
                <a:gd name="connsiteX2" fmla="*/ 73093 w 83059"/>
                <a:gd name="connsiteY2" fmla="*/ 100043 h 452891"/>
                <a:gd name="connsiteX3" fmla="*/ 48605 w 83059"/>
                <a:gd name="connsiteY3" fmla="*/ 167144 h 452891"/>
                <a:gd name="connsiteX4" fmla="*/ 83059 w 83059"/>
                <a:gd name="connsiteY4" fmla="*/ 205009 h 452891"/>
                <a:gd name="connsiteX5" fmla="*/ 24853 w 83059"/>
                <a:gd name="connsiteY5" fmla="*/ 452791 h 45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59" h="452891">
                  <a:moveTo>
                    <a:pt x="0" y="-100"/>
                  </a:moveTo>
                  <a:cubicBezTo>
                    <a:pt x="12012" y="3199"/>
                    <a:pt x="23809" y="7239"/>
                    <a:pt x="35322" y="11997"/>
                  </a:cubicBezTo>
                  <a:lnTo>
                    <a:pt x="73093" y="100043"/>
                  </a:lnTo>
                  <a:lnTo>
                    <a:pt x="48605" y="167144"/>
                  </a:lnTo>
                  <a:lnTo>
                    <a:pt x="83059" y="205009"/>
                  </a:lnTo>
                  <a:lnTo>
                    <a:pt x="24853" y="452791"/>
                  </a:lnTo>
                  <a:close/>
                </a:path>
              </a:pathLst>
            </a:custGeom>
            <a:solidFill>
              <a:srgbClr val="D2E3F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8" name="Vrije vorm 977">
              <a:extLst>
                <a:ext uri="{FF2B5EF4-FFF2-40B4-BE49-F238E27FC236}">
                  <a16:creationId xmlns:a16="http://schemas.microsoft.com/office/drawing/2014/main" id="{5B2464B0-F242-12DA-1FBC-F5C672C776B3}"/>
                </a:ext>
              </a:extLst>
            </p:cNvPr>
            <p:cNvSpPr/>
            <p:nvPr/>
          </p:nvSpPr>
          <p:spPr>
            <a:xfrm>
              <a:off x="4383254" y="3423299"/>
              <a:ext cx="86978" cy="405601"/>
            </a:xfrm>
            <a:custGeom>
              <a:avLst/>
              <a:gdLst>
                <a:gd name="connsiteX0" fmla="*/ 47350 w 86978"/>
                <a:gd name="connsiteY0" fmla="*/ 8611 h 405601"/>
                <a:gd name="connsiteX1" fmla="*/ 0 w 86978"/>
                <a:gd name="connsiteY1" fmla="*/ 99667 h 405601"/>
                <a:gd name="connsiteX2" fmla="*/ 31321 w 86978"/>
                <a:gd name="connsiteY2" fmla="*/ 165002 h 405601"/>
                <a:gd name="connsiteX3" fmla="*/ 432 w 86978"/>
                <a:gd name="connsiteY3" fmla="*/ 206383 h 405601"/>
                <a:gd name="connsiteX4" fmla="*/ 79065 w 86978"/>
                <a:gd name="connsiteY4" fmla="*/ 405602 h 405601"/>
                <a:gd name="connsiteX5" fmla="*/ 86978 w 86978"/>
                <a:gd name="connsiteY5" fmla="*/ 401740 h 405601"/>
                <a:gd name="connsiteX6" fmla="*/ 83104 w 86978"/>
                <a:gd name="connsiteY6" fmla="*/ 0 h 405601"/>
                <a:gd name="connsiteX7" fmla="*/ 47350 w 86978"/>
                <a:gd name="connsiteY7" fmla="*/ 8611 h 40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978" h="405601">
                  <a:moveTo>
                    <a:pt x="47350" y="8611"/>
                  </a:moveTo>
                  <a:lnTo>
                    <a:pt x="0" y="99667"/>
                  </a:lnTo>
                  <a:lnTo>
                    <a:pt x="31321" y="165002"/>
                  </a:lnTo>
                  <a:lnTo>
                    <a:pt x="432" y="206383"/>
                  </a:lnTo>
                  <a:lnTo>
                    <a:pt x="79065" y="405602"/>
                  </a:lnTo>
                  <a:lnTo>
                    <a:pt x="86978" y="401740"/>
                  </a:lnTo>
                  <a:lnTo>
                    <a:pt x="83104" y="0"/>
                  </a:lnTo>
                  <a:lnTo>
                    <a:pt x="47350" y="8611"/>
                  </a:lnTo>
                  <a:close/>
                </a:path>
              </a:pathLst>
            </a:custGeom>
            <a:solidFill>
              <a:srgbClr val="D2E3F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79" name="Vrije vorm 978">
              <a:extLst>
                <a:ext uri="{FF2B5EF4-FFF2-40B4-BE49-F238E27FC236}">
                  <a16:creationId xmlns:a16="http://schemas.microsoft.com/office/drawing/2014/main" id="{425051B3-A28D-B836-7945-DBE32B09CAD1}"/>
                </a:ext>
              </a:extLst>
            </p:cNvPr>
            <p:cNvSpPr/>
            <p:nvPr/>
          </p:nvSpPr>
          <p:spPr>
            <a:xfrm>
              <a:off x="4503598" y="3226185"/>
              <a:ext cx="188353" cy="274028"/>
            </a:xfrm>
            <a:custGeom>
              <a:avLst/>
              <a:gdLst>
                <a:gd name="connsiteX0" fmla="*/ 188354 w 188353"/>
                <a:gd name="connsiteY0" fmla="*/ 213321 h 274028"/>
                <a:gd name="connsiteX1" fmla="*/ 129175 w 188353"/>
                <a:gd name="connsiteY1" fmla="*/ 264631 h 274028"/>
                <a:gd name="connsiteX2" fmla="*/ 80178 w 188353"/>
                <a:gd name="connsiteY2" fmla="*/ 265332 h 274028"/>
                <a:gd name="connsiteX3" fmla="*/ 272 w 188353"/>
                <a:gd name="connsiteY3" fmla="*/ 199957 h 274028"/>
                <a:gd name="connsiteX4" fmla="*/ 0 w 188353"/>
                <a:gd name="connsiteY4" fmla="*/ -100 h 274028"/>
                <a:gd name="connsiteX5" fmla="*/ 174152 w 188353"/>
                <a:gd name="connsiteY5" fmla="*/ 24437 h 27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353" h="274028">
                  <a:moveTo>
                    <a:pt x="188354" y="213321"/>
                  </a:moveTo>
                  <a:lnTo>
                    <a:pt x="129175" y="264631"/>
                  </a:lnTo>
                  <a:cubicBezTo>
                    <a:pt x="115190" y="276757"/>
                    <a:pt x="94505" y="277053"/>
                    <a:pt x="80178" y="265332"/>
                  </a:cubicBezTo>
                  <a:lnTo>
                    <a:pt x="272" y="199957"/>
                  </a:lnTo>
                  <a:lnTo>
                    <a:pt x="0" y="-100"/>
                  </a:lnTo>
                  <a:lnTo>
                    <a:pt x="174152" y="24437"/>
                  </a:ln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0" name="Vrije vorm 979">
              <a:extLst>
                <a:ext uri="{FF2B5EF4-FFF2-40B4-BE49-F238E27FC236}">
                  <a16:creationId xmlns:a16="http://schemas.microsoft.com/office/drawing/2014/main" id="{95E54BB7-C039-2DB4-AB8A-8D3F836B4690}"/>
                </a:ext>
              </a:extLst>
            </p:cNvPr>
            <p:cNvSpPr/>
            <p:nvPr/>
          </p:nvSpPr>
          <p:spPr>
            <a:xfrm>
              <a:off x="4482212" y="2964250"/>
              <a:ext cx="273206" cy="391029"/>
            </a:xfrm>
            <a:custGeom>
              <a:avLst/>
              <a:gdLst>
                <a:gd name="connsiteX0" fmla="*/ 132821 w 273206"/>
                <a:gd name="connsiteY0" fmla="*/ -100 h 391029"/>
                <a:gd name="connsiteX1" fmla="*/ 18 w 273206"/>
                <a:gd name="connsiteY1" fmla="*/ 138559 h 391029"/>
                <a:gd name="connsiteX2" fmla="*/ 39065 w 273206"/>
                <a:gd name="connsiteY2" fmla="*/ 330940 h 391029"/>
                <a:gd name="connsiteX3" fmla="*/ 175124 w 273206"/>
                <a:gd name="connsiteY3" fmla="*/ 390929 h 391029"/>
                <a:gd name="connsiteX4" fmla="*/ 243908 w 273206"/>
                <a:gd name="connsiteY4" fmla="*/ 330309 h 391029"/>
                <a:gd name="connsiteX5" fmla="*/ 272469 w 273206"/>
                <a:gd name="connsiteY5" fmla="*/ 131656 h 391029"/>
                <a:gd name="connsiteX6" fmla="*/ 132821 w 273206"/>
                <a:gd name="connsiteY6" fmla="*/ -100 h 39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206" h="391029">
                  <a:moveTo>
                    <a:pt x="132821" y="-100"/>
                  </a:moveTo>
                  <a:cubicBezTo>
                    <a:pt x="99332" y="1551"/>
                    <a:pt x="-1543" y="7686"/>
                    <a:pt x="18" y="138559"/>
                  </a:cubicBezTo>
                  <a:cubicBezTo>
                    <a:pt x="1566" y="269423"/>
                    <a:pt x="22661" y="311782"/>
                    <a:pt x="39065" y="330940"/>
                  </a:cubicBezTo>
                  <a:cubicBezTo>
                    <a:pt x="60025" y="355440"/>
                    <a:pt x="93538" y="382263"/>
                    <a:pt x="175124" y="390929"/>
                  </a:cubicBezTo>
                  <a:cubicBezTo>
                    <a:pt x="222527" y="387096"/>
                    <a:pt x="229696" y="358549"/>
                    <a:pt x="243908" y="330309"/>
                  </a:cubicBezTo>
                  <a:cubicBezTo>
                    <a:pt x="255248" y="307789"/>
                    <a:pt x="277533" y="262428"/>
                    <a:pt x="272469" y="131656"/>
                  </a:cubicBezTo>
                  <a:cubicBezTo>
                    <a:pt x="267406" y="871"/>
                    <a:pt x="166346" y="-144"/>
                    <a:pt x="132821" y="-100"/>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1" name="Vrije vorm 980">
              <a:extLst>
                <a:ext uri="{FF2B5EF4-FFF2-40B4-BE49-F238E27FC236}">
                  <a16:creationId xmlns:a16="http://schemas.microsoft.com/office/drawing/2014/main" id="{98628AE2-CF2A-E9B5-F20A-7E275EF93246}"/>
                </a:ext>
              </a:extLst>
            </p:cNvPr>
            <p:cNvSpPr/>
            <p:nvPr/>
          </p:nvSpPr>
          <p:spPr>
            <a:xfrm>
              <a:off x="4438020" y="2928198"/>
              <a:ext cx="351421" cy="245444"/>
            </a:xfrm>
            <a:custGeom>
              <a:avLst/>
              <a:gdLst>
                <a:gd name="connsiteX0" fmla="*/ 38911 w 351421"/>
                <a:gd name="connsiteY0" fmla="*/ 245344 h 245444"/>
                <a:gd name="connsiteX1" fmla="*/ 38119 w 351421"/>
                <a:gd name="connsiteY1" fmla="*/ 62464 h 245444"/>
                <a:gd name="connsiteX2" fmla="*/ 116547 w 351421"/>
                <a:gd name="connsiteY2" fmla="*/ 618 h 245444"/>
                <a:gd name="connsiteX3" fmla="*/ 222820 w 351421"/>
                <a:gd name="connsiteY3" fmla="*/ 27830 h 245444"/>
                <a:gd name="connsiteX4" fmla="*/ 286317 w 351421"/>
                <a:gd name="connsiteY4" fmla="*/ 20044 h 245444"/>
                <a:gd name="connsiteX5" fmla="*/ 301706 w 351421"/>
                <a:gd name="connsiteY5" fmla="*/ 50920 h 245444"/>
                <a:gd name="connsiteX6" fmla="*/ 349766 w 351421"/>
                <a:gd name="connsiteY6" fmla="*/ 64829 h 245444"/>
                <a:gd name="connsiteX7" fmla="*/ 236549 w 351421"/>
                <a:gd name="connsiteY7" fmla="*/ 130500 h 245444"/>
                <a:gd name="connsiteX8" fmla="*/ 79977 w 351421"/>
                <a:gd name="connsiteY8" fmla="*/ 99778 h 245444"/>
                <a:gd name="connsiteX9" fmla="*/ 79146 w 351421"/>
                <a:gd name="connsiteY9" fmla="*/ 197489 h 245444"/>
                <a:gd name="connsiteX10" fmla="*/ 38911 w 351421"/>
                <a:gd name="connsiteY10" fmla="*/ 245344 h 2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421" h="245444">
                  <a:moveTo>
                    <a:pt x="38911" y="245344"/>
                  </a:moveTo>
                  <a:cubicBezTo>
                    <a:pt x="27373" y="183115"/>
                    <a:pt x="-42081" y="69570"/>
                    <a:pt x="38119" y="62464"/>
                  </a:cubicBezTo>
                  <a:cubicBezTo>
                    <a:pt x="44730" y="2718"/>
                    <a:pt x="104477" y="-2582"/>
                    <a:pt x="116547" y="618"/>
                  </a:cubicBezTo>
                  <a:cubicBezTo>
                    <a:pt x="157948" y="11612"/>
                    <a:pt x="197551" y="26555"/>
                    <a:pt x="222820" y="27830"/>
                  </a:cubicBezTo>
                  <a:cubicBezTo>
                    <a:pt x="244247" y="28237"/>
                    <a:pt x="265623" y="25616"/>
                    <a:pt x="286317" y="20044"/>
                  </a:cubicBezTo>
                  <a:cubicBezTo>
                    <a:pt x="307067" y="15457"/>
                    <a:pt x="321317" y="37580"/>
                    <a:pt x="301706" y="50920"/>
                  </a:cubicBezTo>
                  <a:cubicBezTo>
                    <a:pt x="310879" y="49385"/>
                    <a:pt x="337968" y="37252"/>
                    <a:pt x="349766" y="64829"/>
                  </a:cubicBezTo>
                  <a:cubicBezTo>
                    <a:pt x="363916" y="97860"/>
                    <a:pt x="284077" y="132072"/>
                    <a:pt x="236549" y="130500"/>
                  </a:cubicBezTo>
                  <a:cubicBezTo>
                    <a:pt x="155880" y="127819"/>
                    <a:pt x="135402" y="114182"/>
                    <a:pt x="79977" y="99778"/>
                  </a:cubicBezTo>
                  <a:cubicBezTo>
                    <a:pt x="68438" y="101698"/>
                    <a:pt x="113775" y="184026"/>
                    <a:pt x="79146" y="197489"/>
                  </a:cubicBezTo>
                  <a:cubicBezTo>
                    <a:pt x="44520" y="210952"/>
                    <a:pt x="40843" y="245344"/>
                    <a:pt x="38911" y="245344"/>
                  </a:cubicBezTo>
                  <a:close/>
                </a:path>
              </a:pathLst>
            </a:custGeom>
            <a:solidFill>
              <a:srgbClr val="152F3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2" name="Vrije vorm 981">
              <a:extLst>
                <a:ext uri="{FF2B5EF4-FFF2-40B4-BE49-F238E27FC236}">
                  <a16:creationId xmlns:a16="http://schemas.microsoft.com/office/drawing/2014/main" id="{DFC30540-A9FE-211D-D0F1-50108987CF53}"/>
                </a:ext>
              </a:extLst>
            </p:cNvPr>
            <p:cNvSpPr/>
            <p:nvPr/>
          </p:nvSpPr>
          <p:spPr>
            <a:xfrm>
              <a:off x="4476147" y="3067784"/>
              <a:ext cx="273965" cy="308441"/>
            </a:xfrm>
            <a:custGeom>
              <a:avLst/>
              <a:gdLst>
                <a:gd name="connsiteX0" fmla="*/ 210877 w 273965"/>
                <a:gd name="connsiteY0" fmla="*/ 171126 h 308441"/>
                <a:gd name="connsiteX1" fmla="*/ 128783 w 273965"/>
                <a:gd name="connsiteY1" fmla="*/ 195905 h 308441"/>
                <a:gd name="connsiteX2" fmla="*/ 29235 w 273965"/>
                <a:gd name="connsiteY2" fmla="*/ 57990 h 308441"/>
                <a:gd name="connsiteX3" fmla="*/ 227 w 273965"/>
                <a:gd name="connsiteY3" fmla="*/ 71998 h 308441"/>
                <a:gd name="connsiteX4" fmla="*/ 32750 w 273965"/>
                <a:gd name="connsiteY4" fmla="*/ 222237 h 308441"/>
                <a:gd name="connsiteX5" fmla="*/ 180186 w 273965"/>
                <a:gd name="connsiteY5" fmla="*/ 308341 h 308441"/>
                <a:gd name="connsiteX6" fmla="*/ 273965 w 273965"/>
                <a:gd name="connsiteY6" fmla="*/ 146712 h 308441"/>
                <a:gd name="connsiteX7" fmla="*/ 252894 w 273965"/>
                <a:gd name="connsiteY7" fmla="*/ 190705 h 308441"/>
                <a:gd name="connsiteX8" fmla="*/ 210876 w 273965"/>
                <a:gd name="connsiteY8" fmla="*/ 171126 h 308441"/>
                <a:gd name="connsiteX9" fmla="*/ 161603 w 273965"/>
                <a:gd name="connsiteY9" fmla="*/ 201520 h 308441"/>
                <a:gd name="connsiteX10" fmla="*/ 243400 w 273965"/>
                <a:gd name="connsiteY10" fmla="*/ 202101 h 308441"/>
                <a:gd name="connsiteX11" fmla="*/ 200032 w 273965"/>
                <a:gd name="connsiteY11" fmla="*/ 243922 h 308441"/>
                <a:gd name="connsiteX12" fmla="*/ 161603 w 273965"/>
                <a:gd name="connsiteY12" fmla="*/ 201520 h 30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3965" h="308441">
                  <a:moveTo>
                    <a:pt x="210877" y="171126"/>
                  </a:moveTo>
                  <a:cubicBezTo>
                    <a:pt x="176794" y="171126"/>
                    <a:pt x="148913" y="174220"/>
                    <a:pt x="128783" y="195905"/>
                  </a:cubicBezTo>
                  <a:cubicBezTo>
                    <a:pt x="108653" y="217588"/>
                    <a:pt x="31833" y="172382"/>
                    <a:pt x="29235" y="57990"/>
                  </a:cubicBezTo>
                  <a:cubicBezTo>
                    <a:pt x="26634" y="-56404"/>
                    <a:pt x="-2868" y="25534"/>
                    <a:pt x="227" y="71998"/>
                  </a:cubicBezTo>
                  <a:cubicBezTo>
                    <a:pt x="3334" y="118460"/>
                    <a:pt x="3334" y="172674"/>
                    <a:pt x="32750" y="222237"/>
                  </a:cubicBezTo>
                  <a:cubicBezTo>
                    <a:pt x="64494" y="273696"/>
                    <a:pt x="119770" y="305978"/>
                    <a:pt x="180186" y="308341"/>
                  </a:cubicBezTo>
                  <a:cubicBezTo>
                    <a:pt x="247337" y="308342"/>
                    <a:pt x="272765" y="237169"/>
                    <a:pt x="273965" y="146712"/>
                  </a:cubicBezTo>
                  <a:cubicBezTo>
                    <a:pt x="267206" y="158423"/>
                    <a:pt x="259183" y="201668"/>
                    <a:pt x="252894" y="190705"/>
                  </a:cubicBezTo>
                  <a:cubicBezTo>
                    <a:pt x="243487" y="177028"/>
                    <a:pt x="227400" y="169531"/>
                    <a:pt x="210876" y="171126"/>
                  </a:cubicBezTo>
                  <a:close/>
                  <a:moveTo>
                    <a:pt x="161603" y="201520"/>
                  </a:moveTo>
                  <a:cubicBezTo>
                    <a:pt x="167000" y="185970"/>
                    <a:pt x="238744" y="186614"/>
                    <a:pt x="243400" y="202101"/>
                  </a:cubicBezTo>
                  <a:cubicBezTo>
                    <a:pt x="248042" y="217588"/>
                    <a:pt x="221710" y="247016"/>
                    <a:pt x="200032" y="243922"/>
                  </a:cubicBezTo>
                  <a:cubicBezTo>
                    <a:pt x="178342" y="240826"/>
                    <a:pt x="153457" y="224919"/>
                    <a:pt x="161603" y="201520"/>
                  </a:cubicBezTo>
                  <a:close/>
                </a:path>
              </a:pathLst>
            </a:custGeom>
            <a:solidFill>
              <a:srgbClr val="152F3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3" name="Vrije vorm 982">
              <a:extLst>
                <a:ext uri="{FF2B5EF4-FFF2-40B4-BE49-F238E27FC236}">
                  <a16:creationId xmlns:a16="http://schemas.microsoft.com/office/drawing/2014/main" id="{8469AE5F-5C65-EF7D-A8FB-91902FA5B6CC}"/>
                </a:ext>
              </a:extLst>
            </p:cNvPr>
            <p:cNvSpPr/>
            <p:nvPr/>
          </p:nvSpPr>
          <p:spPr>
            <a:xfrm>
              <a:off x="4445660" y="3143055"/>
              <a:ext cx="50254" cy="83221"/>
            </a:xfrm>
            <a:custGeom>
              <a:avLst/>
              <a:gdLst>
                <a:gd name="connsiteX0" fmla="*/ 48133 w 50254"/>
                <a:gd name="connsiteY0" fmla="*/ 16132 h 83221"/>
                <a:gd name="connsiteX1" fmla="*/ 28053 w 50254"/>
                <a:gd name="connsiteY1" fmla="*/ 230 h 83221"/>
                <a:gd name="connsiteX2" fmla="*/ 24 w 50254"/>
                <a:gd name="connsiteY2" fmla="*/ 33106 h 83221"/>
                <a:gd name="connsiteX3" fmla="*/ 40927 w 50254"/>
                <a:gd name="connsiteY3" fmla="*/ 82720 h 83221"/>
                <a:gd name="connsiteX4" fmla="*/ 48133 w 50254"/>
                <a:gd name="connsiteY4" fmla="*/ 16132 h 83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54" h="83221">
                  <a:moveTo>
                    <a:pt x="48133" y="16132"/>
                  </a:moveTo>
                  <a:cubicBezTo>
                    <a:pt x="44386" y="7911"/>
                    <a:pt x="36914" y="1993"/>
                    <a:pt x="28053" y="230"/>
                  </a:cubicBezTo>
                  <a:cubicBezTo>
                    <a:pt x="17739" y="-1671"/>
                    <a:pt x="-757" y="4031"/>
                    <a:pt x="24" y="33106"/>
                  </a:cubicBezTo>
                  <a:cubicBezTo>
                    <a:pt x="791" y="62186"/>
                    <a:pt x="25675" y="86570"/>
                    <a:pt x="40927" y="82720"/>
                  </a:cubicBezTo>
                  <a:cubicBezTo>
                    <a:pt x="56181" y="78863"/>
                    <a:pt x="48133" y="16132"/>
                    <a:pt x="48133" y="16132"/>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4" name="Vrije vorm 983">
              <a:extLst>
                <a:ext uri="{FF2B5EF4-FFF2-40B4-BE49-F238E27FC236}">
                  <a16:creationId xmlns:a16="http://schemas.microsoft.com/office/drawing/2014/main" id="{BD8C272B-F6B6-C1FF-E2BD-4E006037AC0F}"/>
                </a:ext>
              </a:extLst>
            </p:cNvPr>
            <p:cNvSpPr/>
            <p:nvPr/>
          </p:nvSpPr>
          <p:spPr>
            <a:xfrm>
              <a:off x="4602753" y="3157001"/>
              <a:ext cx="23566" cy="28499"/>
            </a:xfrm>
            <a:custGeom>
              <a:avLst/>
              <a:gdLst>
                <a:gd name="connsiteX0" fmla="*/ 10929 w 23566"/>
                <a:gd name="connsiteY0" fmla="*/ -100 h 28499"/>
                <a:gd name="connsiteX1" fmla="*/ 23395 w 23566"/>
                <a:gd name="connsiteY1" fmla="*/ 13945 h 28499"/>
                <a:gd name="connsiteX2" fmla="*/ 13115 w 23566"/>
                <a:gd name="connsiteY2" fmla="*/ 28329 h 28499"/>
                <a:gd name="connsiteX3" fmla="*/ 12638 w 23566"/>
                <a:gd name="connsiteY3" fmla="*/ 28399 h 28499"/>
                <a:gd name="connsiteX4" fmla="*/ 171 w 23566"/>
                <a:gd name="connsiteY4" fmla="*/ 14354 h 28499"/>
                <a:gd name="connsiteX5" fmla="*/ 10460 w 23566"/>
                <a:gd name="connsiteY5" fmla="*/ -32 h 28499"/>
                <a:gd name="connsiteX6" fmla="*/ 10929 w 23566"/>
                <a:gd name="connsiteY6" fmla="*/ -100 h 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66" h="28499">
                  <a:moveTo>
                    <a:pt x="10929" y="-100"/>
                  </a:moveTo>
                  <a:cubicBezTo>
                    <a:pt x="18112" y="613"/>
                    <a:pt x="23539" y="6728"/>
                    <a:pt x="23395" y="13945"/>
                  </a:cubicBezTo>
                  <a:cubicBezTo>
                    <a:pt x="24528" y="20756"/>
                    <a:pt x="19926" y="27196"/>
                    <a:pt x="13115" y="28329"/>
                  </a:cubicBezTo>
                  <a:cubicBezTo>
                    <a:pt x="12956" y="28355"/>
                    <a:pt x="12797" y="28379"/>
                    <a:pt x="12638" y="28399"/>
                  </a:cubicBezTo>
                  <a:cubicBezTo>
                    <a:pt x="5457" y="27681"/>
                    <a:pt x="31" y="21569"/>
                    <a:pt x="171" y="14354"/>
                  </a:cubicBezTo>
                  <a:cubicBezTo>
                    <a:pt x="-960" y="7540"/>
                    <a:pt x="3646" y="1100"/>
                    <a:pt x="10460" y="-32"/>
                  </a:cubicBezTo>
                  <a:cubicBezTo>
                    <a:pt x="10615" y="-58"/>
                    <a:pt x="10772" y="-80"/>
                    <a:pt x="10929" y="-100"/>
                  </a:cubicBezTo>
                  <a:close/>
                </a:path>
              </a:pathLst>
            </a:custGeom>
            <a:solidFill>
              <a:srgbClr val="152F3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5" name="Vrije vorm 984">
              <a:extLst>
                <a:ext uri="{FF2B5EF4-FFF2-40B4-BE49-F238E27FC236}">
                  <a16:creationId xmlns:a16="http://schemas.microsoft.com/office/drawing/2014/main" id="{C74E3F2F-2F3A-27B1-8414-4E670C5440CE}"/>
                </a:ext>
              </a:extLst>
            </p:cNvPr>
            <p:cNvSpPr/>
            <p:nvPr/>
          </p:nvSpPr>
          <p:spPr>
            <a:xfrm>
              <a:off x="4707564" y="3157001"/>
              <a:ext cx="23379" cy="28549"/>
            </a:xfrm>
            <a:custGeom>
              <a:avLst/>
              <a:gdLst>
                <a:gd name="connsiteX0" fmla="*/ 11820 w 23379"/>
                <a:gd name="connsiteY0" fmla="*/ -100 h 28549"/>
                <a:gd name="connsiteX1" fmla="*/ 83 w 23379"/>
                <a:gd name="connsiteY1" fmla="*/ 14558 h 28549"/>
                <a:gd name="connsiteX2" fmla="*/ 11068 w 23379"/>
                <a:gd name="connsiteY2" fmla="*/ 28403 h 28549"/>
                <a:gd name="connsiteX3" fmla="*/ 11547 w 23379"/>
                <a:gd name="connsiteY3" fmla="*/ 28449 h 28549"/>
                <a:gd name="connsiteX4" fmla="*/ 23297 w 23379"/>
                <a:gd name="connsiteY4" fmla="*/ 13790 h 28549"/>
                <a:gd name="connsiteX5" fmla="*/ 12300 w 23379"/>
                <a:gd name="connsiteY5" fmla="*/ -55 h 28549"/>
                <a:gd name="connsiteX6" fmla="*/ 11820 w 23379"/>
                <a:gd name="connsiteY6" fmla="*/ -100 h 2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9" h="28549">
                  <a:moveTo>
                    <a:pt x="11820" y="-100"/>
                  </a:moveTo>
                  <a:cubicBezTo>
                    <a:pt x="4683" y="976"/>
                    <a:pt x="-427" y="7359"/>
                    <a:pt x="83" y="14558"/>
                  </a:cubicBezTo>
                  <a:cubicBezTo>
                    <a:pt x="-707" y="21415"/>
                    <a:pt x="4211" y="27613"/>
                    <a:pt x="11068" y="28403"/>
                  </a:cubicBezTo>
                  <a:cubicBezTo>
                    <a:pt x="11228" y="28422"/>
                    <a:pt x="11387" y="28437"/>
                    <a:pt x="11547" y="28449"/>
                  </a:cubicBezTo>
                  <a:cubicBezTo>
                    <a:pt x="18686" y="27372"/>
                    <a:pt x="23800" y="20992"/>
                    <a:pt x="23297" y="13790"/>
                  </a:cubicBezTo>
                  <a:cubicBezTo>
                    <a:pt x="24083" y="6931"/>
                    <a:pt x="19160" y="732"/>
                    <a:pt x="12300" y="-55"/>
                  </a:cubicBezTo>
                  <a:cubicBezTo>
                    <a:pt x="12141" y="-73"/>
                    <a:pt x="11980" y="-88"/>
                    <a:pt x="11820" y="-100"/>
                  </a:cubicBezTo>
                  <a:close/>
                </a:path>
              </a:pathLst>
            </a:custGeom>
            <a:solidFill>
              <a:srgbClr val="152F3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6" name="Vrije vorm 985">
              <a:extLst>
                <a:ext uri="{FF2B5EF4-FFF2-40B4-BE49-F238E27FC236}">
                  <a16:creationId xmlns:a16="http://schemas.microsoft.com/office/drawing/2014/main" id="{40277DAE-B45B-246F-1BFC-9CE90E009CF6}"/>
                </a:ext>
              </a:extLst>
            </p:cNvPr>
            <p:cNvSpPr/>
            <p:nvPr/>
          </p:nvSpPr>
          <p:spPr>
            <a:xfrm>
              <a:off x="4646626" y="3270149"/>
              <a:ext cx="64414" cy="15719"/>
            </a:xfrm>
            <a:custGeom>
              <a:avLst/>
              <a:gdLst>
                <a:gd name="connsiteX0" fmla="*/ 27992 w 64414"/>
                <a:gd name="connsiteY0" fmla="*/ 15592 h 15719"/>
                <a:gd name="connsiteX1" fmla="*/ 0 w 64414"/>
                <a:gd name="connsiteY1" fmla="*/ 8219 h 15719"/>
                <a:gd name="connsiteX2" fmla="*/ 4147 w 64414"/>
                <a:gd name="connsiteY2" fmla="*/ 2351 h 15719"/>
                <a:gd name="connsiteX3" fmla="*/ 61245 w 64414"/>
                <a:gd name="connsiteY3" fmla="*/ -100 h 15719"/>
                <a:gd name="connsiteX4" fmla="*/ 64414 w 64414"/>
                <a:gd name="connsiteY4" fmla="*/ 6350 h 15719"/>
                <a:gd name="connsiteX5" fmla="*/ 27992 w 64414"/>
                <a:gd name="connsiteY5" fmla="*/ 15592 h 1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414" h="15719">
                  <a:moveTo>
                    <a:pt x="27992" y="15592"/>
                  </a:moveTo>
                  <a:cubicBezTo>
                    <a:pt x="18142" y="15919"/>
                    <a:pt x="8411" y="13356"/>
                    <a:pt x="0" y="8219"/>
                  </a:cubicBezTo>
                  <a:lnTo>
                    <a:pt x="4147" y="2351"/>
                  </a:lnTo>
                  <a:cubicBezTo>
                    <a:pt x="5014" y="2964"/>
                    <a:pt x="26036" y="17176"/>
                    <a:pt x="61245" y="-100"/>
                  </a:cubicBezTo>
                  <a:lnTo>
                    <a:pt x="64414" y="6350"/>
                  </a:lnTo>
                  <a:cubicBezTo>
                    <a:pt x="53146" y="12190"/>
                    <a:pt x="40682" y="15353"/>
                    <a:pt x="27992" y="15592"/>
                  </a:cubicBezTo>
                  <a:close/>
                </a:path>
              </a:pathLst>
            </a:custGeom>
            <a:solidFill>
              <a:srgbClr val="AF928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7" name="Vrije vorm 986">
              <a:extLst>
                <a:ext uri="{FF2B5EF4-FFF2-40B4-BE49-F238E27FC236}">
                  <a16:creationId xmlns:a16="http://schemas.microsoft.com/office/drawing/2014/main" id="{0C9C8839-C2DE-4B3C-BEA3-5CD2E26053C5}"/>
                </a:ext>
              </a:extLst>
            </p:cNvPr>
            <p:cNvSpPr/>
            <p:nvPr/>
          </p:nvSpPr>
          <p:spPr>
            <a:xfrm>
              <a:off x="4591311" y="3123306"/>
              <a:ext cx="46215" cy="9806"/>
            </a:xfrm>
            <a:custGeom>
              <a:avLst/>
              <a:gdLst>
                <a:gd name="connsiteX0" fmla="*/ 44656 w 46215"/>
                <a:gd name="connsiteY0" fmla="*/ 9706 h 9806"/>
                <a:gd name="connsiteX1" fmla="*/ 2600 w 46215"/>
                <a:gd name="connsiteY1" fmla="*/ 8729 h 9806"/>
                <a:gd name="connsiteX2" fmla="*/ 0 w 46215"/>
                <a:gd name="connsiteY2" fmla="*/ 2031 h 9806"/>
                <a:gd name="connsiteX3" fmla="*/ 46215 w 46215"/>
                <a:gd name="connsiteY3" fmla="*/ 2687 h 9806"/>
              </a:gdLst>
              <a:ahLst/>
              <a:cxnLst>
                <a:cxn ang="0">
                  <a:pos x="connsiteX0" y="connsiteY0"/>
                </a:cxn>
                <a:cxn ang="0">
                  <a:pos x="connsiteX1" y="connsiteY1"/>
                </a:cxn>
                <a:cxn ang="0">
                  <a:pos x="connsiteX2" y="connsiteY2"/>
                </a:cxn>
                <a:cxn ang="0">
                  <a:pos x="connsiteX3" y="connsiteY3"/>
                </a:cxn>
              </a:cxnLst>
              <a:rect l="l" t="t" r="r" b="b"/>
              <a:pathLst>
                <a:path w="46215" h="9806">
                  <a:moveTo>
                    <a:pt x="44656" y="9706"/>
                  </a:moveTo>
                  <a:cubicBezTo>
                    <a:pt x="30838" y="6615"/>
                    <a:pt x="16546" y="6283"/>
                    <a:pt x="2600" y="8729"/>
                  </a:cubicBezTo>
                  <a:lnTo>
                    <a:pt x="0" y="2031"/>
                  </a:lnTo>
                  <a:cubicBezTo>
                    <a:pt x="15278" y="-1017"/>
                    <a:pt x="31029" y="-794"/>
                    <a:pt x="46215" y="2687"/>
                  </a:cubicBezTo>
                  <a:close/>
                </a:path>
              </a:pathLst>
            </a:custGeom>
            <a:solidFill>
              <a:srgbClr val="AF928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8" name="Vrije vorm 987">
              <a:extLst>
                <a:ext uri="{FF2B5EF4-FFF2-40B4-BE49-F238E27FC236}">
                  <a16:creationId xmlns:a16="http://schemas.microsoft.com/office/drawing/2014/main" id="{07F96000-BF6C-AF8D-1F8F-356E3540F2A2}"/>
                </a:ext>
              </a:extLst>
            </p:cNvPr>
            <p:cNvSpPr/>
            <p:nvPr/>
          </p:nvSpPr>
          <p:spPr>
            <a:xfrm>
              <a:off x="4702935" y="3121963"/>
              <a:ext cx="43687" cy="11149"/>
            </a:xfrm>
            <a:custGeom>
              <a:avLst/>
              <a:gdLst>
                <a:gd name="connsiteX0" fmla="*/ 41878 w 43687"/>
                <a:gd name="connsiteY0" fmla="*/ 11049 h 11149"/>
                <a:gd name="connsiteX1" fmla="*/ 2141 w 43687"/>
                <a:gd name="connsiteY1" fmla="*/ 8201 h 11149"/>
                <a:gd name="connsiteX2" fmla="*/ 0 w 43687"/>
                <a:gd name="connsiteY2" fmla="*/ 1235 h 11149"/>
                <a:gd name="connsiteX3" fmla="*/ 43688 w 43687"/>
                <a:gd name="connsiteY3" fmla="*/ 3937 h 11149"/>
              </a:gdLst>
              <a:ahLst/>
              <a:cxnLst>
                <a:cxn ang="0">
                  <a:pos x="connsiteX0" y="connsiteY0"/>
                </a:cxn>
                <a:cxn ang="0">
                  <a:pos x="connsiteX1" y="connsiteY1"/>
                </a:cxn>
                <a:cxn ang="0">
                  <a:pos x="connsiteX2" y="connsiteY2"/>
                </a:cxn>
                <a:cxn ang="0">
                  <a:pos x="connsiteX3" y="connsiteY3"/>
                </a:cxn>
              </a:cxnLst>
              <a:rect l="l" t="t" r="r" b="b"/>
              <a:pathLst>
                <a:path w="43687" h="11149">
                  <a:moveTo>
                    <a:pt x="41878" y="11049"/>
                  </a:moveTo>
                  <a:cubicBezTo>
                    <a:pt x="28986" y="7281"/>
                    <a:pt x="15439" y="6310"/>
                    <a:pt x="2141" y="8201"/>
                  </a:cubicBezTo>
                  <a:lnTo>
                    <a:pt x="0" y="1235"/>
                  </a:lnTo>
                  <a:cubicBezTo>
                    <a:pt x="14578" y="-1212"/>
                    <a:pt x="29522" y="-288"/>
                    <a:pt x="43688" y="3937"/>
                  </a:cubicBezTo>
                  <a:close/>
                </a:path>
              </a:pathLst>
            </a:custGeom>
            <a:solidFill>
              <a:srgbClr val="AF928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89" name="Vrije vorm 988">
              <a:extLst>
                <a:ext uri="{FF2B5EF4-FFF2-40B4-BE49-F238E27FC236}">
                  <a16:creationId xmlns:a16="http://schemas.microsoft.com/office/drawing/2014/main" id="{CD8E8E2C-EC1E-9575-0A8A-0EBD4FD13CDB}"/>
                </a:ext>
              </a:extLst>
            </p:cNvPr>
            <p:cNvSpPr/>
            <p:nvPr/>
          </p:nvSpPr>
          <p:spPr>
            <a:xfrm>
              <a:off x="4678621" y="3157023"/>
              <a:ext cx="26035" cy="78185"/>
            </a:xfrm>
            <a:custGeom>
              <a:avLst/>
              <a:gdLst>
                <a:gd name="connsiteX0" fmla="*/ 6911 w 26035"/>
                <a:gd name="connsiteY0" fmla="*/ 77966 h 78185"/>
                <a:gd name="connsiteX1" fmla="*/ 0 w 26035"/>
                <a:gd name="connsiteY1" fmla="*/ 77543 h 78185"/>
                <a:gd name="connsiteX2" fmla="*/ 1079 w 26035"/>
                <a:gd name="connsiteY2" fmla="*/ 69114 h 78185"/>
                <a:gd name="connsiteX3" fmla="*/ 17304 w 26035"/>
                <a:gd name="connsiteY3" fmla="*/ 67214 h 78185"/>
                <a:gd name="connsiteX4" fmla="*/ 17059 w 26035"/>
                <a:gd name="connsiteY4" fmla="*/ 64849 h 78185"/>
                <a:gd name="connsiteX5" fmla="*/ 9438 w 26035"/>
                <a:gd name="connsiteY5" fmla="*/ -100 h 78185"/>
                <a:gd name="connsiteX6" fmla="*/ 17752 w 26035"/>
                <a:gd name="connsiteY6" fmla="*/ 1642 h 78185"/>
                <a:gd name="connsiteX7" fmla="*/ 24958 w 26035"/>
                <a:gd name="connsiteY7" fmla="*/ 61713 h 78185"/>
                <a:gd name="connsiteX8" fmla="*/ 24012 w 26035"/>
                <a:gd name="connsiteY8" fmla="*/ 72424 h 78185"/>
                <a:gd name="connsiteX9" fmla="*/ 6912 w 26035"/>
                <a:gd name="connsiteY9" fmla="*/ 77966 h 78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5" h="78185">
                  <a:moveTo>
                    <a:pt x="6911" y="77966"/>
                  </a:moveTo>
                  <a:cubicBezTo>
                    <a:pt x="4601" y="77968"/>
                    <a:pt x="2293" y="77827"/>
                    <a:pt x="0" y="77543"/>
                  </a:cubicBezTo>
                  <a:lnTo>
                    <a:pt x="1079" y="69114"/>
                  </a:lnTo>
                  <a:cubicBezTo>
                    <a:pt x="7447" y="69935"/>
                    <a:pt x="15657" y="69338"/>
                    <a:pt x="17304" y="67214"/>
                  </a:cubicBezTo>
                  <a:cubicBezTo>
                    <a:pt x="17702" y="66699"/>
                    <a:pt x="17320" y="65513"/>
                    <a:pt x="17059" y="64849"/>
                  </a:cubicBezTo>
                  <a:cubicBezTo>
                    <a:pt x="8119" y="44438"/>
                    <a:pt x="5466" y="21826"/>
                    <a:pt x="9438" y="-100"/>
                  </a:cubicBezTo>
                  <a:lnTo>
                    <a:pt x="17752" y="1642"/>
                  </a:lnTo>
                  <a:cubicBezTo>
                    <a:pt x="14152" y="21937"/>
                    <a:pt x="16660" y="42844"/>
                    <a:pt x="24958" y="61713"/>
                  </a:cubicBezTo>
                  <a:cubicBezTo>
                    <a:pt x="26682" y="65177"/>
                    <a:pt x="26316" y="69315"/>
                    <a:pt x="24012" y="72424"/>
                  </a:cubicBezTo>
                  <a:cubicBezTo>
                    <a:pt x="19349" y="76600"/>
                    <a:pt x="13138" y="78613"/>
                    <a:pt x="6912" y="77966"/>
                  </a:cubicBezTo>
                  <a:close/>
                </a:path>
              </a:pathLst>
            </a:custGeom>
            <a:solidFill>
              <a:srgbClr val="AF928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90" name="Vrije vorm 989">
              <a:extLst>
                <a:ext uri="{FF2B5EF4-FFF2-40B4-BE49-F238E27FC236}">
                  <a16:creationId xmlns:a16="http://schemas.microsoft.com/office/drawing/2014/main" id="{1B47A6FF-D39B-718D-0B02-D0594A21694E}"/>
                </a:ext>
              </a:extLst>
            </p:cNvPr>
            <p:cNvSpPr/>
            <p:nvPr/>
          </p:nvSpPr>
          <p:spPr>
            <a:xfrm>
              <a:off x="4561825" y="3146993"/>
              <a:ext cx="208682" cy="65045"/>
            </a:xfrm>
            <a:custGeom>
              <a:avLst/>
              <a:gdLst>
                <a:gd name="connsiteX0" fmla="*/ 112199 w 208682"/>
                <a:gd name="connsiteY0" fmla="*/ 5748 h 65045"/>
                <a:gd name="connsiteX1" fmla="*/ 1878 w 208682"/>
                <a:gd name="connsiteY1" fmla="*/ 5048 h 65045"/>
                <a:gd name="connsiteX2" fmla="*/ 17093 w 208682"/>
                <a:gd name="connsiteY2" fmla="*/ 61254 h 65045"/>
                <a:gd name="connsiteX3" fmla="*/ 91523 w 208682"/>
                <a:gd name="connsiteY3" fmla="*/ 63848 h 65045"/>
                <a:gd name="connsiteX4" fmla="*/ 110032 w 208682"/>
                <a:gd name="connsiteY4" fmla="*/ 18734 h 65045"/>
                <a:gd name="connsiteX5" fmla="*/ 111220 w 208682"/>
                <a:gd name="connsiteY5" fmla="*/ 13980 h 65045"/>
                <a:gd name="connsiteX6" fmla="*/ 130088 w 208682"/>
                <a:gd name="connsiteY6" fmla="*/ 13925 h 65045"/>
                <a:gd name="connsiteX7" fmla="*/ 131289 w 208682"/>
                <a:gd name="connsiteY7" fmla="*/ 18734 h 65045"/>
                <a:gd name="connsiteX8" fmla="*/ 149797 w 208682"/>
                <a:gd name="connsiteY8" fmla="*/ 63848 h 65045"/>
                <a:gd name="connsiteX9" fmla="*/ 191580 w 208682"/>
                <a:gd name="connsiteY9" fmla="*/ 61254 h 65045"/>
                <a:gd name="connsiteX10" fmla="*/ 206808 w 208682"/>
                <a:gd name="connsiteY10" fmla="*/ 5048 h 65045"/>
                <a:gd name="connsiteX11" fmla="*/ 129680 w 208682"/>
                <a:gd name="connsiteY11" fmla="*/ 5661 h 65045"/>
                <a:gd name="connsiteX12" fmla="*/ 112199 w 208682"/>
                <a:gd name="connsiteY12" fmla="*/ 5748 h 65045"/>
                <a:gd name="connsiteX13" fmla="*/ 139138 w 208682"/>
                <a:gd name="connsiteY13" fmla="*/ 10656 h 65045"/>
                <a:gd name="connsiteX14" fmla="*/ 196841 w 208682"/>
                <a:gd name="connsiteY14" fmla="*/ 10049 h 65045"/>
                <a:gd name="connsiteX15" fmla="*/ 184400 w 208682"/>
                <a:gd name="connsiteY15" fmla="*/ 55955 h 65045"/>
                <a:gd name="connsiteX16" fmla="*/ 156260 w 208682"/>
                <a:gd name="connsiteY16" fmla="*/ 58072 h 65045"/>
                <a:gd name="connsiteX17" fmla="*/ 141156 w 208682"/>
                <a:gd name="connsiteY17" fmla="*/ 21236 h 65045"/>
                <a:gd name="connsiteX18" fmla="*/ 139138 w 208682"/>
                <a:gd name="connsiteY18" fmla="*/ 10656 h 65045"/>
                <a:gd name="connsiteX19" fmla="*/ 102182 w 208682"/>
                <a:gd name="connsiteY19" fmla="*/ 10656 h 65045"/>
                <a:gd name="connsiteX20" fmla="*/ 100165 w 208682"/>
                <a:gd name="connsiteY20" fmla="*/ 21236 h 65045"/>
                <a:gd name="connsiteX21" fmla="*/ 85062 w 208682"/>
                <a:gd name="connsiteY21" fmla="*/ 58072 h 65045"/>
                <a:gd name="connsiteX22" fmla="*/ 24273 w 208682"/>
                <a:gd name="connsiteY22" fmla="*/ 55955 h 65045"/>
                <a:gd name="connsiteX23" fmla="*/ 11844 w 208682"/>
                <a:gd name="connsiteY23" fmla="*/ 10049 h 65045"/>
                <a:gd name="connsiteX24" fmla="*/ 102182 w 208682"/>
                <a:gd name="connsiteY24" fmla="*/ 10656 h 6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682" h="65045">
                  <a:moveTo>
                    <a:pt x="112199" y="5748"/>
                  </a:moveTo>
                  <a:cubicBezTo>
                    <a:pt x="103124" y="4423"/>
                    <a:pt x="36023" y="-6279"/>
                    <a:pt x="1878" y="5048"/>
                  </a:cubicBezTo>
                  <a:cubicBezTo>
                    <a:pt x="-5524" y="22795"/>
                    <a:pt x="10928" y="57552"/>
                    <a:pt x="17093" y="61254"/>
                  </a:cubicBezTo>
                  <a:cubicBezTo>
                    <a:pt x="41721" y="64978"/>
                    <a:pt x="66696" y="65848"/>
                    <a:pt x="91523" y="63848"/>
                  </a:cubicBezTo>
                  <a:cubicBezTo>
                    <a:pt x="102629" y="63476"/>
                    <a:pt x="108385" y="23909"/>
                    <a:pt x="110032" y="18734"/>
                  </a:cubicBezTo>
                  <a:cubicBezTo>
                    <a:pt x="110513" y="17172"/>
                    <a:pt x="110909" y="15585"/>
                    <a:pt x="111220" y="13980"/>
                  </a:cubicBezTo>
                  <a:cubicBezTo>
                    <a:pt x="117298" y="11694"/>
                    <a:pt x="123996" y="11675"/>
                    <a:pt x="130088" y="13925"/>
                  </a:cubicBezTo>
                  <a:cubicBezTo>
                    <a:pt x="130402" y="15548"/>
                    <a:pt x="130803" y="17154"/>
                    <a:pt x="131289" y="18734"/>
                  </a:cubicBezTo>
                  <a:cubicBezTo>
                    <a:pt x="132935" y="23909"/>
                    <a:pt x="138692" y="63476"/>
                    <a:pt x="149797" y="63848"/>
                  </a:cubicBezTo>
                  <a:cubicBezTo>
                    <a:pt x="163752" y="65928"/>
                    <a:pt x="177989" y="65044"/>
                    <a:pt x="191580" y="61254"/>
                  </a:cubicBezTo>
                  <a:cubicBezTo>
                    <a:pt x="197758" y="57552"/>
                    <a:pt x="214199" y="22795"/>
                    <a:pt x="206808" y="5048"/>
                  </a:cubicBezTo>
                  <a:cubicBezTo>
                    <a:pt x="181492" y="-1528"/>
                    <a:pt x="154889" y="-1317"/>
                    <a:pt x="129680" y="5661"/>
                  </a:cubicBezTo>
                  <a:cubicBezTo>
                    <a:pt x="123974" y="3950"/>
                    <a:pt x="117887" y="3980"/>
                    <a:pt x="112199" y="5748"/>
                  </a:cubicBezTo>
                  <a:close/>
                  <a:moveTo>
                    <a:pt x="139138" y="10656"/>
                  </a:moveTo>
                  <a:cubicBezTo>
                    <a:pt x="157893" y="4774"/>
                    <a:pt x="177967" y="4563"/>
                    <a:pt x="196841" y="10049"/>
                  </a:cubicBezTo>
                  <a:cubicBezTo>
                    <a:pt x="202883" y="24553"/>
                    <a:pt x="189439" y="52940"/>
                    <a:pt x="184400" y="55955"/>
                  </a:cubicBezTo>
                  <a:cubicBezTo>
                    <a:pt x="175360" y="59076"/>
                    <a:pt x="165665" y="59805"/>
                    <a:pt x="156260" y="58072"/>
                  </a:cubicBezTo>
                  <a:cubicBezTo>
                    <a:pt x="147197" y="57769"/>
                    <a:pt x="142492" y="25463"/>
                    <a:pt x="141156" y="21236"/>
                  </a:cubicBezTo>
                  <a:cubicBezTo>
                    <a:pt x="140196" y="17770"/>
                    <a:pt x="139521" y="14232"/>
                    <a:pt x="139138" y="10656"/>
                  </a:cubicBezTo>
                  <a:close/>
                  <a:moveTo>
                    <a:pt x="102182" y="10656"/>
                  </a:moveTo>
                  <a:cubicBezTo>
                    <a:pt x="101799" y="14232"/>
                    <a:pt x="101125" y="17770"/>
                    <a:pt x="100165" y="21236"/>
                  </a:cubicBezTo>
                  <a:cubicBezTo>
                    <a:pt x="98828" y="25463"/>
                    <a:pt x="94123" y="57769"/>
                    <a:pt x="85062" y="58072"/>
                  </a:cubicBezTo>
                  <a:cubicBezTo>
                    <a:pt x="64785" y="59708"/>
                    <a:pt x="44387" y="58997"/>
                    <a:pt x="24273" y="55955"/>
                  </a:cubicBezTo>
                  <a:cubicBezTo>
                    <a:pt x="19235" y="52940"/>
                    <a:pt x="5802" y="24553"/>
                    <a:pt x="11844" y="10049"/>
                  </a:cubicBezTo>
                  <a:cubicBezTo>
                    <a:pt x="40046" y="697"/>
                    <a:pt x="95806" y="9759"/>
                    <a:pt x="102182" y="10656"/>
                  </a:cubicBezTo>
                  <a:close/>
                </a:path>
              </a:pathLst>
            </a:custGeom>
            <a:solidFill>
              <a:srgbClr val="152F3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91" name="Vrije vorm 990">
              <a:extLst>
                <a:ext uri="{FF2B5EF4-FFF2-40B4-BE49-F238E27FC236}">
                  <a16:creationId xmlns:a16="http://schemas.microsoft.com/office/drawing/2014/main" id="{522AC5D8-83EB-59D7-10C9-7466AE56AEC5}"/>
                </a:ext>
              </a:extLst>
            </p:cNvPr>
            <p:cNvSpPr/>
            <p:nvPr/>
          </p:nvSpPr>
          <p:spPr>
            <a:xfrm>
              <a:off x="4139603" y="3420172"/>
              <a:ext cx="327343" cy="1231001"/>
            </a:xfrm>
            <a:custGeom>
              <a:avLst/>
              <a:gdLst>
                <a:gd name="connsiteX0" fmla="*/ 0 w 327343"/>
                <a:gd name="connsiteY0" fmla="*/ 1230901 h 1231001"/>
                <a:gd name="connsiteX1" fmla="*/ 79 w 327343"/>
                <a:gd name="connsiteY1" fmla="*/ 1227483 h 1231001"/>
                <a:gd name="connsiteX2" fmla="*/ 22958 w 327343"/>
                <a:gd name="connsiteY2" fmla="*/ 683287 h 1231001"/>
                <a:gd name="connsiteX3" fmla="*/ 114205 w 327343"/>
                <a:gd name="connsiteY3" fmla="*/ 120464 h 1231001"/>
                <a:gd name="connsiteX4" fmla="*/ 326166 w 327343"/>
                <a:gd name="connsiteY4" fmla="*/ -100 h 1231001"/>
                <a:gd name="connsiteX5" fmla="*/ 327344 w 327343"/>
                <a:gd name="connsiteY5" fmla="*/ 6156 h 1231001"/>
                <a:gd name="connsiteX6" fmla="*/ 120278 w 327343"/>
                <a:gd name="connsiteY6" fmla="*/ 122406 h 1231001"/>
                <a:gd name="connsiteX7" fmla="*/ 29322 w 327343"/>
                <a:gd name="connsiteY7" fmla="*/ 683668 h 1231001"/>
                <a:gd name="connsiteX8" fmla="*/ 6534 w 327343"/>
                <a:gd name="connsiteY8" fmla="*/ 1224213 h 1231001"/>
                <a:gd name="connsiteX9" fmla="*/ 30624 w 327343"/>
                <a:gd name="connsiteY9" fmla="*/ 1223077 h 1231001"/>
                <a:gd name="connsiteX10" fmla="*/ 30923 w 327343"/>
                <a:gd name="connsiteY10" fmla="*/ 1229449 h 123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343" h="1231001">
                  <a:moveTo>
                    <a:pt x="0" y="1230901"/>
                  </a:moveTo>
                  <a:lnTo>
                    <a:pt x="79" y="1227483"/>
                  </a:lnTo>
                  <a:cubicBezTo>
                    <a:pt x="145" y="1224795"/>
                    <a:pt x="6613" y="955887"/>
                    <a:pt x="22958" y="683287"/>
                  </a:cubicBezTo>
                  <a:cubicBezTo>
                    <a:pt x="42423" y="358614"/>
                    <a:pt x="102386" y="157486"/>
                    <a:pt x="114205" y="120464"/>
                  </a:cubicBezTo>
                  <a:cubicBezTo>
                    <a:pt x="141324" y="35561"/>
                    <a:pt x="318631" y="1310"/>
                    <a:pt x="326166" y="-100"/>
                  </a:cubicBezTo>
                  <a:lnTo>
                    <a:pt x="327344" y="6156"/>
                  </a:lnTo>
                  <a:cubicBezTo>
                    <a:pt x="325535" y="6496"/>
                    <a:pt x="146240" y="41103"/>
                    <a:pt x="120278" y="122406"/>
                  </a:cubicBezTo>
                  <a:cubicBezTo>
                    <a:pt x="108496" y="159303"/>
                    <a:pt x="48737" y="359751"/>
                    <a:pt x="29322" y="683668"/>
                  </a:cubicBezTo>
                  <a:cubicBezTo>
                    <a:pt x="13980" y="939483"/>
                    <a:pt x="7343" y="1192054"/>
                    <a:pt x="6534" y="1224213"/>
                  </a:cubicBezTo>
                  <a:lnTo>
                    <a:pt x="30624" y="1223077"/>
                  </a:lnTo>
                  <a:lnTo>
                    <a:pt x="30923" y="1229449"/>
                  </a:lnTo>
                  <a:close/>
                </a:path>
              </a:pathLst>
            </a:custGeom>
            <a:solidFill>
              <a:srgbClr val="D2E3F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nvGrpSpPr>
          <p:cNvPr id="939" name="Groep 938">
            <a:extLst>
              <a:ext uri="{FF2B5EF4-FFF2-40B4-BE49-F238E27FC236}">
                <a16:creationId xmlns:a16="http://schemas.microsoft.com/office/drawing/2014/main" id="{A83DECA7-8D2C-648E-CC8D-0EA43AC070D1}"/>
              </a:ext>
            </a:extLst>
          </p:cNvPr>
          <p:cNvGrpSpPr/>
          <p:nvPr/>
        </p:nvGrpSpPr>
        <p:grpSpPr>
          <a:xfrm>
            <a:off x="6577144" y="1907882"/>
            <a:ext cx="4517576" cy="1076041"/>
            <a:chOff x="6577144" y="1979132"/>
            <a:chExt cx="4517576" cy="1076041"/>
          </a:xfrm>
        </p:grpSpPr>
        <p:sp>
          <p:nvSpPr>
            <p:cNvPr id="56" name="Vrije vorm 55">
              <a:extLst>
                <a:ext uri="{FF2B5EF4-FFF2-40B4-BE49-F238E27FC236}">
                  <a16:creationId xmlns:a16="http://schemas.microsoft.com/office/drawing/2014/main" id="{FA638371-6DF0-15BF-1623-49292707CC78}"/>
                </a:ext>
              </a:extLst>
            </p:cNvPr>
            <p:cNvSpPr/>
            <p:nvPr/>
          </p:nvSpPr>
          <p:spPr>
            <a:xfrm flipH="1">
              <a:off x="6577144" y="2293714"/>
              <a:ext cx="2027636" cy="761459"/>
            </a:xfrm>
            <a:custGeom>
              <a:avLst/>
              <a:gdLst>
                <a:gd name="connsiteX0" fmla="*/ 1656781 w 1663130"/>
                <a:gd name="connsiteY0" fmla="*/ 934260 h 934361"/>
                <a:gd name="connsiteX1" fmla="*/ 1652291 w 1663130"/>
                <a:gd name="connsiteY1" fmla="*/ 932400 h 934361"/>
                <a:gd name="connsiteX2" fmla="*/ 1643311 w 1663130"/>
                <a:gd name="connsiteY2" fmla="*/ 923420 h 934361"/>
                <a:gd name="connsiteX3" fmla="*/ 1643402 w 1663130"/>
                <a:gd name="connsiteY3" fmla="*/ 914440 h 934361"/>
                <a:gd name="connsiteX4" fmla="*/ 1652291 w 1663130"/>
                <a:gd name="connsiteY4" fmla="*/ 914440 h 934361"/>
                <a:gd name="connsiteX5" fmla="*/ 1661271 w 1663130"/>
                <a:gd name="connsiteY5" fmla="*/ 923420 h 934361"/>
                <a:gd name="connsiteX6" fmla="*/ 1661270 w 1663130"/>
                <a:gd name="connsiteY6" fmla="*/ 932401 h 934361"/>
                <a:gd name="connsiteX7" fmla="*/ 1656781 w 1663130"/>
                <a:gd name="connsiteY7" fmla="*/ 934261 h 934361"/>
                <a:gd name="connsiteX8" fmla="*/ 1629841 w 1663130"/>
                <a:gd name="connsiteY8" fmla="*/ 907320 h 934361"/>
                <a:gd name="connsiteX9" fmla="*/ 1625351 w 1663130"/>
                <a:gd name="connsiteY9" fmla="*/ 905459 h 934361"/>
                <a:gd name="connsiteX10" fmla="*/ 1616371 w 1663130"/>
                <a:gd name="connsiteY10" fmla="*/ 896473 h 934361"/>
                <a:gd name="connsiteX11" fmla="*/ 1616527 w 1663130"/>
                <a:gd name="connsiteY11" fmla="*/ 887493 h 934361"/>
                <a:gd name="connsiteX12" fmla="*/ 1625351 w 1663130"/>
                <a:gd name="connsiteY12" fmla="*/ 887493 h 934361"/>
                <a:gd name="connsiteX13" fmla="*/ 1634331 w 1663130"/>
                <a:gd name="connsiteY13" fmla="*/ 896479 h 934361"/>
                <a:gd name="connsiteX14" fmla="*/ 1634330 w 1663130"/>
                <a:gd name="connsiteY14" fmla="*/ 905460 h 934361"/>
                <a:gd name="connsiteX15" fmla="*/ 1629840 w 1663130"/>
                <a:gd name="connsiteY15" fmla="*/ 907320 h 934361"/>
                <a:gd name="connsiteX16" fmla="*/ 1602900 w 1663130"/>
                <a:gd name="connsiteY16" fmla="*/ 880373 h 934361"/>
                <a:gd name="connsiteX17" fmla="*/ 1598410 w 1663130"/>
                <a:gd name="connsiteY17" fmla="*/ 878519 h 934361"/>
                <a:gd name="connsiteX18" fmla="*/ 1589418 w 1663130"/>
                <a:gd name="connsiteY18" fmla="*/ 869539 h 934361"/>
                <a:gd name="connsiteX19" fmla="*/ 1589495 w 1663130"/>
                <a:gd name="connsiteY19" fmla="*/ 860553 h 934361"/>
                <a:gd name="connsiteX20" fmla="*/ 1598397 w 1663130"/>
                <a:gd name="connsiteY20" fmla="*/ 860546 h 934361"/>
                <a:gd name="connsiteX21" fmla="*/ 1607390 w 1663130"/>
                <a:gd name="connsiteY21" fmla="*/ 869526 h 934361"/>
                <a:gd name="connsiteX22" fmla="*/ 1607390 w 1663130"/>
                <a:gd name="connsiteY22" fmla="*/ 878512 h 934361"/>
                <a:gd name="connsiteX23" fmla="*/ 1602900 w 1663130"/>
                <a:gd name="connsiteY23" fmla="*/ 880373 h 934361"/>
                <a:gd name="connsiteX24" fmla="*/ 1575947 w 1663130"/>
                <a:gd name="connsiteY24" fmla="*/ 853432 h 934361"/>
                <a:gd name="connsiteX25" fmla="*/ 1571457 w 1663130"/>
                <a:gd name="connsiteY25" fmla="*/ 851572 h 934361"/>
                <a:gd name="connsiteX26" fmla="*/ 1562477 w 1663130"/>
                <a:gd name="connsiteY26" fmla="*/ 842585 h 934361"/>
                <a:gd name="connsiteX27" fmla="*/ 1562387 w 1663130"/>
                <a:gd name="connsiteY27" fmla="*/ 833606 h 934361"/>
                <a:gd name="connsiteX28" fmla="*/ 1571367 w 1663130"/>
                <a:gd name="connsiteY28" fmla="*/ 833515 h 934361"/>
                <a:gd name="connsiteX29" fmla="*/ 1571457 w 1663130"/>
                <a:gd name="connsiteY29" fmla="*/ 833606 h 934361"/>
                <a:gd name="connsiteX30" fmla="*/ 1580437 w 1663130"/>
                <a:gd name="connsiteY30" fmla="*/ 842592 h 934361"/>
                <a:gd name="connsiteX31" fmla="*/ 1580436 w 1663130"/>
                <a:gd name="connsiteY31" fmla="*/ 851573 h 934361"/>
                <a:gd name="connsiteX32" fmla="*/ 1575947 w 1663130"/>
                <a:gd name="connsiteY32" fmla="*/ 853433 h 934361"/>
                <a:gd name="connsiteX33" fmla="*/ 1549007 w 1663130"/>
                <a:gd name="connsiteY33" fmla="*/ 826486 h 934361"/>
                <a:gd name="connsiteX34" fmla="*/ 1544517 w 1663130"/>
                <a:gd name="connsiteY34" fmla="*/ 824625 h 934361"/>
                <a:gd name="connsiteX35" fmla="*/ 1535537 w 1663130"/>
                <a:gd name="connsiteY35" fmla="*/ 815645 h 934361"/>
                <a:gd name="connsiteX36" fmla="*/ 1535628 w 1663130"/>
                <a:gd name="connsiteY36" fmla="*/ 806666 h 934361"/>
                <a:gd name="connsiteX37" fmla="*/ 1544517 w 1663130"/>
                <a:gd name="connsiteY37" fmla="*/ 806666 h 934361"/>
                <a:gd name="connsiteX38" fmla="*/ 1553497 w 1663130"/>
                <a:gd name="connsiteY38" fmla="*/ 815645 h 934361"/>
                <a:gd name="connsiteX39" fmla="*/ 1553495 w 1663130"/>
                <a:gd name="connsiteY39" fmla="*/ 824626 h 934361"/>
                <a:gd name="connsiteX40" fmla="*/ 1549006 w 1663130"/>
                <a:gd name="connsiteY40" fmla="*/ 826486 h 934361"/>
                <a:gd name="connsiteX41" fmla="*/ 1522066 w 1663130"/>
                <a:gd name="connsiteY41" fmla="*/ 799545 h 934361"/>
                <a:gd name="connsiteX42" fmla="*/ 1517576 w 1663130"/>
                <a:gd name="connsiteY42" fmla="*/ 797685 h 934361"/>
                <a:gd name="connsiteX43" fmla="*/ 1508596 w 1663130"/>
                <a:gd name="connsiteY43" fmla="*/ 788705 h 934361"/>
                <a:gd name="connsiteX44" fmla="*/ 1508687 w 1663130"/>
                <a:gd name="connsiteY44" fmla="*/ 779725 h 934361"/>
                <a:gd name="connsiteX45" fmla="*/ 1517576 w 1663130"/>
                <a:gd name="connsiteY45" fmla="*/ 779725 h 934361"/>
                <a:gd name="connsiteX46" fmla="*/ 1526556 w 1663130"/>
                <a:gd name="connsiteY46" fmla="*/ 788705 h 934361"/>
                <a:gd name="connsiteX47" fmla="*/ 1526555 w 1663130"/>
                <a:gd name="connsiteY47" fmla="*/ 797686 h 934361"/>
                <a:gd name="connsiteX48" fmla="*/ 1522066 w 1663130"/>
                <a:gd name="connsiteY48" fmla="*/ 799545 h 934361"/>
                <a:gd name="connsiteX49" fmla="*/ 1495126 w 1663130"/>
                <a:gd name="connsiteY49" fmla="*/ 772598 h 934361"/>
                <a:gd name="connsiteX50" fmla="*/ 1490636 w 1663130"/>
                <a:gd name="connsiteY50" fmla="*/ 770738 h 934361"/>
                <a:gd name="connsiteX51" fmla="*/ 1481656 w 1663130"/>
                <a:gd name="connsiteY51" fmla="*/ 761758 h 934361"/>
                <a:gd name="connsiteX52" fmla="*/ 1481565 w 1663130"/>
                <a:gd name="connsiteY52" fmla="*/ 752778 h 934361"/>
                <a:gd name="connsiteX53" fmla="*/ 1490545 w 1663130"/>
                <a:gd name="connsiteY53" fmla="*/ 752688 h 934361"/>
                <a:gd name="connsiteX54" fmla="*/ 1490636 w 1663130"/>
                <a:gd name="connsiteY54" fmla="*/ 752778 h 934361"/>
                <a:gd name="connsiteX55" fmla="*/ 1499615 w 1663130"/>
                <a:gd name="connsiteY55" fmla="*/ 761758 h 934361"/>
                <a:gd name="connsiteX56" fmla="*/ 1499615 w 1663130"/>
                <a:gd name="connsiteY56" fmla="*/ 770739 h 934361"/>
                <a:gd name="connsiteX57" fmla="*/ 1495125 w 1663130"/>
                <a:gd name="connsiteY57" fmla="*/ 772599 h 934361"/>
                <a:gd name="connsiteX58" fmla="*/ 1468173 w 1663130"/>
                <a:gd name="connsiteY58" fmla="*/ 745658 h 934361"/>
                <a:gd name="connsiteX59" fmla="*/ 1463683 w 1663130"/>
                <a:gd name="connsiteY59" fmla="*/ 743797 h 934361"/>
                <a:gd name="connsiteX60" fmla="*/ 1454703 w 1663130"/>
                <a:gd name="connsiteY60" fmla="*/ 734817 h 934361"/>
                <a:gd name="connsiteX61" fmla="*/ 1454794 w 1663130"/>
                <a:gd name="connsiteY61" fmla="*/ 725838 h 934361"/>
                <a:gd name="connsiteX62" fmla="*/ 1463683 w 1663130"/>
                <a:gd name="connsiteY62" fmla="*/ 725838 h 934361"/>
                <a:gd name="connsiteX63" fmla="*/ 1472662 w 1663130"/>
                <a:gd name="connsiteY63" fmla="*/ 734817 h 934361"/>
                <a:gd name="connsiteX64" fmla="*/ 1472661 w 1663130"/>
                <a:gd name="connsiteY64" fmla="*/ 743799 h 934361"/>
                <a:gd name="connsiteX65" fmla="*/ 1468172 w 1663130"/>
                <a:gd name="connsiteY65" fmla="*/ 745658 h 934361"/>
                <a:gd name="connsiteX66" fmla="*/ 1441232 w 1663130"/>
                <a:gd name="connsiteY66" fmla="*/ 718711 h 934361"/>
                <a:gd name="connsiteX67" fmla="*/ 1436742 w 1663130"/>
                <a:gd name="connsiteY67" fmla="*/ 716851 h 934361"/>
                <a:gd name="connsiteX68" fmla="*/ 1427762 w 1663130"/>
                <a:gd name="connsiteY68" fmla="*/ 707871 h 934361"/>
                <a:gd name="connsiteX69" fmla="*/ 1427672 w 1663130"/>
                <a:gd name="connsiteY69" fmla="*/ 698891 h 934361"/>
                <a:gd name="connsiteX70" fmla="*/ 1436651 w 1663130"/>
                <a:gd name="connsiteY70" fmla="*/ 698800 h 934361"/>
                <a:gd name="connsiteX71" fmla="*/ 1436742 w 1663130"/>
                <a:gd name="connsiteY71" fmla="*/ 698891 h 934361"/>
                <a:gd name="connsiteX72" fmla="*/ 1445722 w 1663130"/>
                <a:gd name="connsiteY72" fmla="*/ 707871 h 934361"/>
                <a:gd name="connsiteX73" fmla="*/ 1445721 w 1663130"/>
                <a:gd name="connsiteY73" fmla="*/ 716852 h 934361"/>
                <a:gd name="connsiteX74" fmla="*/ 1441232 w 1663130"/>
                <a:gd name="connsiteY74" fmla="*/ 718711 h 934361"/>
                <a:gd name="connsiteX75" fmla="*/ 1414292 w 1663130"/>
                <a:gd name="connsiteY75" fmla="*/ 691771 h 934361"/>
                <a:gd name="connsiteX76" fmla="*/ 1409802 w 1663130"/>
                <a:gd name="connsiteY76" fmla="*/ 689910 h 934361"/>
                <a:gd name="connsiteX77" fmla="*/ 1400822 w 1663130"/>
                <a:gd name="connsiteY77" fmla="*/ 680930 h 934361"/>
                <a:gd name="connsiteX78" fmla="*/ 1400913 w 1663130"/>
                <a:gd name="connsiteY78" fmla="*/ 671950 h 934361"/>
                <a:gd name="connsiteX79" fmla="*/ 1409802 w 1663130"/>
                <a:gd name="connsiteY79" fmla="*/ 671950 h 934361"/>
                <a:gd name="connsiteX80" fmla="*/ 1418781 w 1663130"/>
                <a:gd name="connsiteY80" fmla="*/ 680930 h 934361"/>
                <a:gd name="connsiteX81" fmla="*/ 1418781 w 1663130"/>
                <a:gd name="connsiteY81" fmla="*/ 689911 h 934361"/>
                <a:gd name="connsiteX82" fmla="*/ 1414291 w 1663130"/>
                <a:gd name="connsiteY82" fmla="*/ 691771 h 934361"/>
                <a:gd name="connsiteX83" fmla="*/ 1387351 w 1663130"/>
                <a:gd name="connsiteY83" fmla="*/ 664824 h 934361"/>
                <a:gd name="connsiteX84" fmla="*/ 1382861 w 1663130"/>
                <a:gd name="connsiteY84" fmla="*/ 662963 h 934361"/>
                <a:gd name="connsiteX85" fmla="*/ 1373881 w 1663130"/>
                <a:gd name="connsiteY85" fmla="*/ 653983 h 934361"/>
                <a:gd name="connsiteX86" fmla="*/ 1373972 w 1663130"/>
                <a:gd name="connsiteY86" fmla="*/ 645004 h 934361"/>
                <a:gd name="connsiteX87" fmla="*/ 1382861 w 1663130"/>
                <a:gd name="connsiteY87" fmla="*/ 645004 h 934361"/>
                <a:gd name="connsiteX88" fmla="*/ 1391841 w 1663130"/>
                <a:gd name="connsiteY88" fmla="*/ 653983 h 934361"/>
                <a:gd name="connsiteX89" fmla="*/ 1391840 w 1663130"/>
                <a:gd name="connsiteY89" fmla="*/ 662965 h 934361"/>
                <a:gd name="connsiteX90" fmla="*/ 1387351 w 1663130"/>
                <a:gd name="connsiteY90" fmla="*/ 664824 h 934361"/>
                <a:gd name="connsiteX91" fmla="*/ 1360398 w 1663130"/>
                <a:gd name="connsiteY91" fmla="*/ 637883 h 934361"/>
                <a:gd name="connsiteX92" fmla="*/ 1355908 w 1663130"/>
                <a:gd name="connsiteY92" fmla="*/ 636023 h 934361"/>
                <a:gd name="connsiteX93" fmla="*/ 1346928 w 1663130"/>
                <a:gd name="connsiteY93" fmla="*/ 627043 h 934361"/>
                <a:gd name="connsiteX94" fmla="*/ 1347019 w 1663130"/>
                <a:gd name="connsiteY94" fmla="*/ 618063 h 934361"/>
                <a:gd name="connsiteX95" fmla="*/ 1355908 w 1663130"/>
                <a:gd name="connsiteY95" fmla="*/ 618063 h 934361"/>
                <a:gd name="connsiteX96" fmla="*/ 1364888 w 1663130"/>
                <a:gd name="connsiteY96" fmla="*/ 627043 h 934361"/>
                <a:gd name="connsiteX97" fmla="*/ 1364887 w 1663130"/>
                <a:gd name="connsiteY97" fmla="*/ 636024 h 934361"/>
                <a:gd name="connsiteX98" fmla="*/ 1360398 w 1663130"/>
                <a:gd name="connsiteY98" fmla="*/ 637884 h 934361"/>
                <a:gd name="connsiteX99" fmla="*/ 1333458 w 1663130"/>
                <a:gd name="connsiteY99" fmla="*/ 610937 h 934361"/>
                <a:gd name="connsiteX100" fmla="*/ 1328968 w 1663130"/>
                <a:gd name="connsiteY100" fmla="*/ 609076 h 934361"/>
                <a:gd name="connsiteX101" fmla="*/ 1319988 w 1663130"/>
                <a:gd name="connsiteY101" fmla="*/ 600096 h 934361"/>
                <a:gd name="connsiteX102" fmla="*/ 1320078 w 1663130"/>
                <a:gd name="connsiteY102" fmla="*/ 591116 h 934361"/>
                <a:gd name="connsiteX103" fmla="*/ 1328968 w 1663130"/>
                <a:gd name="connsiteY103" fmla="*/ 591116 h 934361"/>
                <a:gd name="connsiteX104" fmla="*/ 1337947 w 1663130"/>
                <a:gd name="connsiteY104" fmla="*/ 600096 h 934361"/>
                <a:gd name="connsiteX105" fmla="*/ 1337947 w 1663130"/>
                <a:gd name="connsiteY105" fmla="*/ 609077 h 934361"/>
                <a:gd name="connsiteX106" fmla="*/ 1333457 w 1663130"/>
                <a:gd name="connsiteY106" fmla="*/ 610937 h 934361"/>
                <a:gd name="connsiteX107" fmla="*/ 1306517 w 1663130"/>
                <a:gd name="connsiteY107" fmla="*/ 583996 h 934361"/>
                <a:gd name="connsiteX108" fmla="*/ 1302027 w 1663130"/>
                <a:gd name="connsiteY108" fmla="*/ 582135 h 934361"/>
                <a:gd name="connsiteX109" fmla="*/ 1293047 w 1663130"/>
                <a:gd name="connsiteY109" fmla="*/ 573156 h 934361"/>
                <a:gd name="connsiteX110" fmla="*/ 1292957 w 1663130"/>
                <a:gd name="connsiteY110" fmla="*/ 564176 h 934361"/>
                <a:gd name="connsiteX111" fmla="*/ 1301936 w 1663130"/>
                <a:gd name="connsiteY111" fmla="*/ 564085 h 934361"/>
                <a:gd name="connsiteX112" fmla="*/ 1302027 w 1663130"/>
                <a:gd name="connsiteY112" fmla="*/ 564176 h 934361"/>
                <a:gd name="connsiteX113" fmla="*/ 1311007 w 1663130"/>
                <a:gd name="connsiteY113" fmla="*/ 573156 h 934361"/>
                <a:gd name="connsiteX114" fmla="*/ 1311006 w 1663130"/>
                <a:gd name="connsiteY114" fmla="*/ 582137 h 934361"/>
                <a:gd name="connsiteX115" fmla="*/ 1306517 w 1663130"/>
                <a:gd name="connsiteY115" fmla="*/ 583996 h 934361"/>
                <a:gd name="connsiteX116" fmla="*/ 1279577 w 1663130"/>
                <a:gd name="connsiteY116" fmla="*/ 557055 h 934361"/>
                <a:gd name="connsiteX117" fmla="*/ 1275086 w 1663130"/>
                <a:gd name="connsiteY117" fmla="*/ 555195 h 934361"/>
                <a:gd name="connsiteX118" fmla="*/ 1266107 w 1663130"/>
                <a:gd name="connsiteY118" fmla="*/ 546209 h 934361"/>
                <a:gd name="connsiteX119" fmla="*/ 1266016 w 1663130"/>
                <a:gd name="connsiteY119" fmla="*/ 537229 h 934361"/>
                <a:gd name="connsiteX120" fmla="*/ 1274996 w 1663130"/>
                <a:gd name="connsiteY120" fmla="*/ 537138 h 934361"/>
                <a:gd name="connsiteX121" fmla="*/ 1275086 w 1663130"/>
                <a:gd name="connsiteY121" fmla="*/ 537229 h 934361"/>
                <a:gd name="connsiteX122" fmla="*/ 1284066 w 1663130"/>
                <a:gd name="connsiteY122" fmla="*/ 546215 h 934361"/>
                <a:gd name="connsiteX123" fmla="*/ 1284065 w 1663130"/>
                <a:gd name="connsiteY123" fmla="*/ 555196 h 934361"/>
                <a:gd name="connsiteX124" fmla="*/ 1279576 w 1663130"/>
                <a:gd name="connsiteY124" fmla="*/ 557056 h 934361"/>
                <a:gd name="connsiteX125" fmla="*/ 1252636 w 1663130"/>
                <a:gd name="connsiteY125" fmla="*/ 530109 h 934361"/>
                <a:gd name="connsiteX126" fmla="*/ 1248146 w 1663130"/>
                <a:gd name="connsiteY126" fmla="*/ 528254 h 934361"/>
                <a:gd name="connsiteX127" fmla="*/ 1239153 w 1663130"/>
                <a:gd name="connsiteY127" fmla="*/ 519275 h 934361"/>
                <a:gd name="connsiteX128" fmla="*/ 1239209 w 1663130"/>
                <a:gd name="connsiteY128" fmla="*/ 510288 h 934361"/>
                <a:gd name="connsiteX129" fmla="*/ 1248133 w 1663130"/>
                <a:gd name="connsiteY129" fmla="*/ 510282 h 934361"/>
                <a:gd name="connsiteX130" fmla="*/ 1257126 w 1663130"/>
                <a:gd name="connsiteY130" fmla="*/ 519262 h 934361"/>
                <a:gd name="connsiteX131" fmla="*/ 1257126 w 1663130"/>
                <a:gd name="connsiteY131" fmla="*/ 528247 h 934361"/>
                <a:gd name="connsiteX132" fmla="*/ 1252636 w 1663130"/>
                <a:gd name="connsiteY132" fmla="*/ 530109 h 934361"/>
                <a:gd name="connsiteX133" fmla="*/ 1225683 w 1663130"/>
                <a:gd name="connsiteY133" fmla="*/ 503168 h 934361"/>
                <a:gd name="connsiteX134" fmla="*/ 1221193 w 1663130"/>
                <a:gd name="connsiteY134" fmla="*/ 501308 h 934361"/>
                <a:gd name="connsiteX135" fmla="*/ 1212213 w 1663130"/>
                <a:gd name="connsiteY135" fmla="*/ 492321 h 934361"/>
                <a:gd name="connsiteX136" fmla="*/ 1212304 w 1663130"/>
                <a:gd name="connsiteY136" fmla="*/ 483341 h 934361"/>
                <a:gd name="connsiteX137" fmla="*/ 1221193 w 1663130"/>
                <a:gd name="connsiteY137" fmla="*/ 483341 h 934361"/>
                <a:gd name="connsiteX138" fmla="*/ 1230173 w 1663130"/>
                <a:gd name="connsiteY138" fmla="*/ 492328 h 934361"/>
                <a:gd name="connsiteX139" fmla="*/ 1230172 w 1663130"/>
                <a:gd name="connsiteY139" fmla="*/ 501309 h 934361"/>
                <a:gd name="connsiteX140" fmla="*/ 1225683 w 1663130"/>
                <a:gd name="connsiteY140" fmla="*/ 503169 h 934361"/>
                <a:gd name="connsiteX141" fmla="*/ 1198743 w 1663130"/>
                <a:gd name="connsiteY141" fmla="*/ 476221 h 934361"/>
                <a:gd name="connsiteX142" fmla="*/ 1194252 w 1663130"/>
                <a:gd name="connsiteY142" fmla="*/ 474361 h 934361"/>
                <a:gd name="connsiteX143" fmla="*/ 1185273 w 1663130"/>
                <a:gd name="connsiteY143" fmla="*/ 465381 h 934361"/>
                <a:gd name="connsiteX144" fmla="*/ 1185363 w 1663130"/>
                <a:gd name="connsiteY144" fmla="*/ 456401 h 934361"/>
                <a:gd name="connsiteX145" fmla="*/ 1194252 w 1663130"/>
                <a:gd name="connsiteY145" fmla="*/ 456401 h 934361"/>
                <a:gd name="connsiteX146" fmla="*/ 1203232 w 1663130"/>
                <a:gd name="connsiteY146" fmla="*/ 465381 h 934361"/>
                <a:gd name="connsiteX147" fmla="*/ 1203231 w 1663130"/>
                <a:gd name="connsiteY147" fmla="*/ 474362 h 934361"/>
                <a:gd name="connsiteX148" fmla="*/ 1198742 w 1663130"/>
                <a:gd name="connsiteY148" fmla="*/ 476222 h 934361"/>
                <a:gd name="connsiteX149" fmla="*/ 1171802 w 1663130"/>
                <a:gd name="connsiteY149" fmla="*/ 449281 h 934361"/>
                <a:gd name="connsiteX150" fmla="*/ 1167312 w 1663130"/>
                <a:gd name="connsiteY150" fmla="*/ 447420 h 934361"/>
                <a:gd name="connsiteX151" fmla="*/ 1158332 w 1663130"/>
                <a:gd name="connsiteY151" fmla="*/ 438434 h 934361"/>
                <a:gd name="connsiteX152" fmla="*/ 1158488 w 1663130"/>
                <a:gd name="connsiteY152" fmla="*/ 429454 h 934361"/>
                <a:gd name="connsiteX153" fmla="*/ 1167312 w 1663130"/>
                <a:gd name="connsiteY153" fmla="*/ 429454 h 934361"/>
                <a:gd name="connsiteX154" fmla="*/ 1176292 w 1663130"/>
                <a:gd name="connsiteY154" fmla="*/ 438441 h 934361"/>
                <a:gd name="connsiteX155" fmla="*/ 1176291 w 1663130"/>
                <a:gd name="connsiteY155" fmla="*/ 447422 h 934361"/>
                <a:gd name="connsiteX156" fmla="*/ 1171802 w 1663130"/>
                <a:gd name="connsiteY156" fmla="*/ 449281 h 934361"/>
                <a:gd name="connsiteX157" fmla="*/ 1144861 w 1663130"/>
                <a:gd name="connsiteY157" fmla="*/ 422334 h 934361"/>
                <a:gd name="connsiteX158" fmla="*/ 1140371 w 1663130"/>
                <a:gd name="connsiteY158" fmla="*/ 420474 h 934361"/>
                <a:gd name="connsiteX159" fmla="*/ 1131392 w 1663130"/>
                <a:gd name="connsiteY159" fmla="*/ 411494 h 934361"/>
                <a:gd name="connsiteX160" fmla="*/ 1131301 w 1663130"/>
                <a:gd name="connsiteY160" fmla="*/ 402514 h 934361"/>
                <a:gd name="connsiteX161" fmla="*/ 1140281 w 1663130"/>
                <a:gd name="connsiteY161" fmla="*/ 402423 h 934361"/>
                <a:gd name="connsiteX162" fmla="*/ 1140371 w 1663130"/>
                <a:gd name="connsiteY162" fmla="*/ 402514 h 934361"/>
                <a:gd name="connsiteX163" fmla="*/ 1149351 w 1663130"/>
                <a:gd name="connsiteY163" fmla="*/ 411494 h 934361"/>
                <a:gd name="connsiteX164" fmla="*/ 1149350 w 1663130"/>
                <a:gd name="connsiteY164" fmla="*/ 420475 h 934361"/>
                <a:gd name="connsiteX165" fmla="*/ 1144861 w 1663130"/>
                <a:gd name="connsiteY165" fmla="*/ 422334 h 934361"/>
                <a:gd name="connsiteX166" fmla="*/ 1117909 w 1663130"/>
                <a:gd name="connsiteY166" fmla="*/ 395394 h 934361"/>
                <a:gd name="connsiteX167" fmla="*/ 1113418 w 1663130"/>
                <a:gd name="connsiteY167" fmla="*/ 393533 h 934361"/>
                <a:gd name="connsiteX168" fmla="*/ 1104439 w 1663130"/>
                <a:gd name="connsiteY168" fmla="*/ 384553 h 934361"/>
                <a:gd name="connsiteX169" fmla="*/ 1104348 w 1663130"/>
                <a:gd name="connsiteY169" fmla="*/ 375573 h 934361"/>
                <a:gd name="connsiteX170" fmla="*/ 1113328 w 1663130"/>
                <a:gd name="connsiteY170" fmla="*/ 375483 h 934361"/>
                <a:gd name="connsiteX171" fmla="*/ 1113418 w 1663130"/>
                <a:gd name="connsiteY171" fmla="*/ 375573 h 934361"/>
                <a:gd name="connsiteX172" fmla="*/ 1122398 w 1663130"/>
                <a:gd name="connsiteY172" fmla="*/ 384553 h 934361"/>
                <a:gd name="connsiteX173" fmla="*/ 1122397 w 1663130"/>
                <a:gd name="connsiteY173" fmla="*/ 393534 h 934361"/>
                <a:gd name="connsiteX174" fmla="*/ 1117908 w 1663130"/>
                <a:gd name="connsiteY174" fmla="*/ 395394 h 934361"/>
                <a:gd name="connsiteX175" fmla="*/ 1090968 w 1663130"/>
                <a:gd name="connsiteY175" fmla="*/ 368447 h 934361"/>
                <a:gd name="connsiteX176" fmla="*/ 1086478 w 1663130"/>
                <a:gd name="connsiteY176" fmla="*/ 366586 h 934361"/>
                <a:gd name="connsiteX177" fmla="*/ 1077498 w 1663130"/>
                <a:gd name="connsiteY177" fmla="*/ 357607 h 934361"/>
                <a:gd name="connsiteX178" fmla="*/ 1077589 w 1663130"/>
                <a:gd name="connsiteY178" fmla="*/ 348627 h 934361"/>
                <a:gd name="connsiteX179" fmla="*/ 1086478 w 1663130"/>
                <a:gd name="connsiteY179" fmla="*/ 348627 h 934361"/>
                <a:gd name="connsiteX180" fmla="*/ 1095458 w 1663130"/>
                <a:gd name="connsiteY180" fmla="*/ 357607 h 934361"/>
                <a:gd name="connsiteX181" fmla="*/ 1095457 w 1663130"/>
                <a:gd name="connsiteY181" fmla="*/ 366588 h 934361"/>
                <a:gd name="connsiteX182" fmla="*/ 1090968 w 1663130"/>
                <a:gd name="connsiteY182" fmla="*/ 368447 h 934361"/>
                <a:gd name="connsiteX183" fmla="*/ 1064027 w 1663130"/>
                <a:gd name="connsiteY183" fmla="*/ 341506 h 934361"/>
                <a:gd name="connsiteX184" fmla="*/ 1059537 w 1663130"/>
                <a:gd name="connsiteY184" fmla="*/ 339646 h 934361"/>
                <a:gd name="connsiteX185" fmla="*/ 1050558 w 1663130"/>
                <a:gd name="connsiteY185" fmla="*/ 330666 h 934361"/>
                <a:gd name="connsiteX186" fmla="*/ 1050648 w 1663130"/>
                <a:gd name="connsiteY186" fmla="*/ 321686 h 934361"/>
                <a:gd name="connsiteX187" fmla="*/ 1059537 w 1663130"/>
                <a:gd name="connsiteY187" fmla="*/ 321686 h 934361"/>
                <a:gd name="connsiteX188" fmla="*/ 1068517 w 1663130"/>
                <a:gd name="connsiteY188" fmla="*/ 330666 h 934361"/>
                <a:gd name="connsiteX189" fmla="*/ 1068516 w 1663130"/>
                <a:gd name="connsiteY189" fmla="*/ 339647 h 934361"/>
                <a:gd name="connsiteX190" fmla="*/ 1064027 w 1663130"/>
                <a:gd name="connsiteY190" fmla="*/ 341507 h 934361"/>
                <a:gd name="connsiteX191" fmla="*/ 1037087 w 1663130"/>
                <a:gd name="connsiteY191" fmla="*/ 314560 h 934361"/>
                <a:gd name="connsiteX192" fmla="*/ 1032597 w 1663130"/>
                <a:gd name="connsiteY192" fmla="*/ 312699 h 934361"/>
                <a:gd name="connsiteX193" fmla="*/ 1023617 w 1663130"/>
                <a:gd name="connsiteY193" fmla="*/ 303719 h 934361"/>
                <a:gd name="connsiteX194" fmla="*/ 1023526 w 1663130"/>
                <a:gd name="connsiteY194" fmla="*/ 294739 h 934361"/>
                <a:gd name="connsiteX195" fmla="*/ 1032506 w 1663130"/>
                <a:gd name="connsiteY195" fmla="*/ 294649 h 934361"/>
                <a:gd name="connsiteX196" fmla="*/ 1032597 w 1663130"/>
                <a:gd name="connsiteY196" fmla="*/ 294739 h 934361"/>
                <a:gd name="connsiteX197" fmla="*/ 1041577 w 1663130"/>
                <a:gd name="connsiteY197" fmla="*/ 303719 h 934361"/>
                <a:gd name="connsiteX198" fmla="*/ 1041576 w 1663130"/>
                <a:gd name="connsiteY198" fmla="*/ 312700 h 934361"/>
                <a:gd name="connsiteX199" fmla="*/ 1037086 w 1663130"/>
                <a:gd name="connsiteY199" fmla="*/ 314560 h 934361"/>
                <a:gd name="connsiteX200" fmla="*/ 1010134 w 1663130"/>
                <a:gd name="connsiteY200" fmla="*/ 287619 h 934361"/>
                <a:gd name="connsiteX201" fmla="*/ 1005644 w 1663130"/>
                <a:gd name="connsiteY201" fmla="*/ 285758 h 934361"/>
                <a:gd name="connsiteX202" fmla="*/ 996664 w 1663130"/>
                <a:gd name="connsiteY202" fmla="*/ 276779 h 934361"/>
                <a:gd name="connsiteX203" fmla="*/ 996755 w 1663130"/>
                <a:gd name="connsiteY203" fmla="*/ 267799 h 934361"/>
                <a:gd name="connsiteX204" fmla="*/ 1005644 w 1663130"/>
                <a:gd name="connsiteY204" fmla="*/ 267799 h 934361"/>
                <a:gd name="connsiteX205" fmla="*/ 1014624 w 1663130"/>
                <a:gd name="connsiteY205" fmla="*/ 276779 h 934361"/>
                <a:gd name="connsiteX206" fmla="*/ 1014622 w 1663130"/>
                <a:gd name="connsiteY206" fmla="*/ 285760 h 934361"/>
                <a:gd name="connsiteX207" fmla="*/ 1010134 w 1663130"/>
                <a:gd name="connsiteY207" fmla="*/ 287619 h 934361"/>
                <a:gd name="connsiteX208" fmla="*/ 983193 w 1663130"/>
                <a:gd name="connsiteY208" fmla="*/ 260672 h 934361"/>
                <a:gd name="connsiteX209" fmla="*/ 978703 w 1663130"/>
                <a:gd name="connsiteY209" fmla="*/ 258812 h 934361"/>
                <a:gd name="connsiteX210" fmla="*/ 969723 w 1663130"/>
                <a:gd name="connsiteY210" fmla="*/ 249832 h 934361"/>
                <a:gd name="connsiteX211" fmla="*/ 969633 w 1663130"/>
                <a:gd name="connsiteY211" fmla="*/ 240852 h 934361"/>
                <a:gd name="connsiteX212" fmla="*/ 978613 w 1663130"/>
                <a:gd name="connsiteY212" fmla="*/ 240761 h 934361"/>
                <a:gd name="connsiteX213" fmla="*/ 978703 w 1663130"/>
                <a:gd name="connsiteY213" fmla="*/ 240852 h 934361"/>
                <a:gd name="connsiteX214" fmla="*/ 987683 w 1663130"/>
                <a:gd name="connsiteY214" fmla="*/ 249832 h 934361"/>
                <a:gd name="connsiteX215" fmla="*/ 987682 w 1663130"/>
                <a:gd name="connsiteY215" fmla="*/ 258813 h 934361"/>
                <a:gd name="connsiteX216" fmla="*/ 983193 w 1663130"/>
                <a:gd name="connsiteY216" fmla="*/ 260673 h 934361"/>
                <a:gd name="connsiteX217" fmla="*/ 956253 w 1663130"/>
                <a:gd name="connsiteY217" fmla="*/ 233732 h 934361"/>
                <a:gd name="connsiteX218" fmla="*/ 951763 w 1663130"/>
                <a:gd name="connsiteY218" fmla="*/ 231872 h 934361"/>
                <a:gd name="connsiteX219" fmla="*/ 942783 w 1663130"/>
                <a:gd name="connsiteY219" fmla="*/ 222892 h 934361"/>
                <a:gd name="connsiteX220" fmla="*/ 942874 w 1663130"/>
                <a:gd name="connsiteY220" fmla="*/ 213912 h 934361"/>
                <a:gd name="connsiteX221" fmla="*/ 951763 w 1663130"/>
                <a:gd name="connsiteY221" fmla="*/ 213912 h 934361"/>
                <a:gd name="connsiteX222" fmla="*/ 960743 w 1663130"/>
                <a:gd name="connsiteY222" fmla="*/ 222892 h 934361"/>
                <a:gd name="connsiteX223" fmla="*/ 960742 w 1663130"/>
                <a:gd name="connsiteY223" fmla="*/ 231873 h 934361"/>
                <a:gd name="connsiteX224" fmla="*/ 956252 w 1663130"/>
                <a:gd name="connsiteY224" fmla="*/ 233732 h 934361"/>
                <a:gd name="connsiteX225" fmla="*/ 929312 w 1663130"/>
                <a:gd name="connsiteY225" fmla="*/ 206785 h 934361"/>
                <a:gd name="connsiteX226" fmla="*/ 924822 w 1663130"/>
                <a:gd name="connsiteY226" fmla="*/ 204925 h 934361"/>
                <a:gd name="connsiteX227" fmla="*/ 915842 w 1663130"/>
                <a:gd name="connsiteY227" fmla="*/ 195945 h 934361"/>
                <a:gd name="connsiteX228" fmla="*/ 915933 w 1663130"/>
                <a:gd name="connsiteY228" fmla="*/ 186965 h 934361"/>
                <a:gd name="connsiteX229" fmla="*/ 924822 w 1663130"/>
                <a:gd name="connsiteY229" fmla="*/ 186965 h 934361"/>
                <a:gd name="connsiteX230" fmla="*/ 933802 w 1663130"/>
                <a:gd name="connsiteY230" fmla="*/ 195945 h 934361"/>
                <a:gd name="connsiteX231" fmla="*/ 933801 w 1663130"/>
                <a:gd name="connsiteY231" fmla="*/ 204926 h 934361"/>
                <a:gd name="connsiteX232" fmla="*/ 929312 w 1663130"/>
                <a:gd name="connsiteY232" fmla="*/ 206786 h 934361"/>
                <a:gd name="connsiteX233" fmla="*/ 902372 w 1663130"/>
                <a:gd name="connsiteY233" fmla="*/ 179845 h 934361"/>
                <a:gd name="connsiteX234" fmla="*/ 897882 w 1663130"/>
                <a:gd name="connsiteY234" fmla="*/ 177990 h 934361"/>
                <a:gd name="connsiteX235" fmla="*/ 888889 w 1663130"/>
                <a:gd name="connsiteY235" fmla="*/ 169011 h 934361"/>
                <a:gd name="connsiteX236" fmla="*/ 888945 w 1663130"/>
                <a:gd name="connsiteY236" fmla="*/ 160024 h 934361"/>
                <a:gd name="connsiteX237" fmla="*/ 897869 w 1663130"/>
                <a:gd name="connsiteY237" fmla="*/ 160018 h 934361"/>
                <a:gd name="connsiteX238" fmla="*/ 906861 w 1663130"/>
                <a:gd name="connsiteY238" fmla="*/ 168998 h 934361"/>
                <a:gd name="connsiteX239" fmla="*/ 906862 w 1663130"/>
                <a:gd name="connsiteY239" fmla="*/ 177983 h 934361"/>
                <a:gd name="connsiteX240" fmla="*/ 902371 w 1663130"/>
                <a:gd name="connsiteY240" fmla="*/ 179845 h 934361"/>
                <a:gd name="connsiteX241" fmla="*/ 875419 w 1663130"/>
                <a:gd name="connsiteY241" fmla="*/ 152904 h 934361"/>
                <a:gd name="connsiteX242" fmla="*/ 870929 w 1663130"/>
                <a:gd name="connsiteY242" fmla="*/ 151044 h 934361"/>
                <a:gd name="connsiteX243" fmla="*/ 861949 w 1663130"/>
                <a:gd name="connsiteY243" fmla="*/ 142057 h 934361"/>
                <a:gd name="connsiteX244" fmla="*/ 862040 w 1663130"/>
                <a:gd name="connsiteY244" fmla="*/ 133077 h 934361"/>
                <a:gd name="connsiteX245" fmla="*/ 870929 w 1663130"/>
                <a:gd name="connsiteY245" fmla="*/ 133077 h 934361"/>
                <a:gd name="connsiteX246" fmla="*/ 879909 w 1663130"/>
                <a:gd name="connsiteY246" fmla="*/ 142064 h 934361"/>
                <a:gd name="connsiteX247" fmla="*/ 879908 w 1663130"/>
                <a:gd name="connsiteY247" fmla="*/ 151045 h 934361"/>
                <a:gd name="connsiteX248" fmla="*/ 875418 w 1663130"/>
                <a:gd name="connsiteY248" fmla="*/ 152904 h 934361"/>
                <a:gd name="connsiteX249" fmla="*/ 848478 w 1663130"/>
                <a:gd name="connsiteY249" fmla="*/ 125957 h 934361"/>
                <a:gd name="connsiteX250" fmla="*/ 843988 w 1663130"/>
                <a:gd name="connsiteY250" fmla="*/ 124097 h 934361"/>
                <a:gd name="connsiteX251" fmla="*/ 835008 w 1663130"/>
                <a:gd name="connsiteY251" fmla="*/ 115117 h 934361"/>
                <a:gd name="connsiteX252" fmla="*/ 834918 w 1663130"/>
                <a:gd name="connsiteY252" fmla="*/ 106137 h 934361"/>
                <a:gd name="connsiteX253" fmla="*/ 843897 w 1663130"/>
                <a:gd name="connsiteY253" fmla="*/ 106047 h 934361"/>
                <a:gd name="connsiteX254" fmla="*/ 843988 w 1663130"/>
                <a:gd name="connsiteY254" fmla="*/ 106137 h 934361"/>
                <a:gd name="connsiteX255" fmla="*/ 852968 w 1663130"/>
                <a:gd name="connsiteY255" fmla="*/ 115117 h 934361"/>
                <a:gd name="connsiteX256" fmla="*/ 852967 w 1663130"/>
                <a:gd name="connsiteY256" fmla="*/ 124098 h 934361"/>
                <a:gd name="connsiteX257" fmla="*/ 848478 w 1663130"/>
                <a:gd name="connsiteY257" fmla="*/ 125958 h 934361"/>
                <a:gd name="connsiteX258" fmla="*/ 821538 w 1663130"/>
                <a:gd name="connsiteY258" fmla="*/ 99017 h 934361"/>
                <a:gd name="connsiteX259" fmla="*/ 817048 w 1663130"/>
                <a:gd name="connsiteY259" fmla="*/ 97156 h 934361"/>
                <a:gd name="connsiteX260" fmla="*/ 808068 w 1663130"/>
                <a:gd name="connsiteY260" fmla="*/ 88170 h 934361"/>
                <a:gd name="connsiteX261" fmla="*/ 807977 w 1663130"/>
                <a:gd name="connsiteY261" fmla="*/ 79190 h 934361"/>
                <a:gd name="connsiteX262" fmla="*/ 816957 w 1663130"/>
                <a:gd name="connsiteY262" fmla="*/ 79099 h 934361"/>
                <a:gd name="connsiteX263" fmla="*/ 817048 w 1663130"/>
                <a:gd name="connsiteY263" fmla="*/ 79190 h 934361"/>
                <a:gd name="connsiteX264" fmla="*/ 826027 w 1663130"/>
                <a:gd name="connsiteY264" fmla="*/ 88177 h 934361"/>
                <a:gd name="connsiteX265" fmla="*/ 826026 w 1663130"/>
                <a:gd name="connsiteY265" fmla="*/ 97158 h 934361"/>
                <a:gd name="connsiteX266" fmla="*/ 821537 w 1663130"/>
                <a:gd name="connsiteY266" fmla="*/ 99017 h 934361"/>
                <a:gd name="connsiteX267" fmla="*/ 794597 w 1663130"/>
                <a:gd name="connsiteY267" fmla="*/ 72070 h 934361"/>
                <a:gd name="connsiteX268" fmla="*/ 790107 w 1663130"/>
                <a:gd name="connsiteY268" fmla="*/ 70210 h 934361"/>
                <a:gd name="connsiteX269" fmla="*/ 781127 w 1663130"/>
                <a:gd name="connsiteY269" fmla="*/ 61230 h 934361"/>
                <a:gd name="connsiteX270" fmla="*/ 781218 w 1663130"/>
                <a:gd name="connsiteY270" fmla="*/ 52250 h 934361"/>
                <a:gd name="connsiteX271" fmla="*/ 790107 w 1663130"/>
                <a:gd name="connsiteY271" fmla="*/ 52250 h 934361"/>
                <a:gd name="connsiteX272" fmla="*/ 799087 w 1663130"/>
                <a:gd name="connsiteY272" fmla="*/ 61230 h 934361"/>
                <a:gd name="connsiteX273" fmla="*/ 799086 w 1663130"/>
                <a:gd name="connsiteY273" fmla="*/ 70211 h 934361"/>
                <a:gd name="connsiteX274" fmla="*/ 794597 w 1663130"/>
                <a:gd name="connsiteY274" fmla="*/ 72070 h 934361"/>
                <a:gd name="connsiteX275" fmla="*/ 767644 w 1663130"/>
                <a:gd name="connsiteY275" fmla="*/ 45130 h 934361"/>
                <a:gd name="connsiteX276" fmla="*/ 763154 w 1663130"/>
                <a:gd name="connsiteY276" fmla="*/ 43269 h 934361"/>
                <a:gd name="connsiteX277" fmla="*/ 754174 w 1663130"/>
                <a:gd name="connsiteY277" fmla="*/ 34289 h 934361"/>
                <a:gd name="connsiteX278" fmla="*/ 754265 w 1663130"/>
                <a:gd name="connsiteY278" fmla="*/ 25309 h 934361"/>
                <a:gd name="connsiteX279" fmla="*/ 763154 w 1663130"/>
                <a:gd name="connsiteY279" fmla="*/ 25309 h 934361"/>
                <a:gd name="connsiteX280" fmla="*/ 772134 w 1663130"/>
                <a:gd name="connsiteY280" fmla="*/ 34289 h 934361"/>
                <a:gd name="connsiteX281" fmla="*/ 772133 w 1663130"/>
                <a:gd name="connsiteY281" fmla="*/ 43270 h 934361"/>
                <a:gd name="connsiteX282" fmla="*/ 767644 w 1663130"/>
                <a:gd name="connsiteY282" fmla="*/ 45130 h 934361"/>
                <a:gd name="connsiteX283" fmla="*/ 740704 w 1663130"/>
                <a:gd name="connsiteY283" fmla="*/ 18183 h 934361"/>
                <a:gd name="connsiteX284" fmla="*/ 736214 w 1663130"/>
                <a:gd name="connsiteY284" fmla="*/ 16322 h 934361"/>
                <a:gd name="connsiteX285" fmla="*/ 732492 w 1663130"/>
                <a:gd name="connsiteY285" fmla="*/ 12601 h 934361"/>
                <a:gd name="connsiteX286" fmla="*/ 730322 w 1663130"/>
                <a:gd name="connsiteY286" fmla="*/ 12601 h 934361"/>
                <a:gd name="connsiteX287" fmla="*/ 723971 w 1663130"/>
                <a:gd name="connsiteY287" fmla="*/ 6250 h 934361"/>
                <a:gd name="connsiteX288" fmla="*/ 730322 w 1663130"/>
                <a:gd name="connsiteY288" fmla="*/ -100 h 934361"/>
                <a:gd name="connsiteX289" fmla="*/ 735122 w 1663130"/>
                <a:gd name="connsiteY289" fmla="*/ -100 h 934361"/>
                <a:gd name="connsiteX290" fmla="*/ 739612 w 1663130"/>
                <a:gd name="connsiteY290" fmla="*/ 1760 h 934361"/>
                <a:gd name="connsiteX291" fmla="*/ 745193 w 1663130"/>
                <a:gd name="connsiteY291" fmla="*/ 7342 h 934361"/>
                <a:gd name="connsiteX292" fmla="*/ 745192 w 1663130"/>
                <a:gd name="connsiteY292" fmla="*/ 16323 h 934361"/>
                <a:gd name="connsiteX293" fmla="*/ 740703 w 1663130"/>
                <a:gd name="connsiteY293" fmla="*/ 18182 h 934361"/>
                <a:gd name="connsiteX294" fmla="*/ 704919 w 1663130"/>
                <a:gd name="connsiteY294" fmla="*/ 12601 h 934361"/>
                <a:gd name="connsiteX295" fmla="*/ 692218 w 1663130"/>
                <a:gd name="connsiteY295" fmla="*/ 12601 h 934361"/>
                <a:gd name="connsiteX296" fmla="*/ 685868 w 1663130"/>
                <a:gd name="connsiteY296" fmla="*/ 6251 h 934361"/>
                <a:gd name="connsiteX297" fmla="*/ 692218 w 1663130"/>
                <a:gd name="connsiteY297" fmla="*/ -100 h 934361"/>
                <a:gd name="connsiteX298" fmla="*/ 704919 w 1663130"/>
                <a:gd name="connsiteY298" fmla="*/ -100 h 934361"/>
                <a:gd name="connsiteX299" fmla="*/ 711270 w 1663130"/>
                <a:gd name="connsiteY299" fmla="*/ 6251 h 934361"/>
                <a:gd name="connsiteX300" fmla="*/ 704919 w 1663130"/>
                <a:gd name="connsiteY300" fmla="*/ 12601 h 934361"/>
                <a:gd name="connsiteX301" fmla="*/ 666816 w 1663130"/>
                <a:gd name="connsiteY301" fmla="*/ 12601 h 934361"/>
                <a:gd name="connsiteX302" fmla="*/ 654114 w 1663130"/>
                <a:gd name="connsiteY302" fmla="*/ 12601 h 934361"/>
                <a:gd name="connsiteX303" fmla="*/ 647764 w 1663130"/>
                <a:gd name="connsiteY303" fmla="*/ 6251 h 934361"/>
                <a:gd name="connsiteX304" fmla="*/ 654114 w 1663130"/>
                <a:gd name="connsiteY304" fmla="*/ -100 h 934361"/>
                <a:gd name="connsiteX305" fmla="*/ 666816 w 1663130"/>
                <a:gd name="connsiteY305" fmla="*/ -100 h 934361"/>
                <a:gd name="connsiteX306" fmla="*/ 673166 w 1663130"/>
                <a:gd name="connsiteY306" fmla="*/ 6251 h 934361"/>
                <a:gd name="connsiteX307" fmla="*/ 666816 w 1663130"/>
                <a:gd name="connsiteY307" fmla="*/ 12601 h 934361"/>
                <a:gd name="connsiteX308" fmla="*/ 628712 w 1663130"/>
                <a:gd name="connsiteY308" fmla="*/ 12601 h 934361"/>
                <a:gd name="connsiteX309" fmla="*/ 616011 w 1663130"/>
                <a:gd name="connsiteY309" fmla="*/ 12601 h 934361"/>
                <a:gd name="connsiteX310" fmla="*/ 609660 w 1663130"/>
                <a:gd name="connsiteY310" fmla="*/ 6251 h 934361"/>
                <a:gd name="connsiteX311" fmla="*/ 616011 w 1663130"/>
                <a:gd name="connsiteY311" fmla="*/ -100 h 934361"/>
                <a:gd name="connsiteX312" fmla="*/ 628712 w 1663130"/>
                <a:gd name="connsiteY312" fmla="*/ -100 h 934361"/>
                <a:gd name="connsiteX313" fmla="*/ 635063 w 1663130"/>
                <a:gd name="connsiteY313" fmla="*/ 6251 h 934361"/>
                <a:gd name="connsiteX314" fmla="*/ 628712 w 1663130"/>
                <a:gd name="connsiteY314" fmla="*/ 12601 h 934361"/>
                <a:gd name="connsiteX315" fmla="*/ 590608 w 1663130"/>
                <a:gd name="connsiteY315" fmla="*/ 12601 h 934361"/>
                <a:gd name="connsiteX316" fmla="*/ 577907 w 1663130"/>
                <a:gd name="connsiteY316" fmla="*/ 12601 h 934361"/>
                <a:gd name="connsiteX317" fmla="*/ 571556 w 1663130"/>
                <a:gd name="connsiteY317" fmla="*/ 6251 h 934361"/>
                <a:gd name="connsiteX318" fmla="*/ 577907 w 1663130"/>
                <a:gd name="connsiteY318" fmla="*/ -100 h 934361"/>
                <a:gd name="connsiteX319" fmla="*/ 590608 w 1663130"/>
                <a:gd name="connsiteY319" fmla="*/ -100 h 934361"/>
                <a:gd name="connsiteX320" fmla="*/ 596959 w 1663130"/>
                <a:gd name="connsiteY320" fmla="*/ 6251 h 934361"/>
                <a:gd name="connsiteX321" fmla="*/ 590608 w 1663130"/>
                <a:gd name="connsiteY321" fmla="*/ 12601 h 934361"/>
                <a:gd name="connsiteX322" fmla="*/ 552504 w 1663130"/>
                <a:gd name="connsiteY322" fmla="*/ 12601 h 934361"/>
                <a:gd name="connsiteX323" fmla="*/ 539803 w 1663130"/>
                <a:gd name="connsiteY323" fmla="*/ 12601 h 934361"/>
                <a:gd name="connsiteX324" fmla="*/ 533453 w 1663130"/>
                <a:gd name="connsiteY324" fmla="*/ 6251 h 934361"/>
                <a:gd name="connsiteX325" fmla="*/ 539803 w 1663130"/>
                <a:gd name="connsiteY325" fmla="*/ -100 h 934361"/>
                <a:gd name="connsiteX326" fmla="*/ 552504 w 1663130"/>
                <a:gd name="connsiteY326" fmla="*/ -100 h 934361"/>
                <a:gd name="connsiteX327" fmla="*/ 558855 w 1663130"/>
                <a:gd name="connsiteY327" fmla="*/ 6251 h 934361"/>
                <a:gd name="connsiteX328" fmla="*/ 552504 w 1663130"/>
                <a:gd name="connsiteY328" fmla="*/ 12601 h 934361"/>
                <a:gd name="connsiteX329" fmla="*/ 514401 w 1663130"/>
                <a:gd name="connsiteY329" fmla="*/ 12601 h 934361"/>
                <a:gd name="connsiteX330" fmla="*/ 501699 w 1663130"/>
                <a:gd name="connsiteY330" fmla="*/ 12601 h 934361"/>
                <a:gd name="connsiteX331" fmla="*/ 495349 w 1663130"/>
                <a:gd name="connsiteY331" fmla="*/ 6251 h 934361"/>
                <a:gd name="connsiteX332" fmla="*/ 501699 w 1663130"/>
                <a:gd name="connsiteY332" fmla="*/ -100 h 934361"/>
                <a:gd name="connsiteX333" fmla="*/ 514401 w 1663130"/>
                <a:gd name="connsiteY333" fmla="*/ -100 h 934361"/>
                <a:gd name="connsiteX334" fmla="*/ 520751 w 1663130"/>
                <a:gd name="connsiteY334" fmla="*/ 6251 h 934361"/>
                <a:gd name="connsiteX335" fmla="*/ 514401 w 1663130"/>
                <a:gd name="connsiteY335" fmla="*/ 12601 h 934361"/>
                <a:gd name="connsiteX336" fmla="*/ 476297 w 1663130"/>
                <a:gd name="connsiteY336" fmla="*/ 12601 h 934361"/>
                <a:gd name="connsiteX337" fmla="*/ 463596 w 1663130"/>
                <a:gd name="connsiteY337" fmla="*/ 12601 h 934361"/>
                <a:gd name="connsiteX338" fmla="*/ 457245 w 1663130"/>
                <a:gd name="connsiteY338" fmla="*/ 6251 h 934361"/>
                <a:gd name="connsiteX339" fmla="*/ 463596 w 1663130"/>
                <a:gd name="connsiteY339" fmla="*/ -100 h 934361"/>
                <a:gd name="connsiteX340" fmla="*/ 476297 w 1663130"/>
                <a:gd name="connsiteY340" fmla="*/ -100 h 934361"/>
                <a:gd name="connsiteX341" fmla="*/ 482648 w 1663130"/>
                <a:gd name="connsiteY341" fmla="*/ 6251 h 934361"/>
                <a:gd name="connsiteX342" fmla="*/ 476297 w 1663130"/>
                <a:gd name="connsiteY342" fmla="*/ 12601 h 934361"/>
                <a:gd name="connsiteX343" fmla="*/ 438193 w 1663130"/>
                <a:gd name="connsiteY343" fmla="*/ 12601 h 934361"/>
                <a:gd name="connsiteX344" fmla="*/ 425492 w 1663130"/>
                <a:gd name="connsiteY344" fmla="*/ 12601 h 934361"/>
                <a:gd name="connsiteX345" fmla="*/ 419141 w 1663130"/>
                <a:gd name="connsiteY345" fmla="*/ 6251 h 934361"/>
                <a:gd name="connsiteX346" fmla="*/ 425492 w 1663130"/>
                <a:gd name="connsiteY346" fmla="*/ -100 h 934361"/>
                <a:gd name="connsiteX347" fmla="*/ 438193 w 1663130"/>
                <a:gd name="connsiteY347" fmla="*/ -100 h 934361"/>
                <a:gd name="connsiteX348" fmla="*/ 444544 w 1663130"/>
                <a:gd name="connsiteY348" fmla="*/ 6251 h 934361"/>
                <a:gd name="connsiteX349" fmla="*/ 438193 w 1663130"/>
                <a:gd name="connsiteY349" fmla="*/ 12601 h 934361"/>
                <a:gd name="connsiteX350" fmla="*/ 400089 w 1663130"/>
                <a:gd name="connsiteY350" fmla="*/ 12601 h 934361"/>
                <a:gd name="connsiteX351" fmla="*/ 387388 w 1663130"/>
                <a:gd name="connsiteY351" fmla="*/ 12601 h 934361"/>
                <a:gd name="connsiteX352" fmla="*/ 381038 w 1663130"/>
                <a:gd name="connsiteY352" fmla="*/ 6251 h 934361"/>
                <a:gd name="connsiteX353" fmla="*/ 387388 w 1663130"/>
                <a:gd name="connsiteY353" fmla="*/ -100 h 934361"/>
                <a:gd name="connsiteX354" fmla="*/ 400089 w 1663130"/>
                <a:gd name="connsiteY354" fmla="*/ -100 h 934361"/>
                <a:gd name="connsiteX355" fmla="*/ 406440 w 1663130"/>
                <a:gd name="connsiteY355" fmla="*/ 6251 h 934361"/>
                <a:gd name="connsiteX356" fmla="*/ 400089 w 1663130"/>
                <a:gd name="connsiteY356" fmla="*/ 12601 h 934361"/>
                <a:gd name="connsiteX357" fmla="*/ 361986 w 1663130"/>
                <a:gd name="connsiteY357" fmla="*/ 12601 h 934361"/>
                <a:gd name="connsiteX358" fmla="*/ 349284 w 1663130"/>
                <a:gd name="connsiteY358" fmla="*/ 12601 h 934361"/>
                <a:gd name="connsiteX359" fmla="*/ 342934 w 1663130"/>
                <a:gd name="connsiteY359" fmla="*/ 6251 h 934361"/>
                <a:gd name="connsiteX360" fmla="*/ 349284 w 1663130"/>
                <a:gd name="connsiteY360" fmla="*/ -100 h 934361"/>
                <a:gd name="connsiteX361" fmla="*/ 361986 w 1663130"/>
                <a:gd name="connsiteY361" fmla="*/ -100 h 934361"/>
                <a:gd name="connsiteX362" fmla="*/ 368336 w 1663130"/>
                <a:gd name="connsiteY362" fmla="*/ 6251 h 934361"/>
                <a:gd name="connsiteX363" fmla="*/ 361986 w 1663130"/>
                <a:gd name="connsiteY363" fmla="*/ 12601 h 934361"/>
                <a:gd name="connsiteX364" fmla="*/ 323882 w 1663130"/>
                <a:gd name="connsiteY364" fmla="*/ 12601 h 934361"/>
                <a:gd name="connsiteX365" fmla="*/ 311181 w 1663130"/>
                <a:gd name="connsiteY365" fmla="*/ 12601 h 934361"/>
                <a:gd name="connsiteX366" fmla="*/ 304830 w 1663130"/>
                <a:gd name="connsiteY366" fmla="*/ 6251 h 934361"/>
                <a:gd name="connsiteX367" fmla="*/ 311181 w 1663130"/>
                <a:gd name="connsiteY367" fmla="*/ -100 h 934361"/>
                <a:gd name="connsiteX368" fmla="*/ 323882 w 1663130"/>
                <a:gd name="connsiteY368" fmla="*/ -100 h 934361"/>
                <a:gd name="connsiteX369" fmla="*/ 330233 w 1663130"/>
                <a:gd name="connsiteY369" fmla="*/ 6251 h 934361"/>
                <a:gd name="connsiteX370" fmla="*/ 323882 w 1663130"/>
                <a:gd name="connsiteY370" fmla="*/ 12601 h 934361"/>
                <a:gd name="connsiteX371" fmla="*/ 285778 w 1663130"/>
                <a:gd name="connsiteY371" fmla="*/ 12601 h 934361"/>
                <a:gd name="connsiteX372" fmla="*/ 273077 w 1663130"/>
                <a:gd name="connsiteY372" fmla="*/ 12601 h 934361"/>
                <a:gd name="connsiteX373" fmla="*/ 266726 w 1663130"/>
                <a:gd name="connsiteY373" fmla="*/ 6251 h 934361"/>
                <a:gd name="connsiteX374" fmla="*/ 273077 w 1663130"/>
                <a:gd name="connsiteY374" fmla="*/ -100 h 934361"/>
                <a:gd name="connsiteX375" fmla="*/ 285778 w 1663130"/>
                <a:gd name="connsiteY375" fmla="*/ -100 h 934361"/>
                <a:gd name="connsiteX376" fmla="*/ 292129 w 1663130"/>
                <a:gd name="connsiteY376" fmla="*/ 6251 h 934361"/>
                <a:gd name="connsiteX377" fmla="*/ 285778 w 1663130"/>
                <a:gd name="connsiteY377" fmla="*/ 12601 h 934361"/>
                <a:gd name="connsiteX378" fmla="*/ 247674 w 1663130"/>
                <a:gd name="connsiteY378" fmla="*/ 12601 h 934361"/>
                <a:gd name="connsiteX379" fmla="*/ 234973 w 1663130"/>
                <a:gd name="connsiteY379" fmla="*/ 12601 h 934361"/>
                <a:gd name="connsiteX380" fmla="*/ 228623 w 1663130"/>
                <a:gd name="connsiteY380" fmla="*/ 6251 h 934361"/>
                <a:gd name="connsiteX381" fmla="*/ 234973 w 1663130"/>
                <a:gd name="connsiteY381" fmla="*/ -100 h 934361"/>
                <a:gd name="connsiteX382" fmla="*/ 247674 w 1663130"/>
                <a:gd name="connsiteY382" fmla="*/ -100 h 934361"/>
                <a:gd name="connsiteX383" fmla="*/ 254025 w 1663130"/>
                <a:gd name="connsiteY383" fmla="*/ 6251 h 934361"/>
                <a:gd name="connsiteX384" fmla="*/ 247674 w 1663130"/>
                <a:gd name="connsiteY384" fmla="*/ 12601 h 934361"/>
                <a:gd name="connsiteX385" fmla="*/ 209571 w 1663130"/>
                <a:gd name="connsiteY385" fmla="*/ 12601 h 934361"/>
                <a:gd name="connsiteX386" fmla="*/ 196869 w 1663130"/>
                <a:gd name="connsiteY386" fmla="*/ 12601 h 934361"/>
                <a:gd name="connsiteX387" fmla="*/ 190519 w 1663130"/>
                <a:gd name="connsiteY387" fmla="*/ 6251 h 934361"/>
                <a:gd name="connsiteX388" fmla="*/ 196869 w 1663130"/>
                <a:gd name="connsiteY388" fmla="*/ -100 h 934361"/>
                <a:gd name="connsiteX389" fmla="*/ 209571 w 1663130"/>
                <a:gd name="connsiteY389" fmla="*/ -100 h 934361"/>
                <a:gd name="connsiteX390" fmla="*/ 215921 w 1663130"/>
                <a:gd name="connsiteY390" fmla="*/ 6251 h 934361"/>
                <a:gd name="connsiteX391" fmla="*/ 209571 w 1663130"/>
                <a:gd name="connsiteY391" fmla="*/ 12601 h 934361"/>
                <a:gd name="connsiteX392" fmla="*/ 171467 w 1663130"/>
                <a:gd name="connsiteY392" fmla="*/ 12601 h 934361"/>
                <a:gd name="connsiteX393" fmla="*/ 158766 w 1663130"/>
                <a:gd name="connsiteY393" fmla="*/ 12601 h 934361"/>
                <a:gd name="connsiteX394" fmla="*/ 152415 w 1663130"/>
                <a:gd name="connsiteY394" fmla="*/ 6251 h 934361"/>
                <a:gd name="connsiteX395" fmla="*/ 158766 w 1663130"/>
                <a:gd name="connsiteY395" fmla="*/ -100 h 934361"/>
                <a:gd name="connsiteX396" fmla="*/ 171467 w 1663130"/>
                <a:gd name="connsiteY396" fmla="*/ -100 h 934361"/>
                <a:gd name="connsiteX397" fmla="*/ 177818 w 1663130"/>
                <a:gd name="connsiteY397" fmla="*/ 6251 h 934361"/>
                <a:gd name="connsiteX398" fmla="*/ 171467 w 1663130"/>
                <a:gd name="connsiteY398" fmla="*/ 12601 h 934361"/>
                <a:gd name="connsiteX399" fmla="*/ 133363 w 1663130"/>
                <a:gd name="connsiteY399" fmla="*/ 12601 h 934361"/>
                <a:gd name="connsiteX400" fmla="*/ 120662 w 1663130"/>
                <a:gd name="connsiteY400" fmla="*/ 12601 h 934361"/>
                <a:gd name="connsiteX401" fmla="*/ 114311 w 1663130"/>
                <a:gd name="connsiteY401" fmla="*/ 6251 h 934361"/>
                <a:gd name="connsiteX402" fmla="*/ 120662 w 1663130"/>
                <a:gd name="connsiteY402" fmla="*/ -100 h 934361"/>
                <a:gd name="connsiteX403" fmla="*/ 133363 w 1663130"/>
                <a:gd name="connsiteY403" fmla="*/ -100 h 934361"/>
                <a:gd name="connsiteX404" fmla="*/ 139714 w 1663130"/>
                <a:gd name="connsiteY404" fmla="*/ 6251 h 934361"/>
                <a:gd name="connsiteX405" fmla="*/ 133363 w 1663130"/>
                <a:gd name="connsiteY405" fmla="*/ 12601 h 934361"/>
                <a:gd name="connsiteX406" fmla="*/ 95259 w 1663130"/>
                <a:gd name="connsiteY406" fmla="*/ 12601 h 934361"/>
                <a:gd name="connsiteX407" fmla="*/ 82558 w 1663130"/>
                <a:gd name="connsiteY407" fmla="*/ 12601 h 934361"/>
                <a:gd name="connsiteX408" fmla="*/ 76208 w 1663130"/>
                <a:gd name="connsiteY408" fmla="*/ 6251 h 934361"/>
                <a:gd name="connsiteX409" fmla="*/ 82558 w 1663130"/>
                <a:gd name="connsiteY409" fmla="*/ -100 h 934361"/>
                <a:gd name="connsiteX410" fmla="*/ 95259 w 1663130"/>
                <a:gd name="connsiteY410" fmla="*/ -100 h 934361"/>
                <a:gd name="connsiteX411" fmla="*/ 101610 w 1663130"/>
                <a:gd name="connsiteY411" fmla="*/ 6251 h 934361"/>
                <a:gd name="connsiteX412" fmla="*/ 95259 w 1663130"/>
                <a:gd name="connsiteY412" fmla="*/ 12601 h 934361"/>
                <a:gd name="connsiteX413" fmla="*/ 57156 w 1663130"/>
                <a:gd name="connsiteY413" fmla="*/ 12601 h 934361"/>
                <a:gd name="connsiteX414" fmla="*/ 44454 w 1663130"/>
                <a:gd name="connsiteY414" fmla="*/ 12601 h 934361"/>
                <a:gd name="connsiteX415" fmla="*/ 38104 w 1663130"/>
                <a:gd name="connsiteY415" fmla="*/ 6251 h 934361"/>
                <a:gd name="connsiteX416" fmla="*/ 44454 w 1663130"/>
                <a:gd name="connsiteY416" fmla="*/ -100 h 934361"/>
                <a:gd name="connsiteX417" fmla="*/ 57156 w 1663130"/>
                <a:gd name="connsiteY417" fmla="*/ -100 h 934361"/>
                <a:gd name="connsiteX418" fmla="*/ 63506 w 1663130"/>
                <a:gd name="connsiteY418" fmla="*/ 6251 h 934361"/>
                <a:gd name="connsiteX419" fmla="*/ 57156 w 1663130"/>
                <a:gd name="connsiteY419" fmla="*/ 12601 h 934361"/>
                <a:gd name="connsiteX420" fmla="*/ 19052 w 1663130"/>
                <a:gd name="connsiteY420" fmla="*/ 12601 h 934361"/>
                <a:gd name="connsiteX421" fmla="*/ 6351 w 1663130"/>
                <a:gd name="connsiteY421" fmla="*/ 12601 h 934361"/>
                <a:gd name="connsiteX422" fmla="*/ 0 w 1663130"/>
                <a:gd name="connsiteY422" fmla="*/ 6251 h 934361"/>
                <a:gd name="connsiteX423" fmla="*/ 6351 w 1663130"/>
                <a:gd name="connsiteY423" fmla="*/ -100 h 934361"/>
                <a:gd name="connsiteX424" fmla="*/ 19052 w 1663130"/>
                <a:gd name="connsiteY424" fmla="*/ -100 h 934361"/>
                <a:gd name="connsiteX425" fmla="*/ 25403 w 1663130"/>
                <a:gd name="connsiteY425" fmla="*/ 6251 h 934361"/>
                <a:gd name="connsiteX426" fmla="*/ 19052 w 1663130"/>
                <a:gd name="connsiteY426" fmla="*/ 12601 h 9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663130" h="934361">
                  <a:moveTo>
                    <a:pt x="1656781" y="934260"/>
                  </a:moveTo>
                  <a:cubicBezTo>
                    <a:pt x="1655097" y="934262"/>
                    <a:pt x="1653481" y="933593"/>
                    <a:pt x="1652291" y="932400"/>
                  </a:cubicBezTo>
                  <a:lnTo>
                    <a:pt x="1643311" y="923420"/>
                  </a:lnTo>
                  <a:cubicBezTo>
                    <a:pt x="1640857" y="920915"/>
                    <a:pt x="1640897" y="916895"/>
                    <a:pt x="1643402" y="914440"/>
                  </a:cubicBezTo>
                  <a:cubicBezTo>
                    <a:pt x="1645871" y="912020"/>
                    <a:pt x="1649822" y="912020"/>
                    <a:pt x="1652291" y="914440"/>
                  </a:cubicBezTo>
                  <a:lnTo>
                    <a:pt x="1661271" y="923420"/>
                  </a:lnTo>
                  <a:cubicBezTo>
                    <a:pt x="1663751" y="925900"/>
                    <a:pt x="1663750" y="929921"/>
                    <a:pt x="1661270" y="932401"/>
                  </a:cubicBezTo>
                  <a:cubicBezTo>
                    <a:pt x="1660079" y="933591"/>
                    <a:pt x="1658465" y="934260"/>
                    <a:pt x="1656781" y="934261"/>
                  </a:cubicBezTo>
                  <a:close/>
                  <a:moveTo>
                    <a:pt x="1629841" y="907320"/>
                  </a:moveTo>
                  <a:cubicBezTo>
                    <a:pt x="1628156" y="907322"/>
                    <a:pt x="1626540" y="906652"/>
                    <a:pt x="1625351" y="905459"/>
                  </a:cubicBezTo>
                  <a:lnTo>
                    <a:pt x="1616371" y="896473"/>
                  </a:lnTo>
                  <a:cubicBezTo>
                    <a:pt x="1613934" y="893950"/>
                    <a:pt x="1614004" y="889929"/>
                    <a:pt x="1616527" y="887493"/>
                  </a:cubicBezTo>
                  <a:cubicBezTo>
                    <a:pt x="1618988" y="885116"/>
                    <a:pt x="1622890" y="885116"/>
                    <a:pt x="1625351" y="887493"/>
                  </a:cubicBezTo>
                  <a:lnTo>
                    <a:pt x="1634331" y="896479"/>
                  </a:lnTo>
                  <a:cubicBezTo>
                    <a:pt x="1636810" y="898960"/>
                    <a:pt x="1636810" y="902981"/>
                    <a:pt x="1634330" y="905460"/>
                  </a:cubicBezTo>
                  <a:cubicBezTo>
                    <a:pt x="1633139" y="906651"/>
                    <a:pt x="1631524" y="907320"/>
                    <a:pt x="1629840" y="907320"/>
                  </a:cubicBezTo>
                  <a:close/>
                  <a:moveTo>
                    <a:pt x="1602900" y="880373"/>
                  </a:moveTo>
                  <a:cubicBezTo>
                    <a:pt x="1601217" y="880374"/>
                    <a:pt x="1599602" y="879707"/>
                    <a:pt x="1598410" y="878519"/>
                  </a:cubicBezTo>
                  <a:lnTo>
                    <a:pt x="1589418" y="869539"/>
                  </a:lnTo>
                  <a:cubicBezTo>
                    <a:pt x="1586957" y="867036"/>
                    <a:pt x="1586992" y="863013"/>
                    <a:pt x="1589495" y="860553"/>
                  </a:cubicBezTo>
                  <a:cubicBezTo>
                    <a:pt x="1591965" y="858125"/>
                    <a:pt x="1595924" y="858122"/>
                    <a:pt x="1598397" y="860546"/>
                  </a:cubicBezTo>
                  <a:lnTo>
                    <a:pt x="1607390" y="869526"/>
                  </a:lnTo>
                  <a:cubicBezTo>
                    <a:pt x="1609871" y="872007"/>
                    <a:pt x="1609871" y="876030"/>
                    <a:pt x="1607390" y="878512"/>
                  </a:cubicBezTo>
                  <a:cubicBezTo>
                    <a:pt x="1606199" y="879703"/>
                    <a:pt x="1604584" y="880372"/>
                    <a:pt x="1602900" y="880373"/>
                  </a:cubicBezTo>
                  <a:close/>
                  <a:moveTo>
                    <a:pt x="1575947" y="853432"/>
                  </a:moveTo>
                  <a:cubicBezTo>
                    <a:pt x="1574263" y="853435"/>
                    <a:pt x="1572647" y="852765"/>
                    <a:pt x="1571457" y="851572"/>
                  </a:cubicBezTo>
                  <a:lnTo>
                    <a:pt x="1562477" y="842585"/>
                  </a:lnTo>
                  <a:cubicBezTo>
                    <a:pt x="1559973" y="840131"/>
                    <a:pt x="1559932" y="836110"/>
                    <a:pt x="1562387" y="833606"/>
                  </a:cubicBezTo>
                  <a:cubicBezTo>
                    <a:pt x="1564842" y="831101"/>
                    <a:pt x="1568862" y="831060"/>
                    <a:pt x="1571367" y="833515"/>
                  </a:cubicBezTo>
                  <a:cubicBezTo>
                    <a:pt x="1571397" y="833545"/>
                    <a:pt x="1571427" y="833575"/>
                    <a:pt x="1571457" y="833606"/>
                  </a:cubicBezTo>
                  <a:lnTo>
                    <a:pt x="1580437" y="842592"/>
                  </a:lnTo>
                  <a:cubicBezTo>
                    <a:pt x="1582917" y="845072"/>
                    <a:pt x="1582916" y="849093"/>
                    <a:pt x="1580436" y="851573"/>
                  </a:cubicBezTo>
                  <a:cubicBezTo>
                    <a:pt x="1579245" y="852764"/>
                    <a:pt x="1577631" y="853432"/>
                    <a:pt x="1575947" y="853433"/>
                  </a:cubicBezTo>
                  <a:close/>
                  <a:moveTo>
                    <a:pt x="1549007" y="826486"/>
                  </a:moveTo>
                  <a:cubicBezTo>
                    <a:pt x="1547322" y="826488"/>
                    <a:pt x="1545706" y="825818"/>
                    <a:pt x="1544517" y="824625"/>
                  </a:cubicBezTo>
                  <a:lnTo>
                    <a:pt x="1535537" y="815645"/>
                  </a:lnTo>
                  <a:cubicBezTo>
                    <a:pt x="1533082" y="813141"/>
                    <a:pt x="1533123" y="809120"/>
                    <a:pt x="1535628" y="806666"/>
                  </a:cubicBezTo>
                  <a:cubicBezTo>
                    <a:pt x="1538097" y="804246"/>
                    <a:pt x="1542048" y="804246"/>
                    <a:pt x="1544517" y="806666"/>
                  </a:cubicBezTo>
                  <a:lnTo>
                    <a:pt x="1553497" y="815645"/>
                  </a:lnTo>
                  <a:cubicBezTo>
                    <a:pt x="1555976" y="818126"/>
                    <a:pt x="1555976" y="822147"/>
                    <a:pt x="1553495" y="824626"/>
                  </a:cubicBezTo>
                  <a:cubicBezTo>
                    <a:pt x="1552305" y="825817"/>
                    <a:pt x="1550690" y="826486"/>
                    <a:pt x="1549006" y="826486"/>
                  </a:cubicBezTo>
                  <a:close/>
                  <a:moveTo>
                    <a:pt x="1522066" y="799545"/>
                  </a:moveTo>
                  <a:cubicBezTo>
                    <a:pt x="1520382" y="799547"/>
                    <a:pt x="1518766" y="798877"/>
                    <a:pt x="1517576" y="797685"/>
                  </a:cubicBezTo>
                  <a:lnTo>
                    <a:pt x="1508596" y="788705"/>
                  </a:lnTo>
                  <a:cubicBezTo>
                    <a:pt x="1506142" y="786200"/>
                    <a:pt x="1506182" y="782180"/>
                    <a:pt x="1508687" y="779725"/>
                  </a:cubicBezTo>
                  <a:cubicBezTo>
                    <a:pt x="1511156" y="777305"/>
                    <a:pt x="1515107" y="777305"/>
                    <a:pt x="1517576" y="779725"/>
                  </a:cubicBezTo>
                  <a:lnTo>
                    <a:pt x="1526556" y="788705"/>
                  </a:lnTo>
                  <a:cubicBezTo>
                    <a:pt x="1529036" y="791185"/>
                    <a:pt x="1529036" y="795206"/>
                    <a:pt x="1526555" y="797686"/>
                  </a:cubicBezTo>
                  <a:cubicBezTo>
                    <a:pt x="1525364" y="798876"/>
                    <a:pt x="1523750" y="799545"/>
                    <a:pt x="1522066" y="799545"/>
                  </a:cubicBezTo>
                  <a:close/>
                  <a:moveTo>
                    <a:pt x="1495126" y="772598"/>
                  </a:moveTo>
                  <a:cubicBezTo>
                    <a:pt x="1493441" y="772600"/>
                    <a:pt x="1491825" y="771931"/>
                    <a:pt x="1490636" y="770738"/>
                  </a:cubicBezTo>
                  <a:lnTo>
                    <a:pt x="1481656" y="761758"/>
                  </a:lnTo>
                  <a:cubicBezTo>
                    <a:pt x="1479151" y="759303"/>
                    <a:pt x="1479110" y="755283"/>
                    <a:pt x="1481565" y="752778"/>
                  </a:cubicBezTo>
                  <a:cubicBezTo>
                    <a:pt x="1484020" y="750273"/>
                    <a:pt x="1488040" y="750233"/>
                    <a:pt x="1490545" y="752688"/>
                  </a:cubicBezTo>
                  <a:cubicBezTo>
                    <a:pt x="1490576" y="752717"/>
                    <a:pt x="1490606" y="752748"/>
                    <a:pt x="1490636" y="752778"/>
                  </a:cubicBezTo>
                  <a:lnTo>
                    <a:pt x="1499615" y="761758"/>
                  </a:lnTo>
                  <a:cubicBezTo>
                    <a:pt x="1502095" y="764238"/>
                    <a:pt x="1502095" y="768259"/>
                    <a:pt x="1499615" y="770739"/>
                  </a:cubicBezTo>
                  <a:cubicBezTo>
                    <a:pt x="1498424" y="771930"/>
                    <a:pt x="1496809" y="772599"/>
                    <a:pt x="1495125" y="772599"/>
                  </a:cubicBezTo>
                  <a:close/>
                  <a:moveTo>
                    <a:pt x="1468173" y="745658"/>
                  </a:moveTo>
                  <a:cubicBezTo>
                    <a:pt x="1466488" y="745660"/>
                    <a:pt x="1464872" y="744990"/>
                    <a:pt x="1463683" y="743797"/>
                  </a:cubicBezTo>
                  <a:lnTo>
                    <a:pt x="1454703" y="734817"/>
                  </a:lnTo>
                  <a:cubicBezTo>
                    <a:pt x="1452248" y="732313"/>
                    <a:pt x="1452289" y="728292"/>
                    <a:pt x="1454794" y="725838"/>
                  </a:cubicBezTo>
                  <a:cubicBezTo>
                    <a:pt x="1457263" y="723418"/>
                    <a:pt x="1461214" y="723418"/>
                    <a:pt x="1463683" y="725838"/>
                  </a:cubicBezTo>
                  <a:lnTo>
                    <a:pt x="1472662" y="734817"/>
                  </a:lnTo>
                  <a:cubicBezTo>
                    <a:pt x="1475142" y="737298"/>
                    <a:pt x="1475142" y="741319"/>
                    <a:pt x="1472661" y="743799"/>
                  </a:cubicBezTo>
                  <a:cubicBezTo>
                    <a:pt x="1471471" y="744989"/>
                    <a:pt x="1469856" y="745658"/>
                    <a:pt x="1468172" y="745658"/>
                  </a:cubicBezTo>
                  <a:close/>
                  <a:moveTo>
                    <a:pt x="1441232" y="718711"/>
                  </a:moveTo>
                  <a:cubicBezTo>
                    <a:pt x="1439548" y="718713"/>
                    <a:pt x="1437932" y="718044"/>
                    <a:pt x="1436742" y="716851"/>
                  </a:cubicBezTo>
                  <a:lnTo>
                    <a:pt x="1427762" y="707871"/>
                  </a:lnTo>
                  <a:cubicBezTo>
                    <a:pt x="1425258" y="705416"/>
                    <a:pt x="1425217" y="701396"/>
                    <a:pt x="1427672" y="698891"/>
                  </a:cubicBezTo>
                  <a:cubicBezTo>
                    <a:pt x="1430126" y="696386"/>
                    <a:pt x="1434147" y="696346"/>
                    <a:pt x="1436651" y="698800"/>
                  </a:cubicBezTo>
                  <a:cubicBezTo>
                    <a:pt x="1436682" y="698830"/>
                    <a:pt x="1436712" y="698860"/>
                    <a:pt x="1436742" y="698891"/>
                  </a:cubicBezTo>
                  <a:lnTo>
                    <a:pt x="1445722" y="707871"/>
                  </a:lnTo>
                  <a:cubicBezTo>
                    <a:pt x="1448202" y="710351"/>
                    <a:pt x="1448201" y="714372"/>
                    <a:pt x="1445721" y="716852"/>
                  </a:cubicBezTo>
                  <a:cubicBezTo>
                    <a:pt x="1444530" y="718042"/>
                    <a:pt x="1442916" y="718711"/>
                    <a:pt x="1441232" y="718711"/>
                  </a:cubicBezTo>
                  <a:close/>
                  <a:moveTo>
                    <a:pt x="1414292" y="691771"/>
                  </a:moveTo>
                  <a:cubicBezTo>
                    <a:pt x="1412607" y="691772"/>
                    <a:pt x="1410991" y="691103"/>
                    <a:pt x="1409802" y="689910"/>
                  </a:cubicBezTo>
                  <a:lnTo>
                    <a:pt x="1400822" y="680930"/>
                  </a:lnTo>
                  <a:cubicBezTo>
                    <a:pt x="1398367" y="678425"/>
                    <a:pt x="1398408" y="674405"/>
                    <a:pt x="1400913" y="671950"/>
                  </a:cubicBezTo>
                  <a:cubicBezTo>
                    <a:pt x="1403382" y="669531"/>
                    <a:pt x="1407333" y="669531"/>
                    <a:pt x="1409802" y="671950"/>
                  </a:cubicBezTo>
                  <a:lnTo>
                    <a:pt x="1418781" y="680930"/>
                  </a:lnTo>
                  <a:cubicBezTo>
                    <a:pt x="1421261" y="683411"/>
                    <a:pt x="1421261" y="687431"/>
                    <a:pt x="1418781" y="689911"/>
                  </a:cubicBezTo>
                  <a:cubicBezTo>
                    <a:pt x="1417590" y="691102"/>
                    <a:pt x="1415975" y="691771"/>
                    <a:pt x="1414291" y="691771"/>
                  </a:cubicBezTo>
                  <a:close/>
                  <a:moveTo>
                    <a:pt x="1387351" y="664824"/>
                  </a:moveTo>
                  <a:cubicBezTo>
                    <a:pt x="1385667" y="664826"/>
                    <a:pt x="1384051" y="664156"/>
                    <a:pt x="1382861" y="662963"/>
                  </a:cubicBezTo>
                  <a:lnTo>
                    <a:pt x="1373881" y="653983"/>
                  </a:lnTo>
                  <a:cubicBezTo>
                    <a:pt x="1371427" y="651479"/>
                    <a:pt x="1371467" y="647458"/>
                    <a:pt x="1373972" y="645004"/>
                  </a:cubicBezTo>
                  <a:cubicBezTo>
                    <a:pt x="1376441" y="642584"/>
                    <a:pt x="1380392" y="642584"/>
                    <a:pt x="1382861" y="645004"/>
                  </a:cubicBezTo>
                  <a:lnTo>
                    <a:pt x="1391841" y="653983"/>
                  </a:lnTo>
                  <a:cubicBezTo>
                    <a:pt x="1394321" y="656464"/>
                    <a:pt x="1394320" y="660485"/>
                    <a:pt x="1391840" y="662965"/>
                  </a:cubicBezTo>
                  <a:cubicBezTo>
                    <a:pt x="1390649" y="664155"/>
                    <a:pt x="1389034" y="664824"/>
                    <a:pt x="1387351" y="664824"/>
                  </a:cubicBezTo>
                  <a:close/>
                  <a:moveTo>
                    <a:pt x="1360398" y="637883"/>
                  </a:moveTo>
                  <a:cubicBezTo>
                    <a:pt x="1358714" y="637885"/>
                    <a:pt x="1357098" y="637216"/>
                    <a:pt x="1355908" y="636023"/>
                  </a:cubicBezTo>
                  <a:lnTo>
                    <a:pt x="1346928" y="627043"/>
                  </a:lnTo>
                  <a:cubicBezTo>
                    <a:pt x="1344474" y="624538"/>
                    <a:pt x="1344514" y="620518"/>
                    <a:pt x="1347019" y="618063"/>
                  </a:cubicBezTo>
                  <a:cubicBezTo>
                    <a:pt x="1349488" y="615643"/>
                    <a:pt x="1353439" y="615643"/>
                    <a:pt x="1355908" y="618063"/>
                  </a:cubicBezTo>
                  <a:lnTo>
                    <a:pt x="1364888" y="627043"/>
                  </a:lnTo>
                  <a:cubicBezTo>
                    <a:pt x="1367368" y="629523"/>
                    <a:pt x="1367367" y="633544"/>
                    <a:pt x="1364887" y="636024"/>
                  </a:cubicBezTo>
                  <a:cubicBezTo>
                    <a:pt x="1363696" y="637214"/>
                    <a:pt x="1362081" y="637883"/>
                    <a:pt x="1360398" y="637884"/>
                  </a:cubicBezTo>
                  <a:close/>
                  <a:moveTo>
                    <a:pt x="1333458" y="610937"/>
                  </a:moveTo>
                  <a:cubicBezTo>
                    <a:pt x="1331773" y="610938"/>
                    <a:pt x="1330157" y="610269"/>
                    <a:pt x="1328968" y="609076"/>
                  </a:cubicBezTo>
                  <a:lnTo>
                    <a:pt x="1319988" y="600096"/>
                  </a:lnTo>
                  <a:cubicBezTo>
                    <a:pt x="1317533" y="597591"/>
                    <a:pt x="1317574" y="593571"/>
                    <a:pt x="1320078" y="591116"/>
                  </a:cubicBezTo>
                  <a:cubicBezTo>
                    <a:pt x="1322548" y="588697"/>
                    <a:pt x="1326498" y="588697"/>
                    <a:pt x="1328968" y="591116"/>
                  </a:cubicBezTo>
                  <a:lnTo>
                    <a:pt x="1337947" y="600096"/>
                  </a:lnTo>
                  <a:cubicBezTo>
                    <a:pt x="1340427" y="602577"/>
                    <a:pt x="1340427" y="606597"/>
                    <a:pt x="1337947" y="609077"/>
                  </a:cubicBezTo>
                  <a:cubicBezTo>
                    <a:pt x="1336756" y="610268"/>
                    <a:pt x="1335141" y="610937"/>
                    <a:pt x="1333457" y="610937"/>
                  </a:cubicBezTo>
                  <a:close/>
                  <a:moveTo>
                    <a:pt x="1306517" y="583996"/>
                  </a:moveTo>
                  <a:cubicBezTo>
                    <a:pt x="1304833" y="583998"/>
                    <a:pt x="1303217" y="583328"/>
                    <a:pt x="1302027" y="582135"/>
                  </a:cubicBezTo>
                  <a:lnTo>
                    <a:pt x="1293047" y="573156"/>
                  </a:lnTo>
                  <a:cubicBezTo>
                    <a:pt x="1290542" y="570701"/>
                    <a:pt x="1290502" y="566681"/>
                    <a:pt x="1292957" y="564176"/>
                  </a:cubicBezTo>
                  <a:cubicBezTo>
                    <a:pt x="1295411" y="561671"/>
                    <a:pt x="1299432" y="561630"/>
                    <a:pt x="1301936" y="564085"/>
                  </a:cubicBezTo>
                  <a:cubicBezTo>
                    <a:pt x="1301967" y="564115"/>
                    <a:pt x="1301997" y="564145"/>
                    <a:pt x="1302027" y="564176"/>
                  </a:cubicBezTo>
                  <a:lnTo>
                    <a:pt x="1311007" y="573156"/>
                  </a:lnTo>
                  <a:cubicBezTo>
                    <a:pt x="1313487" y="575636"/>
                    <a:pt x="1313486" y="579657"/>
                    <a:pt x="1311006" y="582137"/>
                  </a:cubicBezTo>
                  <a:cubicBezTo>
                    <a:pt x="1309815" y="583327"/>
                    <a:pt x="1308201" y="583996"/>
                    <a:pt x="1306517" y="583996"/>
                  </a:cubicBezTo>
                  <a:close/>
                  <a:moveTo>
                    <a:pt x="1279577" y="557055"/>
                  </a:moveTo>
                  <a:cubicBezTo>
                    <a:pt x="1277892" y="557057"/>
                    <a:pt x="1276276" y="556388"/>
                    <a:pt x="1275086" y="555195"/>
                  </a:cubicBezTo>
                  <a:lnTo>
                    <a:pt x="1266107" y="546209"/>
                  </a:lnTo>
                  <a:cubicBezTo>
                    <a:pt x="1263602" y="543754"/>
                    <a:pt x="1263561" y="539733"/>
                    <a:pt x="1266016" y="537229"/>
                  </a:cubicBezTo>
                  <a:cubicBezTo>
                    <a:pt x="1268471" y="534724"/>
                    <a:pt x="1272491" y="534683"/>
                    <a:pt x="1274996" y="537138"/>
                  </a:cubicBezTo>
                  <a:cubicBezTo>
                    <a:pt x="1275026" y="537168"/>
                    <a:pt x="1275057" y="537198"/>
                    <a:pt x="1275086" y="537229"/>
                  </a:cubicBezTo>
                  <a:lnTo>
                    <a:pt x="1284066" y="546215"/>
                  </a:lnTo>
                  <a:cubicBezTo>
                    <a:pt x="1286546" y="548695"/>
                    <a:pt x="1286545" y="552717"/>
                    <a:pt x="1284065" y="555196"/>
                  </a:cubicBezTo>
                  <a:cubicBezTo>
                    <a:pt x="1282874" y="556387"/>
                    <a:pt x="1281260" y="557055"/>
                    <a:pt x="1279576" y="557056"/>
                  </a:cubicBezTo>
                  <a:close/>
                  <a:moveTo>
                    <a:pt x="1252636" y="530109"/>
                  </a:moveTo>
                  <a:cubicBezTo>
                    <a:pt x="1250953" y="530110"/>
                    <a:pt x="1249337" y="529443"/>
                    <a:pt x="1248146" y="528254"/>
                  </a:cubicBezTo>
                  <a:lnTo>
                    <a:pt x="1239153" y="519275"/>
                  </a:lnTo>
                  <a:cubicBezTo>
                    <a:pt x="1236687" y="516778"/>
                    <a:pt x="1236712" y="512755"/>
                    <a:pt x="1239209" y="510288"/>
                  </a:cubicBezTo>
                  <a:cubicBezTo>
                    <a:pt x="1241681" y="507846"/>
                    <a:pt x="1245657" y="507843"/>
                    <a:pt x="1248133" y="510282"/>
                  </a:cubicBezTo>
                  <a:lnTo>
                    <a:pt x="1257126" y="519262"/>
                  </a:lnTo>
                  <a:cubicBezTo>
                    <a:pt x="1259607" y="521743"/>
                    <a:pt x="1259607" y="525766"/>
                    <a:pt x="1257126" y="528247"/>
                  </a:cubicBezTo>
                  <a:cubicBezTo>
                    <a:pt x="1255935" y="529439"/>
                    <a:pt x="1254320" y="530108"/>
                    <a:pt x="1252636" y="530109"/>
                  </a:cubicBezTo>
                  <a:close/>
                  <a:moveTo>
                    <a:pt x="1225683" y="503168"/>
                  </a:moveTo>
                  <a:cubicBezTo>
                    <a:pt x="1223999" y="503170"/>
                    <a:pt x="1222383" y="502500"/>
                    <a:pt x="1221193" y="501308"/>
                  </a:cubicBezTo>
                  <a:lnTo>
                    <a:pt x="1212213" y="492321"/>
                  </a:lnTo>
                  <a:cubicBezTo>
                    <a:pt x="1209758" y="489816"/>
                    <a:pt x="1209799" y="485796"/>
                    <a:pt x="1212304" y="483341"/>
                  </a:cubicBezTo>
                  <a:cubicBezTo>
                    <a:pt x="1214773" y="480922"/>
                    <a:pt x="1218724" y="480922"/>
                    <a:pt x="1221193" y="483341"/>
                  </a:cubicBezTo>
                  <a:lnTo>
                    <a:pt x="1230173" y="492328"/>
                  </a:lnTo>
                  <a:cubicBezTo>
                    <a:pt x="1232653" y="494808"/>
                    <a:pt x="1232652" y="498829"/>
                    <a:pt x="1230172" y="501309"/>
                  </a:cubicBezTo>
                  <a:cubicBezTo>
                    <a:pt x="1228981" y="502500"/>
                    <a:pt x="1227366" y="503168"/>
                    <a:pt x="1225683" y="503169"/>
                  </a:cubicBezTo>
                  <a:close/>
                  <a:moveTo>
                    <a:pt x="1198743" y="476221"/>
                  </a:moveTo>
                  <a:cubicBezTo>
                    <a:pt x="1197058" y="476224"/>
                    <a:pt x="1195442" y="475554"/>
                    <a:pt x="1194252" y="474361"/>
                  </a:cubicBezTo>
                  <a:lnTo>
                    <a:pt x="1185273" y="465381"/>
                  </a:lnTo>
                  <a:cubicBezTo>
                    <a:pt x="1182818" y="462876"/>
                    <a:pt x="1182859" y="458856"/>
                    <a:pt x="1185363" y="456401"/>
                  </a:cubicBezTo>
                  <a:cubicBezTo>
                    <a:pt x="1187832" y="453982"/>
                    <a:pt x="1191783" y="453982"/>
                    <a:pt x="1194252" y="456401"/>
                  </a:cubicBezTo>
                  <a:lnTo>
                    <a:pt x="1203232" y="465381"/>
                  </a:lnTo>
                  <a:cubicBezTo>
                    <a:pt x="1205712" y="467861"/>
                    <a:pt x="1205711" y="471882"/>
                    <a:pt x="1203231" y="474362"/>
                  </a:cubicBezTo>
                  <a:cubicBezTo>
                    <a:pt x="1202040" y="475553"/>
                    <a:pt x="1200426" y="476221"/>
                    <a:pt x="1198742" y="476222"/>
                  </a:cubicBezTo>
                  <a:close/>
                  <a:moveTo>
                    <a:pt x="1171802" y="449281"/>
                  </a:moveTo>
                  <a:cubicBezTo>
                    <a:pt x="1170117" y="449283"/>
                    <a:pt x="1168501" y="448613"/>
                    <a:pt x="1167312" y="447420"/>
                  </a:cubicBezTo>
                  <a:lnTo>
                    <a:pt x="1158332" y="438434"/>
                  </a:lnTo>
                  <a:cubicBezTo>
                    <a:pt x="1155896" y="435911"/>
                    <a:pt x="1155965" y="431891"/>
                    <a:pt x="1158488" y="429454"/>
                  </a:cubicBezTo>
                  <a:cubicBezTo>
                    <a:pt x="1160949" y="427077"/>
                    <a:pt x="1164851" y="427077"/>
                    <a:pt x="1167312" y="429454"/>
                  </a:cubicBezTo>
                  <a:lnTo>
                    <a:pt x="1176292" y="438441"/>
                  </a:lnTo>
                  <a:cubicBezTo>
                    <a:pt x="1178772" y="440921"/>
                    <a:pt x="1178771" y="444942"/>
                    <a:pt x="1176291" y="447422"/>
                  </a:cubicBezTo>
                  <a:cubicBezTo>
                    <a:pt x="1175100" y="448612"/>
                    <a:pt x="1173485" y="449281"/>
                    <a:pt x="1171802" y="449281"/>
                  </a:cubicBezTo>
                  <a:close/>
                  <a:moveTo>
                    <a:pt x="1144861" y="422334"/>
                  </a:moveTo>
                  <a:cubicBezTo>
                    <a:pt x="1143177" y="422336"/>
                    <a:pt x="1141561" y="421666"/>
                    <a:pt x="1140371" y="420474"/>
                  </a:cubicBezTo>
                  <a:lnTo>
                    <a:pt x="1131392" y="411494"/>
                  </a:lnTo>
                  <a:cubicBezTo>
                    <a:pt x="1128887" y="409039"/>
                    <a:pt x="1128846" y="405019"/>
                    <a:pt x="1131301" y="402514"/>
                  </a:cubicBezTo>
                  <a:cubicBezTo>
                    <a:pt x="1133756" y="400009"/>
                    <a:pt x="1137776" y="399969"/>
                    <a:pt x="1140281" y="402423"/>
                  </a:cubicBezTo>
                  <a:cubicBezTo>
                    <a:pt x="1140311" y="402453"/>
                    <a:pt x="1140342" y="402483"/>
                    <a:pt x="1140371" y="402514"/>
                  </a:cubicBezTo>
                  <a:lnTo>
                    <a:pt x="1149351" y="411494"/>
                  </a:lnTo>
                  <a:cubicBezTo>
                    <a:pt x="1151831" y="413974"/>
                    <a:pt x="1151831" y="417995"/>
                    <a:pt x="1149350" y="420475"/>
                  </a:cubicBezTo>
                  <a:cubicBezTo>
                    <a:pt x="1148160" y="421665"/>
                    <a:pt x="1146545" y="422334"/>
                    <a:pt x="1144861" y="422334"/>
                  </a:cubicBezTo>
                  <a:close/>
                  <a:moveTo>
                    <a:pt x="1117909" y="395394"/>
                  </a:moveTo>
                  <a:cubicBezTo>
                    <a:pt x="1116224" y="395396"/>
                    <a:pt x="1114608" y="394726"/>
                    <a:pt x="1113418" y="393533"/>
                  </a:cubicBezTo>
                  <a:lnTo>
                    <a:pt x="1104439" y="384553"/>
                  </a:lnTo>
                  <a:cubicBezTo>
                    <a:pt x="1101934" y="382099"/>
                    <a:pt x="1101893" y="378078"/>
                    <a:pt x="1104348" y="375573"/>
                  </a:cubicBezTo>
                  <a:cubicBezTo>
                    <a:pt x="1106803" y="373069"/>
                    <a:pt x="1110823" y="373028"/>
                    <a:pt x="1113328" y="375483"/>
                  </a:cubicBezTo>
                  <a:cubicBezTo>
                    <a:pt x="1113358" y="375513"/>
                    <a:pt x="1113389" y="375543"/>
                    <a:pt x="1113418" y="375573"/>
                  </a:cubicBezTo>
                  <a:lnTo>
                    <a:pt x="1122398" y="384553"/>
                  </a:lnTo>
                  <a:cubicBezTo>
                    <a:pt x="1124878" y="387034"/>
                    <a:pt x="1124877" y="391055"/>
                    <a:pt x="1122397" y="393534"/>
                  </a:cubicBezTo>
                  <a:cubicBezTo>
                    <a:pt x="1121206" y="394725"/>
                    <a:pt x="1119592" y="395394"/>
                    <a:pt x="1117908" y="395394"/>
                  </a:cubicBezTo>
                  <a:close/>
                  <a:moveTo>
                    <a:pt x="1090968" y="368447"/>
                  </a:moveTo>
                  <a:cubicBezTo>
                    <a:pt x="1089283" y="368449"/>
                    <a:pt x="1087667" y="367779"/>
                    <a:pt x="1086478" y="366586"/>
                  </a:cubicBezTo>
                  <a:lnTo>
                    <a:pt x="1077498" y="357607"/>
                  </a:lnTo>
                  <a:cubicBezTo>
                    <a:pt x="1075043" y="355102"/>
                    <a:pt x="1075084" y="351081"/>
                    <a:pt x="1077589" y="348627"/>
                  </a:cubicBezTo>
                  <a:cubicBezTo>
                    <a:pt x="1080058" y="346207"/>
                    <a:pt x="1084009" y="346207"/>
                    <a:pt x="1086478" y="348627"/>
                  </a:cubicBezTo>
                  <a:lnTo>
                    <a:pt x="1095458" y="357607"/>
                  </a:lnTo>
                  <a:cubicBezTo>
                    <a:pt x="1097938" y="360087"/>
                    <a:pt x="1097937" y="364108"/>
                    <a:pt x="1095457" y="366588"/>
                  </a:cubicBezTo>
                  <a:cubicBezTo>
                    <a:pt x="1094266" y="367778"/>
                    <a:pt x="1092651" y="368447"/>
                    <a:pt x="1090968" y="368447"/>
                  </a:cubicBezTo>
                  <a:close/>
                  <a:moveTo>
                    <a:pt x="1064027" y="341506"/>
                  </a:moveTo>
                  <a:cubicBezTo>
                    <a:pt x="1062343" y="341508"/>
                    <a:pt x="1060727" y="340839"/>
                    <a:pt x="1059537" y="339646"/>
                  </a:cubicBezTo>
                  <a:lnTo>
                    <a:pt x="1050558" y="330666"/>
                  </a:lnTo>
                  <a:cubicBezTo>
                    <a:pt x="1048103" y="328161"/>
                    <a:pt x="1048143" y="324141"/>
                    <a:pt x="1050648" y="321686"/>
                  </a:cubicBezTo>
                  <a:cubicBezTo>
                    <a:pt x="1053117" y="319267"/>
                    <a:pt x="1057068" y="319267"/>
                    <a:pt x="1059537" y="321686"/>
                  </a:cubicBezTo>
                  <a:lnTo>
                    <a:pt x="1068517" y="330666"/>
                  </a:lnTo>
                  <a:cubicBezTo>
                    <a:pt x="1070997" y="333146"/>
                    <a:pt x="1070997" y="337167"/>
                    <a:pt x="1068516" y="339647"/>
                  </a:cubicBezTo>
                  <a:cubicBezTo>
                    <a:pt x="1067326" y="340838"/>
                    <a:pt x="1065711" y="341506"/>
                    <a:pt x="1064027" y="341507"/>
                  </a:cubicBezTo>
                  <a:close/>
                  <a:moveTo>
                    <a:pt x="1037087" y="314560"/>
                  </a:moveTo>
                  <a:cubicBezTo>
                    <a:pt x="1035402" y="314561"/>
                    <a:pt x="1033786" y="313892"/>
                    <a:pt x="1032597" y="312699"/>
                  </a:cubicBezTo>
                  <a:lnTo>
                    <a:pt x="1023617" y="303719"/>
                  </a:lnTo>
                  <a:cubicBezTo>
                    <a:pt x="1021112" y="301264"/>
                    <a:pt x="1021072" y="297244"/>
                    <a:pt x="1023526" y="294739"/>
                  </a:cubicBezTo>
                  <a:cubicBezTo>
                    <a:pt x="1025981" y="292235"/>
                    <a:pt x="1030001" y="292194"/>
                    <a:pt x="1032506" y="294649"/>
                  </a:cubicBezTo>
                  <a:cubicBezTo>
                    <a:pt x="1032537" y="294679"/>
                    <a:pt x="1032567" y="294709"/>
                    <a:pt x="1032597" y="294739"/>
                  </a:cubicBezTo>
                  <a:lnTo>
                    <a:pt x="1041577" y="303719"/>
                  </a:lnTo>
                  <a:cubicBezTo>
                    <a:pt x="1044057" y="306200"/>
                    <a:pt x="1044056" y="310220"/>
                    <a:pt x="1041576" y="312700"/>
                  </a:cubicBezTo>
                  <a:cubicBezTo>
                    <a:pt x="1040385" y="313891"/>
                    <a:pt x="1038770" y="314560"/>
                    <a:pt x="1037086" y="314560"/>
                  </a:cubicBezTo>
                  <a:close/>
                  <a:moveTo>
                    <a:pt x="1010134" y="287619"/>
                  </a:moveTo>
                  <a:cubicBezTo>
                    <a:pt x="1008449" y="287621"/>
                    <a:pt x="1006833" y="286951"/>
                    <a:pt x="1005644" y="285758"/>
                  </a:cubicBezTo>
                  <a:lnTo>
                    <a:pt x="996664" y="276779"/>
                  </a:lnTo>
                  <a:cubicBezTo>
                    <a:pt x="994209" y="274274"/>
                    <a:pt x="994250" y="270254"/>
                    <a:pt x="996755" y="267799"/>
                  </a:cubicBezTo>
                  <a:cubicBezTo>
                    <a:pt x="999224" y="265379"/>
                    <a:pt x="1003175" y="265379"/>
                    <a:pt x="1005644" y="267799"/>
                  </a:cubicBezTo>
                  <a:lnTo>
                    <a:pt x="1014624" y="276779"/>
                  </a:lnTo>
                  <a:cubicBezTo>
                    <a:pt x="1017104" y="279259"/>
                    <a:pt x="1017103" y="283280"/>
                    <a:pt x="1014622" y="285760"/>
                  </a:cubicBezTo>
                  <a:cubicBezTo>
                    <a:pt x="1013432" y="286950"/>
                    <a:pt x="1011817" y="287619"/>
                    <a:pt x="1010134" y="287619"/>
                  </a:cubicBezTo>
                  <a:close/>
                  <a:moveTo>
                    <a:pt x="983193" y="260672"/>
                  </a:moveTo>
                  <a:cubicBezTo>
                    <a:pt x="981509" y="260674"/>
                    <a:pt x="979893" y="260005"/>
                    <a:pt x="978703" y="258812"/>
                  </a:cubicBezTo>
                  <a:lnTo>
                    <a:pt x="969723" y="249832"/>
                  </a:lnTo>
                  <a:cubicBezTo>
                    <a:pt x="967219" y="247377"/>
                    <a:pt x="967178" y="243357"/>
                    <a:pt x="969633" y="240852"/>
                  </a:cubicBezTo>
                  <a:cubicBezTo>
                    <a:pt x="972088" y="238347"/>
                    <a:pt x="976108" y="238307"/>
                    <a:pt x="978613" y="240761"/>
                  </a:cubicBezTo>
                  <a:cubicBezTo>
                    <a:pt x="978643" y="240791"/>
                    <a:pt x="978673" y="240822"/>
                    <a:pt x="978703" y="240852"/>
                  </a:cubicBezTo>
                  <a:lnTo>
                    <a:pt x="987683" y="249832"/>
                  </a:lnTo>
                  <a:cubicBezTo>
                    <a:pt x="990163" y="252312"/>
                    <a:pt x="990163" y="256333"/>
                    <a:pt x="987682" y="258813"/>
                  </a:cubicBezTo>
                  <a:cubicBezTo>
                    <a:pt x="986492" y="260004"/>
                    <a:pt x="984877" y="260672"/>
                    <a:pt x="983193" y="260673"/>
                  </a:cubicBezTo>
                  <a:close/>
                  <a:moveTo>
                    <a:pt x="956253" y="233732"/>
                  </a:moveTo>
                  <a:cubicBezTo>
                    <a:pt x="954568" y="233734"/>
                    <a:pt x="952952" y="233064"/>
                    <a:pt x="951763" y="231872"/>
                  </a:cubicBezTo>
                  <a:lnTo>
                    <a:pt x="942783" y="222892"/>
                  </a:lnTo>
                  <a:cubicBezTo>
                    <a:pt x="940328" y="220387"/>
                    <a:pt x="940369" y="216367"/>
                    <a:pt x="942874" y="213912"/>
                  </a:cubicBezTo>
                  <a:cubicBezTo>
                    <a:pt x="945343" y="211492"/>
                    <a:pt x="949294" y="211492"/>
                    <a:pt x="951763" y="213912"/>
                  </a:cubicBezTo>
                  <a:lnTo>
                    <a:pt x="960743" y="222892"/>
                  </a:lnTo>
                  <a:cubicBezTo>
                    <a:pt x="963222" y="225372"/>
                    <a:pt x="963222" y="229393"/>
                    <a:pt x="960742" y="231873"/>
                  </a:cubicBezTo>
                  <a:cubicBezTo>
                    <a:pt x="959551" y="233063"/>
                    <a:pt x="957936" y="233732"/>
                    <a:pt x="956252" y="233732"/>
                  </a:cubicBezTo>
                  <a:close/>
                  <a:moveTo>
                    <a:pt x="929312" y="206785"/>
                  </a:moveTo>
                  <a:cubicBezTo>
                    <a:pt x="927628" y="206787"/>
                    <a:pt x="926012" y="206118"/>
                    <a:pt x="924822" y="204925"/>
                  </a:cubicBezTo>
                  <a:lnTo>
                    <a:pt x="915842" y="195945"/>
                  </a:lnTo>
                  <a:cubicBezTo>
                    <a:pt x="913388" y="193440"/>
                    <a:pt x="913428" y="189420"/>
                    <a:pt x="915933" y="186965"/>
                  </a:cubicBezTo>
                  <a:cubicBezTo>
                    <a:pt x="918402" y="184545"/>
                    <a:pt x="922353" y="184545"/>
                    <a:pt x="924822" y="186965"/>
                  </a:cubicBezTo>
                  <a:lnTo>
                    <a:pt x="933802" y="195945"/>
                  </a:lnTo>
                  <a:cubicBezTo>
                    <a:pt x="936282" y="198425"/>
                    <a:pt x="936281" y="202446"/>
                    <a:pt x="933801" y="204926"/>
                  </a:cubicBezTo>
                  <a:cubicBezTo>
                    <a:pt x="932610" y="206116"/>
                    <a:pt x="930995" y="206785"/>
                    <a:pt x="929312" y="206786"/>
                  </a:cubicBezTo>
                  <a:close/>
                  <a:moveTo>
                    <a:pt x="902372" y="179845"/>
                  </a:moveTo>
                  <a:cubicBezTo>
                    <a:pt x="900688" y="179846"/>
                    <a:pt x="899074" y="179179"/>
                    <a:pt x="897882" y="177990"/>
                  </a:cubicBezTo>
                  <a:lnTo>
                    <a:pt x="888889" y="169011"/>
                  </a:lnTo>
                  <a:cubicBezTo>
                    <a:pt x="886423" y="166514"/>
                    <a:pt x="886448" y="162490"/>
                    <a:pt x="888945" y="160024"/>
                  </a:cubicBezTo>
                  <a:cubicBezTo>
                    <a:pt x="891417" y="157582"/>
                    <a:pt x="895393" y="157579"/>
                    <a:pt x="897869" y="160018"/>
                  </a:cubicBezTo>
                  <a:lnTo>
                    <a:pt x="906861" y="168998"/>
                  </a:lnTo>
                  <a:cubicBezTo>
                    <a:pt x="909343" y="171479"/>
                    <a:pt x="909343" y="175502"/>
                    <a:pt x="906862" y="177983"/>
                  </a:cubicBezTo>
                  <a:cubicBezTo>
                    <a:pt x="905671" y="179175"/>
                    <a:pt x="904056" y="179844"/>
                    <a:pt x="902371" y="179845"/>
                  </a:cubicBezTo>
                  <a:close/>
                  <a:moveTo>
                    <a:pt x="875419" y="152904"/>
                  </a:moveTo>
                  <a:cubicBezTo>
                    <a:pt x="873734" y="152906"/>
                    <a:pt x="872118" y="152237"/>
                    <a:pt x="870929" y="151044"/>
                  </a:cubicBezTo>
                  <a:lnTo>
                    <a:pt x="861949" y="142057"/>
                  </a:lnTo>
                  <a:cubicBezTo>
                    <a:pt x="859494" y="139552"/>
                    <a:pt x="859535" y="135532"/>
                    <a:pt x="862040" y="133077"/>
                  </a:cubicBezTo>
                  <a:cubicBezTo>
                    <a:pt x="864509" y="130658"/>
                    <a:pt x="868460" y="130658"/>
                    <a:pt x="870929" y="133077"/>
                  </a:cubicBezTo>
                  <a:lnTo>
                    <a:pt x="879909" y="142064"/>
                  </a:lnTo>
                  <a:cubicBezTo>
                    <a:pt x="882388" y="144544"/>
                    <a:pt x="882388" y="148565"/>
                    <a:pt x="879908" y="151045"/>
                  </a:cubicBezTo>
                  <a:cubicBezTo>
                    <a:pt x="878717" y="152235"/>
                    <a:pt x="877102" y="152904"/>
                    <a:pt x="875418" y="152904"/>
                  </a:cubicBezTo>
                  <a:close/>
                  <a:moveTo>
                    <a:pt x="848478" y="125957"/>
                  </a:moveTo>
                  <a:cubicBezTo>
                    <a:pt x="846794" y="125959"/>
                    <a:pt x="845178" y="125290"/>
                    <a:pt x="843988" y="124097"/>
                  </a:cubicBezTo>
                  <a:lnTo>
                    <a:pt x="835008" y="115117"/>
                  </a:lnTo>
                  <a:cubicBezTo>
                    <a:pt x="832504" y="112662"/>
                    <a:pt x="832463" y="108642"/>
                    <a:pt x="834918" y="106137"/>
                  </a:cubicBezTo>
                  <a:cubicBezTo>
                    <a:pt x="837372" y="103632"/>
                    <a:pt x="841393" y="103592"/>
                    <a:pt x="843897" y="106047"/>
                  </a:cubicBezTo>
                  <a:cubicBezTo>
                    <a:pt x="843928" y="106076"/>
                    <a:pt x="843958" y="106107"/>
                    <a:pt x="843988" y="106137"/>
                  </a:cubicBezTo>
                  <a:lnTo>
                    <a:pt x="852968" y="115117"/>
                  </a:lnTo>
                  <a:cubicBezTo>
                    <a:pt x="855448" y="117597"/>
                    <a:pt x="855447" y="121618"/>
                    <a:pt x="852967" y="124098"/>
                  </a:cubicBezTo>
                  <a:cubicBezTo>
                    <a:pt x="851776" y="125289"/>
                    <a:pt x="850162" y="125957"/>
                    <a:pt x="848478" y="125958"/>
                  </a:cubicBezTo>
                  <a:close/>
                  <a:moveTo>
                    <a:pt x="821538" y="99017"/>
                  </a:moveTo>
                  <a:cubicBezTo>
                    <a:pt x="819853" y="99019"/>
                    <a:pt x="818237" y="98349"/>
                    <a:pt x="817048" y="97156"/>
                  </a:cubicBezTo>
                  <a:lnTo>
                    <a:pt x="808068" y="88170"/>
                  </a:lnTo>
                  <a:cubicBezTo>
                    <a:pt x="805563" y="85715"/>
                    <a:pt x="805522" y="81695"/>
                    <a:pt x="807977" y="79190"/>
                  </a:cubicBezTo>
                  <a:cubicBezTo>
                    <a:pt x="810432" y="76685"/>
                    <a:pt x="814452" y="76645"/>
                    <a:pt x="816957" y="79099"/>
                  </a:cubicBezTo>
                  <a:cubicBezTo>
                    <a:pt x="816988" y="79129"/>
                    <a:pt x="817018" y="79159"/>
                    <a:pt x="817048" y="79190"/>
                  </a:cubicBezTo>
                  <a:lnTo>
                    <a:pt x="826027" y="88177"/>
                  </a:lnTo>
                  <a:cubicBezTo>
                    <a:pt x="828507" y="90657"/>
                    <a:pt x="828507" y="94678"/>
                    <a:pt x="826026" y="97158"/>
                  </a:cubicBezTo>
                  <a:cubicBezTo>
                    <a:pt x="824836" y="98348"/>
                    <a:pt x="823221" y="99017"/>
                    <a:pt x="821537" y="99017"/>
                  </a:cubicBezTo>
                  <a:close/>
                  <a:moveTo>
                    <a:pt x="794597" y="72070"/>
                  </a:moveTo>
                  <a:cubicBezTo>
                    <a:pt x="792913" y="72072"/>
                    <a:pt x="791297" y="71402"/>
                    <a:pt x="790107" y="70210"/>
                  </a:cubicBezTo>
                  <a:lnTo>
                    <a:pt x="781127" y="61230"/>
                  </a:lnTo>
                  <a:cubicBezTo>
                    <a:pt x="778673" y="58725"/>
                    <a:pt x="778713" y="54705"/>
                    <a:pt x="781218" y="52250"/>
                  </a:cubicBezTo>
                  <a:cubicBezTo>
                    <a:pt x="783687" y="49830"/>
                    <a:pt x="787638" y="49830"/>
                    <a:pt x="790107" y="52250"/>
                  </a:cubicBezTo>
                  <a:lnTo>
                    <a:pt x="799087" y="61230"/>
                  </a:lnTo>
                  <a:cubicBezTo>
                    <a:pt x="801567" y="63710"/>
                    <a:pt x="801566" y="67731"/>
                    <a:pt x="799086" y="70211"/>
                  </a:cubicBezTo>
                  <a:cubicBezTo>
                    <a:pt x="797895" y="71401"/>
                    <a:pt x="796281" y="72070"/>
                    <a:pt x="794597" y="72070"/>
                  </a:cubicBezTo>
                  <a:close/>
                  <a:moveTo>
                    <a:pt x="767644" y="45130"/>
                  </a:moveTo>
                  <a:cubicBezTo>
                    <a:pt x="765960" y="45132"/>
                    <a:pt x="764344" y="44462"/>
                    <a:pt x="763154" y="43269"/>
                  </a:cubicBezTo>
                  <a:lnTo>
                    <a:pt x="754174" y="34289"/>
                  </a:lnTo>
                  <a:cubicBezTo>
                    <a:pt x="751720" y="31784"/>
                    <a:pt x="751760" y="27764"/>
                    <a:pt x="754265" y="25309"/>
                  </a:cubicBezTo>
                  <a:cubicBezTo>
                    <a:pt x="756734" y="22890"/>
                    <a:pt x="760685" y="22890"/>
                    <a:pt x="763154" y="25309"/>
                  </a:cubicBezTo>
                  <a:lnTo>
                    <a:pt x="772134" y="34289"/>
                  </a:lnTo>
                  <a:cubicBezTo>
                    <a:pt x="774614" y="36770"/>
                    <a:pt x="774613" y="40790"/>
                    <a:pt x="772133" y="43270"/>
                  </a:cubicBezTo>
                  <a:cubicBezTo>
                    <a:pt x="770942" y="44461"/>
                    <a:pt x="769328" y="45130"/>
                    <a:pt x="767644" y="45130"/>
                  </a:cubicBezTo>
                  <a:close/>
                  <a:moveTo>
                    <a:pt x="740704" y="18183"/>
                  </a:moveTo>
                  <a:cubicBezTo>
                    <a:pt x="739019" y="18185"/>
                    <a:pt x="737403" y="17515"/>
                    <a:pt x="736214" y="16322"/>
                  </a:cubicBezTo>
                  <a:lnTo>
                    <a:pt x="732492" y="12601"/>
                  </a:lnTo>
                  <a:lnTo>
                    <a:pt x="730322" y="12601"/>
                  </a:lnTo>
                  <a:cubicBezTo>
                    <a:pt x="726814" y="12601"/>
                    <a:pt x="723971" y="9757"/>
                    <a:pt x="723971" y="6250"/>
                  </a:cubicBezTo>
                  <a:cubicBezTo>
                    <a:pt x="723971" y="2743"/>
                    <a:pt x="726814" y="-100"/>
                    <a:pt x="730322" y="-100"/>
                  </a:cubicBezTo>
                  <a:lnTo>
                    <a:pt x="735122" y="-100"/>
                  </a:lnTo>
                  <a:cubicBezTo>
                    <a:pt x="736806" y="-101"/>
                    <a:pt x="738421" y="569"/>
                    <a:pt x="739612" y="1760"/>
                  </a:cubicBezTo>
                  <a:lnTo>
                    <a:pt x="745193" y="7342"/>
                  </a:lnTo>
                  <a:cubicBezTo>
                    <a:pt x="747673" y="9822"/>
                    <a:pt x="747673" y="13843"/>
                    <a:pt x="745192" y="16323"/>
                  </a:cubicBezTo>
                  <a:cubicBezTo>
                    <a:pt x="744001" y="17513"/>
                    <a:pt x="742387" y="18182"/>
                    <a:pt x="740703" y="18182"/>
                  </a:cubicBezTo>
                  <a:close/>
                  <a:moveTo>
                    <a:pt x="704919" y="12601"/>
                  </a:moveTo>
                  <a:lnTo>
                    <a:pt x="692218" y="12601"/>
                  </a:lnTo>
                  <a:cubicBezTo>
                    <a:pt x="688711" y="12601"/>
                    <a:pt x="685868" y="9758"/>
                    <a:pt x="685868" y="6251"/>
                  </a:cubicBezTo>
                  <a:cubicBezTo>
                    <a:pt x="685868" y="2743"/>
                    <a:pt x="688711" y="-100"/>
                    <a:pt x="692218" y="-100"/>
                  </a:cubicBezTo>
                  <a:lnTo>
                    <a:pt x="704919" y="-100"/>
                  </a:lnTo>
                  <a:cubicBezTo>
                    <a:pt x="708427" y="-100"/>
                    <a:pt x="711270" y="2743"/>
                    <a:pt x="711270" y="6251"/>
                  </a:cubicBezTo>
                  <a:cubicBezTo>
                    <a:pt x="711270" y="9758"/>
                    <a:pt x="708427" y="12601"/>
                    <a:pt x="704919" y="12601"/>
                  </a:cubicBezTo>
                  <a:close/>
                  <a:moveTo>
                    <a:pt x="666816" y="12601"/>
                  </a:moveTo>
                  <a:lnTo>
                    <a:pt x="654114" y="12601"/>
                  </a:lnTo>
                  <a:cubicBezTo>
                    <a:pt x="650607" y="12601"/>
                    <a:pt x="647764" y="9758"/>
                    <a:pt x="647764" y="6251"/>
                  </a:cubicBezTo>
                  <a:cubicBezTo>
                    <a:pt x="647764" y="2743"/>
                    <a:pt x="650607" y="-100"/>
                    <a:pt x="654114" y="-100"/>
                  </a:cubicBezTo>
                  <a:lnTo>
                    <a:pt x="666816" y="-100"/>
                  </a:lnTo>
                  <a:cubicBezTo>
                    <a:pt x="670323" y="-100"/>
                    <a:pt x="673166" y="2743"/>
                    <a:pt x="673166" y="6251"/>
                  </a:cubicBezTo>
                  <a:cubicBezTo>
                    <a:pt x="673166" y="9758"/>
                    <a:pt x="670323" y="12601"/>
                    <a:pt x="666816" y="12601"/>
                  </a:cubicBezTo>
                  <a:close/>
                  <a:moveTo>
                    <a:pt x="628712" y="12601"/>
                  </a:moveTo>
                  <a:lnTo>
                    <a:pt x="616011" y="12601"/>
                  </a:lnTo>
                  <a:cubicBezTo>
                    <a:pt x="612503" y="12601"/>
                    <a:pt x="609660" y="9758"/>
                    <a:pt x="609660" y="6251"/>
                  </a:cubicBezTo>
                  <a:cubicBezTo>
                    <a:pt x="609660" y="2743"/>
                    <a:pt x="612503" y="-100"/>
                    <a:pt x="616011" y="-100"/>
                  </a:cubicBezTo>
                  <a:lnTo>
                    <a:pt x="628712" y="-100"/>
                  </a:lnTo>
                  <a:cubicBezTo>
                    <a:pt x="632219" y="-100"/>
                    <a:pt x="635063" y="2743"/>
                    <a:pt x="635063" y="6251"/>
                  </a:cubicBezTo>
                  <a:cubicBezTo>
                    <a:pt x="635063" y="9758"/>
                    <a:pt x="632219" y="12601"/>
                    <a:pt x="628712" y="12601"/>
                  </a:cubicBezTo>
                  <a:close/>
                  <a:moveTo>
                    <a:pt x="590608" y="12601"/>
                  </a:moveTo>
                  <a:lnTo>
                    <a:pt x="577907" y="12601"/>
                  </a:lnTo>
                  <a:cubicBezTo>
                    <a:pt x="574399" y="12601"/>
                    <a:pt x="571556" y="9758"/>
                    <a:pt x="571556" y="6251"/>
                  </a:cubicBezTo>
                  <a:cubicBezTo>
                    <a:pt x="571556" y="2743"/>
                    <a:pt x="574399" y="-100"/>
                    <a:pt x="577907" y="-100"/>
                  </a:cubicBezTo>
                  <a:lnTo>
                    <a:pt x="590608" y="-100"/>
                  </a:lnTo>
                  <a:cubicBezTo>
                    <a:pt x="594116" y="-100"/>
                    <a:pt x="596959" y="2743"/>
                    <a:pt x="596959" y="6251"/>
                  </a:cubicBezTo>
                  <a:cubicBezTo>
                    <a:pt x="596959" y="9758"/>
                    <a:pt x="594116" y="12601"/>
                    <a:pt x="590608" y="12601"/>
                  </a:cubicBezTo>
                  <a:close/>
                  <a:moveTo>
                    <a:pt x="552504" y="12601"/>
                  </a:moveTo>
                  <a:lnTo>
                    <a:pt x="539803" y="12601"/>
                  </a:lnTo>
                  <a:cubicBezTo>
                    <a:pt x="536296" y="12601"/>
                    <a:pt x="533453" y="9758"/>
                    <a:pt x="533453" y="6251"/>
                  </a:cubicBezTo>
                  <a:cubicBezTo>
                    <a:pt x="533453" y="2743"/>
                    <a:pt x="536296" y="-100"/>
                    <a:pt x="539803" y="-100"/>
                  </a:cubicBezTo>
                  <a:lnTo>
                    <a:pt x="552504" y="-100"/>
                  </a:lnTo>
                  <a:cubicBezTo>
                    <a:pt x="556012" y="-100"/>
                    <a:pt x="558855" y="2743"/>
                    <a:pt x="558855" y="6251"/>
                  </a:cubicBezTo>
                  <a:cubicBezTo>
                    <a:pt x="558855" y="9758"/>
                    <a:pt x="556012" y="12601"/>
                    <a:pt x="552504" y="12601"/>
                  </a:cubicBezTo>
                  <a:close/>
                  <a:moveTo>
                    <a:pt x="514401" y="12601"/>
                  </a:moveTo>
                  <a:lnTo>
                    <a:pt x="501699" y="12601"/>
                  </a:lnTo>
                  <a:cubicBezTo>
                    <a:pt x="498192" y="12601"/>
                    <a:pt x="495349" y="9758"/>
                    <a:pt x="495349" y="6251"/>
                  </a:cubicBezTo>
                  <a:cubicBezTo>
                    <a:pt x="495349" y="2743"/>
                    <a:pt x="498192" y="-100"/>
                    <a:pt x="501699" y="-100"/>
                  </a:cubicBezTo>
                  <a:lnTo>
                    <a:pt x="514401" y="-100"/>
                  </a:lnTo>
                  <a:cubicBezTo>
                    <a:pt x="517908" y="-100"/>
                    <a:pt x="520751" y="2743"/>
                    <a:pt x="520751" y="6251"/>
                  </a:cubicBezTo>
                  <a:cubicBezTo>
                    <a:pt x="520751" y="9758"/>
                    <a:pt x="517908" y="12601"/>
                    <a:pt x="514401" y="12601"/>
                  </a:cubicBezTo>
                  <a:close/>
                  <a:moveTo>
                    <a:pt x="476297" y="12601"/>
                  </a:moveTo>
                  <a:lnTo>
                    <a:pt x="463596" y="12601"/>
                  </a:lnTo>
                  <a:cubicBezTo>
                    <a:pt x="460088" y="12601"/>
                    <a:pt x="457245" y="9758"/>
                    <a:pt x="457245" y="6251"/>
                  </a:cubicBezTo>
                  <a:cubicBezTo>
                    <a:pt x="457245" y="2743"/>
                    <a:pt x="460088" y="-100"/>
                    <a:pt x="463596" y="-100"/>
                  </a:cubicBezTo>
                  <a:lnTo>
                    <a:pt x="476297" y="-100"/>
                  </a:lnTo>
                  <a:cubicBezTo>
                    <a:pt x="479804" y="-100"/>
                    <a:pt x="482648" y="2743"/>
                    <a:pt x="482648" y="6251"/>
                  </a:cubicBezTo>
                  <a:cubicBezTo>
                    <a:pt x="482648" y="9758"/>
                    <a:pt x="479804" y="12601"/>
                    <a:pt x="476297" y="12601"/>
                  </a:cubicBezTo>
                  <a:close/>
                  <a:moveTo>
                    <a:pt x="438193" y="12601"/>
                  </a:moveTo>
                  <a:lnTo>
                    <a:pt x="425492" y="12601"/>
                  </a:lnTo>
                  <a:cubicBezTo>
                    <a:pt x="421984" y="12601"/>
                    <a:pt x="419141" y="9758"/>
                    <a:pt x="419141" y="6251"/>
                  </a:cubicBezTo>
                  <a:cubicBezTo>
                    <a:pt x="419141" y="2743"/>
                    <a:pt x="421984" y="-100"/>
                    <a:pt x="425492" y="-100"/>
                  </a:cubicBezTo>
                  <a:lnTo>
                    <a:pt x="438193" y="-100"/>
                  </a:lnTo>
                  <a:cubicBezTo>
                    <a:pt x="441701" y="-100"/>
                    <a:pt x="444544" y="2743"/>
                    <a:pt x="444544" y="6251"/>
                  </a:cubicBezTo>
                  <a:cubicBezTo>
                    <a:pt x="444544" y="9758"/>
                    <a:pt x="441701" y="12601"/>
                    <a:pt x="438193" y="12601"/>
                  </a:cubicBezTo>
                  <a:close/>
                  <a:moveTo>
                    <a:pt x="400089" y="12601"/>
                  </a:moveTo>
                  <a:lnTo>
                    <a:pt x="387388" y="12601"/>
                  </a:lnTo>
                  <a:cubicBezTo>
                    <a:pt x="383881" y="12601"/>
                    <a:pt x="381038" y="9758"/>
                    <a:pt x="381038" y="6251"/>
                  </a:cubicBezTo>
                  <a:cubicBezTo>
                    <a:pt x="381038" y="2743"/>
                    <a:pt x="383881" y="-100"/>
                    <a:pt x="387388" y="-100"/>
                  </a:cubicBezTo>
                  <a:lnTo>
                    <a:pt x="400089" y="-100"/>
                  </a:lnTo>
                  <a:cubicBezTo>
                    <a:pt x="403597" y="-100"/>
                    <a:pt x="406440" y="2743"/>
                    <a:pt x="406440" y="6251"/>
                  </a:cubicBezTo>
                  <a:cubicBezTo>
                    <a:pt x="406440" y="9758"/>
                    <a:pt x="403597" y="12601"/>
                    <a:pt x="400089" y="12601"/>
                  </a:cubicBezTo>
                  <a:close/>
                  <a:moveTo>
                    <a:pt x="361986" y="12601"/>
                  </a:moveTo>
                  <a:lnTo>
                    <a:pt x="349284" y="12601"/>
                  </a:lnTo>
                  <a:cubicBezTo>
                    <a:pt x="345777" y="12601"/>
                    <a:pt x="342934" y="9758"/>
                    <a:pt x="342934" y="6251"/>
                  </a:cubicBezTo>
                  <a:cubicBezTo>
                    <a:pt x="342934" y="2743"/>
                    <a:pt x="345777" y="-100"/>
                    <a:pt x="349284" y="-100"/>
                  </a:cubicBezTo>
                  <a:lnTo>
                    <a:pt x="361986" y="-100"/>
                  </a:lnTo>
                  <a:cubicBezTo>
                    <a:pt x="365493" y="-100"/>
                    <a:pt x="368336" y="2743"/>
                    <a:pt x="368336" y="6251"/>
                  </a:cubicBezTo>
                  <a:cubicBezTo>
                    <a:pt x="368336" y="9758"/>
                    <a:pt x="365493" y="12601"/>
                    <a:pt x="361986" y="12601"/>
                  </a:cubicBezTo>
                  <a:close/>
                  <a:moveTo>
                    <a:pt x="323882" y="12601"/>
                  </a:moveTo>
                  <a:lnTo>
                    <a:pt x="311181" y="12601"/>
                  </a:lnTo>
                  <a:cubicBezTo>
                    <a:pt x="307673" y="12601"/>
                    <a:pt x="304830" y="9758"/>
                    <a:pt x="304830" y="6251"/>
                  </a:cubicBezTo>
                  <a:cubicBezTo>
                    <a:pt x="304830" y="2743"/>
                    <a:pt x="307673" y="-100"/>
                    <a:pt x="311181" y="-100"/>
                  </a:cubicBezTo>
                  <a:lnTo>
                    <a:pt x="323882" y="-100"/>
                  </a:lnTo>
                  <a:cubicBezTo>
                    <a:pt x="327389" y="-100"/>
                    <a:pt x="330233" y="2743"/>
                    <a:pt x="330233" y="6251"/>
                  </a:cubicBezTo>
                  <a:cubicBezTo>
                    <a:pt x="330233" y="9758"/>
                    <a:pt x="327389" y="12601"/>
                    <a:pt x="323882" y="12601"/>
                  </a:cubicBezTo>
                  <a:close/>
                  <a:moveTo>
                    <a:pt x="285778" y="12601"/>
                  </a:moveTo>
                  <a:lnTo>
                    <a:pt x="273077" y="12601"/>
                  </a:lnTo>
                  <a:cubicBezTo>
                    <a:pt x="269569" y="12601"/>
                    <a:pt x="266726" y="9758"/>
                    <a:pt x="266726" y="6251"/>
                  </a:cubicBezTo>
                  <a:cubicBezTo>
                    <a:pt x="266726" y="2743"/>
                    <a:pt x="269569" y="-100"/>
                    <a:pt x="273077" y="-100"/>
                  </a:cubicBezTo>
                  <a:lnTo>
                    <a:pt x="285778" y="-100"/>
                  </a:lnTo>
                  <a:cubicBezTo>
                    <a:pt x="289286" y="-100"/>
                    <a:pt x="292129" y="2743"/>
                    <a:pt x="292129" y="6251"/>
                  </a:cubicBezTo>
                  <a:cubicBezTo>
                    <a:pt x="292129" y="9758"/>
                    <a:pt x="289286" y="12601"/>
                    <a:pt x="285778" y="12601"/>
                  </a:cubicBezTo>
                  <a:close/>
                  <a:moveTo>
                    <a:pt x="247674" y="12601"/>
                  </a:moveTo>
                  <a:lnTo>
                    <a:pt x="234973" y="12601"/>
                  </a:lnTo>
                  <a:cubicBezTo>
                    <a:pt x="231466" y="12601"/>
                    <a:pt x="228623" y="9758"/>
                    <a:pt x="228623" y="6251"/>
                  </a:cubicBezTo>
                  <a:cubicBezTo>
                    <a:pt x="228623" y="2743"/>
                    <a:pt x="231466" y="-100"/>
                    <a:pt x="234973" y="-100"/>
                  </a:cubicBezTo>
                  <a:lnTo>
                    <a:pt x="247674" y="-100"/>
                  </a:lnTo>
                  <a:cubicBezTo>
                    <a:pt x="251182" y="-100"/>
                    <a:pt x="254025" y="2743"/>
                    <a:pt x="254025" y="6251"/>
                  </a:cubicBezTo>
                  <a:cubicBezTo>
                    <a:pt x="254025" y="9758"/>
                    <a:pt x="251182" y="12601"/>
                    <a:pt x="247674" y="12601"/>
                  </a:cubicBezTo>
                  <a:close/>
                  <a:moveTo>
                    <a:pt x="209571" y="12601"/>
                  </a:moveTo>
                  <a:lnTo>
                    <a:pt x="196869" y="12601"/>
                  </a:lnTo>
                  <a:cubicBezTo>
                    <a:pt x="193362" y="12601"/>
                    <a:pt x="190519" y="9758"/>
                    <a:pt x="190519" y="6251"/>
                  </a:cubicBezTo>
                  <a:cubicBezTo>
                    <a:pt x="190519" y="2743"/>
                    <a:pt x="193362" y="-100"/>
                    <a:pt x="196869" y="-100"/>
                  </a:cubicBezTo>
                  <a:lnTo>
                    <a:pt x="209571" y="-100"/>
                  </a:lnTo>
                  <a:cubicBezTo>
                    <a:pt x="213078" y="-100"/>
                    <a:pt x="215921" y="2743"/>
                    <a:pt x="215921" y="6251"/>
                  </a:cubicBezTo>
                  <a:cubicBezTo>
                    <a:pt x="215921" y="9758"/>
                    <a:pt x="213078" y="12601"/>
                    <a:pt x="209571" y="12601"/>
                  </a:cubicBezTo>
                  <a:close/>
                  <a:moveTo>
                    <a:pt x="171467" y="12601"/>
                  </a:moveTo>
                  <a:lnTo>
                    <a:pt x="158766" y="12601"/>
                  </a:lnTo>
                  <a:cubicBezTo>
                    <a:pt x="155258" y="12601"/>
                    <a:pt x="152415" y="9758"/>
                    <a:pt x="152415" y="6251"/>
                  </a:cubicBezTo>
                  <a:cubicBezTo>
                    <a:pt x="152415" y="2743"/>
                    <a:pt x="155258" y="-100"/>
                    <a:pt x="158766" y="-100"/>
                  </a:cubicBezTo>
                  <a:lnTo>
                    <a:pt x="171467" y="-100"/>
                  </a:lnTo>
                  <a:cubicBezTo>
                    <a:pt x="174974" y="-100"/>
                    <a:pt x="177818" y="2743"/>
                    <a:pt x="177818" y="6251"/>
                  </a:cubicBezTo>
                  <a:cubicBezTo>
                    <a:pt x="177818" y="9758"/>
                    <a:pt x="174974" y="12601"/>
                    <a:pt x="171467" y="12601"/>
                  </a:cubicBezTo>
                  <a:close/>
                  <a:moveTo>
                    <a:pt x="133363" y="12601"/>
                  </a:moveTo>
                  <a:lnTo>
                    <a:pt x="120662" y="12601"/>
                  </a:lnTo>
                  <a:cubicBezTo>
                    <a:pt x="117154" y="12601"/>
                    <a:pt x="114311" y="9758"/>
                    <a:pt x="114311" y="6251"/>
                  </a:cubicBezTo>
                  <a:cubicBezTo>
                    <a:pt x="114311" y="2743"/>
                    <a:pt x="117154" y="-100"/>
                    <a:pt x="120662" y="-100"/>
                  </a:cubicBezTo>
                  <a:lnTo>
                    <a:pt x="133363" y="-100"/>
                  </a:lnTo>
                  <a:cubicBezTo>
                    <a:pt x="136871" y="-100"/>
                    <a:pt x="139714" y="2743"/>
                    <a:pt x="139714" y="6251"/>
                  </a:cubicBezTo>
                  <a:cubicBezTo>
                    <a:pt x="139714" y="9758"/>
                    <a:pt x="136871" y="12601"/>
                    <a:pt x="133363" y="12601"/>
                  </a:cubicBezTo>
                  <a:close/>
                  <a:moveTo>
                    <a:pt x="95259" y="12601"/>
                  </a:moveTo>
                  <a:lnTo>
                    <a:pt x="82558" y="12601"/>
                  </a:lnTo>
                  <a:cubicBezTo>
                    <a:pt x="79051" y="12601"/>
                    <a:pt x="76208" y="9758"/>
                    <a:pt x="76208" y="6251"/>
                  </a:cubicBezTo>
                  <a:cubicBezTo>
                    <a:pt x="76208" y="2743"/>
                    <a:pt x="79051" y="-100"/>
                    <a:pt x="82558" y="-100"/>
                  </a:cubicBezTo>
                  <a:lnTo>
                    <a:pt x="95259" y="-100"/>
                  </a:lnTo>
                  <a:cubicBezTo>
                    <a:pt x="98767" y="-100"/>
                    <a:pt x="101610" y="2743"/>
                    <a:pt x="101610" y="6251"/>
                  </a:cubicBezTo>
                  <a:cubicBezTo>
                    <a:pt x="101610" y="9758"/>
                    <a:pt x="98767" y="12601"/>
                    <a:pt x="95259" y="12601"/>
                  </a:cubicBezTo>
                  <a:close/>
                  <a:moveTo>
                    <a:pt x="57156" y="12601"/>
                  </a:moveTo>
                  <a:lnTo>
                    <a:pt x="44454" y="12601"/>
                  </a:lnTo>
                  <a:cubicBezTo>
                    <a:pt x="40947" y="12601"/>
                    <a:pt x="38104" y="9758"/>
                    <a:pt x="38104" y="6251"/>
                  </a:cubicBezTo>
                  <a:cubicBezTo>
                    <a:pt x="38104" y="2743"/>
                    <a:pt x="40947" y="-100"/>
                    <a:pt x="44454" y="-100"/>
                  </a:cubicBezTo>
                  <a:lnTo>
                    <a:pt x="57156" y="-100"/>
                  </a:lnTo>
                  <a:cubicBezTo>
                    <a:pt x="60663" y="-100"/>
                    <a:pt x="63506" y="2743"/>
                    <a:pt x="63506" y="6251"/>
                  </a:cubicBezTo>
                  <a:cubicBezTo>
                    <a:pt x="63506" y="9758"/>
                    <a:pt x="60663" y="12601"/>
                    <a:pt x="57156" y="12601"/>
                  </a:cubicBezTo>
                  <a:close/>
                  <a:moveTo>
                    <a:pt x="19052" y="12601"/>
                  </a:moveTo>
                  <a:lnTo>
                    <a:pt x="6351" y="12601"/>
                  </a:lnTo>
                  <a:cubicBezTo>
                    <a:pt x="2843" y="12601"/>
                    <a:pt x="0" y="9758"/>
                    <a:pt x="0" y="6251"/>
                  </a:cubicBezTo>
                  <a:cubicBezTo>
                    <a:pt x="0" y="2743"/>
                    <a:pt x="2843" y="-100"/>
                    <a:pt x="6351" y="-100"/>
                  </a:cubicBezTo>
                  <a:lnTo>
                    <a:pt x="19052" y="-100"/>
                  </a:lnTo>
                  <a:cubicBezTo>
                    <a:pt x="22559" y="-100"/>
                    <a:pt x="25403" y="2743"/>
                    <a:pt x="25403" y="6251"/>
                  </a:cubicBezTo>
                  <a:cubicBezTo>
                    <a:pt x="25403" y="9758"/>
                    <a:pt x="22559" y="12601"/>
                    <a:pt x="19052" y="12601"/>
                  </a:cubicBezTo>
                  <a:close/>
                </a:path>
              </a:pathLst>
            </a:custGeom>
            <a:solidFill>
              <a:srgbClr val="4792CD"/>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937" name="Groep 936">
              <a:extLst>
                <a:ext uri="{FF2B5EF4-FFF2-40B4-BE49-F238E27FC236}">
                  <a16:creationId xmlns:a16="http://schemas.microsoft.com/office/drawing/2014/main" id="{03C1A8C1-7EAA-DC84-3458-A994A69AB7A8}"/>
                </a:ext>
              </a:extLst>
            </p:cNvPr>
            <p:cNvGrpSpPr/>
            <p:nvPr/>
          </p:nvGrpSpPr>
          <p:grpSpPr>
            <a:xfrm>
              <a:off x="8593657" y="1979132"/>
              <a:ext cx="2501063" cy="560429"/>
              <a:chOff x="8593657" y="1979132"/>
              <a:chExt cx="2501063" cy="560429"/>
            </a:xfrm>
          </p:grpSpPr>
          <p:sp>
            <p:nvSpPr>
              <p:cNvPr id="19" name="Afgeronde rechthoek 18">
                <a:extLst>
                  <a:ext uri="{FF2B5EF4-FFF2-40B4-BE49-F238E27FC236}">
                    <a16:creationId xmlns:a16="http://schemas.microsoft.com/office/drawing/2014/main" id="{FD66422C-4006-8C72-5243-B031B5FD42AC}"/>
                  </a:ext>
                </a:extLst>
              </p:cNvPr>
              <p:cNvSpPr/>
              <p:nvPr/>
            </p:nvSpPr>
            <p:spPr>
              <a:xfrm>
                <a:off x="8820962" y="2137605"/>
                <a:ext cx="2273758" cy="370359"/>
              </a:xfrm>
              <a:prstGeom prst="roundRect">
                <a:avLst>
                  <a:gd name="adj" fmla="val 50000"/>
                </a:avLst>
              </a:prstGeom>
              <a:solidFill>
                <a:schemeClr val="accent4">
                  <a:alpha val="20000"/>
                </a:scheme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0" name="Afgeronde rechthoek 19">
                <a:extLst>
                  <a:ext uri="{FF2B5EF4-FFF2-40B4-BE49-F238E27FC236}">
                    <a16:creationId xmlns:a16="http://schemas.microsoft.com/office/drawing/2014/main" id="{A432332E-6631-A0F4-7EB6-8F74369E11F4}"/>
                  </a:ext>
                </a:extLst>
              </p:cNvPr>
              <p:cNvSpPr/>
              <p:nvPr/>
            </p:nvSpPr>
            <p:spPr>
              <a:xfrm>
                <a:off x="8760782" y="2099651"/>
                <a:ext cx="2273758" cy="370359"/>
              </a:xfrm>
              <a:prstGeom prst="roundRect">
                <a:avLst>
                  <a:gd name="adj" fmla="val 50000"/>
                </a:avLst>
              </a:prstGeom>
              <a:solidFill>
                <a:schemeClr val="accent4">
                  <a:lumMod val="20000"/>
                  <a:lumOff val="80000"/>
                </a:schemeClr>
              </a:solidFill>
              <a:ln w="6350" cap="flat">
                <a:solidFill>
                  <a:schemeClr val="accent4"/>
                </a:solid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911" name="Groep 910">
                <a:extLst>
                  <a:ext uri="{FF2B5EF4-FFF2-40B4-BE49-F238E27FC236}">
                    <a16:creationId xmlns:a16="http://schemas.microsoft.com/office/drawing/2014/main" id="{090F97EA-8112-7D28-78B4-EE86B685B799}"/>
                  </a:ext>
                </a:extLst>
              </p:cNvPr>
              <p:cNvGrpSpPr/>
              <p:nvPr/>
            </p:nvGrpSpPr>
            <p:grpSpPr>
              <a:xfrm>
                <a:off x="8593657" y="1979132"/>
                <a:ext cx="490842" cy="560429"/>
                <a:chOff x="8593657" y="1979132"/>
                <a:chExt cx="490842" cy="560429"/>
              </a:xfrm>
            </p:grpSpPr>
            <p:sp>
              <p:nvSpPr>
                <p:cNvPr id="23" name="Vrije vorm 22">
                  <a:extLst>
                    <a:ext uri="{FF2B5EF4-FFF2-40B4-BE49-F238E27FC236}">
                      <a16:creationId xmlns:a16="http://schemas.microsoft.com/office/drawing/2014/main" id="{8B208582-7E4F-FC8E-E2AB-5CF2B0D3A2C0}"/>
                    </a:ext>
                  </a:extLst>
                </p:cNvPr>
                <p:cNvSpPr/>
                <p:nvPr/>
              </p:nvSpPr>
              <p:spPr>
                <a:xfrm>
                  <a:off x="8593657" y="1979132"/>
                  <a:ext cx="490842" cy="560429"/>
                </a:xfrm>
                <a:custGeom>
                  <a:avLst/>
                  <a:gdLst>
                    <a:gd name="connsiteX0" fmla="*/ 490906 w 490906"/>
                    <a:gd name="connsiteY0" fmla="*/ 315018 h 560502"/>
                    <a:gd name="connsiteX1" fmla="*/ 245384 w 490906"/>
                    <a:gd name="connsiteY1" fmla="*/ 560402 h 560502"/>
                    <a:gd name="connsiteX2" fmla="*/ 0 w 490906"/>
                    <a:gd name="connsiteY2" fmla="*/ 314881 h 560502"/>
                    <a:gd name="connsiteX3" fmla="*/ 56394 w 490906"/>
                    <a:gd name="connsiteY3" fmla="*/ 158411 h 560502"/>
                    <a:gd name="connsiteX4" fmla="*/ 53600 w 490906"/>
                    <a:gd name="connsiteY4" fmla="*/ 155744 h 560502"/>
                    <a:gd name="connsiteX5" fmla="*/ 56012 w 490906"/>
                    <a:gd name="connsiteY5" fmla="*/ 127931 h 560502"/>
                    <a:gd name="connsiteX6" fmla="*/ 56015 w 490906"/>
                    <a:gd name="connsiteY6" fmla="*/ 127928 h 560502"/>
                    <a:gd name="connsiteX7" fmla="*/ 106566 w 490906"/>
                    <a:gd name="connsiteY7" fmla="*/ 85252 h 560502"/>
                    <a:gd name="connsiteX8" fmla="*/ 134097 w 490906"/>
                    <a:gd name="connsiteY8" fmla="*/ 87052 h 560502"/>
                    <a:gd name="connsiteX9" fmla="*/ 138066 w 490906"/>
                    <a:gd name="connsiteY9" fmla="*/ 94143 h 560502"/>
                    <a:gd name="connsiteX10" fmla="*/ 205891 w 490906"/>
                    <a:gd name="connsiteY10" fmla="*/ 72678 h 560502"/>
                    <a:gd name="connsiteX11" fmla="*/ 205890 w 490906"/>
                    <a:gd name="connsiteY11" fmla="*/ 62644 h 560502"/>
                    <a:gd name="connsiteX12" fmla="*/ 178836 w 490906"/>
                    <a:gd name="connsiteY12" fmla="*/ 62644 h 560502"/>
                    <a:gd name="connsiteX13" fmla="*/ 159022 w 490906"/>
                    <a:gd name="connsiteY13" fmla="*/ 42830 h 560502"/>
                    <a:gd name="connsiteX14" fmla="*/ 178836 w 490906"/>
                    <a:gd name="connsiteY14" fmla="*/ 23016 h 560502"/>
                    <a:gd name="connsiteX15" fmla="*/ 186584 w 490906"/>
                    <a:gd name="connsiteY15" fmla="*/ 23016 h 560502"/>
                    <a:gd name="connsiteX16" fmla="*/ 186331 w 490906"/>
                    <a:gd name="connsiteY16" fmla="*/ 19714 h 560502"/>
                    <a:gd name="connsiteX17" fmla="*/ 206032 w 490906"/>
                    <a:gd name="connsiteY17" fmla="*/ -100 h 560502"/>
                    <a:gd name="connsiteX18" fmla="*/ 206144 w 490906"/>
                    <a:gd name="connsiteY18" fmla="*/ -100 h 560502"/>
                    <a:gd name="connsiteX19" fmla="*/ 284766 w 490906"/>
                    <a:gd name="connsiteY19" fmla="*/ -100 h 560502"/>
                    <a:gd name="connsiteX20" fmla="*/ 304579 w 490906"/>
                    <a:gd name="connsiteY20" fmla="*/ 19603 h 560502"/>
                    <a:gd name="connsiteX21" fmla="*/ 304579 w 490906"/>
                    <a:gd name="connsiteY21" fmla="*/ 19714 h 560502"/>
                    <a:gd name="connsiteX22" fmla="*/ 304325 w 490906"/>
                    <a:gd name="connsiteY22" fmla="*/ 23016 h 560502"/>
                    <a:gd name="connsiteX23" fmla="*/ 312073 w 490906"/>
                    <a:gd name="connsiteY23" fmla="*/ 23016 h 560502"/>
                    <a:gd name="connsiteX24" fmla="*/ 331887 w 490906"/>
                    <a:gd name="connsiteY24" fmla="*/ 42830 h 560502"/>
                    <a:gd name="connsiteX25" fmla="*/ 312073 w 490906"/>
                    <a:gd name="connsiteY25" fmla="*/ 62644 h 560502"/>
                    <a:gd name="connsiteX26" fmla="*/ 285019 w 490906"/>
                    <a:gd name="connsiteY26" fmla="*/ 62644 h 560502"/>
                    <a:gd name="connsiteX27" fmla="*/ 285019 w 490906"/>
                    <a:gd name="connsiteY27" fmla="*/ 72678 h 560502"/>
                    <a:gd name="connsiteX28" fmla="*/ 350557 w 490906"/>
                    <a:gd name="connsiteY28" fmla="*/ 93000 h 560502"/>
                    <a:gd name="connsiteX29" fmla="*/ 353225 w 490906"/>
                    <a:gd name="connsiteY29" fmla="*/ 88808 h 560502"/>
                    <a:gd name="connsiteX30" fmla="*/ 381167 w 490906"/>
                    <a:gd name="connsiteY30" fmla="*/ 86522 h 560502"/>
                    <a:gd name="connsiteX31" fmla="*/ 431718 w 490906"/>
                    <a:gd name="connsiteY31" fmla="*/ 129199 h 560502"/>
                    <a:gd name="connsiteX32" fmla="*/ 434132 w 490906"/>
                    <a:gd name="connsiteY32" fmla="*/ 157142 h 560502"/>
                    <a:gd name="connsiteX33" fmla="*/ 433752 w 490906"/>
                    <a:gd name="connsiteY33" fmla="*/ 157523 h 560502"/>
                    <a:gd name="connsiteX34" fmla="*/ 490906 w 490906"/>
                    <a:gd name="connsiteY34" fmla="*/ 315018 h 56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0906" h="560502">
                      <a:moveTo>
                        <a:pt x="490906" y="315018"/>
                      </a:moveTo>
                      <a:cubicBezTo>
                        <a:pt x="490868" y="450577"/>
                        <a:pt x="380944" y="560440"/>
                        <a:pt x="245384" y="560402"/>
                      </a:cubicBezTo>
                      <a:cubicBezTo>
                        <a:pt x="109824" y="560364"/>
                        <a:pt x="-37" y="450440"/>
                        <a:pt x="0" y="314881"/>
                      </a:cubicBezTo>
                      <a:cubicBezTo>
                        <a:pt x="16" y="257751"/>
                        <a:pt x="19960" y="202415"/>
                        <a:pt x="56394" y="158411"/>
                      </a:cubicBezTo>
                      <a:cubicBezTo>
                        <a:pt x="55372" y="157623"/>
                        <a:pt x="54435" y="156729"/>
                        <a:pt x="53600" y="155744"/>
                      </a:cubicBezTo>
                      <a:cubicBezTo>
                        <a:pt x="46586" y="147398"/>
                        <a:pt x="47665" y="134945"/>
                        <a:pt x="56012" y="127931"/>
                      </a:cubicBezTo>
                      <a:cubicBezTo>
                        <a:pt x="56013" y="127930"/>
                        <a:pt x="56014" y="127929"/>
                        <a:pt x="56015" y="127928"/>
                      </a:cubicBezTo>
                      <a:lnTo>
                        <a:pt x="106566" y="85252"/>
                      </a:lnTo>
                      <a:cubicBezTo>
                        <a:pt x="114666" y="78147"/>
                        <a:pt x="126991" y="78953"/>
                        <a:pt x="134097" y="87052"/>
                      </a:cubicBezTo>
                      <a:cubicBezTo>
                        <a:pt x="135903" y="89111"/>
                        <a:pt x="137255" y="91527"/>
                        <a:pt x="138066" y="94143"/>
                      </a:cubicBezTo>
                      <a:cubicBezTo>
                        <a:pt x="159506" y="83719"/>
                        <a:pt x="182356" y="76488"/>
                        <a:pt x="205891" y="72678"/>
                      </a:cubicBezTo>
                      <a:lnTo>
                        <a:pt x="205890" y="62644"/>
                      </a:lnTo>
                      <a:lnTo>
                        <a:pt x="178836" y="62644"/>
                      </a:lnTo>
                      <a:cubicBezTo>
                        <a:pt x="167893" y="62644"/>
                        <a:pt x="159022" y="53773"/>
                        <a:pt x="159022" y="42830"/>
                      </a:cubicBezTo>
                      <a:cubicBezTo>
                        <a:pt x="159022" y="31887"/>
                        <a:pt x="167893" y="23016"/>
                        <a:pt x="178836" y="23016"/>
                      </a:cubicBezTo>
                      <a:lnTo>
                        <a:pt x="186584" y="23016"/>
                      </a:lnTo>
                      <a:cubicBezTo>
                        <a:pt x="186432" y="21922"/>
                        <a:pt x="186347" y="20819"/>
                        <a:pt x="186331" y="19714"/>
                      </a:cubicBezTo>
                      <a:cubicBezTo>
                        <a:pt x="186300" y="8802"/>
                        <a:pt x="195120" y="-69"/>
                        <a:pt x="206032" y="-100"/>
                      </a:cubicBezTo>
                      <a:cubicBezTo>
                        <a:pt x="206069" y="-100"/>
                        <a:pt x="206107" y="-100"/>
                        <a:pt x="206144" y="-100"/>
                      </a:cubicBezTo>
                      <a:lnTo>
                        <a:pt x="284766" y="-100"/>
                      </a:lnTo>
                      <a:cubicBezTo>
                        <a:pt x="295678" y="-131"/>
                        <a:pt x="304549" y="8691"/>
                        <a:pt x="304579" y="19603"/>
                      </a:cubicBezTo>
                      <a:cubicBezTo>
                        <a:pt x="304579" y="19640"/>
                        <a:pt x="304579" y="19677"/>
                        <a:pt x="304579" y="19714"/>
                      </a:cubicBezTo>
                      <a:cubicBezTo>
                        <a:pt x="304563" y="20819"/>
                        <a:pt x="304477" y="21922"/>
                        <a:pt x="304325" y="23016"/>
                      </a:cubicBezTo>
                      <a:lnTo>
                        <a:pt x="312073" y="23016"/>
                      </a:lnTo>
                      <a:cubicBezTo>
                        <a:pt x="323016" y="23016"/>
                        <a:pt x="331887" y="31887"/>
                        <a:pt x="331887" y="42830"/>
                      </a:cubicBezTo>
                      <a:cubicBezTo>
                        <a:pt x="331887" y="53773"/>
                        <a:pt x="323016" y="62644"/>
                        <a:pt x="312073" y="62644"/>
                      </a:cubicBezTo>
                      <a:lnTo>
                        <a:pt x="285019" y="62644"/>
                      </a:lnTo>
                      <a:lnTo>
                        <a:pt x="285019" y="72678"/>
                      </a:lnTo>
                      <a:cubicBezTo>
                        <a:pt x="307717" y="76317"/>
                        <a:pt x="329783" y="83160"/>
                        <a:pt x="350557" y="93000"/>
                      </a:cubicBezTo>
                      <a:cubicBezTo>
                        <a:pt x="351202" y="91461"/>
                        <a:pt x="352104" y="90044"/>
                        <a:pt x="353225" y="88808"/>
                      </a:cubicBezTo>
                      <a:cubicBezTo>
                        <a:pt x="360325" y="80491"/>
                        <a:pt x="372809" y="79470"/>
                        <a:pt x="381167" y="86522"/>
                      </a:cubicBezTo>
                      <a:lnTo>
                        <a:pt x="431718" y="129199"/>
                      </a:lnTo>
                      <a:cubicBezTo>
                        <a:pt x="440075" y="136262"/>
                        <a:pt x="441153" y="148750"/>
                        <a:pt x="434132" y="157142"/>
                      </a:cubicBezTo>
                      <a:lnTo>
                        <a:pt x="433752" y="157523"/>
                      </a:lnTo>
                      <a:cubicBezTo>
                        <a:pt x="470753" y="201654"/>
                        <a:pt x="490992" y="257427"/>
                        <a:pt x="490906" y="315018"/>
                      </a:cubicBezTo>
                      <a:close/>
                    </a:path>
                  </a:pathLst>
                </a:custGeom>
                <a:solidFill>
                  <a:schemeClr val="accent4"/>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4" name="Vrije vorm 23">
                  <a:extLst>
                    <a:ext uri="{FF2B5EF4-FFF2-40B4-BE49-F238E27FC236}">
                      <a16:creationId xmlns:a16="http://schemas.microsoft.com/office/drawing/2014/main" id="{2BBDFB51-2E80-0608-6A7B-447519BFA3AC}"/>
                    </a:ext>
                  </a:extLst>
                </p:cNvPr>
                <p:cNvSpPr/>
                <p:nvPr/>
              </p:nvSpPr>
              <p:spPr>
                <a:xfrm>
                  <a:off x="8620691" y="2075773"/>
                  <a:ext cx="436793" cy="43679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5" name="Vrije vorm 24">
                  <a:extLst>
                    <a:ext uri="{FF2B5EF4-FFF2-40B4-BE49-F238E27FC236}">
                      <a16:creationId xmlns:a16="http://schemas.microsoft.com/office/drawing/2014/main" id="{D21DA741-1D6C-5835-518A-8714BCE7271B}"/>
                    </a:ext>
                  </a:extLst>
                </p:cNvPr>
                <p:cNvSpPr/>
                <p:nvPr/>
              </p:nvSpPr>
              <p:spPr>
                <a:xfrm>
                  <a:off x="8652139" y="2107220"/>
                  <a:ext cx="373897" cy="373897"/>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4">
                    <a:lumMod val="20000"/>
                    <a:lumOff val="80000"/>
                  </a:scheme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6" name="Vrije vorm 25">
                  <a:extLst>
                    <a:ext uri="{FF2B5EF4-FFF2-40B4-BE49-F238E27FC236}">
                      <a16:creationId xmlns:a16="http://schemas.microsoft.com/office/drawing/2014/main" id="{93FAB45D-CDE7-4EFE-9950-73F659337561}"/>
                    </a:ext>
                  </a:extLst>
                </p:cNvPr>
                <p:cNvSpPr/>
                <p:nvPr/>
              </p:nvSpPr>
              <p:spPr>
                <a:xfrm>
                  <a:off x="8677518" y="2132599"/>
                  <a:ext cx="323140" cy="323140"/>
                </a:xfrm>
                <a:custGeom>
                  <a:avLst/>
                  <a:gdLst>
                    <a:gd name="connsiteX0" fmla="*/ 323183 w 323182"/>
                    <a:gd name="connsiteY0" fmla="*/ 161591 h 323182"/>
                    <a:gd name="connsiteX1" fmla="*/ 161591 w 323182"/>
                    <a:gd name="connsiteY1" fmla="*/ 323183 h 323182"/>
                    <a:gd name="connsiteX2" fmla="*/ 0 w 323182"/>
                    <a:gd name="connsiteY2" fmla="*/ 161591 h 323182"/>
                    <a:gd name="connsiteX3" fmla="*/ 161591 w 323182"/>
                    <a:gd name="connsiteY3" fmla="*/ 0 h 323182"/>
                    <a:gd name="connsiteX4" fmla="*/ 323183 w 323182"/>
                    <a:gd name="connsiteY4" fmla="*/ 161591 h 32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82" h="323182">
                      <a:moveTo>
                        <a:pt x="323183" y="161591"/>
                      </a:moveTo>
                      <a:cubicBezTo>
                        <a:pt x="323183" y="250836"/>
                        <a:pt x="250836" y="323183"/>
                        <a:pt x="161591" y="323183"/>
                      </a:cubicBezTo>
                      <a:cubicBezTo>
                        <a:pt x="72347" y="323183"/>
                        <a:pt x="0" y="250836"/>
                        <a:pt x="0" y="161591"/>
                      </a:cubicBezTo>
                      <a:cubicBezTo>
                        <a:pt x="0" y="72347"/>
                        <a:pt x="72347" y="0"/>
                        <a:pt x="161591" y="0"/>
                      </a:cubicBezTo>
                      <a:cubicBezTo>
                        <a:pt x="250836" y="0"/>
                        <a:pt x="323183" y="72347"/>
                        <a:pt x="323183" y="161591"/>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7" name="Vrije vorm 26">
                  <a:extLst>
                    <a:ext uri="{FF2B5EF4-FFF2-40B4-BE49-F238E27FC236}">
                      <a16:creationId xmlns:a16="http://schemas.microsoft.com/office/drawing/2014/main" id="{4DA06120-5773-43F1-E496-A22B38C9C1C8}"/>
                    </a:ext>
                  </a:extLst>
                </p:cNvPr>
                <p:cNvSpPr/>
                <p:nvPr/>
              </p:nvSpPr>
              <p:spPr>
                <a:xfrm>
                  <a:off x="8748984" y="2214241"/>
                  <a:ext cx="130640" cy="139152"/>
                </a:xfrm>
                <a:custGeom>
                  <a:avLst/>
                  <a:gdLst>
                    <a:gd name="connsiteX0" fmla="*/ 117478 w 130657"/>
                    <a:gd name="connsiteY0" fmla="*/ 9131 h 139170"/>
                    <a:gd name="connsiteX1" fmla="*/ 64076 w 130657"/>
                    <a:gd name="connsiteY1" fmla="*/ 12986 h 139170"/>
                    <a:gd name="connsiteX2" fmla="*/ 64004 w 130657"/>
                    <a:gd name="connsiteY2" fmla="*/ 13068 h 139170"/>
                    <a:gd name="connsiteX3" fmla="*/ 36571 w 130657"/>
                    <a:gd name="connsiteY3" fmla="*/ 44694 h 139170"/>
                    <a:gd name="connsiteX4" fmla="*/ 36444 w 130657"/>
                    <a:gd name="connsiteY4" fmla="*/ 44948 h 139170"/>
                    <a:gd name="connsiteX5" fmla="*/ 9263 w 130657"/>
                    <a:gd name="connsiteY5" fmla="*/ 76320 h 139170"/>
                    <a:gd name="connsiteX6" fmla="*/ 13083 w 130657"/>
                    <a:gd name="connsiteY6" fmla="*/ 129802 h 139170"/>
                    <a:gd name="connsiteX7" fmla="*/ 37841 w 130657"/>
                    <a:gd name="connsiteY7" fmla="*/ 139065 h 139170"/>
                    <a:gd name="connsiteX8" fmla="*/ 40762 w 130657"/>
                    <a:gd name="connsiteY8" fmla="*/ 138938 h 139170"/>
                    <a:gd name="connsiteX9" fmla="*/ 66673 w 130657"/>
                    <a:gd name="connsiteY9" fmla="*/ 125982 h 139170"/>
                    <a:gd name="connsiteX10" fmla="*/ 93981 w 130657"/>
                    <a:gd name="connsiteY10" fmla="*/ 94356 h 139170"/>
                    <a:gd name="connsiteX11" fmla="*/ 121414 w 130657"/>
                    <a:gd name="connsiteY11" fmla="*/ 62730 h 139170"/>
                    <a:gd name="connsiteX12" fmla="*/ 117508 w 130657"/>
                    <a:gd name="connsiteY12" fmla="*/ 9157 h 139170"/>
                    <a:gd name="connsiteX13" fmla="*/ 117478 w 130657"/>
                    <a:gd name="connsiteY13" fmla="*/ 9131 h 139170"/>
                    <a:gd name="connsiteX14" fmla="*/ 60448 w 130657"/>
                    <a:gd name="connsiteY14" fmla="*/ 120521 h 139170"/>
                    <a:gd name="connsiteX15" fmla="*/ 18535 w 130657"/>
                    <a:gd name="connsiteY15" fmla="*/ 123569 h 139170"/>
                    <a:gd name="connsiteX16" fmla="*/ 15487 w 130657"/>
                    <a:gd name="connsiteY16" fmla="*/ 81782 h 139170"/>
                    <a:gd name="connsiteX17" fmla="*/ 40255 w 130657"/>
                    <a:gd name="connsiteY17" fmla="*/ 53204 h 139170"/>
                    <a:gd name="connsiteX18" fmla="*/ 85089 w 130657"/>
                    <a:gd name="connsiteY18" fmla="*/ 92070 h 139170"/>
                    <a:gd name="connsiteX19" fmla="*/ 115064 w 130657"/>
                    <a:gd name="connsiteY19" fmla="*/ 57269 h 139170"/>
                    <a:gd name="connsiteX20" fmla="*/ 90425 w 130657"/>
                    <a:gd name="connsiteY20" fmla="*/ 85719 h 139170"/>
                    <a:gd name="connsiteX21" fmla="*/ 45589 w 130657"/>
                    <a:gd name="connsiteY21" fmla="*/ 46981 h 139170"/>
                    <a:gd name="connsiteX22" fmla="*/ 70229 w 130657"/>
                    <a:gd name="connsiteY22" fmla="*/ 18530 h 139170"/>
                    <a:gd name="connsiteX23" fmla="*/ 92710 w 130657"/>
                    <a:gd name="connsiteY23" fmla="*/ 8242 h 139170"/>
                    <a:gd name="connsiteX24" fmla="*/ 112143 w 130657"/>
                    <a:gd name="connsiteY24" fmla="*/ 15482 h 139170"/>
                    <a:gd name="connsiteX25" fmla="*/ 115233 w 130657"/>
                    <a:gd name="connsiteY25" fmla="*/ 57075 h 139170"/>
                    <a:gd name="connsiteX26" fmla="*/ 115064 w 130657"/>
                    <a:gd name="connsiteY26" fmla="*/ 57269 h 13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657" h="139170">
                      <a:moveTo>
                        <a:pt x="117478" y="9131"/>
                      </a:moveTo>
                      <a:cubicBezTo>
                        <a:pt x="101666" y="-4551"/>
                        <a:pt x="77757" y="-2825"/>
                        <a:pt x="64076" y="12986"/>
                      </a:cubicBezTo>
                      <a:cubicBezTo>
                        <a:pt x="64052" y="13013"/>
                        <a:pt x="64028" y="13041"/>
                        <a:pt x="64004" y="13068"/>
                      </a:cubicBezTo>
                      <a:lnTo>
                        <a:pt x="36571" y="44694"/>
                      </a:lnTo>
                      <a:cubicBezTo>
                        <a:pt x="36571" y="44821"/>
                        <a:pt x="36444" y="44821"/>
                        <a:pt x="36444" y="44948"/>
                      </a:cubicBezTo>
                      <a:lnTo>
                        <a:pt x="9263" y="76320"/>
                      </a:lnTo>
                      <a:cubicBezTo>
                        <a:pt x="-4450" y="92144"/>
                        <a:pt x="-2740" y="116088"/>
                        <a:pt x="13083" y="129802"/>
                      </a:cubicBezTo>
                      <a:cubicBezTo>
                        <a:pt x="19958" y="135760"/>
                        <a:pt x="28745" y="139047"/>
                        <a:pt x="37841" y="139065"/>
                      </a:cubicBezTo>
                      <a:cubicBezTo>
                        <a:pt x="38816" y="139086"/>
                        <a:pt x="39792" y="139043"/>
                        <a:pt x="40762" y="138938"/>
                      </a:cubicBezTo>
                      <a:cubicBezTo>
                        <a:pt x="50789" y="138275"/>
                        <a:pt x="60127" y="133606"/>
                        <a:pt x="66673" y="125982"/>
                      </a:cubicBezTo>
                      <a:lnTo>
                        <a:pt x="93981" y="94356"/>
                      </a:lnTo>
                      <a:lnTo>
                        <a:pt x="121414" y="62730"/>
                      </a:lnTo>
                      <a:cubicBezTo>
                        <a:pt x="135129" y="46858"/>
                        <a:pt x="133380" y="22872"/>
                        <a:pt x="117508" y="9157"/>
                      </a:cubicBezTo>
                      <a:cubicBezTo>
                        <a:pt x="117498" y="9148"/>
                        <a:pt x="117488" y="9140"/>
                        <a:pt x="117478" y="9131"/>
                      </a:cubicBezTo>
                      <a:close/>
                      <a:moveTo>
                        <a:pt x="60448" y="120521"/>
                      </a:moveTo>
                      <a:cubicBezTo>
                        <a:pt x="49688" y="132881"/>
                        <a:pt x="30970" y="134243"/>
                        <a:pt x="18535" y="123569"/>
                      </a:cubicBezTo>
                      <a:cubicBezTo>
                        <a:pt x="6183" y="112857"/>
                        <a:pt x="4821" y="94173"/>
                        <a:pt x="15487" y="81782"/>
                      </a:cubicBezTo>
                      <a:lnTo>
                        <a:pt x="40255" y="53204"/>
                      </a:lnTo>
                      <a:lnTo>
                        <a:pt x="85089" y="92070"/>
                      </a:lnTo>
                      <a:close/>
                      <a:moveTo>
                        <a:pt x="115064" y="57269"/>
                      </a:moveTo>
                      <a:lnTo>
                        <a:pt x="90425" y="85719"/>
                      </a:lnTo>
                      <a:lnTo>
                        <a:pt x="45589" y="46981"/>
                      </a:lnTo>
                      <a:lnTo>
                        <a:pt x="70229" y="18530"/>
                      </a:lnTo>
                      <a:cubicBezTo>
                        <a:pt x="75837" y="11952"/>
                        <a:pt x="84065" y="8186"/>
                        <a:pt x="92710" y="8242"/>
                      </a:cubicBezTo>
                      <a:cubicBezTo>
                        <a:pt x="99846" y="8249"/>
                        <a:pt x="106742" y="10818"/>
                        <a:pt x="112143" y="15482"/>
                      </a:cubicBezTo>
                      <a:cubicBezTo>
                        <a:pt x="124482" y="26114"/>
                        <a:pt x="125865" y="44737"/>
                        <a:pt x="115233" y="57075"/>
                      </a:cubicBezTo>
                      <a:cubicBezTo>
                        <a:pt x="115177" y="57140"/>
                        <a:pt x="115121" y="57204"/>
                        <a:pt x="115064" y="57269"/>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8" name="Vrije vorm 27">
                  <a:extLst>
                    <a:ext uri="{FF2B5EF4-FFF2-40B4-BE49-F238E27FC236}">
                      <a16:creationId xmlns:a16="http://schemas.microsoft.com/office/drawing/2014/main" id="{9AAE5F5D-6ACF-FE8F-0F18-DB0CA528B892}"/>
                    </a:ext>
                  </a:extLst>
                </p:cNvPr>
                <p:cNvSpPr/>
                <p:nvPr/>
              </p:nvSpPr>
              <p:spPr>
                <a:xfrm>
                  <a:off x="8803971" y="2258758"/>
                  <a:ext cx="136793" cy="136792"/>
                </a:xfrm>
                <a:custGeom>
                  <a:avLst/>
                  <a:gdLst>
                    <a:gd name="connsiteX0" fmla="*/ 136811 w 136811"/>
                    <a:gd name="connsiteY0" fmla="*/ 68405 h 136810"/>
                    <a:gd name="connsiteX1" fmla="*/ 68405 w 136811"/>
                    <a:gd name="connsiteY1" fmla="*/ 136811 h 136810"/>
                    <a:gd name="connsiteX2" fmla="*/ 0 w 136811"/>
                    <a:gd name="connsiteY2" fmla="*/ 68405 h 136810"/>
                    <a:gd name="connsiteX3" fmla="*/ 68405 w 136811"/>
                    <a:gd name="connsiteY3" fmla="*/ 0 h 136810"/>
                    <a:gd name="connsiteX4" fmla="*/ 136811 w 136811"/>
                    <a:gd name="connsiteY4" fmla="*/ 68405 h 136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811" h="136810">
                      <a:moveTo>
                        <a:pt x="136811" y="68405"/>
                      </a:moveTo>
                      <a:cubicBezTo>
                        <a:pt x="136811" y="106185"/>
                        <a:pt x="106185" y="136811"/>
                        <a:pt x="68405" y="136811"/>
                      </a:cubicBezTo>
                      <a:cubicBezTo>
                        <a:pt x="30626" y="136811"/>
                        <a:pt x="0" y="106185"/>
                        <a:pt x="0" y="68405"/>
                      </a:cubicBezTo>
                      <a:cubicBezTo>
                        <a:pt x="0" y="30626"/>
                        <a:pt x="30626" y="0"/>
                        <a:pt x="68405" y="0"/>
                      </a:cubicBezTo>
                      <a:cubicBezTo>
                        <a:pt x="106184" y="0"/>
                        <a:pt x="136811" y="30626"/>
                        <a:pt x="136811" y="68405"/>
                      </a:cubicBezTo>
                      <a:close/>
                    </a:path>
                  </a:pathLst>
                </a:custGeom>
                <a:solidFill>
                  <a:srgbClr val="82CCD5"/>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30" name="Vrije vorm 29">
                  <a:extLst>
                    <a:ext uri="{FF2B5EF4-FFF2-40B4-BE49-F238E27FC236}">
                      <a16:creationId xmlns:a16="http://schemas.microsoft.com/office/drawing/2014/main" id="{0E6B87C8-8CDA-3C3B-C383-8C1FFDFB834E}"/>
                    </a:ext>
                  </a:extLst>
                </p:cNvPr>
                <p:cNvSpPr/>
                <p:nvPr/>
              </p:nvSpPr>
              <p:spPr>
                <a:xfrm>
                  <a:off x="8856845" y="2292334"/>
                  <a:ext cx="58836" cy="67587"/>
                </a:xfrm>
                <a:custGeom>
                  <a:avLst/>
                  <a:gdLst>
                    <a:gd name="connsiteX0" fmla="*/ 0 w 58844"/>
                    <a:gd name="connsiteY0" fmla="*/ 0 h 67596"/>
                    <a:gd name="connsiteX1" fmla="*/ 571 w 58844"/>
                    <a:gd name="connsiteY1" fmla="*/ 67596 h 67596"/>
                    <a:gd name="connsiteX2" fmla="*/ 58845 w 58844"/>
                    <a:gd name="connsiteY2" fmla="*/ 33303 h 67596"/>
                    <a:gd name="connsiteX3" fmla="*/ 0 w 58844"/>
                    <a:gd name="connsiteY3" fmla="*/ 0 h 67596"/>
                  </a:gdLst>
                  <a:ahLst/>
                  <a:cxnLst>
                    <a:cxn ang="0">
                      <a:pos x="connsiteX0" y="connsiteY0"/>
                    </a:cxn>
                    <a:cxn ang="0">
                      <a:pos x="connsiteX1" y="connsiteY1"/>
                    </a:cxn>
                    <a:cxn ang="0">
                      <a:pos x="connsiteX2" y="connsiteY2"/>
                    </a:cxn>
                    <a:cxn ang="0">
                      <a:pos x="connsiteX3" y="connsiteY3"/>
                    </a:cxn>
                  </a:cxnLst>
                  <a:rect l="l" t="t" r="r" b="b"/>
                  <a:pathLst>
                    <a:path w="58844" h="67596">
                      <a:moveTo>
                        <a:pt x="0" y="0"/>
                      </a:moveTo>
                      <a:lnTo>
                        <a:pt x="571" y="67596"/>
                      </a:lnTo>
                      <a:lnTo>
                        <a:pt x="58845" y="33303"/>
                      </a:lnTo>
                      <a:lnTo>
                        <a:pt x="0" y="0"/>
                      </a:ln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sp>
            <p:nvSpPr>
              <p:cNvPr id="913" name="Tekstvak 912">
                <a:extLst>
                  <a:ext uri="{FF2B5EF4-FFF2-40B4-BE49-F238E27FC236}">
                    <a16:creationId xmlns:a16="http://schemas.microsoft.com/office/drawing/2014/main" id="{86DD2B2A-33DA-523C-B95A-117BC19C9FB7}"/>
                  </a:ext>
                </a:extLst>
              </p:cNvPr>
              <p:cNvSpPr txBox="1"/>
              <p:nvPr/>
            </p:nvSpPr>
            <p:spPr>
              <a:xfrm>
                <a:off x="9147076" y="2173722"/>
                <a:ext cx="1879600" cy="207749"/>
              </a:xfrm>
              <a:prstGeom prst="rect">
                <a:avLst/>
              </a:prstGeom>
              <a:noFill/>
            </p:spPr>
            <p:txBody>
              <a:bodyPr wrap="square" lIns="0" tIns="0" rIns="0" bIns="0" rtlCol="0">
                <a:spAutoFit/>
              </a:bodyPr>
              <a:lstStyle/>
              <a:p>
                <a:r>
                  <a:rPr lang="nl-NL" sz="1350">
                    <a:solidFill>
                      <a:schemeClr val="tx2"/>
                    </a:solidFill>
                  </a:rPr>
                  <a:t>Toedienafspraken</a:t>
                </a:r>
              </a:p>
            </p:txBody>
          </p:sp>
        </p:grpSp>
      </p:grpSp>
      <p:grpSp>
        <p:nvGrpSpPr>
          <p:cNvPr id="941" name="Groep 940">
            <a:extLst>
              <a:ext uri="{FF2B5EF4-FFF2-40B4-BE49-F238E27FC236}">
                <a16:creationId xmlns:a16="http://schemas.microsoft.com/office/drawing/2014/main" id="{572A5C21-98F8-6CA2-33C7-0F019ECE1CDA}"/>
              </a:ext>
            </a:extLst>
          </p:cNvPr>
          <p:cNvGrpSpPr/>
          <p:nvPr/>
        </p:nvGrpSpPr>
        <p:grpSpPr>
          <a:xfrm>
            <a:off x="6577145" y="3380400"/>
            <a:ext cx="4449531" cy="560429"/>
            <a:chOff x="6577145" y="3451650"/>
            <a:chExt cx="4449531" cy="560429"/>
          </a:xfrm>
        </p:grpSpPr>
        <p:sp>
          <p:nvSpPr>
            <p:cNvPr id="1123" name="Vrije vorm 1122">
              <a:extLst>
                <a:ext uri="{FF2B5EF4-FFF2-40B4-BE49-F238E27FC236}">
                  <a16:creationId xmlns:a16="http://schemas.microsoft.com/office/drawing/2014/main" id="{EB6D68A1-0C17-4E40-4379-79648BE71644}"/>
                </a:ext>
              </a:extLst>
            </p:cNvPr>
            <p:cNvSpPr/>
            <p:nvPr/>
          </p:nvSpPr>
          <p:spPr>
            <a:xfrm>
              <a:off x="6577145" y="3757948"/>
              <a:ext cx="2088000" cy="12699"/>
            </a:xfrm>
            <a:custGeom>
              <a:avLst/>
              <a:gdLst>
                <a:gd name="connsiteX0" fmla="*/ 3021199 w 3027549"/>
                <a:gd name="connsiteY0" fmla="*/ 12601 h 12701"/>
                <a:gd name="connsiteX1" fmla="*/ 3008497 w 3027549"/>
                <a:gd name="connsiteY1" fmla="*/ 12601 h 12701"/>
                <a:gd name="connsiteX2" fmla="*/ 3002147 w 3027549"/>
                <a:gd name="connsiteY2" fmla="*/ 6250 h 12701"/>
                <a:gd name="connsiteX3" fmla="*/ 3008497 w 3027549"/>
                <a:gd name="connsiteY3" fmla="*/ -100 h 12701"/>
                <a:gd name="connsiteX4" fmla="*/ 3021199 w 3027549"/>
                <a:gd name="connsiteY4" fmla="*/ -100 h 12701"/>
                <a:gd name="connsiteX5" fmla="*/ 3027549 w 3027549"/>
                <a:gd name="connsiteY5" fmla="*/ 6250 h 12701"/>
                <a:gd name="connsiteX6" fmla="*/ 3021199 w 3027549"/>
                <a:gd name="connsiteY6" fmla="*/ 12601 h 12701"/>
                <a:gd name="connsiteX7" fmla="*/ 2983095 w 3027549"/>
                <a:gd name="connsiteY7" fmla="*/ 12601 h 12701"/>
                <a:gd name="connsiteX8" fmla="*/ 2970394 w 3027549"/>
                <a:gd name="connsiteY8" fmla="*/ 12601 h 12701"/>
                <a:gd name="connsiteX9" fmla="*/ 2964043 w 3027549"/>
                <a:gd name="connsiteY9" fmla="*/ 6250 h 12701"/>
                <a:gd name="connsiteX10" fmla="*/ 2970394 w 3027549"/>
                <a:gd name="connsiteY10" fmla="*/ -100 h 12701"/>
                <a:gd name="connsiteX11" fmla="*/ 2983095 w 3027549"/>
                <a:gd name="connsiteY11" fmla="*/ -100 h 12701"/>
                <a:gd name="connsiteX12" fmla="*/ 2989445 w 3027549"/>
                <a:gd name="connsiteY12" fmla="*/ 6250 h 12701"/>
                <a:gd name="connsiteX13" fmla="*/ 2983095 w 3027549"/>
                <a:gd name="connsiteY13" fmla="*/ 12601 h 12701"/>
                <a:gd name="connsiteX14" fmla="*/ 2944991 w 3027549"/>
                <a:gd name="connsiteY14" fmla="*/ 12601 h 12701"/>
                <a:gd name="connsiteX15" fmla="*/ 2932290 w 3027549"/>
                <a:gd name="connsiteY15" fmla="*/ 12601 h 12701"/>
                <a:gd name="connsiteX16" fmla="*/ 2925939 w 3027549"/>
                <a:gd name="connsiteY16" fmla="*/ 6250 h 12701"/>
                <a:gd name="connsiteX17" fmla="*/ 2932290 w 3027549"/>
                <a:gd name="connsiteY17" fmla="*/ -100 h 12701"/>
                <a:gd name="connsiteX18" fmla="*/ 2944991 w 3027549"/>
                <a:gd name="connsiteY18" fmla="*/ -100 h 12701"/>
                <a:gd name="connsiteX19" fmla="*/ 2951342 w 3027549"/>
                <a:gd name="connsiteY19" fmla="*/ 6250 h 12701"/>
                <a:gd name="connsiteX20" fmla="*/ 2944991 w 3027549"/>
                <a:gd name="connsiteY20" fmla="*/ 12601 h 12701"/>
                <a:gd name="connsiteX21" fmla="*/ 2906887 w 3027549"/>
                <a:gd name="connsiteY21" fmla="*/ 12601 h 12701"/>
                <a:gd name="connsiteX22" fmla="*/ 2894186 w 3027549"/>
                <a:gd name="connsiteY22" fmla="*/ 12601 h 12701"/>
                <a:gd name="connsiteX23" fmla="*/ 2887835 w 3027549"/>
                <a:gd name="connsiteY23" fmla="*/ 6250 h 12701"/>
                <a:gd name="connsiteX24" fmla="*/ 2894186 w 3027549"/>
                <a:gd name="connsiteY24" fmla="*/ -100 h 12701"/>
                <a:gd name="connsiteX25" fmla="*/ 2906887 w 3027549"/>
                <a:gd name="connsiteY25" fmla="*/ -100 h 12701"/>
                <a:gd name="connsiteX26" fmla="*/ 2913238 w 3027549"/>
                <a:gd name="connsiteY26" fmla="*/ 6250 h 12701"/>
                <a:gd name="connsiteX27" fmla="*/ 2906887 w 3027549"/>
                <a:gd name="connsiteY27" fmla="*/ 12601 h 12701"/>
                <a:gd name="connsiteX28" fmla="*/ 2868784 w 3027549"/>
                <a:gd name="connsiteY28" fmla="*/ 12601 h 12701"/>
                <a:gd name="connsiteX29" fmla="*/ 2856082 w 3027549"/>
                <a:gd name="connsiteY29" fmla="*/ 12601 h 12701"/>
                <a:gd name="connsiteX30" fmla="*/ 2849732 w 3027549"/>
                <a:gd name="connsiteY30" fmla="*/ 6250 h 12701"/>
                <a:gd name="connsiteX31" fmla="*/ 2856082 w 3027549"/>
                <a:gd name="connsiteY31" fmla="*/ -100 h 12701"/>
                <a:gd name="connsiteX32" fmla="*/ 2868784 w 3027549"/>
                <a:gd name="connsiteY32" fmla="*/ -100 h 12701"/>
                <a:gd name="connsiteX33" fmla="*/ 2875134 w 3027549"/>
                <a:gd name="connsiteY33" fmla="*/ 6250 h 12701"/>
                <a:gd name="connsiteX34" fmla="*/ 2868784 w 3027549"/>
                <a:gd name="connsiteY34" fmla="*/ 12601 h 12701"/>
                <a:gd name="connsiteX35" fmla="*/ 2830680 w 3027549"/>
                <a:gd name="connsiteY35" fmla="*/ 12601 h 12701"/>
                <a:gd name="connsiteX36" fmla="*/ 2817979 w 3027549"/>
                <a:gd name="connsiteY36" fmla="*/ 12601 h 12701"/>
                <a:gd name="connsiteX37" fmla="*/ 2811628 w 3027549"/>
                <a:gd name="connsiteY37" fmla="*/ 6250 h 12701"/>
                <a:gd name="connsiteX38" fmla="*/ 2817979 w 3027549"/>
                <a:gd name="connsiteY38" fmla="*/ -100 h 12701"/>
                <a:gd name="connsiteX39" fmla="*/ 2830680 w 3027549"/>
                <a:gd name="connsiteY39" fmla="*/ -100 h 12701"/>
                <a:gd name="connsiteX40" fmla="*/ 2837030 w 3027549"/>
                <a:gd name="connsiteY40" fmla="*/ 6250 h 12701"/>
                <a:gd name="connsiteX41" fmla="*/ 2830680 w 3027549"/>
                <a:gd name="connsiteY41" fmla="*/ 12601 h 12701"/>
                <a:gd name="connsiteX42" fmla="*/ 2792576 w 3027549"/>
                <a:gd name="connsiteY42" fmla="*/ 12601 h 12701"/>
                <a:gd name="connsiteX43" fmla="*/ 2779875 w 3027549"/>
                <a:gd name="connsiteY43" fmla="*/ 12601 h 12701"/>
                <a:gd name="connsiteX44" fmla="*/ 2773524 w 3027549"/>
                <a:gd name="connsiteY44" fmla="*/ 6250 h 12701"/>
                <a:gd name="connsiteX45" fmla="*/ 2779875 w 3027549"/>
                <a:gd name="connsiteY45" fmla="*/ -100 h 12701"/>
                <a:gd name="connsiteX46" fmla="*/ 2792576 w 3027549"/>
                <a:gd name="connsiteY46" fmla="*/ -100 h 12701"/>
                <a:gd name="connsiteX47" fmla="*/ 2798927 w 3027549"/>
                <a:gd name="connsiteY47" fmla="*/ 6250 h 12701"/>
                <a:gd name="connsiteX48" fmla="*/ 2792576 w 3027549"/>
                <a:gd name="connsiteY48" fmla="*/ 12601 h 12701"/>
                <a:gd name="connsiteX49" fmla="*/ 2754472 w 3027549"/>
                <a:gd name="connsiteY49" fmla="*/ 12601 h 12701"/>
                <a:gd name="connsiteX50" fmla="*/ 2741771 w 3027549"/>
                <a:gd name="connsiteY50" fmla="*/ 12601 h 12701"/>
                <a:gd name="connsiteX51" fmla="*/ 2735420 w 3027549"/>
                <a:gd name="connsiteY51" fmla="*/ 6250 h 12701"/>
                <a:gd name="connsiteX52" fmla="*/ 2741771 w 3027549"/>
                <a:gd name="connsiteY52" fmla="*/ -100 h 12701"/>
                <a:gd name="connsiteX53" fmla="*/ 2754472 w 3027549"/>
                <a:gd name="connsiteY53" fmla="*/ -100 h 12701"/>
                <a:gd name="connsiteX54" fmla="*/ 2760823 w 3027549"/>
                <a:gd name="connsiteY54" fmla="*/ 6250 h 12701"/>
                <a:gd name="connsiteX55" fmla="*/ 2754472 w 3027549"/>
                <a:gd name="connsiteY55" fmla="*/ 12601 h 12701"/>
                <a:gd name="connsiteX56" fmla="*/ 2716369 w 3027549"/>
                <a:gd name="connsiteY56" fmla="*/ 12601 h 12701"/>
                <a:gd name="connsiteX57" fmla="*/ 2703667 w 3027549"/>
                <a:gd name="connsiteY57" fmla="*/ 12601 h 12701"/>
                <a:gd name="connsiteX58" fmla="*/ 2697317 w 3027549"/>
                <a:gd name="connsiteY58" fmla="*/ 6250 h 12701"/>
                <a:gd name="connsiteX59" fmla="*/ 2703667 w 3027549"/>
                <a:gd name="connsiteY59" fmla="*/ -100 h 12701"/>
                <a:gd name="connsiteX60" fmla="*/ 2716369 w 3027549"/>
                <a:gd name="connsiteY60" fmla="*/ -100 h 12701"/>
                <a:gd name="connsiteX61" fmla="*/ 2722719 w 3027549"/>
                <a:gd name="connsiteY61" fmla="*/ 6250 h 12701"/>
                <a:gd name="connsiteX62" fmla="*/ 2716369 w 3027549"/>
                <a:gd name="connsiteY62" fmla="*/ 12601 h 12701"/>
                <a:gd name="connsiteX63" fmla="*/ 2678265 w 3027549"/>
                <a:gd name="connsiteY63" fmla="*/ 12601 h 12701"/>
                <a:gd name="connsiteX64" fmla="*/ 2665564 w 3027549"/>
                <a:gd name="connsiteY64" fmla="*/ 12601 h 12701"/>
                <a:gd name="connsiteX65" fmla="*/ 2659213 w 3027549"/>
                <a:gd name="connsiteY65" fmla="*/ 6250 h 12701"/>
                <a:gd name="connsiteX66" fmla="*/ 2665564 w 3027549"/>
                <a:gd name="connsiteY66" fmla="*/ -100 h 12701"/>
                <a:gd name="connsiteX67" fmla="*/ 2678265 w 3027549"/>
                <a:gd name="connsiteY67" fmla="*/ -100 h 12701"/>
                <a:gd name="connsiteX68" fmla="*/ 2684615 w 3027549"/>
                <a:gd name="connsiteY68" fmla="*/ 6250 h 12701"/>
                <a:gd name="connsiteX69" fmla="*/ 2678265 w 3027549"/>
                <a:gd name="connsiteY69" fmla="*/ 12601 h 12701"/>
                <a:gd name="connsiteX70" fmla="*/ 2640161 w 3027549"/>
                <a:gd name="connsiteY70" fmla="*/ 12601 h 12701"/>
                <a:gd name="connsiteX71" fmla="*/ 2627460 w 3027549"/>
                <a:gd name="connsiteY71" fmla="*/ 12601 h 12701"/>
                <a:gd name="connsiteX72" fmla="*/ 2621109 w 3027549"/>
                <a:gd name="connsiteY72" fmla="*/ 6250 h 12701"/>
                <a:gd name="connsiteX73" fmla="*/ 2627460 w 3027549"/>
                <a:gd name="connsiteY73" fmla="*/ -100 h 12701"/>
                <a:gd name="connsiteX74" fmla="*/ 2640161 w 3027549"/>
                <a:gd name="connsiteY74" fmla="*/ -100 h 12701"/>
                <a:gd name="connsiteX75" fmla="*/ 2646512 w 3027549"/>
                <a:gd name="connsiteY75" fmla="*/ 6250 h 12701"/>
                <a:gd name="connsiteX76" fmla="*/ 2640161 w 3027549"/>
                <a:gd name="connsiteY76" fmla="*/ 12601 h 12701"/>
                <a:gd name="connsiteX77" fmla="*/ 2602057 w 3027549"/>
                <a:gd name="connsiteY77" fmla="*/ 12601 h 12701"/>
                <a:gd name="connsiteX78" fmla="*/ 2589356 w 3027549"/>
                <a:gd name="connsiteY78" fmla="*/ 12601 h 12701"/>
                <a:gd name="connsiteX79" fmla="*/ 2583005 w 3027549"/>
                <a:gd name="connsiteY79" fmla="*/ 6250 h 12701"/>
                <a:gd name="connsiteX80" fmla="*/ 2589356 w 3027549"/>
                <a:gd name="connsiteY80" fmla="*/ -100 h 12701"/>
                <a:gd name="connsiteX81" fmla="*/ 2602057 w 3027549"/>
                <a:gd name="connsiteY81" fmla="*/ -100 h 12701"/>
                <a:gd name="connsiteX82" fmla="*/ 2608408 w 3027549"/>
                <a:gd name="connsiteY82" fmla="*/ 6250 h 12701"/>
                <a:gd name="connsiteX83" fmla="*/ 2602057 w 3027549"/>
                <a:gd name="connsiteY83" fmla="*/ 12601 h 12701"/>
                <a:gd name="connsiteX84" fmla="*/ 2563954 w 3027549"/>
                <a:gd name="connsiteY84" fmla="*/ 12601 h 12701"/>
                <a:gd name="connsiteX85" fmla="*/ 2551252 w 3027549"/>
                <a:gd name="connsiteY85" fmla="*/ 12601 h 12701"/>
                <a:gd name="connsiteX86" fmla="*/ 2544902 w 3027549"/>
                <a:gd name="connsiteY86" fmla="*/ 6250 h 12701"/>
                <a:gd name="connsiteX87" fmla="*/ 2551252 w 3027549"/>
                <a:gd name="connsiteY87" fmla="*/ -100 h 12701"/>
                <a:gd name="connsiteX88" fmla="*/ 2563954 w 3027549"/>
                <a:gd name="connsiteY88" fmla="*/ -100 h 12701"/>
                <a:gd name="connsiteX89" fmla="*/ 2570304 w 3027549"/>
                <a:gd name="connsiteY89" fmla="*/ 6250 h 12701"/>
                <a:gd name="connsiteX90" fmla="*/ 2563954 w 3027549"/>
                <a:gd name="connsiteY90" fmla="*/ 12601 h 12701"/>
                <a:gd name="connsiteX91" fmla="*/ 2525850 w 3027549"/>
                <a:gd name="connsiteY91" fmla="*/ 12601 h 12701"/>
                <a:gd name="connsiteX92" fmla="*/ 2513149 w 3027549"/>
                <a:gd name="connsiteY92" fmla="*/ 12601 h 12701"/>
                <a:gd name="connsiteX93" fmla="*/ 2506798 w 3027549"/>
                <a:gd name="connsiteY93" fmla="*/ 6250 h 12701"/>
                <a:gd name="connsiteX94" fmla="*/ 2513149 w 3027549"/>
                <a:gd name="connsiteY94" fmla="*/ -100 h 12701"/>
                <a:gd name="connsiteX95" fmla="*/ 2525850 w 3027549"/>
                <a:gd name="connsiteY95" fmla="*/ -100 h 12701"/>
                <a:gd name="connsiteX96" fmla="*/ 2532200 w 3027549"/>
                <a:gd name="connsiteY96" fmla="*/ 6250 h 12701"/>
                <a:gd name="connsiteX97" fmla="*/ 2525850 w 3027549"/>
                <a:gd name="connsiteY97" fmla="*/ 12601 h 12701"/>
                <a:gd name="connsiteX98" fmla="*/ 2487746 w 3027549"/>
                <a:gd name="connsiteY98" fmla="*/ 12601 h 12701"/>
                <a:gd name="connsiteX99" fmla="*/ 2475045 w 3027549"/>
                <a:gd name="connsiteY99" fmla="*/ 12601 h 12701"/>
                <a:gd name="connsiteX100" fmla="*/ 2468694 w 3027549"/>
                <a:gd name="connsiteY100" fmla="*/ 6250 h 12701"/>
                <a:gd name="connsiteX101" fmla="*/ 2475045 w 3027549"/>
                <a:gd name="connsiteY101" fmla="*/ -100 h 12701"/>
                <a:gd name="connsiteX102" fmla="*/ 2487746 w 3027549"/>
                <a:gd name="connsiteY102" fmla="*/ -100 h 12701"/>
                <a:gd name="connsiteX103" fmla="*/ 2494097 w 3027549"/>
                <a:gd name="connsiteY103" fmla="*/ 6250 h 12701"/>
                <a:gd name="connsiteX104" fmla="*/ 2487746 w 3027549"/>
                <a:gd name="connsiteY104" fmla="*/ 12601 h 12701"/>
                <a:gd name="connsiteX105" fmla="*/ 2449642 w 3027549"/>
                <a:gd name="connsiteY105" fmla="*/ 12601 h 12701"/>
                <a:gd name="connsiteX106" fmla="*/ 2436941 w 3027549"/>
                <a:gd name="connsiteY106" fmla="*/ 12601 h 12701"/>
                <a:gd name="connsiteX107" fmla="*/ 2430590 w 3027549"/>
                <a:gd name="connsiteY107" fmla="*/ 6250 h 12701"/>
                <a:gd name="connsiteX108" fmla="*/ 2436941 w 3027549"/>
                <a:gd name="connsiteY108" fmla="*/ -100 h 12701"/>
                <a:gd name="connsiteX109" fmla="*/ 2449642 w 3027549"/>
                <a:gd name="connsiteY109" fmla="*/ -100 h 12701"/>
                <a:gd name="connsiteX110" fmla="*/ 2455993 w 3027549"/>
                <a:gd name="connsiteY110" fmla="*/ 6250 h 12701"/>
                <a:gd name="connsiteX111" fmla="*/ 2449642 w 3027549"/>
                <a:gd name="connsiteY111" fmla="*/ 12601 h 12701"/>
                <a:gd name="connsiteX112" fmla="*/ 2411539 w 3027549"/>
                <a:gd name="connsiteY112" fmla="*/ 12601 h 12701"/>
                <a:gd name="connsiteX113" fmla="*/ 2398837 w 3027549"/>
                <a:gd name="connsiteY113" fmla="*/ 12601 h 12701"/>
                <a:gd name="connsiteX114" fmla="*/ 2392487 w 3027549"/>
                <a:gd name="connsiteY114" fmla="*/ 6250 h 12701"/>
                <a:gd name="connsiteX115" fmla="*/ 2398837 w 3027549"/>
                <a:gd name="connsiteY115" fmla="*/ -100 h 12701"/>
                <a:gd name="connsiteX116" fmla="*/ 2411539 w 3027549"/>
                <a:gd name="connsiteY116" fmla="*/ -100 h 12701"/>
                <a:gd name="connsiteX117" fmla="*/ 2417889 w 3027549"/>
                <a:gd name="connsiteY117" fmla="*/ 6250 h 12701"/>
                <a:gd name="connsiteX118" fmla="*/ 2411539 w 3027549"/>
                <a:gd name="connsiteY118" fmla="*/ 12601 h 12701"/>
                <a:gd name="connsiteX119" fmla="*/ 2373435 w 3027549"/>
                <a:gd name="connsiteY119" fmla="*/ 12601 h 12701"/>
                <a:gd name="connsiteX120" fmla="*/ 2360734 w 3027549"/>
                <a:gd name="connsiteY120" fmla="*/ 12601 h 12701"/>
                <a:gd name="connsiteX121" fmla="*/ 2354383 w 3027549"/>
                <a:gd name="connsiteY121" fmla="*/ 6250 h 12701"/>
                <a:gd name="connsiteX122" fmla="*/ 2360734 w 3027549"/>
                <a:gd name="connsiteY122" fmla="*/ -100 h 12701"/>
                <a:gd name="connsiteX123" fmla="*/ 2373435 w 3027549"/>
                <a:gd name="connsiteY123" fmla="*/ -100 h 12701"/>
                <a:gd name="connsiteX124" fmla="*/ 2379785 w 3027549"/>
                <a:gd name="connsiteY124" fmla="*/ 6250 h 12701"/>
                <a:gd name="connsiteX125" fmla="*/ 2373435 w 3027549"/>
                <a:gd name="connsiteY125" fmla="*/ 12601 h 12701"/>
                <a:gd name="connsiteX126" fmla="*/ 2335331 w 3027549"/>
                <a:gd name="connsiteY126" fmla="*/ 12601 h 12701"/>
                <a:gd name="connsiteX127" fmla="*/ 2322630 w 3027549"/>
                <a:gd name="connsiteY127" fmla="*/ 12601 h 12701"/>
                <a:gd name="connsiteX128" fmla="*/ 2316279 w 3027549"/>
                <a:gd name="connsiteY128" fmla="*/ 6250 h 12701"/>
                <a:gd name="connsiteX129" fmla="*/ 2322630 w 3027549"/>
                <a:gd name="connsiteY129" fmla="*/ -100 h 12701"/>
                <a:gd name="connsiteX130" fmla="*/ 2335331 w 3027549"/>
                <a:gd name="connsiteY130" fmla="*/ -100 h 12701"/>
                <a:gd name="connsiteX131" fmla="*/ 2341682 w 3027549"/>
                <a:gd name="connsiteY131" fmla="*/ 6250 h 12701"/>
                <a:gd name="connsiteX132" fmla="*/ 2335331 w 3027549"/>
                <a:gd name="connsiteY132" fmla="*/ 12601 h 12701"/>
                <a:gd name="connsiteX133" fmla="*/ 2297227 w 3027549"/>
                <a:gd name="connsiteY133" fmla="*/ 12601 h 12701"/>
                <a:gd name="connsiteX134" fmla="*/ 2284526 w 3027549"/>
                <a:gd name="connsiteY134" fmla="*/ 12601 h 12701"/>
                <a:gd name="connsiteX135" fmla="*/ 2278175 w 3027549"/>
                <a:gd name="connsiteY135" fmla="*/ 6250 h 12701"/>
                <a:gd name="connsiteX136" fmla="*/ 2284526 w 3027549"/>
                <a:gd name="connsiteY136" fmla="*/ -100 h 12701"/>
                <a:gd name="connsiteX137" fmla="*/ 2297227 w 3027549"/>
                <a:gd name="connsiteY137" fmla="*/ -100 h 12701"/>
                <a:gd name="connsiteX138" fmla="*/ 2303578 w 3027549"/>
                <a:gd name="connsiteY138" fmla="*/ 6250 h 12701"/>
                <a:gd name="connsiteX139" fmla="*/ 2297227 w 3027549"/>
                <a:gd name="connsiteY139" fmla="*/ 12601 h 12701"/>
                <a:gd name="connsiteX140" fmla="*/ 2259124 w 3027549"/>
                <a:gd name="connsiteY140" fmla="*/ 12601 h 12701"/>
                <a:gd name="connsiteX141" fmla="*/ 2246422 w 3027549"/>
                <a:gd name="connsiteY141" fmla="*/ 12601 h 12701"/>
                <a:gd name="connsiteX142" fmla="*/ 2240072 w 3027549"/>
                <a:gd name="connsiteY142" fmla="*/ 6250 h 12701"/>
                <a:gd name="connsiteX143" fmla="*/ 2246422 w 3027549"/>
                <a:gd name="connsiteY143" fmla="*/ -100 h 12701"/>
                <a:gd name="connsiteX144" fmla="*/ 2259124 w 3027549"/>
                <a:gd name="connsiteY144" fmla="*/ -100 h 12701"/>
                <a:gd name="connsiteX145" fmla="*/ 2265474 w 3027549"/>
                <a:gd name="connsiteY145" fmla="*/ 6250 h 12701"/>
                <a:gd name="connsiteX146" fmla="*/ 2259124 w 3027549"/>
                <a:gd name="connsiteY146" fmla="*/ 12601 h 12701"/>
                <a:gd name="connsiteX147" fmla="*/ 2221020 w 3027549"/>
                <a:gd name="connsiteY147" fmla="*/ 12601 h 12701"/>
                <a:gd name="connsiteX148" fmla="*/ 2208319 w 3027549"/>
                <a:gd name="connsiteY148" fmla="*/ 12601 h 12701"/>
                <a:gd name="connsiteX149" fmla="*/ 2201968 w 3027549"/>
                <a:gd name="connsiteY149" fmla="*/ 6250 h 12701"/>
                <a:gd name="connsiteX150" fmla="*/ 2208319 w 3027549"/>
                <a:gd name="connsiteY150" fmla="*/ -100 h 12701"/>
                <a:gd name="connsiteX151" fmla="*/ 2221020 w 3027549"/>
                <a:gd name="connsiteY151" fmla="*/ -100 h 12701"/>
                <a:gd name="connsiteX152" fmla="*/ 2227370 w 3027549"/>
                <a:gd name="connsiteY152" fmla="*/ 6250 h 12701"/>
                <a:gd name="connsiteX153" fmla="*/ 2221020 w 3027549"/>
                <a:gd name="connsiteY153" fmla="*/ 12601 h 12701"/>
                <a:gd name="connsiteX154" fmla="*/ 2182916 w 3027549"/>
                <a:gd name="connsiteY154" fmla="*/ 12601 h 12701"/>
                <a:gd name="connsiteX155" fmla="*/ 2170215 w 3027549"/>
                <a:gd name="connsiteY155" fmla="*/ 12601 h 12701"/>
                <a:gd name="connsiteX156" fmla="*/ 2163864 w 3027549"/>
                <a:gd name="connsiteY156" fmla="*/ 6250 h 12701"/>
                <a:gd name="connsiteX157" fmla="*/ 2170215 w 3027549"/>
                <a:gd name="connsiteY157" fmla="*/ -100 h 12701"/>
                <a:gd name="connsiteX158" fmla="*/ 2182916 w 3027549"/>
                <a:gd name="connsiteY158" fmla="*/ -100 h 12701"/>
                <a:gd name="connsiteX159" fmla="*/ 2189267 w 3027549"/>
                <a:gd name="connsiteY159" fmla="*/ 6250 h 12701"/>
                <a:gd name="connsiteX160" fmla="*/ 2182916 w 3027549"/>
                <a:gd name="connsiteY160" fmla="*/ 12601 h 12701"/>
                <a:gd name="connsiteX161" fmla="*/ 2144812 w 3027549"/>
                <a:gd name="connsiteY161" fmla="*/ 12601 h 12701"/>
                <a:gd name="connsiteX162" fmla="*/ 2132111 w 3027549"/>
                <a:gd name="connsiteY162" fmla="*/ 12601 h 12701"/>
                <a:gd name="connsiteX163" fmla="*/ 2125760 w 3027549"/>
                <a:gd name="connsiteY163" fmla="*/ 6250 h 12701"/>
                <a:gd name="connsiteX164" fmla="*/ 2132111 w 3027549"/>
                <a:gd name="connsiteY164" fmla="*/ -100 h 12701"/>
                <a:gd name="connsiteX165" fmla="*/ 2144812 w 3027549"/>
                <a:gd name="connsiteY165" fmla="*/ -100 h 12701"/>
                <a:gd name="connsiteX166" fmla="*/ 2151163 w 3027549"/>
                <a:gd name="connsiteY166" fmla="*/ 6250 h 12701"/>
                <a:gd name="connsiteX167" fmla="*/ 2144812 w 3027549"/>
                <a:gd name="connsiteY167" fmla="*/ 12601 h 12701"/>
                <a:gd name="connsiteX168" fmla="*/ 2106709 w 3027549"/>
                <a:gd name="connsiteY168" fmla="*/ 12601 h 12701"/>
                <a:gd name="connsiteX169" fmla="*/ 2094007 w 3027549"/>
                <a:gd name="connsiteY169" fmla="*/ 12601 h 12701"/>
                <a:gd name="connsiteX170" fmla="*/ 2087657 w 3027549"/>
                <a:gd name="connsiteY170" fmla="*/ 6250 h 12701"/>
                <a:gd name="connsiteX171" fmla="*/ 2094007 w 3027549"/>
                <a:gd name="connsiteY171" fmla="*/ -100 h 12701"/>
                <a:gd name="connsiteX172" fmla="*/ 2106709 w 3027549"/>
                <a:gd name="connsiteY172" fmla="*/ -100 h 12701"/>
                <a:gd name="connsiteX173" fmla="*/ 2113059 w 3027549"/>
                <a:gd name="connsiteY173" fmla="*/ 6250 h 12701"/>
                <a:gd name="connsiteX174" fmla="*/ 2106709 w 3027549"/>
                <a:gd name="connsiteY174" fmla="*/ 12601 h 12701"/>
                <a:gd name="connsiteX175" fmla="*/ 2068605 w 3027549"/>
                <a:gd name="connsiteY175" fmla="*/ 12601 h 12701"/>
                <a:gd name="connsiteX176" fmla="*/ 2055903 w 3027549"/>
                <a:gd name="connsiteY176" fmla="*/ 12601 h 12701"/>
                <a:gd name="connsiteX177" fmla="*/ 2049553 w 3027549"/>
                <a:gd name="connsiteY177" fmla="*/ 6250 h 12701"/>
                <a:gd name="connsiteX178" fmla="*/ 2055903 w 3027549"/>
                <a:gd name="connsiteY178" fmla="*/ -100 h 12701"/>
                <a:gd name="connsiteX179" fmla="*/ 2068605 w 3027549"/>
                <a:gd name="connsiteY179" fmla="*/ -100 h 12701"/>
                <a:gd name="connsiteX180" fmla="*/ 2074955 w 3027549"/>
                <a:gd name="connsiteY180" fmla="*/ 6250 h 12701"/>
                <a:gd name="connsiteX181" fmla="*/ 2068605 w 3027549"/>
                <a:gd name="connsiteY181" fmla="*/ 12601 h 12701"/>
                <a:gd name="connsiteX182" fmla="*/ 2030501 w 3027549"/>
                <a:gd name="connsiteY182" fmla="*/ 12601 h 12701"/>
                <a:gd name="connsiteX183" fmla="*/ 2017800 w 3027549"/>
                <a:gd name="connsiteY183" fmla="*/ 12601 h 12701"/>
                <a:gd name="connsiteX184" fmla="*/ 2011449 w 3027549"/>
                <a:gd name="connsiteY184" fmla="*/ 6250 h 12701"/>
                <a:gd name="connsiteX185" fmla="*/ 2017800 w 3027549"/>
                <a:gd name="connsiteY185" fmla="*/ -100 h 12701"/>
                <a:gd name="connsiteX186" fmla="*/ 2030501 w 3027549"/>
                <a:gd name="connsiteY186" fmla="*/ -100 h 12701"/>
                <a:gd name="connsiteX187" fmla="*/ 2036852 w 3027549"/>
                <a:gd name="connsiteY187" fmla="*/ 6250 h 12701"/>
                <a:gd name="connsiteX188" fmla="*/ 2030501 w 3027549"/>
                <a:gd name="connsiteY188" fmla="*/ 12601 h 12701"/>
                <a:gd name="connsiteX189" fmla="*/ 1992397 w 3027549"/>
                <a:gd name="connsiteY189" fmla="*/ 12601 h 12701"/>
                <a:gd name="connsiteX190" fmla="*/ 1979696 w 3027549"/>
                <a:gd name="connsiteY190" fmla="*/ 12601 h 12701"/>
                <a:gd name="connsiteX191" fmla="*/ 1973345 w 3027549"/>
                <a:gd name="connsiteY191" fmla="*/ 6250 h 12701"/>
                <a:gd name="connsiteX192" fmla="*/ 1979696 w 3027549"/>
                <a:gd name="connsiteY192" fmla="*/ -100 h 12701"/>
                <a:gd name="connsiteX193" fmla="*/ 1992397 w 3027549"/>
                <a:gd name="connsiteY193" fmla="*/ -100 h 12701"/>
                <a:gd name="connsiteX194" fmla="*/ 1998748 w 3027549"/>
                <a:gd name="connsiteY194" fmla="*/ 6250 h 12701"/>
                <a:gd name="connsiteX195" fmla="*/ 1992397 w 3027549"/>
                <a:gd name="connsiteY195" fmla="*/ 12601 h 12701"/>
                <a:gd name="connsiteX196" fmla="*/ 1954293 w 3027549"/>
                <a:gd name="connsiteY196" fmla="*/ 12601 h 12701"/>
                <a:gd name="connsiteX197" fmla="*/ 1941592 w 3027549"/>
                <a:gd name="connsiteY197" fmla="*/ 12601 h 12701"/>
                <a:gd name="connsiteX198" fmla="*/ 1935242 w 3027549"/>
                <a:gd name="connsiteY198" fmla="*/ 6250 h 12701"/>
                <a:gd name="connsiteX199" fmla="*/ 1941592 w 3027549"/>
                <a:gd name="connsiteY199" fmla="*/ -100 h 12701"/>
                <a:gd name="connsiteX200" fmla="*/ 1954293 w 3027549"/>
                <a:gd name="connsiteY200" fmla="*/ -100 h 12701"/>
                <a:gd name="connsiteX201" fmla="*/ 1960644 w 3027549"/>
                <a:gd name="connsiteY201" fmla="*/ 6250 h 12701"/>
                <a:gd name="connsiteX202" fmla="*/ 1954293 w 3027549"/>
                <a:gd name="connsiteY202" fmla="*/ 12601 h 12701"/>
                <a:gd name="connsiteX203" fmla="*/ 1916190 w 3027549"/>
                <a:gd name="connsiteY203" fmla="*/ 12601 h 12701"/>
                <a:gd name="connsiteX204" fmla="*/ 1903488 w 3027549"/>
                <a:gd name="connsiteY204" fmla="*/ 12601 h 12701"/>
                <a:gd name="connsiteX205" fmla="*/ 1897138 w 3027549"/>
                <a:gd name="connsiteY205" fmla="*/ 6250 h 12701"/>
                <a:gd name="connsiteX206" fmla="*/ 1903488 w 3027549"/>
                <a:gd name="connsiteY206" fmla="*/ -100 h 12701"/>
                <a:gd name="connsiteX207" fmla="*/ 1916190 w 3027549"/>
                <a:gd name="connsiteY207" fmla="*/ -100 h 12701"/>
                <a:gd name="connsiteX208" fmla="*/ 1922540 w 3027549"/>
                <a:gd name="connsiteY208" fmla="*/ 6250 h 12701"/>
                <a:gd name="connsiteX209" fmla="*/ 1916190 w 3027549"/>
                <a:gd name="connsiteY209" fmla="*/ 12601 h 12701"/>
                <a:gd name="connsiteX210" fmla="*/ 1878086 w 3027549"/>
                <a:gd name="connsiteY210" fmla="*/ 12601 h 12701"/>
                <a:gd name="connsiteX211" fmla="*/ 1865385 w 3027549"/>
                <a:gd name="connsiteY211" fmla="*/ 12601 h 12701"/>
                <a:gd name="connsiteX212" fmla="*/ 1859034 w 3027549"/>
                <a:gd name="connsiteY212" fmla="*/ 6250 h 12701"/>
                <a:gd name="connsiteX213" fmla="*/ 1865385 w 3027549"/>
                <a:gd name="connsiteY213" fmla="*/ -100 h 12701"/>
                <a:gd name="connsiteX214" fmla="*/ 1878086 w 3027549"/>
                <a:gd name="connsiteY214" fmla="*/ -100 h 12701"/>
                <a:gd name="connsiteX215" fmla="*/ 1884437 w 3027549"/>
                <a:gd name="connsiteY215" fmla="*/ 6250 h 12701"/>
                <a:gd name="connsiteX216" fmla="*/ 1878086 w 3027549"/>
                <a:gd name="connsiteY216" fmla="*/ 12601 h 12701"/>
                <a:gd name="connsiteX217" fmla="*/ 1839982 w 3027549"/>
                <a:gd name="connsiteY217" fmla="*/ 12601 h 12701"/>
                <a:gd name="connsiteX218" fmla="*/ 1827281 w 3027549"/>
                <a:gd name="connsiteY218" fmla="*/ 12601 h 12701"/>
                <a:gd name="connsiteX219" fmla="*/ 1820930 w 3027549"/>
                <a:gd name="connsiteY219" fmla="*/ 6250 h 12701"/>
                <a:gd name="connsiteX220" fmla="*/ 1827281 w 3027549"/>
                <a:gd name="connsiteY220" fmla="*/ -100 h 12701"/>
                <a:gd name="connsiteX221" fmla="*/ 1839982 w 3027549"/>
                <a:gd name="connsiteY221" fmla="*/ -100 h 12701"/>
                <a:gd name="connsiteX222" fmla="*/ 1846333 w 3027549"/>
                <a:gd name="connsiteY222" fmla="*/ 6250 h 12701"/>
                <a:gd name="connsiteX223" fmla="*/ 1839982 w 3027549"/>
                <a:gd name="connsiteY223" fmla="*/ 12601 h 12701"/>
                <a:gd name="connsiteX224" fmla="*/ 1801878 w 3027549"/>
                <a:gd name="connsiteY224" fmla="*/ 12601 h 12701"/>
                <a:gd name="connsiteX225" fmla="*/ 1789177 w 3027549"/>
                <a:gd name="connsiteY225" fmla="*/ 12601 h 12701"/>
                <a:gd name="connsiteX226" fmla="*/ 1782827 w 3027549"/>
                <a:gd name="connsiteY226" fmla="*/ 6250 h 12701"/>
                <a:gd name="connsiteX227" fmla="*/ 1789177 w 3027549"/>
                <a:gd name="connsiteY227" fmla="*/ -100 h 12701"/>
                <a:gd name="connsiteX228" fmla="*/ 1801878 w 3027549"/>
                <a:gd name="connsiteY228" fmla="*/ -100 h 12701"/>
                <a:gd name="connsiteX229" fmla="*/ 1808229 w 3027549"/>
                <a:gd name="connsiteY229" fmla="*/ 6250 h 12701"/>
                <a:gd name="connsiteX230" fmla="*/ 1801878 w 3027549"/>
                <a:gd name="connsiteY230" fmla="*/ 12601 h 12701"/>
                <a:gd name="connsiteX231" fmla="*/ 1763775 w 3027549"/>
                <a:gd name="connsiteY231" fmla="*/ 12601 h 12701"/>
                <a:gd name="connsiteX232" fmla="*/ 1751073 w 3027549"/>
                <a:gd name="connsiteY232" fmla="*/ 12601 h 12701"/>
                <a:gd name="connsiteX233" fmla="*/ 1744723 w 3027549"/>
                <a:gd name="connsiteY233" fmla="*/ 6250 h 12701"/>
                <a:gd name="connsiteX234" fmla="*/ 1751073 w 3027549"/>
                <a:gd name="connsiteY234" fmla="*/ -100 h 12701"/>
                <a:gd name="connsiteX235" fmla="*/ 1763775 w 3027549"/>
                <a:gd name="connsiteY235" fmla="*/ -100 h 12701"/>
                <a:gd name="connsiteX236" fmla="*/ 1770125 w 3027549"/>
                <a:gd name="connsiteY236" fmla="*/ 6250 h 12701"/>
                <a:gd name="connsiteX237" fmla="*/ 1763775 w 3027549"/>
                <a:gd name="connsiteY237" fmla="*/ 12601 h 12701"/>
                <a:gd name="connsiteX238" fmla="*/ 1725671 w 3027549"/>
                <a:gd name="connsiteY238" fmla="*/ 12601 h 12701"/>
                <a:gd name="connsiteX239" fmla="*/ 1712970 w 3027549"/>
                <a:gd name="connsiteY239" fmla="*/ 12601 h 12701"/>
                <a:gd name="connsiteX240" fmla="*/ 1706619 w 3027549"/>
                <a:gd name="connsiteY240" fmla="*/ 6250 h 12701"/>
                <a:gd name="connsiteX241" fmla="*/ 1712970 w 3027549"/>
                <a:gd name="connsiteY241" fmla="*/ -100 h 12701"/>
                <a:gd name="connsiteX242" fmla="*/ 1725671 w 3027549"/>
                <a:gd name="connsiteY242" fmla="*/ -100 h 12701"/>
                <a:gd name="connsiteX243" fmla="*/ 1732022 w 3027549"/>
                <a:gd name="connsiteY243" fmla="*/ 6250 h 12701"/>
                <a:gd name="connsiteX244" fmla="*/ 1725671 w 3027549"/>
                <a:gd name="connsiteY244" fmla="*/ 12601 h 12701"/>
                <a:gd name="connsiteX245" fmla="*/ 1687567 w 3027549"/>
                <a:gd name="connsiteY245" fmla="*/ 12601 h 12701"/>
                <a:gd name="connsiteX246" fmla="*/ 1674866 w 3027549"/>
                <a:gd name="connsiteY246" fmla="*/ 12601 h 12701"/>
                <a:gd name="connsiteX247" fmla="*/ 1668515 w 3027549"/>
                <a:gd name="connsiteY247" fmla="*/ 6250 h 12701"/>
                <a:gd name="connsiteX248" fmla="*/ 1674866 w 3027549"/>
                <a:gd name="connsiteY248" fmla="*/ -100 h 12701"/>
                <a:gd name="connsiteX249" fmla="*/ 1687567 w 3027549"/>
                <a:gd name="connsiteY249" fmla="*/ -100 h 12701"/>
                <a:gd name="connsiteX250" fmla="*/ 1693918 w 3027549"/>
                <a:gd name="connsiteY250" fmla="*/ 6250 h 12701"/>
                <a:gd name="connsiteX251" fmla="*/ 1687567 w 3027549"/>
                <a:gd name="connsiteY251" fmla="*/ 12601 h 12701"/>
                <a:gd name="connsiteX252" fmla="*/ 1649463 w 3027549"/>
                <a:gd name="connsiteY252" fmla="*/ 12601 h 12701"/>
                <a:gd name="connsiteX253" fmla="*/ 1636762 w 3027549"/>
                <a:gd name="connsiteY253" fmla="*/ 12601 h 12701"/>
                <a:gd name="connsiteX254" fmla="*/ 1630412 w 3027549"/>
                <a:gd name="connsiteY254" fmla="*/ 6250 h 12701"/>
                <a:gd name="connsiteX255" fmla="*/ 1636762 w 3027549"/>
                <a:gd name="connsiteY255" fmla="*/ -100 h 12701"/>
                <a:gd name="connsiteX256" fmla="*/ 1649463 w 3027549"/>
                <a:gd name="connsiteY256" fmla="*/ -100 h 12701"/>
                <a:gd name="connsiteX257" fmla="*/ 1655814 w 3027549"/>
                <a:gd name="connsiteY257" fmla="*/ 6250 h 12701"/>
                <a:gd name="connsiteX258" fmla="*/ 1649463 w 3027549"/>
                <a:gd name="connsiteY258" fmla="*/ 12601 h 12701"/>
                <a:gd name="connsiteX259" fmla="*/ 1611360 w 3027549"/>
                <a:gd name="connsiteY259" fmla="*/ 12601 h 12701"/>
                <a:gd name="connsiteX260" fmla="*/ 1598658 w 3027549"/>
                <a:gd name="connsiteY260" fmla="*/ 12601 h 12701"/>
                <a:gd name="connsiteX261" fmla="*/ 1592308 w 3027549"/>
                <a:gd name="connsiteY261" fmla="*/ 6250 h 12701"/>
                <a:gd name="connsiteX262" fmla="*/ 1598658 w 3027549"/>
                <a:gd name="connsiteY262" fmla="*/ -100 h 12701"/>
                <a:gd name="connsiteX263" fmla="*/ 1611360 w 3027549"/>
                <a:gd name="connsiteY263" fmla="*/ -100 h 12701"/>
                <a:gd name="connsiteX264" fmla="*/ 1617710 w 3027549"/>
                <a:gd name="connsiteY264" fmla="*/ 6250 h 12701"/>
                <a:gd name="connsiteX265" fmla="*/ 1611360 w 3027549"/>
                <a:gd name="connsiteY265" fmla="*/ 12601 h 12701"/>
                <a:gd name="connsiteX266" fmla="*/ 1573256 w 3027549"/>
                <a:gd name="connsiteY266" fmla="*/ 12601 h 12701"/>
                <a:gd name="connsiteX267" fmla="*/ 1560555 w 3027549"/>
                <a:gd name="connsiteY267" fmla="*/ 12601 h 12701"/>
                <a:gd name="connsiteX268" fmla="*/ 1554204 w 3027549"/>
                <a:gd name="connsiteY268" fmla="*/ 6250 h 12701"/>
                <a:gd name="connsiteX269" fmla="*/ 1560555 w 3027549"/>
                <a:gd name="connsiteY269" fmla="*/ -100 h 12701"/>
                <a:gd name="connsiteX270" fmla="*/ 1573256 w 3027549"/>
                <a:gd name="connsiteY270" fmla="*/ -100 h 12701"/>
                <a:gd name="connsiteX271" fmla="*/ 1579607 w 3027549"/>
                <a:gd name="connsiteY271" fmla="*/ 6250 h 12701"/>
                <a:gd name="connsiteX272" fmla="*/ 1573256 w 3027549"/>
                <a:gd name="connsiteY272" fmla="*/ 12601 h 12701"/>
                <a:gd name="connsiteX273" fmla="*/ 1535152 w 3027549"/>
                <a:gd name="connsiteY273" fmla="*/ 12601 h 12701"/>
                <a:gd name="connsiteX274" fmla="*/ 1522451 w 3027549"/>
                <a:gd name="connsiteY274" fmla="*/ 12601 h 12701"/>
                <a:gd name="connsiteX275" fmla="*/ 1516100 w 3027549"/>
                <a:gd name="connsiteY275" fmla="*/ 6250 h 12701"/>
                <a:gd name="connsiteX276" fmla="*/ 1522451 w 3027549"/>
                <a:gd name="connsiteY276" fmla="*/ -100 h 12701"/>
                <a:gd name="connsiteX277" fmla="*/ 1535152 w 3027549"/>
                <a:gd name="connsiteY277" fmla="*/ -100 h 12701"/>
                <a:gd name="connsiteX278" fmla="*/ 1541503 w 3027549"/>
                <a:gd name="connsiteY278" fmla="*/ 6250 h 12701"/>
                <a:gd name="connsiteX279" fmla="*/ 1535152 w 3027549"/>
                <a:gd name="connsiteY279" fmla="*/ 12601 h 12701"/>
                <a:gd name="connsiteX280" fmla="*/ 1497048 w 3027549"/>
                <a:gd name="connsiteY280" fmla="*/ 12601 h 12701"/>
                <a:gd name="connsiteX281" fmla="*/ 1484347 w 3027549"/>
                <a:gd name="connsiteY281" fmla="*/ 12601 h 12701"/>
                <a:gd name="connsiteX282" fmla="*/ 1477997 w 3027549"/>
                <a:gd name="connsiteY282" fmla="*/ 6250 h 12701"/>
                <a:gd name="connsiteX283" fmla="*/ 1484347 w 3027549"/>
                <a:gd name="connsiteY283" fmla="*/ -100 h 12701"/>
                <a:gd name="connsiteX284" fmla="*/ 1497048 w 3027549"/>
                <a:gd name="connsiteY284" fmla="*/ -100 h 12701"/>
                <a:gd name="connsiteX285" fmla="*/ 1503399 w 3027549"/>
                <a:gd name="connsiteY285" fmla="*/ 6250 h 12701"/>
                <a:gd name="connsiteX286" fmla="*/ 1497048 w 3027549"/>
                <a:gd name="connsiteY286" fmla="*/ 12601 h 12701"/>
                <a:gd name="connsiteX287" fmla="*/ 1458945 w 3027549"/>
                <a:gd name="connsiteY287" fmla="*/ 12601 h 12701"/>
                <a:gd name="connsiteX288" fmla="*/ 1446243 w 3027549"/>
                <a:gd name="connsiteY288" fmla="*/ 12601 h 12701"/>
                <a:gd name="connsiteX289" fmla="*/ 1439893 w 3027549"/>
                <a:gd name="connsiteY289" fmla="*/ 6250 h 12701"/>
                <a:gd name="connsiteX290" fmla="*/ 1446243 w 3027549"/>
                <a:gd name="connsiteY290" fmla="*/ -100 h 12701"/>
                <a:gd name="connsiteX291" fmla="*/ 1458945 w 3027549"/>
                <a:gd name="connsiteY291" fmla="*/ -100 h 12701"/>
                <a:gd name="connsiteX292" fmla="*/ 1465295 w 3027549"/>
                <a:gd name="connsiteY292" fmla="*/ 6250 h 12701"/>
                <a:gd name="connsiteX293" fmla="*/ 1458945 w 3027549"/>
                <a:gd name="connsiteY293" fmla="*/ 12601 h 12701"/>
                <a:gd name="connsiteX294" fmla="*/ 1420841 w 3027549"/>
                <a:gd name="connsiteY294" fmla="*/ 12601 h 12701"/>
                <a:gd name="connsiteX295" fmla="*/ 1408140 w 3027549"/>
                <a:gd name="connsiteY295" fmla="*/ 12601 h 12701"/>
                <a:gd name="connsiteX296" fmla="*/ 1401789 w 3027549"/>
                <a:gd name="connsiteY296" fmla="*/ 6250 h 12701"/>
                <a:gd name="connsiteX297" fmla="*/ 1408140 w 3027549"/>
                <a:gd name="connsiteY297" fmla="*/ -100 h 12701"/>
                <a:gd name="connsiteX298" fmla="*/ 1420841 w 3027549"/>
                <a:gd name="connsiteY298" fmla="*/ -100 h 12701"/>
                <a:gd name="connsiteX299" fmla="*/ 1427192 w 3027549"/>
                <a:gd name="connsiteY299" fmla="*/ 6250 h 12701"/>
                <a:gd name="connsiteX300" fmla="*/ 1420841 w 3027549"/>
                <a:gd name="connsiteY300" fmla="*/ 12601 h 12701"/>
                <a:gd name="connsiteX301" fmla="*/ 1382737 w 3027549"/>
                <a:gd name="connsiteY301" fmla="*/ 12601 h 12701"/>
                <a:gd name="connsiteX302" fmla="*/ 1370036 w 3027549"/>
                <a:gd name="connsiteY302" fmla="*/ 12601 h 12701"/>
                <a:gd name="connsiteX303" fmla="*/ 1363685 w 3027549"/>
                <a:gd name="connsiteY303" fmla="*/ 6250 h 12701"/>
                <a:gd name="connsiteX304" fmla="*/ 1370036 w 3027549"/>
                <a:gd name="connsiteY304" fmla="*/ -100 h 12701"/>
                <a:gd name="connsiteX305" fmla="*/ 1382737 w 3027549"/>
                <a:gd name="connsiteY305" fmla="*/ -100 h 12701"/>
                <a:gd name="connsiteX306" fmla="*/ 1389088 w 3027549"/>
                <a:gd name="connsiteY306" fmla="*/ 6250 h 12701"/>
                <a:gd name="connsiteX307" fmla="*/ 1382737 w 3027549"/>
                <a:gd name="connsiteY307" fmla="*/ 12601 h 12701"/>
                <a:gd name="connsiteX308" fmla="*/ 1344633 w 3027549"/>
                <a:gd name="connsiteY308" fmla="*/ 12601 h 12701"/>
                <a:gd name="connsiteX309" fmla="*/ 1331932 w 3027549"/>
                <a:gd name="connsiteY309" fmla="*/ 12601 h 12701"/>
                <a:gd name="connsiteX310" fmla="*/ 1325582 w 3027549"/>
                <a:gd name="connsiteY310" fmla="*/ 6250 h 12701"/>
                <a:gd name="connsiteX311" fmla="*/ 1331932 w 3027549"/>
                <a:gd name="connsiteY311" fmla="*/ -100 h 12701"/>
                <a:gd name="connsiteX312" fmla="*/ 1344633 w 3027549"/>
                <a:gd name="connsiteY312" fmla="*/ -100 h 12701"/>
                <a:gd name="connsiteX313" fmla="*/ 1350984 w 3027549"/>
                <a:gd name="connsiteY313" fmla="*/ 6250 h 12701"/>
                <a:gd name="connsiteX314" fmla="*/ 1344633 w 3027549"/>
                <a:gd name="connsiteY314" fmla="*/ 12601 h 12701"/>
                <a:gd name="connsiteX315" fmla="*/ 1306530 w 3027549"/>
                <a:gd name="connsiteY315" fmla="*/ 12601 h 12701"/>
                <a:gd name="connsiteX316" fmla="*/ 1293828 w 3027549"/>
                <a:gd name="connsiteY316" fmla="*/ 12601 h 12701"/>
                <a:gd name="connsiteX317" fmla="*/ 1287478 w 3027549"/>
                <a:gd name="connsiteY317" fmla="*/ 6250 h 12701"/>
                <a:gd name="connsiteX318" fmla="*/ 1293828 w 3027549"/>
                <a:gd name="connsiteY318" fmla="*/ -100 h 12701"/>
                <a:gd name="connsiteX319" fmla="*/ 1306530 w 3027549"/>
                <a:gd name="connsiteY319" fmla="*/ -100 h 12701"/>
                <a:gd name="connsiteX320" fmla="*/ 1312880 w 3027549"/>
                <a:gd name="connsiteY320" fmla="*/ 6250 h 12701"/>
                <a:gd name="connsiteX321" fmla="*/ 1306530 w 3027549"/>
                <a:gd name="connsiteY321" fmla="*/ 12601 h 12701"/>
                <a:gd name="connsiteX322" fmla="*/ 1268426 w 3027549"/>
                <a:gd name="connsiteY322" fmla="*/ 12601 h 12701"/>
                <a:gd name="connsiteX323" fmla="*/ 1255725 w 3027549"/>
                <a:gd name="connsiteY323" fmla="*/ 12601 h 12701"/>
                <a:gd name="connsiteX324" fmla="*/ 1249374 w 3027549"/>
                <a:gd name="connsiteY324" fmla="*/ 6250 h 12701"/>
                <a:gd name="connsiteX325" fmla="*/ 1255725 w 3027549"/>
                <a:gd name="connsiteY325" fmla="*/ -100 h 12701"/>
                <a:gd name="connsiteX326" fmla="*/ 1268426 w 3027549"/>
                <a:gd name="connsiteY326" fmla="*/ -100 h 12701"/>
                <a:gd name="connsiteX327" fmla="*/ 1274777 w 3027549"/>
                <a:gd name="connsiteY327" fmla="*/ 6250 h 12701"/>
                <a:gd name="connsiteX328" fmla="*/ 1268426 w 3027549"/>
                <a:gd name="connsiteY328" fmla="*/ 12601 h 12701"/>
                <a:gd name="connsiteX329" fmla="*/ 1230322 w 3027549"/>
                <a:gd name="connsiteY329" fmla="*/ 12601 h 12701"/>
                <a:gd name="connsiteX330" fmla="*/ 1217621 w 3027549"/>
                <a:gd name="connsiteY330" fmla="*/ 12601 h 12701"/>
                <a:gd name="connsiteX331" fmla="*/ 1211270 w 3027549"/>
                <a:gd name="connsiteY331" fmla="*/ 6250 h 12701"/>
                <a:gd name="connsiteX332" fmla="*/ 1217621 w 3027549"/>
                <a:gd name="connsiteY332" fmla="*/ -100 h 12701"/>
                <a:gd name="connsiteX333" fmla="*/ 1230322 w 3027549"/>
                <a:gd name="connsiteY333" fmla="*/ -100 h 12701"/>
                <a:gd name="connsiteX334" fmla="*/ 1236673 w 3027549"/>
                <a:gd name="connsiteY334" fmla="*/ 6250 h 12701"/>
                <a:gd name="connsiteX335" fmla="*/ 1230322 w 3027549"/>
                <a:gd name="connsiteY335" fmla="*/ 12601 h 12701"/>
                <a:gd name="connsiteX336" fmla="*/ 1192218 w 3027549"/>
                <a:gd name="connsiteY336" fmla="*/ 12601 h 12701"/>
                <a:gd name="connsiteX337" fmla="*/ 1179517 w 3027549"/>
                <a:gd name="connsiteY337" fmla="*/ 12601 h 12701"/>
                <a:gd name="connsiteX338" fmla="*/ 1173167 w 3027549"/>
                <a:gd name="connsiteY338" fmla="*/ 6250 h 12701"/>
                <a:gd name="connsiteX339" fmla="*/ 1179517 w 3027549"/>
                <a:gd name="connsiteY339" fmla="*/ -100 h 12701"/>
                <a:gd name="connsiteX340" fmla="*/ 1192218 w 3027549"/>
                <a:gd name="connsiteY340" fmla="*/ -100 h 12701"/>
                <a:gd name="connsiteX341" fmla="*/ 1198569 w 3027549"/>
                <a:gd name="connsiteY341" fmla="*/ 6250 h 12701"/>
                <a:gd name="connsiteX342" fmla="*/ 1192218 w 3027549"/>
                <a:gd name="connsiteY342" fmla="*/ 12601 h 12701"/>
                <a:gd name="connsiteX343" fmla="*/ 1154115 w 3027549"/>
                <a:gd name="connsiteY343" fmla="*/ 12601 h 12701"/>
                <a:gd name="connsiteX344" fmla="*/ 1141413 w 3027549"/>
                <a:gd name="connsiteY344" fmla="*/ 12601 h 12701"/>
                <a:gd name="connsiteX345" fmla="*/ 1135063 w 3027549"/>
                <a:gd name="connsiteY345" fmla="*/ 6250 h 12701"/>
                <a:gd name="connsiteX346" fmla="*/ 1141413 w 3027549"/>
                <a:gd name="connsiteY346" fmla="*/ -100 h 12701"/>
                <a:gd name="connsiteX347" fmla="*/ 1154115 w 3027549"/>
                <a:gd name="connsiteY347" fmla="*/ -100 h 12701"/>
                <a:gd name="connsiteX348" fmla="*/ 1160465 w 3027549"/>
                <a:gd name="connsiteY348" fmla="*/ 6250 h 12701"/>
                <a:gd name="connsiteX349" fmla="*/ 1154115 w 3027549"/>
                <a:gd name="connsiteY349" fmla="*/ 12601 h 12701"/>
                <a:gd name="connsiteX350" fmla="*/ 1116011 w 3027549"/>
                <a:gd name="connsiteY350" fmla="*/ 12601 h 12701"/>
                <a:gd name="connsiteX351" fmla="*/ 1103310 w 3027549"/>
                <a:gd name="connsiteY351" fmla="*/ 12601 h 12701"/>
                <a:gd name="connsiteX352" fmla="*/ 1096959 w 3027549"/>
                <a:gd name="connsiteY352" fmla="*/ 6250 h 12701"/>
                <a:gd name="connsiteX353" fmla="*/ 1103310 w 3027549"/>
                <a:gd name="connsiteY353" fmla="*/ -100 h 12701"/>
                <a:gd name="connsiteX354" fmla="*/ 1116011 w 3027549"/>
                <a:gd name="connsiteY354" fmla="*/ -100 h 12701"/>
                <a:gd name="connsiteX355" fmla="*/ 1122361 w 3027549"/>
                <a:gd name="connsiteY355" fmla="*/ 6250 h 12701"/>
                <a:gd name="connsiteX356" fmla="*/ 1116011 w 3027549"/>
                <a:gd name="connsiteY356" fmla="*/ 12601 h 12701"/>
                <a:gd name="connsiteX357" fmla="*/ 1077907 w 3027549"/>
                <a:gd name="connsiteY357" fmla="*/ 12601 h 12701"/>
                <a:gd name="connsiteX358" fmla="*/ 1065206 w 3027549"/>
                <a:gd name="connsiteY358" fmla="*/ 12601 h 12701"/>
                <a:gd name="connsiteX359" fmla="*/ 1058855 w 3027549"/>
                <a:gd name="connsiteY359" fmla="*/ 6250 h 12701"/>
                <a:gd name="connsiteX360" fmla="*/ 1065206 w 3027549"/>
                <a:gd name="connsiteY360" fmla="*/ -100 h 12701"/>
                <a:gd name="connsiteX361" fmla="*/ 1077907 w 3027549"/>
                <a:gd name="connsiteY361" fmla="*/ -100 h 12701"/>
                <a:gd name="connsiteX362" fmla="*/ 1084258 w 3027549"/>
                <a:gd name="connsiteY362" fmla="*/ 6250 h 12701"/>
                <a:gd name="connsiteX363" fmla="*/ 1077907 w 3027549"/>
                <a:gd name="connsiteY363" fmla="*/ 12601 h 12701"/>
                <a:gd name="connsiteX364" fmla="*/ 1039803 w 3027549"/>
                <a:gd name="connsiteY364" fmla="*/ 12601 h 12701"/>
                <a:gd name="connsiteX365" fmla="*/ 1027102 w 3027549"/>
                <a:gd name="connsiteY365" fmla="*/ 12601 h 12701"/>
                <a:gd name="connsiteX366" fmla="*/ 1020751 w 3027549"/>
                <a:gd name="connsiteY366" fmla="*/ 6250 h 12701"/>
                <a:gd name="connsiteX367" fmla="*/ 1027102 w 3027549"/>
                <a:gd name="connsiteY367" fmla="*/ -100 h 12701"/>
                <a:gd name="connsiteX368" fmla="*/ 1039803 w 3027549"/>
                <a:gd name="connsiteY368" fmla="*/ -100 h 12701"/>
                <a:gd name="connsiteX369" fmla="*/ 1046154 w 3027549"/>
                <a:gd name="connsiteY369" fmla="*/ 6250 h 12701"/>
                <a:gd name="connsiteX370" fmla="*/ 1039803 w 3027549"/>
                <a:gd name="connsiteY370" fmla="*/ 12601 h 12701"/>
                <a:gd name="connsiteX371" fmla="*/ 1001699 w 3027549"/>
                <a:gd name="connsiteY371" fmla="*/ 12601 h 12701"/>
                <a:gd name="connsiteX372" fmla="*/ 988998 w 3027549"/>
                <a:gd name="connsiteY372" fmla="*/ 12601 h 12701"/>
                <a:gd name="connsiteX373" fmla="*/ 982648 w 3027549"/>
                <a:gd name="connsiteY373" fmla="*/ 6250 h 12701"/>
                <a:gd name="connsiteX374" fmla="*/ 988998 w 3027549"/>
                <a:gd name="connsiteY374" fmla="*/ -100 h 12701"/>
                <a:gd name="connsiteX375" fmla="*/ 1001699 w 3027549"/>
                <a:gd name="connsiteY375" fmla="*/ -100 h 12701"/>
                <a:gd name="connsiteX376" fmla="*/ 1008050 w 3027549"/>
                <a:gd name="connsiteY376" fmla="*/ 6250 h 12701"/>
                <a:gd name="connsiteX377" fmla="*/ 1001699 w 3027549"/>
                <a:gd name="connsiteY377" fmla="*/ 12601 h 12701"/>
                <a:gd name="connsiteX378" fmla="*/ 963596 w 3027549"/>
                <a:gd name="connsiteY378" fmla="*/ 12601 h 12701"/>
                <a:gd name="connsiteX379" fmla="*/ 950894 w 3027549"/>
                <a:gd name="connsiteY379" fmla="*/ 12601 h 12701"/>
                <a:gd name="connsiteX380" fmla="*/ 944544 w 3027549"/>
                <a:gd name="connsiteY380" fmla="*/ 6250 h 12701"/>
                <a:gd name="connsiteX381" fmla="*/ 950894 w 3027549"/>
                <a:gd name="connsiteY381" fmla="*/ -100 h 12701"/>
                <a:gd name="connsiteX382" fmla="*/ 963596 w 3027549"/>
                <a:gd name="connsiteY382" fmla="*/ -100 h 12701"/>
                <a:gd name="connsiteX383" fmla="*/ 969946 w 3027549"/>
                <a:gd name="connsiteY383" fmla="*/ 6250 h 12701"/>
                <a:gd name="connsiteX384" fmla="*/ 963596 w 3027549"/>
                <a:gd name="connsiteY384" fmla="*/ 12601 h 12701"/>
                <a:gd name="connsiteX385" fmla="*/ 925492 w 3027549"/>
                <a:gd name="connsiteY385" fmla="*/ 12601 h 12701"/>
                <a:gd name="connsiteX386" fmla="*/ 912791 w 3027549"/>
                <a:gd name="connsiteY386" fmla="*/ 12601 h 12701"/>
                <a:gd name="connsiteX387" fmla="*/ 906440 w 3027549"/>
                <a:gd name="connsiteY387" fmla="*/ 6250 h 12701"/>
                <a:gd name="connsiteX388" fmla="*/ 912791 w 3027549"/>
                <a:gd name="connsiteY388" fmla="*/ -100 h 12701"/>
                <a:gd name="connsiteX389" fmla="*/ 925492 w 3027549"/>
                <a:gd name="connsiteY389" fmla="*/ -100 h 12701"/>
                <a:gd name="connsiteX390" fmla="*/ 931843 w 3027549"/>
                <a:gd name="connsiteY390" fmla="*/ 6250 h 12701"/>
                <a:gd name="connsiteX391" fmla="*/ 925492 w 3027549"/>
                <a:gd name="connsiteY391" fmla="*/ 12601 h 12701"/>
                <a:gd name="connsiteX392" fmla="*/ 887388 w 3027549"/>
                <a:gd name="connsiteY392" fmla="*/ 12601 h 12701"/>
                <a:gd name="connsiteX393" fmla="*/ 874687 w 3027549"/>
                <a:gd name="connsiteY393" fmla="*/ 12601 h 12701"/>
                <a:gd name="connsiteX394" fmla="*/ 868336 w 3027549"/>
                <a:gd name="connsiteY394" fmla="*/ 6250 h 12701"/>
                <a:gd name="connsiteX395" fmla="*/ 874687 w 3027549"/>
                <a:gd name="connsiteY395" fmla="*/ -100 h 12701"/>
                <a:gd name="connsiteX396" fmla="*/ 887388 w 3027549"/>
                <a:gd name="connsiteY396" fmla="*/ -100 h 12701"/>
                <a:gd name="connsiteX397" fmla="*/ 893739 w 3027549"/>
                <a:gd name="connsiteY397" fmla="*/ 6250 h 12701"/>
                <a:gd name="connsiteX398" fmla="*/ 887388 w 3027549"/>
                <a:gd name="connsiteY398" fmla="*/ 12601 h 12701"/>
                <a:gd name="connsiteX399" fmla="*/ 849284 w 3027549"/>
                <a:gd name="connsiteY399" fmla="*/ 12601 h 12701"/>
                <a:gd name="connsiteX400" fmla="*/ 836583 w 3027549"/>
                <a:gd name="connsiteY400" fmla="*/ 12601 h 12701"/>
                <a:gd name="connsiteX401" fmla="*/ 830233 w 3027549"/>
                <a:gd name="connsiteY401" fmla="*/ 6250 h 12701"/>
                <a:gd name="connsiteX402" fmla="*/ 836583 w 3027549"/>
                <a:gd name="connsiteY402" fmla="*/ -100 h 12701"/>
                <a:gd name="connsiteX403" fmla="*/ 849284 w 3027549"/>
                <a:gd name="connsiteY403" fmla="*/ -100 h 12701"/>
                <a:gd name="connsiteX404" fmla="*/ 855635 w 3027549"/>
                <a:gd name="connsiteY404" fmla="*/ 6250 h 12701"/>
                <a:gd name="connsiteX405" fmla="*/ 849284 w 3027549"/>
                <a:gd name="connsiteY405" fmla="*/ 12601 h 12701"/>
                <a:gd name="connsiteX406" fmla="*/ 811181 w 3027549"/>
                <a:gd name="connsiteY406" fmla="*/ 12601 h 12701"/>
                <a:gd name="connsiteX407" fmla="*/ 798479 w 3027549"/>
                <a:gd name="connsiteY407" fmla="*/ 12601 h 12701"/>
                <a:gd name="connsiteX408" fmla="*/ 792129 w 3027549"/>
                <a:gd name="connsiteY408" fmla="*/ 6250 h 12701"/>
                <a:gd name="connsiteX409" fmla="*/ 798479 w 3027549"/>
                <a:gd name="connsiteY409" fmla="*/ -100 h 12701"/>
                <a:gd name="connsiteX410" fmla="*/ 811181 w 3027549"/>
                <a:gd name="connsiteY410" fmla="*/ -100 h 12701"/>
                <a:gd name="connsiteX411" fmla="*/ 817531 w 3027549"/>
                <a:gd name="connsiteY411" fmla="*/ 6250 h 12701"/>
                <a:gd name="connsiteX412" fmla="*/ 811181 w 3027549"/>
                <a:gd name="connsiteY412" fmla="*/ 12601 h 12701"/>
                <a:gd name="connsiteX413" fmla="*/ 773077 w 3027549"/>
                <a:gd name="connsiteY413" fmla="*/ 12601 h 12701"/>
                <a:gd name="connsiteX414" fmla="*/ 760376 w 3027549"/>
                <a:gd name="connsiteY414" fmla="*/ 12601 h 12701"/>
                <a:gd name="connsiteX415" fmla="*/ 754025 w 3027549"/>
                <a:gd name="connsiteY415" fmla="*/ 6250 h 12701"/>
                <a:gd name="connsiteX416" fmla="*/ 760376 w 3027549"/>
                <a:gd name="connsiteY416" fmla="*/ -100 h 12701"/>
                <a:gd name="connsiteX417" fmla="*/ 773077 w 3027549"/>
                <a:gd name="connsiteY417" fmla="*/ -100 h 12701"/>
                <a:gd name="connsiteX418" fmla="*/ 779428 w 3027549"/>
                <a:gd name="connsiteY418" fmla="*/ 6250 h 12701"/>
                <a:gd name="connsiteX419" fmla="*/ 773077 w 3027549"/>
                <a:gd name="connsiteY419" fmla="*/ 12601 h 12701"/>
                <a:gd name="connsiteX420" fmla="*/ 734973 w 3027549"/>
                <a:gd name="connsiteY420" fmla="*/ 12601 h 12701"/>
                <a:gd name="connsiteX421" fmla="*/ 722272 w 3027549"/>
                <a:gd name="connsiteY421" fmla="*/ 12601 h 12701"/>
                <a:gd name="connsiteX422" fmla="*/ 715921 w 3027549"/>
                <a:gd name="connsiteY422" fmla="*/ 6250 h 12701"/>
                <a:gd name="connsiteX423" fmla="*/ 722272 w 3027549"/>
                <a:gd name="connsiteY423" fmla="*/ -100 h 12701"/>
                <a:gd name="connsiteX424" fmla="*/ 734973 w 3027549"/>
                <a:gd name="connsiteY424" fmla="*/ -100 h 12701"/>
                <a:gd name="connsiteX425" fmla="*/ 741324 w 3027549"/>
                <a:gd name="connsiteY425" fmla="*/ 6250 h 12701"/>
                <a:gd name="connsiteX426" fmla="*/ 734973 w 3027549"/>
                <a:gd name="connsiteY426" fmla="*/ 12601 h 12701"/>
                <a:gd name="connsiteX427" fmla="*/ 696869 w 3027549"/>
                <a:gd name="connsiteY427" fmla="*/ 12601 h 12701"/>
                <a:gd name="connsiteX428" fmla="*/ 684168 w 3027549"/>
                <a:gd name="connsiteY428" fmla="*/ 12601 h 12701"/>
                <a:gd name="connsiteX429" fmla="*/ 677818 w 3027549"/>
                <a:gd name="connsiteY429" fmla="*/ 6250 h 12701"/>
                <a:gd name="connsiteX430" fmla="*/ 684168 w 3027549"/>
                <a:gd name="connsiteY430" fmla="*/ -100 h 12701"/>
                <a:gd name="connsiteX431" fmla="*/ 696869 w 3027549"/>
                <a:gd name="connsiteY431" fmla="*/ -100 h 12701"/>
                <a:gd name="connsiteX432" fmla="*/ 703220 w 3027549"/>
                <a:gd name="connsiteY432" fmla="*/ 6250 h 12701"/>
                <a:gd name="connsiteX433" fmla="*/ 696869 w 3027549"/>
                <a:gd name="connsiteY433" fmla="*/ 12601 h 12701"/>
                <a:gd name="connsiteX434" fmla="*/ 658766 w 3027549"/>
                <a:gd name="connsiteY434" fmla="*/ 12601 h 12701"/>
                <a:gd name="connsiteX435" fmla="*/ 646064 w 3027549"/>
                <a:gd name="connsiteY435" fmla="*/ 12601 h 12701"/>
                <a:gd name="connsiteX436" fmla="*/ 639714 w 3027549"/>
                <a:gd name="connsiteY436" fmla="*/ 6250 h 12701"/>
                <a:gd name="connsiteX437" fmla="*/ 646064 w 3027549"/>
                <a:gd name="connsiteY437" fmla="*/ -100 h 12701"/>
                <a:gd name="connsiteX438" fmla="*/ 658766 w 3027549"/>
                <a:gd name="connsiteY438" fmla="*/ -100 h 12701"/>
                <a:gd name="connsiteX439" fmla="*/ 665116 w 3027549"/>
                <a:gd name="connsiteY439" fmla="*/ 6250 h 12701"/>
                <a:gd name="connsiteX440" fmla="*/ 658766 w 3027549"/>
                <a:gd name="connsiteY440" fmla="*/ 12601 h 12701"/>
                <a:gd name="connsiteX441" fmla="*/ 620662 w 3027549"/>
                <a:gd name="connsiteY441" fmla="*/ 12601 h 12701"/>
                <a:gd name="connsiteX442" fmla="*/ 607961 w 3027549"/>
                <a:gd name="connsiteY442" fmla="*/ 12601 h 12701"/>
                <a:gd name="connsiteX443" fmla="*/ 601610 w 3027549"/>
                <a:gd name="connsiteY443" fmla="*/ 6250 h 12701"/>
                <a:gd name="connsiteX444" fmla="*/ 607961 w 3027549"/>
                <a:gd name="connsiteY444" fmla="*/ -100 h 12701"/>
                <a:gd name="connsiteX445" fmla="*/ 620662 w 3027549"/>
                <a:gd name="connsiteY445" fmla="*/ -100 h 12701"/>
                <a:gd name="connsiteX446" fmla="*/ 627013 w 3027549"/>
                <a:gd name="connsiteY446" fmla="*/ 6250 h 12701"/>
                <a:gd name="connsiteX447" fmla="*/ 620662 w 3027549"/>
                <a:gd name="connsiteY447" fmla="*/ 12601 h 12701"/>
                <a:gd name="connsiteX448" fmla="*/ 582558 w 3027549"/>
                <a:gd name="connsiteY448" fmla="*/ 12601 h 12701"/>
                <a:gd name="connsiteX449" fmla="*/ 569857 w 3027549"/>
                <a:gd name="connsiteY449" fmla="*/ 12601 h 12701"/>
                <a:gd name="connsiteX450" fmla="*/ 563506 w 3027549"/>
                <a:gd name="connsiteY450" fmla="*/ 6250 h 12701"/>
                <a:gd name="connsiteX451" fmla="*/ 569857 w 3027549"/>
                <a:gd name="connsiteY451" fmla="*/ -100 h 12701"/>
                <a:gd name="connsiteX452" fmla="*/ 582558 w 3027549"/>
                <a:gd name="connsiteY452" fmla="*/ -100 h 12701"/>
                <a:gd name="connsiteX453" fmla="*/ 588909 w 3027549"/>
                <a:gd name="connsiteY453" fmla="*/ 6250 h 12701"/>
                <a:gd name="connsiteX454" fmla="*/ 582558 w 3027549"/>
                <a:gd name="connsiteY454" fmla="*/ 12601 h 12701"/>
                <a:gd name="connsiteX455" fmla="*/ 544454 w 3027549"/>
                <a:gd name="connsiteY455" fmla="*/ 12601 h 12701"/>
                <a:gd name="connsiteX456" fmla="*/ 531753 w 3027549"/>
                <a:gd name="connsiteY456" fmla="*/ 12601 h 12701"/>
                <a:gd name="connsiteX457" fmla="*/ 525403 w 3027549"/>
                <a:gd name="connsiteY457" fmla="*/ 6250 h 12701"/>
                <a:gd name="connsiteX458" fmla="*/ 531753 w 3027549"/>
                <a:gd name="connsiteY458" fmla="*/ -100 h 12701"/>
                <a:gd name="connsiteX459" fmla="*/ 544454 w 3027549"/>
                <a:gd name="connsiteY459" fmla="*/ -100 h 12701"/>
                <a:gd name="connsiteX460" fmla="*/ 550805 w 3027549"/>
                <a:gd name="connsiteY460" fmla="*/ 6250 h 12701"/>
                <a:gd name="connsiteX461" fmla="*/ 544454 w 3027549"/>
                <a:gd name="connsiteY461" fmla="*/ 12601 h 12701"/>
                <a:gd name="connsiteX462" fmla="*/ 506351 w 3027549"/>
                <a:gd name="connsiteY462" fmla="*/ 12601 h 12701"/>
                <a:gd name="connsiteX463" fmla="*/ 493649 w 3027549"/>
                <a:gd name="connsiteY463" fmla="*/ 12601 h 12701"/>
                <a:gd name="connsiteX464" fmla="*/ 487299 w 3027549"/>
                <a:gd name="connsiteY464" fmla="*/ 6250 h 12701"/>
                <a:gd name="connsiteX465" fmla="*/ 493649 w 3027549"/>
                <a:gd name="connsiteY465" fmla="*/ -100 h 12701"/>
                <a:gd name="connsiteX466" fmla="*/ 506351 w 3027549"/>
                <a:gd name="connsiteY466" fmla="*/ -100 h 12701"/>
                <a:gd name="connsiteX467" fmla="*/ 512701 w 3027549"/>
                <a:gd name="connsiteY467" fmla="*/ 6250 h 12701"/>
                <a:gd name="connsiteX468" fmla="*/ 506351 w 3027549"/>
                <a:gd name="connsiteY468" fmla="*/ 12601 h 12701"/>
                <a:gd name="connsiteX469" fmla="*/ 468247 w 3027549"/>
                <a:gd name="connsiteY469" fmla="*/ 12601 h 12701"/>
                <a:gd name="connsiteX470" fmla="*/ 455546 w 3027549"/>
                <a:gd name="connsiteY470" fmla="*/ 12601 h 12701"/>
                <a:gd name="connsiteX471" fmla="*/ 449195 w 3027549"/>
                <a:gd name="connsiteY471" fmla="*/ 6250 h 12701"/>
                <a:gd name="connsiteX472" fmla="*/ 455546 w 3027549"/>
                <a:gd name="connsiteY472" fmla="*/ -100 h 12701"/>
                <a:gd name="connsiteX473" fmla="*/ 468247 w 3027549"/>
                <a:gd name="connsiteY473" fmla="*/ -100 h 12701"/>
                <a:gd name="connsiteX474" fmla="*/ 474598 w 3027549"/>
                <a:gd name="connsiteY474" fmla="*/ 6250 h 12701"/>
                <a:gd name="connsiteX475" fmla="*/ 468247 w 3027549"/>
                <a:gd name="connsiteY475" fmla="*/ 12601 h 12701"/>
                <a:gd name="connsiteX476" fmla="*/ 430143 w 3027549"/>
                <a:gd name="connsiteY476" fmla="*/ 12601 h 12701"/>
                <a:gd name="connsiteX477" fmla="*/ 417442 w 3027549"/>
                <a:gd name="connsiteY477" fmla="*/ 12601 h 12701"/>
                <a:gd name="connsiteX478" fmla="*/ 411091 w 3027549"/>
                <a:gd name="connsiteY478" fmla="*/ 6250 h 12701"/>
                <a:gd name="connsiteX479" fmla="*/ 417442 w 3027549"/>
                <a:gd name="connsiteY479" fmla="*/ -100 h 12701"/>
                <a:gd name="connsiteX480" fmla="*/ 430143 w 3027549"/>
                <a:gd name="connsiteY480" fmla="*/ -100 h 12701"/>
                <a:gd name="connsiteX481" fmla="*/ 436494 w 3027549"/>
                <a:gd name="connsiteY481" fmla="*/ 6250 h 12701"/>
                <a:gd name="connsiteX482" fmla="*/ 430143 w 3027549"/>
                <a:gd name="connsiteY482" fmla="*/ 12601 h 12701"/>
                <a:gd name="connsiteX483" fmla="*/ 392039 w 3027549"/>
                <a:gd name="connsiteY483" fmla="*/ 12601 h 12701"/>
                <a:gd name="connsiteX484" fmla="*/ 379338 w 3027549"/>
                <a:gd name="connsiteY484" fmla="*/ 12601 h 12701"/>
                <a:gd name="connsiteX485" fmla="*/ 372988 w 3027549"/>
                <a:gd name="connsiteY485" fmla="*/ 6250 h 12701"/>
                <a:gd name="connsiteX486" fmla="*/ 379338 w 3027549"/>
                <a:gd name="connsiteY486" fmla="*/ -100 h 12701"/>
                <a:gd name="connsiteX487" fmla="*/ 392039 w 3027549"/>
                <a:gd name="connsiteY487" fmla="*/ -100 h 12701"/>
                <a:gd name="connsiteX488" fmla="*/ 398390 w 3027549"/>
                <a:gd name="connsiteY488" fmla="*/ 6250 h 12701"/>
                <a:gd name="connsiteX489" fmla="*/ 392039 w 3027549"/>
                <a:gd name="connsiteY489" fmla="*/ 12601 h 12701"/>
                <a:gd name="connsiteX490" fmla="*/ 353936 w 3027549"/>
                <a:gd name="connsiteY490" fmla="*/ 12601 h 12701"/>
                <a:gd name="connsiteX491" fmla="*/ 341234 w 3027549"/>
                <a:gd name="connsiteY491" fmla="*/ 12601 h 12701"/>
                <a:gd name="connsiteX492" fmla="*/ 334884 w 3027549"/>
                <a:gd name="connsiteY492" fmla="*/ 6250 h 12701"/>
                <a:gd name="connsiteX493" fmla="*/ 341234 w 3027549"/>
                <a:gd name="connsiteY493" fmla="*/ -100 h 12701"/>
                <a:gd name="connsiteX494" fmla="*/ 353936 w 3027549"/>
                <a:gd name="connsiteY494" fmla="*/ -100 h 12701"/>
                <a:gd name="connsiteX495" fmla="*/ 360286 w 3027549"/>
                <a:gd name="connsiteY495" fmla="*/ 6250 h 12701"/>
                <a:gd name="connsiteX496" fmla="*/ 353936 w 3027549"/>
                <a:gd name="connsiteY496" fmla="*/ 12601 h 12701"/>
                <a:gd name="connsiteX497" fmla="*/ 315832 w 3027549"/>
                <a:gd name="connsiteY497" fmla="*/ 12601 h 12701"/>
                <a:gd name="connsiteX498" fmla="*/ 303131 w 3027549"/>
                <a:gd name="connsiteY498" fmla="*/ 12601 h 12701"/>
                <a:gd name="connsiteX499" fmla="*/ 296780 w 3027549"/>
                <a:gd name="connsiteY499" fmla="*/ 6250 h 12701"/>
                <a:gd name="connsiteX500" fmla="*/ 303131 w 3027549"/>
                <a:gd name="connsiteY500" fmla="*/ -100 h 12701"/>
                <a:gd name="connsiteX501" fmla="*/ 315832 w 3027549"/>
                <a:gd name="connsiteY501" fmla="*/ -100 h 12701"/>
                <a:gd name="connsiteX502" fmla="*/ 322183 w 3027549"/>
                <a:gd name="connsiteY502" fmla="*/ 6250 h 12701"/>
                <a:gd name="connsiteX503" fmla="*/ 315832 w 3027549"/>
                <a:gd name="connsiteY503" fmla="*/ 12601 h 12701"/>
                <a:gd name="connsiteX504" fmla="*/ 277728 w 3027549"/>
                <a:gd name="connsiteY504" fmla="*/ 12601 h 12701"/>
                <a:gd name="connsiteX505" fmla="*/ 265027 w 3027549"/>
                <a:gd name="connsiteY505" fmla="*/ 12601 h 12701"/>
                <a:gd name="connsiteX506" fmla="*/ 258676 w 3027549"/>
                <a:gd name="connsiteY506" fmla="*/ 6250 h 12701"/>
                <a:gd name="connsiteX507" fmla="*/ 265027 w 3027549"/>
                <a:gd name="connsiteY507" fmla="*/ -100 h 12701"/>
                <a:gd name="connsiteX508" fmla="*/ 277728 w 3027549"/>
                <a:gd name="connsiteY508" fmla="*/ -100 h 12701"/>
                <a:gd name="connsiteX509" fmla="*/ 284079 w 3027549"/>
                <a:gd name="connsiteY509" fmla="*/ 6250 h 12701"/>
                <a:gd name="connsiteX510" fmla="*/ 277728 w 3027549"/>
                <a:gd name="connsiteY510" fmla="*/ 12601 h 12701"/>
                <a:gd name="connsiteX511" fmla="*/ 239624 w 3027549"/>
                <a:gd name="connsiteY511" fmla="*/ 12601 h 12701"/>
                <a:gd name="connsiteX512" fmla="*/ 226923 w 3027549"/>
                <a:gd name="connsiteY512" fmla="*/ 12601 h 12701"/>
                <a:gd name="connsiteX513" fmla="*/ 220573 w 3027549"/>
                <a:gd name="connsiteY513" fmla="*/ 6250 h 12701"/>
                <a:gd name="connsiteX514" fmla="*/ 226923 w 3027549"/>
                <a:gd name="connsiteY514" fmla="*/ -100 h 12701"/>
                <a:gd name="connsiteX515" fmla="*/ 239624 w 3027549"/>
                <a:gd name="connsiteY515" fmla="*/ -100 h 12701"/>
                <a:gd name="connsiteX516" fmla="*/ 245975 w 3027549"/>
                <a:gd name="connsiteY516" fmla="*/ 6250 h 12701"/>
                <a:gd name="connsiteX517" fmla="*/ 239624 w 3027549"/>
                <a:gd name="connsiteY517" fmla="*/ 12601 h 12701"/>
                <a:gd name="connsiteX518" fmla="*/ 201521 w 3027549"/>
                <a:gd name="connsiteY518" fmla="*/ 12601 h 12701"/>
                <a:gd name="connsiteX519" fmla="*/ 188819 w 3027549"/>
                <a:gd name="connsiteY519" fmla="*/ 12601 h 12701"/>
                <a:gd name="connsiteX520" fmla="*/ 182469 w 3027549"/>
                <a:gd name="connsiteY520" fmla="*/ 6250 h 12701"/>
                <a:gd name="connsiteX521" fmla="*/ 188819 w 3027549"/>
                <a:gd name="connsiteY521" fmla="*/ -100 h 12701"/>
                <a:gd name="connsiteX522" fmla="*/ 201521 w 3027549"/>
                <a:gd name="connsiteY522" fmla="*/ -100 h 12701"/>
                <a:gd name="connsiteX523" fmla="*/ 207871 w 3027549"/>
                <a:gd name="connsiteY523" fmla="*/ 6250 h 12701"/>
                <a:gd name="connsiteX524" fmla="*/ 201521 w 3027549"/>
                <a:gd name="connsiteY524" fmla="*/ 12601 h 12701"/>
                <a:gd name="connsiteX525" fmla="*/ 163417 w 3027549"/>
                <a:gd name="connsiteY525" fmla="*/ 12601 h 12701"/>
                <a:gd name="connsiteX526" fmla="*/ 150716 w 3027549"/>
                <a:gd name="connsiteY526" fmla="*/ 12601 h 12701"/>
                <a:gd name="connsiteX527" fmla="*/ 144365 w 3027549"/>
                <a:gd name="connsiteY527" fmla="*/ 6250 h 12701"/>
                <a:gd name="connsiteX528" fmla="*/ 150716 w 3027549"/>
                <a:gd name="connsiteY528" fmla="*/ -100 h 12701"/>
                <a:gd name="connsiteX529" fmla="*/ 163417 w 3027549"/>
                <a:gd name="connsiteY529" fmla="*/ -100 h 12701"/>
                <a:gd name="connsiteX530" fmla="*/ 169768 w 3027549"/>
                <a:gd name="connsiteY530" fmla="*/ 6250 h 12701"/>
                <a:gd name="connsiteX531" fmla="*/ 163417 w 3027549"/>
                <a:gd name="connsiteY531" fmla="*/ 12601 h 12701"/>
                <a:gd name="connsiteX532" fmla="*/ 125313 w 3027549"/>
                <a:gd name="connsiteY532" fmla="*/ 12601 h 12701"/>
                <a:gd name="connsiteX533" fmla="*/ 112612 w 3027549"/>
                <a:gd name="connsiteY533" fmla="*/ 12601 h 12701"/>
                <a:gd name="connsiteX534" fmla="*/ 106261 w 3027549"/>
                <a:gd name="connsiteY534" fmla="*/ 6250 h 12701"/>
                <a:gd name="connsiteX535" fmla="*/ 112612 w 3027549"/>
                <a:gd name="connsiteY535" fmla="*/ -100 h 12701"/>
                <a:gd name="connsiteX536" fmla="*/ 125313 w 3027549"/>
                <a:gd name="connsiteY536" fmla="*/ -100 h 12701"/>
                <a:gd name="connsiteX537" fmla="*/ 131664 w 3027549"/>
                <a:gd name="connsiteY537" fmla="*/ 6250 h 12701"/>
                <a:gd name="connsiteX538" fmla="*/ 125313 w 3027549"/>
                <a:gd name="connsiteY538" fmla="*/ 12601 h 12701"/>
                <a:gd name="connsiteX539" fmla="*/ 87209 w 3027549"/>
                <a:gd name="connsiteY539" fmla="*/ 12601 h 12701"/>
                <a:gd name="connsiteX540" fmla="*/ 74508 w 3027549"/>
                <a:gd name="connsiteY540" fmla="*/ 12601 h 12701"/>
                <a:gd name="connsiteX541" fmla="*/ 68158 w 3027549"/>
                <a:gd name="connsiteY541" fmla="*/ 6250 h 12701"/>
                <a:gd name="connsiteX542" fmla="*/ 74508 w 3027549"/>
                <a:gd name="connsiteY542" fmla="*/ -100 h 12701"/>
                <a:gd name="connsiteX543" fmla="*/ 87209 w 3027549"/>
                <a:gd name="connsiteY543" fmla="*/ -100 h 12701"/>
                <a:gd name="connsiteX544" fmla="*/ 93560 w 3027549"/>
                <a:gd name="connsiteY544" fmla="*/ 6250 h 12701"/>
                <a:gd name="connsiteX545" fmla="*/ 87209 w 3027549"/>
                <a:gd name="connsiteY545" fmla="*/ 12601 h 12701"/>
                <a:gd name="connsiteX546" fmla="*/ 49106 w 3027549"/>
                <a:gd name="connsiteY546" fmla="*/ 12601 h 12701"/>
                <a:gd name="connsiteX547" fmla="*/ 36404 w 3027549"/>
                <a:gd name="connsiteY547" fmla="*/ 12601 h 12701"/>
                <a:gd name="connsiteX548" fmla="*/ 30054 w 3027549"/>
                <a:gd name="connsiteY548" fmla="*/ 6250 h 12701"/>
                <a:gd name="connsiteX549" fmla="*/ 36404 w 3027549"/>
                <a:gd name="connsiteY549" fmla="*/ -100 h 12701"/>
                <a:gd name="connsiteX550" fmla="*/ 49106 w 3027549"/>
                <a:gd name="connsiteY550" fmla="*/ -100 h 12701"/>
                <a:gd name="connsiteX551" fmla="*/ 55456 w 3027549"/>
                <a:gd name="connsiteY551" fmla="*/ 6250 h 12701"/>
                <a:gd name="connsiteX552" fmla="*/ 49106 w 3027549"/>
                <a:gd name="connsiteY552" fmla="*/ 12601 h 12701"/>
                <a:gd name="connsiteX553" fmla="*/ 11002 w 3027549"/>
                <a:gd name="connsiteY553" fmla="*/ 12601 h 12701"/>
                <a:gd name="connsiteX554" fmla="*/ 6351 w 3027549"/>
                <a:gd name="connsiteY554" fmla="*/ 12601 h 12701"/>
                <a:gd name="connsiteX555" fmla="*/ 0 w 3027549"/>
                <a:gd name="connsiteY555" fmla="*/ 6250 h 12701"/>
                <a:gd name="connsiteX556" fmla="*/ 6351 w 3027549"/>
                <a:gd name="connsiteY556" fmla="*/ -100 h 12701"/>
                <a:gd name="connsiteX557" fmla="*/ 11002 w 3027549"/>
                <a:gd name="connsiteY557" fmla="*/ -100 h 12701"/>
                <a:gd name="connsiteX558" fmla="*/ 17353 w 3027549"/>
                <a:gd name="connsiteY558" fmla="*/ 6250 h 12701"/>
                <a:gd name="connsiteX559" fmla="*/ 11002 w 3027549"/>
                <a:gd name="connsiteY559" fmla="*/ 12601 h 1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3027549" h="12701">
                  <a:moveTo>
                    <a:pt x="3021199" y="12601"/>
                  </a:moveTo>
                  <a:lnTo>
                    <a:pt x="3008497" y="12601"/>
                  </a:lnTo>
                  <a:cubicBezTo>
                    <a:pt x="3004990" y="12601"/>
                    <a:pt x="3002147" y="9758"/>
                    <a:pt x="3002147" y="6250"/>
                  </a:cubicBezTo>
                  <a:cubicBezTo>
                    <a:pt x="3002147" y="2743"/>
                    <a:pt x="3004990" y="-100"/>
                    <a:pt x="3008497" y="-100"/>
                  </a:cubicBezTo>
                  <a:lnTo>
                    <a:pt x="3021199" y="-100"/>
                  </a:lnTo>
                  <a:cubicBezTo>
                    <a:pt x="3024706" y="-100"/>
                    <a:pt x="3027549" y="2743"/>
                    <a:pt x="3027549" y="6250"/>
                  </a:cubicBezTo>
                  <a:cubicBezTo>
                    <a:pt x="3027549" y="9758"/>
                    <a:pt x="3024706" y="12601"/>
                    <a:pt x="3021199" y="12601"/>
                  </a:cubicBezTo>
                  <a:close/>
                  <a:moveTo>
                    <a:pt x="2983095" y="12601"/>
                  </a:moveTo>
                  <a:lnTo>
                    <a:pt x="2970394" y="12601"/>
                  </a:lnTo>
                  <a:cubicBezTo>
                    <a:pt x="2966886" y="12601"/>
                    <a:pt x="2964043" y="9758"/>
                    <a:pt x="2964043" y="6250"/>
                  </a:cubicBezTo>
                  <a:cubicBezTo>
                    <a:pt x="2964043" y="2743"/>
                    <a:pt x="2966886" y="-100"/>
                    <a:pt x="2970394" y="-100"/>
                  </a:cubicBezTo>
                  <a:lnTo>
                    <a:pt x="2983095" y="-100"/>
                  </a:lnTo>
                  <a:cubicBezTo>
                    <a:pt x="2986602" y="-100"/>
                    <a:pt x="2989445" y="2743"/>
                    <a:pt x="2989445" y="6250"/>
                  </a:cubicBezTo>
                  <a:cubicBezTo>
                    <a:pt x="2989445" y="9758"/>
                    <a:pt x="2986602" y="12601"/>
                    <a:pt x="2983095" y="12601"/>
                  </a:cubicBezTo>
                  <a:close/>
                  <a:moveTo>
                    <a:pt x="2944991" y="12601"/>
                  </a:moveTo>
                  <a:lnTo>
                    <a:pt x="2932290" y="12601"/>
                  </a:lnTo>
                  <a:cubicBezTo>
                    <a:pt x="2928782" y="12601"/>
                    <a:pt x="2925939" y="9758"/>
                    <a:pt x="2925939" y="6250"/>
                  </a:cubicBezTo>
                  <a:cubicBezTo>
                    <a:pt x="2925939" y="2743"/>
                    <a:pt x="2928782" y="-100"/>
                    <a:pt x="2932290" y="-100"/>
                  </a:cubicBezTo>
                  <a:lnTo>
                    <a:pt x="2944991" y="-100"/>
                  </a:lnTo>
                  <a:cubicBezTo>
                    <a:pt x="2948499" y="-100"/>
                    <a:pt x="2951342" y="2743"/>
                    <a:pt x="2951342" y="6250"/>
                  </a:cubicBezTo>
                  <a:cubicBezTo>
                    <a:pt x="2951342" y="9758"/>
                    <a:pt x="2948499" y="12601"/>
                    <a:pt x="2944991" y="12601"/>
                  </a:cubicBezTo>
                  <a:close/>
                  <a:moveTo>
                    <a:pt x="2906887" y="12601"/>
                  </a:moveTo>
                  <a:lnTo>
                    <a:pt x="2894186" y="12601"/>
                  </a:lnTo>
                  <a:cubicBezTo>
                    <a:pt x="2890679" y="12601"/>
                    <a:pt x="2887835" y="9758"/>
                    <a:pt x="2887835" y="6250"/>
                  </a:cubicBezTo>
                  <a:cubicBezTo>
                    <a:pt x="2887835" y="2743"/>
                    <a:pt x="2890679" y="-100"/>
                    <a:pt x="2894186" y="-100"/>
                  </a:cubicBezTo>
                  <a:lnTo>
                    <a:pt x="2906887" y="-100"/>
                  </a:lnTo>
                  <a:cubicBezTo>
                    <a:pt x="2910395" y="-100"/>
                    <a:pt x="2913238" y="2743"/>
                    <a:pt x="2913238" y="6250"/>
                  </a:cubicBezTo>
                  <a:cubicBezTo>
                    <a:pt x="2913238" y="9758"/>
                    <a:pt x="2910395" y="12601"/>
                    <a:pt x="2906887" y="12601"/>
                  </a:cubicBezTo>
                  <a:close/>
                  <a:moveTo>
                    <a:pt x="2868784" y="12601"/>
                  </a:moveTo>
                  <a:lnTo>
                    <a:pt x="2856082" y="12601"/>
                  </a:lnTo>
                  <a:cubicBezTo>
                    <a:pt x="2852575" y="12601"/>
                    <a:pt x="2849732" y="9758"/>
                    <a:pt x="2849732" y="6250"/>
                  </a:cubicBezTo>
                  <a:cubicBezTo>
                    <a:pt x="2849732" y="2743"/>
                    <a:pt x="2852575" y="-100"/>
                    <a:pt x="2856082" y="-100"/>
                  </a:cubicBezTo>
                  <a:lnTo>
                    <a:pt x="2868784" y="-100"/>
                  </a:lnTo>
                  <a:cubicBezTo>
                    <a:pt x="2872291" y="-100"/>
                    <a:pt x="2875134" y="2743"/>
                    <a:pt x="2875134" y="6250"/>
                  </a:cubicBezTo>
                  <a:cubicBezTo>
                    <a:pt x="2875134" y="9758"/>
                    <a:pt x="2872291" y="12601"/>
                    <a:pt x="2868784" y="12601"/>
                  </a:cubicBezTo>
                  <a:close/>
                  <a:moveTo>
                    <a:pt x="2830680" y="12601"/>
                  </a:moveTo>
                  <a:lnTo>
                    <a:pt x="2817979" y="12601"/>
                  </a:lnTo>
                  <a:cubicBezTo>
                    <a:pt x="2814471" y="12601"/>
                    <a:pt x="2811628" y="9758"/>
                    <a:pt x="2811628" y="6250"/>
                  </a:cubicBezTo>
                  <a:cubicBezTo>
                    <a:pt x="2811628" y="2743"/>
                    <a:pt x="2814471" y="-100"/>
                    <a:pt x="2817979" y="-100"/>
                  </a:cubicBezTo>
                  <a:lnTo>
                    <a:pt x="2830680" y="-100"/>
                  </a:lnTo>
                  <a:cubicBezTo>
                    <a:pt x="2834187" y="-100"/>
                    <a:pt x="2837030" y="2743"/>
                    <a:pt x="2837030" y="6250"/>
                  </a:cubicBezTo>
                  <a:cubicBezTo>
                    <a:pt x="2837030" y="9758"/>
                    <a:pt x="2834187" y="12601"/>
                    <a:pt x="2830680" y="12601"/>
                  </a:cubicBezTo>
                  <a:close/>
                  <a:moveTo>
                    <a:pt x="2792576" y="12601"/>
                  </a:moveTo>
                  <a:lnTo>
                    <a:pt x="2779875" y="12601"/>
                  </a:lnTo>
                  <a:cubicBezTo>
                    <a:pt x="2776367" y="12601"/>
                    <a:pt x="2773524" y="9758"/>
                    <a:pt x="2773524" y="6250"/>
                  </a:cubicBezTo>
                  <a:cubicBezTo>
                    <a:pt x="2773524" y="2743"/>
                    <a:pt x="2776367" y="-100"/>
                    <a:pt x="2779875" y="-100"/>
                  </a:cubicBezTo>
                  <a:lnTo>
                    <a:pt x="2792576" y="-100"/>
                  </a:lnTo>
                  <a:cubicBezTo>
                    <a:pt x="2796084" y="-100"/>
                    <a:pt x="2798927" y="2743"/>
                    <a:pt x="2798927" y="6250"/>
                  </a:cubicBezTo>
                  <a:cubicBezTo>
                    <a:pt x="2798927" y="9758"/>
                    <a:pt x="2796084" y="12601"/>
                    <a:pt x="2792576" y="12601"/>
                  </a:cubicBezTo>
                  <a:close/>
                  <a:moveTo>
                    <a:pt x="2754472" y="12601"/>
                  </a:moveTo>
                  <a:lnTo>
                    <a:pt x="2741771" y="12601"/>
                  </a:lnTo>
                  <a:cubicBezTo>
                    <a:pt x="2738264" y="12601"/>
                    <a:pt x="2735420" y="9758"/>
                    <a:pt x="2735420" y="6250"/>
                  </a:cubicBezTo>
                  <a:cubicBezTo>
                    <a:pt x="2735420" y="2743"/>
                    <a:pt x="2738264" y="-100"/>
                    <a:pt x="2741771" y="-100"/>
                  </a:cubicBezTo>
                  <a:lnTo>
                    <a:pt x="2754472" y="-100"/>
                  </a:lnTo>
                  <a:cubicBezTo>
                    <a:pt x="2757980" y="-100"/>
                    <a:pt x="2760823" y="2743"/>
                    <a:pt x="2760823" y="6250"/>
                  </a:cubicBezTo>
                  <a:cubicBezTo>
                    <a:pt x="2760823" y="9758"/>
                    <a:pt x="2757980" y="12601"/>
                    <a:pt x="2754472" y="12601"/>
                  </a:cubicBezTo>
                  <a:close/>
                  <a:moveTo>
                    <a:pt x="2716369" y="12601"/>
                  </a:moveTo>
                  <a:lnTo>
                    <a:pt x="2703667" y="12601"/>
                  </a:lnTo>
                  <a:cubicBezTo>
                    <a:pt x="2700160" y="12601"/>
                    <a:pt x="2697317" y="9758"/>
                    <a:pt x="2697317" y="6250"/>
                  </a:cubicBezTo>
                  <a:cubicBezTo>
                    <a:pt x="2697317" y="2743"/>
                    <a:pt x="2700160" y="-100"/>
                    <a:pt x="2703667" y="-100"/>
                  </a:cubicBezTo>
                  <a:lnTo>
                    <a:pt x="2716369" y="-100"/>
                  </a:lnTo>
                  <a:cubicBezTo>
                    <a:pt x="2719876" y="-100"/>
                    <a:pt x="2722719" y="2743"/>
                    <a:pt x="2722719" y="6250"/>
                  </a:cubicBezTo>
                  <a:cubicBezTo>
                    <a:pt x="2722719" y="9758"/>
                    <a:pt x="2719876" y="12601"/>
                    <a:pt x="2716369" y="12601"/>
                  </a:cubicBezTo>
                  <a:close/>
                  <a:moveTo>
                    <a:pt x="2678265" y="12601"/>
                  </a:moveTo>
                  <a:lnTo>
                    <a:pt x="2665564" y="12601"/>
                  </a:lnTo>
                  <a:cubicBezTo>
                    <a:pt x="2662056" y="12601"/>
                    <a:pt x="2659213" y="9758"/>
                    <a:pt x="2659213" y="6250"/>
                  </a:cubicBezTo>
                  <a:cubicBezTo>
                    <a:pt x="2659213" y="2743"/>
                    <a:pt x="2662056" y="-100"/>
                    <a:pt x="2665564" y="-100"/>
                  </a:cubicBezTo>
                  <a:lnTo>
                    <a:pt x="2678265" y="-100"/>
                  </a:lnTo>
                  <a:cubicBezTo>
                    <a:pt x="2681772" y="-100"/>
                    <a:pt x="2684615" y="2743"/>
                    <a:pt x="2684615" y="6250"/>
                  </a:cubicBezTo>
                  <a:cubicBezTo>
                    <a:pt x="2684615" y="9758"/>
                    <a:pt x="2681772" y="12601"/>
                    <a:pt x="2678265" y="12601"/>
                  </a:cubicBezTo>
                  <a:close/>
                  <a:moveTo>
                    <a:pt x="2640161" y="12601"/>
                  </a:moveTo>
                  <a:lnTo>
                    <a:pt x="2627460" y="12601"/>
                  </a:lnTo>
                  <a:cubicBezTo>
                    <a:pt x="2623952" y="12601"/>
                    <a:pt x="2621109" y="9758"/>
                    <a:pt x="2621109" y="6250"/>
                  </a:cubicBezTo>
                  <a:cubicBezTo>
                    <a:pt x="2621109" y="2743"/>
                    <a:pt x="2623952" y="-100"/>
                    <a:pt x="2627460" y="-100"/>
                  </a:cubicBezTo>
                  <a:lnTo>
                    <a:pt x="2640161" y="-100"/>
                  </a:lnTo>
                  <a:cubicBezTo>
                    <a:pt x="2643669" y="-100"/>
                    <a:pt x="2646512" y="2743"/>
                    <a:pt x="2646512" y="6250"/>
                  </a:cubicBezTo>
                  <a:cubicBezTo>
                    <a:pt x="2646512" y="9758"/>
                    <a:pt x="2643669" y="12601"/>
                    <a:pt x="2640161" y="12601"/>
                  </a:cubicBezTo>
                  <a:close/>
                  <a:moveTo>
                    <a:pt x="2602057" y="12601"/>
                  </a:moveTo>
                  <a:lnTo>
                    <a:pt x="2589356" y="12601"/>
                  </a:lnTo>
                  <a:cubicBezTo>
                    <a:pt x="2585849" y="12601"/>
                    <a:pt x="2583005" y="9758"/>
                    <a:pt x="2583005" y="6250"/>
                  </a:cubicBezTo>
                  <a:cubicBezTo>
                    <a:pt x="2583005" y="2743"/>
                    <a:pt x="2585849" y="-100"/>
                    <a:pt x="2589356" y="-100"/>
                  </a:cubicBezTo>
                  <a:lnTo>
                    <a:pt x="2602057" y="-100"/>
                  </a:lnTo>
                  <a:cubicBezTo>
                    <a:pt x="2605565" y="-100"/>
                    <a:pt x="2608408" y="2743"/>
                    <a:pt x="2608408" y="6250"/>
                  </a:cubicBezTo>
                  <a:cubicBezTo>
                    <a:pt x="2608408" y="9758"/>
                    <a:pt x="2605565" y="12601"/>
                    <a:pt x="2602057" y="12601"/>
                  </a:cubicBezTo>
                  <a:close/>
                  <a:moveTo>
                    <a:pt x="2563954" y="12601"/>
                  </a:moveTo>
                  <a:lnTo>
                    <a:pt x="2551252" y="12601"/>
                  </a:lnTo>
                  <a:cubicBezTo>
                    <a:pt x="2547745" y="12601"/>
                    <a:pt x="2544902" y="9758"/>
                    <a:pt x="2544902" y="6250"/>
                  </a:cubicBezTo>
                  <a:cubicBezTo>
                    <a:pt x="2544902" y="2743"/>
                    <a:pt x="2547745" y="-100"/>
                    <a:pt x="2551252" y="-100"/>
                  </a:cubicBezTo>
                  <a:lnTo>
                    <a:pt x="2563954" y="-100"/>
                  </a:lnTo>
                  <a:cubicBezTo>
                    <a:pt x="2567461" y="-100"/>
                    <a:pt x="2570304" y="2743"/>
                    <a:pt x="2570304" y="6250"/>
                  </a:cubicBezTo>
                  <a:cubicBezTo>
                    <a:pt x="2570304" y="9758"/>
                    <a:pt x="2567461" y="12601"/>
                    <a:pt x="2563954" y="12601"/>
                  </a:cubicBezTo>
                  <a:close/>
                  <a:moveTo>
                    <a:pt x="2525850" y="12601"/>
                  </a:moveTo>
                  <a:lnTo>
                    <a:pt x="2513149" y="12601"/>
                  </a:lnTo>
                  <a:cubicBezTo>
                    <a:pt x="2509641" y="12601"/>
                    <a:pt x="2506798" y="9758"/>
                    <a:pt x="2506798" y="6250"/>
                  </a:cubicBezTo>
                  <a:cubicBezTo>
                    <a:pt x="2506798" y="2743"/>
                    <a:pt x="2509641" y="-100"/>
                    <a:pt x="2513149" y="-100"/>
                  </a:cubicBezTo>
                  <a:lnTo>
                    <a:pt x="2525850" y="-100"/>
                  </a:lnTo>
                  <a:cubicBezTo>
                    <a:pt x="2529357" y="-100"/>
                    <a:pt x="2532200" y="2743"/>
                    <a:pt x="2532200" y="6250"/>
                  </a:cubicBezTo>
                  <a:cubicBezTo>
                    <a:pt x="2532200" y="9758"/>
                    <a:pt x="2529357" y="12601"/>
                    <a:pt x="2525850" y="12601"/>
                  </a:cubicBezTo>
                  <a:close/>
                  <a:moveTo>
                    <a:pt x="2487746" y="12601"/>
                  </a:moveTo>
                  <a:lnTo>
                    <a:pt x="2475045" y="12601"/>
                  </a:lnTo>
                  <a:cubicBezTo>
                    <a:pt x="2471537" y="12601"/>
                    <a:pt x="2468694" y="9758"/>
                    <a:pt x="2468694" y="6250"/>
                  </a:cubicBezTo>
                  <a:cubicBezTo>
                    <a:pt x="2468694" y="2743"/>
                    <a:pt x="2471537" y="-100"/>
                    <a:pt x="2475045" y="-100"/>
                  </a:cubicBezTo>
                  <a:lnTo>
                    <a:pt x="2487746" y="-100"/>
                  </a:lnTo>
                  <a:cubicBezTo>
                    <a:pt x="2491254" y="-100"/>
                    <a:pt x="2494097" y="2743"/>
                    <a:pt x="2494097" y="6250"/>
                  </a:cubicBezTo>
                  <a:cubicBezTo>
                    <a:pt x="2494097" y="9758"/>
                    <a:pt x="2491254" y="12601"/>
                    <a:pt x="2487746" y="12601"/>
                  </a:cubicBezTo>
                  <a:close/>
                  <a:moveTo>
                    <a:pt x="2449642" y="12601"/>
                  </a:moveTo>
                  <a:lnTo>
                    <a:pt x="2436941" y="12601"/>
                  </a:lnTo>
                  <a:cubicBezTo>
                    <a:pt x="2433434" y="12601"/>
                    <a:pt x="2430590" y="9758"/>
                    <a:pt x="2430590" y="6250"/>
                  </a:cubicBezTo>
                  <a:cubicBezTo>
                    <a:pt x="2430590" y="2743"/>
                    <a:pt x="2433434" y="-100"/>
                    <a:pt x="2436941" y="-100"/>
                  </a:cubicBezTo>
                  <a:lnTo>
                    <a:pt x="2449642" y="-100"/>
                  </a:lnTo>
                  <a:cubicBezTo>
                    <a:pt x="2453150" y="-100"/>
                    <a:pt x="2455993" y="2743"/>
                    <a:pt x="2455993" y="6250"/>
                  </a:cubicBezTo>
                  <a:cubicBezTo>
                    <a:pt x="2455993" y="9758"/>
                    <a:pt x="2453150" y="12601"/>
                    <a:pt x="2449642" y="12601"/>
                  </a:cubicBezTo>
                  <a:close/>
                  <a:moveTo>
                    <a:pt x="2411539" y="12601"/>
                  </a:moveTo>
                  <a:lnTo>
                    <a:pt x="2398837" y="12601"/>
                  </a:lnTo>
                  <a:cubicBezTo>
                    <a:pt x="2395330" y="12601"/>
                    <a:pt x="2392487" y="9758"/>
                    <a:pt x="2392487" y="6250"/>
                  </a:cubicBezTo>
                  <a:cubicBezTo>
                    <a:pt x="2392487" y="2743"/>
                    <a:pt x="2395330" y="-100"/>
                    <a:pt x="2398837" y="-100"/>
                  </a:cubicBezTo>
                  <a:lnTo>
                    <a:pt x="2411539" y="-100"/>
                  </a:lnTo>
                  <a:cubicBezTo>
                    <a:pt x="2415046" y="-100"/>
                    <a:pt x="2417889" y="2743"/>
                    <a:pt x="2417889" y="6250"/>
                  </a:cubicBezTo>
                  <a:cubicBezTo>
                    <a:pt x="2417889" y="9758"/>
                    <a:pt x="2415046" y="12601"/>
                    <a:pt x="2411539" y="12601"/>
                  </a:cubicBezTo>
                  <a:close/>
                  <a:moveTo>
                    <a:pt x="2373435" y="12601"/>
                  </a:moveTo>
                  <a:lnTo>
                    <a:pt x="2360734" y="12601"/>
                  </a:lnTo>
                  <a:cubicBezTo>
                    <a:pt x="2357226" y="12601"/>
                    <a:pt x="2354383" y="9758"/>
                    <a:pt x="2354383" y="6250"/>
                  </a:cubicBezTo>
                  <a:cubicBezTo>
                    <a:pt x="2354383" y="2743"/>
                    <a:pt x="2357226" y="-100"/>
                    <a:pt x="2360734" y="-100"/>
                  </a:cubicBezTo>
                  <a:lnTo>
                    <a:pt x="2373435" y="-100"/>
                  </a:lnTo>
                  <a:cubicBezTo>
                    <a:pt x="2376942" y="-100"/>
                    <a:pt x="2379785" y="2743"/>
                    <a:pt x="2379785" y="6250"/>
                  </a:cubicBezTo>
                  <a:cubicBezTo>
                    <a:pt x="2379785" y="9758"/>
                    <a:pt x="2376942" y="12601"/>
                    <a:pt x="2373435" y="12601"/>
                  </a:cubicBezTo>
                  <a:close/>
                  <a:moveTo>
                    <a:pt x="2335331" y="12601"/>
                  </a:moveTo>
                  <a:lnTo>
                    <a:pt x="2322630" y="12601"/>
                  </a:lnTo>
                  <a:cubicBezTo>
                    <a:pt x="2319122" y="12601"/>
                    <a:pt x="2316279" y="9758"/>
                    <a:pt x="2316279" y="6250"/>
                  </a:cubicBezTo>
                  <a:cubicBezTo>
                    <a:pt x="2316279" y="2743"/>
                    <a:pt x="2319122" y="-100"/>
                    <a:pt x="2322630" y="-100"/>
                  </a:cubicBezTo>
                  <a:lnTo>
                    <a:pt x="2335331" y="-100"/>
                  </a:lnTo>
                  <a:cubicBezTo>
                    <a:pt x="2338839" y="-100"/>
                    <a:pt x="2341682" y="2743"/>
                    <a:pt x="2341682" y="6250"/>
                  </a:cubicBezTo>
                  <a:cubicBezTo>
                    <a:pt x="2341682" y="9758"/>
                    <a:pt x="2338839" y="12601"/>
                    <a:pt x="2335331" y="12601"/>
                  </a:cubicBezTo>
                  <a:close/>
                  <a:moveTo>
                    <a:pt x="2297227" y="12601"/>
                  </a:moveTo>
                  <a:lnTo>
                    <a:pt x="2284526" y="12601"/>
                  </a:lnTo>
                  <a:cubicBezTo>
                    <a:pt x="2281019" y="12601"/>
                    <a:pt x="2278175" y="9758"/>
                    <a:pt x="2278175" y="6250"/>
                  </a:cubicBezTo>
                  <a:cubicBezTo>
                    <a:pt x="2278175" y="2743"/>
                    <a:pt x="2281019" y="-100"/>
                    <a:pt x="2284526" y="-100"/>
                  </a:cubicBezTo>
                  <a:lnTo>
                    <a:pt x="2297227" y="-100"/>
                  </a:lnTo>
                  <a:cubicBezTo>
                    <a:pt x="2300735" y="-100"/>
                    <a:pt x="2303578" y="2743"/>
                    <a:pt x="2303578" y="6250"/>
                  </a:cubicBezTo>
                  <a:cubicBezTo>
                    <a:pt x="2303578" y="9758"/>
                    <a:pt x="2300735" y="12601"/>
                    <a:pt x="2297227" y="12601"/>
                  </a:cubicBezTo>
                  <a:close/>
                  <a:moveTo>
                    <a:pt x="2259124" y="12601"/>
                  </a:moveTo>
                  <a:lnTo>
                    <a:pt x="2246422" y="12601"/>
                  </a:lnTo>
                  <a:cubicBezTo>
                    <a:pt x="2242915" y="12601"/>
                    <a:pt x="2240072" y="9758"/>
                    <a:pt x="2240072" y="6250"/>
                  </a:cubicBezTo>
                  <a:cubicBezTo>
                    <a:pt x="2240072" y="2743"/>
                    <a:pt x="2242915" y="-100"/>
                    <a:pt x="2246422" y="-100"/>
                  </a:cubicBezTo>
                  <a:lnTo>
                    <a:pt x="2259124" y="-100"/>
                  </a:lnTo>
                  <a:cubicBezTo>
                    <a:pt x="2262631" y="-100"/>
                    <a:pt x="2265474" y="2743"/>
                    <a:pt x="2265474" y="6250"/>
                  </a:cubicBezTo>
                  <a:cubicBezTo>
                    <a:pt x="2265474" y="9758"/>
                    <a:pt x="2262631" y="12601"/>
                    <a:pt x="2259124" y="12601"/>
                  </a:cubicBezTo>
                  <a:close/>
                  <a:moveTo>
                    <a:pt x="2221020" y="12601"/>
                  </a:moveTo>
                  <a:lnTo>
                    <a:pt x="2208319" y="12601"/>
                  </a:lnTo>
                  <a:cubicBezTo>
                    <a:pt x="2204811" y="12601"/>
                    <a:pt x="2201968" y="9758"/>
                    <a:pt x="2201968" y="6250"/>
                  </a:cubicBezTo>
                  <a:cubicBezTo>
                    <a:pt x="2201968" y="2743"/>
                    <a:pt x="2204811" y="-100"/>
                    <a:pt x="2208319" y="-100"/>
                  </a:cubicBezTo>
                  <a:lnTo>
                    <a:pt x="2221020" y="-100"/>
                  </a:lnTo>
                  <a:cubicBezTo>
                    <a:pt x="2224527" y="-100"/>
                    <a:pt x="2227370" y="2743"/>
                    <a:pt x="2227370" y="6250"/>
                  </a:cubicBezTo>
                  <a:cubicBezTo>
                    <a:pt x="2227370" y="9758"/>
                    <a:pt x="2224527" y="12601"/>
                    <a:pt x="2221020" y="12601"/>
                  </a:cubicBezTo>
                  <a:close/>
                  <a:moveTo>
                    <a:pt x="2182916" y="12601"/>
                  </a:moveTo>
                  <a:lnTo>
                    <a:pt x="2170215" y="12601"/>
                  </a:lnTo>
                  <a:cubicBezTo>
                    <a:pt x="2166707" y="12601"/>
                    <a:pt x="2163864" y="9758"/>
                    <a:pt x="2163864" y="6250"/>
                  </a:cubicBezTo>
                  <a:cubicBezTo>
                    <a:pt x="2163864" y="2743"/>
                    <a:pt x="2166707" y="-100"/>
                    <a:pt x="2170215" y="-100"/>
                  </a:cubicBezTo>
                  <a:lnTo>
                    <a:pt x="2182916" y="-100"/>
                  </a:lnTo>
                  <a:cubicBezTo>
                    <a:pt x="2186424" y="-100"/>
                    <a:pt x="2189267" y="2743"/>
                    <a:pt x="2189267" y="6250"/>
                  </a:cubicBezTo>
                  <a:cubicBezTo>
                    <a:pt x="2189267" y="9758"/>
                    <a:pt x="2186424" y="12601"/>
                    <a:pt x="2182916" y="12601"/>
                  </a:cubicBezTo>
                  <a:close/>
                  <a:moveTo>
                    <a:pt x="2144812" y="12601"/>
                  </a:moveTo>
                  <a:lnTo>
                    <a:pt x="2132111" y="12601"/>
                  </a:lnTo>
                  <a:cubicBezTo>
                    <a:pt x="2128604" y="12601"/>
                    <a:pt x="2125760" y="9758"/>
                    <a:pt x="2125760" y="6250"/>
                  </a:cubicBezTo>
                  <a:cubicBezTo>
                    <a:pt x="2125760" y="2743"/>
                    <a:pt x="2128604" y="-100"/>
                    <a:pt x="2132111" y="-100"/>
                  </a:cubicBezTo>
                  <a:lnTo>
                    <a:pt x="2144812" y="-100"/>
                  </a:lnTo>
                  <a:cubicBezTo>
                    <a:pt x="2148320" y="-100"/>
                    <a:pt x="2151163" y="2743"/>
                    <a:pt x="2151163" y="6250"/>
                  </a:cubicBezTo>
                  <a:cubicBezTo>
                    <a:pt x="2151163" y="9758"/>
                    <a:pt x="2148320" y="12601"/>
                    <a:pt x="2144812" y="12601"/>
                  </a:cubicBezTo>
                  <a:close/>
                  <a:moveTo>
                    <a:pt x="2106709" y="12601"/>
                  </a:moveTo>
                  <a:lnTo>
                    <a:pt x="2094007" y="12601"/>
                  </a:lnTo>
                  <a:cubicBezTo>
                    <a:pt x="2090500" y="12601"/>
                    <a:pt x="2087657" y="9758"/>
                    <a:pt x="2087657" y="6250"/>
                  </a:cubicBezTo>
                  <a:cubicBezTo>
                    <a:pt x="2087657" y="2743"/>
                    <a:pt x="2090500" y="-100"/>
                    <a:pt x="2094007" y="-100"/>
                  </a:cubicBezTo>
                  <a:lnTo>
                    <a:pt x="2106709" y="-100"/>
                  </a:lnTo>
                  <a:cubicBezTo>
                    <a:pt x="2110216" y="-100"/>
                    <a:pt x="2113059" y="2743"/>
                    <a:pt x="2113059" y="6250"/>
                  </a:cubicBezTo>
                  <a:cubicBezTo>
                    <a:pt x="2113059" y="9758"/>
                    <a:pt x="2110216" y="12601"/>
                    <a:pt x="2106709" y="12601"/>
                  </a:cubicBezTo>
                  <a:close/>
                  <a:moveTo>
                    <a:pt x="2068605" y="12601"/>
                  </a:moveTo>
                  <a:lnTo>
                    <a:pt x="2055903" y="12601"/>
                  </a:lnTo>
                  <a:cubicBezTo>
                    <a:pt x="2052396" y="12601"/>
                    <a:pt x="2049553" y="9758"/>
                    <a:pt x="2049553" y="6250"/>
                  </a:cubicBezTo>
                  <a:cubicBezTo>
                    <a:pt x="2049553" y="2743"/>
                    <a:pt x="2052396" y="-100"/>
                    <a:pt x="2055903" y="-100"/>
                  </a:cubicBezTo>
                  <a:lnTo>
                    <a:pt x="2068605" y="-100"/>
                  </a:lnTo>
                  <a:cubicBezTo>
                    <a:pt x="2072112" y="-100"/>
                    <a:pt x="2074955" y="2743"/>
                    <a:pt x="2074955" y="6250"/>
                  </a:cubicBezTo>
                  <a:cubicBezTo>
                    <a:pt x="2074955" y="9758"/>
                    <a:pt x="2072112" y="12601"/>
                    <a:pt x="2068605" y="12601"/>
                  </a:cubicBezTo>
                  <a:close/>
                  <a:moveTo>
                    <a:pt x="2030501" y="12601"/>
                  </a:moveTo>
                  <a:lnTo>
                    <a:pt x="2017800" y="12601"/>
                  </a:lnTo>
                  <a:cubicBezTo>
                    <a:pt x="2014292" y="12601"/>
                    <a:pt x="2011449" y="9758"/>
                    <a:pt x="2011449" y="6250"/>
                  </a:cubicBezTo>
                  <a:cubicBezTo>
                    <a:pt x="2011449" y="2743"/>
                    <a:pt x="2014292" y="-100"/>
                    <a:pt x="2017800" y="-100"/>
                  </a:cubicBezTo>
                  <a:lnTo>
                    <a:pt x="2030501" y="-100"/>
                  </a:lnTo>
                  <a:cubicBezTo>
                    <a:pt x="2034008" y="-100"/>
                    <a:pt x="2036852" y="2743"/>
                    <a:pt x="2036852" y="6250"/>
                  </a:cubicBezTo>
                  <a:cubicBezTo>
                    <a:pt x="2036852" y="9758"/>
                    <a:pt x="2034008" y="12601"/>
                    <a:pt x="2030501" y="12601"/>
                  </a:cubicBezTo>
                  <a:close/>
                  <a:moveTo>
                    <a:pt x="1992397" y="12601"/>
                  </a:moveTo>
                  <a:lnTo>
                    <a:pt x="1979696" y="12601"/>
                  </a:lnTo>
                  <a:cubicBezTo>
                    <a:pt x="1976188" y="12601"/>
                    <a:pt x="1973345" y="9758"/>
                    <a:pt x="1973345" y="6250"/>
                  </a:cubicBezTo>
                  <a:cubicBezTo>
                    <a:pt x="1973345" y="2743"/>
                    <a:pt x="1976188" y="-100"/>
                    <a:pt x="1979696" y="-100"/>
                  </a:cubicBezTo>
                  <a:lnTo>
                    <a:pt x="1992397" y="-100"/>
                  </a:lnTo>
                  <a:cubicBezTo>
                    <a:pt x="1995905" y="-100"/>
                    <a:pt x="1998748" y="2743"/>
                    <a:pt x="1998748" y="6250"/>
                  </a:cubicBezTo>
                  <a:cubicBezTo>
                    <a:pt x="1998748" y="9758"/>
                    <a:pt x="1995905" y="12601"/>
                    <a:pt x="1992397" y="12601"/>
                  </a:cubicBezTo>
                  <a:close/>
                  <a:moveTo>
                    <a:pt x="1954293" y="12601"/>
                  </a:moveTo>
                  <a:lnTo>
                    <a:pt x="1941592" y="12601"/>
                  </a:lnTo>
                  <a:cubicBezTo>
                    <a:pt x="1938085" y="12601"/>
                    <a:pt x="1935242" y="9758"/>
                    <a:pt x="1935242" y="6250"/>
                  </a:cubicBezTo>
                  <a:cubicBezTo>
                    <a:pt x="1935242" y="2743"/>
                    <a:pt x="1938085" y="-100"/>
                    <a:pt x="1941592" y="-100"/>
                  </a:cubicBezTo>
                  <a:lnTo>
                    <a:pt x="1954293" y="-100"/>
                  </a:lnTo>
                  <a:cubicBezTo>
                    <a:pt x="1957801" y="-100"/>
                    <a:pt x="1960644" y="2743"/>
                    <a:pt x="1960644" y="6250"/>
                  </a:cubicBezTo>
                  <a:cubicBezTo>
                    <a:pt x="1960644" y="9758"/>
                    <a:pt x="1957801" y="12601"/>
                    <a:pt x="1954293" y="12601"/>
                  </a:cubicBezTo>
                  <a:close/>
                  <a:moveTo>
                    <a:pt x="1916190" y="12601"/>
                  </a:moveTo>
                  <a:lnTo>
                    <a:pt x="1903488" y="12601"/>
                  </a:lnTo>
                  <a:cubicBezTo>
                    <a:pt x="1899981" y="12601"/>
                    <a:pt x="1897138" y="9758"/>
                    <a:pt x="1897138" y="6250"/>
                  </a:cubicBezTo>
                  <a:cubicBezTo>
                    <a:pt x="1897138" y="2743"/>
                    <a:pt x="1899981" y="-100"/>
                    <a:pt x="1903488" y="-100"/>
                  </a:cubicBezTo>
                  <a:lnTo>
                    <a:pt x="1916190" y="-100"/>
                  </a:lnTo>
                  <a:cubicBezTo>
                    <a:pt x="1919697" y="-100"/>
                    <a:pt x="1922540" y="2743"/>
                    <a:pt x="1922540" y="6250"/>
                  </a:cubicBezTo>
                  <a:cubicBezTo>
                    <a:pt x="1922540" y="9758"/>
                    <a:pt x="1919697" y="12601"/>
                    <a:pt x="1916190" y="12601"/>
                  </a:cubicBezTo>
                  <a:close/>
                  <a:moveTo>
                    <a:pt x="1878086" y="12601"/>
                  </a:moveTo>
                  <a:lnTo>
                    <a:pt x="1865385" y="12601"/>
                  </a:lnTo>
                  <a:cubicBezTo>
                    <a:pt x="1861877" y="12601"/>
                    <a:pt x="1859034" y="9758"/>
                    <a:pt x="1859034" y="6250"/>
                  </a:cubicBezTo>
                  <a:cubicBezTo>
                    <a:pt x="1859034" y="2743"/>
                    <a:pt x="1861877" y="-100"/>
                    <a:pt x="1865385" y="-100"/>
                  </a:cubicBezTo>
                  <a:lnTo>
                    <a:pt x="1878086" y="-100"/>
                  </a:lnTo>
                  <a:cubicBezTo>
                    <a:pt x="1881593" y="-100"/>
                    <a:pt x="1884437" y="2743"/>
                    <a:pt x="1884437" y="6250"/>
                  </a:cubicBezTo>
                  <a:cubicBezTo>
                    <a:pt x="1884437" y="9758"/>
                    <a:pt x="1881593" y="12601"/>
                    <a:pt x="1878086" y="12601"/>
                  </a:cubicBezTo>
                  <a:close/>
                  <a:moveTo>
                    <a:pt x="1839982" y="12601"/>
                  </a:moveTo>
                  <a:lnTo>
                    <a:pt x="1827281" y="12601"/>
                  </a:lnTo>
                  <a:cubicBezTo>
                    <a:pt x="1823773" y="12601"/>
                    <a:pt x="1820930" y="9758"/>
                    <a:pt x="1820930" y="6250"/>
                  </a:cubicBezTo>
                  <a:cubicBezTo>
                    <a:pt x="1820930" y="2743"/>
                    <a:pt x="1823773" y="-100"/>
                    <a:pt x="1827281" y="-100"/>
                  </a:cubicBezTo>
                  <a:lnTo>
                    <a:pt x="1839982" y="-100"/>
                  </a:lnTo>
                  <a:cubicBezTo>
                    <a:pt x="1843490" y="-100"/>
                    <a:pt x="1846333" y="2743"/>
                    <a:pt x="1846333" y="6250"/>
                  </a:cubicBezTo>
                  <a:cubicBezTo>
                    <a:pt x="1846333" y="9758"/>
                    <a:pt x="1843490" y="12601"/>
                    <a:pt x="1839982" y="12601"/>
                  </a:cubicBezTo>
                  <a:close/>
                  <a:moveTo>
                    <a:pt x="1801878" y="12601"/>
                  </a:moveTo>
                  <a:lnTo>
                    <a:pt x="1789177" y="12601"/>
                  </a:lnTo>
                  <a:cubicBezTo>
                    <a:pt x="1785670" y="12601"/>
                    <a:pt x="1782827" y="9758"/>
                    <a:pt x="1782827" y="6250"/>
                  </a:cubicBezTo>
                  <a:cubicBezTo>
                    <a:pt x="1782827" y="2743"/>
                    <a:pt x="1785670" y="-100"/>
                    <a:pt x="1789177" y="-100"/>
                  </a:cubicBezTo>
                  <a:lnTo>
                    <a:pt x="1801878" y="-100"/>
                  </a:lnTo>
                  <a:cubicBezTo>
                    <a:pt x="1805386" y="-100"/>
                    <a:pt x="1808229" y="2743"/>
                    <a:pt x="1808229" y="6250"/>
                  </a:cubicBezTo>
                  <a:cubicBezTo>
                    <a:pt x="1808229" y="9758"/>
                    <a:pt x="1805386" y="12601"/>
                    <a:pt x="1801878" y="12601"/>
                  </a:cubicBezTo>
                  <a:close/>
                  <a:moveTo>
                    <a:pt x="1763775" y="12601"/>
                  </a:moveTo>
                  <a:lnTo>
                    <a:pt x="1751073" y="12601"/>
                  </a:lnTo>
                  <a:cubicBezTo>
                    <a:pt x="1747566" y="12601"/>
                    <a:pt x="1744723" y="9758"/>
                    <a:pt x="1744723" y="6250"/>
                  </a:cubicBezTo>
                  <a:cubicBezTo>
                    <a:pt x="1744723" y="2743"/>
                    <a:pt x="1747566" y="-100"/>
                    <a:pt x="1751073" y="-100"/>
                  </a:cubicBezTo>
                  <a:lnTo>
                    <a:pt x="1763775" y="-100"/>
                  </a:lnTo>
                  <a:cubicBezTo>
                    <a:pt x="1767282" y="-100"/>
                    <a:pt x="1770125" y="2743"/>
                    <a:pt x="1770125" y="6250"/>
                  </a:cubicBezTo>
                  <a:cubicBezTo>
                    <a:pt x="1770125" y="9758"/>
                    <a:pt x="1767282" y="12601"/>
                    <a:pt x="1763775" y="12601"/>
                  </a:cubicBezTo>
                  <a:close/>
                  <a:moveTo>
                    <a:pt x="1725671" y="12601"/>
                  </a:moveTo>
                  <a:lnTo>
                    <a:pt x="1712970" y="12601"/>
                  </a:lnTo>
                  <a:cubicBezTo>
                    <a:pt x="1709462" y="12601"/>
                    <a:pt x="1706619" y="9758"/>
                    <a:pt x="1706619" y="6250"/>
                  </a:cubicBezTo>
                  <a:cubicBezTo>
                    <a:pt x="1706619" y="2743"/>
                    <a:pt x="1709462" y="-100"/>
                    <a:pt x="1712970" y="-100"/>
                  </a:cubicBezTo>
                  <a:lnTo>
                    <a:pt x="1725671" y="-100"/>
                  </a:lnTo>
                  <a:cubicBezTo>
                    <a:pt x="1729178" y="-100"/>
                    <a:pt x="1732022" y="2743"/>
                    <a:pt x="1732022" y="6250"/>
                  </a:cubicBezTo>
                  <a:cubicBezTo>
                    <a:pt x="1732022" y="9758"/>
                    <a:pt x="1729178" y="12601"/>
                    <a:pt x="1725671" y="12601"/>
                  </a:cubicBezTo>
                  <a:close/>
                  <a:moveTo>
                    <a:pt x="1687567" y="12601"/>
                  </a:moveTo>
                  <a:lnTo>
                    <a:pt x="1674866" y="12601"/>
                  </a:lnTo>
                  <a:cubicBezTo>
                    <a:pt x="1671358" y="12601"/>
                    <a:pt x="1668515" y="9758"/>
                    <a:pt x="1668515" y="6250"/>
                  </a:cubicBezTo>
                  <a:cubicBezTo>
                    <a:pt x="1668515" y="2743"/>
                    <a:pt x="1671358" y="-100"/>
                    <a:pt x="1674866" y="-100"/>
                  </a:cubicBezTo>
                  <a:lnTo>
                    <a:pt x="1687567" y="-100"/>
                  </a:lnTo>
                  <a:cubicBezTo>
                    <a:pt x="1691075" y="-100"/>
                    <a:pt x="1693918" y="2743"/>
                    <a:pt x="1693918" y="6250"/>
                  </a:cubicBezTo>
                  <a:cubicBezTo>
                    <a:pt x="1693918" y="9758"/>
                    <a:pt x="1691075" y="12601"/>
                    <a:pt x="1687567" y="12601"/>
                  </a:cubicBezTo>
                  <a:close/>
                  <a:moveTo>
                    <a:pt x="1649463" y="12601"/>
                  </a:moveTo>
                  <a:lnTo>
                    <a:pt x="1636762" y="12601"/>
                  </a:lnTo>
                  <a:cubicBezTo>
                    <a:pt x="1633255" y="12601"/>
                    <a:pt x="1630412" y="9758"/>
                    <a:pt x="1630412" y="6250"/>
                  </a:cubicBezTo>
                  <a:cubicBezTo>
                    <a:pt x="1630412" y="2743"/>
                    <a:pt x="1633255" y="-100"/>
                    <a:pt x="1636762" y="-100"/>
                  </a:cubicBezTo>
                  <a:lnTo>
                    <a:pt x="1649463" y="-100"/>
                  </a:lnTo>
                  <a:cubicBezTo>
                    <a:pt x="1652971" y="-100"/>
                    <a:pt x="1655814" y="2743"/>
                    <a:pt x="1655814" y="6250"/>
                  </a:cubicBezTo>
                  <a:cubicBezTo>
                    <a:pt x="1655814" y="9758"/>
                    <a:pt x="1652971" y="12601"/>
                    <a:pt x="1649463" y="12601"/>
                  </a:cubicBezTo>
                  <a:close/>
                  <a:moveTo>
                    <a:pt x="1611360" y="12601"/>
                  </a:moveTo>
                  <a:lnTo>
                    <a:pt x="1598658" y="12601"/>
                  </a:lnTo>
                  <a:cubicBezTo>
                    <a:pt x="1595151" y="12601"/>
                    <a:pt x="1592308" y="9758"/>
                    <a:pt x="1592308" y="6250"/>
                  </a:cubicBezTo>
                  <a:cubicBezTo>
                    <a:pt x="1592308" y="2743"/>
                    <a:pt x="1595151" y="-100"/>
                    <a:pt x="1598658" y="-100"/>
                  </a:cubicBezTo>
                  <a:lnTo>
                    <a:pt x="1611360" y="-100"/>
                  </a:lnTo>
                  <a:cubicBezTo>
                    <a:pt x="1614867" y="-100"/>
                    <a:pt x="1617710" y="2743"/>
                    <a:pt x="1617710" y="6250"/>
                  </a:cubicBezTo>
                  <a:cubicBezTo>
                    <a:pt x="1617710" y="9758"/>
                    <a:pt x="1614867" y="12601"/>
                    <a:pt x="1611360" y="12601"/>
                  </a:cubicBezTo>
                  <a:close/>
                  <a:moveTo>
                    <a:pt x="1573256" y="12601"/>
                  </a:moveTo>
                  <a:lnTo>
                    <a:pt x="1560555" y="12601"/>
                  </a:lnTo>
                  <a:cubicBezTo>
                    <a:pt x="1557047" y="12601"/>
                    <a:pt x="1554204" y="9758"/>
                    <a:pt x="1554204" y="6250"/>
                  </a:cubicBezTo>
                  <a:cubicBezTo>
                    <a:pt x="1554204" y="2743"/>
                    <a:pt x="1557047" y="-100"/>
                    <a:pt x="1560555" y="-100"/>
                  </a:cubicBezTo>
                  <a:lnTo>
                    <a:pt x="1573256" y="-100"/>
                  </a:lnTo>
                  <a:cubicBezTo>
                    <a:pt x="1576763" y="-100"/>
                    <a:pt x="1579607" y="2743"/>
                    <a:pt x="1579607" y="6250"/>
                  </a:cubicBezTo>
                  <a:cubicBezTo>
                    <a:pt x="1579607" y="9758"/>
                    <a:pt x="1576763" y="12601"/>
                    <a:pt x="1573256" y="12601"/>
                  </a:cubicBezTo>
                  <a:close/>
                  <a:moveTo>
                    <a:pt x="1535152" y="12601"/>
                  </a:moveTo>
                  <a:lnTo>
                    <a:pt x="1522451" y="12601"/>
                  </a:lnTo>
                  <a:cubicBezTo>
                    <a:pt x="1518943" y="12601"/>
                    <a:pt x="1516100" y="9758"/>
                    <a:pt x="1516100" y="6250"/>
                  </a:cubicBezTo>
                  <a:cubicBezTo>
                    <a:pt x="1516100" y="2743"/>
                    <a:pt x="1518943" y="-100"/>
                    <a:pt x="1522451" y="-100"/>
                  </a:cubicBezTo>
                  <a:lnTo>
                    <a:pt x="1535152" y="-100"/>
                  </a:lnTo>
                  <a:cubicBezTo>
                    <a:pt x="1538660" y="-100"/>
                    <a:pt x="1541503" y="2743"/>
                    <a:pt x="1541503" y="6250"/>
                  </a:cubicBezTo>
                  <a:cubicBezTo>
                    <a:pt x="1541503" y="9758"/>
                    <a:pt x="1538660" y="12601"/>
                    <a:pt x="1535152" y="12601"/>
                  </a:cubicBezTo>
                  <a:close/>
                  <a:moveTo>
                    <a:pt x="1497048" y="12601"/>
                  </a:moveTo>
                  <a:lnTo>
                    <a:pt x="1484347" y="12601"/>
                  </a:lnTo>
                  <a:cubicBezTo>
                    <a:pt x="1480840" y="12601"/>
                    <a:pt x="1477997" y="9758"/>
                    <a:pt x="1477997" y="6250"/>
                  </a:cubicBezTo>
                  <a:cubicBezTo>
                    <a:pt x="1477997" y="2743"/>
                    <a:pt x="1480840" y="-100"/>
                    <a:pt x="1484347" y="-100"/>
                  </a:cubicBezTo>
                  <a:lnTo>
                    <a:pt x="1497048" y="-100"/>
                  </a:lnTo>
                  <a:cubicBezTo>
                    <a:pt x="1500556" y="-100"/>
                    <a:pt x="1503399" y="2743"/>
                    <a:pt x="1503399" y="6250"/>
                  </a:cubicBezTo>
                  <a:cubicBezTo>
                    <a:pt x="1503399" y="9758"/>
                    <a:pt x="1500556" y="12601"/>
                    <a:pt x="1497048" y="12601"/>
                  </a:cubicBezTo>
                  <a:close/>
                  <a:moveTo>
                    <a:pt x="1458945" y="12601"/>
                  </a:moveTo>
                  <a:lnTo>
                    <a:pt x="1446243" y="12601"/>
                  </a:lnTo>
                  <a:cubicBezTo>
                    <a:pt x="1442736" y="12601"/>
                    <a:pt x="1439893" y="9758"/>
                    <a:pt x="1439893" y="6250"/>
                  </a:cubicBezTo>
                  <a:cubicBezTo>
                    <a:pt x="1439893" y="2743"/>
                    <a:pt x="1442736" y="-100"/>
                    <a:pt x="1446243" y="-100"/>
                  </a:cubicBezTo>
                  <a:lnTo>
                    <a:pt x="1458945" y="-100"/>
                  </a:lnTo>
                  <a:cubicBezTo>
                    <a:pt x="1462452" y="-100"/>
                    <a:pt x="1465295" y="2743"/>
                    <a:pt x="1465295" y="6250"/>
                  </a:cubicBezTo>
                  <a:cubicBezTo>
                    <a:pt x="1465295" y="9758"/>
                    <a:pt x="1462452" y="12601"/>
                    <a:pt x="1458945" y="12601"/>
                  </a:cubicBezTo>
                  <a:close/>
                  <a:moveTo>
                    <a:pt x="1420841" y="12601"/>
                  </a:moveTo>
                  <a:lnTo>
                    <a:pt x="1408140" y="12601"/>
                  </a:lnTo>
                  <a:cubicBezTo>
                    <a:pt x="1404632" y="12601"/>
                    <a:pt x="1401789" y="9758"/>
                    <a:pt x="1401789" y="6250"/>
                  </a:cubicBezTo>
                  <a:cubicBezTo>
                    <a:pt x="1401789" y="2743"/>
                    <a:pt x="1404632" y="-100"/>
                    <a:pt x="1408140" y="-100"/>
                  </a:cubicBezTo>
                  <a:lnTo>
                    <a:pt x="1420841" y="-100"/>
                  </a:lnTo>
                  <a:cubicBezTo>
                    <a:pt x="1424348" y="-100"/>
                    <a:pt x="1427192" y="2743"/>
                    <a:pt x="1427192" y="6250"/>
                  </a:cubicBezTo>
                  <a:cubicBezTo>
                    <a:pt x="1427192" y="9758"/>
                    <a:pt x="1424348" y="12601"/>
                    <a:pt x="1420841" y="12601"/>
                  </a:cubicBezTo>
                  <a:close/>
                  <a:moveTo>
                    <a:pt x="1382737" y="12601"/>
                  </a:moveTo>
                  <a:lnTo>
                    <a:pt x="1370036" y="12601"/>
                  </a:lnTo>
                  <a:cubicBezTo>
                    <a:pt x="1366528" y="12601"/>
                    <a:pt x="1363685" y="9758"/>
                    <a:pt x="1363685" y="6250"/>
                  </a:cubicBezTo>
                  <a:cubicBezTo>
                    <a:pt x="1363685" y="2743"/>
                    <a:pt x="1366528" y="-100"/>
                    <a:pt x="1370036" y="-100"/>
                  </a:cubicBezTo>
                  <a:lnTo>
                    <a:pt x="1382737" y="-100"/>
                  </a:lnTo>
                  <a:cubicBezTo>
                    <a:pt x="1386245" y="-100"/>
                    <a:pt x="1389088" y="2743"/>
                    <a:pt x="1389088" y="6250"/>
                  </a:cubicBezTo>
                  <a:cubicBezTo>
                    <a:pt x="1389088" y="9758"/>
                    <a:pt x="1386245" y="12601"/>
                    <a:pt x="1382737" y="12601"/>
                  </a:cubicBezTo>
                  <a:close/>
                  <a:moveTo>
                    <a:pt x="1344633" y="12601"/>
                  </a:moveTo>
                  <a:lnTo>
                    <a:pt x="1331932" y="12601"/>
                  </a:lnTo>
                  <a:cubicBezTo>
                    <a:pt x="1328425" y="12601"/>
                    <a:pt x="1325582" y="9758"/>
                    <a:pt x="1325582" y="6250"/>
                  </a:cubicBezTo>
                  <a:cubicBezTo>
                    <a:pt x="1325582" y="2743"/>
                    <a:pt x="1328425" y="-100"/>
                    <a:pt x="1331932" y="-100"/>
                  </a:cubicBezTo>
                  <a:lnTo>
                    <a:pt x="1344633" y="-100"/>
                  </a:lnTo>
                  <a:cubicBezTo>
                    <a:pt x="1348141" y="-100"/>
                    <a:pt x="1350984" y="2743"/>
                    <a:pt x="1350984" y="6250"/>
                  </a:cubicBezTo>
                  <a:cubicBezTo>
                    <a:pt x="1350984" y="9758"/>
                    <a:pt x="1348141" y="12601"/>
                    <a:pt x="1344633" y="12601"/>
                  </a:cubicBezTo>
                  <a:close/>
                  <a:moveTo>
                    <a:pt x="1306530" y="12601"/>
                  </a:moveTo>
                  <a:lnTo>
                    <a:pt x="1293828" y="12601"/>
                  </a:lnTo>
                  <a:cubicBezTo>
                    <a:pt x="1290321" y="12601"/>
                    <a:pt x="1287478" y="9758"/>
                    <a:pt x="1287478" y="6250"/>
                  </a:cubicBezTo>
                  <a:cubicBezTo>
                    <a:pt x="1287478" y="2743"/>
                    <a:pt x="1290321" y="-100"/>
                    <a:pt x="1293828" y="-100"/>
                  </a:cubicBezTo>
                  <a:lnTo>
                    <a:pt x="1306530" y="-100"/>
                  </a:lnTo>
                  <a:cubicBezTo>
                    <a:pt x="1310037" y="-100"/>
                    <a:pt x="1312880" y="2743"/>
                    <a:pt x="1312880" y="6250"/>
                  </a:cubicBezTo>
                  <a:cubicBezTo>
                    <a:pt x="1312880" y="9758"/>
                    <a:pt x="1310037" y="12601"/>
                    <a:pt x="1306530" y="12601"/>
                  </a:cubicBezTo>
                  <a:close/>
                  <a:moveTo>
                    <a:pt x="1268426" y="12601"/>
                  </a:moveTo>
                  <a:lnTo>
                    <a:pt x="1255725" y="12601"/>
                  </a:lnTo>
                  <a:cubicBezTo>
                    <a:pt x="1252217" y="12601"/>
                    <a:pt x="1249374" y="9758"/>
                    <a:pt x="1249374" y="6250"/>
                  </a:cubicBezTo>
                  <a:cubicBezTo>
                    <a:pt x="1249374" y="2743"/>
                    <a:pt x="1252217" y="-100"/>
                    <a:pt x="1255725" y="-100"/>
                  </a:cubicBezTo>
                  <a:lnTo>
                    <a:pt x="1268426" y="-100"/>
                  </a:lnTo>
                  <a:cubicBezTo>
                    <a:pt x="1271933" y="-100"/>
                    <a:pt x="1274777" y="2743"/>
                    <a:pt x="1274777" y="6250"/>
                  </a:cubicBezTo>
                  <a:cubicBezTo>
                    <a:pt x="1274777" y="9758"/>
                    <a:pt x="1271933" y="12601"/>
                    <a:pt x="1268426" y="12601"/>
                  </a:cubicBezTo>
                  <a:close/>
                  <a:moveTo>
                    <a:pt x="1230322" y="12601"/>
                  </a:moveTo>
                  <a:lnTo>
                    <a:pt x="1217621" y="12601"/>
                  </a:lnTo>
                  <a:cubicBezTo>
                    <a:pt x="1214113" y="12601"/>
                    <a:pt x="1211270" y="9758"/>
                    <a:pt x="1211270" y="6250"/>
                  </a:cubicBezTo>
                  <a:cubicBezTo>
                    <a:pt x="1211270" y="2743"/>
                    <a:pt x="1214113" y="-100"/>
                    <a:pt x="1217621" y="-100"/>
                  </a:cubicBezTo>
                  <a:lnTo>
                    <a:pt x="1230322" y="-100"/>
                  </a:lnTo>
                  <a:cubicBezTo>
                    <a:pt x="1233830" y="-100"/>
                    <a:pt x="1236673" y="2743"/>
                    <a:pt x="1236673" y="6250"/>
                  </a:cubicBezTo>
                  <a:cubicBezTo>
                    <a:pt x="1236673" y="9758"/>
                    <a:pt x="1233830" y="12601"/>
                    <a:pt x="1230322" y="12601"/>
                  </a:cubicBezTo>
                  <a:close/>
                  <a:moveTo>
                    <a:pt x="1192218" y="12601"/>
                  </a:moveTo>
                  <a:lnTo>
                    <a:pt x="1179517" y="12601"/>
                  </a:lnTo>
                  <a:cubicBezTo>
                    <a:pt x="1176010" y="12601"/>
                    <a:pt x="1173167" y="9758"/>
                    <a:pt x="1173167" y="6250"/>
                  </a:cubicBezTo>
                  <a:cubicBezTo>
                    <a:pt x="1173167" y="2743"/>
                    <a:pt x="1176010" y="-100"/>
                    <a:pt x="1179517" y="-100"/>
                  </a:cubicBezTo>
                  <a:lnTo>
                    <a:pt x="1192218" y="-100"/>
                  </a:lnTo>
                  <a:cubicBezTo>
                    <a:pt x="1195726" y="-100"/>
                    <a:pt x="1198569" y="2743"/>
                    <a:pt x="1198569" y="6250"/>
                  </a:cubicBezTo>
                  <a:cubicBezTo>
                    <a:pt x="1198569" y="9758"/>
                    <a:pt x="1195726" y="12601"/>
                    <a:pt x="1192218" y="12601"/>
                  </a:cubicBezTo>
                  <a:close/>
                  <a:moveTo>
                    <a:pt x="1154115" y="12601"/>
                  </a:moveTo>
                  <a:lnTo>
                    <a:pt x="1141413" y="12601"/>
                  </a:lnTo>
                  <a:cubicBezTo>
                    <a:pt x="1137906" y="12601"/>
                    <a:pt x="1135063" y="9758"/>
                    <a:pt x="1135063" y="6250"/>
                  </a:cubicBezTo>
                  <a:cubicBezTo>
                    <a:pt x="1135063" y="2743"/>
                    <a:pt x="1137906" y="-100"/>
                    <a:pt x="1141413" y="-100"/>
                  </a:cubicBezTo>
                  <a:lnTo>
                    <a:pt x="1154115" y="-100"/>
                  </a:lnTo>
                  <a:cubicBezTo>
                    <a:pt x="1157622" y="-100"/>
                    <a:pt x="1160465" y="2743"/>
                    <a:pt x="1160465" y="6250"/>
                  </a:cubicBezTo>
                  <a:cubicBezTo>
                    <a:pt x="1160465" y="9758"/>
                    <a:pt x="1157622" y="12601"/>
                    <a:pt x="1154115" y="12601"/>
                  </a:cubicBezTo>
                  <a:close/>
                  <a:moveTo>
                    <a:pt x="1116011" y="12601"/>
                  </a:moveTo>
                  <a:lnTo>
                    <a:pt x="1103310" y="12601"/>
                  </a:lnTo>
                  <a:cubicBezTo>
                    <a:pt x="1099802" y="12601"/>
                    <a:pt x="1096959" y="9758"/>
                    <a:pt x="1096959" y="6250"/>
                  </a:cubicBezTo>
                  <a:cubicBezTo>
                    <a:pt x="1096959" y="2743"/>
                    <a:pt x="1099802" y="-100"/>
                    <a:pt x="1103310" y="-100"/>
                  </a:cubicBezTo>
                  <a:lnTo>
                    <a:pt x="1116011" y="-100"/>
                  </a:lnTo>
                  <a:cubicBezTo>
                    <a:pt x="1119518" y="-100"/>
                    <a:pt x="1122361" y="2743"/>
                    <a:pt x="1122361" y="6250"/>
                  </a:cubicBezTo>
                  <a:cubicBezTo>
                    <a:pt x="1122361" y="9758"/>
                    <a:pt x="1119518" y="12601"/>
                    <a:pt x="1116011" y="12601"/>
                  </a:cubicBezTo>
                  <a:close/>
                  <a:moveTo>
                    <a:pt x="1077907" y="12601"/>
                  </a:moveTo>
                  <a:lnTo>
                    <a:pt x="1065206" y="12601"/>
                  </a:lnTo>
                  <a:cubicBezTo>
                    <a:pt x="1061698" y="12601"/>
                    <a:pt x="1058855" y="9758"/>
                    <a:pt x="1058855" y="6250"/>
                  </a:cubicBezTo>
                  <a:cubicBezTo>
                    <a:pt x="1058855" y="2743"/>
                    <a:pt x="1061698" y="-100"/>
                    <a:pt x="1065206" y="-100"/>
                  </a:cubicBezTo>
                  <a:lnTo>
                    <a:pt x="1077907" y="-100"/>
                  </a:lnTo>
                  <a:cubicBezTo>
                    <a:pt x="1081414" y="-100"/>
                    <a:pt x="1084258" y="2743"/>
                    <a:pt x="1084258" y="6250"/>
                  </a:cubicBezTo>
                  <a:cubicBezTo>
                    <a:pt x="1084258" y="9758"/>
                    <a:pt x="1081414" y="12601"/>
                    <a:pt x="1077907" y="12601"/>
                  </a:cubicBezTo>
                  <a:close/>
                  <a:moveTo>
                    <a:pt x="1039803" y="12601"/>
                  </a:moveTo>
                  <a:lnTo>
                    <a:pt x="1027102" y="12601"/>
                  </a:lnTo>
                  <a:cubicBezTo>
                    <a:pt x="1023595" y="12601"/>
                    <a:pt x="1020751" y="9758"/>
                    <a:pt x="1020751" y="6250"/>
                  </a:cubicBezTo>
                  <a:cubicBezTo>
                    <a:pt x="1020751" y="2743"/>
                    <a:pt x="1023595" y="-100"/>
                    <a:pt x="1027102" y="-100"/>
                  </a:cubicBezTo>
                  <a:lnTo>
                    <a:pt x="1039803" y="-100"/>
                  </a:lnTo>
                  <a:cubicBezTo>
                    <a:pt x="1043311" y="-100"/>
                    <a:pt x="1046154" y="2743"/>
                    <a:pt x="1046154" y="6250"/>
                  </a:cubicBezTo>
                  <a:cubicBezTo>
                    <a:pt x="1046154" y="9758"/>
                    <a:pt x="1043311" y="12601"/>
                    <a:pt x="1039803" y="12601"/>
                  </a:cubicBezTo>
                  <a:close/>
                  <a:moveTo>
                    <a:pt x="1001699" y="12601"/>
                  </a:moveTo>
                  <a:lnTo>
                    <a:pt x="988998" y="12601"/>
                  </a:lnTo>
                  <a:cubicBezTo>
                    <a:pt x="985491" y="12601"/>
                    <a:pt x="982648" y="9758"/>
                    <a:pt x="982648" y="6250"/>
                  </a:cubicBezTo>
                  <a:cubicBezTo>
                    <a:pt x="982648" y="2743"/>
                    <a:pt x="985491" y="-100"/>
                    <a:pt x="988998" y="-100"/>
                  </a:cubicBezTo>
                  <a:lnTo>
                    <a:pt x="1001699" y="-100"/>
                  </a:lnTo>
                  <a:cubicBezTo>
                    <a:pt x="1005207" y="-100"/>
                    <a:pt x="1008050" y="2743"/>
                    <a:pt x="1008050" y="6250"/>
                  </a:cubicBezTo>
                  <a:cubicBezTo>
                    <a:pt x="1008050" y="9758"/>
                    <a:pt x="1005207" y="12601"/>
                    <a:pt x="1001699" y="12601"/>
                  </a:cubicBezTo>
                  <a:close/>
                  <a:moveTo>
                    <a:pt x="963596" y="12601"/>
                  </a:moveTo>
                  <a:lnTo>
                    <a:pt x="950894" y="12601"/>
                  </a:lnTo>
                  <a:cubicBezTo>
                    <a:pt x="947387" y="12601"/>
                    <a:pt x="944544" y="9758"/>
                    <a:pt x="944544" y="6250"/>
                  </a:cubicBezTo>
                  <a:cubicBezTo>
                    <a:pt x="944544" y="2743"/>
                    <a:pt x="947387" y="-100"/>
                    <a:pt x="950894" y="-100"/>
                  </a:cubicBezTo>
                  <a:lnTo>
                    <a:pt x="963596" y="-100"/>
                  </a:lnTo>
                  <a:cubicBezTo>
                    <a:pt x="967103" y="-100"/>
                    <a:pt x="969946" y="2743"/>
                    <a:pt x="969946" y="6250"/>
                  </a:cubicBezTo>
                  <a:cubicBezTo>
                    <a:pt x="969946" y="9758"/>
                    <a:pt x="967103" y="12601"/>
                    <a:pt x="963596" y="12601"/>
                  </a:cubicBezTo>
                  <a:close/>
                  <a:moveTo>
                    <a:pt x="925492" y="12601"/>
                  </a:moveTo>
                  <a:lnTo>
                    <a:pt x="912791" y="12601"/>
                  </a:lnTo>
                  <a:cubicBezTo>
                    <a:pt x="909283" y="12601"/>
                    <a:pt x="906440" y="9758"/>
                    <a:pt x="906440" y="6250"/>
                  </a:cubicBezTo>
                  <a:cubicBezTo>
                    <a:pt x="906440" y="2743"/>
                    <a:pt x="909283" y="-100"/>
                    <a:pt x="912791" y="-100"/>
                  </a:cubicBezTo>
                  <a:lnTo>
                    <a:pt x="925492" y="-100"/>
                  </a:lnTo>
                  <a:cubicBezTo>
                    <a:pt x="928999" y="-100"/>
                    <a:pt x="931843" y="2743"/>
                    <a:pt x="931843" y="6250"/>
                  </a:cubicBezTo>
                  <a:cubicBezTo>
                    <a:pt x="931843" y="9758"/>
                    <a:pt x="928999" y="12601"/>
                    <a:pt x="925492" y="12601"/>
                  </a:cubicBezTo>
                  <a:close/>
                  <a:moveTo>
                    <a:pt x="887388" y="12601"/>
                  </a:moveTo>
                  <a:lnTo>
                    <a:pt x="874687" y="12601"/>
                  </a:lnTo>
                  <a:cubicBezTo>
                    <a:pt x="871180" y="12601"/>
                    <a:pt x="868336" y="9758"/>
                    <a:pt x="868336" y="6250"/>
                  </a:cubicBezTo>
                  <a:cubicBezTo>
                    <a:pt x="868336" y="2743"/>
                    <a:pt x="871180" y="-100"/>
                    <a:pt x="874687" y="-100"/>
                  </a:cubicBezTo>
                  <a:lnTo>
                    <a:pt x="887388" y="-100"/>
                  </a:lnTo>
                  <a:cubicBezTo>
                    <a:pt x="890896" y="-100"/>
                    <a:pt x="893739" y="2743"/>
                    <a:pt x="893739" y="6250"/>
                  </a:cubicBezTo>
                  <a:cubicBezTo>
                    <a:pt x="893739" y="9758"/>
                    <a:pt x="890896" y="12601"/>
                    <a:pt x="887388" y="12601"/>
                  </a:cubicBezTo>
                  <a:close/>
                  <a:moveTo>
                    <a:pt x="849284" y="12601"/>
                  </a:moveTo>
                  <a:lnTo>
                    <a:pt x="836583" y="12601"/>
                  </a:lnTo>
                  <a:cubicBezTo>
                    <a:pt x="833076" y="12601"/>
                    <a:pt x="830233" y="9758"/>
                    <a:pt x="830233" y="6250"/>
                  </a:cubicBezTo>
                  <a:cubicBezTo>
                    <a:pt x="830233" y="2743"/>
                    <a:pt x="833076" y="-100"/>
                    <a:pt x="836583" y="-100"/>
                  </a:cubicBezTo>
                  <a:lnTo>
                    <a:pt x="849284" y="-100"/>
                  </a:lnTo>
                  <a:cubicBezTo>
                    <a:pt x="852792" y="-100"/>
                    <a:pt x="855635" y="2743"/>
                    <a:pt x="855635" y="6250"/>
                  </a:cubicBezTo>
                  <a:cubicBezTo>
                    <a:pt x="855635" y="9758"/>
                    <a:pt x="852792" y="12601"/>
                    <a:pt x="849284" y="12601"/>
                  </a:cubicBezTo>
                  <a:close/>
                  <a:moveTo>
                    <a:pt x="811181" y="12601"/>
                  </a:moveTo>
                  <a:lnTo>
                    <a:pt x="798479" y="12601"/>
                  </a:lnTo>
                  <a:cubicBezTo>
                    <a:pt x="794972" y="12601"/>
                    <a:pt x="792129" y="9758"/>
                    <a:pt x="792129" y="6250"/>
                  </a:cubicBezTo>
                  <a:cubicBezTo>
                    <a:pt x="792129" y="2743"/>
                    <a:pt x="794972" y="-100"/>
                    <a:pt x="798479" y="-100"/>
                  </a:cubicBezTo>
                  <a:lnTo>
                    <a:pt x="811181" y="-100"/>
                  </a:lnTo>
                  <a:cubicBezTo>
                    <a:pt x="814688" y="-100"/>
                    <a:pt x="817531" y="2743"/>
                    <a:pt x="817531" y="6250"/>
                  </a:cubicBezTo>
                  <a:cubicBezTo>
                    <a:pt x="817531" y="9758"/>
                    <a:pt x="814688" y="12601"/>
                    <a:pt x="811181" y="12601"/>
                  </a:cubicBezTo>
                  <a:close/>
                  <a:moveTo>
                    <a:pt x="773077" y="12601"/>
                  </a:moveTo>
                  <a:lnTo>
                    <a:pt x="760376" y="12601"/>
                  </a:lnTo>
                  <a:cubicBezTo>
                    <a:pt x="756868" y="12601"/>
                    <a:pt x="754025" y="9758"/>
                    <a:pt x="754025" y="6250"/>
                  </a:cubicBezTo>
                  <a:cubicBezTo>
                    <a:pt x="754025" y="2743"/>
                    <a:pt x="756868" y="-100"/>
                    <a:pt x="760376" y="-100"/>
                  </a:cubicBezTo>
                  <a:lnTo>
                    <a:pt x="773077" y="-100"/>
                  </a:lnTo>
                  <a:cubicBezTo>
                    <a:pt x="776584" y="-100"/>
                    <a:pt x="779428" y="2743"/>
                    <a:pt x="779428" y="6250"/>
                  </a:cubicBezTo>
                  <a:cubicBezTo>
                    <a:pt x="779428" y="9758"/>
                    <a:pt x="776584" y="12601"/>
                    <a:pt x="773077" y="12601"/>
                  </a:cubicBezTo>
                  <a:close/>
                  <a:moveTo>
                    <a:pt x="734973" y="12601"/>
                  </a:moveTo>
                  <a:lnTo>
                    <a:pt x="722272" y="12601"/>
                  </a:lnTo>
                  <a:cubicBezTo>
                    <a:pt x="718765" y="12601"/>
                    <a:pt x="715921" y="9758"/>
                    <a:pt x="715921" y="6250"/>
                  </a:cubicBezTo>
                  <a:cubicBezTo>
                    <a:pt x="715921" y="2743"/>
                    <a:pt x="718765" y="-100"/>
                    <a:pt x="722272" y="-100"/>
                  </a:cubicBezTo>
                  <a:lnTo>
                    <a:pt x="734973" y="-100"/>
                  </a:lnTo>
                  <a:cubicBezTo>
                    <a:pt x="738481" y="-100"/>
                    <a:pt x="741324" y="2743"/>
                    <a:pt x="741324" y="6250"/>
                  </a:cubicBezTo>
                  <a:cubicBezTo>
                    <a:pt x="741324" y="9758"/>
                    <a:pt x="738481" y="12601"/>
                    <a:pt x="734973" y="12601"/>
                  </a:cubicBezTo>
                  <a:close/>
                  <a:moveTo>
                    <a:pt x="696869" y="12601"/>
                  </a:moveTo>
                  <a:lnTo>
                    <a:pt x="684168" y="12601"/>
                  </a:lnTo>
                  <a:cubicBezTo>
                    <a:pt x="680661" y="12601"/>
                    <a:pt x="677818" y="9758"/>
                    <a:pt x="677818" y="6250"/>
                  </a:cubicBezTo>
                  <a:cubicBezTo>
                    <a:pt x="677818" y="2743"/>
                    <a:pt x="680661" y="-100"/>
                    <a:pt x="684168" y="-100"/>
                  </a:cubicBezTo>
                  <a:lnTo>
                    <a:pt x="696869" y="-100"/>
                  </a:lnTo>
                  <a:cubicBezTo>
                    <a:pt x="700377" y="-100"/>
                    <a:pt x="703220" y="2743"/>
                    <a:pt x="703220" y="6250"/>
                  </a:cubicBezTo>
                  <a:cubicBezTo>
                    <a:pt x="703220" y="9758"/>
                    <a:pt x="700377" y="12601"/>
                    <a:pt x="696869" y="12601"/>
                  </a:cubicBezTo>
                  <a:close/>
                  <a:moveTo>
                    <a:pt x="658766" y="12601"/>
                  </a:moveTo>
                  <a:lnTo>
                    <a:pt x="646064" y="12601"/>
                  </a:lnTo>
                  <a:cubicBezTo>
                    <a:pt x="642557" y="12601"/>
                    <a:pt x="639714" y="9758"/>
                    <a:pt x="639714" y="6250"/>
                  </a:cubicBezTo>
                  <a:cubicBezTo>
                    <a:pt x="639714" y="2743"/>
                    <a:pt x="642557" y="-100"/>
                    <a:pt x="646064" y="-100"/>
                  </a:cubicBezTo>
                  <a:lnTo>
                    <a:pt x="658766" y="-100"/>
                  </a:lnTo>
                  <a:cubicBezTo>
                    <a:pt x="662273" y="-100"/>
                    <a:pt x="665116" y="2743"/>
                    <a:pt x="665116" y="6250"/>
                  </a:cubicBezTo>
                  <a:cubicBezTo>
                    <a:pt x="665116" y="9758"/>
                    <a:pt x="662273" y="12601"/>
                    <a:pt x="658766" y="12601"/>
                  </a:cubicBezTo>
                  <a:close/>
                  <a:moveTo>
                    <a:pt x="620662" y="12601"/>
                  </a:moveTo>
                  <a:lnTo>
                    <a:pt x="607961" y="12601"/>
                  </a:lnTo>
                  <a:cubicBezTo>
                    <a:pt x="604453" y="12601"/>
                    <a:pt x="601610" y="9758"/>
                    <a:pt x="601610" y="6250"/>
                  </a:cubicBezTo>
                  <a:cubicBezTo>
                    <a:pt x="601610" y="2743"/>
                    <a:pt x="604453" y="-100"/>
                    <a:pt x="607961" y="-100"/>
                  </a:cubicBezTo>
                  <a:lnTo>
                    <a:pt x="620662" y="-100"/>
                  </a:lnTo>
                  <a:cubicBezTo>
                    <a:pt x="624169" y="-100"/>
                    <a:pt x="627013" y="2743"/>
                    <a:pt x="627013" y="6250"/>
                  </a:cubicBezTo>
                  <a:cubicBezTo>
                    <a:pt x="627013" y="9758"/>
                    <a:pt x="624169" y="12601"/>
                    <a:pt x="620662" y="12601"/>
                  </a:cubicBezTo>
                  <a:close/>
                  <a:moveTo>
                    <a:pt x="582558" y="12601"/>
                  </a:moveTo>
                  <a:lnTo>
                    <a:pt x="569857" y="12601"/>
                  </a:lnTo>
                  <a:cubicBezTo>
                    <a:pt x="566350" y="12601"/>
                    <a:pt x="563506" y="9758"/>
                    <a:pt x="563506" y="6250"/>
                  </a:cubicBezTo>
                  <a:cubicBezTo>
                    <a:pt x="563506" y="2743"/>
                    <a:pt x="566350" y="-100"/>
                    <a:pt x="569857" y="-100"/>
                  </a:cubicBezTo>
                  <a:lnTo>
                    <a:pt x="582558" y="-100"/>
                  </a:lnTo>
                  <a:cubicBezTo>
                    <a:pt x="586066" y="-100"/>
                    <a:pt x="588909" y="2743"/>
                    <a:pt x="588909" y="6250"/>
                  </a:cubicBezTo>
                  <a:cubicBezTo>
                    <a:pt x="588909" y="9758"/>
                    <a:pt x="586066" y="12601"/>
                    <a:pt x="582558" y="12601"/>
                  </a:cubicBezTo>
                  <a:close/>
                  <a:moveTo>
                    <a:pt x="544454" y="12601"/>
                  </a:moveTo>
                  <a:lnTo>
                    <a:pt x="531753" y="12601"/>
                  </a:lnTo>
                  <a:cubicBezTo>
                    <a:pt x="528246" y="12601"/>
                    <a:pt x="525403" y="9758"/>
                    <a:pt x="525403" y="6250"/>
                  </a:cubicBezTo>
                  <a:cubicBezTo>
                    <a:pt x="525403" y="2743"/>
                    <a:pt x="528246" y="-100"/>
                    <a:pt x="531753" y="-100"/>
                  </a:cubicBezTo>
                  <a:lnTo>
                    <a:pt x="544454" y="-100"/>
                  </a:lnTo>
                  <a:cubicBezTo>
                    <a:pt x="547962" y="-100"/>
                    <a:pt x="550805" y="2743"/>
                    <a:pt x="550805" y="6250"/>
                  </a:cubicBezTo>
                  <a:cubicBezTo>
                    <a:pt x="550805" y="9758"/>
                    <a:pt x="547962" y="12601"/>
                    <a:pt x="544454" y="12601"/>
                  </a:cubicBezTo>
                  <a:close/>
                  <a:moveTo>
                    <a:pt x="506351" y="12601"/>
                  </a:moveTo>
                  <a:lnTo>
                    <a:pt x="493649" y="12601"/>
                  </a:lnTo>
                  <a:cubicBezTo>
                    <a:pt x="490142" y="12601"/>
                    <a:pt x="487299" y="9758"/>
                    <a:pt x="487299" y="6250"/>
                  </a:cubicBezTo>
                  <a:cubicBezTo>
                    <a:pt x="487299" y="2743"/>
                    <a:pt x="490142" y="-100"/>
                    <a:pt x="493649" y="-100"/>
                  </a:cubicBezTo>
                  <a:lnTo>
                    <a:pt x="506351" y="-100"/>
                  </a:lnTo>
                  <a:cubicBezTo>
                    <a:pt x="509858" y="-100"/>
                    <a:pt x="512701" y="2743"/>
                    <a:pt x="512701" y="6250"/>
                  </a:cubicBezTo>
                  <a:cubicBezTo>
                    <a:pt x="512701" y="9758"/>
                    <a:pt x="509858" y="12601"/>
                    <a:pt x="506351" y="12601"/>
                  </a:cubicBezTo>
                  <a:close/>
                  <a:moveTo>
                    <a:pt x="468247" y="12601"/>
                  </a:moveTo>
                  <a:lnTo>
                    <a:pt x="455546" y="12601"/>
                  </a:lnTo>
                  <a:cubicBezTo>
                    <a:pt x="452038" y="12601"/>
                    <a:pt x="449195" y="9758"/>
                    <a:pt x="449195" y="6250"/>
                  </a:cubicBezTo>
                  <a:cubicBezTo>
                    <a:pt x="449195" y="2743"/>
                    <a:pt x="452038" y="-100"/>
                    <a:pt x="455546" y="-100"/>
                  </a:cubicBezTo>
                  <a:lnTo>
                    <a:pt x="468247" y="-100"/>
                  </a:lnTo>
                  <a:cubicBezTo>
                    <a:pt x="471754" y="-100"/>
                    <a:pt x="474598" y="2743"/>
                    <a:pt x="474598" y="6250"/>
                  </a:cubicBezTo>
                  <a:cubicBezTo>
                    <a:pt x="474598" y="9758"/>
                    <a:pt x="471754" y="12601"/>
                    <a:pt x="468247" y="12601"/>
                  </a:cubicBezTo>
                  <a:close/>
                  <a:moveTo>
                    <a:pt x="430143" y="12601"/>
                  </a:moveTo>
                  <a:lnTo>
                    <a:pt x="417442" y="12601"/>
                  </a:lnTo>
                  <a:cubicBezTo>
                    <a:pt x="413935" y="12601"/>
                    <a:pt x="411091" y="9758"/>
                    <a:pt x="411091" y="6250"/>
                  </a:cubicBezTo>
                  <a:cubicBezTo>
                    <a:pt x="411091" y="2743"/>
                    <a:pt x="413935" y="-100"/>
                    <a:pt x="417442" y="-100"/>
                  </a:cubicBezTo>
                  <a:lnTo>
                    <a:pt x="430143" y="-100"/>
                  </a:lnTo>
                  <a:cubicBezTo>
                    <a:pt x="433651" y="-100"/>
                    <a:pt x="436494" y="2743"/>
                    <a:pt x="436494" y="6250"/>
                  </a:cubicBezTo>
                  <a:cubicBezTo>
                    <a:pt x="436494" y="9758"/>
                    <a:pt x="433651" y="12601"/>
                    <a:pt x="430143" y="12601"/>
                  </a:cubicBezTo>
                  <a:close/>
                  <a:moveTo>
                    <a:pt x="392039" y="12601"/>
                  </a:moveTo>
                  <a:lnTo>
                    <a:pt x="379338" y="12601"/>
                  </a:lnTo>
                  <a:cubicBezTo>
                    <a:pt x="375831" y="12601"/>
                    <a:pt x="372988" y="9758"/>
                    <a:pt x="372988" y="6250"/>
                  </a:cubicBezTo>
                  <a:cubicBezTo>
                    <a:pt x="372988" y="2743"/>
                    <a:pt x="375831" y="-100"/>
                    <a:pt x="379338" y="-100"/>
                  </a:cubicBezTo>
                  <a:lnTo>
                    <a:pt x="392039" y="-100"/>
                  </a:lnTo>
                  <a:cubicBezTo>
                    <a:pt x="395547" y="-100"/>
                    <a:pt x="398390" y="2743"/>
                    <a:pt x="398390" y="6250"/>
                  </a:cubicBezTo>
                  <a:cubicBezTo>
                    <a:pt x="398390" y="9758"/>
                    <a:pt x="395547" y="12601"/>
                    <a:pt x="392039" y="12601"/>
                  </a:cubicBezTo>
                  <a:close/>
                  <a:moveTo>
                    <a:pt x="353936" y="12601"/>
                  </a:moveTo>
                  <a:lnTo>
                    <a:pt x="341234" y="12601"/>
                  </a:lnTo>
                  <a:cubicBezTo>
                    <a:pt x="337727" y="12601"/>
                    <a:pt x="334884" y="9758"/>
                    <a:pt x="334884" y="6250"/>
                  </a:cubicBezTo>
                  <a:cubicBezTo>
                    <a:pt x="334884" y="2743"/>
                    <a:pt x="337727" y="-100"/>
                    <a:pt x="341234" y="-100"/>
                  </a:cubicBezTo>
                  <a:lnTo>
                    <a:pt x="353936" y="-100"/>
                  </a:lnTo>
                  <a:cubicBezTo>
                    <a:pt x="357443" y="-100"/>
                    <a:pt x="360286" y="2743"/>
                    <a:pt x="360286" y="6250"/>
                  </a:cubicBezTo>
                  <a:cubicBezTo>
                    <a:pt x="360286" y="9758"/>
                    <a:pt x="357443" y="12601"/>
                    <a:pt x="353936" y="12601"/>
                  </a:cubicBezTo>
                  <a:close/>
                  <a:moveTo>
                    <a:pt x="315832" y="12601"/>
                  </a:moveTo>
                  <a:lnTo>
                    <a:pt x="303131" y="12601"/>
                  </a:lnTo>
                  <a:cubicBezTo>
                    <a:pt x="299623" y="12601"/>
                    <a:pt x="296780" y="9758"/>
                    <a:pt x="296780" y="6250"/>
                  </a:cubicBezTo>
                  <a:cubicBezTo>
                    <a:pt x="296780" y="2743"/>
                    <a:pt x="299623" y="-100"/>
                    <a:pt x="303131" y="-100"/>
                  </a:cubicBezTo>
                  <a:lnTo>
                    <a:pt x="315832" y="-100"/>
                  </a:lnTo>
                  <a:cubicBezTo>
                    <a:pt x="319339" y="-100"/>
                    <a:pt x="322183" y="2743"/>
                    <a:pt x="322183" y="6250"/>
                  </a:cubicBezTo>
                  <a:cubicBezTo>
                    <a:pt x="322183" y="9758"/>
                    <a:pt x="319339" y="12601"/>
                    <a:pt x="315832" y="12601"/>
                  </a:cubicBezTo>
                  <a:close/>
                  <a:moveTo>
                    <a:pt x="277728" y="12601"/>
                  </a:moveTo>
                  <a:lnTo>
                    <a:pt x="265027" y="12601"/>
                  </a:lnTo>
                  <a:cubicBezTo>
                    <a:pt x="261520" y="12601"/>
                    <a:pt x="258676" y="9758"/>
                    <a:pt x="258676" y="6250"/>
                  </a:cubicBezTo>
                  <a:cubicBezTo>
                    <a:pt x="258676" y="2743"/>
                    <a:pt x="261520" y="-100"/>
                    <a:pt x="265027" y="-100"/>
                  </a:cubicBezTo>
                  <a:lnTo>
                    <a:pt x="277728" y="-100"/>
                  </a:lnTo>
                  <a:cubicBezTo>
                    <a:pt x="281236" y="-100"/>
                    <a:pt x="284079" y="2743"/>
                    <a:pt x="284079" y="6250"/>
                  </a:cubicBezTo>
                  <a:cubicBezTo>
                    <a:pt x="284079" y="9758"/>
                    <a:pt x="281236" y="12601"/>
                    <a:pt x="277728" y="12601"/>
                  </a:cubicBezTo>
                  <a:close/>
                  <a:moveTo>
                    <a:pt x="239624" y="12601"/>
                  </a:moveTo>
                  <a:lnTo>
                    <a:pt x="226923" y="12601"/>
                  </a:lnTo>
                  <a:cubicBezTo>
                    <a:pt x="223416" y="12601"/>
                    <a:pt x="220573" y="9758"/>
                    <a:pt x="220573" y="6250"/>
                  </a:cubicBezTo>
                  <a:cubicBezTo>
                    <a:pt x="220573" y="2743"/>
                    <a:pt x="223416" y="-100"/>
                    <a:pt x="226923" y="-100"/>
                  </a:cubicBezTo>
                  <a:lnTo>
                    <a:pt x="239624" y="-100"/>
                  </a:lnTo>
                  <a:cubicBezTo>
                    <a:pt x="243132" y="-100"/>
                    <a:pt x="245975" y="2743"/>
                    <a:pt x="245975" y="6250"/>
                  </a:cubicBezTo>
                  <a:cubicBezTo>
                    <a:pt x="245975" y="9758"/>
                    <a:pt x="243132" y="12601"/>
                    <a:pt x="239624" y="12601"/>
                  </a:cubicBezTo>
                  <a:close/>
                  <a:moveTo>
                    <a:pt x="201521" y="12601"/>
                  </a:moveTo>
                  <a:lnTo>
                    <a:pt x="188819" y="12601"/>
                  </a:lnTo>
                  <a:cubicBezTo>
                    <a:pt x="185312" y="12601"/>
                    <a:pt x="182469" y="9758"/>
                    <a:pt x="182469" y="6250"/>
                  </a:cubicBezTo>
                  <a:cubicBezTo>
                    <a:pt x="182469" y="2743"/>
                    <a:pt x="185312" y="-100"/>
                    <a:pt x="188819" y="-100"/>
                  </a:cubicBezTo>
                  <a:lnTo>
                    <a:pt x="201521" y="-100"/>
                  </a:lnTo>
                  <a:cubicBezTo>
                    <a:pt x="205028" y="-100"/>
                    <a:pt x="207871" y="2743"/>
                    <a:pt x="207871" y="6250"/>
                  </a:cubicBezTo>
                  <a:cubicBezTo>
                    <a:pt x="207871" y="9758"/>
                    <a:pt x="205028" y="12601"/>
                    <a:pt x="201521" y="12601"/>
                  </a:cubicBezTo>
                  <a:close/>
                  <a:moveTo>
                    <a:pt x="163417" y="12601"/>
                  </a:moveTo>
                  <a:lnTo>
                    <a:pt x="150716" y="12601"/>
                  </a:lnTo>
                  <a:cubicBezTo>
                    <a:pt x="147208" y="12601"/>
                    <a:pt x="144365" y="9758"/>
                    <a:pt x="144365" y="6250"/>
                  </a:cubicBezTo>
                  <a:cubicBezTo>
                    <a:pt x="144365" y="2743"/>
                    <a:pt x="147208" y="-100"/>
                    <a:pt x="150716" y="-100"/>
                  </a:cubicBezTo>
                  <a:lnTo>
                    <a:pt x="163417" y="-100"/>
                  </a:lnTo>
                  <a:cubicBezTo>
                    <a:pt x="166924" y="-100"/>
                    <a:pt x="169768" y="2743"/>
                    <a:pt x="169768" y="6250"/>
                  </a:cubicBezTo>
                  <a:cubicBezTo>
                    <a:pt x="169768" y="9758"/>
                    <a:pt x="166924" y="12601"/>
                    <a:pt x="163417" y="12601"/>
                  </a:cubicBezTo>
                  <a:close/>
                  <a:moveTo>
                    <a:pt x="125313" y="12601"/>
                  </a:moveTo>
                  <a:lnTo>
                    <a:pt x="112612" y="12601"/>
                  </a:lnTo>
                  <a:cubicBezTo>
                    <a:pt x="109105" y="12601"/>
                    <a:pt x="106261" y="9758"/>
                    <a:pt x="106261" y="6250"/>
                  </a:cubicBezTo>
                  <a:cubicBezTo>
                    <a:pt x="106261" y="2743"/>
                    <a:pt x="109105" y="-100"/>
                    <a:pt x="112612" y="-100"/>
                  </a:cubicBezTo>
                  <a:lnTo>
                    <a:pt x="125313" y="-100"/>
                  </a:lnTo>
                  <a:cubicBezTo>
                    <a:pt x="128821" y="-100"/>
                    <a:pt x="131664" y="2743"/>
                    <a:pt x="131664" y="6250"/>
                  </a:cubicBezTo>
                  <a:cubicBezTo>
                    <a:pt x="131664" y="9758"/>
                    <a:pt x="128821" y="12601"/>
                    <a:pt x="125313" y="12601"/>
                  </a:cubicBezTo>
                  <a:close/>
                  <a:moveTo>
                    <a:pt x="87209" y="12601"/>
                  </a:moveTo>
                  <a:lnTo>
                    <a:pt x="74508" y="12601"/>
                  </a:lnTo>
                  <a:cubicBezTo>
                    <a:pt x="71001" y="12601"/>
                    <a:pt x="68158" y="9758"/>
                    <a:pt x="68158" y="6250"/>
                  </a:cubicBezTo>
                  <a:cubicBezTo>
                    <a:pt x="68158" y="2743"/>
                    <a:pt x="71001" y="-100"/>
                    <a:pt x="74508" y="-100"/>
                  </a:cubicBezTo>
                  <a:lnTo>
                    <a:pt x="87209" y="-100"/>
                  </a:lnTo>
                  <a:cubicBezTo>
                    <a:pt x="90717" y="-100"/>
                    <a:pt x="93560" y="2743"/>
                    <a:pt x="93560" y="6250"/>
                  </a:cubicBezTo>
                  <a:cubicBezTo>
                    <a:pt x="93560" y="9758"/>
                    <a:pt x="90717" y="12601"/>
                    <a:pt x="87209" y="12601"/>
                  </a:cubicBezTo>
                  <a:close/>
                  <a:moveTo>
                    <a:pt x="49106" y="12601"/>
                  </a:moveTo>
                  <a:lnTo>
                    <a:pt x="36404" y="12601"/>
                  </a:lnTo>
                  <a:cubicBezTo>
                    <a:pt x="32897" y="12601"/>
                    <a:pt x="30054" y="9758"/>
                    <a:pt x="30054" y="6250"/>
                  </a:cubicBezTo>
                  <a:cubicBezTo>
                    <a:pt x="30054" y="2743"/>
                    <a:pt x="32897" y="-100"/>
                    <a:pt x="36404" y="-100"/>
                  </a:cubicBezTo>
                  <a:lnTo>
                    <a:pt x="49106" y="-100"/>
                  </a:lnTo>
                  <a:cubicBezTo>
                    <a:pt x="52613" y="-100"/>
                    <a:pt x="55456" y="2743"/>
                    <a:pt x="55456" y="6250"/>
                  </a:cubicBezTo>
                  <a:cubicBezTo>
                    <a:pt x="55456" y="9758"/>
                    <a:pt x="52613" y="12601"/>
                    <a:pt x="49106" y="12601"/>
                  </a:cubicBezTo>
                  <a:close/>
                  <a:moveTo>
                    <a:pt x="11002" y="12601"/>
                  </a:moveTo>
                  <a:lnTo>
                    <a:pt x="6351" y="12601"/>
                  </a:lnTo>
                  <a:cubicBezTo>
                    <a:pt x="2843" y="12601"/>
                    <a:pt x="0" y="9758"/>
                    <a:pt x="0" y="6250"/>
                  </a:cubicBezTo>
                  <a:cubicBezTo>
                    <a:pt x="0" y="2743"/>
                    <a:pt x="2843" y="-100"/>
                    <a:pt x="6351" y="-100"/>
                  </a:cubicBezTo>
                  <a:lnTo>
                    <a:pt x="11002" y="-100"/>
                  </a:lnTo>
                  <a:cubicBezTo>
                    <a:pt x="14509" y="-100"/>
                    <a:pt x="17353" y="2743"/>
                    <a:pt x="17353" y="6250"/>
                  </a:cubicBezTo>
                  <a:cubicBezTo>
                    <a:pt x="17353" y="9758"/>
                    <a:pt x="14509" y="12601"/>
                    <a:pt x="11002" y="12601"/>
                  </a:cubicBezTo>
                  <a:close/>
                </a:path>
              </a:pathLst>
            </a:custGeom>
            <a:solidFill>
              <a:srgbClr val="A2BC0C"/>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936" name="Groep 935">
              <a:extLst>
                <a:ext uri="{FF2B5EF4-FFF2-40B4-BE49-F238E27FC236}">
                  <a16:creationId xmlns:a16="http://schemas.microsoft.com/office/drawing/2014/main" id="{2090EF83-9916-079C-066F-187F596A0DEB}"/>
                </a:ext>
              </a:extLst>
            </p:cNvPr>
            <p:cNvGrpSpPr/>
            <p:nvPr/>
          </p:nvGrpSpPr>
          <p:grpSpPr>
            <a:xfrm>
              <a:off x="8593657" y="3451650"/>
              <a:ext cx="2433019" cy="560429"/>
              <a:chOff x="8593657" y="2726263"/>
              <a:chExt cx="2433019" cy="560429"/>
            </a:xfrm>
          </p:grpSpPr>
          <p:sp>
            <p:nvSpPr>
              <p:cNvPr id="914" name="Afgeronde rechthoek 913">
                <a:extLst>
                  <a:ext uri="{FF2B5EF4-FFF2-40B4-BE49-F238E27FC236}">
                    <a16:creationId xmlns:a16="http://schemas.microsoft.com/office/drawing/2014/main" id="{02C22A07-0E4E-3AA6-FA83-4C3995B62C17}"/>
                  </a:ext>
                </a:extLst>
              </p:cNvPr>
              <p:cNvSpPr/>
              <p:nvPr/>
            </p:nvSpPr>
            <p:spPr>
              <a:xfrm>
                <a:off x="8820962" y="2884736"/>
                <a:ext cx="2167413" cy="370359"/>
              </a:xfrm>
              <a:prstGeom prst="roundRect">
                <a:avLst>
                  <a:gd name="adj" fmla="val 50000"/>
                </a:avLst>
              </a:prstGeom>
              <a:solidFill>
                <a:schemeClr val="accent3">
                  <a:alpha val="20000"/>
                </a:scheme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15" name="Afgeronde rechthoek 914">
                <a:extLst>
                  <a:ext uri="{FF2B5EF4-FFF2-40B4-BE49-F238E27FC236}">
                    <a16:creationId xmlns:a16="http://schemas.microsoft.com/office/drawing/2014/main" id="{96E6AC58-709B-E4F3-1550-65E404DB8515}"/>
                  </a:ext>
                </a:extLst>
              </p:cNvPr>
              <p:cNvSpPr/>
              <p:nvPr/>
            </p:nvSpPr>
            <p:spPr>
              <a:xfrm>
                <a:off x="8760782" y="2846782"/>
                <a:ext cx="2167413" cy="370359"/>
              </a:xfrm>
              <a:prstGeom prst="roundRect">
                <a:avLst>
                  <a:gd name="adj" fmla="val 50000"/>
                </a:avLst>
              </a:prstGeom>
              <a:solidFill>
                <a:schemeClr val="accent3">
                  <a:lumMod val="20000"/>
                  <a:lumOff val="80000"/>
                </a:schemeClr>
              </a:solidFill>
              <a:ln w="6350" cap="flat">
                <a:solidFill>
                  <a:schemeClr val="accent3"/>
                </a:solid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916" name="Groep 915">
                <a:extLst>
                  <a:ext uri="{FF2B5EF4-FFF2-40B4-BE49-F238E27FC236}">
                    <a16:creationId xmlns:a16="http://schemas.microsoft.com/office/drawing/2014/main" id="{C5919DC7-FE30-6F79-37D9-22BC9C8D4142}"/>
                  </a:ext>
                </a:extLst>
              </p:cNvPr>
              <p:cNvGrpSpPr/>
              <p:nvPr/>
            </p:nvGrpSpPr>
            <p:grpSpPr>
              <a:xfrm>
                <a:off x="8593657" y="2726263"/>
                <a:ext cx="490842" cy="560429"/>
                <a:chOff x="8593657" y="1979132"/>
                <a:chExt cx="490842" cy="560429"/>
              </a:xfrm>
            </p:grpSpPr>
            <p:sp>
              <p:nvSpPr>
                <p:cNvPr id="917" name="Vrije vorm 916">
                  <a:extLst>
                    <a:ext uri="{FF2B5EF4-FFF2-40B4-BE49-F238E27FC236}">
                      <a16:creationId xmlns:a16="http://schemas.microsoft.com/office/drawing/2014/main" id="{169DCAB1-A564-EE20-6364-5B4A8C3D3BC0}"/>
                    </a:ext>
                  </a:extLst>
                </p:cNvPr>
                <p:cNvSpPr/>
                <p:nvPr/>
              </p:nvSpPr>
              <p:spPr>
                <a:xfrm>
                  <a:off x="8593657" y="1979132"/>
                  <a:ext cx="490842" cy="560429"/>
                </a:xfrm>
                <a:custGeom>
                  <a:avLst/>
                  <a:gdLst>
                    <a:gd name="connsiteX0" fmla="*/ 490906 w 490906"/>
                    <a:gd name="connsiteY0" fmla="*/ 315018 h 560502"/>
                    <a:gd name="connsiteX1" fmla="*/ 245384 w 490906"/>
                    <a:gd name="connsiteY1" fmla="*/ 560402 h 560502"/>
                    <a:gd name="connsiteX2" fmla="*/ 0 w 490906"/>
                    <a:gd name="connsiteY2" fmla="*/ 314881 h 560502"/>
                    <a:gd name="connsiteX3" fmla="*/ 56394 w 490906"/>
                    <a:gd name="connsiteY3" fmla="*/ 158411 h 560502"/>
                    <a:gd name="connsiteX4" fmla="*/ 53600 w 490906"/>
                    <a:gd name="connsiteY4" fmla="*/ 155744 h 560502"/>
                    <a:gd name="connsiteX5" fmla="*/ 56012 w 490906"/>
                    <a:gd name="connsiteY5" fmla="*/ 127931 h 560502"/>
                    <a:gd name="connsiteX6" fmla="*/ 56015 w 490906"/>
                    <a:gd name="connsiteY6" fmla="*/ 127928 h 560502"/>
                    <a:gd name="connsiteX7" fmla="*/ 106566 w 490906"/>
                    <a:gd name="connsiteY7" fmla="*/ 85252 h 560502"/>
                    <a:gd name="connsiteX8" fmla="*/ 134097 w 490906"/>
                    <a:gd name="connsiteY8" fmla="*/ 87052 h 560502"/>
                    <a:gd name="connsiteX9" fmla="*/ 138066 w 490906"/>
                    <a:gd name="connsiteY9" fmla="*/ 94143 h 560502"/>
                    <a:gd name="connsiteX10" fmla="*/ 205891 w 490906"/>
                    <a:gd name="connsiteY10" fmla="*/ 72678 h 560502"/>
                    <a:gd name="connsiteX11" fmla="*/ 205890 w 490906"/>
                    <a:gd name="connsiteY11" fmla="*/ 62644 h 560502"/>
                    <a:gd name="connsiteX12" fmla="*/ 178836 w 490906"/>
                    <a:gd name="connsiteY12" fmla="*/ 62644 h 560502"/>
                    <a:gd name="connsiteX13" fmla="*/ 159022 w 490906"/>
                    <a:gd name="connsiteY13" fmla="*/ 42830 h 560502"/>
                    <a:gd name="connsiteX14" fmla="*/ 178836 w 490906"/>
                    <a:gd name="connsiteY14" fmla="*/ 23016 h 560502"/>
                    <a:gd name="connsiteX15" fmla="*/ 186584 w 490906"/>
                    <a:gd name="connsiteY15" fmla="*/ 23016 h 560502"/>
                    <a:gd name="connsiteX16" fmla="*/ 186331 w 490906"/>
                    <a:gd name="connsiteY16" fmla="*/ 19714 h 560502"/>
                    <a:gd name="connsiteX17" fmla="*/ 206032 w 490906"/>
                    <a:gd name="connsiteY17" fmla="*/ -100 h 560502"/>
                    <a:gd name="connsiteX18" fmla="*/ 206144 w 490906"/>
                    <a:gd name="connsiteY18" fmla="*/ -100 h 560502"/>
                    <a:gd name="connsiteX19" fmla="*/ 284766 w 490906"/>
                    <a:gd name="connsiteY19" fmla="*/ -100 h 560502"/>
                    <a:gd name="connsiteX20" fmla="*/ 304579 w 490906"/>
                    <a:gd name="connsiteY20" fmla="*/ 19603 h 560502"/>
                    <a:gd name="connsiteX21" fmla="*/ 304579 w 490906"/>
                    <a:gd name="connsiteY21" fmla="*/ 19714 h 560502"/>
                    <a:gd name="connsiteX22" fmla="*/ 304325 w 490906"/>
                    <a:gd name="connsiteY22" fmla="*/ 23016 h 560502"/>
                    <a:gd name="connsiteX23" fmla="*/ 312073 w 490906"/>
                    <a:gd name="connsiteY23" fmla="*/ 23016 h 560502"/>
                    <a:gd name="connsiteX24" fmla="*/ 331887 w 490906"/>
                    <a:gd name="connsiteY24" fmla="*/ 42830 h 560502"/>
                    <a:gd name="connsiteX25" fmla="*/ 312073 w 490906"/>
                    <a:gd name="connsiteY25" fmla="*/ 62644 h 560502"/>
                    <a:gd name="connsiteX26" fmla="*/ 285019 w 490906"/>
                    <a:gd name="connsiteY26" fmla="*/ 62644 h 560502"/>
                    <a:gd name="connsiteX27" fmla="*/ 285019 w 490906"/>
                    <a:gd name="connsiteY27" fmla="*/ 72678 h 560502"/>
                    <a:gd name="connsiteX28" fmla="*/ 350557 w 490906"/>
                    <a:gd name="connsiteY28" fmla="*/ 93000 h 560502"/>
                    <a:gd name="connsiteX29" fmla="*/ 353225 w 490906"/>
                    <a:gd name="connsiteY29" fmla="*/ 88808 h 560502"/>
                    <a:gd name="connsiteX30" fmla="*/ 381167 w 490906"/>
                    <a:gd name="connsiteY30" fmla="*/ 86522 h 560502"/>
                    <a:gd name="connsiteX31" fmla="*/ 431718 w 490906"/>
                    <a:gd name="connsiteY31" fmla="*/ 129199 h 560502"/>
                    <a:gd name="connsiteX32" fmla="*/ 434132 w 490906"/>
                    <a:gd name="connsiteY32" fmla="*/ 157142 h 560502"/>
                    <a:gd name="connsiteX33" fmla="*/ 433752 w 490906"/>
                    <a:gd name="connsiteY33" fmla="*/ 157523 h 560502"/>
                    <a:gd name="connsiteX34" fmla="*/ 490906 w 490906"/>
                    <a:gd name="connsiteY34" fmla="*/ 315018 h 56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0906" h="560502">
                      <a:moveTo>
                        <a:pt x="490906" y="315018"/>
                      </a:moveTo>
                      <a:cubicBezTo>
                        <a:pt x="490868" y="450577"/>
                        <a:pt x="380944" y="560440"/>
                        <a:pt x="245384" y="560402"/>
                      </a:cubicBezTo>
                      <a:cubicBezTo>
                        <a:pt x="109824" y="560364"/>
                        <a:pt x="-37" y="450440"/>
                        <a:pt x="0" y="314881"/>
                      </a:cubicBezTo>
                      <a:cubicBezTo>
                        <a:pt x="16" y="257751"/>
                        <a:pt x="19960" y="202415"/>
                        <a:pt x="56394" y="158411"/>
                      </a:cubicBezTo>
                      <a:cubicBezTo>
                        <a:pt x="55372" y="157623"/>
                        <a:pt x="54435" y="156729"/>
                        <a:pt x="53600" y="155744"/>
                      </a:cubicBezTo>
                      <a:cubicBezTo>
                        <a:pt x="46586" y="147398"/>
                        <a:pt x="47665" y="134945"/>
                        <a:pt x="56012" y="127931"/>
                      </a:cubicBezTo>
                      <a:cubicBezTo>
                        <a:pt x="56013" y="127930"/>
                        <a:pt x="56014" y="127929"/>
                        <a:pt x="56015" y="127928"/>
                      </a:cubicBezTo>
                      <a:lnTo>
                        <a:pt x="106566" y="85252"/>
                      </a:lnTo>
                      <a:cubicBezTo>
                        <a:pt x="114666" y="78147"/>
                        <a:pt x="126991" y="78953"/>
                        <a:pt x="134097" y="87052"/>
                      </a:cubicBezTo>
                      <a:cubicBezTo>
                        <a:pt x="135903" y="89111"/>
                        <a:pt x="137255" y="91527"/>
                        <a:pt x="138066" y="94143"/>
                      </a:cubicBezTo>
                      <a:cubicBezTo>
                        <a:pt x="159506" y="83719"/>
                        <a:pt x="182356" y="76488"/>
                        <a:pt x="205891" y="72678"/>
                      </a:cubicBezTo>
                      <a:lnTo>
                        <a:pt x="205890" y="62644"/>
                      </a:lnTo>
                      <a:lnTo>
                        <a:pt x="178836" y="62644"/>
                      </a:lnTo>
                      <a:cubicBezTo>
                        <a:pt x="167893" y="62644"/>
                        <a:pt x="159022" y="53773"/>
                        <a:pt x="159022" y="42830"/>
                      </a:cubicBezTo>
                      <a:cubicBezTo>
                        <a:pt x="159022" y="31887"/>
                        <a:pt x="167893" y="23016"/>
                        <a:pt x="178836" y="23016"/>
                      </a:cubicBezTo>
                      <a:lnTo>
                        <a:pt x="186584" y="23016"/>
                      </a:lnTo>
                      <a:cubicBezTo>
                        <a:pt x="186432" y="21922"/>
                        <a:pt x="186347" y="20819"/>
                        <a:pt x="186331" y="19714"/>
                      </a:cubicBezTo>
                      <a:cubicBezTo>
                        <a:pt x="186300" y="8802"/>
                        <a:pt x="195120" y="-69"/>
                        <a:pt x="206032" y="-100"/>
                      </a:cubicBezTo>
                      <a:cubicBezTo>
                        <a:pt x="206069" y="-100"/>
                        <a:pt x="206107" y="-100"/>
                        <a:pt x="206144" y="-100"/>
                      </a:cubicBezTo>
                      <a:lnTo>
                        <a:pt x="284766" y="-100"/>
                      </a:lnTo>
                      <a:cubicBezTo>
                        <a:pt x="295678" y="-131"/>
                        <a:pt x="304549" y="8691"/>
                        <a:pt x="304579" y="19603"/>
                      </a:cubicBezTo>
                      <a:cubicBezTo>
                        <a:pt x="304579" y="19640"/>
                        <a:pt x="304579" y="19677"/>
                        <a:pt x="304579" y="19714"/>
                      </a:cubicBezTo>
                      <a:cubicBezTo>
                        <a:pt x="304563" y="20819"/>
                        <a:pt x="304477" y="21922"/>
                        <a:pt x="304325" y="23016"/>
                      </a:cubicBezTo>
                      <a:lnTo>
                        <a:pt x="312073" y="23016"/>
                      </a:lnTo>
                      <a:cubicBezTo>
                        <a:pt x="323016" y="23016"/>
                        <a:pt x="331887" y="31887"/>
                        <a:pt x="331887" y="42830"/>
                      </a:cubicBezTo>
                      <a:cubicBezTo>
                        <a:pt x="331887" y="53773"/>
                        <a:pt x="323016" y="62644"/>
                        <a:pt x="312073" y="62644"/>
                      </a:cubicBezTo>
                      <a:lnTo>
                        <a:pt x="285019" y="62644"/>
                      </a:lnTo>
                      <a:lnTo>
                        <a:pt x="285019" y="72678"/>
                      </a:lnTo>
                      <a:cubicBezTo>
                        <a:pt x="307717" y="76317"/>
                        <a:pt x="329783" y="83160"/>
                        <a:pt x="350557" y="93000"/>
                      </a:cubicBezTo>
                      <a:cubicBezTo>
                        <a:pt x="351202" y="91461"/>
                        <a:pt x="352104" y="90044"/>
                        <a:pt x="353225" y="88808"/>
                      </a:cubicBezTo>
                      <a:cubicBezTo>
                        <a:pt x="360325" y="80491"/>
                        <a:pt x="372809" y="79470"/>
                        <a:pt x="381167" y="86522"/>
                      </a:cubicBezTo>
                      <a:lnTo>
                        <a:pt x="431718" y="129199"/>
                      </a:lnTo>
                      <a:cubicBezTo>
                        <a:pt x="440075" y="136262"/>
                        <a:pt x="441153" y="148750"/>
                        <a:pt x="434132" y="157142"/>
                      </a:cubicBezTo>
                      <a:lnTo>
                        <a:pt x="433752" y="157523"/>
                      </a:lnTo>
                      <a:cubicBezTo>
                        <a:pt x="470753" y="201654"/>
                        <a:pt x="490992" y="257427"/>
                        <a:pt x="490906" y="315018"/>
                      </a:cubicBezTo>
                      <a:close/>
                    </a:path>
                  </a:pathLst>
                </a:custGeom>
                <a:solidFill>
                  <a:schemeClr val="accent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18" name="Vrije vorm 917">
                  <a:extLst>
                    <a:ext uri="{FF2B5EF4-FFF2-40B4-BE49-F238E27FC236}">
                      <a16:creationId xmlns:a16="http://schemas.microsoft.com/office/drawing/2014/main" id="{52917A10-AD82-0976-F385-08F7E60C0683}"/>
                    </a:ext>
                  </a:extLst>
                </p:cNvPr>
                <p:cNvSpPr/>
                <p:nvPr/>
              </p:nvSpPr>
              <p:spPr>
                <a:xfrm>
                  <a:off x="8620691" y="2075773"/>
                  <a:ext cx="436793" cy="43679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19" name="Vrije vorm 918">
                  <a:extLst>
                    <a:ext uri="{FF2B5EF4-FFF2-40B4-BE49-F238E27FC236}">
                      <a16:creationId xmlns:a16="http://schemas.microsoft.com/office/drawing/2014/main" id="{C911F6BA-0518-3E6E-607A-761EF407E435}"/>
                    </a:ext>
                  </a:extLst>
                </p:cNvPr>
                <p:cNvSpPr/>
                <p:nvPr/>
              </p:nvSpPr>
              <p:spPr>
                <a:xfrm>
                  <a:off x="8652139" y="2107220"/>
                  <a:ext cx="373897" cy="373897"/>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3">
                    <a:lumMod val="40000"/>
                    <a:lumOff val="60000"/>
                  </a:scheme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20" name="Vrije vorm 919">
                  <a:extLst>
                    <a:ext uri="{FF2B5EF4-FFF2-40B4-BE49-F238E27FC236}">
                      <a16:creationId xmlns:a16="http://schemas.microsoft.com/office/drawing/2014/main" id="{7870BD2B-8FF5-86AE-EFE5-A67E8083AB52}"/>
                    </a:ext>
                  </a:extLst>
                </p:cNvPr>
                <p:cNvSpPr/>
                <p:nvPr/>
              </p:nvSpPr>
              <p:spPr>
                <a:xfrm>
                  <a:off x="8677518" y="2132599"/>
                  <a:ext cx="323140" cy="323140"/>
                </a:xfrm>
                <a:custGeom>
                  <a:avLst/>
                  <a:gdLst>
                    <a:gd name="connsiteX0" fmla="*/ 323183 w 323182"/>
                    <a:gd name="connsiteY0" fmla="*/ 161591 h 323182"/>
                    <a:gd name="connsiteX1" fmla="*/ 161591 w 323182"/>
                    <a:gd name="connsiteY1" fmla="*/ 323183 h 323182"/>
                    <a:gd name="connsiteX2" fmla="*/ 0 w 323182"/>
                    <a:gd name="connsiteY2" fmla="*/ 161591 h 323182"/>
                    <a:gd name="connsiteX3" fmla="*/ 161591 w 323182"/>
                    <a:gd name="connsiteY3" fmla="*/ 0 h 323182"/>
                    <a:gd name="connsiteX4" fmla="*/ 323183 w 323182"/>
                    <a:gd name="connsiteY4" fmla="*/ 161591 h 32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82" h="323182">
                      <a:moveTo>
                        <a:pt x="323183" y="161591"/>
                      </a:moveTo>
                      <a:cubicBezTo>
                        <a:pt x="323183" y="250836"/>
                        <a:pt x="250836" y="323183"/>
                        <a:pt x="161591" y="323183"/>
                      </a:cubicBezTo>
                      <a:cubicBezTo>
                        <a:pt x="72347" y="323183"/>
                        <a:pt x="0" y="250836"/>
                        <a:pt x="0" y="161591"/>
                      </a:cubicBezTo>
                      <a:cubicBezTo>
                        <a:pt x="0" y="72347"/>
                        <a:pt x="72347" y="0"/>
                        <a:pt x="161591" y="0"/>
                      </a:cubicBezTo>
                      <a:cubicBezTo>
                        <a:pt x="250836" y="0"/>
                        <a:pt x="323183" y="72347"/>
                        <a:pt x="323183" y="161591"/>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21" name="Vrije vorm 920">
                  <a:extLst>
                    <a:ext uri="{FF2B5EF4-FFF2-40B4-BE49-F238E27FC236}">
                      <a16:creationId xmlns:a16="http://schemas.microsoft.com/office/drawing/2014/main" id="{49347590-CA13-20FC-6922-C80962EE911A}"/>
                    </a:ext>
                  </a:extLst>
                </p:cNvPr>
                <p:cNvSpPr/>
                <p:nvPr/>
              </p:nvSpPr>
              <p:spPr>
                <a:xfrm>
                  <a:off x="8748984" y="2214241"/>
                  <a:ext cx="130640" cy="139152"/>
                </a:xfrm>
                <a:custGeom>
                  <a:avLst/>
                  <a:gdLst>
                    <a:gd name="connsiteX0" fmla="*/ 117478 w 130657"/>
                    <a:gd name="connsiteY0" fmla="*/ 9131 h 139170"/>
                    <a:gd name="connsiteX1" fmla="*/ 64076 w 130657"/>
                    <a:gd name="connsiteY1" fmla="*/ 12986 h 139170"/>
                    <a:gd name="connsiteX2" fmla="*/ 64004 w 130657"/>
                    <a:gd name="connsiteY2" fmla="*/ 13068 h 139170"/>
                    <a:gd name="connsiteX3" fmla="*/ 36571 w 130657"/>
                    <a:gd name="connsiteY3" fmla="*/ 44694 h 139170"/>
                    <a:gd name="connsiteX4" fmla="*/ 36444 w 130657"/>
                    <a:gd name="connsiteY4" fmla="*/ 44948 h 139170"/>
                    <a:gd name="connsiteX5" fmla="*/ 9263 w 130657"/>
                    <a:gd name="connsiteY5" fmla="*/ 76320 h 139170"/>
                    <a:gd name="connsiteX6" fmla="*/ 13083 w 130657"/>
                    <a:gd name="connsiteY6" fmla="*/ 129802 h 139170"/>
                    <a:gd name="connsiteX7" fmla="*/ 37841 w 130657"/>
                    <a:gd name="connsiteY7" fmla="*/ 139065 h 139170"/>
                    <a:gd name="connsiteX8" fmla="*/ 40762 w 130657"/>
                    <a:gd name="connsiteY8" fmla="*/ 138938 h 139170"/>
                    <a:gd name="connsiteX9" fmla="*/ 66673 w 130657"/>
                    <a:gd name="connsiteY9" fmla="*/ 125982 h 139170"/>
                    <a:gd name="connsiteX10" fmla="*/ 93981 w 130657"/>
                    <a:gd name="connsiteY10" fmla="*/ 94356 h 139170"/>
                    <a:gd name="connsiteX11" fmla="*/ 121414 w 130657"/>
                    <a:gd name="connsiteY11" fmla="*/ 62730 h 139170"/>
                    <a:gd name="connsiteX12" fmla="*/ 117508 w 130657"/>
                    <a:gd name="connsiteY12" fmla="*/ 9157 h 139170"/>
                    <a:gd name="connsiteX13" fmla="*/ 117478 w 130657"/>
                    <a:gd name="connsiteY13" fmla="*/ 9131 h 139170"/>
                    <a:gd name="connsiteX14" fmla="*/ 60448 w 130657"/>
                    <a:gd name="connsiteY14" fmla="*/ 120521 h 139170"/>
                    <a:gd name="connsiteX15" fmla="*/ 18535 w 130657"/>
                    <a:gd name="connsiteY15" fmla="*/ 123569 h 139170"/>
                    <a:gd name="connsiteX16" fmla="*/ 15487 w 130657"/>
                    <a:gd name="connsiteY16" fmla="*/ 81782 h 139170"/>
                    <a:gd name="connsiteX17" fmla="*/ 40255 w 130657"/>
                    <a:gd name="connsiteY17" fmla="*/ 53204 h 139170"/>
                    <a:gd name="connsiteX18" fmla="*/ 85089 w 130657"/>
                    <a:gd name="connsiteY18" fmla="*/ 92070 h 139170"/>
                    <a:gd name="connsiteX19" fmla="*/ 115064 w 130657"/>
                    <a:gd name="connsiteY19" fmla="*/ 57269 h 139170"/>
                    <a:gd name="connsiteX20" fmla="*/ 90425 w 130657"/>
                    <a:gd name="connsiteY20" fmla="*/ 85719 h 139170"/>
                    <a:gd name="connsiteX21" fmla="*/ 45589 w 130657"/>
                    <a:gd name="connsiteY21" fmla="*/ 46981 h 139170"/>
                    <a:gd name="connsiteX22" fmla="*/ 70229 w 130657"/>
                    <a:gd name="connsiteY22" fmla="*/ 18530 h 139170"/>
                    <a:gd name="connsiteX23" fmla="*/ 92710 w 130657"/>
                    <a:gd name="connsiteY23" fmla="*/ 8242 h 139170"/>
                    <a:gd name="connsiteX24" fmla="*/ 112143 w 130657"/>
                    <a:gd name="connsiteY24" fmla="*/ 15482 h 139170"/>
                    <a:gd name="connsiteX25" fmla="*/ 115233 w 130657"/>
                    <a:gd name="connsiteY25" fmla="*/ 57075 h 139170"/>
                    <a:gd name="connsiteX26" fmla="*/ 115064 w 130657"/>
                    <a:gd name="connsiteY26" fmla="*/ 57269 h 13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657" h="139170">
                      <a:moveTo>
                        <a:pt x="117478" y="9131"/>
                      </a:moveTo>
                      <a:cubicBezTo>
                        <a:pt x="101666" y="-4551"/>
                        <a:pt x="77757" y="-2825"/>
                        <a:pt x="64076" y="12986"/>
                      </a:cubicBezTo>
                      <a:cubicBezTo>
                        <a:pt x="64052" y="13013"/>
                        <a:pt x="64028" y="13041"/>
                        <a:pt x="64004" y="13068"/>
                      </a:cubicBezTo>
                      <a:lnTo>
                        <a:pt x="36571" y="44694"/>
                      </a:lnTo>
                      <a:cubicBezTo>
                        <a:pt x="36571" y="44821"/>
                        <a:pt x="36444" y="44821"/>
                        <a:pt x="36444" y="44948"/>
                      </a:cubicBezTo>
                      <a:lnTo>
                        <a:pt x="9263" y="76320"/>
                      </a:lnTo>
                      <a:cubicBezTo>
                        <a:pt x="-4450" y="92144"/>
                        <a:pt x="-2740" y="116088"/>
                        <a:pt x="13083" y="129802"/>
                      </a:cubicBezTo>
                      <a:cubicBezTo>
                        <a:pt x="19958" y="135760"/>
                        <a:pt x="28745" y="139047"/>
                        <a:pt x="37841" y="139065"/>
                      </a:cubicBezTo>
                      <a:cubicBezTo>
                        <a:pt x="38816" y="139086"/>
                        <a:pt x="39792" y="139043"/>
                        <a:pt x="40762" y="138938"/>
                      </a:cubicBezTo>
                      <a:cubicBezTo>
                        <a:pt x="50789" y="138275"/>
                        <a:pt x="60127" y="133606"/>
                        <a:pt x="66673" y="125982"/>
                      </a:cubicBezTo>
                      <a:lnTo>
                        <a:pt x="93981" y="94356"/>
                      </a:lnTo>
                      <a:lnTo>
                        <a:pt x="121414" y="62730"/>
                      </a:lnTo>
                      <a:cubicBezTo>
                        <a:pt x="135129" y="46858"/>
                        <a:pt x="133380" y="22872"/>
                        <a:pt x="117508" y="9157"/>
                      </a:cubicBezTo>
                      <a:cubicBezTo>
                        <a:pt x="117498" y="9148"/>
                        <a:pt x="117488" y="9140"/>
                        <a:pt x="117478" y="9131"/>
                      </a:cubicBezTo>
                      <a:close/>
                      <a:moveTo>
                        <a:pt x="60448" y="120521"/>
                      </a:moveTo>
                      <a:cubicBezTo>
                        <a:pt x="49688" y="132881"/>
                        <a:pt x="30970" y="134243"/>
                        <a:pt x="18535" y="123569"/>
                      </a:cubicBezTo>
                      <a:cubicBezTo>
                        <a:pt x="6183" y="112857"/>
                        <a:pt x="4821" y="94173"/>
                        <a:pt x="15487" y="81782"/>
                      </a:cubicBezTo>
                      <a:lnTo>
                        <a:pt x="40255" y="53204"/>
                      </a:lnTo>
                      <a:lnTo>
                        <a:pt x="85089" y="92070"/>
                      </a:lnTo>
                      <a:close/>
                      <a:moveTo>
                        <a:pt x="115064" y="57269"/>
                      </a:moveTo>
                      <a:lnTo>
                        <a:pt x="90425" y="85719"/>
                      </a:lnTo>
                      <a:lnTo>
                        <a:pt x="45589" y="46981"/>
                      </a:lnTo>
                      <a:lnTo>
                        <a:pt x="70229" y="18530"/>
                      </a:lnTo>
                      <a:cubicBezTo>
                        <a:pt x="75837" y="11952"/>
                        <a:pt x="84065" y="8186"/>
                        <a:pt x="92710" y="8242"/>
                      </a:cubicBezTo>
                      <a:cubicBezTo>
                        <a:pt x="99846" y="8249"/>
                        <a:pt x="106742" y="10818"/>
                        <a:pt x="112143" y="15482"/>
                      </a:cubicBezTo>
                      <a:cubicBezTo>
                        <a:pt x="124482" y="26114"/>
                        <a:pt x="125865" y="44737"/>
                        <a:pt x="115233" y="57075"/>
                      </a:cubicBezTo>
                      <a:cubicBezTo>
                        <a:pt x="115177" y="57140"/>
                        <a:pt x="115121" y="57204"/>
                        <a:pt x="115064" y="57269"/>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22" name="Vrije vorm 921">
                  <a:extLst>
                    <a:ext uri="{FF2B5EF4-FFF2-40B4-BE49-F238E27FC236}">
                      <a16:creationId xmlns:a16="http://schemas.microsoft.com/office/drawing/2014/main" id="{0CD4392C-9D77-185A-5BBF-BAE04AE59A4B}"/>
                    </a:ext>
                  </a:extLst>
                </p:cNvPr>
                <p:cNvSpPr/>
                <p:nvPr/>
              </p:nvSpPr>
              <p:spPr>
                <a:xfrm>
                  <a:off x="8803971" y="2258758"/>
                  <a:ext cx="136793" cy="136792"/>
                </a:xfrm>
                <a:custGeom>
                  <a:avLst/>
                  <a:gdLst>
                    <a:gd name="connsiteX0" fmla="*/ 136811 w 136811"/>
                    <a:gd name="connsiteY0" fmla="*/ 68405 h 136810"/>
                    <a:gd name="connsiteX1" fmla="*/ 68405 w 136811"/>
                    <a:gd name="connsiteY1" fmla="*/ 136811 h 136810"/>
                    <a:gd name="connsiteX2" fmla="*/ 0 w 136811"/>
                    <a:gd name="connsiteY2" fmla="*/ 68405 h 136810"/>
                    <a:gd name="connsiteX3" fmla="*/ 68405 w 136811"/>
                    <a:gd name="connsiteY3" fmla="*/ 0 h 136810"/>
                    <a:gd name="connsiteX4" fmla="*/ 136811 w 136811"/>
                    <a:gd name="connsiteY4" fmla="*/ 68405 h 136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811" h="136810">
                      <a:moveTo>
                        <a:pt x="136811" y="68405"/>
                      </a:moveTo>
                      <a:cubicBezTo>
                        <a:pt x="136811" y="106185"/>
                        <a:pt x="106185" y="136811"/>
                        <a:pt x="68405" y="136811"/>
                      </a:cubicBezTo>
                      <a:cubicBezTo>
                        <a:pt x="30626" y="136811"/>
                        <a:pt x="0" y="106185"/>
                        <a:pt x="0" y="68405"/>
                      </a:cubicBezTo>
                      <a:cubicBezTo>
                        <a:pt x="0" y="30626"/>
                        <a:pt x="30626" y="0"/>
                        <a:pt x="68405" y="0"/>
                      </a:cubicBezTo>
                      <a:cubicBezTo>
                        <a:pt x="106184" y="0"/>
                        <a:pt x="136811" y="30626"/>
                        <a:pt x="136811" y="68405"/>
                      </a:cubicBezTo>
                      <a:close/>
                    </a:path>
                  </a:pathLst>
                </a:custGeom>
                <a:solidFill>
                  <a:srgbClr val="82CCD5"/>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23" name="Vrije vorm 922">
                  <a:extLst>
                    <a:ext uri="{FF2B5EF4-FFF2-40B4-BE49-F238E27FC236}">
                      <a16:creationId xmlns:a16="http://schemas.microsoft.com/office/drawing/2014/main" id="{E70E50CC-1178-25E6-A738-C6DC88FC8F03}"/>
                    </a:ext>
                  </a:extLst>
                </p:cNvPr>
                <p:cNvSpPr/>
                <p:nvPr/>
              </p:nvSpPr>
              <p:spPr>
                <a:xfrm>
                  <a:off x="8856845" y="2292334"/>
                  <a:ext cx="58836" cy="67587"/>
                </a:xfrm>
                <a:custGeom>
                  <a:avLst/>
                  <a:gdLst>
                    <a:gd name="connsiteX0" fmla="*/ 0 w 58844"/>
                    <a:gd name="connsiteY0" fmla="*/ 0 h 67596"/>
                    <a:gd name="connsiteX1" fmla="*/ 571 w 58844"/>
                    <a:gd name="connsiteY1" fmla="*/ 67596 h 67596"/>
                    <a:gd name="connsiteX2" fmla="*/ 58845 w 58844"/>
                    <a:gd name="connsiteY2" fmla="*/ 33303 h 67596"/>
                    <a:gd name="connsiteX3" fmla="*/ 0 w 58844"/>
                    <a:gd name="connsiteY3" fmla="*/ 0 h 67596"/>
                  </a:gdLst>
                  <a:ahLst/>
                  <a:cxnLst>
                    <a:cxn ang="0">
                      <a:pos x="connsiteX0" y="connsiteY0"/>
                    </a:cxn>
                    <a:cxn ang="0">
                      <a:pos x="connsiteX1" y="connsiteY1"/>
                    </a:cxn>
                    <a:cxn ang="0">
                      <a:pos x="connsiteX2" y="connsiteY2"/>
                    </a:cxn>
                    <a:cxn ang="0">
                      <a:pos x="connsiteX3" y="connsiteY3"/>
                    </a:cxn>
                  </a:cxnLst>
                  <a:rect l="l" t="t" r="r" b="b"/>
                  <a:pathLst>
                    <a:path w="58844" h="67596">
                      <a:moveTo>
                        <a:pt x="0" y="0"/>
                      </a:moveTo>
                      <a:lnTo>
                        <a:pt x="571" y="67596"/>
                      </a:lnTo>
                      <a:lnTo>
                        <a:pt x="58845" y="33303"/>
                      </a:lnTo>
                      <a:lnTo>
                        <a:pt x="0" y="0"/>
                      </a:ln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sp>
            <p:nvSpPr>
              <p:cNvPr id="924" name="Tekstvak 923">
                <a:extLst>
                  <a:ext uri="{FF2B5EF4-FFF2-40B4-BE49-F238E27FC236}">
                    <a16:creationId xmlns:a16="http://schemas.microsoft.com/office/drawing/2014/main" id="{EDEEDF32-CC9B-8007-81E4-E5AF637EE28F}"/>
                  </a:ext>
                </a:extLst>
              </p:cNvPr>
              <p:cNvSpPr txBox="1"/>
              <p:nvPr/>
            </p:nvSpPr>
            <p:spPr>
              <a:xfrm>
                <a:off x="9147076" y="2920853"/>
                <a:ext cx="1879600" cy="207749"/>
              </a:xfrm>
              <a:prstGeom prst="rect">
                <a:avLst/>
              </a:prstGeom>
              <a:noFill/>
            </p:spPr>
            <p:txBody>
              <a:bodyPr wrap="square" lIns="0" tIns="0" rIns="0" bIns="0" rtlCol="0">
                <a:spAutoFit/>
              </a:bodyPr>
              <a:lstStyle/>
              <a:p>
                <a:r>
                  <a:rPr lang="nl-NL" sz="1350">
                    <a:solidFill>
                      <a:schemeClr val="tx2"/>
                    </a:solidFill>
                  </a:rPr>
                  <a:t>Medicatietoedieningen</a:t>
                </a:r>
              </a:p>
            </p:txBody>
          </p:sp>
        </p:grpSp>
      </p:grpSp>
      <p:grpSp>
        <p:nvGrpSpPr>
          <p:cNvPr id="940" name="Groep 939">
            <a:extLst>
              <a:ext uri="{FF2B5EF4-FFF2-40B4-BE49-F238E27FC236}">
                <a16:creationId xmlns:a16="http://schemas.microsoft.com/office/drawing/2014/main" id="{7B20F4DA-E42B-2889-0E51-B696193D8D3E}"/>
              </a:ext>
            </a:extLst>
          </p:cNvPr>
          <p:cNvGrpSpPr/>
          <p:nvPr/>
        </p:nvGrpSpPr>
        <p:grpSpPr>
          <a:xfrm>
            <a:off x="6678952" y="4386488"/>
            <a:ext cx="3948160" cy="1168590"/>
            <a:chOff x="6678952" y="4457738"/>
            <a:chExt cx="3948160" cy="1168590"/>
          </a:xfrm>
        </p:grpSpPr>
        <p:sp>
          <p:nvSpPr>
            <p:cNvPr id="29" name="Vrije vorm 28">
              <a:extLst>
                <a:ext uri="{FF2B5EF4-FFF2-40B4-BE49-F238E27FC236}">
                  <a16:creationId xmlns:a16="http://schemas.microsoft.com/office/drawing/2014/main" id="{F4434324-C941-90DC-56CA-9AB5346BC32F}"/>
                </a:ext>
              </a:extLst>
            </p:cNvPr>
            <p:cNvSpPr/>
            <p:nvPr/>
          </p:nvSpPr>
          <p:spPr>
            <a:xfrm flipH="1">
              <a:off x="6678952" y="4457738"/>
              <a:ext cx="1914705" cy="926970"/>
            </a:xfrm>
            <a:custGeom>
              <a:avLst/>
              <a:gdLst>
                <a:gd name="connsiteX0" fmla="*/ 781127 w 1624547"/>
                <a:gd name="connsiteY0" fmla="*/ 843309 h 843408"/>
                <a:gd name="connsiteX1" fmla="*/ 768426 w 1624547"/>
                <a:gd name="connsiteY1" fmla="*/ 843309 h 843408"/>
                <a:gd name="connsiteX2" fmla="*/ 762075 w 1624547"/>
                <a:gd name="connsiteY2" fmla="*/ 836958 h 843408"/>
                <a:gd name="connsiteX3" fmla="*/ 768426 w 1624547"/>
                <a:gd name="connsiteY3" fmla="*/ 830607 h 843408"/>
                <a:gd name="connsiteX4" fmla="*/ 781127 w 1624547"/>
                <a:gd name="connsiteY4" fmla="*/ 830607 h 843408"/>
                <a:gd name="connsiteX5" fmla="*/ 787478 w 1624547"/>
                <a:gd name="connsiteY5" fmla="*/ 836958 h 843408"/>
                <a:gd name="connsiteX6" fmla="*/ 781127 w 1624547"/>
                <a:gd name="connsiteY6" fmla="*/ 843309 h 843408"/>
                <a:gd name="connsiteX7" fmla="*/ 743023 w 1624547"/>
                <a:gd name="connsiteY7" fmla="*/ 843309 h 843408"/>
                <a:gd name="connsiteX8" fmla="*/ 730322 w 1624547"/>
                <a:gd name="connsiteY8" fmla="*/ 843309 h 843408"/>
                <a:gd name="connsiteX9" fmla="*/ 723971 w 1624547"/>
                <a:gd name="connsiteY9" fmla="*/ 836958 h 843408"/>
                <a:gd name="connsiteX10" fmla="*/ 730322 w 1624547"/>
                <a:gd name="connsiteY10" fmla="*/ 830607 h 843408"/>
                <a:gd name="connsiteX11" fmla="*/ 743023 w 1624547"/>
                <a:gd name="connsiteY11" fmla="*/ 830607 h 843408"/>
                <a:gd name="connsiteX12" fmla="*/ 749374 w 1624547"/>
                <a:gd name="connsiteY12" fmla="*/ 836958 h 843408"/>
                <a:gd name="connsiteX13" fmla="*/ 743023 w 1624547"/>
                <a:gd name="connsiteY13" fmla="*/ 843309 h 843408"/>
                <a:gd name="connsiteX14" fmla="*/ 704919 w 1624547"/>
                <a:gd name="connsiteY14" fmla="*/ 843309 h 843408"/>
                <a:gd name="connsiteX15" fmla="*/ 692218 w 1624547"/>
                <a:gd name="connsiteY15" fmla="*/ 843309 h 843408"/>
                <a:gd name="connsiteX16" fmla="*/ 685868 w 1624547"/>
                <a:gd name="connsiteY16" fmla="*/ 836958 h 843408"/>
                <a:gd name="connsiteX17" fmla="*/ 692218 w 1624547"/>
                <a:gd name="connsiteY17" fmla="*/ 830607 h 843408"/>
                <a:gd name="connsiteX18" fmla="*/ 704919 w 1624547"/>
                <a:gd name="connsiteY18" fmla="*/ 830607 h 843408"/>
                <a:gd name="connsiteX19" fmla="*/ 711270 w 1624547"/>
                <a:gd name="connsiteY19" fmla="*/ 836958 h 843408"/>
                <a:gd name="connsiteX20" fmla="*/ 704919 w 1624547"/>
                <a:gd name="connsiteY20" fmla="*/ 843309 h 843408"/>
                <a:gd name="connsiteX21" fmla="*/ 666816 w 1624547"/>
                <a:gd name="connsiteY21" fmla="*/ 843309 h 843408"/>
                <a:gd name="connsiteX22" fmla="*/ 654114 w 1624547"/>
                <a:gd name="connsiteY22" fmla="*/ 843309 h 843408"/>
                <a:gd name="connsiteX23" fmla="*/ 647764 w 1624547"/>
                <a:gd name="connsiteY23" fmla="*/ 836958 h 843408"/>
                <a:gd name="connsiteX24" fmla="*/ 654114 w 1624547"/>
                <a:gd name="connsiteY24" fmla="*/ 830607 h 843408"/>
                <a:gd name="connsiteX25" fmla="*/ 666816 w 1624547"/>
                <a:gd name="connsiteY25" fmla="*/ 830607 h 843408"/>
                <a:gd name="connsiteX26" fmla="*/ 673166 w 1624547"/>
                <a:gd name="connsiteY26" fmla="*/ 836958 h 843408"/>
                <a:gd name="connsiteX27" fmla="*/ 666816 w 1624547"/>
                <a:gd name="connsiteY27" fmla="*/ 843309 h 843408"/>
                <a:gd name="connsiteX28" fmla="*/ 628712 w 1624547"/>
                <a:gd name="connsiteY28" fmla="*/ 843309 h 843408"/>
                <a:gd name="connsiteX29" fmla="*/ 616011 w 1624547"/>
                <a:gd name="connsiteY29" fmla="*/ 843309 h 843408"/>
                <a:gd name="connsiteX30" fmla="*/ 609660 w 1624547"/>
                <a:gd name="connsiteY30" fmla="*/ 836958 h 843408"/>
                <a:gd name="connsiteX31" fmla="*/ 616011 w 1624547"/>
                <a:gd name="connsiteY31" fmla="*/ 830607 h 843408"/>
                <a:gd name="connsiteX32" fmla="*/ 628712 w 1624547"/>
                <a:gd name="connsiteY32" fmla="*/ 830607 h 843408"/>
                <a:gd name="connsiteX33" fmla="*/ 635063 w 1624547"/>
                <a:gd name="connsiteY33" fmla="*/ 836958 h 843408"/>
                <a:gd name="connsiteX34" fmla="*/ 628712 w 1624547"/>
                <a:gd name="connsiteY34" fmla="*/ 843309 h 843408"/>
                <a:gd name="connsiteX35" fmla="*/ 590608 w 1624547"/>
                <a:gd name="connsiteY35" fmla="*/ 843309 h 843408"/>
                <a:gd name="connsiteX36" fmla="*/ 577907 w 1624547"/>
                <a:gd name="connsiteY36" fmla="*/ 843309 h 843408"/>
                <a:gd name="connsiteX37" fmla="*/ 571556 w 1624547"/>
                <a:gd name="connsiteY37" fmla="*/ 836958 h 843408"/>
                <a:gd name="connsiteX38" fmla="*/ 577907 w 1624547"/>
                <a:gd name="connsiteY38" fmla="*/ 830607 h 843408"/>
                <a:gd name="connsiteX39" fmla="*/ 590608 w 1624547"/>
                <a:gd name="connsiteY39" fmla="*/ 830607 h 843408"/>
                <a:gd name="connsiteX40" fmla="*/ 596959 w 1624547"/>
                <a:gd name="connsiteY40" fmla="*/ 836958 h 843408"/>
                <a:gd name="connsiteX41" fmla="*/ 590608 w 1624547"/>
                <a:gd name="connsiteY41" fmla="*/ 843309 h 843408"/>
                <a:gd name="connsiteX42" fmla="*/ 552504 w 1624547"/>
                <a:gd name="connsiteY42" fmla="*/ 843309 h 843408"/>
                <a:gd name="connsiteX43" fmla="*/ 539803 w 1624547"/>
                <a:gd name="connsiteY43" fmla="*/ 843309 h 843408"/>
                <a:gd name="connsiteX44" fmla="*/ 533453 w 1624547"/>
                <a:gd name="connsiteY44" fmla="*/ 836958 h 843408"/>
                <a:gd name="connsiteX45" fmla="*/ 539803 w 1624547"/>
                <a:gd name="connsiteY45" fmla="*/ 830607 h 843408"/>
                <a:gd name="connsiteX46" fmla="*/ 552504 w 1624547"/>
                <a:gd name="connsiteY46" fmla="*/ 830607 h 843408"/>
                <a:gd name="connsiteX47" fmla="*/ 558855 w 1624547"/>
                <a:gd name="connsiteY47" fmla="*/ 836958 h 843408"/>
                <a:gd name="connsiteX48" fmla="*/ 552504 w 1624547"/>
                <a:gd name="connsiteY48" fmla="*/ 843309 h 843408"/>
                <a:gd name="connsiteX49" fmla="*/ 514401 w 1624547"/>
                <a:gd name="connsiteY49" fmla="*/ 843309 h 843408"/>
                <a:gd name="connsiteX50" fmla="*/ 501699 w 1624547"/>
                <a:gd name="connsiteY50" fmla="*/ 843309 h 843408"/>
                <a:gd name="connsiteX51" fmla="*/ 495349 w 1624547"/>
                <a:gd name="connsiteY51" fmla="*/ 836958 h 843408"/>
                <a:gd name="connsiteX52" fmla="*/ 501699 w 1624547"/>
                <a:gd name="connsiteY52" fmla="*/ 830607 h 843408"/>
                <a:gd name="connsiteX53" fmla="*/ 514401 w 1624547"/>
                <a:gd name="connsiteY53" fmla="*/ 830607 h 843408"/>
                <a:gd name="connsiteX54" fmla="*/ 520751 w 1624547"/>
                <a:gd name="connsiteY54" fmla="*/ 836958 h 843408"/>
                <a:gd name="connsiteX55" fmla="*/ 514401 w 1624547"/>
                <a:gd name="connsiteY55" fmla="*/ 843309 h 843408"/>
                <a:gd name="connsiteX56" fmla="*/ 476297 w 1624547"/>
                <a:gd name="connsiteY56" fmla="*/ 843309 h 843408"/>
                <a:gd name="connsiteX57" fmla="*/ 463596 w 1624547"/>
                <a:gd name="connsiteY57" fmla="*/ 843309 h 843408"/>
                <a:gd name="connsiteX58" fmla="*/ 457245 w 1624547"/>
                <a:gd name="connsiteY58" fmla="*/ 836958 h 843408"/>
                <a:gd name="connsiteX59" fmla="*/ 463596 w 1624547"/>
                <a:gd name="connsiteY59" fmla="*/ 830607 h 843408"/>
                <a:gd name="connsiteX60" fmla="*/ 476297 w 1624547"/>
                <a:gd name="connsiteY60" fmla="*/ 830607 h 843408"/>
                <a:gd name="connsiteX61" fmla="*/ 482648 w 1624547"/>
                <a:gd name="connsiteY61" fmla="*/ 836958 h 843408"/>
                <a:gd name="connsiteX62" fmla="*/ 476297 w 1624547"/>
                <a:gd name="connsiteY62" fmla="*/ 843309 h 843408"/>
                <a:gd name="connsiteX63" fmla="*/ 438193 w 1624547"/>
                <a:gd name="connsiteY63" fmla="*/ 843309 h 843408"/>
                <a:gd name="connsiteX64" fmla="*/ 425492 w 1624547"/>
                <a:gd name="connsiteY64" fmla="*/ 843309 h 843408"/>
                <a:gd name="connsiteX65" fmla="*/ 419141 w 1624547"/>
                <a:gd name="connsiteY65" fmla="*/ 836958 h 843408"/>
                <a:gd name="connsiteX66" fmla="*/ 425492 w 1624547"/>
                <a:gd name="connsiteY66" fmla="*/ 830607 h 843408"/>
                <a:gd name="connsiteX67" fmla="*/ 438193 w 1624547"/>
                <a:gd name="connsiteY67" fmla="*/ 830607 h 843408"/>
                <a:gd name="connsiteX68" fmla="*/ 444544 w 1624547"/>
                <a:gd name="connsiteY68" fmla="*/ 836958 h 843408"/>
                <a:gd name="connsiteX69" fmla="*/ 438193 w 1624547"/>
                <a:gd name="connsiteY69" fmla="*/ 843309 h 843408"/>
                <a:gd name="connsiteX70" fmla="*/ 400089 w 1624547"/>
                <a:gd name="connsiteY70" fmla="*/ 843309 h 843408"/>
                <a:gd name="connsiteX71" fmla="*/ 387388 w 1624547"/>
                <a:gd name="connsiteY71" fmla="*/ 843309 h 843408"/>
                <a:gd name="connsiteX72" fmla="*/ 381038 w 1624547"/>
                <a:gd name="connsiteY72" fmla="*/ 836958 h 843408"/>
                <a:gd name="connsiteX73" fmla="*/ 387388 w 1624547"/>
                <a:gd name="connsiteY73" fmla="*/ 830607 h 843408"/>
                <a:gd name="connsiteX74" fmla="*/ 400089 w 1624547"/>
                <a:gd name="connsiteY74" fmla="*/ 830607 h 843408"/>
                <a:gd name="connsiteX75" fmla="*/ 406440 w 1624547"/>
                <a:gd name="connsiteY75" fmla="*/ 836958 h 843408"/>
                <a:gd name="connsiteX76" fmla="*/ 400089 w 1624547"/>
                <a:gd name="connsiteY76" fmla="*/ 843309 h 843408"/>
                <a:gd name="connsiteX77" fmla="*/ 361986 w 1624547"/>
                <a:gd name="connsiteY77" fmla="*/ 843309 h 843408"/>
                <a:gd name="connsiteX78" fmla="*/ 349284 w 1624547"/>
                <a:gd name="connsiteY78" fmla="*/ 843309 h 843408"/>
                <a:gd name="connsiteX79" fmla="*/ 342934 w 1624547"/>
                <a:gd name="connsiteY79" fmla="*/ 836958 h 843408"/>
                <a:gd name="connsiteX80" fmla="*/ 349284 w 1624547"/>
                <a:gd name="connsiteY80" fmla="*/ 830607 h 843408"/>
                <a:gd name="connsiteX81" fmla="*/ 361986 w 1624547"/>
                <a:gd name="connsiteY81" fmla="*/ 830607 h 843408"/>
                <a:gd name="connsiteX82" fmla="*/ 368336 w 1624547"/>
                <a:gd name="connsiteY82" fmla="*/ 836958 h 843408"/>
                <a:gd name="connsiteX83" fmla="*/ 361986 w 1624547"/>
                <a:gd name="connsiteY83" fmla="*/ 843309 h 843408"/>
                <a:gd name="connsiteX84" fmla="*/ 323882 w 1624547"/>
                <a:gd name="connsiteY84" fmla="*/ 843309 h 843408"/>
                <a:gd name="connsiteX85" fmla="*/ 311181 w 1624547"/>
                <a:gd name="connsiteY85" fmla="*/ 843309 h 843408"/>
                <a:gd name="connsiteX86" fmla="*/ 304830 w 1624547"/>
                <a:gd name="connsiteY86" fmla="*/ 836958 h 843408"/>
                <a:gd name="connsiteX87" fmla="*/ 311181 w 1624547"/>
                <a:gd name="connsiteY87" fmla="*/ 830607 h 843408"/>
                <a:gd name="connsiteX88" fmla="*/ 323882 w 1624547"/>
                <a:gd name="connsiteY88" fmla="*/ 830607 h 843408"/>
                <a:gd name="connsiteX89" fmla="*/ 330233 w 1624547"/>
                <a:gd name="connsiteY89" fmla="*/ 836958 h 843408"/>
                <a:gd name="connsiteX90" fmla="*/ 323882 w 1624547"/>
                <a:gd name="connsiteY90" fmla="*/ 843309 h 843408"/>
                <a:gd name="connsiteX91" fmla="*/ 285778 w 1624547"/>
                <a:gd name="connsiteY91" fmla="*/ 843309 h 843408"/>
                <a:gd name="connsiteX92" fmla="*/ 273077 w 1624547"/>
                <a:gd name="connsiteY92" fmla="*/ 843309 h 843408"/>
                <a:gd name="connsiteX93" fmla="*/ 266726 w 1624547"/>
                <a:gd name="connsiteY93" fmla="*/ 836958 h 843408"/>
                <a:gd name="connsiteX94" fmla="*/ 273077 w 1624547"/>
                <a:gd name="connsiteY94" fmla="*/ 830607 h 843408"/>
                <a:gd name="connsiteX95" fmla="*/ 285778 w 1624547"/>
                <a:gd name="connsiteY95" fmla="*/ 830607 h 843408"/>
                <a:gd name="connsiteX96" fmla="*/ 292129 w 1624547"/>
                <a:gd name="connsiteY96" fmla="*/ 836958 h 843408"/>
                <a:gd name="connsiteX97" fmla="*/ 285778 w 1624547"/>
                <a:gd name="connsiteY97" fmla="*/ 843309 h 843408"/>
                <a:gd name="connsiteX98" fmla="*/ 247674 w 1624547"/>
                <a:gd name="connsiteY98" fmla="*/ 843309 h 843408"/>
                <a:gd name="connsiteX99" fmla="*/ 234973 w 1624547"/>
                <a:gd name="connsiteY99" fmla="*/ 843309 h 843408"/>
                <a:gd name="connsiteX100" fmla="*/ 228623 w 1624547"/>
                <a:gd name="connsiteY100" fmla="*/ 836958 h 843408"/>
                <a:gd name="connsiteX101" fmla="*/ 234973 w 1624547"/>
                <a:gd name="connsiteY101" fmla="*/ 830607 h 843408"/>
                <a:gd name="connsiteX102" fmla="*/ 247674 w 1624547"/>
                <a:gd name="connsiteY102" fmla="*/ 830607 h 843408"/>
                <a:gd name="connsiteX103" fmla="*/ 254025 w 1624547"/>
                <a:gd name="connsiteY103" fmla="*/ 836958 h 843408"/>
                <a:gd name="connsiteX104" fmla="*/ 247674 w 1624547"/>
                <a:gd name="connsiteY104" fmla="*/ 843309 h 843408"/>
                <a:gd name="connsiteX105" fmla="*/ 209571 w 1624547"/>
                <a:gd name="connsiteY105" fmla="*/ 843309 h 843408"/>
                <a:gd name="connsiteX106" fmla="*/ 196869 w 1624547"/>
                <a:gd name="connsiteY106" fmla="*/ 843309 h 843408"/>
                <a:gd name="connsiteX107" fmla="*/ 190519 w 1624547"/>
                <a:gd name="connsiteY107" fmla="*/ 836958 h 843408"/>
                <a:gd name="connsiteX108" fmla="*/ 196869 w 1624547"/>
                <a:gd name="connsiteY108" fmla="*/ 830607 h 843408"/>
                <a:gd name="connsiteX109" fmla="*/ 209571 w 1624547"/>
                <a:gd name="connsiteY109" fmla="*/ 830607 h 843408"/>
                <a:gd name="connsiteX110" fmla="*/ 215921 w 1624547"/>
                <a:gd name="connsiteY110" fmla="*/ 836958 h 843408"/>
                <a:gd name="connsiteX111" fmla="*/ 209571 w 1624547"/>
                <a:gd name="connsiteY111" fmla="*/ 843309 h 843408"/>
                <a:gd name="connsiteX112" fmla="*/ 171467 w 1624547"/>
                <a:gd name="connsiteY112" fmla="*/ 843309 h 843408"/>
                <a:gd name="connsiteX113" fmla="*/ 158766 w 1624547"/>
                <a:gd name="connsiteY113" fmla="*/ 843309 h 843408"/>
                <a:gd name="connsiteX114" fmla="*/ 152415 w 1624547"/>
                <a:gd name="connsiteY114" fmla="*/ 836958 h 843408"/>
                <a:gd name="connsiteX115" fmla="*/ 158766 w 1624547"/>
                <a:gd name="connsiteY115" fmla="*/ 830607 h 843408"/>
                <a:gd name="connsiteX116" fmla="*/ 171467 w 1624547"/>
                <a:gd name="connsiteY116" fmla="*/ 830607 h 843408"/>
                <a:gd name="connsiteX117" fmla="*/ 177818 w 1624547"/>
                <a:gd name="connsiteY117" fmla="*/ 836958 h 843408"/>
                <a:gd name="connsiteX118" fmla="*/ 171467 w 1624547"/>
                <a:gd name="connsiteY118" fmla="*/ 843309 h 843408"/>
                <a:gd name="connsiteX119" fmla="*/ 133363 w 1624547"/>
                <a:gd name="connsiteY119" fmla="*/ 843309 h 843408"/>
                <a:gd name="connsiteX120" fmla="*/ 120662 w 1624547"/>
                <a:gd name="connsiteY120" fmla="*/ 843309 h 843408"/>
                <a:gd name="connsiteX121" fmla="*/ 114311 w 1624547"/>
                <a:gd name="connsiteY121" fmla="*/ 836958 h 843408"/>
                <a:gd name="connsiteX122" fmla="*/ 120662 w 1624547"/>
                <a:gd name="connsiteY122" fmla="*/ 830607 h 843408"/>
                <a:gd name="connsiteX123" fmla="*/ 133363 w 1624547"/>
                <a:gd name="connsiteY123" fmla="*/ 830607 h 843408"/>
                <a:gd name="connsiteX124" fmla="*/ 139714 w 1624547"/>
                <a:gd name="connsiteY124" fmla="*/ 836958 h 843408"/>
                <a:gd name="connsiteX125" fmla="*/ 133363 w 1624547"/>
                <a:gd name="connsiteY125" fmla="*/ 843309 h 843408"/>
                <a:gd name="connsiteX126" fmla="*/ 95259 w 1624547"/>
                <a:gd name="connsiteY126" fmla="*/ 843309 h 843408"/>
                <a:gd name="connsiteX127" fmla="*/ 82558 w 1624547"/>
                <a:gd name="connsiteY127" fmla="*/ 843309 h 843408"/>
                <a:gd name="connsiteX128" fmla="*/ 76208 w 1624547"/>
                <a:gd name="connsiteY128" fmla="*/ 836958 h 843408"/>
                <a:gd name="connsiteX129" fmla="*/ 82558 w 1624547"/>
                <a:gd name="connsiteY129" fmla="*/ 830607 h 843408"/>
                <a:gd name="connsiteX130" fmla="*/ 95259 w 1624547"/>
                <a:gd name="connsiteY130" fmla="*/ 830607 h 843408"/>
                <a:gd name="connsiteX131" fmla="*/ 101610 w 1624547"/>
                <a:gd name="connsiteY131" fmla="*/ 836958 h 843408"/>
                <a:gd name="connsiteX132" fmla="*/ 95259 w 1624547"/>
                <a:gd name="connsiteY132" fmla="*/ 843309 h 843408"/>
                <a:gd name="connsiteX133" fmla="*/ 57156 w 1624547"/>
                <a:gd name="connsiteY133" fmla="*/ 843309 h 843408"/>
                <a:gd name="connsiteX134" fmla="*/ 44454 w 1624547"/>
                <a:gd name="connsiteY134" fmla="*/ 843309 h 843408"/>
                <a:gd name="connsiteX135" fmla="*/ 38104 w 1624547"/>
                <a:gd name="connsiteY135" fmla="*/ 836958 h 843408"/>
                <a:gd name="connsiteX136" fmla="*/ 44454 w 1624547"/>
                <a:gd name="connsiteY136" fmla="*/ 830607 h 843408"/>
                <a:gd name="connsiteX137" fmla="*/ 57156 w 1624547"/>
                <a:gd name="connsiteY137" fmla="*/ 830607 h 843408"/>
                <a:gd name="connsiteX138" fmla="*/ 63506 w 1624547"/>
                <a:gd name="connsiteY138" fmla="*/ 836958 h 843408"/>
                <a:gd name="connsiteX139" fmla="*/ 57156 w 1624547"/>
                <a:gd name="connsiteY139" fmla="*/ 843309 h 843408"/>
                <a:gd name="connsiteX140" fmla="*/ 19052 w 1624547"/>
                <a:gd name="connsiteY140" fmla="*/ 843309 h 843408"/>
                <a:gd name="connsiteX141" fmla="*/ 6351 w 1624547"/>
                <a:gd name="connsiteY141" fmla="*/ 843309 h 843408"/>
                <a:gd name="connsiteX142" fmla="*/ 0 w 1624547"/>
                <a:gd name="connsiteY142" fmla="*/ 836958 h 843408"/>
                <a:gd name="connsiteX143" fmla="*/ 6351 w 1624547"/>
                <a:gd name="connsiteY143" fmla="*/ 830607 h 843408"/>
                <a:gd name="connsiteX144" fmla="*/ 19052 w 1624547"/>
                <a:gd name="connsiteY144" fmla="*/ 830607 h 843408"/>
                <a:gd name="connsiteX145" fmla="*/ 25403 w 1624547"/>
                <a:gd name="connsiteY145" fmla="*/ 836958 h 843408"/>
                <a:gd name="connsiteX146" fmla="*/ 19052 w 1624547"/>
                <a:gd name="connsiteY146" fmla="*/ 843309 h 843408"/>
                <a:gd name="connsiteX147" fmla="*/ 800948 w 1624547"/>
                <a:gd name="connsiteY147" fmla="*/ 829838 h 843408"/>
                <a:gd name="connsiteX148" fmla="*/ 794598 w 1624547"/>
                <a:gd name="connsiteY148" fmla="*/ 823486 h 843408"/>
                <a:gd name="connsiteX149" fmla="*/ 796458 w 1624547"/>
                <a:gd name="connsiteY149" fmla="*/ 818998 h 843408"/>
                <a:gd name="connsiteX150" fmla="*/ 805450 w 1624547"/>
                <a:gd name="connsiteY150" fmla="*/ 810005 h 843408"/>
                <a:gd name="connsiteX151" fmla="*/ 814430 w 1624547"/>
                <a:gd name="connsiteY151" fmla="*/ 810096 h 843408"/>
                <a:gd name="connsiteX152" fmla="*/ 814430 w 1624547"/>
                <a:gd name="connsiteY152" fmla="*/ 818985 h 843408"/>
                <a:gd name="connsiteX153" fmla="*/ 805438 w 1624547"/>
                <a:gd name="connsiteY153" fmla="*/ 827977 h 843408"/>
                <a:gd name="connsiteX154" fmla="*/ 800948 w 1624547"/>
                <a:gd name="connsiteY154" fmla="*/ 829839 h 843408"/>
                <a:gd name="connsiteX155" fmla="*/ 827901 w 1624547"/>
                <a:gd name="connsiteY155" fmla="*/ 802885 h 843408"/>
                <a:gd name="connsiteX156" fmla="*/ 821551 w 1624547"/>
                <a:gd name="connsiteY156" fmla="*/ 796534 h 843408"/>
                <a:gd name="connsiteX157" fmla="*/ 823411 w 1624547"/>
                <a:gd name="connsiteY157" fmla="*/ 792045 h 843408"/>
                <a:gd name="connsiteX158" fmla="*/ 832390 w 1624547"/>
                <a:gd name="connsiteY158" fmla="*/ 783065 h 843408"/>
                <a:gd name="connsiteX159" fmla="*/ 841370 w 1624547"/>
                <a:gd name="connsiteY159" fmla="*/ 782974 h 843408"/>
                <a:gd name="connsiteX160" fmla="*/ 841461 w 1624547"/>
                <a:gd name="connsiteY160" fmla="*/ 791954 h 843408"/>
                <a:gd name="connsiteX161" fmla="*/ 841370 w 1624547"/>
                <a:gd name="connsiteY161" fmla="*/ 792045 h 843408"/>
                <a:gd name="connsiteX162" fmla="*/ 832390 w 1624547"/>
                <a:gd name="connsiteY162" fmla="*/ 801024 h 843408"/>
                <a:gd name="connsiteX163" fmla="*/ 827901 w 1624547"/>
                <a:gd name="connsiteY163" fmla="*/ 802885 h 843408"/>
                <a:gd name="connsiteX164" fmla="*/ 854841 w 1624547"/>
                <a:gd name="connsiteY164" fmla="*/ 775945 h 843408"/>
                <a:gd name="connsiteX165" fmla="*/ 848492 w 1624547"/>
                <a:gd name="connsiteY165" fmla="*/ 769593 h 843408"/>
                <a:gd name="connsiteX166" fmla="*/ 850352 w 1624547"/>
                <a:gd name="connsiteY166" fmla="*/ 765104 h 843408"/>
                <a:gd name="connsiteX167" fmla="*/ 859331 w 1624547"/>
                <a:gd name="connsiteY167" fmla="*/ 756124 h 843408"/>
                <a:gd name="connsiteX168" fmla="*/ 868311 w 1624547"/>
                <a:gd name="connsiteY168" fmla="*/ 756215 h 843408"/>
                <a:gd name="connsiteX169" fmla="*/ 868311 w 1624547"/>
                <a:gd name="connsiteY169" fmla="*/ 765104 h 843408"/>
                <a:gd name="connsiteX170" fmla="*/ 859331 w 1624547"/>
                <a:gd name="connsiteY170" fmla="*/ 774084 h 843408"/>
                <a:gd name="connsiteX171" fmla="*/ 854841 w 1624547"/>
                <a:gd name="connsiteY171" fmla="*/ 775945 h 843408"/>
                <a:gd name="connsiteX172" fmla="*/ 881782 w 1624547"/>
                <a:gd name="connsiteY172" fmla="*/ 749004 h 843408"/>
                <a:gd name="connsiteX173" fmla="*/ 875432 w 1624547"/>
                <a:gd name="connsiteY173" fmla="*/ 742652 h 843408"/>
                <a:gd name="connsiteX174" fmla="*/ 877292 w 1624547"/>
                <a:gd name="connsiteY174" fmla="*/ 738164 h 843408"/>
                <a:gd name="connsiteX175" fmla="*/ 886272 w 1624547"/>
                <a:gd name="connsiteY175" fmla="*/ 729184 h 843408"/>
                <a:gd name="connsiteX176" fmla="*/ 895251 w 1624547"/>
                <a:gd name="connsiteY176" fmla="*/ 729274 h 843408"/>
                <a:gd name="connsiteX177" fmla="*/ 895251 w 1624547"/>
                <a:gd name="connsiteY177" fmla="*/ 738164 h 843408"/>
                <a:gd name="connsiteX178" fmla="*/ 886272 w 1624547"/>
                <a:gd name="connsiteY178" fmla="*/ 747143 h 843408"/>
                <a:gd name="connsiteX179" fmla="*/ 881782 w 1624547"/>
                <a:gd name="connsiteY179" fmla="*/ 749004 h 843408"/>
                <a:gd name="connsiteX180" fmla="*/ 908722 w 1624547"/>
                <a:gd name="connsiteY180" fmla="*/ 722064 h 843408"/>
                <a:gd name="connsiteX181" fmla="*/ 902373 w 1624547"/>
                <a:gd name="connsiteY181" fmla="*/ 715712 h 843408"/>
                <a:gd name="connsiteX182" fmla="*/ 904232 w 1624547"/>
                <a:gd name="connsiteY182" fmla="*/ 711223 h 843408"/>
                <a:gd name="connsiteX183" fmla="*/ 913224 w 1624547"/>
                <a:gd name="connsiteY183" fmla="*/ 702243 h 843408"/>
                <a:gd name="connsiteX184" fmla="*/ 922204 w 1624547"/>
                <a:gd name="connsiteY184" fmla="*/ 702152 h 843408"/>
                <a:gd name="connsiteX185" fmla="*/ 922295 w 1624547"/>
                <a:gd name="connsiteY185" fmla="*/ 711132 h 843408"/>
                <a:gd name="connsiteX186" fmla="*/ 922204 w 1624547"/>
                <a:gd name="connsiteY186" fmla="*/ 711223 h 843408"/>
                <a:gd name="connsiteX187" fmla="*/ 913212 w 1624547"/>
                <a:gd name="connsiteY187" fmla="*/ 720203 h 843408"/>
                <a:gd name="connsiteX188" fmla="*/ 908722 w 1624547"/>
                <a:gd name="connsiteY188" fmla="*/ 722064 h 843408"/>
                <a:gd name="connsiteX189" fmla="*/ 935675 w 1624547"/>
                <a:gd name="connsiteY189" fmla="*/ 695111 h 843408"/>
                <a:gd name="connsiteX190" fmla="*/ 929325 w 1624547"/>
                <a:gd name="connsiteY190" fmla="*/ 688759 h 843408"/>
                <a:gd name="connsiteX191" fmla="*/ 931185 w 1624547"/>
                <a:gd name="connsiteY191" fmla="*/ 684270 h 843408"/>
                <a:gd name="connsiteX192" fmla="*/ 940165 w 1624547"/>
                <a:gd name="connsiteY192" fmla="*/ 675290 h 843408"/>
                <a:gd name="connsiteX193" fmla="*/ 949145 w 1624547"/>
                <a:gd name="connsiteY193" fmla="*/ 675200 h 843408"/>
                <a:gd name="connsiteX194" fmla="*/ 949236 w 1624547"/>
                <a:gd name="connsiteY194" fmla="*/ 684179 h 843408"/>
                <a:gd name="connsiteX195" fmla="*/ 949145 w 1624547"/>
                <a:gd name="connsiteY195" fmla="*/ 684270 h 843408"/>
                <a:gd name="connsiteX196" fmla="*/ 940165 w 1624547"/>
                <a:gd name="connsiteY196" fmla="*/ 693250 h 843408"/>
                <a:gd name="connsiteX197" fmla="*/ 935675 w 1624547"/>
                <a:gd name="connsiteY197" fmla="*/ 695111 h 843408"/>
                <a:gd name="connsiteX198" fmla="*/ 962616 w 1624547"/>
                <a:gd name="connsiteY198" fmla="*/ 668170 h 843408"/>
                <a:gd name="connsiteX199" fmla="*/ 956266 w 1624547"/>
                <a:gd name="connsiteY199" fmla="*/ 661818 h 843408"/>
                <a:gd name="connsiteX200" fmla="*/ 958126 w 1624547"/>
                <a:gd name="connsiteY200" fmla="*/ 657329 h 843408"/>
                <a:gd name="connsiteX201" fmla="*/ 967106 w 1624547"/>
                <a:gd name="connsiteY201" fmla="*/ 648350 h 843408"/>
                <a:gd name="connsiteX202" fmla="*/ 976085 w 1624547"/>
                <a:gd name="connsiteY202" fmla="*/ 648259 h 843408"/>
                <a:gd name="connsiteX203" fmla="*/ 976176 w 1624547"/>
                <a:gd name="connsiteY203" fmla="*/ 657239 h 843408"/>
                <a:gd name="connsiteX204" fmla="*/ 976085 w 1624547"/>
                <a:gd name="connsiteY204" fmla="*/ 657330 h 843408"/>
                <a:gd name="connsiteX205" fmla="*/ 967106 w 1624547"/>
                <a:gd name="connsiteY205" fmla="*/ 666309 h 843408"/>
                <a:gd name="connsiteX206" fmla="*/ 962616 w 1624547"/>
                <a:gd name="connsiteY206" fmla="*/ 668170 h 843408"/>
                <a:gd name="connsiteX207" fmla="*/ 989556 w 1624547"/>
                <a:gd name="connsiteY207" fmla="*/ 641230 h 843408"/>
                <a:gd name="connsiteX208" fmla="*/ 983207 w 1624547"/>
                <a:gd name="connsiteY208" fmla="*/ 634878 h 843408"/>
                <a:gd name="connsiteX209" fmla="*/ 985066 w 1624547"/>
                <a:gd name="connsiteY209" fmla="*/ 630389 h 843408"/>
                <a:gd name="connsiteX210" fmla="*/ 994046 w 1624547"/>
                <a:gd name="connsiteY210" fmla="*/ 621409 h 843408"/>
                <a:gd name="connsiteX211" fmla="*/ 1003026 w 1624547"/>
                <a:gd name="connsiteY211" fmla="*/ 621318 h 843408"/>
                <a:gd name="connsiteX212" fmla="*/ 1003117 w 1624547"/>
                <a:gd name="connsiteY212" fmla="*/ 630298 h 843408"/>
                <a:gd name="connsiteX213" fmla="*/ 1003026 w 1624547"/>
                <a:gd name="connsiteY213" fmla="*/ 630389 h 843408"/>
                <a:gd name="connsiteX214" fmla="*/ 994046 w 1624547"/>
                <a:gd name="connsiteY214" fmla="*/ 639369 h 843408"/>
                <a:gd name="connsiteX215" fmla="*/ 989556 w 1624547"/>
                <a:gd name="connsiteY215" fmla="*/ 641230 h 843408"/>
                <a:gd name="connsiteX216" fmla="*/ 1016497 w 1624547"/>
                <a:gd name="connsiteY216" fmla="*/ 614289 h 843408"/>
                <a:gd name="connsiteX217" fmla="*/ 1010147 w 1624547"/>
                <a:gd name="connsiteY217" fmla="*/ 607938 h 843408"/>
                <a:gd name="connsiteX218" fmla="*/ 1012007 w 1624547"/>
                <a:gd name="connsiteY218" fmla="*/ 603448 h 843408"/>
                <a:gd name="connsiteX219" fmla="*/ 1020999 w 1624547"/>
                <a:gd name="connsiteY219" fmla="*/ 594469 h 843408"/>
                <a:gd name="connsiteX220" fmla="*/ 1029979 w 1624547"/>
                <a:gd name="connsiteY220" fmla="*/ 594559 h 843408"/>
                <a:gd name="connsiteX221" fmla="*/ 1029979 w 1624547"/>
                <a:gd name="connsiteY221" fmla="*/ 603448 h 843408"/>
                <a:gd name="connsiteX222" fmla="*/ 1020987 w 1624547"/>
                <a:gd name="connsiteY222" fmla="*/ 612428 h 843408"/>
                <a:gd name="connsiteX223" fmla="*/ 1016497 w 1624547"/>
                <a:gd name="connsiteY223" fmla="*/ 614289 h 843408"/>
                <a:gd name="connsiteX224" fmla="*/ 1043450 w 1624547"/>
                <a:gd name="connsiteY224" fmla="*/ 587349 h 843408"/>
                <a:gd name="connsiteX225" fmla="*/ 1037100 w 1624547"/>
                <a:gd name="connsiteY225" fmla="*/ 580997 h 843408"/>
                <a:gd name="connsiteX226" fmla="*/ 1038960 w 1624547"/>
                <a:gd name="connsiteY226" fmla="*/ 576508 h 843408"/>
                <a:gd name="connsiteX227" fmla="*/ 1047940 w 1624547"/>
                <a:gd name="connsiteY227" fmla="*/ 567528 h 843408"/>
                <a:gd name="connsiteX228" fmla="*/ 1056919 w 1624547"/>
                <a:gd name="connsiteY228" fmla="*/ 567619 h 843408"/>
                <a:gd name="connsiteX229" fmla="*/ 1056919 w 1624547"/>
                <a:gd name="connsiteY229" fmla="*/ 576508 h 843408"/>
                <a:gd name="connsiteX230" fmla="*/ 1047940 w 1624547"/>
                <a:gd name="connsiteY230" fmla="*/ 585488 h 843408"/>
                <a:gd name="connsiteX231" fmla="*/ 1043450 w 1624547"/>
                <a:gd name="connsiteY231" fmla="*/ 587349 h 843408"/>
                <a:gd name="connsiteX232" fmla="*/ 1070390 w 1624547"/>
                <a:gd name="connsiteY232" fmla="*/ 560396 h 843408"/>
                <a:gd name="connsiteX233" fmla="*/ 1064041 w 1624547"/>
                <a:gd name="connsiteY233" fmla="*/ 554044 h 843408"/>
                <a:gd name="connsiteX234" fmla="*/ 1065900 w 1624547"/>
                <a:gd name="connsiteY234" fmla="*/ 549555 h 843408"/>
                <a:gd name="connsiteX235" fmla="*/ 1074880 w 1624547"/>
                <a:gd name="connsiteY235" fmla="*/ 540575 h 843408"/>
                <a:gd name="connsiteX236" fmla="*/ 1083860 w 1624547"/>
                <a:gd name="connsiteY236" fmla="*/ 540666 h 843408"/>
                <a:gd name="connsiteX237" fmla="*/ 1083860 w 1624547"/>
                <a:gd name="connsiteY237" fmla="*/ 549555 h 843408"/>
                <a:gd name="connsiteX238" fmla="*/ 1074880 w 1624547"/>
                <a:gd name="connsiteY238" fmla="*/ 558535 h 843408"/>
                <a:gd name="connsiteX239" fmla="*/ 1070390 w 1624547"/>
                <a:gd name="connsiteY239" fmla="*/ 560396 h 843408"/>
                <a:gd name="connsiteX240" fmla="*/ 1097331 w 1624547"/>
                <a:gd name="connsiteY240" fmla="*/ 533455 h 843408"/>
                <a:gd name="connsiteX241" fmla="*/ 1090981 w 1624547"/>
                <a:gd name="connsiteY241" fmla="*/ 527104 h 843408"/>
                <a:gd name="connsiteX242" fmla="*/ 1092841 w 1624547"/>
                <a:gd name="connsiteY242" fmla="*/ 522614 h 843408"/>
                <a:gd name="connsiteX243" fmla="*/ 1101820 w 1624547"/>
                <a:gd name="connsiteY243" fmla="*/ 513635 h 843408"/>
                <a:gd name="connsiteX244" fmla="*/ 1110800 w 1624547"/>
                <a:gd name="connsiteY244" fmla="*/ 513544 h 843408"/>
                <a:gd name="connsiteX245" fmla="*/ 1110891 w 1624547"/>
                <a:gd name="connsiteY245" fmla="*/ 522524 h 843408"/>
                <a:gd name="connsiteX246" fmla="*/ 1110800 w 1624547"/>
                <a:gd name="connsiteY246" fmla="*/ 522614 h 843408"/>
                <a:gd name="connsiteX247" fmla="*/ 1101820 w 1624547"/>
                <a:gd name="connsiteY247" fmla="*/ 531594 h 843408"/>
                <a:gd name="connsiteX248" fmla="*/ 1097331 w 1624547"/>
                <a:gd name="connsiteY248" fmla="*/ 533455 h 843408"/>
                <a:gd name="connsiteX249" fmla="*/ 1124271 w 1624547"/>
                <a:gd name="connsiteY249" fmla="*/ 506515 h 843408"/>
                <a:gd name="connsiteX250" fmla="*/ 1117922 w 1624547"/>
                <a:gd name="connsiteY250" fmla="*/ 500163 h 843408"/>
                <a:gd name="connsiteX251" fmla="*/ 1119781 w 1624547"/>
                <a:gd name="connsiteY251" fmla="*/ 495673 h 843408"/>
                <a:gd name="connsiteX252" fmla="*/ 1128774 w 1624547"/>
                <a:gd name="connsiteY252" fmla="*/ 486694 h 843408"/>
                <a:gd name="connsiteX253" fmla="*/ 1137753 w 1624547"/>
                <a:gd name="connsiteY253" fmla="*/ 486785 h 843408"/>
                <a:gd name="connsiteX254" fmla="*/ 1137753 w 1624547"/>
                <a:gd name="connsiteY254" fmla="*/ 495674 h 843408"/>
                <a:gd name="connsiteX255" fmla="*/ 1128761 w 1624547"/>
                <a:gd name="connsiteY255" fmla="*/ 504654 h 843408"/>
                <a:gd name="connsiteX256" fmla="*/ 1124272 w 1624547"/>
                <a:gd name="connsiteY256" fmla="*/ 506515 h 843408"/>
                <a:gd name="connsiteX257" fmla="*/ 1151224 w 1624547"/>
                <a:gd name="connsiteY257" fmla="*/ 479574 h 843408"/>
                <a:gd name="connsiteX258" fmla="*/ 1144875 w 1624547"/>
                <a:gd name="connsiteY258" fmla="*/ 473222 h 843408"/>
                <a:gd name="connsiteX259" fmla="*/ 1146734 w 1624547"/>
                <a:gd name="connsiteY259" fmla="*/ 468733 h 843408"/>
                <a:gd name="connsiteX260" fmla="*/ 1155714 w 1624547"/>
                <a:gd name="connsiteY260" fmla="*/ 459754 h 843408"/>
                <a:gd name="connsiteX261" fmla="*/ 1164694 w 1624547"/>
                <a:gd name="connsiteY261" fmla="*/ 459844 h 843408"/>
                <a:gd name="connsiteX262" fmla="*/ 1164694 w 1624547"/>
                <a:gd name="connsiteY262" fmla="*/ 468733 h 843408"/>
                <a:gd name="connsiteX263" fmla="*/ 1155714 w 1624547"/>
                <a:gd name="connsiteY263" fmla="*/ 477713 h 843408"/>
                <a:gd name="connsiteX264" fmla="*/ 1151224 w 1624547"/>
                <a:gd name="connsiteY264" fmla="*/ 479574 h 843408"/>
                <a:gd name="connsiteX265" fmla="*/ 1178165 w 1624547"/>
                <a:gd name="connsiteY265" fmla="*/ 452633 h 843408"/>
                <a:gd name="connsiteX266" fmla="*/ 1171815 w 1624547"/>
                <a:gd name="connsiteY266" fmla="*/ 446282 h 843408"/>
                <a:gd name="connsiteX267" fmla="*/ 1173675 w 1624547"/>
                <a:gd name="connsiteY267" fmla="*/ 441793 h 843408"/>
                <a:gd name="connsiteX268" fmla="*/ 1182654 w 1624547"/>
                <a:gd name="connsiteY268" fmla="*/ 432800 h 843408"/>
                <a:gd name="connsiteX269" fmla="*/ 1191634 w 1624547"/>
                <a:gd name="connsiteY269" fmla="*/ 432891 h 843408"/>
                <a:gd name="connsiteX270" fmla="*/ 1191634 w 1624547"/>
                <a:gd name="connsiteY270" fmla="*/ 441780 h 843408"/>
                <a:gd name="connsiteX271" fmla="*/ 1182654 w 1624547"/>
                <a:gd name="connsiteY271" fmla="*/ 450773 h 843408"/>
                <a:gd name="connsiteX272" fmla="*/ 1178165 w 1624547"/>
                <a:gd name="connsiteY272" fmla="*/ 452633 h 843408"/>
                <a:gd name="connsiteX273" fmla="*/ 1205105 w 1624547"/>
                <a:gd name="connsiteY273" fmla="*/ 425681 h 843408"/>
                <a:gd name="connsiteX274" fmla="*/ 1198755 w 1624547"/>
                <a:gd name="connsiteY274" fmla="*/ 419329 h 843408"/>
                <a:gd name="connsiteX275" fmla="*/ 1200615 w 1624547"/>
                <a:gd name="connsiteY275" fmla="*/ 414840 h 843408"/>
                <a:gd name="connsiteX276" fmla="*/ 1209595 w 1624547"/>
                <a:gd name="connsiteY276" fmla="*/ 405860 h 843408"/>
                <a:gd name="connsiteX277" fmla="*/ 1218575 w 1624547"/>
                <a:gd name="connsiteY277" fmla="*/ 405951 h 843408"/>
                <a:gd name="connsiteX278" fmla="*/ 1218575 w 1624547"/>
                <a:gd name="connsiteY278" fmla="*/ 414840 h 843408"/>
                <a:gd name="connsiteX279" fmla="*/ 1209595 w 1624547"/>
                <a:gd name="connsiteY279" fmla="*/ 423820 h 843408"/>
                <a:gd name="connsiteX280" fmla="*/ 1205106 w 1624547"/>
                <a:gd name="connsiteY280" fmla="*/ 425681 h 843408"/>
                <a:gd name="connsiteX281" fmla="*/ 1232046 w 1624547"/>
                <a:gd name="connsiteY281" fmla="*/ 398740 h 843408"/>
                <a:gd name="connsiteX282" fmla="*/ 1225696 w 1624547"/>
                <a:gd name="connsiteY282" fmla="*/ 392388 h 843408"/>
                <a:gd name="connsiteX283" fmla="*/ 1227556 w 1624547"/>
                <a:gd name="connsiteY283" fmla="*/ 387899 h 843408"/>
                <a:gd name="connsiteX284" fmla="*/ 1236548 w 1624547"/>
                <a:gd name="connsiteY284" fmla="*/ 378919 h 843408"/>
                <a:gd name="connsiteX285" fmla="*/ 1245528 w 1624547"/>
                <a:gd name="connsiteY285" fmla="*/ 379010 h 843408"/>
                <a:gd name="connsiteX286" fmla="*/ 1245528 w 1624547"/>
                <a:gd name="connsiteY286" fmla="*/ 387899 h 843408"/>
                <a:gd name="connsiteX287" fmla="*/ 1236535 w 1624547"/>
                <a:gd name="connsiteY287" fmla="*/ 396879 h 843408"/>
                <a:gd name="connsiteX288" fmla="*/ 1232046 w 1624547"/>
                <a:gd name="connsiteY288" fmla="*/ 398740 h 843408"/>
                <a:gd name="connsiteX289" fmla="*/ 1258999 w 1624547"/>
                <a:gd name="connsiteY289" fmla="*/ 371799 h 843408"/>
                <a:gd name="connsiteX290" fmla="*/ 1252649 w 1624547"/>
                <a:gd name="connsiteY290" fmla="*/ 365448 h 843408"/>
                <a:gd name="connsiteX291" fmla="*/ 1254509 w 1624547"/>
                <a:gd name="connsiteY291" fmla="*/ 360959 h 843408"/>
                <a:gd name="connsiteX292" fmla="*/ 1263488 w 1624547"/>
                <a:gd name="connsiteY292" fmla="*/ 351979 h 843408"/>
                <a:gd name="connsiteX293" fmla="*/ 1272468 w 1624547"/>
                <a:gd name="connsiteY293" fmla="*/ 352070 h 843408"/>
                <a:gd name="connsiteX294" fmla="*/ 1272468 w 1624547"/>
                <a:gd name="connsiteY294" fmla="*/ 360959 h 843408"/>
                <a:gd name="connsiteX295" fmla="*/ 1263488 w 1624547"/>
                <a:gd name="connsiteY295" fmla="*/ 369939 h 843408"/>
                <a:gd name="connsiteX296" fmla="*/ 1258999 w 1624547"/>
                <a:gd name="connsiteY296" fmla="*/ 371799 h 843408"/>
                <a:gd name="connsiteX297" fmla="*/ 1285939 w 1624547"/>
                <a:gd name="connsiteY297" fmla="*/ 344859 h 843408"/>
                <a:gd name="connsiteX298" fmla="*/ 1279589 w 1624547"/>
                <a:gd name="connsiteY298" fmla="*/ 338508 h 843408"/>
                <a:gd name="connsiteX299" fmla="*/ 1281449 w 1624547"/>
                <a:gd name="connsiteY299" fmla="*/ 334018 h 843408"/>
                <a:gd name="connsiteX300" fmla="*/ 1290429 w 1624547"/>
                <a:gd name="connsiteY300" fmla="*/ 325038 h 843408"/>
                <a:gd name="connsiteX301" fmla="*/ 1299409 w 1624547"/>
                <a:gd name="connsiteY301" fmla="*/ 325129 h 843408"/>
                <a:gd name="connsiteX302" fmla="*/ 1299409 w 1624547"/>
                <a:gd name="connsiteY302" fmla="*/ 334018 h 843408"/>
                <a:gd name="connsiteX303" fmla="*/ 1290429 w 1624547"/>
                <a:gd name="connsiteY303" fmla="*/ 342998 h 843408"/>
                <a:gd name="connsiteX304" fmla="*/ 1285940 w 1624547"/>
                <a:gd name="connsiteY304" fmla="*/ 344859 h 843408"/>
                <a:gd name="connsiteX305" fmla="*/ 1312880 w 1624547"/>
                <a:gd name="connsiteY305" fmla="*/ 317906 h 843408"/>
                <a:gd name="connsiteX306" fmla="*/ 1306530 w 1624547"/>
                <a:gd name="connsiteY306" fmla="*/ 311554 h 843408"/>
                <a:gd name="connsiteX307" fmla="*/ 1308390 w 1624547"/>
                <a:gd name="connsiteY307" fmla="*/ 307065 h 843408"/>
                <a:gd name="connsiteX308" fmla="*/ 1317369 w 1624547"/>
                <a:gd name="connsiteY308" fmla="*/ 298085 h 843408"/>
                <a:gd name="connsiteX309" fmla="*/ 1326349 w 1624547"/>
                <a:gd name="connsiteY309" fmla="*/ 298176 h 843408"/>
                <a:gd name="connsiteX310" fmla="*/ 1326349 w 1624547"/>
                <a:gd name="connsiteY310" fmla="*/ 307065 h 843408"/>
                <a:gd name="connsiteX311" fmla="*/ 1317369 w 1624547"/>
                <a:gd name="connsiteY311" fmla="*/ 316045 h 843408"/>
                <a:gd name="connsiteX312" fmla="*/ 1312880 w 1624547"/>
                <a:gd name="connsiteY312" fmla="*/ 317906 h 843408"/>
                <a:gd name="connsiteX313" fmla="*/ 1339820 w 1624547"/>
                <a:gd name="connsiteY313" fmla="*/ 290965 h 843408"/>
                <a:gd name="connsiteX314" fmla="*/ 1333471 w 1624547"/>
                <a:gd name="connsiteY314" fmla="*/ 284614 h 843408"/>
                <a:gd name="connsiteX315" fmla="*/ 1335330 w 1624547"/>
                <a:gd name="connsiteY315" fmla="*/ 280125 h 843408"/>
                <a:gd name="connsiteX316" fmla="*/ 1344322 w 1624547"/>
                <a:gd name="connsiteY316" fmla="*/ 271145 h 843408"/>
                <a:gd name="connsiteX317" fmla="*/ 1353302 w 1624547"/>
                <a:gd name="connsiteY317" fmla="*/ 271236 h 843408"/>
                <a:gd name="connsiteX318" fmla="*/ 1353302 w 1624547"/>
                <a:gd name="connsiteY318" fmla="*/ 280125 h 843408"/>
                <a:gd name="connsiteX319" fmla="*/ 1344310 w 1624547"/>
                <a:gd name="connsiteY319" fmla="*/ 289105 h 843408"/>
                <a:gd name="connsiteX320" fmla="*/ 1339821 w 1624547"/>
                <a:gd name="connsiteY320" fmla="*/ 290965 h 843408"/>
                <a:gd name="connsiteX321" fmla="*/ 1366773 w 1624547"/>
                <a:gd name="connsiteY321" fmla="*/ 264025 h 843408"/>
                <a:gd name="connsiteX322" fmla="*/ 1360423 w 1624547"/>
                <a:gd name="connsiteY322" fmla="*/ 257673 h 843408"/>
                <a:gd name="connsiteX323" fmla="*/ 1362283 w 1624547"/>
                <a:gd name="connsiteY323" fmla="*/ 253184 h 843408"/>
                <a:gd name="connsiteX324" fmla="*/ 1371263 w 1624547"/>
                <a:gd name="connsiteY324" fmla="*/ 244204 h 843408"/>
                <a:gd name="connsiteX325" fmla="*/ 1380243 w 1624547"/>
                <a:gd name="connsiteY325" fmla="*/ 244114 h 843408"/>
                <a:gd name="connsiteX326" fmla="*/ 1380333 w 1624547"/>
                <a:gd name="connsiteY326" fmla="*/ 253093 h 843408"/>
                <a:gd name="connsiteX327" fmla="*/ 1380243 w 1624547"/>
                <a:gd name="connsiteY327" fmla="*/ 253184 h 843408"/>
                <a:gd name="connsiteX328" fmla="*/ 1371263 w 1624547"/>
                <a:gd name="connsiteY328" fmla="*/ 262164 h 843408"/>
                <a:gd name="connsiteX329" fmla="*/ 1366774 w 1624547"/>
                <a:gd name="connsiteY329" fmla="*/ 264025 h 843408"/>
                <a:gd name="connsiteX330" fmla="*/ 1393714 w 1624547"/>
                <a:gd name="connsiteY330" fmla="*/ 237084 h 843408"/>
                <a:gd name="connsiteX331" fmla="*/ 1387364 w 1624547"/>
                <a:gd name="connsiteY331" fmla="*/ 230733 h 843408"/>
                <a:gd name="connsiteX332" fmla="*/ 1389224 w 1624547"/>
                <a:gd name="connsiteY332" fmla="*/ 226243 h 843408"/>
                <a:gd name="connsiteX333" fmla="*/ 1398204 w 1624547"/>
                <a:gd name="connsiteY333" fmla="*/ 217263 h 843408"/>
                <a:gd name="connsiteX334" fmla="*/ 1407184 w 1624547"/>
                <a:gd name="connsiteY334" fmla="*/ 217173 h 843408"/>
                <a:gd name="connsiteX335" fmla="*/ 1407274 w 1624547"/>
                <a:gd name="connsiteY335" fmla="*/ 226153 h 843408"/>
                <a:gd name="connsiteX336" fmla="*/ 1407184 w 1624547"/>
                <a:gd name="connsiteY336" fmla="*/ 226243 h 843408"/>
                <a:gd name="connsiteX337" fmla="*/ 1398204 w 1624547"/>
                <a:gd name="connsiteY337" fmla="*/ 235223 h 843408"/>
                <a:gd name="connsiteX338" fmla="*/ 1393714 w 1624547"/>
                <a:gd name="connsiteY338" fmla="*/ 237084 h 843408"/>
                <a:gd name="connsiteX339" fmla="*/ 1420655 w 1624547"/>
                <a:gd name="connsiteY339" fmla="*/ 210143 h 843408"/>
                <a:gd name="connsiteX340" fmla="*/ 1414305 w 1624547"/>
                <a:gd name="connsiteY340" fmla="*/ 203792 h 843408"/>
                <a:gd name="connsiteX341" fmla="*/ 1416165 w 1624547"/>
                <a:gd name="connsiteY341" fmla="*/ 199303 h 843408"/>
                <a:gd name="connsiteX342" fmla="*/ 1425144 w 1624547"/>
                <a:gd name="connsiteY342" fmla="*/ 190323 h 843408"/>
                <a:gd name="connsiteX343" fmla="*/ 1434124 w 1624547"/>
                <a:gd name="connsiteY343" fmla="*/ 190232 h 843408"/>
                <a:gd name="connsiteX344" fmla="*/ 1434215 w 1624547"/>
                <a:gd name="connsiteY344" fmla="*/ 199212 h 843408"/>
                <a:gd name="connsiteX345" fmla="*/ 1434124 w 1624547"/>
                <a:gd name="connsiteY345" fmla="*/ 199303 h 843408"/>
                <a:gd name="connsiteX346" fmla="*/ 1425144 w 1624547"/>
                <a:gd name="connsiteY346" fmla="*/ 208283 h 843408"/>
                <a:gd name="connsiteX347" fmla="*/ 1420655 w 1624547"/>
                <a:gd name="connsiteY347" fmla="*/ 210143 h 843408"/>
                <a:gd name="connsiteX348" fmla="*/ 1447595 w 1624547"/>
                <a:gd name="connsiteY348" fmla="*/ 183190 h 843408"/>
                <a:gd name="connsiteX349" fmla="*/ 1441246 w 1624547"/>
                <a:gd name="connsiteY349" fmla="*/ 176839 h 843408"/>
                <a:gd name="connsiteX350" fmla="*/ 1443105 w 1624547"/>
                <a:gd name="connsiteY350" fmla="*/ 172350 h 843408"/>
                <a:gd name="connsiteX351" fmla="*/ 1452098 w 1624547"/>
                <a:gd name="connsiteY351" fmla="*/ 163370 h 843408"/>
                <a:gd name="connsiteX352" fmla="*/ 1461078 w 1624547"/>
                <a:gd name="connsiteY352" fmla="*/ 163461 h 843408"/>
                <a:gd name="connsiteX353" fmla="*/ 1461078 w 1624547"/>
                <a:gd name="connsiteY353" fmla="*/ 172350 h 843408"/>
                <a:gd name="connsiteX354" fmla="*/ 1452085 w 1624547"/>
                <a:gd name="connsiteY354" fmla="*/ 181330 h 843408"/>
                <a:gd name="connsiteX355" fmla="*/ 1447595 w 1624547"/>
                <a:gd name="connsiteY355" fmla="*/ 183190 h 843408"/>
                <a:gd name="connsiteX356" fmla="*/ 1474548 w 1624547"/>
                <a:gd name="connsiteY356" fmla="*/ 156250 h 843408"/>
                <a:gd name="connsiteX357" fmla="*/ 1468198 w 1624547"/>
                <a:gd name="connsiteY357" fmla="*/ 149899 h 843408"/>
                <a:gd name="connsiteX358" fmla="*/ 1470058 w 1624547"/>
                <a:gd name="connsiteY358" fmla="*/ 145409 h 843408"/>
                <a:gd name="connsiteX359" fmla="*/ 1479038 w 1624547"/>
                <a:gd name="connsiteY359" fmla="*/ 136429 h 843408"/>
                <a:gd name="connsiteX360" fmla="*/ 1488018 w 1624547"/>
                <a:gd name="connsiteY360" fmla="*/ 136520 h 843408"/>
                <a:gd name="connsiteX361" fmla="*/ 1488018 w 1624547"/>
                <a:gd name="connsiteY361" fmla="*/ 145409 h 843408"/>
                <a:gd name="connsiteX362" fmla="*/ 1479038 w 1624547"/>
                <a:gd name="connsiteY362" fmla="*/ 154389 h 843408"/>
                <a:gd name="connsiteX363" fmla="*/ 1474548 w 1624547"/>
                <a:gd name="connsiteY363" fmla="*/ 156250 h 843408"/>
                <a:gd name="connsiteX364" fmla="*/ 1501489 w 1624547"/>
                <a:gd name="connsiteY364" fmla="*/ 129309 h 843408"/>
                <a:gd name="connsiteX365" fmla="*/ 1495139 w 1624547"/>
                <a:gd name="connsiteY365" fmla="*/ 122958 h 843408"/>
                <a:gd name="connsiteX366" fmla="*/ 1496999 w 1624547"/>
                <a:gd name="connsiteY366" fmla="*/ 118469 h 843408"/>
                <a:gd name="connsiteX367" fmla="*/ 1505978 w 1624547"/>
                <a:gd name="connsiteY367" fmla="*/ 109489 h 843408"/>
                <a:gd name="connsiteX368" fmla="*/ 1514958 w 1624547"/>
                <a:gd name="connsiteY368" fmla="*/ 109580 h 843408"/>
                <a:gd name="connsiteX369" fmla="*/ 1514958 w 1624547"/>
                <a:gd name="connsiteY369" fmla="*/ 118469 h 843408"/>
                <a:gd name="connsiteX370" fmla="*/ 1505978 w 1624547"/>
                <a:gd name="connsiteY370" fmla="*/ 127448 h 843408"/>
                <a:gd name="connsiteX371" fmla="*/ 1501489 w 1624547"/>
                <a:gd name="connsiteY371" fmla="*/ 129309 h 843408"/>
                <a:gd name="connsiteX372" fmla="*/ 1528429 w 1624547"/>
                <a:gd name="connsiteY372" fmla="*/ 102369 h 843408"/>
                <a:gd name="connsiteX373" fmla="*/ 1522080 w 1624547"/>
                <a:gd name="connsiteY373" fmla="*/ 96017 h 843408"/>
                <a:gd name="connsiteX374" fmla="*/ 1523940 w 1624547"/>
                <a:gd name="connsiteY374" fmla="*/ 91528 h 843408"/>
                <a:gd name="connsiteX375" fmla="*/ 1532919 w 1624547"/>
                <a:gd name="connsiteY375" fmla="*/ 82548 h 843408"/>
                <a:gd name="connsiteX376" fmla="*/ 1541899 w 1624547"/>
                <a:gd name="connsiteY376" fmla="*/ 82639 h 843408"/>
                <a:gd name="connsiteX377" fmla="*/ 1541899 w 1624547"/>
                <a:gd name="connsiteY377" fmla="*/ 91528 h 843408"/>
                <a:gd name="connsiteX378" fmla="*/ 1532919 w 1624547"/>
                <a:gd name="connsiteY378" fmla="*/ 100508 h 843408"/>
                <a:gd name="connsiteX379" fmla="*/ 1528429 w 1624547"/>
                <a:gd name="connsiteY379" fmla="*/ 102369 h 843408"/>
                <a:gd name="connsiteX380" fmla="*/ 1555370 w 1624547"/>
                <a:gd name="connsiteY380" fmla="*/ 75428 h 843408"/>
                <a:gd name="connsiteX381" fmla="*/ 1549020 w 1624547"/>
                <a:gd name="connsiteY381" fmla="*/ 69077 h 843408"/>
                <a:gd name="connsiteX382" fmla="*/ 1550880 w 1624547"/>
                <a:gd name="connsiteY382" fmla="*/ 64588 h 843408"/>
                <a:gd name="connsiteX383" fmla="*/ 1559872 w 1624547"/>
                <a:gd name="connsiteY383" fmla="*/ 55595 h 843408"/>
                <a:gd name="connsiteX384" fmla="*/ 1568852 w 1624547"/>
                <a:gd name="connsiteY384" fmla="*/ 55686 h 843408"/>
                <a:gd name="connsiteX385" fmla="*/ 1568852 w 1624547"/>
                <a:gd name="connsiteY385" fmla="*/ 64575 h 843408"/>
                <a:gd name="connsiteX386" fmla="*/ 1559860 w 1624547"/>
                <a:gd name="connsiteY386" fmla="*/ 73567 h 843408"/>
                <a:gd name="connsiteX387" fmla="*/ 1555370 w 1624547"/>
                <a:gd name="connsiteY387" fmla="*/ 75429 h 843408"/>
                <a:gd name="connsiteX388" fmla="*/ 1582323 w 1624547"/>
                <a:gd name="connsiteY388" fmla="*/ 48475 h 843408"/>
                <a:gd name="connsiteX389" fmla="*/ 1575973 w 1624547"/>
                <a:gd name="connsiteY389" fmla="*/ 42124 h 843408"/>
                <a:gd name="connsiteX390" fmla="*/ 1577833 w 1624547"/>
                <a:gd name="connsiteY390" fmla="*/ 37635 h 843408"/>
                <a:gd name="connsiteX391" fmla="*/ 1586812 w 1624547"/>
                <a:gd name="connsiteY391" fmla="*/ 28655 h 843408"/>
                <a:gd name="connsiteX392" fmla="*/ 1595792 w 1624547"/>
                <a:gd name="connsiteY392" fmla="*/ 28746 h 843408"/>
                <a:gd name="connsiteX393" fmla="*/ 1595792 w 1624547"/>
                <a:gd name="connsiteY393" fmla="*/ 37635 h 843408"/>
                <a:gd name="connsiteX394" fmla="*/ 1586812 w 1624547"/>
                <a:gd name="connsiteY394" fmla="*/ 46614 h 843408"/>
                <a:gd name="connsiteX395" fmla="*/ 1582323 w 1624547"/>
                <a:gd name="connsiteY395" fmla="*/ 48476 h 843408"/>
                <a:gd name="connsiteX396" fmla="*/ 1609263 w 1624547"/>
                <a:gd name="connsiteY396" fmla="*/ 21535 h 843408"/>
                <a:gd name="connsiteX397" fmla="*/ 1602914 w 1624547"/>
                <a:gd name="connsiteY397" fmla="*/ 15183 h 843408"/>
                <a:gd name="connsiteX398" fmla="*/ 1604773 w 1624547"/>
                <a:gd name="connsiteY398" fmla="*/ 10694 h 843408"/>
                <a:gd name="connsiteX399" fmla="*/ 1613753 w 1624547"/>
                <a:gd name="connsiteY399" fmla="*/ 1714 h 843408"/>
                <a:gd name="connsiteX400" fmla="*/ 1622733 w 1624547"/>
                <a:gd name="connsiteY400" fmla="*/ 1805 h 843408"/>
                <a:gd name="connsiteX401" fmla="*/ 1622733 w 1624547"/>
                <a:gd name="connsiteY401" fmla="*/ 10694 h 843408"/>
                <a:gd name="connsiteX402" fmla="*/ 1613753 w 1624547"/>
                <a:gd name="connsiteY402" fmla="*/ 19674 h 843408"/>
                <a:gd name="connsiteX403" fmla="*/ 1609263 w 1624547"/>
                <a:gd name="connsiteY403" fmla="*/ 21535 h 84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1624547" h="843408">
                  <a:moveTo>
                    <a:pt x="781127" y="843309"/>
                  </a:moveTo>
                  <a:lnTo>
                    <a:pt x="768426" y="843309"/>
                  </a:lnTo>
                  <a:cubicBezTo>
                    <a:pt x="764918" y="843309"/>
                    <a:pt x="762075" y="840465"/>
                    <a:pt x="762075" y="836958"/>
                  </a:cubicBezTo>
                  <a:cubicBezTo>
                    <a:pt x="762075" y="833450"/>
                    <a:pt x="764918" y="830607"/>
                    <a:pt x="768426" y="830607"/>
                  </a:cubicBezTo>
                  <a:lnTo>
                    <a:pt x="781127" y="830607"/>
                  </a:lnTo>
                  <a:cubicBezTo>
                    <a:pt x="784634" y="830607"/>
                    <a:pt x="787478" y="833450"/>
                    <a:pt x="787478" y="836958"/>
                  </a:cubicBezTo>
                  <a:cubicBezTo>
                    <a:pt x="787478" y="840465"/>
                    <a:pt x="784634" y="843309"/>
                    <a:pt x="781127" y="843309"/>
                  </a:cubicBezTo>
                  <a:close/>
                  <a:moveTo>
                    <a:pt x="743023" y="843309"/>
                  </a:moveTo>
                  <a:lnTo>
                    <a:pt x="730322" y="843309"/>
                  </a:lnTo>
                  <a:cubicBezTo>
                    <a:pt x="726814" y="843309"/>
                    <a:pt x="723971" y="840465"/>
                    <a:pt x="723971" y="836958"/>
                  </a:cubicBezTo>
                  <a:cubicBezTo>
                    <a:pt x="723971" y="833450"/>
                    <a:pt x="726814" y="830607"/>
                    <a:pt x="730322" y="830607"/>
                  </a:cubicBezTo>
                  <a:lnTo>
                    <a:pt x="743023" y="830607"/>
                  </a:lnTo>
                  <a:cubicBezTo>
                    <a:pt x="746531" y="830607"/>
                    <a:pt x="749374" y="833450"/>
                    <a:pt x="749374" y="836958"/>
                  </a:cubicBezTo>
                  <a:cubicBezTo>
                    <a:pt x="749374" y="840465"/>
                    <a:pt x="746531" y="843309"/>
                    <a:pt x="743023" y="843309"/>
                  </a:cubicBezTo>
                  <a:close/>
                  <a:moveTo>
                    <a:pt x="704919" y="843309"/>
                  </a:moveTo>
                  <a:lnTo>
                    <a:pt x="692218" y="843309"/>
                  </a:lnTo>
                  <a:cubicBezTo>
                    <a:pt x="688711" y="843309"/>
                    <a:pt x="685868" y="840465"/>
                    <a:pt x="685868" y="836958"/>
                  </a:cubicBezTo>
                  <a:cubicBezTo>
                    <a:pt x="685868" y="833450"/>
                    <a:pt x="688711" y="830607"/>
                    <a:pt x="692218" y="830607"/>
                  </a:cubicBezTo>
                  <a:lnTo>
                    <a:pt x="704919" y="830607"/>
                  </a:lnTo>
                  <a:cubicBezTo>
                    <a:pt x="708427" y="830607"/>
                    <a:pt x="711270" y="833450"/>
                    <a:pt x="711270" y="836958"/>
                  </a:cubicBezTo>
                  <a:cubicBezTo>
                    <a:pt x="711270" y="840465"/>
                    <a:pt x="708427" y="843309"/>
                    <a:pt x="704919" y="843309"/>
                  </a:cubicBezTo>
                  <a:close/>
                  <a:moveTo>
                    <a:pt x="666816" y="843309"/>
                  </a:moveTo>
                  <a:lnTo>
                    <a:pt x="654114" y="843309"/>
                  </a:lnTo>
                  <a:cubicBezTo>
                    <a:pt x="650607" y="843309"/>
                    <a:pt x="647764" y="840465"/>
                    <a:pt x="647764" y="836958"/>
                  </a:cubicBezTo>
                  <a:cubicBezTo>
                    <a:pt x="647764" y="833450"/>
                    <a:pt x="650607" y="830607"/>
                    <a:pt x="654114" y="830607"/>
                  </a:cubicBezTo>
                  <a:lnTo>
                    <a:pt x="666816" y="830607"/>
                  </a:lnTo>
                  <a:cubicBezTo>
                    <a:pt x="670323" y="830607"/>
                    <a:pt x="673166" y="833450"/>
                    <a:pt x="673166" y="836958"/>
                  </a:cubicBezTo>
                  <a:cubicBezTo>
                    <a:pt x="673166" y="840465"/>
                    <a:pt x="670323" y="843309"/>
                    <a:pt x="666816" y="843309"/>
                  </a:cubicBezTo>
                  <a:close/>
                  <a:moveTo>
                    <a:pt x="628712" y="843309"/>
                  </a:moveTo>
                  <a:lnTo>
                    <a:pt x="616011" y="843309"/>
                  </a:lnTo>
                  <a:cubicBezTo>
                    <a:pt x="612503" y="843309"/>
                    <a:pt x="609660" y="840465"/>
                    <a:pt x="609660" y="836958"/>
                  </a:cubicBezTo>
                  <a:cubicBezTo>
                    <a:pt x="609660" y="833450"/>
                    <a:pt x="612503" y="830607"/>
                    <a:pt x="616011" y="830607"/>
                  </a:cubicBezTo>
                  <a:lnTo>
                    <a:pt x="628712" y="830607"/>
                  </a:lnTo>
                  <a:cubicBezTo>
                    <a:pt x="632219" y="830607"/>
                    <a:pt x="635063" y="833450"/>
                    <a:pt x="635063" y="836958"/>
                  </a:cubicBezTo>
                  <a:cubicBezTo>
                    <a:pt x="635063" y="840465"/>
                    <a:pt x="632219" y="843309"/>
                    <a:pt x="628712" y="843309"/>
                  </a:cubicBezTo>
                  <a:close/>
                  <a:moveTo>
                    <a:pt x="590608" y="843309"/>
                  </a:moveTo>
                  <a:lnTo>
                    <a:pt x="577907" y="843309"/>
                  </a:lnTo>
                  <a:cubicBezTo>
                    <a:pt x="574399" y="843309"/>
                    <a:pt x="571556" y="840465"/>
                    <a:pt x="571556" y="836958"/>
                  </a:cubicBezTo>
                  <a:cubicBezTo>
                    <a:pt x="571556" y="833450"/>
                    <a:pt x="574399" y="830607"/>
                    <a:pt x="577907" y="830607"/>
                  </a:cubicBezTo>
                  <a:lnTo>
                    <a:pt x="590608" y="830607"/>
                  </a:lnTo>
                  <a:cubicBezTo>
                    <a:pt x="594116" y="830607"/>
                    <a:pt x="596959" y="833450"/>
                    <a:pt x="596959" y="836958"/>
                  </a:cubicBezTo>
                  <a:cubicBezTo>
                    <a:pt x="596959" y="840465"/>
                    <a:pt x="594116" y="843309"/>
                    <a:pt x="590608" y="843309"/>
                  </a:cubicBezTo>
                  <a:close/>
                  <a:moveTo>
                    <a:pt x="552504" y="843309"/>
                  </a:moveTo>
                  <a:lnTo>
                    <a:pt x="539803" y="843309"/>
                  </a:lnTo>
                  <a:cubicBezTo>
                    <a:pt x="536296" y="843309"/>
                    <a:pt x="533453" y="840465"/>
                    <a:pt x="533453" y="836958"/>
                  </a:cubicBezTo>
                  <a:cubicBezTo>
                    <a:pt x="533453" y="833450"/>
                    <a:pt x="536296" y="830607"/>
                    <a:pt x="539803" y="830607"/>
                  </a:cubicBezTo>
                  <a:lnTo>
                    <a:pt x="552504" y="830607"/>
                  </a:lnTo>
                  <a:cubicBezTo>
                    <a:pt x="556012" y="830607"/>
                    <a:pt x="558855" y="833450"/>
                    <a:pt x="558855" y="836958"/>
                  </a:cubicBezTo>
                  <a:cubicBezTo>
                    <a:pt x="558855" y="840465"/>
                    <a:pt x="556012" y="843309"/>
                    <a:pt x="552504" y="843309"/>
                  </a:cubicBezTo>
                  <a:close/>
                  <a:moveTo>
                    <a:pt x="514401" y="843309"/>
                  </a:moveTo>
                  <a:lnTo>
                    <a:pt x="501699" y="843309"/>
                  </a:lnTo>
                  <a:cubicBezTo>
                    <a:pt x="498192" y="843309"/>
                    <a:pt x="495349" y="840465"/>
                    <a:pt x="495349" y="836958"/>
                  </a:cubicBezTo>
                  <a:cubicBezTo>
                    <a:pt x="495349" y="833450"/>
                    <a:pt x="498192" y="830607"/>
                    <a:pt x="501699" y="830607"/>
                  </a:cubicBezTo>
                  <a:lnTo>
                    <a:pt x="514401" y="830607"/>
                  </a:lnTo>
                  <a:cubicBezTo>
                    <a:pt x="517908" y="830607"/>
                    <a:pt x="520751" y="833450"/>
                    <a:pt x="520751" y="836958"/>
                  </a:cubicBezTo>
                  <a:cubicBezTo>
                    <a:pt x="520751" y="840465"/>
                    <a:pt x="517908" y="843309"/>
                    <a:pt x="514401" y="843309"/>
                  </a:cubicBezTo>
                  <a:close/>
                  <a:moveTo>
                    <a:pt x="476297" y="843309"/>
                  </a:moveTo>
                  <a:lnTo>
                    <a:pt x="463596" y="843309"/>
                  </a:lnTo>
                  <a:cubicBezTo>
                    <a:pt x="460088" y="843309"/>
                    <a:pt x="457245" y="840465"/>
                    <a:pt x="457245" y="836958"/>
                  </a:cubicBezTo>
                  <a:cubicBezTo>
                    <a:pt x="457245" y="833450"/>
                    <a:pt x="460088" y="830607"/>
                    <a:pt x="463596" y="830607"/>
                  </a:cubicBezTo>
                  <a:lnTo>
                    <a:pt x="476297" y="830607"/>
                  </a:lnTo>
                  <a:cubicBezTo>
                    <a:pt x="479804" y="830607"/>
                    <a:pt x="482648" y="833450"/>
                    <a:pt x="482648" y="836958"/>
                  </a:cubicBezTo>
                  <a:cubicBezTo>
                    <a:pt x="482648" y="840465"/>
                    <a:pt x="479804" y="843309"/>
                    <a:pt x="476297" y="843309"/>
                  </a:cubicBezTo>
                  <a:close/>
                  <a:moveTo>
                    <a:pt x="438193" y="843309"/>
                  </a:moveTo>
                  <a:lnTo>
                    <a:pt x="425492" y="843309"/>
                  </a:lnTo>
                  <a:cubicBezTo>
                    <a:pt x="421984" y="843309"/>
                    <a:pt x="419141" y="840465"/>
                    <a:pt x="419141" y="836958"/>
                  </a:cubicBezTo>
                  <a:cubicBezTo>
                    <a:pt x="419141" y="833450"/>
                    <a:pt x="421984" y="830607"/>
                    <a:pt x="425492" y="830607"/>
                  </a:cubicBezTo>
                  <a:lnTo>
                    <a:pt x="438193" y="830607"/>
                  </a:lnTo>
                  <a:cubicBezTo>
                    <a:pt x="441701" y="830607"/>
                    <a:pt x="444544" y="833450"/>
                    <a:pt x="444544" y="836958"/>
                  </a:cubicBezTo>
                  <a:cubicBezTo>
                    <a:pt x="444544" y="840465"/>
                    <a:pt x="441701" y="843309"/>
                    <a:pt x="438193" y="843309"/>
                  </a:cubicBezTo>
                  <a:close/>
                  <a:moveTo>
                    <a:pt x="400089" y="843309"/>
                  </a:moveTo>
                  <a:lnTo>
                    <a:pt x="387388" y="843309"/>
                  </a:lnTo>
                  <a:cubicBezTo>
                    <a:pt x="383881" y="843309"/>
                    <a:pt x="381038" y="840465"/>
                    <a:pt x="381038" y="836958"/>
                  </a:cubicBezTo>
                  <a:cubicBezTo>
                    <a:pt x="381038" y="833450"/>
                    <a:pt x="383881" y="830607"/>
                    <a:pt x="387388" y="830607"/>
                  </a:cubicBezTo>
                  <a:lnTo>
                    <a:pt x="400089" y="830607"/>
                  </a:lnTo>
                  <a:cubicBezTo>
                    <a:pt x="403597" y="830607"/>
                    <a:pt x="406440" y="833450"/>
                    <a:pt x="406440" y="836958"/>
                  </a:cubicBezTo>
                  <a:cubicBezTo>
                    <a:pt x="406440" y="840465"/>
                    <a:pt x="403597" y="843309"/>
                    <a:pt x="400089" y="843309"/>
                  </a:cubicBezTo>
                  <a:close/>
                  <a:moveTo>
                    <a:pt x="361986" y="843309"/>
                  </a:moveTo>
                  <a:lnTo>
                    <a:pt x="349284" y="843309"/>
                  </a:lnTo>
                  <a:cubicBezTo>
                    <a:pt x="345777" y="843309"/>
                    <a:pt x="342934" y="840465"/>
                    <a:pt x="342934" y="836958"/>
                  </a:cubicBezTo>
                  <a:cubicBezTo>
                    <a:pt x="342934" y="833450"/>
                    <a:pt x="345777" y="830607"/>
                    <a:pt x="349284" y="830607"/>
                  </a:cubicBezTo>
                  <a:lnTo>
                    <a:pt x="361986" y="830607"/>
                  </a:lnTo>
                  <a:cubicBezTo>
                    <a:pt x="365493" y="830607"/>
                    <a:pt x="368336" y="833450"/>
                    <a:pt x="368336" y="836958"/>
                  </a:cubicBezTo>
                  <a:cubicBezTo>
                    <a:pt x="368336" y="840465"/>
                    <a:pt x="365493" y="843309"/>
                    <a:pt x="361986" y="843309"/>
                  </a:cubicBezTo>
                  <a:close/>
                  <a:moveTo>
                    <a:pt x="323882" y="843309"/>
                  </a:moveTo>
                  <a:lnTo>
                    <a:pt x="311181" y="843309"/>
                  </a:lnTo>
                  <a:cubicBezTo>
                    <a:pt x="307673" y="843309"/>
                    <a:pt x="304830" y="840465"/>
                    <a:pt x="304830" y="836958"/>
                  </a:cubicBezTo>
                  <a:cubicBezTo>
                    <a:pt x="304830" y="833450"/>
                    <a:pt x="307673" y="830607"/>
                    <a:pt x="311181" y="830607"/>
                  </a:cubicBezTo>
                  <a:lnTo>
                    <a:pt x="323882" y="830607"/>
                  </a:lnTo>
                  <a:cubicBezTo>
                    <a:pt x="327389" y="830607"/>
                    <a:pt x="330233" y="833450"/>
                    <a:pt x="330233" y="836958"/>
                  </a:cubicBezTo>
                  <a:cubicBezTo>
                    <a:pt x="330233" y="840465"/>
                    <a:pt x="327389" y="843309"/>
                    <a:pt x="323882" y="843309"/>
                  </a:cubicBezTo>
                  <a:close/>
                  <a:moveTo>
                    <a:pt x="285778" y="843309"/>
                  </a:moveTo>
                  <a:lnTo>
                    <a:pt x="273077" y="843309"/>
                  </a:lnTo>
                  <a:cubicBezTo>
                    <a:pt x="269569" y="843309"/>
                    <a:pt x="266726" y="840465"/>
                    <a:pt x="266726" y="836958"/>
                  </a:cubicBezTo>
                  <a:cubicBezTo>
                    <a:pt x="266726" y="833450"/>
                    <a:pt x="269569" y="830607"/>
                    <a:pt x="273077" y="830607"/>
                  </a:cubicBezTo>
                  <a:lnTo>
                    <a:pt x="285778" y="830607"/>
                  </a:lnTo>
                  <a:cubicBezTo>
                    <a:pt x="289286" y="830607"/>
                    <a:pt x="292129" y="833450"/>
                    <a:pt x="292129" y="836958"/>
                  </a:cubicBezTo>
                  <a:cubicBezTo>
                    <a:pt x="292129" y="840465"/>
                    <a:pt x="289286" y="843309"/>
                    <a:pt x="285778" y="843309"/>
                  </a:cubicBezTo>
                  <a:close/>
                  <a:moveTo>
                    <a:pt x="247674" y="843309"/>
                  </a:moveTo>
                  <a:lnTo>
                    <a:pt x="234973" y="843309"/>
                  </a:lnTo>
                  <a:cubicBezTo>
                    <a:pt x="231466" y="843309"/>
                    <a:pt x="228623" y="840465"/>
                    <a:pt x="228623" y="836958"/>
                  </a:cubicBezTo>
                  <a:cubicBezTo>
                    <a:pt x="228623" y="833450"/>
                    <a:pt x="231466" y="830607"/>
                    <a:pt x="234973" y="830607"/>
                  </a:cubicBezTo>
                  <a:lnTo>
                    <a:pt x="247674" y="830607"/>
                  </a:lnTo>
                  <a:cubicBezTo>
                    <a:pt x="251182" y="830607"/>
                    <a:pt x="254025" y="833450"/>
                    <a:pt x="254025" y="836958"/>
                  </a:cubicBezTo>
                  <a:cubicBezTo>
                    <a:pt x="254025" y="840465"/>
                    <a:pt x="251182" y="843309"/>
                    <a:pt x="247674" y="843309"/>
                  </a:cubicBezTo>
                  <a:close/>
                  <a:moveTo>
                    <a:pt x="209571" y="843309"/>
                  </a:moveTo>
                  <a:lnTo>
                    <a:pt x="196869" y="843309"/>
                  </a:lnTo>
                  <a:cubicBezTo>
                    <a:pt x="193362" y="843309"/>
                    <a:pt x="190519" y="840465"/>
                    <a:pt x="190519" y="836958"/>
                  </a:cubicBezTo>
                  <a:cubicBezTo>
                    <a:pt x="190519" y="833450"/>
                    <a:pt x="193362" y="830607"/>
                    <a:pt x="196869" y="830607"/>
                  </a:cubicBezTo>
                  <a:lnTo>
                    <a:pt x="209571" y="830607"/>
                  </a:lnTo>
                  <a:cubicBezTo>
                    <a:pt x="213078" y="830607"/>
                    <a:pt x="215921" y="833450"/>
                    <a:pt x="215921" y="836958"/>
                  </a:cubicBezTo>
                  <a:cubicBezTo>
                    <a:pt x="215921" y="840465"/>
                    <a:pt x="213078" y="843309"/>
                    <a:pt x="209571" y="843309"/>
                  </a:cubicBezTo>
                  <a:close/>
                  <a:moveTo>
                    <a:pt x="171467" y="843309"/>
                  </a:moveTo>
                  <a:lnTo>
                    <a:pt x="158766" y="843309"/>
                  </a:lnTo>
                  <a:cubicBezTo>
                    <a:pt x="155258" y="843309"/>
                    <a:pt x="152415" y="840465"/>
                    <a:pt x="152415" y="836958"/>
                  </a:cubicBezTo>
                  <a:cubicBezTo>
                    <a:pt x="152415" y="833450"/>
                    <a:pt x="155258" y="830607"/>
                    <a:pt x="158766" y="830607"/>
                  </a:cubicBezTo>
                  <a:lnTo>
                    <a:pt x="171467" y="830607"/>
                  </a:lnTo>
                  <a:cubicBezTo>
                    <a:pt x="174974" y="830607"/>
                    <a:pt x="177818" y="833450"/>
                    <a:pt x="177818" y="836958"/>
                  </a:cubicBezTo>
                  <a:cubicBezTo>
                    <a:pt x="177818" y="840465"/>
                    <a:pt x="174974" y="843309"/>
                    <a:pt x="171467" y="843309"/>
                  </a:cubicBezTo>
                  <a:close/>
                  <a:moveTo>
                    <a:pt x="133363" y="843309"/>
                  </a:moveTo>
                  <a:lnTo>
                    <a:pt x="120662" y="843309"/>
                  </a:lnTo>
                  <a:cubicBezTo>
                    <a:pt x="117154" y="843309"/>
                    <a:pt x="114311" y="840465"/>
                    <a:pt x="114311" y="836958"/>
                  </a:cubicBezTo>
                  <a:cubicBezTo>
                    <a:pt x="114311" y="833450"/>
                    <a:pt x="117154" y="830607"/>
                    <a:pt x="120662" y="830607"/>
                  </a:cubicBezTo>
                  <a:lnTo>
                    <a:pt x="133363" y="830607"/>
                  </a:lnTo>
                  <a:cubicBezTo>
                    <a:pt x="136871" y="830607"/>
                    <a:pt x="139714" y="833450"/>
                    <a:pt x="139714" y="836958"/>
                  </a:cubicBezTo>
                  <a:cubicBezTo>
                    <a:pt x="139714" y="840465"/>
                    <a:pt x="136871" y="843309"/>
                    <a:pt x="133363" y="843309"/>
                  </a:cubicBezTo>
                  <a:close/>
                  <a:moveTo>
                    <a:pt x="95259" y="843309"/>
                  </a:moveTo>
                  <a:lnTo>
                    <a:pt x="82558" y="843309"/>
                  </a:lnTo>
                  <a:cubicBezTo>
                    <a:pt x="79051" y="843309"/>
                    <a:pt x="76208" y="840465"/>
                    <a:pt x="76208" y="836958"/>
                  </a:cubicBezTo>
                  <a:cubicBezTo>
                    <a:pt x="76208" y="833450"/>
                    <a:pt x="79051" y="830607"/>
                    <a:pt x="82558" y="830607"/>
                  </a:cubicBezTo>
                  <a:lnTo>
                    <a:pt x="95259" y="830607"/>
                  </a:lnTo>
                  <a:cubicBezTo>
                    <a:pt x="98767" y="830607"/>
                    <a:pt x="101610" y="833450"/>
                    <a:pt x="101610" y="836958"/>
                  </a:cubicBezTo>
                  <a:cubicBezTo>
                    <a:pt x="101610" y="840465"/>
                    <a:pt x="98767" y="843309"/>
                    <a:pt x="95259" y="843309"/>
                  </a:cubicBezTo>
                  <a:close/>
                  <a:moveTo>
                    <a:pt x="57156" y="843309"/>
                  </a:moveTo>
                  <a:lnTo>
                    <a:pt x="44454" y="843309"/>
                  </a:lnTo>
                  <a:cubicBezTo>
                    <a:pt x="40947" y="843309"/>
                    <a:pt x="38104" y="840465"/>
                    <a:pt x="38104" y="836958"/>
                  </a:cubicBezTo>
                  <a:cubicBezTo>
                    <a:pt x="38104" y="833450"/>
                    <a:pt x="40947" y="830607"/>
                    <a:pt x="44454" y="830607"/>
                  </a:cubicBezTo>
                  <a:lnTo>
                    <a:pt x="57156" y="830607"/>
                  </a:lnTo>
                  <a:cubicBezTo>
                    <a:pt x="60663" y="830607"/>
                    <a:pt x="63506" y="833450"/>
                    <a:pt x="63506" y="836958"/>
                  </a:cubicBezTo>
                  <a:cubicBezTo>
                    <a:pt x="63506" y="840465"/>
                    <a:pt x="60663" y="843309"/>
                    <a:pt x="57156" y="843309"/>
                  </a:cubicBezTo>
                  <a:close/>
                  <a:moveTo>
                    <a:pt x="19052" y="843309"/>
                  </a:moveTo>
                  <a:lnTo>
                    <a:pt x="6351" y="843309"/>
                  </a:lnTo>
                  <a:cubicBezTo>
                    <a:pt x="2843" y="843309"/>
                    <a:pt x="0" y="840465"/>
                    <a:pt x="0" y="836958"/>
                  </a:cubicBezTo>
                  <a:cubicBezTo>
                    <a:pt x="0" y="833450"/>
                    <a:pt x="2843" y="830607"/>
                    <a:pt x="6351" y="830607"/>
                  </a:cubicBezTo>
                  <a:lnTo>
                    <a:pt x="19052" y="830607"/>
                  </a:lnTo>
                  <a:cubicBezTo>
                    <a:pt x="22559" y="830607"/>
                    <a:pt x="25403" y="833450"/>
                    <a:pt x="25403" y="836958"/>
                  </a:cubicBezTo>
                  <a:cubicBezTo>
                    <a:pt x="25403" y="840465"/>
                    <a:pt x="22559" y="843309"/>
                    <a:pt x="19052" y="843309"/>
                  </a:cubicBezTo>
                  <a:close/>
                  <a:moveTo>
                    <a:pt x="800948" y="829838"/>
                  </a:moveTo>
                  <a:cubicBezTo>
                    <a:pt x="797440" y="829838"/>
                    <a:pt x="794598" y="826994"/>
                    <a:pt x="794598" y="823486"/>
                  </a:cubicBezTo>
                  <a:cubicBezTo>
                    <a:pt x="794599" y="821803"/>
                    <a:pt x="795267" y="820188"/>
                    <a:pt x="796458" y="818998"/>
                  </a:cubicBezTo>
                  <a:lnTo>
                    <a:pt x="805450" y="810005"/>
                  </a:lnTo>
                  <a:cubicBezTo>
                    <a:pt x="807955" y="807550"/>
                    <a:pt x="811975" y="807591"/>
                    <a:pt x="814430" y="810096"/>
                  </a:cubicBezTo>
                  <a:cubicBezTo>
                    <a:pt x="816849" y="812565"/>
                    <a:pt x="816849" y="816516"/>
                    <a:pt x="814430" y="818985"/>
                  </a:cubicBezTo>
                  <a:lnTo>
                    <a:pt x="805438" y="827977"/>
                  </a:lnTo>
                  <a:cubicBezTo>
                    <a:pt x="804248" y="829170"/>
                    <a:pt x="802632" y="829840"/>
                    <a:pt x="800948" y="829839"/>
                  </a:cubicBezTo>
                  <a:close/>
                  <a:moveTo>
                    <a:pt x="827901" y="802885"/>
                  </a:moveTo>
                  <a:cubicBezTo>
                    <a:pt x="824393" y="802885"/>
                    <a:pt x="821551" y="800041"/>
                    <a:pt x="821551" y="796534"/>
                  </a:cubicBezTo>
                  <a:cubicBezTo>
                    <a:pt x="821552" y="794850"/>
                    <a:pt x="822220" y="793235"/>
                    <a:pt x="823411" y="792045"/>
                  </a:cubicBezTo>
                  <a:lnTo>
                    <a:pt x="832390" y="783065"/>
                  </a:lnTo>
                  <a:cubicBezTo>
                    <a:pt x="834845" y="780560"/>
                    <a:pt x="838865" y="780519"/>
                    <a:pt x="841370" y="782974"/>
                  </a:cubicBezTo>
                  <a:cubicBezTo>
                    <a:pt x="843875" y="785429"/>
                    <a:pt x="843916" y="789449"/>
                    <a:pt x="841461" y="791954"/>
                  </a:cubicBezTo>
                  <a:cubicBezTo>
                    <a:pt x="841431" y="791985"/>
                    <a:pt x="841401" y="792015"/>
                    <a:pt x="841370" y="792045"/>
                  </a:cubicBezTo>
                  <a:lnTo>
                    <a:pt x="832390" y="801024"/>
                  </a:lnTo>
                  <a:cubicBezTo>
                    <a:pt x="831201" y="802217"/>
                    <a:pt x="829585" y="802887"/>
                    <a:pt x="827901" y="802885"/>
                  </a:cubicBezTo>
                  <a:close/>
                  <a:moveTo>
                    <a:pt x="854841" y="775945"/>
                  </a:moveTo>
                  <a:cubicBezTo>
                    <a:pt x="851334" y="775944"/>
                    <a:pt x="848491" y="773100"/>
                    <a:pt x="848492" y="769593"/>
                  </a:cubicBezTo>
                  <a:cubicBezTo>
                    <a:pt x="848492" y="767909"/>
                    <a:pt x="849161" y="766294"/>
                    <a:pt x="850352" y="765104"/>
                  </a:cubicBezTo>
                  <a:lnTo>
                    <a:pt x="859331" y="756124"/>
                  </a:lnTo>
                  <a:cubicBezTo>
                    <a:pt x="861836" y="753670"/>
                    <a:pt x="865856" y="753710"/>
                    <a:pt x="868311" y="756215"/>
                  </a:cubicBezTo>
                  <a:cubicBezTo>
                    <a:pt x="870730" y="758684"/>
                    <a:pt x="870730" y="762635"/>
                    <a:pt x="868311" y="765104"/>
                  </a:cubicBezTo>
                  <a:lnTo>
                    <a:pt x="859331" y="774084"/>
                  </a:lnTo>
                  <a:cubicBezTo>
                    <a:pt x="858142" y="775277"/>
                    <a:pt x="856526" y="775947"/>
                    <a:pt x="854841" y="775945"/>
                  </a:cubicBezTo>
                  <a:close/>
                  <a:moveTo>
                    <a:pt x="881782" y="749004"/>
                  </a:moveTo>
                  <a:cubicBezTo>
                    <a:pt x="878274" y="749004"/>
                    <a:pt x="875432" y="746160"/>
                    <a:pt x="875432" y="742652"/>
                  </a:cubicBezTo>
                  <a:cubicBezTo>
                    <a:pt x="875433" y="740969"/>
                    <a:pt x="876101" y="739354"/>
                    <a:pt x="877292" y="738164"/>
                  </a:cubicBezTo>
                  <a:lnTo>
                    <a:pt x="886272" y="729184"/>
                  </a:lnTo>
                  <a:cubicBezTo>
                    <a:pt x="888776" y="726729"/>
                    <a:pt x="892797" y="726770"/>
                    <a:pt x="895251" y="729274"/>
                  </a:cubicBezTo>
                  <a:cubicBezTo>
                    <a:pt x="897671" y="731744"/>
                    <a:pt x="897671" y="735694"/>
                    <a:pt x="895251" y="738164"/>
                  </a:cubicBezTo>
                  <a:lnTo>
                    <a:pt x="886272" y="747143"/>
                  </a:lnTo>
                  <a:cubicBezTo>
                    <a:pt x="885082" y="748336"/>
                    <a:pt x="883466" y="749006"/>
                    <a:pt x="881782" y="749004"/>
                  </a:cubicBezTo>
                  <a:close/>
                  <a:moveTo>
                    <a:pt x="908722" y="722064"/>
                  </a:moveTo>
                  <a:cubicBezTo>
                    <a:pt x="905215" y="722063"/>
                    <a:pt x="902372" y="719219"/>
                    <a:pt x="902373" y="715712"/>
                  </a:cubicBezTo>
                  <a:cubicBezTo>
                    <a:pt x="902373" y="714029"/>
                    <a:pt x="903042" y="712414"/>
                    <a:pt x="904232" y="711223"/>
                  </a:cubicBezTo>
                  <a:lnTo>
                    <a:pt x="913224" y="702243"/>
                  </a:lnTo>
                  <a:cubicBezTo>
                    <a:pt x="915679" y="699738"/>
                    <a:pt x="919700" y="699698"/>
                    <a:pt x="922204" y="702152"/>
                  </a:cubicBezTo>
                  <a:cubicBezTo>
                    <a:pt x="924709" y="704607"/>
                    <a:pt x="924750" y="708628"/>
                    <a:pt x="922295" y="711132"/>
                  </a:cubicBezTo>
                  <a:cubicBezTo>
                    <a:pt x="922265" y="711163"/>
                    <a:pt x="922235" y="711193"/>
                    <a:pt x="922204" y="711223"/>
                  </a:cubicBezTo>
                  <a:lnTo>
                    <a:pt x="913212" y="720203"/>
                  </a:lnTo>
                  <a:cubicBezTo>
                    <a:pt x="912023" y="721396"/>
                    <a:pt x="910407" y="722066"/>
                    <a:pt x="908722" y="722064"/>
                  </a:cubicBezTo>
                  <a:close/>
                  <a:moveTo>
                    <a:pt x="935675" y="695111"/>
                  </a:moveTo>
                  <a:cubicBezTo>
                    <a:pt x="932168" y="695110"/>
                    <a:pt x="929325" y="692266"/>
                    <a:pt x="929325" y="688759"/>
                  </a:cubicBezTo>
                  <a:cubicBezTo>
                    <a:pt x="929326" y="687076"/>
                    <a:pt x="929994" y="685461"/>
                    <a:pt x="931185" y="684270"/>
                  </a:cubicBezTo>
                  <a:lnTo>
                    <a:pt x="940165" y="675290"/>
                  </a:lnTo>
                  <a:cubicBezTo>
                    <a:pt x="942620" y="672786"/>
                    <a:pt x="946640" y="672745"/>
                    <a:pt x="949145" y="675200"/>
                  </a:cubicBezTo>
                  <a:cubicBezTo>
                    <a:pt x="951650" y="677654"/>
                    <a:pt x="951690" y="681675"/>
                    <a:pt x="949236" y="684179"/>
                  </a:cubicBezTo>
                  <a:cubicBezTo>
                    <a:pt x="949206" y="684210"/>
                    <a:pt x="949175" y="684240"/>
                    <a:pt x="949145" y="684270"/>
                  </a:cubicBezTo>
                  <a:lnTo>
                    <a:pt x="940165" y="693250"/>
                  </a:lnTo>
                  <a:cubicBezTo>
                    <a:pt x="938976" y="694443"/>
                    <a:pt x="937360" y="695113"/>
                    <a:pt x="935675" y="695111"/>
                  </a:cubicBezTo>
                  <a:close/>
                  <a:moveTo>
                    <a:pt x="962616" y="668170"/>
                  </a:moveTo>
                  <a:cubicBezTo>
                    <a:pt x="959108" y="668170"/>
                    <a:pt x="956266" y="665326"/>
                    <a:pt x="956266" y="661818"/>
                  </a:cubicBezTo>
                  <a:cubicBezTo>
                    <a:pt x="956267" y="660135"/>
                    <a:pt x="956935" y="658520"/>
                    <a:pt x="958126" y="657329"/>
                  </a:cubicBezTo>
                  <a:lnTo>
                    <a:pt x="967106" y="648350"/>
                  </a:lnTo>
                  <a:cubicBezTo>
                    <a:pt x="969560" y="645845"/>
                    <a:pt x="973581" y="645804"/>
                    <a:pt x="976085" y="648259"/>
                  </a:cubicBezTo>
                  <a:cubicBezTo>
                    <a:pt x="978590" y="650714"/>
                    <a:pt x="978631" y="654734"/>
                    <a:pt x="976176" y="657239"/>
                  </a:cubicBezTo>
                  <a:cubicBezTo>
                    <a:pt x="976146" y="657269"/>
                    <a:pt x="976116" y="657300"/>
                    <a:pt x="976085" y="657330"/>
                  </a:cubicBezTo>
                  <a:lnTo>
                    <a:pt x="967106" y="666309"/>
                  </a:lnTo>
                  <a:cubicBezTo>
                    <a:pt x="965916" y="667502"/>
                    <a:pt x="964300" y="668172"/>
                    <a:pt x="962616" y="668170"/>
                  </a:cubicBezTo>
                  <a:close/>
                  <a:moveTo>
                    <a:pt x="989556" y="641230"/>
                  </a:moveTo>
                  <a:cubicBezTo>
                    <a:pt x="986049" y="641229"/>
                    <a:pt x="983206" y="638385"/>
                    <a:pt x="983207" y="634878"/>
                  </a:cubicBezTo>
                  <a:cubicBezTo>
                    <a:pt x="983207" y="633194"/>
                    <a:pt x="983876" y="631580"/>
                    <a:pt x="985066" y="630389"/>
                  </a:cubicBezTo>
                  <a:lnTo>
                    <a:pt x="994046" y="621409"/>
                  </a:lnTo>
                  <a:cubicBezTo>
                    <a:pt x="996501" y="618904"/>
                    <a:pt x="1000521" y="618864"/>
                    <a:pt x="1003026" y="621318"/>
                  </a:cubicBezTo>
                  <a:cubicBezTo>
                    <a:pt x="1005531" y="623773"/>
                    <a:pt x="1005571" y="627794"/>
                    <a:pt x="1003117" y="630298"/>
                  </a:cubicBezTo>
                  <a:cubicBezTo>
                    <a:pt x="1003087" y="630329"/>
                    <a:pt x="1003057" y="630359"/>
                    <a:pt x="1003026" y="630389"/>
                  </a:cubicBezTo>
                  <a:lnTo>
                    <a:pt x="994046" y="639369"/>
                  </a:lnTo>
                  <a:cubicBezTo>
                    <a:pt x="992857" y="640562"/>
                    <a:pt x="991241" y="641232"/>
                    <a:pt x="989556" y="641230"/>
                  </a:cubicBezTo>
                  <a:close/>
                  <a:moveTo>
                    <a:pt x="1016497" y="614289"/>
                  </a:moveTo>
                  <a:cubicBezTo>
                    <a:pt x="1012989" y="614289"/>
                    <a:pt x="1010147" y="611445"/>
                    <a:pt x="1010147" y="607938"/>
                  </a:cubicBezTo>
                  <a:cubicBezTo>
                    <a:pt x="1010147" y="606254"/>
                    <a:pt x="1010816" y="604639"/>
                    <a:pt x="1012007" y="603448"/>
                  </a:cubicBezTo>
                  <a:lnTo>
                    <a:pt x="1020999" y="594469"/>
                  </a:lnTo>
                  <a:cubicBezTo>
                    <a:pt x="1023504" y="592014"/>
                    <a:pt x="1027524" y="592055"/>
                    <a:pt x="1029979" y="594559"/>
                  </a:cubicBezTo>
                  <a:cubicBezTo>
                    <a:pt x="1032398" y="597028"/>
                    <a:pt x="1032398" y="600979"/>
                    <a:pt x="1029979" y="603448"/>
                  </a:cubicBezTo>
                  <a:lnTo>
                    <a:pt x="1020987" y="612428"/>
                  </a:lnTo>
                  <a:cubicBezTo>
                    <a:pt x="1019797" y="613621"/>
                    <a:pt x="1018182" y="614291"/>
                    <a:pt x="1016497" y="614289"/>
                  </a:cubicBezTo>
                  <a:close/>
                  <a:moveTo>
                    <a:pt x="1043450" y="587349"/>
                  </a:moveTo>
                  <a:cubicBezTo>
                    <a:pt x="1039942" y="587348"/>
                    <a:pt x="1037100" y="584504"/>
                    <a:pt x="1037100" y="580997"/>
                  </a:cubicBezTo>
                  <a:cubicBezTo>
                    <a:pt x="1037101" y="579313"/>
                    <a:pt x="1037769" y="577699"/>
                    <a:pt x="1038960" y="576508"/>
                  </a:cubicBezTo>
                  <a:lnTo>
                    <a:pt x="1047940" y="567528"/>
                  </a:lnTo>
                  <a:cubicBezTo>
                    <a:pt x="1050444" y="565073"/>
                    <a:pt x="1054465" y="565114"/>
                    <a:pt x="1056919" y="567619"/>
                  </a:cubicBezTo>
                  <a:cubicBezTo>
                    <a:pt x="1059339" y="570088"/>
                    <a:pt x="1059339" y="574039"/>
                    <a:pt x="1056919" y="576508"/>
                  </a:cubicBezTo>
                  <a:lnTo>
                    <a:pt x="1047940" y="585488"/>
                  </a:lnTo>
                  <a:cubicBezTo>
                    <a:pt x="1046750" y="586681"/>
                    <a:pt x="1045134" y="587351"/>
                    <a:pt x="1043450" y="587349"/>
                  </a:cubicBezTo>
                  <a:close/>
                  <a:moveTo>
                    <a:pt x="1070390" y="560396"/>
                  </a:moveTo>
                  <a:cubicBezTo>
                    <a:pt x="1066883" y="560395"/>
                    <a:pt x="1064040" y="557551"/>
                    <a:pt x="1064041" y="554044"/>
                  </a:cubicBezTo>
                  <a:cubicBezTo>
                    <a:pt x="1064041" y="552360"/>
                    <a:pt x="1064710" y="550746"/>
                    <a:pt x="1065900" y="549555"/>
                  </a:cubicBezTo>
                  <a:lnTo>
                    <a:pt x="1074880" y="540575"/>
                  </a:lnTo>
                  <a:cubicBezTo>
                    <a:pt x="1077385" y="538120"/>
                    <a:pt x="1081405" y="538161"/>
                    <a:pt x="1083860" y="540666"/>
                  </a:cubicBezTo>
                  <a:cubicBezTo>
                    <a:pt x="1086279" y="543135"/>
                    <a:pt x="1086279" y="547086"/>
                    <a:pt x="1083860" y="549555"/>
                  </a:cubicBezTo>
                  <a:lnTo>
                    <a:pt x="1074880" y="558535"/>
                  </a:lnTo>
                  <a:cubicBezTo>
                    <a:pt x="1073691" y="559728"/>
                    <a:pt x="1072075" y="560398"/>
                    <a:pt x="1070390" y="560396"/>
                  </a:cubicBezTo>
                  <a:close/>
                  <a:moveTo>
                    <a:pt x="1097331" y="533455"/>
                  </a:moveTo>
                  <a:cubicBezTo>
                    <a:pt x="1093823" y="533455"/>
                    <a:pt x="1090980" y="530611"/>
                    <a:pt x="1090981" y="527104"/>
                  </a:cubicBezTo>
                  <a:cubicBezTo>
                    <a:pt x="1090981" y="525420"/>
                    <a:pt x="1091650" y="523805"/>
                    <a:pt x="1092841" y="522614"/>
                  </a:cubicBezTo>
                  <a:lnTo>
                    <a:pt x="1101820" y="513635"/>
                  </a:lnTo>
                  <a:cubicBezTo>
                    <a:pt x="1104275" y="511130"/>
                    <a:pt x="1108295" y="511089"/>
                    <a:pt x="1110800" y="513544"/>
                  </a:cubicBezTo>
                  <a:cubicBezTo>
                    <a:pt x="1113305" y="515999"/>
                    <a:pt x="1113346" y="520019"/>
                    <a:pt x="1110891" y="522524"/>
                  </a:cubicBezTo>
                  <a:cubicBezTo>
                    <a:pt x="1110861" y="522554"/>
                    <a:pt x="1110831" y="522585"/>
                    <a:pt x="1110800" y="522614"/>
                  </a:cubicBezTo>
                  <a:lnTo>
                    <a:pt x="1101820" y="531594"/>
                  </a:lnTo>
                  <a:cubicBezTo>
                    <a:pt x="1100631" y="532787"/>
                    <a:pt x="1099015" y="533457"/>
                    <a:pt x="1097331" y="533455"/>
                  </a:cubicBezTo>
                  <a:close/>
                  <a:moveTo>
                    <a:pt x="1124271" y="506515"/>
                  </a:moveTo>
                  <a:cubicBezTo>
                    <a:pt x="1120764" y="506514"/>
                    <a:pt x="1117921" y="503670"/>
                    <a:pt x="1117922" y="500163"/>
                  </a:cubicBezTo>
                  <a:cubicBezTo>
                    <a:pt x="1117922" y="498479"/>
                    <a:pt x="1118591" y="496864"/>
                    <a:pt x="1119781" y="495673"/>
                  </a:cubicBezTo>
                  <a:lnTo>
                    <a:pt x="1128774" y="486694"/>
                  </a:lnTo>
                  <a:cubicBezTo>
                    <a:pt x="1131278" y="484239"/>
                    <a:pt x="1135299" y="484280"/>
                    <a:pt x="1137753" y="486785"/>
                  </a:cubicBezTo>
                  <a:cubicBezTo>
                    <a:pt x="1140173" y="489254"/>
                    <a:pt x="1140173" y="493205"/>
                    <a:pt x="1137753" y="495674"/>
                  </a:cubicBezTo>
                  <a:lnTo>
                    <a:pt x="1128761" y="504654"/>
                  </a:lnTo>
                  <a:cubicBezTo>
                    <a:pt x="1127572" y="505847"/>
                    <a:pt x="1125956" y="506516"/>
                    <a:pt x="1124272" y="506515"/>
                  </a:cubicBezTo>
                  <a:close/>
                  <a:moveTo>
                    <a:pt x="1151224" y="479574"/>
                  </a:moveTo>
                  <a:cubicBezTo>
                    <a:pt x="1147717" y="479573"/>
                    <a:pt x="1144874" y="476730"/>
                    <a:pt x="1144875" y="473222"/>
                  </a:cubicBezTo>
                  <a:cubicBezTo>
                    <a:pt x="1144875" y="471538"/>
                    <a:pt x="1145544" y="469924"/>
                    <a:pt x="1146734" y="468733"/>
                  </a:cubicBezTo>
                  <a:lnTo>
                    <a:pt x="1155714" y="459754"/>
                  </a:lnTo>
                  <a:cubicBezTo>
                    <a:pt x="1158219" y="457299"/>
                    <a:pt x="1162239" y="457339"/>
                    <a:pt x="1164694" y="459844"/>
                  </a:cubicBezTo>
                  <a:cubicBezTo>
                    <a:pt x="1167113" y="462313"/>
                    <a:pt x="1167113" y="466264"/>
                    <a:pt x="1164694" y="468733"/>
                  </a:cubicBezTo>
                  <a:lnTo>
                    <a:pt x="1155714" y="477713"/>
                  </a:lnTo>
                  <a:cubicBezTo>
                    <a:pt x="1154525" y="478906"/>
                    <a:pt x="1152909" y="479576"/>
                    <a:pt x="1151224" y="479574"/>
                  </a:cubicBezTo>
                  <a:close/>
                  <a:moveTo>
                    <a:pt x="1178165" y="452633"/>
                  </a:moveTo>
                  <a:cubicBezTo>
                    <a:pt x="1174657" y="452633"/>
                    <a:pt x="1171814" y="449789"/>
                    <a:pt x="1171815" y="446282"/>
                  </a:cubicBezTo>
                  <a:cubicBezTo>
                    <a:pt x="1171815" y="444598"/>
                    <a:pt x="1172484" y="442984"/>
                    <a:pt x="1173675" y="441793"/>
                  </a:cubicBezTo>
                  <a:lnTo>
                    <a:pt x="1182654" y="432800"/>
                  </a:lnTo>
                  <a:cubicBezTo>
                    <a:pt x="1185159" y="430345"/>
                    <a:pt x="1189179" y="430386"/>
                    <a:pt x="1191634" y="432891"/>
                  </a:cubicBezTo>
                  <a:cubicBezTo>
                    <a:pt x="1194054" y="435360"/>
                    <a:pt x="1194054" y="439311"/>
                    <a:pt x="1191634" y="441780"/>
                  </a:cubicBezTo>
                  <a:lnTo>
                    <a:pt x="1182654" y="450773"/>
                  </a:lnTo>
                  <a:cubicBezTo>
                    <a:pt x="1181465" y="451966"/>
                    <a:pt x="1179850" y="452635"/>
                    <a:pt x="1178165" y="452633"/>
                  </a:cubicBezTo>
                  <a:close/>
                  <a:moveTo>
                    <a:pt x="1205105" y="425681"/>
                  </a:moveTo>
                  <a:cubicBezTo>
                    <a:pt x="1201598" y="425680"/>
                    <a:pt x="1198755" y="422836"/>
                    <a:pt x="1198755" y="419329"/>
                  </a:cubicBezTo>
                  <a:cubicBezTo>
                    <a:pt x="1198756" y="417645"/>
                    <a:pt x="1199424" y="416031"/>
                    <a:pt x="1200615" y="414840"/>
                  </a:cubicBezTo>
                  <a:lnTo>
                    <a:pt x="1209595" y="405860"/>
                  </a:lnTo>
                  <a:cubicBezTo>
                    <a:pt x="1212100" y="403405"/>
                    <a:pt x="1216120" y="403446"/>
                    <a:pt x="1218575" y="405951"/>
                  </a:cubicBezTo>
                  <a:cubicBezTo>
                    <a:pt x="1220994" y="408420"/>
                    <a:pt x="1220994" y="412371"/>
                    <a:pt x="1218575" y="414840"/>
                  </a:cubicBezTo>
                  <a:lnTo>
                    <a:pt x="1209595" y="423820"/>
                  </a:lnTo>
                  <a:cubicBezTo>
                    <a:pt x="1208406" y="425013"/>
                    <a:pt x="1206790" y="425682"/>
                    <a:pt x="1205106" y="425681"/>
                  </a:cubicBezTo>
                  <a:close/>
                  <a:moveTo>
                    <a:pt x="1232046" y="398740"/>
                  </a:moveTo>
                  <a:cubicBezTo>
                    <a:pt x="1228538" y="398739"/>
                    <a:pt x="1225695" y="395896"/>
                    <a:pt x="1225696" y="392388"/>
                  </a:cubicBezTo>
                  <a:cubicBezTo>
                    <a:pt x="1225697" y="390704"/>
                    <a:pt x="1226365" y="389090"/>
                    <a:pt x="1227556" y="387899"/>
                  </a:cubicBezTo>
                  <a:lnTo>
                    <a:pt x="1236548" y="378919"/>
                  </a:lnTo>
                  <a:cubicBezTo>
                    <a:pt x="1239053" y="376465"/>
                    <a:pt x="1243073" y="376505"/>
                    <a:pt x="1245528" y="379010"/>
                  </a:cubicBezTo>
                  <a:cubicBezTo>
                    <a:pt x="1247947" y="381479"/>
                    <a:pt x="1247947" y="385430"/>
                    <a:pt x="1245528" y="387899"/>
                  </a:cubicBezTo>
                  <a:lnTo>
                    <a:pt x="1236535" y="396879"/>
                  </a:lnTo>
                  <a:cubicBezTo>
                    <a:pt x="1235346" y="398072"/>
                    <a:pt x="1233731" y="398742"/>
                    <a:pt x="1232046" y="398740"/>
                  </a:cubicBezTo>
                  <a:close/>
                  <a:moveTo>
                    <a:pt x="1258999" y="371799"/>
                  </a:moveTo>
                  <a:cubicBezTo>
                    <a:pt x="1255491" y="371799"/>
                    <a:pt x="1252648" y="368955"/>
                    <a:pt x="1252649" y="365448"/>
                  </a:cubicBezTo>
                  <a:cubicBezTo>
                    <a:pt x="1252650" y="363764"/>
                    <a:pt x="1253318" y="362149"/>
                    <a:pt x="1254509" y="360959"/>
                  </a:cubicBezTo>
                  <a:lnTo>
                    <a:pt x="1263488" y="351979"/>
                  </a:lnTo>
                  <a:cubicBezTo>
                    <a:pt x="1265993" y="349524"/>
                    <a:pt x="1270013" y="349565"/>
                    <a:pt x="1272468" y="352070"/>
                  </a:cubicBezTo>
                  <a:cubicBezTo>
                    <a:pt x="1274888" y="354539"/>
                    <a:pt x="1274888" y="358490"/>
                    <a:pt x="1272468" y="360959"/>
                  </a:cubicBezTo>
                  <a:lnTo>
                    <a:pt x="1263488" y="369939"/>
                  </a:lnTo>
                  <a:cubicBezTo>
                    <a:pt x="1262299" y="371131"/>
                    <a:pt x="1260684" y="371801"/>
                    <a:pt x="1258999" y="371799"/>
                  </a:cubicBezTo>
                  <a:close/>
                  <a:moveTo>
                    <a:pt x="1285939" y="344859"/>
                  </a:moveTo>
                  <a:cubicBezTo>
                    <a:pt x="1282432" y="344859"/>
                    <a:pt x="1279589" y="342015"/>
                    <a:pt x="1279589" y="338508"/>
                  </a:cubicBezTo>
                  <a:cubicBezTo>
                    <a:pt x="1279590" y="336824"/>
                    <a:pt x="1280258" y="335209"/>
                    <a:pt x="1281449" y="334018"/>
                  </a:cubicBezTo>
                  <a:lnTo>
                    <a:pt x="1290429" y="325038"/>
                  </a:lnTo>
                  <a:cubicBezTo>
                    <a:pt x="1292934" y="322584"/>
                    <a:pt x="1296954" y="322624"/>
                    <a:pt x="1299409" y="325129"/>
                  </a:cubicBezTo>
                  <a:cubicBezTo>
                    <a:pt x="1301828" y="327598"/>
                    <a:pt x="1301828" y="331549"/>
                    <a:pt x="1299409" y="334018"/>
                  </a:cubicBezTo>
                  <a:lnTo>
                    <a:pt x="1290429" y="342998"/>
                  </a:lnTo>
                  <a:cubicBezTo>
                    <a:pt x="1289240" y="344191"/>
                    <a:pt x="1287624" y="344861"/>
                    <a:pt x="1285940" y="344859"/>
                  </a:cubicBezTo>
                  <a:close/>
                  <a:moveTo>
                    <a:pt x="1312880" y="317906"/>
                  </a:moveTo>
                  <a:cubicBezTo>
                    <a:pt x="1309372" y="317906"/>
                    <a:pt x="1306530" y="315062"/>
                    <a:pt x="1306530" y="311554"/>
                  </a:cubicBezTo>
                  <a:cubicBezTo>
                    <a:pt x="1306531" y="309870"/>
                    <a:pt x="1307199" y="308256"/>
                    <a:pt x="1308390" y="307065"/>
                  </a:cubicBezTo>
                  <a:lnTo>
                    <a:pt x="1317369" y="298085"/>
                  </a:lnTo>
                  <a:cubicBezTo>
                    <a:pt x="1319874" y="295631"/>
                    <a:pt x="1323895" y="295671"/>
                    <a:pt x="1326349" y="298176"/>
                  </a:cubicBezTo>
                  <a:cubicBezTo>
                    <a:pt x="1328769" y="300645"/>
                    <a:pt x="1328769" y="304596"/>
                    <a:pt x="1326349" y="307065"/>
                  </a:cubicBezTo>
                  <a:lnTo>
                    <a:pt x="1317369" y="316045"/>
                  </a:lnTo>
                  <a:cubicBezTo>
                    <a:pt x="1316180" y="317238"/>
                    <a:pt x="1314565" y="317908"/>
                    <a:pt x="1312880" y="317906"/>
                  </a:cubicBezTo>
                  <a:close/>
                  <a:moveTo>
                    <a:pt x="1339820" y="290965"/>
                  </a:moveTo>
                  <a:cubicBezTo>
                    <a:pt x="1336313" y="290965"/>
                    <a:pt x="1333470" y="288121"/>
                    <a:pt x="1333471" y="284614"/>
                  </a:cubicBezTo>
                  <a:cubicBezTo>
                    <a:pt x="1333471" y="282930"/>
                    <a:pt x="1334140" y="281315"/>
                    <a:pt x="1335330" y="280125"/>
                  </a:cubicBezTo>
                  <a:lnTo>
                    <a:pt x="1344322" y="271145"/>
                  </a:lnTo>
                  <a:cubicBezTo>
                    <a:pt x="1346827" y="268690"/>
                    <a:pt x="1350847" y="268731"/>
                    <a:pt x="1353302" y="271236"/>
                  </a:cubicBezTo>
                  <a:cubicBezTo>
                    <a:pt x="1355722" y="273705"/>
                    <a:pt x="1355722" y="277656"/>
                    <a:pt x="1353302" y="280125"/>
                  </a:cubicBezTo>
                  <a:lnTo>
                    <a:pt x="1344310" y="289105"/>
                  </a:lnTo>
                  <a:cubicBezTo>
                    <a:pt x="1343121" y="290298"/>
                    <a:pt x="1341505" y="290967"/>
                    <a:pt x="1339821" y="290965"/>
                  </a:cubicBezTo>
                  <a:close/>
                  <a:moveTo>
                    <a:pt x="1366773" y="264025"/>
                  </a:moveTo>
                  <a:cubicBezTo>
                    <a:pt x="1363266" y="264025"/>
                    <a:pt x="1360423" y="261181"/>
                    <a:pt x="1360423" y="257673"/>
                  </a:cubicBezTo>
                  <a:cubicBezTo>
                    <a:pt x="1360424" y="255990"/>
                    <a:pt x="1361092" y="254375"/>
                    <a:pt x="1362283" y="253184"/>
                  </a:cubicBezTo>
                  <a:lnTo>
                    <a:pt x="1371263" y="244204"/>
                  </a:lnTo>
                  <a:cubicBezTo>
                    <a:pt x="1373718" y="241700"/>
                    <a:pt x="1377738" y="241659"/>
                    <a:pt x="1380243" y="244114"/>
                  </a:cubicBezTo>
                  <a:cubicBezTo>
                    <a:pt x="1382747" y="246568"/>
                    <a:pt x="1382788" y="250589"/>
                    <a:pt x="1380333" y="253093"/>
                  </a:cubicBezTo>
                  <a:cubicBezTo>
                    <a:pt x="1380304" y="253124"/>
                    <a:pt x="1380273" y="253154"/>
                    <a:pt x="1380243" y="253184"/>
                  </a:cubicBezTo>
                  <a:lnTo>
                    <a:pt x="1371263" y="262164"/>
                  </a:lnTo>
                  <a:cubicBezTo>
                    <a:pt x="1370074" y="263357"/>
                    <a:pt x="1368458" y="264027"/>
                    <a:pt x="1366774" y="264025"/>
                  </a:cubicBezTo>
                  <a:close/>
                  <a:moveTo>
                    <a:pt x="1393714" y="237084"/>
                  </a:moveTo>
                  <a:cubicBezTo>
                    <a:pt x="1390207" y="237084"/>
                    <a:pt x="1387364" y="234240"/>
                    <a:pt x="1387364" y="230733"/>
                  </a:cubicBezTo>
                  <a:cubicBezTo>
                    <a:pt x="1387365" y="229049"/>
                    <a:pt x="1388033" y="227434"/>
                    <a:pt x="1389224" y="226243"/>
                  </a:cubicBezTo>
                  <a:lnTo>
                    <a:pt x="1398204" y="217263"/>
                  </a:lnTo>
                  <a:cubicBezTo>
                    <a:pt x="1400659" y="214759"/>
                    <a:pt x="1404679" y="214718"/>
                    <a:pt x="1407184" y="217173"/>
                  </a:cubicBezTo>
                  <a:cubicBezTo>
                    <a:pt x="1409688" y="219627"/>
                    <a:pt x="1409729" y="223648"/>
                    <a:pt x="1407274" y="226153"/>
                  </a:cubicBezTo>
                  <a:cubicBezTo>
                    <a:pt x="1407245" y="226183"/>
                    <a:pt x="1407214" y="226213"/>
                    <a:pt x="1407184" y="226243"/>
                  </a:cubicBezTo>
                  <a:lnTo>
                    <a:pt x="1398204" y="235223"/>
                  </a:lnTo>
                  <a:cubicBezTo>
                    <a:pt x="1397015" y="236416"/>
                    <a:pt x="1395399" y="237086"/>
                    <a:pt x="1393714" y="237084"/>
                  </a:cubicBezTo>
                  <a:close/>
                  <a:moveTo>
                    <a:pt x="1420655" y="210143"/>
                  </a:moveTo>
                  <a:cubicBezTo>
                    <a:pt x="1417147" y="210143"/>
                    <a:pt x="1414304" y="207299"/>
                    <a:pt x="1414305" y="203792"/>
                  </a:cubicBezTo>
                  <a:cubicBezTo>
                    <a:pt x="1414306" y="202108"/>
                    <a:pt x="1414974" y="200493"/>
                    <a:pt x="1416165" y="199303"/>
                  </a:cubicBezTo>
                  <a:lnTo>
                    <a:pt x="1425144" y="190323"/>
                  </a:lnTo>
                  <a:cubicBezTo>
                    <a:pt x="1427599" y="187818"/>
                    <a:pt x="1431619" y="187777"/>
                    <a:pt x="1434124" y="190232"/>
                  </a:cubicBezTo>
                  <a:cubicBezTo>
                    <a:pt x="1436629" y="192687"/>
                    <a:pt x="1436670" y="196707"/>
                    <a:pt x="1434215" y="199212"/>
                  </a:cubicBezTo>
                  <a:cubicBezTo>
                    <a:pt x="1434185" y="199243"/>
                    <a:pt x="1434155" y="199273"/>
                    <a:pt x="1434124" y="199303"/>
                  </a:cubicBezTo>
                  <a:lnTo>
                    <a:pt x="1425144" y="208283"/>
                  </a:lnTo>
                  <a:cubicBezTo>
                    <a:pt x="1423955" y="209476"/>
                    <a:pt x="1422339" y="210145"/>
                    <a:pt x="1420655" y="210143"/>
                  </a:cubicBezTo>
                  <a:close/>
                  <a:moveTo>
                    <a:pt x="1447595" y="183190"/>
                  </a:moveTo>
                  <a:cubicBezTo>
                    <a:pt x="1444088" y="183190"/>
                    <a:pt x="1441245" y="180346"/>
                    <a:pt x="1441246" y="176839"/>
                  </a:cubicBezTo>
                  <a:cubicBezTo>
                    <a:pt x="1441246" y="175155"/>
                    <a:pt x="1441915" y="173541"/>
                    <a:pt x="1443105" y="172350"/>
                  </a:cubicBezTo>
                  <a:lnTo>
                    <a:pt x="1452098" y="163370"/>
                  </a:lnTo>
                  <a:cubicBezTo>
                    <a:pt x="1454603" y="160916"/>
                    <a:pt x="1458623" y="160956"/>
                    <a:pt x="1461078" y="163461"/>
                  </a:cubicBezTo>
                  <a:cubicBezTo>
                    <a:pt x="1463497" y="165930"/>
                    <a:pt x="1463497" y="169881"/>
                    <a:pt x="1461078" y="172350"/>
                  </a:cubicBezTo>
                  <a:lnTo>
                    <a:pt x="1452085" y="181330"/>
                  </a:lnTo>
                  <a:cubicBezTo>
                    <a:pt x="1450896" y="182523"/>
                    <a:pt x="1449280" y="183192"/>
                    <a:pt x="1447595" y="183190"/>
                  </a:cubicBezTo>
                  <a:close/>
                  <a:moveTo>
                    <a:pt x="1474548" y="156250"/>
                  </a:moveTo>
                  <a:cubicBezTo>
                    <a:pt x="1471041" y="156250"/>
                    <a:pt x="1468198" y="153406"/>
                    <a:pt x="1468198" y="149899"/>
                  </a:cubicBezTo>
                  <a:cubicBezTo>
                    <a:pt x="1468199" y="148215"/>
                    <a:pt x="1468867" y="146600"/>
                    <a:pt x="1470058" y="145409"/>
                  </a:cubicBezTo>
                  <a:lnTo>
                    <a:pt x="1479038" y="136429"/>
                  </a:lnTo>
                  <a:cubicBezTo>
                    <a:pt x="1481543" y="133975"/>
                    <a:pt x="1485563" y="134015"/>
                    <a:pt x="1488018" y="136520"/>
                  </a:cubicBezTo>
                  <a:cubicBezTo>
                    <a:pt x="1490437" y="138989"/>
                    <a:pt x="1490437" y="142940"/>
                    <a:pt x="1488018" y="145409"/>
                  </a:cubicBezTo>
                  <a:lnTo>
                    <a:pt x="1479038" y="154389"/>
                  </a:lnTo>
                  <a:cubicBezTo>
                    <a:pt x="1477849" y="155582"/>
                    <a:pt x="1476233" y="156252"/>
                    <a:pt x="1474548" y="156250"/>
                  </a:cubicBezTo>
                  <a:close/>
                  <a:moveTo>
                    <a:pt x="1501489" y="129309"/>
                  </a:moveTo>
                  <a:cubicBezTo>
                    <a:pt x="1497981" y="129309"/>
                    <a:pt x="1495139" y="126465"/>
                    <a:pt x="1495139" y="122958"/>
                  </a:cubicBezTo>
                  <a:cubicBezTo>
                    <a:pt x="1495140" y="121274"/>
                    <a:pt x="1495808" y="119659"/>
                    <a:pt x="1496999" y="118469"/>
                  </a:cubicBezTo>
                  <a:lnTo>
                    <a:pt x="1505978" y="109489"/>
                  </a:lnTo>
                  <a:cubicBezTo>
                    <a:pt x="1508483" y="107034"/>
                    <a:pt x="1512504" y="107075"/>
                    <a:pt x="1514958" y="109580"/>
                  </a:cubicBezTo>
                  <a:cubicBezTo>
                    <a:pt x="1517378" y="112049"/>
                    <a:pt x="1517378" y="116000"/>
                    <a:pt x="1514958" y="118469"/>
                  </a:cubicBezTo>
                  <a:lnTo>
                    <a:pt x="1505978" y="127448"/>
                  </a:lnTo>
                  <a:cubicBezTo>
                    <a:pt x="1504789" y="128642"/>
                    <a:pt x="1503173" y="129311"/>
                    <a:pt x="1501489" y="129309"/>
                  </a:cubicBezTo>
                  <a:close/>
                  <a:moveTo>
                    <a:pt x="1528429" y="102369"/>
                  </a:moveTo>
                  <a:cubicBezTo>
                    <a:pt x="1524922" y="102368"/>
                    <a:pt x="1522079" y="99525"/>
                    <a:pt x="1522080" y="96017"/>
                  </a:cubicBezTo>
                  <a:cubicBezTo>
                    <a:pt x="1522080" y="94333"/>
                    <a:pt x="1522749" y="92719"/>
                    <a:pt x="1523940" y="91528"/>
                  </a:cubicBezTo>
                  <a:lnTo>
                    <a:pt x="1532919" y="82548"/>
                  </a:lnTo>
                  <a:cubicBezTo>
                    <a:pt x="1535424" y="80094"/>
                    <a:pt x="1539444" y="80134"/>
                    <a:pt x="1541899" y="82639"/>
                  </a:cubicBezTo>
                  <a:cubicBezTo>
                    <a:pt x="1544318" y="85108"/>
                    <a:pt x="1544318" y="89059"/>
                    <a:pt x="1541899" y="91528"/>
                  </a:cubicBezTo>
                  <a:lnTo>
                    <a:pt x="1532919" y="100508"/>
                  </a:lnTo>
                  <a:cubicBezTo>
                    <a:pt x="1531730" y="101701"/>
                    <a:pt x="1530114" y="102371"/>
                    <a:pt x="1528429" y="102369"/>
                  </a:cubicBezTo>
                  <a:close/>
                  <a:moveTo>
                    <a:pt x="1555370" y="75428"/>
                  </a:moveTo>
                  <a:cubicBezTo>
                    <a:pt x="1551862" y="75428"/>
                    <a:pt x="1549020" y="72584"/>
                    <a:pt x="1549020" y="69077"/>
                  </a:cubicBezTo>
                  <a:cubicBezTo>
                    <a:pt x="1549020" y="67393"/>
                    <a:pt x="1549689" y="65778"/>
                    <a:pt x="1550880" y="64588"/>
                  </a:cubicBezTo>
                  <a:lnTo>
                    <a:pt x="1559872" y="55595"/>
                  </a:lnTo>
                  <a:cubicBezTo>
                    <a:pt x="1562377" y="53141"/>
                    <a:pt x="1566397" y="53181"/>
                    <a:pt x="1568852" y="55686"/>
                  </a:cubicBezTo>
                  <a:cubicBezTo>
                    <a:pt x="1571272" y="58155"/>
                    <a:pt x="1571272" y="62106"/>
                    <a:pt x="1568852" y="64575"/>
                  </a:cubicBezTo>
                  <a:lnTo>
                    <a:pt x="1559860" y="73567"/>
                  </a:lnTo>
                  <a:cubicBezTo>
                    <a:pt x="1558670" y="74760"/>
                    <a:pt x="1557054" y="75430"/>
                    <a:pt x="1555370" y="75429"/>
                  </a:cubicBezTo>
                  <a:close/>
                  <a:moveTo>
                    <a:pt x="1582323" y="48475"/>
                  </a:moveTo>
                  <a:cubicBezTo>
                    <a:pt x="1578815" y="48475"/>
                    <a:pt x="1575973" y="45631"/>
                    <a:pt x="1575973" y="42124"/>
                  </a:cubicBezTo>
                  <a:cubicBezTo>
                    <a:pt x="1575973" y="40440"/>
                    <a:pt x="1576642" y="38825"/>
                    <a:pt x="1577833" y="37635"/>
                  </a:cubicBezTo>
                  <a:lnTo>
                    <a:pt x="1586812" y="28655"/>
                  </a:lnTo>
                  <a:cubicBezTo>
                    <a:pt x="1589317" y="26200"/>
                    <a:pt x="1593338" y="26241"/>
                    <a:pt x="1595792" y="28746"/>
                  </a:cubicBezTo>
                  <a:cubicBezTo>
                    <a:pt x="1598212" y="31215"/>
                    <a:pt x="1598212" y="35166"/>
                    <a:pt x="1595792" y="37635"/>
                  </a:cubicBezTo>
                  <a:lnTo>
                    <a:pt x="1586812" y="46614"/>
                  </a:lnTo>
                  <a:cubicBezTo>
                    <a:pt x="1585623" y="47808"/>
                    <a:pt x="1584007" y="48477"/>
                    <a:pt x="1582323" y="48476"/>
                  </a:cubicBezTo>
                  <a:close/>
                  <a:moveTo>
                    <a:pt x="1609263" y="21535"/>
                  </a:moveTo>
                  <a:cubicBezTo>
                    <a:pt x="1605756" y="21534"/>
                    <a:pt x="1602913" y="18691"/>
                    <a:pt x="1602914" y="15183"/>
                  </a:cubicBezTo>
                  <a:cubicBezTo>
                    <a:pt x="1602914" y="13499"/>
                    <a:pt x="1603583" y="11885"/>
                    <a:pt x="1604773" y="10694"/>
                  </a:cubicBezTo>
                  <a:lnTo>
                    <a:pt x="1613753" y="1714"/>
                  </a:lnTo>
                  <a:cubicBezTo>
                    <a:pt x="1616258" y="-740"/>
                    <a:pt x="1620278" y="-700"/>
                    <a:pt x="1622733" y="1805"/>
                  </a:cubicBezTo>
                  <a:cubicBezTo>
                    <a:pt x="1625152" y="4274"/>
                    <a:pt x="1625152" y="8225"/>
                    <a:pt x="1622733" y="10694"/>
                  </a:cubicBezTo>
                  <a:lnTo>
                    <a:pt x="1613753" y="19674"/>
                  </a:lnTo>
                  <a:cubicBezTo>
                    <a:pt x="1612564" y="20867"/>
                    <a:pt x="1610948" y="21537"/>
                    <a:pt x="1609263" y="21535"/>
                  </a:cubicBezTo>
                  <a:close/>
                </a:path>
              </a:pathLst>
            </a:custGeom>
            <a:solidFill>
              <a:schemeClr val="accent1"/>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938" name="Groep 937">
              <a:extLst>
                <a:ext uri="{FF2B5EF4-FFF2-40B4-BE49-F238E27FC236}">
                  <a16:creationId xmlns:a16="http://schemas.microsoft.com/office/drawing/2014/main" id="{89CA33C7-B69C-1E23-28CE-DE4B3D02873B}"/>
                </a:ext>
              </a:extLst>
            </p:cNvPr>
            <p:cNvGrpSpPr/>
            <p:nvPr/>
          </p:nvGrpSpPr>
          <p:grpSpPr>
            <a:xfrm>
              <a:off x="8593657" y="5065899"/>
              <a:ext cx="2033455" cy="560429"/>
              <a:chOff x="8593657" y="4131317"/>
              <a:chExt cx="2033455" cy="560429"/>
            </a:xfrm>
          </p:grpSpPr>
          <p:sp>
            <p:nvSpPr>
              <p:cNvPr id="925" name="Afgeronde rechthoek 924">
                <a:extLst>
                  <a:ext uri="{FF2B5EF4-FFF2-40B4-BE49-F238E27FC236}">
                    <a16:creationId xmlns:a16="http://schemas.microsoft.com/office/drawing/2014/main" id="{4D3630FE-9340-E0F1-6D2A-16E42331CF5C}"/>
                  </a:ext>
                </a:extLst>
              </p:cNvPr>
              <p:cNvSpPr/>
              <p:nvPr/>
            </p:nvSpPr>
            <p:spPr>
              <a:xfrm>
                <a:off x="8820962" y="4289790"/>
                <a:ext cx="1806150" cy="370359"/>
              </a:xfrm>
              <a:prstGeom prst="roundRect">
                <a:avLst>
                  <a:gd name="adj" fmla="val 50000"/>
                </a:avLst>
              </a:prstGeom>
              <a:solidFill>
                <a:schemeClr val="accent1">
                  <a:alpha val="20000"/>
                </a:scheme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26" name="Afgeronde rechthoek 925">
                <a:extLst>
                  <a:ext uri="{FF2B5EF4-FFF2-40B4-BE49-F238E27FC236}">
                    <a16:creationId xmlns:a16="http://schemas.microsoft.com/office/drawing/2014/main" id="{AB692845-1F2D-4481-2484-128EEB30A862}"/>
                  </a:ext>
                </a:extLst>
              </p:cNvPr>
              <p:cNvSpPr/>
              <p:nvPr/>
            </p:nvSpPr>
            <p:spPr>
              <a:xfrm>
                <a:off x="8760782" y="4251836"/>
                <a:ext cx="1806150" cy="370359"/>
              </a:xfrm>
              <a:prstGeom prst="roundRect">
                <a:avLst>
                  <a:gd name="adj" fmla="val 50000"/>
                </a:avLst>
              </a:prstGeom>
              <a:solidFill>
                <a:schemeClr val="accent1">
                  <a:lumMod val="20000"/>
                  <a:lumOff val="80000"/>
                </a:schemeClr>
              </a:solidFill>
              <a:ln w="6350" cap="flat">
                <a:solidFill>
                  <a:schemeClr val="accent1"/>
                </a:solid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927" name="Groep 926">
                <a:extLst>
                  <a:ext uri="{FF2B5EF4-FFF2-40B4-BE49-F238E27FC236}">
                    <a16:creationId xmlns:a16="http://schemas.microsoft.com/office/drawing/2014/main" id="{551E05E3-D6AB-8534-A35F-25CBF0E4D679}"/>
                  </a:ext>
                </a:extLst>
              </p:cNvPr>
              <p:cNvGrpSpPr/>
              <p:nvPr/>
            </p:nvGrpSpPr>
            <p:grpSpPr>
              <a:xfrm>
                <a:off x="8593657" y="4131317"/>
                <a:ext cx="490842" cy="560429"/>
                <a:chOff x="8593657" y="1979132"/>
                <a:chExt cx="490842" cy="560429"/>
              </a:xfrm>
            </p:grpSpPr>
            <p:sp>
              <p:nvSpPr>
                <p:cNvPr id="928" name="Vrije vorm 927">
                  <a:extLst>
                    <a:ext uri="{FF2B5EF4-FFF2-40B4-BE49-F238E27FC236}">
                      <a16:creationId xmlns:a16="http://schemas.microsoft.com/office/drawing/2014/main" id="{AF62CE09-E851-B0FF-28E0-FDD4F4D0A696}"/>
                    </a:ext>
                  </a:extLst>
                </p:cNvPr>
                <p:cNvSpPr/>
                <p:nvPr/>
              </p:nvSpPr>
              <p:spPr>
                <a:xfrm>
                  <a:off x="8593657" y="1979132"/>
                  <a:ext cx="490842" cy="560429"/>
                </a:xfrm>
                <a:custGeom>
                  <a:avLst/>
                  <a:gdLst>
                    <a:gd name="connsiteX0" fmla="*/ 490906 w 490906"/>
                    <a:gd name="connsiteY0" fmla="*/ 315018 h 560502"/>
                    <a:gd name="connsiteX1" fmla="*/ 245384 w 490906"/>
                    <a:gd name="connsiteY1" fmla="*/ 560402 h 560502"/>
                    <a:gd name="connsiteX2" fmla="*/ 0 w 490906"/>
                    <a:gd name="connsiteY2" fmla="*/ 314881 h 560502"/>
                    <a:gd name="connsiteX3" fmla="*/ 56394 w 490906"/>
                    <a:gd name="connsiteY3" fmla="*/ 158411 h 560502"/>
                    <a:gd name="connsiteX4" fmla="*/ 53600 w 490906"/>
                    <a:gd name="connsiteY4" fmla="*/ 155744 h 560502"/>
                    <a:gd name="connsiteX5" fmla="*/ 56012 w 490906"/>
                    <a:gd name="connsiteY5" fmla="*/ 127931 h 560502"/>
                    <a:gd name="connsiteX6" fmla="*/ 56015 w 490906"/>
                    <a:gd name="connsiteY6" fmla="*/ 127928 h 560502"/>
                    <a:gd name="connsiteX7" fmla="*/ 106566 w 490906"/>
                    <a:gd name="connsiteY7" fmla="*/ 85252 h 560502"/>
                    <a:gd name="connsiteX8" fmla="*/ 134097 w 490906"/>
                    <a:gd name="connsiteY8" fmla="*/ 87052 h 560502"/>
                    <a:gd name="connsiteX9" fmla="*/ 138066 w 490906"/>
                    <a:gd name="connsiteY9" fmla="*/ 94143 h 560502"/>
                    <a:gd name="connsiteX10" fmla="*/ 205891 w 490906"/>
                    <a:gd name="connsiteY10" fmla="*/ 72678 h 560502"/>
                    <a:gd name="connsiteX11" fmla="*/ 205890 w 490906"/>
                    <a:gd name="connsiteY11" fmla="*/ 62644 h 560502"/>
                    <a:gd name="connsiteX12" fmla="*/ 178836 w 490906"/>
                    <a:gd name="connsiteY12" fmla="*/ 62644 h 560502"/>
                    <a:gd name="connsiteX13" fmla="*/ 159022 w 490906"/>
                    <a:gd name="connsiteY13" fmla="*/ 42830 h 560502"/>
                    <a:gd name="connsiteX14" fmla="*/ 178836 w 490906"/>
                    <a:gd name="connsiteY14" fmla="*/ 23016 h 560502"/>
                    <a:gd name="connsiteX15" fmla="*/ 186584 w 490906"/>
                    <a:gd name="connsiteY15" fmla="*/ 23016 h 560502"/>
                    <a:gd name="connsiteX16" fmla="*/ 186331 w 490906"/>
                    <a:gd name="connsiteY16" fmla="*/ 19714 h 560502"/>
                    <a:gd name="connsiteX17" fmla="*/ 206032 w 490906"/>
                    <a:gd name="connsiteY17" fmla="*/ -100 h 560502"/>
                    <a:gd name="connsiteX18" fmla="*/ 206144 w 490906"/>
                    <a:gd name="connsiteY18" fmla="*/ -100 h 560502"/>
                    <a:gd name="connsiteX19" fmla="*/ 284766 w 490906"/>
                    <a:gd name="connsiteY19" fmla="*/ -100 h 560502"/>
                    <a:gd name="connsiteX20" fmla="*/ 304579 w 490906"/>
                    <a:gd name="connsiteY20" fmla="*/ 19603 h 560502"/>
                    <a:gd name="connsiteX21" fmla="*/ 304579 w 490906"/>
                    <a:gd name="connsiteY21" fmla="*/ 19714 h 560502"/>
                    <a:gd name="connsiteX22" fmla="*/ 304325 w 490906"/>
                    <a:gd name="connsiteY22" fmla="*/ 23016 h 560502"/>
                    <a:gd name="connsiteX23" fmla="*/ 312073 w 490906"/>
                    <a:gd name="connsiteY23" fmla="*/ 23016 h 560502"/>
                    <a:gd name="connsiteX24" fmla="*/ 331887 w 490906"/>
                    <a:gd name="connsiteY24" fmla="*/ 42830 h 560502"/>
                    <a:gd name="connsiteX25" fmla="*/ 312073 w 490906"/>
                    <a:gd name="connsiteY25" fmla="*/ 62644 h 560502"/>
                    <a:gd name="connsiteX26" fmla="*/ 285019 w 490906"/>
                    <a:gd name="connsiteY26" fmla="*/ 62644 h 560502"/>
                    <a:gd name="connsiteX27" fmla="*/ 285019 w 490906"/>
                    <a:gd name="connsiteY27" fmla="*/ 72678 h 560502"/>
                    <a:gd name="connsiteX28" fmla="*/ 350557 w 490906"/>
                    <a:gd name="connsiteY28" fmla="*/ 93000 h 560502"/>
                    <a:gd name="connsiteX29" fmla="*/ 353225 w 490906"/>
                    <a:gd name="connsiteY29" fmla="*/ 88808 h 560502"/>
                    <a:gd name="connsiteX30" fmla="*/ 381167 w 490906"/>
                    <a:gd name="connsiteY30" fmla="*/ 86522 h 560502"/>
                    <a:gd name="connsiteX31" fmla="*/ 431718 w 490906"/>
                    <a:gd name="connsiteY31" fmla="*/ 129199 h 560502"/>
                    <a:gd name="connsiteX32" fmla="*/ 434132 w 490906"/>
                    <a:gd name="connsiteY32" fmla="*/ 157142 h 560502"/>
                    <a:gd name="connsiteX33" fmla="*/ 433752 w 490906"/>
                    <a:gd name="connsiteY33" fmla="*/ 157523 h 560502"/>
                    <a:gd name="connsiteX34" fmla="*/ 490906 w 490906"/>
                    <a:gd name="connsiteY34" fmla="*/ 315018 h 56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0906" h="560502">
                      <a:moveTo>
                        <a:pt x="490906" y="315018"/>
                      </a:moveTo>
                      <a:cubicBezTo>
                        <a:pt x="490868" y="450577"/>
                        <a:pt x="380944" y="560440"/>
                        <a:pt x="245384" y="560402"/>
                      </a:cubicBezTo>
                      <a:cubicBezTo>
                        <a:pt x="109824" y="560364"/>
                        <a:pt x="-37" y="450440"/>
                        <a:pt x="0" y="314881"/>
                      </a:cubicBezTo>
                      <a:cubicBezTo>
                        <a:pt x="16" y="257751"/>
                        <a:pt x="19960" y="202415"/>
                        <a:pt x="56394" y="158411"/>
                      </a:cubicBezTo>
                      <a:cubicBezTo>
                        <a:pt x="55372" y="157623"/>
                        <a:pt x="54435" y="156729"/>
                        <a:pt x="53600" y="155744"/>
                      </a:cubicBezTo>
                      <a:cubicBezTo>
                        <a:pt x="46586" y="147398"/>
                        <a:pt x="47665" y="134945"/>
                        <a:pt x="56012" y="127931"/>
                      </a:cubicBezTo>
                      <a:cubicBezTo>
                        <a:pt x="56013" y="127930"/>
                        <a:pt x="56014" y="127929"/>
                        <a:pt x="56015" y="127928"/>
                      </a:cubicBezTo>
                      <a:lnTo>
                        <a:pt x="106566" y="85252"/>
                      </a:lnTo>
                      <a:cubicBezTo>
                        <a:pt x="114666" y="78147"/>
                        <a:pt x="126991" y="78953"/>
                        <a:pt x="134097" y="87052"/>
                      </a:cubicBezTo>
                      <a:cubicBezTo>
                        <a:pt x="135903" y="89111"/>
                        <a:pt x="137255" y="91527"/>
                        <a:pt x="138066" y="94143"/>
                      </a:cubicBezTo>
                      <a:cubicBezTo>
                        <a:pt x="159506" y="83719"/>
                        <a:pt x="182356" y="76488"/>
                        <a:pt x="205891" y="72678"/>
                      </a:cubicBezTo>
                      <a:lnTo>
                        <a:pt x="205890" y="62644"/>
                      </a:lnTo>
                      <a:lnTo>
                        <a:pt x="178836" y="62644"/>
                      </a:lnTo>
                      <a:cubicBezTo>
                        <a:pt x="167893" y="62644"/>
                        <a:pt x="159022" y="53773"/>
                        <a:pt x="159022" y="42830"/>
                      </a:cubicBezTo>
                      <a:cubicBezTo>
                        <a:pt x="159022" y="31887"/>
                        <a:pt x="167893" y="23016"/>
                        <a:pt x="178836" y="23016"/>
                      </a:cubicBezTo>
                      <a:lnTo>
                        <a:pt x="186584" y="23016"/>
                      </a:lnTo>
                      <a:cubicBezTo>
                        <a:pt x="186432" y="21922"/>
                        <a:pt x="186347" y="20819"/>
                        <a:pt x="186331" y="19714"/>
                      </a:cubicBezTo>
                      <a:cubicBezTo>
                        <a:pt x="186300" y="8802"/>
                        <a:pt x="195120" y="-69"/>
                        <a:pt x="206032" y="-100"/>
                      </a:cubicBezTo>
                      <a:cubicBezTo>
                        <a:pt x="206069" y="-100"/>
                        <a:pt x="206107" y="-100"/>
                        <a:pt x="206144" y="-100"/>
                      </a:cubicBezTo>
                      <a:lnTo>
                        <a:pt x="284766" y="-100"/>
                      </a:lnTo>
                      <a:cubicBezTo>
                        <a:pt x="295678" y="-131"/>
                        <a:pt x="304549" y="8691"/>
                        <a:pt x="304579" y="19603"/>
                      </a:cubicBezTo>
                      <a:cubicBezTo>
                        <a:pt x="304579" y="19640"/>
                        <a:pt x="304579" y="19677"/>
                        <a:pt x="304579" y="19714"/>
                      </a:cubicBezTo>
                      <a:cubicBezTo>
                        <a:pt x="304563" y="20819"/>
                        <a:pt x="304477" y="21922"/>
                        <a:pt x="304325" y="23016"/>
                      </a:cubicBezTo>
                      <a:lnTo>
                        <a:pt x="312073" y="23016"/>
                      </a:lnTo>
                      <a:cubicBezTo>
                        <a:pt x="323016" y="23016"/>
                        <a:pt x="331887" y="31887"/>
                        <a:pt x="331887" y="42830"/>
                      </a:cubicBezTo>
                      <a:cubicBezTo>
                        <a:pt x="331887" y="53773"/>
                        <a:pt x="323016" y="62644"/>
                        <a:pt x="312073" y="62644"/>
                      </a:cubicBezTo>
                      <a:lnTo>
                        <a:pt x="285019" y="62644"/>
                      </a:lnTo>
                      <a:lnTo>
                        <a:pt x="285019" y="72678"/>
                      </a:lnTo>
                      <a:cubicBezTo>
                        <a:pt x="307717" y="76317"/>
                        <a:pt x="329783" y="83160"/>
                        <a:pt x="350557" y="93000"/>
                      </a:cubicBezTo>
                      <a:cubicBezTo>
                        <a:pt x="351202" y="91461"/>
                        <a:pt x="352104" y="90044"/>
                        <a:pt x="353225" y="88808"/>
                      </a:cubicBezTo>
                      <a:cubicBezTo>
                        <a:pt x="360325" y="80491"/>
                        <a:pt x="372809" y="79470"/>
                        <a:pt x="381167" y="86522"/>
                      </a:cubicBezTo>
                      <a:lnTo>
                        <a:pt x="431718" y="129199"/>
                      </a:lnTo>
                      <a:cubicBezTo>
                        <a:pt x="440075" y="136262"/>
                        <a:pt x="441153" y="148750"/>
                        <a:pt x="434132" y="157142"/>
                      </a:cubicBezTo>
                      <a:lnTo>
                        <a:pt x="433752" y="157523"/>
                      </a:lnTo>
                      <a:cubicBezTo>
                        <a:pt x="470753" y="201654"/>
                        <a:pt x="490992" y="257427"/>
                        <a:pt x="490906" y="315018"/>
                      </a:cubicBezTo>
                      <a:close/>
                    </a:path>
                  </a:pathLst>
                </a:custGeom>
                <a:solidFill>
                  <a:schemeClr val="accent1"/>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29" name="Vrije vorm 928">
                  <a:extLst>
                    <a:ext uri="{FF2B5EF4-FFF2-40B4-BE49-F238E27FC236}">
                      <a16:creationId xmlns:a16="http://schemas.microsoft.com/office/drawing/2014/main" id="{66AFA1C2-B06A-30EA-2885-164894A9F2E8}"/>
                    </a:ext>
                  </a:extLst>
                </p:cNvPr>
                <p:cNvSpPr/>
                <p:nvPr/>
              </p:nvSpPr>
              <p:spPr>
                <a:xfrm>
                  <a:off x="8620691" y="2075773"/>
                  <a:ext cx="436793" cy="436793"/>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30" name="Vrije vorm 929">
                  <a:extLst>
                    <a:ext uri="{FF2B5EF4-FFF2-40B4-BE49-F238E27FC236}">
                      <a16:creationId xmlns:a16="http://schemas.microsoft.com/office/drawing/2014/main" id="{8EFF7601-08AF-73B2-9CE4-2A39A3AD418D}"/>
                    </a:ext>
                  </a:extLst>
                </p:cNvPr>
                <p:cNvSpPr/>
                <p:nvPr/>
              </p:nvSpPr>
              <p:spPr>
                <a:xfrm>
                  <a:off x="8652139" y="2107220"/>
                  <a:ext cx="373897" cy="373897"/>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1">
                    <a:lumMod val="20000"/>
                    <a:lumOff val="80000"/>
                  </a:scheme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31" name="Vrije vorm 930">
                  <a:extLst>
                    <a:ext uri="{FF2B5EF4-FFF2-40B4-BE49-F238E27FC236}">
                      <a16:creationId xmlns:a16="http://schemas.microsoft.com/office/drawing/2014/main" id="{F61FE319-814C-A1FE-ADB8-0CE8958623B7}"/>
                    </a:ext>
                  </a:extLst>
                </p:cNvPr>
                <p:cNvSpPr/>
                <p:nvPr/>
              </p:nvSpPr>
              <p:spPr>
                <a:xfrm>
                  <a:off x="8677518" y="2132599"/>
                  <a:ext cx="323140" cy="323140"/>
                </a:xfrm>
                <a:custGeom>
                  <a:avLst/>
                  <a:gdLst>
                    <a:gd name="connsiteX0" fmla="*/ 323183 w 323182"/>
                    <a:gd name="connsiteY0" fmla="*/ 161591 h 323182"/>
                    <a:gd name="connsiteX1" fmla="*/ 161591 w 323182"/>
                    <a:gd name="connsiteY1" fmla="*/ 323183 h 323182"/>
                    <a:gd name="connsiteX2" fmla="*/ 0 w 323182"/>
                    <a:gd name="connsiteY2" fmla="*/ 161591 h 323182"/>
                    <a:gd name="connsiteX3" fmla="*/ 161591 w 323182"/>
                    <a:gd name="connsiteY3" fmla="*/ 0 h 323182"/>
                    <a:gd name="connsiteX4" fmla="*/ 323183 w 323182"/>
                    <a:gd name="connsiteY4" fmla="*/ 161591 h 32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82" h="323182">
                      <a:moveTo>
                        <a:pt x="323183" y="161591"/>
                      </a:moveTo>
                      <a:cubicBezTo>
                        <a:pt x="323183" y="250836"/>
                        <a:pt x="250836" y="323183"/>
                        <a:pt x="161591" y="323183"/>
                      </a:cubicBezTo>
                      <a:cubicBezTo>
                        <a:pt x="72347" y="323183"/>
                        <a:pt x="0" y="250836"/>
                        <a:pt x="0" y="161591"/>
                      </a:cubicBezTo>
                      <a:cubicBezTo>
                        <a:pt x="0" y="72347"/>
                        <a:pt x="72347" y="0"/>
                        <a:pt x="161591" y="0"/>
                      </a:cubicBezTo>
                      <a:cubicBezTo>
                        <a:pt x="250836" y="0"/>
                        <a:pt x="323183" y="72347"/>
                        <a:pt x="323183" y="161591"/>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32" name="Vrije vorm 931">
                  <a:extLst>
                    <a:ext uri="{FF2B5EF4-FFF2-40B4-BE49-F238E27FC236}">
                      <a16:creationId xmlns:a16="http://schemas.microsoft.com/office/drawing/2014/main" id="{E7ADE2B7-5878-ECF2-2E96-2E1D09384DB2}"/>
                    </a:ext>
                  </a:extLst>
                </p:cNvPr>
                <p:cNvSpPr/>
                <p:nvPr/>
              </p:nvSpPr>
              <p:spPr>
                <a:xfrm>
                  <a:off x="8748984" y="2214241"/>
                  <a:ext cx="130640" cy="139152"/>
                </a:xfrm>
                <a:custGeom>
                  <a:avLst/>
                  <a:gdLst>
                    <a:gd name="connsiteX0" fmla="*/ 117478 w 130657"/>
                    <a:gd name="connsiteY0" fmla="*/ 9131 h 139170"/>
                    <a:gd name="connsiteX1" fmla="*/ 64076 w 130657"/>
                    <a:gd name="connsiteY1" fmla="*/ 12986 h 139170"/>
                    <a:gd name="connsiteX2" fmla="*/ 64004 w 130657"/>
                    <a:gd name="connsiteY2" fmla="*/ 13068 h 139170"/>
                    <a:gd name="connsiteX3" fmla="*/ 36571 w 130657"/>
                    <a:gd name="connsiteY3" fmla="*/ 44694 h 139170"/>
                    <a:gd name="connsiteX4" fmla="*/ 36444 w 130657"/>
                    <a:gd name="connsiteY4" fmla="*/ 44948 h 139170"/>
                    <a:gd name="connsiteX5" fmla="*/ 9263 w 130657"/>
                    <a:gd name="connsiteY5" fmla="*/ 76320 h 139170"/>
                    <a:gd name="connsiteX6" fmla="*/ 13083 w 130657"/>
                    <a:gd name="connsiteY6" fmla="*/ 129802 h 139170"/>
                    <a:gd name="connsiteX7" fmla="*/ 37841 w 130657"/>
                    <a:gd name="connsiteY7" fmla="*/ 139065 h 139170"/>
                    <a:gd name="connsiteX8" fmla="*/ 40762 w 130657"/>
                    <a:gd name="connsiteY8" fmla="*/ 138938 h 139170"/>
                    <a:gd name="connsiteX9" fmla="*/ 66673 w 130657"/>
                    <a:gd name="connsiteY9" fmla="*/ 125982 h 139170"/>
                    <a:gd name="connsiteX10" fmla="*/ 93981 w 130657"/>
                    <a:gd name="connsiteY10" fmla="*/ 94356 h 139170"/>
                    <a:gd name="connsiteX11" fmla="*/ 121414 w 130657"/>
                    <a:gd name="connsiteY11" fmla="*/ 62730 h 139170"/>
                    <a:gd name="connsiteX12" fmla="*/ 117508 w 130657"/>
                    <a:gd name="connsiteY12" fmla="*/ 9157 h 139170"/>
                    <a:gd name="connsiteX13" fmla="*/ 117478 w 130657"/>
                    <a:gd name="connsiteY13" fmla="*/ 9131 h 139170"/>
                    <a:gd name="connsiteX14" fmla="*/ 60448 w 130657"/>
                    <a:gd name="connsiteY14" fmla="*/ 120521 h 139170"/>
                    <a:gd name="connsiteX15" fmla="*/ 18535 w 130657"/>
                    <a:gd name="connsiteY15" fmla="*/ 123569 h 139170"/>
                    <a:gd name="connsiteX16" fmla="*/ 15487 w 130657"/>
                    <a:gd name="connsiteY16" fmla="*/ 81782 h 139170"/>
                    <a:gd name="connsiteX17" fmla="*/ 40255 w 130657"/>
                    <a:gd name="connsiteY17" fmla="*/ 53204 h 139170"/>
                    <a:gd name="connsiteX18" fmla="*/ 85089 w 130657"/>
                    <a:gd name="connsiteY18" fmla="*/ 92070 h 139170"/>
                    <a:gd name="connsiteX19" fmla="*/ 115064 w 130657"/>
                    <a:gd name="connsiteY19" fmla="*/ 57269 h 139170"/>
                    <a:gd name="connsiteX20" fmla="*/ 90425 w 130657"/>
                    <a:gd name="connsiteY20" fmla="*/ 85719 h 139170"/>
                    <a:gd name="connsiteX21" fmla="*/ 45589 w 130657"/>
                    <a:gd name="connsiteY21" fmla="*/ 46981 h 139170"/>
                    <a:gd name="connsiteX22" fmla="*/ 70229 w 130657"/>
                    <a:gd name="connsiteY22" fmla="*/ 18530 h 139170"/>
                    <a:gd name="connsiteX23" fmla="*/ 92710 w 130657"/>
                    <a:gd name="connsiteY23" fmla="*/ 8242 h 139170"/>
                    <a:gd name="connsiteX24" fmla="*/ 112143 w 130657"/>
                    <a:gd name="connsiteY24" fmla="*/ 15482 h 139170"/>
                    <a:gd name="connsiteX25" fmla="*/ 115233 w 130657"/>
                    <a:gd name="connsiteY25" fmla="*/ 57075 h 139170"/>
                    <a:gd name="connsiteX26" fmla="*/ 115064 w 130657"/>
                    <a:gd name="connsiteY26" fmla="*/ 57269 h 13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657" h="139170">
                      <a:moveTo>
                        <a:pt x="117478" y="9131"/>
                      </a:moveTo>
                      <a:cubicBezTo>
                        <a:pt x="101666" y="-4551"/>
                        <a:pt x="77757" y="-2825"/>
                        <a:pt x="64076" y="12986"/>
                      </a:cubicBezTo>
                      <a:cubicBezTo>
                        <a:pt x="64052" y="13013"/>
                        <a:pt x="64028" y="13041"/>
                        <a:pt x="64004" y="13068"/>
                      </a:cubicBezTo>
                      <a:lnTo>
                        <a:pt x="36571" y="44694"/>
                      </a:lnTo>
                      <a:cubicBezTo>
                        <a:pt x="36571" y="44821"/>
                        <a:pt x="36444" y="44821"/>
                        <a:pt x="36444" y="44948"/>
                      </a:cubicBezTo>
                      <a:lnTo>
                        <a:pt x="9263" y="76320"/>
                      </a:lnTo>
                      <a:cubicBezTo>
                        <a:pt x="-4450" y="92144"/>
                        <a:pt x="-2740" y="116088"/>
                        <a:pt x="13083" y="129802"/>
                      </a:cubicBezTo>
                      <a:cubicBezTo>
                        <a:pt x="19958" y="135760"/>
                        <a:pt x="28745" y="139047"/>
                        <a:pt x="37841" y="139065"/>
                      </a:cubicBezTo>
                      <a:cubicBezTo>
                        <a:pt x="38816" y="139086"/>
                        <a:pt x="39792" y="139043"/>
                        <a:pt x="40762" y="138938"/>
                      </a:cubicBezTo>
                      <a:cubicBezTo>
                        <a:pt x="50789" y="138275"/>
                        <a:pt x="60127" y="133606"/>
                        <a:pt x="66673" y="125982"/>
                      </a:cubicBezTo>
                      <a:lnTo>
                        <a:pt x="93981" y="94356"/>
                      </a:lnTo>
                      <a:lnTo>
                        <a:pt x="121414" y="62730"/>
                      </a:lnTo>
                      <a:cubicBezTo>
                        <a:pt x="135129" y="46858"/>
                        <a:pt x="133380" y="22872"/>
                        <a:pt x="117508" y="9157"/>
                      </a:cubicBezTo>
                      <a:cubicBezTo>
                        <a:pt x="117498" y="9148"/>
                        <a:pt x="117488" y="9140"/>
                        <a:pt x="117478" y="9131"/>
                      </a:cubicBezTo>
                      <a:close/>
                      <a:moveTo>
                        <a:pt x="60448" y="120521"/>
                      </a:moveTo>
                      <a:cubicBezTo>
                        <a:pt x="49688" y="132881"/>
                        <a:pt x="30970" y="134243"/>
                        <a:pt x="18535" y="123569"/>
                      </a:cubicBezTo>
                      <a:cubicBezTo>
                        <a:pt x="6183" y="112857"/>
                        <a:pt x="4821" y="94173"/>
                        <a:pt x="15487" y="81782"/>
                      </a:cubicBezTo>
                      <a:lnTo>
                        <a:pt x="40255" y="53204"/>
                      </a:lnTo>
                      <a:lnTo>
                        <a:pt x="85089" y="92070"/>
                      </a:lnTo>
                      <a:close/>
                      <a:moveTo>
                        <a:pt x="115064" y="57269"/>
                      </a:moveTo>
                      <a:lnTo>
                        <a:pt x="90425" y="85719"/>
                      </a:lnTo>
                      <a:lnTo>
                        <a:pt x="45589" y="46981"/>
                      </a:lnTo>
                      <a:lnTo>
                        <a:pt x="70229" y="18530"/>
                      </a:lnTo>
                      <a:cubicBezTo>
                        <a:pt x="75837" y="11952"/>
                        <a:pt x="84065" y="8186"/>
                        <a:pt x="92710" y="8242"/>
                      </a:cubicBezTo>
                      <a:cubicBezTo>
                        <a:pt x="99846" y="8249"/>
                        <a:pt x="106742" y="10818"/>
                        <a:pt x="112143" y="15482"/>
                      </a:cubicBezTo>
                      <a:cubicBezTo>
                        <a:pt x="124482" y="26114"/>
                        <a:pt x="125865" y="44737"/>
                        <a:pt x="115233" y="57075"/>
                      </a:cubicBezTo>
                      <a:cubicBezTo>
                        <a:pt x="115177" y="57140"/>
                        <a:pt x="115121" y="57204"/>
                        <a:pt x="115064" y="57269"/>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33" name="Vrije vorm 932">
                  <a:extLst>
                    <a:ext uri="{FF2B5EF4-FFF2-40B4-BE49-F238E27FC236}">
                      <a16:creationId xmlns:a16="http://schemas.microsoft.com/office/drawing/2014/main" id="{1D0728FB-FDB0-11EF-0C19-90F8646901FC}"/>
                    </a:ext>
                  </a:extLst>
                </p:cNvPr>
                <p:cNvSpPr/>
                <p:nvPr/>
              </p:nvSpPr>
              <p:spPr>
                <a:xfrm>
                  <a:off x="8803971" y="2258758"/>
                  <a:ext cx="136793" cy="136792"/>
                </a:xfrm>
                <a:custGeom>
                  <a:avLst/>
                  <a:gdLst>
                    <a:gd name="connsiteX0" fmla="*/ 136811 w 136811"/>
                    <a:gd name="connsiteY0" fmla="*/ 68405 h 136810"/>
                    <a:gd name="connsiteX1" fmla="*/ 68405 w 136811"/>
                    <a:gd name="connsiteY1" fmla="*/ 136811 h 136810"/>
                    <a:gd name="connsiteX2" fmla="*/ 0 w 136811"/>
                    <a:gd name="connsiteY2" fmla="*/ 68405 h 136810"/>
                    <a:gd name="connsiteX3" fmla="*/ 68405 w 136811"/>
                    <a:gd name="connsiteY3" fmla="*/ 0 h 136810"/>
                    <a:gd name="connsiteX4" fmla="*/ 136811 w 136811"/>
                    <a:gd name="connsiteY4" fmla="*/ 68405 h 136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811" h="136810">
                      <a:moveTo>
                        <a:pt x="136811" y="68405"/>
                      </a:moveTo>
                      <a:cubicBezTo>
                        <a:pt x="136811" y="106185"/>
                        <a:pt x="106185" y="136811"/>
                        <a:pt x="68405" y="136811"/>
                      </a:cubicBezTo>
                      <a:cubicBezTo>
                        <a:pt x="30626" y="136811"/>
                        <a:pt x="0" y="106185"/>
                        <a:pt x="0" y="68405"/>
                      </a:cubicBezTo>
                      <a:cubicBezTo>
                        <a:pt x="0" y="30626"/>
                        <a:pt x="30626" y="0"/>
                        <a:pt x="68405" y="0"/>
                      </a:cubicBezTo>
                      <a:cubicBezTo>
                        <a:pt x="106184" y="0"/>
                        <a:pt x="136811" y="30626"/>
                        <a:pt x="136811" y="68405"/>
                      </a:cubicBezTo>
                      <a:close/>
                    </a:path>
                  </a:pathLst>
                </a:custGeom>
                <a:solidFill>
                  <a:srgbClr val="82CCD5"/>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34" name="Vrije vorm 933">
                  <a:extLst>
                    <a:ext uri="{FF2B5EF4-FFF2-40B4-BE49-F238E27FC236}">
                      <a16:creationId xmlns:a16="http://schemas.microsoft.com/office/drawing/2014/main" id="{C8C9B2CF-0F44-F70E-B02A-06FD5529D044}"/>
                    </a:ext>
                  </a:extLst>
                </p:cNvPr>
                <p:cNvSpPr/>
                <p:nvPr/>
              </p:nvSpPr>
              <p:spPr>
                <a:xfrm>
                  <a:off x="8856845" y="2292334"/>
                  <a:ext cx="58836" cy="67587"/>
                </a:xfrm>
                <a:custGeom>
                  <a:avLst/>
                  <a:gdLst>
                    <a:gd name="connsiteX0" fmla="*/ 0 w 58844"/>
                    <a:gd name="connsiteY0" fmla="*/ 0 h 67596"/>
                    <a:gd name="connsiteX1" fmla="*/ 571 w 58844"/>
                    <a:gd name="connsiteY1" fmla="*/ 67596 h 67596"/>
                    <a:gd name="connsiteX2" fmla="*/ 58845 w 58844"/>
                    <a:gd name="connsiteY2" fmla="*/ 33303 h 67596"/>
                    <a:gd name="connsiteX3" fmla="*/ 0 w 58844"/>
                    <a:gd name="connsiteY3" fmla="*/ 0 h 67596"/>
                  </a:gdLst>
                  <a:ahLst/>
                  <a:cxnLst>
                    <a:cxn ang="0">
                      <a:pos x="connsiteX0" y="connsiteY0"/>
                    </a:cxn>
                    <a:cxn ang="0">
                      <a:pos x="connsiteX1" y="connsiteY1"/>
                    </a:cxn>
                    <a:cxn ang="0">
                      <a:pos x="connsiteX2" y="connsiteY2"/>
                    </a:cxn>
                    <a:cxn ang="0">
                      <a:pos x="connsiteX3" y="connsiteY3"/>
                    </a:cxn>
                  </a:cxnLst>
                  <a:rect l="l" t="t" r="r" b="b"/>
                  <a:pathLst>
                    <a:path w="58844" h="67596">
                      <a:moveTo>
                        <a:pt x="0" y="0"/>
                      </a:moveTo>
                      <a:lnTo>
                        <a:pt x="571" y="67596"/>
                      </a:lnTo>
                      <a:lnTo>
                        <a:pt x="58845" y="33303"/>
                      </a:lnTo>
                      <a:lnTo>
                        <a:pt x="0" y="0"/>
                      </a:ln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sp>
            <p:nvSpPr>
              <p:cNvPr id="935" name="Tekstvak 934">
                <a:extLst>
                  <a:ext uri="{FF2B5EF4-FFF2-40B4-BE49-F238E27FC236}">
                    <a16:creationId xmlns:a16="http://schemas.microsoft.com/office/drawing/2014/main" id="{D60497DB-85AC-F241-FE87-B2F16FEBD4CD}"/>
                  </a:ext>
                </a:extLst>
              </p:cNvPr>
              <p:cNvSpPr txBox="1"/>
              <p:nvPr/>
            </p:nvSpPr>
            <p:spPr>
              <a:xfrm>
                <a:off x="9147076" y="4325907"/>
                <a:ext cx="1273739" cy="207749"/>
              </a:xfrm>
              <a:prstGeom prst="rect">
                <a:avLst/>
              </a:prstGeom>
              <a:noFill/>
            </p:spPr>
            <p:txBody>
              <a:bodyPr wrap="square" lIns="0" tIns="0" rIns="0" bIns="0" rtlCol="0">
                <a:spAutoFit/>
              </a:bodyPr>
              <a:lstStyle/>
              <a:p>
                <a:r>
                  <a:rPr lang="nl-NL" sz="1350">
                    <a:solidFill>
                      <a:schemeClr val="tx2"/>
                    </a:solidFill>
                  </a:rPr>
                  <a:t>Medicatiegebruik</a:t>
                </a:r>
              </a:p>
            </p:txBody>
          </p:sp>
        </p:grpSp>
      </p:grpSp>
      <p:grpSp>
        <p:nvGrpSpPr>
          <p:cNvPr id="994" name="Groep 993">
            <a:extLst>
              <a:ext uri="{FF2B5EF4-FFF2-40B4-BE49-F238E27FC236}">
                <a16:creationId xmlns:a16="http://schemas.microsoft.com/office/drawing/2014/main" id="{E9A6F02F-797C-2812-A267-A4950711F475}"/>
              </a:ext>
            </a:extLst>
          </p:cNvPr>
          <p:cNvGrpSpPr/>
          <p:nvPr/>
        </p:nvGrpSpPr>
        <p:grpSpPr>
          <a:xfrm>
            <a:off x="7151624" y="2951424"/>
            <a:ext cx="835412" cy="3130721"/>
            <a:chOff x="7532810" y="3022620"/>
            <a:chExt cx="835521" cy="3131129"/>
          </a:xfrm>
        </p:grpSpPr>
        <p:sp>
          <p:nvSpPr>
            <p:cNvPr id="780" name="Vrije vorm 779">
              <a:extLst>
                <a:ext uri="{FF2B5EF4-FFF2-40B4-BE49-F238E27FC236}">
                  <a16:creationId xmlns:a16="http://schemas.microsoft.com/office/drawing/2014/main" id="{0E506019-B1F7-851B-5457-62DC0AB694A0}"/>
                </a:ext>
              </a:extLst>
            </p:cNvPr>
            <p:cNvSpPr/>
            <p:nvPr/>
          </p:nvSpPr>
          <p:spPr>
            <a:xfrm>
              <a:off x="7586849" y="3618372"/>
              <a:ext cx="172478" cy="531248"/>
            </a:xfrm>
            <a:custGeom>
              <a:avLst/>
              <a:gdLst>
                <a:gd name="connsiteX0" fmla="*/ 45202 w 172478"/>
                <a:gd name="connsiteY0" fmla="*/ 121704 h 531248"/>
                <a:gd name="connsiteX1" fmla="*/ 2416 w 172478"/>
                <a:gd name="connsiteY1" fmla="*/ 531148 h 531248"/>
                <a:gd name="connsiteX2" fmla="*/ 119452 w 172478"/>
                <a:gd name="connsiteY2" fmla="*/ 527010 h 531248"/>
                <a:gd name="connsiteX3" fmla="*/ 168349 w 172478"/>
                <a:gd name="connsiteY3" fmla="*/ 155781 h 531248"/>
                <a:gd name="connsiteX4" fmla="*/ 121971 w 172478"/>
                <a:gd name="connsiteY4" fmla="*/ 1893 h 531248"/>
                <a:gd name="connsiteX5" fmla="*/ 45202 w 172478"/>
                <a:gd name="connsiteY5" fmla="*/ 121704 h 53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478" h="531248">
                  <a:moveTo>
                    <a:pt x="45202" y="121704"/>
                  </a:moveTo>
                  <a:cubicBezTo>
                    <a:pt x="26013" y="216644"/>
                    <a:pt x="-9581" y="455725"/>
                    <a:pt x="2416" y="531148"/>
                  </a:cubicBezTo>
                  <a:lnTo>
                    <a:pt x="119452" y="527010"/>
                  </a:lnTo>
                  <a:cubicBezTo>
                    <a:pt x="119183" y="448527"/>
                    <a:pt x="150112" y="242074"/>
                    <a:pt x="168349" y="155781"/>
                  </a:cubicBezTo>
                  <a:cubicBezTo>
                    <a:pt x="176974" y="115007"/>
                    <a:pt x="176570" y="14749"/>
                    <a:pt x="121971" y="1893"/>
                  </a:cubicBezTo>
                  <a:cubicBezTo>
                    <a:pt x="60312" y="-12625"/>
                    <a:pt x="58754" y="54685"/>
                    <a:pt x="45202" y="121704"/>
                  </a:cubicBezTo>
                  <a:close/>
                </a:path>
              </a:pathLst>
            </a:custGeom>
            <a:solidFill>
              <a:srgbClr val="D3A77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81" name="Vrije vorm 780">
              <a:extLst>
                <a:ext uri="{FF2B5EF4-FFF2-40B4-BE49-F238E27FC236}">
                  <a16:creationId xmlns:a16="http://schemas.microsoft.com/office/drawing/2014/main" id="{6B7D7832-EB1A-5C8A-D09E-DC066E927758}"/>
                </a:ext>
              </a:extLst>
            </p:cNvPr>
            <p:cNvSpPr/>
            <p:nvPr/>
          </p:nvSpPr>
          <p:spPr>
            <a:xfrm>
              <a:off x="7720557" y="3022620"/>
              <a:ext cx="404863" cy="543436"/>
            </a:xfrm>
            <a:custGeom>
              <a:avLst/>
              <a:gdLst>
                <a:gd name="connsiteX0" fmla="*/ 384765 w 404863"/>
                <a:gd name="connsiteY0" fmla="*/ 157546 h 543436"/>
                <a:gd name="connsiteX1" fmla="*/ 258709 w 404863"/>
                <a:gd name="connsiteY1" fmla="*/ 12128 h 543436"/>
                <a:gd name="connsiteX2" fmla="*/ 80791 w 404863"/>
                <a:gd name="connsiteY2" fmla="*/ 48054 h 543436"/>
                <a:gd name="connsiteX3" fmla="*/ 2453 w 404863"/>
                <a:gd name="connsiteY3" fmla="*/ 128075 h 543436"/>
                <a:gd name="connsiteX4" fmla="*/ 8426 w 404863"/>
                <a:gd name="connsiteY4" fmla="*/ 275470 h 543436"/>
                <a:gd name="connsiteX5" fmla="*/ 79772 w 404863"/>
                <a:gd name="connsiteY5" fmla="*/ 535267 h 543436"/>
                <a:gd name="connsiteX6" fmla="*/ 192211 w 404863"/>
                <a:gd name="connsiteY6" fmla="*/ 505679 h 543436"/>
                <a:gd name="connsiteX7" fmla="*/ 239779 w 404863"/>
                <a:gd name="connsiteY7" fmla="*/ 471940 h 543436"/>
                <a:gd name="connsiteX8" fmla="*/ 404864 w 404863"/>
                <a:gd name="connsiteY8" fmla="*/ 526638 h 543436"/>
                <a:gd name="connsiteX9" fmla="*/ 354788 w 404863"/>
                <a:gd name="connsiteY9" fmla="*/ 381583 h 543436"/>
                <a:gd name="connsiteX10" fmla="*/ 384765 w 404863"/>
                <a:gd name="connsiteY10" fmla="*/ 157546 h 54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63" h="543436">
                  <a:moveTo>
                    <a:pt x="384765" y="157546"/>
                  </a:moveTo>
                  <a:cubicBezTo>
                    <a:pt x="366003" y="104725"/>
                    <a:pt x="350148" y="53563"/>
                    <a:pt x="258709" y="12128"/>
                  </a:cubicBezTo>
                  <a:cubicBezTo>
                    <a:pt x="211242" y="-9381"/>
                    <a:pt x="106954" y="-5512"/>
                    <a:pt x="80791" y="48054"/>
                  </a:cubicBezTo>
                  <a:cubicBezTo>
                    <a:pt x="31440" y="63411"/>
                    <a:pt x="11644" y="82832"/>
                    <a:pt x="2453" y="128075"/>
                  </a:cubicBezTo>
                  <a:cubicBezTo>
                    <a:pt x="-7256" y="175876"/>
                    <a:pt x="15471" y="205091"/>
                    <a:pt x="8426" y="275470"/>
                  </a:cubicBezTo>
                  <a:cubicBezTo>
                    <a:pt x="-237" y="361999"/>
                    <a:pt x="39816" y="518900"/>
                    <a:pt x="79772" y="535267"/>
                  </a:cubicBezTo>
                  <a:cubicBezTo>
                    <a:pt x="148325" y="563347"/>
                    <a:pt x="167749" y="501751"/>
                    <a:pt x="192211" y="505679"/>
                  </a:cubicBezTo>
                  <a:cubicBezTo>
                    <a:pt x="192211" y="505679"/>
                    <a:pt x="220463" y="450921"/>
                    <a:pt x="239779" y="471940"/>
                  </a:cubicBezTo>
                  <a:cubicBezTo>
                    <a:pt x="285076" y="521215"/>
                    <a:pt x="373286" y="569821"/>
                    <a:pt x="404864" y="526638"/>
                  </a:cubicBezTo>
                  <a:cubicBezTo>
                    <a:pt x="374201" y="484299"/>
                    <a:pt x="356776" y="433821"/>
                    <a:pt x="354788" y="381583"/>
                  </a:cubicBezTo>
                  <a:cubicBezTo>
                    <a:pt x="352066" y="311007"/>
                    <a:pt x="417152" y="248726"/>
                    <a:pt x="384765" y="157546"/>
                  </a:cubicBezTo>
                  <a:close/>
                </a:path>
              </a:pathLst>
            </a:custGeom>
            <a:solidFill>
              <a:srgbClr val="203B50"/>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82" name="Vrije vorm 781">
              <a:extLst>
                <a:ext uri="{FF2B5EF4-FFF2-40B4-BE49-F238E27FC236}">
                  <a16:creationId xmlns:a16="http://schemas.microsoft.com/office/drawing/2014/main" id="{AB87AB73-5A2F-3A6C-9B2A-07A0B757A424}"/>
                </a:ext>
              </a:extLst>
            </p:cNvPr>
            <p:cNvSpPr/>
            <p:nvPr/>
          </p:nvSpPr>
          <p:spPr>
            <a:xfrm>
              <a:off x="7794870" y="4135096"/>
              <a:ext cx="378033" cy="2013409"/>
            </a:xfrm>
            <a:custGeom>
              <a:avLst/>
              <a:gdLst>
                <a:gd name="connsiteX0" fmla="*/ 378034 w 378033"/>
                <a:gd name="connsiteY0" fmla="*/ 387903 h 2013409"/>
                <a:gd name="connsiteX1" fmla="*/ 303206 w 378033"/>
                <a:gd name="connsiteY1" fmla="*/ 1959714 h 2013409"/>
                <a:gd name="connsiteX2" fmla="*/ 268088 w 378033"/>
                <a:gd name="connsiteY2" fmla="*/ 1999520 h 2013409"/>
                <a:gd name="connsiteX3" fmla="*/ 148199 w 378033"/>
                <a:gd name="connsiteY3" fmla="*/ 2013309 h 2013409"/>
                <a:gd name="connsiteX4" fmla="*/ 178858 w 378033"/>
                <a:gd name="connsiteY4" fmla="*/ 1977209 h 2013409"/>
                <a:gd name="connsiteX5" fmla="*/ 193105 w 378033"/>
                <a:gd name="connsiteY5" fmla="*/ 1962679 h 2013409"/>
                <a:gd name="connsiteX6" fmla="*/ 219324 w 378033"/>
                <a:gd name="connsiteY6" fmla="*/ 1928891 h 2013409"/>
                <a:gd name="connsiteX7" fmla="*/ 73560 w 378033"/>
                <a:gd name="connsiteY7" fmla="*/ 483330 h 2013409"/>
                <a:gd name="connsiteX8" fmla="*/ 0 w 378033"/>
                <a:gd name="connsiteY8" fmla="*/ -100 h 2013409"/>
                <a:gd name="connsiteX9" fmla="*/ 277945 w 378033"/>
                <a:gd name="connsiteY9" fmla="*/ -100 h 2013409"/>
                <a:gd name="connsiteX10" fmla="*/ 378034 w 378033"/>
                <a:gd name="connsiteY10" fmla="*/ 387903 h 201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033" h="2013409">
                  <a:moveTo>
                    <a:pt x="378034" y="387903"/>
                  </a:moveTo>
                  <a:cubicBezTo>
                    <a:pt x="357763" y="910087"/>
                    <a:pt x="316859" y="1458345"/>
                    <a:pt x="303206" y="1959714"/>
                  </a:cubicBezTo>
                  <a:lnTo>
                    <a:pt x="268088" y="1999520"/>
                  </a:lnTo>
                  <a:lnTo>
                    <a:pt x="148199" y="2013309"/>
                  </a:lnTo>
                  <a:cubicBezTo>
                    <a:pt x="148199" y="1992322"/>
                    <a:pt x="159640" y="1993509"/>
                    <a:pt x="178858" y="1977209"/>
                  </a:cubicBezTo>
                  <a:cubicBezTo>
                    <a:pt x="180590" y="1975737"/>
                    <a:pt x="186402" y="1969913"/>
                    <a:pt x="193105" y="1962679"/>
                  </a:cubicBezTo>
                  <a:cubicBezTo>
                    <a:pt x="203334" y="1952655"/>
                    <a:pt x="212154" y="1941289"/>
                    <a:pt x="219324" y="1928891"/>
                  </a:cubicBezTo>
                  <a:cubicBezTo>
                    <a:pt x="189016" y="1502420"/>
                    <a:pt x="105926" y="938211"/>
                    <a:pt x="73560" y="483330"/>
                  </a:cubicBezTo>
                  <a:lnTo>
                    <a:pt x="0" y="-100"/>
                  </a:lnTo>
                  <a:lnTo>
                    <a:pt x="277945" y="-100"/>
                  </a:lnTo>
                  <a:cubicBezTo>
                    <a:pt x="339831" y="90872"/>
                    <a:pt x="372443" y="244182"/>
                    <a:pt x="378034" y="387903"/>
                  </a:cubicBezTo>
                  <a:close/>
                </a:path>
              </a:pathLst>
            </a:custGeom>
            <a:solidFill>
              <a:srgbClr val="40769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83" name="Vrije vorm 782">
              <a:extLst>
                <a:ext uri="{FF2B5EF4-FFF2-40B4-BE49-F238E27FC236}">
                  <a16:creationId xmlns:a16="http://schemas.microsoft.com/office/drawing/2014/main" id="{0ED922CB-D37B-A160-1770-5CD7470BDE47}"/>
                </a:ext>
              </a:extLst>
            </p:cNvPr>
            <p:cNvSpPr/>
            <p:nvPr/>
          </p:nvSpPr>
          <p:spPr>
            <a:xfrm>
              <a:off x="7577605" y="4135094"/>
              <a:ext cx="370515" cy="2005311"/>
            </a:xfrm>
            <a:custGeom>
              <a:avLst/>
              <a:gdLst>
                <a:gd name="connsiteX0" fmla="*/ 36273 w 370515"/>
                <a:gd name="connsiteY0" fmla="*/ 387905 h 2005311"/>
                <a:gd name="connsiteX1" fmla="*/ 78680 w 370515"/>
                <a:gd name="connsiteY1" fmla="*/ 739593 h 2005311"/>
                <a:gd name="connsiteX2" fmla="*/ 94559 w 370515"/>
                <a:gd name="connsiteY2" fmla="*/ 1935100 h 2005311"/>
                <a:gd name="connsiteX3" fmla="*/ 3326 w 370515"/>
                <a:gd name="connsiteY3" fmla="*/ 1979696 h 2005311"/>
                <a:gd name="connsiteX4" fmla="*/ 0 w 370515"/>
                <a:gd name="connsiteY4" fmla="*/ 2005211 h 2005311"/>
                <a:gd name="connsiteX5" fmla="*/ 149941 w 370515"/>
                <a:gd name="connsiteY5" fmla="*/ 2001871 h 2005311"/>
                <a:gd name="connsiteX6" fmla="*/ 172573 w 370515"/>
                <a:gd name="connsiteY6" fmla="*/ 1967489 h 2005311"/>
                <a:gd name="connsiteX7" fmla="*/ 345014 w 370515"/>
                <a:gd name="connsiteY7" fmla="*/ 483330 h 2005311"/>
                <a:gd name="connsiteX8" fmla="*/ 370515 w 370515"/>
                <a:gd name="connsiteY8" fmla="*/ -100 h 2005311"/>
                <a:gd name="connsiteX9" fmla="*/ 138019 w 370515"/>
                <a:gd name="connsiteY9" fmla="*/ -100 h 2005311"/>
                <a:gd name="connsiteX10" fmla="*/ 36273 w 370515"/>
                <a:gd name="connsiteY10" fmla="*/ 387905 h 200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0515" h="2005311">
                  <a:moveTo>
                    <a:pt x="36273" y="387905"/>
                  </a:moveTo>
                  <a:cubicBezTo>
                    <a:pt x="40156" y="500521"/>
                    <a:pt x="77877" y="618517"/>
                    <a:pt x="78680" y="739593"/>
                  </a:cubicBezTo>
                  <a:cubicBezTo>
                    <a:pt x="81365" y="1142309"/>
                    <a:pt x="109227" y="1579640"/>
                    <a:pt x="94559" y="1935100"/>
                  </a:cubicBezTo>
                  <a:lnTo>
                    <a:pt x="3326" y="1979696"/>
                  </a:lnTo>
                  <a:lnTo>
                    <a:pt x="0" y="2005211"/>
                  </a:lnTo>
                  <a:lnTo>
                    <a:pt x="149941" y="2001871"/>
                  </a:lnTo>
                  <a:lnTo>
                    <a:pt x="172573" y="1967489"/>
                  </a:lnTo>
                  <a:cubicBezTo>
                    <a:pt x="226730" y="1493001"/>
                    <a:pt x="311511" y="988459"/>
                    <a:pt x="345014" y="483330"/>
                  </a:cubicBezTo>
                  <a:lnTo>
                    <a:pt x="370515" y="-100"/>
                  </a:lnTo>
                  <a:lnTo>
                    <a:pt x="138019" y="-100"/>
                  </a:lnTo>
                  <a:cubicBezTo>
                    <a:pt x="83737" y="99429"/>
                    <a:pt x="42481" y="244184"/>
                    <a:pt x="36273" y="387905"/>
                  </a:cubicBezTo>
                  <a:close/>
                </a:path>
              </a:pathLst>
            </a:custGeom>
            <a:solidFill>
              <a:srgbClr val="40769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84" name="Vrije vorm 783">
              <a:extLst>
                <a:ext uri="{FF2B5EF4-FFF2-40B4-BE49-F238E27FC236}">
                  <a16:creationId xmlns:a16="http://schemas.microsoft.com/office/drawing/2014/main" id="{67B210BE-E33D-C4B3-FF2A-1B34A155ACFC}"/>
                </a:ext>
              </a:extLst>
            </p:cNvPr>
            <p:cNvSpPr/>
            <p:nvPr/>
          </p:nvSpPr>
          <p:spPr>
            <a:xfrm>
              <a:off x="7684495" y="3484557"/>
              <a:ext cx="437244" cy="650574"/>
            </a:xfrm>
            <a:custGeom>
              <a:avLst/>
              <a:gdLst>
                <a:gd name="connsiteX0" fmla="*/ 218628 w 437244"/>
                <a:gd name="connsiteY0" fmla="*/ 650474 h 650574"/>
                <a:gd name="connsiteX1" fmla="*/ 38623 w 437244"/>
                <a:gd name="connsiteY1" fmla="*/ 650437 h 650574"/>
                <a:gd name="connsiteX2" fmla="*/ 55789 w 437244"/>
                <a:gd name="connsiteY2" fmla="*/ 360127 h 650574"/>
                <a:gd name="connsiteX3" fmla="*/ 7346 w 437244"/>
                <a:gd name="connsiteY3" fmla="*/ 284502 h 650574"/>
                <a:gd name="connsiteX4" fmla="*/ 14753 w 437244"/>
                <a:gd name="connsiteY4" fmla="*/ 182780 h 650574"/>
                <a:gd name="connsiteX5" fmla="*/ 0 w 437244"/>
                <a:gd name="connsiteY5" fmla="*/ 85073 h 650574"/>
                <a:gd name="connsiteX6" fmla="*/ 437244 w 437244"/>
                <a:gd name="connsiteY6" fmla="*/ 85073 h 650574"/>
                <a:gd name="connsiteX7" fmla="*/ 379515 w 437244"/>
                <a:gd name="connsiteY7" fmla="*/ 385388 h 650574"/>
                <a:gd name="connsiteX8" fmla="*/ 389235 w 437244"/>
                <a:gd name="connsiteY8" fmla="*/ 650438 h 650574"/>
                <a:gd name="connsiteX9" fmla="*/ 218628 w 437244"/>
                <a:gd name="connsiteY9" fmla="*/ 650474 h 65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244" h="650574">
                  <a:moveTo>
                    <a:pt x="218628" y="650474"/>
                  </a:moveTo>
                  <a:cubicBezTo>
                    <a:pt x="158956" y="650474"/>
                    <a:pt x="98282" y="650437"/>
                    <a:pt x="38623" y="650437"/>
                  </a:cubicBezTo>
                  <a:cubicBezTo>
                    <a:pt x="53471" y="554423"/>
                    <a:pt x="59218" y="457222"/>
                    <a:pt x="55789" y="360127"/>
                  </a:cubicBezTo>
                  <a:cubicBezTo>
                    <a:pt x="35270" y="328275"/>
                    <a:pt x="14977" y="312576"/>
                    <a:pt x="7346" y="284502"/>
                  </a:cubicBezTo>
                  <a:cubicBezTo>
                    <a:pt x="-965" y="253949"/>
                    <a:pt x="8929" y="201826"/>
                    <a:pt x="14753" y="182780"/>
                  </a:cubicBezTo>
                  <a:cubicBezTo>
                    <a:pt x="9708" y="157712"/>
                    <a:pt x="3128" y="110847"/>
                    <a:pt x="0" y="85073"/>
                  </a:cubicBezTo>
                  <a:cubicBezTo>
                    <a:pt x="123626" y="-28492"/>
                    <a:pt x="313618" y="-28492"/>
                    <a:pt x="437244" y="85073"/>
                  </a:cubicBezTo>
                  <a:cubicBezTo>
                    <a:pt x="424753" y="187690"/>
                    <a:pt x="392005" y="282770"/>
                    <a:pt x="379515" y="385388"/>
                  </a:cubicBezTo>
                  <a:cubicBezTo>
                    <a:pt x="376485" y="479546"/>
                    <a:pt x="374061" y="559018"/>
                    <a:pt x="389235" y="650438"/>
                  </a:cubicBezTo>
                  <a:cubicBezTo>
                    <a:pt x="329575" y="650437"/>
                    <a:pt x="278289" y="650474"/>
                    <a:pt x="218628" y="650474"/>
                  </a:cubicBezTo>
                  <a:close/>
                </a:path>
              </a:pathLst>
            </a:custGeom>
            <a:solidFill>
              <a:srgbClr val="7298B6"/>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85" name="Vrije vorm 784">
              <a:extLst>
                <a:ext uri="{FF2B5EF4-FFF2-40B4-BE49-F238E27FC236}">
                  <a16:creationId xmlns:a16="http://schemas.microsoft.com/office/drawing/2014/main" id="{2E024394-2794-8A55-E32A-7E41804AAC6F}"/>
                </a:ext>
              </a:extLst>
            </p:cNvPr>
            <p:cNvSpPr/>
            <p:nvPr/>
          </p:nvSpPr>
          <p:spPr>
            <a:xfrm>
              <a:off x="7751455" y="3079961"/>
              <a:ext cx="268087" cy="496054"/>
            </a:xfrm>
            <a:custGeom>
              <a:avLst/>
              <a:gdLst>
                <a:gd name="connsiteX0" fmla="*/ 268088 w 268087"/>
                <a:gd name="connsiteY0" fmla="*/ 184035 h 496054"/>
                <a:gd name="connsiteX1" fmla="*/ 233008 w 268087"/>
                <a:gd name="connsiteY1" fmla="*/ 228866 h 496054"/>
                <a:gd name="connsiteX2" fmla="*/ 232121 w 268087"/>
                <a:gd name="connsiteY2" fmla="*/ 228613 h 496054"/>
                <a:gd name="connsiteX3" fmla="*/ 216038 w 268087"/>
                <a:gd name="connsiteY3" fmla="*/ 269898 h 496054"/>
                <a:gd name="connsiteX4" fmla="*/ 215659 w 268087"/>
                <a:gd name="connsiteY4" fmla="*/ 417688 h 496054"/>
                <a:gd name="connsiteX5" fmla="*/ 104468 w 268087"/>
                <a:gd name="connsiteY5" fmla="*/ 495952 h 496054"/>
                <a:gd name="connsiteX6" fmla="*/ 87244 w 268087"/>
                <a:gd name="connsiteY6" fmla="*/ 417688 h 496054"/>
                <a:gd name="connsiteX7" fmla="*/ 87244 w 268087"/>
                <a:gd name="connsiteY7" fmla="*/ 334991 h 496054"/>
                <a:gd name="connsiteX8" fmla="*/ 86611 w 268087"/>
                <a:gd name="connsiteY8" fmla="*/ 334991 h 496054"/>
                <a:gd name="connsiteX9" fmla="*/ 23924 w 268087"/>
                <a:gd name="connsiteY9" fmla="*/ 280789 h 496054"/>
                <a:gd name="connsiteX10" fmla="*/ 116 w 268087"/>
                <a:gd name="connsiteY10" fmla="*/ 113750 h 496054"/>
                <a:gd name="connsiteX11" fmla="*/ 127516 w 268087"/>
                <a:gd name="connsiteY11" fmla="*/ -100 h 496054"/>
                <a:gd name="connsiteX12" fmla="*/ 242380 w 268087"/>
                <a:gd name="connsiteY12" fmla="*/ 117169 h 496054"/>
                <a:gd name="connsiteX13" fmla="*/ 242000 w 268087"/>
                <a:gd name="connsiteY13" fmla="*/ 155668 h 496054"/>
                <a:gd name="connsiteX14" fmla="*/ 242506 w 268087"/>
                <a:gd name="connsiteY14" fmla="*/ 155541 h 496054"/>
                <a:gd name="connsiteX15" fmla="*/ 268088 w 268087"/>
                <a:gd name="connsiteY15" fmla="*/ 184035 h 49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87" h="496054">
                  <a:moveTo>
                    <a:pt x="268088" y="184035"/>
                  </a:moveTo>
                  <a:cubicBezTo>
                    <a:pt x="268088" y="209744"/>
                    <a:pt x="246560" y="231906"/>
                    <a:pt x="233008" y="228866"/>
                  </a:cubicBezTo>
                  <a:cubicBezTo>
                    <a:pt x="232708" y="228799"/>
                    <a:pt x="232412" y="228714"/>
                    <a:pt x="232121" y="228613"/>
                  </a:cubicBezTo>
                  <a:cubicBezTo>
                    <a:pt x="228728" y="243062"/>
                    <a:pt x="223313" y="256961"/>
                    <a:pt x="216038" y="269898"/>
                  </a:cubicBezTo>
                  <a:cubicBezTo>
                    <a:pt x="215912" y="319921"/>
                    <a:pt x="215659" y="383748"/>
                    <a:pt x="215659" y="417688"/>
                  </a:cubicBezTo>
                  <a:cubicBezTo>
                    <a:pt x="191850" y="466192"/>
                    <a:pt x="147526" y="496205"/>
                    <a:pt x="104468" y="495952"/>
                  </a:cubicBezTo>
                  <a:cubicBezTo>
                    <a:pt x="92437" y="495952"/>
                    <a:pt x="87244" y="448081"/>
                    <a:pt x="87244" y="417688"/>
                  </a:cubicBezTo>
                  <a:lnTo>
                    <a:pt x="87244" y="334991"/>
                  </a:lnTo>
                  <a:lnTo>
                    <a:pt x="86611" y="334991"/>
                  </a:lnTo>
                  <a:cubicBezTo>
                    <a:pt x="53178" y="334485"/>
                    <a:pt x="34308" y="303965"/>
                    <a:pt x="23924" y="280789"/>
                  </a:cubicBezTo>
                  <a:cubicBezTo>
                    <a:pt x="14806" y="260526"/>
                    <a:pt x="-1531" y="223927"/>
                    <a:pt x="116" y="113750"/>
                  </a:cubicBezTo>
                  <a:cubicBezTo>
                    <a:pt x="1761" y="3572"/>
                    <a:pt x="96236" y="533"/>
                    <a:pt x="127516" y="-100"/>
                  </a:cubicBezTo>
                  <a:cubicBezTo>
                    <a:pt x="158924" y="533"/>
                    <a:pt x="240733" y="6991"/>
                    <a:pt x="242380" y="117169"/>
                  </a:cubicBezTo>
                  <a:cubicBezTo>
                    <a:pt x="242633" y="131099"/>
                    <a:pt x="242380" y="144017"/>
                    <a:pt x="242000" y="155668"/>
                  </a:cubicBezTo>
                  <a:cubicBezTo>
                    <a:pt x="242126" y="155668"/>
                    <a:pt x="242380" y="155541"/>
                    <a:pt x="242506" y="155541"/>
                  </a:cubicBezTo>
                  <a:cubicBezTo>
                    <a:pt x="251624" y="153515"/>
                    <a:pt x="268088" y="158201"/>
                    <a:pt x="268088" y="184035"/>
                  </a:cubicBezTo>
                  <a:close/>
                </a:path>
              </a:pathLst>
            </a:custGeom>
            <a:solidFill>
              <a:srgbClr val="D3A77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86" name="Vrije vorm 785">
              <a:extLst>
                <a:ext uri="{FF2B5EF4-FFF2-40B4-BE49-F238E27FC236}">
                  <a16:creationId xmlns:a16="http://schemas.microsoft.com/office/drawing/2014/main" id="{27FF25E8-128F-8C73-159C-D7AE78014B05}"/>
                </a:ext>
              </a:extLst>
            </p:cNvPr>
            <p:cNvSpPr/>
            <p:nvPr/>
          </p:nvSpPr>
          <p:spPr>
            <a:xfrm>
              <a:off x="7746442" y="3062125"/>
              <a:ext cx="265659" cy="174085"/>
            </a:xfrm>
            <a:custGeom>
              <a:avLst/>
              <a:gdLst>
                <a:gd name="connsiteX0" fmla="*/ 88105 w 265659"/>
                <a:gd name="connsiteY0" fmla="*/ 60094 h 174085"/>
                <a:gd name="connsiteX1" fmla="*/ 5776 w 265659"/>
                <a:gd name="connsiteY1" fmla="*/ 173985 h 174085"/>
                <a:gd name="connsiteX2" fmla="*/ 129870 w 265659"/>
                <a:gd name="connsiteY2" fmla="*/ -84 h 174085"/>
                <a:gd name="connsiteX3" fmla="*/ 261582 w 265659"/>
                <a:gd name="connsiteY3" fmla="*/ 173651 h 174085"/>
                <a:gd name="connsiteX4" fmla="*/ 88105 w 265659"/>
                <a:gd name="connsiteY4" fmla="*/ 60094 h 174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9" h="174085">
                  <a:moveTo>
                    <a:pt x="88105" y="60094"/>
                  </a:moveTo>
                  <a:cubicBezTo>
                    <a:pt x="41086" y="57801"/>
                    <a:pt x="-12972" y="128757"/>
                    <a:pt x="5776" y="173985"/>
                  </a:cubicBezTo>
                  <a:cubicBezTo>
                    <a:pt x="-15199" y="75071"/>
                    <a:pt x="19789" y="1319"/>
                    <a:pt x="129870" y="-84"/>
                  </a:cubicBezTo>
                  <a:cubicBezTo>
                    <a:pt x="239950" y="-1489"/>
                    <a:pt x="279304" y="89015"/>
                    <a:pt x="261582" y="173651"/>
                  </a:cubicBezTo>
                  <a:cubicBezTo>
                    <a:pt x="261359" y="173632"/>
                    <a:pt x="121596" y="150109"/>
                    <a:pt x="88105" y="60094"/>
                  </a:cubicBezTo>
                  <a:close/>
                </a:path>
              </a:pathLst>
            </a:custGeom>
            <a:solidFill>
              <a:srgbClr val="203B50"/>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88" name="Vrije vorm 787">
              <a:extLst>
                <a:ext uri="{FF2B5EF4-FFF2-40B4-BE49-F238E27FC236}">
                  <a16:creationId xmlns:a16="http://schemas.microsoft.com/office/drawing/2014/main" id="{F17BF74A-0B6D-F0AF-8371-FF46F06330B0}"/>
                </a:ext>
              </a:extLst>
            </p:cNvPr>
            <p:cNvSpPr/>
            <p:nvPr/>
          </p:nvSpPr>
          <p:spPr>
            <a:xfrm>
              <a:off x="7870361" y="3235672"/>
              <a:ext cx="21683" cy="26342"/>
            </a:xfrm>
            <a:custGeom>
              <a:avLst/>
              <a:gdLst>
                <a:gd name="connsiteX0" fmla="*/ 11293 w 21683"/>
                <a:gd name="connsiteY0" fmla="*/ -100 h 26342"/>
                <a:gd name="connsiteX1" fmla="*/ 113 w 21683"/>
                <a:gd name="connsiteY1" fmla="*/ 13151 h 26342"/>
                <a:gd name="connsiteX2" fmla="*/ 9949 w 21683"/>
                <a:gd name="connsiteY2" fmla="*/ 26190 h 26342"/>
                <a:gd name="connsiteX3" fmla="*/ 10378 w 21683"/>
                <a:gd name="connsiteY3" fmla="*/ 26242 h 26342"/>
                <a:gd name="connsiteX4" fmla="*/ 21570 w 21683"/>
                <a:gd name="connsiteY4" fmla="*/ 12984 h 26342"/>
                <a:gd name="connsiteX5" fmla="*/ 11744 w 21683"/>
                <a:gd name="connsiteY5" fmla="*/ -46 h 26342"/>
                <a:gd name="connsiteX6" fmla="*/ 11293 w 21683"/>
                <a:gd name="connsiteY6" fmla="*/ -100 h 2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83" h="26342">
                  <a:moveTo>
                    <a:pt x="11293" y="-100"/>
                  </a:moveTo>
                  <a:cubicBezTo>
                    <a:pt x="4683" y="730"/>
                    <a:pt x="-182" y="6496"/>
                    <a:pt x="113" y="13151"/>
                  </a:cubicBezTo>
                  <a:cubicBezTo>
                    <a:pt x="-772" y="19468"/>
                    <a:pt x="3633" y="25306"/>
                    <a:pt x="9949" y="26190"/>
                  </a:cubicBezTo>
                  <a:cubicBezTo>
                    <a:pt x="10092" y="26210"/>
                    <a:pt x="10234" y="26227"/>
                    <a:pt x="10378" y="26242"/>
                  </a:cubicBezTo>
                  <a:cubicBezTo>
                    <a:pt x="16992" y="25412"/>
                    <a:pt x="21862" y="19644"/>
                    <a:pt x="21570" y="12984"/>
                  </a:cubicBezTo>
                  <a:cubicBezTo>
                    <a:pt x="22455" y="6672"/>
                    <a:pt x="18056" y="838"/>
                    <a:pt x="11744" y="-46"/>
                  </a:cubicBezTo>
                  <a:cubicBezTo>
                    <a:pt x="11593" y="-67"/>
                    <a:pt x="11443" y="-85"/>
                    <a:pt x="11293" y="-100"/>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89" name="Vrije vorm 788">
              <a:extLst>
                <a:ext uri="{FF2B5EF4-FFF2-40B4-BE49-F238E27FC236}">
                  <a16:creationId xmlns:a16="http://schemas.microsoft.com/office/drawing/2014/main" id="{D7844647-557B-13D8-474D-574DB6FF511B}"/>
                </a:ext>
              </a:extLst>
            </p:cNvPr>
            <p:cNvSpPr/>
            <p:nvPr/>
          </p:nvSpPr>
          <p:spPr>
            <a:xfrm>
              <a:off x="7795380" y="3330863"/>
              <a:ext cx="59782" cy="31540"/>
            </a:xfrm>
            <a:custGeom>
              <a:avLst/>
              <a:gdLst>
                <a:gd name="connsiteX0" fmla="*/ 59783 w 59782"/>
                <a:gd name="connsiteY0" fmla="*/ 6430 h 31540"/>
                <a:gd name="connsiteX1" fmla="*/ 56790 w 59782"/>
                <a:gd name="connsiteY1" fmla="*/ -100 h 31540"/>
                <a:gd name="connsiteX2" fmla="*/ 4292 w 59782"/>
                <a:gd name="connsiteY2" fmla="*/ 864 h 31540"/>
                <a:gd name="connsiteX3" fmla="*/ 0 w 59782"/>
                <a:gd name="connsiteY3" fmla="*/ 6615 h 31540"/>
                <a:gd name="connsiteX4" fmla="*/ 27381 w 59782"/>
                <a:gd name="connsiteY4" fmla="*/ 14147 h 31540"/>
                <a:gd name="connsiteX5" fmla="*/ 59783 w 59782"/>
                <a:gd name="connsiteY5" fmla="*/ 6429 h 31540"/>
                <a:gd name="connsiteX6" fmla="*/ 44708 w 59782"/>
                <a:gd name="connsiteY6" fmla="*/ 28387 h 31540"/>
                <a:gd name="connsiteX7" fmla="*/ 41715 w 59782"/>
                <a:gd name="connsiteY7" fmla="*/ 21858 h 31540"/>
                <a:gd name="connsiteX8" fmla="*/ 24512 w 59782"/>
                <a:gd name="connsiteY8" fmla="*/ 22433 h 31540"/>
                <a:gd name="connsiteX9" fmla="*/ 22397 w 59782"/>
                <a:gd name="connsiteY9" fmla="*/ 25333 h 31540"/>
                <a:gd name="connsiteX10" fmla="*/ 24549 w 59782"/>
                <a:gd name="connsiteY10" fmla="*/ 22457 h 31540"/>
                <a:gd name="connsiteX11" fmla="*/ 20245 w 59782"/>
                <a:gd name="connsiteY11" fmla="*/ 28202 h 31540"/>
                <a:gd name="connsiteX12" fmla="*/ 31808 w 59782"/>
                <a:gd name="connsiteY12" fmla="*/ 31430 h 31540"/>
                <a:gd name="connsiteX13" fmla="*/ 44707 w 59782"/>
                <a:gd name="connsiteY13" fmla="*/ 28388 h 3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782" h="31540">
                  <a:moveTo>
                    <a:pt x="59783" y="6430"/>
                  </a:moveTo>
                  <a:lnTo>
                    <a:pt x="56790" y="-100"/>
                  </a:lnTo>
                  <a:cubicBezTo>
                    <a:pt x="24042" y="14932"/>
                    <a:pt x="5083" y="1452"/>
                    <a:pt x="4292" y="864"/>
                  </a:cubicBezTo>
                  <a:lnTo>
                    <a:pt x="0" y="6615"/>
                  </a:lnTo>
                  <a:cubicBezTo>
                    <a:pt x="8147" y="11855"/>
                    <a:pt x="17700" y="14483"/>
                    <a:pt x="27381" y="14147"/>
                  </a:cubicBezTo>
                  <a:cubicBezTo>
                    <a:pt x="38614" y="13954"/>
                    <a:pt x="49670" y="11321"/>
                    <a:pt x="59783" y="6429"/>
                  </a:cubicBezTo>
                  <a:close/>
                  <a:moveTo>
                    <a:pt x="44708" y="28387"/>
                  </a:moveTo>
                  <a:lnTo>
                    <a:pt x="41715" y="21858"/>
                  </a:lnTo>
                  <a:cubicBezTo>
                    <a:pt x="36473" y="25038"/>
                    <a:pt x="29954" y="25257"/>
                    <a:pt x="24512" y="22433"/>
                  </a:cubicBezTo>
                  <a:lnTo>
                    <a:pt x="22397" y="25333"/>
                  </a:lnTo>
                  <a:lnTo>
                    <a:pt x="24549" y="22457"/>
                  </a:lnTo>
                  <a:lnTo>
                    <a:pt x="20245" y="28202"/>
                  </a:lnTo>
                  <a:cubicBezTo>
                    <a:pt x="23682" y="30430"/>
                    <a:pt x="27715" y="31556"/>
                    <a:pt x="31808" y="31430"/>
                  </a:cubicBezTo>
                  <a:cubicBezTo>
                    <a:pt x="36277" y="31362"/>
                    <a:pt x="40678" y="30324"/>
                    <a:pt x="44707" y="28388"/>
                  </a:cubicBezTo>
                  <a:close/>
                </a:path>
              </a:pathLst>
            </a:custGeom>
            <a:solidFill>
              <a:srgbClr val="A07355"/>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0" name="Vrije vorm 789">
              <a:extLst>
                <a:ext uri="{FF2B5EF4-FFF2-40B4-BE49-F238E27FC236}">
                  <a16:creationId xmlns:a16="http://schemas.microsoft.com/office/drawing/2014/main" id="{99693960-FBB2-DFE9-4693-5A2082792185}"/>
                </a:ext>
              </a:extLst>
            </p:cNvPr>
            <p:cNvSpPr/>
            <p:nvPr/>
          </p:nvSpPr>
          <p:spPr>
            <a:xfrm>
              <a:off x="7584482" y="3563837"/>
              <a:ext cx="165781" cy="395171"/>
            </a:xfrm>
            <a:custGeom>
              <a:avLst/>
              <a:gdLst>
                <a:gd name="connsiteX0" fmla="*/ 103241 w 165781"/>
                <a:gd name="connsiteY0" fmla="*/ 4234 h 395171"/>
                <a:gd name="connsiteX1" fmla="*/ 101152 w 165781"/>
                <a:gd name="connsiteY1" fmla="*/ -100 h 395171"/>
                <a:gd name="connsiteX2" fmla="*/ 97603 w 165781"/>
                <a:gd name="connsiteY2" fmla="*/ 3140 h 395171"/>
                <a:gd name="connsiteX3" fmla="*/ 344 w 165781"/>
                <a:gd name="connsiteY3" fmla="*/ 382457 h 395171"/>
                <a:gd name="connsiteX4" fmla="*/ 0 w 165781"/>
                <a:gd name="connsiteY4" fmla="*/ 386160 h 395171"/>
                <a:gd name="connsiteX5" fmla="*/ 153540 w 165781"/>
                <a:gd name="connsiteY5" fmla="*/ 395071 h 395171"/>
                <a:gd name="connsiteX6" fmla="*/ 153983 w 165781"/>
                <a:gd name="connsiteY6" fmla="*/ 391775 h 395171"/>
                <a:gd name="connsiteX7" fmla="*/ 165781 w 165781"/>
                <a:gd name="connsiteY7" fmla="*/ 233740 h 395171"/>
                <a:gd name="connsiteX8" fmla="*/ 103240 w 165781"/>
                <a:gd name="connsiteY8" fmla="*/ 4234 h 39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781" h="395171">
                  <a:moveTo>
                    <a:pt x="103241" y="4234"/>
                  </a:moveTo>
                  <a:lnTo>
                    <a:pt x="101152" y="-100"/>
                  </a:lnTo>
                  <a:lnTo>
                    <a:pt x="97603" y="3140"/>
                  </a:lnTo>
                  <a:cubicBezTo>
                    <a:pt x="52832" y="43902"/>
                    <a:pt x="20122" y="171521"/>
                    <a:pt x="344" y="382457"/>
                  </a:cubicBezTo>
                  <a:lnTo>
                    <a:pt x="0" y="386160"/>
                  </a:lnTo>
                  <a:lnTo>
                    <a:pt x="153540" y="395071"/>
                  </a:lnTo>
                  <a:lnTo>
                    <a:pt x="153983" y="391775"/>
                  </a:lnTo>
                  <a:cubicBezTo>
                    <a:pt x="160791" y="339351"/>
                    <a:pt x="164729" y="286594"/>
                    <a:pt x="165781" y="233740"/>
                  </a:cubicBezTo>
                  <a:cubicBezTo>
                    <a:pt x="157637" y="154331"/>
                    <a:pt x="136509" y="76797"/>
                    <a:pt x="103240" y="4234"/>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1" name="Vrije vorm 790">
              <a:extLst>
                <a:ext uri="{FF2B5EF4-FFF2-40B4-BE49-F238E27FC236}">
                  <a16:creationId xmlns:a16="http://schemas.microsoft.com/office/drawing/2014/main" id="{A3CF64B6-8808-E247-B104-1203E9E6E885}"/>
                </a:ext>
              </a:extLst>
            </p:cNvPr>
            <p:cNvSpPr/>
            <p:nvPr/>
          </p:nvSpPr>
          <p:spPr>
            <a:xfrm>
              <a:off x="7610290" y="3488249"/>
              <a:ext cx="566199" cy="1492747"/>
            </a:xfrm>
            <a:custGeom>
              <a:avLst/>
              <a:gdLst>
                <a:gd name="connsiteX0" fmla="*/ 509248 w 566199"/>
                <a:gd name="connsiteY0" fmla="*/ 740538 h 1492747"/>
                <a:gd name="connsiteX1" fmla="*/ 457281 w 566199"/>
                <a:gd name="connsiteY1" fmla="*/ 382128 h 1492747"/>
                <a:gd name="connsiteX2" fmla="*/ 486083 w 566199"/>
                <a:gd name="connsiteY2" fmla="*/ 232336 h 1492747"/>
                <a:gd name="connsiteX3" fmla="*/ 515010 w 566199"/>
                <a:gd name="connsiteY3" fmla="*/ 81813 h 1492747"/>
                <a:gd name="connsiteX4" fmla="*/ 515222 w 566199"/>
                <a:gd name="connsiteY4" fmla="*/ 80057 h 1492747"/>
                <a:gd name="connsiteX5" fmla="*/ 513960 w 566199"/>
                <a:gd name="connsiteY5" fmla="*/ 78821 h 1492747"/>
                <a:gd name="connsiteX6" fmla="*/ 369152 w 566199"/>
                <a:gd name="connsiteY6" fmla="*/ 2348 h 1492747"/>
                <a:gd name="connsiteX7" fmla="*/ 366469 w 566199"/>
                <a:gd name="connsiteY7" fmla="*/ 1779 h 1492747"/>
                <a:gd name="connsiteX8" fmla="*/ 365218 w 566199"/>
                <a:gd name="connsiteY8" fmla="*/ 4228 h 1492747"/>
                <a:gd name="connsiteX9" fmla="*/ 278092 w 566199"/>
                <a:gd name="connsiteY9" fmla="*/ 161391 h 1492747"/>
                <a:gd name="connsiteX10" fmla="*/ 193684 w 566199"/>
                <a:gd name="connsiteY10" fmla="*/ 311542 h 1492747"/>
                <a:gd name="connsiteX11" fmla="*/ 222760 w 566199"/>
                <a:gd name="connsiteY11" fmla="*/ 6558 h 1492747"/>
                <a:gd name="connsiteX12" fmla="*/ 226211 w 566199"/>
                <a:gd name="connsiteY12" fmla="*/ -100 h 1492747"/>
                <a:gd name="connsiteX13" fmla="*/ 218865 w 566199"/>
                <a:gd name="connsiteY13" fmla="*/ 1383 h 1492747"/>
                <a:gd name="connsiteX14" fmla="*/ 71694 w 566199"/>
                <a:gd name="connsiteY14" fmla="*/ 78821 h 1492747"/>
                <a:gd name="connsiteX15" fmla="*/ 70434 w 566199"/>
                <a:gd name="connsiteY15" fmla="*/ 80057 h 1492747"/>
                <a:gd name="connsiteX16" fmla="*/ 70643 w 566199"/>
                <a:gd name="connsiteY16" fmla="*/ 81813 h 1492747"/>
                <a:gd name="connsiteX17" fmla="*/ 85261 w 566199"/>
                <a:gd name="connsiteY17" fmla="*/ 178915 h 1492747"/>
                <a:gd name="connsiteX18" fmla="*/ 78087 w 566199"/>
                <a:gd name="connsiteY18" fmla="*/ 281750 h 1492747"/>
                <a:gd name="connsiteX19" fmla="*/ 105829 w 566199"/>
                <a:gd name="connsiteY19" fmla="*/ 329388 h 1492747"/>
                <a:gd name="connsiteX20" fmla="*/ 126433 w 566199"/>
                <a:gd name="connsiteY20" fmla="*/ 357549 h 1492747"/>
                <a:gd name="connsiteX21" fmla="*/ 65955 w 566199"/>
                <a:gd name="connsiteY21" fmla="*/ 727299 h 1492747"/>
                <a:gd name="connsiteX22" fmla="*/ 0 w 566199"/>
                <a:gd name="connsiteY22" fmla="*/ 1034873 h 1492747"/>
                <a:gd name="connsiteX23" fmla="*/ 15806 w 566199"/>
                <a:gd name="connsiteY23" fmla="*/ 1492648 h 1492747"/>
                <a:gd name="connsiteX24" fmla="*/ 548429 w 566199"/>
                <a:gd name="connsiteY24" fmla="*/ 1492648 h 1492747"/>
                <a:gd name="connsiteX25" fmla="*/ 566199 w 566199"/>
                <a:gd name="connsiteY25" fmla="*/ 1034891 h 1492747"/>
                <a:gd name="connsiteX26" fmla="*/ 566199 w 566199"/>
                <a:gd name="connsiteY26" fmla="*/ 1034607 h 1492747"/>
                <a:gd name="connsiteX27" fmla="*/ 509248 w 566199"/>
                <a:gd name="connsiteY27" fmla="*/ 740538 h 149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6199" h="1492747">
                  <a:moveTo>
                    <a:pt x="509248" y="740538"/>
                  </a:moveTo>
                  <a:cubicBezTo>
                    <a:pt x="479381" y="654307"/>
                    <a:pt x="451172" y="572856"/>
                    <a:pt x="457281" y="382128"/>
                  </a:cubicBezTo>
                  <a:cubicBezTo>
                    <a:pt x="464278" y="331732"/>
                    <a:pt x="473891" y="281733"/>
                    <a:pt x="486083" y="232336"/>
                  </a:cubicBezTo>
                  <a:cubicBezTo>
                    <a:pt x="498330" y="182698"/>
                    <a:pt x="507986" y="132456"/>
                    <a:pt x="515010" y="81813"/>
                  </a:cubicBezTo>
                  <a:lnTo>
                    <a:pt x="515222" y="80057"/>
                  </a:lnTo>
                  <a:lnTo>
                    <a:pt x="513960" y="78821"/>
                  </a:lnTo>
                  <a:cubicBezTo>
                    <a:pt x="474247" y="39663"/>
                    <a:pt x="423883" y="13066"/>
                    <a:pt x="369152" y="2348"/>
                  </a:cubicBezTo>
                  <a:lnTo>
                    <a:pt x="366469" y="1779"/>
                  </a:lnTo>
                  <a:lnTo>
                    <a:pt x="365218" y="4228"/>
                  </a:lnTo>
                  <a:cubicBezTo>
                    <a:pt x="335476" y="62372"/>
                    <a:pt x="307599" y="110469"/>
                    <a:pt x="278092" y="161391"/>
                  </a:cubicBezTo>
                  <a:cubicBezTo>
                    <a:pt x="251960" y="206501"/>
                    <a:pt x="224987" y="253051"/>
                    <a:pt x="193684" y="311542"/>
                  </a:cubicBezTo>
                  <a:cubicBezTo>
                    <a:pt x="184780" y="202703"/>
                    <a:pt x="191720" y="66317"/>
                    <a:pt x="222760" y="6558"/>
                  </a:cubicBezTo>
                  <a:lnTo>
                    <a:pt x="226211" y="-100"/>
                  </a:lnTo>
                  <a:lnTo>
                    <a:pt x="218865" y="1383"/>
                  </a:lnTo>
                  <a:cubicBezTo>
                    <a:pt x="163173" y="11911"/>
                    <a:pt x="111912" y="38884"/>
                    <a:pt x="71694" y="78821"/>
                  </a:cubicBezTo>
                  <a:lnTo>
                    <a:pt x="70434" y="80057"/>
                  </a:lnTo>
                  <a:lnTo>
                    <a:pt x="70643" y="81813"/>
                  </a:lnTo>
                  <a:cubicBezTo>
                    <a:pt x="73710" y="107111"/>
                    <a:pt x="80239" y="153630"/>
                    <a:pt x="85261" y="178915"/>
                  </a:cubicBezTo>
                  <a:cubicBezTo>
                    <a:pt x="79325" y="198920"/>
                    <a:pt x="69667" y="250776"/>
                    <a:pt x="78087" y="281750"/>
                  </a:cubicBezTo>
                  <a:cubicBezTo>
                    <a:pt x="83891" y="299399"/>
                    <a:pt x="93342" y="315630"/>
                    <a:pt x="105829" y="329388"/>
                  </a:cubicBezTo>
                  <a:cubicBezTo>
                    <a:pt x="112494" y="337897"/>
                    <a:pt x="119383" y="346690"/>
                    <a:pt x="126433" y="357549"/>
                  </a:cubicBezTo>
                  <a:cubicBezTo>
                    <a:pt x="132616" y="553805"/>
                    <a:pt x="100239" y="638088"/>
                    <a:pt x="65955" y="727299"/>
                  </a:cubicBezTo>
                  <a:cubicBezTo>
                    <a:pt x="24927" y="824796"/>
                    <a:pt x="2555" y="929126"/>
                    <a:pt x="0" y="1034873"/>
                  </a:cubicBezTo>
                  <a:lnTo>
                    <a:pt x="15806" y="1492648"/>
                  </a:lnTo>
                  <a:lnTo>
                    <a:pt x="548429" y="1492648"/>
                  </a:lnTo>
                  <a:lnTo>
                    <a:pt x="566199" y="1034891"/>
                  </a:lnTo>
                  <a:lnTo>
                    <a:pt x="566199" y="1034607"/>
                  </a:lnTo>
                  <a:cubicBezTo>
                    <a:pt x="564084" y="934058"/>
                    <a:pt x="544823" y="834607"/>
                    <a:pt x="509248" y="740538"/>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2" name="Vrije vorm 791">
              <a:extLst>
                <a:ext uri="{FF2B5EF4-FFF2-40B4-BE49-F238E27FC236}">
                  <a16:creationId xmlns:a16="http://schemas.microsoft.com/office/drawing/2014/main" id="{3DFE6A8B-5D96-2C17-94CD-DA5AEE1BDEE4}"/>
                </a:ext>
              </a:extLst>
            </p:cNvPr>
            <p:cNvSpPr/>
            <p:nvPr/>
          </p:nvSpPr>
          <p:spPr>
            <a:xfrm>
              <a:off x="8028691" y="3550128"/>
              <a:ext cx="339639" cy="513755"/>
            </a:xfrm>
            <a:custGeom>
              <a:avLst/>
              <a:gdLst>
                <a:gd name="connsiteX0" fmla="*/ 170757 w 339639"/>
                <a:gd name="connsiteY0" fmla="*/ 105488 h 513755"/>
                <a:gd name="connsiteX1" fmla="*/ 339640 w 339639"/>
                <a:gd name="connsiteY1" fmla="*/ 480926 h 513755"/>
                <a:gd name="connsiteX2" fmla="*/ 227196 w 339639"/>
                <a:gd name="connsiteY2" fmla="*/ 513656 h 513755"/>
                <a:gd name="connsiteX3" fmla="*/ 34725 w 339639"/>
                <a:gd name="connsiteY3" fmla="*/ 172962 h 513755"/>
                <a:gd name="connsiteX4" fmla="*/ 22889 w 339639"/>
                <a:gd name="connsiteY4" fmla="*/ 8346 h 513755"/>
                <a:gd name="connsiteX5" fmla="*/ 170757 w 339639"/>
                <a:gd name="connsiteY5" fmla="*/ 105488 h 51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639" h="513755">
                  <a:moveTo>
                    <a:pt x="170757" y="105488"/>
                  </a:moveTo>
                  <a:cubicBezTo>
                    <a:pt x="218718" y="189640"/>
                    <a:pt x="327408" y="405541"/>
                    <a:pt x="339640" y="480926"/>
                  </a:cubicBezTo>
                  <a:lnTo>
                    <a:pt x="227196" y="513656"/>
                  </a:lnTo>
                  <a:cubicBezTo>
                    <a:pt x="202870" y="439037"/>
                    <a:pt x="79074" y="249200"/>
                    <a:pt x="34725" y="172962"/>
                  </a:cubicBezTo>
                  <a:cubicBezTo>
                    <a:pt x="13762" y="136941"/>
                    <a:pt x="-24936" y="37658"/>
                    <a:pt x="22889" y="8346"/>
                  </a:cubicBezTo>
                  <a:cubicBezTo>
                    <a:pt x="76898" y="-24753"/>
                    <a:pt x="136896" y="46087"/>
                    <a:pt x="170757" y="105488"/>
                  </a:cubicBezTo>
                  <a:close/>
                </a:path>
              </a:pathLst>
            </a:custGeom>
            <a:solidFill>
              <a:srgbClr val="D3A77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3" name="Vrije vorm 792">
              <a:extLst>
                <a:ext uri="{FF2B5EF4-FFF2-40B4-BE49-F238E27FC236}">
                  <a16:creationId xmlns:a16="http://schemas.microsoft.com/office/drawing/2014/main" id="{63ED6896-299D-6963-DAC8-4BD3844D3D89}"/>
                </a:ext>
              </a:extLst>
            </p:cNvPr>
            <p:cNvSpPr/>
            <p:nvPr/>
          </p:nvSpPr>
          <p:spPr>
            <a:xfrm>
              <a:off x="8024444" y="3538964"/>
              <a:ext cx="281086" cy="352025"/>
            </a:xfrm>
            <a:custGeom>
              <a:avLst/>
              <a:gdLst>
                <a:gd name="connsiteX0" fmla="*/ 279700 w 281086"/>
                <a:gd name="connsiteY0" fmla="*/ 280627 h 352025"/>
                <a:gd name="connsiteX1" fmla="*/ 74148 w 281086"/>
                <a:gd name="connsiteY1" fmla="*/ 6622 h 352025"/>
                <a:gd name="connsiteX2" fmla="*/ 24206 w 281086"/>
                <a:gd name="connsiteY2" fmla="*/ 6328 h 352025"/>
                <a:gd name="connsiteX3" fmla="*/ 120311 w 281086"/>
                <a:gd name="connsiteY3" fmla="*/ 342445 h 352025"/>
                <a:gd name="connsiteX4" fmla="*/ 126026 w 281086"/>
                <a:gd name="connsiteY4" fmla="*/ 351925 h 352025"/>
                <a:gd name="connsiteX5" fmla="*/ 281086 w 281086"/>
                <a:gd name="connsiteY5" fmla="*/ 283892 h 35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086" h="352025">
                  <a:moveTo>
                    <a:pt x="279700" y="280627"/>
                  </a:moveTo>
                  <a:cubicBezTo>
                    <a:pt x="275385" y="270480"/>
                    <a:pt x="167759" y="48317"/>
                    <a:pt x="74148" y="6622"/>
                  </a:cubicBezTo>
                  <a:cubicBezTo>
                    <a:pt x="58706" y="-2235"/>
                    <a:pt x="39751" y="-2347"/>
                    <a:pt x="24206" y="6328"/>
                  </a:cubicBezTo>
                  <a:cubicBezTo>
                    <a:pt x="-53598" y="54022"/>
                    <a:pt x="77297" y="271105"/>
                    <a:pt x="120311" y="342445"/>
                  </a:cubicBezTo>
                  <a:lnTo>
                    <a:pt x="126026" y="351925"/>
                  </a:lnTo>
                  <a:lnTo>
                    <a:pt x="281086" y="283892"/>
                  </a:ln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4" name="Vrije vorm 793">
              <a:extLst>
                <a:ext uri="{FF2B5EF4-FFF2-40B4-BE49-F238E27FC236}">
                  <a16:creationId xmlns:a16="http://schemas.microsoft.com/office/drawing/2014/main" id="{5D5801F9-5191-CDF7-E7B1-310754FA83A2}"/>
                </a:ext>
              </a:extLst>
            </p:cNvPr>
            <p:cNvSpPr/>
            <p:nvPr/>
          </p:nvSpPr>
          <p:spPr>
            <a:xfrm>
              <a:off x="7801813" y="3490128"/>
              <a:ext cx="215398" cy="364215"/>
            </a:xfrm>
            <a:custGeom>
              <a:avLst/>
              <a:gdLst>
                <a:gd name="connsiteX0" fmla="*/ 174946 w 215398"/>
                <a:gd name="connsiteY0" fmla="*/ -100 h 364215"/>
                <a:gd name="connsiteX1" fmla="*/ 215399 w 215398"/>
                <a:gd name="connsiteY1" fmla="*/ 11019 h 364215"/>
                <a:gd name="connsiteX2" fmla="*/ 205703 w 215398"/>
                <a:gd name="connsiteY2" fmla="*/ 111916 h 364215"/>
                <a:gd name="connsiteX3" fmla="*/ 143495 w 215398"/>
                <a:gd name="connsiteY3" fmla="*/ 131154 h 364215"/>
                <a:gd name="connsiteX4" fmla="*/ 169133 w 215398"/>
                <a:gd name="connsiteY4" fmla="*/ 188841 h 364215"/>
                <a:gd name="connsiteX5" fmla="*/ 0 w 215398"/>
                <a:gd name="connsiteY5" fmla="*/ 364115 h 364215"/>
                <a:gd name="connsiteX6" fmla="*/ 2161 w 215398"/>
                <a:gd name="connsiteY6" fmla="*/ 309663 h 36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398" h="364215">
                  <a:moveTo>
                    <a:pt x="174946" y="-100"/>
                  </a:moveTo>
                  <a:cubicBezTo>
                    <a:pt x="188777" y="2203"/>
                    <a:pt x="202333" y="5930"/>
                    <a:pt x="215399" y="11019"/>
                  </a:cubicBezTo>
                  <a:lnTo>
                    <a:pt x="205703" y="111916"/>
                  </a:lnTo>
                  <a:lnTo>
                    <a:pt x="143495" y="131154"/>
                  </a:lnTo>
                  <a:lnTo>
                    <a:pt x="169133" y="188841"/>
                  </a:lnTo>
                  <a:lnTo>
                    <a:pt x="0" y="364115"/>
                  </a:lnTo>
                  <a:lnTo>
                    <a:pt x="2161" y="309663"/>
                  </a:lnTo>
                  <a:close/>
                </a:path>
              </a:pathLst>
            </a:custGeom>
            <a:solidFill>
              <a:srgbClr val="D0DCE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5" name="Vrije vorm 794">
              <a:extLst>
                <a:ext uri="{FF2B5EF4-FFF2-40B4-BE49-F238E27FC236}">
                  <a16:creationId xmlns:a16="http://schemas.microsoft.com/office/drawing/2014/main" id="{D286A2E7-E15A-DAFD-6E22-1354FB9D1FA3}"/>
                </a:ext>
              </a:extLst>
            </p:cNvPr>
            <p:cNvSpPr/>
            <p:nvPr/>
          </p:nvSpPr>
          <p:spPr>
            <a:xfrm>
              <a:off x="8063900" y="3776955"/>
              <a:ext cx="116407" cy="1204348"/>
            </a:xfrm>
            <a:custGeom>
              <a:avLst/>
              <a:gdLst>
                <a:gd name="connsiteX0" fmla="*/ 99571 w 116407"/>
                <a:gd name="connsiteY0" fmla="*/ 1204248 h 1204348"/>
                <a:gd name="connsiteX1" fmla="*/ 90071 w 116407"/>
                <a:gd name="connsiteY1" fmla="*/ 1203628 h 1204348"/>
                <a:gd name="connsiteX2" fmla="*/ 60848 w 116407"/>
                <a:gd name="connsiteY2" fmla="*/ 483130 h 1204348"/>
                <a:gd name="connsiteX3" fmla="*/ 28164 w 116407"/>
                <a:gd name="connsiteY3" fmla="*/ 383058 h 1204348"/>
                <a:gd name="connsiteX4" fmla="*/ 17447 w 116407"/>
                <a:gd name="connsiteY4" fmla="*/ -100 h 1204348"/>
                <a:gd name="connsiteX5" fmla="*/ 26676 w 116407"/>
                <a:gd name="connsiteY5" fmla="*/ 2281 h 1204348"/>
                <a:gd name="connsiteX6" fmla="*/ 37343 w 116407"/>
                <a:gd name="connsiteY6" fmla="*/ 380553 h 1204348"/>
                <a:gd name="connsiteX7" fmla="*/ 69791 w 116407"/>
                <a:gd name="connsiteY7" fmla="*/ 479855 h 1204348"/>
                <a:gd name="connsiteX8" fmla="*/ 99571 w 116407"/>
                <a:gd name="connsiteY8" fmla="*/ 1204248 h 120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407" h="1204348">
                  <a:moveTo>
                    <a:pt x="99571" y="1204248"/>
                  </a:moveTo>
                  <a:lnTo>
                    <a:pt x="90071" y="1203628"/>
                  </a:lnTo>
                  <a:cubicBezTo>
                    <a:pt x="124986" y="658814"/>
                    <a:pt x="100836" y="592678"/>
                    <a:pt x="60848" y="483130"/>
                  </a:cubicBezTo>
                  <a:cubicBezTo>
                    <a:pt x="50862" y="455805"/>
                    <a:pt x="39563" y="424833"/>
                    <a:pt x="28164" y="383058"/>
                  </a:cubicBezTo>
                  <a:cubicBezTo>
                    <a:pt x="-5335" y="257936"/>
                    <a:pt x="-9006" y="126698"/>
                    <a:pt x="17447" y="-100"/>
                  </a:cubicBezTo>
                  <a:lnTo>
                    <a:pt x="26676" y="2281"/>
                  </a:lnTo>
                  <a:cubicBezTo>
                    <a:pt x="609" y="127471"/>
                    <a:pt x="4261" y="257030"/>
                    <a:pt x="37343" y="380553"/>
                  </a:cubicBezTo>
                  <a:cubicBezTo>
                    <a:pt x="48643" y="421943"/>
                    <a:pt x="59880" y="452716"/>
                    <a:pt x="69791" y="479855"/>
                  </a:cubicBezTo>
                  <a:cubicBezTo>
                    <a:pt x="110213" y="590582"/>
                    <a:pt x="134611" y="657425"/>
                    <a:pt x="99571" y="1204248"/>
                  </a:cubicBezTo>
                  <a:close/>
                </a:path>
              </a:pathLst>
            </a:custGeom>
            <a:solidFill>
              <a:srgbClr val="D0DCE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6" name="Vrije vorm 795">
              <a:extLst>
                <a:ext uri="{FF2B5EF4-FFF2-40B4-BE49-F238E27FC236}">
                  <a16:creationId xmlns:a16="http://schemas.microsoft.com/office/drawing/2014/main" id="{81D6EFCC-D33E-F467-6572-1AA1C7F81822}"/>
                </a:ext>
              </a:extLst>
            </p:cNvPr>
            <p:cNvSpPr/>
            <p:nvPr/>
          </p:nvSpPr>
          <p:spPr>
            <a:xfrm>
              <a:off x="7532810" y="6045045"/>
              <a:ext cx="223904" cy="108704"/>
            </a:xfrm>
            <a:custGeom>
              <a:avLst/>
              <a:gdLst>
                <a:gd name="connsiteX0" fmla="*/ 223905 w 223904"/>
                <a:gd name="connsiteY0" fmla="*/ 108601 h 108704"/>
                <a:gd name="connsiteX1" fmla="*/ 4138 w 223904"/>
                <a:gd name="connsiteY1" fmla="*/ 108604 h 108704"/>
                <a:gd name="connsiteX2" fmla="*/ 16307 w 223904"/>
                <a:gd name="connsiteY2" fmla="*/ 56041 h 108704"/>
                <a:gd name="connsiteX3" fmla="*/ 72251 w 223904"/>
                <a:gd name="connsiteY3" fmla="*/ 37726 h 108704"/>
                <a:gd name="connsiteX4" fmla="*/ 136812 w 223904"/>
                <a:gd name="connsiteY4" fmla="*/ -100 h 108704"/>
                <a:gd name="connsiteX5" fmla="*/ 136812 w 223904"/>
                <a:gd name="connsiteY5" fmla="*/ -100 h 108704"/>
                <a:gd name="connsiteX6" fmla="*/ 180062 w 223904"/>
                <a:gd name="connsiteY6" fmla="*/ 23252 h 108704"/>
                <a:gd name="connsiteX7" fmla="*/ 186569 w 223904"/>
                <a:gd name="connsiteY7" fmla="*/ 28717 h 108704"/>
                <a:gd name="connsiteX8" fmla="*/ 223902 w 223904"/>
                <a:gd name="connsiteY8" fmla="*/ 28893 h 10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904" h="108704">
                  <a:moveTo>
                    <a:pt x="223905" y="108601"/>
                  </a:moveTo>
                  <a:lnTo>
                    <a:pt x="4138" y="108604"/>
                  </a:lnTo>
                  <a:cubicBezTo>
                    <a:pt x="4138" y="108604"/>
                    <a:pt x="-10881" y="67551"/>
                    <a:pt x="16307" y="56041"/>
                  </a:cubicBezTo>
                  <a:cubicBezTo>
                    <a:pt x="27532" y="51289"/>
                    <a:pt x="72251" y="37726"/>
                    <a:pt x="72251" y="37726"/>
                  </a:cubicBezTo>
                  <a:lnTo>
                    <a:pt x="136812" y="-100"/>
                  </a:lnTo>
                  <a:lnTo>
                    <a:pt x="136812" y="-100"/>
                  </a:lnTo>
                  <a:cubicBezTo>
                    <a:pt x="152739" y="4486"/>
                    <a:pt x="167490" y="12451"/>
                    <a:pt x="180062" y="23252"/>
                  </a:cubicBezTo>
                  <a:lnTo>
                    <a:pt x="186569" y="28717"/>
                  </a:lnTo>
                  <a:lnTo>
                    <a:pt x="223902" y="28893"/>
                  </a:lnTo>
                  <a:close/>
                </a:path>
              </a:pathLst>
            </a:custGeom>
            <a:solidFill>
              <a:srgbClr val="DFE4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7" name="Vrije vorm 796">
              <a:extLst>
                <a:ext uri="{FF2B5EF4-FFF2-40B4-BE49-F238E27FC236}">
                  <a16:creationId xmlns:a16="http://schemas.microsoft.com/office/drawing/2014/main" id="{F38A4CA0-3E65-DCA5-94F8-C656611A4454}"/>
                </a:ext>
              </a:extLst>
            </p:cNvPr>
            <p:cNvSpPr/>
            <p:nvPr/>
          </p:nvSpPr>
          <p:spPr>
            <a:xfrm>
              <a:off x="7605066" y="6039070"/>
              <a:ext cx="85885" cy="46981"/>
            </a:xfrm>
            <a:custGeom>
              <a:avLst/>
              <a:gdLst>
                <a:gd name="connsiteX0" fmla="*/ 0 w 85885"/>
                <a:gd name="connsiteY0" fmla="*/ 43807 h 46981"/>
                <a:gd name="connsiteX1" fmla="*/ 71470 w 85885"/>
                <a:gd name="connsiteY1" fmla="*/ 0 h 46981"/>
                <a:gd name="connsiteX2" fmla="*/ 85885 w 85885"/>
                <a:gd name="connsiteY2" fmla="*/ 14606 h 46981"/>
                <a:gd name="connsiteX3" fmla="*/ 28540 w 85885"/>
                <a:gd name="connsiteY3" fmla="*/ 46982 h 46981"/>
                <a:gd name="connsiteX4" fmla="*/ 0 w 85885"/>
                <a:gd name="connsiteY4" fmla="*/ 43807 h 46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85" h="46981">
                  <a:moveTo>
                    <a:pt x="0" y="43807"/>
                  </a:moveTo>
                  <a:lnTo>
                    <a:pt x="71470" y="0"/>
                  </a:lnTo>
                  <a:lnTo>
                    <a:pt x="85885" y="14606"/>
                  </a:lnTo>
                  <a:lnTo>
                    <a:pt x="28540" y="46982"/>
                  </a:lnTo>
                  <a:lnTo>
                    <a:pt x="0" y="43807"/>
                  </a:lnTo>
                  <a:close/>
                </a:path>
              </a:pathLst>
            </a:custGeom>
            <a:solidFill>
              <a:srgbClr val="BFC8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8" name="Vrije vorm 797">
              <a:extLst>
                <a:ext uri="{FF2B5EF4-FFF2-40B4-BE49-F238E27FC236}">
                  <a16:creationId xmlns:a16="http://schemas.microsoft.com/office/drawing/2014/main" id="{3190D131-3563-CF46-C32E-96FC67D05270}"/>
                </a:ext>
              </a:extLst>
            </p:cNvPr>
            <p:cNvSpPr/>
            <p:nvPr/>
          </p:nvSpPr>
          <p:spPr>
            <a:xfrm>
              <a:off x="7895441" y="6047001"/>
              <a:ext cx="207201" cy="105286"/>
            </a:xfrm>
            <a:custGeom>
              <a:avLst/>
              <a:gdLst>
                <a:gd name="connsiteX0" fmla="*/ 48 w 207201"/>
                <a:gd name="connsiteY0" fmla="*/ 105185 h 105286"/>
                <a:gd name="connsiteX1" fmla="*/ 11760 w 207201"/>
                <a:gd name="connsiteY1" fmla="*/ 62430 h 105286"/>
                <a:gd name="connsiteX2" fmla="*/ 52765 w 207201"/>
                <a:gd name="connsiteY2" fmla="*/ 57547 h 105286"/>
                <a:gd name="connsiteX3" fmla="*/ 109094 w 207201"/>
                <a:gd name="connsiteY3" fmla="*/ -100 h 105286"/>
                <a:gd name="connsiteX4" fmla="*/ 189000 w 207201"/>
                <a:gd name="connsiteY4" fmla="*/ 26775 h 105286"/>
                <a:gd name="connsiteX5" fmla="*/ 207202 w 207201"/>
                <a:gd name="connsiteY5" fmla="*/ 29425 h 105286"/>
                <a:gd name="connsiteX6" fmla="*/ 207202 w 207201"/>
                <a:gd name="connsiteY6" fmla="*/ 105186 h 10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01" h="105286">
                  <a:moveTo>
                    <a:pt x="48" y="105185"/>
                  </a:moveTo>
                  <a:cubicBezTo>
                    <a:pt x="48" y="94101"/>
                    <a:pt x="-1415" y="70346"/>
                    <a:pt x="11760" y="62430"/>
                  </a:cubicBezTo>
                  <a:cubicBezTo>
                    <a:pt x="21372" y="56654"/>
                    <a:pt x="47076" y="59393"/>
                    <a:pt x="52765" y="57547"/>
                  </a:cubicBezTo>
                  <a:cubicBezTo>
                    <a:pt x="59713" y="55298"/>
                    <a:pt x="101433" y="9486"/>
                    <a:pt x="109094" y="-100"/>
                  </a:cubicBezTo>
                  <a:lnTo>
                    <a:pt x="189000" y="26775"/>
                  </a:lnTo>
                  <a:lnTo>
                    <a:pt x="207202" y="29425"/>
                  </a:lnTo>
                  <a:lnTo>
                    <a:pt x="207202" y="105186"/>
                  </a:lnTo>
                  <a:close/>
                </a:path>
              </a:pathLst>
            </a:custGeom>
            <a:solidFill>
              <a:srgbClr val="DFE4E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99" name="Vrije vorm 798">
              <a:extLst>
                <a:ext uri="{FF2B5EF4-FFF2-40B4-BE49-F238E27FC236}">
                  <a16:creationId xmlns:a16="http://schemas.microsoft.com/office/drawing/2014/main" id="{82278D23-1650-F20F-1D67-D32FE5AEE665}"/>
                </a:ext>
              </a:extLst>
            </p:cNvPr>
            <p:cNvSpPr/>
            <p:nvPr/>
          </p:nvSpPr>
          <p:spPr>
            <a:xfrm>
              <a:off x="7947758" y="6039515"/>
              <a:ext cx="78011" cy="67342"/>
            </a:xfrm>
            <a:custGeom>
              <a:avLst/>
              <a:gdLst>
                <a:gd name="connsiteX0" fmla="*/ 78011 w 78011"/>
                <a:gd name="connsiteY0" fmla="*/ 14899 h 67342"/>
                <a:gd name="connsiteX1" fmla="*/ 18811 w 78011"/>
                <a:gd name="connsiteY1" fmla="*/ 67342 h 67342"/>
                <a:gd name="connsiteX2" fmla="*/ 0 w 78011"/>
                <a:gd name="connsiteY2" fmla="*/ 65361 h 67342"/>
                <a:gd name="connsiteX3" fmla="*/ 56928 w 78011"/>
                <a:gd name="connsiteY3" fmla="*/ 0 h 67342"/>
                <a:gd name="connsiteX4" fmla="*/ 78011 w 78011"/>
                <a:gd name="connsiteY4" fmla="*/ 14899 h 6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11" h="67342">
                  <a:moveTo>
                    <a:pt x="78011" y="14899"/>
                  </a:moveTo>
                  <a:lnTo>
                    <a:pt x="18811" y="67342"/>
                  </a:lnTo>
                  <a:lnTo>
                    <a:pt x="0" y="65361"/>
                  </a:lnTo>
                  <a:lnTo>
                    <a:pt x="56928" y="0"/>
                  </a:lnTo>
                  <a:lnTo>
                    <a:pt x="78011" y="14899"/>
                  </a:lnTo>
                  <a:close/>
                </a:path>
              </a:pathLst>
            </a:custGeom>
            <a:solidFill>
              <a:srgbClr val="BFC8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0" name="Vrije vorm 799">
              <a:extLst>
                <a:ext uri="{FF2B5EF4-FFF2-40B4-BE49-F238E27FC236}">
                  <a16:creationId xmlns:a16="http://schemas.microsoft.com/office/drawing/2014/main" id="{02140253-F857-6176-F88A-A314A555EE55}"/>
                </a:ext>
              </a:extLst>
            </p:cNvPr>
            <p:cNvSpPr/>
            <p:nvPr/>
          </p:nvSpPr>
          <p:spPr>
            <a:xfrm>
              <a:off x="7952024" y="3982180"/>
              <a:ext cx="416307" cy="440793"/>
            </a:xfrm>
            <a:custGeom>
              <a:avLst/>
              <a:gdLst>
                <a:gd name="connsiteX0" fmla="*/ 416307 w 416307"/>
                <a:gd name="connsiteY0" fmla="*/ 48874 h 440793"/>
                <a:gd name="connsiteX1" fmla="*/ 54911 w 416307"/>
                <a:gd name="connsiteY1" fmla="*/ 440694 h 440793"/>
                <a:gd name="connsiteX2" fmla="*/ 0 w 416307"/>
                <a:gd name="connsiteY2" fmla="*/ 425148 h 440793"/>
                <a:gd name="connsiteX3" fmla="*/ 301811 w 416307"/>
                <a:gd name="connsiteY3" fmla="*/ -100 h 440793"/>
              </a:gdLst>
              <a:ahLst/>
              <a:cxnLst>
                <a:cxn ang="0">
                  <a:pos x="connsiteX0" y="connsiteY0"/>
                </a:cxn>
                <a:cxn ang="0">
                  <a:pos x="connsiteX1" y="connsiteY1"/>
                </a:cxn>
                <a:cxn ang="0">
                  <a:pos x="connsiteX2" y="connsiteY2"/>
                </a:cxn>
                <a:cxn ang="0">
                  <a:pos x="connsiteX3" y="connsiteY3"/>
                </a:cxn>
              </a:cxnLst>
              <a:rect l="l" t="t" r="r" b="b"/>
              <a:pathLst>
                <a:path w="416307" h="440793">
                  <a:moveTo>
                    <a:pt x="416307" y="48874"/>
                  </a:moveTo>
                  <a:cubicBezTo>
                    <a:pt x="348720" y="228501"/>
                    <a:pt x="54911" y="440694"/>
                    <a:pt x="54911" y="440694"/>
                  </a:cubicBezTo>
                  <a:lnTo>
                    <a:pt x="0" y="425148"/>
                  </a:lnTo>
                  <a:cubicBezTo>
                    <a:pt x="0" y="425148"/>
                    <a:pt x="256596" y="64048"/>
                    <a:pt x="301811" y="-100"/>
                  </a:cubicBezTo>
                  <a:close/>
                </a:path>
              </a:pathLst>
            </a:custGeom>
            <a:solidFill>
              <a:srgbClr val="D3A77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1" name="Vrije vorm 800">
              <a:extLst>
                <a:ext uri="{FF2B5EF4-FFF2-40B4-BE49-F238E27FC236}">
                  <a16:creationId xmlns:a16="http://schemas.microsoft.com/office/drawing/2014/main" id="{CA27F56F-DE44-73AB-2C9F-5DC79F8EC7AA}"/>
                </a:ext>
              </a:extLst>
            </p:cNvPr>
            <p:cNvSpPr/>
            <p:nvPr/>
          </p:nvSpPr>
          <p:spPr>
            <a:xfrm>
              <a:off x="7896334" y="4391691"/>
              <a:ext cx="209724" cy="93421"/>
            </a:xfrm>
            <a:custGeom>
              <a:avLst/>
              <a:gdLst>
                <a:gd name="connsiteX0" fmla="*/ 0 w 209724"/>
                <a:gd name="connsiteY0" fmla="*/ -100 h 93421"/>
                <a:gd name="connsiteX1" fmla="*/ 1905 w 209724"/>
                <a:gd name="connsiteY1" fmla="*/ 62819 h 93421"/>
                <a:gd name="connsiteX2" fmla="*/ 209725 w 209724"/>
                <a:gd name="connsiteY2" fmla="*/ 93321 h 93421"/>
                <a:gd name="connsiteX3" fmla="*/ 200189 w 209724"/>
                <a:gd name="connsiteY3" fmla="*/ 32315 h 93421"/>
                <a:gd name="connsiteX4" fmla="*/ 0 w 209724"/>
                <a:gd name="connsiteY4" fmla="*/ -100 h 93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24" h="93421">
                  <a:moveTo>
                    <a:pt x="0" y="-100"/>
                  </a:moveTo>
                  <a:lnTo>
                    <a:pt x="1905" y="62819"/>
                  </a:lnTo>
                  <a:lnTo>
                    <a:pt x="209725" y="93321"/>
                  </a:lnTo>
                  <a:lnTo>
                    <a:pt x="200189" y="32315"/>
                  </a:lnTo>
                  <a:cubicBezTo>
                    <a:pt x="200189" y="32315"/>
                    <a:pt x="12546" y="2219"/>
                    <a:pt x="0" y="-100"/>
                  </a:cubicBezTo>
                  <a:close/>
                </a:path>
              </a:pathLst>
            </a:custGeom>
            <a:solidFill>
              <a:srgbClr val="FFFFF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2" name="Vrije vorm 801">
              <a:extLst>
                <a:ext uri="{FF2B5EF4-FFF2-40B4-BE49-F238E27FC236}">
                  <a16:creationId xmlns:a16="http://schemas.microsoft.com/office/drawing/2014/main" id="{2A6DCE9B-5E90-2E1F-92BA-2285F9EB8721}"/>
                </a:ext>
              </a:extLst>
            </p:cNvPr>
            <p:cNvSpPr/>
            <p:nvPr/>
          </p:nvSpPr>
          <p:spPr>
            <a:xfrm>
              <a:off x="7891399" y="4385933"/>
              <a:ext cx="220361" cy="104834"/>
            </a:xfrm>
            <a:custGeom>
              <a:avLst/>
              <a:gdLst>
                <a:gd name="connsiteX0" fmla="*/ 220362 w 220361"/>
                <a:gd name="connsiteY0" fmla="*/ 104734 h 104834"/>
                <a:gd name="connsiteX1" fmla="*/ 2195 w 220361"/>
                <a:gd name="connsiteY1" fmla="*/ 72708 h 104834"/>
                <a:gd name="connsiteX2" fmla="*/ 0 w 220361"/>
                <a:gd name="connsiteY2" fmla="*/ -100 h 104834"/>
                <a:gd name="connsiteX3" fmla="*/ 5804 w 220361"/>
                <a:gd name="connsiteY3" fmla="*/ 967 h 104834"/>
                <a:gd name="connsiteX4" fmla="*/ 205886 w 220361"/>
                <a:gd name="connsiteY4" fmla="*/ 33377 h 104834"/>
                <a:gd name="connsiteX5" fmla="*/ 209297 w 220361"/>
                <a:gd name="connsiteY5" fmla="*/ 33923 h 104834"/>
                <a:gd name="connsiteX6" fmla="*/ 11473 w 220361"/>
                <a:gd name="connsiteY6" fmla="*/ 64448 h 104834"/>
                <a:gd name="connsiteX7" fmla="*/ 208950 w 220361"/>
                <a:gd name="connsiteY7" fmla="*/ 93422 h 104834"/>
                <a:gd name="connsiteX8" fmla="*/ 200963 w 220361"/>
                <a:gd name="connsiteY8" fmla="*/ 42233 h 104834"/>
                <a:gd name="connsiteX9" fmla="*/ 9873 w 220361"/>
                <a:gd name="connsiteY9" fmla="*/ 11336 h 10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361" h="104834">
                  <a:moveTo>
                    <a:pt x="220362" y="104734"/>
                  </a:moveTo>
                  <a:lnTo>
                    <a:pt x="2195" y="72708"/>
                  </a:lnTo>
                  <a:lnTo>
                    <a:pt x="0" y="-100"/>
                  </a:lnTo>
                  <a:lnTo>
                    <a:pt x="5804" y="967"/>
                  </a:lnTo>
                  <a:cubicBezTo>
                    <a:pt x="18146" y="3249"/>
                    <a:pt x="204013" y="33079"/>
                    <a:pt x="205886" y="33377"/>
                  </a:cubicBezTo>
                  <a:lnTo>
                    <a:pt x="209297" y="33923"/>
                  </a:lnTo>
                  <a:close/>
                  <a:moveTo>
                    <a:pt x="11473" y="64448"/>
                  </a:moveTo>
                  <a:lnTo>
                    <a:pt x="208950" y="93422"/>
                  </a:lnTo>
                  <a:lnTo>
                    <a:pt x="200963" y="42233"/>
                  </a:lnTo>
                  <a:cubicBezTo>
                    <a:pt x="176862" y="38363"/>
                    <a:pt x="41242" y="16595"/>
                    <a:pt x="9873" y="11336"/>
                  </a:cubicBezTo>
                  <a:close/>
                </a:path>
              </a:pathLst>
            </a:custGeom>
            <a:solidFill>
              <a:srgbClr val="D0DCE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3" name="Vrije vorm 802">
              <a:extLst>
                <a:ext uri="{FF2B5EF4-FFF2-40B4-BE49-F238E27FC236}">
                  <a16:creationId xmlns:a16="http://schemas.microsoft.com/office/drawing/2014/main" id="{53A9FAFC-BD6F-E22B-2E48-6CCB06A46861}"/>
                </a:ext>
              </a:extLst>
            </p:cNvPr>
            <p:cNvSpPr/>
            <p:nvPr/>
          </p:nvSpPr>
          <p:spPr>
            <a:xfrm>
              <a:off x="7752676" y="3488248"/>
              <a:ext cx="83824" cy="366095"/>
            </a:xfrm>
            <a:custGeom>
              <a:avLst/>
              <a:gdLst>
                <a:gd name="connsiteX0" fmla="*/ 83825 w 83824"/>
                <a:gd name="connsiteY0" fmla="*/ -100 h 366095"/>
                <a:gd name="connsiteX1" fmla="*/ 47334 w 83824"/>
                <a:gd name="connsiteY1" fmla="*/ 8523 h 366095"/>
                <a:gd name="connsiteX2" fmla="*/ 0 w 83824"/>
                <a:gd name="connsiteY2" fmla="*/ 87775 h 366095"/>
                <a:gd name="connsiteX3" fmla="*/ 30485 w 83824"/>
                <a:gd name="connsiteY3" fmla="*/ 115633 h 366095"/>
                <a:gd name="connsiteX4" fmla="*/ 5429 w 83824"/>
                <a:gd name="connsiteY4" fmla="*/ 144640 h 366095"/>
                <a:gd name="connsiteX5" fmla="*/ 49137 w 83824"/>
                <a:gd name="connsiteY5" fmla="*/ 365995 h 366095"/>
                <a:gd name="connsiteX6" fmla="*/ 52252 w 83824"/>
                <a:gd name="connsiteY6" fmla="*/ 288762 h 366095"/>
                <a:gd name="connsiteX7" fmla="*/ 50777 w 83824"/>
                <a:gd name="connsiteY7" fmla="*/ 155302 h 366095"/>
                <a:gd name="connsiteX8" fmla="*/ 83825 w 83824"/>
                <a:gd name="connsiteY8" fmla="*/ -100 h 36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24" h="366095">
                  <a:moveTo>
                    <a:pt x="83825" y="-100"/>
                  </a:moveTo>
                  <a:cubicBezTo>
                    <a:pt x="83825" y="-100"/>
                    <a:pt x="60796" y="4615"/>
                    <a:pt x="47334" y="8523"/>
                  </a:cubicBezTo>
                  <a:lnTo>
                    <a:pt x="0" y="87775"/>
                  </a:lnTo>
                  <a:lnTo>
                    <a:pt x="30485" y="115633"/>
                  </a:lnTo>
                  <a:lnTo>
                    <a:pt x="5429" y="144640"/>
                  </a:lnTo>
                  <a:lnTo>
                    <a:pt x="49137" y="365995"/>
                  </a:lnTo>
                  <a:cubicBezTo>
                    <a:pt x="49137" y="365995"/>
                    <a:pt x="51949" y="331816"/>
                    <a:pt x="52252" y="288762"/>
                  </a:cubicBezTo>
                  <a:cubicBezTo>
                    <a:pt x="52604" y="238805"/>
                    <a:pt x="50472" y="177614"/>
                    <a:pt x="50777" y="155302"/>
                  </a:cubicBezTo>
                  <a:cubicBezTo>
                    <a:pt x="51346" y="113761"/>
                    <a:pt x="76973" y="19626"/>
                    <a:pt x="83825" y="-100"/>
                  </a:cubicBezTo>
                  <a:close/>
                </a:path>
              </a:pathLst>
            </a:custGeom>
            <a:solidFill>
              <a:srgbClr val="D0DCE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4" name="Vrije vorm 803">
              <a:extLst>
                <a:ext uri="{FF2B5EF4-FFF2-40B4-BE49-F238E27FC236}">
                  <a16:creationId xmlns:a16="http://schemas.microsoft.com/office/drawing/2014/main" id="{7FC50EB5-1EFC-3781-F3BB-60708E041EF8}"/>
                </a:ext>
              </a:extLst>
            </p:cNvPr>
            <p:cNvSpPr/>
            <p:nvPr/>
          </p:nvSpPr>
          <p:spPr>
            <a:xfrm>
              <a:off x="7579747" y="3489180"/>
              <a:ext cx="248244" cy="461375"/>
            </a:xfrm>
            <a:custGeom>
              <a:avLst/>
              <a:gdLst>
                <a:gd name="connsiteX0" fmla="*/ 9476 w 248244"/>
                <a:gd name="connsiteY0" fmla="*/ 461275 h 461375"/>
                <a:gd name="connsiteX1" fmla="*/ 0 w 248244"/>
                <a:gd name="connsiteY1" fmla="*/ 460357 h 461375"/>
                <a:gd name="connsiteX2" fmla="*/ 71134 w 248244"/>
                <a:gd name="connsiteY2" fmla="*/ 112127 h 461375"/>
                <a:gd name="connsiteX3" fmla="*/ 246757 w 248244"/>
                <a:gd name="connsiteY3" fmla="*/ -100 h 461375"/>
                <a:gd name="connsiteX4" fmla="*/ 248245 w 248244"/>
                <a:gd name="connsiteY4" fmla="*/ 9301 h 461375"/>
                <a:gd name="connsiteX5" fmla="*/ 79147 w 248244"/>
                <a:gd name="connsiteY5" fmla="*/ 117288 h 461375"/>
                <a:gd name="connsiteX6" fmla="*/ 9476 w 248244"/>
                <a:gd name="connsiteY6" fmla="*/ 461275 h 46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244" h="461375">
                  <a:moveTo>
                    <a:pt x="9476" y="461275"/>
                  </a:moveTo>
                  <a:lnTo>
                    <a:pt x="0" y="460357"/>
                  </a:lnTo>
                  <a:cubicBezTo>
                    <a:pt x="1104" y="448933"/>
                    <a:pt x="27511" y="179813"/>
                    <a:pt x="71134" y="112127"/>
                  </a:cubicBezTo>
                  <a:cubicBezTo>
                    <a:pt x="111279" y="51676"/>
                    <a:pt x="175034" y="10935"/>
                    <a:pt x="246757" y="-100"/>
                  </a:cubicBezTo>
                  <a:lnTo>
                    <a:pt x="248245" y="9301"/>
                  </a:lnTo>
                  <a:cubicBezTo>
                    <a:pt x="179201" y="19913"/>
                    <a:pt x="117818" y="59113"/>
                    <a:pt x="79147" y="117288"/>
                  </a:cubicBezTo>
                  <a:cubicBezTo>
                    <a:pt x="36764" y="183038"/>
                    <a:pt x="9749" y="458497"/>
                    <a:pt x="9476" y="461275"/>
                  </a:cubicBezTo>
                  <a:close/>
                </a:path>
              </a:pathLst>
            </a:custGeom>
            <a:solidFill>
              <a:srgbClr val="D0DCE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6" name="Vrije vorm 805">
              <a:extLst>
                <a:ext uri="{FF2B5EF4-FFF2-40B4-BE49-F238E27FC236}">
                  <a16:creationId xmlns:a16="http://schemas.microsoft.com/office/drawing/2014/main" id="{66B5CD70-0125-71EF-2B25-DD1FA270C588}"/>
                </a:ext>
              </a:extLst>
            </p:cNvPr>
            <p:cNvSpPr/>
            <p:nvPr/>
          </p:nvSpPr>
          <p:spPr>
            <a:xfrm>
              <a:off x="7838583" y="3350123"/>
              <a:ext cx="129490" cy="88413"/>
            </a:xfrm>
            <a:custGeom>
              <a:avLst/>
              <a:gdLst>
                <a:gd name="connsiteX0" fmla="*/ 0 w 129490"/>
                <a:gd name="connsiteY0" fmla="*/ 72792 h 88413"/>
                <a:gd name="connsiteX1" fmla="*/ 0 w 129490"/>
                <a:gd name="connsiteY1" fmla="*/ 64807 h 88413"/>
                <a:gd name="connsiteX2" fmla="*/ 128980 w 129490"/>
                <a:gd name="connsiteY2" fmla="*/ -100 h 88413"/>
                <a:gd name="connsiteX3" fmla="*/ 129490 w 129490"/>
                <a:gd name="connsiteY3" fmla="*/ 23921 h 88413"/>
                <a:gd name="connsiteX4" fmla="*/ 49484 w 129490"/>
                <a:gd name="connsiteY4" fmla="*/ 87977 h 88413"/>
                <a:gd name="connsiteX5" fmla="*/ 0 w 129490"/>
                <a:gd name="connsiteY5" fmla="*/ 72792 h 8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90" h="88413">
                  <a:moveTo>
                    <a:pt x="0" y="72792"/>
                  </a:moveTo>
                  <a:lnTo>
                    <a:pt x="0" y="64807"/>
                  </a:lnTo>
                  <a:cubicBezTo>
                    <a:pt x="50434" y="63142"/>
                    <a:pt x="97592" y="39411"/>
                    <a:pt x="128980" y="-100"/>
                  </a:cubicBezTo>
                  <a:lnTo>
                    <a:pt x="129490" y="23921"/>
                  </a:lnTo>
                  <a:cubicBezTo>
                    <a:pt x="109618" y="71271"/>
                    <a:pt x="76228" y="86572"/>
                    <a:pt x="49484" y="87977"/>
                  </a:cubicBezTo>
                  <a:cubicBezTo>
                    <a:pt x="31618" y="89777"/>
                    <a:pt x="13780" y="84303"/>
                    <a:pt x="0" y="72792"/>
                  </a:cubicBezTo>
                  <a:close/>
                </a:path>
              </a:pathLst>
            </a:custGeom>
            <a:solidFill>
              <a:srgbClr val="A07355"/>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7" name="Vrije vorm 806">
              <a:extLst>
                <a:ext uri="{FF2B5EF4-FFF2-40B4-BE49-F238E27FC236}">
                  <a16:creationId xmlns:a16="http://schemas.microsoft.com/office/drawing/2014/main" id="{38DCC4E6-AA6D-1E26-A288-57DBE62A17A1}"/>
                </a:ext>
              </a:extLst>
            </p:cNvPr>
            <p:cNvSpPr/>
            <p:nvPr/>
          </p:nvSpPr>
          <p:spPr>
            <a:xfrm>
              <a:off x="7796139" y="3278276"/>
              <a:ext cx="233540" cy="214998"/>
            </a:xfrm>
            <a:custGeom>
              <a:avLst/>
              <a:gdLst>
                <a:gd name="connsiteX0" fmla="*/ 78849 w 233540"/>
                <a:gd name="connsiteY0" fmla="*/ 214897 h 214998"/>
                <a:gd name="connsiteX1" fmla="*/ 645 w 233540"/>
                <a:gd name="connsiteY1" fmla="*/ 144780 h 214998"/>
                <a:gd name="connsiteX2" fmla="*/ 0 w 233540"/>
                <a:gd name="connsiteY2" fmla="*/ 117764 h 214998"/>
                <a:gd name="connsiteX3" fmla="*/ 10072 w 233540"/>
                <a:gd name="connsiteY3" fmla="*/ 117528 h 214998"/>
                <a:gd name="connsiteX4" fmla="*/ 10705 w 233540"/>
                <a:gd name="connsiteY4" fmla="*/ 144233 h 214998"/>
                <a:gd name="connsiteX5" fmla="*/ 66707 w 233540"/>
                <a:gd name="connsiteY5" fmla="*/ 203721 h 214998"/>
                <a:gd name="connsiteX6" fmla="*/ 137804 w 233540"/>
                <a:gd name="connsiteY6" fmla="*/ 165865 h 214998"/>
                <a:gd name="connsiteX7" fmla="*/ 190185 w 233540"/>
                <a:gd name="connsiteY7" fmla="*/ 88684 h 214998"/>
                <a:gd name="connsiteX8" fmla="*/ 218750 w 233540"/>
                <a:gd name="connsiteY8" fmla="*/ 47684 h 214998"/>
                <a:gd name="connsiteX9" fmla="*/ 221342 w 233540"/>
                <a:gd name="connsiteY9" fmla="*/ 17885 h 214998"/>
                <a:gd name="connsiteX10" fmla="*/ 210824 w 233540"/>
                <a:gd name="connsiteY10" fmla="*/ 9804 h 214998"/>
                <a:gd name="connsiteX11" fmla="*/ 212696 w 233540"/>
                <a:gd name="connsiteY11" fmla="*/ -100 h 214998"/>
                <a:gd name="connsiteX12" fmla="*/ 230135 w 233540"/>
                <a:gd name="connsiteY12" fmla="*/ 12954 h 214998"/>
                <a:gd name="connsiteX13" fmla="*/ 228051 w 233540"/>
                <a:gd name="connsiteY13" fmla="*/ 51542 h 214998"/>
                <a:gd name="connsiteX14" fmla="*/ 197700 w 233540"/>
                <a:gd name="connsiteY14" fmla="*/ 95401 h 214998"/>
                <a:gd name="connsiteX15" fmla="*/ 146882 w 233540"/>
                <a:gd name="connsiteY15" fmla="*/ 170207 h 214998"/>
                <a:gd name="connsiteX16" fmla="*/ 78849 w 233540"/>
                <a:gd name="connsiteY16" fmla="*/ 214897 h 21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540" h="214998">
                  <a:moveTo>
                    <a:pt x="78849" y="214897"/>
                  </a:moveTo>
                  <a:cubicBezTo>
                    <a:pt x="38732" y="214841"/>
                    <a:pt x="5062" y="184653"/>
                    <a:pt x="645" y="144780"/>
                  </a:cubicBezTo>
                  <a:lnTo>
                    <a:pt x="0" y="117764"/>
                  </a:lnTo>
                  <a:lnTo>
                    <a:pt x="10072" y="117528"/>
                  </a:lnTo>
                  <a:lnTo>
                    <a:pt x="10705" y="144233"/>
                  </a:lnTo>
                  <a:cubicBezTo>
                    <a:pt x="13701" y="174477"/>
                    <a:pt x="36699" y="198906"/>
                    <a:pt x="66707" y="203721"/>
                  </a:cubicBezTo>
                  <a:cubicBezTo>
                    <a:pt x="96360" y="209396"/>
                    <a:pt x="125959" y="193635"/>
                    <a:pt x="137804" y="165865"/>
                  </a:cubicBezTo>
                  <a:cubicBezTo>
                    <a:pt x="151072" y="137529"/>
                    <a:pt x="168752" y="111479"/>
                    <a:pt x="190185" y="88684"/>
                  </a:cubicBezTo>
                  <a:cubicBezTo>
                    <a:pt x="202116" y="76864"/>
                    <a:pt x="211796" y="62971"/>
                    <a:pt x="218750" y="47684"/>
                  </a:cubicBezTo>
                  <a:cubicBezTo>
                    <a:pt x="223833" y="38578"/>
                    <a:pt x="224777" y="27732"/>
                    <a:pt x="221342" y="17885"/>
                  </a:cubicBezTo>
                  <a:cubicBezTo>
                    <a:pt x="219118" y="13842"/>
                    <a:pt x="215304" y="10912"/>
                    <a:pt x="210824" y="9804"/>
                  </a:cubicBezTo>
                  <a:lnTo>
                    <a:pt x="212696" y="-100"/>
                  </a:lnTo>
                  <a:cubicBezTo>
                    <a:pt x="220093" y="1592"/>
                    <a:pt x="226428" y="6334"/>
                    <a:pt x="230135" y="12954"/>
                  </a:cubicBezTo>
                  <a:cubicBezTo>
                    <a:pt x="235319" y="25469"/>
                    <a:pt x="234553" y="39658"/>
                    <a:pt x="228051" y="51542"/>
                  </a:cubicBezTo>
                  <a:cubicBezTo>
                    <a:pt x="220676" y="67880"/>
                    <a:pt x="210392" y="82742"/>
                    <a:pt x="197700" y="95401"/>
                  </a:cubicBezTo>
                  <a:cubicBezTo>
                    <a:pt x="176870" y="117459"/>
                    <a:pt x="159713" y="142715"/>
                    <a:pt x="146882" y="170207"/>
                  </a:cubicBezTo>
                  <a:cubicBezTo>
                    <a:pt x="135257" y="197430"/>
                    <a:pt x="108451" y="215039"/>
                    <a:pt x="78849" y="214897"/>
                  </a:cubicBezTo>
                  <a:close/>
                </a:path>
              </a:pathLst>
            </a:custGeom>
            <a:solidFill>
              <a:srgbClr val="D8E3EA"/>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8" name="Vrije vorm 807">
              <a:extLst>
                <a:ext uri="{FF2B5EF4-FFF2-40B4-BE49-F238E27FC236}">
                  <a16:creationId xmlns:a16="http://schemas.microsoft.com/office/drawing/2014/main" id="{EDDC4E94-00C4-EF31-16E5-340E8A1A49CC}"/>
                </a:ext>
              </a:extLst>
            </p:cNvPr>
            <p:cNvSpPr/>
            <p:nvPr/>
          </p:nvSpPr>
          <p:spPr>
            <a:xfrm>
              <a:off x="7981406" y="3265850"/>
              <a:ext cx="27068" cy="27068"/>
            </a:xfrm>
            <a:custGeom>
              <a:avLst/>
              <a:gdLst>
                <a:gd name="connsiteX0" fmla="*/ 27069 w 27068"/>
                <a:gd name="connsiteY0" fmla="*/ 13534 h 27068"/>
                <a:gd name="connsiteX1" fmla="*/ 13535 w 27068"/>
                <a:gd name="connsiteY1" fmla="*/ 27068 h 27068"/>
                <a:gd name="connsiteX2" fmla="*/ 1 w 27068"/>
                <a:gd name="connsiteY2" fmla="*/ 13534 h 27068"/>
                <a:gd name="connsiteX3" fmla="*/ 13535 w 27068"/>
                <a:gd name="connsiteY3" fmla="*/ 0 h 27068"/>
                <a:gd name="connsiteX4" fmla="*/ 27069 w 27068"/>
                <a:gd name="connsiteY4" fmla="*/ 13534 h 2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68" h="27068">
                  <a:moveTo>
                    <a:pt x="27069" y="13534"/>
                  </a:moveTo>
                  <a:cubicBezTo>
                    <a:pt x="27069" y="21009"/>
                    <a:pt x="21010" y="27068"/>
                    <a:pt x="13535" y="27068"/>
                  </a:cubicBezTo>
                  <a:cubicBezTo>
                    <a:pt x="6060" y="27068"/>
                    <a:pt x="1" y="21009"/>
                    <a:pt x="1" y="13534"/>
                  </a:cubicBezTo>
                  <a:cubicBezTo>
                    <a:pt x="1" y="6059"/>
                    <a:pt x="6060" y="0"/>
                    <a:pt x="13535" y="0"/>
                  </a:cubicBezTo>
                  <a:cubicBezTo>
                    <a:pt x="21010" y="0"/>
                    <a:pt x="27069" y="6059"/>
                    <a:pt x="27069" y="13534"/>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9" name="Vrije vorm 808">
              <a:extLst>
                <a:ext uri="{FF2B5EF4-FFF2-40B4-BE49-F238E27FC236}">
                  <a16:creationId xmlns:a16="http://schemas.microsoft.com/office/drawing/2014/main" id="{D745ABD6-26C4-E054-92D3-6B21F7296A81}"/>
                </a:ext>
              </a:extLst>
            </p:cNvPr>
            <p:cNvSpPr/>
            <p:nvPr/>
          </p:nvSpPr>
          <p:spPr>
            <a:xfrm rot="990402">
              <a:off x="7988619" y="3274030"/>
              <a:ext cx="25865" cy="14629"/>
            </a:xfrm>
            <a:custGeom>
              <a:avLst/>
              <a:gdLst>
                <a:gd name="connsiteX0" fmla="*/ 20363 w 25865"/>
                <a:gd name="connsiteY0" fmla="*/ -101 h 14629"/>
                <a:gd name="connsiteX1" fmla="*/ 25866 w 25865"/>
                <a:gd name="connsiteY1" fmla="*/ -101 h 14629"/>
                <a:gd name="connsiteX2" fmla="*/ 25866 w 25865"/>
                <a:gd name="connsiteY2" fmla="*/ 14529 h 14629"/>
                <a:gd name="connsiteX3" fmla="*/ 20363 w 25865"/>
                <a:gd name="connsiteY3" fmla="*/ 14529 h 14629"/>
                <a:gd name="connsiteX4" fmla="*/ 5502 w 25865"/>
                <a:gd name="connsiteY4" fmla="*/ 14529 h 14629"/>
                <a:gd name="connsiteX5" fmla="*/ 0 w 25865"/>
                <a:gd name="connsiteY5" fmla="*/ 14529 h 14629"/>
                <a:gd name="connsiteX6" fmla="*/ 0 w 25865"/>
                <a:gd name="connsiteY6" fmla="*/ -101 h 14629"/>
                <a:gd name="connsiteX7" fmla="*/ 5502 w 25865"/>
                <a:gd name="connsiteY7" fmla="*/ -101 h 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65" h="14629">
                  <a:moveTo>
                    <a:pt x="20363" y="-101"/>
                  </a:moveTo>
                  <a:cubicBezTo>
                    <a:pt x="23402" y="-101"/>
                    <a:pt x="25866" y="-101"/>
                    <a:pt x="25866" y="-101"/>
                  </a:cubicBezTo>
                  <a:lnTo>
                    <a:pt x="25866" y="14529"/>
                  </a:lnTo>
                  <a:cubicBezTo>
                    <a:pt x="25866" y="14529"/>
                    <a:pt x="23402" y="14529"/>
                    <a:pt x="20363" y="14529"/>
                  </a:cubicBezTo>
                  <a:lnTo>
                    <a:pt x="5502" y="14529"/>
                  </a:lnTo>
                  <a:cubicBezTo>
                    <a:pt x="2463" y="14529"/>
                    <a:pt x="0" y="14529"/>
                    <a:pt x="0" y="14529"/>
                  </a:cubicBezTo>
                  <a:lnTo>
                    <a:pt x="0" y="-101"/>
                  </a:lnTo>
                  <a:cubicBezTo>
                    <a:pt x="0" y="-101"/>
                    <a:pt x="2463" y="-101"/>
                    <a:pt x="5502" y="-101"/>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0" name="Vrije vorm 809">
              <a:extLst>
                <a:ext uri="{FF2B5EF4-FFF2-40B4-BE49-F238E27FC236}">
                  <a16:creationId xmlns:a16="http://schemas.microsoft.com/office/drawing/2014/main" id="{FF075A8C-D6DE-A010-BD4D-9F48341DA9B5}"/>
                </a:ext>
              </a:extLst>
            </p:cNvPr>
            <p:cNvSpPr/>
            <p:nvPr/>
          </p:nvSpPr>
          <p:spPr>
            <a:xfrm>
              <a:off x="7805321" y="3439169"/>
              <a:ext cx="140312" cy="350124"/>
            </a:xfrm>
            <a:custGeom>
              <a:avLst/>
              <a:gdLst>
                <a:gd name="connsiteX0" fmla="*/ 139429 w 140312"/>
                <a:gd name="connsiteY0" fmla="*/ 10570 h 350124"/>
                <a:gd name="connsiteX1" fmla="*/ 84686 w 140312"/>
                <a:gd name="connsiteY1" fmla="*/ 109894 h 350124"/>
                <a:gd name="connsiteX2" fmla="*/ 66014 w 140312"/>
                <a:gd name="connsiteY2" fmla="*/ 299650 h 350124"/>
                <a:gd name="connsiteX3" fmla="*/ 63855 w 140312"/>
                <a:gd name="connsiteY3" fmla="*/ 331657 h 350124"/>
                <a:gd name="connsiteX4" fmla="*/ 109452 w 140312"/>
                <a:gd name="connsiteY4" fmla="*/ 328101 h 350124"/>
                <a:gd name="connsiteX5" fmla="*/ 118722 w 140312"/>
                <a:gd name="connsiteY5" fmla="*/ 332285 h 350124"/>
                <a:gd name="connsiteX6" fmla="*/ 118724 w 140312"/>
                <a:gd name="connsiteY6" fmla="*/ 332292 h 350124"/>
                <a:gd name="connsiteX7" fmla="*/ 114405 w 140312"/>
                <a:gd name="connsiteY7" fmla="*/ 341564 h 350124"/>
                <a:gd name="connsiteX8" fmla="*/ 76302 w 140312"/>
                <a:gd name="connsiteY8" fmla="*/ 349947 h 350124"/>
                <a:gd name="connsiteX9" fmla="*/ 53186 w 140312"/>
                <a:gd name="connsiteY9" fmla="*/ 341437 h 350124"/>
                <a:gd name="connsiteX10" fmla="*/ 52678 w 140312"/>
                <a:gd name="connsiteY10" fmla="*/ 294189 h 350124"/>
                <a:gd name="connsiteX11" fmla="*/ 71349 w 140312"/>
                <a:gd name="connsiteY11" fmla="*/ 116498 h 350124"/>
                <a:gd name="connsiteX12" fmla="*/ 70842 w 140312"/>
                <a:gd name="connsiteY12" fmla="*/ 115990 h 350124"/>
                <a:gd name="connsiteX13" fmla="*/ 858 w 140312"/>
                <a:gd name="connsiteY13" fmla="*/ 18445 h 350124"/>
                <a:gd name="connsiteX14" fmla="*/ 3766 w 140312"/>
                <a:gd name="connsiteY14" fmla="*/ 8747 h 350124"/>
                <a:gd name="connsiteX15" fmla="*/ 13463 w 140312"/>
                <a:gd name="connsiteY15" fmla="*/ 11655 h 350124"/>
                <a:gd name="connsiteX16" fmla="*/ 13559 w 140312"/>
                <a:gd name="connsiteY16" fmla="*/ 11840 h 350124"/>
                <a:gd name="connsiteX17" fmla="*/ 74017 w 140312"/>
                <a:gd name="connsiteY17" fmla="*/ 99479 h 350124"/>
                <a:gd name="connsiteX18" fmla="*/ 126854 w 140312"/>
                <a:gd name="connsiteY18" fmla="*/ 3711 h 350124"/>
                <a:gd name="connsiteX19" fmla="*/ 136526 w 140312"/>
                <a:gd name="connsiteY19" fmla="*/ 732 h 350124"/>
                <a:gd name="connsiteX20" fmla="*/ 136634 w 140312"/>
                <a:gd name="connsiteY20" fmla="*/ 790 h 350124"/>
                <a:gd name="connsiteX21" fmla="*/ 139429 w 140312"/>
                <a:gd name="connsiteY21" fmla="*/ 10569 h 35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312" h="350124">
                  <a:moveTo>
                    <a:pt x="139429" y="10570"/>
                  </a:moveTo>
                  <a:cubicBezTo>
                    <a:pt x="139047" y="11332"/>
                    <a:pt x="100817" y="81189"/>
                    <a:pt x="84686" y="109894"/>
                  </a:cubicBezTo>
                  <a:cubicBezTo>
                    <a:pt x="94847" y="123484"/>
                    <a:pt x="114026" y="169463"/>
                    <a:pt x="66014" y="299650"/>
                  </a:cubicBezTo>
                  <a:cubicBezTo>
                    <a:pt x="63220" y="306001"/>
                    <a:pt x="57123" y="324418"/>
                    <a:pt x="63855" y="331657"/>
                  </a:cubicBezTo>
                  <a:cubicBezTo>
                    <a:pt x="69571" y="337881"/>
                    <a:pt x="86209" y="336611"/>
                    <a:pt x="109452" y="328101"/>
                  </a:cubicBezTo>
                  <a:cubicBezTo>
                    <a:pt x="113167" y="326697"/>
                    <a:pt x="117318" y="328570"/>
                    <a:pt x="118722" y="332285"/>
                  </a:cubicBezTo>
                  <a:cubicBezTo>
                    <a:pt x="118723" y="332288"/>
                    <a:pt x="118723" y="332290"/>
                    <a:pt x="118724" y="332292"/>
                  </a:cubicBezTo>
                  <a:cubicBezTo>
                    <a:pt x="120017" y="336042"/>
                    <a:pt x="118108" y="340141"/>
                    <a:pt x="114405" y="341564"/>
                  </a:cubicBezTo>
                  <a:cubicBezTo>
                    <a:pt x="102272" y="346501"/>
                    <a:pt x="89387" y="349335"/>
                    <a:pt x="76302" y="349947"/>
                  </a:cubicBezTo>
                  <a:cubicBezTo>
                    <a:pt x="67732" y="350560"/>
                    <a:pt x="59313" y="347461"/>
                    <a:pt x="53186" y="341437"/>
                  </a:cubicBezTo>
                  <a:cubicBezTo>
                    <a:pt x="38833" y="325942"/>
                    <a:pt x="51281" y="297364"/>
                    <a:pt x="52678" y="294189"/>
                  </a:cubicBezTo>
                  <a:cubicBezTo>
                    <a:pt x="106278" y="148886"/>
                    <a:pt x="71730" y="116752"/>
                    <a:pt x="71349" y="116498"/>
                  </a:cubicBezTo>
                  <a:lnTo>
                    <a:pt x="70842" y="115990"/>
                  </a:lnTo>
                  <a:cubicBezTo>
                    <a:pt x="66017" y="112053"/>
                    <a:pt x="35532" y="85380"/>
                    <a:pt x="858" y="18445"/>
                  </a:cubicBezTo>
                  <a:cubicBezTo>
                    <a:pt x="-1018" y="14964"/>
                    <a:pt x="285" y="10622"/>
                    <a:pt x="3766" y="8747"/>
                  </a:cubicBezTo>
                  <a:cubicBezTo>
                    <a:pt x="7246" y="6872"/>
                    <a:pt x="11588" y="8174"/>
                    <a:pt x="13463" y="11655"/>
                  </a:cubicBezTo>
                  <a:cubicBezTo>
                    <a:pt x="13496" y="11716"/>
                    <a:pt x="13528" y="11778"/>
                    <a:pt x="13559" y="11840"/>
                  </a:cubicBezTo>
                  <a:cubicBezTo>
                    <a:pt x="29228" y="43904"/>
                    <a:pt x="49607" y="73444"/>
                    <a:pt x="74017" y="99479"/>
                  </a:cubicBezTo>
                  <a:cubicBezTo>
                    <a:pt x="91038" y="68996"/>
                    <a:pt x="126475" y="4346"/>
                    <a:pt x="126854" y="3711"/>
                  </a:cubicBezTo>
                  <a:cubicBezTo>
                    <a:pt x="128702" y="218"/>
                    <a:pt x="133032" y="-1117"/>
                    <a:pt x="136526" y="732"/>
                  </a:cubicBezTo>
                  <a:cubicBezTo>
                    <a:pt x="136563" y="751"/>
                    <a:pt x="136598" y="770"/>
                    <a:pt x="136634" y="790"/>
                  </a:cubicBezTo>
                  <a:cubicBezTo>
                    <a:pt x="140077" y="2742"/>
                    <a:pt x="141320" y="7093"/>
                    <a:pt x="139429" y="10569"/>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1" name="Vrije vorm 810">
              <a:extLst>
                <a:ext uri="{FF2B5EF4-FFF2-40B4-BE49-F238E27FC236}">
                  <a16:creationId xmlns:a16="http://schemas.microsoft.com/office/drawing/2014/main" id="{489D53AE-F615-912F-73C1-B37E40A6D6F6}"/>
                </a:ext>
              </a:extLst>
            </p:cNvPr>
            <p:cNvSpPr/>
            <p:nvPr/>
          </p:nvSpPr>
          <p:spPr>
            <a:xfrm>
              <a:off x="7614128" y="4130320"/>
              <a:ext cx="92444" cy="850677"/>
            </a:xfrm>
            <a:custGeom>
              <a:avLst/>
              <a:gdLst>
                <a:gd name="connsiteX0" fmla="*/ 92445 w 92444"/>
                <a:gd name="connsiteY0" fmla="*/ -100 h 850677"/>
                <a:gd name="connsiteX1" fmla="*/ 4916 w 92444"/>
                <a:gd name="connsiteY1" fmla="*/ 292553 h 850677"/>
                <a:gd name="connsiteX2" fmla="*/ 11969 w 92444"/>
                <a:gd name="connsiteY2" fmla="*/ 850577 h 850677"/>
                <a:gd name="connsiteX3" fmla="*/ 55226 w 92444"/>
                <a:gd name="connsiteY3" fmla="*/ 850577 h 850677"/>
              </a:gdLst>
              <a:ahLst/>
              <a:cxnLst>
                <a:cxn ang="0">
                  <a:pos x="connsiteX0" y="connsiteY0"/>
                </a:cxn>
                <a:cxn ang="0">
                  <a:pos x="connsiteX1" y="connsiteY1"/>
                </a:cxn>
                <a:cxn ang="0">
                  <a:pos x="connsiteX2" y="connsiteY2"/>
                </a:cxn>
                <a:cxn ang="0">
                  <a:pos x="connsiteX3" y="connsiteY3"/>
                </a:cxn>
              </a:cxnLst>
              <a:rect l="l" t="t" r="r" b="b"/>
              <a:pathLst>
                <a:path w="92444" h="850677">
                  <a:moveTo>
                    <a:pt x="92445" y="-100"/>
                  </a:moveTo>
                  <a:cubicBezTo>
                    <a:pt x="92445" y="-100"/>
                    <a:pt x="19183" y="175497"/>
                    <a:pt x="4916" y="292553"/>
                  </a:cubicBezTo>
                  <a:cubicBezTo>
                    <a:pt x="-9349" y="409610"/>
                    <a:pt x="11969" y="850577"/>
                    <a:pt x="11969" y="850577"/>
                  </a:cubicBezTo>
                  <a:lnTo>
                    <a:pt x="55226" y="850577"/>
                  </a:lnTo>
                </a:path>
              </a:pathLst>
            </a:custGeom>
            <a:noFill/>
            <a:ln w="9525" cap="flat">
              <a:solidFill>
                <a:srgbClr val="D0DCE7"/>
              </a:solid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2" name="Vrije vorm 811">
              <a:extLst>
                <a:ext uri="{FF2B5EF4-FFF2-40B4-BE49-F238E27FC236}">
                  <a16:creationId xmlns:a16="http://schemas.microsoft.com/office/drawing/2014/main" id="{87B94268-B0F2-7E7D-4735-3AEE803D4712}"/>
                </a:ext>
              </a:extLst>
            </p:cNvPr>
            <p:cNvSpPr/>
            <p:nvPr/>
          </p:nvSpPr>
          <p:spPr>
            <a:xfrm rot="19612644">
              <a:off x="7903422" y="3724577"/>
              <a:ext cx="106043" cy="45411"/>
            </a:xfrm>
            <a:custGeom>
              <a:avLst/>
              <a:gdLst>
                <a:gd name="connsiteX0" fmla="*/ 106044 w 106043"/>
                <a:gd name="connsiteY0" fmla="*/ 22605 h 45411"/>
                <a:gd name="connsiteX1" fmla="*/ 53022 w 106043"/>
                <a:gd name="connsiteY1" fmla="*/ 45311 h 45411"/>
                <a:gd name="connsiteX2" fmla="*/ 0 w 106043"/>
                <a:gd name="connsiteY2" fmla="*/ 22605 h 45411"/>
                <a:gd name="connsiteX3" fmla="*/ 53022 w 106043"/>
                <a:gd name="connsiteY3" fmla="*/ -100 h 45411"/>
                <a:gd name="connsiteX4" fmla="*/ 106044 w 106043"/>
                <a:gd name="connsiteY4" fmla="*/ 22605 h 45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43" h="45411">
                  <a:moveTo>
                    <a:pt x="106044" y="22605"/>
                  </a:moveTo>
                  <a:cubicBezTo>
                    <a:pt x="106044" y="35145"/>
                    <a:pt x="82305" y="45311"/>
                    <a:pt x="53022" y="45311"/>
                  </a:cubicBezTo>
                  <a:cubicBezTo>
                    <a:pt x="23739" y="45311"/>
                    <a:pt x="0" y="35145"/>
                    <a:pt x="0" y="22605"/>
                  </a:cubicBezTo>
                  <a:cubicBezTo>
                    <a:pt x="0" y="10065"/>
                    <a:pt x="23739" y="-100"/>
                    <a:pt x="53022" y="-100"/>
                  </a:cubicBezTo>
                  <a:cubicBezTo>
                    <a:pt x="82305" y="-100"/>
                    <a:pt x="106044" y="10065"/>
                    <a:pt x="106044" y="22605"/>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3" name="Vrije vorm 812">
              <a:extLst>
                <a:ext uri="{FF2B5EF4-FFF2-40B4-BE49-F238E27FC236}">
                  <a16:creationId xmlns:a16="http://schemas.microsoft.com/office/drawing/2014/main" id="{858F2BCC-6944-D071-7159-71BBDB2BBB55}"/>
                </a:ext>
              </a:extLst>
            </p:cNvPr>
            <p:cNvSpPr/>
            <p:nvPr/>
          </p:nvSpPr>
          <p:spPr>
            <a:xfrm rot="19612644">
              <a:off x="7912716" y="3727774"/>
              <a:ext cx="85307" cy="36531"/>
            </a:xfrm>
            <a:custGeom>
              <a:avLst/>
              <a:gdLst>
                <a:gd name="connsiteX0" fmla="*/ 85308 w 85307"/>
                <a:gd name="connsiteY0" fmla="*/ 18165 h 36531"/>
                <a:gd name="connsiteX1" fmla="*/ 42654 w 85307"/>
                <a:gd name="connsiteY1" fmla="*/ 36431 h 36531"/>
                <a:gd name="connsiteX2" fmla="*/ 1 w 85307"/>
                <a:gd name="connsiteY2" fmla="*/ 18165 h 36531"/>
                <a:gd name="connsiteX3" fmla="*/ 42654 w 85307"/>
                <a:gd name="connsiteY3" fmla="*/ -101 h 36531"/>
                <a:gd name="connsiteX4" fmla="*/ 85308 w 85307"/>
                <a:gd name="connsiteY4" fmla="*/ 18165 h 36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07" h="36531">
                  <a:moveTo>
                    <a:pt x="85308" y="18165"/>
                  </a:moveTo>
                  <a:cubicBezTo>
                    <a:pt x="85308" y="28253"/>
                    <a:pt x="66211" y="36431"/>
                    <a:pt x="42654" y="36431"/>
                  </a:cubicBezTo>
                  <a:cubicBezTo>
                    <a:pt x="19097" y="36431"/>
                    <a:pt x="1" y="28253"/>
                    <a:pt x="1" y="18165"/>
                  </a:cubicBezTo>
                  <a:cubicBezTo>
                    <a:pt x="1" y="8077"/>
                    <a:pt x="19097" y="-101"/>
                    <a:pt x="42654" y="-101"/>
                  </a:cubicBezTo>
                  <a:cubicBezTo>
                    <a:pt x="66211" y="-101"/>
                    <a:pt x="85308" y="8077"/>
                    <a:pt x="85308" y="18165"/>
                  </a:cubicBezTo>
                  <a:close/>
                </a:path>
              </a:pathLst>
            </a:custGeom>
            <a:solidFill>
              <a:srgbClr val="607672"/>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4" name="Vrije vorm 813">
              <a:extLst>
                <a:ext uri="{FF2B5EF4-FFF2-40B4-BE49-F238E27FC236}">
                  <a16:creationId xmlns:a16="http://schemas.microsoft.com/office/drawing/2014/main" id="{2D3838B5-30D2-0BE1-52F6-F47537EAA882}"/>
                </a:ext>
              </a:extLst>
            </p:cNvPr>
            <p:cNvSpPr/>
            <p:nvPr/>
          </p:nvSpPr>
          <p:spPr>
            <a:xfrm rot="19612644">
              <a:off x="7910926" y="3725701"/>
              <a:ext cx="85307" cy="36531"/>
            </a:xfrm>
            <a:custGeom>
              <a:avLst/>
              <a:gdLst>
                <a:gd name="connsiteX0" fmla="*/ 85307 w 85307"/>
                <a:gd name="connsiteY0" fmla="*/ 18165 h 36531"/>
                <a:gd name="connsiteX1" fmla="*/ 42654 w 85307"/>
                <a:gd name="connsiteY1" fmla="*/ 36431 h 36531"/>
                <a:gd name="connsiteX2" fmla="*/ 0 w 85307"/>
                <a:gd name="connsiteY2" fmla="*/ 18165 h 36531"/>
                <a:gd name="connsiteX3" fmla="*/ 42654 w 85307"/>
                <a:gd name="connsiteY3" fmla="*/ -100 h 36531"/>
                <a:gd name="connsiteX4" fmla="*/ 85307 w 85307"/>
                <a:gd name="connsiteY4" fmla="*/ 18165 h 36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07" h="36531">
                  <a:moveTo>
                    <a:pt x="85307" y="18165"/>
                  </a:moveTo>
                  <a:cubicBezTo>
                    <a:pt x="85307" y="28253"/>
                    <a:pt x="66210" y="36431"/>
                    <a:pt x="42654" y="36431"/>
                  </a:cubicBezTo>
                  <a:cubicBezTo>
                    <a:pt x="19097" y="36431"/>
                    <a:pt x="0" y="28253"/>
                    <a:pt x="0" y="18165"/>
                  </a:cubicBezTo>
                  <a:cubicBezTo>
                    <a:pt x="0" y="8077"/>
                    <a:pt x="19097" y="-100"/>
                    <a:pt x="42654" y="-100"/>
                  </a:cubicBezTo>
                  <a:cubicBezTo>
                    <a:pt x="66210" y="-100"/>
                    <a:pt x="85307" y="8077"/>
                    <a:pt x="85307" y="18165"/>
                  </a:cubicBezTo>
                  <a:close/>
                </a:path>
              </a:pathLst>
            </a:custGeom>
            <a:solidFill>
              <a:srgbClr val="F2F4F4"/>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5" name="Vrije vorm 814">
              <a:extLst>
                <a:ext uri="{FF2B5EF4-FFF2-40B4-BE49-F238E27FC236}">
                  <a16:creationId xmlns:a16="http://schemas.microsoft.com/office/drawing/2014/main" id="{29E02252-C481-78A8-4E08-FB36FE2AA1A6}"/>
                </a:ext>
              </a:extLst>
            </p:cNvPr>
            <p:cNvSpPr/>
            <p:nvPr/>
          </p:nvSpPr>
          <p:spPr>
            <a:xfrm rot="19612644">
              <a:off x="7925320" y="3731132"/>
              <a:ext cx="55194" cy="23636"/>
            </a:xfrm>
            <a:custGeom>
              <a:avLst/>
              <a:gdLst>
                <a:gd name="connsiteX0" fmla="*/ 55194 w 55194"/>
                <a:gd name="connsiteY0" fmla="*/ 11718 h 23636"/>
                <a:gd name="connsiteX1" fmla="*/ 27597 w 55194"/>
                <a:gd name="connsiteY1" fmla="*/ 23536 h 23636"/>
                <a:gd name="connsiteX2" fmla="*/ 0 w 55194"/>
                <a:gd name="connsiteY2" fmla="*/ 11718 h 23636"/>
                <a:gd name="connsiteX3" fmla="*/ 27597 w 55194"/>
                <a:gd name="connsiteY3" fmla="*/ -101 h 23636"/>
                <a:gd name="connsiteX4" fmla="*/ 55194 w 55194"/>
                <a:gd name="connsiteY4" fmla="*/ 11718 h 23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94" h="23636">
                  <a:moveTo>
                    <a:pt x="55194" y="11718"/>
                  </a:moveTo>
                  <a:cubicBezTo>
                    <a:pt x="55194" y="18245"/>
                    <a:pt x="42839" y="23536"/>
                    <a:pt x="27597" y="23536"/>
                  </a:cubicBezTo>
                  <a:cubicBezTo>
                    <a:pt x="12355" y="23536"/>
                    <a:pt x="0" y="18245"/>
                    <a:pt x="0" y="11718"/>
                  </a:cubicBezTo>
                  <a:cubicBezTo>
                    <a:pt x="0" y="5191"/>
                    <a:pt x="12355" y="-101"/>
                    <a:pt x="27597" y="-101"/>
                  </a:cubicBezTo>
                  <a:cubicBezTo>
                    <a:pt x="42839" y="-101"/>
                    <a:pt x="55194" y="5191"/>
                    <a:pt x="55194" y="11718"/>
                  </a:cubicBezTo>
                  <a:close/>
                </a:path>
              </a:pathLst>
            </a:custGeom>
            <a:solidFill>
              <a:srgbClr val="4D627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6" name="Vrije vorm 815">
              <a:extLst>
                <a:ext uri="{FF2B5EF4-FFF2-40B4-BE49-F238E27FC236}">
                  <a16:creationId xmlns:a16="http://schemas.microsoft.com/office/drawing/2014/main" id="{F9391E9B-3437-E0C0-2D1B-32E55121308F}"/>
                </a:ext>
              </a:extLst>
            </p:cNvPr>
            <p:cNvSpPr/>
            <p:nvPr/>
          </p:nvSpPr>
          <p:spPr>
            <a:xfrm>
              <a:off x="7848864" y="3632402"/>
              <a:ext cx="223436" cy="165117"/>
            </a:xfrm>
            <a:custGeom>
              <a:avLst/>
              <a:gdLst>
                <a:gd name="connsiteX0" fmla="*/ 0 w 223436"/>
                <a:gd name="connsiteY0" fmla="*/ 104441 h 165117"/>
                <a:gd name="connsiteX1" fmla="*/ 68165 w 223436"/>
                <a:gd name="connsiteY1" fmla="*/ 9175 h 165117"/>
                <a:gd name="connsiteX2" fmla="*/ 122930 w 223436"/>
                <a:gd name="connsiteY2" fmla="*/ -100 h 165117"/>
                <a:gd name="connsiteX3" fmla="*/ 190833 w 223436"/>
                <a:gd name="connsiteY3" fmla="*/ 16180 h 165117"/>
                <a:gd name="connsiteX4" fmla="*/ 164691 w 223436"/>
                <a:gd name="connsiteY4" fmla="*/ 27742 h 165117"/>
                <a:gd name="connsiteX5" fmla="*/ 141956 w 223436"/>
                <a:gd name="connsiteY5" fmla="*/ 25915 h 165117"/>
                <a:gd name="connsiteX6" fmla="*/ 114225 w 223436"/>
                <a:gd name="connsiteY6" fmla="*/ 21777 h 165117"/>
                <a:gd name="connsiteX7" fmla="*/ 141956 w 223436"/>
                <a:gd name="connsiteY7" fmla="*/ 25914 h 165117"/>
                <a:gd name="connsiteX8" fmla="*/ 222833 w 223436"/>
                <a:gd name="connsiteY8" fmla="*/ 45744 h 165117"/>
                <a:gd name="connsiteX9" fmla="*/ 200630 w 223436"/>
                <a:gd name="connsiteY9" fmla="*/ 59023 h 165117"/>
                <a:gd name="connsiteX10" fmla="*/ 157552 w 223436"/>
                <a:gd name="connsiteY10" fmla="*/ 55688 h 165117"/>
                <a:gd name="connsiteX11" fmla="*/ 203815 w 223436"/>
                <a:gd name="connsiteY11" fmla="*/ 72132 h 165117"/>
                <a:gd name="connsiteX12" fmla="*/ 189316 w 223436"/>
                <a:gd name="connsiteY12" fmla="*/ 81966 h 165117"/>
                <a:gd name="connsiteX13" fmla="*/ 192114 w 223436"/>
                <a:gd name="connsiteY13" fmla="*/ 83901 h 165117"/>
                <a:gd name="connsiteX14" fmla="*/ 169002 w 223436"/>
                <a:gd name="connsiteY14" fmla="*/ 98190 h 165117"/>
                <a:gd name="connsiteX15" fmla="*/ 145190 w 223436"/>
                <a:gd name="connsiteY15" fmla="*/ 99045 h 165117"/>
                <a:gd name="connsiteX16" fmla="*/ 115411 w 223436"/>
                <a:gd name="connsiteY16" fmla="*/ 114644 h 165117"/>
                <a:gd name="connsiteX17" fmla="*/ 83775 w 223436"/>
                <a:gd name="connsiteY17" fmla="*/ 138802 h 165117"/>
                <a:gd name="connsiteX18" fmla="*/ 38577 w 223436"/>
                <a:gd name="connsiteY18" fmla="*/ 165017 h 165117"/>
                <a:gd name="connsiteX19" fmla="*/ 17177 w 223436"/>
                <a:gd name="connsiteY19" fmla="*/ 160359 h 16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3436" h="165117">
                  <a:moveTo>
                    <a:pt x="0" y="104441"/>
                  </a:moveTo>
                  <a:cubicBezTo>
                    <a:pt x="10810" y="90411"/>
                    <a:pt x="65215" y="11639"/>
                    <a:pt x="68165" y="9175"/>
                  </a:cubicBezTo>
                  <a:cubicBezTo>
                    <a:pt x="86246" y="5132"/>
                    <a:pt x="104526" y="2035"/>
                    <a:pt x="122930" y="-100"/>
                  </a:cubicBezTo>
                  <a:lnTo>
                    <a:pt x="190833" y="16180"/>
                  </a:lnTo>
                  <a:cubicBezTo>
                    <a:pt x="182596" y="21033"/>
                    <a:pt x="173824" y="24912"/>
                    <a:pt x="164691" y="27742"/>
                  </a:cubicBezTo>
                  <a:cubicBezTo>
                    <a:pt x="157069" y="27960"/>
                    <a:pt x="149446" y="27347"/>
                    <a:pt x="141956" y="25915"/>
                  </a:cubicBezTo>
                  <a:lnTo>
                    <a:pt x="114225" y="21777"/>
                  </a:lnTo>
                  <a:lnTo>
                    <a:pt x="141956" y="25914"/>
                  </a:lnTo>
                  <a:cubicBezTo>
                    <a:pt x="141956" y="25914"/>
                    <a:pt x="218997" y="45944"/>
                    <a:pt x="222833" y="45744"/>
                  </a:cubicBezTo>
                  <a:cubicBezTo>
                    <a:pt x="226670" y="45542"/>
                    <a:pt x="211352" y="58079"/>
                    <a:pt x="200630" y="59023"/>
                  </a:cubicBezTo>
                  <a:cubicBezTo>
                    <a:pt x="186215" y="58825"/>
                    <a:pt x="171827" y="57711"/>
                    <a:pt x="157552" y="55688"/>
                  </a:cubicBezTo>
                  <a:cubicBezTo>
                    <a:pt x="157552" y="55688"/>
                    <a:pt x="199089" y="70070"/>
                    <a:pt x="203815" y="72132"/>
                  </a:cubicBezTo>
                  <a:cubicBezTo>
                    <a:pt x="201040" y="77725"/>
                    <a:pt x="195539" y="81457"/>
                    <a:pt x="189316" y="81966"/>
                  </a:cubicBezTo>
                  <a:lnTo>
                    <a:pt x="192114" y="83901"/>
                  </a:lnTo>
                  <a:cubicBezTo>
                    <a:pt x="185924" y="90763"/>
                    <a:pt x="177907" y="95719"/>
                    <a:pt x="169002" y="98190"/>
                  </a:cubicBezTo>
                  <a:cubicBezTo>
                    <a:pt x="161255" y="100421"/>
                    <a:pt x="153078" y="100715"/>
                    <a:pt x="145190" y="99045"/>
                  </a:cubicBezTo>
                  <a:cubicBezTo>
                    <a:pt x="145190" y="99045"/>
                    <a:pt x="119938" y="112869"/>
                    <a:pt x="115411" y="114644"/>
                  </a:cubicBezTo>
                  <a:cubicBezTo>
                    <a:pt x="104218" y="121810"/>
                    <a:pt x="93636" y="129890"/>
                    <a:pt x="83775" y="138802"/>
                  </a:cubicBezTo>
                  <a:cubicBezTo>
                    <a:pt x="70203" y="149893"/>
                    <a:pt x="54944" y="158743"/>
                    <a:pt x="38577" y="165017"/>
                  </a:cubicBezTo>
                  <a:cubicBezTo>
                    <a:pt x="31280" y="164345"/>
                    <a:pt x="24093" y="162780"/>
                    <a:pt x="17177" y="160359"/>
                  </a:cubicBezTo>
                  <a:close/>
                </a:path>
              </a:pathLst>
            </a:custGeom>
            <a:solidFill>
              <a:srgbClr val="D3A77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7" name="Vrije vorm 816">
              <a:extLst>
                <a:ext uri="{FF2B5EF4-FFF2-40B4-BE49-F238E27FC236}">
                  <a16:creationId xmlns:a16="http://schemas.microsoft.com/office/drawing/2014/main" id="{69D7B65B-2B4E-2D72-81A4-D73052E557B6}"/>
                </a:ext>
              </a:extLst>
            </p:cNvPr>
            <p:cNvSpPr/>
            <p:nvPr/>
          </p:nvSpPr>
          <p:spPr>
            <a:xfrm>
              <a:off x="7587786" y="3712622"/>
              <a:ext cx="310698" cy="515021"/>
            </a:xfrm>
            <a:custGeom>
              <a:avLst/>
              <a:gdLst>
                <a:gd name="connsiteX0" fmla="*/ 50640 w 310698"/>
                <a:gd name="connsiteY0" fmla="*/ 514921 h 515021"/>
                <a:gd name="connsiteX1" fmla="*/ 310698 w 310698"/>
                <a:gd name="connsiteY1" fmla="*/ 46867 h 515021"/>
                <a:gd name="connsiteX2" fmla="*/ 278281 w 310698"/>
                <a:gd name="connsiteY2" fmla="*/ -100 h 515021"/>
                <a:gd name="connsiteX3" fmla="*/ 0 w 310698"/>
                <a:gd name="connsiteY3" fmla="*/ 406850 h 515021"/>
              </a:gdLst>
              <a:ahLst/>
              <a:cxnLst>
                <a:cxn ang="0">
                  <a:pos x="connsiteX0" y="connsiteY0"/>
                </a:cxn>
                <a:cxn ang="0">
                  <a:pos x="connsiteX1" y="connsiteY1"/>
                </a:cxn>
                <a:cxn ang="0">
                  <a:pos x="connsiteX2" y="connsiteY2"/>
                </a:cxn>
                <a:cxn ang="0">
                  <a:pos x="connsiteX3" y="connsiteY3"/>
                </a:cxn>
              </a:cxnLst>
              <a:rect l="l" t="t" r="r" b="b"/>
              <a:pathLst>
                <a:path w="310698" h="515021">
                  <a:moveTo>
                    <a:pt x="50640" y="514921"/>
                  </a:moveTo>
                  <a:cubicBezTo>
                    <a:pt x="198889" y="393034"/>
                    <a:pt x="310698" y="46867"/>
                    <a:pt x="310698" y="46867"/>
                  </a:cubicBezTo>
                  <a:lnTo>
                    <a:pt x="278281" y="-100"/>
                  </a:lnTo>
                  <a:cubicBezTo>
                    <a:pt x="278281" y="-100"/>
                    <a:pt x="46147" y="343369"/>
                    <a:pt x="0" y="406850"/>
                  </a:cubicBezTo>
                  <a:close/>
                </a:path>
              </a:pathLst>
            </a:custGeom>
            <a:solidFill>
              <a:srgbClr val="D3A77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9" name="Vrije vorm 818">
              <a:extLst>
                <a:ext uri="{FF2B5EF4-FFF2-40B4-BE49-F238E27FC236}">
                  <a16:creationId xmlns:a16="http://schemas.microsoft.com/office/drawing/2014/main" id="{417E4E7F-29B0-1FE0-F6BE-27A0B7E8B183}"/>
                </a:ext>
              </a:extLst>
            </p:cNvPr>
            <p:cNvSpPr/>
            <p:nvPr/>
          </p:nvSpPr>
          <p:spPr>
            <a:xfrm>
              <a:off x="7863078" y="3199588"/>
              <a:ext cx="42123" cy="12233"/>
            </a:xfrm>
            <a:custGeom>
              <a:avLst/>
              <a:gdLst>
                <a:gd name="connsiteX0" fmla="*/ 42123 w 42123"/>
                <a:gd name="connsiteY0" fmla="*/ 5603 h 12233"/>
                <a:gd name="connsiteX1" fmla="*/ 0 w 42123"/>
                <a:gd name="connsiteY1" fmla="*/ 5603 h 12233"/>
                <a:gd name="connsiteX2" fmla="*/ 4279 w 42123"/>
                <a:gd name="connsiteY2" fmla="*/ 11360 h 12233"/>
                <a:gd name="connsiteX3" fmla="*/ 39130 w 42123"/>
                <a:gd name="connsiteY3" fmla="*/ 12133 h 12233"/>
              </a:gdLst>
              <a:ahLst/>
              <a:cxnLst>
                <a:cxn ang="0">
                  <a:pos x="connsiteX0" y="connsiteY0"/>
                </a:cxn>
                <a:cxn ang="0">
                  <a:pos x="connsiteX1" y="connsiteY1"/>
                </a:cxn>
                <a:cxn ang="0">
                  <a:pos x="connsiteX2" y="connsiteY2"/>
                </a:cxn>
                <a:cxn ang="0">
                  <a:pos x="connsiteX3" y="connsiteY3"/>
                </a:cxn>
              </a:cxnLst>
              <a:rect l="l" t="t" r="r" b="b"/>
              <a:pathLst>
                <a:path w="42123" h="12233">
                  <a:moveTo>
                    <a:pt x="42123" y="5603"/>
                  </a:moveTo>
                  <a:cubicBezTo>
                    <a:pt x="29112" y="-2002"/>
                    <a:pt x="13011" y="-2002"/>
                    <a:pt x="0" y="5603"/>
                  </a:cubicBezTo>
                  <a:lnTo>
                    <a:pt x="4279" y="11360"/>
                  </a:lnTo>
                  <a:cubicBezTo>
                    <a:pt x="15207" y="5402"/>
                    <a:pt x="28477" y="5696"/>
                    <a:pt x="39130" y="12133"/>
                  </a:cubicBezTo>
                  <a:close/>
                </a:path>
              </a:pathLst>
            </a:custGeom>
            <a:solidFill>
              <a:srgbClr val="203B50"/>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nvGrpSpPr>
          <p:cNvPr id="993" name="Groep 992">
            <a:extLst>
              <a:ext uri="{FF2B5EF4-FFF2-40B4-BE49-F238E27FC236}">
                <a16:creationId xmlns:a16="http://schemas.microsoft.com/office/drawing/2014/main" id="{4C6127DD-4613-93B6-4079-051C3FFF2070}"/>
              </a:ext>
            </a:extLst>
          </p:cNvPr>
          <p:cNvGrpSpPr/>
          <p:nvPr/>
        </p:nvGrpSpPr>
        <p:grpSpPr>
          <a:xfrm>
            <a:off x="6078638" y="3114356"/>
            <a:ext cx="1369453" cy="3203901"/>
            <a:chOff x="6460480" y="3185574"/>
            <a:chExt cx="1369631" cy="3204318"/>
          </a:xfrm>
        </p:grpSpPr>
        <p:sp>
          <p:nvSpPr>
            <p:cNvPr id="759" name="Vrije vorm 758">
              <a:extLst>
                <a:ext uri="{FF2B5EF4-FFF2-40B4-BE49-F238E27FC236}">
                  <a16:creationId xmlns:a16="http://schemas.microsoft.com/office/drawing/2014/main" id="{345E0C83-60CC-0B9D-2905-6A34CBD61971}"/>
                </a:ext>
              </a:extLst>
            </p:cNvPr>
            <p:cNvSpPr/>
            <p:nvPr/>
          </p:nvSpPr>
          <p:spPr>
            <a:xfrm>
              <a:off x="6460480" y="4340324"/>
              <a:ext cx="14865" cy="24259"/>
            </a:xfrm>
            <a:custGeom>
              <a:avLst/>
              <a:gdLst>
                <a:gd name="connsiteX0" fmla="*/ 14733 w 14865"/>
                <a:gd name="connsiteY0" fmla="*/ -100 h 24259"/>
                <a:gd name="connsiteX1" fmla="*/ 14861 w 14865"/>
                <a:gd name="connsiteY1" fmla="*/ 1805 h 24259"/>
                <a:gd name="connsiteX2" fmla="*/ 14861 w 14865"/>
                <a:gd name="connsiteY2" fmla="*/ 789 h 24259"/>
                <a:gd name="connsiteX3" fmla="*/ 14733 w 14865"/>
                <a:gd name="connsiteY3" fmla="*/ -100 h 24259"/>
                <a:gd name="connsiteX4" fmla="*/ 127 w 14865"/>
                <a:gd name="connsiteY4" fmla="*/ 24159 h 24259"/>
                <a:gd name="connsiteX5" fmla="*/ 11558 w 14865"/>
                <a:gd name="connsiteY5" fmla="*/ 10823 h 24259"/>
                <a:gd name="connsiteX6" fmla="*/ 0 w 14865"/>
                <a:gd name="connsiteY6" fmla="*/ 24159 h 2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65" h="24259">
                  <a:moveTo>
                    <a:pt x="14733" y="-100"/>
                  </a:moveTo>
                  <a:cubicBezTo>
                    <a:pt x="14839" y="529"/>
                    <a:pt x="14882" y="1167"/>
                    <a:pt x="14861" y="1805"/>
                  </a:cubicBezTo>
                  <a:lnTo>
                    <a:pt x="14861" y="789"/>
                  </a:lnTo>
                  <a:cubicBezTo>
                    <a:pt x="14881" y="487"/>
                    <a:pt x="14838" y="184"/>
                    <a:pt x="14733" y="-100"/>
                  </a:cubicBezTo>
                  <a:close/>
                  <a:moveTo>
                    <a:pt x="127" y="24159"/>
                  </a:moveTo>
                  <a:lnTo>
                    <a:pt x="11558" y="10823"/>
                  </a:lnTo>
                  <a:lnTo>
                    <a:pt x="0" y="24159"/>
                  </a:ln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787" name="Vrije vorm 786">
              <a:extLst>
                <a:ext uri="{FF2B5EF4-FFF2-40B4-BE49-F238E27FC236}">
                  <a16:creationId xmlns:a16="http://schemas.microsoft.com/office/drawing/2014/main" id="{DE0297EB-F45C-0CDB-73B7-89C96D21669C}"/>
                </a:ext>
              </a:extLst>
            </p:cNvPr>
            <p:cNvSpPr/>
            <p:nvPr/>
          </p:nvSpPr>
          <p:spPr>
            <a:xfrm>
              <a:off x="7769246" y="3235672"/>
              <a:ext cx="21672" cy="26342"/>
            </a:xfrm>
            <a:custGeom>
              <a:avLst/>
              <a:gdLst>
                <a:gd name="connsiteX0" fmla="*/ 10378 w 21672"/>
                <a:gd name="connsiteY0" fmla="*/ -100 h 26342"/>
                <a:gd name="connsiteX1" fmla="*/ 21558 w 21672"/>
                <a:gd name="connsiteY1" fmla="*/ 13151 h 26342"/>
                <a:gd name="connsiteX2" fmla="*/ 11738 w 21672"/>
                <a:gd name="connsiteY2" fmla="*/ 26189 h 26342"/>
                <a:gd name="connsiteX3" fmla="*/ 11294 w 21672"/>
                <a:gd name="connsiteY3" fmla="*/ 26242 h 26342"/>
                <a:gd name="connsiteX4" fmla="*/ 113 w 21672"/>
                <a:gd name="connsiteY4" fmla="*/ 12984 h 26342"/>
                <a:gd name="connsiteX5" fmla="*/ 9938 w 21672"/>
                <a:gd name="connsiteY5" fmla="*/ -47 h 26342"/>
                <a:gd name="connsiteX6" fmla="*/ 10379 w 21672"/>
                <a:gd name="connsiteY6" fmla="*/ -100 h 2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72" h="26342">
                  <a:moveTo>
                    <a:pt x="10378" y="-100"/>
                  </a:moveTo>
                  <a:cubicBezTo>
                    <a:pt x="16992" y="721"/>
                    <a:pt x="21862" y="6493"/>
                    <a:pt x="21558" y="13151"/>
                  </a:cubicBezTo>
                  <a:cubicBezTo>
                    <a:pt x="22447" y="19464"/>
                    <a:pt x="18050" y="25300"/>
                    <a:pt x="11738" y="26189"/>
                  </a:cubicBezTo>
                  <a:cubicBezTo>
                    <a:pt x="11591" y="26210"/>
                    <a:pt x="11442" y="26227"/>
                    <a:pt x="11294" y="26242"/>
                  </a:cubicBezTo>
                  <a:cubicBezTo>
                    <a:pt x="4682" y="25410"/>
                    <a:pt x="-183" y="19642"/>
                    <a:pt x="113" y="12984"/>
                  </a:cubicBezTo>
                  <a:cubicBezTo>
                    <a:pt x="-772" y="6673"/>
                    <a:pt x="3626" y="839"/>
                    <a:pt x="9938" y="-47"/>
                  </a:cubicBezTo>
                  <a:cubicBezTo>
                    <a:pt x="10084" y="-68"/>
                    <a:pt x="10232" y="-86"/>
                    <a:pt x="10379" y="-100"/>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05" name="Vrije vorm 804">
              <a:extLst>
                <a:ext uri="{FF2B5EF4-FFF2-40B4-BE49-F238E27FC236}">
                  <a16:creationId xmlns:a16="http://schemas.microsoft.com/office/drawing/2014/main" id="{EE74E70A-E757-2A18-CF7A-08C413FFDAAB}"/>
                </a:ext>
              </a:extLst>
            </p:cNvPr>
            <p:cNvSpPr/>
            <p:nvPr/>
          </p:nvSpPr>
          <p:spPr>
            <a:xfrm>
              <a:off x="7812529" y="3234128"/>
              <a:ext cx="17582" cy="74934"/>
            </a:xfrm>
            <a:custGeom>
              <a:avLst/>
              <a:gdLst>
                <a:gd name="connsiteX0" fmla="*/ 17582 w 17582"/>
                <a:gd name="connsiteY0" fmla="*/ 74009 h 74934"/>
                <a:gd name="connsiteX1" fmla="*/ 1250 w 17582"/>
                <a:gd name="connsiteY1" fmla="*/ 60725 h 74934"/>
                <a:gd name="connsiteX2" fmla="*/ 8297 w 17582"/>
                <a:gd name="connsiteY2" fmla="*/ -100 h 74934"/>
              </a:gdLst>
              <a:ahLst/>
              <a:cxnLst>
                <a:cxn ang="0">
                  <a:pos x="connsiteX0" y="connsiteY0"/>
                </a:cxn>
                <a:cxn ang="0">
                  <a:pos x="connsiteX1" y="connsiteY1"/>
                </a:cxn>
                <a:cxn ang="0">
                  <a:pos x="connsiteX2" y="connsiteY2"/>
                </a:cxn>
              </a:cxnLst>
              <a:rect l="l" t="t" r="r" b="b"/>
              <a:pathLst>
                <a:path w="17582" h="74934">
                  <a:moveTo>
                    <a:pt x="17582" y="74009"/>
                  </a:moveTo>
                  <a:cubicBezTo>
                    <a:pt x="17582" y="74009"/>
                    <a:pt x="-5545" y="79794"/>
                    <a:pt x="1250" y="60725"/>
                  </a:cubicBezTo>
                  <a:cubicBezTo>
                    <a:pt x="8297" y="40949"/>
                    <a:pt x="10478" y="35992"/>
                    <a:pt x="8297" y="-100"/>
                  </a:cubicBezTo>
                </a:path>
              </a:pathLst>
            </a:custGeom>
            <a:noFill/>
            <a:ln w="11228" cap="flat">
              <a:solidFill>
                <a:srgbClr val="A07355"/>
              </a:solid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18" name="Vrije vorm 817">
              <a:extLst>
                <a:ext uri="{FF2B5EF4-FFF2-40B4-BE49-F238E27FC236}">
                  <a16:creationId xmlns:a16="http://schemas.microsoft.com/office/drawing/2014/main" id="{55F81919-05A1-3700-2DB6-5B4C65AB9050}"/>
                </a:ext>
              </a:extLst>
            </p:cNvPr>
            <p:cNvSpPr/>
            <p:nvPr/>
          </p:nvSpPr>
          <p:spPr>
            <a:xfrm>
              <a:off x="7586505" y="4106418"/>
              <a:ext cx="57584" cy="124810"/>
            </a:xfrm>
            <a:custGeom>
              <a:avLst/>
              <a:gdLst>
                <a:gd name="connsiteX0" fmla="*/ 57585 w 57584"/>
                <a:gd name="connsiteY0" fmla="*/ 110104 h 124810"/>
                <a:gd name="connsiteX1" fmla="*/ 46049 w 57584"/>
                <a:gd name="connsiteY1" fmla="*/ 123460 h 124810"/>
                <a:gd name="connsiteX2" fmla="*/ 9944 w 57584"/>
                <a:gd name="connsiteY2" fmla="*/ 118801 h 124810"/>
                <a:gd name="connsiteX3" fmla="*/ 345 w 57584"/>
                <a:gd name="connsiteY3" fmla="*/ -100 h 124810"/>
                <a:gd name="connsiteX4" fmla="*/ 57585 w 57584"/>
                <a:gd name="connsiteY4" fmla="*/ 14834 h 124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84" h="124810">
                  <a:moveTo>
                    <a:pt x="57585" y="110104"/>
                  </a:moveTo>
                  <a:cubicBezTo>
                    <a:pt x="57618" y="116814"/>
                    <a:pt x="52692" y="122517"/>
                    <a:pt x="46049" y="123460"/>
                  </a:cubicBezTo>
                  <a:cubicBezTo>
                    <a:pt x="33574" y="125157"/>
                    <a:pt x="14811" y="126289"/>
                    <a:pt x="9944" y="118801"/>
                  </a:cubicBezTo>
                  <a:cubicBezTo>
                    <a:pt x="2476" y="107313"/>
                    <a:pt x="-1191" y="42441"/>
                    <a:pt x="345" y="-100"/>
                  </a:cubicBezTo>
                  <a:lnTo>
                    <a:pt x="57585" y="14834"/>
                  </a:lnTo>
                  <a:close/>
                </a:path>
              </a:pathLst>
            </a:custGeom>
            <a:solidFill>
              <a:srgbClr val="D3A77F"/>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20" name="Vrije vorm 819">
              <a:extLst>
                <a:ext uri="{FF2B5EF4-FFF2-40B4-BE49-F238E27FC236}">
                  <a16:creationId xmlns:a16="http://schemas.microsoft.com/office/drawing/2014/main" id="{CAC2B8EF-67D3-1C51-35D9-7386997099DB}"/>
                </a:ext>
              </a:extLst>
            </p:cNvPr>
            <p:cNvSpPr/>
            <p:nvPr/>
          </p:nvSpPr>
          <p:spPr>
            <a:xfrm>
              <a:off x="7759144" y="3199586"/>
              <a:ext cx="42110" cy="12235"/>
            </a:xfrm>
            <a:custGeom>
              <a:avLst/>
              <a:gdLst>
                <a:gd name="connsiteX0" fmla="*/ 37832 w 42110"/>
                <a:gd name="connsiteY0" fmla="*/ 11362 h 12235"/>
                <a:gd name="connsiteX1" fmla="*/ 42111 w 42110"/>
                <a:gd name="connsiteY1" fmla="*/ 5605 h 12235"/>
                <a:gd name="connsiteX2" fmla="*/ 0 w 42110"/>
                <a:gd name="connsiteY2" fmla="*/ 5605 h 12235"/>
                <a:gd name="connsiteX3" fmla="*/ 2993 w 42110"/>
                <a:gd name="connsiteY3" fmla="*/ 12135 h 12235"/>
                <a:gd name="connsiteX4" fmla="*/ 37832 w 42110"/>
                <a:gd name="connsiteY4" fmla="*/ 11362 h 12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10" h="12235">
                  <a:moveTo>
                    <a:pt x="37832" y="11362"/>
                  </a:moveTo>
                  <a:lnTo>
                    <a:pt x="42111" y="5605"/>
                  </a:lnTo>
                  <a:cubicBezTo>
                    <a:pt x="29105" y="-2002"/>
                    <a:pt x="13007" y="-2002"/>
                    <a:pt x="0" y="5605"/>
                  </a:cubicBezTo>
                  <a:lnTo>
                    <a:pt x="2993" y="12135"/>
                  </a:lnTo>
                  <a:cubicBezTo>
                    <a:pt x="13641" y="5695"/>
                    <a:pt x="26910" y="5400"/>
                    <a:pt x="37832" y="11362"/>
                  </a:cubicBezTo>
                  <a:close/>
                </a:path>
              </a:pathLst>
            </a:custGeom>
            <a:solidFill>
              <a:srgbClr val="203B50"/>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55" name="Vrije vorm 854">
              <a:extLst>
                <a:ext uri="{FF2B5EF4-FFF2-40B4-BE49-F238E27FC236}">
                  <a16:creationId xmlns:a16="http://schemas.microsoft.com/office/drawing/2014/main" id="{70449DFA-3725-6216-DC4B-9CE29806E74E}"/>
                </a:ext>
              </a:extLst>
            </p:cNvPr>
            <p:cNvSpPr/>
            <p:nvPr/>
          </p:nvSpPr>
          <p:spPr>
            <a:xfrm>
              <a:off x="7496974" y="6226262"/>
              <a:ext cx="98160" cy="114704"/>
            </a:xfrm>
            <a:custGeom>
              <a:avLst/>
              <a:gdLst>
                <a:gd name="connsiteX0" fmla="*/ 0 w 98160"/>
                <a:gd name="connsiteY0" fmla="*/ 0 h 114704"/>
                <a:gd name="connsiteX1" fmla="*/ 98161 w 98160"/>
                <a:gd name="connsiteY1" fmla="*/ 0 h 114704"/>
                <a:gd name="connsiteX2" fmla="*/ 98161 w 98160"/>
                <a:gd name="connsiteY2" fmla="*/ 114704 h 114704"/>
                <a:gd name="connsiteX3" fmla="*/ 0 w 98160"/>
                <a:gd name="connsiteY3" fmla="*/ 114704 h 114704"/>
              </a:gdLst>
              <a:ahLst/>
              <a:cxnLst>
                <a:cxn ang="0">
                  <a:pos x="connsiteX0" y="connsiteY0"/>
                </a:cxn>
                <a:cxn ang="0">
                  <a:pos x="connsiteX1" y="connsiteY1"/>
                </a:cxn>
                <a:cxn ang="0">
                  <a:pos x="connsiteX2" y="connsiteY2"/>
                </a:cxn>
                <a:cxn ang="0">
                  <a:pos x="connsiteX3" y="connsiteY3"/>
                </a:cxn>
              </a:cxnLst>
              <a:rect l="l" t="t" r="r" b="b"/>
              <a:pathLst>
                <a:path w="98160" h="114704">
                  <a:moveTo>
                    <a:pt x="0" y="0"/>
                  </a:moveTo>
                  <a:lnTo>
                    <a:pt x="98161" y="0"/>
                  </a:lnTo>
                  <a:lnTo>
                    <a:pt x="98161" y="114704"/>
                  </a:lnTo>
                  <a:lnTo>
                    <a:pt x="0" y="114704"/>
                  </a:ln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56" name="Vrije vorm 855">
              <a:extLst>
                <a:ext uri="{FF2B5EF4-FFF2-40B4-BE49-F238E27FC236}">
                  <a16:creationId xmlns:a16="http://schemas.microsoft.com/office/drawing/2014/main" id="{ACC8AB2F-2D14-69A4-34E4-F7B571072338}"/>
                </a:ext>
              </a:extLst>
            </p:cNvPr>
            <p:cNvSpPr/>
            <p:nvPr/>
          </p:nvSpPr>
          <p:spPr>
            <a:xfrm>
              <a:off x="7413896" y="6291347"/>
              <a:ext cx="181238" cy="98545"/>
            </a:xfrm>
            <a:custGeom>
              <a:avLst/>
              <a:gdLst>
                <a:gd name="connsiteX0" fmla="*/ 46 w 181238"/>
                <a:gd name="connsiteY0" fmla="*/ 98444 h 98545"/>
                <a:gd name="connsiteX1" fmla="*/ 11252 w 181238"/>
                <a:gd name="connsiteY1" fmla="*/ 60620 h 98545"/>
                <a:gd name="connsiteX2" fmla="*/ 31909 w 181238"/>
                <a:gd name="connsiteY2" fmla="*/ 56302 h 98545"/>
                <a:gd name="connsiteX3" fmla="*/ 83078 w 181238"/>
                <a:gd name="connsiteY3" fmla="*/ -100 h 98545"/>
                <a:gd name="connsiteX4" fmla="*/ 151114 w 181238"/>
                <a:gd name="connsiteY4" fmla="*/ -100 h 98545"/>
                <a:gd name="connsiteX5" fmla="*/ 181238 w 181238"/>
                <a:gd name="connsiteY5" fmla="*/ 31416 h 98545"/>
                <a:gd name="connsiteX6" fmla="*/ 181238 w 181238"/>
                <a:gd name="connsiteY6" fmla="*/ 98445 h 9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38" h="98545">
                  <a:moveTo>
                    <a:pt x="46" y="98444"/>
                  </a:moveTo>
                  <a:cubicBezTo>
                    <a:pt x="46" y="88638"/>
                    <a:pt x="-1355" y="67622"/>
                    <a:pt x="11252" y="60620"/>
                  </a:cubicBezTo>
                  <a:cubicBezTo>
                    <a:pt x="20448" y="55509"/>
                    <a:pt x="26467" y="57933"/>
                    <a:pt x="31909" y="56302"/>
                  </a:cubicBezTo>
                  <a:cubicBezTo>
                    <a:pt x="38555" y="54309"/>
                    <a:pt x="75748" y="8384"/>
                    <a:pt x="83078" y="-100"/>
                  </a:cubicBezTo>
                  <a:lnTo>
                    <a:pt x="151114" y="-100"/>
                  </a:lnTo>
                  <a:lnTo>
                    <a:pt x="181238" y="31416"/>
                  </a:lnTo>
                  <a:lnTo>
                    <a:pt x="181238" y="98445"/>
                  </a:ln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57" name="Vrije vorm 856">
              <a:extLst>
                <a:ext uri="{FF2B5EF4-FFF2-40B4-BE49-F238E27FC236}">
                  <a16:creationId xmlns:a16="http://schemas.microsoft.com/office/drawing/2014/main" id="{E39CAF6E-D56B-05E3-C1CE-055CAA0E2BAD}"/>
                </a:ext>
              </a:extLst>
            </p:cNvPr>
            <p:cNvSpPr/>
            <p:nvPr/>
          </p:nvSpPr>
          <p:spPr>
            <a:xfrm>
              <a:off x="7340311" y="4486174"/>
              <a:ext cx="324089" cy="1782164"/>
            </a:xfrm>
            <a:custGeom>
              <a:avLst/>
              <a:gdLst>
                <a:gd name="connsiteX0" fmla="*/ 280607 w 324089"/>
                <a:gd name="connsiteY0" fmla="*/ 20798 h 1782164"/>
                <a:gd name="connsiteX1" fmla="*/ 286499 w 324089"/>
                <a:gd name="connsiteY1" fmla="*/ 1782064 h 1782164"/>
                <a:gd name="connsiteX2" fmla="*/ 130051 w 324089"/>
                <a:gd name="connsiteY2" fmla="*/ 1782064 h 1782164"/>
                <a:gd name="connsiteX3" fmla="*/ 0 w 324089"/>
                <a:gd name="connsiteY3" fmla="*/ -100 h 1782164"/>
              </a:gdLst>
              <a:ahLst/>
              <a:cxnLst>
                <a:cxn ang="0">
                  <a:pos x="connsiteX0" y="connsiteY0"/>
                </a:cxn>
                <a:cxn ang="0">
                  <a:pos x="connsiteX1" y="connsiteY1"/>
                </a:cxn>
                <a:cxn ang="0">
                  <a:pos x="connsiteX2" y="connsiteY2"/>
                </a:cxn>
                <a:cxn ang="0">
                  <a:pos x="connsiteX3" y="connsiteY3"/>
                </a:cxn>
              </a:cxnLst>
              <a:rect l="l" t="t" r="r" b="b"/>
              <a:pathLst>
                <a:path w="324089" h="1782164">
                  <a:moveTo>
                    <a:pt x="280607" y="20798"/>
                  </a:moveTo>
                  <a:cubicBezTo>
                    <a:pt x="350611" y="640922"/>
                    <a:pt x="323574" y="1252178"/>
                    <a:pt x="286499" y="1782064"/>
                  </a:cubicBezTo>
                  <a:lnTo>
                    <a:pt x="130051" y="1782064"/>
                  </a:lnTo>
                  <a:cubicBezTo>
                    <a:pt x="73849" y="1271561"/>
                    <a:pt x="17643" y="676225"/>
                    <a:pt x="0" y="-100"/>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58" name="Vrije vorm 857">
              <a:extLst>
                <a:ext uri="{FF2B5EF4-FFF2-40B4-BE49-F238E27FC236}">
                  <a16:creationId xmlns:a16="http://schemas.microsoft.com/office/drawing/2014/main" id="{50CD8869-7F79-B27A-5AFE-402EAEBEC960}"/>
                </a:ext>
              </a:extLst>
            </p:cNvPr>
            <p:cNvSpPr/>
            <p:nvPr/>
          </p:nvSpPr>
          <p:spPr>
            <a:xfrm>
              <a:off x="7021859" y="6229263"/>
              <a:ext cx="121179" cy="114708"/>
            </a:xfrm>
            <a:custGeom>
              <a:avLst/>
              <a:gdLst>
                <a:gd name="connsiteX0" fmla="*/ 0 w 121179"/>
                <a:gd name="connsiteY0" fmla="*/ 0 h 114708"/>
                <a:gd name="connsiteX1" fmla="*/ 121179 w 121179"/>
                <a:gd name="connsiteY1" fmla="*/ 0 h 114708"/>
                <a:gd name="connsiteX2" fmla="*/ 121179 w 121179"/>
                <a:gd name="connsiteY2" fmla="*/ 114708 h 114708"/>
                <a:gd name="connsiteX3" fmla="*/ 0 w 121179"/>
                <a:gd name="connsiteY3" fmla="*/ 114708 h 114708"/>
              </a:gdLst>
              <a:ahLst/>
              <a:cxnLst>
                <a:cxn ang="0">
                  <a:pos x="connsiteX0" y="connsiteY0"/>
                </a:cxn>
                <a:cxn ang="0">
                  <a:pos x="connsiteX1" y="connsiteY1"/>
                </a:cxn>
                <a:cxn ang="0">
                  <a:pos x="connsiteX2" y="connsiteY2"/>
                </a:cxn>
                <a:cxn ang="0">
                  <a:pos x="connsiteX3" y="connsiteY3"/>
                </a:cxn>
              </a:cxnLst>
              <a:rect l="l" t="t" r="r" b="b"/>
              <a:pathLst>
                <a:path w="121179" h="114708">
                  <a:moveTo>
                    <a:pt x="0" y="0"/>
                  </a:moveTo>
                  <a:lnTo>
                    <a:pt x="121179" y="0"/>
                  </a:lnTo>
                  <a:lnTo>
                    <a:pt x="121179" y="114708"/>
                  </a:lnTo>
                  <a:lnTo>
                    <a:pt x="0" y="114708"/>
                  </a:ln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59" name="Vrije vorm 858">
              <a:extLst>
                <a:ext uri="{FF2B5EF4-FFF2-40B4-BE49-F238E27FC236}">
                  <a16:creationId xmlns:a16="http://schemas.microsoft.com/office/drawing/2014/main" id="{44CCB6E6-5E4A-9DB3-944E-2A4BB6330537}"/>
                </a:ext>
              </a:extLst>
            </p:cNvPr>
            <p:cNvSpPr/>
            <p:nvPr/>
          </p:nvSpPr>
          <p:spPr>
            <a:xfrm>
              <a:off x="7013120" y="4486104"/>
              <a:ext cx="389555" cy="1802309"/>
            </a:xfrm>
            <a:custGeom>
              <a:avLst/>
              <a:gdLst>
                <a:gd name="connsiteX0" fmla="*/ 90459 w 389555"/>
                <a:gd name="connsiteY0" fmla="*/ 20868 h 1802309"/>
                <a:gd name="connsiteX1" fmla="*/ 8747 w 389555"/>
                <a:gd name="connsiteY1" fmla="*/ 981494 h 1802309"/>
                <a:gd name="connsiteX2" fmla="*/ 2218 w 389555"/>
                <a:gd name="connsiteY2" fmla="*/ 1782138 h 1802309"/>
                <a:gd name="connsiteX3" fmla="*/ 148455 w 389555"/>
                <a:gd name="connsiteY3" fmla="*/ 1802209 h 1802309"/>
                <a:gd name="connsiteX4" fmla="*/ 239003 w 389555"/>
                <a:gd name="connsiteY4" fmla="*/ 969970 h 1802309"/>
                <a:gd name="connsiteX5" fmla="*/ 387601 w 389555"/>
                <a:gd name="connsiteY5" fmla="*/ 316513 h 1802309"/>
                <a:gd name="connsiteX6" fmla="*/ 372122 w 389555"/>
                <a:gd name="connsiteY6" fmla="*/ -100 h 180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55" h="1802309">
                  <a:moveTo>
                    <a:pt x="90459" y="20868"/>
                  </a:moveTo>
                  <a:cubicBezTo>
                    <a:pt x="49941" y="350249"/>
                    <a:pt x="22988" y="667483"/>
                    <a:pt x="8747" y="981494"/>
                  </a:cubicBezTo>
                  <a:cubicBezTo>
                    <a:pt x="-4478" y="1273053"/>
                    <a:pt x="848" y="1543146"/>
                    <a:pt x="2218" y="1782138"/>
                  </a:cubicBezTo>
                  <a:lnTo>
                    <a:pt x="148455" y="1802209"/>
                  </a:lnTo>
                  <a:cubicBezTo>
                    <a:pt x="219833" y="1516683"/>
                    <a:pt x="230003" y="1207501"/>
                    <a:pt x="239003" y="969970"/>
                  </a:cubicBezTo>
                  <a:cubicBezTo>
                    <a:pt x="310958" y="731281"/>
                    <a:pt x="361949" y="538743"/>
                    <a:pt x="387601" y="316513"/>
                  </a:cubicBezTo>
                  <a:cubicBezTo>
                    <a:pt x="398401" y="222919"/>
                    <a:pt x="360382" y="97912"/>
                    <a:pt x="372122" y="-100"/>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0" name="Vrije vorm 859">
              <a:extLst>
                <a:ext uri="{FF2B5EF4-FFF2-40B4-BE49-F238E27FC236}">
                  <a16:creationId xmlns:a16="http://schemas.microsoft.com/office/drawing/2014/main" id="{802732BD-EFFC-80E6-082F-41BF04B84A34}"/>
                </a:ext>
              </a:extLst>
            </p:cNvPr>
            <p:cNvSpPr/>
            <p:nvPr/>
          </p:nvSpPr>
          <p:spPr>
            <a:xfrm>
              <a:off x="6800010" y="6285285"/>
              <a:ext cx="343026" cy="99663"/>
            </a:xfrm>
            <a:custGeom>
              <a:avLst/>
              <a:gdLst>
                <a:gd name="connsiteX0" fmla="*/ 343027 w 343026"/>
                <a:gd name="connsiteY0" fmla="*/ 99561 h 99663"/>
                <a:gd name="connsiteX1" fmla="*/ 0 w 343026"/>
                <a:gd name="connsiteY1" fmla="*/ 99563 h 99663"/>
                <a:gd name="connsiteX2" fmla="*/ 18996 w 343026"/>
                <a:gd name="connsiteY2" fmla="*/ 64534 h 99663"/>
                <a:gd name="connsiteX3" fmla="*/ 163916 w 343026"/>
                <a:gd name="connsiteY3" fmla="*/ 32131 h 99663"/>
                <a:gd name="connsiteX4" fmla="*/ 207089 w 343026"/>
                <a:gd name="connsiteY4" fmla="*/ 2889 h 99663"/>
                <a:gd name="connsiteX5" fmla="*/ 243050 w 343026"/>
                <a:gd name="connsiteY5" fmla="*/ 9894 h 99663"/>
                <a:gd name="connsiteX6" fmla="*/ 284755 w 343026"/>
                <a:gd name="connsiteY6" fmla="*/ 34531 h 99663"/>
                <a:gd name="connsiteX7" fmla="*/ 343023 w 343026"/>
                <a:gd name="connsiteY7" fmla="*/ 34723 h 9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026" h="99663">
                  <a:moveTo>
                    <a:pt x="343027" y="99561"/>
                  </a:moveTo>
                  <a:lnTo>
                    <a:pt x="0" y="99563"/>
                  </a:lnTo>
                  <a:cubicBezTo>
                    <a:pt x="0" y="99563"/>
                    <a:pt x="1592" y="70140"/>
                    <a:pt x="18996" y="64534"/>
                  </a:cubicBezTo>
                  <a:cubicBezTo>
                    <a:pt x="36397" y="58930"/>
                    <a:pt x="163916" y="32131"/>
                    <a:pt x="163916" y="32131"/>
                  </a:cubicBezTo>
                  <a:cubicBezTo>
                    <a:pt x="163916" y="32131"/>
                    <a:pt x="197593" y="8491"/>
                    <a:pt x="207089" y="2889"/>
                  </a:cubicBezTo>
                  <a:cubicBezTo>
                    <a:pt x="216582" y="-2718"/>
                    <a:pt x="225506" y="-467"/>
                    <a:pt x="243050" y="9894"/>
                  </a:cubicBezTo>
                  <a:lnTo>
                    <a:pt x="284755" y="34531"/>
                  </a:lnTo>
                  <a:lnTo>
                    <a:pt x="343023" y="34723"/>
                  </a:ln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1" name="Vrije vorm 860">
              <a:extLst>
                <a:ext uri="{FF2B5EF4-FFF2-40B4-BE49-F238E27FC236}">
                  <a16:creationId xmlns:a16="http://schemas.microsoft.com/office/drawing/2014/main" id="{7C262DC5-7373-2128-1910-A7D845F8E4A9}"/>
                </a:ext>
              </a:extLst>
            </p:cNvPr>
            <p:cNvSpPr/>
            <p:nvPr/>
          </p:nvSpPr>
          <p:spPr>
            <a:xfrm>
              <a:off x="7459461" y="6228574"/>
              <a:ext cx="179506" cy="42164"/>
            </a:xfrm>
            <a:custGeom>
              <a:avLst/>
              <a:gdLst>
                <a:gd name="connsiteX0" fmla="*/ 0 w 179506"/>
                <a:gd name="connsiteY0" fmla="*/ 0 h 42164"/>
                <a:gd name="connsiteX1" fmla="*/ 179507 w 179506"/>
                <a:gd name="connsiteY1" fmla="*/ 0 h 42164"/>
                <a:gd name="connsiteX2" fmla="*/ 179507 w 179506"/>
                <a:gd name="connsiteY2" fmla="*/ 42165 h 42164"/>
                <a:gd name="connsiteX3" fmla="*/ 0 w 179506"/>
                <a:gd name="connsiteY3" fmla="*/ 42165 h 42164"/>
              </a:gdLst>
              <a:ahLst/>
              <a:cxnLst>
                <a:cxn ang="0">
                  <a:pos x="connsiteX0" y="connsiteY0"/>
                </a:cxn>
                <a:cxn ang="0">
                  <a:pos x="connsiteX1" y="connsiteY1"/>
                </a:cxn>
                <a:cxn ang="0">
                  <a:pos x="connsiteX2" y="connsiteY2"/>
                </a:cxn>
                <a:cxn ang="0">
                  <a:pos x="connsiteX3" y="connsiteY3"/>
                </a:cxn>
              </a:cxnLst>
              <a:rect l="l" t="t" r="r" b="b"/>
              <a:pathLst>
                <a:path w="179506" h="42164">
                  <a:moveTo>
                    <a:pt x="0" y="0"/>
                  </a:moveTo>
                  <a:lnTo>
                    <a:pt x="179507" y="0"/>
                  </a:lnTo>
                  <a:lnTo>
                    <a:pt x="179507" y="42165"/>
                  </a:lnTo>
                  <a:lnTo>
                    <a:pt x="0" y="42165"/>
                  </a:lnTo>
                  <a:close/>
                </a:path>
              </a:pathLst>
            </a:custGeom>
            <a:solidFill>
              <a:srgbClr val="40494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2" name="Vrije vorm 861">
              <a:extLst>
                <a:ext uri="{FF2B5EF4-FFF2-40B4-BE49-F238E27FC236}">
                  <a16:creationId xmlns:a16="http://schemas.microsoft.com/office/drawing/2014/main" id="{1D569F6A-7B06-22DE-0741-63CBBC4A06B5}"/>
                </a:ext>
              </a:extLst>
            </p:cNvPr>
            <p:cNvSpPr/>
            <p:nvPr/>
          </p:nvSpPr>
          <p:spPr>
            <a:xfrm>
              <a:off x="7008361" y="6225182"/>
              <a:ext cx="168571" cy="70631"/>
            </a:xfrm>
            <a:custGeom>
              <a:avLst/>
              <a:gdLst>
                <a:gd name="connsiteX0" fmla="*/ 168571 w 168571"/>
                <a:gd name="connsiteY0" fmla="*/ 29086 h 70631"/>
                <a:gd name="connsiteX1" fmla="*/ 0 w 168571"/>
                <a:gd name="connsiteY1" fmla="*/ 0 h 70631"/>
                <a:gd name="connsiteX2" fmla="*/ 1271 w 168571"/>
                <a:gd name="connsiteY2" fmla="*/ 41546 h 70631"/>
                <a:gd name="connsiteX3" fmla="*/ 161408 w 168571"/>
                <a:gd name="connsiteY3" fmla="*/ 70632 h 70631"/>
                <a:gd name="connsiteX4" fmla="*/ 168571 w 168571"/>
                <a:gd name="connsiteY4" fmla="*/ 29086 h 70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71" h="70631">
                  <a:moveTo>
                    <a:pt x="168571" y="29086"/>
                  </a:moveTo>
                  <a:lnTo>
                    <a:pt x="0" y="0"/>
                  </a:lnTo>
                  <a:lnTo>
                    <a:pt x="1271" y="41546"/>
                  </a:lnTo>
                  <a:lnTo>
                    <a:pt x="161408" y="70632"/>
                  </a:lnTo>
                  <a:lnTo>
                    <a:pt x="168571" y="29086"/>
                  </a:lnTo>
                  <a:close/>
                </a:path>
              </a:pathLst>
            </a:custGeom>
            <a:solidFill>
              <a:srgbClr val="40494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3" name="Vrije vorm 862">
              <a:extLst>
                <a:ext uri="{FF2B5EF4-FFF2-40B4-BE49-F238E27FC236}">
                  <a16:creationId xmlns:a16="http://schemas.microsoft.com/office/drawing/2014/main" id="{88697FF5-4F98-BEBD-2180-F8096F25FDFE}"/>
                </a:ext>
              </a:extLst>
            </p:cNvPr>
            <p:cNvSpPr/>
            <p:nvPr/>
          </p:nvSpPr>
          <p:spPr>
            <a:xfrm>
              <a:off x="7255497" y="3453779"/>
              <a:ext cx="196444" cy="340272"/>
            </a:xfrm>
            <a:custGeom>
              <a:avLst/>
              <a:gdLst>
                <a:gd name="connsiteX0" fmla="*/ 202 w 196444"/>
                <a:gd name="connsiteY0" fmla="*/ 235739 h 340272"/>
                <a:gd name="connsiteX1" fmla="*/ 91938 w 196444"/>
                <a:gd name="connsiteY1" fmla="*/ 339970 h 340272"/>
                <a:gd name="connsiteX2" fmla="*/ 196169 w 196444"/>
                <a:gd name="connsiteY2" fmla="*/ 248234 h 340272"/>
                <a:gd name="connsiteX3" fmla="*/ 196169 w 196444"/>
                <a:gd name="connsiteY3" fmla="*/ 235739 h 340272"/>
                <a:gd name="connsiteX4" fmla="*/ 196445 w 196444"/>
                <a:gd name="connsiteY4" fmla="*/ -100 h 340272"/>
                <a:gd name="connsiteX5" fmla="*/ 18571 w 196444"/>
                <a:gd name="connsiteY5" fmla="*/ 24962 h 340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444" h="340272">
                  <a:moveTo>
                    <a:pt x="202" y="235739"/>
                  </a:moveTo>
                  <a:cubicBezTo>
                    <a:pt x="-3248" y="289853"/>
                    <a:pt x="37823" y="336519"/>
                    <a:pt x="91938" y="339970"/>
                  </a:cubicBezTo>
                  <a:cubicBezTo>
                    <a:pt x="146053" y="343420"/>
                    <a:pt x="192719" y="302348"/>
                    <a:pt x="196169" y="248234"/>
                  </a:cubicBezTo>
                  <a:cubicBezTo>
                    <a:pt x="196434" y="244073"/>
                    <a:pt x="196434" y="239900"/>
                    <a:pt x="196169" y="235739"/>
                  </a:cubicBezTo>
                  <a:lnTo>
                    <a:pt x="196445" y="-100"/>
                  </a:lnTo>
                  <a:lnTo>
                    <a:pt x="18571" y="24962"/>
                  </a:ln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4" name="Vrije vorm 863">
              <a:extLst>
                <a:ext uri="{FF2B5EF4-FFF2-40B4-BE49-F238E27FC236}">
                  <a16:creationId xmlns:a16="http://schemas.microsoft.com/office/drawing/2014/main" id="{2A3076E3-81F6-4142-33D9-2241AF137F4E}"/>
                </a:ext>
              </a:extLst>
            </p:cNvPr>
            <p:cNvSpPr/>
            <p:nvPr/>
          </p:nvSpPr>
          <p:spPr>
            <a:xfrm>
              <a:off x="7058517" y="3661162"/>
              <a:ext cx="611000" cy="1145189"/>
            </a:xfrm>
            <a:custGeom>
              <a:avLst/>
              <a:gdLst>
                <a:gd name="connsiteX0" fmla="*/ 8001 w 611000"/>
                <a:gd name="connsiteY0" fmla="*/ 1145090 h 1145189"/>
                <a:gd name="connsiteX1" fmla="*/ 605221 w 611000"/>
                <a:gd name="connsiteY1" fmla="*/ 1145090 h 1145189"/>
                <a:gd name="connsiteX2" fmla="*/ 611000 w 611000"/>
                <a:gd name="connsiteY2" fmla="*/ 72753 h 1145189"/>
                <a:gd name="connsiteX3" fmla="*/ 394050 w 611000"/>
                <a:gd name="connsiteY3" fmla="*/ 6373 h 1145189"/>
                <a:gd name="connsiteX4" fmla="*/ 299213 w 611000"/>
                <a:gd name="connsiteY4" fmla="*/ 868 h 1145189"/>
                <a:gd name="connsiteX5" fmla="*/ 202206 w 611000"/>
                <a:gd name="connsiteY5" fmla="*/ 7779 h 1145189"/>
                <a:gd name="connsiteX6" fmla="*/ 38443 w 611000"/>
                <a:gd name="connsiteY6" fmla="*/ 92690 h 1145189"/>
                <a:gd name="connsiteX7" fmla="*/ 3389 w 611000"/>
                <a:gd name="connsiteY7" fmla="*/ 464501 h 1145189"/>
                <a:gd name="connsiteX8" fmla="*/ 8001 w 611000"/>
                <a:gd name="connsiteY8" fmla="*/ 1145090 h 114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1000" h="1145189">
                  <a:moveTo>
                    <a:pt x="8001" y="1145090"/>
                  </a:moveTo>
                  <a:lnTo>
                    <a:pt x="605221" y="1145090"/>
                  </a:lnTo>
                  <a:lnTo>
                    <a:pt x="611000" y="72753"/>
                  </a:lnTo>
                  <a:cubicBezTo>
                    <a:pt x="543574" y="37004"/>
                    <a:pt x="469936" y="14473"/>
                    <a:pt x="394050" y="6373"/>
                  </a:cubicBezTo>
                  <a:cubicBezTo>
                    <a:pt x="362575" y="2655"/>
                    <a:pt x="330907" y="817"/>
                    <a:pt x="299213" y="868"/>
                  </a:cubicBezTo>
                  <a:cubicBezTo>
                    <a:pt x="255922" y="868"/>
                    <a:pt x="240199" y="-3915"/>
                    <a:pt x="202206" y="7779"/>
                  </a:cubicBezTo>
                  <a:cubicBezTo>
                    <a:pt x="142229" y="24185"/>
                    <a:pt x="86413" y="53126"/>
                    <a:pt x="38443" y="92690"/>
                  </a:cubicBezTo>
                  <a:cubicBezTo>
                    <a:pt x="8741" y="184758"/>
                    <a:pt x="-7478" y="346197"/>
                    <a:pt x="3389" y="464501"/>
                  </a:cubicBezTo>
                  <a:cubicBezTo>
                    <a:pt x="13314" y="572567"/>
                    <a:pt x="7136" y="1080874"/>
                    <a:pt x="8001" y="1145090"/>
                  </a:cubicBezTo>
                  <a:close/>
                </a:path>
              </a:pathLst>
            </a:custGeom>
            <a:solidFill>
              <a:srgbClr val="BFC8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5" name="Vrije vorm 864">
              <a:extLst>
                <a:ext uri="{FF2B5EF4-FFF2-40B4-BE49-F238E27FC236}">
                  <a16:creationId xmlns:a16="http://schemas.microsoft.com/office/drawing/2014/main" id="{5958455A-C27A-72C7-6ACC-74A6DA6A406B}"/>
                </a:ext>
              </a:extLst>
            </p:cNvPr>
            <p:cNvSpPr/>
            <p:nvPr/>
          </p:nvSpPr>
          <p:spPr>
            <a:xfrm>
              <a:off x="6928004" y="3751779"/>
              <a:ext cx="222580" cy="1173346"/>
            </a:xfrm>
            <a:custGeom>
              <a:avLst/>
              <a:gdLst>
                <a:gd name="connsiteX0" fmla="*/ 174095 w 222580"/>
                <a:gd name="connsiteY0" fmla="*/ -100 h 1173346"/>
                <a:gd name="connsiteX1" fmla="*/ 37481 w 222580"/>
                <a:gd name="connsiteY1" fmla="*/ 694611 h 1173346"/>
                <a:gd name="connsiteX2" fmla="*/ 0 w 222580"/>
                <a:gd name="connsiteY2" fmla="*/ 1139936 h 1173346"/>
                <a:gd name="connsiteX3" fmla="*/ 62098 w 222580"/>
                <a:gd name="connsiteY3" fmla="*/ 1173246 h 1173346"/>
                <a:gd name="connsiteX4" fmla="*/ 180909 w 222580"/>
                <a:gd name="connsiteY4" fmla="*/ 741237 h 1173346"/>
                <a:gd name="connsiteX5" fmla="*/ 222578 w 222580"/>
                <a:gd name="connsiteY5" fmla="*/ 374320 h 1173346"/>
                <a:gd name="connsiteX6" fmla="*/ 174095 w 222580"/>
                <a:gd name="connsiteY6" fmla="*/ -100 h 117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80" h="1173346">
                  <a:moveTo>
                    <a:pt x="174095" y="-100"/>
                  </a:moveTo>
                  <a:cubicBezTo>
                    <a:pt x="93102" y="25354"/>
                    <a:pt x="37481" y="516866"/>
                    <a:pt x="37481" y="694611"/>
                  </a:cubicBezTo>
                  <a:cubicBezTo>
                    <a:pt x="36205" y="843784"/>
                    <a:pt x="23676" y="992648"/>
                    <a:pt x="0" y="1139936"/>
                  </a:cubicBezTo>
                  <a:cubicBezTo>
                    <a:pt x="20698" y="1151037"/>
                    <a:pt x="41397" y="1162140"/>
                    <a:pt x="62098" y="1173246"/>
                  </a:cubicBezTo>
                  <a:cubicBezTo>
                    <a:pt x="140600" y="1008814"/>
                    <a:pt x="168507" y="819774"/>
                    <a:pt x="180909" y="741237"/>
                  </a:cubicBezTo>
                  <a:cubicBezTo>
                    <a:pt x="193307" y="662699"/>
                    <a:pt x="222578" y="374320"/>
                    <a:pt x="222578" y="374320"/>
                  </a:cubicBezTo>
                  <a:cubicBezTo>
                    <a:pt x="222578" y="374320"/>
                    <a:pt x="223704" y="111510"/>
                    <a:pt x="174095" y="-100"/>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6" name="Vrije vorm 865">
              <a:extLst>
                <a:ext uri="{FF2B5EF4-FFF2-40B4-BE49-F238E27FC236}">
                  <a16:creationId xmlns:a16="http://schemas.microsoft.com/office/drawing/2014/main" id="{B6C2537D-9687-EA86-D5CE-B1873A87C431}"/>
                </a:ext>
              </a:extLst>
            </p:cNvPr>
            <p:cNvSpPr/>
            <p:nvPr/>
          </p:nvSpPr>
          <p:spPr>
            <a:xfrm>
              <a:off x="6944448" y="3751779"/>
              <a:ext cx="206135" cy="506838"/>
            </a:xfrm>
            <a:custGeom>
              <a:avLst/>
              <a:gdLst>
                <a:gd name="connsiteX0" fmla="*/ 157651 w 206135"/>
                <a:gd name="connsiteY0" fmla="*/ -100 h 506838"/>
                <a:gd name="connsiteX1" fmla="*/ 0 w 206135"/>
                <a:gd name="connsiteY1" fmla="*/ 485596 h 506838"/>
                <a:gd name="connsiteX2" fmla="*/ 192046 w 206135"/>
                <a:gd name="connsiteY2" fmla="*/ 506738 h 506838"/>
                <a:gd name="connsiteX3" fmla="*/ 206133 w 206135"/>
                <a:gd name="connsiteY3" fmla="*/ 374320 h 506838"/>
                <a:gd name="connsiteX4" fmla="*/ 157651 w 206135"/>
                <a:gd name="connsiteY4" fmla="*/ -100 h 506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35" h="506838">
                  <a:moveTo>
                    <a:pt x="157651" y="-100"/>
                  </a:moveTo>
                  <a:cubicBezTo>
                    <a:pt x="97408" y="18833"/>
                    <a:pt x="23228" y="272754"/>
                    <a:pt x="0" y="485596"/>
                  </a:cubicBezTo>
                  <a:lnTo>
                    <a:pt x="192046" y="506738"/>
                  </a:lnTo>
                  <a:cubicBezTo>
                    <a:pt x="203132" y="435512"/>
                    <a:pt x="206133" y="374320"/>
                    <a:pt x="206133" y="374320"/>
                  </a:cubicBezTo>
                  <a:cubicBezTo>
                    <a:pt x="206133" y="374320"/>
                    <a:pt x="207260" y="111510"/>
                    <a:pt x="157651" y="-100"/>
                  </a:cubicBezTo>
                  <a:close/>
                </a:path>
              </a:pathLst>
            </a:custGeom>
            <a:solidFill>
              <a:srgbClr val="BFC8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7" name="Vrije vorm 866">
              <a:extLst>
                <a:ext uri="{FF2B5EF4-FFF2-40B4-BE49-F238E27FC236}">
                  <a16:creationId xmlns:a16="http://schemas.microsoft.com/office/drawing/2014/main" id="{F679B63E-5FDC-8EE1-6DAB-34F0CC0A0D14}"/>
                </a:ext>
              </a:extLst>
            </p:cNvPr>
            <p:cNvSpPr/>
            <p:nvPr/>
          </p:nvSpPr>
          <p:spPr>
            <a:xfrm>
              <a:off x="7618476" y="3733261"/>
              <a:ext cx="199304" cy="1190367"/>
            </a:xfrm>
            <a:custGeom>
              <a:avLst/>
              <a:gdLst>
                <a:gd name="connsiteX0" fmla="*/ 48935 w 199304"/>
                <a:gd name="connsiteY0" fmla="*/ -100 h 1190367"/>
                <a:gd name="connsiteX1" fmla="*/ 199305 w 199304"/>
                <a:gd name="connsiteY1" fmla="*/ 697952 h 1190367"/>
                <a:gd name="connsiteX2" fmla="*/ 174269 w 199304"/>
                <a:gd name="connsiteY2" fmla="*/ 1190267 h 1190367"/>
                <a:gd name="connsiteX3" fmla="*/ 104231 w 199304"/>
                <a:gd name="connsiteY3" fmla="*/ 1190267 h 1190367"/>
                <a:gd name="connsiteX4" fmla="*/ 51423 w 199304"/>
                <a:gd name="connsiteY4" fmla="*/ 707557 h 1190367"/>
                <a:gd name="connsiteX5" fmla="*/ 2 w 199304"/>
                <a:gd name="connsiteY5" fmla="*/ 377801 h 1190367"/>
                <a:gd name="connsiteX6" fmla="*/ 48935 w 199304"/>
                <a:gd name="connsiteY6" fmla="*/ -100 h 119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04" h="1190367">
                  <a:moveTo>
                    <a:pt x="48935" y="-100"/>
                  </a:moveTo>
                  <a:cubicBezTo>
                    <a:pt x="130681" y="25594"/>
                    <a:pt x="199305" y="518553"/>
                    <a:pt x="199305" y="697952"/>
                  </a:cubicBezTo>
                  <a:cubicBezTo>
                    <a:pt x="199305" y="877351"/>
                    <a:pt x="174269" y="1190267"/>
                    <a:pt x="174269" y="1190267"/>
                  </a:cubicBezTo>
                  <a:lnTo>
                    <a:pt x="104231" y="1190267"/>
                  </a:lnTo>
                  <a:cubicBezTo>
                    <a:pt x="104231" y="1190267"/>
                    <a:pt x="63940" y="786827"/>
                    <a:pt x="51423" y="707557"/>
                  </a:cubicBezTo>
                  <a:cubicBezTo>
                    <a:pt x="38908" y="628290"/>
                    <a:pt x="2" y="377801"/>
                    <a:pt x="2" y="377801"/>
                  </a:cubicBezTo>
                  <a:cubicBezTo>
                    <a:pt x="2" y="377801"/>
                    <a:pt x="-1131" y="112546"/>
                    <a:pt x="48935" y="-100"/>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8" name="Vrije vorm 867">
              <a:extLst>
                <a:ext uri="{FF2B5EF4-FFF2-40B4-BE49-F238E27FC236}">
                  <a16:creationId xmlns:a16="http://schemas.microsoft.com/office/drawing/2014/main" id="{9B525D56-102E-1713-0B89-796BBDD97B84}"/>
                </a:ext>
              </a:extLst>
            </p:cNvPr>
            <p:cNvSpPr/>
            <p:nvPr/>
          </p:nvSpPr>
          <p:spPr>
            <a:xfrm>
              <a:off x="7618476" y="3733261"/>
              <a:ext cx="208054" cy="511550"/>
            </a:xfrm>
            <a:custGeom>
              <a:avLst/>
              <a:gdLst>
                <a:gd name="connsiteX0" fmla="*/ 48935 w 208054"/>
                <a:gd name="connsiteY0" fmla="*/ -100 h 511550"/>
                <a:gd name="connsiteX1" fmla="*/ 208054 w 208054"/>
                <a:gd name="connsiteY1" fmla="*/ 490113 h 511550"/>
                <a:gd name="connsiteX2" fmla="*/ 14222 w 208054"/>
                <a:gd name="connsiteY2" fmla="*/ 511450 h 511550"/>
                <a:gd name="connsiteX3" fmla="*/ 2 w 208054"/>
                <a:gd name="connsiteY3" fmla="*/ 377801 h 511550"/>
                <a:gd name="connsiteX4" fmla="*/ 48935 w 208054"/>
                <a:gd name="connsiteY4" fmla="*/ -100 h 51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54" h="511550">
                  <a:moveTo>
                    <a:pt x="48935" y="-100"/>
                  </a:moveTo>
                  <a:cubicBezTo>
                    <a:pt x="109740" y="19010"/>
                    <a:pt x="184610" y="275290"/>
                    <a:pt x="208054" y="490113"/>
                  </a:cubicBezTo>
                  <a:lnTo>
                    <a:pt x="14222" y="511450"/>
                  </a:lnTo>
                  <a:cubicBezTo>
                    <a:pt x="3030" y="439562"/>
                    <a:pt x="2" y="377801"/>
                    <a:pt x="2" y="377801"/>
                  </a:cubicBezTo>
                  <a:cubicBezTo>
                    <a:pt x="2" y="377801"/>
                    <a:pt x="-1131" y="112546"/>
                    <a:pt x="48935" y="-100"/>
                  </a:cubicBezTo>
                  <a:close/>
                </a:path>
              </a:pathLst>
            </a:custGeom>
            <a:solidFill>
              <a:srgbClr val="BFC8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69" name="Vrije vorm 868">
              <a:extLst>
                <a:ext uri="{FF2B5EF4-FFF2-40B4-BE49-F238E27FC236}">
                  <a16:creationId xmlns:a16="http://schemas.microsoft.com/office/drawing/2014/main" id="{6B2E8850-EC6C-C1ED-AFA0-1BD9D45F1F0A}"/>
                </a:ext>
              </a:extLst>
            </p:cNvPr>
            <p:cNvSpPr/>
            <p:nvPr/>
          </p:nvSpPr>
          <p:spPr>
            <a:xfrm>
              <a:off x="7194851" y="3217007"/>
              <a:ext cx="270365" cy="386959"/>
            </a:xfrm>
            <a:custGeom>
              <a:avLst/>
              <a:gdLst>
                <a:gd name="connsiteX0" fmla="*/ 138925 w 270365"/>
                <a:gd name="connsiteY0" fmla="*/ -100 h 386959"/>
                <a:gd name="connsiteX1" fmla="*/ 270348 w 270365"/>
                <a:gd name="connsiteY1" fmla="*/ 137114 h 386959"/>
                <a:gd name="connsiteX2" fmla="*/ 231711 w 270365"/>
                <a:gd name="connsiteY2" fmla="*/ 327496 h 386959"/>
                <a:gd name="connsiteX3" fmla="*/ 97065 w 270365"/>
                <a:gd name="connsiteY3" fmla="*/ 386859 h 386959"/>
                <a:gd name="connsiteX4" fmla="*/ 28987 w 270365"/>
                <a:gd name="connsiteY4" fmla="*/ 326871 h 386959"/>
                <a:gd name="connsiteX5" fmla="*/ 731 w 270365"/>
                <a:gd name="connsiteY5" fmla="*/ 130283 h 386959"/>
                <a:gd name="connsiteX6" fmla="*/ 138925 w 270365"/>
                <a:gd name="connsiteY6" fmla="*/ -100 h 38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65" h="386959">
                  <a:moveTo>
                    <a:pt x="138925" y="-100"/>
                  </a:moveTo>
                  <a:cubicBezTo>
                    <a:pt x="172068" y="1539"/>
                    <a:pt x="271883" y="7607"/>
                    <a:pt x="270348" y="137114"/>
                  </a:cubicBezTo>
                  <a:cubicBezTo>
                    <a:pt x="268810" y="266621"/>
                    <a:pt x="247933" y="308541"/>
                    <a:pt x="231711" y="327496"/>
                  </a:cubicBezTo>
                  <a:cubicBezTo>
                    <a:pt x="210957" y="351745"/>
                    <a:pt x="177794" y="378287"/>
                    <a:pt x="97065" y="386859"/>
                  </a:cubicBezTo>
                  <a:cubicBezTo>
                    <a:pt x="50149" y="383074"/>
                    <a:pt x="43053" y="354816"/>
                    <a:pt x="28987" y="326871"/>
                  </a:cubicBezTo>
                  <a:cubicBezTo>
                    <a:pt x="17774" y="304586"/>
                    <a:pt x="-4288" y="259700"/>
                    <a:pt x="731" y="130283"/>
                  </a:cubicBezTo>
                  <a:cubicBezTo>
                    <a:pt x="5748" y="863"/>
                    <a:pt x="105745" y="-138"/>
                    <a:pt x="138925" y="-100"/>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70" name="Vrije vorm 869">
              <a:extLst>
                <a:ext uri="{FF2B5EF4-FFF2-40B4-BE49-F238E27FC236}">
                  <a16:creationId xmlns:a16="http://schemas.microsoft.com/office/drawing/2014/main" id="{657B8046-39B4-1CF0-455B-8E5ECDCBE2C3}"/>
                </a:ext>
              </a:extLst>
            </p:cNvPr>
            <p:cNvSpPr/>
            <p:nvPr/>
          </p:nvSpPr>
          <p:spPr>
            <a:xfrm>
              <a:off x="7451654" y="3393957"/>
              <a:ext cx="49736" cy="82352"/>
            </a:xfrm>
            <a:custGeom>
              <a:avLst/>
              <a:gdLst>
                <a:gd name="connsiteX0" fmla="*/ 2098 w 49736"/>
                <a:gd name="connsiteY0" fmla="*/ 15959 h 82352"/>
                <a:gd name="connsiteX1" fmla="*/ 21973 w 49736"/>
                <a:gd name="connsiteY1" fmla="*/ 225 h 82352"/>
                <a:gd name="connsiteX2" fmla="*/ 49713 w 49736"/>
                <a:gd name="connsiteY2" fmla="*/ 32760 h 82352"/>
                <a:gd name="connsiteX3" fmla="*/ 9230 w 49736"/>
                <a:gd name="connsiteY3" fmla="*/ 81854 h 82352"/>
                <a:gd name="connsiteX4" fmla="*/ 2098 w 49736"/>
                <a:gd name="connsiteY4" fmla="*/ 15959 h 8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36" h="82352">
                  <a:moveTo>
                    <a:pt x="2098" y="15959"/>
                  </a:moveTo>
                  <a:cubicBezTo>
                    <a:pt x="5806" y="7823"/>
                    <a:pt x="13203" y="1968"/>
                    <a:pt x="21973" y="225"/>
                  </a:cubicBezTo>
                  <a:cubicBezTo>
                    <a:pt x="32178" y="-1651"/>
                    <a:pt x="50483" y="3985"/>
                    <a:pt x="49713" y="32760"/>
                  </a:cubicBezTo>
                  <a:cubicBezTo>
                    <a:pt x="48941" y="61532"/>
                    <a:pt x="24321" y="85667"/>
                    <a:pt x="9230" y="81854"/>
                  </a:cubicBezTo>
                  <a:cubicBezTo>
                    <a:pt x="-5862" y="78040"/>
                    <a:pt x="2098" y="15959"/>
                    <a:pt x="2098" y="15959"/>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71" name="Vrije vorm 870">
              <a:extLst>
                <a:ext uri="{FF2B5EF4-FFF2-40B4-BE49-F238E27FC236}">
                  <a16:creationId xmlns:a16="http://schemas.microsoft.com/office/drawing/2014/main" id="{73817828-E335-25F8-F529-D50033405B7E}"/>
                </a:ext>
              </a:extLst>
            </p:cNvPr>
            <p:cNvSpPr/>
            <p:nvPr/>
          </p:nvSpPr>
          <p:spPr>
            <a:xfrm>
              <a:off x="7195077" y="3185574"/>
              <a:ext cx="311471" cy="409887"/>
            </a:xfrm>
            <a:custGeom>
              <a:avLst/>
              <a:gdLst>
                <a:gd name="connsiteX0" fmla="*/ 255535 w 311471"/>
                <a:gd name="connsiteY0" fmla="*/ 365903 h 409887"/>
                <a:gd name="connsiteX1" fmla="*/ 127506 w 311471"/>
                <a:gd name="connsiteY1" fmla="*/ 395756 h 409887"/>
                <a:gd name="connsiteX2" fmla="*/ 116965 w 311471"/>
                <a:gd name="connsiteY2" fmla="*/ 388130 h 409887"/>
                <a:gd name="connsiteX3" fmla="*/ 49902 w 311471"/>
                <a:gd name="connsiteY3" fmla="*/ 276613 h 409887"/>
                <a:gd name="connsiteX4" fmla="*/ 16750 w 311471"/>
                <a:gd name="connsiteY4" fmla="*/ 140582 h 409887"/>
                <a:gd name="connsiteX5" fmla="*/ 5575 w 311471"/>
                <a:gd name="connsiteY5" fmla="*/ 122928 h 409887"/>
                <a:gd name="connsiteX6" fmla="*/ 5448 w 311471"/>
                <a:gd name="connsiteY6" fmla="*/ 122547 h 409887"/>
                <a:gd name="connsiteX7" fmla="*/ 3035 w 311471"/>
                <a:gd name="connsiteY7" fmla="*/ 114926 h 409887"/>
                <a:gd name="connsiteX8" fmla="*/ 1510 w 311471"/>
                <a:gd name="connsiteY8" fmla="*/ 108575 h 409887"/>
                <a:gd name="connsiteX9" fmla="*/ 1002 w 311471"/>
                <a:gd name="connsiteY9" fmla="*/ 105019 h 409887"/>
                <a:gd name="connsiteX10" fmla="*/ 147574 w 311471"/>
                <a:gd name="connsiteY10" fmla="*/ -20 h 409887"/>
                <a:gd name="connsiteX11" fmla="*/ 307229 w 311471"/>
                <a:gd name="connsiteY11" fmla="*/ 130676 h 409887"/>
                <a:gd name="connsiteX12" fmla="*/ 255535 w 311471"/>
                <a:gd name="connsiteY12" fmla="*/ 365903 h 40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471" h="409887">
                  <a:moveTo>
                    <a:pt x="255535" y="365903"/>
                  </a:moveTo>
                  <a:cubicBezTo>
                    <a:pt x="228424" y="409501"/>
                    <a:pt x="171103" y="422867"/>
                    <a:pt x="127506" y="395756"/>
                  </a:cubicBezTo>
                  <a:cubicBezTo>
                    <a:pt x="123819" y="393464"/>
                    <a:pt x="120296" y="390915"/>
                    <a:pt x="116965" y="388130"/>
                  </a:cubicBezTo>
                  <a:cubicBezTo>
                    <a:pt x="89021" y="363744"/>
                    <a:pt x="69335" y="269627"/>
                    <a:pt x="49902" y="276613"/>
                  </a:cubicBezTo>
                  <a:cubicBezTo>
                    <a:pt x="42407" y="279280"/>
                    <a:pt x="28310" y="142996"/>
                    <a:pt x="16750" y="140582"/>
                  </a:cubicBezTo>
                  <a:cubicBezTo>
                    <a:pt x="12045" y="135378"/>
                    <a:pt x="8265" y="129407"/>
                    <a:pt x="5575" y="122928"/>
                  </a:cubicBezTo>
                  <a:cubicBezTo>
                    <a:pt x="5575" y="122801"/>
                    <a:pt x="5448" y="122674"/>
                    <a:pt x="5448" y="122547"/>
                  </a:cubicBezTo>
                  <a:cubicBezTo>
                    <a:pt x="4558" y="120007"/>
                    <a:pt x="3670" y="117467"/>
                    <a:pt x="3035" y="114926"/>
                  </a:cubicBezTo>
                  <a:cubicBezTo>
                    <a:pt x="2400" y="112767"/>
                    <a:pt x="1891" y="110608"/>
                    <a:pt x="1510" y="108575"/>
                  </a:cubicBezTo>
                  <a:cubicBezTo>
                    <a:pt x="1269" y="107401"/>
                    <a:pt x="1099" y="106214"/>
                    <a:pt x="1002" y="105019"/>
                  </a:cubicBezTo>
                  <a:cubicBezTo>
                    <a:pt x="-11700" y="25763"/>
                    <a:pt x="99691" y="-1798"/>
                    <a:pt x="147574" y="-20"/>
                  </a:cubicBezTo>
                  <a:cubicBezTo>
                    <a:pt x="242453" y="3663"/>
                    <a:pt x="302529" y="63867"/>
                    <a:pt x="307229" y="130676"/>
                  </a:cubicBezTo>
                  <a:cubicBezTo>
                    <a:pt x="327044" y="206121"/>
                    <a:pt x="271920" y="342278"/>
                    <a:pt x="255535" y="365903"/>
                  </a:cubicBezTo>
                  <a:close/>
                </a:path>
              </a:pathLst>
            </a:custGeom>
            <a:solidFill>
              <a:srgbClr val="303B39"/>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72" name="Vrije vorm 871">
              <a:extLst>
                <a:ext uri="{FF2B5EF4-FFF2-40B4-BE49-F238E27FC236}">
                  <a16:creationId xmlns:a16="http://schemas.microsoft.com/office/drawing/2014/main" id="{9843BAFF-B4D2-ED70-63B8-C1616AFDEB47}"/>
                </a:ext>
              </a:extLst>
            </p:cNvPr>
            <p:cNvSpPr/>
            <p:nvPr/>
          </p:nvSpPr>
          <p:spPr>
            <a:xfrm>
              <a:off x="7215112" y="3396254"/>
              <a:ext cx="50352" cy="83376"/>
            </a:xfrm>
            <a:custGeom>
              <a:avLst/>
              <a:gdLst>
                <a:gd name="connsiteX0" fmla="*/ 48229 w 50352"/>
                <a:gd name="connsiteY0" fmla="*/ 16158 h 83376"/>
                <a:gd name="connsiteX1" fmla="*/ 28106 w 50352"/>
                <a:gd name="connsiteY1" fmla="*/ 230 h 83376"/>
                <a:gd name="connsiteX2" fmla="*/ 24 w 50352"/>
                <a:gd name="connsiteY2" fmla="*/ 33169 h 83376"/>
                <a:gd name="connsiteX3" fmla="*/ 41009 w 50352"/>
                <a:gd name="connsiteY3" fmla="*/ 82873 h 83376"/>
                <a:gd name="connsiteX4" fmla="*/ 48229 w 50352"/>
                <a:gd name="connsiteY4" fmla="*/ 16158 h 83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52" h="83376">
                  <a:moveTo>
                    <a:pt x="48229" y="16158"/>
                  </a:moveTo>
                  <a:cubicBezTo>
                    <a:pt x="44473" y="7921"/>
                    <a:pt x="36985" y="1994"/>
                    <a:pt x="28106" y="230"/>
                  </a:cubicBezTo>
                  <a:cubicBezTo>
                    <a:pt x="17776" y="-1672"/>
                    <a:pt x="-755" y="4039"/>
                    <a:pt x="24" y="33169"/>
                  </a:cubicBezTo>
                  <a:cubicBezTo>
                    <a:pt x="804" y="62299"/>
                    <a:pt x="25729" y="86731"/>
                    <a:pt x="41009" y="82873"/>
                  </a:cubicBezTo>
                  <a:cubicBezTo>
                    <a:pt x="56289" y="79009"/>
                    <a:pt x="48229" y="16158"/>
                    <a:pt x="48229" y="16158"/>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73" name="Vrije vorm 872">
              <a:extLst>
                <a:ext uri="{FF2B5EF4-FFF2-40B4-BE49-F238E27FC236}">
                  <a16:creationId xmlns:a16="http://schemas.microsoft.com/office/drawing/2014/main" id="{2DFADDC9-B20B-2D35-DAF6-9EDBBDAC3AF0}"/>
                </a:ext>
              </a:extLst>
            </p:cNvPr>
            <p:cNvSpPr/>
            <p:nvPr/>
          </p:nvSpPr>
          <p:spPr>
            <a:xfrm>
              <a:off x="7698056" y="4921846"/>
              <a:ext cx="104415" cy="216734"/>
            </a:xfrm>
            <a:custGeom>
              <a:avLst/>
              <a:gdLst>
                <a:gd name="connsiteX0" fmla="*/ 25202 w 104415"/>
                <a:gd name="connsiteY0" fmla="*/ -89 h 216734"/>
                <a:gd name="connsiteX1" fmla="*/ 20324 w 104415"/>
                <a:gd name="connsiteY1" fmla="*/ 21533 h 216734"/>
                <a:gd name="connsiteX2" fmla="*/ 18174 w 104415"/>
                <a:gd name="connsiteY2" fmla="*/ 42181 h 216734"/>
                <a:gd name="connsiteX3" fmla="*/ 20495 w 104415"/>
                <a:gd name="connsiteY3" fmla="*/ 89347 h 216734"/>
                <a:gd name="connsiteX4" fmla="*/ 31155 w 104415"/>
                <a:gd name="connsiteY4" fmla="*/ 119413 h 216734"/>
                <a:gd name="connsiteX5" fmla="*/ 27737 w 104415"/>
                <a:gd name="connsiteY5" fmla="*/ 153805 h 216734"/>
                <a:gd name="connsiteX6" fmla="*/ 15140 w 104415"/>
                <a:gd name="connsiteY6" fmla="*/ 178380 h 216734"/>
                <a:gd name="connsiteX7" fmla="*/ 0 w 104415"/>
                <a:gd name="connsiteY7" fmla="*/ 196735 h 216734"/>
                <a:gd name="connsiteX8" fmla="*/ 6644 w 104415"/>
                <a:gd name="connsiteY8" fmla="*/ 202326 h 216734"/>
                <a:gd name="connsiteX9" fmla="*/ 1863 w 104415"/>
                <a:gd name="connsiteY9" fmla="*/ 216634 h 216734"/>
                <a:gd name="connsiteX10" fmla="*/ 22906 w 104415"/>
                <a:gd name="connsiteY10" fmla="*/ 214734 h 216734"/>
                <a:gd name="connsiteX11" fmla="*/ 41099 w 104415"/>
                <a:gd name="connsiteY11" fmla="*/ 204443 h 216734"/>
                <a:gd name="connsiteX12" fmla="*/ 49945 w 104415"/>
                <a:gd name="connsiteY12" fmla="*/ 204062 h 216734"/>
                <a:gd name="connsiteX13" fmla="*/ 84055 w 104415"/>
                <a:gd name="connsiteY13" fmla="*/ 176785 h 216734"/>
                <a:gd name="connsiteX14" fmla="*/ 99763 w 104415"/>
                <a:gd name="connsiteY14" fmla="*/ 161358 h 216734"/>
                <a:gd name="connsiteX15" fmla="*/ 104416 w 104415"/>
                <a:gd name="connsiteY15" fmla="*/ 110056 h 216734"/>
                <a:gd name="connsiteX16" fmla="*/ 95555 w 104415"/>
                <a:gd name="connsiteY16" fmla="*/ 23335 h 216734"/>
                <a:gd name="connsiteX17" fmla="*/ 95418 w 104415"/>
                <a:gd name="connsiteY17" fmla="*/ -100 h 21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415" h="216734">
                  <a:moveTo>
                    <a:pt x="25202" y="-89"/>
                  </a:moveTo>
                  <a:cubicBezTo>
                    <a:pt x="21677" y="11895"/>
                    <a:pt x="21706" y="16244"/>
                    <a:pt x="20324" y="21533"/>
                  </a:cubicBezTo>
                  <a:cubicBezTo>
                    <a:pt x="18567" y="28268"/>
                    <a:pt x="17842" y="35230"/>
                    <a:pt x="18174" y="42181"/>
                  </a:cubicBezTo>
                  <a:cubicBezTo>
                    <a:pt x="17891" y="57937"/>
                    <a:pt x="18667" y="73695"/>
                    <a:pt x="20495" y="89347"/>
                  </a:cubicBezTo>
                  <a:cubicBezTo>
                    <a:pt x="26013" y="103555"/>
                    <a:pt x="31155" y="119413"/>
                    <a:pt x="31155" y="119413"/>
                  </a:cubicBezTo>
                  <a:cubicBezTo>
                    <a:pt x="28501" y="134877"/>
                    <a:pt x="30035" y="142481"/>
                    <a:pt x="27737" y="153805"/>
                  </a:cubicBezTo>
                  <a:cubicBezTo>
                    <a:pt x="22695" y="161536"/>
                    <a:pt x="18474" y="169773"/>
                    <a:pt x="15140" y="178380"/>
                  </a:cubicBezTo>
                  <a:cubicBezTo>
                    <a:pt x="8665" y="183164"/>
                    <a:pt x="3465" y="189467"/>
                    <a:pt x="0" y="196735"/>
                  </a:cubicBezTo>
                  <a:cubicBezTo>
                    <a:pt x="6406" y="200738"/>
                    <a:pt x="6644" y="202326"/>
                    <a:pt x="6644" y="202326"/>
                  </a:cubicBezTo>
                  <a:cubicBezTo>
                    <a:pt x="4195" y="206765"/>
                    <a:pt x="2575" y="211614"/>
                    <a:pt x="1863" y="216634"/>
                  </a:cubicBezTo>
                  <a:lnTo>
                    <a:pt x="22906" y="214734"/>
                  </a:lnTo>
                  <a:lnTo>
                    <a:pt x="41099" y="204443"/>
                  </a:lnTo>
                  <a:lnTo>
                    <a:pt x="49945" y="204062"/>
                  </a:lnTo>
                  <a:lnTo>
                    <a:pt x="84055" y="176785"/>
                  </a:lnTo>
                  <a:lnTo>
                    <a:pt x="99763" y="161358"/>
                  </a:lnTo>
                  <a:lnTo>
                    <a:pt x="104416" y="110056"/>
                  </a:lnTo>
                  <a:cubicBezTo>
                    <a:pt x="104416" y="110056"/>
                    <a:pt x="95616" y="34528"/>
                    <a:pt x="95555" y="23335"/>
                  </a:cubicBezTo>
                  <a:cubicBezTo>
                    <a:pt x="95540" y="20505"/>
                    <a:pt x="95497" y="11738"/>
                    <a:pt x="95418" y="-100"/>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874" name="Vrije vorm 873">
              <a:extLst>
                <a:ext uri="{FF2B5EF4-FFF2-40B4-BE49-F238E27FC236}">
                  <a16:creationId xmlns:a16="http://schemas.microsoft.com/office/drawing/2014/main" id="{3B000283-4BF2-B003-6BE2-84879C4EDD0D}"/>
                </a:ext>
              </a:extLst>
            </p:cNvPr>
            <p:cNvSpPr/>
            <p:nvPr/>
          </p:nvSpPr>
          <p:spPr>
            <a:xfrm>
              <a:off x="6909006" y="4885851"/>
              <a:ext cx="95421" cy="218137"/>
            </a:xfrm>
            <a:custGeom>
              <a:avLst/>
              <a:gdLst>
                <a:gd name="connsiteX0" fmla="*/ 89852 w 95421"/>
                <a:gd name="connsiteY0" fmla="*/ -100 h 218137"/>
                <a:gd name="connsiteX1" fmla="*/ 95418 w 95421"/>
                <a:gd name="connsiteY1" fmla="*/ 35280 h 218137"/>
                <a:gd name="connsiteX2" fmla="*/ 86497 w 95421"/>
                <a:gd name="connsiteY2" fmla="*/ 89489 h 218137"/>
                <a:gd name="connsiteX3" fmla="*/ 72690 w 95421"/>
                <a:gd name="connsiteY3" fmla="*/ 118247 h 218137"/>
                <a:gd name="connsiteX4" fmla="*/ 72421 w 95421"/>
                <a:gd name="connsiteY4" fmla="*/ 152806 h 218137"/>
                <a:gd name="connsiteX5" fmla="*/ 82326 w 95421"/>
                <a:gd name="connsiteY5" fmla="*/ 178586 h 218137"/>
                <a:gd name="connsiteX6" fmla="*/ 95421 w 95421"/>
                <a:gd name="connsiteY6" fmla="*/ 198450 h 218137"/>
                <a:gd name="connsiteX7" fmla="*/ 88220 w 95421"/>
                <a:gd name="connsiteY7" fmla="*/ 203301 h 218137"/>
                <a:gd name="connsiteX8" fmla="*/ 91448 w 95421"/>
                <a:gd name="connsiteY8" fmla="*/ 218038 h 218137"/>
                <a:gd name="connsiteX9" fmla="*/ 70727 w 95421"/>
                <a:gd name="connsiteY9" fmla="*/ 213903 h 218137"/>
                <a:gd name="connsiteX10" fmla="*/ 53735 w 95421"/>
                <a:gd name="connsiteY10" fmla="*/ 201732 h 218137"/>
                <a:gd name="connsiteX11" fmla="*/ 44981 w 95421"/>
                <a:gd name="connsiteY11" fmla="*/ 200409 h 218137"/>
                <a:gd name="connsiteX12" fmla="*/ 13974 w 95421"/>
                <a:gd name="connsiteY12" fmla="*/ 169651 h 218137"/>
                <a:gd name="connsiteX13" fmla="*/ 0 w 95421"/>
                <a:gd name="connsiteY13" fmla="*/ 152637 h 218137"/>
                <a:gd name="connsiteX14" fmla="*/ 847 w 95421"/>
                <a:gd name="connsiteY14" fmla="*/ 101132 h 218137"/>
                <a:gd name="connsiteX15" fmla="*/ 16715 w 95421"/>
                <a:gd name="connsiteY15" fmla="*/ 27447 h 218137"/>
                <a:gd name="connsiteX16" fmla="*/ 19383 w 95421"/>
                <a:gd name="connsiteY16" fmla="*/ 3785 h 21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421" h="218137">
                  <a:moveTo>
                    <a:pt x="89852" y="-100"/>
                  </a:moveTo>
                  <a:cubicBezTo>
                    <a:pt x="92420" y="11570"/>
                    <a:pt x="94279" y="23385"/>
                    <a:pt x="95418" y="35280"/>
                  </a:cubicBezTo>
                  <a:cubicBezTo>
                    <a:pt x="92339" y="44911"/>
                    <a:pt x="91162" y="76354"/>
                    <a:pt x="86497" y="89489"/>
                  </a:cubicBezTo>
                  <a:cubicBezTo>
                    <a:pt x="79494" y="103026"/>
                    <a:pt x="72690" y="118247"/>
                    <a:pt x="72690" y="118247"/>
                  </a:cubicBezTo>
                  <a:cubicBezTo>
                    <a:pt x="73680" y="133906"/>
                    <a:pt x="71345" y="141303"/>
                    <a:pt x="72421" y="152806"/>
                  </a:cubicBezTo>
                  <a:cubicBezTo>
                    <a:pt x="76610" y="161032"/>
                    <a:pt x="79929" y="169671"/>
                    <a:pt x="82326" y="178586"/>
                  </a:cubicBezTo>
                  <a:cubicBezTo>
                    <a:pt x="88254" y="184033"/>
                    <a:pt x="92752" y="190855"/>
                    <a:pt x="95421" y="198450"/>
                  </a:cubicBezTo>
                  <a:cubicBezTo>
                    <a:pt x="88626" y="201748"/>
                    <a:pt x="88220" y="203301"/>
                    <a:pt x="88220" y="203301"/>
                  </a:cubicBezTo>
                  <a:cubicBezTo>
                    <a:pt x="90181" y="207977"/>
                    <a:pt x="91276" y="212970"/>
                    <a:pt x="91448" y="218038"/>
                  </a:cubicBezTo>
                  <a:lnTo>
                    <a:pt x="70727" y="213903"/>
                  </a:lnTo>
                  <a:lnTo>
                    <a:pt x="53735" y="201732"/>
                  </a:lnTo>
                  <a:lnTo>
                    <a:pt x="44981" y="200409"/>
                  </a:lnTo>
                  <a:lnTo>
                    <a:pt x="13974" y="169651"/>
                  </a:lnTo>
                  <a:lnTo>
                    <a:pt x="0" y="152637"/>
                  </a:lnTo>
                  <a:lnTo>
                    <a:pt x="847" y="101132"/>
                  </a:lnTo>
                  <a:cubicBezTo>
                    <a:pt x="847" y="101132"/>
                    <a:pt x="15932" y="34413"/>
                    <a:pt x="16715" y="27447"/>
                  </a:cubicBezTo>
                  <a:cubicBezTo>
                    <a:pt x="17498" y="20482"/>
                    <a:pt x="18043" y="15546"/>
                    <a:pt x="19383" y="3785"/>
                  </a:cubicBezTo>
                  <a:close/>
                </a:path>
              </a:pathLst>
            </a:custGeom>
            <a:solidFill>
              <a:srgbClr val="D3B6A3"/>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spTree>
    <p:extLst>
      <p:ext uri="{BB962C8B-B14F-4D97-AF65-F5344CB8AC3E}">
        <p14:creationId xmlns:p14="http://schemas.microsoft.com/office/powerpoint/2010/main" val="2604676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righ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right)">
                                      <p:cBhvr>
                                        <p:cTn id="11" dur="1000"/>
                                        <p:tgtEl>
                                          <p:spTgt spid="13"/>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1000"/>
                                        <p:tgtEl>
                                          <p:spTgt spid="12"/>
                                        </p:tgtEl>
                                      </p:cBhvr>
                                    </p:animEffect>
                                  </p:childTnLst>
                                </p:cTn>
                              </p:par>
                            </p:childTnLst>
                          </p:cTn>
                        </p:par>
                        <p:par>
                          <p:cTn id="16" fill="hold">
                            <p:stCondLst>
                              <p:cond delay="3000"/>
                            </p:stCondLst>
                            <p:childTnLst>
                              <p:par>
                                <p:cTn id="17" presetID="22" presetClass="entr" presetSubtype="8" fill="hold" nodeType="afterEffect">
                                  <p:stCondLst>
                                    <p:cond delay="0"/>
                                  </p:stCondLst>
                                  <p:childTnLst>
                                    <p:set>
                                      <p:cBhvr>
                                        <p:cTn id="18" dur="1" fill="hold">
                                          <p:stCondLst>
                                            <p:cond delay="0"/>
                                          </p:stCondLst>
                                        </p:cTn>
                                        <p:tgtEl>
                                          <p:spTgt spid="939"/>
                                        </p:tgtEl>
                                        <p:attrNameLst>
                                          <p:attrName>style.visibility</p:attrName>
                                        </p:attrNameLst>
                                      </p:cBhvr>
                                      <p:to>
                                        <p:strVal val="visible"/>
                                      </p:to>
                                    </p:set>
                                    <p:animEffect transition="in" filter="wipe(left)">
                                      <p:cBhvr>
                                        <p:cTn id="19" dur="1000"/>
                                        <p:tgtEl>
                                          <p:spTgt spid="939"/>
                                        </p:tgtEl>
                                      </p:cBhvr>
                                    </p:animEffect>
                                  </p:childTnLst>
                                </p:cTn>
                              </p:par>
                            </p:childTnLst>
                          </p:cTn>
                        </p:par>
                        <p:par>
                          <p:cTn id="20" fill="hold">
                            <p:stCondLst>
                              <p:cond delay="4000"/>
                            </p:stCondLst>
                            <p:childTnLst>
                              <p:par>
                                <p:cTn id="21" presetID="22" presetClass="entr" presetSubtype="8" fill="hold" nodeType="afterEffect">
                                  <p:stCondLst>
                                    <p:cond delay="0"/>
                                  </p:stCondLst>
                                  <p:childTnLst>
                                    <p:set>
                                      <p:cBhvr>
                                        <p:cTn id="22" dur="1" fill="hold">
                                          <p:stCondLst>
                                            <p:cond delay="0"/>
                                          </p:stCondLst>
                                        </p:cTn>
                                        <p:tgtEl>
                                          <p:spTgt spid="941"/>
                                        </p:tgtEl>
                                        <p:attrNameLst>
                                          <p:attrName>style.visibility</p:attrName>
                                        </p:attrNameLst>
                                      </p:cBhvr>
                                      <p:to>
                                        <p:strVal val="visible"/>
                                      </p:to>
                                    </p:set>
                                    <p:animEffect transition="in" filter="wipe(left)">
                                      <p:cBhvr>
                                        <p:cTn id="23" dur="1000"/>
                                        <p:tgtEl>
                                          <p:spTgt spid="941"/>
                                        </p:tgtEl>
                                      </p:cBhvr>
                                    </p:animEffect>
                                  </p:childTnLst>
                                </p:cTn>
                              </p:par>
                            </p:childTnLst>
                          </p:cTn>
                        </p:par>
                        <p:par>
                          <p:cTn id="24" fill="hold">
                            <p:stCondLst>
                              <p:cond delay="5000"/>
                            </p:stCondLst>
                            <p:childTnLst>
                              <p:par>
                                <p:cTn id="25" presetID="22" presetClass="entr" presetSubtype="8" fill="hold" nodeType="afterEffect">
                                  <p:stCondLst>
                                    <p:cond delay="0"/>
                                  </p:stCondLst>
                                  <p:childTnLst>
                                    <p:set>
                                      <p:cBhvr>
                                        <p:cTn id="26" dur="1" fill="hold">
                                          <p:stCondLst>
                                            <p:cond delay="0"/>
                                          </p:stCondLst>
                                        </p:cTn>
                                        <p:tgtEl>
                                          <p:spTgt spid="940"/>
                                        </p:tgtEl>
                                        <p:attrNameLst>
                                          <p:attrName>style.visibility</p:attrName>
                                        </p:attrNameLst>
                                      </p:cBhvr>
                                      <p:to>
                                        <p:strVal val="visible"/>
                                      </p:to>
                                    </p:set>
                                    <p:animEffect transition="in" filter="wipe(left)">
                                      <p:cBhvr>
                                        <p:cTn id="27" dur="1000"/>
                                        <p:tgtEl>
                                          <p:spTgt spid="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 name="Titel 1">
            <a:extLst>
              <a:ext uri="{FF2B5EF4-FFF2-40B4-BE49-F238E27FC236}">
                <a16:creationId xmlns:a16="http://schemas.microsoft.com/office/drawing/2014/main" id="{01CE83DD-9359-B5E8-D795-4F941DC0DEB6}"/>
              </a:ext>
            </a:extLst>
          </p:cNvPr>
          <p:cNvSpPr txBox="1">
            <a:spLocks/>
          </p:cNvSpPr>
          <p:nvPr/>
        </p:nvSpPr>
        <p:spPr>
          <a:xfrm>
            <a:off x="864112" y="528000"/>
            <a:ext cx="9121188" cy="640401"/>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r>
              <a:rPr lang="nl-NL"/>
              <a:t>Samenwerken in de keten</a:t>
            </a:r>
          </a:p>
        </p:txBody>
      </p:sp>
      <p:sp>
        <p:nvSpPr>
          <p:cNvPr id="206" name="Tekstvak 205">
            <a:extLst>
              <a:ext uri="{FF2B5EF4-FFF2-40B4-BE49-F238E27FC236}">
                <a16:creationId xmlns:a16="http://schemas.microsoft.com/office/drawing/2014/main" id="{45146A96-3CA7-266F-70A0-3D9C5B924C79}"/>
              </a:ext>
            </a:extLst>
          </p:cNvPr>
          <p:cNvSpPr txBox="1"/>
          <p:nvPr/>
        </p:nvSpPr>
        <p:spPr>
          <a:xfrm>
            <a:off x="778284" y="946010"/>
            <a:ext cx="10214212" cy="430887"/>
          </a:xfrm>
          <a:prstGeom prst="rect">
            <a:avLst/>
          </a:prstGeom>
          <a:noFill/>
        </p:spPr>
        <p:txBody>
          <a:bodyPr wrap="square">
            <a:spAutoFit/>
          </a:bodyPr>
          <a:lstStyle/>
          <a:p>
            <a:pPr>
              <a:tabLst>
                <a:tab pos="2703513" algn="l"/>
              </a:tabLst>
            </a:pPr>
            <a:r>
              <a:rPr lang="nl-NL" sz="2200">
                <a:solidFill>
                  <a:schemeClr val="accent2"/>
                </a:solidFill>
                <a:latin typeface="Calibri Light" panose="020F0302020204030204" pitchFamily="34" charset="0"/>
                <a:cs typeface="Calibri Light" panose="020F0302020204030204" pitchFamily="34" charset="0"/>
              </a:rPr>
              <a:t>Ketenafspraken: de brug tussen systeem en praktijk</a:t>
            </a:r>
            <a:endParaRPr lang="nl-NL" sz="2200">
              <a:solidFill>
                <a:schemeClr val="accent2"/>
              </a:solidFill>
            </a:endParaRPr>
          </a:p>
        </p:txBody>
      </p:sp>
      <p:sp>
        <p:nvSpPr>
          <p:cNvPr id="210" name="Vrije vorm 209">
            <a:extLst>
              <a:ext uri="{FF2B5EF4-FFF2-40B4-BE49-F238E27FC236}">
                <a16:creationId xmlns:a16="http://schemas.microsoft.com/office/drawing/2014/main" id="{4CDB1223-EF7F-8D48-0246-CE6478AC86F5}"/>
              </a:ext>
            </a:extLst>
          </p:cNvPr>
          <p:cNvSpPr/>
          <p:nvPr/>
        </p:nvSpPr>
        <p:spPr>
          <a:xfrm flipH="1">
            <a:off x="5221808" y="946010"/>
            <a:ext cx="6994117" cy="5816569"/>
          </a:xfrm>
          <a:custGeom>
            <a:avLst/>
            <a:gdLst>
              <a:gd name="connsiteX0" fmla="*/ 2280657 w 5719268"/>
              <a:gd name="connsiteY0" fmla="*/ 37 h 4058835"/>
              <a:gd name="connsiteX1" fmla="*/ 4674051 w 5719268"/>
              <a:gd name="connsiteY1" fmla="*/ 942202 h 4058835"/>
              <a:gd name="connsiteX2" fmla="*/ 5381397 w 5719268"/>
              <a:gd name="connsiteY2" fmla="*/ 3986474 h 4058835"/>
              <a:gd name="connsiteX3" fmla="*/ 5331693 w 5719268"/>
              <a:gd name="connsiteY3" fmla="*/ 4058835 h 4058835"/>
              <a:gd name="connsiteX4" fmla="*/ 0 w 5719268"/>
              <a:gd name="connsiteY4" fmla="*/ 4058835 h 4058835"/>
              <a:gd name="connsiteX5" fmla="*/ 0 w 5719268"/>
              <a:gd name="connsiteY5" fmla="*/ 103015 h 4058835"/>
              <a:gd name="connsiteX6" fmla="*/ 108435 w 5719268"/>
              <a:gd name="connsiteY6" fmla="*/ 106096 h 4058835"/>
              <a:gd name="connsiteX7" fmla="*/ 2280657 w 5719268"/>
              <a:gd name="connsiteY7" fmla="*/ 37 h 40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268" h="4058835">
                <a:moveTo>
                  <a:pt x="2280657" y="37"/>
                </a:moveTo>
                <a:cubicBezTo>
                  <a:pt x="3092658" y="2900"/>
                  <a:pt x="3812418" y="176853"/>
                  <a:pt x="4674051" y="942202"/>
                </a:cubicBezTo>
                <a:cubicBezTo>
                  <a:pt x="5846702" y="1983797"/>
                  <a:pt x="5955797" y="3097372"/>
                  <a:pt x="5381397" y="3986474"/>
                </a:cubicBezTo>
                <a:lnTo>
                  <a:pt x="5331693" y="4058835"/>
                </a:lnTo>
                <a:lnTo>
                  <a:pt x="0" y="4058835"/>
                </a:lnTo>
                <a:lnTo>
                  <a:pt x="0" y="103015"/>
                </a:lnTo>
                <a:lnTo>
                  <a:pt x="108435" y="106096"/>
                </a:lnTo>
                <a:cubicBezTo>
                  <a:pt x="961745" y="99082"/>
                  <a:pt x="1649101" y="-2190"/>
                  <a:pt x="2280657" y="37"/>
                </a:cubicBezTo>
                <a:close/>
              </a:path>
            </a:pathLst>
          </a:custGeom>
          <a:solidFill>
            <a:srgbClr val="D0EBEE">
              <a:alpha val="50381"/>
            </a:srgbClr>
          </a:solidFill>
          <a:ln w="9505" cap="flat">
            <a:noFill/>
            <a:prstDash val="solid"/>
            <a:miter/>
          </a:ln>
        </p:spPr>
        <p:txBody>
          <a:bodyPr wrap="square" rtlCol="0" anchor="ctr">
            <a:noAutofit/>
          </a:bodyPr>
          <a:lstStyle/>
          <a:p>
            <a:endParaRPr lang="nl-NL" sz="1349"/>
          </a:p>
        </p:txBody>
      </p:sp>
      <p:sp>
        <p:nvSpPr>
          <p:cNvPr id="4" name="Tekstvak 3">
            <a:extLst>
              <a:ext uri="{FF2B5EF4-FFF2-40B4-BE49-F238E27FC236}">
                <a16:creationId xmlns:a16="http://schemas.microsoft.com/office/drawing/2014/main" id="{C9804F00-CE1C-3340-D134-CD440CECF407}"/>
              </a:ext>
            </a:extLst>
          </p:cNvPr>
          <p:cNvSpPr txBox="1"/>
          <p:nvPr/>
        </p:nvSpPr>
        <p:spPr>
          <a:xfrm>
            <a:off x="6924190" y="2323735"/>
            <a:ext cx="5087240" cy="3262432"/>
          </a:xfrm>
          <a:prstGeom prst="rect">
            <a:avLst/>
          </a:prstGeom>
          <a:noFill/>
        </p:spPr>
        <p:txBody>
          <a:bodyPr wrap="square">
            <a:spAutoFit/>
          </a:bodyPr>
          <a:lstStyle/>
          <a:p>
            <a:r>
              <a:rPr lang="nl-NL" sz="2200">
                <a:solidFill>
                  <a:schemeClr val="tx2"/>
                </a:solidFill>
              </a:rPr>
              <a:t>Een ketenafspraak bestaat uit een combinatie van: </a:t>
            </a:r>
            <a:br>
              <a:rPr lang="nl-NL">
                <a:solidFill>
                  <a:schemeClr val="tx2"/>
                </a:solidFill>
              </a:rPr>
            </a:br>
            <a:endParaRPr lang="nl-NL">
              <a:solidFill>
                <a:schemeClr val="tx2"/>
              </a:solidFill>
            </a:endParaRPr>
          </a:p>
          <a:p>
            <a:r>
              <a:rPr lang="nl-NL" b="1">
                <a:solidFill>
                  <a:schemeClr val="tx2"/>
                </a:solidFill>
              </a:rPr>
              <a:t>een werkprocesafspraak - </a:t>
            </a:r>
            <a:r>
              <a:rPr lang="nl-NL">
                <a:solidFill>
                  <a:schemeClr val="tx2"/>
                </a:solidFill>
              </a:rPr>
              <a:t>Afspraken over hoe en zorgverlener handelt;</a:t>
            </a:r>
            <a:br>
              <a:rPr lang="nl-NL">
                <a:solidFill>
                  <a:schemeClr val="tx2"/>
                </a:solidFill>
              </a:rPr>
            </a:br>
            <a:endParaRPr lang="nl-NL">
              <a:solidFill>
                <a:schemeClr val="tx2"/>
              </a:solidFill>
            </a:endParaRPr>
          </a:p>
          <a:p>
            <a:r>
              <a:rPr lang="nl-NL" b="1">
                <a:solidFill>
                  <a:schemeClr val="tx2"/>
                </a:solidFill>
              </a:rPr>
              <a:t>een gebruikerseis </a:t>
            </a:r>
            <a:r>
              <a:rPr lang="nl-NL">
                <a:solidFill>
                  <a:schemeClr val="tx2"/>
                </a:solidFill>
              </a:rPr>
              <a:t>- Eisen waar een softwareleverancier moet voldoen;</a:t>
            </a:r>
            <a:br>
              <a:rPr lang="nl-NL">
                <a:solidFill>
                  <a:schemeClr val="tx2"/>
                </a:solidFill>
              </a:rPr>
            </a:br>
            <a:endParaRPr lang="nl-NL">
              <a:solidFill>
                <a:schemeClr val="tx2"/>
              </a:solidFill>
            </a:endParaRPr>
          </a:p>
          <a:p>
            <a:r>
              <a:rPr lang="nl-NL" b="1">
                <a:solidFill>
                  <a:schemeClr val="tx2"/>
                </a:solidFill>
              </a:rPr>
              <a:t>een gebruikerswens </a:t>
            </a:r>
            <a:r>
              <a:rPr lang="nl-NL">
                <a:solidFill>
                  <a:schemeClr val="tx2"/>
                </a:solidFill>
              </a:rPr>
              <a:t>- Wensen waar een softwareleverancier aan kan voldoen.</a:t>
            </a:r>
          </a:p>
        </p:txBody>
      </p:sp>
      <p:grpSp>
        <p:nvGrpSpPr>
          <p:cNvPr id="107" name="Graphic 5">
            <a:extLst>
              <a:ext uri="{FF2B5EF4-FFF2-40B4-BE49-F238E27FC236}">
                <a16:creationId xmlns:a16="http://schemas.microsoft.com/office/drawing/2014/main" id="{4DCDE3A8-39D7-A135-9630-4CDC48BB878F}"/>
              </a:ext>
            </a:extLst>
          </p:cNvPr>
          <p:cNvGrpSpPr/>
          <p:nvPr/>
        </p:nvGrpSpPr>
        <p:grpSpPr>
          <a:xfrm>
            <a:off x="628854" y="2194036"/>
            <a:ext cx="5704282" cy="4146873"/>
            <a:chOff x="513023" y="2091685"/>
            <a:chExt cx="4808519" cy="3495675"/>
          </a:xfrm>
        </p:grpSpPr>
        <p:grpSp>
          <p:nvGrpSpPr>
            <p:cNvPr id="108" name="Graphic 5">
              <a:extLst>
                <a:ext uri="{FF2B5EF4-FFF2-40B4-BE49-F238E27FC236}">
                  <a16:creationId xmlns:a16="http://schemas.microsoft.com/office/drawing/2014/main" id="{F51A0ECB-AD93-94B7-0ECC-EE999087862E}"/>
                </a:ext>
              </a:extLst>
            </p:cNvPr>
            <p:cNvGrpSpPr/>
            <p:nvPr/>
          </p:nvGrpSpPr>
          <p:grpSpPr>
            <a:xfrm>
              <a:off x="1991248" y="3039058"/>
              <a:ext cx="1860688" cy="1078843"/>
              <a:chOff x="1991248" y="3039058"/>
              <a:chExt cx="1860688" cy="1078843"/>
            </a:xfrm>
            <a:solidFill>
              <a:srgbClr val="D0E7F7"/>
            </a:solidFill>
          </p:grpSpPr>
          <p:sp>
            <p:nvSpPr>
              <p:cNvPr id="109" name="Vrije vorm 108">
                <a:extLst>
                  <a:ext uri="{FF2B5EF4-FFF2-40B4-BE49-F238E27FC236}">
                    <a16:creationId xmlns:a16="http://schemas.microsoft.com/office/drawing/2014/main" id="{FB3294B9-67F6-44B4-E114-DD4616C47846}"/>
                  </a:ext>
                </a:extLst>
              </p:cNvPr>
              <p:cNvSpPr/>
              <p:nvPr/>
            </p:nvSpPr>
            <p:spPr>
              <a:xfrm>
                <a:off x="2359006" y="3039058"/>
                <a:ext cx="1132711" cy="181661"/>
              </a:xfrm>
              <a:custGeom>
                <a:avLst/>
                <a:gdLst>
                  <a:gd name="csX0" fmla="*/ 957190 w 1132711"/>
                  <a:gd name="csY0" fmla="*/ 4644 h 181661"/>
                  <a:gd name="csX1" fmla="*/ 961080 w 1132711"/>
                  <a:gd name="csY1" fmla="*/ 7437 h 181661"/>
                  <a:gd name="csX2" fmla="*/ 1128087 w 1132711"/>
                  <a:gd name="csY2" fmla="*/ 156562 h 181661"/>
                  <a:gd name="csX3" fmla="*/ 1099183 w 1132711"/>
                  <a:gd name="csY3" fmla="*/ 181322 h 181661"/>
                  <a:gd name="csX4" fmla="*/ 799082 w 1132711"/>
                  <a:gd name="csY4" fmla="*/ 146353 h 181661"/>
                  <a:gd name="csX5" fmla="*/ 784760 w 1132711"/>
                  <a:gd name="csY5" fmla="*/ 141977 h 181661"/>
                  <a:gd name="csX6" fmla="*/ 789270 w 1132711"/>
                  <a:gd name="csY6" fmla="*/ 116739 h 181661"/>
                  <a:gd name="csX7" fmla="*/ 806882 w 1132711"/>
                  <a:gd name="csY7" fmla="*/ 110160 h 181661"/>
                  <a:gd name="csX8" fmla="*/ 102356 w 1132711"/>
                  <a:gd name="csY8" fmla="*/ 173342 h 181661"/>
                  <a:gd name="csX9" fmla="*/ 65882 w 1132711"/>
                  <a:gd name="csY9" fmla="*/ 171781 h 181661"/>
                  <a:gd name="csX10" fmla="*/ 63629 w 1132711"/>
                  <a:gd name="csY10" fmla="*/ 170310 h 181661"/>
                  <a:gd name="csX11" fmla="*/ 6042 w 1132711"/>
                  <a:gd name="csY11" fmla="*/ 127820 h 181661"/>
                  <a:gd name="csX12" fmla="*/ 11220 w 1132711"/>
                  <a:gd name="csY12" fmla="*/ 104760 h 181661"/>
                  <a:gd name="csX13" fmla="*/ 468572 w 1132711"/>
                  <a:gd name="csY13" fmla="*/ 3087 h 181661"/>
                  <a:gd name="csX14" fmla="*/ 901694 w 1132711"/>
                  <a:gd name="csY14" fmla="*/ 38275 h 181661"/>
                  <a:gd name="csX15" fmla="*/ 910146 w 1132711"/>
                  <a:gd name="csY15" fmla="*/ 13111 h 181661"/>
                  <a:gd name="csX16" fmla="*/ 957190 w 1132711"/>
                  <a:gd name="csY16" fmla="*/ 4644 h 18166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1132711" h="181661">
                    <a:moveTo>
                      <a:pt x="957190" y="4644"/>
                    </a:moveTo>
                    <a:cubicBezTo>
                      <a:pt x="958602" y="5461"/>
                      <a:pt x="959910" y="6392"/>
                      <a:pt x="961080" y="7437"/>
                    </a:cubicBezTo>
                    <a:lnTo>
                      <a:pt x="1128087" y="156562"/>
                    </a:lnTo>
                    <a:cubicBezTo>
                      <a:pt x="1141613" y="168630"/>
                      <a:pt x="1123504" y="184159"/>
                      <a:pt x="1099183" y="181322"/>
                    </a:cubicBezTo>
                    <a:lnTo>
                      <a:pt x="799082" y="146353"/>
                    </a:lnTo>
                    <a:cubicBezTo>
                      <a:pt x="793232" y="145672"/>
                      <a:pt x="788419" y="144094"/>
                      <a:pt x="784760" y="141977"/>
                    </a:cubicBezTo>
                    <a:cubicBezTo>
                      <a:pt x="772985" y="135162"/>
                      <a:pt x="773172" y="122765"/>
                      <a:pt x="789270" y="116739"/>
                    </a:cubicBezTo>
                    <a:lnTo>
                      <a:pt x="806882" y="110160"/>
                    </a:lnTo>
                    <a:cubicBezTo>
                      <a:pt x="569988" y="64553"/>
                      <a:pt x="305320" y="87383"/>
                      <a:pt x="102356" y="173342"/>
                    </a:cubicBezTo>
                    <a:cubicBezTo>
                      <a:pt x="91050" y="178136"/>
                      <a:pt x="75575" y="177390"/>
                      <a:pt x="65882" y="171781"/>
                    </a:cubicBezTo>
                    <a:cubicBezTo>
                      <a:pt x="65091" y="171323"/>
                      <a:pt x="64337" y="170832"/>
                      <a:pt x="63629" y="170310"/>
                    </a:cubicBezTo>
                    <a:lnTo>
                      <a:pt x="6042" y="127820"/>
                    </a:lnTo>
                    <a:cubicBezTo>
                      <a:pt x="-3707" y="120643"/>
                      <a:pt x="-1428" y="110164"/>
                      <a:pt x="11220" y="104760"/>
                    </a:cubicBezTo>
                    <a:cubicBezTo>
                      <a:pt x="144803" y="47608"/>
                      <a:pt x="302330" y="12551"/>
                      <a:pt x="468572" y="3087"/>
                    </a:cubicBezTo>
                    <a:cubicBezTo>
                      <a:pt x="616455" y="-5327"/>
                      <a:pt x="764686" y="6814"/>
                      <a:pt x="901694" y="38275"/>
                    </a:cubicBezTo>
                    <a:lnTo>
                      <a:pt x="910146" y="13111"/>
                    </a:lnTo>
                    <a:cubicBezTo>
                      <a:pt x="914542" y="1"/>
                      <a:pt x="942022" y="-4135"/>
                      <a:pt x="957190" y="4644"/>
                    </a:cubicBezTo>
                    <a:close/>
                  </a:path>
                </a:pathLst>
              </a:custGeom>
              <a:solidFill>
                <a:srgbClr val="D0E7F7"/>
              </a:solidFill>
              <a:ln w="9503" cap="flat">
                <a:noFill/>
                <a:prstDash val="solid"/>
                <a:miter/>
              </a:ln>
            </p:spPr>
            <p:txBody>
              <a:bodyPr/>
              <a:lstStyle/>
              <a:p>
                <a:endParaRPr lang="nl-NL"/>
              </a:p>
            </p:txBody>
          </p:sp>
          <p:sp>
            <p:nvSpPr>
              <p:cNvPr id="110" name="Vrije vorm 109">
                <a:extLst>
                  <a:ext uri="{FF2B5EF4-FFF2-40B4-BE49-F238E27FC236}">
                    <a16:creationId xmlns:a16="http://schemas.microsoft.com/office/drawing/2014/main" id="{2519C391-1F92-14D1-0BB4-0B710798A015}"/>
                  </a:ext>
                </a:extLst>
              </p:cNvPr>
              <p:cNvSpPr/>
              <p:nvPr/>
            </p:nvSpPr>
            <p:spPr>
              <a:xfrm>
                <a:off x="3538469" y="3247525"/>
                <a:ext cx="313466" cy="663173"/>
              </a:xfrm>
              <a:custGeom>
                <a:avLst/>
                <a:gdLst>
                  <a:gd name="csX0" fmla="*/ 120039 w 313466"/>
                  <a:gd name="csY0" fmla="*/ 4802 h 663173"/>
                  <a:gd name="csX1" fmla="*/ 122639 w 313466"/>
                  <a:gd name="csY1" fmla="*/ 6529 h 663173"/>
                  <a:gd name="csX2" fmla="*/ 247412 w 313466"/>
                  <a:gd name="csY2" fmla="*/ 529457 h 663173"/>
                  <a:gd name="csX3" fmla="*/ 290783 w 313466"/>
                  <a:gd name="csY3" fmla="*/ 534446 h 663173"/>
                  <a:gd name="csX4" fmla="*/ 305190 w 313466"/>
                  <a:gd name="csY4" fmla="*/ 538834 h 663173"/>
                  <a:gd name="csX5" fmla="*/ 300743 w 313466"/>
                  <a:gd name="csY5" fmla="*/ 564048 h 663173"/>
                  <a:gd name="csX6" fmla="*/ 44428 w 313466"/>
                  <a:gd name="csY6" fmla="*/ 660523 h 663173"/>
                  <a:gd name="csX7" fmla="*/ 9267 w 313466"/>
                  <a:gd name="csY7" fmla="*/ 658299 h 663173"/>
                  <a:gd name="csX8" fmla="*/ 1643 w 313466"/>
                  <a:gd name="csY8" fmla="*/ 643662 h 663173"/>
                  <a:gd name="csX9" fmla="*/ 60920 w 313466"/>
                  <a:gd name="csY9" fmla="*/ 469532 h 663173"/>
                  <a:gd name="csX10" fmla="*/ 107937 w 313466"/>
                  <a:gd name="csY10" fmla="*/ 461104 h 663173"/>
                  <a:gd name="csX11" fmla="*/ 111877 w 313466"/>
                  <a:gd name="csY11" fmla="*/ 463943 h 663173"/>
                  <a:gd name="csX12" fmla="*/ 123328 w 313466"/>
                  <a:gd name="csY12" fmla="*/ 474202 h 663173"/>
                  <a:gd name="csX13" fmla="*/ 5609 w 313466"/>
                  <a:gd name="csY13" fmla="*/ 59804 h 663173"/>
                  <a:gd name="csX14" fmla="*/ 10391 w 313466"/>
                  <a:gd name="csY14" fmla="*/ 37465 h 663173"/>
                  <a:gd name="csX15" fmla="*/ 82566 w 313466"/>
                  <a:gd name="csY15" fmla="*/ 3594 h 663173"/>
                  <a:gd name="csX16" fmla="*/ 120039 w 313466"/>
                  <a:gd name="csY16" fmla="*/ 4802 h 6631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313466" h="663173">
                    <a:moveTo>
                      <a:pt x="120039" y="4802"/>
                    </a:moveTo>
                    <a:cubicBezTo>
                      <a:pt x="120960" y="5335"/>
                      <a:pt x="121830" y="5911"/>
                      <a:pt x="122639" y="6529"/>
                    </a:cubicBezTo>
                    <a:cubicBezTo>
                      <a:pt x="318377" y="156411"/>
                      <a:pt x="364798" y="355730"/>
                      <a:pt x="247412" y="529457"/>
                    </a:cubicBezTo>
                    <a:lnTo>
                      <a:pt x="290783" y="534446"/>
                    </a:lnTo>
                    <a:cubicBezTo>
                      <a:pt x="296670" y="535122"/>
                      <a:pt x="301512" y="536705"/>
                      <a:pt x="305190" y="538834"/>
                    </a:cubicBezTo>
                    <a:cubicBezTo>
                      <a:pt x="316944" y="545638"/>
                      <a:pt x="316798" y="558004"/>
                      <a:pt x="300743" y="564048"/>
                    </a:cubicBezTo>
                    <a:lnTo>
                      <a:pt x="44428" y="660523"/>
                    </a:lnTo>
                    <a:cubicBezTo>
                      <a:pt x="32256" y="665096"/>
                      <a:pt x="18011" y="663359"/>
                      <a:pt x="9267" y="658299"/>
                    </a:cubicBezTo>
                    <a:cubicBezTo>
                      <a:pt x="3094" y="654726"/>
                      <a:pt x="-337" y="649496"/>
                      <a:pt x="1643" y="643662"/>
                    </a:cubicBezTo>
                    <a:lnTo>
                      <a:pt x="60920" y="469532"/>
                    </a:lnTo>
                    <a:cubicBezTo>
                      <a:pt x="65368" y="456452"/>
                      <a:pt x="92813" y="452350"/>
                      <a:pt x="107937" y="461104"/>
                    </a:cubicBezTo>
                    <a:cubicBezTo>
                      <a:pt x="109370" y="461934"/>
                      <a:pt x="110695" y="462880"/>
                      <a:pt x="111877" y="463943"/>
                    </a:cubicBezTo>
                    <a:lnTo>
                      <a:pt x="123328" y="474202"/>
                    </a:lnTo>
                    <a:cubicBezTo>
                      <a:pt x="202596" y="334577"/>
                      <a:pt x="159958" y="178764"/>
                      <a:pt x="5609" y="59804"/>
                    </a:cubicBezTo>
                    <a:cubicBezTo>
                      <a:pt x="-3465" y="52822"/>
                      <a:pt x="-1288" y="42943"/>
                      <a:pt x="10391" y="37465"/>
                    </a:cubicBezTo>
                    <a:lnTo>
                      <a:pt x="82566" y="3594"/>
                    </a:lnTo>
                    <a:cubicBezTo>
                      <a:pt x="93878" y="-1714"/>
                      <a:pt x="110011" y="-1002"/>
                      <a:pt x="120039" y="4802"/>
                    </a:cubicBezTo>
                    <a:close/>
                  </a:path>
                </a:pathLst>
              </a:custGeom>
              <a:solidFill>
                <a:srgbClr val="D0E7F7"/>
              </a:solidFill>
              <a:ln w="9503" cap="flat">
                <a:noFill/>
                <a:prstDash val="solid"/>
                <a:miter/>
              </a:ln>
            </p:spPr>
            <p:txBody>
              <a:bodyPr/>
              <a:lstStyle/>
              <a:p>
                <a:endParaRPr lang="nl-NL"/>
              </a:p>
            </p:txBody>
          </p:sp>
          <p:sp>
            <p:nvSpPr>
              <p:cNvPr id="111" name="Vrije vorm 110">
                <a:extLst>
                  <a:ext uri="{FF2B5EF4-FFF2-40B4-BE49-F238E27FC236}">
                    <a16:creationId xmlns:a16="http://schemas.microsoft.com/office/drawing/2014/main" id="{57BE1BE2-7930-0305-7BF5-91A8B556CFBA}"/>
                  </a:ext>
                </a:extLst>
              </p:cNvPr>
              <p:cNvSpPr/>
              <p:nvPr/>
            </p:nvSpPr>
            <p:spPr>
              <a:xfrm>
                <a:off x="1991248" y="3246256"/>
                <a:ext cx="312370" cy="659644"/>
              </a:xfrm>
              <a:custGeom>
                <a:avLst/>
                <a:gdLst>
                  <a:gd name="csX0" fmla="*/ 304191 w 312370"/>
                  <a:gd name="csY0" fmla="*/ 4869 h 659644"/>
                  <a:gd name="csX1" fmla="*/ 311805 w 312370"/>
                  <a:gd name="csY1" fmla="*/ 19518 h 659644"/>
                  <a:gd name="csX2" fmla="*/ 252549 w 312370"/>
                  <a:gd name="csY2" fmla="*/ 193636 h 659644"/>
                  <a:gd name="csX3" fmla="*/ 205495 w 312370"/>
                  <a:gd name="csY3" fmla="*/ 202061 h 659644"/>
                  <a:gd name="csX4" fmla="*/ 201571 w 312370"/>
                  <a:gd name="csY4" fmla="*/ 199236 h 659644"/>
                  <a:gd name="csX5" fmla="*/ 190162 w 312370"/>
                  <a:gd name="csY5" fmla="*/ 188978 h 659644"/>
                  <a:gd name="csX6" fmla="*/ 303883 w 312370"/>
                  <a:gd name="csY6" fmla="*/ 600282 h 659644"/>
                  <a:gd name="csX7" fmla="*/ 298764 w 312370"/>
                  <a:gd name="csY7" fmla="*/ 622597 h 659644"/>
                  <a:gd name="csX8" fmla="*/ 226083 w 312370"/>
                  <a:gd name="csY8" fmla="*/ 656125 h 659644"/>
                  <a:gd name="csX9" fmla="*/ 189013 w 312370"/>
                  <a:gd name="csY9" fmla="*/ 654960 h 659644"/>
                  <a:gd name="csX10" fmla="*/ 186324 w 312370"/>
                  <a:gd name="csY10" fmla="*/ 653154 h 659644"/>
                  <a:gd name="csX11" fmla="*/ 7073 w 312370"/>
                  <a:gd name="csY11" fmla="*/ 386378 h 659644"/>
                  <a:gd name="csX12" fmla="*/ 66036 w 312370"/>
                  <a:gd name="csY12" fmla="*/ 133723 h 659644"/>
                  <a:gd name="csX13" fmla="*/ 22665 w 312370"/>
                  <a:gd name="csY13" fmla="*/ 128734 h 659644"/>
                  <a:gd name="csX14" fmla="*/ 8285 w 312370"/>
                  <a:gd name="csY14" fmla="*/ 124348 h 659644"/>
                  <a:gd name="csX15" fmla="*/ 12726 w 312370"/>
                  <a:gd name="csY15" fmla="*/ 99120 h 659644"/>
                  <a:gd name="csX16" fmla="*/ 269020 w 312370"/>
                  <a:gd name="csY16" fmla="*/ 2657 h 659644"/>
                  <a:gd name="csX17" fmla="*/ 304191 w 312370"/>
                  <a:gd name="csY17" fmla="*/ 4869 h 65964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312370" h="659644">
                    <a:moveTo>
                      <a:pt x="304191" y="4869"/>
                    </a:moveTo>
                    <a:cubicBezTo>
                      <a:pt x="310366" y="8443"/>
                      <a:pt x="313795" y="13677"/>
                      <a:pt x="311805" y="19518"/>
                    </a:cubicBezTo>
                    <a:lnTo>
                      <a:pt x="252549" y="193636"/>
                    </a:lnTo>
                    <a:cubicBezTo>
                      <a:pt x="248100" y="206721"/>
                      <a:pt x="220632" y="210821"/>
                      <a:pt x="205495" y="202061"/>
                    </a:cubicBezTo>
                    <a:cubicBezTo>
                      <a:pt x="204068" y="201235"/>
                      <a:pt x="202749" y="200294"/>
                      <a:pt x="201571" y="199236"/>
                    </a:cubicBezTo>
                    <a:lnTo>
                      <a:pt x="190162" y="188978"/>
                    </a:lnTo>
                    <a:cubicBezTo>
                      <a:pt x="111813" y="327258"/>
                      <a:pt x="152950" y="481836"/>
                      <a:pt x="303883" y="600282"/>
                    </a:cubicBezTo>
                    <a:cubicBezTo>
                      <a:pt x="312831" y="607313"/>
                      <a:pt x="310549" y="617181"/>
                      <a:pt x="298764" y="622597"/>
                    </a:cubicBezTo>
                    <a:lnTo>
                      <a:pt x="226083" y="656125"/>
                    </a:lnTo>
                    <a:cubicBezTo>
                      <a:pt x="214881" y="661286"/>
                      <a:pt x="198873" y="660666"/>
                      <a:pt x="189013" y="654960"/>
                    </a:cubicBezTo>
                    <a:cubicBezTo>
                      <a:pt x="188056" y="654406"/>
                      <a:pt x="187155" y="653803"/>
                      <a:pt x="186324" y="653154"/>
                    </a:cubicBezTo>
                    <a:cubicBezTo>
                      <a:pt x="86227" y="575290"/>
                      <a:pt x="24404" y="483402"/>
                      <a:pt x="7073" y="386378"/>
                    </a:cubicBezTo>
                    <a:cubicBezTo>
                      <a:pt x="-8344" y="300040"/>
                      <a:pt x="12021" y="213568"/>
                      <a:pt x="66036" y="133723"/>
                    </a:cubicBezTo>
                    <a:lnTo>
                      <a:pt x="22665" y="128734"/>
                    </a:lnTo>
                    <a:cubicBezTo>
                      <a:pt x="16792" y="128056"/>
                      <a:pt x="11959" y="126474"/>
                      <a:pt x="8285" y="124348"/>
                    </a:cubicBezTo>
                    <a:cubicBezTo>
                      <a:pt x="-3478" y="117541"/>
                      <a:pt x="-3337" y="105167"/>
                      <a:pt x="12726" y="99120"/>
                    </a:cubicBezTo>
                    <a:lnTo>
                      <a:pt x="269020" y="2657"/>
                    </a:lnTo>
                    <a:cubicBezTo>
                      <a:pt x="281201" y="-1923"/>
                      <a:pt x="295450" y="-191"/>
                      <a:pt x="304191" y="4869"/>
                    </a:cubicBezTo>
                    <a:close/>
                  </a:path>
                </a:pathLst>
              </a:custGeom>
              <a:solidFill>
                <a:srgbClr val="D0E7F7"/>
              </a:solidFill>
              <a:ln w="9503" cap="flat">
                <a:noFill/>
                <a:prstDash val="solid"/>
                <a:miter/>
              </a:ln>
            </p:spPr>
            <p:txBody>
              <a:bodyPr/>
              <a:lstStyle/>
              <a:p>
                <a:endParaRPr lang="nl-NL"/>
              </a:p>
            </p:txBody>
          </p:sp>
          <p:sp>
            <p:nvSpPr>
              <p:cNvPr id="112" name="Vrije vorm 111">
                <a:extLst>
                  <a:ext uri="{FF2B5EF4-FFF2-40B4-BE49-F238E27FC236}">
                    <a16:creationId xmlns:a16="http://schemas.microsoft.com/office/drawing/2014/main" id="{94023A3D-D3FC-6561-7624-6C56F56115DC}"/>
                  </a:ext>
                </a:extLst>
              </p:cNvPr>
              <p:cNvSpPr/>
              <p:nvPr/>
            </p:nvSpPr>
            <p:spPr>
              <a:xfrm>
                <a:off x="2351459" y="3936238"/>
                <a:ext cx="1143778" cy="181662"/>
              </a:xfrm>
              <a:custGeom>
                <a:avLst/>
                <a:gdLst>
                  <a:gd name="csX0" fmla="*/ 1076800 w 1143778"/>
                  <a:gd name="csY0" fmla="*/ 5558 h 181662"/>
                  <a:gd name="csX1" fmla="*/ 1078797 w 1143778"/>
                  <a:gd name="csY1" fmla="*/ 6842 h 181662"/>
                  <a:gd name="csX2" fmla="*/ 1137498 w 1143778"/>
                  <a:gd name="csY2" fmla="*/ 48806 h 181662"/>
                  <a:gd name="csX3" fmla="*/ 1132636 w 1143778"/>
                  <a:gd name="csY3" fmla="*/ 72051 h 181662"/>
                  <a:gd name="csX4" fmla="*/ 231027 w 1143778"/>
                  <a:gd name="csY4" fmla="*/ 143377 h 181662"/>
                  <a:gd name="csX5" fmla="*/ 222576 w 1143778"/>
                  <a:gd name="csY5" fmla="*/ 168541 h 181662"/>
                  <a:gd name="csX6" fmla="*/ 175511 w 1143778"/>
                  <a:gd name="csY6" fmla="*/ 177020 h 181662"/>
                  <a:gd name="csX7" fmla="*/ 171620 w 1143778"/>
                  <a:gd name="csY7" fmla="*/ 174227 h 181662"/>
                  <a:gd name="csX8" fmla="*/ 4613 w 1143778"/>
                  <a:gd name="csY8" fmla="*/ 25103 h 181662"/>
                  <a:gd name="csX9" fmla="*/ 33517 w 1143778"/>
                  <a:gd name="csY9" fmla="*/ 342 h 181662"/>
                  <a:gd name="csX10" fmla="*/ 333639 w 1143778"/>
                  <a:gd name="csY10" fmla="*/ 35299 h 181662"/>
                  <a:gd name="csX11" fmla="*/ 347959 w 1143778"/>
                  <a:gd name="csY11" fmla="*/ 39675 h 181662"/>
                  <a:gd name="csX12" fmla="*/ 343430 w 1143778"/>
                  <a:gd name="csY12" fmla="*/ 64926 h 181662"/>
                  <a:gd name="csX13" fmla="*/ 325797 w 1143778"/>
                  <a:gd name="csY13" fmla="*/ 71516 h 181662"/>
                  <a:gd name="csX14" fmla="*/ 1040324 w 1143778"/>
                  <a:gd name="csY14" fmla="*/ 4030 h 181662"/>
                  <a:gd name="csX15" fmla="*/ 1076800 w 1143778"/>
                  <a:gd name="csY15" fmla="*/ 5558 h 18166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1143778" h="181662">
                    <a:moveTo>
                      <a:pt x="1076800" y="5558"/>
                    </a:moveTo>
                    <a:cubicBezTo>
                      <a:pt x="1077497" y="5961"/>
                      <a:pt x="1078164" y="6389"/>
                      <a:pt x="1078797" y="6842"/>
                    </a:cubicBezTo>
                    <a:lnTo>
                      <a:pt x="1137498" y="48806"/>
                    </a:lnTo>
                    <a:cubicBezTo>
                      <a:pt x="1147541" y="55984"/>
                      <a:pt x="1145263" y="66487"/>
                      <a:pt x="1132636" y="72051"/>
                    </a:cubicBezTo>
                    <a:cubicBezTo>
                      <a:pt x="874965" y="185730"/>
                      <a:pt x="531256" y="212253"/>
                      <a:pt x="231027" y="143377"/>
                    </a:cubicBezTo>
                    <a:lnTo>
                      <a:pt x="222576" y="168541"/>
                    </a:lnTo>
                    <a:cubicBezTo>
                      <a:pt x="218161" y="181662"/>
                      <a:pt x="190680" y="185799"/>
                      <a:pt x="175511" y="177020"/>
                    </a:cubicBezTo>
                    <a:cubicBezTo>
                      <a:pt x="174098" y="176203"/>
                      <a:pt x="172790" y="175272"/>
                      <a:pt x="171620" y="174227"/>
                    </a:cubicBezTo>
                    <a:lnTo>
                      <a:pt x="4613" y="25103"/>
                    </a:lnTo>
                    <a:cubicBezTo>
                      <a:pt x="-8891" y="13022"/>
                      <a:pt x="9218" y="-2507"/>
                      <a:pt x="33517" y="342"/>
                    </a:cubicBezTo>
                    <a:lnTo>
                      <a:pt x="333639" y="35299"/>
                    </a:lnTo>
                    <a:cubicBezTo>
                      <a:pt x="339489" y="35980"/>
                      <a:pt x="344301" y="37557"/>
                      <a:pt x="347959" y="39675"/>
                    </a:cubicBezTo>
                    <a:cubicBezTo>
                      <a:pt x="359733" y="46490"/>
                      <a:pt x="359545" y="58890"/>
                      <a:pt x="343430" y="64926"/>
                    </a:cubicBezTo>
                    <a:lnTo>
                      <a:pt x="325797" y="71516"/>
                    </a:lnTo>
                    <a:cubicBezTo>
                      <a:pt x="567057" y="118114"/>
                      <a:pt x="835718" y="93670"/>
                      <a:pt x="1040324" y="4030"/>
                    </a:cubicBezTo>
                    <a:cubicBezTo>
                      <a:pt x="1051480" y="-865"/>
                      <a:pt x="1067067" y="-74"/>
                      <a:pt x="1076800" y="5558"/>
                    </a:cubicBezTo>
                    <a:close/>
                  </a:path>
                </a:pathLst>
              </a:custGeom>
              <a:solidFill>
                <a:srgbClr val="D0E7F7"/>
              </a:solidFill>
              <a:ln w="9503" cap="flat">
                <a:noFill/>
                <a:prstDash val="solid"/>
                <a:miter/>
              </a:ln>
            </p:spPr>
            <p:txBody>
              <a:bodyPr/>
              <a:lstStyle/>
              <a:p>
                <a:endParaRPr lang="nl-NL"/>
              </a:p>
            </p:txBody>
          </p:sp>
        </p:grpSp>
        <p:pic>
          <p:nvPicPr>
            <p:cNvPr id="113" name="Afbeelding 112">
              <a:extLst>
                <a:ext uri="{FF2B5EF4-FFF2-40B4-BE49-F238E27FC236}">
                  <a16:creationId xmlns:a16="http://schemas.microsoft.com/office/drawing/2014/main" id="{7670D4F7-694E-7C88-E0B1-EAB958DF12F0}"/>
                </a:ext>
              </a:extLst>
            </p:cNvPr>
            <p:cNvPicPr>
              <a:picLocks noChangeAspect="1"/>
            </p:cNvPicPr>
            <p:nvPr/>
          </p:nvPicPr>
          <p:blipFill>
            <a:blip r:embed="rId3"/>
            <a:stretch>
              <a:fillRect/>
            </a:stretch>
          </p:blipFill>
          <p:spPr>
            <a:xfrm>
              <a:off x="513023" y="2091685"/>
              <a:ext cx="4808519" cy="3495675"/>
            </a:xfrm>
            <a:custGeom>
              <a:avLst/>
              <a:gdLst>
                <a:gd name="csX0" fmla="*/ -37 w 4808519"/>
                <a:gd name="csY0" fmla="*/ -6 h 3495675"/>
                <a:gd name="csX1" fmla="*/ 4808482 w 4808519"/>
                <a:gd name="csY1" fmla="*/ -6 h 3495675"/>
                <a:gd name="csX2" fmla="*/ 4808482 w 4808519"/>
                <a:gd name="csY2" fmla="*/ 3495669 h 3495675"/>
                <a:gd name="csX3" fmla="*/ -37 w 4808519"/>
                <a:gd name="csY3" fmla="*/ 3495669 h 3495675"/>
              </a:gdLst>
              <a:ahLst/>
              <a:cxnLst>
                <a:cxn ang="0">
                  <a:pos x="csX0" y="csY0"/>
                </a:cxn>
                <a:cxn ang="0">
                  <a:pos x="csX1" y="csY1"/>
                </a:cxn>
                <a:cxn ang="0">
                  <a:pos x="csX2" y="csY2"/>
                </a:cxn>
                <a:cxn ang="0">
                  <a:pos x="csX3" y="csY3"/>
                </a:cxn>
              </a:cxnLst>
              <a:rect l="l" t="t" r="r" b="b"/>
              <a:pathLst>
                <a:path w="4808519" h="3495675">
                  <a:moveTo>
                    <a:pt x="-37" y="-6"/>
                  </a:moveTo>
                  <a:lnTo>
                    <a:pt x="4808482" y="-6"/>
                  </a:lnTo>
                  <a:lnTo>
                    <a:pt x="4808482" y="3495669"/>
                  </a:lnTo>
                  <a:lnTo>
                    <a:pt x="-37" y="3495669"/>
                  </a:lnTo>
                  <a:close/>
                </a:path>
              </a:pathLst>
            </a:custGeom>
          </p:spPr>
        </p:pic>
        <p:grpSp>
          <p:nvGrpSpPr>
            <p:cNvPr id="114" name="Graphic 5">
              <a:extLst>
                <a:ext uri="{FF2B5EF4-FFF2-40B4-BE49-F238E27FC236}">
                  <a16:creationId xmlns:a16="http://schemas.microsoft.com/office/drawing/2014/main" id="{88F07F0F-3844-9838-30E5-4C8594DD08A4}"/>
                </a:ext>
              </a:extLst>
            </p:cNvPr>
            <p:cNvGrpSpPr/>
            <p:nvPr/>
          </p:nvGrpSpPr>
          <p:grpSpPr>
            <a:xfrm>
              <a:off x="864112" y="2152650"/>
              <a:ext cx="4114960" cy="2850980"/>
              <a:chOff x="864112" y="2152650"/>
              <a:chExt cx="4114960" cy="2850980"/>
            </a:xfrm>
          </p:grpSpPr>
          <p:sp>
            <p:nvSpPr>
              <p:cNvPr id="115" name="Vrije vorm 114">
                <a:extLst>
                  <a:ext uri="{FF2B5EF4-FFF2-40B4-BE49-F238E27FC236}">
                    <a16:creationId xmlns:a16="http://schemas.microsoft.com/office/drawing/2014/main" id="{5B1843D5-D248-5404-4ADE-813A738CF230}"/>
                  </a:ext>
                </a:extLst>
              </p:cNvPr>
              <p:cNvSpPr/>
              <p:nvPr/>
            </p:nvSpPr>
            <p:spPr>
              <a:xfrm>
                <a:off x="2278706" y="2560859"/>
                <a:ext cx="63711" cy="60789"/>
              </a:xfrm>
              <a:custGeom>
                <a:avLst/>
                <a:gdLst>
                  <a:gd name="csX0" fmla="*/ 63711 w 63711"/>
                  <a:gd name="csY0" fmla="*/ 53267 h 60789"/>
                  <a:gd name="csX1" fmla="*/ 63711 w 63711"/>
                  <a:gd name="csY1" fmla="*/ 0 h 60789"/>
                  <a:gd name="csX2" fmla="*/ 6463 w 63711"/>
                  <a:gd name="csY2" fmla="*/ 16941 h 60789"/>
                  <a:gd name="csX3" fmla="*/ 0 w 63711"/>
                  <a:gd name="csY3" fmla="*/ 60789 h 60789"/>
                  <a:gd name="csX4" fmla="*/ 63711 w 63711"/>
                  <a:gd name="csY4" fmla="*/ 53267 h 60789"/>
                </a:gdLst>
                <a:ahLst/>
                <a:cxnLst>
                  <a:cxn ang="0">
                    <a:pos x="csX0" y="csY0"/>
                  </a:cxn>
                  <a:cxn ang="0">
                    <a:pos x="csX1" y="csY1"/>
                  </a:cxn>
                  <a:cxn ang="0">
                    <a:pos x="csX2" y="csY2"/>
                  </a:cxn>
                  <a:cxn ang="0">
                    <a:pos x="csX3" y="csY3"/>
                  </a:cxn>
                  <a:cxn ang="0">
                    <a:pos x="csX4" y="csY4"/>
                  </a:cxn>
                </a:cxnLst>
                <a:rect l="l" t="t" r="r" b="b"/>
                <a:pathLst>
                  <a:path w="63711" h="60789">
                    <a:moveTo>
                      <a:pt x="63711" y="53267"/>
                    </a:moveTo>
                    <a:lnTo>
                      <a:pt x="63711" y="0"/>
                    </a:lnTo>
                    <a:cubicBezTo>
                      <a:pt x="63711" y="0"/>
                      <a:pt x="6960" y="15446"/>
                      <a:pt x="6463" y="16941"/>
                    </a:cubicBezTo>
                    <a:cubicBezTo>
                      <a:pt x="5965" y="18436"/>
                      <a:pt x="0" y="60789"/>
                      <a:pt x="0" y="60789"/>
                    </a:cubicBezTo>
                    <a:lnTo>
                      <a:pt x="63711" y="53267"/>
                    </a:lnTo>
                    <a:close/>
                  </a:path>
                </a:pathLst>
              </a:custGeom>
              <a:solidFill>
                <a:srgbClr val="03767C"/>
              </a:solidFill>
              <a:ln w="9503" cap="flat">
                <a:noFill/>
                <a:prstDash val="solid"/>
                <a:miter/>
              </a:ln>
            </p:spPr>
            <p:txBody>
              <a:bodyPr/>
              <a:lstStyle/>
              <a:p>
                <a:endParaRPr lang="nl-NL"/>
              </a:p>
            </p:txBody>
          </p:sp>
          <p:sp>
            <p:nvSpPr>
              <p:cNvPr id="116" name="Vrije vorm 115">
                <a:extLst>
                  <a:ext uri="{FF2B5EF4-FFF2-40B4-BE49-F238E27FC236}">
                    <a16:creationId xmlns:a16="http://schemas.microsoft.com/office/drawing/2014/main" id="{A51BC517-A966-544D-907B-53C35A91A2F1}"/>
                  </a:ext>
                </a:extLst>
              </p:cNvPr>
              <p:cNvSpPr/>
              <p:nvPr/>
            </p:nvSpPr>
            <p:spPr>
              <a:xfrm>
                <a:off x="1601026" y="3038219"/>
                <a:ext cx="23784" cy="51394"/>
              </a:xfrm>
              <a:custGeom>
                <a:avLst/>
                <a:gdLst>
                  <a:gd name="csX0" fmla="*/ 23722 w 23784"/>
                  <a:gd name="csY0" fmla="*/ 49930 h 51394"/>
                  <a:gd name="csX1" fmla="*/ 23784 w 23784"/>
                  <a:gd name="csY1" fmla="*/ 0 h 51394"/>
                  <a:gd name="csX2" fmla="*/ 1472 w 23784"/>
                  <a:gd name="csY2" fmla="*/ 24965 h 51394"/>
                  <a:gd name="csX3" fmla="*/ 0 w 23784"/>
                  <a:gd name="csY3" fmla="*/ 51395 h 51394"/>
                  <a:gd name="csX4" fmla="*/ 23722 w 23784"/>
                  <a:gd name="csY4" fmla="*/ 49930 h 51394"/>
                </a:gdLst>
                <a:ahLst/>
                <a:cxnLst>
                  <a:cxn ang="0">
                    <a:pos x="csX0" y="csY0"/>
                  </a:cxn>
                  <a:cxn ang="0">
                    <a:pos x="csX1" y="csY1"/>
                  </a:cxn>
                  <a:cxn ang="0">
                    <a:pos x="csX2" y="csY2"/>
                  </a:cxn>
                  <a:cxn ang="0">
                    <a:pos x="csX3" y="csY3"/>
                  </a:cxn>
                  <a:cxn ang="0">
                    <a:pos x="csX4" y="csY4"/>
                  </a:cxn>
                </a:cxnLst>
                <a:rect l="l" t="t" r="r" b="b"/>
                <a:pathLst>
                  <a:path w="23784" h="51394">
                    <a:moveTo>
                      <a:pt x="23722" y="49930"/>
                    </a:moveTo>
                    <a:lnTo>
                      <a:pt x="23784" y="0"/>
                    </a:lnTo>
                    <a:lnTo>
                      <a:pt x="1472" y="24965"/>
                    </a:lnTo>
                    <a:lnTo>
                      <a:pt x="0" y="51395"/>
                    </a:lnTo>
                    <a:lnTo>
                      <a:pt x="23722" y="49930"/>
                    </a:lnTo>
                    <a:close/>
                  </a:path>
                </a:pathLst>
              </a:custGeom>
              <a:solidFill>
                <a:srgbClr val="03767C"/>
              </a:solidFill>
              <a:ln w="9503" cap="flat">
                <a:noFill/>
                <a:prstDash val="solid"/>
                <a:miter/>
              </a:ln>
            </p:spPr>
            <p:txBody>
              <a:bodyPr/>
              <a:lstStyle/>
              <a:p>
                <a:endParaRPr lang="nl-NL"/>
              </a:p>
            </p:txBody>
          </p:sp>
          <p:sp>
            <p:nvSpPr>
              <p:cNvPr id="117" name="Vrije vorm 116">
                <a:extLst>
                  <a:ext uri="{FF2B5EF4-FFF2-40B4-BE49-F238E27FC236}">
                    <a16:creationId xmlns:a16="http://schemas.microsoft.com/office/drawing/2014/main" id="{0D9C21C3-F1EF-177C-80D1-EF4B5431ADF3}"/>
                  </a:ext>
                </a:extLst>
              </p:cNvPr>
              <p:cNvSpPr/>
              <p:nvPr/>
            </p:nvSpPr>
            <p:spPr>
              <a:xfrm>
                <a:off x="1364373" y="3034886"/>
                <a:ext cx="35301" cy="51040"/>
              </a:xfrm>
              <a:custGeom>
                <a:avLst/>
                <a:gdLst>
                  <a:gd name="csX0" fmla="*/ 0 w 35301"/>
                  <a:gd name="csY0" fmla="*/ 51040 h 51040"/>
                  <a:gd name="csX1" fmla="*/ 0 w 35301"/>
                  <a:gd name="csY1" fmla="*/ 2857 h 51040"/>
                  <a:gd name="csX2" fmla="*/ 34809 w 35301"/>
                  <a:gd name="csY2" fmla="*/ 0 h 51040"/>
                  <a:gd name="csX3" fmla="*/ 34809 w 35301"/>
                  <a:gd name="csY3" fmla="*/ 25520 h 51040"/>
                  <a:gd name="csX4" fmla="*/ 0 w 35301"/>
                  <a:gd name="csY4" fmla="*/ 51040 h 51040"/>
                </a:gdLst>
                <a:ahLst/>
                <a:cxnLst>
                  <a:cxn ang="0">
                    <a:pos x="csX0" y="csY0"/>
                  </a:cxn>
                  <a:cxn ang="0">
                    <a:pos x="csX1" y="csY1"/>
                  </a:cxn>
                  <a:cxn ang="0">
                    <a:pos x="csX2" y="csY2"/>
                  </a:cxn>
                  <a:cxn ang="0">
                    <a:pos x="csX3" y="csY3"/>
                  </a:cxn>
                  <a:cxn ang="0">
                    <a:pos x="csX4" y="csY4"/>
                  </a:cxn>
                </a:cxnLst>
                <a:rect l="l" t="t" r="r" b="b"/>
                <a:pathLst>
                  <a:path w="35301" h="51040">
                    <a:moveTo>
                      <a:pt x="0" y="51040"/>
                    </a:moveTo>
                    <a:lnTo>
                      <a:pt x="0" y="2857"/>
                    </a:lnTo>
                    <a:lnTo>
                      <a:pt x="34809" y="0"/>
                    </a:lnTo>
                    <a:cubicBezTo>
                      <a:pt x="34809" y="0"/>
                      <a:pt x="35916" y="25891"/>
                      <a:pt x="34809" y="25520"/>
                    </a:cubicBezTo>
                    <a:cubicBezTo>
                      <a:pt x="33702" y="25150"/>
                      <a:pt x="0" y="51040"/>
                      <a:pt x="0" y="51040"/>
                    </a:cubicBezTo>
                    <a:close/>
                  </a:path>
                </a:pathLst>
              </a:custGeom>
              <a:solidFill>
                <a:srgbClr val="03767C"/>
              </a:solidFill>
              <a:ln w="9503" cap="flat">
                <a:noFill/>
                <a:prstDash val="solid"/>
                <a:miter/>
              </a:ln>
            </p:spPr>
            <p:txBody>
              <a:bodyPr/>
              <a:lstStyle/>
              <a:p>
                <a:endParaRPr lang="nl-NL"/>
              </a:p>
            </p:txBody>
          </p:sp>
          <p:sp>
            <p:nvSpPr>
              <p:cNvPr id="118" name="Vrije vorm 117">
                <a:extLst>
                  <a:ext uri="{FF2B5EF4-FFF2-40B4-BE49-F238E27FC236}">
                    <a16:creationId xmlns:a16="http://schemas.microsoft.com/office/drawing/2014/main" id="{9E70999E-0FE5-33FA-9DD2-411FBEFEA1F4}"/>
                  </a:ext>
                </a:extLst>
              </p:cNvPr>
              <p:cNvSpPr/>
              <p:nvPr/>
            </p:nvSpPr>
            <p:spPr>
              <a:xfrm>
                <a:off x="1257893" y="3119556"/>
                <a:ext cx="45770" cy="55972"/>
              </a:xfrm>
              <a:custGeom>
                <a:avLst/>
                <a:gdLst>
                  <a:gd name="csX0" fmla="*/ 45770 w 45770"/>
                  <a:gd name="csY0" fmla="*/ 55973 h 55972"/>
                  <a:gd name="csX1" fmla="*/ 45770 w 45770"/>
                  <a:gd name="csY1" fmla="*/ 7151 h 55972"/>
                  <a:gd name="csX2" fmla="*/ 0 w 45770"/>
                  <a:gd name="csY2" fmla="*/ 0 h 55972"/>
                  <a:gd name="csX3" fmla="*/ 0 w 45770"/>
                  <a:gd name="csY3" fmla="*/ 34582 h 55972"/>
                  <a:gd name="csX4" fmla="*/ 33208 w 45770"/>
                  <a:gd name="csY4" fmla="*/ 53818 h 55972"/>
                  <a:gd name="csX5" fmla="*/ 45770 w 45770"/>
                  <a:gd name="csY5" fmla="*/ 55973 h 55972"/>
                </a:gdLst>
                <a:ahLst/>
                <a:cxnLst>
                  <a:cxn ang="0">
                    <a:pos x="csX0" y="csY0"/>
                  </a:cxn>
                  <a:cxn ang="0">
                    <a:pos x="csX1" y="csY1"/>
                  </a:cxn>
                  <a:cxn ang="0">
                    <a:pos x="csX2" y="csY2"/>
                  </a:cxn>
                  <a:cxn ang="0">
                    <a:pos x="csX3" y="csY3"/>
                  </a:cxn>
                  <a:cxn ang="0">
                    <a:pos x="csX4" y="csY4"/>
                  </a:cxn>
                  <a:cxn ang="0">
                    <a:pos x="csX5" y="csY5"/>
                  </a:cxn>
                </a:cxnLst>
                <a:rect l="l" t="t" r="r" b="b"/>
                <a:pathLst>
                  <a:path w="45770" h="55972">
                    <a:moveTo>
                      <a:pt x="45770" y="55973"/>
                    </a:moveTo>
                    <a:lnTo>
                      <a:pt x="45770" y="7151"/>
                    </a:lnTo>
                    <a:lnTo>
                      <a:pt x="0" y="0"/>
                    </a:lnTo>
                    <a:lnTo>
                      <a:pt x="0" y="34582"/>
                    </a:lnTo>
                    <a:lnTo>
                      <a:pt x="33208" y="53818"/>
                    </a:lnTo>
                    <a:lnTo>
                      <a:pt x="45770" y="55973"/>
                    </a:lnTo>
                    <a:close/>
                  </a:path>
                </a:pathLst>
              </a:custGeom>
              <a:solidFill>
                <a:srgbClr val="03767C"/>
              </a:solidFill>
              <a:ln w="9503" cap="flat">
                <a:noFill/>
                <a:prstDash val="solid"/>
                <a:miter/>
              </a:ln>
            </p:spPr>
            <p:txBody>
              <a:bodyPr/>
              <a:lstStyle/>
              <a:p>
                <a:endParaRPr lang="nl-NL"/>
              </a:p>
            </p:txBody>
          </p:sp>
          <p:sp>
            <p:nvSpPr>
              <p:cNvPr id="119" name="Vrije vorm 118">
                <a:extLst>
                  <a:ext uri="{FF2B5EF4-FFF2-40B4-BE49-F238E27FC236}">
                    <a16:creationId xmlns:a16="http://schemas.microsoft.com/office/drawing/2014/main" id="{3368D15B-F817-AF41-D1BD-66F2BD756513}"/>
                  </a:ext>
                </a:extLst>
              </p:cNvPr>
              <p:cNvSpPr/>
              <p:nvPr/>
            </p:nvSpPr>
            <p:spPr>
              <a:xfrm>
                <a:off x="976321" y="3097848"/>
                <a:ext cx="129646" cy="46884"/>
              </a:xfrm>
              <a:custGeom>
                <a:avLst/>
                <a:gdLst>
                  <a:gd name="csX0" fmla="*/ 0 w 129646"/>
                  <a:gd name="csY0" fmla="*/ 46884 h 46884"/>
                  <a:gd name="csX1" fmla="*/ 0 w 129646"/>
                  <a:gd name="csY1" fmla="*/ 0 h 46884"/>
                  <a:gd name="csX2" fmla="*/ 129647 w 129646"/>
                  <a:gd name="csY2" fmla="*/ 0 h 46884"/>
                  <a:gd name="csX3" fmla="*/ 119188 w 129646"/>
                  <a:gd name="csY3" fmla="*/ 33284 h 46884"/>
                  <a:gd name="csX4" fmla="*/ 0 w 129646"/>
                  <a:gd name="csY4" fmla="*/ 46884 h 46884"/>
                </a:gdLst>
                <a:ahLst/>
                <a:cxnLst>
                  <a:cxn ang="0">
                    <a:pos x="csX0" y="csY0"/>
                  </a:cxn>
                  <a:cxn ang="0">
                    <a:pos x="csX1" y="csY1"/>
                  </a:cxn>
                  <a:cxn ang="0">
                    <a:pos x="csX2" y="csY2"/>
                  </a:cxn>
                  <a:cxn ang="0">
                    <a:pos x="csX3" y="csY3"/>
                  </a:cxn>
                  <a:cxn ang="0">
                    <a:pos x="csX4" y="csY4"/>
                  </a:cxn>
                </a:cxnLst>
                <a:rect l="l" t="t" r="r" b="b"/>
                <a:pathLst>
                  <a:path w="129646" h="46884">
                    <a:moveTo>
                      <a:pt x="0" y="46884"/>
                    </a:moveTo>
                    <a:lnTo>
                      <a:pt x="0" y="0"/>
                    </a:lnTo>
                    <a:lnTo>
                      <a:pt x="129647" y="0"/>
                    </a:lnTo>
                    <a:cubicBezTo>
                      <a:pt x="129647" y="0"/>
                      <a:pt x="121149" y="32628"/>
                      <a:pt x="119188" y="33284"/>
                    </a:cubicBezTo>
                    <a:cubicBezTo>
                      <a:pt x="117227" y="33939"/>
                      <a:pt x="0" y="46884"/>
                      <a:pt x="0" y="46884"/>
                    </a:cubicBezTo>
                    <a:close/>
                  </a:path>
                </a:pathLst>
              </a:custGeom>
              <a:solidFill>
                <a:srgbClr val="03767C"/>
              </a:solidFill>
              <a:ln w="9503" cap="flat">
                <a:noFill/>
                <a:prstDash val="solid"/>
                <a:miter/>
              </a:ln>
            </p:spPr>
            <p:txBody>
              <a:bodyPr/>
              <a:lstStyle/>
              <a:p>
                <a:endParaRPr lang="nl-NL"/>
              </a:p>
            </p:txBody>
          </p:sp>
          <p:sp>
            <p:nvSpPr>
              <p:cNvPr id="120" name="Vrije vorm 119">
                <a:extLst>
                  <a:ext uri="{FF2B5EF4-FFF2-40B4-BE49-F238E27FC236}">
                    <a16:creationId xmlns:a16="http://schemas.microsoft.com/office/drawing/2014/main" id="{C68EDE33-45ED-6610-D864-6F48713BB674}"/>
                  </a:ext>
                </a:extLst>
              </p:cNvPr>
              <p:cNvSpPr/>
              <p:nvPr/>
            </p:nvSpPr>
            <p:spPr>
              <a:xfrm>
                <a:off x="1744520" y="3343746"/>
                <a:ext cx="45912" cy="70130"/>
              </a:xfrm>
              <a:custGeom>
                <a:avLst/>
                <a:gdLst>
                  <a:gd name="csX0" fmla="*/ 45912 w 45912"/>
                  <a:gd name="csY0" fmla="*/ 46884 h 70130"/>
                  <a:gd name="csX1" fmla="*/ 45912 w 45912"/>
                  <a:gd name="csY1" fmla="*/ 0 h 70130"/>
                  <a:gd name="csX2" fmla="*/ 0 w 45912"/>
                  <a:gd name="csY2" fmla="*/ 46884 h 70130"/>
                  <a:gd name="csX3" fmla="*/ 4405 w 45912"/>
                  <a:gd name="csY3" fmla="*/ 70130 h 70130"/>
                  <a:gd name="csX4" fmla="*/ 45912 w 45912"/>
                  <a:gd name="csY4" fmla="*/ 46884 h 70130"/>
                </a:gdLst>
                <a:ahLst/>
                <a:cxnLst>
                  <a:cxn ang="0">
                    <a:pos x="csX0" y="csY0"/>
                  </a:cxn>
                  <a:cxn ang="0">
                    <a:pos x="csX1" y="csY1"/>
                  </a:cxn>
                  <a:cxn ang="0">
                    <a:pos x="csX2" y="csY2"/>
                  </a:cxn>
                  <a:cxn ang="0">
                    <a:pos x="csX3" y="csY3"/>
                  </a:cxn>
                  <a:cxn ang="0">
                    <a:pos x="csX4" y="csY4"/>
                  </a:cxn>
                </a:cxnLst>
                <a:rect l="l" t="t" r="r" b="b"/>
                <a:pathLst>
                  <a:path w="45912" h="70130">
                    <a:moveTo>
                      <a:pt x="45912" y="46884"/>
                    </a:moveTo>
                    <a:lnTo>
                      <a:pt x="45912" y="0"/>
                    </a:lnTo>
                    <a:lnTo>
                      <a:pt x="0" y="46884"/>
                    </a:lnTo>
                    <a:cubicBezTo>
                      <a:pt x="0" y="46884"/>
                      <a:pt x="3461" y="70130"/>
                      <a:pt x="4405" y="70130"/>
                    </a:cubicBezTo>
                    <a:cubicBezTo>
                      <a:pt x="5348" y="70130"/>
                      <a:pt x="45912" y="46884"/>
                      <a:pt x="45912" y="46884"/>
                    </a:cubicBezTo>
                    <a:close/>
                  </a:path>
                </a:pathLst>
              </a:custGeom>
              <a:solidFill>
                <a:srgbClr val="03767C"/>
              </a:solidFill>
              <a:ln w="9503" cap="flat">
                <a:noFill/>
                <a:prstDash val="solid"/>
                <a:miter/>
              </a:ln>
            </p:spPr>
            <p:txBody>
              <a:bodyPr/>
              <a:lstStyle/>
              <a:p>
                <a:endParaRPr lang="nl-NL"/>
              </a:p>
            </p:txBody>
          </p:sp>
          <p:sp>
            <p:nvSpPr>
              <p:cNvPr id="121" name="Vrije vorm 120">
                <a:extLst>
                  <a:ext uri="{FF2B5EF4-FFF2-40B4-BE49-F238E27FC236}">
                    <a16:creationId xmlns:a16="http://schemas.microsoft.com/office/drawing/2014/main" id="{72278E6F-AB5B-DBDB-4995-8FA581B06408}"/>
                  </a:ext>
                </a:extLst>
              </p:cNvPr>
              <p:cNvSpPr/>
              <p:nvPr/>
            </p:nvSpPr>
            <p:spPr>
              <a:xfrm>
                <a:off x="1199645" y="3870184"/>
                <a:ext cx="51192" cy="48554"/>
              </a:xfrm>
              <a:custGeom>
                <a:avLst/>
                <a:gdLst>
                  <a:gd name="csX0" fmla="*/ 51192 w 51192"/>
                  <a:gd name="csY0" fmla="*/ 48555 h 48554"/>
                  <a:gd name="csX1" fmla="*/ 51192 w 51192"/>
                  <a:gd name="csY1" fmla="*/ 0 h 48554"/>
                  <a:gd name="csX2" fmla="*/ 0 w 51192"/>
                  <a:gd name="csY2" fmla="*/ 0 h 48554"/>
                  <a:gd name="csX3" fmla="*/ 0 w 51192"/>
                  <a:gd name="csY3" fmla="*/ 43477 h 48554"/>
                  <a:gd name="csX4" fmla="*/ 51192 w 51192"/>
                  <a:gd name="csY4" fmla="*/ 48555 h 48554"/>
                </a:gdLst>
                <a:ahLst/>
                <a:cxnLst>
                  <a:cxn ang="0">
                    <a:pos x="csX0" y="csY0"/>
                  </a:cxn>
                  <a:cxn ang="0">
                    <a:pos x="csX1" y="csY1"/>
                  </a:cxn>
                  <a:cxn ang="0">
                    <a:pos x="csX2" y="csY2"/>
                  </a:cxn>
                  <a:cxn ang="0">
                    <a:pos x="csX3" y="csY3"/>
                  </a:cxn>
                  <a:cxn ang="0">
                    <a:pos x="csX4" y="csY4"/>
                  </a:cxn>
                </a:cxnLst>
                <a:rect l="l" t="t" r="r" b="b"/>
                <a:pathLst>
                  <a:path w="51192" h="48554">
                    <a:moveTo>
                      <a:pt x="51192" y="48555"/>
                    </a:moveTo>
                    <a:lnTo>
                      <a:pt x="51192" y="0"/>
                    </a:lnTo>
                    <a:lnTo>
                      <a:pt x="0" y="0"/>
                    </a:lnTo>
                    <a:lnTo>
                      <a:pt x="0" y="43477"/>
                    </a:lnTo>
                    <a:lnTo>
                      <a:pt x="51192" y="48555"/>
                    </a:lnTo>
                    <a:close/>
                  </a:path>
                </a:pathLst>
              </a:custGeom>
              <a:solidFill>
                <a:srgbClr val="03767C"/>
              </a:solidFill>
              <a:ln w="9503" cap="flat">
                <a:noFill/>
                <a:prstDash val="solid"/>
                <a:miter/>
              </a:ln>
            </p:spPr>
            <p:txBody>
              <a:bodyPr/>
              <a:lstStyle/>
              <a:p>
                <a:endParaRPr lang="nl-NL"/>
              </a:p>
            </p:txBody>
          </p:sp>
          <p:sp>
            <p:nvSpPr>
              <p:cNvPr id="122" name="Vrije vorm 121">
                <a:extLst>
                  <a:ext uri="{FF2B5EF4-FFF2-40B4-BE49-F238E27FC236}">
                    <a16:creationId xmlns:a16="http://schemas.microsoft.com/office/drawing/2014/main" id="{B619639A-7691-D701-0DD4-1FF10E949B34}"/>
                  </a:ext>
                </a:extLst>
              </p:cNvPr>
              <p:cNvSpPr/>
              <p:nvPr/>
            </p:nvSpPr>
            <p:spPr>
              <a:xfrm>
                <a:off x="1512863" y="3793635"/>
                <a:ext cx="47123" cy="53129"/>
              </a:xfrm>
              <a:custGeom>
                <a:avLst/>
                <a:gdLst>
                  <a:gd name="csX0" fmla="*/ 77 w 47123"/>
                  <a:gd name="csY0" fmla="*/ 53129 h 53129"/>
                  <a:gd name="csX1" fmla="*/ 0 w 47123"/>
                  <a:gd name="csY1" fmla="*/ 4204 h 53129"/>
                  <a:gd name="csX2" fmla="*/ 38280 w 47123"/>
                  <a:gd name="csY2" fmla="*/ 0 h 53129"/>
                  <a:gd name="csX3" fmla="*/ 47124 w 47123"/>
                  <a:gd name="csY3" fmla="*/ 27991 h 53129"/>
                  <a:gd name="csX4" fmla="*/ 77 w 47123"/>
                  <a:gd name="csY4" fmla="*/ 53129 h 53129"/>
                </a:gdLst>
                <a:ahLst/>
                <a:cxnLst>
                  <a:cxn ang="0">
                    <a:pos x="csX0" y="csY0"/>
                  </a:cxn>
                  <a:cxn ang="0">
                    <a:pos x="csX1" y="csY1"/>
                  </a:cxn>
                  <a:cxn ang="0">
                    <a:pos x="csX2" y="csY2"/>
                  </a:cxn>
                  <a:cxn ang="0">
                    <a:pos x="csX3" y="csY3"/>
                  </a:cxn>
                  <a:cxn ang="0">
                    <a:pos x="csX4" y="csY4"/>
                  </a:cxn>
                </a:cxnLst>
                <a:rect l="l" t="t" r="r" b="b"/>
                <a:pathLst>
                  <a:path w="47123" h="53129">
                    <a:moveTo>
                      <a:pt x="77" y="53129"/>
                    </a:moveTo>
                    <a:lnTo>
                      <a:pt x="0" y="4204"/>
                    </a:lnTo>
                    <a:lnTo>
                      <a:pt x="38280" y="0"/>
                    </a:lnTo>
                    <a:lnTo>
                      <a:pt x="47124" y="27991"/>
                    </a:lnTo>
                    <a:lnTo>
                      <a:pt x="77" y="53129"/>
                    </a:lnTo>
                    <a:close/>
                  </a:path>
                </a:pathLst>
              </a:custGeom>
              <a:solidFill>
                <a:srgbClr val="03767C"/>
              </a:solidFill>
              <a:ln w="9503" cap="flat">
                <a:noFill/>
                <a:prstDash val="solid"/>
                <a:miter/>
              </a:ln>
            </p:spPr>
            <p:txBody>
              <a:bodyPr/>
              <a:lstStyle/>
              <a:p>
                <a:endParaRPr lang="nl-NL"/>
              </a:p>
            </p:txBody>
          </p:sp>
          <p:sp>
            <p:nvSpPr>
              <p:cNvPr id="123" name="Vrije vorm 122">
                <a:extLst>
                  <a:ext uri="{FF2B5EF4-FFF2-40B4-BE49-F238E27FC236}">
                    <a16:creationId xmlns:a16="http://schemas.microsoft.com/office/drawing/2014/main" id="{A3D18E79-9F36-2BB6-C2A5-A95C211B18AB}"/>
                  </a:ext>
                </a:extLst>
              </p:cNvPr>
              <p:cNvSpPr/>
              <p:nvPr/>
            </p:nvSpPr>
            <p:spPr>
              <a:xfrm>
                <a:off x="1191735" y="3709766"/>
                <a:ext cx="33866" cy="45011"/>
              </a:xfrm>
              <a:custGeom>
                <a:avLst/>
                <a:gdLst>
                  <a:gd name="csX0" fmla="*/ 0 w 33866"/>
                  <a:gd name="csY0" fmla="*/ 45011 h 45011"/>
                  <a:gd name="csX1" fmla="*/ 0 w 33866"/>
                  <a:gd name="csY1" fmla="*/ 0 h 45011"/>
                  <a:gd name="csX2" fmla="*/ 32808 w 33866"/>
                  <a:gd name="csY2" fmla="*/ 0 h 45011"/>
                  <a:gd name="csX3" fmla="*/ 32808 w 33866"/>
                  <a:gd name="csY3" fmla="*/ 29092 h 45011"/>
                  <a:gd name="csX4" fmla="*/ 0 w 33866"/>
                  <a:gd name="csY4" fmla="*/ 45011 h 45011"/>
                </a:gdLst>
                <a:ahLst/>
                <a:cxnLst>
                  <a:cxn ang="0">
                    <a:pos x="csX0" y="csY0"/>
                  </a:cxn>
                  <a:cxn ang="0">
                    <a:pos x="csX1" y="csY1"/>
                  </a:cxn>
                  <a:cxn ang="0">
                    <a:pos x="csX2" y="csY2"/>
                  </a:cxn>
                  <a:cxn ang="0">
                    <a:pos x="csX3" y="csY3"/>
                  </a:cxn>
                  <a:cxn ang="0">
                    <a:pos x="csX4" y="csY4"/>
                  </a:cxn>
                </a:cxnLst>
                <a:rect l="l" t="t" r="r" b="b"/>
                <a:pathLst>
                  <a:path w="33866" h="45011">
                    <a:moveTo>
                      <a:pt x="0" y="45011"/>
                    </a:moveTo>
                    <a:lnTo>
                      <a:pt x="0" y="0"/>
                    </a:lnTo>
                    <a:lnTo>
                      <a:pt x="32808" y="0"/>
                    </a:lnTo>
                    <a:cubicBezTo>
                      <a:pt x="32808" y="0"/>
                      <a:pt x="35189" y="25711"/>
                      <a:pt x="32808" y="29092"/>
                    </a:cubicBezTo>
                    <a:cubicBezTo>
                      <a:pt x="30427" y="32473"/>
                      <a:pt x="0" y="45011"/>
                      <a:pt x="0" y="45011"/>
                    </a:cubicBezTo>
                    <a:close/>
                  </a:path>
                </a:pathLst>
              </a:custGeom>
              <a:solidFill>
                <a:srgbClr val="03767C"/>
              </a:solidFill>
              <a:ln w="9503" cap="flat">
                <a:noFill/>
                <a:prstDash val="solid"/>
                <a:miter/>
              </a:ln>
            </p:spPr>
            <p:txBody>
              <a:bodyPr/>
              <a:lstStyle/>
              <a:p>
                <a:endParaRPr lang="nl-NL"/>
              </a:p>
            </p:txBody>
          </p:sp>
          <p:sp>
            <p:nvSpPr>
              <p:cNvPr id="124" name="Vrije vorm 123">
                <a:extLst>
                  <a:ext uri="{FF2B5EF4-FFF2-40B4-BE49-F238E27FC236}">
                    <a16:creationId xmlns:a16="http://schemas.microsoft.com/office/drawing/2014/main" id="{6445450A-0818-948E-D2CD-2FDBA49CECFD}"/>
                  </a:ext>
                </a:extLst>
              </p:cNvPr>
              <p:cNvSpPr/>
              <p:nvPr/>
            </p:nvSpPr>
            <p:spPr>
              <a:xfrm>
                <a:off x="1427969" y="3704789"/>
                <a:ext cx="24177" cy="48526"/>
              </a:xfrm>
              <a:custGeom>
                <a:avLst/>
                <a:gdLst>
                  <a:gd name="csX0" fmla="*/ 24177 w 24177"/>
                  <a:gd name="csY0" fmla="*/ 48527 h 48526"/>
                  <a:gd name="csX1" fmla="*/ 24177 w 24177"/>
                  <a:gd name="csY1" fmla="*/ 0 h 48526"/>
                  <a:gd name="csX2" fmla="*/ 4711 w 24177"/>
                  <a:gd name="csY2" fmla="*/ 16957 h 48526"/>
                  <a:gd name="csX3" fmla="*/ 0 w 24177"/>
                  <a:gd name="csY3" fmla="*/ 36275 h 48526"/>
                  <a:gd name="csX4" fmla="*/ 24177 w 24177"/>
                  <a:gd name="csY4" fmla="*/ 48527 h 48526"/>
                </a:gdLst>
                <a:ahLst/>
                <a:cxnLst>
                  <a:cxn ang="0">
                    <a:pos x="csX0" y="csY0"/>
                  </a:cxn>
                  <a:cxn ang="0">
                    <a:pos x="csX1" y="csY1"/>
                  </a:cxn>
                  <a:cxn ang="0">
                    <a:pos x="csX2" y="csY2"/>
                  </a:cxn>
                  <a:cxn ang="0">
                    <a:pos x="csX3" y="csY3"/>
                  </a:cxn>
                  <a:cxn ang="0">
                    <a:pos x="csX4" y="csY4"/>
                  </a:cxn>
                </a:cxnLst>
                <a:rect l="l" t="t" r="r" b="b"/>
                <a:pathLst>
                  <a:path w="24177" h="48526">
                    <a:moveTo>
                      <a:pt x="24177" y="48527"/>
                    </a:moveTo>
                    <a:lnTo>
                      <a:pt x="24177" y="0"/>
                    </a:lnTo>
                    <a:lnTo>
                      <a:pt x="4711" y="16957"/>
                    </a:lnTo>
                    <a:lnTo>
                      <a:pt x="0" y="36275"/>
                    </a:lnTo>
                    <a:lnTo>
                      <a:pt x="24177" y="48527"/>
                    </a:lnTo>
                    <a:close/>
                  </a:path>
                </a:pathLst>
              </a:custGeom>
              <a:solidFill>
                <a:srgbClr val="03767C"/>
              </a:solidFill>
              <a:ln w="9503" cap="flat">
                <a:noFill/>
                <a:prstDash val="solid"/>
                <a:miter/>
              </a:ln>
            </p:spPr>
            <p:txBody>
              <a:bodyPr/>
              <a:lstStyle/>
              <a:p>
                <a:endParaRPr lang="nl-NL"/>
              </a:p>
            </p:txBody>
          </p:sp>
          <p:sp>
            <p:nvSpPr>
              <p:cNvPr id="125" name="Vrije vorm 124">
                <a:extLst>
                  <a:ext uri="{FF2B5EF4-FFF2-40B4-BE49-F238E27FC236}">
                    <a16:creationId xmlns:a16="http://schemas.microsoft.com/office/drawing/2014/main" id="{9AAC604A-66C2-DCC4-31A2-BC18F448F024}"/>
                  </a:ext>
                </a:extLst>
              </p:cNvPr>
              <p:cNvSpPr/>
              <p:nvPr/>
            </p:nvSpPr>
            <p:spPr>
              <a:xfrm>
                <a:off x="1754735" y="3764171"/>
                <a:ext cx="40857" cy="60736"/>
              </a:xfrm>
              <a:custGeom>
                <a:avLst/>
                <a:gdLst>
                  <a:gd name="csX0" fmla="*/ 40857 w 40857"/>
                  <a:gd name="csY0" fmla="*/ 60737 h 60736"/>
                  <a:gd name="csX1" fmla="*/ 40857 w 40857"/>
                  <a:gd name="csY1" fmla="*/ 13852 h 60736"/>
                  <a:gd name="csX2" fmla="*/ 9707 w 40857"/>
                  <a:gd name="csY2" fmla="*/ 0 h 60736"/>
                  <a:gd name="csX3" fmla="*/ 0 w 40857"/>
                  <a:gd name="csY3" fmla="*/ 38453 h 60736"/>
                  <a:gd name="csX4" fmla="*/ 2773 w 40857"/>
                  <a:gd name="csY4" fmla="*/ 51426 h 60736"/>
                  <a:gd name="csX5" fmla="*/ 40857 w 40857"/>
                  <a:gd name="csY5" fmla="*/ 60737 h 60736"/>
                </a:gdLst>
                <a:ahLst/>
                <a:cxnLst>
                  <a:cxn ang="0">
                    <a:pos x="csX0" y="csY0"/>
                  </a:cxn>
                  <a:cxn ang="0">
                    <a:pos x="csX1" y="csY1"/>
                  </a:cxn>
                  <a:cxn ang="0">
                    <a:pos x="csX2" y="csY2"/>
                  </a:cxn>
                  <a:cxn ang="0">
                    <a:pos x="csX3" y="csY3"/>
                  </a:cxn>
                  <a:cxn ang="0">
                    <a:pos x="csX4" y="csY4"/>
                  </a:cxn>
                  <a:cxn ang="0">
                    <a:pos x="csX5" y="csY5"/>
                  </a:cxn>
                </a:cxnLst>
                <a:rect l="l" t="t" r="r" b="b"/>
                <a:pathLst>
                  <a:path w="40857" h="60736">
                    <a:moveTo>
                      <a:pt x="40857" y="60737"/>
                    </a:moveTo>
                    <a:lnTo>
                      <a:pt x="40857" y="13852"/>
                    </a:lnTo>
                    <a:lnTo>
                      <a:pt x="9707" y="0"/>
                    </a:lnTo>
                    <a:lnTo>
                      <a:pt x="0" y="38453"/>
                    </a:lnTo>
                    <a:lnTo>
                      <a:pt x="2773" y="51426"/>
                    </a:lnTo>
                    <a:lnTo>
                      <a:pt x="40857" y="60737"/>
                    </a:lnTo>
                    <a:close/>
                  </a:path>
                </a:pathLst>
              </a:custGeom>
              <a:solidFill>
                <a:srgbClr val="03767C"/>
              </a:solidFill>
              <a:ln w="9503" cap="flat">
                <a:noFill/>
                <a:prstDash val="solid"/>
                <a:miter/>
              </a:ln>
            </p:spPr>
            <p:txBody>
              <a:bodyPr/>
              <a:lstStyle/>
              <a:p>
                <a:endParaRPr lang="nl-NL"/>
              </a:p>
            </p:txBody>
          </p:sp>
          <p:sp>
            <p:nvSpPr>
              <p:cNvPr id="126" name="Vrije vorm 125">
                <a:extLst>
                  <a:ext uri="{FF2B5EF4-FFF2-40B4-BE49-F238E27FC236}">
                    <a16:creationId xmlns:a16="http://schemas.microsoft.com/office/drawing/2014/main" id="{3E4A79AB-5B6C-5852-2FE0-9E363EB267BB}"/>
                  </a:ext>
                </a:extLst>
              </p:cNvPr>
              <p:cNvSpPr/>
              <p:nvPr/>
            </p:nvSpPr>
            <p:spPr>
              <a:xfrm>
                <a:off x="982591" y="4023700"/>
                <a:ext cx="113212" cy="53255"/>
              </a:xfrm>
              <a:custGeom>
                <a:avLst/>
                <a:gdLst>
                  <a:gd name="csX0" fmla="*/ 0 w 113212"/>
                  <a:gd name="csY0" fmla="*/ 46884 h 53255"/>
                  <a:gd name="csX1" fmla="*/ 0 w 113212"/>
                  <a:gd name="csY1" fmla="*/ 0 h 53255"/>
                  <a:gd name="csX2" fmla="*/ 113213 w 113212"/>
                  <a:gd name="csY2" fmla="*/ 14325 h 53255"/>
                  <a:gd name="csX3" fmla="*/ 104747 w 113212"/>
                  <a:gd name="csY3" fmla="*/ 53041 h 53255"/>
                  <a:gd name="csX4" fmla="*/ 0 w 113212"/>
                  <a:gd name="csY4" fmla="*/ 46884 h 53255"/>
                </a:gdLst>
                <a:ahLst/>
                <a:cxnLst>
                  <a:cxn ang="0">
                    <a:pos x="csX0" y="csY0"/>
                  </a:cxn>
                  <a:cxn ang="0">
                    <a:pos x="csX1" y="csY1"/>
                  </a:cxn>
                  <a:cxn ang="0">
                    <a:pos x="csX2" y="csY2"/>
                  </a:cxn>
                  <a:cxn ang="0">
                    <a:pos x="csX3" y="csY3"/>
                  </a:cxn>
                  <a:cxn ang="0">
                    <a:pos x="csX4" y="csY4"/>
                  </a:cxn>
                </a:cxnLst>
                <a:rect l="l" t="t" r="r" b="b"/>
                <a:pathLst>
                  <a:path w="113212" h="53255">
                    <a:moveTo>
                      <a:pt x="0" y="46884"/>
                    </a:moveTo>
                    <a:lnTo>
                      <a:pt x="0" y="0"/>
                    </a:lnTo>
                    <a:lnTo>
                      <a:pt x="113213" y="14325"/>
                    </a:lnTo>
                    <a:cubicBezTo>
                      <a:pt x="113213" y="14325"/>
                      <a:pt x="108451" y="51449"/>
                      <a:pt x="104747" y="53041"/>
                    </a:cubicBezTo>
                    <a:cubicBezTo>
                      <a:pt x="101043" y="54631"/>
                      <a:pt x="0" y="46884"/>
                      <a:pt x="0" y="46884"/>
                    </a:cubicBezTo>
                    <a:close/>
                  </a:path>
                </a:pathLst>
              </a:custGeom>
              <a:solidFill>
                <a:srgbClr val="03767C"/>
              </a:solidFill>
              <a:ln w="9503" cap="flat">
                <a:noFill/>
                <a:prstDash val="solid"/>
                <a:miter/>
              </a:ln>
            </p:spPr>
            <p:txBody>
              <a:bodyPr/>
              <a:lstStyle/>
              <a:p>
                <a:endParaRPr lang="nl-NL"/>
              </a:p>
            </p:txBody>
          </p:sp>
          <p:sp>
            <p:nvSpPr>
              <p:cNvPr id="127" name="Vrije vorm 126">
                <a:extLst>
                  <a:ext uri="{FF2B5EF4-FFF2-40B4-BE49-F238E27FC236}">
                    <a16:creationId xmlns:a16="http://schemas.microsoft.com/office/drawing/2014/main" id="{50ED16AA-721E-6BE1-9CEF-8C166B1B3B3F}"/>
                  </a:ext>
                </a:extLst>
              </p:cNvPr>
              <p:cNvSpPr/>
              <p:nvPr/>
            </p:nvSpPr>
            <p:spPr>
              <a:xfrm>
                <a:off x="2127281" y="4186172"/>
                <a:ext cx="76313" cy="54940"/>
              </a:xfrm>
              <a:custGeom>
                <a:avLst/>
                <a:gdLst>
                  <a:gd name="csX0" fmla="*/ 76314 w 76313"/>
                  <a:gd name="csY0" fmla="*/ 46884 h 54940"/>
                  <a:gd name="csX1" fmla="*/ 76314 w 76313"/>
                  <a:gd name="csY1" fmla="*/ 0 h 54940"/>
                  <a:gd name="csX2" fmla="*/ 4187 w 76313"/>
                  <a:gd name="csY2" fmla="*/ 17547 h 54940"/>
                  <a:gd name="csX3" fmla="*/ 0 w 76313"/>
                  <a:gd name="csY3" fmla="*/ 46884 h 54940"/>
                  <a:gd name="csX4" fmla="*/ 36546 w 76313"/>
                  <a:gd name="csY4" fmla="*/ 54940 h 54940"/>
                  <a:gd name="csX5" fmla="*/ 76314 w 76313"/>
                  <a:gd name="csY5" fmla="*/ 46884 h 54940"/>
                </a:gdLst>
                <a:ahLst/>
                <a:cxnLst>
                  <a:cxn ang="0">
                    <a:pos x="csX0" y="csY0"/>
                  </a:cxn>
                  <a:cxn ang="0">
                    <a:pos x="csX1" y="csY1"/>
                  </a:cxn>
                  <a:cxn ang="0">
                    <a:pos x="csX2" y="csY2"/>
                  </a:cxn>
                  <a:cxn ang="0">
                    <a:pos x="csX3" y="csY3"/>
                  </a:cxn>
                  <a:cxn ang="0">
                    <a:pos x="csX4" y="csY4"/>
                  </a:cxn>
                  <a:cxn ang="0">
                    <a:pos x="csX5" y="csY5"/>
                  </a:cxn>
                </a:cxnLst>
                <a:rect l="l" t="t" r="r" b="b"/>
                <a:pathLst>
                  <a:path w="76313" h="54940">
                    <a:moveTo>
                      <a:pt x="76314" y="46884"/>
                    </a:moveTo>
                    <a:lnTo>
                      <a:pt x="76314" y="0"/>
                    </a:lnTo>
                    <a:lnTo>
                      <a:pt x="4187" y="17547"/>
                    </a:lnTo>
                    <a:lnTo>
                      <a:pt x="0" y="46884"/>
                    </a:lnTo>
                    <a:lnTo>
                      <a:pt x="36546" y="54940"/>
                    </a:lnTo>
                    <a:lnTo>
                      <a:pt x="76314" y="46884"/>
                    </a:lnTo>
                    <a:close/>
                  </a:path>
                </a:pathLst>
              </a:custGeom>
              <a:solidFill>
                <a:srgbClr val="03767C"/>
              </a:solidFill>
              <a:ln w="9503" cap="flat">
                <a:noFill/>
                <a:prstDash val="solid"/>
                <a:miter/>
              </a:ln>
            </p:spPr>
            <p:txBody>
              <a:bodyPr/>
              <a:lstStyle/>
              <a:p>
                <a:endParaRPr lang="nl-NL"/>
              </a:p>
            </p:txBody>
          </p:sp>
          <p:sp>
            <p:nvSpPr>
              <p:cNvPr id="128" name="Vrije vorm 127">
                <a:extLst>
                  <a:ext uri="{FF2B5EF4-FFF2-40B4-BE49-F238E27FC236}">
                    <a16:creationId xmlns:a16="http://schemas.microsoft.com/office/drawing/2014/main" id="{B72745CF-FD73-5B96-BBDF-9FCAC27B71B7}"/>
                  </a:ext>
                </a:extLst>
              </p:cNvPr>
              <p:cNvSpPr/>
              <p:nvPr/>
            </p:nvSpPr>
            <p:spPr>
              <a:xfrm>
                <a:off x="1630132" y="4310176"/>
                <a:ext cx="58071" cy="59524"/>
              </a:xfrm>
              <a:custGeom>
                <a:avLst/>
                <a:gdLst>
                  <a:gd name="csX0" fmla="*/ 0 w 58071"/>
                  <a:gd name="csY0" fmla="*/ 59524 h 59524"/>
                  <a:gd name="csX1" fmla="*/ 62 w 58071"/>
                  <a:gd name="csY1" fmla="*/ 7620 h 59524"/>
                  <a:gd name="csX2" fmla="*/ 55554 w 58071"/>
                  <a:gd name="csY2" fmla="*/ 0 h 59524"/>
                  <a:gd name="csX3" fmla="*/ 57838 w 58071"/>
                  <a:gd name="csY3" fmla="*/ 41209 h 59524"/>
                  <a:gd name="csX4" fmla="*/ 0 w 58071"/>
                  <a:gd name="csY4" fmla="*/ 59524 h 59524"/>
                </a:gdLst>
                <a:ahLst/>
                <a:cxnLst>
                  <a:cxn ang="0">
                    <a:pos x="csX0" y="csY0"/>
                  </a:cxn>
                  <a:cxn ang="0">
                    <a:pos x="csX1" y="csY1"/>
                  </a:cxn>
                  <a:cxn ang="0">
                    <a:pos x="csX2" y="csY2"/>
                  </a:cxn>
                  <a:cxn ang="0">
                    <a:pos x="csX3" y="csY3"/>
                  </a:cxn>
                  <a:cxn ang="0">
                    <a:pos x="csX4" y="csY4"/>
                  </a:cxn>
                </a:cxnLst>
                <a:rect l="l" t="t" r="r" b="b"/>
                <a:pathLst>
                  <a:path w="58071" h="59524">
                    <a:moveTo>
                      <a:pt x="0" y="59524"/>
                    </a:moveTo>
                    <a:lnTo>
                      <a:pt x="62" y="7620"/>
                    </a:lnTo>
                    <a:lnTo>
                      <a:pt x="55554" y="0"/>
                    </a:lnTo>
                    <a:cubicBezTo>
                      <a:pt x="55554" y="0"/>
                      <a:pt x="58980" y="39683"/>
                      <a:pt x="57838" y="41209"/>
                    </a:cubicBezTo>
                    <a:cubicBezTo>
                      <a:pt x="56696" y="42735"/>
                      <a:pt x="0" y="59524"/>
                      <a:pt x="0" y="59524"/>
                    </a:cubicBezTo>
                    <a:close/>
                  </a:path>
                </a:pathLst>
              </a:custGeom>
              <a:solidFill>
                <a:srgbClr val="03767C"/>
              </a:solidFill>
              <a:ln w="9503" cap="flat">
                <a:noFill/>
                <a:prstDash val="solid"/>
                <a:miter/>
              </a:ln>
            </p:spPr>
            <p:txBody>
              <a:bodyPr/>
              <a:lstStyle/>
              <a:p>
                <a:endParaRPr lang="nl-NL"/>
              </a:p>
            </p:txBody>
          </p:sp>
          <p:sp>
            <p:nvSpPr>
              <p:cNvPr id="129" name="Vrije vorm 128">
                <a:extLst>
                  <a:ext uri="{FF2B5EF4-FFF2-40B4-BE49-F238E27FC236}">
                    <a16:creationId xmlns:a16="http://schemas.microsoft.com/office/drawing/2014/main" id="{51048DD4-822D-3CEB-EB9A-5D19519B9C6C}"/>
                  </a:ext>
                </a:extLst>
              </p:cNvPr>
              <p:cNvSpPr/>
              <p:nvPr/>
            </p:nvSpPr>
            <p:spPr>
              <a:xfrm>
                <a:off x="1757847" y="4693418"/>
                <a:ext cx="92394" cy="63988"/>
              </a:xfrm>
              <a:custGeom>
                <a:avLst/>
                <a:gdLst>
                  <a:gd name="csX0" fmla="*/ 0 w 92394"/>
                  <a:gd name="csY0" fmla="*/ 63988 h 63988"/>
                  <a:gd name="csX1" fmla="*/ 0 w 92394"/>
                  <a:gd name="csY1" fmla="*/ 17104 h 63988"/>
                  <a:gd name="csX2" fmla="*/ 92395 w 92394"/>
                  <a:gd name="csY2" fmla="*/ 0 h 63988"/>
                  <a:gd name="csX3" fmla="*/ 67787 w 92394"/>
                  <a:gd name="csY3" fmla="*/ 41856 h 63988"/>
                  <a:gd name="csX4" fmla="*/ 0 w 92394"/>
                  <a:gd name="csY4" fmla="*/ 63988 h 63988"/>
                </a:gdLst>
                <a:ahLst/>
                <a:cxnLst>
                  <a:cxn ang="0">
                    <a:pos x="csX0" y="csY0"/>
                  </a:cxn>
                  <a:cxn ang="0">
                    <a:pos x="csX1" y="csY1"/>
                  </a:cxn>
                  <a:cxn ang="0">
                    <a:pos x="csX2" y="csY2"/>
                  </a:cxn>
                  <a:cxn ang="0">
                    <a:pos x="csX3" y="csY3"/>
                  </a:cxn>
                  <a:cxn ang="0">
                    <a:pos x="csX4" y="csY4"/>
                  </a:cxn>
                </a:cxnLst>
                <a:rect l="l" t="t" r="r" b="b"/>
                <a:pathLst>
                  <a:path w="92394" h="63988">
                    <a:moveTo>
                      <a:pt x="0" y="63988"/>
                    </a:moveTo>
                    <a:lnTo>
                      <a:pt x="0" y="17104"/>
                    </a:lnTo>
                    <a:lnTo>
                      <a:pt x="92395" y="0"/>
                    </a:lnTo>
                    <a:lnTo>
                      <a:pt x="67787" y="41856"/>
                    </a:lnTo>
                    <a:lnTo>
                      <a:pt x="0" y="63988"/>
                    </a:lnTo>
                    <a:close/>
                  </a:path>
                </a:pathLst>
              </a:custGeom>
              <a:solidFill>
                <a:srgbClr val="03767C"/>
              </a:solidFill>
              <a:ln w="9503" cap="flat">
                <a:noFill/>
                <a:prstDash val="solid"/>
                <a:miter/>
              </a:ln>
            </p:spPr>
            <p:txBody>
              <a:bodyPr/>
              <a:lstStyle/>
              <a:p>
                <a:endParaRPr lang="nl-NL"/>
              </a:p>
            </p:txBody>
          </p:sp>
          <p:sp>
            <p:nvSpPr>
              <p:cNvPr id="130" name="Vrije vorm 129">
                <a:extLst>
                  <a:ext uri="{FF2B5EF4-FFF2-40B4-BE49-F238E27FC236}">
                    <a16:creationId xmlns:a16="http://schemas.microsoft.com/office/drawing/2014/main" id="{21EF7AC6-810D-6C1D-6940-4B0612D82E6A}"/>
                  </a:ext>
                </a:extLst>
              </p:cNvPr>
              <p:cNvSpPr/>
              <p:nvPr/>
            </p:nvSpPr>
            <p:spPr>
              <a:xfrm>
                <a:off x="2512032" y="4635033"/>
                <a:ext cx="43215" cy="51127"/>
              </a:xfrm>
              <a:custGeom>
                <a:avLst/>
                <a:gdLst>
                  <a:gd name="csX0" fmla="*/ 0 w 43215"/>
                  <a:gd name="csY0" fmla="*/ 51127 h 51127"/>
                  <a:gd name="csX1" fmla="*/ 154 w 43215"/>
                  <a:gd name="csY1" fmla="*/ 0 h 51127"/>
                  <a:gd name="csX2" fmla="*/ 43216 w 43215"/>
                  <a:gd name="csY2" fmla="*/ 1513 h 51127"/>
                  <a:gd name="csX3" fmla="*/ 36244 w 43215"/>
                  <a:gd name="csY3" fmla="*/ 28171 h 51127"/>
                  <a:gd name="csX4" fmla="*/ 0 w 43215"/>
                  <a:gd name="csY4" fmla="*/ 51127 h 51127"/>
                </a:gdLst>
                <a:ahLst/>
                <a:cxnLst>
                  <a:cxn ang="0">
                    <a:pos x="csX0" y="csY0"/>
                  </a:cxn>
                  <a:cxn ang="0">
                    <a:pos x="csX1" y="csY1"/>
                  </a:cxn>
                  <a:cxn ang="0">
                    <a:pos x="csX2" y="csY2"/>
                  </a:cxn>
                  <a:cxn ang="0">
                    <a:pos x="csX3" y="csY3"/>
                  </a:cxn>
                  <a:cxn ang="0">
                    <a:pos x="csX4" y="csY4"/>
                  </a:cxn>
                </a:cxnLst>
                <a:rect l="l" t="t" r="r" b="b"/>
                <a:pathLst>
                  <a:path w="43215" h="51127">
                    <a:moveTo>
                      <a:pt x="0" y="51127"/>
                    </a:moveTo>
                    <a:lnTo>
                      <a:pt x="154" y="0"/>
                    </a:lnTo>
                    <a:lnTo>
                      <a:pt x="43216" y="1513"/>
                    </a:lnTo>
                    <a:cubicBezTo>
                      <a:pt x="43216" y="1513"/>
                      <a:pt x="38568" y="25582"/>
                      <a:pt x="36244" y="28171"/>
                    </a:cubicBezTo>
                    <a:cubicBezTo>
                      <a:pt x="33920" y="30759"/>
                      <a:pt x="0" y="51127"/>
                      <a:pt x="0" y="51127"/>
                    </a:cubicBezTo>
                    <a:close/>
                  </a:path>
                </a:pathLst>
              </a:custGeom>
              <a:solidFill>
                <a:srgbClr val="03767C"/>
              </a:solidFill>
              <a:ln w="9503" cap="flat">
                <a:noFill/>
                <a:prstDash val="solid"/>
                <a:miter/>
              </a:ln>
            </p:spPr>
            <p:txBody>
              <a:bodyPr/>
              <a:lstStyle/>
              <a:p>
                <a:endParaRPr lang="nl-NL"/>
              </a:p>
            </p:txBody>
          </p:sp>
          <p:sp>
            <p:nvSpPr>
              <p:cNvPr id="131" name="Vrije vorm 130">
                <a:extLst>
                  <a:ext uri="{FF2B5EF4-FFF2-40B4-BE49-F238E27FC236}">
                    <a16:creationId xmlns:a16="http://schemas.microsoft.com/office/drawing/2014/main" id="{6E3D720C-046B-5C5A-16DB-211440FFF9BB}"/>
                  </a:ext>
                </a:extLst>
              </p:cNvPr>
              <p:cNvSpPr/>
              <p:nvPr/>
            </p:nvSpPr>
            <p:spPr>
              <a:xfrm>
                <a:off x="4028963" y="4688208"/>
                <a:ext cx="71936" cy="61838"/>
              </a:xfrm>
              <a:custGeom>
                <a:avLst/>
                <a:gdLst>
                  <a:gd name="csX0" fmla="*/ 71936 w 71936"/>
                  <a:gd name="csY0" fmla="*/ 61839 h 61838"/>
                  <a:gd name="csX1" fmla="*/ 71936 w 71936"/>
                  <a:gd name="csY1" fmla="*/ 14954 h 61838"/>
                  <a:gd name="csX2" fmla="*/ 14702 w 71936"/>
                  <a:gd name="csY2" fmla="*/ 0 h 61838"/>
                  <a:gd name="csX3" fmla="*/ 0 w 71936"/>
                  <a:gd name="csY3" fmla="*/ 53461 h 61838"/>
                  <a:gd name="csX4" fmla="*/ 71936 w 71936"/>
                  <a:gd name="csY4" fmla="*/ 61839 h 61838"/>
                </a:gdLst>
                <a:ahLst/>
                <a:cxnLst>
                  <a:cxn ang="0">
                    <a:pos x="csX0" y="csY0"/>
                  </a:cxn>
                  <a:cxn ang="0">
                    <a:pos x="csX1" y="csY1"/>
                  </a:cxn>
                  <a:cxn ang="0">
                    <a:pos x="csX2" y="csY2"/>
                  </a:cxn>
                  <a:cxn ang="0">
                    <a:pos x="csX3" y="csY3"/>
                  </a:cxn>
                  <a:cxn ang="0">
                    <a:pos x="csX4" y="csY4"/>
                  </a:cxn>
                </a:cxnLst>
                <a:rect l="l" t="t" r="r" b="b"/>
                <a:pathLst>
                  <a:path w="71936" h="61838">
                    <a:moveTo>
                      <a:pt x="71936" y="61839"/>
                    </a:moveTo>
                    <a:lnTo>
                      <a:pt x="71936" y="14954"/>
                    </a:lnTo>
                    <a:lnTo>
                      <a:pt x="14702" y="0"/>
                    </a:lnTo>
                    <a:lnTo>
                      <a:pt x="0" y="53461"/>
                    </a:lnTo>
                    <a:lnTo>
                      <a:pt x="71936" y="61839"/>
                    </a:lnTo>
                    <a:close/>
                  </a:path>
                </a:pathLst>
              </a:custGeom>
              <a:solidFill>
                <a:srgbClr val="03767C"/>
              </a:solidFill>
              <a:ln w="9503" cap="flat">
                <a:noFill/>
                <a:prstDash val="solid"/>
                <a:miter/>
              </a:ln>
            </p:spPr>
            <p:txBody>
              <a:bodyPr/>
              <a:lstStyle/>
              <a:p>
                <a:endParaRPr lang="nl-NL"/>
              </a:p>
            </p:txBody>
          </p:sp>
          <p:sp>
            <p:nvSpPr>
              <p:cNvPr id="132" name="Vrije vorm 131">
                <a:extLst>
                  <a:ext uri="{FF2B5EF4-FFF2-40B4-BE49-F238E27FC236}">
                    <a16:creationId xmlns:a16="http://schemas.microsoft.com/office/drawing/2014/main" id="{6674ACEB-249B-E195-7EFF-3A5343D7ABD7}"/>
                  </a:ext>
                </a:extLst>
              </p:cNvPr>
              <p:cNvSpPr/>
              <p:nvPr/>
            </p:nvSpPr>
            <p:spPr>
              <a:xfrm>
                <a:off x="3668029" y="4362498"/>
                <a:ext cx="55007" cy="53230"/>
              </a:xfrm>
              <a:custGeom>
                <a:avLst/>
                <a:gdLst>
                  <a:gd name="csX0" fmla="*/ 55008 w 55007"/>
                  <a:gd name="csY0" fmla="*/ 49875 h 53230"/>
                  <a:gd name="csX1" fmla="*/ 55008 w 55007"/>
                  <a:gd name="csY1" fmla="*/ 0 h 53230"/>
                  <a:gd name="csX2" fmla="*/ 3333 w 55007"/>
                  <a:gd name="csY2" fmla="*/ 8136 h 53230"/>
                  <a:gd name="csX3" fmla="*/ 0 w 55007"/>
                  <a:gd name="csY3" fmla="*/ 53230 h 53230"/>
                  <a:gd name="csX4" fmla="*/ 55008 w 55007"/>
                  <a:gd name="csY4" fmla="*/ 49875 h 53230"/>
                </a:gdLst>
                <a:ahLst/>
                <a:cxnLst>
                  <a:cxn ang="0">
                    <a:pos x="csX0" y="csY0"/>
                  </a:cxn>
                  <a:cxn ang="0">
                    <a:pos x="csX1" y="csY1"/>
                  </a:cxn>
                  <a:cxn ang="0">
                    <a:pos x="csX2" y="csY2"/>
                  </a:cxn>
                  <a:cxn ang="0">
                    <a:pos x="csX3" y="csY3"/>
                  </a:cxn>
                  <a:cxn ang="0">
                    <a:pos x="csX4" y="csY4"/>
                  </a:cxn>
                </a:cxnLst>
                <a:rect l="l" t="t" r="r" b="b"/>
                <a:pathLst>
                  <a:path w="55007" h="53230">
                    <a:moveTo>
                      <a:pt x="55008" y="49875"/>
                    </a:moveTo>
                    <a:lnTo>
                      <a:pt x="55008" y="0"/>
                    </a:lnTo>
                    <a:lnTo>
                      <a:pt x="3333" y="8136"/>
                    </a:lnTo>
                    <a:lnTo>
                      <a:pt x="0" y="53230"/>
                    </a:lnTo>
                    <a:lnTo>
                      <a:pt x="55008" y="49875"/>
                    </a:lnTo>
                    <a:close/>
                  </a:path>
                </a:pathLst>
              </a:custGeom>
              <a:solidFill>
                <a:srgbClr val="03767C"/>
              </a:solidFill>
              <a:ln w="9503" cap="flat">
                <a:noFill/>
                <a:prstDash val="solid"/>
                <a:miter/>
              </a:ln>
            </p:spPr>
            <p:txBody>
              <a:bodyPr/>
              <a:lstStyle/>
              <a:p>
                <a:endParaRPr lang="nl-NL"/>
              </a:p>
            </p:txBody>
          </p:sp>
          <p:sp>
            <p:nvSpPr>
              <p:cNvPr id="133" name="Vrije vorm 132">
                <a:extLst>
                  <a:ext uri="{FF2B5EF4-FFF2-40B4-BE49-F238E27FC236}">
                    <a16:creationId xmlns:a16="http://schemas.microsoft.com/office/drawing/2014/main" id="{254B9541-EAFA-B6A8-270B-A5FEE79DF4C3}"/>
                  </a:ext>
                </a:extLst>
              </p:cNvPr>
              <p:cNvSpPr/>
              <p:nvPr/>
            </p:nvSpPr>
            <p:spPr>
              <a:xfrm>
                <a:off x="4805938" y="4011549"/>
                <a:ext cx="60946" cy="63516"/>
              </a:xfrm>
              <a:custGeom>
                <a:avLst/>
                <a:gdLst>
                  <a:gd name="csX0" fmla="*/ 60946 w 60946"/>
                  <a:gd name="csY0" fmla="*/ 46884 h 63516"/>
                  <a:gd name="csX1" fmla="*/ 60946 w 60946"/>
                  <a:gd name="csY1" fmla="*/ 0 h 63516"/>
                  <a:gd name="csX2" fmla="*/ 4144 w 60946"/>
                  <a:gd name="csY2" fmla="*/ 42747 h 63516"/>
                  <a:gd name="csX3" fmla="*/ 0 w 60946"/>
                  <a:gd name="csY3" fmla="*/ 63516 h 63516"/>
                  <a:gd name="csX4" fmla="*/ 60946 w 60946"/>
                  <a:gd name="csY4" fmla="*/ 46884 h 63516"/>
                </a:gdLst>
                <a:ahLst/>
                <a:cxnLst>
                  <a:cxn ang="0">
                    <a:pos x="csX0" y="csY0"/>
                  </a:cxn>
                  <a:cxn ang="0">
                    <a:pos x="csX1" y="csY1"/>
                  </a:cxn>
                  <a:cxn ang="0">
                    <a:pos x="csX2" y="csY2"/>
                  </a:cxn>
                  <a:cxn ang="0">
                    <a:pos x="csX3" y="csY3"/>
                  </a:cxn>
                  <a:cxn ang="0">
                    <a:pos x="csX4" y="csY4"/>
                  </a:cxn>
                </a:cxnLst>
                <a:rect l="l" t="t" r="r" b="b"/>
                <a:pathLst>
                  <a:path w="60946" h="63516">
                    <a:moveTo>
                      <a:pt x="60946" y="46884"/>
                    </a:moveTo>
                    <a:lnTo>
                      <a:pt x="60946" y="0"/>
                    </a:lnTo>
                    <a:lnTo>
                      <a:pt x="4144" y="42747"/>
                    </a:lnTo>
                    <a:lnTo>
                      <a:pt x="0" y="63516"/>
                    </a:lnTo>
                    <a:lnTo>
                      <a:pt x="60946" y="46884"/>
                    </a:lnTo>
                    <a:close/>
                  </a:path>
                </a:pathLst>
              </a:custGeom>
              <a:solidFill>
                <a:srgbClr val="03767C"/>
              </a:solidFill>
              <a:ln w="9503" cap="flat">
                <a:noFill/>
                <a:prstDash val="solid"/>
                <a:miter/>
              </a:ln>
            </p:spPr>
            <p:txBody>
              <a:bodyPr/>
              <a:lstStyle/>
              <a:p>
                <a:endParaRPr lang="nl-NL"/>
              </a:p>
            </p:txBody>
          </p:sp>
          <p:sp>
            <p:nvSpPr>
              <p:cNvPr id="134" name="Vrije vorm 133">
                <a:extLst>
                  <a:ext uri="{FF2B5EF4-FFF2-40B4-BE49-F238E27FC236}">
                    <a16:creationId xmlns:a16="http://schemas.microsoft.com/office/drawing/2014/main" id="{C412963A-4E1A-8EA5-3838-01BFF3C5C18F}"/>
                  </a:ext>
                </a:extLst>
              </p:cNvPr>
              <p:cNvSpPr/>
              <p:nvPr/>
            </p:nvSpPr>
            <p:spPr>
              <a:xfrm>
                <a:off x="4539578" y="3977389"/>
                <a:ext cx="71778" cy="49644"/>
              </a:xfrm>
              <a:custGeom>
                <a:avLst/>
                <a:gdLst>
                  <a:gd name="csX0" fmla="*/ 0 w 71778"/>
                  <a:gd name="csY0" fmla="*/ 49645 h 49644"/>
                  <a:gd name="csX1" fmla="*/ 0 w 71778"/>
                  <a:gd name="csY1" fmla="*/ 2760 h 49644"/>
                  <a:gd name="csX2" fmla="*/ 71779 w 71778"/>
                  <a:gd name="csY2" fmla="*/ 0 h 49644"/>
                  <a:gd name="csX3" fmla="*/ 67746 w 71778"/>
                  <a:gd name="csY3" fmla="*/ 33850 h 49644"/>
                  <a:gd name="csX4" fmla="*/ 0 w 71778"/>
                  <a:gd name="csY4" fmla="*/ 49645 h 49644"/>
                </a:gdLst>
                <a:ahLst/>
                <a:cxnLst>
                  <a:cxn ang="0">
                    <a:pos x="csX0" y="csY0"/>
                  </a:cxn>
                  <a:cxn ang="0">
                    <a:pos x="csX1" y="csY1"/>
                  </a:cxn>
                  <a:cxn ang="0">
                    <a:pos x="csX2" y="csY2"/>
                  </a:cxn>
                  <a:cxn ang="0">
                    <a:pos x="csX3" y="csY3"/>
                  </a:cxn>
                  <a:cxn ang="0">
                    <a:pos x="csX4" y="csY4"/>
                  </a:cxn>
                </a:cxnLst>
                <a:rect l="l" t="t" r="r" b="b"/>
                <a:pathLst>
                  <a:path w="71778" h="49644">
                    <a:moveTo>
                      <a:pt x="0" y="49645"/>
                    </a:moveTo>
                    <a:lnTo>
                      <a:pt x="0" y="2760"/>
                    </a:lnTo>
                    <a:lnTo>
                      <a:pt x="71779" y="0"/>
                    </a:lnTo>
                    <a:cubicBezTo>
                      <a:pt x="71779" y="0"/>
                      <a:pt x="69258" y="32840"/>
                      <a:pt x="67746" y="33850"/>
                    </a:cubicBezTo>
                    <a:cubicBezTo>
                      <a:pt x="66234" y="34861"/>
                      <a:pt x="0" y="49645"/>
                      <a:pt x="0" y="49645"/>
                    </a:cubicBezTo>
                    <a:close/>
                  </a:path>
                </a:pathLst>
              </a:custGeom>
              <a:solidFill>
                <a:srgbClr val="03767C"/>
              </a:solidFill>
              <a:ln w="9503" cap="flat">
                <a:noFill/>
                <a:prstDash val="solid"/>
                <a:miter/>
              </a:ln>
            </p:spPr>
            <p:txBody>
              <a:bodyPr/>
              <a:lstStyle/>
              <a:p>
                <a:endParaRPr lang="nl-NL"/>
              </a:p>
            </p:txBody>
          </p:sp>
          <p:sp>
            <p:nvSpPr>
              <p:cNvPr id="135" name="Vrije vorm 134">
                <a:extLst>
                  <a:ext uri="{FF2B5EF4-FFF2-40B4-BE49-F238E27FC236}">
                    <a16:creationId xmlns:a16="http://schemas.microsoft.com/office/drawing/2014/main" id="{C14F3C36-0FFB-C185-1058-CD1C57F6B2FB}"/>
                  </a:ext>
                </a:extLst>
              </p:cNvPr>
              <p:cNvSpPr/>
              <p:nvPr/>
            </p:nvSpPr>
            <p:spPr>
              <a:xfrm>
                <a:off x="3500757" y="4530833"/>
                <a:ext cx="51552" cy="63239"/>
              </a:xfrm>
              <a:custGeom>
                <a:avLst/>
                <a:gdLst>
                  <a:gd name="csX0" fmla="*/ 76 w 51552"/>
                  <a:gd name="csY0" fmla="*/ 63240 h 63239"/>
                  <a:gd name="csX1" fmla="*/ 0 w 51552"/>
                  <a:gd name="csY1" fmla="*/ 13520 h 63239"/>
                  <a:gd name="csX2" fmla="*/ 44012 w 51552"/>
                  <a:gd name="csY2" fmla="*/ 0 h 63239"/>
                  <a:gd name="csX3" fmla="*/ 51553 w 51552"/>
                  <a:gd name="csY3" fmla="*/ 27844 h 63239"/>
                  <a:gd name="csX4" fmla="*/ 76 w 51552"/>
                  <a:gd name="csY4" fmla="*/ 63240 h 63239"/>
                </a:gdLst>
                <a:ahLst/>
                <a:cxnLst>
                  <a:cxn ang="0">
                    <a:pos x="csX0" y="csY0"/>
                  </a:cxn>
                  <a:cxn ang="0">
                    <a:pos x="csX1" y="csY1"/>
                  </a:cxn>
                  <a:cxn ang="0">
                    <a:pos x="csX2" y="csY2"/>
                  </a:cxn>
                  <a:cxn ang="0">
                    <a:pos x="csX3" y="csY3"/>
                  </a:cxn>
                  <a:cxn ang="0">
                    <a:pos x="csX4" y="csY4"/>
                  </a:cxn>
                </a:cxnLst>
                <a:rect l="l" t="t" r="r" b="b"/>
                <a:pathLst>
                  <a:path w="51552" h="63239">
                    <a:moveTo>
                      <a:pt x="76" y="63240"/>
                    </a:moveTo>
                    <a:lnTo>
                      <a:pt x="0" y="13520"/>
                    </a:lnTo>
                    <a:lnTo>
                      <a:pt x="44012" y="0"/>
                    </a:lnTo>
                    <a:lnTo>
                      <a:pt x="51553" y="27844"/>
                    </a:lnTo>
                    <a:lnTo>
                      <a:pt x="76" y="63240"/>
                    </a:lnTo>
                    <a:close/>
                  </a:path>
                </a:pathLst>
              </a:custGeom>
              <a:solidFill>
                <a:srgbClr val="03767C"/>
              </a:solidFill>
              <a:ln w="9503" cap="flat">
                <a:noFill/>
                <a:prstDash val="solid"/>
                <a:miter/>
              </a:ln>
            </p:spPr>
            <p:txBody>
              <a:bodyPr/>
              <a:lstStyle/>
              <a:p>
                <a:endParaRPr lang="nl-NL"/>
              </a:p>
            </p:txBody>
          </p:sp>
          <p:sp>
            <p:nvSpPr>
              <p:cNvPr id="136" name="Vrije vorm 135">
                <a:extLst>
                  <a:ext uri="{FF2B5EF4-FFF2-40B4-BE49-F238E27FC236}">
                    <a16:creationId xmlns:a16="http://schemas.microsoft.com/office/drawing/2014/main" id="{51B6468C-154F-A1B6-CF9A-5F1B2DB3DFE4}"/>
                  </a:ext>
                </a:extLst>
              </p:cNvPr>
              <p:cNvSpPr/>
              <p:nvPr/>
            </p:nvSpPr>
            <p:spPr>
              <a:xfrm>
                <a:off x="3654478" y="4168792"/>
                <a:ext cx="75669" cy="56297"/>
              </a:xfrm>
              <a:custGeom>
                <a:avLst/>
                <a:gdLst>
                  <a:gd name="csX0" fmla="*/ 0 w 75669"/>
                  <a:gd name="csY0" fmla="*/ 56298 h 56297"/>
                  <a:gd name="csX1" fmla="*/ 0 w 75669"/>
                  <a:gd name="csY1" fmla="*/ 9414 h 56297"/>
                  <a:gd name="csX2" fmla="*/ 48044 w 75669"/>
                  <a:gd name="csY2" fmla="*/ 64 h 56297"/>
                  <a:gd name="csX3" fmla="*/ 75669 w 75669"/>
                  <a:gd name="csY3" fmla="*/ 43208 h 56297"/>
                  <a:gd name="csX4" fmla="*/ 54147 w 75669"/>
                  <a:gd name="csY4" fmla="*/ 56298 h 56297"/>
                  <a:gd name="csX5" fmla="*/ 0 w 75669"/>
                  <a:gd name="csY5" fmla="*/ 56298 h 56297"/>
                </a:gdLst>
                <a:ahLst/>
                <a:cxnLst>
                  <a:cxn ang="0">
                    <a:pos x="csX0" y="csY0"/>
                  </a:cxn>
                  <a:cxn ang="0">
                    <a:pos x="csX1" y="csY1"/>
                  </a:cxn>
                  <a:cxn ang="0">
                    <a:pos x="csX2" y="csY2"/>
                  </a:cxn>
                  <a:cxn ang="0">
                    <a:pos x="csX3" y="csY3"/>
                  </a:cxn>
                  <a:cxn ang="0">
                    <a:pos x="csX4" y="csY4"/>
                  </a:cxn>
                  <a:cxn ang="0">
                    <a:pos x="csX5" y="csY5"/>
                  </a:cxn>
                </a:cxnLst>
                <a:rect l="l" t="t" r="r" b="b"/>
                <a:pathLst>
                  <a:path w="75669" h="56297">
                    <a:moveTo>
                      <a:pt x="0" y="56298"/>
                    </a:moveTo>
                    <a:lnTo>
                      <a:pt x="0" y="9414"/>
                    </a:lnTo>
                    <a:cubicBezTo>
                      <a:pt x="0" y="9414"/>
                      <a:pt x="47401" y="-902"/>
                      <a:pt x="48044" y="64"/>
                    </a:cubicBezTo>
                    <a:cubicBezTo>
                      <a:pt x="48686" y="1030"/>
                      <a:pt x="75669" y="43208"/>
                      <a:pt x="75669" y="43208"/>
                    </a:cubicBezTo>
                    <a:lnTo>
                      <a:pt x="54147" y="56298"/>
                    </a:lnTo>
                    <a:lnTo>
                      <a:pt x="0" y="56298"/>
                    </a:lnTo>
                    <a:close/>
                  </a:path>
                </a:pathLst>
              </a:custGeom>
              <a:solidFill>
                <a:srgbClr val="03767C"/>
              </a:solidFill>
              <a:ln w="9503" cap="flat">
                <a:noFill/>
                <a:prstDash val="solid"/>
                <a:miter/>
              </a:ln>
            </p:spPr>
            <p:txBody>
              <a:bodyPr/>
              <a:lstStyle/>
              <a:p>
                <a:endParaRPr lang="nl-NL"/>
              </a:p>
            </p:txBody>
          </p:sp>
          <p:sp>
            <p:nvSpPr>
              <p:cNvPr id="137" name="Vrije vorm 136">
                <a:extLst>
                  <a:ext uri="{FF2B5EF4-FFF2-40B4-BE49-F238E27FC236}">
                    <a16:creationId xmlns:a16="http://schemas.microsoft.com/office/drawing/2014/main" id="{94FA9056-2E36-330C-406D-B1BE97EBCCE0}"/>
                  </a:ext>
                </a:extLst>
              </p:cNvPr>
              <p:cNvSpPr/>
              <p:nvPr/>
            </p:nvSpPr>
            <p:spPr>
              <a:xfrm>
                <a:off x="4237403" y="3907253"/>
                <a:ext cx="40115" cy="47063"/>
              </a:xfrm>
              <a:custGeom>
                <a:avLst/>
                <a:gdLst>
                  <a:gd name="csX0" fmla="*/ 40115 w 40115"/>
                  <a:gd name="csY0" fmla="*/ 47064 h 47063"/>
                  <a:gd name="csX1" fmla="*/ 40115 w 40115"/>
                  <a:gd name="csY1" fmla="*/ 0 h 47063"/>
                  <a:gd name="csX2" fmla="*/ 0 w 40115"/>
                  <a:gd name="csY2" fmla="*/ 5414 h 47063"/>
                  <a:gd name="csX3" fmla="*/ 0 w 40115"/>
                  <a:gd name="csY3" fmla="*/ 36241 h 47063"/>
                  <a:gd name="csX4" fmla="*/ 40115 w 40115"/>
                  <a:gd name="csY4" fmla="*/ 47064 h 47063"/>
                </a:gdLst>
                <a:ahLst/>
                <a:cxnLst>
                  <a:cxn ang="0">
                    <a:pos x="csX0" y="csY0"/>
                  </a:cxn>
                  <a:cxn ang="0">
                    <a:pos x="csX1" y="csY1"/>
                  </a:cxn>
                  <a:cxn ang="0">
                    <a:pos x="csX2" y="csY2"/>
                  </a:cxn>
                  <a:cxn ang="0">
                    <a:pos x="csX3" y="csY3"/>
                  </a:cxn>
                  <a:cxn ang="0">
                    <a:pos x="csX4" y="csY4"/>
                  </a:cxn>
                </a:cxnLst>
                <a:rect l="l" t="t" r="r" b="b"/>
                <a:pathLst>
                  <a:path w="40115" h="47063">
                    <a:moveTo>
                      <a:pt x="40115" y="47064"/>
                    </a:moveTo>
                    <a:lnTo>
                      <a:pt x="40115" y="0"/>
                    </a:lnTo>
                    <a:lnTo>
                      <a:pt x="0" y="5414"/>
                    </a:lnTo>
                    <a:lnTo>
                      <a:pt x="0" y="36241"/>
                    </a:lnTo>
                    <a:lnTo>
                      <a:pt x="40115" y="47064"/>
                    </a:lnTo>
                    <a:close/>
                  </a:path>
                </a:pathLst>
              </a:custGeom>
              <a:solidFill>
                <a:srgbClr val="03767C"/>
              </a:solidFill>
              <a:ln w="9503" cap="flat">
                <a:noFill/>
                <a:prstDash val="solid"/>
                <a:miter/>
              </a:ln>
            </p:spPr>
            <p:txBody>
              <a:bodyPr/>
              <a:lstStyle/>
              <a:p>
                <a:endParaRPr lang="nl-NL"/>
              </a:p>
            </p:txBody>
          </p:sp>
          <p:sp>
            <p:nvSpPr>
              <p:cNvPr id="138" name="Vrije vorm 137">
                <a:extLst>
                  <a:ext uri="{FF2B5EF4-FFF2-40B4-BE49-F238E27FC236}">
                    <a16:creationId xmlns:a16="http://schemas.microsoft.com/office/drawing/2014/main" id="{7A07AF34-8CCA-C84F-E253-3E24C155A69A}"/>
                  </a:ext>
                </a:extLst>
              </p:cNvPr>
              <p:cNvSpPr/>
              <p:nvPr/>
            </p:nvSpPr>
            <p:spPr>
              <a:xfrm>
                <a:off x="3990860" y="2601747"/>
                <a:ext cx="92226" cy="56518"/>
              </a:xfrm>
              <a:custGeom>
                <a:avLst/>
                <a:gdLst>
                  <a:gd name="csX0" fmla="*/ 0 w 92226"/>
                  <a:gd name="csY0" fmla="*/ 56518 h 56518"/>
                  <a:gd name="csX1" fmla="*/ 0 w 92226"/>
                  <a:gd name="csY1" fmla="*/ 9654 h 56518"/>
                  <a:gd name="csX2" fmla="*/ 80930 w 92226"/>
                  <a:gd name="csY2" fmla="*/ 0 h 56518"/>
                  <a:gd name="csX3" fmla="*/ 92139 w 92226"/>
                  <a:gd name="csY3" fmla="*/ 22470 h 56518"/>
                  <a:gd name="csX4" fmla="*/ 74702 w 92226"/>
                  <a:gd name="csY4" fmla="*/ 50870 h 56518"/>
                  <a:gd name="csX5" fmla="*/ 0 w 92226"/>
                  <a:gd name="csY5" fmla="*/ 56518 h 56518"/>
                </a:gdLst>
                <a:ahLst/>
                <a:cxnLst>
                  <a:cxn ang="0">
                    <a:pos x="csX0" y="csY0"/>
                  </a:cxn>
                  <a:cxn ang="0">
                    <a:pos x="csX1" y="csY1"/>
                  </a:cxn>
                  <a:cxn ang="0">
                    <a:pos x="csX2" y="csY2"/>
                  </a:cxn>
                  <a:cxn ang="0">
                    <a:pos x="csX3" y="csY3"/>
                  </a:cxn>
                  <a:cxn ang="0">
                    <a:pos x="csX4" y="csY4"/>
                  </a:cxn>
                  <a:cxn ang="0">
                    <a:pos x="csX5" y="csY5"/>
                  </a:cxn>
                </a:cxnLst>
                <a:rect l="l" t="t" r="r" b="b"/>
                <a:pathLst>
                  <a:path w="92226" h="56518">
                    <a:moveTo>
                      <a:pt x="0" y="56518"/>
                    </a:moveTo>
                    <a:lnTo>
                      <a:pt x="0" y="9654"/>
                    </a:lnTo>
                    <a:lnTo>
                      <a:pt x="80930" y="0"/>
                    </a:lnTo>
                    <a:cubicBezTo>
                      <a:pt x="80930" y="0"/>
                      <a:pt x="93384" y="19349"/>
                      <a:pt x="92139" y="22470"/>
                    </a:cubicBezTo>
                    <a:cubicBezTo>
                      <a:pt x="90893" y="25591"/>
                      <a:pt x="77816" y="49933"/>
                      <a:pt x="74702" y="50870"/>
                    </a:cubicBezTo>
                    <a:cubicBezTo>
                      <a:pt x="71589" y="51806"/>
                      <a:pt x="0" y="56518"/>
                      <a:pt x="0" y="56518"/>
                    </a:cubicBezTo>
                    <a:close/>
                  </a:path>
                </a:pathLst>
              </a:custGeom>
              <a:solidFill>
                <a:srgbClr val="03767C"/>
              </a:solidFill>
              <a:ln w="9503" cap="flat">
                <a:noFill/>
                <a:prstDash val="solid"/>
                <a:miter/>
              </a:ln>
            </p:spPr>
            <p:txBody>
              <a:bodyPr/>
              <a:lstStyle/>
              <a:p>
                <a:endParaRPr lang="nl-NL"/>
              </a:p>
            </p:txBody>
          </p:sp>
          <p:sp>
            <p:nvSpPr>
              <p:cNvPr id="139" name="Vrije vorm 138">
                <a:extLst>
                  <a:ext uri="{FF2B5EF4-FFF2-40B4-BE49-F238E27FC236}">
                    <a16:creationId xmlns:a16="http://schemas.microsoft.com/office/drawing/2014/main" id="{ECE6342C-CC4B-A734-D5F7-4155418E1A1D}"/>
                  </a:ext>
                </a:extLst>
              </p:cNvPr>
              <p:cNvSpPr/>
              <p:nvPr/>
            </p:nvSpPr>
            <p:spPr>
              <a:xfrm>
                <a:off x="4610313" y="3396759"/>
                <a:ext cx="41152" cy="59677"/>
              </a:xfrm>
              <a:custGeom>
                <a:avLst/>
                <a:gdLst>
                  <a:gd name="csX0" fmla="*/ 41153 w 41152"/>
                  <a:gd name="csY0" fmla="*/ 48890 h 59677"/>
                  <a:gd name="csX1" fmla="*/ 41041 w 41152"/>
                  <a:gd name="csY1" fmla="*/ 0 h 59677"/>
                  <a:gd name="csX2" fmla="*/ 14715 w 41152"/>
                  <a:gd name="csY2" fmla="*/ 13991 h 59677"/>
                  <a:gd name="csX3" fmla="*/ 0 w 41152"/>
                  <a:gd name="csY3" fmla="*/ 46367 h 59677"/>
                  <a:gd name="csX4" fmla="*/ 20520 w 41152"/>
                  <a:gd name="csY4" fmla="*/ 59677 h 59677"/>
                  <a:gd name="csX5" fmla="*/ 41153 w 41152"/>
                  <a:gd name="csY5" fmla="*/ 48890 h 59677"/>
                </a:gdLst>
                <a:ahLst/>
                <a:cxnLst>
                  <a:cxn ang="0">
                    <a:pos x="csX0" y="csY0"/>
                  </a:cxn>
                  <a:cxn ang="0">
                    <a:pos x="csX1" y="csY1"/>
                  </a:cxn>
                  <a:cxn ang="0">
                    <a:pos x="csX2" y="csY2"/>
                  </a:cxn>
                  <a:cxn ang="0">
                    <a:pos x="csX3" y="csY3"/>
                  </a:cxn>
                  <a:cxn ang="0">
                    <a:pos x="csX4" y="csY4"/>
                  </a:cxn>
                  <a:cxn ang="0">
                    <a:pos x="csX5" y="csY5"/>
                  </a:cxn>
                </a:cxnLst>
                <a:rect l="l" t="t" r="r" b="b"/>
                <a:pathLst>
                  <a:path w="41152" h="59677">
                    <a:moveTo>
                      <a:pt x="41153" y="48890"/>
                    </a:moveTo>
                    <a:lnTo>
                      <a:pt x="41041" y="0"/>
                    </a:lnTo>
                    <a:cubicBezTo>
                      <a:pt x="41041" y="0"/>
                      <a:pt x="14715" y="12912"/>
                      <a:pt x="14715" y="13991"/>
                    </a:cubicBezTo>
                    <a:cubicBezTo>
                      <a:pt x="14715" y="15070"/>
                      <a:pt x="0" y="46367"/>
                      <a:pt x="0" y="46367"/>
                    </a:cubicBezTo>
                    <a:lnTo>
                      <a:pt x="20520" y="59677"/>
                    </a:lnTo>
                    <a:lnTo>
                      <a:pt x="41153" y="48890"/>
                    </a:lnTo>
                    <a:close/>
                  </a:path>
                </a:pathLst>
              </a:custGeom>
              <a:solidFill>
                <a:srgbClr val="03767C"/>
              </a:solidFill>
              <a:ln w="9503" cap="flat">
                <a:noFill/>
                <a:prstDash val="solid"/>
                <a:miter/>
              </a:ln>
            </p:spPr>
            <p:txBody>
              <a:bodyPr/>
              <a:lstStyle/>
              <a:p>
                <a:endParaRPr lang="nl-NL"/>
              </a:p>
            </p:txBody>
          </p:sp>
          <p:sp>
            <p:nvSpPr>
              <p:cNvPr id="140" name="Vrije vorm 139">
                <a:extLst>
                  <a:ext uri="{FF2B5EF4-FFF2-40B4-BE49-F238E27FC236}">
                    <a16:creationId xmlns:a16="http://schemas.microsoft.com/office/drawing/2014/main" id="{C9EE7CD9-F23C-F36A-81E3-CCE4D56012F0}"/>
                  </a:ext>
                </a:extLst>
              </p:cNvPr>
              <p:cNvSpPr/>
              <p:nvPr/>
            </p:nvSpPr>
            <p:spPr>
              <a:xfrm>
                <a:off x="4391282" y="3397933"/>
                <a:ext cx="48039" cy="54717"/>
              </a:xfrm>
              <a:custGeom>
                <a:avLst/>
                <a:gdLst>
                  <a:gd name="csX0" fmla="*/ 0 w 48039"/>
                  <a:gd name="csY0" fmla="*/ 54717 h 54717"/>
                  <a:gd name="csX1" fmla="*/ 0 w 48039"/>
                  <a:gd name="csY1" fmla="*/ 2942 h 54717"/>
                  <a:gd name="csX2" fmla="*/ 48040 w 48039"/>
                  <a:gd name="csY2" fmla="*/ 0 h 54717"/>
                  <a:gd name="csX3" fmla="*/ 48040 w 48039"/>
                  <a:gd name="csY3" fmla="*/ 46488 h 54717"/>
                  <a:gd name="csX4" fmla="*/ 0 w 48039"/>
                  <a:gd name="csY4" fmla="*/ 54717 h 54717"/>
                </a:gdLst>
                <a:ahLst/>
                <a:cxnLst>
                  <a:cxn ang="0">
                    <a:pos x="csX0" y="csY0"/>
                  </a:cxn>
                  <a:cxn ang="0">
                    <a:pos x="csX1" y="csY1"/>
                  </a:cxn>
                  <a:cxn ang="0">
                    <a:pos x="csX2" y="csY2"/>
                  </a:cxn>
                  <a:cxn ang="0">
                    <a:pos x="csX3" y="csY3"/>
                  </a:cxn>
                  <a:cxn ang="0">
                    <a:pos x="csX4" y="csY4"/>
                  </a:cxn>
                </a:cxnLst>
                <a:rect l="l" t="t" r="r" b="b"/>
                <a:pathLst>
                  <a:path w="48039" h="54717">
                    <a:moveTo>
                      <a:pt x="0" y="54717"/>
                    </a:moveTo>
                    <a:lnTo>
                      <a:pt x="0" y="2942"/>
                    </a:lnTo>
                    <a:lnTo>
                      <a:pt x="48040" y="0"/>
                    </a:lnTo>
                    <a:lnTo>
                      <a:pt x="48040" y="46488"/>
                    </a:lnTo>
                    <a:lnTo>
                      <a:pt x="0" y="54717"/>
                    </a:lnTo>
                    <a:close/>
                  </a:path>
                </a:pathLst>
              </a:custGeom>
              <a:solidFill>
                <a:srgbClr val="03767C"/>
              </a:solidFill>
              <a:ln w="9503" cap="flat">
                <a:noFill/>
                <a:prstDash val="solid"/>
                <a:miter/>
              </a:ln>
            </p:spPr>
            <p:txBody>
              <a:bodyPr/>
              <a:lstStyle/>
              <a:p>
                <a:endParaRPr lang="nl-NL"/>
              </a:p>
            </p:txBody>
          </p:sp>
          <p:sp>
            <p:nvSpPr>
              <p:cNvPr id="141" name="Vrije vorm 140">
                <a:extLst>
                  <a:ext uri="{FF2B5EF4-FFF2-40B4-BE49-F238E27FC236}">
                    <a16:creationId xmlns:a16="http://schemas.microsoft.com/office/drawing/2014/main" id="{6DAC92B1-3463-2776-1CC7-4F45651B2D30}"/>
                  </a:ext>
                </a:extLst>
              </p:cNvPr>
              <p:cNvSpPr/>
              <p:nvPr/>
            </p:nvSpPr>
            <p:spPr>
              <a:xfrm>
                <a:off x="4798490" y="3051472"/>
                <a:ext cx="62081" cy="81108"/>
              </a:xfrm>
              <a:custGeom>
                <a:avLst/>
                <a:gdLst>
                  <a:gd name="csX0" fmla="*/ 62082 w 62081"/>
                  <a:gd name="csY0" fmla="*/ 81108 h 81108"/>
                  <a:gd name="csX1" fmla="*/ 62082 w 62081"/>
                  <a:gd name="csY1" fmla="*/ 34224 h 81108"/>
                  <a:gd name="csX2" fmla="*/ 18164 w 62081"/>
                  <a:gd name="csY2" fmla="*/ 0 h 81108"/>
                  <a:gd name="csX3" fmla="*/ 0 w 62081"/>
                  <a:gd name="csY3" fmla="*/ 48001 h 81108"/>
                  <a:gd name="csX4" fmla="*/ 7669 w 62081"/>
                  <a:gd name="csY4" fmla="*/ 65450 h 81108"/>
                  <a:gd name="csX5" fmla="*/ 62082 w 62081"/>
                  <a:gd name="csY5" fmla="*/ 81108 h 81108"/>
                </a:gdLst>
                <a:ahLst/>
                <a:cxnLst>
                  <a:cxn ang="0">
                    <a:pos x="csX0" y="csY0"/>
                  </a:cxn>
                  <a:cxn ang="0">
                    <a:pos x="csX1" y="csY1"/>
                  </a:cxn>
                  <a:cxn ang="0">
                    <a:pos x="csX2" y="csY2"/>
                  </a:cxn>
                  <a:cxn ang="0">
                    <a:pos x="csX3" y="csY3"/>
                  </a:cxn>
                  <a:cxn ang="0">
                    <a:pos x="csX4" y="csY4"/>
                  </a:cxn>
                  <a:cxn ang="0">
                    <a:pos x="csX5" y="csY5"/>
                  </a:cxn>
                </a:cxnLst>
                <a:rect l="l" t="t" r="r" b="b"/>
                <a:pathLst>
                  <a:path w="62081" h="81108">
                    <a:moveTo>
                      <a:pt x="62082" y="81108"/>
                    </a:moveTo>
                    <a:lnTo>
                      <a:pt x="62082" y="34224"/>
                    </a:lnTo>
                    <a:lnTo>
                      <a:pt x="18164" y="0"/>
                    </a:lnTo>
                    <a:lnTo>
                      <a:pt x="0" y="48001"/>
                    </a:lnTo>
                    <a:lnTo>
                      <a:pt x="7669" y="65450"/>
                    </a:lnTo>
                    <a:lnTo>
                      <a:pt x="62082" y="81108"/>
                    </a:lnTo>
                    <a:close/>
                  </a:path>
                </a:pathLst>
              </a:custGeom>
              <a:solidFill>
                <a:srgbClr val="03767C"/>
              </a:solidFill>
              <a:ln w="9503" cap="flat">
                <a:noFill/>
                <a:prstDash val="solid"/>
                <a:miter/>
              </a:ln>
            </p:spPr>
            <p:txBody>
              <a:bodyPr/>
              <a:lstStyle/>
              <a:p>
                <a:endParaRPr lang="nl-NL"/>
              </a:p>
            </p:txBody>
          </p:sp>
          <p:sp>
            <p:nvSpPr>
              <p:cNvPr id="142" name="Vrije vorm 141">
                <a:extLst>
                  <a:ext uri="{FF2B5EF4-FFF2-40B4-BE49-F238E27FC236}">
                    <a16:creationId xmlns:a16="http://schemas.microsoft.com/office/drawing/2014/main" id="{056AF623-AE5F-22CC-6D09-25188E8F5C25}"/>
                  </a:ext>
                </a:extLst>
              </p:cNvPr>
              <p:cNvSpPr/>
              <p:nvPr/>
            </p:nvSpPr>
            <p:spPr>
              <a:xfrm>
                <a:off x="3639611" y="2910514"/>
                <a:ext cx="78811" cy="59593"/>
              </a:xfrm>
              <a:custGeom>
                <a:avLst/>
                <a:gdLst>
                  <a:gd name="csX0" fmla="*/ 0 w 78811"/>
                  <a:gd name="csY0" fmla="*/ 59594 h 59593"/>
                  <a:gd name="csX1" fmla="*/ 0 w 78811"/>
                  <a:gd name="csY1" fmla="*/ 12709 h 59593"/>
                  <a:gd name="csX2" fmla="*/ 57924 w 78811"/>
                  <a:gd name="csY2" fmla="*/ 0 h 59593"/>
                  <a:gd name="csX3" fmla="*/ 78812 w 78811"/>
                  <a:gd name="csY3" fmla="*/ 50688 h 59593"/>
                  <a:gd name="csX4" fmla="*/ 0 w 78811"/>
                  <a:gd name="csY4" fmla="*/ 59594 h 59593"/>
                </a:gdLst>
                <a:ahLst/>
                <a:cxnLst>
                  <a:cxn ang="0">
                    <a:pos x="csX0" y="csY0"/>
                  </a:cxn>
                  <a:cxn ang="0">
                    <a:pos x="csX1" y="csY1"/>
                  </a:cxn>
                  <a:cxn ang="0">
                    <a:pos x="csX2" y="csY2"/>
                  </a:cxn>
                  <a:cxn ang="0">
                    <a:pos x="csX3" y="csY3"/>
                  </a:cxn>
                  <a:cxn ang="0">
                    <a:pos x="csX4" y="csY4"/>
                  </a:cxn>
                </a:cxnLst>
                <a:rect l="l" t="t" r="r" b="b"/>
                <a:pathLst>
                  <a:path w="78811" h="59593">
                    <a:moveTo>
                      <a:pt x="0" y="59594"/>
                    </a:moveTo>
                    <a:lnTo>
                      <a:pt x="0" y="12709"/>
                    </a:lnTo>
                    <a:lnTo>
                      <a:pt x="57924" y="0"/>
                    </a:lnTo>
                    <a:lnTo>
                      <a:pt x="78812" y="50688"/>
                    </a:lnTo>
                    <a:lnTo>
                      <a:pt x="0" y="59594"/>
                    </a:lnTo>
                    <a:close/>
                  </a:path>
                </a:pathLst>
              </a:custGeom>
              <a:solidFill>
                <a:srgbClr val="03767C"/>
              </a:solidFill>
              <a:ln w="9503" cap="flat">
                <a:noFill/>
                <a:prstDash val="solid"/>
                <a:miter/>
              </a:ln>
            </p:spPr>
            <p:txBody>
              <a:bodyPr/>
              <a:lstStyle/>
              <a:p>
                <a:endParaRPr lang="nl-NL"/>
              </a:p>
            </p:txBody>
          </p:sp>
          <p:sp>
            <p:nvSpPr>
              <p:cNvPr id="143" name="Vrije vorm 142">
                <a:extLst>
                  <a:ext uri="{FF2B5EF4-FFF2-40B4-BE49-F238E27FC236}">
                    <a16:creationId xmlns:a16="http://schemas.microsoft.com/office/drawing/2014/main" id="{5213A0AE-5F55-1A97-29C5-87835F857D7E}"/>
                  </a:ext>
                </a:extLst>
              </p:cNvPr>
              <p:cNvSpPr/>
              <p:nvPr/>
            </p:nvSpPr>
            <p:spPr>
              <a:xfrm>
                <a:off x="4445484" y="4068453"/>
                <a:ext cx="33349" cy="53367"/>
              </a:xfrm>
              <a:custGeom>
                <a:avLst/>
                <a:gdLst>
                  <a:gd name="csX0" fmla="*/ 33243 w 33349"/>
                  <a:gd name="csY0" fmla="*/ 53367 h 53367"/>
                  <a:gd name="csX1" fmla="*/ 33350 w 33349"/>
                  <a:gd name="csY1" fmla="*/ 0 h 53367"/>
                  <a:gd name="csX2" fmla="*/ 0 w 33349"/>
                  <a:gd name="csY2" fmla="*/ 36251 h 53367"/>
                  <a:gd name="csX3" fmla="*/ 33243 w 33349"/>
                  <a:gd name="csY3" fmla="*/ 53367 h 53367"/>
                </a:gdLst>
                <a:ahLst/>
                <a:cxnLst>
                  <a:cxn ang="0">
                    <a:pos x="csX0" y="csY0"/>
                  </a:cxn>
                  <a:cxn ang="0">
                    <a:pos x="csX1" y="csY1"/>
                  </a:cxn>
                  <a:cxn ang="0">
                    <a:pos x="csX2" y="csY2"/>
                  </a:cxn>
                  <a:cxn ang="0">
                    <a:pos x="csX3" y="csY3"/>
                  </a:cxn>
                </a:cxnLst>
                <a:rect l="l" t="t" r="r" b="b"/>
                <a:pathLst>
                  <a:path w="33349" h="53367">
                    <a:moveTo>
                      <a:pt x="33243" y="53367"/>
                    </a:moveTo>
                    <a:lnTo>
                      <a:pt x="33350" y="0"/>
                    </a:lnTo>
                    <a:lnTo>
                      <a:pt x="0" y="36251"/>
                    </a:lnTo>
                    <a:lnTo>
                      <a:pt x="33243" y="53367"/>
                    </a:lnTo>
                    <a:close/>
                  </a:path>
                </a:pathLst>
              </a:custGeom>
              <a:solidFill>
                <a:srgbClr val="03767C"/>
              </a:solidFill>
              <a:ln w="9503" cap="flat">
                <a:noFill/>
                <a:prstDash val="solid"/>
                <a:miter/>
              </a:ln>
            </p:spPr>
            <p:txBody>
              <a:bodyPr/>
              <a:lstStyle/>
              <a:p>
                <a:endParaRPr lang="nl-NL"/>
              </a:p>
            </p:txBody>
          </p:sp>
          <p:sp>
            <p:nvSpPr>
              <p:cNvPr id="144" name="Vrije vorm 143">
                <a:extLst>
                  <a:ext uri="{FF2B5EF4-FFF2-40B4-BE49-F238E27FC236}">
                    <a16:creationId xmlns:a16="http://schemas.microsoft.com/office/drawing/2014/main" id="{146CB9D3-FB86-2EFF-962D-6408744AE75D}"/>
                  </a:ext>
                </a:extLst>
              </p:cNvPr>
              <p:cNvSpPr/>
              <p:nvPr/>
            </p:nvSpPr>
            <p:spPr>
              <a:xfrm>
                <a:off x="4218404" y="4065120"/>
                <a:ext cx="45851" cy="52780"/>
              </a:xfrm>
              <a:custGeom>
                <a:avLst/>
                <a:gdLst>
                  <a:gd name="csX0" fmla="*/ 0 w 45851"/>
                  <a:gd name="csY0" fmla="*/ 52781 h 52780"/>
                  <a:gd name="csX1" fmla="*/ 0 w 45851"/>
                  <a:gd name="csY1" fmla="*/ 4841 h 52780"/>
                  <a:gd name="csX2" fmla="*/ 38391 w 45851"/>
                  <a:gd name="csY2" fmla="*/ 0 h 52780"/>
                  <a:gd name="csX3" fmla="*/ 45851 w 45851"/>
                  <a:gd name="csY3" fmla="*/ 41783 h 52780"/>
                  <a:gd name="csX4" fmla="*/ 0 w 45851"/>
                  <a:gd name="csY4" fmla="*/ 52781 h 52780"/>
                </a:gdLst>
                <a:ahLst/>
                <a:cxnLst>
                  <a:cxn ang="0">
                    <a:pos x="csX0" y="csY0"/>
                  </a:cxn>
                  <a:cxn ang="0">
                    <a:pos x="csX1" y="csY1"/>
                  </a:cxn>
                  <a:cxn ang="0">
                    <a:pos x="csX2" y="csY2"/>
                  </a:cxn>
                  <a:cxn ang="0">
                    <a:pos x="csX3" y="csY3"/>
                  </a:cxn>
                  <a:cxn ang="0">
                    <a:pos x="csX4" y="csY4"/>
                  </a:cxn>
                </a:cxnLst>
                <a:rect l="l" t="t" r="r" b="b"/>
                <a:pathLst>
                  <a:path w="45851" h="52780">
                    <a:moveTo>
                      <a:pt x="0" y="52781"/>
                    </a:moveTo>
                    <a:lnTo>
                      <a:pt x="0" y="4841"/>
                    </a:lnTo>
                    <a:lnTo>
                      <a:pt x="38391" y="0"/>
                    </a:lnTo>
                    <a:lnTo>
                      <a:pt x="45851" y="41783"/>
                    </a:lnTo>
                    <a:lnTo>
                      <a:pt x="0" y="52781"/>
                    </a:lnTo>
                    <a:close/>
                  </a:path>
                </a:pathLst>
              </a:custGeom>
              <a:solidFill>
                <a:srgbClr val="03767C"/>
              </a:solidFill>
              <a:ln w="9503" cap="flat">
                <a:noFill/>
                <a:prstDash val="solid"/>
                <a:miter/>
              </a:ln>
            </p:spPr>
            <p:txBody>
              <a:bodyPr/>
              <a:lstStyle/>
              <a:p>
                <a:endParaRPr lang="nl-NL"/>
              </a:p>
            </p:txBody>
          </p:sp>
          <p:sp>
            <p:nvSpPr>
              <p:cNvPr id="145" name="Vrije vorm 144">
                <a:extLst>
                  <a:ext uri="{FF2B5EF4-FFF2-40B4-BE49-F238E27FC236}">
                    <a16:creationId xmlns:a16="http://schemas.microsoft.com/office/drawing/2014/main" id="{AD8D80C3-1CB1-CED3-1034-A19BBD3F3AB6}"/>
                  </a:ext>
                </a:extLst>
              </p:cNvPr>
              <p:cNvSpPr/>
              <p:nvPr/>
            </p:nvSpPr>
            <p:spPr>
              <a:xfrm>
                <a:off x="4052751" y="3753532"/>
                <a:ext cx="27610" cy="58986"/>
              </a:xfrm>
              <a:custGeom>
                <a:avLst/>
                <a:gdLst>
                  <a:gd name="csX0" fmla="*/ 0 w 27610"/>
                  <a:gd name="csY0" fmla="*/ 58987 h 58986"/>
                  <a:gd name="csX1" fmla="*/ 0 w 27610"/>
                  <a:gd name="csY1" fmla="*/ 12102 h 58986"/>
                  <a:gd name="csX2" fmla="*/ 27611 w 27610"/>
                  <a:gd name="csY2" fmla="*/ 0 h 58986"/>
                  <a:gd name="csX3" fmla="*/ 26663 w 27610"/>
                  <a:gd name="csY3" fmla="*/ 37074 h 58986"/>
                  <a:gd name="csX4" fmla="*/ 0 w 27610"/>
                  <a:gd name="csY4" fmla="*/ 58987 h 58986"/>
                </a:gdLst>
                <a:ahLst/>
                <a:cxnLst>
                  <a:cxn ang="0">
                    <a:pos x="csX0" y="csY0"/>
                  </a:cxn>
                  <a:cxn ang="0">
                    <a:pos x="csX1" y="csY1"/>
                  </a:cxn>
                  <a:cxn ang="0">
                    <a:pos x="csX2" y="csY2"/>
                  </a:cxn>
                  <a:cxn ang="0">
                    <a:pos x="csX3" y="csY3"/>
                  </a:cxn>
                  <a:cxn ang="0">
                    <a:pos x="csX4" y="csY4"/>
                  </a:cxn>
                </a:cxnLst>
                <a:rect l="l" t="t" r="r" b="b"/>
                <a:pathLst>
                  <a:path w="27610" h="58986">
                    <a:moveTo>
                      <a:pt x="0" y="58987"/>
                    </a:moveTo>
                    <a:lnTo>
                      <a:pt x="0" y="12102"/>
                    </a:lnTo>
                    <a:lnTo>
                      <a:pt x="27611" y="0"/>
                    </a:lnTo>
                    <a:lnTo>
                      <a:pt x="26663" y="37074"/>
                    </a:lnTo>
                    <a:lnTo>
                      <a:pt x="0" y="58987"/>
                    </a:lnTo>
                    <a:close/>
                  </a:path>
                </a:pathLst>
              </a:custGeom>
              <a:solidFill>
                <a:srgbClr val="03767C"/>
              </a:solidFill>
              <a:ln w="9503" cap="flat">
                <a:noFill/>
                <a:prstDash val="solid"/>
                <a:miter/>
              </a:ln>
            </p:spPr>
            <p:txBody>
              <a:bodyPr/>
              <a:lstStyle/>
              <a:p>
                <a:endParaRPr lang="nl-NL"/>
              </a:p>
            </p:txBody>
          </p:sp>
          <p:sp>
            <p:nvSpPr>
              <p:cNvPr id="146" name="Vrije vorm 145">
                <a:extLst>
                  <a:ext uri="{FF2B5EF4-FFF2-40B4-BE49-F238E27FC236}">
                    <a16:creationId xmlns:a16="http://schemas.microsoft.com/office/drawing/2014/main" id="{F00E7DFE-6CEB-F549-0328-C8D044A12883}"/>
                  </a:ext>
                </a:extLst>
              </p:cNvPr>
              <p:cNvSpPr/>
              <p:nvPr/>
            </p:nvSpPr>
            <p:spPr>
              <a:xfrm>
                <a:off x="4592372" y="3234724"/>
                <a:ext cx="52769" cy="54828"/>
              </a:xfrm>
              <a:custGeom>
                <a:avLst/>
                <a:gdLst>
                  <a:gd name="csX0" fmla="*/ 128 w 52769"/>
                  <a:gd name="csY0" fmla="*/ 52366 h 54828"/>
                  <a:gd name="csX1" fmla="*/ 0 w 52769"/>
                  <a:gd name="csY1" fmla="*/ 4263 h 54828"/>
                  <a:gd name="csX2" fmla="*/ 21164 w 52769"/>
                  <a:gd name="csY2" fmla="*/ 0 h 54828"/>
                  <a:gd name="csX3" fmla="*/ 52770 w 52769"/>
                  <a:gd name="csY3" fmla="*/ 24064 h 54828"/>
                  <a:gd name="csX4" fmla="*/ 35447 w 52769"/>
                  <a:gd name="csY4" fmla="*/ 54829 h 54828"/>
                  <a:gd name="csX5" fmla="*/ 128 w 52769"/>
                  <a:gd name="csY5" fmla="*/ 52366 h 54828"/>
                </a:gdLst>
                <a:ahLst/>
                <a:cxnLst>
                  <a:cxn ang="0">
                    <a:pos x="csX0" y="csY0"/>
                  </a:cxn>
                  <a:cxn ang="0">
                    <a:pos x="csX1" y="csY1"/>
                  </a:cxn>
                  <a:cxn ang="0">
                    <a:pos x="csX2" y="csY2"/>
                  </a:cxn>
                  <a:cxn ang="0">
                    <a:pos x="csX3" y="csY3"/>
                  </a:cxn>
                  <a:cxn ang="0">
                    <a:pos x="csX4" y="csY4"/>
                  </a:cxn>
                  <a:cxn ang="0">
                    <a:pos x="csX5" y="csY5"/>
                  </a:cxn>
                </a:cxnLst>
                <a:rect l="l" t="t" r="r" b="b"/>
                <a:pathLst>
                  <a:path w="52769" h="54828">
                    <a:moveTo>
                      <a:pt x="128" y="52366"/>
                    </a:moveTo>
                    <a:lnTo>
                      <a:pt x="0" y="4263"/>
                    </a:lnTo>
                    <a:lnTo>
                      <a:pt x="21164" y="0"/>
                    </a:lnTo>
                    <a:cubicBezTo>
                      <a:pt x="21164" y="0"/>
                      <a:pt x="52770" y="22845"/>
                      <a:pt x="52770" y="24064"/>
                    </a:cubicBezTo>
                    <a:cubicBezTo>
                      <a:pt x="52770" y="25282"/>
                      <a:pt x="35447" y="54829"/>
                      <a:pt x="35447" y="54829"/>
                    </a:cubicBezTo>
                    <a:lnTo>
                      <a:pt x="128" y="52366"/>
                    </a:lnTo>
                    <a:close/>
                  </a:path>
                </a:pathLst>
              </a:custGeom>
              <a:solidFill>
                <a:srgbClr val="03767C"/>
              </a:solidFill>
              <a:ln w="9503" cap="flat">
                <a:noFill/>
                <a:prstDash val="solid"/>
                <a:miter/>
              </a:ln>
            </p:spPr>
            <p:txBody>
              <a:bodyPr/>
              <a:lstStyle/>
              <a:p>
                <a:endParaRPr lang="nl-NL"/>
              </a:p>
            </p:txBody>
          </p:sp>
          <p:sp>
            <p:nvSpPr>
              <p:cNvPr id="147" name="Vrije vorm 146">
                <a:extLst>
                  <a:ext uri="{FF2B5EF4-FFF2-40B4-BE49-F238E27FC236}">
                    <a16:creationId xmlns:a16="http://schemas.microsoft.com/office/drawing/2014/main" id="{5724CD6F-2D3C-E4E9-100F-A93899527A5B}"/>
                  </a:ext>
                </a:extLst>
              </p:cNvPr>
              <p:cNvSpPr/>
              <p:nvPr/>
            </p:nvSpPr>
            <p:spPr>
              <a:xfrm>
                <a:off x="4294583" y="3310143"/>
                <a:ext cx="35770" cy="49586"/>
              </a:xfrm>
              <a:custGeom>
                <a:avLst/>
                <a:gdLst>
                  <a:gd name="csX0" fmla="*/ 35771 w 35770"/>
                  <a:gd name="csY0" fmla="*/ 48457 h 49586"/>
                  <a:gd name="csX1" fmla="*/ 35737 w 35770"/>
                  <a:gd name="csY1" fmla="*/ 0 h 49586"/>
                  <a:gd name="csX2" fmla="*/ 0 w 35770"/>
                  <a:gd name="csY2" fmla="*/ 42181 h 49586"/>
                  <a:gd name="csX3" fmla="*/ 25698 w 35770"/>
                  <a:gd name="csY3" fmla="*/ 49587 h 49586"/>
                  <a:gd name="csX4" fmla="*/ 35771 w 35770"/>
                  <a:gd name="csY4" fmla="*/ 48457 h 49586"/>
                </a:gdLst>
                <a:ahLst/>
                <a:cxnLst>
                  <a:cxn ang="0">
                    <a:pos x="csX0" y="csY0"/>
                  </a:cxn>
                  <a:cxn ang="0">
                    <a:pos x="csX1" y="csY1"/>
                  </a:cxn>
                  <a:cxn ang="0">
                    <a:pos x="csX2" y="csY2"/>
                  </a:cxn>
                  <a:cxn ang="0">
                    <a:pos x="csX3" y="csY3"/>
                  </a:cxn>
                  <a:cxn ang="0">
                    <a:pos x="csX4" y="csY4"/>
                  </a:cxn>
                </a:cxnLst>
                <a:rect l="l" t="t" r="r" b="b"/>
                <a:pathLst>
                  <a:path w="35770" h="49586">
                    <a:moveTo>
                      <a:pt x="35771" y="48457"/>
                    </a:moveTo>
                    <a:lnTo>
                      <a:pt x="35737" y="0"/>
                    </a:lnTo>
                    <a:lnTo>
                      <a:pt x="0" y="42181"/>
                    </a:lnTo>
                    <a:lnTo>
                      <a:pt x="25698" y="49587"/>
                    </a:lnTo>
                    <a:lnTo>
                      <a:pt x="35771" y="48457"/>
                    </a:lnTo>
                    <a:close/>
                  </a:path>
                </a:pathLst>
              </a:custGeom>
              <a:solidFill>
                <a:srgbClr val="03767C"/>
              </a:solidFill>
              <a:ln w="9503" cap="flat">
                <a:noFill/>
                <a:prstDash val="solid"/>
                <a:miter/>
              </a:ln>
            </p:spPr>
            <p:txBody>
              <a:bodyPr/>
              <a:lstStyle/>
              <a:p>
                <a:endParaRPr lang="nl-NL"/>
              </a:p>
            </p:txBody>
          </p:sp>
          <p:sp>
            <p:nvSpPr>
              <p:cNvPr id="148" name="Vrije vorm 147">
                <a:extLst>
                  <a:ext uri="{FF2B5EF4-FFF2-40B4-BE49-F238E27FC236}">
                    <a16:creationId xmlns:a16="http://schemas.microsoft.com/office/drawing/2014/main" id="{44FC9AF4-9DA9-B517-A619-49C4F5543CF9}"/>
                  </a:ext>
                </a:extLst>
              </p:cNvPr>
              <p:cNvSpPr/>
              <p:nvPr/>
            </p:nvSpPr>
            <p:spPr>
              <a:xfrm>
                <a:off x="4047571" y="3331358"/>
                <a:ext cx="72647" cy="55892"/>
              </a:xfrm>
              <a:custGeom>
                <a:avLst/>
                <a:gdLst>
                  <a:gd name="csX0" fmla="*/ 0 w 72647"/>
                  <a:gd name="csY0" fmla="*/ 46884 h 55892"/>
                  <a:gd name="csX1" fmla="*/ 0 w 72647"/>
                  <a:gd name="csY1" fmla="*/ 0 h 55892"/>
                  <a:gd name="csX2" fmla="*/ 69425 w 72647"/>
                  <a:gd name="csY2" fmla="*/ 23442 h 55892"/>
                  <a:gd name="csX3" fmla="*/ 71544 w 72647"/>
                  <a:gd name="csY3" fmla="*/ 55706 h 55892"/>
                  <a:gd name="csX4" fmla="*/ 0 w 72647"/>
                  <a:gd name="csY4" fmla="*/ 46884 h 55892"/>
                </a:gdLst>
                <a:ahLst/>
                <a:cxnLst>
                  <a:cxn ang="0">
                    <a:pos x="csX0" y="csY0"/>
                  </a:cxn>
                  <a:cxn ang="0">
                    <a:pos x="csX1" y="csY1"/>
                  </a:cxn>
                  <a:cxn ang="0">
                    <a:pos x="csX2" y="csY2"/>
                  </a:cxn>
                  <a:cxn ang="0">
                    <a:pos x="csX3" y="csY3"/>
                  </a:cxn>
                  <a:cxn ang="0">
                    <a:pos x="csX4" y="csY4"/>
                  </a:cxn>
                </a:cxnLst>
                <a:rect l="l" t="t" r="r" b="b"/>
                <a:pathLst>
                  <a:path w="72647" h="55892">
                    <a:moveTo>
                      <a:pt x="0" y="46884"/>
                    </a:moveTo>
                    <a:lnTo>
                      <a:pt x="0" y="0"/>
                    </a:lnTo>
                    <a:lnTo>
                      <a:pt x="69425" y="23442"/>
                    </a:lnTo>
                    <a:cubicBezTo>
                      <a:pt x="69425" y="23442"/>
                      <a:pt x="74935" y="54007"/>
                      <a:pt x="71544" y="55706"/>
                    </a:cubicBezTo>
                    <a:cubicBezTo>
                      <a:pt x="68153" y="57406"/>
                      <a:pt x="0" y="46884"/>
                      <a:pt x="0" y="46884"/>
                    </a:cubicBezTo>
                    <a:close/>
                  </a:path>
                </a:pathLst>
              </a:custGeom>
              <a:solidFill>
                <a:srgbClr val="03767C"/>
              </a:solidFill>
              <a:ln w="9503" cap="flat">
                <a:noFill/>
                <a:prstDash val="solid"/>
                <a:miter/>
              </a:ln>
            </p:spPr>
            <p:txBody>
              <a:bodyPr/>
              <a:lstStyle/>
              <a:p>
                <a:endParaRPr lang="nl-NL"/>
              </a:p>
            </p:txBody>
          </p:sp>
          <p:sp>
            <p:nvSpPr>
              <p:cNvPr id="149" name="Vrije vorm 148">
                <a:extLst>
                  <a:ext uri="{FF2B5EF4-FFF2-40B4-BE49-F238E27FC236}">
                    <a16:creationId xmlns:a16="http://schemas.microsoft.com/office/drawing/2014/main" id="{88028A6E-DD8D-03D9-D846-58E3468DD870}"/>
                  </a:ext>
                </a:extLst>
              </p:cNvPr>
              <p:cNvSpPr/>
              <p:nvPr/>
            </p:nvSpPr>
            <p:spPr>
              <a:xfrm>
                <a:off x="3998484" y="2398889"/>
                <a:ext cx="86874" cy="72376"/>
              </a:xfrm>
              <a:custGeom>
                <a:avLst/>
                <a:gdLst>
                  <a:gd name="csX0" fmla="*/ 86875 w 86874"/>
                  <a:gd name="csY0" fmla="*/ 46884 h 72376"/>
                  <a:gd name="csX1" fmla="*/ 86875 w 86874"/>
                  <a:gd name="csY1" fmla="*/ 0 h 72376"/>
                  <a:gd name="csX2" fmla="*/ 8363 w 86874"/>
                  <a:gd name="csY2" fmla="*/ 17293 h 72376"/>
                  <a:gd name="csX3" fmla="*/ 0 w 86874"/>
                  <a:gd name="csY3" fmla="*/ 44835 h 72376"/>
                  <a:gd name="csX4" fmla="*/ 14734 w 86874"/>
                  <a:gd name="csY4" fmla="*/ 72376 h 72376"/>
                  <a:gd name="csX5" fmla="*/ 86875 w 86874"/>
                  <a:gd name="csY5" fmla="*/ 46884 h 72376"/>
                </a:gdLst>
                <a:ahLst/>
                <a:cxnLst>
                  <a:cxn ang="0">
                    <a:pos x="csX0" y="csY0"/>
                  </a:cxn>
                  <a:cxn ang="0">
                    <a:pos x="csX1" y="csY1"/>
                  </a:cxn>
                  <a:cxn ang="0">
                    <a:pos x="csX2" y="csY2"/>
                  </a:cxn>
                  <a:cxn ang="0">
                    <a:pos x="csX3" y="csY3"/>
                  </a:cxn>
                  <a:cxn ang="0">
                    <a:pos x="csX4" y="csY4"/>
                  </a:cxn>
                  <a:cxn ang="0">
                    <a:pos x="csX5" y="csY5"/>
                  </a:cxn>
                </a:cxnLst>
                <a:rect l="l" t="t" r="r" b="b"/>
                <a:pathLst>
                  <a:path w="86874" h="72376">
                    <a:moveTo>
                      <a:pt x="86875" y="46884"/>
                    </a:moveTo>
                    <a:lnTo>
                      <a:pt x="86875" y="0"/>
                    </a:lnTo>
                    <a:lnTo>
                      <a:pt x="8363" y="17293"/>
                    </a:lnTo>
                    <a:cubicBezTo>
                      <a:pt x="8363" y="17293"/>
                      <a:pt x="0" y="43637"/>
                      <a:pt x="0" y="44835"/>
                    </a:cubicBezTo>
                    <a:cubicBezTo>
                      <a:pt x="0" y="46032"/>
                      <a:pt x="14734" y="72376"/>
                      <a:pt x="14734" y="72376"/>
                    </a:cubicBezTo>
                    <a:lnTo>
                      <a:pt x="86875" y="46884"/>
                    </a:lnTo>
                    <a:close/>
                  </a:path>
                </a:pathLst>
              </a:custGeom>
              <a:solidFill>
                <a:srgbClr val="03767C"/>
              </a:solidFill>
              <a:ln w="9503" cap="flat">
                <a:noFill/>
                <a:prstDash val="solid"/>
                <a:miter/>
              </a:ln>
            </p:spPr>
            <p:txBody>
              <a:bodyPr/>
              <a:lstStyle/>
              <a:p>
                <a:endParaRPr lang="nl-NL"/>
              </a:p>
            </p:txBody>
          </p:sp>
          <p:sp>
            <p:nvSpPr>
              <p:cNvPr id="150" name="Vrije vorm 149">
                <a:extLst>
                  <a:ext uri="{FF2B5EF4-FFF2-40B4-BE49-F238E27FC236}">
                    <a16:creationId xmlns:a16="http://schemas.microsoft.com/office/drawing/2014/main" id="{8D22D56B-D7C7-B4B1-BC2C-EC3BDE8F39E7}"/>
                  </a:ext>
                </a:extLst>
              </p:cNvPr>
              <p:cNvSpPr/>
              <p:nvPr/>
            </p:nvSpPr>
            <p:spPr>
              <a:xfrm>
                <a:off x="4145928" y="2787843"/>
                <a:ext cx="67165" cy="65412"/>
              </a:xfrm>
              <a:custGeom>
                <a:avLst/>
                <a:gdLst>
                  <a:gd name="csX0" fmla="*/ 67166 w 67165"/>
                  <a:gd name="csY0" fmla="*/ 51047 h 65412"/>
                  <a:gd name="csX1" fmla="*/ 67136 w 67165"/>
                  <a:gd name="csY1" fmla="*/ 0 h 65412"/>
                  <a:gd name="csX2" fmla="*/ 16162 w 67165"/>
                  <a:gd name="csY2" fmla="*/ 12839 h 65412"/>
                  <a:gd name="csX3" fmla="*/ 0 w 67165"/>
                  <a:gd name="csY3" fmla="*/ 65413 h 65412"/>
                  <a:gd name="csX4" fmla="*/ 67166 w 67165"/>
                  <a:gd name="csY4" fmla="*/ 51047 h 65412"/>
                </a:gdLst>
                <a:ahLst/>
                <a:cxnLst>
                  <a:cxn ang="0">
                    <a:pos x="csX0" y="csY0"/>
                  </a:cxn>
                  <a:cxn ang="0">
                    <a:pos x="csX1" y="csY1"/>
                  </a:cxn>
                  <a:cxn ang="0">
                    <a:pos x="csX2" y="csY2"/>
                  </a:cxn>
                  <a:cxn ang="0">
                    <a:pos x="csX3" y="csY3"/>
                  </a:cxn>
                  <a:cxn ang="0">
                    <a:pos x="csX4" y="csY4"/>
                  </a:cxn>
                </a:cxnLst>
                <a:rect l="l" t="t" r="r" b="b"/>
                <a:pathLst>
                  <a:path w="67165" h="65412">
                    <a:moveTo>
                      <a:pt x="67166" y="51047"/>
                    </a:moveTo>
                    <a:lnTo>
                      <a:pt x="67136" y="0"/>
                    </a:lnTo>
                    <a:cubicBezTo>
                      <a:pt x="67136" y="0"/>
                      <a:pt x="17077" y="12533"/>
                      <a:pt x="16162" y="12839"/>
                    </a:cubicBezTo>
                    <a:cubicBezTo>
                      <a:pt x="15247" y="13145"/>
                      <a:pt x="0" y="65413"/>
                      <a:pt x="0" y="65413"/>
                    </a:cubicBezTo>
                    <a:lnTo>
                      <a:pt x="67166" y="51047"/>
                    </a:lnTo>
                    <a:close/>
                  </a:path>
                </a:pathLst>
              </a:custGeom>
              <a:solidFill>
                <a:srgbClr val="03767C"/>
              </a:solidFill>
              <a:ln w="9503" cap="flat">
                <a:noFill/>
                <a:prstDash val="solid"/>
                <a:miter/>
              </a:ln>
            </p:spPr>
            <p:txBody>
              <a:bodyPr/>
              <a:lstStyle/>
              <a:p>
                <a:endParaRPr lang="nl-NL"/>
              </a:p>
            </p:txBody>
          </p:sp>
          <p:sp>
            <p:nvSpPr>
              <p:cNvPr id="151" name="Vrije vorm 150">
                <a:extLst>
                  <a:ext uri="{FF2B5EF4-FFF2-40B4-BE49-F238E27FC236}">
                    <a16:creationId xmlns:a16="http://schemas.microsoft.com/office/drawing/2014/main" id="{B5E1D8C9-4295-EE90-3C6D-9C63BDC45487}"/>
                  </a:ext>
                </a:extLst>
              </p:cNvPr>
              <p:cNvSpPr/>
              <p:nvPr/>
            </p:nvSpPr>
            <p:spPr>
              <a:xfrm>
                <a:off x="2120139" y="2743669"/>
                <a:ext cx="50729" cy="49709"/>
              </a:xfrm>
              <a:custGeom>
                <a:avLst/>
                <a:gdLst>
                  <a:gd name="csX0" fmla="*/ 0 w 50729"/>
                  <a:gd name="csY0" fmla="*/ 49710 h 49709"/>
                  <a:gd name="csX1" fmla="*/ 0 w 50729"/>
                  <a:gd name="csY1" fmla="*/ 0 h 49709"/>
                  <a:gd name="csX2" fmla="*/ 46163 w 50729"/>
                  <a:gd name="csY2" fmla="*/ 0 h 49709"/>
                  <a:gd name="csX3" fmla="*/ 50729 w 50729"/>
                  <a:gd name="csY3" fmla="*/ 49710 h 49709"/>
                  <a:gd name="csX4" fmla="*/ 0 w 50729"/>
                  <a:gd name="csY4" fmla="*/ 49710 h 49709"/>
                </a:gdLst>
                <a:ahLst/>
                <a:cxnLst>
                  <a:cxn ang="0">
                    <a:pos x="csX0" y="csY0"/>
                  </a:cxn>
                  <a:cxn ang="0">
                    <a:pos x="csX1" y="csY1"/>
                  </a:cxn>
                  <a:cxn ang="0">
                    <a:pos x="csX2" y="csY2"/>
                  </a:cxn>
                  <a:cxn ang="0">
                    <a:pos x="csX3" y="csY3"/>
                  </a:cxn>
                  <a:cxn ang="0">
                    <a:pos x="csX4" y="csY4"/>
                  </a:cxn>
                </a:cxnLst>
                <a:rect l="l" t="t" r="r" b="b"/>
                <a:pathLst>
                  <a:path w="50729" h="49709">
                    <a:moveTo>
                      <a:pt x="0" y="49710"/>
                    </a:moveTo>
                    <a:lnTo>
                      <a:pt x="0" y="0"/>
                    </a:lnTo>
                    <a:lnTo>
                      <a:pt x="46163" y="0"/>
                    </a:lnTo>
                    <a:lnTo>
                      <a:pt x="50729" y="49710"/>
                    </a:lnTo>
                    <a:lnTo>
                      <a:pt x="0" y="49710"/>
                    </a:lnTo>
                    <a:close/>
                  </a:path>
                </a:pathLst>
              </a:custGeom>
              <a:solidFill>
                <a:srgbClr val="03767C"/>
              </a:solidFill>
              <a:ln w="9503" cap="flat">
                <a:noFill/>
                <a:prstDash val="solid"/>
                <a:miter/>
              </a:ln>
            </p:spPr>
            <p:txBody>
              <a:bodyPr/>
              <a:lstStyle/>
              <a:p>
                <a:endParaRPr lang="nl-NL"/>
              </a:p>
            </p:txBody>
          </p:sp>
          <p:sp>
            <p:nvSpPr>
              <p:cNvPr id="152" name="Vrije vorm 151">
                <a:extLst>
                  <a:ext uri="{FF2B5EF4-FFF2-40B4-BE49-F238E27FC236}">
                    <a16:creationId xmlns:a16="http://schemas.microsoft.com/office/drawing/2014/main" id="{8E1492A5-EFC0-C1E6-A7AA-B80B2400F5E4}"/>
                  </a:ext>
                </a:extLst>
              </p:cNvPr>
              <p:cNvSpPr/>
              <p:nvPr/>
            </p:nvSpPr>
            <p:spPr>
              <a:xfrm>
                <a:off x="1742304" y="2370250"/>
                <a:ext cx="195594" cy="124063"/>
              </a:xfrm>
              <a:custGeom>
                <a:avLst/>
                <a:gdLst>
                  <a:gd name="csX0" fmla="*/ 0 w 195594"/>
                  <a:gd name="csY0" fmla="*/ 82853 h 124063"/>
                  <a:gd name="csX1" fmla="*/ 0 w 195594"/>
                  <a:gd name="csY1" fmla="*/ 35968 h 124063"/>
                  <a:gd name="csX2" fmla="*/ 195595 w 195594"/>
                  <a:gd name="csY2" fmla="*/ 0 h 124063"/>
                  <a:gd name="csX3" fmla="*/ 73537 w 195594"/>
                  <a:gd name="csY3" fmla="*/ 124063 h 124063"/>
                  <a:gd name="csX4" fmla="*/ 0 w 195594"/>
                  <a:gd name="csY4" fmla="*/ 82853 h 124063"/>
                </a:gdLst>
                <a:ahLst/>
                <a:cxnLst>
                  <a:cxn ang="0">
                    <a:pos x="csX0" y="csY0"/>
                  </a:cxn>
                  <a:cxn ang="0">
                    <a:pos x="csX1" y="csY1"/>
                  </a:cxn>
                  <a:cxn ang="0">
                    <a:pos x="csX2" y="csY2"/>
                  </a:cxn>
                  <a:cxn ang="0">
                    <a:pos x="csX3" y="csY3"/>
                  </a:cxn>
                  <a:cxn ang="0">
                    <a:pos x="csX4" y="csY4"/>
                  </a:cxn>
                </a:cxnLst>
                <a:rect l="l" t="t" r="r" b="b"/>
                <a:pathLst>
                  <a:path w="195594" h="124063">
                    <a:moveTo>
                      <a:pt x="0" y="82853"/>
                    </a:moveTo>
                    <a:lnTo>
                      <a:pt x="0" y="35968"/>
                    </a:lnTo>
                    <a:lnTo>
                      <a:pt x="195595" y="0"/>
                    </a:lnTo>
                    <a:lnTo>
                      <a:pt x="73537" y="124063"/>
                    </a:lnTo>
                    <a:lnTo>
                      <a:pt x="0" y="82853"/>
                    </a:lnTo>
                    <a:close/>
                  </a:path>
                </a:pathLst>
              </a:custGeom>
              <a:solidFill>
                <a:srgbClr val="03767C"/>
              </a:solidFill>
              <a:ln w="9503" cap="flat">
                <a:noFill/>
                <a:prstDash val="solid"/>
                <a:miter/>
              </a:ln>
            </p:spPr>
            <p:txBody>
              <a:bodyPr/>
              <a:lstStyle/>
              <a:p>
                <a:endParaRPr lang="nl-NL"/>
              </a:p>
            </p:txBody>
          </p:sp>
          <p:sp>
            <p:nvSpPr>
              <p:cNvPr id="153" name="Vrije vorm 152">
                <a:extLst>
                  <a:ext uri="{FF2B5EF4-FFF2-40B4-BE49-F238E27FC236}">
                    <a16:creationId xmlns:a16="http://schemas.microsoft.com/office/drawing/2014/main" id="{AEF43371-7D51-296A-E8C8-53D9034746CF}"/>
                  </a:ext>
                </a:extLst>
              </p:cNvPr>
              <p:cNvSpPr/>
              <p:nvPr/>
            </p:nvSpPr>
            <p:spPr>
              <a:xfrm>
                <a:off x="2121226" y="2920294"/>
                <a:ext cx="67521" cy="57780"/>
              </a:xfrm>
              <a:custGeom>
                <a:avLst/>
                <a:gdLst>
                  <a:gd name="csX0" fmla="*/ 67521 w 67521"/>
                  <a:gd name="csY0" fmla="*/ 57781 h 57780"/>
                  <a:gd name="csX1" fmla="*/ 67521 w 67521"/>
                  <a:gd name="csY1" fmla="*/ 10896 h 57780"/>
                  <a:gd name="csX2" fmla="*/ 0 w 67521"/>
                  <a:gd name="csY2" fmla="*/ 0 h 57780"/>
                  <a:gd name="csX3" fmla="*/ 4268 w 67521"/>
                  <a:gd name="csY3" fmla="*/ 45345 h 57780"/>
                  <a:gd name="csX4" fmla="*/ 21055 w 67521"/>
                  <a:gd name="csY4" fmla="*/ 55898 h 57780"/>
                  <a:gd name="csX5" fmla="*/ 67521 w 67521"/>
                  <a:gd name="csY5" fmla="*/ 57781 h 57780"/>
                </a:gdLst>
                <a:ahLst/>
                <a:cxnLst>
                  <a:cxn ang="0">
                    <a:pos x="csX0" y="csY0"/>
                  </a:cxn>
                  <a:cxn ang="0">
                    <a:pos x="csX1" y="csY1"/>
                  </a:cxn>
                  <a:cxn ang="0">
                    <a:pos x="csX2" y="csY2"/>
                  </a:cxn>
                  <a:cxn ang="0">
                    <a:pos x="csX3" y="csY3"/>
                  </a:cxn>
                  <a:cxn ang="0">
                    <a:pos x="csX4" y="csY4"/>
                  </a:cxn>
                  <a:cxn ang="0">
                    <a:pos x="csX5" y="csY5"/>
                  </a:cxn>
                </a:cxnLst>
                <a:rect l="l" t="t" r="r" b="b"/>
                <a:pathLst>
                  <a:path w="67521" h="57780">
                    <a:moveTo>
                      <a:pt x="67521" y="57781"/>
                    </a:moveTo>
                    <a:lnTo>
                      <a:pt x="67521" y="10896"/>
                    </a:lnTo>
                    <a:lnTo>
                      <a:pt x="0" y="0"/>
                    </a:lnTo>
                    <a:lnTo>
                      <a:pt x="4268" y="45345"/>
                    </a:lnTo>
                    <a:lnTo>
                      <a:pt x="21055" y="55898"/>
                    </a:lnTo>
                    <a:lnTo>
                      <a:pt x="67521" y="57781"/>
                    </a:lnTo>
                    <a:close/>
                  </a:path>
                </a:pathLst>
              </a:custGeom>
              <a:solidFill>
                <a:srgbClr val="03767C"/>
              </a:solidFill>
              <a:ln w="9503" cap="flat">
                <a:noFill/>
                <a:prstDash val="solid"/>
                <a:miter/>
              </a:ln>
            </p:spPr>
            <p:txBody>
              <a:bodyPr/>
              <a:lstStyle/>
              <a:p>
                <a:endParaRPr lang="nl-NL"/>
              </a:p>
            </p:txBody>
          </p:sp>
          <p:grpSp>
            <p:nvGrpSpPr>
              <p:cNvPr id="154" name="Graphic 5">
                <a:extLst>
                  <a:ext uri="{FF2B5EF4-FFF2-40B4-BE49-F238E27FC236}">
                    <a16:creationId xmlns:a16="http://schemas.microsoft.com/office/drawing/2014/main" id="{3EF23181-7060-BEFE-0225-1DDF0E645664}"/>
                  </a:ext>
                </a:extLst>
              </p:cNvPr>
              <p:cNvGrpSpPr/>
              <p:nvPr/>
            </p:nvGrpSpPr>
            <p:grpSpPr>
              <a:xfrm>
                <a:off x="864112" y="2152650"/>
                <a:ext cx="4114960" cy="2850980"/>
                <a:chOff x="864112" y="2152650"/>
                <a:chExt cx="4114960" cy="2850980"/>
              </a:xfrm>
            </p:grpSpPr>
            <p:grpSp>
              <p:nvGrpSpPr>
                <p:cNvPr id="155" name="Graphic 5">
                  <a:extLst>
                    <a:ext uri="{FF2B5EF4-FFF2-40B4-BE49-F238E27FC236}">
                      <a16:creationId xmlns:a16="http://schemas.microsoft.com/office/drawing/2014/main" id="{CB101D73-7E71-308D-C955-FCC1728EE3D3}"/>
                    </a:ext>
                  </a:extLst>
                </p:cNvPr>
                <p:cNvGrpSpPr/>
                <p:nvPr/>
              </p:nvGrpSpPr>
              <p:grpSpPr>
                <a:xfrm>
                  <a:off x="864112" y="2199534"/>
                  <a:ext cx="4114960" cy="2804096"/>
                  <a:chOff x="864112" y="2199534"/>
                  <a:chExt cx="4114960" cy="2804096"/>
                </a:xfrm>
                <a:solidFill>
                  <a:srgbClr val="03767C"/>
                </a:solidFill>
              </p:grpSpPr>
              <p:sp>
                <p:nvSpPr>
                  <p:cNvPr id="156" name="Vrije vorm 155">
                    <a:extLst>
                      <a:ext uri="{FF2B5EF4-FFF2-40B4-BE49-F238E27FC236}">
                        <a16:creationId xmlns:a16="http://schemas.microsoft.com/office/drawing/2014/main" id="{26D731AA-A127-EDDA-F801-839E01F8B88A}"/>
                      </a:ext>
                    </a:extLst>
                  </p:cNvPr>
                  <p:cNvSpPr/>
                  <p:nvPr/>
                </p:nvSpPr>
                <p:spPr>
                  <a:xfrm>
                    <a:off x="1630131" y="4269422"/>
                    <a:ext cx="1255230" cy="734208"/>
                  </a:xfrm>
                  <a:custGeom>
                    <a:avLst/>
                    <a:gdLst>
                      <a:gd name="csX0" fmla="*/ 127715 w 1255230"/>
                      <a:gd name="csY0" fmla="*/ 487984 h 734208"/>
                      <a:gd name="csX1" fmla="*/ 1255143 w 1255230"/>
                      <a:gd name="csY1" fmla="*/ 734209 h 734208"/>
                      <a:gd name="csX2" fmla="*/ 1255143 w 1255230"/>
                      <a:gd name="csY2" fmla="*/ 561557 h 734208"/>
                      <a:gd name="csX3" fmla="*/ 1223405 w 1255230"/>
                      <a:gd name="csY3" fmla="*/ 514749 h 734208"/>
                      <a:gd name="csX4" fmla="*/ 1158714 w 1255230"/>
                      <a:gd name="csY4" fmla="*/ 529970 h 734208"/>
                      <a:gd name="csX5" fmla="*/ 1139799 w 1255230"/>
                      <a:gd name="csY5" fmla="*/ 540342 h 734208"/>
                      <a:gd name="csX6" fmla="*/ 1012091 w 1255230"/>
                      <a:gd name="csY6" fmla="*/ 567922 h 734208"/>
                      <a:gd name="csX7" fmla="*/ 790326 w 1255230"/>
                      <a:gd name="csY7" fmla="*/ 416695 h 734208"/>
                      <a:gd name="csX8" fmla="*/ 1012091 w 1255230"/>
                      <a:gd name="csY8" fmla="*/ 265511 h 734208"/>
                      <a:gd name="csX9" fmla="*/ 1139777 w 1255230"/>
                      <a:gd name="csY9" fmla="*/ 293092 h 734208"/>
                      <a:gd name="csX10" fmla="*/ 1158714 w 1255230"/>
                      <a:gd name="csY10" fmla="*/ 303448 h 734208"/>
                      <a:gd name="csX11" fmla="*/ 1223385 w 1255230"/>
                      <a:gd name="csY11" fmla="*/ 318700 h 734208"/>
                      <a:gd name="csX12" fmla="*/ 1255163 w 1255230"/>
                      <a:gd name="csY12" fmla="*/ 272945 h 734208"/>
                      <a:gd name="csX13" fmla="*/ 1255143 w 1255230"/>
                      <a:gd name="csY13" fmla="*/ 130974 h 734208"/>
                      <a:gd name="csX14" fmla="*/ 647841 w 1255230"/>
                      <a:gd name="csY14" fmla="*/ 0 h 734208"/>
                      <a:gd name="csX15" fmla="*/ 528035 w 1255230"/>
                      <a:gd name="csY15" fmla="*/ 112282 h 734208"/>
                      <a:gd name="csX16" fmla="*/ 367459 w 1255230"/>
                      <a:gd name="csY16" fmla="*/ 164194 h 734208"/>
                      <a:gd name="csX17" fmla="*/ 257338 w 1255230"/>
                      <a:gd name="csY17" fmla="*/ 79285 h 734208"/>
                      <a:gd name="csX18" fmla="*/ 253334 w 1255230"/>
                      <a:gd name="csY18" fmla="*/ 68915 h 734208"/>
                      <a:gd name="csX19" fmla="*/ 206709 w 1255230"/>
                      <a:gd name="csY19" fmla="*/ 25844 h 734208"/>
                      <a:gd name="csX20" fmla="*/ 24822 w 1255230"/>
                      <a:gd name="csY20" fmla="*/ 45517 h 734208"/>
                      <a:gd name="csX21" fmla="*/ 53643 w 1255230"/>
                      <a:gd name="csY21" fmla="*/ 169460 h 734208"/>
                      <a:gd name="csX22" fmla="*/ 128130 w 1255230"/>
                      <a:gd name="csY22" fmla="*/ 186374 h 734208"/>
                      <a:gd name="csX23" fmla="*/ 143824 w 1255230"/>
                      <a:gd name="csY23" fmla="*/ 185766 h 734208"/>
                      <a:gd name="csX24" fmla="*/ 296366 w 1255230"/>
                      <a:gd name="csY24" fmla="*/ 230942 h 734208"/>
                      <a:gd name="csX25" fmla="*/ 273488 w 1255230"/>
                      <a:gd name="csY25" fmla="*/ 351044 h 734208"/>
                      <a:gd name="csX26" fmla="*/ 127715 w 1255230"/>
                      <a:gd name="csY26" fmla="*/ 487984 h 73420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255230" h="734208">
                        <a:moveTo>
                          <a:pt x="127715" y="487984"/>
                        </a:moveTo>
                        <a:cubicBezTo>
                          <a:pt x="449607" y="639019"/>
                          <a:pt x="837367" y="729253"/>
                          <a:pt x="1255143" y="734209"/>
                        </a:cubicBezTo>
                        <a:lnTo>
                          <a:pt x="1255143" y="561557"/>
                        </a:lnTo>
                        <a:cubicBezTo>
                          <a:pt x="1255143" y="561557"/>
                          <a:pt x="1258232" y="525624"/>
                          <a:pt x="1223405" y="514749"/>
                        </a:cubicBezTo>
                        <a:cubicBezTo>
                          <a:pt x="1201681" y="507984"/>
                          <a:pt x="1188840" y="512389"/>
                          <a:pt x="1158714" y="529970"/>
                        </a:cubicBezTo>
                        <a:lnTo>
                          <a:pt x="1139799" y="540342"/>
                        </a:lnTo>
                        <a:cubicBezTo>
                          <a:pt x="1102272" y="558368"/>
                          <a:pt x="1058128" y="567922"/>
                          <a:pt x="1012091" y="567922"/>
                        </a:cubicBezTo>
                        <a:cubicBezTo>
                          <a:pt x="889802" y="567922"/>
                          <a:pt x="790326" y="500076"/>
                          <a:pt x="790326" y="416695"/>
                        </a:cubicBezTo>
                        <a:cubicBezTo>
                          <a:pt x="790306" y="333329"/>
                          <a:pt x="889802" y="265511"/>
                          <a:pt x="1012091" y="265511"/>
                        </a:cubicBezTo>
                        <a:cubicBezTo>
                          <a:pt x="1058106" y="265527"/>
                          <a:pt x="1102272" y="275066"/>
                          <a:pt x="1139777" y="293092"/>
                        </a:cubicBezTo>
                        <a:lnTo>
                          <a:pt x="1158714" y="303448"/>
                        </a:lnTo>
                        <a:cubicBezTo>
                          <a:pt x="1188860" y="321060"/>
                          <a:pt x="1201681" y="325465"/>
                          <a:pt x="1223385" y="318700"/>
                        </a:cubicBezTo>
                        <a:cubicBezTo>
                          <a:pt x="1258212" y="307826"/>
                          <a:pt x="1255163" y="272945"/>
                          <a:pt x="1255163" y="272945"/>
                        </a:cubicBezTo>
                        <a:lnTo>
                          <a:pt x="1255143" y="130974"/>
                        </a:lnTo>
                        <a:cubicBezTo>
                          <a:pt x="1031398" y="126301"/>
                          <a:pt x="823284" y="78811"/>
                          <a:pt x="647841" y="0"/>
                        </a:cubicBezTo>
                        <a:lnTo>
                          <a:pt x="528035" y="112282"/>
                        </a:lnTo>
                        <a:cubicBezTo>
                          <a:pt x="506441" y="136805"/>
                          <a:pt x="448301" y="175306"/>
                          <a:pt x="367459" y="164194"/>
                        </a:cubicBezTo>
                        <a:cubicBezTo>
                          <a:pt x="282979" y="152576"/>
                          <a:pt x="265654" y="103054"/>
                          <a:pt x="257338" y="79285"/>
                        </a:cubicBezTo>
                        <a:lnTo>
                          <a:pt x="253334" y="68915"/>
                        </a:lnTo>
                        <a:cubicBezTo>
                          <a:pt x="244713" y="51571"/>
                          <a:pt x="228539" y="36690"/>
                          <a:pt x="206709" y="25844"/>
                        </a:cubicBezTo>
                        <a:cubicBezTo>
                          <a:pt x="148612" y="-2909"/>
                          <a:pt x="67050" y="5919"/>
                          <a:pt x="24822" y="45517"/>
                        </a:cubicBezTo>
                        <a:cubicBezTo>
                          <a:pt x="-17385" y="85101"/>
                          <a:pt x="-4455" y="140693"/>
                          <a:pt x="53643" y="169460"/>
                        </a:cubicBezTo>
                        <a:cubicBezTo>
                          <a:pt x="75495" y="180306"/>
                          <a:pt x="101269" y="186137"/>
                          <a:pt x="128130" y="186374"/>
                        </a:cubicBezTo>
                        <a:lnTo>
                          <a:pt x="143824" y="185766"/>
                        </a:lnTo>
                        <a:cubicBezTo>
                          <a:pt x="179565" y="183837"/>
                          <a:pt x="253985" y="179742"/>
                          <a:pt x="296366" y="230942"/>
                        </a:cubicBezTo>
                        <a:cubicBezTo>
                          <a:pt x="336831" y="279888"/>
                          <a:pt x="301069" y="329472"/>
                          <a:pt x="273488" y="351044"/>
                        </a:cubicBezTo>
                        <a:lnTo>
                          <a:pt x="127715" y="487984"/>
                        </a:lnTo>
                        <a:close/>
                      </a:path>
                    </a:pathLst>
                  </a:custGeom>
                  <a:solidFill>
                    <a:srgbClr val="03767C"/>
                  </a:solidFill>
                  <a:ln w="9503" cap="flat">
                    <a:noFill/>
                    <a:prstDash val="solid"/>
                    <a:miter/>
                  </a:ln>
                </p:spPr>
                <p:txBody>
                  <a:bodyPr/>
                  <a:lstStyle/>
                  <a:p>
                    <a:endParaRPr lang="nl-NL"/>
                  </a:p>
                </p:txBody>
              </p:sp>
              <p:sp>
                <p:nvSpPr>
                  <p:cNvPr id="157" name="Vrije vorm 156">
                    <a:extLst>
                      <a:ext uri="{FF2B5EF4-FFF2-40B4-BE49-F238E27FC236}">
                        <a16:creationId xmlns:a16="http://schemas.microsoft.com/office/drawing/2014/main" id="{F95C9AC6-AF68-77EE-65FC-EA845FCE3144}"/>
                      </a:ext>
                    </a:extLst>
                  </p:cNvPr>
                  <p:cNvSpPr/>
                  <p:nvPr/>
                </p:nvSpPr>
                <p:spPr>
                  <a:xfrm>
                    <a:off x="976321" y="2490106"/>
                    <a:ext cx="1366162" cy="841016"/>
                  </a:xfrm>
                  <a:custGeom>
                    <a:avLst/>
                    <a:gdLst>
                      <a:gd name="csX0" fmla="*/ 1212426 w 1366162"/>
                      <a:gd name="csY0" fmla="*/ 487969 h 841016"/>
                      <a:gd name="csX1" fmla="*/ 1092665 w 1366162"/>
                      <a:gd name="csY1" fmla="*/ 375494 h 841016"/>
                      <a:gd name="csX2" fmla="*/ 1069831 w 1366162"/>
                      <a:gd name="csY2" fmla="*/ 255379 h 841016"/>
                      <a:gd name="csX3" fmla="*/ 1222374 w 1366162"/>
                      <a:gd name="csY3" fmla="*/ 210217 h 841016"/>
                      <a:gd name="csX4" fmla="*/ 1238048 w 1366162"/>
                      <a:gd name="csY4" fmla="*/ 210840 h 841016"/>
                      <a:gd name="csX5" fmla="*/ 1312555 w 1366162"/>
                      <a:gd name="csY5" fmla="*/ 193912 h 841016"/>
                      <a:gd name="csX6" fmla="*/ 1341331 w 1366162"/>
                      <a:gd name="csY6" fmla="*/ 69939 h 841016"/>
                      <a:gd name="csX7" fmla="*/ 1159469 w 1366162"/>
                      <a:gd name="csY7" fmla="*/ 50310 h 841016"/>
                      <a:gd name="csX8" fmla="*/ 1112843 w 1366162"/>
                      <a:gd name="csY8" fmla="*/ 93381 h 841016"/>
                      <a:gd name="csX9" fmla="*/ 1108860 w 1366162"/>
                      <a:gd name="csY9" fmla="*/ 103721 h 841016"/>
                      <a:gd name="csX10" fmla="*/ 998674 w 1366162"/>
                      <a:gd name="csY10" fmla="*/ 188660 h 841016"/>
                      <a:gd name="csX11" fmla="*/ 838163 w 1366162"/>
                      <a:gd name="csY11" fmla="*/ 136732 h 841016"/>
                      <a:gd name="csX12" fmla="*/ 692259 w 1366162"/>
                      <a:gd name="csY12" fmla="*/ 0 h 841016"/>
                      <a:gd name="csX13" fmla="*/ 0 w 1366162"/>
                      <a:gd name="csY13" fmla="*/ 654627 h 841016"/>
                      <a:gd name="csX14" fmla="*/ 241093 w 1366162"/>
                      <a:gd name="csY14" fmla="*/ 708023 h 841016"/>
                      <a:gd name="csX15" fmla="*/ 316210 w 1366162"/>
                      <a:gd name="csY15" fmla="*/ 701896 h 841016"/>
                      <a:gd name="csX16" fmla="*/ 314948 w 1366162"/>
                      <a:gd name="csY16" fmla="*/ 655264 h 841016"/>
                      <a:gd name="csX17" fmla="*/ 306329 w 1366162"/>
                      <a:gd name="csY17" fmla="*/ 639790 h 841016"/>
                      <a:gd name="csX18" fmla="*/ 307308 w 1366162"/>
                      <a:gd name="csY18" fmla="*/ 548486 h 841016"/>
                      <a:gd name="csX19" fmla="*/ 586840 w 1366162"/>
                      <a:gd name="csY19" fmla="*/ 451457 h 841016"/>
                      <a:gd name="csX20" fmla="*/ 729263 w 1366162"/>
                      <a:gd name="csY20" fmla="*/ 641942 h 841016"/>
                      <a:gd name="csX21" fmla="*/ 651337 w 1366162"/>
                      <a:gd name="csY21" fmla="*/ 716198 h 841016"/>
                      <a:gd name="csX22" fmla="*/ 631007 w 1366162"/>
                      <a:gd name="csY22" fmla="*/ 725263 h 841016"/>
                      <a:gd name="csX23" fmla="*/ 589758 w 1366162"/>
                      <a:gd name="csY23" fmla="*/ 762473 h 841016"/>
                      <a:gd name="csX24" fmla="*/ 643783 w 1366162"/>
                      <a:gd name="csY24" fmla="*/ 797204 h 841016"/>
                      <a:gd name="csX25" fmla="*/ 841603 w 1366162"/>
                      <a:gd name="csY25" fmla="*/ 841016 h 841016"/>
                      <a:gd name="csX26" fmla="*/ 1212426 w 1366162"/>
                      <a:gd name="csY26" fmla="*/ 487969 h 84101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366162" h="841016">
                        <a:moveTo>
                          <a:pt x="1212426" y="487969"/>
                        </a:moveTo>
                        <a:lnTo>
                          <a:pt x="1092665" y="375494"/>
                        </a:lnTo>
                        <a:cubicBezTo>
                          <a:pt x="1065128" y="353922"/>
                          <a:pt x="1029345" y="304339"/>
                          <a:pt x="1069831" y="255379"/>
                        </a:cubicBezTo>
                        <a:cubicBezTo>
                          <a:pt x="1112168" y="204193"/>
                          <a:pt x="1186610" y="208274"/>
                          <a:pt x="1222374" y="210217"/>
                        </a:cubicBezTo>
                        <a:lnTo>
                          <a:pt x="1238048" y="210840"/>
                        </a:lnTo>
                        <a:cubicBezTo>
                          <a:pt x="1264929" y="210587"/>
                          <a:pt x="1290703" y="204728"/>
                          <a:pt x="1312555" y="193912"/>
                        </a:cubicBezTo>
                        <a:cubicBezTo>
                          <a:pt x="1370630" y="165144"/>
                          <a:pt x="1383538" y="109536"/>
                          <a:pt x="1341331" y="69939"/>
                        </a:cubicBezTo>
                        <a:cubicBezTo>
                          <a:pt x="1299126" y="30355"/>
                          <a:pt x="1217564" y="21543"/>
                          <a:pt x="1159469" y="50310"/>
                        </a:cubicBezTo>
                        <a:cubicBezTo>
                          <a:pt x="1137614" y="61125"/>
                          <a:pt x="1121485" y="76037"/>
                          <a:pt x="1112843" y="93381"/>
                        </a:cubicBezTo>
                        <a:lnTo>
                          <a:pt x="1108860" y="103721"/>
                        </a:lnTo>
                        <a:cubicBezTo>
                          <a:pt x="1100522" y="127504"/>
                          <a:pt x="1083196" y="177014"/>
                          <a:pt x="998674" y="188660"/>
                        </a:cubicBezTo>
                        <a:cubicBezTo>
                          <a:pt x="917875" y="199772"/>
                          <a:pt x="859757" y="161242"/>
                          <a:pt x="838163" y="136732"/>
                        </a:cubicBezTo>
                        <a:lnTo>
                          <a:pt x="692259" y="0"/>
                        </a:lnTo>
                        <a:cubicBezTo>
                          <a:pt x="376287" y="165871"/>
                          <a:pt x="132736" y="392764"/>
                          <a:pt x="0" y="654627"/>
                        </a:cubicBezTo>
                        <a:lnTo>
                          <a:pt x="241093" y="708023"/>
                        </a:lnTo>
                        <a:cubicBezTo>
                          <a:pt x="241093" y="708023"/>
                          <a:pt x="290285" y="721108"/>
                          <a:pt x="316210" y="701896"/>
                        </a:cubicBezTo>
                        <a:cubicBezTo>
                          <a:pt x="332361" y="689907"/>
                          <a:pt x="330163" y="680219"/>
                          <a:pt x="314948" y="655264"/>
                        </a:cubicBezTo>
                        <a:lnTo>
                          <a:pt x="306329" y="639790"/>
                        </a:lnTo>
                        <a:cubicBezTo>
                          <a:pt x="292768" y="609895"/>
                          <a:pt x="293094" y="578323"/>
                          <a:pt x="307308" y="548486"/>
                        </a:cubicBezTo>
                        <a:cubicBezTo>
                          <a:pt x="345095" y="469217"/>
                          <a:pt x="470496" y="425686"/>
                          <a:pt x="586840" y="451457"/>
                        </a:cubicBezTo>
                        <a:cubicBezTo>
                          <a:pt x="703165" y="477212"/>
                          <a:pt x="767051" y="562670"/>
                          <a:pt x="729263" y="641942"/>
                        </a:cubicBezTo>
                        <a:cubicBezTo>
                          <a:pt x="715027" y="671763"/>
                          <a:pt x="688079" y="697444"/>
                          <a:pt x="651337" y="716198"/>
                        </a:cubicBezTo>
                        <a:lnTo>
                          <a:pt x="631007" y="725263"/>
                        </a:lnTo>
                        <a:cubicBezTo>
                          <a:pt x="597158" y="739357"/>
                          <a:pt x="587014" y="746315"/>
                          <a:pt x="589758" y="762473"/>
                        </a:cubicBezTo>
                        <a:cubicBezTo>
                          <a:pt x="594176" y="788406"/>
                          <a:pt x="643783" y="797204"/>
                          <a:pt x="643783" y="797204"/>
                        </a:cubicBezTo>
                        <a:lnTo>
                          <a:pt x="841603" y="841016"/>
                        </a:lnTo>
                        <a:cubicBezTo>
                          <a:pt x="915611" y="701154"/>
                          <a:pt x="1045365" y="579362"/>
                          <a:pt x="1212426" y="487969"/>
                        </a:cubicBezTo>
                        <a:close/>
                      </a:path>
                    </a:pathLst>
                  </a:custGeom>
                  <a:solidFill>
                    <a:srgbClr val="03767C"/>
                  </a:solidFill>
                  <a:ln w="9503" cap="flat">
                    <a:noFill/>
                    <a:prstDash val="solid"/>
                    <a:miter/>
                  </a:ln>
                </p:spPr>
                <p:txBody>
                  <a:bodyPr/>
                  <a:lstStyle/>
                  <a:p>
                    <a:endParaRPr lang="nl-NL"/>
                  </a:p>
                </p:txBody>
              </p:sp>
              <p:sp>
                <p:nvSpPr>
                  <p:cNvPr id="158" name="Vrije vorm 157">
                    <a:extLst>
                      <a:ext uri="{FF2B5EF4-FFF2-40B4-BE49-F238E27FC236}">
                        <a16:creationId xmlns:a16="http://schemas.microsoft.com/office/drawing/2014/main" id="{F1E2AB79-E852-02D1-B808-184C464820F8}"/>
                      </a:ext>
                    </a:extLst>
                  </p:cNvPr>
                  <p:cNvSpPr/>
                  <p:nvPr/>
                </p:nvSpPr>
                <p:spPr>
                  <a:xfrm>
                    <a:off x="2512033" y="4262315"/>
                    <a:ext cx="1588866" cy="741107"/>
                  </a:xfrm>
                  <a:custGeom>
                    <a:avLst/>
                    <a:gdLst>
                      <a:gd name="csX0" fmla="*/ 988443 w 1588866"/>
                      <a:gd name="csY0" fmla="*/ 206300 h 741107"/>
                      <a:gd name="csX1" fmla="*/ 1115520 w 1588866"/>
                      <a:gd name="csY1" fmla="*/ 177457 h 741107"/>
                      <a:gd name="csX2" fmla="*/ 1139769 w 1588866"/>
                      <a:gd name="csY2" fmla="*/ 178244 h 741107"/>
                      <a:gd name="csX3" fmla="*/ 1205244 w 1588866"/>
                      <a:gd name="csY3" fmla="*/ 164668 h 741107"/>
                      <a:gd name="csX4" fmla="*/ 1191509 w 1588866"/>
                      <a:gd name="csY4" fmla="*/ 114922 h 741107"/>
                      <a:gd name="csX5" fmla="*/ 1068982 w 1588866"/>
                      <a:gd name="csY5" fmla="*/ 0 h 741107"/>
                      <a:gd name="csX6" fmla="*/ 464794 w 1588866"/>
                      <a:gd name="csY6" fmla="*/ 137756 h 741107"/>
                      <a:gd name="csX7" fmla="*/ 464684 w 1588866"/>
                      <a:gd name="csY7" fmla="*/ 276254 h 741107"/>
                      <a:gd name="csX8" fmla="*/ 379554 w 1588866"/>
                      <a:gd name="csY8" fmla="*/ 382586 h 741107"/>
                      <a:gd name="csX9" fmla="*/ 217235 w 1588866"/>
                      <a:gd name="csY9" fmla="*/ 358017 h 741107"/>
                      <a:gd name="csX10" fmla="*/ 205047 w 1588866"/>
                      <a:gd name="csY10" fmla="*/ 351221 h 741107"/>
                      <a:gd name="csX11" fmla="*/ 130190 w 1588866"/>
                      <a:gd name="csY11" fmla="*/ 335066 h 741107"/>
                      <a:gd name="csX12" fmla="*/ 0 w 1588866"/>
                      <a:gd name="csY12" fmla="*/ 423846 h 741107"/>
                      <a:gd name="csX13" fmla="*/ 130210 w 1588866"/>
                      <a:gd name="csY13" fmla="*/ 512568 h 741107"/>
                      <a:gd name="csX14" fmla="*/ 205068 w 1588866"/>
                      <a:gd name="csY14" fmla="*/ 496411 h 741107"/>
                      <a:gd name="csX15" fmla="*/ 217235 w 1588866"/>
                      <a:gd name="csY15" fmla="*/ 489631 h 741107"/>
                      <a:gd name="csX16" fmla="*/ 379596 w 1588866"/>
                      <a:gd name="csY16" fmla="*/ 465077 h 741107"/>
                      <a:gd name="csX17" fmla="*/ 464662 w 1588866"/>
                      <a:gd name="csY17" fmla="*/ 571394 h 741107"/>
                      <a:gd name="csX18" fmla="*/ 464816 w 1588866"/>
                      <a:gd name="csY18" fmla="*/ 741107 h 741107"/>
                      <a:gd name="csX19" fmla="*/ 1588867 w 1588866"/>
                      <a:gd name="csY19" fmla="*/ 487732 h 741107"/>
                      <a:gd name="csX20" fmla="*/ 1440372 w 1588866"/>
                      <a:gd name="csY20" fmla="*/ 348432 h 741107"/>
                      <a:gd name="csX21" fmla="*/ 1374330 w 1588866"/>
                      <a:gd name="csY21" fmla="*/ 323270 h 741107"/>
                      <a:gd name="csX22" fmla="*/ 1335129 w 1588866"/>
                      <a:gd name="csY22" fmla="*/ 361504 h 741107"/>
                      <a:gd name="csX23" fmla="*/ 1328773 w 1588866"/>
                      <a:gd name="csY23" fmla="*/ 377468 h 741107"/>
                      <a:gd name="csX24" fmla="*/ 1249235 w 1588866"/>
                      <a:gd name="csY24" fmla="*/ 450952 h 741107"/>
                      <a:gd name="csX25" fmla="*/ 939404 w 1588866"/>
                      <a:gd name="csY25" fmla="*/ 417451 h 741107"/>
                      <a:gd name="csX26" fmla="*/ 988443 w 1588866"/>
                      <a:gd name="csY26" fmla="*/ 206300 h 74110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588866" h="741107">
                        <a:moveTo>
                          <a:pt x="988443" y="206300"/>
                        </a:moveTo>
                        <a:cubicBezTo>
                          <a:pt x="1025686" y="187873"/>
                          <a:pt x="1069635" y="177889"/>
                          <a:pt x="1115520" y="177457"/>
                        </a:cubicBezTo>
                        <a:lnTo>
                          <a:pt x="1139769" y="178244"/>
                        </a:lnTo>
                        <a:cubicBezTo>
                          <a:pt x="1179364" y="180411"/>
                          <a:pt x="1193533" y="178838"/>
                          <a:pt x="1205244" y="164668"/>
                        </a:cubicBezTo>
                        <a:cubicBezTo>
                          <a:pt x="1224052" y="141925"/>
                          <a:pt x="1191509" y="114922"/>
                          <a:pt x="1191509" y="114922"/>
                        </a:cubicBezTo>
                        <a:lnTo>
                          <a:pt x="1068982" y="0"/>
                        </a:lnTo>
                        <a:cubicBezTo>
                          <a:pt x="895195" y="80829"/>
                          <a:pt x="688081" y="130665"/>
                          <a:pt x="464794" y="137756"/>
                        </a:cubicBezTo>
                        <a:lnTo>
                          <a:pt x="464684" y="276254"/>
                        </a:lnTo>
                        <a:cubicBezTo>
                          <a:pt x="468362" y="304754"/>
                          <a:pt x="454540" y="359190"/>
                          <a:pt x="379554" y="382586"/>
                        </a:cubicBezTo>
                        <a:cubicBezTo>
                          <a:pt x="301191" y="407037"/>
                          <a:pt x="244466" y="373907"/>
                          <a:pt x="217235" y="358017"/>
                        </a:cubicBezTo>
                        <a:lnTo>
                          <a:pt x="205047" y="351221"/>
                        </a:lnTo>
                        <a:cubicBezTo>
                          <a:pt x="183128" y="340644"/>
                          <a:pt x="157203" y="335095"/>
                          <a:pt x="130190" y="335066"/>
                        </a:cubicBezTo>
                        <a:cubicBezTo>
                          <a:pt x="58403" y="335079"/>
                          <a:pt x="22" y="374900"/>
                          <a:pt x="0" y="423846"/>
                        </a:cubicBezTo>
                        <a:cubicBezTo>
                          <a:pt x="0" y="472776"/>
                          <a:pt x="58403" y="512582"/>
                          <a:pt x="130210" y="512568"/>
                        </a:cubicBezTo>
                        <a:cubicBezTo>
                          <a:pt x="157245" y="512597"/>
                          <a:pt x="183128" y="506990"/>
                          <a:pt x="205068" y="496411"/>
                        </a:cubicBezTo>
                        <a:lnTo>
                          <a:pt x="217235" y="489631"/>
                        </a:lnTo>
                        <a:cubicBezTo>
                          <a:pt x="244489" y="473756"/>
                          <a:pt x="301171" y="440626"/>
                          <a:pt x="379596" y="465077"/>
                        </a:cubicBezTo>
                        <a:cubicBezTo>
                          <a:pt x="454541" y="488458"/>
                          <a:pt x="468362" y="542894"/>
                          <a:pt x="464662" y="571394"/>
                        </a:cubicBezTo>
                        <a:lnTo>
                          <a:pt x="464816" y="741107"/>
                        </a:lnTo>
                        <a:cubicBezTo>
                          <a:pt x="882111" y="733570"/>
                          <a:pt x="1268783" y="640887"/>
                          <a:pt x="1588867" y="487732"/>
                        </a:cubicBezTo>
                        <a:lnTo>
                          <a:pt x="1440372" y="348432"/>
                        </a:lnTo>
                        <a:cubicBezTo>
                          <a:pt x="1440372" y="348432"/>
                          <a:pt x="1411879" y="318121"/>
                          <a:pt x="1374330" y="323270"/>
                        </a:cubicBezTo>
                        <a:cubicBezTo>
                          <a:pt x="1350931" y="326505"/>
                          <a:pt x="1344335" y="335213"/>
                          <a:pt x="1335129" y="361504"/>
                        </a:cubicBezTo>
                        <a:lnTo>
                          <a:pt x="1328773" y="377468"/>
                        </a:lnTo>
                        <a:cubicBezTo>
                          <a:pt x="1313950" y="407096"/>
                          <a:pt x="1286478" y="432510"/>
                          <a:pt x="1249235" y="450952"/>
                        </a:cubicBezTo>
                        <a:cubicBezTo>
                          <a:pt x="1150305" y="499942"/>
                          <a:pt x="1011321" y="484912"/>
                          <a:pt x="939404" y="417451"/>
                        </a:cubicBezTo>
                        <a:cubicBezTo>
                          <a:pt x="867507" y="350020"/>
                          <a:pt x="889513" y="255290"/>
                          <a:pt x="988443" y="206300"/>
                        </a:cubicBezTo>
                        <a:close/>
                      </a:path>
                    </a:pathLst>
                  </a:custGeom>
                  <a:solidFill>
                    <a:srgbClr val="03767C"/>
                  </a:solidFill>
                  <a:ln w="9503" cap="flat">
                    <a:noFill/>
                    <a:prstDash val="solid"/>
                    <a:miter/>
                  </a:ln>
                </p:spPr>
                <p:txBody>
                  <a:bodyPr/>
                  <a:lstStyle/>
                  <a:p>
                    <a:endParaRPr lang="nl-NL"/>
                  </a:p>
                </p:txBody>
              </p:sp>
              <p:sp>
                <p:nvSpPr>
                  <p:cNvPr id="159" name="Vrije vorm 158">
                    <a:extLst>
                      <a:ext uri="{FF2B5EF4-FFF2-40B4-BE49-F238E27FC236}">
                        <a16:creationId xmlns:a16="http://schemas.microsoft.com/office/drawing/2014/main" id="{5184AB56-3D14-510C-313F-509BE84E690A}"/>
                      </a:ext>
                    </a:extLst>
                  </p:cNvPr>
                  <p:cNvSpPr/>
                  <p:nvPr/>
                </p:nvSpPr>
                <p:spPr>
                  <a:xfrm>
                    <a:off x="3639611" y="2482272"/>
                    <a:ext cx="1220960" cy="1053992"/>
                  </a:xfrm>
                  <a:custGeom>
                    <a:avLst/>
                    <a:gdLst>
                      <a:gd name="csX0" fmla="*/ 984222 w 1220960"/>
                      <a:gd name="csY0" fmla="*/ 702845 h 1053992"/>
                      <a:gd name="csX1" fmla="*/ 1220961 w 1220960"/>
                      <a:gd name="csY1" fmla="*/ 650308 h 1053992"/>
                      <a:gd name="csX2" fmla="*/ 520016 w 1220960"/>
                      <a:gd name="csY2" fmla="*/ 0 h 1053992"/>
                      <a:gd name="csX3" fmla="*/ 371586 w 1220960"/>
                      <a:gd name="csY3" fmla="*/ 139239 h 1053992"/>
                      <a:gd name="csX4" fmla="*/ 356915 w 1220960"/>
                      <a:gd name="csY4" fmla="*/ 189832 h 1053992"/>
                      <a:gd name="csX5" fmla="*/ 422348 w 1220960"/>
                      <a:gd name="csY5" fmla="*/ 203436 h 1053992"/>
                      <a:gd name="csX6" fmla="*/ 446597 w 1220960"/>
                      <a:gd name="csY6" fmla="*/ 202621 h 1053992"/>
                      <a:gd name="csX7" fmla="*/ 573716 w 1220960"/>
                      <a:gd name="csY7" fmla="*/ 231462 h 1053992"/>
                      <a:gd name="csX8" fmla="*/ 622713 w 1220960"/>
                      <a:gd name="csY8" fmla="*/ 442674 h 1053992"/>
                      <a:gd name="csX9" fmla="*/ 312925 w 1220960"/>
                      <a:gd name="csY9" fmla="*/ 476129 h 1053992"/>
                      <a:gd name="csX10" fmla="*/ 233409 w 1220960"/>
                      <a:gd name="csY10" fmla="*/ 402660 h 1053992"/>
                      <a:gd name="csX11" fmla="*/ 227009 w 1220960"/>
                      <a:gd name="csY11" fmla="*/ 386696 h 1053992"/>
                      <a:gd name="csX12" fmla="*/ 187851 w 1220960"/>
                      <a:gd name="csY12" fmla="*/ 348447 h 1053992"/>
                      <a:gd name="csX13" fmla="*/ 122679 w 1220960"/>
                      <a:gd name="csY13" fmla="*/ 372734 h 1053992"/>
                      <a:gd name="csX14" fmla="*/ 0 w 1220960"/>
                      <a:gd name="csY14" fmla="*/ 487835 h 1053992"/>
                      <a:gd name="csX15" fmla="*/ 379008 w 1220960"/>
                      <a:gd name="csY15" fmla="*/ 836788 h 1053992"/>
                      <a:gd name="csX16" fmla="*/ 572365 w 1220960"/>
                      <a:gd name="csY16" fmla="*/ 794029 h 1053992"/>
                      <a:gd name="csX17" fmla="*/ 747048 w 1220960"/>
                      <a:gd name="csY17" fmla="*/ 816358 h 1053992"/>
                      <a:gd name="csX18" fmla="*/ 762958 w 1220960"/>
                      <a:gd name="csY18" fmla="*/ 929159 h 1053992"/>
                      <a:gd name="csX19" fmla="*/ 757212 w 1220960"/>
                      <a:gd name="csY19" fmla="*/ 939174 h 1053992"/>
                      <a:gd name="csX20" fmla="*/ 757823 w 1220960"/>
                      <a:gd name="csY20" fmla="*/ 992689 h 1053992"/>
                      <a:gd name="csX21" fmla="*/ 921925 w 1220960"/>
                      <a:gd name="csY21" fmla="*/ 1049646 h 1053992"/>
                      <a:gd name="csX22" fmla="*/ 1005488 w 1220960"/>
                      <a:gd name="csY22" fmla="*/ 937825 h 1053992"/>
                      <a:gd name="csX23" fmla="*/ 959821 w 1220960"/>
                      <a:gd name="csY23" fmla="*/ 894293 h 1053992"/>
                      <a:gd name="csX24" fmla="*/ 946586 w 1220960"/>
                      <a:gd name="csY24" fmla="*/ 888493 h 1053992"/>
                      <a:gd name="csX25" fmla="*/ 862151 w 1220960"/>
                      <a:gd name="csY25" fmla="*/ 790854 h 1053992"/>
                      <a:gd name="csX26" fmla="*/ 984221 w 1220960"/>
                      <a:gd name="csY26" fmla="*/ 702846 h 10539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220960" h="1053992">
                        <a:moveTo>
                          <a:pt x="984222" y="702845"/>
                        </a:moveTo>
                        <a:lnTo>
                          <a:pt x="1220961" y="650308"/>
                        </a:lnTo>
                        <a:cubicBezTo>
                          <a:pt x="1084743" y="389470"/>
                          <a:pt x="838339" y="163971"/>
                          <a:pt x="520016" y="0"/>
                        </a:cubicBezTo>
                        <a:lnTo>
                          <a:pt x="371586" y="139239"/>
                        </a:lnTo>
                        <a:cubicBezTo>
                          <a:pt x="371586" y="139239"/>
                          <a:pt x="338109" y="167087"/>
                          <a:pt x="356915" y="189832"/>
                        </a:cubicBezTo>
                        <a:cubicBezTo>
                          <a:pt x="368649" y="204000"/>
                          <a:pt x="382817" y="205588"/>
                          <a:pt x="422348" y="203436"/>
                        </a:cubicBezTo>
                        <a:lnTo>
                          <a:pt x="446597" y="202621"/>
                        </a:lnTo>
                        <a:cubicBezTo>
                          <a:pt x="492502" y="203079"/>
                          <a:pt x="536472" y="213035"/>
                          <a:pt x="573716" y="231462"/>
                        </a:cubicBezTo>
                        <a:cubicBezTo>
                          <a:pt x="672648" y="280452"/>
                          <a:pt x="694610" y="375198"/>
                          <a:pt x="622713" y="442674"/>
                        </a:cubicBezTo>
                        <a:cubicBezTo>
                          <a:pt x="550838" y="510104"/>
                          <a:pt x="411856" y="525104"/>
                          <a:pt x="312925" y="476129"/>
                        </a:cubicBezTo>
                        <a:cubicBezTo>
                          <a:pt x="275703" y="457687"/>
                          <a:pt x="248189" y="432289"/>
                          <a:pt x="233409" y="402660"/>
                        </a:cubicBezTo>
                        <a:lnTo>
                          <a:pt x="227009" y="386696"/>
                        </a:lnTo>
                        <a:cubicBezTo>
                          <a:pt x="217802" y="360376"/>
                          <a:pt x="211229" y="351666"/>
                          <a:pt x="187851" y="348447"/>
                        </a:cubicBezTo>
                        <a:cubicBezTo>
                          <a:pt x="150280" y="343285"/>
                          <a:pt x="122679" y="372734"/>
                          <a:pt x="122679" y="372734"/>
                        </a:cubicBezTo>
                        <a:lnTo>
                          <a:pt x="0" y="487835"/>
                        </a:lnTo>
                        <a:cubicBezTo>
                          <a:pt x="169304" y="577477"/>
                          <a:pt x="301758" y="697905"/>
                          <a:pt x="379008" y="836788"/>
                        </a:cubicBezTo>
                        <a:lnTo>
                          <a:pt x="572365" y="794029"/>
                        </a:lnTo>
                        <a:cubicBezTo>
                          <a:pt x="611025" y="782843"/>
                          <a:pt x="691257" y="774979"/>
                          <a:pt x="747048" y="816358"/>
                        </a:cubicBezTo>
                        <a:cubicBezTo>
                          <a:pt x="805404" y="859606"/>
                          <a:pt x="776693" y="906609"/>
                          <a:pt x="762958" y="929159"/>
                        </a:cubicBezTo>
                        <a:lnTo>
                          <a:pt x="757212" y="939174"/>
                        </a:lnTo>
                        <a:cubicBezTo>
                          <a:pt x="749223" y="956651"/>
                          <a:pt x="749506" y="975168"/>
                          <a:pt x="757823" y="992689"/>
                        </a:cubicBezTo>
                        <a:cubicBezTo>
                          <a:pt x="780003" y="1039231"/>
                          <a:pt x="853619" y="1064749"/>
                          <a:pt x="921925" y="1049646"/>
                        </a:cubicBezTo>
                        <a:cubicBezTo>
                          <a:pt x="990206" y="1034528"/>
                          <a:pt x="1027691" y="984365"/>
                          <a:pt x="1005488" y="937825"/>
                        </a:cubicBezTo>
                        <a:cubicBezTo>
                          <a:pt x="997194" y="920288"/>
                          <a:pt x="981371" y="905243"/>
                          <a:pt x="959821" y="894293"/>
                        </a:cubicBezTo>
                        <a:lnTo>
                          <a:pt x="946586" y="888493"/>
                        </a:lnTo>
                        <a:cubicBezTo>
                          <a:pt x="916002" y="875733"/>
                          <a:pt x="852270" y="849236"/>
                          <a:pt x="862151" y="790854"/>
                        </a:cubicBezTo>
                        <a:cubicBezTo>
                          <a:pt x="871642" y="735040"/>
                          <a:pt x="943320" y="709240"/>
                          <a:pt x="984221" y="702846"/>
                        </a:cubicBezTo>
                        <a:close/>
                      </a:path>
                    </a:pathLst>
                  </a:custGeom>
                  <a:solidFill>
                    <a:srgbClr val="03767C"/>
                  </a:solidFill>
                  <a:ln w="9503" cap="flat">
                    <a:noFill/>
                    <a:prstDash val="solid"/>
                    <a:miter/>
                  </a:ln>
                </p:spPr>
                <p:txBody>
                  <a:bodyPr/>
                  <a:lstStyle/>
                  <a:p>
                    <a:endParaRPr lang="nl-NL"/>
                  </a:p>
                </p:txBody>
              </p:sp>
              <p:sp>
                <p:nvSpPr>
                  <p:cNvPr id="160" name="Vrije vorm 159">
                    <a:extLst>
                      <a:ext uri="{FF2B5EF4-FFF2-40B4-BE49-F238E27FC236}">
                        <a16:creationId xmlns:a16="http://schemas.microsoft.com/office/drawing/2014/main" id="{A43ED148-AFEB-542E-72D1-AA7B952DB98D}"/>
                      </a:ext>
                    </a:extLst>
                  </p:cNvPr>
                  <p:cNvSpPr/>
                  <p:nvPr/>
                </p:nvSpPr>
                <p:spPr>
                  <a:xfrm>
                    <a:off x="2957862" y="2199534"/>
                    <a:ext cx="1255230" cy="734210"/>
                  </a:xfrm>
                  <a:custGeom>
                    <a:avLst/>
                    <a:gdLst>
                      <a:gd name="csX0" fmla="*/ 1127497 w 1255230"/>
                      <a:gd name="csY0" fmla="*/ 246240 h 734210"/>
                      <a:gd name="csX1" fmla="*/ 69 w 1255230"/>
                      <a:gd name="csY1" fmla="*/ 0 h 734210"/>
                      <a:gd name="csX2" fmla="*/ 69 w 1255230"/>
                      <a:gd name="csY2" fmla="*/ 172637 h 734210"/>
                      <a:gd name="csX3" fmla="*/ 31827 w 1255230"/>
                      <a:gd name="csY3" fmla="*/ 219445 h 734210"/>
                      <a:gd name="csX4" fmla="*/ 96498 w 1255230"/>
                      <a:gd name="csY4" fmla="*/ 204223 h 734210"/>
                      <a:gd name="csX5" fmla="*/ 115435 w 1255230"/>
                      <a:gd name="csY5" fmla="*/ 193838 h 734210"/>
                      <a:gd name="csX6" fmla="*/ 243120 w 1255230"/>
                      <a:gd name="csY6" fmla="*/ 166271 h 734210"/>
                      <a:gd name="csX7" fmla="*/ 464905 w 1255230"/>
                      <a:gd name="csY7" fmla="*/ 317485 h 734210"/>
                      <a:gd name="csX8" fmla="*/ 243120 w 1255230"/>
                      <a:gd name="csY8" fmla="*/ 468667 h 734210"/>
                      <a:gd name="csX9" fmla="*/ 115435 w 1255230"/>
                      <a:gd name="csY9" fmla="*/ 441102 h 734210"/>
                      <a:gd name="csX10" fmla="*/ 96498 w 1255230"/>
                      <a:gd name="csY10" fmla="*/ 430716 h 734210"/>
                      <a:gd name="csX11" fmla="*/ 31827 w 1255230"/>
                      <a:gd name="csY11" fmla="*/ 415493 h 734210"/>
                      <a:gd name="csX12" fmla="*/ 69 w 1255230"/>
                      <a:gd name="csY12" fmla="*/ 461235 h 734210"/>
                      <a:gd name="csX13" fmla="*/ 69 w 1255230"/>
                      <a:gd name="csY13" fmla="*/ 603234 h 734210"/>
                      <a:gd name="csX14" fmla="*/ 607371 w 1255230"/>
                      <a:gd name="csY14" fmla="*/ 734210 h 734210"/>
                      <a:gd name="csX15" fmla="*/ 727177 w 1255230"/>
                      <a:gd name="csY15" fmla="*/ 621927 h 734210"/>
                      <a:gd name="csX16" fmla="*/ 887753 w 1255230"/>
                      <a:gd name="csY16" fmla="*/ 570001 h 734210"/>
                      <a:gd name="csX17" fmla="*/ 997894 w 1255230"/>
                      <a:gd name="csY17" fmla="*/ 654895 h 734210"/>
                      <a:gd name="csX18" fmla="*/ 1001877 w 1255230"/>
                      <a:gd name="csY18" fmla="*/ 665294 h 734210"/>
                      <a:gd name="csX19" fmla="*/ 1048525 w 1255230"/>
                      <a:gd name="csY19" fmla="*/ 708350 h 734210"/>
                      <a:gd name="csX20" fmla="*/ 1230411 w 1255230"/>
                      <a:gd name="csY20" fmla="*/ 688677 h 734210"/>
                      <a:gd name="csX21" fmla="*/ 1201569 w 1255230"/>
                      <a:gd name="csY21" fmla="*/ 564734 h 734210"/>
                      <a:gd name="csX22" fmla="*/ 1127104 w 1255230"/>
                      <a:gd name="csY22" fmla="*/ 547820 h 734210"/>
                      <a:gd name="csX23" fmla="*/ 1111388 w 1255230"/>
                      <a:gd name="csY23" fmla="*/ 548427 h 734210"/>
                      <a:gd name="csX24" fmla="*/ 958887 w 1255230"/>
                      <a:gd name="csY24" fmla="*/ 503251 h 734210"/>
                      <a:gd name="csX25" fmla="*/ 981743 w 1255230"/>
                      <a:gd name="csY25" fmla="*/ 383150 h 734210"/>
                      <a:gd name="csX26" fmla="*/ 1127496 w 1255230"/>
                      <a:gd name="csY26" fmla="*/ 246240 h 73421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255230" h="734210">
                        <a:moveTo>
                          <a:pt x="1127497" y="246240"/>
                        </a:moveTo>
                        <a:cubicBezTo>
                          <a:pt x="805605" y="95190"/>
                          <a:pt x="417846" y="4971"/>
                          <a:pt x="69" y="0"/>
                        </a:cubicBezTo>
                        <a:lnTo>
                          <a:pt x="69" y="172637"/>
                        </a:lnTo>
                        <a:cubicBezTo>
                          <a:pt x="69" y="172637"/>
                          <a:pt x="-3000" y="208570"/>
                          <a:pt x="31827" y="219445"/>
                        </a:cubicBezTo>
                        <a:cubicBezTo>
                          <a:pt x="53530" y="226212"/>
                          <a:pt x="66371" y="221804"/>
                          <a:pt x="96498" y="204223"/>
                        </a:cubicBezTo>
                        <a:lnTo>
                          <a:pt x="115435" y="193838"/>
                        </a:lnTo>
                        <a:cubicBezTo>
                          <a:pt x="152939" y="175812"/>
                          <a:pt x="197106" y="166271"/>
                          <a:pt x="243120" y="166271"/>
                        </a:cubicBezTo>
                        <a:cubicBezTo>
                          <a:pt x="365409" y="166271"/>
                          <a:pt x="464905" y="234104"/>
                          <a:pt x="464905" y="317485"/>
                        </a:cubicBezTo>
                        <a:cubicBezTo>
                          <a:pt x="464905" y="400851"/>
                          <a:pt x="365409" y="468667"/>
                          <a:pt x="243120" y="468667"/>
                        </a:cubicBezTo>
                        <a:cubicBezTo>
                          <a:pt x="197106" y="468667"/>
                          <a:pt x="152939" y="459128"/>
                          <a:pt x="115435" y="441102"/>
                        </a:cubicBezTo>
                        <a:lnTo>
                          <a:pt x="96498" y="430716"/>
                        </a:lnTo>
                        <a:cubicBezTo>
                          <a:pt x="66371" y="413135"/>
                          <a:pt x="53530" y="408728"/>
                          <a:pt x="31827" y="415493"/>
                        </a:cubicBezTo>
                        <a:cubicBezTo>
                          <a:pt x="-3000" y="426370"/>
                          <a:pt x="69" y="461235"/>
                          <a:pt x="69" y="461235"/>
                        </a:cubicBezTo>
                        <a:lnTo>
                          <a:pt x="69" y="603234"/>
                        </a:lnTo>
                        <a:cubicBezTo>
                          <a:pt x="223814" y="607908"/>
                          <a:pt x="431928" y="655399"/>
                          <a:pt x="607371" y="734210"/>
                        </a:cubicBezTo>
                        <a:lnTo>
                          <a:pt x="727177" y="621927"/>
                        </a:lnTo>
                        <a:cubicBezTo>
                          <a:pt x="748791" y="597388"/>
                          <a:pt x="806931" y="558872"/>
                          <a:pt x="887753" y="570001"/>
                        </a:cubicBezTo>
                        <a:cubicBezTo>
                          <a:pt x="972252" y="581617"/>
                          <a:pt x="989558" y="631141"/>
                          <a:pt x="997894" y="654895"/>
                        </a:cubicBezTo>
                        <a:lnTo>
                          <a:pt x="1001877" y="665294"/>
                        </a:lnTo>
                        <a:cubicBezTo>
                          <a:pt x="1010499" y="682638"/>
                          <a:pt x="1026692" y="697504"/>
                          <a:pt x="1048525" y="708350"/>
                        </a:cubicBezTo>
                        <a:cubicBezTo>
                          <a:pt x="1106600" y="737103"/>
                          <a:pt x="1188162" y="728261"/>
                          <a:pt x="1230411" y="688677"/>
                        </a:cubicBezTo>
                        <a:cubicBezTo>
                          <a:pt x="1272616" y="649093"/>
                          <a:pt x="1259686" y="593487"/>
                          <a:pt x="1201569" y="564734"/>
                        </a:cubicBezTo>
                        <a:cubicBezTo>
                          <a:pt x="1179736" y="553872"/>
                          <a:pt x="1153965" y="548043"/>
                          <a:pt x="1127104" y="547820"/>
                        </a:cubicBezTo>
                        <a:lnTo>
                          <a:pt x="1111388" y="548427"/>
                        </a:lnTo>
                        <a:cubicBezTo>
                          <a:pt x="1075646" y="550357"/>
                          <a:pt x="1001224" y="554451"/>
                          <a:pt x="958887" y="503251"/>
                        </a:cubicBezTo>
                        <a:cubicBezTo>
                          <a:pt x="918423" y="454305"/>
                          <a:pt x="954164" y="404708"/>
                          <a:pt x="981743" y="383150"/>
                        </a:cubicBezTo>
                        <a:lnTo>
                          <a:pt x="1127496" y="246240"/>
                        </a:lnTo>
                        <a:close/>
                      </a:path>
                    </a:pathLst>
                  </a:custGeom>
                  <a:solidFill>
                    <a:srgbClr val="03767C"/>
                  </a:solidFill>
                  <a:ln w="9503" cap="flat">
                    <a:noFill/>
                    <a:prstDash val="solid"/>
                    <a:miter/>
                  </a:ln>
                </p:spPr>
                <p:txBody>
                  <a:bodyPr/>
                  <a:lstStyle/>
                  <a:p>
                    <a:endParaRPr lang="nl-NL"/>
                  </a:p>
                </p:txBody>
              </p:sp>
              <p:sp>
                <p:nvSpPr>
                  <p:cNvPr id="161" name="Vrije vorm 160">
                    <a:extLst>
                      <a:ext uri="{FF2B5EF4-FFF2-40B4-BE49-F238E27FC236}">
                        <a16:creationId xmlns:a16="http://schemas.microsoft.com/office/drawing/2014/main" id="{C4A1A7FC-1AC0-E8B4-B1FB-24DF123ED201}"/>
                      </a:ext>
                    </a:extLst>
                  </p:cNvPr>
                  <p:cNvSpPr/>
                  <p:nvPr/>
                </p:nvSpPr>
                <p:spPr>
                  <a:xfrm>
                    <a:off x="1742304" y="2199742"/>
                    <a:ext cx="1588867" cy="741093"/>
                  </a:xfrm>
                  <a:custGeom>
                    <a:avLst/>
                    <a:gdLst>
                      <a:gd name="csX0" fmla="*/ 1124206 w 1588867"/>
                      <a:gd name="csY0" fmla="*/ 464825 h 741093"/>
                      <a:gd name="csX1" fmla="*/ 1209292 w 1588867"/>
                      <a:gd name="csY1" fmla="*/ 358506 h 741093"/>
                      <a:gd name="csX2" fmla="*/ 1371653 w 1588867"/>
                      <a:gd name="csY2" fmla="*/ 383076 h 741093"/>
                      <a:gd name="csX3" fmla="*/ 1383801 w 1588867"/>
                      <a:gd name="csY3" fmla="*/ 389871 h 741093"/>
                      <a:gd name="csX4" fmla="*/ 1458678 w 1588867"/>
                      <a:gd name="csY4" fmla="*/ 406013 h 741093"/>
                      <a:gd name="csX5" fmla="*/ 1588867 w 1588867"/>
                      <a:gd name="csY5" fmla="*/ 317247 h 741093"/>
                      <a:gd name="csX6" fmla="*/ 1458678 w 1588867"/>
                      <a:gd name="csY6" fmla="*/ 228510 h 741093"/>
                      <a:gd name="csX7" fmla="*/ 1383801 w 1588867"/>
                      <a:gd name="csY7" fmla="*/ 244667 h 741093"/>
                      <a:gd name="csX8" fmla="*/ 1371653 w 1588867"/>
                      <a:gd name="csY8" fmla="*/ 251448 h 741093"/>
                      <a:gd name="csX9" fmla="*/ 1209272 w 1588867"/>
                      <a:gd name="csY9" fmla="*/ 276017 h 741093"/>
                      <a:gd name="csX10" fmla="*/ 1124206 w 1588867"/>
                      <a:gd name="csY10" fmla="*/ 169699 h 741093"/>
                      <a:gd name="csX11" fmla="*/ 1124053 w 1588867"/>
                      <a:gd name="csY11" fmla="*/ 0 h 741093"/>
                      <a:gd name="csX12" fmla="*/ 0 w 1588867"/>
                      <a:gd name="csY12" fmla="*/ 253361 h 741093"/>
                      <a:gd name="csX13" fmla="*/ 148497 w 1588867"/>
                      <a:gd name="csY13" fmla="*/ 392676 h 741093"/>
                      <a:gd name="csX14" fmla="*/ 214559 w 1588867"/>
                      <a:gd name="csY14" fmla="*/ 417822 h 741093"/>
                      <a:gd name="csX15" fmla="*/ 253739 w 1588867"/>
                      <a:gd name="csY15" fmla="*/ 379589 h 741093"/>
                      <a:gd name="csX16" fmla="*/ 260118 w 1588867"/>
                      <a:gd name="csY16" fmla="*/ 363611 h 741093"/>
                      <a:gd name="csX17" fmla="*/ 339632 w 1588867"/>
                      <a:gd name="csY17" fmla="*/ 290140 h 741093"/>
                      <a:gd name="csX18" fmla="*/ 649465 w 1588867"/>
                      <a:gd name="csY18" fmla="*/ 323626 h 741093"/>
                      <a:gd name="csX19" fmla="*/ 600423 w 1588867"/>
                      <a:gd name="csY19" fmla="*/ 534794 h 741093"/>
                      <a:gd name="csX20" fmla="*/ 473349 w 1588867"/>
                      <a:gd name="csY20" fmla="*/ 563650 h 741093"/>
                      <a:gd name="csX21" fmla="*/ 449078 w 1588867"/>
                      <a:gd name="csY21" fmla="*/ 562834 h 741093"/>
                      <a:gd name="csX22" fmla="*/ 383625 w 1588867"/>
                      <a:gd name="csY22" fmla="*/ 576424 h 741093"/>
                      <a:gd name="csX23" fmla="*/ 397382 w 1588867"/>
                      <a:gd name="csY23" fmla="*/ 626155 h 741093"/>
                      <a:gd name="csX24" fmla="*/ 519887 w 1588867"/>
                      <a:gd name="csY24" fmla="*/ 741094 h 741093"/>
                      <a:gd name="csX25" fmla="*/ 1124097 w 1588867"/>
                      <a:gd name="csY25" fmla="*/ 603351 h 741093"/>
                      <a:gd name="csX26" fmla="*/ 1124206 w 1588867"/>
                      <a:gd name="csY26" fmla="*/ 464825 h 74109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588867" h="741093">
                        <a:moveTo>
                          <a:pt x="1124206" y="464825"/>
                        </a:moveTo>
                        <a:cubicBezTo>
                          <a:pt x="1120526" y="436339"/>
                          <a:pt x="1134328" y="381889"/>
                          <a:pt x="1209292" y="358506"/>
                        </a:cubicBezTo>
                        <a:cubicBezTo>
                          <a:pt x="1287698" y="334057"/>
                          <a:pt x="1344402" y="367172"/>
                          <a:pt x="1371653" y="383076"/>
                        </a:cubicBezTo>
                        <a:cubicBezTo>
                          <a:pt x="1371653" y="383076"/>
                          <a:pt x="1383801" y="389856"/>
                          <a:pt x="1383801" y="389871"/>
                        </a:cubicBezTo>
                        <a:cubicBezTo>
                          <a:pt x="1405763" y="400434"/>
                          <a:pt x="1431666" y="406013"/>
                          <a:pt x="1458678" y="406013"/>
                        </a:cubicBezTo>
                        <a:cubicBezTo>
                          <a:pt x="1530466" y="406013"/>
                          <a:pt x="1588867" y="366192"/>
                          <a:pt x="1588867" y="317247"/>
                        </a:cubicBezTo>
                        <a:cubicBezTo>
                          <a:pt x="1588867" y="268316"/>
                          <a:pt x="1530466" y="228510"/>
                          <a:pt x="1458678" y="228510"/>
                        </a:cubicBezTo>
                        <a:cubicBezTo>
                          <a:pt x="1431666" y="228510"/>
                          <a:pt x="1405763" y="234104"/>
                          <a:pt x="1383801" y="244667"/>
                        </a:cubicBezTo>
                        <a:lnTo>
                          <a:pt x="1371653" y="251448"/>
                        </a:lnTo>
                        <a:cubicBezTo>
                          <a:pt x="1344402" y="267351"/>
                          <a:pt x="1287698" y="300466"/>
                          <a:pt x="1209272" y="276017"/>
                        </a:cubicBezTo>
                        <a:cubicBezTo>
                          <a:pt x="1134328" y="252634"/>
                          <a:pt x="1120526" y="198184"/>
                          <a:pt x="1124206" y="169699"/>
                        </a:cubicBezTo>
                        <a:lnTo>
                          <a:pt x="1124053" y="0"/>
                        </a:lnTo>
                        <a:cubicBezTo>
                          <a:pt x="706778" y="7537"/>
                          <a:pt x="320108" y="100220"/>
                          <a:pt x="0" y="253361"/>
                        </a:cubicBezTo>
                        <a:lnTo>
                          <a:pt x="148497" y="392676"/>
                        </a:lnTo>
                        <a:cubicBezTo>
                          <a:pt x="148497" y="392676"/>
                          <a:pt x="177010" y="422971"/>
                          <a:pt x="214559" y="417822"/>
                        </a:cubicBezTo>
                        <a:cubicBezTo>
                          <a:pt x="237958" y="414588"/>
                          <a:pt x="244531" y="405879"/>
                          <a:pt x="253739" y="379589"/>
                        </a:cubicBezTo>
                        <a:lnTo>
                          <a:pt x="260118" y="363611"/>
                        </a:lnTo>
                        <a:cubicBezTo>
                          <a:pt x="274919" y="333998"/>
                          <a:pt x="302410" y="308582"/>
                          <a:pt x="339632" y="290140"/>
                        </a:cubicBezTo>
                        <a:cubicBezTo>
                          <a:pt x="438586" y="241150"/>
                          <a:pt x="577570" y="256165"/>
                          <a:pt x="649465" y="323626"/>
                        </a:cubicBezTo>
                        <a:cubicBezTo>
                          <a:pt x="721362" y="391073"/>
                          <a:pt x="699355" y="485802"/>
                          <a:pt x="600423" y="534794"/>
                        </a:cubicBezTo>
                        <a:cubicBezTo>
                          <a:pt x="563180" y="553219"/>
                          <a:pt x="519234" y="563205"/>
                          <a:pt x="473349" y="563650"/>
                        </a:cubicBezTo>
                        <a:lnTo>
                          <a:pt x="449078" y="562834"/>
                        </a:lnTo>
                        <a:cubicBezTo>
                          <a:pt x="409527" y="560683"/>
                          <a:pt x="395335" y="562255"/>
                          <a:pt x="383625" y="576424"/>
                        </a:cubicBezTo>
                        <a:cubicBezTo>
                          <a:pt x="364817" y="599169"/>
                          <a:pt x="397382" y="626155"/>
                          <a:pt x="397382" y="626155"/>
                        </a:cubicBezTo>
                        <a:lnTo>
                          <a:pt x="519887" y="741094"/>
                        </a:lnTo>
                        <a:cubicBezTo>
                          <a:pt x="693674" y="660264"/>
                          <a:pt x="900810" y="610443"/>
                          <a:pt x="1124097" y="603351"/>
                        </a:cubicBezTo>
                        <a:lnTo>
                          <a:pt x="1124206" y="464825"/>
                        </a:lnTo>
                        <a:close/>
                      </a:path>
                    </a:pathLst>
                  </a:custGeom>
                  <a:solidFill>
                    <a:srgbClr val="03767C"/>
                  </a:solidFill>
                  <a:ln w="9503" cap="flat">
                    <a:noFill/>
                    <a:prstDash val="solid"/>
                    <a:miter/>
                  </a:ln>
                </p:spPr>
                <p:txBody>
                  <a:bodyPr/>
                  <a:lstStyle/>
                  <a:p>
                    <a:endParaRPr lang="nl-NL"/>
                  </a:p>
                </p:txBody>
              </p:sp>
              <p:sp>
                <p:nvSpPr>
                  <p:cNvPr id="162" name="Vrije vorm 161">
                    <a:extLst>
                      <a:ext uri="{FF2B5EF4-FFF2-40B4-BE49-F238E27FC236}">
                        <a16:creationId xmlns:a16="http://schemas.microsoft.com/office/drawing/2014/main" id="{0B0DFA96-CED6-C1B1-6ABF-3C5B13FCFF4E}"/>
                      </a:ext>
                    </a:extLst>
                  </p:cNvPr>
                  <p:cNvSpPr/>
                  <p:nvPr/>
                </p:nvSpPr>
                <p:spPr>
                  <a:xfrm>
                    <a:off x="3500736" y="3872027"/>
                    <a:ext cx="1366148" cy="841016"/>
                  </a:xfrm>
                  <a:custGeom>
                    <a:avLst/>
                    <a:gdLst>
                      <a:gd name="csX0" fmla="*/ 1125078 w 1366148"/>
                      <a:gd name="csY0" fmla="*/ 133009 h 841016"/>
                      <a:gd name="csX1" fmla="*/ 1049958 w 1366148"/>
                      <a:gd name="csY1" fmla="*/ 139122 h 841016"/>
                      <a:gd name="csX2" fmla="*/ 1051200 w 1366148"/>
                      <a:gd name="csY2" fmla="*/ 185752 h 841016"/>
                      <a:gd name="csX3" fmla="*/ 1059842 w 1366148"/>
                      <a:gd name="csY3" fmla="*/ 201212 h 841016"/>
                      <a:gd name="csX4" fmla="*/ 1058863 w 1366148"/>
                      <a:gd name="csY4" fmla="*/ 292530 h 841016"/>
                      <a:gd name="csX5" fmla="*/ 779308 w 1366148"/>
                      <a:gd name="csY5" fmla="*/ 389560 h 841016"/>
                      <a:gd name="csX6" fmla="*/ 636885 w 1366148"/>
                      <a:gd name="csY6" fmla="*/ 199090 h 841016"/>
                      <a:gd name="csX7" fmla="*/ 714834 w 1366148"/>
                      <a:gd name="csY7" fmla="*/ 124834 h 841016"/>
                      <a:gd name="csX8" fmla="*/ 735119 w 1366148"/>
                      <a:gd name="csY8" fmla="*/ 115755 h 841016"/>
                      <a:gd name="csX9" fmla="*/ 776391 w 1366148"/>
                      <a:gd name="csY9" fmla="*/ 78543 h 841016"/>
                      <a:gd name="csX10" fmla="*/ 722365 w 1366148"/>
                      <a:gd name="csY10" fmla="*/ 43797 h 841016"/>
                      <a:gd name="csX11" fmla="*/ 524546 w 1366148"/>
                      <a:gd name="csY11" fmla="*/ 0 h 841016"/>
                      <a:gd name="csX12" fmla="*/ 153742 w 1366148"/>
                      <a:gd name="csY12" fmla="*/ 353063 h 841016"/>
                      <a:gd name="csX13" fmla="*/ 273484 w 1366148"/>
                      <a:gd name="csY13" fmla="*/ 465507 h 841016"/>
                      <a:gd name="csX14" fmla="*/ 296317 w 1366148"/>
                      <a:gd name="csY14" fmla="*/ 585638 h 841016"/>
                      <a:gd name="csX15" fmla="*/ 143816 w 1366148"/>
                      <a:gd name="csY15" fmla="*/ 630800 h 841016"/>
                      <a:gd name="csX16" fmla="*/ 128080 w 1366148"/>
                      <a:gd name="csY16" fmla="*/ 630177 h 841016"/>
                      <a:gd name="csX17" fmla="*/ 53593 w 1366148"/>
                      <a:gd name="csY17" fmla="*/ 647106 h 841016"/>
                      <a:gd name="csX18" fmla="*/ 24838 w 1366148"/>
                      <a:gd name="csY18" fmla="*/ 771078 h 841016"/>
                      <a:gd name="csX19" fmla="*/ 206680 w 1366148"/>
                      <a:gd name="csY19" fmla="*/ 790691 h 841016"/>
                      <a:gd name="csX20" fmla="*/ 253305 w 1366148"/>
                      <a:gd name="csY20" fmla="*/ 747637 h 841016"/>
                      <a:gd name="csX21" fmla="*/ 257310 w 1366148"/>
                      <a:gd name="csY21" fmla="*/ 737281 h 841016"/>
                      <a:gd name="csX22" fmla="*/ 367474 w 1366148"/>
                      <a:gd name="csY22" fmla="*/ 652358 h 841016"/>
                      <a:gd name="csX23" fmla="*/ 527985 w 1366148"/>
                      <a:gd name="csY23" fmla="*/ 704299 h 841016"/>
                      <a:gd name="csX24" fmla="*/ 673910 w 1366148"/>
                      <a:gd name="csY24" fmla="*/ 841016 h 841016"/>
                      <a:gd name="csX25" fmla="*/ 1366148 w 1366148"/>
                      <a:gd name="csY25" fmla="*/ 186406 h 841016"/>
                      <a:gd name="csX26" fmla="*/ 1125078 w 1366148"/>
                      <a:gd name="csY26" fmla="*/ 133009 h 84101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366148" h="841016">
                        <a:moveTo>
                          <a:pt x="1125078" y="133009"/>
                        </a:moveTo>
                        <a:cubicBezTo>
                          <a:pt x="1125078" y="133009"/>
                          <a:pt x="1075884" y="119908"/>
                          <a:pt x="1049958" y="139122"/>
                        </a:cubicBezTo>
                        <a:cubicBezTo>
                          <a:pt x="1033807" y="151109"/>
                          <a:pt x="1035985" y="160797"/>
                          <a:pt x="1051200" y="185752"/>
                        </a:cubicBezTo>
                        <a:lnTo>
                          <a:pt x="1059842" y="201212"/>
                        </a:lnTo>
                        <a:cubicBezTo>
                          <a:pt x="1073380" y="231122"/>
                          <a:pt x="1073075" y="262693"/>
                          <a:pt x="1058863" y="292530"/>
                        </a:cubicBezTo>
                        <a:cubicBezTo>
                          <a:pt x="1021074" y="371801"/>
                          <a:pt x="895675" y="415315"/>
                          <a:pt x="779308" y="389560"/>
                        </a:cubicBezTo>
                        <a:cubicBezTo>
                          <a:pt x="662984" y="363804"/>
                          <a:pt x="599098" y="278346"/>
                          <a:pt x="636885" y="199090"/>
                        </a:cubicBezTo>
                        <a:cubicBezTo>
                          <a:pt x="651121" y="169253"/>
                          <a:pt x="678069" y="143572"/>
                          <a:pt x="714834" y="124834"/>
                        </a:cubicBezTo>
                        <a:lnTo>
                          <a:pt x="735119" y="115755"/>
                        </a:lnTo>
                        <a:cubicBezTo>
                          <a:pt x="769010" y="101645"/>
                          <a:pt x="779132" y="94701"/>
                          <a:pt x="776391" y="78543"/>
                        </a:cubicBezTo>
                        <a:cubicBezTo>
                          <a:pt x="771993" y="52610"/>
                          <a:pt x="722365" y="43797"/>
                          <a:pt x="722365" y="43797"/>
                        </a:cubicBezTo>
                        <a:lnTo>
                          <a:pt x="524546" y="0"/>
                        </a:lnTo>
                        <a:cubicBezTo>
                          <a:pt x="450538" y="139863"/>
                          <a:pt x="320804" y="261656"/>
                          <a:pt x="153742" y="353063"/>
                        </a:cubicBezTo>
                        <a:lnTo>
                          <a:pt x="273484" y="465507"/>
                        </a:lnTo>
                        <a:cubicBezTo>
                          <a:pt x="301040" y="487094"/>
                          <a:pt x="336804" y="536678"/>
                          <a:pt x="296317" y="585638"/>
                        </a:cubicBezTo>
                        <a:cubicBezTo>
                          <a:pt x="254003" y="636823"/>
                          <a:pt x="179538" y="632744"/>
                          <a:pt x="143816" y="630800"/>
                        </a:cubicBezTo>
                        <a:lnTo>
                          <a:pt x="128080" y="630177"/>
                        </a:lnTo>
                        <a:cubicBezTo>
                          <a:pt x="101219" y="630400"/>
                          <a:pt x="75468" y="636304"/>
                          <a:pt x="53593" y="647106"/>
                        </a:cubicBezTo>
                        <a:cubicBezTo>
                          <a:pt x="-4482" y="675873"/>
                          <a:pt x="-17368" y="731480"/>
                          <a:pt x="24838" y="771078"/>
                        </a:cubicBezTo>
                        <a:cubicBezTo>
                          <a:pt x="67022" y="810677"/>
                          <a:pt x="148607" y="819475"/>
                          <a:pt x="206680" y="790691"/>
                        </a:cubicBezTo>
                        <a:cubicBezTo>
                          <a:pt x="228579" y="779891"/>
                          <a:pt x="244686" y="764981"/>
                          <a:pt x="253305" y="747637"/>
                        </a:cubicBezTo>
                        <a:lnTo>
                          <a:pt x="257310" y="737281"/>
                        </a:lnTo>
                        <a:cubicBezTo>
                          <a:pt x="265669" y="713513"/>
                          <a:pt x="282952" y="664004"/>
                          <a:pt x="367474" y="652358"/>
                        </a:cubicBezTo>
                        <a:cubicBezTo>
                          <a:pt x="448273" y="641260"/>
                          <a:pt x="506413" y="679760"/>
                          <a:pt x="527985" y="704299"/>
                        </a:cubicBezTo>
                        <a:lnTo>
                          <a:pt x="673910" y="841016"/>
                        </a:lnTo>
                        <a:cubicBezTo>
                          <a:pt x="989882" y="675146"/>
                          <a:pt x="1233412" y="448253"/>
                          <a:pt x="1366148" y="186406"/>
                        </a:cubicBezTo>
                        <a:lnTo>
                          <a:pt x="1125078" y="133009"/>
                        </a:lnTo>
                        <a:close/>
                      </a:path>
                    </a:pathLst>
                  </a:custGeom>
                  <a:solidFill>
                    <a:srgbClr val="03767C"/>
                  </a:solidFill>
                  <a:ln w="9503" cap="flat">
                    <a:noFill/>
                    <a:prstDash val="solid"/>
                    <a:miter/>
                  </a:ln>
                </p:spPr>
                <p:txBody>
                  <a:bodyPr/>
                  <a:lstStyle/>
                  <a:p>
                    <a:endParaRPr lang="nl-NL"/>
                  </a:p>
                </p:txBody>
              </p:sp>
              <p:sp>
                <p:nvSpPr>
                  <p:cNvPr id="163" name="Vrije vorm 162">
                    <a:extLst>
                      <a:ext uri="{FF2B5EF4-FFF2-40B4-BE49-F238E27FC236}">
                        <a16:creationId xmlns:a16="http://schemas.microsoft.com/office/drawing/2014/main" id="{36050279-C85B-27CC-E836-93FC57DECEB2}"/>
                      </a:ext>
                    </a:extLst>
                  </p:cNvPr>
                  <p:cNvSpPr/>
                  <p:nvPr/>
                </p:nvSpPr>
                <p:spPr>
                  <a:xfrm>
                    <a:off x="982591" y="3666879"/>
                    <a:ext cx="1221003" cy="1054028"/>
                  </a:xfrm>
                  <a:custGeom>
                    <a:avLst/>
                    <a:gdLst>
                      <a:gd name="csX0" fmla="*/ 849437 w 1221003"/>
                      <a:gd name="csY0" fmla="*/ 914745 h 1054028"/>
                      <a:gd name="csX1" fmla="*/ 864108 w 1221003"/>
                      <a:gd name="csY1" fmla="*/ 864168 h 1054028"/>
                      <a:gd name="csX2" fmla="*/ 798655 w 1221003"/>
                      <a:gd name="csY2" fmla="*/ 850561 h 1054028"/>
                      <a:gd name="csX3" fmla="*/ 774407 w 1221003"/>
                      <a:gd name="csY3" fmla="*/ 851379 h 1054028"/>
                      <a:gd name="csX4" fmla="*/ 647310 w 1221003"/>
                      <a:gd name="csY4" fmla="*/ 822521 h 1054028"/>
                      <a:gd name="csX5" fmla="*/ 598310 w 1221003"/>
                      <a:gd name="csY5" fmla="*/ 611341 h 1054028"/>
                      <a:gd name="csX6" fmla="*/ 908101 w 1221003"/>
                      <a:gd name="csY6" fmla="*/ 577868 h 1054028"/>
                      <a:gd name="csX7" fmla="*/ 987617 w 1221003"/>
                      <a:gd name="csY7" fmla="*/ 651339 h 1054028"/>
                      <a:gd name="csX8" fmla="*/ 993994 w 1221003"/>
                      <a:gd name="csY8" fmla="*/ 667302 h 1054028"/>
                      <a:gd name="csX9" fmla="*/ 1033174 w 1221003"/>
                      <a:gd name="csY9" fmla="*/ 705551 h 1054028"/>
                      <a:gd name="csX10" fmla="*/ 1098322 w 1221003"/>
                      <a:gd name="csY10" fmla="*/ 681264 h 1054028"/>
                      <a:gd name="csX11" fmla="*/ 1221003 w 1221003"/>
                      <a:gd name="csY11" fmla="*/ 566178 h 1054028"/>
                      <a:gd name="csX12" fmla="*/ 841973 w 1221003"/>
                      <a:gd name="csY12" fmla="*/ 217211 h 1054028"/>
                      <a:gd name="csX13" fmla="*/ 648616 w 1221003"/>
                      <a:gd name="csY13" fmla="*/ 259969 h 1054028"/>
                      <a:gd name="csX14" fmla="*/ 473955 w 1221003"/>
                      <a:gd name="csY14" fmla="*/ 237641 h 1054028"/>
                      <a:gd name="csX15" fmla="*/ 458087 w 1221003"/>
                      <a:gd name="csY15" fmla="*/ 124824 h 1054028"/>
                      <a:gd name="csX16" fmla="*/ 463791 w 1221003"/>
                      <a:gd name="csY16" fmla="*/ 114840 h 1054028"/>
                      <a:gd name="csX17" fmla="*/ 463203 w 1221003"/>
                      <a:gd name="csY17" fmla="*/ 61311 h 1054028"/>
                      <a:gd name="csX18" fmla="*/ 299101 w 1221003"/>
                      <a:gd name="csY18" fmla="*/ 4352 h 1054028"/>
                      <a:gd name="csX19" fmla="*/ 215515 w 1221003"/>
                      <a:gd name="csY19" fmla="*/ 116175 h 1054028"/>
                      <a:gd name="csX20" fmla="*/ 261204 w 1221003"/>
                      <a:gd name="csY20" fmla="*/ 159705 h 1054028"/>
                      <a:gd name="csX21" fmla="*/ 274417 w 1221003"/>
                      <a:gd name="csY21" fmla="*/ 165491 h 1054028"/>
                      <a:gd name="csX22" fmla="*/ 358872 w 1221003"/>
                      <a:gd name="csY22" fmla="*/ 263159 h 1054028"/>
                      <a:gd name="csX23" fmla="*/ 236804 w 1221003"/>
                      <a:gd name="csY23" fmla="*/ 351154 h 1054028"/>
                      <a:gd name="csX24" fmla="*/ 0 w 1221003"/>
                      <a:gd name="csY24" fmla="*/ 403705 h 1054028"/>
                      <a:gd name="csX25" fmla="*/ 700965 w 1221003"/>
                      <a:gd name="csY25" fmla="*/ 1054028 h 1054028"/>
                      <a:gd name="csX26" fmla="*/ 849437 w 1221003"/>
                      <a:gd name="csY26" fmla="*/ 914745 h 10540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221003" h="1054028">
                        <a:moveTo>
                          <a:pt x="849437" y="914745"/>
                        </a:moveTo>
                        <a:cubicBezTo>
                          <a:pt x="849437" y="914745"/>
                          <a:pt x="882916" y="886911"/>
                          <a:pt x="864108" y="864168"/>
                        </a:cubicBezTo>
                        <a:cubicBezTo>
                          <a:pt x="852377" y="849984"/>
                          <a:pt x="838186" y="848410"/>
                          <a:pt x="798655" y="850561"/>
                        </a:cubicBezTo>
                        <a:lnTo>
                          <a:pt x="774407" y="851379"/>
                        </a:lnTo>
                        <a:cubicBezTo>
                          <a:pt x="728501" y="850918"/>
                          <a:pt x="684553" y="840963"/>
                          <a:pt x="647310" y="822521"/>
                        </a:cubicBezTo>
                        <a:cubicBezTo>
                          <a:pt x="548377" y="773531"/>
                          <a:pt x="526393" y="678786"/>
                          <a:pt x="598310" y="611341"/>
                        </a:cubicBezTo>
                        <a:cubicBezTo>
                          <a:pt x="670185" y="543878"/>
                          <a:pt x="809169" y="528879"/>
                          <a:pt x="908101" y="577868"/>
                        </a:cubicBezTo>
                        <a:cubicBezTo>
                          <a:pt x="945300" y="596311"/>
                          <a:pt x="972814" y="621725"/>
                          <a:pt x="987617" y="651339"/>
                        </a:cubicBezTo>
                        <a:lnTo>
                          <a:pt x="993994" y="667302"/>
                        </a:lnTo>
                        <a:cubicBezTo>
                          <a:pt x="1003201" y="693623"/>
                          <a:pt x="1009775" y="702331"/>
                          <a:pt x="1033174" y="705551"/>
                        </a:cubicBezTo>
                        <a:cubicBezTo>
                          <a:pt x="1070723" y="710699"/>
                          <a:pt x="1098322" y="681264"/>
                          <a:pt x="1098322" y="681264"/>
                        </a:cubicBezTo>
                        <a:lnTo>
                          <a:pt x="1221003" y="566178"/>
                        </a:lnTo>
                        <a:cubicBezTo>
                          <a:pt x="1051677" y="476521"/>
                          <a:pt x="919223" y="356095"/>
                          <a:pt x="841973" y="217211"/>
                        </a:cubicBezTo>
                        <a:lnTo>
                          <a:pt x="648616" y="259969"/>
                        </a:lnTo>
                        <a:cubicBezTo>
                          <a:pt x="609999" y="271157"/>
                          <a:pt x="529766" y="279019"/>
                          <a:pt x="473955" y="237641"/>
                        </a:cubicBezTo>
                        <a:cubicBezTo>
                          <a:pt x="415619" y="194392"/>
                          <a:pt x="444310" y="147391"/>
                          <a:pt x="458087" y="124824"/>
                        </a:cubicBezTo>
                        <a:lnTo>
                          <a:pt x="463791" y="114840"/>
                        </a:lnTo>
                        <a:cubicBezTo>
                          <a:pt x="471757" y="97347"/>
                          <a:pt x="471519" y="78832"/>
                          <a:pt x="463203" y="61311"/>
                        </a:cubicBezTo>
                        <a:cubicBezTo>
                          <a:pt x="441000" y="14768"/>
                          <a:pt x="367407" y="-10766"/>
                          <a:pt x="299101" y="4352"/>
                        </a:cubicBezTo>
                        <a:cubicBezTo>
                          <a:pt x="230817" y="19470"/>
                          <a:pt x="193335" y="69618"/>
                          <a:pt x="215515" y="116175"/>
                        </a:cubicBezTo>
                        <a:cubicBezTo>
                          <a:pt x="223851" y="133697"/>
                          <a:pt x="239677" y="148740"/>
                          <a:pt x="261204" y="159705"/>
                        </a:cubicBezTo>
                        <a:lnTo>
                          <a:pt x="274417" y="165491"/>
                        </a:lnTo>
                        <a:cubicBezTo>
                          <a:pt x="305001" y="178250"/>
                          <a:pt x="368733" y="204762"/>
                          <a:pt x="358872" y="263159"/>
                        </a:cubicBezTo>
                        <a:cubicBezTo>
                          <a:pt x="349403" y="318974"/>
                          <a:pt x="277703" y="344744"/>
                          <a:pt x="236804" y="351154"/>
                        </a:cubicBezTo>
                        <a:lnTo>
                          <a:pt x="0" y="403705"/>
                        </a:lnTo>
                        <a:cubicBezTo>
                          <a:pt x="136218" y="664543"/>
                          <a:pt x="382644" y="890057"/>
                          <a:pt x="700965" y="1054028"/>
                        </a:cubicBezTo>
                        <a:lnTo>
                          <a:pt x="849437" y="914745"/>
                        </a:lnTo>
                        <a:close/>
                      </a:path>
                    </a:pathLst>
                  </a:custGeom>
                  <a:solidFill>
                    <a:srgbClr val="03767C"/>
                  </a:solidFill>
                  <a:ln w="9503" cap="flat">
                    <a:noFill/>
                    <a:prstDash val="solid"/>
                    <a:miter/>
                  </a:ln>
                </p:spPr>
                <p:txBody>
                  <a:bodyPr/>
                  <a:lstStyle/>
                  <a:p>
                    <a:endParaRPr lang="nl-NL"/>
                  </a:p>
                </p:txBody>
              </p:sp>
              <p:sp>
                <p:nvSpPr>
                  <p:cNvPr id="164" name="Vrije vorm 163">
                    <a:extLst>
                      <a:ext uri="{FF2B5EF4-FFF2-40B4-BE49-F238E27FC236}">
                        <a16:creationId xmlns:a16="http://schemas.microsoft.com/office/drawing/2014/main" id="{CB375F3F-D20D-2DEA-4CB2-CA427F750B2E}"/>
                      </a:ext>
                    </a:extLst>
                  </p:cNvPr>
                  <p:cNvSpPr/>
                  <p:nvPr/>
                </p:nvSpPr>
                <p:spPr>
                  <a:xfrm>
                    <a:off x="4047571" y="3191823"/>
                    <a:ext cx="931500" cy="1014759"/>
                  </a:xfrm>
                  <a:custGeom>
                    <a:avLst/>
                    <a:gdLst>
                      <a:gd name="csX0" fmla="*/ 600706 w 931500"/>
                      <a:gd name="csY0" fmla="*/ 53395 h 1014759"/>
                      <a:gd name="csX1" fmla="*/ 545199 w 931500"/>
                      <a:gd name="csY1" fmla="*/ 88440 h 1014759"/>
                      <a:gd name="csX2" fmla="*/ 586406 w 931500"/>
                      <a:gd name="csY2" fmla="*/ 125663 h 1014759"/>
                      <a:gd name="csX3" fmla="*/ 606736 w 931500"/>
                      <a:gd name="csY3" fmla="*/ 134715 h 1014759"/>
                      <a:gd name="csX4" fmla="*/ 684705 w 931500"/>
                      <a:gd name="csY4" fmla="*/ 208985 h 1014759"/>
                      <a:gd name="csX5" fmla="*/ 542197 w 931500"/>
                      <a:gd name="csY5" fmla="*/ 399485 h 1014759"/>
                      <a:gd name="csX6" fmla="*/ 262729 w 931500"/>
                      <a:gd name="csY6" fmla="*/ 302440 h 1014759"/>
                      <a:gd name="csX7" fmla="*/ 261748 w 931500"/>
                      <a:gd name="csY7" fmla="*/ 211136 h 1014759"/>
                      <a:gd name="csX8" fmla="*/ 270347 w 931500"/>
                      <a:gd name="csY8" fmla="*/ 195662 h 1014759"/>
                      <a:gd name="csX9" fmla="*/ 271631 w 931500"/>
                      <a:gd name="csY9" fmla="*/ 149031 h 1014759"/>
                      <a:gd name="csX10" fmla="*/ 197971 w 931500"/>
                      <a:gd name="csY10" fmla="*/ 142563 h 1014759"/>
                      <a:gd name="csX11" fmla="*/ 0 w 931500"/>
                      <a:gd name="csY11" fmla="*/ 186419 h 1014759"/>
                      <a:gd name="csX12" fmla="*/ 46928 w 931500"/>
                      <a:gd name="csY12" fmla="*/ 409765 h 1014759"/>
                      <a:gd name="csX13" fmla="*/ 5180 w 931500"/>
                      <a:gd name="csY13" fmla="*/ 620695 h 1014759"/>
                      <a:gd name="csX14" fmla="*/ 198473 w 931500"/>
                      <a:gd name="csY14" fmla="*/ 663573 h 1014759"/>
                      <a:gd name="csX15" fmla="*/ 320541 w 931500"/>
                      <a:gd name="csY15" fmla="*/ 751612 h 1014759"/>
                      <a:gd name="csX16" fmla="*/ 236128 w 931500"/>
                      <a:gd name="csY16" fmla="*/ 849251 h 1014759"/>
                      <a:gd name="csX17" fmla="*/ 222850 w 931500"/>
                      <a:gd name="csY17" fmla="*/ 855051 h 1014759"/>
                      <a:gd name="csX18" fmla="*/ 177183 w 931500"/>
                      <a:gd name="csY18" fmla="*/ 898581 h 1014759"/>
                      <a:gd name="csX19" fmla="*/ 260834 w 931500"/>
                      <a:gd name="csY19" fmla="*/ 1010403 h 1014759"/>
                      <a:gd name="csX20" fmla="*/ 424871 w 931500"/>
                      <a:gd name="csY20" fmla="*/ 953416 h 1014759"/>
                      <a:gd name="csX21" fmla="*/ 425459 w 931500"/>
                      <a:gd name="csY21" fmla="*/ 899902 h 1014759"/>
                      <a:gd name="csX22" fmla="*/ 419756 w 931500"/>
                      <a:gd name="csY22" fmla="*/ 889916 h 1014759"/>
                      <a:gd name="csX23" fmla="*/ 435646 w 931500"/>
                      <a:gd name="csY23" fmla="*/ 777086 h 1014759"/>
                      <a:gd name="csX24" fmla="*/ 610304 w 931500"/>
                      <a:gd name="csY24" fmla="*/ 754802 h 1014759"/>
                      <a:gd name="csX25" fmla="*/ 847217 w 931500"/>
                      <a:gd name="csY25" fmla="*/ 807160 h 1014759"/>
                      <a:gd name="csX26" fmla="*/ 931500 w 931500"/>
                      <a:gd name="csY26" fmla="*/ 409766 h 1014759"/>
                      <a:gd name="csX27" fmla="*/ 841818 w 931500"/>
                      <a:gd name="csY27" fmla="*/ 0 h 1014759"/>
                      <a:gd name="csX28" fmla="*/ 600706 w 931500"/>
                      <a:gd name="csY28" fmla="*/ 53396 h 101475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Lst>
                    <a:rect l="l" t="t" r="r" b="b"/>
                    <a:pathLst>
                      <a:path w="931500" h="1014759">
                        <a:moveTo>
                          <a:pt x="600706" y="53395"/>
                        </a:moveTo>
                        <a:cubicBezTo>
                          <a:pt x="600706" y="53395"/>
                          <a:pt x="549597" y="62505"/>
                          <a:pt x="545199" y="88440"/>
                        </a:cubicBezTo>
                        <a:cubicBezTo>
                          <a:pt x="542480" y="104611"/>
                          <a:pt x="552579" y="111569"/>
                          <a:pt x="586406" y="125663"/>
                        </a:cubicBezTo>
                        <a:lnTo>
                          <a:pt x="606736" y="134715"/>
                        </a:lnTo>
                        <a:cubicBezTo>
                          <a:pt x="643478" y="153482"/>
                          <a:pt x="670468" y="179150"/>
                          <a:pt x="684705" y="208985"/>
                        </a:cubicBezTo>
                        <a:cubicBezTo>
                          <a:pt x="722492" y="288256"/>
                          <a:pt x="658563" y="373698"/>
                          <a:pt x="542197" y="399485"/>
                        </a:cubicBezTo>
                        <a:cubicBezTo>
                          <a:pt x="425894" y="425241"/>
                          <a:pt x="300516" y="381696"/>
                          <a:pt x="262729" y="302440"/>
                        </a:cubicBezTo>
                        <a:cubicBezTo>
                          <a:pt x="248514" y="272603"/>
                          <a:pt x="248167" y="241032"/>
                          <a:pt x="261748" y="211136"/>
                        </a:cubicBezTo>
                        <a:lnTo>
                          <a:pt x="270347" y="195662"/>
                        </a:lnTo>
                        <a:cubicBezTo>
                          <a:pt x="285584" y="170677"/>
                          <a:pt x="287782" y="161004"/>
                          <a:pt x="271631" y="149031"/>
                        </a:cubicBezTo>
                        <a:cubicBezTo>
                          <a:pt x="245706" y="129803"/>
                          <a:pt x="197971" y="142563"/>
                          <a:pt x="197971" y="142563"/>
                        </a:cubicBezTo>
                        <a:lnTo>
                          <a:pt x="0" y="186419"/>
                        </a:lnTo>
                        <a:cubicBezTo>
                          <a:pt x="30343" y="257352"/>
                          <a:pt x="46928" y="332246"/>
                          <a:pt x="46928" y="409765"/>
                        </a:cubicBezTo>
                        <a:cubicBezTo>
                          <a:pt x="46928" y="482776"/>
                          <a:pt x="32215" y="553458"/>
                          <a:pt x="5180" y="620695"/>
                        </a:cubicBezTo>
                        <a:lnTo>
                          <a:pt x="198473" y="663573"/>
                        </a:lnTo>
                        <a:cubicBezTo>
                          <a:pt x="239394" y="669996"/>
                          <a:pt x="311072" y="695782"/>
                          <a:pt x="320541" y="751612"/>
                        </a:cubicBezTo>
                        <a:cubicBezTo>
                          <a:pt x="330446" y="809978"/>
                          <a:pt x="266689" y="836506"/>
                          <a:pt x="236128" y="849251"/>
                        </a:cubicBezTo>
                        <a:lnTo>
                          <a:pt x="222850" y="855051"/>
                        </a:lnTo>
                        <a:cubicBezTo>
                          <a:pt x="201301" y="865985"/>
                          <a:pt x="185564" y="881074"/>
                          <a:pt x="177183" y="898581"/>
                        </a:cubicBezTo>
                        <a:cubicBezTo>
                          <a:pt x="155003" y="945123"/>
                          <a:pt x="192550" y="995270"/>
                          <a:pt x="260834" y="1010403"/>
                        </a:cubicBezTo>
                        <a:cubicBezTo>
                          <a:pt x="329118" y="1025537"/>
                          <a:pt x="402691" y="999974"/>
                          <a:pt x="424871" y="953416"/>
                        </a:cubicBezTo>
                        <a:cubicBezTo>
                          <a:pt x="433272" y="935910"/>
                          <a:pt x="433449" y="917394"/>
                          <a:pt x="425459" y="899902"/>
                        </a:cubicBezTo>
                        <a:lnTo>
                          <a:pt x="419756" y="889916"/>
                        </a:lnTo>
                        <a:cubicBezTo>
                          <a:pt x="406021" y="867336"/>
                          <a:pt x="377310" y="820364"/>
                          <a:pt x="435646" y="777086"/>
                        </a:cubicBezTo>
                        <a:cubicBezTo>
                          <a:pt x="491456" y="735737"/>
                          <a:pt x="571690" y="743585"/>
                          <a:pt x="610304" y="754802"/>
                        </a:cubicBezTo>
                        <a:lnTo>
                          <a:pt x="847217" y="807160"/>
                        </a:lnTo>
                        <a:cubicBezTo>
                          <a:pt x="901962" y="681109"/>
                          <a:pt x="931500" y="547745"/>
                          <a:pt x="931500" y="409766"/>
                        </a:cubicBezTo>
                        <a:cubicBezTo>
                          <a:pt x="931500" y="267263"/>
                          <a:pt x="900048" y="129685"/>
                          <a:pt x="841818" y="0"/>
                        </a:cubicBezTo>
                        <a:lnTo>
                          <a:pt x="600706" y="53396"/>
                        </a:lnTo>
                        <a:close/>
                      </a:path>
                    </a:pathLst>
                  </a:custGeom>
                  <a:solidFill>
                    <a:srgbClr val="03767C"/>
                  </a:solidFill>
                  <a:ln w="9503" cap="flat">
                    <a:noFill/>
                    <a:prstDash val="solid"/>
                    <a:miter/>
                  </a:ln>
                </p:spPr>
                <p:txBody>
                  <a:bodyPr/>
                  <a:lstStyle/>
                  <a:p>
                    <a:endParaRPr lang="nl-NL"/>
                  </a:p>
                </p:txBody>
              </p:sp>
              <p:sp>
                <p:nvSpPr>
                  <p:cNvPr id="165" name="Vrije vorm 164">
                    <a:extLst>
                      <a:ext uri="{FF2B5EF4-FFF2-40B4-BE49-F238E27FC236}">
                        <a16:creationId xmlns:a16="http://schemas.microsoft.com/office/drawing/2014/main" id="{C2A2B5DC-EFAE-6803-7DA9-3D6BF3A87A24}"/>
                      </a:ext>
                    </a:extLst>
                  </p:cNvPr>
                  <p:cNvSpPr/>
                  <p:nvPr/>
                </p:nvSpPr>
                <p:spPr>
                  <a:xfrm>
                    <a:off x="864112" y="2996572"/>
                    <a:ext cx="931480" cy="1014769"/>
                  </a:xfrm>
                  <a:custGeom>
                    <a:avLst/>
                    <a:gdLst>
                      <a:gd name="csX0" fmla="*/ 330861 w 931480"/>
                      <a:gd name="csY0" fmla="*/ 961359 h 1014769"/>
                      <a:gd name="csX1" fmla="*/ 386344 w 931480"/>
                      <a:gd name="csY1" fmla="*/ 926316 h 1014769"/>
                      <a:gd name="csX2" fmla="*/ 345117 w 931480"/>
                      <a:gd name="csY2" fmla="*/ 889091 h 1014769"/>
                      <a:gd name="csX3" fmla="*/ 324787 w 931480"/>
                      <a:gd name="csY3" fmla="*/ 880026 h 1014769"/>
                      <a:gd name="csX4" fmla="*/ 246838 w 931480"/>
                      <a:gd name="csY4" fmla="*/ 805769 h 1014769"/>
                      <a:gd name="csX5" fmla="*/ 389326 w 931480"/>
                      <a:gd name="csY5" fmla="*/ 615285 h 1014769"/>
                      <a:gd name="csX6" fmla="*/ 668817 w 931480"/>
                      <a:gd name="csY6" fmla="*/ 712330 h 1014769"/>
                      <a:gd name="csX7" fmla="*/ 669795 w 931480"/>
                      <a:gd name="csY7" fmla="*/ 803618 h 1014769"/>
                      <a:gd name="csX8" fmla="*/ 661176 w 931480"/>
                      <a:gd name="csY8" fmla="*/ 819093 h 1014769"/>
                      <a:gd name="csX9" fmla="*/ 659892 w 931480"/>
                      <a:gd name="csY9" fmla="*/ 865723 h 1014769"/>
                      <a:gd name="csX10" fmla="*/ 733552 w 931480"/>
                      <a:gd name="csY10" fmla="*/ 872177 h 1014769"/>
                      <a:gd name="csX11" fmla="*/ 931481 w 931480"/>
                      <a:gd name="csY11" fmla="*/ 828336 h 1014769"/>
                      <a:gd name="csX12" fmla="*/ 884573 w 931480"/>
                      <a:gd name="csY12" fmla="*/ 605017 h 1014769"/>
                      <a:gd name="csX13" fmla="*/ 926321 w 931480"/>
                      <a:gd name="csY13" fmla="*/ 394059 h 1014769"/>
                      <a:gd name="csX14" fmla="*/ 733028 w 931480"/>
                      <a:gd name="csY14" fmla="*/ 351181 h 1014769"/>
                      <a:gd name="csX15" fmla="*/ 610982 w 931480"/>
                      <a:gd name="csY15" fmla="*/ 263143 h 1014769"/>
                      <a:gd name="csX16" fmla="*/ 695437 w 931480"/>
                      <a:gd name="csY16" fmla="*/ 165505 h 1014769"/>
                      <a:gd name="csX17" fmla="*/ 708650 w 931480"/>
                      <a:gd name="csY17" fmla="*/ 159718 h 1014769"/>
                      <a:gd name="csX18" fmla="*/ 754339 w 931480"/>
                      <a:gd name="csY18" fmla="*/ 116174 h 1014769"/>
                      <a:gd name="csX19" fmla="*/ 670709 w 931480"/>
                      <a:gd name="csY19" fmla="*/ 4351 h 1014769"/>
                      <a:gd name="csX20" fmla="*/ 506652 w 931480"/>
                      <a:gd name="csY20" fmla="*/ 61338 h 1014769"/>
                      <a:gd name="csX21" fmla="*/ 506063 w 931480"/>
                      <a:gd name="csY21" fmla="*/ 114853 h 1014769"/>
                      <a:gd name="csX22" fmla="*/ 511767 w 931480"/>
                      <a:gd name="csY22" fmla="*/ 124823 h 1014769"/>
                      <a:gd name="csX23" fmla="*/ 495877 w 931480"/>
                      <a:gd name="csY23" fmla="*/ 237683 h 1014769"/>
                      <a:gd name="csX24" fmla="*/ 321239 w 931480"/>
                      <a:gd name="csY24" fmla="*/ 259967 h 1014769"/>
                      <a:gd name="csX25" fmla="*/ 84284 w 931480"/>
                      <a:gd name="csY25" fmla="*/ 207596 h 1014769"/>
                      <a:gd name="csX26" fmla="*/ 0 w 931480"/>
                      <a:gd name="csY26" fmla="*/ 605017 h 1014769"/>
                      <a:gd name="csX27" fmla="*/ 89682 w 931480"/>
                      <a:gd name="csY27" fmla="*/ 1014769 h 1014769"/>
                      <a:gd name="csX28" fmla="*/ 330861 w 931480"/>
                      <a:gd name="csY28" fmla="*/ 961359 h 101476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Lst>
                    <a:rect l="l" t="t" r="r" b="b"/>
                    <a:pathLst>
                      <a:path w="931480" h="1014769">
                        <a:moveTo>
                          <a:pt x="330861" y="961359"/>
                        </a:moveTo>
                        <a:cubicBezTo>
                          <a:pt x="330861" y="961359"/>
                          <a:pt x="381949" y="952249"/>
                          <a:pt x="386344" y="926316"/>
                        </a:cubicBezTo>
                        <a:cubicBezTo>
                          <a:pt x="389065" y="910143"/>
                          <a:pt x="378944" y="903185"/>
                          <a:pt x="345117" y="889091"/>
                        </a:cubicBezTo>
                        <a:lnTo>
                          <a:pt x="324787" y="880026"/>
                        </a:lnTo>
                        <a:cubicBezTo>
                          <a:pt x="288045" y="861272"/>
                          <a:pt x="261075" y="835606"/>
                          <a:pt x="246838" y="805769"/>
                        </a:cubicBezTo>
                        <a:cubicBezTo>
                          <a:pt x="209051" y="726498"/>
                          <a:pt x="272982" y="641040"/>
                          <a:pt x="389326" y="615285"/>
                        </a:cubicBezTo>
                        <a:cubicBezTo>
                          <a:pt x="505651" y="589513"/>
                          <a:pt x="631029" y="633058"/>
                          <a:pt x="668817" y="712330"/>
                        </a:cubicBezTo>
                        <a:cubicBezTo>
                          <a:pt x="683009" y="742151"/>
                          <a:pt x="683356" y="773722"/>
                          <a:pt x="669795" y="803618"/>
                        </a:cubicBezTo>
                        <a:lnTo>
                          <a:pt x="661176" y="819093"/>
                        </a:lnTo>
                        <a:cubicBezTo>
                          <a:pt x="645939" y="844062"/>
                          <a:pt x="643741" y="853750"/>
                          <a:pt x="659892" y="865723"/>
                        </a:cubicBezTo>
                        <a:cubicBezTo>
                          <a:pt x="685839" y="884936"/>
                          <a:pt x="733552" y="872177"/>
                          <a:pt x="733552" y="872177"/>
                        </a:cubicBezTo>
                        <a:lnTo>
                          <a:pt x="931481" y="828336"/>
                        </a:lnTo>
                        <a:cubicBezTo>
                          <a:pt x="901158" y="757418"/>
                          <a:pt x="884573" y="682523"/>
                          <a:pt x="884573" y="605017"/>
                        </a:cubicBezTo>
                        <a:cubicBezTo>
                          <a:pt x="884573" y="531993"/>
                          <a:pt x="899286" y="461313"/>
                          <a:pt x="926321" y="394059"/>
                        </a:cubicBezTo>
                        <a:lnTo>
                          <a:pt x="733028" y="351181"/>
                        </a:lnTo>
                        <a:cubicBezTo>
                          <a:pt x="692151" y="344758"/>
                          <a:pt x="620451" y="318972"/>
                          <a:pt x="610982" y="263143"/>
                        </a:cubicBezTo>
                        <a:cubicBezTo>
                          <a:pt x="601099" y="204776"/>
                          <a:pt x="664833" y="178249"/>
                          <a:pt x="695437" y="165505"/>
                        </a:cubicBezTo>
                        <a:lnTo>
                          <a:pt x="708650" y="159718"/>
                        </a:lnTo>
                        <a:cubicBezTo>
                          <a:pt x="730200" y="148754"/>
                          <a:pt x="745981" y="133680"/>
                          <a:pt x="754339" y="116174"/>
                        </a:cubicBezTo>
                        <a:cubicBezTo>
                          <a:pt x="776520" y="69631"/>
                          <a:pt x="738993" y="19484"/>
                          <a:pt x="670709" y="4351"/>
                        </a:cubicBezTo>
                        <a:cubicBezTo>
                          <a:pt x="602427" y="-10767"/>
                          <a:pt x="528855" y="14782"/>
                          <a:pt x="506652" y="61338"/>
                        </a:cubicBezTo>
                        <a:cubicBezTo>
                          <a:pt x="498293" y="78846"/>
                          <a:pt x="498119" y="97361"/>
                          <a:pt x="506063" y="114853"/>
                        </a:cubicBezTo>
                        <a:lnTo>
                          <a:pt x="511767" y="124823"/>
                        </a:lnTo>
                        <a:cubicBezTo>
                          <a:pt x="525524" y="147403"/>
                          <a:pt x="554213" y="194391"/>
                          <a:pt x="495877" y="237683"/>
                        </a:cubicBezTo>
                        <a:cubicBezTo>
                          <a:pt x="440089" y="279048"/>
                          <a:pt x="359856" y="271155"/>
                          <a:pt x="321239" y="259967"/>
                        </a:cubicBezTo>
                        <a:lnTo>
                          <a:pt x="84284" y="207596"/>
                        </a:lnTo>
                        <a:cubicBezTo>
                          <a:pt x="29538" y="333645"/>
                          <a:pt x="0" y="467024"/>
                          <a:pt x="0" y="605017"/>
                        </a:cubicBezTo>
                        <a:cubicBezTo>
                          <a:pt x="0" y="747521"/>
                          <a:pt x="31433" y="885100"/>
                          <a:pt x="89682" y="1014769"/>
                        </a:cubicBezTo>
                        <a:lnTo>
                          <a:pt x="330861" y="961359"/>
                        </a:lnTo>
                        <a:close/>
                      </a:path>
                    </a:pathLst>
                  </a:custGeom>
                  <a:solidFill>
                    <a:srgbClr val="03767C"/>
                  </a:solidFill>
                  <a:ln w="9503" cap="flat">
                    <a:noFill/>
                    <a:prstDash val="solid"/>
                    <a:miter/>
                  </a:ln>
                </p:spPr>
                <p:txBody>
                  <a:bodyPr/>
                  <a:lstStyle/>
                  <a:p>
                    <a:endParaRPr lang="nl-NL"/>
                  </a:p>
                </p:txBody>
              </p:sp>
            </p:grpSp>
            <p:grpSp>
              <p:nvGrpSpPr>
                <p:cNvPr id="166" name="Graphic 5">
                  <a:extLst>
                    <a:ext uri="{FF2B5EF4-FFF2-40B4-BE49-F238E27FC236}">
                      <a16:creationId xmlns:a16="http://schemas.microsoft.com/office/drawing/2014/main" id="{DD2A83F9-89F7-1B74-C469-EF9AE229B895}"/>
                    </a:ext>
                  </a:extLst>
                </p:cNvPr>
                <p:cNvGrpSpPr/>
                <p:nvPr/>
              </p:nvGrpSpPr>
              <p:grpSpPr>
                <a:xfrm>
                  <a:off x="864112" y="2152650"/>
                  <a:ext cx="4114960" cy="2804096"/>
                  <a:chOff x="864112" y="2152650"/>
                  <a:chExt cx="4114960" cy="2804096"/>
                </a:xfrm>
                <a:solidFill>
                  <a:srgbClr val="00A9B9"/>
                </a:solidFill>
              </p:grpSpPr>
              <p:sp>
                <p:nvSpPr>
                  <p:cNvPr id="167" name="Vrije vorm 166">
                    <a:extLst>
                      <a:ext uri="{FF2B5EF4-FFF2-40B4-BE49-F238E27FC236}">
                        <a16:creationId xmlns:a16="http://schemas.microsoft.com/office/drawing/2014/main" id="{E8D8F77B-AD16-F809-6E06-1375DE54AC63}"/>
                      </a:ext>
                    </a:extLst>
                  </p:cNvPr>
                  <p:cNvSpPr/>
                  <p:nvPr/>
                </p:nvSpPr>
                <p:spPr>
                  <a:xfrm>
                    <a:off x="1630131" y="4222537"/>
                    <a:ext cx="1255230" cy="734208"/>
                  </a:xfrm>
                  <a:custGeom>
                    <a:avLst/>
                    <a:gdLst>
                      <a:gd name="csX0" fmla="*/ 127715 w 1255230"/>
                      <a:gd name="csY0" fmla="*/ 487984 h 734208"/>
                      <a:gd name="csX1" fmla="*/ 1255143 w 1255230"/>
                      <a:gd name="csY1" fmla="*/ 734209 h 734208"/>
                      <a:gd name="csX2" fmla="*/ 1255143 w 1255230"/>
                      <a:gd name="csY2" fmla="*/ 561557 h 734208"/>
                      <a:gd name="csX3" fmla="*/ 1223405 w 1255230"/>
                      <a:gd name="csY3" fmla="*/ 514749 h 734208"/>
                      <a:gd name="csX4" fmla="*/ 1158714 w 1255230"/>
                      <a:gd name="csY4" fmla="*/ 529970 h 734208"/>
                      <a:gd name="csX5" fmla="*/ 1139799 w 1255230"/>
                      <a:gd name="csY5" fmla="*/ 540342 h 734208"/>
                      <a:gd name="csX6" fmla="*/ 1012091 w 1255230"/>
                      <a:gd name="csY6" fmla="*/ 567922 h 734208"/>
                      <a:gd name="csX7" fmla="*/ 790326 w 1255230"/>
                      <a:gd name="csY7" fmla="*/ 416695 h 734208"/>
                      <a:gd name="csX8" fmla="*/ 1012091 w 1255230"/>
                      <a:gd name="csY8" fmla="*/ 265512 h 734208"/>
                      <a:gd name="csX9" fmla="*/ 1139777 w 1255230"/>
                      <a:gd name="csY9" fmla="*/ 293092 h 734208"/>
                      <a:gd name="csX10" fmla="*/ 1158714 w 1255230"/>
                      <a:gd name="csY10" fmla="*/ 303448 h 734208"/>
                      <a:gd name="csX11" fmla="*/ 1223385 w 1255230"/>
                      <a:gd name="csY11" fmla="*/ 318700 h 734208"/>
                      <a:gd name="csX12" fmla="*/ 1255163 w 1255230"/>
                      <a:gd name="csY12" fmla="*/ 272945 h 734208"/>
                      <a:gd name="csX13" fmla="*/ 1255143 w 1255230"/>
                      <a:gd name="csY13" fmla="*/ 130974 h 734208"/>
                      <a:gd name="csX14" fmla="*/ 647841 w 1255230"/>
                      <a:gd name="csY14" fmla="*/ 0 h 734208"/>
                      <a:gd name="csX15" fmla="*/ 528035 w 1255230"/>
                      <a:gd name="csY15" fmla="*/ 112282 h 734208"/>
                      <a:gd name="csX16" fmla="*/ 367459 w 1255230"/>
                      <a:gd name="csY16" fmla="*/ 164194 h 734208"/>
                      <a:gd name="csX17" fmla="*/ 257338 w 1255230"/>
                      <a:gd name="csY17" fmla="*/ 79285 h 734208"/>
                      <a:gd name="csX18" fmla="*/ 253334 w 1255230"/>
                      <a:gd name="csY18" fmla="*/ 68915 h 734208"/>
                      <a:gd name="csX19" fmla="*/ 206709 w 1255230"/>
                      <a:gd name="csY19" fmla="*/ 25844 h 734208"/>
                      <a:gd name="csX20" fmla="*/ 24822 w 1255230"/>
                      <a:gd name="csY20" fmla="*/ 45517 h 734208"/>
                      <a:gd name="csX21" fmla="*/ 53643 w 1255230"/>
                      <a:gd name="csY21" fmla="*/ 169460 h 734208"/>
                      <a:gd name="csX22" fmla="*/ 128130 w 1255230"/>
                      <a:gd name="csY22" fmla="*/ 186374 h 734208"/>
                      <a:gd name="csX23" fmla="*/ 143824 w 1255230"/>
                      <a:gd name="csY23" fmla="*/ 185766 h 734208"/>
                      <a:gd name="csX24" fmla="*/ 296366 w 1255230"/>
                      <a:gd name="csY24" fmla="*/ 230943 h 734208"/>
                      <a:gd name="csX25" fmla="*/ 273488 w 1255230"/>
                      <a:gd name="csY25" fmla="*/ 351044 h 734208"/>
                      <a:gd name="csX26" fmla="*/ 127715 w 1255230"/>
                      <a:gd name="csY26" fmla="*/ 487984 h 73420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255230" h="734208">
                        <a:moveTo>
                          <a:pt x="127715" y="487984"/>
                        </a:moveTo>
                        <a:cubicBezTo>
                          <a:pt x="449607" y="639019"/>
                          <a:pt x="837367" y="729253"/>
                          <a:pt x="1255143" y="734209"/>
                        </a:cubicBezTo>
                        <a:lnTo>
                          <a:pt x="1255143" y="561557"/>
                        </a:lnTo>
                        <a:cubicBezTo>
                          <a:pt x="1255143" y="561557"/>
                          <a:pt x="1258232" y="525623"/>
                          <a:pt x="1223405" y="514749"/>
                        </a:cubicBezTo>
                        <a:cubicBezTo>
                          <a:pt x="1201681" y="507984"/>
                          <a:pt x="1188840" y="512389"/>
                          <a:pt x="1158714" y="529970"/>
                        </a:cubicBezTo>
                        <a:lnTo>
                          <a:pt x="1139799" y="540342"/>
                        </a:lnTo>
                        <a:cubicBezTo>
                          <a:pt x="1102272" y="558368"/>
                          <a:pt x="1058128" y="567922"/>
                          <a:pt x="1012091" y="567922"/>
                        </a:cubicBezTo>
                        <a:cubicBezTo>
                          <a:pt x="889802" y="567922"/>
                          <a:pt x="790326" y="500076"/>
                          <a:pt x="790326" y="416695"/>
                        </a:cubicBezTo>
                        <a:cubicBezTo>
                          <a:pt x="790306" y="333329"/>
                          <a:pt x="889802" y="265512"/>
                          <a:pt x="1012091" y="265512"/>
                        </a:cubicBezTo>
                        <a:cubicBezTo>
                          <a:pt x="1058106" y="265527"/>
                          <a:pt x="1102272" y="275066"/>
                          <a:pt x="1139777" y="293092"/>
                        </a:cubicBezTo>
                        <a:lnTo>
                          <a:pt x="1158714" y="303448"/>
                        </a:lnTo>
                        <a:cubicBezTo>
                          <a:pt x="1188860" y="321060"/>
                          <a:pt x="1201681" y="325466"/>
                          <a:pt x="1223385" y="318700"/>
                        </a:cubicBezTo>
                        <a:cubicBezTo>
                          <a:pt x="1258212" y="307826"/>
                          <a:pt x="1255163" y="272945"/>
                          <a:pt x="1255163" y="272945"/>
                        </a:cubicBezTo>
                        <a:lnTo>
                          <a:pt x="1255143" y="130974"/>
                        </a:lnTo>
                        <a:cubicBezTo>
                          <a:pt x="1031398" y="126301"/>
                          <a:pt x="823284" y="78811"/>
                          <a:pt x="647841" y="0"/>
                        </a:cubicBezTo>
                        <a:lnTo>
                          <a:pt x="528035" y="112282"/>
                        </a:lnTo>
                        <a:cubicBezTo>
                          <a:pt x="506441" y="136805"/>
                          <a:pt x="448301" y="175306"/>
                          <a:pt x="367459" y="164194"/>
                        </a:cubicBezTo>
                        <a:cubicBezTo>
                          <a:pt x="282979" y="152577"/>
                          <a:pt x="265654" y="103054"/>
                          <a:pt x="257338" y="79285"/>
                        </a:cubicBezTo>
                        <a:lnTo>
                          <a:pt x="253334" y="68915"/>
                        </a:lnTo>
                        <a:cubicBezTo>
                          <a:pt x="244713" y="51571"/>
                          <a:pt x="228539" y="36690"/>
                          <a:pt x="206709" y="25844"/>
                        </a:cubicBezTo>
                        <a:cubicBezTo>
                          <a:pt x="148612" y="-2909"/>
                          <a:pt x="67050" y="5919"/>
                          <a:pt x="24822" y="45517"/>
                        </a:cubicBezTo>
                        <a:cubicBezTo>
                          <a:pt x="-17385" y="85101"/>
                          <a:pt x="-4455" y="140693"/>
                          <a:pt x="53643" y="169460"/>
                        </a:cubicBezTo>
                        <a:cubicBezTo>
                          <a:pt x="75495" y="180306"/>
                          <a:pt x="101269" y="186137"/>
                          <a:pt x="128130" y="186374"/>
                        </a:cubicBezTo>
                        <a:lnTo>
                          <a:pt x="143824" y="185766"/>
                        </a:lnTo>
                        <a:cubicBezTo>
                          <a:pt x="179565" y="183837"/>
                          <a:pt x="253985" y="179742"/>
                          <a:pt x="296366" y="230943"/>
                        </a:cubicBezTo>
                        <a:cubicBezTo>
                          <a:pt x="336831" y="279888"/>
                          <a:pt x="301069" y="329472"/>
                          <a:pt x="273488" y="351044"/>
                        </a:cubicBezTo>
                        <a:lnTo>
                          <a:pt x="127715" y="487984"/>
                        </a:lnTo>
                        <a:close/>
                      </a:path>
                    </a:pathLst>
                  </a:custGeom>
                  <a:solidFill>
                    <a:srgbClr val="00A9B9"/>
                  </a:solidFill>
                  <a:ln w="9503" cap="flat">
                    <a:noFill/>
                    <a:prstDash val="solid"/>
                    <a:miter/>
                  </a:ln>
                </p:spPr>
                <p:txBody>
                  <a:bodyPr/>
                  <a:lstStyle/>
                  <a:p>
                    <a:endParaRPr lang="nl-NL"/>
                  </a:p>
                </p:txBody>
              </p:sp>
              <p:sp>
                <p:nvSpPr>
                  <p:cNvPr id="168" name="Vrije vorm 167">
                    <a:extLst>
                      <a:ext uri="{FF2B5EF4-FFF2-40B4-BE49-F238E27FC236}">
                        <a16:creationId xmlns:a16="http://schemas.microsoft.com/office/drawing/2014/main" id="{6C938817-E17C-6A67-4689-A2EAC65183E3}"/>
                      </a:ext>
                    </a:extLst>
                  </p:cNvPr>
                  <p:cNvSpPr/>
                  <p:nvPr/>
                </p:nvSpPr>
                <p:spPr>
                  <a:xfrm>
                    <a:off x="976321" y="2443221"/>
                    <a:ext cx="1366162" cy="841016"/>
                  </a:xfrm>
                  <a:custGeom>
                    <a:avLst/>
                    <a:gdLst>
                      <a:gd name="csX0" fmla="*/ 1212426 w 1366162"/>
                      <a:gd name="csY0" fmla="*/ 487969 h 841016"/>
                      <a:gd name="csX1" fmla="*/ 1092665 w 1366162"/>
                      <a:gd name="csY1" fmla="*/ 375494 h 841016"/>
                      <a:gd name="csX2" fmla="*/ 1069831 w 1366162"/>
                      <a:gd name="csY2" fmla="*/ 255379 h 841016"/>
                      <a:gd name="csX3" fmla="*/ 1222374 w 1366162"/>
                      <a:gd name="csY3" fmla="*/ 210217 h 841016"/>
                      <a:gd name="csX4" fmla="*/ 1238048 w 1366162"/>
                      <a:gd name="csY4" fmla="*/ 210840 h 841016"/>
                      <a:gd name="csX5" fmla="*/ 1312555 w 1366162"/>
                      <a:gd name="csY5" fmla="*/ 193912 h 841016"/>
                      <a:gd name="csX6" fmla="*/ 1341331 w 1366162"/>
                      <a:gd name="csY6" fmla="*/ 69939 h 841016"/>
                      <a:gd name="csX7" fmla="*/ 1159469 w 1366162"/>
                      <a:gd name="csY7" fmla="*/ 50310 h 841016"/>
                      <a:gd name="csX8" fmla="*/ 1112843 w 1366162"/>
                      <a:gd name="csY8" fmla="*/ 93381 h 841016"/>
                      <a:gd name="csX9" fmla="*/ 1108860 w 1366162"/>
                      <a:gd name="csY9" fmla="*/ 103721 h 841016"/>
                      <a:gd name="csX10" fmla="*/ 998674 w 1366162"/>
                      <a:gd name="csY10" fmla="*/ 188660 h 841016"/>
                      <a:gd name="csX11" fmla="*/ 838163 w 1366162"/>
                      <a:gd name="csY11" fmla="*/ 136732 h 841016"/>
                      <a:gd name="csX12" fmla="*/ 692259 w 1366162"/>
                      <a:gd name="csY12" fmla="*/ 0 h 841016"/>
                      <a:gd name="csX13" fmla="*/ 0 w 1366162"/>
                      <a:gd name="csY13" fmla="*/ 654627 h 841016"/>
                      <a:gd name="csX14" fmla="*/ 241093 w 1366162"/>
                      <a:gd name="csY14" fmla="*/ 708023 h 841016"/>
                      <a:gd name="csX15" fmla="*/ 316210 w 1366162"/>
                      <a:gd name="csY15" fmla="*/ 701896 h 841016"/>
                      <a:gd name="csX16" fmla="*/ 314948 w 1366162"/>
                      <a:gd name="csY16" fmla="*/ 655264 h 841016"/>
                      <a:gd name="csX17" fmla="*/ 306329 w 1366162"/>
                      <a:gd name="csY17" fmla="*/ 639790 h 841016"/>
                      <a:gd name="csX18" fmla="*/ 307308 w 1366162"/>
                      <a:gd name="csY18" fmla="*/ 548487 h 841016"/>
                      <a:gd name="csX19" fmla="*/ 586840 w 1366162"/>
                      <a:gd name="csY19" fmla="*/ 451457 h 841016"/>
                      <a:gd name="csX20" fmla="*/ 729263 w 1366162"/>
                      <a:gd name="csY20" fmla="*/ 641942 h 841016"/>
                      <a:gd name="csX21" fmla="*/ 651337 w 1366162"/>
                      <a:gd name="csY21" fmla="*/ 716198 h 841016"/>
                      <a:gd name="csX22" fmla="*/ 631007 w 1366162"/>
                      <a:gd name="csY22" fmla="*/ 725263 h 841016"/>
                      <a:gd name="csX23" fmla="*/ 589758 w 1366162"/>
                      <a:gd name="csY23" fmla="*/ 762473 h 841016"/>
                      <a:gd name="csX24" fmla="*/ 643783 w 1366162"/>
                      <a:gd name="csY24" fmla="*/ 797204 h 841016"/>
                      <a:gd name="csX25" fmla="*/ 841603 w 1366162"/>
                      <a:gd name="csY25" fmla="*/ 841016 h 841016"/>
                      <a:gd name="csX26" fmla="*/ 1212426 w 1366162"/>
                      <a:gd name="csY26" fmla="*/ 487969 h 84101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366162" h="841016">
                        <a:moveTo>
                          <a:pt x="1212426" y="487969"/>
                        </a:moveTo>
                        <a:lnTo>
                          <a:pt x="1092665" y="375494"/>
                        </a:lnTo>
                        <a:cubicBezTo>
                          <a:pt x="1065128" y="353922"/>
                          <a:pt x="1029345" y="304339"/>
                          <a:pt x="1069831" y="255379"/>
                        </a:cubicBezTo>
                        <a:cubicBezTo>
                          <a:pt x="1112168" y="204193"/>
                          <a:pt x="1186610" y="208274"/>
                          <a:pt x="1222374" y="210217"/>
                        </a:cubicBezTo>
                        <a:lnTo>
                          <a:pt x="1238048" y="210840"/>
                        </a:lnTo>
                        <a:cubicBezTo>
                          <a:pt x="1264929" y="210587"/>
                          <a:pt x="1290703" y="204728"/>
                          <a:pt x="1312555" y="193912"/>
                        </a:cubicBezTo>
                        <a:cubicBezTo>
                          <a:pt x="1370630" y="165144"/>
                          <a:pt x="1383538" y="109536"/>
                          <a:pt x="1341331" y="69939"/>
                        </a:cubicBezTo>
                        <a:cubicBezTo>
                          <a:pt x="1299126" y="30355"/>
                          <a:pt x="1217564" y="21543"/>
                          <a:pt x="1159469" y="50310"/>
                        </a:cubicBezTo>
                        <a:cubicBezTo>
                          <a:pt x="1137614" y="61125"/>
                          <a:pt x="1121485" y="76037"/>
                          <a:pt x="1112843" y="93381"/>
                        </a:cubicBezTo>
                        <a:lnTo>
                          <a:pt x="1108860" y="103721"/>
                        </a:lnTo>
                        <a:cubicBezTo>
                          <a:pt x="1100522" y="127504"/>
                          <a:pt x="1083196" y="177014"/>
                          <a:pt x="998674" y="188660"/>
                        </a:cubicBezTo>
                        <a:cubicBezTo>
                          <a:pt x="917875" y="199772"/>
                          <a:pt x="859757" y="161242"/>
                          <a:pt x="838163" y="136732"/>
                        </a:cubicBezTo>
                        <a:lnTo>
                          <a:pt x="692259" y="0"/>
                        </a:lnTo>
                        <a:cubicBezTo>
                          <a:pt x="376287" y="165871"/>
                          <a:pt x="132736" y="392764"/>
                          <a:pt x="0" y="654627"/>
                        </a:cubicBezTo>
                        <a:lnTo>
                          <a:pt x="241093" y="708023"/>
                        </a:lnTo>
                        <a:cubicBezTo>
                          <a:pt x="241093" y="708023"/>
                          <a:pt x="290285" y="721108"/>
                          <a:pt x="316210" y="701896"/>
                        </a:cubicBezTo>
                        <a:cubicBezTo>
                          <a:pt x="332361" y="689907"/>
                          <a:pt x="330163" y="680219"/>
                          <a:pt x="314948" y="655264"/>
                        </a:cubicBezTo>
                        <a:lnTo>
                          <a:pt x="306329" y="639790"/>
                        </a:lnTo>
                        <a:cubicBezTo>
                          <a:pt x="292768" y="609895"/>
                          <a:pt x="293094" y="578323"/>
                          <a:pt x="307308" y="548487"/>
                        </a:cubicBezTo>
                        <a:cubicBezTo>
                          <a:pt x="345095" y="469217"/>
                          <a:pt x="470496" y="425686"/>
                          <a:pt x="586840" y="451457"/>
                        </a:cubicBezTo>
                        <a:cubicBezTo>
                          <a:pt x="703165" y="477212"/>
                          <a:pt x="767051" y="562670"/>
                          <a:pt x="729263" y="641942"/>
                        </a:cubicBezTo>
                        <a:cubicBezTo>
                          <a:pt x="715027" y="671763"/>
                          <a:pt x="688079" y="697444"/>
                          <a:pt x="651337" y="716198"/>
                        </a:cubicBezTo>
                        <a:lnTo>
                          <a:pt x="631007" y="725263"/>
                        </a:lnTo>
                        <a:cubicBezTo>
                          <a:pt x="597158" y="739357"/>
                          <a:pt x="587014" y="746315"/>
                          <a:pt x="589758" y="762473"/>
                        </a:cubicBezTo>
                        <a:cubicBezTo>
                          <a:pt x="594176" y="788406"/>
                          <a:pt x="643783" y="797204"/>
                          <a:pt x="643783" y="797204"/>
                        </a:cubicBezTo>
                        <a:lnTo>
                          <a:pt x="841603" y="841016"/>
                        </a:lnTo>
                        <a:cubicBezTo>
                          <a:pt x="915611" y="701154"/>
                          <a:pt x="1045365" y="579362"/>
                          <a:pt x="1212426" y="487969"/>
                        </a:cubicBezTo>
                        <a:close/>
                      </a:path>
                    </a:pathLst>
                  </a:custGeom>
                  <a:solidFill>
                    <a:srgbClr val="00A9B9"/>
                  </a:solidFill>
                  <a:ln w="9503" cap="flat">
                    <a:noFill/>
                    <a:prstDash val="solid"/>
                    <a:miter/>
                  </a:ln>
                </p:spPr>
                <p:txBody>
                  <a:bodyPr/>
                  <a:lstStyle/>
                  <a:p>
                    <a:endParaRPr lang="nl-NL"/>
                  </a:p>
                </p:txBody>
              </p:sp>
              <p:sp>
                <p:nvSpPr>
                  <p:cNvPr id="169" name="Vrije vorm 168">
                    <a:extLst>
                      <a:ext uri="{FF2B5EF4-FFF2-40B4-BE49-F238E27FC236}">
                        <a16:creationId xmlns:a16="http://schemas.microsoft.com/office/drawing/2014/main" id="{1072EBC6-D212-2788-EF74-24E5788297FD}"/>
                      </a:ext>
                    </a:extLst>
                  </p:cNvPr>
                  <p:cNvSpPr/>
                  <p:nvPr/>
                </p:nvSpPr>
                <p:spPr>
                  <a:xfrm>
                    <a:off x="2512033" y="4215430"/>
                    <a:ext cx="1588866" cy="741107"/>
                  </a:xfrm>
                  <a:custGeom>
                    <a:avLst/>
                    <a:gdLst>
                      <a:gd name="csX0" fmla="*/ 988443 w 1588866"/>
                      <a:gd name="csY0" fmla="*/ 206300 h 741107"/>
                      <a:gd name="csX1" fmla="*/ 1115520 w 1588866"/>
                      <a:gd name="csY1" fmla="*/ 177457 h 741107"/>
                      <a:gd name="csX2" fmla="*/ 1139769 w 1588866"/>
                      <a:gd name="csY2" fmla="*/ 178244 h 741107"/>
                      <a:gd name="csX3" fmla="*/ 1205244 w 1588866"/>
                      <a:gd name="csY3" fmla="*/ 164668 h 741107"/>
                      <a:gd name="csX4" fmla="*/ 1191509 w 1588866"/>
                      <a:gd name="csY4" fmla="*/ 114922 h 741107"/>
                      <a:gd name="csX5" fmla="*/ 1068982 w 1588866"/>
                      <a:gd name="csY5" fmla="*/ 0 h 741107"/>
                      <a:gd name="csX6" fmla="*/ 464794 w 1588866"/>
                      <a:gd name="csY6" fmla="*/ 137756 h 741107"/>
                      <a:gd name="csX7" fmla="*/ 464684 w 1588866"/>
                      <a:gd name="csY7" fmla="*/ 276254 h 741107"/>
                      <a:gd name="csX8" fmla="*/ 379554 w 1588866"/>
                      <a:gd name="csY8" fmla="*/ 382586 h 741107"/>
                      <a:gd name="csX9" fmla="*/ 217235 w 1588866"/>
                      <a:gd name="csY9" fmla="*/ 358017 h 741107"/>
                      <a:gd name="csX10" fmla="*/ 205047 w 1588866"/>
                      <a:gd name="csY10" fmla="*/ 351221 h 741107"/>
                      <a:gd name="csX11" fmla="*/ 130190 w 1588866"/>
                      <a:gd name="csY11" fmla="*/ 335066 h 741107"/>
                      <a:gd name="csX12" fmla="*/ 0 w 1588866"/>
                      <a:gd name="csY12" fmla="*/ 423846 h 741107"/>
                      <a:gd name="csX13" fmla="*/ 130210 w 1588866"/>
                      <a:gd name="csY13" fmla="*/ 512568 h 741107"/>
                      <a:gd name="csX14" fmla="*/ 205068 w 1588866"/>
                      <a:gd name="csY14" fmla="*/ 496411 h 741107"/>
                      <a:gd name="csX15" fmla="*/ 217235 w 1588866"/>
                      <a:gd name="csY15" fmla="*/ 489631 h 741107"/>
                      <a:gd name="csX16" fmla="*/ 379596 w 1588866"/>
                      <a:gd name="csY16" fmla="*/ 465077 h 741107"/>
                      <a:gd name="csX17" fmla="*/ 464662 w 1588866"/>
                      <a:gd name="csY17" fmla="*/ 571394 h 741107"/>
                      <a:gd name="csX18" fmla="*/ 464816 w 1588866"/>
                      <a:gd name="csY18" fmla="*/ 741107 h 741107"/>
                      <a:gd name="csX19" fmla="*/ 1588867 w 1588866"/>
                      <a:gd name="csY19" fmla="*/ 487732 h 741107"/>
                      <a:gd name="csX20" fmla="*/ 1440372 w 1588866"/>
                      <a:gd name="csY20" fmla="*/ 348432 h 741107"/>
                      <a:gd name="csX21" fmla="*/ 1374330 w 1588866"/>
                      <a:gd name="csY21" fmla="*/ 323270 h 741107"/>
                      <a:gd name="csX22" fmla="*/ 1335129 w 1588866"/>
                      <a:gd name="csY22" fmla="*/ 361504 h 741107"/>
                      <a:gd name="csX23" fmla="*/ 1328773 w 1588866"/>
                      <a:gd name="csY23" fmla="*/ 377468 h 741107"/>
                      <a:gd name="csX24" fmla="*/ 1249235 w 1588866"/>
                      <a:gd name="csY24" fmla="*/ 450952 h 741107"/>
                      <a:gd name="csX25" fmla="*/ 939404 w 1588866"/>
                      <a:gd name="csY25" fmla="*/ 417451 h 741107"/>
                      <a:gd name="csX26" fmla="*/ 988443 w 1588866"/>
                      <a:gd name="csY26" fmla="*/ 206300 h 74110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588866" h="741107">
                        <a:moveTo>
                          <a:pt x="988443" y="206300"/>
                        </a:moveTo>
                        <a:cubicBezTo>
                          <a:pt x="1025686" y="187873"/>
                          <a:pt x="1069635" y="177889"/>
                          <a:pt x="1115520" y="177457"/>
                        </a:cubicBezTo>
                        <a:lnTo>
                          <a:pt x="1139769" y="178244"/>
                        </a:lnTo>
                        <a:cubicBezTo>
                          <a:pt x="1179364" y="180411"/>
                          <a:pt x="1193533" y="178838"/>
                          <a:pt x="1205244" y="164668"/>
                        </a:cubicBezTo>
                        <a:cubicBezTo>
                          <a:pt x="1224052" y="141925"/>
                          <a:pt x="1191509" y="114922"/>
                          <a:pt x="1191509" y="114922"/>
                        </a:cubicBezTo>
                        <a:lnTo>
                          <a:pt x="1068982" y="0"/>
                        </a:lnTo>
                        <a:cubicBezTo>
                          <a:pt x="895195" y="80829"/>
                          <a:pt x="688081" y="130665"/>
                          <a:pt x="464794" y="137756"/>
                        </a:cubicBezTo>
                        <a:lnTo>
                          <a:pt x="464684" y="276254"/>
                        </a:lnTo>
                        <a:cubicBezTo>
                          <a:pt x="468362" y="304754"/>
                          <a:pt x="454540" y="359190"/>
                          <a:pt x="379554" y="382586"/>
                        </a:cubicBezTo>
                        <a:cubicBezTo>
                          <a:pt x="301191" y="407037"/>
                          <a:pt x="244466" y="373907"/>
                          <a:pt x="217235" y="358017"/>
                        </a:cubicBezTo>
                        <a:lnTo>
                          <a:pt x="205047" y="351221"/>
                        </a:lnTo>
                        <a:cubicBezTo>
                          <a:pt x="183128" y="340644"/>
                          <a:pt x="157203" y="335095"/>
                          <a:pt x="130190" y="335066"/>
                        </a:cubicBezTo>
                        <a:cubicBezTo>
                          <a:pt x="58403" y="335079"/>
                          <a:pt x="22" y="374900"/>
                          <a:pt x="0" y="423846"/>
                        </a:cubicBezTo>
                        <a:cubicBezTo>
                          <a:pt x="0" y="472776"/>
                          <a:pt x="58403" y="512582"/>
                          <a:pt x="130210" y="512568"/>
                        </a:cubicBezTo>
                        <a:cubicBezTo>
                          <a:pt x="157245" y="512597"/>
                          <a:pt x="183128" y="506990"/>
                          <a:pt x="205068" y="496411"/>
                        </a:cubicBezTo>
                        <a:lnTo>
                          <a:pt x="217235" y="489631"/>
                        </a:lnTo>
                        <a:cubicBezTo>
                          <a:pt x="244489" y="473756"/>
                          <a:pt x="301171" y="440626"/>
                          <a:pt x="379596" y="465077"/>
                        </a:cubicBezTo>
                        <a:cubicBezTo>
                          <a:pt x="454541" y="488458"/>
                          <a:pt x="468362" y="542894"/>
                          <a:pt x="464662" y="571394"/>
                        </a:cubicBezTo>
                        <a:lnTo>
                          <a:pt x="464816" y="741107"/>
                        </a:lnTo>
                        <a:cubicBezTo>
                          <a:pt x="882111" y="733570"/>
                          <a:pt x="1268783" y="640887"/>
                          <a:pt x="1588867" y="487732"/>
                        </a:cubicBezTo>
                        <a:lnTo>
                          <a:pt x="1440372" y="348432"/>
                        </a:lnTo>
                        <a:cubicBezTo>
                          <a:pt x="1440372" y="348432"/>
                          <a:pt x="1411879" y="318121"/>
                          <a:pt x="1374330" y="323270"/>
                        </a:cubicBezTo>
                        <a:cubicBezTo>
                          <a:pt x="1350931" y="326505"/>
                          <a:pt x="1344335" y="335213"/>
                          <a:pt x="1335129" y="361504"/>
                        </a:cubicBezTo>
                        <a:lnTo>
                          <a:pt x="1328773" y="377468"/>
                        </a:lnTo>
                        <a:cubicBezTo>
                          <a:pt x="1313950" y="407096"/>
                          <a:pt x="1286478" y="432510"/>
                          <a:pt x="1249235" y="450952"/>
                        </a:cubicBezTo>
                        <a:cubicBezTo>
                          <a:pt x="1150305" y="499942"/>
                          <a:pt x="1011321" y="484912"/>
                          <a:pt x="939404" y="417451"/>
                        </a:cubicBezTo>
                        <a:cubicBezTo>
                          <a:pt x="867507" y="350019"/>
                          <a:pt x="889513" y="255290"/>
                          <a:pt x="988443" y="206300"/>
                        </a:cubicBezTo>
                        <a:close/>
                      </a:path>
                    </a:pathLst>
                  </a:custGeom>
                  <a:solidFill>
                    <a:srgbClr val="00A9B9"/>
                  </a:solidFill>
                  <a:ln w="9503" cap="flat">
                    <a:noFill/>
                    <a:prstDash val="solid"/>
                    <a:miter/>
                  </a:ln>
                </p:spPr>
                <p:txBody>
                  <a:bodyPr/>
                  <a:lstStyle/>
                  <a:p>
                    <a:endParaRPr lang="nl-NL"/>
                  </a:p>
                </p:txBody>
              </p:sp>
              <p:sp>
                <p:nvSpPr>
                  <p:cNvPr id="170" name="Vrije vorm 169">
                    <a:extLst>
                      <a:ext uri="{FF2B5EF4-FFF2-40B4-BE49-F238E27FC236}">
                        <a16:creationId xmlns:a16="http://schemas.microsoft.com/office/drawing/2014/main" id="{F0BFBE57-AEF4-53A8-E7AF-6644FCDD9B88}"/>
                      </a:ext>
                    </a:extLst>
                  </p:cNvPr>
                  <p:cNvSpPr/>
                  <p:nvPr/>
                </p:nvSpPr>
                <p:spPr>
                  <a:xfrm>
                    <a:off x="3639611" y="2435388"/>
                    <a:ext cx="1220960" cy="1053992"/>
                  </a:xfrm>
                  <a:custGeom>
                    <a:avLst/>
                    <a:gdLst>
                      <a:gd name="csX0" fmla="*/ 984222 w 1220960"/>
                      <a:gd name="csY0" fmla="*/ 702845 h 1053992"/>
                      <a:gd name="csX1" fmla="*/ 1220961 w 1220960"/>
                      <a:gd name="csY1" fmla="*/ 650308 h 1053992"/>
                      <a:gd name="csX2" fmla="*/ 520016 w 1220960"/>
                      <a:gd name="csY2" fmla="*/ 0 h 1053992"/>
                      <a:gd name="csX3" fmla="*/ 371586 w 1220960"/>
                      <a:gd name="csY3" fmla="*/ 139239 h 1053992"/>
                      <a:gd name="csX4" fmla="*/ 356915 w 1220960"/>
                      <a:gd name="csY4" fmla="*/ 189832 h 1053992"/>
                      <a:gd name="csX5" fmla="*/ 422348 w 1220960"/>
                      <a:gd name="csY5" fmla="*/ 203436 h 1053992"/>
                      <a:gd name="csX6" fmla="*/ 446597 w 1220960"/>
                      <a:gd name="csY6" fmla="*/ 202621 h 1053992"/>
                      <a:gd name="csX7" fmla="*/ 573716 w 1220960"/>
                      <a:gd name="csY7" fmla="*/ 231462 h 1053992"/>
                      <a:gd name="csX8" fmla="*/ 622713 w 1220960"/>
                      <a:gd name="csY8" fmla="*/ 442674 h 1053992"/>
                      <a:gd name="csX9" fmla="*/ 312925 w 1220960"/>
                      <a:gd name="csY9" fmla="*/ 476129 h 1053992"/>
                      <a:gd name="csX10" fmla="*/ 233409 w 1220960"/>
                      <a:gd name="csY10" fmla="*/ 402660 h 1053992"/>
                      <a:gd name="csX11" fmla="*/ 227009 w 1220960"/>
                      <a:gd name="csY11" fmla="*/ 386696 h 1053992"/>
                      <a:gd name="csX12" fmla="*/ 187851 w 1220960"/>
                      <a:gd name="csY12" fmla="*/ 348447 h 1053992"/>
                      <a:gd name="csX13" fmla="*/ 122679 w 1220960"/>
                      <a:gd name="csY13" fmla="*/ 372734 h 1053992"/>
                      <a:gd name="csX14" fmla="*/ 0 w 1220960"/>
                      <a:gd name="csY14" fmla="*/ 487835 h 1053992"/>
                      <a:gd name="csX15" fmla="*/ 379008 w 1220960"/>
                      <a:gd name="csY15" fmla="*/ 836788 h 1053992"/>
                      <a:gd name="csX16" fmla="*/ 572365 w 1220960"/>
                      <a:gd name="csY16" fmla="*/ 794029 h 1053992"/>
                      <a:gd name="csX17" fmla="*/ 747048 w 1220960"/>
                      <a:gd name="csY17" fmla="*/ 816358 h 1053992"/>
                      <a:gd name="csX18" fmla="*/ 762958 w 1220960"/>
                      <a:gd name="csY18" fmla="*/ 929159 h 1053992"/>
                      <a:gd name="csX19" fmla="*/ 757212 w 1220960"/>
                      <a:gd name="csY19" fmla="*/ 939174 h 1053992"/>
                      <a:gd name="csX20" fmla="*/ 757823 w 1220960"/>
                      <a:gd name="csY20" fmla="*/ 992689 h 1053992"/>
                      <a:gd name="csX21" fmla="*/ 921925 w 1220960"/>
                      <a:gd name="csY21" fmla="*/ 1049646 h 1053992"/>
                      <a:gd name="csX22" fmla="*/ 1005488 w 1220960"/>
                      <a:gd name="csY22" fmla="*/ 937825 h 1053992"/>
                      <a:gd name="csX23" fmla="*/ 959821 w 1220960"/>
                      <a:gd name="csY23" fmla="*/ 894294 h 1053992"/>
                      <a:gd name="csX24" fmla="*/ 946586 w 1220960"/>
                      <a:gd name="csY24" fmla="*/ 888493 h 1053992"/>
                      <a:gd name="csX25" fmla="*/ 862151 w 1220960"/>
                      <a:gd name="csY25" fmla="*/ 790854 h 1053992"/>
                      <a:gd name="csX26" fmla="*/ 984221 w 1220960"/>
                      <a:gd name="csY26" fmla="*/ 702846 h 10539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220960" h="1053992">
                        <a:moveTo>
                          <a:pt x="984222" y="702845"/>
                        </a:moveTo>
                        <a:lnTo>
                          <a:pt x="1220961" y="650308"/>
                        </a:lnTo>
                        <a:cubicBezTo>
                          <a:pt x="1084743" y="389470"/>
                          <a:pt x="838339" y="163971"/>
                          <a:pt x="520016" y="0"/>
                        </a:cubicBezTo>
                        <a:lnTo>
                          <a:pt x="371586" y="139239"/>
                        </a:lnTo>
                        <a:cubicBezTo>
                          <a:pt x="371586" y="139239"/>
                          <a:pt x="338109" y="167087"/>
                          <a:pt x="356915" y="189832"/>
                        </a:cubicBezTo>
                        <a:cubicBezTo>
                          <a:pt x="368649" y="204000"/>
                          <a:pt x="382817" y="205588"/>
                          <a:pt x="422348" y="203436"/>
                        </a:cubicBezTo>
                        <a:lnTo>
                          <a:pt x="446597" y="202621"/>
                        </a:lnTo>
                        <a:cubicBezTo>
                          <a:pt x="492502" y="203079"/>
                          <a:pt x="536472" y="213035"/>
                          <a:pt x="573716" y="231462"/>
                        </a:cubicBezTo>
                        <a:cubicBezTo>
                          <a:pt x="672648" y="280452"/>
                          <a:pt x="694610" y="375198"/>
                          <a:pt x="622713" y="442674"/>
                        </a:cubicBezTo>
                        <a:cubicBezTo>
                          <a:pt x="550838" y="510104"/>
                          <a:pt x="411856" y="525104"/>
                          <a:pt x="312925" y="476129"/>
                        </a:cubicBezTo>
                        <a:cubicBezTo>
                          <a:pt x="275703" y="457687"/>
                          <a:pt x="248189" y="432289"/>
                          <a:pt x="233409" y="402660"/>
                        </a:cubicBezTo>
                        <a:lnTo>
                          <a:pt x="227009" y="386696"/>
                        </a:lnTo>
                        <a:cubicBezTo>
                          <a:pt x="217802" y="360376"/>
                          <a:pt x="211229" y="351666"/>
                          <a:pt x="187851" y="348447"/>
                        </a:cubicBezTo>
                        <a:cubicBezTo>
                          <a:pt x="150280" y="343285"/>
                          <a:pt x="122679" y="372734"/>
                          <a:pt x="122679" y="372734"/>
                        </a:cubicBezTo>
                        <a:lnTo>
                          <a:pt x="0" y="487835"/>
                        </a:lnTo>
                        <a:cubicBezTo>
                          <a:pt x="169304" y="577477"/>
                          <a:pt x="301758" y="697905"/>
                          <a:pt x="379008" y="836788"/>
                        </a:cubicBezTo>
                        <a:lnTo>
                          <a:pt x="572365" y="794029"/>
                        </a:lnTo>
                        <a:cubicBezTo>
                          <a:pt x="611025" y="782843"/>
                          <a:pt x="691257" y="774979"/>
                          <a:pt x="747048" y="816358"/>
                        </a:cubicBezTo>
                        <a:cubicBezTo>
                          <a:pt x="805404" y="859606"/>
                          <a:pt x="776693" y="906609"/>
                          <a:pt x="762958" y="929159"/>
                        </a:cubicBezTo>
                        <a:lnTo>
                          <a:pt x="757212" y="939174"/>
                        </a:lnTo>
                        <a:cubicBezTo>
                          <a:pt x="749223" y="956651"/>
                          <a:pt x="749506" y="975168"/>
                          <a:pt x="757823" y="992689"/>
                        </a:cubicBezTo>
                        <a:cubicBezTo>
                          <a:pt x="780003" y="1039231"/>
                          <a:pt x="853619" y="1064749"/>
                          <a:pt x="921925" y="1049646"/>
                        </a:cubicBezTo>
                        <a:cubicBezTo>
                          <a:pt x="990206" y="1034528"/>
                          <a:pt x="1027691" y="984365"/>
                          <a:pt x="1005488" y="937825"/>
                        </a:cubicBezTo>
                        <a:cubicBezTo>
                          <a:pt x="997194" y="920288"/>
                          <a:pt x="981371" y="905243"/>
                          <a:pt x="959821" y="894294"/>
                        </a:cubicBezTo>
                        <a:lnTo>
                          <a:pt x="946586" y="888493"/>
                        </a:lnTo>
                        <a:cubicBezTo>
                          <a:pt x="916002" y="875733"/>
                          <a:pt x="852270" y="849236"/>
                          <a:pt x="862151" y="790854"/>
                        </a:cubicBezTo>
                        <a:cubicBezTo>
                          <a:pt x="871642" y="735040"/>
                          <a:pt x="943320" y="709240"/>
                          <a:pt x="984221" y="702846"/>
                        </a:cubicBezTo>
                        <a:close/>
                      </a:path>
                    </a:pathLst>
                  </a:custGeom>
                  <a:solidFill>
                    <a:srgbClr val="00A9B9"/>
                  </a:solidFill>
                  <a:ln w="9503" cap="flat">
                    <a:noFill/>
                    <a:prstDash val="solid"/>
                    <a:miter/>
                  </a:ln>
                </p:spPr>
                <p:txBody>
                  <a:bodyPr/>
                  <a:lstStyle/>
                  <a:p>
                    <a:endParaRPr lang="nl-NL"/>
                  </a:p>
                </p:txBody>
              </p:sp>
              <p:sp>
                <p:nvSpPr>
                  <p:cNvPr id="171" name="Vrije vorm 170">
                    <a:extLst>
                      <a:ext uri="{FF2B5EF4-FFF2-40B4-BE49-F238E27FC236}">
                        <a16:creationId xmlns:a16="http://schemas.microsoft.com/office/drawing/2014/main" id="{2AEFD12C-A9AB-0DD0-8A9D-34528D90E695}"/>
                      </a:ext>
                    </a:extLst>
                  </p:cNvPr>
                  <p:cNvSpPr/>
                  <p:nvPr/>
                </p:nvSpPr>
                <p:spPr>
                  <a:xfrm>
                    <a:off x="2957862" y="2152650"/>
                    <a:ext cx="1255230" cy="734210"/>
                  </a:xfrm>
                  <a:custGeom>
                    <a:avLst/>
                    <a:gdLst>
                      <a:gd name="csX0" fmla="*/ 1127497 w 1255230"/>
                      <a:gd name="csY0" fmla="*/ 246240 h 734210"/>
                      <a:gd name="csX1" fmla="*/ 69 w 1255230"/>
                      <a:gd name="csY1" fmla="*/ 0 h 734210"/>
                      <a:gd name="csX2" fmla="*/ 69 w 1255230"/>
                      <a:gd name="csY2" fmla="*/ 172637 h 734210"/>
                      <a:gd name="csX3" fmla="*/ 31827 w 1255230"/>
                      <a:gd name="csY3" fmla="*/ 219445 h 734210"/>
                      <a:gd name="csX4" fmla="*/ 96498 w 1255230"/>
                      <a:gd name="csY4" fmla="*/ 204223 h 734210"/>
                      <a:gd name="csX5" fmla="*/ 115435 w 1255230"/>
                      <a:gd name="csY5" fmla="*/ 193838 h 734210"/>
                      <a:gd name="csX6" fmla="*/ 243120 w 1255230"/>
                      <a:gd name="csY6" fmla="*/ 166271 h 734210"/>
                      <a:gd name="csX7" fmla="*/ 464905 w 1255230"/>
                      <a:gd name="csY7" fmla="*/ 317485 h 734210"/>
                      <a:gd name="csX8" fmla="*/ 243120 w 1255230"/>
                      <a:gd name="csY8" fmla="*/ 468667 h 734210"/>
                      <a:gd name="csX9" fmla="*/ 115435 w 1255230"/>
                      <a:gd name="csY9" fmla="*/ 441102 h 734210"/>
                      <a:gd name="csX10" fmla="*/ 96498 w 1255230"/>
                      <a:gd name="csY10" fmla="*/ 430716 h 734210"/>
                      <a:gd name="csX11" fmla="*/ 31827 w 1255230"/>
                      <a:gd name="csY11" fmla="*/ 415493 h 734210"/>
                      <a:gd name="csX12" fmla="*/ 69 w 1255230"/>
                      <a:gd name="csY12" fmla="*/ 461235 h 734210"/>
                      <a:gd name="csX13" fmla="*/ 69 w 1255230"/>
                      <a:gd name="csY13" fmla="*/ 603234 h 734210"/>
                      <a:gd name="csX14" fmla="*/ 607371 w 1255230"/>
                      <a:gd name="csY14" fmla="*/ 734210 h 734210"/>
                      <a:gd name="csX15" fmla="*/ 727177 w 1255230"/>
                      <a:gd name="csY15" fmla="*/ 621927 h 734210"/>
                      <a:gd name="csX16" fmla="*/ 887753 w 1255230"/>
                      <a:gd name="csY16" fmla="*/ 570001 h 734210"/>
                      <a:gd name="csX17" fmla="*/ 997894 w 1255230"/>
                      <a:gd name="csY17" fmla="*/ 654895 h 734210"/>
                      <a:gd name="csX18" fmla="*/ 1001877 w 1255230"/>
                      <a:gd name="csY18" fmla="*/ 665294 h 734210"/>
                      <a:gd name="csX19" fmla="*/ 1048525 w 1255230"/>
                      <a:gd name="csY19" fmla="*/ 708350 h 734210"/>
                      <a:gd name="csX20" fmla="*/ 1230411 w 1255230"/>
                      <a:gd name="csY20" fmla="*/ 688677 h 734210"/>
                      <a:gd name="csX21" fmla="*/ 1201569 w 1255230"/>
                      <a:gd name="csY21" fmla="*/ 564733 h 734210"/>
                      <a:gd name="csX22" fmla="*/ 1127104 w 1255230"/>
                      <a:gd name="csY22" fmla="*/ 547820 h 734210"/>
                      <a:gd name="csX23" fmla="*/ 1111388 w 1255230"/>
                      <a:gd name="csY23" fmla="*/ 548427 h 734210"/>
                      <a:gd name="csX24" fmla="*/ 958887 w 1255230"/>
                      <a:gd name="csY24" fmla="*/ 503251 h 734210"/>
                      <a:gd name="csX25" fmla="*/ 981743 w 1255230"/>
                      <a:gd name="csY25" fmla="*/ 383150 h 734210"/>
                      <a:gd name="csX26" fmla="*/ 1127497 w 1255230"/>
                      <a:gd name="csY26" fmla="*/ 246240 h 73421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255230" h="734210">
                        <a:moveTo>
                          <a:pt x="1127497" y="246240"/>
                        </a:moveTo>
                        <a:cubicBezTo>
                          <a:pt x="805605" y="95190"/>
                          <a:pt x="417845" y="4971"/>
                          <a:pt x="69" y="0"/>
                        </a:cubicBezTo>
                        <a:lnTo>
                          <a:pt x="69" y="172637"/>
                        </a:lnTo>
                        <a:cubicBezTo>
                          <a:pt x="69" y="172637"/>
                          <a:pt x="-3000" y="208570"/>
                          <a:pt x="31827" y="219445"/>
                        </a:cubicBezTo>
                        <a:cubicBezTo>
                          <a:pt x="53530" y="226212"/>
                          <a:pt x="66371" y="221804"/>
                          <a:pt x="96498" y="204223"/>
                        </a:cubicBezTo>
                        <a:lnTo>
                          <a:pt x="115435" y="193838"/>
                        </a:lnTo>
                        <a:cubicBezTo>
                          <a:pt x="152939" y="175812"/>
                          <a:pt x="197106" y="166271"/>
                          <a:pt x="243120" y="166271"/>
                        </a:cubicBezTo>
                        <a:cubicBezTo>
                          <a:pt x="365410" y="166271"/>
                          <a:pt x="464905" y="234104"/>
                          <a:pt x="464905" y="317485"/>
                        </a:cubicBezTo>
                        <a:cubicBezTo>
                          <a:pt x="464905" y="400851"/>
                          <a:pt x="365410" y="468667"/>
                          <a:pt x="243120" y="468667"/>
                        </a:cubicBezTo>
                        <a:cubicBezTo>
                          <a:pt x="197106" y="468667"/>
                          <a:pt x="152939" y="459127"/>
                          <a:pt x="115435" y="441102"/>
                        </a:cubicBezTo>
                        <a:lnTo>
                          <a:pt x="96498" y="430716"/>
                        </a:lnTo>
                        <a:cubicBezTo>
                          <a:pt x="66371" y="413135"/>
                          <a:pt x="53530" y="408728"/>
                          <a:pt x="31827" y="415493"/>
                        </a:cubicBezTo>
                        <a:cubicBezTo>
                          <a:pt x="-3000" y="426369"/>
                          <a:pt x="69" y="461235"/>
                          <a:pt x="69" y="461235"/>
                        </a:cubicBezTo>
                        <a:lnTo>
                          <a:pt x="69" y="603234"/>
                        </a:lnTo>
                        <a:cubicBezTo>
                          <a:pt x="223813" y="607908"/>
                          <a:pt x="431928" y="655399"/>
                          <a:pt x="607371" y="734210"/>
                        </a:cubicBezTo>
                        <a:lnTo>
                          <a:pt x="727177" y="621927"/>
                        </a:lnTo>
                        <a:cubicBezTo>
                          <a:pt x="748791" y="597388"/>
                          <a:pt x="806931" y="558872"/>
                          <a:pt x="887753" y="570001"/>
                        </a:cubicBezTo>
                        <a:cubicBezTo>
                          <a:pt x="972252" y="581617"/>
                          <a:pt x="989558" y="631141"/>
                          <a:pt x="997894" y="654895"/>
                        </a:cubicBezTo>
                        <a:lnTo>
                          <a:pt x="1001877" y="665294"/>
                        </a:lnTo>
                        <a:cubicBezTo>
                          <a:pt x="1010499" y="682638"/>
                          <a:pt x="1026692" y="697504"/>
                          <a:pt x="1048525" y="708350"/>
                        </a:cubicBezTo>
                        <a:cubicBezTo>
                          <a:pt x="1106600" y="737103"/>
                          <a:pt x="1188161" y="728261"/>
                          <a:pt x="1230411" y="688677"/>
                        </a:cubicBezTo>
                        <a:cubicBezTo>
                          <a:pt x="1272617" y="649093"/>
                          <a:pt x="1259686" y="593487"/>
                          <a:pt x="1201569" y="564733"/>
                        </a:cubicBezTo>
                        <a:cubicBezTo>
                          <a:pt x="1179736" y="553872"/>
                          <a:pt x="1153965" y="548043"/>
                          <a:pt x="1127104" y="547820"/>
                        </a:cubicBezTo>
                        <a:lnTo>
                          <a:pt x="1111388" y="548427"/>
                        </a:lnTo>
                        <a:cubicBezTo>
                          <a:pt x="1075646" y="550357"/>
                          <a:pt x="1001224" y="554451"/>
                          <a:pt x="958887" y="503251"/>
                        </a:cubicBezTo>
                        <a:cubicBezTo>
                          <a:pt x="918423" y="454305"/>
                          <a:pt x="954164" y="404708"/>
                          <a:pt x="981743" y="383150"/>
                        </a:cubicBezTo>
                        <a:lnTo>
                          <a:pt x="1127497" y="246240"/>
                        </a:lnTo>
                        <a:close/>
                      </a:path>
                    </a:pathLst>
                  </a:custGeom>
                  <a:solidFill>
                    <a:srgbClr val="00A9B9"/>
                  </a:solidFill>
                  <a:ln w="9503" cap="flat">
                    <a:noFill/>
                    <a:prstDash val="solid"/>
                    <a:miter/>
                  </a:ln>
                </p:spPr>
                <p:txBody>
                  <a:bodyPr/>
                  <a:lstStyle/>
                  <a:p>
                    <a:endParaRPr lang="nl-NL"/>
                  </a:p>
                </p:txBody>
              </p:sp>
              <p:sp>
                <p:nvSpPr>
                  <p:cNvPr id="172" name="Vrije vorm 171">
                    <a:extLst>
                      <a:ext uri="{FF2B5EF4-FFF2-40B4-BE49-F238E27FC236}">
                        <a16:creationId xmlns:a16="http://schemas.microsoft.com/office/drawing/2014/main" id="{1B15D448-39B9-0D61-6DA2-CCFDBF46E40E}"/>
                      </a:ext>
                    </a:extLst>
                  </p:cNvPr>
                  <p:cNvSpPr/>
                  <p:nvPr/>
                </p:nvSpPr>
                <p:spPr>
                  <a:xfrm>
                    <a:off x="1742304" y="2152858"/>
                    <a:ext cx="1588867" cy="741093"/>
                  </a:xfrm>
                  <a:custGeom>
                    <a:avLst/>
                    <a:gdLst>
                      <a:gd name="csX0" fmla="*/ 1124206 w 1588867"/>
                      <a:gd name="csY0" fmla="*/ 464825 h 741093"/>
                      <a:gd name="csX1" fmla="*/ 1209292 w 1588867"/>
                      <a:gd name="csY1" fmla="*/ 358506 h 741093"/>
                      <a:gd name="csX2" fmla="*/ 1371653 w 1588867"/>
                      <a:gd name="csY2" fmla="*/ 383075 h 741093"/>
                      <a:gd name="csX3" fmla="*/ 1383801 w 1588867"/>
                      <a:gd name="csY3" fmla="*/ 389871 h 741093"/>
                      <a:gd name="csX4" fmla="*/ 1458678 w 1588867"/>
                      <a:gd name="csY4" fmla="*/ 406013 h 741093"/>
                      <a:gd name="csX5" fmla="*/ 1588867 w 1588867"/>
                      <a:gd name="csY5" fmla="*/ 317247 h 741093"/>
                      <a:gd name="csX6" fmla="*/ 1458678 w 1588867"/>
                      <a:gd name="csY6" fmla="*/ 228510 h 741093"/>
                      <a:gd name="csX7" fmla="*/ 1383801 w 1588867"/>
                      <a:gd name="csY7" fmla="*/ 244667 h 741093"/>
                      <a:gd name="csX8" fmla="*/ 1371653 w 1588867"/>
                      <a:gd name="csY8" fmla="*/ 251448 h 741093"/>
                      <a:gd name="csX9" fmla="*/ 1209272 w 1588867"/>
                      <a:gd name="csY9" fmla="*/ 276017 h 741093"/>
                      <a:gd name="csX10" fmla="*/ 1124206 w 1588867"/>
                      <a:gd name="csY10" fmla="*/ 169699 h 741093"/>
                      <a:gd name="csX11" fmla="*/ 1124053 w 1588867"/>
                      <a:gd name="csY11" fmla="*/ 0 h 741093"/>
                      <a:gd name="csX12" fmla="*/ 0 w 1588867"/>
                      <a:gd name="csY12" fmla="*/ 253361 h 741093"/>
                      <a:gd name="csX13" fmla="*/ 148497 w 1588867"/>
                      <a:gd name="csY13" fmla="*/ 392676 h 741093"/>
                      <a:gd name="csX14" fmla="*/ 214559 w 1588867"/>
                      <a:gd name="csY14" fmla="*/ 417822 h 741093"/>
                      <a:gd name="csX15" fmla="*/ 253739 w 1588867"/>
                      <a:gd name="csY15" fmla="*/ 379589 h 741093"/>
                      <a:gd name="csX16" fmla="*/ 260118 w 1588867"/>
                      <a:gd name="csY16" fmla="*/ 363611 h 741093"/>
                      <a:gd name="csX17" fmla="*/ 339632 w 1588867"/>
                      <a:gd name="csY17" fmla="*/ 290140 h 741093"/>
                      <a:gd name="csX18" fmla="*/ 649465 w 1588867"/>
                      <a:gd name="csY18" fmla="*/ 323626 h 741093"/>
                      <a:gd name="csX19" fmla="*/ 600423 w 1588867"/>
                      <a:gd name="csY19" fmla="*/ 534794 h 741093"/>
                      <a:gd name="csX20" fmla="*/ 473349 w 1588867"/>
                      <a:gd name="csY20" fmla="*/ 563650 h 741093"/>
                      <a:gd name="csX21" fmla="*/ 449078 w 1588867"/>
                      <a:gd name="csY21" fmla="*/ 562834 h 741093"/>
                      <a:gd name="csX22" fmla="*/ 383625 w 1588867"/>
                      <a:gd name="csY22" fmla="*/ 576424 h 741093"/>
                      <a:gd name="csX23" fmla="*/ 397382 w 1588867"/>
                      <a:gd name="csY23" fmla="*/ 626155 h 741093"/>
                      <a:gd name="csX24" fmla="*/ 519887 w 1588867"/>
                      <a:gd name="csY24" fmla="*/ 741094 h 741093"/>
                      <a:gd name="csX25" fmla="*/ 1124097 w 1588867"/>
                      <a:gd name="csY25" fmla="*/ 603351 h 741093"/>
                      <a:gd name="csX26" fmla="*/ 1124206 w 1588867"/>
                      <a:gd name="csY26" fmla="*/ 464825 h 74109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588867" h="741093">
                        <a:moveTo>
                          <a:pt x="1124206" y="464825"/>
                        </a:moveTo>
                        <a:cubicBezTo>
                          <a:pt x="1120526" y="436339"/>
                          <a:pt x="1134328" y="381889"/>
                          <a:pt x="1209292" y="358506"/>
                        </a:cubicBezTo>
                        <a:cubicBezTo>
                          <a:pt x="1287698" y="334057"/>
                          <a:pt x="1344402" y="367172"/>
                          <a:pt x="1371653" y="383075"/>
                        </a:cubicBezTo>
                        <a:cubicBezTo>
                          <a:pt x="1371653" y="383075"/>
                          <a:pt x="1383801" y="389856"/>
                          <a:pt x="1383801" y="389871"/>
                        </a:cubicBezTo>
                        <a:cubicBezTo>
                          <a:pt x="1405763" y="400434"/>
                          <a:pt x="1431666" y="406013"/>
                          <a:pt x="1458678" y="406013"/>
                        </a:cubicBezTo>
                        <a:cubicBezTo>
                          <a:pt x="1530466" y="406013"/>
                          <a:pt x="1588867" y="366192"/>
                          <a:pt x="1588867" y="317247"/>
                        </a:cubicBezTo>
                        <a:cubicBezTo>
                          <a:pt x="1588867" y="268316"/>
                          <a:pt x="1530466" y="228510"/>
                          <a:pt x="1458678" y="228510"/>
                        </a:cubicBezTo>
                        <a:cubicBezTo>
                          <a:pt x="1431666" y="228510"/>
                          <a:pt x="1405763" y="234104"/>
                          <a:pt x="1383801" y="244667"/>
                        </a:cubicBezTo>
                        <a:lnTo>
                          <a:pt x="1371653" y="251448"/>
                        </a:lnTo>
                        <a:cubicBezTo>
                          <a:pt x="1344402" y="267351"/>
                          <a:pt x="1287698" y="300466"/>
                          <a:pt x="1209272" y="276017"/>
                        </a:cubicBezTo>
                        <a:cubicBezTo>
                          <a:pt x="1134328" y="252634"/>
                          <a:pt x="1120526" y="198184"/>
                          <a:pt x="1124206" y="169699"/>
                        </a:cubicBezTo>
                        <a:lnTo>
                          <a:pt x="1124053" y="0"/>
                        </a:lnTo>
                        <a:cubicBezTo>
                          <a:pt x="706778" y="7537"/>
                          <a:pt x="320108" y="100220"/>
                          <a:pt x="0" y="253361"/>
                        </a:cubicBezTo>
                        <a:lnTo>
                          <a:pt x="148497" y="392676"/>
                        </a:lnTo>
                        <a:cubicBezTo>
                          <a:pt x="148497" y="392676"/>
                          <a:pt x="177010" y="422971"/>
                          <a:pt x="214559" y="417822"/>
                        </a:cubicBezTo>
                        <a:cubicBezTo>
                          <a:pt x="237958" y="414588"/>
                          <a:pt x="244531" y="405879"/>
                          <a:pt x="253739" y="379589"/>
                        </a:cubicBezTo>
                        <a:lnTo>
                          <a:pt x="260118" y="363611"/>
                        </a:lnTo>
                        <a:cubicBezTo>
                          <a:pt x="274919" y="333998"/>
                          <a:pt x="302410" y="308582"/>
                          <a:pt x="339632" y="290140"/>
                        </a:cubicBezTo>
                        <a:cubicBezTo>
                          <a:pt x="438586" y="241150"/>
                          <a:pt x="577570" y="256165"/>
                          <a:pt x="649465" y="323626"/>
                        </a:cubicBezTo>
                        <a:cubicBezTo>
                          <a:pt x="721362" y="391073"/>
                          <a:pt x="699355" y="485802"/>
                          <a:pt x="600423" y="534794"/>
                        </a:cubicBezTo>
                        <a:cubicBezTo>
                          <a:pt x="563180" y="553219"/>
                          <a:pt x="519234" y="563205"/>
                          <a:pt x="473349" y="563650"/>
                        </a:cubicBezTo>
                        <a:lnTo>
                          <a:pt x="449078" y="562834"/>
                        </a:lnTo>
                        <a:cubicBezTo>
                          <a:pt x="409527" y="560683"/>
                          <a:pt x="395335" y="562255"/>
                          <a:pt x="383625" y="576424"/>
                        </a:cubicBezTo>
                        <a:cubicBezTo>
                          <a:pt x="364817" y="599169"/>
                          <a:pt x="397382" y="626155"/>
                          <a:pt x="397382" y="626155"/>
                        </a:cubicBezTo>
                        <a:lnTo>
                          <a:pt x="519887" y="741094"/>
                        </a:lnTo>
                        <a:cubicBezTo>
                          <a:pt x="693674" y="660264"/>
                          <a:pt x="900810" y="610443"/>
                          <a:pt x="1124097" y="603351"/>
                        </a:cubicBezTo>
                        <a:lnTo>
                          <a:pt x="1124206" y="464825"/>
                        </a:lnTo>
                        <a:close/>
                      </a:path>
                    </a:pathLst>
                  </a:custGeom>
                  <a:solidFill>
                    <a:srgbClr val="00A9B9"/>
                  </a:solidFill>
                  <a:ln w="9503" cap="flat">
                    <a:noFill/>
                    <a:prstDash val="solid"/>
                    <a:miter/>
                  </a:ln>
                </p:spPr>
                <p:txBody>
                  <a:bodyPr/>
                  <a:lstStyle/>
                  <a:p>
                    <a:endParaRPr lang="nl-NL"/>
                  </a:p>
                </p:txBody>
              </p:sp>
              <p:sp>
                <p:nvSpPr>
                  <p:cNvPr id="173" name="Vrije vorm 172">
                    <a:extLst>
                      <a:ext uri="{FF2B5EF4-FFF2-40B4-BE49-F238E27FC236}">
                        <a16:creationId xmlns:a16="http://schemas.microsoft.com/office/drawing/2014/main" id="{C1104730-2504-7C6B-FDF6-32522DAC6845}"/>
                      </a:ext>
                    </a:extLst>
                  </p:cNvPr>
                  <p:cNvSpPr/>
                  <p:nvPr/>
                </p:nvSpPr>
                <p:spPr>
                  <a:xfrm>
                    <a:off x="3500736" y="3825143"/>
                    <a:ext cx="1366148" cy="841016"/>
                  </a:xfrm>
                  <a:custGeom>
                    <a:avLst/>
                    <a:gdLst>
                      <a:gd name="csX0" fmla="*/ 1125078 w 1366148"/>
                      <a:gd name="csY0" fmla="*/ 133009 h 841016"/>
                      <a:gd name="csX1" fmla="*/ 1049958 w 1366148"/>
                      <a:gd name="csY1" fmla="*/ 139122 h 841016"/>
                      <a:gd name="csX2" fmla="*/ 1051200 w 1366148"/>
                      <a:gd name="csY2" fmla="*/ 185752 h 841016"/>
                      <a:gd name="csX3" fmla="*/ 1059842 w 1366148"/>
                      <a:gd name="csY3" fmla="*/ 201212 h 841016"/>
                      <a:gd name="csX4" fmla="*/ 1058863 w 1366148"/>
                      <a:gd name="csY4" fmla="*/ 292530 h 841016"/>
                      <a:gd name="csX5" fmla="*/ 779308 w 1366148"/>
                      <a:gd name="csY5" fmla="*/ 389560 h 841016"/>
                      <a:gd name="csX6" fmla="*/ 636885 w 1366148"/>
                      <a:gd name="csY6" fmla="*/ 199090 h 841016"/>
                      <a:gd name="csX7" fmla="*/ 714834 w 1366148"/>
                      <a:gd name="csY7" fmla="*/ 124834 h 841016"/>
                      <a:gd name="csX8" fmla="*/ 735119 w 1366148"/>
                      <a:gd name="csY8" fmla="*/ 115755 h 841016"/>
                      <a:gd name="csX9" fmla="*/ 776391 w 1366148"/>
                      <a:gd name="csY9" fmla="*/ 78544 h 841016"/>
                      <a:gd name="csX10" fmla="*/ 722365 w 1366148"/>
                      <a:gd name="csY10" fmla="*/ 43797 h 841016"/>
                      <a:gd name="csX11" fmla="*/ 524546 w 1366148"/>
                      <a:gd name="csY11" fmla="*/ 0 h 841016"/>
                      <a:gd name="csX12" fmla="*/ 153742 w 1366148"/>
                      <a:gd name="csY12" fmla="*/ 353063 h 841016"/>
                      <a:gd name="csX13" fmla="*/ 273484 w 1366148"/>
                      <a:gd name="csY13" fmla="*/ 465507 h 841016"/>
                      <a:gd name="csX14" fmla="*/ 296317 w 1366148"/>
                      <a:gd name="csY14" fmla="*/ 585638 h 841016"/>
                      <a:gd name="csX15" fmla="*/ 143816 w 1366148"/>
                      <a:gd name="csY15" fmla="*/ 630800 h 841016"/>
                      <a:gd name="csX16" fmla="*/ 128080 w 1366148"/>
                      <a:gd name="csY16" fmla="*/ 630177 h 841016"/>
                      <a:gd name="csX17" fmla="*/ 53593 w 1366148"/>
                      <a:gd name="csY17" fmla="*/ 647106 h 841016"/>
                      <a:gd name="csX18" fmla="*/ 24838 w 1366148"/>
                      <a:gd name="csY18" fmla="*/ 771078 h 841016"/>
                      <a:gd name="csX19" fmla="*/ 206680 w 1366148"/>
                      <a:gd name="csY19" fmla="*/ 790691 h 841016"/>
                      <a:gd name="csX20" fmla="*/ 253305 w 1366148"/>
                      <a:gd name="csY20" fmla="*/ 747637 h 841016"/>
                      <a:gd name="csX21" fmla="*/ 257310 w 1366148"/>
                      <a:gd name="csY21" fmla="*/ 737281 h 841016"/>
                      <a:gd name="csX22" fmla="*/ 367474 w 1366148"/>
                      <a:gd name="csY22" fmla="*/ 652358 h 841016"/>
                      <a:gd name="csX23" fmla="*/ 527985 w 1366148"/>
                      <a:gd name="csY23" fmla="*/ 704299 h 841016"/>
                      <a:gd name="csX24" fmla="*/ 673910 w 1366148"/>
                      <a:gd name="csY24" fmla="*/ 841017 h 841016"/>
                      <a:gd name="csX25" fmla="*/ 1366148 w 1366148"/>
                      <a:gd name="csY25" fmla="*/ 186406 h 841016"/>
                      <a:gd name="csX26" fmla="*/ 1125078 w 1366148"/>
                      <a:gd name="csY26" fmla="*/ 133009 h 84101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366148" h="841016">
                        <a:moveTo>
                          <a:pt x="1125078" y="133009"/>
                        </a:moveTo>
                        <a:cubicBezTo>
                          <a:pt x="1125078" y="133009"/>
                          <a:pt x="1075884" y="119908"/>
                          <a:pt x="1049958" y="139122"/>
                        </a:cubicBezTo>
                        <a:cubicBezTo>
                          <a:pt x="1033807" y="151109"/>
                          <a:pt x="1035985" y="160797"/>
                          <a:pt x="1051200" y="185752"/>
                        </a:cubicBezTo>
                        <a:lnTo>
                          <a:pt x="1059842" y="201212"/>
                        </a:lnTo>
                        <a:cubicBezTo>
                          <a:pt x="1073380" y="231122"/>
                          <a:pt x="1073075" y="262693"/>
                          <a:pt x="1058863" y="292530"/>
                        </a:cubicBezTo>
                        <a:cubicBezTo>
                          <a:pt x="1021074" y="371801"/>
                          <a:pt x="895675" y="415315"/>
                          <a:pt x="779308" y="389560"/>
                        </a:cubicBezTo>
                        <a:cubicBezTo>
                          <a:pt x="662984" y="363804"/>
                          <a:pt x="599098" y="278346"/>
                          <a:pt x="636885" y="199090"/>
                        </a:cubicBezTo>
                        <a:cubicBezTo>
                          <a:pt x="651121" y="169253"/>
                          <a:pt x="678069" y="143572"/>
                          <a:pt x="714834" y="124834"/>
                        </a:cubicBezTo>
                        <a:lnTo>
                          <a:pt x="735119" y="115755"/>
                        </a:lnTo>
                        <a:cubicBezTo>
                          <a:pt x="769010" y="101645"/>
                          <a:pt x="779132" y="94701"/>
                          <a:pt x="776391" y="78544"/>
                        </a:cubicBezTo>
                        <a:cubicBezTo>
                          <a:pt x="771993" y="52610"/>
                          <a:pt x="722365" y="43797"/>
                          <a:pt x="722365" y="43797"/>
                        </a:cubicBezTo>
                        <a:lnTo>
                          <a:pt x="524546" y="0"/>
                        </a:lnTo>
                        <a:cubicBezTo>
                          <a:pt x="450538" y="139864"/>
                          <a:pt x="320804" y="261656"/>
                          <a:pt x="153742" y="353063"/>
                        </a:cubicBezTo>
                        <a:lnTo>
                          <a:pt x="273484" y="465507"/>
                        </a:lnTo>
                        <a:cubicBezTo>
                          <a:pt x="301040" y="487094"/>
                          <a:pt x="336804" y="536678"/>
                          <a:pt x="296317" y="585638"/>
                        </a:cubicBezTo>
                        <a:cubicBezTo>
                          <a:pt x="254003" y="636824"/>
                          <a:pt x="179538" y="632744"/>
                          <a:pt x="143816" y="630800"/>
                        </a:cubicBezTo>
                        <a:lnTo>
                          <a:pt x="128080" y="630177"/>
                        </a:lnTo>
                        <a:cubicBezTo>
                          <a:pt x="101219" y="630400"/>
                          <a:pt x="75468" y="636304"/>
                          <a:pt x="53593" y="647106"/>
                        </a:cubicBezTo>
                        <a:cubicBezTo>
                          <a:pt x="-4482" y="675873"/>
                          <a:pt x="-17368" y="731480"/>
                          <a:pt x="24838" y="771078"/>
                        </a:cubicBezTo>
                        <a:cubicBezTo>
                          <a:pt x="67022" y="810677"/>
                          <a:pt x="148607" y="819475"/>
                          <a:pt x="206680" y="790691"/>
                        </a:cubicBezTo>
                        <a:cubicBezTo>
                          <a:pt x="228579" y="779891"/>
                          <a:pt x="244686" y="764981"/>
                          <a:pt x="253305" y="747637"/>
                        </a:cubicBezTo>
                        <a:lnTo>
                          <a:pt x="257310" y="737281"/>
                        </a:lnTo>
                        <a:cubicBezTo>
                          <a:pt x="265669" y="713513"/>
                          <a:pt x="282952" y="664004"/>
                          <a:pt x="367474" y="652358"/>
                        </a:cubicBezTo>
                        <a:cubicBezTo>
                          <a:pt x="448273" y="641260"/>
                          <a:pt x="506413" y="679760"/>
                          <a:pt x="527985" y="704299"/>
                        </a:cubicBezTo>
                        <a:lnTo>
                          <a:pt x="673910" y="841017"/>
                        </a:lnTo>
                        <a:cubicBezTo>
                          <a:pt x="989882" y="675146"/>
                          <a:pt x="1233412" y="448253"/>
                          <a:pt x="1366148" y="186406"/>
                        </a:cubicBezTo>
                        <a:lnTo>
                          <a:pt x="1125078" y="133009"/>
                        </a:lnTo>
                        <a:close/>
                      </a:path>
                    </a:pathLst>
                  </a:custGeom>
                  <a:solidFill>
                    <a:srgbClr val="00A9B9"/>
                  </a:solidFill>
                  <a:ln w="9503" cap="flat">
                    <a:noFill/>
                    <a:prstDash val="solid"/>
                    <a:miter/>
                  </a:ln>
                </p:spPr>
                <p:txBody>
                  <a:bodyPr/>
                  <a:lstStyle/>
                  <a:p>
                    <a:endParaRPr lang="nl-NL"/>
                  </a:p>
                </p:txBody>
              </p:sp>
              <p:sp>
                <p:nvSpPr>
                  <p:cNvPr id="174" name="Vrije vorm 173">
                    <a:extLst>
                      <a:ext uri="{FF2B5EF4-FFF2-40B4-BE49-F238E27FC236}">
                        <a16:creationId xmlns:a16="http://schemas.microsoft.com/office/drawing/2014/main" id="{954B1376-FFB2-CFA6-8145-C5E9BB8E65BE}"/>
                      </a:ext>
                    </a:extLst>
                  </p:cNvPr>
                  <p:cNvSpPr/>
                  <p:nvPr/>
                </p:nvSpPr>
                <p:spPr>
                  <a:xfrm>
                    <a:off x="982591" y="3619995"/>
                    <a:ext cx="1221003" cy="1054028"/>
                  </a:xfrm>
                  <a:custGeom>
                    <a:avLst/>
                    <a:gdLst>
                      <a:gd name="csX0" fmla="*/ 849437 w 1221003"/>
                      <a:gd name="csY0" fmla="*/ 914745 h 1054028"/>
                      <a:gd name="csX1" fmla="*/ 864108 w 1221003"/>
                      <a:gd name="csY1" fmla="*/ 864168 h 1054028"/>
                      <a:gd name="csX2" fmla="*/ 798655 w 1221003"/>
                      <a:gd name="csY2" fmla="*/ 850561 h 1054028"/>
                      <a:gd name="csX3" fmla="*/ 774407 w 1221003"/>
                      <a:gd name="csY3" fmla="*/ 851379 h 1054028"/>
                      <a:gd name="csX4" fmla="*/ 647310 w 1221003"/>
                      <a:gd name="csY4" fmla="*/ 822521 h 1054028"/>
                      <a:gd name="csX5" fmla="*/ 598310 w 1221003"/>
                      <a:gd name="csY5" fmla="*/ 611340 h 1054028"/>
                      <a:gd name="csX6" fmla="*/ 908101 w 1221003"/>
                      <a:gd name="csY6" fmla="*/ 577868 h 1054028"/>
                      <a:gd name="csX7" fmla="*/ 987617 w 1221003"/>
                      <a:gd name="csY7" fmla="*/ 651339 h 1054028"/>
                      <a:gd name="csX8" fmla="*/ 993994 w 1221003"/>
                      <a:gd name="csY8" fmla="*/ 667302 h 1054028"/>
                      <a:gd name="csX9" fmla="*/ 1033174 w 1221003"/>
                      <a:gd name="csY9" fmla="*/ 705551 h 1054028"/>
                      <a:gd name="csX10" fmla="*/ 1098322 w 1221003"/>
                      <a:gd name="csY10" fmla="*/ 681264 h 1054028"/>
                      <a:gd name="csX11" fmla="*/ 1221003 w 1221003"/>
                      <a:gd name="csY11" fmla="*/ 566178 h 1054028"/>
                      <a:gd name="csX12" fmla="*/ 841973 w 1221003"/>
                      <a:gd name="csY12" fmla="*/ 217211 h 1054028"/>
                      <a:gd name="csX13" fmla="*/ 648616 w 1221003"/>
                      <a:gd name="csY13" fmla="*/ 259969 h 1054028"/>
                      <a:gd name="csX14" fmla="*/ 473955 w 1221003"/>
                      <a:gd name="csY14" fmla="*/ 237640 h 1054028"/>
                      <a:gd name="csX15" fmla="*/ 458087 w 1221003"/>
                      <a:gd name="csY15" fmla="*/ 124824 h 1054028"/>
                      <a:gd name="csX16" fmla="*/ 463791 w 1221003"/>
                      <a:gd name="csY16" fmla="*/ 114840 h 1054028"/>
                      <a:gd name="csX17" fmla="*/ 463203 w 1221003"/>
                      <a:gd name="csY17" fmla="*/ 61310 h 1054028"/>
                      <a:gd name="csX18" fmla="*/ 299101 w 1221003"/>
                      <a:gd name="csY18" fmla="*/ 4352 h 1054028"/>
                      <a:gd name="csX19" fmla="*/ 215515 w 1221003"/>
                      <a:gd name="csY19" fmla="*/ 116175 h 1054028"/>
                      <a:gd name="csX20" fmla="*/ 261204 w 1221003"/>
                      <a:gd name="csY20" fmla="*/ 159705 h 1054028"/>
                      <a:gd name="csX21" fmla="*/ 274417 w 1221003"/>
                      <a:gd name="csY21" fmla="*/ 165491 h 1054028"/>
                      <a:gd name="csX22" fmla="*/ 358872 w 1221003"/>
                      <a:gd name="csY22" fmla="*/ 263159 h 1054028"/>
                      <a:gd name="csX23" fmla="*/ 236804 w 1221003"/>
                      <a:gd name="csY23" fmla="*/ 351154 h 1054028"/>
                      <a:gd name="csX24" fmla="*/ 0 w 1221003"/>
                      <a:gd name="csY24" fmla="*/ 403705 h 1054028"/>
                      <a:gd name="csX25" fmla="*/ 700965 w 1221003"/>
                      <a:gd name="csY25" fmla="*/ 1054028 h 1054028"/>
                      <a:gd name="csX26" fmla="*/ 849437 w 1221003"/>
                      <a:gd name="csY26" fmla="*/ 914745 h 10540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Lst>
                    <a:rect l="l" t="t" r="r" b="b"/>
                    <a:pathLst>
                      <a:path w="1221003" h="1054028">
                        <a:moveTo>
                          <a:pt x="849437" y="914745"/>
                        </a:moveTo>
                        <a:cubicBezTo>
                          <a:pt x="849437" y="914745"/>
                          <a:pt x="882916" y="886911"/>
                          <a:pt x="864108" y="864168"/>
                        </a:cubicBezTo>
                        <a:cubicBezTo>
                          <a:pt x="852377" y="849984"/>
                          <a:pt x="838186" y="848410"/>
                          <a:pt x="798655" y="850561"/>
                        </a:cubicBezTo>
                        <a:lnTo>
                          <a:pt x="774407" y="851379"/>
                        </a:lnTo>
                        <a:cubicBezTo>
                          <a:pt x="728501" y="850918"/>
                          <a:pt x="684553" y="840963"/>
                          <a:pt x="647310" y="822521"/>
                        </a:cubicBezTo>
                        <a:cubicBezTo>
                          <a:pt x="548377" y="773531"/>
                          <a:pt x="526393" y="678786"/>
                          <a:pt x="598310" y="611340"/>
                        </a:cubicBezTo>
                        <a:cubicBezTo>
                          <a:pt x="670185" y="543878"/>
                          <a:pt x="809169" y="528879"/>
                          <a:pt x="908101" y="577868"/>
                        </a:cubicBezTo>
                        <a:cubicBezTo>
                          <a:pt x="945300" y="596311"/>
                          <a:pt x="972814" y="621724"/>
                          <a:pt x="987617" y="651339"/>
                        </a:cubicBezTo>
                        <a:lnTo>
                          <a:pt x="993994" y="667302"/>
                        </a:lnTo>
                        <a:cubicBezTo>
                          <a:pt x="1003201" y="693623"/>
                          <a:pt x="1009775" y="702331"/>
                          <a:pt x="1033174" y="705551"/>
                        </a:cubicBezTo>
                        <a:cubicBezTo>
                          <a:pt x="1070723" y="710699"/>
                          <a:pt x="1098322" y="681264"/>
                          <a:pt x="1098322" y="681264"/>
                        </a:cubicBezTo>
                        <a:lnTo>
                          <a:pt x="1221003" y="566178"/>
                        </a:lnTo>
                        <a:cubicBezTo>
                          <a:pt x="1051677" y="476521"/>
                          <a:pt x="919223" y="356095"/>
                          <a:pt x="841973" y="217211"/>
                        </a:cubicBezTo>
                        <a:lnTo>
                          <a:pt x="648616" y="259969"/>
                        </a:lnTo>
                        <a:cubicBezTo>
                          <a:pt x="609999" y="271157"/>
                          <a:pt x="529766" y="279019"/>
                          <a:pt x="473955" y="237640"/>
                        </a:cubicBezTo>
                        <a:cubicBezTo>
                          <a:pt x="415619" y="194392"/>
                          <a:pt x="444310" y="147391"/>
                          <a:pt x="458087" y="124824"/>
                        </a:cubicBezTo>
                        <a:lnTo>
                          <a:pt x="463791" y="114840"/>
                        </a:lnTo>
                        <a:cubicBezTo>
                          <a:pt x="471757" y="97347"/>
                          <a:pt x="471519" y="78832"/>
                          <a:pt x="463203" y="61310"/>
                        </a:cubicBezTo>
                        <a:cubicBezTo>
                          <a:pt x="441000" y="14768"/>
                          <a:pt x="367407" y="-10766"/>
                          <a:pt x="299101" y="4352"/>
                        </a:cubicBezTo>
                        <a:cubicBezTo>
                          <a:pt x="230817" y="19470"/>
                          <a:pt x="193335" y="69618"/>
                          <a:pt x="215515" y="116175"/>
                        </a:cubicBezTo>
                        <a:cubicBezTo>
                          <a:pt x="223851" y="133696"/>
                          <a:pt x="239677" y="148740"/>
                          <a:pt x="261204" y="159705"/>
                        </a:cubicBezTo>
                        <a:lnTo>
                          <a:pt x="274417" y="165491"/>
                        </a:lnTo>
                        <a:cubicBezTo>
                          <a:pt x="305001" y="178250"/>
                          <a:pt x="368733" y="204762"/>
                          <a:pt x="358872" y="263159"/>
                        </a:cubicBezTo>
                        <a:cubicBezTo>
                          <a:pt x="349403" y="318973"/>
                          <a:pt x="277703" y="344744"/>
                          <a:pt x="236804" y="351154"/>
                        </a:cubicBezTo>
                        <a:lnTo>
                          <a:pt x="0" y="403705"/>
                        </a:lnTo>
                        <a:cubicBezTo>
                          <a:pt x="136218" y="664543"/>
                          <a:pt x="382644" y="890057"/>
                          <a:pt x="700965" y="1054028"/>
                        </a:cubicBezTo>
                        <a:lnTo>
                          <a:pt x="849437" y="914745"/>
                        </a:lnTo>
                        <a:close/>
                      </a:path>
                    </a:pathLst>
                  </a:custGeom>
                  <a:solidFill>
                    <a:srgbClr val="00A9B9"/>
                  </a:solidFill>
                  <a:ln w="9503" cap="flat">
                    <a:noFill/>
                    <a:prstDash val="solid"/>
                    <a:miter/>
                  </a:ln>
                </p:spPr>
                <p:txBody>
                  <a:bodyPr/>
                  <a:lstStyle/>
                  <a:p>
                    <a:endParaRPr lang="nl-NL"/>
                  </a:p>
                </p:txBody>
              </p:sp>
              <p:sp>
                <p:nvSpPr>
                  <p:cNvPr id="175" name="Vrije vorm 174">
                    <a:extLst>
                      <a:ext uri="{FF2B5EF4-FFF2-40B4-BE49-F238E27FC236}">
                        <a16:creationId xmlns:a16="http://schemas.microsoft.com/office/drawing/2014/main" id="{F962A672-CBA1-541E-D4E1-DD6EFF38117B}"/>
                      </a:ext>
                    </a:extLst>
                  </p:cNvPr>
                  <p:cNvSpPr/>
                  <p:nvPr/>
                </p:nvSpPr>
                <p:spPr>
                  <a:xfrm>
                    <a:off x="4047571" y="3144939"/>
                    <a:ext cx="931500" cy="1014760"/>
                  </a:xfrm>
                  <a:custGeom>
                    <a:avLst/>
                    <a:gdLst>
                      <a:gd name="csX0" fmla="*/ 600706 w 931500"/>
                      <a:gd name="csY0" fmla="*/ 53395 h 1014760"/>
                      <a:gd name="csX1" fmla="*/ 545199 w 931500"/>
                      <a:gd name="csY1" fmla="*/ 88440 h 1014760"/>
                      <a:gd name="csX2" fmla="*/ 586406 w 931500"/>
                      <a:gd name="csY2" fmla="*/ 125663 h 1014760"/>
                      <a:gd name="csX3" fmla="*/ 606736 w 931500"/>
                      <a:gd name="csY3" fmla="*/ 134715 h 1014760"/>
                      <a:gd name="csX4" fmla="*/ 684705 w 931500"/>
                      <a:gd name="csY4" fmla="*/ 208985 h 1014760"/>
                      <a:gd name="csX5" fmla="*/ 542197 w 931500"/>
                      <a:gd name="csY5" fmla="*/ 399485 h 1014760"/>
                      <a:gd name="csX6" fmla="*/ 262729 w 931500"/>
                      <a:gd name="csY6" fmla="*/ 302440 h 1014760"/>
                      <a:gd name="csX7" fmla="*/ 261748 w 931500"/>
                      <a:gd name="csY7" fmla="*/ 211136 h 1014760"/>
                      <a:gd name="csX8" fmla="*/ 270347 w 931500"/>
                      <a:gd name="csY8" fmla="*/ 195662 h 1014760"/>
                      <a:gd name="csX9" fmla="*/ 271631 w 931500"/>
                      <a:gd name="csY9" fmla="*/ 149031 h 1014760"/>
                      <a:gd name="csX10" fmla="*/ 197971 w 931500"/>
                      <a:gd name="csY10" fmla="*/ 142563 h 1014760"/>
                      <a:gd name="csX11" fmla="*/ 0 w 931500"/>
                      <a:gd name="csY11" fmla="*/ 186419 h 1014760"/>
                      <a:gd name="csX12" fmla="*/ 46928 w 931500"/>
                      <a:gd name="csY12" fmla="*/ 409765 h 1014760"/>
                      <a:gd name="csX13" fmla="*/ 5180 w 931500"/>
                      <a:gd name="csY13" fmla="*/ 620695 h 1014760"/>
                      <a:gd name="csX14" fmla="*/ 198473 w 931500"/>
                      <a:gd name="csY14" fmla="*/ 663573 h 1014760"/>
                      <a:gd name="csX15" fmla="*/ 320541 w 931500"/>
                      <a:gd name="csY15" fmla="*/ 751612 h 1014760"/>
                      <a:gd name="csX16" fmla="*/ 236128 w 931500"/>
                      <a:gd name="csY16" fmla="*/ 849251 h 1014760"/>
                      <a:gd name="csX17" fmla="*/ 222850 w 931500"/>
                      <a:gd name="csY17" fmla="*/ 855051 h 1014760"/>
                      <a:gd name="csX18" fmla="*/ 177183 w 931500"/>
                      <a:gd name="csY18" fmla="*/ 898581 h 1014760"/>
                      <a:gd name="csX19" fmla="*/ 260834 w 931500"/>
                      <a:gd name="csY19" fmla="*/ 1010403 h 1014760"/>
                      <a:gd name="csX20" fmla="*/ 424871 w 931500"/>
                      <a:gd name="csY20" fmla="*/ 953416 h 1014760"/>
                      <a:gd name="csX21" fmla="*/ 425459 w 931500"/>
                      <a:gd name="csY21" fmla="*/ 899902 h 1014760"/>
                      <a:gd name="csX22" fmla="*/ 419756 w 931500"/>
                      <a:gd name="csY22" fmla="*/ 889916 h 1014760"/>
                      <a:gd name="csX23" fmla="*/ 435646 w 931500"/>
                      <a:gd name="csY23" fmla="*/ 777086 h 1014760"/>
                      <a:gd name="csX24" fmla="*/ 610304 w 931500"/>
                      <a:gd name="csY24" fmla="*/ 754802 h 1014760"/>
                      <a:gd name="csX25" fmla="*/ 847217 w 931500"/>
                      <a:gd name="csY25" fmla="*/ 807160 h 1014760"/>
                      <a:gd name="csX26" fmla="*/ 931500 w 931500"/>
                      <a:gd name="csY26" fmla="*/ 409766 h 1014760"/>
                      <a:gd name="csX27" fmla="*/ 841818 w 931500"/>
                      <a:gd name="csY27" fmla="*/ 0 h 1014760"/>
                      <a:gd name="csX28" fmla="*/ 600706 w 931500"/>
                      <a:gd name="csY28" fmla="*/ 53396 h 101476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Lst>
                    <a:rect l="l" t="t" r="r" b="b"/>
                    <a:pathLst>
                      <a:path w="931500" h="1014760">
                        <a:moveTo>
                          <a:pt x="600706" y="53395"/>
                        </a:moveTo>
                        <a:cubicBezTo>
                          <a:pt x="600706" y="53395"/>
                          <a:pt x="549597" y="62505"/>
                          <a:pt x="545199" y="88440"/>
                        </a:cubicBezTo>
                        <a:cubicBezTo>
                          <a:pt x="542480" y="104611"/>
                          <a:pt x="552579" y="111569"/>
                          <a:pt x="586406" y="125663"/>
                        </a:cubicBezTo>
                        <a:lnTo>
                          <a:pt x="606736" y="134715"/>
                        </a:lnTo>
                        <a:cubicBezTo>
                          <a:pt x="643478" y="153482"/>
                          <a:pt x="670468" y="179150"/>
                          <a:pt x="684705" y="208985"/>
                        </a:cubicBezTo>
                        <a:cubicBezTo>
                          <a:pt x="722492" y="288256"/>
                          <a:pt x="658563" y="373698"/>
                          <a:pt x="542197" y="399485"/>
                        </a:cubicBezTo>
                        <a:cubicBezTo>
                          <a:pt x="425894" y="425241"/>
                          <a:pt x="300516" y="381696"/>
                          <a:pt x="262729" y="302440"/>
                        </a:cubicBezTo>
                        <a:cubicBezTo>
                          <a:pt x="248514" y="272603"/>
                          <a:pt x="248167" y="241032"/>
                          <a:pt x="261748" y="211136"/>
                        </a:cubicBezTo>
                        <a:lnTo>
                          <a:pt x="270347" y="195662"/>
                        </a:lnTo>
                        <a:cubicBezTo>
                          <a:pt x="285584" y="170677"/>
                          <a:pt x="287782" y="161004"/>
                          <a:pt x="271631" y="149031"/>
                        </a:cubicBezTo>
                        <a:cubicBezTo>
                          <a:pt x="245706" y="129803"/>
                          <a:pt x="197971" y="142563"/>
                          <a:pt x="197971" y="142563"/>
                        </a:cubicBezTo>
                        <a:lnTo>
                          <a:pt x="0" y="186419"/>
                        </a:lnTo>
                        <a:cubicBezTo>
                          <a:pt x="30343" y="257351"/>
                          <a:pt x="46928" y="332246"/>
                          <a:pt x="46928" y="409765"/>
                        </a:cubicBezTo>
                        <a:cubicBezTo>
                          <a:pt x="46928" y="482776"/>
                          <a:pt x="32215" y="553458"/>
                          <a:pt x="5180" y="620695"/>
                        </a:cubicBezTo>
                        <a:lnTo>
                          <a:pt x="198473" y="663573"/>
                        </a:lnTo>
                        <a:cubicBezTo>
                          <a:pt x="239394" y="669996"/>
                          <a:pt x="311072" y="695782"/>
                          <a:pt x="320541" y="751612"/>
                        </a:cubicBezTo>
                        <a:cubicBezTo>
                          <a:pt x="330446" y="809978"/>
                          <a:pt x="266689" y="836506"/>
                          <a:pt x="236128" y="849251"/>
                        </a:cubicBezTo>
                        <a:lnTo>
                          <a:pt x="222850" y="855051"/>
                        </a:lnTo>
                        <a:cubicBezTo>
                          <a:pt x="201301" y="865985"/>
                          <a:pt x="185564" y="881074"/>
                          <a:pt x="177183" y="898581"/>
                        </a:cubicBezTo>
                        <a:cubicBezTo>
                          <a:pt x="155003" y="945123"/>
                          <a:pt x="192550" y="995270"/>
                          <a:pt x="260834" y="1010403"/>
                        </a:cubicBezTo>
                        <a:cubicBezTo>
                          <a:pt x="329118" y="1025537"/>
                          <a:pt x="402691" y="999974"/>
                          <a:pt x="424871" y="953416"/>
                        </a:cubicBezTo>
                        <a:cubicBezTo>
                          <a:pt x="433272" y="935910"/>
                          <a:pt x="433449" y="917393"/>
                          <a:pt x="425459" y="899902"/>
                        </a:cubicBezTo>
                        <a:lnTo>
                          <a:pt x="419756" y="889916"/>
                        </a:lnTo>
                        <a:cubicBezTo>
                          <a:pt x="406021" y="867336"/>
                          <a:pt x="377310" y="820364"/>
                          <a:pt x="435646" y="777086"/>
                        </a:cubicBezTo>
                        <a:cubicBezTo>
                          <a:pt x="491456" y="735737"/>
                          <a:pt x="571690" y="743585"/>
                          <a:pt x="610304" y="754802"/>
                        </a:cubicBezTo>
                        <a:lnTo>
                          <a:pt x="847217" y="807160"/>
                        </a:lnTo>
                        <a:cubicBezTo>
                          <a:pt x="901962" y="681109"/>
                          <a:pt x="931500" y="547745"/>
                          <a:pt x="931500" y="409766"/>
                        </a:cubicBezTo>
                        <a:cubicBezTo>
                          <a:pt x="931500" y="267263"/>
                          <a:pt x="900048" y="129685"/>
                          <a:pt x="841818" y="0"/>
                        </a:cubicBezTo>
                        <a:lnTo>
                          <a:pt x="600706" y="53396"/>
                        </a:lnTo>
                        <a:close/>
                      </a:path>
                    </a:pathLst>
                  </a:custGeom>
                  <a:solidFill>
                    <a:srgbClr val="00A9B9"/>
                  </a:solidFill>
                  <a:ln w="9503" cap="flat">
                    <a:noFill/>
                    <a:prstDash val="solid"/>
                    <a:miter/>
                  </a:ln>
                </p:spPr>
                <p:txBody>
                  <a:bodyPr/>
                  <a:lstStyle/>
                  <a:p>
                    <a:endParaRPr lang="nl-NL"/>
                  </a:p>
                </p:txBody>
              </p:sp>
              <p:sp>
                <p:nvSpPr>
                  <p:cNvPr id="176" name="Vrije vorm 175">
                    <a:extLst>
                      <a:ext uri="{FF2B5EF4-FFF2-40B4-BE49-F238E27FC236}">
                        <a16:creationId xmlns:a16="http://schemas.microsoft.com/office/drawing/2014/main" id="{AD45BCF0-E61A-B2B6-F15D-A12A337A25F5}"/>
                      </a:ext>
                    </a:extLst>
                  </p:cNvPr>
                  <p:cNvSpPr/>
                  <p:nvPr/>
                </p:nvSpPr>
                <p:spPr>
                  <a:xfrm>
                    <a:off x="864112" y="2949687"/>
                    <a:ext cx="931480" cy="1014769"/>
                  </a:xfrm>
                  <a:custGeom>
                    <a:avLst/>
                    <a:gdLst>
                      <a:gd name="csX0" fmla="*/ 330861 w 931480"/>
                      <a:gd name="csY0" fmla="*/ 961359 h 1014769"/>
                      <a:gd name="csX1" fmla="*/ 386344 w 931480"/>
                      <a:gd name="csY1" fmla="*/ 926316 h 1014769"/>
                      <a:gd name="csX2" fmla="*/ 345117 w 931480"/>
                      <a:gd name="csY2" fmla="*/ 889091 h 1014769"/>
                      <a:gd name="csX3" fmla="*/ 324787 w 931480"/>
                      <a:gd name="csY3" fmla="*/ 880026 h 1014769"/>
                      <a:gd name="csX4" fmla="*/ 246838 w 931480"/>
                      <a:gd name="csY4" fmla="*/ 805769 h 1014769"/>
                      <a:gd name="csX5" fmla="*/ 389326 w 931480"/>
                      <a:gd name="csY5" fmla="*/ 615284 h 1014769"/>
                      <a:gd name="csX6" fmla="*/ 668817 w 931480"/>
                      <a:gd name="csY6" fmla="*/ 712330 h 1014769"/>
                      <a:gd name="csX7" fmla="*/ 669795 w 931480"/>
                      <a:gd name="csY7" fmla="*/ 803618 h 1014769"/>
                      <a:gd name="csX8" fmla="*/ 661176 w 931480"/>
                      <a:gd name="csY8" fmla="*/ 819093 h 1014769"/>
                      <a:gd name="csX9" fmla="*/ 659892 w 931480"/>
                      <a:gd name="csY9" fmla="*/ 865723 h 1014769"/>
                      <a:gd name="csX10" fmla="*/ 733552 w 931480"/>
                      <a:gd name="csY10" fmla="*/ 872177 h 1014769"/>
                      <a:gd name="csX11" fmla="*/ 931481 w 931480"/>
                      <a:gd name="csY11" fmla="*/ 828336 h 1014769"/>
                      <a:gd name="csX12" fmla="*/ 884573 w 931480"/>
                      <a:gd name="csY12" fmla="*/ 605017 h 1014769"/>
                      <a:gd name="csX13" fmla="*/ 926321 w 931480"/>
                      <a:gd name="csY13" fmla="*/ 394059 h 1014769"/>
                      <a:gd name="csX14" fmla="*/ 733028 w 931480"/>
                      <a:gd name="csY14" fmla="*/ 351181 h 1014769"/>
                      <a:gd name="csX15" fmla="*/ 610982 w 931480"/>
                      <a:gd name="csY15" fmla="*/ 263143 h 1014769"/>
                      <a:gd name="csX16" fmla="*/ 695437 w 931480"/>
                      <a:gd name="csY16" fmla="*/ 165505 h 1014769"/>
                      <a:gd name="csX17" fmla="*/ 708650 w 931480"/>
                      <a:gd name="csY17" fmla="*/ 159718 h 1014769"/>
                      <a:gd name="csX18" fmla="*/ 754339 w 931480"/>
                      <a:gd name="csY18" fmla="*/ 116174 h 1014769"/>
                      <a:gd name="csX19" fmla="*/ 670709 w 931480"/>
                      <a:gd name="csY19" fmla="*/ 4351 h 1014769"/>
                      <a:gd name="csX20" fmla="*/ 506652 w 931480"/>
                      <a:gd name="csY20" fmla="*/ 61338 h 1014769"/>
                      <a:gd name="csX21" fmla="*/ 506063 w 931480"/>
                      <a:gd name="csY21" fmla="*/ 114853 h 1014769"/>
                      <a:gd name="csX22" fmla="*/ 511767 w 931480"/>
                      <a:gd name="csY22" fmla="*/ 124823 h 1014769"/>
                      <a:gd name="csX23" fmla="*/ 495877 w 931480"/>
                      <a:gd name="csY23" fmla="*/ 237683 h 1014769"/>
                      <a:gd name="csX24" fmla="*/ 321239 w 931480"/>
                      <a:gd name="csY24" fmla="*/ 259967 h 1014769"/>
                      <a:gd name="csX25" fmla="*/ 84284 w 931480"/>
                      <a:gd name="csY25" fmla="*/ 207596 h 1014769"/>
                      <a:gd name="csX26" fmla="*/ 0 w 931480"/>
                      <a:gd name="csY26" fmla="*/ 605017 h 1014769"/>
                      <a:gd name="csX27" fmla="*/ 89682 w 931480"/>
                      <a:gd name="csY27" fmla="*/ 1014769 h 1014769"/>
                      <a:gd name="csX28" fmla="*/ 330861 w 931480"/>
                      <a:gd name="csY28" fmla="*/ 961359 h 101476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Lst>
                    <a:rect l="l" t="t" r="r" b="b"/>
                    <a:pathLst>
                      <a:path w="931480" h="1014769">
                        <a:moveTo>
                          <a:pt x="330861" y="961359"/>
                        </a:moveTo>
                        <a:cubicBezTo>
                          <a:pt x="330861" y="961359"/>
                          <a:pt x="381949" y="952249"/>
                          <a:pt x="386344" y="926316"/>
                        </a:cubicBezTo>
                        <a:cubicBezTo>
                          <a:pt x="389065" y="910143"/>
                          <a:pt x="378944" y="903185"/>
                          <a:pt x="345117" y="889091"/>
                        </a:cubicBezTo>
                        <a:lnTo>
                          <a:pt x="324787" y="880026"/>
                        </a:lnTo>
                        <a:cubicBezTo>
                          <a:pt x="288045" y="861272"/>
                          <a:pt x="261075" y="835606"/>
                          <a:pt x="246838" y="805769"/>
                        </a:cubicBezTo>
                        <a:cubicBezTo>
                          <a:pt x="209051" y="726498"/>
                          <a:pt x="272982" y="641040"/>
                          <a:pt x="389326" y="615284"/>
                        </a:cubicBezTo>
                        <a:cubicBezTo>
                          <a:pt x="505651" y="589514"/>
                          <a:pt x="631029" y="633058"/>
                          <a:pt x="668817" y="712330"/>
                        </a:cubicBezTo>
                        <a:cubicBezTo>
                          <a:pt x="683009" y="742151"/>
                          <a:pt x="683356" y="773722"/>
                          <a:pt x="669795" y="803618"/>
                        </a:cubicBezTo>
                        <a:lnTo>
                          <a:pt x="661176" y="819093"/>
                        </a:lnTo>
                        <a:cubicBezTo>
                          <a:pt x="645939" y="844062"/>
                          <a:pt x="643741" y="853750"/>
                          <a:pt x="659892" y="865723"/>
                        </a:cubicBezTo>
                        <a:cubicBezTo>
                          <a:pt x="685839" y="884936"/>
                          <a:pt x="733552" y="872177"/>
                          <a:pt x="733552" y="872177"/>
                        </a:cubicBezTo>
                        <a:lnTo>
                          <a:pt x="931481" y="828336"/>
                        </a:lnTo>
                        <a:cubicBezTo>
                          <a:pt x="901158" y="757418"/>
                          <a:pt x="884573" y="682523"/>
                          <a:pt x="884573" y="605017"/>
                        </a:cubicBezTo>
                        <a:cubicBezTo>
                          <a:pt x="884573" y="531993"/>
                          <a:pt x="899286" y="461313"/>
                          <a:pt x="926321" y="394059"/>
                        </a:cubicBezTo>
                        <a:lnTo>
                          <a:pt x="733028" y="351181"/>
                        </a:lnTo>
                        <a:cubicBezTo>
                          <a:pt x="692151" y="344758"/>
                          <a:pt x="620451" y="318972"/>
                          <a:pt x="610982" y="263143"/>
                        </a:cubicBezTo>
                        <a:cubicBezTo>
                          <a:pt x="601099" y="204776"/>
                          <a:pt x="664833" y="178249"/>
                          <a:pt x="695437" y="165505"/>
                        </a:cubicBezTo>
                        <a:lnTo>
                          <a:pt x="708650" y="159718"/>
                        </a:lnTo>
                        <a:cubicBezTo>
                          <a:pt x="730200" y="148754"/>
                          <a:pt x="745981" y="133680"/>
                          <a:pt x="754339" y="116174"/>
                        </a:cubicBezTo>
                        <a:cubicBezTo>
                          <a:pt x="776520" y="69631"/>
                          <a:pt x="738993" y="19484"/>
                          <a:pt x="670709" y="4351"/>
                        </a:cubicBezTo>
                        <a:cubicBezTo>
                          <a:pt x="602427" y="-10767"/>
                          <a:pt x="528855" y="14782"/>
                          <a:pt x="506652" y="61338"/>
                        </a:cubicBezTo>
                        <a:cubicBezTo>
                          <a:pt x="498293" y="78846"/>
                          <a:pt x="498119" y="97361"/>
                          <a:pt x="506063" y="114853"/>
                        </a:cubicBezTo>
                        <a:lnTo>
                          <a:pt x="511767" y="124823"/>
                        </a:lnTo>
                        <a:cubicBezTo>
                          <a:pt x="525524" y="147403"/>
                          <a:pt x="554213" y="194390"/>
                          <a:pt x="495877" y="237683"/>
                        </a:cubicBezTo>
                        <a:cubicBezTo>
                          <a:pt x="440089" y="279048"/>
                          <a:pt x="359856" y="271155"/>
                          <a:pt x="321239" y="259967"/>
                        </a:cubicBezTo>
                        <a:lnTo>
                          <a:pt x="84284" y="207596"/>
                        </a:lnTo>
                        <a:cubicBezTo>
                          <a:pt x="29538" y="333645"/>
                          <a:pt x="0" y="467024"/>
                          <a:pt x="0" y="605017"/>
                        </a:cubicBezTo>
                        <a:cubicBezTo>
                          <a:pt x="0" y="747521"/>
                          <a:pt x="31433" y="885100"/>
                          <a:pt x="89682" y="1014769"/>
                        </a:cubicBezTo>
                        <a:lnTo>
                          <a:pt x="330861" y="961359"/>
                        </a:lnTo>
                        <a:close/>
                      </a:path>
                    </a:pathLst>
                  </a:custGeom>
                  <a:solidFill>
                    <a:srgbClr val="00A9B9"/>
                  </a:solidFill>
                  <a:ln w="9503" cap="flat">
                    <a:noFill/>
                    <a:prstDash val="solid"/>
                    <a:miter/>
                  </a:ln>
                </p:spPr>
                <p:txBody>
                  <a:bodyPr/>
                  <a:lstStyle/>
                  <a:p>
                    <a:endParaRPr lang="nl-NL"/>
                  </a:p>
                </p:txBody>
              </p:sp>
            </p:grpSp>
          </p:grpSp>
        </p:grpSp>
        <p:grpSp>
          <p:nvGrpSpPr>
            <p:cNvPr id="177" name="Graphic 5">
              <a:extLst>
                <a:ext uri="{FF2B5EF4-FFF2-40B4-BE49-F238E27FC236}">
                  <a16:creationId xmlns:a16="http://schemas.microsoft.com/office/drawing/2014/main" id="{DDDA4064-5AA0-F17E-5E5B-749FAF4AAFE6}"/>
                </a:ext>
              </a:extLst>
            </p:cNvPr>
            <p:cNvGrpSpPr/>
            <p:nvPr/>
          </p:nvGrpSpPr>
          <p:grpSpPr>
            <a:xfrm>
              <a:off x="1977119" y="2472186"/>
              <a:ext cx="1926345" cy="1286033"/>
              <a:chOff x="1977119" y="2472186"/>
              <a:chExt cx="1926345" cy="1286033"/>
            </a:xfrm>
          </p:grpSpPr>
          <p:grpSp>
            <p:nvGrpSpPr>
              <p:cNvPr id="178" name="Graphic 5">
                <a:extLst>
                  <a:ext uri="{FF2B5EF4-FFF2-40B4-BE49-F238E27FC236}">
                    <a16:creationId xmlns:a16="http://schemas.microsoft.com/office/drawing/2014/main" id="{9F6490BB-6F26-AC6C-FE69-46CFDE796F9F}"/>
                  </a:ext>
                </a:extLst>
              </p:cNvPr>
              <p:cNvGrpSpPr/>
              <p:nvPr/>
            </p:nvGrpSpPr>
            <p:grpSpPr>
              <a:xfrm>
                <a:off x="1977119" y="2472186"/>
                <a:ext cx="1926345" cy="1286033"/>
                <a:chOff x="1977119" y="2472186"/>
                <a:chExt cx="1926345" cy="1286033"/>
              </a:xfrm>
            </p:grpSpPr>
            <p:sp>
              <p:nvSpPr>
                <p:cNvPr id="179" name="Ovaal 178">
                  <a:extLst>
                    <a:ext uri="{FF2B5EF4-FFF2-40B4-BE49-F238E27FC236}">
                      <a16:creationId xmlns:a16="http://schemas.microsoft.com/office/drawing/2014/main" id="{566216C1-2240-9FE7-C60C-81C565C294F2}"/>
                    </a:ext>
                  </a:extLst>
                </p:cNvPr>
                <p:cNvSpPr/>
                <p:nvPr/>
              </p:nvSpPr>
              <p:spPr>
                <a:xfrm>
                  <a:off x="1977119" y="2531429"/>
                  <a:ext cx="1926345" cy="1226789"/>
                </a:xfrm>
                <a:prstGeom prst="ellipse">
                  <a:avLst/>
                </a:prstGeom>
                <a:solidFill>
                  <a:srgbClr val="BFC8C7"/>
                </a:solidFill>
                <a:ln w="9503" cap="flat">
                  <a:noFill/>
                  <a:prstDash val="solid"/>
                  <a:miter/>
                </a:ln>
              </p:spPr>
              <p:txBody>
                <a:bodyPr/>
                <a:lstStyle/>
                <a:p>
                  <a:endParaRPr lang="nl-NL"/>
                </a:p>
              </p:txBody>
            </p:sp>
            <p:grpSp>
              <p:nvGrpSpPr>
                <p:cNvPr id="180" name="Graphic 5">
                  <a:extLst>
                    <a:ext uri="{FF2B5EF4-FFF2-40B4-BE49-F238E27FC236}">
                      <a16:creationId xmlns:a16="http://schemas.microsoft.com/office/drawing/2014/main" id="{EF17B7B2-BC01-9356-1C55-D70660E9BD48}"/>
                    </a:ext>
                  </a:extLst>
                </p:cNvPr>
                <p:cNvGrpSpPr/>
                <p:nvPr/>
              </p:nvGrpSpPr>
              <p:grpSpPr>
                <a:xfrm>
                  <a:off x="1977119" y="2472186"/>
                  <a:ext cx="1926343" cy="1248500"/>
                  <a:chOff x="1977119" y="2472186"/>
                  <a:chExt cx="1926343" cy="1248500"/>
                </a:xfrm>
              </p:grpSpPr>
              <p:sp>
                <p:nvSpPr>
                  <p:cNvPr id="181" name="Vrije vorm 180">
                    <a:extLst>
                      <a:ext uri="{FF2B5EF4-FFF2-40B4-BE49-F238E27FC236}">
                        <a16:creationId xmlns:a16="http://schemas.microsoft.com/office/drawing/2014/main" id="{E155432C-9E4D-726C-6854-AA5DC9D859DC}"/>
                      </a:ext>
                    </a:extLst>
                  </p:cNvPr>
                  <p:cNvSpPr/>
                  <p:nvPr/>
                </p:nvSpPr>
                <p:spPr>
                  <a:xfrm>
                    <a:off x="1981871" y="2476948"/>
                    <a:ext cx="1916840" cy="1238975"/>
                  </a:xfrm>
                  <a:custGeom>
                    <a:avLst/>
                    <a:gdLst>
                      <a:gd name="csX0" fmla="*/ 958421 w 1916840"/>
                      <a:gd name="csY0" fmla="*/ 1238976 h 1238975"/>
                      <a:gd name="csX1" fmla="*/ 0 w 1916840"/>
                      <a:gd name="csY1" fmla="*/ 619488 h 1238975"/>
                      <a:gd name="csX2" fmla="*/ 958421 w 1916840"/>
                      <a:gd name="csY2" fmla="*/ 0 h 1238975"/>
                      <a:gd name="csX3" fmla="*/ 1916841 w 1916840"/>
                      <a:gd name="csY3" fmla="*/ 619488 h 1238975"/>
                      <a:gd name="csX4" fmla="*/ 958421 w 1916840"/>
                      <a:gd name="csY4" fmla="*/ 1238976 h 1238975"/>
                    </a:gdLst>
                    <a:ahLst/>
                    <a:cxnLst>
                      <a:cxn ang="0">
                        <a:pos x="csX0" y="csY0"/>
                      </a:cxn>
                      <a:cxn ang="0">
                        <a:pos x="csX1" y="csY1"/>
                      </a:cxn>
                      <a:cxn ang="0">
                        <a:pos x="csX2" y="csY2"/>
                      </a:cxn>
                      <a:cxn ang="0">
                        <a:pos x="csX3" y="csY3"/>
                      </a:cxn>
                      <a:cxn ang="0">
                        <a:pos x="csX4" y="csY4"/>
                      </a:cxn>
                    </a:cxnLst>
                    <a:rect l="l" t="t" r="r" b="b"/>
                    <a:pathLst>
                      <a:path w="1916840" h="1238975">
                        <a:moveTo>
                          <a:pt x="958421" y="1238976"/>
                        </a:moveTo>
                        <a:cubicBezTo>
                          <a:pt x="429946" y="1238976"/>
                          <a:pt x="0" y="961076"/>
                          <a:pt x="0" y="619488"/>
                        </a:cubicBezTo>
                        <a:cubicBezTo>
                          <a:pt x="0" y="277899"/>
                          <a:pt x="429946" y="0"/>
                          <a:pt x="958421" y="0"/>
                        </a:cubicBezTo>
                        <a:cubicBezTo>
                          <a:pt x="1486895" y="0"/>
                          <a:pt x="1916841" y="277899"/>
                          <a:pt x="1916841" y="619488"/>
                        </a:cubicBezTo>
                        <a:cubicBezTo>
                          <a:pt x="1916841" y="961076"/>
                          <a:pt x="1486895" y="1238976"/>
                          <a:pt x="958421" y="1238976"/>
                        </a:cubicBezTo>
                        <a:close/>
                      </a:path>
                    </a:pathLst>
                  </a:custGeom>
                  <a:solidFill>
                    <a:srgbClr val="FFFFFF"/>
                  </a:solidFill>
                  <a:ln w="9503" cap="flat">
                    <a:noFill/>
                    <a:prstDash val="solid"/>
                    <a:miter/>
                  </a:ln>
                </p:spPr>
                <p:txBody>
                  <a:bodyPr/>
                  <a:lstStyle/>
                  <a:p>
                    <a:endParaRPr lang="nl-NL"/>
                  </a:p>
                </p:txBody>
              </p:sp>
              <p:sp>
                <p:nvSpPr>
                  <p:cNvPr id="182" name="Vrije vorm 181">
                    <a:extLst>
                      <a:ext uri="{FF2B5EF4-FFF2-40B4-BE49-F238E27FC236}">
                        <a16:creationId xmlns:a16="http://schemas.microsoft.com/office/drawing/2014/main" id="{9782E36A-15F3-D9C5-904C-13CA0B8E2AF5}"/>
                      </a:ext>
                    </a:extLst>
                  </p:cNvPr>
                  <p:cNvSpPr/>
                  <p:nvPr/>
                </p:nvSpPr>
                <p:spPr>
                  <a:xfrm>
                    <a:off x="1977119" y="2472186"/>
                    <a:ext cx="1926343" cy="1248500"/>
                  </a:xfrm>
                  <a:custGeom>
                    <a:avLst/>
                    <a:gdLst>
                      <a:gd name="csX0" fmla="*/ 963172 w 1926343"/>
                      <a:gd name="csY0" fmla="*/ 9525 h 1248500"/>
                      <a:gd name="csX1" fmla="*/ 1916841 w 1926343"/>
                      <a:gd name="csY1" fmla="*/ 624250 h 1248500"/>
                      <a:gd name="csX2" fmla="*/ 963172 w 1926343"/>
                      <a:gd name="csY2" fmla="*/ 1238976 h 1248500"/>
                      <a:gd name="csX3" fmla="*/ 9503 w 1926343"/>
                      <a:gd name="csY3" fmla="*/ 624250 h 1248500"/>
                      <a:gd name="csX4" fmla="*/ 963172 w 1926343"/>
                      <a:gd name="csY4" fmla="*/ 9525 h 1248500"/>
                      <a:gd name="csX5" fmla="*/ 963172 w 1926343"/>
                      <a:gd name="csY5" fmla="*/ 0 h 1248500"/>
                      <a:gd name="csX6" fmla="*/ 0 w 1926343"/>
                      <a:gd name="csY6" fmla="*/ 624250 h 1248500"/>
                      <a:gd name="csX7" fmla="*/ 963172 w 1926343"/>
                      <a:gd name="csY7" fmla="*/ 1248501 h 1248500"/>
                      <a:gd name="csX8" fmla="*/ 1926344 w 1926343"/>
                      <a:gd name="csY8" fmla="*/ 624250 h 1248500"/>
                      <a:gd name="csX9" fmla="*/ 963172 w 1926343"/>
                      <a:gd name="csY9" fmla="*/ 0 h 1248500"/>
                      <a:gd name="csX10" fmla="*/ 963172 w 1926343"/>
                      <a:gd name="csY10" fmla="*/ 0 h 12485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926343" h="1248500">
                        <a:moveTo>
                          <a:pt x="963172" y="9525"/>
                        </a:moveTo>
                        <a:cubicBezTo>
                          <a:pt x="1489025" y="9525"/>
                          <a:pt x="1916841" y="285290"/>
                          <a:pt x="1916841" y="624250"/>
                        </a:cubicBezTo>
                        <a:cubicBezTo>
                          <a:pt x="1916841" y="963211"/>
                          <a:pt x="1489025" y="1238976"/>
                          <a:pt x="963172" y="1238976"/>
                        </a:cubicBezTo>
                        <a:cubicBezTo>
                          <a:pt x="437319" y="1238976"/>
                          <a:pt x="9503" y="963211"/>
                          <a:pt x="9503" y="624250"/>
                        </a:cubicBezTo>
                        <a:cubicBezTo>
                          <a:pt x="9503" y="285290"/>
                          <a:pt x="437319" y="9525"/>
                          <a:pt x="963172" y="9525"/>
                        </a:cubicBezTo>
                        <a:moveTo>
                          <a:pt x="963172" y="0"/>
                        </a:moveTo>
                        <a:cubicBezTo>
                          <a:pt x="431227" y="0"/>
                          <a:pt x="0" y="279488"/>
                          <a:pt x="0" y="624250"/>
                        </a:cubicBezTo>
                        <a:cubicBezTo>
                          <a:pt x="0" y="969013"/>
                          <a:pt x="431227" y="1248501"/>
                          <a:pt x="963172" y="1248501"/>
                        </a:cubicBezTo>
                        <a:cubicBezTo>
                          <a:pt x="1495117" y="1248501"/>
                          <a:pt x="1926344" y="969013"/>
                          <a:pt x="1926344" y="624250"/>
                        </a:cubicBezTo>
                        <a:cubicBezTo>
                          <a:pt x="1926344" y="279488"/>
                          <a:pt x="1495117" y="0"/>
                          <a:pt x="963172" y="0"/>
                        </a:cubicBezTo>
                        <a:lnTo>
                          <a:pt x="963172" y="0"/>
                        </a:lnTo>
                        <a:close/>
                      </a:path>
                    </a:pathLst>
                  </a:custGeom>
                  <a:solidFill>
                    <a:srgbClr val="DFE4E3"/>
                  </a:solidFill>
                  <a:ln w="9503" cap="flat">
                    <a:noFill/>
                    <a:prstDash val="solid"/>
                    <a:miter/>
                  </a:ln>
                </p:spPr>
                <p:txBody>
                  <a:bodyPr/>
                  <a:lstStyle/>
                  <a:p>
                    <a:endParaRPr lang="nl-NL"/>
                  </a:p>
                </p:txBody>
              </p:sp>
            </p:grpSp>
          </p:grpSp>
          <p:grpSp>
            <p:nvGrpSpPr>
              <p:cNvPr id="183" name="Graphic 5">
                <a:extLst>
                  <a:ext uri="{FF2B5EF4-FFF2-40B4-BE49-F238E27FC236}">
                    <a16:creationId xmlns:a16="http://schemas.microsoft.com/office/drawing/2014/main" id="{C721B09A-DB17-0BEF-1A83-3F1A13F0EB23}"/>
                  </a:ext>
                </a:extLst>
              </p:cNvPr>
              <p:cNvGrpSpPr/>
              <p:nvPr/>
            </p:nvGrpSpPr>
            <p:grpSpPr>
              <a:xfrm>
                <a:off x="2743347" y="2817692"/>
                <a:ext cx="356488" cy="181309"/>
                <a:chOff x="2743347" y="2817692"/>
                <a:chExt cx="356488" cy="181309"/>
              </a:xfrm>
            </p:grpSpPr>
            <p:sp>
              <p:nvSpPr>
                <p:cNvPr id="184" name="Vrije vorm 183">
                  <a:extLst>
                    <a:ext uri="{FF2B5EF4-FFF2-40B4-BE49-F238E27FC236}">
                      <a16:creationId xmlns:a16="http://schemas.microsoft.com/office/drawing/2014/main" id="{F623D887-D55B-3A6F-9E2F-B0C73980FE14}"/>
                    </a:ext>
                  </a:extLst>
                </p:cNvPr>
                <p:cNvSpPr/>
                <p:nvPr/>
              </p:nvSpPr>
              <p:spPr>
                <a:xfrm>
                  <a:off x="2898825" y="2817692"/>
                  <a:ext cx="201011" cy="168422"/>
                </a:xfrm>
                <a:custGeom>
                  <a:avLst/>
                  <a:gdLst>
                    <a:gd name="csX0" fmla="*/ 182150 w 201011"/>
                    <a:gd name="csY0" fmla="*/ 12885 h 168422"/>
                    <a:gd name="csX1" fmla="*/ 91076 w 201011"/>
                    <a:gd name="csY1" fmla="*/ 12886 h 168422"/>
                    <a:gd name="csX2" fmla="*/ 0 w 201011"/>
                    <a:gd name="csY2" fmla="*/ 75101 h 168422"/>
                    <a:gd name="csX3" fmla="*/ 45536 w 201011"/>
                    <a:gd name="csY3" fmla="*/ 106208 h 168422"/>
                    <a:gd name="csX4" fmla="*/ 45535 w 201011"/>
                    <a:gd name="csY4" fmla="*/ 168423 h 168422"/>
                    <a:gd name="csX5" fmla="*/ 182148 w 201011"/>
                    <a:gd name="csY5" fmla="*/ 75099 h 168422"/>
                    <a:gd name="csX6" fmla="*/ 182150 w 201011"/>
                    <a:gd name="csY6" fmla="*/ 12885 h 168422"/>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201011" h="168422">
                      <a:moveTo>
                        <a:pt x="182150" y="12885"/>
                      </a:moveTo>
                      <a:cubicBezTo>
                        <a:pt x="157001" y="-4295"/>
                        <a:pt x="116226" y="-4295"/>
                        <a:pt x="91076" y="12886"/>
                      </a:cubicBezTo>
                      <a:lnTo>
                        <a:pt x="0" y="75101"/>
                      </a:lnTo>
                      <a:lnTo>
                        <a:pt x="45536" y="106208"/>
                      </a:lnTo>
                      <a:cubicBezTo>
                        <a:pt x="70685" y="123388"/>
                        <a:pt x="70685" y="151242"/>
                        <a:pt x="45535" y="168423"/>
                      </a:cubicBezTo>
                      <a:lnTo>
                        <a:pt x="182148" y="75099"/>
                      </a:lnTo>
                      <a:cubicBezTo>
                        <a:pt x="207298" y="57919"/>
                        <a:pt x="207299" y="30064"/>
                        <a:pt x="182150" y="12885"/>
                      </a:cubicBezTo>
                      <a:close/>
                    </a:path>
                  </a:pathLst>
                </a:custGeom>
                <a:solidFill>
                  <a:srgbClr val="00A7B8"/>
                </a:solidFill>
                <a:ln w="9503" cap="flat">
                  <a:noFill/>
                  <a:prstDash val="solid"/>
                  <a:miter/>
                </a:ln>
              </p:spPr>
              <p:txBody>
                <a:bodyPr/>
                <a:lstStyle/>
                <a:p>
                  <a:endParaRPr lang="nl-NL"/>
                </a:p>
              </p:txBody>
            </p:sp>
            <p:sp>
              <p:nvSpPr>
                <p:cNvPr id="185" name="Vrije vorm 184">
                  <a:extLst>
                    <a:ext uri="{FF2B5EF4-FFF2-40B4-BE49-F238E27FC236}">
                      <a16:creationId xmlns:a16="http://schemas.microsoft.com/office/drawing/2014/main" id="{A4233C26-DA64-24DB-53E8-7D67D8412F2F}"/>
                    </a:ext>
                  </a:extLst>
                </p:cNvPr>
                <p:cNvSpPr/>
                <p:nvPr/>
              </p:nvSpPr>
              <p:spPr>
                <a:xfrm>
                  <a:off x="2743347" y="2848799"/>
                  <a:ext cx="155475" cy="106208"/>
                </a:xfrm>
                <a:custGeom>
                  <a:avLst/>
                  <a:gdLst>
                    <a:gd name="csX0" fmla="*/ 109938 w 155475"/>
                    <a:gd name="csY0" fmla="*/ 12885 h 106208"/>
                    <a:gd name="csX1" fmla="*/ 18862 w 155475"/>
                    <a:gd name="csY1" fmla="*/ 12885 h 106208"/>
                    <a:gd name="csX2" fmla="*/ 18862 w 155475"/>
                    <a:gd name="csY2" fmla="*/ 75101 h 106208"/>
                    <a:gd name="csX3" fmla="*/ 64400 w 155475"/>
                    <a:gd name="csY3" fmla="*/ 106209 h 106208"/>
                    <a:gd name="csX4" fmla="*/ 155476 w 155475"/>
                    <a:gd name="csY4" fmla="*/ 43993 h 106208"/>
                    <a:gd name="csX5" fmla="*/ 109938 w 155475"/>
                    <a:gd name="csY5" fmla="*/ 12885 h 106208"/>
                  </a:gdLst>
                  <a:ahLst/>
                  <a:cxnLst>
                    <a:cxn ang="0">
                      <a:pos x="csX0" y="csY0"/>
                    </a:cxn>
                    <a:cxn ang="0">
                      <a:pos x="csX1" y="csY1"/>
                    </a:cxn>
                    <a:cxn ang="0">
                      <a:pos x="csX2" y="csY2"/>
                    </a:cxn>
                    <a:cxn ang="0">
                      <a:pos x="csX3" y="csY3"/>
                    </a:cxn>
                    <a:cxn ang="0">
                      <a:pos x="csX4" y="csY4"/>
                    </a:cxn>
                    <a:cxn ang="0">
                      <a:pos x="csX5" y="csY5"/>
                    </a:cxn>
                  </a:cxnLst>
                  <a:rect l="l" t="t" r="r" b="b"/>
                  <a:pathLst>
                    <a:path w="155475" h="106208">
                      <a:moveTo>
                        <a:pt x="109938" y="12885"/>
                      </a:moveTo>
                      <a:cubicBezTo>
                        <a:pt x="84788" y="-4295"/>
                        <a:pt x="44012" y="-4295"/>
                        <a:pt x="18862" y="12885"/>
                      </a:cubicBezTo>
                      <a:cubicBezTo>
                        <a:pt x="-6287" y="30066"/>
                        <a:pt x="-6287" y="57921"/>
                        <a:pt x="18862" y="75101"/>
                      </a:cubicBezTo>
                      <a:lnTo>
                        <a:pt x="64400" y="106209"/>
                      </a:lnTo>
                      <a:lnTo>
                        <a:pt x="155476" y="43993"/>
                      </a:lnTo>
                      <a:lnTo>
                        <a:pt x="109938" y="12885"/>
                      </a:lnTo>
                      <a:close/>
                    </a:path>
                  </a:pathLst>
                </a:custGeom>
                <a:solidFill>
                  <a:srgbClr val="EE7C00"/>
                </a:solidFill>
                <a:ln w="9503" cap="flat">
                  <a:noFill/>
                  <a:prstDash val="solid"/>
                  <a:miter/>
                </a:ln>
              </p:spPr>
              <p:txBody>
                <a:bodyPr/>
                <a:lstStyle/>
                <a:p>
                  <a:endParaRPr lang="nl-NL"/>
                </a:p>
              </p:txBody>
            </p:sp>
            <p:sp>
              <p:nvSpPr>
                <p:cNvPr id="186" name="Vrije vorm 185">
                  <a:extLst>
                    <a:ext uri="{FF2B5EF4-FFF2-40B4-BE49-F238E27FC236}">
                      <a16:creationId xmlns:a16="http://schemas.microsoft.com/office/drawing/2014/main" id="{772C2D77-4252-F224-ACF4-3D5009AAAE1D}"/>
                    </a:ext>
                  </a:extLst>
                </p:cNvPr>
                <p:cNvSpPr/>
                <p:nvPr/>
              </p:nvSpPr>
              <p:spPr>
                <a:xfrm>
                  <a:off x="2898825" y="2879917"/>
                  <a:ext cx="71840" cy="106172"/>
                </a:xfrm>
                <a:custGeom>
                  <a:avLst/>
                  <a:gdLst>
                    <a:gd name="csX0" fmla="*/ 45570 w 71840"/>
                    <a:gd name="csY0" fmla="*/ 106173 h 106172"/>
                    <a:gd name="csX1" fmla="*/ 52733 w 71840"/>
                    <a:gd name="csY1" fmla="*/ 101280 h 106172"/>
                    <a:gd name="csX2" fmla="*/ 61870 w 71840"/>
                    <a:gd name="csY2" fmla="*/ 46493 h 106172"/>
                    <a:gd name="csX3" fmla="*/ 18850 w 71840"/>
                    <a:gd name="csY3" fmla="*/ 0 h 106172"/>
                    <a:gd name="csX4" fmla="*/ 0 w 71840"/>
                    <a:gd name="csY4" fmla="*/ 12877 h 106172"/>
                    <a:gd name="csX5" fmla="*/ 45536 w 71840"/>
                    <a:gd name="csY5" fmla="*/ 43984 h 106172"/>
                    <a:gd name="csX6" fmla="*/ 45570 w 71840"/>
                    <a:gd name="csY6" fmla="*/ 106173 h 106172"/>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71840" h="106172">
                      <a:moveTo>
                        <a:pt x="45570" y="106173"/>
                      </a:moveTo>
                      <a:lnTo>
                        <a:pt x="52733" y="101280"/>
                      </a:lnTo>
                      <a:cubicBezTo>
                        <a:pt x="73801" y="87069"/>
                        <a:pt x="78337" y="64290"/>
                        <a:pt x="61870" y="46493"/>
                      </a:cubicBezTo>
                      <a:lnTo>
                        <a:pt x="18850" y="0"/>
                      </a:lnTo>
                      <a:lnTo>
                        <a:pt x="0" y="12877"/>
                      </a:lnTo>
                      <a:lnTo>
                        <a:pt x="45536" y="43984"/>
                      </a:lnTo>
                      <a:cubicBezTo>
                        <a:pt x="70673" y="61155"/>
                        <a:pt x="70684" y="88990"/>
                        <a:pt x="45570" y="106173"/>
                      </a:cubicBezTo>
                      <a:close/>
                    </a:path>
                  </a:pathLst>
                </a:custGeom>
                <a:solidFill>
                  <a:srgbClr val="008996"/>
                </a:solidFill>
                <a:ln w="9503" cap="flat">
                  <a:noFill/>
                  <a:prstDash val="solid"/>
                  <a:miter/>
                </a:ln>
              </p:spPr>
              <p:txBody>
                <a:bodyPr/>
                <a:lstStyle/>
                <a:p>
                  <a:endParaRPr lang="nl-NL"/>
                </a:p>
              </p:txBody>
            </p:sp>
            <p:sp>
              <p:nvSpPr>
                <p:cNvPr id="187" name="Vrije vorm 186">
                  <a:extLst>
                    <a:ext uri="{FF2B5EF4-FFF2-40B4-BE49-F238E27FC236}">
                      <a16:creationId xmlns:a16="http://schemas.microsoft.com/office/drawing/2014/main" id="{C6584B28-C615-DBD2-0FC8-278296FEDA59}"/>
                    </a:ext>
                  </a:extLst>
                </p:cNvPr>
                <p:cNvSpPr/>
                <p:nvPr/>
              </p:nvSpPr>
              <p:spPr>
                <a:xfrm>
                  <a:off x="2807748" y="2892792"/>
                  <a:ext cx="155476" cy="106208"/>
                </a:xfrm>
                <a:custGeom>
                  <a:avLst/>
                  <a:gdLst>
                    <a:gd name="csX0" fmla="*/ 136614 w 155476"/>
                    <a:gd name="csY0" fmla="*/ 31108 h 106208"/>
                    <a:gd name="csX1" fmla="*/ 91076 w 155476"/>
                    <a:gd name="csY1" fmla="*/ 0 h 106208"/>
                    <a:gd name="csX2" fmla="*/ 0 w 155476"/>
                    <a:gd name="csY2" fmla="*/ 62216 h 106208"/>
                    <a:gd name="csX3" fmla="*/ 45538 w 155476"/>
                    <a:gd name="csY3" fmla="*/ 93324 h 106208"/>
                    <a:gd name="csX4" fmla="*/ 136614 w 155476"/>
                    <a:gd name="csY4" fmla="*/ 93324 h 106208"/>
                    <a:gd name="csX5" fmla="*/ 136614 w 155476"/>
                    <a:gd name="csY5" fmla="*/ 31108 h 106208"/>
                  </a:gdLst>
                  <a:ahLst/>
                  <a:cxnLst>
                    <a:cxn ang="0">
                      <a:pos x="csX0" y="csY0"/>
                    </a:cxn>
                    <a:cxn ang="0">
                      <a:pos x="csX1" y="csY1"/>
                    </a:cxn>
                    <a:cxn ang="0">
                      <a:pos x="csX2" y="csY2"/>
                    </a:cxn>
                    <a:cxn ang="0">
                      <a:pos x="csX3" y="csY3"/>
                    </a:cxn>
                    <a:cxn ang="0">
                      <a:pos x="csX4" y="csY4"/>
                    </a:cxn>
                    <a:cxn ang="0">
                      <a:pos x="csX5" y="csY5"/>
                    </a:cxn>
                  </a:cxnLst>
                  <a:rect l="l" t="t" r="r" b="b"/>
                  <a:pathLst>
                    <a:path w="155476" h="106208">
                      <a:moveTo>
                        <a:pt x="136614" y="31108"/>
                      </a:moveTo>
                      <a:lnTo>
                        <a:pt x="91076" y="0"/>
                      </a:lnTo>
                      <a:lnTo>
                        <a:pt x="0" y="62216"/>
                      </a:lnTo>
                      <a:lnTo>
                        <a:pt x="45538" y="93324"/>
                      </a:lnTo>
                      <a:cubicBezTo>
                        <a:pt x="70688" y="110504"/>
                        <a:pt x="111464" y="110504"/>
                        <a:pt x="136614" y="93324"/>
                      </a:cubicBezTo>
                      <a:cubicBezTo>
                        <a:pt x="161763" y="76143"/>
                        <a:pt x="161763" y="48288"/>
                        <a:pt x="136614" y="31108"/>
                      </a:cubicBezTo>
                      <a:close/>
                    </a:path>
                  </a:pathLst>
                </a:custGeom>
                <a:solidFill>
                  <a:srgbClr val="DEF1FC"/>
                </a:solidFill>
                <a:ln w="9503" cap="flat">
                  <a:noFill/>
                  <a:prstDash val="solid"/>
                  <a:miter/>
                </a:ln>
              </p:spPr>
              <p:txBody>
                <a:bodyPr/>
                <a:lstStyle/>
                <a:p>
                  <a:endParaRPr lang="nl-NL"/>
                </a:p>
              </p:txBody>
            </p:sp>
            <p:sp>
              <p:nvSpPr>
                <p:cNvPr id="188" name="Vrije vorm 187">
                  <a:extLst>
                    <a:ext uri="{FF2B5EF4-FFF2-40B4-BE49-F238E27FC236}">
                      <a16:creationId xmlns:a16="http://schemas.microsoft.com/office/drawing/2014/main" id="{C3B41F19-C0F5-13E0-CD03-800240474076}"/>
                    </a:ext>
                  </a:extLst>
                </p:cNvPr>
                <p:cNvSpPr/>
                <p:nvPr/>
              </p:nvSpPr>
              <p:spPr>
                <a:xfrm>
                  <a:off x="2768488" y="2892896"/>
                  <a:ext cx="68430" cy="46746"/>
                </a:xfrm>
                <a:custGeom>
                  <a:avLst/>
                  <a:gdLst>
                    <a:gd name="csX0" fmla="*/ 1383 w 68430"/>
                    <a:gd name="csY0" fmla="*/ 5507 h 46746"/>
                    <a:gd name="csX1" fmla="*/ 1383 w 68430"/>
                    <a:gd name="csY1" fmla="*/ 945 h 46746"/>
                    <a:gd name="csX2" fmla="*/ 8062 w 68430"/>
                    <a:gd name="csY2" fmla="*/ 945 h 46746"/>
                    <a:gd name="csX3" fmla="*/ 68430 w 68430"/>
                    <a:gd name="csY3" fmla="*/ 42184 h 46746"/>
                    <a:gd name="csX4" fmla="*/ 61752 w 68430"/>
                    <a:gd name="csY4" fmla="*/ 46746 h 46746"/>
                    <a:gd name="csX5" fmla="*/ 1383 w 68430"/>
                    <a:gd name="csY5" fmla="*/ 5507 h 46746"/>
                  </a:gdLst>
                  <a:ahLst/>
                  <a:cxnLst>
                    <a:cxn ang="0">
                      <a:pos x="csX0" y="csY0"/>
                    </a:cxn>
                    <a:cxn ang="0">
                      <a:pos x="csX1" y="csY1"/>
                    </a:cxn>
                    <a:cxn ang="0">
                      <a:pos x="csX2" y="csY2"/>
                    </a:cxn>
                    <a:cxn ang="0">
                      <a:pos x="csX3" y="csY3"/>
                    </a:cxn>
                    <a:cxn ang="0">
                      <a:pos x="csX4" y="csY4"/>
                    </a:cxn>
                    <a:cxn ang="0">
                      <a:pos x="csX5" y="csY5"/>
                    </a:cxn>
                  </a:cxnLst>
                  <a:rect l="l" t="t" r="r" b="b"/>
                  <a:pathLst>
                    <a:path w="68430" h="46746">
                      <a:moveTo>
                        <a:pt x="1383" y="5507"/>
                      </a:moveTo>
                      <a:cubicBezTo>
                        <a:pt x="-461" y="4247"/>
                        <a:pt x="-461" y="2205"/>
                        <a:pt x="1383" y="945"/>
                      </a:cubicBezTo>
                      <a:cubicBezTo>
                        <a:pt x="3228" y="-315"/>
                        <a:pt x="6218" y="-315"/>
                        <a:pt x="8062" y="945"/>
                      </a:cubicBezTo>
                      <a:lnTo>
                        <a:pt x="68430" y="42184"/>
                      </a:lnTo>
                      <a:lnTo>
                        <a:pt x="61752" y="46746"/>
                      </a:lnTo>
                      <a:lnTo>
                        <a:pt x="1383" y="5507"/>
                      </a:lnTo>
                      <a:close/>
                    </a:path>
                  </a:pathLst>
                </a:custGeom>
                <a:solidFill>
                  <a:srgbClr val="FCE0C4"/>
                </a:solidFill>
                <a:ln w="9503" cap="flat">
                  <a:noFill/>
                  <a:prstDash val="solid"/>
                  <a:miter/>
                </a:ln>
              </p:spPr>
              <p:txBody>
                <a:bodyPr/>
                <a:lstStyle/>
                <a:p>
                  <a:endParaRPr lang="nl-NL"/>
                </a:p>
              </p:txBody>
            </p:sp>
            <p:sp>
              <p:nvSpPr>
                <p:cNvPr id="189" name="Vrije vorm 188">
                  <a:extLst>
                    <a:ext uri="{FF2B5EF4-FFF2-40B4-BE49-F238E27FC236}">
                      <a16:creationId xmlns:a16="http://schemas.microsoft.com/office/drawing/2014/main" id="{0FB4FF21-BA43-7B54-874A-2E634CA66DE6}"/>
                    </a:ext>
                  </a:extLst>
                </p:cNvPr>
                <p:cNvSpPr/>
                <p:nvPr/>
              </p:nvSpPr>
              <p:spPr>
                <a:xfrm>
                  <a:off x="2830239" y="2935080"/>
                  <a:ext cx="68430" cy="46746"/>
                </a:xfrm>
                <a:custGeom>
                  <a:avLst/>
                  <a:gdLst>
                    <a:gd name="csX0" fmla="*/ 60368 w 68430"/>
                    <a:gd name="csY0" fmla="*/ 45801 h 46746"/>
                    <a:gd name="csX1" fmla="*/ 67047 w 68430"/>
                    <a:gd name="csY1" fmla="*/ 45801 h 46746"/>
                    <a:gd name="csX2" fmla="*/ 67047 w 68430"/>
                    <a:gd name="csY2" fmla="*/ 41239 h 46746"/>
                    <a:gd name="csX3" fmla="*/ 6679 w 68430"/>
                    <a:gd name="csY3" fmla="*/ 0 h 46746"/>
                    <a:gd name="csX4" fmla="*/ 0 w 68430"/>
                    <a:gd name="csY4" fmla="*/ 4563 h 46746"/>
                    <a:gd name="csX5" fmla="*/ 60368 w 68430"/>
                    <a:gd name="csY5" fmla="*/ 45801 h 46746"/>
                  </a:gdLst>
                  <a:ahLst/>
                  <a:cxnLst>
                    <a:cxn ang="0">
                      <a:pos x="csX0" y="csY0"/>
                    </a:cxn>
                    <a:cxn ang="0">
                      <a:pos x="csX1" y="csY1"/>
                    </a:cxn>
                    <a:cxn ang="0">
                      <a:pos x="csX2" y="csY2"/>
                    </a:cxn>
                    <a:cxn ang="0">
                      <a:pos x="csX3" y="csY3"/>
                    </a:cxn>
                    <a:cxn ang="0">
                      <a:pos x="csX4" y="csY4"/>
                    </a:cxn>
                    <a:cxn ang="0">
                      <a:pos x="csX5" y="csY5"/>
                    </a:cxn>
                  </a:cxnLst>
                  <a:rect l="l" t="t" r="r" b="b"/>
                  <a:pathLst>
                    <a:path w="68430" h="46746">
                      <a:moveTo>
                        <a:pt x="60368" y="45801"/>
                      </a:moveTo>
                      <a:cubicBezTo>
                        <a:pt x="62213" y="47061"/>
                        <a:pt x="65203" y="47061"/>
                        <a:pt x="67047" y="45801"/>
                      </a:cubicBezTo>
                      <a:cubicBezTo>
                        <a:pt x="68891" y="44541"/>
                        <a:pt x="68891" y="42499"/>
                        <a:pt x="67047" y="41239"/>
                      </a:cubicBezTo>
                      <a:lnTo>
                        <a:pt x="6679" y="0"/>
                      </a:lnTo>
                      <a:lnTo>
                        <a:pt x="0" y="4563"/>
                      </a:lnTo>
                      <a:lnTo>
                        <a:pt x="60368" y="45801"/>
                      </a:lnTo>
                      <a:close/>
                    </a:path>
                  </a:pathLst>
                </a:custGeom>
                <a:solidFill>
                  <a:srgbClr val="FFFFFF"/>
                </a:solidFill>
                <a:ln w="9503" cap="flat">
                  <a:noFill/>
                  <a:prstDash val="solid"/>
                  <a:miter/>
                </a:ln>
              </p:spPr>
              <p:txBody>
                <a:bodyPr/>
                <a:lstStyle/>
                <a:p>
                  <a:endParaRPr lang="nl-NL"/>
                </a:p>
              </p:txBody>
            </p:sp>
          </p:grpSp>
          <p:grpSp>
            <p:nvGrpSpPr>
              <p:cNvPr id="190" name="Graphic 5">
                <a:extLst>
                  <a:ext uri="{FF2B5EF4-FFF2-40B4-BE49-F238E27FC236}">
                    <a16:creationId xmlns:a16="http://schemas.microsoft.com/office/drawing/2014/main" id="{FE9DE59D-3D99-47A7-151F-F26BE5B72631}"/>
                  </a:ext>
                </a:extLst>
              </p:cNvPr>
              <p:cNvGrpSpPr/>
              <p:nvPr/>
            </p:nvGrpSpPr>
            <p:grpSpPr>
              <a:xfrm>
                <a:off x="2218618" y="3088952"/>
                <a:ext cx="1405946" cy="134036"/>
                <a:chOff x="2218618" y="3088952"/>
                <a:chExt cx="1405946" cy="134036"/>
              </a:xfrm>
              <a:solidFill>
                <a:srgbClr val="005286"/>
              </a:solidFill>
            </p:grpSpPr>
            <p:sp>
              <p:nvSpPr>
                <p:cNvPr id="191" name="Vrije vorm 190">
                  <a:extLst>
                    <a:ext uri="{FF2B5EF4-FFF2-40B4-BE49-F238E27FC236}">
                      <a16:creationId xmlns:a16="http://schemas.microsoft.com/office/drawing/2014/main" id="{7398F7E0-0561-733E-0223-3667D0FD9233}"/>
                    </a:ext>
                  </a:extLst>
                </p:cNvPr>
                <p:cNvSpPr/>
                <p:nvPr/>
              </p:nvSpPr>
              <p:spPr>
                <a:xfrm>
                  <a:off x="2218618" y="3096554"/>
                  <a:ext cx="102607" cy="99292"/>
                </a:xfrm>
                <a:custGeom>
                  <a:avLst/>
                  <a:gdLst>
                    <a:gd name="csX0" fmla="*/ 102608 w 102607"/>
                    <a:gd name="csY0" fmla="*/ 95871 h 99292"/>
                    <a:gd name="csX1" fmla="*/ 102013 w 102607"/>
                    <a:gd name="csY1" fmla="*/ 97355 h 99292"/>
                    <a:gd name="csX2" fmla="*/ 99727 w 102607"/>
                    <a:gd name="csY2" fmla="*/ 98420 h 99292"/>
                    <a:gd name="csX3" fmla="*/ 95121 w 102607"/>
                    <a:gd name="csY3" fmla="*/ 99064 h 99292"/>
                    <a:gd name="csX4" fmla="*/ 87737 w 102607"/>
                    <a:gd name="csY4" fmla="*/ 99292 h 99292"/>
                    <a:gd name="csX5" fmla="*/ 77576 w 102607"/>
                    <a:gd name="csY5" fmla="*/ 98912 h 99292"/>
                    <a:gd name="csX6" fmla="*/ 73130 w 102607"/>
                    <a:gd name="csY6" fmla="*/ 97772 h 99292"/>
                    <a:gd name="csX7" fmla="*/ 71004 w 102607"/>
                    <a:gd name="csY7" fmla="*/ 95947 h 99292"/>
                    <a:gd name="csX8" fmla="*/ 28552 w 102607"/>
                    <a:gd name="csY8" fmla="*/ 49266 h 99292"/>
                    <a:gd name="csX9" fmla="*/ 28552 w 102607"/>
                    <a:gd name="csY9" fmla="*/ 95947 h 99292"/>
                    <a:gd name="csX10" fmla="*/ 27901 w 102607"/>
                    <a:gd name="csY10" fmla="*/ 97391 h 99292"/>
                    <a:gd name="csX11" fmla="*/ 25626 w 102607"/>
                    <a:gd name="csY11" fmla="*/ 98420 h 99292"/>
                    <a:gd name="csX12" fmla="*/ 21283 w 102607"/>
                    <a:gd name="csY12" fmla="*/ 99064 h 99292"/>
                    <a:gd name="csX13" fmla="*/ 14333 w 102607"/>
                    <a:gd name="csY13" fmla="*/ 99292 h 99292"/>
                    <a:gd name="csX14" fmla="*/ 7430 w 102607"/>
                    <a:gd name="csY14" fmla="*/ 99064 h 99292"/>
                    <a:gd name="csX15" fmla="*/ 3040 w 102607"/>
                    <a:gd name="csY15" fmla="*/ 98420 h 99292"/>
                    <a:gd name="csX16" fmla="*/ 697 w 102607"/>
                    <a:gd name="csY16" fmla="*/ 97391 h 99292"/>
                    <a:gd name="csX17" fmla="*/ 0 w 102607"/>
                    <a:gd name="csY17" fmla="*/ 95947 h 99292"/>
                    <a:gd name="csX18" fmla="*/ 0 w 102607"/>
                    <a:gd name="csY18" fmla="*/ 3269 h 99292"/>
                    <a:gd name="csX19" fmla="*/ 697 w 102607"/>
                    <a:gd name="csY19" fmla="*/ 1825 h 99292"/>
                    <a:gd name="csX20" fmla="*/ 3040 w 102607"/>
                    <a:gd name="csY20" fmla="*/ 836 h 99292"/>
                    <a:gd name="csX21" fmla="*/ 7430 w 102607"/>
                    <a:gd name="csY21" fmla="*/ 228 h 99292"/>
                    <a:gd name="csX22" fmla="*/ 14333 w 102607"/>
                    <a:gd name="csY22" fmla="*/ 0 h 99292"/>
                    <a:gd name="csX23" fmla="*/ 21283 w 102607"/>
                    <a:gd name="csY23" fmla="*/ 228 h 99292"/>
                    <a:gd name="csX24" fmla="*/ 25626 w 102607"/>
                    <a:gd name="csY24" fmla="*/ 836 h 99292"/>
                    <a:gd name="csX25" fmla="*/ 27901 w 102607"/>
                    <a:gd name="csY25" fmla="*/ 1825 h 99292"/>
                    <a:gd name="csX26" fmla="*/ 28552 w 102607"/>
                    <a:gd name="csY26" fmla="*/ 3269 h 99292"/>
                    <a:gd name="csX27" fmla="*/ 28552 w 102607"/>
                    <a:gd name="csY27" fmla="*/ 45160 h 99292"/>
                    <a:gd name="csX28" fmla="*/ 69701 w 102607"/>
                    <a:gd name="csY28" fmla="*/ 3345 h 99292"/>
                    <a:gd name="csX29" fmla="*/ 71552 w 102607"/>
                    <a:gd name="csY29" fmla="*/ 1713 h 99292"/>
                    <a:gd name="csX30" fmla="*/ 74375 w 102607"/>
                    <a:gd name="csY30" fmla="*/ 684 h 99292"/>
                    <a:gd name="csX31" fmla="*/ 78822 w 102607"/>
                    <a:gd name="csY31" fmla="*/ 152 h 99292"/>
                    <a:gd name="csX32" fmla="*/ 85771 w 102607"/>
                    <a:gd name="csY32" fmla="*/ 0 h 99292"/>
                    <a:gd name="csX33" fmla="*/ 92949 w 102607"/>
                    <a:gd name="csY33" fmla="*/ 228 h 99292"/>
                    <a:gd name="csX34" fmla="*/ 97453 w 102607"/>
                    <a:gd name="csY34" fmla="*/ 872 h 99292"/>
                    <a:gd name="csX35" fmla="*/ 99784 w 102607"/>
                    <a:gd name="csY35" fmla="*/ 1901 h 99292"/>
                    <a:gd name="csX36" fmla="*/ 100436 w 102607"/>
                    <a:gd name="csY36" fmla="*/ 3269 h 99292"/>
                    <a:gd name="csX37" fmla="*/ 99464 w 102607"/>
                    <a:gd name="csY37" fmla="*/ 5930 h 99292"/>
                    <a:gd name="csX38" fmla="*/ 95761 w 102607"/>
                    <a:gd name="csY38" fmla="*/ 10264 h 99292"/>
                    <a:gd name="csX39" fmla="*/ 57219 w 102607"/>
                    <a:gd name="csY39" fmla="*/ 45617 h 99292"/>
                    <a:gd name="csX40" fmla="*/ 99236 w 102607"/>
                    <a:gd name="csY40" fmla="*/ 90093 h 99292"/>
                    <a:gd name="csX41" fmla="*/ 102116 w 102607"/>
                    <a:gd name="csY41" fmla="*/ 94234 h 99292"/>
                    <a:gd name="csX42" fmla="*/ 102608 w 102607"/>
                    <a:gd name="csY42" fmla="*/ 95871 h 992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Lst>
                  <a:rect l="l" t="t" r="r" b="b"/>
                  <a:pathLst>
                    <a:path w="102607" h="99292">
                      <a:moveTo>
                        <a:pt x="102608" y="95871"/>
                      </a:moveTo>
                      <a:cubicBezTo>
                        <a:pt x="102608" y="96431"/>
                        <a:pt x="102402" y="96923"/>
                        <a:pt x="102013" y="97355"/>
                      </a:cubicBezTo>
                      <a:cubicBezTo>
                        <a:pt x="101613" y="97783"/>
                        <a:pt x="100848" y="98140"/>
                        <a:pt x="99727" y="98420"/>
                      </a:cubicBezTo>
                      <a:cubicBezTo>
                        <a:pt x="98607" y="98696"/>
                        <a:pt x="97064" y="98912"/>
                        <a:pt x="95121" y="99064"/>
                      </a:cubicBezTo>
                      <a:cubicBezTo>
                        <a:pt x="93155" y="99216"/>
                        <a:pt x="90698" y="99292"/>
                        <a:pt x="87737" y="99292"/>
                      </a:cubicBezTo>
                      <a:cubicBezTo>
                        <a:pt x="83028" y="99292"/>
                        <a:pt x="79645" y="99164"/>
                        <a:pt x="77576" y="98912"/>
                      </a:cubicBezTo>
                      <a:cubicBezTo>
                        <a:pt x="75518" y="98660"/>
                        <a:pt x="74033" y="98280"/>
                        <a:pt x="73130" y="97772"/>
                      </a:cubicBezTo>
                      <a:cubicBezTo>
                        <a:pt x="72215" y="97267"/>
                        <a:pt x="71518" y="96659"/>
                        <a:pt x="71004" y="95947"/>
                      </a:cubicBezTo>
                      <a:lnTo>
                        <a:pt x="28552" y="49266"/>
                      </a:lnTo>
                      <a:lnTo>
                        <a:pt x="28552" y="95947"/>
                      </a:lnTo>
                      <a:cubicBezTo>
                        <a:pt x="28552" y="96507"/>
                        <a:pt x="28335" y="96987"/>
                        <a:pt x="27901" y="97391"/>
                      </a:cubicBezTo>
                      <a:cubicBezTo>
                        <a:pt x="27466" y="97800"/>
                        <a:pt x="26701" y="98140"/>
                        <a:pt x="25626" y="98420"/>
                      </a:cubicBezTo>
                      <a:cubicBezTo>
                        <a:pt x="24529" y="98696"/>
                        <a:pt x="23089" y="98912"/>
                        <a:pt x="21283" y="99064"/>
                      </a:cubicBezTo>
                      <a:cubicBezTo>
                        <a:pt x="19465" y="99216"/>
                        <a:pt x="17145" y="99292"/>
                        <a:pt x="14333" y="99292"/>
                      </a:cubicBezTo>
                      <a:cubicBezTo>
                        <a:pt x="11579" y="99292"/>
                        <a:pt x="9281" y="99216"/>
                        <a:pt x="7430" y="99064"/>
                      </a:cubicBezTo>
                      <a:cubicBezTo>
                        <a:pt x="5589" y="98912"/>
                        <a:pt x="4115" y="98696"/>
                        <a:pt x="3040" y="98420"/>
                      </a:cubicBezTo>
                      <a:cubicBezTo>
                        <a:pt x="1943" y="98140"/>
                        <a:pt x="1166" y="97800"/>
                        <a:pt x="697" y="97391"/>
                      </a:cubicBezTo>
                      <a:cubicBezTo>
                        <a:pt x="229" y="96987"/>
                        <a:pt x="0" y="96507"/>
                        <a:pt x="0" y="95947"/>
                      </a:cubicBezTo>
                      <a:lnTo>
                        <a:pt x="0" y="3269"/>
                      </a:lnTo>
                      <a:cubicBezTo>
                        <a:pt x="0" y="2713"/>
                        <a:pt x="229" y="2233"/>
                        <a:pt x="697" y="1825"/>
                      </a:cubicBezTo>
                      <a:cubicBezTo>
                        <a:pt x="1166" y="1421"/>
                        <a:pt x="1943" y="1092"/>
                        <a:pt x="3040" y="836"/>
                      </a:cubicBezTo>
                      <a:cubicBezTo>
                        <a:pt x="4115" y="584"/>
                        <a:pt x="5589" y="380"/>
                        <a:pt x="7430" y="228"/>
                      </a:cubicBezTo>
                      <a:cubicBezTo>
                        <a:pt x="9281" y="76"/>
                        <a:pt x="11579" y="0"/>
                        <a:pt x="14333" y="0"/>
                      </a:cubicBezTo>
                      <a:cubicBezTo>
                        <a:pt x="17145" y="0"/>
                        <a:pt x="19465" y="76"/>
                        <a:pt x="21283" y="228"/>
                      </a:cubicBezTo>
                      <a:cubicBezTo>
                        <a:pt x="23089" y="380"/>
                        <a:pt x="24529" y="584"/>
                        <a:pt x="25626" y="836"/>
                      </a:cubicBezTo>
                      <a:cubicBezTo>
                        <a:pt x="26701" y="1093"/>
                        <a:pt x="27466" y="1421"/>
                        <a:pt x="27901" y="1825"/>
                      </a:cubicBezTo>
                      <a:cubicBezTo>
                        <a:pt x="28335" y="2233"/>
                        <a:pt x="28552" y="2713"/>
                        <a:pt x="28552" y="3269"/>
                      </a:cubicBezTo>
                      <a:lnTo>
                        <a:pt x="28552" y="45160"/>
                      </a:lnTo>
                      <a:lnTo>
                        <a:pt x="69701" y="3345"/>
                      </a:lnTo>
                      <a:cubicBezTo>
                        <a:pt x="70215" y="2689"/>
                        <a:pt x="70832" y="2141"/>
                        <a:pt x="71552" y="1713"/>
                      </a:cubicBezTo>
                      <a:cubicBezTo>
                        <a:pt x="72272" y="1281"/>
                        <a:pt x="73221" y="940"/>
                        <a:pt x="74375" y="684"/>
                      </a:cubicBezTo>
                      <a:cubicBezTo>
                        <a:pt x="75530" y="432"/>
                        <a:pt x="77016" y="256"/>
                        <a:pt x="78822" y="152"/>
                      </a:cubicBezTo>
                      <a:cubicBezTo>
                        <a:pt x="80639" y="52"/>
                        <a:pt x="82959" y="0"/>
                        <a:pt x="85771" y="0"/>
                      </a:cubicBezTo>
                      <a:cubicBezTo>
                        <a:pt x="88674" y="0"/>
                        <a:pt x="91063" y="76"/>
                        <a:pt x="92949" y="228"/>
                      </a:cubicBezTo>
                      <a:cubicBezTo>
                        <a:pt x="94824" y="380"/>
                        <a:pt x="96321" y="596"/>
                        <a:pt x="97453" y="872"/>
                      </a:cubicBezTo>
                      <a:cubicBezTo>
                        <a:pt x="98573" y="1153"/>
                        <a:pt x="99350" y="1497"/>
                        <a:pt x="99784" y="1901"/>
                      </a:cubicBezTo>
                      <a:cubicBezTo>
                        <a:pt x="100219" y="2309"/>
                        <a:pt x="100436" y="2765"/>
                        <a:pt x="100436" y="3269"/>
                      </a:cubicBezTo>
                      <a:cubicBezTo>
                        <a:pt x="100436" y="4134"/>
                        <a:pt x="100104" y="5018"/>
                        <a:pt x="99464" y="5930"/>
                      </a:cubicBezTo>
                      <a:cubicBezTo>
                        <a:pt x="98801" y="6843"/>
                        <a:pt x="97578" y="8287"/>
                        <a:pt x="95761" y="10264"/>
                      </a:cubicBezTo>
                      <a:lnTo>
                        <a:pt x="57219" y="45617"/>
                      </a:lnTo>
                      <a:lnTo>
                        <a:pt x="99236" y="90093"/>
                      </a:lnTo>
                      <a:cubicBezTo>
                        <a:pt x="100836" y="92174"/>
                        <a:pt x="101796" y="93554"/>
                        <a:pt x="102116" y="94234"/>
                      </a:cubicBezTo>
                      <a:cubicBezTo>
                        <a:pt x="102448" y="94923"/>
                        <a:pt x="102608" y="95467"/>
                        <a:pt x="102608" y="95871"/>
                      </a:cubicBezTo>
                      <a:close/>
                    </a:path>
                  </a:pathLst>
                </a:custGeom>
                <a:solidFill>
                  <a:srgbClr val="005286"/>
                </a:solidFill>
                <a:ln w="9503" cap="flat">
                  <a:noFill/>
                  <a:prstDash val="solid"/>
                  <a:miter/>
                </a:ln>
              </p:spPr>
              <p:txBody>
                <a:bodyPr/>
                <a:lstStyle/>
                <a:p>
                  <a:endParaRPr lang="nl-NL"/>
                </a:p>
              </p:txBody>
            </p:sp>
            <p:sp>
              <p:nvSpPr>
                <p:cNvPr id="192" name="Vrije vorm 191">
                  <a:extLst>
                    <a:ext uri="{FF2B5EF4-FFF2-40B4-BE49-F238E27FC236}">
                      <a16:creationId xmlns:a16="http://schemas.microsoft.com/office/drawing/2014/main" id="{FC332FDC-90FA-9BBD-93FD-891D5368D808}"/>
                    </a:ext>
                  </a:extLst>
                </p:cNvPr>
                <p:cNvSpPr/>
                <p:nvPr/>
              </p:nvSpPr>
              <p:spPr>
                <a:xfrm>
                  <a:off x="2328941" y="3120655"/>
                  <a:ext cx="95121" cy="76483"/>
                </a:xfrm>
                <a:custGeom>
                  <a:avLst/>
                  <a:gdLst>
                    <a:gd name="csX0" fmla="*/ 95121 w 95121"/>
                    <a:gd name="csY0" fmla="*/ 36265 h 76483"/>
                    <a:gd name="csX1" fmla="*/ 92892 w 95121"/>
                    <a:gd name="csY1" fmla="*/ 41435 h 76483"/>
                    <a:gd name="csX2" fmla="*/ 86766 w 95121"/>
                    <a:gd name="csY2" fmla="*/ 43108 h 76483"/>
                    <a:gd name="csX3" fmla="*/ 27798 w 95121"/>
                    <a:gd name="csY3" fmla="*/ 43108 h 76483"/>
                    <a:gd name="csX4" fmla="*/ 29261 w 95121"/>
                    <a:gd name="csY4" fmla="*/ 50975 h 76483"/>
                    <a:gd name="csX5" fmla="*/ 33936 w 95121"/>
                    <a:gd name="csY5" fmla="*/ 56985 h 76483"/>
                    <a:gd name="csX6" fmla="*/ 42189 w 95121"/>
                    <a:gd name="csY6" fmla="*/ 60746 h 76483"/>
                    <a:gd name="csX7" fmla="*/ 54293 w 95121"/>
                    <a:gd name="csY7" fmla="*/ 62039 h 76483"/>
                    <a:gd name="csX8" fmla="*/ 66889 w 95121"/>
                    <a:gd name="csY8" fmla="*/ 61314 h 76483"/>
                    <a:gd name="csX9" fmla="*/ 76284 w 95121"/>
                    <a:gd name="csY9" fmla="*/ 59722 h 76483"/>
                    <a:gd name="csX10" fmla="*/ 82857 w 95121"/>
                    <a:gd name="csY10" fmla="*/ 58121 h 76483"/>
                    <a:gd name="csX11" fmla="*/ 87086 w 95121"/>
                    <a:gd name="csY11" fmla="*/ 57401 h 76483"/>
                    <a:gd name="csX12" fmla="*/ 88709 w 95121"/>
                    <a:gd name="csY12" fmla="*/ 57665 h 76483"/>
                    <a:gd name="csX13" fmla="*/ 89806 w 95121"/>
                    <a:gd name="csY13" fmla="*/ 58617 h 76483"/>
                    <a:gd name="csX14" fmla="*/ 90401 w 95121"/>
                    <a:gd name="csY14" fmla="*/ 60554 h 76483"/>
                    <a:gd name="csX15" fmla="*/ 90561 w 95121"/>
                    <a:gd name="csY15" fmla="*/ 63711 h 76483"/>
                    <a:gd name="csX16" fmla="*/ 90446 w 95121"/>
                    <a:gd name="csY16" fmla="*/ 66564 h 76483"/>
                    <a:gd name="csX17" fmla="*/ 90126 w 95121"/>
                    <a:gd name="csY17" fmla="*/ 68577 h 76483"/>
                    <a:gd name="csX18" fmla="*/ 89475 w 95121"/>
                    <a:gd name="csY18" fmla="*/ 69981 h 76483"/>
                    <a:gd name="csX19" fmla="*/ 88332 w 95121"/>
                    <a:gd name="csY19" fmla="*/ 71086 h 76483"/>
                    <a:gd name="csX20" fmla="*/ 84480 w 95121"/>
                    <a:gd name="csY20" fmla="*/ 72530 h 76483"/>
                    <a:gd name="csX21" fmla="*/ 76444 w 95121"/>
                    <a:gd name="csY21" fmla="*/ 74319 h 76483"/>
                    <a:gd name="csX22" fmla="*/ 65254 w 95121"/>
                    <a:gd name="csY22" fmla="*/ 75839 h 76483"/>
                    <a:gd name="csX23" fmla="*/ 51790 w 95121"/>
                    <a:gd name="csY23" fmla="*/ 76484 h 76483"/>
                    <a:gd name="csX24" fmla="*/ 29158 w 95121"/>
                    <a:gd name="csY24" fmla="*/ 74203 h 76483"/>
                    <a:gd name="csX25" fmla="*/ 12927 w 95121"/>
                    <a:gd name="csY25" fmla="*/ 67284 h 76483"/>
                    <a:gd name="csX26" fmla="*/ 3200 w 95121"/>
                    <a:gd name="csY26" fmla="*/ 55576 h 76483"/>
                    <a:gd name="csX27" fmla="*/ 0 w 95121"/>
                    <a:gd name="csY27" fmla="*/ 39002 h 76483"/>
                    <a:gd name="csX28" fmla="*/ 3372 w 95121"/>
                    <a:gd name="csY28" fmla="*/ 22692 h 76483"/>
                    <a:gd name="csX29" fmla="*/ 13133 w 95121"/>
                    <a:gd name="csY29" fmla="*/ 10376 h 76483"/>
                    <a:gd name="csX30" fmla="*/ 28724 w 95121"/>
                    <a:gd name="csY30" fmla="*/ 2661 h 76483"/>
                    <a:gd name="csX31" fmla="*/ 49412 w 95121"/>
                    <a:gd name="csY31" fmla="*/ 0 h 76483"/>
                    <a:gd name="csX32" fmla="*/ 70204 w 95121"/>
                    <a:gd name="csY32" fmla="*/ 2509 h 76483"/>
                    <a:gd name="csX33" fmla="*/ 84365 w 95121"/>
                    <a:gd name="csY33" fmla="*/ 9463 h 76483"/>
                    <a:gd name="csX34" fmla="*/ 92515 w 95121"/>
                    <a:gd name="csY34" fmla="*/ 19995 h 76483"/>
                    <a:gd name="csX35" fmla="*/ 95121 w 95121"/>
                    <a:gd name="csY35" fmla="*/ 33224 h 76483"/>
                    <a:gd name="csX36" fmla="*/ 95121 w 95121"/>
                    <a:gd name="csY36" fmla="*/ 36265 h 76483"/>
                    <a:gd name="csX37" fmla="*/ 68626 w 95121"/>
                    <a:gd name="csY37" fmla="*/ 30791 h 76483"/>
                    <a:gd name="csX38" fmla="*/ 64009 w 95121"/>
                    <a:gd name="csY38" fmla="*/ 18131 h 76483"/>
                    <a:gd name="csX39" fmla="*/ 48749 w 95121"/>
                    <a:gd name="csY39" fmla="*/ 13533 h 76483"/>
                    <a:gd name="csX40" fmla="*/ 39685 w 95121"/>
                    <a:gd name="csY40" fmla="*/ 14901 h 76483"/>
                    <a:gd name="csX41" fmla="*/ 33284 w 95121"/>
                    <a:gd name="csY41" fmla="*/ 18587 h 76483"/>
                    <a:gd name="csX42" fmla="*/ 29375 w 95121"/>
                    <a:gd name="csY42" fmla="*/ 24061 h 76483"/>
                    <a:gd name="csX43" fmla="*/ 27798 w 95121"/>
                    <a:gd name="csY43" fmla="*/ 30791 h 76483"/>
                    <a:gd name="csX44" fmla="*/ 68626 w 95121"/>
                    <a:gd name="csY44" fmla="*/ 30791 h 764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Lst>
                  <a:rect l="l" t="t" r="r" b="b"/>
                  <a:pathLst>
                    <a:path w="95121" h="76483">
                      <a:moveTo>
                        <a:pt x="95121" y="36265"/>
                      </a:moveTo>
                      <a:cubicBezTo>
                        <a:pt x="95121" y="38598"/>
                        <a:pt x="94378" y="40323"/>
                        <a:pt x="92892" y="41435"/>
                      </a:cubicBezTo>
                      <a:cubicBezTo>
                        <a:pt x="91407" y="42552"/>
                        <a:pt x="89372" y="43108"/>
                        <a:pt x="86766" y="43108"/>
                      </a:cubicBezTo>
                      <a:lnTo>
                        <a:pt x="27798" y="43108"/>
                      </a:lnTo>
                      <a:cubicBezTo>
                        <a:pt x="27798" y="45997"/>
                        <a:pt x="28289" y="48622"/>
                        <a:pt x="29261" y="50975"/>
                      </a:cubicBezTo>
                      <a:cubicBezTo>
                        <a:pt x="30244" y="53335"/>
                        <a:pt x="31799" y="55336"/>
                        <a:pt x="33936" y="56985"/>
                      </a:cubicBezTo>
                      <a:cubicBezTo>
                        <a:pt x="36062" y="58629"/>
                        <a:pt x="38817" y="59886"/>
                        <a:pt x="42189" y="60746"/>
                      </a:cubicBezTo>
                      <a:cubicBezTo>
                        <a:pt x="45549" y="61610"/>
                        <a:pt x="49584" y="62039"/>
                        <a:pt x="54293" y="62039"/>
                      </a:cubicBezTo>
                      <a:cubicBezTo>
                        <a:pt x="59071" y="62039"/>
                        <a:pt x="63266" y="61798"/>
                        <a:pt x="66889" y="61314"/>
                      </a:cubicBezTo>
                      <a:cubicBezTo>
                        <a:pt x="70512" y="60834"/>
                        <a:pt x="73633" y="60302"/>
                        <a:pt x="76284" y="59722"/>
                      </a:cubicBezTo>
                      <a:cubicBezTo>
                        <a:pt x="78925" y="59138"/>
                        <a:pt x="81119" y="58605"/>
                        <a:pt x="82857" y="58121"/>
                      </a:cubicBezTo>
                      <a:cubicBezTo>
                        <a:pt x="84594" y="57641"/>
                        <a:pt x="86000" y="57401"/>
                        <a:pt x="87086" y="57401"/>
                      </a:cubicBezTo>
                      <a:cubicBezTo>
                        <a:pt x="87737" y="57401"/>
                        <a:pt x="88275" y="57489"/>
                        <a:pt x="88709" y="57665"/>
                      </a:cubicBezTo>
                      <a:cubicBezTo>
                        <a:pt x="89143" y="57845"/>
                        <a:pt x="89509" y="58161"/>
                        <a:pt x="89806" y="58617"/>
                      </a:cubicBezTo>
                      <a:cubicBezTo>
                        <a:pt x="90092" y="59073"/>
                        <a:pt x="90286" y="59722"/>
                        <a:pt x="90401" y="60554"/>
                      </a:cubicBezTo>
                      <a:cubicBezTo>
                        <a:pt x="90504" y="61394"/>
                        <a:pt x="90561" y="62447"/>
                        <a:pt x="90561" y="63711"/>
                      </a:cubicBezTo>
                      <a:cubicBezTo>
                        <a:pt x="90561" y="64828"/>
                        <a:pt x="90526" y="65776"/>
                        <a:pt x="90446" y="66564"/>
                      </a:cubicBezTo>
                      <a:cubicBezTo>
                        <a:pt x="90378" y="67348"/>
                        <a:pt x="90275" y="68021"/>
                        <a:pt x="90126" y="68577"/>
                      </a:cubicBezTo>
                      <a:cubicBezTo>
                        <a:pt x="89978" y="69137"/>
                        <a:pt x="89760" y="69605"/>
                        <a:pt x="89475" y="69981"/>
                      </a:cubicBezTo>
                      <a:cubicBezTo>
                        <a:pt x="89189" y="70365"/>
                        <a:pt x="88800" y="70734"/>
                        <a:pt x="88332" y="71086"/>
                      </a:cubicBezTo>
                      <a:cubicBezTo>
                        <a:pt x="87863" y="71442"/>
                        <a:pt x="86583" y="71922"/>
                        <a:pt x="84480" y="72530"/>
                      </a:cubicBezTo>
                      <a:cubicBezTo>
                        <a:pt x="82377" y="73139"/>
                        <a:pt x="79702" y="73735"/>
                        <a:pt x="76444" y="74319"/>
                      </a:cubicBezTo>
                      <a:cubicBezTo>
                        <a:pt x="73187" y="74899"/>
                        <a:pt x="69461" y="75407"/>
                        <a:pt x="65254" y="75839"/>
                      </a:cubicBezTo>
                      <a:cubicBezTo>
                        <a:pt x="61059" y="76268"/>
                        <a:pt x="56567" y="76484"/>
                        <a:pt x="51790" y="76484"/>
                      </a:cubicBezTo>
                      <a:cubicBezTo>
                        <a:pt x="43183" y="76484"/>
                        <a:pt x="35628" y="75724"/>
                        <a:pt x="29158" y="74203"/>
                      </a:cubicBezTo>
                      <a:cubicBezTo>
                        <a:pt x="22677" y="72682"/>
                        <a:pt x="17271" y="70377"/>
                        <a:pt x="12927" y="67284"/>
                      </a:cubicBezTo>
                      <a:cubicBezTo>
                        <a:pt x="8584" y="64195"/>
                        <a:pt x="5338" y="60290"/>
                        <a:pt x="3200" y="55576"/>
                      </a:cubicBezTo>
                      <a:cubicBezTo>
                        <a:pt x="1063" y="50862"/>
                        <a:pt x="0" y="45341"/>
                        <a:pt x="0" y="39002"/>
                      </a:cubicBezTo>
                      <a:cubicBezTo>
                        <a:pt x="0" y="32972"/>
                        <a:pt x="1120" y="27534"/>
                        <a:pt x="3372" y="22692"/>
                      </a:cubicBezTo>
                      <a:cubicBezTo>
                        <a:pt x="5612" y="17855"/>
                        <a:pt x="8870" y="13749"/>
                        <a:pt x="13133" y="10376"/>
                      </a:cubicBezTo>
                      <a:cubicBezTo>
                        <a:pt x="17408" y="7007"/>
                        <a:pt x="22597" y="4438"/>
                        <a:pt x="28724" y="2661"/>
                      </a:cubicBezTo>
                      <a:cubicBezTo>
                        <a:pt x="34839" y="888"/>
                        <a:pt x="41731" y="0"/>
                        <a:pt x="49412" y="0"/>
                      </a:cubicBezTo>
                      <a:cubicBezTo>
                        <a:pt x="57516" y="0"/>
                        <a:pt x="64443" y="836"/>
                        <a:pt x="70204" y="2509"/>
                      </a:cubicBezTo>
                      <a:cubicBezTo>
                        <a:pt x="75953" y="4182"/>
                        <a:pt x="80685" y="6502"/>
                        <a:pt x="84365" y="9463"/>
                      </a:cubicBezTo>
                      <a:cubicBezTo>
                        <a:pt x="88069" y="12432"/>
                        <a:pt x="90778" y="15942"/>
                        <a:pt x="92515" y="19995"/>
                      </a:cubicBezTo>
                      <a:cubicBezTo>
                        <a:pt x="94252" y="24053"/>
                        <a:pt x="95121" y="28462"/>
                        <a:pt x="95121" y="33224"/>
                      </a:cubicBezTo>
                      <a:lnTo>
                        <a:pt x="95121" y="36265"/>
                      </a:lnTo>
                      <a:close/>
                      <a:moveTo>
                        <a:pt x="68626" y="30791"/>
                      </a:moveTo>
                      <a:cubicBezTo>
                        <a:pt x="68843" y="25421"/>
                        <a:pt x="67300" y="21200"/>
                        <a:pt x="64009" y="18131"/>
                      </a:cubicBezTo>
                      <a:cubicBezTo>
                        <a:pt x="60717" y="15066"/>
                        <a:pt x="55630" y="13533"/>
                        <a:pt x="48749" y="13533"/>
                      </a:cubicBezTo>
                      <a:cubicBezTo>
                        <a:pt x="45275" y="13533"/>
                        <a:pt x="42257" y="13989"/>
                        <a:pt x="39685" y="14901"/>
                      </a:cubicBezTo>
                      <a:cubicBezTo>
                        <a:pt x="37113" y="15814"/>
                        <a:pt x="34976" y="17042"/>
                        <a:pt x="33284" y="18587"/>
                      </a:cubicBezTo>
                      <a:cubicBezTo>
                        <a:pt x="31581" y="20135"/>
                        <a:pt x="30278" y="21960"/>
                        <a:pt x="29375" y="24061"/>
                      </a:cubicBezTo>
                      <a:cubicBezTo>
                        <a:pt x="28461" y="26166"/>
                        <a:pt x="27947" y="28410"/>
                        <a:pt x="27798" y="30791"/>
                      </a:cubicBezTo>
                      <a:lnTo>
                        <a:pt x="68626" y="30791"/>
                      </a:lnTo>
                      <a:close/>
                    </a:path>
                  </a:pathLst>
                </a:custGeom>
                <a:solidFill>
                  <a:srgbClr val="005286"/>
                </a:solidFill>
                <a:ln w="9503" cap="flat">
                  <a:noFill/>
                  <a:prstDash val="solid"/>
                  <a:miter/>
                </a:ln>
              </p:spPr>
              <p:txBody>
                <a:bodyPr/>
                <a:lstStyle/>
                <a:p>
                  <a:endParaRPr lang="nl-NL"/>
                </a:p>
              </p:txBody>
            </p:sp>
            <p:sp>
              <p:nvSpPr>
                <p:cNvPr id="193" name="Vrije vorm 192">
                  <a:extLst>
                    <a:ext uri="{FF2B5EF4-FFF2-40B4-BE49-F238E27FC236}">
                      <a16:creationId xmlns:a16="http://schemas.microsoft.com/office/drawing/2014/main" id="{152760F1-079D-56FD-F620-C042D54C69A1}"/>
                    </a:ext>
                  </a:extLst>
                </p:cNvPr>
                <p:cNvSpPr/>
                <p:nvPr/>
              </p:nvSpPr>
              <p:spPr>
                <a:xfrm>
                  <a:off x="2433835" y="3104081"/>
                  <a:ext cx="68523" cy="92829"/>
                </a:xfrm>
                <a:custGeom>
                  <a:avLst/>
                  <a:gdLst>
                    <a:gd name="csX0" fmla="*/ 68523 w 68523"/>
                    <a:gd name="csY0" fmla="*/ 82034 h 92829"/>
                    <a:gd name="csX1" fmla="*/ 67929 w 68523"/>
                    <a:gd name="csY1" fmla="*/ 87164 h 92829"/>
                    <a:gd name="csX2" fmla="*/ 66352 w 68523"/>
                    <a:gd name="csY2" fmla="*/ 89677 h 92829"/>
                    <a:gd name="csX3" fmla="*/ 63471 w 68523"/>
                    <a:gd name="csY3" fmla="*/ 90965 h 92829"/>
                    <a:gd name="csX4" fmla="*/ 59025 w 68523"/>
                    <a:gd name="csY4" fmla="*/ 91957 h 92829"/>
                    <a:gd name="csX5" fmla="*/ 53481 w 68523"/>
                    <a:gd name="csY5" fmla="*/ 92602 h 92829"/>
                    <a:gd name="csX6" fmla="*/ 47458 w 68523"/>
                    <a:gd name="csY6" fmla="*/ 92830 h 92829"/>
                    <a:gd name="csX7" fmla="*/ 33342 w 68523"/>
                    <a:gd name="csY7" fmla="*/ 91385 h 92829"/>
                    <a:gd name="csX8" fmla="*/ 23455 w 68523"/>
                    <a:gd name="csY8" fmla="*/ 86940 h 92829"/>
                    <a:gd name="csX9" fmla="*/ 17705 w 68523"/>
                    <a:gd name="csY9" fmla="*/ 79373 h 92829"/>
                    <a:gd name="csX10" fmla="*/ 15865 w 68523"/>
                    <a:gd name="csY10" fmla="*/ 68577 h 92829"/>
                    <a:gd name="csX11" fmla="*/ 15865 w 68523"/>
                    <a:gd name="csY11" fmla="*/ 33832 h 92829"/>
                    <a:gd name="csX12" fmla="*/ 4241 w 68523"/>
                    <a:gd name="csY12" fmla="*/ 33832 h 92829"/>
                    <a:gd name="csX13" fmla="*/ 1097 w 68523"/>
                    <a:gd name="csY13" fmla="*/ 32048 h 92829"/>
                    <a:gd name="csX14" fmla="*/ 0 w 68523"/>
                    <a:gd name="csY14" fmla="*/ 26077 h 92829"/>
                    <a:gd name="csX15" fmla="*/ 274 w 68523"/>
                    <a:gd name="csY15" fmla="*/ 22352 h 92829"/>
                    <a:gd name="csX16" fmla="*/ 1097 w 68523"/>
                    <a:gd name="csY16" fmla="*/ 19955 h 92829"/>
                    <a:gd name="csX17" fmla="*/ 2446 w 68523"/>
                    <a:gd name="csY17" fmla="*/ 18703 h 92829"/>
                    <a:gd name="csX18" fmla="*/ 4343 w 68523"/>
                    <a:gd name="csY18" fmla="*/ 18323 h 92829"/>
                    <a:gd name="csX19" fmla="*/ 15865 w 68523"/>
                    <a:gd name="csY19" fmla="*/ 18323 h 92829"/>
                    <a:gd name="csX20" fmla="*/ 15865 w 68523"/>
                    <a:gd name="csY20" fmla="*/ 3193 h 92829"/>
                    <a:gd name="csX21" fmla="*/ 16459 w 68523"/>
                    <a:gd name="csY21" fmla="*/ 1825 h 92829"/>
                    <a:gd name="csX22" fmla="*/ 18631 w 68523"/>
                    <a:gd name="csY22" fmla="*/ 796 h 92829"/>
                    <a:gd name="csX23" fmla="*/ 22860 w 68523"/>
                    <a:gd name="csY23" fmla="*/ 188 h 92829"/>
                    <a:gd name="csX24" fmla="*/ 29432 w 68523"/>
                    <a:gd name="csY24" fmla="*/ 0 h 92829"/>
                    <a:gd name="csX25" fmla="*/ 36108 w 68523"/>
                    <a:gd name="csY25" fmla="*/ 188 h 92829"/>
                    <a:gd name="csX26" fmla="*/ 40291 w 68523"/>
                    <a:gd name="csY26" fmla="*/ 796 h 92829"/>
                    <a:gd name="csX27" fmla="*/ 42463 w 68523"/>
                    <a:gd name="csY27" fmla="*/ 1825 h 92829"/>
                    <a:gd name="csX28" fmla="*/ 43114 w 68523"/>
                    <a:gd name="csY28" fmla="*/ 3193 h 92829"/>
                    <a:gd name="csX29" fmla="*/ 43114 w 68523"/>
                    <a:gd name="csY29" fmla="*/ 18323 h 92829"/>
                    <a:gd name="csX30" fmla="*/ 64180 w 68523"/>
                    <a:gd name="csY30" fmla="*/ 18323 h 92829"/>
                    <a:gd name="csX31" fmla="*/ 66077 w 68523"/>
                    <a:gd name="csY31" fmla="*/ 18703 h 92829"/>
                    <a:gd name="csX32" fmla="*/ 67437 w 68523"/>
                    <a:gd name="csY32" fmla="*/ 19955 h 92829"/>
                    <a:gd name="csX33" fmla="*/ 68249 w 68523"/>
                    <a:gd name="csY33" fmla="*/ 22352 h 92829"/>
                    <a:gd name="csX34" fmla="*/ 68523 w 68523"/>
                    <a:gd name="csY34" fmla="*/ 26077 h 92829"/>
                    <a:gd name="csX35" fmla="*/ 67438 w 68523"/>
                    <a:gd name="csY35" fmla="*/ 32048 h 92829"/>
                    <a:gd name="csX36" fmla="*/ 64283 w 68523"/>
                    <a:gd name="csY36" fmla="*/ 33832 h 92829"/>
                    <a:gd name="csX37" fmla="*/ 43114 w 68523"/>
                    <a:gd name="csY37" fmla="*/ 33832 h 92829"/>
                    <a:gd name="csX38" fmla="*/ 43114 w 68523"/>
                    <a:gd name="csY38" fmla="*/ 65688 h 92829"/>
                    <a:gd name="csX39" fmla="*/ 45606 w 68523"/>
                    <a:gd name="csY39" fmla="*/ 74015 h 92829"/>
                    <a:gd name="csX40" fmla="*/ 54522 w 68523"/>
                    <a:gd name="csY40" fmla="*/ 76788 h 92829"/>
                    <a:gd name="csX41" fmla="*/ 58431 w 68523"/>
                    <a:gd name="csY41" fmla="*/ 76520 h 92829"/>
                    <a:gd name="csX42" fmla="*/ 61517 w 68523"/>
                    <a:gd name="csY42" fmla="*/ 75911 h 92829"/>
                    <a:gd name="csX43" fmla="*/ 63803 w 68523"/>
                    <a:gd name="csY43" fmla="*/ 75303 h 92829"/>
                    <a:gd name="csX44" fmla="*/ 65483 w 68523"/>
                    <a:gd name="csY44" fmla="*/ 75039 h 92829"/>
                    <a:gd name="csX45" fmla="*/ 66729 w 68523"/>
                    <a:gd name="csY45" fmla="*/ 75303 h 92829"/>
                    <a:gd name="csX46" fmla="*/ 67655 w 68523"/>
                    <a:gd name="csY46" fmla="*/ 76368 h 92829"/>
                    <a:gd name="csX47" fmla="*/ 68249 w 68523"/>
                    <a:gd name="csY47" fmla="*/ 78536 h 92829"/>
                    <a:gd name="csX48" fmla="*/ 68523 w 68523"/>
                    <a:gd name="csY48" fmla="*/ 82034 h 9282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Lst>
                  <a:rect l="l" t="t" r="r" b="b"/>
                  <a:pathLst>
                    <a:path w="68523" h="92829">
                      <a:moveTo>
                        <a:pt x="68523" y="82034"/>
                      </a:moveTo>
                      <a:cubicBezTo>
                        <a:pt x="68523" y="84267"/>
                        <a:pt x="68317" y="85975"/>
                        <a:pt x="67929" y="87164"/>
                      </a:cubicBezTo>
                      <a:cubicBezTo>
                        <a:pt x="67529" y="88356"/>
                        <a:pt x="67003" y="89192"/>
                        <a:pt x="66352" y="89677"/>
                      </a:cubicBezTo>
                      <a:cubicBezTo>
                        <a:pt x="65700" y="90157"/>
                        <a:pt x="64740" y="90589"/>
                        <a:pt x="63471" y="90965"/>
                      </a:cubicBezTo>
                      <a:cubicBezTo>
                        <a:pt x="62202" y="91349"/>
                        <a:pt x="60717" y="91677"/>
                        <a:pt x="59025" y="91957"/>
                      </a:cubicBezTo>
                      <a:cubicBezTo>
                        <a:pt x="57322" y="92233"/>
                        <a:pt x="55470" y="92450"/>
                        <a:pt x="53481" y="92602"/>
                      </a:cubicBezTo>
                      <a:cubicBezTo>
                        <a:pt x="51493" y="92754"/>
                        <a:pt x="49481" y="92830"/>
                        <a:pt x="47458" y="92830"/>
                      </a:cubicBezTo>
                      <a:cubicBezTo>
                        <a:pt x="42028" y="92830"/>
                        <a:pt x="37319" y="92346"/>
                        <a:pt x="33342" y="91385"/>
                      </a:cubicBezTo>
                      <a:cubicBezTo>
                        <a:pt x="29364" y="90425"/>
                        <a:pt x="26061" y="88940"/>
                        <a:pt x="23455" y="86940"/>
                      </a:cubicBezTo>
                      <a:cubicBezTo>
                        <a:pt x="20848" y="84935"/>
                        <a:pt x="18940" y="82414"/>
                        <a:pt x="17705" y="79373"/>
                      </a:cubicBezTo>
                      <a:cubicBezTo>
                        <a:pt x="16471" y="76332"/>
                        <a:pt x="15865" y="72734"/>
                        <a:pt x="15865" y="68577"/>
                      </a:cubicBezTo>
                      <a:lnTo>
                        <a:pt x="15865" y="33832"/>
                      </a:lnTo>
                      <a:lnTo>
                        <a:pt x="4241" y="33832"/>
                      </a:lnTo>
                      <a:cubicBezTo>
                        <a:pt x="2869" y="33832"/>
                        <a:pt x="1817" y="33236"/>
                        <a:pt x="1097" y="32048"/>
                      </a:cubicBezTo>
                      <a:cubicBezTo>
                        <a:pt x="366" y="30855"/>
                        <a:pt x="0" y="28866"/>
                        <a:pt x="0" y="26077"/>
                      </a:cubicBezTo>
                      <a:cubicBezTo>
                        <a:pt x="0" y="24609"/>
                        <a:pt x="91" y="23368"/>
                        <a:pt x="274" y="22352"/>
                      </a:cubicBezTo>
                      <a:cubicBezTo>
                        <a:pt x="457" y="21340"/>
                        <a:pt x="732" y="20539"/>
                        <a:pt x="1097" y="19955"/>
                      </a:cubicBezTo>
                      <a:cubicBezTo>
                        <a:pt x="1452" y="19375"/>
                        <a:pt x="1909" y="18959"/>
                        <a:pt x="2446" y="18703"/>
                      </a:cubicBezTo>
                      <a:cubicBezTo>
                        <a:pt x="2995" y="18451"/>
                        <a:pt x="3623" y="18323"/>
                        <a:pt x="4343" y="18323"/>
                      </a:cubicBezTo>
                      <a:lnTo>
                        <a:pt x="15865" y="18323"/>
                      </a:lnTo>
                      <a:lnTo>
                        <a:pt x="15865" y="3193"/>
                      </a:lnTo>
                      <a:cubicBezTo>
                        <a:pt x="15865" y="2689"/>
                        <a:pt x="16059" y="2233"/>
                        <a:pt x="16459" y="1825"/>
                      </a:cubicBezTo>
                      <a:cubicBezTo>
                        <a:pt x="16848" y="1421"/>
                        <a:pt x="17579" y="1076"/>
                        <a:pt x="18631" y="796"/>
                      </a:cubicBezTo>
                      <a:cubicBezTo>
                        <a:pt x="19671" y="520"/>
                        <a:pt x="21089" y="316"/>
                        <a:pt x="22860" y="188"/>
                      </a:cubicBezTo>
                      <a:cubicBezTo>
                        <a:pt x="24632" y="64"/>
                        <a:pt x="26826" y="0"/>
                        <a:pt x="29432" y="0"/>
                      </a:cubicBezTo>
                      <a:cubicBezTo>
                        <a:pt x="32107" y="0"/>
                        <a:pt x="34336" y="64"/>
                        <a:pt x="36108" y="188"/>
                      </a:cubicBezTo>
                      <a:cubicBezTo>
                        <a:pt x="37879" y="316"/>
                        <a:pt x="39274" y="520"/>
                        <a:pt x="40291" y="796"/>
                      </a:cubicBezTo>
                      <a:cubicBezTo>
                        <a:pt x="41308" y="1076"/>
                        <a:pt x="42028" y="1421"/>
                        <a:pt x="42463" y="1825"/>
                      </a:cubicBezTo>
                      <a:cubicBezTo>
                        <a:pt x="42897" y="2233"/>
                        <a:pt x="43114" y="2689"/>
                        <a:pt x="43114" y="3193"/>
                      </a:cubicBezTo>
                      <a:lnTo>
                        <a:pt x="43114" y="18323"/>
                      </a:lnTo>
                      <a:lnTo>
                        <a:pt x="64180" y="18323"/>
                      </a:lnTo>
                      <a:cubicBezTo>
                        <a:pt x="64900" y="18323"/>
                        <a:pt x="65540" y="18451"/>
                        <a:pt x="66077" y="18703"/>
                      </a:cubicBezTo>
                      <a:cubicBezTo>
                        <a:pt x="66626" y="18959"/>
                        <a:pt x="67072" y="19375"/>
                        <a:pt x="67437" y="19955"/>
                      </a:cubicBezTo>
                      <a:cubicBezTo>
                        <a:pt x="67803" y="20539"/>
                        <a:pt x="68066" y="21340"/>
                        <a:pt x="68249" y="22352"/>
                      </a:cubicBezTo>
                      <a:cubicBezTo>
                        <a:pt x="68432" y="23369"/>
                        <a:pt x="68523" y="24609"/>
                        <a:pt x="68523" y="26077"/>
                      </a:cubicBezTo>
                      <a:cubicBezTo>
                        <a:pt x="68523" y="28866"/>
                        <a:pt x="68158" y="30855"/>
                        <a:pt x="67438" y="32048"/>
                      </a:cubicBezTo>
                      <a:cubicBezTo>
                        <a:pt x="66718" y="33236"/>
                        <a:pt x="65666" y="33832"/>
                        <a:pt x="64283" y="33832"/>
                      </a:cubicBezTo>
                      <a:lnTo>
                        <a:pt x="43114" y="33832"/>
                      </a:lnTo>
                      <a:lnTo>
                        <a:pt x="43114" y="65688"/>
                      </a:lnTo>
                      <a:cubicBezTo>
                        <a:pt x="43114" y="69389"/>
                        <a:pt x="43949" y="72162"/>
                        <a:pt x="45606" y="74015"/>
                      </a:cubicBezTo>
                      <a:cubicBezTo>
                        <a:pt x="47275" y="75864"/>
                        <a:pt x="50247" y="76788"/>
                        <a:pt x="54522" y="76788"/>
                      </a:cubicBezTo>
                      <a:cubicBezTo>
                        <a:pt x="55962" y="76788"/>
                        <a:pt x="57265" y="76700"/>
                        <a:pt x="58431" y="76520"/>
                      </a:cubicBezTo>
                      <a:cubicBezTo>
                        <a:pt x="59585" y="76344"/>
                        <a:pt x="60614" y="76144"/>
                        <a:pt x="61517" y="75911"/>
                      </a:cubicBezTo>
                      <a:cubicBezTo>
                        <a:pt x="62420" y="75687"/>
                        <a:pt x="63186" y="75483"/>
                        <a:pt x="63803" y="75303"/>
                      </a:cubicBezTo>
                      <a:cubicBezTo>
                        <a:pt x="64409" y="75127"/>
                        <a:pt x="64980" y="75039"/>
                        <a:pt x="65483" y="75039"/>
                      </a:cubicBezTo>
                      <a:cubicBezTo>
                        <a:pt x="65917" y="75039"/>
                        <a:pt x="66329" y="75127"/>
                        <a:pt x="66729" y="75303"/>
                      </a:cubicBezTo>
                      <a:cubicBezTo>
                        <a:pt x="67129" y="75483"/>
                        <a:pt x="67437" y="75839"/>
                        <a:pt x="67655" y="76368"/>
                      </a:cubicBezTo>
                      <a:cubicBezTo>
                        <a:pt x="67872" y="76904"/>
                        <a:pt x="68066" y="77624"/>
                        <a:pt x="68249" y="78536"/>
                      </a:cubicBezTo>
                      <a:cubicBezTo>
                        <a:pt x="68432" y="79449"/>
                        <a:pt x="68523" y="80617"/>
                        <a:pt x="68523" y="82034"/>
                      </a:cubicBezTo>
                      <a:close/>
                    </a:path>
                  </a:pathLst>
                </a:custGeom>
                <a:solidFill>
                  <a:srgbClr val="005286"/>
                </a:solidFill>
                <a:ln w="9503" cap="flat">
                  <a:noFill/>
                  <a:prstDash val="solid"/>
                  <a:miter/>
                </a:ln>
              </p:spPr>
              <p:txBody>
                <a:bodyPr/>
                <a:lstStyle/>
                <a:p>
                  <a:endParaRPr lang="nl-NL"/>
                </a:p>
              </p:txBody>
            </p:sp>
            <p:sp>
              <p:nvSpPr>
                <p:cNvPr id="194" name="Vrije vorm 193">
                  <a:extLst>
                    <a:ext uri="{FF2B5EF4-FFF2-40B4-BE49-F238E27FC236}">
                      <a16:creationId xmlns:a16="http://schemas.microsoft.com/office/drawing/2014/main" id="{BDE84EEC-AD6B-6B1B-8B9D-81B8612A8B49}"/>
                    </a:ext>
                  </a:extLst>
                </p:cNvPr>
                <p:cNvSpPr/>
                <p:nvPr/>
              </p:nvSpPr>
              <p:spPr>
                <a:xfrm>
                  <a:off x="2513754" y="3120655"/>
                  <a:ext cx="95121" cy="76483"/>
                </a:xfrm>
                <a:custGeom>
                  <a:avLst/>
                  <a:gdLst>
                    <a:gd name="csX0" fmla="*/ 95121 w 95121"/>
                    <a:gd name="csY0" fmla="*/ 36265 h 76483"/>
                    <a:gd name="csX1" fmla="*/ 92893 w 95121"/>
                    <a:gd name="csY1" fmla="*/ 41435 h 76483"/>
                    <a:gd name="csX2" fmla="*/ 86766 w 95121"/>
                    <a:gd name="csY2" fmla="*/ 43108 h 76483"/>
                    <a:gd name="csX3" fmla="*/ 27798 w 95121"/>
                    <a:gd name="csY3" fmla="*/ 43108 h 76483"/>
                    <a:gd name="csX4" fmla="*/ 29261 w 95121"/>
                    <a:gd name="csY4" fmla="*/ 50975 h 76483"/>
                    <a:gd name="csX5" fmla="*/ 33936 w 95121"/>
                    <a:gd name="csY5" fmla="*/ 56985 h 76483"/>
                    <a:gd name="csX6" fmla="*/ 42189 w 95121"/>
                    <a:gd name="csY6" fmla="*/ 60746 h 76483"/>
                    <a:gd name="csX7" fmla="*/ 54293 w 95121"/>
                    <a:gd name="csY7" fmla="*/ 62039 h 76483"/>
                    <a:gd name="csX8" fmla="*/ 66889 w 95121"/>
                    <a:gd name="csY8" fmla="*/ 61314 h 76483"/>
                    <a:gd name="csX9" fmla="*/ 76285 w 95121"/>
                    <a:gd name="csY9" fmla="*/ 59722 h 76483"/>
                    <a:gd name="csX10" fmla="*/ 82857 w 95121"/>
                    <a:gd name="csY10" fmla="*/ 58121 h 76483"/>
                    <a:gd name="csX11" fmla="*/ 87086 w 95121"/>
                    <a:gd name="csY11" fmla="*/ 57401 h 76483"/>
                    <a:gd name="csX12" fmla="*/ 88709 w 95121"/>
                    <a:gd name="csY12" fmla="*/ 57665 h 76483"/>
                    <a:gd name="csX13" fmla="*/ 89806 w 95121"/>
                    <a:gd name="csY13" fmla="*/ 58617 h 76483"/>
                    <a:gd name="csX14" fmla="*/ 90401 w 95121"/>
                    <a:gd name="csY14" fmla="*/ 60554 h 76483"/>
                    <a:gd name="csX15" fmla="*/ 90561 w 95121"/>
                    <a:gd name="csY15" fmla="*/ 63711 h 76483"/>
                    <a:gd name="csX16" fmla="*/ 90446 w 95121"/>
                    <a:gd name="csY16" fmla="*/ 66564 h 76483"/>
                    <a:gd name="csX17" fmla="*/ 90126 w 95121"/>
                    <a:gd name="csY17" fmla="*/ 68577 h 76483"/>
                    <a:gd name="csX18" fmla="*/ 89475 w 95121"/>
                    <a:gd name="csY18" fmla="*/ 69981 h 76483"/>
                    <a:gd name="csX19" fmla="*/ 88332 w 95121"/>
                    <a:gd name="csY19" fmla="*/ 71086 h 76483"/>
                    <a:gd name="csX20" fmla="*/ 84480 w 95121"/>
                    <a:gd name="csY20" fmla="*/ 72530 h 76483"/>
                    <a:gd name="csX21" fmla="*/ 76445 w 95121"/>
                    <a:gd name="csY21" fmla="*/ 74319 h 76483"/>
                    <a:gd name="csX22" fmla="*/ 65254 w 95121"/>
                    <a:gd name="csY22" fmla="*/ 75839 h 76483"/>
                    <a:gd name="csX23" fmla="*/ 51790 w 95121"/>
                    <a:gd name="csY23" fmla="*/ 76484 h 76483"/>
                    <a:gd name="csX24" fmla="*/ 29158 w 95121"/>
                    <a:gd name="csY24" fmla="*/ 74203 h 76483"/>
                    <a:gd name="csX25" fmla="*/ 12927 w 95121"/>
                    <a:gd name="csY25" fmla="*/ 67284 h 76483"/>
                    <a:gd name="csX26" fmla="*/ 3200 w 95121"/>
                    <a:gd name="csY26" fmla="*/ 55576 h 76483"/>
                    <a:gd name="csX27" fmla="*/ 0 w 95121"/>
                    <a:gd name="csY27" fmla="*/ 39002 h 76483"/>
                    <a:gd name="csX28" fmla="*/ 3372 w 95121"/>
                    <a:gd name="csY28" fmla="*/ 22692 h 76483"/>
                    <a:gd name="csX29" fmla="*/ 13133 w 95121"/>
                    <a:gd name="csY29" fmla="*/ 10376 h 76483"/>
                    <a:gd name="csX30" fmla="*/ 28724 w 95121"/>
                    <a:gd name="csY30" fmla="*/ 2661 h 76483"/>
                    <a:gd name="csX31" fmla="*/ 49412 w 95121"/>
                    <a:gd name="csY31" fmla="*/ 0 h 76483"/>
                    <a:gd name="csX32" fmla="*/ 70204 w 95121"/>
                    <a:gd name="csY32" fmla="*/ 2509 h 76483"/>
                    <a:gd name="csX33" fmla="*/ 84366 w 95121"/>
                    <a:gd name="csY33" fmla="*/ 9463 h 76483"/>
                    <a:gd name="csX34" fmla="*/ 92515 w 95121"/>
                    <a:gd name="csY34" fmla="*/ 19995 h 76483"/>
                    <a:gd name="csX35" fmla="*/ 95121 w 95121"/>
                    <a:gd name="csY35" fmla="*/ 33224 h 76483"/>
                    <a:gd name="csX36" fmla="*/ 95121 w 95121"/>
                    <a:gd name="csY36" fmla="*/ 36265 h 76483"/>
                    <a:gd name="csX37" fmla="*/ 68626 w 95121"/>
                    <a:gd name="csY37" fmla="*/ 30791 h 76483"/>
                    <a:gd name="csX38" fmla="*/ 64009 w 95121"/>
                    <a:gd name="csY38" fmla="*/ 18131 h 76483"/>
                    <a:gd name="csX39" fmla="*/ 48749 w 95121"/>
                    <a:gd name="csY39" fmla="*/ 13533 h 76483"/>
                    <a:gd name="csX40" fmla="*/ 39685 w 95121"/>
                    <a:gd name="csY40" fmla="*/ 14901 h 76483"/>
                    <a:gd name="csX41" fmla="*/ 33284 w 95121"/>
                    <a:gd name="csY41" fmla="*/ 18587 h 76483"/>
                    <a:gd name="csX42" fmla="*/ 29375 w 95121"/>
                    <a:gd name="csY42" fmla="*/ 24061 h 76483"/>
                    <a:gd name="csX43" fmla="*/ 27798 w 95121"/>
                    <a:gd name="csY43" fmla="*/ 30791 h 76483"/>
                    <a:gd name="csX44" fmla="*/ 68626 w 95121"/>
                    <a:gd name="csY44" fmla="*/ 30791 h 764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Lst>
                  <a:rect l="l" t="t" r="r" b="b"/>
                  <a:pathLst>
                    <a:path w="95121" h="76483">
                      <a:moveTo>
                        <a:pt x="95121" y="36265"/>
                      </a:moveTo>
                      <a:cubicBezTo>
                        <a:pt x="95121" y="38598"/>
                        <a:pt x="94378" y="40323"/>
                        <a:pt x="92893" y="41435"/>
                      </a:cubicBezTo>
                      <a:cubicBezTo>
                        <a:pt x="91407" y="42552"/>
                        <a:pt x="89372" y="43108"/>
                        <a:pt x="86766" y="43108"/>
                      </a:cubicBezTo>
                      <a:lnTo>
                        <a:pt x="27798" y="43108"/>
                      </a:lnTo>
                      <a:cubicBezTo>
                        <a:pt x="27798" y="45997"/>
                        <a:pt x="28290" y="48622"/>
                        <a:pt x="29261" y="50975"/>
                      </a:cubicBezTo>
                      <a:cubicBezTo>
                        <a:pt x="30244" y="53335"/>
                        <a:pt x="31799" y="55336"/>
                        <a:pt x="33936" y="56985"/>
                      </a:cubicBezTo>
                      <a:cubicBezTo>
                        <a:pt x="36062" y="58629"/>
                        <a:pt x="38817" y="59886"/>
                        <a:pt x="42189" y="60746"/>
                      </a:cubicBezTo>
                      <a:cubicBezTo>
                        <a:pt x="45549" y="61610"/>
                        <a:pt x="49584" y="62039"/>
                        <a:pt x="54293" y="62039"/>
                      </a:cubicBezTo>
                      <a:cubicBezTo>
                        <a:pt x="59071" y="62039"/>
                        <a:pt x="63266" y="61798"/>
                        <a:pt x="66889" y="61314"/>
                      </a:cubicBezTo>
                      <a:cubicBezTo>
                        <a:pt x="70512" y="60834"/>
                        <a:pt x="73633" y="60302"/>
                        <a:pt x="76285" y="59722"/>
                      </a:cubicBezTo>
                      <a:cubicBezTo>
                        <a:pt x="78925" y="59138"/>
                        <a:pt x="81119" y="58605"/>
                        <a:pt x="82857" y="58121"/>
                      </a:cubicBezTo>
                      <a:cubicBezTo>
                        <a:pt x="84594" y="57641"/>
                        <a:pt x="86000" y="57401"/>
                        <a:pt x="87086" y="57401"/>
                      </a:cubicBezTo>
                      <a:cubicBezTo>
                        <a:pt x="87737" y="57401"/>
                        <a:pt x="88275" y="57489"/>
                        <a:pt x="88709" y="57665"/>
                      </a:cubicBezTo>
                      <a:cubicBezTo>
                        <a:pt x="89143" y="57845"/>
                        <a:pt x="89509" y="58161"/>
                        <a:pt x="89806" y="58617"/>
                      </a:cubicBezTo>
                      <a:cubicBezTo>
                        <a:pt x="90092" y="59073"/>
                        <a:pt x="90287" y="59722"/>
                        <a:pt x="90401" y="60554"/>
                      </a:cubicBezTo>
                      <a:cubicBezTo>
                        <a:pt x="90504" y="61394"/>
                        <a:pt x="90561" y="62447"/>
                        <a:pt x="90561" y="63711"/>
                      </a:cubicBezTo>
                      <a:cubicBezTo>
                        <a:pt x="90561" y="64828"/>
                        <a:pt x="90526" y="65776"/>
                        <a:pt x="90446" y="66564"/>
                      </a:cubicBezTo>
                      <a:cubicBezTo>
                        <a:pt x="90378" y="67348"/>
                        <a:pt x="90275" y="68021"/>
                        <a:pt x="90126" y="68577"/>
                      </a:cubicBezTo>
                      <a:cubicBezTo>
                        <a:pt x="89978" y="69137"/>
                        <a:pt x="89761" y="69605"/>
                        <a:pt x="89475" y="69981"/>
                      </a:cubicBezTo>
                      <a:cubicBezTo>
                        <a:pt x="89189" y="70365"/>
                        <a:pt x="88800" y="70734"/>
                        <a:pt x="88332" y="71086"/>
                      </a:cubicBezTo>
                      <a:cubicBezTo>
                        <a:pt x="87863" y="71442"/>
                        <a:pt x="86583" y="71922"/>
                        <a:pt x="84480" y="72530"/>
                      </a:cubicBezTo>
                      <a:cubicBezTo>
                        <a:pt x="82377" y="73139"/>
                        <a:pt x="79702" y="73735"/>
                        <a:pt x="76445" y="74319"/>
                      </a:cubicBezTo>
                      <a:cubicBezTo>
                        <a:pt x="73187" y="74899"/>
                        <a:pt x="69461" y="75407"/>
                        <a:pt x="65254" y="75839"/>
                      </a:cubicBezTo>
                      <a:cubicBezTo>
                        <a:pt x="61060" y="76268"/>
                        <a:pt x="56567" y="76484"/>
                        <a:pt x="51790" y="76484"/>
                      </a:cubicBezTo>
                      <a:cubicBezTo>
                        <a:pt x="43183" y="76484"/>
                        <a:pt x="35628" y="75724"/>
                        <a:pt x="29158" y="74203"/>
                      </a:cubicBezTo>
                      <a:cubicBezTo>
                        <a:pt x="22677" y="72682"/>
                        <a:pt x="17271" y="70377"/>
                        <a:pt x="12927" y="67284"/>
                      </a:cubicBezTo>
                      <a:cubicBezTo>
                        <a:pt x="8584" y="64195"/>
                        <a:pt x="5338" y="60290"/>
                        <a:pt x="3200" y="55576"/>
                      </a:cubicBezTo>
                      <a:cubicBezTo>
                        <a:pt x="1063" y="50862"/>
                        <a:pt x="0" y="45341"/>
                        <a:pt x="0" y="39002"/>
                      </a:cubicBezTo>
                      <a:cubicBezTo>
                        <a:pt x="0" y="32972"/>
                        <a:pt x="1120" y="27534"/>
                        <a:pt x="3372" y="22692"/>
                      </a:cubicBezTo>
                      <a:cubicBezTo>
                        <a:pt x="5612" y="17855"/>
                        <a:pt x="8870" y="13749"/>
                        <a:pt x="13133" y="10376"/>
                      </a:cubicBezTo>
                      <a:cubicBezTo>
                        <a:pt x="17408" y="7007"/>
                        <a:pt x="22597" y="4438"/>
                        <a:pt x="28724" y="2661"/>
                      </a:cubicBezTo>
                      <a:cubicBezTo>
                        <a:pt x="34839" y="888"/>
                        <a:pt x="41731" y="0"/>
                        <a:pt x="49412" y="0"/>
                      </a:cubicBezTo>
                      <a:cubicBezTo>
                        <a:pt x="57516" y="0"/>
                        <a:pt x="64443" y="836"/>
                        <a:pt x="70204" y="2509"/>
                      </a:cubicBezTo>
                      <a:cubicBezTo>
                        <a:pt x="75953" y="4182"/>
                        <a:pt x="80685" y="6502"/>
                        <a:pt x="84366" y="9463"/>
                      </a:cubicBezTo>
                      <a:cubicBezTo>
                        <a:pt x="88069" y="12432"/>
                        <a:pt x="90778" y="15942"/>
                        <a:pt x="92515" y="19995"/>
                      </a:cubicBezTo>
                      <a:cubicBezTo>
                        <a:pt x="94253" y="24053"/>
                        <a:pt x="95121" y="28462"/>
                        <a:pt x="95121" y="33224"/>
                      </a:cubicBezTo>
                      <a:lnTo>
                        <a:pt x="95121" y="36265"/>
                      </a:lnTo>
                      <a:close/>
                      <a:moveTo>
                        <a:pt x="68626" y="30791"/>
                      </a:moveTo>
                      <a:cubicBezTo>
                        <a:pt x="68844" y="25421"/>
                        <a:pt x="67301" y="21200"/>
                        <a:pt x="64009" y="18131"/>
                      </a:cubicBezTo>
                      <a:cubicBezTo>
                        <a:pt x="60717" y="15066"/>
                        <a:pt x="55630" y="13533"/>
                        <a:pt x="48749" y="13533"/>
                      </a:cubicBezTo>
                      <a:cubicBezTo>
                        <a:pt x="45275" y="13533"/>
                        <a:pt x="42257" y="13989"/>
                        <a:pt x="39685" y="14901"/>
                      </a:cubicBezTo>
                      <a:cubicBezTo>
                        <a:pt x="37114" y="15814"/>
                        <a:pt x="34976" y="17042"/>
                        <a:pt x="33284" y="18587"/>
                      </a:cubicBezTo>
                      <a:cubicBezTo>
                        <a:pt x="31581" y="20135"/>
                        <a:pt x="30278" y="21960"/>
                        <a:pt x="29375" y="24061"/>
                      </a:cubicBezTo>
                      <a:cubicBezTo>
                        <a:pt x="28461" y="26166"/>
                        <a:pt x="27947" y="28410"/>
                        <a:pt x="27798" y="30791"/>
                      </a:cubicBezTo>
                      <a:lnTo>
                        <a:pt x="68626" y="30791"/>
                      </a:lnTo>
                      <a:close/>
                    </a:path>
                  </a:pathLst>
                </a:custGeom>
                <a:solidFill>
                  <a:srgbClr val="005286"/>
                </a:solidFill>
                <a:ln w="9503" cap="flat">
                  <a:noFill/>
                  <a:prstDash val="solid"/>
                  <a:miter/>
                </a:ln>
              </p:spPr>
              <p:txBody>
                <a:bodyPr/>
                <a:lstStyle/>
                <a:p>
                  <a:endParaRPr lang="nl-NL"/>
                </a:p>
              </p:txBody>
            </p:sp>
            <p:sp>
              <p:nvSpPr>
                <p:cNvPr id="195" name="Vrije vorm 194">
                  <a:extLst>
                    <a:ext uri="{FF2B5EF4-FFF2-40B4-BE49-F238E27FC236}">
                      <a16:creationId xmlns:a16="http://schemas.microsoft.com/office/drawing/2014/main" id="{59951B3B-A103-CA91-5CD8-EC02441CCD26}"/>
                    </a:ext>
                  </a:extLst>
                </p:cNvPr>
                <p:cNvSpPr/>
                <p:nvPr/>
              </p:nvSpPr>
              <p:spPr>
                <a:xfrm>
                  <a:off x="2631359" y="3120655"/>
                  <a:ext cx="92515" cy="75191"/>
                </a:xfrm>
                <a:custGeom>
                  <a:avLst/>
                  <a:gdLst>
                    <a:gd name="csX0" fmla="*/ 92515 w 92515"/>
                    <a:gd name="csY0" fmla="*/ 72150 h 75191"/>
                    <a:gd name="csX1" fmla="*/ 91864 w 92515"/>
                    <a:gd name="csY1" fmla="*/ 73479 h 75191"/>
                    <a:gd name="csX2" fmla="*/ 89692 w 92515"/>
                    <a:gd name="csY2" fmla="*/ 74431 h 75191"/>
                    <a:gd name="csX3" fmla="*/ 85509 w 92515"/>
                    <a:gd name="csY3" fmla="*/ 74999 h 75191"/>
                    <a:gd name="csX4" fmla="*/ 78948 w 92515"/>
                    <a:gd name="csY4" fmla="*/ 75191 h 75191"/>
                    <a:gd name="csX5" fmla="*/ 72261 w 92515"/>
                    <a:gd name="csY5" fmla="*/ 74999 h 75191"/>
                    <a:gd name="csX6" fmla="*/ 68089 w 92515"/>
                    <a:gd name="csY6" fmla="*/ 74431 h 75191"/>
                    <a:gd name="csX7" fmla="*/ 65917 w 92515"/>
                    <a:gd name="csY7" fmla="*/ 73479 h 75191"/>
                    <a:gd name="csX8" fmla="*/ 65254 w 92515"/>
                    <a:gd name="csY8" fmla="*/ 72150 h 75191"/>
                    <a:gd name="csX9" fmla="*/ 65254 w 92515"/>
                    <a:gd name="csY9" fmla="*/ 33452 h 75191"/>
                    <a:gd name="csX10" fmla="*/ 64226 w 92515"/>
                    <a:gd name="csY10" fmla="*/ 25697 h 75191"/>
                    <a:gd name="csX11" fmla="*/ 61242 w 92515"/>
                    <a:gd name="csY11" fmla="*/ 20868 h 75191"/>
                    <a:gd name="csX12" fmla="*/ 56190 w 92515"/>
                    <a:gd name="csY12" fmla="*/ 17755 h 75191"/>
                    <a:gd name="csX13" fmla="*/ 48978 w 92515"/>
                    <a:gd name="csY13" fmla="*/ 16650 h 75191"/>
                    <a:gd name="csX14" fmla="*/ 38439 w 92515"/>
                    <a:gd name="csY14" fmla="*/ 19311 h 75191"/>
                    <a:gd name="csX15" fmla="*/ 27364 w 92515"/>
                    <a:gd name="csY15" fmla="*/ 27066 h 75191"/>
                    <a:gd name="csX16" fmla="*/ 27364 w 92515"/>
                    <a:gd name="csY16" fmla="*/ 72150 h 75191"/>
                    <a:gd name="csX17" fmla="*/ 26712 w 92515"/>
                    <a:gd name="csY17" fmla="*/ 73479 h 75191"/>
                    <a:gd name="csX18" fmla="*/ 24483 w 92515"/>
                    <a:gd name="csY18" fmla="*/ 74431 h 75191"/>
                    <a:gd name="csX19" fmla="*/ 20311 w 92515"/>
                    <a:gd name="csY19" fmla="*/ 74999 h 75191"/>
                    <a:gd name="csX20" fmla="*/ 13682 w 92515"/>
                    <a:gd name="csY20" fmla="*/ 75191 h 75191"/>
                    <a:gd name="csX21" fmla="*/ 7052 w 92515"/>
                    <a:gd name="csY21" fmla="*/ 74999 h 75191"/>
                    <a:gd name="csX22" fmla="*/ 2880 w 92515"/>
                    <a:gd name="csY22" fmla="*/ 74431 h 75191"/>
                    <a:gd name="csX23" fmla="*/ 652 w 92515"/>
                    <a:gd name="csY23" fmla="*/ 73479 h 75191"/>
                    <a:gd name="csX24" fmla="*/ 0 w 92515"/>
                    <a:gd name="csY24" fmla="*/ 72150 h 75191"/>
                    <a:gd name="csX25" fmla="*/ 0 w 92515"/>
                    <a:gd name="csY25" fmla="*/ 4334 h 75191"/>
                    <a:gd name="csX26" fmla="*/ 537 w 92515"/>
                    <a:gd name="csY26" fmla="*/ 3005 h 75191"/>
                    <a:gd name="csX27" fmla="*/ 2503 w 92515"/>
                    <a:gd name="csY27" fmla="*/ 2053 h 75191"/>
                    <a:gd name="csX28" fmla="*/ 6138 w 92515"/>
                    <a:gd name="csY28" fmla="*/ 1485 h 75191"/>
                    <a:gd name="csX29" fmla="*/ 11727 w 92515"/>
                    <a:gd name="csY29" fmla="*/ 1293 h 75191"/>
                    <a:gd name="csX30" fmla="*/ 17477 w 92515"/>
                    <a:gd name="csY30" fmla="*/ 1485 h 75191"/>
                    <a:gd name="csX31" fmla="*/ 21008 w 92515"/>
                    <a:gd name="csY31" fmla="*/ 2053 h 75191"/>
                    <a:gd name="csX32" fmla="*/ 22803 w 92515"/>
                    <a:gd name="csY32" fmla="*/ 3005 h 75191"/>
                    <a:gd name="csX33" fmla="*/ 23352 w 92515"/>
                    <a:gd name="csY33" fmla="*/ 4334 h 75191"/>
                    <a:gd name="csX34" fmla="*/ 23352 w 92515"/>
                    <a:gd name="csY34" fmla="*/ 12165 h 75191"/>
                    <a:gd name="csX35" fmla="*/ 39685 w 92515"/>
                    <a:gd name="csY35" fmla="*/ 3041 h 75191"/>
                    <a:gd name="csX36" fmla="*/ 57002 w 92515"/>
                    <a:gd name="csY36" fmla="*/ 0 h 75191"/>
                    <a:gd name="csX37" fmla="*/ 73678 w 92515"/>
                    <a:gd name="csY37" fmla="*/ 2281 h 75191"/>
                    <a:gd name="csX38" fmla="*/ 84640 w 92515"/>
                    <a:gd name="csY38" fmla="*/ 8479 h 75191"/>
                    <a:gd name="csX39" fmla="*/ 90675 w 92515"/>
                    <a:gd name="csY39" fmla="*/ 17638 h 75191"/>
                    <a:gd name="csX40" fmla="*/ 92515 w 92515"/>
                    <a:gd name="csY40" fmla="*/ 30259 h 75191"/>
                    <a:gd name="csX41" fmla="*/ 92515 w 92515"/>
                    <a:gd name="csY41" fmla="*/ 72150 h 7519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Lst>
                  <a:rect l="l" t="t" r="r" b="b"/>
                  <a:pathLst>
                    <a:path w="92515" h="75191">
                      <a:moveTo>
                        <a:pt x="92515" y="72150"/>
                      </a:moveTo>
                      <a:cubicBezTo>
                        <a:pt x="92515" y="72658"/>
                        <a:pt x="92298" y="73103"/>
                        <a:pt x="91864" y="73479"/>
                      </a:cubicBezTo>
                      <a:cubicBezTo>
                        <a:pt x="91429" y="73863"/>
                        <a:pt x="90709" y="74179"/>
                        <a:pt x="89692" y="74431"/>
                      </a:cubicBezTo>
                      <a:cubicBezTo>
                        <a:pt x="88675" y="74687"/>
                        <a:pt x="87280" y="74875"/>
                        <a:pt x="85509" y="74999"/>
                      </a:cubicBezTo>
                      <a:cubicBezTo>
                        <a:pt x="83737" y="75127"/>
                        <a:pt x="81554" y="75191"/>
                        <a:pt x="78948" y="75191"/>
                      </a:cubicBezTo>
                      <a:cubicBezTo>
                        <a:pt x="76262" y="75191"/>
                        <a:pt x="74033" y="75127"/>
                        <a:pt x="72261" y="74999"/>
                      </a:cubicBezTo>
                      <a:cubicBezTo>
                        <a:pt x="70489" y="74875"/>
                        <a:pt x="69095" y="74687"/>
                        <a:pt x="68089" y="74431"/>
                      </a:cubicBezTo>
                      <a:cubicBezTo>
                        <a:pt x="67072" y="74179"/>
                        <a:pt x="66352" y="73863"/>
                        <a:pt x="65917" y="73479"/>
                      </a:cubicBezTo>
                      <a:cubicBezTo>
                        <a:pt x="65483" y="73103"/>
                        <a:pt x="65254" y="72658"/>
                        <a:pt x="65254" y="72150"/>
                      </a:cubicBezTo>
                      <a:lnTo>
                        <a:pt x="65254" y="33452"/>
                      </a:lnTo>
                      <a:cubicBezTo>
                        <a:pt x="65254" y="30159"/>
                        <a:pt x="64912" y="27574"/>
                        <a:pt x="64226" y="25697"/>
                      </a:cubicBezTo>
                      <a:cubicBezTo>
                        <a:pt x="63540" y="23825"/>
                        <a:pt x="62545" y="22212"/>
                        <a:pt x="61242" y="20868"/>
                      </a:cubicBezTo>
                      <a:cubicBezTo>
                        <a:pt x="59939" y="19527"/>
                        <a:pt x="58259" y="18487"/>
                        <a:pt x="56190" y="17755"/>
                      </a:cubicBezTo>
                      <a:cubicBezTo>
                        <a:pt x="54133" y="17018"/>
                        <a:pt x="51721" y="16650"/>
                        <a:pt x="48978" y="16650"/>
                      </a:cubicBezTo>
                      <a:cubicBezTo>
                        <a:pt x="45503" y="16650"/>
                        <a:pt x="41983" y="17538"/>
                        <a:pt x="38439" y="19311"/>
                      </a:cubicBezTo>
                      <a:cubicBezTo>
                        <a:pt x="34896" y="21088"/>
                        <a:pt x="31204" y="23673"/>
                        <a:pt x="27364" y="27066"/>
                      </a:cubicBezTo>
                      <a:lnTo>
                        <a:pt x="27364" y="72150"/>
                      </a:lnTo>
                      <a:cubicBezTo>
                        <a:pt x="27364" y="72658"/>
                        <a:pt x="27147" y="73103"/>
                        <a:pt x="26712" y="73479"/>
                      </a:cubicBezTo>
                      <a:cubicBezTo>
                        <a:pt x="26278" y="73863"/>
                        <a:pt x="25535" y="74179"/>
                        <a:pt x="24483" y="74431"/>
                      </a:cubicBezTo>
                      <a:cubicBezTo>
                        <a:pt x="23432" y="74687"/>
                        <a:pt x="22049" y="74875"/>
                        <a:pt x="20311" y="74999"/>
                      </a:cubicBezTo>
                      <a:cubicBezTo>
                        <a:pt x="18574" y="75127"/>
                        <a:pt x="16356" y="75191"/>
                        <a:pt x="13682" y="75191"/>
                      </a:cubicBezTo>
                      <a:cubicBezTo>
                        <a:pt x="11007" y="75191"/>
                        <a:pt x="8790" y="75127"/>
                        <a:pt x="7052" y="74999"/>
                      </a:cubicBezTo>
                      <a:cubicBezTo>
                        <a:pt x="5315" y="74875"/>
                        <a:pt x="3920" y="74687"/>
                        <a:pt x="2880" y="74431"/>
                      </a:cubicBezTo>
                      <a:cubicBezTo>
                        <a:pt x="1829" y="74179"/>
                        <a:pt x="1086" y="73863"/>
                        <a:pt x="652" y="73479"/>
                      </a:cubicBezTo>
                      <a:cubicBezTo>
                        <a:pt x="217" y="73103"/>
                        <a:pt x="0" y="72658"/>
                        <a:pt x="0" y="72150"/>
                      </a:cubicBezTo>
                      <a:lnTo>
                        <a:pt x="0" y="4334"/>
                      </a:lnTo>
                      <a:cubicBezTo>
                        <a:pt x="0" y="3829"/>
                        <a:pt x="183" y="3381"/>
                        <a:pt x="537" y="3005"/>
                      </a:cubicBezTo>
                      <a:cubicBezTo>
                        <a:pt x="903" y="2621"/>
                        <a:pt x="1554" y="2309"/>
                        <a:pt x="2503" y="2053"/>
                      </a:cubicBezTo>
                      <a:cubicBezTo>
                        <a:pt x="3440" y="1801"/>
                        <a:pt x="4652" y="1609"/>
                        <a:pt x="6138" y="1485"/>
                      </a:cubicBezTo>
                      <a:cubicBezTo>
                        <a:pt x="7612" y="1357"/>
                        <a:pt x="9487" y="1293"/>
                        <a:pt x="11727" y="1293"/>
                      </a:cubicBezTo>
                      <a:cubicBezTo>
                        <a:pt x="14048" y="1293"/>
                        <a:pt x="15968" y="1357"/>
                        <a:pt x="17477" y="1485"/>
                      </a:cubicBezTo>
                      <a:cubicBezTo>
                        <a:pt x="19008" y="1609"/>
                        <a:pt x="20174" y="1801"/>
                        <a:pt x="21008" y="2053"/>
                      </a:cubicBezTo>
                      <a:cubicBezTo>
                        <a:pt x="21843" y="2309"/>
                        <a:pt x="22437" y="2621"/>
                        <a:pt x="22803" y="3005"/>
                      </a:cubicBezTo>
                      <a:cubicBezTo>
                        <a:pt x="23169" y="3381"/>
                        <a:pt x="23352" y="3829"/>
                        <a:pt x="23352" y="4334"/>
                      </a:cubicBezTo>
                      <a:lnTo>
                        <a:pt x="23352" y="12165"/>
                      </a:lnTo>
                      <a:cubicBezTo>
                        <a:pt x="28701" y="8111"/>
                        <a:pt x="34153" y="5070"/>
                        <a:pt x="39685" y="3041"/>
                      </a:cubicBezTo>
                      <a:cubicBezTo>
                        <a:pt x="45229" y="1016"/>
                        <a:pt x="51001" y="0"/>
                        <a:pt x="57002" y="0"/>
                      </a:cubicBezTo>
                      <a:cubicBezTo>
                        <a:pt x="63597" y="0"/>
                        <a:pt x="69152" y="760"/>
                        <a:pt x="73678" y="2281"/>
                      </a:cubicBezTo>
                      <a:cubicBezTo>
                        <a:pt x="78193" y="3801"/>
                        <a:pt x="81851" y="5866"/>
                        <a:pt x="84640" y="8479"/>
                      </a:cubicBezTo>
                      <a:cubicBezTo>
                        <a:pt x="87429" y="11088"/>
                        <a:pt x="89440" y="14141"/>
                        <a:pt x="90675" y="17638"/>
                      </a:cubicBezTo>
                      <a:cubicBezTo>
                        <a:pt x="91898" y="21136"/>
                        <a:pt x="92515" y="25345"/>
                        <a:pt x="92515" y="30259"/>
                      </a:cubicBezTo>
                      <a:lnTo>
                        <a:pt x="92515" y="72150"/>
                      </a:lnTo>
                      <a:close/>
                    </a:path>
                  </a:pathLst>
                </a:custGeom>
                <a:solidFill>
                  <a:srgbClr val="005286"/>
                </a:solidFill>
                <a:ln w="9503" cap="flat">
                  <a:noFill/>
                  <a:prstDash val="solid"/>
                  <a:miter/>
                </a:ln>
              </p:spPr>
              <p:txBody>
                <a:bodyPr/>
                <a:lstStyle/>
                <a:p>
                  <a:endParaRPr lang="nl-NL"/>
                </a:p>
              </p:txBody>
            </p:sp>
            <p:sp>
              <p:nvSpPr>
                <p:cNvPr id="196" name="Vrije vorm 195">
                  <a:extLst>
                    <a:ext uri="{FF2B5EF4-FFF2-40B4-BE49-F238E27FC236}">
                      <a16:creationId xmlns:a16="http://schemas.microsoft.com/office/drawing/2014/main" id="{39E07A4E-6E85-46F7-95B8-9964FB1AED7C}"/>
                    </a:ext>
                  </a:extLst>
                </p:cNvPr>
                <p:cNvSpPr/>
                <p:nvPr/>
              </p:nvSpPr>
              <p:spPr>
                <a:xfrm>
                  <a:off x="2744711" y="3120655"/>
                  <a:ext cx="88503" cy="76483"/>
                </a:xfrm>
                <a:custGeom>
                  <a:avLst/>
                  <a:gdLst>
                    <a:gd name="csX0" fmla="*/ 88503 w 88503"/>
                    <a:gd name="csY0" fmla="*/ 72378 h 76483"/>
                    <a:gd name="csX1" fmla="*/ 87417 w 88503"/>
                    <a:gd name="csY1" fmla="*/ 74051 h 76483"/>
                    <a:gd name="csX2" fmla="*/ 84000 w 88503"/>
                    <a:gd name="csY2" fmla="*/ 74927 h 76483"/>
                    <a:gd name="csX3" fmla="*/ 77107 w 88503"/>
                    <a:gd name="csY3" fmla="*/ 75191 h 76483"/>
                    <a:gd name="csX4" fmla="*/ 69986 w 88503"/>
                    <a:gd name="csY4" fmla="*/ 74927 h 76483"/>
                    <a:gd name="csX5" fmla="*/ 66843 w 88503"/>
                    <a:gd name="csY5" fmla="*/ 74051 h 76483"/>
                    <a:gd name="csX6" fmla="*/ 65917 w 88503"/>
                    <a:gd name="csY6" fmla="*/ 72378 h 76483"/>
                    <a:gd name="csX7" fmla="*/ 65917 w 88503"/>
                    <a:gd name="csY7" fmla="*/ 66980 h 76483"/>
                    <a:gd name="csX8" fmla="*/ 52293 w 88503"/>
                    <a:gd name="csY8" fmla="*/ 73975 h 76483"/>
                    <a:gd name="csX9" fmla="*/ 35296 w 88503"/>
                    <a:gd name="csY9" fmla="*/ 76484 h 76483"/>
                    <a:gd name="csX10" fmla="*/ 21123 w 88503"/>
                    <a:gd name="csY10" fmla="*/ 75079 h 76483"/>
                    <a:gd name="csX11" fmla="*/ 9944 w 88503"/>
                    <a:gd name="csY11" fmla="*/ 70894 h 76483"/>
                    <a:gd name="csX12" fmla="*/ 2606 w 88503"/>
                    <a:gd name="csY12" fmla="*/ 64015 h 76483"/>
                    <a:gd name="csX13" fmla="*/ 0 w 88503"/>
                    <a:gd name="csY13" fmla="*/ 54436 h 76483"/>
                    <a:gd name="csX14" fmla="*/ 3315 w 88503"/>
                    <a:gd name="csY14" fmla="*/ 44132 h 76483"/>
                    <a:gd name="csX15" fmla="*/ 13202 w 88503"/>
                    <a:gd name="csY15" fmla="*/ 36913 h 76483"/>
                    <a:gd name="csX16" fmla="*/ 29535 w 88503"/>
                    <a:gd name="csY16" fmla="*/ 32692 h 76483"/>
                    <a:gd name="csX17" fmla="*/ 52235 w 88503"/>
                    <a:gd name="csY17" fmla="*/ 31323 h 76483"/>
                    <a:gd name="csX18" fmla="*/ 61677 w 88503"/>
                    <a:gd name="csY18" fmla="*/ 31323 h 76483"/>
                    <a:gd name="csX19" fmla="*/ 61677 w 88503"/>
                    <a:gd name="csY19" fmla="*/ 27218 h 76483"/>
                    <a:gd name="csX20" fmla="*/ 60762 w 88503"/>
                    <a:gd name="csY20" fmla="*/ 21628 h 76483"/>
                    <a:gd name="csX21" fmla="*/ 57722 w 88503"/>
                    <a:gd name="csY21" fmla="*/ 17638 h 76483"/>
                    <a:gd name="csX22" fmla="*/ 52075 w 88503"/>
                    <a:gd name="csY22" fmla="*/ 15281 h 76483"/>
                    <a:gd name="csX23" fmla="*/ 43331 w 88503"/>
                    <a:gd name="csY23" fmla="*/ 14521 h 76483"/>
                    <a:gd name="csX24" fmla="*/ 31113 w 88503"/>
                    <a:gd name="csY24" fmla="*/ 15586 h 76483"/>
                    <a:gd name="csX25" fmla="*/ 21614 w 88503"/>
                    <a:gd name="csY25" fmla="*/ 17942 h 76483"/>
                    <a:gd name="csX26" fmla="*/ 14722 w 88503"/>
                    <a:gd name="csY26" fmla="*/ 20299 h 76483"/>
                    <a:gd name="csX27" fmla="*/ 10218 w 88503"/>
                    <a:gd name="csY27" fmla="*/ 21364 h 76483"/>
                    <a:gd name="csX28" fmla="*/ 8092 w 88503"/>
                    <a:gd name="csY28" fmla="*/ 20832 h 76483"/>
                    <a:gd name="csX29" fmla="*/ 6572 w 88503"/>
                    <a:gd name="csY29" fmla="*/ 19311 h 76483"/>
                    <a:gd name="csX30" fmla="*/ 5646 w 88503"/>
                    <a:gd name="csY30" fmla="*/ 16878 h 76483"/>
                    <a:gd name="csX31" fmla="*/ 5326 w 88503"/>
                    <a:gd name="csY31" fmla="*/ 13685 h 76483"/>
                    <a:gd name="csX32" fmla="*/ 5875 w 88503"/>
                    <a:gd name="csY32" fmla="*/ 9960 h 76483"/>
                    <a:gd name="csX33" fmla="*/ 7932 w 88503"/>
                    <a:gd name="csY33" fmla="*/ 7487 h 76483"/>
                    <a:gd name="csX34" fmla="*/ 13259 w 88503"/>
                    <a:gd name="csY34" fmla="*/ 5054 h 76483"/>
                    <a:gd name="csX35" fmla="*/ 22151 w 88503"/>
                    <a:gd name="csY35" fmla="*/ 2585 h 76483"/>
                    <a:gd name="csX36" fmla="*/ 33284 w 88503"/>
                    <a:gd name="csY36" fmla="*/ 724 h 76483"/>
                    <a:gd name="csX37" fmla="*/ 45720 w 88503"/>
                    <a:gd name="csY37" fmla="*/ 0 h 76483"/>
                    <a:gd name="csX38" fmla="*/ 65209 w 88503"/>
                    <a:gd name="csY38" fmla="*/ 1557 h 76483"/>
                    <a:gd name="csX39" fmla="*/ 78513 w 88503"/>
                    <a:gd name="csY39" fmla="*/ 6350 h 76483"/>
                    <a:gd name="csX40" fmla="*/ 86114 w 88503"/>
                    <a:gd name="csY40" fmla="*/ 14673 h 76483"/>
                    <a:gd name="csX41" fmla="*/ 88503 w 88503"/>
                    <a:gd name="csY41" fmla="*/ 26762 h 76483"/>
                    <a:gd name="csX42" fmla="*/ 88503 w 88503"/>
                    <a:gd name="csY42" fmla="*/ 72378 h 76483"/>
                    <a:gd name="csX43" fmla="*/ 61677 w 88503"/>
                    <a:gd name="csY43" fmla="*/ 43336 h 76483"/>
                    <a:gd name="csX44" fmla="*/ 51253 w 88503"/>
                    <a:gd name="csY44" fmla="*/ 43336 h 76483"/>
                    <a:gd name="csX45" fmla="*/ 39960 w 88503"/>
                    <a:gd name="csY45" fmla="*/ 44020 h 76483"/>
                    <a:gd name="csX46" fmla="*/ 32370 w 88503"/>
                    <a:gd name="csY46" fmla="*/ 46073 h 76483"/>
                    <a:gd name="csX47" fmla="*/ 28072 w 88503"/>
                    <a:gd name="csY47" fmla="*/ 49382 h 76483"/>
                    <a:gd name="csX48" fmla="*/ 26724 w 88503"/>
                    <a:gd name="csY48" fmla="*/ 53827 h 76483"/>
                    <a:gd name="csX49" fmla="*/ 30576 w 88503"/>
                    <a:gd name="csY49" fmla="*/ 60518 h 76483"/>
                    <a:gd name="csX50" fmla="*/ 41263 w 88503"/>
                    <a:gd name="csY50" fmla="*/ 62951 h 76483"/>
                    <a:gd name="csX51" fmla="*/ 51858 w 88503"/>
                    <a:gd name="csY51" fmla="*/ 60898 h 76483"/>
                    <a:gd name="csX52" fmla="*/ 61677 w 88503"/>
                    <a:gd name="csY52" fmla="*/ 54892 h 76483"/>
                    <a:gd name="csX53" fmla="*/ 61677 w 88503"/>
                    <a:gd name="csY53" fmla="*/ 43336 h 764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Lst>
                  <a:rect l="l" t="t" r="r" b="b"/>
                  <a:pathLst>
                    <a:path w="88503" h="76483">
                      <a:moveTo>
                        <a:pt x="88503" y="72378"/>
                      </a:moveTo>
                      <a:cubicBezTo>
                        <a:pt x="88503" y="73090"/>
                        <a:pt x="88137" y="73647"/>
                        <a:pt x="87417" y="74051"/>
                      </a:cubicBezTo>
                      <a:cubicBezTo>
                        <a:pt x="86697" y="74459"/>
                        <a:pt x="85554" y="74747"/>
                        <a:pt x="84000" y="74927"/>
                      </a:cubicBezTo>
                      <a:cubicBezTo>
                        <a:pt x="82434" y="75103"/>
                        <a:pt x="80148" y="75191"/>
                        <a:pt x="77107" y="75191"/>
                      </a:cubicBezTo>
                      <a:cubicBezTo>
                        <a:pt x="73839" y="75191"/>
                        <a:pt x="71472" y="75103"/>
                        <a:pt x="69986" y="74927"/>
                      </a:cubicBezTo>
                      <a:cubicBezTo>
                        <a:pt x="68501" y="74747"/>
                        <a:pt x="67449" y="74459"/>
                        <a:pt x="66843" y="74051"/>
                      </a:cubicBezTo>
                      <a:cubicBezTo>
                        <a:pt x="66226" y="73647"/>
                        <a:pt x="65917" y="73090"/>
                        <a:pt x="65917" y="72378"/>
                      </a:cubicBezTo>
                      <a:lnTo>
                        <a:pt x="65917" y="66980"/>
                      </a:lnTo>
                      <a:cubicBezTo>
                        <a:pt x="61940" y="69973"/>
                        <a:pt x="57391" y="72302"/>
                        <a:pt x="52293" y="73975"/>
                      </a:cubicBezTo>
                      <a:cubicBezTo>
                        <a:pt x="47183" y="75647"/>
                        <a:pt x="41525" y="76484"/>
                        <a:pt x="35296" y="76484"/>
                      </a:cubicBezTo>
                      <a:cubicBezTo>
                        <a:pt x="30153" y="76484"/>
                        <a:pt x="25432" y="76015"/>
                        <a:pt x="21123" y="75079"/>
                      </a:cubicBezTo>
                      <a:cubicBezTo>
                        <a:pt x="16814" y="74139"/>
                        <a:pt x="13088" y="72746"/>
                        <a:pt x="9944" y="70894"/>
                      </a:cubicBezTo>
                      <a:cubicBezTo>
                        <a:pt x="6790" y="69045"/>
                        <a:pt x="4343" y="66752"/>
                        <a:pt x="2606" y="64015"/>
                      </a:cubicBezTo>
                      <a:cubicBezTo>
                        <a:pt x="869" y="61278"/>
                        <a:pt x="0" y="58085"/>
                        <a:pt x="0" y="54436"/>
                      </a:cubicBezTo>
                      <a:cubicBezTo>
                        <a:pt x="0" y="50482"/>
                        <a:pt x="1109" y="47049"/>
                        <a:pt x="3315" y="44132"/>
                      </a:cubicBezTo>
                      <a:cubicBezTo>
                        <a:pt x="5521" y="41219"/>
                        <a:pt x="8813" y="38810"/>
                        <a:pt x="13202" y="36913"/>
                      </a:cubicBezTo>
                      <a:cubicBezTo>
                        <a:pt x="17579" y="35009"/>
                        <a:pt x="23020" y="33604"/>
                        <a:pt x="29535" y="32692"/>
                      </a:cubicBezTo>
                      <a:cubicBezTo>
                        <a:pt x="36050" y="31779"/>
                        <a:pt x="43617" y="31323"/>
                        <a:pt x="52235" y="31323"/>
                      </a:cubicBezTo>
                      <a:lnTo>
                        <a:pt x="61677" y="31323"/>
                      </a:lnTo>
                      <a:lnTo>
                        <a:pt x="61677" y="27218"/>
                      </a:lnTo>
                      <a:cubicBezTo>
                        <a:pt x="61677" y="25089"/>
                        <a:pt x="61368" y="23228"/>
                        <a:pt x="60762" y="21628"/>
                      </a:cubicBezTo>
                      <a:cubicBezTo>
                        <a:pt x="60145" y="20035"/>
                        <a:pt x="59128" y="18703"/>
                        <a:pt x="57722" y="17638"/>
                      </a:cubicBezTo>
                      <a:cubicBezTo>
                        <a:pt x="56305" y="16574"/>
                        <a:pt x="54419" y="15790"/>
                        <a:pt x="52075" y="15281"/>
                      </a:cubicBezTo>
                      <a:cubicBezTo>
                        <a:pt x="49721" y="14777"/>
                        <a:pt x="46806" y="14521"/>
                        <a:pt x="43331" y="14521"/>
                      </a:cubicBezTo>
                      <a:cubicBezTo>
                        <a:pt x="38771" y="14521"/>
                        <a:pt x="34702" y="14877"/>
                        <a:pt x="31113" y="15586"/>
                      </a:cubicBezTo>
                      <a:cubicBezTo>
                        <a:pt x="27535" y="16298"/>
                        <a:pt x="24369" y="17082"/>
                        <a:pt x="21614" y="17942"/>
                      </a:cubicBezTo>
                      <a:cubicBezTo>
                        <a:pt x="18860" y="18807"/>
                        <a:pt x="16562" y="19591"/>
                        <a:pt x="14722" y="20299"/>
                      </a:cubicBezTo>
                      <a:cubicBezTo>
                        <a:pt x="12870" y="21012"/>
                        <a:pt x="11373" y="21364"/>
                        <a:pt x="10218" y="21364"/>
                      </a:cubicBezTo>
                      <a:cubicBezTo>
                        <a:pt x="9418" y="21364"/>
                        <a:pt x="8710" y="21188"/>
                        <a:pt x="8092" y="20832"/>
                      </a:cubicBezTo>
                      <a:cubicBezTo>
                        <a:pt x="7475" y="20479"/>
                        <a:pt x="6972" y="19971"/>
                        <a:pt x="6572" y="19311"/>
                      </a:cubicBezTo>
                      <a:cubicBezTo>
                        <a:pt x="6172" y="18655"/>
                        <a:pt x="5875" y="17842"/>
                        <a:pt x="5646" y="16878"/>
                      </a:cubicBezTo>
                      <a:cubicBezTo>
                        <a:pt x="5441" y="15918"/>
                        <a:pt x="5326" y="14853"/>
                        <a:pt x="5326" y="13685"/>
                      </a:cubicBezTo>
                      <a:cubicBezTo>
                        <a:pt x="5326" y="12116"/>
                        <a:pt x="5509" y="10872"/>
                        <a:pt x="5875" y="9960"/>
                      </a:cubicBezTo>
                      <a:cubicBezTo>
                        <a:pt x="6229" y="9047"/>
                        <a:pt x="6915" y="8223"/>
                        <a:pt x="7932" y="7487"/>
                      </a:cubicBezTo>
                      <a:cubicBezTo>
                        <a:pt x="8950" y="6754"/>
                        <a:pt x="10721" y="5942"/>
                        <a:pt x="13259" y="5054"/>
                      </a:cubicBezTo>
                      <a:cubicBezTo>
                        <a:pt x="15785" y="4170"/>
                        <a:pt x="18757" y="3345"/>
                        <a:pt x="22151" y="2585"/>
                      </a:cubicBezTo>
                      <a:cubicBezTo>
                        <a:pt x="25558" y="1825"/>
                        <a:pt x="29272" y="1205"/>
                        <a:pt x="33284" y="724"/>
                      </a:cubicBezTo>
                      <a:cubicBezTo>
                        <a:pt x="37308" y="240"/>
                        <a:pt x="41445" y="0"/>
                        <a:pt x="45720" y="0"/>
                      </a:cubicBezTo>
                      <a:cubicBezTo>
                        <a:pt x="53321" y="0"/>
                        <a:pt x="59814" y="520"/>
                        <a:pt x="65209" y="1557"/>
                      </a:cubicBezTo>
                      <a:cubicBezTo>
                        <a:pt x="70604" y="2597"/>
                        <a:pt x="75038" y="4194"/>
                        <a:pt x="78513" y="6350"/>
                      </a:cubicBezTo>
                      <a:cubicBezTo>
                        <a:pt x="81988" y="8503"/>
                        <a:pt x="84525" y="11280"/>
                        <a:pt x="86114" y="14673"/>
                      </a:cubicBezTo>
                      <a:cubicBezTo>
                        <a:pt x="87703" y="18071"/>
                        <a:pt x="88503" y="22100"/>
                        <a:pt x="88503" y="26762"/>
                      </a:cubicBezTo>
                      <a:lnTo>
                        <a:pt x="88503" y="72378"/>
                      </a:lnTo>
                      <a:close/>
                      <a:moveTo>
                        <a:pt x="61677" y="43336"/>
                      </a:moveTo>
                      <a:lnTo>
                        <a:pt x="51253" y="43336"/>
                      </a:lnTo>
                      <a:cubicBezTo>
                        <a:pt x="46841" y="43336"/>
                        <a:pt x="43080" y="43564"/>
                        <a:pt x="39960" y="44020"/>
                      </a:cubicBezTo>
                      <a:cubicBezTo>
                        <a:pt x="36851" y="44476"/>
                        <a:pt x="34313" y="45160"/>
                        <a:pt x="32370" y="46073"/>
                      </a:cubicBezTo>
                      <a:cubicBezTo>
                        <a:pt x="30404" y="46985"/>
                        <a:pt x="28975" y="48085"/>
                        <a:pt x="28072" y="49382"/>
                      </a:cubicBezTo>
                      <a:cubicBezTo>
                        <a:pt x="27169" y="50670"/>
                        <a:pt x="26724" y="52155"/>
                        <a:pt x="26724" y="53827"/>
                      </a:cubicBezTo>
                      <a:cubicBezTo>
                        <a:pt x="26724" y="56668"/>
                        <a:pt x="28004" y="58897"/>
                        <a:pt x="30576" y="60518"/>
                      </a:cubicBezTo>
                      <a:cubicBezTo>
                        <a:pt x="33136" y="62142"/>
                        <a:pt x="36714" y="62951"/>
                        <a:pt x="41263" y="62951"/>
                      </a:cubicBezTo>
                      <a:cubicBezTo>
                        <a:pt x="45103" y="62951"/>
                        <a:pt x="48635" y="62266"/>
                        <a:pt x="51858" y="60898"/>
                      </a:cubicBezTo>
                      <a:cubicBezTo>
                        <a:pt x="55070" y="59530"/>
                        <a:pt x="58351" y="57529"/>
                        <a:pt x="61677" y="54892"/>
                      </a:cubicBezTo>
                      <a:lnTo>
                        <a:pt x="61677" y="43336"/>
                      </a:lnTo>
                      <a:close/>
                    </a:path>
                  </a:pathLst>
                </a:custGeom>
                <a:solidFill>
                  <a:srgbClr val="005286"/>
                </a:solidFill>
                <a:ln w="9503" cap="flat">
                  <a:noFill/>
                  <a:prstDash val="solid"/>
                  <a:miter/>
                </a:ln>
              </p:spPr>
              <p:txBody>
                <a:bodyPr/>
                <a:lstStyle/>
                <a:p>
                  <a:endParaRPr lang="nl-NL"/>
                </a:p>
              </p:txBody>
            </p:sp>
            <p:sp>
              <p:nvSpPr>
                <p:cNvPr id="197" name="Vrije vorm 196">
                  <a:extLst>
                    <a:ext uri="{FF2B5EF4-FFF2-40B4-BE49-F238E27FC236}">
                      <a16:creationId xmlns:a16="http://schemas.microsoft.com/office/drawing/2014/main" id="{84FF129A-BFA4-E760-A0CE-A5566281C130}"/>
                    </a:ext>
                  </a:extLst>
                </p:cNvPr>
                <p:cNvSpPr/>
                <p:nvPr/>
              </p:nvSpPr>
              <p:spPr>
                <a:xfrm>
                  <a:off x="2848313" y="3088952"/>
                  <a:ext cx="69380" cy="106894"/>
                </a:xfrm>
                <a:custGeom>
                  <a:avLst/>
                  <a:gdLst>
                    <a:gd name="csX0" fmla="*/ 69381 w 69380"/>
                    <a:gd name="csY0" fmla="*/ 10188 h 106894"/>
                    <a:gd name="csX1" fmla="*/ 69163 w 69380"/>
                    <a:gd name="csY1" fmla="*/ 13725 h 106894"/>
                    <a:gd name="csX2" fmla="*/ 68512 w 69380"/>
                    <a:gd name="csY2" fmla="*/ 15774 h 106894"/>
                    <a:gd name="csX3" fmla="*/ 67529 w 69380"/>
                    <a:gd name="csY3" fmla="*/ 16766 h 106894"/>
                    <a:gd name="csX4" fmla="*/ 66340 w 69380"/>
                    <a:gd name="csY4" fmla="*/ 17030 h 106894"/>
                    <a:gd name="csX5" fmla="*/ 64660 w 69380"/>
                    <a:gd name="csY5" fmla="*/ 16766 h 106894"/>
                    <a:gd name="csX6" fmla="*/ 62374 w 69380"/>
                    <a:gd name="csY6" fmla="*/ 16194 h 106894"/>
                    <a:gd name="csX7" fmla="*/ 59174 w 69380"/>
                    <a:gd name="csY7" fmla="*/ 15622 h 106894"/>
                    <a:gd name="csX8" fmla="*/ 54830 w 69380"/>
                    <a:gd name="csY8" fmla="*/ 15357 h 106894"/>
                    <a:gd name="csX9" fmla="*/ 49778 w 69380"/>
                    <a:gd name="csY9" fmla="*/ 16006 h 106894"/>
                    <a:gd name="csX10" fmla="*/ 46246 w 69380"/>
                    <a:gd name="csY10" fmla="*/ 18054 h 106894"/>
                    <a:gd name="csX11" fmla="*/ 44189 w 69380"/>
                    <a:gd name="csY11" fmla="*/ 21704 h 106894"/>
                    <a:gd name="csX12" fmla="*/ 43537 w 69380"/>
                    <a:gd name="csY12" fmla="*/ 27218 h 106894"/>
                    <a:gd name="csX13" fmla="*/ 43537 w 69380"/>
                    <a:gd name="csY13" fmla="*/ 33452 h 106894"/>
                    <a:gd name="csX14" fmla="*/ 61242 w 69380"/>
                    <a:gd name="csY14" fmla="*/ 33452 h 106894"/>
                    <a:gd name="csX15" fmla="*/ 63026 w 69380"/>
                    <a:gd name="csY15" fmla="*/ 33832 h 106894"/>
                    <a:gd name="csX16" fmla="*/ 64386 w 69380"/>
                    <a:gd name="csY16" fmla="*/ 35085 h 106894"/>
                    <a:gd name="csX17" fmla="*/ 65197 w 69380"/>
                    <a:gd name="csY17" fmla="*/ 37482 h 106894"/>
                    <a:gd name="csX18" fmla="*/ 65472 w 69380"/>
                    <a:gd name="csY18" fmla="*/ 41207 h 106894"/>
                    <a:gd name="csX19" fmla="*/ 64386 w 69380"/>
                    <a:gd name="csY19" fmla="*/ 47177 h 106894"/>
                    <a:gd name="csX20" fmla="*/ 61242 w 69380"/>
                    <a:gd name="csY20" fmla="*/ 48962 h 106894"/>
                    <a:gd name="csX21" fmla="*/ 43537 w 69380"/>
                    <a:gd name="csY21" fmla="*/ 48962 h 106894"/>
                    <a:gd name="csX22" fmla="*/ 43537 w 69380"/>
                    <a:gd name="csY22" fmla="*/ 103854 h 106894"/>
                    <a:gd name="csX23" fmla="*/ 42886 w 69380"/>
                    <a:gd name="csY23" fmla="*/ 105182 h 106894"/>
                    <a:gd name="csX24" fmla="*/ 40714 w 69380"/>
                    <a:gd name="csY24" fmla="*/ 106134 h 106894"/>
                    <a:gd name="csX25" fmla="*/ 36485 w 69380"/>
                    <a:gd name="csY25" fmla="*/ 106703 h 106894"/>
                    <a:gd name="csX26" fmla="*/ 29855 w 69380"/>
                    <a:gd name="csY26" fmla="*/ 106894 h 106894"/>
                    <a:gd name="csX27" fmla="*/ 23283 w 69380"/>
                    <a:gd name="csY27" fmla="*/ 106703 h 106894"/>
                    <a:gd name="csX28" fmla="*/ 19054 w 69380"/>
                    <a:gd name="csY28" fmla="*/ 106134 h 106894"/>
                    <a:gd name="csX29" fmla="*/ 16882 w 69380"/>
                    <a:gd name="csY29" fmla="*/ 105182 h 106894"/>
                    <a:gd name="csX30" fmla="*/ 16276 w 69380"/>
                    <a:gd name="csY30" fmla="*/ 103854 h 106894"/>
                    <a:gd name="csX31" fmla="*/ 16276 w 69380"/>
                    <a:gd name="csY31" fmla="*/ 48962 h 106894"/>
                    <a:gd name="csX32" fmla="*/ 4115 w 69380"/>
                    <a:gd name="csY32" fmla="*/ 48962 h 106894"/>
                    <a:gd name="csX33" fmla="*/ 1029 w 69380"/>
                    <a:gd name="csY33" fmla="*/ 47177 h 106894"/>
                    <a:gd name="csX34" fmla="*/ 0 w 69380"/>
                    <a:gd name="csY34" fmla="*/ 41207 h 106894"/>
                    <a:gd name="csX35" fmla="*/ 263 w 69380"/>
                    <a:gd name="csY35" fmla="*/ 37482 h 106894"/>
                    <a:gd name="csX36" fmla="*/ 1029 w 69380"/>
                    <a:gd name="csY36" fmla="*/ 35085 h 106894"/>
                    <a:gd name="csX37" fmla="*/ 2332 w 69380"/>
                    <a:gd name="csY37" fmla="*/ 33832 h 106894"/>
                    <a:gd name="csX38" fmla="*/ 4229 w 69380"/>
                    <a:gd name="csY38" fmla="*/ 33452 h 106894"/>
                    <a:gd name="csX39" fmla="*/ 16276 w 69380"/>
                    <a:gd name="csY39" fmla="*/ 33452 h 106894"/>
                    <a:gd name="csX40" fmla="*/ 16276 w 69380"/>
                    <a:gd name="csY40" fmla="*/ 27750 h 106894"/>
                    <a:gd name="csX41" fmla="*/ 18242 w 69380"/>
                    <a:gd name="csY41" fmla="*/ 15622 h 106894"/>
                    <a:gd name="csX42" fmla="*/ 24369 w 69380"/>
                    <a:gd name="csY42" fmla="*/ 6955 h 106894"/>
                    <a:gd name="csX43" fmla="*/ 35010 w 69380"/>
                    <a:gd name="csY43" fmla="*/ 1749 h 106894"/>
                    <a:gd name="csX44" fmla="*/ 50270 w 69380"/>
                    <a:gd name="csY44" fmla="*/ 0 h 106894"/>
                    <a:gd name="csX45" fmla="*/ 58305 w 69380"/>
                    <a:gd name="csY45" fmla="*/ 496 h 106894"/>
                    <a:gd name="csX46" fmla="*/ 64283 w 69380"/>
                    <a:gd name="csY46" fmla="*/ 1561 h 106894"/>
                    <a:gd name="csX47" fmla="*/ 67209 w 69380"/>
                    <a:gd name="csY47" fmla="*/ 2625 h 106894"/>
                    <a:gd name="csX48" fmla="*/ 68455 w 69380"/>
                    <a:gd name="csY48" fmla="*/ 4066 h 106894"/>
                    <a:gd name="csX49" fmla="*/ 69163 w 69380"/>
                    <a:gd name="csY49" fmla="*/ 6498 h 106894"/>
                    <a:gd name="csX50" fmla="*/ 69381 w 69380"/>
                    <a:gd name="csY50" fmla="*/ 10188 h 10689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Lst>
                  <a:rect l="l" t="t" r="r" b="b"/>
                  <a:pathLst>
                    <a:path w="69380" h="106894">
                      <a:moveTo>
                        <a:pt x="69381" y="10188"/>
                      </a:moveTo>
                      <a:cubicBezTo>
                        <a:pt x="69381" y="11660"/>
                        <a:pt x="69312" y="12837"/>
                        <a:pt x="69163" y="13725"/>
                      </a:cubicBezTo>
                      <a:cubicBezTo>
                        <a:pt x="69015" y="14609"/>
                        <a:pt x="68798" y="15293"/>
                        <a:pt x="68512" y="15774"/>
                      </a:cubicBezTo>
                      <a:cubicBezTo>
                        <a:pt x="68226" y="16258"/>
                        <a:pt x="67895" y="16586"/>
                        <a:pt x="67529" y="16766"/>
                      </a:cubicBezTo>
                      <a:cubicBezTo>
                        <a:pt x="67175" y="16942"/>
                        <a:pt x="66775" y="17030"/>
                        <a:pt x="66340" y="17030"/>
                      </a:cubicBezTo>
                      <a:cubicBezTo>
                        <a:pt x="65837" y="17030"/>
                        <a:pt x="65266" y="16942"/>
                        <a:pt x="64660" y="16766"/>
                      </a:cubicBezTo>
                      <a:cubicBezTo>
                        <a:pt x="64043" y="16586"/>
                        <a:pt x="63277" y="16398"/>
                        <a:pt x="62374" y="16194"/>
                      </a:cubicBezTo>
                      <a:cubicBezTo>
                        <a:pt x="61471" y="15994"/>
                        <a:pt x="60408" y="15802"/>
                        <a:pt x="59174" y="15622"/>
                      </a:cubicBezTo>
                      <a:cubicBezTo>
                        <a:pt x="57939" y="15446"/>
                        <a:pt x="56499" y="15357"/>
                        <a:pt x="54830" y="15357"/>
                      </a:cubicBezTo>
                      <a:cubicBezTo>
                        <a:pt x="52876" y="15357"/>
                        <a:pt x="51195" y="15574"/>
                        <a:pt x="49778" y="16006"/>
                      </a:cubicBezTo>
                      <a:cubicBezTo>
                        <a:pt x="48372" y="16434"/>
                        <a:pt x="47195" y="17118"/>
                        <a:pt x="46246" y="18054"/>
                      </a:cubicBezTo>
                      <a:cubicBezTo>
                        <a:pt x="45309" y="18995"/>
                        <a:pt x="44623" y="20211"/>
                        <a:pt x="44189" y="21704"/>
                      </a:cubicBezTo>
                      <a:cubicBezTo>
                        <a:pt x="43754" y="23200"/>
                        <a:pt x="43537" y="25041"/>
                        <a:pt x="43537" y="27218"/>
                      </a:cubicBezTo>
                      <a:lnTo>
                        <a:pt x="43537" y="33452"/>
                      </a:lnTo>
                      <a:lnTo>
                        <a:pt x="61242" y="33452"/>
                      </a:lnTo>
                      <a:cubicBezTo>
                        <a:pt x="61883" y="33452"/>
                        <a:pt x="62488" y="33580"/>
                        <a:pt x="63026" y="33832"/>
                      </a:cubicBezTo>
                      <a:cubicBezTo>
                        <a:pt x="63574" y="34088"/>
                        <a:pt x="64020" y="34505"/>
                        <a:pt x="64386" y="35085"/>
                      </a:cubicBezTo>
                      <a:cubicBezTo>
                        <a:pt x="64751" y="35669"/>
                        <a:pt x="65014" y="36469"/>
                        <a:pt x="65197" y="37482"/>
                      </a:cubicBezTo>
                      <a:cubicBezTo>
                        <a:pt x="65380" y="38498"/>
                        <a:pt x="65472" y="39738"/>
                        <a:pt x="65472" y="41207"/>
                      </a:cubicBezTo>
                      <a:cubicBezTo>
                        <a:pt x="65472" y="43996"/>
                        <a:pt x="65106" y="45985"/>
                        <a:pt x="64386" y="47177"/>
                      </a:cubicBezTo>
                      <a:cubicBezTo>
                        <a:pt x="63666" y="48366"/>
                        <a:pt x="62614" y="48962"/>
                        <a:pt x="61242" y="48962"/>
                      </a:cubicBezTo>
                      <a:lnTo>
                        <a:pt x="43537" y="48962"/>
                      </a:lnTo>
                      <a:lnTo>
                        <a:pt x="43537" y="103854"/>
                      </a:lnTo>
                      <a:cubicBezTo>
                        <a:pt x="43537" y="104362"/>
                        <a:pt x="43320" y="104806"/>
                        <a:pt x="42886" y="105182"/>
                      </a:cubicBezTo>
                      <a:cubicBezTo>
                        <a:pt x="42451" y="105566"/>
                        <a:pt x="41731" y="105882"/>
                        <a:pt x="40714" y="106134"/>
                      </a:cubicBezTo>
                      <a:cubicBezTo>
                        <a:pt x="39697" y="106390"/>
                        <a:pt x="38291" y="106578"/>
                        <a:pt x="36485" y="106703"/>
                      </a:cubicBezTo>
                      <a:cubicBezTo>
                        <a:pt x="34667" y="106831"/>
                        <a:pt x="32462" y="106894"/>
                        <a:pt x="29855" y="106894"/>
                      </a:cubicBezTo>
                      <a:cubicBezTo>
                        <a:pt x="27249" y="106894"/>
                        <a:pt x="25055" y="106831"/>
                        <a:pt x="23283" y="106703"/>
                      </a:cubicBezTo>
                      <a:cubicBezTo>
                        <a:pt x="21511" y="106578"/>
                        <a:pt x="20094" y="106390"/>
                        <a:pt x="19054" y="106134"/>
                      </a:cubicBezTo>
                      <a:cubicBezTo>
                        <a:pt x="18002" y="105882"/>
                        <a:pt x="17271" y="105566"/>
                        <a:pt x="16882" y="105182"/>
                      </a:cubicBezTo>
                      <a:cubicBezTo>
                        <a:pt x="16482" y="104806"/>
                        <a:pt x="16276" y="104362"/>
                        <a:pt x="16276" y="103854"/>
                      </a:cubicBezTo>
                      <a:lnTo>
                        <a:pt x="16276" y="48962"/>
                      </a:lnTo>
                      <a:lnTo>
                        <a:pt x="4115" y="48962"/>
                      </a:lnTo>
                      <a:cubicBezTo>
                        <a:pt x="2743" y="48962"/>
                        <a:pt x="1714" y="48366"/>
                        <a:pt x="1029" y="47177"/>
                      </a:cubicBezTo>
                      <a:cubicBezTo>
                        <a:pt x="331" y="45985"/>
                        <a:pt x="0" y="43996"/>
                        <a:pt x="0" y="41207"/>
                      </a:cubicBezTo>
                      <a:cubicBezTo>
                        <a:pt x="0" y="39738"/>
                        <a:pt x="80" y="38498"/>
                        <a:pt x="263" y="37482"/>
                      </a:cubicBezTo>
                      <a:cubicBezTo>
                        <a:pt x="446" y="36469"/>
                        <a:pt x="697" y="35669"/>
                        <a:pt x="1029" y="35085"/>
                      </a:cubicBezTo>
                      <a:cubicBezTo>
                        <a:pt x="1349" y="34505"/>
                        <a:pt x="1783" y="34088"/>
                        <a:pt x="2332" y="33832"/>
                      </a:cubicBezTo>
                      <a:cubicBezTo>
                        <a:pt x="2869" y="33580"/>
                        <a:pt x="3509" y="33452"/>
                        <a:pt x="4229" y="33452"/>
                      </a:cubicBezTo>
                      <a:lnTo>
                        <a:pt x="16276" y="33452"/>
                      </a:lnTo>
                      <a:lnTo>
                        <a:pt x="16276" y="27750"/>
                      </a:lnTo>
                      <a:cubicBezTo>
                        <a:pt x="16276" y="23140"/>
                        <a:pt x="16939" y="19095"/>
                        <a:pt x="18242" y="15622"/>
                      </a:cubicBezTo>
                      <a:cubicBezTo>
                        <a:pt x="19545" y="12152"/>
                        <a:pt x="21580" y="9263"/>
                        <a:pt x="24369" y="6955"/>
                      </a:cubicBezTo>
                      <a:cubicBezTo>
                        <a:pt x="27158" y="4650"/>
                        <a:pt x="30701" y="2917"/>
                        <a:pt x="35010" y="1749"/>
                      </a:cubicBezTo>
                      <a:cubicBezTo>
                        <a:pt x="39320" y="584"/>
                        <a:pt x="44406" y="0"/>
                        <a:pt x="50270" y="0"/>
                      </a:cubicBezTo>
                      <a:cubicBezTo>
                        <a:pt x="53093" y="0"/>
                        <a:pt x="55767" y="164"/>
                        <a:pt x="58305" y="496"/>
                      </a:cubicBezTo>
                      <a:cubicBezTo>
                        <a:pt x="60842" y="824"/>
                        <a:pt x="62831" y="1176"/>
                        <a:pt x="64283" y="1561"/>
                      </a:cubicBezTo>
                      <a:cubicBezTo>
                        <a:pt x="65723" y="1937"/>
                        <a:pt x="66706" y="2293"/>
                        <a:pt x="67209" y="2625"/>
                      </a:cubicBezTo>
                      <a:cubicBezTo>
                        <a:pt x="67712" y="2953"/>
                        <a:pt x="68135" y="3433"/>
                        <a:pt x="68455" y="4066"/>
                      </a:cubicBezTo>
                      <a:cubicBezTo>
                        <a:pt x="68786" y="4702"/>
                        <a:pt x="69015" y="5514"/>
                        <a:pt x="69163" y="6498"/>
                      </a:cubicBezTo>
                      <a:cubicBezTo>
                        <a:pt x="69312" y="7491"/>
                        <a:pt x="69381" y="8719"/>
                        <a:pt x="69381" y="10188"/>
                      </a:cubicBezTo>
                      <a:close/>
                    </a:path>
                  </a:pathLst>
                </a:custGeom>
                <a:solidFill>
                  <a:srgbClr val="005286"/>
                </a:solidFill>
                <a:ln w="9503" cap="flat">
                  <a:noFill/>
                  <a:prstDash val="solid"/>
                  <a:miter/>
                </a:ln>
              </p:spPr>
              <p:txBody>
                <a:bodyPr/>
                <a:lstStyle/>
                <a:p>
                  <a:endParaRPr lang="nl-NL"/>
                </a:p>
              </p:txBody>
            </p:sp>
            <p:sp>
              <p:nvSpPr>
                <p:cNvPr id="198" name="Vrije vorm 197">
                  <a:extLst>
                    <a:ext uri="{FF2B5EF4-FFF2-40B4-BE49-F238E27FC236}">
                      <a16:creationId xmlns:a16="http://schemas.microsoft.com/office/drawing/2014/main" id="{0C7AB344-8F38-7E53-B63E-1DDEDEB28E32}"/>
                    </a:ext>
                  </a:extLst>
                </p:cNvPr>
                <p:cNvSpPr/>
                <p:nvPr/>
              </p:nvSpPr>
              <p:spPr>
                <a:xfrm>
                  <a:off x="2921717" y="3120655"/>
                  <a:ext cx="73941" cy="76483"/>
                </a:xfrm>
                <a:custGeom>
                  <a:avLst/>
                  <a:gdLst>
                    <a:gd name="csX0" fmla="*/ 73941 w 73941"/>
                    <a:gd name="csY0" fmla="*/ 52991 h 76483"/>
                    <a:gd name="csX1" fmla="*/ 70844 w 73941"/>
                    <a:gd name="csY1" fmla="*/ 63179 h 76483"/>
                    <a:gd name="csX2" fmla="*/ 62111 w 73941"/>
                    <a:gd name="csY2" fmla="*/ 70554 h 76483"/>
                    <a:gd name="csX3" fmla="*/ 48749 w 73941"/>
                    <a:gd name="csY3" fmla="*/ 74999 h 76483"/>
                    <a:gd name="csX4" fmla="*/ 32027 w 73941"/>
                    <a:gd name="csY4" fmla="*/ 76484 h 76483"/>
                    <a:gd name="csX5" fmla="*/ 21660 w 73941"/>
                    <a:gd name="csY5" fmla="*/ 75912 h 76483"/>
                    <a:gd name="csX6" fmla="*/ 12802 w 73941"/>
                    <a:gd name="csY6" fmla="*/ 74471 h 76483"/>
                    <a:gd name="csX7" fmla="*/ 6287 w 73941"/>
                    <a:gd name="csY7" fmla="*/ 72682 h 76483"/>
                    <a:gd name="csX8" fmla="*/ 2492 w 73941"/>
                    <a:gd name="csY8" fmla="*/ 70974 h 76483"/>
                    <a:gd name="csX9" fmla="*/ 640 w 73941"/>
                    <a:gd name="csY9" fmla="*/ 68461 h 76483"/>
                    <a:gd name="csX10" fmla="*/ 0 w 73941"/>
                    <a:gd name="csY10" fmla="*/ 63407 h 76483"/>
                    <a:gd name="csX11" fmla="*/ 206 w 73941"/>
                    <a:gd name="csY11" fmla="*/ 59874 h 76483"/>
                    <a:gd name="csX12" fmla="*/ 869 w 73941"/>
                    <a:gd name="csY12" fmla="*/ 57745 h 76483"/>
                    <a:gd name="csX13" fmla="*/ 1943 w 73941"/>
                    <a:gd name="csY13" fmla="*/ 56681 h 76483"/>
                    <a:gd name="csX14" fmla="*/ 3578 w 73941"/>
                    <a:gd name="csY14" fmla="*/ 56412 h 76483"/>
                    <a:gd name="csX15" fmla="*/ 7109 w 73941"/>
                    <a:gd name="csY15" fmla="*/ 57361 h 76483"/>
                    <a:gd name="csX16" fmla="*/ 12916 w 73941"/>
                    <a:gd name="csY16" fmla="*/ 59454 h 76483"/>
                    <a:gd name="csX17" fmla="*/ 21009 w 73941"/>
                    <a:gd name="csY17" fmla="*/ 61582 h 76483"/>
                    <a:gd name="csX18" fmla="*/ 31478 w 73941"/>
                    <a:gd name="csY18" fmla="*/ 62571 h 76483"/>
                    <a:gd name="csX19" fmla="*/ 38051 w 73941"/>
                    <a:gd name="csY19" fmla="*/ 62038 h 76483"/>
                    <a:gd name="csX20" fmla="*/ 43046 w 73941"/>
                    <a:gd name="csY20" fmla="*/ 60518 h 76483"/>
                    <a:gd name="csX21" fmla="*/ 46246 w 73941"/>
                    <a:gd name="csY21" fmla="*/ 58009 h 76483"/>
                    <a:gd name="csX22" fmla="*/ 47343 w 73941"/>
                    <a:gd name="csY22" fmla="*/ 54512 h 76483"/>
                    <a:gd name="csX23" fmla="*/ 45332 w 73941"/>
                    <a:gd name="csY23" fmla="*/ 50598 h 76483"/>
                    <a:gd name="csX24" fmla="*/ 40005 w 73941"/>
                    <a:gd name="csY24" fmla="*/ 47745 h 76483"/>
                    <a:gd name="csX25" fmla="*/ 32519 w 73941"/>
                    <a:gd name="csY25" fmla="*/ 45464 h 76483"/>
                    <a:gd name="csX26" fmla="*/ 23935 w 73941"/>
                    <a:gd name="csY26" fmla="*/ 43107 h 76483"/>
                    <a:gd name="csX27" fmla="*/ 15362 w 73941"/>
                    <a:gd name="csY27" fmla="*/ 40142 h 76483"/>
                    <a:gd name="csX28" fmla="*/ 7864 w 73941"/>
                    <a:gd name="csY28" fmla="*/ 36037 h 76483"/>
                    <a:gd name="csX29" fmla="*/ 2549 w 73941"/>
                    <a:gd name="csY29" fmla="*/ 30183 h 76483"/>
                    <a:gd name="csX30" fmla="*/ 537 w 73941"/>
                    <a:gd name="csY30" fmla="*/ 21972 h 76483"/>
                    <a:gd name="csX31" fmla="*/ 3246 w 73941"/>
                    <a:gd name="csY31" fmla="*/ 13041 h 76483"/>
                    <a:gd name="csX32" fmla="*/ 11064 w 73941"/>
                    <a:gd name="csY32" fmla="*/ 6082 h 76483"/>
                    <a:gd name="csX33" fmla="*/ 23500 w 73941"/>
                    <a:gd name="csY33" fmla="*/ 1597 h 76483"/>
                    <a:gd name="csX34" fmla="*/ 39959 w 73941"/>
                    <a:gd name="csY34" fmla="*/ 0 h 76483"/>
                    <a:gd name="csX35" fmla="*/ 48806 w 73941"/>
                    <a:gd name="csY35" fmla="*/ 456 h 76483"/>
                    <a:gd name="csX36" fmla="*/ 56567 w 73941"/>
                    <a:gd name="csY36" fmla="*/ 1597 h 76483"/>
                    <a:gd name="csX37" fmla="*/ 62431 w 73941"/>
                    <a:gd name="csY37" fmla="*/ 3077 h 76483"/>
                    <a:gd name="csX38" fmla="*/ 65849 w 73941"/>
                    <a:gd name="csY38" fmla="*/ 4446 h 76483"/>
                    <a:gd name="csX39" fmla="*/ 67323 w 73941"/>
                    <a:gd name="csY39" fmla="*/ 5590 h 76483"/>
                    <a:gd name="csX40" fmla="*/ 67963 w 73941"/>
                    <a:gd name="csY40" fmla="*/ 6959 h 76483"/>
                    <a:gd name="csX41" fmla="*/ 68352 w 73941"/>
                    <a:gd name="csY41" fmla="*/ 8935 h 76483"/>
                    <a:gd name="csX42" fmla="*/ 68512 w 73941"/>
                    <a:gd name="csY42" fmla="*/ 11860 h 76483"/>
                    <a:gd name="csX43" fmla="*/ 68352 w 73941"/>
                    <a:gd name="csY43" fmla="*/ 15205 h 76483"/>
                    <a:gd name="csX44" fmla="*/ 67803 w 73941"/>
                    <a:gd name="csY44" fmla="*/ 17258 h 76483"/>
                    <a:gd name="csX45" fmla="*/ 66774 w 73941"/>
                    <a:gd name="csY45" fmla="*/ 18283 h 76483"/>
                    <a:gd name="csX46" fmla="*/ 65254 w 73941"/>
                    <a:gd name="csY46" fmla="*/ 18551 h 76483"/>
                    <a:gd name="csX47" fmla="*/ 62214 w 73941"/>
                    <a:gd name="csY47" fmla="*/ 17754 h 76483"/>
                    <a:gd name="csX48" fmla="*/ 57059 w 73941"/>
                    <a:gd name="csY48" fmla="*/ 16042 h 76483"/>
                    <a:gd name="csX49" fmla="*/ 49892 w 73941"/>
                    <a:gd name="csY49" fmla="*/ 14329 h 76483"/>
                    <a:gd name="csX50" fmla="*/ 40599 w 73941"/>
                    <a:gd name="csY50" fmla="*/ 13533 h 76483"/>
                    <a:gd name="csX51" fmla="*/ 34199 w 73941"/>
                    <a:gd name="csY51" fmla="*/ 14065 h 76483"/>
                    <a:gd name="csX52" fmla="*/ 29741 w 73941"/>
                    <a:gd name="csY52" fmla="*/ 15586 h 76483"/>
                    <a:gd name="csX53" fmla="*/ 27135 w 73941"/>
                    <a:gd name="csY53" fmla="*/ 17907 h 76483"/>
                    <a:gd name="csX54" fmla="*/ 26266 w 73941"/>
                    <a:gd name="csY54" fmla="*/ 20756 h 76483"/>
                    <a:gd name="csX55" fmla="*/ 28335 w 73941"/>
                    <a:gd name="csY55" fmla="*/ 24709 h 76483"/>
                    <a:gd name="csX56" fmla="*/ 33764 w 73941"/>
                    <a:gd name="csY56" fmla="*/ 27522 h 76483"/>
                    <a:gd name="csX57" fmla="*/ 41422 w 73941"/>
                    <a:gd name="csY57" fmla="*/ 29803 h 76483"/>
                    <a:gd name="csX58" fmla="*/ 50109 w 73941"/>
                    <a:gd name="csY58" fmla="*/ 32120 h 76483"/>
                    <a:gd name="csX59" fmla="*/ 58796 w 73941"/>
                    <a:gd name="csY59" fmla="*/ 35049 h 76483"/>
                    <a:gd name="csX60" fmla="*/ 66454 w 73941"/>
                    <a:gd name="csY60" fmla="*/ 39154 h 76483"/>
                    <a:gd name="csX61" fmla="*/ 71872 w 73941"/>
                    <a:gd name="csY61" fmla="*/ 44972 h 76483"/>
                    <a:gd name="csX62" fmla="*/ 73941 w 73941"/>
                    <a:gd name="csY62" fmla="*/ 52991 h 764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Lst>
                  <a:rect l="l" t="t" r="r" b="b"/>
                  <a:pathLst>
                    <a:path w="73941" h="76483">
                      <a:moveTo>
                        <a:pt x="73941" y="52991"/>
                      </a:moveTo>
                      <a:cubicBezTo>
                        <a:pt x="73941" y="56845"/>
                        <a:pt x="72913" y="60242"/>
                        <a:pt x="70844" y="63179"/>
                      </a:cubicBezTo>
                      <a:cubicBezTo>
                        <a:pt x="68786" y="66120"/>
                        <a:pt x="65872" y="68577"/>
                        <a:pt x="62111" y="70554"/>
                      </a:cubicBezTo>
                      <a:cubicBezTo>
                        <a:pt x="58339" y="72530"/>
                        <a:pt x="53893" y="74015"/>
                        <a:pt x="48749" y="74999"/>
                      </a:cubicBezTo>
                      <a:cubicBezTo>
                        <a:pt x="43606" y="75992"/>
                        <a:pt x="38039" y="76484"/>
                        <a:pt x="32027" y="76484"/>
                      </a:cubicBezTo>
                      <a:cubicBezTo>
                        <a:pt x="28404" y="76484"/>
                        <a:pt x="24952" y="76296"/>
                        <a:pt x="21660" y="75912"/>
                      </a:cubicBezTo>
                      <a:cubicBezTo>
                        <a:pt x="18357" y="75535"/>
                        <a:pt x="15408" y="75051"/>
                        <a:pt x="12802" y="74471"/>
                      </a:cubicBezTo>
                      <a:cubicBezTo>
                        <a:pt x="10196" y="73887"/>
                        <a:pt x="8024" y="73291"/>
                        <a:pt x="6287" y="72682"/>
                      </a:cubicBezTo>
                      <a:cubicBezTo>
                        <a:pt x="4549" y="72074"/>
                        <a:pt x="3292" y="71502"/>
                        <a:pt x="2492" y="70974"/>
                      </a:cubicBezTo>
                      <a:cubicBezTo>
                        <a:pt x="1692" y="70438"/>
                        <a:pt x="1074" y="69605"/>
                        <a:pt x="640" y="68461"/>
                      </a:cubicBezTo>
                      <a:cubicBezTo>
                        <a:pt x="206" y="67325"/>
                        <a:pt x="0" y="65640"/>
                        <a:pt x="0" y="63407"/>
                      </a:cubicBezTo>
                      <a:cubicBezTo>
                        <a:pt x="0" y="61939"/>
                        <a:pt x="69" y="60758"/>
                        <a:pt x="206" y="59874"/>
                      </a:cubicBezTo>
                      <a:cubicBezTo>
                        <a:pt x="354" y="58986"/>
                        <a:pt x="571" y="58273"/>
                        <a:pt x="869" y="57745"/>
                      </a:cubicBezTo>
                      <a:cubicBezTo>
                        <a:pt x="1154" y="57209"/>
                        <a:pt x="1509" y="56857"/>
                        <a:pt x="1943" y="56681"/>
                      </a:cubicBezTo>
                      <a:cubicBezTo>
                        <a:pt x="2377" y="56501"/>
                        <a:pt x="2926" y="56412"/>
                        <a:pt x="3578" y="56412"/>
                      </a:cubicBezTo>
                      <a:cubicBezTo>
                        <a:pt x="4378" y="56412"/>
                        <a:pt x="5544" y="56729"/>
                        <a:pt x="7109" y="57361"/>
                      </a:cubicBezTo>
                      <a:cubicBezTo>
                        <a:pt x="8664" y="57997"/>
                        <a:pt x="10596" y="58693"/>
                        <a:pt x="12916" y="59454"/>
                      </a:cubicBezTo>
                      <a:cubicBezTo>
                        <a:pt x="15236" y="60214"/>
                        <a:pt x="17922" y="60926"/>
                        <a:pt x="21009" y="61582"/>
                      </a:cubicBezTo>
                      <a:cubicBezTo>
                        <a:pt x="24083" y="62243"/>
                        <a:pt x="27569" y="62571"/>
                        <a:pt x="31478" y="62571"/>
                      </a:cubicBezTo>
                      <a:cubicBezTo>
                        <a:pt x="33947" y="62571"/>
                        <a:pt x="36130" y="62395"/>
                        <a:pt x="38051" y="62038"/>
                      </a:cubicBezTo>
                      <a:cubicBezTo>
                        <a:pt x="39971" y="61686"/>
                        <a:pt x="41640" y="61178"/>
                        <a:pt x="43046" y="60518"/>
                      </a:cubicBezTo>
                      <a:cubicBezTo>
                        <a:pt x="44463" y="59862"/>
                        <a:pt x="45526" y="59025"/>
                        <a:pt x="46246" y="58009"/>
                      </a:cubicBezTo>
                      <a:cubicBezTo>
                        <a:pt x="46978" y="56997"/>
                        <a:pt x="47343" y="55832"/>
                        <a:pt x="47343" y="54512"/>
                      </a:cubicBezTo>
                      <a:cubicBezTo>
                        <a:pt x="47343" y="52991"/>
                        <a:pt x="46669" y="51687"/>
                        <a:pt x="45332" y="50598"/>
                      </a:cubicBezTo>
                      <a:cubicBezTo>
                        <a:pt x="43983" y="49506"/>
                        <a:pt x="42211" y="48558"/>
                        <a:pt x="40005" y="47745"/>
                      </a:cubicBezTo>
                      <a:cubicBezTo>
                        <a:pt x="37799" y="46937"/>
                        <a:pt x="35296" y="46177"/>
                        <a:pt x="32519" y="45464"/>
                      </a:cubicBezTo>
                      <a:cubicBezTo>
                        <a:pt x="29730" y="44756"/>
                        <a:pt x="26872" y="43972"/>
                        <a:pt x="23935" y="43107"/>
                      </a:cubicBezTo>
                      <a:cubicBezTo>
                        <a:pt x="21009" y="42247"/>
                        <a:pt x="18139" y="41259"/>
                        <a:pt x="15362" y="40142"/>
                      </a:cubicBezTo>
                      <a:cubicBezTo>
                        <a:pt x="12573" y="39030"/>
                        <a:pt x="10070" y="37662"/>
                        <a:pt x="7864" y="36037"/>
                      </a:cubicBezTo>
                      <a:cubicBezTo>
                        <a:pt x="5658" y="34416"/>
                        <a:pt x="3886" y="32464"/>
                        <a:pt x="2549" y="30183"/>
                      </a:cubicBezTo>
                      <a:cubicBezTo>
                        <a:pt x="1200" y="27902"/>
                        <a:pt x="537" y="25165"/>
                        <a:pt x="537" y="21972"/>
                      </a:cubicBezTo>
                      <a:cubicBezTo>
                        <a:pt x="537" y="18731"/>
                        <a:pt x="1440" y="15750"/>
                        <a:pt x="3246" y="13041"/>
                      </a:cubicBezTo>
                      <a:cubicBezTo>
                        <a:pt x="5063" y="10328"/>
                        <a:pt x="7669" y="8011"/>
                        <a:pt x="11064" y="6082"/>
                      </a:cubicBezTo>
                      <a:cubicBezTo>
                        <a:pt x="14470" y="4157"/>
                        <a:pt x="18620" y="2661"/>
                        <a:pt x="23500" y="1597"/>
                      </a:cubicBezTo>
                      <a:cubicBezTo>
                        <a:pt x="28392" y="532"/>
                        <a:pt x="33879" y="0"/>
                        <a:pt x="39959" y="0"/>
                      </a:cubicBezTo>
                      <a:cubicBezTo>
                        <a:pt x="43000" y="0"/>
                        <a:pt x="45937" y="152"/>
                        <a:pt x="48806" y="456"/>
                      </a:cubicBezTo>
                      <a:cubicBezTo>
                        <a:pt x="51664" y="760"/>
                        <a:pt x="54247" y="1140"/>
                        <a:pt x="56567" y="1597"/>
                      </a:cubicBezTo>
                      <a:cubicBezTo>
                        <a:pt x="58888" y="2053"/>
                        <a:pt x="60842" y="2549"/>
                        <a:pt x="62431" y="3077"/>
                      </a:cubicBezTo>
                      <a:cubicBezTo>
                        <a:pt x="64020" y="3613"/>
                        <a:pt x="65163" y="4069"/>
                        <a:pt x="65849" y="4446"/>
                      </a:cubicBezTo>
                      <a:cubicBezTo>
                        <a:pt x="66534" y="4830"/>
                        <a:pt x="67026" y="5206"/>
                        <a:pt x="67323" y="5590"/>
                      </a:cubicBezTo>
                      <a:cubicBezTo>
                        <a:pt x="67609" y="5966"/>
                        <a:pt x="67826" y="6422"/>
                        <a:pt x="67963" y="6959"/>
                      </a:cubicBezTo>
                      <a:cubicBezTo>
                        <a:pt x="68112" y="7487"/>
                        <a:pt x="68238" y="8147"/>
                        <a:pt x="68352" y="8935"/>
                      </a:cubicBezTo>
                      <a:cubicBezTo>
                        <a:pt x="68455" y="9720"/>
                        <a:pt x="68512" y="10696"/>
                        <a:pt x="68512" y="11860"/>
                      </a:cubicBezTo>
                      <a:cubicBezTo>
                        <a:pt x="68512" y="13229"/>
                        <a:pt x="68455" y="14345"/>
                        <a:pt x="68352" y="15205"/>
                      </a:cubicBezTo>
                      <a:cubicBezTo>
                        <a:pt x="68237" y="16070"/>
                        <a:pt x="68055" y="16754"/>
                        <a:pt x="67803" y="17258"/>
                      </a:cubicBezTo>
                      <a:cubicBezTo>
                        <a:pt x="67552" y="17766"/>
                        <a:pt x="67209" y="18106"/>
                        <a:pt x="66774" y="18283"/>
                      </a:cubicBezTo>
                      <a:cubicBezTo>
                        <a:pt x="66340" y="18463"/>
                        <a:pt x="65837" y="18551"/>
                        <a:pt x="65254" y="18551"/>
                      </a:cubicBezTo>
                      <a:cubicBezTo>
                        <a:pt x="64603" y="18551"/>
                        <a:pt x="63585" y="18283"/>
                        <a:pt x="62214" y="17754"/>
                      </a:cubicBezTo>
                      <a:cubicBezTo>
                        <a:pt x="60842" y="17218"/>
                        <a:pt x="59116" y="16650"/>
                        <a:pt x="57059" y="16042"/>
                      </a:cubicBezTo>
                      <a:cubicBezTo>
                        <a:pt x="54990" y="15434"/>
                        <a:pt x="52601" y="14865"/>
                        <a:pt x="49892" y="14329"/>
                      </a:cubicBezTo>
                      <a:cubicBezTo>
                        <a:pt x="47172" y="13801"/>
                        <a:pt x="44074" y="13533"/>
                        <a:pt x="40599" y="13533"/>
                      </a:cubicBezTo>
                      <a:cubicBezTo>
                        <a:pt x="38142" y="13533"/>
                        <a:pt x="36005" y="13713"/>
                        <a:pt x="34199" y="14065"/>
                      </a:cubicBezTo>
                      <a:cubicBezTo>
                        <a:pt x="32393" y="14421"/>
                        <a:pt x="30907" y="14929"/>
                        <a:pt x="29741" y="15586"/>
                      </a:cubicBezTo>
                      <a:cubicBezTo>
                        <a:pt x="28586" y="16246"/>
                        <a:pt x="27718" y="17018"/>
                        <a:pt x="27135" y="17907"/>
                      </a:cubicBezTo>
                      <a:cubicBezTo>
                        <a:pt x="26563" y="18791"/>
                        <a:pt x="26266" y="19743"/>
                        <a:pt x="26266" y="20756"/>
                      </a:cubicBezTo>
                      <a:cubicBezTo>
                        <a:pt x="26266" y="22328"/>
                        <a:pt x="26963" y="23645"/>
                        <a:pt x="28335" y="24709"/>
                      </a:cubicBezTo>
                      <a:cubicBezTo>
                        <a:pt x="29706" y="25773"/>
                        <a:pt x="31524" y="26714"/>
                        <a:pt x="33764" y="27522"/>
                      </a:cubicBezTo>
                      <a:cubicBezTo>
                        <a:pt x="36004" y="28334"/>
                        <a:pt x="38553" y="29095"/>
                        <a:pt x="41422" y="29803"/>
                      </a:cubicBezTo>
                      <a:cubicBezTo>
                        <a:pt x="44280" y="30515"/>
                        <a:pt x="47172" y="31287"/>
                        <a:pt x="50109" y="32120"/>
                      </a:cubicBezTo>
                      <a:cubicBezTo>
                        <a:pt x="53035" y="32960"/>
                        <a:pt x="55927" y="33936"/>
                        <a:pt x="58796" y="35049"/>
                      </a:cubicBezTo>
                      <a:cubicBezTo>
                        <a:pt x="61654" y="36165"/>
                        <a:pt x="64203" y="37534"/>
                        <a:pt x="66454" y="39154"/>
                      </a:cubicBezTo>
                      <a:cubicBezTo>
                        <a:pt x="68695" y="40779"/>
                        <a:pt x="70501" y="42716"/>
                        <a:pt x="71872" y="44972"/>
                      </a:cubicBezTo>
                      <a:cubicBezTo>
                        <a:pt x="73255" y="47225"/>
                        <a:pt x="73941" y="49902"/>
                        <a:pt x="73941" y="52991"/>
                      </a:cubicBezTo>
                      <a:close/>
                    </a:path>
                  </a:pathLst>
                </a:custGeom>
                <a:solidFill>
                  <a:srgbClr val="005286"/>
                </a:solidFill>
                <a:ln w="9503" cap="flat">
                  <a:noFill/>
                  <a:prstDash val="solid"/>
                  <a:miter/>
                </a:ln>
              </p:spPr>
              <p:txBody>
                <a:bodyPr/>
                <a:lstStyle/>
                <a:p>
                  <a:endParaRPr lang="nl-NL"/>
                </a:p>
              </p:txBody>
            </p:sp>
            <p:sp>
              <p:nvSpPr>
                <p:cNvPr id="199" name="Vrije vorm 198">
                  <a:extLst>
                    <a:ext uri="{FF2B5EF4-FFF2-40B4-BE49-F238E27FC236}">
                      <a16:creationId xmlns:a16="http://schemas.microsoft.com/office/drawing/2014/main" id="{B4B45CCA-9B47-51D7-6628-2989094EF95E}"/>
                    </a:ext>
                  </a:extLst>
                </p:cNvPr>
                <p:cNvSpPr/>
                <p:nvPr/>
              </p:nvSpPr>
              <p:spPr>
                <a:xfrm>
                  <a:off x="3016187" y="3120655"/>
                  <a:ext cx="97510" cy="102333"/>
                </a:xfrm>
                <a:custGeom>
                  <a:avLst/>
                  <a:gdLst>
                    <a:gd name="csX0" fmla="*/ 97510 w 97510"/>
                    <a:gd name="csY0" fmla="*/ 37253 h 102333"/>
                    <a:gd name="csX1" fmla="*/ 94744 w 97510"/>
                    <a:gd name="csY1" fmla="*/ 53559 h 102333"/>
                    <a:gd name="csX2" fmla="*/ 86652 w 97510"/>
                    <a:gd name="csY2" fmla="*/ 65916 h 102333"/>
                    <a:gd name="csX3" fmla="*/ 73404 w 97510"/>
                    <a:gd name="csY3" fmla="*/ 73747 h 102333"/>
                    <a:gd name="csX4" fmla="*/ 55264 w 97510"/>
                    <a:gd name="csY4" fmla="*/ 76484 h 102333"/>
                    <a:gd name="csX5" fmla="*/ 47504 w 97510"/>
                    <a:gd name="csY5" fmla="*/ 75911 h 102333"/>
                    <a:gd name="csX6" fmla="*/ 40668 w 97510"/>
                    <a:gd name="csY6" fmla="*/ 74167 h 102333"/>
                    <a:gd name="csX7" fmla="*/ 34096 w 97510"/>
                    <a:gd name="csY7" fmla="*/ 71238 h 102333"/>
                    <a:gd name="csX8" fmla="*/ 27364 w 97510"/>
                    <a:gd name="csY8" fmla="*/ 67132 h 102333"/>
                    <a:gd name="csX9" fmla="*/ 27364 w 97510"/>
                    <a:gd name="csY9" fmla="*/ 99064 h 102333"/>
                    <a:gd name="csX10" fmla="*/ 26712 w 97510"/>
                    <a:gd name="csY10" fmla="*/ 100432 h 102333"/>
                    <a:gd name="csX11" fmla="*/ 24483 w 97510"/>
                    <a:gd name="csY11" fmla="*/ 101457 h 102333"/>
                    <a:gd name="csX12" fmla="*/ 20311 w 97510"/>
                    <a:gd name="csY12" fmla="*/ 102105 h 102333"/>
                    <a:gd name="csX13" fmla="*/ 13682 w 97510"/>
                    <a:gd name="csY13" fmla="*/ 102333 h 102333"/>
                    <a:gd name="csX14" fmla="*/ 7052 w 97510"/>
                    <a:gd name="csY14" fmla="*/ 102105 h 102333"/>
                    <a:gd name="csX15" fmla="*/ 2880 w 97510"/>
                    <a:gd name="csY15" fmla="*/ 101457 h 102333"/>
                    <a:gd name="csX16" fmla="*/ 652 w 97510"/>
                    <a:gd name="csY16" fmla="*/ 100432 h 102333"/>
                    <a:gd name="csX17" fmla="*/ 0 w 97510"/>
                    <a:gd name="csY17" fmla="*/ 99064 h 102333"/>
                    <a:gd name="csX18" fmla="*/ 0 w 97510"/>
                    <a:gd name="csY18" fmla="*/ 4334 h 102333"/>
                    <a:gd name="csX19" fmla="*/ 537 w 97510"/>
                    <a:gd name="csY19" fmla="*/ 3005 h 102333"/>
                    <a:gd name="csX20" fmla="*/ 2446 w 97510"/>
                    <a:gd name="csY20" fmla="*/ 2053 h 102333"/>
                    <a:gd name="csX21" fmla="*/ 6024 w 97510"/>
                    <a:gd name="csY21" fmla="*/ 1485 h 102333"/>
                    <a:gd name="csX22" fmla="*/ 11624 w 97510"/>
                    <a:gd name="csY22" fmla="*/ 1293 h 102333"/>
                    <a:gd name="csX23" fmla="*/ 17099 w 97510"/>
                    <a:gd name="csY23" fmla="*/ 1485 h 102333"/>
                    <a:gd name="csX24" fmla="*/ 20689 w 97510"/>
                    <a:gd name="csY24" fmla="*/ 2053 h 102333"/>
                    <a:gd name="csX25" fmla="*/ 22586 w 97510"/>
                    <a:gd name="csY25" fmla="*/ 3005 h 102333"/>
                    <a:gd name="csX26" fmla="*/ 23123 w 97510"/>
                    <a:gd name="csY26" fmla="*/ 4334 h 102333"/>
                    <a:gd name="csX27" fmla="*/ 23123 w 97510"/>
                    <a:gd name="csY27" fmla="*/ 12317 h 102333"/>
                    <a:gd name="csX28" fmla="*/ 31433 w 97510"/>
                    <a:gd name="csY28" fmla="*/ 6959 h 102333"/>
                    <a:gd name="csX29" fmla="*/ 39743 w 97510"/>
                    <a:gd name="csY29" fmla="*/ 3077 h 102333"/>
                    <a:gd name="csX30" fmla="*/ 48487 w 97510"/>
                    <a:gd name="csY30" fmla="*/ 760 h 102333"/>
                    <a:gd name="csX31" fmla="*/ 58099 w 97510"/>
                    <a:gd name="csY31" fmla="*/ 0 h 102333"/>
                    <a:gd name="csX32" fmla="*/ 76227 w 97510"/>
                    <a:gd name="csY32" fmla="*/ 2925 h 102333"/>
                    <a:gd name="csX33" fmla="*/ 88446 w 97510"/>
                    <a:gd name="csY33" fmla="*/ 10948 h 102333"/>
                    <a:gd name="csX34" fmla="*/ 95338 w 97510"/>
                    <a:gd name="csY34" fmla="*/ 22808 h 102333"/>
                    <a:gd name="csX35" fmla="*/ 97510 w 97510"/>
                    <a:gd name="csY35" fmla="*/ 37254 h 102333"/>
                    <a:gd name="csX36" fmla="*/ 69060 w 97510"/>
                    <a:gd name="csY36" fmla="*/ 38622 h 102333"/>
                    <a:gd name="csX37" fmla="*/ 68135 w 97510"/>
                    <a:gd name="csY37" fmla="*/ 30295 h 102333"/>
                    <a:gd name="csX38" fmla="*/ 64991 w 97510"/>
                    <a:gd name="csY38" fmla="*/ 23188 h 102333"/>
                    <a:gd name="csX39" fmla="*/ 59128 w 97510"/>
                    <a:gd name="csY39" fmla="*/ 18210 h 102333"/>
                    <a:gd name="csX40" fmla="*/ 50052 w 97510"/>
                    <a:gd name="csY40" fmla="*/ 16346 h 102333"/>
                    <a:gd name="csX41" fmla="*/ 44680 w 97510"/>
                    <a:gd name="csY41" fmla="*/ 16914 h 102333"/>
                    <a:gd name="csX42" fmla="*/ 39251 w 97510"/>
                    <a:gd name="csY42" fmla="*/ 18779 h 102333"/>
                    <a:gd name="csX43" fmla="*/ 33547 w 97510"/>
                    <a:gd name="csY43" fmla="*/ 22124 h 102333"/>
                    <a:gd name="csX44" fmla="*/ 27363 w 97510"/>
                    <a:gd name="csY44" fmla="*/ 27218 h 102333"/>
                    <a:gd name="csX45" fmla="*/ 27363 w 97510"/>
                    <a:gd name="csY45" fmla="*/ 49570 h 102333"/>
                    <a:gd name="csX46" fmla="*/ 38325 w 97510"/>
                    <a:gd name="csY46" fmla="*/ 57441 h 102333"/>
                    <a:gd name="csX47" fmla="*/ 49184 w 97510"/>
                    <a:gd name="csY47" fmla="*/ 60214 h 102333"/>
                    <a:gd name="csX48" fmla="*/ 58259 w 97510"/>
                    <a:gd name="csY48" fmla="*/ 58313 h 102333"/>
                    <a:gd name="csX49" fmla="*/ 64386 w 97510"/>
                    <a:gd name="csY49" fmla="*/ 53335 h 102333"/>
                    <a:gd name="csX50" fmla="*/ 67917 w 97510"/>
                    <a:gd name="csY50" fmla="*/ 46377 h 102333"/>
                    <a:gd name="csX51" fmla="*/ 69060 w 97510"/>
                    <a:gd name="csY51" fmla="*/ 38622 h 10233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Lst>
                  <a:rect l="l" t="t" r="r" b="b"/>
                  <a:pathLst>
                    <a:path w="97510" h="102333">
                      <a:moveTo>
                        <a:pt x="97510" y="37253"/>
                      </a:moveTo>
                      <a:cubicBezTo>
                        <a:pt x="97510" y="43287"/>
                        <a:pt x="96584" y="48721"/>
                        <a:pt x="94744" y="53559"/>
                      </a:cubicBezTo>
                      <a:cubicBezTo>
                        <a:pt x="92892" y="58401"/>
                        <a:pt x="90195" y="62522"/>
                        <a:pt x="86652" y="65916"/>
                      </a:cubicBezTo>
                      <a:cubicBezTo>
                        <a:pt x="83108" y="69313"/>
                        <a:pt x="78685" y="71922"/>
                        <a:pt x="73404" y="73747"/>
                      </a:cubicBezTo>
                      <a:cubicBezTo>
                        <a:pt x="68123" y="75571"/>
                        <a:pt x="62077" y="76484"/>
                        <a:pt x="55264" y="76484"/>
                      </a:cubicBezTo>
                      <a:cubicBezTo>
                        <a:pt x="52453" y="76484"/>
                        <a:pt x="49858" y="76296"/>
                        <a:pt x="47504" y="75911"/>
                      </a:cubicBezTo>
                      <a:cubicBezTo>
                        <a:pt x="45149" y="75535"/>
                        <a:pt x="42874" y="74951"/>
                        <a:pt x="40668" y="74167"/>
                      </a:cubicBezTo>
                      <a:cubicBezTo>
                        <a:pt x="38451" y="73379"/>
                        <a:pt x="36268" y="72406"/>
                        <a:pt x="34096" y="71238"/>
                      </a:cubicBezTo>
                      <a:cubicBezTo>
                        <a:pt x="31924" y="70073"/>
                        <a:pt x="29684" y="68705"/>
                        <a:pt x="27364" y="67132"/>
                      </a:cubicBezTo>
                      <a:lnTo>
                        <a:pt x="27364" y="99064"/>
                      </a:lnTo>
                      <a:cubicBezTo>
                        <a:pt x="27364" y="99568"/>
                        <a:pt x="27147" y="100024"/>
                        <a:pt x="26712" y="100432"/>
                      </a:cubicBezTo>
                      <a:cubicBezTo>
                        <a:pt x="26278" y="100837"/>
                        <a:pt x="25535" y="101181"/>
                        <a:pt x="24483" y="101457"/>
                      </a:cubicBezTo>
                      <a:cubicBezTo>
                        <a:pt x="23432" y="101737"/>
                        <a:pt x="22049" y="101953"/>
                        <a:pt x="20311" y="102105"/>
                      </a:cubicBezTo>
                      <a:cubicBezTo>
                        <a:pt x="18574" y="102257"/>
                        <a:pt x="16357" y="102333"/>
                        <a:pt x="13682" y="102333"/>
                      </a:cubicBezTo>
                      <a:cubicBezTo>
                        <a:pt x="11007" y="102333"/>
                        <a:pt x="8790" y="102257"/>
                        <a:pt x="7052" y="102105"/>
                      </a:cubicBezTo>
                      <a:cubicBezTo>
                        <a:pt x="5315" y="101953"/>
                        <a:pt x="3921" y="101737"/>
                        <a:pt x="2880" y="101457"/>
                      </a:cubicBezTo>
                      <a:cubicBezTo>
                        <a:pt x="1829" y="101181"/>
                        <a:pt x="1086" y="100837"/>
                        <a:pt x="652" y="100432"/>
                      </a:cubicBezTo>
                      <a:cubicBezTo>
                        <a:pt x="217" y="100024"/>
                        <a:pt x="0" y="99568"/>
                        <a:pt x="0" y="99064"/>
                      </a:cubicBezTo>
                      <a:lnTo>
                        <a:pt x="0" y="4334"/>
                      </a:lnTo>
                      <a:cubicBezTo>
                        <a:pt x="0" y="3829"/>
                        <a:pt x="183" y="3381"/>
                        <a:pt x="537" y="3005"/>
                      </a:cubicBezTo>
                      <a:cubicBezTo>
                        <a:pt x="903" y="2621"/>
                        <a:pt x="1532" y="2309"/>
                        <a:pt x="2446" y="2053"/>
                      </a:cubicBezTo>
                      <a:cubicBezTo>
                        <a:pt x="3349" y="1801"/>
                        <a:pt x="4538" y="1609"/>
                        <a:pt x="6024" y="1485"/>
                      </a:cubicBezTo>
                      <a:cubicBezTo>
                        <a:pt x="7510" y="1357"/>
                        <a:pt x="9373" y="1293"/>
                        <a:pt x="11624" y="1293"/>
                      </a:cubicBezTo>
                      <a:cubicBezTo>
                        <a:pt x="13796" y="1293"/>
                        <a:pt x="15613" y="1357"/>
                        <a:pt x="17099" y="1485"/>
                      </a:cubicBezTo>
                      <a:cubicBezTo>
                        <a:pt x="18585" y="1609"/>
                        <a:pt x="19774" y="1801"/>
                        <a:pt x="20689" y="2053"/>
                      </a:cubicBezTo>
                      <a:cubicBezTo>
                        <a:pt x="21592" y="2309"/>
                        <a:pt x="22220" y="2621"/>
                        <a:pt x="22586" y="3005"/>
                      </a:cubicBezTo>
                      <a:cubicBezTo>
                        <a:pt x="22952" y="3381"/>
                        <a:pt x="23123" y="3829"/>
                        <a:pt x="23123" y="4334"/>
                      </a:cubicBezTo>
                      <a:lnTo>
                        <a:pt x="23123" y="12317"/>
                      </a:lnTo>
                      <a:cubicBezTo>
                        <a:pt x="25958" y="10292"/>
                        <a:pt x="28724" y="8503"/>
                        <a:pt x="31433" y="6959"/>
                      </a:cubicBezTo>
                      <a:cubicBezTo>
                        <a:pt x="34153" y="5410"/>
                        <a:pt x="36919" y="4118"/>
                        <a:pt x="39743" y="3077"/>
                      </a:cubicBezTo>
                      <a:cubicBezTo>
                        <a:pt x="42566" y="2041"/>
                        <a:pt x="45481" y="1268"/>
                        <a:pt x="48487" y="760"/>
                      </a:cubicBezTo>
                      <a:cubicBezTo>
                        <a:pt x="51481" y="256"/>
                        <a:pt x="54693" y="0"/>
                        <a:pt x="58099" y="0"/>
                      </a:cubicBezTo>
                      <a:cubicBezTo>
                        <a:pt x="65186" y="0"/>
                        <a:pt x="71233" y="976"/>
                        <a:pt x="76227" y="2925"/>
                      </a:cubicBezTo>
                      <a:cubicBezTo>
                        <a:pt x="81222" y="4878"/>
                        <a:pt x="85292" y="7555"/>
                        <a:pt x="88446" y="10948"/>
                      </a:cubicBezTo>
                      <a:cubicBezTo>
                        <a:pt x="91590" y="14345"/>
                        <a:pt x="93887" y="18299"/>
                        <a:pt x="95338" y="22808"/>
                      </a:cubicBezTo>
                      <a:cubicBezTo>
                        <a:pt x="96790" y="27322"/>
                        <a:pt x="97510" y="32136"/>
                        <a:pt x="97510" y="37254"/>
                      </a:cubicBezTo>
                      <a:close/>
                      <a:moveTo>
                        <a:pt x="69060" y="38622"/>
                      </a:moveTo>
                      <a:cubicBezTo>
                        <a:pt x="69060" y="35733"/>
                        <a:pt x="68752" y="32960"/>
                        <a:pt x="68135" y="30295"/>
                      </a:cubicBezTo>
                      <a:cubicBezTo>
                        <a:pt x="67517" y="27638"/>
                        <a:pt x="66466" y="25269"/>
                        <a:pt x="64991" y="23188"/>
                      </a:cubicBezTo>
                      <a:cubicBezTo>
                        <a:pt x="63506" y="21111"/>
                        <a:pt x="61551" y="19451"/>
                        <a:pt x="59128" y="18210"/>
                      </a:cubicBezTo>
                      <a:cubicBezTo>
                        <a:pt x="56693" y="16966"/>
                        <a:pt x="53676" y="16346"/>
                        <a:pt x="50052" y="16346"/>
                      </a:cubicBezTo>
                      <a:cubicBezTo>
                        <a:pt x="48246" y="16346"/>
                        <a:pt x="46452" y="16538"/>
                        <a:pt x="44680" y="16914"/>
                      </a:cubicBezTo>
                      <a:cubicBezTo>
                        <a:pt x="42909" y="17298"/>
                        <a:pt x="41102" y="17918"/>
                        <a:pt x="39251" y="18779"/>
                      </a:cubicBezTo>
                      <a:cubicBezTo>
                        <a:pt x="37411" y="19643"/>
                        <a:pt x="35513" y="20755"/>
                        <a:pt x="33547" y="22124"/>
                      </a:cubicBezTo>
                      <a:cubicBezTo>
                        <a:pt x="31604" y="23492"/>
                        <a:pt x="29535" y="25193"/>
                        <a:pt x="27363" y="27218"/>
                      </a:cubicBezTo>
                      <a:lnTo>
                        <a:pt x="27363" y="49570"/>
                      </a:lnTo>
                      <a:cubicBezTo>
                        <a:pt x="31204" y="52967"/>
                        <a:pt x="34850" y="55588"/>
                        <a:pt x="38325" y="57441"/>
                      </a:cubicBezTo>
                      <a:cubicBezTo>
                        <a:pt x="41800" y="59289"/>
                        <a:pt x="45423" y="60214"/>
                        <a:pt x="49184" y="60214"/>
                      </a:cubicBezTo>
                      <a:cubicBezTo>
                        <a:pt x="52738" y="60214"/>
                        <a:pt x="55756" y="59581"/>
                        <a:pt x="58259" y="58313"/>
                      </a:cubicBezTo>
                      <a:cubicBezTo>
                        <a:pt x="60751" y="57048"/>
                        <a:pt x="62797" y="55384"/>
                        <a:pt x="64386" y="53335"/>
                      </a:cubicBezTo>
                      <a:cubicBezTo>
                        <a:pt x="65986" y="51278"/>
                        <a:pt x="67163" y="48961"/>
                        <a:pt x="67917" y="46377"/>
                      </a:cubicBezTo>
                      <a:cubicBezTo>
                        <a:pt x="68683" y="43792"/>
                        <a:pt x="69060" y="41207"/>
                        <a:pt x="69060" y="38622"/>
                      </a:cubicBezTo>
                      <a:close/>
                    </a:path>
                  </a:pathLst>
                </a:custGeom>
                <a:solidFill>
                  <a:srgbClr val="005286"/>
                </a:solidFill>
                <a:ln w="9503" cap="flat">
                  <a:noFill/>
                  <a:prstDash val="solid"/>
                  <a:miter/>
                </a:ln>
              </p:spPr>
              <p:txBody>
                <a:bodyPr/>
                <a:lstStyle/>
                <a:p>
                  <a:endParaRPr lang="nl-NL"/>
                </a:p>
              </p:txBody>
            </p:sp>
            <p:sp>
              <p:nvSpPr>
                <p:cNvPr id="200" name="Vrije vorm 199">
                  <a:extLst>
                    <a:ext uri="{FF2B5EF4-FFF2-40B4-BE49-F238E27FC236}">
                      <a16:creationId xmlns:a16="http://schemas.microsoft.com/office/drawing/2014/main" id="{EC6A4303-ECA5-5581-B999-FD16470F0B17}"/>
                    </a:ext>
                  </a:extLst>
                </p:cNvPr>
                <p:cNvSpPr/>
                <p:nvPr/>
              </p:nvSpPr>
              <p:spPr>
                <a:xfrm>
                  <a:off x="3135517" y="3120655"/>
                  <a:ext cx="62214" cy="75191"/>
                </a:xfrm>
                <a:custGeom>
                  <a:avLst/>
                  <a:gdLst>
                    <a:gd name="csX0" fmla="*/ 62214 w 62214"/>
                    <a:gd name="csY0" fmla="*/ 10644 h 75191"/>
                    <a:gd name="csX1" fmla="*/ 62008 w 62214"/>
                    <a:gd name="csY1" fmla="*/ 15130 h 75191"/>
                    <a:gd name="csX2" fmla="*/ 61346 w 62214"/>
                    <a:gd name="csY2" fmla="*/ 17866 h 75191"/>
                    <a:gd name="csX3" fmla="*/ 60214 w 62214"/>
                    <a:gd name="csY3" fmla="*/ 19235 h 75191"/>
                    <a:gd name="csX4" fmla="*/ 58419 w 62214"/>
                    <a:gd name="csY4" fmla="*/ 19615 h 75191"/>
                    <a:gd name="csX5" fmla="*/ 56465 w 62214"/>
                    <a:gd name="csY5" fmla="*/ 19347 h 75191"/>
                    <a:gd name="csX6" fmla="*/ 54019 w 62214"/>
                    <a:gd name="csY6" fmla="*/ 18779 h 75191"/>
                    <a:gd name="csX7" fmla="*/ 51035 w 62214"/>
                    <a:gd name="csY7" fmla="*/ 18211 h 75191"/>
                    <a:gd name="csX8" fmla="*/ 47446 w 62214"/>
                    <a:gd name="csY8" fmla="*/ 17943 h 75191"/>
                    <a:gd name="csX9" fmla="*/ 42897 w 62214"/>
                    <a:gd name="csY9" fmla="*/ 18587 h 75191"/>
                    <a:gd name="csX10" fmla="*/ 38165 w 62214"/>
                    <a:gd name="csY10" fmla="*/ 20604 h 75191"/>
                    <a:gd name="csX11" fmla="*/ 33067 w 62214"/>
                    <a:gd name="csY11" fmla="*/ 24253 h 75191"/>
                    <a:gd name="csX12" fmla="*/ 27364 w 62214"/>
                    <a:gd name="csY12" fmla="*/ 29879 h 75191"/>
                    <a:gd name="csX13" fmla="*/ 27364 w 62214"/>
                    <a:gd name="csY13" fmla="*/ 72150 h 75191"/>
                    <a:gd name="csX14" fmla="*/ 26712 w 62214"/>
                    <a:gd name="csY14" fmla="*/ 73479 h 75191"/>
                    <a:gd name="csX15" fmla="*/ 24483 w 62214"/>
                    <a:gd name="csY15" fmla="*/ 74431 h 75191"/>
                    <a:gd name="csX16" fmla="*/ 20311 w 62214"/>
                    <a:gd name="csY16" fmla="*/ 74999 h 75191"/>
                    <a:gd name="csX17" fmla="*/ 13682 w 62214"/>
                    <a:gd name="csY17" fmla="*/ 75191 h 75191"/>
                    <a:gd name="csX18" fmla="*/ 7052 w 62214"/>
                    <a:gd name="csY18" fmla="*/ 74999 h 75191"/>
                    <a:gd name="csX19" fmla="*/ 2880 w 62214"/>
                    <a:gd name="csY19" fmla="*/ 74431 h 75191"/>
                    <a:gd name="csX20" fmla="*/ 652 w 62214"/>
                    <a:gd name="csY20" fmla="*/ 73479 h 75191"/>
                    <a:gd name="csX21" fmla="*/ 0 w 62214"/>
                    <a:gd name="csY21" fmla="*/ 72150 h 75191"/>
                    <a:gd name="csX22" fmla="*/ 0 w 62214"/>
                    <a:gd name="csY22" fmla="*/ 4334 h 75191"/>
                    <a:gd name="csX23" fmla="*/ 537 w 62214"/>
                    <a:gd name="csY23" fmla="*/ 3005 h 75191"/>
                    <a:gd name="csX24" fmla="*/ 2503 w 62214"/>
                    <a:gd name="csY24" fmla="*/ 2053 h 75191"/>
                    <a:gd name="csX25" fmla="*/ 6138 w 62214"/>
                    <a:gd name="csY25" fmla="*/ 1485 h 75191"/>
                    <a:gd name="csX26" fmla="*/ 11727 w 62214"/>
                    <a:gd name="csY26" fmla="*/ 1293 h 75191"/>
                    <a:gd name="csX27" fmla="*/ 17477 w 62214"/>
                    <a:gd name="csY27" fmla="*/ 1485 h 75191"/>
                    <a:gd name="csX28" fmla="*/ 21009 w 62214"/>
                    <a:gd name="csY28" fmla="*/ 2053 h 75191"/>
                    <a:gd name="csX29" fmla="*/ 22803 w 62214"/>
                    <a:gd name="csY29" fmla="*/ 3005 h 75191"/>
                    <a:gd name="csX30" fmla="*/ 23352 w 62214"/>
                    <a:gd name="csY30" fmla="*/ 4334 h 75191"/>
                    <a:gd name="csX31" fmla="*/ 23352 w 62214"/>
                    <a:gd name="csY31" fmla="*/ 12773 h 75191"/>
                    <a:gd name="csX32" fmla="*/ 30507 w 62214"/>
                    <a:gd name="csY32" fmla="*/ 6502 h 75191"/>
                    <a:gd name="csX33" fmla="*/ 36919 w 62214"/>
                    <a:gd name="csY33" fmla="*/ 2585 h 75191"/>
                    <a:gd name="csX34" fmla="*/ 43000 w 62214"/>
                    <a:gd name="csY34" fmla="*/ 572 h 75191"/>
                    <a:gd name="csX35" fmla="*/ 49081 w 62214"/>
                    <a:gd name="csY35" fmla="*/ 0 h 75191"/>
                    <a:gd name="csX36" fmla="*/ 52121 w 62214"/>
                    <a:gd name="csY36" fmla="*/ 116 h 75191"/>
                    <a:gd name="csX37" fmla="*/ 55493 w 62214"/>
                    <a:gd name="csY37" fmla="*/ 492 h 75191"/>
                    <a:gd name="csX38" fmla="*/ 58533 w 62214"/>
                    <a:gd name="csY38" fmla="*/ 1100 h 75191"/>
                    <a:gd name="csX39" fmla="*/ 60431 w 62214"/>
                    <a:gd name="csY39" fmla="*/ 1825 h 75191"/>
                    <a:gd name="csX40" fmla="*/ 61299 w 62214"/>
                    <a:gd name="csY40" fmla="*/ 2661 h 75191"/>
                    <a:gd name="csX41" fmla="*/ 61779 w 62214"/>
                    <a:gd name="csY41" fmla="*/ 3917 h 75191"/>
                    <a:gd name="csX42" fmla="*/ 62111 w 62214"/>
                    <a:gd name="csY42" fmla="*/ 6310 h 75191"/>
                    <a:gd name="csX43" fmla="*/ 62214 w 62214"/>
                    <a:gd name="csY43" fmla="*/ 10644 h 7519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Lst>
                  <a:rect l="l" t="t" r="r" b="b"/>
                  <a:pathLst>
                    <a:path w="62214" h="75191">
                      <a:moveTo>
                        <a:pt x="62214" y="10644"/>
                      </a:moveTo>
                      <a:cubicBezTo>
                        <a:pt x="62214" y="12469"/>
                        <a:pt x="62146" y="13965"/>
                        <a:pt x="62008" y="15130"/>
                      </a:cubicBezTo>
                      <a:cubicBezTo>
                        <a:pt x="61860" y="16298"/>
                        <a:pt x="61643" y="17210"/>
                        <a:pt x="61346" y="17866"/>
                      </a:cubicBezTo>
                      <a:cubicBezTo>
                        <a:pt x="61060" y="18527"/>
                        <a:pt x="60683" y="18983"/>
                        <a:pt x="60214" y="19235"/>
                      </a:cubicBezTo>
                      <a:cubicBezTo>
                        <a:pt x="59734" y="19491"/>
                        <a:pt x="59139" y="19615"/>
                        <a:pt x="58419" y="19615"/>
                      </a:cubicBezTo>
                      <a:cubicBezTo>
                        <a:pt x="57836" y="19615"/>
                        <a:pt x="57185" y="19527"/>
                        <a:pt x="56465" y="19347"/>
                      </a:cubicBezTo>
                      <a:cubicBezTo>
                        <a:pt x="55745" y="19171"/>
                        <a:pt x="54922" y="18983"/>
                        <a:pt x="54019" y="18779"/>
                      </a:cubicBezTo>
                      <a:cubicBezTo>
                        <a:pt x="53116" y="18579"/>
                        <a:pt x="52121" y="18387"/>
                        <a:pt x="51035" y="18211"/>
                      </a:cubicBezTo>
                      <a:cubicBezTo>
                        <a:pt x="49950" y="18031"/>
                        <a:pt x="48749" y="17943"/>
                        <a:pt x="47446" y="17943"/>
                      </a:cubicBezTo>
                      <a:cubicBezTo>
                        <a:pt x="45938" y="17943"/>
                        <a:pt x="44406" y="18159"/>
                        <a:pt x="42897" y="18587"/>
                      </a:cubicBezTo>
                      <a:cubicBezTo>
                        <a:pt x="41366" y="19019"/>
                        <a:pt x="39799" y="19691"/>
                        <a:pt x="38165" y="20604"/>
                      </a:cubicBezTo>
                      <a:cubicBezTo>
                        <a:pt x="36542" y="21516"/>
                        <a:pt x="34839" y="22732"/>
                        <a:pt x="33067" y="24253"/>
                      </a:cubicBezTo>
                      <a:cubicBezTo>
                        <a:pt x="31284" y="25773"/>
                        <a:pt x="29387" y="27650"/>
                        <a:pt x="27364" y="29879"/>
                      </a:cubicBezTo>
                      <a:lnTo>
                        <a:pt x="27364" y="72150"/>
                      </a:lnTo>
                      <a:cubicBezTo>
                        <a:pt x="27364" y="72658"/>
                        <a:pt x="27147" y="73103"/>
                        <a:pt x="26712" y="73479"/>
                      </a:cubicBezTo>
                      <a:cubicBezTo>
                        <a:pt x="26278" y="73863"/>
                        <a:pt x="25535" y="74179"/>
                        <a:pt x="24483" y="74431"/>
                      </a:cubicBezTo>
                      <a:cubicBezTo>
                        <a:pt x="23432" y="74687"/>
                        <a:pt x="22049" y="74875"/>
                        <a:pt x="20311" y="74999"/>
                      </a:cubicBezTo>
                      <a:cubicBezTo>
                        <a:pt x="18574" y="75127"/>
                        <a:pt x="16357" y="75191"/>
                        <a:pt x="13682" y="75191"/>
                      </a:cubicBezTo>
                      <a:cubicBezTo>
                        <a:pt x="11007" y="75191"/>
                        <a:pt x="8790" y="75127"/>
                        <a:pt x="7052" y="74999"/>
                      </a:cubicBezTo>
                      <a:cubicBezTo>
                        <a:pt x="5315" y="74875"/>
                        <a:pt x="3920" y="74687"/>
                        <a:pt x="2880" y="74431"/>
                      </a:cubicBezTo>
                      <a:cubicBezTo>
                        <a:pt x="1829" y="74179"/>
                        <a:pt x="1086" y="73863"/>
                        <a:pt x="652" y="73479"/>
                      </a:cubicBezTo>
                      <a:cubicBezTo>
                        <a:pt x="217" y="73103"/>
                        <a:pt x="0" y="72658"/>
                        <a:pt x="0" y="72150"/>
                      </a:cubicBezTo>
                      <a:lnTo>
                        <a:pt x="0" y="4334"/>
                      </a:lnTo>
                      <a:cubicBezTo>
                        <a:pt x="0" y="3829"/>
                        <a:pt x="183" y="3381"/>
                        <a:pt x="537" y="3005"/>
                      </a:cubicBezTo>
                      <a:cubicBezTo>
                        <a:pt x="903" y="2621"/>
                        <a:pt x="1554" y="2309"/>
                        <a:pt x="2503" y="2053"/>
                      </a:cubicBezTo>
                      <a:cubicBezTo>
                        <a:pt x="3441" y="1801"/>
                        <a:pt x="4652" y="1609"/>
                        <a:pt x="6138" y="1485"/>
                      </a:cubicBezTo>
                      <a:cubicBezTo>
                        <a:pt x="7612" y="1357"/>
                        <a:pt x="9487" y="1293"/>
                        <a:pt x="11727" y="1293"/>
                      </a:cubicBezTo>
                      <a:cubicBezTo>
                        <a:pt x="14048" y="1293"/>
                        <a:pt x="15968" y="1357"/>
                        <a:pt x="17477" y="1485"/>
                      </a:cubicBezTo>
                      <a:cubicBezTo>
                        <a:pt x="19008" y="1609"/>
                        <a:pt x="20174" y="1801"/>
                        <a:pt x="21009" y="2053"/>
                      </a:cubicBezTo>
                      <a:cubicBezTo>
                        <a:pt x="21843" y="2309"/>
                        <a:pt x="22437" y="2621"/>
                        <a:pt x="22803" y="3005"/>
                      </a:cubicBezTo>
                      <a:cubicBezTo>
                        <a:pt x="23169" y="3381"/>
                        <a:pt x="23352" y="3829"/>
                        <a:pt x="23352" y="4334"/>
                      </a:cubicBezTo>
                      <a:lnTo>
                        <a:pt x="23352" y="12773"/>
                      </a:lnTo>
                      <a:cubicBezTo>
                        <a:pt x="25878" y="10240"/>
                        <a:pt x="28267" y="8147"/>
                        <a:pt x="30507" y="6502"/>
                      </a:cubicBezTo>
                      <a:cubicBezTo>
                        <a:pt x="32759" y="4854"/>
                        <a:pt x="34896" y="3549"/>
                        <a:pt x="36919" y="2585"/>
                      </a:cubicBezTo>
                      <a:cubicBezTo>
                        <a:pt x="38942" y="1625"/>
                        <a:pt x="40977" y="948"/>
                        <a:pt x="43000" y="572"/>
                      </a:cubicBezTo>
                      <a:cubicBezTo>
                        <a:pt x="45023" y="188"/>
                        <a:pt x="47058" y="0"/>
                        <a:pt x="49081" y="0"/>
                      </a:cubicBezTo>
                      <a:cubicBezTo>
                        <a:pt x="50018" y="0"/>
                        <a:pt x="51035" y="36"/>
                        <a:pt x="52121" y="116"/>
                      </a:cubicBezTo>
                      <a:cubicBezTo>
                        <a:pt x="53207" y="188"/>
                        <a:pt x="54327" y="316"/>
                        <a:pt x="55493" y="492"/>
                      </a:cubicBezTo>
                      <a:cubicBezTo>
                        <a:pt x="56647" y="672"/>
                        <a:pt x="57665" y="876"/>
                        <a:pt x="58533" y="1100"/>
                      </a:cubicBezTo>
                      <a:cubicBezTo>
                        <a:pt x="59402" y="1333"/>
                        <a:pt x="60031" y="1573"/>
                        <a:pt x="60431" y="1825"/>
                      </a:cubicBezTo>
                      <a:cubicBezTo>
                        <a:pt x="60819" y="2081"/>
                        <a:pt x="61116" y="2357"/>
                        <a:pt x="61299" y="2661"/>
                      </a:cubicBezTo>
                      <a:cubicBezTo>
                        <a:pt x="61471" y="2965"/>
                        <a:pt x="61642" y="3381"/>
                        <a:pt x="61779" y="3917"/>
                      </a:cubicBezTo>
                      <a:cubicBezTo>
                        <a:pt x="61928" y="4446"/>
                        <a:pt x="62042" y="5246"/>
                        <a:pt x="62111" y="6310"/>
                      </a:cubicBezTo>
                      <a:cubicBezTo>
                        <a:pt x="62179" y="7375"/>
                        <a:pt x="62214" y="8819"/>
                        <a:pt x="62214" y="10644"/>
                      </a:cubicBezTo>
                      <a:close/>
                    </a:path>
                  </a:pathLst>
                </a:custGeom>
                <a:solidFill>
                  <a:srgbClr val="005286"/>
                </a:solidFill>
                <a:ln w="9503" cap="flat">
                  <a:noFill/>
                  <a:prstDash val="solid"/>
                  <a:miter/>
                </a:ln>
              </p:spPr>
              <p:txBody>
                <a:bodyPr/>
                <a:lstStyle/>
                <a:p>
                  <a:endParaRPr lang="nl-NL"/>
                </a:p>
              </p:txBody>
            </p:sp>
            <p:sp>
              <p:nvSpPr>
                <p:cNvPr id="201" name="Vrije vorm 200">
                  <a:extLst>
                    <a:ext uri="{FF2B5EF4-FFF2-40B4-BE49-F238E27FC236}">
                      <a16:creationId xmlns:a16="http://schemas.microsoft.com/office/drawing/2014/main" id="{A4B760A8-D879-EE0C-E948-522F261F1675}"/>
                    </a:ext>
                  </a:extLst>
                </p:cNvPr>
                <p:cNvSpPr/>
                <p:nvPr/>
              </p:nvSpPr>
              <p:spPr>
                <a:xfrm>
                  <a:off x="3203698" y="3120655"/>
                  <a:ext cx="88503" cy="76483"/>
                </a:xfrm>
                <a:custGeom>
                  <a:avLst/>
                  <a:gdLst>
                    <a:gd name="csX0" fmla="*/ 88503 w 88503"/>
                    <a:gd name="csY0" fmla="*/ 72378 h 76483"/>
                    <a:gd name="csX1" fmla="*/ 87417 w 88503"/>
                    <a:gd name="csY1" fmla="*/ 74051 h 76483"/>
                    <a:gd name="csX2" fmla="*/ 84000 w 88503"/>
                    <a:gd name="csY2" fmla="*/ 74927 h 76483"/>
                    <a:gd name="csX3" fmla="*/ 77107 w 88503"/>
                    <a:gd name="csY3" fmla="*/ 75191 h 76483"/>
                    <a:gd name="csX4" fmla="*/ 69986 w 88503"/>
                    <a:gd name="csY4" fmla="*/ 74927 h 76483"/>
                    <a:gd name="csX5" fmla="*/ 66843 w 88503"/>
                    <a:gd name="csY5" fmla="*/ 74051 h 76483"/>
                    <a:gd name="csX6" fmla="*/ 65917 w 88503"/>
                    <a:gd name="csY6" fmla="*/ 72378 h 76483"/>
                    <a:gd name="csX7" fmla="*/ 65917 w 88503"/>
                    <a:gd name="csY7" fmla="*/ 66980 h 76483"/>
                    <a:gd name="csX8" fmla="*/ 52293 w 88503"/>
                    <a:gd name="csY8" fmla="*/ 73975 h 76483"/>
                    <a:gd name="csX9" fmla="*/ 35296 w 88503"/>
                    <a:gd name="csY9" fmla="*/ 76484 h 76483"/>
                    <a:gd name="csX10" fmla="*/ 21123 w 88503"/>
                    <a:gd name="csY10" fmla="*/ 75079 h 76483"/>
                    <a:gd name="csX11" fmla="*/ 9944 w 88503"/>
                    <a:gd name="csY11" fmla="*/ 70894 h 76483"/>
                    <a:gd name="csX12" fmla="*/ 2606 w 88503"/>
                    <a:gd name="csY12" fmla="*/ 64015 h 76483"/>
                    <a:gd name="csX13" fmla="*/ 0 w 88503"/>
                    <a:gd name="csY13" fmla="*/ 54436 h 76483"/>
                    <a:gd name="csX14" fmla="*/ 3315 w 88503"/>
                    <a:gd name="csY14" fmla="*/ 44132 h 76483"/>
                    <a:gd name="csX15" fmla="*/ 13202 w 88503"/>
                    <a:gd name="csY15" fmla="*/ 36913 h 76483"/>
                    <a:gd name="csX16" fmla="*/ 29535 w 88503"/>
                    <a:gd name="csY16" fmla="*/ 32692 h 76483"/>
                    <a:gd name="csX17" fmla="*/ 52235 w 88503"/>
                    <a:gd name="csY17" fmla="*/ 31323 h 76483"/>
                    <a:gd name="csX18" fmla="*/ 61677 w 88503"/>
                    <a:gd name="csY18" fmla="*/ 31323 h 76483"/>
                    <a:gd name="csX19" fmla="*/ 61677 w 88503"/>
                    <a:gd name="csY19" fmla="*/ 27218 h 76483"/>
                    <a:gd name="csX20" fmla="*/ 60762 w 88503"/>
                    <a:gd name="csY20" fmla="*/ 21628 h 76483"/>
                    <a:gd name="csX21" fmla="*/ 57722 w 88503"/>
                    <a:gd name="csY21" fmla="*/ 17638 h 76483"/>
                    <a:gd name="csX22" fmla="*/ 52075 w 88503"/>
                    <a:gd name="csY22" fmla="*/ 15281 h 76483"/>
                    <a:gd name="csX23" fmla="*/ 43331 w 88503"/>
                    <a:gd name="csY23" fmla="*/ 14521 h 76483"/>
                    <a:gd name="csX24" fmla="*/ 31113 w 88503"/>
                    <a:gd name="csY24" fmla="*/ 15586 h 76483"/>
                    <a:gd name="csX25" fmla="*/ 21614 w 88503"/>
                    <a:gd name="csY25" fmla="*/ 17942 h 76483"/>
                    <a:gd name="csX26" fmla="*/ 14722 w 88503"/>
                    <a:gd name="csY26" fmla="*/ 20299 h 76483"/>
                    <a:gd name="csX27" fmla="*/ 10218 w 88503"/>
                    <a:gd name="csY27" fmla="*/ 21364 h 76483"/>
                    <a:gd name="csX28" fmla="*/ 8092 w 88503"/>
                    <a:gd name="csY28" fmla="*/ 20832 h 76483"/>
                    <a:gd name="csX29" fmla="*/ 6572 w 88503"/>
                    <a:gd name="csY29" fmla="*/ 19311 h 76483"/>
                    <a:gd name="csX30" fmla="*/ 5646 w 88503"/>
                    <a:gd name="csY30" fmla="*/ 16878 h 76483"/>
                    <a:gd name="csX31" fmla="*/ 5326 w 88503"/>
                    <a:gd name="csY31" fmla="*/ 13685 h 76483"/>
                    <a:gd name="csX32" fmla="*/ 5875 w 88503"/>
                    <a:gd name="csY32" fmla="*/ 9960 h 76483"/>
                    <a:gd name="csX33" fmla="*/ 7932 w 88503"/>
                    <a:gd name="csY33" fmla="*/ 7487 h 76483"/>
                    <a:gd name="csX34" fmla="*/ 13259 w 88503"/>
                    <a:gd name="csY34" fmla="*/ 5054 h 76483"/>
                    <a:gd name="csX35" fmla="*/ 22151 w 88503"/>
                    <a:gd name="csY35" fmla="*/ 2585 h 76483"/>
                    <a:gd name="csX36" fmla="*/ 33284 w 88503"/>
                    <a:gd name="csY36" fmla="*/ 724 h 76483"/>
                    <a:gd name="csX37" fmla="*/ 45720 w 88503"/>
                    <a:gd name="csY37" fmla="*/ 0 h 76483"/>
                    <a:gd name="csX38" fmla="*/ 65208 w 88503"/>
                    <a:gd name="csY38" fmla="*/ 1557 h 76483"/>
                    <a:gd name="csX39" fmla="*/ 78513 w 88503"/>
                    <a:gd name="csY39" fmla="*/ 6350 h 76483"/>
                    <a:gd name="csX40" fmla="*/ 86114 w 88503"/>
                    <a:gd name="csY40" fmla="*/ 14673 h 76483"/>
                    <a:gd name="csX41" fmla="*/ 88503 w 88503"/>
                    <a:gd name="csY41" fmla="*/ 26762 h 76483"/>
                    <a:gd name="csX42" fmla="*/ 88503 w 88503"/>
                    <a:gd name="csY42" fmla="*/ 72378 h 76483"/>
                    <a:gd name="csX43" fmla="*/ 61677 w 88503"/>
                    <a:gd name="csY43" fmla="*/ 43336 h 76483"/>
                    <a:gd name="csX44" fmla="*/ 51252 w 88503"/>
                    <a:gd name="csY44" fmla="*/ 43336 h 76483"/>
                    <a:gd name="csX45" fmla="*/ 39960 w 88503"/>
                    <a:gd name="csY45" fmla="*/ 44020 h 76483"/>
                    <a:gd name="csX46" fmla="*/ 32370 w 88503"/>
                    <a:gd name="csY46" fmla="*/ 46073 h 76483"/>
                    <a:gd name="csX47" fmla="*/ 28072 w 88503"/>
                    <a:gd name="csY47" fmla="*/ 49382 h 76483"/>
                    <a:gd name="csX48" fmla="*/ 26724 w 88503"/>
                    <a:gd name="csY48" fmla="*/ 53827 h 76483"/>
                    <a:gd name="csX49" fmla="*/ 30576 w 88503"/>
                    <a:gd name="csY49" fmla="*/ 60518 h 76483"/>
                    <a:gd name="csX50" fmla="*/ 41263 w 88503"/>
                    <a:gd name="csY50" fmla="*/ 62951 h 76483"/>
                    <a:gd name="csX51" fmla="*/ 51858 w 88503"/>
                    <a:gd name="csY51" fmla="*/ 60898 h 76483"/>
                    <a:gd name="csX52" fmla="*/ 61677 w 88503"/>
                    <a:gd name="csY52" fmla="*/ 54892 h 76483"/>
                    <a:gd name="csX53" fmla="*/ 61677 w 88503"/>
                    <a:gd name="csY53" fmla="*/ 43336 h 764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Lst>
                  <a:rect l="l" t="t" r="r" b="b"/>
                  <a:pathLst>
                    <a:path w="88503" h="76483">
                      <a:moveTo>
                        <a:pt x="88503" y="72378"/>
                      </a:moveTo>
                      <a:cubicBezTo>
                        <a:pt x="88503" y="73090"/>
                        <a:pt x="88137" y="73647"/>
                        <a:pt x="87417" y="74051"/>
                      </a:cubicBezTo>
                      <a:cubicBezTo>
                        <a:pt x="86697" y="74459"/>
                        <a:pt x="85554" y="74747"/>
                        <a:pt x="84000" y="74927"/>
                      </a:cubicBezTo>
                      <a:cubicBezTo>
                        <a:pt x="82434" y="75103"/>
                        <a:pt x="80148" y="75191"/>
                        <a:pt x="77107" y="75191"/>
                      </a:cubicBezTo>
                      <a:cubicBezTo>
                        <a:pt x="73839" y="75191"/>
                        <a:pt x="71472" y="75103"/>
                        <a:pt x="69986" y="74927"/>
                      </a:cubicBezTo>
                      <a:cubicBezTo>
                        <a:pt x="68501" y="74747"/>
                        <a:pt x="67449" y="74459"/>
                        <a:pt x="66843" y="74051"/>
                      </a:cubicBezTo>
                      <a:cubicBezTo>
                        <a:pt x="66226" y="73647"/>
                        <a:pt x="65917" y="73090"/>
                        <a:pt x="65917" y="72378"/>
                      </a:cubicBezTo>
                      <a:lnTo>
                        <a:pt x="65917" y="66980"/>
                      </a:lnTo>
                      <a:cubicBezTo>
                        <a:pt x="61940" y="69973"/>
                        <a:pt x="57391" y="72302"/>
                        <a:pt x="52293" y="73975"/>
                      </a:cubicBezTo>
                      <a:cubicBezTo>
                        <a:pt x="47183" y="75647"/>
                        <a:pt x="41525" y="76484"/>
                        <a:pt x="35296" y="76484"/>
                      </a:cubicBezTo>
                      <a:cubicBezTo>
                        <a:pt x="30153" y="76484"/>
                        <a:pt x="25432" y="76015"/>
                        <a:pt x="21123" y="75079"/>
                      </a:cubicBezTo>
                      <a:cubicBezTo>
                        <a:pt x="16814" y="74139"/>
                        <a:pt x="13088" y="72746"/>
                        <a:pt x="9944" y="70894"/>
                      </a:cubicBezTo>
                      <a:cubicBezTo>
                        <a:pt x="6789" y="69045"/>
                        <a:pt x="4343" y="66752"/>
                        <a:pt x="2606" y="64015"/>
                      </a:cubicBezTo>
                      <a:cubicBezTo>
                        <a:pt x="869" y="61278"/>
                        <a:pt x="0" y="58085"/>
                        <a:pt x="0" y="54436"/>
                      </a:cubicBezTo>
                      <a:cubicBezTo>
                        <a:pt x="0" y="50482"/>
                        <a:pt x="1109" y="47049"/>
                        <a:pt x="3315" y="44132"/>
                      </a:cubicBezTo>
                      <a:cubicBezTo>
                        <a:pt x="5521" y="41219"/>
                        <a:pt x="8812" y="38810"/>
                        <a:pt x="13202" y="36913"/>
                      </a:cubicBezTo>
                      <a:cubicBezTo>
                        <a:pt x="17579" y="35009"/>
                        <a:pt x="23020" y="33604"/>
                        <a:pt x="29535" y="32692"/>
                      </a:cubicBezTo>
                      <a:cubicBezTo>
                        <a:pt x="36050" y="31779"/>
                        <a:pt x="43617" y="31323"/>
                        <a:pt x="52235" y="31323"/>
                      </a:cubicBezTo>
                      <a:lnTo>
                        <a:pt x="61677" y="31323"/>
                      </a:lnTo>
                      <a:lnTo>
                        <a:pt x="61677" y="27218"/>
                      </a:lnTo>
                      <a:cubicBezTo>
                        <a:pt x="61677" y="25089"/>
                        <a:pt x="61368" y="23228"/>
                        <a:pt x="60762" y="21628"/>
                      </a:cubicBezTo>
                      <a:cubicBezTo>
                        <a:pt x="60145" y="20035"/>
                        <a:pt x="59128" y="18703"/>
                        <a:pt x="57722" y="17638"/>
                      </a:cubicBezTo>
                      <a:cubicBezTo>
                        <a:pt x="56305" y="16574"/>
                        <a:pt x="54419" y="15790"/>
                        <a:pt x="52075" y="15281"/>
                      </a:cubicBezTo>
                      <a:cubicBezTo>
                        <a:pt x="49721" y="14777"/>
                        <a:pt x="46806" y="14521"/>
                        <a:pt x="43331" y="14521"/>
                      </a:cubicBezTo>
                      <a:cubicBezTo>
                        <a:pt x="38771" y="14521"/>
                        <a:pt x="34702" y="14877"/>
                        <a:pt x="31113" y="15586"/>
                      </a:cubicBezTo>
                      <a:cubicBezTo>
                        <a:pt x="27535" y="16298"/>
                        <a:pt x="24369" y="17082"/>
                        <a:pt x="21614" y="17942"/>
                      </a:cubicBezTo>
                      <a:cubicBezTo>
                        <a:pt x="18860" y="18807"/>
                        <a:pt x="16562" y="19591"/>
                        <a:pt x="14722" y="20299"/>
                      </a:cubicBezTo>
                      <a:cubicBezTo>
                        <a:pt x="12870" y="21012"/>
                        <a:pt x="11373" y="21364"/>
                        <a:pt x="10218" y="21364"/>
                      </a:cubicBezTo>
                      <a:cubicBezTo>
                        <a:pt x="9418" y="21364"/>
                        <a:pt x="8710" y="21188"/>
                        <a:pt x="8092" y="20832"/>
                      </a:cubicBezTo>
                      <a:cubicBezTo>
                        <a:pt x="7475" y="20479"/>
                        <a:pt x="6972" y="19971"/>
                        <a:pt x="6572" y="19311"/>
                      </a:cubicBezTo>
                      <a:cubicBezTo>
                        <a:pt x="6172" y="18655"/>
                        <a:pt x="5875" y="17842"/>
                        <a:pt x="5646" y="16878"/>
                      </a:cubicBezTo>
                      <a:cubicBezTo>
                        <a:pt x="5441" y="15918"/>
                        <a:pt x="5326" y="14853"/>
                        <a:pt x="5326" y="13685"/>
                      </a:cubicBezTo>
                      <a:cubicBezTo>
                        <a:pt x="5326" y="12116"/>
                        <a:pt x="5509" y="10872"/>
                        <a:pt x="5875" y="9960"/>
                      </a:cubicBezTo>
                      <a:cubicBezTo>
                        <a:pt x="6229" y="9047"/>
                        <a:pt x="6915" y="8223"/>
                        <a:pt x="7932" y="7487"/>
                      </a:cubicBezTo>
                      <a:cubicBezTo>
                        <a:pt x="8950" y="6754"/>
                        <a:pt x="10721" y="5942"/>
                        <a:pt x="13259" y="5054"/>
                      </a:cubicBezTo>
                      <a:cubicBezTo>
                        <a:pt x="15785" y="4170"/>
                        <a:pt x="18757" y="3345"/>
                        <a:pt x="22151" y="2585"/>
                      </a:cubicBezTo>
                      <a:cubicBezTo>
                        <a:pt x="25557" y="1825"/>
                        <a:pt x="29272" y="1205"/>
                        <a:pt x="33284" y="724"/>
                      </a:cubicBezTo>
                      <a:cubicBezTo>
                        <a:pt x="37308" y="240"/>
                        <a:pt x="41445" y="0"/>
                        <a:pt x="45720" y="0"/>
                      </a:cubicBezTo>
                      <a:cubicBezTo>
                        <a:pt x="53321" y="0"/>
                        <a:pt x="59814" y="520"/>
                        <a:pt x="65208" y="1557"/>
                      </a:cubicBezTo>
                      <a:cubicBezTo>
                        <a:pt x="70603" y="2597"/>
                        <a:pt x="75038" y="4194"/>
                        <a:pt x="78513" y="6350"/>
                      </a:cubicBezTo>
                      <a:cubicBezTo>
                        <a:pt x="81988" y="8503"/>
                        <a:pt x="84525" y="11280"/>
                        <a:pt x="86114" y="14673"/>
                      </a:cubicBezTo>
                      <a:cubicBezTo>
                        <a:pt x="87703" y="18071"/>
                        <a:pt x="88503" y="22100"/>
                        <a:pt x="88503" y="26762"/>
                      </a:cubicBezTo>
                      <a:lnTo>
                        <a:pt x="88503" y="72378"/>
                      </a:lnTo>
                      <a:close/>
                      <a:moveTo>
                        <a:pt x="61677" y="43336"/>
                      </a:moveTo>
                      <a:lnTo>
                        <a:pt x="51252" y="43336"/>
                      </a:lnTo>
                      <a:cubicBezTo>
                        <a:pt x="46840" y="43336"/>
                        <a:pt x="43080" y="43564"/>
                        <a:pt x="39960" y="44020"/>
                      </a:cubicBezTo>
                      <a:cubicBezTo>
                        <a:pt x="36851" y="44476"/>
                        <a:pt x="34313" y="45160"/>
                        <a:pt x="32370" y="46073"/>
                      </a:cubicBezTo>
                      <a:cubicBezTo>
                        <a:pt x="30404" y="46985"/>
                        <a:pt x="28975" y="48085"/>
                        <a:pt x="28072" y="49382"/>
                      </a:cubicBezTo>
                      <a:cubicBezTo>
                        <a:pt x="27169" y="50670"/>
                        <a:pt x="26724" y="52155"/>
                        <a:pt x="26724" y="53827"/>
                      </a:cubicBezTo>
                      <a:cubicBezTo>
                        <a:pt x="26724" y="56668"/>
                        <a:pt x="28004" y="58897"/>
                        <a:pt x="30576" y="60518"/>
                      </a:cubicBezTo>
                      <a:cubicBezTo>
                        <a:pt x="33136" y="62142"/>
                        <a:pt x="36713" y="62951"/>
                        <a:pt x="41263" y="62951"/>
                      </a:cubicBezTo>
                      <a:cubicBezTo>
                        <a:pt x="45103" y="62951"/>
                        <a:pt x="48635" y="62266"/>
                        <a:pt x="51858" y="60898"/>
                      </a:cubicBezTo>
                      <a:cubicBezTo>
                        <a:pt x="55070" y="59530"/>
                        <a:pt x="58351" y="57529"/>
                        <a:pt x="61677" y="54892"/>
                      </a:cubicBezTo>
                      <a:lnTo>
                        <a:pt x="61677" y="43336"/>
                      </a:lnTo>
                      <a:close/>
                    </a:path>
                  </a:pathLst>
                </a:custGeom>
                <a:solidFill>
                  <a:srgbClr val="005286"/>
                </a:solidFill>
                <a:ln w="9503" cap="flat">
                  <a:noFill/>
                  <a:prstDash val="solid"/>
                  <a:miter/>
                </a:ln>
              </p:spPr>
              <p:txBody>
                <a:bodyPr/>
                <a:lstStyle/>
                <a:p>
                  <a:endParaRPr lang="nl-NL"/>
                </a:p>
              </p:txBody>
            </p:sp>
            <p:sp>
              <p:nvSpPr>
                <p:cNvPr id="202" name="Vrije vorm 201">
                  <a:extLst>
                    <a:ext uri="{FF2B5EF4-FFF2-40B4-BE49-F238E27FC236}">
                      <a16:creationId xmlns:a16="http://schemas.microsoft.com/office/drawing/2014/main" id="{EFA7F31B-BF88-0515-38EF-DAEA4404C7D4}"/>
                    </a:ext>
                  </a:extLst>
                </p:cNvPr>
                <p:cNvSpPr/>
                <p:nvPr/>
              </p:nvSpPr>
              <p:spPr>
                <a:xfrm>
                  <a:off x="3319450" y="3089560"/>
                  <a:ext cx="90012" cy="106286"/>
                </a:xfrm>
                <a:custGeom>
                  <a:avLst/>
                  <a:gdLst>
                    <a:gd name="csX0" fmla="*/ 90012 w 90012"/>
                    <a:gd name="csY0" fmla="*/ 103322 h 106286"/>
                    <a:gd name="csX1" fmla="*/ 89418 w 90012"/>
                    <a:gd name="csY1" fmla="*/ 104654 h 106286"/>
                    <a:gd name="csX2" fmla="*/ 87246 w 90012"/>
                    <a:gd name="csY2" fmla="*/ 105566 h 106286"/>
                    <a:gd name="csX3" fmla="*/ 82960 w 90012"/>
                    <a:gd name="csY3" fmla="*/ 106094 h 106286"/>
                    <a:gd name="csX4" fmla="*/ 75907 w 90012"/>
                    <a:gd name="csY4" fmla="*/ 106286 h 106286"/>
                    <a:gd name="csX5" fmla="*/ 68683 w 90012"/>
                    <a:gd name="csY5" fmla="*/ 106134 h 106286"/>
                    <a:gd name="csX6" fmla="*/ 64123 w 90012"/>
                    <a:gd name="csY6" fmla="*/ 105638 h 106286"/>
                    <a:gd name="csX7" fmla="*/ 61345 w 90012"/>
                    <a:gd name="csY7" fmla="*/ 104690 h 106286"/>
                    <a:gd name="csX8" fmla="*/ 59608 w 90012"/>
                    <a:gd name="csY8" fmla="*/ 103093 h 106286"/>
                    <a:gd name="csX9" fmla="*/ 27364 w 90012"/>
                    <a:gd name="csY9" fmla="*/ 67360 h 106286"/>
                    <a:gd name="csX10" fmla="*/ 27364 w 90012"/>
                    <a:gd name="csY10" fmla="*/ 103245 h 106286"/>
                    <a:gd name="csX11" fmla="*/ 26712 w 90012"/>
                    <a:gd name="csY11" fmla="*/ 104574 h 106286"/>
                    <a:gd name="csX12" fmla="*/ 24483 w 90012"/>
                    <a:gd name="csY12" fmla="*/ 105526 h 106286"/>
                    <a:gd name="csX13" fmla="*/ 20311 w 90012"/>
                    <a:gd name="csY13" fmla="*/ 106094 h 106286"/>
                    <a:gd name="csX14" fmla="*/ 13682 w 90012"/>
                    <a:gd name="csY14" fmla="*/ 106286 h 106286"/>
                    <a:gd name="csX15" fmla="*/ 7052 w 90012"/>
                    <a:gd name="csY15" fmla="*/ 106094 h 106286"/>
                    <a:gd name="csX16" fmla="*/ 2880 w 90012"/>
                    <a:gd name="csY16" fmla="*/ 105526 h 106286"/>
                    <a:gd name="csX17" fmla="*/ 652 w 90012"/>
                    <a:gd name="csY17" fmla="*/ 104574 h 106286"/>
                    <a:gd name="csX18" fmla="*/ 0 w 90012"/>
                    <a:gd name="csY18" fmla="*/ 103245 h 106286"/>
                    <a:gd name="csX19" fmla="*/ 0 w 90012"/>
                    <a:gd name="csY19" fmla="*/ 3269 h 106286"/>
                    <a:gd name="csX20" fmla="*/ 652 w 90012"/>
                    <a:gd name="csY20" fmla="*/ 1901 h 106286"/>
                    <a:gd name="csX21" fmla="*/ 2880 w 90012"/>
                    <a:gd name="csY21" fmla="*/ 872 h 106286"/>
                    <a:gd name="csX22" fmla="*/ 7052 w 90012"/>
                    <a:gd name="csY22" fmla="*/ 228 h 106286"/>
                    <a:gd name="csX23" fmla="*/ 13682 w 90012"/>
                    <a:gd name="csY23" fmla="*/ 0 h 106286"/>
                    <a:gd name="csX24" fmla="*/ 20311 w 90012"/>
                    <a:gd name="csY24" fmla="*/ 228 h 106286"/>
                    <a:gd name="csX25" fmla="*/ 24483 w 90012"/>
                    <a:gd name="csY25" fmla="*/ 872 h 106286"/>
                    <a:gd name="csX26" fmla="*/ 26712 w 90012"/>
                    <a:gd name="csY26" fmla="*/ 1901 h 106286"/>
                    <a:gd name="csX27" fmla="*/ 27364 w 90012"/>
                    <a:gd name="csY27" fmla="*/ 3269 h 106286"/>
                    <a:gd name="csX28" fmla="*/ 27364 w 90012"/>
                    <a:gd name="csY28" fmla="*/ 62799 h 106286"/>
                    <a:gd name="csX29" fmla="*/ 56030 w 90012"/>
                    <a:gd name="csY29" fmla="*/ 35809 h 106286"/>
                    <a:gd name="csX30" fmla="*/ 57985 w 90012"/>
                    <a:gd name="csY30" fmla="*/ 34212 h 106286"/>
                    <a:gd name="csX31" fmla="*/ 60865 w 90012"/>
                    <a:gd name="csY31" fmla="*/ 33148 h 106286"/>
                    <a:gd name="csX32" fmla="*/ 65312 w 90012"/>
                    <a:gd name="csY32" fmla="*/ 32580 h 106286"/>
                    <a:gd name="csX33" fmla="*/ 72101 w 90012"/>
                    <a:gd name="csY33" fmla="*/ 32388 h 106286"/>
                    <a:gd name="csX34" fmla="*/ 78890 w 90012"/>
                    <a:gd name="csY34" fmla="*/ 32580 h 106286"/>
                    <a:gd name="csX35" fmla="*/ 83337 w 90012"/>
                    <a:gd name="csY35" fmla="*/ 33148 h 106286"/>
                    <a:gd name="csX36" fmla="*/ 85669 w 90012"/>
                    <a:gd name="csY36" fmla="*/ 34100 h 106286"/>
                    <a:gd name="csX37" fmla="*/ 86332 w 90012"/>
                    <a:gd name="csY37" fmla="*/ 35505 h 106286"/>
                    <a:gd name="csX38" fmla="*/ 85508 w 90012"/>
                    <a:gd name="csY38" fmla="*/ 37938 h 106286"/>
                    <a:gd name="csX39" fmla="*/ 83063 w 90012"/>
                    <a:gd name="csY39" fmla="*/ 40675 h 106286"/>
                    <a:gd name="csX40" fmla="*/ 54727 w 90012"/>
                    <a:gd name="csY40" fmla="*/ 63179 h 106286"/>
                    <a:gd name="csX41" fmla="*/ 87520 w 90012"/>
                    <a:gd name="csY41" fmla="*/ 98684 h 106286"/>
                    <a:gd name="csX42" fmla="*/ 89418 w 90012"/>
                    <a:gd name="csY42" fmla="*/ 101309 h 106286"/>
                    <a:gd name="csX43" fmla="*/ 90012 w 90012"/>
                    <a:gd name="csY43" fmla="*/ 103321 h 10628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Lst>
                  <a:rect l="l" t="t" r="r" b="b"/>
                  <a:pathLst>
                    <a:path w="90012" h="106286">
                      <a:moveTo>
                        <a:pt x="90012" y="103322"/>
                      </a:moveTo>
                      <a:cubicBezTo>
                        <a:pt x="90012" y="103830"/>
                        <a:pt x="89818" y="104270"/>
                        <a:pt x="89418" y="104654"/>
                      </a:cubicBezTo>
                      <a:cubicBezTo>
                        <a:pt x="89018" y="105030"/>
                        <a:pt x="88297" y="105334"/>
                        <a:pt x="87246" y="105566"/>
                      </a:cubicBezTo>
                      <a:cubicBezTo>
                        <a:pt x="86194" y="105790"/>
                        <a:pt x="84766" y="105970"/>
                        <a:pt x="82960" y="106094"/>
                      </a:cubicBezTo>
                      <a:cubicBezTo>
                        <a:pt x="81154" y="106223"/>
                        <a:pt x="78799" y="106286"/>
                        <a:pt x="75907" y="106286"/>
                      </a:cubicBezTo>
                      <a:cubicBezTo>
                        <a:pt x="72935" y="106286"/>
                        <a:pt x="70524" y="106235"/>
                        <a:pt x="68683" y="106134"/>
                      </a:cubicBezTo>
                      <a:cubicBezTo>
                        <a:pt x="66832" y="106030"/>
                        <a:pt x="65312" y="105870"/>
                        <a:pt x="64123" y="105638"/>
                      </a:cubicBezTo>
                      <a:cubicBezTo>
                        <a:pt x="62923" y="105414"/>
                        <a:pt x="62008" y="105098"/>
                        <a:pt x="61345" y="104690"/>
                      </a:cubicBezTo>
                      <a:cubicBezTo>
                        <a:pt x="60705" y="104286"/>
                        <a:pt x="60122" y="103754"/>
                        <a:pt x="59608" y="103093"/>
                      </a:cubicBezTo>
                      <a:lnTo>
                        <a:pt x="27364" y="67360"/>
                      </a:lnTo>
                      <a:lnTo>
                        <a:pt x="27364" y="103245"/>
                      </a:lnTo>
                      <a:cubicBezTo>
                        <a:pt x="27364" y="103754"/>
                        <a:pt x="27147" y="104198"/>
                        <a:pt x="26712" y="104574"/>
                      </a:cubicBezTo>
                      <a:cubicBezTo>
                        <a:pt x="26278" y="104958"/>
                        <a:pt x="25535" y="105274"/>
                        <a:pt x="24483" y="105526"/>
                      </a:cubicBezTo>
                      <a:cubicBezTo>
                        <a:pt x="23432" y="105782"/>
                        <a:pt x="22049" y="105970"/>
                        <a:pt x="20311" y="106094"/>
                      </a:cubicBezTo>
                      <a:cubicBezTo>
                        <a:pt x="18574" y="106222"/>
                        <a:pt x="16356" y="106286"/>
                        <a:pt x="13682" y="106286"/>
                      </a:cubicBezTo>
                      <a:cubicBezTo>
                        <a:pt x="11007" y="106286"/>
                        <a:pt x="8790" y="106222"/>
                        <a:pt x="7052" y="106094"/>
                      </a:cubicBezTo>
                      <a:cubicBezTo>
                        <a:pt x="5315" y="105970"/>
                        <a:pt x="3921" y="105782"/>
                        <a:pt x="2880" y="105526"/>
                      </a:cubicBezTo>
                      <a:cubicBezTo>
                        <a:pt x="1829" y="105274"/>
                        <a:pt x="1086" y="104958"/>
                        <a:pt x="652" y="104574"/>
                      </a:cubicBezTo>
                      <a:cubicBezTo>
                        <a:pt x="217" y="104198"/>
                        <a:pt x="0" y="103754"/>
                        <a:pt x="0" y="103245"/>
                      </a:cubicBezTo>
                      <a:lnTo>
                        <a:pt x="0" y="3269"/>
                      </a:lnTo>
                      <a:cubicBezTo>
                        <a:pt x="0" y="2765"/>
                        <a:pt x="217" y="2309"/>
                        <a:pt x="652" y="1901"/>
                      </a:cubicBezTo>
                      <a:cubicBezTo>
                        <a:pt x="1086" y="1497"/>
                        <a:pt x="1829" y="1152"/>
                        <a:pt x="2880" y="872"/>
                      </a:cubicBezTo>
                      <a:cubicBezTo>
                        <a:pt x="3920" y="596"/>
                        <a:pt x="5315" y="380"/>
                        <a:pt x="7052" y="228"/>
                      </a:cubicBezTo>
                      <a:cubicBezTo>
                        <a:pt x="8790" y="76"/>
                        <a:pt x="11007" y="0"/>
                        <a:pt x="13682" y="0"/>
                      </a:cubicBezTo>
                      <a:cubicBezTo>
                        <a:pt x="16356" y="0"/>
                        <a:pt x="18574" y="76"/>
                        <a:pt x="20311" y="228"/>
                      </a:cubicBezTo>
                      <a:cubicBezTo>
                        <a:pt x="22049" y="380"/>
                        <a:pt x="23432" y="596"/>
                        <a:pt x="24483" y="872"/>
                      </a:cubicBezTo>
                      <a:cubicBezTo>
                        <a:pt x="25535" y="1152"/>
                        <a:pt x="26278" y="1497"/>
                        <a:pt x="26712" y="1901"/>
                      </a:cubicBezTo>
                      <a:cubicBezTo>
                        <a:pt x="27147" y="2309"/>
                        <a:pt x="27364" y="2765"/>
                        <a:pt x="27364" y="3269"/>
                      </a:cubicBezTo>
                      <a:lnTo>
                        <a:pt x="27364" y="62799"/>
                      </a:lnTo>
                      <a:lnTo>
                        <a:pt x="56030" y="35809"/>
                      </a:lnTo>
                      <a:cubicBezTo>
                        <a:pt x="56613" y="35201"/>
                        <a:pt x="57265" y="34669"/>
                        <a:pt x="57985" y="34212"/>
                      </a:cubicBezTo>
                      <a:cubicBezTo>
                        <a:pt x="58705" y="33756"/>
                        <a:pt x="59665" y="33404"/>
                        <a:pt x="60865" y="33148"/>
                      </a:cubicBezTo>
                      <a:cubicBezTo>
                        <a:pt x="62054" y="32896"/>
                        <a:pt x="63540" y="32704"/>
                        <a:pt x="65312" y="32580"/>
                      </a:cubicBezTo>
                      <a:cubicBezTo>
                        <a:pt x="67083" y="32452"/>
                        <a:pt x="69346" y="32388"/>
                        <a:pt x="72101" y="32388"/>
                      </a:cubicBezTo>
                      <a:cubicBezTo>
                        <a:pt x="74776" y="32388"/>
                        <a:pt x="77039" y="32452"/>
                        <a:pt x="78890" y="32580"/>
                      </a:cubicBezTo>
                      <a:cubicBezTo>
                        <a:pt x="80731" y="32704"/>
                        <a:pt x="82217" y="32896"/>
                        <a:pt x="83337" y="33148"/>
                      </a:cubicBezTo>
                      <a:cubicBezTo>
                        <a:pt x="84457" y="33404"/>
                        <a:pt x="85234" y="33716"/>
                        <a:pt x="85669" y="34100"/>
                      </a:cubicBezTo>
                      <a:cubicBezTo>
                        <a:pt x="86103" y="34476"/>
                        <a:pt x="86332" y="34949"/>
                        <a:pt x="86332" y="35505"/>
                      </a:cubicBezTo>
                      <a:cubicBezTo>
                        <a:pt x="86332" y="36265"/>
                        <a:pt x="86057" y="37077"/>
                        <a:pt x="85508" y="37938"/>
                      </a:cubicBezTo>
                      <a:cubicBezTo>
                        <a:pt x="84971" y="38802"/>
                        <a:pt x="84160" y="39714"/>
                        <a:pt x="83063" y="40675"/>
                      </a:cubicBezTo>
                      <a:lnTo>
                        <a:pt x="54727" y="63179"/>
                      </a:lnTo>
                      <a:lnTo>
                        <a:pt x="87520" y="98684"/>
                      </a:lnTo>
                      <a:cubicBezTo>
                        <a:pt x="88389" y="99700"/>
                        <a:pt x="89018" y="100572"/>
                        <a:pt x="89418" y="101309"/>
                      </a:cubicBezTo>
                      <a:cubicBezTo>
                        <a:pt x="89818" y="102041"/>
                        <a:pt x="90012" y="102713"/>
                        <a:pt x="90012" y="103321"/>
                      </a:cubicBezTo>
                      <a:close/>
                    </a:path>
                  </a:pathLst>
                </a:custGeom>
                <a:solidFill>
                  <a:srgbClr val="005286"/>
                </a:solidFill>
                <a:ln w="9503" cap="flat">
                  <a:noFill/>
                  <a:prstDash val="solid"/>
                  <a:miter/>
                </a:ln>
              </p:spPr>
              <p:txBody>
                <a:bodyPr/>
                <a:lstStyle/>
                <a:p>
                  <a:endParaRPr lang="nl-NL"/>
                </a:p>
              </p:txBody>
            </p:sp>
            <p:sp>
              <p:nvSpPr>
                <p:cNvPr id="203" name="Vrije vorm 202">
                  <a:extLst>
                    <a:ext uri="{FF2B5EF4-FFF2-40B4-BE49-F238E27FC236}">
                      <a16:creationId xmlns:a16="http://schemas.microsoft.com/office/drawing/2014/main" id="{4B359EE3-E1D4-5FF8-2159-CC45C2D39D19}"/>
                    </a:ext>
                  </a:extLst>
                </p:cNvPr>
                <p:cNvSpPr/>
                <p:nvPr/>
              </p:nvSpPr>
              <p:spPr>
                <a:xfrm>
                  <a:off x="3414457" y="3120655"/>
                  <a:ext cx="95121" cy="76483"/>
                </a:xfrm>
                <a:custGeom>
                  <a:avLst/>
                  <a:gdLst>
                    <a:gd name="csX0" fmla="*/ 95121 w 95121"/>
                    <a:gd name="csY0" fmla="*/ 36265 h 76483"/>
                    <a:gd name="csX1" fmla="*/ 92893 w 95121"/>
                    <a:gd name="csY1" fmla="*/ 41435 h 76483"/>
                    <a:gd name="csX2" fmla="*/ 86766 w 95121"/>
                    <a:gd name="csY2" fmla="*/ 43108 h 76483"/>
                    <a:gd name="csX3" fmla="*/ 27798 w 95121"/>
                    <a:gd name="csY3" fmla="*/ 43108 h 76483"/>
                    <a:gd name="csX4" fmla="*/ 29261 w 95121"/>
                    <a:gd name="csY4" fmla="*/ 50975 h 76483"/>
                    <a:gd name="csX5" fmla="*/ 33936 w 95121"/>
                    <a:gd name="csY5" fmla="*/ 56985 h 76483"/>
                    <a:gd name="csX6" fmla="*/ 42189 w 95121"/>
                    <a:gd name="csY6" fmla="*/ 60746 h 76483"/>
                    <a:gd name="csX7" fmla="*/ 54293 w 95121"/>
                    <a:gd name="csY7" fmla="*/ 62039 h 76483"/>
                    <a:gd name="csX8" fmla="*/ 66889 w 95121"/>
                    <a:gd name="csY8" fmla="*/ 61314 h 76483"/>
                    <a:gd name="csX9" fmla="*/ 76285 w 95121"/>
                    <a:gd name="csY9" fmla="*/ 59722 h 76483"/>
                    <a:gd name="csX10" fmla="*/ 82857 w 95121"/>
                    <a:gd name="csY10" fmla="*/ 58121 h 76483"/>
                    <a:gd name="csX11" fmla="*/ 87086 w 95121"/>
                    <a:gd name="csY11" fmla="*/ 57401 h 76483"/>
                    <a:gd name="csX12" fmla="*/ 88709 w 95121"/>
                    <a:gd name="csY12" fmla="*/ 57665 h 76483"/>
                    <a:gd name="csX13" fmla="*/ 89806 w 95121"/>
                    <a:gd name="csY13" fmla="*/ 58617 h 76483"/>
                    <a:gd name="csX14" fmla="*/ 90401 w 95121"/>
                    <a:gd name="csY14" fmla="*/ 60554 h 76483"/>
                    <a:gd name="csX15" fmla="*/ 90561 w 95121"/>
                    <a:gd name="csY15" fmla="*/ 63711 h 76483"/>
                    <a:gd name="csX16" fmla="*/ 90446 w 95121"/>
                    <a:gd name="csY16" fmla="*/ 66564 h 76483"/>
                    <a:gd name="csX17" fmla="*/ 90126 w 95121"/>
                    <a:gd name="csY17" fmla="*/ 68577 h 76483"/>
                    <a:gd name="csX18" fmla="*/ 89475 w 95121"/>
                    <a:gd name="csY18" fmla="*/ 69981 h 76483"/>
                    <a:gd name="csX19" fmla="*/ 88332 w 95121"/>
                    <a:gd name="csY19" fmla="*/ 71086 h 76483"/>
                    <a:gd name="csX20" fmla="*/ 84480 w 95121"/>
                    <a:gd name="csY20" fmla="*/ 72530 h 76483"/>
                    <a:gd name="csX21" fmla="*/ 76445 w 95121"/>
                    <a:gd name="csY21" fmla="*/ 74319 h 76483"/>
                    <a:gd name="csX22" fmla="*/ 65255 w 95121"/>
                    <a:gd name="csY22" fmla="*/ 75839 h 76483"/>
                    <a:gd name="csX23" fmla="*/ 51790 w 95121"/>
                    <a:gd name="csY23" fmla="*/ 76484 h 76483"/>
                    <a:gd name="csX24" fmla="*/ 29158 w 95121"/>
                    <a:gd name="csY24" fmla="*/ 74203 h 76483"/>
                    <a:gd name="csX25" fmla="*/ 12927 w 95121"/>
                    <a:gd name="csY25" fmla="*/ 67284 h 76483"/>
                    <a:gd name="csX26" fmla="*/ 3201 w 95121"/>
                    <a:gd name="csY26" fmla="*/ 55576 h 76483"/>
                    <a:gd name="csX27" fmla="*/ 0 w 95121"/>
                    <a:gd name="csY27" fmla="*/ 39002 h 76483"/>
                    <a:gd name="csX28" fmla="*/ 3372 w 95121"/>
                    <a:gd name="csY28" fmla="*/ 22692 h 76483"/>
                    <a:gd name="csX29" fmla="*/ 13133 w 95121"/>
                    <a:gd name="csY29" fmla="*/ 10376 h 76483"/>
                    <a:gd name="csX30" fmla="*/ 28724 w 95121"/>
                    <a:gd name="csY30" fmla="*/ 2661 h 76483"/>
                    <a:gd name="csX31" fmla="*/ 49412 w 95121"/>
                    <a:gd name="csY31" fmla="*/ 0 h 76483"/>
                    <a:gd name="csX32" fmla="*/ 70204 w 95121"/>
                    <a:gd name="csY32" fmla="*/ 2509 h 76483"/>
                    <a:gd name="csX33" fmla="*/ 84366 w 95121"/>
                    <a:gd name="csY33" fmla="*/ 9463 h 76483"/>
                    <a:gd name="csX34" fmla="*/ 92515 w 95121"/>
                    <a:gd name="csY34" fmla="*/ 19995 h 76483"/>
                    <a:gd name="csX35" fmla="*/ 95121 w 95121"/>
                    <a:gd name="csY35" fmla="*/ 33224 h 76483"/>
                    <a:gd name="csX36" fmla="*/ 95121 w 95121"/>
                    <a:gd name="csY36" fmla="*/ 36265 h 76483"/>
                    <a:gd name="csX37" fmla="*/ 68626 w 95121"/>
                    <a:gd name="csY37" fmla="*/ 30791 h 76483"/>
                    <a:gd name="csX38" fmla="*/ 64009 w 95121"/>
                    <a:gd name="csY38" fmla="*/ 18131 h 76483"/>
                    <a:gd name="csX39" fmla="*/ 48750 w 95121"/>
                    <a:gd name="csY39" fmla="*/ 13533 h 76483"/>
                    <a:gd name="csX40" fmla="*/ 39685 w 95121"/>
                    <a:gd name="csY40" fmla="*/ 14901 h 76483"/>
                    <a:gd name="csX41" fmla="*/ 33285 w 95121"/>
                    <a:gd name="csY41" fmla="*/ 18587 h 76483"/>
                    <a:gd name="csX42" fmla="*/ 29376 w 95121"/>
                    <a:gd name="csY42" fmla="*/ 24061 h 76483"/>
                    <a:gd name="csX43" fmla="*/ 27798 w 95121"/>
                    <a:gd name="csY43" fmla="*/ 30791 h 76483"/>
                    <a:gd name="csX44" fmla="*/ 68626 w 95121"/>
                    <a:gd name="csY44" fmla="*/ 30791 h 764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Lst>
                  <a:rect l="l" t="t" r="r" b="b"/>
                  <a:pathLst>
                    <a:path w="95121" h="76483">
                      <a:moveTo>
                        <a:pt x="95121" y="36265"/>
                      </a:moveTo>
                      <a:cubicBezTo>
                        <a:pt x="95121" y="38598"/>
                        <a:pt x="94378" y="40323"/>
                        <a:pt x="92893" y="41435"/>
                      </a:cubicBezTo>
                      <a:cubicBezTo>
                        <a:pt x="91407" y="42552"/>
                        <a:pt x="89372" y="43108"/>
                        <a:pt x="86766" y="43108"/>
                      </a:cubicBezTo>
                      <a:lnTo>
                        <a:pt x="27798" y="43108"/>
                      </a:lnTo>
                      <a:cubicBezTo>
                        <a:pt x="27798" y="45997"/>
                        <a:pt x="28290" y="48622"/>
                        <a:pt x="29261" y="50975"/>
                      </a:cubicBezTo>
                      <a:cubicBezTo>
                        <a:pt x="30244" y="53335"/>
                        <a:pt x="31799" y="55336"/>
                        <a:pt x="33936" y="56985"/>
                      </a:cubicBezTo>
                      <a:cubicBezTo>
                        <a:pt x="36062" y="58629"/>
                        <a:pt x="38817" y="59886"/>
                        <a:pt x="42189" y="60746"/>
                      </a:cubicBezTo>
                      <a:cubicBezTo>
                        <a:pt x="45549" y="61610"/>
                        <a:pt x="49584" y="62039"/>
                        <a:pt x="54293" y="62039"/>
                      </a:cubicBezTo>
                      <a:cubicBezTo>
                        <a:pt x="59071" y="62039"/>
                        <a:pt x="63266" y="61798"/>
                        <a:pt x="66889" y="61314"/>
                      </a:cubicBezTo>
                      <a:cubicBezTo>
                        <a:pt x="70512" y="60834"/>
                        <a:pt x="73633" y="60302"/>
                        <a:pt x="76285" y="59722"/>
                      </a:cubicBezTo>
                      <a:cubicBezTo>
                        <a:pt x="78925" y="59138"/>
                        <a:pt x="81119" y="58605"/>
                        <a:pt x="82857" y="58121"/>
                      </a:cubicBezTo>
                      <a:cubicBezTo>
                        <a:pt x="84594" y="57641"/>
                        <a:pt x="86000" y="57401"/>
                        <a:pt x="87086" y="57401"/>
                      </a:cubicBezTo>
                      <a:cubicBezTo>
                        <a:pt x="87737" y="57401"/>
                        <a:pt x="88275" y="57489"/>
                        <a:pt x="88709" y="57665"/>
                      </a:cubicBezTo>
                      <a:cubicBezTo>
                        <a:pt x="89143" y="57845"/>
                        <a:pt x="89509" y="58161"/>
                        <a:pt x="89806" y="58617"/>
                      </a:cubicBezTo>
                      <a:cubicBezTo>
                        <a:pt x="90092" y="59073"/>
                        <a:pt x="90287" y="59722"/>
                        <a:pt x="90401" y="60554"/>
                      </a:cubicBezTo>
                      <a:cubicBezTo>
                        <a:pt x="90504" y="61394"/>
                        <a:pt x="90561" y="62447"/>
                        <a:pt x="90561" y="63711"/>
                      </a:cubicBezTo>
                      <a:cubicBezTo>
                        <a:pt x="90561" y="64828"/>
                        <a:pt x="90526" y="65776"/>
                        <a:pt x="90446" y="66564"/>
                      </a:cubicBezTo>
                      <a:cubicBezTo>
                        <a:pt x="90378" y="67348"/>
                        <a:pt x="90275" y="68021"/>
                        <a:pt x="90126" y="68577"/>
                      </a:cubicBezTo>
                      <a:cubicBezTo>
                        <a:pt x="89978" y="69137"/>
                        <a:pt x="89761" y="69605"/>
                        <a:pt x="89475" y="69981"/>
                      </a:cubicBezTo>
                      <a:cubicBezTo>
                        <a:pt x="89189" y="70365"/>
                        <a:pt x="88801" y="70734"/>
                        <a:pt x="88332" y="71086"/>
                      </a:cubicBezTo>
                      <a:cubicBezTo>
                        <a:pt x="87863" y="71442"/>
                        <a:pt x="86583" y="71922"/>
                        <a:pt x="84480" y="72530"/>
                      </a:cubicBezTo>
                      <a:cubicBezTo>
                        <a:pt x="82377" y="73139"/>
                        <a:pt x="79702" y="73735"/>
                        <a:pt x="76445" y="74319"/>
                      </a:cubicBezTo>
                      <a:cubicBezTo>
                        <a:pt x="73187" y="74899"/>
                        <a:pt x="69461" y="75407"/>
                        <a:pt x="65255" y="75839"/>
                      </a:cubicBezTo>
                      <a:cubicBezTo>
                        <a:pt x="61060" y="76268"/>
                        <a:pt x="56568" y="76484"/>
                        <a:pt x="51790" y="76484"/>
                      </a:cubicBezTo>
                      <a:cubicBezTo>
                        <a:pt x="43183" y="76484"/>
                        <a:pt x="35628" y="75724"/>
                        <a:pt x="29158" y="74203"/>
                      </a:cubicBezTo>
                      <a:cubicBezTo>
                        <a:pt x="22678" y="72682"/>
                        <a:pt x="17271" y="70377"/>
                        <a:pt x="12927" y="67284"/>
                      </a:cubicBezTo>
                      <a:cubicBezTo>
                        <a:pt x="8584" y="64195"/>
                        <a:pt x="5338" y="60290"/>
                        <a:pt x="3201" y="55576"/>
                      </a:cubicBezTo>
                      <a:cubicBezTo>
                        <a:pt x="1063" y="50862"/>
                        <a:pt x="0" y="45341"/>
                        <a:pt x="0" y="39002"/>
                      </a:cubicBezTo>
                      <a:cubicBezTo>
                        <a:pt x="0" y="32972"/>
                        <a:pt x="1120" y="27534"/>
                        <a:pt x="3372" y="22692"/>
                      </a:cubicBezTo>
                      <a:cubicBezTo>
                        <a:pt x="5612" y="17855"/>
                        <a:pt x="8870" y="13749"/>
                        <a:pt x="13133" y="10376"/>
                      </a:cubicBezTo>
                      <a:cubicBezTo>
                        <a:pt x="17408" y="7007"/>
                        <a:pt x="22597" y="4438"/>
                        <a:pt x="28724" y="2661"/>
                      </a:cubicBezTo>
                      <a:cubicBezTo>
                        <a:pt x="34839" y="888"/>
                        <a:pt x="41731" y="0"/>
                        <a:pt x="49412" y="0"/>
                      </a:cubicBezTo>
                      <a:cubicBezTo>
                        <a:pt x="57516" y="0"/>
                        <a:pt x="64443" y="836"/>
                        <a:pt x="70204" y="2509"/>
                      </a:cubicBezTo>
                      <a:cubicBezTo>
                        <a:pt x="75953" y="4182"/>
                        <a:pt x="80685" y="6502"/>
                        <a:pt x="84366" y="9463"/>
                      </a:cubicBezTo>
                      <a:cubicBezTo>
                        <a:pt x="88069" y="12432"/>
                        <a:pt x="90778" y="15942"/>
                        <a:pt x="92515" y="19995"/>
                      </a:cubicBezTo>
                      <a:cubicBezTo>
                        <a:pt x="94253" y="24053"/>
                        <a:pt x="95121" y="28462"/>
                        <a:pt x="95121" y="33224"/>
                      </a:cubicBezTo>
                      <a:lnTo>
                        <a:pt x="95121" y="36265"/>
                      </a:lnTo>
                      <a:close/>
                      <a:moveTo>
                        <a:pt x="68626" y="30791"/>
                      </a:moveTo>
                      <a:cubicBezTo>
                        <a:pt x="68844" y="25421"/>
                        <a:pt x="67301" y="21200"/>
                        <a:pt x="64009" y="18131"/>
                      </a:cubicBezTo>
                      <a:cubicBezTo>
                        <a:pt x="60717" y="15066"/>
                        <a:pt x="55630" y="13533"/>
                        <a:pt x="48750" y="13533"/>
                      </a:cubicBezTo>
                      <a:cubicBezTo>
                        <a:pt x="45275" y="13533"/>
                        <a:pt x="42257" y="13989"/>
                        <a:pt x="39685" y="14901"/>
                      </a:cubicBezTo>
                      <a:cubicBezTo>
                        <a:pt x="37114" y="15814"/>
                        <a:pt x="34976" y="17042"/>
                        <a:pt x="33285" y="18587"/>
                      </a:cubicBezTo>
                      <a:cubicBezTo>
                        <a:pt x="31581" y="20135"/>
                        <a:pt x="30278" y="21960"/>
                        <a:pt x="29376" y="24061"/>
                      </a:cubicBezTo>
                      <a:cubicBezTo>
                        <a:pt x="28461" y="26166"/>
                        <a:pt x="27947" y="28410"/>
                        <a:pt x="27798" y="30791"/>
                      </a:cubicBezTo>
                      <a:lnTo>
                        <a:pt x="68626" y="30791"/>
                      </a:lnTo>
                      <a:close/>
                    </a:path>
                  </a:pathLst>
                </a:custGeom>
                <a:solidFill>
                  <a:srgbClr val="005286"/>
                </a:solidFill>
                <a:ln w="9503" cap="flat">
                  <a:noFill/>
                  <a:prstDash val="solid"/>
                  <a:miter/>
                </a:ln>
              </p:spPr>
              <p:txBody>
                <a:bodyPr/>
                <a:lstStyle/>
                <a:p>
                  <a:endParaRPr lang="nl-NL"/>
                </a:p>
              </p:txBody>
            </p:sp>
            <p:sp>
              <p:nvSpPr>
                <p:cNvPr id="204" name="Vrije vorm 203">
                  <a:extLst>
                    <a:ext uri="{FF2B5EF4-FFF2-40B4-BE49-F238E27FC236}">
                      <a16:creationId xmlns:a16="http://schemas.microsoft.com/office/drawing/2014/main" id="{5C5C278B-C100-2368-706A-092B6721C71C}"/>
                    </a:ext>
                  </a:extLst>
                </p:cNvPr>
                <p:cNvSpPr/>
                <p:nvPr/>
              </p:nvSpPr>
              <p:spPr>
                <a:xfrm>
                  <a:off x="3532050" y="3120655"/>
                  <a:ext cx="92515" cy="75191"/>
                </a:xfrm>
                <a:custGeom>
                  <a:avLst/>
                  <a:gdLst>
                    <a:gd name="csX0" fmla="*/ 92515 w 92515"/>
                    <a:gd name="csY0" fmla="*/ 72150 h 75191"/>
                    <a:gd name="csX1" fmla="*/ 91864 w 92515"/>
                    <a:gd name="csY1" fmla="*/ 73479 h 75191"/>
                    <a:gd name="csX2" fmla="*/ 89692 w 92515"/>
                    <a:gd name="csY2" fmla="*/ 74431 h 75191"/>
                    <a:gd name="csX3" fmla="*/ 85509 w 92515"/>
                    <a:gd name="csY3" fmla="*/ 74999 h 75191"/>
                    <a:gd name="csX4" fmla="*/ 78948 w 92515"/>
                    <a:gd name="csY4" fmla="*/ 75191 h 75191"/>
                    <a:gd name="csX5" fmla="*/ 72261 w 92515"/>
                    <a:gd name="csY5" fmla="*/ 74999 h 75191"/>
                    <a:gd name="csX6" fmla="*/ 68089 w 92515"/>
                    <a:gd name="csY6" fmla="*/ 74431 h 75191"/>
                    <a:gd name="csX7" fmla="*/ 65918 w 92515"/>
                    <a:gd name="csY7" fmla="*/ 73479 h 75191"/>
                    <a:gd name="csX8" fmla="*/ 65255 w 92515"/>
                    <a:gd name="csY8" fmla="*/ 72150 h 75191"/>
                    <a:gd name="csX9" fmla="*/ 65255 w 92515"/>
                    <a:gd name="csY9" fmla="*/ 33452 h 75191"/>
                    <a:gd name="csX10" fmla="*/ 64226 w 92515"/>
                    <a:gd name="csY10" fmla="*/ 25697 h 75191"/>
                    <a:gd name="csX11" fmla="*/ 61243 w 92515"/>
                    <a:gd name="csY11" fmla="*/ 20868 h 75191"/>
                    <a:gd name="csX12" fmla="*/ 56191 w 92515"/>
                    <a:gd name="csY12" fmla="*/ 17755 h 75191"/>
                    <a:gd name="csX13" fmla="*/ 48978 w 92515"/>
                    <a:gd name="csY13" fmla="*/ 16650 h 75191"/>
                    <a:gd name="csX14" fmla="*/ 38439 w 92515"/>
                    <a:gd name="csY14" fmla="*/ 19311 h 75191"/>
                    <a:gd name="csX15" fmla="*/ 27364 w 92515"/>
                    <a:gd name="csY15" fmla="*/ 27066 h 75191"/>
                    <a:gd name="csX16" fmla="*/ 27364 w 92515"/>
                    <a:gd name="csY16" fmla="*/ 72150 h 75191"/>
                    <a:gd name="csX17" fmla="*/ 26712 w 92515"/>
                    <a:gd name="csY17" fmla="*/ 73479 h 75191"/>
                    <a:gd name="csX18" fmla="*/ 24483 w 92515"/>
                    <a:gd name="csY18" fmla="*/ 74431 h 75191"/>
                    <a:gd name="csX19" fmla="*/ 20311 w 92515"/>
                    <a:gd name="csY19" fmla="*/ 74999 h 75191"/>
                    <a:gd name="csX20" fmla="*/ 13682 w 92515"/>
                    <a:gd name="csY20" fmla="*/ 75191 h 75191"/>
                    <a:gd name="csX21" fmla="*/ 7052 w 92515"/>
                    <a:gd name="csY21" fmla="*/ 74999 h 75191"/>
                    <a:gd name="csX22" fmla="*/ 2880 w 92515"/>
                    <a:gd name="csY22" fmla="*/ 74431 h 75191"/>
                    <a:gd name="csX23" fmla="*/ 652 w 92515"/>
                    <a:gd name="csY23" fmla="*/ 73479 h 75191"/>
                    <a:gd name="csX24" fmla="*/ 0 w 92515"/>
                    <a:gd name="csY24" fmla="*/ 72150 h 75191"/>
                    <a:gd name="csX25" fmla="*/ 0 w 92515"/>
                    <a:gd name="csY25" fmla="*/ 4334 h 75191"/>
                    <a:gd name="csX26" fmla="*/ 537 w 92515"/>
                    <a:gd name="csY26" fmla="*/ 3005 h 75191"/>
                    <a:gd name="csX27" fmla="*/ 2503 w 92515"/>
                    <a:gd name="csY27" fmla="*/ 2053 h 75191"/>
                    <a:gd name="csX28" fmla="*/ 6138 w 92515"/>
                    <a:gd name="csY28" fmla="*/ 1485 h 75191"/>
                    <a:gd name="csX29" fmla="*/ 11727 w 92515"/>
                    <a:gd name="csY29" fmla="*/ 1293 h 75191"/>
                    <a:gd name="csX30" fmla="*/ 17477 w 92515"/>
                    <a:gd name="csY30" fmla="*/ 1485 h 75191"/>
                    <a:gd name="csX31" fmla="*/ 21009 w 92515"/>
                    <a:gd name="csY31" fmla="*/ 2053 h 75191"/>
                    <a:gd name="csX32" fmla="*/ 22803 w 92515"/>
                    <a:gd name="csY32" fmla="*/ 3005 h 75191"/>
                    <a:gd name="csX33" fmla="*/ 23352 w 92515"/>
                    <a:gd name="csY33" fmla="*/ 4334 h 75191"/>
                    <a:gd name="csX34" fmla="*/ 23352 w 92515"/>
                    <a:gd name="csY34" fmla="*/ 12165 h 75191"/>
                    <a:gd name="csX35" fmla="*/ 39685 w 92515"/>
                    <a:gd name="csY35" fmla="*/ 3041 h 75191"/>
                    <a:gd name="csX36" fmla="*/ 57002 w 92515"/>
                    <a:gd name="csY36" fmla="*/ 0 h 75191"/>
                    <a:gd name="csX37" fmla="*/ 73678 w 92515"/>
                    <a:gd name="csY37" fmla="*/ 2281 h 75191"/>
                    <a:gd name="csX38" fmla="*/ 84640 w 92515"/>
                    <a:gd name="csY38" fmla="*/ 8479 h 75191"/>
                    <a:gd name="csX39" fmla="*/ 90675 w 92515"/>
                    <a:gd name="csY39" fmla="*/ 17638 h 75191"/>
                    <a:gd name="csX40" fmla="*/ 92515 w 92515"/>
                    <a:gd name="csY40" fmla="*/ 30259 h 75191"/>
                    <a:gd name="csX41" fmla="*/ 92515 w 92515"/>
                    <a:gd name="csY41" fmla="*/ 72150 h 7519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Lst>
                  <a:rect l="l" t="t" r="r" b="b"/>
                  <a:pathLst>
                    <a:path w="92515" h="75191">
                      <a:moveTo>
                        <a:pt x="92515" y="72150"/>
                      </a:moveTo>
                      <a:cubicBezTo>
                        <a:pt x="92515" y="72658"/>
                        <a:pt x="92298" y="73103"/>
                        <a:pt x="91864" y="73479"/>
                      </a:cubicBezTo>
                      <a:cubicBezTo>
                        <a:pt x="91430" y="73863"/>
                        <a:pt x="90709" y="74179"/>
                        <a:pt x="89692" y="74431"/>
                      </a:cubicBezTo>
                      <a:cubicBezTo>
                        <a:pt x="88675" y="74687"/>
                        <a:pt x="87280" y="74875"/>
                        <a:pt x="85509" y="74999"/>
                      </a:cubicBezTo>
                      <a:cubicBezTo>
                        <a:pt x="83737" y="75127"/>
                        <a:pt x="81554" y="75191"/>
                        <a:pt x="78948" y="75191"/>
                      </a:cubicBezTo>
                      <a:cubicBezTo>
                        <a:pt x="76262" y="75191"/>
                        <a:pt x="74033" y="75127"/>
                        <a:pt x="72261" y="74999"/>
                      </a:cubicBezTo>
                      <a:cubicBezTo>
                        <a:pt x="70489" y="74875"/>
                        <a:pt x="69095" y="74687"/>
                        <a:pt x="68089" y="74431"/>
                      </a:cubicBezTo>
                      <a:cubicBezTo>
                        <a:pt x="67072" y="74179"/>
                        <a:pt x="66352" y="73863"/>
                        <a:pt x="65918" y="73479"/>
                      </a:cubicBezTo>
                      <a:cubicBezTo>
                        <a:pt x="65483" y="73103"/>
                        <a:pt x="65255" y="72658"/>
                        <a:pt x="65255" y="72150"/>
                      </a:cubicBezTo>
                      <a:lnTo>
                        <a:pt x="65255" y="33452"/>
                      </a:lnTo>
                      <a:cubicBezTo>
                        <a:pt x="65255" y="30159"/>
                        <a:pt x="64912" y="27574"/>
                        <a:pt x="64226" y="25697"/>
                      </a:cubicBezTo>
                      <a:cubicBezTo>
                        <a:pt x="63540" y="23825"/>
                        <a:pt x="62546" y="22212"/>
                        <a:pt x="61243" y="20868"/>
                      </a:cubicBezTo>
                      <a:cubicBezTo>
                        <a:pt x="59940" y="19527"/>
                        <a:pt x="58259" y="18487"/>
                        <a:pt x="56191" y="17755"/>
                      </a:cubicBezTo>
                      <a:cubicBezTo>
                        <a:pt x="54133" y="17018"/>
                        <a:pt x="51721" y="16650"/>
                        <a:pt x="48978" y="16650"/>
                      </a:cubicBezTo>
                      <a:cubicBezTo>
                        <a:pt x="45503" y="16650"/>
                        <a:pt x="41983" y="17538"/>
                        <a:pt x="38439" y="19311"/>
                      </a:cubicBezTo>
                      <a:cubicBezTo>
                        <a:pt x="34896" y="21088"/>
                        <a:pt x="31204" y="23673"/>
                        <a:pt x="27364" y="27066"/>
                      </a:cubicBezTo>
                      <a:lnTo>
                        <a:pt x="27364" y="72150"/>
                      </a:lnTo>
                      <a:cubicBezTo>
                        <a:pt x="27364" y="72658"/>
                        <a:pt x="27147" y="73103"/>
                        <a:pt x="26712" y="73479"/>
                      </a:cubicBezTo>
                      <a:cubicBezTo>
                        <a:pt x="26278" y="73863"/>
                        <a:pt x="25535" y="74179"/>
                        <a:pt x="24483" y="74431"/>
                      </a:cubicBezTo>
                      <a:cubicBezTo>
                        <a:pt x="23432" y="74687"/>
                        <a:pt x="22049" y="74875"/>
                        <a:pt x="20311" y="74999"/>
                      </a:cubicBezTo>
                      <a:cubicBezTo>
                        <a:pt x="18574" y="75127"/>
                        <a:pt x="16357" y="75191"/>
                        <a:pt x="13682" y="75191"/>
                      </a:cubicBezTo>
                      <a:cubicBezTo>
                        <a:pt x="11007" y="75191"/>
                        <a:pt x="8790" y="75127"/>
                        <a:pt x="7052" y="74999"/>
                      </a:cubicBezTo>
                      <a:cubicBezTo>
                        <a:pt x="5315" y="74875"/>
                        <a:pt x="3921" y="74687"/>
                        <a:pt x="2880" y="74431"/>
                      </a:cubicBezTo>
                      <a:cubicBezTo>
                        <a:pt x="1829" y="74179"/>
                        <a:pt x="1086" y="73863"/>
                        <a:pt x="652" y="73479"/>
                      </a:cubicBezTo>
                      <a:cubicBezTo>
                        <a:pt x="217" y="73103"/>
                        <a:pt x="0" y="72658"/>
                        <a:pt x="0" y="72150"/>
                      </a:cubicBezTo>
                      <a:lnTo>
                        <a:pt x="0" y="4334"/>
                      </a:lnTo>
                      <a:cubicBezTo>
                        <a:pt x="0" y="3829"/>
                        <a:pt x="183" y="3381"/>
                        <a:pt x="537" y="3005"/>
                      </a:cubicBezTo>
                      <a:cubicBezTo>
                        <a:pt x="903" y="2621"/>
                        <a:pt x="1555" y="2309"/>
                        <a:pt x="2503" y="2053"/>
                      </a:cubicBezTo>
                      <a:cubicBezTo>
                        <a:pt x="3441" y="1801"/>
                        <a:pt x="4652" y="1609"/>
                        <a:pt x="6138" y="1485"/>
                      </a:cubicBezTo>
                      <a:cubicBezTo>
                        <a:pt x="7613" y="1357"/>
                        <a:pt x="9487" y="1293"/>
                        <a:pt x="11727" y="1293"/>
                      </a:cubicBezTo>
                      <a:cubicBezTo>
                        <a:pt x="14048" y="1293"/>
                        <a:pt x="15968" y="1357"/>
                        <a:pt x="17477" y="1485"/>
                      </a:cubicBezTo>
                      <a:cubicBezTo>
                        <a:pt x="19008" y="1609"/>
                        <a:pt x="20174" y="1801"/>
                        <a:pt x="21009" y="2053"/>
                      </a:cubicBezTo>
                      <a:cubicBezTo>
                        <a:pt x="21843" y="2309"/>
                        <a:pt x="22437" y="2621"/>
                        <a:pt x="22803" y="3005"/>
                      </a:cubicBezTo>
                      <a:cubicBezTo>
                        <a:pt x="23169" y="3381"/>
                        <a:pt x="23352" y="3829"/>
                        <a:pt x="23352" y="4334"/>
                      </a:cubicBezTo>
                      <a:lnTo>
                        <a:pt x="23352" y="12165"/>
                      </a:lnTo>
                      <a:cubicBezTo>
                        <a:pt x="28701" y="8111"/>
                        <a:pt x="34153" y="5070"/>
                        <a:pt x="39685" y="3041"/>
                      </a:cubicBezTo>
                      <a:cubicBezTo>
                        <a:pt x="45229" y="1016"/>
                        <a:pt x="51001" y="0"/>
                        <a:pt x="57002" y="0"/>
                      </a:cubicBezTo>
                      <a:cubicBezTo>
                        <a:pt x="63597" y="0"/>
                        <a:pt x="69152" y="760"/>
                        <a:pt x="73678" y="2281"/>
                      </a:cubicBezTo>
                      <a:cubicBezTo>
                        <a:pt x="78193" y="3801"/>
                        <a:pt x="81851" y="5866"/>
                        <a:pt x="84640" y="8479"/>
                      </a:cubicBezTo>
                      <a:cubicBezTo>
                        <a:pt x="87429" y="11088"/>
                        <a:pt x="89440" y="14141"/>
                        <a:pt x="90675" y="17638"/>
                      </a:cubicBezTo>
                      <a:cubicBezTo>
                        <a:pt x="91898" y="21136"/>
                        <a:pt x="92515" y="25345"/>
                        <a:pt x="92515" y="30259"/>
                      </a:cubicBezTo>
                      <a:lnTo>
                        <a:pt x="92515" y="72150"/>
                      </a:lnTo>
                      <a:close/>
                    </a:path>
                  </a:pathLst>
                </a:custGeom>
                <a:solidFill>
                  <a:srgbClr val="005286"/>
                </a:solidFill>
                <a:ln w="9503" cap="flat">
                  <a:noFill/>
                  <a:prstDash val="solid"/>
                  <a:miter/>
                </a:ln>
              </p:spPr>
              <p:txBody>
                <a:bodyPr/>
                <a:lstStyle/>
                <a:p>
                  <a:endParaRPr lang="nl-NL"/>
                </a:p>
              </p:txBody>
            </p:sp>
          </p:grpSp>
        </p:grpSp>
      </p:grpSp>
      <p:sp>
        <p:nvSpPr>
          <p:cNvPr id="3" name="Afgeronde rechthoek 2">
            <a:hlinkClick r:id="rId4"/>
            <a:extLst>
              <a:ext uri="{FF2B5EF4-FFF2-40B4-BE49-F238E27FC236}">
                <a16:creationId xmlns:a16="http://schemas.microsoft.com/office/drawing/2014/main" id="{85049CAD-1DE2-038A-AF56-1958E584A0F0}"/>
              </a:ext>
            </a:extLst>
          </p:cNvPr>
          <p:cNvSpPr/>
          <p:nvPr/>
        </p:nvSpPr>
        <p:spPr>
          <a:xfrm>
            <a:off x="8503428" y="6049480"/>
            <a:ext cx="3265070" cy="47281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endParaRPr lang="nl-NL" sz="1600">
              <a:solidFill>
                <a:schemeClr val="bg1"/>
              </a:solidFill>
              <a:ea typeface="+mn-lt"/>
              <a:cs typeface="+mn-lt"/>
            </a:endParaRPr>
          </a:p>
        </p:txBody>
      </p:sp>
      <p:sp>
        <p:nvSpPr>
          <p:cNvPr id="5" name="Afgeronde rechthoek 4">
            <a:hlinkClick r:id="rId5"/>
            <a:extLst>
              <a:ext uri="{FF2B5EF4-FFF2-40B4-BE49-F238E27FC236}">
                <a16:creationId xmlns:a16="http://schemas.microsoft.com/office/drawing/2014/main" id="{16F8B09C-34BB-B953-4D2A-6D1C2D9DB772}"/>
              </a:ext>
            </a:extLst>
          </p:cNvPr>
          <p:cNvSpPr/>
          <p:nvPr/>
        </p:nvSpPr>
        <p:spPr>
          <a:xfrm>
            <a:off x="8503428" y="6011380"/>
            <a:ext cx="3265070" cy="472816"/>
          </a:xfrm>
          <a:prstGeom prst="roundRect">
            <a:avLst>
              <a:gd name="adj" fmla="val 50000"/>
            </a:avLst>
          </a:prstGeom>
          <a:solidFill>
            <a:schemeClr val="accent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sz="1600" b="1">
                <a:solidFill>
                  <a:schemeClr val="bg1"/>
                </a:solidFill>
                <a:ea typeface="+mn-lt"/>
                <a:cs typeface="+mn-lt"/>
              </a:rPr>
              <a:t>Lees meer over ketenafspraken</a:t>
            </a:r>
          </a:p>
        </p:txBody>
      </p:sp>
      <p:pic>
        <p:nvPicPr>
          <p:cNvPr id="6" name="Afbeelding 5">
            <a:extLst>
              <a:ext uri="{FF2B5EF4-FFF2-40B4-BE49-F238E27FC236}">
                <a16:creationId xmlns:a16="http://schemas.microsoft.com/office/drawing/2014/main" id="{2708448A-B277-37B5-FB23-89EEC2A0C6E4}"/>
              </a:ext>
            </a:extLst>
          </p:cNvPr>
          <p:cNvPicPr>
            <a:picLocks noChangeAspect="1"/>
          </p:cNvPicPr>
          <p:nvPr/>
        </p:nvPicPr>
        <p:blipFill>
          <a:blip r:embed="rId6"/>
          <a:stretch>
            <a:fillRect/>
          </a:stretch>
        </p:blipFill>
        <p:spPr>
          <a:xfrm rot="4690609">
            <a:off x="11631319" y="6176402"/>
            <a:ext cx="1700070" cy="1466727"/>
          </a:xfrm>
          <a:prstGeom prst="rect">
            <a:avLst/>
          </a:prstGeom>
        </p:spPr>
      </p:pic>
    </p:spTree>
    <p:extLst>
      <p:ext uri="{BB962C8B-B14F-4D97-AF65-F5344CB8AC3E}">
        <p14:creationId xmlns:p14="http://schemas.microsoft.com/office/powerpoint/2010/main" val="145415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DE08161-AFA3-856C-38B1-63F35B818236}"/>
              </a:ext>
            </a:extLst>
          </p:cNvPr>
          <p:cNvSpPr>
            <a:spLocks noGrp="1"/>
          </p:cNvSpPr>
          <p:nvPr>
            <p:ph type="title"/>
          </p:nvPr>
        </p:nvSpPr>
        <p:spPr/>
        <p:txBody>
          <a:bodyPr/>
          <a:lstStyle/>
          <a:p>
            <a:r>
              <a:rPr lang="nl-NL"/>
              <a:t>Introductie ketenafspraken</a:t>
            </a:r>
          </a:p>
        </p:txBody>
      </p:sp>
      <p:grpSp>
        <p:nvGrpSpPr>
          <p:cNvPr id="3" name="Groep 2">
            <a:extLst>
              <a:ext uri="{FF2B5EF4-FFF2-40B4-BE49-F238E27FC236}">
                <a16:creationId xmlns:a16="http://schemas.microsoft.com/office/drawing/2014/main" id="{BE7A1EBF-C389-B004-463C-C0DF2B181633}"/>
              </a:ext>
            </a:extLst>
          </p:cNvPr>
          <p:cNvGrpSpPr/>
          <p:nvPr/>
        </p:nvGrpSpPr>
        <p:grpSpPr>
          <a:xfrm>
            <a:off x="864112" y="2258442"/>
            <a:ext cx="1978228" cy="3314018"/>
            <a:chOff x="864112" y="2339939"/>
            <a:chExt cx="2032222" cy="1939788"/>
          </a:xfrm>
        </p:grpSpPr>
        <p:grpSp>
          <p:nvGrpSpPr>
            <p:cNvPr id="4" name="Groep 3">
              <a:extLst>
                <a:ext uri="{FF2B5EF4-FFF2-40B4-BE49-F238E27FC236}">
                  <a16:creationId xmlns:a16="http://schemas.microsoft.com/office/drawing/2014/main" id="{A9492E0B-96F5-A16A-3C28-514C2FA2AF4B}"/>
                </a:ext>
              </a:extLst>
            </p:cNvPr>
            <p:cNvGrpSpPr/>
            <p:nvPr/>
          </p:nvGrpSpPr>
          <p:grpSpPr>
            <a:xfrm>
              <a:off x="864112" y="2339939"/>
              <a:ext cx="2032222" cy="1939788"/>
              <a:chOff x="864112" y="2339939"/>
              <a:chExt cx="3755080" cy="3584282"/>
            </a:xfrm>
          </p:grpSpPr>
          <p:sp>
            <p:nvSpPr>
              <p:cNvPr id="6" name="Afgeronde rechthoek 5">
                <a:extLst>
                  <a:ext uri="{FF2B5EF4-FFF2-40B4-BE49-F238E27FC236}">
                    <a16:creationId xmlns:a16="http://schemas.microsoft.com/office/drawing/2014/main" id="{04E68040-276F-7E75-284F-46A9CDA180EC}"/>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 name="Afgeronde rechthoek 6">
                <a:extLst>
                  <a:ext uri="{FF2B5EF4-FFF2-40B4-BE49-F238E27FC236}">
                    <a16:creationId xmlns:a16="http://schemas.microsoft.com/office/drawing/2014/main" id="{E90E9040-7315-C3AF-881F-C623617B3ACB}"/>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Basisafspraak (BA)</a:t>
                </a:r>
              </a:p>
            </p:txBody>
          </p:sp>
        </p:grpSp>
        <p:sp>
          <p:nvSpPr>
            <p:cNvPr id="5" name="Afgeronde rechthoek 4">
              <a:extLst>
                <a:ext uri="{FF2B5EF4-FFF2-40B4-BE49-F238E27FC236}">
                  <a16:creationId xmlns:a16="http://schemas.microsoft.com/office/drawing/2014/main" id="{88B7E179-A099-53DC-3456-1DB3E9A7575C}"/>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spcBef>
                  <a:spcPts val="0"/>
                </a:spcBef>
                <a:spcAft>
                  <a:spcPts val="0"/>
                </a:spcAft>
                <a:buClrTx/>
                <a:buSzTx/>
                <a:tabLst/>
                <a:defRPr/>
              </a:pP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Generieke afspraken over registratie</a:t>
              </a:r>
            </a:p>
          </p:txBody>
        </p:sp>
      </p:grpSp>
      <p:grpSp>
        <p:nvGrpSpPr>
          <p:cNvPr id="28" name="Groep 27">
            <a:extLst>
              <a:ext uri="{FF2B5EF4-FFF2-40B4-BE49-F238E27FC236}">
                <a16:creationId xmlns:a16="http://schemas.microsoft.com/office/drawing/2014/main" id="{BCC012A2-34E2-4A3F-88EF-8C1A39FF89AE}"/>
              </a:ext>
            </a:extLst>
          </p:cNvPr>
          <p:cNvGrpSpPr/>
          <p:nvPr/>
        </p:nvGrpSpPr>
        <p:grpSpPr>
          <a:xfrm>
            <a:off x="3028596" y="2258442"/>
            <a:ext cx="1978228" cy="3314018"/>
            <a:chOff x="864112" y="2339939"/>
            <a:chExt cx="2032222" cy="1939788"/>
          </a:xfrm>
        </p:grpSpPr>
        <p:grpSp>
          <p:nvGrpSpPr>
            <p:cNvPr id="29" name="Groep 28">
              <a:extLst>
                <a:ext uri="{FF2B5EF4-FFF2-40B4-BE49-F238E27FC236}">
                  <a16:creationId xmlns:a16="http://schemas.microsoft.com/office/drawing/2014/main" id="{2A119B6E-859C-9CA8-40BE-073CC68C9E87}"/>
                </a:ext>
              </a:extLst>
            </p:cNvPr>
            <p:cNvGrpSpPr/>
            <p:nvPr/>
          </p:nvGrpSpPr>
          <p:grpSpPr>
            <a:xfrm>
              <a:off x="864112" y="2339939"/>
              <a:ext cx="2032222" cy="1939788"/>
              <a:chOff x="864112" y="2339939"/>
              <a:chExt cx="3755080" cy="3584282"/>
            </a:xfrm>
          </p:grpSpPr>
          <p:sp>
            <p:nvSpPr>
              <p:cNvPr id="31" name="Afgeronde rechthoek 30">
                <a:extLst>
                  <a:ext uri="{FF2B5EF4-FFF2-40B4-BE49-F238E27FC236}">
                    <a16:creationId xmlns:a16="http://schemas.microsoft.com/office/drawing/2014/main" id="{67860A29-5E35-3C24-DD23-3EF76E8B8F63}"/>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 name="Afgeronde rechthoek 31">
                <a:extLst>
                  <a:ext uri="{FF2B5EF4-FFF2-40B4-BE49-F238E27FC236}">
                    <a16:creationId xmlns:a16="http://schemas.microsoft.com/office/drawing/2014/main" id="{D406EF42-B75A-5F1B-3BFA-D35EA55F83A0}"/>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lang="nl-NL" sz="2000" b="1">
                    <a:solidFill>
                      <a:schemeClr val="accent2"/>
                    </a:solidFill>
                    <a:latin typeface="Calibri" panose="020F0502020204030204"/>
                  </a:rPr>
                  <a:t>Voorschrijven</a:t>
                </a:r>
                <a:br>
                  <a:rPr lang="nl-NL" sz="2000" b="1">
                    <a:solidFill>
                      <a:schemeClr val="accent2"/>
                    </a:solidFill>
                    <a:latin typeface="Calibri" panose="020F0502020204030204"/>
                  </a:rPr>
                </a:b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(VO)</a:t>
                </a:r>
              </a:p>
            </p:txBody>
          </p:sp>
        </p:grpSp>
        <p:sp>
          <p:nvSpPr>
            <p:cNvPr id="30" name="Afgeronde rechthoek 29">
              <a:extLst>
                <a:ext uri="{FF2B5EF4-FFF2-40B4-BE49-F238E27FC236}">
                  <a16:creationId xmlns:a16="http://schemas.microsoft.com/office/drawing/2014/main" id="{D5ED2712-91C2-43D2-5A53-71F0EEC75190}"/>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dirty="0" err="1">
                  <a:solidFill>
                    <a:schemeClr val="tx2"/>
                  </a:solidFill>
                  <a:latin typeface="Calibri" pitchFamily="34" charset="0"/>
                  <a:ea typeface="Calibri" pitchFamily="34" charset="-122"/>
                  <a:cs typeface="Calibri" pitchFamily="34" charset="-120"/>
                </a:rPr>
                <a:t>Inclusief</a:t>
              </a:r>
              <a:br>
                <a:rPr lang="en-US" sz="1400" b="1" dirty="0">
                  <a:solidFill>
                    <a:schemeClr val="tx2"/>
                  </a:solidFill>
                  <a:latin typeface="Calibri" pitchFamily="34" charset="0"/>
                  <a:ea typeface="Calibri" pitchFamily="34" charset="-122"/>
                  <a:cs typeface="Calibri" pitchFamily="34" charset="-120"/>
                </a:rPr>
              </a:br>
              <a:r>
                <a:rPr lang="en-US" sz="1400" b="1" dirty="0" err="1">
                  <a:solidFill>
                    <a:schemeClr val="tx2"/>
                  </a:solidFill>
                  <a:latin typeface="Calibri" pitchFamily="34" charset="0"/>
                  <a:ea typeface="Calibri" pitchFamily="34" charset="-122"/>
                  <a:cs typeface="Calibri" pitchFamily="34" charset="-120"/>
                </a:rPr>
                <a:t>opname</a:t>
              </a:r>
              <a:r>
                <a:rPr lang="en-US" sz="1400" b="1" dirty="0">
                  <a:solidFill>
                    <a:schemeClr val="tx2"/>
                  </a:solidFill>
                  <a:latin typeface="Calibri" pitchFamily="34" charset="0"/>
                  <a:ea typeface="Calibri" pitchFamily="34" charset="-122"/>
                  <a:cs typeface="Calibri" pitchFamily="34" charset="-120"/>
                </a:rPr>
                <a:t>- </a:t>
              </a:r>
              <a:r>
                <a:rPr lang="en-US" sz="1400" b="1" dirty="0" err="1">
                  <a:solidFill>
                    <a:schemeClr val="tx2"/>
                  </a:solidFill>
                  <a:latin typeface="Calibri" pitchFamily="34" charset="0"/>
                  <a:ea typeface="Calibri" pitchFamily="34" charset="-122"/>
                  <a:cs typeface="Calibri" pitchFamily="34" charset="-120"/>
                </a:rPr>
                <a:t>en</a:t>
              </a:r>
              <a:r>
                <a:rPr lang="en-US" sz="1400" b="1" dirty="0">
                  <a:solidFill>
                    <a:schemeClr val="tx2"/>
                  </a:solidFill>
                  <a:latin typeface="Calibri" pitchFamily="34" charset="0"/>
                  <a:ea typeface="Calibri" pitchFamily="34" charset="-122"/>
                  <a:cs typeface="Calibri" pitchFamily="34" charset="-120"/>
                </a:rPr>
                <a:t> </a:t>
              </a:r>
              <a:r>
                <a:rPr lang="en-US" sz="1400" b="1" dirty="0" err="1">
                  <a:solidFill>
                    <a:schemeClr val="tx2"/>
                  </a:solidFill>
                  <a:latin typeface="Calibri" pitchFamily="34" charset="0"/>
                  <a:ea typeface="Calibri" pitchFamily="34" charset="-122"/>
                  <a:cs typeface="Calibri" pitchFamily="34" charset="-120"/>
                </a:rPr>
                <a:t>ontslagafspraken</a:t>
              </a:r>
              <a:endParaRPr lang="en-US" sz="1400" b="1" dirty="0">
                <a:solidFill>
                  <a:schemeClr val="tx2"/>
                </a:solidFill>
              </a:endParaRPr>
            </a:p>
          </p:txBody>
        </p:sp>
      </p:grpSp>
      <p:grpSp>
        <p:nvGrpSpPr>
          <p:cNvPr id="33" name="Groep 32">
            <a:extLst>
              <a:ext uri="{FF2B5EF4-FFF2-40B4-BE49-F238E27FC236}">
                <a16:creationId xmlns:a16="http://schemas.microsoft.com/office/drawing/2014/main" id="{E29F489F-A338-76A5-6D11-321EDAA3F57C}"/>
              </a:ext>
            </a:extLst>
          </p:cNvPr>
          <p:cNvGrpSpPr/>
          <p:nvPr/>
        </p:nvGrpSpPr>
        <p:grpSpPr>
          <a:xfrm>
            <a:off x="5193080" y="2258442"/>
            <a:ext cx="1978228" cy="3314018"/>
            <a:chOff x="864112" y="2339939"/>
            <a:chExt cx="2032222" cy="1939788"/>
          </a:xfrm>
        </p:grpSpPr>
        <p:grpSp>
          <p:nvGrpSpPr>
            <p:cNvPr id="34" name="Groep 33">
              <a:extLst>
                <a:ext uri="{FF2B5EF4-FFF2-40B4-BE49-F238E27FC236}">
                  <a16:creationId xmlns:a16="http://schemas.microsoft.com/office/drawing/2014/main" id="{A0513C90-7848-C1C8-CCFF-225B15EB6427}"/>
                </a:ext>
              </a:extLst>
            </p:cNvPr>
            <p:cNvGrpSpPr/>
            <p:nvPr/>
          </p:nvGrpSpPr>
          <p:grpSpPr>
            <a:xfrm>
              <a:off x="864112" y="2339939"/>
              <a:ext cx="2032222" cy="1939788"/>
              <a:chOff x="864112" y="2339939"/>
              <a:chExt cx="3755080" cy="3584282"/>
            </a:xfrm>
          </p:grpSpPr>
          <p:sp>
            <p:nvSpPr>
              <p:cNvPr id="36" name="Afgeronde rechthoek 35">
                <a:extLst>
                  <a:ext uri="{FF2B5EF4-FFF2-40B4-BE49-F238E27FC236}">
                    <a16:creationId xmlns:a16="http://schemas.microsoft.com/office/drawing/2014/main" id="{1ED9A16F-43F0-A1EC-0D69-1F838F75DB73}"/>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 name="Afgeronde rechthoek 36">
                <a:extLst>
                  <a:ext uri="{FF2B5EF4-FFF2-40B4-BE49-F238E27FC236}">
                    <a16:creationId xmlns:a16="http://schemas.microsoft.com/office/drawing/2014/main" id="{E326419E-3D5B-4EC7-EBA0-CF84EABC75FB}"/>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Verstrekken</a:t>
                </a:r>
                <a:b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b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(VE)</a:t>
                </a:r>
              </a:p>
            </p:txBody>
          </p:sp>
        </p:grpSp>
        <p:sp>
          <p:nvSpPr>
            <p:cNvPr id="35" name="Afgeronde rechthoek 34">
              <a:extLst>
                <a:ext uri="{FF2B5EF4-FFF2-40B4-BE49-F238E27FC236}">
                  <a16:creationId xmlns:a16="http://schemas.microsoft.com/office/drawing/2014/main" id="{923022A3-620B-278F-F7D2-EFE7222EA13F}"/>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spcBef>
                  <a:spcPts val="0"/>
                </a:spcBef>
                <a:spcAft>
                  <a:spcPts val="0"/>
                </a:spcAft>
                <a:buClrTx/>
                <a:buSzTx/>
                <a:tabLst/>
                <a:defRPr/>
              </a:pP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Logistieke afhandeling </a:t>
              </a:r>
              <a:b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b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door apotheek</a:t>
              </a:r>
            </a:p>
          </p:txBody>
        </p:sp>
      </p:grpSp>
      <p:grpSp>
        <p:nvGrpSpPr>
          <p:cNvPr id="38" name="Groep 37">
            <a:extLst>
              <a:ext uri="{FF2B5EF4-FFF2-40B4-BE49-F238E27FC236}">
                <a16:creationId xmlns:a16="http://schemas.microsoft.com/office/drawing/2014/main" id="{42C7D4D1-CC02-0087-EE05-F7034E1211A3}"/>
              </a:ext>
            </a:extLst>
          </p:cNvPr>
          <p:cNvGrpSpPr/>
          <p:nvPr/>
        </p:nvGrpSpPr>
        <p:grpSpPr>
          <a:xfrm>
            <a:off x="7357563" y="2258442"/>
            <a:ext cx="1978228" cy="3314018"/>
            <a:chOff x="864112" y="2339939"/>
            <a:chExt cx="2032222" cy="1939788"/>
          </a:xfrm>
        </p:grpSpPr>
        <p:grpSp>
          <p:nvGrpSpPr>
            <p:cNvPr id="39" name="Groep 38">
              <a:extLst>
                <a:ext uri="{FF2B5EF4-FFF2-40B4-BE49-F238E27FC236}">
                  <a16:creationId xmlns:a16="http://schemas.microsoft.com/office/drawing/2014/main" id="{263142CA-784E-5FD8-8D98-E3A1A6F617D4}"/>
                </a:ext>
              </a:extLst>
            </p:cNvPr>
            <p:cNvGrpSpPr/>
            <p:nvPr/>
          </p:nvGrpSpPr>
          <p:grpSpPr>
            <a:xfrm>
              <a:off x="864112" y="2339939"/>
              <a:ext cx="2032222" cy="1939788"/>
              <a:chOff x="864112" y="2339939"/>
              <a:chExt cx="3755080" cy="3584282"/>
            </a:xfrm>
          </p:grpSpPr>
          <p:sp>
            <p:nvSpPr>
              <p:cNvPr id="41" name="Afgeronde rechthoek 40">
                <a:extLst>
                  <a:ext uri="{FF2B5EF4-FFF2-40B4-BE49-F238E27FC236}">
                    <a16:creationId xmlns:a16="http://schemas.microsoft.com/office/drawing/2014/main" id="{5185A4CD-1382-649F-E4F0-4F62CC52A366}"/>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 name="Afgeronde rechthoek 41">
                <a:extLst>
                  <a:ext uri="{FF2B5EF4-FFF2-40B4-BE49-F238E27FC236}">
                    <a16:creationId xmlns:a16="http://schemas.microsoft.com/office/drawing/2014/main" id="{23FE2CB8-8EDF-0F24-AE9A-BEC615D9063C}"/>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Medicatie-</a:t>
                </a:r>
                <a:b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b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verificatie (VG)</a:t>
                </a:r>
              </a:p>
            </p:txBody>
          </p:sp>
        </p:grpSp>
        <p:sp>
          <p:nvSpPr>
            <p:cNvPr id="40" name="Afgeronde rechthoek 39">
              <a:extLst>
                <a:ext uri="{FF2B5EF4-FFF2-40B4-BE49-F238E27FC236}">
                  <a16:creationId xmlns:a16="http://schemas.microsoft.com/office/drawing/2014/main" id="{502339B4-E8E2-BB90-5C1F-EE58D58BC79F}"/>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spcBef>
                  <a:spcPts val="0"/>
                </a:spcBef>
                <a:spcAft>
                  <a:spcPts val="0"/>
                </a:spcAft>
                <a:buClrTx/>
                <a:buSzTx/>
                <a:tabLst/>
                <a:defRPr/>
              </a:pP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a:t>
              </a:r>
            </a:p>
          </p:txBody>
        </p:sp>
      </p:grpSp>
      <p:grpSp>
        <p:nvGrpSpPr>
          <p:cNvPr id="43" name="Groep 42">
            <a:extLst>
              <a:ext uri="{FF2B5EF4-FFF2-40B4-BE49-F238E27FC236}">
                <a16:creationId xmlns:a16="http://schemas.microsoft.com/office/drawing/2014/main" id="{FEF2044C-8AE9-6E7A-EAA1-5C9D34E81CE1}"/>
              </a:ext>
            </a:extLst>
          </p:cNvPr>
          <p:cNvGrpSpPr/>
          <p:nvPr/>
        </p:nvGrpSpPr>
        <p:grpSpPr>
          <a:xfrm>
            <a:off x="9522046" y="2258442"/>
            <a:ext cx="1978228" cy="3314018"/>
            <a:chOff x="864112" y="2339939"/>
            <a:chExt cx="2032222" cy="1939788"/>
          </a:xfrm>
        </p:grpSpPr>
        <p:grpSp>
          <p:nvGrpSpPr>
            <p:cNvPr id="44" name="Groep 43">
              <a:extLst>
                <a:ext uri="{FF2B5EF4-FFF2-40B4-BE49-F238E27FC236}">
                  <a16:creationId xmlns:a16="http://schemas.microsoft.com/office/drawing/2014/main" id="{A42C388C-14FF-D3CC-BC75-E9ABAAAD87C5}"/>
                </a:ext>
              </a:extLst>
            </p:cNvPr>
            <p:cNvGrpSpPr/>
            <p:nvPr/>
          </p:nvGrpSpPr>
          <p:grpSpPr>
            <a:xfrm>
              <a:off x="864112" y="2339939"/>
              <a:ext cx="2032222" cy="1939788"/>
              <a:chOff x="864112" y="2339939"/>
              <a:chExt cx="3755080" cy="3584282"/>
            </a:xfrm>
          </p:grpSpPr>
          <p:sp>
            <p:nvSpPr>
              <p:cNvPr id="46" name="Afgeronde rechthoek 45">
                <a:extLst>
                  <a:ext uri="{FF2B5EF4-FFF2-40B4-BE49-F238E27FC236}">
                    <a16:creationId xmlns:a16="http://schemas.microsoft.com/office/drawing/2014/main" id="{C5DC3B0F-0536-A125-F16A-4E9F71B7C0C4}"/>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7" name="Afgeronde rechthoek 46">
                <a:extLst>
                  <a:ext uri="{FF2B5EF4-FFF2-40B4-BE49-F238E27FC236}">
                    <a16:creationId xmlns:a16="http://schemas.microsoft.com/office/drawing/2014/main" id="{8E3EC1A4-8DED-EDE1-B037-8BDC4A7237BE}"/>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Toedienen</a:t>
                </a:r>
                <a:b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b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(TO)</a:t>
                </a:r>
              </a:p>
            </p:txBody>
          </p:sp>
        </p:grpSp>
        <p:sp>
          <p:nvSpPr>
            <p:cNvPr id="45" name="Afgeronde rechthoek 44">
              <a:extLst>
                <a:ext uri="{FF2B5EF4-FFF2-40B4-BE49-F238E27FC236}">
                  <a16:creationId xmlns:a16="http://schemas.microsoft.com/office/drawing/2014/main" id="{6CDA672E-9BF1-4C98-9C53-755A9EA62E7C}"/>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spcBef>
                  <a:spcPts val="0"/>
                </a:spcBef>
                <a:spcAft>
                  <a:spcPts val="0"/>
                </a:spcAft>
                <a:buClrTx/>
                <a:buSzTx/>
                <a:tabLst/>
                <a:defRPr/>
              </a:pP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Toedienlijst, toedienregistratie, GDS</a:t>
              </a:r>
            </a:p>
          </p:txBody>
        </p:sp>
      </p:grpSp>
    </p:spTree>
    <p:extLst>
      <p:ext uri="{BB962C8B-B14F-4D97-AF65-F5344CB8AC3E}">
        <p14:creationId xmlns:p14="http://schemas.microsoft.com/office/powerpoint/2010/main" val="300077880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ACE7CE-081B-8F72-8C8B-37C44C517954}"/>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F6CA5C57-5A14-F6A0-FC15-12BA410A61E6}"/>
              </a:ext>
            </a:extLst>
          </p:cNvPr>
          <p:cNvSpPr>
            <a:spLocks noGrp="1"/>
          </p:cNvSpPr>
          <p:nvPr>
            <p:ph type="title"/>
          </p:nvPr>
        </p:nvSpPr>
        <p:spPr/>
        <p:txBody>
          <a:bodyPr/>
          <a:lstStyle/>
          <a:p>
            <a:r>
              <a:rPr lang="nl-NL"/>
              <a:t>Basisafspraken</a:t>
            </a:r>
          </a:p>
        </p:txBody>
      </p:sp>
      <p:sp>
        <p:nvSpPr>
          <p:cNvPr id="3" name="Tekstvak 2">
            <a:extLst>
              <a:ext uri="{FF2B5EF4-FFF2-40B4-BE49-F238E27FC236}">
                <a16:creationId xmlns:a16="http://schemas.microsoft.com/office/drawing/2014/main" id="{664E9344-4C78-79B9-655A-BE1D734846CD}"/>
              </a:ext>
            </a:extLst>
          </p:cNvPr>
          <p:cNvSpPr txBox="1"/>
          <p:nvPr/>
        </p:nvSpPr>
        <p:spPr>
          <a:xfrm>
            <a:off x="778284" y="946010"/>
            <a:ext cx="10214212" cy="430887"/>
          </a:xfrm>
          <a:prstGeom prst="rect">
            <a:avLst/>
          </a:prstGeom>
          <a:noFill/>
        </p:spPr>
        <p:txBody>
          <a:bodyPr wrap="square">
            <a:spAutoFit/>
          </a:bodyPr>
          <a:lstStyle/>
          <a:p>
            <a:pPr>
              <a:tabLst>
                <a:tab pos="2703513" algn="l"/>
              </a:tabLst>
            </a:pPr>
            <a:r>
              <a:rPr lang="nl-NL" sz="2200">
                <a:solidFill>
                  <a:schemeClr val="accent2"/>
                </a:solidFill>
                <a:latin typeface="Calibri Light" panose="020F0302020204030204" pitchFamily="34" charset="0"/>
                <a:cs typeface="Calibri Light" panose="020F0302020204030204" pitchFamily="34" charset="0"/>
              </a:rPr>
              <a:t>Enkele voorbeelden</a:t>
            </a:r>
            <a:endParaRPr lang="nl-NL" sz="2200">
              <a:solidFill>
                <a:schemeClr val="accent2"/>
              </a:solidFill>
            </a:endParaRPr>
          </a:p>
        </p:txBody>
      </p:sp>
      <p:grpSp>
        <p:nvGrpSpPr>
          <p:cNvPr id="4" name="Groep 3">
            <a:extLst>
              <a:ext uri="{FF2B5EF4-FFF2-40B4-BE49-F238E27FC236}">
                <a16:creationId xmlns:a16="http://schemas.microsoft.com/office/drawing/2014/main" id="{648AC388-3B5D-0BC2-9791-B0528C881D1B}"/>
              </a:ext>
            </a:extLst>
          </p:cNvPr>
          <p:cNvGrpSpPr/>
          <p:nvPr/>
        </p:nvGrpSpPr>
        <p:grpSpPr>
          <a:xfrm>
            <a:off x="864112" y="1941450"/>
            <a:ext cx="1978228" cy="3314018"/>
            <a:chOff x="864112" y="2339939"/>
            <a:chExt cx="2032222" cy="1939788"/>
          </a:xfrm>
        </p:grpSpPr>
        <p:grpSp>
          <p:nvGrpSpPr>
            <p:cNvPr id="5" name="Groep 4">
              <a:extLst>
                <a:ext uri="{FF2B5EF4-FFF2-40B4-BE49-F238E27FC236}">
                  <a16:creationId xmlns:a16="http://schemas.microsoft.com/office/drawing/2014/main" id="{22B52DFB-9080-E8EA-0620-C383181C1D87}"/>
                </a:ext>
              </a:extLst>
            </p:cNvPr>
            <p:cNvGrpSpPr/>
            <p:nvPr/>
          </p:nvGrpSpPr>
          <p:grpSpPr>
            <a:xfrm>
              <a:off x="864112" y="2339939"/>
              <a:ext cx="2032222" cy="1939788"/>
              <a:chOff x="864112" y="2339939"/>
              <a:chExt cx="3755080" cy="3584282"/>
            </a:xfrm>
          </p:grpSpPr>
          <p:sp>
            <p:nvSpPr>
              <p:cNvPr id="7" name="Afgeronde rechthoek 6">
                <a:extLst>
                  <a:ext uri="{FF2B5EF4-FFF2-40B4-BE49-F238E27FC236}">
                    <a16:creationId xmlns:a16="http://schemas.microsoft.com/office/drawing/2014/main" id="{CE485E99-29E3-EFEB-66E4-874483128757}"/>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Afgeronde rechthoek 7">
                <a:extLst>
                  <a:ext uri="{FF2B5EF4-FFF2-40B4-BE49-F238E27FC236}">
                    <a16:creationId xmlns:a16="http://schemas.microsoft.com/office/drawing/2014/main" id="{EDE3CB13-9D66-2D28-FF09-25BC8F7C5AAB}"/>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Basisafspraak (BA)</a:t>
                </a:r>
              </a:p>
            </p:txBody>
          </p:sp>
        </p:grpSp>
        <p:sp>
          <p:nvSpPr>
            <p:cNvPr id="6" name="Afgeronde rechthoek 5">
              <a:extLst>
                <a:ext uri="{FF2B5EF4-FFF2-40B4-BE49-F238E27FC236}">
                  <a16:creationId xmlns:a16="http://schemas.microsoft.com/office/drawing/2014/main" id="{C55D03FB-EE5A-74B4-C803-86EC74626B75}"/>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spcBef>
                  <a:spcPts val="0"/>
                </a:spcBef>
                <a:spcAft>
                  <a:spcPts val="0"/>
                </a:spcAft>
                <a:buClrTx/>
                <a:buSzTx/>
                <a:tabLst/>
                <a:defRPr/>
              </a:pP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Generieke afspraken over registratie</a:t>
              </a:r>
            </a:p>
          </p:txBody>
        </p:sp>
      </p:grpSp>
      <p:sp>
        <p:nvSpPr>
          <p:cNvPr id="9" name="Vrije vorm 8">
            <a:extLst>
              <a:ext uri="{FF2B5EF4-FFF2-40B4-BE49-F238E27FC236}">
                <a16:creationId xmlns:a16="http://schemas.microsoft.com/office/drawing/2014/main" id="{9CE270F0-158D-463E-0FCA-271E42C4DAA0}"/>
              </a:ext>
            </a:extLst>
          </p:cNvPr>
          <p:cNvSpPr/>
          <p:nvPr/>
        </p:nvSpPr>
        <p:spPr>
          <a:xfrm flipH="1">
            <a:off x="5221808" y="946010"/>
            <a:ext cx="6994117" cy="5816569"/>
          </a:xfrm>
          <a:custGeom>
            <a:avLst/>
            <a:gdLst>
              <a:gd name="connsiteX0" fmla="*/ 2280657 w 5719268"/>
              <a:gd name="connsiteY0" fmla="*/ 37 h 4058835"/>
              <a:gd name="connsiteX1" fmla="*/ 4674051 w 5719268"/>
              <a:gd name="connsiteY1" fmla="*/ 942202 h 4058835"/>
              <a:gd name="connsiteX2" fmla="*/ 5381397 w 5719268"/>
              <a:gd name="connsiteY2" fmla="*/ 3986474 h 4058835"/>
              <a:gd name="connsiteX3" fmla="*/ 5331693 w 5719268"/>
              <a:gd name="connsiteY3" fmla="*/ 4058835 h 4058835"/>
              <a:gd name="connsiteX4" fmla="*/ 0 w 5719268"/>
              <a:gd name="connsiteY4" fmla="*/ 4058835 h 4058835"/>
              <a:gd name="connsiteX5" fmla="*/ 0 w 5719268"/>
              <a:gd name="connsiteY5" fmla="*/ 103015 h 4058835"/>
              <a:gd name="connsiteX6" fmla="*/ 108435 w 5719268"/>
              <a:gd name="connsiteY6" fmla="*/ 106096 h 4058835"/>
              <a:gd name="connsiteX7" fmla="*/ 2280657 w 5719268"/>
              <a:gd name="connsiteY7" fmla="*/ 37 h 40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268" h="4058835">
                <a:moveTo>
                  <a:pt x="2280657" y="37"/>
                </a:moveTo>
                <a:cubicBezTo>
                  <a:pt x="3092658" y="2900"/>
                  <a:pt x="3812418" y="176853"/>
                  <a:pt x="4674051" y="942202"/>
                </a:cubicBezTo>
                <a:cubicBezTo>
                  <a:pt x="5846702" y="1983797"/>
                  <a:pt x="5955797" y="3097372"/>
                  <a:pt x="5381397" y="3986474"/>
                </a:cubicBezTo>
                <a:lnTo>
                  <a:pt x="5331693" y="4058835"/>
                </a:lnTo>
                <a:lnTo>
                  <a:pt x="0" y="4058835"/>
                </a:lnTo>
                <a:lnTo>
                  <a:pt x="0" y="103015"/>
                </a:lnTo>
                <a:lnTo>
                  <a:pt x="108435" y="106096"/>
                </a:lnTo>
                <a:cubicBezTo>
                  <a:pt x="961745" y="99082"/>
                  <a:pt x="1649101" y="-2190"/>
                  <a:pt x="2280657" y="37"/>
                </a:cubicBezTo>
                <a:close/>
              </a:path>
            </a:pathLst>
          </a:custGeom>
          <a:solidFill>
            <a:srgbClr val="D0EBEE">
              <a:alpha val="50381"/>
            </a:srgbClr>
          </a:solidFill>
          <a:ln w="9505" cap="flat">
            <a:noFill/>
            <a:prstDash val="solid"/>
            <a:miter/>
          </a:ln>
        </p:spPr>
        <p:txBody>
          <a:bodyPr wrap="square" rtlCol="0" anchor="ctr">
            <a:noAutofit/>
          </a:bodyPr>
          <a:lstStyle/>
          <a:p>
            <a:endParaRPr lang="nl-NL" sz="1349"/>
          </a:p>
        </p:txBody>
      </p:sp>
      <p:sp>
        <p:nvSpPr>
          <p:cNvPr id="19" name="Afgeronde rechthoek 18">
            <a:extLst>
              <a:ext uri="{FF2B5EF4-FFF2-40B4-BE49-F238E27FC236}">
                <a16:creationId xmlns:a16="http://schemas.microsoft.com/office/drawing/2014/main" id="{6AA005D7-53D7-4406-A999-DA145A9EAFA1}"/>
              </a:ext>
            </a:extLst>
          </p:cNvPr>
          <p:cNvSpPr/>
          <p:nvPr/>
        </p:nvSpPr>
        <p:spPr>
          <a:xfrm>
            <a:off x="4194352" y="2003538"/>
            <a:ext cx="6798144" cy="805413"/>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a:solidFill>
                  <a:schemeClr val="tx2"/>
                </a:solidFill>
                <a:ea typeface="+mn-lt"/>
                <a:cs typeface="+mn-lt"/>
              </a:rPr>
              <a:t>BA1: </a:t>
            </a:r>
            <a:r>
              <a:rPr lang="nl-NL" sz="1400">
                <a:solidFill>
                  <a:schemeClr val="tx2"/>
                </a:solidFill>
                <a:ea typeface="+mn-lt"/>
                <a:cs typeface="+mn-lt"/>
              </a:rPr>
              <a:t>Alle betrokkenen met Medicatieproces 9, zoals zorgverleners, sectoren en leveranciers gebruiken dezelfde technologie   </a:t>
            </a:r>
          </a:p>
        </p:txBody>
      </p:sp>
      <p:sp>
        <p:nvSpPr>
          <p:cNvPr id="20" name="Afgeronde rechthoek 19">
            <a:extLst>
              <a:ext uri="{FF2B5EF4-FFF2-40B4-BE49-F238E27FC236}">
                <a16:creationId xmlns:a16="http://schemas.microsoft.com/office/drawing/2014/main" id="{7859CBC3-FC36-EC25-FDC4-08FE04C0CBBB}"/>
              </a:ext>
            </a:extLst>
          </p:cNvPr>
          <p:cNvSpPr/>
          <p:nvPr/>
        </p:nvSpPr>
        <p:spPr>
          <a:xfrm>
            <a:off x="4194352" y="2897628"/>
            <a:ext cx="6798144" cy="805413"/>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a:solidFill>
                  <a:schemeClr val="tx2"/>
                </a:solidFill>
                <a:ea typeface="+mn-lt"/>
                <a:cs typeface="+mn-lt"/>
              </a:rPr>
              <a:t>BA2: </a:t>
            </a:r>
            <a:r>
              <a:rPr lang="nl-NL" sz="1400">
                <a:solidFill>
                  <a:schemeClr val="tx2"/>
                </a:solidFill>
                <a:ea typeface="+mn-lt"/>
                <a:cs typeface="+mn-lt"/>
              </a:rPr>
              <a:t>De aangeleverde zorgverlener stelt altijd nieuwe en gewijzigde medicatiegegevens beschikbaar. </a:t>
            </a:r>
          </a:p>
        </p:txBody>
      </p:sp>
      <p:sp>
        <p:nvSpPr>
          <p:cNvPr id="21" name="Afgeronde rechthoek 20">
            <a:extLst>
              <a:ext uri="{FF2B5EF4-FFF2-40B4-BE49-F238E27FC236}">
                <a16:creationId xmlns:a16="http://schemas.microsoft.com/office/drawing/2014/main" id="{248A693B-1D98-2E6A-BDC3-F942D36B9079}"/>
              </a:ext>
            </a:extLst>
          </p:cNvPr>
          <p:cNvSpPr/>
          <p:nvPr/>
        </p:nvSpPr>
        <p:spPr>
          <a:xfrm>
            <a:off x="4194352" y="3784480"/>
            <a:ext cx="6798144" cy="1378071"/>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a:solidFill>
                  <a:schemeClr val="tx2"/>
                </a:solidFill>
                <a:ea typeface="+mn-lt"/>
                <a:cs typeface="+mn-lt"/>
              </a:rPr>
              <a:t>BA7: </a:t>
            </a:r>
            <a:r>
              <a:rPr lang="nl-NL" sz="1400">
                <a:solidFill>
                  <a:schemeClr val="tx2"/>
                </a:solidFill>
                <a:ea typeface="+mn-lt"/>
                <a:cs typeface="+mn-lt"/>
              </a:rPr>
              <a:t>Voor de gevallen waar geen (veronderstelde of expliciete) toestemming is gegeven om medicatiegegevens te delen met andere zorgverlener, is de patiënt/cliënt zelf verantwoordelijk voor het informeren van de volgende zorgverlener(s). Indien er relevante wijzigingen zijn in de medicatiegegevens dan wordt het medicatieoverzicht meegegeven na bezoek/consult aan de patiënt/cliënt.</a:t>
            </a:r>
          </a:p>
        </p:txBody>
      </p:sp>
    </p:spTree>
    <p:extLst>
      <p:ext uri="{BB962C8B-B14F-4D97-AF65-F5344CB8AC3E}">
        <p14:creationId xmlns:p14="http://schemas.microsoft.com/office/powerpoint/2010/main" val="27273308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AA69AF-ABB1-9FF7-3CDF-E7E98F4A67AD}"/>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F27CDD0-4E1D-D4BF-5F85-179BCF925EFA}"/>
              </a:ext>
            </a:extLst>
          </p:cNvPr>
          <p:cNvSpPr>
            <a:spLocks noGrp="1"/>
          </p:cNvSpPr>
          <p:nvPr>
            <p:ph type="title"/>
          </p:nvPr>
        </p:nvSpPr>
        <p:spPr/>
        <p:txBody>
          <a:bodyPr/>
          <a:lstStyle/>
          <a:p>
            <a:r>
              <a:rPr lang="nl-NL"/>
              <a:t>Voorschrijven</a:t>
            </a:r>
          </a:p>
        </p:txBody>
      </p:sp>
      <p:sp>
        <p:nvSpPr>
          <p:cNvPr id="3" name="Tekstvak 2">
            <a:extLst>
              <a:ext uri="{FF2B5EF4-FFF2-40B4-BE49-F238E27FC236}">
                <a16:creationId xmlns:a16="http://schemas.microsoft.com/office/drawing/2014/main" id="{E4CE400D-B810-0662-161E-DB7EEB1DAECC}"/>
              </a:ext>
            </a:extLst>
          </p:cNvPr>
          <p:cNvSpPr txBox="1"/>
          <p:nvPr/>
        </p:nvSpPr>
        <p:spPr>
          <a:xfrm>
            <a:off x="778284" y="946010"/>
            <a:ext cx="10214212" cy="430887"/>
          </a:xfrm>
          <a:prstGeom prst="rect">
            <a:avLst/>
          </a:prstGeom>
          <a:noFill/>
        </p:spPr>
        <p:txBody>
          <a:bodyPr wrap="square">
            <a:spAutoFit/>
          </a:bodyPr>
          <a:lstStyle/>
          <a:p>
            <a:pPr>
              <a:tabLst>
                <a:tab pos="2703513" algn="l"/>
              </a:tabLst>
            </a:pPr>
            <a:r>
              <a:rPr lang="nl-NL" sz="2200">
                <a:solidFill>
                  <a:schemeClr val="accent2"/>
                </a:solidFill>
                <a:latin typeface="Calibri Light" panose="020F0302020204030204" pitchFamily="34" charset="0"/>
                <a:cs typeface="Calibri Light" panose="020F0302020204030204" pitchFamily="34" charset="0"/>
              </a:rPr>
              <a:t>Enkele voorbeelden</a:t>
            </a:r>
            <a:endParaRPr lang="nl-NL" sz="2200">
              <a:solidFill>
                <a:schemeClr val="accent2"/>
              </a:solidFill>
            </a:endParaRPr>
          </a:p>
        </p:txBody>
      </p:sp>
      <p:sp>
        <p:nvSpPr>
          <p:cNvPr id="9" name="Vrije vorm 8">
            <a:extLst>
              <a:ext uri="{FF2B5EF4-FFF2-40B4-BE49-F238E27FC236}">
                <a16:creationId xmlns:a16="http://schemas.microsoft.com/office/drawing/2014/main" id="{76A219C3-BD9F-69D2-9F68-5B4C896039A3}"/>
              </a:ext>
            </a:extLst>
          </p:cNvPr>
          <p:cNvSpPr/>
          <p:nvPr/>
        </p:nvSpPr>
        <p:spPr>
          <a:xfrm flipH="1">
            <a:off x="5221808" y="946010"/>
            <a:ext cx="6994117" cy="5816569"/>
          </a:xfrm>
          <a:custGeom>
            <a:avLst/>
            <a:gdLst>
              <a:gd name="connsiteX0" fmla="*/ 2280657 w 5719268"/>
              <a:gd name="connsiteY0" fmla="*/ 37 h 4058835"/>
              <a:gd name="connsiteX1" fmla="*/ 4674051 w 5719268"/>
              <a:gd name="connsiteY1" fmla="*/ 942202 h 4058835"/>
              <a:gd name="connsiteX2" fmla="*/ 5381397 w 5719268"/>
              <a:gd name="connsiteY2" fmla="*/ 3986474 h 4058835"/>
              <a:gd name="connsiteX3" fmla="*/ 5331693 w 5719268"/>
              <a:gd name="connsiteY3" fmla="*/ 4058835 h 4058835"/>
              <a:gd name="connsiteX4" fmla="*/ 0 w 5719268"/>
              <a:gd name="connsiteY4" fmla="*/ 4058835 h 4058835"/>
              <a:gd name="connsiteX5" fmla="*/ 0 w 5719268"/>
              <a:gd name="connsiteY5" fmla="*/ 103015 h 4058835"/>
              <a:gd name="connsiteX6" fmla="*/ 108435 w 5719268"/>
              <a:gd name="connsiteY6" fmla="*/ 106096 h 4058835"/>
              <a:gd name="connsiteX7" fmla="*/ 2280657 w 5719268"/>
              <a:gd name="connsiteY7" fmla="*/ 37 h 40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268" h="4058835">
                <a:moveTo>
                  <a:pt x="2280657" y="37"/>
                </a:moveTo>
                <a:cubicBezTo>
                  <a:pt x="3092658" y="2900"/>
                  <a:pt x="3812418" y="176853"/>
                  <a:pt x="4674051" y="942202"/>
                </a:cubicBezTo>
                <a:cubicBezTo>
                  <a:pt x="5846702" y="1983797"/>
                  <a:pt x="5955797" y="3097372"/>
                  <a:pt x="5381397" y="3986474"/>
                </a:cubicBezTo>
                <a:lnTo>
                  <a:pt x="5331693" y="4058835"/>
                </a:lnTo>
                <a:lnTo>
                  <a:pt x="0" y="4058835"/>
                </a:lnTo>
                <a:lnTo>
                  <a:pt x="0" y="103015"/>
                </a:lnTo>
                <a:lnTo>
                  <a:pt x="108435" y="106096"/>
                </a:lnTo>
                <a:cubicBezTo>
                  <a:pt x="961745" y="99082"/>
                  <a:pt x="1649101" y="-2190"/>
                  <a:pt x="2280657" y="37"/>
                </a:cubicBezTo>
                <a:close/>
              </a:path>
            </a:pathLst>
          </a:custGeom>
          <a:solidFill>
            <a:srgbClr val="D0EBEE">
              <a:alpha val="50381"/>
            </a:srgbClr>
          </a:solidFill>
          <a:ln w="9505" cap="flat">
            <a:noFill/>
            <a:prstDash val="solid"/>
            <a:miter/>
          </a:ln>
        </p:spPr>
        <p:txBody>
          <a:bodyPr wrap="square" rtlCol="0" anchor="ctr">
            <a:noAutofit/>
          </a:bodyPr>
          <a:lstStyle/>
          <a:p>
            <a:endParaRPr lang="nl-NL" sz="1349"/>
          </a:p>
        </p:txBody>
      </p:sp>
      <p:sp>
        <p:nvSpPr>
          <p:cNvPr id="10" name="Afgeronde rechthoek 9">
            <a:extLst>
              <a:ext uri="{FF2B5EF4-FFF2-40B4-BE49-F238E27FC236}">
                <a16:creationId xmlns:a16="http://schemas.microsoft.com/office/drawing/2014/main" id="{778F7763-AFBD-BE96-7E3F-FE0B8AA7B67D}"/>
              </a:ext>
            </a:extLst>
          </p:cNvPr>
          <p:cNvSpPr/>
          <p:nvPr/>
        </p:nvSpPr>
        <p:spPr>
          <a:xfrm>
            <a:off x="4194352" y="1376897"/>
            <a:ext cx="6798144" cy="900412"/>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dirty="0">
                <a:solidFill>
                  <a:schemeClr val="tx2"/>
                </a:solidFill>
                <a:ea typeface="+mn-lt"/>
                <a:cs typeface="+mn-lt"/>
              </a:rPr>
              <a:t>VO8: </a:t>
            </a:r>
            <a:r>
              <a:rPr lang="nl-NL" sz="1400" dirty="0">
                <a:solidFill>
                  <a:schemeClr val="tx2"/>
                </a:solidFill>
                <a:ea typeface="+mn-lt"/>
                <a:cs typeface="+mn-lt"/>
              </a:rPr>
              <a:t>De voorschrijver neemt de medicatieafspraak van een andere voorschrijven over indien de verantwoordelijkheid van het behandelbeleid van de medicatieafspraak ook over wordt genomen.</a:t>
            </a:r>
          </a:p>
        </p:txBody>
      </p:sp>
      <p:sp>
        <p:nvSpPr>
          <p:cNvPr id="11" name="Afgeronde rechthoek 10">
            <a:extLst>
              <a:ext uri="{FF2B5EF4-FFF2-40B4-BE49-F238E27FC236}">
                <a16:creationId xmlns:a16="http://schemas.microsoft.com/office/drawing/2014/main" id="{CD678B42-B2E0-8D32-17AC-BEDCECED8DCD}"/>
              </a:ext>
            </a:extLst>
          </p:cNvPr>
          <p:cNvSpPr/>
          <p:nvPr/>
        </p:nvSpPr>
        <p:spPr>
          <a:xfrm>
            <a:off x="4194352" y="2368575"/>
            <a:ext cx="6798144" cy="1525195"/>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dirty="0">
                <a:solidFill>
                  <a:schemeClr val="tx2"/>
                </a:solidFill>
                <a:ea typeface="+mn-lt"/>
                <a:cs typeface="+mn-lt"/>
              </a:rPr>
              <a:t>VO13: </a:t>
            </a:r>
            <a:r>
              <a:rPr lang="nl-NL" sz="1400" dirty="0">
                <a:solidFill>
                  <a:schemeClr val="tx2"/>
                </a:solidFill>
                <a:ea typeface="+mn-lt"/>
                <a:cs typeface="+mn-lt"/>
              </a:rPr>
              <a:t>De voorschrijver kan/mag </a:t>
            </a:r>
            <a:r>
              <a:rPr lang="nl-NL" sz="1400" dirty="0" err="1">
                <a:solidFill>
                  <a:schemeClr val="tx2"/>
                </a:solidFill>
                <a:ea typeface="+mn-lt"/>
                <a:cs typeface="+mn-lt"/>
              </a:rPr>
              <a:t>andersmans</a:t>
            </a:r>
            <a:r>
              <a:rPr lang="nl-NL" sz="1400" dirty="0">
                <a:solidFill>
                  <a:schemeClr val="tx2"/>
                </a:solidFill>
                <a:ea typeface="+mn-lt"/>
                <a:cs typeface="+mn-lt"/>
              </a:rPr>
              <a:t> medicatieafspraken stoppen of wijzigen indien deze zichzelf daartoe bekwaam acht (professionele autonomie van de voorschrijver).</a:t>
            </a:r>
            <a:br>
              <a:rPr lang="nl-NL" sz="1400" dirty="0">
                <a:ea typeface="+mn-lt"/>
                <a:cs typeface="+mn-lt"/>
              </a:rPr>
            </a:br>
            <a:br>
              <a:rPr lang="nl-NL" sz="1400" dirty="0">
                <a:ea typeface="+mn-lt"/>
                <a:cs typeface="+mn-lt"/>
              </a:rPr>
            </a:br>
            <a:r>
              <a:rPr lang="nl-NL" sz="1400" b="1" dirty="0">
                <a:solidFill>
                  <a:schemeClr val="tx2"/>
                </a:solidFill>
                <a:ea typeface="+mn-lt"/>
                <a:cs typeface="+mn-lt"/>
              </a:rPr>
              <a:t>VO11:</a:t>
            </a:r>
            <a:r>
              <a:rPr lang="nl-NL" sz="1400" dirty="0">
                <a:solidFill>
                  <a:schemeClr val="tx2"/>
                </a:solidFill>
                <a:ea typeface="+mn-lt"/>
                <a:cs typeface="+mn-lt"/>
              </a:rPr>
              <a:t> Wanneer de voorschrijver </a:t>
            </a:r>
            <a:r>
              <a:rPr lang="nl-NL" sz="1400" dirty="0" err="1">
                <a:solidFill>
                  <a:schemeClr val="tx2"/>
                </a:solidFill>
                <a:ea typeface="+mn-lt"/>
                <a:cs typeface="+mn-lt"/>
              </a:rPr>
              <a:t>andersmans</a:t>
            </a:r>
            <a:r>
              <a:rPr lang="nl-NL" sz="1400" dirty="0">
                <a:solidFill>
                  <a:schemeClr val="tx2"/>
                </a:solidFill>
                <a:ea typeface="+mn-lt"/>
                <a:cs typeface="+mn-lt"/>
              </a:rPr>
              <a:t> medicatieafspraak stopt of wijzigt, stuurt het XIS automatisch de (technische) stop-medicatieafspraak naar het XIS van de voorschrijver van de originele medicatieafspraak. </a:t>
            </a:r>
          </a:p>
        </p:txBody>
      </p:sp>
      <p:sp>
        <p:nvSpPr>
          <p:cNvPr id="12" name="Afgeronde rechthoek 11">
            <a:extLst>
              <a:ext uri="{FF2B5EF4-FFF2-40B4-BE49-F238E27FC236}">
                <a16:creationId xmlns:a16="http://schemas.microsoft.com/office/drawing/2014/main" id="{154A057F-9643-38B3-3D68-E33332EA5D96}"/>
              </a:ext>
            </a:extLst>
          </p:cNvPr>
          <p:cNvSpPr/>
          <p:nvPr/>
        </p:nvSpPr>
        <p:spPr>
          <a:xfrm>
            <a:off x="4194352" y="3985037"/>
            <a:ext cx="6798144" cy="2172282"/>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dirty="0">
                <a:solidFill>
                  <a:schemeClr val="tx2"/>
                </a:solidFill>
                <a:ea typeface="+mn-lt"/>
                <a:cs typeface="+mn-lt"/>
              </a:rPr>
              <a:t>VO18: </a:t>
            </a:r>
            <a:r>
              <a:rPr lang="nl-NL" sz="1400" dirty="0">
                <a:solidFill>
                  <a:schemeClr val="tx2"/>
                </a:solidFill>
                <a:ea typeface="+mn-lt"/>
                <a:cs typeface="+mn-lt"/>
              </a:rPr>
              <a:t>Het </a:t>
            </a:r>
            <a:r>
              <a:rPr lang="nl-NL" sz="1400" dirty="0" err="1">
                <a:solidFill>
                  <a:schemeClr val="tx2"/>
                </a:solidFill>
                <a:ea typeface="+mn-lt"/>
                <a:cs typeface="+mn-lt"/>
              </a:rPr>
              <a:t>verstrekkingsverzoek</a:t>
            </a:r>
            <a:r>
              <a:rPr lang="nl-NL" sz="1400" dirty="0">
                <a:solidFill>
                  <a:schemeClr val="tx2"/>
                </a:solidFill>
                <a:ea typeface="+mn-lt"/>
                <a:cs typeface="+mn-lt"/>
              </a:rPr>
              <a:t> blijft geldig zolang de medicatieafspraak (of een gewijzigde medicatieafspraak, maar binnen dezelfde medicamenteuze behandeling) loopt.</a:t>
            </a:r>
          </a:p>
          <a:p>
            <a:endParaRPr lang="nl-NL" sz="1400" dirty="0">
              <a:solidFill>
                <a:schemeClr val="tx2"/>
              </a:solidFill>
              <a:ea typeface="+mn-lt"/>
              <a:cs typeface="+mn-lt"/>
            </a:endParaRPr>
          </a:p>
          <a:p>
            <a:r>
              <a:rPr lang="nl-NL" sz="1400" b="1" dirty="0">
                <a:solidFill>
                  <a:schemeClr val="tx2"/>
                </a:solidFill>
                <a:ea typeface="+mn-lt"/>
                <a:cs typeface="+mn-lt"/>
              </a:rPr>
              <a:t>VO19: </a:t>
            </a:r>
            <a:r>
              <a:rPr lang="nl-NL" sz="1400" dirty="0">
                <a:solidFill>
                  <a:schemeClr val="tx2"/>
                </a:solidFill>
                <a:ea typeface="+mn-lt"/>
                <a:cs typeface="+mn-lt"/>
              </a:rPr>
              <a:t>De voorschrijver maakt bij een herhaling (op basis van de professionele inschatting) een </a:t>
            </a:r>
            <a:r>
              <a:rPr lang="nl-NL" sz="1400" dirty="0" err="1">
                <a:solidFill>
                  <a:schemeClr val="tx2"/>
                </a:solidFill>
                <a:ea typeface="+mn-lt"/>
                <a:cs typeface="+mn-lt"/>
              </a:rPr>
              <a:t>verstrekkingsverzoek</a:t>
            </a:r>
            <a:r>
              <a:rPr lang="nl-NL" sz="1400" dirty="0">
                <a:solidFill>
                  <a:schemeClr val="tx2"/>
                </a:solidFill>
                <a:ea typeface="+mn-lt"/>
                <a:cs typeface="+mn-lt"/>
              </a:rPr>
              <a:t> onder </a:t>
            </a:r>
            <a:r>
              <a:rPr lang="nl-NL" sz="1400" dirty="0" err="1">
                <a:solidFill>
                  <a:schemeClr val="tx2"/>
                </a:solidFill>
                <a:ea typeface="+mn-lt"/>
                <a:cs typeface="+mn-lt"/>
              </a:rPr>
              <a:t>andersmans</a:t>
            </a:r>
            <a:r>
              <a:rPr lang="nl-NL" sz="1400" dirty="0">
                <a:solidFill>
                  <a:schemeClr val="tx2"/>
                </a:solidFill>
                <a:ea typeface="+mn-lt"/>
                <a:cs typeface="+mn-lt"/>
              </a:rPr>
              <a:t> medicatieafspraak indien het behandelbeleid van de medicatieafspraak niet overgenomen wordt.</a:t>
            </a:r>
          </a:p>
          <a:p>
            <a:endParaRPr lang="nl-NL" sz="1400" dirty="0">
              <a:solidFill>
                <a:schemeClr val="tx2"/>
              </a:solidFill>
              <a:ea typeface="+mn-lt"/>
              <a:cs typeface="+mn-lt"/>
            </a:endParaRPr>
          </a:p>
          <a:p>
            <a:r>
              <a:rPr lang="nl-NL" sz="1400" b="1" dirty="0">
                <a:solidFill>
                  <a:schemeClr val="tx2"/>
                </a:solidFill>
                <a:ea typeface="+mn-lt"/>
                <a:cs typeface="+mn-lt"/>
              </a:rPr>
              <a:t>VO20: </a:t>
            </a:r>
            <a:r>
              <a:rPr lang="nl-NL" sz="1400" dirty="0">
                <a:solidFill>
                  <a:schemeClr val="tx2"/>
                </a:solidFill>
                <a:ea typeface="+mn-lt"/>
                <a:cs typeface="+mn-lt"/>
              </a:rPr>
              <a:t>De voorschrijver maakt het </a:t>
            </a:r>
            <a:r>
              <a:rPr lang="nl-NL" sz="1400" dirty="0" err="1">
                <a:solidFill>
                  <a:schemeClr val="tx2"/>
                </a:solidFill>
                <a:ea typeface="+mn-lt"/>
                <a:cs typeface="+mn-lt"/>
              </a:rPr>
              <a:t>verstrekkingsverzoek</a:t>
            </a:r>
            <a:r>
              <a:rPr lang="nl-NL" sz="1400" dirty="0">
                <a:solidFill>
                  <a:schemeClr val="tx2"/>
                </a:solidFill>
                <a:ea typeface="+mn-lt"/>
                <a:cs typeface="+mn-lt"/>
              </a:rPr>
              <a:t> niet benaderbaar voor andere zorgverleners (bijv. andere voorschrijvers).</a:t>
            </a:r>
          </a:p>
        </p:txBody>
      </p:sp>
      <p:grpSp>
        <p:nvGrpSpPr>
          <p:cNvPr id="4" name="Groep 3">
            <a:extLst>
              <a:ext uri="{FF2B5EF4-FFF2-40B4-BE49-F238E27FC236}">
                <a16:creationId xmlns:a16="http://schemas.microsoft.com/office/drawing/2014/main" id="{10B5599B-291D-9EC3-08E3-93A7947BDF94}"/>
              </a:ext>
            </a:extLst>
          </p:cNvPr>
          <p:cNvGrpSpPr/>
          <p:nvPr/>
        </p:nvGrpSpPr>
        <p:grpSpPr>
          <a:xfrm>
            <a:off x="868974" y="1941450"/>
            <a:ext cx="1978228" cy="3314018"/>
            <a:chOff x="864112" y="2339939"/>
            <a:chExt cx="2032222" cy="1939788"/>
          </a:xfrm>
        </p:grpSpPr>
        <p:grpSp>
          <p:nvGrpSpPr>
            <p:cNvPr id="5" name="Groep 4">
              <a:extLst>
                <a:ext uri="{FF2B5EF4-FFF2-40B4-BE49-F238E27FC236}">
                  <a16:creationId xmlns:a16="http://schemas.microsoft.com/office/drawing/2014/main" id="{D8E5E923-3C5C-D76E-1142-CFA8382E21F0}"/>
                </a:ext>
              </a:extLst>
            </p:cNvPr>
            <p:cNvGrpSpPr/>
            <p:nvPr/>
          </p:nvGrpSpPr>
          <p:grpSpPr>
            <a:xfrm>
              <a:off x="864112" y="2339939"/>
              <a:ext cx="2032222" cy="1939788"/>
              <a:chOff x="864112" y="2339939"/>
              <a:chExt cx="3755080" cy="3584282"/>
            </a:xfrm>
          </p:grpSpPr>
          <p:sp>
            <p:nvSpPr>
              <p:cNvPr id="7" name="Afgeronde rechthoek 6">
                <a:extLst>
                  <a:ext uri="{FF2B5EF4-FFF2-40B4-BE49-F238E27FC236}">
                    <a16:creationId xmlns:a16="http://schemas.microsoft.com/office/drawing/2014/main" id="{8A312B78-AEC4-9CCE-698B-91BF372D59E7}"/>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Afgeronde rechthoek 7">
                <a:extLst>
                  <a:ext uri="{FF2B5EF4-FFF2-40B4-BE49-F238E27FC236}">
                    <a16:creationId xmlns:a16="http://schemas.microsoft.com/office/drawing/2014/main" id="{16A53913-D753-5F11-F4C5-A90F65B43D80}"/>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lang="nl-NL" sz="2000" b="1">
                    <a:solidFill>
                      <a:schemeClr val="accent2"/>
                    </a:solidFill>
                    <a:latin typeface="Calibri" panose="020F0502020204030204"/>
                  </a:rPr>
                  <a:t>Voorschrijven</a:t>
                </a:r>
                <a:br>
                  <a:rPr lang="nl-NL" sz="2000" b="1">
                    <a:solidFill>
                      <a:schemeClr val="accent2"/>
                    </a:solidFill>
                    <a:latin typeface="Calibri" panose="020F0502020204030204"/>
                  </a:rPr>
                </a:b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(VO)</a:t>
                </a:r>
              </a:p>
            </p:txBody>
          </p:sp>
        </p:grpSp>
        <p:sp>
          <p:nvSpPr>
            <p:cNvPr id="6" name="Afgeronde rechthoek 5">
              <a:extLst>
                <a:ext uri="{FF2B5EF4-FFF2-40B4-BE49-F238E27FC236}">
                  <a16:creationId xmlns:a16="http://schemas.microsoft.com/office/drawing/2014/main" id="{39280CC5-81B6-64EC-30A9-781D49165979}"/>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dirty="0" err="1">
                  <a:solidFill>
                    <a:schemeClr val="tx2"/>
                  </a:solidFill>
                  <a:latin typeface="Calibri" pitchFamily="34" charset="0"/>
                  <a:ea typeface="Calibri" pitchFamily="34" charset="-122"/>
                  <a:cs typeface="Calibri" pitchFamily="34" charset="-120"/>
                </a:rPr>
                <a:t>Inclusief</a:t>
              </a:r>
              <a:br>
                <a:rPr lang="en-US" sz="1400" b="1" dirty="0">
                  <a:solidFill>
                    <a:schemeClr val="tx2"/>
                  </a:solidFill>
                  <a:latin typeface="Calibri" pitchFamily="34" charset="0"/>
                  <a:ea typeface="Calibri" pitchFamily="34" charset="-122"/>
                  <a:cs typeface="Calibri" pitchFamily="34" charset="-120"/>
                </a:rPr>
              </a:br>
              <a:r>
                <a:rPr lang="en-US" sz="1400" b="1" dirty="0" err="1">
                  <a:solidFill>
                    <a:schemeClr val="tx2"/>
                  </a:solidFill>
                  <a:latin typeface="Calibri" pitchFamily="34" charset="0"/>
                  <a:ea typeface="Calibri" pitchFamily="34" charset="-122"/>
                  <a:cs typeface="Calibri" pitchFamily="34" charset="-120"/>
                </a:rPr>
                <a:t>opname</a:t>
              </a:r>
              <a:r>
                <a:rPr lang="en-US" sz="1400" b="1" dirty="0">
                  <a:solidFill>
                    <a:schemeClr val="tx2"/>
                  </a:solidFill>
                  <a:latin typeface="Calibri" pitchFamily="34" charset="0"/>
                  <a:ea typeface="Calibri" pitchFamily="34" charset="-122"/>
                  <a:cs typeface="Calibri" pitchFamily="34" charset="-120"/>
                </a:rPr>
                <a:t>- </a:t>
              </a:r>
              <a:r>
                <a:rPr lang="en-US" sz="1400" b="1" dirty="0" err="1">
                  <a:solidFill>
                    <a:schemeClr val="tx2"/>
                  </a:solidFill>
                  <a:latin typeface="Calibri" pitchFamily="34" charset="0"/>
                  <a:ea typeface="Calibri" pitchFamily="34" charset="-122"/>
                  <a:cs typeface="Calibri" pitchFamily="34" charset="-120"/>
                </a:rPr>
                <a:t>en</a:t>
              </a:r>
              <a:r>
                <a:rPr lang="en-US" sz="1400" b="1" dirty="0">
                  <a:solidFill>
                    <a:schemeClr val="tx2"/>
                  </a:solidFill>
                  <a:latin typeface="Calibri" pitchFamily="34" charset="0"/>
                  <a:ea typeface="Calibri" pitchFamily="34" charset="-122"/>
                  <a:cs typeface="Calibri" pitchFamily="34" charset="-120"/>
                </a:rPr>
                <a:t> </a:t>
              </a:r>
              <a:r>
                <a:rPr lang="en-US" sz="1400" b="1" dirty="0" err="1">
                  <a:solidFill>
                    <a:schemeClr val="tx2"/>
                  </a:solidFill>
                  <a:latin typeface="Calibri" pitchFamily="34" charset="0"/>
                  <a:ea typeface="Calibri" pitchFamily="34" charset="-122"/>
                  <a:cs typeface="Calibri" pitchFamily="34" charset="-120"/>
                </a:rPr>
                <a:t>ontslagafspraken</a:t>
              </a:r>
              <a:endParaRPr lang="en-US" sz="1400" b="1" dirty="0">
                <a:solidFill>
                  <a:schemeClr val="tx2"/>
                </a:solidFill>
              </a:endParaRPr>
            </a:p>
          </p:txBody>
        </p:sp>
      </p:grpSp>
    </p:spTree>
    <p:extLst>
      <p:ext uri="{BB962C8B-B14F-4D97-AF65-F5344CB8AC3E}">
        <p14:creationId xmlns:p14="http://schemas.microsoft.com/office/powerpoint/2010/main" val="51430770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0DB7D7-CAAA-2145-97DF-02F8D8A61453}"/>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7BD17262-7EA2-1BA5-4F57-B519370FB3BA}"/>
              </a:ext>
            </a:extLst>
          </p:cNvPr>
          <p:cNvSpPr>
            <a:spLocks noGrp="1"/>
          </p:cNvSpPr>
          <p:nvPr>
            <p:ph type="title"/>
          </p:nvPr>
        </p:nvSpPr>
        <p:spPr/>
        <p:txBody>
          <a:bodyPr/>
          <a:lstStyle/>
          <a:p>
            <a:r>
              <a:rPr lang="nl-NL"/>
              <a:t>Verstrekken</a:t>
            </a:r>
          </a:p>
        </p:txBody>
      </p:sp>
      <p:sp>
        <p:nvSpPr>
          <p:cNvPr id="3" name="Tekstvak 2">
            <a:extLst>
              <a:ext uri="{FF2B5EF4-FFF2-40B4-BE49-F238E27FC236}">
                <a16:creationId xmlns:a16="http://schemas.microsoft.com/office/drawing/2014/main" id="{76C18620-0930-0732-B3D1-ED8D2D475DFE}"/>
              </a:ext>
            </a:extLst>
          </p:cNvPr>
          <p:cNvSpPr txBox="1"/>
          <p:nvPr/>
        </p:nvSpPr>
        <p:spPr>
          <a:xfrm>
            <a:off x="778284" y="946010"/>
            <a:ext cx="10214212" cy="430887"/>
          </a:xfrm>
          <a:prstGeom prst="rect">
            <a:avLst/>
          </a:prstGeom>
          <a:noFill/>
        </p:spPr>
        <p:txBody>
          <a:bodyPr wrap="square">
            <a:spAutoFit/>
          </a:bodyPr>
          <a:lstStyle/>
          <a:p>
            <a:pPr>
              <a:tabLst>
                <a:tab pos="2703513" algn="l"/>
              </a:tabLst>
            </a:pPr>
            <a:r>
              <a:rPr lang="nl-NL" sz="2200">
                <a:solidFill>
                  <a:schemeClr val="accent2"/>
                </a:solidFill>
                <a:latin typeface="Calibri Light" panose="020F0302020204030204" pitchFamily="34" charset="0"/>
                <a:cs typeface="Calibri Light" panose="020F0302020204030204" pitchFamily="34" charset="0"/>
              </a:rPr>
              <a:t>Enkele voorbeelden</a:t>
            </a:r>
            <a:endParaRPr lang="nl-NL" sz="2200">
              <a:solidFill>
                <a:schemeClr val="accent2"/>
              </a:solidFill>
            </a:endParaRPr>
          </a:p>
        </p:txBody>
      </p:sp>
      <p:sp>
        <p:nvSpPr>
          <p:cNvPr id="9" name="Vrije vorm 8">
            <a:extLst>
              <a:ext uri="{FF2B5EF4-FFF2-40B4-BE49-F238E27FC236}">
                <a16:creationId xmlns:a16="http://schemas.microsoft.com/office/drawing/2014/main" id="{C3C94154-2EF6-61CC-EEBB-B7B2EDFF8E01}"/>
              </a:ext>
            </a:extLst>
          </p:cNvPr>
          <p:cNvSpPr/>
          <p:nvPr/>
        </p:nvSpPr>
        <p:spPr>
          <a:xfrm flipH="1">
            <a:off x="5221808" y="946010"/>
            <a:ext cx="6994117" cy="5816569"/>
          </a:xfrm>
          <a:custGeom>
            <a:avLst/>
            <a:gdLst>
              <a:gd name="connsiteX0" fmla="*/ 2280657 w 5719268"/>
              <a:gd name="connsiteY0" fmla="*/ 37 h 4058835"/>
              <a:gd name="connsiteX1" fmla="*/ 4674051 w 5719268"/>
              <a:gd name="connsiteY1" fmla="*/ 942202 h 4058835"/>
              <a:gd name="connsiteX2" fmla="*/ 5381397 w 5719268"/>
              <a:gd name="connsiteY2" fmla="*/ 3986474 h 4058835"/>
              <a:gd name="connsiteX3" fmla="*/ 5331693 w 5719268"/>
              <a:gd name="connsiteY3" fmla="*/ 4058835 h 4058835"/>
              <a:gd name="connsiteX4" fmla="*/ 0 w 5719268"/>
              <a:gd name="connsiteY4" fmla="*/ 4058835 h 4058835"/>
              <a:gd name="connsiteX5" fmla="*/ 0 w 5719268"/>
              <a:gd name="connsiteY5" fmla="*/ 103015 h 4058835"/>
              <a:gd name="connsiteX6" fmla="*/ 108435 w 5719268"/>
              <a:gd name="connsiteY6" fmla="*/ 106096 h 4058835"/>
              <a:gd name="connsiteX7" fmla="*/ 2280657 w 5719268"/>
              <a:gd name="connsiteY7" fmla="*/ 37 h 40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268" h="4058835">
                <a:moveTo>
                  <a:pt x="2280657" y="37"/>
                </a:moveTo>
                <a:cubicBezTo>
                  <a:pt x="3092658" y="2900"/>
                  <a:pt x="3812418" y="176853"/>
                  <a:pt x="4674051" y="942202"/>
                </a:cubicBezTo>
                <a:cubicBezTo>
                  <a:pt x="5846702" y="1983797"/>
                  <a:pt x="5955797" y="3097372"/>
                  <a:pt x="5381397" y="3986474"/>
                </a:cubicBezTo>
                <a:lnTo>
                  <a:pt x="5331693" y="4058835"/>
                </a:lnTo>
                <a:lnTo>
                  <a:pt x="0" y="4058835"/>
                </a:lnTo>
                <a:lnTo>
                  <a:pt x="0" y="103015"/>
                </a:lnTo>
                <a:lnTo>
                  <a:pt x="108435" y="106096"/>
                </a:lnTo>
                <a:cubicBezTo>
                  <a:pt x="961745" y="99082"/>
                  <a:pt x="1649101" y="-2190"/>
                  <a:pt x="2280657" y="37"/>
                </a:cubicBezTo>
                <a:close/>
              </a:path>
            </a:pathLst>
          </a:custGeom>
          <a:solidFill>
            <a:srgbClr val="D0EBEE">
              <a:alpha val="50381"/>
            </a:srgbClr>
          </a:solidFill>
          <a:ln w="9505" cap="flat">
            <a:noFill/>
            <a:prstDash val="solid"/>
            <a:miter/>
          </a:ln>
        </p:spPr>
        <p:txBody>
          <a:bodyPr wrap="square" rtlCol="0" anchor="ctr">
            <a:noAutofit/>
          </a:bodyPr>
          <a:lstStyle/>
          <a:p>
            <a:endParaRPr lang="nl-NL" sz="1349"/>
          </a:p>
        </p:txBody>
      </p:sp>
      <p:sp>
        <p:nvSpPr>
          <p:cNvPr id="10" name="Afgeronde rechthoek 9">
            <a:extLst>
              <a:ext uri="{FF2B5EF4-FFF2-40B4-BE49-F238E27FC236}">
                <a16:creationId xmlns:a16="http://schemas.microsoft.com/office/drawing/2014/main" id="{B61D82DE-C1B1-A7D5-ED7B-2D00EEDA12FE}"/>
              </a:ext>
            </a:extLst>
          </p:cNvPr>
          <p:cNvSpPr/>
          <p:nvPr/>
        </p:nvSpPr>
        <p:spPr>
          <a:xfrm>
            <a:off x="4194352" y="1376897"/>
            <a:ext cx="6798144" cy="789215"/>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dirty="0">
                <a:solidFill>
                  <a:schemeClr val="tx2"/>
                </a:solidFill>
                <a:ea typeface="+mn-lt"/>
                <a:cs typeface="+mn-lt"/>
              </a:rPr>
              <a:t>VE6: </a:t>
            </a:r>
            <a:r>
              <a:rPr lang="nl-NL" sz="1400" dirty="0">
                <a:solidFill>
                  <a:schemeClr val="tx2"/>
                </a:solidFill>
                <a:ea typeface="+mn-lt"/>
                <a:cs typeface="+mn-lt"/>
              </a:rPr>
              <a:t>De verstrekker registreert de medicatieverstrekking op de werkelijke dag van de verstrekking, zodat de zorgverlener kan inzien of en wanneer de patiënte de medicatie heeft opgehaald. Dit kan enig inzicht bieden in de therapietrouw en voorraad.</a:t>
            </a:r>
          </a:p>
        </p:txBody>
      </p:sp>
      <p:sp>
        <p:nvSpPr>
          <p:cNvPr id="11" name="Afgeronde rechthoek 10">
            <a:extLst>
              <a:ext uri="{FF2B5EF4-FFF2-40B4-BE49-F238E27FC236}">
                <a16:creationId xmlns:a16="http://schemas.microsoft.com/office/drawing/2014/main" id="{0A760FE4-6B98-8FF3-8ADD-A73B899D9EEA}"/>
              </a:ext>
            </a:extLst>
          </p:cNvPr>
          <p:cNvSpPr/>
          <p:nvPr/>
        </p:nvSpPr>
        <p:spPr>
          <a:xfrm>
            <a:off x="4194352" y="2238669"/>
            <a:ext cx="6798144" cy="1406248"/>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dirty="0">
                <a:solidFill>
                  <a:schemeClr val="tx2"/>
                </a:solidFill>
                <a:ea typeface="+mn-lt"/>
                <a:cs typeface="+mn-lt"/>
              </a:rPr>
              <a:t>VE9a: </a:t>
            </a:r>
            <a:r>
              <a:rPr lang="nl-NL" sz="1400" dirty="0">
                <a:solidFill>
                  <a:schemeClr val="tx2"/>
                </a:solidFill>
                <a:ea typeface="+mn-lt"/>
                <a:cs typeface="+mn-lt"/>
              </a:rPr>
              <a:t>De verstrekker past zo snel mogelijk de toedieningsafspraak aan, maar uiterlijk op de eerstvolgende reguliere werkdag wanner de medicatieafspraak is gewijzigd en het gaat om één of beide van de volgende situaties:</a:t>
            </a:r>
          </a:p>
          <a:p>
            <a:r>
              <a:rPr lang="nl-NL" sz="1400" dirty="0">
                <a:solidFill>
                  <a:schemeClr val="tx2"/>
                </a:solidFill>
                <a:ea typeface="+mn-lt"/>
                <a:cs typeface="+mn-lt"/>
              </a:rPr>
              <a:t> 1. Een medicatieafspraak inclusief </a:t>
            </a:r>
            <a:r>
              <a:rPr lang="nl-NL" sz="1400" dirty="0" err="1">
                <a:solidFill>
                  <a:schemeClr val="tx2"/>
                </a:solidFill>
                <a:ea typeface="+mn-lt"/>
                <a:cs typeface="+mn-lt"/>
              </a:rPr>
              <a:t>verstrekkingsverzoek</a:t>
            </a:r>
            <a:br>
              <a:rPr lang="nl-NL" sz="1400" dirty="0">
                <a:ea typeface="+mn-lt"/>
                <a:cs typeface="+mn-lt"/>
              </a:rPr>
            </a:br>
            <a:r>
              <a:rPr lang="nl-NL" sz="1400" dirty="0">
                <a:solidFill>
                  <a:schemeClr val="tx2"/>
                </a:solidFill>
                <a:ea typeface="+mn-lt"/>
                <a:cs typeface="+mn-lt"/>
              </a:rPr>
              <a:t> 2. Een medicatieafspraak bij een patiënt met een toedienlijst (o.b.v. abonneren/notificeren).</a:t>
            </a:r>
          </a:p>
        </p:txBody>
      </p:sp>
      <p:sp>
        <p:nvSpPr>
          <p:cNvPr id="12" name="Afgeronde rechthoek 11">
            <a:extLst>
              <a:ext uri="{FF2B5EF4-FFF2-40B4-BE49-F238E27FC236}">
                <a16:creationId xmlns:a16="http://schemas.microsoft.com/office/drawing/2014/main" id="{10868E57-4415-718A-F1FE-1CA1AA1293CF}"/>
              </a:ext>
            </a:extLst>
          </p:cNvPr>
          <p:cNvSpPr/>
          <p:nvPr/>
        </p:nvSpPr>
        <p:spPr>
          <a:xfrm>
            <a:off x="4194352" y="3717474"/>
            <a:ext cx="6798144" cy="1108883"/>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dirty="0">
                <a:solidFill>
                  <a:schemeClr val="tx2"/>
                </a:solidFill>
                <a:ea typeface="+mn-lt"/>
                <a:cs typeface="+mn-lt"/>
              </a:rPr>
              <a:t>VE9b: </a:t>
            </a:r>
            <a:r>
              <a:rPr lang="nl-NL" sz="1400" dirty="0">
                <a:solidFill>
                  <a:schemeClr val="tx2"/>
                </a:solidFill>
                <a:ea typeface="+mn-lt"/>
                <a:cs typeface="+mn-lt"/>
              </a:rPr>
              <a:t>De verstrekker past de toedieningsafspraak aan op een natuurlijk moment (</a:t>
            </a:r>
            <a:r>
              <a:rPr lang="nl-NL" sz="1400" dirty="0" err="1">
                <a:solidFill>
                  <a:schemeClr val="tx2"/>
                </a:solidFill>
                <a:ea typeface="+mn-lt"/>
                <a:cs typeface="+mn-lt"/>
              </a:rPr>
              <a:t>bijvoorbeelde</a:t>
            </a:r>
            <a:r>
              <a:rPr lang="nl-NL" sz="1400" dirty="0">
                <a:solidFill>
                  <a:schemeClr val="tx2"/>
                </a:solidFill>
                <a:ea typeface="+mn-lt"/>
                <a:cs typeface="+mn-lt"/>
              </a:rPr>
              <a:t> bij het ontvangen van een voorschrift) wanneer de medicatieafspraak is gewijzigd, er geen sprake is van een </a:t>
            </a:r>
            <a:r>
              <a:rPr lang="nl-NL" sz="1400" dirty="0" err="1">
                <a:solidFill>
                  <a:schemeClr val="tx2"/>
                </a:solidFill>
                <a:ea typeface="+mn-lt"/>
                <a:cs typeface="+mn-lt"/>
              </a:rPr>
              <a:t>verstrekkingsverzoek</a:t>
            </a:r>
            <a:r>
              <a:rPr lang="nl-NL" sz="1400" dirty="0">
                <a:solidFill>
                  <a:schemeClr val="tx2"/>
                </a:solidFill>
                <a:ea typeface="+mn-lt"/>
                <a:cs typeface="+mn-lt"/>
              </a:rPr>
              <a:t> en het een patiënt zonder toedienlijst betreft.</a:t>
            </a:r>
          </a:p>
        </p:txBody>
      </p:sp>
      <p:grpSp>
        <p:nvGrpSpPr>
          <p:cNvPr id="14" name="Groep 13">
            <a:extLst>
              <a:ext uri="{FF2B5EF4-FFF2-40B4-BE49-F238E27FC236}">
                <a16:creationId xmlns:a16="http://schemas.microsoft.com/office/drawing/2014/main" id="{899E229B-BB63-ED11-2B63-8F94DE1EDA14}"/>
              </a:ext>
            </a:extLst>
          </p:cNvPr>
          <p:cNvGrpSpPr/>
          <p:nvPr/>
        </p:nvGrpSpPr>
        <p:grpSpPr>
          <a:xfrm>
            <a:off x="868974" y="1941450"/>
            <a:ext cx="1978228" cy="3314018"/>
            <a:chOff x="864112" y="2339939"/>
            <a:chExt cx="2032222" cy="1939788"/>
          </a:xfrm>
        </p:grpSpPr>
        <p:grpSp>
          <p:nvGrpSpPr>
            <p:cNvPr id="15" name="Groep 14">
              <a:extLst>
                <a:ext uri="{FF2B5EF4-FFF2-40B4-BE49-F238E27FC236}">
                  <a16:creationId xmlns:a16="http://schemas.microsoft.com/office/drawing/2014/main" id="{F27C7329-54B5-4E63-5E02-FC48739C5261}"/>
                </a:ext>
              </a:extLst>
            </p:cNvPr>
            <p:cNvGrpSpPr/>
            <p:nvPr/>
          </p:nvGrpSpPr>
          <p:grpSpPr>
            <a:xfrm>
              <a:off x="864112" y="2339939"/>
              <a:ext cx="2032222" cy="1939788"/>
              <a:chOff x="864112" y="2339939"/>
              <a:chExt cx="3755080" cy="3584282"/>
            </a:xfrm>
          </p:grpSpPr>
          <p:sp>
            <p:nvSpPr>
              <p:cNvPr id="17" name="Afgeronde rechthoek 16">
                <a:extLst>
                  <a:ext uri="{FF2B5EF4-FFF2-40B4-BE49-F238E27FC236}">
                    <a16:creationId xmlns:a16="http://schemas.microsoft.com/office/drawing/2014/main" id="{9693AD15-BC3F-07F2-1A45-DE89327356CB}"/>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 name="Afgeronde rechthoek 17">
                <a:extLst>
                  <a:ext uri="{FF2B5EF4-FFF2-40B4-BE49-F238E27FC236}">
                    <a16:creationId xmlns:a16="http://schemas.microsoft.com/office/drawing/2014/main" id="{BD69C8EC-FA99-7B73-8CC7-B9F95B753B4D}"/>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Verstrekken</a:t>
                </a:r>
                <a:b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b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(VE)</a:t>
                </a:r>
              </a:p>
            </p:txBody>
          </p:sp>
        </p:grpSp>
        <p:sp>
          <p:nvSpPr>
            <p:cNvPr id="16" name="Afgeronde rechthoek 15">
              <a:extLst>
                <a:ext uri="{FF2B5EF4-FFF2-40B4-BE49-F238E27FC236}">
                  <a16:creationId xmlns:a16="http://schemas.microsoft.com/office/drawing/2014/main" id="{A276BC5F-56FC-BCE1-B6DD-4EFE3BBBB43E}"/>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spcBef>
                  <a:spcPts val="0"/>
                </a:spcBef>
                <a:spcAft>
                  <a:spcPts val="0"/>
                </a:spcAft>
                <a:buClrTx/>
                <a:buSzTx/>
                <a:tabLst/>
                <a:defRPr/>
              </a:pP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Logistieke afhandeling </a:t>
              </a:r>
              <a:b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b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door apotheek</a:t>
              </a:r>
            </a:p>
          </p:txBody>
        </p:sp>
      </p:grpSp>
      <p:sp>
        <p:nvSpPr>
          <p:cNvPr id="22" name="Afgeronde rechthoek 11">
            <a:extLst>
              <a:ext uri="{FF2B5EF4-FFF2-40B4-BE49-F238E27FC236}">
                <a16:creationId xmlns:a16="http://schemas.microsoft.com/office/drawing/2014/main" id="{420B3A85-8491-80B7-2016-7BC8C07BA204}"/>
              </a:ext>
            </a:extLst>
          </p:cNvPr>
          <p:cNvSpPr/>
          <p:nvPr/>
        </p:nvSpPr>
        <p:spPr>
          <a:xfrm>
            <a:off x="4193787" y="4898914"/>
            <a:ext cx="6798144" cy="1108883"/>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a:solidFill>
                  <a:schemeClr val="tx2"/>
                </a:solidFill>
                <a:ea typeface="+mn-lt"/>
                <a:cs typeface="+mn-lt"/>
              </a:rPr>
              <a:t>VE11: </a:t>
            </a:r>
            <a:r>
              <a:rPr lang="nl-NL" sz="1400">
                <a:solidFill>
                  <a:schemeClr val="tx2"/>
                </a:solidFill>
                <a:ea typeface="+mn-lt"/>
                <a:cs typeface="+mn-lt"/>
              </a:rPr>
              <a:t>Wanneer een verstrekker een ander product verstrekts dan </a:t>
            </a:r>
            <a:r>
              <a:rPr lang="nl-NL" sz="1400">
                <a:solidFill>
                  <a:schemeClr val="tx2"/>
                </a:solidFill>
                <a:ea typeface="Calibri"/>
                <a:cs typeface="Calibri"/>
              </a:rPr>
              <a:t>voorgesteld in </a:t>
            </a:r>
            <a:r>
              <a:rPr lang="nl-NL" sz="1400">
                <a:solidFill>
                  <a:schemeClr val="tx2"/>
                </a:solidFill>
              </a:rPr>
              <a:t>de medciateiafspraak, zal de verstrekker op basis van professionele inschatting en regionale afspraken handelen. Indien nodig zal de verstrekker overleggen met de voorschrijver (zoals voorstel medicatieafspraak sturen, bellen of mailen). </a:t>
            </a:r>
            <a:endParaRPr lang="nl-NL" sz="1400">
              <a:solidFill>
                <a:schemeClr val="tx2"/>
              </a:solidFill>
              <a:ea typeface="Calibri"/>
              <a:cs typeface="Calibri"/>
            </a:endParaRPr>
          </a:p>
        </p:txBody>
      </p:sp>
    </p:spTree>
    <p:extLst>
      <p:ext uri="{BB962C8B-B14F-4D97-AF65-F5344CB8AC3E}">
        <p14:creationId xmlns:p14="http://schemas.microsoft.com/office/powerpoint/2010/main" val="328492777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EE451F-A9A1-6653-8B82-81F0E8FAEEEF}"/>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130182FF-A12F-3A89-C2C3-C4D3F18A1059}"/>
              </a:ext>
            </a:extLst>
          </p:cNvPr>
          <p:cNvSpPr>
            <a:spLocks noGrp="1"/>
          </p:cNvSpPr>
          <p:nvPr>
            <p:ph type="title"/>
          </p:nvPr>
        </p:nvSpPr>
        <p:spPr/>
        <p:txBody>
          <a:bodyPr/>
          <a:lstStyle/>
          <a:p>
            <a:r>
              <a:rPr lang="nl-NL"/>
              <a:t>Medicatieverificatie</a:t>
            </a:r>
          </a:p>
        </p:txBody>
      </p:sp>
      <p:sp>
        <p:nvSpPr>
          <p:cNvPr id="3" name="Tekstvak 2">
            <a:extLst>
              <a:ext uri="{FF2B5EF4-FFF2-40B4-BE49-F238E27FC236}">
                <a16:creationId xmlns:a16="http://schemas.microsoft.com/office/drawing/2014/main" id="{F01A3341-4B9C-C708-3E8D-14393F344AF4}"/>
              </a:ext>
            </a:extLst>
          </p:cNvPr>
          <p:cNvSpPr txBox="1"/>
          <p:nvPr/>
        </p:nvSpPr>
        <p:spPr>
          <a:xfrm>
            <a:off x="778284" y="946010"/>
            <a:ext cx="10214212" cy="430887"/>
          </a:xfrm>
          <a:prstGeom prst="rect">
            <a:avLst/>
          </a:prstGeom>
          <a:noFill/>
        </p:spPr>
        <p:txBody>
          <a:bodyPr wrap="square">
            <a:spAutoFit/>
          </a:bodyPr>
          <a:lstStyle/>
          <a:p>
            <a:pPr>
              <a:tabLst>
                <a:tab pos="2703513" algn="l"/>
              </a:tabLst>
            </a:pPr>
            <a:r>
              <a:rPr lang="nl-NL" sz="2200">
                <a:solidFill>
                  <a:schemeClr val="accent2"/>
                </a:solidFill>
                <a:latin typeface="Calibri Light" panose="020F0302020204030204" pitchFamily="34" charset="0"/>
                <a:cs typeface="Calibri Light" panose="020F0302020204030204" pitchFamily="34" charset="0"/>
              </a:rPr>
              <a:t>Enkele voorbeelden</a:t>
            </a:r>
            <a:endParaRPr lang="nl-NL" sz="2200">
              <a:solidFill>
                <a:schemeClr val="accent2"/>
              </a:solidFill>
            </a:endParaRPr>
          </a:p>
        </p:txBody>
      </p:sp>
      <p:sp>
        <p:nvSpPr>
          <p:cNvPr id="9" name="Vrije vorm 8">
            <a:extLst>
              <a:ext uri="{FF2B5EF4-FFF2-40B4-BE49-F238E27FC236}">
                <a16:creationId xmlns:a16="http://schemas.microsoft.com/office/drawing/2014/main" id="{A11F9FB6-4CB9-C56D-8404-5DF61F63C6CE}"/>
              </a:ext>
            </a:extLst>
          </p:cNvPr>
          <p:cNvSpPr/>
          <p:nvPr/>
        </p:nvSpPr>
        <p:spPr>
          <a:xfrm flipH="1">
            <a:off x="5221808" y="946010"/>
            <a:ext cx="6994117" cy="5816569"/>
          </a:xfrm>
          <a:custGeom>
            <a:avLst/>
            <a:gdLst>
              <a:gd name="connsiteX0" fmla="*/ 2280657 w 5719268"/>
              <a:gd name="connsiteY0" fmla="*/ 37 h 4058835"/>
              <a:gd name="connsiteX1" fmla="*/ 4674051 w 5719268"/>
              <a:gd name="connsiteY1" fmla="*/ 942202 h 4058835"/>
              <a:gd name="connsiteX2" fmla="*/ 5381397 w 5719268"/>
              <a:gd name="connsiteY2" fmla="*/ 3986474 h 4058835"/>
              <a:gd name="connsiteX3" fmla="*/ 5331693 w 5719268"/>
              <a:gd name="connsiteY3" fmla="*/ 4058835 h 4058835"/>
              <a:gd name="connsiteX4" fmla="*/ 0 w 5719268"/>
              <a:gd name="connsiteY4" fmla="*/ 4058835 h 4058835"/>
              <a:gd name="connsiteX5" fmla="*/ 0 w 5719268"/>
              <a:gd name="connsiteY5" fmla="*/ 103015 h 4058835"/>
              <a:gd name="connsiteX6" fmla="*/ 108435 w 5719268"/>
              <a:gd name="connsiteY6" fmla="*/ 106096 h 4058835"/>
              <a:gd name="connsiteX7" fmla="*/ 2280657 w 5719268"/>
              <a:gd name="connsiteY7" fmla="*/ 37 h 40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268" h="4058835">
                <a:moveTo>
                  <a:pt x="2280657" y="37"/>
                </a:moveTo>
                <a:cubicBezTo>
                  <a:pt x="3092658" y="2900"/>
                  <a:pt x="3812418" y="176853"/>
                  <a:pt x="4674051" y="942202"/>
                </a:cubicBezTo>
                <a:cubicBezTo>
                  <a:pt x="5846702" y="1983797"/>
                  <a:pt x="5955797" y="3097372"/>
                  <a:pt x="5381397" y="3986474"/>
                </a:cubicBezTo>
                <a:lnTo>
                  <a:pt x="5331693" y="4058835"/>
                </a:lnTo>
                <a:lnTo>
                  <a:pt x="0" y="4058835"/>
                </a:lnTo>
                <a:lnTo>
                  <a:pt x="0" y="103015"/>
                </a:lnTo>
                <a:lnTo>
                  <a:pt x="108435" y="106096"/>
                </a:lnTo>
                <a:cubicBezTo>
                  <a:pt x="961745" y="99082"/>
                  <a:pt x="1649101" y="-2190"/>
                  <a:pt x="2280657" y="37"/>
                </a:cubicBezTo>
                <a:close/>
              </a:path>
            </a:pathLst>
          </a:custGeom>
          <a:solidFill>
            <a:srgbClr val="D0EBEE">
              <a:alpha val="50381"/>
            </a:srgbClr>
          </a:solidFill>
          <a:ln w="9505" cap="flat">
            <a:noFill/>
            <a:prstDash val="solid"/>
            <a:miter/>
          </a:ln>
        </p:spPr>
        <p:txBody>
          <a:bodyPr wrap="square" rtlCol="0" anchor="ctr">
            <a:noAutofit/>
          </a:bodyPr>
          <a:lstStyle/>
          <a:p>
            <a:endParaRPr lang="nl-NL" sz="1349"/>
          </a:p>
        </p:txBody>
      </p:sp>
      <p:sp>
        <p:nvSpPr>
          <p:cNvPr id="10" name="Afgeronde rechthoek 9">
            <a:extLst>
              <a:ext uri="{FF2B5EF4-FFF2-40B4-BE49-F238E27FC236}">
                <a16:creationId xmlns:a16="http://schemas.microsoft.com/office/drawing/2014/main" id="{ED7AC7F0-561F-86FC-6352-D44261D5C67A}"/>
              </a:ext>
            </a:extLst>
          </p:cNvPr>
          <p:cNvSpPr/>
          <p:nvPr/>
        </p:nvSpPr>
        <p:spPr>
          <a:xfrm>
            <a:off x="4194352" y="1576636"/>
            <a:ext cx="6798144" cy="1108883"/>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dirty="0">
                <a:solidFill>
                  <a:schemeClr val="tx2"/>
                </a:solidFill>
                <a:ea typeface="+mn-lt"/>
                <a:cs typeface="+mn-lt"/>
              </a:rPr>
              <a:t>VG6: </a:t>
            </a:r>
            <a:r>
              <a:rPr lang="nl-NL" sz="1400" dirty="0">
                <a:solidFill>
                  <a:schemeClr val="tx2"/>
                </a:solidFill>
                <a:ea typeface="+mn-lt"/>
                <a:cs typeface="+mn-lt"/>
              </a:rPr>
              <a:t>De voorschrijver of verstrekker die de verificatie uitvoert of uitbesteed, is verantwoordelijk voor het afhandelen van geconstateerde discrepanties. Betreft het discrepanties op voorschriften, dan worden deze afgehandeld door een bevoegd voorschrijver. </a:t>
            </a:r>
          </a:p>
        </p:txBody>
      </p:sp>
      <p:sp>
        <p:nvSpPr>
          <p:cNvPr id="11" name="Afgeronde rechthoek 10">
            <a:extLst>
              <a:ext uri="{FF2B5EF4-FFF2-40B4-BE49-F238E27FC236}">
                <a16:creationId xmlns:a16="http://schemas.microsoft.com/office/drawing/2014/main" id="{15717FB0-4432-81B2-50F9-F0B689403FDD}"/>
              </a:ext>
            </a:extLst>
          </p:cNvPr>
          <p:cNvSpPr/>
          <p:nvPr/>
        </p:nvSpPr>
        <p:spPr>
          <a:xfrm>
            <a:off x="4194352" y="2776787"/>
            <a:ext cx="6798144" cy="920034"/>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dirty="0">
                <a:solidFill>
                  <a:schemeClr val="tx2"/>
                </a:solidFill>
                <a:ea typeface="+mn-lt"/>
                <a:cs typeface="+mn-lt"/>
              </a:rPr>
              <a:t>VG10: </a:t>
            </a:r>
            <a:r>
              <a:rPr lang="nl-NL" sz="1400" dirty="0">
                <a:solidFill>
                  <a:schemeClr val="tx2"/>
                </a:solidFill>
                <a:ea typeface="+mn-lt"/>
                <a:cs typeface="+mn-lt"/>
              </a:rPr>
              <a:t>De voorschrijver of verstrekker kan de mate van verificatie (</a:t>
            </a:r>
            <a:r>
              <a:rPr lang="nl-NL" sz="1400" dirty="0" err="1">
                <a:solidFill>
                  <a:schemeClr val="tx2"/>
                </a:solidFill>
                <a:ea typeface="+mn-lt"/>
                <a:cs typeface="+mn-lt"/>
              </a:rPr>
              <a:t>voleldig</a:t>
            </a:r>
            <a:r>
              <a:rPr lang="nl-NL" sz="1400" dirty="0">
                <a:solidFill>
                  <a:schemeClr val="tx2"/>
                </a:solidFill>
                <a:ea typeface="+mn-lt"/>
                <a:cs typeface="+mn-lt"/>
              </a:rPr>
              <a:t>, gedeeltelijk of niet) afleiden aan de hand van </a:t>
            </a:r>
            <a:r>
              <a:rPr lang="nl-NL" sz="1400" dirty="0" err="1">
                <a:solidFill>
                  <a:schemeClr val="tx2"/>
                </a:solidFill>
                <a:ea typeface="+mn-lt"/>
                <a:cs typeface="+mn-lt"/>
              </a:rPr>
              <a:t>medciatiegebruik</a:t>
            </a:r>
            <a:r>
              <a:rPr lang="nl-NL" sz="1400" dirty="0">
                <a:solidFill>
                  <a:schemeClr val="tx2"/>
                </a:solidFill>
                <a:ea typeface="+mn-lt"/>
                <a:cs typeface="+mn-lt"/>
              </a:rPr>
              <a:t>-gegevens die wel of niet zijn toegevoegd door een zorgverlener. </a:t>
            </a:r>
          </a:p>
        </p:txBody>
      </p:sp>
      <p:sp>
        <p:nvSpPr>
          <p:cNvPr id="12" name="Afgeronde rechthoek 11">
            <a:extLst>
              <a:ext uri="{FF2B5EF4-FFF2-40B4-BE49-F238E27FC236}">
                <a16:creationId xmlns:a16="http://schemas.microsoft.com/office/drawing/2014/main" id="{D7FADC7D-3FF1-4759-BACD-992712CAAE32}"/>
              </a:ext>
            </a:extLst>
          </p:cNvPr>
          <p:cNvSpPr/>
          <p:nvPr/>
        </p:nvSpPr>
        <p:spPr>
          <a:xfrm>
            <a:off x="4194352" y="3788089"/>
            <a:ext cx="6798144" cy="920033"/>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dirty="0">
                <a:solidFill>
                  <a:schemeClr val="tx2"/>
                </a:solidFill>
                <a:ea typeface="+mn-lt"/>
                <a:cs typeface="+mn-lt"/>
              </a:rPr>
              <a:t>VG11: </a:t>
            </a:r>
            <a:r>
              <a:rPr lang="nl-NL" sz="1400" dirty="0">
                <a:solidFill>
                  <a:schemeClr val="tx2"/>
                </a:solidFill>
                <a:ea typeface="+mn-lt"/>
                <a:cs typeface="+mn-lt"/>
              </a:rPr>
              <a:t>De voorschrijver of verstrekker kan optioneel de reden van de gekozen mate van verificatie (volledig, gedeeltelijk of geen) vastleggen in het systeem, omdat dit niet </a:t>
            </a:r>
            <a:br>
              <a:rPr lang="nl-NL" sz="1400" dirty="0">
                <a:solidFill>
                  <a:schemeClr val="tx2"/>
                </a:solidFill>
                <a:ea typeface="+mn-lt"/>
                <a:cs typeface="+mn-lt"/>
              </a:rPr>
            </a:br>
            <a:r>
              <a:rPr lang="nl-NL" sz="1400" dirty="0">
                <a:solidFill>
                  <a:schemeClr val="tx2"/>
                </a:solidFill>
                <a:ea typeface="+mn-lt"/>
                <a:cs typeface="+mn-lt"/>
              </a:rPr>
              <a:t>relevant is.</a:t>
            </a:r>
          </a:p>
        </p:txBody>
      </p:sp>
      <p:grpSp>
        <p:nvGrpSpPr>
          <p:cNvPr id="14" name="Groep 13">
            <a:extLst>
              <a:ext uri="{FF2B5EF4-FFF2-40B4-BE49-F238E27FC236}">
                <a16:creationId xmlns:a16="http://schemas.microsoft.com/office/drawing/2014/main" id="{85137B94-C051-A931-FB96-1DCE593A9880}"/>
              </a:ext>
            </a:extLst>
          </p:cNvPr>
          <p:cNvGrpSpPr/>
          <p:nvPr/>
        </p:nvGrpSpPr>
        <p:grpSpPr>
          <a:xfrm>
            <a:off x="864066" y="1941450"/>
            <a:ext cx="1978228" cy="3314018"/>
            <a:chOff x="864112" y="2339939"/>
            <a:chExt cx="2032222" cy="1939788"/>
          </a:xfrm>
        </p:grpSpPr>
        <p:grpSp>
          <p:nvGrpSpPr>
            <p:cNvPr id="15" name="Groep 14">
              <a:extLst>
                <a:ext uri="{FF2B5EF4-FFF2-40B4-BE49-F238E27FC236}">
                  <a16:creationId xmlns:a16="http://schemas.microsoft.com/office/drawing/2014/main" id="{F7EF6E22-8584-F171-029C-38D547C5873E}"/>
                </a:ext>
              </a:extLst>
            </p:cNvPr>
            <p:cNvGrpSpPr/>
            <p:nvPr/>
          </p:nvGrpSpPr>
          <p:grpSpPr>
            <a:xfrm>
              <a:off x="864112" y="2339939"/>
              <a:ext cx="2032222" cy="1939788"/>
              <a:chOff x="864112" y="2339939"/>
              <a:chExt cx="3755080" cy="3584282"/>
            </a:xfrm>
          </p:grpSpPr>
          <p:sp>
            <p:nvSpPr>
              <p:cNvPr id="17" name="Afgeronde rechthoek 16">
                <a:extLst>
                  <a:ext uri="{FF2B5EF4-FFF2-40B4-BE49-F238E27FC236}">
                    <a16:creationId xmlns:a16="http://schemas.microsoft.com/office/drawing/2014/main" id="{AF1A2BA7-093B-E721-97CC-720B4B746B87}"/>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 name="Afgeronde rechthoek 17">
                <a:extLst>
                  <a:ext uri="{FF2B5EF4-FFF2-40B4-BE49-F238E27FC236}">
                    <a16:creationId xmlns:a16="http://schemas.microsoft.com/office/drawing/2014/main" id="{7922F07E-01C3-F1E5-B9A2-577F8429BEC0}"/>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Medicatie-</a:t>
                </a:r>
                <a:b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b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verificatie (VG)</a:t>
                </a:r>
              </a:p>
            </p:txBody>
          </p:sp>
        </p:grpSp>
        <p:sp>
          <p:nvSpPr>
            <p:cNvPr id="16" name="Afgeronde rechthoek 15">
              <a:extLst>
                <a:ext uri="{FF2B5EF4-FFF2-40B4-BE49-F238E27FC236}">
                  <a16:creationId xmlns:a16="http://schemas.microsoft.com/office/drawing/2014/main" id="{C1A29B92-1704-2560-6C03-8C8B5CD405D2}"/>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spcBef>
                  <a:spcPts val="0"/>
                </a:spcBef>
                <a:spcAft>
                  <a:spcPts val="0"/>
                </a:spcAft>
                <a:buClrTx/>
                <a:buSzTx/>
                <a:tabLst/>
                <a:defRPr/>
              </a:pP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a:t>
              </a:r>
            </a:p>
          </p:txBody>
        </p:sp>
      </p:grpSp>
      <p:sp>
        <p:nvSpPr>
          <p:cNvPr id="24" name="Afgeronde rechthoek 11">
            <a:extLst>
              <a:ext uri="{FF2B5EF4-FFF2-40B4-BE49-F238E27FC236}">
                <a16:creationId xmlns:a16="http://schemas.microsoft.com/office/drawing/2014/main" id="{E25725CB-2494-DD30-E83E-7B69820E9F37}"/>
              </a:ext>
            </a:extLst>
          </p:cNvPr>
          <p:cNvSpPr/>
          <p:nvPr/>
        </p:nvSpPr>
        <p:spPr>
          <a:xfrm>
            <a:off x="4193787" y="4799390"/>
            <a:ext cx="6798144" cy="1108883"/>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tIns="45720" rIns="72000" bIns="45720" rtlCol="0" anchor="ctr"/>
          <a:lstStyle/>
          <a:p>
            <a:r>
              <a:rPr lang="nl-NL" sz="1400" b="1">
                <a:solidFill>
                  <a:schemeClr val="tx2"/>
                </a:solidFill>
                <a:ea typeface="+mn-lt"/>
                <a:cs typeface="+mn-lt"/>
              </a:rPr>
              <a:t>VG15: </a:t>
            </a:r>
            <a:r>
              <a:rPr lang="nl-NL" sz="1400">
                <a:solidFill>
                  <a:schemeClr val="tx2"/>
                </a:solidFill>
                <a:ea typeface="+mn-lt"/>
                <a:cs typeface="+mn-lt"/>
              </a:rPr>
              <a:t>De voorschrijber of verstrekker van de instelling waar de patiënt opgenomen is, voert bij ontslag geen verificatie uit met vastlegging van medicatiegebruik en deze informatie kan dus ook niet worden uitgewisseld. In de eerste lijn vindt wel op basis van risico-inschatting verificatie plaats bij ontslag (zoals bij heropname in de eerste lijn).</a:t>
            </a:r>
          </a:p>
        </p:txBody>
      </p:sp>
    </p:spTree>
    <p:extLst>
      <p:ext uri="{BB962C8B-B14F-4D97-AF65-F5344CB8AC3E}">
        <p14:creationId xmlns:p14="http://schemas.microsoft.com/office/powerpoint/2010/main" val="28115859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947C63-C3AF-E92F-C30F-786363F9D897}"/>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083993DD-9E74-62FD-F67C-1BF26D7078ED}"/>
              </a:ext>
            </a:extLst>
          </p:cNvPr>
          <p:cNvSpPr>
            <a:spLocks noGrp="1"/>
          </p:cNvSpPr>
          <p:nvPr>
            <p:ph type="title"/>
          </p:nvPr>
        </p:nvSpPr>
        <p:spPr/>
        <p:txBody>
          <a:bodyPr/>
          <a:lstStyle/>
          <a:p>
            <a:r>
              <a:rPr lang="nl-NL"/>
              <a:t>Toedienen</a:t>
            </a:r>
          </a:p>
        </p:txBody>
      </p:sp>
      <p:sp>
        <p:nvSpPr>
          <p:cNvPr id="3" name="Tekstvak 2">
            <a:extLst>
              <a:ext uri="{FF2B5EF4-FFF2-40B4-BE49-F238E27FC236}">
                <a16:creationId xmlns:a16="http://schemas.microsoft.com/office/drawing/2014/main" id="{5BA438DB-7BEB-B838-E4D9-76403EDD439C}"/>
              </a:ext>
            </a:extLst>
          </p:cNvPr>
          <p:cNvSpPr txBox="1"/>
          <p:nvPr/>
        </p:nvSpPr>
        <p:spPr>
          <a:xfrm>
            <a:off x="778284" y="946010"/>
            <a:ext cx="10214212" cy="430887"/>
          </a:xfrm>
          <a:prstGeom prst="rect">
            <a:avLst/>
          </a:prstGeom>
          <a:noFill/>
        </p:spPr>
        <p:txBody>
          <a:bodyPr wrap="square">
            <a:spAutoFit/>
          </a:bodyPr>
          <a:lstStyle/>
          <a:p>
            <a:pPr>
              <a:tabLst>
                <a:tab pos="2703513" algn="l"/>
              </a:tabLst>
            </a:pPr>
            <a:r>
              <a:rPr lang="nl-NL" sz="2200">
                <a:solidFill>
                  <a:schemeClr val="accent2"/>
                </a:solidFill>
                <a:latin typeface="Calibri Light" panose="020F0302020204030204" pitchFamily="34" charset="0"/>
                <a:cs typeface="Calibri Light" panose="020F0302020204030204" pitchFamily="34" charset="0"/>
              </a:rPr>
              <a:t>Enkele voorbeelden</a:t>
            </a:r>
            <a:endParaRPr lang="nl-NL" sz="2200">
              <a:solidFill>
                <a:schemeClr val="accent2"/>
              </a:solidFill>
            </a:endParaRPr>
          </a:p>
        </p:txBody>
      </p:sp>
      <p:sp>
        <p:nvSpPr>
          <p:cNvPr id="9" name="Vrije vorm 8">
            <a:extLst>
              <a:ext uri="{FF2B5EF4-FFF2-40B4-BE49-F238E27FC236}">
                <a16:creationId xmlns:a16="http://schemas.microsoft.com/office/drawing/2014/main" id="{9B606A9A-27A1-854E-4841-D7F2A3124D38}"/>
              </a:ext>
            </a:extLst>
          </p:cNvPr>
          <p:cNvSpPr/>
          <p:nvPr/>
        </p:nvSpPr>
        <p:spPr>
          <a:xfrm flipH="1">
            <a:off x="5221808" y="946010"/>
            <a:ext cx="6994117" cy="5816569"/>
          </a:xfrm>
          <a:custGeom>
            <a:avLst/>
            <a:gdLst>
              <a:gd name="connsiteX0" fmla="*/ 2280657 w 5719268"/>
              <a:gd name="connsiteY0" fmla="*/ 37 h 4058835"/>
              <a:gd name="connsiteX1" fmla="*/ 4674051 w 5719268"/>
              <a:gd name="connsiteY1" fmla="*/ 942202 h 4058835"/>
              <a:gd name="connsiteX2" fmla="*/ 5381397 w 5719268"/>
              <a:gd name="connsiteY2" fmla="*/ 3986474 h 4058835"/>
              <a:gd name="connsiteX3" fmla="*/ 5331693 w 5719268"/>
              <a:gd name="connsiteY3" fmla="*/ 4058835 h 4058835"/>
              <a:gd name="connsiteX4" fmla="*/ 0 w 5719268"/>
              <a:gd name="connsiteY4" fmla="*/ 4058835 h 4058835"/>
              <a:gd name="connsiteX5" fmla="*/ 0 w 5719268"/>
              <a:gd name="connsiteY5" fmla="*/ 103015 h 4058835"/>
              <a:gd name="connsiteX6" fmla="*/ 108435 w 5719268"/>
              <a:gd name="connsiteY6" fmla="*/ 106096 h 4058835"/>
              <a:gd name="connsiteX7" fmla="*/ 2280657 w 5719268"/>
              <a:gd name="connsiteY7" fmla="*/ 37 h 40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268" h="4058835">
                <a:moveTo>
                  <a:pt x="2280657" y="37"/>
                </a:moveTo>
                <a:cubicBezTo>
                  <a:pt x="3092658" y="2900"/>
                  <a:pt x="3812418" y="176853"/>
                  <a:pt x="4674051" y="942202"/>
                </a:cubicBezTo>
                <a:cubicBezTo>
                  <a:pt x="5846702" y="1983797"/>
                  <a:pt x="5955797" y="3097372"/>
                  <a:pt x="5381397" y="3986474"/>
                </a:cubicBezTo>
                <a:lnTo>
                  <a:pt x="5331693" y="4058835"/>
                </a:lnTo>
                <a:lnTo>
                  <a:pt x="0" y="4058835"/>
                </a:lnTo>
                <a:lnTo>
                  <a:pt x="0" y="103015"/>
                </a:lnTo>
                <a:lnTo>
                  <a:pt x="108435" y="106096"/>
                </a:lnTo>
                <a:cubicBezTo>
                  <a:pt x="961745" y="99082"/>
                  <a:pt x="1649101" y="-2190"/>
                  <a:pt x="2280657" y="37"/>
                </a:cubicBezTo>
                <a:close/>
              </a:path>
            </a:pathLst>
          </a:custGeom>
          <a:solidFill>
            <a:srgbClr val="D0EBEE">
              <a:alpha val="50381"/>
            </a:srgbClr>
          </a:solidFill>
          <a:ln w="9505" cap="flat">
            <a:noFill/>
            <a:prstDash val="solid"/>
            <a:miter/>
          </a:ln>
        </p:spPr>
        <p:txBody>
          <a:bodyPr wrap="square" rtlCol="0" anchor="ctr">
            <a:noAutofit/>
          </a:bodyPr>
          <a:lstStyle/>
          <a:p>
            <a:endParaRPr lang="nl-NL" sz="1349"/>
          </a:p>
        </p:txBody>
      </p:sp>
      <p:sp>
        <p:nvSpPr>
          <p:cNvPr id="10" name="Afgeronde rechthoek 9">
            <a:extLst>
              <a:ext uri="{FF2B5EF4-FFF2-40B4-BE49-F238E27FC236}">
                <a16:creationId xmlns:a16="http://schemas.microsoft.com/office/drawing/2014/main" id="{C4A53BD1-6EAE-043F-14A9-EEA624F0FC89}"/>
              </a:ext>
            </a:extLst>
          </p:cNvPr>
          <p:cNvSpPr/>
          <p:nvPr/>
        </p:nvSpPr>
        <p:spPr>
          <a:xfrm>
            <a:off x="4194351" y="2040755"/>
            <a:ext cx="7097621" cy="880754"/>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r>
              <a:rPr lang="nl-NL" sz="1400" b="1" dirty="0">
                <a:solidFill>
                  <a:schemeClr val="tx2"/>
                </a:solidFill>
                <a:ea typeface="+mn-lt"/>
                <a:cs typeface="+mn-lt"/>
              </a:rPr>
              <a:t>TO3: </a:t>
            </a:r>
            <a:r>
              <a:rPr lang="nl-NL" sz="1400" dirty="0">
                <a:solidFill>
                  <a:schemeClr val="tx2"/>
                </a:solidFill>
                <a:ea typeface="+mn-lt"/>
                <a:cs typeface="+mn-lt"/>
              </a:rPr>
              <a:t>De toediener kan in de bouwsteen 'medicatiegebruik' zelfzorgmedicatie vastleggen, waarbij de toediener streeft naar registratie van een (referentie)product uit de G-standaard, zodat medicatiebewaking kan plaatsvinden</a:t>
            </a:r>
          </a:p>
        </p:txBody>
      </p:sp>
      <p:sp>
        <p:nvSpPr>
          <p:cNvPr id="11" name="Afgeronde rechthoek 10">
            <a:extLst>
              <a:ext uri="{FF2B5EF4-FFF2-40B4-BE49-F238E27FC236}">
                <a16:creationId xmlns:a16="http://schemas.microsoft.com/office/drawing/2014/main" id="{51612037-14E8-FA5B-B1DD-51F51A88BD55}"/>
              </a:ext>
            </a:extLst>
          </p:cNvPr>
          <p:cNvSpPr/>
          <p:nvPr/>
        </p:nvSpPr>
        <p:spPr>
          <a:xfrm>
            <a:off x="4170921" y="3045190"/>
            <a:ext cx="7121052" cy="1172316"/>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r>
              <a:rPr lang="nl-NL" sz="1400" b="1" dirty="0">
                <a:solidFill>
                  <a:schemeClr val="tx2"/>
                </a:solidFill>
                <a:ea typeface="+mn-lt"/>
                <a:cs typeface="+mn-lt"/>
              </a:rPr>
              <a:t>TO18: </a:t>
            </a:r>
            <a:r>
              <a:rPr lang="nl-NL" sz="1400" dirty="0">
                <a:solidFill>
                  <a:schemeClr val="tx2"/>
                </a:solidFill>
                <a:ea typeface="+mn-lt"/>
                <a:cs typeface="+mn-lt"/>
              </a:rPr>
              <a:t>In geval van een wijziging van een medicatieafspraak tijdens ANW-uren, in de situatie waarbij er sprake is van voorraad bij de patiënt/cliënt of sprake is van noodvoorraad/medicatie uit dokterstas, is de voorschrijver verantwoordelijk dat het voor de toediener duidelijk is om welke medicatie de wijziging gaat en wat deze moet toedienen.  </a:t>
            </a:r>
          </a:p>
        </p:txBody>
      </p:sp>
      <p:sp>
        <p:nvSpPr>
          <p:cNvPr id="12" name="Afgeronde rechthoek 11">
            <a:extLst>
              <a:ext uri="{FF2B5EF4-FFF2-40B4-BE49-F238E27FC236}">
                <a16:creationId xmlns:a16="http://schemas.microsoft.com/office/drawing/2014/main" id="{B3E44D8F-0897-145F-4690-92A83AAE8723}"/>
              </a:ext>
            </a:extLst>
          </p:cNvPr>
          <p:cNvSpPr/>
          <p:nvPr/>
        </p:nvSpPr>
        <p:spPr>
          <a:xfrm>
            <a:off x="4194352" y="4341187"/>
            <a:ext cx="7097620" cy="876780"/>
          </a:xfrm>
          <a:prstGeom prst="roundRect">
            <a:avLst>
              <a:gd name="adj" fmla="val 0"/>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r>
              <a:rPr lang="nl-NL" sz="1400" b="1" dirty="0">
                <a:solidFill>
                  <a:schemeClr val="tx2"/>
                </a:solidFill>
                <a:ea typeface="+mn-lt"/>
                <a:cs typeface="+mn-lt"/>
              </a:rPr>
              <a:t>TO21: </a:t>
            </a:r>
            <a:r>
              <a:rPr lang="nl-NL" sz="1400" dirty="0">
                <a:solidFill>
                  <a:schemeClr val="tx2"/>
                </a:solidFill>
                <a:ea typeface="+mn-lt"/>
                <a:cs typeface="+mn-lt"/>
              </a:rPr>
              <a:t>De laatste prik- en plaklocatie kan met de bouwsteen medicatietoediening worden uitgewisseld met andere zorgorganisaties betrokken bij de patiënt/cliënt op basis van een vastgelegde lijst met locaties </a:t>
            </a:r>
          </a:p>
        </p:txBody>
      </p:sp>
      <p:grpSp>
        <p:nvGrpSpPr>
          <p:cNvPr id="4" name="Groep 3">
            <a:extLst>
              <a:ext uri="{FF2B5EF4-FFF2-40B4-BE49-F238E27FC236}">
                <a16:creationId xmlns:a16="http://schemas.microsoft.com/office/drawing/2014/main" id="{99720742-4031-882A-400B-FE050D48E0FE}"/>
              </a:ext>
            </a:extLst>
          </p:cNvPr>
          <p:cNvGrpSpPr/>
          <p:nvPr/>
        </p:nvGrpSpPr>
        <p:grpSpPr>
          <a:xfrm>
            <a:off x="873331" y="1941450"/>
            <a:ext cx="1978228" cy="3314018"/>
            <a:chOff x="864112" y="2339939"/>
            <a:chExt cx="2032222" cy="1939788"/>
          </a:xfrm>
        </p:grpSpPr>
        <p:grpSp>
          <p:nvGrpSpPr>
            <p:cNvPr id="5" name="Groep 4">
              <a:extLst>
                <a:ext uri="{FF2B5EF4-FFF2-40B4-BE49-F238E27FC236}">
                  <a16:creationId xmlns:a16="http://schemas.microsoft.com/office/drawing/2014/main" id="{931FE676-94B3-A027-D178-39DF73DF09F4}"/>
                </a:ext>
              </a:extLst>
            </p:cNvPr>
            <p:cNvGrpSpPr/>
            <p:nvPr/>
          </p:nvGrpSpPr>
          <p:grpSpPr>
            <a:xfrm>
              <a:off x="864112" y="2339939"/>
              <a:ext cx="2032222" cy="1939788"/>
              <a:chOff x="864112" y="2339939"/>
              <a:chExt cx="3755080" cy="3584282"/>
            </a:xfrm>
          </p:grpSpPr>
          <p:sp>
            <p:nvSpPr>
              <p:cNvPr id="7" name="Afgeronde rechthoek 6">
                <a:extLst>
                  <a:ext uri="{FF2B5EF4-FFF2-40B4-BE49-F238E27FC236}">
                    <a16:creationId xmlns:a16="http://schemas.microsoft.com/office/drawing/2014/main" id="{E3407B58-FE39-A89D-DB83-398F18AC02EE}"/>
                  </a:ext>
                </a:extLst>
              </p:cNvPr>
              <p:cNvSpPr/>
              <p:nvPr/>
            </p:nvSpPr>
            <p:spPr>
              <a:xfrm>
                <a:off x="917801" y="2440434"/>
                <a:ext cx="3701391" cy="3483787"/>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Afgeronde rechthoek 7">
                <a:extLst>
                  <a:ext uri="{FF2B5EF4-FFF2-40B4-BE49-F238E27FC236}">
                    <a16:creationId xmlns:a16="http://schemas.microsoft.com/office/drawing/2014/main" id="{691F05A5-C674-FF56-05D2-0CDE443B9F05}"/>
                  </a:ext>
                </a:extLst>
              </p:cNvPr>
              <p:cNvSpPr/>
              <p:nvPr/>
            </p:nvSpPr>
            <p:spPr>
              <a:xfrm>
                <a:off x="864112" y="2339939"/>
                <a:ext cx="3675373" cy="3483787"/>
              </a:xfrm>
              <a:prstGeom prst="roundRect">
                <a:avLst>
                  <a:gd name="adj" fmla="val 6208"/>
                </a:avLst>
              </a:prstGeom>
              <a:solidFill>
                <a:srgbClr val="D9EFF3"/>
              </a:solidFill>
              <a:ln w="7200" cap="flat">
                <a:noFill/>
                <a:prstDash val="solid"/>
                <a:miter/>
              </a:ln>
            </p:spPr>
            <p:txBody>
              <a:bodyPr tIns="144000" rtlCol="0" anchor="t" anchorCtr="0"/>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Toedienen</a:t>
                </a:r>
                <a:b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br>
                <a:r>
                  <a:rPr kumimoji="0" lang="nl-NL" sz="2000" b="1" i="0" u="none" strike="noStrike" kern="1200" cap="none" spc="0" normalizeH="0" baseline="0" noProof="0">
                    <a:ln>
                      <a:noFill/>
                    </a:ln>
                    <a:solidFill>
                      <a:schemeClr val="accent2"/>
                    </a:solidFill>
                    <a:effectLst/>
                    <a:uLnTx/>
                    <a:uFillTx/>
                    <a:latin typeface="Calibri" panose="020F0502020204030204"/>
                    <a:ea typeface="+mn-ea"/>
                    <a:cs typeface="+mn-cs"/>
                  </a:rPr>
                  <a:t>(TO)</a:t>
                </a:r>
              </a:p>
            </p:txBody>
          </p:sp>
        </p:grpSp>
        <p:sp>
          <p:nvSpPr>
            <p:cNvPr id="6" name="Afgeronde rechthoek 5">
              <a:extLst>
                <a:ext uri="{FF2B5EF4-FFF2-40B4-BE49-F238E27FC236}">
                  <a16:creationId xmlns:a16="http://schemas.microsoft.com/office/drawing/2014/main" id="{A7245FF6-1B1C-BBC7-12C8-C94E36CC6234}"/>
                </a:ext>
              </a:extLst>
            </p:cNvPr>
            <p:cNvSpPr/>
            <p:nvPr/>
          </p:nvSpPr>
          <p:spPr>
            <a:xfrm>
              <a:off x="1008774" y="2898430"/>
              <a:ext cx="1707434" cy="1232485"/>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spcBef>
                  <a:spcPts val="0"/>
                </a:spcBef>
                <a:spcAft>
                  <a:spcPts val="0"/>
                </a:spcAft>
                <a:buClrTx/>
                <a:buSzTx/>
                <a:tabLst/>
                <a:defRPr/>
              </a:pPr>
              <a:r>
                <a:rPr kumimoji="0" lang="nl-NL" sz="1400" b="1" i="0" u="none" strike="noStrike" kern="1200" cap="none" spc="0" normalizeH="0" baseline="0" noProof="0" dirty="0">
                  <a:ln>
                    <a:noFill/>
                  </a:ln>
                  <a:solidFill>
                    <a:schemeClr val="tx2"/>
                  </a:solidFill>
                  <a:effectLst/>
                  <a:uLnTx/>
                  <a:uFillTx/>
                  <a:latin typeface="Calibri" panose="020F0502020204030204"/>
                  <a:ea typeface="+mn-ea"/>
                  <a:cs typeface="+mn-cs"/>
                </a:rPr>
                <a:t>Toedienlijst, toedienregistratie, GDS</a:t>
              </a:r>
            </a:p>
          </p:txBody>
        </p:sp>
      </p:grpSp>
    </p:spTree>
    <p:extLst>
      <p:ext uri="{BB962C8B-B14F-4D97-AF65-F5344CB8AC3E}">
        <p14:creationId xmlns:p14="http://schemas.microsoft.com/office/powerpoint/2010/main" val="344411179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C2A863A-BF0B-E9FC-9BF7-97EB01A42600}"/>
              </a:ext>
            </a:extLst>
          </p:cNvPr>
          <p:cNvSpPr>
            <a:spLocks noGrp="1"/>
          </p:cNvSpPr>
          <p:nvPr>
            <p:ph type="ctrTitle"/>
          </p:nvPr>
        </p:nvSpPr>
        <p:spPr>
          <a:xfrm>
            <a:off x="1129915" y="1481740"/>
            <a:ext cx="10244667" cy="2481345"/>
          </a:xfrm>
        </p:spPr>
        <p:txBody>
          <a:bodyPr/>
          <a:lstStyle/>
          <a:p>
            <a:r>
              <a:rPr lang="nl-NL"/>
              <a:t>Basispresentatie</a:t>
            </a:r>
            <a:br>
              <a:rPr lang="nl-NL"/>
            </a:br>
            <a:r>
              <a:rPr lang="nl-NL"/>
              <a:t>Medicatieoverdracht</a:t>
            </a:r>
            <a:br>
              <a:rPr lang="nl-NL"/>
            </a:br>
            <a:endParaRPr lang="nl-NL"/>
          </a:p>
        </p:txBody>
      </p:sp>
      <p:sp>
        <p:nvSpPr>
          <p:cNvPr id="3" name="Ondertitel 2">
            <a:extLst>
              <a:ext uri="{FF2B5EF4-FFF2-40B4-BE49-F238E27FC236}">
                <a16:creationId xmlns:a16="http://schemas.microsoft.com/office/drawing/2014/main" id="{7D9CFE92-AA71-8AA2-2871-CCA4DC806FEA}"/>
              </a:ext>
            </a:extLst>
          </p:cNvPr>
          <p:cNvSpPr>
            <a:spLocks noGrp="1"/>
          </p:cNvSpPr>
          <p:nvPr>
            <p:ph type="subTitle" idx="1"/>
          </p:nvPr>
        </p:nvSpPr>
        <p:spPr/>
        <p:txBody>
          <a:bodyPr/>
          <a:lstStyle/>
          <a:p>
            <a:r>
              <a:rPr lang="nl-NL">
                <a:latin typeface="Calibri Light"/>
                <a:ea typeface="Calibri Light"/>
                <a:cs typeface="Calibri Light"/>
              </a:rPr>
              <a:t>&lt;&lt;</a:t>
            </a:r>
            <a:r>
              <a:rPr lang="nl-NL" err="1">
                <a:latin typeface="Calibri Light"/>
                <a:ea typeface="Calibri Light"/>
                <a:cs typeface="Calibri Light"/>
              </a:rPr>
              <a:t>dd</a:t>
            </a:r>
            <a:r>
              <a:rPr lang="nl-NL">
                <a:latin typeface="Calibri Light"/>
                <a:ea typeface="Calibri Light"/>
                <a:cs typeface="Calibri Light"/>
              </a:rPr>
              <a:t>-mm-</a:t>
            </a:r>
            <a:r>
              <a:rPr lang="nl-NL" err="1">
                <a:latin typeface="Calibri Light"/>
                <a:ea typeface="Calibri Light"/>
                <a:cs typeface="Calibri Light"/>
              </a:rPr>
              <a:t>yyyy</a:t>
            </a:r>
            <a:r>
              <a:rPr lang="nl-NL">
                <a:latin typeface="Calibri Light"/>
                <a:ea typeface="Calibri Light"/>
                <a:cs typeface="Calibri Light"/>
              </a:rPr>
              <a:t>&gt;&gt;</a:t>
            </a:r>
          </a:p>
        </p:txBody>
      </p:sp>
      <p:grpSp>
        <p:nvGrpSpPr>
          <p:cNvPr id="128" name="Groep 127">
            <a:extLst>
              <a:ext uri="{FF2B5EF4-FFF2-40B4-BE49-F238E27FC236}">
                <a16:creationId xmlns:a16="http://schemas.microsoft.com/office/drawing/2014/main" id="{D1717D72-F26A-A15E-D2D0-ADAEF194A28E}"/>
              </a:ext>
            </a:extLst>
          </p:cNvPr>
          <p:cNvGrpSpPr/>
          <p:nvPr/>
        </p:nvGrpSpPr>
        <p:grpSpPr>
          <a:xfrm>
            <a:off x="1941803" y="4474505"/>
            <a:ext cx="8325326" cy="1093694"/>
            <a:chOff x="1941803" y="4474505"/>
            <a:chExt cx="8325326" cy="1093694"/>
          </a:xfrm>
        </p:grpSpPr>
        <p:grpSp>
          <p:nvGrpSpPr>
            <p:cNvPr id="5" name="Group 129">
              <a:extLst>
                <a:ext uri="{FF2B5EF4-FFF2-40B4-BE49-F238E27FC236}">
                  <a16:creationId xmlns:a16="http://schemas.microsoft.com/office/drawing/2014/main" id="{81BD34F8-3D3F-953C-9362-8EA5216E7322}"/>
                </a:ext>
              </a:extLst>
            </p:cNvPr>
            <p:cNvGrpSpPr/>
            <p:nvPr/>
          </p:nvGrpSpPr>
          <p:grpSpPr>
            <a:xfrm>
              <a:off x="1941803" y="4474505"/>
              <a:ext cx="8325326" cy="1093694"/>
              <a:chOff x="393497" y="4670612"/>
              <a:chExt cx="8040762" cy="1056311"/>
            </a:xfrm>
          </p:grpSpPr>
          <p:sp>
            <p:nvSpPr>
              <p:cNvPr id="6" name="Afgeronde rechthoek 130">
                <a:extLst>
                  <a:ext uri="{FF2B5EF4-FFF2-40B4-BE49-F238E27FC236}">
                    <a16:creationId xmlns:a16="http://schemas.microsoft.com/office/drawing/2014/main" id="{282F56AD-3B2A-92B7-2449-98F303F9ABEA}"/>
                  </a:ext>
                </a:extLst>
              </p:cNvPr>
              <p:cNvSpPr>
                <a:spLocks/>
              </p:cNvSpPr>
              <p:nvPr/>
            </p:nvSpPr>
            <p:spPr>
              <a:xfrm>
                <a:off x="393497" y="4670612"/>
                <a:ext cx="8040762" cy="1056311"/>
              </a:xfrm>
              <a:prstGeom prst="roundRect">
                <a:avLst>
                  <a:gd name="adj" fmla="val 25895"/>
                </a:avLst>
              </a:prstGeom>
              <a:solidFill>
                <a:srgbClr val="F2F2F2"/>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7" name="Group 111">
                <a:extLst>
                  <a:ext uri="{FF2B5EF4-FFF2-40B4-BE49-F238E27FC236}">
                    <a16:creationId xmlns:a16="http://schemas.microsoft.com/office/drawing/2014/main" id="{B6F614AC-EBA4-572D-0C03-A4CF425AEA5B}"/>
                  </a:ext>
                </a:extLst>
              </p:cNvPr>
              <p:cNvGrpSpPr/>
              <p:nvPr/>
            </p:nvGrpSpPr>
            <p:grpSpPr>
              <a:xfrm>
                <a:off x="1884558" y="4864769"/>
                <a:ext cx="1921525" cy="667996"/>
                <a:chOff x="2492803" y="4852067"/>
                <a:chExt cx="2181414" cy="758344"/>
              </a:xfrm>
            </p:grpSpPr>
            <p:sp>
              <p:nvSpPr>
                <p:cNvPr id="42" name="Afgeronde rechthoek 138">
                  <a:extLst>
                    <a:ext uri="{FF2B5EF4-FFF2-40B4-BE49-F238E27FC236}">
                      <a16:creationId xmlns:a16="http://schemas.microsoft.com/office/drawing/2014/main" id="{7405EB9A-34B3-93B9-1A32-4FBA417337D7}"/>
                    </a:ext>
                  </a:extLst>
                </p:cNvPr>
                <p:cNvSpPr/>
                <p:nvPr/>
              </p:nvSpPr>
              <p:spPr>
                <a:xfrm>
                  <a:off x="2492803" y="4852067"/>
                  <a:ext cx="2181414" cy="758344"/>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43" name="Graphic 47">
                  <a:extLst>
                    <a:ext uri="{FF2B5EF4-FFF2-40B4-BE49-F238E27FC236}">
                      <a16:creationId xmlns:a16="http://schemas.microsoft.com/office/drawing/2014/main" id="{B9C91316-2A50-73AD-CD2F-81560F8A036F}"/>
                    </a:ext>
                  </a:extLst>
                </p:cNvPr>
                <p:cNvGrpSpPr/>
                <p:nvPr/>
              </p:nvGrpSpPr>
              <p:grpSpPr>
                <a:xfrm>
                  <a:off x="2696584" y="5060477"/>
                  <a:ext cx="1773851" cy="341523"/>
                  <a:chOff x="4998148" y="3219449"/>
                  <a:chExt cx="2199383" cy="423452"/>
                </a:xfrm>
                <a:solidFill>
                  <a:srgbClr val="000000"/>
                </a:solidFill>
              </p:grpSpPr>
              <p:sp>
                <p:nvSpPr>
                  <p:cNvPr id="44" name="Vrije vorm 140">
                    <a:extLst>
                      <a:ext uri="{FF2B5EF4-FFF2-40B4-BE49-F238E27FC236}">
                        <a16:creationId xmlns:a16="http://schemas.microsoft.com/office/drawing/2014/main" id="{9F42773B-DA01-6446-F324-CF11682FD3A4}"/>
                      </a:ext>
                    </a:extLst>
                  </p:cNvPr>
                  <p:cNvSpPr/>
                  <p:nvPr/>
                </p:nvSpPr>
                <p:spPr>
                  <a:xfrm>
                    <a:off x="4998148" y="3219516"/>
                    <a:ext cx="1171692" cy="423385"/>
                  </a:xfrm>
                  <a:custGeom>
                    <a:avLst/>
                    <a:gdLst>
                      <a:gd name="connsiteX0" fmla="*/ 975443 w 1171692"/>
                      <a:gd name="connsiteY0" fmla="*/ 409784 h 423385"/>
                      <a:gd name="connsiteX1" fmla="*/ 1166999 w 1171692"/>
                      <a:gd name="connsiteY1" fmla="*/ -1411 h 423385"/>
                      <a:gd name="connsiteX2" fmla="*/ 1036125 w 1171692"/>
                      <a:gd name="connsiteY2" fmla="*/ -1411 h 423385"/>
                      <a:gd name="connsiteX3" fmla="*/ 1036030 w 1171692"/>
                      <a:gd name="connsiteY3" fmla="*/ -1315 h 423385"/>
                      <a:gd name="connsiteX4" fmla="*/ 713883 w 1171692"/>
                      <a:gd name="connsiteY4" fmla="*/ -1315 h 423385"/>
                      <a:gd name="connsiteX5" fmla="*/ 587764 w 1171692"/>
                      <a:gd name="connsiteY5" fmla="*/ 278529 h 423385"/>
                      <a:gd name="connsiteX6" fmla="*/ 583864 w 1171692"/>
                      <a:gd name="connsiteY6" fmla="*/ 289007 h 423385"/>
                      <a:gd name="connsiteX7" fmla="*/ 582056 w 1171692"/>
                      <a:gd name="connsiteY7" fmla="*/ 289007 h 423385"/>
                      <a:gd name="connsiteX8" fmla="*/ 578158 w 1171692"/>
                      <a:gd name="connsiteY8" fmla="*/ 278529 h 423385"/>
                      <a:gd name="connsiteX9" fmla="*/ 451657 w 1171692"/>
                      <a:gd name="connsiteY9" fmla="*/ -1315 h 423385"/>
                      <a:gd name="connsiteX10" fmla="*/ 314981 w 1171692"/>
                      <a:gd name="connsiteY10" fmla="*/ -1315 h 423385"/>
                      <a:gd name="connsiteX11" fmla="*/ 314981 w 1171692"/>
                      <a:gd name="connsiteY11" fmla="*/ 397592 h 423385"/>
                      <a:gd name="connsiteX12" fmla="*/ 129511 w 1171692"/>
                      <a:gd name="connsiteY12" fmla="*/ -1411 h 423385"/>
                      <a:gd name="connsiteX13" fmla="*/ -1459 w 1171692"/>
                      <a:gd name="connsiteY13" fmla="*/ -1411 h 423385"/>
                      <a:gd name="connsiteX14" fmla="*/ -1173 w 1171692"/>
                      <a:gd name="connsiteY14" fmla="*/ -934 h 423385"/>
                      <a:gd name="connsiteX15" fmla="*/ -1173 w 1171692"/>
                      <a:gd name="connsiteY15" fmla="*/ 421881 h 423385"/>
                      <a:gd name="connsiteX16" fmla="*/ 10906 w 1171692"/>
                      <a:gd name="connsiteY16" fmla="*/ 421881 h 423385"/>
                      <a:gd name="connsiteX17" fmla="*/ 10906 w 1171692"/>
                      <a:gd name="connsiteY17" fmla="*/ 25165 h 423385"/>
                      <a:gd name="connsiteX18" fmla="*/ 195139 w 1171692"/>
                      <a:gd name="connsiteY18" fmla="*/ 421881 h 423385"/>
                      <a:gd name="connsiteX19" fmla="*/ 327060 w 1171692"/>
                      <a:gd name="connsiteY19" fmla="*/ 421881 h 423385"/>
                      <a:gd name="connsiteX20" fmla="*/ 327060 w 1171692"/>
                      <a:gd name="connsiteY20" fmla="*/ 11734 h 423385"/>
                      <a:gd name="connsiteX21" fmla="*/ 517285 w 1171692"/>
                      <a:gd name="connsiteY21" fmla="*/ 421690 h 423385"/>
                      <a:gd name="connsiteX22" fmla="*/ 517190 w 1171692"/>
                      <a:gd name="connsiteY22" fmla="*/ 421975 h 423385"/>
                      <a:gd name="connsiteX23" fmla="*/ 648446 w 1171692"/>
                      <a:gd name="connsiteY23" fmla="*/ 421975 h 423385"/>
                      <a:gd name="connsiteX24" fmla="*/ 648255 w 1171692"/>
                      <a:gd name="connsiteY24" fmla="*/ 421690 h 423385"/>
                      <a:gd name="connsiteX25" fmla="*/ 839241 w 1171692"/>
                      <a:gd name="connsiteY25" fmla="*/ 10782 h 423385"/>
                      <a:gd name="connsiteX26" fmla="*/ 1030417 w 1171692"/>
                      <a:gd name="connsiteY26" fmla="*/ 10782 h 423385"/>
                      <a:gd name="connsiteX27" fmla="*/ 839622 w 1171692"/>
                      <a:gd name="connsiteY27" fmla="*/ 421881 h 423385"/>
                      <a:gd name="connsiteX28" fmla="*/ 1170233 w 1171692"/>
                      <a:gd name="connsiteY28" fmla="*/ 421881 h 423385"/>
                      <a:gd name="connsiteX29" fmla="*/ 1170233 w 1171692"/>
                      <a:gd name="connsiteY29" fmla="*/ 409689 h 42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1692" h="423385">
                        <a:moveTo>
                          <a:pt x="975443" y="409784"/>
                        </a:moveTo>
                        <a:lnTo>
                          <a:pt x="1166999" y="-1411"/>
                        </a:lnTo>
                        <a:lnTo>
                          <a:pt x="1036125" y="-1411"/>
                        </a:lnTo>
                        <a:lnTo>
                          <a:pt x="1036030" y="-1315"/>
                        </a:lnTo>
                        <a:lnTo>
                          <a:pt x="713883" y="-1315"/>
                        </a:lnTo>
                        <a:lnTo>
                          <a:pt x="587764" y="278529"/>
                        </a:lnTo>
                        <a:lnTo>
                          <a:pt x="583864" y="289007"/>
                        </a:lnTo>
                        <a:lnTo>
                          <a:pt x="582056" y="289007"/>
                        </a:lnTo>
                        <a:lnTo>
                          <a:pt x="578158" y="278529"/>
                        </a:lnTo>
                        <a:lnTo>
                          <a:pt x="451657" y="-1315"/>
                        </a:lnTo>
                        <a:lnTo>
                          <a:pt x="314981" y="-1315"/>
                        </a:lnTo>
                        <a:lnTo>
                          <a:pt x="314981" y="397592"/>
                        </a:lnTo>
                        <a:lnTo>
                          <a:pt x="129511" y="-1411"/>
                        </a:lnTo>
                        <a:lnTo>
                          <a:pt x="-1459" y="-1411"/>
                        </a:lnTo>
                        <a:lnTo>
                          <a:pt x="-1173" y="-934"/>
                        </a:lnTo>
                        <a:lnTo>
                          <a:pt x="-1173" y="421881"/>
                        </a:lnTo>
                        <a:lnTo>
                          <a:pt x="10906" y="421881"/>
                        </a:lnTo>
                        <a:lnTo>
                          <a:pt x="10906" y="25165"/>
                        </a:lnTo>
                        <a:lnTo>
                          <a:pt x="195139" y="421881"/>
                        </a:lnTo>
                        <a:lnTo>
                          <a:pt x="327060" y="421881"/>
                        </a:lnTo>
                        <a:lnTo>
                          <a:pt x="327060" y="11734"/>
                        </a:lnTo>
                        <a:lnTo>
                          <a:pt x="517285" y="421690"/>
                        </a:lnTo>
                        <a:lnTo>
                          <a:pt x="517190" y="421975"/>
                        </a:lnTo>
                        <a:lnTo>
                          <a:pt x="648446" y="421975"/>
                        </a:lnTo>
                        <a:lnTo>
                          <a:pt x="648255" y="421690"/>
                        </a:lnTo>
                        <a:lnTo>
                          <a:pt x="839241" y="10782"/>
                        </a:lnTo>
                        <a:lnTo>
                          <a:pt x="1030417" y="10782"/>
                        </a:lnTo>
                        <a:lnTo>
                          <a:pt x="839622" y="421881"/>
                        </a:lnTo>
                        <a:lnTo>
                          <a:pt x="1170233" y="421881"/>
                        </a:lnTo>
                        <a:lnTo>
                          <a:pt x="1170233" y="409689"/>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45" name="Vrije vorm 141">
                    <a:extLst>
                      <a:ext uri="{FF2B5EF4-FFF2-40B4-BE49-F238E27FC236}">
                        <a16:creationId xmlns:a16="http://schemas.microsoft.com/office/drawing/2014/main" id="{390ED565-BA04-9232-1870-0A81B92FB9F8}"/>
                      </a:ext>
                    </a:extLst>
                  </p:cNvPr>
                  <p:cNvSpPr/>
                  <p:nvPr/>
                </p:nvSpPr>
                <p:spPr>
                  <a:xfrm>
                    <a:off x="6372896" y="3219516"/>
                    <a:ext cx="70478" cy="86581"/>
                  </a:xfrm>
                  <a:custGeom>
                    <a:avLst/>
                    <a:gdLst>
                      <a:gd name="connsiteX0" fmla="*/ 6997 w 70478"/>
                      <a:gd name="connsiteY0" fmla="*/ 14497 h 86581"/>
                      <a:gd name="connsiteX1" fmla="*/ 7092 w 70478"/>
                      <a:gd name="connsiteY1" fmla="*/ 85171 h 86581"/>
                      <a:gd name="connsiteX2" fmla="*/ -1468 w 70478"/>
                      <a:gd name="connsiteY2" fmla="*/ 85171 h 86581"/>
                      <a:gd name="connsiteX3" fmla="*/ -1564 w 70478"/>
                      <a:gd name="connsiteY3" fmla="*/ -1411 h 86581"/>
                      <a:gd name="connsiteX4" fmla="*/ 5570 w 70478"/>
                      <a:gd name="connsiteY4" fmla="*/ -1411 h 86581"/>
                      <a:gd name="connsiteX5" fmla="*/ 60355 w 70478"/>
                      <a:gd name="connsiteY5" fmla="*/ 70599 h 86581"/>
                      <a:gd name="connsiteX6" fmla="*/ 60355 w 70478"/>
                      <a:gd name="connsiteY6" fmla="*/ -1411 h 86581"/>
                      <a:gd name="connsiteX7" fmla="*/ 68915 w 70478"/>
                      <a:gd name="connsiteY7" fmla="*/ -1411 h 86581"/>
                      <a:gd name="connsiteX8" fmla="*/ 68915 w 70478"/>
                      <a:gd name="connsiteY8" fmla="*/ 85171 h 86581"/>
                      <a:gd name="connsiteX9" fmla="*/ 61021 w 70478"/>
                      <a:gd name="connsiteY9" fmla="*/ 85171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78" h="86581">
                        <a:moveTo>
                          <a:pt x="6997" y="14497"/>
                        </a:moveTo>
                        <a:lnTo>
                          <a:pt x="7092" y="85171"/>
                        </a:lnTo>
                        <a:lnTo>
                          <a:pt x="-1468" y="85171"/>
                        </a:lnTo>
                        <a:lnTo>
                          <a:pt x="-1564" y="-1411"/>
                        </a:lnTo>
                        <a:lnTo>
                          <a:pt x="5570" y="-1411"/>
                        </a:lnTo>
                        <a:lnTo>
                          <a:pt x="60355" y="70599"/>
                        </a:lnTo>
                        <a:lnTo>
                          <a:pt x="60355" y="-1411"/>
                        </a:lnTo>
                        <a:lnTo>
                          <a:pt x="68915" y="-1411"/>
                        </a:lnTo>
                        <a:lnTo>
                          <a:pt x="68915" y="85171"/>
                        </a:lnTo>
                        <a:lnTo>
                          <a:pt x="61021" y="85171"/>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grpSp>
                <p:nvGrpSpPr>
                  <p:cNvPr id="46" name="Graphic 47">
                    <a:extLst>
                      <a:ext uri="{FF2B5EF4-FFF2-40B4-BE49-F238E27FC236}">
                        <a16:creationId xmlns:a16="http://schemas.microsoft.com/office/drawing/2014/main" id="{2A7CF86E-F4FC-6201-F74E-71292FF18067}"/>
                      </a:ext>
                    </a:extLst>
                  </p:cNvPr>
                  <p:cNvGrpSpPr/>
                  <p:nvPr/>
                </p:nvGrpSpPr>
                <p:grpSpPr>
                  <a:xfrm>
                    <a:off x="6363964" y="3219449"/>
                    <a:ext cx="833567" cy="423328"/>
                    <a:chOff x="6363964" y="3219449"/>
                    <a:chExt cx="833567" cy="423328"/>
                  </a:xfrm>
                  <a:grpFill/>
                </p:grpSpPr>
                <p:sp>
                  <p:nvSpPr>
                    <p:cNvPr id="47" name="Vrije vorm 143">
                      <a:extLst>
                        <a:ext uri="{FF2B5EF4-FFF2-40B4-BE49-F238E27FC236}">
                          <a16:creationId xmlns:a16="http://schemas.microsoft.com/office/drawing/2014/main" id="{B67A9012-C50E-B52D-7845-25B4696C4149}"/>
                        </a:ext>
                      </a:extLst>
                    </p:cNvPr>
                    <p:cNvSpPr/>
                    <p:nvPr/>
                  </p:nvSpPr>
                  <p:spPr>
                    <a:xfrm>
                      <a:off x="6458697" y="3243543"/>
                      <a:ext cx="61447" cy="63727"/>
                    </a:xfrm>
                    <a:custGeom>
                      <a:avLst/>
                      <a:gdLst>
                        <a:gd name="connsiteX0" fmla="*/ 29341 w 61447"/>
                        <a:gd name="connsiteY0" fmla="*/ 62219 h 63727"/>
                        <a:gd name="connsiteX1" fmla="*/ 7181 w 61447"/>
                        <a:gd name="connsiteY1" fmla="*/ 52694 h 63727"/>
                        <a:gd name="connsiteX2" fmla="*/ 713 w 61447"/>
                        <a:gd name="connsiteY2" fmla="*/ 42502 h 63727"/>
                        <a:gd name="connsiteX3" fmla="*/ -1570 w 61447"/>
                        <a:gd name="connsiteY3" fmla="*/ 30120 h 63727"/>
                        <a:gd name="connsiteX4" fmla="*/ 2425 w 61447"/>
                        <a:gd name="connsiteY4" fmla="*/ 14308 h 63727"/>
                        <a:gd name="connsiteX5" fmla="*/ 13362 w 61447"/>
                        <a:gd name="connsiteY5" fmla="*/ 2879 h 63727"/>
                        <a:gd name="connsiteX6" fmla="*/ 29341 w 61447"/>
                        <a:gd name="connsiteY6" fmla="*/ -1408 h 63727"/>
                        <a:gd name="connsiteX7" fmla="*/ 45226 w 61447"/>
                        <a:gd name="connsiteY7" fmla="*/ 2973 h 63727"/>
                        <a:gd name="connsiteX8" fmla="*/ 55972 w 61447"/>
                        <a:gd name="connsiteY8" fmla="*/ 14499 h 63727"/>
                        <a:gd name="connsiteX9" fmla="*/ 59872 w 61447"/>
                        <a:gd name="connsiteY9" fmla="*/ 30025 h 63727"/>
                        <a:gd name="connsiteX10" fmla="*/ 59872 w 61447"/>
                        <a:gd name="connsiteY10" fmla="*/ 31929 h 63727"/>
                        <a:gd name="connsiteX11" fmla="*/ 59777 w 61447"/>
                        <a:gd name="connsiteY11" fmla="*/ 33358 h 63727"/>
                        <a:gd name="connsiteX12" fmla="*/ 7181 w 61447"/>
                        <a:gd name="connsiteY12" fmla="*/ 33358 h 63727"/>
                        <a:gd name="connsiteX13" fmla="*/ 10794 w 61447"/>
                        <a:gd name="connsiteY13" fmla="*/ 44883 h 63727"/>
                        <a:gd name="connsiteX14" fmla="*/ 18879 w 61447"/>
                        <a:gd name="connsiteY14" fmla="*/ 52979 h 63727"/>
                        <a:gd name="connsiteX15" fmla="*/ 29722 w 61447"/>
                        <a:gd name="connsiteY15" fmla="*/ 55932 h 63727"/>
                        <a:gd name="connsiteX16" fmla="*/ 41135 w 61447"/>
                        <a:gd name="connsiteY16" fmla="*/ 52790 h 63727"/>
                        <a:gd name="connsiteX17" fmla="*/ 48459 w 61447"/>
                        <a:gd name="connsiteY17" fmla="*/ 44883 h 63727"/>
                        <a:gd name="connsiteX18" fmla="*/ 55783 w 61447"/>
                        <a:gd name="connsiteY18" fmla="*/ 46884 h 63727"/>
                        <a:gd name="connsiteX19" fmla="*/ 49981 w 61447"/>
                        <a:gd name="connsiteY19" fmla="*/ 54790 h 63727"/>
                        <a:gd name="connsiteX20" fmla="*/ 40755 w 61447"/>
                        <a:gd name="connsiteY20" fmla="*/ 60314 h 63727"/>
                        <a:gd name="connsiteX21" fmla="*/ 29341 w 61447"/>
                        <a:gd name="connsiteY21" fmla="*/ 62315 h 63727"/>
                        <a:gd name="connsiteX22" fmla="*/ 6990 w 61447"/>
                        <a:gd name="connsiteY22" fmla="*/ 27262 h 63727"/>
                        <a:gd name="connsiteX23" fmla="*/ 52074 w 61447"/>
                        <a:gd name="connsiteY23" fmla="*/ 27262 h 63727"/>
                        <a:gd name="connsiteX24" fmla="*/ 48459 w 61447"/>
                        <a:gd name="connsiteY24" fmla="*/ 15737 h 63727"/>
                        <a:gd name="connsiteX25" fmla="*/ 40375 w 61447"/>
                        <a:gd name="connsiteY25" fmla="*/ 7926 h 63727"/>
                        <a:gd name="connsiteX26" fmla="*/ 29341 w 61447"/>
                        <a:gd name="connsiteY26" fmla="*/ 5069 h 63727"/>
                        <a:gd name="connsiteX27" fmla="*/ 18499 w 61447"/>
                        <a:gd name="connsiteY27" fmla="*/ 7926 h 63727"/>
                        <a:gd name="connsiteX28" fmla="*/ 10509 w 61447"/>
                        <a:gd name="connsiteY28" fmla="*/ 15833 h 63727"/>
                        <a:gd name="connsiteX29" fmla="*/ 6990 w 61447"/>
                        <a:gd name="connsiteY29" fmla="*/ 2726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447" h="63727">
                          <a:moveTo>
                            <a:pt x="29341" y="62219"/>
                          </a:moveTo>
                          <a:cubicBezTo>
                            <a:pt x="20972" y="62315"/>
                            <a:pt x="12982" y="58886"/>
                            <a:pt x="7181" y="52694"/>
                          </a:cubicBezTo>
                          <a:cubicBezTo>
                            <a:pt x="4422" y="49741"/>
                            <a:pt x="2235" y="46312"/>
                            <a:pt x="713" y="42502"/>
                          </a:cubicBezTo>
                          <a:cubicBezTo>
                            <a:pt x="-810" y="38502"/>
                            <a:pt x="-1570" y="34311"/>
                            <a:pt x="-1570" y="30120"/>
                          </a:cubicBezTo>
                          <a:cubicBezTo>
                            <a:pt x="-1570" y="24595"/>
                            <a:pt x="-238" y="19166"/>
                            <a:pt x="2425" y="14308"/>
                          </a:cubicBezTo>
                          <a:cubicBezTo>
                            <a:pt x="4992" y="9641"/>
                            <a:pt x="8797" y="5640"/>
                            <a:pt x="13362" y="2879"/>
                          </a:cubicBezTo>
                          <a:cubicBezTo>
                            <a:pt x="18213" y="21"/>
                            <a:pt x="23730" y="-1504"/>
                            <a:pt x="29341" y="-1408"/>
                          </a:cubicBezTo>
                          <a:cubicBezTo>
                            <a:pt x="34953" y="-1504"/>
                            <a:pt x="40470" y="21"/>
                            <a:pt x="45226" y="2973"/>
                          </a:cubicBezTo>
                          <a:cubicBezTo>
                            <a:pt x="49696" y="5831"/>
                            <a:pt x="53405" y="9736"/>
                            <a:pt x="55972" y="14499"/>
                          </a:cubicBezTo>
                          <a:cubicBezTo>
                            <a:pt x="58636" y="19261"/>
                            <a:pt x="59967" y="24595"/>
                            <a:pt x="59872" y="30025"/>
                          </a:cubicBezTo>
                          <a:cubicBezTo>
                            <a:pt x="59872" y="30691"/>
                            <a:pt x="59872" y="31263"/>
                            <a:pt x="59872" y="31929"/>
                          </a:cubicBezTo>
                          <a:cubicBezTo>
                            <a:pt x="59777" y="32501"/>
                            <a:pt x="59777" y="32977"/>
                            <a:pt x="59777" y="33358"/>
                          </a:cubicBezTo>
                          <a:lnTo>
                            <a:pt x="7181" y="33358"/>
                          </a:lnTo>
                          <a:cubicBezTo>
                            <a:pt x="7465" y="37455"/>
                            <a:pt x="8702" y="41454"/>
                            <a:pt x="10794" y="44883"/>
                          </a:cubicBezTo>
                          <a:cubicBezTo>
                            <a:pt x="12792" y="48217"/>
                            <a:pt x="15549" y="50979"/>
                            <a:pt x="18879" y="52979"/>
                          </a:cubicBezTo>
                          <a:cubicBezTo>
                            <a:pt x="22208" y="54885"/>
                            <a:pt x="25918" y="55932"/>
                            <a:pt x="29722" y="55932"/>
                          </a:cubicBezTo>
                          <a:cubicBezTo>
                            <a:pt x="33716" y="55932"/>
                            <a:pt x="37616" y="54885"/>
                            <a:pt x="41135" y="52790"/>
                          </a:cubicBezTo>
                          <a:cubicBezTo>
                            <a:pt x="44369" y="51075"/>
                            <a:pt x="46937" y="48312"/>
                            <a:pt x="48459" y="44883"/>
                          </a:cubicBezTo>
                          <a:lnTo>
                            <a:pt x="55783" y="46884"/>
                          </a:lnTo>
                          <a:cubicBezTo>
                            <a:pt x="54451" y="49932"/>
                            <a:pt x="52453" y="52599"/>
                            <a:pt x="49981" y="54790"/>
                          </a:cubicBezTo>
                          <a:cubicBezTo>
                            <a:pt x="47318" y="57266"/>
                            <a:pt x="44178" y="59075"/>
                            <a:pt x="40755" y="60314"/>
                          </a:cubicBezTo>
                          <a:cubicBezTo>
                            <a:pt x="37140" y="61647"/>
                            <a:pt x="33241" y="62315"/>
                            <a:pt x="29341" y="62315"/>
                          </a:cubicBezTo>
                          <a:moveTo>
                            <a:pt x="6990" y="27262"/>
                          </a:moveTo>
                          <a:lnTo>
                            <a:pt x="52074" y="27262"/>
                          </a:lnTo>
                          <a:cubicBezTo>
                            <a:pt x="51883" y="23167"/>
                            <a:pt x="50647" y="19261"/>
                            <a:pt x="48459" y="15737"/>
                          </a:cubicBezTo>
                          <a:cubicBezTo>
                            <a:pt x="46461" y="12498"/>
                            <a:pt x="43704" y="9832"/>
                            <a:pt x="40375" y="7926"/>
                          </a:cubicBezTo>
                          <a:cubicBezTo>
                            <a:pt x="37045" y="5926"/>
                            <a:pt x="33241" y="4974"/>
                            <a:pt x="29341" y="5069"/>
                          </a:cubicBezTo>
                          <a:cubicBezTo>
                            <a:pt x="25537" y="4974"/>
                            <a:pt x="21827" y="5926"/>
                            <a:pt x="18499" y="7926"/>
                          </a:cubicBezTo>
                          <a:cubicBezTo>
                            <a:pt x="15170" y="9832"/>
                            <a:pt x="12411" y="12498"/>
                            <a:pt x="10509" y="15833"/>
                          </a:cubicBezTo>
                          <a:cubicBezTo>
                            <a:pt x="8416" y="19261"/>
                            <a:pt x="7181" y="23261"/>
                            <a:pt x="6990" y="27262"/>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48" name="Vrije vorm 144">
                      <a:extLst>
                        <a:ext uri="{FF2B5EF4-FFF2-40B4-BE49-F238E27FC236}">
                          <a16:creationId xmlns:a16="http://schemas.microsoft.com/office/drawing/2014/main" id="{D20A6B63-04C6-02A9-5D8A-D383A13E85C4}"/>
                        </a:ext>
                      </a:extLst>
                    </p:cNvPr>
                    <p:cNvSpPr/>
                    <p:nvPr/>
                  </p:nvSpPr>
                  <p:spPr>
                    <a:xfrm>
                      <a:off x="6529271" y="3219449"/>
                      <a:ext cx="62774" cy="87820"/>
                    </a:xfrm>
                    <a:custGeom>
                      <a:avLst/>
                      <a:gdLst>
                        <a:gd name="connsiteX0" fmla="*/ -1575 w 62774"/>
                        <a:gd name="connsiteY0" fmla="*/ 54596 h 87820"/>
                        <a:gd name="connsiteX1" fmla="*/ 2133 w 62774"/>
                        <a:gd name="connsiteY1" fmla="*/ 38594 h 87820"/>
                        <a:gd name="connsiteX2" fmla="*/ 12120 w 62774"/>
                        <a:gd name="connsiteY2" fmla="*/ 26974 h 87820"/>
                        <a:gd name="connsiteX3" fmla="*/ 26673 w 62774"/>
                        <a:gd name="connsiteY3" fmla="*/ 22593 h 87820"/>
                        <a:gd name="connsiteX4" fmla="*/ 40464 w 62774"/>
                        <a:gd name="connsiteY4" fmla="*/ 26688 h 87820"/>
                        <a:gd name="connsiteX5" fmla="*/ 49975 w 62774"/>
                        <a:gd name="connsiteY5" fmla="*/ 36499 h 87820"/>
                        <a:gd name="connsiteX6" fmla="*/ 49975 w 62774"/>
                        <a:gd name="connsiteY6" fmla="*/ -1411 h 87820"/>
                        <a:gd name="connsiteX7" fmla="*/ 58250 w 62774"/>
                        <a:gd name="connsiteY7" fmla="*/ -1411 h 87820"/>
                        <a:gd name="connsiteX8" fmla="*/ 58250 w 62774"/>
                        <a:gd name="connsiteY8" fmla="*/ 75075 h 87820"/>
                        <a:gd name="connsiteX9" fmla="*/ 58916 w 62774"/>
                        <a:gd name="connsiteY9" fmla="*/ 77552 h 87820"/>
                        <a:gd name="connsiteX10" fmla="*/ 61199 w 62774"/>
                        <a:gd name="connsiteY10" fmla="*/ 78504 h 87820"/>
                        <a:gd name="connsiteX11" fmla="*/ 61199 w 62774"/>
                        <a:gd name="connsiteY11" fmla="*/ 85171 h 87820"/>
                        <a:gd name="connsiteX12" fmla="*/ 57394 w 62774"/>
                        <a:gd name="connsiteY12" fmla="*/ 85362 h 87820"/>
                        <a:gd name="connsiteX13" fmla="*/ 52924 w 62774"/>
                        <a:gd name="connsiteY13" fmla="*/ 83362 h 87820"/>
                        <a:gd name="connsiteX14" fmla="*/ 51021 w 62774"/>
                        <a:gd name="connsiteY14" fmla="*/ 79266 h 87820"/>
                        <a:gd name="connsiteX15" fmla="*/ 51021 w 62774"/>
                        <a:gd name="connsiteY15" fmla="*/ 73170 h 87820"/>
                        <a:gd name="connsiteX16" fmla="*/ 40940 w 62774"/>
                        <a:gd name="connsiteY16" fmla="*/ 82790 h 87820"/>
                        <a:gd name="connsiteX17" fmla="*/ 28004 w 62774"/>
                        <a:gd name="connsiteY17" fmla="*/ 86410 h 87820"/>
                        <a:gd name="connsiteX18" fmla="*/ 16211 w 62774"/>
                        <a:gd name="connsiteY18" fmla="*/ 83743 h 87820"/>
                        <a:gd name="connsiteX19" fmla="*/ 6794 w 62774"/>
                        <a:gd name="connsiteY19" fmla="*/ 76694 h 87820"/>
                        <a:gd name="connsiteX20" fmla="*/ -1575 w 62774"/>
                        <a:gd name="connsiteY20" fmla="*/ 54596 h 87820"/>
                        <a:gd name="connsiteX21" fmla="*/ 49975 w 62774"/>
                        <a:gd name="connsiteY21" fmla="*/ 64026 h 87820"/>
                        <a:gd name="connsiteX22" fmla="*/ 49975 w 62774"/>
                        <a:gd name="connsiteY22" fmla="*/ 45167 h 87820"/>
                        <a:gd name="connsiteX23" fmla="*/ 44934 w 62774"/>
                        <a:gd name="connsiteY23" fmla="*/ 37546 h 87820"/>
                        <a:gd name="connsiteX24" fmla="*/ 37230 w 62774"/>
                        <a:gd name="connsiteY24" fmla="*/ 32118 h 87820"/>
                        <a:gd name="connsiteX25" fmla="*/ 28860 w 62774"/>
                        <a:gd name="connsiteY25" fmla="*/ 30022 h 87820"/>
                        <a:gd name="connsiteX26" fmla="*/ 19825 w 62774"/>
                        <a:gd name="connsiteY26" fmla="*/ 32118 h 87820"/>
                        <a:gd name="connsiteX27" fmla="*/ 12976 w 62774"/>
                        <a:gd name="connsiteY27" fmla="*/ 37642 h 87820"/>
                        <a:gd name="connsiteX28" fmla="*/ 8601 w 62774"/>
                        <a:gd name="connsiteY28" fmla="*/ 45548 h 87820"/>
                        <a:gd name="connsiteX29" fmla="*/ 7079 w 62774"/>
                        <a:gd name="connsiteY29" fmla="*/ 54692 h 87820"/>
                        <a:gd name="connsiteX30" fmla="*/ 8791 w 62774"/>
                        <a:gd name="connsiteY30" fmla="*/ 64026 h 87820"/>
                        <a:gd name="connsiteX31" fmla="*/ 13642 w 62774"/>
                        <a:gd name="connsiteY31" fmla="*/ 71837 h 87820"/>
                        <a:gd name="connsiteX32" fmla="*/ 20871 w 62774"/>
                        <a:gd name="connsiteY32" fmla="*/ 77171 h 87820"/>
                        <a:gd name="connsiteX33" fmla="*/ 29811 w 62774"/>
                        <a:gd name="connsiteY33" fmla="*/ 79075 h 87820"/>
                        <a:gd name="connsiteX34" fmla="*/ 36089 w 62774"/>
                        <a:gd name="connsiteY34" fmla="*/ 77837 h 87820"/>
                        <a:gd name="connsiteX35" fmla="*/ 42366 w 62774"/>
                        <a:gd name="connsiteY35" fmla="*/ 74599 h 87820"/>
                        <a:gd name="connsiteX36" fmla="*/ 47311 w 62774"/>
                        <a:gd name="connsiteY36" fmla="*/ 69836 h 87820"/>
                        <a:gd name="connsiteX37" fmla="*/ 49975 w 62774"/>
                        <a:gd name="connsiteY37" fmla="*/ 64121 h 8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2774" h="87820">
                          <a:moveTo>
                            <a:pt x="-1575" y="54596"/>
                          </a:moveTo>
                          <a:cubicBezTo>
                            <a:pt x="-1575" y="49072"/>
                            <a:pt x="-339" y="43547"/>
                            <a:pt x="2133" y="38594"/>
                          </a:cubicBezTo>
                          <a:cubicBezTo>
                            <a:pt x="4417" y="33927"/>
                            <a:pt x="7841" y="29927"/>
                            <a:pt x="12120" y="26974"/>
                          </a:cubicBezTo>
                          <a:cubicBezTo>
                            <a:pt x="16400" y="24117"/>
                            <a:pt x="21441" y="22593"/>
                            <a:pt x="26673" y="22593"/>
                          </a:cubicBezTo>
                          <a:cubicBezTo>
                            <a:pt x="31524" y="22593"/>
                            <a:pt x="36374" y="24022"/>
                            <a:pt x="40464" y="26688"/>
                          </a:cubicBezTo>
                          <a:cubicBezTo>
                            <a:pt x="44268" y="29260"/>
                            <a:pt x="47597" y="32593"/>
                            <a:pt x="49975" y="36499"/>
                          </a:cubicBezTo>
                          <a:lnTo>
                            <a:pt x="49975" y="-1411"/>
                          </a:lnTo>
                          <a:lnTo>
                            <a:pt x="58250" y="-1411"/>
                          </a:lnTo>
                          <a:lnTo>
                            <a:pt x="58250" y="75075"/>
                          </a:lnTo>
                          <a:cubicBezTo>
                            <a:pt x="58154" y="75932"/>
                            <a:pt x="58440" y="76789"/>
                            <a:pt x="58916" y="77552"/>
                          </a:cubicBezTo>
                          <a:cubicBezTo>
                            <a:pt x="59581" y="78123"/>
                            <a:pt x="60342" y="78504"/>
                            <a:pt x="61199" y="78504"/>
                          </a:cubicBezTo>
                          <a:lnTo>
                            <a:pt x="61199" y="85171"/>
                          </a:lnTo>
                          <a:cubicBezTo>
                            <a:pt x="59962" y="85362"/>
                            <a:pt x="58726" y="85457"/>
                            <a:pt x="57394" y="85362"/>
                          </a:cubicBezTo>
                          <a:cubicBezTo>
                            <a:pt x="55681" y="85362"/>
                            <a:pt x="54065" y="84600"/>
                            <a:pt x="52924" y="83362"/>
                          </a:cubicBezTo>
                          <a:cubicBezTo>
                            <a:pt x="51687" y="82315"/>
                            <a:pt x="51021" y="80790"/>
                            <a:pt x="51021" y="79266"/>
                          </a:cubicBezTo>
                          <a:lnTo>
                            <a:pt x="51021" y="73170"/>
                          </a:lnTo>
                          <a:cubicBezTo>
                            <a:pt x="48548" y="77171"/>
                            <a:pt x="45029" y="80504"/>
                            <a:pt x="40940" y="82790"/>
                          </a:cubicBezTo>
                          <a:cubicBezTo>
                            <a:pt x="37040" y="85076"/>
                            <a:pt x="32570" y="86314"/>
                            <a:pt x="28004" y="86410"/>
                          </a:cubicBezTo>
                          <a:cubicBezTo>
                            <a:pt x="23914" y="86410"/>
                            <a:pt x="19919" y="85553"/>
                            <a:pt x="16211" y="83743"/>
                          </a:cubicBezTo>
                          <a:cubicBezTo>
                            <a:pt x="12596" y="82028"/>
                            <a:pt x="9362" y="79647"/>
                            <a:pt x="6794" y="76694"/>
                          </a:cubicBezTo>
                          <a:cubicBezTo>
                            <a:pt x="1372" y="70599"/>
                            <a:pt x="-1575" y="62788"/>
                            <a:pt x="-1575" y="54596"/>
                          </a:cubicBezTo>
                          <a:moveTo>
                            <a:pt x="49975" y="64026"/>
                          </a:moveTo>
                          <a:lnTo>
                            <a:pt x="49975" y="45167"/>
                          </a:lnTo>
                          <a:cubicBezTo>
                            <a:pt x="48833" y="42309"/>
                            <a:pt x="47217" y="39737"/>
                            <a:pt x="44934" y="37546"/>
                          </a:cubicBezTo>
                          <a:cubicBezTo>
                            <a:pt x="42746" y="35356"/>
                            <a:pt x="40084" y="33451"/>
                            <a:pt x="37230" y="32118"/>
                          </a:cubicBezTo>
                          <a:cubicBezTo>
                            <a:pt x="34662" y="30784"/>
                            <a:pt x="31808" y="30118"/>
                            <a:pt x="28860" y="30022"/>
                          </a:cubicBezTo>
                          <a:cubicBezTo>
                            <a:pt x="25722" y="30022"/>
                            <a:pt x="22678" y="30689"/>
                            <a:pt x="19825" y="32118"/>
                          </a:cubicBezTo>
                          <a:cubicBezTo>
                            <a:pt x="17161" y="33451"/>
                            <a:pt x="14879" y="35356"/>
                            <a:pt x="12976" y="37642"/>
                          </a:cubicBezTo>
                          <a:cubicBezTo>
                            <a:pt x="11074" y="40023"/>
                            <a:pt x="9552" y="42690"/>
                            <a:pt x="8601" y="45548"/>
                          </a:cubicBezTo>
                          <a:cubicBezTo>
                            <a:pt x="7555" y="48500"/>
                            <a:pt x="7079" y="51549"/>
                            <a:pt x="7079" y="54692"/>
                          </a:cubicBezTo>
                          <a:cubicBezTo>
                            <a:pt x="7079" y="57835"/>
                            <a:pt x="7650" y="61074"/>
                            <a:pt x="8791" y="64026"/>
                          </a:cubicBezTo>
                          <a:cubicBezTo>
                            <a:pt x="9933" y="66884"/>
                            <a:pt x="11550" y="69550"/>
                            <a:pt x="13642" y="71837"/>
                          </a:cubicBezTo>
                          <a:cubicBezTo>
                            <a:pt x="15639" y="74123"/>
                            <a:pt x="18112" y="75932"/>
                            <a:pt x="20871" y="77171"/>
                          </a:cubicBezTo>
                          <a:cubicBezTo>
                            <a:pt x="23724" y="78409"/>
                            <a:pt x="26768" y="79075"/>
                            <a:pt x="29811" y="79075"/>
                          </a:cubicBezTo>
                          <a:cubicBezTo>
                            <a:pt x="31998" y="78981"/>
                            <a:pt x="34092" y="78600"/>
                            <a:pt x="36089" y="77837"/>
                          </a:cubicBezTo>
                          <a:cubicBezTo>
                            <a:pt x="38371" y="77075"/>
                            <a:pt x="40464" y="75932"/>
                            <a:pt x="42366" y="74599"/>
                          </a:cubicBezTo>
                          <a:cubicBezTo>
                            <a:pt x="44268" y="73360"/>
                            <a:pt x="45981" y="71742"/>
                            <a:pt x="47311" y="69836"/>
                          </a:cubicBezTo>
                          <a:cubicBezTo>
                            <a:pt x="48643" y="68122"/>
                            <a:pt x="49500" y="66217"/>
                            <a:pt x="49975" y="6412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49" name="Vrije vorm 145">
                      <a:extLst>
                        <a:ext uri="{FF2B5EF4-FFF2-40B4-BE49-F238E27FC236}">
                          <a16:creationId xmlns:a16="http://schemas.microsoft.com/office/drawing/2014/main" id="{D18F0E01-7F43-7918-F09C-15A8FC980C3D}"/>
                        </a:ext>
                      </a:extLst>
                    </p:cNvPr>
                    <p:cNvSpPr/>
                    <p:nvPr/>
                  </p:nvSpPr>
                  <p:spPr>
                    <a:xfrm>
                      <a:off x="6604211" y="3243543"/>
                      <a:ext cx="61450" cy="63727"/>
                    </a:xfrm>
                    <a:custGeom>
                      <a:avLst/>
                      <a:gdLst>
                        <a:gd name="connsiteX0" fmla="*/ 29338 w 61450"/>
                        <a:gd name="connsiteY0" fmla="*/ 62219 h 63727"/>
                        <a:gd name="connsiteX1" fmla="*/ 16973 w 61450"/>
                        <a:gd name="connsiteY1" fmla="*/ 59647 h 63727"/>
                        <a:gd name="connsiteX2" fmla="*/ 7178 w 61450"/>
                        <a:gd name="connsiteY2" fmla="*/ 52694 h 63727"/>
                        <a:gd name="connsiteX3" fmla="*/ 709 w 61450"/>
                        <a:gd name="connsiteY3" fmla="*/ 42502 h 63727"/>
                        <a:gd name="connsiteX4" fmla="*/ -1573 w 61450"/>
                        <a:gd name="connsiteY4" fmla="*/ 30120 h 63727"/>
                        <a:gd name="connsiteX5" fmla="*/ 2327 w 61450"/>
                        <a:gd name="connsiteY5" fmla="*/ 14308 h 63727"/>
                        <a:gd name="connsiteX6" fmla="*/ 13265 w 61450"/>
                        <a:gd name="connsiteY6" fmla="*/ 2879 h 63727"/>
                        <a:gd name="connsiteX7" fmla="*/ 29338 w 61450"/>
                        <a:gd name="connsiteY7" fmla="*/ -1408 h 63727"/>
                        <a:gd name="connsiteX8" fmla="*/ 45127 w 61450"/>
                        <a:gd name="connsiteY8" fmla="*/ 2973 h 63727"/>
                        <a:gd name="connsiteX9" fmla="*/ 55970 w 61450"/>
                        <a:gd name="connsiteY9" fmla="*/ 14499 h 63727"/>
                        <a:gd name="connsiteX10" fmla="*/ 59869 w 61450"/>
                        <a:gd name="connsiteY10" fmla="*/ 30120 h 63727"/>
                        <a:gd name="connsiteX11" fmla="*/ 59774 w 61450"/>
                        <a:gd name="connsiteY11" fmla="*/ 31929 h 63727"/>
                        <a:gd name="connsiteX12" fmla="*/ 59774 w 61450"/>
                        <a:gd name="connsiteY12" fmla="*/ 33358 h 63727"/>
                        <a:gd name="connsiteX13" fmla="*/ 7178 w 61450"/>
                        <a:gd name="connsiteY13" fmla="*/ 33358 h 63727"/>
                        <a:gd name="connsiteX14" fmla="*/ 10792 w 61450"/>
                        <a:gd name="connsiteY14" fmla="*/ 44883 h 63727"/>
                        <a:gd name="connsiteX15" fmla="*/ 18876 w 61450"/>
                        <a:gd name="connsiteY15" fmla="*/ 52979 h 63727"/>
                        <a:gd name="connsiteX16" fmla="*/ 29624 w 61450"/>
                        <a:gd name="connsiteY16" fmla="*/ 55932 h 63727"/>
                        <a:gd name="connsiteX17" fmla="*/ 41037 w 61450"/>
                        <a:gd name="connsiteY17" fmla="*/ 52790 h 63727"/>
                        <a:gd name="connsiteX18" fmla="*/ 48361 w 61450"/>
                        <a:gd name="connsiteY18" fmla="*/ 44883 h 63727"/>
                        <a:gd name="connsiteX19" fmla="*/ 55780 w 61450"/>
                        <a:gd name="connsiteY19" fmla="*/ 46884 h 63727"/>
                        <a:gd name="connsiteX20" fmla="*/ 49978 w 61450"/>
                        <a:gd name="connsiteY20" fmla="*/ 54885 h 63727"/>
                        <a:gd name="connsiteX21" fmla="*/ 40751 w 61450"/>
                        <a:gd name="connsiteY21" fmla="*/ 60314 h 63727"/>
                        <a:gd name="connsiteX22" fmla="*/ 29338 w 61450"/>
                        <a:gd name="connsiteY22" fmla="*/ 62315 h 63727"/>
                        <a:gd name="connsiteX23" fmla="*/ 6892 w 61450"/>
                        <a:gd name="connsiteY23" fmla="*/ 27262 h 63727"/>
                        <a:gd name="connsiteX24" fmla="*/ 52070 w 61450"/>
                        <a:gd name="connsiteY24" fmla="*/ 27262 h 63727"/>
                        <a:gd name="connsiteX25" fmla="*/ 48456 w 61450"/>
                        <a:gd name="connsiteY25" fmla="*/ 15737 h 63727"/>
                        <a:gd name="connsiteX26" fmla="*/ 40277 w 61450"/>
                        <a:gd name="connsiteY26" fmla="*/ 7926 h 63727"/>
                        <a:gd name="connsiteX27" fmla="*/ 29243 w 61450"/>
                        <a:gd name="connsiteY27" fmla="*/ 5069 h 63727"/>
                        <a:gd name="connsiteX28" fmla="*/ 18495 w 61450"/>
                        <a:gd name="connsiteY28" fmla="*/ 7926 h 63727"/>
                        <a:gd name="connsiteX29" fmla="*/ 10506 w 61450"/>
                        <a:gd name="connsiteY29" fmla="*/ 15833 h 63727"/>
                        <a:gd name="connsiteX30" fmla="*/ 6892 w 61450"/>
                        <a:gd name="connsiteY30" fmla="*/ 2726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450" h="63727">
                          <a:moveTo>
                            <a:pt x="29338" y="62219"/>
                          </a:moveTo>
                          <a:cubicBezTo>
                            <a:pt x="25059" y="62315"/>
                            <a:pt x="20873" y="61361"/>
                            <a:pt x="16973" y="59647"/>
                          </a:cubicBezTo>
                          <a:cubicBezTo>
                            <a:pt x="13265" y="58028"/>
                            <a:pt x="9935" y="55646"/>
                            <a:pt x="7178" y="52694"/>
                          </a:cubicBezTo>
                          <a:cubicBezTo>
                            <a:pt x="4324" y="49741"/>
                            <a:pt x="2136" y="46312"/>
                            <a:pt x="709" y="42502"/>
                          </a:cubicBezTo>
                          <a:cubicBezTo>
                            <a:pt x="-908" y="38597"/>
                            <a:pt x="-1668" y="34311"/>
                            <a:pt x="-1573" y="30120"/>
                          </a:cubicBezTo>
                          <a:cubicBezTo>
                            <a:pt x="-1668" y="24595"/>
                            <a:pt x="-337" y="19166"/>
                            <a:pt x="2327" y="14308"/>
                          </a:cubicBezTo>
                          <a:cubicBezTo>
                            <a:pt x="4895" y="9641"/>
                            <a:pt x="8699" y="5736"/>
                            <a:pt x="13265" y="2879"/>
                          </a:cubicBezTo>
                          <a:cubicBezTo>
                            <a:pt x="18115" y="21"/>
                            <a:pt x="23632" y="-1504"/>
                            <a:pt x="29338" y="-1408"/>
                          </a:cubicBezTo>
                          <a:cubicBezTo>
                            <a:pt x="34854" y="-1504"/>
                            <a:pt x="40372" y="21"/>
                            <a:pt x="45127" y="2973"/>
                          </a:cubicBezTo>
                          <a:cubicBezTo>
                            <a:pt x="49693" y="5831"/>
                            <a:pt x="53402" y="9736"/>
                            <a:pt x="55970" y="14499"/>
                          </a:cubicBezTo>
                          <a:cubicBezTo>
                            <a:pt x="58537" y="19261"/>
                            <a:pt x="59869" y="24595"/>
                            <a:pt x="59869" y="30120"/>
                          </a:cubicBezTo>
                          <a:cubicBezTo>
                            <a:pt x="59869" y="30691"/>
                            <a:pt x="59869" y="31358"/>
                            <a:pt x="59774" y="31929"/>
                          </a:cubicBezTo>
                          <a:cubicBezTo>
                            <a:pt x="59774" y="32501"/>
                            <a:pt x="59774" y="32977"/>
                            <a:pt x="59774" y="33358"/>
                          </a:cubicBezTo>
                          <a:lnTo>
                            <a:pt x="7178" y="33358"/>
                          </a:lnTo>
                          <a:cubicBezTo>
                            <a:pt x="7367" y="37455"/>
                            <a:pt x="8603" y="41454"/>
                            <a:pt x="10792" y="44883"/>
                          </a:cubicBezTo>
                          <a:cubicBezTo>
                            <a:pt x="12789" y="48217"/>
                            <a:pt x="15548" y="50979"/>
                            <a:pt x="18876" y="52979"/>
                          </a:cubicBezTo>
                          <a:cubicBezTo>
                            <a:pt x="22110" y="54885"/>
                            <a:pt x="25819" y="55932"/>
                            <a:pt x="29624" y="55932"/>
                          </a:cubicBezTo>
                          <a:cubicBezTo>
                            <a:pt x="33618" y="55932"/>
                            <a:pt x="37613" y="54885"/>
                            <a:pt x="41037" y="52790"/>
                          </a:cubicBezTo>
                          <a:cubicBezTo>
                            <a:pt x="44366" y="51075"/>
                            <a:pt x="46934" y="48312"/>
                            <a:pt x="48361" y="44883"/>
                          </a:cubicBezTo>
                          <a:lnTo>
                            <a:pt x="55780" y="46884"/>
                          </a:lnTo>
                          <a:cubicBezTo>
                            <a:pt x="54448" y="49932"/>
                            <a:pt x="52451" y="52599"/>
                            <a:pt x="49978" y="54885"/>
                          </a:cubicBezTo>
                          <a:cubicBezTo>
                            <a:pt x="47220" y="57266"/>
                            <a:pt x="44081" y="59171"/>
                            <a:pt x="40751" y="60314"/>
                          </a:cubicBezTo>
                          <a:cubicBezTo>
                            <a:pt x="37043" y="61647"/>
                            <a:pt x="33143" y="62315"/>
                            <a:pt x="29338" y="62315"/>
                          </a:cubicBezTo>
                          <a:moveTo>
                            <a:pt x="6892" y="27262"/>
                          </a:moveTo>
                          <a:lnTo>
                            <a:pt x="52070" y="27262"/>
                          </a:lnTo>
                          <a:cubicBezTo>
                            <a:pt x="51785" y="23261"/>
                            <a:pt x="50548" y="19261"/>
                            <a:pt x="48456" y="15737"/>
                          </a:cubicBezTo>
                          <a:cubicBezTo>
                            <a:pt x="46364" y="12498"/>
                            <a:pt x="43605" y="9832"/>
                            <a:pt x="40277" y="7926"/>
                          </a:cubicBezTo>
                          <a:cubicBezTo>
                            <a:pt x="36948" y="5926"/>
                            <a:pt x="33143" y="4974"/>
                            <a:pt x="29243" y="5069"/>
                          </a:cubicBezTo>
                          <a:cubicBezTo>
                            <a:pt x="25534" y="4974"/>
                            <a:pt x="21729" y="6022"/>
                            <a:pt x="18495" y="7926"/>
                          </a:cubicBezTo>
                          <a:cubicBezTo>
                            <a:pt x="15167" y="9832"/>
                            <a:pt x="12408" y="12498"/>
                            <a:pt x="10506" y="15833"/>
                          </a:cubicBezTo>
                          <a:cubicBezTo>
                            <a:pt x="8319" y="19261"/>
                            <a:pt x="7178" y="23261"/>
                            <a:pt x="6892" y="27262"/>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0" name="Vrije vorm 146">
                      <a:extLst>
                        <a:ext uri="{FF2B5EF4-FFF2-40B4-BE49-F238E27FC236}">
                          <a16:creationId xmlns:a16="http://schemas.microsoft.com/office/drawing/2014/main" id="{DAF1C044-2A4C-7E86-CE86-EB04F30AB493}"/>
                        </a:ext>
                      </a:extLst>
                    </p:cNvPr>
                    <p:cNvSpPr/>
                    <p:nvPr/>
                  </p:nvSpPr>
                  <p:spPr>
                    <a:xfrm>
                      <a:off x="6678978" y="3243834"/>
                      <a:ext cx="31100" cy="62198"/>
                    </a:xfrm>
                    <a:custGeom>
                      <a:avLst/>
                      <a:gdLst>
                        <a:gd name="connsiteX0" fmla="*/ 29514 w 31100"/>
                        <a:gd name="connsiteY0" fmla="*/ 6398 h 62198"/>
                        <a:gd name="connsiteX1" fmla="*/ 15342 w 31100"/>
                        <a:gd name="connsiteY1" fmla="*/ 10780 h 62198"/>
                        <a:gd name="connsiteX2" fmla="*/ 6783 w 31100"/>
                        <a:gd name="connsiteY2" fmla="*/ 22400 h 62198"/>
                        <a:gd name="connsiteX3" fmla="*/ 6783 w 31100"/>
                        <a:gd name="connsiteY3" fmla="*/ 60786 h 62198"/>
                        <a:gd name="connsiteX4" fmla="*/ -1587 w 31100"/>
                        <a:gd name="connsiteY4" fmla="*/ 60786 h 62198"/>
                        <a:gd name="connsiteX5" fmla="*/ -1587 w 31100"/>
                        <a:gd name="connsiteY5" fmla="*/ -746 h 62198"/>
                        <a:gd name="connsiteX6" fmla="*/ 6307 w 31100"/>
                        <a:gd name="connsiteY6" fmla="*/ -746 h 62198"/>
                        <a:gd name="connsiteX7" fmla="*/ 6307 w 31100"/>
                        <a:gd name="connsiteY7" fmla="*/ 13732 h 62198"/>
                        <a:gd name="connsiteX8" fmla="*/ 14772 w 31100"/>
                        <a:gd name="connsiteY8" fmla="*/ 3255 h 62198"/>
                        <a:gd name="connsiteX9" fmla="*/ 25995 w 31100"/>
                        <a:gd name="connsiteY9" fmla="*/ -1412 h 62198"/>
                        <a:gd name="connsiteX10" fmla="*/ 27993 w 31100"/>
                        <a:gd name="connsiteY10" fmla="*/ -1412 h 62198"/>
                        <a:gd name="connsiteX11" fmla="*/ 29514 w 31100"/>
                        <a:gd name="connsiteY11" fmla="*/ -1222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100" h="62198">
                          <a:moveTo>
                            <a:pt x="29514" y="6398"/>
                          </a:moveTo>
                          <a:cubicBezTo>
                            <a:pt x="24474" y="6398"/>
                            <a:pt x="19528" y="8017"/>
                            <a:pt x="15342" y="10780"/>
                          </a:cubicBezTo>
                          <a:cubicBezTo>
                            <a:pt x="11253" y="13637"/>
                            <a:pt x="8304" y="17733"/>
                            <a:pt x="6783" y="22400"/>
                          </a:cubicBezTo>
                          <a:lnTo>
                            <a:pt x="6783" y="60786"/>
                          </a:lnTo>
                          <a:lnTo>
                            <a:pt x="-1587" y="60786"/>
                          </a:lnTo>
                          <a:lnTo>
                            <a:pt x="-1587" y="-746"/>
                          </a:lnTo>
                          <a:lnTo>
                            <a:pt x="6307" y="-746"/>
                          </a:lnTo>
                          <a:lnTo>
                            <a:pt x="6307" y="13732"/>
                          </a:lnTo>
                          <a:cubicBezTo>
                            <a:pt x="8304" y="9636"/>
                            <a:pt x="11158" y="6017"/>
                            <a:pt x="14772" y="3255"/>
                          </a:cubicBezTo>
                          <a:cubicBezTo>
                            <a:pt x="18006" y="683"/>
                            <a:pt x="21906" y="-937"/>
                            <a:pt x="25995" y="-1412"/>
                          </a:cubicBezTo>
                          <a:lnTo>
                            <a:pt x="27993" y="-1412"/>
                          </a:lnTo>
                          <a:cubicBezTo>
                            <a:pt x="28468" y="-1412"/>
                            <a:pt x="29039" y="-1317"/>
                            <a:pt x="29514" y="-1222"/>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1" name="Vrije vorm 147">
                      <a:extLst>
                        <a:ext uri="{FF2B5EF4-FFF2-40B4-BE49-F238E27FC236}">
                          <a16:creationId xmlns:a16="http://schemas.microsoft.com/office/drawing/2014/main" id="{513F7EF4-E24E-F33D-7D7E-188475EB1668}"/>
                        </a:ext>
                      </a:extLst>
                    </p:cNvPr>
                    <p:cNvSpPr/>
                    <p:nvPr/>
                  </p:nvSpPr>
                  <p:spPr>
                    <a:xfrm>
                      <a:off x="6722138" y="3219449"/>
                      <a:ext cx="23417" cy="87744"/>
                    </a:xfrm>
                    <a:custGeom>
                      <a:avLst/>
                      <a:gdLst>
                        <a:gd name="connsiteX0" fmla="*/ -1570 w 23417"/>
                        <a:gd name="connsiteY0" fmla="*/ -1411 h 87744"/>
                        <a:gd name="connsiteX1" fmla="*/ 6800 w 23417"/>
                        <a:gd name="connsiteY1" fmla="*/ -1411 h 87744"/>
                        <a:gd name="connsiteX2" fmla="*/ 6800 w 23417"/>
                        <a:gd name="connsiteY2" fmla="*/ 71361 h 87744"/>
                        <a:gd name="connsiteX3" fmla="*/ 8418 w 23417"/>
                        <a:gd name="connsiteY3" fmla="*/ 77457 h 87744"/>
                        <a:gd name="connsiteX4" fmla="*/ 12316 w 23417"/>
                        <a:gd name="connsiteY4" fmla="*/ 78886 h 87744"/>
                        <a:gd name="connsiteX5" fmla="*/ 16692 w 23417"/>
                        <a:gd name="connsiteY5" fmla="*/ 78409 h 87744"/>
                        <a:gd name="connsiteX6" fmla="*/ 20401 w 23417"/>
                        <a:gd name="connsiteY6" fmla="*/ 77361 h 87744"/>
                        <a:gd name="connsiteX7" fmla="*/ 21828 w 23417"/>
                        <a:gd name="connsiteY7" fmla="*/ 84219 h 87744"/>
                        <a:gd name="connsiteX8" fmla="*/ 16312 w 23417"/>
                        <a:gd name="connsiteY8" fmla="*/ 85743 h 87744"/>
                        <a:gd name="connsiteX9" fmla="*/ 10510 w 23417"/>
                        <a:gd name="connsiteY9" fmla="*/ 86314 h 87744"/>
                        <a:gd name="connsiteX10" fmla="*/ 1664 w 23417"/>
                        <a:gd name="connsiteY10" fmla="*/ 83076 h 87744"/>
                        <a:gd name="connsiteX11" fmla="*/ -1570 w 23417"/>
                        <a:gd name="connsiteY11" fmla="*/ 74123 h 8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17" h="87744">
                          <a:moveTo>
                            <a:pt x="-1570" y="-1411"/>
                          </a:moveTo>
                          <a:lnTo>
                            <a:pt x="6800" y="-1411"/>
                          </a:lnTo>
                          <a:lnTo>
                            <a:pt x="6800" y="71361"/>
                          </a:lnTo>
                          <a:cubicBezTo>
                            <a:pt x="6515" y="73456"/>
                            <a:pt x="7086" y="75646"/>
                            <a:pt x="8418" y="77457"/>
                          </a:cubicBezTo>
                          <a:cubicBezTo>
                            <a:pt x="9464" y="78409"/>
                            <a:pt x="10890" y="78886"/>
                            <a:pt x="12316" y="78886"/>
                          </a:cubicBezTo>
                          <a:cubicBezTo>
                            <a:pt x="13839" y="78886"/>
                            <a:pt x="15265" y="78695"/>
                            <a:pt x="16692" y="78409"/>
                          </a:cubicBezTo>
                          <a:cubicBezTo>
                            <a:pt x="18023" y="78123"/>
                            <a:pt x="19259" y="77743"/>
                            <a:pt x="20401" y="77361"/>
                          </a:cubicBezTo>
                          <a:lnTo>
                            <a:pt x="21828" y="84219"/>
                          </a:lnTo>
                          <a:cubicBezTo>
                            <a:pt x="20021" y="84886"/>
                            <a:pt x="18213" y="85457"/>
                            <a:pt x="16312" y="85743"/>
                          </a:cubicBezTo>
                          <a:cubicBezTo>
                            <a:pt x="14315" y="86125"/>
                            <a:pt x="12412" y="86314"/>
                            <a:pt x="10510" y="86314"/>
                          </a:cubicBezTo>
                          <a:cubicBezTo>
                            <a:pt x="7276" y="86505"/>
                            <a:pt x="4042" y="85267"/>
                            <a:pt x="1664" y="83076"/>
                          </a:cubicBezTo>
                          <a:cubicBezTo>
                            <a:pt x="-619" y="80695"/>
                            <a:pt x="-1760" y="77457"/>
                            <a:pt x="-1570" y="74123"/>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2" name="Vrije vorm 148">
                      <a:extLst>
                        <a:ext uri="{FF2B5EF4-FFF2-40B4-BE49-F238E27FC236}">
                          <a16:creationId xmlns:a16="http://schemas.microsoft.com/office/drawing/2014/main" id="{43689D52-7B0D-EB21-06F1-2B2282B1BF74}"/>
                        </a:ext>
                      </a:extLst>
                    </p:cNvPr>
                    <p:cNvSpPr/>
                    <p:nvPr/>
                  </p:nvSpPr>
                  <p:spPr>
                    <a:xfrm>
                      <a:off x="6750210" y="3243428"/>
                      <a:ext cx="55457" cy="63753"/>
                    </a:xfrm>
                    <a:custGeom>
                      <a:avLst/>
                      <a:gdLst>
                        <a:gd name="connsiteX0" fmla="*/ -1586 w 55457"/>
                        <a:gd name="connsiteY0" fmla="*/ 43475 h 63753"/>
                        <a:gd name="connsiteX1" fmla="*/ 1838 w 55457"/>
                        <a:gd name="connsiteY1" fmla="*/ 33569 h 63753"/>
                        <a:gd name="connsiteX2" fmla="*/ 11065 w 55457"/>
                        <a:gd name="connsiteY2" fmla="*/ 26996 h 63753"/>
                        <a:gd name="connsiteX3" fmla="*/ 24665 w 55457"/>
                        <a:gd name="connsiteY3" fmla="*/ 24615 h 63753"/>
                        <a:gd name="connsiteX4" fmla="*/ 33891 w 55457"/>
                        <a:gd name="connsiteY4" fmla="*/ 25377 h 63753"/>
                        <a:gd name="connsiteX5" fmla="*/ 42547 w 55457"/>
                        <a:gd name="connsiteY5" fmla="*/ 27472 h 63753"/>
                        <a:gd name="connsiteX6" fmla="*/ 42547 w 55457"/>
                        <a:gd name="connsiteY6" fmla="*/ 22424 h 63753"/>
                        <a:gd name="connsiteX7" fmla="*/ 37981 w 55457"/>
                        <a:gd name="connsiteY7" fmla="*/ 10138 h 63753"/>
                        <a:gd name="connsiteX8" fmla="*/ 25237 w 55457"/>
                        <a:gd name="connsiteY8" fmla="*/ 5660 h 63753"/>
                        <a:gd name="connsiteX9" fmla="*/ 15440 w 55457"/>
                        <a:gd name="connsiteY9" fmla="*/ 7470 h 63753"/>
                        <a:gd name="connsiteX10" fmla="*/ 5452 w 55457"/>
                        <a:gd name="connsiteY10" fmla="*/ 12899 h 63753"/>
                        <a:gd name="connsiteX11" fmla="*/ 2219 w 55457"/>
                        <a:gd name="connsiteY11" fmla="*/ 6898 h 63753"/>
                        <a:gd name="connsiteX12" fmla="*/ 14108 w 55457"/>
                        <a:gd name="connsiteY12" fmla="*/ 707 h 63753"/>
                        <a:gd name="connsiteX13" fmla="*/ 25997 w 55457"/>
                        <a:gd name="connsiteY13" fmla="*/ -1389 h 63753"/>
                        <a:gd name="connsiteX14" fmla="*/ 44164 w 55457"/>
                        <a:gd name="connsiteY14" fmla="*/ 5089 h 63753"/>
                        <a:gd name="connsiteX15" fmla="*/ 50821 w 55457"/>
                        <a:gd name="connsiteY15" fmla="*/ 22996 h 63753"/>
                        <a:gd name="connsiteX16" fmla="*/ 50821 w 55457"/>
                        <a:gd name="connsiteY16" fmla="*/ 51094 h 63753"/>
                        <a:gd name="connsiteX17" fmla="*/ 51582 w 55457"/>
                        <a:gd name="connsiteY17" fmla="*/ 53666 h 63753"/>
                        <a:gd name="connsiteX18" fmla="*/ 53866 w 55457"/>
                        <a:gd name="connsiteY18" fmla="*/ 54523 h 63753"/>
                        <a:gd name="connsiteX19" fmla="*/ 53866 w 55457"/>
                        <a:gd name="connsiteY19" fmla="*/ 61191 h 63753"/>
                        <a:gd name="connsiteX20" fmla="*/ 51488 w 55457"/>
                        <a:gd name="connsiteY20" fmla="*/ 61382 h 63753"/>
                        <a:gd name="connsiteX21" fmla="*/ 50061 w 55457"/>
                        <a:gd name="connsiteY21" fmla="*/ 61382 h 63753"/>
                        <a:gd name="connsiteX22" fmla="*/ 45400 w 55457"/>
                        <a:gd name="connsiteY22" fmla="*/ 59476 h 63753"/>
                        <a:gd name="connsiteX23" fmla="*/ 43593 w 55457"/>
                        <a:gd name="connsiteY23" fmla="*/ 55571 h 63753"/>
                        <a:gd name="connsiteX24" fmla="*/ 43497 w 55457"/>
                        <a:gd name="connsiteY24" fmla="*/ 51190 h 63753"/>
                        <a:gd name="connsiteX25" fmla="*/ 32750 w 55457"/>
                        <a:gd name="connsiteY25" fmla="*/ 59476 h 63753"/>
                        <a:gd name="connsiteX26" fmla="*/ 19340 w 55457"/>
                        <a:gd name="connsiteY26" fmla="*/ 62334 h 63753"/>
                        <a:gd name="connsiteX27" fmla="*/ 8592 w 55457"/>
                        <a:gd name="connsiteY27" fmla="*/ 59858 h 63753"/>
                        <a:gd name="connsiteX28" fmla="*/ 1078 w 55457"/>
                        <a:gd name="connsiteY28" fmla="*/ 53000 h 63753"/>
                        <a:gd name="connsiteX29" fmla="*/ -1586 w 55457"/>
                        <a:gd name="connsiteY29" fmla="*/ 43475 h 63753"/>
                        <a:gd name="connsiteX30" fmla="*/ 39693 w 55457"/>
                        <a:gd name="connsiteY30" fmla="*/ 48047 h 63753"/>
                        <a:gd name="connsiteX31" fmla="*/ 41691 w 55457"/>
                        <a:gd name="connsiteY31" fmla="*/ 44903 h 63753"/>
                        <a:gd name="connsiteX32" fmla="*/ 42451 w 55457"/>
                        <a:gd name="connsiteY32" fmla="*/ 42141 h 63753"/>
                        <a:gd name="connsiteX33" fmla="*/ 42451 w 55457"/>
                        <a:gd name="connsiteY33" fmla="*/ 33283 h 63753"/>
                        <a:gd name="connsiteX34" fmla="*/ 34177 w 55457"/>
                        <a:gd name="connsiteY34" fmla="*/ 30997 h 63753"/>
                        <a:gd name="connsiteX35" fmla="*/ 25521 w 55457"/>
                        <a:gd name="connsiteY35" fmla="*/ 30235 h 63753"/>
                        <a:gd name="connsiteX36" fmla="*/ 11730 w 55457"/>
                        <a:gd name="connsiteY36" fmla="*/ 33664 h 63753"/>
                        <a:gd name="connsiteX37" fmla="*/ 6403 w 55457"/>
                        <a:gd name="connsiteY37" fmla="*/ 42712 h 63753"/>
                        <a:gd name="connsiteX38" fmla="*/ 8211 w 55457"/>
                        <a:gd name="connsiteY38" fmla="*/ 49094 h 63753"/>
                        <a:gd name="connsiteX39" fmla="*/ 13348 w 55457"/>
                        <a:gd name="connsiteY39" fmla="*/ 54048 h 63753"/>
                        <a:gd name="connsiteX40" fmla="*/ 21337 w 55457"/>
                        <a:gd name="connsiteY40" fmla="*/ 55952 h 63753"/>
                        <a:gd name="connsiteX41" fmla="*/ 31989 w 55457"/>
                        <a:gd name="connsiteY41" fmla="*/ 53666 h 63753"/>
                        <a:gd name="connsiteX42" fmla="*/ 39693 w 55457"/>
                        <a:gd name="connsiteY42" fmla="*/ 48047 h 6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457" h="63753">
                          <a:moveTo>
                            <a:pt x="-1586" y="43475"/>
                          </a:moveTo>
                          <a:cubicBezTo>
                            <a:pt x="-1586" y="39855"/>
                            <a:pt x="-444" y="36331"/>
                            <a:pt x="1838" y="33569"/>
                          </a:cubicBezTo>
                          <a:cubicBezTo>
                            <a:pt x="4311" y="30615"/>
                            <a:pt x="7451" y="28329"/>
                            <a:pt x="11065" y="26996"/>
                          </a:cubicBezTo>
                          <a:cubicBezTo>
                            <a:pt x="15440" y="25377"/>
                            <a:pt x="20005" y="24519"/>
                            <a:pt x="24665" y="24615"/>
                          </a:cubicBezTo>
                          <a:cubicBezTo>
                            <a:pt x="27710" y="24615"/>
                            <a:pt x="30848" y="24901"/>
                            <a:pt x="33891" y="25377"/>
                          </a:cubicBezTo>
                          <a:cubicBezTo>
                            <a:pt x="36840" y="25757"/>
                            <a:pt x="39693" y="26425"/>
                            <a:pt x="42547" y="27472"/>
                          </a:cubicBezTo>
                          <a:lnTo>
                            <a:pt x="42547" y="22424"/>
                          </a:lnTo>
                          <a:cubicBezTo>
                            <a:pt x="42737" y="17852"/>
                            <a:pt x="41120" y="13376"/>
                            <a:pt x="37981" y="10138"/>
                          </a:cubicBezTo>
                          <a:cubicBezTo>
                            <a:pt x="34462" y="6994"/>
                            <a:pt x="29897" y="5375"/>
                            <a:pt x="25237" y="5660"/>
                          </a:cubicBezTo>
                          <a:cubicBezTo>
                            <a:pt x="21907" y="5660"/>
                            <a:pt x="18578" y="6232"/>
                            <a:pt x="15440" y="7470"/>
                          </a:cubicBezTo>
                          <a:cubicBezTo>
                            <a:pt x="11921" y="8899"/>
                            <a:pt x="8497" y="10708"/>
                            <a:pt x="5452" y="12899"/>
                          </a:cubicBezTo>
                          <a:lnTo>
                            <a:pt x="2219" y="6898"/>
                          </a:lnTo>
                          <a:cubicBezTo>
                            <a:pt x="5928" y="4326"/>
                            <a:pt x="9922" y="2231"/>
                            <a:pt x="14108" y="707"/>
                          </a:cubicBezTo>
                          <a:cubicBezTo>
                            <a:pt x="17913" y="-626"/>
                            <a:pt x="22002" y="-1389"/>
                            <a:pt x="25997" y="-1389"/>
                          </a:cubicBezTo>
                          <a:cubicBezTo>
                            <a:pt x="32655" y="-1675"/>
                            <a:pt x="39218" y="613"/>
                            <a:pt x="44164" y="5089"/>
                          </a:cubicBezTo>
                          <a:cubicBezTo>
                            <a:pt x="48824" y="9947"/>
                            <a:pt x="51202" y="16423"/>
                            <a:pt x="50821" y="22996"/>
                          </a:cubicBezTo>
                          <a:lnTo>
                            <a:pt x="50821" y="51094"/>
                          </a:lnTo>
                          <a:cubicBezTo>
                            <a:pt x="50821" y="51951"/>
                            <a:pt x="51012" y="52905"/>
                            <a:pt x="51582" y="53666"/>
                          </a:cubicBezTo>
                          <a:cubicBezTo>
                            <a:pt x="52153" y="54238"/>
                            <a:pt x="53009" y="54523"/>
                            <a:pt x="53866" y="54523"/>
                          </a:cubicBezTo>
                          <a:lnTo>
                            <a:pt x="53866" y="61191"/>
                          </a:lnTo>
                          <a:cubicBezTo>
                            <a:pt x="52818" y="61287"/>
                            <a:pt x="52058" y="61382"/>
                            <a:pt x="51488" y="61382"/>
                          </a:cubicBezTo>
                          <a:cubicBezTo>
                            <a:pt x="51012" y="61476"/>
                            <a:pt x="50536" y="61476"/>
                            <a:pt x="50061" y="61382"/>
                          </a:cubicBezTo>
                          <a:cubicBezTo>
                            <a:pt x="48253" y="61476"/>
                            <a:pt x="46637" y="60810"/>
                            <a:pt x="45400" y="59476"/>
                          </a:cubicBezTo>
                          <a:cubicBezTo>
                            <a:pt x="44448" y="58429"/>
                            <a:pt x="43783" y="57000"/>
                            <a:pt x="43593" y="55571"/>
                          </a:cubicBezTo>
                          <a:lnTo>
                            <a:pt x="43497" y="51190"/>
                          </a:lnTo>
                          <a:cubicBezTo>
                            <a:pt x="40645" y="54809"/>
                            <a:pt x="37030" y="57667"/>
                            <a:pt x="32750" y="59476"/>
                          </a:cubicBezTo>
                          <a:cubicBezTo>
                            <a:pt x="28565" y="61382"/>
                            <a:pt x="24000" y="62334"/>
                            <a:pt x="19340" y="62334"/>
                          </a:cubicBezTo>
                          <a:cubicBezTo>
                            <a:pt x="15630" y="62430"/>
                            <a:pt x="11921" y="61572"/>
                            <a:pt x="8592" y="59858"/>
                          </a:cubicBezTo>
                          <a:cubicBezTo>
                            <a:pt x="5548" y="58238"/>
                            <a:pt x="2979" y="55857"/>
                            <a:pt x="1078" y="53000"/>
                          </a:cubicBezTo>
                          <a:cubicBezTo>
                            <a:pt x="-730" y="50142"/>
                            <a:pt x="-1681" y="46809"/>
                            <a:pt x="-1586" y="43475"/>
                          </a:cubicBezTo>
                          <a:moveTo>
                            <a:pt x="39693" y="48047"/>
                          </a:moveTo>
                          <a:cubicBezTo>
                            <a:pt x="40550" y="47095"/>
                            <a:pt x="41215" y="46046"/>
                            <a:pt x="41691" y="44903"/>
                          </a:cubicBezTo>
                          <a:cubicBezTo>
                            <a:pt x="42166" y="44046"/>
                            <a:pt x="42356" y="43094"/>
                            <a:pt x="42451" y="42141"/>
                          </a:cubicBezTo>
                          <a:lnTo>
                            <a:pt x="42451" y="33283"/>
                          </a:lnTo>
                          <a:cubicBezTo>
                            <a:pt x="39788" y="32330"/>
                            <a:pt x="37030" y="31569"/>
                            <a:pt x="34177" y="30997"/>
                          </a:cubicBezTo>
                          <a:cubicBezTo>
                            <a:pt x="31323" y="30520"/>
                            <a:pt x="28375" y="30235"/>
                            <a:pt x="25521" y="30235"/>
                          </a:cubicBezTo>
                          <a:cubicBezTo>
                            <a:pt x="20670" y="30044"/>
                            <a:pt x="15915" y="31187"/>
                            <a:pt x="11730" y="33664"/>
                          </a:cubicBezTo>
                          <a:cubicBezTo>
                            <a:pt x="8402" y="35473"/>
                            <a:pt x="6403" y="38997"/>
                            <a:pt x="6403" y="42712"/>
                          </a:cubicBezTo>
                          <a:cubicBezTo>
                            <a:pt x="6403" y="44998"/>
                            <a:pt x="7070" y="47189"/>
                            <a:pt x="8211" y="49094"/>
                          </a:cubicBezTo>
                          <a:cubicBezTo>
                            <a:pt x="9448" y="51190"/>
                            <a:pt x="11254" y="52905"/>
                            <a:pt x="13348" y="54048"/>
                          </a:cubicBezTo>
                          <a:cubicBezTo>
                            <a:pt x="15821" y="55286"/>
                            <a:pt x="18578" y="55952"/>
                            <a:pt x="21337" y="55952"/>
                          </a:cubicBezTo>
                          <a:cubicBezTo>
                            <a:pt x="25046" y="55952"/>
                            <a:pt x="28661" y="55191"/>
                            <a:pt x="31989" y="53666"/>
                          </a:cubicBezTo>
                          <a:cubicBezTo>
                            <a:pt x="34937" y="52428"/>
                            <a:pt x="37601" y="50523"/>
                            <a:pt x="39693" y="48047"/>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3" name="Vrije vorm 149">
                      <a:extLst>
                        <a:ext uri="{FF2B5EF4-FFF2-40B4-BE49-F238E27FC236}">
                          <a16:creationId xmlns:a16="http://schemas.microsoft.com/office/drawing/2014/main" id="{E4EB47F4-4472-374F-7D39-9B67AD26F4CB}"/>
                        </a:ext>
                      </a:extLst>
                    </p:cNvPr>
                    <p:cNvSpPr/>
                    <p:nvPr/>
                  </p:nvSpPr>
                  <p:spPr>
                    <a:xfrm>
                      <a:off x="6821076" y="3243443"/>
                      <a:ext cx="52216" cy="62588"/>
                    </a:xfrm>
                    <a:custGeom>
                      <a:avLst/>
                      <a:gdLst>
                        <a:gd name="connsiteX0" fmla="*/ 50619 w 52216"/>
                        <a:gd name="connsiteY0" fmla="*/ 61176 h 62588"/>
                        <a:gd name="connsiteX1" fmla="*/ 42249 w 52216"/>
                        <a:gd name="connsiteY1" fmla="*/ 61176 h 62588"/>
                        <a:gd name="connsiteX2" fmla="*/ 42249 w 52216"/>
                        <a:gd name="connsiteY2" fmla="*/ 26885 h 62588"/>
                        <a:gd name="connsiteX3" fmla="*/ 39014 w 52216"/>
                        <a:gd name="connsiteY3" fmla="*/ 11170 h 62588"/>
                        <a:gd name="connsiteX4" fmla="*/ 29028 w 52216"/>
                        <a:gd name="connsiteY4" fmla="*/ 6217 h 62588"/>
                        <a:gd name="connsiteX5" fmla="*/ 19898 w 52216"/>
                        <a:gd name="connsiteY5" fmla="*/ 8503 h 62588"/>
                        <a:gd name="connsiteX6" fmla="*/ 11812 w 52216"/>
                        <a:gd name="connsiteY6" fmla="*/ 14694 h 62588"/>
                        <a:gd name="connsiteX7" fmla="*/ 6772 w 52216"/>
                        <a:gd name="connsiteY7" fmla="*/ 23647 h 62588"/>
                        <a:gd name="connsiteX8" fmla="*/ 6772 w 52216"/>
                        <a:gd name="connsiteY8" fmla="*/ 61176 h 62588"/>
                        <a:gd name="connsiteX9" fmla="*/ -1598 w 52216"/>
                        <a:gd name="connsiteY9" fmla="*/ 61176 h 62588"/>
                        <a:gd name="connsiteX10" fmla="*/ -1598 w 52216"/>
                        <a:gd name="connsiteY10" fmla="*/ -451 h 62588"/>
                        <a:gd name="connsiteX11" fmla="*/ 6106 w 52216"/>
                        <a:gd name="connsiteY11" fmla="*/ -451 h 62588"/>
                        <a:gd name="connsiteX12" fmla="*/ 6106 w 52216"/>
                        <a:gd name="connsiteY12" fmla="*/ 13551 h 62588"/>
                        <a:gd name="connsiteX13" fmla="*/ 12574 w 52216"/>
                        <a:gd name="connsiteY13" fmla="*/ 5740 h 62588"/>
                        <a:gd name="connsiteX14" fmla="*/ 21609 w 52216"/>
                        <a:gd name="connsiteY14" fmla="*/ 502 h 62588"/>
                        <a:gd name="connsiteX15" fmla="*/ 32071 w 52216"/>
                        <a:gd name="connsiteY15" fmla="*/ -1403 h 62588"/>
                        <a:gd name="connsiteX16" fmla="*/ 40917 w 52216"/>
                        <a:gd name="connsiteY16" fmla="*/ 502 h 62588"/>
                        <a:gd name="connsiteX17" fmla="*/ 46529 w 52216"/>
                        <a:gd name="connsiteY17" fmla="*/ 5836 h 62588"/>
                        <a:gd name="connsiteX18" fmla="*/ 49667 w 52216"/>
                        <a:gd name="connsiteY18" fmla="*/ 14218 h 62588"/>
                        <a:gd name="connsiteX19" fmla="*/ 50619 w 52216"/>
                        <a:gd name="connsiteY19" fmla="*/ 25076 h 6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216" h="62588">
                          <a:moveTo>
                            <a:pt x="50619" y="61176"/>
                          </a:moveTo>
                          <a:lnTo>
                            <a:pt x="42249" y="61176"/>
                          </a:lnTo>
                          <a:lnTo>
                            <a:pt x="42249" y="26885"/>
                          </a:lnTo>
                          <a:cubicBezTo>
                            <a:pt x="42629" y="21457"/>
                            <a:pt x="41487" y="16028"/>
                            <a:pt x="39014" y="11170"/>
                          </a:cubicBezTo>
                          <a:cubicBezTo>
                            <a:pt x="36827" y="7835"/>
                            <a:pt x="33022" y="5931"/>
                            <a:pt x="29028" y="6217"/>
                          </a:cubicBezTo>
                          <a:cubicBezTo>
                            <a:pt x="25889" y="6217"/>
                            <a:pt x="22751" y="7074"/>
                            <a:pt x="19898" y="8503"/>
                          </a:cubicBezTo>
                          <a:cubicBezTo>
                            <a:pt x="16854" y="10027"/>
                            <a:pt x="14095" y="12122"/>
                            <a:pt x="11812" y="14694"/>
                          </a:cubicBezTo>
                          <a:cubicBezTo>
                            <a:pt x="9530" y="17266"/>
                            <a:pt x="7818" y="20314"/>
                            <a:pt x="6772" y="23647"/>
                          </a:cubicBezTo>
                          <a:lnTo>
                            <a:pt x="6772" y="61176"/>
                          </a:lnTo>
                          <a:lnTo>
                            <a:pt x="-1598" y="61176"/>
                          </a:lnTo>
                          <a:lnTo>
                            <a:pt x="-1598" y="-451"/>
                          </a:lnTo>
                          <a:lnTo>
                            <a:pt x="6106" y="-451"/>
                          </a:lnTo>
                          <a:lnTo>
                            <a:pt x="6106" y="13551"/>
                          </a:lnTo>
                          <a:cubicBezTo>
                            <a:pt x="7723" y="10503"/>
                            <a:pt x="9911" y="7835"/>
                            <a:pt x="12574" y="5740"/>
                          </a:cubicBezTo>
                          <a:cubicBezTo>
                            <a:pt x="15332" y="3454"/>
                            <a:pt x="18376" y="1741"/>
                            <a:pt x="21609" y="502"/>
                          </a:cubicBezTo>
                          <a:cubicBezTo>
                            <a:pt x="25033" y="-736"/>
                            <a:pt x="28552" y="-1403"/>
                            <a:pt x="32071" y="-1403"/>
                          </a:cubicBezTo>
                          <a:cubicBezTo>
                            <a:pt x="35116" y="-1499"/>
                            <a:pt x="38159" y="-831"/>
                            <a:pt x="40917" y="502"/>
                          </a:cubicBezTo>
                          <a:cubicBezTo>
                            <a:pt x="43200" y="1741"/>
                            <a:pt x="45197" y="3645"/>
                            <a:pt x="46529" y="5836"/>
                          </a:cubicBezTo>
                          <a:cubicBezTo>
                            <a:pt x="48051" y="8408"/>
                            <a:pt x="49097" y="11266"/>
                            <a:pt x="49667" y="14218"/>
                          </a:cubicBezTo>
                          <a:cubicBezTo>
                            <a:pt x="50333" y="17742"/>
                            <a:pt x="50619" y="21361"/>
                            <a:pt x="50619" y="25076"/>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4" name="Vrije vorm 150">
                      <a:extLst>
                        <a:ext uri="{FF2B5EF4-FFF2-40B4-BE49-F238E27FC236}">
                          <a16:creationId xmlns:a16="http://schemas.microsoft.com/office/drawing/2014/main" id="{66020E25-7721-3438-6978-53E15B09DF74}"/>
                        </a:ext>
                      </a:extLst>
                    </p:cNvPr>
                    <p:cNvSpPr/>
                    <p:nvPr/>
                  </p:nvSpPr>
                  <p:spPr>
                    <a:xfrm>
                      <a:off x="6887084" y="3219449"/>
                      <a:ext cx="62774" cy="87820"/>
                    </a:xfrm>
                    <a:custGeom>
                      <a:avLst/>
                      <a:gdLst>
                        <a:gd name="connsiteX0" fmla="*/ -1603 w 62774"/>
                        <a:gd name="connsiteY0" fmla="*/ 54596 h 87820"/>
                        <a:gd name="connsiteX1" fmla="*/ 2107 w 62774"/>
                        <a:gd name="connsiteY1" fmla="*/ 38594 h 87820"/>
                        <a:gd name="connsiteX2" fmla="*/ 12093 w 62774"/>
                        <a:gd name="connsiteY2" fmla="*/ 26974 h 87820"/>
                        <a:gd name="connsiteX3" fmla="*/ 26645 w 62774"/>
                        <a:gd name="connsiteY3" fmla="*/ 22593 h 87820"/>
                        <a:gd name="connsiteX4" fmla="*/ 40436 w 62774"/>
                        <a:gd name="connsiteY4" fmla="*/ 26688 h 87820"/>
                        <a:gd name="connsiteX5" fmla="*/ 49948 w 62774"/>
                        <a:gd name="connsiteY5" fmla="*/ 36499 h 87820"/>
                        <a:gd name="connsiteX6" fmla="*/ 49948 w 62774"/>
                        <a:gd name="connsiteY6" fmla="*/ -1411 h 87820"/>
                        <a:gd name="connsiteX7" fmla="*/ 58223 w 62774"/>
                        <a:gd name="connsiteY7" fmla="*/ -1411 h 87820"/>
                        <a:gd name="connsiteX8" fmla="*/ 58223 w 62774"/>
                        <a:gd name="connsiteY8" fmla="*/ 75075 h 87820"/>
                        <a:gd name="connsiteX9" fmla="*/ 58889 w 62774"/>
                        <a:gd name="connsiteY9" fmla="*/ 77552 h 87820"/>
                        <a:gd name="connsiteX10" fmla="*/ 61171 w 62774"/>
                        <a:gd name="connsiteY10" fmla="*/ 78504 h 87820"/>
                        <a:gd name="connsiteX11" fmla="*/ 61171 w 62774"/>
                        <a:gd name="connsiteY11" fmla="*/ 85171 h 87820"/>
                        <a:gd name="connsiteX12" fmla="*/ 57367 w 62774"/>
                        <a:gd name="connsiteY12" fmla="*/ 85362 h 87820"/>
                        <a:gd name="connsiteX13" fmla="*/ 52897 w 62774"/>
                        <a:gd name="connsiteY13" fmla="*/ 83362 h 87820"/>
                        <a:gd name="connsiteX14" fmla="*/ 50995 w 62774"/>
                        <a:gd name="connsiteY14" fmla="*/ 79266 h 87820"/>
                        <a:gd name="connsiteX15" fmla="*/ 50995 w 62774"/>
                        <a:gd name="connsiteY15" fmla="*/ 73170 h 87820"/>
                        <a:gd name="connsiteX16" fmla="*/ 40912 w 62774"/>
                        <a:gd name="connsiteY16" fmla="*/ 82790 h 87820"/>
                        <a:gd name="connsiteX17" fmla="*/ 27977 w 62774"/>
                        <a:gd name="connsiteY17" fmla="*/ 86410 h 87820"/>
                        <a:gd name="connsiteX18" fmla="*/ 16183 w 62774"/>
                        <a:gd name="connsiteY18" fmla="*/ 83743 h 87820"/>
                        <a:gd name="connsiteX19" fmla="*/ 6767 w 62774"/>
                        <a:gd name="connsiteY19" fmla="*/ 76694 h 87820"/>
                        <a:gd name="connsiteX20" fmla="*/ -1603 w 62774"/>
                        <a:gd name="connsiteY20" fmla="*/ 54596 h 87820"/>
                        <a:gd name="connsiteX21" fmla="*/ 49948 w 62774"/>
                        <a:gd name="connsiteY21" fmla="*/ 64026 h 87820"/>
                        <a:gd name="connsiteX22" fmla="*/ 49948 w 62774"/>
                        <a:gd name="connsiteY22" fmla="*/ 45167 h 87820"/>
                        <a:gd name="connsiteX23" fmla="*/ 44908 w 62774"/>
                        <a:gd name="connsiteY23" fmla="*/ 37546 h 87820"/>
                        <a:gd name="connsiteX24" fmla="*/ 37203 w 62774"/>
                        <a:gd name="connsiteY24" fmla="*/ 32118 h 87820"/>
                        <a:gd name="connsiteX25" fmla="*/ 28833 w 62774"/>
                        <a:gd name="connsiteY25" fmla="*/ 30022 h 87820"/>
                        <a:gd name="connsiteX26" fmla="*/ 19798 w 62774"/>
                        <a:gd name="connsiteY26" fmla="*/ 32118 h 87820"/>
                        <a:gd name="connsiteX27" fmla="*/ 12950 w 62774"/>
                        <a:gd name="connsiteY27" fmla="*/ 37642 h 87820"/>
                        <a:gd name="connsiteX28" fmla="*/ 8574 w 62774"/>
                        <a:gd name="connsiteY28" fmla="*/ 45548 h 87820"/>
                        <a:gd name="connsiteX29" fmla="*/ 7053 w 62774"/>
                        <a:gd name="connsiteY29" fmla="*/ 54692 h 87820"/>
                        <a:gd name="connsiteX30" fmla="*/ 8764 w 62774"/>
                        <a:gd name="connsiteY30" fmla="*/ 64026 h 87820"/>
                        <a:gd name="connsiteX31" fmla="*/ 13615 w 62774"/>
                        <a:gd name="connsiteY31" fmla="*/ 71837 h 87820"/>
                        <a:gd name="connsiteX32" fmla="*/ 20844 w 62774"/>
                        <a:gd name="connsiteY32" fmla="*/ 77171 h 87820"/>
                        <a:gd name="connsiteX33" fmla="*/ 29784 w 62774"/>
                        <a:gd name="connsiteY33" fmla="*/ 79075 h 87820"/>
                        <a:gd name="connsiteX34" fmla="*/ 36062 w 62774"/>
                        <a:gd name="connsiteY34" fmla="*/ 77837 h 87820"/>
                        <a:gd name="connsiteX35" fmla="*/ 42339 w 62774"/>
                        <a:gd name="connsiteY35" fmla="*/ 74599 h 87820"/>
                        <a:gd name="connsiteX36" fmla="*/ 47285 w 62774"/>
                        <a:gd name="connsiteY36" fmla="*/ 69836 h 87820"/>
                        <a:gd name="connsiteX37" fmla="*/ 49854 w 62774"/>
                        <a:gd name="connsiteY37" fmla="*/ 64121 h 8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2774" h="87820">
                          <a:moveTo>
                            <a:pt x="-1603" y="54596"/>
                          </a:moveTo>
                          <a:cubicBezTo>
                            <a:pt x="-1603" y="49072"/>
                            <a:pt x="-366" y="43547"/>
                            <a:pt x="2107" y="38594"/>
                          </a:cubicBezTo>
                          <a:cubicBezTo>
                            <a:pt x="4389" y="33927"/>
                            <a:pt x="7813" y="29927"/>
                            <a:pt x="12093" y="26974"/>
                          </a:cubicBezTo>
                          <a:cubicBezTo>
                            <a:pt x="16374" y="24117"/>
                            <a:pt x="21414" y="22593"/>
                            <a:pt x="26645" y="22593"/>
                          </a:cubicBezTo>
                          <a:cubicBezTo>
                            <a:pt x="31496" y="22593"/>
                            <a:pt x="36347" y="24022"/>
                            <a:pt x="40436" y="26688"/>
                          </a:cubicBezTo>
                          <a:cubicBezTo>
                            <a:pt x="44241" y="29260"/>
                            <a:pt x="47476" y="32593"/>
                            <a:pt x="49948" y="36499"/>
                          </a:cubicBezTo>
                          <a:lnTo>
                            <a:pt x="49948" y="-1411"/>
                          </a:lnTo>
                          <a:lnTo>
                            <a:pt x="58223" y="-1411"/>
                          </a:lnTo>
                          <a:lnTo>
                            <a:pt x="58223" y="75075"/>
                          </a:lnTo>
                          <a:cubicBezTo>
                            <a:pt x="58128" y="75932"/>
                            <a:pt x="58413" y="76789"/>
                            <a:pt x="58889" y="77552"/>
                          </a:cubicBezTo>
                          <a:cubicBezTo>
                            <a:pt x="59554" y="78123"/>
                            <a:pt x="60316" y="78504"/>
                            <a:pt x="61171" y="78504"/>
                          </a:cubicBezTo>
                          <a:lnTo>
                            <a:pt x="61171" y="85171"/>
                          </a:lnTo>
                          <a:cubicBezTo>
                            <a:pt x="59935" y="85362"/>
                            <a:pt x="58603" y="85457"/>
                            <a:pt x="57367" y="85362"/>
                          </a:cubicBezTo>
                          <a:cubicBezTo>
                            <a:pt x="55655" y="85362"/>
                            <a:pt x="54038" y="84600"/>
                            <a:pt x="52897" y="83362"/>
                          </a:cubicBezTo>
                          <a:cubicBezTo>
                            <a:pt x="51660" y="82315"/>
                            <a:pt x="50995" y="80790"/>
                            <a:pt x="50995" y="79266"/>
                          </a:cubicBezTo>
                          <a:lnTo>
                            <a:pt x="50995" y="73170"/>
                          </a:lnTo>
                          <a:cubicBezTo>
                            <a:pt x="48522" y="77171"/>
                            <a:pt x="45003" y="80504"/>
                            <a:pt x="40912" y="82790"/>
                          </a:cubicBezTo>
                          <a:cubicBezTo>
                            <a:pt x="37012" y="85076"/>
                            <a:pt x="32542" y="86314"/>
                            <a:pt x="27977" y="86410"/>
                          </a:cubicBezTo>
                          <a:cubicBezTo>
                            <a:pt x="23887" y="86410"/>
                            <a:pt x="19893" y="85553"/>
                            <a:pt x="16183" y="83743"/>
                          </a:cubicBezTo>
                          <a:cubicBezTo>
                            <a:pt x="12569" y="82028"/>
                            <a:pt x="9335" y="79647"/>
                            <a:pt x="6767" y="76694"/>
                          </a:cubicBezTo>
                          <a:cubicBezTo>
                            <a:pt x="1345" y="70599"/>
                            <a:pt x="-1603" y="62788"/>
                            <a:pt x="-1603" y="54596"/>
                          </a:cubicBezTo>
                          <a:moveTo>
                            <a:pt x="49948" y="64026"/>
                          </a:moveTo>
                          <a:lnTo>
                            <a:pt x="49948" y="45167"/>
                          </a:lnTo>
                          <a:cubicBezTo>
                            <a:pt x="48806" y="42309"/>
                            <a:pt x="47095" y="39737"/>
                            <a:pt x="44908" y="37546"/>
                          </a:cubicBezTo>
                          <a:cubicBezTo>
                            <a:pt x="42720" y="35356"/>
                            <a:pt x="40057" y="33451"/>
                            <a:pt x="37203" y="32118"/>
                          </a:cubicBezTo>
                          <a:cubicBezTo>
                            <a:pt x="34635" y="30784"/>
                            <a:pt x="31782" y="30118"/>
                            <a:pt x="28833" y="30022"/>
                          </a:cubicBezTo>
                          <a:cubicBezTo>
                            <a:pt x="25695" y="30022"/>
                            <a:pt x="22650" y="30689"/>
                            <a:pt x="19798" y="32118"/>
                          </a:cubicBezTo>
                          <a:cubicBezTo>
                            <a:pt x="17134" y="33451"/>
                            <a:pt x="14852" y="35356"/>
                            <a:pt x="12950" y="37642"/>
                          </a:cubicBezTo>
                          <a:cubicBezTo>
                            <a:pt x="11047" y="40023"/>
                            <a:pt x="9525" y="42690"/>
                            <a:pt x="8574" y="45548"/>
                          </a:cubicBezTo>
                          <a:cubicBezTo>
                            <a:pt x="7528" y="48500"/>
                            <a:pt x="7053" y="51549"/>
                            <a:pt x="7053" y="54692"/>
                          </a:cubicBezTo>
                          <a:cubicBezTo>
                            <a:pt x="7053" y="57835"/>
                            <a:pt x="7623" y="61074"/>
                            <a:pt x="8764" y="64026"/>
                          </a:cubicBezTo>
                          <a:cubicBezTo>
                            <a:pt x="9810" y="66884"/>
                            <a:pt x="11523" y="69550"/>
                            <a:pt x="13615" y="71837"/>
                          </a:cubicBezTo>
                          <a:cubicBezTo>
                            <a:pt x="15612" y="74123"/>
                            <a:pt x="18085" y="75932"/>
                            <a:pt x="20844" y="77171"/>
                          </a:cubicBezTo>
                          <a:cubicBezTo>
                            <a:pt x="23698" y="78409"/>
                            <a:pt x="26741" y="79075"/>
                            <a:pt x="29784" y="79075"/>
                          </a:cubicBezTo>
                          <a:cubicBezTo>
                            <a:pt x="31972" y="78981"/>
                            <a:pt x="34065" y="78600"/>
                            <a:pt x="36062" y="77837"/>
                          </a:cubicBezTo>
                          <a:cubicBezTo>
                            <a:pt x="38344" y="77075"/>
                            <a:pt x="40436" y="75932"/>
                            <a:pt x="42339" y="74599"/>
                          </a:cubicBezTo>
                          <a:cubicBezTo>
                            <a:pt x="44241" y="73360"/>
                            <a:pt x="45858" y="71742"/>
                            <a:pt x="47285" y="69836"/>
                          </a:cubicBezTo>
                          <a:cubicBezTo>
                            <a:pt x="48617" y="68122"/>
                            <a:pt x="49473" y="66217"/>
                            <a:pt x="49854" y="6412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5" name="Vrije vorm 151">
                      <a:extLst>
                        <a:ext uri="{FF2B5EF4-FFF2-40B4-BE49-F238E27FC236}">
                          <a16:creationId xmlns:a16="http://schemas.microsoft.com/office/drawing/2014/main" id="{61E7C313-A6C0-C3E3-ADF0-A6C008EA13A5}"/>
                        </a:ext>
                      </a:extLst>
                    </p:cNvPr>
                    <p:cNvSpPr/>
                    <p:nvPr/>
                  </p:nvSpPr>
                  <p:spPr>
                    <a:xfrm>
                      <a:off x="6961176" y="3243368"/>
                      <a:ext cx="49195" cy="63807"/>
                    </a:xfrm>
                    <a:custGeom>
                      <a:avLst/>
                      <a:gdLst>
                        <a:gd name="connsiteX0" fmla="*/ 23692 w 49195"/>
                        <a:gd name="connsiteY0" fmla="*/ 62395 h 63807"/>
                        <a:gd name="connsiteX1" fmla="*/ 9711 w 49195"/>
                        <a:gd name="connsiteY1" fmla="*/ 59918 h 63807"/>
                        <a:gd name="connsiteX2" fmla="*/ -1608 w 49195"/>
                        <a:gd name="connsiteY2" fmla="*/ 52298 h 63807"/>
                        <a:gd name="connsiteX3" fmla="*/ 1817 w 49195"/>
                        <a:gd name="connsiteY3" fmla="*/ 46392 h 63807"/>
                        <a:gd name="connsiteX4" fmla="*/ 12279 w 49195"/>
                        <a:gd name="connsiteY4" fmla="*/ 53441 h 63807"/>
                        <a:gd name="connsiteX5" fmla="*/ 23312 w 49195"/>
                        <a:gd name="connsiteY5" fmla="*/ 55631 h 63807"/>
                        <a:gd name="connsiteX6" fmla="*/ 34916 w 49195"/>
                        <a:gd name="connsiteY6" fmla="*/ 52774 h 63807"/>
                        <a:gd name="connsiteX7" fmla="*/ 39291 w 49195"/>
                        <a:gd name="connsiteY7" fmla="*/ 44678 h 63807"/>
                        <a:gd name="connsiteX8" fmla="*/ 37198 w 49195"/>
                        <a:gd name="connsiteY8" fmla="*/ 39058 h 63807"/>
                        <a:gd name="connsiteX9" fmla="*/ 30921 w 49195"/>
                        <a:gd name="connsiteY9" fmla="*/ 36010 h 63807"/>
                        <a:gd name="connsiteX10" fmla="*/ 21314 w 49195"/>
                        <a:gd name="connsiteY10" fmla="*/ 33343 h 63807"/>
                        <a:gd name="connsiteX11" fmla="*/ 10662 w 49195"/>
                        <a:gd name="connsiteY11" fmla="*/ 29533 h 63807"/>
                        <a:gd name="connsiteX12" fmla="*/ 4099 w 49195"/>
                        <a:gd name="connsiteY12" fmla="*/ 24485 h 63807"/>
                        <a:gd name="connsiteX13" fmla="*/ 1817 w 49195"/>
                        <a:gd name="connsiteY13" fmla="*/ 16674 h 63807"/>
                        <a:gd name="connsiteX14" fmla="*/ 4860 w 49195"/>
                        <a:gd name="connsiteY14" fmla="*/ 6674 h 63807"/>
                        <a:gd name="connsiteX15" fmla="*/ 13230 w 49195"/>
                        <a:gd name="connsiteY15" fmla="*/ 673 h 63807"/>
                        <a:gd name="connsiteX16" fmla="*/ 37579 w 49195"/>
                        <a:gd name="connsiteY16" fmla="*/ 862 h 63807"/>
                        <a:gd name="connsiteX17" fmla="*/ 46519 w 49195"/>
                        <a:gd name="connsiteY17" fmla="*/ 7149 h 63807"/>
                        <a:gd name="connsiteX18" fmla="*/ 42524 w 49195"/>
                        <a:gd name="connsiteY18" fmla="*/ 12864 h 63807"/>
                        <a:gd name="connsiteX19" fmla="*/ 34630 w 49195"/>
                        <a:gd name="connsiteY19" fmla="*/ 7245 h 63807"/>
                        <a:gd name="connsiteX20" fmla="*/ 24548 w 49195"/>
                        <a:gd name="connsiteY20" fmla="*/ 5340 h 63807"/>
                        <a:gd name="connsiteX21" fmla="*/ 17509 w 49195"/>
                        <a:gd name="connsiteY21" fmla="*/ 6292 h 63807"/>
                        <a:gd name="connsiteX22" fmla="*/ 11898 w 49195"/>
                        <a:gd name="connsiteY22" fmla="*/ 9530 h 63807"/>
                        <a:gd name="connsiteX23" fmla="*/ 9711 w 49195"/>
                        <a:gd name="connsiteY23" fmla="*/ 15722 h 63807"/>
                        <a:gd name="connsiteX24" fmla="*/ 11423 w 49195"/>
                        <a:gd name="connsiteY24" fmla="*/ 20771 h 63807"/>
                        <a:gd name="connsiteX25" fmla="*/ 16273 w 49195"/>
                        <a:gd name="connsiteY25" fmla="*/ 23818 h 63807"/>
                        <a:gd name="connsiteX26" fmla="*/ 24454 w 49195"/>
                        <a:gd name="connsiteY26" fmla="*/ 26485 h 63807"/>
                        <a:gd name="connsiteX27" fmla="*/ 36627 w 49195"/>
                        <a:gd name="connsiteY27" fmla="*/ 30296 h 63807"/>
                        <a:gd name="connsiteX28" fmla="*/ 44713 w 49195"/>
                        <a:gd name="connsiteY28" fmla="*/ 35343 h 63807"/>
                        <a:gd name="connsiteX29" fmla="*/ 47565 w 49195"/>
                        <a:gd name="connsiteY29" fmla="*/ 44011 h 63807"/>
                        <a:gd name="connsiteX30" fmla="*/ 41003 w 49195"/>
                        <a:gd name="connsiteY30" fmla="*/ 57442 h 63807"/>
                        <a:gd name="connsiteX31" fmla="*/ 23692 w 49195"/>
                        <a:gd name="connsiteY31" fmla="*/ 62299 h 6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195" h="63807">
                          <a:moveTo>
                            <a:pt x="23692" y="62395"/>
                          </a:moveTo>
                          <a:cubicBezTo>
                            <a:pt x="18936" y="62395"/>
                            <a:pt x="14181" y="61632"/>
                            <a:pt x="9711" y="59918"/>
                          </a:cubicBezTo>
                          <a:cubicBezTo>
                            <a:pt x="5336" y="58298"/>
                            <a:pt x="1531" y="55727"/>
                            <a:pt x="-1608" y="52298"/>
                          </a:cubicBezTo>
                          <a:lnTo>
                            <a:pt x="1817" y="46392"/>
                          </a:lnTo>
                          <a:cubicBezTo>
                            <a:pt x="4860" y="49346"/>
                            <a:pt x="8379" y="51727"/>
                            <a:pt x="12279" y="53441"/>
                          </a:cubicBezTo>
                          <a:cubicBezTo>
                            <a:pt x="15798" y="54870"/>
                            <a:pt x="19508" y="55631"/>
                            <a:pt x="23312" y="55631"/>
                          </a:cubicBezTo>
                          <a:cubicBezTo>
                            <a:pt x="27401" y="55822"/>
                            <a:pt x="31397" y="54774"/>
                            <a:pt x="34916" y="52774"/>
                          </a:cubicBezTo>
                          <a:cubicBezTo>
                            <a:pt x="37768" y="51059"/>
                            <a:pt x="39481" y="47917"/>
                            <a:pt x="39291" y="44678"/>
                          </a:cubicBezTo>
                          <a:cubicBezTo>
                            <a:pt x="39481" y="42582"/>
                            <a:pt x="38720" y="40487"/>
                            <a:pt x="37198" y="39058"/>
                          </a:cubicBezTo>
                          <a:cubicBezTo>
                            <a:pt x="35295" y="37630"/>
                            <a:pt x="33203" y="36581"/>
                            <a:pt x="30921" y="36010"/>
                          </a:cubicBezTo>
                          <a:cubicBezTo>
                            <a:pt x="28257" y="35153"/>
                            <a:pt x="25024" y="34295"/>
                            <a:pt x="21314" y="33343"/>
                          </a:cubicBezTo>
                          <a:cubicBezTo>
                            <a:pt x="17700" y="32295"/>
                            <a:pt x="14085" y="31057"/>
                            <a:pt x="10662" y="29533"/>
                          </a:cubicBezTo>
                          <a:cubicBezTo>
                            <a:pt x="8093" y="28390"/>
                            <a:pt x="5811" y="26676"/>
                            <a:pt x="4099" y="24485"/>
                          </a:cubicBezTo>
                          <a:cubicBezTo>
                            <a:pt x="2482" y="22198"/>
                            <a:pt x="1626" y="19437"/>
                            <a:pt x="1817" y="16674"/>
                          </a:cubicBezTo>
                          <a:cubicBezTo>
                            <a:pt x="1626" y="13055"/>
                            <a:pt x="2768" y="9530"/>
                            <a:pt x="4860" y="6674"/>
                          </a:cubicBezTo>
                          <a:cubicBezTo>
                            <a:pt x="7047" y="3911"/>
                            <a:pt x="9996" y="1911"/>
                            <a:pt x="13230" y="673"/>
                          </a:cubicBezTo>
                          <a:cubicBezTo>
                            <a:pt x="21124" y="-2185"/>
                            <a:pt x="29779" y="-2090"/>
                            <a:pt x="37579" y="862"/>
                          </a:cubicBezTo>
                          <a:cubicBezTo>
                            <a:pt x="41098" y="2196"/>
                            <a:pt x="44141" y="4387"/>
                            <a:pt x="46519" y="7149"/>
                          </a:cubicBezTo>
                          <a:lnTo>
                            <a:pt x="42524" y="12864"/>
                          </a:lnTo>
                          <a:cubicBezTo>
                            <a:pt x="40432" y="10387"/>
                            <a:pt x="37673" y="8483"/>
                            <a:pt x="34630" y="7245"/>
                          </a:cubicBezTo>
                          <a:cubicBezTo>
                            <a:pt x="31397" y="5911"/>
                            <a:pt x="27973" y="5340"/>
                            <a:pt x="24548" y="5340"/>
                          </a:cubicBezTo>
                          <a:cubicBezTo>
                            <a:pt x="22170" y="5340"/>
                            <a:pt x="19792" y="5720"/>
                            <a:pt x="17509" y="6292"/>
                          </a:cubicBezTo>
                          <a:cubicBezTo>
                            <a:pt x="15417" y="6863"/>
                            <a:pt x="13420" y="8006"/>
                            <a:pt x="11898" y="9530"/>
                          </a:cubicBezTo>
                          <a:cubicBezTo>
                            <a:pt x="10376" y="11245"/>
                            <a:pt x="9615" y="13436"/>
                            <a:pt x="9711" y="15722"/>
                          </a:cubicBezTo>
                          <a:cubicBezTo>
                            <a:pt x="9615" y="17627"/>
                            <a:pt x="10187" y="19342"/>
                            <a:pt x="11423" y="20771"/>
                          </a:cubicBezTo>
                          <a:cubicBezTo>
                            <a:pt x="12754" y="22198"/>
                            <a:pt x="14466" y="23247"/>
                            <a:pt x="16273" y="23818"/>
                          </a:cubicBezTo>
                          <a:cubicBezTo>
                            <a:pt x="18461" y="24675"/>
                            <a:pt x="21219" y="25533"/>
                            <a:pt x="24454" y="26485"/>
                          </a:cubicBezTo>
                          <a:cubicBezTo>
                            <a:pt x="28543" y="27533"/>
                            <a:pt x="32633" y="28867"/>
                            <a:pt x="36627" y="30296"/>
                          </a:cubicBezTo>
                          <a:cubicBezTo>
                            <a:pt x="39671" y="31343"/>
                            <a:pt x="42429" y="33057"/>
                            <a:pt x="44713" y="35343"/>
                          </a:cubicBezTo>
                          <a:cubicBezTo>
                            <a:pt x="46710" y="37819"/>
                            <a:pt x="47756" y="40868"/>
                            <a:pt x="47565" y="44011"/>
                          </a:cubicBezTo>
                          <a:cubicBezTo>
                            <a:pt x="47756" y="49346"/>
                            <a:pt x="45283" y="54393"/>
                            <a:pt x="41003" y="57442"/>
                          </a:cubicBezTo>
                          <a:cubicBezTo>
                            <a:pt x="35962" y="60870"/>
                            <a:pt x="29875" y="62585"/>
                            <a:pt x="23692" y="62299"/>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6" name="Vrije vorm 152">
                      <a:extLst>
                        <a:ext uri="{FF2B5EF4-FFF2-40B4-BE49-F238E27FC236}">
                          <a16:creationId xmlns:a16="http://schemas.microsoft.com/office/drawing/2014/main" id="{FE34818E-C544-BB26-1D18-E45A47408C81}"/>
                        </a:ext>
                      </a:extLst>
                    </p:cNvPr>
                    <p:cNvSpPr/>
                    <p:nvPr/>
                  </p:nvSpPr>
                  <p:spPr>
                    <a:xfrm>
                      <a:off x="7020330" y="3243543"/>
                      <a:ext cx="61449" cy="63727"/>
                    </a:xfrm>
                    <a:custGeom>
                      <a:avLst/>
                      <a:gdLst>
                        <a:gd name="connsiteX0" fmla="*/ 29306 w 61449"/>
                        <a:gd name="connsiteY0" fmla="*/ 62219 h 63727"/>
                        <a:gd name="connsiteX1" fmla="*/ 16941 w 61449"/>
                        <a:gd name="connsiteY1" fmla="*/ 59647 h 63727"/>
                        <a:gd name="connsiteX2" fmla="*/ 7144 w 61449"/>
                        <a:gd name="connsiteY2" fmla="*/ 52694 h 63727"/>
                        <a:gd name="connsiteX3" fmla="*/ 677 w 61449"/>
                        <a:gd name="connsiteY3" fmla="*/ 42502 h 63727"/>
                        <a:gd name="connsiteX4" fmla="*/ -1606 w 61449"/>
                        <a:gd name="connsiteY4" fmla="*/ 30120 h 63727"/>
                        <a:gd name="connsiteX5" fmla="*/ 2293 w 61449"/>
                        <a:gd name="connsiteY5" fmla="*/ 14308 h 63727"/>
                        <a:gd name="connsiteX6" fmla="*/ 13231 w 61449"/>
                        <a:gd name="connsiteY6" fmla="*/ 2879 h 63727"/>
                        <a:gd name="connsiteX7" fmla="*/ 29306 w 61449"/>
                        <a:gd name="connsiteY7" fmla="*/ -1408 h 63727"/>
                        <a:gd name="connsiteX8" fmla="*/ 45094 w 61449"/>
                        <a:gd name="connsiteY8" fmla="*/ 2973 h 63727"/>
                        <a:gd name="connsiteX9" fmla="*/ 55937 w 61449"/>
                        <a:gd name="connsiteY9" fmla="*/ 14499 h 63727"/>
                        <a:gd name="connsiteX10" fmla="*/ 59837 w 61449"/>
                        <a:gd name="connsiteY10" fmla="*/ 30120 h 63727"/>
                        <a:gd name="connsiteX11" fmla="*/ 59742 w 61449"/>
                        <a:gd name="connsiteY11" fmla="*/ 31929 h 63727"/>
                        <a:gd name="connsiteX12" fmla="*/ 59742 w 61449"/>
                        <a:gd name="connsiteY12" fmla="*/ 33358 h 63727"/>
                        <a:gd name="connsiteX13" fmla="*/ 7144 w 61449"/>
                        <a:gd name="connsiteY13" fmla="*/ 33358 h 63727"/>
                        <a:gd name="connsiteX14" fmla="*/ 10758 w 61449"/>
                        <a:gd name="connsiteY14" fmla="*/ 44883 h 63727"/>
                        <a:gd name="connsiteX15" fmla="*/ 18843 w 61449"/>
                        <a:gd name="connsiteY15" fmla="*/ 52979 h 63727"/>
                        <a:gd name="connsiteX16" fmla="*/ 29590 w 61449"/>
                        <a:gd name="connsiteY16" fmla="*/ 55932 h 63727"/>
                        <a:gd name="connsiteX17" fmla="*/ 41005 w 61449"/>
                        <a:gd name="connsiteY17" fmla="*/ 52790 h 63727"/>
                        <a:gd name="connsiteX18" fmla="*/ 48424 w 61449"/>
                        <a:gd name="connsiteY18" fmla="*/ 44883 h 63727"/>
                        <a:gd name="connsiteX19" fmla="*/ 55746 w 61449"/>
                        <a:gd name="connsiteY19" fmla="*/ 46884 h 63727"/>
                        <a:gd name="connsiteX20" fmla="*/ 49945 w 61449"/>
                        <a:gd name="connsiteY20" fmla="*/ 54885 h 63727"/>
                        <a:gd name="connsiteX21" fmla="*/ 40719 w 61449"/>
                        <a:gd name="connsiteY21" fmla="*/ 60314 h 63727"/>
                        <a:gd name="connsiteX22" fmla="*/ 29306 w 61449"/>
                        <a:gd name="connsiteY22" fmla="*/ 62315 h 63727"/>
                        <a:gd name="connsiteX23" fmla="*/ 6860 w 61449"/>
                        <a:gd name="connsiteY23" fmla="*/ 27262 h 63727"/>
                        <a:gd name="connsiteX24" fmla="*/ 52038 w 61449"/>
                        <a:gd name="connsiteY24" fmla="*/ 27262 h 63727"/>
                        <a:gd name="connsiteX25" fmla="*/ 48424 w 61449"/>
                        <a:gd name="connsiteY25" fmla="*/ 15737 h 63727"/>
                        <a:gd name="connsiteX26" fmla="*/ 40243 w 61449"/>
                        <a:gd name="connsiteY26" fmla="*/ 7926 h 63727"/>
                        <a:gd name="connsiteX27" fmla="*/ 29306 w 61449"/>
                        <a:gd name="connsiteY27" fmla="*/ 5069 h 63727"/>
                        <a:gd name="connsiteX28" fmla="*/ 18463 w 61449"/>
                        <a:gd name="connsiteY28" fmla="*/ 7926 h 63727"/>
                        <a:gd name="connsiteX29" fmla="*/ 10473 w 61449"/>
                        <a:gd name="connsiteY29" fmla="*/ 15833 h 63727"/>
                        <a:gd name="connsiteX30" fmla="*/ 6860 w 61449"/>
                        <a:gd name="connsiteY30" fmla="*/ 2726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449" h="63727">
                          <a:moveTo>
                            <a:pt x="29306" y="62219"/>
                          </a:moveTo>
                          <a:cubicBezTo>
                            <a:pt x="25025" y="62315"/>
                            <a:pt x="20841" y="61361"/>
                            <a:pt x="16941" y="59647"/>
                          </a:cubicBezTo>
                          <a:cubicBezTo>
                            <a:pt x="13231" y="58028"/>
                            <a:pt x="9903" y="55646"/>
                            <a:pt x="7144" y="52694"/>
                          </a:cubicBezTo>
                          <a:cubicBezTo>
                            <a:pt x="4387" y="49741"/>
                            <a:pt x="2104" y="46312"/>
                            <a:pt x="677" y="42502"/>
                          </a:cubicBezTo>
                          <a:cubicBezTo>
                            <a:pt x="-845" y="38597"/>
                            <a:pt x="-1701" y="34311"/>
                            <a:pt x="-1606" y="30120"/>
                          </a:cubicBezTo>
                          <a:cubicBezTo>
                            <a:pt x="-1701" y="24595"/>
                            <a:pt x="-369" y="19166"/>
                            <a:pt x="2293" y="14308"/>
                          </a:cubicBezTo>
                          <a:cubicBezTo>
                            <a:pt x="4957" y="9641"/>
                            <a:pt x="8666" y="5736"/>
                            <a:pt x="13231" y="2879"/>
                          </a:cubicBezTo>
                          <a:cubicBezTo>
                            <a:pt x="18082" y="21"/>
                            <a:pt x="23598" y="-1504"/>
                            <a:pt x="29306" y="-1408"/>
                          </a:cubicBezTo>
                          <a:cubicBezTo>
                            <a:pt x="34822" y="-1504"/>
                            <a:pt x="40338" y="21"/>
                            <a:pt x="45094" y="2973"/>
                          </a:cubicBezTo>
                          <a:cubicBezTo>
                            <a:pt x="49660" y="5831"/>
                            <a:pt x="53369" y="9736"/>
                            <a:pt x="55937" y="14499"/>
                          </a:cubicBezTo>
                          <a:cubicBezTo>
                            <a:pt x="58505" y="19261"/>
                            <a:pt x="59837" y="24595"/>
                            <a:pt x="59837" y="30120"/>
                          </a:cubicBezTo>
                          <a:cubicBezTo>
                            <a:pt x="59837" y="30691"/>
                            <a:pt x="59837" y="31358"/>
                            <a:pt x="59742" y="31929"/>
                          </a:cubicBezTo>
                          <a:cubicBezTo>
                            <a:pt x="59742" y="32501"/>
                            <a:pt x="59742" y="32977"/>
                            <a:pt x="59742" y="33358"/>
                          </a:cubicBezTo>
                          <a:lnTo>
                            <a:pt x="7144" y="33358"/>
                          </a:lnTo>
                          <a:cubicBezTo>
                            <a:pt x="7334" y="37455"/>
                            <a:pt x="8571" y="41454"/>
                            <a:pt x="10758" y="44883"/>
                          </a:cubicBezTo>
                          <a:cubicBezTo>
                            <a:pt x="12756" y="48217"/>
                            <a:pt x="15514" y="50979"/>
                            <a:pt x="18843" y="52979"/>
                          </a:cubicBezTo>
                          <a:cubicBezTo>
                            <a:pt x="22077" y="54885"/>
                            <a:pt x="25882" y="55932"/>
                            <a:pt x="29590" y="55932"/>
                          </a:cubicBezTo>
                          <a:cubicBezTo>
                            <a:pt x="33681" y="55932"/>
                            <a:pt x="37581" y="54885"/>
                            <a:pt x="41005" y="52790"/>
                          </a:cubicBezTo>
                          <a:cubicBezTo>
                            <a:pt x="44333" y="51075"/>
                            <a:pt x="46902" y="48312"/>
                            <a:pt x="48424" y="44883"/>
                          </a:cubicBezTo>
                          <a:lnTo>
                            <a:pt x="55746" y="46884"/>
                          </a:lnTo>
                          <a:cubicBezTo>
                            <a:pt x="54416" y="49932"/>
                            <a:pt x="52418" y="52599"/>
                            <a:pt x="49945" y="54885"/>
                          </a:cubicBezTo>
                          <a:cubicBezTo>
                            <a:pt x="47187" y="57266"/>
                            <a:pt x="44048" y="59171"/>
                            <a:pt x="40719" y="60314"/>
                          </a:cubicBezTo>
                          <a:cubicBezTo>
                            <a:pt x="37009" y="61647"/>
                            <a:pt x="33205" y="62315"/>
                            <a:pt x="29306" y="62315"/>
                          </a:cubicBezTo>
                          <a:moveTo>
                            <a:pt x="6860" y="27262"/>
                          </a:moveTo>
                          <a:lnTo>
                            <a:pt x="52038" y="27262"/>
                          </a:lnTo>
                          <a:cubicBezTo>
                            <a:pt x="51752" y="23261"/>
                            <a:pt x="50516" y="19261"/>
                            <a:pt x="48424" y="15737"/>
                          </a:cubicBezTo>
                          <a:cubicBezTo>
                            <a:pt x="46426" y="12498"/>
                            <a:pt x="43573" y="9832"/>
                            <a:pt x="40243" y="7926"/>
                          </a:cubicBezTo>
                          <a:cubicBezTo>
                            <a:pt x="36914" y="5926"/>
                            <a:pt x="33110" y="4974"/>
                            <a:pt x="29306" y="5069"/>
                          </a:cubicBezTo>
                          <a:cubicBezTo>
                            <a:pt x="25501" y="4974"/>
                            <a:pt x="21696" y="6022"/>
                            <a:pt x="18463" y="7926"/>
                          </a:cubicBezTo>
                          <a:cubicBezTo>
                            <a:pt x="15134" y="9832"/>
                            <a:pt x="12376" y="12498"/>
                            <a:pt x="10473" y="15833"/>
                          </a:cubicBezTo>
                          <a:cubicBezTo>
                            <a:pt x="8380" y="19261"/>
                            <a:pt x="7144" y="23261"/>
                            <a:pt x="6860" y="27262"/>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7" name="Vrije vorm 153">
                      <a:extLst>
                        <a:ext uri="{FF2B5EF4-FFF2-40B4-BE49-F238E27FC236}">
                          <a16:creationId xmlns:a16="http://schemas.microsoft.com/office/drawing/2014/main" id="{41B3C4CE-1BA2-B497-4F35-0CEA9ACB6926}"/>
                        </a:ext>
                      </a:extLst>
                    </p:cNvPr>
                    <p:cNvSpPr/>
                    <p:nvPr/>
                  </p:nvSpPr>
                  <p:spPr>
                    <a:xfrm>
                      <a:off x="6363964" y="3389566"/>
                      <a:ext cx="77421" cy="84200"/>
                    </a:xfrm>
                    <a:custGeom>
                      <a:avLst/>
                      <a:gdLst>
                        <a:gd name="connsiteX0" fmla="*/ 7569 w 77421"/>
                        <a:gd name="connsiteY0" fmla="*/ -1424 h 84200"/>
                        <a:gd name="connsiteX1" fmla="*/ 37339 w 77421"/>
                        <a:gd name="connsiteY1" fmla="*/ 72014 h 84200"/>
                        <a:gd name="connsiteX2" fmla="*/ 66919 w 77421"/>
                        <a:gd name="connsiteY2" fmla="*/ -1424 h 84200"/>
                        <a:gd name="connsiteX3" fmla="*/ 75859 w 77421"/>
                        <a:gd name="connsiteY3" fmla="*/ -1424 h 84200"/>
                        <a:gd name="connsiteX4" fmla="*/ 41238 w 77421"/>
                        <a:gd name="connsiteY4" fmla="*/ 82777 h 84200"/>
                        <a:gd name="connsiteX5" fmla="*/ 33249 w 77421"/>
                        <a:gd name="connsiteY5" fmla="*/ 82777 h 84200"/>
                        <a:gd name="connsiteX6" fmla="*/ -1563 w 77421"/>
                        <a:gd name="connsiteY6" fmla="*/ -1424 h 8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21" h="84200">
                          <a:moveTo>
                            <a:pt x="7569" y="-1424"/>
                          </a:moveTo>
                          <a:lnTo>
                            <a:pt x="37339" y="72014"/>
                          </a:lnTo>
                          <a:lnTo>
                            <a:pt x="66919" y="-1424"/>
                          </a:lnTo>
                          <a:lnTo>
                            <a:pt x="75859" y="-1424"/>
                          </a:lnTo>
                          <a:lnTo>
                            <a:pt x="41238" y="82777"/>
                          </a:lnTo>
                          <a:lnTo>
                            <a:pt x="33249" y="82777"/>
                          </a:lnTo>
                          <a:lnTo>
                            <a:pt x="-1563" y="-1424"/>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8" name="Vrije vorm 154">
                      <a:extLst>
                        <a:ext uri="{FF2B5EF4-FFF2-40B4-BE49-F238E27FC236}">
                          <a16:creationId xmlns:a16="http://schemas.microsoft.com/office/drawing/2014/main" id="{FC1C4B2D-6E44-E3BB-0918-0D284369C43A}"/>
                        </a:ext>
                      </a:extLst>
                    </p:cNvPr>
                    <p:cNvSpPr/>
                    <p:nvPr/>
                  </p:nvSpPr>
                  <p:spPr>
                    <a:xfrm>
                      <a:off x="6442140" y="3411362"/>
                      <a:ext cx="61449" cy="63652"/>
                    </a:xfrm>
                    <a:custGeom>
                      <a:avLst/>
                      <a:gdLst>
                        <a:gd name="connsiteX0" fmla="*/ 29350 w 61449"/>
                        <a:gd name="connsiteY0" fmla="*/ 62218 h 63652"/>
                        <a:gd name="connsiteX1" fmla="*/ 7189 w 61449"/>
                        <a:gd name="connsiteY1" fmla="*/ 52693 h 63652"/>
                        <a:gd name="connsiteX2" fmla="*/ 721 w 61449"/>
                        <a:gd name="connsiteY2" fmla="*/ 42406 h 63652"/>
                        <a:gd name="connsiteX3" fmla="*/ -1562 w 61449"/>
                        <a:gd name="connsiteY3" fmla="*/ 30024 h 63652"/>
                        <a:gd name="connsiteX4" fmla="*/ 2338 w 61449"/>
                        <a:gd name="connsiteY4" fmla="*/ 14307 h 63652"/>
                        <a:gd name="connsiteX5" fmla="*/ 13275 w 61449"/>
                        <a:gd name="connsiteY5" fmla="*/ 2878 h 63652"/>
                        <a:gd name="connsiteX6" fmla="*/ 29350 w 61449"/>
                        <a:gd name="connsiteY6" fmla="*/ -1409 h 63652"/>
                        <a:gd name="connsiteX7" fmla="*/ 45139 w 61449"/>
                        <a:gd name="connsiteY7" fmla="*/ 2878 h 63652"/>
                        <a:gd name="connsiteX8" fmla="*/ 55981 w 61449"/>
                        <a:gd name="connsiteY8" fmla="*/ 14403 h 63652"/>
                        <a:gd name="connsiteX9" fmla="*/ 59881 w 61449"/>
                        <a:gd name="connsiteY9" fmla="*/ 30024 h 63652"/>
                        <a:gd name="connsiteX10" fmla="*/ 59785 w 61449"/>
                        <a:gd name="connsiteY10" fmla="*/ 31833 h 63652"/>
                        <a:gd name="connsiteX11" fmla="*/ 59785 w 61449"/>
                        <a:gd name="connsiteY11" fmla="*/ 33262 h 63652"/>
                        <a:gd name="connsiteX12" fmla="*/ 7189 w 61449"/>
                        <a:gd name="connsiteY12" fmla="*/ 33262 h 63652"/>
                        <a:gd name="connsiteX13" fmla="*/ 10802 w 61449"/>
                        <a:gd name="connsiteY13" fmla="*/ 44882 h 63652"/>
                        <a:gd name="connsiteX14" fmla="*/ 18888 w 61449"/>
                        <a:gd name="connsiteY14" fmla="*/ 52884 h 63652"/>
                        <a:gd name="connsiteX15" fmla="*/ 29636 w 61449"/>
                        <a:gd name="connsiteY15" fmla="*/ 55836 h 63652"/>
                        <a:gd name="connsiteX16" fmla="*/ 41049 w 61449"/>
                        <a:gd name="connsiteY16" fmla="*/ 52789 h 63652"/>
                        <a:gd name="connsiteX17" fmla="*/ 48468 w 61449"/>
                        <a:gd name="connsiteY17" fmla="*/ 44787 h 63652"/>
                        <a:gd name="connsiteX18" fmla="*/ 55792 w 61449"/>
                        <a:gd name="connsiteY18" fmla="*/ 46788 h 63652"/>
                        <a:gd name="connsiteX19" fmla="*/ 49990 w 61449"/>
                        <a:gd name="connsiteY19" fmla="*/ 54788 h 63652"/>
                        <a:gd name="connsiteX20" fmla="*/ 40763 w 61449"/>
                        <a:gd name="connsiteY20" fmla="*/ 60313 h 63652"/>
                        <a:gd name="connsiteX21" fmla="*/ 29350 w 61449"/>
                        <a:gd name="connsiteY21" fmla="*/ 62218 h 63652"/>
                        <a:gd name="connsiteX22" fmla="*/ 6904 w 61449"/>
                        <a:gd name="connsiteY22" fmla="*/ 27261 h 63652"/>
                        <a:gd name="connsiteX23" fmla="*/ 52082 w 61449"/>
                        <a:gd name="connsiteY23" fmla="*/ 27261 h 63652"/>
                        <a:gd name="connsiteX24" fmla="*/ 48468 w 61449"/>
                        <a:gd name="connsiteY24" fmla="*/ 15736 h 63652"/>
                        <a:gd name="connsiteX25" fmla="*/ 40288 w 61449"/>
                        <a:gd name="connsiteY25" fmla="*/ 7831 h 63652"/>
                        <a:gd name="connsiteX26" fmla="*/ 29350 w 61449"/>
                        <a:gd name="connsiteY26" fmla="*/ 4973 h 63652"/>
                        <a:gd name="connsiteX27" fmla="*/ 18507 w 61449"/>
                        <a:gd name="connsiteY27" fmla="*/ 7831 h 63652"/>
                        <a:gd name="connsiteX28" fmla="*/ 10518 w 61449"/>
                        <a:gd name="connsiteY28" fmla="*/ 15736 h 63652"/>
                        <a:gd name="connsiteX29" fmla="*/ 6904 w 61449"/>
                        <a:gd name="connsiteY29" fmla="*/ 27261 h 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449" h="63652">
                          <a:moveTo>
                            <a:pt x="29350" y="62218"/>
                          </a:moveTo>
                          <a:cubicBezTo>
                            <a:pt x="20980" y="62218"/>
                            <a:pt x="12896" y="58789"/>
                            <a:pt x="7189" y="52693"/>
                          </a:cubicBezTo>
                          <a:cubicBezTo>
                            <a:pt x="4430" y="49740"/>
                            <a:pt x="2243" y="46216"/>
                            <a:pt x="721" y="42406"/>
                          </a:cubicBezTo>
                          <a:cubicBezTo>
                            <a:pt x="-801" y="38501"/>
                            <a:pt x="-1657" y="34310"/>
                            <a:pt x="-1562" y="30024"/>
                          </a:cubicBezTo>
                          <a:cubicBezTo>
                            <a:pt x="-1657" y="24594"/>
                            <a:pt x="-325" y="19070"/>
                            <a:pt x="2338" y="14307"/>
                          </a:cubicBezTo>
                          <a:cubicBezTo>
                            <a:pt x="5001" y="9545"/>
                            <a:pt x="8710" y="5639"/>
                            <a:pt x="13275" y="2878"/>
                          </a:cubicBezTo>
                          <a:cubicBezTo>
                            <a:pt x="18126" y="-76"/>
                            <a:pt x="23643" y="-1505"/>
                            <a:pt x="29350" y="-1409"/>
                          </a:cubicBezTo>
                          <a:cubicBezTo>
                            <a:pt x="34866" y="-1600"/>
                            <a:pt x="40383" y="-76"/>
                            <a:pt x="45139" y="2878"/>
                          </a:cubicBezTo>
                          <a:cubicBezTo>
                            <a:pt x="49704" y="5735"/>
                            <a:pt x="53414" y="9735"/>
                            <a:pt x="55981" y="14403"/>
                          </a:cubicBezTo>
                          <a:cubicBezTo>
                            <a:pt x="58549" y="19165"/>
                            <a:pt x="59881" y="24594"/>
                            <a:pt x="59881" y="30024"/>
                          </a:cubicBezTo>
                          <a:cubicBezTo>
                            <a:pt x="59881" y="30595"/>
                            <a:pt x="59881" y="31262"/>
                            <a:pt x="59785" y="31833"/>
                          </a:cubicBezTo>
                          <a:cubicBezTo>
                            <a:pt x="59690" y="32405"/>
                            <a:pt x="59785" y="32881"/>
                            <a:pt x="59785" y="33262"/>
                          </a:cubicBezTo>
                          <a:lnTo>
                            <a:pt x="7189" y="33262"/>
                          </a:lnTo>
                          <a:cubicBezTo>
                            <a:pt x="7378" y="37358"/>
                            <a:pt x="8615" y="41358"/>
                            <a:pt x="10802" y="44882"/>
                          </a:cubicBezTo>
                          <a:cubicBezTo>
                            <a:pt x="12800" y="48217"/>
                            <a:pt x="15558" y="50883"/>
                            <a:pt x="18888" y="52884"/>
                          </a:cubicBezTo>
                          <a:cubicBezTo>
                            <a:pt x="22121" y="54884"/>
                            <a:pt x="25831" y="55836"/>
                            <a:pt x="29636" y="55836"/>
                          </a:cubicBezTo>
                          <a:cubicBezTo>
                            <a:pt x="33630" y="55836"/>
                            <a:pt x="37625" y="54788"/>
                            <a:pt x="41049" y="52789"/>
                          </a:cubicBezTo>
                          <a:cubicBezTo>
                            <a:pt x="44377" y="50978"/>
                            <a:pt x="46946" y="48217"/>
                            <a:pt x="48468" y="44787"/>
                          </a:cubicBezTo>
                          <a:lnTo>
                            <a:pt x="55792" y="46788"/>
                          </a:lnTo>
                          <a:cubicBezTo>
                            <a:pt x="54460" y="49835"/>
                            <a:pt x="52462" y="52598"/>
                            <a:pt x="49990" y="54788"/>
                          </a:cubicBezTo>
                          <a:cubicBezTo>
                            <a:pt x="47231" y="57170"/>
                            <a:pt x="44092" y="59074"/>
                            <a:pt x="40763" y="60313"/>
                          </a:cubicBezTo>
                          <a:cubicBezTo>
                            <a:pt x="37053" y="61646"/>
                            <a:pt x="33250" y="62314"/>
                            <a:pt x="29350" y="62218"/>
                          </a:cubicBezTo>
                          <a:moveTo>
                            <a:pt x="6904" y="27261"/>
                          </a:moveTo>
                          <a:lnTo>
                            <a:pt x="52082" y="27261"/>
                          </a:lnTo>
                          <a:cubicBezTo>
                            <a:pt x="51796" y="23166"/>
                            <a:pt x="50560" y="19165"/>
                            <a:pt x="48468" y="15736"/>
                          </a:cubicBezTo>
                          <a:cubicBezTo>
                            <a:pt x="46375" y="12403"/>
                            <a:pt x="43617" y="9735"/>
                            <a:pt x="40288" y="7831"/>
                          </a:cubicBezTo>
                          <a:cubicBezTo>
                            <a:pt x="36958" y="5925"/>
                            <a:pt x="33155" y="4878"/>
                            <a:pt x="29350" y="4973"/>
                          </a:cubicBezTo>
                          <a:cubicBezTo>
                            <a:pt x="25545" y="4973"/>
                            <a:pt x="21740" y="5925"/>
                            <a:pt x="18507" y="7831"/>
                          </a:cubicBezTo>
                          <a:cubicBezTo>
                            <a:pt x="15178" y="9735"/>
                            <a:pt x="12420" y="12498"/>
                            <a:pt x="10518" y="15736"/>
                          </a:cubicBezTo>
                          <a:cubicBezTo>
                            <a:pt x="8330" y="19260"/>
                            <a:pt x="7189" y="23166"/>
                            <a:pt x="6904" y="2726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9" name="Vrije vorm 155">
                      <a:extLst>
                        <a:ext uri="{FF2B5EF4-FFF2-40B4-BE49-F238E27FC236}">
                          <a16:creationId xmlns:a16="http://schemas.microsoft.com/office/drawing/2014/main" id="{BFE54760-020F-EC50-1651-B41F75420ED0}"/>
                        </a:ext>
                      </a:extLst>
                    </p:cNvPr>
                    <p:cNvSpPr/>
                    <p:nvPr/>
                  </p:nvSpPr>
                  <p:spPr>
                    <a:xfrm>
                      <a:off x="6518332" y="3411569"/>
                      <a:ext cx="31197" cy="62198"/>
                    </a:xfrm>
                    <a:custGeom>
                      <a:avLst/>
                      <a:gdLst>
                        <a:gd name="connsiteX0" fmla="*/ 29527 w 31197"/>
                        <a:gd name="connsiteY0" fmla="*/ 6289 h 62198"/>
                        <a:gd name="connsiteX1" fmla="*/ 15356 w 31197"/>
                        <a:gd name="connsiteY1" fmla="*/ 10767 h 62198"/>
                        <a:gd name="connsiteX2" fmla="*/ 6795 w 31197"/>
                        <a:gd name="connsiteY2" fmla="*/ 22292 h 62198"/>
                        <a:gd name="connsiteX3" fmla="*/ 6795 w 31197"/>
                        <a:gd name="connsiteY3" fmla="*/ 60773 h 62198"/>
                        <a:gd name="connsiteX4" fmla="*/ -1575 w 31197"/>
                        <a:gd name="connsiteY4" fmla="*/ 60773 h 62198"/>
                        <a:gd name="connsiteX5" fmla="*/ -1575 w 31197"/>
                        <a:gd name="connsiteY5" fmla="*/ -854 h 62198"/>
                        <a:gd name="connsiteX6" fmla="*/ 6416 w 31197"/>
                        <a:gd name="connsiteY6" fmla="*/ -854 h 62198"/>
                        <a:gd name="connsiteX7" fmla="*/ 6416 w 31197"/>
                        <a:gd name="connsiteY7" fmla="*/ 13624 h 62198"/>
                        <a:gd name="connsiteX8" fmla="*/ 14881 w 31197"/>
                        <a:gd name="connsiteY8" fmla="*/ 3147 h 62198"/>
                        <a:gd name="connsiteX9" fmla="*/ 26008 w 31197"/>
                        <a:gd name="connsiteY9" fmla="*/ -1425 h 62198"/>
                        <a:gd name="connsiteX10" fmla="*/ 28006 w 31197"/>
                        <a:gd name="connsiteY10" fmla="*/ -1425 h 62198"/>
                        <a:gd name="connsiteX11" fmla="*/ 29623 w 31197"/>
                        <a:gd name="connsiteY11" fmla="*/ -1330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197" h="62198">
                          <a:moveTo>
                            <a:pt x="29527" y="6289"/>
                          </a:moveTo>
                          <a:cubicBezTo>
                            <a:pt x="24487" y="6385"/>
                            <a:pt x="19541" y="7909"/>
                            <a:pt x="15356" y="10767"/>
                          </a:cubicBezTo>
                          <a:cubicBezTo>
                            <a:pt x="11362" y="13529"/>
                            <a:pt x="8317" y="17625"/>
                            <a:pt x="6795" y="22292"/>
                          </a:cubicBezTo>
                          <a:lnTo>
                            <a:pt x="6795" y="60773"/>
                          </a:lnTo>
                          <a:lnTo>
                            <a:pt x="-1575" y="60773"/>
                          </a:lnTo>
                          <a:lnTo>
                            <a:pt x="-1575" y="-854"/>
                          </a:lnTo>
                          <a:lnTo>
                            <a:pt x="6416" y="-854"/>
                          </a:lnTo>
                          <a:lnTo>
                            <a:pt x="6416" y="13624"/>
                          </a:lnTo>
                          <a:cubicBezTo>
                            <a:pt x="8317" y="9529"/>
                            <a:pt x="11267" y="5909"/>
                            <a:pt x="14881" y="3147"/>
                          </a:cubicBezTo>
                          <a:cubicBezTo>
                            <a:pt x="18019" y="575"/>
                            <a:pt x="21919" y="-1044"/>
                            <a:pt x="26008" y="-1425"/>
                          </a:cubicBezTo>
                          <a:lnTo>
                            <a:pt x="28006" y="-1425"/>
                          </a:lnTo>
                          <a:cubicBezTo>
                            <a:pt x="28576" y="-1425"/>
                            <a:pt x="29053" y="-1425"/>
                            <a:pt x="29623" y="-1330"/>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0" name="Vrije vorm 156">
                      <a:extLst>
                        <a:ext uri="{FF2B5EF4-FFF2-40B4-BE49-F238E27FC236}">
                          <a16:creationId xmlns:a16="http://schemas.microsoft.com/office/drawing/2014/main" id="{09AA456B-FC4C-313F-A40C-D2903A529989}"/>
                        </a:ext>
                      </a:extLst>
                    </p:cNvPr>
                    <p:cNvSpPr/>
                    <p:nvPr/>
                  </p:nvSpPr>
                  <p:spPr>
                    <a:xfrm>
                      <a:off x="6556560" y="3411373"/>
                      <a:ext cx="61454" cy="63640"/>
                    </a:xfrm>
                    <a:custGeom>
                      <a:avLst/>
                      <a:gdLst>
                        <a:gd name="connsiteX0" fmla="*/ 29341 w 61454"/>
                        <a:gd name="connsiteY0" fmla="*/ 62207 h 63640"/>
                        <a:gd name="connsiteX1" fmla="*/ 16976 w 61454"/>
                        <a:gd name="connsiteY1" fmla="*/ 59635 h 63640"/>
                        <a:gd name="connsiteX2" fmla="*/ 7180 w 61454"/>
                        <a:gd name="connsiteY2" fmla="*/ 52682 h 63640"/>
                        <a:gd name="connsiteX3" fmla="*/ 712 w 61454"/>
                        <a:gd name="connsiteY3" fmla="*/ 42394 h 63640"/>
                        <a:gd name="connsiteX4" fmla="*/ -1570 w 61454"/>
                        <a:gd name="connsiteY4" fmla="*/ 30012 h 63640"/>
                        <a:gd name="connsiteX5" fmla="*/ 2330 w 61454"/>
                        <a:gd name="connsiteY5" fmla="*/ 14296 h 63640"/>
                        <a:gd name="connsiteX6" fmla="*/ 13362 w 61454"/>
                        <a:gd name="connsiteY6" fmla="*/ 2866 h 63640"/>
                        <a:gd name="connsiteX7" fmla="*/ 29341 w 61454"/>
                        <a:gd name="connsiteY7" fmla="*/ -1421 h 63640"/>
                        <a:gd name="connsiteX8" fmla="*/ 45225 w 61454"/>
                        <a:gd name="connsiteY8" fmla="*/ 2866 h 63640"/>
                        <a:gd name="connsiteX9" fmla="*/ 55973 w 61454"/>
                        <a:gd name="connsiteY9" fmla="*/ 14391 h 63640"/>
                        <a:gd name="connsiteX10" fmla="*/ 59872 w 61454"/>
                        <a:gd name="connsiteY10" fmla="*/ 30012 h 63640"/>
                        <a:gd name="connsiteX11" fmla="*/ 59777 w 61454"/>
                        <a:gd name="connsiteY11" fmla="*/ 31821 h 63640"/>
                        <a:gd name="connsiteX12" fmla="*/ 59777 w 61454"/>
                        <a:gd name="connsiteY12" fmla="*/ 33346 h 63640"/>
                        <a:gd name="connsiteX13" fmla="*/ 7180 w 61454"/>
                        <a:gd name="connsiteY13" fmla="*/ 33346 h 63640"/>
                        <a:gd name="connsiteX14" fmla="*/ 10795 w 61454"/>
                        <a:gd name="connsiteY14" fmla="*/ 44871 h 63640"/>
                        <a:gd name="connsiteX15" fmla="*/ 18879 w 61454"/>
                        <a:gd name="connsiteY15" fmla="*/ 52872 h 63640"/>
                        <a:gd name="connsiteX16" fmla="*/ 29722 w 61454"/>
                        <a:gd name="connsiteY16" fmla="*/ 55825 h 63640"/>
                        <a:gd name="connsiteX17" fmla="*/ 41040 w 61454"/>
                        <a:gd name="connsiteY17" fmla="*/ 52777 h 63640"/>
                        <a:gd name="connsiteX18" fmla="*/ 48459 w 61454"/>
                        <a:gd name="connsiteY18" fmla="*/ 44775 h 63640"/>
                        <a:gd name="connsiteX19" fmla="*/ 55783 w 61454"/>
                        <a:gd name="connsiteY19" fmla="*/ 46872 h 63640"/>
                        <a:gd name="connsiteX20" fmla="*/ 49981 w 61454"/>
                        <a:gd name="connsiteY20" fmla="*/ 54777 h 63640"/>
                        <a:gd name="connsiteX21" fmla="*/ 40754 w 61454"/>
                        <a:gd name="connsiteY21" fmla="*/ 60301 h 63640"/>
                        <a:gd name="connsiteX22" fmla="*/ 29341 w 61454"/>
                        <a:gd name="connsiteY22" fmla="*/ 62207 h 63640"/>
                        <a:gd name="connsiteX23" fmla="*/ 6895 w 61454"/>
                        <a:gd name="connsiteY23" fmla="*/ 27250 h 63640"/>
                        <a:gd name="connsiteX24" fmla="*/ 52073 w 61454"/>
                        <a:gd name="connsiteY24" fmla="*/ 27250 h 63640"/>
                        <a:gd name="connsiteX25" fmla="*/ 48459 w 61454"/>
                        <a:gd name="connsiteY25" fmla="*/ 15725 h 63640"/>
                        <a:gd name="connsiteX26" fmla="*/ 40279 w 61454"/>
                        <a:gd name="connsiteY26" fmla="*/ 7819 h 63640"/>
                        <a:gd name="connsiteX27" fmla="*/ 29341 w 61454"/>
                        <a:gd name="connsiteY27" fmla="*/ 4961 h 63640"/>
                        <a:gd name="connsiteX28" fmla="*/ 18498 w 61454"/>
                        <a:gd name="connsiteY28" fmla="*/ 7819 h 63640"/>
                        <a:gd name="connsiteX29" fmla="*/ 10509 w 61454"/>
                        <a:gd name="connsiteY29" fmla="*/ 15725 h 63640"/>
                        <a:gd name="connsiteX30" fmla="*/ 6895 w 61454"/>
                        <a:gd name="connsiteY30" fmla="*/ 27250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454" h="63640">
                          <a:moveTo>
                            <a:pt x="29341" y="62207"/>
                          </a:moveTo>
                          <a:cubicBezTo>
                            <a:pt x="25062" y="62207"/>
                            <a:pt x="20876" y="61350"/>
                            <a:pt x="16976" y="59635"/>
                          </a:cubicBezTo>
                          <a:cubicBezTo>
                            <a:pt x="13268" y="58015"/>
                            <a:pt x="9938" y="55634"/>
                            <a:pt x="7180" y="52682"/>
                          </a:cubicBezTo>
                          <a:cubicBezTo>
                            <a:pt x="4422" y="49728"/>
                            <a:pt x="2234" y="46204"/>
                            <a:pt x="712" y="42394"/>
                          </a:cubicBezTo>
                          <a:cubicBezTo>
                            <a:pt x="-810" y="38490"/>
                            <a:pt x="-1666" y="34298"/>
                            <a:pt x="-1570" y="30012"/>
                          </a:cubicBezTo>
                          <a:cubicBezTo>
                            <a:pt x="-1666" y="24582"/>
                            <a:pt x="-334" y="19154"/>
                            <a:pt x="2330" y="14296"/>
                          </a:cubicBezTo>
                          <a:cubicBezTo>
                            <a:pt x="4993" y="9533"/>
                            <a:pt x="8701" y="5628"/>
                            <a:pt x="13362" y="2866"/>
                          </a:cubicBezTo>
                          <a:cubicBezTo>
                            <a:pt x="18117" y="-87"/>
                            <a:pt x="23730" y="-1516"/>
                            <a:pt x="29341" y="-1421"/>
                          </a:cubicBezTo>
                          <a:cubicBezTo>
                            <a:pt x="34953" y="-1516"/>
                            <a:pt x="40470" y="-87"/>
                            <a:pt x="45225" y="2866"/>
                          </a:cubicBezTo>
                          <a:cubicBezTo>
                            <a:pt x="49695" y="5723"/>
                            <a:pt x="53405" y="9724"/>
                            <a:pt x="55973" y="14391"/>
                          </a:cubicBezTo>
                          <a:cubicBezTo>
                            <a:pt x="58540" y="19154"/>
                            <a:pt x="59967" y="24582"/>
                            <a:pt x="59872" y="30012"/>
                          </a:cubicBezTo>
                          <a:cubicBezTo>
                            <a:pt x="59872" y="30678"/>
                            <a:pt x="59872" y="31251"/>
                            <a:pt x="59777" y="31821"/>
                          </a:cubicBezTo>
                          <a:cubicBezTo>
                            <a:pt x="59777" y="32393"/>
                            <a:pt x="59777" y="32869"/>
                            <a:pt x="59777" y="33346"/>
                          </a:cubicBezTo>
                          <a:lnTo>
                            <a:pt x="7180" y="33346"/>
                          </a:lnTo>
                          <a:cubicBezTo>
                            <a:pt x="7371" y="37442"/>
                            <a:pt x="8606" y="41346"/>
                            <a:pt x="10795" y="44871"/>
                          </a:cubicBezTo>
                          <a:cubicBezTo>
                            <a:pt x="12792" y="48205"/>
                            <a:pt x="15550" y="50967"/>
                            <a:pt x="18879" y="52872"/>
                          </a:cubicBezTo>
                          <a:cubicBezTo>
                            <a:pt x="22113" y="54872"/>
                            <a:pt x="25917" y="55825"/>
                            <a:pt x="29722" y="55825"/>
                          </a:cubicBezTo>
                          <a:cubicBezTo>
                            <a:pt x="33716" y="55825"/>
                            <a:pt x="37616" y="54777"/>
                            <a:pt x="41040" y="52777"/>
                          </a:cubicBezTo>
                          <a:cubicBezTo>
                            <a:pt x="44369" y="50967"/>
                            <a:pt x="46937" y="48205"/>
                            <a:pt x="48459" y="44775"/>
                          </a:cubicBezTo>
                          <a:lnTo>
                            <a:pt x="55783" y="46872"/>
                          </a:lnTo>
                          <a:cubicBezTo>
                            <a:pt x="54451" y="49824"/>
                            <a:pt x="52454" y="52586"/>
                            <a:pt x="49981" y="54777"/>
                          </a:cubicBezTo>
                          <a:cubicBezTo>
                            <a:pt x="47318" y="57158"/>
                            <a:pt x="44179" y="59063"/>
                            <a:pt x="40754" y="60301"/>
                          </a:cubicBezTo>
                          <a:cubicBezTo>
                            <a:pt x="37046" y="61635"/>
                            <a:pt x="33241" y="62302"/>
                            <a:pt x="29341" y="62207"/>
                          </a:cubicBezTo>
                          <a:moveTo>
                            <a:pt x="6895" y="27250"/>
                          </a:moveTo>
                          <a:lnTo>
                            <a:pt x="52073" y="27250"/>
                          </a:lnTo>
                          <a:cubicBezTo>
                            <a:pt x="51788" y="23155"/>
                            <a:pt x="50551" y="19154"/>
                            <a:pt x="48459" y="15725"/>
                          </a:cubicBezTo>
                          <a:cubicBezTo>
                            <a:pt x="46462" y="12391"/>
                            <a:pt x="43608" y="9724"/>
                            <a:pt x="40279" y="7819"/>
                          </a:cubicBezTo>
                          <a:cubicBezTo>
                            <a:pt x="36951" y="5914"/>
                            <a:pt x="33146" y="4961"/>
                            <a:pt x="29341" y="4961"/>
                          </a:cubicBezTo>
                          <a:cubicBezTo>
                            <a:pt x="25537" y="4961"/>
                            <a:pt x="21732" y="5914"/>
                            <a:pt x="18498" y="7819"/>
                          </a:cubicBezTo>
                          <a:cubicBezTo>
                            <a:pt x="15170" y="9724"/>
                            <a:pt x="12411" y="12487"/>
                            <a:pt x="10509" y="15725"/>
                          </a:cubicBezTo>
                          <a:cubicBezTo>
                            <a:pt x="8417" y="19249"/>
                            <a:pt x="7180" y="23155"/>
                            <a:pt x="6895" y="27250"/>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1" name="Vrije vorm 157">
                      <a:extLst>
                        <a:ext uri="{FF2B5EF4-FFF2-40B4-BE49-F238E27FC236}">
                          <a16:creationId xmlns:a16="http://schemas.microsoft.com/office/drawing/2014/main" id="{CE74B491-68AC-E4C1-56FF-000C8ED7FA34}"/>
                        </a:ext>
                      </a:extLst>
                    </p:cNvPr>
                    <p:cNvSpPr/>
                    <p:nvPr/>
                  </p:nvSpPr>
                  <p:spPr>
                    <a:xfrm>
                      <a:off x="6632658" y="3411274"/>
                      <a:ext cx="52231" cy="62493"/>
                    </a:xfrm>
                    <a:custGeom>
                      <a:avLst/>
                      <a:gdLst>
                        <a:gd name="connsiteX0" fmla="*/ 50633 w 52231"/>
                        <a:gd name="connsiteY0" fmla="*/ 61068 h 62493"/>
                        <a:gd name="connsiteX1" fmla="*/ 42263 w 52231"/>
                        <a:gd name="connsiteY1" fmla="*/ 61068 h 62493"/>
                        <a:gd name="connsiteX2" fmla="*/ 42263 w 52231"/>
                        <a:gd name="connsiteY2" fmla="*/ 26779 h 62493"/>
                        <a:gd name="connsiteX3" fmla="*/ 39029 w 52231"/>
                        <a:gd name="connsiteY3" fmla="*/ 11157 h 62493"/>
                        <a:gd name="connsiteX4" fmla="*/ 29138 w 52231"/>
                        <a:gd name="connsiteY4" fmla="*/ 6204 h 62493"/>
                        <a:gd name="connsiteX5" fmla="*/ 19912 w 52231"/>
                        <a:gd name="connsiteY5" fmla="*/ 8490 h 62493"/>
                        <a:gd name="connsiteX6" fmla="*/ 11922 w 52231"/>
                        <a:gd name="connsiteY6" fmla="*/ 14682 h 62493"/>
                        <a:gd name="connsiteX7" fmla="*/ 6882 w 52231"/>
                        <a:gd name="connsiteY7" fmla="*/ 23539 h 62493"/>
                        <a:gd name="connsiteX8" fmla="*/ 6882 w 52231"/>
                        <a:gd name="connsiteY8" fmla="*/ 61068 h 62493"/>
                        <a:gd name="connsiteX9" fmla="*/ -1583 w 52231"/>
                        <a:gd name="connsiteY9" fmla="*/ 61068 h 62493"/>
                        <a:gd name="connsiteX10" fmla="*/ -1583 w 52231"/>
                        <a:gd name="connsiteY10" fmla="*/ -463 h 62493"/>
                        <a:gd name="connsiteX11" fmla="*/ 6120 w 52231"/>
                        <a:gd name="connsiteY11" fmla="*/ -463 h 62493"/>
                        <a:gd name="connsiteX12" fmla="*/ 6120 w 52231"/>
                        <a:gd name="connsiteY12" fmla="*/ 13443 h 62493"/>
                        <a:gd name="connsiteX13" fmla="*/ 12684 w 52231"/>
                        <a:gd name="connsiteY13" fmla="*/ 5632 h 62493"/>
                        <a:gd name="connsiteX14" fmla="*/ 21719 w 52231"/>
                        <a:gd name="connsiteY14" fmla="*/ 489 h 62493"/>
                        <a:gd name="connsiteX15" fmla="*/ 32181 w 52231"/>
                        <a:gd name="connsiteY15" fmla="*/ -1416 h 62493"/>
                        <a:gd name="connsiteX16" fmla="*/ 40932 w 52231"/>
                        <a:gd name="connsiteY16" fmla="*/ 489 h 62493"/>
                        <a:gd name="connsiteX17" fmla="*/ 46638 w 52231"/>
                        <a:gd name="connsiteY17" fmla="*/ 5823 h 62493"/>
                        <a:gd name="connsiteX18" fmla="*/ 49682 w 52231"/>
                        <a:gd name="connsiteY18" fmla="*/ 14110 h 62493"/>
                        <a:gd name="connsiteX19" fmla="*/ 50633 w 52231"/>
                        <a:gd name="connsiteY19" fmla="*/ 24968 h 6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231" h="62493">
                          <a:moveTo>
                            <a:pt x="50633" y="61068"/>
                          </a:moveTo>
                          <a:lnTo>
                            <a:pt x="42263" y="61068"/>
                          </a:lnTo>
                          <a:lnTo>
                            <a:pt x="42263" y="26779"/>
                          </a:lnTo>
                          <a:cubicBezTo>
                            <a:pt x="42643" y="21349"/>
                            <a:pt x="41502" y="15920"/>
                            <a:pt x="39029" y="11157"/>
                          </a:cubicBezTo>
                          <a:cubicBezTo>
                            <a:pt x="36841" y="7824"/>
                            <a:pt x="33038" y="5918"/>
                            <a:pt x="29138" y="6204"/>
                          </a:cubicBezTo>
                          <a:cubicBezTo>
                            <a:pt x="25904" y="6204"/>
                            <a:pt x="22765" y="6966"/>
                            <a:pt x="19912" y="8490"/>
                          </a:cubicBezTo>
                          <a:cubicBezTo>
                            <a:pt x="16868" y="10014"/>
                            <a:pt x="14109" y="12110"/>
                            <a:pt x="11922" y="14682"/>
                          </a:cubicBezTo>
                          <a:cubicBezTo>
                            <a:pt x="9544" y="17254"/>
                            <a:pt x="7833" y="20301"/>
                            <a:pt x="6882" y="23539"/>
                          </a:cubicBezTo>
                          <a:lnTo>
                            <a:pt x="6882" y="61068"/>
                          </a:lnTo>
                          <a:lnTo>
                            <a:pt x="-1583" y="61068"/>
                          </a:lnTo>
                          <a:lnTo>
                            <a:pt x="-1583" y="-463"/>
                          </a:lnTo>
                          <a:lnTo>
                            <a:pt x="6120" y="-463"/>
                          </a:lnTo>
                          <a:lnTo>
                            <a:pt x="6120" y="13443"/>
                          </a:lnTo>
                          <a:cubicBezTo>
                            <a:pt x="7833" y="10490"/>
                            <a:pt x="10020" y="7824"/>
                            <a:pt x="12684" y="5632"/>
                          </a:cubicBezTo>
                          <a:cubicBezTo>
                            <a:pt x="15346" y="3442"/>
                            <a:pt x="18390" y="1728"/>
                            <a:pt x="21719" y="489"/>
                          </a:cubicBezTo>
                          <a:cubicBezTo>
                            <a:pt x="25047" y="-749"/>
                            <a:pt x="28567" y="-1416"/>
                            <a:pt x="32181" y="-1416"/>
                          </a:cubicBezTo>
                          <a:cubicBezTo>
                            <a:pt x="35225" y="-1512"/>
                            <a:pt x="38173" y="-844"/>
                            <a:pt x="40932" y="489"/>
                          </a:cubicBezTo>
                          <a:cubicBezTo>
                            <a:pt x="43310" y="1728"/>
                            <a:pt x="45307" y="3537"/>
                            <a:pt x="46638" y="5823"/>
                          </a:cubicBezTo>
                          <a:cubicBezTo>
                            <a:pt x="48160" y="8395"/>
                            <a:pt x="49206" y="11253"/>
                            <a:pt x="49682" y="14110"/>
                          </a:cubicBezTo>
                          <a:cubicBezTo>
                            <a:pt x="50348" y="17729"/>
                            <a:pt x="50729" y="21349"/>
                            <a:pt x="50633" y="24968"/>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2" name="Vrije vorm 158">
                      <a:extLst>
                        <a:ext uri="{FF2B5EF4-FFF2-40B4-BE49-F238E27FC236}">
                          <a16:creationId xmlns:a16="http://schemas.microsoft.com/office/drawing/2014/main" id="{8458E126-9266-6A52-8A29-105348C32CAD}"/>
                        </a:ext>
                      </a:extLst>
                    </p:cNvPr>
                    <p:cNvSpPr/>
                    <p:nvPr/>
                  </p:nvSpPr>
                  <p:spPr>
                    <a:xfrm>
                      <a:off x="6704373" y="3387184"/>
                      <a:ext cx="8369" cy="86583"/>
                    </a:xfrm>
                    <a:custGeom>
                      <a:avLst/>
                      <a:gdLst>
                        <a:gd name="connsiteX0" fmla="*/ -1589 w 8369"/>
                        <a:gd name="connsiteY0" fmla="*/ -1423 h 86583"/>
                        <a:gd name="connsiteX1" fmla="*/ 6781 w 8369"/>
                        <a:gd name="connsiteY1" fmla="*/ -1423 h 86583"/>
                        <a:gd name="connsiteX2" fmla="*/ 6781 w 8369"/>
                        <a:gd name="connsiteY2" fmla="*/ 10674 h 86583"/>
                        <a:gd name="connsiteX3" fmla="*/ -1589 w 8369"/>
                        <a:gd name="connsiteY3" fmla="*/ 10674 h 86583"/>
                        <a:gd name="connsiteX4" fmla="*/ -1589 w 8369"/>
                        <a:gd name="connsiteY4" fmla="*/ 23341 h 86583"/>
                        <a:gd name="connsiteX5" fmla="*/ 6781 w 8369"/>
                        <a:gd name="connsiteY5" fmla="*/ 23341 h 86583"/>
                        <a:gd name="connsiteX6" fmla="*/ 6781 w 8369"/>
                        <a:gd name="connsiteY6" fmla="*/ 85160 h 86583"/>
                        <a:gd name="connsiteX7" fmla="*/ -1589 w 8369"/>
                        <a:gd name="connsiteY7" fmla="*/ 85160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69" h="86583">
                          <a:moveTo>
                            <a:pt x="-1589" y="-1423"/>
                          </a:moveTo>
                          <a:lnTo>
                            <a:pt x="6781" y="-1423"/>
                          </a:lnTo>
                          <a:lnTo>
                            <a:pt x="6781" y="10674"/>
                          </a:lnTo>
                          <a:lnTo>
                            <a:pt x="-1589" y="10674"/>
                          </a:lnTo>
                          <a:close/>
                          <a:moveTo>
                            <a:pt x="-1589" y="23341"/>
                          </a:moveTo>
                          <a:lnTo>
                            <a:pt x="6781" y="23341"/>
                          </a:lnTo>
                          <a:lnTo>
                            <a:pt x="6781" y="85160"/>
                          </a:lnTo>
                          <a:lnTo>
                            <a:pt x="-1589" y="85160"/>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3" name="Vrije vorm 159">
                      <a:extLst>
                        <a:ext uri="{FF2B5EF4-FFF2-40B4-BE49-F238E27FC236}">
                          <a16:creationId xmlns:a16="http://schemas.microsoft.com/office/drawing/2014/main" id="{55E4E652-1E04-75AD-3F12-EA58FCEF9E47}"/>
                        </a:ext>
                      </a:extLst>
                    </p:cNvPr>
                    <p:cNvSpPr/>
                    <p:nvPr/>
                  </p:nvSpPr>
                  <p:spPr>
                    <a:xfrm>
                      <a:off x="6728721" y="3411275"/>
                      <a:ext cx="59747" cy="88990"/>
                    </a:xfrm>
                    <a:custGeom>
                      <a:avLst/>
                      <a:gdLst>
                        <a:gd name="connsiteX0" fmla="*/ 27229 w 59747"/>
                        <a:gd name="connsiteY0" fmla="*/ 62305 h 88990"/>
                        <a:gd name="connsiteX1" fmla="*/ 15625 w 59747"/>
                        <a:gd name="connsiteY1" fmla="*/ 59638 h 88990"/>
                        <a:gd name="connsiteX2" fmla="*/ 6495 w 59747"/>
                        <a:gd name="connsiteY2" fmla="*/ 52589 h 88990"/>
                        <a:gd name="connsiteX3" fmla="*/ 598 w 59747"/>
                        <a:gd name="connsiteY3" fmla="*/ 42492 h 88990"/>
                        <a:gd name="connsiteX4" fmla="*/ -1591 w 59747"/>
                        <a:gd name="connsiteY4" fmla="*/ 30681 h 88990"/>
                        <a:gd name="connsiteX5" fmla="*/ 503 w 59747"/>
                        <a:gd name="connsiteY5" fmla="*/ 18490 h 88990"/>
                        <a:gd name="connsiteX6" fmla="*/ 6495 w 59747"/>
                        <a:gd name="connsiteY6" fmla="*/ 8202 h 88990"/>
                        <a:gd name="connsiteX7" fmla="*/ 15530 w 59747"/>
                        <a:gd name="connsiteY7" fmla="*/ 1154 h 88990"/>
                        <a:gd name="connsiteX8" fmla="*/ 27134 w 59747"/>
                        <a:gd name="connsiteY8" fmla="*/ -1418 h 88990"/>
                        <a:gd name="connsiteX9" fmla="*/ 40830 w 59747"/>
                        <a:gd name="connsiteY9" fmla="*/ 2488 h 88990"/>
                        <a:gd name="connsiteX10" fmla="*/ 50721 w 59747"/>
                        <a:gd name="connsiteY10" fmla="*/ 12299 h 88990"/>
                        <a:gd name="connsiteX11" fmla="*/ 50721 w 59747"/>
                        <a:gd name="connsiteY11" fmla="*/ -465 h 88990"/>
                        <a:gd name="connsiteX12" fmla="*/ 58140 w 59747"/>
                        <a:gd name="connsiteY12" fmla="*/ -465 h 88990"/>
                        <a:gd name="connsiteX13" fmla="*/ 58140 w 59747"/>
                        <a:gd name="connsiteY13" fmla="*/ 61257 h 88990"/>
                        <a:gd name="connsiteX14" fmla="*/ 54051 w 59747"/>
                        <a:gd name="connsiteY14" fmla="*/ 75735 h 88990"/>
                        <a:gd name="connsiteX15" fmla="*/ 43018 w 59747"/>
                        <a:gd name="connsiteY15" fmla="*/ 84593 h 88990"/>
                        <a:gd name="connsiteX16" fmla="*/ 27800 w 59747"/>
                        <a:gd name="connsiteY16" fmla="*/ 87546 h 88990"/>
                        <a:gd name="connsiteX17" fmla="*/ 10774 w 59747"/>
                        <a:gd name="connsiteY17" fmla="*/ 83736 h 88990"/>
                        <a:gd name="connsiteX18" fmla="*/ 122 w 59747"/>
                        <a:gd name="connsiteY18" fmla="*/ 73639 h 88990"/>
                        <a:gd name="connsiteX19" fmla="*/ 5258 w 59747"/>
                        <a:gd name="connsiteY19" fmla="*/ 69449 h 88990"/>
                        <a:gd name="connsiteX20" fmla="*/ 14960 w 59747"/>
                        <a:gd name="connsiteY20" fmla="*/ 78021 h 88990"/>
                        <a:gd name="connsiteX21" fmla="*/ 27800 w 59747"/>
                        <a:gd name="connsiteY21" fmla="*/ 80783 h 88990"/>
                        <a:gd name="connsiteX22" fmla="*/ 38832 w 59747"/>
                        <a:gd name="connsiteY22" fmla="*/ 78688 h 88990"/>
                        <a:gd name="connsiteX23" fmla="*/ 46822 w 59747"/>
                        <a:gd name="connsiteY23" fmla="*/ 72305 h 88990"/>
                        <a:gd name="connsiteX24" fmla="*/ 49866 w 59747"/>
                        <a:gd name="connsiteY24" fmla="*/ 61542 h 88990"/>
                        <a:gd name="connsiteX25" fmla="*/ 49866 w 59747"/>
                        <a:gd name="connsiteY25" fmla="*/ 49446 h 88990"/>
                        <a:gd name="connsiteX26" fmla="*/ 40164 w 59747"/>
                        <a:gd name="connsiteY26" fmla="*/ 58685 h 88990"/>
                        <a:gd name="connsiteX27" fmla="*/ 27229 w 59747"/>
                        <a:gd name="connsiteY27" fmla="*/ 62209 h 88990"/>
                        <a:gd name="connsiteX28" fmla="*/ 29607 w 59747"/>
                        <a:gd name="connsiteY28" fmla="*/ 55256 h 88990"/>
                        <a:gd name="connsiteX29" fmla="*/ 36645 w 59747"/>
                        <a:gd name="connsiteY29" fmla="*/ 53923 h 88990"/>
                        <a:gd name="connsiteX30" fmla="*/ 42732 w 59747"/>
                        <a:gd name="connsiteY30" fmla="*/ 50494 h 88990"/>
                        <a:gd name="connsiteX31" fmla="*/ 47393 w 59747"/>
                        <a:gd name="connsiteY31" fmla="*/ 45636 h 88990"/>
                        <a:gd name="connsiteX32" fmla="*/ 49866 w 59747"/>
                        <a:gd name="connsiteY32" fmla="*/ 40111 h 88990"/>
                        <a:gd name="connsiteX33" fmla="*/ 49866 w 59747"/>
                        <a:gd name="connsiteY33" fmla="*/ 21156 h 88990"/>
                        <a:gd name="connsiteX34" fmla="*/ 44729 w 59747"/>
                        <a:gd name="connsiteY34" fmla="*/ 13251 h 88990"/>
                        <a:gd name="connsiteX35" fmla="*/ 37311 w 59747"/>
                        <a:gd name="connsiteY35" fmla="*/ 7822 h 88990"/>
                        <a:gd name="connsiteX36" fmla="*/ 28656 w 59747"/>
                        <a:gd name="connsiteY36" fmla="*/ 5821 h 88990"/>
                        <a:gd name="connsiteX37" fmla="*/ 19525 w 59747"/>
                        <a:gd name="connsiteY37" fmla="*/ 8012 h 88990"/>
                        <a:gd name="connsiteX38" fmla="*/ 12771 w 59747"/>
                        <a:gd name="connsiteY38" fmla="*/ 13728 h 88990"/>
                        <a:gd name="connsiteX39" fmla="*/ 8492 w 59747"/>
                        <a:gd name="connsiteY39" fmla="*/ 21728 h 88990"/>
                        <a:gd name="connsiteX40" fmla="*/ 6970 w 59747"/>
                        <a:gd name="connsiteY40" fmla="*/ 30681 h 88990"/>
                        <a:gd name="connsiteX41" fmla="*/ 13533 w 59747"/>
                        <a:gd name="connsiteY41" fmla="*/ 47922 h 88990"/>
                        <a:gd name="connsiteX42" fmla="*/ 20762 w 59747"/>
                        <a:gd name="connsiteY42" fmla="*/ 53255 h 88990"/>
                        <a:gd name="connsiteX43" fmla="*/ 29607 w 59747"/>
                        <a:gd name="connsiteY43" fmla="*/ 55161 h 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9747" h="88990">
                          <a:moveTo>
                            <a:pt x="27229" y="62305"/>
                          </a:moveTo>
                          <a:cubicBezTo>
                            <a:pt x="23235" y="62305"/>
                            <a:pt x="19240" y="61448"/>
                            <a:pt x="15625" y="59638"/>
                          </a:cubicBezTo>
                          <a:cubicBezTo>
                            <a:pt x="12106" y="57924"/>
                            <a:pt x="9062" y="55542"/>
                            <a:pt x="6495" y="52589"/>
                          </a:cubicBezTo>
                          <a:cubicBezTo>
                            <a:pt x="3927" y="49636"/>
                            <a:pt x="1928" y="46207"/>
                            <a:pt x="598" y="42492"/>
                          </a:cubicBezTo>
                          <a:cubicBezTo>
                            <a:pt x="-829" y="38683"/>
                            <a:pt x="-1591" y="34777"/>
                            <a:pt x="-1591" y="30681"/>
                          </a:cubicBezTo>
                          <a:cubicBezTo>
                            <a:pt x="-1591" y="26491"/>
                            <a:pt x="-924" y="22394"/>
                            <a:pt x="503" y="18490"/>
                          </a:cubicBezTo>
                          <a:cubicBezTo>
                            <a:pt x="1834" y="14680"/>
                            <a:pt x="3831" y="11251"/>
                            <a:pt x="6495" y="8202"/>
                          </a:cubicBezTo>
                          <a:cubicBezTo>
                            <a:pt x="8968" y="5250"/>
                            <a:pt x="12011" y="2869"/>
                            <a:pt x="15530" y="1154"/>
                          </a:cubicBezTo>
                          <a:cubicBezTo>
                            <a:pt x="19144" y="-655"/>
                            <a:pt x="23140" y="-1513"/>
                            <a:pt x="27134" y="-1418"/>
                          </a:cubicBezTo>
                          <a:cubicBezTo>
                            <a:pt x="31984" y="-1513"/>
                            <a:pt x="36740" y="-180"/>
                            <a:pt x="40830" y="2488"/>
                          </a:cubicBezTo>
                          <a:cubicBezTo>
                            <a:pt x="44729" y="5059"/>
                            <a:pt x="48059" y="8393"/>
                            <a:pt x="50721" y="12299"/>
                          </a:cubicBezTo>
                          <a:lnTo>
                            <a:pt x="50721" y="-465"/>
                          </a:lnTo>
                          <a:lnTo>
                            <a:pt x="58140" y="-465"/>
                          </a:lnTo>
                          <a:lnTo>
                            <a:pt x="58140" y="61257"/>
                          </a:lnTo>
                          <a:cubicBezTo>
                            <a:pt x="58331" y="66400"/>
                            <a:pt x="56904" y="71448"/>
                            <a:pt x="54051" y="75735"/>
                          </a:cubicBezTo>
                          <a:cubicBezTo>
                            <a:pt x="51293" y="79640"/>
                            <a:pt x="47488" y="82784"/>
                            <a:pt x="43018" y="84593"/>
                          </a:cubicBezTo>
                          <a:cubicBezTo>
                            <a:pt x="38262" y="86593"/>
                            <a:pt x="33030" y="87546"/>
                            <a:pt x="27800" y="87546"/>
                          </a:cubicBezTo>
                          <a:cubicBezTo>
                            <a:pt x="21903" y="87736"/>
                            <a:pt x="16006" y="86499"/>
                            <a:pt x="10774" y="83736"/>
                          </a:cubicBezTo>
                          <a:cubicBezTo>
                            <a:pt x="6495" y="81259"/>
                            <a:pt x="2881" y="77735"/>
                            <a:pt x="122" y="73639"/>
                          </a:cubicBezTo>
                          <a:lnTo>
                            <a:pt x="5258" y="69449"/>
                          </a:lnTo>
                          <a:cubicBezTo>
                            <a:pt x="7541" y="73259"/>
                            <a:pt x="10965" y="76211"/>
                            <a:pt x="14960" y="78021"/>
                          </a:cubicBezTo>
                          <a:cubicBezTo>
                            <a:pt x="18954" y="79926"/>
                            <a:pt x="23424" y="80878"/>
                            <a:pt x="27800" y="80783"/>
                          </a:cubicBezTo>
                          <a:cubicBezTo>
                            <a:pt x="31605" y="80878"/>
                            <a:pt x="35313" y="80117"/>
                            <a:pt x="38832" y="78688"/>
                          </a:cubicBezTo>
                          <a:cubicBezTo>
                            <a:pt x="42067" y="77449"/>
                            <a:pt x="44824" y="75163"/>
                            <a:pt x="46822" y="72305"/>
                          </a:cubicBezTo>
                          <a:cubicBezTo>
                            <a:pt x="48915" y="69067"/>
                            <a:pt x="49961" y="65352"/>
                            <a:pt x="49866" y="61542"/>
                          </a:cubicBezTo>
                          <a:lnTo>
                            <a:pt x="49866" y="49446"/>
                          </a:lnTo>
                          <a:cubicBezTo>
                            <a:pt x="47488" y="53255"/>
                            <a:pt x="44159" y="56495"/>
                            <a:pt x="40164" y="58685"/>
                          </a:cubicBezTo>
                          <a:cubicBezTo>
                            <a:pt x="36265" y="60971"/>
                            <a:pt x="31794" y="62209"/>
                            <a:pt x="27229" y="62209"/>
                          </a:cubicBezTo>
                          <a:moveTo>
                            <a:pt x="29607" y="55256"/>
                          </a:moveTo>
                          <a:cubicBezTo>
                            <a:pt x="31984" y="55256"/>
                            <a:pt x="34362" y="54780"/>
                            <a:pt x="36645" y="53923"/>
                          </a:cubicBezTo>
                          <a:cubicBezTo>
                            <a:pt x="38832" y="53066"/>
                            <a:pt x="40830" y="51923"/>
                            <a:pt x="42732" y="50494"/>
                          </a:cubicBezTo>
                          <a:cubicBezTo>
                            <a:pt x="44540" y="49160"/>
                            <a:pt x="46156" y="47445"/>
                            <a:pt x="47393" y="45636"/>
                          </a:cubicBezTo>
                          <a:cubicBezTo>
                            <a:pt x="48629" y="43921"/>
                            <a:pt x="49391" y="42112"/>
                            <a:pt x="49866" y="40111"/>
                          </a:cubicBezTo>
                          <a:lnTo>
                            <a:pt x="49866" y="21156"/>
                          </a:lnTo>
                          <a:cubicBezTo>
                            <a:pt x="48724" y="18204"/>
                            <a:pt x="47013" y="15537"/>
                            <a:pt x="44729" y="13251"/>
                          </a:cubicBezTo>
                          <a:cubicBezTo>
                            <a:pt x="42637" y="10965"/>
                            <a:pt x="40069" y="9155"/>
                            <a:pt x="37311" y="7822"/>
                          </a:cubicBezTo>
                          <a:cubicBezTo>
                            <a:pt x="34648" y="6488"/>
                            <a:pt x="31699" y="5821"/>
                            <a:pt x="28656" y="5821"/>
                          </a:cubicBezTo>
                          <a:cubicBezTo>
                            <a:pt x="25517" y="5821"/>
                            <a:pt x="22378" y="6584"/>
                            <a:pt x="19525" y="8012"/>
                          </a:cubicBezTo>
                          <a:cubicBezTo>
                            <a:pt x="16862" y="9345"/>
                            <a:pt x="14579" y="11346"/>
                            <a:pt x="12771" y="13728"/>
                          </a:cubicBezTo>
                          <a:cubicBezTo>
                            <a:pt x="10870" y="16109"/>
                            <a:pt x="9443" y="18870"/>
                            <a:pt x="8492" y="21728"/>
                          </a:cubicBezTo>
                          <a:cubicBezTo>
                            <a:pt x="7541" y="24680"/>
                            <a:pt x="6970" y="27634"/>
                            <a:pt x="6970" y="30681"/>
                          </a:cubicBezTo>
                          <a:cubicBezTo>
                            <a:pt x="6970" y="37063"/>
                            <a:pt x="9252" y="43159"/>
                            <a:pt x="13533" y="47922"/>
                          </a:cubicBezTo>
                          <a:cubicBezTo>
                            <a:pt x="15530" y="50208"/>
                            <a:pt x="18003" y="52017"/>
                            <a:pt x="20762" y="53255"/>
                          </a:cubicBezTo>
                          <a:cubicBezTo>
                            <a:pt x="23519" y="54494"/>
                            <a:pt x="26563" y="55161"/>
                            <a:pt x="29607" y="5516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4" name="Vrije vorm 160">
                      <a:extLst>
                        <a:ext uri="{FF2B5EF4-FFF2-40B4-BE49-F238E27FC236}">
                          <a16:creationId xmlns:a16="http://schemas.microsoft.com/office/drawing/2014/main" id="{95BF5358-3117-BCE8-F4E7-52B6FE81CFF5}"/>
                        </a:ext>
                      </a:extLst>
                    </p:cNvPr>
                    <p:cNvSpPr/>
                    <p:nvPr/>
                  </p:nvSpPr>
                  <p:spPr>
                    <a:xfrm>
                      <a:off x="6808616" y="3387184"/>
                      <a:ext cx="8369" cy="86583"/>
                    </a:xfrm>
                    <a:custGeom>
                      <a:avLst/>
                      <a:gdLst>
                        <a:gd name="connsiteX0" fmla="*/ -1597 w 8369"/>
                        <a:gd name="connsiteY0" fmla="*/ -1423 h 86583"/>
                        <a:gd name="connsiteX1" fmla="*/ 6773 w 8369"/>
                        <a:gd name="connsiteY1" fmla="*/ -1423 h 86583"/>
                        <a:gd name="connsiteX2" fmla="*/ 6773 w 8369"/>
                        <a:gd name="connsiteY2" fmla="*/ 10674 h 86583"/>
                        <a:gd name="connsiteX3" fmla="*/ -1597 w 8369"/>
                        <a:gd name="connsiteY3" fmla="*/ 10674 h 86583"/>
                        <a:gd name="connsiteX4" fmla="*/ -1597 w 8369"/>
                        <a:gd name="connsiteY4" fmla="*/ 23341 h 86583"/>
                        <a:gd name="connsiteX5" fmla="*/ 6773 w 8369"/>
                        <a:gd name="connsiteY5" fmla="*/ 23341 h 86583"/>
                        <a:gd name="connsiteX6" fmla="*/ 6773 w 8369"/>
                        <a:gd name="connsiteY6" fmla="*/ 85160 h 86583"/>
                        <a:gd name="connsiteX7" fmla="*/ -1597 w 8369"/>
                        <a:gd name="connsiteY7" fmla="*/ 85160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69" h="86583">
                          <a:moveTo>
                            <a:pt x="-1597" y="-1423"/>
                          </a:moveTo>
                          <a:lnTo>
                            <a:pt x="6773" y="-1423"/>
                          </a:lnTo>
                          <a:lnTo>
                            <a:pt x="6773" y="10674"/>
                          </a:lnTo>
                          <a:lnTo>
                            <a:pt x="-1597" y="10674"/>
                          </a:lnTo>
                          <a:close/>
                          <a:moveTo>
                            <a:pt x="-1597" y="23341"/>
                          </a:moveTo>
                          <a:lnTo>
                            <a:pt x="6773" y="23341"/>
                          </a:lnTo>
                          <a:lnTo>
                            <a:pt x="6773" y="85160"/>
                          </a:lnTo>
                          <a:lnTo>
                            <a:pt x="-1597" y="85160"/>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5" name="Vrije vorm 161">
                      <a:extLst>
                        <a:ext uri="{FF2B5EF4-FFF2-40B4-BE49-F238E27FC236}">
                          <a16:creationId xmlns:a16="http://schemas.microsoft.com/office/drawing/2014/main" id="{A6BEF37F-F885-6A8C-C6E7-E3DECF25B2B0}"/>
                        </a:ext>
                      </a:extLst>
                    </p:cNvPr>
                    <p:cNvSpPr/>
                    <p:nvPr/>
                  </p:nvSpPr>
                  <p:spPr>
                    <a:xfrm>
                      <a:off x="6836959" y="3411274"/>
                      <a:ext cx="52311" cy="62493"/>
                    </a:xfrm>
                    <a:custGeom>
                      <a:avLst/>
                      <a:gdLst>
                        <a:gd name="connsiteX0" fmla="*/ 50713 w 52311"/>
                        <a:gd name="connsiteY0" fmla="*/ 61068 h 62493"/>
                        <a:gd name="connsiteX1" fmla="*/ 42249 w 52311"/>
                        <a:gd name="connsiteY1" fmla="*/ 61068 h 62493"/>
                        <a:gd name="connsiteX2" fmla="*/ 42249 w 52311"/>
                        <a:gd name="connsiteY2" fmla="*/ 26779 h 62493"/>
                        <a:gd name="connsiteX3" fmla="*/ 39110 w 52311"/>
                        <a:gd name="connsiteY3" fmla="*/ 11157 h 62493"/>
                        <a:gd name="connsiteX4" fmla="*/ 29123 w 52311"/>
                        <a:gd name="connsiteY4" fmla="*/ 6204 h 62493"/>
                        <a:gd name="connsiteX5" fmla="*/ 19897 w 52311"/>
                        <a:gd name="connsiteY5" fmla="*/ 8490 h 62493"/>
                        <a:gd name="connsiteX6" fmla="*/ 11908 w 52311"/>
                        <a:gd name="connsiteY6" fmla="*/ 14682 h 62493"/>
                        <a:gd name="connsiteX7" fmla="*/ 6866 w 52311"/>
                        <a:gd name="connsiteY7" fmla="*/ 23539 h 62493"/>
                        <a:gd name="connsiteX8" fmla="*/ 6866 w 52311"/>
                        <a:gd name="connsiteY8" fmla="*/ 61068 h 62493"/>
                        <a:gd name="connsiteX9" fmla="*/ -1599 w 52311"/>
                        <a:gd name="connsiteY9" fmla="*/ 61068 h 62493"/>
                        <a:gd name="connsiteX10" fmla="*/ -1599 w 52311"/>
                        <a:gd name="connsiteY10" fmla="*/ -463 h 62493"/>
                        <a:gd name="connsiteX11" fmla="*/ 6106 w 52311"/>
                        <a:gd name="connsiteY11" fmla="*/ -463 h 62493"/>
                        <a:gd name="connsiteX12" fmla="*/ 6106 w 52311"/>
                        <a:gd name="connsiteY12" fmla="*/ 13443 h 62493"/>
                        <a:gd name="connsiteX13" fmla="*/ 12668 w 52311"/>
                        <a:gd name="connsiteY13" fmla="*/ 5632 h 62493"/>
                        <a:gd name="connsiteX14" fmla="*/ 21704 w 52311"/>
                        <a:gd name="connsiteY14" fmla="*/ 489 h 62493"/>
                        <a:gd name="connsiteX15" fmla="*/ 32167 w 52311"/>
                        <a:gd name="connsiteY15" fmla="*/ -1416 h 62493"/>
                        <a:gd name="connsiteX16" fmla="*/ 40917 w 52311"/>
                        <a:gd name="connsiteY16" fmla="*/ 489 h 62493"/>
                        <a:gd name="connsiteX17" fmla="*/ 46624 w 52311"/>
                        <a:gd name="connsiteY17" fmla="*/ 5823 h 62493"/>
                        <a:gd name="connsiteX18" fmla="*/ 49667 w 52311"/>
                        <a:gd name="connsiteY18" fmla="*/ 14110 h 62493"/>
                        <a:gd name="connsiteX19" fmla="*/ 50619 w 52311"/>
                        <a:gd name="connsiteY19" fmla="*/ 24968 h 6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11" h="62493">
                          <a:moveTo>
                            <a:pt x="50713" y="61068"/>
                          </a:moveTo>
                          <a:lnTo>
                            <a:pt x="42249" y="61068"/>
                          </a:lnTo>
                          <a:lnTo>
                            <a:pt x="42249" y="26779"/>
                          </a:lnTo>
                          <a:cubicBezTo>
                            <a:pt x="42629" y="21349"/>
                            <a:pt x="41583" y="15920"/>
                            <a:pt x="39110" y="11157"/>
                          </a:cubicBezTo>
                          <a:cubicBezTo>
                            <a:pt x="36922" y="7824"/>
                            <a:pt x="33117" y="5918"/>
                            <a:pt x="29123" y="6204"/>
                          </a:cubicBezTo>
                          <a:cubicBezTo>
                            <a:pt x="25889" y="6204"/>
                            <a:pt x="22751" y="6966"/>
                            <a:pt x="19897" y="8490"/>
                          </a:cubicBezTo>
                          <a:cubicBezTo>
                            <a:pt x="16854" y="10014"/>
                            <a:pt x="14190" y="12110"/>
                            <a:pt x="11908" y="14682"/>
                          </a:cubicBezTo>
                          <a:cubicBezTo>
                            <a:pt x="9530" y="17254"/>
                            <a:pt x="7818" y="20301"/>
                            <a:pt x="6866" y="23539"/>
                          </a:cubicBezTo>
                          <a:lnTo>
                            <a:pt x="6866" y="61068"/>
                          </a:lnTo>
                          <a:lnTo>
                            <a:pt x="-1599" y="61068"/>
                          </a:lnTo>
                          <a:lnTo>
                            <a:pt x="-1599" y="-463"/>
                          </a:lnTo>
                          <a:lnTo>
                            <a:pt x="6106" y="-463"/>
                          </a:lnTo>
                          <a:lnTo>
                            <a:pt x="6106" y="13443"/>
                          </a:lnTo>
                          <a:cubicBezTo>
                            <a:pt x="7818" y="10490"/>
                            <a:pt x="10006" y="7824"/>
                            <a:pt x="12668" y="5632"/>
                          </a:cubicBezTo>
                          <a:cubicBezTo>
                            <a:pt x="15331" y="3442"/>
                            <a:pt x="18471" y="1728"/>
                            <a:pt x="21704" y="489"/>
                          </a:cubicBezTo>
                          <a:cubicBezTo>
                            <a:pt x="25033" y="-749"/>
                            <a:pt x="28647" y="-1416"/>
                            <a:pt x="32167" y="-1416"/>
                          </a:cubicBezTo>
                          <a:cubicBezTo>
                            <a:pt x="35211" y="-1512"/>
                            <a:pt x="38254" y="-844"/>
                            <a:pt x="40917" y="489"/>
                          </a:cubicBezTo>
                          <a:cubicBezTo>
                            <a:pt x="43295" y="1728"/>
                            <a:pt x="45292" y="3537"/>
                            <a:pt x="46624" y="5823"/>
                          </a:cubicBezTo>
                          <a:cubicBezTo>
                            <a:pt x="48146" y="8395"/>
                            <a:pt x="49192" y="11253"/>
                            <a:pt x="49667" y="14110"/>
                          </a:cubicBezTo>
                          <a:cubicBezTo>
                            <a:pt x="50429" y="17729"/>
                            <a:pt x="50713" y="21349"/>
                            <a:pt x="50619" y="24968"/>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6" name="Vrije vorm 162">
                      <a:extLst>
                        <a:ext uri="{FF2B5EF4-FFF2-40B4-BE49-F238E27FC236}">
                          <a16:creationId xmlns:a16="http://schemas.microsoft.com/office/drawing/2014/main" id="{647C2A74-BE2F-48AF-6959-CB35AC759A1C}"/>
                        </a:ext>
                      </a:extLst>
                    </p:cNvPr>
                    <p:cNvSpPr/>
                    <p:nvPr/>
                  </p:nvSpPr>
                  <p:spPr>
                    <a:xfrm>
                      <a:off x="6904584" y="3411275"/>
                      <a:ext cx="59747" cy="88990"/>
                    </a:xfrm>
                    <a:custGeom>
                      <a:avLst/>
                      <a:gdLst>
                        <a:gd name="connsiteX0" fmla="*/ 27215 w 59747"/>
                        <a:gd name="connsiteY0" fmla="*/ 62305 h 88990"/>
                        <a:gd name="connsiteX1" fmla="*/ 15612 w 59747"/>
                        <a:gd name="connsiteY1" fmla="*/ 59638 h 88990"/>
                        <a:gd name="connsiteX2" fmla="*/ 6481 w 59747"/>
                        <a:gd name="connsiteY2" fmla="*/ 52589 h 88990"/>
                        <a:gd name="connsiteX3" fmla="*/ 585 w 59747"/>
                        <a:gd name="connsiteY3" fmla="*/ 42492 h 88990"/>
                        <a:gd name="connsiteX4" fmla="*/ -1604 w 59747"/>
                        <a:gd name="connsiteY4" fmla="*/ 30681 h 88990"/>
                        <a:gd name="connsiteX5" fmla="*/ 489 w 59747"/>
                        <a:gd name="connsiteY5" fmla="*/ 18490 h 88990"/>
                        <a:gd name="connsiteX6" fmla="*/ 6386 w 59747"/>
                        <a:gd name="connsiteY6" fmla="*/ 8202 h 88990"/>
                        <a:gd name="connsiteX7" fmla="*/ 15421 w 59747"/>
                        <a:gd name="connsiteY7" fmla="*/ 1154 h 88990"/>
                        <a:gd name="connsiteX8" fmla="*/ 27025 w 59747"/>
                        <a:gd name="connsiteY8" fmla="*/ -1418 h 88990"/>
                        <a:gd name="connsiteX9" fmla="*/ 40722 w 59747"/>
                        <a:gd name="connsiteY9" fmla="*/ 2488 h 88990"/>
                        <a:gd name="connsiteX10" fmla="*/ 50613 w 59747"/>
                        <a:gd name="connsiteY10" fmla="*/ 12299 h 88990"/>
                        <a:gd name="connsiteX11" fmla="*/ 50613 w 59747"/>
                        <a:gd name="connsiteY11" fmla="*/ -465 h 88990"/>
                        <a:gd name="connsiteX12" fmla="*/ 58127 w 59747"/>
                        <a:gd name="connsiteY12" fmla="*/ -465 h 88990"/>
                        <a:gd name="connsiteX13" fmla="*/ 58127 w 59747"/>
                        <a:gd name="connsiteY13" fmla="*/ 61257 h 88990"/>
                        <a:gd name="connsiteX14" fmla="*/ 54038 w 59747"/>
                        <a:gd name="connsiteY14" fmla="*/ 75735 h 88990"/>
                        <a:gd name="connsiteX15" fmla="*/ 43004 w 59747"/>
                        <a:gd name="connsiteY15" fmla="*/ 84593 h 88990"/>
                        <a:gd name="connsiteX16" fmla="*/ 27787 w 59747"/>
                        <a:gd name="connsiteY16" fmla="*/ 87546 h 88990"/>
                        <a:gd name="connsiteX17" fmla="*/ 10761 w 59747"/>
                        <a:gd name="connsiteY17" fmla="*/ 83736 h 88990"/>
                        <a:gd name="connsiteX18" fmla="*/ 109 w 59747"/>
                        <a:gd name="connsiteY18" fmla="*/ 73639 h 88990"/>
                        <a:gd name="connsiteX19" fmla="*/ 5150 w 59747"/>
                        <a:gd name="connsiteY19" fmla="*/ 69449 h 88990"/>
                        <a:gd name="connsiteX20" fmla="*/ 14851 w 59747"/>
                        <a:gd name="connsiteY20" fmla="*/ 78021 h 88990"/>
                        <a:gd name="connsiteX21" fmla="*/ 27787 w 59747"/>
                        <a:gd name="connsiteY21" fmla="*/ 80783 h 88990"/>
                        <a:gd name="connsiteX22" fmla="*/ 38724 w 59747"/>
                        <a:gd name="connsiteY22" fmla="*/ 78688 h 88990"/>
                        <a:gd name="connsiteX23" fmla="*/ 46809 w 59747"/>
                        <a:gd name="connsiteY23" fmla="*/ 72305 h 88990"/>
                        <a:gd name="connsiteX24" fmla="*/ 49852 w 59747"/>
                        <a:gd name="connsiteY24" fmla="*/ 61542 h 88990"/>
                        <a:gd name="connsiteX25" fmla="*/ 49852 w 59747"/>
                        <a:gd name="connsiteY25" fmla="*/ 49446 h 88990"/>
                        <a:gd name="connsiteX26" fmla="*/ 40055 w 59747"/>
                        <a:gd name="connsiteY26" fmla="*/ 58685 h 88990"/>
                        <a:gd name="connsiteX27" fmla="*/ 27215 w 59747"/>
                        <a:gd name="connsiteY27" fmla="*/ 62209 h 88990"/>
                        <a:gd name="connsiteX28" fmla="*/ 29593 w 59747"/>
                        <a:gd name="connsiteY28" fmla="*/ 55256 h 88990"/>
                        <a:gd name="connsiteX29" fmla="*/ 36536 w 59747"/>
                        <a:gd name="connsiteY29" fmla="*/ 53923 h 88990"/>
                        <a:gd name="connsiteX30" fmla="*/ 42719 w 59747"/>
                        <a:gd name="connsiteY30" fmla="*/ 50494 h 88990"/>
                        <a:gd name="connsiteX31" fmla="*/ 47379 w 59747"/>
                        <a:gd name="connsiteY31" fmla="*/ 45636 h 88990"/>
                        <a:gd name="connsiteX32" fmla="*/ 49852 w 59747"/>
                        <a:gd name="connsiteY32" fmla="*/ 40111 h 88990"/>
                        <a:gd name="connsiteX33" fmla="*/ 49852 w 59747"/>
                        <a:gd name="connsiteY33" fmla="*/ 21156 h 88990"/>
                        <a:gd name="connsiteX34" fmla="*/ 44716 w 59747"/>
                        <a:gd name="connsiteY34" fmla="*/ 13251 h 88990"/>
                        <a:gd name="connsiteX35" fmla="*/ 37298 w 59747"/>
                        <a:gd name="connsiteY35" fmla="*/ 7822 h 88990"/>
                        <a:gd name="connsiteX36" fmla="*/ 28642 w 59747"/>
                        <a:gd name="connsiteY36" fmla="*/ 5821 h 88990"/>
                        <a:gd name="connsiteX37" fmla="*/ 19512 w 59747"/>
                        <a:gd name="connsiteY37" fmla="*/ 8012 h 88990"/>
                        <a:gd name="connsiteX38" fmla="*/ 12663 w 59747"/>
                        <a:gd name="connsiteY38" fmla="*/ 13728 h 88990"/>
                        <a:gd name="connsiteX39" fmla="*/ 8383 w 59747"/>
                        <a:gd name="connsiteY39" fmla="*/ 21728 h 88990"/>
                        <a:gd name="connsiteX40" fmla="*/ 6956 w 59747"/>
                        <a:gd name="connsiteY40" fmla="*/ 30681 h 88990"/>
                        <a:gd name="connsiteX41" fmla="*/ 8669 w 59747"/>
                        <a:gd name="connsiteY41" fmla="*/ 40111 h 88990"/>
                        <a:gd name="connsiteX42" fmla="*/ 13425 w 59747"/>
                        <a:gd name="connsiteY42" fmla="*/ 47922 h 88990"/>
                        <a:gd name="connsiteX43" fmla="*/ 20653 w 59747"/>
                        <a:gd name="connsiteY43" fmla="*/ 53255 h 88990"/>
                        <a:gd name="connsiteX44" fmla="*/ 29498 w 59747"/>
                        <a:gd name="connsiteY44" fmla="*/ 55161 h 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747" h="88990">
                          <a:moveTo>
                            <a:pt x="27215" y="62305"/>
                          </a:moveTo>
                          <a:cubicBezTo>
                            <a:pt x="23221" y="62305"/>
                            <a:pt x="19226" y="61448"/>
                            <a:pt x="15612" y="59638"/>
                          </a:cubicBezTo>
                          <a:cubicBezTo>
                            <a:pt x="12093" y="57924"/>
                            <a:pt x="8954" y="55542"/>
                            <a:pt x="6481" y="52589"/>
                          </a:cubicBezTo>
                          <a:cubicBezTo>
                            <a:pt x="3913" y="49636"/>
                            <a:pt x="1915" y="46207"/>
                            <a:pt x="585" y="42492"/>
                          </a:cubicBezTo>
                          <a:cubicBezTo>
                            <a:pt x="-842" y="38683"/>
                            <a:pt x="-1604" y="34777"/>
                            <a:pt x="-1604" y="30681"/>
                          </a:cubicBezTo>
                          <a:cubicBezTo>
                            <a:pt x="-1604" y="26491"/>
                            <a:pt x="-938" y="22394"/>
                            <a:pt x="489" y="18490"/>
                          </a:cubicBezTo>
                          <a:cubicBezTo>
                            <a:pt x="1821" y="14680"/>
                            <a:pt x="3818" y="11251"/>
                            <a:pt x="6386" y="8202"/>
                          </a:cubicBezTo>
                          <a:cubicBezTo>
                            <a:pt x="8954" y="5250"/>
                            <a:pt x="11998" y="2869"/>
                            <a:pt x="15421" y="1154"/>
                          </a:cubicBezTo>
                          <a:cubicBezTo>
                            <a:pt x="19131" y="-655"/>
                            <a:pt x="23031" y="-1513"/>
                            <a:pt x="27025" y="-1418"/>
                          </a:cubicBezTo>
                          <a:cubicBezTo>
                            <a:pt x="31876" y="-1513"/>
                            <a:pt x="36727" y="-180"/>
                            <a:pt x="40722" y="2488"/>
                          </a:cubicBezTo>
                          <a:cubicBezTo>
                            <a:pt x="44622" y="5059"/>
                            <a:pt x="48046" y="8393"/>
                            <a:pt x="50613" y="12299"/>
                          </a:cubicBezTo>
                          <a:lnTo>
                            <a:pt x="50613" y="-465"/>
                          </a:lnTo>
                          <a:lnTo>
                            <a:pt x="58127" y="-465"/>
                          </a:lnTo>
                          <a:lnTo>
                            <a:pt x="58127" y="61257"/>
                          </a:lnTo>
                          <a:cubicBezTo>
                            <a:pt x="58317" y="66400"/>
                            <a:pt x="56890" y="71448"/>
                            <a:pt x="54038" y="75735"/>
                          </a:cubicBezTo>
                          <a:cubicBezTo>
                            <a:pt x="51279" y="79640"/>
                            <a:pt x="47474" y="82784"/>
                            <a:pt x="43004" y="84593"/>
                          </a:cubicBezTo>
                          <a:cubicBezTo>
                            <a:pt x="38154" y="86593"/>
                            <a:pt x="33017" y="87546"/>
                            <a:pt x="27787" y="87546"/>
                          </a:cubicBezTo>
                          <a:cubicBezTo>
                            <a:pt x="21890" y="87736"/>
                            <a:pt x="15993" y="86499"/>
                            <a:pt x="10761" y="83736"/>
                          </a:cubicBezTo>
                          <a:cubicBezTo>
                            <a:pt x="6481" y="81259"/>
                            <a:pt x="2772" y="77735"/>
                            <a:pt x="109" y="73639"/>
                          </a:cubicBezTo>
                          <a:lnTo>
                            <a:pt x="5150" y="69449"/>
                          </a:lnTo>
                          <a:cubicBezTo>
                            <a:pt x="7528" y="73259"/>
                            <a:pt x="10856" y="76211"/>
                            <a:pt x="14851" y="78021"/>
                          </a:cubicBezTo>
                          <a:cubicBezTo>
                            <a:pt x="18941" y="79926"/>
                            <a:pt x="23315" y="80878"/>
                            <a:pt x="27787" y="80783"/>
                          </a:cubicBezTo>
                          <a:cubicBezTo>
                            <a:pt x="31496" y="80878"/>
                            <a:pt x="35300" y="80117"/>
                            <a:pt x="38724" y="78688"/>
                          </a:cubicBezTo>
                          <a:cubicBezTo>
                            <a:pt x="41958" y="77449"/>
                            <a:pt x="44811" y="75163"/>
                            <a:pt x="46809" y="72305"/>
                          </a:cubicBezTo>
                          <a:cubicBezTo>
                            <a:pt x="48901" y="69067"/>
                            <a:pt x="49947" y="65352"/>
                            <a:pt x="49852" y="61542"/>
                          </a:cubicBezTo>
                          <a:lnTo>
                            <a:pt x="49852" y="49446"/>
                          </a:lnTo>
                          <a:cubicBezTo>
                            <a:pt x="47474" y="53255"/>
                            <a:pt x="44050" y="56495"/>
                            <a:pt x="40055" y="58685"/>
                          </a:cubicBezTo>
                          <a:cubicBezTo>
                            <a:pt x="36157" y="60971"/>
                            <a:pt x="31685" y="62209"/>
                            <a:pt x="27215" y="62209"/>
                          </a:cubicBezTo>
                          <a:moveTo>
                            <a:pt x="29593" y="55256"/>
                          </a:moveTo>
                          <a:cubicBezTo>
                            <a:pt x="31971" y="55256"/>
                            <a:pt x="34349" y="54780"/>
                            <a:pt x="36536" y="53923"/>
                          </a:cubicBezTo>
                          <a:cubicBezTo>
                            <a:pt x="38724" y="53066"/>
                            <a:pt x="40817" y="51923"/>
                            <a:pt x="42719" y="50494"/>
                          </a:cubicBezTo>
                          <a:cubicBezTo>
                            <a:pt x="44526" y="49160"/>
                            <a:pt x="46143" y="47445"/>
                            <a:pt x="47379" y="45636"/>
                          </a:cubicBezTo>
                          <a:cubicBezTo>
                            <a:pt x="48520" y="43921"/>
                            <a:pt x="49377" y="42112"/>
                            <a:pt x="49852" y="40111"/>
                          </a:cubicBezTo>
                          <a:lnTo>
                            <a:pt x="49852" y="21156"/>
                          </a:lnTo>
                          <a:cubicBezTo>
                            <a:pt x="48616" y="18204"/>
                            <a:pt x="46904" y="15537"/>
                            <a:pt x="44716" y="13251"/>
                          </a:cubicBezTo>
                          <a:cubicBezTo>
                            <a:pt x="42624" y="10965"/>
                            <a:pt x="40055" y="9155"/>
                            <a:pt x="37298" y="7822"/>
                          </a:cubicBezTo>
                          <a:cubicBezTo>
                            <a:pt x="34539" y="6488"/>
                            <a:pt x="31590" y="5821"/>
                            <a:pt x="28642" y="5821"/>
                          </a:cubicBezTo>
                          <a:cubicBezTo>
                            <a:pt x="25409" y="5821"/>
                            <a:pt x="22269" y="6584"/>
                            <a:pt x="19512" y="8012"/>
                          </a:cubicBezTo>
                          <a:cubicBezTo>
                            <a:pt x="16848" y="9345"/>
                            <a:pt x="14471" y="11346"/>
                            <a:pt x="12663" y="13728"/>
                          </a:cubicBezTo>
                          <a:cubicBezTo>
                            <a:pt x="10856" y="16109"/>
                            <a:pt x="9334" y="18870"/>
                            <a:pt x="8383" y="21728"/>
                          </a:cubicBezTo>
                          <a:cubicBezTo>
                            <a:pt x="7432" y="24680"/>
                            <a:pt x="6956" y="27634"/>
                            <a:pt x="6956" y="30681"/>
                          </a:cubicBezTo>
                          <a:cubicBezTo>
                            <a:pt x="6956" y="33921"/>
                            <a:pt x="7528" y="37063"/>
                            <a:pt x="8669" y="40111"/>
                          </a:cubicBezTo>
                          <a:cubicBezTo>
                            <a:pt x="9715" y="42969"/>
                            <a:pt x="11332" y="45636"/>
                            <a:pt x="13425" y="47922"/>
                          </a:cubicBezTo>
                          <a:cubicBezTo>
                            <a:pt x="15421" y="50208"/>
                            <a:pt x="17895" y="52017"/>
                            <a:pt x="20653" y="53255"/>
                          </a:cubicBezTo>
                          <a:cubicBezTo>
                            <a:pt x="23506" y="54494"/>
                            <a:pt x="26455" y="55161"/>
                            <a:pt x="29498" y="5516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7" name="Vrije vorm 163">
                      <a:extLst>
                        <a:ext uri="{FF2B5EF4-FFF2-40B4-BE49-F238E27FC236}">
                          <a16:creationId xmlns:a16="http://schemas.microsoft.com/office/drawing/2014/main" id="{928D188F-A984-A1B6-37B1-09C359286853}"/>
                        </a:ext>
                      </a:extLst>
                    </p:cNvPr>
                    <p:cNvSpPr/>
                    <p:nvPr/>
                  </p:nvSpPr>
                  <p:spPr>
                    <a:xfrm>
                      <a:off x="7007307" y="3412236"/>
                      <a:ext cx="58874" cy="61531"/>
                    </a:xfrm>
                    <a:custGeom>
                      <a:avLst/>
                      <a:gdLst>
                        <a:gd name="connsiteX0" fmla="*/ 23402 w 58874"/>
                        <a:gd name="connsiteY0" fmla="*/ 60106 h 61531"/>
                        <a:gd name="connsiteX1" fmla="*/ -1612 w 58874"/>
                        <a:gd name="connsiteY1" fmla="*/ -1425 h 61531"/>
                        <a:gd name="connsiteX2" fmla="*/ 7233 w 58874"/>
                        <a:gd name="connsiteY2" fmla="*/ -1425 h 61531"/>
                        <a:gd name="connsiteX3" fmla="*/ 28157 w 58874"/>
                        <a:gd name="connsiteY3" fmla="*/ 51819 h 61531"/>
                        <a:gd name="connsiteX4" fmla="*/ 48988 w 58874"/>
                        <a:gd name="connsiteY4" fmla="*/ -1425 h 61531"/>
                        <a:gd name="connsiteX5" fmla="*/ 57262 w 58874"/>
                        <a:gd name="connsiteY5" fmla="*/ -1425 h 61531"/>
                        <a:gd name="connsiteX6" fmla="*/ 32343 w 58874"/>
                        <a:gd name="connsiteY6" fmla="*/ 60106 h 6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74" h="61531">
                          <a:moveTo>
                            <a:pt x="23402" y="60106"/>
                          </a:moveTo>
                          <a:lnTo>
                            <a:pt x="-1612" y="-1425"/>
                          </a:lnTo>
                          <a:lnTo>
                            <a:pt x="7233" y="-1425"/>
                          </a:lnTo>
                          <a:lnTo>
                            <a:pt x="28157" y="51819"/>
                          </a:lnTo>
                          <a:lnTo>
                            <a:pt x="48988" y="-1425"/>
                          </a:lnTo>
                          <a:lnTo>
                            <a:pt x="57262" y="-1425"/>
                          </a:lnTo>
                          <a:lnTo>
                            <a:pt x="32343" y="60106"/>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8" name="Vrije vorm 164">
                      <a:extLst>
                        <a:ext uri="{FF2B5EF4-FFF2-40B4-BE49-F238E27FC236}">
                          <a16:creationId xmlns:a16="http://schemas.microsoft.com/office/drawing/2014/main" id="{01B4BF33-3BB9-3F74-3394-207DF7C1D2A2}"/>
                        </a:ext>
                      </a:extLst>
                    </p:cNvPr>
                    <p:cNvSpPr/>
                    <p:nvPr/>
                  </p:nvSpPr>
                  <p:spPr>
                    <a:xfrm>
                      <a:off x="7073124" y="3411243"/>
                      <a:ext cx="55450" cy="63762"/>
                    </a:xfrm>
                    <a:custGeom>
                      <a:avLst/>
                      <a:gdLst>
                        <a:gd name="connsiteX0" fmla="*/ -1617 w 55450"/>
                        <a:gd name="connsiteY0" fmla="*/ 43478 h 63762"/>
                        <a:gd name="connsiteX1" fmla="*/ 1807 w 55450"/>
                        <a:gd name="connsiteY1" fmla="*/ 33476 h 63762"/>
                        <a:gd name="connsiteX2" fmla="*/ 11033 w 55450"/>
                        <a:gd name="connsiteY2" fmla="*/ 26904 h 63762"/>
                        <a:gd name="connsiteX3" fmla="*/ 24634 w 55450"/>
                        <a:gd name="connsiteY3" fmla="*/ 24619 h 63762"/>
                        <a:gd name="connsiteX4" fmla="*/ 33860 w 55450"/>
                        <a:gd name="connsiteY4" fmla="*/ 25285 h 63762"/>
                        <a:gd name="connsiteX5" fmla="*/ 42516 w 55450"/>
                        <a:gd name="connsiteY5" fmla="*/ 27380 h 63762"/>
                        <a:gd name="connsiteX6" fmla="*/ 42516 w 55450"/>
                        <a:gd name="connsiteY6" fmla="*/ 22331 h 63762"/>
                        <a:gd name="connsiteX7" fmla="*/ 37950 w 55450"/>
                        <a:gd name="connsiteY7" fmla="*/ 10045 h 63762"/>
                        <a:gd name="connsiteX8" fmla="*/ 25206 w 55450"/>
                        <a:gd name="connsiteY8" fmla="*/ 5569 h 63762"/>
                        <a:gd name="connsiteX9" fmla="*/ 15409 w 55450"/>
                        <a:gd name="connsiteY9" fmla="*/ 7473 h 63762"/>
                        <a:gd name="connsiteX10" fmla="*/ 5421 w 55450"/>
                        <a:gd name="connsiteY10" fmla="*/ 12806 h 63762"/>
                        <a:gd name="connsiteX11" fmla="*/ 2188 w 55450"/>
                        <a:gd name="connsiteY11" fmla="*/ 6901 h 63762"/>
                        <a:gd name="connsiteX12" fmla="*/ 14077 w 55450"/>
                        <a:gd name="connsiteY12" fmla="*/ 711 h 63762"/>
                        <a:gd name="connsiteX13" fmla="*/ 25966 w 55450"/>
                        <a:gd name="connsiteY13" fmla="*/ -1386 h 63762"/>
                        <a:gd name="connsiteX14" fmla="*/ 44228 w 55450"/>
                        <a:gd name="connsiteY14" fmla="*/ 5092 h 63762"/>
                        <a:gd name="connsiteX15" fmla="*/ 50885 w 55450"/>
                        <a:gd name="connsiteY15" fmla="*/ 22999 h 63762"/>
                        <a:gd name="connsiteX16" fmla="*/ 50885 w 55450"/>
                        <a:gd name="connsiteY16" fmla="*/ 51002 h 63762"/>
                        <a:gd name="connsiteX17" fmla="*/ 51551 w 55450"/>
                        <a:gd name="connsiteY17" fmla="*/ 53574 h 63762"/>
                        <a:gd name="connsiteX18" fmla="*/ 53833 w 55450"/>
                        <a:gd name="connsiteY18" fmla="*/ 54431 h 63762"/>
                        <a:gd name="connsiteX19" fmla="*/ 53833 w 55450"/>
                        <a:gd name="connsiteY19" fmla="*/ 61099 h 63762"/>
                        <a:gd name="connsiteX20" fmla="*/ 51456 w 55450"/>
                        <a:gd name="connsiteY20" fmla="*/ 61385 h 63762"/>
                        <a:gd name="connsiteX21" fmla="*/ 50030 w 55450"/>
                        <a:gd name="connsiteY21" fmla="*/ 61385 h 63762"/>
                        <a:gd name="connsiteX22" fmla="*/ 45369 w 55450"/>
                        <a:gd name="connsiteY22" fmla="*/ 59479 h 63762"/>
                        <a:gd name="connsiteX23" fmla="*/ 43657 w 55450"/>
                        <a:gd name="connsiteY23" fmla="*/ 55575 h 63762"/>
                        <a:gd name="connsiteX24" fmla="*/ 43466 w 55450"/>
                        <a:gd name="connsiteY24" fmla="*/ 51192 h 63762"/>
                        <a:gd name="connsiteX25" fmla="*/ 32814 w 55450"/>
                        <a:gd name="connsiteY25" fmla="*/ 59384 h 63762"/>
                        <a:gd name="connsiteX26" fmla="*/ 19307 w 55450"/>
                        <a:gd name="connsiteY26" fmla="*/ 62337 h 63762"/>
                        <a:gd name="connsiteX27" fmla="*/ 8655 w 55450"/>
                        <a:gd name="connsiteY27" fmla="*/ 59765 h 63762"/>
                        <a:gd name="connsiteX28" fmla="*/ 1142 w 55450"/>
                        <a:gd name="connsiteY28" fmla="*/ 52907 h 63762"/>
                        <a:gd name="connsiteX29" fmla="*/ -1617 w 55450"/>
                        <a:gd name="connsiteY29" fmla="*/ 43382 h 63762"/>
                        <a:gd name="connsiteX30" fmla="*/ 39757 w 55450"/>
                        <a:gd name="connsiteY30" fmla="*/ 47954 h 63762"/>
                        <a:gd name="connsiteX31" fmla="*/ 41755 w 55450"/>
                        <a:gd name="connsiteY31" fmla="*/ 44906 h 63762"/>
                        <a:gd name="connsiteX32" fmla="*/ 42420 w 55450"/>
                        <a:gd name="connsiteY32" fmla="*/ 42144 h 63762"/>
                        <a:gd name="connsiteX33" fmla="*/ 42420 w 55450"/>
                        <a:gd name="connsiteY33" fmla="*/ 33285 h 63762"/>
                        <a:gd name="connsiteX34" fmla="*/ 34241 w 55450"/>
                        <a:gd name="connsiteY34" fmla="*/ 31000 h 63762"/>
                        <a:gd name="connsiteX35" fmla="*/ 25490 w 55450"/>
                        <a:gd name="connsiteY35" fmla="*/ 30238 h 63762"/>
                        <a:gd name="connsiteX36" fmla="*/ 11699 w 55450"/>
                        <a:gd name="connsiteY36" fmla="*/ 33571 h 63762"/>
                        <a:gd name="connsiteX37" fmla="*/ 6467 w 55450"/>
                        <a:gd name="connsiteY37" fmla="*/ 42715 h 63762"/>
                        <a:gd name="connsiteX38" fmla="*/ 8275 w 55450"/>
                        <a:gd name="connsiteY38" fmla="*/ 49097 h 63762"/>
                        <a:gd name="connsiteX39" fmla="*/ 13411 w 55450"/>
                        <a:gd name="connsiteY39" fmla="*/ 53955 h 63762"/>
                        <a:gd name="connsiteX40" fmla="*/ 21401 w 55450"/>
                        <a:gd name="connsiteY40" fmla="*/ 55860 h 63762"/>
                        <a:gd name="connsiteX41" fmla="*/ 31958 w 55450"/>
                        <a:gd name="connsiteY41" fmla="*/ 53669 h 63762"/>
                        <a:gd name="connsiteX42" fmla="*/ 39757 w 55450"/>
                        <a:gd name="connsiteY42" fmla="*/ 48050 h 6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450" h="63762">
                          <a:moveTo>
                            <a:pt x="-1617" y="43478"/>
                          </a:moveTo>
                          <a:cubicBezTo>
                            <a:pt x="-1617" y="39858"/>
                            <a:pt x="-476" y="36334"/>
                            <a:pt x="1807" y="33476"/>
                          </a:cubicBezTo>
                          <a:cubicBezTo>
                            <a:pt x="4280" y="30524"/>
                            <a:pt x="7418" y="28237"/>
                            <a:pt x="11033" y="26904"/>
                          </a:cubicBezTo>
                          <a:cubicBezTo>
                            <a:pt x="15409" y="25285"/>
                            <a:pt x="19974" y="24523"/>
                            <a:pt x="24634" y="24619"/>
                          </a:cubicBezTo>
                          <a:cubicBezTo>
                            <a:pt x="27677" y="24619"/>
                            <a:pt x="30817" y="24808"/>
                            <a:pt x="33860" y="25285"/>
                          </a:cubicBezTo>
                          <a:cubicBezTo>
                            <a:pt x="36809" y="25666"/>
                            <a:pt x="39662" y="26428"/>
                            <a:pt x="42516" y="27380"/>
                          </a:cubicBezTo>
                          <a:lnTo>
                            <a:pt x="42516" y="22331"/>
                          </a:lnTo>
                          <a:cubicBezTo>
                            <a:pt x="42706" y="17760"/>
                            <a:pt x="41089" y="13379"/>
                            <a:pt x="37950" y="10045"/>
                          </a:cubicBezTo>
                          <a:cubicBezTo>
                            <a:pt x="34431" y="6901"/>
                            <a:pt x="29866" y="5282"/>
                            <a:pt x="25206" y="5569"/>
                          </a:cubicBezTo>
                          <a:cubicBezTo>
                            <a:pt x="21876" y="5569"/>
                            <a:pt x="18547" y="6235"/>
                            <a:pt x="15409" y="7473"/>
                          </a:cubicBezTo>
                          <a:cubicBezTo>
                            <a:pt x="11890" y="8807"/>
                            <a:pt x="8561" y="10616"/>
                            <a:pt x="5421" y="12806"/>
                          </a:cubicBezTo>
                          <a:lnTo>
                            <a:pt x="2188" y="6901"/>
                          </a:lnTo>
                          <a:cubicBezTo>
                            <a:pt x="5897" y="4330"/>
                            <a:pt x="9891" y="2234"/>
                            <a:pt x="14077" y="711"/>
                          </a:cubicBezTo>
                          <a:cubicBezTo>
                            <a:pt x="17882" y="-718"/>
                            <a:pt x="21971" y="-1386"/>
                            <a:pt x="25966" y="-1386"/>
                          </a:cubicBezTo>
                          <a:cubicBezTo>
                            <a:pt x="32719" y="-1766"/>
                            <a:pt x="39187" y="615"/>
                            <a:pt x="44228" y="5092"/>
                          </a:cubicBezTo>
                          <a:cubicBezTo>
                            <a:pt x="48793" y="9854"/>
                            <a:pt x="51266" y="16331"/>
                            <a:pt x="50885" y="22999"/>
                          </a:cubicBezTo>
                          <a:lnTo>
                            <a:pt x="50885" y="51002"/>
                          </a:lnTo>
                          <a:cubicBezTo>
                            <a:pt x="50790" y="51955"/>
                            <a:pt x="50981" y="52812"/>
                            <a:pt x="51551" y="53574"/>
                          </a:cubicBezTo>
                          <a:cubicBezTo>
                            <a:pt x="52122" y="54146"/>
                            <a:pt x="52978" y="54431"/>
                            <a:pt x="53833" y="54431"/>
                          </a:cubicBezTo>
                          <a:lnTo>
                            <a:pt x="53833" y="61099"/>
                          </a:lnTo>
                          <a:cubicBezTo>
                            <a:pt x="52882" y="61194"/>
                            <a:pt x="52122" y="61290"/>
                            <a:pt x="51456" y="61385"/>
                          </a:cubicBezTo>
                          <a:cubicBezTo>
                            <a:pt x="50981" y="61480"/>
                            <a:pt x="50505" y="61480"/>
                            <a:pt x="50030" y="61385"/>
                          </a:cubicBezTo>
                          <a:cubicBezTo>
                            <a:pt x="48317" y="61385"/>
                            <a:pt x="46606" y="60717"/>
                            <a:pt x="45369" y="59479"/>
                          </a:cubicBezTo>
                          <a:cubicBezTo>
                            <a:pt x="44417" y="58336"/>
                            <a:pt x="43752" y="57003"/>
                            <a:pt x="43657" y="55575"/>
                          </a:cubicBezTo>
                          <a:lnTo>
                            <a:pt x="43466" y="51192"/>
                          </a:lnTo>
                          <a:cubicBezTo>
                            <a:pt x="40708" y="54812"/>
                            <a:pt x="36999" y="57575"/>
                            <a:pt x="32814" y="59384"/>
                          </a:cubicBezTo>
                          <a:cubicBezTo>
                            <a:pt x="28534" y="61290"/>
                            <a:pt x="23969" y="62337"/>
                            <a:pt x="19307" y="62337"/>
                          </a:cubicBezTo>
                          <a:cubicBezTo>
                            <a:pt x="15599" y="62337"/>
                            <a:pt x="11985" y="61480"/>
                            <a:pt x="8655" y="59765"/>
                          </a:cubicBezTo>
                          <a:cubicBezTo>
                            <a:pt x="5517" y="58241"/>
                            <a:pt x="2948" y="55860"/>
                            <a:pt x="1142" y="52907"/>
                          </a:cubicBezTo>
                          <a:cubicBezTo>
                            <a:pt x="-666" y="50050"/>
                            <a:pt x="-1617" y="46811"/>
                            <a:pt x="-1617" y="43382"/>
                          </a:cubicBezTo>
                          <a:moveTo>
                            <a:pt x="39757" y="47954"/>
                          </a:moveTo>
                          <a:cubicBezTo>
                            <a:pt x="40519" y="47097"/>
                            <a:pt x="41184" y="46050"/>
                            <a:pt x="41755" y="44906"/>
                          </a:cubicBezTo>
                          <a:cubicBezTo>
                            <a:pt x="42135" y="44049"/>
                            <a:pt x="42420" y="43096"/>
                            <a:pt x="42420" y="42144"/>
                          </a:cubicBezTo>
                          <a:lnTo>
                            <a:pt x="42420" y="33285"/>
                          </a:lnTo>
                          <a:cubicBezTo>
                            <a:pt x="39757" y="32238"/>
                            <a:pt x="36999" y="31476"/>
                            <a:pt x="34241" y="31000"/>
                          </a:cubicBezTo>
                          <a:cubicBezTo>
                            <a:pt x="31387" y="30524"/>
                            <a:pt x="28439" y="30238"/>
                            <a:pt x="25490" y="30238"/>
                          </a:cubicBezTo>
                          <a:cubicBezTo>
                            <a:pt x="20734" y="30047"/>
                            <a:pt x="15884" y="31190"/>
                            <a:pt x="11699" y="33571"/>
                          </a:cubicBezTo>
                          <a:cubicBezTo>
                            <a:pt x="8466" y="35476"/>
                            <a:pt x="6372" y="38906"/>
                            <a:pt x="6467" y="42715"/>
                          </a:cubicBezTo>
                          <a:cubicBezTo>
                            <a:pt x="6467" y="45001"/>
                            <a:pt x="7039" y="47193"/>
                            <a:pt x="8275" y="49097"/>
                          </a:cubicBezTo>
                          <a:cubicBezTo>
                            <a:pt x="9512" y="51192"/>
                            <a:pt x="11223" y="52812"/>
                            <a:pt x="13411" y="53955"/>
                          </a:cubicBezTo>
                          <a:cubicBezTo>
                            <a:pt x="15788" y="55289"/>
                            <a:pt x="18547" y="55955"/>
                            <a:pt x="21401" y="55860"/>
                          </a:cubicBezTo>
                          <a:cubicBezTo>
                            <a:pt x="25015" y="55955"/>
                            <a:pt x="28629" y="55193"/>
                            <a:pt x="31958" y="53669"/>
                          </a:cubicBezTo>
                          <a:cubicBezTo>
                            <a:pt x="34906" y="52335"/>
                            <a:pt x="37569" y="50431"/>
                            <a:pt x="39757" y="48050"/>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9" name="Vrije vorm 165">
                      <a:extLst>
                        <a:ext uri="{FF2B5EF4-FFF2-40B4-BE49-F238E27FC236}">
                          <a16:creationId xmlns:a16="http://schemas.microsoft.com/office/drawing/2014/main" id="{1DE36785-AE9B-D6EF-D9BA-439DBC0199DF}"/>
                        </a:ext>
                      </a:extLst>
                    </p:cNvPr>
                    <p:cNvSpPr/>
                    <p:nvPr/>
                  </p:nvSpPr>
                  <p:spPr>
                    <a:xfrm>
                      <a:off x="7145220" y="3411274"/>
                      <a:ext cx="52311" cy="62493"/>
                    </a:xfrm>
                    <a:custGeom>
                      <a:avLst/>
                      <a:gdLst>
                        <a:gd name="connsiteX0" fmla="*/ 50690 w 52311"/>
                        <a:gd name="connsiteY0" fmla="*/ 61068 h 62493"/>
                        <a:gd name="connsiteX1" fmla="*/ 42224 w 52311"/>
                        <a:gd name="connsiteY1" fmla="*/ 61068 h 62493"/>
                        <a:gd name="connsiteX2" fmla="*/ 42224 w 52311"/>
                        <a:gd name="connsiteY2" fmla="*/ 26779 h 62493"/>
                        <a:gd name="connsiteX3" fmla="*/ 39085 w 52311"/>
                        <a:gd name="connsiteY3" fmla="*/ 11157 h 62493"/>
                        <a:gd name="connsiteX4" fmla="*/ 29099 w 52311"/>
                        <a:gd name="connsiteY4" fmla="*/ 6204 h 62493"/>
                        <a:gd name="connsiteX5" fmla="*/ 19872 w 52311"/>
                        <a:gd name="connsiteY5" fmla="*/ 8490 h 62493"/>
                        <a:gd name="connsiteX6" fmla="*/ 11883 w 52311"/>
                        <a:gd name="connsiteY6" fmla="*/ 14682 h 62493"/>
                        <a:gd name="connsiteX7" fmla="*/ 6842 w 52311"/>
                        <a:gd name="connsiteY7" fmla="*/ 23539 h 62493"/>
                        <a:gd name="connsiteX8" fmla="*/ 6842 w 52311"/>
                        <a:gd name="connsiteY8" fmla="*/ 61068 h 62493"/>
                        <a:gd name="connsiteX9" fmla="*/ -1622 w 52311"/>
                        <a:gd name="connsiteY9" fmla="*/ 61068 h 62493"/>
                        <a:gd name="connsiteX10" fmla="*/ -1622 w 52311"/>
                        <a:gd name="connsiteY10" fmla="*/ -463 h 62493"/>
                        <a:gd name="connsiteX11" fmla="*/ 6081 w 52311"/>
                        <a:gd name="connsiteY11" fmla="*/ -463 h 62493"/>
                        <a:gd name="connsiteX12" fmla="*/ 6081 w 52311"/>
                        <a:gd name="connsiteY12" fmla="*/ 13443 h 62493"/>
                        <a:gd name="connsiteX13" fmla="*/ 12645 w 52311"/>
                        <a:gd name="connsiteY13" fmla="*/ 5632 h 62493"/>
                        <a:gd name="connsiteX14" fmla="*/ 21680 w 52311"/>
                        <a:gd name="connsiteY14" fmla="*/ 489 h 62493"/>
                        <a:gd name="connsiteX15" fmla="*/ 32142 w 52311"/>
                        <a:gd name="connsiteY15" fmla="*/ -1416 h 62493"/>
                        <a:gd name="connsiteX16" fmla="*/ 40893 w 52311"/>
                        <a:gd name="connsiteY16" fmla="*/ 489 h 62493"/>
                        <a:gd name="connsiteX17" fmla="*/ 46599 w 52311"/>
                        <a:gd name="connsiteY17" fmla="*/ 5823 h 62493"/>
                        <a:gd name="connsiteX18" fmla="*/ 49738 w 52311"/>
                        <a:gd name="connsiteY18" fmla="*/ 14110 h 62493"/>
                        <a:gd name="connsiteX19" fmla="*/ 50690 w 52311"/>
                        <a:gd name="connsiteY19" fmla="*/ 24968 h 6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11" h="62493">
                          <a:moveTo>
                            <a:pt x="50690" y="61068"/>
                          </a:moveTo>
                          <a:lnTo>
                            <a:pt x="42224" y="61068"/>
                          </a:lnTo>
                          <a:lnTo>
                            <a:pt x="42224" y="26779"/>
                          </a:lnTo>
                          <a:cubicBezTo>
                            <a:pt x="42604" y="21349"/>
                            <a:pt x="41558" y="15920"/>
                            <a:pt x="39085" y="11157"/>
                          </a:cubicBezTo>
                          <a:cubicBezTo>
                            <a:pt x="36898" y="7824"/>
                            <a:pt x="33093" y="5918"/>
                            <a:pt x="29099" y="6204"/>
                          </a:cubicBezTo>
                          <a:cubicBezTo>
                            <a:pt x="25864" y="6204"/>
                            <a:pt x="22726" y="6966"/>
                            <a:pt x="19872" y="8490"/>
                          </a:cubicBezTo>
                          <a:cubicBezTo>
                            <a:pt x="16829" y="10014"/>
                            <a:pt x="14166" y="12110"/>
                            <a:pt x="11883" y="14682"/>
                          </a:cubicBezTo>
                          <a:cubicBezTo>
                            <a:pt x="9505" y="17254"/>
                            <a:pt x="7794" y="20301"/>
                            <a:pt x="6842" y="23539"/>
                          </a:cubicBezTo>
                          <a:lnTo>
                            <a:pt x="6842" y="61068"/>
                          </a:lnTo>
                          <a:lnTo>
                            <a:pt x="-1622" y="61068"/>
                          </a:lnTo>
                          <a:lnTo>
                            <a:pt x="-1622" y="-463"/>
                          </a:lnTo>
                          <a:lnTo>
                            <a:pt x="6081" y="-463"/>
                          </a:lnTo>
                          <a:lnTo>
                            <a:pt x="6081" y="13443"/>
                          </a:lnTo>
                          <a:cubicBezTo>
                            <a:pt x="7794" y="10490"/>
                            <a:pt x="9981" y="7824"/>
                            <a:pt x="12645" y="5632"/>
                          </a:cubicBezTo>
                          <a:cubicBezTo>
                            <a:pt x="15307" y="3442"/>
                            <a:pt x="18446" y="1728"/>
                            <a:pt x="21680" y="489"/>
                          </a:cubicBezTo>
                          <a:cubicBezTo>
                            <a:pt x="25008" y="-749"/>
                            <a:pt x="28623" y="-1416"/>
                            <a:pt x="32142" y="-1416"/>
                          </a:cubicBezTo>
                          <a:cubicBezTo>
                            <a:pt x="35186" y="-1512"/>
                            <a:pt x="38229" y="-844"/>
                            <a:pt x="40893" y="489"/>
                          </a:cubicBezTo>
                          <a:cubicBezTo>
                            <a:pt x="43271" y="1728"/>
                            <a:pt x="45268" y="3537"/>
                            <a:pt x="46599" y="5823"/>
                          </a:cubicBezTo>
                          <a:cubicBezTo>
                            <a:pt x="48121" y="8395"/>
                            <a:pt x="49167" y="11253"/>
                            <a:pt x="49738" y="14110"/>
                          </a:cubicBezTo>
                          <a:cubicBezTo>
                            <a:pt x="50404" y="17729"/>
                            <a:pt x="50690" y="21349"/>
                            <a:pt x="50690" y="24968"/>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0" name="Vrije vorm 166">
                      <a:extLst>
                        <a:ext uri="{FF2B5EF4-FFF2-40B4-BE49-F238E27FC236}">
                          <a16:creationId xmlns:a16="http://schemas.microsoft.com/office/drawing/2014/main" id="{02F3AD9E-5B62-1C7D-CC3B-8E8010B44753}"/>
                        </a:ext>
                      </a:extLst>
                    </p:cNvPr>
                    <p:cNvSpPr/>
                    <p:nvPr/>
                  </p:nvSpPr>
                  <p:spPr>
                    <a:xfrm>
                      <a:off x="6372334" y="3557301"/>
                      <a:ext cx="66864" cy="84200"/>
                    </a:xfrm>
                    <a:custGeom>
                      <a:avLst/>
                      <a:gdLst>
                        <a:gd name="connsiteX0" fmla="*/ -1564 w 66864"/>
                        <a:gd name="connsiteY0" fmla="*/ 76002 h 84200"/>
                        <a:gd name="connsiteX1" fmla="*/ 55218 w 66864"/>
                        <a:gd name="connsiteY1" fmla="*/ 6278 h 84200"/>
                        <a:gd name="connsiteX2" fmla="*/ -613 w 66864"/>
                        <a:gd name="connsiteY2" fmla="*/ 6278 h 84200"/>
                        <a:gd name="connsiteX3" fmla="*/ -613 w 66864"/>
                        <a:gd name="connsiteY3" fmla="*/ -1436 h 84200"/>
                        <a:gd name="connsiteX4" fmla="*/ 65301 w 66864"/>
                        <a:gd name="connsiteY4" fmla="*/ -1436 h 84200"/>
                        <a:gd name="connsiteX5" fmla="*/ 65301 w 66864"/>
                        <a:gd name="connsiteY5" fmla="*/ 5326 h 84200"/>
                        <a:gd name="connsiteX6" fmla="*/ 9279 w 66864"/>
                        <a:gd name="connsiteY6" fmla="*/ 75050 h 84200"/>
                        <a:gd name="connsiteX7" fmla="*/ 65206 w 66864"/>
                        <a:gd name="connsiteY7" fmla="*/ 75050 h 84200"/>
                        <a:gd name="connsiteX8" fmla="*/ 65206 w 66864"/>
                        <a:gd name="connsiteY8" fmla="*/ 82764 h 84200"/>
                        <a:gd name="connsiteX9" fmla="*/ -1564 w 66864"/>
                        <a:gd name="connsiteY9" fmla="*/ 82764 h 8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864" h="84200">
                          <a:moveTo>
                            <a:pt x="-1564" y="76002"/>
                          </a:moveTo>
                          <a:lnTo>
                            <a:pt x="55218" y="6278"/>
                          </a:lnTo>
                          <a:lnTo>
                            <a:pt x="-613" y="6278"/>
                          </a:lnTo>
                          <a:lnTo>
                            <a:pt x="-613" y="-1436"/>
                          </a:lnTo>
                          <a:lnTo>
                            <a:pt x="65301" y="-1436"/>
                          </a:lnTo>
                          <a:lnTo>
                            <a:pt x="65301" y="5326"/>
                          </a:lnTo>
                          <a:lnTo>
                            <a:pt x="9279" y="75050"/>
                          </a:lnTo>
                          <a:lnTo>
                            <a:pt x="65206" y="75050"/>
                          </a:lnTo>
                          <a:lnTo>
                            <a:pt x="65206" y="82764"/>
                          </a:lnTo>
                          <a:lnTo>
                            <a:pt x="-1564" y="82764"/>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1" name="Vrije vorm 167">
                      <a:extLst>
                        <a:ext uri="{FF2B5EF4-FFF2-40B4-BE49-F238E27FC236}">
                          <a16:creationId xmlns:a16="http://schemas.microsoft.com/office/drawing/2014/main" id="{05685699-0DA5-0B9E-4629-AE087887C77A}"/>
                        </a:ext>
                      </a:extLst>
                    </p:cNvPr>
                    <p:cNvSpPr/>
                    <p:nvPr/>
                  </p:nvSpPr>
                  <p:spPr>
                    <a:xfrm>
                      <a:off x="6454512" y="3554920"/>
                      <a:ext cx="8465" cy="86583"/>
                    </a:xfrm>
                    <a:custGeom>
                      <a:avLst/>
                      <a:gdLst>
                        <a:gd name="connsiteX0" fmla="*/ -1570 w 8465"/>
                        <a:gd name="connsiteY0" fmla="*/ -1436 h 86583"/>
                        <a:gd name="connsiteX1" fmla="*/ 6895 w 8465"/>
                        <a:gd name="connsiteY1" fmla="*/ -1436 h 86583"/>
                        <a:gd name="connsiteX2" fmla="*/ 6895 w 8465"/>
                        <a:gd name="connsiteY2" fmla="*/ 10661 h 86583"/>
                        <a:gd name="connsiteX3" fmla="*/ -1570 w 8465"/>
                        <a:gd name="connsiteY3" fmla="*/ 10661 h 86583"/>
                        <a:gd name="connsiteX4" fmla="*/ -1570 w 8465"/>
                        <a:gd name="connsiteY4" fmla="*/ 23330 h 86583"/>
                        <a:gd name="connsiteX5" fmla="*/ 6895 w 8465"/>
                        <a:gd name="connsiteY5" fmla="*/ 23330 h 86583"/>
                        <a:gd name="connsiteX6" fmla="*/ 6895 w 8465"/>
                        <a:gd name="connsiteY6" fmla="*/ 85147 h 86583"/>
                        <a:gd name="connsiteX7" fmla="*/ -1570 w 8465"/>
                        <a:gd name="connsiteY7" fmla="*/ 851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5" h="86583">
                          <a:moveTo>
                            <a:pt x="-1570" y="-1436"/>
                          </a:moveTo>
                          <a:lnTo>
                            <a:pt x="6895" y="-1436"/>
                          </a:lnTo>
                          <a:lnTo>
                            <a:pt x="6895" y="10661"/>
                          </a:lnTo>
                          <a:lnTo>
                            <a:pt x="-1570" y="10661"/>
                          </a:lnTo>
                          <a:close/>
                          <a:moveTo>
                            <a:pt x="-1570" y="23330"/>
                          </a:moveTo>
                          <a:lnTo>
                            <a:pt x="6895" y="23330"/>
                          </a:lnTo>
                          <a:lnTo>
                            <a:pt x="6895" y="85147"/>
                          </a:lnTo>
                          <a:lnTo>
                            <a:pt x="-1570" y="85147"/>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2" name="Vrije vorm 168">
                      <a:extLst>
                        <a:ext uri="{FF2B5EF4-FFF2-40B4-BE49-F238E27FC236}">
                          <a16:creationId xmlns:a16="http://schemas.microsoft.com/office/drawing/2014/main" id="{C2EE9AF4-EB0F-83FA-C0D0-FE4C3F853D47}"/>
                        </a:ext>
                      </a:extLst>
                    </p:cNvPr>
                    <p:cNvSpPr/>
                    <p:nvPr/>
                  </p:nvSpPr>
                  <p:spPr>
                    <a:xfrm>
                      <a:off x="6478956" y="3579109"/>
                      <a:ext cx="61537" cy="63640"/>
                    </a:xfrm>
                    <a:custGeom>
                      <a:avLst/>
                      <a:gdLst>
                        <a:gd name="connsiteX0" fmla="*/ 29340 w 61537"/>
                        <a:gd name="connsiteY0" fmla="*/ 62194 h 63640"/>
                        <a:gd name="connsiteX1" fmla="*/ 7178 w 61537"/>
                        <a:gd name="connsiteY1" fmla="*/ 52669 h 63640"/>
                        <a:gd name="connsiteX2" fmla="*/ 711 w 61537"/>
                        <a:gd name="connsiteY2" fmla="*/ 42478 h 63640"/>
                        <a:gd name="connsiteX3" fmla="*/ -1572 w 61537"/>
                        <a:gd name="connsiteY3" fmla="*/ 30095 h 63640"/>
                        <a:gd name="connsiteX4" fmla="*/ 2422 w 61537"/>
                        <a:gd name="connsiteY4" fmla="*/ 14283 h 63640"/>
                        <a:gd name="connsiteX5" fmla="*/ 13361 w 61537"/>
                        <a:gd name="connsiteY5" fmla="*/ 2853 h 63640"/>
                        <a:gd name="connsiteX6" fmla="*/ 29340 w 61537"/>
                        <a:gd name="connsiteY6" fmla="*/ -1434 h 63640"/>
                        <a:gd name="connsiteX7" fmla="*/ 45223 w 61537"/>
                        <a:gd name="connsiteY7" fmla="*/ 2853 h 63640"/>
                        <a:gd name="connsiteX8" fmla="*/ 55971 w 61537"/>
                        <a:gd name="connsiteY8" fmla="*/ 14378 h 63640"/>
                        <a:gd name="connsiteX9" fmla="*/ 59966 w 61537"/>
                        <a:gd name="connsiteY9" fmla="*/ 29999 h 63640"/>
                        <a:gd name="connsiteX10" fmla="*/ 59871 w 61537"/>
                        <a:gd name="connsiteY10" fmla="*/ 31810 h 63640"/>
                        <a:gd name="connsiteX11" fmla="*/ 59776 w 61537"/>
                        <a:gd name="connsiteY11" fmla="*/ 33333 h 63640"/>
                        <a:gd name="connsiteX12" fmla="*/ 7178 w 61537"/>
                        <a:gd name="connsiteY12" fmla="*/ 33333 h 63640"/>
                        <a:gd name="connsiteX13" fmla="*/ 10792 w 61537"/>
                        <a:gd name="connsiteY13" fmla="*/ 44859 h 63640"/>
                        <a:gd name="connsiteX14" fmla="*/ 18972 w 61537"/>
                        <a:gd name="connsiteY14" fmla="*/ 52860 h 63640"/>
                        <a:gd name="connsiteX15" fmla="*/ 29720 w 61537"/>
                        <a:gd name="connsiteY15" fmla="*/ 55812 h 63640"/>
                        <a:gd name="connsiteX16" fmla="*/ 41134 w 61537"/>
                        <a:gd name="connsiteY16" fmla="*/ 52764 h 63640"/>
                        <a:gd name="connsiteX17" fmla="*/ 48457 w 61537"/>
                        <a:gd name="connsiteY17" fmla="*/ 44764 h 63640"/>
                        <a:gd name="connsiteX18" fmla="*/ 55780 w 61537"/>
                        <a:gd name="connsiteY18" fmla="*/ 46859 h 63640"/>
                        <a:gd name="connsiteX19" fmla="*/ 49979 w 61537"/>
                        <a:gd name="connsiteY19" fmla="*/ 54764 h 63640"/>
                        <a:gd name="connsiteX20" fmla="*/ 40753 w 61537"/>
                        <a:gd name="connsiteY20" fmla="*/ 60289 h 63640"/>
                        <a:gd name="connsiteX21" fmla="*/ 29340 w 61537"/>
                        <a:gd name="connsiteY21" fmla="*/ 62194 h 63640"/>
                        <a:gd name="connsiteX22" fmla="*/ 6988 w 61537"/>
                        <a:gd name="connsiteY22" fmla="*/ 27237 h 63640"/>
                        <a:gd name="connsiteX23" fmla="*/ 52071 w 61537"/>
                        <a:gd name="connsiteY23" fmla="*/ 27237 h 63640"/>
                        <a:gd name="connsiteX24" fmla="*/ 48457 w 61537"/>
                        <a:gd name="connsiteY24" fmla="*/ 15712 h 63640"/>
                        <a:gd name="connsiteX25" fmla="*/ 40372 w 61537"/>
                        <a:gd name="connsiteY25" fmla="*/ 7807 h 63640"/>
                        <a:gd name="connsiteX26" fmla="*/ 29340 w 61537"/>
                        <a:gd name="connsiteY26" fmla="*/ 4949 h 63640"/>
                        <a:gd name="connsiteX27" fmla="*/ 18497 w 61537"/>
                        <a:gd name="connsiteY27" fmla="*/ 7807 h 63640"/>
                        <a:gd name="connsiteX28" fmla="*/ 10507 w 61537"/>
                        <a:gd name="connsiteY28" fmla="*/ 15712 h 63640"/>
                        <a:gd name="connsiteX29" fmla="*/ 6988 w 61537"/>
                        <a:gd name="connsiteY29" fmla="*/ 27237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537" h="63640">
                          <a:moveTo>
                            <a:pt x="29340" y="62194"/>
                          </a:moveTo>
                          <a:cubicBezTo>
                            <a:pt x="20970" y="62289"/>
                            <a:pt x="12980" y="58860"/>
                            <a:pt x="7178" y="52669"/>
                          </a:cubicBezTo>
                          <a:cubicBezTo>
                            <a:pt x="4419" y="49717"/>
                            <a:pt x="2232" y="46287"/>
                            <a:pt x="711" y="42478"/>
                          </a:cubicBezTo>
                          <a:cubicBezTo>
                            <a:pt x="-811" y="38572"/>
                            <a:pt x="-1572" y="34285"/>
                            <a:pt x="-1572" y="30095"/>
                          </a:cubicBezTo>
                          <a:cubicBezTo>
                            <a:pt x="-1572" y="24571"/>
                            <a:pt x="-241" y="19141"/>
                            <a:pt x="2422" y="14283"/>
                          </a:cubicBezTo>
                          <a:cubicBezTo>
                            <a:pt x="4991" y="9616"/>
                            <a:pt x="8795" y="5616"/>
                            <a:pt x="13361" y="2853"/>
                          </a:cubicBezTo>
                          <a:cubicBezTo>
                            <a:pt x="18211" y="-100"/>
                            <a:pt x="23727" y="-1528"/>
                            <a:pt x="29340" y="-1434"/>
                          </a:cubicBezTo>
                          <a:cubicBezTo>
                            <a:pt x="34951" y="-1528"/>
                            <a:pt x="40467" y="-100"/>
                            <a:pt x="45223" y="2853"/>
                          </a:cubicBezTo>
                          <a:cubicBezTo>
                            <a:pt x="49788" y="5710"/>
                            <a:pt x="53498" y="9711"/>
                            <a:pt x="55971" y="14378"/>
                          </a:cubicBezTo>
                          <a:cubicBezTo>
                            <a:pt x="58634" y="19141"/>
                            <a:pt x="59966" y="24571"/>
                            <a:pt x="59966" y="29999"/>
                          </a:cubicBezTo>
                          <a:cubicBezTo>
                            <a:pt x="59966" y="30667"/>
                            <a:pt x="59966" y="31238"/>
                            <a:pt x="59871" y="31810"/>
                          </a:cubicBezTo>
                          <a:cubicBezTo>
                            <a:pt x="59776" y="32381"/>
                            <a:pt x="59776" y="32857"/>
                            <a:pt x="59776" y="33333"/>
                          </a:cubicBezTo>
                          <a:lnTo>
                            <a:pt x="7178" y="33333"/>
                          </a:lnTo>
                          <a:cubicBezTo>
                            <a:pt x="7464" y="37429"/>
                            <a:pt x="8700" y="41335"/>
                            <a:pt x="10792" y="44859"/>
                          </a:cubicBezTo>
                          <a:cubicBezTo>
                            <a:pt x="12789" y="48192"/>
                            <a:pt x="15643" y="50954"/>
                            <a:pt x="18972" y="52860"/>
                          </a:cubicBezTo>
                          <a:cubicBezTo>
                            <a:pt x="22207" y="54860"/>
                            <a:pt x="25915" y="55812"/>
                            <a:pt x="29720" y="55812"/>
                          </a:cubicBezTo>
                          <a:cubicBezTo>
                            <a:pt x="33715" y="55812"/>
                            <a:pt x="37709" y="54764"/>
                            <a:pt x="41134" y="52764"/>
                          </a:cubicBezTo>
                          <a:cubicBezTo>
                            <a:pt x="44367" y="50954"/>
                            <a:pt x="46936" y="48192"/>
                            <a:pt x="48457" y="44764"/>
                          </a:cubicBezTo>
                          <a:lnTo>
                            <a:pt x="55780" y="46859"/>
                          </a:lnTo>
                          <a:cubicBezTo>
                            <a:pt x="54449" y="49811"/>
                            <a:pt x="52452" y="52574"/>
                            <a:pt x="49979" y="54764"/>
                          </a:cubicBezTo>
                          <a:cubicBezTo>
                            <a:pt x="47315" y="57145"/>
                            <a:pt x="44177" y="59051"/>
                            <a:pt x="40753" y="60289"/>
                          </a:cubicBezTo>
                          <a:cubicBezTo>
                            <a:pt x="37139" y="61623"/>
                            <a:pt x="33239" y="62289"/>
                            <a:pt x="29340" y="62194"/>
                          </a:cubicBezTo>
                          <a:moveTo>
                            <a:pt x="6988" y="27237"/>
                          </a:moveTo>
                          <a:lnTo>
                            <a:pt x="52071" y="27237"/>
                          </a:lnTo>
                          <a:cubicBezTo>
                            <a:pt x="51882" y="23142"/>
                            <a:pt x="50645" y="19141"/>
                            <a:pt x="48457" y="15712"/>
                          </a:cubicBezTo>
                          <a:cubicBezTo>
                            <a:pt x="46460" y="12378"/>
                            <a:pt x="43701" y="9711"/>
                            <a:pt x="40372" y="7807"/>
                          </a:cubicBezTo>
                          <a:cubicBezTo>
                            <a:pt x="37043" y="5901"/>
                            <a:pt x="33239" y="4949"/>
                            <a:pt x="29340" y="4949"/>
                          </a:cubicBezTo>
                          <a:cubicBezTo>
                            <a:pt x="25535" y="4949"/>
                            <a:pt x="21826" y="5901"/>
                            <a:pt x="18497" y="7807"/>
                          </a:cubicBezTo>
                          <a:cubicBezTo>
                            <a:pt x="15262" y="9711"/>
                            <a:pt x="12505" y="12474"/>
                            <a:pt x="10507" y="15712"/>
                          </a:cubicBezTo>
                          <a:cubicBezTo>
                            <a:pt x="8414" y="19236"/>
                            <a:pt x="7178" y="23142"/>
                            <a:pt x="6988" y="27237"/>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3" name="Vrije vorm 169">
                      <a:extLst>
                        <a:ext uri="{FF2B5EF4-FFF2-40B4-BE49-F238E27FC236}">
                          <a16:creationId xmlns:a16="http://schemas.microsoft.com/office/drawing/2014/main" id="{4225568D-CB50-EDA3-3340-1E4B1D54A3FA}"/>
                        </a:ext>
                      </a:extLst>
                    </p:cNvPr>
                    <p:cNvSpPr/>
                    <p:nvPr/>
                  </p:nvSpPr>
                  <p:spPr>
                    <a:xfrm>
                      <a:off x="6555236" y="3554920"/>
                      <a:ext cx="53167" cy="86583"/>
                    </a:xfrm>
                    <a:custGeom>
                      <a:avLst/>
                      <a:gdLst>
                        <a:gd name="connsiteX0" fmla="*/ 42555 w 53167"/>
                        <a:gd name="connsiteY0" fmla="*/ 85147 h 86583"/>
                        <a:gd name="connsiteX1" fmla="*/ 19918 w 53167"/>
                        <a:gd name="connsiteY1" fmla="*/ 53714 h 86583"/>
                        <a:gd name="connsiteX2" fmla="*/ 6888 w 53167"/>
                        <a:gd name="connsiteY2" fmla="*/ 65811 h 86583"/>
                        <a:gd name="connsiteX3" fmla="*/ 6888 w 53167"/>
                        <a:gd name="connsiteY3" fmla="*/ 85147 h 86583"/>
                        <a:gd name="connsiteX4" fmla="*/ -1577 w 53167"/>
                        <a:gd name="connsiteY4" fmla="*/ 85147 h 86583"/>
                        <a:gd name="connsiteX5" fmla="*/ -1577 w 53167"/>
                        <a:gd name="connsiteY5" fmla="*/ -1436 h 86583"/>
                        <a:gd name="connsiteX6" fmla="*/ 6888 w 53167"/>
                        <a:gd name="connsiteY6" fmla="*/ -1436 h 86583"/>
                        <a:gd name="connsiteX7" fmla="*/ 6888 w 53167"/>
                        <a:gd name="connsiteY7" fmla="*/ 56857 h 86583"/>
                        <a:gd name="connsiteX8" fmla="*/ 41318 w 53167"/>
                        <a:gd name="connsiteY8" fmla="*/ 23519 h 86583"/>
                        <a:gd name="connsiteX9" fmla="*/ 50544 w 53167"/>
                        <a:gd name="connsiteY9" fmla="*/ 23519 h 86583"/>
                        <a:gd name="connsiteX10" fmla="*/ 25434 w 53167"/>
                        <a:gd name="connsiteY10" fmla="*/ 48761 h 86583"/>
                        <a:gd name="connsiteX11" fmla="*/ 51590 w 53167"/>
                        <a:gd name="connsiteY11" fmla="*/ 851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67" h="86583">
                          <a:moveTo>
                            <a:pt x="42555" y="85147"/>
                          </a:moveTo>
                          <a:lnTo>
                            <a:pt x="19918" y="53714"/>
                          </a:lnTo>
                          <a:lnTo>
                            <a:pt x="6888" y="65811"/>
                          </a:lnTo>
                          <a:lnTo>
                            <a:pt x="6888" y="85147"/>
                          </a:lnTo>
                          <a:lnTo>
                            <a:pt x="-1577" y="85147"/>
                          </a:lnTo>
                          <a:lnTo>
                            <a:pt x="-1577" y="-1436"/>
                          </a:lnTo>
                          <a:lnTo>
                            <a:pt x="6888" y="-1436"/>
                          </a:lnTo>
                          <a:lnTo>
                            <a:pt x="6888" y="56857"/>
                          </a:lnTo>
                          <a:lnTo>
                            <a:pt x="41318" y="23519"/>
                          </a:lnTo>
                          <a:lnTo>
                            <a:pt x="50544" y="23519"/>
                          </a:lnTo>
                          <a:lnTo>
                            <a:pt x="25434" y="48761"/>
                          </a:lnTo>
                          <a:lnTo>
                            <a:pt x="51590" y="85147"/>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4" name="Vrije vorm 170">
                      <a:extLst>
                        <a:ext uri="{FF2B5EF4-FFF2-40B4-BE49-F238E27FC236}">
                          <a16:creationId xmlns:a16="http://schemas.microsoft.com/office/drawing/2014/main" id="{96C34B5C-475A-F657-2739-B2D7CF95D9D8}"/>
                        </a:ext>
                      </a:extLst>
                    </p:cNvPr>
                    <p:cNvSpPr/>
                    <p:nvPr/>
                  </p:nvSpPr>
                  <p:spPr>
                    <a:xfrm>
                      <a:off x="6613350" y="3579109"/>
                      <a:ext cx="61537" cy="63640"/>
                    </a:xfrm>
                    <a:custGeom>
                      <a:avLst/>
                      <a:gdLst>
                        <a:gd name="connsiteX0" fmla="*/ 29330 w 61537"/>
                        <a:gd name="connsiteY0" fmla="*/ 62194 h 63640"/>
                        <a:gd name="connsiteX1" fmla="*/ 7168 w 61537"/>
                        <a:gd name="connsiteY1" fmla="*/ 52669 h 63640"/>
                        <a:gd name="connsiteX2" fmla="*/ 796 w 61537"/>
                        <a:gd name="connsiteY2" fmla="*/ 42478 h 63640"/>
                        <a:gd name="connsiteX3" fmla="*/ -1582 w 61537"/>
                        <a:gd name="connsiteY3" fmla="*/ 30095 h 63640"/>
                        <a:gd name="connsiteX4" fmla="*/ 2412 w 61537"/>
                        <a:gd name="connsiteY4" fmla="*/ 14283 h 63640"/>
                        <a:gd name="connsiteX5" fmla="*/ 13350 w 61537"/>
                        <a:gd name="connsiteY5" fmla="*/ 2853 h 63640"/>
                        <a:gd name="connsiteX6" fmla="*/ 29330 w 61537"/>
                        <a:gd name="connsiteY6" fmla="*/ -1434 h 63640"/>
                        <a:gd name="connsiteX7" fmla="*/ 45213 w 61537"/>
                        <a:gd name="connsiteY7" fmla="*/ 2853 h 63640"/>
                        <a:gd name="connsiteX8" fmla="*/ 55961 w 61537"/>
                        <a:gd name="connsiteY8" fmla="*/ 14378 h 63640"/>
                        <a:gd name="connsiteX9" fmla="*/ 59956 w 61537"/>
                        <a:gd name="connsiteY9" fmla="*/ 29999 h 63640"/>
                        <a:gd name="connsiteX10" fmla="*/ 59860 w 61537"/>
                        <a:gd name="connsiteY10" fmla="*/ 31810 h 63640"/>
                        <a:gd name="connsiteX11" fmla="*/ 59765 w 61537"/>
                        <a:gd name="connsiteY11" fmla="*/ 33333 h 63640"/>
                        <a:gd name="connsiteX12" fmla="*/ 7168 w 61537"/>
                        <a:gd name="connsiteY12" fmla="*/ 33333 h 63640"/>
                        <a:gd name="connsiteX13" fmla="*/ 10782 w 61537"/>
                        <a:gd name="connsiteY13" fmla="*/ 44859 h 63640"/>
                        <a:gd name="connsiteX14" fmla="*/ 18962 w 61537"/>
                        <a:gd name="connsiteY14" fmla="*/ 52860 h 63640"/>
                        <a:gd name="connsiteX15" fmla="*/ 29709 w 61537"/>
                        <a:gd name="connsiteY15" fmla="*/ 55812 h 63640"/>
                        <a:gd name="connsiteX16" fmla="*/ 41124 w 61537"/>
                        <a:gd name="connsiteY16" fmla="*/ 52764 h 63640"/>
                        <a:gd name="connsiteX17" fmla="*/ 48447 w 61537"/>
                        <a:gd name="connsiteY17" fmla="*/ 44764 h 63640"/>
                        <a:gd name="connsiteX18" fmla="*/ 55770 w 61537"/>
                        <a:gd name="connsiteY18" fmla="*/ 46859 h 63640"/>
                        <a:gd name="connsiteX19" fmla="*/ 49968 w 61537"/>
                        <a:gd name="connsiteY19" fmla="*/ 54764 h 63640"/>
                        <a:gd name="connsiteX20" fmla="*/ 40743 w 61537"/>
                        <a:gd name="connsiteY20" fmla="*/ 60289 h 63640"/>
                        <a:gd name="connsiteX21" fmla="*/ 29425 w 61537"/>
                        <a:gd name="connsiteY21" fmla="*/ 62194 h 63640"/>
                        <a:gd name="connsiteX22" fmla="*/ 6977 w 61537"/>
                        <a:gd name="connsiteY22" fmla="*/ 27237 h 63640"/>
                        <a:gd name="connsiteX23" fmla="*/ 52156 w 61537"/>
                        <a:gd name="connsiteY23" fmla="*/ 27237 h 63640"/>
                        <a:gd name="connsiteX24" fmla="*/ 48541 w 61537"/>
                        <a:gd name="connsiteY24" fmla="*/ 15712 h 63640"/>
                        <a:gd name="connsiteX25" fmla="*/ 40362 w 61537"/>
                        <a:gd name="connsiteY25" fmla="*/ 7807 h 63640"/>
                        <a:gd name="connsiteX26" fmla="*/ 29425 w 61537"/>
                        <a:gd name="connsiteY26" fmla="*/ 4949 h 63640"/>
                        <a:gd name="connsiteX27" fmla="*/ 18582 w 61537"/>
                        <a:gd name="connsiteY27" fmla="*/ 7807 h 63640"/>
                        <a:gd name="connsiteX28" fmla="*/ 10496 w 61537"/>
                        <a:gd name="connsiteY28" fmla="*/ 15712 h 63640"/>
                        <a:gd name="connsiteX29" fmla="*/ 6977 w 61537"/>
                        <a:gd name="connsiteY29" fmla="*/ 27237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537" h="63640">
                          <a:moveTo>
                            <a:pt x="29330" y="62194"/>
                          </a:moveTo>
                          <a:cubicBezTo>
                            <a:pt x="20960" y="62289"/>
                            <a:pt x="12969" y="58860"/>
                            <a:pt x="7168" y="52669"/>
                          </a:cubicBezTo>
                          <a:cubicBezTo>
                            <a:pt x="4410" y="49717"/>
                            <a:pt x="2222" y="46287"/>
                            <a:pt x="796" y="42478"/>
                          </a:cubicBezTo>
                          <a:cubicBezTo>
                            <a:pt x="-821" y="38572"/>
                            <a:pt x="-1582" y="34285"/>
                            <a:pt x="-1582" y="30095"/>
                          </a:cubicBezTo>
                          <a:cubicBezTo>
                            <a:pt x="-1582" y="24571"/>
                            <a:pt x="-250" y="19141"/>
                            <a:pt x="2412" y="14283"/>
                          </a:cubicBezTo>
                          <a:cubicBezTo>
                            <a:pt x="4980" y="9616"/>
                            <a:pt x="8785" y="5616"/>
                            <a:pt x="13350" y="2853"/>
                          </a:cubicBezTo>
                          <a:cubicBezTo>
                            <a:pt x="18201" y="-100"/>
                            <a:pt x="23717" y="-1528"/>
                            <a:pt x="29330" y="-1434"/>
                          </a:cubicBezTo>
                          <a:cubicBezTo>
                            <a:pt x="34941" y="-1528"/>
                            <a:pt x="40457" y="-100"/>
                            <a:pt x="45213" y="2853"/>
                          </a:cubicBezTo>
                          <a:cubicBezTo>
                            <a:pt x="49778" y="5710"/>
                            <a:pt x="53488" y="9711"/>
                            <a:pt x="55961" y="14378"/>
                          </a:cubicBezTo>
                          <a:cubicBezTo>
                            <a:pt x="58624" y="19141"/>
                            <a:pt x="59956" y="24571"/>
                            <a:pt x="59956" y="29999"/>
                          </a:cubicBezTo>
                          <a:cubicBezTo>
                            <a:pt x="59956" y="30667"/>
                            <a:pt x="59956" y="31238"/>
                            <a:pt x="59860" y="31810"/>
                          </a:cubicBezTo>
                          <a:cubicBezTo>
                            <a:pt x="59765" y="32381"/>
                            <a:pt x="59765" y="32857"/>
                            <a:pt x="59765" y="33333"/>
                          </a:cubicBezTo>
                          <a:lnTo>
                            <a:pt x="7168" y="33333"/>
                          </a:lnTo>
                          <a:cubicBezTo>
                            <a:pt x="7453" y="37429"/>
                            <a:pt x="8690" y="41335"/>
                            <a:pt x="10782" y="44859"/>
                          </a:cubicBezTo>
                          <a:cubicBezTo>
                            <a:pt x="12780" y="48192"/>
                            <a:pt x="15633" y="50954"/>
                            <a:pt x="18962" y="52860"/>
                          </a:cubicBezTo>
                          <a:cubicBezTo>
                            <a:pt x="22196" y="54860"/>
                            <a:pt x="25906" y="55812"/>
                            <a:pt x="29709" y="55812"/>
                          </a:cubicBezTo>
                          <a:cubicBezTo>
                            <a:pt x="33705" y="55812"/>
                            <a:pt x="37700" y="54764"/>
                            <a:pt x="41124" y="52764"/>
                          </a:cubicBezTo>
                          <a:cubicBezTo>
                            <a:pt x="44357" y="50954"/>
                            <a:pt x="46925" y="48192"/>
                            <a:pt x="48447" y="44764"/>
                          </a:cubicBezTo>
                          <a:lnTo>
                            <a:pt x="55770" y="46859"/>
                          </a:lnTo>
                          <a:cubicBezTo>
                            <a:pt x="54440" y="49811"/>
                            <a:pt x="52441" y="52574"/>
                            <a:pt x="49968" y="54764"/>
                          </a:cubicBezTo>
                          <a:cubicBezTo>
                            <a:pt x="47306" y="57145"/>
                            <a:pt x="44167" y="59051"/>
                            <a:pt x="40743" y="60289"/>
                          </a:cubicBezTo>
                          <a:cubicBezTo>
                            <a:pt x="37128" y="61623"/>
                            <a:pt x="33229" y="62289"/>
                            <a:pt x="29425" y="62194"/>
                          </a:cubicBezTo>
                          <a:moveTo>
                            <a:pt x="6977" y="27237"/>
                          </a:moveTo>
                          <a:lnTo>
                            <a:pt x="52156" y="27237"/>
                          </a:lnTo>
                          <a:cubicBezTo>
                            <a:pt x="51871" y="23142"/>
                            <a:pt x="50635" y="19141"/>
                            <a:pt x="48541" y="15712"/>
                          </a:cubicBezTo>
                          <a:cubicBezTo>
                            <a:pt x="46449" y="12378"/>
                            <a:pt x="43692" y="9711"/>
                            <a:pt x="40362" y="7807"/>
                          </a:cubicBezTo>
                          <a:cubicBezTo>
                            <a:pt x="37033" y="5901"/>
                            <a:pt x="33229" y="4949"/>
                            <a:pt x="29425" y="4949"/>
                          </a:cubicBezTo>
                          <a:cubicBezTo>
                            <a:pt x="25525" y="4949"/>
                            <a:pt x="21815" y="5901"/>
                            <a:pt x="18582" y="7807"/>
                          </a:cubicBezTo>
                          <a:cubicBezTo>
                            <a:pt x="15252" y="9711"/>
                            <a:pt x="12495" y="12474"/>
                            <a:pt x="10496" y="15712"/>
                          </a:cubicBezTo>
                          <a:cubicBezTo>
                            <a:pt x="8404" y="19236"/>
                            <a:pt x="7263" y="23142"/>
                            <a:pt x="6977" y="27237"/>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5" name="Vrije vorm 171">
                      <a:extLst>
                        <a:ext uri="{FF2B5EF4-FFF2-40B4-BE49-F238E27FC236}">
                          <a16:creationId xmlns:a16="http://schemas.microsoft.com/office/drawing/2014/main" id="{26189783-041E-6D5E-7A9F-16EF910CD60F}"/>
                        </a:ext>
                      </a:extLst>
                    </p:cNvPr>
                    <p:cNvSpPr/>
                    <p:nvPr/>
                  </p:nvSpPr>
                  <p:spPr>
                    <a:xfrm>
                      <a:off x="6689630" y="3579103"/>
                      <a:ext cx="52311" cy="62494"/>
                    </a:xfrm>
                    <a:custGeom>
                      <a:avLst/>
                      <a:gdLst>
                        <a:gd name="connsiteX0" fmla="*/ 50724 w 52311"/>
                        <a:gd name="connsiteY0" fmla="*/ 61057 h 62494"/>
                        <a:gd name="connsiteX1" fmla="*/ 42259 w 52311"/>
                        <a:gd name="connsiteY1" fmla="*/ 61057 h 62494"/>
                        <a:gd name="connsiteX2" fmla="*/ 42259 w 52311"/>
                        <a:gd name="connsiteY2" fmla="*/ 26767 h 62494"/>
                        <a:gd name="connsiteX3" fmla="*/ 39121 w 52311"/>
                        <a:gd name="connsiteY3" fmla="*/ 11050 h 62494"/>
                        <a:gd name="connsiteX4" fmla="*/ 29134 w 52311"/>
                        <a:gd name="connsiteY4" fmla="*/ 6097 h 62494"/>
                        <a:gd name="connsiteX5" fmla="*/ 20003 w 52311"/>
                        <a:gd name="connsiteY5" fmla="*/ 8383 h 62494"/>
                        <a:gd name="connsiteX6" fmla="*/ 11919 w 52311"/>
                        <a:gd name="connsiteY6" fmla="*/ 14575 h 62494"/>
                        <a:gd name="connsiteX7" fmla="*/ 6877 w 52311"/>
                        <a:gd name="connsiteY7" fmla="*/ 23529 h 62494"/>
                        <a:gd name="connsiteX8" fmla="*/ 6877 w 52311"/>
                        <a:gd name="connsiteY8" fmla="*/ 61057 h 62494"/>
                        <a:gd name="connsiteX9" fmla="*/ -1588 w 52311"/>
                        <a:gd name="connsiteY9" fmla="*/ 61057 h 62494"/>
                        <a:gd name="connsiteX10" fmla="*/ -1588 w 52311"/>
                        <a:gd name="connsiteY10" fmla="*/ -475 h 62494"/>
                        <a:gd name="connsiteX11" fmla="*/ 6117 w 52311"/>
                        <a:gd name="connsiteY11" fmla="*/ -475 h 62494"/>
                        <a:gd name="connsiteX12" fmla="*/ 6117 w 52311"/>
                        <a:gd name="connsiteY12" fmla="*/ 13432 h 62494"/>
                        <a:gd name="connsiteX13" fmla="*/ 12679 w 52311"/>
                        <a:gd name="connsiteY13" fmla="*/ 5622 h 62494"/>
                        <a:gd name="connsiteX14" fmla="*/ 21714 w 52311"/>
                        <a:gd name="connsiteY14" fmla="*/ 478 h 62494"/>
                        <a:gd name="connsiteX15" fmla="*/ 32178 w 52311"/>
                        <a:gd name="connsiteY15" fmla="*/ -1428 h 62494"/>
                        <a:gd name="connsiteX16" fmla="*/ 40927 w 52311"/>
                        <a:gd name="connsiteY16" fmla="*/ 478 h 62494"/>
                        <a:gd name="connsiteX17" fmla="*/ 46635 w 52311"/>
                        <a:gd name="connsiteY17" fmla="*/ 5811 h 62494"/>
                        <a:gd name="connsiteX18" fmla="*/ 49773 w 52311"/>
                        <a:gd name="connsiteY18" fmla="*/ 14098 h 62494"/>
                        <a:gd name="connsiteX19" fmla="*/ 50724 w 52311"/>
                        <a:gd name="connsiteY19" fmla="*/ 24956 h 6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11" h="62494">
                          <a:moveTo>
                            <a:pt x="50724" y="61057"/>
                          </a:moveTo>
                          <a:lnTo>
                            <a:pt x="42259" y="61057"/>
                          </a:lnTo>
                          <a:lnTo>
                            <a:pt x="42259" y="26767"/>
                          </a:lnTo>
                          <a:cubicBezTo>
                            <a:pt x="42640" y="21337"/>
                            <a:pt x="41594" y="15908"/>
                            <a:pt x="39121" y="11050"/>
                          </a:cubicBezTo>
                          <a:cubicBezTo>
                            <a:pt x="36933" y="7717"/>
                            <a:pt x="33129" y="5811"/>
                            <a:pt x="29134" y="6097"/>
                          </a:cubicBezTo>
                          <a:cubicBezTo>
                            <a:pt x="25900" y="6192"/>
                            <a:pt x="22762" y="6954"/>
                            <a:pt x="20003" y="8383"/>
                          </a:cubicBezTo>
                          <a:cubicBezTo>
                            <a:pt x="16865" y="10003"/>
                            <a:pt x="14201" y="12098"/>
                            <a:pt x="11919" y="14575"/>
                          </a:cubicBezTo>
                          <a:cubicBezTo>
                            <a:pt x="9636" y="17146"/>
                            <a:pt x="7828" y="20194"/>
                            <a:pt x="6877" y="23529"/>
                          </a:cubicBezTo>
                          <a:lnTo>
                            <a:pt x="6877" y="61057"/>
                          </a:lnTo>
                          <a:lnTo>
                            <a:pt x="-1588" y="61057"/>
                          </a:lnTo>
                          <a:lnTo>
                            <a:pt x="-1588" y="-475"/>
                          </a:lnTo>
                          <a:lnTo>
                            <a:pt x="6117" y="-475"/>
                          </a:lnTo>
                          <a:lnTo>
                            <a:pt x="6117" y="13432"/>
                          </a:lnTo>
                          <a:cubicBezTo>
                            <a:pt x="7828" y="10384"/>
                            <a:pt x="10016" y="7812"/>
                            <a:pt x="12679" y="5622"/>
                          </a:cubicBezTo>
                          <a:cubicBezTo>
                            <a:pt x="15343" y="3430"/>
                            <a:pt x="18481" y="1621"/>
                            <a:pt x="21714" y="478"/>
                          </a:cubicBezTo>
                          <a:cubicBezTo>
                            <a:pt x="25044" y="-856"/>
                            <a:pt x="28659" y="-1522"/>
                            <a:pt x="32178" y="-1428"/>
                          </a:cubicBezTo>
                          <a:cubicBezTo>
                            <a:pt x="35221" y="-1522"/>
                            <a:pt x="38265" y="-951"/>
                            <a:pt x="40927" y="478"/>
                          </a:cubicBezTo>
                          <a:cubicBezTo>
                            <a:pt x="43305" y="1621"/>
                            <a:pt x="45303" y="3525"/>
                            <a:pt x="46635" y="5811"/>
                          </a:cubicBezTo>
                          <a:cubicBezTo>
                            <a:pt x="48156" y="8383"/>
                            <a:pt x="49202" y="11146"/>
                            <a:pt x="49773" y="14098"/>
                          </a:cubicBezTo>
                          <a:cubicBezTo>
                            <a:pt x="50439" y="17717"/>
                            <a:pt x="50724" y="21337"/>
                            <a:pt x="50724" y="24956"/>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6" name="Vrije vorm 172">
                      <a:extLst>
                        <a:ext uri="{FF2B5EF4-FFF2-40B4-BE49-F238E27FC236}">
                          <a16:creationId xmlns:a16="http://schemas.microsoft.com/office/drawing/2014/main" id="{A994C08D-CAF9-869F-C04B-D0E8F9C860FB}"/>
                        </a:ext>
                      </a:extLst>
                    </p:cNvPr>
                    <p:cNvSpPr/>
                    <p:nvPr/>
                  </p:nvSpPr>
                  <p:spPr>
                    <a:xfrm>
                      <a:off x="6761535" y="3554920"/>
                      <a:ext cx="52216" cy="86583"/>
                    </a:xfrm>
                    <a:custGeom>
                      <a:avLst/>
                      <a:gdLst>
                        <a:gd name="connsiteX0" fmla="*/ 50528 w 52216"/>
                        <a:gd name="connsiteY0" fmla="*/ 85147 h 86583"/>
                        <a:gd name="connsiteX1" fmla="*/ 42158 w 52216"/>
                        <a:gd name="connsiteY1" fmla="*/ 85147 h 86583"/>
                        <a:gd name="connsiteX2" fmla="*/ 42158 w 52216"/>
                        <a:gd name="connsiteY2" fmla="*/ 50856 h 86583"/>
                        <a:gd name="connsiteX3" fmla="*/ 38544 w 52216"/>
                        <a:gd name="connsiteY3" fmla="*/ 35426 h 86583"/>
                        <a:gd name="connsiteX4" fmla="*/ 28082 w 52216"/>
                        <a:gd name="connsiteY4" fmla="*/ 30188 h 86583"/>
                        <a:gd name="connsiteX5" fmla="*/ 19236 w 52216"/>
                        <a:gd name="connsiteY5" fmla="*/ 32569 h 86583"/>
                        <a:gd name="connsiteX6" fmla="*/ 11532 w 52216"/>
                        <a:gd name="connsiteY6" fmla="*/ 38665 h 86583"/>
                        <a:gd name="connsiteX7" fmla="*/ 6777 w 52216"/>
                        <a:gd name="connsiteY7" fmla="*/ 47618 h 86583"/>
                        <a:gd name="connsiteX8" fmla="*/ 6777 w 52216"/>
                        <a:gd name="connsiteY8" fmla="*/ 85147 h 86583"/>
                        <a:gd name="connsiteX9" fmla="*/ -1593 w 52216"/>
                        <a:gd name="connsiteY9" fmla="*/ 85147 h 86583"/>
                        <a:gd name="connsiteX10" fmla="*/ -1593 w 52216"/>
                        <a:gd name="connsiteY10" fmla="*/ -1436 h 86583"/>
                        <a:gd name="connsiteX11" fmla="*/ 6777 w 52216"/>
                        <a:gd name="connsiteY11" fmla="*/ -1436 h 86583"/>
                        <a:gd name="connsiteX12" fmla="*/ 6777 w 52216"/>
                        <a:gd name="connsiteY12" fmla="*/ 37522 h 86583"/>
                        <a:gd name="connsiteX13" fmla="*/ 16953 w 52216"/>
                        <a:gd name="connsiteY13" fmla="*/ 26663 h 86583"/>
                        <a:gd name="connsiteX14" fmla="*/ 31125 w 52216"/>
                        <a:gd name="connsiteY14" fmla="*/ 22662 h 86583"/>
                        <a:gd name="connsiteX15" fmla="*/ 40161 w 52216"/>
                        <a:gd name="connsiteY15" fmla="*/ 24568 h 86583"/>
                        <a:gd name="connsiteX16" fmla="*/ 46154 w 52216"/>
                        <a:gd name="connsiteY16" fmla="*/ 29997 h 86583"/>
                        <a:gd name="connsiteX17" fmla="*/ 49577 w 52216"/>
                        <a:gd name="connsiteY17" fmla="*/ 38379 h 86583"/>
                        <a:gd name="connsiteX18" fmla="*/ 50624 w 52216"/>
                        <a:gd name="connsiteY18" fmla="*/ 490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216" h="86583">
                          <a:moveTo>
                            <a:pt x="50528" y="85147"/>
                          </a:moveTo>
                          <a:lnTo>
                            <a:pt x="42158" y="85147"/>
                          </a:lnTo>
                          <a:lnTo>
                            <a:pt x="42158" y="50856"/>
                          </a:lnTo>
                          <a:cubicBezTo>
                            <a:pt x="42539" y="45427"/>
                            <a:pt x="41303" y="40093"/>
                            <a:pt x="38544" y="35426"/>
                          </a:cubicBezTo>
                          <a:cubicBezTo>
                            <a:pt x="36166" y="31997"/>
                            <a:pt x="32266" y="29997"/>
                            <a:pt x="28082" y="30188"/>
                          </a:cubicBezTo>
                          <a:cubicBezTo>
                            <a:pt x="25039" y="30283"/>
                            <a:pt x="21995" y="31044"/>
                            <a:pt x="19236" y="32569"/>
                          </a:cubicBezTo>
                          <a:cubicBezTo>
                            <a:pt x="16288" y="34093"/>
                            <a:pt x="13720" y="36188"/>
                            <a:pt x="11532" y="38665"/>
                          </a:cubicBezTo>
                          <a:cubicBezTo>
                            <a:pt x="9345" y="41331"/>
                            <a:pt x="7728" y="44380"/>
                            <a:pt x="6777" y="47618"/>
                          </a:cubicBezTo>
                          <a:lnTo>
                            <a:pt x="6777" y="85147"/>
                          </a:lnTo>
                          <a:lnTo>
                            <a:pt x="-1593" y="85147"/>
                          </a:lnTo>
                          <a:lnTo>
                            <a:pt x="-1593" y="-1436"/>
                          </a:lnTo>
                          <a:lnTo>
                            <a:pt x="6777" y="-1436"/>
                          </a:lnTo>
                          <a:lnTo>
                            <a:pt x="6777" y="37522"/>
                          </a:lnTo>
                          <a:cubicBezTo>
                            <a:pt x="9155" y="33044"/>
                            <a:pt x="12674" y="29331"/>
                            <a:pt x="16953" y="26663"/>
                          </a:cubicBezTo>
                          <a:cubicBezTo>
                            <a:pt x="21234" y="23996"/>
                            <a:pt x="26085" y="22662"/>
                            <a:pt x="31125" y="22662"/>
                          </a:cubicBezTo>
                          <a:cubicBezTo>
                            <a:pt x="34265" y="22567"/>
                            <a:pt x="37308" y="23234"/>
                            <a:pt x="40161" y="24568"/>
                          </a:cubicBezTo>
                          <a:cubicBezTo>
                            <a:pt x="42634" y="25805"/>
                            <a:pt x="44727" y="27711"/>
                            <a:pt x="46154" y="29997"/>
                          </a:cubicBezTo>
                          <a:cubicBezTo>
                            <a:pt x="47770" y="32569"/>
                            <a:pt x="48911" y="35426"/>
                            <a:pt x="49577" y="38379"/>
                          </a:cubicBezTo>
                          <a:cubicBezTo>
                            <a:pt x="50338" y="41903"/>
                            <a:pt x="50624" y="45523"/>
                            <a:pt x="50624" y="49047"/>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7" name="Vrije vorm 173">
                      <a:extLst>
                        <a:ext uri="{FF2B5EF4-FFF2-40B4-BE49-F238E27FC236}">
                          <a16:creationId xmlns:a16="http://schemas.microsoft.com/office/drawing/2014/main" id="{F60945B6-0CAA-D498-0DAC-3120A0836671}"/>
                        </a:ext>
                      </a:extLst>
                    </p:cNvPr>
                    <p:cNvSpPr/>
                    <p:nvPr/>
                  </p:nvSpPr>
                  <p:spPr>
                    <a:xfrm>
                      <a:off x="6832507" y="3579971"/>
                      <a:ext cx="56004" cy="62806"/>
                    </a:xfrm>
                    <a:custGeom>
                      <a:avLst/>
                      <a:gdLst>
                        <a:gd name="connsiteX0" fmla="*/ -1521 w 56004"/>
                        <a:gd name="connsiteY0" fmla="*/ 34853 h 62806"/>
                        <a:gd name="connsiteX1" fmla="*/ -1521 w 56004"/>
                        <a:gd name="connsiteY1" fmla="*/ -1438 h 62806"/>
                        <a:gd name="connsiteX2" fmla="*/ 6849 w 56004"/>
                        <a:gd name="connsiteY2" fmla="*/ -1438 h 62806"/>
                        <a:gd name="connsiteX3" fmla="*/ 6849 w 56004"/>
                        <a:gd name="connsiteY3" fmla="*/ 33233 h 62806"/>
                        <a:gd name="connsiteX4" fmla="*/ 10464 w 56004"/>
                        <a:gd name="connsiteY4" fmla="*/ 48759 h 62806"/>
                        <a:gd name="connsiteX5" fmla="*/ 21116 w 56004"/>
                        <a:gd name="connsiteY5" fmla="*/ 53903 h 62806"/>
                        <a:gd name="connsiteX6" fmla="*/ 30151 w 56004"/>
                        <a:gd name="connsiteY6" fmla="*/ 51806 h 62806"/>
                        <a:gd name="connsiteX7" fmla="*/ 43182 w 56004"/>
                        <a:gd name="connsiteY7" fmla="*/ 37329 h 62806"/>
                        <a:gd name="connsiteX8" fmla="*/ 43087 w 56004"/>
                        <a:gd name="connsiteY8" fmla="*/ -1438 h 62806"/>
                        <a:gd name="connsiteX9" fmla="*/ 51457 w 56004"/>
                        <a:gd name="connsiteY9" fmla="*/ -1438 h 62806"/>
                        <a:gd name="connsiteX10" fmla="*/ 51457 w 56004"/>
                        <a:gd name="connsiteY10" fmla="*/ 49997 h 62806"/>
                        <a:gd name="connsiteX11" fmla="*/ 52123 w 56004"/>
                        <a:gd name="connsiteY11" fmla="*/ 52474 h 62806"/>
                        <a:gd name="connsiteX12" fmla="*/ 54406 w 56004"/>
                        <a:gd name="connsiteY12" fmla="*/ 53426 h 62806"/>
                        <a:gd name="connsiteX13" fmla="*/ 54406 w 56004"/>
                        <a:gd name="connsiteY13" fmla="*/ 60093 h 62806"/>
                        <a:gd name="connsiteX14" fmla="*/ 52123 w 56004"/>
                        <a:gd name="connsiteY14" fmla="*/ 60284 h 62806"/>
                        <a:gd name="connsiteX15" fmla="*/ 50506 w 56004"/>
                        <a:gd name="connsiteY15" fmla="*/ 60379 h 62806"/>
                        <a:gd name="connsiteX16" fmla="*/ 46226 w 56004"/>
                        <a:gd name="connsiteY16" fmla="*/ 58570 h 62806"/>
                        <a:gd name="connsiteX17" fmla="*/ 44323 w 56004"/>
                        <a:gd name="connsiteY17" fmla="*/ 54474 h 62806"/>
                        <a:gd name="connsiteX18" fmla="*/ 44228 w 56004"/>
                        <a:gd name="connsiteY18" fmla="*/ 46282 h 62806"/>
                        <a:gd name="connsiteX19" fmla="*/ 33291 w 56004"/>
                        <a:gd name="connsiteY19" fmla="*/ 57332 h 62806"/>
                        <a:gd name="connsiteX20" fmla="*/ 18167 w 56004"/>
                        <a:gd name="connsiteY20" fmla="*/ 61331 h 62806"/>
                        <a:gd name="connsiteX21" fmla="*/ 3425 w 56004"/>
                        <a:gd name="connsiteY21" fmla="*/ 54664 h 62806"/>
                        <a:gd name="connsiteX22" fmla="*/ -1521 w 56004"/>
                        <a:gd name="connsiteY22" fmla="*/ 34853 h 6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004" h="62806">
                          <a:moveTo>
                            <a:pt x="-1521" y="34853"/>
                          </a:moveTo>
                          <a:lnTo>
                            <a:pt x="-1521" y="-1438"/>
                          </a:lnTo>
                          <a:lnTo>
                            <a:pt x="6849" y="-1438"/>
                          </a:lnTo>
                          <a:lnTo>
                            <a:pt x="6849" y="33233"/>
                          </a:lnTo>
                          <a:cubicBezTo>
                            <a:pt x="6468" y="38662"/>
                            <a:pt x="7705" y="44092"/>
                            <a:pt x="10464" y="48759"/>
                          </a:cubicBezTo>
                          <a:cubicBezTo>
                            <a:pt x="12841" y="52188"/>
                            <a:pt x="16931" y="54188"/>
                            <a:pt x="21116" y="53903"/>
                          </a:cubicBezTo>
                          <a:cubicBezTo>
                            <a:pt x="24254" y="53903"/>
                            <a:pt x="27299" y="53235"/>
                            <a:pt x="30151" y="51806"/>
                          </a:cubicBezTo>
                          <a:cubicBezTo>
                            <a:pt x="36239" y="48950"/>
                            <a:pt x="40899" y="43710"/>
                            <a:pt x="43182" y="37329"/>
                          </a:cubicBezTo>
                          <a:lnTo>
                            <a:pt x="43087" y="-1438"/>
                          </a:lnTo>
                          <a:lnTo>
                            <a:pt x="51457" y="-1438"/>
                          </a:lnTo>
                          <a:lnTo>
                            <a:pt x="51457" y="49997"/>
                          </a:lnTo>
                          <a:cubicBezTo>
                            <a:pt x="51361" y="50949"/>
                            <a:pt x="51647" y="51806"/>
                            <a:pt x="52123" y="52474"/>
                          </a:cubicBezTo>
                          <a:cubicBezTo>
                            <a:pt x="52693" y="53140"/>
                            <a:pt x="53549" y="53426"/>
                            <a:pt x="54406" y="53426"/>
                          </a:cubicBezTo>
                          <a:lnTo>
                            <a:pt x="54406" y="60093"/>
                          </a:lnTo>
                          <a:lnTo>
                            <a:pt x="52123" y="60284"/>
                          </a:lnTo>
                          <a:cubicBezTo>
                            <a:pt x="51457" y="60284"/>
                            <a:pt x="50982" y="60379"/>
                            <a:pt x="50506" y="60379"/>
                          </a:cubicBezTo>
                          <a:cubicBezTo>
                            <a:pt x="48888" y="60284"/>
                            <a:pt x="47367" y="59618"/>
                            <a:pt x="46226" y="58570"/>
                          </a:cubicBezTo>
                          <a:cubicBezTo>
                            <a:pt x="45085" y="57522"/>
                            <a:pt x="44418" y="55998"/>
                            <a:pt x="44323" y="54474"/>
                          </a:cubicBezTo>
                          <a:lnTo>
                            <a:pt x="44228" y="46282"/>
                          </a:lnTo>
                          <a:cubicBezTo>
                            <a:pt x="41660" y="50949"/>
                            <a:pt x="37856" y="54760"/>
                            <a:pt x="33291" y="57332"/>
                          </a:cubicBezTo>
                          <a:cubicBezTo>
                            <a:pt x="28629" y="59999"/>
                            <a:pt x="23399" y="61331"/>
                            <a:pt x="18167" y="61331"/>
                          </a:cubicBezTo>
                          <a:cubicBezTo>
                            <a:pt x="12461" y="61713"/>
                            <a:pt x="6945" y="59141"/>
                            <a:pt x="3425" y="54664"/>
                          </a:cubicBezTo>
                          <a:cubicBezTo>
                            <a:pt x="-284" y="48759"/>
                            <a:pt x="-1997" y="41806"/>
                            <a:pt x="-1521" y="34853"/>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8" name="Vrije vorm 174">
                      <a:extLst>
                        <a:ext uri="{FF2B5EF4-FFF2-40B4-BE49-F238E27FC236}">
                          <a16:creationId xmlns:a16="http://schemas.microsoft.com/office/drawing/2014/main" id="{1EA4179F-6385-5675-863E-ED08717CEB0B}"/>
                        </a:ext>
                      </a:extLst>
                    </p:cNvPr>
                    <p:cNvSpPr/>
                    <p:nvPr/>
                  </p:nvSpPr>
                  <p:spPr>
                    <a:xfrm>
                      <a:off x="6906296" y="3554920"/>
                      <a:ext cx="8465" cy="86583"/>
                    </a:xfrm>
                    <a:custGeom>
                      <a:avLst/>
                      <a:gdLst>
                        <a:gd name="connsiteX0" fmla="*/ -1604 w 8465"/>
                        <a:gd name="connsiteY0" fmla="*/ -1436 h 86583"/>
                        <a:gd name="connsiteX1" fmla="*/ 6861 w 8465"/>
                        <a:gd name="connsiteY1" fmla="*/ -1436 h 86583"/>
                        <a:gd name="connsiteX2" fmla="*/ 6861 w 8465"/>
                        <a:gd name="connsiteY2" fmla="*/ 10661 h 86583"/>
                        <a:gd name="connsiteX3" fmla="*/ -1604 w 8465"/>
                        <a:gd name="connsiteY3" fmla="*/ 10661 h 86583"/>
                        <a:gd name="connsiteX4" fmla="*/ -1604 w 8465"/>
                        <a:gd name="connsiteY4" fmla="*/ 23330 h 86583"/>
                        <a:gd name="connsiteX5" fmla="*/ 6861 w 8465"/>
                        <a:gd name="connsiteY5" fmla="*/ 23330 h 86583"/>
                        <a:gd name="connsiteX6" fmla="*/ 6861 w 8465"/>
                        <a:gd name="connsiteY6" fmla="*/ 85147 h 86583"/>
                        <a:gd name="connsiteX7" fmla="*/ -1604 w 8465"/>
                        <a:gd name="connsiteY7" fmla="*/ 851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5" h="86583">
                          <a:moveTo>
                            <a:pt x="-1604" y="-1436"/>
                          </a:moveTo>
                          <a:lnTo>
                            <a:pt x="6861" y="-1436"/>
                          </a:lnTo>
                          <a:lnTo>
                            <a:pt x="6861" y="10661"/>
                          </a:lnTo>
                          <a:lnTo>
                            <a:pt x="-1604" y="10661"/>
                          </a:lnTo>
                          <a:close/>
                          <a:moveTo>
                            <a:pt x="-1604" y="23330"/>
                          </a:moveTo>
                          <a:lnTo>
                            <a:pt x="6861" y="23330"/>
                          </a:lnTo>
                          <a:lnTo>
                            <a:pt x="6861" y="85147"/>
                          </a:lnTo>
                          <a:lnTo>
                            <a:pt x="-1604" y="85147"/>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9" name="Vrije vorm 175">
                      <a:extLst>
                        <a:ext uri="{FF2B5EF4-FFF2-40B4-BE49-F238E27FC236}">
                          <a16:creationId xmlns:a16="http://schemas.microsoft.com/office/drawing/2014/main" id="{4434439A-2BEE-396E-8FEE-A8FB9A88ECD9}"/>
                        </a:ext>
                      </a:extLst>
                    </p:cNvPr>
                    <p:cNvSpPr/>
                    <p:nvPr/>
                  </p:nvSpPr>
                  <p:spPr>
                    <a:xfrm>
                      <a:off x="6929694" y="3579971"/>
                      <a:ext cx="50505" cy="61531"/>
                    </a:xfrm>
                    <a:custGeom>
                      <a:avLst/>
                      <a:gdLst>
                        <a:gd name="connsiteX0" fmla="*/ -1606 w 50505"/>
                        <a:gd name="connsiteY0" fmla="*/ 54378 h 61531"/>
                        <a:gd name="connsiteX1" fmla="*/ 39388 w 50505"/>
                        <a:gd name="connsiteY1" fmla="*/ 4849 h 61531"/>
                        <a:gd name="connsiteX2" fmla="*/ -655 w 50505"/>
                        <a:gd name="connsiteY2" fmla="*/ 4849 h 61531"/>
                        <a:gd name="connsiteX3" fmla="*/ -655 w 50505"/>
                        <a:gd name="connsiteY3" fmla="*/ -1438 h 61531"/>
                        <a:gd name="connsiteX4" fmla="*/ 48899 w 50505"/>
                        <a:gd name="connsiteY4" fmla="*/ -1438 h 61531"/>
                        <a:gd name="connsiteX5" fmla="*/ 48899 w 50505"/>
                        <a:gd name="connsiteY5" fmla="*/ 4086 h 61531"/>
                        <a:gd name="connsiteX6" fmla="*/ 8096 w 50505"/>
                        <a:gd name="connsiteY6" fmla="*/ 53807 h 61531"/>
                        <a:gd name="connsiteX7" fmla="*/ 48899 w 50505"/>
                        <a:gd name="connsiteY7" fmla="*/ 53807 h 61531"/>
                        <a:gd name="connsiteX8" fmla="*/ 48899 w 50505"/>
                        <a:gd name="connsiteY8" fmla="*/ 60093 h 61531"/>
                        <a:gd name="connsiteX9" fmla="*/ -1606 w 50505"/>
                        <a:gd name="connsiteY9" fmla="*/ 60093 h 6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05" h="61531">
                          <a:moveTo>
                            <a:pt x="-1606" y="54378"/>
                          </a:moveTo>
                          <a:lnTo>
                            <a:pt x="39388" y="4849"/>
                          </a:lnTo>
                          <a:lnTo>
                            <a:pt x="-655" y="4849"/>
                          </a:lnTo>
                          <a:lnTo>
                            <a:pt x="-655" y="-1438"/>
                          </a:lnTo>
                          <a:lnTo>
                            <a:pt x="48899" y="-1438"/>
                          </a:lnTo>
                          <a:lnTo>
                            <a:pt x="48899" y="4086"/>
                          </a:lnTo>
                          <a:lnTo>
                            <a:pt x="8096" y="53807"/>
                          </a:lnTo>
                          <a:lnTo>
                            <a:pt x="48899" y="53807"/>
                          </a:lnTo>
                          <a:lnTo>
                            <a:pt x="48899" y="60093"/>
                          </a:lnTo>
                          <a:lnTo>
                            <a:pt x="-1606" y="60093"/>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80" name="Vrije vorm 176">
                      <a:extLst>
                        <a:ext uri="{FF2B5EF4-FFF2-40B4-BE49-F238E27FC236}">
                          <a16:creationId xmlns:a16="http://schemas.microsoft.com/office/drawing/2014/main" id="{98294729-1BE6-62F0-B0E0-8B4CCB54BDC5}"/>
                        </a:ext>
                      </a:extLst>
                    </p:cNvPr>
                    <p:cNvSpPr/>
                    <p:nvPr/>
                  </p:nvSpPr>
                  <p:spPr>
                    <a:xfrm>
                      <a:off x="6990276" y="3579109"/>
                      <a:ext cx="61452" cy="63640"/>
                    </a:xfrm>
                    <a:custGeom>
                      <a:avLst/>
                      <a:gdLst>
                        <a:gd name="connsiteX0" fmla="*/ 29306 w 61452"/>
                        <a:gd name="connsiteY0" fmla="*/ 62194 h 63640"/>
                        <a:gd name="connsiteX1" fmla="*/ 7145 w 61452"/>
                        <a:gd name="connsiteY1" fmla="*/ 52669 h 63640"/>
                        <a:gd name="connsiteX2" fmla="*/ 677 w 61452"/>
                        <a:gd name="connsiteY2" fmla="*/ 42478 h 63640"/>
                        <a:gd name="connsiteX3" fmla="*/ -1606 w 61452"/>
                        <a:gd name="connsiteY3" fmla="*/ 30095 h 63640"/>
                        <a:gd name="connsiteX4" fmla="*/ 2389 w 61452"/>
                        <a:gd name="connsiteY4" fmla="*/ 14283 h 63640"/>
                        <a:gd name="connsiteX5" fmla="*/ 13327 w 61452"/>
                        <a:gd name="connsiteY5" fmla="*/ 2853 h 63640"/>
                        <a:gd name="connsiteX6" fmla="*/ 29306 w 61452"/>
                        <a:gd name="connsiteY6" fmla="*/ -1434 h 63640"/>
                        <a:gd name="connsiteX7" fmla="*/ 45190 w 61452"/>
                        <a:gd name="connsiteY7" fmla="*/ 2853 h 63640"/>
                        <a:gd name="connsiteX8" fmla="*/ 55938 w 61452"/>
                        <a:gd name="connsiteY8" fmla="*/ 14378 h 63640"/>
                        <a:gd name="connsiteX9" fmla="*/ 59837 w 61452"/>
                        <a:gd name="connsiteY9" fmla="*/ 29999 h 63640"/>
                        <a:gd name="connsiteX10" fmla="*/ 59837 w 61452"/>
                        <a:gd name="connsiteY10" fmla="*/ 31810 h 63640"/>
                        <a:gd name="connsiteX11" fmla="*/ 59742 w 61452"/>
                        <a:gd name="connsiteY11" fmla="*/ 33333 h 63640"/>
                        <a:gd name="connsiteX12" fmla="*/ 7145 w 61452"/>
                        <a:gd name="connsiteY12" fmla="*/ 33333 h 63640"/>
                        <a:gd name="connsiteX13" fmla="*/ 10759 w 61452"/>
                        <a:gd name="connsiteY13" fmla="*/ 44859 h 63640"/>
                        <a:gd name="connsiteX14" fmla="*/ 18843 w 61452"/>
                        <a:gd name="connsiteY14" fmla="*/ 52860 h 63640"/>
                        <a:gd name="connsiteX15" fmla="*/ 29686 w 61452"/>
                        <a:gd name="connsiteY15" fmla="*/ 55812 h 63640"/>
                        <a:gd name="connsiteX16" fmla="*/ 41099 w 61452"/>
                        <a:gd name="connsiteY16" fmla="*/ 52764 h 63640"/>
                        <a:gd name="connsiteX17" fmla="*/ 48423 w 61452"/>
                        <a:gd name="connsiteY17" fmla="*/ 44764 h 63640"/>
                        <a:gd name="connsiteX18" fmla="*/ 55747 w 61452"/>
                        <a:gd name="connsiteY18" fmla="*/ 46859 h 63640"/>
                        <a:gd name="connsiteX19" fmla="*/ 49945 w 61452"/>
                        <a:gd name="connsiteY19" fmla="*/ 54764 h 63640"/>
                        <a:gd name="connsiteX20" fmla="*/ 40720 w 61452"/>
                        <a:gd name="connsiteY20" fmla="*/ 60289 h 63640"/>
                        <a:gd name="connsiteX21" fmla="*/ 29306 w 61452"/>
                        <a:gd name="connsiteY21" fmla="*/ 62194 h 63640"/>
                        <a:gd name="connsiteX22" fmla="*/ 6954 w 61452"/>
                        <a:gd name="connsiteY22" fmla="*/ 27237 h 63640"/>
                        <a:gd name="connsiteX23" fmla="*/ 52038 w 61452"/>
                        <a:gd name="connsiteY23" fmla="*/ 27237 h 63640"/>
                        <a:gd name="connsiteX24" fmla="*/ 48423 w 61452"/>
                        <a:gd name="connsiteY24" fmla="*/ 15712 h 63640"/>
                        <a:gd name="connsiteX25" fmla="*/ 40339 w 61452"/>
                        <a:gd name="connsiteY25" fmla="*/ 7807 h 63640"/>
                        <a:gd name="connsiteX26" fmla="*/ 29306 w 61452"/>
                        <a:gd name="connsiteY26" fmla="*/ 4949 h 63640"/>
                        <a:gd name="connsiteX27" fmla="*/ 18463 w 61452"/>
                        <a:gd name="connsiteY27" fmla="*/ 7807 h 63640"/>
                        <a:gd name="connsiteX28" fmla="*/ 10473 w 61452"/>
                        <a:gd name="connsiteY28" fmla="*/ 15712 h 63640"/>
                        <a:gd name="connsiteX29" fmla="*/ 6954 w 61452"/>
                        <a:gd name="connsiteY29" fmla="*/ 27237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452" h="63640">
                          <a:moveTo>
                            <a:pt x="29306" y="62194"/>
                          </a:moveTo>
                          <a:cubicBezTo>
                            <a:pt x="20936" y="62289"/>
                            <a:pt x="12851" y="58860"/>
                            <a:pt x="7145" y="52669"/>
                          </a:cubicBezTo>
                          <a:cubicBezTo>
                            <a:pt x="4386" y="49717"/>
                            <a:pt x="2199" y="46287"/>
                            <a:pt x="677" y="42478"/>
                          </a:cubicBezTo>
                          <a:cubicBezTo>
                            <a:pt x="-844" y="38572"/>
                            <a:pt x="-1606" y="34285"/>
                            <a:pt x="-1606" y="30095"/>
                          </a:cubicBezTo>
                          <a:cubicBezTo>
                            <a:pt x="-1701" y="24571"/>
                            <a:pt x="-274" y="19141"/>
                            <a:pt x="2389" y="14283"/>
                          </a:cubicBezTo>
                          <a:cubicBezTo>
                            <a:pt x="4957" y="9616"/>
                            <a:pt x="8762" y="5616"/>
                            <a:pt x="13327" y="2853"/>
                          </a:cubicBezTo>
                          <a:cubicBezTo>
                            <a:pt x="18178" y="-100"/>
                            <a:pt x="23694" y="-1528"/>
                            <a:pt x="29306" y="-1434"/>
                          </a:cubicBezTo>
                          <a:cubicBezTo>
                            <a:pt x="34918" y="-1528"/>
                            <a:pt x="40434" y="-100"/>
                            <a:pt x="45190" y="2853"/>
                          </a:cubicBezTo>
                          <a:cubicBezTo>
                            <a:pt x="49660" y="5710"/>
                            <a:pt x="53369" y="9711"/>
                            <a:pt x="55938" y="14378"/>
                          </a:cubicBezTo>
                          <a:cubicBezTo>
                            <a:pt x="58601" y="19141"/>
                            <a:pt x="59931" y="24571"/>
                            <a:pt x="59837" y="29999"/>
                          </a:cubicBezTo>
                          <a:cubicBezTo>
                            <a:pt x="59837" y="30667"/>
                            <a:pt x="59837" y="31238"/>
                            <a:pt x="59837" y="31810"/>
                          </a:cubicBezTo>
                          <a:cubicBezTo>
                            <a:pt x="59742" y="32381"/>
                            <a:pt x="59742" y="32857"/>
                            <a:pt x="59742" y="33333"/>
                          </a:cubicBezTo>
                          <a:lnTo>
                            <a:pt x="7145" y="33333"/>
                          </a:lnTo>
                          <a:cubicBezTo>
                            <a:pt x="7430" y="37429"/>
                            <a:pt x="8667" y="41335"/>
                            <a:pt x="10759" y="44859"/>
                          </a:cubicBezTo>
                          <a:cubicBezTo>
                            <a:pt x="12756" y="48192"/>
                            <a:pt x="15610" y="50954"/>
                            <a:pt x="18843" y="52860"/>
                          </a:cubicBezTo>
                          <a:cubicBezTo>
                            <a:pt x="22172" y="54860"/>
                            <a:pt x="25882" y="55812"/>
                            <a:pt x="29686" y="55812"/>
                          </a:cubicBezTo>
                          <a:cubicBezTo>
                            <a:pt x="33681" y="55812"/>
                            <a:pt x="37580" y="54764"/>
                            <a:pt x="41099" y="52764"/>
                          </a:cubicBezTo>
                          <a:cubicBezTo>
                            <a:pt x="44334" y="50954"/>
                            <a:pt x="46901" y="48192"/>
                            <a:pt x="48423" y="44764"/>
                          </a:cubicBezTo>
                          <a:lnTo>
                            <a:pt x="55747" y="46859"/>
                          </a:lnTo>
                          <a:cubicBezTo>
                            <a:pt x="54415" y="49811"/>
                            <a:pt x="52418" y="52574"/>
                            <a:pt x="49945" y="54764"/>
                          </a:cubicBezTo>
                          <a:cubicBezTo>
                            <a:pt x="47282" y="57145"/>
                            <a:pt x="44144" y="59051"/>
                            <a:pt x="40720" y="60289"/>
                          </a:cubicBezTo>
                          <a:cubicBezTo>
                            <a:pt x="37105" y="61623"/>
                            <a:pt x="33205" y="62289"/>
                            <a:pt x="29306" y="62194"/>
                          </a:cubicBezTo>
                          <a:moveTo>
                            <a:pt x="6954" y="27237"/>
                          </a:moveTo>
                          <a:lnTo>
                            <a:pt x="52038" y="27237"/>
                          </a:lnTo>
                          <a:cubicBezTo>
                            <a:pt x="51847" y="23142"/>
                            <a:pt x="50611" y="19141"/>
                            <a:pt x="48423" y="15712"/>
                          </a:cubicBezTo>
                          <a:cubicBezTo>
                            <a:pt x="46426" y="12378"/>
                            <a:pt x="43668" y="9711"/>
                            <a:pt x="40339" y="7807"/>
                          </a:cubicBezTo>
                          <a:cubicBezTo>
                            <a:pt x="37010" y="5901"/>
                            <a:pt x="33205" y="4949"/>
                            <a:pt x="29306" y="4949"/>
                          </a:cubicBezTo>
                          <a:cubicBezTo>
                            <a:pt x="25501" y="4949"/>
                            <a:pt x="21792" y="5901"/>
                            <a:pt x="18463" y="7807"/>
                          </a:cubicBezTo>
                          <a:cubicBezTo>
                            <a:pt x="15229" y="9711"/>
                            <a:pt x="12470" y="12474"/>
                            <a:pt x="10473" y="15712"/>
                          </a:cubicBezTo>
                          <a:cubicBezTo>
                            <a:pt x="8381" y="19236"/>
                            <a:pt x="7145" y="23142"/>
                            <a:pt x="6954" y="27237"/>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81" name="Vrije vorm 177">
                      <a:extLst>
                        <a:ext uri="{FF2B5EF4-FFF2-40B4-BE49-F238E27FC236}">
                          <a16:creationId xmlns:a16="http://schemas.microsoft.com/office/drawing/2014/main" id="{D4AC14C0-5EAE-579F-EF6D-3B4F2664532E}"/>
                        </a:ext>
                      </a:extLst>
                    </p:cNvPr>
                    <p:cNvSpPr/>
                    <p:nvPr/>
                  </p:nvSpPr>
                  <p:spPr>
                    <a:xfrm>
                      <a:off x="7066561" y="3579103"/>
                      <a:ext cx="52231" cy="62494"/>
                    </a:xfrm>
                    <a:custGeom>
                      <a:avLst/>
                      <a:gdLst>
                        <a:gd name="connsiteX0" fmla="*/ 50600 w 52231"/>
                        <a:gd name="connsiteY0" fmla="*/ 61057 h 62494"/>
                        <a:gd name="connsiteX1" fmla="*/ 42230 w 52231"/>
                        <a:gd name="connsiteY1" fmla="*/ 61057 h 62494"/>
                        <a:gd name="connsiteX2" fmla="*/ 42230 w 52231"/>
                        <a:gd name="connsiteY2" fmla="*/ 26767 h 62494"/>
                        <a:gd name="connsiteX3" fmla="*/ 38997 w 52231"/>
                        <a:gd name="connsiteY3" fmla="*/ 11050 h 62494"/>
                        <a:gd name="connsiteX4" fmla="*/ 29105 w 52231"/>
                        <a:gd name="connsiteY4" fmla="*/ 6097 h 62494"/>
                        <a:gd name="connsiteX5" fmla="*/ 19879 w 52231"/>
                        <a:gd name="connsiteY5" fmla="*/ 8383 h 62494"/>
                        <a:gd name="connsiteX6" fmla="*/ 11794 w 52231"/>
                        <a:gd name="connsiteY6" fmla="*/ 14575 h 62494"/>
                        <a:gd name="connsiteX7" fmla="*/ 6754 w 52231"/>
                        <a:gd name="connsiteY7" fmla="*/ 23529 h 62494"/>
                        <a:gd name="connsiteX8" fmla="*/ 6849 w 52231"/>
                        <a:gd name="connsiteY8" fmla="*/ 61057 h 62494"/>
                        <a:gd name="connsiteX9" fmla="*/ -1616 w 52231"/>
                        <a:gd name="connsiteY9" fmla="*/ 61057 h 62494"/>
                        <a:gd name="connsiteX10" fmla="*/ -1616 w 52231"/>
                        <a:gd name="connsiteY10" fmla="*/ -475 h 62494"/>
                        <a:gd name="connsiteX11" fmla="*/ 6087 w 52231"/>
                        <a:gd name="connsiteY11" fmla="*/ -475 h 62494"/>
                        <a:gd name="connsiteX12" fmla="*/ 6087 w 52231"/>
                        <a:gd name="connsiteY12" fmla="*/ 13432 h 62494"/>
                        <a:gd name="connsiteX13" fmla="*/ 12651 w 52231"/>
                        <a:gd name="connsiteY13" fmla="*/ 5622 h 62494"/>
                        <a:gd name="connsiteX14" fmla="*/ 21686 w 52231"/>
                        <a:gd name="connsiteY14" fmla="*/ 478 h 62494"/>
                        <a:gd name="connsiteX15" fmla="*/ 32148 w 52231"/>
                        <a:gd name="connsiteY15" fmla="*/ -1428 h 62494"/>
                        <a:gd name="connsiteX16" fmla="*/ 40899 w 52231"/>
                        <a:gd name="connsiteY16" fmla="*/ 478 h 62494"/>
                        <a:gd name="connsiteX17" fmla="*/ 46605 w 52231"/>
                        <a:gd name="connsiteY17" fmla="*/ 5811 h 62494"/>
                        <a:gd name="connsiteX18" fmla="*/ 49649 w 52231"/>
                        <a:gd name="connsiteY18" fmla="*/ 14098 h 62494"/>
                        <a:gd name="connsiteX19" fmla="*/ 50600 w 52231"/>
                        <a:gd name="connsiteY19" fmla="*/ 24956 h 6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231" h="62494">
                          <a:moveTo>
                            <a:pt x="50600" y="61057"/>
                          </a:moveTo>
                          <a:lnTo>
                            <a:pt x="42230" y="61057"/>
                          </a:lnTo>
                          <a:lnTo>
                            <a:pt x="42230" y="26767"/>
                          </a:lnTo>
                          <a:cubicBezTo>
                            <a:pt x="42610" y="21337"/>
                            <a:pt x="41469" y="15908"/>
                            <a:pt x="38997" y="11050"/>
                          </a:cubicBezTo>
                          <a:cubicBezTo>
                            <a:pt x="36808" y="7717"/>
                            <a:pt x="33005" y="5906"/>
                            <a:pt x="29105" y="6097"/>
                          </a:cubicBezTo>
                          <a:cubicBezTo>
                            <a:pt x="25871" y="6192"/>
                            <a:pt x="22732" y="6954"/>
                            <a:pt x="19879" y="8383"/>
                          </a:cubicBezTo>
                          <a:cubicBezTo>
                            <a:pt x="16835" y="10003"/>
                            <a:pt x="14076" y="12098"/>
                            <a:pt x="11794" y="14575"/>
                          </a:cubicBezTo>
                          <a:cubicBezTo>
                            <a:pt x="9511" y="17146"/>
                            <a:pt x="7800" y="20194"/>
                            <a:pt x="6754" y="23529"/>
                          </a:cubicBezTo>
                          <a:lnTo>
                            <a:pt x="6849" y="61057"/>
                          </a:lnTo>
                          <a:lnTo>
                            <a:pt x="-1616" y="61057"/>
                          </a:lnTo>
                          <a:lnTo>
                            <a:pt x="-1616" y="-475"/>
                          </a:lnTo>
                          <a:lnTo>
                            <a:pt x="6087" y="-475"/>
                          </a:lnTo>
                          <a:lnTo>
                            <a:pt x="6087" y="13432"/>
                          </a:lnTo>
                          <a:cubicBezTo>
                            <a:pt x="7800" y="10384"/>
                            <a:pt x="9987" y="7812"/>
                            <a:pt x="12651" y="5622"/>
                          </a:cubicBezTo>
                          <a:cubicBezTo>
                            <a:pt x="15313" y="3430"/>
                            <a:pt x="18357" y="1621"/>
                            <a:pt x="21686" y="478"/>
                          </a:cubicBezTo>
                          <a:cubicBezTo>
                            <a:pt x="25014" y="-856"/>
                            <a:pt x="28534" y="-1428"/>
                            <a:pt x="32148" y="-1428"/>
                          </a:cubicBezTo>
                          <a:cubicBezTo>
                            <a:pt x="35192" y="-1522"/>
                            <a:pt x="38140" y="-951"/>
                            <a:pt x="40899" y="478"/>
                          </a:cubicBezTo>
                          <a:cubicBezTo>
                            <a:pt x="43277" y="1621"/>
                            <a:pt x="45178" y="3525"/>
                            <a:pt x="46605" y="5811"/>
                          </a:cubicBezTo>
                          <a:cubicBezTo>
                            <a:pt x="48127" y="8383"/>
                            <a:pt x="49173" y="11146"/>
                            <a:pt x="49649" y="14098"/>
                          </a:cubicBezTo>
                          <a:cubicBezTo>
                            <a:pt x="50315" y="17717"/>
                            <a:pt x="50696" y="21337"/>
                            <a:pt x="50600" y="24956"/>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grpSp>
            </p:grpSp>
          </p:grpSp>
          <p:sp>
            <p:nvSpPr>
              <p:cNvPr id="40" name="Afgeronde rechthoek 136">
                <a:extLst>
                  <a:ext uri="{FF2B5EF4-FFF2-40B4-BE49-F238E27FC236}">
                    <a16:creationId xmlns:a16="http://schemas.microsoft.com/office/drawing/2014/main" id="{82119855-5AF4-FE2D-FBF9-7258886703AD}"/>
                  </a:ext>
                </a:extLst>
              </p:cNvPr>
              <p:cNvSpPr/>
              <p:nvPr/>
            </p:nvSpPr>
            <p:spPr>
              <a:xfrm>
                <a:off x="532722" y="4864770"/>
                <a:ext cx="1220087" cy="667995"/>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9" name="Group 108">
                <a:extLst>
                  <a:ext uri="{FF2B5EF4-FFF2-40B4-BE49-F238E27FC236}">
                    <a16:creationId xmlns:a16="http://schemas.microsoft.com/office/drawing/2014/main" id="{2747E679-0F7F-31B6-8452-CBAD34560A4A}"/>
                  </a:ext>
                </a:extLst>
              </p:cNvPr>
              <p:cNvGrpSpPr/>
              <p:nvPr/>
            </p:nvGrpSpPr>
            <p:grpSpPr>
              <a:xfrm>
                <a:off x="3932791" y="4864769"/>
                <a:ext cx="948259" cy="667997"/>
                <a:chOff x="4786819" y="4852066"/>
                <a:chExt cx="1076512" cy="758344"/>
              </a:xfrm>
            </p:grpSpPr>
            <p:sp>
              <p:nvSpPr>
                <p:cNvPr id="38" name="Afgeronde rechthoek 180">
                  <a:extLst>
                    <a:ext uri="{FF2B5EF4-FFF2-40B4-BE49-F238E27FC236}">
                      <a16:creationId xmlns:a16="http://schemas.microsoft.com/office/drawing/2014/main" id="{6F773DE6-C3A0-4D30-7E78-F0B9C6DC713A}"/>
                    </a:ext>
                  </a:extLst>
                </p:cNvPr>
                <p:cNvSpPr/>
                <p:nvPr/>
              </p:nvSpPr>
              <p:spPr>
                <a:xfrm>
                  <a:off x="4786819" y="4852066"/>
                  <a:ext cx="1076512" cy="758344"/>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pic>
              <p:nvPicPr>
                <p:cNvPr id="39" name="Picture 63">
                  <a:extLst>
                    <a:ext uri="{FF2B5EF4-FFF2-40B4-BE49-F238E27FC236}">
                      <a16:creationId xmlns:a16="http://schemas.microsoft.com/office/drawing/2014/main" id="{A5F8C281-3836-A0AA-3614-64E778468A09}"/>
                    </a:ext>
                  </a:extLst>
                </p:cNvPr>
                <p:cNvPicPr>
                  <a:picLocks noChangeAspect="1"/>
                </p:cNvPicPr>
                <p:nvPr/>
              </p:nvPicPr>
              <p:blipFill>
                <a:blip r:embed="rId3"/>
                <a:stretch>
                  <a:fillRect/>
                </a:stretch>
              </p:blipFill>
              <p:spPr>
                <a:xfrm>
                  <a:off x="4969812" y="5020667"/>
                  <a:ext cx="710527" cy="432000"/>
                </a:xfrm>
                <a:prstGeom prst="rect">
                  <a:avLst/>
                </a:prstGeom>
              </p:spPr>
            </p:pic>
          </p:grpSp>
          <p:grpSp>
            <p:nvGrpSpPr>
              <p:cNvPr id="10" name="Group 112">
                <a:extLst>
                  <a:ext uri="{FF2B5EF4-FFF2-40B4-BE49-F238E27FC236}">
                    <a16:creationId xmlns:a16="http://schemas.microsoft.com/office/drawing/2014/main" id="{7B06E287-7FD5-6B09-CD74-0BC776F5ACAB}"/>
                  </a:ext>
                </a:extLst>
              </p:cNvPr>
              <p:cNvGrpSpPr/>
              <p:nvPr/>
            </p:nvGrpSpPr>
            <p:grpSpPr>
              <a:xfrm>
                <a:off x="5013483" y="4869553"/>
                <a:ext cx="1318924" cy="658429"/>
                <a:chOff x="5975933" y="4862926"/>
                <a:chExt cx="1497310" cy="747482"/>
              </a:xfrm>
            </p:grpSpPr>
            <p:sp>
              <p:nvSpPr>
                <p:cNvPr id="28" name="Afgeronde rechthoek 182">
                  <a:extLst>
                    <a:ext uri="{FF2B5EF4-FFF2-40B4-BE49-F238E27FC236}">
                      <a16:creationId xmlns:a16="http://schemas.microsoft.com/office/drawing/2014/main" id="{14013A1A-AD87-6EEC-DC67-B1371C630CE2}"/>
                    </a:ext>
                  </a:extLst>
                </p:cNvPr>
                <p:cNvSpPr/>
                <p:nvPr/>
              </p:nvSpPr>
              <p:spPr>
                <a:xfrm>
                  <a:off x="5975933" y="4862926"/>
                  <a:ext cx="1497310" cy="747482"/>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29" name="Group 95">
                  <a:extLst>
                    <a:ext uri="{FF2B5EF4-FFF2-40B4-BE49-F238E27FC236}">
                      <a16:creationId xmlns:a16="http://schemas.microsoft.com/office/drawing/2014/main" id="{8CDE14AE-2759-24CF-0EF5-1C643B66071F}"/>
                    </a:ext>
                  </a:extLst>
                </p:cNvPr>
                <p:cNvGrpSpPr>
                  <a:grpSpLocks noChangeAspect="1"/>
                </p:cNvGrpSpPr>
                <p:nvPr/>
              </p:nvGrpSpPr>
              <p:grpSpPr>
                <a:xfrm>
                  <a:off x="6172963" y="5020667"/>
                  <a:ext cx="1103251" cy="432000"/>
                  <a:chOff x="6964228" y="3330609"/>
                  <a:chExt cx="3407364" cy="1334221"/>
                </a:xfrm>
              </p:grpSpPr>
              <p:sp>
                <p:nvSpPr>
                  <p:cNvPr id="30" name="Freeform 87">
                    <a:extLst>
                      <a:ext uri="{FF2B5EF4-FFF2-40B4-BE49-F238E27FC236}">
                        <a16:creationId xmlns:a16="http://schemas.microsoft.com/office/drawing/2014/main" id="{37A11C07-9E49-A7EA-25E1-A3E64BC36E53}"/>
                      </a:ext>
                    </a:extLst>
                  </p:cNvPr>
                  <p:cNvSpPr/>
                  <p:nvPr/>
                </p:nvSpPr>
                <p:spPr>
                  <a:xfrm>
                    <a:off x="7657328" y="3412666"/>
                    <a:ext cx="462271" cy="1113015"/>
                  </a:xfrm>
                  <a:custGeom>
                    <a:avLst/>
                    <a:gdLst>
                      <a:gd name="connsiteX0" fmla="*/ 462272 w 462271"/>
                      <a:gd name="connsiteY0" fmla="*/ 251500 h 1113015"/>
                      <a:gd name="connsiteX1" fmla="*/ 462272 w 462271"/>
                      <a:gd name="connsiteY1" fmla="*/ 918612 h 1113015"/>
                      <a:gd name="connsiteX2" fmla="*/ 136902 w 462271"/>
                      <a:gd name="connsiteY2" fmla="*/ 1106467 h 1113015"/>
                      <a:gd name="connsiteX3" fmla="*/ 125649 w 462271"/>
                      <a:gd name="connsiteY3" fmla="*/ 1113015 h 1113015"/>
                      <a:gd name="connsiteX4" fmla="*/ 136902 w 462271"/>
                      <a:gd name="connsiteY4" fmla="*/ 993915 h 1113015"/>
                      <a:gd name="connsiteX5" fmla="*/ 102727 w 462271"/>
                      <a:gd name="connsiteY5" fmla="*/ 786419 h 1113015"/>
                      <a:gd name="connsiteX6" fmla="*/ 0 w 462271"/>
                      <a:gd name="connsiteY6" fmla="*/ 595288 h 1113015"/>
                      <a:gd name="connsiteX7" fmla="*/ 97611 w 462271"/>
                      <a:gd name="connsiteY7" fmla="*/ 344200 h 1113015"/>
                      <a:gd name="connsiteX8" fmla="*/ 72647 w 462271"/>
                      <a:gd name="connsiteY8" fmla="*/ 101706 h 1113015"/>
                      <a:gd name="connsiteX9" fmla="*/ 26602 w 462271"/>
                      <a:gd name="connsiteY9" fmla="*/ 0 h 1113015"/>
                      <a:gd name="connsiteX10" fmla="*/ 462272 w 462271"/>
                      <a:gd name="connsiteY10" fmla="*/ 251500 h 1113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271" h="1113015">
                        <a:moveTo>
                          <a:pt x="462272" y="251500"/>
                        </a:moveTo>
                        <a:lnTo>
                          <a:pt x="462272" y="918612"/>
                        </a:lnTo>
                        <a:lnTo>
                          <a:pt x="136902" y="1106467"/>
                        </a:lnTo>
                        <a:lnTo>
                          <a:pt x="125649" y="1113015"/>
                        </a:lnTo>
                        <a:cubicBezTo>
                          <a:pt x="133218" y="1074135"/>
                          <a:pt x="136902" y="1034231"/>
                          <a:pt x="136902" y="993915"/>
                        </a:cubicBezTo>
                        <a:cubicBezTo>
                          <a:pt x="136902" y="925161"/>
                          <a:pt x="125851" y="855173"/>
                          <a:pt x="102727" y="786419"/>
                        </a:cubicBezTo>
                        <a:cubicBezTo>
                          <a:pt x="78784" y="715409"/>
                          <a:pt x="43794" y="651151"/>
                          <a:pt x="0" y="595288"/>
                        </a:cubicBezTo>
                        <a:cubicBezTo>
                          <a:pt x="52388" y="521414"/>
                          <a:pt x="86358" y="435057"/>
                          <a:pt x="97611" y="344200"/>
                        </a:cubicBezTo>
                        <a:cubicBezTo>
                          <a:pt x="107230" y="265004"/>
                          <a:pt x="99862" y="182334"/>
                          <a:pt x="72647" y="101706"/>
                        </a:cubicBezTo>
                        <a:cubicBezTo>
                          <a:pt x="60571" y="65691"/>
                          <a:pt x="45021" y="31722"/>
                          <a:pt x="26602" y="0"/>
                        </a:cubicBezTo>
                        <a:lnTo>
                          <a:pt x="462272" y="251500"/>
                        </a:lnTo>
                        <a:close/>
                      </a:path>
                    </a:pathLst>
                  </a:custGeom>
                  <a:solidFill>
                    <a:srgbClr val="00BBD4"/>
                  </a:solidFill>
                  <a:ln w="0" cap="flat">
                    <a:noFill/>
                    <a:prstDash val="solid"/>
                    <a:miter/>
                  </a:ln>
                </p:spPr>
                <p:txBody>
                  <a:bodyPr rtlCol="0" anchor="ctr"/>
                  <a:lstStyle/>
                  <a:p>
                    <a:endParaRPr lang="en-NL"/>
                  </a:p>
                </p:txBody>
              </p:sp>
              <p:sp>
                <p:nvSpPr>
                  <p:cNvPr id="31" name="Freeform 88">
                    <a:extLst>
                      <a:ext uri="{FF2B5EF4-FFF2-40B4-BE49-F238E27FC236}">
                        <a16:creationId xmlns:a16="http://schemas.microsoft.com/office/drawing/2014/main" id="{AFE98C63-DDC3-99DA-A794-EA1AA14F3642}"/>
                      </a:ext>
                    </a:extLst>
                  </p:cNvPr>
                  <p:cNvSpPr/>
                  <p:nvPr/>
                </p:nvSpPr>
                <p:spPr>
                  <a:xfrm>
                    <a:off x="7138986" y="4007954"/>
                    <a:ext cx="655243" cy="527396"/>
                  </a:xfrm>
                  <a:custGeom>
                    <a:avLst/>
                    <a:gdLst>
                      <a:gd name="connsiteX0" fmla="*/ 655244 w 655243"/>
                      <a:gd name="connsiteY0" fmla="*/ 398627 h 527396"/>
                      <a:gd name="connsiteX1" fmla="*/ 643990 w 655243"/>
                      <a:gd name="connsiteY1" fmla="*/ 517727 h 527396"/>
                      <a:gd name="connsiteX2" fmla="*/ 638052 w 655243"/>
                      <a:gd name="connsiteY2" fmla="*/ 521003 h 527396"/>
                      <a:gd name="connsiteX3" fmla="*/ 0 w 655243"/>
                      <a:gd name="connsiteY3" fmla="*/ 226326 h 527396"/>
                      <a:gd name="connsiteX4" fmla="*/ 246175 w 655243"/>
                      <a:gd name="connsiteY4" fmla="*/ 202178 h 527396"/>
                      <a:gd name="connsiteX5" fmla="*/ 518342 w 655243"/>
                      <a:gd name="connsiteY5" fmla="*/ 0 h 527396"/>
                      <a:gd name="connsiteX6" fmla="*/ 621069 w 655243"/>
                      <a:gd name="connsiteY6" fmla="*/ 191130 h 527396"/>
                      <a:gd name="connsiteX7" fmla="*/ 655244 w 655243"/>
                      <a:gd name="connsiteY7" fmla="*/ 398627 h 52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243" h="527396">
                        <a:moveTo>
                          <a:pt x="655244" y="398627"/>
                        </a:moveTo>
                        <a:cubicBezTo>
                          <a:pt x="655244" y="438943"/>
                          <a:pt x="651560" y="478847"/>
                          <a:pt x="643990" y="517727"/>
                        </a:cubicBezTo>
                        <a:lnTo>
                          <a:pt x="638052" y="521003"/>
                        </a:lnTo>
                        <a:cubicBezTo>
                          <a:pt x="385740" y="556812"/>
                          <a:pt x="135469" y="439964"/>
                          <a:pt x="0" y="226326"/>
                        </a:cubicBezTo>
                        <a:cubicBezTo>
                          <a:pt x="80422" y="236967"/>
                          <a:pt x="164323" y="229805"/>
                          <a:pt x="246175" y="202178"/>
                        </a:cubicBezTo>
                        <a:cubicBezTo>
                          <a:pt x="360362" y="163706"/>
                          <a:pt x="453473" y="91268"/>
                          <a:pt x="518342" y="0"/>
                        </a:cubicBezTo>
                        <a:cubicBezTo>
                          <a:pt x="562136" y="55863"/>
                          <a:pt x="597126" y="120121"/>
                          <a:pt x="621069" y="191130"/>
                        </a:cubicBezTo>
                        <a:cubicBezTo>
                          <a:pt x="644192" y="259885"/>
                          <a:pt x="655244" y="329873"/>
                          <a:pt x="655244" y="398627"/>
                        </a:cubicBezTo>
                        <a:close/>
                      </a:path>
                    </a:pathLst>
                  </a:custGeom>
                  <a:solidFill>
                    <a:srgbClr val="00A9C1"/>
                  </a:solidFill>
                  <a:ln w="0" cap="flat">
                    <a:noFill/>
                    <a:prstDash val="solid"/>
                    <a:miter/>
                  </a:ln>
                </p:spPr>
                <p:txBody>
                  <a:bodyPr rtlCol="0" anchor="ctr"/>
                  <a:lstStyle/>
                  <a:p>
                    <a:endParaRPr lang="en-NL"/>
                  </a:p>
                </p:txBody>
              </p:sp>
              <p:sp>
                <p:nvSpPr>
                  <p:cNvPr id="32" name="Freeform 89">
                    <a:extLst>
                      <a:ext uri="{FF2B5EF4-FFF2-40B4-BE49-F238E27FC236}">
                        <a16:creationId xmlns:a16="http://schemas.microsoft.com/office/drawing/2014/main" id="{E933F483-2DDD-80B5-7C7F-F363286317F2}"/>
                      </a:ext>
                    </a:extLst>
                  </p:cNvPr>
                  <p:cNvSpPr/>
                  <p:nvPr/>
                </p:nvSpPr>
                <p:spPr>
                  <a:xfrm>
                    <a:off x="6964228" y="4180871"/>
                    <a:ext cx="812809" cy="483959"/>
                  </a:xfrm>
                  <a:custGeom>
                    <a:avLst/>
                    <a:gdLst>
                      <a:gd name="connsiteX0" fmla="*/ 812810 w 812809"/>
                      <a:gd name="connsiteY0" fmla="*/ 348086 h 483959"/>
                      <a:gd name="connsiteX1" fmla="*/ 801351 w 812809"/>
                      <a:gd name="connsiteY1" fmla="*/ 354836 h 483959"/>
                      <a:gd name="connsiteX2" fmla="*/ 577687 w 812809"/>
                      <a:gd name="connsiteY2" fmla="*/ 483960 h 483959"/>
                      <a:gd name="connsiteX3" fmla="*/ 354020 w 812809"/>
                      <a:gd name="connsiteY3" fmla="*/ 354836 h 483959"/>
                      <a:gd name="connsiteX4" fmla="*/ 73464 w 812809"/>
                      <a:gd name="connsiteY4" fmla="*/ 192765 h 483959"/>
                      <a:gd name="connsiteX5" fmla="*/ 0 w 812809"/>
                      <a:gd name="connsiteY5" fmla="*/ 150407 h 483959"/>
                      <a:gd name="connsiteX6" fmla="*/ 0 w 812809"/>
                      <a:gd name="connsiteY6" fmla="*/ 0 h 483959"/>
                      <a:gd name="connsiteX7" fmla="*/ 73464 w 812809"/>
                      <a:gd name="connsiteY7" fmla="*/ 30286 h 483959"/>
                      <a:gd name="connsiteX8" fmla="*/ 174758 w 812809"/>
                      <a:gd name="connsiteY8" fmla="*/ 53409 h 483959"/>
                      <a:gd name="connsiteX9" fmla="*/ 812810 w 812809"/>
                      <a:gd name="connsiteY9" fmla="*/ 348086 h 48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2809" h="483959">
                        <a:moveTo>
                          <a:pt x="812810" y="348086"/>
                        </a:moveTo>
                        <a:lnTo>
                          <a:pt x="801351" y="354836"/>
                        </a:lnTo>
                        <a:lnTo>
                          <a:pt x="577687" y="483960"/>
                        </a:lnTo>
                        <a:lnTo>
                          <a:pt x="354020" y="354836"/>
                        </a:lnTo>
                        <a:lnTo>
                          <a:pt x="73464" y="192765"/>
                        </a:lnTo>
                        <a:lnTo>
                          <a:pt x="0" y="150407"/>
                        </a:lnTo>
                        <a:lnTo>
                          <a:pt x="0" y="0"/>
                        </a:lnTo>
                        <a:cubicBezTo>
                          <a:pt x="23737" y="11867"/>
                          <a:pt x="48294" y="22099"/>
                          <a:pt x="73464" y="30286"/>
                        </a:cubicBezTo>
                        <a:cubicBezTo>
                          <a:pt x="106206" y="41131"/>
                          <a:pt x="140175" y="48906"/>
                          <a:pt x="174758" y="53409"/>
                        </a:cubicBezTo>
                        <a:cubicBezTo>
                          <a:pt x="310227" y="267046"/>
                          <a:pt x="560499" y="383895"/>
                          <a:pt x="812810" y="348086"/>
                        </a:cubicBezTo>
                        <a:close/>
                      </a:path>
                    </a:pathLst>
                  </a:custGeom>
                  <a:solidFill>
                    <a:srgbClr val="DAE0E3"/>
                  </a:solidFill>
                  <a:ln w="0" cap="flat">
                    <a:noFill/>
                    <a:prstDash val="solid"/>
                    <a:miter/>
                  </a:ln>
                </p:spPr>
                <p:txBody>
                  <a:bodyPr rtlCol="0" anchor="ctr"/>
                  <a:lstStyle/>
                  <a:p>
                    <a:endParaRPr lang="en-NL"/>
                  </a:p>
                </p:txBody>
              </p:sp>
              <p:sp>
                <p:nvSpPr>
                  <p:cNvPr id="33" name="Freeform 90">
                    <a:extLst>
                      <a:ext uri="{FF2B5EF4-FFF2-40B4-BE49-F238E27FC236}">
                        <a16:creationId xmlns:a16="http://schemas.microsoft.com/office/drawing/2014/main" id="{B86EBDEE-E6C2-40FC-363C-38C1C07C4ECD}"/>
                      </a:ext>
                    </a:extLst>
                  </p:cNvPr>
                  <p:cNvSpPr/>
                  <p:nvPr/>
                </p:nvSpPr>
                <p:spPr>
                  <a:xfrm>
                    <a:off x="7037691" y="3756865"/>
                    <a:ext cx="619636" cy="482115"/>
                  </a:xfrm>
                  <a:custGeom>
                    <a:avLst/>
                    <a:gdLst>
                      <a:gd name="connsiteX0" fmla="*/ 619636 w 619636"/>
                      <a:gd name="connsiteY0" fmla="*/ 251088 h 482115"/>
                      <a:gd name="connsiteX1" fmla="*/ 347470 w 619636"/>
                      <a:gd name="connsiteY1" fmla="*/ 453266 h 482115"/>
                      <a:gd name="connsiteX2" fmla="*/ 101295 w 619636"/>
                      <a:gd name="connsiteY2" fmla="*/ 477415 h 482115"/>
                      <a:gd name="connsiteX3" fmla="*/ 34175 w 619636"/>
                      <a:gd name="connsiteY3" fmla="*/ 336623 h 482115"/>
                      <a:gd name="connsiteX4" fmla="*/ 0 w 619636"/>
                      <a:gd name="connsiteY4" fmla="*/ 129123 h 482115"/>
                      <a:gd name="connsiteX5" fmla="*/ 11664 w 619636"/>
                      <a:gd name="connsiteY5" fmla="*/ 7162 h 482115"/>
                      <a:gd name="connsiteX6" fmla="*/ 107025 w 619636"/>
                      <a:gd name="connsiteY6" fmla="*/ 0 h 482115"/>
                      <a:gd name="connsiteX7" fmla="*/ 619636 w 619636"/>
                      <a:gd name="connsiteY7" fmla="*/ 251088 h 48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636" h="482115">
                        <a:moveTo>
                          <a:pt x="619636" y="251088"/>
                        </a:moveTo>
                        <a:cubicBezTo>
                          <a:pt x="554768" y="342356"/>
                          <a:pt x="461656" y="414794"/>
                          <a:pt x="347470" y="453266"/>
                        </a:cubicBezTo>
                        <a:cubicBezTo>
                          <a:pt x="265618" y="480893"/>
                          <a:pt x="181716" y="488055"/>
                          <a:pt x="101295" y="477415"/>
                        </a:cubicBezTo>
                        <a:cubicBezTo>
                          <a:pt x="73874" y="434238"/>
                          <a:pt x="51159" y="387171"/>
                          <a:pt x="34175" y="336623"/>
                        </a:cubicBezTo>
                        <a:cubicBezTo>
                          <a:pt x="11051" y="267869"/>
                          <a:pt x="0" y="197881"/>
                          <a:pt x="0" y="129123"/>
                        </a:cubicBezTo>
                        <a:cubicBezTo>
                          <a:pt x="0" y="87790"/>
                          <a:pt x="3888" y="47066"/>
                          <a:pt x="11664" y="7162"/>
                        </a:cubicBezTo>
                        <a:cubicBezTo>
                          <a:pt x="43587" y="2251"/>
                          <a:pt x="75510" y="0"/>
                          <a:pt x="107025" y="0"/>
                        </a:cubicBezTo>
                        <a:cubicBezTo>
                          <a:pt x="306952" y="0"/>
                          <a:pt x="497062" y="93108"/>
                          <a:pt x="619636" y="251088"/>
                        </a:cubicBezTo>
                        <a:close/>
                      </a:path>
                    </a:pathLst>
                  </a:custGeom>
                  <a:solidFill>
                    <a:srgbClr val="00315D"/>
                  </a:solidFill>
                  <a:ln w="0" cap="flat">
                    <a:noFill/>
                    <a:prstDash val="solid"/>
                    <a:miter/>
                  </a:ln>
                </p:spPr>
                <p:txBody>
                  <a:bodyPr rtlCol="0" anchor="ctr"/>
                  <a:lstStyle/>
                  <a:p>
                    <a:endParaRPr lang="en-NL"/>
                  </a:p>
                </p:txBody>
              </p:sp>
              <p:sp>
                <p:nvSpPr>
                  <p:cNvPr id="34" name="Freeform 91">
                    <a:extLst>
                      <a:ext uri="{FF2B5EF4-FFF2-40B4-BE49-F238E27FC236}">
                        <a16:creationId xmlns:a16="http://schemas.microsoft.com/office/drawing/2014/main" id="{9BE73437-4486-9B99-3E97-F6A2D61C7BAE}"/>
                      </a:ext>
                    </a:extLst>
                  </p:cNvPr>
                  <p:cNvSpPr/>
                  <p:nvPr/>
                </p:nvSpPr>
                <p:spPr>
                  <a:xfrm>
                    <a:off x="7049356" y="3330609"/>
                    <a:ext cx="709605" cy="677344"/>
                  </a:xfrm>
                  <a:custGeom>
                    <a:avLst/>
                    <a:gdLst>
                      <a:gd name="connsiteX0" fmla="*/ 705583 w 709605"/>
                      <a:gd name="connsiteY0" fmla="*/ 426256 h 677344"/>
                      <a:gd name="connsiteX1" fmla="*/ 607972 w 709605"/>
                      <a:gd name="connsiteY1" fmla="*/ 677344 h 677344"/>
                      <a:gd name="connsiteX2" fmla="*/ 95361 w 709605"/>
                      <a:gd name="connsiteY2" fmla="*/ 426256 h 677344"/>
                      <a:gd name="connsiteX3" fmla="*/ 0 w 709605"/>
                      <a:gd name="connsiteY3" fmla="*/ 433418 h 677344"/>
                      <a:gd name="connsiteX4" fmla="*/ 1433 w 709605"/>
                      <a:gd name="connsiteY4" fmla="*/ 426256 h 677344"/>
                      <a:gd name="connsiteX5" fmla="*/ 67326 w 709605"/>
                      <a:gd name="connsiteY5" fmla="*/ 245564 h 677344"/>
                      <a:gd name="connsiteX6" fmla="*/ 492559 w 709605"/>
                      <a:gd name="connsiteY6" fmla="*/ 0 h 677344"/>
                      <a:gd name="connsiteX7" fmla="*/ 634574 w 709605"/>
                      <a:gd name="connsiteY7" fmla="*/ 82056 h 677344"/>
                      <a:gd name="connsiteX8" fmla="*/ 680619 w 709605"/>
                      <a:gd name="connsiteY8" fmla="*/ 183762 h 677344"/>
                      <a:gd name="connsiteX9" fmla="*/ 705583 w 709605"/>
                      <a:gd name="connsiteY9" fmla="*/ 426256 h 6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605" h="677344">
                        <a:moveTo>
                          <a:pt x="705583" y="426256"/>
                        </a:moveTo>
                        <a:cubicBezTo>
                          <a:pt x="694330" y="517113"/>
                          <a:pt x="660360" y="603470"/>
                          <a:pt x="607972" y="677344"/>
                        </a:cubicBezTo>
                        <a:cubicBezTo>
                          <a:pt x="485397" y="519364"/>
                          <a:pt x="295288" y="426256"/>
                          <a:pt x="95361" y="426256"/>
                        </a:cubicBezTo>
                        <a:cubicBezTo>
                          <a:pt x="63846" y="426256"/>
                          <a:pt x="31923" y="428507"/>
                          <a:pt x="0" y="433418"/>
                        </a:cubicBezTo>
                        <a:cubicBezTo>
                          <a:pt x="410" y="430961"/>
                          <a:pt x="1024" y="428507"/>
                          <a:pt x="1433" y="426256"/>
                        </a:cubicBezTo>
                        <a:cubicBezTo>
                          <a:pt x="14325" y="362817"/>
                          <a:pt x="36631" y="302040"/>
                          <a:pt x="67326" y="245564"/>
                        </a:cubicBezTo>
                        <a:lnTo>
                          <a:pt x="492559" y="0"/>
                        </a:lnTo>
                        <a:lnTo>
                          <a:pt x="634574" y="82056"/>
                        </a:lnTo>
                        <a:cubicBezTo>
                          <a:pt x="652993" y="113778"/>
                          <a:pt x="668547" y="147747"/>
                          <a:pt x="680619" y="183762"/>
                        </a:cubicBezTo>
                        <a:cubicBezTo>
                          <a:pt x="707834" y="264390"/>
                          <a:pt x="715202" y="347060"/>
                          <a:pt x="705583" y="426256"/>
                        </a:cubicBezTo>
                        <a:close/>
                      </a:path>
                    </a:pathLst>
                  </a:custGeom>
                  <a:solidFill>
                    <a:srgbClr val="003869"/>
                  </a:solidFill>
                  <a:ln w="0" cap="flat">
                    <a:noFill/>
                    <a:prstDash val="solid"/>
                    <a:miter/>
                  </a:ln>
                </p:spPr>
                <p:txBody>
                  <a:bodyPr rtlCol="0" anchor="ctr"/>
                  <a:lstStyle/>
                  <a:p>
                    <a:endParaRPr lang="en-NL"/>
                  </a:p>
                </p:txBody>
              </p:sp>
              <p:sp>
                <p:nvSpPr>
                  <p:cNvPr id="35" name="Freeform 92">
                    <a:extLst>
                      <a:ext uri="{FF2B5EF4-FFF2-40B4-BE49-F238E27FC236}">
                        <a16:creationId xmlns:a16="http://schemas.microsoft.com/office/drawing/2014/main" id="{A89C416B-3613-3180-7288-0D823AE6897F}"/>
                      </a:ext>
                    </a:extLst>
                  </p:cNvPr>
                  <p:cNvSpPr/>
                  <p:nvPr/>
                </p:nvSpPr>
                <p:spPr>
                  <a:xfrm>
                    <a:off x="6964228" y="3576173"/>
                    <a:ext cx="152453" cy="206475"/>
                  </a:xfrm>
                  <a:custGeom>
                    <a:avLst/>
                    <a:gdLst>
                      <a:gd name="connsiteX0" fmla="*/ 152454 w 152453"/>
                      <a:gd name="connsiteY0" fmla="*/ 0 h 206475"/>
                      <a:gd name="connsiteX1" fmla="*/ 86561 w 152453"/>
                      <a:gd name="connsiteY1" fmla="*/ 180692 h 206475"/>
                      <a:gd name="connsiteX2" fmla="*/ 85128 w 152453"/>
                      <a:gd name="connsiteY2" fmla="*/ 187854 h 206475"/>
                      <a:gd name="connsiteX3" fmla="*/ 73464 w 152453"/>
                      <a:gd name="connsiteY3" fmla="*/ 189694 h 206475"/>
                      <a:gd name="connsiteX4" fmla="*/ 0 w 152453"/>
                      <a:gd name="connsiteY4" fmla="*/ 206475 h 206475"/>
                      <a:gd name="connsiteX5" fmla="*/ 0 w 152453"/>
                      <a:gd name="connsiteY5" fmla="*/ 87992 h 206475"/>
                      <a:gd name="connsiteX6" fmla="*/ 73464 w 152453"/>
                      <a:gd name="connsiteY6" fmla="*/ 45630 h 206475"/>
                      <a:gd name="connsiteX7" fmla="*/ 152454 w 152453"/>
                      <a:gd name="connsiteY7" fmla="*/ 0 h 20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53" h="206475">
                        <a:moveTo>
                          <a:pt x="152454" y="0"/>
                        </a:moveTo>
                        <a:cubicBezTo>
                          <a:pt x="121758" y="56476"/>
                          <a:pt x="99453" y="117253"/>
                          <a:pt x="86561" y="180692"/>
                        </a:cubicBezTo>
                        <a:cubicBezTo>
                          <a:pt x="86152" y="182944"/>
                          <a:pt x="85537" y="185397"/>
                          <a:pt x="85128" y="187854"/>
                        </a:cubicBezTo>
                        <a:cubicBezTo>
                          <a:pt x="81240" y="188468"/>
                          <a:pt x="77352" y="189081"/>
                          <a:pt x="73464" y="189694"/>
                        </a:cubicBezTo>
                        <a:cubicBezTo>
                          <a:pt x="48908" y="193789"/>
                          <a:pt x="24557" y="199313"/>
                          <a:pt x="0" y="206475"/>
                        </a:cubicBezTo>
                        <a:lnTo>
                          <a:pt x="0" y="87992"/>
                        </a:lnTo>
                        <a:lnTo>
                          <a:pt x="73464" y="45630"/>
                        </a:lnTo>
                        <a:lnTo>
                          <a:pt x="152454" y="0"/>
                        </a:lnTo>
                        <a:close/>
                      </a:path>
                    </a:pathLst>
                  </a:custGeom>
                  <a:solidFill>
                    <a:srgbClr val="EA5284"/>
                  </a:solidFill>
                  <a:ln w="0" cap="flat">
                    <a:noFill/>
                    <a:prstDash val="solid"/>
                    <a:miter/>
                  </a:ln>
                </p:spPr>
                <p:txBody>
                  <a:bodyPr rtlCol="0" anchor="ctr"/>
                  <a:lstStyle/>
                  <a:p>
                    <a:endParaRPr lang="en-NL"/>
                  </a:p>
                </p:txBody>
              </p:sp>
              <p:sp>
                <p:nvSpPr>
                  <p:cNvPr id="36" name="Freeform 93">
                    <a:extLst>
                      <a:ext uri="{FF2B5EF4-FFF2-40B4-BE49-F238E27FC236}">
                        <a16:creationId xmlns:a16="http://schemas.microsoft.com/office/drawing/2014/main" id="{955B7536-1D99-B6CD-AA5C-8E36D7217266}"/>
                      </a:ext>
                    </a:extLst>
                  </p:cNvPr>
                  <p:cNvSpPr/>
                  <p:nvPr/>
                </p:nvSpPr>
                <p:spPr>
                  <a:xfrm>
                    <a:off x="6964228" y="3764027"/>
                    <a:ext cx="174758" cy="470252"/>
                  </a:xfrm>
                  <a:custGeom>
                    <a:avLst/>
                    <a:gdLst>
                      <a:gd name="connsiteX0" fmla="*/ 174758 w 174758"/>
                      <a:gd name="connsiteY0" fmla="*/ 470253 h 470252"/>
                      <a:gd name="connsiteX1" fmla="*/ 73464 w 174758"/>
                      <a:gd name="connsiteY1" fmla="*/ 447129 h 470252"/>
                      <a:gd name="connsiteX2" fmla="*/ 0 w 174758"/>
                      <a:gd name="connsiteY2" fmla="*/ 416844 h 470252"/>
                      <a:gd name="connsiteX3" fmla="*/ 0 w 174758"/>
                      <a:gd name="connsiteY3" fmla="*/ 18621 h 470252"/>
                      <a:gd name="connsiteX4" fmla="*/ 73464 w 174758"/>
                      <a:gd name="connsiteY4" fmla="*/ 1840 h 470252"/>
                      <a:gd name="connsiteX5" fmla="*/ 85128 w 174758"/>
                      <a:gd name="connsiteY5" fmla="*/ 0 h 470252"/>
                      <a:gd name="connsiteX6" fmla="*/ 73464 w 174758"/>
                      <a:gd name="connsiteY6" fmla="*/ 121961 h 470252"/>
                      <a:gd name="connsiteX7" fmla="*/ 107639 w 174758"/>
                      <a:gd name="connsiteY7" fmla="*/ 329461 h 470252"/>
                      <a:gd name="connsiteX8" fmla="*/ 174758 w 174758"/>
                      <a:gd name="connsiteY8" fmla="*/ 470253 h 47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758" h="470252">
                        <a:moveTo>
                          <a:pt x="174758" y="470253"/>
                        </a:moveTo>
                        <a:cubicBezTo>
                          <a:pt x="140175" y="465750"/>
                          <a:pt x="106206" y="457975"/>
                          <a:pt x="73464" y="447129"/>
                        </a:cubicBezTo>
                        <a:cubicBezTo>
                          <a:pt x="48294" y="438943"/>
                          <a:pt x="23737" y="428710"/>
                          <a:pt x="0" y="416844"/>
                        </a:cubicBezTo>
                        <a:lnTo>
                          <a:pt x="0" y="18621"/>
                        </a:lnTo>
                        <a:cubicBezTo>
                          <a:pt x="24557" y="11459"/>
                          <a:pt x="48908" y="5935"/>
                          <a:pt x="73464" y="1840"/>
                        </a:cubicBezTo>
                        <a:cubicBezTo>
                          <a:pt x="77352" y="1227"/>
                          <a:pt x="81240" y="613"/>
                          <a:pt x="85128" y="0"/>
                        </a:cubicBezTo>
                        <a:cubicBezTo>
                          <a:pt x="77352" y="39905"/>
                          <a:pt x="73464" y="80628"/>
                          <a:pt x="73464" y="121961"/>
                        </a:cubicBezTo>
                        <a:cubicBezTo>
                          <a:pt x="73464" y="190719"/>
                          <a:pt x="84514" y="260707"/>
                          <a:pt x="107639" y="329461"/>
                        </a:cubicBezTo>
                        <a:cubicBezTo>
                          <a:pt x="124622" y="380009"/>
                          <a:pt x="147338" y="427076"/>
                          <a:pt x="174758" y="470253"/>
                        </a:cubicBezTo>
                        <a:close/>
                      </a:path>
                    </a:pathLst>
                  </a:custGeom>
                  <a:solidFill>
                    <a:srgbClr val="C84875"/>
                  </a:solidFill>
                  <a:ln w="0" cap="flat">
                    <a:noFill/>
                    <a:prstDash val="solid"/>
                    <a:miter/>
                  </a:ln>
                </p:spPr>
                <p:txBody>
                  <a:bodyPr rtlCol="0" anchor="ctr"/>
                  <a:lstStyle/>
                  <a:p>
                    <a:endParaRPr lang="en-NL"/>
                  </a:p>
                </p:txBody>
              </p:sp>
              <p:sp>
                <p:nvSpPr>
                  <p:cNvPr id="37" name="Freeform 94">
                    <a:extLst>
                      <a:ext uri="{FF2B5EF4-FFF2-40B4-BE49-F238E27FC236}">
                        <a16:creationId xmlns:a16="http://schemas.microsoft.com/office/drawing/2014/main" id="{41F3EC1C-94E4-7D37-8F48-1669AEF3FA82}"/>
                      </a:ext>
                    </a:extLst>
                  </p:cNvPr>
                  <p:cNvSpPr/>
                  <p:nvPr/>
                </p:nvSpPr>
                <p:spPr>
                  <a:xfrm>
                    <a:off x="8386819" y="3479114"/>
                    <a:ext cx="1984773" cy="1100664"/>
                  </a:xfrm>
                  <a:custGeom>
                    <a:avLst/>
                    <a:gdLst>
                      <a:gd name="connsiteX0" fmla="*/ 24801 w 1984773"/>
                      <a:gd name="connsiteY0" fmla="*/ 17239 h 1100664"/>
                      <a:gd name="connsiteX1" fmla="*/ 182554 w 1984773"/>
                      <a:gd name="connsiteY1" fmla="*/ 17239 h 1100664"/>
                      <a:gd name="connsiteX2" fmla="*/ 182554 w 1984773"/>
                      <a:gd name="connsiteY2" fmla="*/ 45277 h 1100664"/>
                      <a:gd name="connsiteX3" fmla="*/ 54982 w 1984773"/>
                      <a:gd name="connsiteY3" fmla="*/ 45277 h 1100664"/>
                      <a:gd name="connsiteX4" fmla="*/ 54982 w 1984773"/>
                      <a:gd name="connsiteY4" fmla="*/ 129358 h 1100664"/>
                      <a:gd name="connsiteX5" fmla="*/ 173570 w 1984773"/>
                      <a:gd name="connsiteY5" fmla="*/ 129358 h 1100664"/>
                      <a:gd name="connsiteX6" fmla="*/ 173570 w 1984773"/>
                      <a:gd name="connsiteY6" fmla="*/ 157396 h 1100664"/>
                      <a:gd name="connsiteX7" fmla="*/ 54982 w 1984773"/>
                      <a:gd name="connsiteY7" fmla="*/ 157396 h 1100664"/>
                      <a:gd name="connsiteX8" fmla="*/ 54982 w 1984773"/>
                      <a:gd name="connsiteY8" fmla="*/ 271665 h 1100664"/>
                      <a:gd name="connsiteX9" fmla="*/ 24801 w 1984773"/>
                      <a:gd name="connsiteY9" fmla="*/ 271665 h 1100664"/>
                      <a:gd name="connsiteX10" fmla="*/ 24801 w 1984773"/>
                      <a:gd name="connsiteY10" fmla="*/ 17239 h 1100664"/>
                      <a:gd name="connsiteX11" fmla="*/ 348573 w 1984773"/>
                      <a:gd name="connsiteY11" fmla="*/ 224605 h 1100664"/>
                      <a:gd name="connsiteX12" fmla="*/ 295037 w 1984773"/>
                      <a:gd name="connsiteY12" fmla="*/ 250121 h 1100664"/>
                      <a:gd name="connsiteX13" fmla="*/ 240055 w 1984773"/>
                      <a:gd name="connsiteY13" fmla="*/ 196200 h 1100664"/>
                      <a:gd name="connsiteX14" fmla="*/ 375889 w 1984773"/>
                      <a:gd name="connsiteY14" fmla="*/ 196200 h 1100664"/>
                      <a:gd name="connsiteX15" fmla="*/ 375889 w 1984773"/>
                      <a:gd name="connsiteY15" fmla="*/ 187216 h 1100664"/>
                      <a:gd name="connsiteX16" fmla="*/ 296123 w 1984773"/>
                      <a:gd name="connsiteY16" fmla="*/ 99184 h 1100664"/>
                      <a:gd name="connsiteX17" fmla="*/ 209870 w 1984773"/>
                      <a:gd name="connsiteY17" fmla="*/ 187584 h 1100664"/>
                      <a:gd name="connsiteX18" fmla="*/ 295037 w 1984773"/>
                      <a:gd name="connsiteY18" fmla="*/ 275987 h 1100664"/>
                      <a:gd name="connsiteX19" fmla="*/ 369791 w 1984773"/>
                      <a:gd name="connsiteY19" fmla="*/ 241116 h 1100664"/>
                      <a:gd name="connsiteX20" fmla="*/ 348573 w 1984773"/>
                      <a:gd name="connsiteY20" fmla="*/ 224605 h 1100664"/>
                      <a:gd name="connsiteX21" fmla="*/ 240055 w 1984773"/>
                      <a:gd name="connsiteY21" fmla="*/ 172481 h 1100664"/>
                      <a:gd name="connsiteX22" fmla="*/ 295037 w 1984773"/>
                      <a:gd name="connsiteY22" fmla="*/ 125046 h 1100664"/>
                      <a:gd name="connsiteX23" fmla="*/ 345708 w 1984773"/>
                      <a:gd name="connsiteY23" fmla="*/ 172481 h 1100664"/>
                      <a:gd name="connsiteX24" fmla="*/ 240055 w 1984773"/>
                      <a:gd name="connsiteY24" fmla="*/ 172481 h 1100664"/>
                      <a:gd name="connsiteX25" fmla="*/ 559165 w 1984773"/>
                      <a:gd name="connsiteY25" fmla="*/ 271675 h 1100664"/>
                      <a:gd name="connsiteX26" fmla="*/ 587203 w 1984773"/>
                      <a:gd name="connsiteY26" fmla="*/ 271675 h 1100664"/>
                      <a:gd name="connsiteX27" fmla="*/ 587203 w 1984773"/>
                      <a:gd name="connsiteY27" fmla="*/ 0 h 1100664"/>
                      <a:gd name="connsiteX28" fmla="*/ 559165 w 1984773"/>
                      <a:gd name="connsiteY28" fmla="*/ 0 h 1100664"/>
                      <a:gd name="connsiteX29" fmla="*/ 559165 w 1984773"/>
                      <a:gd name="connsiteY29" fmla="*/ 127918 h 1100664"/>
                      <a:gd name="connsiteX30" fmla="*/ 558450 w 1984773"/>
                      <a:gd name="connsiteY30" fmla="*/ 127918 h 1100664"/>
                      <a:gd name="connsiteX31" fmla="*/ 498081 w 1984773"/>
                      <a:gd name="connsiteY31" fmla="*/ 99188 h 1100664"/>
                      <a:gd name="connsiteX32" fmla="*/ 409681 w 1984773"/>
                      <a:gd name="connsiteY32" fmla="*/ 187569 h 1100664"/>
                      <a:gd name="connsiteX33" fmla="*/ 493766 w 1984773"/>
                      <a:gd name="connsiteY33" fmla="*/ 275969 h 1100664"/>
                      <a:gd name="connsiteX34" fmla="*/ 558450 w 1984773"/>
                      <a:gd name="connsiteY34" fmla="*/ 241837 h 1100664"/>
                      <a:gd name="connsiteX35" fmla="*/ 559165 w 1984773"/>
                      <a:gd name="connsiteY35" fmla="*/ 241837 h 1100664"/>
                      <a:gd name="connsiteX36" fmla="*/ 559165 w 1984773"/>
                      <a:gd name="connsiteY36" fmla="*/ 271675 h 1100664"/>
                      <a:gd name="connsiteX37" fmla="*/ 499514 w 1984773"/>
                      <a:gd name="connsiteY37" fmla="*/ 125050 h 1100664"/>
                      <a:gd name="connsiteX38" fmla="*/ 559165 w 1984773"/>
                      <a:gd name="connsiteY38" fmla="*/ 187569 h 1100664"/>
                      <a:gd name="connsiteX39" fmla="*/ 499514 w 1984773"/>
                      <a:gd name="connsiteY39" fmla="*/ 250103 h 1100664"/>
                      <a:gd name="connsiteX40" fmla="*/ 439863 w 1984773"/>
                      <a:gd name="connsiteY40" fmla="*/ 187569 h 1100664"/>
                      <a:gd name="connsiteX41" fmla="*/ 499514 w 1984773"/>
                      <a:gd name="connsiteY41" fmla="*/ 125050 h 1100664"/>
                      <a:gd name="connsiteX42" fmla="*/ 499514 w 1984773"/>
                      <a:gd name="connsiteY42" fmla="*/ 125050 h 1100664"/>
                      <a:gd name="connsiteX43" fmla="*/ 767953 w 1984773"/>
                      <a:gd name="connsiteY43" fmla="*/ 224605 h 1100664"/>
                      <a:gd name="connsiteX44" fmla="*/ 714421 w 1984773"/>
                      <a:gd name="connsiteY44" fmla="*/ 250121 h 1100664"/>
                      <a:gd name="connsiteX45" fmla="*/ 659435 w 1984773"/>
                      <a:gd name="connsiteY45" fmla="*/ 196200 h 1100664"/>
                      <a:gd name="connsiteX46" fmla="*/ 795269 w 1984773"/>
                      <a:gd name="connsiteY46" fmla="*/ 196200 h 1100664"/>
                      <a:gd name="connsiteX47" fmla="*/ 795269 w 1984773"/>
                      <a:gd name="connsiteY47" fmla="*/ 187216 h 1100664"/>
                      <a:gd name="connsiteX48" fmla="*/ 715503 w 1984773"/>
                      <a:gd name="connsiteY48" fmla="*/ 99184 h 1100664"/>
                      <a:gd name="connsiteX49" fmla="*/ 629250 w 1984773"/>
                      <a:gd name="connsiteY49" fmla="*/ 187584 h 1100664"/>
                      <a:gd name="connsiteX50" fmla="*/ 714421 w 1984773"/>
                      <a:gd name="connsiteY50" fmla="*/ 275987 h 1100664"/>
                      <a:gd name="connsiteX51" fmla="*/ 789171 w 1984773"/>
                      <a:gd name="connsiteY51" fmla="*/ 241116 h 1100664"/>
                      <a:gd name="connsiteX52" fmla="*/ 767953 w 1984773"/>
                      <a:gd name="connsiteY52" fmla="*/ 224605 h 1100664"/>
                      <a:gd name="connsiteX53" fmla="*/ 659435 w 1984773"/>
                      <a:gd name="connsiteY53" fmla="*/ 172481 h 1100664"/>
                      <a:gd name="connsiteX54" fmla="*/ 714421 w 1984773"/>
                      <a:gd name="connsiteY54" fmla="*/ 125046 h 1100664"/>
                      <a:gd name="connsiteX55" fmla="*/ 765088 w 1984773"/>
                      <a:gd name="connsiteY55" fmla="*/ 172481 h 1100664"/>
                      <a:gd name="connsiteX56" fmla="*/ 659435 w 1984773"/>
                      <a:gd name="connsiteY56" fmla="*/ 172481 h 1100664"/>
                      <a:gd name="connsiteX57" fmla="*/ 838763 w 1984773"/>
                      <a:gd name="connsiteY57" fmla="*/ 271665 h 1100664"/>
                      <a:gd name="connsiteX58" fmla="*/ 866797 w 1984773"/>
                      <a:gd name="connsiteY58" fmla="*/ 271665 h 1100664"/>
                      <a:gd name="connsiteX59" fmla="*/ 866797 w 1984773"/>
                      <a:gd name="connsiteY59" fmla="*/ 189727 h 1100664"/>
                      <a:gd name="connsiteX60" fmla="*/ 916014 w 1984773"/>
                      <a:gd name="connsiteY60" fmla="*/ 127211 h 1100664"/>
                      <a:gd name="connsiteX61" fmla="*/ 931117 w 1984773"/>
                      <a:gd name="connsiteY61" fmla="*/ 129358 h 1100664"/>
                      <a:gd name="connsiteX62" fmla="*/ 932918 w 1984773"/>
                      <a:gd name="connsiteY62" fmla="*/ 100977 h 1100664"/>
                      <a:gd name="connsiteX63" fmla="*/ 921415 w 1984773"/>
                      <a:gd name="connsiteY63" fmla="*/ 99177 h 1100664"/>
                      <a:gd name="connsiteX64" fmla="*/ 865347 w 1984773"/>
                      <a:gd name="connsiteY64" fmla="*/ 131162 h 1100664"/>
                      <a:gd name="connsiteX65" fmla="*/ 864629 w 1984773"/>
                      <a:gd name="connsiteY65" fmla="*/ 131162 h 1100664"/>
                      <a:gd name="connsiteX66" fmla="*/ 863915 w 1984773"/>
                      <a:gd name="connsiteY66" fmla="*/ 103496 h 1100664"/>
                      <a:gd name="connsiteX67" fmla="*/ 837331 w 1984773"/>
                      <a:gd name="connsiteY67" fmla="*/ 103496 h 1100664"/>
                      <a:gd name="connsiteX68" fmla="*/ 838763 w 1984773"/>
                      <a:gd name="connsiteY68" fmla="*/ 143378 h 1100664"/>
                      <a:gd name="connsiteX69" fmla="*/ 838763 w 1984773"/>
                      <a:gd name="connsiteY69" fmla="*/ 271665 h 1100664"/>
                      <a:gd name="connsiteX70" fmla="*/ 980709 w 1984773"/>
                      <a:gd name="connsiteY70" fmla="*/ 143382 h 1100664"/>
                      <a:gd name="connsiteX71" fmla="*/ 1030662 w 1984773"/>
                      <a:gd name="connsiteY71" fmla="*/ 125046 h 1100664"/>
                      <a:gd name="connsiteX72" fmla="*/ 1072346 w 1984773"/>
                      <a:gd name="connsiteY72" fmla="*/ 162064 h 1100664"/>
                      <a:gd name="connsiteX73" fmla="*/ 1072346 w 1984773"/>
                      <a:gd name="connsiteY73" fmla="*/ 167097 h 1100664"/>
                      <a:gd name="connsiteX74" fmla="*/ 1061561 w 1984773"/>
                      <a:gd name="connsiteY74" fmla="*/ 167097 h 1100664"/>
                      <a:gd name="connsiteX75" fmla="*/ 955562 w 1984773"/>
                      <a:gd name="connsiteY75" fmla="*/ 226034 h 1100664"/>
                      <a:gd name="connsiteX76" fmla="*/ 1018077 w 1984773"/>
                      <a:gd name="connsiteY76" fmla="*/ 275987 h 1100664"/>
                      <a:gd name="connsiteX77" fmla="*/ 1073431 w 1984773"/>
                      <a:gd name="connsiteY77" fmla="*/ 246520 h 1100664"/>
                      <a:gd name="connsiteX78" fmla="*/ 1074146 w 1984773"/>
                      <a:gd name="connsiteY78" fmla="*/ 246520 h 1100664"/>
                      <a:gd name="connsiteX79" fmla="*/ 1075928 w 1984773"/>
                      <a:gd name="connsiteY79" fmla="*/ 271668 h 1100664"/>
                      <a:gd name="connsiteX80" fmla="*/ 1102880 w 1984773"/>
                      <a:gd name="connsiteY80" fmla="*/ 271668 h 1100664"/>
                      <a:gd name="connsiteX81" fmla="*/ 1100383 w 1984773"/>
                      <a:gd name="connsiteY81" fmla="*/ 242570 h 1100664"/>
                      <a:gd name="connsiteX82" fmla="*/ 1100383 w 1984773"/>
                      <a:gd name="connsiteY82" fmla="*/ 170334 h 1100664"/>
                      <a:gd name="connsiteX83" fmla="*/ 1029948 w 1984773"/>
                      <a:gd name="connsiteY83" fmla="*/ 99180 h 1100664"/>
                      <a:gd name="connsiteX84" fmla="*/ 963092 w 1984773"/>
                      <a:gd name="connsiteY84" fmla="*/ 125046 h 1100664"/>
                      <a:gd name="connsiteX85" fmla="*/ 980709 w 1984773"/>
                      <a:gd name="connsiteY85" fmla="*/ 143382 h 1100664"/>
                      <a:gd name="connsiteX86" fmla="*/ 1072346 w 1984773"/>
                      <a:gd name="connsiteY86" fmla="*/ 190816 h 1100664"/>
                      <a:gd name="connsiteX87" fmla="*/ 1072346 w 1984773"/>
                      <a:gd name="connsiteY87" fmla="*/ 201601 h 1100664"/>
                      <a:gd name="connsiteX88" fmla="*/ 1022764 w 1984773"/>
                      <a:gd name="connsiteY88" fmla="*/ 252268 h 1100664"/>
                      <a:gd name="connsiteX89" fmla="*/ 985746 w 1984773"/>
                      <a:gd name="connsiteY89" fmla="*/ 223148 h 1100664"/>
                      <a:gd name="connsiteX90" fmla="*/ 1044311 w 1984773"/>
                      <a:gd name="connsiteY90" fmla="*/ 190816 h 1100664"/>
                      <a:gd name="connsiteX91" fmla="*/ 1072346 w 1984773"/>
                      <a:gd name="connsiteY91" fmla="*/ 190816 h 1100664"/>
                      <a:gd name="connsiteX92" fmla="*/ 1243762 w 1984773"/>
                      <a:gd name="connsiteY92" fmla="*/ 103488 h 1100664"/>
                      <a:gd name="connsiteX93" fmla="*/ 1194181 w 1984773"/>
                      <a:gd name="connsiteY93" fmla="*/ 103488 h 1100664"/>
                      <a:gd name="connsiteX94" fmla="*/ 1194181 w 1984773"/>
                      <a:gd name="connsiteY94" fmla="*/ 55708 h 1100664"/>
                      <a:gd name="connsiteX95" fmla="*/ 1166143 w 1984773"/>
                      <a:gd name="connsiteY95" fmla="*/ 55708 h 1100664"/>
                      <a:gd name="connsiteX96" fmla="*/ 1166143 w 1984773"/>
                      <a:gd name="connsiteY96" fmla="*/ 103488 h 1100664"/>
                      <a:gd name="connsiteX97" fmla="*/ 1129475 w 1984773"/>
                      <a:gd name="connsiteY97" fmla="*/ 103488 h 1100664"/>
                      <a:gd name="connsiteX98" fmla="*/ 1129475 w 1984773"/>
                      <a:gd name="connsiteY98" fmla="*/ 127207 h 1100664"/>
                      <a:gd name="connsiteX99" fmla="*/ 1166143 w 1984773"/>
                      <a:gd name="connsiteY99" fmla="*/ 127207 h 1100664"/>
                      <a:gd name="connsiteX100" fmla="*/ 1166143 w 1984773"/>
                      <a:gd name="connsiteY100" fmla="*/ 219558 h 1100664"/>
                      <a:gd name="connsiteX101" fmla="*/ 1212495 w 1984773"/>
                      <a:gd name="connsiteY101" fmla="*/ 275976 h 1100664"/>
                      <a:gd name="connsiteX102" fmla="*/ 1245194 w 1984773"/>
                      <a:gd name="connsiteY102" fmla="*/ 269879 h 1100664"/>
                      <a:gd name="connsiteX103" fmla="*/ 1244112 w 1984773"/>
                      <a:gd name="connsiteY103" fmla="*/ 244363 h 1100664"/>
                      <a:gd name="connsiteX104" fmla="*/ 1219328 w 1984773"/>
                      <a:gd name="connsiteY104" fmla="*/ 250114 h 1100664"/>
                      <a:gd name="connsiteX105" fmla="*/ 1194181 w 1984773"/>
                      <a:gd name="connsiteY105" fmla="*/ 211292 h 1100664"/>
                      <a:gd name="connsiteX106" fmla="*/ 1194181 w 1984773"/>
                      <a:gd name="connsiteY106" fmla="*/ 127207 h 1100664"/>
                      <a:gd name="connsiteX107" fmla="*/ 1243762 w 1984773"/>
                      <a:gd name="connsiteY107" fmla="*/ 127207 h 1100664"/>
                      <a:gd name="connsiteX108" fmla="*/ 1243762 w 1984773"/>
                      <a:gd name="connsiteY108" fmla="*/ 103488 h 1100664"/>
                      <a:gd name="connsiteX109" fmla="*/ 1294783 w 1984773"/>
                      <a:gd name="connsiteY109" fmla="*/ 17228 h 1100664"/>
                      <a:gd name="connsiteX110" fmla="*/ 1274300 w 1984773"/>
                      <a:gd name="connsiteY110" fmla="*/ 37714 h 1100664"/>
                      <a:gd name="connsiteX111" fmla="*/ 1294783 w 1984773"/>
                      <a:gd name="connsiteY111" fmla="*/ 58197 h 1100664"/>
                      <a:gd name="connsiteX112" fmla="*/ 1315269 w 1984773"/>
                      <a:gd name="connsiteY112" fmla="*/ 37714 h 1100664"/>
                      <a:gd name="connsiteX113" fmla="*/ 1294783 w 1984773"/>
                      <a:gd name="connsiteY113" fmla="*/ 17228 h 1100664"/>
                      <a:gd name="connsiteX114" fmla="*/ 1294783 w 1984773"/>
                      <a:gd name="connsiteY114" fmla="*/ 17228 h 1100664"/>
                      <a:gd name="connsiteX115" fmla="*/ 1280765 w 1984773"/>
                      <a:gd name="connsiteY115" fmla="*/ 271675 h 1100664"/>
                      <a:gd name="connsiteX116" fmla="*/ 1308800 w 1984773"/>
                      <a:gd name="connsiteY116" fmla="*/ 271675 h 1100664"/>
                      <a:gd name="connsiteX117" fmla="*/ 1308800 w 1984773"/>
                      <a:gd name="connsiteY117" fmla="*/ 103485 h 1100664"/>
                      <a:gd name="connsiteX118" fmla="*/ 1280765 w 1984773"/>
                      <a:gd name="connsiteY118" fmla="*/ 103485 h 1100664"/>
                      <a:gd name="connsiteX119" fmla="*/ 1280765 w 1984773"/>
                      <a:gd name="connsiteY119" fmla="*/ 271675 h 1100664"/>
                      <a:gd name="connsiteX120" fmla="*/ 1493500 w 1984773"/>
                      <a:gd name="connsiteY120" fmla="*/ 224605 h 1100664"/>
                      <a:gd name="connsiteX121" fmla="*/ 1439969 w 1984773"/>
                      <a:gd name="connsiteY121" fmla="*/ 250121 h 1100664"/>
                      <a:gd name="connsiteX122" fmla="*/ 1384983 w 1984773"/>
                      <a:gd name="connsiteY122" fmla="*/ 196200 h 1100664"/>
                      <a:gd name="connsiteX123" fmla="*/ 1520820 w 1984773"/>
                      <a:gd name="connsiteY123" fmla="*/ 196200 h 1100664"/>
                      <a:gd name="connsiteX124" fmla="*/ 1520820 w 1984773"/>
                      <a:gd name="connsiteY124" fmla="*/ 187216 h 1100664"/>
                      <a:gd name="connsiteX125" fmla="*/ 1441055 w 1984773"/>
                      <a:gd name="connsiteY125" fmla="*/ 99184 h 1100664"/>
                      <a:gd name="connsiteX126" fmla="*/ 1354798 w 1984773"/>
                      <a:gd name="connsiteY126" fmla="*/ 187584 h 1100664"/>
                      <a:gd name="connsiteX127" fmla="*/ 1439969 w 1984773"/>
                      <a:gd name="connsiteY127" fmla="*/ 275987 h 1100664"/>
                      <a:gd name="connsiteX128" fmla="*/ 1514723 w 1984773"/>
                      <a:gd name="connsiteY128" fmla="*/ 241116 h 1100664"/>
                      <a:gd name="connsiteX129" fmla="*/ 1493500 w 1984773"/>
                      <a:gd name="connsiteY129" fmla="*/ 224605 h 1100664"/>
                      <a:gd name="connsiteX130" fmla="*/ 1384983 w 1984773"/>
                      <a:gd name="connsiteY130" fmla="*/ 172481 h 1100664"/>
                      <a:gd name="connsiteX131" fmla="*/ 1439969 w 1984773"/>
                      <a:gd name="connsiteY131" fmla="*/ 125046 h 1100664"/>
                      <a:gd name="connsiteX132" fmla="*/ 1490636 w 1984773"/>
                      <a:gd name="connsiteY132" fmla="*/ 172481 h 1100664"/>
                      <a:gd name="connsiteX133" fmla="*/ 1384983 w 1984773"/>
                      <a:gd name="connsiteY133" fmla="*/ 172481 h 1100664"/>
                      <a:gd name="connsiteX134" fmla="*/ 19050 w 1984773"/>
                      <a:gd name="connsiteY134" fmla="*/ 645198 h 1100664"/>
                      <a:gd name="connsiteX135" fmla="*/ 75119 w 1984773"/>
                      <a:gd name="connsiteY135" fmla="*/ 645198 h 1100664"/>
                      <a:gd name="connsiteX136" fmla="*/ 75119 w 1984773"/>
                      <a:gd name="connsiteY136" fmla="*/ 450077 h 1100664"/>
                      <a:gd name="connsiteX137" fmla="*/ 75837 w 1984773"/>
                      <a:gd name="connsiteY137" fmla="*/ 450077 h 1100664"/>
                      <a:gd name="connsiteX138" fmla="*/ 140153 w 1984773"/>
                      <a:gd name="connsiteY138" fmla="*/ 645198 h 1100664"/>
                      <a:gd name="connsiteX139" fmla="*/ 182922 w 1984773"/>
                      <a:gd name="connsiteY139" fmla="*/ 645198 h 1100664"/>
                      <a:gd name="connsiteX140" fmla="*/ 249757 w 1984773"/>
                      <a:gd name="connsiteY140" fmla="*/ 450077 h 1100664"/>
                      <a:gd name="connsiteX141" fmla="*/ 250471 w 1984773"/>
                      <a:gd name="connsiteY141" fmla="*/ 450077 h 1100664"/>
                      <a:gd name="connsiteX142" fmla="*/ 250471 w 1984773"/>
                      <a:gd name="connsiteY142" fmla="*/ 645198 h 1100664"/>
                      <a:gd name="connsiteX143" fmla="*/ 306543 w 1984773"/>
                      <a:gd name="connsiteY143" fmla="*/ 645198 h 1100664"/>
                      <a:gd name="connsiteX144" fmla="*/ 306543 w 1984773"/>
                      <a:gd name="connsiteY144" fmla="*/ 390772 h 1100664"/>
                      <a:gd name="connsiteX145" fmla="*/ 222087 w 1984773"/>
                      <a:gd name="connsiteY145" fmla="*/ 390772 h 1100664"/>
                      <a:gd name="connsiteX146" fmla="*/ 163154 w 1984773"/>
                      <a:gd name="connsiteY146" fmla="*/ 556794 h 1100664"/>
                      <a:gd name="connsiteX147" fmla="*/ 162436 w 1984773"/>
                      <a:gd name="connsiteY147" fmla="*/ 556794 h 1100664"/>
                      <a:gd name="connsiteX148" fmla="*/ 103871 w 1984773"/>
                      <a:gd name="connsiteY148" fmla="*/ 390772 h 1100664"/>
                      <a:gd name="connsiteX149" fmla="*/ 19050 w 1984773"/>
                      <a:gd name="connsiteY149" fmla="*/ 390772 h 1100664"/>
                      <a:gd name="connsiteX150" fmla="*/ 19050 w 1984773"/>
                      <a:gd name="connsiteY150" fmla="*/ 645198 h 1100664"/>
                      <a:gd name="connsiteX151" fmla="*/ 479027 w 1984773"/>
                      <a:gd name="connsiteY151" fmla="*/ 587343 h 1100664"/>
                      <a:gd name="connsiteX152" fmla="*/ 440577 w 1984773"/>
                      <a:gd name="connsiteY152" fmla="*/ 608544 h 1100664"/>
                      <a:gd name="connsiteX153" fmla="*/ 399980 w 1984773"/>
                      <a:gd name="connsiteY153" fmla="*/ 574759 h 1100664"/>
                      <a:gd name="connsiteX154" fmla="*/ 525029 w 1984773"/>
                      <a:gd name="connsiteY154" fmla="*/ 574759 h 1100664"/>
                      <a:gd name="connsiteX155" fmla="*/ 525029 w 1984773"/>
                      <a:gd name="connsiteY155" fmla="*/ 557877 h 1100664"/>
                      <a:gd name="connsiteX156" fmla="*/ 443095 w 1984773"/>
                      <a:gd name="connsiteY156" fmla="*/ 466241 h 1100664"/>
                      <a:gd name="connsiteX157" fmla="*/ 346076 w 1984773"/>
                      <a:gd name="connsiteY157" fmla="*/ 557877 h 1100664"/>
                      <a:gd name="connsiteX158" fmla="*/ 443095 w 1984773"/>
                      <a:gd name="connsiteY158" fmla="*/ 649513 h 1100664"/>
                      <a:gd name="connsiteX159" fmla="*/ 516763 w 1984773"/>
                      <a:gd name="connsiteY159" fmla="*/ 615013 h 1100664"/>
                      <a:gd name="connsiteX160" fmla="*/ 479027 w 1984773"/>
                      <a:gd name="connsiteY160" fmla="*/ 587343 h 1100664"/>
                      <a:gd name="connsiteX161" fmla="*/ 399980 w 1984773"/>
                      <a:gd name="connsiteY161" fmla="*/ 538108 h 1100664"/>
                      <a:gd name="connsiteX162" fmla="*/ 438062 w 1984773"/>
                      <a:gd name="connsiteY162" fmla="*/ 505059 h 1100664"/>
                      <a:gd name="connsiteX163" fmla="*/ 471129 w 1984773"/>
                      <a:gd name="connsiteY163" fmla="*/ 538108 h 1100664"/>
                      <a:gd name="connsiteX164" fmla="*/ 399980 w 1984773"/>
                      <a:gd name="connsiteY164" fmla="*/ 538108 h 1100664"/>
                      <a:gd name="connsiteX165" fmla="*/ 741015 w 1984773"/>
                      <a:gd name="connsiteY165" fmla="*/ 373522 h 1100664"/>
                      <a:gd name="connsiteX166" fmla="*/ 687115 w 1984773"/>
                      <a:gd name="connsiteY166" fmla="*/ 373522 h 1100664"/>
                      <a:gd name="connsiteX167" fmla="*/ 687115 w 1984773"/>
                      <a:gd name="connsiteY167" fmla="*/ 489245 h 1100664"/>
                      <a:gd name="connsiteX168" fmla="*/ 686397 w 1984773"/>
                      <a:gd name="connsiteY168" fmla="*/ 489245 h 1100664"/>
                      <a:gd name="connsiteX169" fmla="*/ 631043 w 1984773"/>
                      <a:gd name="connsiteY169" fmla="*/ 466244 h 1100664"/>
                      <a:gd name="connsiteX170" fmla="*/ 551278 w 1984773"/>
                      <a:gd name="connsiteY170" fmla="*/ 559313 h 1100664"/>
                      <a:gd name="connsiteX171" fmla="*/ 637163 w 1984773"/>
                      <a:gd name="connsiteY171" fmla="*/ 649517 h 1100664"/>
                      <a:gd name="connsiteX172" fmla="*/ 690695 w 1984773"/>
                      <a:gd name="connsiteY172" fmla="*/ 622197 h 1100664"/>
                      <a:gd name="connsiteX173" fmla="*/ 691412 w 1984773"/>
                      <a:gd name="connsiteY173" fmla="*/ 622197 h 1100664"/>
                      <a:gd name="connsiteX174" fmla="*/ 691412 w 1984773"/>
                      <a:gd name="connsiteY174" fmla="*/ 645198 h 1100664"/>
                      <a:gd name="connsiteX175" fmla="*/ 741015 w 1984773"/>
                      <a:gd name="connsiteY175" fmla="*/ 645198 h 1100664"/>
                      <a:gd name="connsiteX176" fmla="*/ 741015 w 1984773"/>
                      <a:gd name="connsiteY176" fmla="*/ 373522 h 1100664"/>
                      <a:gd name="connsiteX177" fmla="*/ 648297 w 1984773"/>
                      <a:gd name="connsiteY177" fmla="*/ 513679 h 1100664"/>
                      <a:gd name="connsiteX178" fmla="*/ 691412 w 1984773"/>
                      <a:gd name="connsiteY178" fmla="*/ 557880 h 1100664"/>
                      <a:gd name="connsiteX179" fmla="*/ 648297 w 1984773"/>
                      <a:gd name="connsiteY179" fmla="*/ 602082 h 1100664"/>
                      <a:gd name="connsiteX180" fmla="*/ 605178 w 1984773"/>
                      <a:gd name="connsiteY180" fmla="*/ 557880 h 1100664"/>
                      <a:gd name="connsiteX181" fmla="*/ 648297 w 1984773"/>
                      <a:gd name="connsiteY181" fmla="*/ 513679 h 1100664"/>
                      <a:gd name="connsiteX182" fmla="*/ 648297 w 1984773"/>
                      <a:gd name="connsiteY182" fmla="*/ 513679 h 1100664"/>
                      <a:gd name="connsiteX183" fmla="*/ 811804 w 1984773"/>
                      <a:gd name="connsiteY183" fmla="*/ 384303 h 1100664"/>
                      <a:gd name="connsiteX184" fmla="*/ 780556 w 1984773"/>
                      <a:gd name="connsiteY184" fmla="*/ 415552 h 1100664"/>
                      <a:gd name="connsiteX185" fmla="*/ 811804 w 1984773"/>
                      <a:gd name="connsiteY185" fmla="*/ 446819 h 1100664"/>
                      <a:gd name="connsiteX186" fmla="*/ 843071 w 1984773"/>
                      <a:gd name="connsiteY186" fmla="*/ 415552 h 1100664"/>
                      <a:gd name="connsiteX187" fmla="*/ 811804 w 1984773"/>
                      <a:gd name="connsiteY187" fmla="*/ 384303 h 1100664"/>
                      <a:gd name="connsiteX188" fmla="*/ 811804 w 1984773"/>
                      <a:gd name="connsiteY188" fmla="*/ 384303 h 1100664"/>
                      <a:gd name="connsiteX189" fmla="*/ 784853 w 1984773"/>
                      <a:gd name="connsiteY189" fmla="*/ 645194 h 1100664"/>
                      <a:gd name="connsiteX190" fmla="*/ 838753 w 1984773"/>
                      <a:gd name="connsiteY190" fmla="*/ 645194 h 1100664"/>
                      <a:gd name="connsiteX191" fmla="*/ 838753 w 1984773"/>
                      <a:gd name="connsiteY191" fmla="*/ 470559 h 1100664"/>
                      <a:gd name="connsiteX192" fmla="*/ 784853 w 1984773"/>
                      <a:gd name="connsiteY192" fmla="*/ 470559 h 1100664"/>
                      <a:gd name="connsiteX193" fmla="*/ 784853 w 1984773"/>
                      <a:gd name="connsiteY193" fmla="*/ 645194 h 1100664"/>
                      <a:gd name="connsiteX194" fmla="*/ 1009472 w 1984773"/>
                      <a:gd name="connsiteY194" fmla="*/ 489238 h 1100664"/>
                      <a:gd name="connsiteX195" fmla="*/ 944784 w 1984773"/>
                      <a:gd name="connsiteY195" fmla="*/ 466233 h 1100664"/>
                      <a:gd name="connsiteX196" fmla="*/ 871463 w 1984773"/>
                      <a:gd name="connsiteY196" fmla="*/ 525170 h 1100664"/>
                      <a:gd name="connsiteX197" fmla="*/ 962384 w 1984773"/>
                      <a:gd name="connsiteY197" fmla="*/ 595974 h 1100664"/>
                      <a:gd name="connsiteX198" fmla="*/ 937951 w 1984773"/>
                      <a:gd name="connsiteY198" fmla="*/ 608540 h 1100664"/>
                      <a:gd name="connsiteX199" fmla="*/ 899847 w 1984773"/>
                      <a:gd name="connsiteY199" fmla="*/ 589508 h 1100664"/>
                      <a:gd name="connsiteX200" fmla="*/ 867148 w 1984773"/>
                      <a:gd name="connsiteY200" fmla="*/ 625790 h 1100664"/>
                      <a:gd name="connsiteX201" fmla="*/ 935801 w 1984773"/>
                      <a:gd name="connsiteY201" fmla="*/ 649506 h 1100664"/>
                      <a:gd name="connsiteX202" fmla="*/ 1016284 w 1984773"/>
                      <a:gd name="connsiteY202" fmla="*/ 592005 h 1100664"/>
                      <a:gd name="connsiteX203" fmla="*/ 925366 w 1984773"/>
                      <a:gd name="connsiteY203" fmla="*/ 521588 h 1100664"/>
                      <a:gd name="connsiteX204" fmla="*/ 945135 w 1984773"/>
                      <a:gd name="connsiteY204" fmla="*/ 507202 h 1100664"/>
                      <a:gd name="connsiteX205" fmla="*/ 976401 w 1984773"/>
                      <a:gd name="connsiteY205" fmla="*/ 521937 h 1100664"/>
                      <a:gd name="connsiteX206" fmla="*/ 1009472 w 1984773"/>
                      <a:gd name="connsiteY206" fmla="*/ 489234 h 1100664"/>
                      <a:gd name="connsiteX207" fmla="*/ 1197756 w 1984773"/>
                      <a:gd name="connsiteY207" fmla="*/ 489606 h 1100664"/>
                      <a:gd name="connsiteX208" fmla="*/ 1135608 w 1984773"/>
                      <a:gd name="connsiteY208" fmla="*/ 466237 h 1100664"/>
                      <a:gd name="connsiteX209" fmla="*/ 1038571 w 1984773"/>
                      <a:gd name="connsiteY209" fmla="*/ 557873 h 1100664"/>
                      <a:gd name="connsiteX210" fmla="*/ 1135608 w 1984773"/>
                      <a:gd name="connsiteY210" fmla="*/ 649509 h 1100664"/>
                      <a:gd name="connsiteX211" fmla="*/ 1197756 w 1984773"/>
                      <a:gd name="connsiteY211" fmla="*/ 626158 h 1100664"/>
                      <a:gd name="connsiteX212" fmla="*/ 1162192 w 1984773"/>
                      <a:gd name="connsiteY212" fmla="*/ 588772 h 1100664"/>
                      <a:gd name="connsiteX213" fmla="*/ 1135608 w 1984773"/>
                      <a:gd name="connsiteY213" fmla="*/ 602075 h 1100664"/>
                      <a:gd name="connsiteX214" fmla="*/ 1092471 w 1984773"/>
                      <a:gd name="connsiteY214" fmla="*/ 557873 h 1100664"/>
                      <a:gd name="connsiteX215" fmla="*/ 1135608 w 1984773"/>
                      <a:gd name="connsiteY215" fmla="*/ 513672 h 1100664"/>
                      <a:gd name="connsiteX216" fmla="*/ 1162192 w 1984773"/>
                      <a:gd name="connsiteY216" fmla="*/ 526971 h 1100664"/>
                      <a:gd name="connsiteX217" fmla="*/ 1197756 w 1984773"/>
                      <a:gd name="connsiteY217" fmla="*/ 489606 h 1100664"/>
                      <a:gd name="connsiteX218" fmla="*/ 1217174 w 1984773"/>
                      <a:gd name="connsiteY218" fmla="*/ 373522 h 1100664"/>
                      <a:gd name="connsiteX219" fmla="*/ 1217174 w 1984773"/>
                      <a:gd name="connsiteY219" fmla="*/ 645198 h 1100664"/>
                      <a:gd name="connsiteX220" fmla="*/ 1271078 w 1984773"/>
                      <a:gd name="connsiteY220" fmla="*/ 645198 h 1100664"/>
                      <a:gd name="connsiteX221" fmla="*/ 1271078 w 1984773"/>
                      <a:gd name="connsiteY221" fmla="*/ 558227 h 1100664"/>
                      <a:gd name="connsiteX222" fmla="*/ 1303431 w 1984773"/>
                      <a:gd name="connsiteY222" fmla="*/ 513679 h 1100664"/>
                      <a:gd name="connsiteX223" fmla="*/ 1331444 w 1984773"/>
                      <a:gd name="connsiteY223" fmla="*/ 559681 h 1100664"/>
                      <a:gd name="connsiteX224" fmla="*/ 1331444 w 1984773"/>
                      <a:gd name="connsiteY224" fmla="*/ 645198 h 1100664"/>
                      <a:gd name="connsiteX225" fmla="*/ 1385343 w 1984773"/>
                      <a:gd name="connsiteY225" fmla="*/ 645198 h 1100664"/>
                      <a:gd name="connsiteX226" fmla="*/ 1385343 w 1984773"/>
                      <a:gd name="connsiteY226" fmla="*/ 548896 h 1100664"/>
                      <a:gd name="connsiteX227" fmla="*/ 1320659 w 1984773"/>
                      <a:gd name="connsiteY227" fmla="*/ 466244 h 1100664"/>
                      <a:gd name="connsiteX228" fmla="*/ 1271792 w 1984773"/>
                      <a:gd name="connsiteY228" fmla="*/ 494257 h 1100664"/>
                      <a:gd name="connsiteX229" fmla="*/ 1271078 w 1984773"/>
                      <a:gd name="connsiteY229" fmla="*/ 494257 h 1100664"/>
                      <a:gd name="connsiteX230" fmla="*/ 1271078 w 1984773"/>
                      <a:gd name="connsiteY230" fmla="*/ 373522 h 1100664"/>
                      <a:gd name="connsiteX231" fmla="*/ 1217174 w 1984773"/>
                      <a:gd name="connsiteY231" fmla="*/ 373522 h 1100664"/>
                      <a:gd name="connsiteX232" fmla="*/ 183272 w 1984773"/>
                      <a:gd name="connsiteY232" fmla="*/ 784427 h 1100664"/>
                      <a:gd name="connsiteX233" fmla="*/ 105285 w 1984773"/>
                      <a:gd name="connsiteY233" fmla="*/ 757843 h 1100664"/>
                      <a:gd name="connsiteX234" fmla="*/ 8270 w 1984773"/>
                      <a:gd name="connsiteY234" fmla="*/ 840495 h 1100664"/>
                      <a:gd name="connsiteX235" fmla="*/ 127572 w 1984773"/>
                      <a:gd name="connsiteY235" fmla="*/ 946867 h 1100664"/>
                      <a:gd name="connsiteX236" fmla="*/ 88771 w 1984773"/>
                      <a:gd name="connsiteY236" fmla="*/ 973468 h 1100664"/>
                      <a:gd name="connsiteX237" fmla="*/ 39886 w 1984773"/>
                      <a:gd name="connsiteY237" fmla="*/ 949381 h 1100664"/>
                      <a:gd name="connsiteX238" fmla="*/ 0 w 1984773"/>
                      <a:gd name="connsiteY238" fmla="*/ 993215 h 1100664"/>
                      <a:gd name="connsiteX239" fmla="*/ 85521 w 1984773"/>
                      <a:gd name="connsiteY239" fmla="*/ 1025200 h 1100664"/>
                      <a:gd name="connsiteX240" fmla="*/ 183640 w 1984773"/>
                      <a:gd name="connsiteY240" fmla="*/ 941462 h 1100664"/>
                      <a:gd name="connsiteX241" fmla="*/ 66488 w 1984773"/>
                      <a:gd name="connsiteY241" fmla="*/ 835830 h 1100664"/>
                      <a:gd name="connsiteX242" fmla="*/ 104224 w 1984773"/>
                      <a:gd name="connsiteY242" fmla="*/ 809596 h 1100664"/>
                      <a:gd name="connsiteX243" fmla="*/ 144822 w 1984773"/>
                      <a:gd name="connsiteY243" fmla="*/ 826478 h 1100664"/>
                      <a:gd name="connsiteX244" fmla="*/ 183272 w 1984773"/>
                      <a:gd name="connsiteY244" fmla="*/ 784427 h 1100664"/>
                      <a:gd name="connsiteX245" fmla="*/ 223527 w 1984773"/>
                      <a:gd name="connsiteY245" fmla="*/ 1100665 h 1100664"/>
                      <a:gd name="connsiteX246" fmla="*/ 277427 w 1984773"/>
                      <a:gd name="connsiteY246" fmla="*/ 1100665 h 1100664"/>
                      <a:gd name="connsiteX247" fmla="*/ 277427 w 1984773"/>
                      <a:gd name="connsiteY247" fmla="*/ 1000048 h 1100664"/>
                      <a:gd name="connsiteX248" fmla="*/ 278141 w 1984773"/>
                      <a:gd name="connsiteY248" fmla="*/ 1000048 h 1100664"/>
                      <a:gd name="connsiteX249" fmla="*/ 333495 w 1984773"/>
                      <a:gd name="connsiteY249" fmla="*/ 1023049 h 1100664"/>
                      <a:gd name="connsiteX250" fmla="*/ 413264 w 1984773"/>
                      <a:gd name="connsiteY250" fmla="*/ 929981 h 1100664"/>
                      <a:gd name="connsiteX251" fmla="*/ 327397 w 1984773"/>
                      <a:gd name="connsiteY251" fmla="*/ 839777 h 1100664"/>
                      <a:gd name="connsiteX252" fmla="*/ 273844 w 1984773"/>
                      <a:gd name="connsiteY252" fmla="*/ 867094 h 1100664"/>
                      <a:gd name="connsiteX253" fmla="*/ 273129 w 1984773"/>
                      <a:gd name="connsiteY253" fmla="*/ 867094 h 1100664"/>
                      <a:gd name="connsiteX254" fmla="*/ 273129 w 1984773"/>
                      <a:gd name="connsiteY254" fmla="*/ 844096 h 1100664"/>
                      <a:gd name="connsiteX255" fmla="*/ 223527 w 1984773"/>
                      <a:gd name="connsiteY255" fmla="*/ 844096 h 1100664"/>
                      <a:gd name="connsiteX256" fmla="*/ 223527 w 1984773"/>
                      <a:gd name="connsiteY256" fmla="*/ 1100665 h 1100664"/>
                      <a:gd name="connsiteX257" fmla="*/ 316245 w 1984773"/>
                      <a:gd name="connsiteY257" fmla="*/ 975611 h 1100664"/>
                      <a:gd name="connsiteX258" fmla="*/ 273129 w 1984773"/>
                      <a:gd name="connsiteY258" fmla="*/ 931413 h 1100664"/>
                      <a:gd name="connsiteX259" fmla="*/ 316245 w 1984773"/>
                      <a:gd name="connsiteY259" fmla="*/ 887212 h 1100664"/>
                      <a:gd name="connsiteX260" fmla="*/ 359361 w 1984773"/>
                      <a:gd name="connsiteY260" fmla="*/ 931413 h 1100664"/>
                      <a:gd name="connsiteX261" fmla="*/ 316245 w 1984773"/>
                      <a:gd name="connsiteY261" fmla="*/ 975611 h 1100664"/>
                      <a:gd name="connsiteX262" fmla="*/ 316245 w 1984773"/>
                      <a:gd name="connsiteY262" fmla="*/ 975611 h 1100664"/>
                      <a:gd name="connsiteX263" fmla="*/ 572464 w 1984773"/>
                      <a:gd name="connsiteY263" fmla="*/ 960884 h 1100664"/>
                      <a:gd name="connsiteX264" fmla="*/ 534013 w 1984773"/>
                      <a:gd name="connsiteY264" fmla="*/ 982084 h 1100664"/>
                      <a:gd name="connsiteX265" fmla="*/ 493416 w 1984773"/>
                      <a:gd name="connsiteY265" fmla="*/ 948299 h 1100664"/>
                      <a:gd name="connsiteX266" fmla="*/ 618466 w 1984773"/>
                      <a:gd name="connsiteY266" fmla="*/ 948299 h 1100664"/>
                      <a:gd name="connsiteX267" fmla="*/ 618466 w 1984773"/>
                      <a:gd name="connsiteY267" fmla="*/ 931413 h 1100664"/>
                      <a:gd name="connsiteX268" fmla="*/ 536532 w 1984773"/>
                      <a:gd name="connsiteY268" fmla="*/ 839781 h 1100664"/>
                      <a:gd name="connsiteX269" fmla="*/ 439512 w 1984773"/>
                      <a:gd name="connsiteY269" fmla="*/ 931413 h 1100664"/>
                      <a:gd name="connsiteX270" fmla="*/ 536532 w 1984773"/>
                      <a:gd name="connsiteY270" fmla="*/ 1023049 h 1100664"/>
                      <a:gd name="connsiteX271" fmla="*/ 610200 w 1984773"/>
                      <a:gd name="connsiteY271" fmla="*/ 988550 h 1100664"/>
                      <a:gd name="connsiteX272" fmla="*/ 572464 w 1984773"/>
                      <a:gd name="connsiteY272" fmla="*/ 960884 h 1100664"/>
                      <a:gd name="connsiteX273" fmla="*/ 493416 w 1984773"/>
                      <a:gd name="connsiteY273" fmla="*/ 911645 h 1100664"/>
                      <a:gd name="connsiteX274" fmla="*/ 531498 w 1984773"/>
                      <a:gd name="connsiteY274" fmla="*/ 878599 h 1100664"/>
                      <a:gd name="connsiteX275" fmla="*/ 564566 w 1984773"/>
                      <a:gd name="connsiteY275" fmla="*/ 911645 h 1100664"/>
                      <a:gd name="connsiteX276" fmla="*/ 493416 w 1984773"/>
                      <a:gd name="connsiteY276" fmla="*/ 911645 h 1100664"/>
                      <a:gd name="connsiteX277" fmla="*/ 804967 w 1984773"/>
                      <a:gd name="connsiteY277" fmla="*/ 863146 h 1100664"/>
                      <a:gd name="connsiteX278" fmla="*/ 742801 w 1984773"/>
                      <a:gd name="connsiteY278" fmla="*/ 839777 h 1100664"/>
                      <a:gd name="connsiteX279" fmla="*/ 645782 w 1984773"/>
                      <a:gd name="connsiteY279" fmla="*/ 931410 h 1100664"/>
                      <a:gd name="connsiteX280" fmla="*/ 742801 w 1984773"/>
                      <a:gd name="connsiteY280" fmla="*/ 1023046 h 1100664"/>
                      <a:gd name="connsiteX281" fmla="*/ 804967 w 1984773"/>
                      <a:gd name="connsiteY281" fmla="*/ 999698 h 1100664"/>
                      <a:gd name="connsiteX282" fmla="*/ 769403 w 1984773"/>
                      <a:gd name="connsiteY282" fmla="*/ 962312 h 1100664"/>
                      <a:gd name="connsiteX283" fmla="*/ 742801 w 1984773"/>
                      <a:gd name="connsiteY283" fmla="*/ 975611 h 1100664"/>
                      <a:gd name="connsiteX284" fmla="*/ 699682 w 1984773"/>
                      <a:gd name="connsiteY284" fmla="*/ 931410 h 1100664"/>
                      <a:gd name="connsiteX285" fmla="*/ 742801 w 1984773"/>
                      <a:gd name="connsiteY285" fmla="*/ 887212 h 1100664"/>
                      <a:gd name="connsiteX286" fmla="*/ 769403 w 1984773"/>
                      <a:gd name="connsiteY286" fmla="*/ 900511 h 1100664"/>
                      <a:gd name="connsiteX287" fmla="*/ 804967 w 1984773"/>
                      <a:gd name="connsiteY287" fmla="*/ 863146 h 1100664"/>
                      <a:gd name="connsiteX288" fmla="*/ 852055 w 1984773"/>
                      <a:gd name="connsiteY288" fmla="*/ 757847 h 1100664"/>
                      <a:gd name="connsiteX289" fmla="*/ 820788 w 1984773"/>
                      <a:gd name="connsiteY289" fmla="*/ 789096 h 1100664"/>
                      <a:gd name="connsiteX290" fmla="*/ 852055 w 1984773"/>
                      <a:gd name="connsiteY290" fmla="*/ 820363 h 1100664"/>
                      <a:gd name="connsiteX291" fmla="*/ 883322 w 1984773"/>
                      <a:gd name="connsiteY291" fmla="*/ 789096 h 1100664"/>
                      <a:gd name="connsiteX292" fmla="*/ 852055 w 1984773"/>
                      <a:gd name="connsiteY292" fmla="*/ 757847 h 1100664"/>
                      <a:gd name="connsiteX293" fmla="*/ 852055 w 1984773"/>
                      <a:gd name="connsiteY293" fmla="*/ 757847 h 1100664"/>
                      <a:gd name="connsiteX294" fmla="*/ 825103 w 1984773"/>
                      <a:gd name="connsiteY294" fmla="*/ 1018716 h 1100664"/>
                      <a:gd name="connsiteX295" fmla="*/ 879007 w 1984773"/>
                      <a:gd name="connsiteY295" fmla="*/ 1018716 h 1100664"/>
                      <a:gd name="connsiteX296" fmla="*/ 879007 w 1984773"/>
                      <a:gd name="connsiteY296" fmla="*/ 844078 h 1100664"/>
                      <a:gd name="connsiteX297" fmla="*/ 825103 w 1984773"/>
                      <a:gd name="connsiteY297" fmla="*/ 844078 h 1100664"/>
                      <a:gd name="connsiteX298" fmla="*/ 825103 w 1984773"/>
                      <a:gd name="connsiteY298" fmla="*/ 1018716 h 1100664"/>
                      <a:gd name="connsiteX299" fmla="*/ 1027433 w 1984773"/>
                      <a:gd name="connsiteY299" fmla="*/ 1018749 h 1100664"/>
                      <a:gd name="connsiteX300" fmla="*/ 1077014 w 1984773"/>
                      <a:gd name="connsiteY300" fmla="*/ 1018749 h 1100664"/>
                      <a:gd name="connsiteX301" fmla="*/ 1077014 w 1984773"/>
                      <a:gd name="connsiteY301" fmla="*/ 929977 h 1100664"/>
                      <a:gd name="connsiteX302" fmla="*/ 997248 w 1984773"/>
                      <a:gd name="connsiteY302" fmla="*/ 839777 h 1100664"/>
                      <a:gd name="connsiteX303" fmla="*/ 920344 w 1984773"/>
                      <a:gd name="connsiteY303" fmla="*/ 867812 h 1100664"/>
                      <a:gd name="connsiteX304" fmla="*/ 949078 w 1984773"/>
                      <a:gd name="connsiteY304" fmla="*/ 897278 h 1100664"/>
                      <a:gd name="connsiteX305" fmla="*/ 992930 w 1984773"/>
                      <a:gd name="connsiteY305" fmla="*/ 876424 h 1100664"/>
                      <a:gd name="connsiteX306" fmla="*/ 1027433 w 1984773"/>
                      <a:gd name="connsiteY306" fmla="*/ 907694 h 1100664"/>
                      <a:gd name="connsiteX307" fmla="*/ 909191 w 1984773"/>
                      <a:gd name="connsiteY307" fmla="*/ 969146 h 1100664"/>
                      <a:gd name="connsiteX308" fmla="*/ 971361 w 1984773"/>
                      <a:gd name="connsiteY308" fmla="*/ 1023046 h 1100664"/>
                      <a:gd name="connsiteX309" fmla="*/ 1026715 w 1984773"/>
                      <a:gd name="connsiteY309" fmla="*/ 996812 h 1100664"/>
                      <a:gd name="connsiteX310" fmla="*/ 1027433 w 1984773"/>
                      <a:gd name="connsiteY310" fmla="*/ 996812 h 1100664"/>
                      <a:gd name="connsiteX311" fmla="*/ 1027433 w 1984773"/>
                      <a:gd name="connsiteY311" fmla="*/ 1018749 h 1100664"/>
                      <a:gd name="connsiteX312" fmla="*/ 1027433 w 1984773"/>
                      <a:gd name="connsiteY312" fmla="*/ 942194 h 1100664"/>
                      <a:gd name="connsiteX313" fmla="*/ 1027433 w 1984773"/>
                      <a:gd name="connsiteY313" fmla="*/ 953696 h 1100664"/>
                      <a:gd name="connsiteX314" fmla="*/ 986464 w 1984773"/>
                      <a:gd name="connsiteY314" fmla="*/ 986396 h 1100664"/>
                      <a:gd name="connsiteX315" fmla="*/ 960945 w 1984773"/>
                      <a:gd name="connsiteY315" fmla="*/ 967346 h 1100664"/>
                      <a:gd name="connsiteX316" fmla="*/ 1014130 w 1984773"/>
                      <a:gd name="connsiteY316" fmla="*/ 942194 h 1100664"/>
                      <a:gd name="connsiteX317" fmla="*/ 1027433 w 1984773"/>
                      <a:gd name="connsiteY317" fmla="*/ 942194 h 1100664"/>
                      <a:gd name="connsiteX318" fmla="*/ 1111532 w 1984773"/>
                      <a:gd name="connsiteY318" fmla="*/ 1018734 h 1100664"/>
                      <a:gd name="connsiteX319" fmla="*/ 1165436 w 1984773"/>
                      <a:gd name="connsiteY319" fmla="*/ 1018734 h 1100664"/>
                      <a:gd name="connsiteX320" fmla="*/ 1165436 w 1984773"/>
                      <a:gd name="connsiteY320" fmla="*/ 747062 h 1100664"/>
                      <a:gd name="connsiteX321" fmla="*/ 1111532 w 1984773"/>
                      <a:gd name="connsiteY321" fmla="*/ 747062 h 1100664"/>
                      <a:gd name="connsiteX322" fmla="*/ 1111532 w 1984773"/>
                      <a:gd name="connsiteY322" fmla="*/ 1018734 h 1100664"/>
                      <a:gd name="connsiteX323" fmla="*/ 1231920 w 1984773"/>
                      <a:gd name="connsiteY323" fmla="*/ 757847 h 1100664"/>
                      <a:gd name="connsiteX324" fmla="*/ 1200650 w 1984773"/>
                      <a:gd name="connsiteY324" fmla="*/ 789096 h 1100664"/>
                      <a:gd name="connsiteX325" fmla="*/ 1231920 w 1984773"/>
                      <a:gd name="connsiteY325" fmla="*/ 820363 h 1100664"/>
                      <a:gd name="connsiteX326" fmla="*/ 1263166 w 1984773"/>
                      <a:gd name="connsiteY326" fmla="*/ 789096 h 1100664"/>
                      <a:gd name="connsiteX327" fmla="*/ 1231920 w 1984773"/>
                      <a:gd name="connsiteY327" fmla="*/ 757847 h 1100664"/>
                      <a:gd name="connsiteX328" fmla="*/ 1231920 w 1984773"/>
                      <a:gd name="connsiteY328" fmla="*/ 757847 h 1100664"/>
                      <a:gd name="connsiteX329" fmla="*/ 1204969 w 1984773"/>
                      <a:gd name="connsiteY329" fmla="*/ 1018716 h 1100664"/>
                      <a:gd name="connsiteX330" fmla="*/ 1258872 w 1984773"/>
                      <a:gd name="connsiteY330" fmla="*/ 1018716 h 1100664"/>
                      <a:gd name="connsiteX331" fmla="*/ 1258872 w 1984773"/>
                      <a:gd name="connsiteY331" fmla="*/ 844078 h 1100664"/>
                      <a:gd name="connsiteX332" fmla="*/ 1204969 w 1984773"/>
                      <a:gd name="connsiteY332" fmla="*/ 844078 h 1100664"/>
                      <a:gd name="connsiteX333" fmla="*/ 1204969 w 1984773"/>
                      <a:gd name="connsiteY333" fmla="*/ 1018716 h 1100664"/>
                      <a:gd name="connsiteX334" fmla="*/ 1429570 w 1984773"/>
                      <a:gd name="connsiteY334" fmla="*/ 862775 h 1100664"/>
                      <a:gd name="connsiteX335" fmla="*/ 1364886 w 1984773"/>
                      <a:gd name="connsiteY335" fmla="*/ 839774 h 1100664"/>
                      <a:gd name="connsiteX336" fmla="*/ 1291564 w 1984773"/>
                      <a:gd name="connsiteY336" fmla="*/ 898707 h 1100664"/>
                      <a:gd name="connsiteX337" fmla="*/ 1382486 w 1984773"/>
                      <a:gd name="connsiteY337" fmla="*/ 969510 h 1100664"/>
                      <a:gd name="connsiteX338" fmla="*/ 1358049 w 1984773"/>
                      <a:gd name="connsiteY338" fmla="*/ 982077 h 1100664"/>
                      <a:gd name="connsiteX339" fmla="*/ 1319948 w 1984773"/>
                      <a:gd name="connsiteY339" fmla="*/ 963045 h 1100664"/>
                      <a:gd name="connsiteX340" fmla="*/ 1287245 w 1984773"/>
                      <a:gd name="connsiteY340" fmla="*/ 999327 h 1100664"/>
                      <a:gd name="connsiteX341" fmla="*/ 1355902 w 1984773"/>
                      <a:gd name="connsiteY341" fmla="*/ 1023042 h 1100664"/>
                      <a:gd name="connsiteX342" fmla="*/ 1436386 w 1984773"/>
                      <a:gd name="connsiteY342" fmla="*/ 965563 h 1100664"/>
                      <a:gd name="connsiteX343" fmla="*/ 1345464 w 1984773"/>
                      <a:gd name="connsiteY343" fmla="*/ 895128 h 1100664"/>
                      <a:gd name="connsiteX344" fmla="*/ 1365232 w 1984773"/>
                      <a:gd name="connsiteY344" fmla="*/ 880739 h 1100664"/>
                      <a:gd name="connsiteX345" fmla="*/ 1396503 w 1984773"/>
                      <a:gd name="connsiteY345" fmla="*/ 895474 h 1100664"/>
                      <a:gd name="connsiteX346" fmla="*/ 1429570 w 1984773"/>
                      <a:gd name="connsiteY346" fmla="*/ 862775 h 1100664"/>
                      <a:gd name="connsiteX347" fmla="*/ 1583011 w 1984773"/>
                      <a:gd name="connsiteY347" fmla="*/ 844096 h 1100664"/>
                      <a:gd name="connsiteX348" fmla="*/ 1535577 w 1984773"/>
                      <a:gd name="connsiteY348" fmla="*/ 844096 h 1100664"/>
                      <a:gd name="connsiteX349" fmla="*/ 1535577 w 1984773"/>
                      <a:gd name="connsiteY349" fmla="*/ 792343 h 1100664"/>
                      <a:gd name="connsiteX350" fmla="*/ 1481677 w 1984773"/>
                      <a:gd name="connsiteY350" fmla="*/ 792343 h 1100664"/>
                      <a:gd name="connsiteX351" fmla="*/ 1481677 w 1984773"/>
                      <a:gd name="connsiteY351" fmla="*/ 844096 h 1100664"/>
                      <a:gd name="connsiteX352" fmla="*/ 1447174 w 1984773"/>
                      <a:gd name="connsiteY352" fmla="*/ 844096 h 1100664"/>
                      <a:gd name="connsiteX353" fmla="*/ 1447174 w 1984773"/>
                      <a:gd name="connsiteY353" fmla="*/ 887212 h 1100664"/>
                      <a:gd name="connsiteX354" fmla="*/ 1481677 w 1984773"/>
                      <a:gd name="connsiteY354" fmla="*/ 887212 h 1100664"/>
                      <a:gd name="connsiteX355" fmla="*/ 1481677 w 1984773"/>
                      <a:gd name="connsiteY355" fmla="*/ 970214 h 1100664"/>
                      <a:gd name="connsiteX356" fmla="*/ 1545275 w 1984773"/>
                      <a:gd name="connsiteY356" fmla="*/ 1023049 h 1100664"/>
                      <a:gd name="connsiteX357" fmla="*/ 1583011 w 1984773"/>
                      <a:gd name="connsiteY357" fmla="*/ 1017666 h 1100664"/>
                      <a:gd name="connsiteX358" fmla="*/ 1583011 w 1984773"/>
                      <a:gd name="connsiteY358" fmla="*/ 972729 h 1100664"/>
                      <a:gd name="connsiteX359" fmla="*/ 1561093 w 1984773"/>
                      <a:gd name="connsiteY359" fmla="*/ 977765 h 1100664"/>
                      <a:gd name="connsiteX360" fmla="*/ 1535577 w 1984773"/>
                      <a:gd name="connsiteY360" fmla="*/ 945431 h 1100664"/>
                      <a:gd name="connsiteX361" fmla="*/ 1535577 w 1984773"/>
                      <a:gd name="connsiteY361" fmla="*/ 887212 h 1100664"/>
                      <a:gd name="connsiteX362" fmla="*/ 1583011 w 1984773"/>
                      <a:gd name="connsiteY362" fmla="*/ 887212 h 1100664"/>
                      <a:gd name="connsiteX363" fmla="*/ 1583011 w 1984773"/>
                      <a:gd name="connsiteY363" fmla="*/ 844096 h 1100664"/>
                      <a:gd name="connsiteX364" fmla="*/ 1737892 w 1984773"/>
                      <a:gd name="connsiteY364" fmla="*/ 960884 h 1100664"/>
                      <a:gd name="connsiteX365" fmla="*/ 1699442 w 1984773"/>
                      <a:gd name="connsiteY365" fmla="*/ 982084 h 1100664"/>
                      <a:gd name="connsiteX366" fmla="*/ 1658841 w 1984773"/>
                      <a:gd name="connsiteY366" fmla="*/ 948299 h 1100664"/>
                      <a:gd name="connsiteX367" fmla="*/ 1783894 w 1984773"/>
                      <a:gd name="connsiteY367" fmla="*/ 948299 h 1100664"/>
                      <a:gd name="connsiteX368" fmla="*/ 1783894 w 1984773"/>
                      <a:gd name="connsiteY368" fmla="*/ 931413 h 1100664"/>
                      <a:gd name="connsiteX369" fmla="*/ 1701960 w 1984773"/>
                      <a:gd name="connsiteY369" fmla="*/ 839781 h 1100664"/>
                      <a:gd name="connsiteX370" fmla="*/ 1604941 w 1984773"/>
                      <a:gd name="connsiteY370" fmla="*/ 931413 h 1100664"/>
                      <a:gd name="connsiteX371" fmla="*/ 1701960 w 1984773"/>
                      <a:gd name="connsiteY371" fmla="*/ 1023049 h 1100664"/>
                      <a:gd name="connsiteX372" fmla="*/ 1775628 w 1984773"/>
                      <a:gd name="connsiteY372" fmla="*/ 988550 h 1100664"/>
                      <a:gd name="connsiteX373" fmla="*/ 1737892 w 1984773"/>
                      <a:gd name="connsiteY373" fmla="*/ 960884 h 1100664"/>
                      <a:gd name="connsiteX374" fmla="*/ 1658841 w 1984773"/>
                      <a:gd name="connsiteY374" fmla="*/ 911645 h 1100664"/>
                      <a:gd name="connsiteX375" fmla="*/ 1696923 w 1984773"/>
                      <a:gd name="connsiteY375" fmla="*/ 878599 h 1100664"/>
                      <a:gd name="connsiteX376" fmla="*/ 1729994 w 1984773"/>
                      <a:gd name="connsiteY376" fmla="*/ 911645 h 1100664"/>
                      <a:gd name="connsiteX377" fmla="*/ 1658841 w 1984773"/>
                      <a:gd name="connsiteY377" fmla="*/ 911645 h 1100664"/>
                      <a:gd name="connsiteX378" fmla="*/ 1816604 w 1984773"/>
                      <a:gd name="connsiteY378" fmla="*/ 1018727 h 1100664"/>
                      <a:gd name="connsiteX379" fmla="*/ 1870504 w 1984773"/>
                      <a:gd name="connsiteY379" fmla="*/ 1018727 h 1100664"/>
                      <a:gd name="connsiteX380" fmla="*/ 1870504 w 1984773"/>
                      <a:gd name="connsiteY380" fmla="*/ 931778 h 1100664"/>
                      <a:gd name="connsiteX381" fmla="*/ 1902857 w 1984773"/>
                      <a:gd name="connsiteY381" fmla="*/ 887208 h 1100664"/>
                      <a:gd name="connsiteX382" fmla="*/ 1930873 w 1984773"/>
                      <a:gd name="connsiteY382" fmla="*/ 933210 h 1100664"/>
                      <a:gd name="connsiteX383" fmla="*/ 1930873 w 1984773"/>
                      <a:gd name="connsiteY383" fmla="*/ 1018727 h 1100664"/>
                      <a:gd name="connsiteX384" fmla="*/ 1984774 w 1984773"/>
                      <a:gd name="connsiteY384" fmla="*/ 1018727 h 1100664"/>
                      <a:gd name="connsiteX385" fmla="*/ 1984774 w 1984773"/>
                      <a:gd name="connsiteY385" fmla="*/ 922426 h 1100664"/>
                      <a:gd name="connsiteX386" fmla="*/ 1920107 w 1984773"/>
                      <a:gd name="connsiteY386" fmla="*/ 839774 h 1100664"/>
                      <a:gd name="connsiteX387" fmla="*/ 1869072 w 1984773"/>
                      <a:gd name="connsiteY387" fmla="*/ 867808 h 1100664"/>
                      <a:gd name="connsiteX388" fmla="*/ 1868357 w 1984773"/>
                      <a:gd name="connsiteY388" fmla="*/ 867808 h 1100664"/>
                      <a:gd name="connsiteX389" fmla="*/ 1868357 w 1984773"/>
                      <a:gd name="connsiteY389" fmla="*/ 844089 h 1100664"/>
                      <a:gd name="connsiteX390" fmla="*/ 1816604 w 1984773"/>
                      <a:gd name="connsiteY390" fmla="*/ 844089 h 1100664"/>
                      <a:gd name="connsiteX391" fmla="*/ 1816604 w 1984773"/>
                      <a:gd name="connsiteY391" fmla="*/ 1018727 h 110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Lst>
                    <a:rect l="l" t="t" r="r" b="b"/>
                    <a:pathLst>
                      <a:path w="1984773" h="1100664">
                        <a:moveTo>
                          <a:pt x="24801" y="17239"/>
                        </a:moveTo>
                        <a:lnTo>
                          <a:pt x="182554" y="17239"/>
                        </a:lnTo>
                        <a:lnTo>
                          <a:pt x="182554" y="45277"/>
                        </a:lnTo>
                        <a:lnTo>
                          <a:pt x="54982" y="45277"/>
                        </a:lnTo>
                        <a:lnTo>
                          <a:pt x="54982" y="129358"/>
                        </a:lnTo>
                        <a:lnTo>
                          <a:pt x="173570" y="129358"/>
                        </a:lnTo>
                        <a:lnTo>
                          <a:pt x="173570" y="157396"/>
                        </a:lnTo>
                        <a:lnTo>
                          <a:pt x="54982" y="157396"/>
                        </a:lnTo>
                        <a:lnTo>
                          <a:pt x="54982" y="271665"/>
                        </a:lnTo>
                        <a:lnTo>
                          <a:pt x="24801" y="271665"/>
                        </a:lnTo>
                        <a:lnTo>
                          <a:pt x="24801" y="17239"/>
                        </a:lnTo>
                        <a:close/>
                        <a:moveTo>
                          <a:pt x="348573" y="224605"/>
                        </a:moveTo>
                        <a:cubicBezTo>
                          <a:pt x="335292" y="241484"/>
                          <a:pt x="319124" y="250121"/>
                          <a:pt x="295037" y="250121"/>
                        </a:cubicBezTo>
                        <a:cubicBezTo>
                          <a:pt x="264506" y="250121"/>
                          <a:pt x="242202" y="225320"/>
                          <a:pt x="240055" y="196200"/>
                        </a:cubicBezTo>
                        <a:lnTo>
                          <a:pt x="375889" y="196200"/>
                        </a:lnTo>
                        <a:lnTo>
                          <a:pt x="375889" y="187216"/>
                        </a:lnTo>
                        <a:cubicBezTo>
                          <a:pt x="375889" y="131515"/>
                          <a:pt x="343558" y="99184"/>
                          <a:pt x="296123" y="99184"/>
                        </a:cubicBezTo>
                        <a:cubicBezTo>
                          <a:pt x="246520" y="99184"/>
                          <a:pt x="209870" y="135466"/>
                          <a:pt x="209870" y="187584"/>
                        </a:cubicBezTo>
                        <a:cubicBezTo>
                          <a:pt x="209870" y="236451"/>
                          <a:pt x="242202" y="275987"/>
                          <a:pt x="295037" y="275987"/>
                        </a:cubicBezTo>
                        <a:cubicBezTo>
                          <a:pt x="326308" y="275987"/>
                          <a:pt x="350023" y="266635"/>
                          <a:pt x="369791" y="241116"/>
                        </a:cubicBezTo>
                        <a:lnTo>
                          <a:pt x="348573" y="224605"/>
                        </a:lnTo>
                        <a:close/>
                        <a:moveTo>
                          <a:pt x="240055" y="172481"/>
                        </a:moveTo>
                        <a:cubicBezTo>
                          <a:pt x="243656" y="144100"/>
                          <a:pt x="264138" y="125046"/>
                          <a:pt x="295037" y="125046"/>
                        </a:cubicBezTo>
                        <a:cubicBezTo>
                          <a:pt x="325940" y="125046"/>
                          <a:pt x="344622" y="144100"/>
                          <a:pt x="345708" y="172481"/>
                        </a:cubicBezTo>
                        <a:lnTo>
                          <a:pt x="240055" y="172481"/>
                        </a:lnTo>
                        <a:close/>
                        <a:moveTo>
                          <a:pt x="559165" y="271675"/>
                        </a:moveTo>
                        <a:lnTo>
                          <a:pt x="587203" y="271675"/>
                        </a:lnTo>
                        <a:lnTo>
                          <a:pt x="587203" y="0"/>
                        </a:lnTo>
                        <a:lnTo>
                          <a:pt x="559165" y="0"/>
                        </a:lnTo>
                        <a:lnTo>
                          <a:pt x="559165" y="127918"/>
                        </a:lnTo>
                        <a:lnTo>
                          <a:pt x="558450" y="127918"/>
                        </a:lnTo>
                        <a:cubicBezTo>
                          <a:pt x="543001" y="109950"/>
                          <a:pt x="522515" y="99188"/>
                          <a:pt x="498081" y="99188"/>
                        </a:cubicBezTo>
                        <a:cubicBezTo>
                          <a:pt x="445267" y="99188"/>
                          <a:pt x="409681" y="136552"/>
                          <a:pt x="409681" y="187569"/>
                        </a:cubicBezTo>
                        <a:cubicBezTo>
                          <a:pt x="409681" y="237890"/>
                          <a:pt x="446700" y="275969"/>
                          <a:pt x="493766" y="275969"/>
                        </a:cubicBezTo>
                        <a:cubicBezTo>
                          <a:pt x="523947" y="275969"/>
                          <a:pt x="548034" y="260888"/>
                          <a:pt x="558450" y="241837"/>
                        </a:cubicBezTo>
                        <a:lnTo>
                          <a:pt x="559165" y="241837"/>
                        </a:lnTo>
                        <a:lnTo>
                          <a:pt x="559165" y="271675"/>
                        </a:lnTo>
                        <a:close/>
                        <a:moveTo>
                          <a:pt x="499514" y="125050"/>
                        </a:moveTo>
                        <a:cubicBezTo>
                          <a:pt x="535817" y="125050"/>
                          <a:pt x="559165" y="152370"/>
                          <a:pt x="559165" y="187569"/>
                        </a:cubicBezTo>
                        <a:cubicBezTo>
                          <a:pt x="559165" y="222805"/>
                          <a:pt x="535817" y="250103"/>
                          <a:pt x="499514" y="250103"/>
                        </a:cubicBezTo>
                        <a:cubicBezTo>
                          <a:pt x="463232" y="250103"/>
                          <a:pt x="439863" y="222805"/>
                          <a:pt x="439863" y="187569"/>
                        </a:cubicBezTo>
                        <a:cubicBezTo>
                          <a:pt x="439863" y="152370"/>
                          <a:pt x="463232" y="125050"/>
                          <a:pt x="499514" y="125050"/>
                        </a:cubicBezTo>
                        <a:lnTo>
                          <a:pt x="499514" y="125050"/>
                        </a:lnTo>
                        <a:close/>
                        <a:moveTo>
                          <a:pt x="767953" y="224605"/>
                        </a:moveTo>
                        <a:cubicBezTo>
                          <a:pt x="754672" y="241484"/>
                          <a:pt x="738504" y="250121"/>
                          <a:pt x="714421" y="250121"/>
                        </a:cubicBezTo>
                        <a:cubicBezTo>
                          <a:pt x="683886" y="250121"/>
                          <a:pt x="661581" y="225320"/>
                          <a:pt x="659435" y="196200"/>
                        </a:cubicBezTo>
                        <a:lnTo>
                          <a:pt x="795269" y="196200"/>
                        </a:lnTo>
                        <a:lnTo>
                          <a:pt x="795269" y="187216"/>
                        </a:lnTo>
                        <a:cubicBezTo>
                          <a:pt x="795269" y="131515"/>
                          <a:pt x="762938" y="99184"/>
                          <a:pt x="715503" y="99184"/>
                        </a:cubicBezTo>
                        <a:cubicBezTo>
                          <a:pt x="665900" y="99184"/>
                          <a:pt x="629250" y="135466"/>
                          <a:pt x="629250" y="187584"/>
                        </a:cubicBezTo>
                        <a:cubicBezTo>
                          <a:pt x="629250" y="236451"/>
                          <a:pt x="661581" y="275987"/>
                          <a:pt x="714421" y="275987"/>
                        </a:cubicBezTo>
                        <a:cubicBezTo>
                          <a:pt x="745688" y="275987"/>
                          <a:pt x="769403" y="266635"/>
                          <a:pt x="789171" y="241116"/>
                        </a:cubicBezTo>
                        <a:lnTo>
                          <a:pt x="767953" y="224605"/>
                        </a:lnTo>
                        <a:close/>
                        <a:moveTo>
                          <a:pt x="659435" y="172481"/>
                        </a:moveTo>
                        <a:cubicBezTo>
                          <a:pt x="663036" y="144100"/>
                          <a:pt x="683518" y="125046"/>
                          <a:pt x="714421" y="125046"/>
                        </a:cubicBezTo>
                        <a:cubicBezTo>
                          <a:pt x="745320" y="125046"/>
                          <a:pt x="764002" y="144100"/>
                          <a:pt x="765088" y="172481"/>
                        </a:cubicBezTo>
                        <a:lnTo>
                          <a:pt x="659435" y="172481"/>
                        </a:lnTo>
                        <a:close/>
                        <a:moveTo>
                          <a:pt x="838763" y="271665"/>
                        </a:moveTo>
                        <a:lnTo>
                          <a:pt x="866797" y="271665"/>
                        </a:lnTo>
                        <a:lnTo>
                          <a:pt x="866797" y="189727"/>
                        </a:lnTo>
                        <a:cubicBezTo>
                          <a:pt x="866797" y="151276"/>
                          <a:pt x="881879" y="127211"/>
                          <a:pt x="916014" y="127211"/>
                        </a:cubicBezTo>
                        <a:cubicBezTo>
                          <a:pt x="921047" y="127211"/>
                          <a:pt x="926449" y="127929"/>
                          <a:pt x="931117" y="129358"/>
                        </a:cubicBezTo>
                        <a:lnTo>
                          <a:pt x="932918" y="100977"/>
                        </a:lnTo>
                        <a:cubicBezTo>
                          <a:pt x="928967" y="99523"/>
                          <a:pt x="925016" y="99177"/>
                          <a:pt x="921415" y="99177"/>
                        </a:cubicBezTo>
                        <a:cubicBezTo>
                          <a:pt x="893749" y="99177"/>
                          <a:pt x="872899" y="114626"/>
                          <a:pt x="865347" y="131162"/>
                        </a:cubicBezTo>
                        <a:lnTo>
                          <a:pt x="864629" y="131162"/>
                        </a:lnTo>
                        <a:cubicBezTo>
                          <a:pt x="864629" y="121828"/>
                          <a:pt x="863915" y="112480"/>
                          <a:pt x="863915" y="103496"/>
                        </a:cubicBezTo>
                        <a:lnTo>
                          <a:pt x="837331" y="103496"/>
                        </a:lnTo>
                        <a:cubicBezTo>
                          <a:pt x="837331" y="114626"/>
                          <a:pt x="838763" y="127929"/>
                          <a:pt x="838763" y="143378"/>
                        </a:cubicBezTo>
                        <a:lnTo>
                          <a:pt x="838763" y="271665"/>
                        </a:lnTo>
                        <a:close/>
                        <a:moveTo>
                          <a:pt x="980709" y="143382"/>
                        </a:moveTo>
                        <a:cubicBezTo>
                          <a:pt x="994012" y="131165"/>
                          <a:pt x="1012694" y="125046"/>
                          <a:pt x="1030662" y="125046"/>
                        </a:cubicBezTo>
                        <a:cubicBezTo>
                          <a:pt x="1056896" y="125046"/>
                          <a:pt x="1072346" y="137631"/>
                          <a:pt x="1072346" y="162064"/>
                        </a:cubicBezTo>
                        <a:lnTo>
                          <a:pt x="1072346" y="167097"/>
                        </a:lnTo>
                        <a:lnTo>
                          <a:pt x="1061561" y="167097"/>
                        </a:lnTo>
                        <a:cubicBezTo>
                          <a:pt x="1020228" y="167097"/>
                          <a:pt x="955562" y="170334"/>
                          <a:pt x="955562" y="226034"/>
                        </a:cubicBezTo>
                        <a:cubicBezTo>
                          <a:pt x="955562" y="258734"/>
                          <a:pt x="983946" y="275987"/>
                          <a:pt x="1018077" y="275987"/>
                        </a:cubicBezTo>
                        <a:cubicBezTo>
                          <a:pt x="1043597" y="275987"/>
                          <a:pt x="1062279" y="263770"/>
                          <a:pt x="1073431" y="246520"/>
                        </a:cubicBezTo>
                        <a:lnTo>
                          <a:pt x="1074146" y="246520"/>
                        </a:lnTo>
                        <a:cubicBezTo>
                          <a:pt x="1074146" y="253700"/>
                          <a:pt x="1074146" y="264117"/>
                          <a:pt x="1075928" y="271668"/>
                        </a:cubicBezTo>
                        <a:lnTo>
                          <a:pt x="1102880" y="271668"/>
                        </a:lnTo>
                        <a:cubicBezTo>
                          <a:pt x="1101448" y="263052"/>
                          <a:pt x="1100383" y="252268"/>
                          <a:pt x="1100383" y="242570"/>
                        </a:cubicBezTo>
                        <a:lnTo>
                          <a:pt x="1100383" y="170334"/>
                        </a:lnTo>
                        <a:cubicBezTo>
                          <a:pt x="1100383" y="122899"/>
                          <a:pt x="1079529" y="99180"/>
                          <a:pt x="1029948" y="99180"/>
                        </a:cubicBezTo>
                        <a:cubicBezTo>
                          <a:pt x="1005514" y="99180"/>
                          <a:pt x="980341" y="107446"/>
                          <a:pt x="963092" y="125046"/>
                        </a:cubicBezTo>
                        <a:lnTo>
                          <a:pt x="980709" y="143382"/>
                        </a:lnTo>
                        <a:close/>
                        <a:moveTo>
                          <a:pt x="1072346" y="190816"/>
                        </a:moveTo>
                        <a:lnTo>
                          <a:pt x="1072346" y="201601"/>
                        </a:lnTo>
                        <a:cubicBezTo>
                          <a:pt x="1071631" y="228899"/>
                          <a:pt x="1055096" y="252268"/>
                          <a:pt x="1022764" y="252268"/>
                        </a:cubicBezTo>
                        <a:cubicBezTo>
                          <a:pt x="1001542" y="252268"/>
                          <a:pt x="985746" y="244370"/>
                          <a:pt x="985746" y="223148"/>
                        </a:cubicBezTo>
                        <a:cubicBezTo>
                          <a:pt x="985746" y="200518"/>
                          <a:pt x="1008747" y="190816"/>
                          <a:pt x="1044311" y="190816"/>
                        </a:cubicBezTo>
                        <a:lnTo>
                          <a:pt x="1072346" y="190816"/>
                        </a:lnTo>
                        <a:close/>
                        <a:moveTo>
                          <a:pt x="1243762" y="103488"/>
                        </a:moveTo>
                        <a:lnTo>
                          <a:pt x="1194181" y="103488"/>
                        </a:lnTo>
                        <a:lnTo>
                          <a:pt x="1194181" y="55708"/>
                        </a:lnTo>
                        <a:lnTo>
                          <a:pt x="1166143" y="55708"/>
                        </a:lnTo>
                        <a:lnTo>
                          <a:pt x="1166143" y="103488"/>
                        </a:lnTo>
                        <a:lnTo>
                          <a:pt x="1129475" y="103488"/>
                        </a:lnTo>
                        <a:lnTo>
                          <a:pt x="1129475" y="127207"/>
                        </a:lnTo>
                        <a:lnTo>
                          <a:pt x="1166143" y="127207"/>
                        </a:lnTo>
                        <a:lnTo>
                          <a:pt x="1166143" y="219558"/>
                        </a:lnTo>
                        <a:cubicBezTo>
                          <a:pt x="1166143" y="254429"/>
                          <a:pt x="1172612" y="275976"/>
                          <a:pt x="1212495" y="275976"/>
                        </a:cubicBezTo>
                        <a:cubicBezTo>
                          <a:pt x="1222911" y="275976"/>
                          <a:pt x="1235496" y="274197"/>
                          <a:pt x="1245194" y="269879"/>
                        </a:cubicBezTo>
                        <a:lnTo>
                          <a:pt x="1244112" y="244363"/>
                        </a:lnTo>
                        <a:cubicBezTo>
                          <a:pt x="1236578" y="248310"/>
                          <a:pt x="1227594" y="250114"/>
                          <a:pt x="1219328" y="250114"/>
                        </a:cubicBezTo>
                        <a:cubicBezTo>
                          <a:pt x="1194527" y="250114"/>
                          <a:pt x="1194181" y="232861"/>
                          <a:pt x="1194181" y="211292"/>
                        </a:cubicBezTo>
                        <a:lnTo>
                          <a:pt x="1194181" y="127207"/>
                        </a:lnTo>
                        <a:lnTo>
                          <a:pt x="1243762" y="127207"/>
                        </a:lnTo>
                        <a:lnTo>
                          <a:pt x="1243762" y="103488"/>
                        </a:lnTo>
                        <a:close/>
                        <a:moveTo>
                          <a:pt x="1294783" y="17228"/>
                        </a:moveTo>
                        <a:cubicBezTo>
                          <a:pt x="1283284" y="17228"/>
                          <a:pt x="1274300" y="26584"/>
                          <a:pt x="1274300" y="37714"/>
                        </a:cubicBezTo>
                        <a:cubicBezTo>
                          <a:pt x="1274300" y="49581"/>
                          <a:pt x="1282934" y="58197"/>
                          <a:pt x="1294783" y="58197"/>
                        </a:cubicBezTo>
                        <a:cubicBezTo>
                          <a:pt x="1306653" y="58197"/>
                          <a:pt x="1315269" y="49581"/>
                          <a:pt x="1315269" y="37714"/>
                        </a:cubicBezTo>
                        <a:cubicBezTo>
                          <a:pt x="1315269" y="26584"/>
                          <a:pt x="1306285" y="17228"/>
                          <a:pt x="1294783" y="17228"/>
                        </a:cubicBezTo>
                        <a:lnTo>
                          <a:pt x="1294783" y="17228"/>
                        </a:lnTo>
                        <a:close/>
                        <a:moveTo>
                          <a:pt x="1280765" y="271675"/>
                        </a:moveTo>
                        <a:lnTo>
                          <a:pt x="1308800" y="271675"/>
                        </a:lnTo>
                        <a:lnTo>
                          <a:pt x="1308800" y="103485"/>
                        </a:lnTo>
                        <a:lnTo>
                          <a:pt x="1280765" y="103485"/>
                        </a:lnTo>
                        <a:lnTo>
                          <a:pt x="1280765" y="271675"/>
                        </a:lnTo>
                        <a:close/>
                        <a:moveTo>
                          <a:pt x="1493500" y="224605"/>
                        </a:moveTo>
                        <a:cubicBezTo>
                          <a:pt x="1480219" y="241484"/>
                          <a:pt x="1464052" y="250121"/>
                          <a:pt x="1439969" y="250121"/>
                        </a:cubicBezTo>
                        <a:cubicBezTo>
                          <a:pt x="1409438" y="250121"/>
                          <a:pt x="1387133" y="225320"/>
                          <a:pt x="1384983" y="196200"/>
                        </a:cubicBezTo>
                        <a:lnTo>
                          <a:pt x="1520820" y="196200"/>
                        </a:lnTo>
                        <a:lnTo>
                          <a:pt x="1520820" y="187216"/>
                        </a:lnTo>
                        <a:cubicBezTo>
                          <a:pt x="1520820" y="131515"/>
                          <a:pt x="1488489" y="99184"/>
                          <a:pt x="1441055" y="99184"/>
                        </a:cubicBezTo>
                        <a:cubicBezTo>
                          <a:pt x="1391448" y="99184"/>
                          <a:pt x="1354798" y="135466"/>
                          <a:pt x="1354798" y="187584"/>
                        </a:cubicBezTo>
                        <a:cubicBezTo>
                          <a:pt x="1354798" y="236451"/>
                          <a:pt x="1387133" y="275987"/>
                          <a:pt x="1439969" y="275987"/>
                        </a:cubicBezTo>
                        <a:cubicBezTo>
                          <a:pt x="1471236" y="275987"/>
                          <a:pt x="1494954" y="266635"/>
                          <a:pt x="1514723" y="241116"/>
                        </a:cubicBezTo>
                        <a:lnTo>
                          <a:pt x="1493500" y="224605"/>
                        </a:lnTo>
                        <a:close/>
                        <a:moveTo>
                          <a:pt x="1384983" y="172481"/>
                        </a:moveTo>
                        <a:cubicBezTo>
                          <a:pt x="1388583" y="144100"/>
                          <a:pt x="1409070" y="125046"/>
                          <a:pt x="1439969" y="125046"/>
                        </a:cubicBezTo>
                        <a:cubicBezTo>
                          <a:pt x="1470868" y="125046"/>
                          <a:pt x="1489550" y="144100"/>
                          <a:pt x="1490636" y="172481"/>
                        </a:cubicBezTo>
                        <a:lnTo>
                          <a:pt x="1384983" y="172481"/>
                        </a:lnTo>
                        <a:close/>
                        <a:moveTo>
                          <a:pt x="19050" y="645198"/>
                        </a:moveTo>
                        <a:lnTo>
                          <a:pt x="75119" y="645198"/>
                        </a:lnTo>
                        <a:lnTo>
                          <a:pt x="75119" y="450077"/>
                        </a:lnTo>
                        <a:lnTo>
                          <a:pt x="75837" y="450077"/>
                        </a:lnTo>
                        <a:lnTo>
                          <a:pt x="140153" y="645198"/>
                        </a:lnTo>
                        <a:lnTo>
                          <a:pt x="182922" y="645198"/>
                        </a:lnTo>
                        <a:lnTo>
                          <a:pt x="249757" y="450077"/>
                        </a:lnTo>
                        <a:lnTo>
                          <a:pt x="250471" y="450077"/>
                        </a:lnTo>
                        <a:lnTo>
                          <a:pt x="250471" y="645198"/>
                        </a:lnTo>
                        <a:lnTo>
                          <a:pt x="306543" y="645198"/>
                        </a:lnTo>
                        <a:lnTo>
                          <a:pt x="306543" y="390772"/>
                        </a:lnTo>
                        <a:lnTo>
                          <a:pt x="222087" y="390772"/>
                        </a:lnTo>
                        <a:lnTo>
                          <a:pt x="163154" y="556794"/>
                        </a:lnTo>
                        <a:lnTo>
                          <a:pt x="162436" y="556794"/>
                        </a:lnTo>
                        <a:lnTo>
                          <a:pt x="103871" y="390772"/>
                        </a:lnTo>
                        <a:lnTo>
                          <a:pt x="19050" y="390772"/>
                        </a:lnTo>
                        <a:lnTo>
                          <a:pt x="19050" y="645198"/>
                        </a:lnTo>
                        <a:close/>
                        <a:moveTo>
                          <a:pt x="479027" y="587343"/>
                        </a:moveTo>
                        <a:cubicBezTo>
                          <a:pt x="470047" y="599560"/>
                          <a:pt x="458198" y="608544"/>
                          <a:pt x="440577" y="608544"/>
                        </a:cubicBezTo>
                        <a:cubicBezTo>
                          <a:pt x="419744" y="608544"/>
                          <a:pt x="404295" y="595245"/>
                          <a:pt x="399980" y="574759"/>
                        </a:cubicBezTo>
                        <a:lnTo>
                          <a:pt x="525029" y="574759"/>
                        </a:lnTo>
                        <a:lnTo>
                          <a:pt x="525029" y="557877"/>
                        </a:lnTo>
                        <a:cubicBezTo>
                          <a:pt x="525029" y="502176"/>
                          <a:pt x="493416" y="466241"/>
                          <a:pt x="443095" y="466241"/>
                        </a:cubicBezTo>
                        <a:cubicBezTo>
                          <a:pt x="389195" y="466241"/>
                          <a:pt x="346076" y="502176"/>
                          <a:pt x="346076" y="557877"/>
                        </a:cubicBezTo>
                        <a:cubicBezTo>
                          <a:pt x="346076" y="613577"/>
                          <a:pt x="389195" y="649513"/>
                          <a:pt x="443095" y="649513"/>
                        </a:cubicBezTo>
                        <a:cubicBezTo>
                          <a:pt x="471129" y="649513"/>
                          <a:pt x="499514" y="636928"/>
                          <a:pt x="516763" y="615013"/>
                        </a:cubicBezTo>
                        <a:lnTo>
                          <a:pt x="479027" y="587343"/>
                        </a:lnTo>
                        <a:close/>
                        <a:moveTo>
                          <a:pt x="399980" y="538108"/>
                        </a:moveTo>
                        <a:cubicBezTo>
                          <a:pt x="401412" y="521227"/>
                          <a:pt x="414343" y="505059"/>
                          <a:pt x="438062" y="505059"/>
                        </a:cubicBezTo>
                        <a:cubicBezTo>
                          <a:pt x="457480" y="505059"/>
                          <a:pt x="471480" y="520141"/>
                          <a:pt x="471129" y="538108"/>
                        </a:cubicBezTo>
                        <a:lnTo>
                          <a:pt x="399980" y="538108"/>
                        </a:lnTo>
                        <a:close/>
                        <a:moveTo>
                          <a:pt x="741015" y="373522"/>
                        </a:moveTo>
                        <a:lnTo>
                          <a:pt x="687115" y="373522"/>
                        </a:lnTo>
                        <a:lnTo>
                          <a:pt x="687115" y="489245"/>
                        </a:lnTo>
                        <a:lnTo>
                          <a:pt x="686397" y="489245"/>
                        </a:lnTo>
                        <a:cubicBezTo>
                          <a:pt x="674163" y="472363"/>
                          <a:pt x="653330" y="466244"/>
                          <a:pt x="631043" y="466244"/>
                        </a:cubicBezTo>
                        <a:cubicBezTo>
                          <a:pt x="581462" y="466244"/>
                          <a:pt x="551278" y="510814"/>
                          <a:pt x="551278" y="559313"/>
                        </a:cubicBezTo>
                        <a:cubicBezTo>
                          <a:pt x="551278" y="612148"/>
                          <a:pt x="585409" y="649517"/>
                          <a:pt x="637163" y="649517"/>
                        </a:cubicBezTo>
                        <a:cubicBezTo>
                          <a:pt x="661596" y="649517"/>
                          <a:pt x="682429" y="634781"/>
                          <a:pt x="690695" y="622197"/>
                        </a:cubicBezTo>
                        <a:lnTo>
                          <a:pt x="691412" y="622197"/>
                        </a:lnTo>
                        <a:lnTo>
                          <a:pt x="691412" y="645198"/>
                        </a:lnTo>
                        <a:lnTo>
                          <a:pt x="741015" y="645198"/>
                        </a:lnTo>
                        <a:lnTo>
                          <a:pt x="741015" y="373522"/>
                        </a:lnTo>
                        <a:close/>
                        <a:moveTo>
                          <a:pt x="648297" y="513679"/>
                        </a:moveTo>
                        <a:cubicBezTo>
                          <a:pt x="675245" y="513679"/>
                          <a:pt x="691412" y="531647"/>
                          <a:pt x="691412" y="557880"/>
                        </a:cubicBezTo>
                        <a:cubicBezTo>
                          <a:pt x="691412" y="584114"/>
                          <a:pt x="675245" y="602082"/>
                          <a:pt x="648297" y="602082"/>
                        </a:cubicBezTo>
                        <a:cubicBezTo>
                          <a:pt x="621345" y="602082"/>
                          <a:pt x="605178" y="584114"/>
                          <a:pt x="605178" y="557880"/>
                        </a:cubicBezTo>
                        <a:cubicBezTo>
                          <a:pt x="605178" y="531647"/>
                          <a:pt x="621345" y="513679"/>
                          <a:pt x="648297" y="513679"/>
                        </a:cubicBezTo>
                        <a:lnTo>
                          <a:pt x="648297" y="513679"/>
                        </a:lnTo>
                        <a:close/>
                        <a:moveTo>
                          <a:pt x="811804" y="384303"/>
                        </a:moveTo>
                        <a:cubicBezTo>
                          <a:pt x="794572" y="384303"/>
                          <a:pt x="780556" y="398324"/>
                          <a:pt x="780556" y="415552"/>
                        </a:cubicBezTo>
                        <a:cubicBezTo>
                          <a:pt x="780556" y="432802"/>
                          <a:pt x="794572" y="446819"/>
                          <a:pt x="811804" y="446819"/>
                        </a:cubicBezTo>
                        <a:cubicBezTo>
                          <a:pt x="829054" y="446819"/>
                          <a:pt x="843071" y="432802"/>
                          <a:pt x="843071" y="415552"/>
                        </a:cubicBezTo>
                        <a:cubicBezTo>
                          <a:pt x="843071" y="398324"/>
                          <a:pt x="829054" y="384303"/>
                          <a:pt x="811804" y="384303"/>
                        </a:cubicBezTo>
                        <a:lnTo>
                          <a:pt x="811804" y="384303"/>
                        </a:lnTo>
                        <a:close/>
                        <a:moveTo>
                          <a:pt x="784853" y="645194"/>
                        </a:moveTo>
                        <a:lnTo>
                          <a:pt x="838753" y="645194"/>
                        </a:lnTo>
                        <a:lnTo>
                          <a:pt x="838753" y="470559"/>
                        </a:lnTo>
                        <a:lnTo>
                          <a:pt x="784853" y="470559"/>
                        </a:lnTo>
                        <a:lnTo>
                          <a:pt x="784853" y="645194"/>
                        </a:lnTo>
                        <a:close/>
                        <a:moveTo>
                          <a:pt x="1009472" y="489238"/>
                        </a:moveTo>
                        <a:cubicBezTo>
                          <a:pt x="993305" y="471985"/>
                          <a:pt x="967785" y="466233"/>
                          <a:pt x="944784" y="466233"/>
                        </a:cubicBezTo>
                        <a:cubicBezTo>
                          <a:pt x="908134" y="466233"/>
                          <a:pt x="871463" y="484201"/>
                          <a:pt x="871463" y="525170"/>
                        </a:cubicBezTo>
                        <a:cubicBezTo>
                          <a:pt x="871463" y="591655"/>
                          <a:pt x="962384" y="567939"/>
                          <a:pt x="962384" y="595974"/>
                        </a:cubicBezTo>
                        <a:cubicBezTo>
                          <a:pt x="962384" y="605304"/>
                          <a:pt x="950168" y="608540"/>
                          <a:pt x="937951" y="608540"/>
                        </a:cubicBezTo>
                        <a:cubicBezTo>
                          <a:pt x="921783" y="608540"/>
                          <a:pt x="909917" y="601725"/>
                          <a:pt x="899847" y="589508"/>
                        </a:cubicBezTo>
                        <a:lnTo>
                          <a:pt x="867148" y="625790"/>
                        </a:lnTo>
                        <a:cubicBezTo>
                          <a:pt x="884397" y="643408"/>
                          <a:pt x="911349" y="649506"/>
                          <a:pt x="935801" y="649506"/>
                        </a:cubicBezTo>
                        <a:cubicBezTo>
                          <a:pt x="973169" y="649506"/>
                          <a:pt x="1016284" y="636575"/>
                          <a:pt x="1016284" y="592005"/>
                        </a:cubicBezTo>
                        <a:cubicBezTo>
                          <a:pt x="1016284" y="525538"/>
                          <a:pt x="925366" y="547453"/>
                          <a:pt x="925366" y="521588"/>
                        </a:cubicBezTo>
                        <a:cubicBezTo>
                          <a:pt x="925366" y="511153"/>
                          <a:pt x="936151" y="507202"/>
                          <a:pt x="945135" y="507202"/>
                        </a:cubicBezTo>
                        <a:cubicBezTo>
                          <a:pt x="958066" y="507202"/>
                          <a:pt x="968504" y="512236"/>
                          <a:pt x="976401" y="521937"/>
                        </a:cubicBezTo>
                        <a:lnTo>
                          <a:pt x="1009472" y="489234"/>
                        </a:lnTo>
                        <a:close/>
                        <a:moveTo>
                          <a:pt x="1197756" y="489606"/>
                        </a:moveTo>
                        <a:cubicBezTo>
                          <a:pt x="1180874" y="472356"/>
                          <a:pt x="1156091" y="466237"/>
                          <a:pt x="1135608" y="466237"/>
                        </a:cubicBezTo>
                        <a:cubicBezTo>
                          <a:pt x="1081687" y="466237"/>
                          <a:pt x="1038571" y="502169"/>
                          <a:pt x="1038571" y="557873"/>
                        </a:cubicBezTo>
                        <a:cubicBezTo>
                          <a:pt x="1038571" y="613574"/>
                          <a:pt x="1081687" y="649509"/>
                          <a:pt x="1135608" y="649509"/>
                        </a:cubicBezTo>
                        <a:cubicBezTo>
                          <a:pt x="1156091" y="649509"/>
                          <a:pt x="1180874" y="643412"/>
                          <a:pt x="1197756" y="626158"/>
                        </a:cubicBezTo>
                        <a:lnTo>
                          <a:pt x="1162192" y="588772"/>
                        </a:lnTo>
                        <a:cubicBezTo>
                          <a:pt x="1156091" y="595977"/>
                          <a:pt x="1147457" y="602075"/>
                          <a:pt x="1135608" y="602075"/>
                        </a:cubicBezTo>
                        <a:cubicBezTo>
                          <a:pt x="1108638" y="602075"/>
                          <a:pt x="1092471" y="584107"/>
                          <a:pt x="1092471" y="557873"/>
                        </a:cubicBezTo>
                        <a:cubicBezTo>
                          <a:pt x="1092471" y="531636"/>
                          <a:pt x="1108638" y="513672"/>
                          <a:pt x="1135608" y="513672"/>
                        </a:cubicBezTo>
                        <a:cubicBezTo>
                          <a:pt x="1146739" y="513672"/>
                          <a:pt x="1156809" y="519423"/>
                          <a:pt x="1162192" y="526971"/>
                        </a:cubicBezTo>
                        <a:lnTo>
                          <a:pt x="1197756" y="489606"/>
                        </a:lnTo>
                        <a:close/>
                        <a:moveTo>
                          <a:pt x="1217174" y="373522"/>
                        </a:moveTo>
                        <a:lnTo>
                          <a:pt x="1217174" y="645198"/>
                        </a:lnTo>
                        <a:lnTo>
                          <a:pt x="1271078" y="645198"/>
                        </a:lnTo>
                        <a:lnTo>
                          <a:pt x="1271078" y="558227"/>
                        </a:lnTo>
                        <a:cubicBezTo>
                          <a:pt x="1271078" y="535594"/>
                          <a:pt x="1275393" y="513679"/>
                          <a:pt x="1303431" y="513679"/>
                        </a:cubicBezTo>
                        <a:cubicBezTo>
                          <a:pt x="1331097" y="513679"/>
                          <a:pt x="1331444" y="539545"/>
                          <a:pt x="1331444" y="559681"/>
                        </a:cubicBezTo>
                        <a:lnTo>
                          <a:pt x="1331444" y="645198"/>
                        </a:lnTo>
                        <a:lnTo>
                          <a:pt x="1385343" y="645198"/>
                        </a:lnTo>
                        <a:lnTo>
                          <a:pt x="1385343" y="548896"/>
                        </a:lnTo>
                        <a:cubicBezTo>
                          <a:pt x="1385343" y="502180"/>
                          <a:pt x="1375299" y="466244"/>
                          <a:pt x="1320659" y="466244"/>
                        </a:cubicBezTo>
                        <a:cubicBezTo>
                          <a:pt x="1294447" y="466244"/>
                          <a:pt x="1276826" y="480608"/>
                          <a:pt x="1271792" y="494257"/>
                        </a:cubicBezTo>
                        <a:lnTo>
                          <a:pt x="1271078" y="494257"/>
                        </a:lnTo>
                        <a:lnTo>
                          <a:pt x="1271078" y="373522"/>
                        </a:lnTo>
                        <a:lnTo>
                          <a:pt x="1217174" y="373522"/>
                        </a:lnTo>
                        <a:close/>
                        <a:moveTo>
                          <a:pt x="183272" y="784427"/>
                        </a:moveTo>
                        <a:cubicBezTo>
                          <a:pt x="161725" y="765395"/>
                          <a:pt x="134037" y="757843"/>
                          <a:pt x="105285" y="757843"/>
                        </a:cubicBezTo>
                        <a:cubicBezTo>
                          <a:pt x="55336" y="757843"/>
                          <a:pt x="8270" y="786227"/>
                          <a:pt x="8270" y="840495"/>
                        </a:cubicBezTo>
                        <a:cubicBezTo>
                          <a:pt x="8270" y="925316"/>
                          <a:pt x="127572" y="900146"/>
                          <a:pt x="127572" y="946867"/>
                        </a:cubicBezTo>
                        <a:cubicBezTo>
                          <a:pt x="127572" y="964834"/>
                          <a:pt x="107089" y="973468"/>
                          <a:pt x="88771" y="973468"/>
                        </a:cubicBezTo>
                        <a:cubicBezTo>
                          <a:pt x="70067" y="973468"/>
                          <a:pt x="51385" y="964463"/>
                          <a:pt x="39886" y="949381"/>
                        </a:cubicBezTo>
                        <a:lnTo>
                          <a:pt x="0" y="993215"/>
                        </a:lnTo>
                        <a:cubicBezTo>
                          <a:pt x="24087" y="1015502"/>
                          <a:pt x="52818" y="1025200"/>
                          <a:pt x="85521" y="1025200"/>
                        </a:cubicBezTo>
                        <a:cubicBezTo>
                          <a:pt x="137988" y="1025200"/>
                          <a:pt x="183640" y="998248"/>
                          <a:pt x="183640" y="941462"/>
                        </a:cubicBezTo>
                        <a:cubicBezTo>
                          <a:pt x="183640" y="852344"/>
                          <a:pt x="66488" y="882182"/>
                          <a:pt x="66488" y="835830"/>
                        </a:cubicBezTo>
                        <a:cubicBezTo>
                          <a:pt x="66488" y="816780"/>
                          <a:pt x="88403" y="809596"/>
                          <a:pt x="104224" y="809596"/>
                        </a:cubicBezTo>
                        <a:cubicBezTo>
                          <a:pt x="117874" y="809596"/>
                          <a:pt x="135838" y="814980"/>
                          <a:pt x="144822" y="826478"/>
                        </a:cubicBezTo>
                        <a:lnTo>
                          <a:pt x="183272" y="784427"/>
                        </a:lnTo>
                        <a:close/>
                        <a:moveTo>
                          <a:pt x="223527" y="1100665"/>
                        </a:moveTo>
                        <a:lnTo>
                          <a:pt x="277427" y="1100665"/>
                        </a:lnTo>
                        <a:lnTo>
                          <a:pt x="277427" y="1000048"/>
                        </a:lnTo>
                        <a:lnTo>
                          <a:pt x="278141" y="1000048"/>
                        </a:lnTo>
                        <a:cubicBezTo>
                          <a:pt x="290379" y="1016930"/>
                          <a:pt x="311212" y="1023049"/>
                          <a:pt x="333495" y="1023049"/>
                        </a:cubicBezTo>
                        <a:cubicBezTo>
                          <a:pt x="383080" y="1023049"/>
                          <a:pt x="413264" y="978480"/>
                          <a:pt x="413264" y="929981"/>
                        </a:cubicBezTo>
                        <a:cubicBezTo>
                          <a:pt x="413264" y="877142"/>
                          <a:pt x="379129" y="839777"/>
                          <a:pt x="327397" y="839777"/>
                        </a:cubicBezTo>
                        <a:cubicBezTo>
                          <a:pt x="302942" y="839777"/>
                          <a:pt x="282113" y="854509"/>
                          <a:pt x="273844" y="867094"/>
                        </a:cubicBezTo>
                        <a:lnTo>
                          <a:pt x="273129" y="867094"/>
                        </a:lnTo>
                        <a:lnTo>
                          <a:pt x="273129" y="844096"/>
                        </a:lnTo>
                        <a:lnTo>
                          <a:pt x="223527" y="844096"/>
                        </a:lnTo>
                        <a:lnTo>
                          <a:pt x="223527" y="1100665"/>
                        </a:lnTo>
                        <a:close/>
                        <a:moveTo>
                          <a:pt x="316245" y="975611"/>
                        </a:moveTo>
                        <a:cubicBezTo>
                          <a:pt x="289293" y="975611"/>
                          <a:pt x="273129" y="957647"/>
                          <a:pt x="273129" y="931413"/>
                        </a:cubicBezTo>
                        <a:cubicBezTo>
                          <a:pt x="273129" y="905180"/>
                          <a:pt x="289293" y="887212"/>
                          <a:pt x="316245" y="887212"/>
                        </a:cubicBezTo>
                        <a:cubicBezTo>
                          <a:pt x="343197" y="887212"/>
                          <a:pt x="359361" y="905180"/>
                          <a:pt x="359361" y="931413"/>
                        </a:cubicBezTo>
                        <a:cubicBezTo>
                          <a:pt x="359361" y="957647"/>
                          <a:pt x="343197" y="975611"/>
                          <a:pt x="316245" y="975611"/>
                        </a:cubicBezTo>
                        <a:lnTo>
                          <a:pt x="316245" y="975611"/>
                        </a:lnTo>
                        <a:close/>
                        <a:moveTo>
                          <a:pt x="572464" y="960884"/>
                        </a:moveTo>
                        <a:cubicBezTo>
                          <a:pt x="563484" y="973100"/>
                          <a:pt x="551635" y="982084"/>
                          <a:pt x="534013" y="982084"/>
                        </a:cubicBezTo>
                        <a:cubicBezTo>
                          <a:pt x="513181" y="982084"/>
                          <a:pt x="497731" y="968781"/>
                          <a:pt x="493416" y="948299"/>
                        </a:cubicBezTo>
                        <a:lnTo>
                          <a:pt x="618466" y="948299"/>
                        </a:lnTo>
                        <a:lnTo>
                          <a:pt x="618466" y="931413"/>
                        </a:lnTo>
                        <a:cubicBezTo>
                          <a:pt x="618466" y="875713"/>
                          <a:pt x="586853" y="839781"/>
                          <a:pt x="536532" y="839781"/>
                        </a:cubicBezTo>
                        <a:cubicBezTo>
                          <a:pt x="482632" y="839781"/>
                          <a:pt x="439512" y="875713"/>
                          <a:pt x="439512" y="931413"/>
                        </a:cubicBezTo>
                        <a:cubicBezTo>
                          <a:pt x="439512" y="987117"/>
                          <a:pt x="482632" y="1023049"/>
                          <a:pt x="536532" y="1023049"/>
                        </a:cubicBezTo>
                        <a:cubicBezTo>
                          <a:pt x="564566" y="1023049"/>
                          <a:pt x="592950" y="1010465"/>
                          <a:pt x="610200" y="988550"/>
                        </a:cubicBezTo>
                        <a:lnTo>
                          <a:pt x="572464" y="960884"/>
                        </a:lnTo>
                        <a:close/>
                        <a:moveTo>
                          <a:pt x="493416" y="911645"/>
                        </a:moveTo>
                        <a:cubicBezTo>
                          <a:pt x="494849" y="894767"/>
                          <a:pt x="507780" y="878599"/>
                          <a:pt x="531498" y="878599"/>
                        </a:cubicBezTo>
                        <a:cubicBezTo>
                          <a:pt x="550917" y="878599"/>
                          <a:pt x="564916" y="893681"/>
                          <a:pt x="564566" y="911645"/>
                        </a:cubicBezTo>
                        <a:lnTo>
                          <a:pt x="493416" y="911645"/>
                        </a:lnTo>
                        <a:close/>
                        <a:moveTo>
                          <a:pt x="804967" y="863146"/>
                        </a:moveTo>
                        <a:cubicBezTo>
                          <a:pt x="788085" y="845893"/>
                          <a:pt x="763306" y="839777"/>
                          <a:pt x="742801" y="839777"/>
                        </a:cubicBezTo>
                        <a:cubicBezTo>
                          <a:pt x="688898" y="839777"/>
                          <a:pt x="645782" y="875709"/>
                          <a:pt x="645782" y="931410"/>
                        </a:cubicBezTo>
                        <a:cubicBezTo>
                          <a:pt x="645782" y="987114"/>
                          <a:pt x="688898" y="1023046"/>
                          <a:pt x="742801" y="1023046"/>
                        </a:cubicBezTo>
                        <a:cubicBezTo>
                          <a:pt x="763306" y="1023046"/>
                          <a:pt x="788085" y="1016948"/>
                          <a:pt x="804967" y="999698"/>
                        </a:cubicBezTo>
                        <a:lnTo>
                          <a:pt x="769403" y="962312"/>
                        </a:lnTo>
                        <a:cubicBezTo>
                          <a:pt x="763306" y="969514"/>
                          <a:pt x="754668" y="975611"/>
                          <a:pt x="742801" y="975611"/>
                        </a:cubicBezTo>
                        <a:cubicBezTo>
                          <a:pt x="715850" y="975611"/>
                          <a:pt x="699682" y="957647"/>
                          <a:pt x="699682" y="931410"/>
                        </a:cubicBezTo>
                        <a:cubicBezTo>
                          <a:pt x="699682" y="905176"/>
                          <a:pt x="715850" y="887212"/>
                          <a:pt x="742801" y="887212"/>
                        </a:cubicBezTo>
                        <a:cubicBezTo>
                          <a:pt x="753954" y="887212"/>
                          <a:pt x="764020" y="892959"/>
                          <a:pt x="769403" y="900511"/>
                        </a:cubicBezTo>
                        <a:lnTo>
                          <a:pt x="804967" y="863146"/>
                        </a:lnTo>
                        <a:close/>
                        <a:moveTo>
                          <a:pt x="852055" y="757847"/>
                        </a:moveTo>
                        <a:cubicBezTo>
                          <a:pt x="834805" y="757847"/>
                          <a:pt x="820788" y="771846"/>
                          <a:pt x="820788" y="789096"/>
                        </a:cubicBezTo>
                        <a:cubicBezTo>
                          <a:pt x="820788" y="806346"/>
                          <a:pt x="834805" y="820363"/>
                          <a:pt x="852055" y="820363"/>
                        </a:cubicBezTo>
                        <a:cubicBezTo>
                          <a:pt x="869305" y="820363"/>
                          <a:pt x="883322" y="806346"/>
                          <a:pt x="883322" y="789096"/>
                        </a:cubicBezTo>
                        <a:cubicBezTo>
                          <a:pt x="883322" y="771846"/>
                          <a:pt x="869305" y="757847"/>
                          <a:pt x="852055" y="757847"/>
                        </a:cubicBezTo>
                        <a:lnTo>
                          <a:pt x="852055" y="757847"/>
                        </a:lnTo>
                        <a:close/>
                        <a:moveTo>
                          <a:pt x="825103" y="1018716"/>
                        </a:moveTo>
                        <a:lnTo>
                          <a:pt x="879007" y="1018716"/>
                        </a:lnTo>
                        <a:lnTo>
                          <a:pt x="879007" y="844078"/>
                        </a:lnTo>
                        <a:lnTo>
                          <a:pt x="825103" y="844078"/>
                        </a:lnTo>
                        <a:lnTo>
                          <a:pt x="825103" y="1018716"/>
                        </a:lnTo>
                        <a:close/>
                        <a:moveTo>
                          <a:pt x="1027433" y="1018749"/>
                        </a:moveTo>
                        <a:lnTo>
                          <a:pt x="1077014" y="1018749"/>
                        </a:lnTo>
                        <a:lnTo>
                          <a:pt x="1077014" y="929977"/>
                        </a:lnTo>
                        <a:cubicBezTo>
                          <a:pt x="1077014" y="871759"/>
                          <a:pt x="1060132" y="839777"/>
                          <a:pt x="997248" y="839777"/>
                        </a:cubicBezTo>
                        <a:cubicBezTo>
                          <a:pt x="968843" y="839777"/>
                          <a:pt x="940112" y="849126"/>
                          <a:pt x="920344" y="867812"/>
                        </a:cubicBezTo>
                        <a:lnTo>
                          <a:pt x="949078" y="897278"/>
                        </a:lnTo>
                        <a:cubicBezTo>
                          <a:pt x="960577" y="884343"/>
                          <a:pt x="975330" y="876424"/>
                          <a:pt x="992930" y="876424"/>
                        </a:cubicBezTo>
                        <a:cubicBezTo>
                          <a:pt x="1011612" y="876424"/>
                          <a:pt x="1027433" y="888644"/>
                          <a:pt x="1027433" y="907694"/>
                        </a:cubicBezTo>
                        <a:cubicBezTo>
                          <a:pt x="982513" y="907694"/>
                          <a:pt x="909191" y="908777"/>
                          <a:pt x="909191" y="969146"/>
                        </a:cubicBezTo>
                        <a:cubicBezTo>
                          <a:pt x="909191" y="1004364"/>
                          <a:pt x="938662" y="1023046"/>
                          <a:pt x="971361" y="1023046"/>
                        </a:cubicBezTo>
                        <a:cubicBezTo>
                          <a:pt x="993298" y="1023046"/>
                          <a:pt x="1014845" y="1015516"/>
                          <a:pt x="1026715" y="996812"/>
                        </a:cubicBezTo>
                        <a:lnTo>
                          <a:pt x="1027433" y="996812"/>
                        </a:lnTo>
                        <a:lnTo>
                          <a:pt x="1027433" y="1018749"/>
                        </a:lnTo>
                        <a:close/>
                        <a:moveTo>
                          <a:pt x="1027433" y="942194"/>
                        </a:moveTo>
                        <a:lnTo>
                          <a:pt x="1027433" y="953696"/>
                        </a:lnTo>
                        <a:cubicBezTo>
                          <a:pt x="1027433" y="975265"/>
                          <a:pt x="1007665" y="986396"/>
                          <a:pt x="986464" y="986396"/>
                        </a:cubicBezTo>
                        <a:cubicBezTo>
                          <a:pt x="974594" y="986396"/>
                          <a:pt x="960945" y="980298"/>
                          <a:pt x="960945" y="967346"/>
                        </a:cubicBezTo>
                        <a:cubicBezTo>
                          <a:pt x="960945" y="943627"/>
                          <a:pt x="997595" y="942194"/>
                          <a:pt x="1014130" y="942194"/>
                        </a:cubicBezTo>
                        <a:lnTo>
                          <a:pt x="1027433" y="942194"/>
                        </a:lnTo>
                        <a:close/>
                        <a:moveTo>
                          <a:pt x="1111532" y="1018734"/>
                        </a:moveTo>
                        <a:lnTo>
                          <a:pt x="1165436" y="1018734"/>
                        </a:lnTo>
                        <a:lnTo>
                          <a:pt x="1165436" y="747062"/>
                        </a:lnTo>
                        <a:lnTo>
                          <a:pt x="1111532" y="747062"/>
                        </a:lnTo>
                        <a:lnTo>
                          <a:pt x="1111532" y="1018734"/>
                        </a:lnTo>
                        <a:close/>
                        <a:moveTo>
                          <a:pt x="1231920" y="757847"/>
                        </a:moveTo>
                        <a:cubicBezTo>
                          <a:pt x="1214670" y="757847"/>
                          <a:pt x="1200650" y="771846"/>
                          <a:pt x="1200650" y="789096"/>
                        </a:cubicBezTo>
                        <a:cubicBezTo>
                          <a:pt x="1200650" y="806346"/>
                          <a:pt x="1214670" y="820363"/>
                          <a:pt x="1231920" y="820363"/>
                        </a:cubicBezTo>
                        <a:cubicBezTo>
                          <a:pt x="1249170" y="820363"/>
                          <a:pt x="1263166" y="806346"/>
                          <a:pt x="1263166" y="789096"/>
                        </a:cubicBezTo>
                        <a:cubicBezTo>
                          <a:pt x="1263166" y="771846"/>
                          <a:pt x="1249170" y="757847"/>
                          <a:pt x="1231920" y="757847"/>
                        </a:cubicBezTo>
                        <a:lnTo>
                          <a:pt x="1231920" y="757847"/>
                        </a:lnTo>
                        <a:close/>
                        <a:moveTo>
                          <a:pt x="1204969" y="1018716"/>
                        </a:moveTo>
                        <a:lnTo>
                          <a:pt x="1258872" y="1018716"/>
                        </a:lnTo>
                        <a:lnTo>
                          <a:pt x="1258872" y="844078"/>
                        </a:lnTo>
                        <a:lnTo>
                          <a:pt x="1204969" y="844078"/>
                        </a:lnTo>
                        <a:lnTo>
                          <a:pt x="1204969" y="1018716"/>
                        </a:lnTo>
                        <a:close/>
                        <a:moveTo>
                          <a:pt x="1429570" y="862775"/>
                        </a:moveTo>
                        <a:cubicBezTo>
                          <a:pt x="1413403" y="845521"/>
                          <a:pt x="1387887" y="839774"/>
                          <a:pt x="1364886" y="839774"/>
                        </a:cubicBezTo>
                        <a:cubicBezTo>
                          <a:pt x="1328236" y="839774"/>
                          <a:pt x="1291564" y="857738"/>
                          <a:pt x="1291564" y="898707"/>
                        </a:cubicBezTo>
                        <a:cubicBezTo>
                          <a:pt x="1291564" y="965195"/>
                          <a:pt x="1382486" y="941476"/>
                          <a:pt x="1382486" y="969510"/>
                        </a:cubicBezTo>
                        <a:cubicBezTo>
                          <a:pt x="1382486" y="978844"/>
                          <a:pt x="1370265" y="982077"/>
                          <a:pt x="1358049" y="982077"/>
                        </a:cubicBezTo>
                        <a:cubicBezTo>
                          <a:pt x="1341885" y="982077"/>
                          <a:pt x="1330015" y="975262"/>
                          <a:pt x="1319948" y="963045"/>
                        </a:cubicBezTo>
                        <a:lnTo>
                          <a:pt x="1287245" y="999327"/>
                        </a:lnTo>
                        <a:cubicBezTo>
                          <a:pt x="1304499" y="1016945"/>
                          <a:pt x="1331447" y="1023042"/>
                          <a:pt x="1355902" y="1023042"/>
                        </a:cubicBezTo>
                        <a:cubicBezTo>
                          <a:pt x="1393270" y="1023042"/>
                          <a:pt x="1436386" y="1010111"/>
                          <a:pt x="1436386" y="965563"/>
                        </a:cubicBezTo>
                        <a:cubicBezTo>
                          <a:pt x="1436386" y="899075"/>
                          <a:pt x="1345464" y="920993"/>
                          <a:pt x="1345464" y="895128"/>
                        </a:cubicBezTo>
                        <a:cubicBezTo>
                          <a:pt x="1345464" y="884690"/>
                          <a:pt x="1356249" y="880739"/>
                          <a:pt x="1365232" y="880739"/>
                        </a:cubicBezTo>
                        <a:cubicBezTo>
                          <a:pt x="1378167" y="880739"/>
                          <a:pt x="1388601" y="885772"/>
                          <a:pt x="1396503" y="895474"/>
                        </a:cubicBezTo>
                        <a:lnTo>
                          <a:pt x="1429570" y="862775"/>
                        </a:lnTo>
                        <a:close/>
                        <a:moveTo>
                          <a:pt x="1583011" y="844096"/>
                        </a:moveTo>
                        <a:lnTo>
                          <a:pt x="1535577" y="844096"/>
                        </a:lnTo>
                        <a:lnTo>
                          <a:pt x="1535577" y="792343"/>
                        </a:lnTo>
                        <a:lnTo>
                          <a:pt x="1481677" y="792343"/>
                        </a:lnTo>
                        <a:lnTo>
                          <a:pt x="1481677" y="844096"/>
                        </a:lnTo>
                        <a:lnTo>
                          <a:pt x="1447174" y="844096"/>
                        </a:lnTo>
                        <a:lnTo>
                          <a:pt x="1447174" y="887212"/>
                        </a:lnTo>
                        <a:lnTo>
                          <a:pt x="1481677" y="887212"/>
                        </a:lnTo>
                        <a:lnTo>
                          <a:pt x="1481677" y="970214"/>
                        </a:lnTo>
                        <a:cubicBezTo>
                          <a:pt x="1481677" y="1008318"/>
                          <a:pt x="1509343" y="1023049"/>
                          <a:pt x="1545275" y="1023049"/>
                        </a:cubicBezTo>
                        <a:cubicBezTo>
                          <a:pt x="1557860" y="1023049"/>
                          <a:pt x="1571163" y="1021967"/>
                          <a:pt x="1583011" y="1017666"/>
                        </a:cubicBezTo>
                        <a:lnTo>
                          <a:pt x="1583011" y="972729"/>
                        </a:lnTo>
                        <a:cubicBezTo>
                          <a:pt x="1578346" y="977047"/>
                          <a:pt x="1566844" y="977765"/>
                          <a:pt x="1561093" y="977765"/>
                        </a:cubicBezTo>
                        <a:cubicBezTo>
                          <a:pt x="1537724" y="977765"/>
                          <a:pt x="1535577" y="964116"/>
                          <a:pt x="1535577" y="945431"/>
                        </a:cubicBezTo>
                        <a:lnTo>
                          <a:pt x="1535577" y="887212"/>
                        </a:lnTo>
                        <a:lnTo>
                          <a:pt x="1583011" y="887212"/>
                        </a:lnTo>
                        <a:lnTo>
                          <a:pt x="1583011" y="844096"/>
                        </a:lnTo>
                        <a:close/>
                        <a:moveTo>
                          <a:pt x="1737892" y="960884"/>
                        </a:moveTo>
                        <a:cubicBezTo>
                          <a:pt x="1728908" y="973100"/>
                          <a:pt x="1717063" y="982084"/>
                          <a:pt x="1699442" y="982084"/>
                        </a:cubicBezTo>
                        <a:cubicBezTo>
                          <a:pt x="1678609" y="982084"/>
                          <a:pt x="1663160" y="968781"/>
                          <a:pt x="1658841" y="948299"/>
                        </a:cubicBezTo>
                        <a:lnTo>
                          <a:pt x="1783894" y="948299"/>
                        </a:lnTo>
                        <a:lnTo>
                          <a:pt x="1783894" y="931413"/>
                        </a:lnTo>
                        <a:cubicBezTo>
                          <a:pt x="1783894" y="875713"/>
                          <a:pt x="1752277" y="839781"/>
                          <a:pt x="1701960" y="839781"/>
                        </a:cubicBezTo>
                        <a:cubicBezTo>
                          <a:pt x="1648057" y="839781"/>
                          <a:pt x="1604941" y="875713"/>
                          <a:pt x="1604941" y="931413"/>
                        </a:cubicBezTo>
                        <a:cubicBezTo>
                          <a:pt x="1604941" y="987117"/>
                          <a:pt x="1648057" y="1023049"/>
                          <a:pt x="1701960" y="1023049"/>
                        </a:cubicBezTo>
                        <a:cubicBezTo>
                          <a:pt x="1729994" y="1023049"/>
                          <a:pt x="1758378" y="1010465"/>
                          <a:pt x="1775628" y="988550"/>
                        </a:cubicBezTo>
                        <a:lnTo>
                          <a:pt x="1737892" y="960884"/>
                        </a:lnTo>
                        <a:close/>
                        <a:moveTo>
                          <a:pt x="1658841" y="911645"/>
                        </a:moveTo>
                        <a:cubicBezTo>
                          <a:pt x="1660273" y="894767"/>
                          <a:pt x="1673208" y="878599"/>
                          <a:pt x="1696923" y="878599"/>
                        </a:cubicBezTo>
                        <a:cubicBezTo>
                          <a:pt x="1716345" y="878599"/>
                          <a:pt x="1730341" y="893681"/>
                          <a:pt x="1729994" y="911645"/>
                        </a:cubicBezTo>
                        <a:lnTo>
                          <a:pt x="1658841" y="911645"/>
                        </a:lnTo>
                        <a:close/>
                        <a:moveTo>
                          <a:pt x="1816604" y="1018727"/>
                        </a:moveTo>
                        <a:lnTo>
                          <a:pt x="1870504" y="1018727"/>
                        </a:lnTo>
                        <a:lnTo>
                          <a:pt x="1870504" y="931778"/>
                        </a:lnTo>
                        <a:cubicBezTo>
                          <a:pt x="1870504" y="909145"/>
                          <a:pt x="1874823" y="887208"/>
                          <a:pt x="1902857" y="887208"/>
                        </a:cubicBezTo>
                        <a:cubicBezTo>
                          <a:pt x="1930524" y="887208"/>
                          <a:pt x="1930873" y="913092"/>
                          <a:pt x="1930873" y="933210"/>
                        </a:cubicBezTo>
                        <a:lnTo>
                          <a:pt x="1930873" y="1018727"/>
                        </a:lnTo>
                        <a:lnTo>
                          <a:pt x="1984774" y="1018727"/>
                        </a:lnTo>
                        <a:lnTo>
                          <a:pt x="1984774" y="922426"/>
                        </a:lnTo>
                        <a:cubicBezTo>
                          <a:pt x="1984774" y="875706"/>
                          <a:pt x="1974725" y="839774"/>
                          <a:pt x="1920107" y="839774"/>
                        </a:cubicBezTo>
                        <a:cubicBezTo>
                          <a:pt x="1893873" y="839774"/>
                          <a:pt x="1876255" y="854159"/>
                          <a:pt x="1869072" y="867808"/>
                        </a:cubicBezTo>
                        <a:lnTo>
                          <a:pt x="1868357" y="867808"/>
                        </a:lnTo>
                        <a:lnTo>
                          <a:pt x="1868357" y="844089"/>
                        </a:lnTo>
                        <a:lnTo>
                          <a:pt x="1816604" y="844089"/>
                        </a:lnTo>
                        <a:lnTo>
                          <a:pt x="1816604" y="1018727"/>
                        </a:lnTo>
                        <a:close/>
                      </a:path>
                    </a:pathLst>
                  </a:custGeom>
                  <a:solidFill>
                    <a:srgbClr val="00273B"/>
                  </a:solidFill>
                  <a:ln w="0" cap="flat">
                    <a:noFill/>
                    <a:prstDash val="solid"/>
                    <a:miter/>
                  </a:ln>
                </p:spPr>
                <p:txBody>
                  <a:bodyPr rtlCol="0" anchor="ctr"/>
                  <a:lstStyle/>
                  <a:p>
                    <a:endParaRPr lang="en-NL"/>
                  </a:p>
                </p:txBody>
              </p:sp>
            </p:grpSp>
          </p:grpSp>
          <p:grpSp>
            <p:nvGrpSpPr>
              <p:cNvPr id="11" name="Group 113">
                <a:extLst>
                  <a:ext uri="{FF2B5EF4-FFF2-40B4-BE49-F238E27FC236}">
                    <a16:creationId xmlns:a16="http://schemas.microsoft.com/office/drawing/2014/main" id="{8F6E50D9-C5D7-A50F-42D2-623845CF8F21}"/>
                  </a:ext>
                </a:extLst>
              </p:cNvPr>
              <p:cNvGrpSpPr/>
              <p:nvPr/>
            </p:nvGrpSpPr>
            <p:grpSpPr>
              <a:xfrm>
                <a:off x="6459443" y="4869553"/>
                <a:ext cx="1772705" cy="658429"/>
                <a:chOff x="7579769" y="4862926"/>
                <a:chExt cx="2012465" cy="747482"/>
              </a:xfrm>
            </p:grpSpPr>
            <p:sp>
              <p:nvSpPr>
                <p:cNvPr id="18" name="Afgeronde rechthoek 178">
                  <a:extLst>
                    <a:ext uri="{FF2B5EF4-FFF2-40B4-BE49-F238E27FC236}">
                      <a16:creationId xmlns:a16="http://schemas.microsoft.com/office/drawing/2014/main" id="{78AC94F1-A608-F342-7CE6-30CA5C4D2569}"/>
                    </a:ext>
                  </a:extLst>
                </p:cNvPr>
                <p:cNvSpPr/>
                <p:nvPr/>
              </p:nvSpPr>
              <p:spPr>
                <a:xfrm>
                  <a:off x="7579769" y="4862926"/>
                  <a:ext cx="2012465" cy="747482"/>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19" name="Group 76">
                  <a:extLst>
                    <a:ext uri="{FF2B5EF4-FFF2-40B4-BE49-F238E27FC236}">
                      <a16:creationId xmlns:a16="http://schemas.microsoft.com/office/drawing/2014/main" id="{336601BD-C966-36DB-50C5-902EE17F872B}"/>
                    </a:ext>
                  </a:extLst>
                </p:cNvPr>
                <p:cNvGrpSpPr/>
                <p:nvPr/>
              </p:nvGrpSpPr>
              <p:grpSpPr>
                <a:xfrm>
                  <a:off x="7750129" y="5025078"/>
                  <a:ext cx="1673368" cy="386884"/>
                  <a:chOff x="1831832" y="1850694"/>
                  <a:chExt cx="4859538" cy="1123529"/>
                </a:xfrm>
              </p:grpSpPr>
              <p:grpSp>
                <p:nvGrpSpPr>
                  <p:cNvPr id="20" name="Graphic 65">
                    <a:extLst>
                      <a:ext uri="{FF2B5EF4-FFF2-40B4-BE49-F238E27FC236}">
                        <a16:creationId xmlns:a16="http://schemas.microsoft.com/office/drawing/2014/main" id="{A3BDC448-08C8-7B7A-C106-1C557FB0C001}"/>
                      </a:ext>
                    </a:extLst>
                  </p:cNvPr>
                  <p:cNvGrpSpPr/>
                  <p:nvPr/>
                </p:nvGrpSpPr>
                <p:grpSpPr>
                  <a:xfrm>
                    <a:off x="1831832" y="1850694"/>
                    <a:ext cx="819348" cy="1123529"/>
                    <a:chOff x="1831832" y="1850694"/>
                    <a:chExt cx="819348" cy="1123529"/>
                  </a:xfrm>
                </p:grpSpPr>
                <p:sp>
                  <p:nvSpPr>
                    <p:cNvPr id="26" name="Freeform 68">
                      <a:extLst>
                        <a:ext uri="{FF2B5EF4-FFF2-40B4-BE49-F238E27FC236}">
                          <a16:creationId xmlns:a16="http://schemas.microsoft.com/office/drawing/2014/main" id="{13F1A272-C36E-6CC7-DCD7-6D67140D66FB}"/>
                        </a:ext>
                      </a:extLst>
                    </p:cNvPr>
                    <p:cNvSpPr/>
                    <p:nvPr/>
                  </p:nvSpPr>
                  <p:spPr>
                    <a:xfrm>
                      <a:off x="1831832" y="1850694"/>
                      <a:ext cx="819348" cy="1123529"/>
                    </a:xfrm>
                    <a:custGeom>
                      <a:avLst/>
                      <a:gdLst>
                        <a:gd name="connsiteX0" fmla="*/ 703791 w 819348"/>
                        <a:gd name="connsiteY0" fmla="*/ 707511 h 1123529"/>
                        <a:gd name="connsiteX1" fmla="*/ 703431 w 819348"/>
                        <a:gd name="connsiteY1" fmla="*/ 323852 h 1123529"/>
                        <a:gd name="connsiteX2" fmla="*/ 703431 w 819348"/>
                        <a:gd name="connsiteY2" fmla="*/ 310273 h 1123529"/>
                        <a:gd name="connsiteX3" fmla="*/ 717273 w 819348"/>
                        <a:gd name="connsiteY3" fmla="*/ 310273 h 1123529"/>
                        <a:gd name="connsiteX4" fmla="*/ 819262 w 819348"/>
                        <a:gd name="connsiteY4" fmla="*/ 403199 h 1123529"/>
                        <a:gd name="connsiteX5" fmla="*/ 819348 w 819348"/>
                        <a:gd name="connsiteY5" fmla="*/ 721662 h 1123529"/>
                        <a:gd name="connsiteX6" fmla="*/ 409686 w 819348"/>
                        <a:gd name="connsiteY6" fmla="*/ 1123529 h 1123529"/>
                        <a:gd name="connsiteX7" fmla="*/ 0 w 819348"/>
                        <a:gd name="connsiteY7" fmla="*/ 721662 h 1123529"/>
                        <a:gd name="connsiteX8" fmla="*/ 121 w 819348"/>
                        <a:gd name="connsiteY8" fmla="*/ 514110 h 1123529"/>
                        <a:gd name="connsiteX9" fmla="*/ 101427 w 819348"/>
                        <a:gd name="connsiteY9" fmla="*/ 412817 h 1123529"/>
                        <a:gd name="connsiteX10" fmla="*/ 115230 w 819348"/>
                        <a:gd name="connsiteY10" fmla="*/ 412817 h 1123529"/>
                        <a:gd name="connsiteX11" fmla="*/ 115574 w 819348"/>
                        <a:gd name="connsiteY11" fmla="*/ 707511 h 1123529"/>
                        <a:gd name="connsiteX12" fmla="*/ 409686 w 819348"/>
                        <a:gd name="connsiteY12" fmla="*/ 996027 h 1123529"/>
                        <a:gd name="connsiteX13" fmla="*/ 703791 w 819348"/>
                        <a:gd name="connsiteY13" fmla="*/ 707511 h 1123529"/>
                        <a:gd name="connsiteX14" fmla="*/ 650504 w 819348"/>
                        <a:gd name="connsiteY14" fmla="*/ 161009 h 1123529"/>
                        <a:gd name="connsiteX15" fmla="*/ 545703 w 819348"/>
                        <a:gd name="connsiteY15" fmla="*/ 59139 h 1123529"/>
                        <a:gd name="connsiteX16" fmla="*/ 531861 w 819348"/>
                        <a:gd name="connsiteY16" fmla="*/ 59139 h 1123529"/>
                        <a:gd name="connsiteX17" fmla="*/ 531861 w 819348"/>
                        <a:gd name="connsiteY17" fmla="*/ 72735 h 1123529"/>
                        <a:gd name="connsiteX18" fmla="*/ 532484 w 819348"/>
                        <a:gd name="connsiteY18" fmla="*/ 519596 h 1123529"/>
                        <a:gd name="connsiteX19" fmla="*/ 541468 w 819348"/>
                        <a:gd name="connsiteY19" fmla="*/ 522865 h 1123529"/>
                        <a:gd name="connsiteX20" fmla="*/ 628296 w 819348"/>
                        <a:gd name="connsiteY20" fmla="*/ 567700 h 1123529"/>
                        <a:gd name="connsiteX21" fmla="*/ 650087 w 819348"/>
                        <a:gd name="connsiteY21" fmla="*/ 582776 h 1123529"/>
                        <a:gd name="connsiteX22" fmla="*/ 650104 w 819348"/>
                        <a:gd name="connsiteY22" fmla="*/ 556635 h 1123529"/>
                        <a:gd name="connsiteX23" fmla="*/ 650504 w 819348"/>
                        <a:gd name="connsiteY23" fmla="*/ 161009 h 1123529"/>
                        <a:gd name="connsiteX24" fmla="*/ 467870 w 819348"/>
                        <a:gd name="connsiteY24" fmla="*/ 57727 h 1123529"/>
                        <a:gd name="connsiteX25" fmla="*/ 409005 w 819348"/>
                        <a:gd name="connsiteY25" fmla="*/ 0 h 1123529"/>
                        <a:gd name="connsiteX26" fmla="*/ 350164 w 819348"/>
                        <a:gd name="connsiteY26" fmla="*/ 57727 h 1123529"/>
                        <a:gd name="connsiteX27" fmla="*/ 350370 w 819348"/>
                        <a:gd name="connsiteY27" fmla="*/ 504606 h 1123529"/>
                        <a:gd name="connsiteX28" fmla="*/ 349695 w 819348"/>
                        <a:gd name="connsiteY28" fmla="*/ 504606 h 1123529"/>
                        <a:gd name="connsiteX29" fmla="*/ 365720 w 819348"/>
                        <a:gd name="connsiteY29" fmla="*/ 501680 h 1123529"/>
                        <a:gd name="connsiteX30" fmla="*/ 408097 w 819348"/>
                        <a:gd name="connsiteY30" fmla="*/ 499405 h 1123529"/>
                        <a:gd name="connsiteX31" fmla="*/ 452468 w 819348"/>
                        <a:gd name="connsiteY31" fmla="*/ 501920 h 1123529"/>
                        <a:gd name="connsiteX32" fmla="*/ 467870 w 819348"/>
                        <a:gd name="connsiteY32" fmla="*/ 503657 h 1123529"/>
                        <a:gd name="connsiteX33" fmla="*/ 467870 w 819348"/>
                        <a:gd name="connsiteY33" fmla="*/ 57727 h 1123529"/>
                        <a:gd name="connsiteX34" fmla="*/ 278075 w 819348"/>
                        <a:gd name="connsiteY34" fmla="*/ 61854 h 1123529"/>
                        <a:gd name="connsiteX35" fmla="*/ 174082 w 819348"/>
                        <a:gd name="connsiteY35" fmla="*/ 162043 h 1123529"/>
                        <a:gd name="connsiteX36" fmla="*/ 174340 w 819348"/>
                        <a:gd name="connsiteY36" fmla="*/ 576666 h 1123529"/>
                        <a:gd name="connsiteX37" fmla="*/ 195854 w 819348"/>
                        <a:gd name="connsiteY37" fmla="*/ 562539 h 1123529"/>
                        <a:gd name="connsiteX38" fmla="*/ 282738 w 819348"/>
                        <a:gd name="connsiteY38" fmla="*/ 520042 h 1123529"/>
                        <a:gd name="connsiteX39" fmla="*/ 292048 w 819348"/>
                        <a:gd name="connsiteY39" fmla="*/ 516876 h 1123529"/>
                        <a:gd name="connsiteX40" fmla="*/ 292031 w 819348"/>
                        <a:gd name="connsiteY40" fmla="*/ 507218 h 1123529"/>
                        <a:gd name="connsiteX41" fmla="*/ 291911 w 819348"/>
                        <a:gd name="connsiteY41" fmla="*/ 75421 h 1123529"/>
                        <a:gd name="connsiteX42" fmla="*/ 291911 w 819348"/>
                        <a:gd name="connsiteY42" fmla="*/ 61854 h 1123529"/>
                        <a:gd name="connsiteX43" fmla="*/ 278075 w 819348"/>
                        <a:gd name="connsiteY43" fmla="*/ 61854 h 112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9348" h="1123529">
                          <a:moveTo>
                            <a:pt x="703791" y="707511"/>
                          </a:moveTo>
                          <a:cubicBezTo>
                            <a:pt x="703791" y="707528"/>
                            <a:pt x="703431" y="323852"/>
                            <a:pt x="703431" y="323852"/>
                          </a:cubicBezTo>
                          <a:lnTo>
                            <a:pt x="703431" y="310273"/>
                          </a:lnTo>
                          <a:lnTo>
                            <a:pt x="717273" y="310273"/>
                          </a:lnTo>
                          <a:cubicBezTo>
                            <a:pt x="777320" y="310273"/>
                            <a:pt x="819262" y="348484"/>
                            <a:pt x="819262" y="403199"/>
                          </a:cubicBezTo>
                          <a:lnTo>
                            <a:pt x="819348" y="721662"/>
                          </a:lnTo>
                          <a:cubicBezTo>
                            <a:pt x="819348" y="943255"/>
                            <a:pt x="635582" y="1123529"/>
                            <a:pt x="409686" y="1123529"/>
                          </a:cubicBezTo>
                          <a:cubicBezTo>
                            <a:pt x="183784" y="1123529"/>
                            <a:pt x="0" y="943255"/>
                            <a:pt x="0" y="721662"/>
                          </a:cubicBezTo>
                          <a:cubicBezTo>
                            <a:pt x="0" y="721662"/>
                            <a:pt x="121" y="514093"/>
                            <a:pt x="121" y="514110"/>
                          </a:cubicBezTo>
                          <a:cubicBezTo>
                            <a:pt x="121" y="457309"/>
                            <a:pt x="44612" y="412817"/>
                            <a:pt x="101427" y="412817"/>
                          </a:cubicBezTo>
                          <a:lnTo>
                            <a:pt x="115230" y="412817"/>
                          </a:lnTo>
                          <a:cubicBezTo>
                            <a:pt x="115230" y="412817"/>
                            <a:pt x="115574" y="707494"/>
                            <a:pt x="115574" y="707511"/>
                          </a:cubicBezTo>
                          <a:cubicBezTo>
                            <a:pt x="115574" y="866600"/>
                            <a:pt x="247501" y="996027"/>
                            <a:pt x="409686" y="996027"/>
                          </a:cubicBezTo>
                          <a:cubicBezTo>
                            <a:pt x="571849" y="996027"/>
                            <a:pt x="703791" y="866600"/>
                            <a:pt x="703791" y="707511"/>
                          </a:cubicBezTo>
                          <a:moveTo>
                            <a:pt x="650504" y="161009"/>
                          </a:moveTo>
                          <a:cubicBezTo>
                            <a:pt x="650504" y="104847"/>
                            <a:pt x="603481" y="59139"/>
                            <a:pt x="545703" y="59139"/>
                          </a:cubicBezTo>
                          <a:lnTo>
                            <a:pt x="531861" y="59139"/>
                          </a:lnTo>
                          <a:lnTo>
                            <a:pt x="531861" y="72735"/>
                          </a:lnTo>
                          <a:lnTo>
                            <a:pt x="532484" y="519596"/>
                          </a:lnTo>
                          <a:lnTo>
                            <a:pt x="541468" y="522865"/>
                          </a:lnTo>
                          <a:cubicBezTo>
                            <a:pt x="572483" y="534227"/>
                            <a:pt x="601710" y="549303"/>
                            <a:pt x="628296" y="567700"/>
                          </a:cubicBezTo>
                          <a:lnTo>
                            <a:pt x="650087" y="582776"/>
                          </a:lnTo>
                          <a:lnTo>
                            <a:pt x="650104" y="556635"/>
                          </a:lnTo>
                          <a:cubicBezTo>
                            <a:pt x="650104" y="556635"/>
                            <a:pt x="650504" y="161026"/>
                            <a:pt x="650504" y="161009"/>
                          </a:cubicBezTo>
                          <a:moveTo>
                            <a:pt x="467870" y="57727"/>
                          </a:moveTo>
                          <a:cubicBezTo>
                            <a:pt x="467870" y="25900"/>
                            <a:pt x="441467" y="0"/>
                            <a:pt x="409005" y="0"/>
                          </a:cubicBezTo>
                          <a:cubicBezTo>
                            <a:pt x="376561" y="0"/>
                            <a:pt x="350164" y="25900"/>
                            <a:pt x="350164" y="57727"/>
                          </a:cubicBezTo>
                          <a:lnTo>
                            <a:pt x="350370" y="504606"/>
                          </a:lnTo>
                          <a:lnTo>
                            <a:pt x="349695" y="504606"/>
                          </a:lnTo>
                          <a:lnTo>
                            <a:pt x="365720" y="501680"/>
                          </a:lnTo>
                          <a:cubicBezTo>
                            <a:pt x="379699" y="500183"/>
                            <a:pt x="393964" y="499405"/>
                            <a:pt x="408097" y="499405"/>
                          </a:cubicBezTo>
                          <a:cubicBezTo>
                            <a:pt x="422916" y="499405"/>
                            <a:pt x="437838" y="500251"/>
                            <a:pt x="452468" y="501920"/>
                          </a:cubicBezTo>
                          <a:lnTo>
                            <a:pt x="467870" y="503657"/>
                          </a:lnTo>
                          <a:lnTo>
                            <a:pt x="467870" y="57727"/>
                          </a:lnTo>
                          <a:close/>
                          <a:moveTo>
                            <a:pt x="278075" y="61854"/>
                          </a:moveTo>
                          <a:cubicBezTo>
                            <a:pt x="219761" y="61854"/>
                            <a:pt x="174082" y="105865"/>
                            <a:pt x="174082" y="162043"/>
                          </a:cubicBezTo>
                          <a:lnTo>
                            <a:pt x="174340" y="576666"/>
                          </a:lnTo>
                          <a:lnTo>
                            <a:pt x="195854" y="562539"/>
                          </a:lnTo>
                          <a:cubicBezTo>
                            <a:pt x="222876" y="544777"/>
                            <a:pt x="252118" y="530472"/>
                            <a:pt x="282738" y="520042"/>
                          </a:cubicBezTo>
                          <a:lnTo>
                            <a:pt x="292048" y="516876"/>
                          </a:lnTo>
                          <a:lnTo>
                            <a:pt x="292031" y="507218"/>
                          </a:lnTo>
                          <a:lnTo>
                            <a:pt x="291911" y="75421"/>
                          </a:lnTo>
                          <a:lnTo>
                            <a:pt x="291911" y="61854"/>
                          </a:lnTo>
                          <a:lnTo>
                            <a:pt x="278075" y="61854"/>
                          </a:lnTo>
                          <a:close/>
                        </a:path>
                      </a:pathLst>
                    </a:custGeom>
                    <a:solidFill>
                      <a:srgbClr val="304A97"/>
                    </a:solidFill>
                    <a:ln w="0" cap="flat">
                      <a:noFill/>
                      <a:prstDash val="solid"/>
                      <a:miter/>
                    </a:ln>
                  </p:spPr>
                  <p:txBody>
                    <a:bodyPr rtlCol="0" anchor="ctr"/>
                    <a:lstStyle/>
                    <a:p>
                      <a:endParaRPr lang="en-NL"/>
                    </a:p>
                  </p:txBody>
                </p:sp>
                <p:sp>
                  <p:nvSpPr>
                    <p:cNvPr id="27" name="Freeform 69">
                      <a:extLst>
                        <a:ext uri="{FF2B5EF4-FFF2-40B4-BE49-F238E27FC236}">
                          <a16:creationId xmlns:a16="http://schemas.microsoft.com/office/drawing/2014/main" id="{0559E3FA-034D-B4E5-4C7E-FE1EAE23B526}"/>
                        </a:ext>
                      </a:extLst>
                    </p:cNvPr>
                    <p:cNvSpPr/>
                    <p:nvPr/>
                  </p:nvSpPr>
                  <p:spPr>
                    <a:xfrm>
                      <a:off x="2005434" y="2417622"/>
                      <a:ext cx="475696" cy="355564"/>
                    </a:xfrm>
                    <a:custGeom>
                      <a:avLst/>
                      <a:gdLst>
                        <a:gd name="connsiteX0" fmla="*/ 233963 w 475696"/>
                        <a:gd name="connsiteY0" fmla="*/ 126930 h 355564"/>
                        <a:gd name="connsiteX1" fmla="*/ 169270 w 475696"/>
                        <a:gd name="connsiteY1" fmla="*/ 63476 h 355564"/>
                        <a:gd name="connsiteX2" fmla="*/ 233963 w 475696"/>
                        <a:gd name="connsiteY2" fmla="*/ 0 h 355564"/>
                        <a:gd name="connsiteX3" fmla="*/ 298663 w 475696"/>
                        <a:gd name="connsiteY3" fmla="*/ 63476 h 355564"/>
                        <a:gd name="connsiteX4" fmla="*/ 233963 w 475696"/>
                        <a:gd name="connsiteY4" fmla="*/ 126930 h 355564"/>
                        <a:gd name="connsiteX5" fmla="*/ 472079 w 475696"/>
                        <a:gd name="connsiteY5" fmla="*/ 112568 h 355564"/>
                        <a:gd name="connsiteX6" fmla="*/ 378056 w 475696"/>
                        <a:gd name="connsiteY6" fmla="*/ 42194 h 355564"/>
                        <a:gd name="connsiteX7" fmla="*/ 358036 w 475696"/>
                        <a:gd name="connsiteY7" fmla="*/ 32415 h 355564"/>
                        <a:gd name="connsiteX8" fmla="*/ 358036 w 475696"/>
                        <a:gd name="connsiteY8" fmla="*/ 109179 h 355564"/>
                        <a:gd name="connsiteX9" fmla="*/ 237747 w 475696"/>
                        <a:gd name="connsiteY9" fmla="*/ 228646 h 355564"/>
                        <a:gd name="connsiteX10" fmla="*/ 116252 w 475696"/>
                        <a:gd name="connsiteY10" fmla="*/ 110745 h 355564"/>
                        <a:gd name="connsiteX11" fmla="*/ 116337 w 475696"/>
                        <a:gd name="connsiteY11" fmla="*/ 51778 h 355564"/>
                        <a:gd name="connsiteX12" fmla="*/ 116389 w 475696"/>
                        <a:gd name="connsiteY12" fmla="*/ 30267 h 355564"/>
                        <a:gd name="connsiteX13" fmla="*/ 96581 w 475696"/>
                        <a:gd name="connsiteY13" fmla="*/ 39508 h 355564"/>
                        <a:gd name="connsiteX14" fmla="*/ 3946 w 475696"/>
                        <a:gd name="connsiteY14" fmla="*/ 103813 h 355564"/>
                        <a:gd name="connsiteX15" fmla="*/ 159 w 475696"/>
                        <a:gd name="connsiteY15" fmla="*/ 107648 h 355564"/>
                        <a:gd name="connsiteX16" fmla="*/ 57 w 475696"/>
                        <a:gd name="connsiteY16" fmla="*/ 112985 h 355564"/>
                        <a:gd name="connsiteX17" fmla="*/ 67129 w 475696"/>
                        <a:gd name="connsiteY17" fmla="*/ 287247 h 355564"/>
                        <a:gd name="connsiteX18" fmla="*/ 236798 w 475696"/>
                        <a:gd name="connsiteY18" fmla="*/ 355564 h 355564"/>
                        <a:gd name="connsiteX19" fmla="*/ 475697 w 475696"/>
                        <a:gd name="connsiteY19" fmla="*/ 121729 h 355564"/>
                        <a:gd name="connsiteX20" fmla="*/ 475697 w 475696"/>
                        <a:gd name="connsiteY20" fmla="*/ 116460 h 355564"/>
                        <a:gd name="connsiteX21" fmla="*/ 472079 w 475696"/>
                        <a:gd name="connsiteY21" fmla="*/ 112568 h 35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5696" h="355564">
                          <a:moveTo>
                            <a:pt x="233963" y="126930"/>
                          </a:moveTo>
                          <a:cubicBezTo>
                            <a:pt x="198302" y="126930"/>
                            <a:pt x="169270" y="98464"/>
                            <a:pt x="169270" y="63476"/>
                          </a:cubicBezTo>
                          <a:cubicBezTo>
                            <a:pt x="169270" y="28466"/>
                            <a:pt x="198302" y="0"/>
                            <a:pt x="233963" y="0"/>
                          </a:cubicBezTo>
                          <a:cubicBezTo>
                            <a:pt x="269659" y="0"/>
                            <a:pt x="298663" y="28466"/>
                            <a:pt x="298663" y="63476"/>
                          </a:cubicBezTo>
                          <a:cubicBezTo>
                            <a:pt x="298663" y="98464"/>
                            <a:pt x="269659" y="126930"/>
                            <a:pt x="233963" y="126930"/>
                          </a:cubicBezTo>
                          <a:moveTo>
                            <a:pt x="472079" y="112568"/>
                          </a:moveTo>
                          <a:cubicBezTo>
                            <a:pt x="444510" y="82930"/>
                            <a:pt x="412872" y="59247"/>
                            <a:pt x="378056" y="42194"/>
                          </a:cubicBezTo>
                          <a:lnTo>
                            <a:pt x="358036" y="32415"/>
                          </a:lnTo>
                          <a:lnTo>
                            <a:pt x="358036" y="109179"/>
                          </a:lnTo>
                          <a:cubicBezTo>
                            <a:pt x="358036" y="176165"/>
                            <a:pt x="305201" y="228646"/>
                            <a:pt x="237747" y="228646"/>
                          </a:cubicBezTo>
                          <a:cubicBezTo>
                            <a:pt x="169624" y="228646"/>
                            <a:pt x="116252" y="176839"/>
                            <a:pt x="116252" y="110745"/>
                          </a:cubicBezTo>
                          <a:cubicBezTo>
                            <a:pt x="116252" y="110762"/>
                            <a:pt x="116337" y="51778"/>
                            <a:pt x="116337" y="51778"/>
                          </a:cubicBezTo>
                          <a:lnTo>
                            <a:pt x="116389" y="30267"/>
                          </a:lnTo>
                          <a:lnTo>
                            <a:pt x="96581" y="39508"/>
                          </a:lnTo>
                          <a:cubicBezTo>
                            <a:pt x="60227" y="56447"/>
                            <a:pt x="29936" y="77478"/>
                            <a:pt x="3946" y="103813"/>
                          </a:cubicBezTo>
                          <a:lnTo>
                            <a:pt x="159" y="107648"/>
                          </a:lnTo>
                          <a:lnTo>
                            <a:pt x="57" y="112985"/>
                          </a:lnTo>
                          <a:cubicBezTo>
                            <a:pt x="-1320" y="180714"/>
                            <a:pt x="22500" y="242602"/>
                            <a:pt x="67129" y="287247"/>
                          </a:cubicBezTo>
                          <a:cubicBezTo>
                            <a:pt x="111154" y="331293"/>
                            <a:pt x="171413" y="355564"/>
                            <a:pt x="236798" y="355564"/>
                          </a:cubicBezTo>
                          <a:cubicBezTo>
                            <a:pt x="368517" y="355564"/>
                            <a:pt x="475697" y="250660"/>
                            <a:pt x="475697" y="121729"/>
                          </a:cubicBezTo>
                          <a:lnTo>
                            <a:pt x="475697" y="116460"/>
                          </a:lnTo>
                          <a:lnTo>
                            <a:pt x="472079" y="112568"/>
                          </a:lnTo>
                          <a:close/>
                        </a:path>
                      </a:pathLst>
                    </a:custGeom>
                    <a:solidFill>
                      <a:srgbClr val="CB3068"/>
                    </a:solidFill>
                    <a:ln w="0" cap="flat">
                      <a:noFill/>
                      <a:prstDash val="solid"/>
                      <a:miter/>
                    </a:ln>
                  </p:spPr>
                  <p:txBody>
                    <a:bodyPr rtlCol="0" anchor="ctr"/>
                    <a:lstStyle/>
                    <a:p>
                      <a:endParaRPr lang="en-NL"/>
                    </a:p>
                  </p:txBody>
                </p:sp>
              </p:grpSp>
              <p:grpSp>
                <p:nvGrpSpPr>
                  <p:cNvPr id="21" name="Graphic 65">
                    <a:extLst>
                      <a:ext uri="{FF2B5EF4-FFF2-40B4-BE49-F238E27FC236}">
                        <a16:creationId xmlns:a16="http://schemas.microsoft.com/office/drawing/2014/main" id="{7D8849EE-F761-DCBB-D335-49640A5AA77A}"/>
                      </a:ext>
                    </a:extLst>
                  </p:cNvPr>
                  <p:cNvGrpSpPr/>
                  <p:nvPr/>
                </p:nvGrpSpPr>
                <p:grpSpPr>
                  <a:xfrm>
                    <a:off x="5415325" y="2283839"/>
                    <a:ext cx="1276045" cy="673238"/>
                    <a:chOff x="5415325" y="2283839"/>
                    <a:chExt cx="1276045" cy="673238"/>
                  </a:xfrm>
                  <a:solidFill>
                    <a:srgbClr val="304A97"/>
                  </a:solidFill>
                </p:grpSpPr>
                <p:sp>
                  <p:nvSpPr>
                    <p:cNvPr id="23" name="Freeform 72">
                      <a:extLst>
                        <a:ext uri="{FF2B5EF4-FFF2-40B4-BE49-F238E27FC236}">
                          <a16:creationId xmlns:a16="http://schemas.microsoft.com/office/drawing/2014/main" id="{5BADF9F8-ABFD-2F55-89A1-226AA65E0ACC}"/>
                        </a:ext>
                      </a:extLst>
                    </p:cNvPr>
                    <p:cNvSpPr/>
                    <p:nvPr/>
                  </p:nvSpPr>
                  <p:spPr>
                    <a:xfrm>
                      <a:off x="5415325" y="2283839"/>
                      <a:ext cx="1276045" cy="156676"/>
                    </a:xfrm>
                    <a:custGeom>
                      <a:avLst/>
                      <a:gdLst>
                        <a:gd name="connsiteX0" fmla="*/ 0 w 1276045"/>
                        <a:gd name="connsiteY0" fmla="*/ 134714 h 156676"/>
                        <a:gd name="connsiteX1" fmla="*/ 64357 w 1276045"/>
                        <a:gd name="connsiteY1" fmla="*/ 23231 h 156676"/>
                        <a:gd name="connsiteX2" fmla="*/ 3892 w 1276045"/>
                        <a:gd name="connsiteY2" fmla="*/ 23231 h 156676"/>
                        <a:gd name="connsiteX3" fmla="*/ 3892 w 1276045"/>
                        <a:gd name="connsiteY3" fmla="*/ 3000 h 156676"/>
                        <a:gd name="connsiteX4" fmla="*/ 91251 w 1276045"/>
                        <a:gd name="connsiteY4" fmla="*/ 3000 h 156676"/>
                        <a:gd name="connsiteX5" fmla="*/ 91251 w 1276045"/>
                        <a:gd name="connsiteY5" fmla="*/ 23231 h 156676"/>
                        <a:gd name="connsiteX6" fmla="*/ 26901 w 1276045"/>
                        <a:gd name="connsiteY6" fmla="*/ 133451 h 156676"/>
                        <a:gd name="connsiteX7" fmla="*/ 91909 w 1276045"/>
                        <a:gd name="connsiteY7" fmla="*/ 133451 h 156676"/>
                        <a:gd name="connsiteX8" fmla="*/ 91909 w 1276045"/>
                        <a:gd name="connsiteY8" fmla="*/ 153711 h 156676"/>
                        <a:gd name="connsiteX9" fmla="*/ 0 w 1276045"/>
                        <a:gd name="connsiteY9" fmla="*/ 153711 h 156676"/>
                        <a:gd name="connsiteX10" fmla="*/ 0 w 1276045"/>
                        <a:gd name="connsiteY10" fmla="*/ 134714 h 156676"/>
                        <a:gd name="connsiteX11" fmla="*/ 114494 w 1276045"/>
                        <a:gd name="connsiteY11" fmla="*/ 153705 h 156676"/>
                        <a:gd name="connsiteX12" fmla="*/ 199276 w 1276045"/>
                        <a:gd name="connsiteY12" fmla="*/ 153705 h 156676"/>
                        <a:gd name="connsiteX13" fmla="*/ 199276 w 1276045"/>
                        <a:gd name="connsiteY13" fmla="*/ 133445 h 156676"/>
                        <a:gd name="connsiteX14" fmla="*/ 139046 w 1276045"/>
                        <a:gd name="connsiteY14" fmla="*/ 133445 h 156676"/>
                        <a:gd name="connsiteX15" fmla="*/ 139046 w 1276045"/>
                        <a:gd name="connsiteY15" fmla="*/ 85285 h 156676"/>
                        <a:gd name="connsiteX16" fmla="*/ 194127 w 1276045"/>
                        <a:gd name="connsiteY16" fmla="*/ 85285 h 156676"/>
                        <a:gd name="connsiteX17" fmla="*/ 194127 w 1276045"/>
                        <a:gd name="connsiteY17" fmla="*/ 65025 h 156676"/>
                        <a:gd name="connsiteX18" fmla="*/ 139046 w 1276045"/>
                        <a:gd name="connsiteY18" fmla="*/ 65025 h 156676"/>
                        <a:gd name="connsiteX19" fmla="*/ 139046 w 1276045"/>
                        <a:gd name="connsiteY19" fmla="*/ 23254 h 156676"/>
                        <a:gd name="connsiteX20" fmla="*/ 197562 w 1276045"/>
                        <a:gd name="connsiteY20" fmla="*/ 23254 h 156676"/>
                        <a:gd name="connsiteX21" fmla="*/ 197562 w 1276045"/>
                        <a:gd name="connsiteY21" fmla="*/ 2995 h 156676"/>
                        <a:gd name="connsiteX22" fmla="*/ 114494 w 1276045"/>
                        <a:gd name="connsiteY22" fmla="*/ 2995 h 156676"/>
                        <a:gd name="connsiteX23" fmla="*/ 114494 w 1276045"/>
                        <a:gd name="connsiteY23" fmla="*/ 153705 h 156676"/>
                        <a:gd name="connsiteX24" fmla="*/ 221233 w 1276045"/>
                        <a:gd name="connsiteY24" fmla="*/ 153705 h 156676"/>
                        <a:gd name="connsiteX25" fmla="*/ 305158 w 1276045"/>
                        <a:gd name="connsiteY25" fmla="*/ 153705 h 156676"/>
                        <a:gd name="connsiteX26" fmla="*/ 305158 w 1276045"/>
                        <a:gd name="connsiteY26" fmla="*/ 133445 h 156676"/>
                        <a:gd name="connsiteX27" fmla="*/ 245785 w 1276045"/>
                        <a:gd name="connsiteY27" fmla="*/ 133445 h 156676"/>
                        <a:gd name="connsiteX28" fmla="*/ 245785 w 1276045"/>
                        <a:gd name="connsiteY28" fmla="*/ 2995 h 156676"/>
                        <a:gd name="connsiteX29" fmla="*/ 221233 w 1276045"/>
                        <a:gd name="connsiteY29" fmla="*/ 2995 h 156676"/>
                        <a:gd name="connsiteX30" fmla="*/ 221233 w 1276045"/>
                        <a:gd name="connsiteY30" fmla="*/ 153705 h 156676"/>
                        <a:gd name="connsiteX31" fmla="*/ 325612 w 1276045"/>
                        <a:gd name="connsiteY31" fmla="*/ 153705 h 156676"/>
                        <a:gd name="connsiteX32" fmla="*/ 350164 w 1276045"/>
                        <a:gd name="connsiteY32" fmla="*/ 153705 h 156676"/>
                        <a:gd name="connsiteX33" fmla="*/ 350164 w 1276045"/>
                        <a:gd name="connsiteY33" fmla="*/ 85285 h 156676"/>
                        <a:gd name="connsiteX34" fmla="*/ 404188 w 1276045"/>
                        <a:gd name="connsiteY34" fmla="*/ 85285 h 156676"/>
                        <a:gd name="connsiteX35" fmla="*/ 404188 w 1276045"/>
                        <a:gd name="connsiteY35" fmla="*/ 65025 h 156676"/>
                        <a:gd name="connsiteX36" fmla="*/ 350164 w 1276045"/>
                        <a:gd name="connsiteY36" fmla="*/ 65025 h 156676"/>
                        <a:gd name="connsiteX37" fmla="*/ 350164 w 1276045"/>
                        <a:gd name="connsiteY37" fmla="*/ 23254 h 156676"/>
                        <a:gd name="connsiteX38" fmla="*/ 407617 w 1276045"/>
                        <a:gd name="connsiteY38" fmla="*/ 23254 h 156676"/>
                        <a:gd name="connsiteX39" fmla="*/ 407617 w 1276045"/>
                        <a:gd name="connsiteY39" fmla="*/ 2995 h 156676"/>
                        <a:gd name="connsiteX40" fmla="*/ 325612 w 1276045"/>
                        <a:gd name="connsiteY40" fmla="*/ 2995 h 156676"/>
                        <a:gd name="connsiteX41" fmla="*/ 325612 w 1276045"/>
                        <a:gd name="connsiteY41" fmla="*/ 153705 h 156676"/>
                        <a:gd name="connsiteX42" fmla="*/ 425682 w 1276045"/>
                        <a:gd name="connsiteY42" fmla="*/ 107048 h 156676"/>
                        <a:gd name="connsiteX43" fmla="*/ 425682 w 1276045"/>
                        <a:gd name="connsiteY43" fmla="*/ 110648 h 156676"/>
                        <a:gd name="connsiteX44" fmla="*/ 472408 w 1276045"/>
                        <a:gd name="connsiteY44" fmla="*/ 156660 h 156676"/>
                        <a:gd name="connsiteX45" fmla="*/ 523174 w 1276045"/>
                        <a:gd name="connsiteY45" fmla="*/ 111282 h 156676"/>
                        <a:gd name="connsiteX46" fmla="*/ 491981 w 1276045"/>
                        <a:gd name="connsiteY46" fmla="*/ 71392 h 156676"/>
                        <a:gd name="connsiteX47" fmla="*/ 475414 w 1276045"/>
                        <a:gd name="connsiteY47" fmla="*/ 65471 h 156676"/>
                        <a:gd name="connsiteX48" fmla="*/ 452382 w 1276045"/>
                        <a:gd name="connsiteY48" fmla="*/ 39919 h 156676"/>
                        <a:gd name="connsiteX49" fmla="*/ 473042 w 1276045"/>
                        <a:gd name="connsiteY49" fmla="*/ 18168 h 156676"/>
                        <a:gd name="connsiteX50" fmla="*/ 494559 w 1276045"/>
                        <a:gd name="connsiteY50" fmla="*/ 39919 h 156676"/>
                        <a:gd name="connsiteX51" fmla="*/ 494559 w 1276045"/>
                        <a:gd name="connsiteY51" fmla="*/ 43091 h 156676"/>
                        <a:gd name="connsiteX52" fmla="*/ 519111 w 1276045"/>
                        <a:gd name="connsiteY52" fmla="*/ 43091 h 156676"/>
                        <a:gd name="connsiteX53" fmla="*/ 519111 w 1276045"/>
                        <a:gd name="connsiteY53" fmla="*/ 39685 h 156676"/>
                        <a:gd name="connsiteX54" fmla="*/ 475614 w 1276045"/>
                        <a:gd name="connsiteY54" fmla="*/ 0 h 156676"/>
                        <a:gd name="connsiteX55" fmla="*/ 427831 w 1276045"/>
                        <a:gd name="connsiteY55" fmla="*/ 42663 h 156676"/>
                        <a:gd name="connsiteX56" fmla="*/ 459903 w 1276045"/>
                        <a:gd name="connsiteY56" fmla="*/ 84039 h 156676"/>
                        <a:gd name="connsiteX57" fmla="*/ 476700 w 1276045"/>
                        <a:gd name="connsiteY57" fmla="*/ 89731 h 156676"/>
                        <a:gd name="connsiteX58" fmla="*/ 498651 w 1276045"/>
                        <a:gd name="connsiteY58" fmla="*/ 116546 h 156676"/>
                        <a:gd name="connsiteX59" fmla="*/ 475414 w 1276045"/>
                        <a:gd name="connsiteY59" fmla="*/ 138492 h 156676"/>
                        <a:gd name="connsiteX60" fmla="*/ 450233 w 1276045"/>
                        <a:gd name="connsiteY60" fmla="*/ 110848 h 156676"/>
                        <a:gd name="connsiteX61" fmla="*/ 450233 w 1276045"/>
                        <a:gd name="connsiteY61" fmla="*/ 107048 h 156676"/>
                        <a:gd name="connsiteX62" fmla="*/ 425682 w 1276045"/>
                        <a:gd name="connsiteY62" fmla="*/ 107048 h 156676"/>
                        <a:gd name="connsiteX63" fmla="*/ 574192 w 1276045"/>
                        <a:gd name="connsiteY63" fmla="*/ 153716 h 156676"/>
                        <a:gd name="connsiteX64" fmla="*/ 598715 w 1276045"/>
                        <a:gd name="connsiteY64" fmla="*/ 153716 h 156676"/>
                        <a:gd name="connsiteX65" fmla="*/ 598715 w 1276045"/>
                        <a:gd name="connsiteY65" fmla="*/ 23237 h 156676"/>
                        <a:gd name="connsiteX66" fmla="*/ 634657 w 1276045"/>
                        <a:gd name="connsiteY66" fmla="*/ 23237 h 156676"/>
                        <a:gd name="connsiteX67" fmla="*/ 634657 w 1276045"/>
                        <a:gd name="connsiteY67" fmla="*/ 2978 h 156676"/>
                        <a:gd name="connsiteX68" fmla="*/ 537599 w 1276045"/>
                        <a:gd name="connsiteY68" fmla="*/ 2978 h 156676"/>
                        <a:gd name="connsiteX69" fmla="*/ 537599 w 1276045"/>
                        <a:gd name="connsiteY69" fmla="*/ 23237 h 156676"/>
                        <a:gd name="connsiteX70" fmla="*/ 574192 w 1276045"/>
                        <a:gd name="connsiteY70" fmla="*/ 23237 h 156676"/>
                        <a:gd name="connsiteX71" fmla="*/ 574192 w 1276045"/>
                        <a:gd name="connsiteY71" fmla="*/ 153716 h 156676"/>
                        <a:gd name="connsiteX72" fmla="*/ 668284 w 1276045"/>
                        <a:gd name="connsiteY72" fmla="*/ 97532 h 156676"/>
                        <a:gd name="connsiteX73" fmla="*/ 686566 w 1276045"/>
                        <a:gd name="connsiteY73" fmla="*/ 23254 h 156676"/>
                        <a:gd name="connsiteX74" fmla="*/ 686966 w 1276045"/>
                        <a:gd name="connsiteY74" fmla="*/ 23254 h 156676"/>
                        <a:gd name="connsiteX75" fmla="*/ 704620 w 1276045"/>
                        <a:gd name="connsiteY75" fmla="*/ 97532 h 156676"/>
                        <a:gd name="connsiteX76" fmla="*/ 668284 w 1276045"/>
                        <a:gd name="connsiteY76" fmla="*/ 97532 h 156676"/>
                        <a:gd name="connsiteX77" fmla="*/ 628221 w 1276045"/>
                        <a:gd name="connsiteY77" fmla="*/ 153705 h 156676"/>
                        <a:gd name="connsiteX78" fmla="*/ 653830 w 1276045"/>
                        <a:gd name="connsiteY78" fmla="*/ 153705 h 156676"/>
                        <a:gd name="connsiteX79" fmla="*/ 663734 w 1276045"/>
                        <a:gd name="connsiteY79" fmla="*/ 116763 h 156676"/>
                        <a:gd name="connsiteX80" fmla="*/ 708712 w 1276045"/>
                        <a:gd name="connsiteY80" fmla="*/ 116763 h 156676"/>
                        <a:gd name="connsiteX81" fmla="*/ 718187 w 1276045"/>
                        <a:gd name="connsiteY81" fmla="*/ 153705 h 156676"/>
                        <a:gd name="connsiteX82" fmla="*/ 743796 w 1276045"/>
                        <a:gd name="connsiteY82" fmla="*/ 153705 h 156676"/>
                        <a:gd name="connsiteX83" fmla="*/ 703334 w 1276045"/>
                        <a:gd name="connsiteY83" fmla="*/ 2995 h 156676"/>
                        <a:gd name="connsiteX84" fmla="*/ 671918 w 1276045"/>
                        <a:gd name="connsiteY84" fmla="*/ 2995 h 156676"/>
                        <a:gd name="connsiteX85" fmla="*/ 628221 w 1276045"/>
                        <a:gd name="connsiteY85" fmla="*/ 153705 h 156676"/>
                        <a:gd name="connsiteX86" fmla="*/ 760587 w 1276045"/>
                        <a:gd name="connsiteY86" fmla="*/ 153705 h 156676"/>
                        <a:gd name="connsiteX87" fmla="*/ 783818 w 1276045"/>
                        <a:gd name="connsiteY87" fmla="*/ 153705 h 156676"/>
                        <a:gd name="connsiteX88" fmla="*/ 783818 w 1276045"/>
                        <a:gd name="connsiteY88" fmla="*/ 38445 h 156676"/>
                        <a:gd name="connsiteX89" fmla="*/ 784247 w 1276045"/>
                        <a:gd name="connsiteY89" fmla="*/ 38445 h 156676"/>
                        <a:gd name="connsiteX90" fmla="*/ 828801 w 1276045"/>
                        <a:gd name="connsiteY90" fmla="*/ 153705 h 156676"/>
                        <a:gd name="connsiteX91" fmla="*/ 858730 w 1276045"/>
                        <a:gd name="connsiteY91" fmla="*/ 153705 h 156676"/>
                        <a:gd name="connsiteX92" fmla="*/ 858730 w 1276045"/>
                        <a:gd name="connsiteY92" fmla="*/ 2995 h 156676"/>
                        <a:gd name="connsiteX93" fmla="*/ 835470 w 1276045"/>
                        <a:gd name="connsiteY93" fmla="*/ 2995 h 156676"/>
                        <a:gd name="connsiteX94" fmla="*/ 835470 w 1276045"/>
                        <a:gd name="connsiteY94" fmla="*/ 115306 h 156676"/>
                        <a:gd name="connsiteX95" fmla="*/ 835042 w 1276045"/>
                        <a:gd name="connsiteY95" fmla="*/ 115306 h 156676"/>
                        <a:gd name="connsiteX96" fmla="*/ 790487 w 1276045"/>
                        <a:gd name="connsiteY96" fmla="*/ 2995 h 156676"/>
                        <a:gd name="connsiteX97" fmla="*/ 760587 w 1276045"/>
                        <a:gd name="connsiteY97" fmla="*/ 2995 h 156676"/>
                        <a:gd name="connsiteX98" fmla="*/ 760587 w 1276045"/>
                        <a:gd name="connsiteY98" fmla="*/ 153705 h 156676"/>
                        <a:gd name="connsiteX99" fmla="*/ 914692 w 1276045"/>
                        <a:gd name="connsiteY99" fmla="*/ 21134 h 156676"/>
                        <a:gd name="connsiteX100" fmla="*/ 934923 w 1276045"/>
                        <a:gd name="connsiteY100" fmla="*/ 21134 h 156676"/>
                        <a:gd name="connsiteX101" fmla="*/ 963538 w 1276045"/>
                        <a:gd name="connsiteY101" fmla="*/ 78336 h 156676"/>
                        <a:gd name="connsiteX102" fmla="*/ 934923 w 1276045"/>
                        <a:gd name="connsiteY102" fmla="*/ 135560 h 156676"/>
                        <a:gd name="connsiteX103" fmla="*/ 914692 w 1276045"/>
                        <a:gd name="connsiteY103" fmla="*/ 135560 h 156676"/>
                        <a:gd name="connsiteX104" fmla="*/ 914692 w 1276045"/>
                        <a:gd name="connsiteY104" fmla="*/ 21134 h 156676"/>
                        <a:gd name="connsiteX105" fmla="*/ 890140 w 1276045"/>
                        <a:gd name="connsiteY105" fmla="*/ 153705 h 156676"/>
                        <a:gd name="connsiteX106" fmla="*/ 933837 w 1276045"/>
                        <a:gd name="connsiteY106" fmla="*/ 153705 h 156676"/>
                        <a:gd name="connsiteX107" fmla="*/ 988061 w 1276045"/>
                        <a:gd name="connsiteY107" fmla="*/ 78336 h 156676"/>
                        <a:gd name="connsiteX108" fmla="*/ 933837 w 1276045"/>
                        <a:gd name="connsiteY108" fmla="*/ 2995 h 156676"/>
                        <a:gd name="connsiteX109" fmla="*/ 890140 w 1276045"/>
                        <a:gd name="connsiteY109" fmla="*/ 2995 h 156676"/>
                        <a:gd name="connsiteX110" fmla="*/ 890140 w 1276045"/>
                        <a:gd name="connsiteY110" fmla="*/ 153705 h 156676"/>
                        <a:gd name="connsiteX111" fmla="*/ 1014755 w 1276045"/>
                        <a:gd name="connsiteY111" fmla="*/ 153688 h 156676"/>
                        <a:gd name="connsiteX112" fmla="*/ 1039307 w 1276045"/>
                        <a:gd name="connsiteY112" fmla="*/ 153688 h 156676"/>
                        <a:gd name="connsiteX113" fmla="*/ 1039307 w 1276045"/>
                        <a:gd name="connsiteY113" fmla="*/ 2978 h 156676"/>
                        <a:gd name="connsiteX114" fmla="*/ 1014755 w 1276045"/>
                        <a:gd name="connsiteY114" fmla="*/ 2978 h 156676"/>
                        <a:gd name="connsiteX115" fmla="*/ 1014755 w 1276045"/>
                        <a:gd name="connsiteY115" fmla="*/ 153688 h 156676"/>
                        <a:gd name="connsiteX116" fmla="*/ 1145623 w 1276045"/>
                        <a:gd name="connsiteY116" fmla="*/ 153705 h 156676"/>
                        <a:gd name="connsiteX117" fmla="*/ 1164134 w 1276045"/>
                        <a:gd name="connsiteY117" fmla="*/ 153705 h 156676"/>
                        <a:gd name="connsiteX118" fmla="*/ 1164134 w 1276045"/>
                        <a:gd name="connsiteY118" fmla="*/ 74329 h 156676"/>
                        <a:gd name="connsiteX119" fmla="*/ 1115065 w 1276045"/>
                        <a:gd name="connsiteY119" fmla="*/ 74329 h 156676"/>
                        <a:gd name="connsiteX120" fmla="*/ 1115065 w 1276045"/>
                        <a:gd name="connsiteY120" fmla="*/ 92497 h 156676"/>
                        <a:gd name="connsiteX121" fmla="*/ 1140874 w 1276045"/>
                        <a:gd name="connsiteY121" fmla="*/ 92497 h 156676"/>
                        <a:gd name="connsiteX122" fmla="*/ 1115265 w 1276045"/>
                        <a:gd name="connsiteY122" fmla="*/ 138509 h 156676"/>
                        <a:gd name="connsiteX123" fmla="*/ 1090542 w 1276045"/>
                        <a:gd name="connsiteY123" fmla="*/ 77707 h 156676"/>
                        <a:gd name="connsiteX124" fmla="*/ 1117208 w 1276045"/>
                        <a:gd name="connsiteY124" fmla="*/ 18157 h 156676"/>
                        <a:gd name="connsiteX125" fmla="*/ 1138725 w 1276045"/>
                        <a:gd name="connsiteY125" fmla="*/ 42651 h 156676"/>
                        <a:gd name="connsiteX126" fmla="*/ 1138725 w 1276045"/>
                        <a:gd name="connsiteY126" fmla="*/ 46257 h 156676"/>
                        <a:gd name="connsiteX127" fmla="*/ 1161962 w 1276045"/>
                        <a:gd name="connsiteY127" fmla="*/ 46257 h 156676"/>
                        <a:gd name="connsiteX128" fmla="*/ 1161962 w 1276045"/>
                        <a:gd name="connsiteY128" fmla="*/ 43508 h 156676"/>
                        <a:gd name="connsiteX129" fmla="*/ 1116980 w 1276045"/>
                        <a:gd name="connsiteY129" fmla="*/ 17 h 156676"/>
                        <a:gd name="connsiteX130" fmla="*/ 1065991 w 1276045"/>
                        <a:gd name="connsiteY130" fmla="*/ 78336 h 156676"/>
                        <a:gd name="connsiteX131" fmla="*/ 1111602 w 1276045"/>
                        <a:gd name="connsiteY131" fmla="*/ 156677 h 156676"/>
                        <a:gd name="connsiteX132" fmla="*/ 1145166 w 1276045"/>
                        <a:gd name="connsiteY132" fmla="*/ 136194 h 156676"/>
                        <a:gd name="connsiteX133" fmla="*/ 1145623 w 1276045"/>
                        <a:gd name="connsiteY133" fmla="*/ 136194 h 156676"/>
                        <a:gd name="connsiteX134" fmla="*/ 1145623 w 1276045"/>
                        <a:gd name="connsiteY134" fmla="*/ 153705 h 156676"/>
                        <a:gd name="connsiteX135" fmla="*/ 1191229 w 1276045"/>
                        <a:gd name="connsiteY135" fmla="*/ 153705 h 156676"/>
                        <a:gd name="connsiteX136" fmla="*/ 1276045 w 1276045"/>
                        <a:gd name="connsiteY136" fmla="*/ 153705 h 156676"/>
                        <a:gd name="connsiteX137" fmla="*/ 1276045 w 1276045"/>
                        <a:gd name="connsiteY137" fmla="*/ 133445 h 156676"/>
                        <a:gd name="connsiteX138" fmla="*/ 1215752 w 1276045"/>
                        <a:gd name="connsiteY138" fmla="*/ 133445 h 156676"/>
                        <a:gd name="connsiteX139" fmla="*/ 1215752 w 1276045"/>
                        <a:gd name="connsiteY139" fmla="*/ 85285 h 156676"/>
                        <a:gd name="connsiteX140" fmla="*/ 1270862 w 1276045"/>
                        <a:gd name="connsiteY140" fmla="*/ 85285 h 156676"/>
                        <a:gd name="connsiteX141" fmla="*/ 1270862 w 1276045"/>
                        <a:gd name="connsiteY141" fmla="*/ 65025 h 156676"/>
                        <a:gd name="connsiteX142" fmla="*/ 1215752 w 1276045"/>
                        <a:gd name="connsiteY142" fmla="*/ 65025 h 156676"/>
                        <a:gd name="connsiteX143" fmla="*/ 1215752 w 1276045"/>
                        <a:gd name="connsiteY143" fmla="*/ 23254 h 156676"/>
                        <a:gd name="connsiteX144" fmla="*/ 1274325 w 1276045"/>
                        <a:gd name="connsiteY144" fmla="*/ 23254 h 156676"/>
                        <a:gd name="connsiteX145" fmla="*/ 1274325 w 1276045"/>
                        <a:gd name="connsiteY145" fmla="*/ 2995 h 156676"/>
                        <a:gd name="connsiteX146" fmla="*/ 1191229 w 1276045"/>
                        <a:gd name="connsiteY146" fmla="*/ 2995 h 156676"/>
                        <a:gd name="connsiteX147" fmla="*/ 1191229 w 1276045"/>
                        <a:gd name="connsiteY147" fmla="*/ 153705 h 15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276045" h="156676">
                          <a:moveTo>
                            <a:pt x="0" y="134714"/>
                          </a:moveTo>
                          <a:lnTo>
                            <a:pt x="64357" y="23231"/>
                          </a:lnTo>
                          <a:lnTo>
                            <a:pt x="3892" y="23231"/>
                          </a:lnTo>
                          <a:lnTo>
                            <a:pt x="3892" y="3000"/>
                          </a:lnTo>
                          <a:lnTo>
                            <a:pt x="91251" y="3000"/>
                          </a:lnTo>
                          <a:lnTo>
                            <a:pt x="91251" y="23231"/>
                          </a:lnTo>
                          <a:lnTo>
                            <a:pt x="26901" y="133451"/>
                          </a:lnTo>
                          <a:lnTo>
                            <a:pt x="91909" y="133451"/>
                          </a:lnTo>
                          <a:lnTo>
                            <a:pt x="91909" y="153711"/>
                          </a:lnTo>
                          <a:lnTo>
                            <a:pt x="0" y="153711"/>
                          </a:lnTo>
                          <a:lnTo>
                            <a:pt x="0" y="134714"/>
                          </a:lnTo>
                          <a:close/>
                          <a:moveTo>
                            <a:pt x="114494" y="153705"/>
                          </a:moveTo>
                          <a:lnTo>
                            <a:pt x="199276" y="153705"/>
                          </a:lnTo>
                          <a:lnTo>
                            <a:pt x="199276" y="133445"/>
                          </a:lnTo>
                          <a:lnTo>
                            <a:pt x="139046" y="133445"/>
                          </a:lnTo>
                          <a:lnTo>
                            <a:pt x="139046" y="85285"/>
                          </a:lnTo>
                          <a:lnTo>
                            <a:pt x="194127" y="85285"/>
                          </a:lnTo>
                          <a:lnTo>
                            <a:pt x="194127" y="65025"/>
                          </a:lnTo>
                          <a:lnTo>
                            <a:pt x="139046" y="65025"/>
                          </a:lnTo>
                          <a:lnTo>
                            <a:pt x="139046" y="23254"/>
                          </a:lnTo>
                          <a:lnTo>
                            <a:pt x="197562" y="23254"/>
                          </a:lnTo>
                          <a:lnTo>
                            <a:pt x="197562" y="2995"/>
                          </a:lnTo>
                          <a:lnTo>
                            <a:pt x="114494" y="2995"/>
                          </a:lnTo>
                          <a:lnTo>
                            <a:pt x="114494" y="153705"/>
                          </a:lnTo>
                          <a:close/>
                          <a:moveTo>
                            <a:pt x="221233" y="153705"/>
                          </a:moveTo>
                          <a:lnTo>
                            <a:pt x="305158" y="153705"/>
                          </a:lnTo>
                          <a:lnTo>
                            <a:pt x="305158" y="133445"/>
                          </a:lnTo>
                          <a:lnTo>
                            <a:pt x="245785" y="133445"/>
                          </a:lnTo>
                          <a:lnTo>
                            <a:pt x="245785" y="2995"/>
                          </a:lnTo>
                          <a:lnTo>
                            <a:pt x="221233" y="2995"/>
                          </a:lnTo>
                          <a:lnTo>
                            <a:pt x="221233" y="153705"/>
                          </a:lnTo>
                          <a:close/>
                          <a:moveTo>
                            <a:pt x="325612" y="153705"/>
                          </a:moveTo>
                          <a:lnTo>
                            <a:pt x="350164" y="153705"/>
                          </a:lnTo>
                          <a:lnTo>
                            <a:pt x="350164" y="85285"/>
                          </a:lnTo>
                          <a:lnTo>
                            <a:pt x="404188" y="85285"/>
                          </a:lnTo>
                          <a:lnTo>
                            <a:pt x="404188" y="65025"/>
                          </a:lnTo>
                          <a:lnTo>
                            <a:pt x="350164" y="65025"/>
                          </a:lnTo>
                          <a:lnTo>
                            <a:pt x="350164" y="23254"/>
                          </a:lnTo>
                          <a:lnTo>
                            <a:pt x="407617" y="23254"/>
                          </a:lnTo>
                          <a:lnTo>
                            <a:pt x="407617" y="2995"/>
                          </a:lnTo>
                          <a:lnTo>
                            <a:pt x="325612" y="2995"/>
                          </a:lnTo>
                          <a:lnTo>
                            <a:pt x="325612" y="153705"/>
                          </a:lnTo>
                          <a:close/>
                          <a:moveTo>
                            <a:pt x="425682" y="107048"/>
                          </a:moveTo>
                          <a:lnTo>
                            <a:pt x="425682" y="110648"/>
                          </a:lnTo>
                          <a:cubicBezTo>
                            <a:pt x="425682" y="131737"/>
                            <a:pt x="434294" y="156660"/>
                            <a:pt x="472408" y="156660"/>
                          </a:cubicBezTo>
                          <a:cubicBezTo>
                            <a:pt x="503400" y="156660"/>
                            <a:pt x="523174" y="143355"/>
                            <a:pt x="523174" y="111282"/>
                          </a:cubicBezTo>
                          <a:cubicBezTo>
                            <a:pt x="523174" y="90594"/>
                            <a:pt x="513698" y="78976"/>
                            <a:pt x="491981" y="71392"/>
                          </a:cubicBezTo>
                          <a:lnTo>
                            <a:pt x="475414" y="65471"/>
                          </a:lnTo>
                          <a:cubicBezTo>
                            <a:pt x="459075" y="59373"/>
                            <a:pt x="452382" y="52795"/>
                            <a:pt x="452382" y="39919"/>
                          </a:cubicBezTo>
                          <a:cubicBezTo>
                            <a:pt x="452382" y="23866"/>
                            <a:pt x="462509" y="18168"/>
                            <a:pt x="473042" y="18168"/>
                          </a:cubicBezTo>
                          <a:cubicBezTo>
                            <a:pt x="488318" y="18168"/>
                            <a:pt x="494559" y="26209"/>
                            <a:pt x="494559" y="39919"/>
                          </a:cubicBezTo>
                          <a:lnTo>
                            <a:pt x="494559" y="43091"/>
                          </a:lnTo>
                          <a:lnTo>
                            <a:pt x="519111" y="43091"/>
                          </a:lnTo>
                          <a:lnTo>
                            <a:pt x="519111" y="39685"/>
                          </a:lnTo>
                          <a:cubicBezTo>
                            <a:pt x="519111" y="24094"/>
                            <a:pt x="515019" y="0"/>
                            <a:pt x="475614" y="0"/>
                          </a:cubicBezTo>
                          <a:cubicBezTo>
                            <a:pt x="446799" y="0"/>
                            <a:pt x="427831" y="15225"/>
                            <a:pt x="427831" y="42663"/>
                          </a:cubicBezTo>
                          <a:cubicBezTo>
                            <a:pt x="427831" y="64179"/>
                            <a:pt x="437529" y="75598"/>
                            <a:pt x="459903" y="84039"/>
                          </a:cubicBezTo>
                          <a:lnTo>
                            <a:pt x="476700" y="89731"/>
                          </a:lnTo>
                          <a:cubicBezTo>
                            <a:pt x="490496" y="93737"/>
                            <a:pt x="498651" y="100750"/>
                            <a:pt x="498651" y="116546"/>
                          </a:cubicBezTo>
                          <a:cubicBezTo>
                            <a:pt x="498651" y="127736"/>
                            <a:pt x="490896" y="138492"/>
                            <a:pt x="475414" y="138492"/>
                          </a:cubicBezTo>
                          <a:cubicBezTo>
                            <a:pt x="458389" y="138492"/>
                            <a:pt x="450233" y="129222"/>
                            <a:pt x="450233" y="110848"/>
                          </a:cubicBezTo>
                          <a:lnTo>
                            <a:pt x="450233" y="107048"/>
                          </a:lnTo>
                          <a:lnTo>
                            <a:pt x="425682" y="107048"/>
                          </a:lnTo>
                          <a:close/>
                          <a:moveTo>
                            <a:pt x="574192" y="153716"/>
                          </a:moveTo>
                          <a:lnTo>
                            <a:pt x="598715" y="153716"/>
                          </a:lnTo>
                          <a:lnTo>
                            <a:pt x="598715" y="23237"/>
                          </a:lnTo>
                          <a:lnTo>
                            <a:pt x="634657" y="23237"/>
                          </a:lnTo>
                          <a:lnTo>
                            <a:pt x="634657" y="2978"/>
                          </a:lnTo>
                          <a:lnTo>
                            <a:pt x="537599" y="2978"/>
                          </a:lnTo>
                          <a:lnTo>
                            <a:pt x="537599" y="23237"/>
                          </a:lnTo>
                          <a:lnTo>
                            <a:pt x="574192" y="23237"/>
                          </a:lnTo>
                          <a:lnTo>
                            <a:pt x="574192" y="153716"/>
                          </a:lnTo>
                          <a:close/>
                          <a:moveTo>
                            <a:pt x="668284" y="97532"/>
                          </a:moveTo>
                          <a:lnTo>
                            <a:pt x="686566" y="23254"/>
                          </a:lnTo>
                          <a:lnTo>
                            <a:pt x="686966" y="23254"/>
                          </a:lnTo>
                          <a:lnTo>
                            <a:pt x="704620" y="97532"/>
                          </a:lnTo>
                          <a:lnTo>
                            <a:pt x="668284" y="97532"/>
                          </a:lnTo>
                          <a:close/>
                          <a:moveTo>
                            <a:pt x="628221" y="153705"/>
                          </a:moveTo>
                          <a:lnTo>
                            <a:pt x="653830" y="153705"/>
                          </a:lnTo>
                          <a:lnTo>
                            <a:pt x="663734" y="116763"/>
                          </a:lnTo>
                          <a:lnTo>
                            <a:pt x="708712" y="116763"/>
                          </a:lnTo>
                          <a:lnTo>
                            <a:pt x="718187" y="153705"/>
                          </a:lnTo>
                          <a:lnTo>
                            <a:pt x="743796" y="153705"/>
                          </a:lnTo>
                          <a:lnTo>
                            <a:pt x="703334" y="2995"/>
                          </a:lnTo>
                          <a:lnTo>
                            <a:pt x="671918" y="2995"/>
                          </a:lnTo>
                          <a:lnTo>
                            <a:pt x="628221" y="153705"/>
                          </a:lnTo>
                          <a:close/>
                          <a:moveTo>
                            <a:pt x="760587" y="153705"/>
                          </a:moveTo>
                          <a:lnTo>
                            <a:pt x="783818" y="153705"/>
                          </a:lnTo>
                          <a:lnTo>
                            <a:pt x="783818" y="38445"/>
                          </a:lnTo>
                          <a:lnTo>
                            <a:pt x="784247" y="38445"/>
                          </a:lnTo>
                          <a:lnTo>
                            <a:pt x="828801" y="153705"/>
                          </a:lnTo>
                          <a:lnTo>
                            <a:pt x="858730" y="153705"/>
                          </a:lnTo>
                          <a:lnTo>
                            <a:pt x="858730" y="2995"/>
                          </a:lnTo>
                          <a:lnTo>
                            <a:pt x="835470" y="2995"/>
                          </a:lnTo>
                          <a:lnTo>
                            <a:pt x="835470" y="115306"/>
                          </a:lnTo>
                          <a:lnTo>
                            <a:pt x="835042" y="115306"/>
                          </a:lnTo>
                          <a:lnTo>
                            <a:pt x="790487" y="2995"/>
                          </a:lnTo>
                          <a:lnTo>
                            <a:pt x="760587" y="2995"/>
                          </a:lnTo>
                          <a:lnTo>
                            <a:pt x="760587" y="153705"/>
                          </a:lnTo>
                          <a:close/>
                          <a:moveTo>
                            <a:pt x="914692" y="21134"/>
                          </a:moveTo>
                          <a:lnTo>
                            <a:pt x="934923" y="21134"/>
                          </a:lnTo>
                          <a:cubicBezTo>
                            <a:pt x="956239" y="21134"/>
                            <a:pt x="963538" y="35902"/>
                            <a:pt x="963538" y="78336"/>
                          </a:cubicBezTo>
                          <a:cubicBezTo>
                            <a:pt x="963538" y="122455"/>
                            <a:pt x="955125" y="135560"/>
                            <a:pt x="934923" y="135560"/>
                          </a:cubicBezTo>
                          <a:lnTo>
                            <a:pt x="914692" y="135560"/>
                          </a:lnTo>
                          <a:lnTo>
                            <a:pt x="914692" y="21134"/>
                          </a:lnTo>
                          <a:close/>
                          <a:moveTo>
                            <a:pt x="890140" y="153705"/>
                          </a:moveTo>
                          <a:lnTo>
                            <a:pt x="933837" y="153705"/>
                          </a:lnTo>
                          <a:cubicBezTo>
                            <a:pt x="982048" y="153705"/>
                            <a:pt x="988061" y="122884"/>
                            <a:pt x="988061" y="78336"/>
                          </a:cubicBezTo>
                          <a:cubicBezTo>
                            <a:pt x="988061" y="33810"/>
                            <a:pt x="982048" y="2995"/>
                            <a:pt x="933837" y="2995"/>
                          </a:cubicBezTo>
                          <a:lnTo>
                            <a:pt x="890140" y="2995"/>
                          </a:lnTo>
                          <a:lnTo>
                            <a:pt x="890140" y="153705"/>
                          </a:lnTo>
                          <a:close/>
                          <a:moveTo>
                            <a:pt x="1014755" y="153688"/>
                          </a:moveTo>
                          <a:lnTo>
                            <a:pt x="1039307" y="153688"/>
                          </a:lnTo>
                          <a:lnTo>
                            <a:pt x="1039307" y="2978"/>
                          </a:lnTo>
                          <a:lnTo>
                            <a:pt x="1014755" y="2978"/>
                          </a:lnTo>
                          <a:lnTo>
                            <a:pt x="1014755" y="153688"/>
                          </a:lnTo>
                          <a:close/>
                          <a:moveTo>
                            <a:pt x="1145623" y="153705"/>
                          </a:moveTo>
                          <a:lnTo>
                            <a:pt x="1164134" y="153705"/>
                          </a:lnTo>
                          <a:lnTo>
                            <a:pt x="1164134" y="74329"/>
                          </a:lnTo>
                          <a:lnTo>
                            <a:pt x="1115065" y="74329"/>
                          </a:lnTo>
                          <a:lnTo>
                            <a:pt x="1115065" y="92497"/>
                          </a:lnTo>
                          <a:lnTo>
                            <a:pt x="1140874" y="92497"/>
                          </a:lnTo>
                          <a:cubicBezTo>
                            <a:pt x="1140874" y="125433"/>
                            <a:pt x="1133976" y="138709"/>
                            <a:pt x="1115265" y="138509"/>
                          </a:cubicBezTo>
                          <a:cubicBezTo>
                            <a:pt x="1098697" y="138509"/>
                            <a:pt x="1090542" y="126262"/>
                            <a:pt x="1090542" y="77707"/>
                          </a:cubicBezTo>
                          <a:cubicBezTo>
                            <a:pt x="1090542" y="29575"/>
                            <a:pt x="1099783" y="18157"/>
                            <a:pt x="1117208" y="18157"/>
                          </a:cubicBezTo>
                          <a:cubicBezTo>
                            <a:pt x="1133976" y="18157"/>
                            <a:pt x="1138725" y="31461"/>
                            <a:pt x="1138725" y="42651"/>
                          </a:cubicBezTo>
                          <a:lnTo>
                            <a:pt x="1138725" y="46257"/>
                          </a:lnTo>
                          <a:lnTo>
                            <a:pt x="1161962" y="46257"/>
                          </a:lnTo>
                          <a:lnTo>
                            <a:pt x="1161962" y="43508"/>
                          </a:lnTo>
                          <a:cubicBezTo>
                            <a:pt x="1161962" y="29775"/>
                            <a:pt x="1155522" y="17"/>
                            <a:pt x="1116980" y="17"/>
                          </a:cubicBezTo>
                          <a:cubicBezTo>
                            <a:pt x="1081472" y="17"/>
                            <a:pt x="1065991" y="24512"/>
                            <a:pt x="1065991" y="78336"/>
                          </a:cubicBezTo>
                          <a:cubicBezTo>
                            <a:pt x="1065991" y="132188"/>
                            <a:pt x="1078038" y="156677"/>
                            <a:pt x="1111602" y="156677"/>
                          </a:cubicBezTo>
                          <a:cubicBezTo>
                            <a:pt x="1129684" y="156677"/>
                            <a:pt x="1138497" y="150127"/>
                            <a:pt x="1145166" y="136194"/>
                          </a:cubicBezTo>
                          <a:lnTo>
                            <a:pt x="1145623" y="136194"/>
                          </a:lnTo>
                          <a:lnTo>
                            <a:pt x="1145623" y="153705"/>
                          </a:lnTo>
                          <a:close/>
                          <a:moveTo>
                            <a:pt x="1191229" y="153705"/>
                          </a:moveTo>
                          <a:lnTo>
                            <a:pt x="1276045" y="153705"/>
                          </a:lnTo>
                          <a:lnTo>
                            <a:pt x="1276045" y="133445"/>
                          </a:lnTo>
                          <a:lnTo>
                            <a:pt x="1215752" y="133445"/>
                          </a:lnTo>
                          <a:lnTo>
                            <a:pt x="1215752" y="85285"/>
                          </a:lnTo>
                          <a:lnTo>
                            <a:pt x="1270862" y="85285"/>
                          </a:lnTo>
                          <a:lnTo>
                            <a:pt x="1270862" y="65025"/>
                          </a:lnTo>
                          <a:lnTo>
                            <a:pt x="1215752" y="65025"/>
                          </a:lnTo>
                          <a:lnTo>
                            <a:pt x="1215752" y="23254"/>
                          </a:lnTo>
                          <a:lnTo>
                            <a:pt x="1274325" y="23254"/>
                          </a:lnTo>
                          <a:lnTo>
                            <a:pt x="1274325" y="2995"/>
                          </a:lnTo>
                          <a:lnTo>
                            <a:pt x="1191229" y="2995"/>
                          </a:lnTo>
                          <a:lnTo>
                            <a:pt x="1191229" y="153705"/>
                          </a:lnTo>
                          <a:close/>
                        </a:path>
                      </a:pathLst>
                    </a:custGeom>
                    <a:solidFill>
                      <a:srgbClr val="304A97"/>
                    </a:solidFill>
                    <a:ln w="0" cap="flat">
                      <a:noFill/>
                      <a:prstDash val="solid"/>
                      <a:miter/>
                    </a:ln>
                  </p:spPr>
                  <p:txBody>
                    <a:bodyPr rtlCol="0" anchor="ctr"/>
                    <a:lstStyle/>
                    <a:p>
                      <a:endParaRPr lang="en-NL"/>
                    </a:p>
                  </p:txBody>
                </p:sp>
                <p:sp>
                  <p:nvSpPr>
                    <p:cNvPr id="24" name="Freeform 73">
                      <a:extLst>
                        <a:ext uri="{FF2B5EF4-FFF2-40B4-BE49-F238E27FC236}">
                          <a16:creationId xmlns:a16="http://schemas.microsoft.com/office/drawing/2014/main" id="{F1298FE2-EA32-2D3D-1134-5F0F5CFECD13}"/>
                        </a:ext>
                      </a:extLst>
                    </p:cNvPr>
                    <p:cNvSpPr/>
                    <p:nvPr/>
                  </p:nvSpPr>
                  <p:spPr>
                    <a:xfrm>
                      <a:off x="5415325" y="2532933"/>
                      <a:ext cx="891425" cy="150710"/>
                    </a:xfrm>
                    <a:custGeom>
                      <a:avLst/>
                      <a:gdLst>
                        <a:gd name="connsiteX0" fmla="*/ 0 w 891425"/>
                        <a:gd name="connsiteY0" fmla="*/ 150710 h 150710"/>
                        <a:gd name="connsiteX1" fmla="*/ 24523 w 891425"/>
                        <a:gd name="connsiteY1" fmla="*/ 150710 h 150710"/>
                        <a:gd name="connsiteX2" fmla="*/ 24523 w 891425"/>
                        <a:gd name="connsiteY2" fmla="*/ 101956 h 150710"/>
                        <a:gd name="connsiteX3" fmla="*/ 38085 w 891425"/>
                        <a:gd name="connsiteY3" fmla="*/ 82953 h 150710"/>
                        <a:gd name="connsiteX4" fmla="*/ 75341 w 891425"/>
                        <a:gd name="connsiteY4" fmla="*/ 150710 h 150710"/>
                        <a:gd name="connsiteX5" fmla="*/ 103098 w 891425"/>
                        <a:gd name="connsiteY5" fmla="*/ 150710 h 150710"/>
                        <a:gd name="connsiteX6" fmla="*/ 54024 w 891425"/>
                        <a:gd name="connsiteY6" fmla="*/ 63528 h 150710"/>
                        <a:gd name="connsiteX7" fmla="*/ 98349 w 891425"/>
                        <a:gd name="connsiteY7" fmla="*/ 0 h 150710"/>
                        <a:gd name="connsiteX8" fmla="*/ 71449 w 891425"/>
                        <a:gd name="connsiteY8" fmla="*/ 0 h 150710"/>
                        <a:gd name="connsiteX9" fmla="*/ 24952 w 891425"/>
                        <a:gd name="connsiteY9" fmla="*/ 65642 h 150710"/>
                        <a:gd name="connsiteX10" fmla="*/ 24523 w 891425"/>
                        <a:gd name="connsiteY10" fmla="*/ 65642 h 150710"/>
                        <a:gd name="connsiteX11" fmla="*/ 24523 w 891425"/>
                        <a:gd name="connsiteY11" fmla="*/ 0 h 150710"/>
                        <a:gd name="connsiteX12" fmla="*/ 0 w 891425"/>
                        <a:gd name="connsiteY12" fmla="*/ 0 h 150710"/>
                        <a:gd name="connsiteX13" fmla="*/ 0 w 891425"/>
                        <a:gd name="connsiteY13" fmla="*/ 150710 h 150710"/>
                        <a:gd name="connsiteX14" fmla="*/ 114935 w 891425"/>
                        <a:gd name="connsiteY14" fmla="*/ 150710 h 150710"/>
                        <a:gd name="connsiteX15" fmla="*/ 198859 w 891425"/>
                        <a:gd name="connsiteY15" fmla="*/ 150710 h 150710"/>
                        <a:gd name="connsiteX16" fmla="*/ 198859 w 891425"/>
                        <a:gd name="connsiteY16" fmla="*/ 130456 h 150710"/>
                        <a:gd name="connsiteX17" fmla="*/ 139486 w 891425"/>
                        <a:gd name="connsiteY17" fmla="*/ 130456 h 150710"/>
                        <a:gd name="connsiteX18" fmla="*/ 139486 w 891425"/>
                        <a:gd name="connsiteY18" fmla="*/ 0 h 150710"/>
                        <a:gd name="connsiteX19" fmla="*/ 114935 w 891425"/>
                        <a:gd name="connsiteY19" fmla="*/ 0 h 150710"/>
                        <a:gd name="connsiteX20" fmla="*/ 114935 w 891425"/>
                        <a:gd name="connsiteY20" fmla="*/ 150710 h 150710"/>
                        <a:gd name="connsiteX21" fmla="*/ 218239 w 891425"/>
                        <a:gd name="connsiteY21" fmla="*/ 149653 h 150710"/>
                        <a:gd name="connsiteX22" fmla="*/ 242762 w 891425"/>
                        <a:gd name="connsiteY22" fmla="*/ 149653 h 150710"/>
                        <a:gd name="connsiteX23" fmla="*/ 242762 w 891425"/>
                        <a:gd name="connsiteY23" fmla="*/ 0 h 150710"/>
                        <a:gd name="connsiteX24" fmla="*/ 218239 w 891425"/>
                        <a:gd name="connsiteY24" fmla="*/ 0 h 150710"/>
                        <a:gd name="connsiteX25" fmla="*/ 218239 w 891425"/>
                        <a:gd name="connsiteY25" fmla="*/ 149653 h 150710"/>
                        <a:gd name="connsiteX26" fmla="*/ 273114 w 891425"/>
                        <a:gd name="connsiteY26" fmla="*/ 150710 h 150710"/>
                        <a:gd name="connsiteX27" fmla="*/ 296351 w 891425"/>
                        <a:gd name="connsiteY27" fmla="*/ 150710 h 150710"/>
                        <a:gd name="connsiteX28" fmla="*/ 296351 w 891425"/>
                        <a:gd name="connsiteY28" fmla="*/ 35456 h 150710"/>
                        <a:gd name="connsiteX29" fmla="*/ 296780 w 891425"/>
                        <a:gd name="connsiteY29" fmla="*/ 35456 h 150710"/>
                        <a:gd name="connsiteX30" fmla="*/ 341334 w 891425"/>
                        <a:gd name="connsiteY30" fmla="*/ 150710 h 150710"/>
                        <a:gd name="connsiteX31" fmla="*/ 371264 w 891425"/>
                        <a:gd name="connsiteY31" fmla="*/ 150710 h 150710"/>
                        <a:gd name="connsiteX32" fmla="*/ 371264 w 891425"/>
                        <a:gd name="connsiteY32" fmla="*/ 0 h 150710"/>
                        <a:gd name="connsiteX33" fmla="*/ 347998 w 891425"/>
                        <a:gd name="connsiteY33" fmla="*/ 0 h 150710"/>
                        <a:gd name="connsiteX34" fmla="*/ 347998 w 891425"/>
                        <a:gd name="connsiteY34" fmla="*/ 112311 h 150710"/>
                        <a:gd name="connsiteX35" fmla="*/ 347569 w 891425"/>
                        <a:gd name="connsiteY35" fmla="*/ 112311 h 150710"/>
                        <a:gd name="connsiteX36" fmla="*/ 303015 w 891425"/>
                        <a:gd name="connsiteY36" fmla="*/ 0 h 150710"/>
                        <a:gd name="connsiteX37" fmla="*/ 273114 w 891425"/>
                        <a:gd name="connsiteY37" fmla="*/ 0 h 150710"/>
                        <a:gd name="connsiteX38" fmla="*/ 273114 w 891425"/>
                        <a:gd name="connsiteY38" fmla="*/ 150710 h 150710"/>
                        <a:gd name="connsiteX39" fmla="*/ 401599 w 891425"/>
                        <a:gd name="connsiteY39" fmla="*/ 149653 h 150710"/>
                        <a:gd name="connsiteX40" fmla="*/ 426151 w 891425"/>
                        <a:gd name="connsiteY40" fmla="*/ 149653 h 150710"/>
                        <a:gd name="connsiteX41" fmla="*/ 426151 w 891425"/>
                        <a:gd name="connsiteY41" fmla="*/ 0 h 150710"/>
                        <a:gd name="connsiteX42" fmla="*/ 401599 w 891425"/>
                        <a:gd name="connsiteY42" fmla="*/ 0 h 150710"/>
                        <a:gd name="connsiteX43" fmla="*/ 401599 w 891425"/>
                        <a:gd name="connsiteY43" fmla="*/ 149653 h 150710"/>
                        <a:gd name="connsiteX44" fmla="*/ 456469 w 891425"/>
                        <a:gd name="connsiteY44" fmla="*/ 150710 h 150710"/>
                        <a:gd name="connsiteX45" fmla="*/ 541251 w 891425"/>
                        <a:gd name="connsiteY45" fmla="*/ 150710 h 150710"/>
                        <a:gd name="connsiteX46" fmla="*/ 541251 w 891425"/>
                        <a:gd name="connsiteY46" fmla="*/ 130456 h 150710"/>
                        <a:gd name="connsiteX47" fmla="*/ 480992 w 891425"/>
                        <a:gd name="connsiteY47" fmla="*/ 130456 h 150710"/>
                        <a:gd name="connsiteX48" fmla="*/ 480992 w 891425"/>
                        <a:gd name="connsiteY48" fmla="*/ 82325 h 150710"/>
                        <a:gd name="connsiteX49" fmla="*/ 536101 w 891425"/>
                        <a:gd name="connsiteY49" fmla="*/ 82325 h 150710"/>
                        <a:gd name="connsiteX50" fmla="*/ 536101 w 891425"/>
                        <a:gd name="connsiteY50" fmla="*/ 62036 h 150710"/>
                        <a:gd name="connsiteX51" fmla="*/ 480992 w 891425"/>
                        <a:gd name="connsiteY51" fmla="*/ 62036 h 150710"/>
                        <a:gd name="connsiteX52" fmla="*/ 480992 w 891425"/>
                        <a:gd name="connsiteY52" fmla="*/ 20260 h 150710"/>
                        <a:gd name="connsiteX53" fmla="*/ 539536 w 891425"/>
                        <a:gd name="connsiteY53" fmla="*/ 20260 h 150710"/>
                        <a:gd name="connsiteX54" fmla="*/ 539536 w 891425"/>
                        <a:gd name="connsiteY54" fmla="*/ 0 h 150710"/>
                        <a:gd name="connsiteX55" fmla="*/ 456469 w 891425"/>
                        <a:gd name="connsiteY55" fmla="*/ 0 h 150710"/>
                        <a:gd name="connsiteX56" fmla="*/ 456469 w 891425"/>
                        <a:gd name="connsiteY56" fmla="*/ 150710 h 150710"/>
                        <a:gd name="connsiteX57" fmla="*/ 566014 w 891425"/>
                        <a:gd name="connsiteY57" fmla="*/ 150710 h 150710"/>
                        <a:gd name="connsiteX58" fmla="*/ 590537 w 891425"/>
                        <a:gd name="connsiteY58" fmla="*/ 150710 h 150710"/>
                        <a:gd name="connsiteX59" fmla="*/ 590537 w 891425"/>
                        <a:gd name="connsiteY59" fmla="*/ 101956 h 150710"/>
                        <a:gd name="connsiteX60" fmla="*/ 604098 w 891425"/>
                        <a:gd name="connsiteY60" fmla="*/ 82953 h 150710"/>
                        <a:gd name="connsiteX61" fmla="*/ 641355 w 891425"/>
                        <a:gd name="connsiteY61" fmla="*/ 150710 h 150710"/>
                        <a:gd name="connsiteX62" fmla="*/ 669106 w 891425"/>
                        <a:gd name="connsiteY62" fmla="*/ 150710 h 150710"/>
                        <a:gd name="connsiteX63" fmla="*/ 620037 w 891425"/>
                        <a:gd name="connsiteY63" fmla="*/ 63528 h 150710"/>
                        <a:gd name="connsiteX64" fmla="*/ 664386 w 891425"/>
                        <a:gd name="connsiteY64" fmla="*/ 0 h 150710"/>
                        <a:gd name="connsiteX65" fmla="*/ 637463 w 891425"/>
                        <a:gd name="connsiteY65" fmla="*/ 0 h 150710"/>
                        <a:gd name="connsiteX66" fmla="*/ 590965 w 891425"/>
                        <a:gd name="connsiteY66" fmla="*/ 65642 h 150710"/>
                        <a:gd name="connsiteX67" fmla="*/ 590537 w 891425"/>
                        <a:gd name="connsiteY67" fmla="*/ 65642 h 150710"/>
                        <a:gd name="connsiteX68" fmla="*/ 590537 w 891425"/>
                        <a:gd name="connsiteY68" fmla="*/ 0 h 150710"/>
                        <a:gd name="connsiteX69" fmla="*/ 566014 w 891425"/>
                        <a:gd name="connsiteY69" fmla="*/ 0 h 150710"/>
                        <a:gd name="connsiteX70" fmla="*/ 566014 w 891425"/>
                        <a:gd name="connsiteY70" fmla="*/ 150710 h 150710"/>
                        <a:gd name="connsiteX71" fmla="*/ 683737 w 891425"/>
                        <a:gd name="connsiteY71" fmla="*/ 150710 h 150710"/>
                        <a:gd name="connsiteX72" fmla="*/ 768519 w 891425"/>
                        <a:gd name="connsiteY72" fmla="*/ 150710 h 150710"/>
                        <a:gd name="connsiteX73" fmla="*/ 768519 w 891425"/>
                        <a:gd name="connsiteY73" fmla="*/ 130456 h 150710"/>
                        <a:gd name="connsiteX74" fmla="*/ 708260 w 891425"/>
                        <a:gd name="connsiteY74" fmla="*/ 130456 h 150710"/>
                        <a:gd name="connsiteX75" fmla="*/ 708260 w 891425"/>
                        <a:gd name="connsiteY75" fmla="*/ 82325 h 150710"/>
                        <a:gd name="connsiteX76" fmla="*/ 763370 w 891425"/>
                        <a:gd name="connsiteY76" fmla="*/ 82325 h 150710"/>
                        <a:gd name="connsiteX77" fmla="*/ 763370 w 891425"/>
                        <a:gd name="connsiteY77" fmla="*/ 62036 h 150710"/>
                        <a:gd name="connsiteX78" fmla="*/ 708260 w 891425"/>
                        <a:gd name="connsiteY78" fmla="*/ 62036 h 150710"/>
                        <a:gd name="connsiteX79" fmla="*/ 708260 w 891425"/>
                        <a:gd name="connsiteY79" fmla="*/ 20260 h 150710"/>
                        <a:gd name="connsiteX80" fmla="*/ 766805 w 891425"/>
                        <a:gd name="connsiteY80" fmla="*/ 20260 h 150710"/>
                        <a:gd name="connsiteX81" fmla="*/ 766805 w 891425"/>
                        <a:gd name="connsiteY81" fmla="*/ 0 h 150710"/>
                        <a:gd name="connsiteX82" fmla="*/ 683737 w 891425"/>
                        <a:gd name="connsiteY82" fmla="*/ 0 h 150710"/>
                        <a:gd name="connsiteX83" fmla="*/ 683737 w 891425"/>
                        <a:gd name="connsiteY83" fmla="*/ 150710 h 150710"/>
                        <a:gd name="connsiteX84" fmla="*/ 793282 w 891425"/>
                        <a:gd name="connsiteY84" fmla="*/ 150710 h 150710"/>
                        <a:gd name="connsiteX85" fmla="*/ 816542 w 891425"/>
                        <a:gd name="connsiteY85" fmla="*/ 150710 h 150710"/>
                        <a:gd name="connsiteX86" fmla="*/ 816542 w 891425"/>
                        <a:gd name="connsiteY86" fmla="*/ 35456 h 150710"/>
                        <a:gd name="connsiteX87" fmla="*/ 816942 w 891425"/>
                        <a:gd name="connsiteY87" fmla="*/ 35456 h 150710"/>
                        <a:gd name="connsiteX88" fmla="*/ 861496 w 891425"/>
                        <a:gd name="connsiteY88" fmla="*/ 150710 h 150710"/>
                        <a:gd name="connsiteX89" fmla="*/ 891426 w 891425"/>
                        <a:gd name="connsiteY89" fmla="*/ 150710 h 150710"/>
                        <a:gd name="connsiteX90" fmla="*/ 891426 w 891425"/>
                        <a:gd name="connsiteY90" fmla="*/ 0 h 150710"/>
                        <a:gd name="connsiteX91" fmla="*/ 868166 w 891425"/>
                        <a:gd name="connsiteY91" fmla="*/ 0 h 150710"/>
                        <a:gd name="connsiteX92" fmla="*/ 868166 w 891425"/>
                        <a:gd name="connsiteY92" fmla="*/ 112311 h 150710"/>
                        <a:gd name="connsiteX93" fmla="*/ 867731 w 891425"/>
                        <a:gd name="connsiteY93" fmla="*/ 112311 h 150710"/>
                        <a:gd name="connsiteX94" fmla="*/ 823183 w 891425"/>
                        <a:gd name="connsiteY94" fmla="*/ 0 h 150710"/>
                        <a:gd name="connsiteX95" fmla="*/ 793282 w 891425"/>
                        <a:gd name="connsiteY95" fmla="*/ 0 h 150710"/>
                        <a:gd name="connsiteX96" fmla="*/ 793282 w 891425"/>
                        <a:gd name="connsiteY96" fmla="*/ 150710 h 15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891425" h="150710">
                          <a:moveTo>
                            <a:pt x="0" y="150710"/>
                          </a:moveTo>
                          <a:lnTo>
                            <a:pt x="24523" y="150710"/>
                          </a:lnTo>
                          <a:lnTo>
                            <a:pt x="24523" y="101956"/>
                          </a:lnTo>
                          <a:lnTo>
                            <a:pt x="38085" y="82953"/>
                          </a:lnTo>
                          <a:lnTo>
                            <a:pt x="75341" y="150710"/>
                          </a:lnTo>
                          <a:lnTo>
                            <a:pt x="103098" y="150710"/>
                          </a:lnTo>
                          <a:lnTo>
                            <a:pt x="54024" y="63528"/>
                          </a:lnTo>
                          <a:lnTo>
                            <a:pt x="98349" y="0"/>
                          </a:lnTo>
                          <a:lnTo>
                            <a:pt x="71449" y="0"/>
                          </a:lnTo>
                          <a:lnTo>
                            <a:pt x="24952" y="65642"/>
                          </a:lnTo>
                          <a:lnTo>
                            <a:pt x="24523" y="65642"/>
                          </a:lnTo>
                          <a:lnTo>
                            <a:pt x="24523" y="0"/>
                          </a:lnTo>
                          <a:lnTo>
                            <a:pt x="0" y="0"/>
                          </a:lnTo>
                          <a:lnTo>
                            <a:pt x="0" y="150710"/>
                          </a:lnTo>
                          <a:close/>
                          <a:moveTo>
                            <a:pt x="114935" y="150710"/>
                          </a:moveTo>
                          <a:lnTo>
                            <a:pt x="198859" y="150710"/>
                          </a:lnTo>
                          <a:lnTo>
                            <a:pt x="198859" y="130456"/>
                          </a:lnTo>
                          <a:lnTo>
                            <a:pt x="139486" y="130456"/>
                          </a:lnTo>
                          <a:lnTo>
                            <a:pt x="139486" y="0"/>
                          </a:lnTo>
                          <a:lnTo>
                            <a:pt x="114935" y="0"/>
                          </a:lnTo>
                          <a:lnTo>
                            <a:pt x="114935" y="150710"/>
                          </a:lnTo>
                          <a:close/>
                          <a:moveTo>
                            <a:pt x="218239" y="149653"/>
                          </a:moveTo>
                          <a:lnTo>
                            <a:pt x="242762" y="149653"/>
                          </a:lnTo>
                          <a:lnTo>
                            <a:pt x="242762" y="0"/>
                          </a:lnTo>
                          <a:lnTo>
                            <a:pt x="218239" y="0"/>
                          </a:lnTo>
                          <a:lnTo>
                            <a:pt x="218239" y="149653"/>
                          </a:lnTo>
                          <a:close/>
                          <a:moveTo>
                            <a:pt x="273114" y="150710"/>
                          </a:moveTo>
                          <a:lnTo>
                            <a:pt x="296351" y="150710"/>
                          </a:lnTo>
                          <a:lnTo>
                            <a:pt x="296351" y="35456"/>
                          </a:lnTo>
                          <a:lnTo>
                            <a:pt x="296780" y="35456"/>
                          </a:lnTo>
                          <a:lnTo>
                            <a:pt x="341334" y="150710"/>
                          </a:lnTo>
                          <a:lnTo>
                            <a:pt x="371264" y="150710"/>
                          </a:lnTo>
                          <a:lnTo>
                            <a:pt x="371264" y="0"/>
                          </a:lnTo>
                          <a:lnTo>
                            <a:pt x="347998" y="0"/>
                          </a:lnTo>
                          <a:lnTo>
                            <a:pt x="347998" y="112311"/>
                          </a:lnTo>
                          <a:lnTo>
                            <a:pt x="347569" y="112311"/>
                          </a:lnTo>
                          <a:lnTo>
                            <a:pt x="303015" y="0"/>
                          </a:lnTo>
                          <a:lnTo>
                            <a:pt x="273114" y="0"/>
                          </a:lnTo>
                          <a:lnTo>
                            <a:pt x="273114" y="150710"/>
                          </a:lnTo>
                          <a:close/>
                          <a:moveTo>
                            <a:pt x="401599" y="149653"/>
                          </a:moveTo>
                          <a:lnTo>
                            <a:pt x="426151" y="149653"/>
                          </a:lnTo>
                          <a:lnTo>
                            <a:pt x="426151" y="0"/>
                          </a:lnTo>
                          <a:lnTo>
                            <a:pt x="401599" y="0"/>
                          </a:lnTo>
                          <a:lnTo>
                            <a:pt x="401599" y="149653"/>
                          </a:lnTo>
                          <a:close/>
                          <a:moveTo>
                            <a:pt x="456469" y="150710"/>
                          </a:moveTo>
                          <a:lnTo>
                            <a:pt x="541251" y="150710"/>
                          </a:lnTo>
                          <a:lnTo>
                            <a:pt x="541251" y="130456"/>
                          </a:lnTo>
                          <a:lnTo>
                            <a:pt x="480992" y="130456"/>
                          </a:lnTo>
                          <a:lnTo>
                            <a:pt x="480992" y="82325"/>
                          </a:lnTo>
                          <a:lnTo>
                            <a:pt x="536101" y="82325"/>
                          </a:lnTo>
                          <a:lnTo>
                            <a:pt x="536101" y="62036"/>
                          </a:lnTo>
                          <a:lnTo>
                            <a:pt x="480992" y="62036"/>
                          </a:lnTo>
                          <a:lnTo>
                            <a:pt x="480992" y="20260"/>
                          </a:lnTo>
                          <a:lnTo>
                            <a:pt x="539536" y="20260"/>
                          </a:lnTo>
                          <a:lnTo>
                            <a:pt x="539536" y="0"/>
                          </a:lnTo>
                          <a:lnTo>
                            <a:pt x="456469" y="0"/>
                          </a:lnTo>
                          <a:lnTo>
                            <a:pt x="456469" y="150710"/>
                          </a:lnTo>
                          <a:close/>
                          <a:moveTo>
                            <a:pt x="566014" y="150710"/>
                          </a:moveTo>
                          <a:lnTo>
                            <a:pt x="590537" y="150710"/>
                          </a:lnTo>
                          <a:lnTo>
                            <a:pt x="590537" y="101956"/>
                          </a:lnTo>
                          <a:lnTo>
                            <a:pt x="604098" y="82953"/>
                          </a:lnTo>
                          <a:lnTo>
                            <a:pt x="641355" y="150710"/>
                          </a:lnTo>
                          <a:lnTo>
                            <a:pt x="669106" y="150710"/>
                          </a:lnTo>
                          <a:lnTo>
                            <a:pt x="620037" y="63528"/>
                          </a:lnTo>
                          <a:lnTo>
                            <a:pt x="664386" y="0"/>
                          </a:lnTo>
                          <a:lnTo>
                            <a:pt x="637463" y="0"/>
                          </a:lnTo>
                          <a:lnTo>
                            <a:pt x="590965" y="65642"/>
                          </a:lnTo>
                          <a:lnTo>
                            <a:pt x="590537" y="65642"/>
                          </a:lnTo>
                          <a:lnTo>
                            <a:pt x="590537" y="0"/>
                          </a:lnTo>
                          <a:lnTo>
                            <a:pt x="566014" y="0"/>
                          </a:lnTo>
                          <a:lnTo>
                            <a:pt x="566014" y="150710"/>
                          </a:lnTo>
                          <a:close/>
                          <a:moveTo>
                            <a:pt x="683737" y="150710"/>
                          </a:moveTo>
                          <a:lnTo>
                            <a:pt x="768519" y="150710"/>
                          </a:lnTo>
                          <a:lnTo>
                            <a:pt x="768519" y="130456"/>
                          </a:lnTo>
                          <a:lnTo>
                            <a:pt x="708260" y="130456"/>
                          </a:lnTo>
                          <a:lnTo>
                            <a:pt x="708260" y="82325"/>
                          </a:lnTo>
                          <a:lnTo>
                            <a:pt x="763370" y="82325"/>
                          </a:lnTo>
                          <a:lnTo>
                            <a:pt x="763370" y="62036"/>
                          </a:lnTo>
                          <a:lnTo>
                            <a:pt x="708260" y="62036"/>
                          </a:lnTo>
                          <a:lnTo>
                            <a:pt x="708260" y="20260"/>
                          </a:lnTo>
                          <a:lnTo>
                            <a:pt x="766805" y="20260"/>
                          </a:lnTo>
                          <a:lnTo>
                            <a:pt x="766805" y="0"/>
                          </a:lnTo>
                          <a:lnTo>
                            <a:pt x="683737" y="0"/>
                          </a:lnTo>
                          <a:lnTo>
                            <a:pt x="683737" y="150710"/>
                          </a:lnTo>
                          <a:close/>
                          <a:moveTo>
                            <a:pt x="793282" y="150710"/>
                          </a:moveTo>
                          <a:lnTo>
                            <a:pt x="816542" y="150710"/>
                          </a:lnTo>
                          <a:lnTo>
                            <a:pt x="816542" y="35456"/>
                          </a:lnTo>
                          <a:lnTo>
                            <a:pt x="816942" y="35456"/>
                          </a:lnTo>
                          <a:lnTo>
                            <a:pt x="861496" y="150710"/>
                          </a:lnTo>
                          <a:lnTo>
                            <a:pt x="891426" y="150710"/>
                          </a:lnTo>
                          <a:lnTo>
                            <a:pt x="891426" y="0"/>
                          </a:lnTo>
                          <a:lnTo>
                            <a:pt x="868166" y="0"/>
                          </a:lnTo>
                          <a:lnTo>
                            <a:pt x="868166" y="112311"/>
                          </a:lnTo>
                          <a:lnTo>
                            <a:pt x="867731" y="112311"/>
                          </a:lnTo>
                          <a:lnTo>
                            <a:pt x="823183" y="0"/>
                          </a:lnTo>
                          <a:lnTo>
                            <a:pt x="793282" y="0"/>
                          </a:lnTo>
                          <a:lnTo>
                            <a:pt x="793282" y="150710"/>
                          </a:lnTo>
                          <a:close/>
                        </a:path>
                      </a:pathLst>
                    </a:custGeom>
                    <a:solidFill>
                      <a:srgbClr val="304A97"/>
                    </a:solidFill>
                    <a:ln w="0" cap="flat">
                      <a:noFill/>
                      <a:prstDash val="solid"/>
                      <a:miter/>
                    </a:ln>
                  </p:spPr>
                  <p:txBody>
                    <a:bodyPr rtlCol="0" anchor="ctr"/>
                    <a:lstStyle/>
                    <a:p>
                      <a:endParaRPr lang="en-NL"/>
                    </a:p>
                  </p:txBody>
                </p:sp>
                <p:sp>
                  <p:nvSpPr>
                    <p:cNvPr id="25" name="Freeform 74">
                      <a:extLst>
                        <a:ext uri="{FF2B5EF4-FFF2-40B4-BE49-F238E27FC236}">
                          <a16:creationId xmlns:a16="http://schemas.microsoft.com/office/drawing/2014/main" id="{9D17077A-C81B-3BEB-6ED0-7EBFC0372BF2}"/>
                        </a:ext>
                      </a:extLst>
                    </p:cNvPr>
                    <p:cNvSpPr/>
                    <p:nvPr/>
                  </p:nvSpPr>
                  <p:spPr>
                    <a:xfrm>
                      <a:off x="5415325" y="2806367"/>
                      <a:ext cx="1042713" cy="150710"/>
                    </a:xfrm>
                    <a:custGeom>
                      <a:avLst/>
                      <a:gdLst>
                        <a:gd name="connsiteX0" fmla="*/ 0 w 1042713"/>
                        <a:gd name="connsiteY0" fmla="*/ 150710 h 150710"/>
                        <a:gd name="connsiteX1" fmla="*/ 23237 w 1042713"/>
                        <a:gd name="connsiteY1" fmla="*/ 150710 h 150710"/>
                        <a:gd name="connsiteX2" fmla="*/ 23237 w 1042713"/>
                        <a:gd name="connsiteY2" fmla="*/ 35456 h 150710"/>
                        <a:gd name="connsiteX3" fmla="*/ 23666 w 1042713"/>
                        <a:gd name="connsiteY3" fmla="*/ 35456 h 150710"/>
                        <a:gd name="connsiteX4" fmla="*/ 68220 w 1042713"/>
                        <a:gd name="connsiteY4" fmla="*/ 150710 h 150710"/>
                        <a:gd name="connsiteX5" fmla="*/ 98121 w 1042713"/>
                        <a:gd name="connsiteY5" fmla="*/ 150710 h 150710"/>
                        <a:gd name="connsiteX6" fmla="*/ 98121 w 1042713"/>
                        <a:gd name="connsiteY6" fmla="*/ 0 h 150710"/>
                        <a:gd name="connsiteX7" fmla="*/ 74884 w 1042713"/>
                        <a:gd name="connsiteY7" fmla="*/ 0 h 150710"/>
                        <a:gd name="connsiteX8" fmla="*/ 74884 w 1042713"/>
                        <a:gd name="connsiteY8" fmla="*/ 112311 h 150710"/>
                        <a:gd name="connsiteX9" fmla="*/ 74455 w 1042713"/>
                        <a:gd name="connsiteY9" fmla="*/ 112311 h 150710"/>
                        <a:gd name="connsiteX10" fmla="*/ 29901 w 1042713"/>
                        <a:gd name="connsiteY10" fmla="*/ 0 h 150710"/>
                        <a:gd name="connsiteX11" fmla="*/ 0 w 1042713"/>
                        <a:gd name="connsiteY11" fmla="*/ 0 h 150710"/>
                        <a:gd name="connsiteX12" fmla="*/ 0 w 1042713"/>
                        <a:gd name="connsiteY12" fmla="*/ 150710 h 150710"/>
                        <a:gd name="connsiteX13" fmla="*/ 129548 w 1042713"/>
                        <a:gd name="connsiteY13" fmla="*/ 150710 h 150710"/>
                        <a:gd name="connsiteX14" fmla="*/ 214330 w 1042713"/>
                        <a:gd name="connsiteY14" fmla="*/ 150710 h 150710"/>
                        <a:gd name="connsiteX15" fmla="*/ 214330 w 1042713"/>
                        <a:gd name="connsiteY15" fmla="*/ 130451 h 150710"/>
                        <a:gd name="connsiteX16" fmla="*/ 154099 w 1042713"/>
                        <a:gd name="connsiteY16" fmla="*/ 130451 h 150710"/>
                        <a:gd name="connsiteX17" fmla="*/ 154099 w 1042713"/>
                        <a:gd name="connsiteY17" fmla="*/ 82325 h 150710"/>
                        <a:gd name="connsiteX18" fmla="*/ 209180 w 1042713"/>
                        <a:gd name="connsiteY18" fmla="*/ 82325 h 150710"/>
                        <a:gd name="connsiteX19" fmla="*/ 209180 w 1042713"/>
                        <a:gd name="connsiteY19" fmla="*/ 62036 h 150710"/>
                        <a:gd name="connsiteX20" fmla="*/ 154099 w 1042713"/>
                        <a:gd name="connsiteY20" fmla="*/ 62036 h 150710"/>
                        <a:gd name="connsiteX21" fmla="*/ 154099 w 1042713"/>
                        <a:gd name="connsiteY21" fmla="*/ 20260 h 150710"/>
                        <a:gd name="connsiteX22" fmla="*/ 212644 w 1042713"/>
                        <a:gd name="connsiteY22" fmla="*/ 20260 h 150710"/>
                        <a:gd name="connsiteX23" fmla="*/ 212644 w 1042713"/>
                        <a:gd name="connsiteY23" fmla="*/ 0 h 150710"/>
                        <a:gd name="connsiteX24" fmla="*/ 129548 w 1042713"/>
                        <a:gd name="connsiteY24" fmla="*/ 0 h 150710"/>
                        <a:gd name="connsiteX25" fmla="*/ 129548 w 1042713"/>
                        <a:gd name="connsiteY25" fmla="*/ 150710 h 150710"/>
                        <a:gd name="connsiteX26" fmla="*/ 263610 w 1042713"/>
                        <a:gd name="connsiteY26" fmla="*/ 18145 h 150710"/>
                        <a:gd name="connsiteX27" fmla="*/ 283870 w 1042713"/>
                        <a:gd name="connsiteY27" fmla="*/ 18145 h 150710"/>
                        <a:gd name="connsiteX28" fmla="*/ 312456 w 1042713"/>
                        <a:gd name="connsiteY28" fmla="*/ 75341 h 150710"/>
                        <a:gd name="connsiteX29" fmla="*/ 283870 w 1042713"/>
                        <a:gd name="connsiteY29" fmla="*/ 132571 h 150710"/>
                        <a:gd name="connsiteX30" fmla="*/ 263610 w 1042713"/>
                        <a:gd name="connsiteY30" fmla="*/ 132571 h 150710"/>
                        <a:gd name="connsiteX31" fmla="*/ 263610 w 1042713"/>
                        <a:gd name="connsiteY31" fmla="*/ 18139 h 150710"/>
                        <a:gd name="connsiteX32" fmla="*/ 239093 w 1042713"/>
                        <a:gd name="connsiteY32" fmla="*/ 150710 h 150710"/>
                        <a:gd name="connsiteX33" fmla="*/ 282784 w 1042713"/>
                        <a:gd name="connsiteY33" fmla="*/ 150710 h 150710"/>
                        <a:gd name="connsiteX34" fmla="*/ 337036 w 1042713"/>
                        <a:gd name="connsiteY34" fmla="*/ 75341 h 150710"/>
                        <a:gd name="connsiteX35" fmla="*/ 282784 w 1042713"/>
                        <a:gd name="connsiteY35" fmla="*/ 0 h 150710"/>
                        <a:gd name="connsiteX36" fmla="*/ 239093 w 1042713"/>
                        <a:gd name="connsiteY36" fmla="*/ 0 h 150710"/>
                        <a:gd name="connsiteX37" fmla="*/ 239093 w 1042713"/>
                        <a:gd name="connsiteY37" fmla="*/ 150710 h 150710"/>
                        <a:gd name="connsiteX38" fmla="*/ 364783 w 1042713"/>
                        <a:gd name="connsiteY38" fmla="*/ 150710 h 150710"/>
                        <a:gd name="connsiteX39" fmla="*/ 449593 w 1042713"/>
                        <a:gd name="connsiteY39" fmla="*/ 150710 h 150710"/>
                        <a:gd name="connsiteX40" fmla="*/ 449593 w 1042713"/>
                        <a:gd name="connsiteY40" fmla="*/ 130451 h 150710"/>
                        <a:gd name="connsiteX41" fmla="*/ 389334 w 1042713"/>
                        <a:gd name="connsiteY41" fmla="*/ 130451 h 150710"/>
                        <a:gd name="connsiteX42" fmla="*/ 389334 w 1042713"/>
                        <a:gd name="connsiteY42" fmla="*/ 82325 h 150710"/>
                        <a:gd name="connsiteX43" fmla="*/ 444416 w 1042713"/>
                        <a:gd name="connsiteY43" fmla="*/ 82325 h 150710"/>
                        <a:gd name="connsiteX44" fmla="*/ 444416 w 1042713"/>
                        <a:gd name="connsiteY44" fmla="*/ 62036 h 150710"/>
                        <a:gd name="connsiteX45" fmla="*/ 389334 w 1042713"/>
                        <a:gd name="connsiteY45" fmla="*/ 62036 h 150710"/>
                        <a:gd name="connsiteX46" fmla="*/ 389334 w 1042713"/>
                        <a:gd name="connsiteY46" fmla="*/ 20260 h 150710"/>
                        <a:gd name="connsiteX47" fmla="*/ 447879 w 1042713"/>
                        <a:gd name="connsiteY47" fmla="*/ 20260 h 150710"/>
                        <a:gd name="connsiteX48" fmla="*/ 447879 w 1042713"/>
                        <a:gd name="connsiteY48" fmla="*/ 0 h 150710"/>
                        <a:gd name="connsiteX49" fmla="*/ 364783 w 1042713"/>
                        <a:gd name="connsiteY49" fmla="*/ 0 h 150710"/>
                        <a:gd name="connsiteX50" fmla="*/ 364783 w 1042713"/>
                        <a:gd name="connsiteY50" fmla="*/ 150710 h 150710"/>
                        <a:gd name="connsiteX51" fmla="*/ 498845 w 1042713"/>
                        <a:gd name="connsiteY51" fmla="*/ 67128 h 150710"/>
                        <a:gd name="connsiteX52" fmla="*/ 498845 w 1042713"/>
                        <a:gd name="connsiteY52" fmla="*/ 18145 h 150710"/>
                        <a:gd name="connsiteX53" fmla="*/ 519734 w 1042713"/>
                        <a:gd name="connsiteY53" fmla="*/ 18145 h 150710"/>
                        <a:gd name="connsiteX54" fmla="*/ 542971 w 1042713"/>
                        <a:gd name="connsiteY54" fmla="*/ 42634 h 150710"/>
                        <a:gd name="connsiteX55" fmla="*/ 518476 w 1042713"/>
                        <a:gd name="connsiteY55" fmla="*/ 67128 h 150710"/>
                        <a:gd name="connsiteX56" fmla="*/ 498845 w 1042713"/>
                        <a:gd name="connsiteY56" fmla="*/ 67128 h 150710"/>
                        <a:gd name="connsiteX57" fmla="*/ 474322 w 1042713"/>
                        <a:gd name="connsiteY57" fmla="*/ 150710 h 150710"/>
                        <a:gd name="connsiteX58" fmla="*/ 498845 w 1042713"/>
                        <a:gd name="connsiteY58" fmla="*/ 150710 h 150710"/>
                        <a:gd name="connsiteX59" fmla="*/ 498845 w 1042713"/>
                        <a:gd name="connsiteY59" fmla="*/ 85273 h 150710"/>
                        <a:gd name="connsiteX60" fmla="*/ 518876 w 1042713"/>
                        <a:gd name="connsiteY60" fmla="*/ 85273 h 150710"/>
                        <a:gd name="connsiteX61" fmla="*/ 541251 w 1042713"/>
                        <a:gd name="connsiteY61" fmla="*/ 108905 h 150710"/>
                        <a:gd name="connsiteX62" fmla="*/ 542342 w 1042713"/>
                        <a:gd name="connsiteY62" fmla="*/ 137406 h 150710"/>
                        <a:gd name="connsiteX63" fmla="*/ 546406 w 1042713"/>
                        <a:gd name="connsiteY63" fmla="*/ 150710 h 150710"/>
                        <a:gd name="connsiteX64" fmla="*/ 574186 w 1042713"/>
                        <a:gd name="connsiteY64" fmla="*/ 150710 h 150710"/>
                        <a:gd name="connsiteX65" fmla="*/ 566859 w 1042713"/>
                        <a:gd name="connsiteY65" fmla="*/ 137634 h 150710"/>
                        <a:gd name="connsiteX66" fmla="*/ 566002 w 1042713"/>
                        <a:gd name="connsiteY66" fmla="*/ 107019 h 150710"/>
                        <a:gd name="connsiteX67" fmla="*/ 541913 w 1042713"/>
                        <a:gd name="connsiteY67" fmla="*/ 76198 h 150710"/>
                        <a:gd name="connsiteX68" fmla="*/ 541913 w 1042713"/>
                        <a:gd name="connsiteY68" fmla="*/ 75769 h 150710"/>
                        <a:gd name="connsiteX69" fmla="*/ 567522 w 1042713"/>
                        <a:gd name="connsiteY69" fmla="*/ 38828 h 150710"/>
                        <a:gd name="connsiteX70" fmla="*/ 528575 w 1042713"/>
                        <a:gd name="connsiteY70" fmla="*/ 0 h 150710"/>
                        <a:gd name="connsiteX71" fmla="*/ 474322 w 1042713"/>
                        <a:gd name="connsiteY71" fmla="*/ 0 h 150710"/>
                        <a:gd name="connsiteX72" fmla="*/ 474322 w 1042713"/>
                        <a:gd name="connsiteY72" fmla="*/ 150710 h 150710"/>
                        <a:gd name="connsiteX73" fmla="*/ 593120 w 1042713"/>
                        <a:gd name="connsiteY73" fmla="*/ 150710 h 150710"/>
                        <a:gd name="connsiteX74" fmla="*/ 677073 w 1042713"/>
                        <a:gd name="connsiteY74" fmla="*/ 150710 h 150710"/>
                        <a:gd name="connsiteX75" fmla="*/ 677073 w 1042713"/>
                        <a:gd name="connsiteY75" fmla="*/ 130451 h 150710"/>
                        <a:gd name="connsiteX76" fmla="*/ 617671 w 1042713"/>
                        <a:gd name="connsiteY76" fmla="*/ 130451 h 150710"/>
                        <a:gd name="connsiteX77" fmla="*/ 617671 w 1042713"/>
                        <a:gd name="connsiteY77" fmla="*/ 0 h 150710"/>
                        <a:gd name="connsiteX78" fmla="*/ 593120 w 1042713"/>
                        <a:gd name="connsiteY78" fmla="*/ 0 h 150710"/>
                        <a:gd name="connsiteX79" fmla="*/ 593120 w 1042713"/>
                        <a:gd name="connsiteY79" fmla="*/ 150710 h 150710"/>
                        <a:gd name="connsiteX80" fmla="*/ 722890 w 1042713"/>
                        <a:gd name="connsiteY80" fmla="*/ 94572 h 150710"/>
                        <a:gd name="connsiteX81" fmla="*/ 741178 w 1042713"/>
                        <a:gd name="connsiteY81" fmla="*/ 20260 h 150710"/>
                        <a:gd name="connsiteX82" fmla="*/ 741636 w 1042713"/>
                        <a:gd name="connsiteY82" fmla="*/ 20260 h 150710"/>
                        <a:gd name="connsiteX83" fmla="*/ 759289 w 1042713"/>
                        <a:gd name="connsiteY83" fmla="*/ 94572 h 150710"/>
                        <a:gd name="connsiteX84" fmla="*/ 722890 w 1042713"/>
                        <a:gd name="connsiteY84" fmla="*/ 94572 h 150710"/>
                        <a:gd name="connsiteX85" fmla="*/ 682863 w 1042713"/>
                        <a:gd name="connsiteY85" fmla="*/ 150710 h 150710"/>
                        <a:gd name="connsiteX86" fmla="*/ 708471 w 1042713"/>
                        <a:gd name="connsiteY86" fmla="*/ 150710 h 150710"/>
                        <a:gd name="connsiteX87" fmla="*/ 718370 w 1042713"/>
                        <a:gd name="connsiteY87" fmla="*/ 113768 h 150710"/>
                        <a:gd name="connsiteX88" fmla="*/ 763353 w 1042713"/>
                        <a:gd name="connsiteY88" fmla="*/ 113768 h 150710"/>
                        <a:gd name="connsiteX89" fmla="*/ 772851 w 1042713"/>
                        <a:gd name="connsiteY89" fmla="*/ 150710 h 150710"/>
                        <a:gd name="connsiteX90" fmla="*/ 798431 w 1042713"/>
                        <a:gd name="connsiteY90" fmla="*/ 150710 h 150710"/>
                        <a:gd name="connsiteX91" fmla="*/ 757975 w 1042713"/>
                        <a:gd name="connsiteY91" fmla="*/ 0 h 150710"/>
                        <a:gd name="connsiteX92" fmla="*/ 726554 w 1042713"/>
                        <a:gd name="connsiteY92" fmla="*/ 0 h 150710"/>
                        <a:gd name="connsiteX93" fmla="*/ 682863 w 1042713"/>
                        <a:gd name="connsiteY93" fmla="*/ 150710 h 150710"/>
                        <a:gd name="connsiteX94" fmla="*/ 815239 w 1042713"/>
                        <a:gd name="connsiteY94" fmla="*/ 150710 h 150710"/>
                        <a:gd name="connsiteX95" fmla="*/ 838476 w 1042713"/>
                        <a:gd name="connsiteY95" fmla="*/ 150710 h 150710"/>
                        <a:gd name="connsiteX96" fmla="*/ 838476 w 1042713"/>
                        <a:gd name="connsiteY96" fmla="*/ 35456 h 150710"/>
                        <a:gd name="connsiteX97" fmla="*/ 838905 w 1042713"/>
                        <a:gd name="connsiteY97" fmla="*/ 35456 h 150710"/>
                        <a:gd name="connsiteX98" fmla="*/ 883459 w 1042713"/>
                        <a:gd name="connsiteY98" fmla="*/ 150710 h 150710"/>
                        <a:gd name="connsiteX99" fmla="*/ 913388 w 1042713"/>
                        <a:gd name="connsiteY99" fmla="*/ 150710 h 150710"/>
                        <a:gd name="connsiteX100" fmla="*/ 913388 w 1042713"/>
                        <a:gd name="connsiteY100" fmla="*/ 0 h 150710"/>
                        <a:gd name="connsiteX101" fmla="*/ 890123 w 1042713"/>
                        <a:gd name="connsiteY101" fmla="*/ 0 h 150710"/>
                        <a:gd name="connsiteX102" fmla="*/ 890123 w 1042713"/>
                        <a:gd name="connsiteY102" fmla="*/ 112311 h 150710"/>
                        <a:gd name="connsiteX103" fmla="*/ 889694 w 1042713"/>
                        <a:gd name="connsiteY103" fmla="*/ 112311 h 150710"/>
                        <a:gd name="connsiteX104" fmla="*/ 845146 w 1042713"/>
                        <a:gd name="connsiteY104" fmla="*/ 0 h 150710"/>
                        <a:gd name="connsiteX105" fmla="*/ 815239 w 1042713"/>
                        <a:gd name="connsiteY105" fmla="*/ 0 h 150710"/>
                        <a:gd name="connsiteX106" fmla="*/ 815239 w 1042713"/>
                        <a:gd name="connsiteY106" fmla="*/ 150710 h 150710"/>
                        <a:gd name="connsiteX107" fmla="*/ 969344 w 1042713"/>
                        <a:gd name="connsiteY107" fmla="*/ 18145 h 150710"/>
                        <a:gd name="connsiteX108" fmla="*/ 989546 w 1042713"/>
                        <a:gd name="connsiteY108" fmla="*/ 18145 h 150710"/>
                        <a:gd name="connsiteX109" fmla="*/ 1018190 w 1042713"/>
                        <a:gd name="connsiteY109" fmla="*/ 75341 h 150710"/>
                        <a:gd name="connsiteX110" fmla="*/ 989546 w 1042713"/>
                        <a:gd name="connsiteY110" fmla="*/ 132571 h 150710"/>
                        <a:gd name="connsiteX111" fmla="*/ 969344 w 1042713"/>
                        <a:gd name="connsiteY111" fmla="*/ 132571 h 150710"/>
                        <a:gd name="connsiteX112" fmla="*/ 969344 w 1042713"/>
                        <a:gd name="connsiteY112" fmla="*/ 18139 h 150710"/>
                        <a:gd name="connsiteX113" fmla="*/ 944792 w 1042713"/>
                        <a:gd name="connsiteY113" fmla="*/ 150710 h 150710"/>
                        <a:gd name="connsiteX114" fmla="*/ 988489 w 1042713"/>
                        <a:gd name="connsiteY114" fmla="*/ 150710 h 150710"/>
                        <a:gd name="connsiteX115" fmla="*/ 1042713 w 1042713"/>
                        <a:gd name="connsiteY115" fmla="*/ 75341 h 150710"/>
                        <a:gd name="connsiteX116" fmla="*/ 988489 w 1042713"/>
                        <a:gd name="connsiteY116" fmla="*/ 0 h 150710"/>
                        <a:gd name="connsiteX117" fmla="*/ 944792 w 1042713"/>
                        <a:gd name="connsiteY117" fmla="*/ 0 h 150710"/>
                        <a:gd name="connsiteX118" fmla="*/ 944792 w 1042713"/>
                        <a:gd name="connsiteY118" fmla="*/ 150710 h 15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042713" h="150710">
                          <a:moveTo>
                            <a:pt x="0" y="150710"/>
                          </a:moveTo>
                          <a:lnTo>
                            <a:pt x="23237" y="150710"/>
                          </a:lnTo>
                          <a:lnTo>
                            <a:pt x="23237" y="35456"/>
                          </a:lnTo>
                          <a:lnTo>
                            <a:pt x="23666" y="35456"/>
                          </a:lnTo>
                          <a:lnTo>
                            <a:pt x="68220" y="150710"/>
                          </a:lnTo>
                          <a:lnTo>
                            <a:pt x="98121" y="150710"/>
                          </a:lnTo>
                          <a:lnTo>
                            <a:pt x="98121" y="0"/>
                          </a:lnTo>
                          <a:lnTo>
                            <a:pt x="74884" y="0"/>
                          </a:lnTo>
                          <a:lnTo>
                            <a:pt x="74884" y="112311"/>
                          </a:lnTo>
                          <a:lnTo>
                            <a:pt x="74455" y="112311"/>
                          </a:lnTo>
                          <a:lnTo>
                            <a:pt x="29901" y="0"/>
                          </a:lnTo>
                          <a:lnTo>
                            <a:pt x="0" y="0"/>
                          </a:lnTo>
                          <a:lnTo>
                            <a:pt x="0" y="150710"/>
                          </a:lnTo>
                          <a:close/>
                          <a:moveTo>
                            <a:pt x="129548" y="150710"/>
                          </a:moveTo>
                          <a:lnTo>
                            <a:pt x="214330" y="150710"/>
                          </a:lnTo>
                          <a:lnTo>
                            <a:pt x="214330" y="130451"/>
                          </a:lnTo>
                          <a:lnTo>
                            <a:pt x="154099" y="130451"/>
                          </a:lnTo>
                          <a:lnTo>
                            <a:pt x="154099" y="82325"/>
                          </a:lnTo>
                          <a:lnTo>
                            <a:pt x="209180" y="82325"/>
                          </a:lnTo>
                          <a:lnTo>
                            <a:pt x="209180" y="62036"/>
                          </a:lnTo>
                          <a:lnTo>
                            <a:pt x="154099" y="62036"/>
                          </a:lnTo>
                          <a:lnTo>
                            <a:pt x="154099" y="20260"/>
                          </a:lnTo>
                          <a:lnTo>
                            <a:pt x="212644" y="20260"/>
                          </a:lnTo>
                          <a:lnTo>
                            <a:pt x="212644" y="0"/>
                          </a:lnTo>
                          <a:lnTo>
                            <a:pt x="129548" y="0"/>
                          </a:lnTo>
                          <a:lnTo>
                            <a:pt x="129548" y="150710"/>
                          </a:lnTo>
                          <a:close/>
                          <a:moveTo>
                            <a:pt x="263610" y="18145"/>
                          </a:moveTo>
                          <a:lnTo>
                            <a:pt x="283870" y="18145"/>
                          </a:lnTo>
                          <a:cubicBezTo>
                            <a:pt x="305158" y="18145"/>
                            <a:pt x="312456" y="32907"/>
                            <a:pt x="312456" y="75341"/>
                          </a:cubicBezTo>
                          <a:cubicBezTo>
                            <a:pt x="312456" y="119466"/>
                            <a:pt x="304072" y="132571"/>
                            <a:pt x="283870" y="132571"/>
                          </a:cubicBezTo>
                          <a:lnTo>
                            <a:pt x="263610" y="132571"/>
                          </a:lnTo>
                          <a:lnTo>
                            <a:pt x="263610" y="18139"/>
                          </a:lnTo>
                          <a:close/>
                          <a:moveTo>
                            <a:pt x="239093" y="150710"/>
                          </a:moveTo>
                          <a:lnTo>
                            <a:pt x="282784" y="150710"/>
                          </a:lnTo>
                          <a:cubicBezTo>
                            <a:pt x="331002" y="150710"/>
                            <a:pt x="337036" y="119895"/>
                            <a:pt x="337036" y="75341"/>
                          </a:cubicBezTo>
                          <a:cubicBezTo>
                            <a:pt x="337036" y="30821"/>
                            <a:pt x="331002" y="0"/>
                            <a:pt x="282784" y="0"/>
                          </a:cubicBezTo>
                          <a:lnTo>
                            <a:pt x="239093" y="0"/>
                          </a:lnTo>
                          <a:lnTo>
                            <a:pt x="239093" y="150710"/>
                          </a:lnTo>
                          <a:close/>
                          <a:moveTo>
                            <a:pt x="364783" y="150710"/>
                          </a:moveTo>
                          <a:lnTo>
                            <a:pt x="449593" y="150710"/>
                          </a:lnTo>
                          <a:lnTo>
                            <a:pt x="449593" y="130451"/>
                          </a:lnTo>
                          <a:lnTo>
                            <a:pt x="389334" y="130451"/>
                          </a:lnTo>
                          <a:lnTo>
                            <a:pt x="389334" y="82325"/>
                          </a:lnTo>
                          <a:lnTo>
                            <a:pt x="444416" y="82325"/>
                          </a:lnTo>
                          <a:lnTo>
                            <a:pt x="444416" y="62036"/>
                          </a:lnTo>
                          <a:lnTo>
                            <a:pt x="389334" y="62036"/>
                          </a:lnTo>
                          <a:lnTo>
                            <a:pt x="389334" y="20260"/>
                          </a:lnTo>
                          <a:lnTo>
                            <a:pt x="447879" y="20260"/>
                          </a:lnTo>
                          <a:lnTo>
                            <a:pt x="447879" y="0"/>
                          </a:lnTo>
                          <a:lnTo>
                            <a:pt x="364783" y="0"/>
                          </a:lnTo>
                          <a:lnTo>
                            <a:pt x="364783" y="150710"/>
                          </a:lnTo>
                          <a:close/>
                          <a:moveTo>
                            <a:pt x="498845" y="67128"/>
                          </a:moveTo>
                          <a:lnTo>
                            <a:pt x="498845" y="18145"/>
                          </a:lnTo>
                          <a:lnTo>
                            <a:pt x="519734" y="18145"/>
                          </a:lnTo>
                          <a:cubicBezTo>
                            <a:pt x="535873" y="18145"/>
                            <a:pt x="542971" y="26586"/>
                            <a:pt x="542971" y="42634"/>
                          </a:cubicBezTo>
                          <a:cubicBezTo>
                            <a:pt x="542971" y="57830"/>
                            <a:pt x="534158" y="67128"/>
                            <a:pt x="518476" y="67128"/>
                          </a:cubicBezTo>
                          <a:lnTo>
                            <a:pt x="498845" y="67128"/>
                          </a:lnTo>
                          <a:close/>
                          <a:moveTo>
                            <a:pt x="474322" y="150710"/>
                          </a:moveTo>
                          <a:lnTo>
                            <a:pt x="498845" y="150710"/>
                          </a:lnTo>
                          <a:lnTo>
                            <a:pt x="498845" y="85273"/>
                          </a:lnTo>
                          <a:lnTo>
                            <a:pt x="518876" y="85273"/>
                          </a:lnTo>
                          <a:cubicBezTo>
                            <a:pt x="535644" y="85273"/>
                            <a:pt x="540851" y="92452"/>
                            <a:pt x="541251" y="108905"/>
                          </a:cubicBezTo>
                          <a:cubicBezTo>
                            <a:pt x="541679" y="119895"/>
                            <a:pt x="541479" y="128336"/>
                            <a:pt x="542342" y="137406"/>
                          </a:cubicBezTo>
                          <a:cubicBezTo>
                            <a:pt x="542971" y="143326"/>
                            <a:pt x="544057" y="147967"/>
                            <a:pt x="546406" y="150710"/>
                          </a:cubicBezTo>
                          <a:lnTo>
                            <a:pt x="574186" y="150710"/>
                          </a:lnTo>
                          <a:cubicBezTo>
                            <a:pt x="570951" y="148596"/>
                            <a:pt x="567294" y="145018"/>
                            <a:pt x="566859" y="137634"/>
                          </a:cubicBezTo>
                          <a:cubicBezTo>
                            <a:pt x="566431" y="128565"/>
                            <a:pt x="566202" y="116717"/>
                            <a:pt x="566002" y="107019"/>
                          </a:cubicBezTo>
                          <a:cubicBezTo>
                            <a:pt x="565145" y="85902"/>
                            <a:pt x="557161" y="77690"/>
                            <a:pt x="541913" y="76198"/>
                          </a:cubicBezTo>
                          <a:lnTo>
                            <a:pt x="541913" y="75769"/>
                          </a:lnTo>
                          <a:cubicBezTo>
                            <a:pt x="558681" y="73226"/>
                            <a:pt x="567522" y="58230"/>
                            <a:pt x="567522" y="38828"/>
                          </a:cubicBezTo>
                          <a:cubicBezTo>
                            <a:pt x="567522" y="10533"/>
                            <a:pt x="550097" y="0"/>
                            <a:pt x="528575" y="0"/>
                          </a:cubicBezTo>
                          <a:lnTo>
                            <a:pt x="474322" y="0"/>
                          </a:lnTo>
                          <a:lnTo>
                            <a:pt x="474322" y="150710"/>
                          </a:lnTo>
                          <a:close/>
                          <a:moveTo>
                            <a:pt x="593120" y="150710"/>
                          </a:moveTo>
                          <a:lnTo>
                            <a:pt x="677073" y="150710"/>
                          </a:lnTo>
                          <a:lnTo>
                            <a:pt x="677073" y="130451"/>
                          </a:lnTo>
                          <a:lnTo>
                            <a:pt x="617671" y="130451"/>
                          </a:lnTo>
                          <a:lnTo>
                            <a:pt x="617671" y="0"/>
                          </a:lnTo>
                          <a:lnTo>
                            <a:pt x="593120" y="0"/>
                          </a:lnTo>
                          <a:lnTo>
                            <a:pt x="593120" y="150710"/>
                          </a:lnTo>
                          <a:close/>
                          <a:moveTo>
                            <a:pt x="722890" y="94572"/>
                          </a:moveTo>
                          <a:lnTo>
                            <a:pt x="741178" y="20260"/>
                          </a:lnTo>
                          <a:lnTo>
                            <a:pt x="741636" y="20260"/>
                          </a:lnTo>
                          <a:lnTo>
                            <a:pt x="759289" y="94572"/>
                          </a:lnTo>
                          <a:lnTo>
                            <a:pt x="722890" y="94572"/>
                          </a:lnTo>
                          <a:close/>
                          <a:moveTo>
                            <a:pt x="682863" y="150710"/>
                          </a:moveTo>
                          <a:lnTo>
                            <a:pt x="708471" y="150710"/>
                          </a:lnTo>
                          <a:lnTo>
                            <a:pt x="718370" y="113768"/>
                          </a:lnTo>
                          <a:lnTo>
                            <a:pt x="763353" y="113768"/>
                          </a:lnTo>
                          <a:lnTo>
                            <a:pt x="772851" y="150710"/>
                          </a:lnTo>
                          <a:lnTo>
                            <a:pt x="798431" y="150710"/>
                          </a:lnTo>
                          <a:lnTo>
                            <a:pt x="757975" y="0"/>
                          </a:lnTo>
                          <a:lnTo>
                            <a:pt x="726554" y="0"/>
                          </a:lnTo>
                          <a:lnTo>
                            <a:pt x="682863" y="150710"/>
                          </a:lnTo>
                          <a:close/>
                          <a:moveTo>
                            <a:pt x="815239" y="150710"/>
                          </a:moveTo>
                          <a:lnTo>
                            <a:pt x="838476" y="150710"/>
                          </a:lnTo>
                          <a:lnTo>
                            <a:pt x="838476" y="35456"/>
                          </a:lnTo>
                          <a:lnTo>
                            <a:pt x="838905" y="35456"/>
                          </a:lnTo>
                          <a:lnTo>
                            <a:pt x="883459" y="150710"/>
                          </a:lnTo>
                          <a:lnTo>
                            <a:pt x="913388" y="150710"/>
                          </a:lnTo>
                          <a:lnTo>
                            <a:pt x="913388" y="0"/>
                          </a:lnTo>
                          <a:lnTo>
                            <a:pt x="890123" y="0"/>
                          </a:lnTo>
                          <a:lnTo>
                            <a:pt x="890123" y="112311"/>
                          </a:lnTo>
                          <a:lnTo>
                            <a:pt x="889694" y="112311"/>
                          </a:lnTo>
                          <a:lnTo>
                            <a:pt x="845146" y="0"/>
                          </a:lnTo>
                          <a:lnTo>
                            <a:pt x="815239" y="0"/>
                          </a:lnTo>
                          <a:lnTo>
                            <a:pt x="815239" y="150710"/>
                          </a:lnTo>
                          <a:close/>
                          <a:moveTo>
                            <a:pt x="969344" y="18145"/>
                          </a:moveTo>
                          <a:lnTo>
                            <a:pt x="989546" y="18145"/>
                          </a:lnTo>
                          <a:cubicBezTo>
                            <a:pt x="1010835" y="18145"/>
                            <a:pt x="1018190" y="32907"/>
                            <a:pt x="1018190" y="75341"/>
                          </a:cubicBezTo>
                          <a:cubicBezTo>
                            <a:pt x="1018190" y="119466"/>
                            <a:pt x="1009778" y="132571"/>
                            <a:pt x="989546" y="132571"/>
                          </a:cubicBezTo>
                          <a:lnTo>
                            <a:pt x="969344" y="132571"/>
                          </a:lnTo>
                          <a:lnTo>
                            <a:pt x="969344" y="18139"/>
                          </a:lnTo>
                          <a:close/>
                          <a:moveTo>
                            <a:pt x="944792" y="150710"/>
                          </a:moveTo>
                          <a:lnTo>
                            <a:pt x="988489" y="150710"/>
                          </a:lnTo>
                          <a:cubicBezTo>
                            <a:pt x="1036707" y="150710"/>
                            <a:pt x="1042713" y="119895"/>
                            <a:pt x="1042713" y="75341"/>
                          </a:cubicBezTo>
                          <a:cubicBezTo>
                            <a:pt x="1042713" y="30821"/>
                            <a:pt x="1036707" y="0"/>
                            <a:pt x="988489" y="0"/>
                          </a:cubicBezTo>
                          <a:lnTo>
                            <a:pt x="944792" y="0"/>
                          </a:lnTo>
                          <a:lnTo>
                            <a:pt x="944792" y="150710"/>
                          </a:lnTo>
                          <a:close/>
                        </a:path>
                      </a:pathLst>
                    </a:custGeom>
                    <a:solidFill>
                      <a:srgbClr val="304A97"/>
                    </a:solidFill>
                    <a:ln w="0" cap="flat">
                      <a:noFill/>
                      <a:prstDash val="solid"/>
                      <a:miter/>
                    </a:ln>
                  </p:spPr>
                  <p:txBody>
                    <a:bodyPr rtlCol="0" anchor="ctr"/>
                    <a:lstStyle/>
                    <a:p>
                      <a:endParaRPr lang="en-NL"/>
                    </a:p>
                  </p:txBody>
                </p:sp>
              </p:grpSp>
              <p:sp>
                <p:nvSpPr>
                  <p:cNvPr id="22" name="Freeform 75">
                    <a:extLst>
                      <a:ext uri="{FF2B5EF4-FFF2-40B4-BE49-F238E27FC236}">
                        <a16:creationId xmlns:a16="http://schemas.microsoft.com/office/drawing/2014/main" id="{74966240-B780-869D-718A-527EEC6EEB73}"/>
                      </a:ext>
                    </a:extLst>
                  </p:cNvPr>
                  <p:cNvSpPr/>
                  <p:nvPr/>
                </p:nvSpPr>
                <p:spPr>
                  <a:xfrm>
                    <a:off x="2971283" y="2000501"/>
                    <a:ext cx="2138895" cy="973721"/>
                  </a:xfrm>
                  <a:custGeom>
                    <a:avLst/>
                    <a:gdLst>
                      <a:gd name="connsiteX0" fmla="*/ 303381 w 2138895"/>
                      <a:gd name="connsiteY0" fmla="*/ 453251 h 973721"/>
                      <a:gd name="connsiteX1" fmla="*/ 91389 w 2138895"/>
                      <a:gd name="connsiteY1" fmla="*/ 453251 h 973721"/>
                      <a:gd name="connsiteX2" fmla="*/ 8887 w 2138895"/>
                      <a:gd name="connsiteY2" fmla="*/ 374824 h 973721"/>
                      <a:gd name="connsiteX3" fmla="*/ 91389 w 2138895"/>
                      <a:gd name="connsiteY3" fmla="*/ 296363 h 973721"/>
                      <a:gd name="connsiteX4" fmla="*/ 506486 w 2138895"/>
                      <a:gd name="connsiteY4" fmla="*/ 296363 h 973721"/>
                      <a:gd name="connsiteX5" fmla="*/ 566157 w 2138895"/>
                      <a:gd name="connsiteY5" fmla="*/ 352393 h 973721"/>
                      <a:gd name="connsiteX6" fmla="*/ 547120 w 2138895"/>
                      <a:gd name="connsiteY6" fmla="*/ 405925 h 973721"/>
                      <a:gd name="connsiteX7" fmla="*/ 258952 w 2138895"/>
                      <a:gd name="connsiteY7" fmla="*/ 801895 h 973721"/>
                      <a:gd name="connsiteX8" fmla="*/ 500131 w 2138895"/>
                      <a:gd name="connsiteY8" fmla="*/ 801895 h 973721"/>
                      <a:gd name="connsiteX9" fmla="*/ 582661 w 2138895"/>
                      <a:gd name="connsiteY9" fmla="*/ 880350 h 973721"/>
                      <a:gd name="connsiteX10" fmla="*/ 500131 w 2138895"/>
                      <a:gd name="connsiteY10" fmla="*/ 958783 h 973721"/>
                      <a:gd name="connsiteX11" fmla="*/ 74878 w 2138895"/>
                      <a:gd name="connsiteY11" fmla="*/ 958783 h 973721"/>
                      <a:gd name="connsiteX12" fmla="*/ 0 w 2138895"/>
                      <a:gd name="connsiteY12" fmla="*/ 897786 h 973721"/>
                      <a:gd name="connsiteX13" fmla="*/ 16505 w 2138895"/>
                      <a:gd name="connsiteY13" fmla="*/ 849220 h 973721"/>
                      <a:gd name="connsiteX14" fmla="*/ 303381 w 2138895"/>
                      <a:gd name="connsiteY14" fmla="*/ 453251 h 973721"/>
                      <a:gd name="connsiteX15" fmla="*/ 775571 w 2138895"/>
                      <a:gd name="connsiteY15" fmla="*/ 866634 h 973721"/>
                      <a:gd name="connsiteX16" fmla="*/ 866960 w 2138895"/>
                      <a:gd name="connsiteY16" fmla="*/ 966258 h 973721"/>
                      <a:gd name="connsiteX17" fmla="*/ 958377 w 2138895"/>
                      <a:gd name="connsiteY17" fmla="*/ 866634 h 973721"/>
                      <a:gd name="connsiteX18" fmla="*/ 958377 w 2138895"/>
                      <a:gd name="connsiteY18" fmla="*/ 648750 h 973721"/>
                      <a:gd name="connsiteX19" fmla="*/ 960909 w 2138895"/>
                      <a:gd name="connsiteY19" fmla="*/ 648750 h 973721"/>
                      <a:gd name="connsiteX20" fmla="*/ 1184314 w 2138895"/>
                      <a:gd name="connsiteY20" fmla="*/ 918961 h 973721"/>
                      <a:gd name="connsiteX21" fmla="*/ 1271908 w 2138895"/>
                      <a:gd name="connsiteY21" fmla="*/ 973722 h 973721"/>
                      <a:gd name="connsiteX22" fmla="*/ 1358238 w 2138895"/>
                      <a:gd name="connsiteY22" fmla="*/ 889060 h 973721"/>
                      <a:gd name="connsiteX23" fmla="*/ 1335373 w 2138895"/>
                      <a:gd name="connsiteY23" fmla="*/ 829269 h 973721"/>
                      <a:gd name="connsiteX24" fmla="*/ 1120854 w 2138895"/>
                      <a:gd name="connsiteY24" fmla="*/ 582753 h 973721"/>
                      <a:gd name="connsiteX25" fmla="*/ 1283326 w 2138895"/>
                      <a:gd name="connsiteY25" fmla="*/ 440798 h 973721"/>
                      <a:gd name="connsiteX26" fmla="*/ 1318868 w 2138895"/>
                      <a:gd name="connsiteY26" fmla="*/ 369835 h 973721"/>
                      <a:gd name="connsiteX27" fmla="*/ 1241458 w 2138895"/>
                      <a:gd name="connsiteY27" fmla="*/ 288876 h 973721"/>
                      <a:gd name="connsiteX28" fmla="*/ 1158922 w 2138895"/>
                      <a:gd name="connsiteY28" fmla="*/ 327504 h 973721"/>
                      <a:gd name="connsiteX29" fmla="*/ 958377 w 2138895"/>
                      <a:gd name="connsiteY29" fmla="*/ 517990 h 973721"/>
                      <a:gd name="connsiteX30" fmla="*/ 958377 w 2138895"/>
                      <a:gd name="connsiteY30" fmla="*/ 99624 h 973721"/>
                      <a:gd name="connsiteX31" fmla="*/ 866960 w 2138895"/>
                      <a:gd name="connsiteY31" fmla="*/ 0 h 973721"/>
                      <a:gd name="connsiteX32" fmla="*/ 775571 w 2138895"/>
                      <a:gd name="connsiteY32" fmla="*/ 99624 h 973721"/>
                      <a:gd name="connsiteX33" fmla="*/ 775571 w 2138895"/>
                      <a:gd name="connsiteY33" fmla="*/ 866634 h 973721"/>
                      <a:gd name="connsiteX34" fmla="*/ 1537198 w 2138895"/>
                      <a:gd name="connsiteY34" fmla="*/ 866634 h 973721"/>
                      <a:gd name="connsiteX35" fmla="*/ 1628615 w 2138895"/>
                      <a:gd name="connsiteY35" fmla="*/ 966258 h 973721"/>
                      <a:gd name="connsiteX36" fmla="*/ 1720004 w 2138895"/>
                      <a:gd name="connsiteY36" fmla="*/ 866634 h 973721"/>
                      <a:gd name="connsiteX37" fmla="*/ 1720004 w 2138895"/>
                      <a:gd name="connsiteY37" fmla="*/ 554121 h 973721"/>
                      <a:gd name="connsiteX38" fmla="*/ 1836784 w 2138895"/>
                      <a:gd name="connsiteY38" fmla="*/ 430831 h 973721"/>
                      <a:gd name="connsiteX39" fmla="*/ 1956090 w 2138895"/>
                      <a:gd name="connsiteY39" fmla="*/ 554121 h 973721"/>
                      <a:gd name="connsiteX40" fmla="*/ 1956090 w 2138895"/>
                      <a:gd name="connsiteY40" fmla="*/ 866634 h 973721"/>
                      <a:gd name="connsiteX41" fmla="*/ 2047513 w 2138895"/>
                      <a:gd name="connsiteY41" fmla="*/ 966258 h 973721"/>
                      <a:gd name="connsiteX42" fmla="*/ 2138896 w 2138895"/>
                      <a:gd name="connsiteY42" fmla="*/ 866634 h 973721"/>
                      <a:gd name="connsiteX43" fmla="*/ 2138896 w 2138895"/>
                      <a:gd name="connsiteY43" fmla="*/ 522991 h 973721"/>
                      <a:gd name="connsiteX44" fmla="*/ 1888830 w 2138895"/>
                      <a:gd name="connsiteY44" fmla="*/ 281407 h 973721"/>
                      <a:gd name="connsiteX45" fmla="*/ 1712386 w 2138895"/>
                      <a:gd name="connsiteY45" fmla="*/ 354873 h 973721"/>
                      <a:gd name="connsiteX46" fmla="*/ 1628615 w 2138895"/>
                      <a:gd name="connsiteY46" fmla="*/ 288876 h 973721"/>
                      <a:gd name="connsiteX47" fmla="*/ 1537198 w 2138895"/>
                      <a:gd name="connsiteY47" fmla="*/ 388500 h 973721"/>
                      <a:gd name="connsiteX48" fmla="*/ 1537198 w 2138895"/>
                      <a:gd name="connsiteY48" fmla="*/ 866634 h 97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138895" h="973721">
                        <a:moveTo>
                          <a:pt x="303381" y="453251"/>
                        </a:moveTo>
                        <a:lnTo>
                          <a:pt x="91389" y="453251"/>
                        </a:lnTo>
                        <a:cubicBezTo>
                          <a:pt x="45691" y="453251"/>
                          <a:pt x="8887" y="424590"/>
                          <a:pt x="8887" y="374824"/>
                        </a:cubicBezTo>
                        <a:cubicBezTo>
                          <a:pt x="8887" y="324995"/>
                          <a:pt x="45691" y="296363"/>
                          <a:pt x="91389" y="296363"/>
                        </a:cubicBezTo>
                        <a:lnTo>
                          <a:pt x="506486" y="296363"/>
                        </a:lnTo>
                        <a:cubicBezTo>
                          <a:pt x="522991" y="296363"/>
                          <a:pt x="566157" y="303832"/>
                          <a:pt x="566157" y="352393"/>
                        </a:cubicBezTo>
                        <a:cubicBezTo>
                          <a:pt x="566157" y="376058"/>
                          <a:pt x="561065" y="387260"/>
                          <a:pt x="547120" y="405925"/>
                        </a:cubicBezTo>
                        <a:lnTo>
                          <a:pt x="258952" y="801895"/>
                        </a:lnTo>
                        <a:lnTo>
                          <a:pt x="500131" y="801895"/>
                        </a:lnTo>
                        <a:cubicBezTo>
                          <a:pt x="545822" y="801895"/>
                          <a:pt x="582661" y="830527"/>
                          <a:pt x="582661" y="880350"/>
                        </a:cubicBezTo>
                        <a:cubicBezTo>
                          <a:pt x="582661" y="930150"/>
                          <a:pt x="545822" y="958783"/>
                          <a:pt x="500131" y="958783"/>
                        </a:cubicBezTo>
                        <a:lnTo>
                          <a:pt x="74878" y="958783"/>
                        </a:lnTo>
                        <a:cubicBezTo>
                          <a:pt x="34278" y="958783"/>
                          <a:pt x="0" y="938849"/>
                          <a:pt x="0" y="897786"/>
                        </a:cubicBezTo>
                        <a:cubicBezTo>
                          <a:pt x="0" y="877852"/>
                          <a:pt x="10150" y="859153"/>
                          <a:pt x="16505" y="849220"/>
                        </a:cubicBezTo>
                        <a:lnTo>
                          <a:pt x="303381" y="453251"/>
                        </a:lnTo>
                        <a:close/>
                        <a:moveTo>
                          <a:pt x="775571" y="866634"/>
                        </a:moveTo>
                        <a:cubicBezTo>
                          <a:pt x="775571" y="926424"/>
                          <a:pt x="813645" y="966258"/>
                          <a:pt x="866960" y="966258"/>
                        </a:cubicBezTo>
                        <a:cubicBezTo>
                          <a:pt x="920275" y="966258"/>
                          <a:pt x="958377" y="926424"/>
                          <a:pt x="958377" y="866634"/>
                        </a:cubicBezTo>
                        <a:lnTo>
                          <a:pt x="958377" y="648750"/>
                        </a:lnTo>
                        <a:lnTo>
                          <a:pt x="960909" y="648750"/>
                        </a:lnTo>
                        <a:lnTo>
                          <a:pt x="1184314" y="918961"/>
                        </a:lnTo>
                        <a:cubicBezTo>
                          <a:pt x="1213506" y="953822"/>
                          <a:pt x="1238898" y="973722"/>
                          <a:pt x="1271908" y="973722"/>
                        </a:cubicBezTo>
                        <a:cubicBezTo>
                          <a:pt x="1320131" y="973722"/>
                          <a:pt x="1358238" y="936363"/>
                          <a:pt x="1358238" y="889060"/>
                        </a:cubicBezTo>
                        <a:cubicBezTo>
                          <a:pt x="1358238" y="869131"/>
                          <a:pt x="1351878" y="847963"/>
                          <a:pt x="1335373" y="829269"/>
                        </a:cubicBezTo>
                        <a:lnTo>
                          <a:pt x="1120854" y="582753"/>
                        </a:lnTo>
                        <a:lnTo>
                          <a:pt x="1283326" y="440798"/>
                        </a:lnTo>
                        <a:cubicBezTo>
                          <a:pt x="1309981" y="417132"/>
                          <a:pt x="1318868" y="395969"/>
                          <a:pt x="1318868" y="369835"/>
                        </a:cubicBezTo>
                        <a:cubicBezTo>
                          <a:pt x="1318868" y="329973"/>
                          <a:pt x="1287149" y="288876"/>
                          <a:pt x="1241458" y="288876"/>
                        </a:cubicBezTo>
                        <a:cubicBezTo>
                          <a:pt x="1217301" y="288876"/>
                          <a:pt x="1188114" y="300106"/>
                          <a:pt x="1158922" y="327504"/>
                        </a:cubicBezTo>
                        <a:lnTo>
                          <a:pt x="958377" y="517990"/>
                        </a:lnTo>
                        <a:lnTo>
                          <a:pt x="958377" y="99624"/>
                        </a:lnTo>
                        <a:cubicBezTo>
                          <a:pt x="958377" y="39862"/>
                          <a:pt x="920275" y="0"/>
                          <a:pt x="866960" y="0"/>
                        </a:cubicBezTo>
                        <a:cubicBezTo>
                          <a:pt x="813645" y="0"/>
                          <a:pt x="775571" y="39862"/>
                          <a:pt x="775571" y="99624"/>
                        </a:cubicBezTo>
                        <a:lnTo>
                          <a:pt x="775571" y="866634"/>
                        </a:lnTo>
                        <a:close/>
                        <a:moveTo>
                          <a:pt x="1537198" y="866634"/>
                        </a:moveTo>
                        <a:cubicBezTo>
                          <a:pt x="1537198" y="926424"/>
                          <a:pt x="1575305" y="966258"/>
                          <a:pt x="1628615" y="966258"/>
                        </a:cubicBezTo>
                        <a:cubicBezTo>
                          <a:pt x="1681930" y="966258"/>
                          <a:pt x="1720004" y="926424"/>
                          <a:pt x="1720004" y="866634"/>
                        </a:cubicBezTo>
                        <a:lnTo>
                          <a:pt x="1720004" y="554121"/>
                        </a:lnTo>
                        <a:cubicBezTo>
                          <a:pt x="1720004" y="484363"/>
                          <a:pt x="1761872" y="430831"/>
                          <a:pt x="1836784" y="430831"/>
                        </a:cubicBezTo>
                        <a:cubicBezTo>
                          <a:pt x="1902809" y="430831"/>
                          <a:pt x="1956090" y="470664"/>
                          <a:pt x="1956090" y="554121"/>
                        </a:cubicBezTo>
                        <a:lnTo>
                          <a:pt x="1956090" y="866634"/>
                        </a:lnTo>
                        <a:cubicBezTo>
                          <a:pt x="1956090" y="926424"/>
                          <a:pt x="1994164" y="966258"/>
                          <a:pt x="2047513" y="966258"/>
                        </a:cubicBezTo>
                        <a:cubicBezTo>
                          <a:pt x="2100823" y="966258"/>
                          <a:pt x="2138896" y="926424"/>
                          <a:pt x="2138896" y="866634"/>
                        </a:cubicBezTo>
                        <a:lnTo>
                          <a:pt x="2138896" y="522991"/>
                        </a:lnTo>
                        <a:cubicBezTo>
                          <a:pt x="2138896" y="371069"/>
                          <a:pt x="2032237" y="281407"/>
                          <a:pt x="1888830" y="281407"/>
                        </a:cubicBezTo>
                        <a:cubicBezTo>
                          <a:pt x="1802505" y="281407"/>
                          <a:pt x="1747927" y="306341"/>
                          <a:pt x="1712386" y="354873"/>
                        </a:cubicBezTo>
                        <a:cubicBezTo>
                          <a:pt x="1706059" y="313805"/>
                          <a:pt x="1675604" y="288876"/>
                          <a:pt x="1628615" y="288876"/>
                        </a:cubicBezTo>
                        <a:cubicBezTo>
                          <a:pt x="1575305" y="288876"/>
                          <a:pt x="1537198" y="328738"/>
                          <a:pt x="1537198" y="388500"/>
                        </a:cubicBezTo>
                        <a:lnTo>
                          <a:pt x="1537198" y="866634"/>
                        </a:lnTo>
                        <a:close/>
                      </a:path>
                    </a:pathLst>
                  </a:custGeom>
                  <a:solidFill>
                    <a:srgbClr val="304A97"/>
                  </a:solidFill>
                  <a:ln w="0" cap="flat">
                    <a:noFill/>
                    <a:prstDash val="solid"/>
                    <a:miter/>
                  </a:ln>
                </p:spPr>
                <p:txBody>
                  <a:bodyPr rtlCol="0" anchor="ctr"/>
                  <a:lstStyle/>
                  <a:p>
                    <a:endParaRPr lang="en-NL"/>
                  </a:p>
                </p:txBody>
              </p:sp>
            </p:grpSp>
          </p:grpSp>
        </p:grpSp>
        <p:pic>
          <p:nvPicPr>
            <p:cNvPr id="127" name="Graphic 126">
              <a:extLst>
                <a:ext uri="{FF2B5EF4-FFF2-40B4-BE49-F238E27FC236}">
                  <a16:creationId xmlns:a16="http://schemas.microsoft.com/office/drawing/2014/main" id="{787C5756-AFBA-4751-B9A0-4FE1EEC8736B}"/>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2232889" y="4849323"/>
              <a:ext cx="983310" cy="346322"/>
            </a:xfrm>
            <a:prstGeom prst="rect">
              <a:avLst/>
            </a:prstGeom>
          </p:spPr>
        </p:pic>
      </p:grpSp>
    </p:spTree>
    <p:extLst>
      <p:ext uri="{BB962C8B-B14F-4D97-AF65-F5344CB8AC3E}">
        <p14:creationId xmlns:p14="http://schemas.microsoft.com/office/powerpoint/2010/main" val="3397197805"/>
      </p:ext>
    </p:extLst>
  </p:cSld>
  <p:clrMapOvr>
    <a:masterClrMapping/>
  </p:clrMapOvr>
  <p:transition spd="slow">
    <p:push dir="u"/>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jdelijke aanduiding voor tekst 5">
            <a:extLst>
              <a:ext uri="{FF2B5EF4-FFF2-40B4-BE49-F238E27FC236}">
                <a16:creationId xmlns:a16="http://schemas.microsoft.com/office/drawing/2014/main" id="{11621FDE-495C-36A3-0DF6-748BFCBF089F}"/>
              </a:ext>
            </a:extLst>
          </p:cNvPr>
          <p:cNvSpPr>
            <a:spLocks noGrp="1"/>
          </p:cNvSpPr>
          <p:nvPr>
            <p:ph type="body" sz="quarter" idx="10"/>
          </p:nvPr>
        </p:nvSpPr>
        <p:spPr>
          <a:xfrm>
            <a:off x="4092165" y="2709862"/>
            <a:ext cx="6235700" cy="1438275"/>
          </a:xfrm>
        </p:spPr>
        <p:txBody>
          <a:bodyPr/>
          <a:lstStyle/>
          <a:p>
            <a:r>
              <a:rPr lang="nl-NL"/>
              <a:t>Medicatieproces 9 </a:t>
            </a:r>
            <a:br>
              <a:rPr lang="nl-NL"/>
            </a:br>
            <a:r>
              <a:rPr lang="nl-NL"/>
              <a:t>in de praktijk</a:t>
            </a:r>
          </a:p>
        </p:txBody>
      </p:sp>
      <p:sp>
        <p:nvSpPr>
          <p:cNvPr id="4" name="Titel 3">
            <a:extLst>
              <a:ext uri="{FF2B5EF4-FFF2-40B4-BE49-F238E27FC236}">
                <a16:creationId xmlns:a16="http://schemas.microsoft.com/office/drawing/2014/main" id="{31035099-0286-8D26-4922-BEE1A5378A44}"/>
              </a:ext>
            </a:extLst>
          </p:cNvPr>
          <p:cNvSpPr>
            <a:spLocks noGrp="1"/>
          </p:cNvSpPr>
          <p:nvPr>
            <p:ph type="ctrTitle" idx="4294967295"/>
          </p:nvPr>
        </p:nvSpPr>
        <p:spPr>
          <a:xfrm>
            <a:off x="0" y="788988"/>
            <a:ext cx="6529388" cy="2036762"/>
          </a:xfrm>
        </p:spPr>
        <p:txBody>
          <a:bodyPr/>
          <a:lstStyle/>
          <a:p>
            <a:pPr>
              <a:lnSpc>
                <a:spcPct val="1005555"/>
              </a:lnSpc>
            </a:pPr>
            <a:r>
              <a:rPr lang="nl-NL"/>
              <a:t>  </a:t>
            </a:r>
            <a:endParaRPr lang="nl-NL">
              <a:cs typeface="Calibri"/>
            </a:endParaRPr>
          </a:p>
        </p:txBody>
      </p:sp>
    </p:spTree>
    <p:extLst>
      <p:ext uri="{BB962C8B-B14F-4D97-AF65-F5344CB8AC3E}">
        <p14:creationId xmlns:p14="http://schemas.microsoft.com/office/powerpoint/2010/main" val="427666411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591326F9-6317-3F5F-659C-74F99A3A2237}"/>
              </a:ext>
            </a:extLst>
          </p:cNvPr>
          <p:cNvSpPr/>
          <p:nvPr/>
        </p:nvSpPr>
        <p:spPr>
          <a:xfrm>
            <a:off x="1588" y="1477067"/>
            <a:ext cx="12192000" cy="5380933"/>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sp>
        <p:nvSpPr>
          <p:cNvPr id="246" name="Afgeronde rechthoek 245">
            <a:extLst>
              <a:ext uri="{FF2B5EF4-FFF2-40B4-BE49-F238E27FC236}">
                <a16:creationId xmlns:a16="http://schemas.microsoft.com/office/drawing/2014/main" id="{A56CD5D9-F29B-EADB-4F4C-5B9E9849CD7F}"/>
              </a:ext>
            </a:extLst>
          </p:cNvPr>
          <p:cNvSpPr/>
          <p:nvPr/>
        </p:nvSpPr>
        <p:spPr>
          <a:xfrm>
            <a:off x="5429811" y="2263808"/>
            <a:ext cx="2953720" cy="567885"/>
          </a:xfrm>
          <a:prstGeom prst="roundRect">
            <a:avLst>
              <a:gd name="adj" fmla="val 7335"/>
            </a:avLst>
          </a:prstGeom>
          <a:solidFill>
            <a:schemeClr val="accent2"/>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80000" rIns="72000" rtlCol="0" anchor="ctr"/>
          <a:lstStyle/>
          <a:p>
            <a:r>
              <a:rPr lang="nl-NL" sz="1600" b="1">
                <a:solidFill>
                  <a:schemeClr val="bg1"/>
                </a:solidFill>
              </a:rPr>
              <a:t>Medicatieafspraak (MA)</a:t>
            </a:r>
          </a:p>
        </p:txBody>
      </p:sp>
      <p:sp>
        <p:nvSpPr>
          <p:cNvPr id="296" name="Afgeronde rechthoek 295">
            <a:extLst>
              <a:ext uri="{FF2B5EF4-FFF2-40B4-BE49-F238E27FC236}">
                <a16:creationId xmlns:a16="http://schemas.microsoft.com/office/drawing/2014/main" id="{CC04BC54-9B6D-BB33-3F81-EE500D35333B}"/>
              </a:ext>
            </a:extLst>
          </p:cNvPr>
          <p:cNvSpPr/>
          <p:nvPr/>
        </p:nvSpPr>
        <p:spPr>
          <a:xfrm>
            <a:off x="8309812" y="2263808"/>
            <a:ext cx="3132290" cy="567885"/>
          </a:xfrm>
          <a:prstGeom prst="roundRect">
            <a:avLst>
              <a:gd name="adj" fmla="val 7335"/>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r>
              <a:rPr lang="nl-NL" sz="1200">
                <a:solidFill>
                  <a:schemeClr val="tx2"/>
                </a:solidFill>
              </a:rPr>
              <a:t>Voorstel van voorschrijver tot gebruik van medicatie waarmee patiënt akkoord is.</a:t>
            </a:r>
          </a:p>
        </p:txBody>
      </p:sp>
      <p:sp>
        <p:nvSpPr>
          <p:cNvPr id="299" name="Afgeronde rechthoek 298">
            <a:extLst>
              <a:ext uri="{FF2B5EF4-FFF2-40B4-BE49-F238E27FC236}">
                <a16:creationId xmlns:a16="http://schemas.microsoft.com/office/drawing/2014/main" id="{0D2439E6-EFD0-2953-16CD-EE913B6D1910}"/>
              </a:ext>
            </a:extLst>
          </p:cNvPr>
          <p:cNvSpPr/>
          <p:nvPr/>
        </p:nvSpPr>
        <p:spPr>
          <a:xfrm>
            <a:off x="5429811" y="2958075"/>
            <a:ext cx="2953720" cy="567885"/>
          </a:xfrm>
          <a:prstGeom prst="roundRect">
            <a:avLst>
              <a:gd name="adj" fmla="val 7335"/>
            </a:avLst>
          </a:prstGeom>
          <a:solidFill>
            <a:schemeClr val="accent3"/>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80000" rIns="72000" rtlCol="0" anchor="ctr"/>
          <a:lstStyle/>
          <a:p>
            <a:r>
              <a:rPr lang="nl-NL" sz="1600" b="1" err="1">
                <a:solidFill>
                  <a:schemeClr val="bg1"/>
                </a:solidFill>
              </a:rPr>
              <a:t>Verstrekkingsverzoek</a:t>
            </a:r>
            <a:r>
              <a:rPr lang="nl-NL" sz="1600" b="1">
                <a:solidFill>
                  <a:schemeClr val="bg1"/>
                </a:solidFill>
              </a:rPr>
              <a:t> (VV)</a:t>
            </a:r>
          </a:p>
        </p:txBody>
      </p:sp>
      <p:sp>
        <p:nvSpPr>
          <p:cNvPr id="300" name="Afgeronde rechthoek 299">
            <a:extLst>
              <a:ext uri="{FF2B5EF4-FFF2-40B4-BE49-F238E27FC236}">
                <a16:creationId xmlns:a16="http://schemas.microsoft.com/office/drawing/2014/main" id="{56AD2DF9-9455-AD62-EFB3-79950E3F4614}"/>
              </a:ext>
            </a:extLst>
          </p:cNvPr>
          <p:cNvSpPr/>
          <p:nvPr/>
        </p:nvSpPr>
        <p:spPr>
          <a:xfrm>
            <a:off x="8309812" y="2958075"/>
            <a:ext cx="3132290" cy="567885"/>
          </a:xfrm>
          <a:prstGeom prst="roundRect">
            <a:avLst>
              <a:gd name="adj" fmla="val 7335"/>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r>
              <a:rPr lang="nl-NL" sz="1200">
                <a:solidFill>
                  <a:schemeClr val="tx2"/>
                </a:solidFill>
              </a:rPr>
              <a:t>Verzoek van voorschrijver aan apotheek om een medicatieverstrekking te doen aan de patiënt.</a:t>
            </a:r>
          </a:p>
        </p:txBody>
      </p:sp>
      <p:sp>
        <p:nvSpPr>
          <p:cNvPr id="301" name="Afgeronde rechthoek 300">
            <a:extLst>
              <a:ext uri="{FF2B5EF4-FFF2-40B4-BE49-F238E27FC236}">
                <a16:creationId xmlns:a16="http://schemas.microsoft.com/office/drawing/2014/main" id="{7829B1BC-C99C-4315-92F3-8D03F108B894}"/>
              </a:ext>
            </a:extLst>
          </p:cNvPr>
          <p:cNvSpPr/>
          <p:nvPr/>
        </p:nvSpPr>
        <p:spPr>
          <a:xfrm>
            <a:off x="5429811" y="3903159"/>
            <a:ext cx="2953720" cy="567885"/>
          </a:xfrm>
          <a:prstGeom prst="roundRect">
            <a:avLst>
              <a:gd name="adj" fmla="val 7335"/>
            </a:avLst>
          </a:prstGeom>
          <a:solidFill>
            <a:schemeClr val="accent3"/>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80000" rIns="72000" rtlCol="0" anchor="ctr"/>
          <a:lstStyle/>
          <a:p>
            <a:r>
              <a:rPr lang="nl-NL" sz="1600" b="1">
                <a:solidFill>
                  <a:schemeClr val="bg1"/>
                </a:solidFill>
              </a:rPr>
              <a:t>Medicatieverstrekking (MVE)</a:t>
            </a:r>
          </a:p>
        </p:txBody>
      </p:sp>
      <p:sp>
        <p:nvSpPr>
          <p:cNvPr id="303" name="Afgeronde rechthoek 302">
            <a:extLst>
              <a:ext uri="{FF2B5EF4-FFF2-40B4-BE49-F238E27FC236}">
                <a16:creationId xmlns:a16="http://schemas.microsoft.com/office/drawing/2014/main" id="{82219B6F-0399-54B9-D302-128084987E71}"/>
              </a:ext>
            </a:extLst>
          </p:cNvPr>
          <p:cNvSpPr/>
          <p:nvPr/>
        </p:nvSpPr>
        <p:spPr>
          <a:xfrm>
            <a:off x="5429811" y="4978618"/>
            <a:ext cx="2953720" cy="567885"/>
          </a:xfrm>
          <a:prstGeom prst="roundRect">
            <a:avLst>
              <a:gd name="adj" fmla="val 7335"/>
            </a:avLst>
          </a:prstGeom>
          <a:solidFill>
            <a:schemeClr val="accent2"/>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80000" rIns="72000" rtlCol="0" anchor="ctr"/>
          <a:lstStyle/>
          <a:p>
            <a:r>
              <a:rPr lang="nl-NL" sz="1600" b="1">
                <a:solidFill>
                  <a:schemeClr val="bg1"/>
                </a:solidFill>
              </a:rPr>
              <a:t>Toedieningsafspraak (TA)</a:t>
            </a:r>
          </a:p>
        </p:txBody>
      </p:sp>
      <p:sp>
        <p:nvSpPr>
          <p:cNvPr id="304" name="Afgeronde rechthoek 303">
            <a:extLst>
              <a:ext uri="{FF2B5EF4-FFF2-40B4-BE49-F238E27FC236}">
                <a16:creationId xmlns:a16="http://schemas.microsoft.com/office/drawing/2014/main" id="{F4BB1C4B-3EF5-9821-3672-D213CBC711A2}"/>
              </a:ext>
            </a:extLst>
          </p:cNvPr>
          <p:cNvSpPr/>
          <p:nvPr/>
        </p:nvSpPr>
        <p:spPr>
          <a:xfrm>
            <a:off x="8309812" y="4978618"/>
            <a:ext cx="3132290" cy="567885"/>
          </a:xfrm>
          <a:prstGeom prst="roundRect">
            <a:avLst>
              <a:gd name="adj" fmla="val 7335"/>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r>
              <a:rPr lang="nl-NL" sz="1200">
                <a:solidFill>
                  <a:schemeClr val="tx2"/>
                </a:solidFill>
              </a:rPr>
              <a:t>Gebruiks- (of toedienings-) instructie van de apotheker aan de patiënt.</a:t>
            </a:r>
          </a:p>
        </p:txBody>
      </p:sp>
      <p:sp>
        <p:nvSpPr>
          <p:cNvPr id="305" name="Afgeronde rechthoek 304">
            <a:extLst>
              <a:ext uri="{FF2B5EF4-FFF2-40B4-BE49-F238E27FC236}">
                <a16:creationId xmlns:a16="http://schemas.microsoft.com/office/drawing/2014/main" id="{ED111409-D6F5-3AE8-9C3D-FC4311E19E5F}"/>
              </a:ext>
            </a:extLst>
          </p:cNvPr>
          <p:cNvSpPr/>
          <p:nvPr/>
        </p:nvSpPr>
        <p:spPr>
          <a:xfrm>
            <a:off x="5429811" y="5681351"/>
            <a:ext cx="2953720" cy="567885"/>
          </a:xfrm>
          <a:prstGeom prst="roundRect">
            <a:avLst>
              <a:gd name="adj" fmla="val 7335"/>
            </a:avLst>
          </a:prstGeom>
          <a:solidFill>
            <a:schemeClr val="accent2"/>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80000" rIns="72000" rtlCol="0" anchor="ctr"/>
          <a:lstStyle/>
          <a:p>
            <a:r>
              <a:rPr lang="nl-NL" sz="1600" b="1">
                <a:solidFill>
                  <a:schemeClr val="bg1"/>
                </a:solidFill>
              </a:rPr>
              <a:t>Medicatiegebruik (MGB)</a:t>
            </a:r>
          </a:p>
        </p:txBody>
      </p:sp>
      <p:sp>
        <p:nvSpPr>
          <p:cNvPr id="306" name="Afgeronde rechthoek 305">
            <a:extLst>
              <a:ext uri="{FF2B5EF4-FFF2-40B4-BE49-F238E27FC236}">
                <a16:creationId xmlns:a16="http://schemas.microsoft.com/office/drawing/2014/main" id="{9630AE48-93D9-C54E-13C0-7FD3BB8EF3CD}"/>
              </a:ext>
            </a:extLst>
          </p:cNvPr>
          <p:cNvSpPr/>
          <p:nvPr/>
        </p:nvSpPr>
        <p:spPr>
          <a:xfrm>
            <a:off x="8309812" y="5681351"/>
            <a:ext cx="3132290" cy="567885"/>
          </a:xfrm>
          <a:prstGeom prst="roundRect">
            <a:avLst>
              <a:gd name="adj" fmla="val 7335"/>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r>
              <a:rPr lang="nl-NL" sz="1200">
                <a:solidFill>
                  <a:schemeClr val="tx2"/>
                </a:solidFill>
              </a:rPr>
              <a:t>Historisch, huidig of voorgenomen gebruik van een geneesmiddel.</a:t>
            </a:r>
          </a:p>
        </p:txBody>
      </p:sp>
      <p:sp>
        <p:nvSpPr>
          <p:cNvPr id="307" name="Titel 2">
            <a:extLst>
              <a:ext uri="{FF2B5EF4-FFF2-40B4-BE49-F238E27FC236}">
                <a16:creationId xmlns:a16="http://schemas.microsoft.com/office/drawing/2014/main" id="{C71BFF9E-2E2C-FDCF-9349-BCA1D6E9997A}"/>
              </a:ext>
            </a:extLst>
          </p:cNvPr>
          <p:cNvSpPr txBox="1">
            <a:spLocks/>
          </p:cNvSpPr>
          <p:nvPr/>
        </p:nvSpPr>
        <p:spPr>
          <a:xfrm>
            <a:off x="564793" y="1752687"/>
            <a:ext cx="3921473" cy="44048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2800" b="0">
                <a:solidFill>
                  <a:schemeClr val="tx2"/>
                </a:solidFill>
              </a:rPr>
              <a:t>Huidig taalgebruik</a:t>
            </a:r>
          </a:p>
        </p:txBody>
      </p:sp>
      <p:sp>
        <p:nvSpPr>
          <p:cNvPr id="308" name="Titel 2">
            <a:extLst>
              <a:ext uri="{FF2B5EF4-FFF2-40B4-BE49-F238E27FC236}">
                <a16:creationId xmlns:a16="http://schemas.microsoft.com/office/drawing/2014/main" id="{702F0740-4DBA-7A18-F06C-AB266233BA09}"/>
              </a:ext>
            </a:extLst>
          </p:cNvPr>
          <p:cNvSpPr txBox="1">
            <a:spLocks/>
          </p:cNvSpPr>
          <p:nvPr/>
        </p:nvSpPr>
        <p:spPr>
          <a:xfrm>
            <a:off x="5410775" y="1752687"/>
            <a:ext cx="6012291" cy="44048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2800" b="0">
                <a:solidFill>
                  <a:schemeClr val="tx2"/>
                </a:solidFill>
              </a:rPr>
              <a:t>Nieuw taalgebruik</a:t>
            </a:r>
          </a:p>
        </p:txBody>
      </p:sp>
      <p:cxnSp>
        <p:nvCxnSpPr>
          <p:cNvPr id="472" name="Rechte verbindingslijn 471">
            <a:extLst>
              <a:ext uri="{FF2B5EF4-FFF2-40B4-BE49-F238E27FC236}">
                <a16:creationId xmlns:a16="http://schemas.microsoft.com/office/drawing/2014/main" id="{B65C5CBD-B585-8132-25C4-9793701559FD}"/>
              </a:ext>
            </a:extLst>
          </p:cNvPr>
          <p:cNvCxnSpPr>
            <a:cxnSpLocks/>
          </p:cNvCxnSpPr>
          <p:nvPr/>
        </p:nvCxnSpPr>
        <p:spPr>
          <a:xfrm flipH="1">
            <a:off x="850613" y="3665552"/>
            <a:ext cx="10591489" cy="0"/>
          </a:xfrm>
          <a:prstGeom prst="line">
            <a:avLst/>
          </a:prstGeom>
          <a:ln w="12700" cap="rnd">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477" name="Rechte verbindingslijn 476">
            <a:extLst>
              <a:ext uri="{FF2B5EF4-FFF2-40B4-BE49-F238E27FC236}">
                <a16:creationId xmlns:a16="http://schemas.microsoft.com/office/drawing/2014/main" id="{FE6FDA0E-B739-5C13-45FF-0703012D4827}"/>
              </a:ext>
            </a:extLst>
          </p:cNvPr>
          <p:cNvCxnSpPr>
            <a:cxnSpLocks/>
          </p:cNvCxnSpPr>
          <p:nvPr/>
        </p:nvCxnSpPr>
        <p:spPr>
          <a:xfrm flipH="1">
            <a:off x="850613" y="4715419"/>
            <a:ext cx="10591489" cy="0"/>
          </a:xfrm>
          <a:prstGeom prst="line">
            <a:avLst/>
          </a:prstGeom>
          <a:ln w="12700" cap="rnd">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84" name="Driehoek 483">
            <a:extLst>
              <a:ext uri="{FF2B5EF4-FFF2-40B4-BE49-F238E27FC236}">
                <a16:creationId xmlns:a16="http://schemas.microsoft.com/office/drawing/2014/main" id="{E90373ED-F78C-6D85-8D50-0A8E20CA32D7}"/>
              </a:ext>
            </a:extLst>
          </p:cNvPr>
          <p:cNvSpPr/>
          <p:nvPr/>
        </p:nvSpPr>
        <p:spPr>
          <a:xfrm rot="5400000">
            <a:off x="4994156" y="2477802"/>
            <a:ext cx="148102" cy="127675"/>
          </a:xfrm>
          <a:prstGeom prst="triangle">
            <a:avLst/>
          </a:prstGeom>
          <a:solidFill>
            <a:schemeClr val="tx2"/>
          </a:solidFill>
          <a:ln w="12700" cap="flat">
            <a:noFill/>
            <a:prstDash val="solid"/>
            <a:miter/>
          </a:ln>
        </p:spPr>
        <p:txBody>
          <a:bodyPr rtlCol="0" anchor="ctr"/>
          <a:lstStyle/>
          <a:p>
            <a:pPr algn="l"/>
            <a:endParaRPr lang="nl-NL" sz="1467"/>
          </a:p>
        </p:txBody>
      </p:sp>
      <p:sp>
        <p:nvSpPr>
          <p:cNvPr id="486" name="Driehoek 485">
            <a:extLst>
              <a:ext uri="{FF2B5EF4-FFF2-40B4-BE49-F238E27FC236}">
                <a16:creationId xmlns:a16="http://schemas.microsoft.com/office/drawing/2014/main" id="{659BAEEB-265D-B970-6E6B-BDE20DAABE2C}"/>
              </a:ext>
            </a:extLst>
          </p:cNvPr>
          <p:cNvSpPr/>
          <p:nvPr/>
        </p:nvSpPr>
        <p:spPr>
          <a:xfrm rot="5400000">
            <a:off x="4994156" y="3112803"/>
            <a:ext cx="148102" cy="127675"/>
          </a:xfrm>
          <a:prstGeom prst="triangle">
            <a:avLst/>
          </a:prstGeom>
          <a:solidFill>
            <a:schemeClr val="tx2"/>
          </a:solidFill>
          <a:ln w="12700" cap="flat">
            <a:noFill/>
            <a:prstDash val="solid"/>
            <a:miter/>
          </a:ln>
        </p:spPr>
        <p:txBody>
          <a:bodyPr rtlCol="0" anchor="ctr"/>
          <a:lstStyle/>
          <a:p>
            <a:pPr algn="l"/>
            <a:endParaRPr lang="nl-NL" sz="1467"/>
          </a:p>
        </p:txBody>
      </p:sp>
      <p:sp>
        <p:nvSpPr>
          <p:cNvPr id="487" name="Driehoek 486">
            <a:extLst>
              <a:ext uri="{FF2B5EF4-FFF2-40B4-BE49-F238E27FC236}">
                <a16:creationId xmlns:a16="http://schemas.microsoft.com/office/drawing/2014/main" id="{63CCA42A-7A71-F4F8-29A2-2C83FDE25DBC}"/>
              </a:ext>
            </a:extLst>
          </p:cNvPr>
          <p:cNvSpPr/>
          <p:nvPr/>
        </p:nvSpPr>
        <p:spPr>
          <a:xfrm rot="5400000">
            <a:off x="4994156" y="4128804"/>
            <a:ext cx="148102" cy="127675"/>
          </a:xfrm>
          <a:prstGeom prst="triangle">
            <a:avLst/>
          </a:prstGeom>
          <a:solidFill>
            <a:schemeClr val="tx2"/>
          </a:solidFill>
          <a:ln w="12700" cap="flat">
            <a:noFill/>
            <a:prstDash val="solid"/>
            <a:miter/>
          </a:ln>
        </p:spPr>
        <p:txBody>
          <a:bodyPr rtlCol="0" anchor="ctr"/>
          <a:lstStyle/>
          <a:p>
            <a:pPr algn="l"/>
            <a:endParaRPr lang="nl-NL" sz="1467"/>
          </a:p>
        </p:txBody>
      </p:sp>
      <p:sp>
        <p:nvSpPr>
          <p:cNvPr id="488" name="Driehoek 487">
            <a:extLst>
              <a:ext uri="{FF2B5EF4-FFF2-40B4-BE49-F238E27FC236}">
                <a16:creationId xmlns:a16="http://schemas.microsoft.com/office/drawing/2014/main" id="{795E3FFD-08B7-4CA5-A353-A6A23D0ED1D2}"/>
              </a:ext>
            </a:extLst>
          </p:cNvPr>
          <p:cNvSpPr/>
          <p:nvPr/>
        </p:nvSpPr>
        <p:spPr>
          <a:xfrm rot="5400000">
            <a:off x="4994156" y="5204071"/>
            <a:ext cx="148102" cy="127675"/>
          </a:xfrm>
          <a:prstGeom prst="triangle">
            <a:avLst/>
          </a:prstGeom>
          <a:solidFill>
            <a:schemeClr val="tx2"/>
          </a:solidFill>
          <a:ln w="12700" cap="flat">
            <a:noFill/>
            <a:prstDash val="solid"/>
            <a:miter/>
          </a:ln>
        </p:spPr>
        <p:txBody>
          <a:bodyPr rtlCol="0" anchor="ctr"/>
          <a:lstStyle/>
          <a:p>
            <a:pPr algn="l"/>
            <a:endParaRPr lang="nl-NL" sz="1467"/>
          </a:p>
        </p:txBody>
      </p:sp>
      <p:sp>
        <p:nvSpPr>
          <p:cNvPr id="489" name="Driehoek 488">
            <a:extLst>
              <a:ext uri="{FF2B5EF4-FFF2-40B4-BE49-F238E27FC236}">
                <a16:creationId xmlns:a16="http://schemas.microsoft.com/office/drawing/2014/main" id="{C0DB9DEA-6715-C3F0-6D94-B892D5120A94}"/>
              </a:ext>
            </a:extLst>
          </p:cNvPr>
          <p:cNvSpPr/>
          <p:nvPr/>
        </p:nvSpPr>
        <p:spPr>
          <a:xfrm rot="5400000">
            <a:off x="4994156" y="5906806"/>
            <a:ext cx="148102" cy="127675"/>
          </a:xfrm>
          <a:prstGeom prst="triangle">
            <a:avLst/>
          </a:prstGeom>
          <a:solidFill>
            <a:schemeClr val="tx2"/>
          </a:solidFill>
          <a:ln w="12700" cap="flat">
            <a:noFill/>
            <a:prstDash val="solid"/>
            <a:miter/>
          </a:ln>
        </p:spPr>
        <p:txBody>
          <a:bodyPr rtlCol="0" anchor="ctr"/>
          <a:lstStyle/>
          <a:p>
            <a:pPr algn="l"/>
            <a:endParaRPr lang="nl-NL" sz="1467"/>
          </a:p>
        </p:txBody>
      </p:sp>
      <p:sp>
        <p:nvSpPr>
          <p:cNvPr id="3" name="Afgeronde rechthoek 2">
            <a:extLst>
              <a:ext uri="{FF2B5EF4-FFF2-40B4-BE49-F238E27FC236}">
                <a16:creationId xmlns:a16="http://schemas.microsoft.com/office/drawing/2014/main" id="{7549CD3F-DED7-2D7B-2EE3-F9297ABB625E}"/>
              </a:ext>
            </a:extLst>
          </p:cNvPr>
          <p:cNvSpPr/>
          <p:nvPr/>
        </p:nvSpPr>
        <p:spPr>
          <a:xfrm>
            <a:off x="785130" y="2257861"/>
            <a:ext cx="3921473" cy="1267446"/>
          </a:xfrm>
          <a:prstGeom prst="roundRect">
            <a:avLst>
              <a:gd name="adj" fmla="val 6622"/>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b="1">
                <a:solidFill>
                  <a:schemeClr val="bg1"/>
                </a:solidFill>
              </a:rPr>
              <a:t>Elektronisch recept </a:t>
            </a:r>
            <a:r>
              <a:rPr lang="nl-NL">
                <a:solidFill>
                  <a:schemeClr val="bg1"/>
                </a:solidFill>
              </a:rPr>
              <a:t>(LSP bericht)</a:t>
            </a:r>
          </a:p>
        </p:txBody>
      </p:sp>
      <p:sp>
        <p:nvSpPr>
          <p:cNvPr id="5" name="Afgeronde rechthoek 4">
            <a:extLst>
              <a:ext uri="{FF2B5EF4-FFF2-40B4-BE49-F238E27FC236}">
                <a16:creationId xmlns:a16="http://schemas.microsoft.com/office/drawing/2014/main" id="{CE92D875-8FCE-BCEB-C54E-E561B4D33EFE}"/>
              </a:ext>
            </a:extLst>
          </p:cNvPr>
          <p:cNvSpPr/>
          <p:nvPr/>
        </p:nvSpPr>
        <p:spPr>
          <a:xfrm>
            <a:off x="785130" y="3903159"/>
            <a:ext cx="3921473" cy="571272"/>
          </a:xfrm>
          <a:prstGeom prst="roundRect">
            <a:avLst>
              <a:gd name="adj" fmla="val 6622"/>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b="1">
                <a:solidFill>
                  <a:schemeClr val="bg1"/>
                </a:solidFill>
              </a:rPr>
              <a:t>Afleverbericht (apotheek)</a:t>
            </a:r>
            <a:endParaRPr lang="nl-NL">
              <a:solidFill>
                <a:schemeClr val="bg1"/>
              </a:solidFill>
            </a:endParaRPr>
          </a:p>
        </p:txBody>
      </p:sp>
      <p:sp>
        <p:nvSpPr>
          <p:cNvPr id="8" name="Afgeronde rechthoek 7">
            <a:extLst>
              <a:ext uri="{FF2B5EF4-FFF2-40B4-BE49-F238E27FC236}">
                <a16:creationId xmlns:a16="http://schemas.microsoft.com/office/drawing/2014/main" id="{498375EC-C3ED-0942-D4EA-41CF5A98F98A}"/>
              </a:ext>
            </a:extLst>
          </p:cNvPr>
          <p:cNvSpPr/>
          <p:nvPr/>
        </p:nvSpPr>
        <p:spPr>
          <a:xfrm>
            <a:off x="785130" y="4979605"/>
            <a:ext cx="3921473" cy="1266460"/>
          </a:xfrm>
          <a:prstGeom prst="roundRect">
            <a:avLst>
              <a:gd name="adj" fmla="val 6622"/>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b="1">
                <a:solidFill>
                  <a:schemeClr val="bg1"/>
                </a:solidFill>
              </a:rPr>
              <a:t>Nieuwe termen</a:t>
            </a:r>
            <a:endParaRPr lang="nl-NL">
              <a:solidFill>
                <a:schemeClr val="bg1"/>
              </a:solidFill>
            </a:endParaRPr>
          </a:p>
        </p:txBody>
      </p:sp>
      <p:sp>
        <p:nvSpPr>
          <p:cNvPr id="302" name="Afgeronde rechthoek 301">
            <a:extLst>
              <a:ext uri="{FF2B5EF4-FFF2-40B4-BE49-F238E27FC236}">
                <a16:creationId xmlns:a16="http://schemas.microsoft.com/office/drawing/2014/main" id="{270B5F73-EB5D-E000-5137-EBCEA43B2C76}"/>
              </a:ext>
            </a:extLst>
          </p:cNvPr>
          <p:cNvSpPr/>
          <p:nvPr/>
        </p:nvSpPr>
        <p:spPr>
          <a:xfrm>
            <a:off x="8309812" y="3903159"/>
            <a:ext cx="3132290" cy="567885"/>
          </a:xfrm>
          <a:prstGeom prst="roundRect">
            <a:avLst>
              <a:gd name="adj" fmla="val 7335"/>
            </a:avLst>
          </a:prstGeom>
          <a:solidFill>
            <a:schemeClr val="bg1"/>
          </a:solidFill>
          <a:ln>
            <a:noFill/>
          </a:ln>
          <a:effectLst>
            <a:outerShdw blurRad="254000" dir="2700000" algn="tl" rotWithShape="0">
              <a:schemeClr val="accent2">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08000" rIns="72000" rtlCol="0" anchor="ctr"/>
          <a:lstStyle/>
          <a:p>
            <a:r>
              <a:rPr lang="nl-NL" sz="1200">
                <a:solidFill>
                  <a:schemeClr val="tx2"/>
                </a:solidFill>
              </a:rPr>
              <a:t>Ter handstelling van een geneesmiddel aan de patiënt, zijn toediener of vertegenwoordiger.</a:t>
            </a:r>
          </a:p>
        </p:txBody>
      </p:sp>
      <p:sp>
        <p:nvSpPr>
          <p:cNvPr id="6" name="Titel 5">
            <a:extLst>
              <a:ext uri="{FF2B5EF4-FFF2-40B4-BE49-F238E27FC236}">
                <a16:creationId xmlns:a16="http://schemas.microsoft.com/office/drawing/2014/main" id="{7A470A77-F897-49FF-6D84-5A62EC27579E}"/>
              </a:ext>
            </a:extLst>
          </p:cNvPr>
          <p:cNvSpPr>
            <a:spLocks noGrp="1"/>
          </p:cNvSpPr>
          <p:nvPr>
            <p:ph type="title"/>
          </p:nvPr>
        </p:nvSpPr>
        <p:spPr/>
        <p:txBody>
          <a:bodyPr/>
          <a:lstStyle/>
          <a:p>
            <a:r>
              <a:rPr lang="nl-NL"/>
              <a:t>Nieuwe terminologie en afkortingen</a:t>
            </a:r>
            <a:br>
              <a:rPr lang="nl-NL"/>
            </a:br>
            <a:endParaRPr lang="nl-NL"/>
          </a:p>
        </p:txBody>
      </p:sp>
    </p:spTree>
    <p:extLst>
      <p:ext uri="{BB962C8B-B14F-4D97-AF65-F5344CB8AC3E}">
        <p14:creationId xmlns:p14="http://schemas.microsoft.com/office/powerpoint/2010/main" val="38580068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Afgeronde rechthoek 91">
            <a:extLst>
              <a:ext uri="{FF2B5EF4-FFF2-40B4-BE49-F238E27FC236}">
                <a16:creationId xmlns:a16="http://schemas.microsoft.com/office/drawing/2014/main" id="{5C64A2A1-9E9D-E9AF-4416-EC9C5815A39A}"/>
              </a:ext>
            </a:extLst>
          </p:cNvPr>
          <p:cNvSpPr/>
          <p:nvPr/>
        </p:nvSpPr>
        <p:spPr>
          <a:xfrm>
            <a:off x="865716" y="2177765"/>
            <a:ext cx="2074591" cy="4219745"/>
          </a:xfrm>
          <a:prstGeom prst="roundRect">
            <a:avLst>
              <a:gd name="adj" fmla="val 5566"/>
            </a:avLst>
          </a:prstGeom>
          <a:solidFill>
            <a:srgbClr val="E7F3FB"/>
          </a:solidFill>
          <a:ln w="12700" cap="flat">
            <a:noFill/>
            <a:prstDash val="solid"/>
            <a:miter/>
          </a:ln>
        </p:spPr>
        <p:txBody>
          <a:bodyPr rtlCol="0" anchor="ctr"/>
          <a:lstStyle/>
          <a:p>
            <a:endParaRPr lang="nl-NL" sz="1600">
              <a:solidFill>
                <a:schemeClr val="tx2"/>
              </a:solidFill>
            </a:endParaRPr>
          </a:p>
        </p:txBody>
      </p:sp>
      <p:sp>
        <p:nvSpPr>
          <p:cNvPr id="52" name="Afgeronde rechthoek 51">
            <a:extLst>
              <a:ext uri="{FF2B5EF4-FFF2-40B4-BE49-F238E27FC236}">
                <a16:creationId xmlns:a16="http://schemas.microsoft.com/office/drawing/2014/main" id="{AD987F52-D324-0592-E48C-2291C7223242}"/>
              </a:ext>
            </a:extLst>
          </p:cNvPr>
          <p:cNvSpPr/>
          <p:nvPr/>
        </p:nvSpPr>
        <p:spPr>
          <a:xfrm flipH="1">
            <a:off x="9255245" y="2177765"/>
            <a:ext cx="2072627" cy="4219745"/>
          </a:xfrm>
          <a:prstGeom prst="roundRect">
            <a:avLst>
              <a:gd name="adj" fmla="val 5566"/>
            </a:avLst>
          </a:prstGeom>
          <a:solidFill>
            <a:srgbClr val="D7EEF2"/>
          </a:solidFill>
          <a:ln w="12700" cap="flat">
            <a:noFill/>
            <a:prstDash val="solid"/>
            <a:miter/>
          </a:ln>
        </p:spPr>
        <p:txBody>
          <a:bodyPr rtlCol="0" anchor="ctr"/>
          <a:lstStyle/>
          <a:p>
            <a:endParaRPr lang="nl-NL" sz="1600">
              <a:solidFill>
                <a:schemeClr val="tx2"/>
              </a:solidFill>
            </a:endParaRPr>
          </a:p>
        </p:txBody>
      </p:sp>
      <p:grpSp>
        <p:nvGrpSpPr>
          <p:cNvPr id="243" name="Groep 242">
            <a:extLst>
              <a:ext uri="{FF2B5EF4-FFF2-40B4-BE49-F238E27FC236}">
                <a16:creationId xmlns:a16="http://schemas.microsoft.com/office/drawing/2014/main" id="{151C3F61-FA7B-F2CB-EFF6-C6AA915535FA}"/>
              </a:ext>
            </a:extLst>
          </p:cNvPr>
          <p:cNvGrpSpPr/>
          <p:nvPr/>
        </p:nvGrpSpPr>
        <p:grpSpPr>
          <a:xfrm>
            <a:off x="1137573" y="1794922"/>
            <a:ext cx="1438765" cy="1570228"/>
            <a:chOff x="935869" y="1164937"/>
            <a:chExt cx="542902" cy="592508"/>
          </a:xfrm>
        </p:grpSpPr>
        <p:grpSp>
          <p:nvGrpSpPr>
            <p:cNvPr id="5" name="Graphic 1875">
              <a:extLst>
                <a:ext uri="{FF2B5EF4-FFF2-40B4-BE49-F238E27FC236}">
                  <a16:creationId xmlns:a16="http://schemas.microsoft.com/office/drawing/2014/main" id="{A8F06B55-01E0-125A-5AC9-59B7A808304C}"/>
                </a:ext>
              </a:extLst>
            </p:cNvPr>
            <p:cNvGrpSpPr/>
            <p:nvPr/>
          </p:nvGrpSpPr>
          <p:grpSpPr>
            <a:xfrm>
              <a:off x="935869" y="1164937"/>
              <a:ext cx="542902" cy="542903"/>
              <a:chOff x="-38987" y="1574681"/>
              <a:chExt cx="1620509" cy="1620509"/>
            </a:xfrm>
          </p:grpSpPr>
          <p:sp>
            <p:nvSpPr>
              <p:cNvPr id="7" name="Vrije vorm 6">
                <a:extLst>
                  <a:ext uri="{FF2B5EF4-FFF2-40B4-BE49-F238E27FC236}">
                    <a16:creationId xmlns:a16="http://schemas.microsoft.com/office/drawing/2014/main" id="{58C53F7B-6492-B7F8-C6AB-759B74679A59}"/>
                  </a:ext>
                </a:extLst>
              </p:cNvPr>
              <p:cNvSpPr/>
              <p:nvPr/>
            </p:nvSpPr>
            <p:spPr>
              <a:xfrm>
                <a:off x="-38987" y="1574681"/>
                <a:ext cx="1620509" cy="1620509"/>
              </a:xfrm>
              <a:custGeom>
                <a:avLst/>
                <a:gdLst>
                  <a:gd name="connsiteX0" fmla="*/ 1620510 w 1620509"/>
                  <a:gd name="connsiteY0" fmla="*/ 810282 h 1620509"/>
                  <a:gd name="connsiteX1" fmla="*/ 1366470 w 1620509"/>
                  <a:gd name="connsiteY1" fmla="*/ 1399412 h 1620509"/>
                  <a:gd name="connsiteX2" fmla="*/ 1361748 w 1620509"/>
                  <a:gd name="connsiteY2" fmla="*/ 1403801 h 1620509"/>
                  <a:gd name="connsiteX3" fmla="*/ 1356749 w 1620509"/>
                  <a:gd name="connsiteY3" fmla="*/ 1408412 h 1620509"/>
                  <a:gd name="connsiteX4" fmla="*/ 1325418 w 1620509"/>
                  <a:gd name="connsiteY4" fmla="*/ 1435632 h 1620509"/>
                  <a:gd name="connsiteX5" fmla="*/ 1190482 w 1620509"/>
                  <a:gd name="connsiteY5" fmla="*/ 1525904 h 1620509"/>
                  <a:gd name="connsiteX6" fmla="*/ 1185259 w 1620509"/>
                  <a:gd name="connsiteY6" fmla="*/ 1528682 h 1620509"/>
                  <a:gd name="connsiteX7" fmla="*/ 1179815 w 1620509"/>
                  <a:gd name="connsiteY7" fmla="*/ 1531515 h 1620509"/>
                  <a:gd name="connsiteX8" fmla="*/ 1138818 w 1620509"/>
                  <a:gd name="connsiteY8" fmla="*/ 1551125 h 1620509"/>
                  <a:gd name="connsiteX9" fmla="*/ 1124986 w 1620509"/>
                  <a:gd name="connsiteY9" fmla="*/ 1557125 h 1620509"/>
                  <a:gd name="connsiteX10" fmla="*/ 954829 w 1620509"/>
                  <a:gd name="connsiteY10" fmla="*/ 1607621 h 1620509"/>
                  <a:gd name="connsiteX11" fmla="*/ 919332 w 1620509"/>
                  <a:gd name="connsiteY11" fmla="*/ 1613232 h 1620509"/>
                  <a:gd name="connsiteX12" fmla="*/ 825393 w 1620509"/>
                  <a:gd name="connsiteY12" fmla="*/ 1620343 h 1620509"/>
                  <a:gd name="connsiteX13" fmla="*/ 810228 w 1620509"/>
                  <a:gd name="connsiteY13" fmla="*/ 1620510 h 1620509"/>
                  <a:gd name="connsiteX14" fmla="*/ 781340 w 1620509"/>
                  <a:gd name="connsiteY14" fmla="*/ 1620011 h 1620509"/>
                  <a:gd name="connsiteX15" fmla="*/ 522468 w 1620509"/>
                  <a:gd name="connsiteY15" fmla="*/ 1567902 h 1620509"/>
                  <a:gd name="connsiteX16" fmla="*/ 503690 w 1620509"/>
                  <a:gd name="connsiteY16" fmla="*/ 1560513 h 1620509"/>
                  <a:gd name="connsiteX17" fmla="*/ 414807 w 1620509"/>
                  <a:gd name="connsiteY17" fmla="*/ 1517572 h 1620509"/>
                  <a:gd name="connsiteX18" fmla="*/ 287593 w 1620509"/>
                  <a:gd name="connsiteY18" fmla="*/ 1429411 h 1620509"/>
                  <a:gd name="connsiteX19" fmla="*/ 247374 w 1620509"/>
                  <a:gd name="connsiteY19" fmla="*/ 1393080 h 1620509"/>
                  <a:gd name="connsiteX20" fmla="*/ 245152 w 1620509"/>
                  <a:gd name="connsiteY20" fmla="*/ 1390968 h 1620509"/>
                  <a:gd name="connsiteX21" fmla="*/ 239708 w 1620509"/>
                  <a:gd name="connsiteY21" fmla="*/ 1385524 h 1620509"/>
                  <a:gd name="connsiteX22" fmla="*/ 209487 w 1620509"/>
                  <a:gd name="connsiteY22" fmla="*/ 1353860 h 1620509"/>
                  <a:gd name="connsiteX23" fmla="*/ 0 w 1620509"/>
                  <a:gd name="connsiteY23" fmla="*/ 810282 h 1620509"/>
                  <a:gd name="connsiteX24" fmla="*/ 810228 w 1620509"/>
                  <a:gd name="connsiteY24" fmla="*/ 0 h 1620509"/>
                  <a:gd name="connsiteX25" fmla="*/ 1620510 w 1620509"/>
                  <a:gd name="connsiteY25" fmla="*/ 810282 h 162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0509" h="1620509">
                    <a:moveTo>
                      <a:pt x="1620510" y="810282"/>
                    </a:moveTo>
                    <a:cubicBezTo>
                      <a:pt x="1620510" y="1042379"/>
                      <a:pt x="1522904" y="1251699"/>
                      <a:pt x="1366470" y="1399412"/>
                    </a:cubicBezTo>
                    <a:cubicBezTo>
                      <a:pt x="1364915" y="1400857"/>
                      <a:pt x="1363359" y="1402357"/>
                      <a:pt x="1361748" y="1403801"/>
                    </a:cubicBezTo>
                    <a:cubicBezTo>
                      <a:pt x="1360082" y="1405357"/>
                      <a:pt x="1358415" y="1406912"/>
                      <a:pt x="1356749" y="1408412"/>
                    </a:cubicBezTo>
                    <a:cubicBezTo>
                      <a:pt x="1346583" y="1417745"/>
                      <a:pt x="1336083" y="1426799"/>
                      <a:pt x="1325418" y="1435632"/>
                    </a:cubicBezTo>
                    <a:cubicBezTo>
                      <a:pt x="1283754" y="1470074"/>
                      <a:pt x="1238589" y="1500351"/>
                      <a:pt x="1190482" y="1525904"/>
                    </a:cubicBezTo>
                    <a:cubicBezTo>
                      <a:pt x="1188759" y="1526850"/>
                      <a:pt x="1186981" y="1527738"/>
                      <a:pt x="1185259" y="1528682"/>
                    </a:cubicBezTo>
                    <a:cubicBezTo>
                      <a:pt x="1183426" y="1529627"/>
                      <a:pt x="1181648" y="1530571"/>
                      <a:pt x="1179815" y="1531515"/>
                    </a:cubicBezTo>
                    <a:cubicBezTo>
                      <a:pt x="1166372" y="1538404"/>
                      <a:pt x="1152706" y="1544958"/>
                      <a:pt x="1138818" y="1551125"/>
                    </a:cubicBezTo>
                    <a:cubicBezTo>
                      <a:pt x="1134262" y="1553180"/>
                      <a:pt x="1129652" y="1555181"/>
                      <a:pt x="1124986" y="1557125"/>
                    </a:cubicBezTo>
                    <a:cubicBezTo>
                      <a:pt x="1070989" y="1579901"/>
                      <a:pt x="1014048" y="1597011"/>
                      <a:pt x="954829" y="1607621"/>
                    </a:cubicBezTo>
                    <a:cubicBezTo>
                      <a:pt x="943052" y="1609733"/>
                      <a:pt x="931220" y="1611621"/>
                      <a:pt x="919332" y="1613232"/>
                    </a:cubicBezTo>
                    <a:cubicBezTo>
                      <a:pt x="888556" y="1617343"/>
                      <a:pt x="857225" y="1619788"/>
                      <a:pt x="825393" y="1620343"/>
                    </a:cubicBezTo>
                    <a:cubicBezTo>
                      <a:pt x="820337" y="1620454"/>
                      <a:pt x="815283" y="1620510"/>
                      <a:pt x="810228" y="1620510"/>
                    </a:cubicBezTo>
                    <a:cubicBezTo>
                      <a:pt x="800561" y="1620510"/>
                      <a:pt x="790951" y="1620343"/>
                      <a:pt x="781340" y="1620011"/>
                    </a:cubicBezTo>
                    <a:cubicBezTo>
                      <a:pt x="690457" y="1616844"/>
                      <a:pt x="603351" y="1598678"/>
                      <a:pt x="522468" y="1567902"/>
                    </a:cubicBezTo>
                    <a:cubicBezTo>
                      <a:pt x="516190" y="1565514"/>
                      <a:pt x="509913" y="1563070"/>
                      <a:pt x="503690" y="1560513"/>
                    </a:cubicBezTo>
                    <a:cubicBezTo>
                      <a:pt x="473082" y="1548014"/>
                      <a:pt x="443417" y="1533626"/>
                      <a:pt x="414807" y="1517572"/>
                    </a:cubicBezTo>
                    <a:cubicBezTo>
                      <a:pt x="369533" y="1492241"/>
                      <a:pt x="326980" y="1462687"/>
                      <a:pt x="287593" y="1429411"/>
                    </a:cubicBezTo>
                    <a:cubicBezTo>
                      <a:pt x="273817" y="1417745"/>
                      <a:pt x="260373" y="1405635"/>
                      <a:pt x="247374" y="1393080"/>
                    </a:cubicBezTo>
                    <a:cubicBezTo>
                      <a:pt x="246652" y="1392357"/>
                      <a:pt x="245929" y="1391635"/>
                      <a:pt x="245152" y="1390968"/>
                    </a:cubicBezTo>
                    <a:cubicBezTo>
                      <a:pt x="243319" y="1389136"/>
                      <a:pt x="241541" y="1387358"/>
                      <a:pt x="239708" y="1385524"/>
                    </a:cubicBezTo>
                    <a:cubicBezTo>
                      <a:pt x="229319" y="1375248"/>
                      <a:pt x="219264" y="1364692"/>
                      <a:pt x="209487" y="1353860"/>
                    </a:cubicBezTo>
                    <a:cubicBezTo>
                      <a:pt x="79273" y="1210146"/>
                      <a:pt x="0" y="1019492"/>
                      <a:pt x="0" y="810282"/>
                    </a:cubicBezTo>
                    <a:cubicBezTo>
                      <a:pt x="0" y="362755"/>
                      <a:pt x="362755" y="0"/>
                      <a:pt x="810228" y="0"/>
                    </a:cubicBezTo>
                    <a:cubicBezTo>
                      <a:pt x="1257755" y="0"/>
                      <a:pt x="1620510" y="362755"/>
                      <a:pt x="1620510" y="810282"/>
                    </a:cubicBezTo>
                    <a:close/>
                  </a:path>
                </a:pathLst>
              </a:custGeom>
              <a:solidFill>
                <a:srgbClr val="BADBF4"/>
              </a:solidFill>
              <a:ln w="0" cap="flat">
                <a:solidFill>
                  <a:schemeClr val="accent4"/>
                </a:solidFill>
                <a:prstDash val="solid"/>
                <a:miter/>
              </a:ln>
            </p:spPr>
            <p:txBody>
              <a:bodyPr rtlCol="0" anchor="ctr"/>
              <a:lstStyle/>
              <a:p>
                <a:endParaRPr lang="nl-NL" sz="2400"/>
              </a:p>
            </p:txBody>
          </p:sp>
          <p:sp>
            <p:nvSpPr>
              <p:cNvPr id="8" name="Vrije vorm 7">
                <a:extLst>
                  <a:ext uri="{FF2B5EF4-FFF2-40B4-BE49-F238E27FC236}">
                    <a16:creationId xmlns:a16="http://schemas.microsoft.com/office/drawing/2014/main" id="{9B6D769A-0B61-70D6-E74A-9F654879BB69}"/>
                  </a:ext>
                </a:extLst>
              </p:cNvPr>
              <p:cNvSpPr/>
              <p:nvPr/>
            </p:nvSpPr>
            <p:spPr>
              <a:xfrm>
                <a:off x="999232" y="2588673"/>
                <a:ext cx="323529" cy="537132"/>
              </a:xfrm>
              <a:custGeom>
                <a:avLst/>
                <a:gdLst>
                  <a:gd name="connsiteX0" fmla="*/ 323529 w 323529"/>
                  <a:gd name="connsiteY0" fmla="*/ 389809 h 537132"/>
                  <a:gd name="connsiteX1" fmla="*/ 318529 w 323529"/>
                  <a:gd name="connsiteY1" fmla="*/ 394420 h 537132"/>
                  <a:gd name="connsiteX2" fmla="*/ 287199 w 323529"/>
                  <a:gd name="connsiteY2" fmla="*/ 421640 h 537132"/>
                  <a:gd name="connsiteX3" fmla="*/ 152262 w 323529"/>
                  <a:gd name="connsiteY3" fmla="*/ 511912 h 537132"/>
                  <a:gd name="connsiteX4" fmla="*/ 147040 w 323529"/>
                  <a:gd name="connsiteY4" fmla="*/ 514690 h 537132"/>
                  <a:gd name="connsiteX5" fmla="*/ 141596 w 323529"/>
                  <a:gd name="connsiteY5" fmla="*/ 517523 h 537132"/>
                  <a:gd name="connsiteX6" fmla="*/ 100599 w 323529"/>
                  <a:gd name="connsiteY6" fmla="*/ 537133 h 537132"/>
                  <a:gd name="connsiteX7" fmla="*/ 91044 w 323529"/>
                  <a:gd name="connsiteY7" fmla="*/ 515912 h 537132"/>
                  <a:gd name="connsiteX8" fmla="*/ 58823 w 323529"/>
                  <a:gd name="connsiteY8" fmla="*/ 429640 h 537132"/>
                  <a:gd name="connsiteX9" fmla="*/ 6438 w 323529"/>
                  <a:gd name="connsiteY9" fmla="*/ 250928 h 537132"/>
                  <a:gd name="connsiteX10" fmla="*/ 6438 w 323529"/>
                  <a:gd name="connsiteY10" fmla="*/ 250873 h 537132"/>
                  <a:gd name="connsiteX11" fmla="*/ 327 w 323529"/>
                  <a:gd name="connsiteY11" fmla="*/ 160489 h 537132"/>
                  <a:gd name="connsiteX12" fmla="*/ 103321 w 323529"/>
                  <a:gd name="connsiteY12" fmla="*/ 3056 h 537132"/>
                  <a:gd name="connsiteX13" fmla="*/ 114987 w 323529"/>
                  <a:gd name="connsiteY13" fmla="*/ 0 h 537132"/>
                  <a:gd name="connsiteX14" fmla="*/ 323529 w 323529"/>
                  <a:gd name="connsiteY14" fmla="*/ 389809 h 537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529" h="537132">
                    <a:moveTo>
                      <a:pt x="323529" y="389809"/>
                    </a:moveTo>
                    <a:cubicBezTo>
                      <a:pt x="321863" y="391364"/>
                      <a:pt x="320196" y="392920"/>
                      <a:pt x="318529" y="394420"/>
                    </a:cubicBezTo>
                    <a:cubicBezTo>
                      <a:pt x="308364" y="403752"/>
                      <a:pt x="297864" y="412807"/>
                      <a:pt x="287199" y="421640"/>
                    </a:cubicBezTo>
                    <a:cubicBezTo>
                      <a:pt x="245535" y="456082"/>
                      <a:pt x="200370" y="486359"/>
                      <a:pt x="152262" y="511912"/>
                    </a:cubicBezTo>
                    <a:cubicBezTo>
                      <a:pt x="150540" y="512857"/>
                      <a:pt x="148762" y="513746"/>
                      <a:pt x="147040" y="514690"/>
                    </a:cubicBezTo>
                    <a:cubicBezTo>
                      <a:pt x="145207" y="515635"/>
                      <a:pt x="143429" y="516579"/>
                      <a:pt x="141596" y="517523"/>
                    </a:cubicBezTo>
                    <a:cubicBezTo>
                      <a:pt x="128152" y="524411"/>
                      <a:pt x="114487" y="530966"/>
                      <a:pt x="100599" y="537133"/>
                    </a:cubicBezTo>
                    <a:cubicBezTo>
                      <a:pt x="97043" y="529634"/>
                      <a:pt x="93877" y="522579"/>
                      <a:pt x="91044" y="515912"/>
                    </a:cubicBezTo>
                    <a:cubicBezTo>
                      <a:pt x="74823" y="477692"/>
                      <a:pt x="68656" y="451639"/>
                      <a:pt x="58823" y="429640"/>
                    </a:cubicBezTo>
                    <a:cubicBezTo>
                      <a:pt x="43825" y="396141"/>
                      <a:pt x="18326" y="325590"/>
                      <a:pt x="6438" y="250928"/>
                    </a:cubicBezTo>
                    <a:lnTo>
                      <a:pt x="6438" y="250873"/>
                    </a:lnTo>
                    <a:cubicBezTo>
                      <a:pt x="1605" y="220708"/>
                      <a:pt x="-951" y="189821"/>
                      <a:pt x="327" y="160489"/>
                    </a:cubicBezTo>
                    <a:cubicBezTo>
                      <a:pt x="3383" y="87938"/>
                      <a:pt x="29714" y="24609"/>
                      <a:pt x="103321" y="3056"/>
                    </a:cubicBezTo>
                    <a:cubicBezTo>
                      <a:pt x="107098" y="1889"/>
                      <a:pt x="110987" y="888"/>
                      <a:pt x="114987" y="0"/>
                    </a:cubicBezTo>
                    <a:cubicBezTo>
                      <a:pt x="161984" y="40886"/>
                      <a:pt x="199426" y="125769"/>
                      <a:pt x="323529" y="389809"/>
                    </a:cubicBezTo>
                    <a:close/>
                  </a:path>
                </a:pathLst>
              </a:custGeom>
              <a:solidFill>
                <a:srgbClr val="FFFFFF"/>
              </a:solidFill>
              <a:ln w="0" cap="flat">
                <a:noFill/>
                <a:prstDash val="solid"/>
                <a:miter/>
              </a:ln>
            </p:spPr>
            <p:txBody>
              <a:bodyPr rtlCol="0" anchor="ctr"/>
              <a:lstStyle/>
              <a:p>
                <a:endParaRPr lang="nl-NL" sz="2400"/>
              </a:p>
            </p:txBody>
          </p:sp>
          <p:sp>
            <p:nvSpPr>
              <p:cNvPr id="9" name="Vrije vorm 8">
                <a:extLst>
                  <a:ext uri="{FF2B5EF4-FFF2-40B4-BE49-F238E27FC236}">
                    <a16:creationId xmlns:a16="http://schemas.microsoft.com/office/drawing/2014/main" id="{ED419396-EE0C-2497-84FC-00E3797CAE0D}"/>
                  </a:ext>
                </a:extLst>
              </p:cNvPr>
              <p:cNvSpPr/>
              <p:nvPr/>
            </p:nvSpPr>
            <p:spPr>
              <a:xfrm>
                <a:off x="380931" y="2492954"/>
                <a:ext cx="743412" cy="702236"/>
              </a:xfrm>
              <a:custGeom>
                <a:avLst/>
                <a:gdLst>
                  <a:gd name="connsiteX0" fmla="*/ 709344 w 743412"/>
                  <a:gd name="connsiteY0" fmla="*/ 611630 h 702236"/>
                  <a:gd name="connsiteX1" fmla="*/ 705067 w 743412"/>
                  <a:gd name="connsiteY1" fmla="*/ 638852 h 702236"/>
                  <a:gd name="connsiteX2" fmla="*/ 534911 w 743412"/>
                  <a:gd name="connsiteY2" fmla="*/ 689348 h 702236"/>
                  <a:gd name="connsiteX3" fmla="*/ 499413 w 743412"/>
                  <a:gd name="connsiteY3" fmla="*/ 694958 h 702236"/>
                  <a:gd name="connsiteX4" fmla="*/ 405475 w 743412"/>
                  <a:gd name="connsiteY4" fmla="*/ 702069 h 702236"/>
                  <a:gd name="connsiteX5" fmla="*/ 390309 w 743412"/>
                  <a:gd name="connsiteY5" fmla="*/ 702236 h 702236"/>
                  <a:gd name="connsiteX6" fmla="*/ 361422 w 743412"/>
                  <a:gd name="connsiteY6" fmla="*/ 701737 h 702236"/>
                  <a:gd name="connsiteX7" fmla="*/ 102549 w 743412"/>
                  <a:gd name="connsiteY7" fmla="*/ 649628 h 702236"/>
                  <a:gd name="connsiteX8" fmla="*/ 68828 w 743412"/>
                  <a:gd name="connsiteY8" fmla="*/ 448530 h 702236"/>
                  <a:gd name="connsiteX9" fmla="*/ 0 w 743412"/>
                  <a:gd name="connsiteY9" fmla="*/ 68831 h 702236"/>
                  <a:gd name="connsiteX10" fmla="*/ 222 w 743412"/>
                  <a:gd name="connsiteY10" fmla="*/ 68720 h 702236"/>
                  <a:gd name="connsiteX11" fmla="*/ 215486 w 743412"/>
                  <a:gd name="connsiteY11" fmla="*/ 9613 h 702236"/>
                  <a:gd name="connsiteX12" fmla="*/ 380254 w 743412"/>
                  <a:gd name="connsiteY12" fmla="*/ 58 h 702236"/>
                  <a:gd name="connsiteX13" fmla="*/ 547244 w 743412"/>
                  <a:gd name="connsiteY13" fmla="*/ 18335 h 702236"/>
                  <a:gd name="connsiteX14" fmla="*/ 634405 w 743412"/>
                  <a:gd name="connsiteY14" fmla="*/ 37111 h 702236"/>
                  <a:gd name="connsiteX15" fmla="*/ 733288 w 743412"/>
                  <a:gd name="connsiteY15" fmla="*/ 95719 h 702236"/>
                  <a:gd name="connsiteX16" fmla="*/ 735287 w 743412"/>
                  <a:gd name="connsiteY16" fmla="*/ 112828 h 702236"/>
                  <a:gd name="connsiteX17" fmla="*/ 709344 w 743412"/>
                  <a:gd name="connsiteY17" fmla="*/ 611630 h 70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3412" h="702236">
                    <a:moveTo>
                      <a:pt x="709344" y="611630"/>
                    </a:moveTo>
                    <a:cubicBezTo>
                      <a:pt x="707900" y="620797"/>
                      <a:pt x="706455" y="629852"/>
                      <a:pt x="705067" y="638852"/>
                    </a:cubicBezTo>
                    <a:cubicBezTo>
                      <a:pt x="651070" y="661627"/>
                      <a:pt x="594129" y="678738"/>
                      <a:pt x="534911" y="689348"/>
                    </a:cubicBezTo>
                    <a:cubicBezTo>
                      <a:pt x="523134" y="691459"/>
                      <a:pt x="511301" y="693347"/>
                      <a:pt x="499413" y="694958"/>
                    </a:cubicBezTo>
                    <a:cubicBezTo>
                      <a:pt x="468637" y="699069"/>
                      <a:pt x="437306" y="701515"/>
                      <a:pt x="405475" y="702069"/>
                    </a:cubicBezTo>
                    <a:cubicBezTo>
                      <a:pt x="400419" y="702180"/>
                      <a:pt x="395364" y="702236"/>
                      <a:pt x="390309" y="702236"/>
                    </a:cubicBezTo>
                    <a:cubicBezTo>
                      <a:pt x="380642" y="702236"/>
                      <a:pt x="371032" y="702069"/>
                      <a:pt x="361422" y="701737"/>
                    </a:cubicBezTo>
                    <a:cubicBezTo>
                      <a:pt x="270538" y="698570"/>
                      <a:pt x="183432" y="680404"/>
                      <a:pt x="102549" y="649628"/>
                    </a:cubicBezTo>
                    <a:cubicBezTo>
                      <a:pt x="94327" y="587244"/>
                      <a:pt x="82161" y="518803"/>
                      <a:pt x="68828" y="448530"/>
                    </a:cubicBezTo>
                    <a:cubicBezTo>
                      <a:pt x="44330" y="319594"/>
                      <a:pt x="15776" y="184435"/>
                      <a:pt x="0" y="68831"/>
                    </a:cubicBezTo>
                    <a:cubicBezTo>
                      <a:pt x="56" y="68775"/>
                      <a:pt x="166" y="68720"/>
                      <a:pt x="222" y="68720"/>
                    </a:cubicBezTo>
                    <a:cubicBezTo>
                      <a:pt x="105327" y="10113"/>
                      <a:pt x="75828" y="26390"/>
                      <a:pt x="215486" y="9613"/>
                    </a:cubicBezTo>
                    <a:cubicBezTo>
                      <a:pt x="268427" y="3279"/>
                      <a:pt x="323424" y="58"/>
                      <a:pt x="380254" y="58"/>
                    </a:cubicBezTo>
                    <a:cubicBezTo>
                      <a:pt x="455472" y="58"/>
                      <a:pt x="481247" y="-1998"/>
                      <a:pt x="547244" y="18335"/>
                    </a:cubicBezTo>
                    <a:cubicBezTo>
                      <a:pt x="595463" y="32444"/>
                      <a:pt x="617127" y="33833"/>
                      <a:pt x="634405" y="37111"/>
                    </a:cubicBezTo>
                    <a:cubicBezTo>
                      <a:pt x="657625" y="41500"/>
                      <a:pt x="672791" y="49277"/>
                      <a:pt x="733288" y="95719"/>
                    </a:cubicBezTo>
                    <a:cubicBezTo>
                      <a:pt x="734009" y="101441"/>
                      <a:pt x="734676" y="107161"/>
                      <a:pt x="735287" y="112828"/>
                    </a:cubicBezTo>
                    <a:cubicBezTo>
                      <a:pt x="756341" y="301816"/>
                      <a:pt x="732454" y="463751"/>
                      <a:pt x="709344" y="611630"/>
                    </a:cubicBezTo>
                    <a:close/>
                  </a:path>
                </a:pathLst>
              </a:custGeom>
              <a:solidFill>
                <a:srgbClr val="FFFFFF"/>
              </a:solidFill>
              <a:ln w="0" cap="flat">
                <a:noFill/>
                <a:prstDash val="solid"/>
                <a:miter/>
              </a:ln>
            </p:spPr>
            <p:txBody>
              <a:bodyPr rtlCol="0" anchor="ctr"/>
              <a:lstStyle/>
              <a:p>
                <a:endParaRPr lang="nl-NL" sz="2400"/>
              </a:p>
            </p:txBody>
          </p:sp>
          <p:sp>
            <p:nvSpPr>
              <p:cNvPr id="10" name="Vrije vorm 9">
                <a:extLst>
                  <a:ext uri="{FF2B5EF4-FFF2-40B4-BE49-F238E27FC236}">
                    <a16:creationId xmlns:a16="http://schemas.microsoft.com/office/drawing/2014/main" id="{270B529D-E0D2-2FFB-88CF-E55D8FC0EA57}"/>
                  </a:ext>
                </a:extLst>
              </p:cNvPr>
              <p:cNvSpPr/>
              <p:nvPr/>
            </p:nvSpPr>
            <p:spPr>
              <a:xfrm>
                <a:off x="170499" y="2560635"/>
                <a:ext cx="324696" cy="531616"/>
              </a:xfrm>
              <a:custGeom>
                <a:avLst/>
                <a:gdLst>
                  <a:gd name="connsiteX0" fmla="*/ 279260 w 324696"/>
                  <a:gd name="connsiteY0" fmla="*/ 380849 h 531616"/>
                  <a:gd name="connsiteX1" fmla="*/ 256096 w 324696"/>
                  <a:gd name="connsiteY1" fmla="*/ 435178 h 531616"/>
                  <a:gd name="connsiteX2" fmla="*/ 205320 w 324696"/>
                  <a:gd name="connsiteY2" fmla="*/ 531617 h 531616"/>
                  <a:gd name="connsiteX3" fmla="*/ 78107 w 324696"/>
                  <a:gd name="connsiteY3" fmla="*/ 443456 h 531616"/>
                  <a:gd name="connsiteX4" fmla="*/ 37887 w 324696"/>
                  <a:gd name="connsiteY4" fmla="*/ 407125 h 531616"/>
                  <a:gd name="connsiteX5" fmla="*/ 35665 w 324696"/>
                  <a:gd name="connsiteY5" fmla="*/ 405013 h 531616"/>
                  <a:gd name="connsiteX6" fmla="*/ 30221 w 324696"/>
                  <a:gd name="connsiteY6" fmla="*/ 399569 h 531616"/>
                  <a:gd name="connsiteX7" fmla="*/ 0 w 324696"/>
                  <a:gd name="connsiteY7" fmla="*/ 367905 h 531616"/>
                  <a:gd name="connsiteX8" fmla="*/ 210654 w 324696"/>
                  <a:gd name="connsiteY8" fmla="*/ 1039 h 531616"/>
                  <a:gd name="connsiteX9" fmla="*/ 213431 w 324696"/>
                  <a:gd name="connsiteY9" fmla="*/ 262 h 531616"/>
                  <a:gd name="connsiteX10" fmla="*/ 218875 w 324696"/>
                  <a:gd name="connsiteY10" fmla="*/ 429 h 531616"/>
                  <a:gd name="connsiteX11" fmla="*/ 279260 w 324696"/>
                  <a:gd name="connsiteY11" fmla="*/ 380849 h 53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696" h="531616">
                    <a:moveTo>
                      <a:pt x="279260" y="380849"/>
                    </a:moveTo>
                    <a:cubicBezTo>
                      <a:pt x="270705" y="403404"/>
                      <a:pt x="262484" y="422179"/>
                      <a:pt x="256096" y="435178"/>
                    </a:cubicBezTo>
                    <a:cubicBezTo>
                      <a:pt x="248151" y="451344"/>
                      <a:pt x="230097" y="486732"/>
                      <a:pt x="205320" y="531617"/>
                    </a:cubicBezTo>
                    <a:cubicBezTo>
                      <a:pt x="160046" y="506286"/>
                      <a:pt x="117493" y="476732"/>
                      <a:pt x="78107" y="443456"/>
                    </a:cubicBezTo>
                    <a:cubicBezTo>
                      <a:pt x="64330" y="431790"/>
                      <a:pt x="50886" y="419680"/>
                      <a:pt x="37887" y="407125"/>
                    </a:cubicBezTo>
                    <a:cubicBezTo>
                      <a:pt x="37165" y="406402"/>
                      <a:pt x="36442" y="405681"/>
                      <a:pt x="35665" y="405013"/>
                    </a:cubicBezTo>
                    <a:cubicBezTo>
                      <a:pt x="33832" y="403181"/>
                      <a:pt x="32054" y="401403"/>
                      <a:pt x="30221" y="399569"/>
                    </a:cubicBezTo>
                    <a:cubicBezTo>
                      <a:pt x="19832" y="389293"/>
                      <a:pt x="9777" y="378737"/>
                      <a:pt x="0" y="367905"/>
                    </a:cubicBezTo>
                    <a:cubicBezTo>
                      <a:pt x="121271" y="130587"/>
                      <a:pt x="162879" y="16204"/>
                      <a:pt x="210654" y="1039"/>
                    </a:cubicBezTo>
                    <a:cubicBezTo>
                      <a:pt x="211543" y="762"/>
                      <a:pt x="212487" y="483"/>
                      <a:pt x="213431" y="262"/>
                    </a:cubicBezTo>
                    <a:cubicBezTo>
                      <a:pt x="215209" y="-183"/>
                      <a:pt x="217098" y="-16"/>
                      <a:pt x="218875" y="429"/>
                    </a:cubicBezTo>
                    <a:cubicBezTo>
                      <a:pt x="376088" y="43647"/>
                      <a:pt x="323647" y="263522"/>
                      <a:pt x="279260" y="380849"/>
                    </a:cubicBezTo>
                    <a:close/>
                  </a:path>
                </a:pathLst>
              </a:custGeom>
              <a:solidFill>
                <a:srgbClr val="FFFFFF"/>
              </a:solidFill>
              <a:ln w="0" cap="flat">
                <a:noFill/>
                <a:prstDash val="solid"/>
                <a:miter/>
              </a:ln>
            </p:spPr>
            <p:txBody>
              <a:bodyPr rtlCol="0" anchor="ctr"/>
              <a:lstStyle/>
              <a:p>
                <a:endParaRPr lang="nl-NL" sz="2400"/>
              </a:p>
            </p:txBody>
          </p:sp>
          <p:sp>
            <p:nvSpPr>
              <p:cNvPr id="15" name="Vrije vorm 14">
                <a:extLst>
                  <a:ext uri="{FF2B5EF4-FFF2-40B4-BE49-F238E27FC236}">
                    <a16:creationId xmlns:a16="http://schemas.microsoft.com/office/drawing/2014/main" id="{B5C39287-388E-EDA1-36DF-9540A38ED0A0}"/>
                  </a:ext>
                </a:extLst>
              </p:cNvPr>
              <p:cNvSpPr/>
              <p:nvPr/>
            </p:nvSpPr>
            <p:spPr>
              <a:xfrm>
                <a:off x="357905" y="1734204"/>
                <a:ext cx="748335" cy="725222"/>
              </a:xfrm>
              <a:custGeom>
                <a:avLst/>
                <a:gdLst>
                  <a:gd name="connsiteX0" fmla="*/ 585113 w 748335"/>
                  <a:gd name="connsiteY0" fmla="*/ 95572 h 725222"/>
                  <a:gd name="connsiteX1" fmla="*/ 235938 w 748335"/>
                  <a:gd name="connsiteY1" fmla="*/ 40141 h 725222"/>
                  <a:gd name="connsiteX2" fmla="*/ 42154 w 748335"/>
                  <a:gd name="connsiteY2" fmla="*/ 394532 h 725222"/>
                  <a:gd name="connsiteX3" fmla="*/ 61914 w 748335"/>
                  <a:gd name="connsiteY3" fmla="*/ 583994 h 725222"/>
                  <a:gd name="connsiteX4" fmla="*/ 143802 w 748335"/>
                  <a:gd name="connsiteY4" fmla="*/ 667848 h 725222"/>
                  <a:gd name="connsiteX5" fmla="*/ 357520 w 748335"/>
                  <a:gd name="connsiteY5" fmla="*/ 667670 h 725222"/>
                  <a:gd name="connsiteX6" fmla="*/ 461837 w 748335"/>
                  <a:gd name="connsiteY6" fmla="*/ 623630 h 725222"/>
                  <a:gd name="connsiteX7" fmla="*/ 644255 w 748335"/>
                  <a:gd name="connsiteY7" fmla="*/ 644024 h 725222"/>
                  <a:gd name="connsiteX8" fmla="*/ 736295 w 748335"/>
                  <a:gd name="connsiteY8" fmla="*/ 476038 h 725222"/>
                  <a:gd name="connsiteX9" fmla="*/ 744117 w 748335"/>
                  <a:gd name="connsiteY9" fmla="*/ 251131 h 725222"/>
                  <a:gd name="connsiteX10" fmla="*/ 585113 w 748335"/>
                  <a:gd name="connsiteY10" fmla="*/ 95572 h 72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335" h="725222">
                    <a:moveTo>
                      <a:pt x="585113" y="95572"/>
                    </a:moveTo>
                    <a:cubicBezTo>
                      <a:pt x="533572" y="13039"/>
                      <a:pt x="350324" y="-41104"/>
                      <a:pt x="235938" y="40141"/>
                    </a:cubicBezTo>
                    <a:cubicBezTo>
                      <a:pt x="59388" y="165546"/>
                      <a:pt x="113178" y="336884"/>
                      <a:pt x="42154" y="394532"/>
                    </a:cubicBezTo>
                    <a:cubicBezTo>
                      <a:pt x="-37472" y="459177"/>
                      <a:pt x="11090" y="564885"/>
                      <a:pt x="61914" y="583994"/>
                    </a:cubicBezTo>
                    <a:cubicBezTo>
                      <a:pt x="112739" y="603110"/>
                      <a:pt x="107714" y="627937"/>
                      <a:pt x="143802" y="667848"/>
                    </a:cubicBezTo>
                    <a:cubicBezTo>
                      <a:pt x="202383" y="732602"/>
                      <a:pt x="292322" y="755327"/>
                      <a:pt x="357520" y="667670"/>
                    </a:cubicBezTo>
                    <a:cubicBezTo>
                      <a:pt x="385316" y="630277"/>
                      <a:pt x="461837" y="623630"/>
                      <a:pt x="461837" y="623630"/>
                    </a:cubicBezTo>
                    <a:cubicBezTo>
                      <a:pt x="497433" y="604244"/>
                      <a:pt x="532742" y="651909"/>
                      <a:pt x="644255" y="644024"/>
                    </a:cubicBezTo>
                    <a:cubicBezTo>
                      <a:pt x="714558" y="639050"/>
                      <a:pt x="774843" y="539609"/>
                      <a:pt x="736295" y="476038"/>
                    </a:cubicBezTo>
                    <a:cubicBezTo>
                      <a:pt x="667769" y="363031"/>
                      <a:pt x="743100" y="328027"/>
                      <a:pt x="744117" y="251131"/>
                    </a:cubicBezTo>
                    <a:cubicBezTo>
                      <a:pt x="745439" y="150747"/>
                      <a:pt x="689311" y="76220"/>
                      <a:pt x="585113" y="95572"/>
                    </a:cubicBezTo>
                    <a:close/>
                  </a:path>
                </a:pathLst>
              </a:custGeom>
              <a:solidFill>
                <a:srgbClr val="404947"/>
              </a:solidFill>
              <a:ln w="0" cap="flat">
                <a:noFill/>
                <a:prstDash val="solid"/>
                <a:miter/>
              </a:ln>
            </p:spPr>
            <p:txBody>
              <a:bodyPr rtlCol="0" anchor="ctr"/>
              <a:lstStyle/>
              <a:p>
                <a:endParaRPr lang="nl-NL" sz="2400"/>
              </a:p>
            </p:txBody>
          </p:sp>
          <p:sp>
            <p:nvSpPr>
              <p:cNvPr id="16" name="Vrije vorm 15">
                <a:extLst>
                  <a:ext uri="{FF2B5EF4-FFF2-40B4-BE49-F238E27FC236}">
                    <a16:creationId xmlns:a16="http://schemas.microsoft.com/office/drawing/2014/main" id="{1EEF33AB-F201-FC32-EF6C-7637BDE70290}"/>
                  </a:ext>
                </a:extLst>
              </p:cNvPr>
              <p:cNvSpPr/>
              <p:nvPr/>
            </p:nvSpPr>
            <p:spPr>
              <a:xfrm>
                <a:off x="654827" y="2185470"/>
                <a:ext cx="243118" cy="430576"/>
              </a:xfrm>
              <a:custGeom>
                <a:avLst/>
                <a:gdLst>
                  <a:gd name="connsiteX0" fmla="*/ 0 w 243118"/>
                  <a:gd name="connsiteY0" fmla="*/ 322171 h 430576"/>
                  <a:gd name="connsiteX1" fmla="*/ 243118 w 243118"/>
                  <a:gd name="connsiteY1" fmla="*/ 322171 h 430576"/>
                  <a:gd name="connsiteX2" fmla="*/ 243118 w 243118"/>
                  <a:gd name="connsiteY2" fmla="*/ 134283 h 430576"/>
                  <a:gd name="connsiteX3" fmla="*/ 0 w 243118"/>
                  <a:gd name="connsiteY3" fmla="*/ 0 h 430576"/>
                  <a:gd name="connsiteX4" fmla="*/ 0 w 243118"/>
                  <a:gd name="connsiteY4" fmla="*/ 322171 h 430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18" h="430576">
                    <a:moveTo>
                      <a:pt x="0" y="322171"/>
                    </a:moveTo>
                    <a:cubicBezTo>
                      <a:pt x="0" y="466712"/>
                      <a:pt x="243118" y="466712"/>
                      <a:pt x="243118" y="322171"/>
                    </a:cubicBezTo>
                    <a:lnTo>
                      <a:pt x="243118" y="134283"/>
                    </a:lnTo>
                    <a:cubicBezTo>
                      <a:pt x="162081" y="134283"/>
                      <a:pt x="81037" y="0"/>
                      <a:pt x="0" y="0"/>
                    </a:cubicBezTo>
                    <a:lnTo>
                      <a:pt x="0" y="322171"/>
                    </a:lnTo>
                    <a:close/>
                  </a:path>
                </a:pathLst>
              </a:custGeom>
              <a:solidFill>
                <a:srgbClr val="D3A77F"/>
              </a:solidFill>
              <a:ln w="0" cap="flat">
                <a:noFill/>
                <a:prstDash val="solid"/>
                <a:miter/>
              </a:ln>
            </p:spPr>
            <p:txBody>
              <a:bodyPr rtlCol="0" anchor="ctr"/>
              <a:lstStyle/>
              <a:p>
                <a:endParaRPr lang="nl-NL" sz="2400"/>
              </a:p>
            </p:txBody>
          </p:sp>
          <p:sp>
            <p:nvSpPr>
              <p:cNvPr id="17" name="Vrije vorm 16">
                <a:extLst>
                  <a:ext uri="{FF2B5EF4-FFF2-40B4-BE49-F238E27FC236}">
                    <a16:creationId xmlns:a16="http://schemas.microsoft.com/office/drawing/2014/main" id="{0D5CA4CF-98B4-77C6-757E-0E14F272BA7D}"/>
                  </a:ext>
                </a:extLst>
              </p:cNvPr>
              <p:cNvSpPr/>
              <p:nvPr/>
            </p:nvSpPr>
            <p:spPr>
              <a:xfrm>
                <a:off x="654827" y="2185469"/>
                <a:ext cx="243118" cy="218337"/>
              </a:xfrm>
              <a:custGeom>
                <a:avLst/>
                <a:gdLst>
                  <a:gd name="connsiteX0" fmla="*/ 0 w 243118"/>
                  <a:gd name="connsiteY0" fmla="*/ 154279 h 218337"/>
                  <a:gd name="connsiteX1" fmla="*/ 187234 w 243118"/>
                  <a:gd name="connsiteY1" fmla="*/ 217848 h 218337"/>
                  <a:gd name="connsiteX2" fmla="*/ 243119 w 243118"/>
                  <a:gd name="connsiteY2" fmla="*/ 193613 h 218337"/>
                  <a:gd name="connsiteX3" fmla="*/ 243119 w 243118"/>
                  <a:gd name="connsiteY3" fmla="*/ 134282 h 218337"/>
                  <a:gd name="connsiteX4" fmla="*/ 0 w 243118"/>
                  <a:gd name="connsiteY4" fmla="*/ 0 h 218337"/>
                  <a:gd name="connsiteX5" fmla="*/ 0 w 243118"/>
                  <a:gd name="connsiteY5" fmla="*/ 154279 h 21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118" h="218337">
                    <a:moveTo>
                      <a:pt x="0" y="154279"/>
                    </a:moveTo>
                    <a:cubicBezTo>
                      <a:pt x="32884" y="186077"/>
                      <a:pt x="82983" y="223032"/>
                      <a:pt x="187234" y="217848"/>
                    </a:cubicBezTo>
                    <a:cubicBezTo>
                      <a:pt x="210066" y="216715"/>
                      <a:pt x="228266" y="207047"/>
                      <a:pt x="243119" y="193613"/>
                    </a:cubicBezTo>
                    <a:lnTo>
                      <a:pt x="243119" y="134282"/>
                    </a:lnTo>
                    <a:cubicBezTo>
                      <a:pt x="162082" y="134282"/>
                      <a:pt x="81037" y="0"/>
                      <a:pt x="0" y="0"/>
                    </a:cubicBezTo>
                    <a:lnTo>
                      <a:pt x="0" y="154279"/>
                    </a:lnTo>
                    <a:close/>
                  </a:path>
                </a:pathLst>
              </a:custGeom>
              <a:solidFill>
                <a:srgbClr val="A07355"/>
              </a:solidFill>
              <a:ln w="0" cap="flat">
                <a:noFill/>
                <a:prstDash val="solid"/>
                <a:miter/>
              </a:ln>
            </p:spPr>
            <p:txBody>
              <a:bodyPr rtlCol="0" anchor="ctr"/>
              <a:lstStyle/>
              <a:p>
                <a:endParaRPr lang="nl-NL" sz="2400"/>
              </a:p>
            </p:txBody>
          </p:sp>
          <p:sp>
            <p:nvSpPr>
              <p:cNvPr id="18" name="Vrije vorm 17">
                <a:extLst>
                  <a:ext uri="{FF2B5EF4-FFF2-40B4-BE49-F238E27FC236}">
                    <a16:creationId xmlns:a16="http://schemas.microsoft.com/office/drawing/2014/main" id="{31CB1C92-65CE-2830-5CA2-4224DABBB30F}"/>
                  </a:ext>
                </a:extLst>
              </p:cNvPr>
              <p:cNvSpPr/>
              <p:nvPr/>
            </p:nvSpPr>
            <p:spPr>
              <a:xfrm>
                <a:off x="590738" y="1834675"/>
                <a:ext cx="401064" cy="554453"/>
              </a:xfrm>
              <a:custGeom>
                <a:avLst/>
                <a:gdLst>
                  <a:gd name="connsiteX0" fmla="*/ 199305 w 401064"/>
                  <a:gd name="connsiteY0" fmla="*/ 103 h 554453"/>
                  <a:gd name="connsiteX1" fmla="*/ 400938 w 401064"/>
                  <a:gd name="connsiteY1" fmla="*/ 196560 h 554453"/>
                  <a:gd name="connsiteX2" fmla="*/ 349704 w 401064"/>
                  <a:gd name="connsiteY2" fmla="*/ 469687 h 554453"/>
                  <a:gd name="connsiteX3" fmla="*/ 242772 w 401064"/>
                  <a:gd name="connsiteY3" fmla="*/ 554414 h 554453"/>
                  <a:gd name="connsiteX4" fmla="*/ 50540 w 401064"/>
                  <a:gd name="connsiteY4" fmla="*/ 462251 h 554453"/>
                  <a:gd name="connsiteX5" fmla="*/ 1906 w 401064"/>
                  <a:gd name="connsiteY5" fmla="*/ 184790 h 554453"/>
                  <a:gd name="connsiteX6" fmla="*/ 199305 w 401064"/>
                  <a:gd name="connsiteY6" fmla="*/ 104 h 55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064" h="554453">
                    <a:moveTo>
                      <a:pt x="199305" y="103"/>
                    </a:moveTo>
                    <a:cubicBezTo>
                      <a:pt x="250859" y="3471"/>
                      <a:pt x="406111" y="15181"/>
                      <a:pt x="400938" y="196560"/>
                    </a:cubicBezTo>
                    <a:cubicBezTo>
                      <a:pt x="395771" y="377944"/>
                      <a:pt x="366086" y="437000"/>
                      <a:pt x="349704" y="469687"/>
                    </a:cubicBezTo>
                    <a:cubicBezTo>
                      <a:pt x="330922" y="507148"/>
                      <a:pt x="297709" y="556037"/>
                      <a:pt x="242772" y="554414"/>
                    </a:cubicBezTo>
                    <a:cubicBezTo>
                      <a:pt x="124389" y="550926"/>
                      <a:pt x="80347" y="498275"/>
                      <a:pt x="50540" y="462251"/>
                    </a:cubicBezTo>
                    <a:cubicBezTo>
                      <a:pt x="27234" y="434093"/>
                      <a:pt x="-8680" y="365935"/>
                      <a:pt x="1906" y="184790"/>
                    </a:cubicBezTo>
                    <a:cubicBezTo>
                      <a:pt x="12487" y="3646"/>
                      <a:pt x="147660" y="-1013"/>
                      <a:pt x="199305" y="104"/>
                    </a:cubicBezTo>
                    <a:close/>
                  </a:path>
                </a:pathLst>
              </a:custGeom>
              <a:solidFill>
                <a:srgbClr val="D3A77F"/>
              </a:solidFill>
              <a:ln w="0" cap="flat">
                <a:noFill/>
                <a:prstDash val="solid"/>
                <a:miter/>
              </a:ln>
            </p:spPr>
            <p:txBody>
              <a:bodyPr rtlCol="0" anchor="ctr"/>
              <a:lstStyle/>
              <a:p>
                <a:endParaRPr lang="nl-NL" sz="2400"/>
              </a:p>
            </p:txBody>
          </p:sp>
          <p:sp>
            <p:nvSpPr>
              <p:cNvPr id="19" name="Vrije vorm 18">
                <a:extLst>
                  <a:ext uri="{FF2B5EF4-FFF2-40B4-BE49-F238E27FC236}">
                    <a16:creationId xmlns:a16="http://schemas.microsoft.com/office/drawing/2014/main" id="{D1047DBB-7B95-A81F-E9EA-E9150916D502}"/>
                  </a:ext>
                </a:extLst>
              </p:cNvPr>
              <p:cNvSpPr/>
              <p:nvPr/>
            </p:nvSpPr>
            <p:spPr>
              <a:xfrm>
                <a:off x="579460" y="1805200"/>
                <a:ext cx="421463" cy="295773"/>
              </a:xfrm>
              <a:custGeom>
                <a:avLst/>
                <a:gdLst>
                  <a:gd name="connsiteX0" fmla="*/ 339620 w 421463"/>
                  <a:gd name="connsiteY0" fmla="*/ 93831 h 295773"/>
                  <a:gd name="connsiteX1" fmla="*/ 408017 w 421463"/>
                  <a:gd name="connsiteY1" fmla="*/ 295774 h 295773"/>
                  <a:gd name="connsiteX2" fmla="*/ 216275 w 421463"/>
                  <a:gd name="connsiteY2" fmla="*/ 469 h 295773"/>
                  <a:gd name="connsiteX3" fmla="*/ 5082 w 421463"/>
                  <a:gd name="connsiteY3" fmla="*/ 288481 h 295773"/>
                  <a:gd name="connsiteX4" fmla="*/ 158050 w 421463"/>
                  <a:gd name="connsiteY4" fmla="*/ 214481 h 295773"/>
                  <a:gd name="connsiteX5" fmla="*/ 339620 w 421463"/>
                  <a:gd name="connsiteY5" fmla="*/ 93831 h 29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63" h="295773">
                    <a:moveTo>
                      <a:pt x="339620" y="93831"/>
                    </a:moveTo>
                    <a:cubicBezTo>
                      <a:pt x="382016" y="91898"/>
                      <a:pt x="421463" y="199481"/>
                      <a:pt x="408017" y="295774"/>
                    </a:cubicBezTo>
                    <a:cubicBezTo>
                      <a:pt x="449569" y="135442"/>
                      <a:pt x="397323" y="10655"/>
                      <a:pt x="216275" y="469"/>
                    </a:cubicBezTo>
                    <a:cubicBezTo>
                      <a:pt x="35227" y="-9715"/>
                      <a:pt x="-18035" y="147944"/>
                      <a:pt x="5082" y="288481"/>
                    </a:cubicBezTo>
                    <a:cubicBezTo>
                      <a:pt x="49684" y="213920"/>
                      <a:pt x="108736" y="229378"/>
                      <a:pt x="158050" y="214481"/>
                    </a:cubicBezTo>
                    <a:cubicBezTo>
                      <a:pt x="294132" y="173383"/>
                      <a:pt x="274855" y="88692"/>
                      <a:pt x="339620" y="93831"/>
                    </a:cubicBezTo>
                    <a:close/>
                  </a:path>
                </a:pathLst>
              </a:custGeom>
              <a:solidFill>
                <a:srgbClr val="404947"/>
              </a:solidFill>
              <a:ln w="0" cap="flat">
                <a:noFill/>
                <a:prstDash val="solid"/>
                <a:miter/>
              </a:ln>
            </p:spPr>
            <p:txBody>
              <a:bodyPr rtlCol="0" anchor="ctr"/>
              <a:lstStyle/>
              <a:p>
                <a:endParaRPr lang="nl-NL" sz="2400"/>
              </a:p>
            </p:txBody>
          </p:sp>
          <p:sp>
            <p:nvSpPr>
              <p:cNvPr id="20" name="Vrije vorm 19">
                <a:extLst>
                  <a:ext uri="{FF2B5EF4-FFF2-40B4-BE49-F238E27FC236}">
                    <a16:creationId xmlns:a16="http://schemas.microsoft.com/office/drawing/2014/main" id="{5E41AEE0-1926-60FF-043E-DA0731B739DE}"/>
                  </a:ext>
                </a:extLst>
              </p:cNvPr>
              <p:cNvSpPr/>
              <p:nvPr/>
            </p:nvSpPr>
            <p:spPr>
              <a:xfrm>
                <a:off x="737799" y="2031394"/>
                <a:ext cx="240703" cy="110028"/>
              </a:xfrm>
              <a:custGeom>
                <a:avLst/>
                <a:gdLst>
                  <a:gd name="connsiteX0" fmla="*/ 220584 w 240703"/>
                  <a:gd name="connsiteY0" fmla="*/ 89007 h 110028"/>
                  <a:gd name="connsiteX1" fmla="*/ 201232 w 240703"/>
                  <a:gd name="connsiteY1" fmla="*/ 110019 h 110028"/>
                  <a:gd name="connsiteX2" fmla="*/ 185284 w 240703"/>
                  <a:gd name="connsiteY2" fmla="*/ 87745 h 110028"/>
                  <a:gd name="connsiteX3" fmla="*/ 204626 w 240703"/>
                  <a:gd name="connsiteY3" fmla="*/ 66736 h 110028"/>
                  <a:gd name="connsiteX4" fmla="*/ 220584 w 240703"/>
                  <a:gd name="connsiteY4" fmla="*/ 89007 h 110028"/>
                  <a:gd name="connsiteX5" fmla="*/ 18896 w 240703"/>
                  <a:gd name="connsiteY5" fmla="*/ 80244 h 110028"/>
                  <a:gd name="connsiteX6" fmla="*/ 36353 w 240703"/>
                  <a:gd name="connsiteY6" fmla="*/ 102853 h 110028"/>
                  <a:gd name="connsiteX7" fmla="*/ 54180 w 240703"/>
                  <a:gd name="connsiteY7" fmla="*/ 82049 h 110028"/>
                  <a:gd name="connsiteX8" fmla="*/ 36725 w 240703"/>
                  <a:gd name="connsiteY8" fmla="*/ 59442 h 110028"/>
                  <a:gd name="connsiteX9" fmla="*/ 18896 w 240703"/>
                  <a:gd name="connsiteY9" fmla="*/ 80244 h 110028"/>
                  <a:gd name="connsiteX10" fmla="*/ 61718 w 240703"/>
                  <a:gd name="connsiteY10" fmla="*/ 20303 h 110028"/>
                  <a:gd name="connsiteX11" fmla="*/ 69755 w 240703"/>
                  <a:gd name="connsiteY11" fmla="*/ 10409 h 110028"/>
                  <a:gd name="connsiteX12" fmla="*/ 0 w 240703"/>
                  <a:gd name="connsiteY12" fmla="*/ 7317 h 110028"/>
                  <a:gd name="connsiteX13" fmla="*/ 4786 w 240703"/>
                  <a:gd name="connsiteY13" fmla="*/ 19142 h 110028"/>
                  <a:gd name="connsiteX14" fmla="*/ 61718 w 240703"/>
                  <a:gd name="connsiteY14" fmla="*/ 20303 h 110028"/>
                  <a:gd name="connsiteX15" fmla="*/ 234887 w 240703"/>
                  <a:gd name="connsiteY15" fmla="*/ 29154 h 110028"/>
                  <a:gd name="connsiteX16" fmla="*/ 240704 w 240703"/>
                  <a:gd name="connsiteY16" fmla="*/ 17800 h 110028"/>
                  <a:gd name="connsiteX17" fmla="*/ 170928 w 240703"/>
                  <a:gd name="connsiteY17" fmla="*/ 14812 h 110028"/>
                  <a:gd name="connsiteX18" fmla="*/ 178087 w 240703"/>
                  <a:gd name="connsiteY18" fmla="*/ 25378 h 110028"/>
                  <a:gd name="connsiteX19" fmla="*/ 234887 w 240703"/>
                  <a:gd name="connsiteY19" fmla="*/ 29154 h 11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0703" h="110028">
                    <a:moveTo>
                      <a:pt x="220584" y="89007"/>
                    </a:moveTo>
                    <a:cubicBezTo>
                      <a:pt x="219644" y="100953"/>
                      <a:pt x="210982" y="110365"/>
                      <a:pt x="201232" y="110019"/>
                    </a:cubicBezTo>
                    <a:cubicBezTo>
                      <a:pt x="191483" y="109668"/>
                      <a:pt x="184342" y="99698"/>
                      <a:pt x="185284" y="87745"/>
                    </a:cubicBezTo>
                    <a:cubicBezTo>
                      <a:pt x="186216" y="75795"/>
                      <a:pt x="194878" y="66383"/>
                      <a:pt x="204626" y="66736"/>
                    </a:cubicBezTo>
                    <a:cubicBezTo>
                      <a:pt x="214379" y="67083"/>
                      <a:pt x="221518" y="77051"/>
                      <a:pt x="220584" y="89007"/>
                    </a:cubicBezTo>
                    <a:close/>
                    <a:moveTo>
                      <a:pt x="18896" y="80244"/>
                    </a:moveTo>
                    <a:cubicBezTo>
                      <a:pt x="18801" y="92230"/>
                      <a:pt x="26614" y="102353"/>
                      <a:pt x="36353" y="102853"/>
                    </a:cubicBezTo>
                    <a:cubicBezTo>
                      <a:pt x="46098" y="103354"/>
                      <a:pt x="54078" y="94033"/>
                      <a:pt x="54180" y="82049"/>
                    </a:cubicBezTo>
                    <a:cubicBezTo>
                      <a:pt x="54282" y="70064"/>
                      <a:pt x="46470" y="59934"/>
                      <a:pt x="36725" y="59442"/>
                    </a:cubicBezTo>
                    <a:cubicBezTo>
                      <a:pt x="26980" y="58934"/>
                      <a:pt x="19006" y="68256"/>
                      <a:pt x="18896" y="80244"/>
                    </a:cubicBezTo>
                    <a:close/>
                    <a:moveTo>
                      <a:pt x="61718" y="20303"/>
                    </a:moveTo>
                    <a:lnTo>
                      <a:pt x="69755" y="10409"/>
                    </a:lnTo>
                    <a:cubicBezTo>
                      <a:pt x="68714" y="9552"/>
                      <a:pt x="43619" y="-10418"/>
                      <a:pt x="0" y="7317"/>
                    </a:cubicBezTo>
                    <a:lnTo>
                      <a:pt x="4786" y="19142"/>
                    </a:lnTo>
                    <a:cubicBezTo>
                      <a:pt x="41043" y="4442"/>
                      <a:pt x="60869" y="19679"/>
                      <a:pt x="61718" y="20303"/>
                    </a:cubicBezTo>
                    <a:close/>
                    <a:moveTo>
                      <a:pt x="234887" y="29154"/>
                    </a:moveTo>
                    <a:lnTo>
                      <a:pt x="240704" y="17800"/>
                    </a:lnTo>
                    <a:cubicBezTo>
                      <a:pt x="198771" y="-3624"/>
                      <a:pt x="172052" y="14062"/>
                      <a:pt x="170928" y="14812"/>
                    </a:cubicBezTo>
                    <a:lnTo>
                      <a:pt x="178087" y="25378"/>
                    </a:lnTo>
                    <a:cubicBezTo>
                      <a:pt x="178961" y="24794"/>
                      <a:pt x="200060" y="11292"/>
                      <a:pt x="234887" y="29154"/>
                    </a:cubicBezTo>
                    <a:close/>
                  </a:path>
                </a:pathLst>
              </a:custGeom>
              <a:solidFill>
                <a:srgbClr val="404947"/>
              </a:solidFill>
              <a:ln w="0" cap="flat">
                <a:noFill/>
                <a:prstDash val="solid"/>
                <a:miter/>
              </a:ln>
            </p:spPr>
            <p:txBody>
              <a:bodyPr rtlCol="0" anchor="ctr"/>
              <a:lstStyle/>
              <a:p>
                <a:endParaRPr lang="nl-NL" sz="2400"/>
              </a:p>
            </p:txBody>
          </p:sp>
          <p:sp>
            <p:nvSpPr>
              <p:cNvPr id="21" name="Vrije vorm 20">
                <a:extLst>
                  <a:ext uri="{FF2B5EF4-FFF2-40B4-BE49-F238E27FC236}">
                    <a16:creationId xmlns:a16="http://schemas.microsoft.com/office/drawing/2014/main" id="{4D5FA93C-C52C-B7E8-46F4-12C3000B4980}"/>
                  </a:ext>
                </a:extLst>
              </p:cNvPr>
              <p:cNvSpPr/>
              <p:nvPr/>
            </p:nvSpPr>
            <p:spPr>
              <a:xfrm>
                <a:off x="545515" y="2081673"/>
                <a:ext cx="70886" cy="122702"/>
              </a:xfrm>
              <a:custGeom>
                <a:avLst/>
                <a:gdLst>
                  <a:gd name="connsiteX0" fmla="*/ 68517 w 70886"/>
                  <a:gd name="connsiteY0" fmla="*/ 25665 h 122702"/>
                  <a:gd name="connsiteX1" fmla="*/ 44202 w 70886"/>
                  <a:gd name="connsiteY1" fmla="*/ 932 h 122702"/>
                  <a:gd name="connsiteX2" fmla="*/ 68 w 70886"/>
                  <a:gd name="connsiteY2" fmla="*/ 46024 h 122702"/>
                  <a:gd name="connsiteX3" fmla="*/ 54691 w 70886"/>
                  <a:gd name="connsiteY3" fmla="*/ 122402 h 122702"/>
                  <a:gd name="connsiteX4" fmla="*/ 68517 w 70886"/>
                  <a:gd name="connsiteY4" fmla="*/ 25664 h 122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6" h="122702">
                    <a:moveTo>
                      <a:pt x="68517" y="25665"/>
                    </a:moveTo>
                    <a:cubicBezTo>
                      <a:pt x="64385" y="13388"/>
                      <a:pt x="59037" y="4732"/>
                      <a:pt x="44202" y="932"/>
                    </a:cubicBezTo>
                    <a:cubicBezTo>
                      <a:pt x="29371" y="-2867"/>
                      <a:pt x="1851" y="3583"/>
                      <a:pt x="68" y="46024"/>
                    </a:cubicBezTo>
                    <a:cubicBezTo>
                      <a:pt x="-1714" y="88458"/>
                      <a:pt x="32085" y="126481"/>
                      <a:pt x="54691" y="122402"/>
                    </a:cubicBezTo>
                    <a:cubicBezTo>
                      <a:pt x="77296" y="118314"/>
                      <a:pt x="70167" y="37081"/>
                      <a:pt x="68517" y="25664"/>
                    </a:cubicBezTo>
                    <a:close/>
                  </a:path>
                </a:pathLst>
              </a:custGeom>
              <a:solidFill>
                <a:srgbClr val="D3A77F"/>
              </a:solidFill>
              <a:ln w="0" cap="flat">
                <a:noFill/>
                <a:prstDash val="solid"/>
                <a:miter/>
              </a:ln>
            </p:spPr>
            <p:txBody>
              <a:bodyPr rtlCol="0" anchor="ctr"/>
              <a:lstStyle/>
              <a:p>
                <a:endParaRPr lang="nl-NL" sz="2400"/>
              </a:p>
            </p:txBody>
          </p:sp>
          <p:sp>
            <p:nvSpPr>
              <p:cNvPr id="22" name="Vrije vorm 21">
                <a:extLst>
                  <a:ext uri="{FF2B5EF4-FFF2-40B4-BE49-F238E27FC236}">
                    <a16:creationId xmlns:a16="http://schemas.microsoft.com/office/drawing/2014/main" id="{CD88D6BC-E093-165C-0191-D7EE223C4C96}"/>
                  </a:ext>
                </a:extLst>
              </p:cNvPr>
              <p:cNvSpPr/>
              <p:nvPr/>
            </p:nvSpPr>
            <p:spPr>
              <a:xfrm>
                <a:off x="800076" y="2090393"/>
                <a:ext cx="103832" cy="234173"/>
              </a:xfrm>
              <a:custGeom>
                <a:avLst/>
                <a:gdLst>
                  <a:gd name="connsiteX0" fmla="*/ 103816 w 103832"/>
                  <a:gd name="connsiteY0" fmla="*/ 97454 h 234173"/>
                  <a:gd name="connsiteX1" fmla="*/ 94001 w 103832"/>
                  <a:gd name="connsiteY1" fmla="*/ 117452 h 234173"/>
                  <a:gd name="connsiteX2" fmla="*/ 37673 w 103832"/>
                  <a:gd name="connsiteY2" fmla="*/ 122821 h 234173"/>
                  <a:gd name="connsiteX3" fmla="*/ 33873 w 103832"/>
                  <a:gd name="connsiteY3" fmla="*/ 121998 h 234173"/>
                  <a:gd name="connsiteX4" fmla="*/ 36846 w 103832"/>
                  <a:gd name="connsiteY4" fmla="*/ 109598 h 234173"/>
                  <a:gd name="connsiteX5" fmla="*/ 86234 w 103832"/>
                  <a:gd name="connsiteY5" fmla="*/ 107328 h 234173"/>
                  <a:gd name="connsiteX6" fmla="*/ 91066 w 103832"/>
                  <a:gd name="connsiteY6" fmla="*/ 97119 h 234173"/>
                  <a:gd name="connsiteX7" fmla="*/ 84357 w 103832"/>
                  <a:gd name="connsiteY7" fmla="*/ 63127 h 234173"/>
                  <a:gd name="connsiteX8" fmla="*/ 76113 w 103832"/>
                  <a:gd name="connsiteY8" fmla="*/ 0 h 234173"/>
                  <a:gd name="connsiteX9" fmla="*/ 88866 w 103832"/>
                  <a:gd name="connsiteY9" fmla="*/ 926 h 234173"/>
                  <a:gd name="connsiteX10" fmla="*/ 96645 w 103832"/>
                  <a:gd name="connsiteY10" fmla="*/ 59712 h 234173"/>
                  <a:gd name="connsiteX11" fmla="*/ 103816 w 103832"/>
                  <a:gd name="connsiteY11" fmla="*/ 97454 h 234173"/>
                  <a:gd name="connsiteX12" fmla="*/ 10194 w 103832"/>
                  <a:gd name="connsiteY12" fmla="*/ 177634 h 234173"/>
                  <a:gd name="connsiteX13" fmla="*/ 0 w 103832"/>
                  <a:gd name="connsiteY13" fmla="*/ 182279 h 234173"/>
                  <a:gd name="connsiteX14" fmla="*/ 9252 w 103832"/>
                  <a:gd name="connsiteY14" fmla="*/ 188558 h 234173"/>
                  <a:gd name="connsiteX15" fmla="*/ 61355 w 103832"/>
                  <a:gd name="connsiteY15" fmla="*/ 198275 h 234173"/>
                  <a:gd name="connsiteX16" fmla="*/ 102091 w 103832"/>
                  <a:gd name="connsiteY16" fmla="*/ 196077 h 234173"/>
                  <a:gd name="connsiteX17" fmla="*/ 100682 w 103832"/>
                  <a:gd name="connsiteY17" fmla="*/ 183605 h 234173"/>
                  <a:gd name="connsiteX18" fmla="*/ 28367 w 103832"/>
                  <a:gd name="connsiteY18" fmla="*/ 182767 h 234173"/>
                  <a:gd name="connsiteX19" fmla="*/ 10194 w 103832"/>
                  <a:gd name="connsiteY19" fmla="*/ 177634 h 234173"/>
                  <a:gd name="connsiteX20" fmla="*/ 84724 w 103832"/>
                  <a:gd name="connsiteY20" fmla="*/ 227301 h 234173"/>
                  <a:gd name="connsiteX21" fmla="*/ 78031 w 103832"/>
                  <a:gd name="connsiteY21" fmla="*/ 216646 h 234173"/>
                  <a:gd name="connsiteX22" fmla="*/ 17556 w 103832"/>
                  <a:gd name="connsiteY22" fmla="*/ 210473 h 234173"/>
                  <a:gd name="connsiteX23" fmla="*/ 11422 w 103832"/>
                  <a:gd name="connsiteY23" fmla="*/ 221413 h 234173"/>
                  <a:gd name="connsiteX24" fmla="*/ 61412 w 103832"/>
                  <a:gd name="connsiteY24" fmla="*/ 233962 h 234173"/>
                  <a:gd name="connsiteX25" fmla="*/ 84724 w 103832"/>
                  <a:gd name="connsiteY25" fmla="*/ 227301 h 23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3832" h="234173">
                    <a:moveTo>
                      <a:pt x="103816" y="97454"/>
                    </a:moveTo>
                    <a:cubicBezTo>
                      <a:pt x="103607" y="105771"/>
                      <a:pt x="100193" y="112690"/>
                      <a:pt x="94001" y="117452"/>
                    </a:cubicBezTo>
                    <a:cubicBezTo>
                      <a:pt x="78332" y="129461"/>
                      <a:pt x="48605" y="125003"/>
                      <a:pt x="37673" y="122821"/>
                    </a:cubicBezTo>
                    <a:cubicBezTo>
                      <a:pt x="35818" y="122451"/>
                      <a:pt x="34494" y="122143"/>
                      <a:pt x="33873" y="121998"/>
                    </a:cubicBezTo>
                    <a:lnTo>
                      <a:pt x="36846" y="109598"/>
                    </a:lnTo>
                    <a:cubicBezTo>
                      <a:pt x="46592" y="111868"/>
                      <a:pt x="74756" y="116124"/>
                      <a:pt x="86234" y="107328"/>
                    </a:cubicBezTo>
                    <a:cubicBezTo>
                      <a:pt x="89407" y="104886"/>
                      <a:pt x="90942" y="101642"/>
                      <a:pt x="91066" y="97119"/>
                    </a:cubicBezTo>
                    <a:cubicBezTo>
                      <a:pt x="91315" y="88054"/>
                      <a:pt x="87928" y="75943"/>
                      <a:pt x="84357" y="63127"/>
                    </a:cubicBezTo>
                    <a:cubicBezTo>
                      <a:pt x="78946" y="43688"/>
                      <a:pt x="72892" y="21392"/>
                      <a:pt x="76113" y="0"/>
                    </a:cubicBezTo>
                    <a:lnTo>
                      <a:pt x="88866" y="926"/>
                    </a:lnTo>
                    <a:cubicBezTo>
                      <a:pt x="85605" y="19961"/>
                      <a:pt x="91332" y="40626"/>
                      <a:pt x="96645" y="59712"/>
                    </a:cubicBezTo>
                    <a:cubicBezTo>
                      <a:pt x="100483" y="73469"/>
                      <a:pt x="104103" y="86469"/>
                      <a:pt x="103816" y="97454"/>
                    </a:cubicBezTo>
                    <a:close/>
                    <a:moveTo>
                      <a:pt x="10194" y="177634"/>
                    </a:moveTo>
                    <a:lnTo>
                      <a:pt x="0" y="182279"/>
                    </a:lnTo>
                    <a:lnTo>
                      <a:pt x="9252" y="188558"/>
                    </a:lnTo>
                    <a:cubicBezTo>
                      <a:pt x="20315" y="196079"/>
                      <a:pt x="41793" y="198177"/>
                      <a:pt x="61355" y="198275"/>
                    </a:cubicBezTo>
                    <a:cubicBezTo>
                      <a:pt x="80873" y="198372"/>
                      <a:pt x="98519" y="196491"/>
                      <a:pt x="102091" y="196077"/>
                    </a:cubicBezTo>
                    <a:lnTo>
                      <a:pt x="100682" y="183605"/>
                    </a:lnTo>
                    <a:cubicBezTo>
                      <a:pt x="85894" y="185262"/>
                      <a:pt x="49788" y="187592"/>
                      <a:pt x="28367" y="182767"/>
                    </a:cubicBezTo>
                    <a:cubicBezTo>
                      <a:pt x="7901" y="173080"/>
                      <a:pt x="10194" y="177634"/>
                      <a:pt x="10194" y="177634"/>
                    </a:cubicBezTo>
                    <a:close/>
                    <a:moveTo>
                      <a:pt x="84724" y="227301"/>
                    </a:moveTo>
                    <a:lnTo>
                      <a:pt x="78031" y="216646"/>
                    </a:lnTo>
                    <a:cubicBezTo>
                      <a:pt x="77101" y="217239"/>
                      <a:pt x="54006" y="230851"/>
                      <a:pt x="17556" y="210473"/>
                    </a:cubicBezTo>
                    <a:lnTo>
                      <a:pt x="11422" y="221413"/>
                    </a:lnTo>
                    <a:cubicBezTo>
                      <a:pt x="31714" y="232787"/>
                      <a:pt x="48834" y="234944"/>
                      <a:pt x="61412" y="233962"/>
                    </a:cubicBezTo>
                    <a:cubicBezTo>
                      <a:pt x="75650" y="232850"/>
                      <a:pt x="84082" y="227699"/>
                      <a:pt x="84724" y="227301"/>
                    </a:cubicBezTo>
                    <a:close/>
                  </a:path>
                </a:pathLst>
              </a:custGeom>
              <a:solidFill>
                <a:srgbClr val="A07355"/>
              </a:solidFill>
              <a:ln w="0" cap="flat">
                <a:noFill/>
                <a:prstDash val="solid"/>
                <a:miter/>
              </a:ln>
            </p:spPr>
            <p:txBody>
              <a:bodyPr rtlCol="0" anchor="ctr"/>
              <a:lstStyle/>
              <a:p>
                <a:endParaRPr lang="nl-NL" sz="2400"/>
              </a:p>
            </p:txBody>
          </p:sp>
          <p:sp>
            <p:nvSpPr>
              <p:cNvPr id="23" name="Vrije vorm 22">
                <a:extLst>
                  <a:ext uri="{FF2B5EF4-FFF2-40B4-BE49-F238E27FC236}">
                    <a16:creationId xmlns:a16="http://schemas.microsoft.com/office/drawing/2014/main" id="{90269F03-602B-D953-8114-FB47E94AB629}"/>
                  </a:ext>
                </a:extLst>
              </p:cNvPr>
              <p:cNvSpPr/>
              <p:nvPr/>
            </p:nvSpPr>
            <p:spPr>
              <a:xfrm>
                <a:off x="670538" y="2061624"/>
                <a:ext cx="359527" cy="131454"/>
              </a:xfrm>
              <a:custGeom>
                <a:avLst/>
                <a:gdLst>
                  <a:gd name="connsiteX0" fmla="*/ 194773 w 359527"/>
                  <a:gd name="connsiteY0" fmla="*/ 21293 h 131454"/>
                  <a:gd name="connsiteX1" fmla="*/ 5066 w 359527"/>
                  <a:gd name="connsiteY1" fmla="*/ 4154 h 131454"/>
                  <a:gd name="connsiteX2" fmla="*/ 23122 w 359527"/>
                  <a:gd name="connsiteY2" fmla="*/ 103046 h 131454"/>
                  <a:gd name="connsiteX3" fmla="*/ 150802 w 359527"/>
                  <a:gd name="connsiteY3" fmla="*/ 118267 h 131454"/>
                  <a:gd name="connsiteX4" fmla="*/ 189161 w 359527"/>
                  <a:gd name="connsiteY4" fmla="*/ 43326 h 131454"/>
                  <a:gd name="connsiteX5" fmla="*/ 191901 w 359527"/>
                  <a:gd name="connsiteY5" fmla="*/ 35327 h 131454"/>
                  <a:gd name="connsiteX6" fmla="*/ 224349 w 359527"/>
                  <a:gd name="connsiteY6" fmla="*/ 37952 h 131454"/>
                  <a:gd name="connsiteX7" fmla="*/ 225719 w 359527"/>
                  <a:gd name="connsiteY7" fmla="*/ 46399 h 131454"/>
                  <a:gd name="connsiteX8" fmla="*/ 251053 w 359527"/>
                  <a:gd name="connsiteY8" fmla="*/ 126688 h 131454"/>
                  <a:gd name="connsiteX9" fmla="*/ 323316 w 359527"/>
                  <a:gd name="connsiteY9" fmla="*/ 128271 h 131454"/>
                  <a:gd name="connsiteX10" fmla="*/ 357623 w 359527"/>
                  <a:gd name="connsiteY10" fmla="*/ 33771 h 131454"/>
                  <a:gd name="connsiteX11" fmla="*/ 224843 w 359527"/>
                  <a:gd name="connsiteY11" fmla="*/ 23678 h 131454"/>
                  <a:gd name="connsiteX12" fmla="*/ 194773 w 359527"/>
                  <a:gd name="connsiteY12" fmla="*/ 21293 h 131454"/>
                  <a:gd name="connsiteX13" fmla="*/ 194773 w 359527"/>
                  <a:gd name="connsiteY13" fmla="*/ 21293 h 131454"/>
                  <a:gd name="connsiteX14" fmla="*/ 240400 w 359527"/>
                  <a:gd name="connsiteY14" fmla="*/ 33643 h 131454"/>
                  <a:gd name="connsiteX15" fmla="*/ 339753 w 359527"/>
                  <a:gd name="connsiteY15" fmla="*/ 40942 h 131454"/>
                  <a:gd name="connsiteX16" fmla="*/ 311725 w 359527"/>
                  <a:gd name="connsiteY16" fmla="*/ 118115 h 131454"/>
                  <a:gd name="connsiteX17" fmla="*/ 263005 w 359527"/>
                  <a:gd name="connsiteY17" fmla="*/ 117687 h 131454"/>
                  <a:gd name="connsiteX18" fmla="*/ 242336 w 359527"/>
                  <a:gd name="connsiteY18" fmla="*/ 52121 h 131454"/>
                  <a:gd name="connsiteX19" fmla="*/ 240400 w 359527"/>
                  <a:gd name="connsiteY19" fmla="*/ 33644 h 131454"/>
                  <a:gd name="connsiteX20" fmla="*/ 240400 w 359527"/>
                  <a:gd name="connsiteY20" fmla="*/ 33644 h 131454"/>
                  <a:gd name="connsiteX21" fmla="*/ 176830 w 359527"/>
                  <a:gd name="connsiteY21" fmla="*/ 28307 h 131454"/>
                  <a:gd name="connsiteX22" fmla="*/ 171836 w 359527"/>
                  <a:gd name="connsiteY22" fmla="*/ 46196 h 131454"/>
                  <a:gd name="connsiteX23" fmla="*/ 140506 w 359527"/>
                  <a:gd name="connsiteY23" fmla="*/ 107394 h 131454"/>
                  <a:gd name="connsiteX24" fmla="*/ 36233 w 359527"/>
                  <a:gd name="connsiteY24" fmla="*/ 94964 h 131454"/>
                  <a:gd name="connsiteX25" fmla="*/ 21490 w 359527"/>
                  <a:gd name="connsiteY25" fmla="*/ 14201 h 131454"/>
                  <a:gd name="connsiteX26" fmla="*/ 176830 w 359527"/>
                  <a:gd name="connsiteY26" fmla="*/ 28307 h 1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9527" h="131454">
                    <a:moveTo>
                      <a:pt x="194773" y="21293"/>
                    </a:moveTo>
                    <a:cubicBezTo>
                      <a:pt x="179341" y="17714"/>
                      <a:pt x="65458" y="-10408"/>
                      <a:pt x="5066" y="4154"/>
                    </a:cubicBezTo>
                    <a:cubicBezTo>
                      <a:pt x="-10230" y="33616"/>
                      <a:pt x="13040" y="95792"/>
                      <a:pt x="23122" y="103046"/>
                    </a:cubicBezTo>
                    <a:cubicBezTo>
                      <a:pt x="33192" y="110297"/>
                      <a:pt x="131429" y="119837"/>
                      <a:pt x="150802" y="118267"/>
                    </a:cubicBezTo>
                    <a:cubicBezTo>
                      <a:pt x="169957" y="119226"/>
                      <a:pt x="185585" y="51988"/>
                      <a:pt x="189161" y="43326"/>
                    </a:cubicBezTo>
                    <a:cubicBezTo>
                      <a:pt x="190170" y="40880"/>
                      <a:pt x="191097" y="38094"/>
                      <a:pt x="191901" y="35327"/>
                    </a:cubicBezTo>
                    <a:cubicBezTo>
                      <a:pt x="207100" y="33177"/>
                      <a:pt x="209888" y="32302"/>
                      <a:pt x="224349" y="37952"/>
                    </a:cubicBezTo>
                    <a:cubicBezTo>
                      <a:pt x="224688" y="40841"/>
                      <a:pt x="225140" y="43792"/>
                      <a:pt x="225719" y="46399"/>
                    </a:cubicBezTo>
                    <a:cubicBezTo>
                      <a:pt x="227812" y="55537"/>
                      <a:pt x="231996" y="124441"/>
                      <a:pt x="251053" y="126688"/>
                    </a:cubicBezTo>
                    <a:cubicBezTo>
                      <a:pt x="269886" y="131466"/>
                      <a:pt x="312172" y="133740"/>
                      <a:pt x="323316" y="128271"/>
                    </a:cubicBezTo>
                    <a:cubicBezTo>
                      <a:pt x="334468" y="122795"/>
                      <a:pt x="367789" y="65376"/>
                      <a:pt x="357623" y="33771"/>
                    </a:cubicBezTo>
                    <a:cubicBezTo>
                      <a:pt x="301560" y="9781"/>
                      <a:pt x="243965" y="22481"/>
                      <a:pt x="224843" y="23678"/>
                    </a:cubicBezTo>
                    <a:cubicBezTo>
                      <a:pt x="209448" y="19066"/>
                      <a:pt x="210698" y="19926"/>
                      <a:pt x="194773" y="21293"/>
                    </a:cubicBezTo>
                    <a:lnTo>
                      <a:pt x="194773" y="21293"/>
                    </a:lnTo>
                    <a:close/>
                    <a:moveTo>
                      <a:pt x="240400" y="33643"/>
                    </a:moveTo>
                    <a:cubicBezTo>
                      <a:pt x="251508" y="33011"/>
                      <a:pt x="292564" y="20757"/>
                      <a:pt x="339753" y="40942"/>
                    </a:cubicBezTo>
                    <a:cubicBezTo>
                      <a:pt x="348050" y="66757"/>
                      <a:pt x="320835" y="113651"/>
                      <a:pt x="311725" y="118115"/>
                    </a:cubicBezTo>
                    <a:cubicBezTo>
                      <a:pt x="302627" y="122581"/>
                      <a:pt x="278399" y="121596"/>
                      <a:pt x="263005" y="117687"/>
                    </a:cubicBezTo>
                    <a:cubicBezTo>
                      <a:pt x="247458" y="115858"/>
                      <a:pt x="244032" y="59594"/>
                      <a:pt x="242336" y="52121"/>
                    </a:cubicBezTo>
                    <a:cubicBezTo>
                      <a:pt x="240630" y="44646"/>
                      <a:pt x="240400" y="33644"/>
                      <a:pt x="240400" y="33644"/>
                    </a:cubicBezTo>
                    <a:lnTo>
                      <a:pt x="240400" y="33644"/>
                    </a:lnTo>
                    <a:close/>
                    <a:moveTo>
                      <a:pt x="176830" y="28307"/>
                    </a:moveTo>
                    <a:cubicBezTo>
                      <a:pt x="176830" y="28307"/>
                      <a:pt x="174753" y="39111"/>
                      <a:pt x="171836" y="46196"/>
                    </a:cubicBezTo>
                    <a:cubicBezTo>
                      <a:pt x="168909" y="53279"/>
                      <a:pt x="156152" y="108187"/>
                      <a:pt x="140506" y="107394"/>
                    </a:cubicBezTo>
                    <a:cubicBezTo>
                      <a:pt x="124695" y="108681"/>
                      <a:pt x="44467" y="100886"/>
                      <a:pt x="36233" y="94964"/>
                    </a:cubicBezTo>
                    <a:cubicBezTo>
                      <a:pt x="28011" y="89045"/>
                      <a:pt x="8996" y="38265"/>
                      <a:pt x="21490" y="14201"/>
                    </a:cubicBezTo>
                    <a:cubicBezTo>
                      <a:pt x="71376" y="2175"/>
                      <a:pt x="165990" y="25825"/>
                      <a:pt x="176830" y="28307"/>
                    </a:cubicBezTo>
                    <a:close/>
                  </a:path>
                </a:pathLst>
              </a:custGeom>
              <a:solidFill>
                <a:srgbClr val="FFFFFF"/>
              </a:solidFill>
              <a:ln w="0" cap="flat">
                <a:noFill/>
                <a:prstDash val="solid"/>
                <a:miter/>
              </a:ln>
            </p:spPr>
            <p:txBody>
              <a:bodyPr rtlCol="0" anchor="ctr"/>
              <a:lstStyle/>
              <a:p>
                <a:endParaRPr lang="nl-NL" sz="2400"/>
              </a:p>
            </p:txBody>
          </p:sp>
          <p:sp>
            <p:nvSpPr>
              <p:cNvPr id="24" name="Vrije vorm 23">
                <a:extLst>
                  <a:ext uri="{FF2B5EF4-FFF2-40B4-BE49-F238E27FC236}">
                    <a16:creationId xmlns:a16="http://schemas.microsoft.com/office/drawing/2014/main" id="{FA36A3BF-AFC2-8774-4C20-1CCDF772851C}"/>
                  </a:ext>
                </a:extLst>
              </p:cNvPr>
              <p:cNvSpPr/>
              <p:nvPr/>
            </p:nvSpPr>
            <p:spPr>
              <a:xfrm>
                <a:off x="1014391" y="2523843"/>
                <a:ext cx="313091" cy="459250"/>
              </a:xfrm>
              <a:custGeom>
                <a:avLst/>
                <a:gdLst>
                  <a:gd name="connsiteX0" fmla="*/ 313092 w 313091"/>
                  <a:gd name="connsiteY0" fmla="*/ 450250 h 459250"/>
                  <a:gd name="connsiteX1" fmla="*/ 308370 w 313091"/>
                  <a:gd name="connsiteY1" fmla="*/ 454639 h 459250"/>
                  <a:gd name="connsiteX2" fmla="*/ 303370 w 313091"/>
                  <a:gd name="connsiteY2" fmla="*/ 459250 h 459250"/>
                  <a:gd name="connsiteX3" fmla="*/ 187100 w 313091"/>
                  <a:gd name="connsiteY3" fmla="*/ 213764 h 459250"/>
                  <a:gd name="connsiteX4" fmla="*/ 101827 w 313091"/>
                  <a:gd name="connsiteY4" fmla="*/ 81939 h 459250"/>
                  <a:gd name="connsiteX5" fmla="*/ 88161 w 313091"/>
                  <a:gd name="connsiteY5" fmla="*/ 67886 h 459250"/>
                  <a:gd name="connsiteX6" fmla="*/ 0 w 313091"/>
                  <a:gd name="connsiteY6" fmla="*/ 12499 h 459250"/>
                  <a:gd name="connsiteX7" fmla="*/ 945 w 313091"/>
                  <a:gd name="connsiteY7" fmla="*/ 6222 h 459250"/>
                  <a:gd name="connsiteX8" fmla="*/ 1888 w 313091"/>
                  <a:gd name="connsiteY8" fmla="*/ 0 h 459250"/>
                  <a:gd name="connsiteX9" fmla="*/ 198543 w 313091"/>
                  <a:gd name="connsiteY9" fmla="*/ 208377 h 459250"/>
                  <a:gd name="connsiteX10" fmla="*/ 313091 w 313091"/>
                  <a:gd name="connsiteY10" fmla="*/ 450250 h 45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091" h="459250">
                    <a:moveTo>
                      <a:pt x="313092" y="450250"/>
                    </a:moveTo>
                    <a:cubicBezTo>
                      <a:pt x="311536" y="451694"/>
                      <a:pt x="309980" y="453194"/>
                      <a:pt x="308370" y="454639"/>
                    </a:cubicBezTo>
                    <a:cubicBezTo>
                      <a:pt x="306703" y="456194"/>
                      <a:pt x="305037" y="457750"/>
                      <a:pt x="303370" y="459250"/>
                    </a:cubicBezTo>
                    <a:cubicBezTo>
                      <a:pt x="265872" y="379810"/>
                      <a:pt x="223487" y="290260"/>
                      <a:pt x="187100" y="213764"/>
                    </a:cubicBezTo>
                    <a:cubicBezTo>
                      <a:pt x="158601" y="153880"/>
                      <a:pt x="128937" y="111660"/>
                      <a:pt x="101827" y="81939"/>
                    </a:cubicBezTo>
                    <a:cubicBezTo>
                      <a:pt x="97161" y="76885"/>
                      <a:pt x="92606" y="72163"/>
                      <a:pt x="88161" y="67886"/>
                    </a:cubicBezTo>
                    <a:cubicBezTo>
                      <a:pt x="38609" y="19332"/>
                      <a:pt x="611" y="12610"/>
                      <a:pt x="0" y="12499"/>
                    </a:cubicBezTo>
                    <a:lnTo>
                      <a:pt x="945" y="6222"/>
                    </a:lnTo>
                    <a:lnTo>
                      <a:pt x="1888" y="0"/>
                    </a:lnTo>
                    <a:cubicBezTo>
                      <a:pt x="6166" y="667"/>
                      <a:pt x="107994" y="17889"/>
                      <a:pt x="198543" y="208377"/>
                    </a:cubicBezTo>
                    <a:cubicBezTo>
                      <a:pt x="234375" y="283705"/>
                      <a:pt x="275983" y="371700"/>
                      <a:pt x="313091" y="450250"/>
                    </a:cubicBezTo>
                    <a:close/>
                  </a:path>
                </a:pathLst>
              </a:custGeom>
              <a:solidFill>
                <a:srgbClr val="D0E7F7"/>
              </a:solidFill>
              <a:ln w="0" cap="flat">
                <a:noFill/>
                <a:prstDash val="solid"/>
                <a:miter/>
              </a:ln>
            </p:spPr>
            <p:txBody>
              <a:bodyPr rtlCol="0" anchor="ctr"/>
              <a:lstStyle/>
              <a:p>
                <a:endParaRPr lang="nl-NL" sz="2400"/>
              </a:p>
            </p:txBody>
          </p:sp>
        </p:grpSp>
        <p:sp>
          <p:nvSpPr>
            <p:cNvPr id="6" name="Afgeronde rechthoek 5">
              <a:extLst>
                <a:ext uri="{FF2B5EF4-FFF2-40B4-BE49-F238E27FC236}">
                  <a16:creationId xmlns:a16="http://schemas.microsoft.com/office/drawing/2014/main" id="{683535B5-BA91-59AF-BE75-FBC4BF3230C1}"/>
                </a:ext>
              </a:extLst>
            </p:cNvPr>
            <p:cNvSpPr/>
            <p:nvPr/>
          </p:nvSpPr>
          <p:spPr>
            <a:xfrm>
              <a:off x="935869" y="1662163"/>
              <a:ext cx="540000" cy="95282"/>
            </a:xfrm>
            <a:prstGeom prst="roundRect">
              <a:avLst>
                <a:gd name="adj" fmla="val 5000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pPr algn="ctr"/>
              <a:r>
                <a:rPr lang="nl-NL" sz="1200">
                  <a:solidFill>
                    <a:schemeClr val="bg1"/>
                  </a:solidFill>
                </a:rPr>
                <a:t>Voorschrijver</a:t>
              </a:r>
            </a:p>
          </p:txBody>
        </p:sp>
      </p:grpSp>
      <p:grpSp>
        <p:nvGrpSpPr>
          <p:cNvPr id="97" name="Groep 96">
            <a:extLst>
              <a:ext uri="{FF2B5EF4-FFF2-40B4-BE49-F238E27FC236}">
                <a16:creationId xmlns:a16="http://schemas.microsoft.com/office/drawing/2014/main" id="{9A1F95FF-CB05-4C9A-6698-C2D5A8C8D93F}"/>
              </a:ext>
            </a:extLst>
          </p:cNvPr>
          <p:cNvGrpSpPr/>
          <p:nvPr/>
        </p:nvGrpSpPr>
        <p:grpSpPr>
          <a:xfrm flipH="1">
            <a:off x="9629554" y="1834927"/>
            <a:ext cx="1442554" cy="1545995"/>
            <a:chOff x="934404" y="2496168"/>
            <a:chExt cx="544332" cy="583364"/>
          </a:xfrm>
        </p:grpSpPr>
        <p:grpSp>
          <p:nvGrpSpPr>
            <p:cNvPr id="26" name="Graphic 1797">
              <a:extLst>
                <a:ext uri="{FF2B5EF4-FFF2-40B4-BE49-F238E27FC236}">
                  <a16:creationId xmlns:a16="http://schemas.microsoft.com/office/drawing/2014/main" id="{037DC589-132A-6F06-CB7C-70ACFB518E92}"/>
                </a:ext>
              </a:extLst>
            </p:cNvPr>
            <p:cNvGrpSpPr/>
            <p:nvPr/>
          </p:nvGrpSpPr>
          <p:grpSpPr>
            <a:xfrm>
              <a:off x="935110" y="2496168"/>
              <a:ext cx="543626" cy="543626"/>
              <a:chOff x="1031872" y="1578533"/>
              <a:chExt cx="1550822" cy="1550820"/>
            </a:xfrm>
          </p:grpSpPr>
          <p:sp>
            <p:nvSpPr>
              <p:cNvPr id="28" name="Vrije vorm 27">
                <a:extLst>
                  <a:ext uri="{FF2B5EF4-FFF2-40B4-BE49-F238E27FC236}">
                    <a16:creationId xmlns:a16="http://schemas.microsoft.com/office/drawing/2014/main" id="{3260BE64-9777-4E89-B55A-66D26EEC9E1F}"/>
                  </a:ext>
                </a:extLst>
              </p:cNvPr>
              <p:cNvSpPr/>
              <p:nvPr/>
            </p:nvSpPr>
            <p:spPr>
              <a:xfrm>
                <a:off x="1031872" y="1578533"/>
                <a:ext cx="1550822" cy="1550820"/>
              </a:xfrm>
              <a:custGeom>
                <a:avLst/>
                <a:gdLst>
                  <a:gd name="connsiteX0" fmla="*/ 1550822 w 1550822"/>
                  <a:gd name="connsiteY0" fmla="*/ 775438 h 1550820"/>
                  <a:gd name="connsiteX1" fmla="*/ 1364964 w 1550822"/>
                  <a:gd name="connsiteY1" fmla="*/ 1279105 h 1550820"/>
                  <a:gd name="connsiteX2" fmla="*/ 1268419 w 1550822"/>
                  <a:gd name="connsiteY2" fmla="*/ 1373895 h 1550820"/>
                  <a:gd name="connsiteX3" fmla="*/ 1139286 w 1550822"/>
                  <a:gd name="connsiteY3" fmla="*/ 1460285 h 1550820"/>
                  <a:gd name="connsiteX4" fmla="*/ 1134288 w 1550822"/>
                  <a:gd name="connsiteY4" fmla="*/ 1462943 h 1550820"/>
                  <a:gd name="connsiteX5" fmla="*/ 1129078 w 1550822"/>
                  <a:gd name="connsiteY5" fmla="*/ 1465656 h 1550820"/>
                  <a:gd name="connsiteX6" fmla="*/ 1107760 w 1550822"/>
                  <a:gd name="connsiteY6" fmla="*/ 1476182 h 1550820"/>
                  <a:gd name="connsiteX7" fmla="*/ 1102072 w 1550822"/>
                  <a:gd name="connsiteY7" fmla="*/ 1478840 h 1550820"/>
                  <a:gd name="connsiteX8" fmla="*/ 775384 w 1550822"/>
                  <a:gd name="connsiteY8" fmla="*/ 1550821 h 1550820"/>
                  <a:gd name="connsiteX9" fmla="*/ 482030 w 1550822"/>
                  <a:gd name="connsiteY9" fmla="*/ 1493406 h 1550820"/>
                  <a:gd name="connsiteX10" fmla="*/ 431631 w 1550822"/>
                  <a:gd name="connsiteY10" fmla="*/ 1470598 h 1550820"/>
                  <a:gd name="connsiteX11" fmla="*/ 420786 w 1550822"/>
                  <a:gd name="connsiteY11" fmla="*/ 1465069 h 1550820"/>
                  <a:gd name="connsiteX12" fmla="*/ 275225 w 1550822"/>
                  <a:gd name="connsiteY12" fmla="*/ 1367941 h 1550820"/>
                  <a:gd name="connsiteX13" fmla="*/ 236735 w 1550822"/>
                  <a:gd name="connsiteY13" fmla="*/ 1333172 h 1550820"/>
                  <a:gd name="connsiteX14" fmla="*/ 234608 w 1550822"/>
                  <a:gd name="connsiteY14" fmla="*/ 1331152 h 1550820"/>
                  <a:gd name="connsiteX15" fmla="*/ 229399 w 1550822"/>
                  <a:gd name="connsiteY15" fmla="*/ 1325942 h 1550820"/>
                  <a:gd name="connsiteX16" fmla="*/ 215258 w 1550822"/>
                  <a:gd name="connsiteY16" fmla="*/ 1311535 h 1550820"/>
                  <a:gd name="connsiteX17" fmla="*/ 0 w 1550822"/>
                  <a:gd name="connsiteY17" fmla="*/ 775438 h 1550820"/>
                  <a:gd name="connsiteX18" fmla="*/ 775384 w 1550822"/>
                  <a:gd name="connsiteY18" fmla="*/ 0 h 1550820"/>
                  <a:gd name="connsiteX19" fmla="*/ 1550822 w 1550822"/>
                  <a:gd name="connsiteY19" fmla="*/ 775438 h 155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50822" h="1550820">
                    <a:moveTo>
                      <a:pt x="1550822" y="775438"/>
                    </a:moveTo>
                    <a:cubicBezTo>
                      <a:pt x="1550822" y="967729"/>
                      <a:pt x="1480859" y="1143645"/>
                      <a:pt x="1364964" y="1279105"/>
                    </a:cubicBezTo>
                    <a:cubicBezTo>
                      <a:pt x="1335618" y="1313396"/>
                      <a:pt x="1303294" y="1345134"/>
                      <a:pt x="1268419" y="1373895"/>
                    </a:cubicBezTo>
                    <a:cubicBezTo>
                      <a:pt x="1228546" y="1406857"/>
                      <a:pt x="1185325" y="1435830"/>
                      <a:pt x="1139286" y="1460285"/>
                    </a:cubicBezTo>
                    <a:cubicBezTo>
                      <a:pt x="1137638" y="1461188"/>
                      <a:pt x="1135937" y="1462040"/>
                      <a:pt x="1134288" y="1462943"/>
                    </a:cubicBezTo>
                    <a:cubicBezTo>
                      <a:pt x="1132534" y="1463847"/>
                      <a:pt x="1130833" y="1464750"/>
                      <a:pt x="1129078" y="1465656"/>
                    </a:cubicBezTo>
                    <a:cubicBezTo>
                      <a:pt x="1122061" y="1469269"/>
                      <a:pt x="1114938" y="1472779"/>
                      <a:pt x="1107760" y="1476182"/>
                    </a:cubicBezTo>
                    <a:cubicBezTo>
                      <a:pt x="1105899" y="1477086"/>
                      <a:pt x="1103986" y="1477989"/>
                      <a:pt x="1102072" y="1478840"/>
                    </a:cubicBezTo>
                    <a:cubicBezTo>
                      <a:pt x="1002816" y="1525039"/>
                      <a:pt x="892131" y="1550821"/>
                      <a:pt x="775384" y="1550821"/>
                    </a:cubicBezTo>
                    <a:cubicBezTo>
                      <a:pt x="671609" y="1550821"/>
                      <a:pt x="572514" y="1530407"/>
                      <a:pt x="482030" y="1493406"/>
                    </a:cubicBezTo>
                    <a:cubicBezTo>
                      <a:pt x="464912" y="1486389"/>
                      <a:pt x="448112" y="1478786"/>
                      <a:pt x="431631" y="1470598"/>
                    </a:cubicBezTo>
                    <a:cubicBezTo>
                      <a:pt x="428017" y="1468844"/>
                      <a:pt x="424348" y="1466985"/>
                      <a:pt x="420786" y="1465069"/>
                    </a:cubicBezTo>
                    <a:cubicBezTo>
                      <a:pt x="368527" y="1438223"/>
                      <a:pt x="319723" y="1405528"/>
                      <a:pt x="275225" y="1367941"/>
                    </a:cubicBezTo>
                    <a:cubicBezTo>
                      <a:pt x="262041" y="1356777"/>
                      <a:pt x="249175" y="1345187"/>
                      <a:pt x="236735" y="1333172"/>
                    </a:cubicBezTo>
                    <a:cubicBezTo>
                      <a:pt x="236044" y="1332481"/>
                      <a:pt x="235353" y="1331790"/>
                      <a:pt x="234608" y="1331152"/>
                    </a:cubicBezTo>
                    <a:cubicBezTo>
                      <a:pt x="232854" y="1329398"/>
                      <a:pt x="231153" y="1327697"/>
                      <a:pt x="229399" y="1325942"/>
                    </a:cubicBezTo>
                    <a:cubicBezTo>
                      <a:pt x="224614" y="1321211"/>
                      <a:pt x="219882" y="1316373"/>
                      <a:pt x="215258" y="1311535"/>
                    </a:cubicBezTo>
                    <a:cubicBezTo>
                      <a:pt x="81871" y="1172301"/>
                      <a:pt x="0" y="983412"/>
                      <a:pt x="0" y="775438"/>
                    </a:cubicBezTo>
                    <a:cubicBezTo>
                      <a:pt x="0" y="347156"/>
                      <a:pt x="347155" y="0"/>
                      <a:pt x="775384" y="0"/>
                    </a:cubicBezTo>
                    <a:cubicBezTo>
                      <a:pt x="1203666" y="0"/>
                      <a:pt x="1550822" y="347156"/>
                      <a:pt x="1550822" y="775438"/>
                    </a:cubicBezTo>
                    <a:close/>
                  </a:path>
                </a:pathLst>
              </a:custGeom>
              <a:solidFill>
                <a:srgbClr val="D9EFF3"/>
              </a:solidFill>
              <a:ln w="0" cap="flat">
                <a:solidFill>
                  <a:schemeClr val="accent4"/>
                </a:solidFill>
                <a:prstDash val="solid"/>
                <a:miter/>
              </a:ln>
            </p:spPr>
            <p:txBody>
              <a:bodyPr rtlCol="0" anchor="ctr"/>
              <a:lstStyle/>
              <a:p>
                <a:endParaRPr lang="nl-NL" sz="2400"/>
              </a:p>
            </p:txBody>
          </p:sp>
          <p:grpSp>
            <p:nvGrpSpPr>
              <p:cNvPr id="29" name="Graphic 1797">
                <a:extLst>
                  <a:ext uri="{FF2B5EF4-FFF2-40B4-BE49-F238E27FC236}">
                    <a16:creationId xmlns:a16="http://schemas.microsoft.com/office/drawing/2014/main" id="{E662D629-6E01-1CF6-A4D0-51E34299E6EC}"/>
                  </a:ext>
                </a:extLst>
              </p:cNvPr>
              <p:cNvGrpSpPr/>
              <p:nvPr/>
            </p:nvGrpSpPr>
            <p:grpSpPr>
              <a:xfrm>
                <a:off x="1247129" y="1783025"/>
                <a:ext cx="1149706" cy="1346327"/>
                <a:chOff x="1247129" y="1783025"/>
                <a:chExt cx="1149706" cy="1346327"/>
              </a:xfrm>
            </p:grpSpPr>
            <p:sp>
              <p:nvSpPr>
                <p:cNvPr id="30" name="Vrije vorm 29">
                  <a:extLst>
                    <a:ext uri="{FF2B5EF4-FFF2-40B4-BE49-F238E27FC236}">
                      <a16:creationId xmlns:a16="http://schemas.microsoft.com/office/drawing/2014/main" id="{4B2121D1-8298-63F2-DA6F-C00AAF18DD44}"/>
                    </a:ext>
                  </a:extLst>
                </p:cNvPr>
                <p:cNvSpPr/>
                <p:nvPr/>
              </p:nvSpPr>
              <p:spPr>
                <a:xfrm>
                  <a:off x="2067408" y="2561519"/>
                  <a:ext cx="329427" cy="495854"/>
                </a:xfrm>
                <a:custGeom>
                  <a:avLst/>
                  <a:gdLst>
                    <a:gd name="connsiteX0" fmla="*/ 329427 w 329427"/>
                    <a:gd name="connsiteY0" fmla="*/ 296119 h 495854"/>
                    <a:gd name="connsiteX1" fmla="*/ 232882 w 329427"/>
                    <a:gd name="connsiteY1" fmla="*/ 390909 h 495854"/>
                    <a:gd name="connsiteX2" fmla="*/ 103749 w 329427"/>
                    <a:gd name="connsiteY2" fmla="*/ 477299 h 495854"/>
                    <a:gd name="connsiteX3" fmla="*/ 98752 w 329427"/>
                    <a:gd name="connsiteY3" fmla="*/ 479957 h 495854"/>
                    <a:gd name="connsiteX4" fmla="*/ 93542 w 329427"/>
                    <a:gd name="connsiteY4" fmla="*/ 482670 h 495854"/>
                    <a:gd name="connsiteX5" fmla="*/ 72223 w 329427"/>
                    <a:gd name="connsiteY5" fmla="*/ 493196 h 495854"/>
                    <a:gd name="connsiteX6" fmla="*/ 66535 w 329427"/>
                    <a:gd name="connsiteY6" fmla="*/ 495854 h 495854"/>
                    <a:gd name="connsiteX7" fmla="*/ 121772 w 329427"/>
                    <a:gd name="connsiteY7" fmla="*/ 1329 h 495854"/>
                    <a:gd name="connsiteX8" fmla="*/ 124643 w 329427"/>
                    <a:gd name="connsiteY8" fmla="*/ 0 h 495854"/>
                    <a:gd name="connsiteX9" fmla="*/ 329427 w 329427"/>
                    <a:gd name="connsiteY9" fmla="*/ 296119 h 49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9427" h="495854">
                      <a:moveTo>
                        <a:pt x="329427" y="296119"/>
                      </a:moveTo>
                      <a:cubicBezTo>
                        <a:pt x="300081" y="330410"/>
                        <a:pt x="267757" y="362148"/>
                        <a:pt x="232882" y="390909"/>
                      </a:cubicBezTo>
                      <a:cubicBezTo>
                        <a:pt x="193010" y="423871"/>
                        <a:pt x="149789" y="452843"/>
                        <a:pt x="103749" y="477299"/>
                      </a:cubicBezTo>
                      <a:cubicBezTo>
                        <a:pt x="102101" y="478202"/>
                        <a:pt x="100400" y="479054"/>
                        <a:pt x="98752" y="479957"/>
                      </a:cubicBezTo>
                      <a:cubicBezTo>
                        <a:pt x="96997" y="480860"/>
                        <a:pt x="95297" y="481764"/>
                        <a:pt x="93542" y="482670"/>
                      </a:cubicBezTo>
                      <a:cubicBezTo>
                        <a:pt x="86524" y="486283"/>
                        <a:pt x="79401" y="489793"/>
                        <a:pt x="72223" y="493196"/>
                      </a:cubicBezTo>
                      <a:cubicBezTo>
                        <a:pt x="70363" y="494099"/>
                        <a:pt x="68449" y="495003"/>
                        <a:pt x="66535" y="495854"/>
                      </a:cubicBezTo>
                      <a:cubicBezTo>
                        <a:pt x="-14273" y="306858"/>
                        <a:pt x="-48031" y="57629"/>
                        <a:pt x="121772" y="1329"/>
                      </a:cubicBezTo>
                      <a:cubicBezTo>
                        <a:pt x="122675" y="851"/>
                        <a:pt x="123632" y="373"/>
                        <a:pt x="124643" y="0"/>
                      </a:cubicBezTo>
                      <a:cubicBezTo>
                        <a:pt x="190990" y="45189"/>
                        <a:pt x="263186" y="155343"/>
                        <a:pt x="329427" y="296119"/>
                      </a:cubicBezTo>
                      <a:close/>
                    </a:path>
                  </a:pathLst>
                </a:custGeom>
                <a:solidFill>
                  <a:srgbClr val="314443"/>
                </a:solidFill>
                <a:ln w="0" cap="flat">
                  <a:noFill/>
                  <a:prstDash val="solid"/>
                  <a:miter/>
                </a:ln>
              </p:spPr>
              <p:txBody>
                <a:bodyPr rtlCol="0" anchor="ctr"/>
                <a:lstStyle/>
                <a:p>
                  <a:endParaRPr lang="nl-NL" sz="2400"/>
                </a:p>
              </p:txBody>
            </p:sp>
            <p:sp>
              <p:nvSpPr>
                <p:cNvPr id="31" name="Vrije vorm 30">
                  <a:extLst>
                    <a:ext uri="{FF2B5EF4-FFF2-40B4-BE49-F238E27FC236}">
                      <a16:creationId xmlns:a16="http://schemas.microsoft.com/office/drawing/2014/main" id="{ED40D627-827A-480D-2B7D-79F8F362636E}"/>
                    </a:ext>
                  </a:extLst>
                </p:cNvPr>
                <p:cNvSpPr/>
                <p:nvPr/>
              </p:nvSpPr>
              <p:spPr>
                <a:xfrm>
                  <a:off x="1382960" y="2441146"/>
                  <a:ext cx="809090" cy="688206"/>
                </a:xfrm>
                <a:custGeom>
                  <a:avLst/>
                  <a:gdLst>
                    <a:gd name="connsiteX0" fmla="*/ 756671 w 809090"/>
                    <a:gd name="connsiteY0" fmla="*/ 613568 h 688206"/>
                    <a:gd name="connsiteX1" fmla="*/ 750983 w 809090"/>
                    <a:gd name="connsiteY1" fmla="*/ 616226 h 688206"/>
                    <a:gd name="connsiteX2" fmla="*/ 424295 w 809090"/>
                    <a:gd name="connsiteY2" fmla="*/ 688207 h 688206"/>
                    <a:gd name="connsiteX3" fmla="*/ 130941 w 809090"/>
                    <a:gd name="connsiteY3" fmla="*/ 630792 h 688206"/>
                    <a:gd name="connsiteX4" fmla="*/ 80542 w 809090"/>
                    <a:gd name="connsiteY4" fmla="*/ 607985 h 688206"/>
                    <a:gd name="connsiteX5" fmla="*/ 69697 w 809090"/>
                    <a:gd name="connsiteY5" fmla="*/ 602455 h 688206"/>
                    <a:gd name="connsiteX6" fmla="*/ 372 w 809090"/>
                    <a:gd name="connsiteY6" fmla="*/ 102670 h 688206"/>
                    <a:gd name="connsiteX7" fmla="*/ 0 w 809090"/>
                    <a:gd name="connsiteY7" fmla="*/ 98363 h 688206"/>
                    <a:gd name="connsiteX8" fmla="*/ 298245 w 809090"/>
                    <a:gd name="connsiteY8" fmla="*/ 9475 h 688206"/>
                    <a:gd name="connsiteX9" fmla="*/ 436576 w 809090"/>
                    <a:gd name="connsiteY9" fmla="*/ 1394 h 688206"/>
                    <a:gd name="connsiteX10" fmla="*/ 578043 w 809090"/>
                    <a:gd name="connsiteY10" fmla="*/ 11441 h 688206"/>
                    <a:gd name="connsiteX11" fmla="*/ 809090 w 809090"/>
                    <a:gd name="connsiteY11" fmla="*/ 120372 h 688206"/>
                    <a:gd name="connsiteX12" fmla="*/ 806219 w 809090"/>
                    <a:gd name="connsiteY12" fmla="*/ 121701 h 688206"/>
                    <a:gd name="connsiteX13" fmla="*/ 756671 w 809090"/>
                    <a:gd name="connsiteY13" fmla="*/ 613568 h 68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090" h="688206">
                      <a:moveTo>
                        <a:pt x="756671" y="613568"/>
                      </a:moveTo>
                      <a:cubicBezTo>
                        <a:pt x="754810" y="614472"/>
                        <a:pt x="752897" y="615375"/>
                        <a:pt x="750983" y="616226"/>
                      </a:cubicBezTo>
                      <a:cubicBezTo>
                        <a:pt x="651727" y="662425"/>
                        <a:pt x="541042" y="688207"/>
                        <a:pt x="424295" y="688207"/>
                      </a:cubicBezTo>
                      <a:cubicBezTo>
                        <a:pt x="320520" y="688207"/>
                        <a:pt x="221425" y="667793"/>
                        <a:pt x="130941" y="630792"/>
                      </a:cubicBezTo>
                      <a:cubicBezTo>
                        <a:pt x="113823" y="623775"/>
                        <a:pt x="97023" y="616172"/>
                        <a:pt x="80542" y="607985"/>
                      </a:cubicBezTo>
                      <a:cubicBezTo>
                        <a:pt x="76928" y="606230"/>
                        <a:pt x="73259" y="604371"/>
                        <a:pt x="69697" y="602455"/>
                      </a:cubicBezTo>
                      <a:cubicBezTo>
                        <a:pt x="67889" y="502723"/>
                        <a:pt x="57682" y="231537"/>
                        <a:pt x="372" y="102670"/>
                      </a:cubicBezTo>
                      <a:lnTo>
                        <a:pt x="0" y="98363"/>
                      </a:lnTo>
                      <a:cubicBezTo>
                        <a:pt x="85805" y="52855"/>
                        <a:pt x="186496" y="22872"/>
                        <a:pt x="298245" y="9475"/>
                      </a:cubicBezTo>
                      <a:cubicBezTo>
                        <a:pt x="342637" y="4052"/>
                        <a:pt x="388889" y="1394"/>
                        <a:pt x="436576" y="1394"/>
                      </a:cubicBezTo>
                      <a:cubicBezTo>
                        <a:pt x="499734" y="1394"/>
                        <a:pt x="522647" y="-5518"/>
                        <a:pt x="578043" y="11441"/>
                      </a:cubicBezTo>
                      <a:cubicBezTo>
                        <a:pt x="676767" y="41957"/>
                        <a:pt x="720414" y="52378"/>
                        <a:pt x="809090" y="120372"/>
                      </a:cubicBezTo>
                      <a:cubicBezTo>
                        <a:pt x="807868" y="121011"/>
                        <a:pt x="807123" y="121435"/>
                        <a:pt x="806219" y="121701"/>
                      </a:cubicBezTo>
                      <a:cubicBezTo>
                        <a:pt x="638118" y="197512"/>
                        <a:pt x="682668" y="425688"/>
                        <a:pt x="756671" y="613568"/>
                      </a:cubicBezTo>
                      <a:close/>
                    </a:path>
                  </a:pathLst>
                </a:custGeom>
                <a:solidFill>
                  <a:srgbClr val="314443"/>
                </a:solidFill>
                <a:ln w="0" cap="flat">
                  <a:noFill/>
                  <a:prstDash val="solid"/>
                  <a:miter/>
                </a:ln>
              </p:spPr>
              <p:txBody>
                <a:bodyPr rtlCol="0" anchor="ctr"/>
                <a:lstStyle/>
                <a:p>
                  <a:endParaRPr lang="nl-NL" sz="2400"/>
                </a:p>
              </p:txBody>
            </p:sp>
            <p:sp>
              <p:nvSpPr>
                <p:cNvPr id="32" name="Vrije vorm 31">
                  <a:extLst>
                    <a:ext uri="{FF2B5EF4-FFF2-40B4-BE49-F238E27FC236}">
                      <a16:creationId xmlns:a16="http://schemas.microsoft.com/office/drawing/2014/main" id="{2EB07E9A-0C2A-34E4-8BFD-98C040DDF098}"/>
                    </a:ext>
                  </a:extLst>
                </p:cNvPr>
                <p:cNvSpPr/>
                <p:nvPr/>
              </p:nvSpPr>
              <p:spPr>
                <a:xfrm>
                  <a:off x="2137254" y="2887119"/>
                  <a:ext cx="33918" cy="157044"/>
                </a:xfrm>
                <a:custGeom>
                  <a:avLst/>
                  <a:gdLst>
                    <a:gd name="connsiteX0" fmla="*/ 33918 w 33918"/>
                    <a:gd name="connsiteY0" fmla="*/ 151675 h 157044"/>
                    <a:gd name="connsiteX1" fmla="*/ 28921 w 33918"/>
                    <a:gd name="connsiteY1" fmla="*/ 154333 h 157044"/>
                    <a:gd name="connsiteX2" fmla="*/ 23711 w 33918"/>
                    <a:gd name="connsiteY2" fmla="*/ 157044 h 157044"/>
                    <a:gd name="connsiteX3" fmla="*/ 0 w 33918"/>
                    <a:gd name="connsiteY3" fmla="*/ 1595 h 157044"/>
                    <a:gd name="connsiteX4" fmla="*/ 10527 w 33918"/>
                    <a:gd name="connsiteY4" fmla="*/ 0 h 157044"/>
                    <a:gd name="connsiteX5" fmla="*/ 33918 w 33918"/>
                    <a:gd name="connsiteY5" fmla="*/ 151675 h 15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18" h="157044">
                      <a:moveTo>
                        <a:pt x="33918" y="151675"/>
                      </a:moveTo>
                      <a:cubicBezTo>
                        <a:pt x="32270" y="152578"/>
                        <a:pt x="30569" y="153430"/>
                        <a:pt x="28921" y="154333"/>
                      </a:cubicBezTo>
                      <a:cubicBezTo>
                        <a:pt x="27166" y="155236"/>
                        <a:pt x="25465" y="156139"/>
                        <a:pt x="23711" y="157044"/>
                      </a:cubicBezTo>
                      <a:lnTo>
                        <a:pt x="0" y="1595"/>
                      </a:lnTo>
                      <a:lnTo>
                        <a:pt x="10527" y="0"/>
                      </a:lnTo>
                      <a:lnTo>
                        <a:pt x="33918" y="151675"/>
                      </a:lnTo>
                      <a:close/>
                    </a:path>
                  </a:pathLst>
                </a:custGeom>
                <a:solidFill>
                  <a:srgbClr val="80928E"/>
                </a:solidFill>
                <a:ln w="0" cap="flat">
                  <a:noFill/>
                  <a:prstDash val="solid"/>
                  <a:miter/>
                </a:ln>
              </p:spPr>
              <p:txBody>
                <a:bodyPr rtlCol="0" anchor="ctr"/>
                <a:lstStyle/>
                <a:p>
                  <a:endParaRPr lang="nl-NL" sz="2400"/>
                </a:p>
              </p:txBody>
            </p:sp>
            <p:sp>
              <p:nvSpPr>
                <p:cNvPr id="33" name="Vrije vorm 32">
                  <a:extLst>
                    <a:ext uri="{FF2B5EF4-FFF2-40B4-BE49-F238E27FC236}">
                      <a16:creationId xmlns:a16="http://schemas.microsoft.com/office/drawing/2014/main" id="{D979AB86-FAC6-5BB0-6AEF-4F914F46A8AF}"/>
                    </a:ext>
                  </a:extLst>
                </p:cNvPr>
                <p:cNvSpPr/>
                <p:nvPr/>
              </p:nvSpPr>
              <p:spPr>
                <a:xfrm>
                  <a:off x="1641380" y="2435986"/>
                  <a:ext cx="366562" cy="198327"/>
                </a:xfrm>
                <a:custGeom>
                  <a:avLst/>
                  <a:gdLst>
                    <a:gd name="connsiteX0" fmla="*/ 0 w 366562"/>
                    <a:gd name="connsiteY0" fmla="*/ 20750 h 198327"/>
                    <a:gd name="connsiteX1" fmla="*/ 366562 w 366562"/>
                    <a:gd name="connsiteY1" fmla="*/ 30538 h 198327"/>
                    <a:gd name="connsiteX2" fmla="*/ 308956 w 366562"/>
                    <a:gd name="connsiteY2" fmla="*/ 5781 h 198327"/>
                    <a:gd name="connsiteX3" fmla="*/ 78580 w 366562"/>
                    <a:gd name="connsiteY3" fmla="*/ 0 h 198327"/>
                    <a:gd name="connsiteX4" fmla="*/ 0 w 366562"/>
                    <a:gd name="connsiteY4" fmla="*/ 20750 h 198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562" h="198327">
                      <a:moveTo>
                        <a:pt x="0" y="20750"/>
                      </a:moveTo>
                      <a:cubicBezTo>
                        <a:pt x="164381" y="268334"/>
                        <a:pt x="253591" y="243319"/>
                        <a:pt x="366562" y="30538"/>
                      </a:cubicBezTo>
                      <a:lnTo>
                        <a:pt x="308956" y="5781"/>
                      </a:lnTo>
                      <a:lnTo>
                        <a:pt x="78580" y="0"/>
                      </a:lnTo>
                      <a:cubicBezTo>
                        <a:pt x="46898" y="6443"/>
                        <a:pt x="28513" y="11924"/>
                        <a:pt x="0" y="20750"/>
                      </a:cubicBezTo>
                      <a:close/>
                    </a:path>
                  </a:pathLst>
                </a:custGeom>
                <a:solidFill>
                  <a:srgbClr val="FFFFFF"/>
                </a:solidFill>
                <a:ln w="0" cap="flat">
                  <a:noFill/>
                  <a:prstDash val="solid"/>
                  <a:miter/>
                </a:ln>
              </p:spPr>
              <p:txBody>
                <a:bodyPr rtlCol="0" anchor="ctr"/>
                <a:lstStyle/>
                <a:p>
                  <a:endParaRPr lang="nl-NL" sz="2400"/>
                </a:p>
              </p:txBody>
            </p:sp>
            <p:grpSp>
              <p:nvGrpSpPr>
                <p:cNvPr id="34" name="Graphic 1797">
                  <a:extLst>
                    <a:ext uri="{FF2B5EF4-FFF2-40B4-BE49-F238E27FC236}">
                      <a16:creationId xmlns:a16="http://schemas.microsoft.com/office/drawing/2014/main" id="{51EAB061-E08A-981F-4FFD-56B78B8F90FB}"/>
                    </a:ext>
                  </a:extLst>
                </p:cNvPr>
                <p:cNvGrpSpPr/>
                <p:nvPr/>
              </p:nvGrpSpPr>
              <p:grpSpPr>
                <a:xfrm>
                  <a:off x="1593520" y="1783025"/>
                  <a:ext cx="481770" cy="793528"/>
                  <a:chOff x="1593520" y="1783025"/>
                  <a:chExt cx="481770" cy="793528"/>
                </a:xfrm>
              </p:grpSpPr>
              <p:sp>
                <p:nvSpPr>
                  <p:cNvPr id="38" name="Vrije vorm 37">
                    <a:extLst>
                      <a:ext uri="{FF2B5EF4-FFF2-40B4-BE49-F238E27FC236}">
                        <a16:creationId xmlns:a16="http://schemas.microsoft.com/office/drawing/2014/main" id="{BC57F8EB-A1B5-DD91-1A3D-123AA4316136}"/>
                      </a:ext>
                    </a:extLst>
                  </p:cNvPr>
                  <p:cNvSpPr/>
                  <p:nvPr/>
                </p:nvSpPr>
                <p:spPr>
                  <a:xfrm>
                    <a:off x="1678279" y="2150935"/>
                    <a:ext cx="280561" cy="425618"/>
                  </a:xfrm>
                  <a:custGeom>
                    <a:avLst/>
                    <a:gdLst>
                      <a:gd name="connsiteX0" fmla="*/ 280561 w 280561"/>
                      <a:gd name="connsiteY0" fmla="*/ 317922 h 425618"/>
                      <a:gd name="connsiteX1" fmla="*/ 156367 w 280561"/>
                      <a:gd name="connsiteY1" fmla="*/ 425618 h 425618"/>
                      <a:gd name="connsiteX2" fmla="*/ 403 w 280561"/>
                      <a:gd name="connsiteY2" fmla="*/ 298021 h 425618"/>
                      <a:gd name="connsiteX3" fmla="*/ 0 w 280561"/>
                      <a:gd name="connsiteY3" fmla="*/ 0 h 425618"/>
                      <a:gd name="connsiteX4" fmla="*/ 259421 w 280561"/>
                      <a:gd name="connsiteY4" fmla="*/ 36559 h 425618"/>
                      <a:gd name="connsiteX5" fmla="*/ 280561 w 280561"/>
                      <a:gd name="connsiteY5" fmla="*/ 317922 h 42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561" h="425618">
                        <a:moveTo>
                          <a:pt x="280561" y="317922"/>
                        </a:moveTo>
                        <a:lnTo>
                          <a:pt x="156367" y="425618"/>
                        </a:lnTo>
                        <a:lnTo>
                          <a:pt x="403" y="298021"/>
                        </a:lnTo>
                        <a:lnTo>
                          <a:pt x="0" y="0"/>
                        </a:lnTo>
                        <a:lnTo>
                          <a:pt x="259421" y="36559"/>
                        </a:lnTo>
                        <a:lnTo>
                          <a:pt x="280561" y="317922"/>
                        </a:lnTo>
                        <a:close/>
                      </a:path>
                    </a:pathLst>
                  </a:custGeom>
                  <a:solidFill>
                    <a:srgbClr val="E5B6AE"/>
                  </a:solidFill>
                  <a:ln w="0" cap="flat">
                    <a:noFill/>
                    <a:prstDash val="solid"/>
                    <a:miter/>
                  </a:ln>
                </p:spPr>
                <p:txBody>
                  <a:bodyPr rtlCol="0" anchor="ctr"/>
                  <a:lstStyle/>
                  <a:p>
                    <a:endParaRPr lang="nl-NL" sz="2400"/>
                  </a:p>
                </p:txBody>
              </p:sp>
              <p:sp>
                <p:nvSpPr>
                  <p:cNvPr id="39" name="Vrije vorm 38">
                    <a:extLst>
                      <a:ext uri="{FF2B5EF4-FFF2-40B4-BE49-F238E27FC236}">
                        <a16:creationId xmlns:a16="http://schemas.microsoft.com/office/drawing/2014/main" id="{3E5C926D-6577-7B4B-1EBD-A47665FC577E}"/>
                      </a:ext>
                    </a:extLst>
                  </p:cNvPr>
                  <p:cNvSpPr/>
                  <p:nvPr/>
                </p:nvSpPr>
                <p:spPr>
                  <a:xfrm>
                    <a:off x="1680609" y="2207278"/>
                    <a:ext cx="271186" cy="254733"/>
                  </a:xfrm>
                  <a:custGeom>
                    <a:avLst/>
                    <a:gdLst>
                      <a:gd name="connsiteX0" fmla="*/ 92 w 271186"/>
                      <a:gd name="connsiteY0" fmla="*/ 69210 h 254733"/>
                      <a:gd name="connsiteX1" fmla="*/ 0 w 271186"/>
                      <a:gd name="connsiteY1" fmla="*/ 0 h 254733"/>
                      <a:gd name="connsiteX2" fmla="*/ 259421 w 271186"/>
                      <a:gd name="connsiteY2" fmla="*/ 36559 h 254733"/>
                      <a:gd name="connsiteX3" fmla="*/ 271186 w 271186"/>
                      <a:gd name="connsiteY3" fmla="*/ 193104 h 254733"/>
                      <a:gd name="connsiteX4" fmla="*/ 206390 w 271186"/>
                      <a:gd name="connsiteY4" fmla="*/ 254166 h 254733"/>
                      <a:gd name="connsiteX5" fmla="*/ 92 w 271186"/>
                      <a:gd name="connsiteY5" fmla="*/ 69210 h 25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86" h="254733">
                        <a:moveTo>
                          <a:pt x="92" y="69210"/>
                        </a:moveTo>
                        <a:lnTo>
                          <a:pt x="0" y="0"/>
                        </a:lnTo>
                        <a:lnTo>
                          <a:pt x="259421" y="36559"/>
                        </a:lnTo>
                        <a:lnTo>
                          <a:pt x="271186" y="193104"/>
                        </a:lnTo>
                        <a:cubicBezTo>
                          <a:pt x="260008" y="220658"/>
                          <a:pt x="240979" y="245201"/>
                          <a:pt x="206390" y="254166"/>
                        </a:cubicBezTo>
                        <a:cubicBezTo>
                          <a:pt x="171152" y="263298"/>
                          <a:pt x="34365" y="160494"/>
                          <a:pt x="92" y="69210"/>
                        </a:cubicBezTo>
                        <a:close/>
                      </a:path>
                    </a:pathLst>
                  </a:custGeom>
                  <a:solidFill>
                    <a:srgbClr val="C4918C"/>
                  </a:solidFill>
                  <a:ln w="0" cap="flat">
                    <a:noFill/>
                    <a:prstDash val="solid"/>
                    <a:miter/>
                  </a:ln>
                </p:spPr>
                <p:txBody>
                  <a:bodyPr rtlCol="0" anchor="ctr"/>
                  <a:lstStyle/>
                  <a:p>
                    <a:endParaRPr lang="nl-NL" sz="2400"/>
                  </a:p>
                </p:txBody>
              </p:sp>
              <p:sp>
                <p:nvSpPr>
                  <p:cNvPr id="40" name="Vrije vorm 39">
                    <a:extLst>
                      <a:ext uri="{FF2B5EF4-FFF2-40B4-BE49-F238E27FC236}">
                        <a16:creationId xmlns:a16="http://schemas.microsoft.com/office/drawing/2014/main" id="{C005936C-7222-E4B3-45FF-06378DAAD67B}"/>
                      </a:ext>
                    </a:extLst>
                  </p:cNvPr>
                  <p:cNvSpPr/>
                  <p:nvPr/>
                </p:nvSpPr>
                <p:spPr>
                  <a:xfrm>
                    <a:off x="1647367" y="1795591"/>
                    <a:ext cx="402473" cy="576032"/>
                  </a:xfrm>
                  <a:custGeom>
                    <a:avLst/>
                    <a:gdLst>
                      <a:gd name="connsiteX0" fmla="*/ 195666 w 402473"/>
                      <a:gd name="connsiteY0" fmla="*/ 1 h 576032"/>
                      <a:gd name="connsiteX1" fmla="*/ 26 w 402473"/>
                      <a:gd name="connsiteY1" fmla="*/ 204258 h 576032"/>
                      <a:gd name="connsiteX2" fmla="*/ 57546 w 402473"/>
                      <a:gd name="connsiteY2" fmla="*/ 487666 h 576032"/>
                      <a:gd name="connsiteX3" fmla="*/ 257977 w 402473"/>
                      <a:gd name="connsiteY3" fmla="*/ 576033 h 576032"/>
                      <a:gd name="connsiteX4" fmla="*/ 359321 w 402473"/>
                      <a:gd name="connsiteY4" fmla="*/ 486732 h 576032"/>
                      <a:gd name="connsiteX5" fmla="*/ 401386 w 402473"/>
                      <a:gd name="connsiteY5" fmla="*/ 194089 h 576032"/>
                      <a:gd name="connsiteX6" fmla="*/ 195666 w 402473"/>
                      <a:gd name="connsiteY6" fmla="*/ 1 h 57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473" h="576032">
                        <a:moveTo>
                          <a:pt x="195666" y="1"/>
                        </a:moveTo>
                        <a:cubicBezTo>
                          <a:pt x="146332" y="2440"/>
                          <a:pt x="-2260" y="11475"/>
                          <a:pt x="26" y="204258"/>
                        </a:cubicBezTo>
                        <a:cubicBezTo>
                          <a:pt x="2317" y="397045"/>
                          <a:pt x="33390" y="459450"/>
                          <a:pt x="57546" y="487666"/>
                        </a:cubicBezTo>
                        <a:cubicBezTo>
                          <a:pt x="88438" y="523761"/>
                          <a:pt x="137801" y="563274"/>
                          <a:pt x="257977" y="576033"/>
                        </a:cubicBezTo>
                        <a:cubicBezTo>
                          <a:pt x="327818" y="570396"/>
                          <a:pt x="338380" y="528332"/>
                          <a:pt x="359321" y="486732"/>
                        </a:cubicBezTo>
                        <a:cubicBezTo>
                          <a:pt x="376014" y="453557"/>
                          <a:pt x="408855" y="386745"/>
                          <a:pt x="401386" y="194089"/>
                        </a:cubicBezTo>
                        <a:cubicBezTo>
                          <a:pt x="393916" y="1436"/>
                          <a:pt x="245054" y="-60"/>
                          <a:pt x="195666" y="1"/>
                        </a:cubicBezTo>
                        <a:close/>
                      </a:path>
                    </a:pathLst>
                  </a:custGeom>
                  <a:solidFill>
                    <a:srgbClr val="E5B6AE"/>
                  </a:solidFill>
                  <a:ln w="0" cap="flat">
                    <a:noFill/>
                    <a:prstDash val="solid"/>
                    <a:miter/>
                  </a:ln>
                </p:spPr>
                <p:txBody>
                  <a:bodyPr rtlCol="0" anchor="ctr"/>
                  <a:lstStyle/>
                  <a:p>
                    <a:endParaRPr lang="nl-NL" sz="2400"/>
                  </a:p>
                </p:txBody>
              </p:sp>
              <p:sp>
                <p:nvSpPr>
                  <p:cNvPr id="41" name="Vrije vorm 40">
                    <a:extLst>
                      <a:ext uri="{FF2B5EF4-FFF2-40B4-BE49-F238E27FC236}">
                        <a16:creationId xmlns:a16="http://schemas.microsoft.com/office/drawing/2014/main" id="{E49A41A6-303A-51ED-A5D5-757C759D6DFF}"/>
                      </a:ext>
                    </a:extLst>
                  </p:cNvPr>
                  <p:cNvSpPr/>
                  <p:nvPr/>
                </p:nvSpPr>
                <p:spPr>
                  <a:xfrm>
                    <a:off x="1825700" y="2075197"/>
                    <a:ext cx="188510" cy="42068"/>
                  </a:xfrm>
                  <a:custGeom>
                    <a:avLst/>
                    <a:gdLst>
                      <a:gd name="connsiteX0" fmla="*/ 15889 w 188510"/>
                      <a:gd name="connsiteY0" fmla="*/ 8 h 42068"/>
                      <a:gd name="connsiteX1" fmla="*/ 34254 w 188510"/>
                      <a:gd name="connsiteY1" fmla="*/ 20696 h 42068"/>
                      <a:gd name="connsiteX2" fmla="*/ 18420 w 188510"/>
                      <a:gd name="connsiteY2" fmla="*/ 41985 h 42068"/>
                      <a:gd name="connsiteX3" fmla="*/ 47 w 188510"/>
                      <a:gd name="connsiteY3" fmla="*/ 21297 h 42068"/>
                      <a:gd name="connsiteX4" fmla="*/ 15889 w 188510"/>
                      <a:gd name="connsiteY4" fmla="*/ 8 h 42068"/>
                      <a:gd name="connsiteX5" fmla="*/ 171608 w 188510"/>
                      <a:gd name="connsiteY5" fmla="*/ 8 h 42068"/>
                      <a:gd name="connsiteX6" fmla="*/ 154312 w 188510"/>
                      <a:gd name="connsiteY6" fmla="*/ 21600 h 42068"/>
                      <a:gd name="connsiteX7" fmla="*/ 171205 w 188510"/>
                      <a:gd name="connsiteY7" fmla="*/ 42061 h 42068"/>
                      <a:gd name="connsiteX8" fmla="*/ 188510 w 188510"/>
                      <a:gd name="connsiteY8" fmla="*/ 20471 h 42068"/>
                      <a:gd name="connsiteX9" fmla="*/ 171608 w 188510"/>
                      <a:gd name="connsiteY9" fmla="*/ 8 h 4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510" h="42068">
                        <a:moveTo>
                          <a:pt x="15889" y="8"/>
                        </a:moveTo>
                        <a:cubicBezTo>
                          <a:pt x="25336" y="-159"/>
                          <a:pt x="33561" y="9106"/>
                          <a:pt x="34254" y="20696"/>
                        </a:cubicBezTo>
                        <a:cubicBezTo>
                          <a:pt x="34954" y="32287"/>
                          <a:pt x="27867" y="41816"/>
                          <a:pt x="18420" y="41985"/>
                        </a:cubicBezTo>
                        <a:cubicBezTo>
                          <a:pt x="8971" y="42149"/>
                          <a:pt x="746" y="32890"/>
                          <a:pt x="47" y="21297"/>
                        </a:cubicBezTo>
                        <a:cubicBezTo>
                          <a:pt x="-651" y="9707"/>
                          <a:pt x="6440" y="172"/>
                          <a:pt x="15889" y="8"/>
                        </a:cubicBezTo>
                        <a:close/>
                        <a:moveTo>
                          <a:pt x="171608" y="8"/>
                        </a:moveTo>
                        <a:cubicBezTo>
                          <a:pt x="162165" y="319"/>
                          <a:pt x="154420" y="9988"/>
                          <a:pt x="154312" y="21600"/>
                        </a:cubicBezTo>
                        <a:cubicBezTo>
                          <a:pt x="154201" y="33210"/>
                          <a:pt x="161761" y="42367"/>
                          <a:pt x="171205" y="42061"/>
                        </a:cubicBezTo>
                        <a:cubicBezTo>
                          <a:pt x="180652" y="41746"/>
                          <a:pt x="188396" y="32078"/>
                          <a:pt x="188510" y="20471"/>
                        </a:cubicBezTo>
                        <a:cubicBezTo>
                          <a:pt x="188616" y="8855"/>
                          <a:pt x="181055" y="-307"/>
                          <a:pt x="171608" y="8"/>
                        </a:cubicBezTo>
                        <a:close/>
                      </a:path>
                    </a:pathLst>
                  </a:custGeom>
                  <a:solidFill>
                    <a:srgbClr val="303B39"/>
                  </a:solidFill>
                  <a:ln w="0" cap="flat">
                    <a:noFill/>
                    <a:prstDash val="solid"/>
                    <a:miter/>
                  </a:ln>
                </p:spPr>
                <p:txBody>
                  <a:bodyPr rtlCol="0" anchor="ctr"/>
                  <a:lstStyle/>
                  <a:p>
                    <a:endParaRPr lang="nl-NL" sz="2400"/>
                  </a:p>
                </p:txBody>
              </p:sp>
              <p:sp>
                <p:nvSpPr>
                  <p:cNvPr id="42" name="Vrije vorm 41">
                    <a:extLst>
                      <a:ext uri="{FF2B5EF4-FFF2-40B4-BE49-F238E27FC236}">
                        <a16:creationId xmlns:a16="http://schemas.microsoft.com/office/drawing/2014/main" id="{2E584D5A-49DE-7AEF-0041-F68CE71E453E}"/>
                      </a:ext>
                    </a:extLst>
                  </p:cNvPr>
                  <p:cNvSpPr/>
                  <p:nvPr/>
                </p:nvSpPr>
                <p:spPr>
                  <a:xfrm>
                    <a:off x="1800099" y="2019590"/>
                    <a:ext cx="246987" cy="25716"/>
                  </a:xfrm>
                  <a:custGeom>
                    <a:avLst/>
                    <a:gdLst>
                      <a:gd name="connsiteX0" fmla="*/ 73211 w 246987"/>
                      <a:gd name="connsiteY0" fmla="*/ 25464 h 25716"/>
                      <a:gd name="connsiteX1" fmla="*/ 14228 w 246987"/>
                      <a:gd name="connsiteY1" fmla="*/ 23795 h 25716"/>
                      <a:gd name="connsiteX2" fmla="*/ 710 w 246987"/>
                      <a:gd name="connsiteY2" fmla="*/ 17817 h 25716"/>
                      <a:gd name="connsiteX3" fmla="*/ 6677 w 246987"/>
                      <a:gd name="connsiteY3" fmla="*/ 4298 h 25716"/>
                      <a:gd name="connsiteX4" fmla="*/ 77738 w 246987"/>
                      <a:gd name="connsiteY4" fmla="*/ 5055 h 25716"/>
                      <a:gd name="connsiteX5" fmla="*/ 85673 w 246987"/>
                      <a:gd name="connsiteY5" fmla="*/ 17516 h 25716"/>
                      <a:gd name="connsiteX6" fmla="*/ 75486 w 246987"/>
                      <a:gd name="connsiteY6" fmla="*/ 25716 h 25716"/>
                      <a:gd name="connsiteX7" fmla="*/ 73211 w 246987"/>
                      <a:gd name="connsiteY7" fmla="*/ 25464 h 25716"/>
                      <a:gd name="connsiteX8" fmla="*/ 236528 w 246987"/>
                      <a:gd name="connsiteY8" fmla="*/ 25716 h 25716"/>
                      <a:gd name="connsiteX9" fmla="*/ 246019 w 246987"/>
                      <a:gd name="connsiteY9" fmla="*/ 19641 h 25716"/>
                      <a:gd name="connsiteX10" fmla="*/ 240922 w 246987"/>
                      <a:gd name="connsiteY10" fmla="*/ 5775 h 25716"/>
                      <a:gd name="connsiteX11" fmla="*/ 169970 w 246987"/>
                      <a:gd name="connsiteY11" fmla="*/ 1945 h 25716"/>
                      <a:gd name="connsiteX12" fmla="*/ 161242 w 246987"/>
                      <a:gd name="connsiteY12" fmla="*/ 13867 h 25716"/>
                      <a:gd name="connsiteX13" fmla="*/ 173163 w 246987"/>
                      <a:gd name="connsiteY13" fmla="*/ 22595 h 25716"/>
                      <a:gd name="connsiteX14" fmla="*/ 232146 w 246987"/>
                      <a:gd name="connsiteY14" fmla="*/ 24744 h 25716"/>
                      <a:gd name="connsiteX15" fmla="*/ 236528 w 246987"/>
                      <a:gd name="connsiteY15" fmla="*/ 25716 h 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6987" h="25716">
                        <a:moveTo>
                          <a:pt x="73211" y="25464"/>
                        </a:moveTo>
                        <a:cubicBezTo>
                          <a:pt x="52874" y="20950"/>
                          <a:pt x="22242" y="20674"/>
                          <a:pt x="14228" y="23795"/>
                        </a:cubicBezTo>
                        <a:cubicBezTo>
                          <a:pt x="8820" y="25884"/>
                          <a:pt x="2787" y="23207"/>
                          <a:pt x="710" y="17817"/>
                        </a:cubicBezTo>
                        <a:cubicBezTo>
                          <a:pt x="-1379" y="12438"/>
                          <a:pt x="1298" y="6387"/>
                          <a:pt x="6677" y="4298"/>
                        </a:cubicBezTo>
                        <a:cubicBezTo>
                          <a:pt x="21948" y="-1596"/>
                          <a:pt x="58343" y="769"/>
                          <a:pt x="77738" y="5055"/>
                        </a:cubicBezTo>
                        <a:cubicBezTo>
                          <a:pt x="83374" y="6303"/>
                          <a:pt x="86928" y="11886"/>
                          <a:pt x="85673" y="17516"/>
                        </a:cubicBezTo>
                        <a:cubicBezTo>
                          <a:pt x="84593" y="22391"/>
                          <a:pt x="80277" y="25716"/>
                          <a:pt x="75486" y="25716"/>
                        </a:cubicBezTo>
                        <a:cubicBezTo>
                          <a:pt x="74736" y="25716"/>
                          <a:pt x="73974" y="25632"/>
                          <a:pt x="73211" y="25464"/>
                        </a:cubicBezTo>
                        <a:close/>
                        <a:moveTo>
                          <a:pt x="236528" y="25716"/>
                        </a:moveTo>
                        <a:cubicBezTo>
                          <a:pt x="240472" y="25716"/>
                          <a:pt x="244254" y="23459"/>
                          <a:pt x="246019" y="19641"/>
                        </a:cubicBezTo>
                        <a:cubicBezTo>
                          <a:pt x="248444" y="14407"/>
                          <a:pt x="246157" y="8200"/>
                          <a:pt x="240922" y="5775"/>
                        </a:cubicBezTo>
                        <a:cubicBezTo>
                          <a:pt x="226066" y="-1104"/>
                          <a:pt x="189587" y="-1092"/>
                          <a:pt x="169970" y="1945"/>
                        </a:cubicBezTo>
                        <a:cubicBezTo>
                          <a:pt x="164267" y="2822"/>
                          <a:pt x="160359" y="8164"/>
                          <a:pt x="161242" y="13867"/>
                        </a:cubicBezTo>
                        <a:cubicBezTo>
                          <a:pt x="162118" y="19557"/>
                          <a:pt x="167419" y="23447"/>
                          <a:pt x="173163" y="22595"/>
                        </a:cubicBezTo>
                        <a:cubicBezTo>
                          <a:pt x="194179" y="19353"/>
                          <a:pt x="224187" y="21058"/>
                          <a:pt x="232146" y="24744"/>
                        </a:cubicBezTo>
                        <a:cubicBezTo>
                          <a:pt x="233569" y="25404"/>
                          <a:pt x="235058" y="25716"/>
                          <a:pt x="236528" y="25716"/>
                        </a:cubicBezTo>
                        <a:close/>
                      </a:path>
                    </a:pathLst>
                  </a:custGeom>
                  <a:solidFill>
                    <a:srgbClr val="80928E"/>
                  </a:solidFill>
                  <a:ln w="0" cap="flat">
                    <a:noFill/>
                    <a:prstDash val="solid"/>
                    <a:miter/>
                  </a:ln>
                </p:spPr>
                <p:txBody>
                  <a:bodyPr rtlCol="0" anchor="ctr"/>
                  <a:lstStyle/>
                  <a:p>
                    <a:endParaRPr lang="nl-NL" sz="2400"/>
                  </a:p>
                </p:txBody>
              </p:sp>
              <p:sp>
                <p:nvSpPr>
                  <p:cNvPr id="43" name="Vrije vorm 42">
                    <a:extLst>
                      <a:ext uri="{FF2B5EF4-FFF2-40B4-BE49-F238E27FC236}">
                        <a16:creationId xmlns:a16="http://schemas.microsoft.com/office/drawing/2014/main" id="{387BE454-26D3-7035-BEA2-CB263BB5DDF2}"/>
                      </a:ext>
                    </a:extLst>
                  </p:cNvPr>
                  <p:cNvSpPr/>
                  <p:nvPr/>
                </p:nvSpPr>
                <p:spPr>
                  <a:xfrm>
                    <a:off x="1620822" y="1783025"/>
                    <a:ext cx="425558" cy="313254"/>
                  </a:xfrm>
                  <a:custGeom>
                    <a:avLst/>
                    <a:gdLst>
                      <a:gd name="connsiteX0" fmla="*/ 26265 w 425558"/>
                      <a:gd name="connsiteY0" fmla="*/ 295521 h 313254"/>
                      <a:gd name="connsiteX1" fmla="*/ 67721 w 425558"/>
                      <a:gd name="connsiteY1" fmla="*/ 313254 h 313254"/>
                      <a:gd name="connsiteX2" fmla="*/ 70980 w 425558"/>
                      <a:gd name="connsiteY2" fmla="*/ 221859 h 313254"/>
                      <a:gd name="connsiteX3" fmla="*/ 114264 w 425558"/>
                      <a:gd name="connsiteY3" fmla="*/ 115983 h 313254"/>
                      <a:gd name="connsiteX4" fmla="*/ 339998 w 425558"/>
                      <a:gd name="connsiteY4" fmla="*/ 160174 h 313254"/>
                      <a:gd name="connsiteX5" fmla="*/ 389811 w 425558"/>
                      <a:gd name="connsiteY5" fmla="*/ 132686 h 313254"/>
                      <a:gd name="connsiteX6" fmla="*/ 425395 w 425558"/>
                      <a:gd name="connsiteY6" fmla="*/ 179442 h 313254"/>
                      <a:gd name="connsiteX7" fmla="*/ 330907 w 425558"/>
                      <a:gd name="connsiteY7" fmla="*/ 17041 h 313254"/>
                      <a:gd name="connsiteX8" fmla="*/ 35467 w 425558"/>
                      <a:gd name="connsiteY8" fmla="*/ 23372 h 313254"/>
                      <a:gd name="connsiteX9" fmla="*/ 26265 w 425558"/>
                      <a:gd name="connsiteY9" fmla="*/ 295522 h 31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558" h="313254">
                        <a:moveTo>
                          <a:pt x="26265" y="295521"/>
                        </a:moveTo>
                        <a:lnTo>
                          <a:pt x="67721" y="313254"/>
                        </a:lnTo>
                        <a:cubicBezTo>
                          <a:pt x="67721" y="313254"/>
                          <a:pt x="62456" y="244397"/>
                          <a:pt x="70980" y="221859"/>
                        </a:cubicBezTo>
                        <a:cubicBezTo>
                          <a:pt x="79500" y="199319"/>
                          <a:pt x="73816" y="135406"/>
                          <a:pt x="114264" y="115983"/>
                        </a:cubicBezTo>
                        <a:cubicBezTo>
                          <a:pt x="147302" y="100121"/>
                          <a:pt x="267509" y="158831"/>
                          <a:pt x="339998" y="160174"/>
                        </a:cubicBezTo>
                        <a:cubicBezTo>
                          <a:pt x="356212" y="160480"/>
                          <a:pt x="375852" y="137635"/>
                          <a:pt x="389811" y="132686"/>
                        </a:cubicBezTo>
                        <a:cubicBezTo>
                          <a:pt x="408523" y="126065"/>
                          <a:pt x="419426" y="146042"/>
                          <a:pt x="425395" y="179442"/>
                        </a:cubicBezTo>
                        <a:cubicBezTo>
                          <a:pt x="428247" y="61299"/>
                          <a:pt x="393769" y="35101"/>
                          <a:pt x="330907" y="17041"/>
                        </a:cubicBezTo>
                        <a:cubicBezTo>
                          <a:pt x="271308" y="-80"/>
                          <a:pt x="75057" y="-13181"/>
                          <a:pt x="35467" y="23372"/>
                        </a:cubicBezTo>
                        <a:cubicBezTo>
                          <a:pt x="-13636" y="68706"/>
                          <a:pt x="-6923" y="245065"/>
                          <a:pt x="26265" y="295522"/>
                        </a:cubicBezTo>
                        <a:close/>
                      </a:path>
                    </a:pathLst>
                  </a:custGeom>
                  <a:solidFill>
                    <a:srgbClr val="80928E"/>
                  </a:solidFill>
                  <a:ln w="0" cap="flat">
                    <a:noFill/>
                    <a:prstDash val="solid"/>
                    <a:miter/>
                  </a:ln>
                </p:spPr>
                <p:txBody>
                  <a:bodyPr rtlCol="0" anchor="ctr"/>
                  <a:lstStyle/>
                  <a:p>
                    <a:endParaRPr lang="nl-NL" sz="2400"/>
                  </a:p>
                </p:txBody>
              </p:sp>
              <p:sp>
                <p:nvSpPr>
                  <p:cNvPr id="44" name="Vrije vorm 43">
                    <a:extLst>
                      <a:ext uri="{FF2B5EF4-FFF2-40B4-BE49-F238E27FC236}">
                        <a16:creationId xmlns:a16="http://schemas.microsoft.com/office/drawing/2014/main" id="{8F41EFFF-0479-8B50-640B-C219F0238CAD}"/>
                      </a:ext>
                    </a:extLst>
                  </p:cNvPr>
                  <p:cNvSpPr/>
                  <p:nvPr/>
                </p:nvSpPr>
                <p:spPr>
                  <a:xfrm>
                    <a:off x="1593520" y="2058998"/>
                    <a:ext cx="74038" cy="122592"/>
                  </a:xfrm>
                  <a:custGeom>
                    <a:avLst/>
                    <a:gdLst>
                      <a:gd name="connsiteX0" fmla="*/ 70917 w 74038"/>
                      <a:gd name="connsiteY0" fmla="*/ 23911 h 122592"/>
                      <a:gd name="connsiteX1" fmla="*/ 41327 w 74038"/>
                      <a:gd name="connsiteY1" fmla="*/ 484 h 122592"/>
                      <a:gd name="connsiteX2" fmla="*/ 35 w 74038"/>
                      <a:gd name="connsiteY2" fmla="*/ 48919 h 122592"/>
                      <a:gd name="connsiteX3" fmla="*/ 60300 w 74038"/>
                      <a:gd name="connsiteY3" fmla="*/ 122000 h 122592"/>
                      <a:gd name="connsiteX4" fmla="*/ 70917 w 74038"/>
                      <a:gd name="connsiteY4" fmla="*/ 23911 h 12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8" h="122592">
                        <a:moveTo>
                          <a:pt x="70917" y="23911"/>
                        </a:moveTo>
                        <a:cubicBezTo>
                          <a:pt x="64377" y="12499"/>
                          <a:pt x="56515" y="3279"/>
                          <a:pt x="41327" y="484"/>
                        </a:cubicBezTo>
                        <a:cubicBezTo>
                          <a:pt x="26135" y="-2306"/>
                          <a:pt x="-1113" y="6085"/>
                          <a:pt x="35" y="48919"/>
                        </a:cubicBezTo>
                        <a:cubicBezTo>
                          <a:pt x="1183" y="91753"/>
                          <a:pt x="37834" y="127675"/>
                          <a:pt x="60300" y="122000"/>
                        </a:cubicBezTo>
                        <a:cubicBezTo>
                          <a:pt x="82763" y="116324"/>
                          <a:pt x="70917" y="23911"/>
                          <a:pt x="70917" y="23911"/>
                        </a:cubicBezTo>
                        <a:close/>
                      </a:path>
                    </a:pathLst>
                  </a:custGeom>
                  <a:solidFill>
                    <a:srgbClr val="E5B6AE"/>
                  </a:solidFill>
                  <a:ln w="0" cap="flat">
                    <a:noFill/>
                    <a:prstDash val="solid"/>
                    <a:miter/>
                  </a:ln>
                </p:spPr>
                <p:txBody>
                  <a:bodyPr rtlCol="0" anchor="ctr"/>
                  <a:lstStyle/>
                  <a:p>
                    <a:endParaRPr lang="nl-NL" sz="2400"/>
                  </a:p>
                </p:txBody>
              </p:sp>
              <p:sp>
                <p:nvSpPr>
                  <p:cNvPr id="45" name="Vrije vorm 44">
                    <a:extLst>
                      <a:ext uri="{FF2B5EF4-FFF2-40B4-BE49-F238E27FC236}">
                        <a16:creationId xmlns:a16="http://schemas.microsoft.com/office/drawing/2014/main" id="{6FE278AA-4E9E-8095-9FCF-667F00AA3231}"/>
                      </a:ext>
                    </a:extLst>
                  </p:cNvPr>
                  <p:cNvSpPr/>
                  <p:nvPr/>
                </p:nvSpPr>
                <p:spPr>
                  <a:xfrm>
                    <a:off x="1877881" y="2226599"/>
                    <a:ext cx="112022" cy="54655"/>
                  </a:xfrm>
                  <a:custGeom>
                    <a:avLst/>
                    <a:gdLst>
                      <a:gd name="connsiteX0" fmla="*/ 112023 w 112022"/>
                      <a:gd name="connsiteY0" fmla="*/ 0 h 54655"/>
                      <a:gd name="connsiteX1" fmla="*/ 0 w 112022"/>
                      <a:gd name="connsiteY1" fmla="*/ 5529 h 54655"/>
                      <a:gd name="connsiteX2" fmla="*/ 60312 w 112022"/>
                      <a:gd name="connsiteY2" fmla="*/ 54562 h 54655"/>
                      <a:gd name="connsiteX3" fmla="*/ 112023 w 112022"/>
                      <a:gd name="connsiteY3" fmla="*/ 0 h 54655"/>
                    </a:gdLst>
                    <a:ahLst/>
                    <a:cxnLst>
                      <a:cxn ang="0">
                        <a:pos x="connsiteX0" y="connsiteY0"/>
                      </a:cxn>
                      <a:cxn ang="0">
                        <a:pos x="connsiteX1" y="connsiteY1"/>
                      </a:cxn>
                      <a:cxn ang="0">
                        <a:pos x="connsiteX2" y="connsiteY2"/>
                      </a:cxn>
                      <a:cxn ang="0">
                        <a:pos x="connsiteX3" y="connsiteY3"/>
                      </a:cxn>
                    </a:cxnLst>
                    <a:rect l="l" t="t" r="r" b="b"/>
                    <a:pathLst>
                      <a:path w="112022" h="54655">
                        <a:moveTo>
                          <a:pt x="112023" y="0"/>
                        </a:moveTo>
                        <a:cubicBezTo>
                          <a:pt x="112023" y="0"/>
                          <a:pt x="59767" y="21415"/>
                          <a:pt x="0" y="5529"/>
                        </a:cubicBezTo>
                        <a:cubicBezTo>
                          <a:pt x="3414" y="24165"/>
                          <a:pt x="27540" y="56628"/>
                          <a:pt x="60312" y="54562"/>
                        </a:cubicBezTo>
                        <a:cubicBezTo>
                          <a:pt x="93080" y="52490"/>
                          <a:pt x="107667" y="15197"/>
                          <a:pt x="112023" y="0"/>
                        </a:cubicBezTo>
                        <a:close/>
                      </a:path>
                    </a:pathLst>
                  </a:custGeom>
                  <a:solidFill>
                    <a:srgbClr val="FFFFFF"/>
                  </a:solidFill>
                  <a:ln w="0" cap="flat">
                    <a:noFill/>
                    <a:prstDash val="solid"/>
                    <a:miter/>
                  </a:ln>
                </p:spPr>
                <p:txBody>
                  <a:bodyPr rtlCol="0" anchor="ctr"/>
                  <a:lstStyle/>
                  <a:p>
                    <a:endParaRPr lang="nl-NL" sz="2400"/>
                  </a:p>
                </p:txBody>
              </p:sp>
              <p:sp>
                <p:nvSpPr>
                  <p:cNvPr id="46" name="Vrije vorm 45">
                    <a:extLst>
                      <a:ext uri="{FF2B5EF4-FFF2-40B4-BE49-F238E27FC236}">
                        <a16:creationId xmlns:a16="http://schemas.microsoft.com/office/drawing/2014/main" id="{94441A6D-20B3-4C12-9C48-590D13C73A4A}"/>
                      </a:ext>
                    </a:extLst>
                  </p:cNvPr>
                  <p:cNvSpPr/>
                  <p:nvPr/>
                </p:nvSpPr>
                <p:spPr>
                  <a:xfrm>
                    <a:off x="1908660" y="2073579"/>
                    <a:ext cx="76879" cy="235344"/>
                  </a:xfrm>
                  <a:custGeom>
                    <a:avLst/>
                    <a:gdLst>
                      <a:gd name="connsiteX0" fmla="*/ 6231 w 76879"/>
                      <a:gd name="connsiteY0" fmla="*/ 115661 h 235344"/>
                      <a:gd name="connsiteX1" fmla="*/ 5679 w 76879"/>
                      <a:gd name="connsiteY1" fmla="*/ 108458 h 235344"/>
                      <a:gd name="connsiteX2" fmla="*/ 12870 w 76879"/>
                      <a:gd name="connsiteY2" fmla="*/ 107906 h 235344"/>
                      <a:gd name="connsiteX3" fmla="*/ 55964 w 76879"/>
                      <a:gd name="connsiteY3" fmla="*/ 112876 h 235344"/>
                      <a:gd name="connsiteX4" fmla="*/ 66619 w 76879"/>
                      <a:gd name="connsiteY4" fmla="*/ 101230 h 235344"/>
                      <a:gd name="connsiteX5" fmla="*/ 51792 w 76879"/>
                      <a:gd name="connsiteY5" fmla="*/ 63101 h 235344"/>
                      <a:gd name="connsiteX6" fmla="*/ 30819 w 76879"/>
                      <a:gd name="connsiteY6" fmla="*/ 5090 h 235344"/>
                      <a:gd name="connsiteX7" fmla="*/ 35921 w 76879"/>
                      <a:gd name="connsiteY7" fmla="*/ 0 h 235344"/>
                      <a:gd name="connsiteX8" fmla="*/ 35933 w 76879"/>
                      <a:gd name="connsiteY8" fmla="*/ 0 h 235344"/>
                      <a:gd name="connsiteX9" fmla="*/ 41023 w 76879"/>
                      <a:gd name="connsiteY9" fmla="*/ 5114 h 235344"/>
                      <a:gd name="connsiteX10" fmla="*/ 60220 w 76879"/>
                      <a:gd name="connsiteY10" fmla="*/ 57350 h 235344"/>
                      <a:gd name="connsiteX11" fmla="*/ 76812 w 76879"/>
                      <a:gd name="connsiteY11" fmla="*/ 101735 h 235344"/>
                      <a:gd name="connsiteX12" fmla="*/ 59998 w 76879"/>
                      <a:gd name="connsiteY12" fmla="*/ 122240 h 235344"/>
                      <a:gd name="connsiteX13" fmla="*/ 38382 w 76879"/>
                      <a:gd name="connsiteY13" fmla="*/ 126394 h 235344"/>
                      <a:gd name="connsiteX14" fmla="*/ 6231 w 76879"/>
                      <a:gd name="connsiteY14" fmla="*/ 115661 h 235344"/>
                      <a:gd name="connsiteX15" fmla="*/ 26983 w 76879"/>
                      <a:gd name="connsiteY15" fmla="*/ 235344 h 235344"/>
                      <a:gd name="connsiteX16" fmla="*/ 45033 w 76879"/>
                      <a:gd name="connsiteY16" fmla="*/ 232223 h 235344"/>
                      <a:gd name="connsiteX17" fmla="*/ 47530 w 76879"/>
                      <a:gd name="connsiteY17" fmla="*/ 225451 h 235344"/>
                      <a:gd name="connsiteX18" fmla="*/ 40789 w 76879"/>
                      <a:gd name="connsiteY18" fmla="*/ 222942 h 235344"/>
                      <a:gd name="connsiteX19" fmla="*/ 6718 w 76879"/>
                      <a:gd name="connsiteY19" fmla="*/ 221634 h 235344"/>
                      <a:gd name="connsiteX20" fmla="*/ 265 w 76879"/>
                      <a:gd name="connsiteY20" fmla="*/ 224863 h 235344"/>
                      <a:gd name="connsiteX21" fmla="*/ 3488 w 76879"/>
                      <a:gd name="connsiteY21" fmla="*/ 231310 h 235344"/>
                      <a:gd name="connsiteX22" fmla="*/ 26983 w 76879"/>
                      <a:gd name="connsiteY22" fmla="*/ 235344 h 23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879" h="235344">
                        <a:moveTo>
                          <a:pt x="6231" y="115661"/>
                        </a:moveTo>
                        <a:cubicBezTo>
                          <a:pt x="4094" y="113824"/>
                          <a:pt x="3842" y="110607"/>
                          <a:pt x="5679" y="108458"/>
                        </a:cubicBezTo>
                        <a:cubicBezTo>
                          <a:pt x="7516" y="106309"/>
                          <a:pt x="10745" y="106093"/>
                          <a:pt x="12870" y="107906"/>
                        </a:cubicBezTo>
                        <a:cubicBezTo>
                          <a:pt x="24306" y="117714"/>
                          <a:pt x="43767" y="118110"/>
                          <a:pt x="55964" y="112876"/>
                        </a:cubicBezTo>
                        <a:cubicBezTo>
                          <a:pt x="59812" y="111219"/>
                          <a:pt x="66313" y="107497"/>
                          <a:pt x="66619" y="101230"/>
                        </a:cubicBezTo>
                        <a:cubicBezTo>
                          <a:pt x="67363" y="85923"/>
                          <a:pt x="60148" y="75347"/>
                          <a:pt x="51792" y="63101"/>
                        </a:cubicBezTo>
                        <a:cubicBezTo>
                          <a:pt x="41930" y="48646"/>
                          <a:pt x="30753" y="32271"/>
                          <a:pt x="30819" y="5090"/>
                        </a:cubicBezTo>
                        <a:cubicBezTo>
                          <a:pt x="30825" y="2281"/>
                          <a:pt x="33112" y="0"/>
                          <a:pt x="35921" y="0"/>
                        </a:cubicBezTo>
                        <a:lnTo>
                          <a:pt x="35933" y="0"/>
                        </a:lnTo>
                        <a:cubicBezTo>
                          <a:pt x="38748" y="12"/>
                          <a:pt x="41029" y="2293"/>
                          <a:pt x="41023" y="5114"/>
                        </a:cubicBezTo>
                        <a:cubicBezTo>
                          <a:pt x="40963" y="29137"/>
                          <a:pt x="50754" y="43484"/>
                          <a:pt x="60220" y="57350"/>
                        </a:cubicBezTo>
                        <a:cubicBezTo>
                          <a:pt x="69218" y="70544"/>
                          <a:pt x="77724" y="83006"/>
                          <a:pt x="76812" y="101735"/>
                        </a:cubicBezTo>
                        <a:cubicBezTo>
                          <a:pt x="76392" y="110343"/>
                          <a:pt x="70263" y="117822"/>
                          <a:pt x="59998" y="122240"/>
                        </a:cubicBezTo>
                        <a:cubicBezTo>
                          <a:pt x="53899" y="124869"/>
                          <a:pt x="46282" y="126394"/>
                          <a:pt x="38382" y="126394"/>
                        </a:cubicBezTo>
                        <a:cubicBezTo>
                          <a:pt x="27025" y="126394"/>
                          <a:pt x="15079" y="123237"/>
                          <a:pt x="6231" y="115661"/>
                        </a:cubicBezTo>
                        <a:close/>
                        <a:moveTo>
                          <a:pt x="26983" y="235344"/>
                        </a:moveTo>
                        <a:cubicBezTo>
                          <a:pt x="38076" y="235344"/>
                          <a:pt x="44613" y="232415"/>
                          <a:pt x="45033" y="232223"/>
                        </a:cubicBezTo>
                        <a:cubicBezTo>
                          <a:pt x="47590" y="231046"/>
                          <a:pt x="48707" y="228009"/>
                          <a:pt x="47530" y="225451"/>
                        </a:cubicBezTo>
                        <a:cubicBezTo>
                          <a:pt x="46348" y="222918"/>
                          <a:pt x="43358" y="221778"/>
                          <a:pt x="40789" y="222942"/>
                        </a:cubicBezTo>
                        <a:cubicBezTo>
                          <a:pt x="40471" y="223086"/>
                          <a:pt x="27433" y="228549"/>
                          <a:pt x="6718" y="221634"/>
                        </a:cubicBezTo>
                        <a:cubicBezTo>
                          <a:pt x="4046" y="220733"/>
                          <a:pt x="1153" y="222198"/>
                          <a:pt x="265" y="224863"/>
                        </a:cubicBezTo>
                        <a:cubicBezTo>
                          <a:pt x="-630" y="227528"/>
                          <a:pt x="817" y="230422"/>
                          <a:pt x="3488" y="231310"/>
                        </a:cubicBezTo>
                        <a:cubicBezTo>
                          <a:pt x="12642" y="234360"/>
                          <a:pt x="20572" y="235344"/>
                          <a:pt x="26983" y="235344"/>
                        </a:cubicBezTo>
                        <a:close/>
                      </a:path>
                    </a:pathLst>
                  </a:custGeom>
                  <a:solidFill>
                    <a:srgbClr val="C4918C"/>
                  </a:solidFill>
                  <a:ln w="0" cap="flat">
                    <a:noFill/>
                    <a:prstDash val="solid"/>
                    <a:miter/>
                  </a:ln>
                </p:spPr>
                <p:txBody>
                  <a:bodyPr rtlCol="0" anchor="ctr"/>
                  <a:lstStyle/>
                  <a:p>
                    <a:endParaRPr lang="nl-NL" sz="2400"/>
                  </a:p>
                </p:txBody>
              </p:sp>
              <p:sp>
                <p:nvSpPr>
                  <p:cNvPr id="47" name="Vrije vorm 46">
                    <a:extLst>
                      <a:ext uri="{FF2B5EF4-FFF2-40B4-BE49-F238E27FC236}">
                        <a16:creationId xmlns:a16="http://schemas.microsoft.com/office/drawing/2014/main" id="{8EA886B0-DEAB-69B1-2143-274FA4BBF4DE}"/>
                      </a:ext>
                    </a:extLst>
                  </p:cNvPr>
                  <p:cNvSpPr/>
                  <p:nvPr/>
                </p:nvSpPr>
                <p:spPr>
                  <a:xfrm>
                    <a:off x="1767871" y="2060459"/>
                    <a:ext cx="307419" cy="95636"/>
                  </a:xfrm>
                  <a:custGeom>
                    <a:avLst/>
                    <a:gdLst>
                      <a:gd name="connsiteX0" fmla="*/ 165296 w 307419"/>
                      <a:gd name="connsiteY0" fmla="*/ 8614 h 95636"/>
                      <a:gd name="connsiteX1" fmla="*/ 191034 w 307419"/>
                      <a:gd name="connsiteY1" fmla="*/ 8491 h 95636"/>
                      <a:gd name="connsiteX2" fmla="*/ 304653 w 307419"/>
                      <a:gd name="connsiteY2" fmla="*/ 7588 h 95636"/>
                      <a:gd name="connsiteX3" fmla="*/ 282232 w 307419"/>
                      <a:gd name="connsiteY3" fmla="*/ 90389 h 95636"/>
                      <a:gd name="connsiteX4" fmla="*/ 220674 w 307419"/>
                      <a:gd name="connsiteY4" fmla="*/ 94205 h 95636"/>
                      <a:gd name="connsiteX5" fmla="*/ 193401 w 307419"/>
                      <a:gd name="connsiteY5" fmla="*/ 27745 h 95636"/>
                      <a:gd name="connsiteX6" fmla="*/ 191632 w 307419"/>
                      <a:gd name="connsiteY6" fmla="*/ 20660 h 95636"/>
                      <a:gd name="connsiteX7" fmla="*/ 163858 w 307419"/>
                      <a:gd name="connsiteY7" fmla="*/ 20746 h 95636"/>
                      <a:gd name="connsiteX8" fmla="*/ 162098 w 307419"/>
                      <a:gd name="connsiteY8" fmla="*/ 27745 h 95636"/>
                      <a:gd name="connsiteX9" fmla="*/ 134838 w 307419"/>
                      <a:gd name="connsiteY9" fmla="*/ 94205 h 95636"/>
                      <a:gd name="connsiteX10" fmla="*/ 25183 w 307419"/>
                      <a:gd name="connsiteY10" fmla="*/ 90389 h 95636"/>
                      <a:gd name="connsiteX11" fmla="*/ 2766 w 307419"/>
                      <a:gd name="connsiteY11" fmla="*/ 7588 h 95636"/>
                      <a:gd name="connsiteX12" fmla="*/ 165296 w 307419"/>
                      <a:gd name="connsiteY12" fmla="*/ 8614 h 95636"/>
                      <a:gd name="connsiteX13" fmla="*/ 165296 w 307419"/>
                      <a:gd name="connsiteY13" fmla="*/ 8614 h 95636"/>
                      <a:gd name="connsiteX14" fmla="*/ 204971 w 307419"/>
                      <a:gd name="connsiteY14" fmla="*/ 15854 h 95636"/>
                      <a:gd name="connsiteX15" fmla="*/ 207941 w 307419"/>
                      <a:gd name="connsiteY15" fmla="*/ 31424 h 95636"/>
                      <a:gd name="connsiteX16" fmla="*/ 230200 w 307419"/>
                      <a:gd name="connsiteY16" fmla="*/ 85696 h 95636"/>
                      <a:gd name="connsiteX17" fmla="*/ 271656 w 307419"/>
                      <a:gd name="connsiteY17" fmla="*/ 82578 h 95636"/>
                      <a:gd name="connsiteX18" fmla="*/ 289971 w 307419"/>
                      <a:gd name="connsiteY18" fmla="*/ 14960 h 95636"/>
                      <a:gd name="connsiteX19" fmla="*/ 204971 w 307419"/>
                      <a:gd name="connsiteY19" fmla="*/ 15854 h 95636"/>
                      <a:gd name="connsiteX20" fmla="*/ 204971 w 307419"/>
                      <a:gd name="connsiteY20" fmla="*/ 15854 h 95636"/>
                      <a:gd name="connsiteX21" fmla="*/ 17449 w 307419"/>
                      <a:gd name="connsiteY21" fmla="*/ 14959 h 95636"/>
                      <a:gd name="connsiteX22" fmla="*/ 35754 w 307419"/>
                      <a:gd name="connsiteY22" fmla="*/ 82578 h 95636"/>
                      <a:gd name="connsiteX23" fmla="*/ 125303 w 307419"/>
                      <a:gd name="connsiteY23" fmla="*/ 85696 h 95636"/>
                      <a:gd name="connsiteX24" fmla="*/ 147574 w 307419"/>
                      <a:gd name="connsiteY24" fmla="*/ 31424 h 95636"/>
                      <a:gd name="connsiteX25" fmla="*/ 150541 w 307419"/>
                      <a:gd name="connsiteY25" fmla="*/ 15854 h 95636"/>
                      <a:gd name="connsiteX26" fmla="*/ 17449 w 307419"/>
                      <a:gd name="connsiteY26" fmla="*/ 14959 h 9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7419" h="95636">
                        <a:moveTo>
                          <a:pt x="165296" y="8614"/>
                        </a:moveTo>
                        <a:cubicBezTo>
                          <a:pt x="178738" y="6308"/>
                          <a:pt x="177612" y="5671"/>
                          <a:pt x="191034" y="8491"/>
                        </a:cubicBezTo>
                        <a:cubicBezTo>
                          <a:pt x="207207" y="6105"/>
                          <a:pt x="255275" y="-8803"/>
                          <a:pt x="304653" y="7588"/>
                        </a:cubicBezTo>
                        <a:cubicBezTo>
                          <a:pt x="315556" y="33729"/>
                          <a:pt x="291328" y="84934"/>
                          <a:pt x="282232" y="90389"/>
                        </a:cubicBezTo>
                        <a:cubicBezTo>
                          <a:pt x="273150" y="95832"/>
                          <a:pt x="237036" y="96924"/>
                          <a:pt x="220674" y="94205"/>
                        </a:cubicBezTo>
                        <a:cubicBezTo>
                          <a:pt x="204314" y="93654"/>
                          <a:pt x="195834" y="35367"/>
                          <a:pt x="193401" y="27745"/>
                        </a:cubicBezTo>
                        <a:cubicBezTo>
                          <a:pt x="192722" y="25573"/>
                          <a:pt x="192130" y="23098"/>
                          <a:pt x="191632" y="20660"/>
                        </a:cubicBezTo>
                        <a:cubicBezTo>
                          <a:pt x="178933" y="16894"/>
                          <a:pt x="176621" y="17832"/>
                          <a:pt x="163858" y="20746"/>
                        </a:cubicBezTo>
                        <a:cubicBezTo>
                          <a:pt x="163368" y="23154"/>
                          <a:pt x="162782" y="25598"/>
                          <a:pt x="162098" y="27745"/>
                        </a:cubicBezTo>
                        <a:cubicBezTo>
                          <a:pt x="159673" y="35367"/>
                          <a:pt x="151189" y="93654"/>
                          <a:pt x="134838" y="94205"/>
                        </a:cubicBezTo>
                        <a:cubicBezTo>
                          <a:pt x="118478" y="96924"/>
                          <a:pt x="34269" y="95832"/>
                          <a:pt x="25183" y="90389"/>
                        </a:cubicBezTo>
                        <a:cubicBezTo>
                          <a:pt x="16092" y="84934"/>
                          <a:pt x="-8137" y="33729"/>
                          <a:pt x="2766" y="7588"/>
                        </a:cubicBezTo>
                        <a:cubicBezTo>
                          <a:pt x="53074" y="-9105"/>
                          <a:pt x="151920" y="6670"/>
                          <a:pt x="165296" y="8614"/>
                        </a:cubicBezTo>
                        <a:lnTo>
                          <a:pt x="165296" y="8614"/>
                        </a:lnTo>
                        <a:close/>
                        <a:moveTo>
                          <a:pt x="204971" y="15854"/>
                        </a:moveTo>
                        <a:cubicBezTo>
                          <a:pt x="204971" y="15854"/>
                          <a:pt x="205956" y="25195"/>
                          <a:pt x="207941" y="31424"/>
                        </a:cubicBezTo>
                        <a:cubicBezTo>
                          <a:pt x="209915" y="37653"/>
                          <a:pt x="216843" y="85251"/>
                          <a:pt x="230200" y="85696"/>
                        </a:cubicBezTo>
                        <a:cubicBezTo>
                          <a:pt x="243560" y="87920"/>
                          <a:pt x="264232" y="87027"/>
                          <a:pt x="271656" y="82578"/>
                        </a:cubicBezTo>
                        <a:cubicBezTo>
                          <a:pt x="279078" y="78129"/>
                          <a:pt x="298874" y="36316"/>
                          <a:pt x="289971" y="14960"/>
                        </a:cubicBezTo>
                        <a:cubicBezTo>
                          <a:pt x="248407" y="1170"/>
                          <a:pt x="214374" y="14522"/>
                          <a:pt x="204971" y="15854"/>
                        </a:cubicBezTo>
                        <a:lnTo>
                          <a:pt x="204971" y="15854"/>
                        </a:lnTo>
                        <a:close/>
                        <a:moveTo>
                          <a:pt x="17449" y="14959"/>
                        </a:moveTo>
                        <a:cubicBezTo>
                          <a:pt x="8547" y="36316"/>
                          <a:pt x="28341" y="78129"/>
                          <a:pt x="35754" y="82578"/>
                        </a:cubicBezTo>
                        <a:cubicBezTo>
                          <a:pt x="43182" y="87027"/>
                          <a:pt x="111947" y="87920"/>
                          <a:pt x="125303" y="85696"/>
                        </a:cubicBezTo>
                        <a:cubicBezTo>
                          <a:pt x="138659" y="85251"/>
                          <a:pt x="145588" y="37653"/>
                          <a:pt x="147574" y="31424"/>
                        </a:cubicBezTo>
                        <a:cubicBezTo>
                          <a:pt x="149548" y="25195"/>
                          <a:pt x="150541" y="15854"/>
                          <a:pt x="150541" y="15854"/>
                        </a:cubicBezTo>
                        <a:cubicBezTo>
                          <a:pt x="141145" y="14522"/>
                          <a:pt x="59007" y="1170"/>
                          <a:pt x="17449" y="14959"/>
                        </a:cubicBezTo>
                        <a:close/>
                      </a:path>
                    </a:pathLst>
                  </a:custGeom>
                  <a:solidFill>
                    <a:srgbClr val="303B39"/>
                  </a:solidFill>
                  <a:ln w="0" cap="flat">
                    <a:noFill/>
                    <a:prstDash val="solid"/>
                    <a:miter/>
                  </a:ln>
                </p:spPr>
                <p:txBody>
                  <a:bodyPr rtlCol="0" anchor="ctr"/>
                  <a:lstStyle/>
                  <a:p>
                    <a:endParaRPr lang="nl-NL" sz="2400"/>
                  </a:p>
                </p:txBody>
              </p:sp>
            </p:grpSp>
            <p:sp>
              <p:nvSpPr>
                <p:cNvPr id="35" name="Vrije vorm 34">
                  <a:extLst>
                    <a:ext uri="{FF2B5EF4-FFF2-40B4-BE49-F238E27FC236}">
                      <a16:creationId xmlns:a16="http://schemas.microsoft.com/office/drawing/2014/main" id="{728477FF-524B-EC8F-4DE9-9A98EC46F40D}"/>
                    </a:ext>
                  </a:extLst>
                </p:cNvPr>
                <p:cNvSpPr/>
                <p:nvPr/>
              </p:nvSpPr>
              <p:spPr>
                <a:xfrm>
                  <a:off x="1647872" y="2448058"/>
                  <a:ext cx="357726" cy="175640"/>
                </a:xfrm>
                <a:custGeom>
                  <a:avLst/>
                  <a:gdLst>
                    <a:gd name="connsiteX0" fmla="*/ 186779 w 357726"/>
                    <a:gd name="connsiteY0" fmla="*/ 128501 h 175640"/>
                    <a:gd name="connsiteX1" fmla="*/ 97938 w 357726"/>
                    <a:gd name="connsiteY1" fmla="*/ 175640 h 175640"/>
                    <a:gd name="connsiteX2" fmla="*/ 0 w 357726"/>
                    <a:gd name="connsiteY2" fmla="*/ 10851 h 175640"/>
                    <a:gd name="connsiteX3" fmla="*/ 29829 w 357726"/>
                    <a:gd name="connsiteY3" fmla="*/ 0 h 175640"/>
                    <a:gd name="connsiteX4" fmla="*/ 186779 w 357726"/>
                    <a:gd name="connsiteY4" fmla="*/ 128501 h 175640"/>
                    <a:gd name="connsiteX5" fmla="*/ 186779 w 357726"/>
                    <a:gd name="connsiteY5" fmla="*/ 128501 h 175640"/>
                    <a:gd name="connsiteX6" fmla="*/ 275625 w 357726"/>
                    <a:gd name="connsiteY6" fmla="*/ 175640 h 175640"/>
                    <a:gd name="connsiteX7" fmla="*/ 357726 w 357726"/>
                    <a:gd name="connsiteY7" fmla="*/ 14018 h 175640"/>
                    <a:gd name="connsiteX8" fmla="*/ 327891 w 357726"/>
                    <a:gd name="connsiteY8" fmla="*/ 3168 h 175640"/>
                    <a:gd name="connsiteX9" fmla="*/ 186779 w 357726"/>
                    <a:gd name="connsiteY9" fmla="*/ 128501 h 17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7726" h="175640">
                      <a:moveTo>
                        <a:pt x="186779" y="128501"/>
                      </a:moveTo>
                      <a:lnTo>
                        <a:pt x="97938" y="175640"/>
                      </a:lnTo>
                      <a:lnTo>
                        <a:pt x="0" y="10851"/>
                      </a:lnTo>
                      <a:lnTo>
                        <a:pt x="29829" y="0"/>
                      </a:lnTo>
                      <a:lnTo>
                        <a:pt x="186779" y="128501"/>
                      </a:lnTo>
                      <a:close/>
                      <a:moveTo>
                        <a:pt x="186779" y="128501"/>
                      </a:moveTo>
                      <a:lnTo>
                        <a:pt x="275625" y="175640"/>
                      </a:lnTo>
                      <a:lnTo>
                        <a:pt x="357726" y="14018"/>
                      </a:lnTo>
                      <a:lnTo>
                        <a:pt x="327891" y="3168"/>
                      </a:lnTo>
                      <a:lnTo>
                        <a:pt x="186779" y="128501"/>
                      </a:lnTo>
                      <a:close/>
                    </a:path>
                  </a:pathLst>
                </a:custGeom>
                <a:solidFill>
                  <a:srgbClr val="FFFFFF"/>
                </a:solidFill>
                <a:ln w="0" cap="flat">
                  <a:noFill/>
                  <a:prstDash val="solid"/>
                  <a:miter/>
                </a:ln>
              </p:spPr>
              <p:txBody>
                <a:bodyPr rtlCol="0" anchor="ctr"/>
                <a:lstStyle/>
                <a:p>
                  <a:endParaRPr lang="nl-NL" sz="2400"/>
                </a:p>
              </p:txBody>
            </p:sp>
            <p:sp>
              <p:nvSpPr>
                <p:cNvPr id="36" name="Vrije vorm 35">
                  <a:extLst>
                    <a:ext uri="{FF2B5EF4-FFF2-40B4-BE49-F238E27FC236}">
                      <a16:creationId xmlns:a16="http://schemas.microsoft.com/office/drawing/2014/main" id="{5865A94F-3F1D-5030-1DEA-DD0A3FB26AFD}"/>
                    </a:ext>
                  </a:extLst>
                </p:cNvPr>
                <p:cNvSpPr/>
                <p:nvPr/>
              </p:nvSpPr>
              <p:spPr>
                <a:xfrm>
                  <a:off x="1641023" y="2442760"/>
                  <a:ext cx="371022" cy="187232"/>
                </a:xfrm>
                <a:custGeom>
                  <a:avLst/>
                  <a:gdLst>
                    <a:gd name="connsiteX0" fmla="*/ 0 w 371022"/>
                    <a:gd name="connsiteY0" fmla="*/ 13770 h 187232"/>
                    <a:gd name="connsiteX1" fmla="*/ 103021 w 371022"/>
                    <a:gd name="connsiteY1" fmla="*/ 187112 h 187232"/>
                    <a:gd name="connsiteX2" fmla="*/ 193625 w 371022"/>
                    <a:gd name="connsiteY2" fmla="*/ 139042 h 187232"/>
                    <a:gd name="connsiteX3" fmla="*/ 284474 w 371022"/>
                    <a:gd name="connsiteY3" fmla="*/ 187232 h 187232"/>
                    <a:gd name="connsiteX4" fmla="*/ 371022 w 371022"/>
                    <a:gd name="connsiteY4" fmla="*/ 16721 h 187232"/>
                    <a:gd name="connsiteX5" fmla="*/ 333772 w 371022"/>
                    <a:gd name="connsiteY5" fmla="*/ 3196 h 187232"/>
                    <a:gd name="connsiteX6" fmla="*/ 193502 w 371022"/>
                    <a:gd name="connsiteY6" fmla="*/ 127733 h 187232"/>
                    <a:gd name="connsiteX7" fmla="*/ 37619 w 371022"/>
                    <a:gd name="connsiteY7" fmla="*/ 0 h 187232"/>
                    <a:gd name="connsiteX8" fmla="*/ 0 w 371022"/>
                    <a:gd name="connsiteY8" fmla="*/ 13770 h 187232"/>
                    <a:gd name="connsiteX9" fmla="*/ 280541 w 371022"/>
                    <a:gd name="connsiteY9" fmla="*/ 174692 h 187232"/>
                    <a:gd name="connsiteX10" fmla="*/ 201615 w 371022"/>
                    <a:gd name="connsiteY10" fmla="*/ 132895 h 187232"/>
                    <a:gd name="connsiteX11" fmla="*/ 335739 w 371022"/>
                    <a:gd name="connsiteY11" fmla="*/ 13770 h 187232"/>
                    <a:gd name="connsiteX12" fmla="*/ 358114 w 371022"/>
                    <a:gd name="connsiteY12" fmla="*/ 21883 h 187232"/>
                    <a:gd name="connsiteX13" fmla="*/ 280541 w 371022"/>
                    <a:gd name="connsiteY13" fmla="*/ 174692 h 187232"/>
                    <a:gd name="connsiteX14" fmla="*/ 13646 w 371022"/>
                    <a:gd name="connsiteY14" fmla="*/ 18564 h 187232"/>
                    <a:gd name="connsiteX15" fmla="*/ 35774 w 371022"/>
                    <a:gd name="connsiteY15" fmla="*/ 10574 h 187232"/>
                    <a:gd name="connsiteX16" fmla="*/ 185388 w 371022"/>
                    <a:gd name="connsiteY16" fmla="*/ 133018 h 187232"/>
                    <a:gd name="connsiteX17" fmla="*/ 106463 w 371022"/>
                    <a:gd name="connsiteY17" fmla="*/ 174818 h 187232"/>
                    <a:gd name="connsiteX18" fmla="*/ 13646 w 371022"/>
                    <a:gd name="connsiteY18" fmla="*/ 18564 h 18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1022" h="187232">
                      <a:moveTo>
                        <a:pt x="0" y="13770"/>
                      </a:moveTo>
                      <a:lnTo>
                        <a:pt x="103021" y="187112"/>
                      </a:lnTo>
                      <a:lnTo>
                        <a:pt x="193625" y="139042"/>
                      </a:lnTo>
                      <a:lnTo>
                        <a:pt x="284474" y="187232"/>
                      </a:lnTo>
                      <a:lnTo>
                        <a:pt x="371022" y="16721"/>
                      </a:lnTo>
                      <a:lnTo>
                        <a:pt x="333772" y="3196"/>
                      </a:lnTo>
                      <a:lnTo>
                        <a:pt x="193502" y="127733"/>
                      </a:lnTo>
                      <a:lnTo>
                        <a:pt x="37619" y="0"/>
                      </a:lnTo>
                      <a:lnTo>
                        <a:pt x="0" y="13770"/>
                      </a:lnTo>
                      <a:close/>
                      <a:moveTo>
                        <a:pt x="280541" y="174692"/>
                      </a:moveTo>
                      <a:lnTo>
                        <a:pt x="201615" y="132895"/>
                      </a:lnTo>
                      <a:lnTo>
                        <a:pt x="335739" y="13770"/>
                      </a:lnTo>
                      <a:lnTo>
                        <a:pt x="358114" y="21883"/>
                      </a:lnTo>
                      <a:lnTo>
                        <a:pt x="280541" y="174692"/>
                      </a:lnTo>
                      <a:close/>
                      <a:moveTo>
                        <a:pt x="13646" y="18564"/>
                      </a:moveTo>
                      <a:lnTo>
                        <a:pt x="35774" y="10574"/>
                      </a:lnTo>
                      <a:lnTo>
                        <a:pt x="185388" y="133018"/>
                      </a:lnTo>
                      <a:lnTo>
                        <a:pt x="106463" y="174818"/>
                      </a:lnTo>
                      <a:lnTo>
                        <a:pt x="13646" y="18564"/>
                      </a:lnTo>
                      <a:close/>
                    </a:path>
                  </a:pathLst>
                </a:custGeom>
                <a:solidFill>
                  <a:srgbClr val="314443"/>
                </a:solidFill>
                <a:ln w="0" cap="flat">
                  <a:noFill/>
                  <a:prstDash val="solid"/>
                  <a:miter/>
                </a:ln>
              </p:spPr>
              <p:txBody>
                <a:bodyPr rtlCol="0" anchor="ctr"/>
                <a:lstStyle/>
                <a:p>
                  <a:endParaRPr lang="nl-NL" sz="2400"/>
                </a:p>
              </p:txBody>
            </p:sp>
            <p:sp>
              <p:nvSpPr>
                <p:cNvPr id="37" name="Vrije vorm 36">
                  <a:extLst>
                    <a:ext uri="{FF2B5EF4-FFF2-40B4-BE49-F238E27FC236}">
                      <a16:creationId xmlns:a16="http://schemas.microsoft.com/office/drawing/2014/main" id="{139DABDE-EABE-15FE-F922-4E01DBE720E4}"/>
                    </a:ext>
                  </a:extLst>
                </p:cNvPr>
                <p:cNvSpPr/>
                <p:nvPr/>
              </p:nvSpPr>
              <p:spPr>
                <a:xfrm>
                  <a:off x="1247129" y="2539403"/>
                  <a:ext cx="216381" cy="509727"/>
                </a:xfrm>
                <a:custGeom>
                  <a:avLst/>
                  <a:gdLst>
                    <a:gd name="connsiteX0" fmla="*/ 216374 w 216381"/>
                    <a:gd name="connsiteY0" fmla="*/ 509728 h 509727"/>
                    <a:gd name="connsiteX1" fmla="*/ 205528 w 216381"/>
                    <a:gd name="connsiteY1" fmla="*/ 504199 h 509727"/>
                    <a:gd name="connsiteX2" fmla="*/ 59968 w 216381"/>
                    <a:gd name="connsiteY2" fmla="*/ 407071 h 509727"/>
                    <a:gd name="connsiteX3" fmla="*/ 21477 w 216381"/>
                    <a:gd name="connsiteY3" fmla="*/ 372302 h 509727"/>
                    <a:gd name="connsiteX4" fmla="*/ 19351 w 216381"/>
                    <a:gd name="connsiteY4" fmla="*/ 370281 h 509727"/>
                    <a:gd name="connsiteX5" fmla="*/ 14141 w 216381"/>
                    <a:gd name="connsiteY5" fmla="*/ 365071 h 509727"/>
                    <a:gd name="connsiteX6" fmla="*/ 0 w 216381"/>
                    <a:gd name="connsiteY6" fmla="*/ 350664 h 509727"/>
                    <a:gd name="connsiteX7" fmla="*/ 123179 w 216381"/>
                    <a:gd name="connsiteY7" fmla="*/ 6858 h 509727"/>
                    <a:gd name="connsiteX8" fmla="*/ 135831 w 216381"/>
                    <a:gd name="connsiteY8" fmla="*/ 0 h 509727"/>
                    <a:gd name="connsiteX9" fmla="*/ 135831 w 216381"/>
                    <a:gd name="connsiteY9" fmla="*/ 106 h 509727"/>
                    <a:gd name="connsiteX10" fmla="*/ 150345 w 216381"/>
                    <a:gd name="connsiteY10" fmla="*/ 0 h 509727"/>
                    <a:gd name="connsiteX11" fmla="*/ 216374 w 216381"/>
                    <a:gd name="connsiteY11" fmla="*/ 509728 h 50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381" h="509727">
                      <a:moveTo>
                        <a:pt x="216374" y="509728"/>
                      </a:moveTo>
                      <a:cubicBezTo>
                        <a:pt x="212759" y="507973"/>
                        <a:pt x="209090" y="506114"/>
                        <a:pt x="205528" y="504199"/>
                      </a:cubicBezTo>
                      <a:cubicBezTo>
                        <a:pt x="153269" y="477352"/>
                        <a:pt x="104465" y="444657"/>
                        <a:pt x="59968" y="407071"/>
                      </a:cubicBezTo>
                      <a:cubicBezTo>
                        <a:pt x="46783" y="395906"/>
                        <a:pt x="33917" y="384317"/>
                        <a:pt x="21477" y="372302"/>
                      </a:cubicBezTo>
                      <a:cubicBezTo>
                        <a:pt x="20786" y="371610"/>
                        <a:pt x="20095" y="370919"/>
                        <a:pt x="19351" y="370281"/>
                      </a:cubicBezTo>
                      <a:cubicBezTo>
                        <a:pt x="17597" y="368527"/>
                        <a:pt x="15896" y="366826"/>
                        <a:pt x="14141" y="365071"/>
                      </a:cubicBezTo>
                      <a:cubicBezTo>
                        <a:pt x="9357" y="360340"/>
                        <a:pt x="4624" y="355503"/>
                        <a:pt x="0" y="350664"/>
                      </a:cubicBezTo>
                      <a:cubicBezTo>
                        <a:pt x="30941" y="168740"/>
                        <a:pt x="71238" y="34609"/>
                        <a:pt x="123179" y="6858"/>
                      </a:cubicBezTo>
                      <a:lnTo>
                        <a:pt x="135831" y="0"/>
                      </a:lnTo>
                      <a:lnTo>
                        <a:pt x="135831" y="106"/>
                      </a:lnTo>
                      <a:lnTo>
                        <a:pt x="150345" y="0"/>
                      </a:lnTo>
                      <a:cubicBezTo>
                        <a:pt x="214672" y="144710"/>
                        <a:pt x="216533" y="453322"/>
                        <a:pt x="216374" y="509728"/>
                      </a:cubicBezTo>
                      <a:close/>
                    </a:path>
                  </a:pathLst>
                </a:custGeom>
                <a:solidFill>
                  <a:srgbClr val="314443"/>
                </a:solidFill>
                <a:ln w="0" cap="flat">
                  <a:noFill/>
                  <a:prstDash val="solid"/>
                  <a:miter/>
                </a:ln>
              </p:spPr>
              <p:txBody>
                <a:bodyPr rtlCol="0" anchor="ctr"/>
                <a:lstStyle/>
                <a:p>
                  <a:endParaRPr lang="nl-NL" sz="2400"/>
                </a:p>
              </p:txBody>
            </p:sp>
          </p:grpSp>
        </p:grpSp>
        <p:sp>
          <p:nvSpPr>
            <p:cNvPr id="96" name="Ovaal 95">
              <a:extLst>
                <a:ext uri="{FF2B5EF4-FFF2-40B4-BE49-F238E27FC236}">
                  <a16:creationId xmlns:a16="http://schemas.microsoft.com/office/drawing/2014/main" id="{1F5CB026-2CD8-FE35-9FB3-CEE2C8065F4D}"/>
                </a:ext>
              </a:extLst>
            </p:cNvPr>
            <p:cNvSpPr/>
            <p:nvPr/>
          </p:nvSpPr>
          <p:spPr>
            <a:xfrm>
              <a:off x="934404" y="2496173"/>
              <a:ext cx="540000" cy="540000"/>
            </a:xfrm>
            <a:prstGeom prst="ellipse">
              <a:avLst/>
            </a:prstGeom>
            <a:noFill/>
            <a:ln w="12700" cap="flat">
              <a:solidFill>
                <a:schemeClr val="accent4"/>
              </a:solidFill>
              <a:prstDash val="solid"/>
              <a:miter/>
            </a:ln>
          </p:spPr>
          <p:txBody>
            <a:bodyPr rtlCol="0" anchor="ctr"/>
            <a:lstStyle/>
            <a:p>
              <a:pPr algn="l"/>
              <a:endParaRPr lang="nl-NL" sz="1349"/>
            </a:p>
          </p:txBody>
        </p:sp>
        <p:sp>
          <p:nvSpPr>
            <p:cNvPr id="27" name="Afgeronde rechthoek 26">
              <a:extLst>
                <a:ext uri="{FF2B5EF4-FFF2-40B4-BE49-F238E27FC236}">
                  <a16:creationId xmlns:a16="http://schemas.microsoft.com/office/drawing/2014/main" id="{6DAC2558-1C8A-019A-5B6D-E7969969BC82}"/>
                </a:ext>
              </a:extLst>
            </p:cNvPr>
            <p:cNvSpPr/>
            <p:nvPr/>
          </p:nvSpPr>
          <p:spPr>
            <a:xfrm flipH="1">
              <a:off x="934404" y="2989532"/>
              <a:ext cx="540000" cy="90000"/>
            </a:xfrm>
            <a:prstGeom prst="roundRect">
              <a:avLst>
                <a:gd name="adj" fmla="val 5000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pPr algn="ctr"/>
              <a:r>
                <a:rPr lang="nl-NL" sz="1200">
                  <a:solidFill>
                    <a:schemeClr val="bg1"/>
                  </a:solidFill>
                </a:rPr>
                <a:t>Apotheker</a:t>
              </a:r>
            </a:p>
          </p:txBody>
        </p:sp>
      </p:grpSp>
      <p:grpSp>
        <p:nvGrpSpPr>
          <p:cNvPr id="105" name="Groep 104">
            <a:extLst>
              <a:ext uri="{FF2B5EF4-FFF2-40B4-BE49-F238E27FC236}">
                <a16:creationId xmlns:a16="http://schemas.microsoft.com/office/drawing/2014/main" id="{B818149F-2908-7522-2612-C42CEBC41E15}"/>
              </a:ext>
            </a:extLst>
          </p:cNvPr>
          <p:cNvGrpSpPr/>
          <p:nvPr/>
        </p:nvGrpSpPr>
        <p:grpSpPr>
          <a:xfrm>
            <a:off x="3543190" y="3722742"/>
            <a:ext cx="3051349" cy="585708"/>
            <a:chOff x="3407285" y="1409345"/>
            <a:chExt cx="2288512" cy="439281"/>
          </a:xfrm>
        </p:grpSpPr>
        <p:grpSp>
          <p:nvGrpSpPr>
            <p:cNvPr id="209" name="Groep 208">
              <a:extLst>
                <a:ext uri="{FF2B5EF4-FFF2-40B4-BE49-F238E27FC236}">
                  <a16:creationId xmlns:a16="http://schemas.microsoft.com/office/drawing/2014/main" id="{554C5324-22DC-0CC8-F7E4-A3A1A994401E}"/>
                </a:ext>
              </a:extLst>
            </p:cNvPr>
            <p:cNvGrpSpPr/>
            <p:nvPr/>
          </p:nvGrpSpPr>
          <p:grpSpPr>
            <a:xfrm>
              <a:off x="4187822" y="1421841"/>
              <a:ext cx="727438" cy="426785"/>
              <a:chOff x="2944263" y="4267007"/>
              <a:chExt cx="727438" cy="426785"/>
            </a:xfrm>
          </p:grpSpPr>
          <p:sp>
            <p:nvSpPr>
              <p:cNvPr id="202" name="Afgeronde rechthoek 201">
                <a:extLst>
                  <a:ext uri="{FF2B5EF4-FFF2-40B4-BE49-F238E27FC236}">
                    <a16:creationId xmlns:a16="http://schemas.microsoft.com/office/drawing/2014/main" id="{7863FE8D-D3B2-6EB6-9FEB-D369FF44D1A1}"/>
                  </a:ext>
                </a:extLst>
              </p:cNvPr>
              <p:cNvSpPr/>
              <p:nvPr/>
            </p:nvSpPr>
            <p:spPr>
              <a:xfrm>
                <a:off x="2944263" y="4267007"/>
                <a:ext cx="727438" cy="426785"/>
              </a:xfrm>
              <a:prstGeom prst="roundRect">
                <a:avLst>
                  <a:gd name="adj" fmla="val 14347"/>
                </a:avLst>
              </a:prstGeom>
              <a:solidFill>
                <a:schemeClr val="bg1"/>
              </a:solidFill>
              <a:ln w="12700" cap="flat">
                <a:noFill/>
                <a:prstDash val="solid"/>
                <a:miter/>
              </a:ln>
            </p:spPr>
            <p:txBody>
              <a:bodyPr tIns="240000" bIns="0" rtlCol="0" anchor="ctr"/>
              <a:lstStyle/>
              <a:p>
                <a:pPr algn="ctr"/>
                <a:r>
                  <a:rPr lang="nl-NL" sz="1200">
                    <a:solidFill>
                      <a:schemeClr val="accent2"/>
                    </a:solidFill>
                  </a:rPr>
                  <a:t>Gewicht</a:t>
                </a:r>
                <a:endParaRPr lang="nl-NL" sz="1333">
                  <a:solidFill>
                    <a:schemeClr val="accent2"/>
                  </a:solidFill>
                </a:endParaRPr>
              </a:p>
            </p:txBody>
          </p:sp>
          <p:pic>
            <p:nvPicPr>
              <p:cNvPr id="192" name="Graphic 191">
                <a:extLst>
                  <a:ext uri="{FF2B5EF4-FFF2-40B4-BE49-F238E27FC236}">
                    <a16:creationId xmlns:a16="http://schemas.microsoft.com/office/drawing/2014/main" id="{A9EF8B88-9F8A-9797-1A3A-7663293317AD}"/>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3201339" y="4302697"/>
                <a:ext cx="213286" cy="208493"/>
              </a:xfrm>
              <a:prstGeom prst="rect">
                <a:avLst/>
              </a:prstGeom>
            </p:spPr>
          </p:pic>
        </p:grpSp>
        <p:grpSp>
          <p:nvGrpSpPr>
            <p:cNvPr id="208" name="Groep 207">
              <a:extLst>
                <a:ext uri="{FF2B5EF4-FFF2-40B4-BE49-F238E27FC236}">
                  <a16:creationId xmlns:a16="http://schemas.microsoft.com/office/drawing/2014/main" id="{4B54D1F8-F81E-AB95-AC0D-FCC3D6614DAA}"/>
                </a:ext>
              </a:extLst>
            </p:cNvPr>
            <p:cNvGrpSpPr/>
            <p:nvPr/>
          </p:nvGrpSpPr>
          <p:grpSpPr>
            <a:xfrm>
              <a:off x="3407285" y="1409345"/>
              <a:ext cx="727438" cy="426785"/>
              <a:chOff x="2082802" y="4267007"/>
              <a:chExt cx="727438" cy="426785"/>
            </a:xfrm>
          </p:grpSpPr>
          <p:sp>
            <p:nvSpPr>
              <p:cNvPr id="201" name="Afgeronde rechthoek 200">
                <a:extLst>
                  <a:ext uri="{FF2B5EF4-FFF2-40B4-BE49-F238E27FC236}">
                    <a16:creationId xmlns:a16="http://schemas.microsoft.com/office/drawing/2014/main" id="{C59733EB-AD46-B42B-1761-BBC454DF9B7D}"/>
                  </a:ext>
                </a:extLst>
              </p:cNvPr>
              <p:cNvSpPr/>
              <p:nvPr/>
            </p:nvSpPr>
            <p:spPr>
              <a:xfrm>
                <a:off x="2082802" y="4267007"/>
                <a:ext cx="727438" cy="426785"/>
              </a:xfrm>
              <a:prstGeom prst="roundRect">
                <a:avLst>
                  <a:gd name="adj" fmla="val 14347"/>
                </a:avLst>
              </a:prstGeom>
              <a:solidFill>
                <a:schemeClr val="bg1"/>
              </a:solidFill>
              <a:ln w="12700" cap="flat">
                <a:noFill/>
                <a:prstDash val="solid"/>
                <a:miter/>
              </a:ln>
            </p:spPr>
            <p:txBody>
              <a:bodyPr tIns="240000" bIns="0" rtlCol="0" anchor="ctr"/>
              <a:lstStyle/>
              <a:p>
                <a:pPr algn="ctr"/>
                <a:r>
                  <a:rPr lang="nl-NL" sz="1200">
                    <a:solidFill>
                      <a:schemeClr val="accent2"/>
                    </a:solidFill>
                  </a:rPr>
                  <a:t>Lengte</a:t>
                </a:r>
              </a:p>
            </p:txBody>
          </p:sp>
          <p:pic>
            <p:nvPicPr>
              <p:cNvPr id="204" name="Graphic 203">
                <a:extLst>
                  <a:ext uri="{FF2B5EF4-FFF2-40B4-BE49-F238E27FC236}">
                    <a16:creationId xmlns:a16="http://schemas.microsoft.com/office/drawing/2014/main" id="{CC48C547-B35A-1E31-65CB-CB2BF0C4BD76}"/>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rot="16200000">
                <a:off x="2399503" y="4187527"/>
                <a:ext cx="94036" cy="438832"/>
              </a:xfrm>
              <a:prstGeom prst="rect">
                <a:avLst/>
              </a:prstGeom>
            </p:spPr>
          </p:pic>
        </p:grpSp>
        <p:grpSp>
          <p:nvGrpSpPr>
            <p:cNvPr id="210" name="Groep 209">
              <a:extLst>
                <a:ext uri="{FF2B5EF4-FFF2-40B4-BE49-F238E27FC236}">
                  <a16:creationId xmlns:a16="http://schemas.microsoft.com/office/drawing/2014/main" id="{EBA945A3-2073-F55F-8264-293AF0CB38C7}"/>
                </a:ext>
              </a:extLst>
            </p:cNvPr>
            <p:cNvGrpSpPr/>
            <p:nvPr/>
          </p:nvGrpSpPr>
          <p:grpSpPr>
            <a:xfrm>
              <a:off x="4968359" y="1421841"/>
              <a:ext cx="727438" cy="426785"/>
              <a:chOff x="3805724" y="4267007"/>
              <a:chExt cx="727438" cy="426785"/>
            </a:xfrm>
          </p:grpSpPr>
          <p:sp>
            <p:nvSpPr>
              <p:cNvPr id="205" name="Afgeronde rechthoek 204">
                <a:extLst>
                  <a:ext uri="{FF2B5EF4-FFF2-40B4-BE49-F238E27FC236}">
                    <a16:creationId xmlns:a16="http://schemas.microsoft.com/office/drawing/2014/main" id="{05313209-6581-66AE-EB29-180E5935AD4A}"/>
                  </a:ext>
                </a:extLst>
              </p:cNvPr>
              <p:cNvSpPr/>
              <p:nvPr/>
            </p:nvSpPr>
            <p:spPr>
              <a:xfrm>
                <a:off x="3805724" y="4267007"/>
                <a:ext cx="727438" cy="426785"/>
              </a:xfrm>
              <a:prstGeom prst="roundRect">
                <a:avLst>
                  <a:gd name="adj" fmla="val 14347"/>
                </a:avLst>
              </a:prstGeom>
              <a:solidFill>
                <a:schemeClr val="bg1"/>
              </a:solidFill>
              <a:ln w="12700" cap="flat">
                <a:noFill/>
                <a:prstDash val="solid"/>
                <a:miter/>
              </a:ln>
            </p:spPr>
            <p:txBody>
              <a:bodyPr lIns="96000" tIns="240000" rIns="96000" bIns="0" rtlCol="0" anchor="ctr"/>
              <a:lstStyle/>
              <a:p>
                <a:pPr algn="ctr"/>
                <a:r>
                  <a:rPr lang="nl-NL" sz="1200">
                    <a:solidFill>
                      <a:schemeClr val="accent2"/>
                    </a:solidFill>
                  </a:rPr>
                  <a:t>Nierfunctie</a:t>
                </a:r>
                <a:endParaRPr lang="nl-NL" sz="1333">
                  <a:solidFill>
                    <a:schemeClr val="accent2"/>
                  </a:solidFill>
                </a:endParaRPr>
              </a:p>
            </p:txBody>
          </p:sp>
          <p:pic>
            <p:nvPicPr>
              <p:cNvPr id="207" name="Graphic 206">
                <a:extLst>
                  <a:ext uri="{FF2B5EF4-FFF2-40B4-BE49-F238E27FC236}">
                    <a16:creationId xmlns:a16="http://schemas.microsoft.com/office/drawing/2014/main" id="{737AACBB-316A-2791-0FC4-CBA8EE7339CF}"/>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4043509" y="4305384"/>
                <a:ext cx="251868" cy="203119"/>
              </a:xfrm>
              <a:prstGeom prst="rect">
                <a:avLst/>
              </a:prstGeom>
            </p:spPr>
          </p:pic>
        </p:grpSp>
      </p:grpSp>
      <p:grpSp>
        <p:nvGrpSpPr>
          <p:cNvPr id="84" name="Groep 83">
            <a:extLst>
              <a:ext uri="{FF2B5EF4-FFF2-40B4-BE49-F238E27FC236}">
                <a16:creationId xmlns:a16="http://schemas.microsoft.com/office/drawing/2014/main" id="{806784D5-B938-BAEB-6F00-A7A7B01862CF}"/>
              </a:ext>
            </a:extLst>
          </p:cNvPr>
          <p:cNvGrpSpPr/>
          <p:nvPr/>
        </p:nvGrpSpPr>
        <p:grpSpPr>
          <a:xfrm>
            <a:off x="2142109" y="3856516"/>
            <a:ext cx="1202251" cy="1202035"/>
            <a:chOff x="1375984" y="1578748"/>
            <a:chExt cx="901688" cy="901526"/>
          </a:xfrm>
        </p:grpSpPr>
        <p:grpSp>
          <p:nvGrpSpPr>
            <p:cNvPr id="25" name="Groep 24">
              <a:extLst>
                <a:ext uri="{FF2B5EF4-FFF2-40B4-BE49-F238E27FC236}">
                  <a16:creationId xmlns:a16="http://schemas.microsoft.com/office/drawing/2014/main" id="{31D6FBE4-B02C-257D-45A5-277B7127ADD3}"/>
                </a:ext>
              </a:extLst>
            </p:cNvPr>
            <p:cNvGrpSpPr/>
            <p:nvPr/>
          </p:nvGrpSpPr>
          <p:grpSpPr>
            <a:xfrm>
              <a:off x="1375984" y="1578748"/>
              <a:ext cx="901687" cy="426785"/>
              <a:chOff x="1608239" y="1146341"/>
              <a:chExt cx="901687" cy="426785"/>
            </a:xfrm>
          </p:grpSpPr>
          <p:sp>
            <p:nvSpPr>
              <p:cNvPr id="100" name="Afgeronde rechthoek 99">
                <a:extLst>
                  <a:ext uri="{FF2B5EF4-FFF2-40B4-BE49-F238E27FC236}">
                    <a16:creationId xmlns:a16="http://schemas.microsoft.com/office/drawing/2014/main" id="{DCE58AD8-02E4-81CB-8C2F-F83F1AC6F660}"/>
                  </a:ext>
                </a:extLst>
              </p:cNvPr>
              <p:cNvSpPr/>
              <p:nvPr/>
            </p:nvSpPr>
            <p:spPr>
              <a:xfrm>
                <a:off x="1608239" y="1146341"/>
                <a:ext cx="901687" cy="426785"/>
              </a:xfrm>
              <a:prstGeom prst="roundRect">
                <a:avLst>
                  <a:gd name="adj" fmla="val 14347"/>
                </a:avLst>
              </a:prstGeom>
              <a:solidFill>
                <a:schemeClr val="accent2"/>
              </a:solidFill>
              <a:ln w="12700" cap="flat">
                <a:noFill/>
                <a:prstDash val="solid"/>
                <a:miter/>
              </a:ln>
            </p:spPr>
            <p:txBody>
              <a:bodyPr rtlCol="0" anchor="ctr"/>
              <a:lstStyle/>
              <a:p>
                <a:endParaRPr lang="nl-NL" sz="1600">
                  <a:solidFill>
                    <a:schemeClr val="tx2"/>
                  </a:solidFill>
                </a:endParaRPr>
              </a:p>
            </p:txBody>
          </p:sp>
          <p:sp>
            <p:nvSpPr>
              <p:cNvPr id="126" name="Tekstvak 125">
                <a:extLst>
                  <a:ext uri="{FF2B5EF4-FFF2-40B4-BE49-F238E27FC236}">
                    <a16:creationId xmlns:a16="http://schemas.microsoft.com/office/drawing/2014/main" id="{3A9BB303-230C-FF94-E90D-BAEF6128ABA5}"/>
                  </a:ext>
                </a:extLst>
              </p:cNvPr>
              <p:cNvSpPr txBox="1"/>
              <p:nvPr/>
            </p:nvSpPr>
            <p:spPr>
              <a:xfrm>
                <a:off x="2051754" y="1271024"/>
                <a:ext cx="283923" cy="184666"/>
              </a:xfrm>
              <a:prstGeom prst="rect">
                <a:avLst/>
              </a:prstGeom>
              <a:noFill/>
            </p:spPr>
            <p:txBody>
              <a:bodyPr wrap="square" lIns="0" tIns="0" rIns="0" bIns="0" rtlCol="0">
                <a:spAutoFit/>
              </a:bodyPr>
              <a:lstStyle/>
              <a:p>
                <a:pPr algn="l"/>
                <a:r>
                  <a:rPr lang="nl-NL" sz="1600" b="1">
                    <a:solidFill>
                      <a:schemeClr val="bg1"/>
                    </a:solidFill>
                  </a:rPr>
                  <a:t>MA</a:t>
                </a:r>
              </a:p>
            </p:txBody>
          </p:sp>
          <p:grpSp>
            <p:nvGrpSpPr>
              <p:cNvPr id="55" name="Groep 54">
                <a:extLst>
                  <a:ext uri="{FF2B5EF4-FFF2-40B4-BE49-F238E27FC236}">
                    <a16:creationId xmlns:a16="http://schemas.microsoft.com/office/drawing/2014/main" id="{3B229267-239C-F995-A2FF-6CBE874F9AF6}"/>
                  </a:ext>
                </a:extLst>
              </p:cNvPr>
              <p:cNvGrpSpPr>
                <a:grpSpLocks noChangeAspect="1"/>
              </p:cNvGrpSpPr>
              <p:nvPr/>
            </p:nvGrpSpPr>
            <p:grpSpPr>
              <a:xfrm>
                <a:off x="1712331" y="1215166"/>
                <a:ext cx="284400" cy="284398"/>
                <a:chOff x="4966635" y="2112336"/>
                <a:chExt cx="512842" cy="512839"/>
              </a:xfrm>
            </p:grpSpPr>
            <p:sp>
              <p:nvSpPr>
                <p:cNvPr id="56" name="Vrije vorm 55">
                  <a:extLst>
                    <a:ext uri="{FF2B5EF4-FFF2-40B4-BE49-F238E27FC236}">
                      <a16:creationId xmlns:a16="http://schemas.microsoft.com/office/drawing/2014/main" id="{FDF596A3-116E-FF8D-8D24-7777C277C74A}"/>
                    </a:ext>
                  </a:extLst>
                </p:cNvPr>
                <p:cNvSpPr>
                  <a:spLocks noChangeAspect="1"/>
                </p:cNvSpPr>
                <p:nvPr/>
              </p:nvSpPr>
              <p:spPr>
                <a:xfrm>
                  <a:off x="4976366" y="2121856"/>
                  <a:ext cx="493200" cy="49320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349"/>
                </a:p>
              </p:txBody>
            </p:sp>
            <p:grpSp>
              <p:nvGrpSpPr>
                <p:cNvPr id="57" name="Graphic 258">
                  <a:extLst>
                    <a:ext uri="{FF2B5EF4-FFF2-40B4-BE49-F238E27FC236}">
                      <a16:creationId xmlns:a16="http://schemas.microsoft.com/office/drawing/2014/main" id="{8D5BA3A4-D356-5438-6ECE-2D397D348110}"/>
                    </a:ext>
                  </a:extLst>
                </p:cNvPr>
                <p:cNvGrpSpPr/>
                <p:nvPr/>
              </p:nvGrpSpPr>
              <p:grpSpPr>
                <a:xfrm>
                  <a:off x="4966635" y="2112336"/>
                  <a:ext cx="512842" cy="512839"/>
                  <a:chOff x="817236" y="2329442"/>
                  <a:chExt cx="713774" cy="713768"/>
                </a:xfrm>
              </p:grpSpPr>
              <p:sp>
                <p:nvSpPr>
                  <p:cNvPr id="58" name="Vrije vorm 57">
                    <a:extLst>
                      <a:ext uri="{FF2B5EF4-FFF2-40B4-BE49-F238E27FC236}">
                        <a16:creationId xmlns:a16="http://schemas.microsoft.com/office/drawing/2014/main" id="{E33423E7-8EBC-889E-BE2F-5EBCFC997788}"/>
                      </a:ext>
                    </a:extLst>
                  </p:cNvPr>
                  <p:cNvSpPr/>
                  <p:nvPr/>
                </p:nvSpPr>
                <p:spPr>
                  <a:xfrm>
                    <a:off x="817236" y="2329442"/>
                    <a:ext cx="713774" cy="713768"/>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sz="1349"/>
                  </a:p>
                </p:txBody>
              </p:sp>
              <p:sp>
                <p:nvSpPr>
                  <p:cNvPr id="59" name="Vrije vorm 58">
                    <a:extLst>
                      <a:ext uri="{FF2B5EF4-FFF2-40B4-BE49-F238E27FC236}">
                        <a16:creationId xmlns:a16="http://schemas.microsoft.com/office/drawing/2014/main" id="{D94C0E57-B86C-EC38-207F-F960F9720A36}"/>
                      </a:ext>
                    </a:extLst>
                  </p:cNvPr>
                  <p:cNvSpPr/>
                  <p:nvPr/>
                </p:nvSpPr>
                <p:spPr>
                  <a:xfrm>
                    <a:off x="1076172" y="2445874"/>
                    <a:ext cx="242294"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sz="1349"/>
                  </a:p>
                </p:txBody>
              </p:sp>
              <p:sp>
                <p:nvSpPr>
                  <p:cNvPr id="60" name="Vrije vorm 59">
                    <a:extLst>
                      <a:ext uri="{FF2B5EF4-FFF2-40B4-BE49-F238E27FC236}">
                        <a16:creationId xmlns:a16="http://schemas.microsoft.com/office/drawing/2014/main" id="{C84A1D08-29D8-A1E2-B3D0-8B6DA56299C2}"/>
                      </a:ext>
                    </a:extLst>
                  </p:cNvPr>
                  <p:cNvSpPr/>
                  <p:nvPr/>
                </p:nvSpPr>
                <p:spPr>
                  <a:xfrm>
                    <a:off x="1010328" y="2798054"/>
                    <a:ext cx="100697" cy="122048"/>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1349"/>
                  </a:p>
                </p:txBody>
              </p:sp>
              <p:sp>
                <p:nvSpPr>
                  <p:cNvPr id="61" name="Vrije vorm 60">
                    <a:extLst>
                      <a:ext uri="{FF2B5EF4-FFF2-40B4-BE49-F238E27FC236}">
                        <a16:creationId xmlns:a16="http://schemas.microsoft.com/office/drawing/2014/main" id="{64079B64-7764-DD3A-54A9-F3878B8AEE7E}"/>
                      </a:ext>
                    </a:extLst>
                  </p:cNvPr>
                  <p:cNvSpPr/>
                  <p:nvPr/>
                </p:nvSpPr>
                <p:spPr>
                  <a:xfrm>
                    <a:off x="1068293" y="2785350"/>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1349"/>
                  </a:p>
                </p:txBody>
              </p:sp>
            </p:grpSp>
          </p:grpSp>
        </p:grpSp>
        <p:grpSp>
          <p:nvGrpSpPr>
            <p:cNvPr id="48" name="Groep 47">
              <a:extLst>
                <a:ext uri="{FF2B5EF4-FFF2-40B4-BE49-F238E27FC236}">
                  <a16:creationId xmlns:a16="http://schemas.microsoft.com/office/drawing/2014/main" id="{E31D1B64-DA1C-BACF-F029-69B501CD27AE}"/>
                </a:ext>
              </a:extLst>
            </p:cNvPr>
            <p:cNvGrpSpPr/>
            <p:nvPr/>
          </p:nvGrpSpPr>
          <p:grpSpPr>
            <a:xfrm>
              <a:off x="1375984" y="2053489"/>
              <a:ext cx="901688" cy="426785"/>
              <a:chOff x="1608240" y="2021343"/>
              <a:chExt cx="901688" cy="426785"/>
            </a:xfrm>
          </p:grpSpPr>
          <p:sp>
            <p:nvSpPr>
              <p:cNvPr id="101" name="Afgeronde rechthoek 100">
                <a:extLst>
                  <a:ext uri="{FF2B5EF4-FFF2-40B4-BE49-F238E27FC236}">
                    <a16:creationId xmlns:a16="http://schemas.microsoft.com/office/drawing/2014/main" id="{C74A6C94-AE20-9A54-045B-2B487B6CA3BF}"/>
                  </a:ext>
                </a:extLst>
              </p:cNvPr>
              <p:cNvSpPr/>
              <p:nvPr/>
            </p:nvSpPr>
            <p:spPr>
              <a:xfrm>
                <a:off x="1608240" y="2021343"/>
                <a:ext cx="901688" cy="426785"/>
              </a:xfrm>
              <a:prstGeom prst="roundRect">
                <a:avLst>
                  <a:gd name="adj" fmla="val 14347"/>
                </a:avLst>
              </a:prstGeom>
              <a:solidFill>
                <a:schemeClr val="accent3"/>
              </a:solidFill>
              <a:ln w="12700" cap="flat">
                <a:noFill/>
                <a:prstDash val="solid"/>
                <a:miter/>
              </a:ln>
            </p:spPr>
            <p:txBody>
              <a:bodyPr rtlCol="0" anchor="ctr"/>
              <a:lstStyle/>
              <a:p>
                <a:endParaRPr lang="nl-NL" sz="1600">
                  <a:solidFill>
                    <a:schemeClr val="tx2"/>
                  </a:solidFill>
                </a:endParaRPr>
              </a:p>
            </p:txBody>
          </p:sp>
          <p:sp>
            <p:nvSpPr>
              <p:cNvPr id="127" name="Tekstvak 126">
                <a:extLst>
                  <a:ext uri="{FF2B5EF4-FFF2-40B4-BE49-F238E27FC236}">
                    <a16:creationId xmlns:a16="http://schemas.microsoft.com/office/drawing/2014/main" id="{5782F65A-8AF1-4103-54EB-797A336AD5A3}"/>
                  </a:ext>
                </a:extLst>
              </p:cNvPr>
              <p:cNvSpPr txBox="1"/>
              <p:nvPr/>
            </p:nvSpPr>
            <p:spPr>
              <a:xfrm>
                <a:off x="2051754" y="2151745"/>
                <a:ext cx="283923" cy="184666"/>
              </a:xfrm>
              <a:prstGeom prst="rect">
                <a:avLst/>
              </a:prstGeom>
              <a:noFill/>
            </p:spPr>
            <p:txBody>
              <a:bodyPr wrap="square" lIns="0" tIns="0" rIns="0" bIns="0" rtlCol="0">
                <a:spAutoFit/>
              </a:bodyPr>
              <a:lstStyle/>
              <a:p>
                <a:pPr algn="l"/>
                <a:r>
                  <a:rPr lang="nl-NL" sz="1600" b="1">
                    <a:solidFill>
                      <a:schemeClr val="bg1"/>
                    </a:solidFill>
                  </a:rPr>
                  <a:t>VV</a:t>
                </a:r>
              </a:p>
            </p:txBody>
          </p:sp>
          <p:grpSp>
            <p:nvGrpSpPr>
              <p:cNvPr id="62" name="Groep 61">
                <a:extLst>
                  <a:ext uri="{FF2B5EF4-FFF2-40B4-BE49-F238E27FC236}">
                    <a16:creationId xmlns:a16="http://schemas.microsoft.com/office/drawing/2014/main" id="{A30C92F4-41ED-E10F-F80B-62C1AE29A433}"/>
                  </a:ext>
                </a:extLst>
              </p:cNvPr>
              <p:cNvGrpSpPr>
                <a:grpSpLocks noChangeAspect="1"/>
              </p:cNvGrpSpPr>
              <p:nvPr/>
            </p:nvGrpSpPr>
            <p:grpSpPr>
              <a:xfrm>
                <a:off x="1712330" y="2092299"/>
                <a:ext cx="284400" cy="284398"/>
                <a:chOff x="4966635" y="2112336"/>
                <a:chExt cx="512842" cy="512839"/>
              </a:xfrm>
            </p:grpSpPr>
            <p:sp>
              <p:nvSpPr>
                <p:cNvPr id="63" name="Vrije vorm 62">
                  <a:extLst>
                    <a:ext uri="{FF2B5EF4-FFF2-40B4-BE49-F238E27FC236}">
                      <a16:creationId xmlns:a16="http://schemas.microsoft.com/office/drawing/2014/main" id="{E2039A84-74DA-D35D-CD6A-E5843CE802B2}"/>
                    </a:ext>
                  </a:extLst>
                </p:cNvPr>
                <p:cNvSpPr>
                  <a:spLocks noChangeAspect="1"/>
                </p:cNvSpPr>
                <p:nvPr/>
              </p:nvSpPr>
              <p:spPr>
                <a:xfrm>
                  <a:off x="4976366" y="2121856"/>
                  <a:ext cx="493200" cy="49320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349"/>
                </a:p>
              </p:txBody>
            </p:sp>
            <p:grpSp>
              <p:nvGrpSpPr>
                <p:cNvPr id="64" name="Graphic 258">
                  <a:extLst>
                    <a:ext uri="{FF2B5EF4-FFF2-40B4-BE49-F238E27FC236}">
                      <a16:creationId xmlns:a16="http://schemas.microsoft.com/office/drawing/2014/main" id="{7D4F3FDD-3BA3-4255-1C2B-3E38DBA2B750}"/>
                    </a:ext>
                  </a:extLst>
                </p:cNvPr>
                <p:cNvGrpSpPr/>
                <p:nvPr/>
              </p:nvGrpSpPr>
              <p:grpSpPr>
                <a:xfrm>
                  <a:off x="4966635" y="2112336"/>
                  <a:ext cx="512842" cy="512839"/>
                  <a:chOff x="817236" y="2329442"/>
                  <a:chExt cx="713774" cy="713768"/>
                </a:xfrm>
              </p:grpSpPr>
              <p:sp>
                <p:nvSpPr>
                  <p:cNvPr id="65" name="Vrije vorm 64">
                    <a:extLst>
                      <a:ext uri="{FF2B5EF4-FFF2-40B4-BE49-F238E27FC236}">
                        <a16:creationId xmlns:a16="http://schemas.microsoft.com/office/drawing/2014/main" id="{C66D8C71-64E3-BED4-0D92-E16BE800BF06}"/>
                      </a:ext>
                    </a:extLst>
                  </p:cNvPr>
                  <p:cNvSpPr/>
                  <p:nvPr/>
                </p:nvSpPr>
                <p:spPr>
                  <a:xfrm>
                    <a:off x="817236" y="2329442"/>
                    <a:ext cx="713774" cy="713768"/>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sz="1349"/>
                  </a:p>
                </p:txBody>
              </p:sp>
              <p:sp>
                <p:nvSpPr>
                  <p:cNvPr id="89" name="Vrije vorm 88">
                    <a:extLst>
                      <a:ext uri="{FF2B5EF4-FFF2-40B4-BE49-F238E27FC236}">
                        <a16:creationId xmlns:a16="http://schemas.microsoft.com/office/drawing/2014/main" id="{C041121E-29EF-0787-2894-C8714663793C}"/>
                      </a:ext>
                    </a:extLst>
                  </p:cNvPr>
                  <p:cNvSpPr/>
                  <p:nvPr/>
                </p:nvSpPr>
                <p:spPr>
                  <a:xfrm>
                    <a:off x="1076172" y="2445874"/>
                    <a:ext cx="242294"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sz="1349"/>
                  </a:p>
                </p:txBody>
              </p:sp>
              <p:sp>
                <p:nvSpPr>
                  <p:cNvPr id="90" name="Vrije vorm 89">
                    <a:extLst>
                      <a:ext uri="{FF2B5EF4-FFF2-40B4-BE49-F238E27FC236}">
                        <a16:creationId xmlns:a16="http://schemas.microsoft.com/office/drawing/2014/main" id="{DAD45FF1-220C-434D-AE85-0DC0B8F3DCEB}"/>
                      </a:ext>
                    </a:extLst>
                  </p:cNvPr>
                  <p:cNvSpPr/>
                  <p:nvPr/>
                </p:nvSpPr>
                <p:spPr>
                  <a:xfrm>
                    <a:off x="1010328" y="2798054"/>
                    <a:ext cx="100697" cy="122048"/>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1349"/>
                  </a:p>
                </p:txBody>
              </p:sp>
              <p:sp>
                <p:nvSpPr>
                  <p:cNvPr id="95" name="Vrije vorm 94">
                    <a:extLst>
                      <a:ext uri="{FF2B5EF4-FFF2-40B4-BE49-F238E27FC236}">
                        <a16:creationId xmlns:a16="http://schemas.microsoft.com/office/drawing/2014/main" id="{E98B769D-39A1-020C-8044-20EB41EEB60F}"/>
                      </a:ext>
                    </a:extLst>
                  </p:cNvPr>
                  <p:cNvSpPr/>
                  <p:nvPr/>
                </p:nvSpPr>
                <p:spPr>
                  <a:xfrm>
                    <a:off x="1068293" y="2785350"/>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1349"/>
                  </a:p>
                </p:txBody>
              </p:sp>
            </p:grpSp>
          </p:grpSp>
        </p:grpSp>
      </p:grpSp>
      <p:grpSp>
        <p:nvGrpSpPr>
          <p:cNvPr id="86" name="Groep 85">
            <a:extLst>
              <a:ext uri="{FF2B5EF4-FFF2-40B4-BE49-F238E27FC236}">
                <a16:creationId xmlns:a16="http://schemas.microsoft.com/office/drawing/2014/main" id="{CB3D913A-8055-058F-D3D2-91B4E6A3C2A7}"/>
              </a:ext>
            </a:extLst>
          </p:cNvPr>
          <p:cNvGrpSpPr/>
          <p:nvPr/>
        </p:nvGrpSpPr>
        <p:grpSpPr>
          <a:xfrm>
            <a:off x="8848920" y="4643705"/>
            <a:ext cx="1221799" cy="569047"/>
            <a:chOff x="6688889" y="1146700"/>
            <a:chExt cx="916349" cy="426785"/>
          </a:xfrm>
        </p:grpSpPr>
        <p:sp>
          <p:nvSpPr>
            <p:cNvPr id="203" name="Afgeronde rechthoek 202">
              <a:extLst>
                <a:ext uri="{FF2B5EF4-FFF2-40B4-BE49-F238E27FC236}">
                  <a16:creationId xmlns:a16="http://schemas.microsoft.com/office/drawing/2014/main" id="{6DDC291E-45AE-5542-DFA6-7A2EDE30BF88}"/>
                </a:ext>
              </a:extLst>
            </p:cNvPr>
            <p:cNvSpPr/>
            <p:nvPr/>
          </p:nvSpPr>
          <p:spPr>
            <a:xfrm>
              <a:off x="6688889" y="1146700"/>
              <a:ext cx="916349" cy="426785"/>
            </a:xfrm>
            <a:prstGeom prst="roundRect">
              <a:avLst>
                <a:gd name="adj" fmla="val 14347"/>
              </a:avLst>
            </a:prstGeom>
            <a:solidFill>
              <a:schemeClr val="accent2"/>
            </a:solidFill>
            <a:ln w="12700" cap="flat">
              <a:noFill/>
              <a:prstDash val="solid"/>
              <a:miter/>
            </a:ln>
          </p:spPr>
          <p:txBody>
            <a:bodyPr rtlCol="0" anchor="ctr"/>
            <a:lstStyle/>
            <a:p>
              <a:endParaRPr lang="nl-NL" sz="1600">
                <a:solidFill>
                  <a:schemeClr val="tx2"/>
                </a:solidFill>
              </a:endParaRPr>
            </a:p>
          </p:txBody>
        </p:sp>
        <p:sp>
          <p:nvSpPr>
            <p:cNvPr id="211" name="Tekstvak 210">
              <a:extLst>
                <a:ext uri="{FF2B5EF4-FFF2-40B4-BE49-F238E27FC236}">
                  <a16:creationId xmlns:a16="http://schemas.microsoft.com/office/drawing/2014/main" id="{C5C4656D-24AD-9F2F-C72A-9829C11E965F}"/>
                </a:ext>
              </a:extLst>
            </p:cNvPr>
            <p:cNvSpPr txBox="1"/>
            <p:nvPr/>
          </p:nvSpPr>
          <p:spPr>
            <a:xfrm>
              <a:off x="7132403" y="1277184"/>
              <a:ext cx="283923" cy="184666"/>
            </a:xfrm>
            <a:prstGeom prst="rect">
              <a:avLst/>
            </a:prstGeom>
            <a:noFill/>
          </p:spPr>
          <p:txBody>
            <a:bodyPr wrap="square" lIns="0" tIns="0" rIns="0" bIns="0" rtlCol="0">
              <a:spAutoFit/>
            </a:bodyPr>
            <a:lstStyle/>
            <a:p>
              <a:pPr algn="l"/>
              <a:r>
                <a:rPr lang="nl-NL" sz="1600" b="1">
                  <a:solidFill>
                    <a:schemeClr val="bg1"/>
                  </a:solidFill>
                </a:rPr>
                <a:t>TA</a:t>
              </a:r>
            </a:p>
          </p:txBody>
        </p:sp>
        <p:pic>
          <p:nvPicPr>
            <p:cNvPr id="4" name="Graphic 3">
              <a:extLst>
                <a:ext uri="{FF2B5EF4-FFF2-40B4-BE49-F238E27FC236}">
                  <a16:creationId xmlns:a16="http://schemas.microsoft.com/office/drawing/2014/main" id="{820285FA-AF9A-29F0-7A87-51A2C5B87CBF}"/>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6792502" y="1218490"/>
              <a:ext cx="284400" cy="284400"/>
            </a:xfrm>
            <a:prstGeom prst="rect">
              <a:avLst/>
            </a:prstGeom>
          </p:spPr>
        </p:pic>
      </p:grpSp>
      <p:grpSp>
        <p:nvGrpSpPr>
          <p:cNvPr id="87" name="Groep 86">
            <a:extLst>
              <a:ext uri="{FF2B5EF4-FFF2-40B4-BE49-F238E27FC236}">
                <a16:creationId xmlns:a16="http://schemas.microsoft.com/office/drawing/2014/main" id="{054D8E9D-00BE-8877-0F65-3CB929F06EA5}"/>
              </a:ext>
            </a:extLst>
          </p:cNvPr>
          <p:cNvGrpSpPr/>
          <p:nvPr/>
        </p:nvGrpSpPr>
        <p:grpSpPr>
          <a:xfrm>
            <a:off x="8844173" y="5276693"/>
            <a:ext cx="1221799" cy="569047"/>
            <a:chOff x="6688889" y="2006766"/>
            <a:chExt cx="916349" cy="426785"/>
          </a:xfrm>
        </p:grpSpPr>
        <p:sp>
          <p:nvSpPr>
            <p:cNvPr id="104" name="Afgeronde rechthoek 103">
              <a:extLst>
                <a:ext uri="{FF2B5EF4-FFF2-40B4-BE49-F238E27FC236}">
                  <a16:creationId xmlns:a16="http://schemas.microsoft.com/office/drawing/2014/main" id="{A5DA09AE-352C-1FB7-4E7E-A82C9F300ADE}"/>
                </a:ext>
              </a:extLst>
            </p:cNvPr>
            <p:cNvSpPr/>
            <p:nvPr/>
          </p:nvSpPr>
          <p:spPr>
            <a:xfrm>
              <a:off x="6688889" y="2006766"/>
              <a:ext cx="916349" cy="426785"/>
            </a:xfrm>
            <a:prstGeom prst="roundRect">
              <a:avLst>
                <a:gd name="adj" fmla="val 14347"/>
              </a:avLst>
            </a:prstGeom>
            <a:solidFill>
              <a:schemeClr val="accent3"/>
            </a:solidFill>
            <a:ln w="12700" cap="flat">
              <a:noFill/>
              <a:prstDash val="solid"/>
              <a:miter/>
            </a:ln>
          </p:spPr>
          <p:txBody>
            <a:bodyPr rtlCol="0" anchor="ctr"/>
            <a:lstStyle/>
            <a:p>
              <a:endParaRPr lang="nl-NL" sz="1600">
                <a:solidFill>
                  <a:schemeClr val="tx2"/>
                </a:solidFill>
              </a:endParaRPr>
            </a:p>
          </p:txBody>
        </p:sp>
        <p:sp>
          <p:nvSpPr>
            <p:cNvPr id="128" name="Tekstvak 127">
              <a:extLst>
                <a:ext uri="{FF2B5EF4-FFF2-40B4-BE49-F238E27FC236}">
                  <a16:creationId xmlns:a16="http://schemas.microsoft.com/office/drawing/2014/main" id="{43982C1E-FE2F-35D2-EC0C-88E104C85742}"/>
                </a:ext>
              </a:extLst>
            </p:cNvPr>
            <p:cNvSpPr txBox="1"/>
            <p:nvPr/>
          </p:nvSpPr>
          <p:spPr>
            <a:xfrm>
              <a:off x="7132403" y="2133810"/>
              <a:ext cx="334750" cy="184666"/>
            </a:xfrm>
            <a:prstGeom prst="rect">
              <a:avLst/>
            </a:prstGeom>
            <a:noFill/>
          </p:spPr>
          <p:txBody>
            <a:bodyPr wrap="square" lIns="0" tIns="0" rIns="0" bIns="0" rtlCol="0">
              <a:spAutoFit/>
            </a:bodyPr>
            <a:lstStyle/>
            <a:p>
              <a:pPr algn="l"/>
              <a:r>
                <a:rPr lang="nl-NL" sz="1600" b="1">
                  <a:solidFill>
                    <a:schemeClr val="bg1"/>
                  </a:solidFill>
                </a:rPr>
                <a:t>MVE</a:t>
              </a:r>
            </a:p>
          </p:txBody>
        </p:sp>
        <p:grpSp>
          <p:nvGrpSpPr>
            <p:cNvPr id="158" name="Groep 157">
              <a:extLst>
                <a:ext uri="{FF2B5EF4-FFF2-40B4-BE49-F238E27FC236}">
                  <a16:creationId xmlns:a16="http://schemas.microsoft.com/office/drawing/2014/main" id="{E759F0D7-12AE-712A-206E-205BA5241B8B}"/>
                </a:ext>
              </a:extLst>
            </p:cNvPr>
            <p:cNvGrpSpPr>
              <a:grpSpLocks noChangeAspect="1"/>
            </p:cNvGrpSpPr>
            <p:nvPr/>
          </p:nvGrpSpPr>
          <p:grpSpPr>
            <a:xfrm>
              <a:off x="6792979" y="2075116"/>
              <a:ext cx="284400" cy="284397"/>
              <a:chOff x="1952406" y="3227065"/>
              <a:chExt cx="713774" cy="713768"/>
            </a:xfrm>
          </p:grpSpPr>
          <p:sp>
            <p:nvSpPr>
              <p:cNvPr id="159" name="Vrije vorm 158">
                <a:extLst>
                  <a:ext uri="{FF2B5EF4-FFF2-40B4-BE49-F238E27FC236}">
                    <a16:creationId xmlns:a16="http://schemas.microsoft.com/office/drawing/2014/main" id="{6AD92772-C4B4-5574-A76A-97416B5D2575}"/>
                  </a:ext>
                </a:extLst>
              </p:cNvPr>
              <p:cNvSpPr/>
              <p:nvPr/>
            </p:nvSpPr>
            <p:spPr>
              <a:xfrm>
                <a:off x="1965949"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349"/>
              </a:p>
            </p:txBody>
          </p:sp>
          <p:grpSp>
            <p:nvGrpSpPr>
              <p:cNvPr id="160" name="Graphic 266">
                <a:extLst>
                  <a:ext uri="{FF2B5EF4-FFF2-40B4-BE49-F238E27FC236}">
                    <a16:creationId xmlns:a16="http://schemas.microsoft.com/office/drawing/2014/main" id="{96845BFB-AAFF-F287-3513-B48BD9A6C5EE}"/>
                  </a:ext>
                </a:extLst>
              </p:cNvPr>
              <p:cNvGrpSpPr/>
              <p:nvPr/>
            </p:nvGrpSpPr>
            <p:grpSpPr>
              <a:xfrm>
                <a:off x="1952406" y="3227065"/>
                <a:ext cx="713774" cy="713768"/>
                <a:chOff x="1952406" y="3227065"/>
                <a:chExt cx="713774" cy="713768"/>
              </a:xfrm>
            </p:grpSpPr>
            <p:sp>
              <p:nvSpPr>
                <p:cNvPr id="161" name="Vrije vorm 160">
                  <a:extLst>
                    <a:ext uri="{FF2B5EF4-FFF2-40B4-BE49-F238E27FC236}">
                      <a16:creationId xmlns:a16="http://schemas.microsoft.com/office/drawing/2014/main" id="{E5C01EB8-21F6-2EBB-9FBF-7ED7854053DD}"/>
                    </a:ext>
                  </a:extLst>
                </p:cNvPr>
                <p:cNvSpPr/>
                <p:nvPr/>
              </p:nvSpPr>
              <p:spPr>
                <a:xfrm>
                  <a:off x="1975512" y="3477554"/>
                  <a:ext cx="125871" cy="187242"/>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sz="1349"/>
                </a:p>
              </p:txBody>
            </p:sp>
            <p:sp>
              <p:nvSpPr>
                <p:cNvPr id="162" name="Vrije vorm 161">
                  <a:extLst>
                    <a:ext uri="{FF2B5EF4-FFF2-40B4-BE49-F238E27FC236}">
                      <a16:creationId xmlns:a16="http://schemas.microsoft.com/office/drawing/2014/main" id="{0E33FE43-BBC8-ED2E-511B-E7B068DC44EC}"/>
                    </a:ext>
                  </a:extLst>
                </p:cNvPr>
                <p:cNvSpPr/>
                <p:nvPr/>
              </p:nvSpPr>
              <p:spPr>
                <a:xfrm>
                  <a:off x="2090442" y="3414985"/>
                  <a:ext cx="444065" cy="300120"/>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sz="1349"/>
                </a:p>
              </p:txBody>
            </p:sp>
            <p:sp>
              <p:nvSpPr>
                <p:cNvPr id="163" name="Vrije vorm 162">
                  <a:extLst>
                    <a:ext uri="{FF2B5EF4-FFF2-40B4-BE49-F238E27FC236}">
                      <a16:creationId xmlns:a16="http://schemas.microsoft.com/office/drawing/2014/main" id="{9D4E1E0F-9522-9C70-B501-275557361AD3}"/>
                    </a:ext>
                  </a:extLst>
                </p:cNvPr>
                <p:cNvSpPr/>
                <p:nvPr/>
              </p:nvSpPr>
              <p:spPr>
                <a:xfrm>
                  <a:off x="2090442" y="3414985"/>
                  <a:ext cx="422785" cy="278859"/>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sz="1349"/>
                </a:p>
              </p:txBody>
            </p:sp>
            <p:sp>
              <p:nvSpPr>
                <p:cNvPr id="164" name="Vrije vorm 163">
                  <a:extLst>
                    <a:ext uri="{FF2B5EF4-FFF2-40B4-BE49-F238E27FC236}">
                      <a16:creationId xmlns:a16="http://schemas.microsoft.com/office/drawing/2014/main" id="{ED59A651-46B6-3C56-548D-5E2128F7A91A}"/>
                    </a:ext>
                  </a:extLst>
                </p:cNvPr>
                <p:cNvSpPr/>
                <p:nvPr/>
              </p:nvSpPr>
              <p:spPr>
                <a:xfrm>
                  <a:off x="1980522" y="3520963"/>
                  <a:ext cx="189288" cy="280351"/>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sz="1349"/>
                </a:p>
              </p:txBody>
            </p:sp>
            <p:sp>
              <p:nvSpPr>
                <p:cNvPr id="165" name="Vrije vorm 164">
                  <a:extLst>
                    <a:ext uri="{FF2B5EF4-FFF2-40B4-BE49-F238E27FC236}">
                      <a16:creationId xmlns:a16="http://schemas.microsoft.com/office/drawing/2014/main" id="{A4264F14-F792-BAEF-8290-A529680C0B49}"/>
                    </a:ext>
                  </a:extLst>
                </p:cNvPr>
                <p:cNvSpPr/>
                <p:nvPr/>
              </p:nvSpPr>
              <p:spPr>
                <a:xfrm>
                  <a:off x="2197377" y="3450810"/>
                  <a:ext cx="207208" cy="207208"/>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sz="1349"/>
                </a:p>
              </p:txBody>
            </p:sp>
            <p:grpSp>
              <p:nvGrpSpPr>
                <p:cNvPr id="166" name="Graphic 266">
                  <a:extLst>
                    <a:ext uri="{FF2B5EF4-FFF2-40B4-BE49-F238E27FC236}">
                      <a16:creationId xmlns:a16="http://schemas.microsoft.com/office/drawing/2014/main" id="{A717296F-01F5-6C0A-7492-08930AA2D7B3}"/>
                    </a:ext>
                  </a:extLst>
                </p:cNvPr>
                <p:cNvGrpSpPr/>
                <p:nvPr/>
              </p:nvGrpSpPr>
              <p:grpSpPr>
                <a:xfrm>
                  <a:off x="2258421" y="3509176"/>
                  <a:ext cx="84328" cy="90215"/>
                  <a:chOff x="2258421" y="3509176"/>
                  <a:chExt cx="84328" cy="90215"/>
                </a:xfrm>
              </p:grpSpPr>
              <p:sp>
                <p:nvSpPr>
                  <p:cNvPr id="168" name="Vrije vorm 167">
                    <a:extLst>
                      <a:ext uri="{FF2B5EF4-FFF2-40B4-BE49-F238E27FC236}">
                        <a16:creationId xmlns:a16="http://schemas.microsoft.com/office/drawing/2014/main" id="{3C194D61-3016-5523-ADC9-80BD16B0EE06}"/>
                      </a:ext>
                    </a:extLst>
                  </p:cNvPr>
                  <p:cNvSpPr/>
                  <p:nvPr/>
                </p:nvSpPr>
                <p:spPr>
                  <a:xfrm>
                    <a:off x="2258421" y="3509176"/>
                    <a:ext cx="84328" cy="90215"/>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sz="1349"/>
                  </a:p>
                </p:txBody>
              </p:sp>
              <p:sp>
                <p:nvSpPr>
                  <p:cNvPr id="169" name="Vrije vorm 168">
                    <a:extLst>
                      <a:ext uri="{FF2B5EF4-FFF2-40B4-BE49-F238E27FC236}">
                        <a16:creationId xmlns:a16="http://schemas.microsoft.com/office/drawing/2014/main" id="{868AEEB4-E2D1-5063-5F44-FDEC5F6A8CD7}"/>
                      </a:ext>
                    </a:extLst>
                  </p:cNvPr>
                  <p:cNvSpPr/>
                  <p:nvPr/>
                </p:nvSpPr>
                <p:spPr>
                  <a:xfrm>
                    <a:off x="2282962" y="3509176"/>
                    <a:ext cx="59787" cy="60351"/>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sz="1349"/>
                  </a:p>
                </p:txBody>
              </p:sp>
            </p:grpSp>
            <p:sp>
              <p:nvSpPr>
                <p:cNvPr id="167" name="Vrije vorm 166">
                  <a:extLst>
                    <a:ext uri="{FF2B5EF4-FFF2-40B4-BE49-F238E27FC236}">
                      <a16:creationId xmlns:a16="http://schemas.microsoft.com/office/drawing/2014/main" id="{AD03F3D5-634F-3AA8-49B4-79F6016BBEC2}"/>
                    </a:ext>
                  </a:extLst>
                </p:cNvPr>
                <p:cNvSpPr/>
                <p:nvPr/>
              </p:nvSpPr>
              <p:spPr>
                <a:xfrm>
                  <a:off x="1952406" y="3227065"/>
                  <a:ext cx="713774" cy="713768"/>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sz="1349"/>
                </a:p>
              </p:txBody>
            </p:sp>
          </p:grpSp>
        </p:grpSp>
      </p:grpSp>
      <p:cxnSp>
        <p:nvCxnSpPr>
          <p:cNvPr id="72" name="Rechte verbindingslijn 71">
            <a:extLst>
              <a:ext uri="{FF2B5EF4-FFF2-40B4-BE49-F238E27FC236}">
                <a16:creationId xmlns:a16="http://schemas.microsoft.com/office/drawing/2014/main" id="{0312C1D2-F07E-6405-DAE8-AD10B8128F21}"/>
              </a:ext>
            </a:extLst>
          </p:cNvPr>
          <p:cNvCxnSpPr>
            <a:cxnSpLocks/>
          </p:cNvCxnSpPr>
          <p:nvPr/>
        </p:nvCxnSpPr>
        <p:spPr>
          <a:xfrm flipH="1">
            <a:off x="2135528" y="5238390"/>
            <a:ext cx="6603317" cy="0"/>
          </a:xfrm>
          <a:prstGeom prst="line">
            <a:avLst/>
          </a:prstGeom>
          <a:ln w="9525" cap="rnd">
            <a:solidFill>
              <a:schemeClr val="accent2"/>
            </a:solidFill>
            <a:prstDash val="dash"/>
            <a:tailEnd type="triangle" w="lg" len="med"/>
          </a:ln>
        </p:spPr>
        <p:style>
          <a:lnRef idx="1">
            <a:schemeClr val="accent1"/>
          </a:lnRef>
          <a:fillRef idx="0">
            <a:schemeClr val="accent1"/>
          </a:fillRef>
          <a:effectRef idx="0">
            <a:schemeClr val="accent1"/>
          </a:effectRef>
          <a:fontRef idx="minor">
            <a:schemeClr val="tx1"/>
          </a:fontRef>
        </p:style>
      </p:cxnSp>
      <p:sp>
        <p:nvSpPr>
          <p:cNvPr id="73" name="Tekstvak 72">
            <a:extLst>
              <a:ext uri="{FF2B5EF4-FFF2-40B4-BE49-F238E27FC236}">
                <a16:creationId xmlns:a16="http://schemas.microsoft.com/office/drawing/2014/main" id="{C21557F6-0780-E34C-939E-901496F9497E}"/>
              </a:ext>
            </a:extLst>
          </p:cNvPr>
          <p:cNvSpPr txBox="1"/>
          <p:nvPr/>
        </p:nvSpPr>
        <p:spPr>
          <a:xfrm>
            <a:off x="4888076" y="5132542"/>
            <a:ext cx="4045469" cy="224360"/>
          </a:xfrm>
          <a:prstGeom prst="roundRect">
            <a:avLst>
              <a:gd name="adj" fmla="val 50000"/>
            </a:avLst>
          </a:prstGeom>
          <a:solidFill>
            <a:schemeClr val="bg1"/>
          </a:solidFill>
          <a:ln>
            <a:solidFill>
              <a:schemeClr val="accent2"/>
            </a:solidFill>
          </a:ln>
        </p:spPr>
        <p:txBody>
          <a:bodyPr wrap="square" lIns="0" tIns="0" rIns="0" bIns="0" rtlCol="0" anchor="ctr">
            <a:noAutofit/>
          </a:bodyPr>
          <a:lstStyle/>
          <a:p>
            <a:pPr algn="ctr"/>
            <a:r>
              <a:rPr lang="nl-NL" sz="1200">
                <a:solidFill>
                  <a:schemeClr val="tx2"/>
                </a:solidFill>
              </a:rPr>
              <a:t>Toedieningsafspraak | met of zonder medicatieverstrekking</a:t>
            </a:r>
          </a:p>
        </p:txBody>
      </p:sp>
      <p:cxnSp>
        <p:nvCxnSpPr>
          <p:cNvPr id="74" name="Rechte verbindingslijn 73">
            <a:extLst>
              <a:ext uri="{FF2B5EF4-FFF2-40B4-BE49-F238E27FC236}">
                <a16:creationId xmlns:a16="http://schemas.microsoft.com/office/drawing/2014/main" id="{36073838-0077-7293-6948-ECB013A08F02}"/>
              </a:ext>
            </a:extLst>
          </p:cNvPr>
          <p:cNvCxnSpPr>
            <a:cxnSpLocks/>
          </p:cNvCxnSpPr>
          <p:nvPr/>
        </p:nvCxnSpPr>
        <p:spPr>
          <a:xfrm>
            <a:off x="3305075" y="4457534"/>
            <a:ext cx="6760897" cy="0"/>
          </a:xfrm>
          <a:prstGeom prst="line">
            <a:avLst/>
          </a:prstGeom>
          <a:ln w="9525" cap="rnd">
            <a:solidFill>
              <a:schemeClr val="accent2"/>
            </a:solidFill>
            <a:prstDash val="dash"/>
            <a:tailEnd type="triangle" w="lg" len="med"/>
          </a:ln>
        </p:spPr>
        <p:style>
          <a:lnRef idx="1">
            <a:schemeClr val="accent1"/>
          </a:lnRef>
          <a:fillRef idx="0">
            <a:schemeClr val="accent1"/>
          </a:fillRef>
          <a:effectRef idx="0">
            <a:schemeClr val="accent1"/>
          </a:effectRef>
          <a:fontRef idx="minor">
            <a:schemeClr val="tx1"/>
          </a:fontRef>
        </p:style>
      </p:cxnSp>
      <p:sp>
        <p:nvSpPr>
          <p:cNvPr id="75" name="Tekstvak 74">
            <a:extLst>
              <a:ext uri="{FF2B5EF4-FFF2-40B4-BE49-F238E27FC236}">
                <a16:creationId xmlns:a16="http://schemas.microsoft.com/office/drawing/2014/main" id="{ABD0D5EA-3A12-6914-62DB-D6DE538558F8}"/>
              </a:ext>
            </a:extLst>
          </p:cNvPr>
          <p:cNvSpPr txBox="1"/>
          <p:nvPr/>
        </p:nvSpPr>
        <p:spPr>
          <a:xfrm>
            <a:off x="3267927" y="4345354"/>
            <a:ext cx="3769343" cy="224360"/>
          </a:xfrm>
          <a:prstGeom prst="roundRect">
            <a:avLst>
              <a:gd name="adj" fmla="val 50000"/>
            </a:avLst>
          </a:prstGeom>
          <a:solidFill>
            <a:schemeClr val="bg1"/>
          </a:solidFill>
          <a:ln>
            <a:solidFill>
              <a:schemeClr val="accent2"/>
            </a:solidFill>
          </a:ln>
        </p:spPr>
        <p:txBody>
          <a:bodyPr wrap="square" lIns="0" tIns="0" rIns="0" bIns="0" rtlCol="0" anchor="ctr">
            <a:noAutofit/>
          </a:bodyPr>
          <a:lstStyle/>
          <a:p>
            <a:pPr algn="ctr"/>
            <a:r>
              <a:rPr lang="nl-NL" sz="1200">
                <a:solidFill>
                  <a:schemeClr val="tx2"/>
                </a:solidFill>
              </a:rPr>
              <a:t>Medicatieafspraak | met of zonder </a:t>
            </a:r>
            <a:r>
              <a:rPr lang="nl-NL" sz="1200" err="1">
                <a:solidFill>
                  <a:schemeClr val="tx2"/>
                </a:solidFill>
              </a:rPr>
              <a:t>verstrekkingsverzoek</a:t>
            </a:r>
            <a:r>
              <a:rPr lang="nl-NL" sz="1200">
                <a:solidFill>
                  <a:schemeClr val="tx2"/>
                </a:solidFill>
              </a:rPr>
              <a:t> </a:t>
            </a:r>
          </a:p>
        </p:txBody>
      </p:sp>
      <p:grpSp>
        <p:nvGrpSpPr>
          <p:cNvPr id="81" name="Groep 80">
            <a:extLst>
              <a:ext uri="{FF2B5EF4-FFF2-40B4-BE49-F238E27FC236}">
                <a16:creationId xmlns:a16="http://schemas.microsoft.com/office/drawing/2014/main" id="{19BB0383-3791-4483-2C53-3CC97DCB697B}"/>
              </a:ext>
            </a:extLst>
          </p:cNvPr>
          <p:cNvGrpSpPr/>
          <p:nvPr/>
        </p:nvGrpSpPr>
        <p:grpSpPr>
          <a:xfrm>
            <a:off x="5010002" y="6356174"/>
            <a:ext cx="2173584" cy="243673"/>
            <a:chOff x="3365607" y="4706154"/>
            <a:chExt cx="2174107" cy="243732"/>
          </a:xfrm>
        </p:grpSpPr>
        <p:grpSp>
          <p:nvGrpSpPr>
            <p:cNvPr id="79" name="Groep 78">
              <a:extLst>
                <a:ext uri="{FF2B5EF4-FFF2-40B4-BE49-F238E27FC236}">
                  <a16:creationId xmlns:a16="http://schemas.microsoft.com/office/drawing/2014/main" id="{A357894F-CA38-1D46-2C1A-D632684C7BF6}"/>
                </a:ext>
              </a:extLst>
            </p:cNvPr>
            <p:cNvGrpSpPr/>
            <p:nvPr/>
          </p:nvGrpSpPr>
          <p:grpSpPr>
            <a:xfrm>
              <a:off x="4586630" y="4706154"/>
              <a:ext cx="953084" cy="243732"/>
              <a:chOff x="4586630" y="4706154"/>
              <a:chExt cx="953084" cy="243732"/>
            </a:xfrm>
          </p:grpSpPr>
          <p:sp>
            <p:nvSpPr>
              <p:cNvPr id="53" name="Ovaal 52">
                <a:extLst>
                  <a:ext uri="{FF2B5EF4-FFF2-40B4-BE49-F238E27FC236}">
                    <a16:creationId xmlns:a16="http://schemas.microsoft.com/office/drawing/2014/main" id="{10518AAF-4060-B12C-597F-4737E5AFCBD3}"/>
                  </a:ext>
                </a:extLst>
              </p:cNvPr>
              <p:cNvSpPr/>
              <p:nvPr/>
            </p:nvSpPr>
            <p:spPr>
              <a:xfrm>
                <a:off x="4652749" y="4747500"/>
                <a:ext cx="166368" cy="166368"/>
              </a:xfrm>
              <a:prstGeom prst="ellipse">
                <a:avLst/>
              </a:prstGeom>
              <a:solidFill>
                <a:schemeClr val="accent3"/>
              </a:solidFill>
              <a:ln w="12700" cap="flat">
                <a:noFill/>
                <a:prstDash val="solid"/>
                <a:miter/>
              </a:ln>
            </p:spPr>
            <p:txBody>
              <a:bodyPr rtlCol="0" anchor="ctr"/>
              <a:lstStyle/>
              <a:p>
                <a:pPr algn="l"/>
                <a:endParaRPr lang="nl-NL" sz="1200"/>
              </a:p>
            </p:txBody>
          </p:sp>
          <p:sp>
            <p:nvSpPr>
              <p:cNvPr id="77" name="Afgeronde rechthoek 76">
                <a:extLst>
                  <a:ext uri="{FF2B5EF4-FFF2-40B4-BE49-F238E27FC236}">
                    <a16:creationId xmlns:a16="http://schemas.microsoft.com/office/drawing/2014/main" id="{36695EF6-B2D1-C703-1C11-39958E9F5F34}"/>
                  </a:ext>
                </a:extLst>
              </p:cNvPr>
              <p:cNvSpPr/>
              <p:nvPr/>
            </p:nvSpPr>
            <p:spPr>
              <a:xfrm flipH="1">
                <a:off x="4586630" y="4706154"/>
                <a:ext cx="953084" cy="243732"/>
              </a:xfrm>
              <a:prstGeom prst="roundRect">
                <a:avLst>
                  <a:gd name="adj" fmla="val 50000"/>
                </a:avLst>
              </a:prstGeom>
              <a:noFill/>
              <a:ln w="63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Ins="48000" rtlCol="0" anchor="ctr"/>
              <a:lstStyle/>
              <a:p>
                <a:pPr algn="ctr"/>
                <a:r>
                  <a:rPr lang="nl-NL" sz="1200">
                    <a:solidFill>
                      <a:schemeClr val="accent3"/>
                    </a:solidFill>
                  </a:rPr>
                  <a:t>     logistiek</a:t>
                </a:r>
              </a:p>
            </p:txBody>
          </p:sp>
        </p:grpSp>
        <p:grpSp>
          <p:nvGrpSpPr>
            <p:cNvPr id="80" name="Groep 79">
              <a:extLst>
                <a:ext uri="{FF2B5EF4-FFF2-40B4-BE49-F238E27FC236}">
                  <a16:creationId xmlns:a16="http://schemas.microsoft.com/office/drawing/2014/main" id="{D3E0EB5C-735F-0F17-A8E8-B368898C8D39}"/>
                </a:ext>
              </a:extLst>
            </p:cNvPr>
            <p:cNvGrpSpPr/>
            <p:nvPr/>
          </p:nvGrpSpPr>
          <p:grpSpPr>
            <a:xfrm>
              <a:off x="3365607" y="4706154"/>
              <a:ext cx="953084" cy="243732"/>
              <a:chOff x="3365607" y="4706154"/>
              <a:chExt cx="953084" cy="243732"/>
            </a:xfrm>
          </p:grpSpPr>
          <p:sp>
            <p:nvSpPr>
              <p:cNvPr id="50" name="Ovaal 49">
                <a:extLst>
                  <a:ext uri="{FF2B5EF4-FFF2-40B4-BE49-F238E27FC236}">
                    <a16:creationId xmlns:a16="http://schemas.microsoft.com/office/drawing/2014/main" id="{CC6200FE-1B1E-D79F-E12F-5A669E5DE210}"/>
                  </a:ext>
                </a:extLst>
              </p:cNvPr>
              <p:cNvSpPr/>
              <p:nvPr/>
            </p:nvSpPr>
            <p:spPr>
              <a:xfrm>
                <a:off x="4091411" y="4747500"/>
                <a:ext cx="166368" cy="166368"/>
              </a:xfrm>
              <a:prstGeom prst="ellipse">
                <a:avLst/>
              </a:prstGeom>
              <a:solidFill>
                <a:schemeClr val="accent2"/>
              </a:solidFill>
              <a:ln w="12700" cap="flat">
                <a:noFill/>
                <a:prstDash val="solid"/>
                <a:miter/>
              </a:ln>
            </p:spPr>
            <p:txBody>
              <a:bodyPr rtlCol="0" anchor="ctr"/>
              <a:lstStyle/>
              <a:p>
                <a:pPr algn="l"/>
                <a:endParaRPr lang="nl-NL" sz="1200"/>
              </a:p>
            </p:txBody>
          </p:sp>
          <p:sp>
            <p:nvSpPr>
              <p:cNvPr id="78" name="Afgeronde rechthoek 77">
                <a:extLst>
                  <a:ext uri="{FF2B5EF4-FFF2-40B4-BE49-F238E27FC236}">
                    <a16:creationId xmlns:a16="http://schemas.microsoft.com/office/drawing/2014/main" id="{51336BF6-32A3-8A82-1DDF-6423C93BA1E7}"/>
                  </a:ext>
                </a:extLst>
              </p:cNvPr>
              <p:cNvSpPr/>
              <p:nvPr/>
            </p:nvSpPr>
            <p:spPr>
              <a:xfrm flipH="1">
                <a:off x="3365607" y="4706154"/>
                <a:ext cx="953084" cy="243732"/>
              </a:xfrm>
              <a:prstGeom prst="roundRect">
                <a:avLst>
                  <a:gd name="adj" fmla="val 50000"/>
                </a:avLst>
              </a:prstGeom>
              <a:noFill/>
              <a:ln w="63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0" rIns="144000" rtlCol="0" anchor="ctr"/>
              <a:lstStyle/>
              <a:p>
                <a:pPr algn="ctr"/>
                <a:r>
                  <a:rPr lang="nl-NL" sz="1200">
                    <a:solidFill>
                      <a:schemeClr val="accent2"/>
                    </a:solidFill>
                  </a:rPr>
                  <a:t>therapie</a:t>
                </a:r>
              </a:p>
            </p:txBody>
          </p:sp>
        </p:grpSp>
      </p:grpSp>
      <p:grpSp>
        <p:nvGrpSpPr>
          <p:cNvPr id="93" name="Groep 92">
            <a:extLst>
              <a:ext uri="{FF2B5EF4-FFF2-40B4-BE49-F238E27FC236}">
                <a16:creationId xmlns:a16="http://schemas.microsoft.com/office/drawing/2014/main" id="{A6FB53A3-CFE8-C413-C7CD-43D1C1EBC650}"/>
              </a:ext>
            </a:extLst>
          </p:cNvPr>
          <p:cNvGrpSpPr/>
          <p:nvPr/>
        </p:nvGrpSpPr>
        <p:grpSpPr>
          <a:xfrm>
            <a:off x="10227787" y="4385534"/>
            <a:ext cx="144000" cy="144000"/>
            <a:chOff x="7585923" y="2553478"/>
            <a:chExt cx="90004" cy="89819"/>
          </a:xfrm>
        </p:grpSpPr>
        <p:sp>
          <p:nvSpPr>
            <p:cNvPr id="85" name="Vrije vorm 84">
              <a:extLst>
                <a:ext uri="{FF2B5EF4-FFF2-40B4-BE49-F238E27FC236}">
                  <a16:creationId xmlns:a16="http://schemas.microsoft.com/office/drawing/2014/main" id="{4F87EE25-DDA1-F40B-F815-E9E9A44A584A}"/>
                </a:ext>
              </a:extLst>
            </p:cNvPr>
            <p:cNvSpPr/>
            <p:nvPr/>
          </p:nvSpPr>
          <p:spPr>
            <a:xfrm>
              <a:off x="7585923" y="2553478"/>
              <a:ext cx="90004" cy="89819"/>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chemeClr val="accent4"/>
            </a:solidFill>
            <a:ln w="0" cap="flat">
              <a:noFill/>
              <a:prstDash val="solid"/>
              <a:miter/>
            </a:ln>
          </p:spPr>
          <p:txBody>
            <a:bodyPr rtlCol="0" anchor="ctr"/>
            <a:lstStyle/>
            <a:p>
              <a:endParaRPr lang="nl-NL" sz="1400"/>
            </a:p>
          </p:txBody>
        </p:sp>
        <p:sp>
          <p:nvSpPr>
            <p:cNvPr id="91" name="Vrije vorm 90">
              <a:extLst>
                <a:ext uri="{FF2B5EF4-FFF2-40B4-BE49-F238E27FC236}">
                  <a16:creationId xmlns:a16="http://schemas.microsoft.com/office/drawing/2014/main" id="{6E368002-0110-A4EF-45F2-FEACFFE618D5}"/>
                </a:ext>
              </a:extLst>
            </p:cNvPr>
            <p:cNvSpPr/>
            <p:nvPr/>
          </p:nvSpPr>
          <p:spPr>
            <a:xfrm>
              <a:off x="7608464" y="2581142"/>
              <a:ext cx="44922" cy="34887"/>
            </a:xfrm>
            <a:custGeom>
              <a:avLst/>
              <a:gdLst>
                <a:gd name="connsiteX0" fmla="*/ 61697 w 75922"/>
                <a:gd name="connsiteY0" fmla="*/ 2436 h 58962"/>
                <a:gd name="connsiteX1" fmla="*/ 25730 w 75922"/>
                <a:gd name="connsiteY1" fmla="*/ 38329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9"/>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4"/>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00"/>
            </a:p>
          </p:txBody>
        </p:sp>
      </p:grpSp>
      <p:grpSp>
        <p:nvGrpSpPr>
          <p:cNvPr id="186" name="Groep 185">
            <a:extLst>
              <a:ext uri="{FF2B5EF4-FFF2-40B4-BE49-F238E27FC236}">
                <a16:creationId xmlns:a16="http://schemas.microsoft.com/office/drawing/2014/main" id="{F31C1B3B-A29C-54A8-4233-D013BA4BA3FF}"/>
              </a:ext>
            </a:extLst>
          </p:cNvPr>
          <p:cNvGrpSpPr/>
          <p:nvPr/>
        </p:nvGrpSpPr>
        <p:grpSpPr>
          <a:xfrm>
            <a:off x="1835727" y="5166390"/>
            <a:ext cx="144000" cy="144000"/>
            <a:chOff x="7585923" y="2553478"/>
            <a:chExt cx="90004" cy="89819"/>
          </a:xfrm>
        </p:grpSpPr>
        <p:sp>
          <p:nvSpPr>
            <p:cNvPr id="187" name="Vrije vorm 186">
              <a:extLst>
                <a:ext uri="{FF2B5EF4-FFF2-40B4-BE49-F238E27FC236}">
                  <a16:creationId xmlns:a16="http://schemas.microsoft.com/office/drawing/2014/main" id="{86D419C1-BB6C-3A56-77BF-840F0871706E}"/>
                </a:ext>
              </a:extLst>
            </p:cNvPr>
            <p:cNvSpPr/>
            <p:nvPr/>
          </p:nvSpPr>
          <p:spPr>
            <a:xfrm>
              <a:off x="7585923" y="2553478"/>
              <a:ext cx="90004" cy="89819"/>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chemeClr val="accent4"/>
            </a:solidFill>
            <a:ln w="0" cap="flat">
              <a:noFill/>
              <a:prstDash val="solid"/>
              <a:miter/>
            </a:ln>
          </p:spPr>
          <p:txBody>
            <a:bodyPr rtlCol="0" anchor="ctr"/>
            <a:lstStyle/>
            <a:p>
              <a:endParaRPr lang="nl-NL" sz="1400"/>
            </a:p>
          </p:txBody>
        </p:sp>
        <p:sp>
          <p:nvSpPr>
            <p:cNvPr id="188" name="Vrije vorm 187">
              <a:extLst>
                <a:ext uri="{FF2B5EF4-FFF2-40B4-BE49-F238E27FC236}">
                  <a16:creationId xmlns:a16="http://schemas.microsoft.com/office/drawing/2014/main" id="{08CE4EA1-4CF6-CEBD-F6B1-DD18BA1FB5E3}"/>
                </a:ext>
              </a:extLst>
            </p:cNvPr>
            <p:cNvSpPr/>
            <p:nvPr/>
          </p:nvSpPr>
          <p:spPr>
            <a:xfrm>
              <a:off x="7608464" y="2581142"/>
              <a:ext cx="44922" cy="34887"/>
            </a:xfrm>
            <a:custGeom>
              <a:avLst/>
              <a:gdLst>
                <a:gd name="connsiteX0" fmla="*/ 61697 w 75922"/>
                <a:gd name="connsiteY0" fmla="*/ 2436 h 58962"/>
                <a:gd name="connsiteX1" fmla="*/ 25730 w 75922"/>
                <a:gd name="connsiteY1" fmla="*/ 38329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9"/>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4"/>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00"/>
            </a:p>
          </p:txBody>
        </p:sp>
      </p:grpSp>
      <p:sp>
        <p:nvSpPr>
          <p:cNvPr id="11" name="Titel 10">
            <a:extLst>
              <a:ext uri="{FF2B5EF4-FFF2-40B4-BE49-F238E27FC236}">
                <a16:creationId xmlns:a16="http://schemas.microsoft.com/office/drawing/2014/main" id="{B5BD743B-AD78-D338-427D-837F0FB4670F}"/>
              </a:ext>
            </a:extLst>
          </p:cNvPr>
          <p:cNvSpPr>
            <a:spLocks noGrp="1"/>
          </p:cNvSpPr>
          <p:nvPr>
            <p:ph type="title"/>
          </p:nvPr>
        </p:nvSpPr>
        <p:spPr/>
        <p:txBody>
          <a:bodyPr/>
          <a:lstStyle/>
          <a:p>
            <a:r>
              <a:rPr lang="nl-NL"/>
              <a:t>Verbetering digitaal voorschriftenverkeer</a:t>
            </a:r>
            <a:br>
              <a:rPr lang="nl-NL"/>
            </a:br>
            <a:r>
              <a:rPr lang="nl-NL"/>
              <a:t>en hergebruik van elkaars data</a:t>
            </a:r>
          </a:p>
        </p:txBody>
      </p:sp>
    </p:spTree>
    <p:extLst>
      <p:ext uri="{BB962C8B-B14F-4D97-AF65-F5344CB8AC3E}">
        <p14:creationId xmlns:p14="http://schemas.microsoft.com/office/powerpoint/2010/main" val="198717323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A3E374-CCE8-0E7D-6F65-1383C14CB7B9}"/>
            </a:ext>
          </a:extLst>
        </p:cNvPr>
        <p:cNvGrpSpPr/>
        <p:nvPr/>
      </p:nvGrpSpPr>
      <p:grpSpPr>
        <a:xfrm>
          <a:off x="0" y="0"/>
          <a:ext cx="0" cy="0"/>
          <a:chOff x="0" y="0"/>
          <a:chExt cx="0" cy="0"/>
        </a:xfrm>
      </p:grpSpPr>
      <p:grpSp>
        <p:nvGrpSpPr>
          <p:cNvPr id="657" name="Groep 656">
            <a:extLst>
              <a:ext uri="{FF2B5EF4-FFF2-40B4-BE49-F238E27FC236}">
                <a16:creationId xmlns:a16="http://schemas.microsoft.com/office/drawing/2014/main" id="{E92028A7-47BF-69B6-72A6-B5F1BEFAB870}"/>
              </a:ext>
            </a:extLst>
          </p:cNvPr>
          <p:cNvGrpSpPr/>
          <p:nvPr/>
        </p:nvGrpSpPr>
        <p:grpSpPr>
          <a:xfrm flipH="1">
            <a:off x="6172397" y="3403380"/>
            <a:ext cx="8269734" cy="3127492"/>
            <a:chOff x="3935444" y="3324197"/>
            <a:chExt cx="8269734" cy="3127492"/>
          </a:xfrm>
        </p:grpSpPr>
        <p:sp>
          <p:nvSpPr>
            <p:cNvPr id="658" name="Vrije vorm 657">
              <a:extLst>
                <a:ext uri="{FF2B5EF4-FFF2-40B4-BE49-F238E27FC236}">
                  <a16:creationId xmlns:a16="http://schemas.microsoft.com/office/drawing/2014/main" id="{3E8DDAAF-1C37-4DE9-CBBA-ADC7186DA8A0}"/>
                </a:ext>
              </a:extLst>
            </p:cNvPr>
            <p:cNvSpPr/>
            <p:nvPr/>
          </p:nvSpPr>
          <p:spPr>
            <a:xfrm flipH="1">
              <a:off x="6183987" y="3324197"/>
              <a:ext cx="4593715" cy="3100816"/>
            </a:xfrm>
            <a:custGeom>
              <a:avLst/>
              <a:gdLst>
                <a:gd name="connsiteX0" fmla="*/ 6368263 w 6368262"/>
                <a:gd name="connsiteY0" fmla="*/ 0 h 3145488"/>
                <a:gd name="connsiteX1" fmla="*/ 3654161 w 6368262"/>
                <a:gd name="connsiteY1" fmla="*/ 811168 h 3145488"/>
                <a:gd name="connsiteX2" fmla="*/ 0 w 6368262"/>
                <a:gd name="connsiteY2" fmla="*/ 3145489 h 3145488"/>
                <a:gd name="connsiteX3" fmla="*/ 6368263 w 6368262"/>
                <a:gd name="connsiteY3" fmla="*/ 3145489 h 3145488"/>
                <a:gd name="connsiteX4" fmla="*/ 6368263 w 6368262"/>
                <a:gd name="connsiteY4" fmla="*/ 0 h 31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262" h="3145488">
                  <a:moveTo>
                    <a:pt x="6368263" y="0"/>
                  </a:moveTo>
                  <a:cubicBezTo>
                    <a:pt x="5455949" y="386315"/>
                    <a:pt x="4425915" y="771849"/>
                    <a:pt x="3654161" y="811168"/>
                  </a:cubicBezTo>
                  <a:cubicBezTo>
                    <a:pt x="1624117" y="914591"/>
                    <a:pt x="873814" y="2055962"/>
                    <a:pt x="0" y="3145489"/>
                  </a:cubicBezTo>
                  <a:lnTo>
                    <a:pt x="6368263" y="3145489"/>
                  </a:lnTo>
                  <a:lnTo>
                    <a:pt x="6368263" y="0"/>
                  </a:lnTo>
                  <a:close/>
                </a:path>
              </a:pathLst>
            </a:custGeom>
            <a:solidFill>
              <a:srgbClr val="E7F4FB"/>
            </a:solidFill>
            <a:ln w="9525" cap="flat">
              <a:noFill/>
              <a:prstDash val="solid"/>
              <a:miter/>
            </a:ln>
          </p:spPr>
          <p:txBody>
            <a:bodyPr rtlCol="0" anchor="ctr"/>
            <a:lstStyle/>
            <a:p>
              <a:pPr defTabSz="914377"/>
              <a:endParaRPr lang="nl-NL">
                <a:solidFill>
                  <a:srgbClr val="000000"/>
                </a:solidFill>
                <a:latin typeface="Calibri" panose="020F0502020204030204"/>
              </a:endParaRPr>
            </a:p>
          </p:txBody>
        </p:sp>
        <p:grpSp>
          <p:nvGrpSpPr>
            <p:cNvPr id="659" name="Graphic 46">
              <a:extLst>
                <a:ext uri="{FF2B5EF4-FFF2-40B4-BE49-F238E27FC236}">
                  <a16:creationId xmlns:a16="http://schemas.microsoft.com/office/drawing/2014/main" id="{4D408955-4537-5E38-6889-3EF6F948C4D3}"/>
                </a:ext>
              </a:extLst>
            </p:cNvPr>
            <p:cNvGrpSpPr/>
            <p:nvPr/>
          </p:nvGrpSpPr>
          <p:grpSpPr>
            <a:xfrm flipH="1">
              <a:off x="3935444" y="6131109"/>
              <a:ext cx="8269734" cy="320580"/>
              <a:chOff x="3598630" y="3894438"/>
              <a:chExt cx="5546264" cy="176812"/>
            </a:xfrm>
          </p:grpSpPr>
          <p:sp>
            <p:nvSpPr>
              <p:cNvPr id="660" name="Vrije vorm 659">
                <a:extLst>
                  <a:ext uri="{FF2B5EF4-FFF2-40B4-BE49-F238E27FC236}">
                    <a16:creationId xmlns:a16="http://schemas.microsoft.com/office/drawing/2014/main" id="{0AF1F937-55E8-6B32-4B5D-ACE19654FEB3}"/>
                  </a:ext>
                </a:extLst>
              </p:cNvPr>
              <p:cNvSpPr/>
              <p:nvPr/>
            </p:nvSpPr>
            <p:spPr>
              <a:xfrm>
                <a:off x="3598630" y="3901860"/>
                <a:ext cx="4038233" cy="169390"/>
              </a:xfrm>
              <a:custGeom>
                <a:avLst/>
                <a:gdLst>
                  <a:gd name="connsiteX0" fmla="*/ 5546265 w 5546264"/>
                  <a:gd name="connsiteY0" fmla="*/ 1362 h 147227"/>
                  <a:gd name="connsiteX1" fmla="*/ 55036 w 5546264"/>
                  <a:gd name="connsiteY1" fmla="*/ 1362 h 147227"/>
                  <a:gd name="connsiteX2" fmla="*/ 0 w 5546264"/>
                  <a:gd name="connsiteY2" fmla="*/ 10115 h 147227"/>
                  <a:gd name="connsiteX3" fmla="*/ 0 w 5546264"/>
                  <a:gd name="connsiteY3" fmla="*/ 119558 h 147227"/>
                  <a:gd name="connsiteX4" fmla="*/ 55036 w 5546264"/>
                  <a:gd name="connsiteY4" fmla="*/ 147228 h 147227"/>
                  <a:gd name="connsiteX5" fmla="*/ 5546265 w 5546264"/>
                  <a:gd name="connsiteY5" fmla="*/ 147228 h 147227"/>
                  <a:gd name="connsiteX6" fmla="*/ 5546265 w 5546264"/>
                  <a:gd name="connsiteY6" fmla="*/ 1362 h 14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6264" h="147227">
                    <a:moveTo>
                      <a:pt x="5546265" y="1362"/>
                    </a:moveTo>
                    <a:lnTo>
                      <a:pt x="55036" y="1362"/>
                    </a:lnTo>
                    <a:cubicBezTo>
                      <a:pt x="24765" y="1362"/>
                      <a:pt x="0" y="-5096"/>
                      <a:pt x="0" y="10115"/>
                    </a:cubicBezTo>
                    <a:lnTo>
                      <a:pt x="0" y="119558"/>
                    </a:lnTo>
                    <a:cubicBezTo>
                      <a:pt x="0" y="134779"/>
                      <a:pt x="24755" y="147228"/>
                      <a:pt x="55036" y="147228"/>
                    </a:cubicBezTo>
                    <a:lnTo>
                      <a:pt x="5546265" y="147228"/>
                    </a:lnTo>
                    <a:lnTo>
                      <a:pt x="5546265" y="1362"/>
                    </a:lnTo>
                    <a:close/>
                  </a:path>
                </a:pathLst>
              </a:custGeom>
              <a:solidFill>
                <a:srgbClr val="FFFFFF"/>
              </a:solidFill>
              <a:ln w="9525" cap="flat">
                <a:noFill/>
                <a:prstDash val="solid"/>
                <a:miter/>
              </a:ln>
            </p:spPr>
            <p:txBody>
              <a:bodyPr rtlCol="0" anchor="ctr"/>
              <a:lstStyle/>
              <a:p>
                <a:pPr defTabSz="914377"/>
                <a:endParaRPr lang="nl-NL">
                  <a:solidFill>
                    <a:srgbClr val="000000"/>
                  </a:solidFill>
                  <a:latin typeface="Calibri" panose="020F0502020204030204"/>
                </a:endParaRPr>
              </a:p>
            </p:txBody>
          </p:sp>
          <p:sp>
            <p:nvSpPr>
              <p:cNvPr id="661" name="Vrije vorm 660">
                <a:extLst>
                  <a:ext uri="{FF2B5EF4-FFF2-40B4-BE49-F238E27FC236}">
                    <a16:creationId xmlns:a16="http://schemas.microsoft.com/office/drawing/2014/main" id="{5B1D2040-3B45-BE90-9943-738440714C4E}"/>
                  </a:ext>
                </a:extLst>
              </p:cNvPr>
              <p:cNvSpPr/>
              <p:nvPr/>
            </p:nvSpPr>
            <p:spPr>
              <a:xfrm>
                <a:off x="3598630" y="3894438"/>
                <a:ext cx="5546264" cy="17530"/>
              </a:xfrm>
              <a:custGeom>
                <a:avLst/>
                <a:gdLst>
                  <a:gd name="connsiteX0" fmla="*/ 0 w 5546264"/>
                  <a:gd name="connsiteY0" fmla="*/ 0 h 17530"/>
                  <a:gd name="connsiteX1" fmla="*/ 5546265 w 5546264"/>
                  <a:gd name="connsiteY1" fmla="*/ 0 h 17530"/>
                  <a:gd name="connsiteX2" fmla="*/ 5546265 w 5546264"/>
                  <a:gd name="connsiteY2" fmla="*/ 17531 h 17530"/>
                  <a:gd name="connsiteX3" fmla="*/ 0 w 5546264"/>
                  <a:gd name="connsiteY3" fmla="*/ 17531 h 17530"/>
                </a:gdLst>
                <a:ahLst/>
                <a:cxnLst>
                  <a:cxn ang="0">
                    <a:pos x="connsiteX0" y="connsiteY0"/>
                  </a:cxn>
                  <a:cxn ang="0">
                    <a:pos x="connsiteX1" y="connsiteY1"/>
                  </a:cxn>
                  <a:cxn ang="0">
                    <a:pos x="connsiteX2" y="connsiteY2"/>
                  </a:cxn>
                  <a:cxn ang="0">
                    <a:pos x="connsiteX3" y="connsiteY3"/>
                  </a:cxn>
                </a:cxnLst>
                <a:rect l="l" t="t" r="r" b="b"/>
                <a:pathLst>
                  <a:path w="5546264" h="17530">
                    <a:moveTo>
                      <a:pt x="0" y="0"/>
                    </a:moveTo>
                    <a:lnTo>
                      <a:pt x="5546265" y="0"/>
                    </a:lnTo>
                    <a:lnTo>
                      <a:pt x="5546265" y="17531"/>
                    </a:lnTo>
                    <a:lnTo>
                      <a:pt x="0" y="17531"/>
                    </a:lnTo>
                    <a:close/>
                  </a:path>
                </a:pathLst>
              </a:custGeom>
              <a:solidFill>
                <a:srgbClr val="B8DAF4"/>
              </a:solidFill>
              <a:ln w="9525" cap="flat">
                <a:noFill/>
                <a:prstDash val="solid"/>
                <a:miter/>
              </a:ln>
            </p:spPr>
            <p:txBody>
              <a:bodyPr rtlCol="0" anchor="ctr"/>
              <a:lstStyle/>
              <a:p>
                <a:pPr defTabSz="914377"/>
                <a:endParaRPr lang="nl-NL">
                  <a:solidFill>
                    <a:srgbClr val="000000"/>
                  </a:solidFill>
                  <a:latin typeface="Calibri" panose="020F0502020204030204"/>
                </a:endParaRPr>
              </a:p>
            </p:txBody>
          </p:sp>
        </p:grpSp>
      </p:grpSp>
      <p:cxnSp>
        <p:nvCxnSpPr>
          <p:cNvPr id="451" name="Rechte verbindingslijn 450">
            <a:extLst>
              <a:ext uri="{FF2B5EF4-FFF2-40B4-BE49-F238E27FC236}">
                <a16:creationId xmlns:a16="http://schemas.microsoft.com/office/drawing/2014/main" id="{8E82C09C-82E4-A9AA-604A-0EEC15E0E878}"/>
              </a:ext>
            </a:extLst>
          </p:cNvPr>
          <p:cNvCxnSpPr>
            <a:cxnSpLocks/>
          </p:cNvCxnSpPr>
          <p:nvPr/>
        </p:nvCxnSpPr>
        <p:spPr>
          <a:xfrm>
            <a:off x="8488867" y="3335724"/>
            <a:ext cx="0" cy="1824000"/>
          </a:xfrm>
          <a:prstGeom prst="line">
            <a:avLst/>
          </a:prstGeom>
          <a:ln w="12700" cap="rnd">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 name="Groep 3">
            <a:extLst>
              <a:ext uri="{FF2B5EF4-FFF2-40B4-BE49-F238E27FC236}">
                <a16:creationId xmlns:a16="http://schemas.microsoft.com/office/drawing/2014/main" id="{013DE6C3-563D-D5CE-B686-F1EEB98AFC42}"/>
              </a:ext>
            </a:extLst>
          </p:cNvPr>
          <p:cNvGrpSpPr/>
          <p:nvPr/>
        </p:nvGrpSpPr>
        <p:grpSpPr>
          <a:xfrm>
            <a:off x="-11536" y="2706736"/>
            <a:ext cx="4813285" cy="4025276"/>
            <a:chOff x="-9133" y="885968"/>
            <a:chExt cx="4989586" cy="4172713"/>
          </a:xfrm>
        </p:grpSpPr>
        <p:sp>
          <p:nvSpPr>
            <p:cNvPr id="6" name="Vrije vorm 5">
              <a:extLst>
                <a:ext uri="{FF2B5EF4-FFF2-40B4-BE49-F238E27FC236}">
                  <a16:creationId xmlns:a16="http://schemas.microsoft.com/office/drawing/2014/main" id="{4F8E6CA9-DBFA-AF80-00D5-896B0C65C6C5}"/>
                </a:ext>
              </a:extLst>
            </p:cNvPr>
            <p:cNvSpPr/>
            <p:nvPr/>
          </p:nvSpPr>
          <p:spPr>
            <a:xfrm>
              <a:off x="-9133" y="885968"/>
              <a:ext cx="4989586" cy="4171551"/>
            </a:xfrm>
            <a:custGeom>
              <a:avLst/>
              <a:gdLst>
                <a:gd name="connsiteX0" fmla="*/ 1895818 w 1962251"/>
                <a:gd name="connsiteY0" fmla="*/ 1640543 h 1640543"/>
                <a:gd name="connsiteX1" fmla="*/ 3967 w 1962251"/>
                <a:gd name="connsiteY1" fmla="*/ 1640543 h 1640543"/>
                <a:gd name="connsiteX2" fmla="*/ 3967 w 1962251"/>
                <a:gd name="connsiteY2" fmla="*/ 1411095 h 1640543"/>
                <a:gd name="connsiteX3" fmla="*/ 0 w 1962251"/>
                <a:gd name="connsiteY3" fmla="*/ 1399599 h 1640543"/>
                <a:gd name="connsiteX4" fmla="*/ 3967 w 1962251"/>
                <a:gd name="connsiteY4" fmla="*/ 1399599 h 1640543"/>
                <a:gd name="connsiteX5" fmla="*/ 3967 w 1962251"/>
                <a:gd name="connsiteY5" fmla="*/ 0 h 1640543"/>
                <a:gd name="connsiteX6" fmla="*/ 797966 w 1962251"/>
                <a:gd name="connsiteY6" fmla="*/ 383762 h 1640543"/>
                <a:gd name="connsiteX7" fmla="*/ 1779313 w 1962251"/>
                <a:gd name="connsiteY7" fmla="*/ 787118 h 1640543"/>
                <a:gd name="connsiteX8" fmla="*/ 1895818 w 1962251"/>
                <a:gd name="connsiteY8" fmla="*/ 1640543 h 164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2251" h="1640543">
                  <a:moveTo>
                    <a:pt x="1895818" y="1640543"/>
                  </a:moveTo>
                  <a:lnTo>
                    <a:pt x="3967" y="1640543"/>
                  </a:lnTo>
                  <a:lnTo>
                    <a:pt x="3967" y="1411095"/>
                  </a:lnTo>
                  <a:lnTo>
                    <a:pt x="0" y="1399599"/>
                  </a:lnTo>
                  <a:lnTo>
                    <a:pt x="3967" y="1399599"/>
                  </a:lnTo>
                  <a:lnTo>
                    <a:pt x="3967" y="0"/>
                  </a:lnTo>
                  <a:cubicBezTo>
                    <a:pt x="242402" y="82906"/>
                    <a:pt x="512169" y="342471"/>
                    <a:pt x="797966" y="383762"/>
                  </a:cubicBezTo>
                  <a:cubicBezTo>
                    <a:pt x="1226663" y="445618"/>
                    <a:pt x="1477404" y="332189"/>
                    <a:pt x="1779313" y="787118"/>
                  </a:cubicBezTo>
                  <a:cubicBezTo>
                    <a:pt x="1988601" y="1102386"/>
                    <a:pt x="2004955" y="1405347"/>
                    <a:pt x="1895818" y="1640543"/>
                  </a:cubicBezTo>
                  <a:close/>
                </a:path>
              </a:pathLst>
            </a:custGeom>
            <a:solidFill>
              <a:srgbClr val="E7F3FB"/>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7" name="Groep 6">
              <a:extLst>
                <a:ext uri="{FF2B5EF4-FFF2-40B4-BE49-F238E27FC236}">
                  <a16:creationId xmlns:a16="http://schemas.microsoft.com/office/drawing/2014/main" id="{072C92BC-E422-1390-8362-F4924ABB48FF}"/>
                </a:ext>
              </a:extLst>
            </p:cNvPr>
            <p:cNvGrpSpPr/>
            <p:nvPr/>
          </p:nvGrpSpPr>
          <p:grpSpPr>
            <a:xfrm>
              <a:off x="-5215" y="2173442"/>
              <a:ext cx="4198314" cy="2885239"/>
              <a:chOff x="-5215" y="2173442"/>
              <a:chExt cx="4198314" cy="2885239"/>
            </a:xfrm>
          </p:grpSpPr>
          <p:sp>
            <p:nvSpPr>
              <p:cNvPr id="8" name="Vrije vorm 7">
                <a:extLst>
                  <a:ext uri="{FF2B5EF4-FFF2-40B4-BE49-F238E27FC236}">
                    <a16:creationId xmlns:a16="http://schemas.microsoft.com/office/drawing/2014/main" id="{C4C2A713-9FD0-0BF2-883E-E26DC2D301F8}"/>
                  </a:ext>
                </a:extLst>
              </p:cNvPr>
              <p:cNvSpPr/>
              <p:nvPr/>
            </p:nvSpPr>
            <p:spPr>
              <a:xfrm>
                <a:off x="305165" y="3101589"/>
                <a:ext cx="1874065" cy="1955766"/>
              </a:xfrm>
              <a:custGeom>
                <a:avLst/>
                <a:gdLst>
                  <a:gd name="connsiteX0" fmla="*/ 81597 w 737012"/>
                  <a:gd name="connsiteY0" fmla="*/ 0 h 769143"/>
                  <a:gd name="connsiteX1" fmla="*/ 346296 w 737012"/>
                  <a:gd name="connsiteY1" fmla="*/ 0 h 769143"/>
                  <a:gd name="connsiteX2" fmla="*/ 444584 w 737012"/>
                  <a:gd name="connsiteY2" fmla="*/ 89747 h 769143"/>
                  <a:gd name="connsiteX3" fmla="*/ 492984 w 737012"/>
                  <a:gd name="connsiteY3" fmla="*/ 597900 h 769143"/>
                  <a:gd name="connsiteX4" fmla="*/ 411786 w 737012"/>
                  <a:gd name="connsiteY4" fmla="*/ 687639 h 769143"/>
                  <a:gd name="connsiteX5" fmla="*/ 147088 w 737012"/>
                  <a:gd name="connsiteY5" fmla="*/ 687639 h 769143"/>
                  <a:gd name="connsiteX6" fmla="*/ 48799 w 737012"/>
                  <a:gd name="connsiteY6" fmla="*/ 597900 h 769143"/>
                  <a:gd name="connsiteX7" fmla="*/ 408 w 737012"/>
                  <a:gd name="connsiteY7" fmla="*/ 89747 h 769143"/>
                  <a:gd name="connsiteX8" fmla="*/ 81597 w 737012"/>
                  <a:gd name="connsiteY8" fmla="*/ 0 h 769143"/>
                  <a:gd name="connsiteX9" fmla="*/ 682444 w 737012"/>
                  <a:gd name="connsiteY9" fmla="*/ 719190 h 769143"/>
                  <a:gd name="connsiteX10" fmla="*/ 666090 w 737012"/>
                  <a:gd name="connsiteY10" fmla="*/ 717328 h 769143"/>
                  <a:gd name="connsiteX11" fmla="*/ 229864 w 737012"/>
                  <a:gd name="connsiteY11" fmla="*/ 717328 h 769143"/>
                  <a:gd name="connsiteX12" fmla="*/ 177319 w 737012"/>
                  <a:gd name="connsiteY12" fmla="*/ 739188 h 769143"/>
                  <a:gd name="connsiteX13" fmla="*/ 158940 w 737012"/>
                  <a:gd name="connsiteY13" fmla="*/ 769144 h 769143"/>
                  <a:gd name="connsiteX14" fmla="*/ 737013 w 737012"/>
                  <a:gd name="connsiteY14" fmla="*/ 769144 h 769143"/>
                  <a:gd name="connsiteX15" fmla="*/ 682444 w 737012"/>
                  <a:gd name="connsiteY15" fmla="*/ 719190 h 76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012" h="769143">
                    <a:moveTo>
                      <a:pt x="81597" y="0"/>
                    </a:moveTo>
                    <a:lnTo>
                      <a:pt x="346296" y="0"/>
                    </a:lnTo>
                    <a:cubicBezTo>
                      <a:pt x="395659" y="0"/>
                      <a:pt x="439889" y="40384"/>
                      <a:pt x="444584" y="89747"/>
                    </a:cubicBezTo>
                    <a:lnTo>
                      <a:pt x="492984" y="597900"/>
                    </a:lnTo>
                    <a:cubicBezTo>
                      <a:pt x="497680" y="647255"/>
                      <a:pt x="461149" y="687639"/>
                      <a:pt x="411786" y="687639"/>
                    </a:cubicBezTo>
                    <a:lnTo>
                      <a:pt x="147088" y="687639"/>
                    </a:lnTo>
                    <a:cubicBezTo>
                      <a:pt x="97725" y="687639"/>
                      <a:pt x="53495" y="647255"/>
                      <a:pt x="48799" y="597900"/>
                    </a:cubicBezTo>
                    <a:lnTo>
                      <a:pt x="408" y="89747"/>
                    </a:lnTo>
                    <a:cubicBezTo>
                      <a:pt x="-4296" y="40384"/>
                      <a:pt x="32242" y="0"/>
                      <a:pt x="81597" y="0"/>
                    </a:cubicBezTo>
                    <a:close/>
                    <a:moveTo>
                      <a:pt x="682444" y="719190"/>
                    </a:moveTo>
                    <a:cubicBezTo>
                      <a:pt x="677181" y="717975"/>
                      <a:pt x="671676" y="717328"/>
                      <a:pt x="666090" y="717328"/>
                    </a:cubicBezTo>
                    <a:lnTo>
                      <a:pt x="229864" y="717328"/>
                    </a:lnTo>
                    <a:cubicBezTo>
                      <a:pt x="209380" y="717328"/>
                      <a:pt x="190759" y="725667"/>
                      <a:pt x="177319" y="739188"/>
                    </a:cubicBezTo>
                    <a:cubicBezTo>
                      <a:pt x="168980" y="747527"/>
                      <a:pt x="162665" y="757728"/>
                      <a:pt x="158940" y="769144"/>
                    </a:cubicBezTo>
                    <a:lnTo>
                      <a:pt x="737013" y="769144"/>
                    </a:lnTo>
                    <a:cubicBezTo>
                      <a:pt x="728997" y="744288"/>
                      <a:pt x="708190" y="725019"/>
                      <a:pt x="682444" y="719190"/>
                    </a:cubicBezTo>
                    <a:close/>
                  </a:path>
                </a:pathLst>
              </a:custGeom>
              <a:solidFill>
                <a:srgbClr val="86C2EB"/>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9" name="Vrije vorm 8">
                <a:extLst>
                  <a:ext uri="{FF2B5EF4-FFF2-40B4-BE49-F238E27FC236}">
                    <a16:creationId xmlns:a16="http://schemas.microsoft.com/office/drawing/2014/main" id="{2098AC7A-FC98-4490-8183-BE6EFF2A8920}"/>
                  </a:ext>
                </a:extLst>
              </p:cNvPr>
              <p:cNvSpPr/>
              <p:nvPr/>
            </p:nvSpPr>
            <p:spPr>
              <a:xfrm>
                <a:off x="3062004" y="4408453"/>
                <a:ext cx="640874" cy="648904"/>
              </a:xfrm>
              <a:custGeom>
                <a:avLst/>
                <a:gdLst>
                  <a:gd name="connsiteX0" fmla="*/ 126059 w 252036"/>
                  <a:gd name="connsiteY0" fmla="*/ 10849 h 255194"/>
                  <a:gd name="connsiteX1" fmla="*/ 154638 w 252036"/>
                  <a:gd name="connsiteY1" fmla="*/ 891 h 255194"/>
                  <a:gd name="connsiteX2" fmla="*/ 165244 w 252036"/>
                  <a:gd name="connsiteY2" fmla="*/ 2672 h 255194"/>
                  <a:gd name="connsiteX3" fmla="*/ 252036 w 252036"/>
                  <a:gd name="connsiteY3" fmla="*/ 255194 h 255194"/>
                  <a:gd name="connsiteX4" fmla="*/ 199411 w 252036"/>
                  <a:gd name="connsiteY4" fmla="*/ 255194 h 255194"/>
                  <a:gd name="connsiteX5" fmla="*/ 126059 w 252036"/>
                  <a:gd name="connsiteY5" fmla="*/ 41453 h 255194"/>
                  <a:gd name="connsiteX6" fmla="*/ 126059 w 252036"/>
                  <a:gd name="connsiteY6" fmla="*/ 10849 h 255194"/>
                  <a:gd name="connsiteX7" fmla="*/ 126059 w 252036"/>
                  <a:gd name="connsiteY7" fmla="*/ 10849 h 255194"/>
                  <a:gd name="connsiteX8" fmla="*/ 97398 w 252036"/>
                  <a:gd name="connsiteY8" fmla="*/ 891 h 255194"/>
                  <a:gd name="connsiteX9" fmla="*/ 86792 w 252036"/>
                  <a:gd name="connsiteY9" fmla="*/ 2672 h 255194"/>
                  <a:gd name="connsiteX10" fmla="*/ 0 w 252036"/>
                  <a:gd name="connsiteY10" fmla="*/ 255194 h 255194"/>
                  <a:gd name="connsiteX11" fmla="*/ 52626 w 252036"/>
                  <a:gd name="connsiteY11" fmla="*/ 255194 h 255194"/>
                  <a:gd name="connsiteX12" fmla="*/ 126059 w 252036"/>
                  <a:gd name="connsiteY12" fmla="*/ 41453 h 255194"/>
                  <a:gd name="connsiteX13" fmla="*/ 126059 w 252036"/>
                  <a:gd name="connsiteY13" fmla="*/ 10849 h 25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036" h="255194">
                    <a:moveTo>
                      <a:pt x="126059" y="10849"/>
                    </a:moveTo>
                    <a:lnTo>
                      <a:pt x="154638" y="891"/>
                    </a:lnTo>
                    <a:cubicBezTo>
                      <a:pt x="159577" y="-809"/>
                      <a:pt x="164354" y="0"/>
                      <a:pt x="165244" y="2672"/>
                    </a:cubicBezTo>
                    <a:lnTo>
                      <a:pt x="252036" y="255194"/>
                    </a:lnTo>
                    <a:lnTo>
                      <a:pt x="199411" y="255194"/>
                    </a:lnTo>
                    <a:lnTo>
                      <a:pt x="126059" y="41453"/>
                    </a:lnTo>
                    <a:lnTo>
                      <a:pt x="126059" y="10849"/>
                    </a:lnTo>
                    <a:close/>
                    <a:moveTo>
                      <a:pt x="126059" y="10849"/>
                    </a:moveTo>
                    <a:lnTo>
                      <a:pt x="97398" y="891"/>
                    </a:lnTo>
                    <a:cubicBezTo>
                      <a:pt x="92459" y="-809"/>
                      <a:pt x="87683" y="0"/>
                      <a:pt x="86792" y="2672"/>
                    </a:cubicBezTo>
                    <a:lnTo>
                      <a:pt x="0" y="255194"/>
                    </a:lnTo>
                    <a:lnTo>
                      <a:pt x="52626" y="255194"/>
                    </a:lnTo>
                    <a:lnTo>
                      <a:pt x="126059" y="41453"/>
                    </a:lnTo>
                    <a:lnTo>
                      <a:pt x="126059" y="10849"/>
                    </a:lnTo>
                    <a:close/>
                  </a:path>
                </a:pathLst>
              </a:custGeom>
              <a:solidFill>
                <a:srgbClr val="9FCEE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0" name="Vrije vorm 9">
                <a:extLst>
                  <a:ext uri="{FF2B5EF4-FFF2-40B4-BE49-F238E27FC236}">
                    <a16:creationId xmlns:a16="http://schemas.microsoft.com/office/drawing/2014/main" id="{97308ECD-1E44-7598-F25A-D77E6AFA66C6}"/>
                  </a:ext>
                </a:extLst>
              </p:cNvPr>
              <p:cNvSpPr/>
              <p:nvPr/>
            </p:nvSpPr>
            <p:spPr>
              <a:xfrm>
                <a:off x="-5215" y="4318077"/>
                <a:ext cx="4198314" cy="126608"/>
              </a:xfrm>
              <a:custGeom>
                <a:avLst/>
                <a:gdLst>
                  <a:gd name="connsiteX0" fmla="*/ 1651068 w 1651068"/>
                  <a:gd name="connsiteY0" fmla="*/ 9472 h 49791"/>
                  <a:gd name="connsiteX1" fmla="*/ 1651068 w 1651068"/>
                  <a:gd name="connsiteY1" fmla="*/ 40319 h 49791"/>
                  <a:gd name="connsiteX2" fmla="*/ 1632285 w 1651068"/>
                  <a:gd name="connsiteY2" fmla="*/ 49792 h 49791"/>
                  <a:gd name="connsiteX3" fmla="*/ 0 w 1651068"/>
                  <a:gd name="connsiteY3" fmla="*/ 49792 h 49791"/>
                  <a:gd name="connsiteX4" fmla="*/ 0 w 1651068"/>
                  <a:gd name="connsiteY4" fmla="*/ 0 h 49791"/>
                  <a:gd name="connsiteX5" fmla="*/ 1632285 w 1651068"/>
                  <a:gd name="connsiteY5" fmla="*/ 0 h 49791"/>
                  <a:gd name="connsiteX6" fmla="*/ 1645968 w 1651068"/>
                  <a:gd name="connsiteY6" fmla="*/ 2996 h 49791"/>
                  <a:gd name="connsiteX7" fmla="*/ 1651068 w 1651068"/>
                  <a:gd name="connsiteY7" fmla="*/ 9472 h 4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068" h="49791">
                    <a:moveTo>
                      <a:pt x="1651068" y="9472"/>
                    </a:moveTo>
                    <a:lnTo>
                      <a:pt x="1651068" y="40319"/>
                    </a:lnTo>
                    <a:cubicBezTo>
                      <a:pt x="1651068" y="45501"/>
                      <a:pt x="1642648" y="49792"/>
                      <a:pt x="1632285" y="49792"/>
                    </a:cubicBezTo>
                    <a:lnTo>
                      <a:pt x="0" y="49792"/>
                    </a:lnTo>
                    <a:lnTo>
                      <a:pt x="0" y="0"/>
                    </a:lnTo>
                    <a:lnTo>
                      <a:pt x="1632285" y="0"/>
                    </a:lnTo>
                    <a:cubicBezTo>
                      <a:pt x="1637710" y="0"/>
                      <a:pt x="1642567" y="1133"/>
                      <a:pt x="1645968" y="2996"/>
                    </a:cubicBezTo>
                    <a:cubicBezTo>
                      <a:pt x="1649125" y="4696"/>
                      <a:pt x="1651068" y="6963"/>
                      <a:pt x="1651068" y="9472"/>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1" name="Vrije vorm 10">
                <a:extLst>
                  <a:ext uri="{FF2B5EF4-FFF2-40B4-BE49-F238E27FC236}">
                    <a16:creationId xmlns:a16="http://schemas.microsoft.com/office/drawing/2014/main" id="{B9D65631-72BD-26C3-BED1-7B7D9AD302E2}"/>
                  </a:ext>
                </a:extLst>
              </p:cNvPr>
              <p:cNvSpPr/>
              <p:nvPr/>
            </p:nvSpPr>
            <p:spPr>
              <a:xfrm>
                <a:off x="2380019" y="3094732"/>
                <a:ext cx="1476375" cy="1223424"/>
              </a:xfrm>
              <a:custGeom>
                <a:avLst/>
                <a:gdLst>
                  <a:gd name="connsiteX0" fmla="*/ 580355 w 580613"/>
                  <a:gd name="connsiteY0" fmla="*/ 14832 h 481135"/>
                  <a:gd name="connsiteX1" fmla="*/ 514468 w 580613"/>
                  <a:gd name="connsiteY1" fmla="*/ 365683 h 481135"/>
                  <a:gd name="connsiteX2" fmla="*/ 496850 w 580613"/>
                  <a:gd name="connsiteY2" fmla="*/ 380516 h 481135"/>
                  <a:gd name="connsiteX3" fmla="*/ 12306 w 580613"/>
                  <a:gd name="connsiteY3" fmla="*/ 380516 h 481135"/>
                  <a:gd name="connsiteX4" fmla="*/ 259 w 580613"/>
                  <a:gd name="connsiteY4" fmla="*/ 365683 h 481135"/>
                  <a:gd name="connsiteX5" fmla="*/ 66138 w 580613"/>
                  <a:gd name="connsiteY5" fmla="*/ 14832 h 481135"/>
                  <a:gd name="connsiteX6" fmla="*/ 83755 w 580613"/>
                  <a:gd name="connsiteY6" fmla="*/ 0 h 481135"/>
                  <a:gd name="connsiteX7" fmla="*/ 568308 w 580613"/>
                  <a:gd name="connsiteY7" fmla="*/ 0 h 481135"/>
                  <a:gd name="connsiteX8" fmla="*/ 580355 w 580613"/>
                  <a:gd name="connsiteY8" fmla="*/ 14832 h 481135"/>
                  <a:gd name="connsiteX9" fmla="*/ 425798 w 580613"/>
                  <a:gd name="connsiteY9" fmla="*/ 481128 h 481135"/>
                  <a:gd name="connsiteX10" fmla="*/ 408536 w 580613"/>
                  <a:gd name="connsiteY10" fmla="*/ 463867 h 481135"/>
                  <a:gd name="connsiteX11" fmla="*/ 114521 w 580613"/>
                  <a:gd name="connsiteY11" fmla="*/ 463867 h 481135"/>
                  <a:gd name="connsiteX12" fmla="*/ 97260 w 580613"/>
                  <a:gd name="connsiteY12" fmla="*/ 481128 h 481135"/>
                  <a:gd name="connsiteX13" fmla="*/ 97260 w 580613"/>
                  <a:gd name="connsiteY13" fmla="*/ 481136 h 481135"/>
                  <a:gd name="connsiteX14" fmla="*/ 425798 w 580613"/>
                  <a:gd name="connsiteY14" fmla="*/ 481136 h 481135"/>
                  <a:gd name="connsiteX15" fmla="*/ 425798 w 580613"/>
                  <a:gd name="connsiteY15" fmla="*/ 481128 h 481135"/>
                  <a:gd name="connsiteX16" fmla="*/ 318522 w 580613"/>
                  <a:gd name="connsiteY16" fmla="*/ 380516 h 481135"/>
                  <a:gd name="connsiteX17" fmla="*/ 211652 w 580613"/>
                  <a:gd name="connsiteY17" fmla="*/ 380516 h 481135"/>
                  <a:gd name="connsiteX18" fmla="*/ 211652 w 580613"/>
                  <a:gd name="connsiteY18" fmla="*/ 463867 h 481135"/>
                  <a:gd name="connsiteX19" fmla="*/ 318522 w 580613"/>
                  <a:gd name="connsiteY19" fmla="*/ 463867 h 481135"/>
                  <a:gd name="connsiteX20" fmla="*/ 318522 w 580613"/>
                  <a:gd name="connsiteY20" fmla="*/ 380516 h 48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0613" h="481135">
                    <a:moveTo>
                      <a:pt x="580355" y="14832"/>
                    </a:moveTo>
                    <a:lnTo>
                      <a:pt x="514468" y="365683"/>
                    </a:lnTo>
                    <a:cubicBezTo>
                      <a:pt x="512938" y="373844"/>
                      <a:pt x="505012" y="380516"/>
                      <a:pt x="496850" y="380516"/>
                    </a:cubicBezTo>
                    <a:lnTo>
                      <a:pt x="12306" y="380516"/>
                    </a:lnTo>
                    <a:cubicBezTo>
                      <a:pt x="4145" y="380516"/>
                      <a:pt x="-1271" y="373844"/>
                      <a:pt x="259" y="365683"/>
                    </a:cubicBezTo>
                    <a:lnTo>
                      <a:pt x="66138" y="14832"/>
                    </a:lnTo>
                    <a:cubicBezTo>
                      <a:pt x="67668" y="6671"/>
                      <a:pt x="75602" y="0"/>
                      <a:pt x="83755" y="0"/>
                    </a:cubicBezTo>
                    <a:lnTo>
                      <a:pt x="568308" y="0"/>
                    </a:lnTo>
                    <a:cubicBezTo>
                      <a:pt x="576461" y="0"/>
                      <a:pt x="581885" y="6671"/>
                      <a:pt x="580355" y="14832"/>
                    </a:cubicBezTo>
                    <a:close/>
                    <a:moveTo>
                      <a:pt x="425798" y="481128"/>
                    </a:moveTo>
                    <a:cubicBezTo>
                      <a:pt x="425798" y="471631"/>
                      <a:pt x="418033" y="463867"/>
                      <a:pt x="408536" y="463867"/>
                    </a:cubicBezTo>
                    <a:lnTo>
                      <a:pt x="114521" y="463867"/>
                    </a:lnTo>
                    <a:cubicBezTo>
                      <a:pt x="105032" y="463867"/>
                      <a:pt x="97260" y="471631"/>
                      <a:pt x="97260" y="481128"/>
                    </a:cubicBezTo>
                    <a:lnTo>
                      <a:pt x="97260" y="481136"/>
                    </a:lnTo>
                    <a:lnTo>
                      <a:pt x="425798" y="481136"/>
                    </a:lnTo>
                    <a:lnTo>
                      <a:pt x="425798" y="481128"/>
                    </a:lnTo>
                    <a:close/>
                    <a:moveTo>
                      <a:pt x="318522" y="380516"/>
                    </a:moveTo>
                    <a:lnTo>
                      <a:pt x="211652" y="380516"/>
                    </a:lnTo>
                    <a:lnTo>
                      <a:pt x="211652" y="463867"/>
                    </a:lnTo>
                    <a:lnTo>
                      <a:pt x="318522" y="463867"/>
                    </a:lnTo>
                    <a:lnTo>
                      <a:pt x="318522" y="380516"/>
                    </a:lnTo>
                    <a:close/>
                  </a:path>
                </a:pathLst>
              </a:custGeom>
              <a:solidFill>
                <a:srgbClr val="B8DAF4"/>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2" name="Vrije vorm 11">
                <a:extLst>
                  <a:ext uri="{FF2B5EF4-FFF2-40B4-BE49-F238E27FC236}">
                    <a16:creationId xmlns:a16="http://schemas.microsoft.com/office/drawing/2014/main" id="{E599BDE6-9DB1-672F-CD8B-26E6619616CD}"/>
                  </a:ext>
                </a:extLst>
              </p:cNvPr>
              <p:cNvSpPr/>
              <p:nvPr/>
            </p:nvSpPr>
            <p:spPr>
              <a:xfrm>
                <a:off x="2450074" y="3164544"/>
                <a:ext cx="1333689" cy="838695"/>
              </a:xfrm>
              <a:custGeom>
                <a:avLst/>
                <a:gdLst>
                  <a:gd name="connsiteX0" fmla="*/ 5878 w 524499"/>
                  <a:gd name="connsiteY0" fmla="*/ 329833 h 329833"/>
                  <a:gd name="connsiteX1" fmla="*/ 0 w 524499"/>
                  <a:gd name="connsiteY1" fmla="*/ 328732 h 329833"/>
                  <a:gd name="connsiteX2" fmla="*/ 58479 w 524499"/>
                  <a:gd name="connsiteY2" fmla="*/ 17269 h 329833"/>
                  <a:gd name="connsiteX3" fmla="*/ 79044 w 524499"/>
                  <a:gd name="connsiteY3" fmla="*/ 0 h 329833"/>
                  <a:gd name="connsiteX4" fmla="*/ 524500 w 524499"/>
                  <a:gd name="connsiteY4" fmla="*/ 0 h 329833"/>
                  <a:gd name="connsiteX5" fmla="*/ 524500 w 524499"/>
                  <a:gd name="connsiteY5" fmla="*/ 5975 h 329833"/>
                  <a:gd name="connsiteX6" fmla="*/ 79044 w 524499"/>
                  <a:gd name="connsiteY6" fmla="*/ 5975 h 329833"/>
                  <a:gd name="connsiteX7" fmla="*/ 64357 w 524499"/>
                  <a:gd name="connsiteY7" fmla="*/ 18370 h 329833"/>
                  <a:gd name="connsiteX8" fmla="*/ 5878 w 524499"/>
                  <a:gd name="connsiteY8" fmla="*/ 329833 h 32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499" h="329833">
                    <a:moveTo>
                      <a:pt x="5878" y="329833"/>
                    </a:moveTo>
                    <a:lnTo>
                      <a:pt x="0" y="328732"/>
                    </a:lnTo>
                    <a:lnTo>
                      <a:pt x="58479" y="17269"/>
                    </a:lnTo>
                    <a:cubicBezTo>
                      <a:pt x="60277" y="7740"/>
                      <a:pt x="69498" y="0"/>
                      <a:pt x="79044" y="0"/>
                    </a:cubicBezTo>
                    <a:lnTo>
                      <a:pt x="524500" y="0"/>
                    </a:lnTo>
                    <a:lnTo>
                      <a:pt x="524500" y="5975"/>
                    </a:lnTo>
                    <a:lnTo>
                      <a:pt x="79044" y="5975"/>
                    </a:lnTo>
                    <a:cubicBezTo>
                      <a:pt x="72348" y="5975"/>
                      <a:pt x="65620" y="11650"/>
                      <a:pt x="64357" y="18370"/>
                    </a:cubicBezTo>
                    <a:lnTo>
                      <a:pt x="5878" y="329833"/>
                    </a:ln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3" name="Vrije vorm 12">
                <a:extLst>
                  <a:ext uri="{FF2B5EF4-FFF2-40B4-BE49-F238E27FC236}">
                    <a16:creationId xmlns:a16="http://schemas.microsoft.com/office/drawing/2014/main" id="{3BD756CB-3401-4DF3-A1D3-C0F8F4B53858}"/>
                  </a:ext>
                </a:extLst>
              </p:cNvPr>
              <p:cNvSpPr/>
              <p:nvPr/>
            </p:nvSpPr>
            <p:spPr>
              <a:xfrm>
                <a:off x="2918184" y="4062303"/>
                <a:ext cx="271768" cy="138981"/>
              </a:xfrm>
              <a:custGeom>
                <a:avLst/>
                <a:gdLst>
                  <a:gd name="connsiteX0" fmla="*/ 0 w 106878"/>
                  <a:gd name="connsiteY0" fmla="*/ 0 h 54657"/>
                  <a:gd name="connsiteX1" fmla="*/ 106879 w 106878"/>
                  <a:gd name="connsiteY1" fmla="*/ 54658 h 54657"/>
                  <a:gd name="connsiteX2" fmla="*/ 106879 w 106878"/>
                  <a:gd name="connsiteY2" fmla="*/ 0 h 54657"/>
                </a:gdLst>
                <a:ahLst/>
                <a:cxnLst>
                  <a:cxn ang="0">
                    <a:pos x="connsiteX0" y="connsiteY0"/>
                  </a:cxn>
                  <a:cxn ang="0">
                    <a:pos x="connsiteX1" y="connsiteY1"/>
                  </a:cxn>
                  <a:cxn ang="0">
                    <a:pos x="connsiteX2" y="connsiteY2"/>
                  </a:cxn>
                </a:cxnLst>
                <a:rect l="l" t="t" r="r" b="b"/>
                <a:pathLst>
                  <a:path w="106878" h="54657">
                    <a:moveTo>
                      <a:pt x="0" y="0"/>
                    </a:moveTo>
                    <a:lnTo>
                      <a:pt x="106879" y="54658"/>
                    </a:lnTo>
                    <a:lnTo>
                      <a:pt x="106879" y="0"/>
                    </a:lnTo>
                    <a:close/>
                  </a:path>
                </a:pathLst>
              </a:custGeom>
              <a:solidFill>
                <a:srgbClr val="86C2EB"/>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4" name="Vrije vorm 13">
                <a:extLst>
                  <a:ext uri="{FF2B5EF4-FFF2-40B4-BE49-F238E27FC236}">
                    <a16:creationId xmlns:a16="http://schemas.microsoft.com/office/drawing/2014/main" id="{09D7ABE9-E32B-2621-9C4A-89017D8F8B25}"/>
                  </a:ext>
                </a:extLst>
              </p:cNvPr>
              <p:cNvSpPr/>
              <p:nvPr/>
            </p:nvSpPr>
            <p:spPr>
              <a:xfrm>
                <a:off x="-5215" y="4313433"/>
                <a:ext cx="4198314" cy="15234"/>
              </a:xfrm>
              <a:custGeom>
                <a:avLst/>
                <a:gdLst>
                  <a:gd name="connsiteX0" fmla="*/ 0 w 1651068"/>
                  <a:gd name="connsiteY0" fmla="*/ 0 h 5991"/>
                  <a:gd name="connsiteX1" fmla="*/ 1651068 w 1651068"/>
                  <a:gd name="connsiteY1" fmla="*/ 0 h 5991"/>
                  <a:gd name="connsiteX2" fmla="*/ 1651068 w 1651068"/>
                  <a:gd name="connsiteY2" fmla="*/ 5991 h 5991"/>
                  <a:gd name="connsiteX3" fmla="*/ 0 w 1651068"/>
                  <a:gd name="connsiteY3" fmla="*/ 5991 h 5991"/>
                </a:gdLst>
                <a:ahLst/>
                <a:cxnLst>
                  <a:cxn ang="0">
                    <a:pos x="connsiteX0" y="connsiteY0"/>
                  </a:cxn>
                  <a:cxn ang="0">
                    <a:pos x="connsiteX1" y="connsiteY1"/>
                  </a:cxn>
                  <a:cxn ang="0">
                    <a:pos x="connsiteX2" y="connsiteY2"/>
                  </a:cxn>
                  <a:cxn ang="0">
                    <a:pos x="connsiteX3" y="connsiteY3"/>
                  </a:cxn>
                </a:cxnLst>
                <a:rect l="l" t="t" r="r" b="b"/>
                <a:pathLst>
                  <a:path w="1651068" h="5991">
                    <a:moveTo>
                      <a:pt x="0" y="0"/>
                    </a:moveTo>
                    <a:lnTo>
                      <a:pt x="1651068" y="0"/>
                    </a:lnTo>
                    <a:lnTo>
                      <a:pt x="1651068" y="5991"/>
                    </a:lnTo>
                    <a:lnTo>
                      <a:pt x="0" y="5991"/>
                    </a:lnTo>
                    <a:close/>
                  </a:path>
                </a:pathLst>
              </a:custGeom>
              <a:solidFill>
                <a:srgbClr val="B8DAF4"/>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15" name="Groep 14">
                <a:extLst>
                  <a:ext uri="{FF2B5EF4-FFF2-40B4-BE49-F238E27FC236}">
                    <a16:creationId xmlns:a16="http://schemas.microsoft.com/office/drawing/2014/main" id="{E33501FF-F90F-C9E7-922D-C1A8A9987E2A}"/>
                  </a:ext>
                </a:extLst>
              </p:cNvPr>
              <p:cNvGrpSpPr/>
              <p:nvPr/>
            </p:nvGrpSpPr>
            <p:grpSpPr>
              <a:xfrm>
                <a:off x="295594" y="2173442"/>
                <a:ext cx="2590225" cy="2885239"/>
                <a:chOff x="295594" y="2173442"/>
                <a:chExt cx="2590225" cy="2885239"/>
              </a:xfrm>
            </p:grpSpPr>
            <p:sp>
              <p:nvSpPr>
                <p:cNvPr id="16" name="Vrije vorm 15">
                  <a:extLst>
                    <a:ext uri="{FF2B5EF4-FFF2-40B4-BE49-F238E27FC236}">
                      <a16:creationId xmlns:a16="http://schemas.microsoft.com/office/drawing/2014/main" id="{ABA7855E-7B24-EA18-E72C-5A569AEDA179}"/>
                    </a:ext>
                  </a:extLst>
                </p:cNvPr>
                <p:cNvSpPr/>
                <p:nvPr/>
              </p:nvSpPr>
              <p:spPr>
                <a:xfrm>
                  <a:off x="1543919" y="3181281"/>
                  <a:ext cx="613107" cy="993502"/>
                </a:xfrm>
                <a:custGeom>
                  <a:avLst/>
                  <a:gdLst>
                    <a:gd name="connsiteX0" fmla="*/ 53936 w 241116"/>
                    <a:gd name="connsiteY0" fmla="*/ 0 h 390714"/>
                    <a:gd name="connsiteX1" fmla="*/ 151925 w 241116"/>
                    <a:gd name="connsiteY1" fmla="*/ 183210 h 390714"/>
                    <a:gd name="connsiteX2" fmla="*/ 239527 w 241116"/>
                    <a:gd name="connsiteY2" fmla="*/ 368307 h 390714"/>
                    <a:gd name="connsiteX3" fmla="*/ 132778 w 241116"/>
                    <a:gd name="connsiteY3" fmla="*/ 380305 h 390714"/>
                    <a:gd name="connsiteX4" fmla="*/ 83277 w 241116"/>
                    <a:gd name="connsiteY4" fmla="*/ 312483 h 390714"/>
                    <a:gd name="connsiteX5" fmla="*/ 27591 w 241116"/>
                    <a:gd name="connsiteY5" fmla="*/ 201540 h 390714"/>
                    <a:gd name="connsiteX6" fmla="*/ 53936 w 241116"/>
                    <a:gd name="connsiteY6" fmla="*/ 0 h 39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116" h="390714">
                      <a:moveTo>
                        <a:pt x="53936" y="0"/>
                      </a:moveTo>
                      <a:cubicBezTo>
                        <a:pt x="76023" y="19204"/>
                        <a:pt x="93575" y="59095"/>
                        <a:pt x="151925" y="183210"/>
                      </a:cubicBezTo>
                      <a:cubicBezTo>
                        <a:pt x="210275" y="307334"/>
                        <a:pt x="231050" y="351305"/>
                        <a:pt x="239527" y="368307"/>
                      </a:cubicBezTo>
                      <a:cubicBezTo>
                        <a:pt x="249841" y="388968"/>
                        <a:pt x="209481" y="400222"/>
                        <a:pt x="132778" y="380305"/>
                      </a:cubicBezTo>
                      <a:cubicBezTo>
                        <a:pt x="122293" y="377585"/>
                        <a:pt x="98684" y="334489"/>
                        <a:pt x="83277" y="312483"/>
                      </a:cubicBezTo>
                      <a:cubicBezTo>
                        <a:pt x="39072" y="249316"/>
                        <a:pt x="36643" y="221748"/>
                        <a:pt x="27591" y="201540"/>
                      </a:cubicBezTo>
                      <a:cubicBezTo>
                        <a:pt x="10314" y="162961"/>
                        <a:pt x="-36556" y="19917"/>
                        <a:pt x="53936" y="0"/>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7" name="Vrije vorm 16">
                  <a:extLst>
                    <a:ext uri="{FF2B5EF4-FFF2-40B4-BE49-F238E27FC236}">
                      <a16:creationId xmlns:a16="http://schemas.microsoft.com/office/drawing/2014/main" id="{B651A412-DD1F-AD76-71F9-36A055C91F3B}"/>
                    </a:ext>
                  </a:extLst>
                </p:cNvPr>
                <p:cNvSpPr/>
                <p:nvPr/>
              </p:nvSpPr>
              <p:spPr>
                <a:xfrm>
                  <a:off x="2427438" y="4182640"/>
                  <a:ext cx="458381" cy="127818"/>
                </a:xfrm>
                <a:custGeom>
                  <a:avLst/>
                  <a:gdLst>
                    <a:gd name="connsiteX0" fmla="*/ 95872 w 180267"/>
                    <a:gd name="connsiteY0" fmla="*/ 36026 h 50267"/>
                    <a:gd name="connsiteX1" fmla="*/ 180268 w 180267"/>
                    <a:gd name="connsiteY1" fmla="*/ 36026 h 50267"/>
                    <a:gd name="connsiteX2" fmla="*/ 173693 w 180267"/>
                    <a:gd name="connsiteY2" fmla="*/ 31468 h 50267"/>
                    <a:gd name="connsiteX3" fmla="*/ 146636 w 180267"/>
                    <a:gd name="connsiteY3" fmla="*/ 17186 h 50267"/>
                    <a:gd name="connsiteX4" fmla="*/ 145713 w 180267"/>
                    <a:gd name="connsiteY4" fmla="*/ 16668 h 50267"/>
                    <a:gd name="connsiteX5" fmla="*/ 132977 w 180267"/>
                    <a:gd name="connsiteY5" fmla="*/ 8385 h 50267"/>
                    <a:gd name="connsiteX6" fmla="*/ 128702 w 180267"/>
                    <a:gd name="connsiteY6" fmla="*/ 7033 h 50267"/>
                    <a:gd name="connsiteX7" fmla="*/ 99014 w 180267"/>
                    <a:gd name="connsiteY7" fmla="*/ 6531 h 50267"/>
                    <a:gd name="connsiteX8" fmla="*/ 79477 w 180267"/>
                    <a:gd name="connsiteY8" fmla="*/ 176 h 50267"/>
                    <a:gd name="connsiteX9" fmla="*/ 19087 w 180267"/>
                    <a:gd name="connsiteY9" fmla="*/ 14020 h 50267"/>
                    <a:gd name="connsiteX10" fmla="*/ 5283 w 180267"/>
                    <a:gd name="connsiteY10" fmla="*/ 7689 h 50267"/>
                    <a:gd name="connsiteX11" fmla="*/ 4 w 180267"/>
                    <a:gd name="connsiteY11" fmla="*/ 49741 h 50267"/>
                    <a:gd name="connsiteX12" fmla="*/ 21 w 180267"/>
                    <a:gd name="connsiteY12" fmla="*/ 50267 h 50267"/>
                    <a:gd name="connsiteX13" fmla="*/ 78919 w 180267"/>
                    <a:gd name="connsiteY13" fmla="*/ 50267 h 50267"/>
                    <a:gd name="connsiteX14" fmla="*/ 95872 w 180267"/>
                    <a:gd name="connsiteY14" fmla="*/ 36026 h 5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267" h="50267">
                      <a:moveTo>
                        <a:pt x="95872" y="36026"/>
                      </a:moveTo>
                      <a:lnTo>
                        <a:pt x="180268" y="36026"/>
                      </a:lnTo>
                      <a:cubicBezTo>
                        <a:pt x="178389" y="34650"/>
                        <a:pt x="176317" y="33200"/>
                        <a:pt x="173693" y="31468"/>
                      </a:cubicBezTo>
                      <a:cubicBezTo>
                        <a:pt x="166423" y="26667"/>
                        <a:pt x="149607" y="18603"/>
                        <a:pt x="146636" y="17186"/>
                      </a:cubicBezTo>
                      <a:cubicBezTo>
                        <a:pt x="146296" y="17032"/>
                        <a:pt x="146020" y="16870"/>
                        <a:pt x="145713" y="16668"/>
                      </a:cubicBezTo>
                      <a:lnTo>
                        <a:pt x="132977" y="8385"/>
                      </a:lnTo>
                      <a:cubicBezTo>
                        <a:pt x="131698" y="7559"/>
                        <a:pt x="130233" y="7090"/>
                        <a:pt x="128702" y="7033"/>
                      </a:cubicBezTo>
                      <a:cubicBezTo>
                        <a:pt x="121805" y="6774"/>
                        <a:pt x="101758" y="6078"/>
                        <a:pt x="99014" y="6531"/>
                      </a:cubicBezTo>
                      <a:cubicBezTo>
                        <a:pt x="95678" y="7082"/>
                        <a:pt x="84546" y="-1306"/>
                        <a:pt x="79477" y="176"/>
                      </a:cubicBezTo>
                      <a:cubicBezTo>
                        <a:pt x="74409" y="1657"/>
                        <a:pt x="24617" y="14838"/>
                        <a:pt x="19087" y="14020"/>
                      </a:cubicBezTo>
                      <a:cubicBezTo>
                        <a:pt x="13558" y="13203"/>
                        <a:pt x="7761" y="9284"/>
                        <a:pt x="5283" y="7689"/>
                      </a:cubicBezTo>
                      <a:cubicBezTo>
                        <a:pt x="3275" y="6386"/>
                        <a:pt x="1089" y="38090"/>
                        <a:pt x="4" y="49741"/>
                      </a:cubicBezTo>
                      <a:cubicBezTo>
                        <a:pt x="-12" y="49919"/>
                        <a:pt x="21" y="50089"/>
                        <a:pt x="21" y="50267"/>
                      </a:cubicBezTo>
                      <a:lnTo>
                        <a:pt x="78919" y="50267"/>
                      </a:lnTo>
                      <a:cubicBezTo>
                        <a:pt x="80368" y="42211"/>
                        <a:pt x="87412" y="36026"/>
                        <a:pt x="95872" y="36026"/>
                      </a:cubicBezTo>
                      <a:close/>
                    </a:path>
                  </a:pathLst>
                </a:custGeom>
                <a:solidFill>
                  <a:srgbClr val="D3A77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8" name="Vrije vorm 17">
                  <a:extLst>
                    <a:ext uri="{FF2B5EF4-FFF2-40B4-BE49-F238E27FC236}">
                      <a16:creationId xmlns:a16="http://schemas.microsoft.com/office/drawing/2014/main" id="{D4E6B90B-2417-8186-608C-3C21666AB2E1}"/>
                    </a:ext>
                  </a:extLst>
                </p:cNvPr>
                <p:cNvSpPr/>
                <p:nvPr/>
              </p:nvSpPr>
              <p:spPr>
                <a:xfrm>
                  <a:off x="2346708" y="4141007"/>
                  <a:ext cx="149422" cy="180121"/>
                </a:xfrm>
                <a:custGeom>
                  <a:avLst/>
                  <a:gdLst>
                    <a:gd name="connsiteX0" fmla="*/ 31583 w 58762"/>
                    <a:gd name="connsiteY0" fmla="*/ 76882 h 76882"/>
                    <a:gd name="connsiteX1" fmla="*/ 58763 w 58762"/>
                    <a:gd name="connsiteY1" fmla="*/ 14759 h 76882"/>
                    <a:gd name="connsiteX2" fmla="*/ 27171 w 58762"/>
                    <a:gd name="connsiteY2" fmla="*/ 0 h 76882"/>
                    <a:gd name="connsiteX3" fmla="*/ 0 w 58762"/>
                    <a:gd name="connsiteY3" fmla="*/ 62131 h 76882"/>
                    <a:gd name="connsiteX0" fmla="*/ 32792 w 58763"/>
                    <a:gd name="connsiteY0" fmla="*/ 70836 h 70836"/>
                    <a:gd name="connsiteX1" fmla="*/ 58763 w 58763"/>
                    <a:gd name="connsiteY1" fmla="*/ 14759 h 70836"/>
                    <a:gd name="connsiteX2" fmla="*/ 27171 w 58763"/>
                    <a:gd name="connsiteY2" fmla="*/ 0 h 70836"/>
                    <a:gd name="connsiteX3" fmla="*/ 0 w 58763"/>
                    <a:gd name="connsiteY3" fmla="*/ 62131 h 70836"/>
                    <a:gd name="connsiteX4" fmla="*/ 32792 w 58763"/>
                    <a:gd name="connsiteY4" fmla="*/ 70836 h 7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63" h="70836">
                      <a:moveTo>
                        <a:pt x="32792" y="70836"/>
                      </a:moveTo>
                      <a:lnTo>
                        <a:pt x="58763" y="14759"/>
                      </a:lnTo>
                      <a:lnTo>
                        <a:pt x="27171" y="0"/>
                      </a:lnTo>
                      <a:lnTo>
                        <a:pt x="0" y="62131"/>
                      </a:lnTo>
                      <a:cubicBezTo>
                        <a:pt x="10528" y="67048"/>
                        <a:pt x="22264" y="65919"/>
                        <a:pt x="32792" y="70836"/>
                      </a:cubicBezTo>
                      <a:close/>
                    </a:path>
                  </a:pathLst>
                </a:custGeom>
                <a:solidFill>
                  <a:srgbClr val="0075B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9" name="Vrije vorm 18">
                  <a:extLst>
                    <a:ext uri="{FF2B5EF4-FFF2-40B4-BE49-F238E27FC236}">
                      <a16:creationId xmlns:a16="http://schemas.microsoft.com/office/drawing/2014/main" id="{4D3DE96F-05E5-9FAC-E7DD-73AB6A67083E}"/>
                    </a:ext>
                  </a:extLst>
                </p:cNvPr>
                <p:cNvSpPr/>
                <p:nvPr/>
              </p:nvSpPr>
              <p:spPr>
                <a:xfrm>
                  <a:off x="1805747" y="3857191"/>
                  <a:ext cx="638809" cy="464857"/>
                </a:xfrm>
                <a:custGeom>
                  <a:avLst/>
                  <a:gdLst>
                    <a:gd name="connsiteX0" fmla="*/ 8822 w 251224"/>
                    <a:gd name="connsiteY0" fmla="*/ 87538 h 182814"/>
                    <a:gd name="connsiteX1" fmla="*/ 100124 w 251224"/>
                    <a:gd name="connsiteY1" fmla="*/ 146357 h 182814"/>
                    <a:gd name="connsiteX2" fmla="*/ 219195 w 251224"/>
                    <a:gd name="connsiteY2" fmla="*/ 182814 h 182814"/>
                    <a:gd name="connsiteX3" fmla="*/ 251224 w 251224"/>
                    <a:gd name="connsiteY3" fmla="*/ 107875 h 182814"/>
                    <a:gd name="connsiteX4" fmla="*/ 37394 w 251224"/>
                    <a:gd name="connsiteY4" fmla="*/ 49 h 182814"/>
                    <a:gd name="connsiteX5" fmla="*/ 8822 w 251224"/>
                    <a:gd name="connsiteY5" fmla="*/ 87538 h 18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24" h="182814">
                      <a:moveTo>
                        <a:pt x="8822" y="87538"/>
                      </a:moveTo>
                      <a:cubicBezTo>
                        <a:pt x="24391" y="117105"/>
                        <a:pt x="45968" y="130237"/>
                        <a:pt x="100124" y="146357"/>
                      </a:cubicBezTo>
                      <a:cubicBezTo>
                        <a:pt x="181038" y="170443"/>
                        <a:pt x="214257" y="181478"/>
                        <a:pt x="219195" y="182814"/>
                      </a:cubicBezTo>
                      <a:cubicBezTo>
                        <a:pt x="233445" y="154615"/>
                        <a:pt x="242156" y="134245"/>
                        <a:pt x="251224" y="107875"/>
                      </a:cubicBezTo>
                      <a:cubicBezTo>
                        <a:pt x="193587" y="66657"/>
                        <a:pt x="94991" y="5094"/>
                        <a:pt x="37394" y="49"/>
                      </a:cubicBezTo>
                      <a:cubicBezTo>
                        <a:pt x="18109" y="-1635"/>
                        <a:pt x="-16244" y="39932"/>
                        <a:pt x="8822" y="87538"/>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0" name="Vrije vorm 19">
                  <a:extLst>
                    <a:ext uri="{FF2B5EF4-FFF2-40B4-BE49-F238E27FC236}">
                      <a16:creationId xmlns:a16="http://schemas.microsoft.com/office/drawing/2014/main" id="{E93E1731-1D30-940A-A2FA-777A57355C33}"/>
                    </a:ext>
                  </a:extLst>
                </p:cNvPr>
                <p:cNvSpPr/>
                <p:nvPr/>
              </p:nvSpPr>
              <p:spPr>
                <a:xfrm>
                  <a:off x="752696" y="3067137"/>
                  <a:ext cx="940470" cy="1638447"/>
                </a:xfrm>
                <a:custGeom>
                  <a:avLst/>
                  <a:gdLst>
                    <a:gd name="connsiteX0" fmla="*/ 337128 w 369858"/>
                    <a:gd name="connsiteY0" fmla="*/ 644351 h 644351"/>
                    <a:gd name="connsiteX1" fmla="*/ 0 w 369858"/>
                    <a:gd name="connsiteY1" fmla="*/ 643800 h 644351"/>
                    <a:gd name="connsiteX2" fmla="*/ 71733 w 369858"/>
                    <a:gd name="connsiteY2" fmla="*/ 402889 h 644351"/>
                    <a:gd name="connsiteX3" fmla="*/ 21131 w 369858"/>
                    <a:gd name="connsiteY3" fmla="*/ 32275 h 644351"/>
                    <a:gd name="connsiteX4" fmla="*/ 122221 w 369858"/>
                    <a:gd name="connsiteY4" fmla="*/ 4512 h 644351"/>
                    <a:gd name="connsiteX5" fmla="*/ 199516 w 369858"/>
                    <a:gd name="connsiteY5" fmla="*/ 27 h 644351"/>
                    <a:gd name="connsiteX6" fmla="*/ 277855 w 369858"/>
                    <a:gd name="connsiteY6" fmla="*/ 8593 h 644351"/>
                    <a:gd name="connsiteX7" fmla="*/ 365100 w 369858"/>
                    <a:gd name="connsiteY7" fmla="*/ 44888 h 644351"/>
                    <a:gd name="connsiteX8" fmla="*/ 341144 w 369858"/>
                    <a:gd name="connsiteY8" fmla="*/ 379806 h 644351"/>
                    <a:gd name="connsiteX9" fmla="*/ 337128 w 369858"/>
                    <a:gd name="connsiteY9" fmla="*/ 644351 h 64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858" h="644351">
                      <a:moveTo>
                        <a:pt x="337128" y="644351"/>
                      </a:moveTo>
                      <a:lnTo>
                        <a:pt x="0" y="643800"/>
                      </a:lnTo>
                      <a:cubicBezTo>
                        <a:pt x="23916" y="563494"/>
                        <a:pt x="47088" y="534234"/>
                        <a:pt x="71733" y="402889"/>
                      </a:cubicBezTo>
                      <a:cubicBezTo>
                        <a:pt x="85950" y="327075"/>
                        <a:pt x="37996" y="155815"/>
                        <a:pt x="21131" y="32275"/>
                      </a:cubicBezTo>
                      <a:cubicBezTo>
                        <a:pt x="70559" y="4747"/>
                        <a:pt x="56658" y="12374"/>
                        <a:pt x="122221" y="4512"/>
                      </a:cubicBezTo>
                      <a:cubicBezTo>
                        <a:pt x="147052" y="1541"/>
                        <a:pt x="172863" y="27"/>
                        <a:pt x="199516" y="27"/>
                      </a:cubicBezTo>
                      <a:cubicBezTo>
                        <a:pt x="234808" y="27"/>
                        <a:pt x="246887" y="-936"/>
                        <a:pt x="277855" y="8593"/>
                      </a:cubicBezTo>
                      <a:cubicBezTo>
                        <a:pt x="330805" y="24105"/>
                        <a:pt x="315592" y="6901"/>
                        <a:pt x="365100" y="44888"/>
                      </a:cubicBezTo>
                      <a:cubicBezTo>
                        <a:pt x="381763" y="178452"/>
                        <a:pt x="350009" y="283380"/>
                        <a:pt x="341144" y="379806"/>
                      </a:cubicBezTo>
                      <a:cubicBezTo>
                        <a:pt x="333056" y="467885"/>
                        <a:pt x="345240" y="556256"/>
                        <a:pt x="337128" y="644351"/>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1" name="Vrije vorm 20">
                  <a:extLst>
                    <a:ext uri="{FF2B5EF4-FFF2-40B4-BE49-F238E27FC236}">
                      <a16:creationId xmlns:a16="http://schemas.microsoft.com/office/drawing/2014/main" id="{943C63D2-A4A9-CDC3-176B-9CFAA744B73D}"/>
                    </a:ext>
                  </a:extLst>
                </p:cNvPr>
                <p:cNvSpPr/>
                <p:nvPr/>
              </p:nvSpPr>
              <p:spPr>
                <a:xfrm>
                  <a:off x="795043" y="2173442"/>
                  <a:ext cx="889973" cy="884864"/>
                </a:xfrm>
                <a:custGeom>
                  <a:avLst/>
                  <a:gdLst>
                    <a:gd name="connsiteX0" fmla="*/ 322328 w 349999"/>
                    <a:gd name="connsiteY0" fmla="*/ 84104 h 347990"/>
                    <a:gd name="connsiteX1" fmla="*/ 339378 w 349999"/>
                    <a:gd name="connsiteY1" fmla="*/ 188286 h 347990"/>
                    <a:gd name="connsiteX2" fmla="*/ 312450 w 349999"/>
                    <a:gd name="connsiteY2" fmla="*/ 274009 h 347990"/>
                    <a:gd name="connsiteX3" fmla="*/ 226671 w 349999"/>
                    <a:gd name="connsiteY3" fmla="*/ 281377 h 347990"/>
                    <a:gd name="connsiteX4" fmla="*/ 182724 w 349999"/>
                    <a:gd name="connsiteY4" fmla="*/ 311211 h 347990"/>
                    <a:gd name="connsiteX5" fmla="*/ 84428 w 349999"/>
                    <a:gd name="connsiteY5" fmla="*/ 330910 h 347990"/>
                    <a:gd name="connsiteX6" fmla="*/ 39056 w 349999"/>
                    <a:gd name="connsiteY6" fmla="*/ 299852 h 347990"/>
                    <a:gd name="connsiteX7" fmla="*/ 12573 w 349999"/>
                    <a:gd name="connsiteY7" fmla="*/ 214510 h 347990"/>
                    <a:gd name="connsiteX8" fmla="*/ 69191 w 349999"/>
                    <a:gd name="connsiteY8" fmla="*/ 33696 h 347990"/>
                    <a:gd name="connsiteX9" fmla="*/ 234904 w 349999"/>
                    <a:gd name="connsiteY9" fmla="*/ 27146 h 347990"/>
                    <a:gd name="connsiteX10" fmla="*/ 322328 w 349999"/>
                    <a:gd name="connsiteY10" fmla="*/ 84104 h 3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999" h="347990">
                      <a:moveTo>
                        <a:pt x="322328" y="84104"/>
                      </a:moveTo>
                      <a:cubicBezTo>
                        <a:pt x="328918" y="119573"/>
                        <a:pt x="297480" y="142591"/>
                        <a:pt x="339378" y="188286"/>
                      </a:cubicBezTo>
                      <a:cubicBezTo>
                        <a:pt x="362947" y="213992"/>
                        <a:pt x="344341" y="265273"/>
                        <a:pt x="312450" y="274009"/>
                      </a:cubicBezTo>
                      <a:cubicBezTo>
                        <a:pt x="261881" y="287878"/>
                        <a:pt x="241260" y="269192"/>
                        <a:pt x="226671" y="281377"/>
                      </a:cubicBezTo>
                      <a:cubicBezTo>
                        <a:pt x="226671" y="281377"/>
                        <a:pt x="192075" y="291457"/>
                        <a:pt x="182724" y="311211"/>
                      </a:cubicBezTo>
                      <a:cubicBezTo>
                        <a:pt x="160775" y="357514"/>
                        <a:pt x="117315" y="355320"/>
                        <a:pt x="84428" y="330910"/>
                      </a:cubicBezTo>
                      <a:cubicBezTo>
                        <a:pt x="64163" y="315859"/>
                        <a:pt x="64195" y="303981"/>
                        <a:pt x="39056" y="299852"/>
                      </a:cubicBezTo>
                      <a:cubicBezTo>
                        <a:pt x="13925" y="295723"/>
                        <a:pt x="-18120" y="251550"/>
                        <a:pt x="12573" y="214510"/>
                      </a:cubicBezTo>
                      <a:cubicBezTo>
                        <a:pt x="39955" y="181469"/>
                        <a:pt x="-510" y="107591"/>
                        <a:pt x="69191" y="33696"/>
                      </a:cubicBezTo>
                      <a:cubicBezTo>
                        <a:pt x="114351" y="-14177"/>
                        <a:pt x="203620" y="-6097"/>
                        <a:pt x="234904" y="27146"/>
                      </a:cubicBezTo>
                      <a:cubicBezTo>
                        <a:pt x="281061" y="8679"/>
                        <a:pt x="313721" y="37809"/>
                        <a:pt x="322328" y="84104"/>
                      </a:cubicBezTo>
                      <a:close/>
                    </a:path>
                  </a:pathLst>
                </a:custGeom>
                <a:solidFill>
                  <a:srgbClr val="404947"/>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2" name="Vrije vorm 21">
                  <a:extLst>
                    <a:ext uri="{FF2B5EF4-FFF2-40B4-BE49-F238E27FC236}">
                      <a16:creationId xmlns:a16="http://schemas.microsoft.com/office/drawing/2014/main" id="{5AF0FD85-528B-F278-0C4A-95326D60832C}"/>
                    </a:ext>
                  </a:extLst>
                </p:cNvPr>
                <p:cNvSpPr/>
                <p:nvPr/>
              </p:nvSpPr>
              <p:spPr>
                <a:xfrm>
                  <a:off x="1132730" y="2697897"/>
                  <a:ext cx="289987" cy="513590"/>
                </a:xfrm>
                <a:custGeom>
                  <a:avLst/>
                  <a:gdLst>
                    <a:gd name="connsiteX0" fmla="*/ 0 w 114043"/>
                    <a:gd name="connsiteY0" fmla="*/ 151124 h 201979"/>
                    <a:gd name="connsiteX1" fmla="*/ 114044 w 114043"/>
                    <a:gd name="connsiteY1" fmla="*/ 151124 h 201979"/>
                    <a:gd name="connsiteX2" fmla="*/ 114044 w 114043"/>
                    <a:gd name="connsiteY2" fmla="*/ 62989 h 201979"/>
                    <a:gd name="connsiteX3" fmla="*/ 0 w 114043"/>
                    <a:gd name="connsiteY3" fmla="*/ 0 h 201979"/>
                    <a:gd name="connsiteX4" fmla="*/ 0 w 114043"/>
                    <a:gd name="connsiteY4" fmla="*/ 151124 h 201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43" h="201979">
                      <a:moveTo>
                        <a:pt x="0" y="151124"/>
                      </a:moveTo>
                      <a:cubicBezTo>
                        <a:pt x="0" y="218931"/>
                        <a:pt x="114044" y="218931"/>
                        <a:pt x="114044" y="151124"/>
                      </a:cubicBezTo>
                      <a:cubicBezTo>
                        <a:pt x="114044" y="110077"/>
                        <a:pt x="114044" y="104037"/>
                        <a:pt x="114044" y="62989"/>
                      </a:cubicBezTo>
                      <a:cubicBezTo>
                        <a:pt x="76032" y="62989"/>
                        <a:pt x="38012" y="0"/>
                        <a:pt x="0" y="0"/>
                      </a:cubicBezTo>
                      <a:cubicBezTo>
                        <a:pt x="0" y="41048"/>
                        <a:pt x="0" y="110077"/>
                        <a:pt x="0" y="151124"/>
                      </a:cubicBezTo>
                      <a:close/>
                    </a:path>
                  </a:pathLst>
                </a:custGeom>
                <a:solidFill>
                  <a:srgbClr val="D3A77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 name="Vrije vorm 22">
                  <a:extLst>
                    <a:ext uri="{FF2B5EF4-FFF2-40B4-BE49-F238E27FC236}">
                      <a16:creationId xmlns:a16="http://schemas.microsoft.com/office/drawing/2014/main" id="{E98A52C5-6D4C-A636-143F-E436C2FD0AF9}"/>
                    </a:ext>
                  </a:extLst>
                </p:cNvPr>
                <p:cNvSpPr/>
                <p:nvPr/>
              </p:nvSpPr>
              <p:spPr>
                <a:xfrm>
                  <a:off x="1132730" y="2697897"/>
                  <a:ext cx="289987" cy="260432"/>
                </a:xfrm>
                <a:custGeom>
                  <a:avLst/>
                  <a:gdLst>
                    <a:gd name="connsiteX0" fmla="*/ 0 w 114043"/>
                    <a:gd name="connsiteY0" fmla="*/ 72372 h 102420"/>
                    <a:gd name="connsiteX1" fmla="*/ 87828 w 114043"/>
                    <a:gd name="connsiteY1" fmla="*/ 102191 h 102420"/>
                    <a:gd name="connsiteX2" fmla="*/ 114044 w 114043"/>
                    <a:gd name="connsiteY2" fmla="*/ 90815 h 102420"/>
                    <a:gd name="connsiteX3" fmla="*/ 114044 w 114043"/>
                    <a:gd name="connsiteY3" fmla="*/ 62989 h 102420"/>
                    <a:gd name="connsiteX4" fmla="*/ 0 w 114043"/>
                    <a:gd name="connsiteY4" fmla="*/ 0 h 102420"/>
                    <a:gd name="connsiteX5" fmla="*/ 0 w 114043"/>
                    <a:gd name="connsiteY5" fmla="*/ 72372 h 10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43" h="102420">
                      <a:moveTo>
                        <a:pt x="0" y="72372"/>
                      </a:moveTo>
                      <a:cubicBezTo>
                        <a:pt x="15431" y="87286"/>
                        <a:pt x="38927" y="104620"/>
                        <a:pt x="87828" y="102191"/>
                      </a:cubicBezTo>
                      <a:cubicBezTo>
                        <a:pt x="98539" y="101657"/>
                        <a:pt x="107081" y="97123"/>
                        <a:pt x="114044" y="90815"/>
                      </a:cubicBezTo>
                      <a:lnTo>
                        <a:pt x="114044" y="62989"/>
                      </a:lnTo>
                      <a:cubicBezTo>
                        <a:pt x="76032" y="62989"/>
                        <a:pt x="38012" y="0"/>
                        <a:pt x="0" y="0"/>
                      </a:cubicBezTo>
                      <a:lnTo>
                        <a:pt x="0" y="72372"/>
                      </a:lnTo>
                      <a:close/>
                    </a:path>
                  </a:pathLst>
                </a:custGeom>
                <a:solidFill>
                  <a:srgbClr val="A07355"/>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4" name="Vrije vorm 23">
                  <a:extLst>
                    <a:ext uri="{FF2B5EF4-FFF2-40B4-BE49-F238E27FC236}">
                      <a16:creationId xmlns:a16="http://schemas.microsoft.com/office/drawing/2014/main" id="{04E90E01-4066-2830-9C52-8ACF5235983C}"/>
                    </a:ext>
                  </a:extLst>
                </p:cNvPr>
                <p:cNvSpPr/>
                <p:nvPr/>
              </p:nvSpPr>
              <p:spPr>
                <a:xfrm>
                  <a:off x="1023042" y="2279148"/>
                  <a:ext cx="493636" cy="649082"/>
                </a:xfrm>
                <a:custGeom>
                  <a:avLst/>
                  <a:gdLst>
                    <a:gd name="connsiteX0" fmla="*/ 75329 w 194132"/>
                    <a:gd name="connsiteY0" fmla="*/ 1914 h 255264"/>
                    <a:gd name="connsiteX1" fmla="*/ 186118 w 194132"/>
                    <a:gd name="connsiteY1" fmla="*/ 73777 h 255264"/>
                    <a:gd name="connsiteX2" fmla="*/ 187616 w 194132"/>
                    <a:gd name="connsiteY2" fmla="*/ 204126 h 255264"/>
                    <a:gd name="connsiteX3" fmla="*/ 146203 w 194132"/>
                    <a:gd name="connsiteY3" fmla="*/ 252914 h 255264"/>
                    <a:gd name="connsiteX4" fmla="*/ 49315 w 194132"/>
                    <a:gd name="connsiteY4" fmla="*/ 228164 h 255264"/>
                    <a:gd name="connsiteX5" fmla="*/ 1475 w 194132"/>
                    <a:gd name="connsiteY5" fmla="*/ 104996 h 255264"/>
                    <a:gd name="connsiteX6" fmla="*/ 75329 w 194132"/>
                    <a:gd name="connsiteY6" fmla="*/ 1914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132" h="255264">
                      <a:moveTo>
                        <a:pt x="75329" y="1914"/>
                      </a:moveTo>
                      <a:cubicBezTo>
                        <a:pt x="99350" y="-1268"/>
                        <a:pt x="171844" y="-10133"/>
                        <a:pt x="186118" y="73777"/>
                      </a:cubicBezTo>
                      <a:cubicBezTo>
                        <a:pt x="200391" y="157694"/>
                        <a:pt x="192157" y="187585"/>
                        <a:pt x="187616" y="204126"/>
                      </a:cubicBezTo>
                      <a:cubicBezTo>
                        <a:pt x="182418" y="223088"/>
                        <a:pt x="171625" y="248623"/>
                        <a:pt x="146203" y="252914"/>
                      </a:cubicBezTo>
                      <a:cubicBezTo>
                        <a:pt x="91424" y="262176"/>
                        <a:pt x="66334" y="242000"/>
                        <a:pt x="49315" y="228164"/>
                      </a:cubicBezTo>
                      <a:cubicBezTo>
                        <a:pt x="36013" y="217355"/>
                        <a:pt x="13230" y="189294"/>
                        <a:pt x="1475" y="104996"/>
                      </a:cubicBezTo>
                      <a:cubicBezTo>
                        <a:pt x="-10289" y="20690"/>
                        <a:pt x="51469" y="6141"/>
                        <a:pt x="75329" y="1914"/>
                      </a:cubicBezTo>
                      <a:close/>
                    </a:path>
                  </a:pathLst>
                </a:custGeom>
                <a:solidFill>
                  <a:srgbClr val="D3A77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5" name="Vrije vorm 24">
                  <a:extLst>
                    <a:ext uri="{FF2B5EF4-FFF2-40B4-BE49-F238E27FC236}">
                      <a16:creationId xmlns:a16="http://schemas.microsoft.com/office/drawing/2014/main" id="{600A885E-2035-F8D4-C9B5-CCAD4B99CD7E}"/>
                    </a:ext>
                  </a:extLst>
                </p:cNvPr>
                <p:cNvSpPr/>
                <p:nvPr/>
              </p:nvSpPr>
              <p:spPr>
                <a:xfrm>
                  <a:off x="1006603" y="2244355"/>
                  <a:ext cx="501979" cy="390463"/>
                </a:xfrm>
                <a:custGeom>
                  <a:avLst/>
                  <a:gdLst>
                    <a:gd name="connsiteX0" fmla="*/ 147049 w 197413"/>
                    <a:gd name="connsiteY0" fmla="*/ 33312 h 153557"/>
                    <a:gd name="connsiteX1" fmla="*/ 197051 w 197413"/>
                    <a:gd name="connsiteY1" fmla="*/ 119933 h 153557"/>
                    <a:gd name="connsiteX2" fmla="*/ 81736 w 197413"/>
                    <a:gd name="connsiteY2" fmla="*/ 1688 h 153557"/>
                    <a:gd name="connsiteX3" fmla="*/ 11023 w 197413"/>
                    <a:gd name="connsiteY3" fmla="*/ 153557 h 153557"/>
                    <a:gd name="connsiteX4" fmla="*/ 74595 w 197413"/>
                    <a:gd name="connsiteY4" fmla="*/ 105482 h 153557"/>
                    <a:gd name="connsiteX5" fmla="*/ 147049 w 197413"/>
                    <a:gd name="connsiteY5" fmla="*/ 33312 h 1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413" h="153557">
                      <a:moveTo>
                        <a:pt x="147049" y="33312"/>
                      </a:moveTo>
                      <a:cubicBezTo>
                        <a:pt x="166374" y="28527"/>
                        <a:pt x="194396" y="74400"/>
                        <a:pt x="197051" y="119933"/>
                      </a:cubicBezTo>
                      <a:cubicBezTo>
                        <a:pt x="201447" y="42363"/>
                        <a:pt x="165961" y="-10246"/>
                        <a:pt x="81736" y="1688"/>
                      </a:cubicBezTo>
                      <a:cubicBezTo>
                        <a:pt x="-2481" y="13621"/>
                        <a:pt x="-12512" y="91030"/>
                        <a:pt x="11023" y="153557"/>
                      </a:cubicBezTo>
                      <a:cubicBezTo>
                        <a:pt x="24698" y="115165"/>
                        <a:pt x="53278" y="116857"/>
                        <a:pt x="74595" y="105482"/>
                      </a:cubicBezTo>
                      <a:cubicBezTo>
                        <a:pt x="133431" y="74084"/>
                        <a:pt x="116785" y="36890"/>
                        <a:pt x="147049" y="33312"/>
                      </a:cubicBezTo>
                      <a:close/>
                    </a:path>
                  </a:pathLst>
                </a:custGeom>
                <a:solidFill>
                  <a:srgbClr val="404947"/>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6" name="Vrije vorm 25">
                  <a:extLst>
                    <a:ext uri="{FF2B5EF4-FFF2-40B4-BE49-F238E27FC236}">
                      <a16:creationId xmlns:a16="http://schemas.microsoft.com/office/drawing/2014/main" id="{F73AC93E-2204-74D2-06A9-E149C355E57A}"/>
                    </a:ext>
                  </a:extLst>
                </p:cNvPr>
                <p:cNvSpPr/>
                <p:nvPr/>
              </p:nvSpPr>
              <p:spPr>
                <a:xfrm>
                  <a:off x="1354082" y="2561014"/>
                  <a:ext cx="76619" cy="154525"/>
                </a:xfrm>
                <a:custGeom>
                  <a:avLst/>
                  <a:gdLst>
                    <a:gd name="connsiteX0" fmla="*/ 29924 w 30132"/>
                    <a:gd name="connsiteY0" fmla="*/ 43031 h 60770"/>
                    <a:gd name="connsiteX1" fmla="*/ 27244 w 30132"/>
                    <a:gd name="connsiteY1" fmla="*/ 53136 h 60770"/>
                    <a:gd name="connsiteX2" fmla="*/ 1822 w 30132"/>
                    <a:gd name="connsiteY2" fmla="*/ 60770 h 60770"/>
                    <a:gd name="connsiteX3" fmla="*/ 0 w 30132"/>
                    <a:gd name="connsiteY3" fmla="*/ 60746 h 60770"/>
                    <a:gd name="connsiteX4" fmla="*/ 227 w 30132"/>
                    <a:gd name="connsiteY4" fmla="*/ 54763 h 60770"/>
                    <a:gd name="connsiteX5" fmla="*/ 22743 w 30132"/>
                    <a:gd name="connsiteY5" fmla="*/ 49193 h 60770"/>
                    <a:gd name="connsiteX6" fmla="*/ 24022 w 30132"/>
                    <a:gd name="connsiteY6" fmla="*/ 44052 h 60770"/>
                    <a:gd name="connsiteX7" fmla="*/ 17820 w 30132"/>
                    <a:gd name="connsiteY7" fmla="*/ 29025 h 60770"/>
                    <a:gd name="connsiteX8" fmla="*/ 8234 w 30132"/>
                    <a:gd name="connsiteY8" fmla="*/ 745 h 60770"/>
                    <a:gd name="connsiteX9" fmla="*/ 14185 w 30132"/>
                    <a:gd name="connsiteY9" fmla="*/ 0 h 60770"/>
                    <a:gd name="connsiteX10" fmla="*/ 23155 w 30132"/>
                    <a:gd name="connsiteY10" fmla="*/ 26329 h 60770"/>
                    <a:gd name="connsiteX11" fmla="*/ 29924 w 30132"/>
                    <a:gd name="connsiteY11" fmla="*/ 43031 h 6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32" h="60770">
                      <a:moveTo>
                        <a:pt x="29924" y="43031"/>
                      </a:moveTo>
                      <a:cubicBezTo>
                        <a:pt x="30588" y="46877"/>
                        <a:pt x="29657" y="50375"/>
                        <a:pt x="27244" y="53136"/>
                      </a:cubicBezTo>
                      <a:cubicBezTo>
                        <a:pt x="21139" y="60098"/>
                        <a:pt x="7052" y="60770"/>
                        <a:pt x="1822" y="60770"/>
                      </a:cubicBezTo>
                      <a:cubicBezTo>
                        <a:pt x="939" y="60770"/>
                        <a:pt x="300" y="60754"/>
                        <a:pt x="0" y="60746"/>
                      </a:cubicBezTo>
                      <a:lnTo>
                        <a:pt x="227" y="54763"/>
                      </a:lnTo>
                      <a:cubicBezTo>
                        <a:pt x="4923" y="54917"/>
                        <a:pt x="18265" y="54285"/>
                        <a:pt x="22743" y="49193"/>
                      </a:cubicBezTo>
                      <a:cubicBezTo>
                        <a:pt x="23973" y="47776"/>
                        <a:pt x="24386" y="46140"/>
                        <a:pt x="24022" y="44052"/>
                      </a:cubicBezTo>
                      <a:cubicBezTo>
                        <a:pt x="23309" y="39858"/>
                        <a:pt x="20637" y="34595"/>
                        <a:pt x="17820" y="29025"/>
                      </a:cubicBezTo>
                      <a:cubicBezTo>
                        <a:pt x="13545" y="20581"/>
                        <a:pt x="8712" y="10881"/>
                        <a:pt x="8234" y="745"/>
                      </a:cubicBezTo>
                      <a:lnTo>
                        <a:pt x="14185" y="0"/>
                      </a:lnTo>
                      <a:cubicBezTo>
                        <a:pt x="14428" y="9060"/>
                        <a:pt x="18962" y="18038"/>
                        <a:pt x="23155" y="26329"/>
                      </a:cubicBezTo>
                      <a:cubicBezTo>
                        <a:pt x="26183" y="32304"/>
                        <a:pt x="29041" y="37955"/>
                        <a:pt x="29924" y="43031"/>
                      </a:cubicBezTo>
                      <a:close/>
                    </a:path>
                  </a:pathLst>
                </a:custGeom>
                <a:solidFill>
                  <a:srgbClr val="A07355"/>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7" name="Vrije vorm 26">
                  <a:extLst>
                    <a:ext uri="{FF2B5EF4-FFF2-40B4-BE49-F238E27FC236}">
                      <a16:creationId xmlns:a16="http://schemas.microsoft.com/office/drawing/2014/main" id="{DEB97A40-87DD-475B-F155-471AB1E4FF75}"/>
                    </a:ext>
                  </a:extLst>
                </p:cNvPr>
                <p:cNvSpPr/>
                <p:nvPr/>
              </p:nvSpPr>
              <p:spPr>
                <a:xfrm>
                  <a:off x="1201080" y="2486154"/>
                  <a:ext cx="283996" cy="152059"/>
                </a:xfrm>
                <a:custGeom>
                  <a:avLst/>
                  <a:gdLst>
                    <a:gd name="connsiteX0" fmla="*/ 108968 w 111687"/>
                    <a:gd name="connsiteY0" fmla="*/ 36443 h 59800"/>
                    <a:gd name="connsiteX1" fmla="*/ 101997 w 111687"/>
                    <a:gd name="connsiteY1" fmla="*/ 47891 h 59800"/>
                    <a:gd name="connsiteX2" fmla="*/ 92613 w 111687"/>
                    <a:gd name="connsiteY2" fmla="*/ 39107 h 59800"/>
                    <a:gd name="connsiteX3" fmla="*/ 99584 w 111687"/>
                    <a:gd name="connsiteY3" fmla="*/ 27667 h 59800"/>
                    <a:gd name="connsiteX4" fmla="*/ 108968 w 111687"/>
                    <a:gd name="connsiteY4" fmla="*/ 36443 h 59800"/>
                    <a:gd name="connsiteX5" fmla="*/ 15383 w 111687"/>
                    <a:gd name="connsiteY5" fmla="*/ 50927 h 59800"/>
                    <a:gd name="connsiteX6" fmla="*/ 25487 w 111687"/>
                    <a:gd name="connsiteY6" fmla="*/ 59728 h 59800"/>
                    <a:gd name="connsiteX7" fmla="*/ 31778 w 111687"/>
                    <a:gd name="connsiteY7" fmla="*/ 48515 h 59800"/>
                    <a:gd name="connsiteX8" fmla="*/ 21674 w 111687"/>
                    <a:gd name="connsiteY8" fmla="*/ 39722 h 59800"/>
                    <a:gd name="connsiteX9" fmla="*/ 15383 w 111687"/>
                    <a:gd name="connsiteY9" fmla="*/ 50927 h 59800"/>
                    <a:gd name="connsiteX10" fmla="*/ 29584 w 111687"/>
                    <a:gd name="connsiteY10" fmla="*/ 19425 h 59800"/>
                    <a:gd name="connsiteX11" fmla="*/ 32369 w 111687"/>
                    <a:gd name="connsiteY11" fmla="*/ 14130 h 59800"/>
                    <a:gd name="connsiteX12" fmla="*/ 0 w 111687"/>
                    <a:gd name="connsiteY12" fmla="*/ 19117 h 59800"/>
                    <a:gd name="connsiteX13" fmla="*/ 3287 w 111687"/>
                    <a:gd name="connsiteY13" fmla="*/ 24112 h 59800"/>
                    <a:gd name="connsiteX14" fmla="*/ 29584 w 111687"/>
                    <a:gd name="connsiteY14" fmla="*/ 19425 h 59800"/>
                    <a:gd name="connsiteX15" fmla="*/ 110052 w 111687"/>
                    <a:gd name="connsiteY15" fmla="*/ 7596 h 59800"/>
                    <a:gd name="connsiteX16" fmla="*/ 111688 w 111687"/>
                    <a:gd name="connsiteY16" fmla="*/ 1840 h 59800"/>
                    <a:gd name="connsiteX17" fmla="*/ 79311 w 111687"/>
                    <a:gd name="connsiteY17" fmla="*/ 6875 h 59800"/>
                    <a:gd name="connsiteX18" fmla="*/ 83578 w 111687"/>
                    <a:gd name="connsiteY18" fmla="*/ 11077 h 59800"/>
                    <a:gd name="connsiteX19" fmla="*/ 110052 w 111687"/>
                    <a:gd name="connsiteY19" fmla="*/ 7596 h 5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1687" h="59800">
                      <a:moveTo>
                        <a:pt x="108968" y="36443"/>
                      </a:moveTo>
                      <a:cubicBezTo>
                        <a:pt x="109631" y="42029"/>
                        <a:pt x="106514" y="47154"/>
                        <a:pt x="101997" y="47891"/>
                      </a:cubicBezTo>
                      <a:cubicBezTo>
                        <a:pt x="97479" y="48620"/>
                        <a:pt x="93277" y="44693"/>
                        <a:pt x="92613" y="39107"/>
                      </a:cubicBezTo>
                      <a:cubicBezTo>
                        <a:pt x="91949" y="33520"/>
                        <a:pt x="95066" y="28395"/>
                        <a:pt x="99584" y="27667"/>
                      </a:cubicBezTo>
                      <a:cubicBezTo>
                        <a:pt x="104102" y="26930"/>
                        <a:pt x="108304" y="30857"/>
                        <a:pt x="108968" y="36443"/>
                      </a:cubicBezTo>
                      <a:close/>
                      <a:moveTo>
                        <a:pt x="15383" y="50927"/>
                      </a:moveTo>
                      <a:cubicBezTo>
                        <a:pt x="16444" y="56449"/>
                        <a:pt x="20961" y="60392"/>
                        <a:pt x="25487" y="59728"/>
                      </a:cubicBezTo>
                      <a:cubicBezTo>
                        <a:pt x="30021" y="59064"/>
                        <a:pt x="32830" y="54044"/>
                        <a:pt x="31778" y="48515"/>
                      </a:cubicBezTo>
                      <a:cubicBezTo>
                        <a:pt x="30725" y="42993"/>
                        <a:pt x="26208" y="39050"/>
                        <a:pt x="21674" y="39722"/>
                      </a:cubicBezTo>
                      <a:cubicBezTo>
                        <a:pt x="17148" y="40378"/>
                        <a:pt x="14331" y="45406"/>
                        <a:pt x="15383" y="50927"/>
                      </a:cubicBezTo>
                      <a:close/>
                      <a:moveTo>
                        <a:pt x="29584" y="19425"/>
                      </a:moveTo>
                      <a:lnTo>
                        <a:pt x="32369" y="14130"/>
                      </a:lnTo>
                      <a:cubicBezTo>
                        <a:pt x="31810" y="13830"/>
                        <a:pt x="18435" y="6948"/>
                        <a:pt x="0" y="19117"/>
                      </a:cubicBezTo>
                      <a:lnTo>
                        <a:pt x="3287" y="24112"/>
                      </a:lnTo>
                      <a:cubicBezTo>
                        <a:pt x="18613" y="14024"/>
                        <a:pt x="29130" y="19214"/>
                        <a:pt x="29584" y="19425"/>
                      </a:cubicBezTo>
                      <a:close/>
                      <a:moveTo>
                        <a:pt x="110052" y="7596"/>
                      </a:moveTo>
                      <a:lnTo>
                        <a:pt x="111688" y="1840"/>
                      </a:lnTo>
                      <a:cubicBezTo>
                        <a:pt x="90435" y="-4168"/>
                        <a:pt x="79764" y="6422"/>
                        <a:pt x="79311" y="6875"/>
                      </a:cubicBezTo>
                      <a:lnTo>
                        <a:pt x="83578" y="11077"/>
                      </a:lnTo>
                      <a:cubicBezTo>
                        <a:pt x="83926" y="10729"/>
                        <a:pt x="92395" y="2576"/>
                        <a:pt x="110052" y="7596"/>
                      </a:cubicBezTo>
                      <a:close/>
                    </a:path>
                  </a:pathLst>
                </a:custGeom>
                <a:solidFill>
                  <a:srgbClr val="404947"/>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8" name="Vrije vorm 27">
                  <a:extLst>
                    <a:ext uri="{FF2B5EF4-FFF2-40B4-BE49-F238E27FC236}">
                      <a16:creationId xmlns:a16="http://schemas.microsoft.com/office/drawing/2014/main" id="{A4E0BF69-78F5-2601-F314-3608101FFEAA}"/>
                    </a:ext>
                  </a:extLst>
                </p:cNvPr>
                <p:cNvSpPr/>
                <p:nvPr/>
              </p:nvSpPr>
              <p:spPr>
                <a:xfrm>
                  <a:off x="995750" y="2620609"/>
                  <a:ext cx="93714" cy="141354"/>
                </a:xfrm>
                <a:custGeom>
                  <a:avLst/>
                  <a:gdLst>
                    <a:gd name="connsiteX0" fmla="*/ 30108 w 36855"/>
                    <a:gd name="connsiteY0" fmla="*/ 9167 h 55590"/>
                    <a:gd name="connsiteX1" fmla="*/ 16660 w 36855"/>
                    <a:gd name="connsiteY1" fmla="*/ 18 h 55590"/>
                    <a:gd name="connsiteX2" fmla="*/ 492 w 36855"/>
                    <a:gd name="connsiteY2" fmla="*/ 24817 h 55590"/>
                    <a:gd name="connsiteX3" fmla="*/ 32634 w 36855"/>
                    <a:gd name="connsiteY3" fmla="*/ 54935 h 55590"/>
                    <a:gd name="connsiteX4" fmla="*/ 30108 w 36855"/>
                    <a:gd name="connsiteY4" fmla="*/ 9167 h 55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55" h="55590">
                      <a:moveTo>
                        <a:pt x="30108" y="9167"/>
                      </a:moveTo>
                      <a:cubicBezTo>
                        <a:pt x="27088" y="3896"/>
                        <a:pt x="23834" y="407"/>
                        <a:pt x="16660" y="18"/>
                      </a:cubicBezTo>
                      <a:cubicBezTo>
                        <a:pt x="9487" y="-362"/>
                        <a:pt x="-2585" y="5127"/>
                        <a:pt x="492" y="24817"/>
                      </a:cubicBezTo>
                      <a:cubicBezTo>
                        <a:pt x="3569" y="44499"/>
                        <a:pt x="22603" y="58886"/>
                        <a:pt x="32634" y="54935"/>
                      </a:cubicBezTo>
                      <a:cubicBezTo>
                        <a:pt x="42657" y="50984"/>
                        <a:pt x="31922" y="14268"/>
                        <a:pt x="30108" y="9167"/>
                      </a:cubicBezTo>
                      <a:close/>
                    </a:path>
                  </a:pathLst>
                </a:custGeom>
                <a:solidFill>
                  <a:srgbClr val="D3A77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9" name="Vrije vorm 28">
                  <a:extLst>
                    <a:ext uri="{FF2B5EF4-FFF2-40B4-BE49-F238E27FC236}">
                      <a16:creationId xmlns:a16="http://schemas.microsoft.com/office/drawing/2014/main" id="{2F0EA205-20A5-3992-F9D3-82F056AA3B59}"/>
                    </a:ext>
                  </a:extLst>
                </p:cNvPr>
                <p:cNvSpPr/>
                <p:nvPr/>
              </p:nvSpPr>
              <p:spPr>
                <a:xfrm>
                  <a:off x="1132814" y="2528967"/>
                  <a:ext cx="428093" cy="165151"/>
                </a:xfrm>
                <a:custGeom>
                  <a:avLst/>
                  <a:gdLst>
                    <a:gd name="connsiteX0" fmla="*/ 89560 w 168356"/>
                    <a:gd name="connsiteY0" fmla="*/ 10911 h 64949"/>
                    <a:gd name="connsiteX1" fmla="*/ 720 w 168356"/>
                    <a:gd name="connsiteY1" fmla="*/ 20441 h 64949"/>
                    <a:gd name="connsiteX2" fmla="*/ 18103 w 168356"/>
                    <a:gd name="connsiteY2" fmla="*/ 64274 h 64949"/>
                    <a:gd name="connsiteX3" fmla="*/ 78233 w 168356"/>
                    <a:gd name="connsiteY3" fmla="*/ 59554 h 64949"/>
                    <a:gd name="connsiteX4" fmla="*/ 89001 w 168356"/>
                    <a:gd name="connsiteY4" fmla="*/ 21558 h 64949"/>
                    <a:gd name="connsiteX5" fmla="*/ 89528 w 168356"/>
                    <a:gd name="connsiteY5" fmla="*/ 17631 h 64949"/>
                    <a:gd name="connsiteX6" fmla="*/ 104692 w 168356"/>
                    <a:gd name="connsiteY6" fmla="*/ 15858 h 64949"/>
                    <a:gd name="connsiteX7" fmla="*/ 106101 w 168356"/>
                    <a:gd name="connsiteY7" fmla="*/ 19615 h 64949"/>
                    <a:gd name="connsiteX8" fmla="*/ 125127 w 168356"/>
                    <a:gd name="connsiteY8" fmla="*/ 54226 h 64949"/>
                    <a:gd name="connsiteX9" fmla="*/ 158508 w 168356"/>
                    <a:gd name="connsiteY9" fmla="*/ 48324 h 64949"/>
                    <a:gd name="connsiteX10" fmla="*/ 165616 w 168356"/>
                    <a:gd name="connsiteY10" fmla="*/ 1698 h 64949"/>
                    <a:gd name="connsiteX11" fmla="*/ 103607 w 168356"/>
                    <a:gd name="connsiteY11" fmla="*/ 9243 h 64949"/>
                    <a:gd name="connsiteX12" fmla="*/ 89560 w 168356"/>
                    <a:gd name="connsiteY12" fmla="*/ 10911 h 64949"/>
                    <a:gd name="connsiteX13" fmla="*/ 89560 w 168356"/>
                    <a:gd name="connsiteY13" fmla="*/ 10911 h 64949"/>
                    <a:gd name="connsiteX14" fmla="*/ 111679 w 168356"/>
                    <a:gd name="connsiteY14" fmla="*/ 12401 h 64949"/>
                    <a:gd name="connsiteX15" fmla="*/ 158054 w 168356"/>
                    <a:gd name="connsiteY15" fmla="*/ 6637 h 64949"/>
                    <a:gd name="connsiteX16" fmla="*/ 152249 w 168356"/>
                    <a:gd name="connsiteY16" fmla="*/ 44713 h 64949"/>
                    <a:gd name="connsiteX17" fmla="*/ 129798 w 168356"/>
                    <a:gd name="connsiteY17" fmla="*/ 48988 h 64949"/>
                    <a:gd name="connsiteX18" fmla="*/ 114270 w 168356"/>
                    <a:gd name="connsiteY18" fmla="*/ 20724 h 64949"/>
                    <a:gd name="connsiteX19" fmla="*/ 111679 w 168356"/>
                    <a:gd name="connsiteY19" fmla="*/ 12401 h 64949"/>
                    <a:gd name="connsiteX20" fmla="*/ 111679 w 168356"/>
                    <a:gd name="connsiteY20" fmla="*/ 12401 h 64949"/>
                    <a:gd name="connsiteX21" fmla="*/ 81949 w 168356"/>
                    <a:gd name="connsiteY21" fmla="*/ 15785 h 64949"/>
                    <a:gd name="connsiteX22" fmla="*/ 81294 w 168356"/>
                    <a:gd name="connsiteY22" fmla="*/ 24473 h 64949"/>
                    <a:gd name="connsiteX23" fmla="*/ 72501 w 168356"/>
                    <a:gd name="connsiteY23" fmla="*/ 55497 h 64949"/>
                    <a:gd name="connsiteX24" fmla="*/ 23390 w 168356"/>
                    <a:gd name="connsiteY24" fmla="*/ 59351 h 64949"/>
                    <a:gd name="connsiteX25" fmla="*/ 9197 w 168356"/>
                    <a:gd name="connsiteY25" fmla="*/ 23550 h 64949"/>
                    <a:gd name="connsiteX26" fmla="*/ 81949 w 168356"/>
                    <a:gd name="connsiteY26" fmla="*/ 15785 h 6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8356" h="64949">
                      <a:moveTo>
                        <a:pt x="89560" y="10911"/>
                      </a:moveTo>
                      <a:cubicBezTo>
                        <a:pt x="82128" y="10677"/>
                        <a:pt x="27162" y="8199"/>
                        <a:pt x="720" y="20441"/>
                      </a:cubicBezTo>
                      <a:cubicBezTo>
                        <a:pt x="-3612" y="35394"/>
                        <a:pt x="12800" y="61861"/>
                        <a:pt x="18103" y="64274"/>
                      </a:cubicBezTo>
                      <a:cubicBezTo>
                        <a:pt x="23397" y="66686"/>
                        <a:pt x="69465" y="62055"/>
                        <a:pt x="78233" y="59554"/>
                      </a:cubicBezTo>
                      <a:cubicBezTo>
                        <a:pt x="87131" y="58234"/>
                        <a:pt x="88151" y="25873"/>
                        <a:pt x="89001" y="21558"/>
                      </a:cubicBezTo>
                      <a:cubicBezTo>
                        <a:pt x="89236" y="20343"/>
                        <a:pt x="89406" y="18975"/>
                        <a:pt x="89528" y="17631"/>
                      </a:cubicBezTo>
                      <a:cubicBezTo>
                        <a:pt x="96321" y="15243"/>
                        <a:pt x="97519" y="14587"/>
                        <a:pt x="104692" y="15858"/>
                      </a:cubicBezTo>
                      <a:cubicBezTo>
                        <a:pt x="105113" y="17154"/>
                        <a:pt x="105591" y="18473"/>
                        <a:pt x="106101" y="19615"/>
                      </a:cubicBezTo>
                      <a:cubicBezTo>
                        <a:pt x="107898" y="23631"/>
                        <a:pt x="116148" y="54939"/>
                        <a:pt x="125127" y="54226"/>
                      </a:cubicBezTo>
                      <a:cubicBezTo>
                        <a:pt x="134227" y="54696"/>
                        <a:pt x="153885" y="51862"/>
                        <a:pt x="158508" y="48324"/>
                      </a:cubicBezTo>
                      <a:cubicBezTo>
                        <a:pt x="163139" y="44778"/>
                        <a:pt x="173194" y="15308"/>
                        <a:pt x="165616" y="1698"/>
                      </a:cubicBezTo>
                      <a:cubicBezTo>
                        <a:pt x="137627" y="-4188"/>
                        <a:pt x="112294" y="6936"/>
                        <a:pt x="103607" y="9243"/>
                      </a:cubicBezTo>
                      <a:cubicBezTo>
                        <a:pt x="96102" y="8539"/>
                        <a:pt x="96758" y="8814"/>
                        <a:pt x="89560" y="10911"/>
                      </a:cubicBezTo>
                      <a:lnTo>
                        <a:pt x="89560" y="10911"/>
                      </a:lnTo>
                      <a:close/>
                      <a:moveTo>
                        <a:pt x="111679" y="12401"/>
                      </a:moveTo>
                      <a:cubicBezTo>
                        <a:pt x="116731" y="11090"/>
                        <a:pt x="134494" y="1690"/>
                        <a:pt x="158054" y="6637"/>
                      </a:cubicBezTo>
                      <a:cubicBezTo>
                        <a:pt x="164240" y="17753"/>
                        <a:pt x="156030" y="41823"/>
                        <a:pt x="152249" y="44713"/>
                      </a:cubicBezTo>
                      <a:cubicBezTo>
                        <a:pt x="148468" y="47603"/>
                        <a:pt x="137239" y="49377"/>
                        <a:pt x="129798" y="48988"/>
                      </a:cubicBezTo>
                      <a:cubicBezTo>
                        <a:pt x="122471" y="49571"/>
                        <a:pt x="115735" y="24003"/>
                        <a:pt x="114270" y="20724"/>
                      </a:cubicBezTo>
                      <a:cubicBezTo>
                        <a:pt x="112796" y="17445"/>
                        <a:pt x="111679" y="12401"/>
                        <a:pt x="111679" y="12401"/>
                      </a:cubicBezTo>
                      <a:lnTo>
                        <a:pt x="111679" y="12401"/>
                      </a:lnTo>
                      <a:close/>
                      <a:moveTo>
                        <a:pt x="81949" y="15785"/>
                      </a:moveTo>
                      <a:cubicBezTo>
                        <a:pt x="81949" y="15785"/>
                        <a:pt x="81982" y="20943"/>
                        <a:pt x="81294" y="24473"/>
                      </a:cubicBezTo>
                      <a:cubicBezTo>
                        <a:pt x="80597" y="27994"/>
                        <a:pt x="79772" y="54429"/>
                        <a:pt x="72501" y="55497"/>
                      </a:cubicBezTo>
                      <a:cubicBezTo>
                        <a:pt x="65344" y="57538"/>
                        <a:pt x="27721" y="61318"/>
                        <a:pt x="23390" y="59351"/>
                      </a:cubicBezTo>
                      <a:cubicBezTo>
                        <a:pt x="19066" y="57384"/>
                        <a:pt x="5659" y="35767"/>
                        <a:pt x="9197" y="23550"/>
                      </a:cubicBezTo>
                      <a:cubicBezTo>
                        <a:pt x="31040" y="13437"/>
                        <a:pt x="76736" y="15631"/>
                        <a:pt x="81949" y="15785"/>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30" name="Vrije vorm 29">
                  <a:extLst>
                    <a:ext uri="{FF2B5EF4-FFF2-40B4-BE49-F238E27FC236}">
                      <a16:creationId xmlns:a16="http://schemas.microsoft.com/office/drawing/2014/main" id="{DF2F66B9-1736-7CDC-F543-8D34EBD83AB5}"/>
                    </a:ext>
                  </a:extLst>
                </p:cNvPr>
                <p:cNvSpPr/>
                <p:nvPr/>
              </p:nvSpPr>
              <p:spPr>
                <a:xfrm>
                  <a:off x="1323368" y="2737320"/>
                  <a:ext cx="128502" cy="69044"/>
                </a:xfrm>
                <a:custGeom>
                  <a:avLst/>
                  <a:gdLst>
                    <a:gd name="connsiteX0" fmla="*/ 50537 w 50536"/>
                    <a:gd name="connsiteY0" fmla="*/ 0 h 27153"/>
                    <a:gd name="connsiteX1" fmla="*/ 0 w 50536"/>
                    <a:gd name="connsiteY1" fmla="*/ 7197 h 27153"/>
                    <a:gd name="connsiteX2" fmla="*/ 29389 w 50536"/>
                    <a:gd name="connsiteY2" fmla="*/ 26896 h 27153"/>
                    <a:gd name="connsiteX3" fmla="*/ 50537 w 50536"/>
                    <a:gd name="connsiteY3" fmla="*/ 0 h 27153"/>
                  </a:gdLst>
                  <a:ahLst/>
                  <a:cxnLst>
                    <a:cxn ang="0">
                      <a:pos x="connsiteX0" y="connsiteY0"/>
                    </a:cxn>
                    <a:cxn ang="0">
                      <a:pos x="connsiteX1" y="connsiteY1"/>
                    </a:cxn>
                    <a:cxn ang="0">
                      <a:pos x="connsiteX2" y="connsiteY2"/>
                    </a:cxn>
                    <a:cxn ang="0">
                      <a:pos x="connsiteX3" y="connsiteY3"/>
                    </a:cxn>
                  </a:cxnLst>
                  <a:rect l="l" t="t" r="r" b="b"/>
                  <a:pathLst>
                    <a:path w="50536" h="27153">
                      <a:moveTo>
                        <a:pt x="50537" y="0"/>
                      </a:moveTo>
                      <a:cubicBezTo>
                        <a:pt x="50537" y="0"/>
                        <a:pt x="27754" y="11893"/>
                        <a:pt x="0" y="7197"/>
                      </a:cubicBezTo>
                      <a:cubicBezTo>
                        <a:pt x="2324" y="15504"/>
                        <a:pt x="14622" y="29203"/>
                        <a:pt x="29389" y="26896"/>
                      </a:cubicBezTo>
                      <a:cubicBezTo>
                        <a:pt x="44157" y="24580"/>
                        <a:pt x="49201" y="7068"/>
                        <a:pt x="50537" y="0"/>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31" name="Vrije vorm 30">
                  <a:extLst>
                    <a:ext uri="{FF2B5EF4-FFF2-40B4-BE49-F238E27FC236}">
                      <a16:creationId xmlns:a16="http://schemas.microsoft.com/office/drawing/2014/main" id="{61084BBB-B541-BBBC-F579-9B8A4DA66B48}"/>
                    </a:ext>
                  </a:extLst>
                </p:cNvPr>
                <p:cNvSpPr/>
                <p:nvPr/>
              </p:nvSpPr>
              <p:spPr>
                <a:xfrm>
                  <a:off x="297117" y="3147848"/>
                  <a:ext cx="645621" cy="1073590"/>
                </a:xfrm>
                <a:custGeom>
                  <a:avLst/>
                  <a:gdLst>
                    <a:gd name="connsiteX0" fmla="*/ 204271 w 253903"/>
                    <a:gd name="connsiteY0" fmla="*/ 210 h 422210"/>
                    <a:gd name="connsiteX1" fmla="*/ 201697 w 253903"/>
                    <a:gd name="connsiteY1" fmla="*/ 121 h 422210"/>
                    <a:gd name="connsiteX2" fmla="*/ 96882 w 253903"/>
                    <a:gd name="connsiteY2" fmla="*/ 181769 h 422210"/>
                    <a:gd name="connsiteX3" fmla="*/ 472 w 253903"/>
                    <a:gd name="connsiteY3" fmla="*/ 411662 h 422210"/>
                    <a:gd name="connsiteX4" fmla="*/ 4828 w 253903"/>
                    <a:gd name="connsiteY4" fmla="*/ 422074 h 422210"/>
                    <a:gd name="connsiteX5" fmla="*/ 122313 w 253903"/>
                    <a:gd name="connsiteY5" fmla="*/ 367902 h 422210"/>
                    <a:gd name="connsiteX6" fmla="*/ 123843 w 253903"/>
                    <a:gd name="connsiteY6" fmla="*/ 366566 h 422210"/>
                    <a:gd name="connsiteX7" fmla="*/ 221735 w 253903"/>
                    <a:gd name="connsiteY7" fmla="*/ 204131 h 422210"/>
                    <a:gd name="connsiteX8" fmla="*/ 204271 w 253903"/>
                    <a:gd name="connsiteY8" fmla="*/ 210 h 42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903" h="422210">
                      <a:moveTo>
                        <a:pt x="204271" y="210"/>
                      </a:moveTo>
                      <a:cubicBezTo>
                        <a:pt x="203445" y="-16"/>
                        <a:pt x="202539" y="-81"/>
                        <a:pt x="201697" y="121"/>
                      </a:cubicBezTo>
                      <a:cubicBezTo>
                        <a:pt x="178112" y="5692"/>
                        <a:pt x="158552" y="61993"/>
                        <a:pt x="96882" y="181769"/>
                      </a:cubicBezTo>
                      <a:cubicBezTo>
                        <a:pt x="41666" y="289012"/>
                        <a:pt x="12625" y="380216"/>
                        <a:pt x="472" y="411662"/>
                      </a:cubicBezTo>
                      <a:cubicBezTo>
                        <a:pt x="-977" y="415402"/>
                        <a:pt x="1031" y="423345"/>
                        <a:pt x="4828" y="422074"/>
                      </a:cubicBezTo>
                      <a:cubicBezTo>
                        <a:pt x="68554" y="400724"/>
                        <a:pt x="90527" y="385884"/>
                        <a:pt x="122313" y="367902"/>
                      </a:cubicBezTo>
                      <a:cubicBezTo>
                        <a:pt x="122904" y="367570"/>
                        <a:pt x="123438" y="367108"/>
                        <a:pt x="123843" y="366566"/>
                      </a:cubicBezTo>
                      <a:cubicBezTo>
                        <a:pt x="170064" y="305123"/>
                        <a:pt x="212003" y="223910"/>
                        <a:pt x="221735" y="204131"/>
                      </a:cubicBezTo>
                      <a:cubicBezTo>
                        <a:pt x="240300" y="166378"/>
                        <a:pt x="292196" y="24386"/>
                        <a:pt x="204271" y="210"/>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32" name="Vrije vorm 31">
                  <a:extLst>
                    <a:ext uri="{FF2B5EF4-FFF2-40B4-BE49-F238E27FC236}">
                      <a16:creationId xmlns:a16="http://schemas.microsoft.com/office/drawing/2014/main" id="{A008E72C-0B15-3CD0-B1AB-A44BD478BD28}"/>
                    </a:ext>
                  </a:extLst>
                </p:cNvPr>
                <p:cNvSpPr/>
                <p:nvPr/>
              </p:nvSpPr>
              <p:spPr>
                <a:xfrm>
                  <a:off x="739486" y="4472342"/>
                  <a:ext cx="2116234" cy="586339"/>
                </a:xfrm>
                <a:custGeom>
                  <a:avLst/>
                  <a:gdLst>
                    <a:gd name="connsiteX0" fmla="*/ 832251 w 832250"/>
                    <a:gd name="connsiteY0" fmla="*/ 172369 h 230589"/>
                    <a:gd name="connsiteX1" fmla="*/ 827798 w 832250"/>
                    <a:gd name="connsiteY1" fmla="*/ 230589 h 230589"/>
                    <a:gd name="connsiteX2" fmla="*/ 455969 w 832250"/>
                    <a:gd name="connsiteY2" fmla="*/ 230589 h 230589"/>
                    <a:gd name="connsiteX3" fmla="*/ 707163 w 832250"/>
                    <a:gd name="connsiteY3" fmla="*/ 53597 h 230589"/>
                    <a:gd name="connsiteX4" fmla="*/ 784726 w 832250"/>
                    <a:gd name="connsiteY4" fmla="*/ 64770 h 230589"/>
                    <a:gd name="connsiteX5" fmla="*/ 832251 w 832250"/>
                    <a:gd name="connsiteY5" fmla="*/ 172369 h 230589"/>
                    <a:gd name="connsiteX6" fmla="*/ 707163 w 832250"/>
                    <a:gd name="connsiteY6" fmla="*/ 53597 h 230589"/>
                    <a:gd name="connsiteX7" fmla="*/ 344937 w 832250"/>
                    <a:gd name="connsiteY7" fmla="*/ 4939 h 230589"/>
                    <a:gd name="connsiteX8" fmla="*/ 36308 w 832250"/>
                    <a:gd name="connsiteY8" fmla="*/ 0 h 230589"/>
                    <a:gd name="connsiteX9" fmla="*/ 2223 w 832250"/>
                    <a:gd name="connsiteY9" fmla="*/ 97074 h 230589"/>
                    <a:gd name="connsiteX10" fmla="*/ 49748 w 832250"/>
                    <a:gd name="connsiteY10" fmla="*/ 230589 h 230589"/>
                    <a:gd name="connsiteX11" fmla="*/ 455969 w 832250"/>
                    <a:gd name="connsiteY11" fmla="*/ 230589 h 230589"/>
                    <a:gd name="connsiteX12" fmla="*/ 707163 w 832250"/>
                    <a:gd name="connsiteY12" fmla="*/ 53597 h 23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2250" h="230589">
                      <a:moveTo>
                        <a:pt x="832251" y="172369"/>
                      </a:moveTo>
                      <a:cubicBezTo>
                        <a:pt x="832251" y="185242"/>
                        <a:pt x="830388" y="203791"/>
                        <a:pt x="827798" y="230589"/>
                      </a:cubicBezTo>
                      <a:lnTo>
                        <a:pt x="455969" y="230589"/>
                      </a:lnTo>
                      <a:lnTo>
                        <a:pt x="707163" y="53597"/>
                      </a:lnTo>
                      <a:cubicBezTo>
                        <a:pt x="732343" y="57160"/>
                        <a:pt x="758170" y="60884"/>
                        <a:pt x="784726" y="64770"/>
                      </a:cubicBezTo>
                      <a:cubicBezTo>
                        <a:pt x="825126" y="70680"/>
                        <a:pt x="832170" y="97965"/>
                        <a:pt x="832251" y="172369"/>
                      </a:cubicBezTo>
                      <a:close/>
                      <a:moveTo>
                        <a:pt x="707163" y="53597"/>
                      </a:moveTo>
                      <a:cubicBezTo>
                        <a:pt x="571794" y="33600"/>
                        <a:pt x="479173" y="13440"/>
                        <a:pt x="344937" y="4939"/>
                      </a:cubicBezTo>
                      <a:cubicBezTo>
                        <a:pt x="256445" y="-648"/>
                        <a:pt x="131034" y="2996"/>
                        <a:pt x="36308" y="0"/>
                      </a:cubicBezTo>
                      <a:cubicBezTo>
                        <a:pt x="19549" y="37971"/>
                        <a:pt x="6514" y="66713"/>
                        <a:pt x="2223" y="97074"/>
                      </a:cubicBezTo>
                      <a:cubicBezTo>
                        <a:pt x="-6359" y="157634"/>
                        <a:pt x="9995" y="199095"/>
                        <a:pt x="49748" y="230589"/>
                      </a:cubicBezTo>
                      <a:lnTo>
                        <a:pt x="455969" y="230589"/>
                      </a:lnTo>
                      <a:lnTo>
                        <a:pt x="707163" y="53597"/>
                      </a:lnTo>
                      <a:close/>
                    </a:path>
                  </a:pathLst>
                </a:custGeom>
                <a:solidFill>
                  <a:srgbClr val="4792CD"/>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33" name="Vrije vorm 32">
                  <a:extLst>
                    <a:ext uri="{FF2B5EF4-FFF2-40B4-BE49-F238E27FC236}">
                      <a16:creationId xmlns:a16="http://schemas.microsoft.com/office/drawing/2014/main" id="{9074EE2E-4CEF-BB69-7212-55C39FF7FAA7}"/>
                    </a:ext>
                  </a:extLst>
                </p:cNvPr>
                <p:cNvSpPr/>
                <p:nvPr/>
              </p:nvSpPr>
              <p:spPr>
                <a:xfrm>
                  <a:off x="1561991" y="3103977"/>
                  <a:ext cx="857448" cy="1009545"/>
                </a:xfrm>
                <a:custGeom>
                  <a:avLst/>
                  <a:gdLst>
                    <a:gd name="connsiteX0" fmla="*/ 193784 w 337208"/>
                    <a:gd name="connsiteY0" fmla="*/ 310734 h 397023"/>
                    <a:gd name="connsiteX1" fmla="*/ 93156 w 337208"/>
                    <a:gd name="connsiteY1" fmla="*/ 97730 h 397023"/>
                    <a:gd name="connsiteX2" fmla="*/ 891 w 337208"/>
                    <a:gd name="connsiteY2" fmla="*/ 0 h 397023"/>
                    <a:gd name="connsiteX3" fmla="*/ 0 w 337208"/>
                    <a:gd name="connsiteY3" fmla="*/ 5862 h 397023"/>
                    <a:gd name="connsiteX4" fmla="*/ 87788 w 337208"/>
                    <a:gd name="connsiteY4" fmla="*/ 100272 h 397023"/>
                    <a:gd name="connsiteX5" fmla="*/ 188902 w 337208"/>
                    <a:gd name="connsiteY5" fmla="*/ 314264 h 397023"/>
                    <a:gd name="connsiteX6" fmla="*/ 189387 w 337208"/>
                    <a:gd name="connsiteY6" fmla="*/ 315284 h 397023"/>
                    <a:gd name="connsiteX7" fmla="*/ 190408 w 337208"/>
                    <a:gd name="connsiteY7" fmla="*/ 315721 h 397023"/>
                    <a:gd name="connsiteX8" fmla="*/ 333549 w 337208"/>
                    <a:gd name="connsiteY8" fmla="*/ 397024 h 397023"/>
                    <a:gd name="connsiteX9" fmla="*/ 337209 w 337208"/>
                    <a:gd name="connsiteY9" fmla="*/ 392360 h 397023"/>
                    <a:gd name="connsiteX10" fmla="*/ 193784 w 337208"/>
                    <a:gd name="connsiteY10" fmla="*/ 310734 h 39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7208" h="397023">
                      <a:moveTo>
                        <a:pt x="193784" y="310734"/>
                      </a:moveTo>
                      <a:cubicBezTo>
                        <a:pt x="188117" y="298662"/>
                        <a:pt x="132957" y="181461"/>
                        <a:pt x="93156" y="97730"/>
                      </a:cubicBezTo>
                      <a:cubicBezTo>
                        <a:pt x="50666" y="8380"/>
                        <a:pt x="2898" y="299"/>
                        <a:pt x="891" y="0"/>
                      </a:cubicBezTo>
                      <a:lnTo>
                        <a:pt x="0" y="5862"/>
                      </a:lnTo>
                      <a:cubicBezTo>
                        <a:pt x="470" y="5935"/>
                        <a:pt x="46829" y="14120"/>
                        <a:pt x="87788" y="100272"/>
                      </a:cubicBezTo>
                      <a:cubicBezTo>
                        <a:pt x="129597" y="188197"/>
                        <a:pt x="188327" y="313017"/>
                        <a:pt x="188902" y="314264"/>
                      </a:cubicBezTo>
                      <a:lnTo>
                        <a:pt x="189387" y="315284"/>
                      </a:lnTo>
                      <a:lnTo>
                        <a:pt x="190408" y="315721"/>
                      </a:lnTo>
                      <a:cubicBezTo>
                        <a:pt x="191274" y="316102"/>
                        <a:pt x="278463" y="353992"/>
                        <a:pt x="333549" y="397024"/>
                      </a:cubicBezTo>
                      <a:lnTo>
                        <a:pt x="337209" y="392360"/>
                      </a:lnTo>
                      <a:cubicBezTo>
                        <a:pt x="284794" y="351418"/>
                        <a:pt x="203856" y="315171"/>
                        <a:pt x="193784" y="310734"/>
                      </a:cubicBezTo>
                      <a:close/>
                    </a:path>
                  </a:pathLst>
                </a:custGeom>
                <a:solidFill>
                  <a:srgbClr val="D0E7F7"/>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34" name="Vrije vorm 33">
                  <a:extLst>
                    <a:ext uri="{FF2B5EF4-FFF2-40B4-BE49-F238E27FC236}">
                      <a16:creationId xmlns:a16="http://schemas.microsoft.com/office/drawing/2014/main" id="{2022352C-D539-3E44-420D-C8B9F86A696C}"/>
                    </a:ext>
                  </a:extLst>
                </p:cNvPr>
                <p:cNvSpPr/>
                <p:nvPr/>
              </p:nvSpPr>
              <p:spPr>
                <a:xfrm rot="20802422">
                  <a:off x="1186934" y="3059999"/>
                  <a:ext cx="35949" cy="1268786"/>
                </a:xfrm>
                <a:custGeom>
                  <a:avLst/>
                  <a:gdLst>
                    <a:gd name="connsiteX0" fmla="*/ 0 w 11110"/>
                    <a:gd name="connsiteY0" fmla="*/ 0 h 602022"/>
                    <a:gd name="connsiteX1" fmla="*/ 11110 w 11110"/>
                    <a:gd name="connsiteY1" fmla="*/ 0 h 602022"/>
                    <a:gd name="connsiteX2" fmla="*/ 11110 w 11110"/>
                    <a:gd name="connsiteY2" fmla="*/ 602023 h 602022"/>
                    <a:gd name="connsiteX3" fmla="*/ 0 w 11110"/>
                    <a:gd name="connsiteY3" fmla="*/ 602023 h 602022"/>
                    <a:gd name="connsiteX0" fmla="*/ 0 w 11110"/>
                    <a:gd name="connsiteY0" fmla="*/ 0 h 706326"/>
                    <a:gd name="connsiteX1" fmla="*/ 11110 w 11110"/>
                    <a:gd name="connsiteY1" fmla="*/ 0 h 706326"/>
                    <a:gd name="connsiteX2" fmla="*/ 9068 w 11110"/>
                    <a:gd name="connsiteY2" fmla="*/ 706326 h 706326"/>
                    <a:gd name="connsiteX3" fmla="*/ 0 w 11110"/>
                    <a:gd name="connsiteY3" fmla="*/ 602023 h 706326"/>
                    <a:gd name="connsiteX4" fmla="*/ 0 w 11110"/>
                    <a:gd name="connsiteY4" fmla="*/ 0 h 706326"/>
                    <a:gd name="connsiteX0" fmla="*/ 0 w 11110"/>
                    <a:gd name="connsiteY0" fmla="*/ 0 h 707246"/>
                    <a:gd name="connsiteX1" fmla="*/ 11110 w 11110"/>
                    <a:gd name="connsiteY1" fmla="*/ 0 h 707246"/>
                    <a:gd name="connsiteX2" fmla="*/ 9068 w 11110"/>
                    <a:gd name="connsiteY2" fmla="*/ 706326 h 707246"/>
                    <a:gd name="connsiteX3" fmla="*/ 1850 w 11110"/>
                    <a:gd name="connsiteY3" fmla="*/ 707246 h 707246"/>
                    <a:gd name="connsiteX4" fmla="*/ 0 w 11110"/>
                    <a:gd name="connsiteY4" fmla="*/ 0 h 707246"/>
                    <a:gd name="connsiteX0" fmla="*/ 0 w 25042"/>
                    <a:gd name="connsiteY0" fmla="*/ 85057 h 792303"/>
                    <a:gd name="connsiteX1" fmla="*/ 25042 w 25042"/>
                    <a:gd name="connsiteY1" fmla="*/ 0 h 792303"/>
                    <a:gd name="connsiteX2" fmla="*/ 9068 w 25042"/>
                    <a:gd name="connsiteY2" fmla="*/ 791383 h 792303"/>
                    <a:gd name="connsiteX3" fmla="*/ 1850 w 25042"/>
                    <a:gd name="connsiteY3" fmla="*/ 792303 h 792303"/>
                    <a:gd name="connsiteX4" fmla="*/ 0 w 25042"/>
                    <a:gd name="connsiteY4" fmla="*/ 85057 h 792303"/>
                    <a:gd name="connsiteX0" fmla="*/ 9595 w 23218"/>
                    <a:gd name="connsiteY0" fmla="*/ 0 h 799061"/>
                    <a:gd name="connsiteX1" fmla="*/ 23218 w 23218"/>
                    <a:gd name="connsiteY1" fmla="*/ 6758 h 799061"/>
                    <a:gd name="connsiteX2" fmla="*/ 7244 w 23218"/>
                    <a:gd name="connsiteY2" fmla="*/ 798141 h 799061"/>
                    <a:gd name="connsiteX3" fmla="*/ 26 w 23218"/>
                    <a:gd name="connsiteY3" fmla="*/ 799061 h 799061"/>
                    <a:gd name="connsiteX4" fmla="*/ 9595 w 23218"/>
                    <a:gd name="connsiteY4" fmla="*/ 0 h 799061"/>
                    <a:gd name="connsiteX0" fmla="*/ 10289 w 23912"/>
                    <a:gd name="connsiteY0" fmla="*/ 0 h 799061"/>
                    <a:gd name="connsiteX1" fmla="*/ 23912 w 23912"/>
                    <a:gd name="connsiteY1" fmla="*/ 6758 h 799061"/>
                    <a:gd name="connsiteX2" fmla="*/ 7938 w 23912"/>
                    <a:gd name="connsiteY2" fmla="*/ 798141 h 799061"/>
                    <a:gd name="connsiteX3" fmla="*/ 720 w 23912"/>
                    <a:gd name="connsiteY3" fmla="*/ 799061 h 799061"/>
                    <a:gd name="connsiteX4" fmla="*/ 10289 w 23912"/>
                    <a:gd name="connsiteY4" fmla="*/ 0 h 799061"/>
                    <a:gd name="connsiteX0" fmla="*/ 10289 w 23912"/>
                    <a:gd name="connsiteY0" fmla="*/ 0 h 799061"/>
                    <a:gd name="connsiteX1" fmla="*/ 23912 w 23912"/>
                    <a:gd name="connsiteY1" fmla="*/ 6758 h 799061"/>
                    <a:gd name="connsiteX2" fmla="*/ 7938 w 23912"/>
                    <a:gd name="connsiteY2" fmla="*/ 798141 h 799061"/>
                    <a:gd name="connsiteX3" fmla="*/ 720 w 23912"/>
                    <a:gd name="connsiteY3" fmla="*/ 799061 h 799061"/>
                    <a:gd name="connsiteX4" fmla="*/ 10289 w 23912"/>
                    <a:gd name="connsiteY4" fmla="*/ 0 h 799061"/>
                    <a:gd name="connsiteX0" fmla="*/ 10289 w 19561"/>
                    <a:gd name="connsiteY0" fmla="*/ 0 h 799061"/>
                    <a:gd name="connsiteX1" fmla="*/ 19561 w 19561"/>
                    <a:gd name="connsiteY1" fmla="*/ 7785 h 799061"/>
                    <a:gd name="connsiteX2" fmla="*/ 7938 w 19561"/>
                    <a:gd name="connsiteY2" fmla="*/ 798141 h 799061"/>
                    <a:gd name="connsiteX3" fmla="*/ 720 w 19561"/>
                    <a:gd name="connsiteY3" fmla="*/ 799061 h 799061"/>
                    <a:gd name="connsiteX4" fmla="*/ 10289 w 19561"/>
                    <a:gd name="connsiteY4" fmla="*/ 0 h 799061"/>
                    <a:gd name="connsiteX0" fmla="*/ 13368 w 22640"/>
                    <a:gd name="connsiteY0" fmla="*/ 0 h 799061"/>
                    <a:gd name="connsiteX1" fmla="*/ 22640 w 22640"/>
                    <a:gd name="connsiteY1" fmla="*/ 7785 h 799061"/>
                    <a:gd name="connsiteX2" fmla="*/ 11017 w 22640"/>
                    <a:gd name="connsiteY2" fmla="*/ 798141 h 799061"/>
                    <a:gd name="connsiteX3" fmla="*/ 3799 w 22640"/>
                    <a:gd name="connsiteY3" fmla="*/ 799061 h 799061"/>
                    <a:gd name="connsiteX4" fmla="*/ 13368 w 22640"/>
                    <a:gd name="connsiteY4" fmla="*/ 0 h 79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0" h="799061">
                      <a:moveTo>
                        <a:pt x="13368" y="0"/>
                      </a:moveTo>
                      <a:lnTo>
                        <a:pt x="22640" y="7785"/>
                      </a:lnTo>
                      <a:cubicBezTo>
                        <a:pt x="7193" y="114406"/>
                        <a:pt x="11698" y="562699"/>
                        <a:pt x="11017" y="798141"/>
                      </a:cubicBezTo>
                      <a:lnTo>
                        <a:pt x="3799" y="799061"/>
                      </a:lnTo>
                      <a:cubicBezTo>
                        <a:pt x="3182" y="563312"/>
                        <a:pt x="-8843" y="158443"/>
                        <a:pt x="13368" y="0"/>
                      </a:cubicBezTo>
                      <a:close/>
                    </a:path>
                  </a:pathLst>
                </a:custGeom>
                <a:solidFill>
                  <a:srgbClr val="D1E7F8"/>
                </a:solidFill>
                <a:ln w="0" cap="flat">
                  <a:noFill/>
                  <a:prstDash val="solid"/>
                  <a:miter/>
                </a:ln>
              </p:spPr>
              <p:txBody>
                <a:bodyPr rtlCol="0" anchor="ctr"/>
                <a:lstStyle/>
                <a:p>
                  <a:endParaRPr lang="nl-NL" sz="3200"/>
                </a:p>
              </p:txBody>
            </p:sp>
            <p:sp>
              <p:nvSpPr>
                <p:cNvPr id="35" name="Vrije vorm 34">
                  <a:extLst>
                    <a:ext uri="{FF2B5EF4-FFF2-40B4-BE49-F238E27FC236}">
                      <a16:creationId xmlns:a16="http://schemas.microsoft.com/office/drawing/2014/main" id="{72EFBC64-9617-F470-F668-38F9441DE167}"/>
                    </a:ext>
                  </a:extLst>
                </p:cNvPr>
                <p:cNvSpPr/>
                <p:nvPr/>
              </p:nvSpPr>
              <p:spPr>
                <a:xfrm rot="21447299">
                  <a:off x="950780" y="3074658"/>
                  <a:ext cx="323633" cy="1244954"/>
                </a:xfrm>
                <a:custGeom>
                  <a:avLst/>
                  <a:gdLst>
                    <a:gd name="connsiteX0" fmla="*/ 161899 w 172390"/>
                    <a:gd name="connsiteY0" fmla="*/ 662204 h 662203"/>
                    <a:gd name="connsiteX1" fmla="*/ 31888 w 172390"/>
                    <a:gd name="connsiteY1" fmla="*/ 288605 h 662203"/>
                    <a:gd name="connsiteX2" fmla="*/ 75494 w 172390"/>
                    <a:gd name="connsiteY2" fmla="*/ 206112 h 662203"/>
                    <a:gd name="connsiteX3" fmla="*/ 0 w 172390"/>
                    <a:gd name="connsiteY3" fmla="*/ 169537 h 662203"/>
                    <a:gd name="connsiteX4" fmla="*/ 22980 w 172390"/>
                    <a:gd name="connsiteY4" fmla="*/ 0 h 662203"/>
                    <a:gd name="connsiteX5" fmla="*/ 33993 w 172390"/>
                    <a:gd name="connsiteY5" fmla="*/ 1497 h 662203"/>
                    <a:gd name="connsiteX6" fmla="*/ 12087 w 172390"/>
                    <a:gd name="connsiteY6" fmla="*/ 163049 h 662203"/>
                    <a:gd name="connsiteX7" fmla="*/ 90695 w 172390"/>
                    <a:gd name="connsiteY7" fmla="*/ 201132 h 662203"/>
                    <a:gd name="connsiteX8" fmla="*/ 43975 w 172390"/>
                    <a:gd name="connsiteY8" fmla="*/ 289516 h 662203"/>
                    <a:gd name="connsiteX9" fmla="*/ 172391 w 172390"/>
                    <a:gd name="connsiteY9" fmla="*/ 658547 h 662203"/>
                    <a:gd name="connsiteX10" fmla="*/ 161899 w 172390"/>
                    <a:gd name="connsiteY10" fmla="*/ 662204 h 662203"/>
                    <a:gd name="connsiteX0" fmla="*/ 161899 w 203819"/>
                    <a:gd name="connsiteY0" fmla="*/ 662204 h 762023"/>
                    <a:gd name="connsiteX1" fmla="*/ 31888 w 203819"/>
                    <a:gd name="connsiteY1" fmla="*/ 288605 h 762023"/>
                    <a:gd name="connsiteX2" fmla="*/ 75494 w 203819"/>
                    <a:gd name="connsiteY2" fmla="*/ 206112 h 762023"/>
                    <a:gd name="connsiteX3" fmla="*/ 0 w 203819"/>
                    <a:gd name="connsiteY3" fmla="*/ 169537 h 762023"/>
                    <a:gd name="connsiteX4" fmla="*/ 22980 w 203819"/>
                    <a:gd name="connsiteY4" fmla="*/ 0 h 762023"/>
                    <a:gd name="connsiteX5" fmla="*/ 33993 w 203819"/>
                    <a:gd name="connsiteY5" fmla="*/ 1497 h 762023"/>
                    <a:gd name="connsiteX6" fmla="*/ 12087 w 203819"/>
                    <a:gd name="connsiteY6" fmla="*/ 163049 h 762023"/>
                    <a:gd name="connsiteX7" fmla="*/ 90695 w 203819"/>
                    <a:gd name="connsiteY7" fmla="*/ 201132 h 762023"/>
                    <a:gd name="connsiteX8" fmla="*/ 43975 w 203819"/>
                    <a:gd name="connsiteY8" fmla="*/ 289516 h 762023"/>
                    <a:gd name="connsiteX9" fmla="*/ 203819 w 203819"/>
                    <a:gd name="connsiteY9" fmla="*/ 762023 h 762023"/>
                    <a:gd name="connsiteX10" fmla="*/ 161899 w 203819"/>
                    <a:gd name="connsiteY10" fmla="*/ 662204 h 762023"/>
                    <a:gd name="connsiteX0" fmla="*/ 193506 w 203819"/>
                    <a:gd name="connsiteY0" fmla="*/ 761684 h 762023"/>
                    <a:gd name="connsiteX1" fmla="*/ 31888 w 203819"/>
                    <a:gd name="connsiteY1" fmla="*/ 288605 h 762023"/>
                    <a:gd name="connsiteX2" fmla="*/ 75494 w 203819"/>
                    <a:gd name="connsiteY2" fmla="*/ 206112 h 762023"/>
                    <a:gd name="connsiteX3" fmla="*/ 0 w 203819"/>
                    <a:gd name="connsiteY3" fmla="*/ 169537 h 762023"/>
                    <a:gd name="connsiteX4" fmla="*/ 22980 w 203819"/>
                    <a:gd name="connsiteY4" fmla="*/ 0 h 762023"/>
                    <a:gd name="connsiteX5" fmla="*/ 33993 w 203819"/>
                    <a:gd name="connsiteY5" fmla="*/ 1497 h 762023"/>
                    <a:gd name="connsiteX6" fmla="*/ 12087 w 203819"/>
                    <a:gd name="connsiteY6" fmla="*/ 163049 h 762023"/>
                    <a:gd name="connsiteX7" fmla="*/ 90695 w 203819"/>
                    <a:gd name="connsiteY7" fmla="*/ 201132 h 762023"/>
                    <a:gd name="connsiteX8" fmla="*/ 43975 w 203819"/>
                    <a:gd name="connsiteY8" fmla="*/ 289516 h 762023"/>
                    <a:gd name="connsiteX9" fmla="*/ 203819 w 203819"/>
                    <a:gd name="connsiteY9" fmla="*/ 762023 h 762023"/>
                    <a:gd name="connsiteX10" fmla="*/ 193506 w 203819"/>
                    <a:gd name="connsiteY10" fmla="*/ 761684 h 762023"/>
                    <a:gd name="connsiteX0" fmla="*/ 193506 w 203819"/>
                    <a:gd name="connsiteY0" fmla="*/ 771551 h 771890"/>
                    <a:gd name="connsiteX1" fmla="*/ 31888 w 203819"/>
                    <a:gd name="connsiteY1" fmla="*/ 298472 h 771890"/>
                    <a:gd name="connsiteX2" fmla="*/ 75494 w 203819"/>
                    <a:gd name="connsiteY2" fmla="*/ 215979 h 771890"/>
                    <a:gd name="connsiteX3" fmla="*/ 0 w 203819"/>
                    <a:gd name="connsiteY3" fmla="*/ 179404 h 771890"/>
                    <a:gd name="connsiteX4" fmla="*/ 22980 w 203819"/>
                    <a:gd name="connsiteY4" fmla="*/ 9867 h 771890"/>
                    <a:gd name="connsiteX5" fmla="*/ 48509 w 203819"/>
                    <a:gd name="connsiteY5" fmla="*/ 0 h 771890"/>
                    <a:gd name="connsiteX6" fmla="*/ 12087 w 203819"/>
                    <a:gd name="connsiteY6" fmla="*/ 172916 h 771890"/>
                    <a:gd name="connsiteX7" fmla="*/ 90695 w 203819"/>
                    <a:gd name="connsiteY7" fmla="*/ 210999 h 771890"/>
                    <a:gd name="connsiteX8" fmla="*/ 43975 w 203819"/>
                    <a:gd name="connsiteY8" fmla="*/ 299383 h 771890"/>
                    <a:gd name="connsiteX9" fmla="*/ 203819 w 203819"/>
                    <a:gd name="connsiteY9" fmla="*/ 771890 h 771890"/>
                    <a:gd name="connsiteX10" fmla="*/ 193506 w 203819"/>
                    <a:gd name="connsiteY10" fmla="*/ 771551 h 771890"/>
                    <a:gd name="connsiteX0" fmla="*/ 193506 w 203819"/>
                    <a:gd name="connsiteY0" fmla="*/ 773226 h 773565"/>
                    <a:gd name="connsiteX1" fmla="*/ 31888 w 203819"/>
                    <a:gd name="connsiteY1" fmla="*/ 300147 h 773565"/>
                    <a:gd name="connsiteX2" fmla="*/ 75494 w 203819"/>
                    <a:gd name="connsiteY2" fmla="*/ 217654 h 773565"/>
                    <a:gd name="connsiteX3" fmla="*/ 0 w 203819"/>
                    <a:gd name="connsiteY3" fmla="*/ 181079 h 773565"/>
                    <a:gd name="connsiteX4" fmla="*/ 33501 w 203819"/>
                    <a:gd name="connsiteY4" fmla="*/ 0 h 773565"/>
                    <a:gd name="connsiteX5" fmla="*/ 48509 w 203819"/>
                    <a:gd name="connsiteY5" fmla="*/ 1675 h 773565"/>
                    <a:gd name="connsiteX6" fmla="*/ 12087 w 203819"/>
                    <a:gd name="connsiteY6" fmla="*/ 174591 h 773565"/>
                    <a:gd name="connsiteX7" fmla="*/ 90695 w 203819"/>
                    <a:gd name="connsiteY7" fmla="*/ 212674 h 773565"/>
                    <a:gd name="connsiteX8" fmla="*/ 43975 w 203819"/>
                    <a:gd name="connsiteY8" fmla="*/ 301058 h 773565"/>
                    <a:gd name="connsiteX9" fmla="*/ 203819 w 203819"/>
                    <a:gd name="connsiteY9" fmla="*/ 773565 h 773565"/>
                    <a:gd name="connsiteX10" fmla="*/ 193506 w 203819"/>
                    <a:gd name="connsiteY10" fmla="*/ 773226 h 773565"/>
                    <a:gd name="connsiteX0" fmla="*/ 193506 w 203819"/>
                    <a:gd name="connsiteY0" fmla="*/ 775724 h 776063"/>
                    <a:gd name="connsiteX1" fmla="*/ 31888 w 203819"/>
                    <a:gd name="connsiteY1" fmla="*/ 302645 h 776063"/>
                    <a:gd name="connsiteX2" fmla="*/ 75494 w 203819"/>
                    <a:gd name="connsiteY2" fmla="*/ 220152 h 776063"/>
                    <a:gd name="connsiteX3" fmla="*/ 0 w 203819"/>
                    <a:gd name="connsiteY3" fmla="*/ 183577 h 776063"/>
                    <a:gd name="connsiteX4" fmla="*/ 33501 w 203819"/>
                    <a:gd name="connsiteY4" fmla="*/ 2498 h 776063"/>
                    <a:gd name="connsiteX5" fmla="*/ 44692 w 203819"/>
                    <a:gd name="connsiteY5" fmla="*/ 0 h 776063"/>
                    <a:gd name="connsiteX6" fmla="*/ 12087 w 203819"/>
                    <a:gd name="connsiteY6" fmla="*/ 177089 h 776063"/>
                    <a:gd name="connsiteX7" fmla="*/ 90695 w 203819"/>
                    <a:gd name="connsiteY7" fmla="*/ 215172 h 776063"/>
                    <a:gd name="connsiteX8" fmla="*/ 43975 w 203819"/>
                    <a:gd name="connsiteY8" fmla="*/ 303556 h 776063"/>
                    <a:gd name="connsiteX9" fmla="*/ 203819 w 203819"/>
                    <a:gd name="connsiteY9" fmla="*/ 776063 h 776063"/>
                    <a:gd name="connsiteX10" fmla="*/ 193506 w 203819"/>
                    <a:gd name="connsiteY10" fmla="*/ 775724 h 776063"/>
                    <a:gd name="connsiteX0" fmla="*/ 193506 w 203819"/>
                    <a:gd name="connsiteY0" fmla="*/ 781216 h 781555"/>
                    <a:gd name="connsiteX1" fmla="*/ 31888 w 203819"/>
                    <a:gd name="connsiteY1" fmla="*/ 308137 h 781555"/>
                    <a:gd name="connsiteX2" fmla="*/ 75494 w 203819"/>
                    <a:gd name="connsiteY2" fmla="*/ 225644 h 781555"/>
                    <a:gd name="connsiteX3" fmla="*/ 0 w 203819"/>
                    <a:gd name="connsiteY3" fmla="*/ 189069 h 781555"/>
                    <a:gd name="connsiteX4" fmla="*/ 33856 w 203819"/>
                    <a:gd name="connsiteY4" fmla="*/ 0 h 781555"/>
                    <a:gd name="connsiteX5" fmla="*/ 44692 w 203819"/>
                    <a:gd name="connsiteY5" fmla="*/ 5492 h 781555"/>
                    <a:gd name="connsiteX6" fmla="*/ 12087 w 203819"/>
                    <a:gd name="connsiteY6" fmla="*/ 182581 h 781555"/>
                    <a:gd name="connsiteX7" fmla="*/ 90695 w 203819"/>
                    <a:gd name="connsiteY7" fmla="*/ 220664 h 781555"/>
                    <a:gd name="connsiteX8" fmla="*/ 43975 w 203819"/>
                    <a:gd name="connsiteY8" fmla="*/ 309048 h 781555"/>
                    <a:gd name="connsiteX9" fmla="*/ 203819 w 203819"/>
                    <a:gd name="connsiteY9" fmla="*/ 781555 h 781555"/>
                    <a:gd name="connsiteX10" fmla="*/ 193506 w 203819"/>
                    <a:gd name="connsiteY10" fmla="*/ 781216 h 781555"/>
                    <a:gd name="connsiteX0" fmla="*/ 193506 w 203819"/>
                    <a:gd name="connsiteY0" fmla="*/ 783714 h 784053"/>
                    <a:gd name="connsiteX1" fmla="*/ 31888 w 203819"/>
                    <a:gd name="connsiteY1" fmla="*/ 310635 h 784053"/>
                    <a:gd name="connsiteX2" fmla="*/ 75494 w 203819"/>
                    <a:gd name="connsiteY2" fmla="*/ 228142 h 784053"/>
                    <a:gd name="connsiteX3" fmla="*/ 0 w 203819"/>
                    <a:gd name="connsiteY3" fmla="*/ 191567 h 784053"/>
                    <a:gd name="connsiteX4" fmla="*/ 33856 w 203819"/>
                    <a:gd name="connsiteY4" fmla="*/ 2498 h 784053"/>
                    <a:gd name="connsiteX5" fmla="*/ 45047 w 203819"/>
                    <a:gd name="connsiteY5" fmla="*/ 0 h 784053"/>
                    <a:gd name="connsiteX6" fmla="*/ 12087 w 203819"/>
                    <a:gd name="connsiteY6" fmla="*/ 185079 h 784053"/>
                    <a:gd name="connsiteX7" fmla="*/ 90695 w 203819"/>
                    <a:gd name="connsiteY7" fmla="*/ 223162 h 784053"/>
                    <a:gd name="connsiteX8" fmla="*/ 43975 w 203819"/>
                    <a:gd name="connsiteY8" fmla="*/ 311546 h 784053"/>
                    <a:gd name="connsiteX9" fmla="*/ 203819 w 203819"/>
                    <a:gd name="connsiteY9" fmla="*/ 784053 h 784053"/>
                    <a:gd name="connsiteX10" fmla="*/ 193506 w 203819"/>
                    <a:gd name="connsiteY10" fmla="*/ 783714 h 7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819" h="784053">
                      <a:moveTo>
                        <a:pt x="193506" y="783714"/>
                      </a:moveTo>
                      <a:lnTo>
                        <a:pt x="31888" y="310635"/>
                      </a:lnTo>
                      <a:lnTo>
                        <a:pt x="75494" y="228142"/>
                      </a:lnTo>
                      <a:lnTo>
                        <a:pt x="0" y="191567"/>
                      </a:lnTo>
                      <a:lnTo>
                        <a:pt x="33856" y="2498"/>
                      </a:lnTo>
                      <a:lnTo>
                        <a:pt x="45047" y="0"/>
                      </a:lnTo>
                      <a:lnTo>
                        <a:pt x="12087" y="185079"/>
                      </a:lnTo>
                      <a:lnTo>
                        <a:pt x="90695" y="223162"/>
                      </a:lnTo>
                      <a:lnTo>
                        <a:pt x="43975" y="311546"/>
                      </a:lnTo>
                      <a:lnTo>
                        <a:pt x="203819" y="784053"/>
                      </a:lnTo>
                      <a:lnTo>
                        <a:pt x="193506" y="783714"/>
                      </a:lnTo>
                      <a:close/>
                    </a:path>
                  </a:pathLst>
                </a:custGeom>
                <a:solidFill>
                  <a:srgbClr val="D1E7F8"/>
                </a:solidFill>
                <a:ln w="0" cap="flat">
                  <a:noFill/>
                  <a:prstDash val="solid"/>
                  <a:miter/>
                </a:ln>
              </p:spPr>
              <p:txBody>
                <a:bodyPr rtlCol="0" anchor="ctr"/>
                <a:lstStyle/>
                <a:p>
                  <a:endParaRPr lang="nl-NL" sz="3200"/>
                </a:p>
              </p:txBody>
            </p:sp>
            <p:sp>
              <p:nvSpPr>
                <p:cNvPr id="36" name="Vrije vorm 35">
                  <a:extLst>
                    <a:ext uri="{FF2B5EF4-FFF2-40B4-BE49-F238E27FC236}">
                      <a16:creationId xmlns:a16="http://schemas.microsoft.com/office/drawing/2014/main" id="{F36FB7A0-60BD-294B-3864-558EEF7B36CD}"/>
                    </a:ext>
                  </a:extLst>
                </p:cNvPr>
                <p:cNvSpPr/>
                <p:nvPr/>
              </p:nvSpPr>
              <p:spPr>
                <a:xfrm rot="21447299">
                  <a:off x="1381350" y="3077634"/>
                  <a:ext cx="165302" cy="1239075"/>
                </a:xfrm>
                <a:custGeom>
                  <a:avLst/>
                  <a:gdLst>
                    <a:gd name="connsiteX0" fmla="*/ 10959 w 70914"/>
                    <a:gd name="connsiteY0" fmla="*/ 673667 h 673666"/>
                    <a:gd name="connsiteX1" fmla="*/ 0 w 70914"/>
                    <a:gd name="connsiteY1" fmla="*/ 671855 h 673666"/>
                    <a:gd name="connsiteX2" fmla="*/ 58861 w 70914"/>
                    <a:gd name="connsiteY2" fmla="*/ 215194 h 673666"/>
                    <a:gd name="connsiteX3" fmla="*/ 58856 w 70914"/>
                    <a:gd name="connsiteY3" fmla="*/ 214917 h 673666"/>
                    <a:gd name="connsiteX4" fmla="*/ 58883 w 70914"/>
                    <a:gd name="connsiteY4" fmla="*/ 214635 h 673666"/>
                    <a:gd name="connsiteX5" fmla="*/ 9586 w 70914"/>
                    <a:gd name="connsiteY5" fmla="*/ 6499 h 673666"/>
                    <a:gd name="connsiteX6" fmla="*/ 18591 w 70914"/>
                    <a:gd name="connsiteY6" fmla="*/ 0 h 673666"/>
                    <a:gd name="connsiteX7" fmla="*/ 69972 w 70914"/>
                    <a:gd name="connsiteY7" fmla="*/ 215335 h 673666"/>
                    <a:gd name="connsiteX8" fmla="*/ 10958 w 70914"/>
                    <a:gd name="connsiteY8" fmla="*/ 673667 h 673666"/>
                    <a:gd name="connsiteX0" fmla="*/ 10959 w 70989"/>
                    <a:gd name="connsiteY0" fmla="*/ 667544 h 667545"/>
                    <a:gd name="connsiteX1" fmla="*/ 0 w 70989"/>
                    <a:gd name="connsiteY1" fmla="*/ 665732 h 667545"/>
                    <a:gd name="connsiteX2" fmla="*/ 58861 w 70989"/>
                    <a:gd name="connsiteY2" fmla="*/ 209071 h 667545"/>
                    <a:gd name="connsiteX3" fmla="*/ 58856 w 70989"/>
                    <a:gd name="connsiteY3" fmla="*/ 208794 h 667545"/>
                    <a:gd name="connsiteX4" fmla="*/ 58883 w 70989"/>
                    <a:gd name="connsiteY4" fmla="*/ 208512 h 667545"/>
                    <a:gd name="connsiteX5" fmla="*/ 9586 w 70989"/>
                    <a:gd name="connsiteY5" fmla="*/ 376 h 667545"/>
                    <a:gd name="connsiteX6" fmla="*/ 22142 w 70989"/>
                    <a:gd name="connsiteY6" fmla="*/ 4042 h 667545"/>
                    <a:gd name="connsiteX7" fmla="*/ 69972 w 70989"/>
                    <a:gd name="connsiteY7" fmla="*/ 209212 h 667545"/>
                    <a:gd name="connsiteX8" fmla="*/ 10958 w 70989"/>
                    <a:gd name="connsiteY8" fmla="*/ 667544 h 667545"/>
                    <a:gd name="connsiteX9" fmla="*/ 10959 w 70989"/>
                    <a:gd name="connsiteY9" fmla="*/ 667544 h 667545"/>
                    <a:gd name="connsiteX0" fmla="*/ 0 w 113300"/>
                    <a:gd name="connsiteY0" fmla="*/ 785269 h 785269"/>
                    <a:gd name="connsiteX1" fmla="*/ 42311 w 113300"/>
                    <a:gd name="connsiteY1" fmla="*/ 665732 h 785269"/>
                    <a:gd name="connsiteX2" fmla="*/ 101172 w 113300"/>
                    <a:gd name="connsiteY2" fmla="*/ 209071 h 785269"/>
                    <a:gd name="connsiteX3" fmla="*/ 101167 w 113300"/>
                    <a:gd name="connsiteY3" fmla="*/ 208794 h 785269"/>
                    <a:gd name="connsiteX4" fmla="*/ 101194 w 113300"/>
                    <a:gd name="connsiteY4" fmla="*/ 208512 h 785269"/>
                    <a:gd name="connsiteX5" fmla="*/ 51897 w 113300"/>
                    <a:gd name="connsiteY5" fmla="*/ 376 h 785269"/>
                    <a:gd name="connsiteX6" fmla="*/ 64453 w 113300"/>
                    <a:gd name="connsiteY6" fmla="*/ 4042 h 785269"/>
                    <a:gd name="connsiteX7" fmla="*/ 112283 w 113300"/>
                    <a:gd name="connsiteY7" fmla="*/ 209212 h 785269"/>
                    <a:gd name="connsiteX8" fmla="*/ 53269 w 113300"/>
                    <a:gd name="connsiteY8" fmla="*/ 667544 h 785269"/>
                    <a:gd name="connsiteX9" fmla="*/ 0 w 113300"/>
                    <a:gd name="connsiteY9" fmla="*/ 785269 h 785269"/>
                    <a:gd name="connsiteX0" fmla="*/ 0 w 113300"/>
                    <a:gd name="connsiteY0" fmla="*/ 785269 h 785269"/>
                    <a:gd name="connsiteX1" fmla="*/ 42311 w 113300"/>
                    <a:gd name="connsiteY1" fmla="*/ 665732 h 785269"/>
                    <a:gd name="connsiteX2" fmla="*/ 101172 w 113300"/>
                    <a:gd name="connsiteY2" fmla="*/ 209071 h 785269"/>
                    <a:gd name="connsiteX3" fmla="*/ 101167 w 113300"/>
                    <a:gd name="connsiteY3" fmla="*/ 208794 h 785269"/>
                    <a:gd name="connsiteX4" fmla="*/ 101194 w 113300"/>
                    <a:gd name="connsiteY4" fmla="*/ 208512 h 785269"/>
                    <a:gd name="connsiteX5" fmla="*/ 51897 w 113300"/>
                    <a:gd name="connsiteY5" fmla="*/ 376 h 785269"/>
                    <a:gd name="connsiteX6" fmla="*/ 64453 w 113300"/>
                    <a:gd name="connsiteY6" fmla="*/ 4042 h 785269"/>
                    <a:gd name="connsiteX7" fmla="*/ 112283 w 113300"/>
                    <a:gd name="connsiteY7" fmla="*/ 209212 h 785269"/>
                    <a:gd name="connsiteX8" fmla="*/ 28410 w 113300"/>
                    <a:gd name="connsiteY8" fmla="*/ 776524 h 785269"/>
                    <a:gd name="connsiteX9" fmla="*/ 0 w 113300"/>
                    <a:gd name="connsiteY9" fmla="*/ 785269 h 785269"/>
                    <a:gd name="connsiteX0" fmla="*/ 0 w 113300"/>
                    <a:gd name="connsiteY0" fmla="*/ 785269 h 785269"/>
                    <a:gd name="connsiteX1" fmla="*/ 42311 w 113300"/>
                    <a:gd name="connsiteY1" fmla="*/ 665732 h 785269"/>
                    <a:gd name="connsiteX2" fmla="*/ 101172 w 113300"/>
                    <a:gd name="connsiteY2" fmla="*/ 209071 h 785269"/>
                    <a:gd name="connsiteX3" fmla="*/ 101167 w 113300"/>
                    <a:gd name="connsiteY3" fmla="*/ 208794 h 785269"/>
                    <a:gd name="connsiteX4" fmla="*/ 101194 w 113300"/>
                    <a:gd name="connsiteY4" fmla="*/ 208512 h 785269"/>
                    <a:gd name="connsiteX5" fmla="*/ 51897 w 113300"/>
                    <a:gd name="connsiteY5" fmla="*/ 376 h 785269"/>
                    <a:gd name="connsiteX6" fmla="*/ 64453 w 113300"/>
                    <a:gd name="connsiteY6" fmla="*/ 4042 h 785269"/>
                    <a:gd name="connsiteX7" fmla="*/ 112283 w 113300"/>
                    <a:gd name="connsiteY7" fmla="*/ 209212 h 785269"/>
                    <a:gd name="connsiteX8" fmla="*/ 51183 w 113300"/>
                    <a:gd name="connsiteY8" fmla="*/ 669453 h 785269"/>
                    <a:gd name="connsiteX9" fmla="*/ 0 w 113300"/>
                    <a:gd name="connsiteY9" fmla="*/ 785269 h 785269"/>
                    <a:gd name="connsiteX0" fmla="*/ 0 w 93146"/>
                    <a:gd name="connsiteY0" fmla="*/ 782162 h 782162"/>
                    <a:gd name="connsiteX1" fmla="*/ 22157 w 93146"/>
                    <a:gd name="connsiteY1" fmla="*/ 665732 h 782162"/>
                    <a:gd name="connsiteX2" fmla="*/ 81018 w 93146"/>
                    <a:gd name="connsiteY2" fmla="*/ 209071 h 782162"/>
                    <a:gd name="connsiteX3" fmla="*/ 81013 w 93146"/>
                    <a:gd name="connsiteY3" fmla="*/ 208794 h 782162"/>
                    <a:gd name="connsiteX4" fmla="*/ 81040 w 93146"/>
                    <a:gd name="connsiteY4" fmla="*/ 208512 h 782162"/>
                    <a:gd name="connsiteX5" fmla="*/ 31743 w 93146"/>
                    <a:gd name="connsiteY5" fmla="*/ 376 h 782162"/>
                    <a:gd name="connsiteX6" fmla="*/ 44299 w 93146"/>
                    <a:gd name="connsiteY6" fmla="*/ 4042 h 782162"/>
                    <a:gd name="connsiteX7" fmla="*/ 92129 w 93146"/>
                    <a:gd name="connsiteY7" fmla="*/ 209212 h 782162"/>
                    <a:gd name="connsiteX8" fmla="*/ 31029 w 93146"/>
                    <a:gd name="connsiteY8" fmla="*/ 669453 h 782162"/>
                    <a:gd name="connsiteX9" fmla="*/ 0 w 93146"/>
                    <a:gd name="connsiteY9" fmla="*/ 782162 h 782162"/>
                    <a:gd name="connsiteX0" fmla="*/ 10959 w 104105"/>
                    <a:gd name="connsiteY0" fmla="*/ 782162 h 782162"/>
                    <a:gd name="connsiteX1" fmla="*/ 0 w 104105"/>
                    <a:gd name="connsiteY1" fmla="*/ 780350 h 782162"/>
                    <a:gd name="connsiteX2" fmla="*/ 91977 w 104105"/>
                    <a:gd name="connsiteY2" fmla="*/ 209071 h 782162"/>
                    <a:gd name="connsiteX3" fmla="*/ 91972 w 104105"/>
                    <a:gd name="connsiteY3" fmla="*/ 208794 h 782162"/>
                    <a:gd name="connsiteX4" fmla="*/ 91999 w 104105"/>
                    <a:gd name="connsiteY4" fmla="*/ 208512 h 782162"/>
                    <a:gd name="connsiteX5" fmla="*/ 42702 w 104105"/>
                    <a:gd name="connsiteY5" fmla="*/ 376 h 782162"/>
                    <a:gd name="connsiteX6" fmla="*/ 55258 w 104105"/>
                    <a:gd name="connsiteY6" fmla="*/ 4042 h 782162"/>
                    <a:gd name="connsiteX7" fmla="*/ 103088 w 104105"/>
                    <a:gd name="connsiteY7" fmla="*/ 209212 h 782162"/>
                    <a:gd name="connsiteX8" fmla="*/ 41988 w 104105"/>
                    <a:gd name="connsiteY8" fmla="*/ 669453 h 782162"/>
                    <a:gd name="connsiteX9" fmla="*/ 10959 w 104105"/>
                    <a:gd name="connsiteY9" fmla="*/ 782162 h 782162"/>
                    <a:gd name="connsiteX0" fmla="*/ 10959 w 104105"/>
                    <a:gd name="connsiteY0" fmla="*/ 782162 h 782162"/>
                    <a:gd name="connsiteX1" fmla="*/ 0 w 104105"/>
                    <a:gd name="connsiteY1" fmla="*/ 780350 h 782162"/>
                    <a:gd name="connsiteX2" fmla="*/ 91977 w 104105"/>
                    <a:gd name="connsiteY2" fmla="*/ 209071 h 782162"/>
                    <a:gd name="connsiteX3" fmla="*/ 91972 w 104105"/>
                    <a:gd name="connsiteY3" fmla="*/ 208794 h 782162"/>
                    <a:gd name="connsiteX4" fmla="*/ 91999 w 104105"/>
                    <a:gd name="connsiteY4" fmla="*/ 208512 h 782162"/>
                    <a:gd name="connsiteX5" fmla="*/ 42702 w 104105"/>
                    <a:gd name="connsiteY5" fmla="*/ 376 h 782162"/>
                    <a:gd name="connsiteX6" fmla="*/ 55258 w 104105"/>
                    <a:gd name="connsiteY6" fmla="*/ 4042 h 782162"/>
                    <a:gd name="connsiteX7" fmla="*/ 103088 w 104105"/>
                    <a:gd name="connsiteY7" fmla="*/ 209212 h 782162"/>
                    <a:gd name="connsiteX8" fmla="*/ 41988 w 104105"/>
                    <a:gd name="connsiteY8" fmla="*/ 669453 h 782162"/>
                    <a:gd name="connsiteX9" fmla="*/ 10959 w 104105"/>
                    <a:gd name="connsiteY9" fmla="*/ 782162 h 782162"/>
                    <a:gd name="connsiteX0" fmla="*/ 10959 w 104105"/>
                    <a:gd name="connsiteY0" fmla="*/ 782162 h 782162"/>
                    <a:gd name="connsiteX1" fmla="*/ 0 w 104105"/>
                    <a:gd name="connsiteY1" fmla="*/ 780350 h 782162"/>
                    <a:gd name="connsiteX2" fmla="*/ 91977 w 104105"/>
                    <a:gd name="connsiteY2" fmla="*/ 209071 h 782162"/>
                    <a:gd name="connsiteX3" fmla="*/ 91972 w 104105"/>
                    <a:gd name="connsiteY3" fmla="*/ 208794 h 782162"/>
                    <a:gd name="connsiteX4" fmla="*/ 91999 w 104105"/>
                    <a:gd name="connsiteY4" fmla="*/ 208512 h 782162"/>
                    <a:gd name="connsiteX5" fmla="*/ 42702 w 104105"/>
                    <a:gd name="connsiteY5" fmla="*/ 376 h 782162"/>
                    <a:gd name="connsiteX6" fmla="*/ 55258 w 104105"/>
                    <a:gd name="connsiteY6" fmla="*/ 4042 h 782162"/>
                    <a:gd name="connsiteX7" fmla="*/ 103088 w 104105"/>
                    <a:gd name="connsiteY7" fmla="*/ 209212 h 782162"/>
                    <a:gd name="connsiteX8" fmla="*/ 24719 w 104105"/>
                    <a:gd name="connsiteY8" fmla="*/ 742742 h 782162"/>
                    <a:gd name="connsiteX9" fmla="*/ 10959 w 104105"/>
                    <a:gd name="connsiteY9" fmla="*/ 782162 h 782162"/>
                    <a:gd name="connsiteX0" fmla="*/ 24719 w 104105"/>
                    <a:gd name="connsiteY0" fmla="*/ 742742 h 780350"/>
                    <a:gd name="connsiteX1" fmla="*/ 0 w 104105"/>
                    <a:gd name="connsiteY1" fmla="*/ 780350 h 780350"/>
                    <a:gd name="connsiteX2" fmla="*/ 91977 w 104105"/>
                    <a:gd name="connsiteY2" fmla="*/ 209071 h 780350"/>
                    <a:gd name="connsiteX3" fmla="*/ 91972 w 104105"/>
                    <a:gd name="connsiteY3" fmla="*/ 208794 h 780350"/>
                    <a:gd name="connsiteX4" fmla="*/ 91999 w 104105"/>
                    <a:gd name="connsiteY4" fmla="*/ 208512 h 780350"/>
                    <a:gd name="connsiteX5" fmla="*/ 42702 w 104105"/>
                    <a:gd name="connsiteY5" fmla="*/ 376 h 780350"/>
                    <a:gd name="connsiteX6" fmla="*/ 55258 w 104105"/>
                    <a:gd name="connsiteY6" fmla="*/ 4042 h 780350"/>
                    <a:gd name="connsiteX7" fmla="*/ 103088 w 104105"/>
                    <a:gd name="connsiteY7" fmla="*/ 209212 h 780350"/>
                    <a:gd name="connsiteX8" fmla="*/ 24719 w 104105"/>
                    <a:gd name="connsiteY8" fmla="*/ 742742 h 780350"/>
                    <a:gd name="connsiteX0" fmla="*/ 15221 w 104105"/>
                    <a:gd name="connsiteY0" fmla="*/ 776346 h 780350"/>
                    <a:gd name="connsiteX1" fmla="*/ 0 w 104105"/>
                    <a:gd name="connsiteY1" fmla="*/ 780350 h 780350"/>
                    <a:gd name="connsiteX2" fmla="*/ 91977 w 104105"/>
                    <a:gd name="connsiteY2" fmla="*/ 209071 h 780350"/>
                    <a:gd name="connsiteX3" fmla="*/ 91972 w 104105"/>
                    <a:gd name="connsiteY3" fmla="*/ 208794 h 780350"/>
                    <a:gd name="connsiteX4" fmla="*/ 91999 w 104105"/>
                    <a:gd name="connsiteY4" fmla="*/ 208512 h 780350"/>
                    <a:gd name="connsiteX5" fmla="*/ 42702 w 104105"/>
                    <a:gd name="connsiteY5" fmla="*/ 376 h 780350"/>
                    <a:gd name="connsiteX6" fmla="*/ 55258 w 104105"/>
                    <a:gd name="connsiteY6" fmla="*/ 4042 h 780350"/>
                    <a:gd name="connsiteX7" fmla="*/ 103088 w 104105"/>
                    <a:gd name="connsiteY7" fmla="*/ 209212 h 780350"/>
                    <a:gd name="connsiteX8" fmla="*/ 15221 w 104105"/>
                    <a:gd name="connsiteY8" fmla="*/ 776346 h 780350"/>
                    <a:gd name="connsiteX0" fmla="*/ 15221 w 104105"/>
                    <a:gd name="connsiteY0" fmla="*/ 776346 h 780350"/>
                    <a:gd name="connsiteX1" fmla="*/ 0 w 104105"/>
                    <a:gd name="connsiteY1" fmla="*/ 780350 h 780350"/>
                    <a:gd name="connsiteX2" fmla="*/ 91977 w 104105"/>
                    <a:gd name="connsiteY2" fmla="*/ 209071 h 780350"/>
                    <a:gd name="connsiteX3" fmla="*/ 91972 w 104105"/>
                    <a:gd name="connsiteY3" fmla="*/ 208794 h 780350"/>
                    <a:gd name="connsiteX4" fmla="*/ 91999 w 104105"/>
                    <a:gd name="connsiteY4" fmla="*/ 208512 h 780350"/>
                    <a:gd name="connsiteX5" fmla="*/ 42702 w 104105"/>
                    <a:gd name="connsiteY5" fmla="*/ 376 h 780350"/>
                    <a:gd name="connsiteX6" fmla="*/ 55258 w 104105"/>
                    <a:gd name="connsiteY6" fmla="*/ 4042 h 780350"/>
                    <a:gd name="connsiteX7" fmla="*/ 103088 w 104105"/>
                    <a:gd name="connsiteY7" fmla="*/ 209212 h 780350"/>
                    <a:gd name="connsiteX8" fmla="*/ 15221 w 104105"/>
                    <a:gd name="connsiteY8" fmla="*/ 776346 h 780350"/>
                    <a:gd name="connsiteX0" fmla="*/ 11137 w 104105"/>
                    <a:gd name="connsiteY0" fmla="*/ 778165 h 780350"/>
                    <a:gd name="connsiteX1" fmla="*/ 0 w 104105"/>
                    <a:gd name="connsiteY1" fmla="*/ 780350 h 780350"/>
                    <a:gd name="connsiteX2" fmla="*/ 91977 w 104105"/>
                    <a:gd name="connsiteY2" fmla="*/ 209071 h 780350"/>
                    <a:gd name="connsiteX3" fmla="*/ 91972 w 104105"/>
                    <a:gd name="connsiteY3" fmla="*/ 208794 h 780350"/>
                    <a:gd name="connsiteX4" fmla="*/ 91999 w 104105"/>
                    <a:gd name="connsiteY4" fmla="*/ 208512 h 780350"/>
                    <a:gd name="connsiteX5" fmla="*/ 42702 w 104105"/>
                    <a:gd name="connsiteY5" fmla="*/ 376 h 780350"/>
                    <a:gd name="connsiteX6" fmla="*/ 55258 w 104105"/>
                    <a:gd name="connsiteY6" fmla="*/ 4042 h 780350"/>
                    <a:gd name="connsiteX7" fmla="*/ 103088 w 104105"/>
                    <a:gd name="connsiteY7" fmla="*/ 209212 h 780350"/>
                    <a:gd name="connsiteX8" fmla="*/ 11137 w 104105"/>
                    <a:gd name="connsiteY8" fmla="*/ 778165 h 780350"/>
                    <a:gd name="connsiteX0" fmla="*/ 11137 w 104105"/>
                    <a:gd name="connsiteY0" fmla="*/ 778165 h 780350"/>
                    <a:gd name="connsiteX1" fmla="*/ 0 w 104105"/>
                    <a:gd name="connsiteY1" fmla="*/ 780350 h 780350"/>
                    <a:gd name="connsiteX2" fmla="*/ 91977 w 104105"/>
                    <a:gd name="connsiteY2" fmla="*/ 209071 h 780350"/>
                    <a:gd name="connsiteX3" fmla="*/ 91972 w 104105"/>
                    <a:gd name="connsiteY3" fmla="*/ 208794 h 780350"/>
                    <a:gd name="connsiteX4" fmla="*/ 91999 w 104105"/>
                    <a:gd name="connsiteY4" fmla="*/ 208512 h 780350"/>
                    <a:gd name="connsiteX5" fmla="*/ 42702 w 104105"/>
                    <a:gd name="connsiteY5" fmla="*/ 376 h 780350"/>
                    <a:gd name="connsiteX6" fmla="*/ 55258 w 104105"/>
                    <a:gd name="connsiteY6" fmla="*/ 4042 h 780350"/>
                    <a:gd name="connsiteX7" fmla="*/ 103088 w 104105"/>
                    <a:gd name="connsiteY7" fmla="*/ 209212 h 780350"/>
                    <a:gd name="connsiteX8" fmla="*/ 11137 w 104105"/>
                    <a:gd name="connsiteY8" fmla="*/ 778165 h 78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105" h="780350">
                      <a:moveTo>
                        <a:pt x="11137" y="778165"/>
                      </a:moveTo>
                      <a:lnTo>
                        <a:pt x="0" y="780350"/>
                      </a:lnTo>
                      <a:cubicBezTo>
                        <a:pt x="43000" y="640219"/>
                        <a:pt x="92542" y="252883"/>
                        <a:pt x="91977" y="209071"/>
                      </a:cubicBezTo>
                      <a:cubicBezTo>
                        <a:pt x="91975" y="208979"/>
                        <a:pt x="91974" y="208886"/>
                        <a:pt x="91972" y="208794"/>
                      </a:cubicBezTo>
                      <a:lnTo>
                        <a:pt x="91999" y="208512"/>
                      </a:lnTo>
                      <a:cubicBezTo>
                        <a:pt x="100099" y="116417"/>
                        <a:pt x="54962" y="17373"/>
                        <a:pt x="42702" y="376"/>
                      </a:cubicBezTo>
                      <a:cubicBezTo>
                        <a:pt x="45704" y="-1790"/>
                        <a:pt x="52256" y="6208"/>
                        <a:pt x="55258" y="4042"/>
                      </a:cubicBezTo>
                      <a:cubicBezTo>
                        <a:pt x="72505" y="27939"/>
                        <a:pt x="110818" y="120122"/>
                        <a:pt x="103088" y="209212"/>
                      </a:cubicBezTo>
                      <a:cubicBezTo>
                        <a:pt x="103473" y="254516"/>
                        <a:pt x="54949" y="620001"/>
                        <a:pt x="11137" y="778165"/>
                      </a:cubicBezTo>
                      <a:close/>
                    </a:path>
                  </a:pathLst>
                </a:custGeom>
                <a:solidFill>
                  <a:srgbClr val="D1E7F8"/>
                </a:solidFill>
                <a:ln w="0" cap="flat">
                  <a:noFill/>
                  <a:prstDash val="solid"/>
                  <a:miter/>
                </a:ln>
              </p:spPr>
              <p:txBody>
                <a:bodyPr rtlCol="0" anchor="ctr"/>
                <a:lstStyle/>
                <a:p>
                  <a:endParaRPr lang="nl-NL" sz="3200"/>
                </a:p>
              </p:txBody>
            </p:sp>
            <p:sp>
              <p:nvSpPr>
                <p:cNvPr id="37" name="Vrije vorm 36">
                  <a:extLst>
                    <a:ext uri="{FF2B5EF4-FFF2-40B4-BE49-F238E27FC236}">
                      <a16:creationId xmlns:a16="http://schemas.microsoft.com/office/drawing/2014/main" id="{C20AB67C-61FB-5E0A-F65A-8F9EC52D48CB}"/>
                    </a:ext>
                  </a:extLst>
                </p:cNvPr>
                <p:cNvSpPr/>
                <p:nvPr/>
              </p:nvSpPr>
              <p:spPr>
                <a:xfrm rot="21447299">
                  <a:off x="1431934" y="3092677"/>
                  <a:ext cx="247577" cy="1217912"/>
                </a:xfrm>
                <a:custGeom>
                  <a:avLst/>
                  <a:gdLst>
                    <a:gd name="connsiteX0" fmla="*/ 10752 w 116724"/>
                    <a:gd name="connsiteY0" fmla="*/ 651619 h 651619"/>
                    <a:gd name="connsiteX1" fmla="*/ 0 w 116724"/>
                    <a:gd name="connsiteY1" fmla="*/ 648798 h 651619"/>
                    <a:gd name="connsiteX2" fmla="*/ 104681 w 116724"/>
                    <a:gd name="connsiteY2" fmla="*/ 249507 h 651619"/>
                    <a:gd name="connsiteX3" fmla="*/ 70145 w 116724"/>
                    <a:gd name="connsiteY3" fmla="*/ 199353 h 651619"/>
                    <a:gd name="connsiteX4" fmla="*/ 95914 w 116724"/>
                    <a:gd name="connsiteY4" fmla="*/ 136537 h 651619"/>
                    <a:gd name="connsiteX5" fmla="*/ 40801 w 116724"/>
                    <a:gd name="connsiteY5" fmla="*/ 4275 h 651619"/>
                    <a:gd name="connsiteX6" fmla="*/ 51055 w 116724"/>
                    <a:gd name="connsiteY6" fmla="*/ 0 h 651619"/>
                    <a:gd name="connsiteX7" fmla="*/ 107936 w 116724"/>
                    <a:gd name="connsiteY7" fmla="*/ 136504 h 651619"/>
                    <a:gd name="connsiteX8" fmla="*/ 82710 w 116724"/>
                    <a:gd name="connsiteY8" fmla="*/ 198007 h 651619"/>
                    <a:gd name="connsiteX9" fmla="*/ 116724 w 116724"/>
                    <a:gd name="connsiteY9" fmla="*/ 247402 h 651619"/>
                    <a:gd name="connsiteX10" fmla="*/ 100574 w 116724"/>
                    <a:gd name="connsiteY10" fmla="*/ 308916 h 651619"/>
                    <a:gd name="connsiteX11" fmla="*/ 10752 w 116724"/>
                    <a:gd name="connsiteY11" fmla="*/ 651619 h 651619"/>
                    <a:gd name="connsiteX0" fmla="*/ 10752 w 116724"/>
                    <a:gd name="connsiteY0" fmla="*/ 653218 h 653218"/>
                    <a:gd name="connsiteX1" fmla="*/ 0 w 116724"/>
                    <a:gd name="connsiteY1" fmla="*/ 650397 h 653218"/>
                    <a:gd name="connsiteX2" fmla="*/ 104681 w 116724"/>
                    <a:gd name="connsiteY2" fmla="*/ 251106 h 653218"/>
                    <a:gd name="connsiteX3" fmla="*/ 70145 w 116724"/>
                    <a:gd name="connsiteY3" fmla="*/ 200952 h 653218"/>
                    <a:gd name="connsiteX4" fmla="*/ 95914 w 116724"/>
                    <a:gd name="connsiteY4" fmla="*/ 138136 h 653218"/>
                    <a:gd name="connsiteX5" fmla="*/ 40801 w 116724"/>
                    <a:gd name="connsiteY5" fmla="*/ 5874 h 653218"/>
                    <a:gd name="connsiteX6" fmla="*/ 15098 w 116724"/>
                    <a:gd name="connsiteY6" fmla="*/ 0 h 653218"/>
                    <a:gd name="connsiteX7" fmla="*/ 107936 w 116724"/>
                    <a:gd name="connsiteY7" fmla="*/ 138103 h 653218"/>
                    <a:gd name="connsiteX8" fmla="*/ 82710 w 116724"/>
                    <a:gd name="connsiteY8" fmla="*/ 199606 h 653218"/>
                    <a:gd name="connsiteX9" fmla="*/ 116724 w 116724"/>
                    <a:gd name="connsiteY9" fmla="*/ 249001 h 653218"/>
                    <a:gd name="connsiteX10" fmla="*/ 100574 w 116724"/>
                    <a:gd name="connsiteY10" fmla="*/ 310515 h 653218"/>
                    <a:gd name="connsiteX11" fmla="*/ 10752 w 116724"/>
                    <a:gd name="connsiteY11" fmla="*/ 653218 h 653218"/>
                    <a:gd name="connsiteX0" fmla="*/ 10752 w 116724"/>
                    <a:gd name="connsiteY0" fmla="*/ 653218 h 653218"/>
                    <a:gd name="connsiteX1" fmla="*/ 0 w 116724"/>
                    <a:gd name="connsiteY1" fmla="*/ 650397 h 653218"/>
                    <a:gd name="connsiteX2" fmla="*/ 104681 w 116724"/>
                    <a:gd name="connsiteY2" fmla="*/ 251106 h 653218"/>
                    <a:gd name="connsiteX3" fmla="*/ 70145 w 116724"/>
                    <a:gd name="connsiteY3" fmla="*/ 200952 h 653218"/>
                    <a:gd name="connsiteX4" fmla="*/ 95914 w 116724"/>
                    <a:gd name="connsiteY4" fmla="*/ 138136 h 653218"/>
                    <a:gd name="connsiteX5" fmla="*/ 9016 w 116724"/>
                    <a:gd name="connsiteY5" fmla="*/ 458 h 653218"/>
                    <a:gd name="connsiteX6" fmla="*/ 15098 w 116724"/>
                    <a:gd name="connsiteY6" fmla="*/ 0 h 653218"/>
                    <a:gd name="connsiteX7" fmla="*/ 107936 w 116724"/>
                    <a:gd name="connsiteY7" fmla="*/ 138103 h 653218"/>
                    <a:gd name="connsiteX8" fmla="*/ 82710 w 116724"/>
                    <a:gd name="connsiteY8" fmla="*/ 199606 h 653218"/>
                    <a:gd name="connsiteX9" fmla="*/ 116724 w 116724"/>
                    <a:gd name="connsiteY9" fmla="*/ 249001 h 653218"/>
                    <a:gd name="connsiteX10" fmla="*/ 100574 w 116724"/>
                    <a:gd name="connsiteY10" fmla="*/ 310515 h 653218"/>
                    <a:gd name="connsiteX11" fmla="*/ 10752 w 116724"/>
                    <a:gd name="connsiteY11" fmla="*/ 653218 h 653218"/>
                    <a:gd name="connsiteX0" fmla="*/ 10752 w 116724"/>
                    <a:gd name="connsiteY0" fmla="*/ 652760 h 652760"/>
                    <a:gd name="connsiteX1" fmla="*/ 0 w 116724"/>
                    <a:gd name="connsiteY1" fmla="*/ 649939 h 652760"/>
                    <a:gd name="connsiteX2" fmla="*/ 104681 w 116724"/>
                    <a:gd name="connsiteY2" fmla="*/ 250648 h 652760"/>
                    <a:gd name="connsiteX3" fmla="*/ 70145 w 116724"/>
                    <a:gd name="connsiteY3" fmla="*/ 200494 h 652760"/>
                    <a:gd name="connsiteX4" fmla="*/ 95914 w 116724"/>
                    <a:gd name="connsiteY4" fmla="*/ 137678 h 652760"/>
                    <a:gd name="connsiteX5" fmla="*/ 9016 w 116724"/>
                    <a:gd name="connsiteY5" fmla="*/ 0 h 652760"/>
                    <a:gd name="connsiteX6" fmla="*/ 20913 w 116724"/>
                    <a:gd name="connsiteY6" fmla="*/ 3803 h 652760"/>
                    <a:gd name="connsiteX7" fmla="*/ 107936 w 116724"/>
                    <a:gd name="connsiteY7" fmla="*/ 137645 h 652760"/>
                    <a:gd name="connsiteX8" fmla="*/ 82710 w 116724"/>
                    <a:gd name="connsiteY8" fmla="*/ 199148 h 652760"/>
                    <a:gd name="connsiteX9" fmla="*/ 116724 w 116724"/>
                    <a:gd name="connsiteY9" fmla="*/ 248543 h 652760"/>
                    <a:gd name="connsiteX10" fmla="*/ 100574 w 116724"/>
                    <a:gd name="connsiteY10" fmla="*/ 310057 h 652760"/>
                    <a:gd name="connsiteX11" fmla="*/ 10752 w 116724"/>
                    <a:gd name="connsiteY11" fmla="*/ 652760 h 652760"/>
                    <a:gd name="connsiteX0" fmla="*/ 45866 w 151838"/>
                    <a:gd name="connsiteY0" fmla="*/ 652760 h 764468"/>
                    <a:gd name="connsiteX1" fmla="*/ 0 w 151838"/>
                    <a:gd name="connsiteY1" fmla="*/ 764468 h 764468"/>
                    <a:gd name="connsiteX2" fmla="*/ 139795 w 151838"/>
                    <a:gd name="connsiteY2" fmla="*/ 250648 h 764468"/>
                    <a:gd name="connsiteX3" fmla="*/ 105259 w 151838"/>
                    <a:gd name="connsiteY3" fmla="*/ 200494 h 764468"/>
                    <a:gd name="connsiteX4" fmla="*/ 131028 w 151838"/>
                    <a:gd name="connsiteY4" fmla="*/ 137678 h 764468"/>
                    <a:gd name="connsiteX5" fmla="*/ 44130 w 151838"/>
                    <a:gd name="connsiteY5" fmla="*/ 0 h 764468"/>
                    <a:gd name="connsiteX6" fmla="*/ 56027 w 151838"/>
                    <a:gd name="connsiteY6" fmla="*/ 3803 h 764468"/>
                    <a:gd name="connsiteX7" fmla="*/ 143050 w 151838"/>
                    <a:gd name="connsiteY7" fmla="*/ 137645 h 764468"/>
                    <a:gd name="connsiteX8" fmla="*/ 117824 w 151838"/>
                    <a:gd name="connsiteY8" fmla="*/ 199148 h 764468"/>
                    <a:gd name="connsiteX9" fmla="*/ 151838 w 151838"/>
                    <a:gd name="connsiteY9" fmla="*/ 248543 h 764468"/>
                    <a:gd name="connsiteX10" fmla="*/ 135688 w 151838"/>
                    <a:gd name="connsiteY10" fmla="*/ 310057 h 764468"/>
                    <a:gd name="connsiteX11" fmla="*/ 45866 w 151838"/>
                    <a:gd name="connsiteY11" fmla="*/ 652760 h 764468"/>
                    <a:gd name="connsiteX0" fmla="*/ 9199 w 151838"/>
                    <a:gd name="connsiteY0" fmla="*/ 757212 h 764468"/>
                    <a:gd name="connsiteX1" fmla="*/ 0 w 151838"/>
                    <a:gd name="connsiteY1" fmla="*/ 764468 h 764468"/>
                    <a:gd name="connsiteX2" fmla="*/ 139795 w 151838"/>
                    <a:gd name="connsiteY2" fmla="*/ 250648 h 764468"/>
                    <a:gd name="connsiteX3" fmla="*/ 105259 w 151838"/>
                    <a:gd name="connsiteY3" fmla="*/ 200494 h 764468"/>
                    <a:gd name="connsiteX4" fmla="*/ 131028 w 151838"/>
                    <a:gd name="connsiteY4" fmla="*/ 137678 h 764468"/>
                    <a:gd name="connsiteX5" fmla="*/ 44130 w 151838"/>
                    <a:gd name="connsiteY5" fmla="*/ 0 h 764468"/>
                    <a:gd name="connsiteX6" fmla="*/ 56027 w 151838"/>
                    <a:gd name="connsiteY6" fmla="*/ 3803 h 764468"/>
                    <a:gd name="connsiteX7" fmla="*/ 143050 w 151838"/>
                    <a:gd name="connsiteY7" fmla="*/ 137645 h 764468"/>
                    <a:gd name="connsiteX8" fmla="*/ 117824 w 151838"/>
                    <a:gd name="connsiteY8" fmla="*/ 199148 h 764468"/>
                    <a:gd name="connsiteX9" fmla="*/ 151838 w 151838"/>
                    <a:gd name="connsiteY9" fmla="*/ 248543 h 764468"/>
                    <a:gd name="connsiteX10" fmla="*/ 135688 w 151838"/>
                    <a:gd name="connsiteY10" fmla="*/ 310057 h 764468"/>
                    <a:gd name="connsiteX11" fmla="*/ 9199 w 151838"/>
                    <a:gd name="connsiteY11" fmla="*/ 757212 h 764468"/>
                    <a:gd name="connsiteX0" fmla="*/ 13282 w 155921"/>
                    <a:gd name="connsiteY0" fmla="*/ 757212 h 766288"/>
                    <a:gd name="connsiteX1" fmla="*/ 0 w 155921"/>
                    <a:gd name="connsiteY1" fmla="*/ 766288 h 766288"/>
                    <a:gd name="connsiteX2" fmla="*/ 143878 w 155921"/>
                    <a:gd name="connsiteY2" fmla="*/ 250648 h 766288"/>
                    <a:gd name="connsiteX3" fmla="*/ 109342 w 155921"/>
                    <a:gd name="connsiteY3" fmla="*/ 200494 h 766288"/>
                    <a:gd name="connsiteX4" fmla="*/ 135111 w 155921"/>
                    <a:gd name="connsiteY4" fmla="*/ 137678 h 766288"/>
                    <a:gd name="connsiteX5" fmla="*/ 48213 w 155921"/>
                    <a:gd name="connsiteY5" fmla="*/ 0 h 766288"/>
                    <a:gd name="connsiteX6" fmla="*/ 60110 w 155921"/>
                    <a:gd name="connsiteY6" fmla="*/ 3803 h 766288"/>
                    <a:gd name="connsiteX7" fmla="*/ 147133 w 155921"/>
                    <a:gd name="connsiteY7" fmla="*/ 137645 h 766288"/>
                    <a:gd name="connsiteX8" fmla="*/ 121907 w 155921"/>
                    <a:gd name="connsiteY8" fmla="*/ 199148 h 766288"/>
                    <a:gd name="connsiteX9" fmla="*/ 155921 w 155921"/>
                    <a:gd name="connsiteY9" fmla="*/ 248543 h 766288"/>
                    <a:gd name="connsiteX10" fmla="*/ 139771 w 155921"/>
                    <a:gd name="connsiteY10" fmla="*/ 310057 h 766288"/>
                    <a:gd name="connsiteX11" fmla="*/ 13282 w 155921"/>
                    <a:gd name="connsiteY11" fmla="*/ 757212 h 766288"/>
                    <a:gd name="connsiteX0" fmla="*/ 8843 w 155921"/>
                    <a:gd name="connsiteY0" fmla="*/ 767022 h 767022"/>
                    <a:gd name="connsiteX1" fmla="*/ 0 w 155921"/>
                    <a:gd name="connsiteY1" fmla="*/ 766288 h 767022"/>
                    <a:gd name="connsiteX2" fmla="*/ 143878 w 155921"/>
                    <a:gd name="connsiteY2" fmla="*/ 250648 h 767022"/>
                    <a:gd name="connsiteX3" fmla="*/ 109342 w 155921"/>
                    <a:gd name="connsiteY3" fmla="*/ 200494 h 767022"/>
                    <a:gd name="connsiteX4" fmla="*/ 135111 w 155921"/>
                    <a:gd name="connsiteY4" fmla="*/ 137678 h 767022"/>
                    <a:gd name="connsiteX5" fmla="*/ 48213 w 155921"/>
                    <a:gd name="connsiteY5" fmla="*/ 0 h 767022"/>
                    <a:gd name="connsiteX6" fmla="*/ 60110 w 155921"/>
                    <a:gd name="connsiteY6" fmla="*/ 3803 h 767022"/>
                    <a:gd name="connsiteX7" fmla="*/ 147133 w 155921"/>
                    <a:gd name="connsiteY7" fmla="*/ 137645 h 767022"/>
                    <a:gd name="connsiteX8" fmla="*/ 121907 w 155921"/>
                    <a:gd name="connsiteY8" fmla="*/ 199148 h 767022"/>
                    <a:gd name="connsiteX9" fmla="*/ 155921 w 155921"/>
                    <a:gd name="connsiteY9" fmla="*/ 248543 h 767022"/>
                    <a:gd name="connsiteX10" fmla="*/ 139771 w 155921"/>
                    <a:gd name="connsiteY10" fmla="*/ 310057 h 767022"/>
                    <a:gd name="connsiteX11" fmla="*/ 8843 w 155921"/>
                    <a:gd name="connsiteY11" fmla="*/ 767022 h 76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921" h="767022">
                      <a:moveTo>
                        <a:pt x="8843" y="767022"/>
                      </a:moveTo>
                      <a:lnTo>
                        <a:pt x="0" y="766288"/>
                      </a:lnTo>
                      <a:lnTo>
                        <a:pt x="143878" y="250648"/>
                      </a:lnTo>
                      <a:lnTo>
                        <a:pt x="109342" y="200494"/>
                      </a:lnTo>
                      <a:lnTo>
                        <a:pt x="135111" y="137678"/>
                      </a:lnTo>
                      <a:lnTo>
                        <a:pt x="48213" y="0"/>
                      </a:lnTo>
                      <a:lnTo>
                        <a:pt x="60110" y="3803"/>
                      </a:lnTo>
                      <a:lnTo>
                        <a:pt x="147133" y="137645"/>
                      </a:lnTo>
                      <a:lnTo>
                        <a:pt x="121907" y="199148"/>
                      </a:lnTo>
                      <a:lnTo>
                        <a:pt x="155921" y="248543"/>
                      </a:lnTo>
                      <a:lnTo>
                        <a:pt x="139771" y="310057"/>
                      </a:lnTo>
                      <a:lnTo>
                        <a:pt x="8843" y="767022"/>
                      </a:lnTo>
                      <a:close/>
                    </a:path>
                  </a:pathLst>
                </a:custGeom>
                <a:solidFill>
                  <a:srgbClr val="D1E7F8"/>
                </a:solidFill>
                <a:ln w="0" cap="flat">
                  <a:noFill/>
                  <a:prstDash val="solid"/>
                  <a:miter/>
                </a:ln>
              </p:spPr>
              <p:txBody>
                <a:bodyPr rtlCol="0" anchor="ctr"/>
                <a:lstStyle/>
                <a:p>
                  <a:endParaRPr lang="nl-NL" sz="3200"/>
                </a:p>
              </p:txBody>
            </p:sp>
            <p:sp>
              <p:nvSpPr>
                <p:cNvPr id="38" name="Vrije vorm 37">
                  <a:extLst>
                    <a:ext uri="{FF2B5EF4-FFF2-40B4-BE49-F238E27FC236}">
                      <a16:creationId xmlns:a16="http://schemas.microsoft.com/office/drawing/2014/main" id="{142398AE-5DE1-B2FB-BB87-D007D27831E0}"/>
                    </a:ext>
                  </a:extLst>
                </p:cNvPr>
                <p:cNvSpPr/>
                <p:nvPr/>
              </p:nvSpPr>
              <p:spPr>
                <a:xfrm>
                  <a:off x="1107633" y="4079879"/>
                  <a:ext cx="409406" cy="224480"/>
                </a:xfrm>
                <a:custGeom>
                  <a:avLst/>
                  <a:gdLst>
                    <a:gd name="connsiteX0" fmla="*/ 4867 w 161007"/>
                    <a:gd name="connsiteY0" fmla="*/ 42629 h 88281"/>
                    <a:gd name="connsiteX1" fmla="*/ 8988 w 161007"/>
                    <a:gd name="connsiteY1" fmla="*/ 36816 h 88281"/>
                    <a:gd name="connsiteX2" fmla="*/ 75960 w 161007"/>
                    <a:gd name="connsiteY2" fmla="*/ 27 h 88281"/>
                    <a:gd name="connsiteX3" fmla="*/ 111219 w 161007"/>
                    <a:gd name="connsiteY3" fmla="*/ 10139 h 88281"/>
                    <a:gd name="connsiteX4" fmla="*/ 113721 w 161007"/>
                    <a:gd name="connsiteY4" fmla="*/ 11515 h 88281"/>
                    <a:gd name="connsiteX5" fmla="*/ 149725 w 161007"/>
                    <a:gd name="connsiteY5" fmla="*/ 40856 h 88281"/>
                    <a:gd name="connsiteX6" fmla="*/ 130116 w 161007"/>
                    <a:gd name="connsiteY6" fmla="*/ 40225 h 88281"/>
                    <a:gd name="connsiteX7" fmla="*/ 116603 w 161007"/>
                    <a:gd name="connsiteY7" fmla="*/ 32331 h 88281"/>
                    <a:gd name="connsiteX8" fmla="*/ 100686 w 161007"/>
                    <a:gd name="connsiteY8" fmla="*/ 21522 h 88281"/>
                    <a:gd name="connsiteX9" fmla="*/ 116255 w 161007"/>
                    <a:gd name="connsiteY9" fmla="*/ 32096 h 88281"/>
                    <a:gd name="connsiteX10" fmla="*/ 116894 w 161007"/>
                    <a:gd name="connsiteY10" fmla="*/ 32582 h 88281"/>
                    <a:gd name="connsiteX11" fmla="*/ 160711 w 161007"/>
                    <a:gd name="connsiteY11" fmla="*/ 68651 h 88281"/>
                    <a:gd name="connsiteX12" fmla="*/ 143037 w 161007"/>
                    <a:gd name="connsiteY12" fmla="*/ 70254 h 88281"/>
                    <a:gd name="connsiteX13" fmla="*/ 117388 w 161007"/>
                    <a:gd name="connsiteY13" fmla="*/ 55381 h 88281"/>
                    <a:gd name="connsiteX14" fmla="*/ 141102 w 161007"/>
                    <a:gd name="connsiteY14" fmla="*/ 79313 h 88281"/>
                    <a:gd name="connsiteX15" fmla="*/ 129217 w 161007"/>
                    <a:gd name="connsiteY15" fmla="*/ 81078 h 88281"/>
                    <a:gd name="connsiteX16" fmla="*/ 130367 w 161007"/>
                    <a:gd name="connsiteY16" fmla="*/ 83103 h 88281"/>
                    <a:gd name="connsiteX17" fmla="*/ 111826 w 161007"/>
                    <a:gd name="connsiteY17" fmla="*/ 85070 h 88281"/>
                    <a:gd name="connsiteX18" fmla="*/ 98904 w 161007"/>
                    <a:gd name="connsiteY18" fmla="*/ 80010 h 88281"/>
                    <a:gd name="connsiteX19" fmla="*/ 94095 w 161007"/>
                    <a:gd name="connsiteY19" fmla="*/ 78649 h 88281"/>
                    <a:gd name="connsiteX20" fmla="*/ 73798 w 161007"/>
                    <a:gd name="connsiteY20" fmla="*/ 79297 h 88281"/>
                    <a:gd name="connsiteX21" fmla="*/ 47048 w 161007"/>
                    <a:gd name="connsiteY21" fmla="*/ 84827 h 88281"/>
                    <a:gd name="connsiteX22" fmla="*/ 11303 w 161007"/>
                    <a:gd name="connsiteY22" fmla="*/ 87588 h 88281"/>
                    <a:gd name="connsiteX23" fmla="*/ 2697 w 161007"/>
                    <a:gd name="connsiteY23" fmla="*/ 81329 h 88281"/>
                    <a:gd name="connsiteX24" fmla="*/ 90 w 161007"/>
                    <a:gd name="connsiteY24" fmla="*/ 74180 h 88281"/>
                    <a:gd name="connsiteX25" fmla="*/ 4867 w 161007"/>
                    <a:gd name="connsiteY25" fmla="*/ 42629 h 8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1007" h="88281">
                      <a:moveTo>
                        <a:pt x="4867" y="42629"/>
                      </a:moveTo>
                      <a:cubicBezTo>
                        <a:pt x="5247" y="40144"/>
                        <a:pt x="6769" y="37998"/>
                        <a:pt x="8988" y="36816"/>
                      </a:cubicBezTo>
                      <a:cubicBezTo>
                        <a:pt x="25261" y="28113"/>
                        <a:pt x="73612" y="626"/>
                        <a:pt x="75960" y="27"/>
                      </a:cubicBezTo>
                      <a:cubicBezTo>
                        <a:pt x="78203" y="-540"/>
                        <a:pt x="104839" y="8066"/>
                        <a:pt x="111219" y="10139"/>
                      </a:cubicBezTo>
                      <a:cubicBezTo>
                        <a:pt x="112150" y="10439"/>
                        <a:pt x="112968" y="10900"/>
                        <a:pt x="113721" y="11515"/>
                      </a:cubicBezTo>
                      <a:lnTo>
                        <a:pt x="149725" y="40856"/>
                      </a:lnTo>
                      <a:cubicBezTo>
                        <a:pt x="149725" y="40856"/>
                        <a:pt x="135014" y="41844"/>
                        <a:pt x="130116" y="40225"/>
                      </a:cubicBezTo>
                      <a:cubicBezTo>
                        <a:pt x="125225" y="38606"/>
                        <a:pt x="116603" y="32331"/>
                        <a:pt x="116603" y="32331"/>
                      </a:cubicBezTo>
                      <a:lnTo>
                        <a:pt x="100686" y="21522"/>
                      </a:lnTo>
                      <a:lnTo>
                        <a:pt x="116255" y="32096"/>
                      </a:lnTo>
                      <a:cubicBezTo>
                        <a:pt x="116489" y="32250"/>
                        <a:pt x="116684" y="32396"/>
                        <a:pt x="116894" y="32582"/>
                      </a:cubicBezTo>
                      <a:cubicBezTo>
                        <a:pt x="120603" y="35715"/>
                        <a:pt x="158404" y="67687"/>
                        <a:pt x="160711" y="68651"/>
                      </a:cubicBezTo>
                      <a:cubicBezTo>
                        <a:pt x="163148" y="69671"/>
                        <a:pt x="149943" y="72861"/>
                        <a:pt x="143037" y="70254"/>
                      </a:cubicBezTo>
                      <a:cubicBezTo>
                        <a:pt x="136123" y="67647"/>
                        <a:pt x="117388" y="55381"/>
                        <a:pt x="117388" y="55381"/>
                      </a:cubicBezTo>
                      <a:cubicBezTo>
                        <a:pt x="117388" y="55381"/>
                        <a:pt x="138795" y="76634"/>
                        <a:pt x="141102" y="79313"/>
                      </a:cubicBezTo>
                      <a:cubicBezTo>
                        <a:pt x="139507" y="81475"/>
                        <a:pt x="133694" y="82665"/>
                        <a:pt x="129217" y="81078"/>
                      </a:cubicBezTo>
                      <a:lnTo>
                        <a:pt x="130367" y="83103"/>
                      </a:lnTo>
                      <a:cubicBezTo>
                        <a:pt x="130367" y="83103"/>
                        <a:pt x="121712" y="87061"/>
                        <a:pt x="111826" y="85070"/>
                      </a:cubicBezTo>
                      <a:cubicBezTo>
                        <a:pt x="105584" y="83807"/>
                        <a:pt x="101252" y="81524"/>
                        <a:pt x="98904" y="80010"/>
                      </a:cubicBezTo>
                      <a:cubicBezTo>
                        <a:pt x="97455" y="79079"/>
                        <a:pt x="95820" y="78569"/>
                        <a:pt x="94095" y="78649"/>
                      </a:cubicBezTo>
                      <a:cubicBezTo>
                        <a:pt x="88558" y="78925"/>
                        <a:pt x="76348" y="79491"/>
                        <a:pt x="73798" y="79297"/>
                      </a:cubicBezTo>
                      <a:cubicBezTo>
                        <a:pt x="70470" y="79046"/>
                        <a:pt x="53881" y="82827"/>
                        <a:pt x="47048" y="84827"/>
                      </a:cubicBezTo>
                      <a:cubicBezTo>
                        <a:pt x="40207" y="86827"/>
                        <a:pt x="15756" y="89588"/>
                        <a:pt x="11303" y="87588"/>
                      </a:cubicBezTo>
                      <a:cubicBezTo>
                        <a:pt x="8753" y="86438"/>
                        <a:pt x="5231" y="83572"/>
                        <a:pt x="2697" y="81329"/>
                      </a:cubicBezTo>
                      <a:cubicBezTo>
                        <a:pt x="665" y="79532"/>
                        <a:pt x="-315" y="76852"/>
                        <a:pt x="90" y="74180"/>
                      </a:cubicBezTo>
                      <a:lnTo>
                        <a:pt x="4867" y="42629"/>
                      </a:lnTo>
                      <a:close/>
                    </a:path>
                  </a:pathLst>
                </a:custGeom>
                <a:solidFill>
                  <a:srgbClr val="D3A77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39" name="Vrije vorm 38">
                  <a:extLst>
                    <a:ext uri="{FF2B5EF4-FFF2-40B4-BE49-F238E27FC236}">
                      <a16:creationId xmlns:a16="http://schemas.microsoft.com/office/drawing/2014/main" id="{87E290A8-F12F-D29D-A1FC-19A1EE3F5C10}"/>
                    </a:ext>
                  </a:extLst>
                </p:cNvPr>
                <p:cNvSpPr/>
                <p:nvPr/>
              </p:nvSpPr>
              <p:spPr>
                <a:xfrm rot="16636494">
                  <a:off x="1012250" y="4183378"/>
                  <a:ext cx="170954" cy="71112"/>
                </a:xfrm>
                <a:custGeom>
                  <a:avLst/>
                  <a:gdLst>
                    <a:gd name="connsiteX0" fmla="*/ 0 w 67231"/>
                    <a:gd name="connsiteY0" fmla="*/ 0 h 27966"/>
                    <a:gd name="connsiteX1" fmla="*/ 67231 w 67231"/>
                    <a:gd name="connsiteY1" fmla="*/ 0 h 27966"/>
                    <a:gd name="connsiteX2" fmla="*/ 67231 w 67231"/>
                    <a:gd name="connsiteY2" fmla="*/ 27967 h 27966"/>
                    <a:gd name="connsiteX3" fmla="*/ 0 w 67231"/>
                    <a:gd name="connsiteY3" fmla="*/ 27967 h 27966"/>
                  </a:gdLst>
                  <a:ahLst/>
                  <a:cxnLst>
                    <a:cxn ang="0">
                      <a:pos x="connsiteX0" y="connsiteY0"/>
                    </a:cxn>
                    <a:cxn ang="0">
                      <a:pos x="connsiteX1" y="connsiteY1"/>
                    </a:cxn>
                    <a:cxn ang="0">
                      <a:pos x="connsiteX2" y="connsiteY2"/>
                    </a:cxn>
                    <a:cxn ang="0">
                      <a:pos x="connsiteX3" y="connsiteY3"/>
                    </a:cxn>
                  </a:cxnLst>
                  <a:rect l="l" t="t" r="r" b="b"/>
                  <a:pathLst>
                    <a:path w="67231" h="27966">
                      <a:moveTo>
                        <a:pt x="0" y="0"/>
                      </a:moveTo>
                      <a:lnTo>
                        <a:pt x="67231" y="0"/>
                      </a:lnTo>
                      <a:lnTo>
                        <a:pt x="67231" y="27967"/>
                      </a:lnTo>
                      <a:lnTo>
                        <a:pt x="0" y="27967"/>
                      </a:lnTo>
                      <a:close/>
                    </a:path>
                  </a:pathLst>
                </a:custGeom>
                <a:solidFill>
                  <a:srgbClr val="0075B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40" name="Vrije vorm 39">
                  <a:extLst>
                    <a:ext uri="{FF2B5EF4-FFF2-40B4-BE49-F238E27FC236}">
                      <a16:creationId xmlns:a16="http://schemas.microsoft.com/office/drawing/2014/main" id="{DF8D1B05-16C7-A5A4-21E3-2A192A57D3A3}"/>
                    </a:ext>
                  </a:extLst>
                </p:cNvPr>
                <p:cNvSpPr/>
                <p:nvPr/>
              </p:nvSpPr>
              <p:spPr>
                <a:xfrm>
                  <a:off x="295594" y="4069834"/>
                  <a:ext cx="799114" cy="246037"/>
                </a:xfrm>
                <a:custGeom>
                  <a:avLst/>
                  <a:gdLst>
                    <a:gd name="connsiteX0" fmla="*/ 73177 w 314267"/>
                    <a:gd name="connsiteY0" fmla="*/ 188 h 96759"/>
                    <a:gd name="connsiteX1" fmla="*/ 314267 w 314267"/>
                    <a:gd name="connsiteY1" fmla="*/ 22347 h 96759"/>
                    <a:gd name="connsiteX2" fmla="*/ 296925 w 314267"/>
                    <a:gd name="connsiteY2" fmla="*/ 96760 h 96759"/>
                    <a:gd name="connsiteX3" fmla="*/ 69056 w 314267"/>
                    <a:gd name="connsiteY3" fmla="*/ 95060 h 96759"/>
                    <a:gd name="connsiteX4" fmla="*/ 4327 w 314267"/>
                    <a:gd name="connsiteY4" fmla="*/ 64569 h 96759"/>
                    <a:gd name="connsiteX5" fmla="*/ 3185 w 314267"/>
                    <a:gd name="connsiteY5" fmla="*/ 46255 h 96759"/>
                    <a:gd name="connsiteX6" fmla="*/ 73177 w 314267"/>
                    <a:gd name="connsiteY6" fmla="*/ 188 h 9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267" h="96759">
                      <a:moveTo>
                        <a:pt x="73177" y="188"/>
                      </a:moveTo>
                      <a:cubicBezTo>
                        <a:pt x="149533" y="-1966"/>
                        <a:pt x="233912" y="14963"/>
                        <a:pt x="314267" y="22347"/>
                      </a:cubicBezTo>
                      <a:cubicBezTo>
                        <a:pt x="306802" y="57809"/>
                        <a:pt x="304390" y="61298"/>
                        <a:pt x="296925" y="96760"/>
                      </a:cubicBezTo>
                      <a:cubicBezTo>
                        <a:pt x="204352" y="96193"/>
                        <a:pt x="161628" y="95626"/>
                        <a:pt x="69056" y="95060"/>
                      </a:cubicBezTo>
                      <a:cubicBezTo>
                        <a:pt x="45237" y="94914"/>
                        <a:pt x="25166" y="83523"/>
                        <a:pt x="4327" y="64569"/>
                      </a:cubicBezTo>
                      <a:cubicBezTo>
                        <a:pt x="-936" y="59776"/>
                        <a:pt x="-1495" y="51615"/>
                        <a:pt x="3185" y="46255"/>
                      </a:cubicBezTo>
                      <a:cubicBezTo>
                        <a:pt x="20964" y="25893"/>
                        <a:pt x="52969" y="-55"/>
                        <a:pt x="73177" y="188"/>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grpSp>
      <p:cxnSp>
        <p:nvCxnSpPr>
          <p:cNvPr id="5" name="Rechte verbindingslijn 4">
            <a:extLst>
              <a:ext uri="{FF2B5EF4-FFF2-40B4-BE49-F238E27FC236}">
                <a16:creationId xmlns:a16="http://schemas.microsoft.com/office/drawing/2014/main" id="{F3D01458-72CB-6A4D-31F0-D01F889D9E9E}"/>
              </a:ext>
            </a:extLst>
          </p:cNvPr>
          <p:cNvCxnSpPr>
            <a:cxnSpLocks/>
          </p:cNvCxnSpPr>
          <p:nvPr/>
        </p:nvCxnSpPr>
        <p:spPr>
          <a:xfrm>
            <a:off x="6172397" y="1825373"/>
            <a:ext cx="0" cy="4512000"/>
          </a:xfrm>
          <a:prstGeom prst="line">
            <a:avLst/>
          </a:prstGeom>
          <a:ln w="12700"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58" name="Groep 557">
            <a:extLst>
              <a:ext uri="{FF2B5EF4-FFF2-40B4-BE49-F238E27FC236}">
                <a16:creationId xmlns:a16="http://schemas.microsoft.com/office/drawing/2014/main" id="{352814A7-ADF7-AC2D-AFB0-3D6C9D960A8B}"/>
              </a:ext>
            </a:extLst>
          </p:cNvPr>
          <p:cNvGrpSpPr/>
          <p:nvPr/>
        </p:nvGrpSpPr>
        <p:grpSpPr>
          <a:xfrm>
            <a:off x="3342518" y="2369819"/>
            <a:ext cx="1307647" cy="1293211"/>
            <a:chOff x="4095898" y="890730"/>
            <a:chExt cx="1699710" cy="1666133"/>
          </a:xfrm>
        </p:grpSpPr>
        <p:sp>
          <p:nvSpPr>
            <p:cNvPr id="559" name="Vrije vorm 451">
              <a:extLst>
                <a:ext uri="{FF2B5EF4-FFF2-40B4-BE49-F238E27FC236}">
                  <a16:creationId xmlns:a16="http://schemas.microsoft.com/office/drawing/2014/main" id="{19713BFB-5874-68A5-5D7F-6977E46ADEBA}"/>
                </a:ext>
              </a:extLst>
            </p:cNvPr>
            <p:cNvSpPr/>
            <p:nvPr/>
          </p:nvSpPr>
          <p:spPr>
            <a:xfrm flipH="1">
              <a:off x="4095898" y="890730"/>
              <a:ext cx="1699710" cy="1666133"/>
            </a:xfrm>
            <a:custGeom>
              <a:avLst/>
              <a:gdLst>
                <a:gd name="connsiteX0" fmla="*/ 737104 w 737104"/>
                <a:gd name="connsiteY0" fmla="*/ 572220 h 719125"/>
                <a:gd name="connsiteX1" fmla="*/ 444675 w 737104"/>
                <a:gd name="connsiteY1" fmla="*/ 572220 h 719125"/>
                <a:gd name="connsiteX2" fmla="*/ 121076 w 737104"/>
                <a:gd name="connsiteY2" fmla="*/ 719126 h 719125"/>
                <a:gd name="connsiteX3" fmla="*/ 121076 w 737104"/>
                <a:gd name="connsiteY3" fmla="*/ 572220 h 719125"/>
                <a:gd name="connsiteX4" fmla="*/ 0 w 737104"/>
                <a:gd name="connsiteY4" fmla="*/ 572220 h 719125"/>
                <a:gd name="connsiteX5" fmla="*/ 0 w 737104"/>
                <a:gd name="connsiteY5" fmla="*/ 0 h 719125"/>
                <a:gd name="connsiteX6" fmla="*/ 737104 w 737104"/>
                <a:gd name="connsiteY6" fmla="*/ 0 h 7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7104" h="719125">
                  <a:moveTo>
                    <a:pt x="737104" y="572220"/>
                  </a:moveTo>
                  <a:lnTo>
                    <a:pt x="444675" y="572220"/>
                  </a:lnTo>
                  <a:lnTo>
                    <a:pt x="121076" y="719126"/>
                  </a:lnTo>
                  <a:lnTo>
                    <a:pt x="121076" y="572220"/>
                  </a:lnTo>
                  <a:lnTo>
                    <a:pt x="0" y="572220"/>
                  </a:lnTo>
                  <a:lnTo>
                    <a:pt x="0" y="0"/>
                  </a:lnTo>
                  <a:lnTo>
                    <a:pt x="737104" y="0"/>
                  </a:lnTo>
                  <a:close/>
                </a:path>
              </a:pathLst>
            </a:custGeom>
            <a:solidFill>
              <a:srgbClr val="A1ADAA"/>
            </a:solidFill>
            <a:ln w="10636" cap="flat">
              <a:noFill/>
              <a:prstDash val="solid"/>
              <a:miter/>
            </a:ln>
          </p:spPr>
          <p:txBody>
            <a:bodyPr rtlCol="0" anchor="ctr"/>
            <a:lstStyle/>
            <a:p>
              <a:endParaRPr lang="nl-NL" sz="2400"/>
            </a:p>
          </p:txBody>
        </p:sp>
        <p:sp>
          <p:nvSpPr>
            <p:cNvPr id="560" name="Vrije vorm 452">
              <a:extLst>
                <a:ext uri="{FF2B5EF4-FFF2-40B4-BE49-F238E27FC236}">
                  <a16:creationId xmlns:a16="http://schemas.microsoft.com/office/drawing/2014/main" id="{10CBC74F-24E1-8073-1DF5-EE34997AAADE}"/>
                </a:ext>
              </a:extLst>
            </p:cNvPr>
            <p:cNvSpPr/>
            <p:nvPr/>
          </p:nvSpPr>
          <p:spPr>
            <a:xfrm flipH="1">
              <a:off x="4577410" y="1183530"/>
              <a:ext cx="736664" cy="740170"/>
            </a:xfrm>
            <a:custGeom>
              <a:avLst/>
              <a:gdLst>
                <a:gd name="connsiteX0" fmla="*/ 255352 w 255351"/>
                <a:gd name="connsiteY0" fmla="*/ 127676 h 255352"/>
                <a:gd name="connsiteX1" fmla="*/ 127676 w 255351"/>
                <a:gd name="connsiteY1" fmla="*/ 255352 h 255352"/>
                <a:gd name="connsiteX2" fmla="*/ 0 w 255351"/>
                <a:gd name="connsiteY2" fmla="*/ 127676 h 255352"/>
                <a:gd name="connsiteX3" fmla="*/ 127676 w 255351"/>
                <a:gd name="connsiteY3" fmla="*/ 0 h 255352"/>
                <a:gd name="connsiteX4" fmla="*/ 255352 w 255351"/>
                <a:gd name="connsiteY4" fmla="*/ 127676 h 255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351" h="255352">
                  <a:moveTo>
                    <a:pt x="255352" y="127676"/>
                  </a:moveTo>
                  <a:cubicBezTo>
                    <a:pt x="255352" y="198189"/>
                    <a:pt x="198190" y="255352"/>
                    <a:pt x="127676" y="255352"/>
                  </a:cubicBezTo>
                  <a:cubicBezTo>
                    <a:pt x="57162" y="255352"/>
                    <a:pt x="0" y="198189"/>
                    <a:pt x="0" y="127676"/>
                  </a:cubicBezTo>
                  <a:cubicBezTo>
                    <a:pt x="0" y="57162"/>
                    <a:pt x="57162" y="0"/>
                    <a:pt x="127676" y="0"/>
                  </a:cubicBezTo>
                  <a:cubicBezTo>
                    <a:pt x="198190" y="0"/>
                    <a:pt x="255352" y="57162"/>
                    <a:pt x="255352" y="127676"/>
                  </a:cubicBezTo>
                  <a:close/>
                </a:path>
              </a:pathLst>
            </a:custGeom>
            <a:solidFill>
              <a:srgbClr val="FFFFFF"/>
            </a:solidFill>
            <a:ln w="10636" cap="flat">
              <a:noFill/>
              <a:prstDash val="solid"/>
              <a:miter/>
            </a:ln>
          </p:spPr>
          <p:txBody>
            <a:bodyPr rtlCol="0" anchor="ctr"/>
            <a:lstStyle/>
            <a:p>
              <a:endParaRPr lang="nl-NL" sz="2400"/>
            </a:p>
          </p:txBody>
        </p:sp>
        <p:grpSp>
          <p:nvGrpSpPr>
            <p:cNvPr id="561" name="Graphic 46">
              <a:extLst>
                <a:ext uri="{FF2B5EF4-FFF2-40B4-BE49-F238E27FC236}">
                  <a16:creationId xmlns:a16="http://schemas.microsoft.com/office/drawing/2014/main" id="{901E83DB-A057-49B3-6DCA-E9C3D6755F8A}"/>
                </a:ext>
              </a:extLst>
            </p:cNvPr>
            <p:cNvGrpSpPr/>
            <p:nvPr/>
          </p:nvGrpSpPr>
          <p:grpSpPr>
            <a:xfrm rot="331461">
              <a:off x="4795118" y="1318792"/>
              <a:ext cx="304755" cy="451773"/>
              <a:chOff x="2695644" y="1503418"/>
              <a:chExt cx="260473" cy="386129"/>
            </a:xfrm>
          </p:grpSpPr>
          <p:grpSp>
            <p:nvGrpSpPr>
              <p:cNvPr id="562" name="Graphic 46">
                <a:extLst>
                  <a:ext uri="{FF2B5EF4-FFF2-40B4-BE49-F238E27FC236}">
                    <a16:creationId xmlns:a16="http://schemas.microsoft.com/office/drawing/2014/main" id="{8F8AEBCA-5FBB-0F40-35BC-B879BEC7471B}"/>
                  </a:ext>
                </a:extLst>
              </p:cNvPr>
              <p:cNvGrpSpPr/>
              <p:nvPr/>
            </p:nvGrpSpPr>
            <p:grpSpPr>
              <a:xfrm>
                <a:off x="2695644" y="1541755"/>
                <a:ext cx="260473" cy="347791"/>
                <a:chOff x="2695644" y="1541755"/>
                <a:chExt cx="260473" cy="347791"/>
              </a:xfrm>
            </p:grpSpPr>
            <p:sp>
              <p:nvSpPr>
                <p:cNvPr id="565" name="Vrije vorm 457">
                  <a:extLst>
                    <a:ext uri="{FF2B5EF4-FFF2-40B4-BE49-F238E27FC236}">
                      <a16:creationId xmlns:a16="http://schemas.microsoft.com/office/drawing/2014/main" id="{CC8CFA6C-E19C-7241-16E6-003A33CB992E}"/>
                    </a:ext>
                  </a:extLst>
                </p:cNvPr>
                <p:cNvSpPr/>
                <p:nvPr/>
              </p:nvSpPr>
              <p:spPr>
                <a:xfrm>
                  <a:off x="2695644" y="1541755"/>
                  <a:ext cx="260473" cy="347791"/>
                </a:xfrm>
                <a:custGeom>
                  <a:avLst/>
                  <a:gdLst>
                    <a:gd name="connsiteX0" fmla="*/ 188 w 260473"/>
                    <a:gd name="connsiteY0" fmla="*/ 79419 h 347791"/>
                    <a:gd name="connsiteX1" fmla="*/ 21124 w 260473"/>
                    <a:gd name="connsiteY1" fmla="*/ 312534 h 347791"/>
                    <a:gd name="connsiteX2" fmla="*/ 63148 w 260473"/>
                    <a:gd name="connsiteY2" fmla="*/ 347634 h 347791"/>
                    <a:gd name="connsiteX3" fmla="*/ 225216 w 260473"/>
                    <a:gd name="connsiteY3" fmla="*/ 333080 h 347791"/>
                    <a:gd name="connsiteX4" fmla="*/ 260315 w 260473"/>
                    <a:gd name="connsiteY4" fmla="*/ 291046 h 347791"/>
                    <a:gd name="connsiteX5" fmla="*/ 239380 w 260473"/>
                    <a:gd name="connsiteY5" fmla="*/ 57941 h 347791"/>
                    <a:gd name="connsiteX6" fmla="*/ 211728 w 260473"/>
                    <a:gd name="connsiteY6" fmla="*/ 19926 h 347791"/>
                    <a:gd name="connsiteX7" fmla="*/ 200479 w 260473"/>
                    <a:gd name="connsiteY7" fmla="*/ 17097 h 347791"/>
                    <a:gd name="connsiteX8" fmla="*/ 189364 w 260473"/>
                    <a:gd name="connsiteY8" fmla="*/ 5601 h 347791"/>
                    <a:gd name="connsiteX9" fmla="*/ 188859 w 260473"/>
                    <a:gd name="connsiteY9" fmla="*/ 0 h 347791"/>
                    <a:gd name="connsiteX10" fmla="*/ 37964 w 260473"/>
                    <a:gd name="connsiteY10" fmla="*/ 13554 h 347791"/>
                    <a:gd name="connsiteX11" fmla="*/ 38507 w 260473"/>
                    <a:gd name="connsiteY11" fmla="*/ 19526 h 347791"/>
                    <a:gd name="connsiteX12" fmla="*/ 29801 w 260473"/>
                    <a:gd name="connsiteY12" fmla="*/ 32775 h 347791"/>
                    <a:gd name="connsiteX13" fmla="*/ 20619 w 260473"/>
                    <a:gd name="connsiteY13" fmla="*/ 37090 h 347791"/>
                    <a:gd name="connsiteX14" fmla="*/ 188 w 260473"/>
                    <a:gd name="connsiteY14" fmla="*/ 79419 h 34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0473" h="347791">
                      <a:moveTo>
                        <a:pt x="188" y="79419"/>
                      </a:moveTo>
                      <a:lnTo>
                        <a:pt x="21124" y="312534"/>
                      </a:lnTo>
                      <a:cubicBezTo>
                        <a:pt x="23038" y="333842"/>
                        <a:pt x="41850" y="349548"/>
                        <a:pt x="63148" y="347634"/>
                      </a:cubicBezTo>
                      <a:lnTo>
                        <a:pt x="225216" y="333080"/>
                      </a:lnTo>
                      <a:cubicBezTo>
                        <a:pt x="246523" y="331165"/>
                        <a:pt x="262230" y="312334"/>
                        <a:pt x="260315" y="291046"/>
                      </a:cubicBezTo>
                      <a:lnTo>
                        <a:pt x="239380" y="57941"/>
                      </a:lnTo>
                      <a:cubicBezTo>
                        <a:pt x="237865" y="41138"/>
                        <a:pt x="227416" y="26118"/>
                        <a:pt x="211728" y="19926"/>
                      </a:cubicBezTo>
                      <a:cubicBezTo>
                        <a:pt x="208318" y="18574"/>
                        <a:pt x="204585" y="17583"/>
                        <a:pt x="200479" y="17097"/>
                      </a:cubicBezTo>
                      <a:cubicBezTo>
                        <a:pt x="194526" y="16393"/>
                        <a:pt x="189897" y="11573"/>
                        <a:pt x="189364" y="5601"/>
                      </a:cubicBezTo>
                      <a:lnTo>
                        <a:pt x="188859" y="0"/>
                      </a:lnTo>
                      <a:lnTo>
                        <a:pt x="37964" y="13554"/>
                      </a:lnTo>
                      <a:lnTo>
                        <a:pt x="38507" y="19526"/>
                      </a:lnTo>
                      <a:cubicBezTo>
                        <a:pt x="39040" y="25441"/>
                        <a:pt x="35411" y="30871"/>
                        <a:pt x="29801" y="32775"/>
                      </a:cubicBezTo>
                      <a:cubicBezTo>
                        <a:pt x="26410" y="33919"/>
                        <a:pt x="23362" y="35395"/>
                        <a:pt x="20619" y="37090"/>
                      </a:cubicBezTo>
                      <a:cubicBezTo>
                        <a:pt x="6293" y="45987"/>
                        <a:pt x="-1317" y="62627"/>
                        <a:pt x="188" y="79419"/>
                      </a:cubicBezTo>
                      <a:close/>
                    </a:path>
                  </a:pathLst>
                </a:custGeom>
                <a:solidFill>
                  <a:srgbClr val="DEF1FC"/>
                </a:solidFill>
                <a:ln w="9525" cap="flat">
                  <a:noFill/>
                  <a:prstDash val="solid"/>
                  <a:miter/>
                </a:ln>
              </p:spPr>
              <p:txBody>
                <a:bodyPr rtlCol="0" anchor="ctr"/>
                <a:lstStyle/>
                <a:p>
                  <a:endParaRPr lang="nl-NL" sz="2400"/>
                </a:p>
              </p:txBody>
            </p:sp>
            <p:sp>
              <p:nvSpPr>
                <p:cNvPr id="566" name="Vrije vorm 458">
                  <a:extLst>
                    <a:ext uri="{FF2B5EF4-FFF2-40B4-BE49-F238E27FC236}">
                      <a16:creationId xmlns:a16="http://schemas.microsoft.com/office/drawing/2014/main" id="{19879901-5FCF-98CD-A336-3E03ACD99E9D}"/>
                    </a:ext>
                  </a:extLst>
                </p:cNvPr>
                <p:cNvSpPr/>
                <p:nvPr/>
              </p:nvSpPr>
              <p:spPr>
                <a:xfrm rot="-307987">
                  <a:off x="2705090" y="1630674"/>
                  <a:ext cx="240152" cy="176300"/>
                </a:xfrm>
                <a:custGeom>
                  <a:avLst/>
                  <a:gdLst>
                    <a:gd name="connsiteX0" fmla="*/ 0 w 240152"/>
                    <a:gd name="connsiteY0" fmla="*/ 0 h 176300"/>
                    <a:gd name="connsiteX1" fmla="*/ 240152 w 240152"/>
                    <a:gd name="connsiteY1" fmla="*/ 0 h 176300"/>
                    <a:gd name="connsiteX2" fmla="*/ 240152 w 240152"/>
                    <a:gd name="connsiteY2" fmla="*/ 176300 h 176300"/>
                    <a:gd name="connsiteX3" fmla="*/ 0 w 240152"/>
                    <a:gd name="connsiteY3" fmla="*/ 176300 h 176300"/>
                  </a:gdLst>
                  <a:ahLst/>
                  <a:cxnLst>
                    <a:cxn ang="0">
                      <a:pos x="connsiteX0" y="connsiteY0"/>
                    </a:cxn>
                    <a:cxn ang="0">
                      <a:pos x="connsiteX1" y="connsiteY1"/>
                    </a:cxn>
                    <a:cxn ang="0">
                      <a:pos x="connsiteX2" y="connsiteY2"/>
                    </a:cxn>
                    <a:cxn ang="0">
                      <a:pos x="connsiteX3" y="connsiteY3"/>
                    </a:cxn>
                  </a:cxnLst>
                  <a:rect l="l" t="t" r="r" b="b"/>
                  <a:pathLst>
                    <a:path w="240152" h="176300">
                      <a:moveTo>
                        <a:pt x="0" y="0"/>
                      </a:moveTo>
                      <a:lnTo>
                        <a:pt x="240152" y="0"/>
                      </a:lnTo>
                      <a:lnTo>
                        <a:pt x="240152" y="176300"/>
                      </a:lnTo>
                      <a:lnTo>
                        <a:pt x="0" y="176300"/>
                      </a:lnTo>
                      <a:close/>
                    </a:path>
                  </a:pathLst>
                </a:custGeom>
                <a:solidFill>
                  <a:srgbClr val="AEDDE3"/>
                </a:solidFill>
                <a:ln w="9525" cap="flat">
                  <a:noFill/>
                  <a:prstDash val="solid"/>
                  <a:miter/>
                </a:ln>
              </p:spPr>
              <p:txBody>
                <a:bodyPr rtlCol="0" anchor="ctr"/>
                <a:lstStyle/>
                <a:p>
                  <a:endParaRPr lang="nl-NL" sz="2400"/>
                </a:p>
              </p:txBody>
            </p:sp>
            <p:sp>
              <p:nvSpPr>
                <p:cNvPr id="567" name="Vrije vorm 459">
                  <a:extLst>
                    <a:ext uri="{FF2B5EF4-FFF2-40B4-BE49-F238E27FC236}">
                      <a16:creationId xmlns:a16="http://schemas.microsoft.com/office/drawing/2014/main" id="{AEF68D12-4807-9DEA-527F-110800CDAAA4}"/>
                    </a:ext>
                  </a:extLst>
                </p:cNvPr>
                <p:cNvSpPr/>
                <p:nvPr/>
              </p:nvSpPr>
              <p:spPr>
                <a:xfrm rot="-311162">
                  <a:off x="2902969" y="1603538"/>
                  <a:ext cx="6462" cy="53054"/>
                </a:xfrm>
                <a:custGeom>
                  <a:avLst/>
                  <a:gdLst>
                    <a:gd name="connsiteX0" fmla="*/ 0 w 6462"/>
                    <a:gd name="connsiteY0" fmla="*/ 0 h 53054"/>
                    <a:gd name="connsiteX1" fmla="*/ 6462 w 6462"/>
                    <a:gd name="connsiteY1" fmla="*/ 0 h 53054"/>
                    <a:gd name="connsiteX2" fmla="*/ 6462 w 6462"/>
                    <a:gd name="connsiteY2" fmla="*/ 53054 h 53054"/>
                    <a:gd name="connsiteX3" fmla="*/ 0 w 6462"/>
                    <a:gd name="connsiteY3" fmla="*/ 53054 h 53054"/>
                  </a:gdLst>
                  <a:ahLst/>
                  <a:cxnLst>
                    <a:cxn ang="0">
                      <a:pos x="connsiteX0" y="connsiteY0"/>
                    </a:cxn>
                    <a:cxn ang="0">
                      <a:pos x="connsiteX1" y="connsiteY1"/>
                    </a:cxn>
                    <a:cxn ang="0">
                      <a:pos x="connsiteX2" y="connsiteY2"/>
                    </a:cxn>
                    <a:cxn ang="0">
                      <a:pos x="connsiteX3" y="connsiteY3"/>
                    </a:cxn>
                  </a:cxnLst>
                  <a:rect l="l" t="t" r="r" b="b"/>
                  <a:pathLst>
                    <a:path w="6462" h="53054">
                      <a:moveTo>
                        <a:pt x="0" y="0"/>
                      </a:moveTo>
                      <a:lnTo>
                        <a:pt x="6462" y="0"/>
                      </a:lnTo>
                      <a:lnTo>
                        <a:pt x="6462" y="53054"/>
                      </a:lnTo>
                      <a:lnTo>
                        <a:pt x="0" y="53054"/>
                      </a:lnTo>
                      <a:close/>
                    </a:path>
                  </a:pathLst>
                </a:custGeom>
                <a:solidFill>
                  <a:srgbClr val="FFFFFF">
                    <a:alpha val="50000"/>
                  </a:srgbClr>
                </a:solidFill>
                <a:ln w="9525" cap="flat">
                  <a:noFill/>
                  <a:prstDash val="solid"/>
                  <a:miter/>
                </a:ln>
              </p:spPr>
              <p:txBody>
                <a:bodyPr rtlCol="0" anchor="ctr"/>
                <a:lstStyle/>
                <a:p>
                  <a:endParaRPr lang="nl-NL" sz="2400"/>
                </a:p>
              </p:txBody>
            </p:sp>
          </p:grpSp>
          <p:sp>
            <p:nvSpPr>
              <p:cNvPr id="563" name="Vrije vorm 455">
                <a:extLst>
                  <a:ext uri="{FF2B5EF4-FFF2-40B4-BE49-F238E27FC236}">
                    <a16:creationId xmlns:a16="http://schemas.microsoft.com/office/drawing/2014/main" id="{10C2E133-33D1-5D8F-10DC-814B0437E121}"/>
                  </a:ext>
                </a:extLst>
              </p:cNvPr>
              <p:cNvSpPr/>
              <p:nvPr/>
            </p:nvSpPr>
            <p:spPr>
              <a:xfrm>
                <a:off x="2733608" y="1541755"/>
                <a:ext cx="151771" cy="21269"/>
              </a:xfrm>
              <a:custGeom>
                <a:avLst/>
                <a:gdLst>
                  <a:gd name="connsiteX0" fmla="*/ 150895 w 151771"/>
                  <a:gd name="connsiteY0" fmla="*/ 0 h 21269"/>
                  <a:gd name="connsiteX1" fmla="*/ 151400 w 151771"/>
                  <a:gd name="connsiteY1" fmla="*/ 5601 h 21269"/>
                  <a:gd name="connsiteX2" fmla="*/ 151771 w 151771"/>
                  <a:gd name="connsiteY2" fmla="*/ 7687 h 21269"/>
                  <a:gd name="connsiteX3" fmla="*/ 552 w 151771"/>
                  <a:gd name="connsiteY3" fmla="*/ 21269 h 21269"/>
                  <a:gd name="connsiteX4" fmla="*/ 543 w 151771"/>
                  <a:gd name="connsiteY4" fmla="*/ 19526 h 21269"/>
                  <a:gd name="connsiteX5" fmla="*/ 0 w 151771"/>
                  <a:gd name="connsiteY5" fmla="*/ 13554 h 21269"/>
                  <a:gd name="connsiteX6" fmla="*/ 150895 w 151771"/>
                  <a:gd name="connsiteY6" fmla="*/ 0 h 2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771" h="21269">
                    <a:moveTo>
                      <a:pt x="150895" y="0"/>
                    </a:moveTo>
                    <a:lnTo>
                      <a:pt x="151400" y="5601"/>
                    </a:lnTo>
                    <a:cubicBezTo>
                      <a:pt x="151457" y="6315"/>
                      <a:pt x="151590" y="7010"/>
                      <a:pt x="151771" y="7687"/>
                    </a:cubicBezTo>
                    <a:lnTo>
                      <a:pt x="552" y="21269"/>
                    </a:lnTo>
                    <a:cubicBezTo>
                      <a:pt x="571" y="20698"/>
                      <a:pt x="590" y="20117"/>
                      <a:pt x="543" y="19526"/>
                    </a:cubicBezTo>
                    <a:lnTo>
                      <a:pt x="0" y="13554"/>
                    </a:lnTo>
                    <a:lnTo>
                      <a:pt x="150895" y="0"/>
                    </a:lnTo>
                    <a:close/>
                  </a:path>
                </a:pathLst>
              </a:custGeom>
              <a:solidFill>
                <a:srgbClr val="AEDDE3"/>
              </a:solidFill>
              <a:ln w="9525" cap="flat">
                <a:noFill/>
                <a:prstDash val="solid"/>
                <a:miter/>
              </a:ln>
            </p:spPr>
            <p:txBody>
              <a:bodyPr rtlCol="0" anchor="ctr"/>
              <a:lstStyle/>
              <a:p>
                <a:endParaRPr lang="nl-NL" sz="2400"/>
              </a:p>
            </p:txBody>
          </p:sp>
          <p:sp>
            <p:nvSpPr>
              <p:cNvPr id="564" name="Vrije vorm 456">
                <a:extLst>
                  <a:ext uri="{FF2B5EF4-FFF2-40B4-BE49-F238E27FC236}">
                    <a16:creationId xmlns:a16="http://schemas.microsoft.com/office/drawing/2014/main" id="{B9962F49-61E2-D52B-5839-75D4047DCB18}"/>
                  </a:ext>
                </a:extLst>
              </p:cNvPr>
              <p:cNvSpPr/>
              <p:nvPr/>
            </p:nvSpPr>
            <p:spPr>
              <a:xfrm>
                <a:off x="2718750" y="1503418"/>
                <a:ext cx="179163" cy="56127"/>
              </a:xfrm>
              <a:custGeom>
                <a:avLst/>
                <a:gdLst>
                  <a:gd name="connsiteX0" fmla="*/ 9781 w 179163"/>
                  <a:gd name="connsiteY0" fmla="*/ 56102 h 56127"/>
                  <a:gd name="connsiteX1" fmla="*/ 173106 w 179163"/>
                  <a:gd name="connsiteY1" fmla="*/ 41433 h 56127"/>
                  <a:gd name="connsiteX2" fmla="*/ 179136 w 179163"/>
                  <a:gd name="connsiteY2" fmla="*/ 34203 h 56127"/>
                  <a:gd name="connsiteX3" fmla="*/ 176612 w 179163"/>
                  <a:gd name="connsiteY3" fmla="*/ 6057 h 56127"/>
                  <a:gd name="connsiteX4" fmla="*/ 169382 w 179163"/>
                  <a:gd name="connsiteY4" fmla="*/ 28 h 56127"/>
                  <a:gd name="connsiteX5" fmla="*/ 6067 w 179163"/>
                  <a:gd name="connsiteY5" fmla="*/ 14696 h 56127"/>
                  <a:gd name="connsiteX6" fmla="*/ 28 w 179163"/>
                  <a:gd name="connsiteY6" fmla="*/ 21926 h 56127"/>
                  <a:gd name="connsiteX7" fmla="*/ 2552 w 179163"/>
                  <a:gd name="connsiteY7" fmla="*/ 50063 h 56127"/>
                  <a:gd name="connsiteX8" fmla="*/ 9781 w 179163"/>
                  <a:gd name="connsiteY8" fmla="*/ 56102 h 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163" h="56127">
                    <a:moveTo>
                      <a:pt x="9781" y="56102"/>
                    </a:moveTo>
                    <a:lnTo>
                      <a:pt x="173106" y="41433"/>
                    </a:lnTo>
                    <a:cubicBezTo>
                      <a:pt x="176764" y="41100"/>
                      <a:pt x="179469" y="37861"/>
                      <a:pt x="179136" y="34203"/>
                    </a:cubicBezTo>
                    <a:lnTo>
                      <a:pt x="176612" y="6057"/>
                    </a:lnTo>
                    <a:cubicBezTo>
                      <a:pt x="176288" y="2400"/>
                      <a:pt x="173050" y="-305"/>
                      <a:pt x="169382" y="28"/>
                    </a:cubicBezTo>
                    <a:lnTo>
                      <a:pt x="6067" y="14696"/>
                    </a:lnTo>
                    <a:cubicBezTo>
                      <a:pt x="2399" y="15020"/>
                      <a:pt x="-306" y="18259"/>
                      <a:pt x="28" y="21926"/>
                    </a:cubicBezTo>
                    <a:lnTo>
                      <a:pt x="2552" y="50063"/>
                    </a:lnTo>
                    <a:cubicBezTo>
                      <a:pt x="2885" y="53730"/>
                      <a:pt x="6124" y="56425"/>
                      <a:pt x="9781" y="56102"/>
                    </a:cubicBezTo>
                    <a:close/>
                  </a:path>
                </a:pathLst>
              </a:custGeom>
              <a:solidFill>
                <a:srgbClr val="00A7B8"/>
              </a:solidFill>
              <a:ln w="9525" cap="flat">
                <a:noFill/>
                <a:prstDash val="solid"/>
                <a:miter/>
              </a:ln>
            </p:spPr>
            <p:txBody>
              <a:bodyPr rtlCol="0" anchor="ctr"/>
              <a:lstStyle/>
              <a:p>
                <a:endParaRPr lang="nl-NL" sz="2400"/>
              </a:p>
            </p:txBody>
          </p:sp>
        </p:grpSp>
      </p:grpSp>
      <p:grpSp>
        <p:nvGrpSpPr>
          <p:cNvPr id="568" name="Groep 567">
            <a:extLst>
              <a:ext uri="{FF2B5EF4-FFF2-40B4-BE49-F238E27FC236}">
                <a16:creationId xmlns:a16="http://schemas.microsoft.com/office/drawing/2014/main" id="{1795C913-EA07-FAE6-87F6-F5CC8AC183A4}"/>
              </a:ext>
            </a:extLst>
          </p:cNvPr>
          <p:cNvGrpSpPr/>
          <p:nvPr/>
        </p:nvGrpSpPr>
        <p:grpSpPr>
          <a:xfrm>
            <a:off x="791269" y="2385291"/>
            <a:ext cx="1356510" cy="1293211"/>
            <a:chOff x="3405100" y="760765"/>
            <a:chExt cx="1699710" cy="1666133"/>
          </a:xfrm>
        </p:grpSpPr>
        <p:sp>
          <p:nvSpPr>
            <p:cNvPr id="569" name="Vrije vorm 510">
              <a:extLst>
                <a:ext uri="{FF2B5EF4-FFF2-40B4-BE49-F238E27FC236}">
                  <a16:creationId xmlns:a16="http://schemas.microsoft.com/office/drawing/2014/main" id="{A273AD52-20C3-A52C-F47C-1E6D77B14DDD}"/>
                </a:ext>
              </a:extLst>
            </p:cNvPr>
            <p:cNvSpPr/>
            <p:nvPr/>
          </p:nvSpPr>
          <p:spPr>
            <a:xfrm>
              <a:off x="3405100" y="760765"/>
              <a:ext cx="1699710" cy="1666133"/>
            </a:xfrm>
            <a:custGeom>
              <a:avLst/>
              <a:gdLst>
                <a:gd name="connsiteX0" fmla="*/ 737104 w 737104"/>
                <a:gd name="connsiteY0" fmla="*/ 572220 h 719125"/>
                <a:gd name="connsiteX1" fmla="*/ 444675 w 737104"/>
                <a:gd name="connsiteY1" fmla="*/ 572220 h 719125"/>
                <a:gd name="connsiteX2" fmla="*/ 121076 w 737104"/>
                <a:gd name="connsiteY2" fmla="*/ 719126 h 719125"/>
                <a:gd name="connsiteX3" fmla="*/ 121076 w 737104"/>
                <a:gd name="connsiteY3" fmla="*/ 572220 h 719125"/>
                <a:gd name="connsiteX4" fmla="*/ 0 w 737104"/>
                <a:gd name="connsiteY4" fmla="*/ 572220 h 719125"/>
                <a:gd name="connsiteX5" fmla="*/ 0 w 737104"/>
                <a:gd name="connsiteY5" fmla="*/ 0 h 719125"/>
                <a:gd name="connsiteX6" fmla="*/ 737104 w 737104"/>
                <a:gd name="connsiteY6" fmla="*/ 0 h 7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7104" h="719125">
                  <a:moveTo>
                    <a:pt x="737104" y="572220"/>
                  </a:moveTo>
                  <a:lnTo>
                    <a:pt x="444675" y="572220"/>
                  </a:lnTo>
                  <a:lnTo>
                    <a:pt x="121076" y="719126"/>
                  </a:lnTo>
                  <a:lnTo>
                    <a:pt x="121076" y="572220"/>
                  </a:lnTo>
                  <a:lnTo>
                    <a:pt x="0" y="572220"/>
                  </a:lnTo>
                  <a:lnTo>
                    <a:pt x="0" y="0"/>
                  </a:lnTo>
                  <a:lnTo>
                    <a:pt x="737104" y="0"/>
                  </a:lnTo>
                  <a:close/>
                </a:path>
              </a:pathLst>
            </a:custGeom>
            <a:solidFill>
              <a:srgbClr val="86C2EB"/>
            </a:solidFill>
            <a:ln w="10636" cap="flat">
              <a:noFill/>
              <a:prstDash val="solid"/>
              <a:miter/>
            </a:ln>
          </p:spPr>
          <p:txBody>
            <a:bodyPr rtlCol="0" anchor="ctr"/>
            <a:lstStyle/>
            <a:p>
              <a:endParaRPr lang="nl-NL" sz="2400"/>
            </a:p>
          </p:txBody>
        </p:sp>
        <p:sp>
          <p:nvSpPr>
            <p:cNvPr id="570" name="Vrije vorm 905">
              <a:extLst>
                <a:ext uri="{FF2B5EF4-FFF2-40B4-BE49-F238E27FC236}">
                  <a16:creationId xmlns:a16="http://schemas.microsoft.com/office/drawing/2014/main" id="{DF0DCBEB-88A5-709F-9EBB-C32011A0F5E5}"/>
                </a:ext>
              </a:extLst>
            </p:cNvPr>
            <p:cNvSpPr/>
            <p:nvPr/>
          </p:nvSpPr>
          <p:spPr>
            <a:xfrm>
              <a:off x="3886634" y="1053565"/>
              <a:ext cx="736664" cy="740170"/>
            </a:xfrm>
            <a:custGeom>
              <a:avLst/>
              <a:gdLst>
                <a:gd name="connsiteX0" fmla="*/ 255352 w 255351"/>
                <a:gd name="connsiteY0" fmla="*/ 127676 h 255352"/>
                <a:gd name="connsiteX1" fmla="*/ 127676 w 255351"/>
                <a:gd name="connsiteY1" fmla="*/ 255352 h 255352"/>
                <a:gd name="connsiteX2" fmla="*/ 0 w 255351"/>
                <a:gd name="connsiteY2" fmla="*/ 127676 h 255352"/>
                <a:gd name="connsiteX3" fmla="*/ 127676 w 255351"/>
                <a:gd name="connsiteY3" fmla="*/ 0 h 255352"/>
                <a:gd name="connsiteX4" fmla="*/ 255352 w 255351"/>
                <a:gd name="connsiteY4" fmla="*/ 127676 h 255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351" h="255352">
                  <a:moveTo>
                    <a:pt x="255352" y="127676"/>
                  </a:moveTo>
                  <a:cubicBezTo>
                    <a:pt x="255352" y="198189"/>
                    <a:pt x="198190" y="255352"/>
                    <a:pt x="127676" y="255352"/>
                  </a:cubicBezTo>
                  <a:cubicBezTo>
                    <a:pt x="57162" y="255352"/>
                    <a:pt x="0" y="198189"/>
                    <a:pt x="0" y="127676"/>
                  </a:cubicBezTo>
                  <a:cubicBezTo>
                    <a:pt x="0" y="57162"/>
                    <a:pt x="57162" y="0"/>
                    <a:pt x="127676" y="0"/>
                  </a:cubicBezTo>
                  <a:cubicBezTo>
                    <a:pt x="198190" y="0"/>
                    <a:pt x="255352" y="57162"/>
                    <a:pt x="255352" y="127676"/>
                  </a:cubicBezTo>
                  <a:close/>
                </a:path>
              </a:pathLst>
            </a:custGeom>
            <a:solidFill>
              <a:srgbClr val="FFFFFF"/>
            </a:solidFill>
            <a:ln w="10636" cap="flat">
              <a:noFill/>
              <a:prstDash val="solid"/>
              <a:miter/>
            </a:ln>
          </p:spPr>
          <p:txBody>
            <a:bodyPr rtlCol="0" anchor="ctr"/>
            <a:lstStyle/>
            <a:p>
              <a:endParaRPr lang="nl-NL" sz="2400"/>
            </a:p>
          </p:txBody>
        </p:sp>
        <p:grpSp>
          <p:nvGrpSpPr>
            <p:cNvPr id="571" name="Groep 570">
              <a:extLst>
                <a:ext uri="{FF2B5EF4-FFF2-40B4-BE49-F238E27FC236}">
                  <a16:creationId xmlns:a16="http://schemas.microsoft.com/office/drawing/2014/main" id="{A5879F79-E994-23BA-F1D5-A82E2D585660}"/>
                </a:ext>
              </a:extLst>
            </p:cNvPr>
            <p:cNvGrpSpPr/>
            <p:nvPr/>
          </p:nvGrpSpPr>
          <p:grpSpPr>
            <a:xfrm>
              <a:off x="3872325" y="1049154"/>
              <a:ext cx="752182" cy="752626"/>
              <a:chOff x="4757045" y="1346447"/>
              <a:chExt cx="199564" cy="199682"/>
            </a:xfrm>
          </p:grpSpPr>
          <p:sp>
            <p:nvSpPr>
              <p:cNvPr id="572" name="Vrije vorm 923">
                <a:extLst>
                  <a:ext uri="{FF2B5EF4-FFF2-40B4-BE49-F238E27FC236}">
                    <a16:creationId xmlns:a16="http://schemas.microsoft.com/office/drawing/2014/main" id="{B09F8F15-B754-33DE-BF1B-946B38C884B0}"/>
                  </a:ext>
                </a:extLst>
              </p:cNvPr>
              <p:cNvSpPr/>
              <p:nvPr/>
            </p:nvSpPr>
            <p:spPr>
              <a:xfrm>
                <a:off x="4764307" y="1353732"/>
                <a:ext cx="185027" cy="185114"/>
              </a:xfrm>
              <a:custGeom>
                <a:avLst/>
                <a:gdLst>
                  <a:gd name="connsiteX0" fmla="*/ 21439 w 42882"/>
                  <a:gd name="connsiteY0" fmla="*/ 42902 h 42902"/>
                  <a:gd name="connsiteX1" fmla="*/ 6275 w 42882"/>
                  <a:gd name="connsiteY1" fmla="*/ 36619 h 42902"/>
                  <a:gd name="connsiteX2" fmla="*/ 0 w 42882"/>
                  <a:gd name="connsiteY2" fmla="*/ 21447 h 42902"/>
                  <a:gd name="connsiteX3" fmla="*/ 6283 w 42882"/>
                  <a:gd name="connsiteY3" fmla="*/ 6283 h 42902"/>
                  <a:gd name="connsiteX4" fmla="*/ 21439 w 42882"/>
                  <a:gd name="connsiteY4" fmla="*/ 0 h 42902"/>
                  <a:gd name="connsiteX5" fmla="*/ 36603 w 42882"/>
                  <a:gd name="connsiteY5" fmla="*/ 6283 h 42902"/>
                  <a:gd name="connsiteX6" fmla="*/ 36611 w 42882"/>
                  <a:gd name="connsiteY6" fmla="*/ 36619 h 42902"/>
                  <a:gd name="connsiteX7" fmla="*/ 21439 w 42882"/>
                  <a:gd name="connsiteY7" fmla="*/ 42902 h 4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82" h="42902">
                    <a:moveTo>
                      <a:pt x="21439" y="42902"/>
                    </a:moveTo>
                    <a:cubicBezTo>
                      <a:pt x="15715" y="42902"/>
                      <a:pt x="10331" y="40668"/>
                      <a:pt x="6275" y="36619"/>
                    </a:cubicBezTo>
                    <a:cubicBezTo>
                      <a:pt x="2227" y="32563"/>
                      <a:pt x="0" y="27179"/>
                      <a:pt x="0" y="21447"/>
                    </a:cubicBezTo>
                    <a:cubicBezTo>
                      <a:pt x="0" y="15723"/>
                      <a:pt x="2227" y="10339"/>
                      <a:pt x="6283" y="6283"/>
                    </a:cubicBezTo>
                    <a:cubicBezTo>
                      <a:pt x="10331" y="2235"/>
                      <a:pt x="15715" y="0"/>
                      <a:pt x="21439" y="0"/>
                    </a:cubicBezTo>
                    <a:cubicBezTo>
                      <a:pt x="27171" y="0"/>
                      <a:pt x="32555" y="2235"/>
                      <a:pt x="36603" y="6283"/>
                    </a:cubicBezTo>
                    <a:cubicBezTo>
                      <a:pt x="44975" y="14646"/>
                      <a:pt x="44975" y="28256"/>
                      <a:pt x="36611" y="36619"/>
                    </a:cubicBezTo>
                    <a:cubicBezTo>
                      <a:pt x="32555" y="40668"/>
                      <a:pt x="27171" y="42902"/>
                      <a:pt x="21439" y="42902"/>
                    </a:cubicBezTo>
                    <a:close/>
                  </a:path>
                </a:pathLst>
              </a:custGeom>
              <a:solidFill>
                <a:srgbClr val="A2BC0C"/>
              </a:solidFill>
              <a:ln w="8096" cap="flat">
                <a:noFill/>
                <a:prstDash val="solid"/>
                <a:miter/>
              </a:ln>
            </p:spPr>
            <p:txBody>
              <a:bodyPr rtlCol="0" anchor="ctr"/>
              <a:lstStyle/>
              <a:p>
                <a:endParaRPr lang="nl-NL" sz="2400"/>
              </a:p>
            </p:txBody>
          </p:sp>
          <p:sp>
            <p:nvSpPr>
              <p:cNvPr id="573" name="Vrije vorm 924">
                <a:extLst>
                  <a:ext uri="{FF2B5EF4-FFF2-40B4-BE49-F238E27FC236}">
                    <a16:creationId xmlns:a16="http://schemas.microsoft.com/office/drawing/2014/main" id="{66EEEA04-ECD7-2B3B-BD63-BB1CD1581D2B}"/>
                  </a:ext>
                </a:extLst>
              </p:cNvPr>
              <p:cNvSpPr/>
              <p:nvPr/>
            </p:nvSpPr>
            <p:spPr>
              <a:xfrm>
                <a:off x="4757045" y="1346447"/>
                <a:ext cx="199564" cy="199682"/>
              </a:xfrm>
              <a:custGeom>
                <a:avLst/>
                <a:gdLst>
                  <a:gd name="connsiteX0" fmla="*/ 24477 w 48945"/>
                  <a:gd name="connsiteY0" fmla="*/ 6072 h 48974"/>
                  <a:gd name="connsiteX1" fmla="*/ 37496 w 48945"/>
                  <a:gd name="connsiteY1" fmla="*/ 11464 h 48974"/>
                  <a:gd name="connsiteX2" fmla="*/ 37496 w 48945"/>
                  <a:gd name="connsiteY2" fmla="*/ 37510 h 48974"/>
                  <a:gd name="connsiteX3" fmla="*/ 24477 w 48945"/>
                  <a:gd name="connsiteY3" fmla="*/ 42902 h 48974"/>
                  <a:gd name="connsiteX4" fmla="*/ 11450 w 48945"/>
                  <a:gd name="connsiteY4" fmla="*/ 37510 h 48974"/>
                  <a:gd name="connsiteX5" fmla="*/ 11450 w 48945"/>
                  <a:gd name="connsiteY5" fmla="*/ 11464 h 48974"/>
                  <a:gd name="connsiteX6" fmla="*/ 24477 w 48945"/>
                  <a:gd name="connsiteY6" fmla="*/ 6072 h 48974"/>
                  <a:gd name="connsiteX7" fmla="*/ 20898 w 48945"/>
                  <a:gd name="connsiteY7" fmla="*/ 27155 h 48974"/>
                  <a:gd name="connsiteX8" fmla="*/ 17539 w 48945"/>
                  <a:gd name="connsiteY8" fmla="*/ 23795 h 48974"/>
                  <a:gd name="connsiteX9" fmla="*/ 15822 w 48945"/>
                  <a:gd name="connsiteY9" fmla="*/ 23083 h 48974"/>
                  <a:gd name="connsiteX10" fmla="*/ 14097 w 48945"/>
                  <a:gd name="connsiteY10" fmla="*/ 23795 h 48974"/>
                  <a:gd name="connsiteX11" fmla="*/ 14097 w 48945"/>
                  <a:gd name="connsiteY11" fmla="*/ 27236 h 48974"/>
                  <a:gd name="connsiteX12" fmla="*/ 19457 w 48945"/>
                  <a:gd name="connsiteY12" fmla="*/ 32596 h 48974"/>
                  <a:gd name="connsiteX13" fmla="*/ 20898 w 48945"/>
                  <a:gd name="connsiteY13" fmla="*/ 33195 h 48974"/>
                  <a:gd name="connsiteX14" fmla="*/ 22348 w 48945"/>
                  <a:gd name="connsiteY14" fmla="*/ 32596 h 48974"/>
                  <a:gd name="connsiteX15" fmla="*/ 34848 w 48945"/>
                  <a:gd name="connsiteY15" fmla="*/ 20095 h 48974"/>
                  <a:gd name="connsiteX16" fmla="*/ 34848 w 48945"/>
                  <a:gd name="connsiteY16" fmla="*/ 16654 h 48974"/>
                  <a:gd name="connsiteX17" fmla="*/ 33124 w 48945"/>
                  <a:gd name="connsiteY17" fmla="*/ 15942 h 48974"/>
                  <a:gd name="connsiteX18" fmla="*/ 31407 w 48945"/>
                  <a:gd name="connsiteY18" fmla="*/ 16654 h 48974"/>
                  <a:gd name="connsiteX19" fmla="*/ 20898 w 48945"/>
                  <a:gd name="connsiteY19" fmla="*/ 27155 h 48974"/>
                  <a:gd name="connsiteX20" fmla="*/ 24477 w 48945"/>
                  <a:gd name="connsiteY20" fmla="*/ 0 h 48974"/>
                  <a:gd name="connsiteX21" fmla="*/ 7159 w 48945"/>
                  <a:gd name="connsiteY21" fmla="*/ 7173 h 48974"/>
                  <a:gd name="connsiteX22" fmla="*/ 7159 w 48945"/>
                  <a:gd name="connsiteY22" fmla="*/ 41801 h 48974"/>
                  <a:gd name="connsiteX23" fmla="*/ 24477 w 48945"/>
                  <a:gd name="connsiteY23" fmla="*/ 48974 h 48974"/>
                  <a:gd name="connsiteX24" fmla="*/ 41787 w 48945"/>
                  <a:gd name="connsiteY24" fmla="*/ 41801 h 48974"/>
                  <a:gd name="connsiteX25" fmla="*/ 41787 w 48945"/>
                  <a:gd name="connsiteY25" fmla="*/ 7173 h 48974"/>
                  <a:gd name="connsiteX26" fmla="*/ 24477 w 48945"/>
                  <a:gd name="connsiteY26" fmla="*/ 0 h 48974"/>
                  <a:gd name="connsiteX27" fmla="*/ 24477 w 48945"/>
                  <a:gd name="connsiteY27" fmla="*/ 0 h 4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945" h="48974">
                    <a:moveTo>
                      <a:pt x="24477" y="6072"/>
                    </a:moveTo>
                    <a:cubicBezTo>
                      <a:pt x="29189" y="6072"/>
                      <a:pt x="33901" y="7870"/>
                      <a:pt x="37496" y="11464"/>
                    </a:cubicBezTo>
                    <a:cubicBezTo>
                      <a:pt x="44685" y="18662"/>
                      <a:pt x="44685" y="30312"/>
                      <a:pt x="37496" y="37510"/>
                    </a:cubicBezTo>
                    <a:cubicBezTo>
                      <a:pt x="33901" y="41105"/>
                      <a:pt x="29189" y="42902"/>
                      <a:pt x="24477" y="42902"/>
                    </a:cubicBezTo>
                    <a:cubicBezTo>
                      <a:pt x="19765" y="42902"/>
                      <a:pt x="15053" y="41105"/>
                      <a:pt x="11450" y="37510"/>
                    </a:cubicBezTo>
                    <a:cubicBezTo>
                      <a:pt x="4261" y="30312"/>
                      <a:pt x="4261" y="18662"/>
                      <a:pt x="11450" y="11464"/>
                    </a:cubicBezTo>
                    <a:cubicBezTo>
                      <a:pt x="15053" y="7870"/>
                      <a:pt x="19765" y="6072"/>
                      <a:pt x="24477" y="6072"/>
                    </a:cubicBezTo>
                    <a:moveTo>
                      <a:pt x="20898" y="27155"/>
                    </a:moveTo>
                    <a:lnTo>
                      <a:pt x="17539" y="23795"/>
                    </a:lnTo>
                    <a:cubicBezTo>
                      <a:pt x="17069" y="23325"/>
                      <a:pt x="16445" y="23083"/>
                      <a:pt x="15822" y="23083"/>
                    </a:cubicBezTo>
                    <a:cubicBezTo>
                      <a:pt x="15199" y="23083"/>
                      <a:pt x="14575" y="23325"/>
                      <a:pt x="14097" y="23795"/>
                    </a:cubicBezTo>
                    <a:cubicBezTo>
                      <a:pt x="13150" y="24750"/>
                      <a:pt x="13150" y="26289"/>
                      <a:pt x="14097" y="27236"/>
                    </a:cubicBezTo>
                    <a:lnTo>
                      <a:pt x="19457" y="32596"/>
                    </a:lnTo>
                    <a:cubicBezTo>
                      <a:pt x="19862" y="33000"/>
                      <a:pt x="20380" y="33195"/>
                      <a:pt x="20898" y="33195"/>
                    </a:cubicBezTo>
                    <a:cubicBezTo>
                      <a:pt x="21425" y="33195"/>
                      <a:pt x="21943" y="33000"/>
                      <a:pt x="22348" y="32596"/>
                    </a:cubicBezTo>
                    <a:lnTo>
                      <a:pt x="34848" y="20095"/>
                    </a:lnTo>
                    <a:cubicBezTo>
                      <a:pt x="35796" y="19148"/>
                      <a:pt x="35796" y="17601"/>
                      <a:pt x="34848" y="16654"/>
                    </a:cubicBezTo>
                    <a:cubicBezTo>
                      <a:pt x="34370" y="16176"/>
                      <a:pt x="33747" y="15942"/>
                      <a:pt x="33124" y="15942"/>
                    </a:cubicBezTo>
                    <a:cubicBezTo>
                      <a:pt x="32500" y="15942"/>
                      <a:pt x="31877" y="16176"/>
                      <a:pt x="31407" y="16654"/>
                    </a:cubicBezTo>
                    <a:lnTo>
                      <a:pt x="20898" y="27155"/>
                    </a:lnTo>
                    <a:moveTo>
                      <a:pt x="24477" y="0"/>
                    </a:moveTo>
                    <a:cubicBezTo>
                      <a:pt x="17935" y="0"/>
                      <a:pt x="11782" y="2550"/>
                      <a:pt x="7159" y="7173"/>
                    </a:cubicBezTo>
                    <a:cubicBezTo>
                      <a:pt x="-2386" y="16719"/>
                      <a:pt x="-2386" y="32256"/>
                      <a:pt x="7159" y="41801"/>
                    </a:cubicBezTo>
                    <a:cubicBezTo>
                      <a:pt x="11782" y="46424"/>
                      <a:pt x="17935" y="48974"/>
                      <a:pt x="24477" y="48974"/>
                    </a:cubicBezTo>
                    <a:cubicBezTo>
                      <a:pt x="31011" y="48974"/>
                      <a:pt x="37164" y="46424"/>
                      <a:pt x="41787" y="41801"/>
                    </a:cubicBezTo>
                    <a:cubicBezTo>
                      <a:pt x="51332" y="32256"/>
                      <a:pt x="51332" y="16719"/>
                      <a:pt x="41787" y="7173"/>
                    </a:cubicBezTo>
                    <a:cubicBezTo>
                      <a:pt x="37164" y="2550"/>
                      <a:pt x="31011" y="0"/>
                      <a:pt x="24477" y="0"/>
                    </a:cubicBezTo>
                    <a:lnTo>
                      <a:pt x="24477" y="0"/>
                    </a:lnTo>
                    <a:close/>
                  </a:path>
                </a:pathLst>
              </a:custGeom>
              <a:solidFill>
                <a:schemeClr val="bg1"/>
              </a:solidFill>
              <a:ln w="8096" cap="flat">
                <a:noFill/>
                <a:prstDash val="solid"/>
                <a:miter/>
              </a:ln>
            </p:spPr>
            <p:txBody>
              <a:bodyPr rtlCol="0" anchor="ctr"/>
              <a:lstStyle/>
              <a:p>
                <a:endParaRPr lang="nl-NL" sz="2400"/>
              </a:p>
            </p:txBody>
          </p:sp>
        </p:grpSp>
      </p:grpSp>
      <p:grpSp>
        <p:nvGrpSpPr>
          <p:cNvPr id="41" name="Groep 40">
            <a:extLst>
              <a:ext uri="{FF2B5EF4-FFF2-40B4-BE49-F238E27FC236}">
                <a16:creationId xmlns:a16="http://schemas.microsoft.com/office/drawing/2014/main" id="{449F567A-22FD-6833-3F2C-F264C4B5BEEA}"/>
              </a:ext>
            </a:extLst>
          </p:cNvPr>
          <p:cNvGrpSpPr/>
          <p:nvPr/>
        </p:nvGrpSpPr>
        <p:grpSpPr>
          <a:xfrm>
            <a:off x="7259669" y="2698392"/>
            <a:ext cx="4189765" cy="3507435"/>
            <a:chOff x="632492" y="1993751"/>
            <a:chExt cx="3142324" cy="2630576"/>
          </a:xfrm>
        </p:grpSpPr>
        <p:grpSp>
          <p:nvGrpSpPr>
            <p:cNvPr id="42" name="Groep 41">
              <a:extLst>
                <a:ext uri="{FF2B5EF4-FFF2-40B4-BE49-F238E27FC236}">
                  <a16:creationId xmlns:a16="http://schemas.microsoft.com/office/drawing/2014/main" id="{9204E4ED-63BC-EF0D-9F04-B4057D48549B}"/>
                </a:ext>
              </a:extLst>
            </p:cNvPr>
            <p:cNvGrpSpPr/>
            <p:nvPr/>
          </p:nvGrpSpPr>
          <p:grpSpPr>
            <a:xfrm>
              <a:off x="632492" y="1993751"/>
              <a:ext cx="3142324" cy="2630576"/>
              <a:chOff x="5819895" y="1626772"/>
              <a:chExt cx="2708813" cy="2267661"/>
            </a:xfrm>
          </p:grpSpPr>
          <p:sp>
            <p:nvSpPr>
              <p:cNvPr id="55" name="Vrije vorm 30">
                <a:extLst>
                  <a:ext uri="{FF2B5EF4-FFF2-40B4-BE49-F238E27FC236}">
                    <a16:creationId xmlns:a16="http://schemas.microsoft.com/office/drawing/2014/main" id="{18CD5F6E-1C28-5597-F90C-4EA5BB0826D8}"/>
                  </a:ext>
                </a:extLst>
              </p:cNvPr>
              <p:cNvSpPr/>
              <p:nvPr/>
            </p:nvSpPr>
            <p:spPr>
              <a:xfrm>
                <a:off x="6407922" y="3813890"/>
                <a:ext cx="1532763" cy="80543"/>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endParaRPr lang="nl-NL" sz="1867"/>
              </a:p>
            </p:txBody>
          </p:sp>
          <p:sp>
            <p:nvSpPr>
              <p:cNvPr id="56" name="Vrije vorm 31">
                <a:extLst>
                  <a:ext uri="{FF2B5EF4-FFF2-40B4-BE49-F238E27FC236}">
                    <a16:creationId xmlns:a16="http://schemas.microsoft.com/office/drawing/2014/main" id="{0D72CEF9-096A-0CCE-2244-AC8480BD1740}"/>
                  </a:ext>
                </a:extLst>
              </p:cNvPr>
              <p:cNvSpPr/>
              <p:nvPr/>
            </p:nvSpPr>
            <p:spPr>
              <a:xfrm>
                <a:off x="6941588" y="3425023"/>
                <a:ext cx="498602" cy="388864"/>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endParaRPr lang="nl-NL" sz="1867"/>
              </a:p>
            </p:txBody>
          </p:sp>
          <p:sp>
            <p:nvSpPr>
              <p:cNvPr id="57" name="Vrije vorm 33">
                <a:extLst>
                  <a:ext uri="{FF2B5EF4-FFF2-40B4-BE49-F238E27FC236}">
                    <a16:creationId xmlns:a16="http://schemas.microsoft.com/office/drawing/2014/main" id="{F63D36E6-0EA1-0975-A195-C0ECC6B90445}"/>
                  </a:ext>
                </a:extLst>
              </p:cNvPr>
              <p:cNvSpPr/>
              <p:nvPr/>
            </p:nvSpPr>
            <p:spPr>
              <a:xfrm>
                <a:off x="6941580" y="3425024"/>
                <a:ext cx="498595" cy="254984"/>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endParaRPr lang="nl-NL" sz="1867"/>
              </a:p>
            </p:txBody>
          </p:sp>
          <p:sp>
            <p:nvSpPr>
              <p:cNvPr id="58" name="Vrije vorm 34">
                <a:extLst>
                  <a:ext uri="{FF2B5EF4-FFF2-40B4-BE49-F238E27FC236}">
                    <a16:creationId xmlns:a16="http://schemas.microsoft.com/office/drawing/2014/main" id="{87CF85B3-F5B4-8476-8B09-BF78C9551C13}"/>
                  </a:ext>
                </a:extLst>
              </p:cNvPr>
              <p:cNvSpPr/>
              <p:nvPr/>
            </p:nvSpPr>
            <p:spPr>
              <a:xfrm>
                <a:off x="5819895" y="1626772"/>
                <a:ext cx="2708813" cy="1798250"/>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9DAF4"/>
              </a:solidFill>
              <a:ln w="9525" cap="flat">
                <a:noFill/>
                <a:prstDash val="solid"/>
                <a:miter/>
              </a:ln>
            </p:spPr>
            <p:txBody>
              <a:bodyPr rtlCol="0" anchor="ctr"/>
              <a:lstStyle/>
              <a:p>
                <a:endParaRPr lang="nl-NL" sz="1867"/>
              </a:p>
            </p:txBody>
          </p:sp>
          <p:sp>
            <p:nvSpPr>
              <p:cNvPr id="59" name="Vrije vorm 35">
                <a:extLst>
                  <a:ext uri="{FF2B5EF4-FFF2-40B4-BE49-F238E27FC236}">
                    <a16:creationId xmlns:a16="http://schemas.microsoft.com/office/drawing/2014/main" id="{CC968936-C37A-F476-19C4-A28B944D12BC}"/>
                  </a:ext>
                </a:extLst>
              </p:cNvPr>
              <p:cNvSpPr/>
              <p:nvPr/>
            </p:nvSpPr>
            <p:spPr>
              <a:xfrm>
                <a:off x="5887276" y="1709068"/>
                <a:ext cx="2574044" cy="1633658"/>
              </a:xfrm>
              <a:custGeom>
                <a:avLst/>
                <a:gdLst>
                  <a:gd name="connsiteX0" fmla="*/ 0 w 2574045"/>
                  <a:gd name="connsiteY0" fmla="*/ 0 h 1633661"/>
                  <a:gd name="connsiteX1" fmla="*/ 2574046 w 2574045"/>
                  <a:gd name="connsiteY1" fmla="*/ 0 h 1633661"/>
                  <a:gd name="connsiteX2" fmla="*/ 2574046 w 2574045"/>
                  <a:gd name="connsiteY2" fmla="*/ 1633661 h 1633661"/>
                  <a:gd name="connsiteX3" fmla="*/ 0 w 2574045"/>
                  <a:gd name="connsiteY3" fmla="*/ 1633661 h 1633661"/>
                </a:gdLst>
                <a:ahLst/>
                <a:cxnLst>
                  <a:cxn ang="0">
                    <a:pos x="connsiteX0" y="connsiteY0"/>
                  </a:cxn>
                  <a:cxn ang="0">
                    <a:pos x="connsiteX1" y="connsiteY1"/>
                  </a:cxn>
                  <a:cxn ang="0">
                    <a:pos x="connsiteX2" y="connsiteY2"/>
                  </a:cxn>
                  <a:cxn ang="0">
                    <a:pos x="connsiteX3" y="connsiteY3"/>
                  </a:cxn>
                </a:cxnLst>
                <a:rect l="l" t="t" r="r" b="b"/>
                <a:pathLst>
                  <a:path w="2574045" h="1633661">
                    <a:moveTo>
                      <a:pt x="0" y="0"/>
                    </a:moveTo>
                    <a:lnTo>
                      <a:pt x="2574046" y="0"/>
                    </a:lnTo>
                    <a:lnTo>
                      <a:pt x="2574046" y="1633661"/>
                    </a:lnTo>
                    <a:lnTo>
                      <a:pt x="0" y="1633661"/>
                    </a:lnTo>
                    <a:close/>
                  </a:path>
                </a:pathLst>
              </a:custGeom>
              <a:solidFill>
                <a:srgbClr val="FFFFFF"/>
              </a:solidFill>
              <a:ln w="9525" cap="flat">
                <a:noFill/>
                <a:prstDash val="solid"/>
                <a:miter/>
              </a:ln>
            </p:spPr>
            <p:txBody>
              <a:bodyPr rtlCol="0" anchor="ctr"/>
              <a:lstStyle/>
              <a:p>
                <a:endParaRPr lang="nl-NL" sz="1867"/>
              </a:p>
            </p:txBody>
          </p:sp>
          <p:grpSp>
            <p:nvGrpSpPr>
              <p:cNvPr id="60" name="Graphic 46">
                <a:extLst>
                  <a:ext uri="{FF2B5EF4-FFF2-40B4-BE49-F238E27FC236}">
                    <a16:creationId xmlns:a16="http://schemas.microsoft.com/office/drawing/2014/main" id="{2B8761E7-58D0-E75B-6451-EDB988AD361B}"/>
                  </a:ext>
                </a:extLst>
              </p:cNvPr>
              <p:cNvGrpSpPr/>
              <p:nvPr/>
            </p:nvGrpSpPr>
            <p:grpSpPr>
              <a:xfrm flipH="1">
                <a:off x="7914183" y="1787335"/>
                <a:ext cx="387131" cy="387132"/>
                <a:chOff x="7309558" y="1791903"/>
                <a:chExt cx="223736" cy="223737"/>
              </a:xfrm>
            </p:grpSpPr>
            <p:sp>
              <p:nvSpPr>
                <p:cNvPr id="615" name="Vrije vorm 992">
                  <a:extLst>
                    <a:ext uri="{FF2B5EF4-FFF2-40B4-BE49-F238E27FC236}">
                      <a16:creationId xmlns:a16="http://schemas.microsoft.com/office/drawing/2014/main" id="{EC45256B-D225-13A8-0D26-59B6B4DAB85E}"/>
                    </a:ext>
                  </a:extLst>
                </p:cNvPr>
                <p:cNvSpPr/>
                <p:nvPr/>
              </p:nvSpPr>
              <p:spPr>
                <a:xfrm>
                  <a:off x="7309558" y="1791903"/>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sz="1867"/>
                </a:p>
              </p:txBody>
            </p:sp>
            <p:grpSp>
              <p:nvGrpSpPr>
                <p:cNvPr id="616" name="Graphic 46">
                  <a:extLst>
                    <a:ext uri="{FF2B5EF4-FFF2-40B4-BE49-F238E27FC236}">
                      <a16:creationId xmlns:a16="http://schemas.microsoft.com/office/drawing/2014/main" id="{6DFEF0CD-CEEE-26E2-E19A-D68C5733E47D}"/>
                    </a:ext>
                  </a:extLst>
                </p:cNvPr>
                <p:cNvGrpSpPr/>
                <p:nvPr/>
              </p:nvGrpSpPr>
              <p:grpSpPr>
                <a:xfrm>
                  <a:off x="7338012" y="1819223"/>
                  <a:ext cx="159619" cy="196417"/>
                  <a:chOff x="7338012" y="1819223"/>
                  <a:chExt cx="159619" cy="196417"/>
                </a:xfrm>
              </p:grpSpPr>
              <p:sp>
                <p:nvSpPr>
                  <p:cNvPr id="617" name="Vrije vorm 994">
                    <a:extLst>
                      <a:ext uri="{FF2B5EF4-FFF2-40B4-BE49-F238E27FC236}">
                        <a16:creationId xmlns:a16="http://schemas.microsoft.com/office/drawing/2014/main" id="{37AB022A-34B6-9D02-C8AA-A51775D02762}"/>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867"/>
                  </a:p>
                </p:txBody>
              </p:sp>
              <p:sp>
                <p:nvSpPr>
                  <p:cNvPr id="618" name="Vrije vorm 995">
                    <a:extLst>
                      <a:ext uri="{FF2B5EF4-FFF2-40B4-BE49-F238E27FC236}">
                        <a16:creationId xmlns:a16="http://schemas.microsoft.com/office/drawing/2014/main" id="{7FCE43F3-4404-B8D3-CFA7-5E3DE460A773}"/>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867"/>
                  </a:p>
                </p:txBody>
              </p:sp>
              <p:sp>
                <p:nvSpPr>
                  <p:cNvPr id="619" name="Vrije vorm 996">
                    <a:extLst>
                      <a:ext uri="{FF2B5EF4-FFF2-40B4-BE49-F238E27FC236}">
                        <a16:creationId xmlns:a16="http://schemas.microsoft.com/office/drawing/2014/main" id="{B70243E7-8F10-05D0-71CB-A0AB548A0E0F}"/>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867"/>
                  </a:p>
                </p:txBody>
              </p:sp>
              <p:sp>
                <p:nvSpPr>
                  <p:cNvPr id="620" name="Vrije vorm 997">
                    <a:extLst>
                      <a:ext uri="{FF2B5EF4-FFF2-40B4-BE49-F238E27FC236}">
                        <a16:creationId xmlns:a16="http://schemas.microsoft.com/office/drawing/2014/main" id="{352425F1-1B0A-BD56-DFE5-FFDA9761D3AA}"/>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867"/>
                  </a:p>
                </p:txBody>
              </p:sp>
              <p:sp>
                <p:nvSpPr>
                  <p:cNvPr id="621" name="Vrije vorm 998">
                    <a:extLst>
                      <a:ext uri="{FF2B5EF4-FFF2-40B4-BE49-F238E27FC236}">
                        <a16:creationId xmlns:a16="http://schemas.microsoft.com/office/drawing/2014/main" id="{6BA6076D-578F-9F4B-A7C9-337DD2EB95E0}"/>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867"/>
                  </a:p>
                </p:txBody>
              </p:sp>
              <p:sp>
                <p:nvSpPr>
                  <p:cNvPr id="622" name="Vrije vorm 999">
                    <a:extLst>
                      <a:ext uri="{FF2B5EF4-FFF2-40B4-BE49-F238E27FC236}">
                        <a16:creationId xmlns:a16="http://schemas.microsoft.com/office/drawing/2014/main" id="{FF749583-AFE5-9849-A056-A45713BCC182}"/>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867"/>
                  </a:p>
                </p:txBody>
              </p:sp>
              <p:sp>
                <p:nvSpPr>
                  <p:cNvPr id="623" name="Vrije vorm 1000">
                    <a:extLst>
                      <a:ext uri="{FF2B5EF4-FFF2-40B4-BE49-F238E27FC236}">
                        <a16:creationId xmlns:a16="http://schemas.microsoft.com/office/drawing/2014/main" id="{1C54A615-9309-4E2A-E2A4-EC65B4D73008}"/>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867"/>
                  </a:p>
                </p:txBody>
              </p:sp>
              <p:sp>
                <p:nvSpPr>
                  <p:cNvPr id="624" name="Vrije vorm 1001">
                    <a:extLst>
                      <a:ext uri="{FF2B5EF4-FFF2-40B4-BE49-F238E27FC236}">
                        <a16:creationId xmlns:a16="http://schemas.microsoft.com/office/drawing/2014/main" id="{8E5B98AD-B983-332A-5D76-1AF9E29B6FDC}"/>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867"/>
                  </a:p>
                </p:txBody>
              </p:sp>
              <p:sp>
                <p:nvSpPr>
                  <p:cNvPr id="625" name="Vrije vorm 1002">
                    <a:extLst>
                      <a:ext uri="{FF2B5EF4-FFF2-40B4-BE49-F238E27FC236}">
                        <a16:creationId xmlns:a16="http://schemas.microsoft.com/office/drawing/2014/main" id="{9E18EF67-0A8A-C0FA-E360-CE4EC0102229}"/>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867"/>
                  </a:p>
                </p:txBody>
              </p:sp>
              <p:sp>
                <p:nvSpPr>
                  <p:cNvPr id="626" name="Vrije vorm 1005">
                    <a:extLst>
                      <a:ext uri="{FF2B5EF4-FFF2-40B4-BE49-F238E27FC236}">
                        <a16:creationId xmlns:a16="http://schemas.microsoft.com/office/drawing/2014/main" id="{1B08713B-7287-51CF-3A83-A3D58DC1B866}"/>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867"/>
                  </a:p>
                </p:txBody>
              </p:sp>
              <p:sp>
                <p:nvSpPr>
                  <p:cNvPr id="627" name="Vrije vorm 1006">
                    <a:extLst>
                      <a:ext uri="{FF2B5EF4-FFF2-40B4-BE49-F238E27FC236}">
                        <a16:creationId xmlns:a16="http://schemas.microsoft.com/office/drawing/2014/main" id="{8DC57926-E950-54C5-A2C9-4FCC2F8553A7}"/>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867"/>
                  </a:p>
                </p:txBody>
              </p:sp>
              <p:sp>
                <p:nvSpPr>
                  <p:cNvPr id="628" name="Vrije vorm 1007">
                    <a:extLst>
                      <a:ext uri="{FF2B5EF4-FFF2-40B4-BE49-F238E27FC236}">
                        <a16:creationId xmlns:a16="http://schemas.microsoft.com/office/drawing/2014/main" id="{9203BD1B-422C-AD41-8E8E-888467FCAC83}"/>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867"/>
                  </a:p>
                </p:txBody>
              </p:sp>
              <p:sp>
                <p:nvSpPr>
                  <p:cNvPr id="629" name="Vrije vorm 1008">
                    <a:extLst>
                      <a:ext uri="{FF2B5EF4-FFF2-40B4-BE49-F238E27FC236}">
                        <a16:creationId xmlns:a16="http://schemas.microsoft.com/office/drawing/2014/main" id="{0B4D4311-2330-FCFA-E68B-B2E02FE85698}"/>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867"/>
                  </a:p>
                </p:txBody>
              </p:sp>
              <p:sp>
                <p:nvSpPr>
                  <p:cNvPr id="630" name="Vrije vorm 1009">
                    <a:extLst>
                      <a:ext uri="{FF2B5EF4-FFF2-40B4-BE49-F238E27FC236}">
                        <a16:creationId xmlns:a16="http://schemas.microsoft.com/office/drawing/2014/main" id="{A34BA7E1-BB50-34D8-5BDC-CAA27F47E2FA}"/>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867"/>
                  </a:p>
                </p:txBody>
              </p:sp>
              <p:sp>
                <p:nvSpPr>
                  <p:cNvPr id="631" name="Vrije vorm 1010">
                    <a:extLst>
                      <a:ext uri="{FF2B5EF4-FFF2-40B4-BE49-F238E27FC236}">
                        <a16:creationId xmlns:a16="http://schemas.microsoft.com/office/drawing/2014/main" id="{CD49E039-A35E-F689-BC26-2CA5159F728D}"/>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867"/>
                  </a:p>
                </p:txBody>
              </p:sp>
              <p:sp>
                <p:nvSpPr>
                  <p:cNvPr id="632" name="Vrije vorm 1011">
                    <a:extLst>
                      <a:ext uri="{FF2B5EF4-FFF2-40B4-BE49-F238E27FC236}">
                        <a16:creationId xmlns:a16="http://schemas.microsoft.com/office/drawing/2014/main" id="{548D2CE9-5633-8455-C8CD-1C9CDAAEFE8C}"/>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867"/>
                  </a:p>
                </p:txBody>
              </p:sp>
              <p:sp>
                <p:nvSpPr>
                  <p:cNvPr id="633" name="Vrije vorm 1012">
                    <a:extLst>
                      <a:ext uri="{FF2B5EF4-FFF2-40B4-BE49-F238E27FC236}">
                        <a16:creationId xmlns:a16="http://schemas.microsoft.com/office/drawing/2014/main" id="{DEBF88CC-14F4-9672-D560-FD43FBC1F2D6}"/>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867"/>
                  </a:p>
                </p:txBody>
              </p:sp>
            </p:grpSp>
          </p:grpSp>
          <p:grpSp>
            <p:nvGrpSpPr>
              <p:cNvPr id="61" name="Groep 60">
                <a:extLst>
                  <a:ext uri="{FF2B5EF4-FFF2-40B4-BE49-F238E27FC236}">
                    <a16:creationId xmlns:a16="http://schemas.microsoft.com/office/drawing/2014/main" id="{293FEA07-29A0-FBBE-5F06-1DF5192E53F4}"/>
                  </a:ext>
                </a:extLst>
              </p:cNvPr>
              <p:cNvGrpSpPr/>
              <p:nvPr/>
            </p:nvGrpSpPr>
            <p:grpSpPr>
              <a:xfrm>
                <a:off x="5974354" y="1792879"/>
                <a:ext cx="1767718" cy="1488760"/>
                <a:chOff x="5974360" y="1889988"/>
                <a:chExt cx="1645640" cy="1385948"/>
              </a:xfrm>
            </p:grpSpPr>
            <p:grpSp>
              <p:nvGrpSpPr>
                <p:cNvPr id="449" name="Graphic 382">
                  <a:extLst>
                    <a:ext uri="{FF2B5EF4-FFF2-40B4-BE49-F238E27FC236}">
                      <a16:creationId xmlns:a16="http://schemas.microsoft.com/office/drawing/2014/main" id="{16A5877B-8B7F-1106-AF81-247B55477468}"/>
                    </a:ext>
                  </a:extLst>
                </p:cNvPr>
                <p:cNvGrpSpPr/>
                <p:nvPr/>
              </p:nvGrpSpPr>
              <p:grpSpPr>
                <a:xfrm>
                  <a:off x="5974360" y="1889988"/>
                  <a:ext cx="797477" cy="147455"/>
                  <a:chOff x="5006225" y="2859299"/>
                  <a:chExt cx="1530081" cy="267702"/>
                </a:xfrm>
                <a:solidFill>
                  <a:srgbClr val="0075BF"/>
                </a:solidFill>
              </p:grpSpPr>
              <p:sp>
                <p:nvSpPr>
                  <p:cNvPr id="613" name="Vrije vorm 990">
                    <a:extLst>
                      <a:ext uri="{FF2B5EF4-FFF2-40B4-BE49-F238E27FC236}">
                        <a16:creationId xmlns:a16="http://schemas.microsoft.com/office/drawing/2014/main" id="{20DB1690-B245-AEA5-7788-A39190DD2D57}"/>
                      </a:ext>
                    </a:extLst>
                  </p:cNvPr>
                  <p:cNvSpPr/>
                  <p:nvPr/>
                </p:nvSpPr>
                <p:spPr>
                  <a:xfrm>
                    <a:off x="5010183" y="2863946"/>
                    <a:ext cx="1526122" cy="258423"/>
                  </a:xfrm>
                  <a:custGeom>
                    <a:avLst/>
                    <a:gdLst>
                      <a:gd name="connsiteX0" fmla="*/ 0 w 1333168"/>
                      <a:gd name="connsiteY0" fmla="*/ 0 h 258423"/>
                      <a:gd name="connsiteX1" fmla="*/ 1333169 w 1333168"/>
                      <a:gd name="connsiteY1" fmla="*/ 0 h 258423"/>
                      <a:gd name="connsiteX2" fmla="*/ 1333169 w 1333168"/>
                      <a:gd name="connsiteY2" fmla="*/ 258424 h 258423"/>
                      <a:gd name="connsiteX3" fmla="*/ 0 w 1333168"/>
                      <a:gd name="connsiteY3" fmla="*/ 258424 h 258423"/>
                    </a:gdLst>
                    <a:ahLst/>
                    <a:cxnLst>
                      <a:cxn ang="0">
                        <a:pos x="connsiteX0" y="connsiteY0"/>
                      </a:cxn>
                      <a:cxn ang="0">
                        <a:pos x="connsiteX1" y="connsiteY1"/>
                      </a:cxn>
                      <a:cxn ang="0">
                        <a:pos x="connsiteX2" y="connsiteY2"/>
                      </a:cxn>
                      <a:cxn ang="0">
                        <a:pos x="connsiteX3" y="connsiteY3"/>
                      </a:cxn>
                    </a:cxnLst>
                    <a:rect l="l" t="t" r="r" b="b"/>
                    <a:pathLst>
                      <a:path w="1333168" h="258423">
                        <a:moveTo>
                          <a:pt x="0" y="0"/>
                        </a:moveTo>
                        <a:lnTo>
                          <a:pt x="1333169" y="0"/>
                        </a:lnTo>
                        <a:lnTo>
                          <a:pt x="1333169" y="258424"/>
                        </a:lnTo>
                        <a:lnTo>
                          <a:pt x="0" y="258424"/>
                        </a:lnTo>
                        <a:close/>
                      </a:path>
                    </a:pathLst>
                  </a:custGeom>
                  <a:solidFill>
                    <a:srgbClr val="0075BF"/>
                  </a:solidFill>
                  <a:ln w="0" cap="flat">
                    <a:noFill/>
                    <a:prstDash val="solid"/>
                    <a:miter/>
                  </a:ln>
                </p:spPr>
                <p:txBody>
                  <a:bodyPr rtlCol="0" anchor="ctr"/>
                  <a:lstStyle/>
                  <a:p>
                    <a:endParaRPr lang="nl-NL" sz="1467"/>
                  </a:p>
                </p:txBody>
              </p:sp>
              <p:sp>
                <p:nvSpPr>
                  <p:cNvPr id="614" name="Vrije vorm 991">
                    <a:extLst>
                      <a:ext uri="{FF2B5EF4-FFF2-40B4-BE49-F238E27FC236}">
                        <a16:creationId xmlns:a16="http://schemas.microsoft.com/office/drawing/2014/main" id="{FDA888F7-975D-ADF5-1AF8-9F67F80D4692}"/>
                      </a:ext>
                    </a:extLst>
                  </p:cNvPr>
                  <p:cNvSpPr/>
                  <p:nvPr/>
                </p:nvSpPr>
                <p:spPr>
                  <a:xfrm>
                    <a:off x="5006225" y="2859299"/>
                    <a:ext cx="1530081" cy="267702"/>
                  </a:xfrm>
                  <a:custGeom>
                    <a:avLst/>
                    <a:gdLst>
                      <a:gd name="connsiteX0" fmla="*/ 1341082 w 1341081"/>
                      <a:gd name="connsiteY0" fmla="*/ 267703 h 267702"/>
                      <a:gd name="connsiteX1" fmla="*/ 0 w 1341081"/>
                      <a:gd name="connsiteY1" fmla="*/ 267703 h 267702"/>
                      <a:gd name="connsiteX2" fmla="*/ 0 w 1341081"/>
                      <a:gd name="connsiteY2" fmla="*/ 0 h 267702"/>
                      <a:gd name="connsiteX3" fmla="*/ 1341082 w 1341081"/>
                      <a:gd name="connsiteY3" fmla="*/ 0 h 267702"/>
                      <a:gd name="connsiteX4" fmla="*/ 1341082 w 1341081"/>
                      <a:gd name="connsiteY4" fmla="*/ 267703 h 267702"/>
                      <a:gd name="connsiteX5" fmla="*/ 7910 w 1341081"/>
                      <a:gd name="connsiteY5" fmla="*/ 258427 h 267702"/>
                      <a:gd name="connsiteX6" fmla="*/ 1333172 w 1341081"/>
                      <a:gd name="connsiteY6" fmla="*/ 258427 h 267702"/>
                      <a:gd name="connsiteX7" fmla="*/ 1333172 w 1341081"/>
                      <a:gd name="connsiteY7" fmla="*/ 9276 h 267702"/>
                      <a:gd name="connsiteX8" fmla="*/ 7910 w 1341081"/>
                      <a:gd name="connsiteY8" fmla="*/ 9276 h 267702"/>
                      <a:gd name="connsiteX9" fmla="*/ 7910 w 1341081"/>
                      <a:gd name="connsiteY9" fmla="*/ 258427 h 2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081" h="267702">
                        <a:moveTo>
                          <a:pt x="1341082" y="267703"/>
                        </a:moveTo>
                        <a:lnTo>
                          <a:pt x="0" y="267703"/>
                        </a:lnTo>
                        <a:lnTo>
                          <a:pt x="0" y="0"/>
                        </a:lnTo>
                        <a:lnTo>
                          <a:pt x="1341082" y="0"/>
                        </a:lnTo>
                        <a:lnTo>
                          <a:pt x="1341082" y="267703"/>
                        </a:lnTo>
                        <a:close/>
                        <a:moveTo>
                          <a:pt x="7910" y="258427"/>
                        </a:moveTo>
                        <a:lnTo>
                          <a:pt x="1333172" y="258427"/>
                        </a:lnTo>
                        <a:lnTo>
                          <a:pt x="1333172" y="9276"/>
                        </a:lnTo>
                        <a:lnTo>
                          <a:pt x="7910" y="9276"/>
                        </a:lnTo>
                        <a:lnTo>
                          <a:pt x="7910" y="258427"/>
                        </a:lnTo>
                        <a:close/>
                      </a:path>
                    </a:pathLst>
                  </a:custGeom>
                  <a:solidFill>
                    <a:srgbClr val="0075BF"/>
                  </a:solidFill>
                  <a:ln w="0" cap="flat">
                    <a:noFill/>
                    <a:prstDash val="solid"/>
                    <a:miter/>
                  </a:ln>
                </p:spPr>
                <p:txBody>
                  <a:bodyPr rtlCol="0" anchor="ctr"/>
                  <a:lstStyle/>
                  <a:p>
                    <a:endParaRPr lang="nl-NL" sz="1467"/>
                  </a:p>
                </p:txBody>
              </p:sp>
            </p:grpSp>
            <p:grpSp>
              <p:nvGrpSpPr>
                <p:cNvPr id="450" name="Graphic 382">
                  <a:extLst>
                    <a:ext uri="{FF2B5EF4-FFF2-40B4-BE49-F238E27FC236}">
                      <a16:creationId xmlns:a16="http://schemas.microsoft.com/office/drawing/2014/main" id="{BBC35072-5955-D0AB-97E2-0F58EDC756CE}"/>
                    </a:ext>
                  </a:extLst>
                </p:cNvPr>
                <p:cNvGrpSpPr/>
                <p:nvPr/>
              </p:nvGrpSpPr>
              <p:grpSpPr>
                <a:xfrm>
                  <a:off x="5974361" y="2034404"/>
                  <a:ext cx="1645639" cy="185255"/>
                  <a:chOff x="5006226" y="3121484"/>
                  <a:chExt cx="2987633" cy="336327"/>
                </a:xfrm>
              </p:grpSpPr>
              <p:sp>
                <p:nvSpPr>
                  <p:cNvPr id="611" name="Vrije vorm 988">
                    <a:extLst>
                      <a:ext uri="{FF2B5EF4-FFF2-40B4-BE49-F238E27FC236}">
                        <a16:creationId xmlns:a16="http://schemas.microsoft.com/office/drawing/2014/main" id="{10F8DB91-DE01-374A-147A-6C66E8498724}"/>
                      </a:ext>
                    </a:extLst>
                  </p:cNvPr>
                  <p:cNvSpPr/>
                  <p:nvPr/>
                </p:nvSpPr>
                <p:spPr>
                  <a:xfrm>
                    <a:off x="5011090" y="3125944"/>
                    <a:ext cx="2975338" cy="327410"/>
                  </a:xfrm>
                  <a:custGeom>
                    <a:avLst/>
                    <a:gdLst>
                      <a:gd name="connsiteX0" fmla="*/ 0 w 3897870"/>
                      <a:gd name="connsiteY0" fmla="*/ 0 h 327410"/>
                      <a:gd name="connsiteX1" fmla="*/ 3897871 w 3897870"/>
                      <a:gd name="connsiteY1" fmla="*/ 0 h 327410"/>
                      <a:gd name="connsiteX2" fmla="*/ 3897871 w 3897870"/>
                      <a:gd name="connsiteY2" fmla="*/ 327410 h 327410"/>
                      <a:gd name="connsiteX3" fmla="*/ 0 w 3897870"/>
                      <a:gd name="connsiteY3" fmla="*/ 327410 h 327410"/>
                    </a:gdLst>
                    <a:ahLst/>
                    <a:cxnLst>
                      <a:cxn ang="0">
                        <a:pos x="connsiteX0" y="connsiteY0"/>
                      </a:cxn>
                      <a:cxn ang="0">
                        <a:pos x="connsiteX1" y="connsiteY1"/>
                      </a:cxn>
                      <a:cxn ang="0">
                        <a:pos x="connsiteX2" y="connsiteY2"/>
                      </a:cxn>
                      <a:cxn ang="0">
                        <a:pos x="connsiteX3" y="connsiteY3"/>
                      </a:cxn>
                    </a:cxnLst>
                    <a:rect l="l" t="t" r="r" b="b"/>
                    <a:pathLst>
                      <a:path w="3897870" h="327410">
                        <a:moveTo>
                          <a:pt x="0" y="0"/>
                        </a:moveTo>
                        <a:lnTo>
                          <a:pt x="3897871" y="0"/>
                        </a:lnTo>
                        <a:lnTo>
                          <a:pt x="3897871" y="327410"/>
                        </a:lnTo>
                        <a:lnTo>
                          <a:pt x="0" y="327410"/>
                        </a:lnTo>
                        <a:close/>
                      </a:path>
                    </a:pathLst>
                  </a:custGeom>
                  <a:solidFill>
                    <a:srgbClr val="E7F3FB"/>
                  </a:solidFill>
                  <a:ln w="0" cap="flat">
                    <a:noFill/>
                    <a:prstDash val="solid"/>
                    <a:miter/>
                  </a:ln>
                </p:spPr>
                <p:txBody>
                  <a:bodyPr rtlCol="0" anchor="ctr"/>
                  <a:lstStyle/>
                  <a:p>
                    <a:endParaRPr lang="nl-NL" sz="1467"/>
                  </a:p>
                </p:txBody>
              </p:sp>
              <p:sp>
                <p:nvSpPr>
                  <p:cNvPr id="612" name="Vrije vorm 989">
                    <a:extLst>
                      <a:ext uri="{FF2B5EF4-FFF2-40B4-BE49-F238E27FC236}">
                        <a16:creationId xmlns:a16="http://schemas.microsoft.com/office/drawing/2014/main" id="{E28CACC6-0394-5DE9-CBF4-35C86D4F8100}"/>
                      </a:ext>
                    </a:extLst>
                  </p:cNvPr>
                  <p:cNvSpPr/>
                  <p:nvPr/>
                </p:nvSpPr>
                <p:spPr>
                  <a:xfrm>
                    <a:off x="5006226" y="3121484"/>
                    <a:ext cx="2987633" cy="336327"/>
                  </a:xfrm>
                  <a:custGeom>
                    <a:avLst/>
                    <a:gdLst>
                      <a:gd name="connsiteX0" fmla="*/ 3908608 w 3908607"/>
                      <a:gd name="connsiteY0" fmla="*/ 336328 h 336327"/>
                      <a:gd name="connsiteX1" fmla="*/ 0 w 3908607"/>
                      <a:gd name="connsiteY1" fmla="*/ 336328 h 336327"/>
                      <a:gd name="connsiteX2" fmla="*/ 0 w 3908607"/>
                      <a:gd name="connsiteY2" fmla="*/ 0 h 336327"/>
                      <a:gd name="connsiteX3" fmla="*/ 3908608 w 3908607"/>
                      <a:gd name="connsiteY3" fmla="*/ 0 h 336327"/>
                      <a:gd name="connsiteX4" fmla="*/ 3908608 w 3908607"/>
                      <a:gd name="connsiteY4" fmla="*/ 336328 h 336327"/>
                      <a:gd name="connsiteX5" fmla="*/ 9722 w 3908607"/>
                      <a:gd name="connsiteY5" fmla="*/ 327418 h 336327"/>
                      <a:gd name="connsiteX6" fmla="*/ 3898885 w 3908607"/>
                      <a:gd name="connsiteY6" fmla="*/ 327418 h 336327"/>
                      <a:gd name="connsiteX7" fmla="*/ 3898885 w 3908607"/>
                      <a:gd name="connsiteY7" fmla="*/ 8910 h 336327"/>
                      <a:gd name="connsiteX8" fmla="*/ 9722 w 3908607"/>
                      <a:gd name="connsiteY8" fmla="*/ 8910 h 336327"/>
                      <a:gd name="connsiteX9" fmla="*/ 9722 w 3908607"/>
                      <a:gd name="connsiteY9" fmla="*/ 327418 h 33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336327">
                        <a:moveTo>
                          <a:pt x="3908608" y="336328"/>
                        </a:moveTo>
                        <a:lnTo>
                          <a:pt x="0" y="336328"/>
                        </a:lnTo>
                        <a:lnTo>
                          <a:pt x="0" y="0"/>
                        </a:lnTo>
                        <a:lnTo>
                          <a:pt x="3908608" y="0"/>
                        </a:lnTo>
                        <a:lnTo>
                          <a:pt x="3908608" y="336328"/>
                        </a:lnTo>
                        <a:close/>
                        <a:moveTo>
                          <a:pt x="9722" y="327418"/>
                        </a:moveTo>
                        <a:lnTo>
                          <a:pt x="3898885" y="327418"/>
                        </a:lnTo>
                        <a:lnTo>
                          <a:pt x="3898885" y="8910"/>
                        </a:lnTo>
                        <a:lnTo>
                          <a:pt x="9722" y="8910"/>
                        </a:lnTo>
                        <a:lnTo>
                          <a:pt x="9722" y="327418"/>
                        </a:lnTo>
                        <a:close/>
                      </a:path>
                    </a:pathLst>
                  </a:custGeom>
                  <a:solidFill>
                    <a:srgbClr val="0075BF"/>
                  </a:solidFill>
                  <a:ln w="0" cap="flat">
                    <a:noFill/>
                    <a:prstDash val="solid"/>
                    <a:miter/>
                  </a:ln>
                </p:spPr>
                <p:txBody>
                  <a:bodyPr rtlCol="0" anchor="ctr"/>
                  <a:lstStyle/>
                  <a:p>
                    <a:endParaRPr lang="nl-NL" sz="1467"/>
                  </a:p>
                </p:txBody>
              </p:sp>
            </p:grpSp>
            <p:grpSp>
              <p:nvGrpSpPr>
                <p:cNvPr id="452" name="Graphic 382">
                  <a:extLst>
                    <a:ext uri="{FF2B5EF4-FFF2-40B4-BE49-F238E27FC236}">
                      <a16:creationId xmlns:a16="http://schemas.microsoft.com/office/drawing/2014/main" id="{146A4C22-DD11-DC06-BEE9-539A069D154B}"/>
                    </a:ext>
                  </a:extLst>
                </p:cNvPr>
                <p:cNvGrpSpPr/>
                <p:nvPr/>
              </p:nvGrpSpPr>
              <p:grpSpPr>
                <a:xfrm>
                  <a:off x="5974361" y="2141373"/>
                  <a:ext cx="1645638" cy="149216"/>
                  <a:chOff x="5006227" y="3416757"/>
                  <a:chExt cx="2983144" cy="270900"/>
                </a:xfrm>
              </p:grpSpPr>
              <p:sp>
                <p:nvSpPr>
                  <p:cNvPr id="609" name="Vrije vorm 986">
                    <a:extLst>
                      <a:ext uri="{FF2B5EF4-FFF2-40B4-BE49-F238E27FC236}">
                        <a16:creationId xmlns:a16="http://schemas.microsoft.com/office/drawing/2014/main" id="{D2DD7B31-63C4-A366-8FD4-F86FF8D4CA0E}"/>
                      </a:ext>
                    </a:extLst>
                  </p:cNvPr>
                  <p:cNvSpPr/>
                  <p:nvPr/>
                </p:nvSpPr>
                <p:spPr>
                  <a:xfrm>
                    <a:off x="5011090" y="3422065"/>
                    <a:ext cx="2975338"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FFFFFF"/>
                  </a:solidFill>
                  <a:ln w="0" cap="flat">
                    <a:noFill/>
                    <a:prstDash val="solid"/>
                    <a:miter/>
                  </a:ln>
                </p:spPr>
                <p:txBody>
                  <a:bodyPr rtlCol="0" anchor="ctr"/>
                  <a:lstStyle/>
                  <a:p>
                    <a:endParaRPr lang="nl-NL" sz="1467"/>
                  </a:p>
                </p:txBody>
              </p:sp>
              <p:sp>
                <p:nvSpPr>
                  <p:cNvPr id="610" name="Vrije vorm 987">
                    <a:extLst>
                      <a:ext uri="{FF2B5EF4-FFF2-40B4-BE49-F238E27FC236}">
                        <a16:creationId xmlns:a16="http://schemas.microsoft.com/office/drawing/2014/main" id="{5996F255-DA23-5822-BADB-4F5C715DF1D7}"/>
                      </a:ext>
                    </a:extLst>
                  </p:cNvPr>
                  <p:cNvSpPr/>
                  <p:nvPr/>
                </p:nvSpPr>
                <p:spPr>
                  <a:xfrm>
                    <a:off x="5006227" y="3416757"/>
                    <a:ext cx="2983144"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53" name="Graphic 382">
                  <a:extLst>
                    <a:ext uri="{FF2B5EF4-FFF2-40B4-BE49-F238E27FC236}">
                      <a16:creationId xmlns:a16="http://schemas.microsoft.com/office/drawing/2014/main" id="{46746DA0-2251-DBB5-0B27-9810DE577DF5}"/>
                    </a:ext>
                  </a:extLst>
                </p:cNvPr>
                <p:cNvGrpSpPr/>
                <p:nvPr/>
              </p:nvGrpSpPr>
              <p:grpSpPr>
                <a:xfrm>
                  <a:off x="5974361" y="2284737"/>
                  <a:ext cx="1645639" cy="149216"/>
                  <a:chOff x="5006226" y="3677032"/>
                  <a:chExt cx="3908607" cy="270900"/>
                </a:xfrm>
              </p:grpSpPr>
              <p:sp>
                <p:nvSpPr>
                  <p:cNvPr id="607" name="Vrije vorm 984">
                    <a:extLst>
                      <a:ext uri="{FF2B5EF4-FFF2-40B4-BE49-F238E27FC236}">
                        <a16:creationId xmlns:a16="http://schemas.microsoft.com/office/drawing/2014/main" id="{086F3D82-EB35-5DFD-8529-BF043DFB3F5B}"/>
                      </a:ext>
                    </a:extLst>
                  </p:cNvPr>
                  <p:cNvSpPr/>
                  <p:nvPr/>
                </p:nvSpPr>
                <p:spPr>
                  <a:xfrm>
                    <a:off x="5011090" y="3682342"/>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67"/>
                  </a:p>
                </p:txBody>
              </p:sp>
              <p:sp>
                <p:nvSpPr>
                  <p:cNvPr id="608" name="Vrije vorm 985">
                    <a:extLst>
                      <a:ext uri="{FF2B5EF4-FFF2-40B4-BE49-F238E27FC236}">
                        <a16:creationId xmlns:a16="http://schemas.microsoft.com/office/drawing/2014/main" id="{A47065AB-10B1-455B-63C1-2D7782A803E6}"/>
                      </a:ext>
                    </a:extLst>
                  </p:cNvPr>
                  <p:cNvSpPr/>
                  <p:nvPr/>
                </p:nvSpPr>
                <p:spPr>
                  <a:xfrm>
                    <a:off x="5006226" y="3677032"/>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54" name="Graphic 382">
                  <a:extLst>
                    <a:ext uri="{FF2B5EF4-FFF2-40B4-BE49-F238E27FC236}">
                      <a16:creationId xmlns:a16="http://schemas.microsoft.com/office/drawing/2014/main" id="{8A6395AA-90B3-FD69-60DD-E416D9B8D1C0}"/>
                    </a:ext>
                  </a:extLst>
                </p:cNvPr>
                <p:cNvGrpSpPr/>
                <p:nvPr/>
              </p:nvGrpSpPr>
              <p:grpSpPr>
                <a:xfrm>
                  <a:off x="5974361" y="2428101"/>
                  <a:ext cx="1645639" cy="149216"/>
                  <a:chOff x="5006226" y="3937308"/>
                  <a:chExt cx="3908607" cy="270900"/>
                </a:xfrm>
              </p:grpSpPr>
              <p:sp>
                <p:nvSpPr>
                  <p:cNvPr id="605" name="Vrije vorm 982">
                    <a:extLst>
                      <a:ext uri="{FF2B5EF4-FFF2-40B4-BE49-F238E27FC236}">
                        <a16:creationId xmlns:a16="http://schemas.microsoft.com/office/drawing/2014/main" id="{2380D85B-58A7-2CFD-CEE2-CDCA31500DA6}"/>
                      </a:ext>
                    </a:extLst>
                  </p:cNvPr>
                  <p:cNvSpPr/>
                  <p:nvPr/>
                </p:nvSpPr>
                <p:spPr>
                  <a:xfrm>
                    <a:off x="5011090" y="3942618"/>
                    <a:ext cx="3894021" cy="260276"/>
                  </a:xfrm>
                  <a:custGeom>
                    <a:avLst/>
                    <a:gdLst>
                      <a:gd name="connsiteX0" fmla="*/ 0 w 3894021"/>
                      <a:gd name="connsiteY0" fmla="*/ 0 h 260276"/>
                      <a:gd name="connsiteX1" fmla="*/ 3894021 w 3894021"/>
                      <a:gd name="connsiteY1" fmla="*/ 0 h 260276"/>
                      <a:gd name="connsiteX2" fmla="*/ 3894021 w 3894021"/>
                      <a:gd name="connsiteY2" fmla="*/ 260277 h 260276"/>
                      <a:gd name="connsiteX3" fmla="*/ 0 w 3894021"/>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4021" h="260276">
                        <a:moveTo>
                          <a:pt x="0" y="0"/>
                        </a:moveTo>
                        <a:lnTo>
                          <a:pt x="3894021" y="0"/>
                        </a:lnTo>
                        <a:lnTo>
                          <a:pt x="3894021" y="260277"/>
                        </a:lnTo>
                        <a:lnTo>
                          <a:pt x="0" y="260277"/>
                        </a:lnTo>
                        <a:close/>
                      </a:path>
                    </a:pathLst>
                  </a:custGeom>
                  <a:solidFill>
                    <a:srgbClr val="FFFFFF"/>
                  </a:solidFill>
                  <a:ln w="0" cap="flat">
                    <a:noFill/>
                    <a:prstDash val="solid"/>
                    <a:miter/>
                  </a:ln>
                </p:spPr>
                <p:txBody>
                  <a:bodyPr rtlCol="0" anchor="ctr"/>
                  <a:lstStyle/>
                  <a:p>
                    <a:r>
                      <a:rPr lang="nl-NL" sz="1467"/>
                      <a:t>	</a:t>
                    </a:r>
                  </a:p>
                </p:txBody>
              </p:sp>
              <p:sp>
                <p:nvSpPr>
                  <p:cNvPr id="606" name="Vrije vorm 983">
                    <a:extLst>
                      <a:ext uri="{FF2B5EF4-FFF2-40B4-BE49-F238E27FC236}">
                        <a16:creationId xmlns:a16="http://schemas.microsoft.com/office/drawing/2014/main" id="{AB8406CD-D249-8B9B-1633-60491759FB11}"/>
                      </a:ext>
                    </a:extLst>
                  </p:cNvPr>
                  <p:cNvSpPr/>
                  <p:nvPr/>
                </p:nvSpPr>
                <p:spPr>
                  <a:xfrm>
                    <a:off x="5006226" y="3937308"/>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55" name="Graphic 382">
                  <a:extLst>
                    <a:ext uri="{FF2B5EF4-FFF2-40B4-BE49-F238E27FC236}">
                      <a16:creationId xmlns:a16="http://schemas.microsoft.com/office/drawing/2014/main" id="{7349688A-6B95-72EE-1AD1-EC227F6B8E8D}"/>
                    </a:ext>
                  </a:extLst>
                </p:cNvPr>
                <p:cNvGrpSpPr/>
                <p:nvPr/>
              </p:nvGrpSpPr>
              <p:grpSpPr>
                <a:xfrm>
                  <a:off x="5974360" y="2565255"/>
                  <a:ext cx="1645639" cy="149216"/>
                  <a:chOff x="5006226" y="4186309"/>
                  <a:chExt cx="3908607" cy="270899"/>
                </a:xfrm>
              </p:grpSpPr>
              <p:sp>
                <p:nvSpPr>
                  <p:cNvPr id="603" name="Vrije vorm 980">
                    <a:extLst>
                      <a:ext uri="{FF2B5EF4-FFF2-40B4-BE49-F238E27FC236}">
                        <a16:creationId xmlns:a16="http://schemas.microsoft.com/office/drawing/2014/main" id="{3F2E8E8A-8471-C08F-944E-CC8D7128AB6B}"/>
                      </a:ext>
                    </a:extLst>
                  </p:cNvPr>
                  <p:cNvSpPr/>
                  <p:nvPr/>
                </p:nvSpPr>
                <p:spPr>
                  <a:xfrm>
                    <a:off x="5011090" y="4191618"/>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67"/>
                  </a:p>
                </p:txBody>
              </p:sp>
              <p:sp>
                <p:nvSpPr>
                  <p:cNvPr id="604" name="Vrije vorm 981">
                    <a:extLst>
                      <a:ext uri="{FF2B5EF4-FFF2-40B4-BE49-F238E27FC236}">
                        <a16:creationId xmlns:a16="http://schemas.microsoft.com/office/drawing/2014/main" id="{A31736C4-EC82-D4EB-4C45-782DB8C801D9}"/>
                      </a:ext>
                    </a:extLst>
                  </p:cNvPr>
                  <p:cNvSpPr/>
                  <p:nvPr/>
                </p:nvSpPr>
                <p:spPr>
                  <a:xfrm>
                    <a:off x="5006226" y="4186309"/>
                    <a:ext cx="3908607" cy="270899"/>
                  </a:xfrm>
                  <a:custGeom>
                    <a:avLst/>
                    <a:gdLst>
                      <a:gd name="connsiteX0" fmla="*/ 3908608 w 3908607"/>
                      <a:gd name="connsiteY0" fmla="*/ 270900 h 270899"/>
                      <a:gd name="connsiteX1" fmla="*/ 0 w 3908607"/>
                      <a:gd name="connsiteY1" fmla="*/ 270900 h 270899"/>
                      <a:gd name="connsiteX2" fmla="*/ 0 w 3908607"/>
                      <a:gd name="connsiteY2" fmla="*/ 0 h 270899"/>
                      <a:gd name="connsiteX3" fmla="*/ 3908608 w 3908607"/>
                      <a:gd name="connsiteY3" fmla="*/ 0 h 270899"/>
                      <a:gd name="connsiteX4" fmla="*/ 3908608 w 3908607"/>
                      <a:gd name="connsiteY4" fmla="*/ 270900 h 270899"/>
                      <a:gd name="connsiteX5" fmla="*/ 9722 w 3908607"/>
                      <a:gd name="connsiteY5" fmla="*/ 260276 h 270899"/>
                      <a:gd name="connsiteX6" fmla="*/ 3898885 w 3908607"/>
                      <a:gd name="connsiteY6" fmla="*/ 260276 h 270899"/>
                      <a:gd name="connsiteX7" fmla="*/ 3898885 w 3908607"/>
                      <a:gd name="connsiteY7" fmla="*/ 10624 h 270899"/>
                      <a:gd name="connsiteX8" fmla="*/ 9722 w 3908607"/>
                      <a:gd name="connsiteY8" fmla="*/ 10624 h 270899"/>
                      <a:gd name="connsiteX9" fmla="*/ 9722 w 3908607"/>
                      <a:gd name="connsiteY9" fmla="*/ 260276 h 27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899">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sp>
              <p:nvSpPr>
                <p:cNvPr id="456" name="Vrije vorm 462">
                  <a:extLst>
                    <a:ext uri="{FF2B5EF4-FFF2-40B4-BE49-F238E27FC236}">
                      <a16:creationId xmlns:a16="http://schemas.microsoft.com/office/drawing/2014/main" id="{1CEEC5D3-6DAE-B89E-AA39-A507C18A9D02}"/>
                    </a:ext>
                  </a:extLst>
                </p:cNvPr>
                <p:cNvSpPr/>
                <p:nvPr/>
              </p:nvSpPr>
              <p:spPr>
                <a:xfrm>
                  <a:off x="6027582" y="2183152"/>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1"/>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67"/>
                </a:p>
              </p:txBody>
            </p:sp>
            <p:sp>
              <p:nvSpPr>
                <p:cNvPr id="457" name="Vrije vorm 463">
                  <a:extLst>
                    <a:ext uri="{FF2B5EF4-FFF2-40B4-BE49-F238E27FC236}">
                      <a16:creationId xmlns:a16="http://schemas.microsoft.com/office/drawing/2014/main" id="{BCED8499-5940-1E8A-8EE6-B8342E8CC1A5}"/>
                    </a:ext>
                  </a:extLst>
                </p:cNvPr>
                <p:cNvSpPr/>
                <p:nvPr/>
              </p:nvSpPr>
              <p:spPr>
                <a:xfrm>
                  <a:off x="6027582" y="2326519"/>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1"/>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67"/>
                </a:p>
              </p:txBody>
            </p:sp>
            <p:sp>
              <p:nvSpPr>
                <p:cNvPr id="458" name="Vrije vorm 464">
                  <a:extLst>
                    <a:ext uri="{FF2B5EF4-FFF2-40B4-BE49-F238E27FC236}">
                      <a16:creationId xmlns:a16="http://schemas.microsoft.com/office/drawing/2014/main" id="{A25BFB32-AAF3-B7E9-0AD8-B89DF68FA798}"/>
                    </a:ext>
                  </a:extLst>
                </p:cNvPr>
                <p:cNvSpPr/>
                <p:nvPr/>
              </p:nvSpPr>
              <p:spPr>
                <a:xfrm>
                  <a:off x="6027582" y="2466645"/>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1"/>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67"/>
                </a:p>
              </p:txBody>
            </p:sp>
            <p:sp>
              <p:nvSpPr>
                <p:cNvPr id="459" name="Vrije vorm 465">
                  <a:extLst>
                    <a:ext uri="{FF2B5EF4-FFF2-40B4-BE49-F238E27FC236}">
                      <a16:creationId xmlns:a16="http://schemas.microsoft.com/office/drawing/2014/main" id="{E9B102D5-A95E-4D39-88F2-44718AC7A054}"/>
                    </a:ext>
                  </a:extLst>
                </p:cNvPr>
                <p:cNvSpPr/>
                <p:nvPr/>
              </p:nvSpPr>
              <p:spPr>
                <a:xfrm>
                  <a:off x="6027582" y="2607036"/>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0"/>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67"/>
                </a:p>
              </p:txBody>
            </p:sp>
            <p:grpSp>
              <p:nvGrpSpPr>
                <p:cNvPr id="460" name="Graphic 382">
                  <a:extLst>
                    <a:ext uri="{FF2B5EF4-FFF2-40B4-BE49-F238E27FC236}">
                      <a16:creationId xmlns:a16="http://schemas.microsoft.com/office/drawing/2014/main" id="{834DC6E7-3DE1-B99D-C7B3-38DDB91FC714}"/>
                    </a:ext>
                  </a:extLst>
                </p:cNvPr>
                <p:cNvGrpSpPr/>
                <p:nvPr/>
              </p:nvGrpSpPr>
              <p:grpSpPr>
                <a:xfrm>
                  <a:off x="6016522" y="1932623"/>
                  <a:ext cx="617415" cy="71819"/>
                  <a:chOff x="5115569" y="2936701"/>
                  <a:chExt cx="1120908" cy="130387"/>
                </a:xfrm>
                <a:solidFill>
                  <a:srgbClr val="FFFFFF"/>
                </a:solidFill>
              </p:grpSpPr>
              <p:sp>
                <p:nvSpPr>
                  <p:cNvPr id="588" name="Vrije vorm 965">
                    <a:extLst>
                      <a:ext uri="{FF2B5EF4-FFF2-40B4-BE49-F238E27FC236}">
                        <a16:creationId xmlns:a16="http://schemas.microsoft.com/office/drawing/2014/main" id="{D4AA8228-5D49-D305-C1C3-F965CCEBB580}"/>
                      </a:ext>
                    </a:extLst>
                  </p:cNvPr>
                  <p:cNvSpPr/>
                  <p:nvPr/>
                </p:nvSpPr>
                <p:spPr>
                  <a:xfrm>
                    <a:off x="5115569" y="2943317"/>
                    <a:ext cx="75059" cy="97084"/>
                  </a:xfrm>
                  <a:custGeom>
                    <a:avLst/>
                    <a:gdLst>
                      <a:gd name="connsiteX0" fmla="*/ 75059 w 75059"/>
                      <a:gd name="connsiteY0" fmla="*/ 93962 h 97084"/>
                      <a:gd name="connsiteX1" fmla="*/ 74576 w 75059"/>
                      <a:gd name="connsiteY1" fmla="*/ 95300 h 97084"/>
                      <a:gd name="connsiteX2" fmla="*/ 72978 w 75059"/>
                      <a:gd name="connsiteY2" fmla="*/ 96267 h 97084"/>
                      <a:gd name="connsiteX3" fmla="*/ 70006 w 75059"/>
                      <a:gd name="connsiteY3" fmla="*/ 96861 h 97084"/>
                      <a:gd name="connsiteX4" fmla="*/ 65324 w 75059"/>
                      <a:gd name="connsiteY4" fmla="*/ 97084 h 97084"/>
                      <a:gd name="connsiteX5" fmla="*/ 60530 w 75059"/>
                      <a:gd name="connsiteY5" fmla="*/ 96861 h 97084"/>
                      <a:gd name="connsiteX6" fmla="*/ 57558 w 75059"/>
                      <a:gd name="connsiteY6" fmla="*/ 96267 h 97084"/>
                      <a:gd name="connsiteX7" fmla="*/ 55997 w 75059"/>
                      <a:gd name="connsiteY7" fmla="*/ 95300 h 97084"/>
                      <a:gd name="connsiteX8" fmla="*/ 55514 w 75059"/>
                      <a:gd name="connsiteY8" fmla="*/ 93962 h 97084"/>
                      <a:gd name="connsiteX9" fmla="*/ 55514 w 75059"/>
                      <a:gd name="connsiteY9" fmla="*/ 55084 h 97084"/>
                      <a:gd name="connsiteX10" fmla="*/ 19545 w 75059"/>
                      <a:gd name="connsiteY10" fmla="*/ 55084 h 97084"/>
                      <a:gd name="connsiteX11" fmla="*/ 19545 w 75059"/>
                      <a:gd name="connsiteY11" fmla="*/ 93962 h 97084"/>
                      <a:gd name="connsiteX12" fmla="*/ 19099 w 75059"/>
                      <a:gd name="connsiteY12" fmla="*/ 95300 h 97084"/>
                      <a:gd name="connsiteX13" fmla="*/ 17539 w 75059"/>
                      <a:gd name="connsiteY13" fmla="*/ 96267 h 97084"/>
                      <a:gd name="connsiteX14" fmla="*/ 14566 w 75059"/>
                      <a:gd name="connsiteY14" fmla="*/ 96861 h 97084"/>
                      <a:gd name="connsiteX15" fmla="*/ 9810 w 75059"/>
                      <a:gd name="connsiteY15" fmla="*/ 97084 h 97084"/>
                      <a:gd name="connsiteX16" fmla="*/ 5091 w 75059"/>
                      <a:gd name="connsiteY16" fmla="*/ 96861 h 97084"/>
                      <a:gd name="connsiteX17" fmla="*/ 2081 w 75059"/>
                      <a:gd name="connsiteY17" fmla="*/ 96267 h 97084"/>
                      <a:gd name="connsiteX18" fmla="*/ 483 w 75059"/>
                      <a:gd name="connsiteY18" fmla="*/ 95300 h 97084"/>
                      <a:gd name="connsiteX19" fmla="*/ 0 w 75059"/>
                      <a:gd name="connsiteY19" fmla="*/ 93962 h 97084"/>
                      <a:gd name="connsiteX20" fmla="*/ 0 w 75059"/>
                      <a:gd name="connsiteY20" fmla="*/ 3122 h 97084"/>
                      <a:gd name="connsiteX21" fmla="*/ 483 w 75059"/>
                      <a:gd name="connsiteY21" fmla="*/ 1784 h 97084"/>
                      <a:gd name="connsiteX22" fmla="*/ 2081 w 75059"/>
                      <a:gd name="connsiteY22" fmla="*/ 818 h 97084"/>
                      <a:gd name="connsiteX23" fmla="*/ 5091 w 75059"/>
                      <a:gd name="connsiteY23" fmla="*/ 223 h 97084"/>
                      <a:gd name="connsiteX24" fmla="*/ 9810 w 75059"/>
                      <a:gd name="connsiteY24" fmla="*/ 0 h 97084"/>
                      <a:gd name="connsiteX25" fmla="*/ 14566 w 75059"/>
                      <a:gd name="connsiteY25" fmla="*/ 223 h 97084"/>
                      <a:gd name="connsiteX26" fmla="*/ 17539 w 75059"/>
                      <a:gd name="connsiteY26" fmla="*/ 818 h 97084"/>
                      <a:gd name="connsiteX27" fmla="*/ 19099 w 75059"/>
                      <a:gd name="connsiteY27" fmla="*/ 1784 h 97084"/>
                      <a:gd name="connsiteX28" fmla="*/ 19545 w 75059"/>
                      <a:gd name="connsiteY28" fmla="*/ 3122 h 97084"/>
                      <a:gd name="connsiteX29" fmla="*/ 19545 w 75059"/>
                      <a:gd name="connsiteY29" fmla="*/ 38432 h 97084"/>
                      <a:gd name="connsiteX30" fmla="*/ 55514 w 75059"/>
                      <a:gd name="connsiteY30" fmla="*/ 38432 h 97084"/>
                      <a:gd name="connsiteX31" fmla="*/ 55514 w 75059"/>
                      <a:gd name="connsiteY31" fmla="*/ 3122 h 97084"/>
                      <a:gd name="connsiteX32" fmla="*/ 55997 w 75059"/>
                      <a:gd name="connsiteY32" fmla="*/ 1784 h 97084"/>
                      <a:gd name="connsiteX33" fmla="*/ 57558 w 75059"/>
                      <a:gd name="connsiteY33" fmla="*/ 818 h 97084"/>
                      <a:gd name="connsiteX34" fmla="*/ 60530 w 75059"/>
                      <a:gd name="connsiteY34" fmla="*/ 223 h 97084"/>
                      <a:gd name="connsiteX35" fmla="*/ 65324 w 75059"/>
                      <a:gd name="connsiteY35" fmla="*/ 0 h 97084"/>
                      <a:gd name="connsiteX36" fmla="*/ 70006 w 75059"/>
                      <a:gd name="connsiteY36" fmla="*/ 223 h 97084"/>
                      <a:gd name="connsiteX37" fmla="*/ 72978 w 75059"/>
                      <a:gd name="connsiteY37" fmla="*/ 818 h 97084"/>
                      <a:gd name="connsiteX38" fmla="*/ 74576 w 75059"/>
                      <a:gd name="connsiteY38" fmla="*/ 1784 h 97084"/>
                      <a:gd name="connsiteX39" fmla="*/ 75059 w 75059"/>
                      <a:gd name="connsiteY39" fmla="*/ 3122 h 97084"/>
                      <a:gd name="connsiteX40" fmla="*/ 75059 w 75059"/>
                      <a:gd name="connsiteY40" fmla="*/ 93962 h 9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5059" h="97084">
                        <a:moveTo>
                          <a:pt x="75059" y="93962"/>
                        </a:moveTo>
                        <a:cubicBezTo>
                          <a:pt x="75059" y="94455"/>
                          <a:pt x="74901" y="94901"/>
                          <a:pt x="74576" y="95300"/>
                        </a:cubicBezTo>
                        <a:cubicBezTo>
                          <a:pt x="74251" y="95700"/>
                          <a:pt x="73722" y="96016"/>
                          <a:pt x="72978" y="96267"/>
                        </a:cubicBezTo>
                        <a:cubicBezTo>
                          <a:pt x="72235" y="96518"/>
                          <a:pt x="71241" y="96713"/>
                          <a:pt x="70006" y="96861"/>
                        </a:cubicBezTo>
                        <a:cubicBezTo>
                          <a:pt x="68770" y="97010"/>
                          <a:pt x="67210" y="97084"/>
                          <a:pt x="65324" y="97084"/>
                        </a:cubicBezTo>
                        <a:cubicBezTo>
                          <a:pt x="63392" y="97084"/>
                          <a:pt x="61794" y="97010"/>
                          <a:pt x="60530" y="96861"/>
                        </a:cubicBezTo>
                        <a:cubicBezTo>
                          <a:pt x="59267" y="96713"/>
                          <a:pt x="58273" y="96518"/>
                          <a:pt x="57558" y="96267"/>
                        </a:cubicBezTo>
                        <a:cubicBezTo>
                          <a:pt x="56842" y="96016"/>
                          <a:pt x="56322" y="95700"/>
                          <a:pt x="55997" y="95300"/>
                        </a:cubicBezTo>
                        <a:cubicBezTo>
                          <a:pt x="55672" y="94901"/>
                          <a:pt x="55514" y="94455"/>
                          <a:pt x="55514" y="93962"/>
                        </a:cubicBezTo>
                        <a:lnTo>
                          <a:pt x="55514" y="55084"/>
                        </a:lnTo>
                        <a:lnTo>
                          <a:pt x="19545" y="55084"/>
                        </a:lnTo>
                        <a:lnTo>
                          <a:pt x="19545" y="93962"/>
                        </a:lnTo>
                        <a:cubicBezTo>
                          <a:pt x="19545" y="94455"/>
                          <a:pt x="19397" y="94901"/>
                          <a:pt x="19099" y="95300"/>
                        </a:cubicBezTo>
                        <a:cubicBezTo>
                          <a:pt x="18802" y="95700"/>
                          <a:pt x="18282" y="96016"/>
                          <a:pt x="17539" y="96267"/>
                        </a:cubicBezTo>
                        <a:cubicBezTo>
                          <a:pt x="16795" y="96518"/>
                          <a:pt x="15801" y="96713"/>
                          <a:pt x="14566" y="96861"/>
                        </a:cubicBezTo>
                        <a:cubicBezTo>
                          <a:pt x="13331" y="97010"/>
                          <a:pt x="11742" y="97084"/>
                          <a:pt x="9810" y="97084"/>
                        </a:cubicBezTo>
                        <a:cubicBezTo>
                          <a:pt x="7924" y="97084"/>
                          <a:pt x="6354" y="97010"/>
                          <a:pt x="5091" y="96861"/>
                        </a:cubicBezTo>
                        <a:cubicBezTo>
                          <a:pt x="3827" y="96713"/>
                          <a:pt x="2824" y="96518"/>
                          <a:pt x="2081" y="96267"/>
                        </a:cubicBezTo>
                        <a:cubicBezTo>
                          <a:pt x="1338" y="96016"/>
                          <a:pt x="808" y="95700"/>
                          <a:pt x="483" y="95300"/>
                        </a:cubicBezTo>
                        <a:cubicBezTo>
                          <a:pt x="158" y="94901"/>
                          <a:pt x="0" y="94455"/>
                          <a:pt x="0" y="93962"/>
                        </a:cubicBezTo>
                        <a:lnTo>
                          <a:pt x="0" y="3122"/>
                        </a:lnTo>
                        <a:cubicBezTo>
                          <a:pt x="0" y="2630"/>
                          <a:pt x="158" y="2184"/>
                          <a:pt x="483" y="1784"/>
                        </a:cubicBezTo>
                        <a:cubicBezTo>
                          <a:pt x="808" y="1385"/>
                          <a:pt x="1338" y="1069"/>
                          <a:pt x="2081" y="818"/>
                        </a:cubicBezTo>
                        <a:cubicBezTo>
                          <a:pt x="2824" y="567"/>
                          <a:pt x="3827" y="372"/>
                          <a:pt x="5091" y="223"/>
                        </a:cubicBezTo>
                        <a:cubicBezTo>
                          <a:pt x="6354" y="74"/>
                          <a:pt x="7924" y="0"/>
                          <a:pt x="9810" y="0"/>
                        </a:cubicBezTo>
                        <a:cubicBezTo>
                          <a:pt x="11742" y="0"/>
                          <a:pt x="13331" y="74"/>
                          <a:pt x="14566" y="223"/>
                        </a:cubicBezTo>
                        <a:cubicBezTo>
                          <a:pt x="15801" y="372"/>
                          <a:pt x="16795" y="567"/>
                          <a:pt x="17539" y="818"/>
                        </a:cubicBezTo>
                        <a:cubicBezTo>
                          <a:pt x="18282" y="1069"/>
                          <a:pt x="18802" y="1385"/>
                          <a:pt x="19099" y="1784"/>
                        </a:cubicBezTo>
                        <a:cubicBezTo>
                          <a:pt x="19396" y="2184"/>
                          <a:pt x="19545" y="2630"/>
                          <a:pt x="19545" y="3122"/>
                        </a:cubicBezTo>
                        <a:lnTo>
                          <a:pt x="19545" y="38432"/>
                        </a:lnTo>
                        <a:lnTo>
                          <a:pt x="55514" y="38432"/>
                        </a:lnTo>
                        <a:lnTo>
                          <a:pt x="55514" y="3122"/>
                        </a:lnTo>
                        <a:cubicBezTo>
                          <a:pt x="55514" y="2630"/>
                          <a:pt x="55672" y="2184"/>
                          <a:pt x="55997" y="1784"/>
                        </a:cubicBezTo>
                        <a:cubicBezTo>
                          <a:pt x="56322" y="1385"/>
                          <a:pt x="56843" y="1069"/>
                          <a:pt x="57558" y="818"/>
                        </a:cubicBezTo>
                        <a:cubicBezTo>
                          <a:pt x="58273" y="567"/>
                          <a:pt x="59267" y="372"/>
                          <a:pt x="60530" y="223"/>
                        </a:cubicBezTo>
                        <a:cubicBezTo>
                          <a:pt x="61794" y="74"/>
                          <a:pt x="63392" y="0"/>
                          <a:pt x="65324" y="0"/>
                        </a:cubicBezTo>
                        <a:cubicBezTo>
                          <a:pt x="67210" y="0"/>
                          <a:pt x="68770" y="74"/>
                          <a:pt x="70006" y="223"/>
                        </a:cubicBezTo>
                        <a:cubicBezTo>
                          <a:pt x="71241" y="372"/>
                          <a:pt x="72235" y="567"/>
                          <a:pt x="72978" y="818"/>
                        </a:cubicBezTo>
                        <a:cubicBezTo>
                          <a:pt x="73721" y="1069"/>
                          <a:pt x="74251" y="1385"/>
                          <a:pt x="74576" y="1784"/>
                        </a:cubicBezTo>
                        <a:cubicBezTo>
                          <a:pt x="74901" y="2184"/>
                          <a:pt x="75059" y="2630"/>
                          <a:pt x="75059" y="3122"/>
                        </a:cubicBezTo>
                        <a:lnTo>
                          <a:pt x="75059" y="93962"/>
                        </a:lnTo>
                        <a:close/>
                      </a:path>
                    </a:pathLst>
                  </a:custGeom>
                  <a:solidFill>
                    <a:srgbClr val="FFFFFF"/>
                  </a:solidFill>
                  <a:ln w="0" cap="flat">
                    <a:noFill/>
                    <a:prstDash val="solid"/>
                    <a:miter/>
                  </a:ln>
                </p:spPr>
                <p:txBody>
                  <a:bodyPr rtlCol="0" anchor="ctr"/>
                  <a:lstStyle/>
                  <a:p>
                    <a:endParaRPr lang="nl-NL" sz="1467"/>
                  </a:p>
                </p:txBody>
              </p:sp>
              <p:sp>
                <p:nvSpPr>
                  <p:cNvPr id="589" name="Vrije vorm 966">
                    <a:extLst>
                      <a:ext uri="{FF2B5EF4-FFF2-40B4-BE49-F238E27FC236}">
                        <a16:creationId xmlns:a16="http://schemas.microsoft.com/office/drawing/2014/main" id="{8D6ADC25-03FC-90D3-C27E-E03297CFAA15}"/>
                      </a:ext>
                    </a:extLst>
                  </p:cNvPr>
                  <p:cNvSpPr/>
                  <p:nvPr/>
                </p:nvSpPr>
                <p:spPr>
                  <a:xfrm>
                    <a:off x="5210100" y="2968146"/>
                    <a:ext cx="63243" cy="73519"/>
                  </a:xfrm>
                  <a:custGeom>
                    <a:avLst/>
                    <a:gdLst>
                      <a:gd name="connsiteX0" fmla="*/ 63243 w 63243"/>
                      <a:gd name="connsiteY0" fmla="*/ 69282 h 73519"/>
                      <a:gd name="connsiteX1" fmla="*/ 62871 w 63243"/>
                      <a:gd name="connsiteY1" fmla="*/ 70583 h 73519"/>
                      <a:gd name="connsiteX2" fmla="*/ 61571 w 63243"/>
                      <a:gd name="connsiteY2" fmla="*/ 71513 h 73519"/>
                      <a:gd name="connsiteX3" fmla="*/ 59118 w 63243"/>
                      <a:gd name="connsiteY3" fmla="*/ 72070 h 73519"/>
                      <a:gd name="connsiteX4" fmla="*/ 55291 w 63243"/>
                      <a:gd name="connsiteY4" fmla="*/ 72256 h 73519"/>
                      <a:gd name="connsiteX5" fmla="*/ 51315 w 63243"/>
                      <a:gd name="connsiteY5" fmla="*/ 72070 h 73519"/>
                      <a:gd name="connsiteX6" fmla="*/ 48900 w 63243"/>
                      <a:gd name="connsiteY6" fmla="*/ 71513 h 73519"/>
                      <a:gd name="connsiteX7" fmla="*/ 47636 w 63243"/>
                      <a:gd name="connsiteY7" fmla="*/ 70583 h 73519"/>
                      <a:gd name="connsiteX8" fmla="*/ 47265 w 63243"/>
                      <a:gd name="connsiteY8" fmla="*/ 69282 h 73519"/>
                      <a:gd name="connsiteX9" fmla="*/ 47265 w 63243"/>
                      <a:gd name="connsiteY9" fmla="*/ 61626 h 73519"/>
                      <a:gd name="connsiteX10" fmla="*/ 36080 w 63243"/>
                      <a:gd name="connsiteY10" fmla="*/ 70546 h 73519"/>
                      <a:gd name="connsiteX11" fmla="*/ 24301 w 63243"/>
                      <a:gd name="connsiteY11" fmla="*/ 73520 h 73519"/>
                      <a:gd name="connsiteX12" fmla="*/ 12820 w 63243"/>
                      <a:gd name="connsiteY12" fmla="*/ 71289 h 73519"/>
                      <a:gd name="connsiteX13" fmla="*/ 5314 w 63243"/>
                      <a:gd name="connsiteY13" fmla="*/ 65194 h 73519"/>
                      <a:gd name="connsiteX14" fmla="*/ 1226 w 63243"/>
                      <a:gd name="connsiteY14" fmla="*/ 56236 h 73519"/>
                      <a:gd name="connsiteX15" fmla="*/ 0 w 63243"/>
                      <a:gd name="connsiteY15" fmla="*/ 43562 h 73519"/>
                      <a:gd name="connsiteX16" fmla="*/ 0 w 63243"/>
                      <a:gd name="connsiteY16" fmla="*/ 2974 h 73519"/>
                      <a:gd name="connsiteX17" fmla="*/ 409 w 63243"/>
                      <a:gd name="connsiteY17" fmla="*/ 1673 h 73519"/>
                      <a:gd name="connsiteX18" fmla="*/ 1895 w 63243"/>
                      <a:gd name="connsiteY18" fmla="*/ 743 h 73519"/>
                      <a:gd name="connsiteX19" fmla="*/ 4793 w 63243"/>
                      <a:gd name="connsiteY19" fmla="*/ 186 h 73519"/>
                      <a:gd name="connsiteX20" fmla="*/ 9290 w 63243"/>
                      <a:gd name="connsiteY20" fmla="*/ 0 h 73519"/>
                      <a:gd name="connsiteX21" fmla="*/ 13823 w 63243"/>
                      <a:gd name="connsiteY21" fmla="*/ 186 h 73519"/>
                      <a:gd name="connsiteX22" fmla="*/ 16684 w 63243"/>
                      <a:gd name="connsiteY22" fmla="*/ 743 h 73519"/>
                      <a:gd name="connsiteX23" fmla="*/ 18207 w 63243"/>
                      <a:gd name="connsiteY23" fmla="*/ 1673 h 73519"/>
                      <a:gd name="connsiteX24" fmla="*/ 18653 w 63243"/>
                      <a:gd name="connsiteY24" fmla="*/ 2974 h 73519"/>
                      <a:gd name="connsiteX25" fmla="*/ 18653 w 63243"/>
                      <a:gd name="connsiteY25" fmla="*/ 40440 h 73519"/>
                      <a:gd name="connsiteX26" fmla="*/ 19322 w 63243"/>
                      <a:gd name="connsiteY26" fmla="*/ 48394 h 73519"/>
                      <a:gd name="connsiteX27" fmla="*/ 21366 w 63243"/>
                      <a:gd name="connsiteY27" fmla="*/ 53114 h 73519"/>
                      <a:gd name="connsiteX28" fmla="*/ 24859 w 63243"/>
                      <a:gd name="connsiteY28" fmla="*/ 56162 h 73519"/>
                      <a:gd name="connsiteX29" fmla="*/ 29801 w 63243"/>
                      <a:gd name="connsiteY29" fmla="*/ 57240 h 73519"/>
                      <a:gd name="connsiteX30" fmla="*/ 36972 w 63243"/>
                      <a:gd name="connsiteY30" fmla="*/ 54638 h 73519"/>
                      <a:gd name="connsiteX31" fmla="*/ 44664 w 63243"/>
                      <a:gd name="connsiteY31" fmla="*/ 47055 h 73519"/>
                      <a:gd name="connsiteX32" fmla="*/ 44664 w 63243"/>
                      <a:gd name="connsiteY32" fmla="*/ 2973 h 73519"/>
                      <a:gd name="connsiteX33" fmla="*/ 45073 w 63243"/>
                      <a:gd name="connsiteY33" fmla="*/ 1673 h 73519"/>
                      <a:gd name="connsiteX34" fmla="*/ 46559 w 63243"/>
                      <a:gd name="connsiteY34" fmla="*/ 743 h 73519"/>
                      <a:gd name="connsiteX35" fmla="*/ 49420 w 63243"/>
                      <a:gd name="connsiteY35" fmla="*/ 186 h 73519"/>
                      <a:gd name="connsiteX36" fmla="*/ 53953 w 63243"/>
                      <a:gd name="connsiteY36" fmla="*/ 0 h 73519"/>
                      <a:gd name="connsiteX37" fmla="*/ 58487 w 63243"/>
                      <a:gd name="connsiteY37" fmla="*/ 186 h 73519"/>
                      <a:gd name="connsiteX38" fmla="*/ 61311 w 63243"/>
                      <a:gd name="connsiteY38" fmla="*/ 743 h 73519"/>
                      <a:gd name="connsiteX39" fmla="*/ 62797 w 63243"/>
                      <a:gd name="connsiteY39" fmla="*/ 1673 h 73519"/>
                      <a:gd name="connsiteX40" fmla="*/ 63243 w 63243"/>
                      <a:gd name="connsiteY40" fmla="*/ 2973 h 73519"/>
                      <a:gd name="connsiteX41" fmla="*/ 63243 w 63243"/>
                      <a:gd name="connsiteY41" fmla="*/ 69282 h 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3243" h="73519">
                        <a:moveTo>
                          <a:pt x="63243" y="69282"/>
                        </a:moveTo>
                        <a:cubicBezTo>
                          <a:pt x="63243" y="69775"/>
                          <a:pt x="63122" y="70212"/>
                          <a:pt x="62871" y="70583"/>
                        </a:cubicBezTo>
                        <a:cubicBezTo>
                          <a:pt x="62621" y="70955"/>
                          <a:pt x="62193" y="71262"/>
                          <a:pt x="61571" y="71513"/>
                        </a:cubicBezTo>
                        <a:cubicBezTo>
                          <a:pt x="60948" y="71763"/>
                          <a:pt x="60131" y="71940"/>
                          <a:pt x="59118" y="72070"/>
                        </a:cubicBezTo>
                        <a:cubicBezTo>
                          <a:pt x="58106" y="72191"/>
                          <a:pt x="56824" y="72256"/>
                          <a:pt x="55291" y="72256"/>
                        </a:cubicBezTo>
                        <a:cubicBezTo>
                          <a:pt x="53656" y="72256"/>
                          <a:pt x="52328" y="72191"/>
                          <a:pt x="51315" y="72070"/>
                        </a:cubicBezTo>
                        <a:cubicBezTo>
                          <a:pt x="50303" y="71940"/>
                          <a:pt x="49494" y="71763"/>
                          <a:pt x="48900" y="71513"/>
                        </a:cubicBezTo>
                        <a:cubicBezTo>
                          <a:pt x="48305" y="71262"/>
                          <a:pt x="47887" y="70955"/>
                          <a:pt x="47636" y="70583"/>
                        </a:cubicBezTo>
                        <a:cubicBezTo>
                          <a:pt x="47386" y="70212"/>
                          <a:pt x="47265" y="69775"/>
                          <a:pt x="47265" y="69282"/>
                        </a:cubicBezTo>
                        <a:lnTo>
                          <a:pt x="47265" y="61626"/>
                        </a:lnTo>
                        <a:cubicBezTo>
                          <a:pt x="43596" y="65593"/>
                          <a:pt x="39871" y="68567"/>
                          <a:pt x="36080" y="70546"/>
                        </a:cubicBezTo>
                        <a:cubicBezTo>
                          <a:pt x="32290" y="72525"/>
                          <a:pt x="28361" y="73520"/>
                          <a:pt x="24301" y="73520"/>
                        </a:cubicBezTo>
                        <a:cubicBezTo>
                          <a:pt x="19740" y="73520"/>
                          <a:pt x="15913" y="72776"/>
                          <a:pt x="12820" y="71289"/>
                        </a:cubicBezTo>
                        <a:cubicBezTo>
                          <a:pt x="9726" y="69803"/>
                          <a:pt x="7218" y="67768"/>
                          <a:pt x="5314" y="65194"/>
                        </a:cubicBezTo>
                        <a:cubicBezTo>
                          <a:pt x="3409" y="62620"/>
                          <a:pt x="2044" y="59628"/>
                          <a:pt x="1226" y="56236"/>
                        </a:cubicBezTo>
                        <a:cubicBezTo>
                          <a:pt x="409" y="52845"/>
                          <a:pt x="0" y="48617"/>
                          <a:pt x="0" y="43562"/>
                        </a:cubicBezTo>
                        <a:lnTo>
                          <a:pt x="0" y="2974"/>
                        </a:lnTo>
                        <a:cubicBezTo>
                          <a:pt x="0" y="2481"/>
                          <a:pt x="139" y="2044"/>
                          <a:pt x="409" y="1673"/>
                        </a:cubicBezTo>
                        <a:cubicBezTo>
                          <a:pt x="678" y="1301"/>
                          <a:pt x="1180" y="994"/>
                          <a:pt x="1895" y="743"/>
                        </a:cubicBezTo>
                        <a:cubicBezTo>
                          <a:pt x="2610" y="492"/>
                          <a:pt x="3576" y="307"/>
                          <a:pt x="4793" y="186"/>
                        </a:cubicBezTo>
                        <a:cubicBezTo>
                          <a:pt x="6010" y="65"/>
                          <a:pt x="7506" y="0"/>
                          <a:pt x="9290" y="0"/>
                        </a:cubicBezTo>
                        <a:cubicBezTo>
                          <a:pt x="11120" y="0"/>
                          <a:pt x="12634" y="65"/>
                          <a:pt x="13823" y="186"/>
                        </a:cubicBezTo>
                        <a:cubicBezTo>
                          <a:pt x="15012" y="307"/>
                          <a:pt x="15969" y="493"/>
                          <a:pt x="16684" y="743"/>
                        </a:cubicBezTo>
                        <a:cubicBezTo>
                          <a:pt x="17399" y="994"/>
                          <a:pt x="17910" y="1301"/>
                          <a:pt x="18207" y="1673"/>
                        </a:cubicBezTo>
                        <a:cubicBezTo>
                          <a:pt x="18505" y="2044"/>
                          <a:pt x="18653" y="2481"/>
                          <a:pt x="18653" y="2974"/>
                        </a:cubicBezTo>
                        <a:lnTo>
                          <a:pt x="18653" y="40440"/>
                        </a:lnTo>
                        <a:cubicBezTo>
                          <a:pt x="18653" y="43906"/>
                          <a:pt x="18876" y="46563"/>
                          <a:pt x="19322" y="48394"/>
                        </a:cubicBezTo>
                        <a:cubicBezTo>
                          <a:pt x="19768" y="50224"/>
                          <a:pt x="20446" y="51804"/>
                          <a:pt x="21366" y="53114"/>
                        </a:cubicBezTo>
                        <a:cubicBezTo>
                          <a:pt x="22286" y="54424"/>
                          <a:pt x="23447" y="55446"/>
                          <a:pt x="24859" y="56162"/>
                        </a:cubicBezTo>
                        <a:cubicBezTo>
                          <a:pt x="26271" y="56877"/>
                          <a:pt x="27915" y="57240"/>
                          <a:pt x="29801" y="57240"/>
                        </a:cubicBezTo>
                        <a:cubicBezTo>
                          <a:pt x="32179" y="57240"/>
                          <a:pt x="34566" y="56376"/>
                          <a:pt x="36972" y="54638"/>
                        </a:cubicBezTo>
                        <a:cubicBezTo>
                          <a:pt x="39378" y="52900"/>
                          <a:pt x="41942" y="50373"/>
                          <a:pt x="44664" y="47055"/>
                        </a:cubicBezTo>
                        <a:lnTo>
                          <a:pt x="44664" y="2973"/>
                        </a:lnTo>
                        <a:cubicBezTo>
                          <a:pt x="44664" y="2481"/>
                          <a:pt x="44803" y="2044"/>
                          <a:pt x="45073" y="1673"/>
                        </a:cubicBezTo>
                        <a:cubicBezTo>
                          <a:pt x="45342" y="1301"/>
                          <a:pt x="45844" y="994"/>
                          <a:pt x="46559" y="743"/>
                        </a:cubicBezTo>
                        <a:cubicBezTo>
                          <a:pt x="47274" y="492"/>
                          <a:pt x="48231" y="307"/>
                          <a:pt x="49420" y="186"/>
                        </a:cubicBezTo>
                        <a:cubicBezTo>
                          <a:pt x="50609" y="65"/>
                          <a:pt x="52123" y="0"/>
                          <a:pt x="53953" y="0"/>
                        </a:cubicBezTo>
                        <a:cubicBezTo>
                          <a:pt x="55783" y="0"/>
                          <a:pt x="57298" y="65"/>
                          <a:pt x="58487" y="186"/>
                        </a:cubicBezTo>
                        <a:cubicBezTo>
                          <a:pt x="59676" y="307"/>
                          <a:pt x="60614" y="492"/>
                          <a:pt x="61311" y="743"/>
                        </a:cubicBezTo>
                        <a:cubicBezTo>
                          <a:pt x="62008" y="994"/>
                          <a:pt x="62500" y="1301"/>
                          <a:pt x="62797" y="1673"/>
                        </a:cubicBezTo>
                        <a:cubicBezTo>
                          <a:pt x="63094" y="2044"/>
                          <a:pt x="63243" y="2481"/>
                          <a:pt x="63243" y="2973"/>
                        </a:cubicBezTo>
                        <a:lnTo>
                          <a:pt x="63243" y="69282"/>
                        </a:lnTo>
                        <a:close/>
                      </a:path>
                    </a:pathLst>
                  </a:custGeom>
                  <a:solidFill>
                    <a:srgbClr val="FFFFFF"/>
                  </a:solidFill>
                  <a:ln w="0" cap="flat">
                    <a:noFill/>
                    <a:prstDash val="solid"/>
                    <a:miter/>
                  </a:ln>
                </p:spPr>
                <p:txBody>
                  <a:bodyPr rtlCol="0" anchor="ctr"/>
                  <a:lstStyle/>
                  <a:p>
                    <a:endParaRPr lang="nl-NL" sz="1467"/>
                  </a:p>
                </p:txBody>
              </p:sp>
              <p:sp>
                <p:nvSpPr>
                  <p:cNvPr id="590" name="Vrije vorm 967">
                    <a:extLst>
                      <a:ext uri="{FF2B5EF4-FFF2-40B4-BE49-F238E27FC236}">
                        <a16:creationId xmlns:a16="http://schemas.microsoft.com/office/drawing/2014/main" id="{F742F42E-32B8-0E48-F3B4-4544E4A9EDF6}"/>
                      </a:ext>
                    </a:extLst>
                  </p:cNvPr>
                  <p:cNvSpPr/>
                  <p:nvPr/>
                </p:nvSpPr>
                <p:spPr>
                  <a:xfrm>
                    <a:off x="5290732" y="2939006"/>
                    <a:ext cx="21551" cy="101396"/>
                  </a:xfrm>
                  <a:custGeom>
                    <a:avLst/>
                    <a:gdLst>
                      <a:gd name="connsiteX0" fmla="*/ 21552 w 21551"/>
                      <a:gd name="connsiteY0" fmla="*/ 9664 h 101396"/>
                      <a:gd name="connsiteX1" fmla="*/ 19248 w 21551"/>
                      <a:gd name="connsiteY1" fmla="*/ 17469 h 101396"/>
                      <a:gd name="connsiteX2" fmla="*/ 10702 w 21551"/>
                      <a:gd name="connsiteY2" fmla="*/ 19625 h 101396"/>
                      <a:gd name="connsiteX3" fmla="*/ 2192 w 21551"/>
                      <a:gd name="connsiteY3" fmla="*/ 17544 h 101396"/>
                      <a:gd name="connsiteX4" fmla="*/ 0 w 21551"/>
                      <a:gd name="connsiteY4" fmla="*/ 10036 h 101396"/>
                      <a:gd name="connsiteX5" fmla="*/ 2267 w 21551"/>
                      <a:gd name="connsiteY5" fmla="*/ 2193 h 101396"/>
                      <a:gd name="connsiteX6" fmla="*/ 10850 w 21551"/>
                      <a:gd name="connsiteY6" fmla="*/ 0 h 101396"/>
                      <a:gd name="connsiteX7" fmla="*/ 19322 w 21551"/>
                      <a:gd name="connsiteY7" fmla="*/ 2119 h 101396"/>
                      <a:gd name="connsiteX8" fmla="*/ 21552 w 21551"/>
                      <a:gd name="connsiteY8" fmla="*/ 9664 h 101396"/>
                      <a:gd name="connsiteX9" fmla="*/ 20140 w 21551"/>
                      <a:gd name="connsiteY9" fmla="*/ 98423 h 101396"/>
                      <a:gd name="connsiteX10" fmla="*/ 19694 w 21551"/>
                      <a:gd name="connsiteY10" fmla="*/ 99724 h 101396"/>
                      <a:gd name="connsiteX11" fmla="*/ 18170 w 21551"/>
                      <a:gd name="connsiteY11" fmla="*/ 100653 h 101396"/>
                      <a:gd name="connsiteX12" fmla="*/ 15309 w 21551"/>
                      <a:gd name="connsiteY12" fmla="*/ 101210 h 101396"/>
                      <a:gd name="connsiteX13" fmla="*/ 10776 w 21551"/>
                      <a:gd name="connsiteY13" fmla="*/ 101396 h 101396"/>
                      <a:gd name="connsiteX14" fmla="*/ 6243 w 21551"/>
                      <a:gd name="connsiteY14" fmla="*/ 101210 h 101396"/>
                      <a:gd name="connsiteX15" fmla="*/ 3381 w 21551"/>
                      <a:gd name="connsiteY15" fmla="*/ 100653 h 101396"/>
                      <a:gd name="connsiteX16" fmla="*/ 1858 w 21551"/>
                      <a:gd name="connsiteY16" fmla="*/ 99724 h 101396"/>
                      <a:gd name="connsiteX17" fmla="*/ 1412 w 21551"/>
                      <a:gd name="connsiteY17" fmla="*/ 98423 h 101396"/>
                      <a:gd name="connsiteX18" fmla="*/ 1412 w 21551"/>
                      <a:gd name="connsiteY18" fmla="*/ 32263 h 101396"/>
                      <a:gd name="connsiteX19" fmla="*/ 1858 w 21551"/>
                      <a:gd name="connsiteY19" fmla="*/ 30962 h 101396"/>
                      <a:gd name="connsiteX20" fmla="*/ 3381 w 21551"/>
                      <a:gd name="connsiteY20" fmla="*/ 29995 h 101396"/>
                      <a:gd name="connsiteX21" fmla="*/ 6243 w 21551"/>
                      <a:gd name="connsiteY21" fmla="*/ 29363 h 101396"/>
                      <a:gd name="connsiteX22" fmla="*/ 10776 w 21551"/>
                      <a:gd name="connsiteY22" fmla="*/ 29140 h 101396"/>
                      <a:gd name="connsiteX23" fmla="*/ 15309 w 21551"/>
                      <a:gd name="connsiteY23" fmla="*/ 29363 h 101396"/>
                      <a:gd name="connsiteX24" fmla="*/ 18170 w 21551"/>
                      <a:gd name="connsiteY24" fmla="*/ 29995 h 101396"/>
                      <a:gd name="connsiteX25" fmla="*/ 19694 w 21551"/>
                      <a:gd name="connsiteY25" fmla="*/ 30962 h 101396"/>
                      <a:gd name="connsiteX26" fmla="*/ 20140 w 21551"/>
                      <a:gd name="connsiteY26" fmla="*/ 32263 h 101396"/>
                      <a:gd name="connsiteX27" fmla="*/ 20140 w 21551"/>
                      <a:gd name="connsiteY27" fmla="*/ 98423 h 10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51" h="101396">
                        <a:moveTo>
                          <a:pt x="21552" y="9664"/>
                        </a:moveTo>
                        <a:cubicBezTo>
                          <a:pt x="21552" y="13427"/>
                          <a:pt x="20781" y="16029"/>
                          <a:pt x="19248" y="17469"/>
                        </a:cubicBezTo>
                        <a:cubicBezTo>
                          <a:pt x="17715" y="18909"/>
                          <a:pt x="14863" y="19625"/>
                          <a:pt x="10702" y="19625"/>
                        </a:cubicBezTo>
                        <a:cubicBezTo>
                          <a:pt x="6493" y="19625"/>
                          <a:pt x="3651" y="18928"/>
                          <a:pt x="2192" y="17544"/>
                        </a:cubicBezTo>
                        <a:cubicBezTo>
                          <a:pt x="734" y="16159"/>
                          <a:pt x="0" y="13650"/>
                          <a:pt x="0" y="10036"/>
                        </a:cubicBezTo>
                        <a:cubicBezTo>
                          <a:pt x="0" y="6272"/>
                          <a:pt x="752" y="3652"/>
                          <a:pt x="2267" y="2193"/>
                        </a:cubicBezTo>
                        <a:cubicBezTo>
                          <a:pt x="3781" y="734"/>
                          <a:pt x="6642" y="0"/>
                          <a:pt x="10850" y="0"/>
                        </a:cubicBezTo>
                        <a:cubicBezTo>
                          <a:pt x="15012" y="0"/>
                          <a:pt x="17836" y="706"/>
                          <a:pt x="19322" y="2119"/>
                        </a:cubicBezTo>
                        <a:cubicBezTo>
                          <a:pt x="20808" y="3531"/>
                          <a:pt x="21552" y="6049"/>
                          <a:pt x="21552" y="9664"/>
                        </a:cubicBezTo>
                        <a:close/>
                        <a:moveTo>
                          <a:pt x="20140" y="98423"/>
                        </a:moveTo>
                        <a:cubicBezTo>
                          <a:pt x="20140" y="98915"/>
                          <a:pt x="19991" y="99352"/>
                          <a:pt x="19694" y="99724"/>
                        </a:cubicBezTo>
                        <a:cubicBezTo>
                          <a:pt x="19396" y="100095"/>
                          <a:pt x="18886" y="100402"/>
                          <a:pt x="18170" y="100653"/>
                        </a:cubicBezTo>
                        <a:cubicBezTo>
                          <a:pt x="17455" y="100904"/>
                          <a:pt x="16498" y="101080"/>
                          <a:pt x="15309" y="101210"/>
                        </a:cubicBezTo>
                        <a:cubicBezTo>
                          <a:pt x="14120" y="101331"/>
                          <a:pt x="12606" y="101396"/>
                          <a:pt x="10776" y="101396"/>
                        </a:cubicBezTo>
                        <a:cubicBezTo>
                          <a:pt x="8946" y="101396"/>
                          <a:pt x="7432" y="101331"/>
                          <a:pt x="6243" y="101210"/>
                        </a:cubicBezTo>
                        <a:cubicBezTo>
                          <a:pt x="5054" y="101080"/>
                          <a:pt x="4097" y="100904"/>
                          <a:pt x="3381" y="100653"/>
                        </a:cubicBezTo>
                        <a:cubicBezTo>
                          <a:pt x="2666" y="100402"/>
                          <a:pt x="2155" y="100095"/>
                          <a:pt x="1858" y="99724"/>
                        </a:cubicBezTo>
                        <a:cubicBezTo>
                          <a:pt x="1561" y="99352"/>
                          <a:pt x="1412" y="98915"/>
                          <a:pt x="1412" y="98423"/>
                        </a:cubicBezTo>
                        <a:lnTo>
                          <a:pt x="1412" y="32263"/>
                        </a:lnTo>
                        <a:cubicBezTo>
                          <a:pt x="1412" y="31770"/>
                          <a:pt x="1561" y="31333"/>
                          <a:pt x="1858" y="30962"/>
                        </a:cubicBezTo>
                        <a:cubicBezTo>
                          <a:pt x="2155" y="30590"/>
                          <a:pt x="2666" y="30265"/>
                          <a:pt x="3381" y="29995"/>
                        </a:cubicBezTo>
                        <a:cubicBezTo>
                          <a:pt x="4097" y="29726"/>
                          <a:pt x="5054" y="29512"/>
                          <a:pt x="6243" y="29363"/>
                        </a:cubicBezTo>
                        <a:cubicBezTo>
                          <a:pt x="7432" y="29215"/>
                          <a:pt x="8946" y="29140"/>
                          <a:pt x="10776" y="29140"/>
                        </a:cubicBezTo>
                        <a:cubicBezTo>
                          <a:pt x="12606" y="29140"/>
                          <a:pt x="14120" y="29215"/>
                          <a:pt x="15309" y="29363"/>
                        </a:cubicBezTo>
                        <a:cubicBezTo>
                          <a:pt x="16498" y="29512"/>
                          <a:pt x="17455" y="29726"/>
                          <a:pt x="18170" y="29995"/>
                        </a:cubicBezTo>
                        <a:cubicBezTo>
                          <a:pt x="18886" y="30265"/>
                          <a:pt x="19397" y="30590"/>
                          <a:pt x="19694" y="30962"/>
                        </a:cubicBezTo>
                        <a:cubicBezTo>
                          <a:pt x="19991" y="31333"/>
                          <a:pt x="20140" y="31770"/>
                          <a:pt x="20140" y="32263"/>
                        </a:cubicBezTo>
                        <a:lnTo>
                          <a:pt x="20140" y="98423"/>
                        </a:lnTo>
                        <a:close/>
                      </a:path>
                    </a:pathLst>
                  </a:custGeom>
                  <a:solidFill>
                    <a:srgbClr val="FFFFFF"/>
                  </a:solidFill>
                  <a:ln w="0" cap="flat">
                    <a:noFill/>
                    <a:prstDash val="solid"/>
                    <a:miter/>
                  </a:ln>
                </p:spPr>
                <p:txBody>
                  <a:bodyPr rtlCol="0" anchor="ctr"/>
                  <a:lstStyle/>
                  <a:p>
                    <a:endParaRPr lang="nl-NL" sz="1467"/>
                  </a:p>
                </p:txBody>
              </p:sp>
              <p:sp>
                <p:nvSpPr>
                  <p:cNvPr id="591" name="Vrije vorm 968">
                    <a:extLst>
                      <a:ext uri="{FF2B5EF4-FFF2-40B4-BE49-F238E27FC236}">
                        <a16:creationId xmlns:a16="http://schemas.microsoft.com/office/drawing/2014/main" id="{F4CC55F3-0743-D39D-7DF8-634438D6CC2F}"/>
                      </a:ext>
                    </a:extLst>
                  </p:cNvPr>
                  <p:cNvSpPr/>
                  <p:nvPr/>
                </p:nvSpPr>
                <p:spPr>
                  <a:xfrm>
                    <a:off x="5325735" y="2936701"/>
                    <a:ext cx="66661" cy="104964"/>
                  </a:xfrm>
                  <a:custGeom>
                    <a:avLst/>
                    <a:gdLst>
                      <a:gd name="connsiteX0" fmla="*/ 66662 w 66661"/>
                      <a:gd name="connsiteY0" fmla="*/ 100727 h 104964"/>
                      <a:gd name="connsiteX1" fmla="*/ 66290 w 66661"/>
                      <a:gd name="connsiteY1" fmla="*/ 102102 h 104964"/>
                      <a:gd name="connsiteX2" fmla="*/ 65027 w 66661"/>
                      <a:gd name="connsiteY2" fmla="*/ 103032 h 104964"/>
                      <a:gd name="connsiteX3" fmla="*/ 62611 w 66661"/>
                      <a:gd name="connsiteY3" fmla="*/ 103552 h 104964"/>
                      <a:gd name="connsiteX4" fmla="*/ 58858 w 66661"/>
                      <a:gd name="connsiteY4" fmla="*/ 103701 h 104964"/>
                      <a:gd name="connsiteX5" fmla="*/ 54994 w 66661"/>
                      <a:gd name="connsiteY5" fmla="*/ 103552 h 104964"/>
                      <a:gd name="connsiteX6" fmla="*/ 52579 w 66661"/>
                      <a:gd name="connsiteY6" fmla="*/ 103032 h 104964"/>
                      <a:gd name="connsiteX7" fmla="*/ 51241 w 66661"/>
                      <a:gd name="connsiteY7" fmla="*/ 102102 h 104964"/>
                      <a:gd name="connsiteX8" fmla="*/ 50832 w 66661"/>
                      <a:gd name="connsiteY8" fmla="*/ 100727 h 104964"/>
                      <a:gd name="connsiteX9" fmla="*/ 50832 w 66661"/>
                      <a:gd name="connsiteY9" fmla="*/ 93368 h 104964"/>
                      <a:gd name="connsiteX10" fmla="*/ 40094 w 66661"/>
                      <a:gd name="connsiteY10" fmla="*/ 101916 h 104964"/>
                      <a:gd name="connsiteX11" fmla="*/ 27646 w 66661"/>
                      <a:gd name="connsiteY11" fmla="*/ 104964 h 104964"/>
                      <a:gd name="connsiteX12" fmla="*/ 14826 w 66661"/>
                      <a:gd name="connsiteY12" fmla="*/ 102028 h 104964"/>
                      <a:gd name="connsiteX13" fmla="*/ 6280 w 66661"/>
                      <a:gd name="connsiteY13" fmla="*/ 94111 h 104964"/>
                      <a:gd name="connsiteX14" fmla="*/ 1486 w 66661"/>
                      <a:gd name="connsiteY14" fmla="*/ 82477 h 104964"/>
                      <a:gd name="connsiteX15" fmla="*/ 0 w 66661"/>
                      <a:gd name="connsiteY15" fmla="*/ 68465 h 104964"/>
                      <a:gd name="connsiteX16" fmla="*/ 1895 w 66661"/>
                      <a:gd name="connsiteY16" fmla="*/ 52556 h 104964"/>
                      <a:gd name="connsiteX17" fmla="*/ 7432 w 66661"/>
                      <a:gd name="connsiteY17" fmla="*/ 40514 h 104964"/>
                      <a:gd name="connsiteX18" fmla="*/ 16498 w 66661"/>
                      <a:gd name="connsiteY18" fmla="*/ 32857 h 104964"/>
                      <a:gd name="connsiteX19" fmla="*/ 28983 w 66661"/>
                      <a:gd name="connsiteY19" fmla="*/ 30181 h 104964"/>
                      <a:gd name="connsiteX20" fmla="*/ 39090 w 66661"/>
                      <a:gd name="connsiteY20" fmla="*/ 32448 h 104964"/>
                      <a:gd name="connsiteX21" fmla="*/ 48082 w 66661"/>
                      <a:gd name="connsiteY21" fmla="*/ 39101 h 104964"/>
                      <a:gd name="connsiteX22" fmla="*/ 48082 w 66661"/>
                      <a:gd name="connsiteY22" fmla="*/ 3197 h 104964"/>
                      <a:gd name="connsiteX23" fmla="*/ 48491 w 66661"/>
                      <a:gd name="connsiteY23" fmla="*/ 1859 h 104964"/>
                      <a:gd name="connsiteX24" fmla="*/ 49977 w 66661"/>
                      <a:gd name="connsiteY24" fmla="*/ 855 h 104964"/>
                      <a:gd name="connsiteX25" fmla="*/ 52839 w 66661"/>
                      <a:gd name="connsiteY25" fmla="*/ 223 h 104964"/>
                      <a:gd name="connsiteX26" fmla="*/ 57372 w 66661"/>
                      <a:gd name="connsiteY26" fmla="*/ 0 h 104964"/>
                      <a:gd name="connsiteX27" fmla="*/ 61905 w 66661"/>
                      <a:gd name="connsiteY27" fmla="*/ 223 h 104964"/>
                      <a:gd name="connsiteX28" fmla="*/ 64729 w 66661"/>
                      <a:gd name="connsiteY28" fmla="*/ 855 h 104964"/>
                      <a:gd name="connsiteX29" fmla="*/ 66216 w 66661"/>
                      <a:gd name="connsiteY29" fmla="*/ 1859 h 104964"/>
                      <a:gd name="connsiteX30" fmla="*/ 66661 w 66661"/>
                      <a:gd name="connsiteY30" fmla="*/ 3197 h 104964"/>
                      <a:gd name="connsiteX31" fmla="*/ 66661 w 66661"/>
                      <a:gd name="connsiteY31" fmla="*/ 100727 h 104964"/>
                      <a:gd name="connsiteX32" fmla="*/ 48083 w 66661"/>
                      <a:gd name="connsiteY32" fmla="*/ 56422 h 104964"/>
                      <a:gd name="connsiteX33" fmla="*/ 40391 w 66661"/>
                      <a:gd name="connsiteY33" fmla="*/ 48691 h 104964"/>
                      <a:gd name="connsiteX34" fmla="*/ 32699 w 66661"/>
                      <a:gd name="connsiteY34" fmla="*/ 46015 h 104964"/>
                      <a:gd name="connsiteX35" fmla="*/ 26419 w 66661"/>
                      <a:gd name="connsiteY35" fmla="*/ 47836 h 104964"/>
                      <a:gd name="connsiteX36" fmla="*/ 22183 w 66661"/>
                      <a:gd name="connsiteY36" fmla="*/ 52705 h 104964"/>
                      <a:gd name="connsiteX37" fmla="*/ 19805 w 66661"/>
                      <a:gd name="connsiteY37" fmla="*/ 59507 h 104964"/>
                      <a:gd name="connsiteX38" fmla="*/ 19025 w 66661"/>
                      <a:gd name="connsiteY38" fmla="*/ 67201 h 104964"/>
                      <a:gd name="connsiteX39" fmla="*/ 19694 w 66661"/>
                      <a:gd name="connsiteY39" fmla="*/ 75304 h 104964"/>
                      <a:gd name="connsiteX40" fmla="*/ 21886 w 66661"/>
                      <a:gd name="connsiteY40" fmla="*/ 82329 h 104964"/>
                      <a:gd name="connsiteX41" fmla="*/ 25936 w 66661"/>
                      <a:gd name="connsiteY41" fmla="*/ 87272 h 104964"/>
                      <a:gd name="connsiteX42" fmla="*/ 32328 w 66661"/>
                      <a:gd name="connsiteY42" fmla="*/ 89130 h 104964"/>
                      <a:gd name="connsiteX43" fmla="*/ 36081 w 66661"/>
                      <a:gd name="connsiteY43" fmla="*/ 88573 h 104964"/>
                      <a:gd name="connsiteX44" fmla="*/ 39796 w 66661"/>
                      <a:gd name="connsiteY44" fmla="*/ 86752 h 104964"/>
                      <a:gd name="connsiteX45" fmla="*/ 43698 w 66661"/>
                      <a:gd name="connsiteY45" fmla="*/ 83444 h 104964"/>
                      <a:gd name="connsiteX46" fmla="*/ 48083 w 66661"/>
                      <a:gd name="connsiteY46" fmla="*/ 78426 h 104964"/>
                      <a:gd name="connsiteX47" fmla="*/ 48083 w 66661"/>
                      <a:gd name="connsiteY47" fmla="*/ 56422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6661" h="104964">
                        <a:moveTo>
                          <a:pt x="66662" y="100727"/>
                        </a:moveTo>
                        <a:cubicBezTo>
                          <a:pt x="66662" y="101275"/>
                          <a:pt x="66541" y="101731"/>
                          <a:pt x="66290" y="102102"/>
                        </a:cubicBezTo>
                        <a:cubicBezTo>
                          <a:pt x="66039" y="102474"/>
                          <a:pt x="65621" y="102781"/>
                          <a:pt x="65027" y="103032"/>
                        </a:cubicBezTo>
                        <a:cubicBezTo>
                          <a:pt x="64432" y="103273"/>
                          <a:pt x="63624" y="103450"/>
                          <a:pt x="62611" y="103552"/>
                        </a:cubicBezTo>
                        <a:cubicBezTo>
                          <a:pt x="61599" y="103645"/>
                          <a:pt x="60345" y="103701"/>
                          <a:pt x="58858" y="103701"/>
                        </a:cubicBezTo>
                        <a:cubicBezTo>
                          <a:pt x="57270" y="103701"/>
                          <a:pt x="55988" y="103645"/>
                          <a:pt x="54994" y="103552"/>
                        </a:cubicBezTo>
                        <a:cubicBezTo>
                          <a:pt x="54000" y="103450"/>
                          <a:pt x="53201" y="103273"/>
                          <a:pt x="52579" y="103032"/>
                        </a:cubicBezTo>
                        <a:cubicBezTo>
                          <a:pt x="51956" y="102781"/>
                          <a:pt x="51510" y="102474"/>
                          <a:pt x="51241" y="102102"/>
                        </a:cubicBezTo>
                        <a:cubicBezTo>
                          <a:pt x="50972" y="101731"/>
                          <a:pt x="50832" y="101275"/>
                          <a:pt x="50832" y="100727"/>
                        </a:cubicBezTo>
                        <a:lnTo>
                          <a:pt x="50832" y="93368"/>
                        </a:lnTo>
                        <a:cubicBezTo>
                          <a:pt x="47414" y="97038"/>
                          <a:pt x="43837" y="99881"/>
                          <a:pt x="40094" y="101916"/>
                        </a:cubicBezTo>
                        <a:cubicBezTo>
                          <a:pt x="36350" y="103942"/>
                          <a:pt x="32207" y="104964"/>
                          <a:pt x="27646" y="104964"/>
                        </a:cubicBezTo>
                        <a:cubicBezTo>
                          <a:pt x="22592" y="104964"/>
                          <a:pt x="18319" y="103979"/>
                          <a:pt x="14826" y="102028"/>
                        </a:cubicBezTo>
                        <a:cubicBezTo>
                          <a:pt x="11333" y="100067"/>
                          <a:pt x="8481" y="97428"/>
                          <a:pt x="6280" y="94111"/>
                        </a:cubicBezTo>
                        <a:cubicBezTo>
                          <a:pt x="4078" y="90794"/>
                          <a:pt x="2480" y="86910"/>
                          <a:pt x="1486" y="82477"/>
                        </a:cubicBezTo>
                        <a:cubicBezTo>
                          <a:pt x="492" y="78045"/>
                          <a:pt x="0" y="73371"/>
                          <a:pt x="0" y="68465"/>
                        </a:cubicBezTo>
                        <a:cubicBezTo>
                          <a:pt x="0" y="62564"/>
                          <a:pt x="632" y="57268"/>
                          <a:pt x="1895" y="52556"/>
                        </a:cubicBezTo>
                        <a:cubicBezTo>
                          <a:pt x="3158" y="47845"/>
                          <a:pt x="5007" y="43831"/>
                          <a:pt x="7432" y="40514"/>
                        </a:cubicBezTo>
                        <a:cubicBezTo>
                          <a:pt x="9856" y="37197"/>
                          <a:pt x="12885" y="34641"/>
                          <a:pt x="16498" y="32857"/>
                        </a:cubicBezTo>
                        <a:cubicBezTo>
                          <a:pt x="20112" y="31073"/>
                          <a:pt x="24273" y="30181"/>
                          <a:pt x="28983" y="30181"/>
                        </a:cubicBezTo>
                        <a:cubicBezTo>
                          <a:pt x="32699" y="30181"/>
                          <a:pt x="36071" y="30934"/>
                          <a:pt x="39090" y="32448"/>
                        </a:cubicBezTo>
                        <a:cubicBezTo>
                          <a:pt x="42109" y="33963"/>
                          <a:pt x="45110" y="36174"/>
                          <a:pt x="48082" y="39101"/>
                        </a:cubicBezTo>
                        <a:lnTo>
                          <a:pt x="48082" y="3197"/>
                        </a:lnTo>
                        <a:cubicBezTo>
                          <a:pt x="48082" y="2704"/>
                          <a:pt x="48222" y="2258"/>
                          <a:pt x="48491" y="1859"/>
                        </a:cubicBezTo>
                        <a:cubicBezTo>
                          <a:pt x="48761" y="1459"/>
                          <a:pt x="49262" y="1124"/>
                          <a:pt x="49977" y="855"/>
                        </a:cubicBezTo>
                        <a:cubicBezTo>
                          <a:pt x="50693" y="585"/>
                          <a:pt x="51650" y="372"/>
                          <a:pt x="52839" y="223"/>
                        </a:cubicBezTo>
                        <a:cubicBezTo>
                          <a:pt x="54028" y="74"/>
                          <a:pt x="55542" y="0"/>
                          <a:pt x="57372" y="0"/>
                        </a:cubicBezTo>
                        <a:cubicBezTo>
                          <a:pt x="59202" y="0"/>
                          <a:pt x="60716" y="74"/>
                          <a:pt x="61905" y="223"/>
                        </a:cubicBezTo>
                        <a:cubicBezTo>
                          <a:pt x="63094" y="372"/>
                          <a:pt x="64032" y="585"/>
                          <a:pt x="64729" y="855"/>
                        </a:cubicBezTo>
                        <a:cubicBezTo>
                          <a:pt x="65426" y="1124"/>
                          <a:pt x="65918" y="1459"/>
                          <a:pt x="66216" y="1859"/>
                        </a:cubicBezTo>
                        <a:cubicBezTo>
                          <a:pt x="66513" y="2258"/>
                          <a:pt x="66661" y="2704"/>
                          <a:pt x="66661" y="3197"/>
                        </a:cubicBezTo>
                        <a:lnTo>
                          <a:pt x="66661" y="100727"/>
                        </a:lnTo>
                        <a:close/>
                        <a:moveTo>
                          <a:pt x="48083" y="56422"/>
                        </a:moveTo>
                        <a:cubicBezTo>
                          <a:pt x="45407" y="53049"/>
                          <a:pt x="42843" y="50475"/>
                          <a:pt x="40391" y="48691"/>
                        </a:cubicBezTo>
                        <a:cubicBezTo>
                          <a:pt x="37938" y="46907"/>
                          <a:pt x="35375" y="46015"/>
                          <a:pt x="32699" y="46015"/>
                        </a:cubicBezTo>
                        <a:cubicBezTo>
                          <a:pt x="30275" y="46015"/>
                          <a:pt x="28175" y="46619"/>
                          <a:pt x="26419" y="47836"/>
                        </a:cubicBezTo>
                        <a:cubicBezTo>
                          <a:pt x="24664" y="49053"/>
                          <a:pt x="23252" y="50670"/>
                          <a:pt x="22183" y="52705"/>
                        </a:cubicBezTo>
                        <a:cubicBezTo>
                          <a:pt x="21115" y="54740"/>
                          <a:pt x="20326" y="57008"/>
                          <a:pt x="19805" y="59507"/>
                        </a:cubicBezTo>
                        <a:cubicBezTo>
                          <a:pt x="19285" y="62007"/>
                          <a:pt x="19025" y="64571"/>
                          <a:pt x="19025" y="67201"/>
                        </a:cubicBezTo>
                        <a:cubicBezTo>
                          <a:pt x="19025" y="69979"/>
                          <a:pt x="19248" y="72674"/>
                          <a:pt x="19694" y="75304"/>
                        </a:cubicBezTo>
                        <a:cubicBezTo>
                          <a:pt x="20140" y="77933"/>
                          <a:pt x="20874" y="80275"/>
                          <a:pt x="21886" y="82329"/>
                        </a:cubicBezTo>
                        <a:cubicBezTo>
                          <a:pt x="22899" y="84382"/>
                          <a:pt x="24255" y="86036"/>
                          <a:pt x="25936" y="87272"/>
                        </a:cubicBezTo>
                        <a:cubicBezTo>
                          <a:pt x="27618" y="88508"/>
                          <a:pt x="29754" y="89130"/>
                          <a:pt x="32328" y="89130"/>
                        </a:cubicBezTo>
                        <a:cubicBezTo>
                          <a:pt x="33619" y="89130"/>
                          <a:pt x="34864" y="88945"/>
                          <a:pt x="36081" y="88573"/>
                        </a:cubicBezTo>
                        <a:cubicBezTo>
                          <a:pt x="37297" y="88201"/>
                          <a:pt x="38533" y="87597"/>
                          <a:pt x="39796" y="86752"/>
                        </a:cubicBezTo>
                        <a:cubicBezTo>
                          <a:pt x="41060" y="85906"/>
                          <a:pt x="42360" y="84810"/>
                          <a:pt x="43698" y="83444"/>
                        </a:cubicBezTo>
                        <a:cubicBezTo>
                          <a:pt x="45036" y="82078"/>
                          <a:pt x="46494" y="80405"/>
                          <a:pt x="48083" y="78426"/>
                        </a:cubicBezTo>
                        <a:lnTo>
                          <a:pt x="48083" y="56422"/>
                        </a:lnTo>
                        <a:close/>
                      </a:path>
                    </a:pathLst>
                  </a:custGeom>
                  <a:solidFill>
                    <a:srgbClr val="FFFFFF"/>
                  </a:solidFill>
                  <a:ln w="0" cap="flat">
                    <a:noFill/>
                    <a:prstDash val="solid"/>
                    <a:miter/>
                  </a:ln>
                </p:spPr>
                <p:txBody>
                  <a:bodyPr rtlCol="0" anchor="ctr"/>
                  <a:lstStyle/>
                  <a:p>
                    <a:endParaRPr lang="nl-NL" sz="1467"/>
                  </a:p>
                </p:txBody>
              </p:sp>
              <p:sp>
                <p:nvSpPr>
                  <p:cNvPr id="592" name="Vrije vorm 969">
                    <a:extLst>
                      <a:ext uri="{FF2B5EF4-FFF2-40B4-BE49-F238E27FC236}">
                        <a16:creationId xmlns:a16="http://schemas.microsoft.com/office/drawing/2014/main" id="{12969BF1-F8C3-D631-AE2A-E7C901AFF461}"/>
                      </a:ext>
                    </a:extLst>
                  </p:cNvPr>
                  <p:cNvSpPr/>
                  <p:nvPr/>
                </p:nvSpPr>
                <p:spPr>
                  <a:xfrm>
                    <a:off x="5409787" y="2939006"/>
                    <a:ext cx="21551" cy="101396"/>
                  </a:xfrm>
                  <a:custGeom>
                    <a:avLst/>
                    <a:gdLst>
                      <a:gd name="connsiteX0" fmla="*/ 21552 w 21551"/>
                      <a:gd name="connsiteY0" fmla="*/ 9664 h 101396"/>
                      <a:gd name="connsiteX1" fmla="*/ 19248 w 21551"/>
                      <a:gd name="connsiteY1" fmla="*/ 17469 h 101396"/>
                      <a:gd name="connsiteX2" fmla="*/ 10702 w 21551"/>
                      <a:gd name="connsiteY2" fmla="*/ 19625 h 101396"/>
                      <a:gd name="connsiteX3" fmla="*/ 2192 w 21551"/>
                      <a:gd name="connsiteY3" fmla="*/ 17544 h 101396"/>
                      <a:gd name="connsiteX4" fmla="*/ 0 w 21551"/>
                      <a:gd name="connsiteY4" fmla="*/ 10036 h 101396"/>
                      <a:gd name="connsiteX5" fmla="*/ 2267 w 21551"/>
                      <a:gd name="connsiteY5" fmla="*/ 2193 h 101396"/>
                      <a:gd name="connsiteX6" fmla="*/ 10850 w 21551"/>
                      <a:gd name="connsiteY6" fmla="*/ 0 h 101396"/>
                      <a:gd name="connsiteX7" fmla="*/ 19322 w 21551"/>
                      <a:gd name="connsiteY7" fmla="*/ 2119 h 101396"/>
                      <a:gd name="connsiteX8" fmla="*/ 21552 w 21551"/>
                      <a:gd name="connsiteY8" fmla="*/ 9664 h 101396"/>
                      <a:gd name="connsiteX9" fmla="*/ 20140 w 21551"/>
                      <a:gd name="connsiteY9" fmla="*/ 98423 h 101396"/>
                      <a:gd name="connsiteX10" fmla="*/ 19694 w 21551"/>
                      <a:gd name="connsiteY10" fmla="*/ 99724 h 101396"/>
                      <a:gd name="connsiteX11" fmla="*/ 18170 w 21551"/>
                      <a:gd name="connsiteY11" fmla="*/ 100653 h 101396"/>
                      <a:gd name="connsiteX12" fmla="*/ 15309 w 21551"/>
                      <a:gd name="connsiteY12" fmla="*/ 101210 h 101396"/>
                      <a:gd name="connsiteX13" fmla="*/ 10776 w 21551"/>
                      <a:gd name="connsiteY13" fmla="*/ 101396 h 101396"/>
                      <a:gd name="connsiteX14" fmla="*/ 6243 w 21551"/>
                      <a:gd name="connsiteY14" fmla="*/ 101210 h 101396"/>
                      <a:gd name="connsiteX15" fmla="*/ 3381 w 21551"/>
                      <a:gd name="connsiteY15" fmla="*/ 100653 h 101396"/>
                      <a:gd name="connsiteX16" fmla="*/ 1858 w 21551"/>
                      <a:gd name="connsiteY16" fmla="*/ 99724 h 101396"/>
                      <a:gd name="connsiteX17" fmla="*/ 1412 w 21551"/>
                      <a:gd name="connsiteY17" fmla="*/ 98423 h 101396"/>
                      <a:gd name="connsiteX18" fmla="*/ 1412 w 21551"/>
                      <a:gd name="connsiteY18" fmla="*/ 32263 h 101396"/>
                      <a:gd name="connsiteX19" fmla="*/ 1858 w 21551"/>
                      <a:gd name="connsiteY19" fmla="*/ 30962 h 101396"/>
                      <a:gd name="connsiteX20" fmla="*/ 3381 w 21551"/>
                      <a:gd name="connsiteY20" fmla="*/ 29995 h 101396"/>
                      <a:gd name="connsiteX21" fmla="*/ 6243 w 21551"/>
                      <a:gd name="connsiteY21" fmla="*/ 29363 h 101396"/>
                      <a:gd name="connsiteX22" fmla="*/ 10776 w 21551"/>
                      <a:gd name="connsiteY22" fmla="*/ 29140 h 101396"/>
                      <a:gd name="connsiteX23" fmla="*/ 15309 w 21551"/>
                      <a:gd name="connsiteY23" fmla="*/ 29363 h 101396"/>
                      <a:gd name="connsiteX24" fmla="*/ 18170 w 21551"/>
                      <a:gd name="connsiteY24" fmla="*/ 29995 h 101396"/>
                      <a:gd name="connsiteX25" fmla="*/ 19694 w 21551"/>
                      <a:gd name="connsiteY25" fmla="*/ 30962 h 101396"/>
                      <a:gd name="connsiteX26" fmla="*/ 20140 w 21551"/>
                      <a:gd name="connsiteY26" fmla="*/ 32263 h 101396"/>
                      <a:gd name="connsiteX27" fmla="*/ 20140 w 21551"/>
                      <a:gd name="connsiteY27" fmla="*/ 98423 h 10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51" h="101396">
                        <a:moveTo>
                          <a:pt x="21552" y="9664"/>
                        </a:moveTo>
                        <a:cubicBezTo>
                          <a:pt x="21552" y="13427"/>
                          <a:pt x="20781" y="16029"/>
                          <a:pt x="19248" y="17469"/>
                        </a:cubicBezTo>
                        <a:cubicBezTo>
                          <a:pt x="17715" y="18909"/>
                          <a:pt x="14863" y="19625"/>
                          <a:pt x="10702" y="19625"/>
                        </a:cubicBezTo>
                        <a:cubicBezTo>
                          <a:pt x="6493" y="19625"/>
                          <a:pt x="3651" y="18928"/>
                          <a:pt x="2192" y="17544"/>
                        </a:cubicBezTo>
                        <a:cubicBezTo>
                          <a:pt x="734" y="16159"/>
                          <a:pt x="0" y="13650"/>
                          <a:pt x="0" y="10036"/>
                        </a:cubicBezTo>
                        <a:cubicBezTo>
                          <a:pt x="0" y="6272"/>
                          <a:pt x="752" y="3652"/>
                          <a:pt x="2267" y="2193"/>
                        </a:cubicBezTo>
                        <a:cubicBezTo>
                          <a:pt x="3781" y="734"/>
                          <a:pt x="6642" y="0"/>
                          <a:pt x="10850" y="0"/>
                        </a:cubicBezTo>
                        <a:cubicBezTo>
                          <a:pt x="15012" y="0"/>
                          <a:pt x="17836" y="706"/>
                          <a:pt x="19322" y="2119"/>
                        </a:cubicBezTo>
                        <a:cubicBezTo>
                          <a:pt x="20808" y="3531"/>
                          <a:pt x="21552" y="6049"/>
                          <a:pt x="21552" y="9664"/>
                        </a:cubicBezTo>
                        <a:close/>
                        <a:moveTo>
                          <a:pt x="20140" y="98423"/>
                        </a:moveTo>
                        <a:cubicBezTo>
                          <a:pt x="20140" y="98915"/>
                          <a:pt x="19991" y="99352"/>
                          <a:pt x="19694" y="99724"/>
                        </a:cubicBezTo>
                        <a:cubicBezTo>
                          <a:pt x="19396" y="100095"/>
                          <a:pt x="18885" y="100402"/>
                          <a:pt x="18170" y="100653"/>
                        </a:cubicBezTo>
                        <a:cubicBezTo>
                          <a:pt x="17455" y="100904"/>
                          <a:pt x="16498" y="101080"/>
                          <a:pt x="15309" y="101210"/>
                        </a:cubicBezTo>
                        <a:cubicBezTo>
                          <a:pt x="14120" y="101331"/>
                          <a:pt x="12606" y="101396"/>
                          <a:pt x="10776" y="101396"/>
                        </a:cubicBezTo>
                        <a:cubicBezTo>
                          <a:pt x="8946" y="101396"/>
                          <a:pt x="7432" y="101331"/>
                          <a:pt x="6243" y="101210"/>
                        </a:cubicBezTo>
                        <a:cubicBezTo>
                          <a:pt x="5053" y="101080"/>
                          <a:pt x="4097" y="100904"/>
                          <a:pt x="3381" y="100653"/>
                        </a:cubicBezTo>
                        <a:cubicBezTo>
                          <a:pt x="2666" y="100402"/>
                          <a:pt x="2155" y="100095"/>
                          <a:pt x="1858" y="99724"/>
                        </a:cubicBezTo>
                        <a:cubicBezTo>
                          <a:pt x="1561" y="99352"/>
                          <a:pt x="1412" y="98915"/>
                          <a:pt x="1412" y="98423"/>
                        </a:cubicBezTo>
                        <a:lnTo>
                          <a:pt x="1412" y="32263"/>
                        </a:lnTo>
                        <a:cubicBezTo>
                          <a:pt x="1412" y="31770"/>
                          <a:pt x="1560" y="31333"/>
                          <a:pt x="1858" y="30962"/>
                        </a:cubicBezTo>
                        <a:cubicBezTo>
                          <a:pt x="2155" y="30590"/>
                          <a:pt x="2666" y="30265"/>
                          <a:pt x="3381" y="29995"/>
                        </a:cubicBezTo>
                        <a:cubicBezTo>
                          <a:pt x="4097" y="29726"/>
                          <a:pt x="5053" y="29512"/>
                          <a:pt x="6243" y="29363"/>
                        </a:cubicBezTo>
                        <a:cubicBezTo>
                          <a:pt x="7432" y="29215"/>
                          <a:pt x="8946" y="29140"/>
                          <a:pt x="10776" y="29140"/>
                        </a:cubicBezTo>
                        <a:cubicBezTo>
                          <a:pt x="12606" y="29140"/>
                          <a:pt x="14120" y="29215"/>
                          <a:pt x="15309" y="29363"/>
                        </a:cubicBezTo>
                        <a:cubicBezTo>
                          <a:pt x="16498" y="29512"/>
                          <a:pt x="17455" y="29726"/>
                          <a:pt x="18170" y="29995"/>
                        </a:cubicBezTo>
                        <a:cubicBezTo>
                          <a:pt x="18885" y="30265"/>
                          <a:pt x="19396" y="30590"/>
                          <a:pt x="19694" y="30962"/>
                        </a:cubicBezTo>
                        <a:cubicBezTo>
                          <a:pt x="19991" y="31333"/>
                          <a:pt x="20140" y="31770"/>
                          <a:pt x="20140" y="32263"/>
                        </a:cubicBezTo>
                        <a:lnTo>
                          <a:pt x="20140" y="98423"/>
                        </a:lnTo>
                        <a:close/>
                      </a:path>
                    </a:pathLst>
                  </a:custGeom>
                  <a:solidFill>
                    <a:srgbClr val="FFFFFF"/>
                  </a:solidFill>
                  <a:ln w="0" cap="flat">
                    <a:noFill/>
                    <a:prstDash val="solid"/>
                    <a:miter/>
                  </a:ln>
                </p:spPr>
                <p:txBody>
                  <a:bodyPr rtlCol="0" anchor="ctr"/>
                  <a:lstStyle/>
                  <a:p>
                    <a:endParaRPr lang="nl-NL" sz="1467"/>
                  </a:p>
                </p:txBody>
              </p:sp>
              <p:sp>
                <p:nvSpPr>
                  <p:cNvPr id="593" name="Vrije vorm 970">
                    <a:extLst>
                      <a:ext uri="{FF2B5EF4-FFF2-40B4-BE49-F238E27FC236}">
                        <a16:creationId xmlns:a16="http://schemas.microsoft.com/office/drawing/2014/main" id="{4563F061-C4CB-AB48-4211-9360C7F732E2}"/>
                      </a:ext>
                    </a:extLst>
                  </p:cNvPr>
                  <p:cNvSpPr/>
                  <p:nvPr/>
                </p:nvSpPr>
                <p:spPr>
                  <a:xfrm>
                    <a:off x="5441222" y="2967180"/>
                    <a:ext cx="67107" cy="99909"/>
                  </a:xfrm>
                  <a:custGeom>
                    <a:avLst/>
                    <a:gdLst>
                      <a:gd name="connsiteX0" fmla="*/ 67107 w 67107"/>
                      <a:gd name="connsiteY0" fmla="*/ 8548 h 99909"/>
                      <a:gd name="connsiteX1" fmla="*/ 66290 w 67107"/>
                      <a:gd name="connsiteY1" fmla="*/ 13826 h 99909"/>
                      <a:gd name="connsiteX2" fmla="*/ 64283 w 67107"/>
                      <a:gd name="connsiteY2" fmla="*/ 15536 h 99909"/>
                      <a:gd name="connsiteX3" fmla="*/ 56480 w 67107"/>
                      <a:gd name="connsiteY3" fmla="*/ 15536 h 99909"/>
                      <a:gd name="connsiteX4" fmla="*/ 58821 w 67107"/>
                      <a:gd name="connsiteY4" fmla="*/ 19588 h 99909"/>
                      <a:gd name="connsiteX5" fmla="*/ 59527 w 67107"/>
                      <a:gd name="connsiteY5" fmla="*/ 24308 h 99909"/>
                      <a:gd name="connsiteX6" fmla="*/ 57595 w 67107"/>
                      <a:gd name="connsiteY6" fmla="*/ 34604 h 99909"/>
                      <a:gd name="connsiteX7" fmla="*/ 52058 w 67107"/>
                      <a:gd name="connsiteY7" fmla="*/ 42186 h 99909"/>
                      <a:gd name="connsiteX8" fmla="*/ 43363 w 67107"/>
                      <a:gd name="connsiteY8" fmla="*/ 46869 h 99909"/>
                      <a:gd name="connsiteX9" fmla="*/ 32030 w 67107"/>
                      <a:gd name="connsiteY9" fmla="*/ 48468 h 99909"/>
                      <a:gd name="connsiteX10" fmla="*/ 25936 w 67107"/>
                      <a:gd name="connsiteY10" fmla="*/ 47687 h 99909"/>
                      <a:gd name="connsiteX11" fmla="*/ 21477 w 67107"/>
                      <a:gd name="connsiteY11" fmla="*/ 45866 h 99909"/>
                      <a:gd name="connsiteX12" fmla="*/ 19880 w 67107"/>
                      <a:gd name="connsiteY12" fmla="*/ 48170 h 99909"/>
                      <a:gd name="connsiteX13" fmla="*/ 19174 w 67107"/>
                      <a:gd name="connsiteY13" fmla="*/ 51144 h 99909"/>
                      <a:gd name="connsiteX14" fmla="*/ 21069 w 67107"/>
                      <a:gd name="connsiteY14" fmla="*/ 54675 h 99909"/>
                      <a:gd name="connsiteX15" fmla="*/ 26382 w 67107"/>
                      <a:gd name="connsiteY15" fmla="*/ 56199 h 99909"/>
                      <a:gd name="connsiteX16" fmla="*/ 42509 w 67107"/>
                      <a:gd name="connsiteY16" fmla="*/ 56793 h 99909"/>
                      <a:gd name="connsiteX17" fmla="*/ 52579 w 67107"/>
                      <a:gd name="connsiteY17" fmla="*/ 58392 h 99909"/>
                      <a:gd name="connsiteX18" fmla="*/ 60010 w 67107"/>
                      <a:gd name="connsiteY18" fmla="*/ 62257 h 99909"/>
                      <a:gd name="connsiteX19" fmla="*/ 64618 w 67107"/>
                      <a:gd name="connsiteY19" fmla="*/ 68241 h 99909"/>
                      <a:gd name="connsiteX20" fmla="*/ 66216 w 67107"/>
                      <a:gd name="connsiteY20" fmla="*/ 76195 h 99909"/>
                      <a:gd name="connsiteX21" fmla="*/ 64060 w 67107"/>
                      <a:gd name="connsiteY21" fmla="*/ 85450 h 99909"/>
                      <a:gd name="connsiteX22" fmla="*/ 57595 w 67107"/>
                      <a:gd name="connsiteY22" fmla="*/ 92996 h 99909"/>
                      <a:gd name="connsiteX23" fmla="*/ 46782 w 67107"/>
                      <a:gd name="connsiteY23" fmla="*/ 98051 h 99909"/>
                      <a:gd name="connsiteX24" fmla="*/ 31584 w 67107"/>
                      <a:gd name="connsiteY24" fmla="*/ 99909 h 99909"/>
                      <a:gd name="connsiteX25" fmla="*/ 17130 w 67107"/>
                      <a:gd name="connsiteY25" fmla="*/ 98571 h 99909"/>
                      <a:gd name="connsiteX26" fmla="*/ 7320 w 67107"/>
                      <a:gd name="connsiteY26" fmla="*/ 94854 h 99909"/>
                      <a:gd name="connsiteX27" fmla="*/ 1746 w 67107"/>
                      <a:gd name="connsiteY27" fmla="*/ 89167 h 99909"/>
                      <a:gd name="connsiteX28" fmla="*/ 0 w 67107"/>
                      <a:gd name="connsiteY28" fmla="*/ 81920 h 99909"/>
                      <a:gd name="connsiteX29" fmla="*/ 632 w 67107"/>
                      <a:gd name="connsiteY29" fmla="*/ 77236 h 99909"/>
                      <a:gd name="connsiteX30" fmla="*/ 2490 w 67107"/>
                      <a:gd name="connsiteY30" fmla="*/ 72962 h 99909"/>
                      <a:gd name="connsiteX31" fmla="*/ 5499 w 67107"/>
                      <a:gd name="connsiteY31" fmla="*/ 69059 h 99909"/>
                      <a:gd name="connsiteX32" fmla="*/ 9587 w 67107"/>
                      <a:gd name="connsiteY32" fmla="*/ 65491 h 99909"/>
                      <a:gd name="connsiteX33" fmla="*/ 4645 w 67107"/>
                      <a:gd name="connsiteY33" fmla="*/ 60845 h 99909"/>
                      <a:gd name="connsiteX34" fmla="*/ 2898 w 67107"/>
                      <a:gd name="connsiteY34" fmla="*/ 54415 h 99909"/>
                      <a:gd name="connsiteX35" fmla="*/ 4905 w 67107"/>
                      <a:gd name="connsiteY35" fmla="*/ 46423 h 99909"/>
                      <a:gd name="connsiteX36" fmla="*/ 10107 w 67107"/>
                      <a:gd name="connsiteY36" fmla="*/ 39919 h 99909"/>
                      <a:gd name="connsiteX37" fmla="*/ 5945 w 67107"/>
                      <a:gd name="connsiteY37" fmla="*/ 33675 h 99909"/>
                      <a:gd name="connsiteX38" fmla="*/ 4385 w 67107"/>
                      <a:gd name="connsiteY38" fmla="*/ 24606 h 99909"/>
                      <a:gd name="connsiteX39" fmla="*/ 6428 w 67107"/>
                      <a:gd name="connsiteY39" fmla="*/ 14236 h 99909"/>
                      <a:gd name="connsiteX40" fmla="*/ 12114 w 67107"/>
                      <a:gd name="connsiteY40" fmla="*/ 6504 h 99909"/>
                      <a:gd name="connsiteX41" fmla="*/ 20809 w 67107"/>
                      <a:gd name="connsiteY41" fmla="*/ 1673 h 99909"/>
                      <a:gd name="connsiteX42" fmla="*/ 31956 w 67107"/>
                      <a:gd name="connsiteY42" fmla="*/ 0 h 99909"/>
                      <a:gd name="connsiteX43" fmla="*/ 37939 w 67107"/>
                      <a:gd name="connsiteY43" fmla="*/ 372 h 99909"/>
                      <a:gd name="connsiteX44" fmla="*/ 43252 w 67107"/>
                      <a:gd name="connsiteY44" fmla="*/ 1412 h 99909"/>
                      <a:gd name="connsiteX45" fmla="*/ 64284 w 67107"/>
                      <a:gd name="connsiteY45" fmla="*/ 1412 h 99909"/>
                      <a:gd name="connsiteX46" fmla="*/ 66327 w 67107"/>
                      <a:gd name="connsiteY46" fmla="*/ 3048 h 99909"/>
                      <a:gd name="connsiteX47" fmla="*/ 67108 w 67107"/>
                      <a:gd name="connsiteY47" fmla="*/ 8549 h 99909"/>
                      <a:gd name="connsiteX48" fmla="*/ 47488 w 67107"/>
                      <a:gd name="connsiteY48" fmla="*/ 77162 h 99909"/>
                      <a:gd name="connsiteX49" fmla="*/ 44813 w 67107"/>
                      <a:gd name="connsiteY49" fmla="*/ 72032 h 99909"/>
                      <a:gd name="connsiteX50" fmla="*/ 37455 w 67107"/>
                      <a:gd name="connsiteY50" fmla="*/ 70100 h 99909"/>
                      <a:gd name="connsiteX51" fmla="*/ 24153 w 67107"/>
                      <a:gd name="connsiteY51" fmla="*/ 69728 h 99909"/>
                      <a:gd name="connsiteX52" fmla="*/ 21069 w 67107"/>
                      <a:gd name="connsiteY52" fmla="*/ 72441 h 99909"/>
                      <a:gd name="connsiteX53" fmla="*/ 19211 w 67107"/>
                      <a:gd name="connsiteY53" fmla="*/ 74932 h 99909"/>
                      <a:gd name="connsiteX54" fmla="*/ 18282 w 67107"/>
                      <a:gd name="connsiteY54" fmla="*/ 77236 h 99909"/>
                      <a:gd name="connsiteX55" fmla="*/ 18059 w 67107"/>
                      <a:gd name="connsiteY55" fmla="*/ 79541 h 99909"/>
                      <a:gd name="connsiteX56" fmla="*/ 21812 w 67107"/>
                      <a:gd name="connsiteY56" fmla="*/ 85190 h 99909"/>
                      <a:gd name="connsiteX57" fmla="*/ 32402 w 67107"/>
                      <a:gd name="connsiteY57" fmla="*/ 87123 h 99909"/>
                      <a:gd name="connsiteX58" fmla="*/ 39536 w 67107"/>
                      <a:gd name="connsiteY58" fmla="*/ 86268 h 99909"/>
                      <a:gd name="connsiteX59" fmla="*/ 44218 w 67107"/>
                      <a:gd name="connsiteY59" fmla="*/ 84001 h 99909"/>
                      <a:gd name="connsiteX60" fmla="*/ 46745 w 67107"/>
                      <a:gd name="connsiteY60" fmla="*/ 80842 h 99909"/>
                      <a:gd name="connsiteX61" fmla="*/ 47488 w 67107"/>
                      <a:gd name="connsiteY61" fmla="*/ 77162 h 99909"/>
                      <a:gd name="connsiteX62" fmla="*/ 43103 w 67107"/>
                      <a:gd name="connsiteY62" fmla="*/ 24234 h 99909"/>
                      <a:gd name="connsiteX63" fmla="*/ 40131 w 67107"/>
                      <a:gd name="connsiteY63" fmla="*/ 15908 h 99909"/>
                      <a:gd name="connsiteX64" fmla="*/ 31733 w 67107"/>
                      <a:gd name="connsiteY64" fmla="*/ 12934 h 99909"/>
                      <a:gd name="connsiteX65" fmla="*/ 26902 w 67107"/>
                      <a:gd name="connsiteY65" fmla="*/ 13864 h 99909"/>
                      <a:gd name="connsiteX66" fmla="*/ 23447 w 67107"/>
                      <a:gd name="connsiteY66" fmla="*/ 16391 h 99909"/>
                      <a:gd name="connsiteX67" fmla="*/ 21403 w 67107"/>
                      <a:gd name="connsiteY67" fmla="*/ 20108 h 99909"/>
                      <a:gd name="connsiteX68" fmla="*/ 20734 w 67107"/>
                      <a:gd name="connsiteY68" fmla="*/ 24531 h 99909"/>
                      <a:gd name="connsiteX69" fmla="*/ 23707 w 67107"/>
                      <a:gd name="connsiteY69" fmla="*/ 32522 h 99909"/>
                      <a:gd name="connsiteX70" fmla="*/ 31956 w 67107"/>
                      <a:gd name="connsiteY70" fmla="*/ 35458 h 99909"/>
                      <a:gd name="connsiteX71" fmla="*/ 36861 w 67107"/>
                      <a:gd name="connsiteY71" fmla="*/ 34566 h 99909"/>
                      <a:gd name="connsiteX72" fmla="*/ 40317 w 67107"/>
                      <a:gd name="connsiteY72" fmla="*/ 32113 h 99909"/>
                      <a:gd name="connsiteX73" fmla="*/ 42397 w 67107"/>
                      <a:gd name="connsiteY73" fmla="*/ 28508 h 99909"/>
                      <a:gd name="connsiteX74" fmla="*/ 43103 w 67107"/>
                      <a:gd name="connsiteY74" fmla="*/ 24233 h 9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7107" h="99909">
                        <a:moveTo>
                          <a:pt x="67107" y="8548"/>
                        </a:moveTo>
                        <a:cubicBezTo>
                          <a:pt x="67107" y="10927"/>
                          <a:pt x="66838" y="12683"/>
                          <a:pt x="66290" y="13826"/>
                        </a:cubicBezTo>
                        <a:cubicBezTo>
                          <a:pt x="65742" y="14969"/>
                          <a:pt x="65073" y="15536"/>
                          <a:pt x="64283" y="15536"/>
                        </a:cubicBezTo>
                        <a:lnTo>
                          <a:pt x="56480" y="15536"/>
                        </a:lnTo>
                        <a:cubicBezTo>
                          <a:pt x="57567" y="16726"/>
                          <a:pt x="58347" y="18073"/>
                          <a:pt x="58821" y="19588"/>
                        </a:cubicBezTo>
                        <a:cubicBezTo>
                          <a:pt x="59295" y="21102"/>
                          <a:pt x="59527" y="22673"/>
                          <a:pt x="59527" y="24308"/>
                        </a:cubicBezTo>
                        <a:cubicBezTo>
                          <a:pt x="59527" y="28173"/>
                          <a:pt x="58886" y="31602"/>
                          <a:pt x="57595" y="34604"/>
                        </a:cubicBezTo>
                        <a:cubicBezTo>
                          <a:pt x="56304" y="37605"/>
                          <a:pt x="54464" y="40132"/>
                          <a:pt x="52058" y="42186"/>
                        </a:cubicBezTo>
                        <a:cubicBezTo>
                          <a:pt x="49652" y="44240"/>
                          <a:pt x="46754" y="45801"/>
                          <a:pt x="43363" y="46869"/>
                        </a:cubicBezTo>
                        <a:cubicBezTo>
                          <a:pt x="39973" y="47938"/>
                          <a:pt x="36192" y="48468"/>
                          <a:pt x="32030" y="48468"/>
                        </a:cubicBezTo>
                        <a:cubicBezTo>
                          <a:pt x="29903" y="48468"/>
                          <a:pt x="27869" y="48207"/>
                          <a:pt x="25936" y="47687"/>
                        </a:cubicBezTo>
                        <a:cubicBezTo>
                          <a:pt x="24004" y="47167"/>
                          <a:pt x="22518" y="46563"/>
                          <a:pt x="21477" y="45866"/>
                        </a:cubicBezTo>
                        <a:cubicBezTo>
                          <a:pt x="20883" y="46507"/>
                          <a:pt x="20353" y="47278"/>
                          <a:pt x="19880" y="48170"/>
                        </a:cubicBezTo>
                        <a:cubicBezTo>
                          <a:pt x="19406" y="49062"/>
                          <a:pt x="19174" y="50056"/>
                          <a:pt x="19174" y="51144"/>
                        </a:cubicBezTo>
                        <a:cubicBezTo>
                          <a:pt x="19174" y="52584"/>
                          <a:pt x="19805" y="53755"/>
                          <a:pt x="21069" y="54675"/>
                        </a:cubicBezTo>
                        <a:cubicBezTo>
                          <a:pt x="22332" y="55595"/>
                          <a:pt x="24106" y="56096"/>
                          <a:pt x="26382" y="56199"/>
                        </a:cubicBezTo>
                        <a:lnTo>
                          <a:pt x="42509" y="56793"/>
                        </a:lnTo>
                        <a:cubicBezTo>
                          <a:pt x="46271" y="56942"/>
                          <a:pt x="49634" y="57472"/>
                          <a:pt x="52579" y="58392"/>
                        </a:cubicBezTo>
                        <a:cubicBezTo>
                          <a:pt x="55523" y="59312"/>
                          <a:pt x="58004" y="60594"/>
                          <a:pt x="60010" y="62257"/>
                        </a:cubicBezTo>
                        <a:cubicBezTo>
                          <a:pt x="62017" y="63920"/>
                          <a:pt x="63549" y="65909"/>
                          <a:pt x="64618" y="68241"/>
                        </a:cubicBezTo>
                        <a:cubicBezTo>
                          <a:pt x="65686" y="70574"/>
                          <a:pt x="66216" y="73222"/>
                          <a:pt x="66216" y="76195"/>
                        </a:cubicBezTo>
                        <a:cubicBezTo>
                          <a:pt x="66216" y="79466"/>
                          <a:pt x="65500" y="82551"/>
                          <a:pt x="64060" y="85450"/>
                        </a:cubicBezTo>
                        <a:cubicBezTo>
                          <a:pt x="62621" y="88350"/>
                          <a:pt x="60465" y="90859"/>
                          <a:pt x="57595" y="92996"/>
                        </a:cubicBezTo>
                        <a:cubicBezTo>
                          <a:pt x="54724" y="95124"/>
                          <a:pt x="51120" y="96805"/>
                          <a:pt x="46782" y="98051"/>
                        </a:cubicBezTo>
                        <a:cubicBezTo>
                          <a:pt x="42444" y="99286"/>
                          <a:pt x="37381" y="99909"/>
                          <a:pt x="31584" y="99909"/>
                        </a:cubicBezTo>
                        <a:cubicBezTo>
                          <a:pt x="25936" y="99909"/>
                          <a:pt x="21115" y="99463"/>
                          <a:pt x="17130" y="98571"/>
                        </a:cubicBezTo>
                        <a:cubicBezTo>
                          <a:pt x="13145" y="97679"/>
                          <a:pt x="9875" y="96434"/>
                          <a:pt x="7320" y="94854"/>
                        </a:cubicBezTo>
                        <a:cubicBezTo>
                          <a:pt x="4766" y="93265"/>
                          <a:pt x="2908" y="91370"/>
                          <a:pt x="1746" y="89167"/>
                        </a:cubicBezTo>
                        <a:cubicBezTo>
                          <a:pt x="585" y="86956"/>
                          <a:pt x="0" y="84540"/>
                          <a:pt x="0" y="81920"/>
                        </a:cubicBezTo>
                        <a:cubicBezTo>
                          <a:pt x="0" y="80284"/>
                          <a:pt x="214" y="78723"/>
                          <a:pt x="632" y="77236"/>
                        </a:cubicBezTo>
                        <a:cubicBezTo>
                          <a:pt x="1050" y="75749"/>
                          <a:pt x="1672" y="74318"/>
                          <a:pt x="2490" y="72962"/>
                        </a:cubicBezTo>
                        <a:cubicBezTo>
                          <a:pt x="3307" y="71596"/>
                          <a:pt x="4310" y="70295"/>
                          <a:pt x="5499" y="69059"/>
                        </a:cubicBezTo>
                        <a:cubicBezTo>
                          <a:pt x="6689" y="67823"/>
                          <a:pt x="8054" y="66634"/>
                          <a:pt x="9587" y="65491"/>
                        </a:cubicBezTo>
                        <a:cubicBezTo>
                          <a:pt x="7460" y="64348"/>
                          <a:pt x="5806" y="62805"/>
                          <a:pt x="4645" y="60845"/>
                        </a:cubicBezTo>
                        <a:cubicBezTo>
                          <a:pt x="3484" y="58884"/>
                          <a:pt x="2898" y="56747"/>
                          <a:pt x="2898" y="54415"/>
                        </a:cubicBezTo>
                        <a:cubicBezTo>
                          <a:pt x="2898" y="51488"/>
                          <a:pt x="3567" y="48830"/>
                          <a:pt x="4905" y="46423"/>
                        </a:cubicBezTo>
                        <a:cubicBezTo>
                          <a:pt x="6243" y="44017"/>
                          <a:pt x="7980" y="41852"/>
                          <a:pt x="10107" y="39919"/>
                        </a:cubicBezTo>
                        <a:cubicBezTo>
                          <a:pt x="8370" y="38181"/>
                          <a:pt x="6986" y="36100"/>
                          <a:pt x="5945" y="33675"/>
                        </a:cubicBezTo>
                        <a:cubicBezTo>
                          <a:pt x="4905" y="31249"/>
                          <a:pt x="4385" y="28220"/>
                          <a:pt x="4385" y="24606"/>
                        </a:cubicBezTo>
                        <a:cubicBezTo>
                          <a:pt x="4385" y="20740"/>
                          <a:pt x="5063" y="17283"/>
                          <a:pt x="6428" y="14236"/>
                        </a:cubicBezTo>
                        <a:cubicBezTo>
                          <a:pt x="7794" y="11188"/>
                          <a:pt x="9689" y="8614"/>
                          <a:pt x="12114" y="6504"/>
                        </a:cubicBezTo>
                        <a:cubicBezTo>
                          <a:pt x="14538" y="4395"/>
                          <a:pt x="17437" y="2788"/>
                          <a:pt x="20809" y="1673"/>
                        </a:cubicBezTo>
                        <a:cubicBezTo>
                          <a:pt x="24181" y="557"/>
                          <a:pt x="27897" y="0"/>
                          <a:pt x="31956" y="0"/>
                        </a:cubicBezTo>
                        <a:cubicBezTo>
                          <a:pt x="34037" y="0"/>
                          <a:pt x="36034" y="121"/>
                          <a:pt x="37939" y="372"/>
                        </a:cubicBezTo>
                        <a:cubicBezTo>
                          <a:pt x="39843" y="622"/>
                          <a:pt x="41617" y="966"/>
                          <a:pt x="43252" y="1412"/>
                        </a:cubicBezTo>
                        <a:lnTo>
                          <a:pt x="64284" y="1412"/>
                        </a:lnTo>
                        <a:cubicBezTo>
                          <a:pt x="65129" y="1412"/>
                          <a:pt x="65807" y="1961"/>
                          <a:pt x="66327" y="3048"/>
                        </a:cubicBezTo>
                        <a:cubicBezTo>
                          <a:pt x="66847" y="4135"/>
                          <a:pt x="67108" y="5975"/>
                          <a:pt x="67108" y="8549"/>
                        </a:cubicBezTo>
                        <a:close/>
                        <a:moveTo>
                          <a:pt x="47488" y="77162"/>
                        </a:moveTo>
                        <a:cubicBezTo>
                          <a:pt x="47488" y="74932"/>
                          <a:pt x="46596" y="73222"/>
                          <a:pt x="44813" y="72032"/>
                        </a:cubicBezTo>
                        <a:cubicBezTo>
                          <a:pt x="43029" y="70843"/>
                          <a:pt x="40577" y="70202"/>
                          <a:pt x="37455" y="70100"/>
                        </a:cubicBezTo>
                        <a:lnTo>
                          <a:pt x="24153" y="69728"/>
                        </a:lnTo>
                        <a:cubicBezTo>
                          <a:pt x="22861" y="70667"/>
                          <a:pt x="21840" y="71577"/>
                          <a:pt x="21069" y="72441"/>
                        </a:cubicBezTo>
                        <a:cubicBezTo>
                          <a:pt x="20297" y="73306"/>
                          <a:pt x="19684" y="74133"/>
                          <a:pt x="19211" y="74932"/>
                        </a:cubicBezTo>
                        <a:cubicBezTo>
                          <a:pt x="18737" y="75722"/>
                          <a:pt x="18430" y="76493"/>
                          <a:pt x="18282" y="77236"/>
                        </a:cubicBezTo>
                        <a:cubicBezTo>
                          <a:pt x="18133" y="77980"/>
                          <a:pt x="18059" y="78742"/>
                          <a:pt x="18059" y="79541"/>
                        </a:cubicBezTo>
                        <a:cubicBezTo>
                          <a:pt x="18059" y="82012"/>
                          <a:pt x="19313" y="83899"/>
                          <a:pt x="21812" y="85190"/>
                        </a:cubicBezTo>
                        <a:cubicBezTo>
                          <a:pt x="24311" y="86473"/>
                          <a:pt x="27841" y="87123"/>
                          <a:pt x="32402" y="87123"/>
                        </a:cubicBezTo>
                        <a:cubicBezTo>
                          <a:pt x="35226" y="87123"/>
                          <a:pt x="37604" y="86835"/>
                          <a:pt x="39536" y="86268"/>
                        </a:cubicBezTo>
                        <a:cubicBezTo>
                          <a:pt x="41468" y="85692"/>
                          <a:pt x="43029" y="84939"/>
                          <a:pt x="44218" y="84001"/>
                        </a:cubicBezTo>
                        <a:cubicBezTo>
                          <a:pt x="45407" y="83053"/>
                          <a:pt x="46252" y="82003"/>
                          <a:pt x="46745" y="80842"/>
                        </a:cubicBezTo>
                        <a:cubicBezTo>
                          <a:pt x="47237" y="79671"/>
                          <a:pt x="47488" y="78444"/>
                          <a:pt x="47488" y="77162"/>
                        </a:cubicBezTo>
                        <a:close/>
                        <a:moveTo>
                          <a:pt x="43103" y="24234"/>
                        </a:moveTo>
                        <a:cubicBezTo>
                          <a:pt x="43103" y="20665"/>
                          <a:pt x="42109" y="17887"/>
                          <a:pt x="40131" y="15908"/>
                        </a:cubicBezTo>
                        <a:cubicBezTo>
                          <a:pt x="38152" y="13929"/>
                          <a:pt x="35347" y="12934"/>
                          <a:pt x="31733" y="12934"/>
                        </a:cubicBezTo>
                        <a:cubicBezTo>
                          <a:pt x="29903" y="12934"/>
                          <a:pt x="28287" y="13241"/>
                          <a:pt x="26902" y="13864"/>
                        </a:cubicBezTo>
                        <a:cubicBezTo>
                          <a:pt x="25518" y="14486"/>
                          <a:pt x="24366" y="15322"/>
                          <a:pt x="23447" y="16391"/>
                        </a:cubicBezTo>
                        <a:cubicBezTo>
                          <a:pt x="22527" y="17460"/>
                          <a:pt x="21849" y="18695"/>
                          <a:pt x="21403" y="20108"/>
                        </a:cubicBezTo>
                        <a:cubicBezTo>
                          <a:pt x="20957" y="21520"/>
                          <a:pt x="20734" y="22998"/>
                          <a:pt x="20734" y="24531"/>
                        </a:cubicBezTo>
                        <a:cubicBezTo>
                          <a:pt x="20734" y="27904"/>
                          <a:pt x="21728" y="30561"/>
                          <a:pt x="23707" y="32522"/>
                        </a:cubicBezTo>
                        <a:cubicBezTo>
                          <a:pt x="25686" y="34483"/>
                          <a:pt x="28435" y="35458"/>
                          <a:pt x="31956" y="35458"/>
                        </a:cubicBezTo>
                        <a:cubicBezTo>
                          <a:pt x="33842" y="35458"/>
                          <a:pt x="35477" y="35161"/>
                          <a:pt x="36861" y="34566"/>
                        </a:cubicBezTo>
                        <a:cubicBezTo>
                          <a:pt x="38245" y="33972"/>
                          <a:pt x="39397" y="33154"/>
                          <a:pt x="40317" y="32113"/>
                        </a:cubicBezTo>
                        <a:cubicBezTo>
                          <a:pt x="41236" y="31073"/>
                          <a:pt x="41924" y="29874"/>
                          <a:pt x="42397" y="28508"/>
                        </a:cubicBezTo>
                        <a:cubicBezTo>
                          <a:pt x="42871" y="27142"/>
                          <a:pt x="43103" y="25720"/>
                          <a:pt x="43103" y="24233"/>
                        </a:cubicBezTo>
                        <a:close/>
                      </a:path>
                    </a:pathLst>
                  </a:custGeom>
                  <a:solidFill>
                    <a:srgbClr val="FFFFFF"/>
                  </a:solidFill>
                  <a:ln w="0" cap="flat">
                    <a:noFill/>
                    <a:prstDash val="solid"/>
                    <a:miter/>
                  </a:ln>
                </p:spPr>
                <p:txBody>
                  <a:bodyPr rtlCol="0" anchor="ctr"/>
                  <a:lstStyle/>
                  <a:p>
                    <a:endParaRPr lang="nl-NL" sz="1467"/>
                  </a:p>
                </p:txBody>
              </p:sp>
              <p:sp>
                <p:nvSpPr>
                  <p:cNvPr id="594" name="Vrije vorm 971">
                    <a:extLst>
                      <a:ext uri="{FF2B5EF4-FFF2-40B4-BE49-F238E27FC236}">
                        <a16:creationId xmlns:a16="http://schemas.microsoft.com/office/drawing/2014/main" id="{310FA212-E479-AE92-509C-E05980F075C8}"/>
                      </a:ext>
                    </a:extLst>
                  </p:cNvPr>
                  <p:cNvSpPr/>
                  <p:nvPr/>
                </p:nvSpPr>
                <p:spPr>
                  <a:xfrm>
                    <a:off x="5515241" y="2966883"/>
                    <a:ext cx="65100" cy="74783"/>
                  </a:xfrm>
                  <a:custGeom>
                    <a:avLst/>
                    <a:gdLst>
                      <a:gd name="connsiteX0" fmla="*/ 65101 w 65100"/>
                      <a:gd name="connsiteY0" fmla="*/ 35459 h 74783"/>
                      <a:gd name="connsiteX1" fmla="*/ 63577 w 65100"/>
                      <a:gd name="connsiteY1" fmla="*/ 40514 h 74783"/>
                      <a:gd name="connsiteX2" fmla="*/ 59378 w 65100"/>
                      <a:gd name="connsiteY2" fmla="*/ 42149 h 74783"/>
                      <a:gd name="connsiteX3" fmla="*/ 19025 w 65100"/>
                      <a:gd name="connsiteY3" fmla="*/ 42149 h 74783"/>
                      <a:gd name="connsiteX4" fmla="*/ 20028 w 65100"/>
                      <a:gd name="connsiteY4" fmla="*/ 49843 h 74783"/>
                      <a:gd name="connsiteX5" fmla="*/ 23224 w 65100"/>
                      <a:gd name="connsiteY5" fmla="*/ 55716 h 74783"/>
                      <a:gd name="connsiteX6" fmla="*/ 28872 w 65100"/>
                      <a:gd name="connsiteY6" fmla="*/ 59395 h 74783"/>
                      <a:gd name="connsiteX7" fmla="*/ 37158 w 65100"/>
                      <a:gd name="connsiteY7" fmla="*/ 60659 h 74783"/>
                      <a:gd name="connsiteX8" fmla="*/ 45779 w 65100"/>
                      <a:gd name="connsiteY8" fmla="*/ 59953 h 74783"/>
                      <a:gd name="connsiteX9" fmla="*/ 52207 w 65100"/>
                      <a:gd name="connsiteY9" fmla="*/ 58392 h 74783"/>
                      <a:gd name="connsiteX10" fmla="*/ 56703 w 65100"/>
                      <a:gd name="connsiteY10" fmla="*/ 56831 h 74783"/>
                      <a:gd name="connsiteX11" fmla="*/ 59602 w 65100"/>
                      <a:gd name="connsiteY11" fmla="*/ 56125 h 74783"/>
                      <a:gd name="connsiteX12" fmla="*/ 60716 w 65100"/>
                      <a:gd name="connsiteY12" fmla="*/ 56385 h 74783"/>
                      <a:gd name="connsiteX13" fmla="*/ 61459 w 65100"/>
                      <a:gd name="connsiteY13" fmla="*/ 57314 h 74783"/>
                      <a:gd name="connsiteX14" fmla="*/ 61868 w 65100"/>
                      <a:gd name="connsiteY14" fmla="*/ 59210 h 74783"/>
                      <a:gd name="connsiteX15" fmla="*/ 61980 w 65100"/>
                      <a:gd name="connsiteY15" fmla="*/ 62295 h 74783"/>
                      <a:gd name="connsiteX16" fmla="*/ 61905 w 65100"/>
                      <a:gd name="connsiteY16" fmla="*/ 65082 h 74783"/>
                      <a:gd name="connsiteX17" fmla="*/ 61682 w 65100"/>
                      <a:gd name="connsiteY17" fmla="*/ 67052 h 74783"/>
                      <a:gd name="connsiteX18" fmla="*/ 61236 w 65100"/>
                      <a:gd name="connsiteY18" fmla="*/ 68427 h 74783"/>
                      <a:gd name="connsiteX19" fmla="*/ 60456 w 65100"/>
                      <a:gd name="connsiteY19" fmla="*/ 69505 h 74783"/>
                      <a:gd name="connsiteX20" fmla="*/ 57818 w 65100"/>
                      <a:gd name="connsiteY20" fmla="*/ 70918 h 74783"/>
                      <a:gd name="connsiteX21" fmla="*/ 52319 w 65100"/>
                      <a:gd name="connsiteY21" fmla="*/ 72665 h 74783"/>
                      <a:gd name="connsiteX22" fmla="*/ 44664 w 65100"/>
                      <a:gd name="connsiteY22" fmla="*/ 74151 h 74783"/>
                      <a:gd name="connsiteX23" fmla="*/ 35449 w 65100"/>
                      <a:gd name="connsiteY23" fmla="*/ 74783 h 74783"/>
                      <a:gd name="connsiteX24" fmla="*/ 19954 w 65100"/>
                      <a:gd name="connsiteY24" fmla="*/ 72553 h 74783"/>
                      <a:gd name="connsiteX25" fmla="*/ 8844 w 65100"/>
                      <a:gd name="connsiteY25" fmla="*/ 65788 h 74783"/>
                      <a:gd name="connsiteX26" fmla="*/ 2192 w 65100"/>
                      <a:gd name="connsiteY26" fmla="*/ 54340 h 74783"/>
                      <a:gd name="connsiteX27" fmla="*/ 0 w 65100"/>
                      <a:gd name="connsiteY27" fmla="*/ 38135 h 74783"/>
                      <a:gd name="connsiteX28" fmla="*/ 2304 w 65100"/>
                      <a:gd name="connsiteY28" fmla="*/ 22190 h 74783"/>
                      <a:gd name="connsiteX29" fmla="*/ 8992 w 65100"/>
                      <a:gd name="connsiteY29" fmla="*/ 10147 h 74783"/>
                      <a:gd name="connsiteX30" fmla="*/ 19657 w 65100"/>
                      <a:gd name="connsiteY30" fmla="*/ 2602 h 74783"/>
                      <a:gd name="connsiteX31" fmla="*/ 33814 w 65100"/>
                      <a:gd name="connsiteY31" fmla="*/ 0 h 74783"/>
                      <a:gd name="connsiteX32" fmla="*/ 48045 w 65100"/>
                      <a:gd name="connsiteY32" fmla="*/ 2453 h 74783"/>
                      <a:gd name="connsiteX33" fmla="*/ 57743 w 65100"/>
                      <a:gd name="connsiteY33" fmla="*/ 9255 h 74783"/>
                      <a:gd name="connsiteX34" fmla="*/ 63317 w 65100"/>
                      <a:gd name="connsiteY34" fmla="*/ 19551 h 74783"/>
                      <a:gd name="connsiteX35" fmla="*/ 65101 w 65100"/>
                      <a:gd name="connsiteY35" fmla="*/ 32485 h 74783"/>
                      <a:gd name="connsiteX36" fmla="*/ 65101 w 65100"/>
                      <a:gd name="connsiteY36" fmla="*/ 35459 h 74783"/>
                      <a:gd name="connsiteX37" fmla="*/ 46968 w 65100"/>
                      <a:gd name="connsiteY37" fmla="*/ 30106 h 74783"/>
                      <a:gd name="connsiteX38" fmla="*/ 43809 w 65100"/>
                      <a:gd name="connsiteY38" fmla="*/ 17729 h 74783"/>
                      <a:gd name="connsiteX39" fmla="*/ 33368 w 65100"/>
                      <a:gd name="connsiteY39" fmla="*/ 13232 h 74783"/>
                      <a:gd name="connsiteX40" fmla="*/ 27163 w 65100"/>
                      <a:gd name="connsiteY40" fmla="*/ 14570 h 74783"/>
                      <a:gd name="connsiteX41" fmla="*/ 22778 w 65100"/>
                      <a:gd name="connsiteY41" fmla="*/ 18175 h 74783"/>
                      <a:gd name="connsiteX42" fmla="*/ 20103 w 65100"/>
                      <a:gd name="connsiteY42" fmla="*/ 23528 h 74783"/>
                      <a:gd name="connsiteX43" fmla="*/ 19025 w 65100"/>
                      <a:gd name="connsiteY43" fmla="*/ 30106 h 74783"/>
                      <a:gd name="connsiteX44" fmla="*/ 46968 w 65100"/>
                      <a:gd name="connsiteY44" fmla="*/ 30106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5100" h="74783">
                        <a:moveTo>
                          <a:pt x="65101" y="35459"/>
                        </a:moveTo>
                        <a:cubicBezTo>
                          <a:pt x="65101" y="37735"/>
                          <a:pt x="64590" y="39426"/>
                          <a:pt x="63577" y="40514"/>
                        </a:cubicBezTo>
                        <a:cubicBezTo>
                          <a:pt x="62565" y="41601"/>
                          <a:pt x="61162" y="42149"/>
                          <a:pt x="59378" y="42149"/>
                        </a:cubicBezTo>
                        <a:lnTo>
                          <a:pt x="19025" y="42149"/>
                        </a:lnTo>
                        <a:cubicBezTo>
                          <a:pt x="19025" y="44974"/>
                          <a:pt x="19359" y="47539"/>
                          <a:pt x="20028" y="49843"/>
                        </a:cubicBezTo>
                        <a:cubicBezTo>
                          <a:pt x="20697" y="52147"/>
                          <a:pt x="21765" y="54108"/>
                          <a:pt x="23224" y="55716"/>
                        </a:cubicBezTo>
                        <a:cubicBezTo>
                          <a:pt x="24682" y="57323"/>
                          <a:pt x="26568" y="58550"/>
                          <a:pt x="28872" y="59395"/>
                        </a:cubicBezTo>
                        <a:cubicBezTo>
                          <a:pt x="31176" y="60241"/>
                          <a:pt x="33935" y="60659"/>
                          <a:pt x="37158" y="60659"/>
                        </a:cubicBezTo>
                        <a:cubicBezTo>
                          <a:pt x="40428" y="60659"/>
                          <a:pt x="43298" y="60427"/>
                          <a:pt x="45779" y="59953"/>
                        </a:cubicBezTo>
                        <a:cubicBezTo>
                          <a:pt x="48259" y="59479"/>
                          <a:pt x="50395" y="58959"/>
                          <a:pt x="52207" y="58392"/>
                        </a:cubicBezTo>
                        <a:cubicBezTo>
                          <a:pt x="54018" y="57825"/>
                          <a:pt x="55514" y="57305"/>
                          <a:pt x="56703" y="56831"/>
                        </a:cubicBezTo>
                        <a:cubicBezTo>
                          <a:pt x="57892" y="56357"/>
                          <a:pt x="58858" y="56125"/>
                          <a:pt x="59602" y="56125"/>
                        </a:cubicBezTo>
                        <a:cubicBezTo>
                          <a:pt x="60047" y="56125"/>
                          <a:pt x="60419" y="56208"/>
                          <a:pt x="60716" y="56385"/>
                        </a:cubicBezTo>
                        <a:cubicBezTo>
                          <a:pt x="61014" y="56561"/>
                          <a:pt x="61264" y="56868"/>
                          <a:pt x="61459" y="57314"/>
                        </a:cubicBezTo>
                        <a:cubicBezTo>
                          <a:pt x="61654" y="57760"/>
                          <a:pt x="61794" y="58392"/>
                          <a:pt x="61868" y="59210"/>
                        </a:cubicBezTo>
                        <a:cubicBezTo>
                          <a:pt x="61942" y="60027"/>
                          <a:pt x="61980" y="61059"/>
                          <a:pt x="61980" y="62295"/>
                        </a:cubicBezTo>
                        <a:cubicBezTo>
                          <a:pt x="61980" y="63382"/>
                          <a:pt x="61952" y="64311"/>
                          <a:pt x="61905" y="65082"/>
                        </a:cubicBezTo>
                        <a:cubicBezTo>
                          <a:pt x="61859" y="65854"/>
                          <a:pt x="61784" y="66504"/>
                          <a:pt x="61682" y="67052"/>
                        </a:cubicBezTo>
                        <a:cubicBezTo>
                          <a:pt x="61580" y="67600"/>
                          <a:pt x="61431" y="68056"/>
                          <a:pt x="61236" y="68427"/>
                        </a:cubicBezTo>
                        <a:cubicBezTo>
                          <a:pt x="61041" y="68799"/>
                          <a:pt x="60781" y="69161"/>
                          <a:pt x="60456" y="69505"/>
                        </a:cubicBezTo>
                        <a:cubicBezTo>
                          <a:pt x="60131" y="69849"/>
                          <a:pt x="59258" y="70323"/>
                          <a:pt x="57818" y="70918"/>
                        </a:cubicBezTo>
                        <a:cubicBezTo>
                          <a:pt x="56378" y="71512"/>
                          <a:pt x="54548" y="72098"/>
                          <a:pt x="52319" y="72665"/>
                        </a:cubicBezTo>
                        <a:cubicBezTo>
                          <a:pt x="50089" y="73231"/>
                          <a:pt x="47534" y="73724"/>
                          <a:pt x="44664" y="74151"/>
                        </a:cubicBezTo>
                        <a:cubicBezTo>
                          <a:pt x="41794" y="74570"/>
                          <a:pt x="38719" y="74783"/>
                          <a:pt x="35449" y="74783"/>
                        </a:cubicBezTo>
                        <a:cubicBezTo>
                          <a:pt x="29550" y="74783"/>
                          <a:pt x="24385" y="74040"/>
                          <a:pt x="19954" y="72553"/>
                        </a:cubicBezTo>
                        <a:cubicBezTo>
                          <a:pt x="15523" y="71066"/>
                          <a:pt x="11816" y="68808"/>
                          <a:pt x="8844" y="65788"/>
                        </a:cubicBezTo>
                        <a:cubicBezTo>
                          <a:pt x="5871" y="62768"/>
                          <a:pt x="3651" y="58949"/>
                          <a:pt x="2192" y="54340"/>
                        </a:cubicBezTo>
                        <a:cubicBezTo>
                          <a:pt x="734" y="49732"/>
                          <a:pt x="0" y="44333"/>
                          <a:pt x="0" y="38135"/>
                        </a:cubicBezTo>
                        <a:cubicBezTo>
                          <a:pt x="0" y="32234"/>
                          <a:pt x="771" y="26919"/>
                          <a:pt x="2304" y="22190"/>
                        </a:cubicBezTo>
                        <a:cubicBezTo>
                          <a:pt x="3837" y="17460"/>
                          <a:pt x="6066" y="13446"/>
                          <a:pt x="8992" y="10147"/>
                        </a:cubicBezTo>
                        <a:cubicBezTo>
                          <a:pt x="11918" y="6848"/>
                          <a:pt x="15467" y="4340"/>
                          <a:pt x="19657" y="2602"/>
                        </a:cubicBezTo>
                        <a:cubicBezTo>
                          <a:pt x="23846" y="864"/>
                          <a:pt x="28565" y="0"/>
                          <a:pt x="33814" y="0"/>
                        </a:cubicBezTo>
                        <a:cubicBezTo>
                          <a:pt x="39360" y="0"/>
                          <a:pt x="44106" y="818"/>
                          <a:pt x="48045" y="2453"/>
                        </a:cubicBezTo>
                        <a:cubicBezTo>
                          <a:pt x="51984" y="4088"/>
                          <a:pt x="55217" y="6356"/>
                          <a:pt x="57743" y="9255"/>
                        </a:cubicBezTo>
                        <a:cubicBezTo>
                          <a:pt x="60270" y="12154"/>
                          <a:pt x="62128" y="15583"/>
                          <a:pt x="63317" y="19551"/>
                        </a:cubicBezTo>
                        <a:cubicBezTo>
                          <a:pt x="64506" y="23518"/>
                          <a:pt x="65101" y="27830"/>
                          <a:pt x="65101" y="32485"/>
                        </a:cubicBezTo>
                        <a:lnTo>
                          <a:pt x="65101" y="35459"/>
                        </a:lnTo>
                        <a:close/>
                        <a:moveTo>
                          <a:pt x="46968" y="30106"/>
                        </a:moveTo>
                        <a:cubicBezTo>
                          <a:pt x="47116" y="24856"/>
                          <a:pt x="46067" y="20731"/>
                          <a:pt x="43809" y="17729"/>
                        </a:cubicBezTo>
                        <a:cubicBezTo>
                          <a:pt x="41552" y="14728"/>
                          <a:pt x="38078" y="13232"/>
                          <a:pt x="33368" y="13232"/>
                        </a:cubicBezTo>
                        <a:cubicBezTo>
                          <a:pt x="30990" y="13232"/>
                          <a:pt x="28918" y="13678"/>
                          <a:pt x="27163" y="14570"/>
                        </a:cubicBezTo>
                        <a:cubicBezTo>
                          <a:pt x="25407" y="15462"/>
                          <a:pt x="23939" y="16661"/>
                          <a:pt x="22778" y="18175"/>
                        </a:cubicBezTo>
                        <a:cubicBezTo>
                          <a:pt x="21617" y="19690"/>
                          <a:pt x="20725" y="21474"/>
                          <a:pt x="20103" y="23528"/>
                        </a:cubicBezTo>
                        <a:cubicBezTo>
                          <a:pt x="19480" y="25581"/>
                          <a:pt x="19127" y="27774"/>
                          <a:pt x="19025" y="30106"/>
                        </a:cubicBezTo>
                        <a:lnTo>
                          <a:pt x="46968" y="30106"/>
                        </a:lnTo>
                        <a:close/>
                      </a:path>
                    </a:pathLst>
                  </a:custGeom>
                  <a:solidFill>
                    <a:srgbClr val="FFFFFF"/>
                  </a:solidFill>
                  <a:ln w="0" cap="flat">
                    <a:noFill/>
                    <a:prstDash val="solid"/>
                    <a:miter/>
                  </a:ln>
                </p:spPr>
                <p:txBody>
                  <a:bodyPr rtlCol="0" anchor="ctr"/>
                  <a:lstStyle/>
                  <a:p>
                    <a:endParaRPr lang="nl-NL" sz="1467"/>
                  </a:p>
                </p:txBody>
              </p:sp>
              <p:sp>
                <p:nvSpPr>
                  <p:cNvPr id="595" name="Vrije vorm 972">
                    <a:extLst>
                      <a:ext uri="{FF2B5EF4-FFF2-40B4-BE49-F238E27FC236}">
                        <a16:creationId xmlns:a16="http://schemas.microsoft.com/office/drawing/2014/main" id="{CE658FE3-E1F4-3B90-5269-A125AE6B64A6}"/>
                      </a:ext>
                    </a:extLst>
                  </p:cNvPr>
                  <p:cNvSpPr/>
                  <p:nvPr/>
                </p:nvSpPr>
                <p:spPr>
                  <a:xfrm>
                    <a:off x="5630133" y="2966883"/>
                    <a:ext cx="105454" cy="73519"/>
                  </a:xfrm>
                  <a:custGeom>
                    <a:avLst/>
                    <a:gdLst>
                      <a:gd name="connsiteX0" fmla="*/ 105455 w 105454"/>
                      <a:gd name="connsiteY0" fmla="*/ 70546 h 73519"/>
                      <a:gd name="connsiteX1" fmla="*/ 105009 w 105454"/>
                      <a:gd name="connsiteY1" fmla="*/ 71847 h 73519"/>
                      <a:gd name="connsiteX2" fmla="*/ 103523 w 105454"/>
                      <a:gd name="connsiteY2" fmla="*/ 72776 h 73519"/>
                      <a:gd name="connsiteX3" fmla="*/ 100699 w 105454"/>
                      <a:gd name="connsiteY3" fmla="*/ 73333 h 73519"/>
                      <a:gd name="connsiteX4" fmla="*/ 96165 w 105454"/>
                      <a:gd name="connsiteY4" fmla="*/ 73519 h 73519"/>
                      <a:gd name="connsiteX5" fmla="*/ 91558 w 105454"/>
                      <a:gd name="connsiteY5" fmla="*/ 73333 h 73519"/>
                      <a:gd name="connsiteX6" fmla="*/ 88696 w 105454"/>
                      <a:gd name="connsiteY6" fmla="*/ 72776 h 73519"/>
                      <a:gd name="connsiteX7" fmla="*/ 87210 w 105454"/>
                      <a:gd name="connsiteY7" fmla="*/ 71847 h 73519"/>
                      <a:gd name="connsiteX8" fmla="*/ 86801 w 105454"/>
                      <a:gd name="connsiteY8" fmla="*/ 70546 h 73519"/>
                      <a:gd name="connsiteX9" fmla="*/ 86801 w 105454"/>
                      <a:gd name="connsiteY9" fmla="*/ 31221 h 73519"/>
                      <a:gd name="connsiteX10" fmla="*/ 86170 w 105454"/>
                      <a:gd name="connsiteY10" fmla="*/ 25126 h 73519"/>
                      <a:gd name="connsiteX11" fmla="*/ 84238 w 105454"/>
                      <a:gd name="connsiteY11" fmla="*/ 20405 h 73519"/>
                      <a:gd name="connsiteX12" fmla="*/ 80968 w 105454"/>
                      <a:gd name="connsiteY12" fmla="*/ 17357 h 73519"/>
                      <a:gd name="connsiteX13" fmla="*/ 76249 w 105454"/>
                      <a:gd name="connsiteY13" fmla="*/ 16280 h 73519"/>
                      <a:gd name="connsiteX14" fmla="*/ 69486 w 105454"/>
                      <a:gd name="connsiteY14" fmla="*/ 18881 h 73519"/>
                      <a:gd name="connsiteX15" fmla="*/ 62054 w 105454"/>
                      <a:gd name="connsiteY15" fmla="*/ 26464 h 73519"/>
                      <a:gd name="connsiteX16" fmla="*/ 62054 w 105454"/>
                      <a:gd name="connsiteY16" fmla="*/ 70546 h 73519"/>
                      <a:gd name="connsiteX17" fmla="*/ 61608 w 105454"/>
                      <a:gd name="connsiteY17" fmla="*/ 71847 h 73519"/>
                      <a:gd name="connsiteX18" fmla="*/ 60085 w 105454"/>
                      <a:gd name="connsiteY18" fmla="*/ 72776 h 73519"/>
                      <a:gd name="connsiteX19" fmla="*/ 57224 w 105454"/>
                      <a:gd name="connsiteY19" fmla="*/ 73334 h 73519"/>
                      <a:gd name="connsiteX20" fmla="*/ 52765 w 105454"/>
                      <a:gd name="connsiteY20" fmla="*/ 73519 h 73519"/>
                      <a:gd name="connsiteX21" fmla="*/ 48231 w 105454"/>
                      <a:gd name="connsiteY21" fmla="*/ 73334 h 73519"/>
                      <a:gd name="connsiteX22" fmla="*/ 45370 w 105454"/>
                      <a:gd name="connsiteY22" fmla="*/ 72776 h 73519"/>
                      <a:gd name="connsiteX23" fmla="*/ 43847 w 105454"/>
                      <a:gd name="connsiteY23" fmla="*/ 71847 h 73519"/>
                      <a:gd name="connsiteX24" fmla="*/ 43401 w 105454"/>
                      <a:gd name="connsiteY24" fmla="*/ 70546 h 73519"/>
                      <a:gd name="connsiteX25" fmla="*/ 43401 w 105454"/>
                      <a:gd name="connsiteY25" fmla="*/ 31221 h 73519"/>
                      <a:gd name="connsiteX26" fmla="*/ 42769 w 105454"/>
                      <a:gd name="connsiteY26" fmla="*/ 25126 h 73519"/>
                      <a:gd name="connsiteX27" fmla="*/ 40874 w 105454"/>
                      <a:gd name="connsiteY27" fmla="*/ 20405 h 73519"/>
                      <a:gd name="connsiteX28" fmla="*/ 37604 w 105454"/>
                      <a:gd name="connsiteY28" fmla="*/ 17358 h 73519"/>
                      <a:gd name="connsiteX29" fmla="*/ 32922 w 105454"/>
                      <a:gd name="connsiteY29" fmla="*/ 16280 h 73519"/>
                      <a:gd name="connsiteX30" fmla="*/ 26085 w 105454"/>
                      <a:gd name="connsiteY30" fmla="*/ 18882 h 73519"/>
                      <a:gd name="connsiteX31" fmla="*/ 18728 w 105454"/>
                      <a:gd name="connsiteY31" fmla="*/ 26464 h 73519"/>
                      <a:gd name="connsiteX32" fmla="*/ 18728 w 105454"/>
                      <a:gd name="connsiteY32" fmla="*/ 70546 h 73519"/>
                      <a:gd name="connsiteX33" fmla="*/ 18282 w 105454"/>
                      <a:gd name="connsiteY33" fmla="*/ 71847 h 73519"/>
                      <a:gd name="connsiteX34" fmla="*/ 16758 w 105454"/>
                      <a:gd name="connsiteY34" fmla="*/ 72776 h 73519"/>
                      <a:gd name="connsiteX35" fmla="*/ 13897 w 105454"/>
                      <a:gd name="connsiteY35" fmla="*/ 73334 h 73519"/>
                      <a:gd name="connsiteX36" fmla="*/ 9364 w 105454"/>
                      <a:gd name="connsiteY36" fmla="*/ 73520 h 73519"/>
                      <a:gd name="connsiteX37" fmla="*/ 4831 w 105454"/>
                      <a:gd name="connsiteY37" fmla="*/ 73334 h 73519"/>
                      <a:gd name="connsiteX38" fmla="*/ 1970 w 105454"/>
                      <a:gd name="connsiteY38" fmla="*/ 72776 h 73519"/>
                      <a:gd name="connsiteX39" fmla="*/ 446 w 105454"/>
                      <a:gd name="connsiteY39" fmla="*/ 71847 h 73519"/>
                      <a:gd name="connsiteX40" fmla="*/ 0 w 105454"/>
                      <a:gd name="connsiteY40" fmla="*/ 70546 h 73519"/>
                      <a:gd name="connsiteX41" fmla="*/ 0 w 105454"/>
                      <a:gd name="connsiteY41" fmla="*/ 4237 h 73519"/>
                      <a:gd name="connsiteX42" fmla="*/ 372 w 105454"/>
                      <a:gd name="connsiteY42" fmla="*/ 2936 h 73519"/>
                      <a:gd name="connsiteX43" fmla="*/ 1709 w 105454"/>
                      <a:gd name="connsiteY43" fmla="*/ 2007 h 73519"/>
                      <a:gd name="connsiteX44" fmla="*/ 4199 w 105454"/>
                      <a:gd name="connsiteY44" fmla="*/ 1450 h 73519"/>
                      <a:gd name="connsiteX45" fmla="*/ 8026 w 105454"/>
                      <a:gd name="connsiteY45" fmla="*/ 1264 h 73519"/>
                      <a:gd name="connsiteX46" fmla="*/ 11965 w 105454"/>
                      <a:gd name="connsiteY46" fmla="*/ 1450 h 73519"/>
                      <a:gd name="connsiteX47" fmla="*/ 14380 w 105454"/>
                      <a:gd name="connsiteY47" fmla="*/ 2007 h 73519"/>
                      <a:gd name="connsiteX48" fmla="*/ 15606 w 105454"/>
                      <a:gd name="connsiteY48" fmla="*/ 2936 h 73519"/>
                      <a:gd name="connsiteX49" fmla="*/ 15978 w 105454"/>
                      <a:gd name="connsiteY49" fmla="*/ 4237 h 73519"/>
                      <a:gd name="connsiteX50" fmla="*/ 15978 w 105454"/>
                      <a:gd name="connsiteY50" fmla="*/ 11894 h 73519"/>
                      <a:gd name="connsiteX51" fmla="*/ 26939 w 105454"/>
                      <a:gd name="connsiteY51" fmla="*/ 2973 h 73519"/>
                      <a:gd name="connsiteX52" fmla="*/ 38347 w 105454"/>
                      <a:gd name="connsiteY52" fmla="*/ 0 h 73519"/>
                      <a:gd name="connsiteX53" fmla="*/ 45704 w 105454"/>
                      <a:gd name="connsiteY53" fmla="*/ 855 h 73519"/>
                      <a:gd name="connsiteX54" fmla="*/ 51538 w 105454"/>
                      <a:gd name="connsiteY54" fmla="*/ 3308 h 73519"/>
                      <a:gd name="connsiteX55" fmla="*/ 55960 w 105454"/>
                      <a:gd name="connsiteY55" fmla="*/ 7136 h 73519"/>
                      <a:gd name="connsiteX56" fmla="*/ 59081 w 105454"/>
                      <a:gd name="connsiteY56" fmla="*/ 12117 h 73519"/>
                      <a:gd name="connsiteX57" fmla="*/ 64915 w 105454"/>
                      <a:gd name="connsiteY57" fmla="*/ 6616 h 73519"/>
                      <a:gd name="connsiteX58" fmla="*/ 70563 w 105454"/>
                      <a:gd name="connsiteY58" fmla="*/ 2862 h 73519"/>
                      <a:gd name="connsiteX59" fmla="*/ 76137 w 105454"/>
                      <a:gd name="connsiteY59" fmla="*/ 706 h 73519"/>
                      <a:gd name="connsiteX60" fmla="*/ 81822 w 105454"/>
                      <a:gd name="connsiteY60" fmla="*/ 0 h 73519"/>
                      <a:gd name="connsiteX61" fmla="*/ 92969 w 105454"/>
                      <a:gd name="connsiteY61" fmla="*/ 2230 h 73519"/>
                      <a:gd name="connsiteX62" fmla="*/ 100289 w 105454"/>
                      <a:gd name="connsiteY62" fmla="*/ 8289 h 73519"/>
                      <a:gd name="connsiteX63" fmla="*/ 104265 w 105454"/>
                      <a:gd name="connsiteY63" fmla="*/ 17246 h 73519"/>
                      <a:gd name="connsiteX64" fmla="*/ 105454 w 105454"/>
                      <a:gd name="connsiteY64" fmla="*/ 28100 h 73519"/>
                      <a:gd name="connsiteX65" fmla="*/ 105454 w 105454"/>
                      <a:gd name="connsiteY65" fmla="*/ 70546 h 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5454" h="73519">
                        <a:moveTo>
                          <a:pt x="105455" y="70546"/>
                        </a:moveTo>
                        <a:cubicBezTo>
                          <a:pt x="105455" y="71038"/>
                          <a:pt x="105306" y="71475"/>
                          <a:pt x="105009" y="71847"/>
                        </a:cubicBezTo>
                        <a:cubicBezTo>
                          <a:pt x="104712" y="72218"/>
                          <a:pt x="104219" y="72525"/>
                          <a:pt x="103523" y="72776"/>
                        </a:cubicBezTo>
                        <a:cubicBezTo>
                          <a:pt x="102826" y="73027"/>
                          <a:pt x="101888" y="73203"/>
                          <a:pt x="100699" y="73333"/>
                        </a:cubicBezTo>
                        <a:cubicBezTo>
                          <a:pt x="99509" y="73454"/>
                          <a:pt x="97995" y="73519"/>
                          <a:pt x="96165" y="73519"/>
                        </a:cubicBezTo>
                        <a:cubicBezTo>
                          <a:pt x="94279" y="73519"/>
                          <a:pt x="92747" y="73454"/>
                          <a:pt x="91558" y="73333"/>
                        </a:cubicBezTo>
                        <a:cubicBezTo>
                          <a:pt x="90369" y="73203"/>
                          <a:pt x="89412" y="73027"/>
                          <a:pt x="88696" y="72776"/>
                        </a:cubicBezTo>
                        <a:cubicBezTo>
                          <a:pt x="87981" y="72525"/>
                          <a:pt x="87480" y="72218"/>
                          <a:pt x="87210" y="71847"/>
                        </a:cubicBezTo>
                        <a:cubicBezTo>
                          <a:pt x="86941" y="71475"/>
                          <a:pt x="86801" y="71038"/>
                          <a:pt x="86801" y="70546"/>
                        </a:cubicBezTo>
                        <a:lnTo>
                          <a:pt x="86801" y="31221"/>
                        </a:lnTo>
                        <a:cubicBezTo>
                          <a:pt x="86801" y="28991"/>
                          <a:pt x="86588" y="26956"/>
                          <a:pt x="86170" y="25126"/>
                        </a:cubicBezTo>
                        <a:cubicBezTo>
                          <a:pt x="85752" y="23295"/>
                          <a:pt x="85101" y="21715"/>
                          <a:pt x="84238" y="20405"/>
                        </a:cubicBezTo>
                        <a:cubicBezTo>
                          <a:pt x="83374" y="19095"/>
                          <a:pt x="82277" y="18073"/>
                          <a:pt x="80968" y="17357"/>
                        </a:cubicBezTo>
                        <a:cubicBezTo>
                          <a:pt x="79658" y="16642"/>
                          <a:pt x="78079" y="16280"/>
                          <a:pt x="76249" y="16280"/>
                        </a:cubicBezTo>
                        <a:cubicBezTo>
                          <a:pt x="74019" y="16280"/>
                          <a:pt x="71762" y="17144"/>
                          <a:pt x="69486" y="18881"/>
                        </a:cubicBezTo>
                        <a:cubicBezTo>
                          <a:pt x="67210" y="20619"/>
                          <a:pt x="64730" y="23146"/>
                          <a:pt x="62054" y="26464"/>
                        </a:cubicBezTo>
                        <a:lnTo>
                          <a:pt x="62054" y="70546"/>
                        </a:lnTo>
                        <a:cubicBezTo>
                          <a:pt x="62054" y="71038"/>
                          <a:pt x="61906" y="71475"/>
                          <a:pt x="61608" y="71847"/>
                        </a:cubicBezTo>
                        <a:cubicBezTo>
                          <a:pt x="61311" y="72218"/>
                          <a:pt x="60800" y="72525"/>
                          <a:pt x="60085" y="72776"/>
                        </a:cubicBezTo>
                        <a:cubicBezTo>
                          <a:pt x="59369" y="73027"/>
                          <a:pt x="58413" y="73203"/>
                          <a:pt x="57224" y="73334"/>
                        </a:cubicBezTo>
                        <a:cubicBezTo>
                          <a:pt x="56035" y="73454"/>
                          <a:pt x="54548" y="73519"/>
                          <a:pt x="52765" y="73519"/>
                        </a:cubicBezTo>
                        <a:cubicBezTo>
                          <a:pt x="50935" y="73519"/>
                          <a:pt x="49420" y="73454"/>
                          <a:pt x="48231" y="73334"/>
                        </a:cubicBezTo>
                        <a:cubicBezTo>
                          <a:pt x="47042" y="73203"/>
                          <a:pt x="46086" y="73027"/>
                          <a:pt x="45370" y="72776"/>
                        </a:cubicBezTo>
                        <a:cubicBezTo>
                          <a:pt x="44655" y="72525"/>
                          <a:pt x="44144" y="72219"/>
                          <a:pt x="43847" y="71847"/>
                        </a:cubicBezTo>
                        <a:cubicBezTo>
                          <a:pt x="43549" y="71475"/>
                          <a:pt x="43401" y="71038"/>
                          <a:pt x="43401" y="70546"/>
                        </a:cubicBezTo>
                        <a:lnTo>
                          <a:pt x="43401" y="31221"/>
                        </a:lnTo>
                        <a:cubicBezTo>
                          <a:pt x="43401" y="28991"/>
                          <a:pt x="43187" y="26956"/>
                          <a:pt x="42769" y="25126"/>
                        </a:cubicBezTo>
                        <a:cubicBezTo>
                          <a:pt x="42351" y="23295"/>
                          <a:pt x="41719" y="21716"/>
                          <a:pt x="40874" y="20405"/>
                        </a:cubicBezTo>
                        <a:cubicBezTo>
                          <a:pt x="40029" y="19095"/>
                          <a:pt x="38942" y="18073"/>
                          <a:pt x="37604" y="17358"/>
                        </a:cubicBezTo>
                        <a:cubicBezTo>
                          <a:pt x="36266" y="16642"/>
                          <a:pt x="34706" y="16280"/>
                          <a:pt x="32922" y="16280"/>
                        </a:cubicBezTo>
                        <a:cubicBezTo>
                          <a:pt x="30646" y="16280"/>
                          <a:pt x="28361" y="17144"/>
                          <a:pt x="26085" y="18882"/>
                        </a:cubicBezTo>
                        <a:cubicBezTo>
                          <a:pt x="23809" y="20619"/>
                          <a:pt x="21357" y="23147"/>
                          <a:pt x="18728" y="26464"/>
                        </a:cubicBezTo>
                        <a:lnTo>
                          <a:pt x="18728" y="70546"/>
                        </a:lnTo>
                        <a:cubicBezTo>
                          <a:pt x="18728" y="71039"/>
                          <a:pt x="18579" y="71475"/>
                          <a:pt x="18282" y="71847"/>
                        </a:cubicBezTo>
                        <a:cubicBezTo>
                          <a:pt x="17984" y="72219"/>
                          <a:pt x="17474" y="72525"/>
                          <a:pt x="16758" y="72776"/>
                        </a:cubicBezTo>
                        <a:cubicBezTo>
                          <a:pt x="16043" y="73027"/>
                          <a:pt x="15086" y="73204"/>
                          <a:pt x="13897" y="73334"/>
                        </a:cubicBezTo>
                        <a:cubicBezTo>
                          <a:pt x="12708" y="73455"/>
                          <a:pt x="11194" y="73520"/>
                          <a:pt x="9364" y="73520"/>
                        </a:cubicBezTo>
                        <a:cubicBezTo>
                          <a:pt x="7534" y="73520"/>
                          <a:pt x="6020" y="73454"/>
                          <a:pt x="4831" y="73334"/>
                        </a:cubicBezTo>
                        <a:cubicBezTo>
                          <a:pt x="3642" y="73204"/>
                          <a:pt x="2685" y="73027"/>
                          <a:pt x="1970" y="72776"/>
                        </a:cubicBezTo>
                        <a:cubicBezTo>
                          <a:pt x="1254" y="72525"/>
                          <a:pt x="743" y="72219"/>
                          <a:pt x="446" y="71847"/>
                        </a:cubicBezTo>
                        <a:cubicBezTo>
                          <a:pt x="149" y="71475"/>
                          <a:pt x="0" y="71039"/>
                          <a:pt x="0" y="70546"/>
                        </a:cubicBezTo>
                        <a:lnTo>
                          <a:pt x="0" y="4237"/>
                        </a:lnTo>
                        <a:cubicBezTo>
                          <a:pt x="0" y="3745"/>
                          <a:pt x="121" y="3308"/>
                          <a:pt x="372" y="2936"/>
                        </a:cubicBezTo>
                        <a:cubicBezTo>
                          <a:pt x="622" y="2565"/>
                          <a:pt x="1068" y="2258"/>
                          <a:pt x="1709" y="2007"/>
                        </a:cubicBezTo>
                        <a:cubicBezTo>
                          <a:pt x="2350" y="1756"/>
                          <a:pt x="3186" y="1570"/>
                          <a:pt x="4199" y="1450"/>
                        </a:cubicBezTo>
                        <a:cubicBezTo>
                          <a:pt x="5211" y="1329"/>
                          <a:pt x="6493" y="1264"/>
                          <a:pt x="8026" y="1264"/>
                        </a:cubicBezTo>
                        <a:cubicBezTo>
                          <a:pt x="9614" y="1264"/>
                          <a:pt x="10924" y="1329"/>
                          <a:pt x="11965" y="1450"/>
                        </a:cubicBezTo>
                        <a:cubicBezTo>
                          <a:pt x="13005" y="1570"/>
                          <a:pt x="13813" y="1756"/>
                          <a:pt x="14380" y="2007"/>
                        </a:cubicBezTo>
                        <a:cubicBezTo>
                          <a:pt x="14947" y="2258"/>
                          <a:pt x="15355" y="2564"/>
                          <a:pt x="15606" y="2936"/>
                        </a:cubicBezTo>
                        <a:cubicBezTo>
                          <a:pt x="15857" y="3308"/>
                          <a:pt x="15978" y="3745"/>
                          <a:pt x="15978" y="4237"/>
                        </a:cubicBezTo>
                        <a:lnTo>
                          <a:pt x="15978" y="11894"/>
                        </a:lnTo>
                        <a:cubicBezTo>
                          <a:pt x="19647" y="7926"/>
                          <a:pt x="23298" y="4953"/>
                          <a:pt x="26939" y="2973"/>
                        </a:cubicBezTo>
                        <a:cubicBezTo>
                          <a:pt x="30581" y="994"/>
                          <a:pt x="34380" y="0"/>
                          <a:pt x="38347" y="0"/>
                        </a:cubicBezTo>
                        <a:cubicBezTo>
                          <a:pt x="41069" y="0"/>
                          <a:pt x="43521" y="288"/>
                          <a:pt x="45704" y="855"/>
                        </a:cubicBezTo>
                        <a:cubicBezTo>
                          <a:pt x="47887" y="1422"/>
                          <a:pt x="49829" y="2239"/>
                          <a:pt x="51538" y="3308"/>
                        </a:cubicBezTo>
                        <a:cubicBezTo>
                          <a:pt x="53247" y="4376"/>
                          <a:pt x="54724" y="5650"/>
                          <a:pt x="55960" y="7136"/>
                        </a:cubicBezTo>
                        <a:cubicBezTo>
                          <a:pt x="57195" y="8623"/>
                          <a:pt x="58236" y="10286"/>
                          <a:pt x="59081" y="12117"/>
                        </a:cubicBezTo>
                        <a:cubicBezTo>
                          <a:pt x="61060" y="9989"/>
                          <a:pt x="63011" y="8149"/>
                          <a:pt x="64915" y="6616"/>
                        </a:cubicBezTo>
                        <a:cubicBezTo>
                          <a:pt x="66819" y="5083"/>
                          <a:pt x="68705" y="3828"/>
                          <a:pt x="70563" y="2862"/>
                        </a:cubicBezTo>
                        <a:cubicBezTo>
                          <a:pt x="72421" y="1896"/>
                          <a:pt x="74279" y="1180"/>
                          <a:pt x="76137" y="706"/>
                        </a:cubicBezTo>
                        <a:cubicBezTo>
                          <a:pt x="77995" y="232"/>
                          <a:pt x="79890" y="0"/>
                          <a:pt x="81822" y="0"/>
                        </a:cubicBezTo>
                        <a:cubicBezTo>
                          <a:pt x="86234" y="0"/>
                          <a:pt x="89950" y="743"/>
                          <a:pt x="92969" y="2230"/>
                        </a:cubicBezTo>
                        <a:cubicBezTo>
                          <a:pt x="95988" y="3717"/>
                          <a:pt x="98432" y="5733"/>
                          <a:pt x="100289" y="8289"/>
                        </a:cubicBezTo>
                        <a:cubicBezTo>
                          <a:pt x="102147" y="10844"/>
                          <a:pt x="103476" y="13827"/>
                          <a:pt x="104265" y="17246"/>
                        </a:cubicBezTo>
                        <a:cubicBezTo>
                          <a:pt x="105055" y="20666"/>
                          <a:pt x="105454" y="24281"/>
                          <a:pt x="105454" y="28100"/>
                        </a:cubicBezTo>
                        <a:lnTo>
                          <a:pt x="105454" y="70546"/>
                        </a:lnTo>
                        <a:close/>
                      </a:path>
                    </a:pathLst>
                  </a:custGeom>
                  <a:solidFill>
                    <a:srgbClr val="FFFFFF"/>
                  </a:solidFill>
                  <a:ln w="0" cap="flat">
                    <a:noFill/>
                    <a:prstDash val="solid"/>
                    <a:miter/>
                  </a:ln>
                </p:spPr>
                <p:txBody>
                  <a:bodyPr rtlCol="0" anchor="ctr"/>
                  <a:lstStyle/>
                  <a:p>
                    <a:endParaRPr lang="nl-NL" sz="1467"/>
                  </a:p>
                </p:txBody>
              </p:sp>
              <p:sp>
                <p:nvSpPr>
                  <p:cNvPr id="596" name="Vrije vorm 973">
                    <a:extLst>
                      <a:ext uri="{FF2B5EF4-FFF2-40B4-BE49-F238E27FC236}">
                        <a16:creationId xmlns:a16="http://schemas.microsoft.com/office/drawing/2014/main" id="{2F7D9A92-A1FD-D6C4-48FC-408202603F5F}"/>
                      </a:ext>
                    </a:extLst>
                  </p:cNvPr>
                  <p:cNvSpPr/>
                  <p:nvPr/>
                </p:nvSpPr>
                <p:spPr>
                  <a:xfrm>
                    <a:off x="5750080" y="2966883"/>
                    <a:ext cx="65100" cy="74783"/>
                  </a:xfrm>
                  <a:custGeom>
                    <a:avLst/>
                    <a:gdLst>
                      <a:gd name="connsiteX0" fmla="*/ 65101 w 65100"/>
                      <a:gd name="connsiteY0" fmla="*/ 35459 h 74783"/>
                      <a:gd name="connsiteX1" fmla="*/ 63578 w 65100"/>
                      <a:gd name="connsiteY1" fmla="*/ 40514 h 74783"/>
                      <a:gd name="connsiteX2" fmla="*/ 59379 w 65100"/>
                      <a:gd name="connsiteY2" fmla="*/ 42149 h 74783"/>
                      <a:gd name="connsiteX3" fmla="*/ 19025 w 65100"/>
                      <a:gd name="connsiteY3" fmla="*/ 42149 h 74783"/>
                      <a:gd name="connsiteX4" fmla="*/ 20028 w 65100"/>
                      <a:gd name="connsiteY4" fmla="*/ 49843 h 74783"/>
                      <a:gd name="connsiteX5" fmla="*/ 23224 w 65100"/>
                      <a:gd name="connsiteY5" fmla="*/ 55716 h 74783"/>
                      <a:gd name="connsiteX6" fmla="*/ 28872 w 65100"/>
                      <a:gd name="connsiteY6" fmla="*/ 59395 h 74783"/>
                      <a:gd name="connsiteX7" fmla="*/ 37158 w 65100"/>
                      <a:gd name="connsiteY7" fmla="*/ 60659 h 74783"/>
                      <a:gd name="connsiteX8" fmla="*/ 45779 w 65100"/>
                      <a:gd name="connsiteY8" fmla="*/ 59953 h 74783"/>
                      <a:gd name="connsiteX9" fmla="*/ 52207 w 65100"/>
                      <a:gd name="connsiteY9" fmla="*/ 58392 h 74783"/>
                      <a:gd name="connsiteX10" fmla="*/ 56703 w 65100"/>
                      <a:gd name="connsiteY10" fmla="*/ 56831 h 74783"/>
                      <a:gd name="connsiteX11" fmla="*/ 59602 w 65100"/>
                      <a:gd name="connsiteY11" fmla="*/ 56125 h 74783"/>
                      <a:gd name="connsiteX12" fmla="*/ 60716 w 65100"/>
                      <a:gd name="connsiteY12" fmla="*/ 56385 h 74783"/>
                      <a:gd name="connsiteX13" fmla="*/ 61459 w 65100"/>
                      <a:gd name="connsiteY13" fmla="*/ 57314 h 74783"/>
                      <a:gd name="connsiteX14" fmla="*/ 61868 w 65100"/>
                      <a:gd name="connsiteY14" fmla="*/ 59210 h 74783"/>
                      <a:gd name="connsiteX15" fmla="*/ 61980 w 65100"/>
                      <a:gd name="connsiteY15" fmla="*/ 62295 h 74783"/>
                      <a:gd name="connsiteX16" fmla="*/ 61905 w 65100"/>
                      <a:gd name="connsiteY16" fmla="*/ 65082 h 74783"/>
                      <a:gd name="connsiteX17" fmla="*/ 61682 w 65100"/>
                      <a:gd name="connsiteY17" fmla="*/ 67052 h 74783"/>
                      <a:gd name="connsiteX18" fmla="*/ 61236 w 65100"/>
                      <a:gd name="connsiteY18" fmla="*/ 68427 h 74783"/>
                      <a:gd name="connsiteX19" fmla="*/ 60456 w 65100"/>
                      <a:gd name="connsiteY19" fmla="*/ 69505 h 74783"/>
                      <a:gd name="connsiteX20" fmla="*/ 57818 w 65100"/>
                      <a:gd name="connsiteY20" fmla="*/ 70918 h 74783"/>
                      <a:gd name="connsiteX21" fmla="*/ 52319 w 65100"/>
                      <a:gd name="connsiteY21" fmla="*/ 72665 h 74783"/>
                      <a:gd name="connsiteX22" fmla="*/ 44664 w 65100"/>
                      <a:gd name="connsiteY22" fmla="*/ 74151 h 74783"/>
                      <a:gd name="connsiteX23" fmla="*/ 35449 w 65100"/>
                      <a:gd name="connsiteY23" fmla="*/ 74783 h 74783"/>
                      <a:gd name="connsiteX24" fmla="*/ 19954 w 65100"/>
                      <a:gd name="connsiteY24" fmla="*/ 72553 h 74783"/>
                      <a:gd name="connsiteX25" fmla="*/ 8844 w 65100"/>
                      <a:gd name="connsiteY25" fmla="*/ 65788 h 74783"/>
                      <a:gd name="connsiteX26" fmla="*/ 2192 w 65100"/>
                      <a:gd name="connsiteY26" fmla="*/ 54340 h 74783"/>
                      <a:gd name="connsiteX27" fmla="*/ 0 w 65100"/>
                      <a:gd name="connsiteY27" fmla="*/ 38135 h 74783"/>
                      <a:gd name="connsiteX28" fmla="*/ 2304 w 65100"/>
                      <a:gd name="connsiteY28" fmla="*/ 22190 h 74783"/>
                      <a:gd name="connsiteX29" fmla="*/ 8992 w 65100"/>
                      <a:gd name="connsiteY29" fmla="*/ 10147 h 74783"/>
                      <a:gd name="connsiteX30" fmla="*/ 19657 w 65100"/>
                      <a:gd name="connsiteY30" fmla="*/ 2602 h 74783"/>
                      <a:gd name="connsiteX31" fmla="*/ 33814 w 65100"/>
                      <a:gd name="connsiteY31" fmla="*/ 0 h 74783"/>
                      <a:gd name="connsiteX32" fmla="*/ 48045 w 65100"/>
                      <a:gd name="connsiteY32" fmla="*/ 2453 h 74783"/>
                      <a:gd name="connsiteX33" fmla="*/ 57743 w 65100"/>
                      <a:gd name="connsiteY33" fmla="*/ 9255 h 74783"/>
                      <a:gd name="connsiteX34" fmla="*/ 63317 w 65100"/>
                      <a:gd name="connsiteY34" fmla="*/ 19551 h 74783"/>
                      <a:gd name="connsiteX35" fmla="*/ 65101 w 65100"/>
                      <a:gd name="connsiteY35" fmla="*/ 32485 h 74783"/>
                      <a:gd name="connsiteX36" fmla="*/ 65101 w 65100"/>
                      <a:gd name="connsiteY36" fmla="*/ 35459 h 74783"/>
                      <a:gd name="connsiteX37" fmla="*/ 46968 w 65100"/>
                      <a:gd name="connsiteY37" fmla="*/ 30106 h 74783"/>
                      <a:gd name="connsiteX38" fmla="*/ 43809 w 65100"/>
                      <a:gd name="connsiteY38" fmla="*/ 17729 h 74783"/>
                      <a:gd name="connsiteX39" fmla="*/ 33368 w 65100"/>
                      <a:gd name="connsiteY39" fmla="*/ 13232 h 74783"/>
                      <a:gd name="connsiteX40" fmla="*/ 27163 w 65100"/>
                      <a:gd name="connsiteY40" fmla="*/ 14570 h 74783"/>
                      <a:gd name="connsiteX41" fmla="*/ 22778 w 65100"/>
                      <a:gd name="connsiteY41" fmla="*/ 18175 h 74783"/>
                      <a:gd name="connsiteX42" fmla="*/ 20103 w 65100"/>
                      <a:gd name="connsiteY42" fmla="*/ 23528 h 74783"/>
                      <a:gd name="connsiteX43" fmla="*/ 19025 w 65100"/>
                      <a:gd name="connsiteY43" fmla="*/ 30106 h 74783"/>
                      <a:gd name="connsiteX44" fmla="*/ 46968 w 65100"/>
                      <a:gd name="connsiteY44" fmla="*/ 30106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5100" h="74783">
                        <a:moveTo>
                          <a:pt x="65101" y="35459"/>
                        </a:moveTo>
                        <a:cubicBezTo>
                          <a:pt x="65101" y="37735"/>
                          <a:pt x="64590" y="39426"/>
                          <a:pt x="63578" y="40514"/>
                        </a:cubicBezTo>
                        <a:cubicBezTo>
                          <a:pt x="62565" y="41601"/>
                          <a:pt x="61162" y="42149"/>
                          <a:pt x="59379" y="42149"/>
                        </a:cubicBezTo>
                        <a:lnTo>
                          <a:pt x="19025" y="42149"/>
                        </a:lnTo>
                        <a:cubicBezTo>
                          <a:pt x="19025" y="44974"/>
                          <a:pt x="19359" y="47539"/>
                          <a:pt x="20028" y="49843"/>
                        </a:cubicBezTo>
                        <a:cubicBezTo>
                          <a:pt x="20697" y="52147"/>
                          <a:pt x="21765" y="54108"/>
                          <a:pt x="23224" y="55716"/>
                        </a:cubicBezTo>
                        <a:cubicBezTo>
                          <a:pt x="24682" y="57323"/>
                          <a:pt x="26568" y="58550"/>
                          <a:pt x="28872" y="59395"/>
                        </a:cubicBezTo>
                        <a:cubicBezTo>
                          <a:pt x="31176" y="60241"/>
                          <a:pt x="33935" y="60659"/>
                          <a:pt x="37158" y="60659"/>
                        </a:cubicBezTo>
                        <a:cubicBezTo>
                          <a:pt x="40428" y="60659"/>
                          <a:pt x="43298" y="60427"/>
                          <a:pt x="45779" y="59953"/>
                        </a:cubicBezTo>
                        <a:cubicBezTo>
                          <a:pt x="48259" y="59479"/>
                          <a:pt x="50396" y="58959"/>
                          <a:pt x="52207" y="58392"/>
                        </a:cubicBezTo>
                        <a:cubicBezTo>
                          <a:pt x="54018" y="57825"/>
                          <a:pt x="55514" y="57305"/>
                          <a:pt x="56703" y="56831"/>
                        </a:cubicBezTo>
                        <a:cubicBezTo>
                          <a:pt x="57892" y="56357"/>
                          <a:pt x="58858" y="56125"/>
                          <a:pt x="59602" y="56125"/>
                        </a:cubicBezTo>
                        <a:cubicBezTo>
                          <a:pt x="60047" y="56125"/>
                          <a:pt x="60419" y="56208"/>
                          <a:pt x="60716" y="56385"/>
                        </a:cubicBezTo>
                        <a:cubicBezTo>
                          <a:pt x="61014" y="56561"/>
                          <a:pt x="61264" y="56868"/>
                          <a:pt x="61459" y="57314"/>
                        </a:cubicBezTo>
                        <a:cubicBezTo>
                          <a:pt x="61654" y="57760"/>
                          <a:pt x="61794" y="58392"/>
                          <a:pt x="61868" y="59210"/>
                        </a:cubicBezTo>
                        <a:cubicBezTo>
                          <a:pt x="61942" y="60027"/>
                          <a:pt x="61980" y="61059"/>
                          <a:pt x="61980" y="62295"/>
                        </a:cubicBezTo>
                        <a:cubicBezTo>
                          <a:pt x="61980" y="63382"/>
                          <a:pt x="61952" y="64311"/>
                          <a:pt x="61905" y="65082"/>
                        </a:cubicBezTo>
                        <a:cubicBezTo>
                          <a:pt x="61859" y="65854"/>
                          <a:pt x="61784" y="66504"/>
                          <a:pt x="61682" y="67052"/>
                        </a:cubicBezTo>
                        <a:cubicBezTo>
                          <a:pt x="61580" y="67600"/>
                          <a:pt x="61431" y="68056"/>
                          <a:pt x="61236" y="68427"/>
                        </a:cubicBezTo>
                        <a:cubicBezTo>
                          <a:pt x="61041" y="68799"/>
                          <a:pt x="60781" y="69161"/>
                          <a:pt x="60456" y="69505"/>
                        </a:cubicBezTo>
                        <a:cubicBezTo>
                          <a:pt x="60131" y="69849"/>
                          <a:pt x="59258" y="70323"/>
                          <a:pt x="57818" y="70918"/>
                        </a:cubicBezTo>
                        <a:cubicBezTo>
                          <a:pt x="56378" y="71512"/>
                          <a:pt x="54548" y="72098"/>
                          <a:pt x="52319" y="72665"/>
                        </a:cubicBezTo>
                        <a:cubicBezTo>
                          <a:pt x="50089" y="73231"/>
                          <a:pt x="47535" y="73724"/>
                          <a:pt x="44664" y="74151"/>
                        </a:cubicBezTo>
                        <a:cubicBezTo>
                          <a:pt x="41794" y="74570"/>
                          <a:pt x="38719" y="74783"/>
                          <a:pt x="35449" y="74783"/>
                        </a:cubicBezTo>
                        <a:cubicBezTo>
                          <a:pt x="29550" y="74783"/>
                          <a:pt x="24385" y="74040"/>
                          <a:pt x="19954" y="72553"/>
                        </a:cubicBezTo>
                        <a:cubicBezTo>
                          <a:pt x="15523" y="71066"/>
                          <a:pt x="11816" y="68808"/>
                          <a:pt x="8844" y="65788"/>
                        </a:cubicBezTo>
                        <a:cubicBezTo>
                          <a:pt x="5871" y="62768"/>
                          <a:pt x="3651" y="58949"/>
                          <a:pt x="2192" y="54340"/>
                        </a:cubicBezTo>
                        <a:cubicBezTo>
                          <a:pt x="734" y="49732"/>
                          <a:pt x="0" y="44333"/>
                          <a:pt x="0" y="38135"/>
                        </a:cubicBezTo>
                        <a:cubicBezTo>
                          <a:pt x="0" y="32234"/>
                          <a:pt x="771" y="26919"/>
                          <a:pt x="2304" y="22190"/>
                        </a:cubicBezTo>
                        <a:cubicBezTo>
                          <a:pt x="3837" y="17460"/>
                          <a:pt x="6066" y="13446"/>
                          <a:pt x="8992" y="10147"/>
                        </a:cubicBezTo>
                        <a:cubicBezTo>
                          <a:pt x="11918" y="6848"/>
                          <a:pt x="15467" y="4340"/>
                          <a:pt x="19657" y="2602"/>
                        </a:cubicBezTo>
                        <a:cubicBezTo>
                          <a:pt x="23846" y="864"/>
                          <a:pt x="28565" y="0"/>
                          <a:pt x="33814" y="0"/>
                        </a:cubicBezTo>
                        <a:cubicBezTo>
                          <a:pt x="39360" y="0"/>
                          <a:pt x="44107" y="818"/>
                          <a:pt x="48045" y="2453"/>
                        </a:cubicBezTo>
                        <a:cubicBezTo>
                          <a:pt x="51984" y="4088"/>
                          <a:pt x="55217" y="6356"/>
                          <a:pt x="57743" y="9255"/>
                        </a:cubicBezTo>
                        <a:cubicBezTo>
                          <a:pt x="60270" y="12154"/>
                          <a:pt x="62128" y="15583"/>
                          <a:pt x="63317" y="19551"/>
                        </a:cubicBezTo>
                        <a:cubicBezTo>
                          <a:pt x="64506" y="23518"/>
                          <a:pt x="65101" y="27830"/>
                          <a:pt x="65101" y="32485"/>
                        </a:cubicBezTo>
                        <a:lnTo>
                          <a:pt x="65101" y="35459"/>
                        </a:lnTo>
                        <a:close/>
                        <a:moveTo>
                          <a:pt x="46968" y="30106"/>
                        </a:moveTo>
                        <a:cubicBezTo>
                          <a:pt x="47117" y="24856"/>
                          <a:pt x="46067" y="20731"/>
                          <a:pt x="43809" y="17729"/>
                        </a:cubicBezTo>
                        <a:cubicBezTo>
                          <a:pt x="41552" y="14728"/>
                          <a:pt x="38078" y="13232"/>
                          <a:pt x="33368" y="13232"/>
                        </a:cubicBezTo>
                        <a:cubicBezTo>
                          <a:pt x="30990" y="13232"/>
                          <a:pt x="28918" y="13678"/>
                          <a:pt x="27163" y="14570"/>
                        </a:cubicBezTo>
                        <a:cubicBezTo>
                          <a:pt x="25407" y="15462"/>
                          <a:pt x="23939" y="16661"/>
                          <a:pt x="22778" y="18175"/>
                        </a:cubicBezTo>
                        <a:cubicBezTo>
                          <a:pt x="21617" y="19690"/>
                          <a:pt x="20725" y="21474"/>
                          <a:pt x="20103" y="23528"/>
                        </a:cubicBezTo>
                        <a:cubicBezTo>
                          <a:pt x="19480" y="25581"/>
                          <a:pt x="19127" y="27774"/>
                          <a:pt x="19025" y="30106"/>
                        </a:cubicBezTo>
                        <a:lnTo>
                          <a:pt x="46968" y="30106"/>
                        </a:lnTo>
                        <a:close/>
                      </a:path>
                    </a:pathLst>
                  </a:custGeom>
                  <a:solidFill>
                    <a:srgbClr val="FFFFFF"/>
                  </a:solidFill>
                  <a:ln w="0" cap="flat">
                    <a:noFill/>
                    <a:prstDash val="solid"/>
                    <a:miter/>
                  </a:ln>
                </p:spPr>
                <p:txBody>
                  <a:bodyPr rtlCol="0" anchor="ctr"/>
                  <a:lstStyle/>
                  <a:p>
                    <a:endParaRPr lang="nl-NL" sz="1467"/>
                  </a:p>
                </p:txBody>
              </p:sp>
              <p:sp>
                <p:nvSpPr>
                  <p:cNvPr id="597" name="Vrije vorm 974">
                    <a:extLst>
                      <a:ext uri="{FF2B5EF4-FFF2-40B4-BE49-F238E27FC236}">
                        <a16:creationId xmlns:a16="http://schemas.microsoft.com/office/drawing/2014/main" id="{46A23753-0EB4-6615-8365-02A9F8841DB3}"/>
                      </a:ext>
                    </a:extLst>
                  </p:cNvPr>
                  <p:cNvSpPr/>
                  <p:nvPr/>
                </p:nvSpPr>
                <p:spPr>
                  <a:xfrm>
                    <a:off x="5826774" y="2936701"/>
                    <a:ext cx="66661" cy="104964"/>
                  </a:xfrm>
                  <a:custGeom>
                    <a:avLst/>
                    <a:gdLst>
                      <a:gd name="connsiteX0" fmla="*/ 66662 w 66661"/>
                      <a:gd name="connsiteY0" fmla="*/ 100727 h 104964"/>
                      <a:gd name="connsiteX1" fmla="*/ 66290 w 66661"/>
                      <a:gd name="connsiteY1" fmla="*/ 102102 h 104964"/>
                      <a:gd name="connsiteX2" fmla="*/ 65027 w 66661"/>
                      <a:gd name="connsiteY2" fmla="*/ 103032 h 104964"/>
                      <a:gd name="connsiteX3" fmla="*/ 62611 w 66661"/>
                      <a:gd name="connsiteY3" fmla="*/ 103552 h 104964"/>
                      <a:gd name="connsiteX4" fmla="*/ 58858 w 66661"/>
                      <a:gd name="connsiteY4" fmla="*/ 103701 h 104964"/>
                      <a:gd name="connsiteX5" fmla="*/ 54994 w 66661"/>
                      <a:gd name="connsiteY5" fmla="*/ 103552 h 104964"/>
                      <a:gd name="connsiteX6" fmla="*/ 52579 w 66661"/>
                      <a:gd name="connsiteY6" fmla="*/ 103032 h 104964"/>
                      <a:gd name="connsiteX7" fmla="*/ 51241 w 66661"/>
                      <a:gd name="connsiteY7" fmla="*/ 102102 h 104964"/>
                      <a:gd name="connsiteX8" fmla="*/ 50832 w 66661"/>
                      <a:gd name="connsiteY8" fmla="*/ 100727 h 104964"/>
                      <a:gd name="connsiteX9" fmla="*/ 50832 w 66661"/>
                      <a:gd name="connsiteY9" fmla="*/ 93368 h 104964"/>
                      <a:gd name="connsiteX10" fmla="*/ 40094 w 66661"/>
                      <a:gd name="connsiteY10" fmla="*/ 101916 h 104964"/>
                      <a:gd name="connsiteX11" fmla="*/ 27646 w 66661"/>
                      <a:gd name="connsiteY11" fmla="*/ 104964 h 104964"/>
                      <a:gd name="connsiteX12" fmla="*/ 14826 w 66661"/>
                      <a:gd name="connsiteY12" fmla="*/ 102028 h 104964"/>
                      <a:gd name="connsiteX13" fmla="*/ 6280 w 66661"/>
                      <a:gd name="connsiteY13" fmla="*/ 94111 h 104964"/>
                      <a:gd name="connsiteX14" fmla="*/ 1486 w 66661"/>
                      <a:gd name="connsiteY14" fmla="*/ 82477 h 104964"/>
                      <a:gd name="connsiteX15" fmla="*/ 0 w 66661"/>
                      <a:gd name="connsiteY15" fmla="*/ 68465 h 104964"/>
                      <a:gd name="connsiteX16" fmla="*/ 1895 w 66661"/>
                      <a:gd name="connsiteY16" fmla="*/ 52556 h 104964"/>
                      <a:gd name="connsiteX17" fmla="*/ 7432 w 66661"/>
                      <a:gd name="connsiteY17" fmla="*/ 40514 h 104964"/>
                      <a:gd name="connsiteX18" fmla="*/ 16498 w 66661"/>
                      <a:gd name="connsiteY18" fmla="*/ 32857 h 104964"/>
                      <a:gd name="connsiteX19" fmla="*/ 28983 w 66661"/>
                      <a:gd name="connsiteY19" fmla="*/ 30181 h 104964"/>
                      <a:gd name="connsiteX20" fmla="*/ 39090 w 66661"/>
                      <a:gd name="connsiteY20" fmla="*/ 32448 h 104964"/>
                      <a:gd name="connsiteX21" fmla="*/ 48082 w 66661"/>
                      <a:gd name="connsiteY21" fmla="*/ 39101 h 104964"/>
                      <a:gd name="connsiteX22" fmla="*/ 48082 w 66661"/>
                      <a:gd name="connsiteY22" fmla="*/ 3197 h 104964"/>
                      <a:gd name="connsiteX23" fmla="*/ 48491 w 66661"/>
                      <a:gd name="connsiteY23" fmla="*/ 1859 h 104964"/>
                      <a:gd name="connsiteX24" fmla="*/ 49978 w 66661"/>
                      <a:gd name="connsiteY24" fmla="*/ 855 h 104964"/>
                      <a:gd name="connsiteX25" fmla="*/ 52839 w 66661"/>
                      <a:gd name="connsiteY25" fmla="*/ 223 h 104964"/>
                      <a:gd name="connsiteX26" fmla="*/ 57372 w 66661"/>
                      <a:gd name="connsiteY26" fmla="*/ 0 h 104964"/>
                      <a:gd name="connsiteX27" fmla="*/ 61905 w 66661"/>
                      <a:gd name="connsiteY27" fmla="*/ 223 h 104964"/>
                      <a:gd name="connsiteX28" fmla="*/ 64729 w 66661"/>
                      <a:gd name="connsiteY28" fmla="*/ 855 h 104964"/>
                      <a:gd name="connsiteX29" fmla="*/ 66216 w 66661"/>
                      <a:gd name="connsiteY29" fmla="*/ 1859 h 104964"/>
                      <a:gd name="connsiteX30" fmla="*/ 66661 w 66661"/>
                      <a:gd name="connsiteY30" fmla="*/ 3197 h 104964"/>
                      <a:gd name="connsiteX31" fmla="*/ 66661 w 66661"/>
                      <a:gd name="connsiteY31" fmla="*/ 100727 h 104964"/>
                      <a:gd name="connsiteX32" fmla="*/ 48083 w 66661"/>
                      <a:gd name="connsiteY32" fmla="*/ 56422 h 104964"/>
                      <a:gd name="connsiteX33" fmla="*/ 40391 w 66661"/>
                      <a:gd name="connsiteY33" fmla="*/ 48691 h 104964"/>
                      <a:gd name="connsiteX34" fmla="*/ 32699 w 66661"/>
                      <a:gd name="connsiteY34" fmla="*/ 46015 h 104964"/>
                      <a:gd name="connsiteX35" fmla="*/ 26419 w 66661"/>
                      <a:gd name="connsiteY35" fmla="*/ 47836 h 104964"/>
                      <a:gd name="connsiteX36" fmla="*/ 22184 w 66661"/>
                      <a:gd name="connsiteY36" fmla="*/ 52705 h 104964"/>
                      <a:gd name="connsiteX37" fmla="*/ 19806 w 66661"/>
                      <a:gd name="connsiteY37" fmla="*/ 59507 h 104964"/>
                      <a:gd name="connsiteX38" fmla="*/ 19025 w 66661"/>
                      <a:gd name="connsiteY38" fmla="*/ 67201 h 104964"/>
                      <a:gd name="connsiteX39" fmla="*/ 19694 w 66661"/>
                      <a:gd name="connsiteY39" fmla="*/ 75304 h 104964"/>
                      <a:gd name="connsiteX40" fmla="*/ 21886 w 66661"/>
                      <a:gd name="connsiteY40" fmla="*/ 82329 h 104964"/>
                      <a:gd name="connsiteX41" fmla="*/ 25936 w 66661"/>
                      <a:gd name="connsiteY41" fmla="*/ 87272 h 104964"/>
                      <a:gd name="connsiteX42" fmla="*/ 32328 w 66661"/>
                      <a:gd name="connsiteY42" fmla="*/ 89130 h 104964"/>
                      <a:gd name="connsiteX43" fmla="*/ 36081 w 66661"/>
                      <a:gd name="connsiteY43" fmla="*/ 88573 h 104964"/>
                      <a:gd name="connsiteX44" fmla="*/ 39796 w 66661"/>
                      <a:gd name="connsiteY44" fmla="*/ 86752 h 104964"/>
                      <a:gd name="connsiteX45" fmla="*/ 43698 w 66661"/>
                      <a:gd name="connsiteY45" fmla="*/ 83444 h 104964"/>
                      <a:gd name="connsiteX46" fmla="*/ 48083 w 66661"/>
                      <a:gd name="connsiteY46" fmla="*/ 78426 h 104964"/>
                      <a:gd name="connsiteX47" fmla="*/ 48083 w 66661"/>
                      <a:gd name="connsiteY47" fmla="*/ 56422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6661" h="104964">
                        <a:moveTo>
                          <a:pt x="66662" y="100727"/>
                        </a:moveTo>
                        <a:cubicBezTo>
                          <a:pt x="66662" y="101275"/>
                          <a:pt x="66541" y="101731"/>
                          <a:pt x="66290" y="102102"/>
                        </a:cubicBezTo>
                        <a:cubicBezTo>
                          <a:pt x="66039" y="102474"/>
                          <a:pt x="65621" y="102781"/>
                          <a:pt x="65027" y="103032"/>
                        </a:cubicBezTo>
                        <a:cubicBezTo>
                          <a:pt x="64432" y="103273"/>
                          <a:pt x="63624" y="103450"/>
                          <a:pt x="62611" y="103552"/>
                        </a:cubicBezTo>
                        <a:cubicBezTo>
                          <a:pt x="61599" y="103645"/>
                          <a:pt x="60345" y="103701"/>
                          <a:pt x="58858" y="103701"/>
                        </a:cubicBezTo>
                        <a:cubicBezTo>
                          <a:pt x="57270" y="103701"/>
                          <a:pt x="55988" y="103645"/>
                          <a:pt x="54994" y="103552"/>
                        </a:cubicBezTo>
                        <a:cubicBezTo>
                          <a:pt x="54000" y="103450"/>
                          <a:pt x="53201" y="103273"/>
                          <a:pt x="52579" y="103032"/>
                        </a:cubicBezTo>
                        <a:cubicBezTo>
                          <a:pt x="51956" y="102781"/>
                          <a:pt x="51510" y="102474"/>
                          <a:pt x="51241" y="102102"/>
                        </a:cubicBezTo>
                        <a:cubicBezTo>
                          <a:pt x="50972" y="101731"/>
                          <a:pt x="50832" y="101275"/>
                          <a:pt x="50832" y="100727"/>
                        </a:cubicBezTo>
                        <a:lnTo>
                          <a:pt x="50832" y="93368"/>
                        </a:lnTo>
                        <a:cubicBezTo>
                          <a:pt x="47414" y="97038"/>
                          <a:pt x="43837" y="99881"/>
                          <a:pt x="40094" y="101916"/>
                        </a:cubicBezTo>
                        <a:cubicBezTo>
                          <a:pt x="36350" y="103942"/>
                          <a:pt x="32207" y="104964"/>
                          <a:pt x="27646" y="104964"/>
                        </a:cubicBezTo>
                        <a:cubicBezTo>
                          <a:pt x="22592" y="104964"/>
                          <a:pt x="18319" y="103979"/>
                          <a:pt x="14826" y="102028"/>
                        </a:cubicBezTo>
                        <a:cubicBezTo>
                          <a:pt x="11333" y="100067"/>
                          <a:pt x="8481" y="97428"/>
                          <a:pt x="6280" y="94111"/>
                        </a:cubicBezTo>
                        <a:cubicBezTo>
                          <a:pt x="4078" y="90794"/>
                          <a:pt x="2480" y="86910"/>
                          <a:pt x="1486" y="82477"/>
                        </a:cubicBezTo>
                        <a:cubicBezTo>
                          <a:pt x="492" y="78045"/>
                          <a:pt x="0" y="73371"/>
                          <a:pt x="0" y="68465"/>
                        </a:cubicBezTo>
                        <a:cubicBezTo>
                          <a:pt x="0" y="62564"/>
                          <a:pt x="632" y="57268"/>
                          <a:pt x="1895" y="52556"/>
                        </a:cubicBezTo>
                        <a:cubicBezTo>
                          <a:pt x="3158" y="47845"/>
                          <a:pt x="5007" y="43831"/>
                          <a:pt x="7432" y="40514"/>
                        </a:cubicBezTo>
                        <a:cubicBezTo>
                          <a:pt x="9856" y="37197"/>
                          <a:pt x="12885" y="34641"/>
                          <a:pt x="16498" y="32857"/>
                        </a:cubicBezTo>
                        <a:cubicBezTo>
                          <a:pt x="20112" y="31073"/>
                          <a:pt x="24273" y="30181"/>
                          <a:pt x="28983" y="30181"/>
                        </a:cubicBezTo>
                        <a:cubicBezTo>
                          <a:pt x="32699" y="30181"/>
                          <a:pt x="36071" y="30934"/>
                          <a:pt x="39090" y="32448"/>
                        </a:cubicBezTo>
                        <a:cubicBezTo>
                          <a:pt x="42109" y="33963"/>
                          <a:pt x="45110" y="36174"/>
                          <a:pt x="48082" y="39101"/>
                        </a:cubicBezTo>
                        <a:lnTo>
                          <a:pt x="48082" y="3197"/>
                        </a:lnTo>
                        <a:cubicBezTo>
                          <a:pt x="48082" y="2704"/>
                          <a:pt x="48222" y="2258"/>
                          <a:pt x="48491" y="1859"/>
                        </a:cubicBezTo>
                        <a:cubicBezTo>
                          <a:pt x="48761" y="1459"/>
                          <a:pt x="49262" y="1124"/>
                          <a:pt x="49978" y="855"/>
                        </a:cubicBezTo>
                        <a:cubicBezTo>
                          <a:pt x="50693" y="585"/>
                          <a:pt x="51650" y="372"/>
                          <a:pt x="52839" y="223"/>
                        </a:cubicBezTo>
                        <a:cubicBezTo>
                          <a:pt x="54028" y="74"/>
                          <a:pt x="55542" y="0"/>
                          <a:pt x="57372" y="0"/>
                        </a:cubicBezTo>
                        <a:cubicBezTo>
                          <a:pt x="59202" y="0"/>
                          <a:pt x="60716" y="74"/>
                          <a:pt x="61905" y="223"/>
                        </a:cubicBezTo>
                        <a:cubicBezTo>
                          <a:pt x="63094" y="372"/>
                          <a:pt x="64032" y="585"/>
                          <a:pt x="64729" y="855"/>
                        </a:cubicBezTo>
                        <a:cubicBezTo>
                          <a:pt x="65426" y="1124"/>
                          <a:pt x="65918" y="1459"/>
                          <a:pt x="66216" y="1859"/>
                        </a:cubicBezTo>
                        <a:cubicBezTo>
                          <a:pt x="66513" y="2258"/>
                          <a:pt x="66661" y="2704"/>
                          <a:pt x="66661" y="3197"/>
                        </a:cubicBezTo>
                        <a:lnTo>
                          <a:pt x="66661" y="100727"/>
                        </a:lnTo>
                        <a:close/>
                        <a:moveTo>
                          <a:pt x="48083" y="56422"/>
                        </a:moveTo>
                        <a:cubicBezTo>
                          <a:pt x="45407" y="53049"/>
                          <a:pt x="42843" y="50475"/>
                          <a:pt x="40391" y="48691"/>
                        </a:cubicBezTo>
                        <a:cubicBezTo>
                          <a:pt x="37939" y="46907"/>
                          <a:pt x="35375" y="46015"/>
                          <a:pt x="32699" y="46015"/>
                        </a:cubicBezTo>
                        <a:cubicBezTo>
                          <a:pt x="30275" y="46015"/>
                          <a:pt x="28175" y="46619"/>
                          <a:pt x="26419" y="47836"/>
                        </a:cubicBezTo>
                        <a:cubicBezTo>
                          <a:pt x="24664" y="49053"/>
                          <a:pt x="23252" y="50670"/>
                          <a:pt x="22184" y="52705"/>
                        </a:cubicBezTo>
                        <a:cubicBezTo>
                          <a:pt x="21115" y="54740"/>
                          <a:pt x="20326" y="57008"/>
                          <a:pt x="19806" y="59507"/>
                        </a:cubicBezTo>
                        <a:cubicBezTo>
                          <a:pt x="19285" y="62007"/>
                          <a:pt x="19025" y="64571"/>
                          <a:pt x="19025" y="67201"/>
                        </a:cubicBezTo>
                        <a:cubicBezTo>
                          <a:pt x="19025" y="69979"/>
                          <a:pt x="19248" y="72674"/>
                          <a:pt x="19694" y="75304"/>
                        </a:cubicBezTo>
                        <a:cubicBezTo>
                          <a:pt x="20140" y="77933"/>
                          <a:pt x="20874" y="80275"/>
                          <a:pt x="21886" y="82329"/>
                        </a:cubicBezTo>
                        <a:cubicBezTo>
                          <a:pt x="22899" y="84382"/>
                          <a:pt x="24255" y="86036"/>
                          <a:pt x="25936" y="87272"/>
                        </a:cubicBezTo>
                        <a:cubicBezTo>
                          <a:pt x="27618" y="88508"/>
                          <a:pt x="29755" y="89130"/>
                          <a:pt x="32328" y="89130"/>
                        </a:cubicBezTo>
                        <a:cubicBezTo>
                          <a:pt x="33619" y="89130"/>
                          <a:pt x="34864" y="88945"/>
                          <a:pt x="36081" y="88573"/>
                        </a:cubicBezTo>
                        <a:cubicBezTo>
                          <a:pt x="37298" y="88201"/>
                          <a:pt x="38533" y="87597"/>
                          <a:pt x="39796" y="86752"/>
                        </a:cubicBezTo>
                        <a:cubicBezTo>
                          <a:pt x="41060" y="85906"/>
                          <a:pt x="42360" y="84810"/>
                          <a:pt x="43698" y="83444"/>
                        </a:cubicBezTo>
                        <a:cubicBezTo>
                          <a:pt x="45036" y="82078"/>
                          <a:pt x="46494" y="80405"/>
                          <a:pt x="48083" y="78426"/>
                        </a:cubicBezTo>
                        <a:lnTo>
                          <a:pt x="48083" y="56422"/>
                        </a:lnTo>
                        <a:close/>
                      </a:path>
                    </a:pathLst>
                  </a:custGeom>
                  <a:solidFill>
                    <a:srgbClr val="FFFFFF"/>
                  </a:solidFill>
                  <a:ln w="0" cap="flat">
                    <a:noFill/>
                    <a:prstDash val="solid"/>
                    <a:miter/>
                  </a:ln>
                </p:spPr>
                <p:txBody>
                  <a:bodyPr rtlCol="0" anchor="ctr"/>
                  <a:lstStyle/>
                  <a:p>
                    <a:endParaRPr lang="nl-NL" sz="1467"/>
                  </a:p>
                </p:txBody>
              </p:sp>
              <p:sp>
                <p:nvSpPr>
                  <p:cNvPr id="598" name="Vrije vorm 975">
                    <a:extLst>
                      <a:ext uri="{FF2B5EF4-FFF2-40B4-BE49-F238E27FC236}">
                        <a16:creationId xmlns:a16="http://schemas.microsoft.com/office/drawing/2014/main" id="{C4A7567A-3516-55C8-B099-FD5A9E79A83D}"/>
                      </a:ext>
                    </a:extLst>
                  </p:cNvPr>
                  <p:cNvSpPr/>
                  <p:nvPr/>
                </p:nvSpPr>
                <p:spPr>
                  <a:xfrm>
                    <a:off x="5910825" y="2939006"/>
                    <a:ext cx="21551" cy="101396"/>
                  </a:xfrm>
                  <a:custGeom>
                    <a:avLst/>
                    <a:gdLst>
                      <a:gd name="connsiteX0" fmla="*/ 21552 w 21551"/>
                      <a:gd name="connsiteY0" fmla="*/ 9664 h 101396"/>
                      <a:gd name="connsiteX1" fmla="*/ 19248 w 21551"/>
                      <a:gd name="connsiteY1" fmla="*/ 17469 h 101396"/>
                      <a:gd name="connsiteX2" fmla="*/ 10702 w 21551"/>
                      <a:gd name="connsiteY2" fmla="*/ 19625 h 101396"/>
                      <a:gd name="connsiteX3" fmla="*/ 2192 w 21551"/>
                      <a:gd name="connsiteY3" fmla="*/ 17544 h 101396"/>
                      <a:gd name="connsiteX4" fmla="*/ 0 w 21551"/>
                      <a:gd name="connsiteY4" fmla="*/ 10036 h 101396"/>
                      <a:gd name="connsiteX5" fmla="*/ 2267 w 21551"/>
                      <a:gd name="connsiteY5" fmla="*/ 2193 h 101396"/>
                      <a:gd name="connsiteX6" fmla="*/ 10850 w 21551"/>
                      <a:gd name="connsiteY6" fmla="*/ 0 h 101396"/>
                      <a:gd name="connsiteX7" fmla="*/ 19322 w 21551"/>
                      <a:gd name="connsiteY7" fmla="*/ 2119 h 101396"/>
                      <a:gd name="connsiteX8" fmla="*/ 21552 w 21551"/>
                      <a:gd name="connsiteY8" fmla="*/ 9664 h 101396"/>
                      <a:gd name="connsiteX9" fmla="*/ 20140 w 21551"/>
                      <a:gd name="connsiteY9" fmla="*/ 98423 h 101396"/>
                      <a:gd name="connsiteX10" fmla="*/ 19694 w 21551"/>
                      <a:gd name="connsiteY10" fmla="*/ 99724 h 101396"/>
                      <a:gd name="connsiteX11" fmla="*/ 18170 w 21551"/>
                      <a:gd name="connsiteY11" fmla="*/ 100653 h 101396"/>
                      <a:gd name="connsiteX12" fmla="*/ 15309 w 21551"/>
                      <a:gd name="connsiteY12" fmla="*/ 101210 h 101396"/>
                      <a:gd name="connsiteX13" fmla="*/ 10776 w 21551"/>
                      <a:gd name="connsiteY13" fmla="*/ 101396 h 101396"/>
                      <a:gd name="connsiteX14" fmla="*/ 6243 w 21551"/>
                      <a:gd name="connsiteY14" fmla="*/ 101210 h 101396"/>
                      <a:gd name="connsiteX15" fmla="*/ 3382 w 21551"/>
                      <a:gd name="connsiteY15" fmla="*/ 100653 h 101396"/>
                      <a:gd name="connsiteX16" fmla="*/ 1858 w 21551"/>
                      <a:gd name="connsiteY16" fmla="*/ 99724 h 101396"/>
                      <a:gd name="connsiteX17" fmla="*/ 1412 w 21551"/>
                      <a:gd name="connsiteY17" fmla="*/ 98423 h 101396"/>
                      <a:gd name="connsiteX18" fmla="*/ 1412 w 21551"/>
                      <a:gd name="connsiteY18" fmla="*/ 32263 h 101396"/>
                      <a:gd name="connsiteX19" fmla="*/ 1858 w 21551"/>
                      <a:gd name="connsiteY19" fmla="*/ 30962 h 101396"/>
                      <a:gd name="connsiteX20" fmla="*/ 3382 w 21551"/>
                      <a:gd name="connsiteY20" fmla="*/ 29995 h 101396"/>
                      <a:gd name="connsiteX21" fmla="*/ 6243 w 21551"/>
                      <a:gd name="connsiteY21" fmla="*/ 29363 h 101396"/>
                      <a:gd name="connsiteX22" fmla="*/ 10776 w 21551"/>
                      <a:gd name="connsiteY22" fmla="*/ 29140 h 101396"/>
                      <a:gd name="connsiteX23" fmla="*/ 15309 w 21551"/>
                      <a:gd name="connsiteY23" fmla="*/ 29363 h 101396"/>
                      <a:gd name="connsiteX24" fmla="*/ 18170 w 21551"/>
                      <a:gd name="connsiteY24" fmla="*/ 29995 h 101396"/>
                      <a:gd name="connsiteX25" fmla="*/ 19694 w 21551"/>
                      <a:gd name="connsiteY25" fmla="*/ 30962 h 101396"/>
                      <a:gd name="connsiteX26" fmla="*/ 20140 w 21551"/>
                      <a:gd name="connsiteY26" fmla="*/ 32263 h 101396"/>
                      <a:gd name="connsiteX27" fmla="*/ 20140 w 21551"/>
                      <a:gd name="connsiteY27" fmla="*/ 98423 h 10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51" h="101396">
                        <a:moveTo>
                          <a:pt x="21552" y="9664"/>
                        </a:moveTo>
                        <a:cubicBezTo>
                          <a:pt x="21552" y="13427"/>
                          <a:pt x="20781" y="16029"/>
                          <a:pt x="19248" y="17469"/>
                        </a:cubicBezTo>
                        <a:cubicBezTo>
                          <a:pt x="17715" y="18909"/>
                          <a:pt x="14863" y="19625"/>
                          <a:pt x="10702" y="19625"/>
                        </a:cubicBezTo>
                        <a:cubicBezTo>
                          <a:pt x="6494" y="19625"/>
                          <a:pt x="3651" y="18928"/>
                          <a:pt x="2192" y="17544"/>
                        </a:cubicBezTo>
                        <a:cubicBezTo>
                          <a:pt x="734" y="16159"/>
                          <a:pt x="0" y="13650"/>
                          <a:pt x="0" y="10036"/>
                        </a:cubicBezTo>
                        <a:cubicBezTo>
                          <a:pt x="0" y="6272"/>
                          <a:pt x="752" y="3652"/>
                          <a:pt x="2267" y="2193"/>
                        </a:cubicBezTo>
                        <a:cubicBezTo>
                          <a:pt x="3781" y="734"/>
                          <a:pt x="6642" y="0"/>
                          <a:pt x="10850" y="0"/>
                        </a:cubicBezTo>
                        <a:cubicBezTo>
                          <a:pt x="15012" y="0"/>
                          <a:pt x="17836" y="706"/>
                          <a:pt x="19322" y="2119"/>
                        </a:cubicBezTo>
                        <a:cubicBezTo>
                          <a:pt x="20808" y="3531"/>
                          <a:pt x="21552" y="6049"/>
                          <a:pt x="21552" y="9664"/>
                        </a:cubicBezTo>
                        <a:close/>
                        <a:moveTo>
                          <a:pt x="20140" y="98423"/>
                        </a:moveTo>
                        <a:cubicBezTo>
                          <a:pt x="20140" y="98915"/>
                          <a:pt x="19991" y="99352"/>
                          <a:pt x="19694" y="99724"/>
                        </a:cubicBezTo>
                        <a:cubicBezTo>
                          <a:pt x="19396" y="100095"/>
                          <a:pt x="18886" y="100402"/>
                          <a:pt x="18170" y="100653"/>
                        </a:cubicBezTo>
                        <a:cubicBezTo>
                          <a:pt x="17455" y="100904"/>
                          <a:pt x="16498" y="101080"/>
                          <a:pt x="15309" y="101210"/>
                        </a:cubicBezTo>
                        <a:cubicBezTo>
                          <a:pt x="14120" y="101331"/>
                          <a:pt x="12606" y="101396"/>
                          <a:pt x="10776" y="101396"/>
                        </a:cubicBezTo>
                        <a:cubicBezTo>
                          <a:pt x="8946" y="101396"/>
                          <a:pt x="7432" y="101331"/>
                          <a:pt x="6243" y="101210"/>
                        </a:cubicBezTo>
                        <a:cubicBezTo>
                          <a:pt x="5054" y="101080"/>
                          <a:pt x="4097" y="100904"/>
                          <a:pt x="3382" y="100653"/>
                        </a:cubicBezTo>
                        <a:cubicBezTo>
                          <a:pt x="2666" y="100402"/>
                          <a:pt x="2155" y="100095"/>
                          <a:pt x="1858" y="99724"/>
                        </a:cubicBezTo>
                        <a:cubicBezTo>
                          <a:pt x="1561" y="99352"/>
                          <a:pt x="1412" y="98915"/>
                          <a:pt x="1412" y="98423"/>
                        </a:cubicBezTo>
                        <a:lnTo>
                          <a:pt x="1412" y="32263"/>
                        </a:lnTo>
                        <a:cubicBezTo>
                          <a:pt x="1412" y="31770"/>
                          <a:pt x="1561" y="31333"/>
                          <a:pt x="1858" y="30962"/>
                        </a:cubicBezTo>
                        <a:cubicBezTo>
                          <a:pt x="2155" y="30590"/>
                          <a:pt x="2666" y="30265"/>
                          <a:pt x="3382" y="29995"/>
                        </a:cubicBezTo>
                        <a:cubicBezTo>
                          <a:pt x="4097" y="29726"/>
                          <a:pt x="5054" y="29512"/>
                          <a:pt x="6243" y="29363"/>
                        </a:cubicBezTo>
                        <a:cubicBezTo>
                          <a:pt x="7432" y="29215"/>
                          <a:pt x="8946" y="29140"/>
                          <a:pt x="10776" y="29140"/>
                        </a:cubicBezTo>
                        <a:cubicBezTo>
                          <a:pt x="12606" y="29140"/>
                          <a:pt x="14120" y="29215"/>
                          <a:pt x="15309" y="29363"/>
                        </a:cubicBezTo>
                        <a:cubicBezTo>
                          <a:pt x="16498" y="29512"/>
                          <a:pt x="17455" y="29726"/>
                          <a:pt x="18170" y="29995"/>
                        </a:cubicBezTo>
                        <a:cubicBezTo>
                          <a:pt x="18886" y="30265"/>
                          <a:pt x="19397" y="30590"/>
                          <a:pt x="19694" y="30962"/>
                        </a:cubicBezTo>
                        <a:cubicBezTo>
                          <a:pt x="19991" y="31333"/>
                          <a:pt x="20140" y="31770"/>
                          <a:pt x="20140" y="32263"/>
                        </a:cubicBezTo>
                        <a:lnTo>
                          <a:pt x="20140" y="98423"/>
                        </a:lnTo>
                        <a:close/>
                      </a:path>
                    </a:pathLst>
                  </a:custGeom>
                  <a:solidFill>
                    <a:srgbClr val="FFFFFF"/>
                  </a:solidFill>
                  <a:ln w="0" cap="flat">
                    <a:noFill/>
                    <a:prstDash val="solid"/>
                    <a:miter/>
                  </a:ln>
                </p:spPr>
                <p:txBody>
                  <a:bodyPr rtlCol="0" anchor="ctr"/>
                  <a:lstStyle/>
                  <a:p>
                    <a:endParaRPr lang="nl-NL" sz="1467"/>
                  </a:p>
                </p:txBody>
              </p:sp>
              <p:sp>
                <p:nvSpPr>
                  <p:cNvPr id="599" name="Vrije vorm 976">
                    <a:extLst>
                      <a:ext uri="{FF2B5EF4-FFF2-40B4-BE49-F238E27FC236}">
                        <a16:creationId xmlns:a16="http://schemas.microsoft.com/office/drawing/2014/main" id="{2C829B06-0CB1-326E-F30F-3314561535B0}"/>
                      </a:ext>
                    </a:extLst>
                  </p:cNvPr>
                  <p:cNvSpPr/>
                  <p:nvPr/>
                </p:nvSpPr>
                <p:spPr>
                  <a:xfrm>
                    <a:off x="5945605" y="2966957"/>
                    <a:ext cx="54176" cy="74634"/>
                  </a:xfrm>
                  <a:custGeom>
                    <a:avLst/>
                    <a:gdLst>
                      <a:gd name="connsiteX0" fmla="*/ 54176 w 54176"/>
                      <a:gd name="connsiteY0" fmla="*/ 59916 h 74634"/>
                      <a:gd name="connsiteX1" fmla="*/ 54065 w 54176"/>
                      <a:gd name="connsiteY1" fmla="*/ 63150 h 74634"/>
                      <a:gd name="connsiteX2" fmla="*/ 53768 w 54176"/>
                      <a:gd name="connsiteY2" fmla="*/ 65343 h 74634"/>
                      <a:gd name="connsiteX3" fmla="*/ 53322 w 54176"/>
                      <a:gd name="connsiteY3" fmla="*/ 66792 h 74634"/>
                      <a:gd name="connsiteX4" fmla="*/ 52170 w 54176"/>
                      <a:gd name="connsiteY4" fmla="*/ 68205 h 74634"/>
                      <a:gd name="connsiteX5" fmla="*/ 49123 w 54176"/>
                      <a:gd name="connsiteY5" fmla="*/ 70286 h 74634"/>
                      <a:gd name="connsiteX6" fmla="*/ 44218 w 54176"/>
                      <a:gd name="connsiteY6" fmla="*/ 72479 h 74634"/>
                      <a:gd name="connsiteX7" fmla="*/ 38236 w 54176"/>
                      <a:gd name="connsiteY7" fmla="*/ 74040 h 74634"/>
                      <a:gd name="connsiteX8" fmla="*/ 31584 w 54176"/>
                      <a:gd name="connsiteY8" fmla="*/ 74635 h 74634"/>
                      <a:gd name="connsiteX9" fmla="*/ 18022 w 54176"/>
                      <a:gd name="connsiteY9" fmla="*/ 72256 h 74634"/>
                      <a:gd name="connsiteX10" fmla="*/ 8100 w 54176"/>
                      <a:gd name="connsiteY10" fmla="*/ 65231 h 74634"/>
                      <a:gd name="connsiteX11" fmla="*/ 2044 w 54176"/>
                      <a:gd name="connsiteY11" fmla="*/ 53895 h 74634"/>
                      <a:gd name="connsiteX12" fmla="*/ 0 w 54176"/>
                      <a:gd name="connsiteY12" fmla="*/ 38581 h 74634"/>
                      <a:gd name="connsiteX13" fmla="*/ 2490 w 54176"/>
                      <a:gd name="connsiteY13" fmla="*/ 21372 h 74634"/>
                      <a:gd name="connsiteX14" fmla="*/ 9438 w 54176"/>
                      <a:gd name="connsiteY14" fmla="*/ 9366 h 74634"/>
                      <a:gd name="connsiteX15" fmla="*/ 19991 w 54176"/>
                      <a:gd name="connsiteY15" fmla="*/ 2304 h 74634"/>
                      <a:gd name="connsiteX16" fmla="*/ 33368 w 54176"/>
                      <a:gd name="connsiteY16" fmla="*/ 0 h 74634"/>
                      <a:gd name="connsiteX17" fmla="*/ 39202 w 54176"/>
                      <a:gd name="connsiteY17" fmla="*/ 520 h 74634"/>
                      <a:gd name="connsiteX18" fmla="*/ 44553 w 54176"/>
                      <a:gd name="connsiteY18" fmla="*/ 1933 h 74634"/>
                      <a:gd name="connsiteX19" fmla="*/ 49012 w 54176"/>
                      <a:gd name="connsiteY19" fmla="*/ 3940 h 74634"/>
                      <a:gd name="connsiteX20" fmla="*/ 51798 w 54176"/>
                      <a:gd name="connsiteY20" fmla="*/ 5873 h 74634"/>
                      <a:gd name="connsiteX21" fmla="*/ 52950 w 54176"/>
                      <a:gd name="connsiteY21" fmla="*/ 7248 h 74634"/>
                      <a:gd name="connsiteX22" fmla="*/ 53471 w 54176"/>
                      <a:gd name="connsiteY22" fmla="*/ 8697 h 74634"/>
                      <a:gd name="connsiteX23" fmla="*/ 53768 w 54176"/>
                      <a:gd name="connsiteY23" fmla="*/ 10890 h 74634"/>
                      <a:gd name="connsiteX24" fmla="*/ 53879 w 54176"/>
                      <a:gd name="connsiteY24" fmla="*/ 14050 h 74634"/>
                      <a:gd name="connsiteX25" fmla="*/ 53136 w 54176"/>
                      <a:gd name="connsiteY25" fmla="*/ 20108 h 74634"/>
                      <a:gd name="connsiteX26" fmla="*/ 51204 w 54176"/>
                      <a:gd name="connsiteY26" fmla="*/ 21855 h 74634"/>
                      <a:gd name="connsiteX27" fmla="*/ 48529 w 54176"/>
                      <a:gd name="connsiteY27" fmla="*/ 20814 h 74634"/>
                      <a:gd name="connsiteX28" fmla="*/ 45184 w 54176"/>
                      <a:gd name="connsiteY28" fmla="*/ 18510 h 74634"/>
                      <a:gd name="connsiteX29" fmla="*/ 40577 w 54176"/>
                      <a:gd name="connsiteY29" fmla="*/ 16205 h 74634"/>
                      <a:gd name="connsiteX30" fmla="*/ 34186 w 54176"/>
                      <a:gd name="connsiteY30" fmla="*/ 15165 h 74634"/>
                      <a:gd name="connsiteX31" fmla="*/ 23038 w 54176"/>
                      <a:gd name="connsiteY31" fmla="*/ 20777 h 74634"/>
                      <a:gd name="connsiteX32" fmla="*/ 19174 w 54176"/>
                      <a:gd name="connsiteY32" fmla="*/ 37243 h 74634"/>
                      <a:gd name="connsiteX33" fmla="*/ 20140 w 54176"/>
                      <a:gd name="connsiteY33" fmla="*/ 46684 h 74634"/>
                      <a:gd name="connsiteX34" fmla="*/ 23001 w 54176"/>
                      <a:gd name="connsiteY34" fmla="*/ 53523 h 74634"/>
                      <a:gd name="connsiteX35" fmla="*/ 27757 w 54176"/>
                      <a:gd name="connsiteY35" fmla="*/ 57648 h 74634"/>
                      <a:gd name="connsiteX36" fmla="*/ 34408 w 54176"/>
                      <a:gd name="connsiteY36" fmla="*/ 59024 h 74634"/>
                      <a:gd name="connsiteX37" fmla="*/ 41060 w 54176"/>
                      <a:gd name="connsiteY37" fmla="*/ 57871 h 74634"/>
                      <a:gd name="connsiteX38" fmla="*/ 45927 w 54176"/>
                      <a:gd name="connsiteY38" fmla="*/ 55307 h 74634"/>
                      <a:gd name="connsiteX39" fmla="*/ 49420 w 54176"/>
                      <a:gd name="connsiteY39" fmla="*/ 52742 h 74634"/>
                      <a:gd name="connsiteX40" fmla="*/ 51798 w 54176"/>
                      <a:gd name="connsiteY40" fmla="*/ 51590 h 74634"/>
                      <a:gd name="connsiteX41" fmla="*/ 52913 w 54176"/>
                      <a:gd name="connsiteY41" fmla="*/ 51962 h 74634"/>
                      <a:gd name="connsiteX42" fmla="*/ 53619 w 54176"/>
                      <a:gd name="connsiteY42" fmla="*/ 53337 h 74634"/>
                      <a:gd name="connsiteX43" fmla="*/ 54028 w 54176"/>
                      <a:gd name="connsiteY43" fmla="*/ 55901 h 74634"/>
                      <a:gd name="connsiteX44" fmla="*/ 54177 w 54176"/>
                      <a:gd name="connsiteY44" fmla="*/ 59916 h 7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4176" h="74634">
                        <a:moveTo>
                          <a:pt x="54176" y="59916"/>
                        </a:moveTo>
                        <a:cubicBezTo>
                          <a:pt x="54176" y="61208"/>
                          <a:pt x="54139" y="62285"/>
                          <a:pt x="54065" y="63150"/>
                        </a:cubicBezTo>
                        <a:cubicBezTo>
                          <a:pt x="53991" y="64014"/>
                          <a:pt x="53888" y="64748"/>
                          <a:pt x="53768" y="65343"/>
                        </a:cubicBezTo>
                        <a:cubicBezTo>
                          <a:pt x="53647" y="65937"/>
                          <a:pt x="53498" y="66420"/>
                          <a:pt x="53322" y="66792"/>
                        </a:cubicBezTo>
                        <a:cubicBezTo>
                          <a:pt x="53145" y="67164"/>
                          <a:pt x="52764" y="67638"/>
                          <a:pt x="52170" y="68205"/>
                        </a:cubicBezTo>
                        <a:cubicBezTo>
                          <a:pt x="51575" y="68771"/>
                          <a:pt x="50563" y="69468"/>
                          <a:pt x="49123" y="70286"/>
                        </a:cubicBezTo>
                        <a:cubicBezTo>
                          <a:pt x="47683" y="71104"/>
                          <a:pt x="46048" y="71838"/>
                          <a:pt x="44218" y="72479"/>
                        </a:cubicBezTo>
                        <a:cubicBezTo>
                          <a:pt x="42388" y="73120"/>
                          <a:pt x="40391" y="73640"/>
                          <a:pt x="38236" y="74040"/>
                        </a:cubicBezTo>
                        <a:cubicBezTo>
                          <a:pt x="36080" y="74430"/>
                          <a:pt x="33860" y="74635"/>
                          <a:pt x="31584" y="74635"/>
                        </a:cubicBezTo>
                        <a:cubicBezTo>
                          <a:pt x="26484" y="74635"/>
                          <a:pt x="21960" y="73836"/>
                          <a:pt x="18022" y="72256"/>
                        </a:cubicBezTo>
                        <a:cubicBezTo>
                          <a:pt x="14083" y="70667"/>
                          <a:pt x="10776" y="68325"/>
                          <a:pt x="8100" y="65231"/>
                        </a:cubicBezTo>
                        <a:cubicBezTo>
                          <a:pt x="5425" y="62137"/>
                          <a:pt x="3409" y="58355"/>
                          <a:pt x="2044" y="53895"/>
                        </a:cubicBezTo>
                        <a:cubicBezTo>
                          <a:pt x="678" y="49434"/>
                          <a:pt x="0" y="44333"/>
                          <a:pt x="0" y="38581"/>
                        </a:cubicBezTo>
                        <a:cubicBezTo>
                          <a:pt x="0" y="31937"/>
                          <a:pt x="827" y="26204"/>
                          <a:pt x="2490" y="21372"/>
                        </a:cubicBezTo>
                        <a:cubicBezTo>
                          <a:pt x="4153" y="16540"/>
                          <a:pt x="6465" y="12535"/>
                          <a:pt x="9438" y="9366"/>
                        </a:cubicBezTo>
                        <a:cubicBezTo>
                          <a:pt x="12411" y="6198"/>
                          <a:pt x="15931" y="3838"/>
                          <a:pt x="19991" y="2304"/>
                        </a:cubicBezTo>
                        <a:cubicBezTo>
                          <a:pt x="24051" y="771"/>
                          <a:pt x="28510" y="0"/>
                          <a:pt x="33368" y="0"/>
                        </a:cubicBezTo>
                        <a:cubicBezTo>
                          <a:pt x="35347" y="0"/>
                          <a:pt x="37297" y="176"/>
                          <a:pt x="39202" y="520"/>
                        </a:cubicBezTo>
                        <a:cubicBezTo>
                          <a:pt x="41106" y="864"/>
                          <a:pt x="42890" y="1338"/>
                          <a:pt x="44553" y="1933"/>
                        </a:cubicBezTo>
                        <a:cubicBezTo>
                          <a:pt x="46215" y="2527"/>
                          <a:pt x="47702" y="3197"/>
                          <a:pt x="49012" y="3940"/>
                        </a:cubicBezTo>
                        <a:cubicBezTo>
                          <a:pt x="50321" y="4683"/>
                          <a:pt x="51250" y="5324"/>
                          <a:pt x="51798" y="5873"/>
                        </a:cubicBezTo>
                        <a:cubicBezTo>
                          <a:pt x="52346" y="6421"/>
                          <a:pt x="52727" y="6876"/>
                          <a:pt x="52950" y="7248"/>
                        </a:cubicBezTo>
                        <a:cubicBezTo>
                          <a:pt x="53173" y="7620"/>
                          <a:pt x="53350" y="8103"/>
                          <a:pt x="53471" y="8697"/>
                        </a:cubicBezTo>
                        <a:cubicBezTo>
                          <a:pt x="53591" y="9292"/>
                          <a:pt x="53693" y="10026"/>
                          <a:pt x="53768" y="10890"/>
                        </a:cubicBezTo>
                        <a:cubicBezTo>
                          <a:pt x="53842" y="11755"/>
                          <a:pt x="53879" y="12814"/>
                          <a:pt x="53879" y="14050"/>
                        </a:cubicBezTo>
                        <a:cubicBezTo>
                          <a:pt x="53879" y="16921"/>
                          <a:pt x="53628" y="18947"/>
                          <a:pt x="53136" y="20108"/>
                        </a:cubicBezTo>
                        <a:cubicBezTo>
                          <a:pt x="52644" y="21270"/>
                          <a:pt x="51993" y="21855"/>
                          <a:pt x="51204" y="21855"/>
                        </a:cubicBezTo>
                        <a:cubicBezTo>
                          <a:pt x="50359" y="21855"/>
                          <a:pt x="49467" y="21511"/>
                          <a:pt x="48529" y="20814"/>
                        </a:cubicBezTo>
                        <a:cubicBezTo>
                          <a:pt x="47590" y="20117"/>
                          <a:pt x="46476" y="19355"/>
                          <a:pt x="45184" y="18510"/>
                        </a:cubicBezTo>
                        <a:cubicBezTo>
                          <a:pt x="43893" y="17664"/>
                          <a:pt x="42360" y="16902"/>
                          <a:pt x="40577" y="16205"/>
                        </a:cubicBezTo>
                        <a:cubicBezTo>
                          <a:pt x="38793" y="15508"/>
                          <a:pt x="36666" y="15165"/>
                          <a:pt x="34186" y="15165"/>
                        </a:cubicBezTo>
                        <a:cubicBezTo>
                          <a:pt x="29327" y="15165"/>
                          <a:pt x="25611" y="17032"/>
                          <a:pt x="23038" y="20777"/>
                        </a:cubicBezTo>
                        <a:cubicBezTo>
                          <a:pt x="20465" y="24522"/>
                          <a:pt x="19174" y="30004"/>
                          <a:pt x="19174" y="37243"/>
                        </a:cubicBezTo>
                        <a:cubicBezTo>
                          <a:pt x="19174" y="40811"/>
                          <a:pt x="19499" y="43961"/>
                          <a:pt x="20140" y="46684"/>
                        </a:cubicBezTo>
                        <a:cubicBezTo>
                          <a:pt x="20781" y="49406"/>
                          <a:pt x="21737" y="51692"/>
                          <a:pt x="23001" y="53523"/>
                        </a:cubicBezTo>
                        <a:cubicBezTo>
                          <a:pt x="24264" y="55353"/>
                          <a:pt x="25853" y="56728"/>
                          <a:pt x="27757" y="57648"/>
                        </a:cubicBezTo>
                        <a:cubicBezTo>
                          <a:pt x="29662" y="58568"/>
                          <a:pt x="31882" y="59024"/>
                          <a:pt x="34408" y="59024"/>
                        </a:cubicBezTo>
                        <a:cubicBezTo>
                          <a:pt x="36982" y="59024"/>
                          <a:pt x="39202" y="58643"/>
                          <a:pt x="41060" y="57871"/>
                        </a:cubicBezTo>
                        <a:cubicBezTo>
                          <a:pt x="42918" y="57100"/>
                          <a:pt x="44543" y="56245"/>
                          <a:pt x="45927" y="55307"/>
                        </a:cubicBezTo>
                        <a:cubicBezTo>
                          <a:pt x="47312" y="54368"/>
                          <a:pt x="48482" y="53513"/>
                          <a:pt x="49420" y="52742"/>
                        </a:cubicBezTo>
                        <a:cubicBezTo>
                          <a:pt x="50359" y="51971"/>
                          <a:pt x="51157" y="51590"/>
                          <a:pt x="51798" y="51590"/>
                        </a:cubicBezTo>
                        <a:cubicBezTo>
                          <a:pt x="52244" y="51590"/>
                          <a:pt x="52616" y="51711"/>
                          <a:pt x="52913" y="51962"/>
                        </a:cubicBezTo>
                        <a:cubicBezTo>
                          <a:pt x="53210" y="52212"/>
                          <a:pt x="53443" y="52668"/>
                          <a:pt x="53619" y="53337"/>
                        </a:cubicBezTo>
                        <a:cubicBezTo>
                          <a:pt x="53796" y="54006"/>
                          <a:pt x="53926" y="54861"/>
                          <a:pt x="54028" y="55901"/>
                        </a:cubicBezTo>
                        <a:cubicBezTo>
                          <a:pt x="54130" y="56942"/>
                          <a:pt x="54177" y="58280"/>
                          <a:pt x="54177" y="59916"/>
                        </a:cubicBezTo>
                        <a:close/>
                      </a:path>
                    </a:pathLst>
                  </a:custGeom>
                  <a:solidFill>
                    <a:srgbClr val="FFFFFF"/>
                  </a:solidFill>
                  <a:ln w="0" cap="flat">
                    <a:noFill/>
                    <a:prstDash val="solid"/>
                    <a:miter/>
                  </a:ln>
                </p:spPr>
                <p:txBody>
                  <a:bodyPr rtlCol="0" anchor="ctr"/>
                  <a:lstStyle/>
                  <a:p>
                    <a:endParaRPr lang="nl-NL" sz="1467"/>
                  </a:p>
                </p:txBody>
              </p:sp>
              <p:sp>
                <p:nvSpPr>
                  <p:cNvPr id="600" name="Vrije vorm 977">
                    <a:extLst>
                      <a:ext uri="{FF2B5EF4-FFF2-40B4-BE49-F238E27FC236}">
                        <a16:creationId xmlns:a16="http://schemas.microsoft.com/office/drawing/2014/main" id="{39B7C2A6-54A1-204F-8C13-B7A3A0F62179}"/>
                      </a:ext>
                    </a:extLst>
                  </p:cNvPr>
                  <p:cNvSpPr/>
                  <p:nvPr/>
                </p:nvSpPr>
                <p:spPr>
                  <a:xfrm>
                    <a:off x="6008328" y="2966882"/>
                    <a:ext cx="60567" cy="74783"/>
                  </a:xfrm>
                  <a:custGeom>
                    <a:avLst/>
                    <a:gdLst>
                      <a:gd name="connsiteX0" fmla="*/ 60567 w 60567"/>
                      <a:gd name="connsiteY0" fmla="*/ 70769 h 74783"/>
                      <a:gd name="connsiteX1" fmla="*/ 59824 w 60567"/>
                      <a:gd name="connsiteY1" fmla="*/ 72405 h 74783"/>
                      <a:gd name="connsiteX2" fmla="*/ 57483 w 60567"/>
                      <a:gd name="connsiteY2" fmla="*/ 73259 h 74783"/>
                      <a:gd name="connsiteX3" fmla="*/ 52764 w 60567"/>
                      <a:gd name="connsiteY3" fmla="*/ 73520 h 74783"/>
                      <a:gd name="connsiteX4" fmla="*/ 47897 w 60567"/>
                      <a:gd name="connsiteY4" fmla="*/ 73259 h 74783"/>
                      <a:gd name="connsiteX5" fmla="*/ 45742 w 60567"/>
                      <a:gd name="connsiteY5" fmla="*/ 72405 h 74783"/>
                      <a:gd name="connsiteX6" fmla="*/ 45110 w 60567"/>
                      <a:gd name="connsiteY6" fmla="*/ 70769 h 74783"/>
                      <a:gd name="connsiteX7" fmla="*/ 45110 w 60567"/>
                      <a:gd name="connsiteY7" fmla="*/ 65491 h 74783"/>
                      <a:gd name="connsiteX8" fmla="*/ 35783 w 60567"/>
                      <a:gd name="connsiteY8" fmla="*/ 72330 h 74783"/>
                      <a:gd name="connsiteX9" fmla="*/ 24153 w 60567"/>
                      <a:gd name="connsiteY9" fmla="*/ 74783 h 74783"/>
                      <a:gd name="connsiteX10" fmla="*/ 14454 w 60567"/>
                      <a:gd name="connsiteY10" fmla="*/ 73408 h 74783"/>
                      <a:gd name="connsiteX11" fmla="*/ 6800 w 60567"/>
                      <a:gd name="connsiteY11" fmla="*/ 69320 h 74783"/>
                      <a:gd name="connsiteX12" fmla="*/ 1784 w 60567"/>
                      <a:gd name="connsiteY12" fmla="*/ 62592 h 74783"/>
                      <a:gd name="connsiteX13" fmla="*/ 0 w 60567"/>
                      <a:gd name="connsiteY13" fmla="*/ 53225 h 74783"/>
                      <a:gd name="connsiteX14" fmla="*/ 2267 w 60567"/>
                      <a:gd name="connsiteY14" fmla="*/ 43153 h 74783"/>
                      <a:gd name="connsiteX15" fmla="*/ 9029 w 60567"/>
                      <a:gd name="connsiteY15" fmla="*/ 36091 h 74783"/>
                      <a:gd name="connsiteX16" fmla="*/ 20214 w 60567"/>
                      <a:gd name="connsiteY16" fmla="*/ 31965 h 74783"/>
                      <a:gd name="connsiteX17" fmla="*/ 35746 w 60567"/>
                      <a:gd name="connsiteY17" fmla="*/ 30627 h 74783"/>
                      <a:gd name="connsiteX18" fmla="*/ 42212 w 60567"/>
                      <a:gd name="connsiteY18" fmla="*/ 30627 h 74783"/>
                      <a:gd name="connsiteX19" fmla="*/ 42212 w 60567"/>
                      <a:gd name="connsiteY19" fmla="*/ 26613 h 74783"/>
                      <a:gd name="connsiteX20" fmla="*/ 41580 w 60567"/>
                      <a:gd name="connsiteY20" fmla="*/ 21149 h 74783"/>
                      <a:gd name="connsiteX21" fmla="*/ 39499 w 60567"/>
                      <a:gd name="connsiteY21" fmla="*/ 17246 h 74783"/>
                      <a:gd name="connsiteX22" fmla="*/ 35635 w 60567"/>
                      <a:gd name="connsiteY22" fmla="*/ 14942 h 74783"/>
                      <a:gd name="connsiteX23" fmla="*/ 29652 w 60567"/>
                      <a:gd name="connsiteY23" fmla="*/ 14198 h 74783"/>
                      <a:gd name="connsiteX24" fmla="*/ 21291 w 60567"/>
                      <a:gd name="connsiteY24" fmla="*/ 15239 h 74783"/>
                      <a:gd name="connsiteX25" fmla="*/ 14789 w 60567"/>
                      <a:gd name="connsiteY25" fmla="*/ 17544 h 74783"/>
                      <a:gd name="connsiteX26" fmla="*/ 10070 w 60567"/>
                      <a:gd name="connsiteY26" fmla="*/ 19848 h 74783"/>
                      <a:gd name="connsiteX27" fmla="*/ 6986 w 60567"/>
                      <a:gd name="connsiteY27" fmla="*/ 20889 h 74783"/>
                      <a:gd name="connsiteX28" fmla="*/ 5537 w 60567"/>
                      <a:gd name="connsiteY28" fmla="*/ 20368 h 74783"/>
                      <a:gd name="connsiteX29" fmla="*/ 4496 w 60567"/>
                      <a:gd name="connsiteY29" fmla="*/ 18882 h 74783"/>
                      <a:gd name="connsiteX30" fmla="*/ 3864 w 60567"/>
                      <a:gd name="connsiteY30" fmla="*/ 16503 h 74783"/>
                      <a:gd name="connsiteX31" fmla="*/ 3641 w 60567"/>
                      <a:gd name="connsiteY31" fmla="*/ 13381 h 74783"/>
                      <a:gd name="connsiteX32" fmla="*/ 4013 w 60567"/>
                      <a:gd name="connsiteY32" fmla="*/ 9738 h 74783"/>
                      <a:gd name="connsiteX33" fmla="*/ 5425 w 60567"/>
                      <a:gd name="connsiteY33" fmla="*/ 7322 h 74783"/>
                      <a:gd name="connsiteX34" fmla="*/ 9066 w 60567"/>
                      <a:gd name="connsiteY34" fmla="*/ 4944 h 74783"/>
                      <a:gd name="connsiteX35" fmla="*/ 15160 w 60567"/>
                      <a:gd name="connsiteY35" fmla="*/ 2528 h 74783"/>
                      <a:gd name="connsiteX36" fmla="*/ 22778 w 60567"/>
                      <a:gd name="connsiteY36" fmla="*/ 706 h 74783"/>
                      <a:gd name="connsiteX37" fmla="*/ 31287 w 60567"/>
                      <a:gd name="connsiteY37" fmla="*/ 0 h 74783"/>
                      <a:gd name="connsiteX38" fmla="*/ 44626 w 60567"/>
                      <a:gd name="connsiteY38" fmla="*/ 1524 h 74783"/>
                      <a:gd name="connsiteX39" fmla="*/ 53730 w 60567"/>
                      <a:gd name="connsiteY39" fmla="*/ 6207 h 74783"/>
                      <a:gd name="connsiteX40" fmla="*/ 58932 w 60567"/>
                      <a:gd name="connsiteY40" fmla="*/ 14347 h 74783"/>
                      <a:gd name="connsiteX41" fmla="*/ 60567 w 60567"/>
                      <a:gd name="connsiteY41" fmla="*/ 26167 h 74783"/>
                      <a:gd name="connsiteX42" fmla="*/ 60567 w 60567"/>
                      <a:gd name="connsiteY42" fmla="*/ 70769 h 74783"/>
                      <a:gd name="connsiteX43" fmla="*/ 42211 w 60567"/>
                      <a:gd name="connsiteY43" fmla="*/ 42372 h 74783"/>
                      <a:gd name="connsiteX44" fmla="*/ 35077 w 60567"/>
                      <a:gd name="connsiteY44" fmla="*/ 42372 h 74783"/>
                      <a:gd name="connsiteX45" fmla="*/ 27348 w 60567"/>
                      <a:gd name="connsiteY45" fmla="*/ 43041 h 74783"/>
                      <a:gd name="connsiteX46" fmla="*/ 22146 w 60567"/>
                      <a:gd name="connsiteY46" fmla="*/ 45048 h 74783"/>
                      <a:gd name="connsiteX47" fmla="*/ 19211 w 60567"/>
                      <a:gd name="connsiteY47" fmla="*/ 48282 h 74783"/>
                      <a:gd name="connsiteX48" fmla="*/ 18282 w 60567"/>
                      <a:gd name="connsiteY48" fmla="*/ 52631 h 74783"/>
                      <a:gd name="connsiteX49" fmla="*/ 20920 w 60567"/>
                      <a:gd name="connsiteY49" fmla="*/ 59172 h 74783"/>
                      <a:gd name="connsiteX50" fmla="*/ 28240 w 60567"/>
                      <a:gd name="connsiteY50" fmla="*/ 61551 h 74783"/>
                      <a:gd name="connsiteX51" fmla="*/ 35486 w 60567"/>
                      <a:gd name="connsiteY51" fmla="*/ 59544 h 74783"/>
                      <a:gd name="connsiteX52" fmla="*/ 42211 w 60567"/>
                      <a:gd name="connsiteY52" fmla="*/ 53672 h 74783"/>
                      <a:gd name="connsiteX53" fmla="*/ 42211 w 60567"/>
                      <a:gd name="connsiteY53" fmla="*/ 42372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0567" h="74783">
                        <a:moveTo>
                          <a:pt x="60567" y="70769"/>
                        </a:moveTo>
                        <a:cubicBezTo>
                          <a:pt x="60567" y="71466"/>
                          <a:pt x="60317" y="72005"/>
                          <a:pt x="59824" y="72405"/>
                        </a:cubicBezTo>
                        <a:cubicBezTo>
                          <a:pt x="59332" y="72804"/>
                          <a:pt x="58552" y="73083"/>
                          <a:pt x="57483" y="73259"/>
                        </a:cubicBezTo>
                        <a:cubicBezTo>
                          <a:pt x="56415" y="73427"/>
                          <a:pt x="54845" y="73520"/>
                          <a:pt x="52764" y="73520"/>
                        </a:cubicBezTo>
                        <a:cubicBezTo>
                          <a:pt x="50535" y="73520"/>
                          <a:pt x="48909" y="73427"/>
                          <a:pt x="47897" y="73259"/>
                        </a:cubicBezTo>
                        <a:cubicBezTo>
                          <a:pt x="46884" y="73083"/>
                          <a:pt x="46160" y="72804"/>
                          <a:pt x="45742" y="72405"/>
                        </a:cubicBezTo>
                        <a:cubicBezTo>
                          <a:pt x="45324" y="72005"/>
                          <a:pt x="45110" y="71466"/>
                          <a:pt x="45110" y="70769"/>
                        </a:cubicBezTo>
                        <a:lnTo>
                          <a:pt x="45110" y="65491"/>
                        </a:lnTo>
                        <a:cubicBezTo>
                          <a:pt x="42388" y="68418"/>
                          <a:pt x="39276" y="70695"/>
                          <a:pt x="35783" y="72330"/>
                        </a:cubicBezTo>
                        <a:cubicBezTo>
                          <a:pt x="32290" y="73966"/>
                          <a:pt x="28417" y="74783"/>
                          <a:pt x="24153" y="74783"/>
                        </a:cubicBezTo>
                        <a:cubicBezTo>
                          <a:pt x="20632" y="74783"/>
                          <a:pt x="17399" y="74319"/>
                          <a:pt x="14454" y="73408"/>
                        </a:cubicBezTo>
                        <a:cubicBezTo>
                          <a:pt x="11510" y="72488"/>
                          <a:pt x="8955" y="71131"/>
                          <a:pt x="6800" y="69320"/>
                        </a:cubicBezTo>
                        <a:cubicBezTo>
                          <a:pt x="4645" y="67507"/>
                          <a:pt x="2973" y="65268"/>
                          <a:pt x="1784" y="62592"/>
                        </a:cubicBezTo>
                        <a:cubicBezTo>
                          <a:pt x="595" y="59916"/>
                          <a:pt x="0" y="56794"/>
                          <a:pt x="0" y="53225"/>
                        </a:cubicBezTo>
                        <a:cubicBezTo>
                          <a:pt x="0" y="49360"/>
                          <a:pt x="752" y="46005"/>
                          <a:pt x="2267" y="43153"/>
                        </a:cubicBezTo>
                        <a:cubicBezTo>
                          <a:pt x="3781" y="40300"/>
                          <a:pt x="6029" y="37949"/>
                          <a:pt x="9029" y="36091"/>
                        </a:cubicBezTo>
                        <a:cubicBezTo>
                          <a:pt x="12030" y="34232"/>
                          <a:pt x="15755" y="32857"/>
                          <a:pt x="20214" y="31965"/>
                        </a:cubicBezTo>
                        <a:cubicBezTo>
                          <a:pt x="24673" y="31073"/>
                          <a:pt x="29847" y="30627"/>
                          <a:pt x="35746" y="30627"/>
                        </a:cubicBezTo>
                        <a:lnTo>
                          <a:pt x="42212" y="30627"/>
                        </a:lnTo>
                        <a:lnTo>
                          <a:pt x="42212" y="26613"/>
                        </a:lnTo>
                        <a:cubicBezTo>
                          <a:pt x="42212" y="24531"/>
                          <a:pt x="41998" y="22710"/>
                          <a:pt x="41580" y="21149"/>
                        </a:cubicBezTo>
                        <a:cubicBezTo>
                          <a:pt x="41162" y="19588"/>
                          <a:pt x="40465" y="18287"/>
                          <a:pt x="39499" y="17246"/>
                        </a:cubicBezTo>
                        <a:cubicBezTo>
                          <a:pt x="38533" y="16205"/>
                          <a:pt x="37242" y="15434"/>
                          <a:pt x="35635" y="14942"/>
                        </a:cubicBezTo>
                        <a:cubicBezTo>
                          <a:pt x="34027" y="14449"/>
                          <a:pt x="32030" y="14198"/>
                          <a:pt x="29652" y="14198"/>
                        </a:cubicBezTo>
                        <a:cubicBezTo>
                          <a:pt x="26531" y="14198"/>
                          <a:pt x="23744" y="14542"/>
                          <a:pt x="21291" y="15239"/>
                        </a:cubicBezTo>
                        <a:cubicBezTo>
                          <a:pt x="18839" y="15936"/>
                          <a:pt x="16675" y="16698"/>
                          <a:pt x="14789" y="17544"/>
                        </a:cubicBezTo>
                        <a:cubicBezTo>
                          <a:pt x="12903" y="18389"/>
                          <a:pt x="11333" y="19151"/>
                          <a:pt x="10070" y="19848"/>
                        </a:cubicBezTo>
                        <a:cubicBezTo>
                          <a:pt x="8806" y="20545"/>
                          <a:pt x="7775" y="20889"/>
                          <a:pt x="6986" y="20889"/>
                        </a:cubicBezTo>
                        <a:cubicBezTo>
                          <a:pt x="6437" y="20889"/>
                          <a:pt x="5954" y="20712"/>
                          <a:pt x="5537" y="20368"/>
                        </a:cubicBezTo>
                        <a:cubicBezTo>
                          <a:pt x="5119" y="20025"/>
                          <a:pt x="4766" y="19523"/>
                          <a:pt x="4496" y="18882"/>
                        </a:cubicBezTo>
                        <a:cubicBezTo>
                          <a:pt x="4227" y="18241"/>
                          <a:pt x="4013" y="17441"/>
                          <a:pt x="3864" y="16503"/>
                        </a:cubicBezTo>
                        <a:cubicBezTo>
                          <a:pt x="3716" y="15564"/>
                          <a:pt x="3641" y="14524"/>
                          <a:pt x="3641" y="13381"/>
                        </a:cubicBezTo>
                        <a:cubicBezTo>
                          <a:pt x="3641" y="11848"/>
                          <a:pt x="3762" y="10630"/>
                          <a:pt x="4013" y="9738"/>
                        </a:cubicBezTo>
                        <a:cubicBezTo>
                          <a:pt x="4264" y="8846"/>
                          <a:pt x="4728" y="8038"/>
                          <a:pt x="5425" y="7322"/>
                        </a:cubicBezTo>
                        <a:cubicBezTo>
                          <a:pt x="6122" y="6607"/>
                          <a:pt x="7329" y="5808"/>
                          <a:pt x="9066" y="4944"/>
                        </a:cubicBezTo>
                        <a:cubicBezTo>
                          <a:pt x="10803" y="4079"/>
                          <a:pt x="12829" y="3271"/>
                          <a:pt x="15160" y="2528"/>
                        </a:cubicBezTo>
                        <a:cubicBezTo>
                          <a:pt x="17492" y="1784"/>
                          <a:pt x="20028" y="1180"/>
                          <a:pt x="22778" y="706"/>
                        </a:cubicBezTo>
                        <a:cubicBezTo>
                          <a:pt x="25527" y="232"/>
                          <a:pt x="28361" y="0"/>
                          <a:pt x="31287" y="0"/>
                        </a:cubicBezTo>
                        <a:cubicBezTo>
                          <a:pt x="36489" y="0"/>
                          <a:pt x="40939" y="511"/>
                          <a:pt x="44626" y="1524"/>
                        </a:cubicBezTo>
                        <a:cubicBezTo>
                          <a:pt x="48314" y="2537"/>
                          <a:pt x="51352" y="4098"/>
                          <a:pt x="53730" y="6207"/>
                        </a:cubicBezTo>
                        <a:cubicBezTo>
                          <a:pt x="56108" y="8317"/>
                          <a:pt x="57845" y="11030"/>
                          <a:pt x="58932" y="14347"/>
                        </a:cubicBezTo>
                        <a:cubicBezTo>
                          <a:pt x="60019" y="17664"/>
                          <a:pt x="60567" y="21604"/>
                          <a:pt x="60567" y="26167"/>
                        </a:cubicBezTo>
                        <a:lnTo>
                          <a:pt x="60567" y="70769"/>
                        </a:lnTo>
                        <a:close/>
                        <a:moveTo>
                          <a:pt x="42211" y="42372"/>
                        </a:moveTo>
                        <a:lnTo>
                          <a:pt x="35077" y="42372"/>
                        </a:lnTo>
                        <a:cubicBezTo>
                          <a:pt x="32058" y="42372"/>
                          <a:pt x="29475" y="42595"/>
                          <a:pt x="27348" y="43041"/>
                        </a:cubicBezTo>
                        <a:cubicBezTo>
                          <a:pt x="25221" y="43487"/>
                          <a:pt x="23484" y="44156"/>
                          <a:pt x="22146" y="45048"/>
                        </a:cubicBezTo>
                        <a:cubicBezTo>
                          <a:pt x="20808" y="45941"/>
                          <a:pt x="19833" y="47018"/>
                          <a:pt x="19211" y="48282"/>
                        </a:cubicBezTo>
                        <a:cubicBezTo>
                          <a:pt x="18588" y="49546"/>
                          <a:pt x="18282" y="50995"/>
                          <a:pt x="18282" y="52631"/>
                        </a:cubicBezTo>
                        <a:cubicBezTo>
                          <a:pt x="18282" y="55409"/>
                          <a:pt x="19164" y="57584"/>
                          <a:pt x="20920" y="59172"/>
                        </a:cubicBezTo>
                        <a:cubicBezTo>
                          <a:pt x="22676" y="60761"/>
                          <a:pt x="25119" y="61551"/>
                          <a:pt x="28240" y="61551"/>
                        </a:cubicBezTo>
                        <a:cubicBezTo>
                          <a:pt x="30869" y="61551"/>
                          <a:pt x="33284" y="60882"/>
                          <a:pt x="35486" y="59544"/>
                        </a:cubicBezTo>
                        <a:cubicBezTo>
                          <a:pt x="37687" y="58206"/>
                          <a:pt x="39935" y="56245"/>
                          <a:pt x="42211" y="53672"/>
                        </a:cubicBezTo>
                        <a:lnTo>
                          <a:pt x="42211" y="42372"/>
                        </a:lnTo>
                        <a:close/>
                      </a:path>
                    </a:pathLst>
                  </a:custGeom>
                  <a:solidFill>
                    <a:srgbClr val="FFFFFF"/>
                  </a:solidFill>
                  <a:ln w="0" cap="flat">
                    <a:noFill/>
                    <a:prstDash val="solid"/>
                    <a:miter/>
                  </a:ln>
                </p:spPr>
                <p:txBody>
                  <a:bodyPr rtlCol="0" anchor="ctr"/>
                  <a:lstStyle/>
                  <a:p>
                    <a:endParaRPr lang="nl-NL" sz="1467"/>
                  </a:p>
                </p:txBody>
              </p:sp>
              <p:sp>
                <p:nvSpPr>
                  <p:cNvPr id="601" name="Vrije vorm 978">
                    <a:extLst>
                      <a:ext uri="{FF2B5EF4-FFF2-40B4-BE49-F238E27FC236}">
                        <a16:creationId xmlns:a16="http://schemas.microsoft.com/office/drawing/2014/main" id="{E00D89A9-1710-7E73-181C-B792890437D6}"/>
                      </a:ext>
                    </a:extLst>
                  </p:cNvPr>
                  <p:cNvSpPr/>
                  <p:nvPr/>
                </p:nvSpPr>
                <p:spPr>
                  <a:xfrm>
                    <a:off x="6078482" y="2939006"/>
                    <a:ext cx="79443" cy="102436"/>
                  </a:xfrm>
                  <a:custGeom>
                    <a:avLst/>
                    <a:gdLst>
                      <a:gd name="connsiteX0" fmla="*/ 72384 w 79443"/>
                      <a:gd name="connsiteY0" fmla="*/ 29586 h 102436"/>
                      <a:gd name="connsiteX1" fmla="*/ 76731 w 79443"/>
                      <a:gd name="connsiteY1" fmla="*/ 30924 h 102436"/>
                      <a:gd name="connsiteX2" fmla="*/ 77958 w 79443"/>
                      <a:gd name="connsiteY2" fmla="*/ 34790 h 102436"/>
                      <a:gd name="connsiteX3" fmla="*/ 77958 w 79443"/>
                      <a:gd name="connsiteY3" fmla="*/ 98423 h 102436"/>
                      <a:gd name="connsiteX4" fmla="*/ 77512 w 79443"/>
                      <a:gd name="connsiteY4" fmla="*/ 99723 h 102436"/>
                      <a:gd name="connsiteX5" fmla="*/ 76025 w 79443"/>
                      <a:gd name="connsiteY5" fmla="*/ 100653 h 102436"/>
                      <a:gd name="connsiteX6" fmla="*/ 73164 w 79443"/>
                      <a:gd name="connsiteY6" fmla="*/ 101210 h 102436"/>
                      <a:gd name="connsiteX7" fmla="*/ 68668 w 79443"/>
                      <a:gd name="connsiteY7" fmla="*/ 101396 h 102436"/>
                      <a:gd name="connsiteX8" fmla="*/ 64098 w 79443"/>
                      <a:gd name="connsiteY8" fmla="*/ 101210 h 102436"/>
                      <a:gd name="connsiteX9" fmla="*/ 61236 w 79443"/>
                      <a:gd name="connsiteY9" fmla="*/ 100653 h 102436"/>
                      <a:gd name="connsiteX10" fmla="*/ 59750 w 79443"/>
                      <a:gd name="connsiteY10" fmla="*/ 99723 h 102436"/>
                      <a:gd name="connsiteX11" fmla="*/ 59304 w 79443"/>
                      <a:gd name="connsiteY11" fmla="*/ 98423 h 102436"/>
                      <a:gd name="connsiteX12" fmla="*/ 59304 w 79443"/>
                      <a:gd name="connsiteY12" fmla="*/ 44751 h 102436"/>
                      <a:gd name="connsiteX13" fmla="*/ 29503 w 79443"/>
                      <a:gd name="connsiteY13" fmla="*/ 44751 h 102436"/>
                      <a:gd name="connsiteX14" fmla="*/ 29503 w 79443"/>
                      <a:gd name="connsiteY14" fmla="*/ 75898 h 102436"/>
                      <a:gd name="connsiteX15" fmla="*/ 31213 w 79443"/>
                      <a:gd name="connsiteY15" fmla="*/ 84038 h 102436"/>
                      <a:gd name="connsiteX16" fmla="*/ 37307 w 79443"/>
                      <a:gd name="connsiteY16" fmla="*/ 86752 h 102436"/>
                      <a:gd name="connsiteX17" fmla="*/ 39982 w 79443"/>
                      <a:gd name="connsiteY17" fmla="*/ 86492 h 102436"/>
                      <a:gd name="connsiteX18" fmla="*/ 42100 w 79443"/>
                      <a:gd name="connsiteY18" fmla="*/ 85897 h 102436"/>
                      <a:gd name="connsiteX19" fmla="*/ 43661 w 79443"/>
                      <a:gd name="connsiteY19" fmla="*/ 85302 h 102436"/>
                      <a:gd name="connsiteX20" fmla="*/ 44813 w 79443"/>
                      <a:gd name="connsiteY20" fmla="*/ 85042 h 102436"/>
                      <a:gd name="connsiteX21" fmla="*/ 45667 w 79443"/>
                      <a:gd name="connsiteY21" fmla="*/ 85302 h 102436"/>
                      <a:gd name="connsiteX22" fmla="*/ 46299 w 79443"/>
                      <a:gd name="connsiteY22" fmla="*/ 86343 h 102436"/>
                      <a:gd name="connsiteX23" fmla="*/ 46708 w 79443"/>
                      <a:gd name="connsiteY23" fmla="*/ 88462 h 102436"/>
                      <a:gd name="connsiteX24" fmla="*/ 46893 w 79443"/>
                      <a:gd name="connsiteY24" fmla="*/ 91881 h 102436"/>
                      <a:gd name="connsiteX25" fmla="*/ 46522 w 79443"/>
                      <a:gd name="connsiteY25" fmla="*/ 96825 h 102436"/>
                      <a:gd name="connsiteX26" fmla="*/ 45481 w 79443"/>
                      <a:gd name="connsiteY26" fmla="*/ 99278 h 102436"/>
                      <a:gd name="connsiteX27" fmla="*/ 43475 w 79443"/>
                      <a:gd name="connsiteY27" fmla="*/ 100616 h 102436"/>
                      <a:gd name="connsiteX28" fmla="*/ 40391 w 79443"/>
                      <a:gd name="connsiteY28" fmla="*/ 101582 h 102436"/>
                      <a:gd name="connsiteX29" fmla="*/ 36600 w 79443"/>
                      <a:gd name="connsiteY29" fmla="*/ 102214 h 102436"/>
                      <a:gd name="connsiteX30" fmla="*/ 32476 w 79443"/>
                      <a:gd name="connsiteY30" fmla="*/ 102437 h 102436"/>
                      <a:gd name="connsiteX31" fmla="*/ 22815 w 79443"/>
                      <a:gd name="connsiteY31" fmla="*/ 101025 h 102436"/>
                      <a:gd name="connsiteX32" fmla="*/ 16052 w 79443"/>
                      <a:gd name="connsiteY32" fmla="*/ 96676 h 102436"/>
                      <a:gd name="connsiteX33" fmla="*/ 12114 w 79443"/>
                      <a:gd name="connsiteY33" fmla="*/ 89279 h 102436"/>
                      <a:gd name="connsiteX34" fmla="*/ 10850 w 79443"/>
                      <a:gd name="connsiteY34" fmla="*/ 78723 h 102436"/>
                      <a:gd name="connsiteX35" fmla="*/ 10850 w 79443"/>
                      <a:gd name="connsiteY35" fmla="*/ 44751 h 102436"/>
                      <a:gd name="connsiteX36" fmla="*/ 2898 w 79443"/>
                      <a:gd name="connsiteY36" fmla="*/ 44751 h 102436"/>
                      <a:gd name="connsiteX37" fmla="*/ 743 w 79443"/>
                      <a:gd name="connsiteY37" fmla="*/ 43004 h 102436"/>
                      <a:gd name="connsiteX38" fmla="*/ 0 w 79443"/>
                      <a:gd name="connsiteY38" fmla="*/ 37169 h 102436"/>
                      <a:gd name="connsiteX39" fmla="*/ 186 w 79443"/>
                      <a:gd name="connsiteY39" fmla="*/ 33526 h 102436"/>
                      <a:gd name="connsiteX40" fmla="*/ 743 w 79443"/>
                      <a:gd name="connsiteY40" fmla="*/ 31185 h 102436"/>
                      <a:gd name="connsiteX41" fmla="*/ 1672 w 79443"/>
                      <a:gd name="connsiteY41" fmla="*/ 29958 h 102436"/>
                      <a:gd name="connsiteX42" fmla="*/ 2973 w 79443"/>
                      <a:gd name="connsiteY42" fmla="*/ 29587 h 102436"/>
                      <a:gd name="connsiteX43" fmla="*/ 10850 w 79443"/>
                      <a:gd name="connsiteY43" fmla="*/ 29587 h 102436"/>
                      <a:gd name="connsiteX44" fmla="*/ 10850 w 79443"/>
                      <a:gd name="connsiteY44" fmla="*/ 14793 h 102436"/>
                      <a:gd name="connsiteX45" fmla="*/ 11259 w 79443"/>
                      <a:gd name="connsiteY45" fmla="*/ 13455 h 102436"/>
                      <a:gd name="connsiteX46" fmla="*/ 12745 w 79443"/>
                      <a:gd name="connsiteY46" fmla="*/ 12452 h 102436"/>
                      <a:gd name="connsiteX47" fmla="*/ 15644 w 79443"/>
                      <a:gd name="connsiteY47" fmla="*/ 11857 h 102436"/>
                      <a:gd name="connsiteX48" fmla="*/ 20140 w 79443"/>
                      <a:gd name="connsiteY48" fmla="*/ 11671 h 102436"/>
                      <a:gd name="connsiteX49" fmla="*/ 24710 w 79443"/>
                      <a:gd name="connsiteY49" fmla="*/ 11857 h 102436"/>
                      <a:gd name="connsiteX50" fmla="*/ 27571 w 79443"/>
                      <a:gd name="connsiteY50" fmla="*/ 12452 h 102436"/>
                      <a:gd name="connsiteX51" fmla="*/ 29058 w 79443"/>
                      <a:gd name="connsiteY51" fmla="*/ 13455 h 102436"/>
                      <a:gd name="connsiteX52" fmla="*/ 29504 w 79443"/>
                      <a:gd name="connsiteY52" fmla="*/ 14793 h 102436"/>
                      <a:gd name="connsiteX53" fmla="*/ 29504 w 79443"/>
                      <a:gd name="connsiteY53" fmla="*/ 29587 h 102436"/>
                      <a:gd name="connsiteX54" fmla="*/ 72384 w 79443"/>
                      <a:gd name="connsiteY54" fmla="*/ 29587 h 102436"/>
                      <a:gd name="connsiteX55" fmla="*/ 79444 w 79443"/>
                      <a:gd name="connsiteY55" fmla="*/ 9664 h 102436"/>
                      <a:gd name="connsiteX56" fmla="*/ 77140 w 79443"/>
                      <a:gd name="connsiteY56" fmla="*/ 17469 h 102436"/>
                      <a:gd name="connsiteX57" fmla="*/ 68594 w 79443"/>
                      <a:gd name="connsiteY57" fmla="*/ 19625 h 102436"/>
                      <a:gd name="connsiteX58" fmla="*/ 60085 w 79443"/>
                      <a:gd name="connsiteY58" fmla="*/ 17544 h 102436"/>
                      <a:gd name="connsiteX59" fmla="*/ 57892 w 79443"/>
                      <a:gd name="connsiteY59" fmla="*/ 10036 h 102436"/>
                      <a:gd name="connsiteX60" fmla="*/ 60159 w 79443"/>
                      <a:gd name="connsiteY60" fmla="*/ 2193 h 102436"/>
                      <a:gd name="connsiteX61" fmla="*/ 68742 w 79443"/>
                      <a:gd name="connsiteY61" fmla="*/ 0 h 102436"/>
                      <a:gd name="connsiteX62" fmla="*/ 77214 w 79443"/>
                      <a:gd name="connsiteY62" fmla="*/ 2119 h 102436"/>
                      <a:gd name="connsiteX63" fmla="*/ 79444 w 79443"/>
                      <a:gd name="connsiteY63" fmla="*/ 9664 h 10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79443" h="102436">
                        <a:moveTo>
                          <a:pt x="72384" y="29586"/>
                        </a:moveTo>
                        <a:cubicBezTo>
                          <a:pt x="74465" y="29586"/>
                          <a:pt x="75914" y="30032"/>
                          <a:pt x="76731" y="30924"/>
                        </a:cubicBezTo>
                        <a:cubicBezTo>
                          <a:pt x="77549" y="31816"/>
                          <a:pt x="77958" y="33108"/>
                          <a:pt x="77958" y="34790"/>
                        </a:cubicBezTo>
                        <a:lnTo>
                          <a:pt x="77958" y="98423"/>
                        </a:lnTo>
                        <a:cubicBezTo>
                          <a:pt x="77958" y="98915"/>
                          <a:pt x="77809" y="99352"/>
                          <a:pt x="77512" y="99723"/>
                        </a:cubicBezTo>
                        <a:cubicBezTo>
                          <a:pt x="77214" y="100095"/>
                          <a:pt x="76722" y="100402"/>
                          <a:pt x="76025" y="100653"/>
                        </a:cubicBezTo>
                        <a:cubicBezTo>
                          <a:pt x="75329" y="100904"/>
                          <a:pt x="74381" y="101080"/>
                          <a:pt x="73164" y="101210"/>
                        </a:cubicBezTo>
                        <a:cubicBezTo>
                          <a:pt x="71947" y="101331"/>
                          <a:pt x="70452" y="101396"/>
                          <a:pt x="68668" y="101396"/>
                        </a:cubicBezTo>
                        <a:cubicBezTo>
                          <a:pt x="66838" y="101396"/>
                          <a:pt x="65314" y="101331"/>
                          <a:pt x="64098" y="101210"/>
                        </a:cubicBezTo>
                        <a:cubicBezTo>
                          <a:pt x="62881" y="101080"/>
                          <a:pt x="61933" y="100904"/>
                          <a:pt x="61236" y="100653"/>
                        </a:cubicBezTo>
                        <a:cubicBezTo>
                          <a:pt x="60540" y="100402"/>
                          <a:pt x="60047" y="100095"/>
                          <a:pt x="59750" y="99723"/>
                        </a:cubicBezTo>
                        <a:cubicBezTo>
                          <a:pt x="59453" y="99352"/>
                          <a:pt x="59304" y="98915"/>
                          <a:pt x="59304" y="98423"/>
                        </a:cubicBezTo>
                        <a:lnTo>
                          <a:pt x="59304" y="44751"/>
                        </a:lnTo>
                        <a:lnTo>
                          <a:pt x="29503" y="44751"/>
                        </a:lnTo>
                        <a:lnTo>
                          <a:pt x="29503" y="75898"/>
                        </a:lnTo>
                        <a:cubicBezTo>
                          <a:pt x="29503" y="79513"/>
                          <a:pt x="30070" y="82226"/>
                          <a:pt x="31213" y="84038"/>
                        </a:cubicBezTo>
                        <a:cubicBezTo>
                          <a:pt x="32355" y="85850"/>
                          <a:pt x="34381" y="86752"/>
                          <a:pt x="37307" y="86752"/>
                        </a:cubicBezTo>
                        <a:cubicBezTo>
                          <a:pt x="38301" y="86752"/>
                          <a:pt x="39192" y="86668"/>
                          <a:pt x="39982" y="86492"/>
                        </a:cubicBezTo>
                        <a:cubicBezTo>
                          <a:pt x="40772" y="86315"/>
                          <a:pt x="41478" y="86120"/>
                          <a:pt x="42100" y="85897"/>
                        </a:cubicBezTo>
                        <a:cubicBezTo>
                          <a:pt x="42722" y="85674"/>
                          <a:pt x="43243" y="85479"/>
                          <a:pt x="43661" y="85302"/>
                        </a:cubicBezTo>
                        <a:cubicBezTo>
                          <a:pt x="44079" y="85126"/>
                          <a:pt x="44469" y="85042"/>
                          <a:pt x="44813" y="85042"/>
                        </a:cubicBezTo>
                        <a:cubicBezTo>
                          <a:pt x="45110" y="85042"/>
                          <a:pt x="45398" y="85126"/>
                          <a:pt x="45667" y="85302"/>
                        </a:cubicBezTo>
                        <a:cubicBezTo>
                          <a:pt x="45937" y="85479"/>
                          <a:pt x="46150" y="85823"/>
                          <a:pt x="46299" y="86343"/>
                        </a:cubicBezTo>
                        <a:cubicBezTo>
                          <a:pt x="46448" y="86863"/>
                          <a:pt x="46587" y="87570"/>
                          <a:pt x="46708" y="88462"/>
                        </a:cubicBezTo>
                        <a:cubicBezTo>
                          <a:pt x="46828" y="89354"/>
                          <a:pt x="46893" y="90497"/>
                          <a:pt x="46893" y="91881"/>
                        </a:cubicBezTo>
                        <a:cubicBezTo>
                          <a:pt x="46893" y="94065"/>
                          <a:pt x="46773" y="95709"/>
                          <a:pt x="46522" y="96825"/>
                        </a:cubicBezTo>
                        <a:cubicBezTo>
                          <a:pt x="46271" y="97940"/>
                          <a:pt x="45927" y="98757"/>
                          <a:pt x="45481" y="99278"/>
                        </a:cubicBezTo>
                        <a:cubicBezTo>
                          <a:pt x="45035" y="99798"/>
                          <a:pt x="44367" y="100244"/>
                          <a:pt x="43475" y="100616"/>
                        </a:cubicBezTo>
                        <a:cubicBezTo>
                          <a:pt x="42583" y="100987"/>
                          <a:pt x="41552" y="101303"/>
                          <a:pt x="40391" y="101582"/>
                        </a:cubicBezTo>
                        <a:cubicBezTo>
                          <a:pt x="39230" y="101851"/>
                          <a:pt x="37966" y="102065"/>
                          <a:pt x="36600" y="102214"/>
                        </a:cubicBezTo>
                        <a:cubicBezTo>
                          <a:pt x="35235" y="102363"/>
                          <a:pt x="33860" y="102437"/>
                          <a:pt x="32476" y="102437"/>
                        </a:cubicBezTo>
                        <a:cubicBezTo>
                          <a:pt x="28760" y="102437"/>
                          <a:pt x="25537" y="101963"/>
                          <a:pt x="22815" y="101025"/>
                        </a:cubicBezTo>
                        <a:cubicBezTo>
                          <a:pt x="20093" y="100086"/>
                          <a:pt x="17836" y="98636"/>
                          <a:pt x="16052" y="96676"/>
                        </a:cubicBezTo>
                        <a:cubicBezTo>
                          <a:pt x="14269" y="94715"/>
                          <a:pt x="12959" y="92253"/>
                          <a:pt x="12114" y="89279"/>
                        </a:cubicBezTo>
                        <a:cubicBezTo>
                          <a:pt x="11268" y="86306"/>
                          <a:pt x="10850" y="82784"/>
                          <a:pt x="10850" y="78723"/>
                        </a:cubicBezTo>
                        <a:lnTo>
                          <a:pt x="10850" y="44751"/>
                        </a:lnTo>
                        <a:lnTo>
                          <a:pt x="2898" y="44751"/>
                        </a:lnTo>
                        <a:cubicBezTo>
                          <a:pt x="1960" y="44751"/>
                          <a:pt x="1236" y="44166"/>
                          <a:pt x="743" y="43004"/>
                        </a:cubicBezTo>
                        <a:cubicBezTo>
                          <a:pt x="251" y="41843"/>
                          <a:pt x="0" y="39892"/>
                          <a:pt x="0" y="37169"/>
                        </a:cubicBezTo>
                        <a:cubicBezTo>
                          <a:pt x="0" y="35729"/>
                          <a:pt x="65" y="34521"/>
                          <a:pt x="186" y="33526"/>
                        </a:cubicBezTo>
                        <a:cubicBezTo>
                          <a:pt x="307" y="32532"/>
                          <a:pt x="492" y="31752"/>
                          <a:pt x="743" y="31185"/>
                        </a:cubicBezTo>
                        <a:cubicBezTo>
                          <a:pt x="994" y="30618"/>
                          <a:pt x="1301" y="30209"/>
                          <a:pt x="1672" y="29958"/>
                        </a:cubicBezTo>
                        <a:cubicBezTo>
                          <a:pt x="2044" y="29707"/>
                          <a:pt x="2480" y="29587"/>
                          <a:pt x="2973" y="29587"/>
                        </a:cubicBezTo>
                        <a:lnTo>
                          <a:pt x="10850" y="29587"/>
                        </a:lnTo>
                        <a:lnTo>
                          <a:pt x="10850" y="14793"/>
                        </a:lnTo>
                        <a:cubicBezTo>
                          <a:pt x="10850" y="14301"/>
                          <a:pt x="10989" y="13855"/>
                          <a:pt x="11259" y="13455"/>
                        </a:cubicBezTo>
                        <a:cubicBezTo>
                          <a:pt x="11528" y="13056"/>
                          <a:pt x="12030" y="12721"/>
                          <a:pt x="12745" y="12452"/>
                        </a:cubicBezTo>
                        <a:cubicBezTo>
                          <a:pt x="13461" y="12182"/>
                          <a:pt x="14427" y="11978"/>
                          <a:pt x="15644" y="11857"/>
                        </a:cubicBezTo>
                        <a:cubicBezTo>
                          <a:pt x="16860" y="11736"/>
                          <a:pt x="18356" y="11671"/>
                          <a:pt x="20140" y="11671"/>
                        </a:cubicBezTo>
                        <a:cubicBezTo>
                          <a:pt x="21970" y="11671"/>
                          <a:pt x="23493" y="11736"/>
                          <a:pt x="24710" y="11857"/>
                        </a:cubicBezTo>
                        <a:cubicBezTo>
                          <a:pt x="25927" y="11978"/>
                          <a:pt x="26875" y="12182"/>
                          <a:pt x="27571" y="12452"/>
                        </a:cubicBezTo>
                        <a:cubicBezTo>
                          <a:pt x="28268" y="12721"/>
                          <a:pt x="28760" y="13056"/>
                          <a:pt x="29058" y="13455"/>
                        </a:cubicBezTo>
                        <a:cubicBezTo>
                          <a:pt x="29355" y="13855"/>
                          <a:pt x="29504" y="14301"/>
                          <a:pt x="29504" y="14793"/>
                        </a:cubicBezTo>
                        <a:lnTo>
                          <a:pt x="29504" y="29587"/>
                        </a:lnTo>
                        <a:lnTo>
                          <a:pt x="72384" y="29587"/>
                        </a:lnTo>
                        <a:close/>
                        <a:moveTo>
                          <a:pt x="79444" y="9664"/>
                        </a:moveTo>
                        <a:cubicBezTo>
                          <a:pt x="79444" y="13427"/>
                          <a:pt x="78673" y="16029"/>
                          <a:pt x="77140" y="17469"/>
                        </a:cubicBezTo>
                        <a:cubicBezTo>
                          <a:pt x="75607" y="18909"/>
                          <a:pt x="72756" y="19625"/>
                          <a:pt x="68594" y="19625"/>
                        </a:cubicBezTo>
                        <a:cubicBezTo>
                          <a:pt x="64386" y="19625"/>
                          <a:pt x="61543" y="18928"/>
                          <a:pt x="60085" y="17544"/>
                        </a:cubicBezTo>
                        <a:cubicBezTo>
                          <a:pt x="58626" y="16159"/>
                          <a:pt x="57892" y="13650"/>
                          <a:pt x="57892" y="10036"/>
                        </a:cubicBezTo>
                        <a:cubicBezTo>
                          <a:pt x="57892" y="6272"/>
                          <a:pt x="58645" y="3652"/>
                          <a:pt x="60159" y="2193"/>
                        </a:cubicBezTo>
                        <a:cubicBezTo>
                          <a:pt x="61673" y="734"/>
                          <a:pt x="64534" y="0"/>
                          <a:pt x="68742" y="0"/>
                        </a:cubicBezTo>
                        <a:cubicBezTo>
                          <a:pt x="72904" y="0"/>
                          <a:pt x="75728" y="706"/>
                          <a:pt x="77214" y="2119"/>
                        </a:cubicBezTo>
                        <a:cubicBezTo>
                          <a:pt x="78701" y="3531"/>
                          <a:pt x="79444" y="6049"/>
                          <a:pt x="79444" y="9664"/>
                        </a:cubicBezTo>
                        <a:close/>
                      </a:path>
                    </a:pathLst>
                  </a:custGeom>
                  <a:solidFill>
                    <a:srgbClr val="FFFFFF"/>
                  </a:solidFill>
                  <a:ln w="0" cap="flat">
                    <a:noFill/>
                    <a:prstDash val="solid"/>
                    <a:miter/>
                  </a:ln>
                </p:spPr>
                <p:txBody>
                  <a:bodyPr rtlCol="0" anchor="ctr"/>
                  <a:lstStyle/>
                  <a:p>
                    <a:endParaRPr lang="nl-NL" sz="1467"/>
                  </a:p>
                </p:txBody>
              </p:sp>
              <p:sp>
                <p:nvSpPr>
                  <p:cNvPr id="602" name="Vrije vorm 979">
                    <a:extLst>
                      <a:ext uri="{FF2B5EF4-FFF2-40B4-BE49-F238E27FC236}">
                        <a16:creationId xmlns:a16="http://schemas.microsoft.com/office/drawing/2014/main" id="{CB282C38-DD9D-E22E-3AF1-D095CF4DCC5D}"/>
                      </a:ext>
                    </a:extLst>
                  </p:cNvPr>
                  <p:cNvSpPr/>
                  <p:nvPr/>
                </p:nvSpPr>
                <p:spPr>
                  <a:xfrm>
                    <a:off x="6171377" y="2966883"/>
                    <a:ext cx="65100" cy="74783"/>
                  </a:xfrm>
                  <a:custGeom>
                    <a:avLst/>
                    <a:gdLst>
                      <a:gd name="connsiteX0" fmla="*/ 65101 w 65100"/>
                      <a:gd name="connsiteY0" fmla="*/ 35459 h 74783"/>
                      <a:gd name="connsiteX1" fmla="*/ 63578 w 65100"/>
                      <a:gd name="connsiteY1" fmla="*/ 40514 h 74783"/>
                      <a:gd name="connsiteX2" fmla="*/ 59379 w 65100"/>
                      <a:gd name="connsiteY2" fmla="*/ 42149 h 74783"/>
                      <a:gd name="connsiteX3" fmla="*/ 19025 w 65100"/>
                      <a:gd name="connsiteY3" fmla="*/ 42149 h 74783"/>
                      <a:gd name="connsiteX4" fmla="*/ 20028 w 65100"/>
                      <a:gd name="connsiteY4" fmla="*/ 49843 h 74783"/>
                      <a:gd name="connsiteX5" fmla="*/ 23224 w 65100"/>
                      <a:gd name="connsiteY5" fmla="*/ 55716 h 74783"/>
                      <a:gd name="connsiteX6" fmla="*/ 28872 w 65100"/>
                      <a:gd name="connsiteY6" fmla="*/ 59395 h 74783"/>
                      <a:gd name="connsiteX7" fmla="*/ 37158 w 65100"/>
                      <a:gd name="connsiteY7" fmla="*/ 60659 h 74783"/>
                      <a:gd name="connsiteX8" fmla="*/ 45779 w 65100"/>
                      <a:gd name="connsiteY8" fmla="*/ 59953 h 74783"/>
                      <a:gd name="connsiteX9" fmla="*/ 52207 w 65100"/>
                      <a:gd name="connsiteY9" fmla="*/ 58392 h 74783"/>
                      <a:gd name="connsiteX10" fmla="*/ 56703 w 65100"/>
                      <a:gd name="connsiteY10" fmla="*/ 56831 h 74783"/>
                      <a:gd name="connsiteX11" fmla="*/ 59601 w 65100"/>
                      <a:gd name="connsiteY11" fmla="*/ 56125 h 74783"/>
                      <a:gd name="connsiteX12" fmla="*/ 60716 w 65100"/>
                      <a:gd name="connsiteY12" fmla="*/ 56385 h 74783"/>
                      <a:gd name="connsiteX13" fmla="*/ 61459 w 65100"/>
                      <a:gd name="connsiteY13" fmla="*/ 57314 h 74783"/>
                      <a:gd name="connsiteX14" fmla="*/ 61868 w 65100"/>
                      <a:gd name="connsiteY14" fmla="*/ 59210 h 74783"/>
                      <a:gd name="connsiteX15" fmla="*/ 61980 w 65100"/>
                      <a:gd name="connsiteY15" fmla="*/ 62295 h 74783"/>
                      <a:gd name="connsiteX16" fmla="*/ 61905 w 65100"/>
                      <a:gd name="connsiteY16" fmla="*/ 65082 h 74783"/>
                      <a:gd name="connsiteX17" fmla="*/ 61682 w 65100"/>
                      <a:gd name="connsiteY17" fmla="*/ 67052 h 74783"/>
                      <a:gd name="connsiteX18" fmla="*/ 61236 w 65100"/>
                      <a:gd name="connsiteY18" fmla="*/ 68427 h 74783"/>
                      <a:gd name="connsiteX19" fmla="*/ 60456 w 65100"/>
                      <a:gd name="connsiteY19" fmla="*/ 69505 h 74783"/>
                      <a:gd name="connsiteX20" fmla="*/ 57818 w 65100"/>
                      <a:gd name="connsiteY20" fmla="*/ 70918 h 74783"/>
                      <a:gd name="connsiteX21" fmla="*/ 52319 w 65100"/>
                      <a:gd name="connsiteY21" fmla="*/ 72665 h 74783"/>
                      <a:gd name="connsiteX22" fmla="*/ 44664 w 65100"/>
                      <a:gd name="connsiteY22" fmla="*/ 74151 h 74783"/>
                      <a:gd name="connsiteX23" fmla="*/ 35449 w 65100"/>
                      <a:gd name="connsiteY23" fmla="*/ 74783 h 74783"/>
                      <a:gd name="connsiteX24" fmla="*/ 19954 w 65100"/>
                      <a:gd name="connsiteY24" fmla="*/ 72553 h 74783"/>
                      <a:gd name="connsiteX25" fmla="*/ 8844 w 65100"/>
                      <a:gd name="connsiteY25" fmla="*/ 65788 h 74783"/>
                      <a:gd name="connsiteX26" fmla="*/ 2192 w 65100"/>
                      <a:gd name="connsiteY26" fmla="*/ 54340 h 74783"/>
                      <a:gd name="connsiteX27" fmla="*/ 0 w 65100"/>
                      <a:gd name="connsiteY27" fmla="*/ 38135 h 74783"/>
                      <a:gd name="connsiteX28" fmla="*/ 2304 w 65100"/>
                      <a:gd name="connsiteY28" fmla="*/ 22190 h 74783"/>
                      <a:gd name="connsiteX29" fmla="*/ 8992 w 65100"/>
                      <a:gd name="connsiteY29" fmla="*/ 10147 h 74783"/>
                      <a:gd name="connsiteX30" fmla="*/ 19657 w 65100"/>
                      <a:gd name="connsiteY30" fmla="*/ 2602 h 74783"/>
                      <a:gd name="connsiteX31" fmla="*/ 33814 w 65100"/>
                      <a:gd name="connsiteY31" fmla="*/ 0 h 74783"/>
                      <a:gd name="connsiteX32" fmla="*/ 48045 w 65100"/>
                      <a:gd name="connsiteY32" fmla="*/ 2453 h 74783"/>
                      <a:gd name="connsiteX33" fmla="*/ 57743 w 65100"/>
                      <a:gd name="connsiteY33" fmla="*/ 9255 h 74783"/>
                      <a:gd name="connsiteX34" fmla="*/ 63317 w 65100"/>
                      <a:gd name="connsiteY34" fmla="*/ 19551 h 74783"/>
                      <a:gd name="connsiteX35" fmla="*/ 65101 w 65100"/>
                      <a:gd name="connsiteY35" fmla="*/ 32485 h 74783"/>
                      <a:gd name="connsiteX36" fmla="*/ 65101 w 65100"/>
                      <a:gd name="connsiteY36" fmla="*/ 35459 h 74783"/>
                      <a:gd name="connsiteX37" fmla="*/ 46968 w 65100"/>
                      <a:gd name="connsiteY37" fmla="*/ 30106 h 74783"/>
                      <a:gd name="connsiteX38" fmla="*/ 43809 w 65100"/>
                      <a:gd name="connsiteY38" fmla="*/ 17729 h 74783"/>
                      <a:gd name="connsiteX39" fmla="*/ 33368 w 65100"/>
                      <a:gd name="connsiteY39" fmla="*/ 13232 h 74783"/>
                      <a:gd name="connsiteX40" fmla="*/ 27163 w 65100"/>
                      <a:gd name="connsiteY40" fmla="*/ 14570 h 74783"/>
                      <a:gd name="connsiteX41" fmla="*/ 22778 w 65100"/>
                      <a:gd name="connsiteY41" fmla="*/ 18175 h 74783"/>
                      <a:gd name="connsiteX42" fmla="*/ 20103 w 65100"/>
                      <a:gd name="connsiteY42" fmla="*/ 23528 h 74783"/>
                      <a:gd name="connsiteX43" fmla="*/ 19025 w 65100"/>
                      <a:gd name="connsiteY43" fmla="*/ 30106 h 74783"/>
                      <a:gd name="connsiteX44" fmla="*/ 46968 w 65100"/>
                      <a:gd name="connsiteY44" fmla="*/ 30106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5100" h="74783">
                        <a:moveTo>
                          <a:pt x="65101" y="35459"/>
                        </a:moveTo>
                        <a:cubicBezTo>
                          <a:pt x="65101" y="37735"/>
                          <a:pt x="64590" y="39426"/>
                          <a:pt x="63578" y="40514"/>
                        </a:cubicBezTo>
                        <a:cubicBezTo>
                          <a:pt x="62565" y="41601"/>
                          <a:pt x="61162" y="42149"/>
                          <a:pt x="59379" y="42149"/>
                        </a:cubicBezTo>
                        <a:lnTo>
                          <a:pt x="19025" y="42149"/>
                        </a:lnTo>
                        <a:cubicBezTo>
                          <a:pt x="19025" y="44974"/>
                          <a:pt x="19359" y="47539"/>
                          <a:pt x="20028" y="49843"/>
                        </a:cubicBezTo>
                        <a:cubicBezTo>
                          <a:pt x="20697" y="52147"/>
                          <a:pt x="21765" y="54108"/>
                          <a:pt x="23224" y="55716"/>
                        </a:cubicBezTo>
                        <a:cubicBezTo>
                          <a:pt x="24682" y="57323"/>
                          <a:pt x="26568" y="58550"/>
                          <a:pt x="28872" y="59395"/>
                        </a:cubicBezTo>
                        <a:cubicBezTo>
                          <a:pt x="31176" y="60241"/>
                          <a:pt x="33935" y="60659"/>
                          <a:pt x="37158" y="60659"/>
                        </a:cubicBezTo>
                        <a:cubicBezTo>
                          <a:pt x="40428" y="60659"/>
                          <a:pt x="43298" y="60427"/>
                          <a:pt x="45779" y="59953"/>
                        </a:cubicBezTo>
                        <a:cubicBezTo>
                          <a:pt x="48259" y="59479"/>
                          <a:pt x="50396" y="58959"/>
                          <a:pt x="52207" y="58392"/>
                        </a:cubicBezTo>
                        <a:cubicBezTo>
                          <a:pt x="54018" y="57825"/>
                          <a:pt x="55514" y="57305"/>
                          <a:pt x="56703" y="56831"/>
                        </a:cubicBezTo>
                        <a:cubicBezTo>
                          <a:pt x="57892" y="56357"/>
                          <a:pt x="58858" y="56125"/>
                          <a:pt x="59601" y="56125"/>
                        </a:cubicBezTo>
                        <a:cubicBezTo>
                          <a:pt x="60047" y="56125"/>
                          <a:pt x="60419" y="56208"/>
                          <a:pt x="60716" y="56385"/>
                        </a:cubicBezTo>
                        <a:cubicBezTo>
                          <a:pt x="61014" y="56561"/>
                          <a:pt x="61264" y="56868"/>
                          <a:pt x="61459" y="57314"/>
                        </a:cubicBezTo>
                        <a:cubicBezTo>
                          <a:pt x="61654" y="57760"/>
                          <a:pt x="61794" y="58392"/>
                          <a:pt x="61868" y="59210"/>
                        </a:cubicBezTo>
                        <a:cubicBezTo>
                          <a:pt x="61942" y="60027"/>
                          <a:pt x="61980" y="61059"/>
                          <a:pt x="61980" y="62295"/>
                        </a:cubicBezTo>
                        <a:cubicBezTo>
                          <a:pt x="61980" y="63382"/>
                          <a:pt x="61952" y="64311"/>
                          <a:pt x="61905" y="65082"/>
                        </a:cubicBezTo>
                        <a:cubicBezTo>
                          <a:pt x="61859" y="65854"/>
                          <a:pt x="61784" y="66504"/>
                          <a:pt x="61682" y="67052"/>
                        </a:cubicBezTo>
                        <a:cubicBezTo>
                          <a:pt x="61580" y="67600"/>
                          <a:pt x="61431" y="68056"/>
                          <a:pt x="61236" y="68427"/>
                        </a:cubicBezTo>
                        <a:cubicBezTo>
                          <a:pt x="61041" y="68799"/>
                          <a:pt x="60781" y="69161"/>
                          <a:pt x="60456" y="69505"/>
                        </a:cubicBezTo>
                        <a:cubicBezTo>
                          <a:pt x="60131" y="69849"/>
                          <a:pt x="59258" y="70323"/>
                          <a:pt x="57818" y="70918"/>
                        </a:cubicBezTo>
                        <a:cubicBezTo>
                          <a:pt x="56378" y="71512"/>
                          <a:pt x="54548" y="72098"/>
                          <a:pt x="52319" y="72665"/>
                        </a:cubicBezTo>
                        <a:cubicBezTo>
                          <a:pt x="50089" y="73231"/>
                          <a:pt x="47535" y="73724"/>
                          <a:pt x="44664" y="74151"/>
                        </a:cubicBezTo>
                        <a:cubicBezTo>
                          <a:pt x="41793" y="74570"/>
                          <a:pt x="38719" y="74783"/>
                          <a:pt x="35449" y="74783"/>
                        </a:cubicBezTo>
                        <a:cubicBezTo>
                          <a:pt x="29550" y="74783"/>
                          <a:pt x="24385" y="74040"/>
                          <a:pt x="19954" y="72553"/>
                        </a:cubicBezTo>
                        <a:cubicBezTo>
                          <a:pt x="15523" y="71066"/>
                          <a:pt x="11816" y="68808"/>
                          <a:pt x="8844" y="65788"/>
                        </a:cubicBezTo>
                        <a:cubicBezTo>
                          <a:pt x="5871" y="62768"/>
                          <a:pt x="3651" y="58949"/>
                          <a:pt x="2192" y="54340"/>
                        </a:cubicBezTo>
                        <a:cubicBezTo>
                          <a:pt x="734" y="49732"/>
                          <a:pt x="0" y="44333"/>
                          <a:pt x="0" y="38135"/>
                        </a:cubicBezTo>
                        <a:cubicBezTo>
                          <a:pt x="0" y="32234"/>
                          <a:pt x="771" y="26919"/>
                          <a:pt x="2304" y="22190"/>
                        </a:cubicBezTo>
                        <a:cubicBezTo>
                          <a:pt x="3837" y="17460"/>
                          <a:pt x="6066" y="13446"/>
                          <a:pt x="8992" y="10147"/>
                        </a:cubicBezTo>
                        <a:cubicBezTo>
                          <a:pt x="11918" y="6848"/>
                          <a:pt x="15467" y="4340"/>
                          <a:pt x="19657" y="2602"/>
                        </a:cubicBezTo>
                        <a:cubicBezTo>
                          <a:pt x="23846" y="864"/>
                          <a:pt x="28565" y="0"/>
                          <a:pt x="33814" y="0"/>
                        </a:cubicBezTo>
                        <a:cubicBezTo>
                          <a:pt x="39360" y="0"/>
                          <a:pt x="44107" y="818"/>
                          <a:pt x="48045" y="2453"/>
                        </a:cubicBezTo>
                        <a:cubicBezTo>
                          <a:pt x="51984" y="4088"/>
                          <a:pt x="55217" y="6356"/>
                          <a:pt x="57743" y="9255"/>
                        </a:cubicBezTo>
                        <a:cubicBezTo>
                          <a:pt x="60270" y="12154"/>
                          <a:pt x="62128" y="15583"/>
                          <a:pt x="63317" y="19551"/>
                        </a:cubicBezTo>
                        <a:cubicBezTo>
                          <a:pt x="64506" y="23518"/>
                          <a:pt x="65101" y="27830"/>
                          <a:pt x="65101" y="32485"/>
                        </a:cubicBezTo>
                        <a:lnTo>
                          <a:pt x="65101" y="35459"/>
                        </a:lnTo>
                        <a:close/>
                        <a:moveTo>
                          <a:pt x="46968" y="30106"/>
                        </a:moveTo>
                        <a:cubicBezTo>
                          <a:pt x="47116" y="24856"/>
                          <a:pt x="46067" y="20731"/>
                          <a:pt x="43809" y="17729"/>
                        </a:cubicBezTo>
                        <a:cubicBezTo>
                          <a:pt x="41552" y="14728"/>
                          <a:pt x="38078" y="13232"/>
                          <a:pt x="33368" y="13232"/>
                        </a:cubicBezTo>
                        <a:cubicBezTo>
                          <a:pt x="30990" y="13232"/>
                          <a:pt x="28918" y="13678"/>
                          <a:pt x="27163" y="14570"/>
                        </a:cubicBezTo>
                        <a:cubicBezTo>
                          <a:pt x="25407" y="15462"/>
                          <a:pt x="23939" y="16661"/>
                          <a:pt x="22778" y="18175"/>
                        </a:cubicBezTo>
                        <a:cubicBezTo>
                          <a:pt x="21617" y="19690"/>
                          <a:pt x="20725" y="21474"/>
                          <a:pt x="20103" y="23528"/>
                        </a:cubicBezTo>
                        <a:cubicBezTo>
                          <a:pt x="19480" y="25581"/>
                          <a:pt x="19127" y="27774"/>
                          <a:pt x="19025" y="30106"/>
                        </a:cubicBezTo>
                        <a:lnTo>
                          <a:pt x="46968" y="30106"/>
                        </a:lnTo>
                        <a:close/>
                      </a:path>
                    </a:pathLst>
                  </a:custGeom>
                  <a:solidFill>
                    <a:srgbClr val="FFFFFF"/>
                  </a:solidFill>
                  <a:ln w="0" cap="flat">
                    <a:noFill/>
                    <a:prstDash val="solid"/>
                    <a:miter/>
                  </a:ln>
                </p:spPr>
                <p:txBody>
                  <a:bodyPr rtlCol="0" anchor="ctr"/>
                  <a:lstStyle/>
                  <a:p>
                    <a:endParaRPr lang="nl-NL" sz="1467"/>
                  </a:p>
                </p:txBody>
              </p:sp>
            </p:grpSp>
            <p:grpSp>
              <p:nvGrpSpPr>
                <p:cNvPr id="461" name="Graphic 382">
                  <a:extLst>
                    <a:ext uri="{FF2B5EF4-FFF2-40B4-BE49-F238E27FC236}">
                      <a16:creationId xmlns:a16="http://schemas.microsoft.com/office/drawing/2014/main" id="{42E485E6-03E1-0D3B-9FE8-1EADEE16CF05}"/>
                    </a:ext>
                  </a:extLst>
                </p:cNvPr>
                <p:cNvGrpSpPr/>
                <p:nvPr/>
              </p:nvGrpSpPr>
              <p:grpSpPr>
                <a:xfrm>
                  <a:off x="6002829" y="2071876"/>
                  <a:ext cx="103595" cy="42405"/>
                  <a:chOff x="5057910" y="3189513"/>
                  <a:chExt cx="188075" cy="76985"/>
                </a:xfrm>
                <a:solidFill>
                  <a:srgbClr val="303B39"/>
                </a:solidFill>
              </p:grpSpPr>
              <p:sp>
                <p:nvSpPr>
                  <p:cNvPr id="584" name="Vrije vorm 961">
                    <a:extLst>
                      <a:ext uri="{FF2B5EF4-FFF2-40B4-BE49-F238E27FC236}">
                        <a16:creationId xmlns:a16="http://schemas.microsoft.com/office/drawing/2014/main" id="{C8ECF431-6F91-C847-F1AE-4B717EFFC0F4}"/>
                      </a:ext>
                    </a:extLst>
                  </p:cNvPr>
                  <p:cNvSpPr/>
                  <p:nvPr/>
                </p:nvSpPr>
                <p:spPr>
                  <a:xfrm>
                    <a:off x="5057910" y="3189513"/>
                    <a:ext cx="45983" cy="60398"/>
                  </a:xfrm>
                  <a:custGeom>
                    <a:avLst/>
                    <a:gdLst>
                      <a:gd name="connsiteX0" fmla="*/ 45983 w 45983"/>
                      <a:gd name="connsiteY0" fmla="*/ 5018 h 60398"/>
                      <a:gd name="connsiteX1" fmla="*/ 45872 w 45983"/>
                      <a:gd name="connsiteY1" fmla="*/ 7313 h 60398"/>
                      <a:gd name="connsiteX2" fmla="*/ 45519 w 45983"/>
                      <a:gd name="connsiteY2" fmla="*/ 8846 h 60398"/>
                      <a:gd name="connsiteX3" fmla="*/ 44943 w 45983"/>
                      <a:gd name="connsiteY3" fmla="*/ 9710 h 60398"/>
                      <a:gd name="connsiteX4" fmla="*/ 44172 w 45983"/>
                      <a:gd name="connsiteY4" fmla="*/ 9989 h 60398"/>
                      <a:gd name="connsiteX5" fmla="*/ 29123 w 45983"/>
                      <a:gd name="connsiteY5" fmla="*/ 9989 h 60398"/>
                      <a:gd name="connsiteX6" fmla="*/ 29123 w 45983"/>
                      <a:gd name="connsiteY6" fmla="*/ 58448 h 60398"/>
                      <a:gd name="connsiteX7" fmla="*/ 28825 w 45983"/>
                      <a:gd name="connsiteY7" fmla="*/ 59284 h 60398"/>
                      <a:gd name="connsiteX8" fmla="*/ 27822 w 45983"/>
                      <a:gd name="connsiteY8" fmla="*/ 59888 h 60398"/>
                      <a:gd name="connsiteX9" fmla="*/ 25946 w 45983"/>
                      <a:gd name="connsiteY9" fmla="*/ 60260 h 60398"/>
                      <a:gd name="connsiteX10" fmla="*/ 22991 w 45983"/>
                      <a:gd name="connsiteY10" fmla="*/ 60399 h 60398"/>
                      <a:gd name="connsiteX11" fmla="*/ 20047 w 45983"/>
                      <a:gd name="connsiteY11" fmla="*/ 60260 h 60398"/>
                      <a:gd name="connsiteX12" fmla="*/ 18161 w 45983"/>
                      <a:gd name="connsiteY12" fmla="*/ 59888 h 60398"/>
                      <a:gd name="connsiteX13" fmla="*/ 17167 w 45983"/>
                      <a:gd name="connsiteY13" fmla="*/ 59284 h 60398"/>
                      <a:gd name="connsiteX14" fmla="*/ 16860 w 45983"/>
                      <a:gd name="connsiteY14" fmla="*/ 58448 h 60398"/>
                      <a:gd name="connsiteX15" fmla="*/ 16860 w 45983"/>
                      <a:gd name="connsiteY15" fmla="*/ 9989 h 60398"/>
                      <a:gd name="connsiteX16" fmla="*/ 1811 w 45983"/>
                      <a:gd name="connsiteY16" fmla="*/ 9989 h 60398"/>
                      <a:gd name="connsiteX17" fmla="*/ 1022 w 45983"/>
                      <a:gd name="connsiteY17" fmla="*/ 9710 h 60398"/>
                      <a:gd name="connsiteX18" fmla="*/ 464 w 45983"/>
                      <a:gd name="connsiteY18" fmla="*/ 8846 h 60398"/>
                      <a:gd name="connsiteX19" fmla="*/ 121 w 45983"/>
                      <a:gd name="connsiteY19" fmla="*/ 7313 h 60398"/>
                      <a:gd name="connsiteX20" fmla="*/ 0 w 45983"/>
                      <a:gd name="connsiteY20" fmla="*/ 5018 h 60398"/>
                      <a:gd name="connsiteX21" fmla="*/ 121 w 45983"/>
                      <a:gd name="connsiteY21" fmla="*/ 2648 h 60398"/>
                      <a:gd name="connsiteX22" fmla="*/ 464 w 45983"/>
                      <a:gd name="connsiteY22" fmla="*/ 1087 h 60398"/>
                      <a:gd name="connsiteX23" fmla="*/ 1022 w 45983"/>
                      <a:gd name="connsiteY23" fmla="*/ 251 h 60398"/>
                      <a:gd name="connsiteX24" fmla="*/ 1811 w 45983"/>
                      <a:gd name="connsiteY24" fmla="*/ 0 h 60398"/>
                      <a:gd name="connsiteX25" fmla="*/ 44172 w 45983"/>
                      <a:gd name="connsiteY25" fmla="*/ 0 h 60398"/>
                      <a:gd name="connsiteX26" fmla="*/ 44942 w 45983"/>
                      <a:gd name="connsiteY26" fmla="*/ 251 h 60398"/>
                      <a:gd name="connsiteX27" fmla="*/ 45518 w 45983"/>
                      <a:gd name="connsiteY27" fmla="*/ 1087 h 60398"/>
                      <a:gd name="connsiteX28" fmla="*/ 45871 w 45983"/>
                      <a:gd name="connsiteY28" fmla="*/ 2648 h 60398"/>
                      <a:gd name="connsiteX29" fmla="*/ 45983 w 45983"/>
                      <a:gd name="connsiteY29" fmla="*/ 5018 h 6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983" h="60398">
                        <a:moveTo>
                          <a:pt x="45983" y="5018"/>
                        </a:moveTo>
                        <a:cubicBezTo>
                          <a:pt x="45983" y="5910"/>
                          <a:pt x="45946" y="6681"/>
                          <a:pt x="45872" y="7313"/>
                        </a:cubicBezTo>
                        <a:cubicBezTo>
                          <a:pt x="45788" y="7954"/>
                          <a:pt x="45676" y="8465"/>
                          <a:pt x="45519" y="8846"/>
                        </a:cubicBezTo>
                        <a:cubicBezTo>
                          <a:pt x="45370" y="9236"/>
                          <a:pt x="45175" y="9524"/>
                          <a:pt x="44943" y="9710"/>
                        </a:cubicBezTo>
                        <a:cubicBezTo>
                          <a:pt x="44710" y="9896"/>
                          <a:pt x="44450" y="9989"/>
                          <a:pt x="44172" y="9989"/>
                        </a:cubicBezTo>
                        <a:lnTo>
                          <a:pt x="29123" y="9989"/>
                        </a:lnTo>
                        <a:lnTo>
                          <a:pt x="29123" y="58448"/>
                        </a:lnTo>
                        <a:cubicBezTo>
                          <a:pt x="29123" y="58754"/>
                          <a:pt x="29020" y="59033"/>
                          <a:pt x="28825" y="59284"/>
                        </a:cubicBezTo>
                        <a:cubicBezTo>
                          <a:pt x="28621" y="59525"/>
                          <a:pt x="28287" y="59730"/>
                          <a:pt x="27822" y="59888"/>
                        </a:cubicBezTo>
                        <a:cubicBezTo>
                          <a:pt x="27358" y="60037"/>
                          <a:pt x="26735" y="60167"/>
                          <a:pt x="25946" y="60260"/>
                        </a:cubicBezTo>
                        <a:cubicBezTo>
                          <a:pt x="25156" y="60352"/>
                          <a:pt x="24171" y="60399"/>
                          <a:pt x="22991" y="60399"/>
                        </a:cubicBezTo>
                        <a:cubicBezTo>
                          <a:pt x="21821" y="60399"/>
                          <a:pt x="20836" y="60352"/>
                          <a:pt x="20047" y="60260"/>
                        </a:cubicBezTo>
                        <a:cubicBezTo>
                          <a:pt x="19257" y="60167"/>
                          <a:pt x="18625" y="60037"/>
                          <a:pt x="18161" y="59888"/>
                        </a:cubicBezTo>
                        <a:cubicBezTo>
                          <a:pt x="17697" y="59730"/>
                          <a:pt x="17362" y="59525"/>
                          <a:pt x="17167" y="59284"/>
                        </a:cubicBezTo>
                        <a:cubicBezTo>
                          <a:pt x="16963" y="59033"/>
                          <a:pt x="16860" y="58754"/>
                          <a:pt x="16860" y="58448"/>
                        </a:cubicBezTo>
                        <a:lnTo>
                          <a:pt x="16860" y="9989"/>
                        </a:lnTo>
                        <a:lnTo>
                          <a:pt x="1811" y="9989"/>
                        </a:lnTo>
                        <a:cubicBezTo>
                          <a:pt x="1505" y="9989"/>
                          <a:pt x="1245" y="9896"/>
                          <a:pt x="1022" y="9710"/>
                        </a:cubicBezTo>
                        <a:cubicBezTo>
                          <a:pt x="808" y="9524"/>
                          <a:pt x="622" y="9236"/>
                          <a:pt x="464" y="8846"/>
                        </a:cubicBezTo>
                        <a:cubicBezTo>
                          <a:pt x="316" y="8465"/>
                          <a:pt x="195" y="7954"/>
                          <a:pt x="121" y="7313"/>
                        </a:cubicBezTo>
                        <a:cubicBezTo>
                          <a:pt x="37" y="6681"/>
                          <a:pt x="0" y="5910"/>
                          <a:pt x="0" y="5018"/>
                        </a:cubicBezTo>
                        <a:cubicBezTo>
                          <a:pt x="0" y="4088"/>
                          <a:pt x="37" y="3299"/>
                          <a:pt x="121" y="2648"/>
                        </a:cubicBezTo>
                        <a:cubicBezTo>
                          <a:pt x="195" y="1998"/>
                          <a:pt x="316" y="1477"/>
                          <a:pt x="464" y="1087"/>
                        </a:cubicBezTo>
                        <a:cubicBezTo>
                          <a:pt x="622" y="706"/>
                          <a:pt x="808" y="427"/>
                          <a:pt x="1022" y="251"/>
                        </a:cubicBezTo>
                        <a:cubicBezTo>
                          <a:pt x="1245" y="84"/>
                          <a:pt x="1505" y="0"/>
                          <a:pt x="1811" y="0"/>
                        </a:cubicBezTo>
                        <a:lnTo>
                          <a:pt x="44172" y="0"/>
                        </a:lnTo>
                        <a:cubicBezTo>
                          <a:pt x="44450" y="0"/>
                          <a:pt x="44710" y="84"/>
                          <a:pt x="44942" y="251"/>
                        </a:cubicBezTo>
                        <a:cubicBezTo>
                          <a:pt x="45175" y="427"/>
                          <a:pt x="45370" y="706"/>
                          <a:pt x="45518" y="1087"/>
                        </a:cubicBezTo>
                        <a:cubicBezTo>
                          <a:pt x="45676" y="1477"/>
                          <a:pt x="45788" y="1998"/>
                          <a:pt x="45871" y="2648"/>
                        </a:cubicBezTo>
                        <a:cubicBezTo>
                          <a:pt x="45946" y="3299"/>
                          <a:pt x="45983" y="4089"/>
                          <a:pt x="45983" y="5018"/>
                        </a:cubicBezTo>
                        <a:close/>
                      </a:path>
                    </a:pathLst>
                  </a:custGeom>
                  <a:solidFill>
                    <a:srgbClr val="303B39"/>
                  </a:solidFill>
                  <a:ln w="0" cap="flat">
                    <a:noFill/>
                    <a:prstDash val="solid"/>
                    <a:miter/>
                  </a:ln>
                </p:spPr>
                <p:txBody>
                  <a:bodyPr rtlCol="0" anchor="ctr"/>
                  <a:lstStyle/>
                  <a:p>
                    <a:endParaRPr lang="nl-NL" sz="1467"/>
                  </a:p>
                </p:txBody>
              </p:sp>
              <p:sp>
                <p:nvSpPr>
                  <p:cNvPr id="585" name="Vrije vorm 962">
                    <a:extLst>
                      <a:ext uri="{FF2B5EF4-FFF2-40B4-BE49-F238E27FC236}">
                        <a16:creationId xmlns:a16="http://schemas.microsoft.com/office/drawing/2014/main" id="{92194679-78F5-DDA1-A70A-DC75A1DD5C0D}"/>
                      </a:ext>
                    </a:extLst>
                  </p:cNvPr>
                  <p:cNvSpPr/>
                  <p:nvPr/>
                </p:nvSpPr>
                <p:spPr>
                  <a:xfrm>
                    <a:off x="5103930" y="3204752"/>
                    <a:ext cx="43010" cy="61746"/>
                  </a:xfrm>
                  <a:custGeom>
                    <a:avLst/>
                    <a:gdLst>
                      <a:gd name="connsiteX0" fmla="*/ 28844 w 43010"/>
                      <a:gd name="connsiteY0" fmla="*/ 44881 h 61746"/>
                      <a:gd name="connsiteX1" fmla="*/ 23828 w 43010"/>
                      <a:gd name="connsiteY1" fmla="*/ 59563 h 61746"/>
                      <a:gd name="connsiteX2" fmla="*/ 21552 w 43010"/>
                      <a:gd name="connsiteY2" fmla="*/ 61235 h 61746"/>
                      <a:gd name="connsiteX3" fmla="*/ 16117 w 43010"/>
                      <a:gd name="connsiteY3" fmla="*/ 61746 h 61746"/>
                      <a:gd name="connsiteX4" fmla="*/ 13145 w 43010"/>
                      <a:gd name="connsiteY4" fmla="*/ 61579 h 61746"/>
                      <a:gd name="connsiteX5" fmla="*/ 11473 w 43010"/>
                      <a:gd name="connsiteY5" fmla="*/ 61049 h 61746"/>
                      <a:gd name="connsiteX6" fmla="*/ 10869 w 43010"/>
                      <a:gd name="connsiteY6" fmla="*/ 60120 h 61746"/>
                      <a:gd name="connsiteX7" fmla="*/ 11147 w 43010"/>
                      <a:gd name="connsiteY7" fmla="*/ 58773 h 61746"/>
                      <a:gd name="connsiteX8" fmla="*/ 16675 w 43010"/>
                      <a:gd name="connsiteY8" fmla="*/ 44881 h 61746"/>
                      <a:gd name="connsiteX9" fmla="*/ 15578 w 43010"/>
                      <a:gd name="connsiteY9" fmla="*/ 44017 h 61746"/>
                      <a:gd name="connsiteX10" fmla="*/ 14863 w 43010"/>
                      <a:gd name="connsiteY10" fmla="*/ 42790 h 61746"/>
                      <a:gd name="connsiteX11" fmla="*/ 604 w 43010"/>
                      <a:gd name="connsiteY11" fmla="*/ 4693 h 61746"/>
                      <a:gd name="connsiteX12" fmla="*/ 0 w 43010"/>
                      <a:gd name="connsiteY12" fmla="*/ 2202 h 61746"/>
                      <a:gd name="connsiteX13" fmla="*/ 557 w 43010"/>
                      <a:gd name="connsiteY13" fmla="*/ 855 h 61746"/>
                      <a:gd name="connsiteX14" fmla="*/ 2434 w 43010"/>
                      <a:gd name="connsiteY14" fmla="*/ 186 h 61746"/>
                      <a:gd name="connsiteX15" fmla="*/ 5945 w 43010"/>
                      <a:gd name="connsiteY15" fmla="*/ 0 h 61746"/>
                      <a:gd name="connsiteX16" fmla="*/ 9104 w 43010"/>
                      <a:gd name="connsiteY16" fmla="*/ 65 h 61746"/>
                      <a:gd name="connsiteX17" fmla="*/ 10915 w 43010"/>
                      <a:gd name="connsiteY17" fmla="*/ 418 h 61746"/>
                      <a:gd name="connsiteX18" fmla="*/ 11891 w 43010"/>
                      <a:gd name="connsiteY18" fmla="*/ 1273 h 61746"/>
                      <a:gd name="connsiteX19" fmla="*/ 12541 w 43010"/>
                      <a:gd name="connsiteY19" fmla="*/ 2927 h 61746"/>
                      <a:gd name="connsiteX20" fmla="*/ 22295 w 43010"/>
                      <a:gd name="connsiteY20" fmla="*/ 30664 h 61746"/>
                      <a:gd name="connsiteX21" fmla="*/ 22434 w 43010"/>
                      <a:gd name="connsiteY21" fmla="*/ 30664 h 61746"/>
                      <a:gd name="connsiteX22" fmla="*/ 31352 w 43010"/>
                      <a:gd name="connsiteY22" fmla="*/ 2370 h 61746"/>
                      <a:gd name="connsiteX23" fmla="*/ 32067 w 43010"/>
                      <a:gd name="connsiteY23" fmla="*/ 762 h 61746"/>
                      <a:gd name="connsiteX24" fmla="*/ 33535 w 43010"/>
                      <a:gd name="connsiteY24" fmla="*/ 186 h 61746"/>
                      <a:gd name="connsiteX25" fmla="*/ 37112 w 43010"/>
                      <a:gd name="connsiteY25" fmla="*/ 0 h 61746"/>
                      <a:gd name="connsiteX26" fmla="*/ 40428 w 43010"/>
                      <a:gd name="connsiteY26" fmla="*/ 186 h 61746"/>
                      <a:gd name="connsiteX27" fmla="*/ 42379 w 43010"/>
                      <a:gd name="connsiteY27" fmla="*/ 883 h 61746"/>
                      <a:gd name="connsiteX28" fmla="*/ 43011 w 43010"/>
                      <a:gd name="connsiteY28" fmla="*/ 2249 h 61746"/>
                      <a:gd name="connsiteX29" fmla="*/ 42639 w 43010"/>
                      <a:gd name="connsiteY29" fmla="*/ 4274 h 61746"/>
                      <a:gd name="connsiteX30" fmla="*/ 28844 w 43010"/>
                      <a:gd name="connsiteY30" fmla="*/ 44881 h 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010" h="61746">
                        <a:moveTo>
                          <a:pt x="28844" y="44881"/>
                        </a:moveTo>
                        <a:lnTo>
                          <a:pt x="23828" y="59563"/>
                        </a:lnTo>
                        <a:cubicBezTo>
                          <a:pt x="23549" y="60334"/>
                          <a:pt x="22787" y="60892"/>
                          <a:pt x="21552" y="61235"/>
                        </a:cubicBezTo>
                        <a:cubicBezTo>
                          <a:pt x="20307" y="61570"/>
                          <a:pt x="18495" y="61746"/>
                          <a:pt x="16117" y="61746"/>
                        </a:cubicBezTo>
                        <a:cubicBezTo>
                          <a:pt x="14872" y="61746"/>
                          <a:pt x="13888" y="61691"/>
                          <a:pt x="13145" y="61579"/>
                        </a:cubicBezTo>
                        <a:cubicBezTo>
                          <a:pt x="12402" y="61477"/>
                          <a:pt x="11844" y="61291"/>
                          <a:pt x="11473" y="61049"/>
                        </a:cubicBezTo>
                        <a:cubicBezTo>
                          <a:pt x="11101" y="60799"/>
                          <a:pt x="10897" y="60492"/>
                          <a:pt x="10869" y="60120"/>
                        </a:cubicBezTo>
                        <a:cubicBezTo>
                          <a:pt x="10831" y="59749"/>
                          <a:pt x="10924" y="59293"/>
                          <a:pt x="11147" y="58773"/>
                        </a:cubicBezTo>
                        <a:lnTo>
                          <a:pt x="16675" y="44881"/>
                        </a:lnTo>
                        <a:cubicBezTo>
                          <a:pt x="16266" y="44695"/>
                          <a:pt x="15904" y="44407"/>
                          <a:pt x="15578" y="44017"/>
                        </a:cubicBezTo>
                        <a:cubicBezTo>
                          <a:pt x="15253" y="43636"/>
                          <a:pt x="15012" y="43218"/>
                          <a:pt x="14863" y="42790"/>
                        </a:cubicBezTo>
                        <a:lnTo>
                          <a:pt x="604" y="4693"/>
                        </a:lnTo>
                        <a:cubicBezTo>
                          <a:pt x="195" y="3605"/>
                          <a:pt x="0" y="2778"/>
                          <a:pt x="0" y="2202"/>
                        </a:cubicBezTo>
                        <a:cubicBezTo>
                          <a:pt x="0" y="1635"/>
                          <a:pt x="186" y="1180"/>
                          <a:pt x="557" y="855"/>
                        </a:cubicBezTo>
                        <a:cubicBezTo>
                          <a:pt x="929" y="530"/>
                          <a:pt x="1551" y="307"/>
                          <a:pt x="2434" y="186"/>
                        </a:cubicBezTo>
                        <a:cubicBezTo>
                          <a:pt x="3316" y="56"/>
                          <a:pt x="4487" y="0"/>
                          <a:pt x="5945" y="0"/>
                        </a:cubicBezTo>
                        <a:cubicBezTo>
                          <a:pt x="7274" y="0"/>
                          <a:pt x="8323" y="19"/>
                          <a:pt x="9104" y="65"/>
                        </a:cubicBezTo>
                        <a:cubicBezTo>
                          <a:pt x="9875" y="112"/>
                          <a:pt x="10478" y="232"/>
                          <a:pt x="10915" y="418"/>
                        </a:cubicBezTo>
                        <a:cubicBezTo>
                          <a:pt x="11342" y="604"/>
                          <a:pt x="11668" y="892"/>
                          <a:pt x="11891" y="1273"/>
                        </a:cubicBezTo>
                        <a:cubicBezTo>
                          <a:pt x="12104" y="1663"/>
                          <a:pt x="12318" y="2212"/>
                          <a:pt x="12541" y="2927"/>
                        </a:cubicBezTo>
                        <a:lnTo>
                          <a:pt x="22295" y="30664"/>
                        </a:lnTo>
                        <a:lnTo>
                          <a:pt x="22434" y="30664"/>
                        </a:lnTo>
                        <a:lnTo>
                          <a:pt x="31352" y="2370"/>
                        </a:lnTo>
                        <a:cubicBezTo>
                          <a:pt x="31538" y="1561"/>
                          <a:pt x="31779" y="1032"/>
                          <a:pt x="32067" y="762"/>
                        </a:cubicBezTo>
                        <a:cubicBezTo>
                          <a:pt x="32365" y="502"/>
                          <a:pt x="32848" y="307"/>
                          <a:pt x="33535" y="186"/>
                        </a:cubicBezTo>
                        <a:cubicBezTo>
                          <a:pt x="34213" y="56"/>
                          <a:pt x="35402" y="0"/>
                          <a:pt x="37112" y="0"/>
                        </a:cubicBezTo>
                        <a:cubicBezTo>
                          <a:pt x="38440" y="0"/>
                          <a:pt x="39545" y="56"/>
                          <a:pt x="40428" y="186"/>
                        </a:cubicBezTo>
                        <a:cubicBezTo>
                          <a:pt x="41310" y="307"/>
                          <a:pt x="41961" y="539"/>
                          <a:pt x="42379" y="883"/>
                        </a:cubicBezTo>
                        <a:cubicBezTo>
                          <a:pt x="42797" y="1217"/>
                          <a:pt x="43011" y="1682"/>
                          <a:pt x="43011" y="2249"/>
                        </a:cubicBezTo>
                        <a:cubicBezTo>
                          <a:pt x="43011" y="2825"/>
                          <a:pt x="42880" y="3494"/>
                          <a:pt x="42639" y="4274"/>
                        </a:cubicBezTo>
                        <a:lnTo>
                          <a:pt x="28844" y="44881"/>
                        </a:lnTo>
                        <a:close/>
                      </a:path>
                    </a:pathLst>
                  </a:custGeom>
                  <a:solidFill>
                    <a:srgbClr val="303B39"/>
                  </a:solidFill>
                  <a:ln w="0" cap="flat">
                    <a:noFill/>
                    <a:prstDash val="solid"/>
                    <a:miter/>
                  </a:ln>
                </p:spPr>
                <p:txBody>
                  <a:bodyPr rtlCol="0" anchor="ctr"/>
                  <a:lstStyle/>
                  <a:p>
                    <a:endParaRPr lang="nl-NL" sz="1467"/>
                  </a:p>
                </p:txBody>
              </p:sp>
              <p:sp>
                <p:nvSpPr>
                  <p:cNvPr id="586" name="Vrije vorm 963">
                    <a:extLst>
                      <a:ext uri="{FF2B5EF4-FFF2-40B4-BE49-F238E27FC236}">
                        <a16:creationId xmlns:a16="http://schemas.microsoft.com/office/drawing/2014/main" id="{2FEF9C75-4C9A-D8E0-330C-93E7C1A28497}"/>
                      </a:ext>
                    </a:extLst>
                  </p:cNvPr>
                  <p:cNvSpPr/>
                  <p:nvPr/>
                </p:nvSpPr>
                <p:spPr>
                  <a:xfrm>
                    <a:off x="5155236" y="3203963"/>
                    <a:ext cx="41709" cy="62536"/>
                  </a:xfrm>
                  <a:custGeom>
                    <a:avLst/>
                    <a:gdLst>
                      <a:gd name="connsiteX0" fmla="*/ 41710 w 41709"/>
                      <a:gd name="connsiteY0" fmla="*/ 22766 h 62536"/>
                      <a:gd name="connsiteX1" fmla="*/ 40530 w 41709"/>
                      <a:gd name="connsiteY1" fmla="*/ 32727 h 62536"/>
                      <a:gd name="connsiteX2" fmla="*/ 37065 w 41709"/>
                      <a:gd name="connsiteY2" fmla="*/ 40281 h 62536"/>
                      <a:gd name="connsiteX3" fmla="*/ 31399 w 41709"/>
                      <a:gd name="connsiteY3" fmla="*/ 45067 h 62536"/>
                      <a:gd name="connsiteX4" fmla="*/ 23642 w 41709"/>
                      <a:gd name="connsiteY4" fmla="*/ 46739 h 62536"/>
                      <a:gd name="connsiteX5" fmla="*/ 20326 w 41709"/>
                      <a:gd name="connsiteY5" fmla="*/ 46386 h 62536"/>
                      <a:gd name="connsiteX6" fmla="*/ 17399 w 41709"/>
                      <a:gd name="connsiteY6" fmla="*/ 45318 h 62536"/>
                      <a:gd name="connsiteX7" fmla="*/ 14585 w 41709"/>
                      <a:gd name="connsiteY7" fmla="*/ 43534 h 62536"/>
                      <a:gd name="connsiteX8" fmla="*/ 11705 w 41709"/>
                      <a:gd name="connsiteY8" fmla="*/ 41025 h 62536"/>
                      <a:gd name="connsiteX9" fmla="*/ 11705 w 41709"/>
                      <a:gd name="connsiteY9" fmla="*/ 60538 h 62536"/>
                      <a:gd name="connsiteX10" fmla="*/ 11426 w 41709"/>
                      <a:gd name="connsiteY10" fmla="*/ 61375 h 62536"/>
                      <a:gd name="connsiteX11" fmla="*/ 10479 w 41709"/>
                      <a:gd name="connsiteY11" fmla="*/ 61997 h 62536"/>
                      <a:gd name="connsiteX12" fmla="*/ 8686 w 41709"/>
                      <a:gd name="connsiteY12" fmla="*/ 62397 h 62536"/>
                      <a:gd name="connsiteX13" fmla="*/ 5852 w 41709"/>
                      <a:gd name="connsiteY13" fmla="*/ 62536 h 62536"/>
                      <a:gd name="connsiteX14" fmla="*/ 3019 w 41709"/>
                      <a:gd name="connsiteY14" fmla="*/ 62397 h 62536"/>
                      <a:gd name="connsiteX15" fmla="*/ 1236 w 41709"/>
                      <a:gd name="connsiteY15" fmla="*/ 61997 h 62536"/>
                      <a:gd name="connsiteX16" fmla="*/ 279 w 41709"/>
                      <a:gd name="connsiteY16" fmla="*/ 61375 h 62536"/>
                      <a:gd name="connsiteX17" fmla="*/ 0 w 41709"/>
                      <a:gd name="connsiteY17" fmla="*/ 60538 h 62536"/>
                      <a:gd name="connsiteX18" fmla="*/ 0 w 41709"/>
                      <a:gd name="connsiteY18" fmla="*/ 2648 h 62536"/>
                      <a:gd name="connsiteX19" fmla="*/ 232 w 41709"/>
                      <a:gd name="connsiteY19" fmla="*/ 1830 h 62536"/>
                      <a:gd name="connsiteX20" fmla="*/ 1050 w 41709"/>
                      <a:gd name="connsiteY20" fmla="*/ 1254 h 62536"/>
                      <a:gd name="connsiteX21" fmla="*/ 2582 w 41709"/>
                      <a:gd name="connsiteY21" fmla="*/ 901 h 62536"/>
                      <a:gd name="connsiteX22" fmla="*/ 4970 w 41709"/>
                      <a:gd name="connsiteY22" fmla="*/ 790 h 62536"/>
                      <a:gd name="connsiteX23" fmla="*/ 7320 w 41709"/>
                      <a:gd name="connsiteY23" fmla="*/ 901 h 62536"/>
                      <a:gd name="connsiteX24" fmla="*/ 8853 w 41709"/>
                      <a:gd name="connsiteY24" fmla="*/ 1254 h 62536"/>
                      <a:gd name="connsiteX25" fmla="*/ 9661 w 41709"/>
                      <a:gd name="connsiteY25" fmla="*/ 1830 h 62536"/>
                      <a:gd name="connsiteX26" fmla="*/ 9893 w 41709"/>
                      <a:gd name="connsiteY26" fmla="*/ 2648 h 62536"/>
                      <a:gd name="connsiteX27" fmla="*/ 9893 w 41709"/>
                      <a:gd name="connsiteY27" fmla="*/ 7527 h 62536"/>
                      <a:gd name="connsiteX28" fmla="*/ 13451 w 41709"/>
                      <a:gd name="connsiteY28" fmla="*/ 4246 h 62536"/>
                      <a:gd name="connsiteX29" fmla="*/ 17000 w 41709"/>
                      <a:gd name="connsiteY29" fmla="*/ 1877 h 62536"/>
                      <a:gd name="connsiteX30" fmla="*/ 20743 w 41709"/>
                      <a:gd name="connsiteY30" fmla="*/ 465 h 62536"/>
                      <a:gd name="connsiteX31" fmla="*/ 24849 w 41709"/>
                      <a:gd name="connsiteY31" fmla="*/ 0 h 62536"/>
                      <a:gd name="connsiteX32" fmla="*/ 32606 w 41709"/>
                      <a:gd name="connsiteY32" fmla="*/ 1784 h 62536"/>
                      <a:gd name="connsiteX33" fmla="*/ 37836 w 41709"/>
                      <a:gd name="connsiteY33" fmla="*/ 6690 h 62536"/>
                      <a:gd name="connsiteX34" fmla="*/ 40781 w 41709"/>
                      <a:gd name="connsiteY34" fmla="*/ 13938 h 62536"/>
                      <a:gd name="connsiteX35" fmla="*/ 41710 w 41709"/>
                      <a:gd name="connsiteY35" fmla="*/ 22766 h 62536"/>
                      <a:gd name="connsiteX36" fmla="*/ 29541 w 41709"/>
                      <a:gd name="connsiteY36" fmla="*/ 23602 h 62536"/>
                      <a:gd name="connsiteX37" fmla="*/ 29151 w 41709"/>
                      <a:gd name="connsiteY37" fmla="*/ 18510 h 62536"/>
                      <a:gd name="connsiteX38" fmla="*/ 27804 w 41709"/>
                      <a:gd name="connsiteY38" fmla="*/ 14170 h 62536"/>
                      <a:gd name="connsiteX39" fmla="*/ 25295 w 41709"/>
                      <a:gd name="connsiteY39" fmla="*/ 11122 h 62536"/>
                      <a:gd name="connsiteX40" fmla="*/ 21412 w 41709"/>
                      <a:gd name="connsiteY40" fmla="*/ 9989 h 62536"/>
                      <a:gd name="connsiteX41" fmla="*/ 19118 w 41709"/>
                      <a:gd name="connsiteY41" fmla="*/ 10333 h 62536"/>
                      <a:gd name="connsiteX42" fmla="*/ 16796 w 41709"/>
                      <a:gd name="connsiteY42" fmla="*/ 11476 h 62536"/>
                      <a:gd name="connsiteX43" fmla="*/ 14352 w 41709"/>
                      <a:gd name="connsiteY43" fmla="*/ 13520 h 62536"/>
                      <a:gd name="connsiteX44" fmla="*/ 11705 w 41709"/>
                      <a:gd name="connsiteY44" fmla="*/ 16633 h 62536"/>
                      <a:gd name="connsiteX45" fmla="*/ 11705 w 41709"/>
                      <a:gd name="connsiteY45" fmla="*/ 30292 h 62536"/>
                      <a:gd name="connsiteX46" fmla="*/ 16396 w 41709"/>
                      <a:gd name="connsiteY46" fmla="*/ 35096 h 62536"/>
                      <a:gd name="connsiteX47" fmla="*/ 21041 w 41709"/>
                      <a:gd name="connsiteY47" fmla="*/ 36797 h 62536"/>
                      <a:gd name="connsiteX48" fmla="*/ 24924 w 41709"/>
                      <a:gd name="connsiteY48" fmla="*/ 35635 h 62536"/>
                      <a:gd name="connsiteX49" fmla="*/ 27543 w 41709"/>
                      <a:gd name="connsiteY49" fmla="*/ 32587 h 62536"/>
                      <a:gd name="connsiteX50" fmla="*/ 29058 w 41709"/>
                      <a:gd name="connsiteY50" fmla="*/ 28341 h 62536"/>
                      <a:gd name="connsiteX51" fmla="*/ 29541 w 41709"/>
                      <a:gd name="connsiteY51" fmla="*/ 23602 h 6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1709" h="62536">
                        <a:moveTo>
                          <a:pt x="41710" y="22766"/>
                        </a:moveTo>
                        <a:cubicBezTo>
                          <a:pt x="41710" y="26445"/>
                          <a:pt x="41320" y="29772"/>
                          <a:pt x="40530" y="32727"/>
                        </a:cubicBezTo>
                        <a:cubicBezTo>
                          <a:pt x="39741" y="35691"/>
                          <a:pt x="38589" y="38200"/>
                          <a:pt x="37065" y="40281"/>
                        </a:cubicBezTo>
                        <a:cubicBezTo>
                          <a:pt x="35551" y="42353"/>
                          <a:pt x="33665" y="43952"/>
                          <a:pt x="31399" y="45067"/>
                        </a:cubicBezTo>
                        <a:cubicBezTo>
                          <a:pt x="29141" y="46182"/>
                          <a:pt x="26559" y="46739"/>
                          <a:pt x="23642" y="46739"/>
                        </a:cubicBezTo>
                        <a:cubicBezTo>
                          <a:pt x="22434" y="46739"/>
                          <a:pt x="21329" y="46619"/>
                          <a:pt x="20326" y="46386"/>
                        </a:cubicBezTo>
                        <a:cubicBezTo>
                          <a:pt x="19313" y="46154"/>
                          <a:pt x="18338" y="45801"/>
                          <a:pt x="17399" y="45318"/>
                        </a:cubicBezTo>
                        <a:cubicBezTo>
                          <a:pt x="16452" y="44844"/>
                          <a:pt x="15514" y="44240"/>
                          <a:pt x="14585" y="43534"/>
                        </a:cubicBezTo>
                        <a:cubicBezTo>
                          <a:pt x="13656" y="42818"/>
                          <a:pt x="12699" y="41982"/>
                          <a:pt x="11705" y="41025"/>
                        </a:cubicBezTo>
                        <a:lnTo>
                          <a:pt x="11705" y="60538"/>
                        </a:lnTo>
                        <a:cubicBezTo>
                          <a:pt x="11705" y="60845"/>
                          <a:pt x="11612" y="61124"/>
                          <a:pt x="11426" y="61375"/>
                        </a:cubicBezTo>
                        <a:cubicBezTo>
                          <a:pt x="11240" y="61616"/>
                          <a:pt x="10925" y="61830"/>
                          <a:pt x="10479" y="61997"/>
                        </a:cubicBezTo>
                        <a:cubicBezTo>
                          <a:pt x="10023" y="62174"/>
                          <a:pt x="9429" y="62304"/>
                          <a:pt x="8686" y="62397"/>
                        </a:cubicBezTo>
                        <a:cubicBezTo>
                          <a:pt x="7943" y="62490"/>
                          <a:pt x="7004" y="62536"/>
                          <a:pt x="5852" y="62536"/>
                        </a:cubicBezTo>
                        <a:cubicBezTo>
                          <a:pt x="4710" y="62536"/>
                          <a:pt x="3762" y="62490"/>
                          <a:pt x="3019" y="62397"/>
                        </a:cubicBezTo>
                        <a:cubicBezTo>
                          <a:pt x="2276" y="62304"/>
                          <a:pt x="1682" y="62174"/>
                          <a:pt x="1236" y="61997"/>
                        </a:cubicBezTo>
                        <a:cubicBezTo>
                          <a:pt x="780" y="61830"/>
                          <a:pt x="465" y="61616"/>
                          <a:pt x="279" y="61375"/>
                        </a:cubicBezTo>
                        <a:cubicBezTo>
                          <a:pt x="93" y="61124"/>
                          <a:pt x="0" y="60845"/>
                          <a:pt x="0" y="60538"/>
                        </a:cubicBezTo>
                        <a:lnTo>
                          <a:pt x="0" y="2648"/>
                        </a:lnTo>
                        <a:cubicBezTo>
                          <a:pt x="0" y="2332"/>
                          <a:pt x="84" y="2063"/>
                          <a:pt x="232" y="1830"/>
                        </a:cubicBezTo>
                        <a:cubicBezTo>
                          <a:pt x="390" y="1598"/>
                          <a:pt x="659" y="1403"/>
                          <a:pt x="1050" y="1254"/>
                        </a:cubicBezTo>
                        <a:cubicBezTo>
                          <a:pt x="1431" y="1096"/>
                          <a:pt x="1942" y="985"/>
                          <a:pt x="2582" y="901"/>
                        </a:cubicBezTo>
                        <a:cubicBezTo>
                          <a:pt x="3214" y="827"/>
                          <a:pt x="4013" y="790"/>
                          <a:pt x="4970" y="790"/>
                        </a:cubicBezTo>
                        <a:cubicBezTo>
                          <a:pt x="5899" y="790"/>
                          <a:pt x="6679" y="827"/>
                          <a:pt x="7320" y="901"/>
                        </a:cubicBezTo>
                        <a:cubicBezTo>
                          <a:pt x="7952" y="985"/>
                          <a:pt x="8463" y="1096"/>
                          <a:pt x="8853" y="1254"/>
                        </a:cubicBezTo>
                        <a:cubicBezTo>
                          <a:pt x="9234" y="1403"/>
                          <a:pt x="9512" y="1598"/>
                          <a:pt x="9661" y="1830"/>
                        </a:cubicBezTo>
                        <a:cubicBezTo>
                          <a:pt x="9819" y="2063"/>
                          <a:pt x="9893" y="2332"/>
                          <a:pt x="9893" y="2648"/>
                        </a:cubicBezTo>
                        <a:lnTo>
                          <a:pt x="9893" y="7527"/>
                        </a:lnTo>
                        <a:cubicBezTo>
                          <a:pt x="11101" y="6282"/>
                          <a:pt x="12290" y="5194"/>
                          <a:pt x="13451" y="4246"/>
                        </a:cubicBezTo>
                        <a:cubicBezTo>
                          <a:pt x="14612" y="3308"/>
                          <a:pt x="15792" y="2518"/>
                          <a:pt x="17000" y="1877"/>
                        </a:cubicBezTo>
                        <a:cubicBezTo>
                          <a:pt x="18207" y="1245"/>
                          <a:pt x="19452" y="771"/>
                          <a:pt x="20743" y="465"/>
                        </a:cubicBezTo>
                        <a:cubicBezTo>
                          <a:pt x="22025" y="149"/>
                          <a:pt x="23400" y="0"/>
                          <a:pt x="24849" y="0"/>
                        </a:cubicBezTo>
                        <a:cubicBezTo>
                          <a:pt x="27887" y="0"/>
                          <a:pt x="30469" y="595"/>
                          <a:pt x="32606" y="1784"/>
                        </a:cubicBezTo>
                        <a:cubicBezTo>
                          <a:pt x="34743" y="2983"/>
                          <a:pt x="36489" y="4609"/>
                          <a:pt x="37836" y="6690"/>
                        </a:cubicBezTo>
                        <a:cubicBezTo>
                          <a:pt x="39183" y="8762"/>
                          <a:pt x="40168" y="11178"/>
                          <a:pt x="40781" y="13938"/>
                        </a:cubicBezTo>
                        <a:cubicBezTo>
                          <a:pt x="41403" y="16689"/>
                          <a:pt x="41710" y="19634"/>
                          <a:pt x="41710" y="22766"/>
                        </a:cubicBezTo>
                        <a:close/>
                        <a:moveTo>
                          <a:pt x="29541" y="23602"/>
                        </a:moveTo>
                        <a:cubicBezTo>
                          <a:pt x="29541" y="21836"/>
                          <a:pt x="29411" y="20136"/>
                          <a:pt x="29151" y="18510"/>
                        </a:cubicBezTo>
                        <a:cubicBezTo>
                          <a:pt x="28881" y="16884"/>
                          <a:pt x="28435" y="15434"/>
                          <a:pt x="27804" y="14170"/>
                        </a:cubicBezTo>
                        <a:cubicBezTo>
                          <a:pt x="27163" y="12897"/>
                          <a:pt x="26327" y="11884"/>
                          <a:pt x="25295" y="11122"/>
                        </a:cubicBezTo>
                        <a:cubicBezTo>
                          <a:pt x="24255" y="10370"/>
                          <a:pt x="22964" y="9989"/>
                          <a:pt x="21412" y="9989"/>
                        </a:cubicBezTo>
                        <a:cubicBezTo>
                          <a:pt x="20641" y="9989"/>
                          <a:pt x="19870" y="10100"/>
                          <a:pt x="19118" y="10333"/>
                        </a:cubicBezTo>
                        <a:cubicBezTo>
                          <a:pt x="18356" y="10565"/>
                          <a:pt x="17585" y="10946"/>
                          <a:pt x="16796" y="11476"/>
                        </a:cubicBezTo>
                        <a:cubicBezTo>
                          <a:pt x="16006" y="11996"/>
                          <a:pt x="15188" y="12684"/>
                          <a:pt x="14352" y="13520"/>
                        </a:cubicBezTo>
                        <a:cubicBezTo>
                          <a:pt x="13516" y="14356"/>
                          <a:pt x="12634" y="15388"/>
                          <a:pt x="11705" y="16633"/>
                        </a:cubicBezTo>
                        <a:lnTo>
                          <a:pt x="11705" y="30292"/>
                        </a:lnTo>
                        <a:cubicBezTo>
                          <a:pt x="13349" y="32364"/>
                          <a:pt x="14910" y="33972"/>
                          <a:pt x="16396" y="35096"/>
                        </a:cubicBezTo>
                        <a:cubicBezTo>
                          <a:pt x="17882" y="36230"/>
                          <a:pt x="19434" y="36797"/>
                          <a:pt x="21041" y="36797"/>
                        </a:cubicBezTo>
                        <a:cubicBezTo>
                          <a:pt x="22564" y="36797"/>
                          <a:pt x="23856" y="36406"/>
                          <a:pt x="24924" y="35635"/>
                        </a:cubicBezTo>
                        <a:cubicBezTo>
                          <a:pt x="25992" y="34855"/>
                          <a:pt x="26865" y="33842"/>
                          <a:pt x="27543" y="32587"/>
                        </a:cubicBezTo>
                        <a:cubicBezTo>
                          <a:pt x="28231" y="31333"/>
                          <a:pt x="28732" y="29921"/>
                          <a:pt x="29058" y="28341"/>
                        </a:cubicBezTo>
                        <a:cubicBezTo>
                          <a:pt x="29383" y="26761"/>
                          <a:pt x="29541" y="25182"/>
                          <a:pt x="29541" y="23602"/>
                        </a:cubicBezTo>
                        <a:close/>
                      </a:path>
                    </a:pathLst>
                  </a:custGeom>
                  <a:solidFill>
                    <a:srgbClr val="303B39"/>
                  </a:solidFill>
                  <a:ln w="0" cap="flat">
                    <a:noFill/>
                    <a:prstDash val="solid"/>
                    <a:miter/>
                  </a:ln>
                </p:spPr>
                <p:txBody>
                  <a:bodyPr rtlCol="0" anchor="ctr"/>
                  <a:lstStyle/>
                  <a:p>
                    <a:endParaRPr lang="nl-NL" sz="1467"/>
                  </a:p>
                </p:txBody>
              </p:sp>
              <p:sp>
                <p:nvSpPr>
                  <p:cNvPr id="587" name="Vrije vorm 964">
                    <a:extLst>
                      <a:ext uri="{FF2B5EF4-FFF2-40B4-BE49-F238E27FC236}">
                        <a16:creationId xmlns:a16="http://schemas.microsoft.com/office/drawing/2014/main" id="{3A26543E-6286-F635-C9FC-F169051515B3}"/>
                      </a:ext>
                    </a:extLst>
                  </p:cNvPr>
                  <p:cNvSpPr/>
                  <p:nvPr/>
                </p:nvSpPr>
                <p:spPr>
                  <a:xfrm>
                    <a:off x="5205297" y="3203962"/>
                    <a:ext cx="40688" cy="46739"/>
                  </a:xfrm>
                  <a:custGeom>
                    <a:avLst/>
                    <a:gdLst>
                      <a:gd name="connsiteX0" fmla="*/ 40688 w 40688"/>
                      <a:gd name="connsiteY0" fmla="*/ 22162 h 46739"/>
                      <a:gd name="connsiteX1" fmla="*/ 39740 w 40688"/>
                      <a:gd name="connsiteY1" fmla="*/ 25321 h 46739"/>
                      <a:gd name="connsiteX2" fmla="*/ 37112 w 40688"/>
                      <a:gd name="connsiteY2" fmla="*/ 26344 h 46739"/>
                      <a:gd name="connsiteX3" fmla="*/ 11891 w 40688"/>
                      <a:gd name="connsiteY3" fmla="*/ 26344 h 46739"/>
                      <a:gd name="connsiteX4" fmla="*/ 12522 w 40688"/>
                      <a:gd name="connsiteY4" fmla="*/ 31147 h 46739"/>
                      <a:gd name="connsiteX5" fmla="*/ 14519 w 40688"/>
                      <a:gd name="connsiteY5" fmla="*/ 34818 h 46739"/>
                      <a:gd name="connsiteX6" fmla="*/ 18050 w 40688"/>
                      <a:gd name="connsiteY6" fmla="*/ 37122 h 46739"/>
                      <a:gd name="connsiteX7" fmla="*/ 23224 w 40688"/>
                      <a:gd name="connsiteY7" fmla="*/ 37912 h 46739"/>
                      <a:gd name="connsiteX8" fmla="*/ 28612 w 40688"/>
                      <a:gd name="connsiteY8" fmla="*/ 37466 h 46739"/>
                      <a:gd name="connsiteX9" fmla="*/ 32634 w 40688"/>
                      <a:gd name="connsiteY9" fmla="*/ 36490 h 46739"/>
                      <a:gd name="connsiteX10" fmla="*/ 35439 w 40688"/>
                      <a:gd name="connsiteY10" fmla="*/ 35515 h 46739"/>
                      <a:gd name="connsiteX11" fmla="*/ 37251 w 40688"/>
                      <a:gd name="connsiteY11" fmla="*/ 35078 h 46739"/>
                      <a:gd name="connsiteX12" fmla="*/ 37948 w 40688"/>
                      <a:gd name="connsiteY12" fmla="*/ 35236 h 46739"/>
                      <a:gd name="connsiteX13" fmla="*/ 38412 w 40688"/>
                      <a:gd name="connsiteY13" fmla="*/ 35821 h 46739"/>
                      <a:gd name="connsiteX14" fmla="*/ 38672 w 40688"/>
                      <a:gd name="connsiteY14" fmla="*/ 37002 h 46739"/>
                      <a:gd name="connsiteX15" fmla="*/ 38737 w 40688"/>
                      <a:gd name="connsiteY15" fmla="*/ 38934 h 46739"/>
                      <a:gd name="connsiteX16" fmla="*/ 38691 w 40688"/>
                      <a:gd name="connsiteY16" fmla="*/ 40672 h 46739"/>
                      <a:gd name="connsiteX17" fmla="*/ 38551 w 40688"/>
                      <a:gd name="connsiteY17" fmla="*/ 41908 h 46739"/>
                      <a:gd name="connsiteX18" fmla="*/ 38273 w 40688"/>
                      <a:gd name="connsiteY18" fmla="*/ 42763 h 46739"/>
                      <a:gd name="connsiteX19" fmla="*/ 37790 w 40688"/>
                      <a:gd name="connsiteY19" fmla="*/ 43441 h 46739"/>
                      <a:gd name="connsiteX20" fmla="*/ 36136 w 40688"/>
                      <a:gd name="connsiteY20" fmla="*/ 44324 h 46739"/>
                      <a:gd name="connsiteX21" fmla="*/ 32699 w 40688"/>
                      <a:gd name="connsiteY21" fmla="*/ 45411 h 46739"/>
                      <a:gd name="connsiteX22" fmla="*/ 27915 w 40688"/>
                      <a:gd name="connsiteY22" fmla="*/ 46340 h 46739"/>
                      <a:gd name="connsiteX23" fmla="*/ 22155 w 40688"/>
                      <a:gd name="connsiteY23" fmla="*/ 46740 h 46739"/>
                      <a:gd name="connsiteX24" fmla="*/ 12476 w 40688"/>
                      <a:gd name="connsiteY24" fmla="*/ 45346 h 46739"/>
                      <a:gd name="connsiteX25" fmla="*/ 5527 w 40688"/>
                      <a:gd name="connsiteY25" fmla="*/ 41118 h 46739"/>
                      <a:gd name="connsiteX26" fmla="*/ 1375 w 40688"/>
                      <a:gd name="connsiteY26" fmla="*/ 33963 h 46739"/>
                      <a:gd name="connsiteX27" fmla="*/ 0 w 40688"/>
                      <a:gd name="connsiteY27" fmla="*/ 23834 h 46739"/>
                      <a:gd name="connsiteX28" fmla="*/ 1440 w 40688"/>
                      <a:gd name="connsiteY28" fmla="*/ 13864 h 46739"/>
                      <a:gd name="connsiteX29" fmla="*/ 5620 w 40688"/>
                      <a:gd name="connsiteY29" fmla="*/ 6337 h 46739"/>
                      <a:gd name="connsiteX30" fmla="*/ 12290 w 40688"/>
                      <a:gd name="connsiteY30" fmla="*/ 1626 h 46739"/>
                      <a:gd name="connsiteX31" fmla="*/ 21134 w 40688"/>
                      <a:gd name="connsiteY31" fmla="*/ 0 h 46739"/>
                      <a:gd name="connsiteX32" fmla="*/ 30033 w 40688"/>
                      <a:gd name="connsiteY32" fmla="*/ 1533 h 46739"/>
                      <a:gd name="connsiteX33" fmla="*/ 36090 w 40688"/>
                      <a:gd name="connsiteY33" fmla="*/ 5780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85 w 40688"/>
                      <a:gd name="connsiteY38" fmla="*/ 11077 h 46739"/>
                      <a:gd name="connsiteX39" fmla="*/ 20855 w 40688"/>
                      <a:gd name="connsiteY39" fmla="*/ 8270 h 46739"/>
                      <a:gd name="connsiteX40" fmla="*/ 16981 w 40688"/>
                      <a:gd name="connsiteY40" fmla="*/ 9107 h 46739"/>
                      <a:gd name="connsiteX41" fmla="*/ 14241 w 40688"/>
                      <a:gd name="connsiteY41" fmla="*/ 11355 h 46739"/>
                      <a:gd name="connsiteX42" fmla="*/ 12569 w 40688"/>
                      <a:gd name="connsiteY42" fmla="*/ 14700 h 46739"/>
                      <a:gd name="connsiteX43" fmla="*/ 11891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84"/>
                          <a:pt x="40372" y="24634"/>
                          <a:pt x="39740" y="25321"/>
                        </a:cubicBezTo>
                        <a:cubicBezTo>
                          <a:pt x="39100" y="26000"/>
                          <a:pt x="38226" y="26344"/>
                          <a:pt x="37112" y="26344"/>
                        </a:cubicBezTo>
                        <a:lnTo>
                          <a:pt x="11891" y="26344"/>
                        </a:lnTo>
                        <a:cubicBezTo>
                          <a:pt x="11891" y="28109"/>
                          <a:pt x="12104" y="29707"/>
                          <a:pt x="12522" y="31147"/>
                        </a:cubicBezTo>
                        <a:cubicBezTo>
                          <a:pt x="12940" y="32588"/>
                          <a:pt x="13600" y="33814"/>
                          <a:pt x="14519" y="34818"/>
                        </a:cubicBezTo>
                        <a:cubicBezTo>
                          <a:pt x="15430" y="35831"/>
                          <a:pt x="16610" y="36593"/>
                          <a:pt x="18050" y="37122"/>
                        </a:cubicBezTo>
                        <a:cubicBezTo>
                          <a:pt x="19489" y="37643"/>
                          <a:pt x="21217" y="37912"/>
                          <a:pt x="23224" y="37912"/>
                        </a:cubicBezTo>
                        <a:cubicBezTo>
                          <a:pt x="25267" y="37912"/>
                          <a:pt x="27070" y="37764"/>
                          <a:pt x="28612" y="37466"/>
                        </a:cubicBezTo>
                        <a:cubicBezTo>
                          <a:pt x="30163" y="37178"/>
                          <a:pt x="31501" y="36853"/>
                          <a:pt x="32634" y="36490"/>
                        </a:cubicBezTo>
                        <a:cubicBezTo>
                          <a:pt x="33758" y="36137"/>
                          <a:pt x="34696" y="35812"/>
                          <a:pt x="35439" y="35515"/>
                        </a:cubicBezTo>
                        <a:cubicBezTo>
                          <a:pt x="36183" y="35227"/>
                          <a:pt x="36786" y="35078"/>
                          <a:pt x="37251" y="35078"/>
                        </a:cubicBezTo>
                        <a:cubicBezTo>
                          <a:pt x="37530" y="35078"/>
                          <a:pt x="37762" y="35134"/>
                          <a:pt x="37948" y="35236"/>
                        </a:cubicBezTo>
                        <a:cubicBezTo>
                          <a:pt x="38133" y="35348"/>
                          <a:pt x="38291" y="35543"/>
                          <a:pt x="38412" y="35821"/>
                        </a:cubicBezTo>
                        <a:cubicBezTo>
                          <a:pt x="38542" y="36100"/>
                          <a:pt x="38626" y="36490"/>
                          <a:pt x="38672" y="37002"/>
                        </a:cubicBezTo>
                        <a:cubicBezTo>
                          <a:pt x="38719" y="37512"/>
                          <a:pt x="38737" y="38154"/>
                          <a:pt x="38737" y="38934"/>
                        </a:cubicBezTo>
                        <a:cubicBezTo>
                          <a:pt x="38737" y="39612"/>
                          <a:pt x="38728" y="40198"/>
                          <a:pt x="38691" y="40672"/>
                        </a:cubicBezTo>
                        <a:cubicBezTo>
                          <a:pt x="38663" y="41155"/>
                          <a:pt x="38617" y="41564"/>
                          <a:pt x="38551" y="41908"/>
                        </a:cubicBezTo>
                        <a:cubicBezTo>
                          <a:pt x="38496" y="42242"/>
                          <a:pt x="38403" y="42530"/>
                          <a:pt x="38273" y="42763"/>
                        </a:cubicBezTo>
                        <a:cubicBezTo>
                          <a:pt x="38152" y="42995"/>
                          <a:pt x="37985" y="43218"/>
                          <a:pt x="37790" y="43441"/>
                        </a:cubicBezTo>
                        <a:cubicBezTo>
                          <a:pt x="37585" y="43655"/>
                          <a:pt x="37037" y="43952"/>
                          <a:pt x="36136" y="44324"/>
                        </a:cubicBezTo>
                        <a:cubicBezTo>
                          <a:pt x="35244" y="44695"/>
                          <a:pt x="34092" y="45058"/>
                          <a:pt x="32699" y="45411"/>
                        </a:cubicBezTo>
                        <a:cubicBezTo>
                          <a:pt x="31306" y="45773"/>
                          <a:pt x="29717" y="46080"/>
                          <a:pt x="27915" y="46340"/>
                        </a:cubicBezTo>
                        <a:cubicBezTo>
                          <a:pt x="26122" y="46609"/>
                          <a:pt x="24199" y="46740"/>
                          <a:pt x="22155" y="46740"/>
                        </a:cubicBezTo>
                        <a:cubicBezTo>
                          <a:pt x="18477" y="46740"/>
                          <a:pt x="15244" y="46275"/>
                          <a:pt x="12476" y="45346"/>
                        </a:cubicBezTo>
                        <a:cubicBezTo>
                          <a:pt x="9698" y="44417"/>
                          <a:pt x="7385" y="43004"/>
                          <a:pt x="5527" y="41118"/>
                        </a:cubicBezTo>
                        <a:cubicBezTo>
                          <a:pt x="3669" y="39222"/>
                          <a:pt x="2285" y="36843"/>
                          <a:pt x="1375" y="33963"/>
                        </a:cubicBezTo>
                        <a:cubicBezTo>
                          <a:pt x="455" y="31082"/>
                          <a:pt x="0" y="27700"/>
                          <a:pt x="0" y="23834"/>
                        </a:cubicBezTo>
                        <a:cubicBezTo>
                          <a:pt x="0" y="20145"/>
                          <a:pt x="483" y="16828"/>
                          <a:pt x="1440" y="13864"/>
                        </a:cubicBezTo>
                        <a:cubicBezTo>
                          <a:pt x="2406" y="10909"/>
                          <a:pt x="3799" y="8400"/>
                          <a:pt x="5620" y="6337"/>
                        </a:cubicBezTo>
                        <a:cubicBezTo>
                          <a:pt x="7450" y="4284"/>
                          <a:pt x="9670" y="2704"/>
                          <a:pt x="12290" y="1626"/>
                        </a:cubicBezTo>
                        <a:cubicBezTo>
                          <a:pt x="14900" y="539"/>
                          <a:pt x="17854" y="0"/>
                          <a:pt x="21134" y="0"/>
                        </a:cubicBezTo>
                        <a:cubicBezTo>
                          <a:pt x="24608" y="0"/>
                          <a:pt x="27571" y="511"/>
                          <a:pt x="30033" y="1533"/>
                        </a:cubicBezTo>
                        <a:cubicBezTo>
                          <a:pt x="32495" y="2555"/>
                          <a:pt x="34511" y="3968"/>
                          <a:pt x="36090" y="5780"/>
                        </a:cubicBezTo>
                        <a:cubicBezTo>
                          <a:pt x="37669" y="7592"/>
                          <a:pt x="38830" y="9738"/>
                          <a:pt x="39573" y="12219"/>
                        </a:cubicBezTo>
                        <a:cubicBezTo>
                          <a:pt x="40316" y="14691"/>
                          <a:pt x="40688" y="17386"/>
                          <a:pt x="40688" y="20303"/>
                        </a:cubicBezTo>
                        <a:lnTo>
                          <a:pt x="40688" y="22162"/>
                        </a:lnTo>
                        <a:close/>
                        <a:moveTo>
                          <a:pt x="29355" y="18817"/>
                        </a:moveTo>
                        <a:cubicBezTo>
                          <a:pt x="29448" y="15527"/>
                          <a:pt x="28788" y="12954"/>
                          <a:pt x="27385" y="11077"/>
                        </a:cubicBezTo>
                        <a:cubicBezTo>
                          <a:pt x="25973" y="9209"/>
                          <a:pt x="23800" y="8270"/>
                          <a:pt x="20855" y="8270"/>
                        </a:cubicBezTo>
                        <a:cubicBezTo>
                          <a:pt x="19369" y="8270"/>
                          <a:pt x="18077" y="8549"/>
                          <a:pt x="16981" y="9107"/>
                        </a:cubicBezTo>
                        <a:cubicBezTo>
                          <a:pt x="15876" y="9664"/>
                          <a:pt x="14965" y="10417"/>
                          <a:pt x="14241" y="11355"/>
                        </a:cubicBezTo>
                        <a:cubicBezTo>
                          <a:pt x="13507" y="12303"/>
                          <a:pt x="12950" y="13418"/>
                          <a:pt x="12569" y="14700"/>
                        </a:cubicBezTo>
                        <a:cubicBezTo>
                          <a:pt x="12178" y="15992"/>
                          <a:pt x="11956" y="17358"/>
                          <a:pt x="11891" y="18817"/>
                        </a:cubicBezTo>
                        <a:lnTo>
                          <a:pt x="29355" y="18817"/>
                        </a:lnTo>
                        <a:close/>
                      </a:path>
                    </a:pathLst>
                  </a:custGeom>
                  <a:solidFill>
                    <a:srgbClr val="303B39"/>
                  </a:solidFill>
                  <a:ln w="0" cap="flat">
                    <a:noFill/>
                    <a:prstDash val="solid"/>
                    <a:miter/>
                  </a:ln>
                </p:spPr>
                <p:txBody>
                  <a:bodyPr rtlCol="0" anchor="ctr"/>
                  <a:lstStyle/>
                  <a:p>
                    <a:endParaRPr lang="nl-NL" sz="1467"/>
                  </a:p>
                </p:txBody>
              </p:sp>
            </p:grpSp>
            <p:grpSp>
              <p:nvGrpSpPr>
                <p:cNvPr id="462" name="Graphic 382">
                  <a:extLst>
                    <a:ext uri="{FF2B5EF4-FFF2-40B4-BE49-F238E27FC236}">
                      <a16:creationId xmlns:a16="http://schemas.microsoft.com/office/drawing/2014/main" id="{129E9272-9C06-77DD-1BB1-204F668B47B9}"/>
                    </a:ext>
                  </a:extLst>
                </p:cNvPr>
                <p:cNvGrpSpPr/>
                <p:nvPr/>
              </p:nvGrpSpPr>
              <p:grpSpPr>
                <a:xfrm>
                  <a:off x="6177593" y="2069368"/>
                  <a:ext cx="316091" cy="36212"/>
                  <a:chOff x="5375192" y="3184960"/>
                  <a:chExt cx="573859" cy="65742"/>
                </a:xfrm>
                <a:solidFill>
                  <a:srgbClr val="303B39"/>
                </a:solidFill>
              </p:grpSpPr>
              <p:sp>
                <p:nvSpPr>
                  <p:cNvPr id="556" name="Vrije vorm 949">
                    <a:extLst>
                      <a:ext uri="{FF2B5EF4-FFF2-40B4-BE49-F238E27FC236}">
                        <a16:creationId xmlns:a16="http://schemas.microsoft.com/office/drawing/2014/main" id="{08CD5C41-1722-9775-FA16-A3A0514EA02F}"/>
                      </a:ext>
                    </a:extLst>
                  </p:cNvPr>
                  <p:cNvSpPr/>
                  <p:nvPr/>
                </p:nvSpPr>
                <p:spPr>
                  <a:xfrm>
                    <a:off x="5375192" y="3188491"/>
                    <a:ext cx="51371" cy="62164"/>
                  </a:xfrm>
                  <a:custGeom>
                    <a:avLst/>
                    <a:gdLst>
                      <a:gd name="connsiteX0" fmla="*/ 51371 w 51371"/>
                      <a:gd name="connsiteY0" fmla="*/ 10361 h 62164"/>
                      <a:gd name="connsiteX1" fmla="*/ 51251 w 51371"/>
                      <a:gd name="connsiteY1" fmla="*/ 12684 h 62164"/>
                      <a:gd name="connsiteX2" fmla="*/ 50935 w 51371"/>
                      <a:gd name="connsiteY2" fmla="*/ 14245 h 62164"/>
                      <a:gd name="connsiteX3" fmla="*/ 50415 w 51371"/>
                      <a:gd name="connsiteY3" fmla="*/ 15053 h 62164"/>
                      <a:gd name="connsiteX4" fmla="*/ 49699 w 51371"/>
                      <a:gd name="connsiteY4" fmla="*/ 15285 h 62164"/>
                      <a:gd name="connsiteX5" fmla="*/ 47748 w 51371"/>
                      <a:gd name="connsiteY5" fmla="*/ 14449 h 62164"/>
                      <a:gd name="connsiteX6" fmla="*/ 44172 w 51371"/>
                      <a:gd name="connsiteY6" fmla="*/ 12637 h 62164"/>
                      <a:gd name="connsiteX7" fmla="*/ 38858 w 51371"/>
                      <a:gd name="connsiteY7" fmla="*/ 10825 h 62164"/>
                      <a:gd name="connsiteX8" fmla="*/ 31678 w 51371"/>
                      <a:gd name="connsiteY8" fmla="*/ 9989 h 62164"/>
                      <a:gd name="connsiteX9" fmla="*/ 23781 w 51371"/>
                      <a:gd name="connsiteY9" fmla="*/ 11504 h 62164"/>
                      <a:gd name="connsiteX10" fmla="*/ 17743 w 51371"/>
                      <a:gd name="connsiteY10" fmla="*/ 15778 h 62164"/>
                      <a:gd name="connsiteX11" fmla="*/ 13888 w 51371"/>
                      <a:gd name="connsiteY11" fmla="*/ 22422 h 62164"/>
                      <a:gd name="connsiteX12" fmla="*/ 12541 w 51371"/>
                      <a:gd name="connsiteY12" fmla="*/ 30989 h 62164"/>
                      <a:gd name="connsiteX13" fmla="*/ 13907 w 51371"/>
                      <a:gd name="connsiteY13" fmla="*/ 40077 h 62164"/>
                      <a:gd name="connsiteX14" fmla="*/ 17743 w 51371"/>
                      <a:gd name="connsiteY14" fmla="*/ 46646 h 62164"/>
                      <a:gd name="connsiteX15" fmla="*/ 23661 w 51371"/>
                      <a:gd name="connsiteY15" fmla="*/ 50642 h 62164"/>
                      <a:gd name="connsiteX16" fmla="*/ 31306 w 51371"/>
                      <a:gd name="connsiteY16" fmla="*/ 51989 h 62164"/>
                      <a:gd name="connsiteX17" fmla="*/ 35347 w 51371"/>
                      <a:gd name="connsiteY17" fmla="*/ 51525 h 62164"/>
                      <a:gd name="connsiteX18" fmla="*/ 39063 w 51371"/>
                      <a:gd name="connsiteY18" fmla="*/ 50131 h 62164"/>
                      <a:gd name="connsiteX19" fmla="*/ 39063 w 51371"/>
                      <a:gd name="connsiteY19" fmla="*/ 36193 h 62164"/>
                      <a:gd name="connsiteX20" fmla="*/ 27683 w 51371"/>
                      <a:gd name="connsiteY20" fmla="*/ 36193 h 62164"/>
                      <a:gd name="connsiteX21" fmla="*/ 26382 w 51371"/>
                      <a:gd name="connsiteY21" fmla="*/ 35152 h 62164"/>
                      <a:gd name="connsiteX22" fmla="*/ 25918 w 51371"/>
                      <a:gd name="connsiteY22" fmla="*/ 31593 h 62164"/>
                      <a:gd name="connsiteX23" fmla="*/ 26039 w 51371"/>
                      <a:gd name="connsiteY23" fmla="*/ 29410 h 62164"/>
                      <a:gd name="connsiteX24" fmla="*/ 26382 w 51371"/>
                      <a:gd name="connsiteY24" fmla="*/ 27997 h 62164"/>
                      <a:gd name="connsiteX25" fmla="*/ 26940 w 51371"/>
                      <a:gd name="connsiteY25" fmla="*/ 27207 h 62164"/>
                      <a:gd name="connsiteX26" fmla="*/ 27683 w 51371"/>
                      <a:gd name="connsiteY26" fmla="*/ 26947 h 62164"/>
                      <a:gd name="connsiteX27" fmla="*/ 47980 w 51371"/>
                      <a:gd name="connsiteY27" fmla="*/ 26947 h 62164"/>
                      <a:gd name="connsiteX28" fmla="*/ 49300 w 51371"/>
                      <a:gd name="connsiteY28" fmla="*/ 27207 h 62164"/>
                      <a:gd name="connsiteX29" fmla="*/ 50321 w 51371"/>
                      <a:gd name="connsiteY29" fmla="*/ 27969 h 62164"/>
                      <a:gd name="connsiteX30" fmla="*/ 50999 w 51371"/>
                      <a:gd name="connsiteY30" fmla="*/ 29205 h 62164"/>
                      <a:gd name="connsiteX31" fmla="*/ 51232 w 51371"/>
                      <a:gd name="connsiteY31" fmla="*/ 30850 h 62164"/>
                      <a:gd name="connsiteX32" fmla="*/ 51232 w 51371"/>
                      <a:gd name="connsiteY32" fmla="*/ 54777 h 62164"/>
                      <a:gd name="connsiteX33" fmla="*/ 50749 w 51371"/>
                      <a:gd name="connsiteY33" fmla="*/ 57221 h 62164"/>
                      <a:gd name="connsiteX34" fmla="*/ 48742 w 51371"/>
                      <a:gd name="connsiteY34" fmla="*/ 58866 h 62164"/>
                      <a:gd name="connsiteX35" fmla="*/ 45008 w 51371"/>
                      <a:gd name="connsiteY35" fmla="*/ 60120 h 62164"/>
                      <a:gd name="connsiteX36" fmla="*/ 40381 w 51371"/>
                      <a:gd name="connsiteY36" fmla="*/ 61235 h 62164"/>
                      <a:gd name="connsiteX37" fmla="*/ 35551 w 51371"/>
                      <a:gd name="connsiteY37" fmla="*/ 61932 h 62164"/>
                      <a:gd name="connsiteX38" fmla="*/ 30655 w 51371"/>
                      <a:gd name="connsiteY38" fmla="*/ 62164 h 62164"/>
                      <a:gd name="connsiteX39" fmla="*/ 17771 w 51371"/>
                      <a:gd name="connsiteY39" fmla="*/ 60101 h 62164"/>
                      <a:gd name="connsiteX40" fmla="*/ 8128 w 51371"/>
                      <a:gd name="connsiteY40" fmla="*/ 54108 h 62164"/>
                      <a:gd name="connsiteX41" fmla="*/ 2090 w 51371"/>
                      <a:gd name="connsiteY41" fmla="*/ 44537 h 62164"/>
                      <a:gd name="connsiteX42" fmla="*/ 0 w 51371"/>
                      <a:gd name="connsiteY42" fmla="*/ 31733 h 62164"/>
                      <a:gd name="connsiteX43" fmla="*/ 2230 w 51371"/>
                      <a:gd name="connsiteY43" fmla="*/ 18473 h 62164"/>
                      <a:gd name="connsiteX44" fmla="*/ 8546 w 51371"/>
                      <a:gd name="connsiteY44" fmla="*/ 8484 h 62164"/>
                      <a:gd name="connsiteX45" fmla="*/ 18421 w 51371"/>
                      <a:gd name="connsiteY45" fmla="*/ 2184 h 62164"/>
                      <a:gd name="connsiteX46" fmla="*/ 31306 w 51371"/>
                      <a:gd name="connsiteY46" fmla="*/ 0 h 62164"/>
                      <a:gd name="connsiteX47" fmla="*/ 38412 w 51371"/>
                      <a:gd name="connsiteY47" fmla="*/ 539 h 62164"/>
                      <a:gd name="connsiteX48" fmla="*/ 44004 w 51371"/>
                      <a:gd name="connsiteY48" fmla="*/ 1840 h 62164"/>
                      <a:gd name="connsiteX49" fmla="*/ 47980 w 51371"/>
                      <a:gd name="connsiteY49" fmla="*/ 3485 h 62164"/>
                      <a:gd name="connsiteX50" fmla="*/ 50191 w 51371"/>
                      <a:gd name="connsiteY50" fmla="*/ 5018 h 62164"/>
                      <a:gd name="connsiteX51" fmla="*/ 51092 w 51371"/>
                      <a:gd name="connsiteY51" fmla="*/ 6858 h 62164"/>
                      <a:gd name="connsiteX52" fmla="*/ 51371 w 51371"/>
                      <a:gd name="connsiteY52" fmla="*/ 10361 h 6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1371" h="62164">
                        <a:moveTo>
                          <a:pt x="51371" y="10361"/>
                        </a:moveTo>
                        <a:cubicBezTo>
                          <a:pt x="51371" y="11262"/>
                          <a:pt x="51334" y="12033"/>
                          <a:pt x="51251" y="12684"/>
                        </a:cubicBezTo>
                        <a:cubicBezTo>
                          <a:pt x="51176" y="13334"/>
                          <a:pt x="51065" y="13855"/>
                          <a:pt x="50935" y="14245"/>
                        </a:cubicBezTo>
                        <a:cubicBezTo>
                          <a:pt x="50786" y="14626"/>
                          <a:pt x="50619" y="14905"/>
                          <a:pt x="50415" y="15053"/>
                        </a:cubicBezTo>
                        <a:cubicBezTo>
                          <a:pt x="50219" y="15211"/>
                          <a:pt x="49978" y="15285"/>
                          <a:pt x="49699" y="15285"/>
                        </a:cubicBezTo>
                        <a:cubicBezTo>
                          <a:pt x="49300" y="15285"/>
                          <a:pt x="48649" y="15007"/>
                          <a:pt x="47748" y="14449"/>
                        </a:cubicBezTo>
                        <a:cubicBezTo>
                          <a:pt x="46847" y="13892"/>
                          <a:pt x="45658" y="13288"/>
                          <a:pt x="44172" y="12637"/>
                        </a:cubicBezTo>
                        <a:cubicBezTo>
                          <a:pt x="42686" y="11987"/>
                          <a:pt x="40911" y="11383"/>
                          <a:pt x="38858" y="10825"/>
                        </a:cubicBezTo>
                        <a:cubicBezTo>
                          <a:pt x="36796" y="10268"/>
                          <a:pt x="34399" y="9989"/>
                          <a:pt x="31678" y="9989"/>
                        </a:cubicBezTo>
                        <a:cubicBezTo>
                          <a:pt x="28770" y="9989"/>
                          <a:pt x="26132" y="10491"/>
                          <a:pt x="23781" y="11504"/>
                        </a:cubicBezTo>
                        <a:cubicBezTo>
                          <a:pt x="21431" y="12507"/>
                          <a:pt x="19415" y="13929"/>
                          <a:pt x="17743" y="15778"/>
                        </a:cubicBezTo>
                        <a:cubicBezTo>
                          <a:pt x="16071" y="17618"/>
                          <a:pt x="14780" y="19829"/>
                          <a:pt x="13888" y="22422"/>
                        </a:cubicBezTo>
                        <a:cubicBezTo>
                          <a:pt x="12996" y="25005"/>
                          <a:pt x="12541" y="27867"/>
                          <a:pt x="12541" y="30989"/>
                        </a:cubicBezTo>
                        <a:cubicBezTo>
                          <a:pt x="12541" y="34427"/>
                          <a:pt x="12996" y="37457"/>
                          <a:pt x="13907" y="40077"/>
                        </a:cubicBezTo>
                        <a:cubicBezTo>
                          <a:pt x="14826" y="42688"/>
                          <a:pt x="16099" y="44881"/>
                          <a:pt x="17743" y="46646"/>
                        </a:cubicBezTo>
                        <a:cubicBezTo>
                          <a:pt x="19387" y="48412"/>
                          <a:pt x="21357" y="49750"/>
                          <a:pt x="23661" y="50642"/>
                        </a:cubicBezTo>
                        <a:cubicBezTo>
                          <a:pt x="25974" y="51544"/>
                          <a:pt x="28519" y="51989"/>
                          <a:pt x="31306" y="51989"/>
                        </a:cubicBezTo>
                        <a:cubicBezTo>
                          <a:pt x="32671" y="51989"/>
                          <a:pt x="34009" y="51841"/>
                          <a:pt x="35347" y="51525"/>
                        </a:cubicBezTo>
                        <a:cubicBezTo>
                          <a:pt x="36684" y="51218"/>
                          <a:pt x="37911" y="50754"/>
                          <a:pt x="39063" y="50131"/>
                        </a:cubicBezTo>
                        <a:lnTo>
                          <a:pt x="39063" y="36193"/>
                        </a:lnTo>
                        <a:lnTo>
                          <a:pt x="27683" y="36193"/>
                        </a:lnTo>
                        <a:cubicBezTo>
                          <a:pt x="27126" y="36193"/>
                          <a:pt x="26689" y="35849"/>
                          <a:pt x="26382" y="35152"/>
                        </a:cubicBezTo>
                        <a:cubicBezTo>
                          <a:pt x="26076" y="34455"/>
                          <a:pt x="25918" y="33266"/>
                          <a:pt x="25918" y="31593"/>
                        </a:cubicBezTo>
                        <a:cubicBezTo>
                          <a:pt x="25918" y="30729"/>
                          <a:pt x="25955" y="30004"/>
                          <a:pt x="26039" y="29410"/>
                        </a:cubicBezTo>
                        <a:cubicBezTo>
                          <a:pt x="26113" y="28824"/>
                          <a:pt x="26224" y="28350"/>
                          <a:pt x="26382" y="27997"/>
                        </a:cubicBezTo>
                        <a:cubicBezTo>
                          <a:pt x="26540" y="27635"/>
                          <a:pt x="26726" y="27375"/>
                          <a:pt x="26940" y="27207"/>
                        </a:cubicBezTo>
                        <a:cubicBezTo>
                          <a:pt x="27153" y="27031"/>
                          <a:pt x="27404" y="26947"/>
                          <a:pt x="27683" y="26947"/>
                        </a:cubicBezTo>
                        <a:lnTo>
                          <a:pt x="47980" y="26947"/>
                        </a:lnTo>
                        <a:cubicBezTo>
                          <a:pt x="48482" y="26947"/>
                          <a:pt x="48919" y="27031"/>
                          <a:pt x="49300" y="27207"/>
                        </a:cubicBezTo>
                        <a:cubicBezTo>
                          <a:pt x="49690" y="27375"/>
                          <a:pt x="50033" y="27635"/>
                          <a:pt x="50321" y="27969"/>
                        </a:cubicBezTo>
                        <a:cubicBezTo>
                          <a:pt x="50619" y="28313"/>
                          <a:pt x="50842" y="28722"/>
                          <a:pt x="50999" y="29205"/>
                        </a:cubicBezTo>
                        <a:cubicBezTo>
                          <a:pt x="51157" y="29679"/>
                          <a:pt x="51232" y="30236"/>
                          <a:pt x="51232" y="30850"/>
                        </a:cubicBezTo>
                        <a:lnTo>
                          <a:pt x="51232" y="54777"/>
                        </a:lnTo>
                        <a:cubicBezTo>
                          <a:pt x="51232" y="55706"/>
                          <a:pt x="51064" y="56524"/>
                          <a:pt x="50749" y="57221"/>
                        </a:cubicBezTo>
                        <a:cubicBezTo>
                          <a:pt x="50414" y="57918"/>
                          <a:pt x="49755" y="58466"/>
                          <a:pt x="48742" y="58866"/>
                        </a:cubicBezTo>
                        <a:cubicBezTo>
                          <a:pt x="47739" y="59275"/>
                          <a:pt x="46494" y="59693"/>
                          <a:pt x="45008" y="60120"/>
                        </a:cubicBezTo>
                        <a:cubicBezTo>
                          <a:pt x="43521" y="60557"/>
                          <a:pt x="41979" y="60929"/>
                          <a:pt x="40381" y="61235"/>
                        </a:cubicBezTo>
                        <a:cubicBezTo>
                          <a:pt x="38793" y="61551"/>
                          <a:pt x="37186" y="61783"/>
                          <a:pt x="35551" y="61932"/>
                        </a:cubicBezTo>
                        <a:cubicBezTo>
                          <a:pt x="33935" y="62090"/>
                          <a:pt x="32300" y="62164"/>
                          <a:pt x="30655" y="62164"/>
                        </a:cubicBezTo>
                        <a:cubicBezTo>
                          <a:pt x="25853" y="62164"/>
                          <a:pt x="21561" y="61477"/>
                          <a:pt x="17771" y="60101"/>
                        </a:cubicBezTo>
                        <a:cubicBezTo>
                          <a:pt x="13971" y="58717"/>
                          <a:pt x="10767" y="56719"/>
                          <a:pt x="8128" y="54108"/>
                        </a:cubicBezTo>
                        <a:cubicBezTo>
                          <a:pt x="5490" y="51488"/>
                          <a:pt x="3484" y="48301"/>
                          <a:pt x="2090" y="44537"/>
                        </a:cubicBezTo>
                        <a:cubicBezTo>
                          <a:pt x="697" y="40774"/>
                          <a:pt x="0" y="36509"/>
                          <a:pt x="0" y="31733"/>
                        </a:cubicBezTo>
                        <a:cubicBezTo>
                          <a:pt x="0" y="26808"/>
                          <a:pt x="743" y="22385"/>
                          <a:pt x="2230" y="18473"/>
                        </a:cubicBezTo>
                        <a:cubicBezTo>
                          <a:pt x="3716" y="14551"/>
                          <a:pt x="5825" y="11225"/>
                          <a:pt x="8546" y="8484"/>
                        </a:cubicBezTo>
                        <a:cubicBezTo>
                          <a:pt x="11268" y="5743"/>
                          <a:pt x="14557" y="3642"/>
                          <a:pt x="18421" y="2184"/>
                        </a:cubicBezTo>
                        <a:cubicBezTo>
                          <a:pt x="22267" y="734"/>
                          <a:pt x="26568" y="0"/>
                          <a:pt x="31306" y="0"/>
                        </a:cubicBezTo>
                        <a:cubicBezTo>
                          <a:pt x="33907" y="0"/>
                          <a:pt x="36276" y="176"/>
                          <a:pt x="38412" y="539"/>
                        </a:cubicBezTo>
                        <a:cubicBezTo>
                          <a:pt x="40549" y="892"/>
                          <a:pt x="42416" y="1329"/>
                          <a:pt x="44004" y="1840"/>
                        </a:cubicBezTo>
                        <a:cubicBezTo>
                          <a:pt x="45602" y="2351"/>
                          <a:pt x="46921" y="2899"/>
                          <a:pt x="47980" y="3485"/>
                        </a:cubicBezTo>
                        <a:cubicBezTo>
                          <a:pt x="49039" y="4079"/>
                          <a:pt x="49764" y="4590"/>
                          <a:pt x="50191" y="5018"/>
                        </a:cubicBezTo>
                        <a:cubicBezTo>
                          <a:pt x="50600" y="5454"/>
                          <a:pt x="50907" y="6068"/>
                          <a:pt x="51092" y="6858"/>
                        </a:cubicBezTo>
                        <a:cubicBezTo>
                          <a:pt x="51278" y="7647"/>
                          <a:pt x="51371" y="8818"/>
                          <a:pt x="51371" y="10361"/>
                        </a:cubicBezTo>
                        <a:close/>
                      </a:path>
                    </a:pathLst>
                  </a:custGeom>
                  <a:solidFill>
                    <a:srgbClr val="303B39"/>
                  </a:solidFill>
                  <a:ln w="0" cap="flat">
                    <a:noFill/>
                    <a:prstDash val="solid"/>
                    <a:miter/>
                  </a:ln>
                </p:spPr>
                <p:txBody>
                  <a:bodyPr rtlCol="0" anchor="ctr"/>
                  <a:lstStyle/>
                  <a:p>
                    <a:endParaRPr lang="nl-NL" sz="1467"/>
                  </a:p>
                </p:txBody>
              </p:sp>
              <p:sp>
                <p:nvSpPr>
                  <p:cNvPr id="557" name="Vrije vorm 950">
                    <a:extLst>
                      <a:ext uri="{FF2B5EF4-FFF2-40B4-BE49-F238E27FC236}">
                        <a16:creationId xmlns:a16="http://schemas.microsoft.com/office/drawing/2014/main" id="{6B00BDD5-1D02-B23C-05B1-9D22FBD12DC6}"/>
                      </a:ext>
                    </a:extLst>
                  </p:cNvPr>
                  <p:cNvSpPr/>
                  <p:nvPr/>
                </p:nvSpPr>
                <p:spPr>
                  <a:xfrm>
                    <a:off x="5437275" y="3203962"/>
                    <a:ext cx="40687" cy="46739"/>
                  </a:xfrm>
                  <a:custGeom>
                    <a:avLst/>
                    <a:gdLst>
                      <a:gd name="connsiteX0" fmla="*/ 40688 w 40687"/>
                      <a:gd name="connsiteY0" fmla="*/ 22162 h 46739"/>
                      <a:gd name="connsiteX1" fmla="*/ 39740 w 40687"/>
                      <a:gd name="connsiteY1" fmla="*/ 25321 h 46739"/>
                      <a:gd name="connsiteX2" fmla="*/ 37121 w 40687"/>
                      <a:gd name="connsiteY2" fmla="*/ 26343 h 46739"/>
                      <a:gd name="connsiteX3" fmla="*/ 11890 w 40687"/>
                      <a:gd name="connsiteY3" fmla="*/ 26343 h 46739"/>
                      <a:gd name="connsiteX4" fmla="*/ 12522 w 40687"/>
                      <a:gd name="connsiteY4" fmla="*/ 31157 h 46739"/>
                      <a:gd name="connsiteX5" fmla="*/ 14519 w 40687"/>
                      <a:gd name="connsiteY5" fmla="*/ 34827 h 46739"/>
                      <a:gd name="connsiteX6" fmla="*/ 18049 w 40687"/>
                      <a:gd name="connsiteY6" fmla="*/ 37122 h 46739"/>
                      <a:gd name="connsiteX7" fmla="*/ 23224 w 40687"/>
                      <a:gd name="connsiteY7" fmla="*/ 37912 h 46739"/>
                      <a:gd name="connsiteX8" fmla="*/ 28612 w 40687"/>
                      <a:gd name="connsiteY8" fmla="*/ 37475 h 46739"/>
                      <a:gd name="connsiteX9" fmla="*/ 32634 w 40687"/>
                      <a:gd name="connsiteY9" fmla="*/ 36500 h 46739"/>
                      <a:gd name="connsiteX10" fmla="*/ 35449 w 40687"/>
                      <a:gd name="connsiteY10" fmla="*/ 35524 h 46739"/>
                      <a:gd name="connsiteX11" fmla="*/ 37251 w 40687"/>
                      <a:gd name="connsiteY11" fmla="*/ 35078 h 46739"/>
                      <a:gd name="connsiteX12" fmla="*/ 37957 w 40687"/>
                      <a:gd name="connsiteY12" fmla="*/ 35245 h 46739"/>
                      <a:gd name="connsiteX13" fmla="*/ 38421 w 40687"/>
                      <a:gd name="connsiteY13" fmla="*/ 35821 h 46739"/>
                      <a:gd name="connsiteX14" fmla="*/ 38672 w 40687"/>
                      <a:gd name="connsiteY14" fmla="*/ 37011 h 46739"/>
                      <a:gd name="connsiteX15" fmla="*/ 38737 w 40687"/>
                      <a:gd name="connsiteY15" fmla="*/ 38934 h 46739"/>
                      <a:gd name="connsiteX16" fmla="*/ 38700 w 40687"/>
                      <a:gd name="connsiteY16" fmla="*/ 40681 h 46739"/>
                      <a:gd name="connsiteX17" fmla="*/ 38551 w 40687"/>
                      <a:gd name="connsiteY17" fmla="*/ 41908 h 46739"/>
                      <a:gd name="connsiteX18" fmla="*/ 38273 w 40687"/>
                      <a:gd name="connsiteY18" fmla="*/ 42772 h 46739"/>
                      <a:gd name="connsiteX19" fmla="*/ 37790 w 40687"/>
                      <a:gd name="connsiteY19" fmla="*/ 43441 h 46739"/>
                      <a:gd name="connsiteX20" fmla="*/ 36136 w 40687"/>
                      <a:gd name="connsiteY20" fmla="*/ 44324 h 46739"/>
                      <a:gd name="connsiteX21" fmla="*/ 32699 w 40687"/>
                      <a:gd name="connsiteY21" fmla="*/ 45420 h 46739"/>
                      <a:gd name="connsiteX22" fmla="*/ 27924 w 40687"/>
                      <a:gd name="connsiteY22" fmla="*/ 46349 h 46739"/>
                      <a:gd name="connsiteX23" fmla="*/ 22165 w 40687"/>
                      <a:gd name="connsiteY23" fmla="*/ 46739 h 46739"/>
                      <a:gd name="connsiteX24" fmla="*/ 12476 w 40687"/>
                      <a:gd name="connsiteY24" fmla="*/ 45346 h 46739"/>
                      <a:gd name="connsiteX25" fmla="*/ 5537 w 40687"/>
                      <a:gd name="connsiteY25" fmla="*/ 41118 h 46739"/>
                      <a:gd name="connsiteX26" fmla="*/ 1375 w 40687"/>
                      <a:gd name="connsiteY26" fmla="*/ 33963 h 46739"/>
                      <a:gd name="connsiteX27" fmla="*/ 0 w 40687"/>
                      <a:gd name="connsiteY27" fmla="*/ 23834 h 46739"/>
                      <a:gd name="connsiteX28" fmla="*/ 1449 w 40687"/>
                      <a:gd name="connsiteY28" fmla="*/ 13873 h 46739"/>
                      <a:gd name="connsiteX29" fmla="*/ 5629 w 40687"/>
                      <a:gd name="connsiteY29" fmla="*/ 6346 h 46739"/>
                      <a:gd name="connsiteX30" fmla="*/ 12290 w 40687"/>
                      <a:gd name="connsiteY30" fmla="*/ 1626 h 46739"/>
                      <a:gd name="connsiteX31" fmla="*/ 21143 w 40687"/>
                      <a:gd name="connsiteY31" fmla="*/ 0 h 46739"/>
                      <a:gd name="connsiteX32" fmla="*/ 30033 w 40687"/>
                      <a:gd name="connsiteY32" fmla="*/ 1533 h 46739"/>
                      <a:gd name="connsiteX33" fmla="*/ 36099 w 40687"/>
                      <a:gd name="connsiteY33" fmla="*/ 5789 h 46739"/>
                      <a:gd name="connsiteX34" fmla="*/ 39573 w 40687"/>
                      <a:gd name="connsiteY34" fmla="*/ 12219 h 46739"/>
                      <a:gd name="connsiteX35" fmla="*/ 40688 w 40687"/>
                      <a:gd name="connsiteY35" fmla="*/ 20303 h 46739"/>
                      <a:gd name="connsiteX36" fmla="*/ 40688 w 40687"/>
                      <a:gd name="connsiteY36" fmla="*/ 22162 h 46739"/>
                      <a:gd name="connsiteX37" fmla="*/ 29355 w 40687"/>
                      <a:gd name="connsiteY37" fmla="*/ 18817 h 46739"/>
                      <a:gd name="connsiteX38" fmla="*/ 27385 w 40687"/>
                      <a:gd name="connsiteY38" fmla="*/ 11086 h 46739"/>
                      <a:gd name="connsiteX39" fmla="*/ 20864 w 40687"/>
                      <a:gd name="connsiteY39" fmla="*/ 8270 h 46739"/>
                      <a:gd name="connsiteX40" fmla="*/ 16981 w 40687"/>
                      <a:gd name="connsiteY40" fmla="*/ 9106 h 46739"/>
                      <a:gd name="connsiteX41" fmla="*/ 14241 w 40687"/>
                      <a:gd name="connsiteY41" fmla="*/ 11364 h 46739"/>
                      <a:gd name="connsiteX42" fmla="*/ 12568 w 40687"/>
                      <a:gd name="connsiteY42" fmla="*/ 14709 h 46739"/>
                      <a:gd name="connsiteX43" fmla="*/ 11890 w 40687"/>
                      <a:gd name="connsiteY43" fmla="*/ 18817 h 46739"/>
                      <a:gd name="connsiteX44" fmla="*/ 29355 w 40687"/>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7" h="46739">
                        <a:moveTo>
                          <a:pt x="40688" y="22162"/>
                        </a:moveTo>
                        <a:cubicBezTo>
                          <a:pt x="40688" y="23593"/>
                          <a:pt x="40372" y="24643"/>
                          <a:pt x="39740" y="25321"/>
                        </a:cubicBezTo>
                        <a:cubicBezTo>
                          <a:pt x="39109" y="26009"/>
                          <a:pt x="38235" y="26343"/>
                          <a:pt x="37121" y="26343"/>
                        </a:cubicBezTo>
                        <a:lnTo>
                          <a:pt x="11890" y="26343"/>
                        </a:lnTo>
                        <a:cubicBezTo>
                          <a:pt x="11890" y="28109"/>
                          <a:pt x="12104" y="29716"/>
                          <a:pt x="12522" y="31157"/>
                        </a:cubicBezTo>
                        <a:cubicBezTo>
                          <a:pt x="12940" y="32597"/>
                          <a:pt x="13600" y="33814"/>
                          <a:pt x="14519" y="34827"/>
                        </a:cubicBezTo>
                        <a:cubicBezTo>
                          <a:pt x="15439" y="35831"/>
                          <a:pt x="16609" y="36602"/>
                          <a:pt x="18049" y="37122"/>
                        </a:cubicBezTo>
                        <a:cubicBezTo>
                          <a:pt x="19489" y="37652"/>
                          <a:pt x="21217" y="37912"/>
                          <a:pt x="23224" y="37912"/>
                        </a:cubicBezTo>
                        <a:cubicBezTo>
                          <a:pt x="25267" y="37912"/>
                          <a:pt x="27069" y="37763"/>
                          <a:pt x="28612" y="37475"/>
                        </a:cubicBezTo>
                        <a:cubicBezTo>
                          <a:pt x="30163" y="37178"/>
                          <a:pt x="31510" y="36853"/>
                          <a:pt x="32634" y="36500"/>
                        </a:cubicBezTo>
                        <a:cubicBezTo>
                          <a:pt x="33758" y="36137"/>
                          <a:pt x="34705" y="35812"/>
                          <a:pt x="35449" y="35524"/>
                        </a:cubicBezTo>
                        <a:cubicBezTo>
                          <a:pt x="36192" y="35227"/>
                          <a:pt x="36786" y="35078"/>
                          <a:pt x="37251" y="35078"/>
                        </a:cubicBezTo>
                        <a:cubicBezTo>
                          <a:pt x="37529" y="35078"/>
                          <a:pt x="37771" y="35134"/>
                          <a:pt x="37957" y="35245"/>
                        </a:cubicBezTo>
                        <a:cubicBezTo>
                          <a:pt x="38143" y="35347"/>
                          <a:pt x="38291" y="35542"/>
                          <a:pt x="38421" y="35821"/>
                        </a:cubicBezTo>
                        <a:cubicBezTo>
                          <a:pt x="38542" y="36100"/>
                          <a:pt x="38626" y="36500"/>
                          <a:pt x="38672" y="37011"/>
                        </a:cubicBezTo>
                        <a:cubicBezTo>
                          <a:pt x="38719" y="37522"/>
                          <a:pt x="38737" y="38163"/>
                          <a:pt x="38737" y="38934"/>
                        </a:cubicBezTo>
                        <a:cubicBezTo>
                          <a:pt x="38737" y="39622"/>
                          <a:pt x="38728" y="40198"/>
                          <a:pt x="38700" y="40681"/>
                        </a:cubicBezTo>
                        <a:cubicBezTo>
                          <a:pt x="38663" y="41155"/>
                          <a:pt x="38616" y="41573"/>
                          <a:pt x="38551" y="41908"/>
                        </a:cubicBezTo>
                        <a:cubicBezTo>
                          <a:pt x="38496" y="42251"/>
                          <a:pt x="38403" y="42540"/>
                          <a:pt x="38273" y="42772"/>
                        </a:cubicBezTo>
                        <a:cubicBezTo>
                          <a:pt x="38152" y="43004"/>
                          <a:pt x="37994" y="43227"/>
                          <a:pt x="37790" y="43441"/>
                        </a:cubicBezTo>
                        <a:cubicBezTo>
                          <a:pt x="37585" y="43664"/>
                          <a:pt x="37037" y="43952"/>
                          <a:pt x="36136" y="44324"/>
                        </a:cubicBezTo>
                        <a:cubicBezTo>
                          <a:pt x="35244" y="44695"/>
                          <a:pt x="34092" y="45058"/>
                          <a:pt x="32699" y="45420"/>
                        </a:cubicBezTo>
                        <a:cubicBezTo>
                          <a:pt x="31306" y="45773"/>
                          <a:pt x="29717" y="46080"/>
                          <a:pt x="27924" y="46349"/>
                        </a:cubicBezTo>
                        <a:cubicBezTo>
                          <a:pt x="26122" y="46609"/>
                          <a:pt x="24208" y="46739"/>
                          <a:pt x="22165" y="46739"/>
                        </a:cubicBezTo>
                        <a:cubicBezTo>
                          <a:pt x="18477" y="46739"/>
                          <a:pt x="15253" y="46275"/>
                          <a:pt x="12476" y="45346"/>
                        </a:cubicBezTo>
                        <a:cubicBezTo>
                          <a:pt x="9698" y="44417"/>
                          <a:pt x="7394" y="43013"/>
                          <a:pt x="5537" y="41118"/>
                        </a:cubicBezTo>
                        <a:cubicBezTo>
                          <a:pt x="3679" y="39232"/>
                          <a:pt x="2285" y="36843"/>
                          <a:pt x="1375" y="33963"/>
                        </a:cubicBezTo>
                        <a:cubicBezTo>
                          <a:pt x="464" y="31082"/>
                          <a:pt x="0" y="27709"/>
                          <a:pt x="0" y="23834"/>
                        </a:cubicBezTo>
                        <a:cubicBezTo>
                          <a:pt x="0" y="20155"/>
                          <a:pt x="483" y="16828"/>
                          <a:pt x="1449" y="13873"/>
                        </a:cubicBezTo>
                        <a:cubicBezTo>
                          <a:pt x="2406" y="10909"/>
                          <a:pt x="3799" y="8400"/>
                          <a:pt x="5629" y="6346"/>
                        </a:cubicBezTo>
                        <a:cubicBezTo>
                          <a:pt x="7450" y="4284"/>
                          <a:pt x="9680" y="2713"/>
                          <a:pt x="12290" y="1626"/>
                        </a:cubicBezTo>
                        <a:cubicBezTo>
                          <a:pt x="14900" y="548"/>
                          <a:pt x="17854" y="0"/>
                          <a:pt x="21143" y="0"/>
                        </a:cubicBezTo>
                        <a:cubicBezTo>
                          <a:pt x="24608" y="0"/>
                          <a:pt x="27571" y="511"/>
                          <a:pt x="30033" y="1533"/>
                        </a:cubicBezTo>
                        <a:cubicBezTo>
                          <a:pt x="32495" y="2555"/>
                          <a:pt x="34520" y="3977"/>
                          <a:pt x="36099" y="5789"/>
                        </a:cubicBezTo>
                        <a:cubicBezTo>
                          <a:pt x="37678" y="7601"/>
                          <a:pt x="38830" y="9748"/>
                          <a:pt x="39573" y="12219"/>
                        </a:cubicBezTo>
                        <a:cubicBezTo>
                          <a:pt x="40316" y="14700"/>
                          <a:pt x="40688" y="17395"/>
                          <a:pt x="40688" y="20303"/>
                        </a:cubicBezTo>
                        <a:lnTo>
                          <a:pt x="40688" y="22162"/>
                        </a:lnTo>
                        <a:close/>
                        <a:moveTo>
                          <a:pt x="29355" y="18817"/>
                        </a:moveTo>
                        <a:cubicBezTo>
                          <a:pt x="29448" y="15537"/>
                          <a:pt x="28797" y="12953"/>
                          <a:pt x="27385" y="11086"/>
                        </a:cubicBezTo>
                        <a:cubicBezTo>
                          <a:pt x="25973" y="9209"/>
                          <a:pt x="23799" y="8270"/>
                          <a:pt x="20864" y="8270"/>
                        </a:cubicBezTo>
                        <a:cubicBezTo>
                          <a:pt x="19378" y="8270"/>
                          <a:pt x="18077" y="8549"/>
                          <a:pt x="16981" y="9106"/>
                        </a:cubicBezTo>
                        <a:cubicBezTo>
                          <a:pt x="15885" y="9664"/>
                          <a:pt x="14974" y="10417"/>
                          <a:pt x="14241" y="11364"/>
                        </a:cubicBezTo>
                        <a:cubicBezTo>
                          <a:pt x="13507" y="12303"/>
                          <a:pt x="12949" y="13418"/>
                          <a:pt x="12568" y="14709"/>
                        </a:cubicBezTo>
                        <a:cubicBezTo>
                          <a:pt x="12188" y="15992"/>
                          <a:pt x="11955" y="17367"/>
                          <a:pt x="11890"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574" name="Vrije vorm 951">
                    <a:extLst>
                      <a:ext uri="{FF2B5EF4-FFF2-40B4-BE49-F238E27FC236}">
                        <a16:creationId xmlns:a16="http://schemas.microsoft.com/office/drawing/2014/main" id="{0071F527-5E5B-137B-9EAD-3C648ACDD784}"/>
                      </a:ext>
                    </a:extLst>
                  </p:cNvPr>
                  <p:cNvSpPr/>
                  <p:nvPr/>
                </p:nvSpPr>
                <p:spPr>
                  <a:xfrm>
                    <a:off x="5489007" y="3203962"/>
                    <a:ext cx="39573" cy="45949"/>
                  </a:xfrm>
                  <a:custGeom>
                    <a:avLst/>
                    <a:gdLst>
                      <a:gd name="connsiteX0" fmla="*/ 39574 w 39573"/>
                      <a:gd name="connsiteY0" fmla="*/ 44091 h 45949"/>
                      <a:gd name="connsiteX1" fmla="*/ 39295 w 39573"/>
                      <a:gd name="connsiteY1" fmla="*/ 44909 h 45949"/>
                      <a:gd name="connsiteX2" fmla="*/ 38366 w 39573"/>
                      <a:gd name="connsiteY2" fmla="*/ 45485 h 45949"/>
                      <a:gd name="connsiteX3" fmla="*/ 36573 w 39573"/>
                      <a:gd name="connsiteY3" fmla="*/ 45838 h 45949"/>
                      <a:gd name="connsiteX4" fmla="*/ 33768 w 39573"/>
                      <a:gd name="connsiteY4" fmla="*/ 45950 h 45949"/>
                      <a:gd name="connsiteX5" fmla="*/ 30906 w 39573"/>
                      <a:gd name="connsiteY5" fmla="*/ 45838 h 45949"/>
                      <a:gd name="connsiteX6" fmla="*/ 29123 w 39573"/>
                      <a:gd name="connsiteY6" fmla="*/ 45485 h 45949"/>
                      <a:gd name="connsiteX7" fmla="*/ 28194 w 39573"/>
                      <a:gd name="connsiteY7" fmla="*/ 44909 h 45949"/>
                      <a:gd name="connsiteX8" fmla="*/ 27915 w 39573"/>
                      <a:gd name="connsiteY8" fmla="*/ 44091 h 45949"/>
                      <a:gd name="connsiteX9" fmla="*/ 27915 w 39573"/>
                      <a:gd name="connsiteY9" fmla="*/ 20443 h 45949"/>
                      <a:gd name="connsiteX10" fmla="*/ 27469 w 39573"/>
                      <a:gd name="connsiteY10" fmla="*/ 15704 h 45949"/>
                      <a:gd name="connsiteX11" fmla="*/ 26197 w 39573"/>
                      <a:gd name="connsiteY11" fmla="*/ 12758 h 45949"/>
                      <a:gd name="connsiteX12" fmla="*/ 24032 w 39573"/>
                      <a:gd name="connsiteY12" fmla="*/ 10853 h 45949"/>
                      <a:gd name="connsiteX13" fmla="*/ 20948 w 39573"/>
                      <a:gd name="connsiteY13" fmla="*/ 10175 h 45949"/>
                      <a:gd name="connsiteX14" fmla="*/ 16443 w 39573"/>
                      <a:gd name="connsiteY14" fmla="*/ 11801 h 45949"/>
                      <a:gd name="connsiteX15" fmla="*/ 11705 w 39573"/>
                      <a:gd name="connsiteY15" fmla="*/ 16540 h 45949"/>
                      <a:gd name="connsiteX16" fmla="*/ 11705 w 39573"/>
                      <a:gd name="connsiteY16" fmla="*/ 44091 h 45949"/>
                      <a:gd name="connsiteX17" fmla="*/ 11426 w 39573"/>
                      <a:gd name="connsiteY17" fmla="*/ 44909 h 45949"/>
                      <a:gd name="connsiteX18" fmla="*/ 10469 w 39573"/>
                      <a:gd name="connsiteY18" fmla="*/ 45485 h 45949"/>
                      <a:gd name="connsiteX19" fmla="*/ 8686 w 39573"/>
                      <a:gd name="connsiteY19" fmla="*/ 45838 h 45949"/>
                      <a:gd name="connsiteX20" fmla="*/ 5852 w 39573"/>
                      <a:gd name="connsiteY20" fmla="*/ 45950 h 45949"/>
                      <a:gd name="connsiteX21" fmla="*/ 3019 w 39573"/>
                      <a:gd name="connsiteY21" fmla="*/ 45838 h 45949"/>
                      <a:gd name="connsiteX22" fmla="*/ 1236 w 39573"/>
                      <a:gd name="connsiteY22" fmla="*/ 45485 h 45949"/>
                      <a:gd name="connsiteX23" fmla="*/ 279 w 39573"/>
                      <a:gd name="connsiteY23" fmla="*/ 44909 h 45949"/>
                      <a:gd name="connsiteX24" fmla="*/ 0 w 39573"/>
                      <a:gd name="connsiteY24" fmla="*/ 44091 h 45949"/>
                      <a:gd name="connsiteX25" fmla="*/ 0 w 39573"/>
                      <a:gd name="connsiteY25" fmla="*/ 2648 h 45949"/>
                      <a:gd name="connsiteX26" fmla="*/ 232 w 39573"/>
                      <a:gd name="connsiteY26" fmla="*/ 1840 h 45949"/>
                      <a:gd name="connsiteX27" fmla="*/ 1068 w 39573"/>
                      <a:gd name="connsiteY27" fmla="*/ 1254 h 45949"/>
                      <a:gd name="connsiteX28" fmla="*/ 2629 w 39573"/>
                      <a:gd name="connsiteY28" fmla="*/ 911 h 45949"/>
                      <a:gd name="connsiteX29" fmla="*/ 5016 w 39573"/>
                      <a:gd name="connsiteY29" fmla="*/ 790 h 45949"/>
                      <a:gd name="connsiteX30" fmla="*/ 7478 w 39573"/>
                      <a:gd name="connsiteY30" fmla="*/ 911 h 45949"/>
                      <a:gd name="connsiteX31" fmla="*/ 8983 w 39573"/>
                      <a:gd name="connsiteY31" fmla="*/ 1254 h 45949"/>
                      <a:gd name="connsiteX32" fmla="*/ 9754 w 39573"/>
                      <a:gd name="connsiteY32" fmla="*/ 1840 h 45949"/>
                      <a:gd name="connsiteX33" fmla="*/ 9986 w 39573"/>
                      <a:gd name="connsiteY33" fmla="*/ 2648 h 45949"/>
                      <a:gd name="connsiteX34" fmla="*/ 9986 w 39573"/>
                      <a:gd name="connsiteY34" fmla="*/ 7434 h 45949"/>
                      <a:gd name="connsiteX35" fmla="*/ 16972 w 39573"/>
                      <a:gd name="connsiteY35" fmla="*/ 1858 h 45949"/>
                      <a:gd name="connsiteX36" fmla="*/ 24385 w 39573"/>
                      <a:gd name="connsiteY36" fmla="*/ 0 h 45949"/>
                      <a:gd name="connsiteX37" fmla="*/ 31519 w 39573"/>
                      <a:gd name="connsiteY37" fmla="*/ 1394 h 45949"/>
                      <a:gd name="connsiteX38" fmla="*/ 36201 w 39573"/>
                      <a:gd name="connsiteY38" fmla="*/ 5185 h 45949"/>
                      <a:gd name="connsiteX39" fmla="*/ 38784 w 39573"/>
                      <a:gd name="connsiteY39" fmla="*/ 10779 h 45949"/>
                      <a:gd name="connsiteX40" fmla="*/ 39573 w 39573"/>
                      <a:gd name="connsiteY40" fmla="*/ 18491 h 45949"/>
                      <a:gd name="connsiteX41" fmla="*/ 39573 w 39573"/>
                      <a:gd name="connsiteY41" fmla="*/ 4409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573" h="45949">
                        <a:moveTo>
                          <a:pt x="39574" y="44091"/>
                        </a:moveTo>
                        <a:cubicBezTo>
                          <a:pt x="39574" y="44407"/>
                          <a:pt x="39481" y="44677"/>
                          <a:pt x="39295" y="44909"/>
                        </a:cubicBezTo>
                        <a:cubicBezTo>
                          <a:pt x="39109" y="45141"/>
                          <a:pt x="38803" y="45336"/>
                          <a:pt x="38366" y="45485"/>
                        </a:cubicBezTo>
                        <a:cubicBezTo>
                          <a:pt x="37929" y="45643"/>
                          <a:pt x="37335" y="45755"/>
                          <a:pt x="36573" y="45838"/>
                        </a:cubicBezTo>
                        <a:cubicBezTo>
                          <a:pt x="35821" y="45913"/>
                          <a:pt x="34882" y="45950"/>
                          <a:pt x="33768" y="45950"/>
                        </a:cubicBezTo>
                        <a:cubicBezTo>
                          <a:pt x="32616" y="45950"/>
                          <a:pt x="31668" y="45913"/>
                          <a:pt x="30906" y="45838"/>
                        </a:cubicBezTo>
                        <a:cubicBezTo>
                          <a:pt x="30154" y="45755"/>
                          <a:pt x="29550" y="45643"/>
                          <a:pt x="29123" y="45485"/>
                        </a:cubicBezTo>
                        <a:cubicBezTo>
                          <a:pt x="28696" y="45337"/>
                          <a:pt x="28380" y="45141"/>
                          <a:pt x="28194" y="44909"/>
                        </a:cubicBezTo>
                        <a:cubicBezTo>
                          <a:pt x="28008" y="44677"/>
                          <a:pt x="27915" y="44407"/>
                          <a:pt x="27915" y="44091"/>
                        </a:cubicBezTo>
                        <a:lnTo>
                          <a:pt x="27915" y="20443"/>
                        </a:lnTo>
                        <a:cubicBezTo>
                          <a:pt x="27915" y="18436"/>
                          <a:pt x="27767" y="16856"/>
                          <a:pt x="27469" y="15704"/>
                        </a:cubicBezTo>
                        <a:cubicBezTo>
                          <a:pt x="27181" y="14561"/>
                          <a:pt x="26754" y="13576"/>
                          <a:pt x="26197" y="12758"/>
                        </a:cubicBezTo>
                        <a:cubicBezTo>
                          <a:pt x="25639" y="11931"/>
                          <a:pt x="24924" y="11299"/>
                          <a:pt x="24032" y="10853"/>
                        </a:cubicBezTo>
                        <a:cubicBezTo>
                          <a:pt x="23159" y="10398"/>
                          <a:pt x="22118" y="10175"/>
                          <a:pt x="20948" y="10175"/>
                        </a:cubicBezTo>
                        <a:cubicBezTo>
                          <a:pt x="19462" y="10175"/>
                          <a:pt x="17957" y="10723"/>
                          <a:pt x="16443" y="11801"/>
                        </a:cubicBezTo>
                        <a:cubicBezTo>
                          <a:pt x="14928" y="12888"/>
                          <a:pt x="13349" y="14468"/>
                          <a:pt x="11705" y="16540"/>
                        </a:cubicBezTo>
                        <a:lnTo>
                          <a:pt x="11705" y="44091"/>
                        </a:lnTo>
                        <a:cubicBezTo>
                          <a:pt x="11705" y="44407"/>
                          <a:pt x="11612" y="44677"/>
                          <a:pt x="11426" y="44909"/>
                        </a:cubicBezTo>
                        <a:cubicBezTo>
                          <a:pt x="11240" y="45141"/>
                          <a:pt x="10925" y="45336"/>
                          <a:pt x="10469" y="45485"/>
                        </a:cubicBezTo>
                        <a:cubicBezTo>
                          <a:pt x="10023" y="45643"/>
                          <a:pt x="9429" y="45755"/>
                          <a:pt x="8686" y="45838"/>
                        </a:cubicBezTo>
                        <a:cubicBezTo>
                          <a:pt x="7943" y="45913"/>
                          <a:pt x="6995" y="45950"/>
                          <a:pt x="5852" y="45950"/>
                        </a:cubicBezTo>
                        <a:cubicBezTo>
                          <a:pt x="4710" y="45950"/>
                          <a:pt x="3762" y="45913"/>
                          <a:pt x="3019" y="45838"/>
                        </a:cubicBezTo>
                        <a:cubicBezTo>
                          <a:pt x="2276" y="45755"/>
                          <a:pt x="1682" y="45643"/>
                          <a:pt x="1236" y="45485"/>
                        </a:cubicBezTo>
                        <a:cubicBezTo>
                          <a:pt x="780" y="45337"/>
                          <a:pt x="465" y="45141"/>
                          <a:pt x="279" y="44909"/>
                        </a:cubicBezTo>
                        <a:cubicBezTo>
                          <a:pt x="93" y="44677"/>
                          <a:pt x="0" y="44407"/>
                          <a:pt x="0" y="44091"/>
                        </a:cubicBezTo>
                        <a:lnTo>
                          <a:pt x="0" y="2648"/>
                        </a:lnTo>
                        <a:cubicBezTo>
                          <a:pt x="0" y="2342"/>
                          <a:pt x="84" y="2072"/>
                          <a:pt x="232" y="1840"/>
                        </a:cubicBezTo>
                        <a:cubicBezTo>
                          <a:pt x="381" y="1608"/>
                          <a:pt x="659" y="1412"/>
                          <a:pt x="1068" y="1254"/>
                        </a:cubicBezTo>
                        <a:cubicBezTo>
                          <a:pt x="1477" y="1106"/>
                          <a:pt x="1988" y="985"/>
                          <a:pt x="2629" y="911"/>
                        </a:cubicBezTo>
                        <a:cubicBezTo>
                          <a:pt x="3261" y="827"/>
                          <a:pt x="4059" y="790"/>
                          <a:pt x="5016" y="790"/>
                        </a:cubicBezTo>
                        <a:cubicBezTo>
                          <a:pt x="6010" y="790"/>
                          <a:pt x="6828" y="827"/>
                          <a:pt x="7478" y="911"/>
                        </a:cubicBezTo>
                        <a:cubicBezTo>
                          <a:pt x="8128" y="985"/>
                          <a:pt x="8630" y="1106"/>
                          <a:pt x="8983" y="1254"/>
                        </a:cubicBezTo>
                        <a:cubicBezTo>
                          <a:pt x="9345" y="1412"/>
                          <a:pt x="9596" y="1608"/>
                          <a:pt x="9754" y="1840"/>
                        </a:cubicBezTo>
                        <a:cubicBezTo>
                          <a:pt x="9912" y="2072"/>
                          <a:pt x="9986" y="2342"/>
                          <a:pt x="9986" y="2648"/>
                        </a:cubicBezTo>
                        <a:lnTo>
                          <a:pt x="9986" y="7434"/>
                        </a:lnTo>
                        <a:cubicBezTo>
                          <a:pt x="12271" y="4962"/>
                          <a:pt x="14612" y="3104"/>
                          <a:pt x="16972" y="1858"/>
                        </a:cubicBezTo>
                        <a:cubicBezTo>
                          <a:pt x="19350" y="623"/>
                          <a:pt x="21821" y="0"/>
                          <a:pt x="24385" y="0"/>
                        </a:cubicBezTo>
                        <a:cubicBezTo>
                          <a:pt x="27209" y="0"/>
                          <a:pt x="29578" y="465"/>
                          <a:pt x="31519" y="1394"/>
                        </a:cubicBezTo>
                        <a:cubicBezTo>
                          <a:pt x="33451" y="2323"/>
                          <a:pt x="35012" y="3587"/>
                          <a:pt x="36201" y="5185"/>
                        </a:cubicBezTo>
                        <a:cubicBezTo>
                          <a:pt x="37400" y="6774"/>
                          <a:pt x="38263" y="8642"/>
                          <a:pt x="38784" y="10779"/>
                        </a:cubicBezTo>
                        <a:cubicBezTo>
                          <a:pt x="39304" y="12916"/>
                          <a:pt x="39573" y="15490"/>
                          <a:pt x="39573" y="18491"/>
                        </a:cubicBezTo>
                        <a:lnTo>
                          <a:pt x="39573" y="44091"/>
                        </a:lnTo>
                        <a:close/>
                      </a:path>
                    </a:pathLst>
                  </a:custGeom>
                  <a:solidFill>
                    <a:srgbClr val="303B39"/>
                  </a:solidFill>
                  <a:ln w="0" cap="flat">
                    <a:noFill/>
                    <a:prstDash val="solid"/>
                    <a:miter/>
                  </a:ln>
                </p:spPr>
                <p:txBody>
                  <a:bodyPr rtlCol="0" anchor="ctr"/>
                  <a:lstStyle/>
                  <a:p>
                    <a:endParaRPr lang="nl-NL" sz="1467"/>
                  </a:p>
                </p:txBody>
              </p:sp>
              <p:sp>
                <p:nvSpPr>
                  <p:cNvPr id="575" name="Vrije vorm 952">
                    <a:extLst>
                      <a:ext uri="{FF2B5EF4-FFF2-40B4-BE49-F238E27FC236}">
                        <a16:creationId xmlns:a16="http://schemas.microsoft.com/office/drawing/2014/main" id="{B7701878-0351-AE51-A7D7-532E333FDD95}"/>
                      </a:ext>
                    </a:extLst>
                  </p:cNvPr>
                  <p:cNvSpPr/>
                  <p:nvPr/>
                </p:nvSpPr>
                <p:spPr>
                  <a:xfrm>
                    <a:off x="5539069" y="3203962"/>
                    <a:ext cx="40688" cy="46739"/>
                  </a:xfrm>
                  <a:custGeom>
                    <a:avLst/>
                    <a:gdLst>
                      <a:gd name="connsiteX0" fmla="*/ 40688 w 40688"/>
                      <a:gd name="connsiteY0" fmla="*/ 22162 h 46739"/>
                      <a:gd name="connsiteX1" fmla="*/ 39740 w 40688"/>
                      <a:gd name="connsiteY1" fmla="*/ 25321 h 46739"/>
                      <a:gd name="connsiteX2" fmla="*/ 37111 w 40688"/>
                      <a:gd name="connsiteY2" fmla="*/ 26343 h 46739"/>
                      <a:gd name="connsiteX3" fmla="*/ 11890 w 40688"/>
                      <a:gd name="connsiteY3" fmla="*/ 26343 h 46739"/>
                      <a:gd name="connsiteX4" fmla="*/ 12522 w 40688"/>
                      <a:gd name="connsiteY4" fmla="*/ 31157 h 46739"/>
                      <a:gd name="connsiteX5" fmla="*/ 14510 w 40688"/>
                      <a:gd name="connsiteY5" fmla="*/ 34827 h 46739"/>
                      <a:gd name="connsiteX6" fmla="*/ 18040 w 40688"/>
                      <a:gd name="connsiteY6" fmla="*/ 37122 h 46739"/>
                      <a:gd name="connsiteX7" fmla="*/ 23224 w 40688"/>
                      <a:gd name="connsiteY7" fmla="*/ 37912 h 46739"/>
                      <a:gd name="connsiteX8" fmla="*/ 28612 w 40688"/>
                      <a:gd name="connsiteY8" fmla="*/ 37475 h 46739"/>
                      <a:gd name="connsiteX9" fmla="*/ 32625 w 40688"/>
                      <a:gd name="connsiteY9" fmla="*/ 36500 h 46739"/>
                      <a:gd name="connsiteX10" fmla="*/ 35439 w 40688"/>
                      <a:gd name="connsiteY10" fmla="*/ 35524 h 46739"/>
                      <a:gd name="connsiteX11" fmla="*/ 37251 w 40688"/>
                      <a:gd name="connsiteY11" fmla="*/ 35078 h 46739"/>
                      <a:gd name="connsiteX12" fmla="*/ 37948 w 40688"/>
                      <a:gd name="connsiteY12" fmla="*/ 35245 h 46739"/>
                      <a:gd name="connsiteX13" fmla="*/ 38412 w 40688"/>
                      <a:gd name="connsiteY13" fmla="*/ 35821 h 46739"/>
                      <a:gd name="connsiteX14" fmla="*/ 38663 w 40688"/>
                      <a:gd name="connsiteY14" fmla="*/ 37011 h 46739"/>
                      <a:gd name="connsiteX15" fmla="*/ 38737 w 40688"/>
                      <a:gd name="connsiteY15" fmla="*/ 38934 h 46739"/>
                      <a:gd name="connsiteX16" fmla="*/ 38691 w 40688"/>
                      <a:gd name="connsiteY16" fmla="*/ 40681 h 46739"/>
                      <a:gd name="connsiteX17" fmla="*/ 38551 w 40688"/>
                      <a:gd name="connsiteY17" fmla="*/ 41908 h 46739"/>
                      <a:gd name="connsiteX18" fmla="*/ 38273 w 40688"/>
                      <a:gd name="connsiteY18" fmla="*/ 42772 h 46739"/>
                      <a:gd name="connsiteX19" fmla="*/ 37790 w 40688"/>
                      <a:gd name="connsiteY19" fmla="*/ 43441 h 46739"/>
                      <a:gd name="connsiteX20" fmla="*/ 36136 w 40688"/>
                      <a:gd name="connsiteY20" fmla="*/ 44324 h 46739"/>
                      <a:gd name="connsiteX21" fmla="*/ 32699 w 40688"/>
                      <a:gd name="connsiteY21" fmla="*/ 45420 h 46739"/>
                      <a:gd name="connsiteX22" fmla="*/ 27915 w 40688"/>
                      <a:gd name="connsiteY22" fmla="*/ 46349 h 46739"/>
                      <a:gd name="connsiteX23" fmla="*/ 22155 w 40688"/>
                      <a:gd name="connsiteY23" fmla="*/ 46739 h 46739"/>
                      <a:gd name="connsiteX24" fmla="*/ 12466 w 40688"/>
                      <a:gd name="connsiteY24" fmla="*/ 45346 h 46739"/>
                      <a:gd name="connsiteX25" fmla="*/ 5527 w 40688"/>
                      <a:gd name="connsiteY25" fmla="*/ 41118 h 46739"/>
                      <a:gd name="connsiteX26" fmla="*/ 1375 w 40688"/>
                      <a:gd name="connsiteY26" fmla="*/ 33963 h 46739"/>
                      <a:gd name="connsiteX27" fmla="*/ 0 w 40688"/>
                      <a:gd name="connsiteY27" fmla="*/ 23834 h 46739"/>
                      <a:gd name="connsiteX28" fmla="*/ 1440 w 40688"/>
                      <a:gd name="connsiteY28" fmla="*/ 13873 h 46739"/>
                      <a:gd name="connsiteX29" fmla="*/ 5620 w 40688"/>
                      <a:gd name="connsiteY29" fmla="*/ 6346 h 46739"/>
                      <a:gd name="connsiteX30" fmla="*/ 12281 w 40688"/>
                      <a:gd name="connsiteY30" fmla="*/ 1626 h 46739"/>
                      <a:gd name="connsiteX31" fmla="*/ 21134 w 40688"/>
                      <a:gd name="connsiteY31" fmla="*/ 0 h 46739"/>
                      <a:gd name="connsiteX32" fmla="*/ 30024 w 40688"/>
                      <a:gd name="connsiteY32" fmla="*/ 1533 h 46739"/>
                      <a:gd name="connsiteX33" fmla="*/ 36090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85 w 40688"/>
                      <a:gd name="connsiteY38" fmla="*/ 11086 h 46739"/>
                      <a:gd name="connsiteX39" fmla="*/ 20855 w 40688"/>
                      <a:gd name="connsiteY39" fmla="*/ 8270 h 46739"/>
                      <a:gd name="connsiteX40" fmla="*/ 16981 w 40688"/>
                      <a:gd name="connsiteY40" fmla="*/ 9106 h 46739"/>
                      <a:gd name="connsiteX41" fmla="*/ 14231 w 40688"/>
                      <a:gd name="connsiteY41" fmla="*/ 11364 h 46739"/>
                      <a:gd name="connsiteX42" fmla="*/ 12559 w 40688"/>
                      <a:gd name="connsiteY42" fmla="*/ 14709 h 46739"/>
                      <a:gd name="connsiteX43" fmla="*/ 11890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40" y="25321"/>
                        </a:cubicBezTo>
                        <a:cubicBezTo>
                          <a:pt x="39099" y="26009"/>
                          <a:pt x="38226" y="26343"/>
                          <a:pt x="37111" y="26343"/>
                        </a:cubicBezTo>
                        <a:lnTo>
                          <a:pt x="11890" y="26343"/>
                        </a:lnTo>
                        <a:cubicBezTo>
                          <a:pt x="11890" y="28109"/>
                          <a:pt x="12095" y="29716"/>
                          <a:pt x="12522" y="31157"/>
                        </a:cubicBezTo>
                        <a:cubicBezTo>
                          <a:pt x="12931" y="32597"/>
                          <a:pt x="13600" y="33814"/>
                          <a:pt x="14510" y="34827"/>
                        </a:cubicBezTo>
                        <a:cubicBezTo>
                          <a:pt x="15430" y="35831"/>
                          <a:pt x="16610" y="36602"/>
                          <a:pt x="18040" y="37122"/>
                        </a:cubicBezTo>
                        <a:cubicBezTo>
                          <a:pt x="19489" y="37652"/>
                          <a:pt x="21217" y="37912"/>
                          <a:pt x="23224" y="37912"/>
                        </a:cubicBezTo>
                        <a:cubicBezTo>
                          <a:pt x="25267" y="37912"/>
                          <a:pt x="27070" y="37763"/>
                          <a:pt x="28612" y="37475"/>
                        </a:cubicBezTo>
                        <a:cubicBezTo>
                          <a:pt x="30154" y="37178"/>
                          <a:pt x="31501" y="36853"/>
                          <a:pt x="32625" y="36500"/>
                        </a:cubicBezTo>
                        <a:cubicBezTo>
                          <a:pt x="33758" y="36137"/>
                          <a:pt x="34696" y="35812"/>
                          <a:pt x="35439" y="35524"/>
                        </a:cubicBezTo>
                        <a:cubicBezTo>
                          <a:pt x="36183" y="35227"/>
                          <a:pt x="36786" y="35078"/>
                          <a:pt x="37251" y="35078"/>
                        </a:cubicBezTo>
                        <a:cubicBezTo>
                          <a:pt x="37530" y="35078"/>
                          <a:pt x="37762" y="35134"/>
                          <a:pt x="37948" y="35245"/>
                        </a:cubicBezTo>
                        <a:cubicBezTo>
                          <a:pt x="38133" y="35347"/>
                          <a:pt x="38291" y="35542"/>
                          <a:pt x="38412" y="35821"/>
                        </a:cubicBezTo>
                        <a:cubicBezTo>
                          <a:pt x="38533" y="36100"/>
                          <a:pt x="38626" y="36500"/>
                          <a:pt x="38663" y="37011"/>
                        </a:cubicBezTo>
                        <a:cubicBezTo>
                          <a:pt x="38719" y="37522"/>
                          <a:pt x="38737" y="38163"/>
                          <a:pt x="38737" y="38934"/>
                        </a:cubicBezTo>
                        <a:cubicBezTo>
                          <a:pt x="38737" y="39622"/>
                          <a:pt x="38719" y="40198"/>
                          <a:pt x="38691" y="40681"/>
                        </a:cubicBezTo>
                        <a:cubicBezTo>
                          <a:pt x="38663" y="41155"/>
                          <a:pt x="38607" y="41573"/>
                          <a:pt x="38551" y="41908"/>
                        </a:cubicBezTo>
                        <a:cubicBezTo>
                          <a:pt x="38496" y="42251"/>
                          <a:pt x="38403" y="42540"/>
                          <a:pt x="38273" y="42772"/>
                        </a:cubicBezTo>
                        <a:cubicBezTo>
                          <a:pt x="38142" y="43004"/>
                          <a:pt x="37985" y="43227"/>
                          <a:pt x="37790" y="43441"/>
                        </a:cubicBezTo>
                        <a:cubicBezTo>
                          <a:pt x="37585" y="43664"/>
                          <a:pt x="37028" y="43952"/>
                          <a:pt x="36136" y="44324"/>
                        </a:cubicBezTo>
                        <a:cubicBezTo>
                          <a:pt x="35244" y="44695"/>
                          <a:pt x="34092" y="45058"/>
                          <a:pt x="32699" y="45420"/>
                        </a:cubicBezTo>
                        <a:cubicBezTo>
                          <a:pt x="31306" y="45773"/>
                          <a:pt x="29708" y="46080"/>
                          <a:pt x="27915" y="46349"/>
                        </a:cubicBezTo>
                        <a:cubicBezTo>
                          <a:pt x="26122" y="46609"/>
                          <a:pt x="24199" y="46739"/>
                          <a:pt x="22155" y="46739"/>
                        </a:cubicBezTo>
                        <a:cubicBezTo>
                          <a:pt x="18467" y="46739"/>
                          <a:pt x="15244" y="46275"/>
                          <a:pt x="12466" y="45346"/>
                        </a:cubicBezTo>
                        <a:cubicBezTo>
                          <a:pt x="9698" y="44416"/>
                          <a:pt x="7385" y="43013"/>
                          <a:pt x="5527" y="41118"/>
                        </a:cubicBezTo>
                        <a:cubicBezTo>
                          <a:pt x="3669" y="39232"/>
                          <a:pt x="2285" y="36843"/>
                          <a:pt x="1375" y="33963"/>
                        </a:cubicBezTo>
                        <a:cubicBezTo>
                          <a:pt x="455" y="31082"/>
                          <a:pt x="0" y="27709"/>
                          <a:pt x="0" y="23834"/>
                        </a:cubicBezTo>
                        <a:cubicBezTo>
                          <a:pt x="0" y="20155"/>
                          <a:pt x="483" y="16828"/>
                          <a:pt x="1440" y="13873"/>
                        </a:cubicBezTo>
                        <a:cubicBezTo>
                          <a:pt x="2397" y="10909"/>
                          <a:pt x="3790" y="8400"/>
                          <a:pt x="5620" y="6346"/>
                        </a:cubicBezTo>
                        <a:cubicBezTo>
                          <a:pt x="7450" y="4284"/>
                          <a:pt x="9670" y="2713"/>
                          <a:pt x="12281" y="1626"/>
                        </a:cubicBezTo>
                        <a:cubicBezTo>
                          <a:pt x="14900" y="548"/>
                          <a:pt x="17854" y="0"/>
                          <a:pt x="21134" y="0"/>
                        </a:cubicBezTo>
                        <a:cubicBezTo>
                          <a:pt x="24599" y="0"/>
                          <a:pt x="27571" y="511"/>
                          <a:pt x="30024" y="1533"/>
                        </a:cubicBezTo>
                        <a:cubicBezTo>
                          <a:pt x="32495" y="2555"/>
                          <a:pt x="34510" y="3977"/>
                          <a:pt x="36090" y="5789"/>
                        </a:cubicBezTo>
                        <a:cubicBezTo>
                          <a:pt x="37669" y="7601"/>
                          <a:pt x="38830" y="9748"/>
                          <a:pt x="39573" y="12219"/>
                        </a:cubicBezTo>
                        <a:cubicBezTo>
                          <a:pt x="40316" y="14700"/>
                          <a:pt x="40688" y="17395"/>
                          <a:pt x="40688" y="20303"/>
                        </a:cubicBezTo>
                        <a:lnTo>
                          <a:pt x="40688" y="22162"/>
                        </a:lnTo>
                        <a:close/>
                        <a:moveTo>
                          <a:pt x="29355" y="18817"/>
                        </a:moveTo>
                        <a:cubicBezTo>
                          <a:pt x="29448" y="15537"/>
                          <a:pt x="28788" y="12953"/>
                          <a:pt x="27385" y="11086"/>
                        </a:cubicBezTo>
                        <a:cubicBezTo>
                          <a:pt x="25973" y="9209"/>
                          <a:pt x="23800" y="8270"/>
                          <a:pt x="20855" y="8270"/>
                        </a:cubicBezTo>
                        <a:cubicBezTo>
                          <a:pt x="19369" y="8270"/>
                          <a:pt x="18077" y="8549"/>
                          <a:pt x="16981" y="9106"/>
                        </a:cubicBezTo>
                        <a:cubicBezTo>
                          <a:pt x="15876" y="9664"/>
                          <a:pt x="14965" y="10417"/>
                          <a:pt x="14231" y="11364"/>
                        </a:cubicBezTo>
                        <a:cubicBezTo>
                          <a:pt x="13507" y="12303"/>
                          <a:pt x="12949" y="13418"/>
                          <a:pt x="12559" y="14709"/>
                        </a:cubicBezTo>
                        <a:cubicBezTo>
                          <a:pt x="12178" y="15992"/>
                          <a:pt x="11946" y="17367"/>
                          <a:pt x="11890"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576" name="Vrije vorm 953">
                    <a:extLst>
                      <a:ext uri="{FF2B5EF4-FFF2-40B4-BE49-F238E27FC236}">
                        <a16:creationId xmlns:a16="http://schemas.microsoft.com/office/drawing/2014/main" id="{85D22D08-B529-C963-ECDF-59CAB1695FE5}"/>
                      </a:ext>
                    </a:extLst>
                  </p:cNvPr>
                  <p:cNvSpPr/>
                  <p:nvPr/>
                </p:nvSpPr>
                <p:spPr>
                  <a:xfrm>
                    <a:off x="5588378" y="3203962"/>
                    <a:ext cx="40688" cy="46739"/>
                  </a:xfrm>
                  <a:custGeom>
                    <a:avLst/>
                    <a:gdLst>
                      <a:gd name="connsiteX0" fmla="*/ 40688 w 40688"/>
                      <a:gd name="connsiteY0" fmla="*/ 22162 h 46739"/>
                      <a:gd name="connsiteX1" fmla="*/ 39740 w 40688"/>
                      <a:gd name="connsiteY1" fmla="*/ 25321 h 46739"/>
                      <a:gd name="connsiteX2" fmla="*/ 37121 w 40688"/>
                      <a:gd name="connsiteY2" fmla="*/ 26343 h 46739"/>
                      <a:gd name="connsiteX3" fmla="*/ 11890 w 40688"/>
                      <a:gd name="connsiteY3" fmla="*/ 26343 h 46739"/>
                      <a:gd name="connsiteX4" fmla="*/ 12522 w 40688"/>
                      <a:gd name="connsiteY4" fmla="*/ 31157 h 46739"/>
                      <a:gd name="connsiteX5" fmla="*/ 14519 w 40688"/>
                      <a:gd name="connsiteY5" fmla="*/ 34827 h 46739"/>
                      <a:gd name="connsiteX6" fmla="*/ 18049 w 40688"/>
                      <a:gd name="connsiteY6" fmla="*/ 37122 h 46739"/>
                      <a:gd name="connsiteX7" fmla="*/ 23224 w 40688"/>
                      <a:gd name="connsiteY7" fmla="*/ 37912 h 46739"/>
                      <a:gd name="connsiteX8" fmla="*/ 28612 w 40688"/>
                      <a:gd name="connsiteY8" fmla="*/ 37475 h 46739"/>
                      <a:gd name="connsiteX9" fmla="*/ 32634 w 40688"/>
                      <a:gd name="connsiteY9" fmla="*/ 36500 h 46739"/>
                      <a:gd name="connsiteX10" fmla="*/ 35449 w 40688"/>
                      <a:gd name="connsiteY10" fmla="*/ 35524 h 46739"/>
                      <a:gd name="connsiteX11" fmla="*/ 37251 w 40688"/>
                      <a:gd name="connsiteY11" fmla="*/ 35078 h 46739"/>
                      <a:gd name="connsiteX12" fmla="*/ 37957 w 40688"/>
                      <a:gd name="connsiteY12" fmla="*/ 35245 h 46739"/>
                      <a:gd name="connsiteX13" fmla="*/ 38421 w 40688"/>
                      <a:gd name="connsiteY13" fmla="*/ 35821 h 46739"/>
                      <a:gd name="connsiteX14" fmla="*/ 38672 w 40688"/>
                      <a:gd name="connsiteY14" fmla="*/ 37011 h 46739"/>
                      <a:gd name="connsiteX15" fmla="*/ 38737 w 40688"/>
                      <a:gd name="connsiteY15" fmla="*/ 38934 h 46739"/>
                      <a:gd name="connsiteX16" fmla="*/ 38700 w 40688"/>
                      <a:gd name="connsiteY16" fmla="*/ 40681 h 46739"/>
                      <a:gd name="connsiteX17" fmla="*/ 38551 w 40688"/>
                      <a:gd name="connsiteY17" fmla="*/ 41908 h 46739"/>
                      <a:gd name="connsiteX18" fmla="*/ 38273 w 40688"/>
                      <a:gd name="connsiteY18" fmla="*/ 42772 h 46739"/>
                      <a:gd name="connsiteX19" fmla="*/ 37790 w 40688"/>
                      <a:gd name="connsiteY19" fmla="*/ 43441 h 46739"/>
                      <a:gd name="connsiteX20" fmla="*/ 36136 w 40688"/>
                      <a:gd name="connsiteY20" fmla="*/ 44324 h 46739"/>
                      <a:gd name="connsiteX21" fmla="*/ 32699 w 40688"/>
                      <a:gd name="connsiteY21" fmla="*/ 45420 h 46739"/>
                      <a:gd name="connsiteX22" fmla="*/ 27924 w 40688"/>
                      <a:gd name="connsiteY22" fmla="*/ 46349 h 46739"/>
                      <a:gd name="connsiteX23" fmla="*/ 22165 w 40688"/>
                      <a:gd name="connsiteY23" fmla="*/ 46739 h 46739"/>
                      <a:gd name="connsiteX24" fmla="*/ 12476 w 40688"/>
                      <a:gd name="connsiteY24" fmla="*/ 45346 h 46739"/>
                      <a:gd name="connsiteX25" fmla="*/ 5537 w 40688"/>
                      <a:gd name="connsiteY25" fmla="*/ 41118 h 46739"/>
                      <a:gd name="connsiteX26" fmla="*/ 1375 w 40688"/>
                      <a:gd name="connsiteY26" fmla="*/ 33963 h 46739"/>
                      <a:gd name="connsiteX27" fmla="*/ 0 w 40688"/>
                      <a:gd name="connsiteY27" fmla="*/ 23834 h 46739"/>
                      <a:gd name="connsiteX28" fmla="*/ 1449 w 40688"/>
                      <a:gd name="connsiteY28" fmla="*/ 13873 h 46739"/>
                      <a:gd name="connsiteX29" fmla="*/ 5629 w 40688"/>
                      <a:gd name="connsiteY29" fmla="*/ 6346 h 46739"/>
                      <a:gd name="connsiteX30" fmla="*/ 12290 w 40688"/>
                      <a:gd name="connsiteY30" fmla="*/ 1626 h 46739"/>
                      <a:gd name="connsiteX31" fmla="*/ 21143 w 40688"/>
                      <a:gd name="connsiteY31" fmla="*/ 0 h 46739"/>
                      <a:gd name="connsiteX32" fmla="*/ 30033 w 40688"/>
                      <a:gd name="connsiteY32" fmla="*/ 1533 h 46739"/>
                      <a:gd name="connsiteX33" fmla="*/ 36099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85 w 40688"/>
                      <a:gd name="connsiteY38" fmla="*/ 11086 h 46739"/>
                      <a:gd name="connsiteX39" fmla="*/ 20864 w 40688"/>
                      <a:gd name="connsiteY39" fmla="*/ 8270 h 46739"/>
                      <a:gd name="connsiteX40" fmla="*/ 16981 w 40688"/>
                      <a:gd name="connsiteY40" fmla="*/ 9106 h 46739"/>
                      <a:gd name="connsiteX41" fmla="*/ 14241 w 40688"/>
                      <a:gd name="connsiteY41" fmla="*/ 11364 h 46739"/>
                      <a:gd name="connsiteX42" fmla="*/ 12569 w 40688"/>
                      <a:gd name="connsiteY42" fmla="*/ 14709 h 46739"/>
                      <a:gd name="connsiteX43" fmla="*/ 11890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40" y="25321"/>
                        </a:cubicBezTo>
                        <a:cubicBezTo>
                          <a:pt x="39109" y="26009"/>
                          <a:pt x="38235" y="26343"/>
                          <a:pt x="37121" y="26343"/>
                        </a:cubicBezTo>
                        <a:lnTo>
                          <a:pt x="11890" y="26343"/>
                        </a:lnTo>
                        <a:cubicBezTo>
                          <a:pt x="11890" y="28109"/>
                          <a:pt x="12104" y="29716"/>
                          <a:pt x="12522" y="31157"/>
                        </a:cubicBezTo>
                        <a:cubicBezTo>
                          <a:pt x="12940" y="32597"/>
                          <a:pt x="13600" y="33814"/>
                          <a:pt x="14519" y="34827"/>
                        </a:cubicBezTo>
                        <a:cubicBezTo>
                          <a:pt x="15439" y="35831"/>
                          <a:pt x="16610" y="36602"/>
                          <a:pt x="18049" y="37122"/>
                        </a:cubicBezTo>
                        <a:cubicBezTo>
                          <a:pt x="19489" y="37652"/>
                          <a:pt x="21217" y="37912"/>
                          <a:pt x="23224" y="37912"/>
                        </a:cubicBezTo>
                        <a:cubicBezTo>
                          <a:pt x="25267" y="37912"/>
                          <a:pt x="27070" y="37763"/>
                          <a:pt x="28612" y="37475"/>
                        </a:cubicBezTo>
                        <a:cubicBezTo>
                          <a:pt x="30163" y="37178"/>
                          <a:pt x="31510" y="36853"/>
                          <a:pt x="32634" y="36500"/>
                        </a:cubicBezTo>
                        <a:cubicBezTo>
                          <a:pt x="33758" y="36137"/>
                          <a:pt x="34705" y="35812"/>
                          <a:pt x="35449" y="35524"/>
                        </a:cubicBezTo>
                        <a:cubicBezTo>
                          <a:pt x="36192" y="35227"/>
                          <a:pt x="36786" y="35078"/>
                          <a:pt x="37251" y="35078"/>
                        </a:cubicBezTo>
                        <a:cubicBezTo>
                          <a:pt x="37530" y="35078"/>
                          <a:pt x="37771" y="35134"/>
                          <a:pt x="37957" y="35245"/>
                        </a:cubicBezTo>
                        <a:cubicBezTo>
                          <a:pt x="38143" y="35347"/>
                          <a:pt x="38291" y="35542"/>
                          <a:pt x="38421" y="35821"/>
                        </a:cubicBezTo>
                        <a:cubicBezTo>
                          <a:pt x="38542" y="36100"/>
                          <a:pt x="38626" y="36500"/>
                          <a:pt x="38672" y="37011"/>
                        </a:cubicBezTo>
                        <a:cubicBezTo>
                          <a:pt x="38719" y="37522"/>
                          <a:pt x="38737" y="38163"/>
                          <a:pt x="38737" y="38934"/>
                        </a:cubicBezTo>
                        <a:cubicBezTo>
                          <a:pt x="38737" y="39622"/>
                          <a:pt x="38728" y="40198"/>
                          <a:pt x="38700" y="40681"/>
                        </a:cubicBezTo>
                        <a:cubicBezTo>
                          <a:pt x="38663" y="41155"/>
                          <a:pt x="38616" y="41573"/>
                          <a:pt x="38551" y="41908"/>
                        </a:cubicBezTo>
                        <a:cubicBezTo>
                          <a:pt x="38496" y="42251"/>
                          <a:pt x="38403" y="42540"/>
                          <a:pt x="38273" y="42772"/>
                        </a:cubicBezTo>
                        <a:cubicBezTo>
                          <a:pt x="38152" y="43004"/>
                          <a:pt x="37994" y="43227"/>
                          <a:pt x="37790" y="43441"/>
                        </a:cubicBezTo>
                        <a:cubicBezTo>
                          <a:pt x="37585" y="43664"/>
                          <a:pt x="37037" y="43952"/>
                          <a:pt x="36136" y="44324"/>
                        </a:cubicBezTo>
                        <a:cubicBezTo>
                          <a:pt x="35244" y="44695"/>
                          <a:pt x="34092" y="45058"/>
                          <a:pt x="32699" y="45420"/>
                        </a:cubicBezTo>
                        <a:cubicBezTo>
                          <a:pt x="31306" y="45773"/>
                          <a:pt x="29717" y="46080"/>
                          <a:pt x="27924" y="46349"/>
                        </a:cubicBezTo>
                        <a:cubicBezTo>
                          <a:pt x="26122" y="46609"/>
                          <a:pt x="24208" y="46739"/>
                          <a:pt x="22165" y="46739"/>
                        </a:cubicBezTo>
                        <a:cubicBezTo>
                          <a:pt x="18477" y="46739"/>
                          <a:pt x="15253" y="46275"/>
                          <a:pt x="12476" y="45346"/>
                        </a:cubicBezTo>
                        <a:cubicBezTo>
                          <a:pt x="9698" y="44417"/>
                          <a:pt x="7394" y="43013"/>
                          <a:pt x="5537" y="41118"/>
                        </a:cubicBezTo>
                        <a:cubicBezTo>
                          <a:pt x="3679" y="39232"/>
                          <a:pt x="2285" y="36843"/>
                          <a:pt x="1375" y="33963"/>
                        </a:cubicBezTo>
                        <a:cubicBezTo>
                          <a:pt x="465" y="31082"/>
                          <a:pt x="0" y="27709"/>
                          <a:pt x="0" y="23834"/>
                        </a:cubicBezTo>
                        <a:cubicBezTo>
                          <a:pt x="0" y="20155"/>
                          <a:pt x="483" y="16828"/>
                          <a:pt x="1449" y="13873"/>
                        </a:cubicBezTo>
                        <a:cubicBezTo>
                          <a:pt x="2406" y="10909"/>
                          <a:pt x="3799" y="8400"/>
                          <a:pt x="5629" y="6346"/>
                        </a:cubicBezTo>
                        <a:cubicBezTo>
                          <a:pt x="7450" y="4284"/>
                          <a:pt x="9680" y="2713"/>
                          <a:pt x="12290" y="1626"/>
                        </a:cubicBezTo>
                        <a:cubicBezTo>
                          <a:pt x="14900" y="548"/>
                          <a:pt x="17854" y="0"/>
                          <a:pt x="21143" y="0"/>
                        </a:cubicBezTo>
                        <a:cubicBezTo>
                          <a:pt x="24608" y="0"/>
                          <a:pt x="27571" y="511"/>
                          <a:pt x="30033" y="1533"/>
                        </a:cubicBezTo>
                        <a:cubicBezTo>
                          <a:pt x="32495" y="2555"/>
                          <a:pt x="34520" y="3977"/>
                          <a:pt x="36099" y="5789"/>
                        </a:cubicBezTo>
                        <a:cubicBezTo>
                          <a:pt x="37678" y="7601"/>
                          <a:pt x="38830" y="9748"/>
                          <a:pt x="39573" y="12219"/>
                        </a:cubicBezTo>
                        <a:cubicBezTo>
                          <a:pt x="40316" y="14700"/>
                          <a:pt x="40688" y="17395"/>
                          <a:pt x="40688" y="20303"/>
                        </a:cubicBezTo>
                        <a:lnTo>
                          <a:pt x="40688" y="22162"/>
                        </a:lnTo>
                        <a:close/>
                        <a:moveTo>
                          <a:pt x="29355" y="18817"/>
                        </a:moveTo>
                        <a:cubicBezTo>
                          <a:pt x="29448" y="15537"/>
                          <a:pt x="28797" y="12953"/>
                          <a:pt x="27385" y="11086"/>
                        </a:cubicBezTo>
                        <a:cubicBezTo>
                          <a:pt x="25973" y="9209"/>
                          <a:pt x="23800" y="8270"/>
                          <a:pt x="20864" y="8270"/>
                        </a:cubicBezTo>
                        <a:cubicBezTo>
                          <a:pt x="19378" y="8270"/>
                          <a:pt x="18077" y="8549"/>
                          <a:pt x="16981" y="9106"/>
                        </a:cubicBezTo>
                        <a:cubicBezTo>
                          <a:pt x="15885" y="9664"/>
                          <a:pt x="14975" y="10417"/>
                          <a:pt x="14241" y="11364"/>
                        </a:cubicBezTo>
                        <a:cubicBezTo>
                          <a:pt x="13507" y="12303"/>
                          <a:pt x="12949" y="13418"/>
                          <a:pt x="12569" y="14709"/>
                        </a:cubicBezTo>
                        <a:cubicBezTo>
                          <a:pt x="12188" y="15992"/>
                          <a:pt x="11955" y="17367"/>
                          <a:pt x="11890"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577" name="Vrije vorm 954">
                    <a:extLst>
                      <a:ext uri="{FF2B5EF4-FFF2-40B4-BE49-F238E27FC236}">
                        <a16:creationId xmlns:a16="http://schemas.microsoft.com/office/drawing/2014/main" id="{9F2562DB-F353-25C9-CF38-B3CE3C903038}"/>
                      </a:ext>
                    </a:extLst>
                  </p:cNvPr>
                  <p:cNvSpPr/>
                  <p:nvPr/>
                </p:nvSpPr>
                <p:spPr>
                  <a:xfrm>
                    <a:off x="5637649" y="3203962"/>
                    <a:ext cx="31630" cy="46739"/>
                  </a:xfrm>
                  <a:custGeom>
                    <a:avLst/>
                    <a:gdLst>
                      <a:gd name="connsiteX0" fmla="*/ 31631 w 31630"/>
                      <a:gd name="connsiteY0" fmla="*/ 32383 h 46739"/>
                      <a:gd name="connsiteX1" fmla="*/ 30303 w 31630"/>
                      <a:gd name="connsiteY1" fmla="*/ 38609 h 46739"/>
                      <a:gd name="connsiteX2" fmla="*/ 26568 w 31630"/>
                      <a:gd name="connsiteY2" fmla="*/ 43116 h 46739"/>
                      <a:gd name="connsiteX3" fmla="*/ 20855 w 31630"/>
                      <a:gd name="connsiteY3" fmla="*/ 45838 h 46739"/>
                      <a:gd name="connsiteX4" fmla="*/ 13702 w 31630"/>
                      <a:gd name="connsiteY4" fmla="*/ 46740 h 46739"/>
                      <a:gd name="connsiteX5" fmla="*/ 9271 w 31630"/>
                      <a:gd name="connsiteY5" fmla="*/ 46396 h 46739"/>
                      <a:gd name="connsiteX6" fmla="*/ 5481 w 31630"/>
                      <a:gd name="connsiteY6" fmla="*/ 45513 h 46739"/>
                      <a:gd name="connsiteX7" fmla="*/ 2694 w 31630"/>
                      <a:gd name="connsiteY7" fmla="*/ 44417 h 46739"/>
                      <a:gd name="connsiteX8" fmla="*/ 1068 w 31630"/>
                      <a:gd name="connsiteY8" fmla="*/ 43376 h 46739"/>
                      <a:gd name="connsiteX9" fmla="*/ 279 w 31630"/>
                      <a:gd name="connsiteY9" fmla="*/ 41843 h 46739"/>
                      <a:gd name="connsiteX10" fmla="*/ 0 w 31630"/>
                      <a:gd name="connsiteY10" fmla="*/ 38748 h 46739"/>
                      <a:gd name="connsiteX11" fmla="*/ 93 w 31630"/>
                      <a:gd name="connsiteY11" fmla="*/ 36593 h 46739"/>
                      <a:gd name="connsiteX12" fmla="*/ 372 w 31630"/>
                      <a:gd name="connsiteY12" fmla="*/ 35292 h 46739"/>
                      <a:gd name="connsiteX13" fmla="*/ 836 w 31630"/>
                      <a:gd name="connsiteY13" fmla="*/ 34641 h 46739"/>
                      <a:gd name="connsiteX14" fmla="*/ 1533 w 31630"/>
                      <a:gd name="connsiteY14" fmla="*/ 34474 h 46739"/>
                      <a:gd name="connsiteX15" fmla="*/ 3047 w 31630"/>
                      <a:gd name="connsiteY15" fmla="*/ 35059 h 46739"/>
                      <a:gd name="connsiteX16" fmla="*/ 5527 w 31630"/>
                      <a:gd name="connsiteY16" fmla="*/ 36332 h 46739"/>
                      <a:gd name="connsiteX17" fmla="*/ 8992 w 31630"/>
                      <a:gd name="connsiteY17" fmla="*/ 37633 h 46739"/>
                      <a:gd name="connsiteX18" fmla="*/ 13470 w 31630"/>
                      <a:gd name="connsiteY18" fmla="*/ 38237 h 46739"/>
                      <a:gd name="connsiteX19" fmla="*/ 16275 w 31630"/>
                      <a:gd name="connsiteY19" fmla="*/ 37912 h 46739"/>
                      <a:gd name="connsiteX20" fmla="*/ 18412 w 31630"/>
                      <a:gd name="connsiteY20" fmla="*/ 36983 h 46739"/>
                      <a:gd name="connsiteX21" fmla="*/ 19787 w 31630"/>
                      <a:gd name="connsiteY21" fmla="*/ 35450 h 46739"/>
                      <a:gd name="connsiteX22" fmla="*/ 20251 w 31630"/>
                      <a:gd name="connsiteY22" fmla="*/ 33312 h 46739"/>
                      <a:gd name="connsiteX23" fmla="*/ 19397 w 31630"/>
                      <a:gd name="connsiteY23" fmla="*/ 30924 h 46739"/>
                      <a:gd name="connsiteX24" fmla="*/ 17111 w 31630"/>
                      <a:gd name="connsiteY24" fmla="*/ 29177 h 46739"/>
                      <a:gd name="connsiteX25" fmla="*/ 13916 w 31630"/>
                      <a:gd name="connsiteY25" fmla="*/ 27784 h 46739"/>
                      <a:gd name="connsiteX26" fmla="*/ 10237 w 31630"/>
                      <a:gd name="connsiteY26" fmla="*/ 26343 h 46739"/>
                      <a:gd name="connsiteX27" fmla="*/ 6577 w 31630"/>
                      <a:gd name="connsiteY27" fmla="*/ 24531 h 46739"/>
                      <a:gd name="connsiteX28" fmla="*/ 3363 w 31630"/>
                      <a:gd name="connsiteY28" fmla="*/ 22022 h 46739"/>
                      <a:gd name="connsiteX29" fmla="*/ 1096 w 31630"/>
                      <a:gd name="connsiteY29" fmla="*/ 18445 h 46739"/>
                      <a:gd name="connsiteX30" fmla="*/ 232 w 31630"/>
                      <a:gd name="connsiteY30" fmla="*/ 13427 h 46739"/>
                      <a:gd name="connsiteX31" fmla="*/ 1393 w 31630"/>
                      <a:gd name="connsiteY31" fmla="*/ 7973 h 46739"/>
                      <a:gd name="connsiteX32" fmla="*/ 4738 w 31630"/>
                      <a:gd name="connsiteY32" fmla="*/ 3717 h 46739"/>
                      <a:gd name="connsiteX33" fmla="*/ 10051 w 31630"/>
                      <a:gd name="connsiteY33" fmla="*/ 976 h 46739"/>
                      <a:gd name="connsiteX34" fmla="*/ 17093 w 31630"/>
                      <a:gd name="connsiteY34" fmla="*/ 0 h 46739"/>
                      <a:gd name="connsiteX35" fmla="*/ 20883 w 31630"/>
                      <a:gd name="connsiteY35" fmla="*/ 279 h 46739"/>
                      <a:gd name="connsiteX36" fmla="*/ 24199 w 31630"/>
                      <a:gd name="connsiteY36" fmla="*/ 976 h 46739"/>
                      <a:gd name="connsiteX37" fmla="*/ 26707 w 31630"/>
                      <a:gd name="connsiteY37" fmla="*/ 1886 h 46739"/>
                      <a:gd name="connsiteX38" fmla="*/ 28166 w 31630"/>
                      <a:gd name="connsiteY38" fmla="*/ 2723 h 46739"/>
                      <a:gd name="connsiteX39" fmla="*/ 28797 w 31630"/>
                      <a:gd name="connsiteY39" fmla="*/ 3420 h 46739"/>
                      <a:gd name="connsiteX40" fmla="*/ 29076 w 31630"/>
                      <a:gd name="connsiteY40" fmla="*/ 4256 h 46739"/>
                      <a:gd name="connsiteX41" fmla="*/ 29243 w 31630"/>
                      <a:gd name="connsiteY41" fmla="*/ 5464 h 46739"/>
                      <a:gd name="connsiteX42" fmla="*/ 29308 w 31630"/>
                      <a:gd name="connsiteY42" fmla="*/ 7248 h 46739"/>
                      <a:gd name="connsiteX43" fmla="*/ 29243 w 31630"/>
                      <a:gd name="connsiteY43" fmla="*/ 9292 h 46739"/>
                      <a:gd name="connsiteX44" fmla="*/ 29002 w 31630"/>
                      <a:gd name="connsiteY44" fmla="*/ 10546 h 46739"/>
                      <a:gd name="connsiteX45" fmla="*/ 28565 w 31630"/>
                      <a:gd name="connsiteY45" fmla="*/ 11178 h 46739"/>
                      <a:gd name="connsiteX46" fmla="*/ 27915 w 31630"/>
                      <a:gd name="connsiteY46" fmla="*/ 11336 h 46739"/>
                      <a:gd name="connsiteX47" fmla="*/ 26614 w 31630"/>
                      <a:gd name="connsiteY47" fmla="*/ 10853 h 46739"/>
                      <a:gd name="connsiteX48" fmla="*/ 24413 w 31630"/>
                      <a:gd name="connsiteY48" fmla="*/ 9803 h 46739"/>
                      <a:gd name="connsiteX49" fmla="*/ 21347 w 31630"/>
                      <a:gd name="connsiteY49" fmla="*/ 8762 h 46739"/>
                      <a:gd name="connsiteX50" fmla="*/ 17371 w 31630"/>
                      <a:gd name="connsiteY50" fmla="*/ 8270 h 46739"/>
                      <a:gd name="connsiteX51" fmla="*/ 14631 w 31630"/>
                      <a:gd name="connsiteY51" fmla="*/ 8595 h 46739"/>
                      <a:gd name="connsiteX52" fmla="*/ 12726 w 31630"/>
                      <a:gd name="connsiteY52" fmla="*/ 9524 h 46739"/>
                      <a:gd name="connsiteX53" fmla="*/ 11612 w 31630"/>
                      <a:gd name="connsiteY53" fmla="*/ 10946 h 46739"/>
                      <a:gd name="connsiteX54" fmla="*/ 11240 w 31630"/>
                      <a:gd name="connsiteY54" fmla="*/ 12684 h 46739"/>
                      <a:gd name="connsiteX55" fmla="*/ 12123 w 31630"/>
                      <a:gd name="connsiteY55" fmla="*/ 15100 h 46739"/>
                      <a:gd name="connsiteX56" fmla="*/ 14445 w 31630"/>
                      <a:gd name="connsiteY56" fmla="*/ 16819 h 46739"/>
                      <a:gd name="connsiteX57" fmla="*/ 17724 w 31630"/>
                      <a:gd name="connsiteY57" fmla="*/ 18212 h 46739"/>
                      <a:gd name="connsiteX58" fmla="*/ 21440 w 31630"/>
                      <a:gd name="connsiteY58" fmla="*/ 19634 h 46739"/>
                      <a:gd name="connsiteX59" fmla="*/ 25156 w 31630"/>
                      <a:gd name="connsiteY59" fmla="*/ 21418 h 46739"/>
                      <a:gd name="connsiteX60" fmla="*/ 28426 w 31630"/>
                      <a:gd name="connsiteY60" fmla="*/ 23927 h 46739"/>
                      <a:gd name="connsiteX61" fmla="*/ 30748 w 31630"/>
                      <a:gd name="connsiteY61" fmla="*/ 27486 h 46739"/>
                      <a:gd name="connsiteX62" fmla="*/ 31630 w 31630"/>
                      <a:gd name="connsiteY62" fmla="*/ 323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630" h="46739">
                        <a:moveTo>
                          <a:pt x="31631" y="32383"/>
                        </a:moveTo>
                        <a:cubicBezTo>
                          <a:pt x="31631" y="34743"/>
                          <a:pt x="31194" y="36816"/>
                          <a:pt x="30303" y="38609"/>
                        </a:cubicBezTo>
                        <a:cubicBezTo>
                          <a:pt x="29429" y="40412"/>
                          <a:pt x="28184" y="41908"/>
                          <a:pt x="26568" y="43116"/>
                        </a:cubicBezTo>
                        <a:cubicBezTo>
                          <a:pt x="24952" y="44324"/>
                          <a:pt x="23057" y="45234"/>
                          <a:pt x="20855" y="45838"/>
                        </a:cubicBezTo>
                        <a:cubicBezTo>
                          <a:pt x="18653" y="46442"/>
                          <a:pt x="16275" y="46740"/>
                          <a:pt x="13702" y="46740"/>
                        </a:cubicBezTo>
                        <a:cubicBezTo>
                          <a:pt x="12151" y="46740"/>
                          <a:pt x="10674" y="46628"/>
                          <a:pt x="9271" y="46396"/>
                        </a:cubicBezTo>
                        <a:cubicBezTo>
                          <a:pt x="7859" y="46163"/>
                          <a:pt x="6596" y="45866"/>
                          <a:pt x="5481" y="45513"/>
                        </a:cubicBezTo>
                        <a:cubicBezTo>
                          <a:pt x="4366" y="45151"/>
                          <a:pt x="3437" y="44788"/>
                          <a:pt x="2694" y="44417"/>
                        </a:cubicBezTo>
                        <a:cubicBezTo>
                          <a:pt x="1951" y="44045"/>
                          <a:pt x="1412" y="43701"/>
                          <a:pt x="1068" y="43376"/>
                        </a:cubicBezTo>
                        <a:cubicBezTo>
                          <a:pt x="725" y="43051"/>
                          <a:pt x="464" y="42540"/>
                          <a:pt x="279" y="41843"/>
                        </a:cubicBezTo>
                        <a:cubicBezTo>
                          <a:pt x="93" y="41146"/>
                          <a:pt x="0" y="40114"/>
                          <a:pt x="0" y="38748"/>
                        </a:cubicBezTo>
                        <a:cubicBezTo>
                          <a:pt x="0" y="37856"/>
                          <a:pt x="37" y="37131"/>
                          <a:pt x="93" y="36593"/>
                        </a:cubicBezTo>
                        <a:cubicBezTo>
                          <a:pt x="149" y="36044"/>
                          <a:pt x="242" y="35617"/>
                          <a:pt x="372" y="35292"/>
                        </a:cubicBezTo>
                        <a:cubicBezTo>
                          <a:pt x="502" y="34966"/>
                          <a:pt x="650" y="34743"/>
                          <a:pt x="836" y="34641"/>
                        </a:cubicBezTo>
                        <a:cubicBezTo>
                          <a:pt x="1022" y="34530"/>
                          <a:pt x="1254" y="34474"/>
                          <a:pt x="1533" y="34474"/>
                        </a:cubicBezTo>
                        <a:cubicBezTo>
                          <a:pt x="1876" y="34474"/>
                          <a:pt x="2378" y="34669"/>
                          <a:pt x="3047" y="35059"/>
                        </a:cubicBezTo>
                        <a:cubicBezTo>
                          <a:pt x="3707" y="35440"/>
                          <a:pt x="4533" y="35868"/>
                          <a:pt x="5527" y="36332"/>
                        </a:cubicBezTo>
                        <a:cubicBezTo>
                          <a:pt x="6521" y="36797"/>
                          <a:pt x="7673" y="37234"/>
                          <a:pt x="8992" y="37633"/>
                        </a:cubicBezTo>
                        <a:cubicBezTo>
                          <a:pt x="10302" y="38042"/>
                          <a:pt x="11798" y="38237"/>
                          <a:pt x="13470" y="38237"/>
                        </a:cubicBezTo>
                        <a:cubicBezTo>
                          <a:pt x="14529" y="38237"/>
                          <a:pt x="15458" y="38135"/>
                          <a:pt x="16275" y="37912"/>
                        </a:cubicBezTo>
                        <a:cubicBezTo>
                          <a:pt x="17102" y="37698"/>
                          <a:pt x="17817" y="37392"/>
                          <a:pt x="18412" y="36983"/>
                        </a:cubicBezTo>
                        <a:cubicBezTo>
                          <a:pt x="19025" y="36583"/>
                          <a:pt x="19471" y="36072"/>
                          <a:pt x="19787" y="35450"/>
                        </a:cubicBezTo>
                        <a:cubicBezTo>
                          <a:pt x="20102" y="34836"/>
                          <a:pt x="20251" y="34121"/>
                          <a:pt x="20251" y="33312"/>
                        </a:cubicBezTo>
                        <a:cubicBezTo>
                          <a:pt x="20251" y="32383"/>
                          <a:pt x="19963" y="31584"/>
                          <a:pt x="19397" y="30924"/>
                        </a:cubicBezTo>
                        <a:cubicBezTo>
                          <a:pt x="18821" y="30255"/>
                          <a:pt x="18059" y="29679"/>
                          <a:pt x="17111" y="29177"/>
                        </a:cubicBezTo>
                        <a:cubicBezTo>
                          <a:pt x="16173" y="28685"/>
                          <a:pt x="15105" y="28220"/>
                          <a:pt x="13916" y="27784"/>
                        </a:cubicBezTo>
                        <a:cubicBezTo>
                          <a:pt x="12717" y="27356"/>
                          <a:pt x="11500" y="26873"/>
                          <a:pt x="10237" y="26343"/>
                        </a:cubicBezTo>
                        <a:cubicBezTo>
                          <a:pt x="8992" y="25823"/>
                          <a:pt x="7766" y="25219"/>
                          <a:pt x="6577" y="24531"/>
                        </a:cubicBezTo>
                        <a:cubicBezTo>
                          <a:pt x="5379" y="23853"/>
                          <a:pt x="4310" y="23017"/>
                          <a:pt x="3363" y="22022"/>
                        </a:cubicBezTo>
                        <a:cubicBezTo>
                          <a:pt x="2425" y="21037"/>
                          <a:pt x="1663" y="19839"/>
                          <a:pt x="1096" y="18445"/>
                        </a:cubicBezTo>
                        <a:cubicBezTo>
                          <a:pt x="520" y="17051"/>
                          <a:pt x="232" y="15379"/>
                          <a:pt x="232" y="13427"/>
                        </a:cubicBezTo>
                        <a:cubicBezTo>
                          <a:pt x="232" y="11448"/>
                          <a:pt x="613" y="9627"/>
                          <a:pt x="1393" y="7973"/>
                        </a:cubicBezTo>
                        <a:cubicBezTo>
                          <a:pt x="2174" y="6310"/>
                          <a:pt x="3288" y="4897"/>
                          <a:pt x="4738" y="3717"/>
                        </a:cubicBezTo>
                        <a:cubicBezTo>
                          <a:pt x="6187" y="2546"/>
                          <a:pt x="7970" y="1626"/>
                          <a:pt x="10051" y="976"/>
                        </a:cubicBezTo>
                        <a:cubicBezTo>
                          <a:pt x="12151" y="325"/>
                          <a:pt x="14492" y="0"/>
                          <a:pt x="17093" y="0"/>
                        </a:cubicBezTo>
                        <a:cubicBezTo>
                          <a:pt x="18393" y="0"/>
                          <a:pt x="19657" y="93"/>
                          <a:pt x="20883" y="279"/>
                        </a:cubicBezTo>
                        <a:cubicBezTo>
                          <a:pt x="22100" y="465"/>
                          <a:pt x="23205" y="697"/>
                          <a:pt x="24199" y="976"/>
                        </a:cubicBezTo>
                        <a:cubicBezTo>
                          <a:pt x="25193" y="1254"/>
                          <a:pt x="26029" y="1561"/>
                          <a:pt x="26707" y="1886"/>
                        </a:cubicBezTo>
                        <a:cubicBezTo>
                          <a:pt x="27385" y="2212"/>
                          <a:pt x="27878" y="2490"/>
                          <a:pt x="28166" y="2723"/>
                        </a:cubicBezTo>
                        <a:cubicBezTo>
                          <a:pt x="28463" y="2955"/>
                          <a:pt x="28667" y="3187"/>
                          <a:pt x="28797" y="3420"/>
                        </a:cubicBezTo>
                        <a:cubicBezTo>
                          <a:pt x="28928" y="3652"/>
                          <a:pt x="29020" y="3931"/>
                          <a:pt x="29076" y="4256"/>
                        </a:cubicBezTo>
                        <a:cubicBezTo>
                          <a:pt x="29132" y="4581"/>
                          <a:pt x="29188" y="4980"/>
                          <a:pt x="29243" y="5464"/>
                        </a:cubicBezTo>
                        <a:cubicBezTo>
                          <a:pt x="29281" y="5938"/>
                          <a:pt x="29308" y="6542"/>
                          <a:pt x="29308" y="7248"/>
                        </a:cubicBezTo>
                        <a:cubicBezTo>
                          <a:pt x="29308" y="8084"/>
                          <a:pt x="29281" y="8772"/>
                          <a:pt x="29243" y="9292"/>
                        </a:cubicBezTo>
                        <a:cubicBezTo>
                          <a:pt x="29188" y="9822"/>
                          <a:pt x="29113" y="10240"/>
                          <a:pt x="29002" y="10546"/>
                        </a:cubicBezTo>
                        <a:cubicBezTo>
                          <a:pt x="28900" y="10862"/>
                          <a:pt x="28751" y="11067"/>
                          <a:pt x="28565" y="11178"/>
                        </a:cubicBezTo>
                        <a:cubicBezTo>
                          <a:pt x="28379" y="11281"/>
                          <a:pt x="28166" y="11336"/>
                          <a:pt x="27915" y="11336"/>
                        </a:cubicBezTo>
                        <a:cubicBezTo>
                          <a:pt x="27636" y="11336"/>
                          <a:pt x="27200" y="11178"/>
                          <a:pt x="26614" y="10853"/>
                        </a:cubicBezTo>
                        <a:cubicBezTo>
                          <a:pt x="26029" y="10528"/>
                          <a:pt x="25286" y="10175"/>
                          <a:pt x="24413" y="9803"/>
                        </a:cubicBezTo>
                        <a:cubicBezTo>
                          <a:pt x="23521" y="9432"/>
                          <a:pt x="22499" y="9088"/>
                          <a:pt x="21347" y="8762"/>
                        </a:cubicBezTo>
                        <a:cubicBezTo>
                          <a:pt x="20177" y="8437"/>
                          <a:pt x="18858" y="8270"/>
                          <a:pt x="17371" y="8270"/>
                        </a:cubicBezTo>
                        <a:cubicBezTo>
                          <a:pt x="16312" y="8270"/>
                          <a:pt x="15402" y="8381"/>
                          <a:pt x="14631" y="8595"/>
                        </a:cubicBezTo>
                        <a:cubicBezTo>
                          <a:pt x="13860" y="8818"/>
                          <a:pt x="13228" y="9125"/>
                          <a:pt x="12726" y="9524"/>
                        </a:cubicBezTo>
                        <a:cubicBezTo>
                          <a:pt x="12225" y="9933"/>
                          <a:pt x="11853" y="10398"/>
                          <a:pt x="11612" y="10946"/>
                        </a:cubicBezTo>
                        <a:cubicBezTo>
                          <a:pt x="11370" y="11485"/>
                          <a:pt x="11240" y="12070"/>
                          <a:pt x="11240" y="12684"/>
                        </a:cubicBezTo>
                        <a:cubicBezTo>
                          <a:pt x="11240" y="13650"/>
                          <a:pt x="11537" y="14449"/>
                          <a:pt x="12123" y="15100"/>
                        </a:cubicBezTo>
                        <a:cubicBezTo>
                          <a:pt x="12708" y="15750"/>
                          <a:pt x="13488" y="16326"/>
                          <a:pt x="14445" y="16819"/>
                        </a:cubicBezTo>
                        <a:cubicBezTo>
                          <a:pt x="15402" y="17320"/>
                          <a:pt x="16498" y="17785"/>
                          <a:pt x="17724" y="18212"/>
                        </a:cubicBezTo>
                        <a:cubicBezTo>
                          <a:pt x="18941" y="18649"/>
                          <a:pt x="20177" y="19123"/>
                          <a:pt x="21440" y="19634"/>
                        </a:cubicBezTo>
                        <a:cubicBezTo>
                          <a:pt x="22685" y="20145"/>
                          <a:pt x="23929" y="20740"/>
                          <a:pt x="25156" y="21418"/>
                        </a:cubicBezTo>
                        <a:cubicBezTo>
                          <a:pt x="26373" y="22106"/>
                          <a:pt x="27459" y="22942"/>
                          <a:pt x="28426" y="23927"/>
                        </a:cubicBezTo>
                        <a:cubicBezTo>
                          <a:pt x="29392" y="24921"/>
                          <a:pt x="30153" y="26102"/>
                          <a:pt x="30748" y="27486"/>
                        </a:cubicBezTo>
                        <a:cubicBezTo>
                          <a:pt x="31342" y="28861"/>
                          <a:pt x="31630" y="30497"/>
                          <a:pt x="31630" y="32383"/>
                        </a:cubicBezTo>
                        <a:close/>
                      </a:path>
                    </a:pathLst>
                  </a:custGeom>
                  <a:solidFill>
                    <a:srgbClr val="303B39"/>
                  </a:solidFill>
                  <a:ln w="0" cap="flat">
                    <a:noFill/>
                    <a:prstDash val="solid"/>
                    <a:miter/>
                  </a:ln>
                </p:spPr>
                <p:txBody>
                  <a:bodyPr rtlCol="0" anchor="ctr"/>
                  <a:lstStyle/>
                  <a:p>
                    <a:endParaRPr lang="nl-NL" sz="1467"/>
                  </a:p>
                </p:txBody>
              </p:sp>
              <p:sp>
                <p:nvSpPr>
                  <p:cNvPr id="578" name="Vrije vorm 955">
                    <a:extLst>
                      <a:ext uri="{FF2B5EF4-FFF2-40B4-BE49-F238E27FC236}">
                        <a16:creationId xmlns:a16="http://schemas.microsoft.com/office/drawing/2014/main" id="{15874398-5AAA-5FBC-2DA4-C8087E588024}"/>
                      </a:ext>
                    </a:extLst>
                  </p:cNvPr>
                  <p:cNvSpPr/>
                  <p:nvPr/>
                </p:nvSpPr>
                <p:spPr>
                  <a:xfrm>
                    <a:off x="5679489" y="3203962"/>
                    <a:ext cx="65899" cy="45949"/>
                  </a:xfrm>
                  <a:custGeom>
                    <a:avLst/>
                    <a:gdLst>
                      <a:gd name="connsiteX0" fmla="*/ 65900 w 65899"/>
                      <a:gd name="connsiteY0" fmla="*/ 44091 h 45949"/>
                      <a:gd name="connsiteX1" fmla="*/ 65621 w 65899"/>
                      <a:gd name="connsiteY1" fmla="*/ 44909 h 45949"/>
                      <a:gd name="connsiteX2" fmla="*/ 64692 w 65899"/>
                      <a:gd name="connsiteY2" fmla="*/ 45485 h 45949"/>
                      <a:gd name="connsiteX3" fmla="*/ 62927 w 65899"/>
                      <a:gd name="connsiteY3" fmla="*/ 45838 h 45949"/>
                      <a:gd name="connsiteX4" fmla="*/ 60103 w 65899"/>
                      <a:gd name="connsiteY4" fmla="*/ 45950 h 45949"/>
                      <a:gd name="connsiteX5" fmla="*/ 57223 w 65899"/>
                      <a:gd name="connsiteY5" fmla="*/ 45838 h 45949"/>
                      <a:gd name="connsiteX6" fmla="*/ 55430 w 65899"/>
                      <a:gd name="connsiteY6" fmla="*/ 45485 h 45949"/>
                      <a:gd name="connsiteX7" fmla="*/ 54502 w 65899"/>
                      <a:gd name="connsiteY7" fmla="*/ 44909 h 45949"/>
                      <a:gd name="connsiteX8" fmla="*/ 54251 w 65899"/>
                      <a:gd name="connsiteY8" fmla="*/ 44091 h 45949"/>
                      <a:gd name="connsiteX9" fmla="*/ 54251 w 65899"/>
                      <a:gd name="connsiteY9" fmla="*/ 19514 h 45949"/>
                      <a:gd name="connsiteX10" fmla="*/ 53851 w 65899"/>
                      <a:gd name="connsiteY10" fmla="*/ 15704 h 45949"/>
                      <a:gd name="connsiteX11" fmla="*/ 52644 w 65899"/>
                      <a:gd name="connsiteY11" fmla="*/ 12758 h 45949"/>
                      <a:gd name="connsiteX12" fmla="*/ 50600 w 65899"/>
                      <a:gd name="connsiteY12" fmla="*/ 10853 h 45949"/>
                      <a:gd name="connsiteX13" fmla="*/ 47655 w 65899"/>
                      <a:gd name="connsiteY13" fmla="*/ 10175 h 45949"/>
                      <a:gd name="connsiteX14" fmla="*/ 43419 w 65899"/>
                      <a:gd name="connsiteY14" fmla="*/ 11801 h 45949"/>
                      <a:gd name="connsiteX15" fmla="*/ 38775 w 65899"/>
                      <a:gd name="connsiteY15" fmla="*/ 16540 h 45949"/>
                      <a:gd name="connsiteX16" fmla="*/ 38775 w 65899"/>
                      <a:gd name="connsiteY16" fmla="*/ 44091 h 45949"/>
                      <a:gd name="connsiteX17" fmla="*/ 38496 w 65899"/>
                      <a:gd name="connsiteY17" fmla="*/ 44909 h 45949"/>
                      <a:gd name="connsiteX18" fmla="*/ 37548 w 65899"/>
                      <a:gd name="connsiteY18" fmla="*/ 45485 h 45949"/>
                      <a:gd name="connsiteX19" fmla="*/ 35765 w 65899"/>
                      <a:gd name="connsiteY19" fmla="*/ 45838 h 45949"/>
                      <a:gd name="connsiteX20" fmla="*/ 32978 w 65899"/>
                      <a:gd name="connsiteY20" fmla="*/ 45950 h 45949"/>
                      <a:gd name="connsiteX21" fmla="*/ 30135 w 65899"/>
                      <a:gd name="connsiteY21" fmla="*/ 45838 h 45949"/>
                      <a:gd name="connsiteX22" fmla="*/ 28352 w 65899"/>
                      <a:gd name="connsiteY22" fmla="*/ 45485 h 45949"/>
                      <a:gd name="connsiteX23" fmla="*/ 27404 w 65899"/>
                      <a:gd name="connsiteY23" fmla="*/ 44909 h 45949"/>
                      <a:gd name="connsiteX24" fmla="*/ 27125 w 65899"/>
                      <a:gd name="connsiteY24" fmla="*/ 44091 h 45949"/>
                      <a:gd name="connsiteX25" fmla="*/ 27125 w 65899"/>
                      <a:gd name="connsiteY25" fmla="*/ 19514 h 45949"/>
                      <a:gd name="connsiteX26" fmla="*/ 26726 w 65899"/>
                      <a:gd name="connsiteY26" fmla="*/ 15704 h 45949"/>
                      <a:gd name="connsiteX27" fmla="*/ 25546 w 65899"/>
                      <a:gd name="connsiteY27" fmla="*/ 12758 h 45949"/>
                      <a:gd name="connsiteX28" fmla="*/ 23503 w 65899"/>
                      <a:gd name="connsiteY28" fmla="*/ 10853 h 45949"/>
                      <a:gd name="connsiteX29" fmla="*/ 20567 w 65899"/>
                      <a:gd name="connsiteY29" fmla="*/ 10175 h 45949"/>
                      <a:gd name="connsiteX30" fmla="*/ 16294 w 65899"/>
                      <a:gd name="connsiteY30" fmla="*/ 11801 h 45949"/>
                      <a:gd name="connsiteX31" fmla="*/ 11705 w 65899"/>
                      <a:gd name="connsiteY31" fmla="*/ 16540 h 45949"/>
                      <a:gd name="connsiteX32" fmla="*/ 11705 w 65899"/>
                      <a:gd name="connsiteY32" fmla="*/ 44091 h 45949"/>
                      <a:gd name="connsiteX33" fmla="*/ 11426 w 65899"/>
                      <a:gd name="connsiteY33" fmla="*/ 44909 h 45949"/>
                      <a:gd name="connsiteX34" fmla="*/ 10469 w 65899"/>
                      <a:gd name="connsiteY34" fmla="*/ 45485 h 45949"/>
                      <a:gd name="connsiteX35" fmla="*/ 8676 w 65899"/>
                      <a:gd name="connsiteY35" fmla="*/ 45838 h 45949"/>
                      <a:gd name="connsiteX36" fmla="*/ 5852 w 65899"/>
                      <a:gd name="connsiteY36" fmla="*/ 45950 h 45949"/>
                      <a:gd name="connsiteX37" fmla="*/ 3010 w 65899"/>
                      <a:gd name="connsiteY37" fmla="*/ 45838 h 45949"/>
                      <a:gd name="connsiteX38" fmla="*/ 1226 w 65899"/>
                      <a:gd name="connsiteY38" fmla="*/ 45485 h 45949"/>
                      <a:gd name="connsiteX39" fmla="*/ 279 w 65899"/>
                      <a:gd name="connsiteY39" fmla="*/ 44909 h 45949"/>
                      <a:gd name="connsiteX40" fmla="*/ 0 w 65899"/>
                      <a:gd name="connsiteY40" fmla="*/ 44091 h 45949"/>
                      <a:gd name="connsiteX41" fmla="*/ 0 w 65899"/>
                      <a:gd name="connsiteY41" fmla="*/ 2648 h 45949"/>
                      <a:gd name="connsiteX42" fmla="*/ 223 w 65899"/>
                      <a:gd name="connsiteY42" fmla="*/ 1840 h 45949"/>
                      <a:gd name="connsiteX43" fmla="*/ 1059 w 65899"/>
                      <a:gd name="connsiteY43" fmla="*/ 1254 h 45949"/>
                      <a:gd name="connsiteX44" fmla="*/ 2620 w 65899"/>
                      <a:gd name="connsiteY44" fmla="*/ 911 h 45949"/>
                      <a:gd name="connsiteX45" fmla="*/ 5016 w 65899"/>
                      <a:gd name="connsiteY45" fmla="*/ 790 h 45949"/>
                      <a:gd name="connsiteX46" fmla="*/ 7469 w 65899"/>
                      <a:gd name="connsiteY46" fmla="*/ 911 h 45949"/>
                      <a:gd name="connsiteX47" fmla="*/ 8983 w 65899"/>
                      <a:gd name="connsiteY47" fmla="*/ 1254 h 45949"/>
                      <a:gd name="connsiteX48" fmla="*/ 9754 w 65899"/>
                      <a:gd name="connsiteY48" fmla="*/ 1840 h 45949"/>
                      <a:gd name="connsiteX49" fmla="*/ 9977 w 65899"/>
                      <a:gd name="connsiteY49" fmla="*/ 2648 h 45949"/>
                      <a:gd name="connsiteX50" fmla="*/ 9977 w 65899"/>
                      <a:gd name="connsiteY50" fmla="*/ 7434 h 45949"/>
                      <a:gd name="connsiteX51" fmla="*/ 16832 w 65899"/>
                      <a:gd name="connsiteY51" fmla="*/ 1858 h 45949"/>
                      <a:gd name="connsiteX52" fmla="*/ 23967 w 65899"/>
                      <a:gd name="connsiteY52" fmla="*/ 0 h 45949"/>
                      <a:gd name="connsiteX53" fmla="*/ 28556 w 65899"/>
                      <a:gd name="connsiteY53" fmla="*/ 539 h 45949"/>
                      <a:gd name="connsiteX54" fmla="*/ 32207 w 65899"/>
                      <a:gd name="connsiteY54" fmla="*/ 2072 h 45949"/>
                      <a:gd name="connsiteX55" fmla="*/ 34966 w 65899"/>
                      <a:gd name="connsiteY55" fmla="*/ 4460 h 45949"/>
                      <a:gd name="connsiteX56" fmla="*/ 36916 w 65899"/>
                      <a:gd name="connsiteY56" fmla="*/ 7573 h 45949"/>
                      <a:gd name="connsiteX57" fmla="*/ 40567 w 65899"/>
                      <a:gd name="connsiteY57" fmla="*/ 4135 h 45949"/>
                      <a:gd name="connsiteX58" fmla="*/ 44097 w 65899"/>
                      <a:gd name="connsiteY58" fmla="*/ 1793 h 45949"/>
                      <a:gd name="connsiteX59" fmla="*/ 47581 w 65899"/>
                      <a:gd name="connsiteY59" fmla="*/ 446 h 45949"/>
                      <a:gd name="connsiteX60" fmla="*/ 51129 w 65899"/>
                      <a:gd name="connsiteY60" fmla="*/ 0 h 45949"/>
                      <a:gd name="connsiteX61" fmla="*/ 58096 w 65899"/>
                      <a:gd name="connsiteY61" fmla="*/ 1394 h 45949"/>
                      <a:gd name="connsiteX62" fmla="*/ 62676 w 65899"/>
                      <a:gd name="connsiteY62" fmla="*/ 5185 h 45949"/>
                      <a:gd name="connsiteX63" fmla="*/ 65156 w 65899"/>
                      <a:gd name="connsiteY63" fmla="*/ 10779 h 45949"/>
                      <a:gd name="connsiteX64" fmla="*/ 65900 w 65899"/>
                      <a:gd name="connsiteY64" fmla="*/ 17562 h 45949"/>
                      <a:gd name="connsiteX65" fmla="*/ 65900 w 65899"/>
                      <a:gd name="connsiteY65" fmla="*/ 4409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5899" h="45949">
                        <a:moveTo>
                          <a:pt x="65900" y="44091"/>
                        </a:moveTo>
                        <a:cubicBezTo>
                          <a:pt x="65900" y="44407"/>
                          <a:pt x="65807" y="44677"/>
                          <a:pt x="65621" y="44909"/>
                        </a:cubicBezTo>
                        <a:cubicBezTo>
                          <a:pt x="65435" y="45141"/>
                          <a:pt x="65129" y="45336"/>
                          <a:pt x="64692" y="45485"/>
                        </a:cubicBezTo>
                        <a:cubicBezTo>
                          <a:pt x="64265" y="45643"/>
                          <a:pt x="63670" y="45755"/>
                          <a:pt x="62927" y="45838"/>
                        </a:cubicBezTo>
                        <a:cubicBezTo>
                          <a:pt x="62184" y="45913"/>
                          <a:pt x="61246" y="45950"/>
                          <a:pt x="60103" y="45950"/>
                        </a:cubicBezTo>
                        <a:cubicBezTo>
                          <a:pt x="58923" y="45950"/>
                          <a:pt x="57966" y="45913"/>
                          <a:pt x="57223" y="45838"/>
                        </a:cubicBezTo>
                        <a:cubicBezTo>
                          <a:pt x="56480" y="45755"/>
                          <a:pt x="55886" y="45643"/>
                          <a:pt x="55430" y="45485"/>
                        </a:cubicBezTo>
                        <a:cubicBezTo>
                          <a:pt x="54975" y="45337"/>
                          <a:pt x="54678" y="45141"/>
                          <a:pt x="54502" y="44909"/>
                        </a:cubicBezTo>
                        <a:cubicBezTo>
                          <a:pt x="54325" y="44677"/>
                          <a:pt x="54251" y="44407"/>
                          <a:pt x="54251" y="44091"/>
                        </a:cubicBezTo>
                        <a:lnTo>
                          <a:pt x="54251" y="19514"/>
                        </a:lnTo>
                        <a:cubicBezTo>
                          <a:pt x="54251" y="18120"/>
                          <a:pt x="54121" y="16856"/>
                          <a:pt x="53851" y="15704"/>
                        </a:cubicBezTo>
                        <a:cubicBezTo>
                          <a:pt x="53582" y="14561"/>
                          <a:pt x="53192" y="13576"/>
                          <a:pt x="52644" y="12758"/>
                        </a:cubicBezTo>
                        <a:cubicBezTo>
                          <a:pt x="52096" y="11931"/>
                          <a:pt x="51427" y="11299"/>
                          <a:pt x="50600" y="10853"/>
                        </a:cubicBezTo>
                        <a:cubicBezTo>
                          <a:pt x="49773" y="10398"/>
                          <a:pt x="48798" y="10175"/>
                          <a:pt x="47655" y="10175"/>
                        </a:cubicBezTo>
                        <a:cubicBezTo>
                          <a:pt x="46262" y="10175"/>
                          <a:pt x="44850" y="10723"/>
                          <a:pt x="43419" y="11801"/>
                        </a:cubicBezTo>
                        <a:cubicBezTo>
                          <a:pt x="41998" y="12888"/>
                          <a:pt x="40447" y="14468"/>
                          <a:pt x="38775" y="16540"/>
                        </a:cubicBezTo>
                        <a:lnTo>
                          <a:pt x="38775" y="44091"/>
                        </a:lnTo>
                        <a:cubicBezTo>
                          <a:pt x="38775" y="44407"/>
                          <a:pt x="38681" y="44677"/>
                          <a:pt x="38496" y="44909"/>
                        </a:cubicBezTo>
                        <a:cubicBezTo>
                          <a:pt x="38310" y="45141"/>
                          <a:pt x="37994" y="45336"/>
                          <a:pt x="37548" y="45485"/>
                        </a:cubicBezTo>
                        <a:cubicBezTo>
                          <a:pt x="37102" y="45643"/>
                          <a:pt x="36508" y="45755"/>
                          <a:pt x="35765" y="45838"/>
                        </a:cubicBezTo>
                        <a:cubicBezTo>
                          <a:pt x="35022" y="45913"/>
                          <a:pt x="34093" y="45950"/>
                          <a:pt x="32978" y="45950"/>
                        </a:cubicBezTo>
                        <a:cubicBezTo>
                          <a:pt x="31826" y="45950"/>
                          <a:pt x="30878" y="45913"/>
                          <a:pt x="30135" y="45838"/>
                        </a:cubicBezTo>
                        <a:cubicBezTo>
                          <a:pt x="29392" y="45755"/>
                          <a:pt x="28798" y="45643"/>
                          <a:pt x="28352" y="45485"/>
                        </a:cubicBezTo>
                        <a:cubicBezTo>
                          <a:pt x="27906" y="45337"/>
                          <a:pt x="27590" y="45141"/>
                          <a:pt x="27404" y="44909"/>
                        </a:cubicBezTo>
                        <a:cubicBezTo>
                          <a:pt x="27218" y="44677"/>
                          <a:pt x="27125" y="44407"/>
                          <a:pt x="27125" y="44091"/>
                        </a:cubicBezTo>
                        <a:lnTo>
                          <a:pt x="27125" y="19514"/>
                        </a:lnTo>
                        <a:cubicBezTo>
                          <a:pt x="27125" y="18120"/>
                          <a:pt x="26995" y="16856"/>
                          <a:pt x="26726" y="15704"/>
                        </a:cubicBezTo>
                        <a:cubicBezTo>
                          <a:pt x="26457" y="14561"/>
                          <a:pt x="26066" y="13576"/>
                          <a:pt x="25546" y="12758"/>
                        </a:cubicBezTo>
                        <a:cubicBezTo>
                          <a:pt x="25017" y="11931"/>
                          <a:pt x="24339" y="11299"/>
                          <a:pt x="23503" y="10853"/>
                        </a:cubicBezTo>
                        <a:cubicBezTo>
                          <a:pt x="22667" y="10398"/>
                          <a:pt x="21682" y="10175"/>
                          <a:pt x="20567" y="10175"/>
                        </a:cubicBezTo>
                        <a:cubicBezTo>
                          <a:pt x="19146" y="10175"/>
                          <a:pt x="17725" y="10723"/>
                          <a:pt x="16294" y="11801"/>
                        </a:cubicBezTo>
                        <a:cubicBezTo>
                          <a:pt x="14873" y="12888"/>
                          <a:pt x="13340" y="14468"/>
                          <a:pt x="11705" y="16540"/>
                        </a:cubicBezTo>
                        <a:lnTo>
                          <a:pt x="11705" y="44091"/>
                        </a:lnTo>
                        <a:cubicBezTo>
                          <a:pt x="11705" y="44407"/>
                          <a:pt x="11612" y="44677"/>
                          <a:pt x="11426" y="44909"/>
                        </a:cubicBezTo>
                        <a:cubicBezTo>
                          <a:pt x="11240" y="45141"/>
                          <a:pt x="10925" y="45336"/>
                          <a:pt x="10469" y="45485"/>
                        </a:cubicBezTo>
                        <a:cubicBezTo>
                          <a:pt x="10014" y="45643"/>
                          <a:pt x="9420" y="45755"/>
                          <a:pt x="8676" y="45838"/>
                        </a:cubicBezTo>
                        <a:cubicBezTo>
                          <a:pt x="7933" y="45913"/>
                          <a:pt x="6995" y="45950"/>
                          <a:pt x="5852" y="45950"/>
                        </a:cubicBezTo>
                        <a:cubicBezTo>
                          <a:pt x="4700" y="45950"/>
                          <a:pt x="3753" y="45913"/>
                          <a:pt x="3010" y="45838"/>
                        </a:cubicBezTo>
                        <a:cubicBezTo>
                          <a:pt x="2267" y="45755"/>
                          <a:pt x="1672" y="45643"/>
                          <a:pt x="1226" y="45485"/>
                        </a:cubicBezTo>
                        <a:cubicBezTo>
                          <a:pt x="780" y="45337"/>
                          <a:pt x="464" y="45141"/>
                          <a:pt x="279" y="44909"/>
                        </a:cubicBezTo>
                        <a:cubicBezTo>
                          <a:pt x="93" y="44677"/>
                          <a:pt x="0" y="44407"/>
                          <a:pt x="0" y="44091"/>
                        </a:cubicBezTo>
                        <a:lnTo>
                          <a:pt x="0" y="2648"/>
                        </a:lnTo>
                        <a:cubicBezTo>
                          <a:pt x="0" y="2342"/>
                          <a:pt x="74" y="2072"/>
                          <a:pt x="223" y="1840"/>
                        </a:cubicBezTo>
                        <a:cubicBezTo>
                          <a:pt x="381" y="1608"/>
                          <a:pt x="660" y="1412"/>
                          <a:pt x="1059" y="1254"/>
                        </a:cubicBezTo>
                        <a:cubicBezTo>
                          <a:pt x="1468" y="1106"/>
                          <a:pt x="1988" y="985"/>
                          <a:pt x="2620" y="911"/>
                        </a:cubicBezTo>
                        <a:cubicBezTo>
                          <a:pt x="3251" y="827"/>
                          <a:pt x="4050" y="790"/>
                          <a:pt x="5016" y="790"/>
                        </a:cubicBezTo>
                        <a:cubicBezTo>
                          <a:pt x="6001" y="790"/>
                          <a:pt x="6818" y="827"/>
                          <a:pt x="7469" y="911"/>
                        </a:cubicBezTo>
                        <a:cubicBezTo>
                          <a:pt x="8119" y="985"/>
                          <a:pt x="8621" y="1106"/>
                          <a:pt x="8983" y="1254"/>
                        </a:cubicBezTo>
                        <a:cubicBezTo>
                          <a:pt x="9345" y="1412"/>
                          <a:pt x="9596" y="1608"/>
                          <a:pt x="9754" y="1840"/>
                        </a:cubicBezTo>
                        <a:cubicBezTo>
                          <a:pt x="9902" y="2072"/>
                          <a:pt x="9977" y="2342"/>
                          <a:pt x="9977" y="2648"/>
                        </a:cubicBezTo>
                        <a:lnTo>
                          <a:pt x="9977" y="7434"/>
                        </a:lnTo>
                        <a:cubicBezTo>
                          <a:pt x="12271" y="4962"/>
                          <a:pt x="14557" y="3104"/>
                          <a:pt x="16832" y="1858"/>
                        </a:cubicBezTo>
                        <a:cubicBezTo>
                          <a:pt x="19108" y="623"/>
                          <a:pt x="21486" y="0"/>
                          <a:pt x="23967" y="0"/>
                        </a:cubicBezTo>
                        <a:cubicBezTo>
                          <a:pt x="25667" y="0"/>
                          <a:pt x="27200" y="177"/>
                          <a:pt x="28556" y="539"/>
                        </a:cubicBezTo>
                        <a:cubicBezTo>
                          <a:pt x="29921" y="892"/>
                          <a:pt x="31138" y="1403"/>
                          <a:pt x="32207" y="2072"/>
                        </a:cubicBezTo>
                        <a:cubicBezTo>
                          <a:pt x="33275" y="2732"/>
                          <a:pt x="34194" y="3531"/>
                          <a:pt x="34966" y="4460"/>
                        </a:cubicBezTo>
                        <a:cubicBezTo>
                          <a:pt x="35746" y="5389"/>
                          <a:pt x="36396" y="6430"/>
                          <a:pt x="36916" y="7573"/>
                        </a:cubicBezTo>
                        <a:cubicBezTo>
                          <a:pt x="38161" y="6244"/>
                          <a:pt x="39369" y="5101"/>
                          <a:pt x="40567" y="4135"/>
                        </a:cubicBezTo>
                        <a:cubicBezTo>
                          <a:pt x="41765" y="3178"/>
                          <a:pt x="42936" y="2397"/>
                          <a:pt x="44097" y="1793"/>
                        </a:cubicBezTo>
                        <a:cubicBezTo>
                          <a:pt x="45258" y="1190"/>
                          <a:pt x="46420" y="734"/>
                          <a:pt x="47581" y="446"/>
                        </a:cubicBezTo>
                        <a:cubicBezTo>
                          <a:pt x="48742" y="149"/>
                          <a:pt x="49921" y="0"/>
                          <a:pt x="51129" y="0"/>
                        </a:cubicBezTo>
                        <a:cubicBezTo>
                          <a:pt x="53888" y="0"/>
                          <a:pt x="56211" y="465"/>
                          <a:pt x="58096" y="1394"/>
                        </a:cubicBezTo>
                        <a:cubicBezTo>
                          <a:pt x="59991" y="2323"/>
                          <a:pt x="61515" y="3587"/>
                          <a:pt x="62676" y="5185"/>
                        </a:cubicBezTo>
                        <a:cubicBezTo>
                          <a:pt x="63837" y="6774"/>
                          <a:pt x="64664" y="8642"/>
                          <a:pt x="65156" y="10779"/>
                        </a:cubicBezTo>
                        <a:cubicBezTo>
                          <a:pt x="65658" y="12916"/>
                          <a:pt x="65900" y="15183"/>
                          <a:pt x="65900" y="17562"/>
                        </a:cubicBezTo>
                        <a:lnTo>
                          <a:pt x="65900" y="44091"/>
                        </a:lnTo>
                        <a:close/>
                      </a:path>
                    </a:pathLst>
                  </a:custGeom>
                  <a:solidFill>
                    <a:srgbClr val="303B39"/>
                  </a:solidFill>
                  <a:ln w="0" cap="flat">
                    <a:noFill/>
                    <a:prstDash val="solid"/>
                    <a:miter/>
                  </a:ln>
                </p:spPr>
                <p:txBody>
                  <a:bodyPr rtlCol="0" anchor="ctr"/>
                  <a:lstStyle/>
                  <a:p>
                    <a:endParaRPr lang="nl-NL" sz="1467"/>
                  </a:p>
                </p:txBody>
              </p:sp>
              <p:sp>
                <p:nvSpPr>
                  <p:cNvPr id="579" name="Vrije vorm 956">
                    <a:extLst>
                      <a:ext uri="{FF2B5EF4-FFF2-40B4-BE49-F238E27FC236}">
                        <a16:creationId xmlns:a16="http://schemas.microsoft.com/office/drawing/2014/main" id="{33D36654-0965-04D3-3B2C-11A9D7F69DA2}"/>
                      </a:ext>
                    </a:extLst>
                  </p:cNvPr>
                  <p:cNvSpPr/>
                  <p:nvPr/>
                </p:nvSpPr>
                <p:spPr>
                  <a:xfrm>
                    <a:off x="5757409" y="3186540"/>
                    <a:ext cx="13469" cy="63372"/>
                  </a:xfrm>
                  <a:custGeom>
                    <a:avLst/>
                    <a:gdLst>
                      <a:gd name="connsiteX0" fmla="*/ 13470 w 13469"/>
                      <a:gd name="connsiteY0" fmla="*/ 6040 h 63372"/>
                      <a:gd name="connsiteX1" fmla="*/ 12030 w 13469"/>
                      <a:gd name="connsiteY1" fmla="*/ 10918 h 63372"/>
                      <a:gd name="connsiteX2" fmla="*/ 6688 w 13469"/>
                      <a:gd name="connsiteY2" fmla="*/ 12266 h 63372"/>
                      <a:gd name="connsiteX3" fmla="*/ 1375 w 13469"/>
                      <a:gd name="connsiteY3" fmla="*/ 10965 h 63372"/>
                      <a:gd name="connsiteX4" fmla="*/ 0 w 13469"/>
                      <a:gd name="connsiteY4" fmla="*/ 6272 h 63372"/>
                      <a:gd name="connsiteX5" fmla="*/ 1412 w 13469"/>
                      <a:gd name="connsiteY5" fmla="*/ 1375 h 63372"/>
                      <a:gd name="connsiteX6" fmla="*/ 6781 w 13469"/>
                      <a:gd name="connsiteY6" fmla="*/ 0 h 63372"/>
                      <a:gd name="connsiteX7" fmla="*/ 12076 w 13469"/>
                      <a:gd name="connsiteY7" fmla="*/ 1329 h 63372"/>
                      <a:gd name="connsiteX8" fmla="*/ 13470 w 13469"/>
                      <a:gd name="connsiteY8" fmla="*/ 6040 h 63372"/>
                      <a:gd name="connsiteX9" fmla="*/ 12587 w 13469"/>
                      <a:gd name="connsiteY9" fmla="*/ 61514 h 63372"/>
                      <a:gd name="connsiteX10" fmla="*/ 12309 w 13469"/>
                      <a:gd name="connsiteY10" fmla="*/ 62332 h 63372"/>
                      <a:gd name="connsiteX11" fmla="*/ 11352 w 13469"/>
                      <a:gd name="connsiteY11" fmla="*/ 62908 h 63372"/>
                      <a:gd name="connsiteX12" fmla="*/ 9568 w 13469"/>
                      <a:gd name="connsiteY12" fmla="*/ 63261 h 63372"/>
                      <a:gd name="connsiteX13" fmla="*/ 6735 w 13469"/>
                      <a:gd name="connsiteY13" fmla="*/ 63373 h 63372"/>
                      <a:gd name="connsiteX14" fmla="*/ 3902 w 13469"/>
                      <a:gd name="connsiteY14" fmla="*/ 63261 h 63372"/>
                      <a:gd name="connsiteX15" fmla="*/ 2118 w 13469"/>
                      <a:gd name="connsiteY15" fmla="*/ 62908 h 63372"/>
                      <a:gd name="connsiteX16" fmla="*/ 1161 w 13469"/>
                      <a:gd name="connsiteY16" fmla="*/ 62332 h 63372"/>
                      <a:gd name="connsiteX17" fmla="*/ 882 w 13469"/>
                      <a:gd name="connsiteY17" fmla="*/ 61514 h 63372"/>
                      <a:gd name="connsiteX18" fmla="*/ 882 w 13469"/>
                      <a:gd name="connsiteY18" fmla="*/ 20164 h 63372"/>
                      <a:gd name="connsiteX19" fmla="*/ 1161 w 13469"/>
                      <a:gd name="connsiteY19" fmla="*/ 19355 h 63372"/>
                      <a:gd name="connsiteX20" fmla="*/ 2118 w 13469"/>
                      <a:gd name="connsiteY20" fmla="*/ 18752 h 63372"/>
                      <a:gd name="connsiteX21" fmla="*/ 3902 w 13469"/>
                      <a:gd name="connsiteY21" fmla="*/ 18352 h 63372"/>
                      <a:gd name="connsiteX22" fmla="*/ 6735 w 13469"/>
                      <a:gd name="connsiteY22" fmla="*/ 18213 h 63372"/>
                      <a:gd name="connsiteX23" fmla="*/ 9568 w 13469"/>
                      <a:gd name="connsiteY23" fmla="*/ 18352 h 63372"/>
                      <a:gd name="connsiteX24" fmla="*/ 11352 w 13469"/>
                      <a:gd name="connsiteY24" fmla="*/ 18752 h 63372"/>
                      <a:gd name="connsiteX25" fmla="*/ 12309 w 13469"/>
                      <a:gd name="connsiteY25" fmla="*/ 19355 h 63372"/>
                      <a:gd name="connsiteX26" fmla="*/ 12587 w 13469"/>
                      <a:gd name="connsiteY26" fmla="*/ 20164 h 63372"/>
                      <a:gd name="connsiteX27" fmla="*/ 12587 w 13469"/>
                      <a:gd name="connsiteY27" fmla="*/ 61514 h 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69" h="63372">
                        <a:moveTo>
                          <a:pt x="13470" y="6040"/>
                        </a:moveTo>
                        <a:cubicBezTo>
                          <a:pt x="13470" y="8400"/>
                          <a:pt x="12987" y="10026"/>
                          <a:pt x="12030" y="10918"/>
                        </a:cubicBezTo>
                        <a:cubicBezTo>
                          <a:pt x="11073" y="11820"/>
                          <a:pt x="9289" y="12266"/>
                          <a:pt x="6688" y="12266"/>
                        </a:cubicBezTo>
                        <a:cubicBezTo>
                          <a:pt x="4050" y="12266"/>
                          <a:pt x="2285" y="11838"/>
                          <a:pt x="1375" y="10965"/>
                        </a:cubicBezTo>
                        <a:cubicBezTo>
                          <a:pt x="455" y="10101"/>
                          <a:pt x="0" y="8539"/>
                          <a:pt x="0" y="6272"/>
                        </a:cubicBezTo>
                        <a:cubicBezTo>
                          <a:pt x="0" y="3921"/>
                          <a:pt x="474" y="2286"/>
                          <a:pt x="1412" y="1375"/>
                        </a:cubicBezTo>
                        <a:cubicBezTo>
                          <a:pt x="2360" y="455"/>
                          <a:pt x="4143" y="0"/>
                          <a:pt x="6781" y="0"/>
                        </a:cubicBezTo>
                        <a:cubicBezTo>
                          <a:pt x="9382" y="0"/>
                          <a:pt x="11147" y="446"/>
                          <a:pt x="12076" y="1329"/>
                        </a:cubicBezTo>
                        <a:cubicBezTo>
                          <a:pt x="13005" y="2211"/>
                          <a:pt x="13470" y="3782"/>
                          <a:pt x="13470" y="6040"/>
                        </a:cubicBezTo>
                        <a:close/>
                        <a:moveTo>
                          <a:pt x="12587" y="61514"/>
                        </a:moveTo>
                        <a:cubicBezTo>
                          <a:pt x="12587" y="61830"/>
                          <a:pt x="12494" y="62099"/>
                          <a:pt x="12309" y="62332"/>
                        </a:cubicBezTo>
                        <a:cubicBezTo>
                          <a:pt x="12123" y="62564"/>
                          <a:pt x="11807" y="62759"/>
                          <a:pt x="11352" y="62908"/>
                        </a:cubicBezTo>
                        <a:cubicBezTo>
                          <a:pt x="10906" y="63066"/>
                          <a:pt x="10311" y="63177"/>
                          <a:pt x="9568" y="63261"/>
                        </a:cubicBezTo>
                        <a:cubicBezTo>
                          <a:pt x="8825" y="63335"/>
                          <a:pt x="7877" y="63373"/>
                          <a:pt x="6735" y="63373"/>
                        </a:cubicBezTo>
                        <a:cubicBezTo>
                          <a:pt x="5592" y="63373"/>
                          <a:pt x="4645" y="63335"/>
                          <a:pt x="3902" y="63261"/>
                        </a:cubicBezTo>
                        <a:cubicBezTo>
                          <a:pt x="3158" y="63177"/>
                          <a:pt x="2564" y="63066"/>
                          <a:pt x="2118" y="62908"/>
                        </a:cubicBezTo>
                        <a:cubicBezTo>
                          <a:pt x="1663" y="62759"/>
                          <a:pt x="1347" y="62564"/>
                          <a:pt x="1161" y="62332"/>
                        </a:cubicBezTo>
                        <a:cubicBezTo>
                          <a:pt x="975" y="62099"/>
                          <a:pt x="882" y="61830"/>
                          <a:pt x="882" y="61514"/>
                        </a:cubicBezTo>
                        <a:lnTo>
                          <a:pt x="882" y="20164"/>
                        </a:lnTo>
                        <a:cubicBezTo>
                          <a:pt x="882" y="19857"/>
                          <a:pt x="975" y="19588"/>
                          <a:pt x="1161" y="19355"/>
                        </a:cubicBezTo>
                        <a:cubicBezTo>
                          <a:pt x="1347" y="19123"/>
                          <a:pt x="1663" y="18919"/>
                          <a:pt x="2118" y="18752"/>
                        </a:cubicBezTo>
                        <a:cubicBezTo>
                          <a:pt x="2564" y="18575"/>
                          <a:pt x="3158" y="18445"/>
                          <a:pt x="3902" y="18352"/>
                        </a:cubicBezTo>
                        <a:cubicBezTo>
                          <a:pt x="4645" y="18259"/>
                          <a:pt x="5592" y="18213"/>
                          <a:pt x="6735" y="18213"/>
                        </a:cubicBezTo>
                        <a:cubicBezTo>
                          <a:pt x="7877" y="18213"/>
                          <a:pt x="8825" y="18259"/>
                          <a:pt x="9568" y="18352"/>
                        </a:cubicBezTo>
                        <a:cubicBezTo>
                          <a:pt x="10311" y="18445"/>
                          <a:pt x="10906" y="18575"/>
                          <a:pt x="11352" y="18752"/>
                        </a:cubicBezTo>
                        <a:cubicBezTo>
                          <a:pt x="11807" y="18919"/>
                          <a:pt x="12123" y="19123"/>
                          <a:pt x="12309" y="19355"/>
                        </a:cubicBezTo>
                        <a:cubicBezTo>
                          <a:pt x="12494" y="19588"/>
                          <a:pt x="12587" y="19857"/>
                          <a:pt x="12587" y="20164"/>
                        </a:cubicBezTo>
                        <a:lnTo>
                          <a:pt x="12587" y="61514"/>
                        </a:lnTo>
                        <a:close/>
                      </a:path>
                    </a:pathLst>
                  </a:custGeom>
                  <a:solidFill>
                    <a:srgbClr val="303B39"/>
                  </a:solidFill>
                  <a:ln w="0" cap="flat">
                    <a:noFill/>
                    <a:prstDash val="solid"/>
                    <a:miter/>
                  </a:ln>
                </p:spPr>
                <p:txBody>
                  <a:bodyPr rtlCol="0" anchor="ctr"/>
                  <a:lstStyle/>
                  <a:p>
                    <a:endParaRPr lang="nl-NL" sz="1467"/>
                  </a:p>
                </p:txBody>
              </p:sp>
              <p:sp>
                <p:nvSpPr>
                  <p:cNvPr id="580" name="Vrije vorm 957">
                    <a:extLst>
                      <a:ext uri="{FF2B5EF4-FFF2-40B4-BE49-F238E27FC236}">
                        <a16:creationId xmlns:a16="http://schemas.microsoft.com/office/drawing/2014/main" id="{9903CBD6-1744-5681-3048-D9995F4A5096}"/>
                      </a:ext>
                    </a:extLst>
                  </p:cNvPr>
                  <p:cNvSpPr/>
                  <p:nvPr/>
                </p:nvSpPr>
                <p:spPr>
                  <a:xfrm>
                    <a:off x="5780717" y="3185099"/>
                    <a:ext cx="41663" cy="65602"/>
                  </a:xfrm>
                  <a:custGeom>
                    <a:avLst/>
                    <a:gdLst>
                      <a:gd name="connsiteX0" fmla="*/ 41663 w 41663"/>
                      <a:gd name="connsiteY0" fmla="*/ 62954 h 65602"/>
                      <a:gd name="connsiteX1" fmla="*/ 41431 w 41663"/>
                      <a:gd name="connsiteY1" fmla="*/ 63819 h 65602"/>
                      <a:gd name="connsiteX2" fmla="*/ 40642 w 41663"/>
                      <a:gd name="connsiteY2" fmla="*/ 64395 h 65602"/>
                      <a:gd name="connsiteX3" fmla="*/ 39137 w 41663"/>
                      <a:gd name="connsiteY3" fmla="*/ 64720 h 65602"/>
                      <a:gd name="connsiteX4" fmla="*/ 36787 w 41663"/>
                      <a:gd name="connsiteY4" fmla="*/ 64813 h 65602"/>
                      <a:gd name="connsiteX5" fmla="*/ 34371 w 41663"/>
                      <a:gd name="connsiteY5" fmla="*/ 64720 h 65602"/>
                      <a:gd name="connsiteX6" fmla="*/ 32857 w 41663"/>
                      <a:gd name="connsiteY6" fmla="*/ 64395 h 65602"/>
                      <a:gd name="connsiteX7" fmla="*/ 32021 w 41663"/>
                      <a:gd name="connsiteY7" fmla="*/ 63819 h 65602"/>
                      <a:gd name="connsiteX8" fmla="*/ 31770 w 41663"/>
                      <a:gd name="connsiteY8" fmla="*/ 62954 h 65602"/>
                      <a:gd name="connsiteX9" fmla="*/ 31770 w 41663"/>
                      <a:gd name="connsiteY9" fmla="*/ 58355 h 65602"/>
                      <a:gd name="connsiteX10" fmla="*/ 25054 w 41663"/>
                      <a:gd name="connsiteY10" fmla="*/ 63698 h 65602"/>
                      <a:gd name="connsiteX11" fmla="*/ 17279 w 41663"/>
                      <a:gd name="connsiteY11" fmla="*/ 65603 h 65602"/>
                      <a:gd name="connsiteX12" fmla="*/ 9262 w 41663"/>
                      <a:gd name="connsiteY12" fmla="*/ 63772 h 65602"/>
                      <a:gd name="connsiteX13" fmla="*/ 3930 w 41663"/>
                      <a:gd name="connsiteY13" fmla="*/ 58819 h 65602"/>
                      <a:gd name="connsiteX14" fmla="*/ 929 w 41663"/>
                      <a:gd name="connsiteY14" fmla="*/ 51553 h 65602"/>
                      <a:gd name="connsiteX15" fmla="*/ 0 w 41663"/>
                      <a:gd name="connsiteY15" fmla="*/ 42790 h 65602"/>
                      <a:gd name="connsiteX16" fmla="*/ 1180 w 41663"/>
                      <a:gd name="connsiteY16" fmla="*/ 32848 h 65602"/>
                      <a:gd name="connsiteX17" fmla="*/ 4645 w 41663"/>
                      <a:gd name="connsiteY17" fmla="*/ 25321 h 65602"/>
                      <a:gd name="connsiteX18" fmla="*/ 10311 w 41663"/>
                      <a:gd name="connsiteY18" fmla="*/ 20536 h 65602"/>
                      <a:gd name="connsiteX19" fmla="*/ 18115 w 41663"/>
                      <a:gd name="connsiteY19" fmla="*/ 18863 h 65602"/>
                      <a:gd name="connsiteX20" fmla="*/ 24431 w 41663"/>
                      <a:gd name="connsiteY20" fmla="*/ 20285 h 65602"/>
                      <a:gd name="connsiteX21" fmla="*/ 30052 w 41663"/>
                      <a:gd name="connsiteY21" fmla="*/ 24438 h 65602"/>
                      <a:gd name="connsiteX22" fmla="*/ 30052 w 41663"/>
                      <a:gd name="connsiteY22" fmla="*/ 1998 h 65602"/>
                      <a:gd name="connsiteX23" fmla="*/ 30312 w 41663"/>
                      <a:gd name="connsiteY23" fmla="*/ 1162 h 65602"/>
                      <a:gd name="connsiteX24" fmla="*/ 31241 w 41663"/>
                      <a:gd name="connsiteY24" fmla="*/ 539 h 65602"/>
                      <a:gd name="connsiteX25" fmla="*/ 33024 w 41663"/>
                      <a:gd name="connsiteY25" fmla="*/ 139 h 65602"/>
                      <a:gd name="connsiteX26" fmla="*/ 35857 w 41663"/>
                      <a:gd name="connsiteY26" fmla="*/ 0 h 65602"/>
                      <a:gd name="connsiteX27" fmla="*/ 38691 w 41663"/>
                      <a:gd name="connsiteY27" fmla="*/ 139 h 65602"/>
                      <a:gd name="connsiteX28" fmla="*/ 40456 w 41663"/>
                      <a:gd name="connsiteY28" fmla="*/ 539 h 65602"/>
                      <a:gd name="connsiteX29" fmla="*/ 41385 w 41663"/>
                      <a:gd name="connsiteY29" fmla="*/ 1162 h 65602"/>
                      <a:gd name="connsiteX30" fmla="*/ 41663 w 41663"/>
                      <a:gd name="connsiteY30" fmla="*/ 1998 h 65602"/>
                      <a:gd name="connsiteX31" fmla="*/ 41663 w 41663"/>
                      <a:gd name="connsiteY31" fmla="*/ 62954 h 65602"/>
                      <a:gd name="connsiteX32" fmla="*/ 30052 w 41663"/>
                      <a:gd name="connsiteY32" fmla="*/ 35264 h 65602"/>
                      <a:gd name="connsiteX33" fmla="*/ 25240 w 41663"/>
                      <a:gd name="connsiteY33" fmla="*/ 30432 h 65602"/>
                      <a:gd name="connsiteX34" fmla="*/ 20437 w 41663"/>
                      <a:gd name="connsiteY34" fmla="*/ 28759 h 65602"/>
                      <a:gd name="connsiteX35" fmla="*/ 16507 w 41663"/>
                      <a:gd name="connsiteY35" fmla="*/ 29902 h 65602"/>
                      <a:gd name="connsiteX36" fmla="*/ 13869 w 41663"/>
                      <a:gd name="connsiteY36" fmla="*/ 32941 h 65602"/>
                      <a:gd name="connsiteX37" fmla="*/ 12383 w 41663"/>
                      <a:gd name="connsiteY37" fmla="*/ 37197 h 65602"/>
                      <a:gd name="connsiteX38" fmla="*/ 11891 w 41663"/>
                      <a:gd name="connsiteY38" fmla="*/ 42001 h 65602"/>
                      <a:gd name="connsiteX39" fmla="*/ 12309 w 41663"/>
                      <a:gd name="connsiteY39" fmla="*/ 47065 h 65602"/>
                      <a:gd name="connsiteX40" fmla="*/ 13683 w 41663"/>
                      <a:gd name="connsiteY40" fmla="*/ 51460 h 65602"/>
                      <a:gd name="connsiteX41" fmla="*/ 16210 w 41663"/>
                      <a:gd name="connsiteY41" fmla="*/ 54545 h 65602"/>
                      <a:gd name="connsiteX42" fmla="*/ 20205 w 41663"/>
                      <a:gd name="connsiteY42" fmla="*/ 55707 h 65602"/>
                      <a:gd name="connsiteX43" fmla="*/ 22545 w 41663"/>
                      <a:gd name="connsiteY43" fmla="*/ 55363 h 65602"/>
                      <a:gd name="connsiteX44" fmla="*/ 24868 w 41663"/>
                      <a:gd name="connsiteY44" fmla="*/ 54220 h 65602"/>
                      <a:gd name="connsiteX45" fmla="*/ 27311 w 41663"/>
                      <a:gd name="connsiteY45" fmla="*/ 52157 h 65602"/>
                      <a:gd name="connsiteX46" fmla="*/ 30052 w 41663"/>
                      <a:gd name="connsiteY46" fmla="*/ 49016 h 65602"/>
                      <a:gd name="connsiteX47" fmla="*/ 30052 w 41663"/>
                      <a:gd name="connsiteY47" fmla="*/ 35264 h 6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663" h="65602">
                        <a:moveTo>
                          <a:pt x="41663" y="62954"/>
                        </a:moveTo>
                        <a:cubicBezTo>
                          <a:pt x="41663" y="63298"/>
                          <a:pt x="41589" y="63586"/>
                          <a:pt x="41431" y="63819"/>
                        </a:cubicBezTo>
                        <a:cubicBezTo>
                          <a:pt x="41273" y="64051"/>
                          <a:pt x="41013" y="64246"/>
                          <a:pt x="40642" y="64395"/>
                        </a:cubicBezTo>
                        <a:cubicBezTo>
                          <a:pt x="40270" y="64553"/>
                          <a:pt x="39768" y="64664"/>
                          <a:pt x="39137" y="64720"/>
                        </a:cubicBezTo>
                        <a:cubicBezTo>
                          <a:pt x="38496" y="64785"/>
                          <a:pt x="37716" y="64813"/>
                          <a:pt x="36787" y="64813"/>
                        </a:cubicBezTo>
                        <a:cubicBezTo>
                          <a:pt x="35793" y="64813"/>
                          <a:pt x="34994" y="64785"/>
                          <a:pt x="34371" y="64720"/>
                        </a:cubicBezTo>
                        <a:cubicBezTo>
                          <a:pt x="33749" y="64664"/>
                          <a:pt x="33247" y="64553"/>
                          <a:pt x="32857" y="64395"/>
                        </a:cubicBezTo>
                        <a:cubicBezTo>
                          <a:pt x="32476" y="64246"/>
                          <a:pt x="32197" y="64051"/>
                          <a:pt x="32021" y="63819"/>
                        </a:cubicBezTo>
                        <a:cubicBezTo>
                          <a:pt x="31854" y="63586"/>
                          <a:pt x="31770" y="63298"/>
                          <a:pt x="31770" y="62954"/>
                        </a:cubicBezTo>
                        <a:lnTo>
                          <a:pt x="31770" y="58355"/>
                        </a:lnTo>
                        <a:cubicBezTo>
                          <a:pt x="29634" y="60650"/>
                          <a:pt x="27395" y="62434"/>
                          <a:pt x="25054" y="63698"/>
                        </a:cubicBezTo>
                        <a:cubicBezTo>
                          <a:pt x="22722" y="64971"/>
                          <a:pt x="20130" y="65603"/>
                          <a:pt x="17279" y="65603"/>
                        </a:cubicBezTo>
                        <a:cubicBezTo>
                          <a:pt x="14120" y="65603"/>
                          <a:pt x="11454" y="64989"/>
                          <a:pt x="9262" y="63772"/>
                        </a:cubicBezTo>
                        <a:cubicBezTo>
                          <a:pt x="7088" y="62546"/>
                          <a:pt x="5304" y="60901"/>
                          <a:pt x="3930" y="58819"/>
                        </a:cubicBezTo>
                        <a:cubicBezTo>
                          <a:pt x="2545" y="56747"/>
                          <a:pt x="1551" y="54322"/>
                          <a:pt x="929" y="51553"/>
                        </a:cubicBezTo>
                        <a:cubicBezTo>
                          <a:pt x="307" y="48775"/>
                          <a:pt x="0" y="45857"/>
                          <a:pt x="0" y="42790"/>
                        </a:cubicBezTo>
                        <a:cubicBezTo>
                          <a:pt x="0" y="39111"/>
                          <a:pt x="399" y="35793"/>
                          <a:pt x="1180" y="32848"/>
                        </a:cubicBezTo>
                        <a:cubicBezTo>
                          <a:pt x="1979" y="29912"/>
                          <a:pt x="3131" y="27403"/>
                          <a:pt x="4645" y="25321"/>
                        </a:cubicBezTo>
                        <a:cubicBezTo>
                          <a:pt x="6159" y="23249"/>
                          <a:pt x="8054" y="21651"/>
                          <a:pt x="10311" y="20536"/>
                        </a:cubicBezTo>
                        <a:cubicBezTo>
                          <a:pt x="12569" y="19421"/>
                          <a:pt x="15170" y="18863"/>
                          <a:pt x="18115" y="18863"/>
                        </a:cubicBezTo>
                        <a:cubicBezTo>
                          <a:pt x="20437" y="18863"/>
                          <a:pt x="22546" y="19337"/>
                          <a:pt x="24431" y="20285"/>
                        </a:cubicBezTo>
                        <a:cubicBezTo>
                          <a:pt x="26317" y="21223"/>
                          <a:pt x="28194" y="22617"/>
                          <a:pt x="30052" y="24438"/>
                        </a:cubicBezTo>
                        <a:lnTo>
                          <a:pt x="30052" y="1998"/>
                        </a:lnTo>
                        <a:cubicBezTo>
                          <a:pt x="30052" y="1691"/>
                          <a:pt x="30135" y="1412"/>
                          <a:pt x="30312" y="1162"/>
                        </a:cubicBezTo>
                        <a:cubicBezTo>
                          <a:pt x="30479" y="920"/>
                          <a:pt x="30785" y="706"/>
                          <a:pt x="31241" y="539"/>
                        </a:cubicBezTo>
                        <a:cubicBezTo>
                          <a:pt x="31686" y="362"/>
                          <a:pt x="32281" y="232"/>
                          <a:pt x="33024" y="139"/>
                        </a:cubicBezTo>
                        <a:cubicBezTo>
                          <a:pt x="33767" y="47"/>
                          <a:pt x="34715" y="0"/>
                          <a:pt x="35857" y="0"/>
                        </a:cubicBezTo>
                        <a:cubicBezTo>
                          <a:pt x="37000" y="0"/>
                          <a:pt x="37948" y="46"/>
                          <a:pt x="38691" y="139"/>
                        </a:cubicBezTo>
                        <a:cubicBezTo>
                          <a:pt x="39434" y="232"/>
                          <a:pt x="40028" y="362"/>
                          <a:pt x="40456" y="539"/>
                        </a:cubicBezTo>
                        <a:cubicBezTo>
                          <a:pt x="40883" y="706"/>
                          <a:pt x="41199" y="920"/>
                          <a:pt x="41385" y="1162"/>
                        </a:cubicBezTo>
                        <a:cubicBezTo>
                          <a:pt x="41571" y="1412"/>
                          <a:pt x="41663" y="1691"/>
                          <a:pt x="41663" y="1998"/>
                        </a:cubicBezTo>
                        <a:lnTo>
                          <a:pt x="41663" y="62954"/>
                        </a:lnTo>
                        <a:close/>
                        <a:moveTo>
                          <a:pt x="30052" y="35264"/>
                        </a:moveTo>
                        <a:cubicBezTo>
                          <a:pt x="28379" y="33164"/>
                          <a:pt x="26782" y="31547"/>
                          <a:pt x="25240" y="30432"/>
                        </a:cubicBezTo>
                        <a:cubicBezTo>
                          <a:pt x="23716" y="29317"/>
                          <a:pt x="22109" y="28759"/>
                          <a:pt x="20437" y="28759"/>
                        </a:cubicBezTo>
                        <a:cubicBezTo>
                          <a:pt x="18923" y="28759"/>
                          <a:pt x="17613" y="29140"/>
                          <a:pt x="16507" y="29902"/>
                        </a:cubicBezTo>
                        <a:cubicBezTo>
                          <a:pt x="15411" y="30655"/>
                          <a:pt x="14529" y="31677"/>
                          <a:pt x="13869" y="32941"/>
                        </a:cubicBezTo>
                        <a:cubicBezTo>
                          <a:pt x="13200" y="34214"/>
                          <a:pt x="12699" y="35626"/>
                          <a:pt x="12383" y="37197"/>
                        </a:cubicBezTo>
                        <a:cubicBezTo>
                          <a:pt x="12048" y="38758"/>
                          <a:pt x="11891" y="40365"/>
                          <a:pt x="11891" y="42001"/>
                        </a:cubicBezTo>
                        <a:cubicBezTo>
                          <a:pt x="11891" y="43738"/>
                          <a:pt x="12030" y="45429"/>
                          <a:pt x="12309" y="47065"/>
                        </a:cubicBezTo>
                        <a:cubicBezTo>
                          <a:pt x="12587" y="48710"/>
                          <a:pt x="13042" y="50169"/>
                          <a:pt x="13683" y="51460"/>
                        </a:cubicBezTo>
                        <a:cubicBezTo>
                          <a:pt x="14315" y="52743"/>
                          <a:pt x="15151" y="53774"/>
                          <a:pt x="16210" y="54545"/>
                        </a:cubicBezTo>
                        <a:cubicBezTo>
                          <a:pt x="17269" y="55326"/>
                          <a:pt x="18588" y="55707"/>
                          <a:pt x="20205" y="55707"/>
                        </a:cubicBezTo>
                        <a:cubicBezTo>
                          <a:pt x="21003" y="55707"/>
                          <a:pt x="21793" y="55595"/>
                          <a:pt x="22545" y="55363"/>
                        </a:cubicBezTo>
                        <a:cubicBezTo>
                          <a:pt x="23307" y="55131"/>
                          <a:pt x="24088" y="54750"/>
                          <a:pt x="24868" y="54220"/>
                        </a:cubicBezTo>
                        <a:cubicBezTo>
                          <a:pt x="25667" y="53699"/>
                          <a:pt x="26475" y="53003"/>
                          <a:pt x="27311" y="52157"/>
                        </a:cubicBezTo>
                        <a:cubicBezTo>
                          <a:pt x="28147" y="51302"/>
                          <a:pt x="29067" y="50261"/>
                          <a:pt x="30052" y="49016"/>
                        </a:cubicBezTo>
                        <a:lnTo>
                          <a:pt x="30052" y="35264"/>
                        </a:lnTo>
                        <a:close/>
                      </a:path>
                    </a:pathLst>
                  </a:custGeom>
                  <a:solidFill>
                    <a:srgbClr val="303B39"/>
                  </a:solidFill>
                  <a:ln w="0" cap="flat">
                    <a:noFill/>
                    <a:prstDash val="solid"/>
                    <a:miter/>
                  </a:ln>
                </p:spPr>
                <p:txBody>
                  <a:bodyPr rtlCol="0" anchor="ctr"/>
                  <a:lstStyle/>
                  <a:p>
                    <a:endParaRPr lang="nl-NL" sz="1467"/>
                  </a:p>
                </p:txBody>
              </p:sp>
              <p:sp>
                <p:nvSpPr>
                  <p:cNvPr id="581" name="Vrije vorm 958">
                    <a:extLst>
                      <a:ext uri="{FF2B5EF4-FFF2-40B4-BE49-F238E27FC236}">
                        <a16:creationId xmlns:a16="http://schemas.microsoft.com/office/drawing/2014/main" id="{E0B04DFB-FDE7-94D9-D66E-2D59F95E4947}"/>
                      </a:ext>
                    </a:extLst>
                  </p:cNvPr>
                  <p:cNvSpPr/>
                  <p:nvPr/>
                </p:nvSpPr>
                <p:spPr>
                  <a:xfrm>
                    <a:off x="5833193" y="3185099"/>
                    <a:ext cx="41654" cy="65602"/>
                  </a:xfrm>
                  <a:custGeom>
                    <a:avLst/>
                    <a:gdLst>
                      <a:gd name="connsiteX0" fmla="*/ 41654 w 41654"/>
                      <a:gd name="connsiteY0" fmla="*/ 62954 h 65602"/>
                      <a:gd name="connsiteX1" fmla="*/ 41431 w 41654"/>
                      <a:gd name="connsiteY1" fmla="*/ 63819 h 65602"/>
                      <a:gd name="connsiteX2" fmla="*/ 40632 w 41654"/>
                      <a:gd name="connsiteY2" fmla="*/ 64395 h 65602"/>
                      <a:gd name="connsiteX3" fmla="*/ 39127 w 41654"/>
                      <a:gd name="connsiteY3" fmla="*/ 64720 h 65602"/>
                      <a:gd name="connsiteX4" fmla="*/ 36786 w 41654"/>
                      <a:gd name="connsiteY4" fmla="*/ 64813 h 65602"/>
                      <a:gd name="connsiteX5" fmla="*/ 34371 w 41654"/>
                      <a:gd name="connsiteY5" fmla="*/ 64720 h 65602"/>
                      <a:gd name="connsiteX6" fmla="*/ 32857 w 41654"/>
                      <a:gd name="connsiteY6" fmla="*/ 64395 h 65602"/>
                      <a:gd name="connsiteX7" fmla="*/ 32021 w 41654"/>
                      <a:gd name="connsiteY7" fmla="*/ 63819 h 65602"/>
                      <a:gd name="connsiteX8" fmla="*/ 31770 w 41654"/>
                      <a:gd name="connsiteY8" fmla="*/ 62954 h 65602"/>
                      <a:gd name="connsiteX9" fmla="*/ 31770 w 41654"/>
                      <a:gd name="connsiteY9" fmla="*/ 58355 h 65602"/>
                      <a:gd name="connsiteX10" fmla="*/ 25054 w 41654"/>
                      <a:gd name="connsiteY10" fmla="*/ 63698 h 65602"/>
                      <a:gd name="connsiteX11" fmla="*/ 17278 w 41654"/>
                      <a:gd name="connsiteY11" fmla="*/ 65603 h 65602"/>
                      <a:gd name="connsiteX12" fmla="*/ 9262 w 41654"/>
                      <a:gd name="connsiteY12" fmla="*/ 63772 h 65602"/>
                      <a:gd name="connsiteX13" fmla="*/ 3920 w 41654"/>
                      <a:gd name="connsiteY13" fmla="*/ 58819 h 65602"/>
                      <a:gd name="connsiteX14" fmla="*/ 929 w 41654"/>
                      <a:gd name="connsiteY14" fmla="*/ 51553 h 65602"/>
                      <a:gd name="connsiteX15" fmla="*/ 0 w 41654"/>
                      <a:gd name="connsiteY15" fmla="*/ 42790 h 65602"/>
                      <a:gd name="connsiteX16" fmla="*/ 1180 w 41654"/>
                      <a:gd name="connsiteY16" fmla="*/ 32848 h 65602"/>
                      <a:gd name="connsiteX17" fmla="*/ 4645 w 41654"/>
                      <a:gd name="connsiteY17" fmla="*/ 25321 h 65602"/>
                      <a:gd name="connsiteX18" fmla="*/ 10311 w 41654"/>
                      <a:gd name="connsiteY18" fmla="*/ 20536 h 65602"/>
                      <a:gd name="connsiteX19" fmla="*/ 18115 w 41654"/>
                      <a:gd name="connsiteY19" fmla="*/ 18863 h 65602"/>
                      <a:gd name="connsiteX20" fmla="*/ 24431 w 41654"/>
                      <a:gd name="connsiteY20" fmla="*/ 20285 h 65602"/>
                      <a:gd name="connsiteX21" fmla="*/ 30042 w 41654"/>
                      <a:gd name="connsiteY21" fmla="*/ 24438 h 65602"/>
                      <a:gd name="connsiteX22" fmla="*/ 30042 w 41654"/>
                      <a:gd name="connsiteY22" fmla="*/ 1998 h 65602"/>
                      <a:gd name="connsiteX23" fmla="*/ 30302 w 41654"/>
                      <a:gd name="connsiteY23" fmla="*/ 1162 h 65602"/>
                      <a:gd name="connsiteX24" fmla="*/ 31231 w 41654"/>
                      <a:gd name="connsiteY24" fmla="*/ 539 h 65602"/>
                      <a:gd name="connsiteX25" fmla="*/ 33015 w 41654"/>
                      <a:gd name="connsiteY25" fmla="*/ 139 h 65602"/>
                      <a:gd name="connsiteX26" fmla="*/ 35857 w 41654"/>
                      <a:gd name="connsiteY26" fmla="*/ 0 h 65602"/>
                      <a:gd name="connsiteX27" fmla="*/ 38681 w 41654"/>
                      <a:gd name="connsiteY27" fmla="*/ 139 h 65602"/>
                      <a:gd name="connsiteX28" fmla="*/ 40446 w 41654"/>
                      <a:gd name="connsiteY28" fmla="*/ 539 h 65602"/>
                      <a:gd name="connsiteX29" fmla="*/ 41375 w 41654"/>
                      <a:gd name="connsiteY29" fmla="*/ 1162 h 65602"/>
                      <a:gd name="connsiteX30" fmla="*/ 41654 w 41654"/>
                      <a:gd name="connsiteY30" fmla="*/ 1998 h 65602"/>
                      <a:gd name="connsiteX31" fmla="*/ 41654 w 41654"/>
                      <a:gd name="connsiteY31" fmla="*/ 62954 h 65602"/>
                      <a:gd name="connsiteX32" fmla="*/ 30042 w 41654"/>
                      <a:gd name="connsiteY32" fmla="*/ 35264 h 65602"/>
                      <a:gd name="connsiteX33" fmla="*/ 25239 w 41654"/>
                      <a:gd name="connsiteY33" fmla="*/ 30432 h 65602"/>
                      <a:gd name="connsiteX34" fmla="*/ 20437 w 41654"/>
                      <a:gd name="connsiteY34" fmla="*/ 28759 h 65602"/>
                      <a:gd name="connsiteX35" fmla="*/ 16507 w 41654"/>
                      <a:gd name="connsiteY35" fmla="*/ 29902 h 65602"/>
                      <a:gd name="connsiteX36" fmla="*/ 13860 w 41654"/>
                      <a:gd name="connsiteY36" fmla="*/ 32941 h 65602"/>
                      <a:gd name="connsiteX37" fmla="*/ 12373 w 41654"/>
                      <a:gd name="connsiteY37" fmla="*/ 37197 h 65602"/>
                      <a:gd name="connsiteX38" fmla="*/ 11890 w 41654"/>
                      <a:gd name="connsiteY38" fmla="*/ 42001 h 65602"/>
                      <a:gd name="connsiteX39" fmla="*/ 12299 w 41654"/>
                      <a:gd name="connsiteY39" fmla="*/ 47065 h 65602"/>
                      <a:gd name="connsiteX40" fmla="*/ 13674 w 41654"/>
                      <a:gd name="connsiteY40" fmla="*/ 51460 h 65602"/>
                      <a:gd name="connsiteX41" fmla="*/ 16201 w 41654"/>
                      <a:gd name="connsiteY41" fmla="*/ 54545 h 65602"/>
                      <a:gd name="connsiteX42" fmla="*/ 20195 w 41654"/>
                      <a:gd name="connsiteY42" fmla="*/ 55707 h 65602"/>
                      <a:gd name="connsiteX43" fmla="*/ 22545 w 41654"/>
                      <a:gd name="connsiteY43" fmla="*/ 55363 h 65602"/>
                      <a:gd name="connsiteX44" fmla="*/ 24868 w 41654"/>
                      <a:gd name="connsiteY44" fmla="*/ 54220 h 65602"/>
                      <a:gd name="connsiteX45" fmla="*/ 27311 w 41654"/>
                      <a:gd name="connsiteY45" fmla="*/ 52157 h 65602"/>
                      <a:gd name="connsiteX46" fmla="*/ 30042 w 41654"/>
                      <a:gd name="connsiteY46" fmla="*/ 49016 h 65602"/>
                      <a:gd name="connsiteX47" fmla="*/ 30042 w 41654"/>
                      <a:gd name="connsiteY47" fmla="*/ 35264 h 6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654" h="65602">
                        <a:moveTo>
                          <a:pt x="41654" y="62954"/>
                        </a:moveTo>
                        <a:cubicBezTo>
                          <a:pt x="41654" y="63298"/>
                          <a:pt x="41580" y="63586"/>
                          <a:pt x="41431" y="63819"/>
                        </a:cubicBezTo>
                        <a:cubicBezTo>
                          <a:pt x="41273" y="64051"/>
                          <a:pt x="41004" y="64246"/>
                          <a:pt x="40632" y="64395"/>
                        </a:cubicBezTo>
                        <a:cubicBezTo>
                          <a:pt x="40261" y="64553"/>
                          <a:pt x="39759" y="64664"/>
                          <a:pt x="39127" y="64720"/>
                        </a:cubicBezTo>
                        <a:cubicBezTo>
                          <a:pt x="38496" y="64785"/>
                          <a:pt x="37715" y="64813"/>
                          <a:pt x="36786" y="64813"/>
                        </a:cubicBezTo>
                        <a:cubicBezTo>
                          <a:pt x="35792" y="64813"/>
                          <a:pt x="34984" y="64785"/>
                          <a:pt x="34371" y="64720"/>
                        </a:cubicBezTo>
                        <a:cubicBezTo>
                          <a:pt x="33749" y="64664"/>
                          <a:pt x="33238" y="64553"/>
                          <a:pt x="32857" y="64395"/>
                        </a:cubicBezTo>
                        <a:cubicBezTo>
                          <a:pt x="32476" y="64246"/>
                          <a:pt x="32197" y="64051"/>
                          <a:pt x="32021" y="63819"/>
                        </a:cubicBezTo>
                        <a:cubicBezTo>
                          <a:pt x="31844" y="63586"/>
                          <a:pt x="31770" y="63298"/>
                          <a:pt x="31770" y="62954"/>
                        </a:cubicBezTo>
                        <a:lnTo>
                          <a:pt x="31770" y="58355"/>
                        </a:lnTo>
                        <a:cubicBezTo>
                          <a:pt x="29633" y="60650"/>
                          <a:pt x="27385" y="62434"/>
                          <a:pt x="25054" y="63698"/>
                        </a:cubicBezTo>
                        <a:cubicBezTo>
                          <a:pt x="22722" y="64971"/>
                          <a:pt x="20121" y="65603"/>
                          <a:pt x="17278" y="65603"/>
                        </a:cubicBezTo>
                        <a:cubicBezTo>
                          <a:pt x="14120" y="65603"/>
                          <a:pt x="11445" y="64989"/>
                          <a:pt x="9262" y="63772"/>
                        </a:cubicBezTo>
                        <a:cubicBezTo>
                          <a:pt x="7079" y="62546"/>
                          <a:pt x="5295" y="60901"/>
                          <a:pt x="3920" y="58819"/>
                        </a:cubicBezTo>
                        <a:cubicBezTo>
                          <a:pt x="2545" y="56747"/>
                          <a:pt x="1542" y="54322"/>
                          <a:pt x="929" y="51553"/>
                        </a:cubicBezTo>
                        <a:cubicBezTo>
                          <a:pt x="307" y="48775"/>
                          <a:pt x="0" y="45857"/>
                          <a:pt x="0" y="42790"/>
                        </a:cubicBezTo>
                        <a:cubicBezTo>
                          <a:pt x="0" y="39111"/>
                          <a:pt x="390" y="35793"/>
                          <a:pt x="1180" y="32848"/>
                        </a:cubicBezTo>
                        <a:cubicBezTo>
                          <a:pt x="1969" y="29912"/>
                          <a:pt x="3121" y="27403"/>
                          <a:pt x="4645" y="25321"/>
                        </a:cubicBezTo>
                        <a:cubicBezTo>
                          <a:pt x="6159" y="23249"/>
                          <a:pt x="8045" y="21651"/>
                          <a:pt x="10311" y="20536"/>
                        </a:cubicBezTo>
                        <a:cubicBezTo>
                          <a:pt x="12569" y="19421"/>
                          <a:pt x="15170" y="18863"/>
                          <a:pt x="18115" y="18863"/>
                        </a:cubicBezTo>
                        <a:cubicBezTo>
                          <a:pt x="20437" y="18863"/>
                          <a:pt x="22536" y="19337"/>
                          <a:pt x="24431" y="20285"/>
                        </a:cubicBezTo>
                        <a:cubicBezTo>
                          <a:pt x="26317" y="21223"/>
                          <a:pt x="28184" y="22617"/>
                          <a:pt x="30042" y="24438"/>
                        </a:cubicBezTo>
                        <a:lnTo>
                          <a:pt x="30042" y="1998"/>
                        </a:lnTo>
                        <a:cubicBezTo>
                          <a:pt x="30042" y="1691"/>
                          <a:pt x="30135" y="1412"/>
                          <a:pt x="30302" y="1162"/>
                        </a:cubicBezTo>
                        <a:cubicBezTo>
                          <a:pt x="30469" y="920"/>
                          <a:pt x="30785" y="706"/>
                          <a:pt x="31231" y="539"/>
                        </a:cubicBezTo>
                        <a:cubicBezTo>
                          <a:pt x="31677" y="362"/>
                          <a:pt x="32272" y="232"/>
                          <a:pt x="33015" y="139"/>
                        </a:cubicBezTo>
                        <a:cubicBezTo>
                          <a:pt x="33758" y="47"/>
                          <a:pt x="34705" y="0"/>
                          <a:pt x="35857" y="0"/>
                        </a:cubicBezTo>
                        <a:cubicBezTo>
                          <a:pt x="37000" y="0"/>
                          <a:pt x="37938" y="46"/>
                          <a:pt x="38681" y="139"/>
                        </a:cubicBezTo>
                        <a:cubicBezTo>
                          <a:pt x="39425" y="232"/>
                          <a:pt x="40019" y="362"/>
                          <a:pt x="40446" y="539"/>
                        </a:cubicBezTo>
                        <a:cubicBezTo>
                          <a:pt x="40883" y="706"/>
                          <a:pt x="41190" y="920"/>
                          <a:pt x="41375" y="1162"/>
                        </a:cubicBezTo>
                        <a:cubicBezTo>
                          <a:pt x="41561" y="1412"/>
                          <a:pt x="41654" y="1691"/>
                          <a:pt x="41654" y="1998"/>
                        </a:cubicBezTo>
                        <a:lnTo>
                          <a:pt x="41654" y="62954"/>
                        </a:lnTo>
                        <a:close/>
                        <a:moveTo>
                          <a:pt x="30042" y="35264"/>
                        </a:moveTo>
                        <a:cubicBezTo>
                          <a:pt x="28370" y="33164"/>
                          <a:pt x="26772" y="31547"/>
                          <a:pt x="25239" y="30432"/>
                        </a:cubicBezTo>
                        <a:cubicBezTo>
                          <a:pt x="23707" y="29317"/>
                          <a:pt x="22109" y="28759"/>
                          <a:pt x="20437" y="28759"/>
                        </a:cubicBezTo>
                        <a:cubicBezTo>
                          <a:pt x="18913" y="28759"/>
                          <a:pt x="17613" y="29140"/>
                          <a:pt x="16507" y="29902"/>
                        </a:cubicBezTo>
                        <a:cubicBezTo>
                          <a:pt x="15402" y="30655"/>
                          <a:pt x="14529" y="31677"/>
                          <a:pt x="13860" y="32941"/>
                        </a:cubicBezTo>
                        <a:cubicBezTo>
                          <a:pt x="13191" y="34214"/>
                          <a:pt x="12699" y="35626"/>
                          <a:pt x="12373" y="37197"/>
                        </a:cubicBezTo>
                        <a:cubicBezTo>
                          <a:pt x="12048" y="38758"/>
                          <a:pt x="11890" y="40365"/>
                          <a:pt x="11890" y="42001"/>
                        </a:cubicBezTo>
                        <a:cubicBezTo>
                          <a:pt x="11890" y="43738"/>
                          <a:pt x="12020" y="45429"/>
                          <a:pt x="12299" y="47065"/>
                        </a:cubicBezTo>
                        <a:cubicBezTo>
                          <a:pt x="12578" y="48710"/>
                          <a:pt x="13042" y="50169"/>
                          <a:pt x="13674" y="51460"/>
                        </a:cubicBezTo>
                        <a:cubicBezTo>
                          <a:pt x="14306" y="52743"/>
                          <a:pt x="15151" y="53774"/>
                          <a:pt x="16201" y="54545"/>
                        </a:cubicBezTo>
                        <a:cubicBezTo>
                          <a:pt x="17260" y="55326"/>
                          <a:pt x="18588" y="55707"/>
                          <a:pt x="20195" y="55707"/>
                        </a:cubicBezTo>
                        <a:cubicBezTo>
                          <a:pt x="21003" y="55707"/>
                          <a:pt x="21793" y="55595"/>
                          <a:pt x="22545" y="55363"/>
                        </a:cubicBezTo>
                        <a:cubicBezTo>
                          <a:pt x="23298" y="55131"/>
                          <a:pt x="24078" y="54750"/>
                          <a:pt x="24868" y="54220"/>
                        </a:cubicBezTo>
                        <a:cubicBezTo>
                          <a:pt x="25657" y="53699"/>
                          <a:pt x="26475" y="53003"/>
                          <a:pt x="27311" y="52157"/>
                        </a:cubicBezTo>
                        <a:cubicBezTo>
                          <a:pt x="28147" y="51302"/>
                          <a:pt x="29057" y="50261"/>
                          <a:pt x="30042" y="49016"/>
                        </a:cubicBezTo>
                        <a:lnTo>
                          <a:pt x="30042" y="35264"/>
                        </a:lnTo>
                        <a:close/>
                      </a:path>
                    </a:pathLst>
                  </a:custGeom>
                  <a:solidFill>
                    <a:srgbClr val="303B39"/>
                  </a:solidFill>
                  <a:ln w="0" cap="flat">
                    <a:noFill/>
                    <a:prstDash val="solid"/>
                    <a:miter/>
                  </a:ln>
                </p:spPr>
                <p:txBody>
                  <a:bodyPr rtlCol="0" anchor="ctr"/>
                  <a:lstStyle/>
                  <a:p>
                    <a:endParaRPr lang="nl-NL" sz="1467"/>
                  </a:p>
                </p:txBody>
              </p:sp>
              <p:sp>
                <p:nvSpPr>
                  <p:cNvPr id="582" name="Vrije vorm 959">
                    <a:extLst>
                      <a:ext uri="{FF2B5EF4-FFF2-40B4-BE49-F238E27FC236}">
                        <a16:creationId xmlns:a16="http://schemas.microsoft.com/office/drawing/2014/main" id="{7F92739C-2F1E-0BA4-A684-2CD31CDED011}"/>
                      </a:ext>
                    </a:extLst>
                  </p:cNvPr>
                  <p:cNvSpPr/>
                  <p:nvPr/>
                </p:nvSpPr>
                <p:spPr>
                  <a:xfrm>
                    <a:off x="5885614" y="3203962"/>
                    <a:ext cx="40688" cy="46739"/>
                  </a:xfrm>
                  <a:custGeom>
                    <a:avLst/>
                    <a:gdLst>
                      <a:gd name="connsiteX0" fmla="*/ 40688 w 40688"/>
                      <a:gd name="connsiteY0" fmla="*/ 22162 h 46739"/>
                      <a:gd name="connsiteX1" fmla="*/ 39731 w 40688"/>
                      <a:gd name="connsiteY1" fmla="*/ 25321 h 46739"/>
                      <a:gd name="connsiteX2" fmla="*/ 37112 w 40688"/>
                      <a:gd name="connsiteY2" fmla="*/ 26343 h 46739"/>
                      <a:gd name="connsiteX3" fmla="*/ 11891 w 40688"/>
                      <a:gd name="connsiteY3" fmla="*/ 26343 h 46739"/>
                      <a:gd name="connsiteX4" fmla="*/ 12513 w 40688"/>
                      <a:gd name="connsiteY4" fmla="*/ 31157 h 46739"/>
                      <a:gd name="connsiteX5" fmla="*/ 14519 w 40688"/>
                      <a:gd name="connsiteY5" fmla="*/ 34827 h 46739"/>
                      <a:gd name="connsiteX6" fmla="*/ 18049 w 40688"/>
                      <a:gd name="connsiteY6" fmla="*/ 37122 h 46739"/>
                      <a:gd name="connsiteX7" fmla="*/ 23224 w 40688"/>
                      <a:gd name="connsiteY7" fmla="*/ 37912 h 46739"/>
                      <a:gd name="connsiteX8" fmla="*/ 28612 w 40688"/>
                      <a:gd name="connsiteY8" fmla="*/ 37475 h 46739"/>
                      <a:gd name="connsiteX9" fmla="*/ 32634 w 40688"/>
                      <a:gd name="connsiteY9" fmla="*/ 36500 h 46739"/>
                      <a:gd name="connsiteX10" fmla="*/ 35439 w 40688"/>
                      <a:gd name="connsiteY10" fmla="*/ 35524 h 46739"/>
                      <a:gd name="connsiteX11" fmla="*/ 37251 w 40688"/>
                      <a:gd name="connsiteY11" fmla="*/ 35078 h 46739"/>
                      <a:gd name="connsiteX12" fmla="*/ 37948 w 40688"/>
                      <a:gd name="connsiteY12" fmla="*/ 35245 h 46739"/>
                      <a:gd name="connsiteX13" fmla="*/ 38412 w 40688"/>
                      <a:gd name="connsiteY13" fmla="*/ 35821 h 46739"/>
                      <a:gd name="connsiteX14" fmla="*/ 38672 w 40688"/>
                      <a:gd name="connsiteY14" fmla="*/ 37011 h 46739"/>
                      <a:gd name="connsiteX15" fmla="*/ 38737 w 40688"/>
                      <a:gd name="connsiteY15" fmla="*/ 38934 h 46739"/>
                      <a:gd name="connsiteX16" fmla="*/ 38691 w 40688"/>
                      <a:gd name="connsiteY16" fmla="*/ 40681 h 46739"/>
                      <a:gd name="connsiteX17" fmla="*/ 38551 w 40688"/>
                      <a:gd name="connsiteY17" fmla="*/ 41908 h 46739"/>
                      <a:gd name="connsiteX18" fmla="*/ 38273 w 40688"/>
                      <a:gd name="connsiteY18" fmla="*/ 42772 h 46739"/>
                      <a:gd name="connsiteX19" fmla="*/ 37780 w 40688"/>
                      <a:gd name="connsiteY19" fmla="*/ 43441 h 46739"/>
                      <a:gd name="connsiteX20" fmla="*/ 36136 w 40688"/>
                      <a:gd name="connsiteY20" fmla="*/ 44324 h 46739"/>
                      <a:gd name="connsiteX21" fmla="*/ 32699 w 40688"/>
                      <a:gd name="connsiteY21" fmla="*/ 45420 h 46739"/>
                      <a:gd name="connsiteX22" fmla="*/ 27915 w 40688"/>
                      <a:gd name="connsiteY22" fmla="*/ 46349 h 46739"/>
                      <a:gd name="connsiteX23" fmla="*/ 22155 w 40688"/>
                      <a:gd name="connsiteY23" fmla="*/ 46739 h 46739"/>
                      <a:gd name="connsiteX24" fmla="*/ 12476 w 40688"/>
                      <a:gd name="connsiteY24" fmla="*/ 45346 h 46739"/>
                      <a:gd name="connsiteX25" fmla="*/ 5527 w 40688"/>
                      <a:gd name="connsiteY25" fmla="*/ 41118 h 46739"/>
                      <a:gd name="connsiteX26" fmla="*/ 1365 w 40688"/>
                      <a:gd name="connsiteY26" fmla="*/ 33963 h 46739"/>
                      <a:gd name="connsiteX27" fmla="*/ 0 w 40688"/>
                      <a:gd name="connsiteY27" fmla="*/ 23834 h 46739"/>
                      <a:gd name="connsiteX28" fmla="*/ 1440 w 40688"/>
                      <a:gd name="connsiteY28" fmla="*/ 13873 h 46739"/>
                      <a:gd name="connsiteX29" fmla="*/ 5620 w 40688"/>
                      <a:gd name="connsiteY29" fmla="*/ 6346 h 46739"/>
                      <a:gd name="connsiteX30" fmla="*/ 12290 w 40688"/>
                      <a:gd name="connsiteY30" fmla="*/ 1626 h 46739"/>
                      <a:gd name="connsiteX31" fmla="*/ 21134 w 40688"/>
                      <a:gd name="connsiteY31" fmla="*/ 0 h 46739"/>
                      <a:gd name="connsiteX32" fmla="*/ 30033 w 40688"/>
                      <a:gd name="connsiteY32" fmla="*/ 1533 h 46739"/>
                      <a:gd name="connsiteX33" fmla="*/ 36090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76 w 40688"/>
                      <a:gd name="connsiteY38" fmla="*/ 11086 h 46739"/>
                      <a:gd name="connsiteX39" fmla="*/ 20855 w 40688"/>
                      <a:gd name="connsiteY39" fmla="*/ 8270 h 46739"/>
                      <a:gd name="connsiteX40" fmla="*/ 16972 w 40688"/>
                      <a:gd name="connsiteY40" fmla="*/ 9106 h 46739"/>
                      <a:gd name="connsiteX41" fmla="*/ 14241 w 40688"/>
                      <a:gd name="connsiteY41" fmla="*/ 11364 h 46739"/>
                      <a:gd name="connsiteX42" fmla="*/ 12569 w 40688"/>
                      <a:gd name="connsiteY42" fmla="*/ 14709 h 46739"/>
                      <a:gd name="connsiteX43" fmla="*/ 11891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31" y="25321"/>
                        </a:cubicBezTo>
                        <a:cubicBezTo>
                          <a:pt x="39099" y="26009"/>
                          <a:pt x="38226" y="26343"/>
                          <a:pt x="37112" y="26343"/>
                        </a:cubicBezTo>
                        <a:lnTo>
                          <a:pt x="11891" y="26343"/>
                        </a:lnTo>
                        <a:cubicBezTo>
                          <a:pt x="11891" y="28109"/>
                          <a:pt x="12104" y="29716"/>
                          <a:pt x="12513" y="31157"/>
                        </a:cubicBezTo>
                        <a:cubicBezTo>
                          <a:pt x="12940" y="32597"/>
                          <a:pt x="13600" y="33814"/>
                          <a:pt x="14519" y="34827"/>
                        </a:cubicBezTo>
                        <a:cubicBezTo>
                          <a:pt x="15430" y="35831"/>
                          <a:pt x="16600" y="36602"/>
                          <a:pt x="18049" y="37122"/>
                        </a:cubicBezTo>
                        <a:cubicBezTo>
                          <a:pt x="19480" y="37652"/>
                          <a:pt x="21208" y="37912"/>
                          <a:pt x="23224" y="37912"/>
                        </a:cubicBezTo>
                        <a:cubicBezTo>
                          <a:pt x="25267" y="37912"/>
                          <a:pt x="27060" y="37763"/>
                          <a:pt x="28612" y="37475"/>
                        </a:cubicBezTo>
                        <a:cubicBezTo>
                          <a:pt x="30163" y="37178"/>
                          <a:pt x="31501" y="36853"/>
                          <a:pt x="32634" y="36500"/>
                        </a:cubicBezTo>
                        <a:cubicBezTo>
                          <a:pt x="33758" y="36137"/>
                          <a:pt x="34696" y="35812"/>
                          <a:pt x="35439" y="35524"/>
                        </a:cubicBezTo>
                        <a:cubicBezTo>
                          <a:pt x="36182" y="35227"/>
                          <a:pt x="36786" y="35078"/>
                          <a:pt x="37251" y="35078"/>
                        </a:cubicBezTo>
                        <a:cubicBezTo>
                          <a:pt x="37530" y="35078"/>
                          <a:pt x="37762" y="35134"/>
                          <a:pt x="37948" y="35245"/>
                        </a:cubicBezTo>
                        <a:cubicBezTo>
                          <a:pt x="38133" y="35347"/>
                          <a:pt x="38282" y="35542"/>
                          <a:pt x="38412" y="35821"/>
                        </a:cubicBezTo>
                        <a:cubicBezTo>
                          <a:pt x="38542" y="36100"/>
                          <a:pt x="38616" y="36500"/>
                          <a:pt x="38672" y="37011"/>
                        </a:cubicBezTo>
                        <a:cubicBezTo>
                          <a:pt x="38709" y="37522"/>
                          <a:pt x="38737" y="38163"/>
                          <a:pt x="38737" y="38934"/>
                        </a:cubicBezTo>
                        <a:cubicBezTo>
                          <a:pt x="38737" y="39622"/>
                          <a:pt x="38728" y="40198"/>
                          <a:pt x="38691" y="40681"/>
                        </a:cubicBezTo>
                        <a:cubicBezTo>
                          <a:pt x="38654" y="41155"/>
                          <a:pt x="38616" y="41573"/>
                          <a:pt x="38551" y="41908"/>
                        </a:cubicBezTo>
                        <a:cubicBezTo>
                          <a:pt x="38486" y="42251"/>
                          <a:pt x="38394" y="42540"/>
                          <a:pt x="38273" y="42772"/>
                        </a:cubicBezTo>
                        <a:cubicBezTo>
                          <a:pt x="38152" y="43004"/>
                          <a:pt x="37985" y="43227"/>
                          <a:pt x="37780" y="43441"/>
                        </a:cubicBezTo>
                        <a:cubicBezTo>
                          <a:pt x="37585" y="43664"/>
                          <a:pt x="37037" y="43952"/>
                          <a:pt x="36136" y="44324"/>
                        </a:cubicBezTo>
                        <a:cubicBezTo>
                          <a:pt x="35235" y="44695"/>
                          <a:pt x="34092" y="45058"/>
                          <a:pt x="32699" y="45420"/>
                        </a:cubicBezTo>
                        <a:cubicBezTo>
                          <a:pt x="31306" y="45773"/>
                          <a:pt x="29717" y="46080"/>
                          <a:pt x="27915" y="46349"/>
                        </a:cubicBezTo>
                        <a:cubicBezTo>
                          <a:pt x="26113" y="46609"/>
                          <a:pt x="24199" y="46739"/>
                          <a:pt x="22155" y="46739"/>
                        </a:cubicBezTo>
                        <a:cubicBezTo>
                          <a:pt x="18477" y="46739"/>
                          <a:pt x="15244" y="46275"/>
                          <a:pt x="12476" y="45346"/>
                        </a:cubicBezTo>
                        <a:cubicBezTo>
                          <a:pt x="9698" y="44416"/>
                          <a:pt x="7385" y="43013"/>
                          <a:pt x="5527" y="41118"/>
                        </a:cubicBezTo>
                        <a:cubicBezTo>
                          <a:pt x="3669" y="39232"/>
                          <a:pt x="2285" y="36843"/>
                          <a:pt x="1365" y="33963"/>
                        </a:cubicBezTo>
                        <a:cubicBezTo>
                          <a:pt x="455" y="31082"/>
                          <a:pt x="0" y="27709"/>
                          <a:pt x="0" y="23834"/>
                        </a:cubicBezTo>
                        <a:cubicBezTo>
                          <a:pt x="0" y="20155"/>
                          <a:pt x="474" y="16828"/>
                          <a:pt x="1440" y="13873"/>
                        </a:cubicBezTo>
                        <a:cubicBezTo>
                          <a:pt x="2406" y="10909"/>
                          <a:pt x="3799" y="8400"/>
                          <a:pt x="5620" y="6346"/>
                        </a:cubicBezTo>
                        <a:cubicBezTo>
                          <a:pt x="7441" y="4284"/>
                          <a:pt x="9670" y="2713"/>
                          <a:pt x="12290" y="1626"/>
                        </a:cubicBezTo>
                        <a:cubicBezTo>
                          <a:pt x="14900" y="548"/>
                          <a:pt x="17845" y="0"/>
                          <a:pt x="21134" y="0"/>
                        </a:cubicBezTo>
                        <a:cubicBezTo>
                          <a:pt x="24608" y="0"/>
                          <a:pt x="27562" y="511"/>
                          <a:pt x="30033" y="1533"/>
                        </a:cubicBezTo>
                        <a:cubicBezTo>
                          <a:pt x="32485" y="2555"/>
                          <a:pt x="34511" y="3977"/>
                          <a:pt x="36090" y="5789"/>
                        </a:cubicBezTo>
                        <a:cubicBezTo>
                          <a:pt x="37669" y="7601"/>
                          <a:pt x="38830" y="9748"/>
                          <a:pt x="39573" y="12219"/>
                        </a:cubicBezTo>
                        <a:cubicBezTo>
                          <a:pt x="40316" y="14700"/>
                          <a:pt x="40688" y="17395"/>
                          <a:pt x="40688" y="20303"/>
                        </a:cubicBezTo>
                        <a:lnTo>
                          <a:pt x="40688" y="22162"/>
                        </a:lnTo>
                        <a:close/>
                        <a:moveTo>
                          <a:pt x="29355" y="18817"/>
                        </a:moveTo>
                        <a:cubicBezTo>
                          <a:pt x="29448" y="15537"/>
                          <a:pt x="28788" y="12953"/>
                          <a:pt x="27376" y="11086"/>
                        </a:cubicBezTo>
                        <a:cubicBezTo>
                          <a:pt x="25973" y="9209"/>
                          <a:pt x="23790" y="8270"/>
                          <a:pt x="20855" y="8270"/>
                        </a:cubicBezTo>
                        <a:cubicBezTo>
                          <a:pt x="19369" y="8270"/>
                          <a:pt x="18077" y="8549"/>
                          <a:pt x="16972" y="9106"/>
                        </a:cubicBezTo>
                        <a:cubicBezTo>
                          <a:pt x="15876" y="9664"/>
                          <a:pt x="14965" y="10417"/>
                          <a:pt x="14241" y="11364"/>
                        </a:cubicBezTo>
                        <a:cubicBezTo>
                          <a:pt x="13507" y="12303"/>
                          <a:pt x="12950" y="13418"/>
                          <a:pt x="12569" y="14709"/>
                        </a:cubicBezTo>
                        <a:cubicBezTo>
                          <a:pt x="12179" y="15992"/>
                          <a:pt x="11956" y="17367"/>
                          <a:pt x="11891"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583" name="Vrije vorm 960">
                    <a:extLst>
                      <a:ext uri="{FF2B5EF4-FFF2-40B4-BE49-F238E27FC236}">
                        <a16:creationId xmlns:a16="http://schemas.microsoft.com/office/drawing/2014/main" id="{A4BD1557-A8F0-22C2-622E-180FF52AB7A9}"/>
                      </a:ext>
                    </a:extLst>
                  </p:cNvPr>
                  <p:cNvSpPr/>
                  <p:nvPr/>
                </p:nvSpPr>
                <p:spPr>
                  <a:xfrm>
                    <a:off x="5937347" y="3184960"/>
                    <a:ext cx="11705" cy="64952"/>
                  </a:xfrm>
                  <a:custGeom>
                    <a:avLst/>
                    <a:gdLst>
                      <a:gd name="connsiteX0" fmla="*/ 11705 w 11705"/>
                      <a:gd name="connsiteY0" fmla="*/ 63094 h 64952"/>
                      <a:gd name="connsiteX1" fmla="*/ 11426 w 11705"/>
                      <a:gd name="connsiteY1" fmla="*/ 63911 h 64952"/>
                      <a:gd name="connsiteX2" fmla="*/ 10469 w 11705"/>
                      <a:gd name="connsiteY2" fmla="*/ 64488 h 64952"/>
                      <a:gd name="connsiteX3" fmla="*/ 8677 w 11705"/>
                      <a:gd name="connsiteY3" fmla="*/ 64841 h 64952"/>
                      <a:gd name="connsiteX4" fmla="*/ 5853 w 11705"/>
                      <a:gd name="connsiteY4" fmla="*/ 64952 h 64952"/>
                      <a:gd name="connsiteX5" fmla="*/ 3010 w 11705"/>
                      <a:gd name="connsiteY5" fmla="*/ 64841 h 64952"/>
                      <a:gd name="connsiteX6" fmla="*/ 1226 w 11705"/>
                      <a:gd name="connsiteY6" fmla="*/ 64488 h 64952"/>
                      <a:gd name="connsiteX7" fmla="*/ 279 w 11705"/>
                      <a:gd name="connsiteY7" fmla="*/ 63911 h 64952"/>
                      <a:gd name="connsiteX8" fmla="*/ 0 w 11705"/>
                      <a:gd name="connsiteY8" fmla="*/ 63094 h 64952"/>
                      <a:gd name="connsiteX9" fmla="*/ 0 w 11705"/>
                      <a:gd name="connsiteY9" fmla="*/ 1998 h 64952"/>
                      <a:gd name="connsiteX10" fmla="*/ 279 w 11705"/>
                      <a:gd name="connsiteY10" fmla="*/ 1162 h 64952"/>
                      <a:gd name="connsiteX11" fmla="*/ 1226 w 11705"/>
                      <a:gd name="connsiteY11" fmla="*/ 539 h 64952"/>
                      <a:gd name="connsiteX12" fmla="*/ 3010 w 11705"/>
                      <a:gd name="connsiteY12" fmla="*/ 139 h 64952"/>
                      <a:gd name="connsiteX13" fmla="*/ 5853 w 11705"/>
                      <a:gd name="connsiteY13" fmla="*/ 0 h 64952"/>
                      <a:gd name="connsiteX14" fmla="*/ 8677 w 11705"/>
                      <a:gd name="connsiteY14" fmla="*/ 139 h 64952"/>
                      <a:gd name="connsiteX15" fmla="*/ 10469 w 11705"/>
                      <a:gd name="connsiteY15" fmla="*/ 539 h 64952"/>
                      <a:gd name="connsiteX16" fmla="*/ 11426 w 11705"/>
                      <a:gd name="connsiteY16" fmla="*/ 1162 h 64952"/>
                      <a:gd name="connsiteX17" fmla="*/ 11705 w 11705"/>
                      <a:gd name="connsiteY17" fmla="*/ 1998 h 64952"/>
                      <a:gd name="connsiteX18" fmla="*/ 11705 w 11705"/>
                      <a:gd name="connsiteY18" fmla="*/ 63094 h 6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705" h="64952">
                        <a:moveTo>
                          <a:pt x="11705" y="63094"/>
                        </a:moveTo>
                        <a:cubicBezTo>
                          <a:pt x="11705" y="63410"/>
                          <a:pt x="11612" y="63679"/>
                          <a:pt x="11426" y="63911"/>
                        </a:cubicBezTo>
                        <a:cubicBezTo>
                          <a:pt x="11241" y="64144"/>
                          <a:pt x="10925" y="64339"/>
                          <a:pt x="10469" y="64488"/>
                        </a:cubicBezTo>
                        <a:cubicBezTo>
                          <a:pt x="10014" y="64646"/>
                          <a:pt x="9420" y="64757"/>
                          <a:pt x="8677" y="64841"/>
                        </a:cubicBezTo>
                        <a:cubicBezTo>
                          <a:pt x="7933" y="64915"/>
                          <a:pt x="6995" y="64952"/>
                          <a:pt x="5853" y="64952"/>
                        </a:cubicBezTo>
                        <a:cubicBezTo>
                          <a:pt x="4701" y="64952"/>
                          <a:pt x="3753" y="64915"/>
                          <a:pt x="3010" y="64841"/>
                        </a:cubicBezTo>
                        <a:cubicBezTo>
                          <a:pt x="2267" y="64757"/>
                          <a:pt x="1672" y="64646"/>
                          <a:pt x="1226" y="64488"/>
                        </a:cubicBezTo>
                        <a:cubicBezTo>
                          <a:pt x="780" y="64339"/>
                          <a:pt x="465" y="64144"/>
                          <a:pt x="279" y="63911"/>
                        </a:cubicBezTo>
                        <a:cubicBezTo>
                          <a:pt x="93" y="63679"/>
                          <a:pt x="0" y="63410"/>
                          <a:pt x="0" y="63094"/>
                        </a:cubicBezTo>
                        <a:lnTo>
                          <a:pt x="0" y="1998"/>
                        </a:lnTo>
                        <a:cubicBezTo>
                          <a:pt x="0" y="1691"/>
                          <a:pt x="93" y="1412"/>
                          <a:pt x="279" y="1162"/>
                        </a:cubicBezTo>
                        <a:cubicBezTo>
                          <a:pt x="465" y="920"/>
                          <a:pt x="780" y="706"/>
                          <a:pt x="1226" y="539"/>
                        </a:cubicBezTo>
                        <a:cubicBezTo>
                          <a:pt x="1672" y="362"/>
                          <a:pt x="2267" y="232"/>
                          <a:pt x="3010" y="139"/>
                        </a:cubicBezTo>
                        <a:cubicBezTo>
                          <a:pt x="3753" y="47"/>
                          <a:pt x="4700" y="0"/>
                          <a:pt x="5853" y="0"/>
                        </a:cubicBezTo>
                        <a:cubicBezTo>
                          <a:pt x="6995" y="0"/>
                          <a:pt x="7933" y="46"/>
                          <a:pt x="8677" y="139"/>
                        </a:cubicBezTo>
                        <a:cubicBezTo>
                          <a:pt x="9420" y="232"/>
                          <a:pt x="10014" y="362"/>
                          <a:pt x="10469" y="539"/>
                        </a:cubicBezTo>
                        <a:cubicBezTo>
                          <a:pt x="10925" y="706"/>
                          <a:pt x="11240" y="920"/>
                          <a:pt x="11426" y="1162"/>
                        </a:cubicBezTo>
                        <a:cubicBezTo>
                          <a:pt x="11612" y="1412"/>
                          <a:pt x="11705" y="1691"/>
                          <a:pt x="11705" y="1998"/>
                        </a:cubicBezTo>
                        <a:lnTo>
                          <a:pt x="11705" y="63094"/>
                        </a:lnTo>
                        <a:close/>
                      </a:path>
                    </a:pathLst>
                  </a:custGeom>
                  <a:solidFill>
                    <a:srgbClr val="303B39"/>
                  </a:solidFill>
                  <a:ln w="0" cap="flat">
                    <a:noFill/>
                    <a:prstDash val="solid"/>
                    <a:miter/>
                  </a:ln>
                </p:spPr>
                <p:txBody>
                  <a:bodyPr rtlCol="0" anchor="ctr"/>
                  <a:lstStyle/>
                  <a:p>
                    <a:endParaRPr lang="nl-NL" sz="1467"/>
                  </a:p>
                </p:txBody>
              </p:sp>
            </p:grpSp>
            <p:grpSp>
              <p:nvGrpSpPr>
                <p:cNvPr id="463" name="Graphic 382">
                  <a:extLst>
                    <a:ext uri="{FF2B5EF4-FFF2-40B4-BE49-F238E27FC236}">
                      <a16:creationId xmlns:a16="http://schemas.microsoft.com/office/drawing/2014/main" id="{96C49789-8BD8-1742-40F8-90992C4368A1}"/>
                    </a:ext>
                  </a:extLst>
                </p:cNvPr>
                <p:cNvGrpSpPr/>
                <p:nvPr/>
              </p:nvGrpSpPr>
              <p:grpSpPr>
                <a:xfrm>
                  <a:off x="6800930" y="2070238"/>
                  <a:ext cx="193774" cy="44094"/>
                  <a:chOff x="7242327" y="3186540"/>
                  <a:chExt cx="351793" cy="80052"/>
                </a:xfrm>
                <a:solidFill>
                  <a:srgbClr val="303B39"/>
                </a:solidFill>
              </p:grpSpPr>
              <p:sp>
                <p:nvSpPr>
                  <p:cNvPr id="517" name="Vrije vorm 921">
                    <a:extLst>
                      <a:ext uri="{FF2B5EF4-FFF2-40B4-BE49-F238E27FC236}">
                        <a16:creationId xmlns:a16="http://schemas.microsoft.com/office/drawing/2014/main" id="{124B53F8-C82D-F427-6C2E-6196D0F89C4F}"/>
                      </a:ext>
                    </a:extLst>
                  </p:cNvPr>
                  <p:cNvSpPr/>
                  <p:nvPr/>
                </p:nvSpPr>
                <p:spPr>
                  <a:xfrm>
                    <a:off x="7242327" y="3189513"/>
                    <a:ext cx="49931" cy="60120"/>
                  </a:xfrm>
                  <a:custGeom>
                    <a:avLst/>
                    <a:gdLst>
                      <a:gd name="connsiteX0" fmla="*/ 49931 w 49931"/>
                      <a:gd name="connsiteY0" fmla="*/ 29177 h 60120"/>
                      <a:gd name="connsiteX1" fmla="*/ 47767 w 49931"/>
                      <a:gd name="connsiteY1" fmla="*/ 43329 h 60120"/>
                      <a:gd name="connsiteX2" fmla="*/ 41571 w 49931"/>
                      <a:gd name="connsiteY2" fmla="*/ 52919 h 60120"/>
                      <a:gd name="connsiteX3" fmla="*/ 31742 w 49931"/>
                      <a:gd name="connsiteY3" fmla="*/ 58383 h 60120"/>
                      <a:gd name="connsiteX4" fmla="*/ 17975 w 49931"/>
                      <a:gd name="connsiteY4" fmla="*/ 60120 h 60120"/>
                      <a:gd name="connsiteX5" fmla="*/ 3623 w 49931"/>
                      <a:gd name="connsiteY5" fmla="*/ 60120 h 60120"/>
                      <a:gd name="connsiteX6" fmla="*/ 1040 w 49931"/>
                      <a:gd name="connsiteY6" fmla="*/ 59219 h 60120"/>
                      <a:gd name="connsiteX7" fmla="*/ 0 w 49931"/>
                      <a:gd name="connsiteY7" fmla="*/ 56264 h 60120"/>
                      <a:gd name="connsiteX8" fmla="*/ 0 w 49931"/>
                      <a:gd name="connsiteY8" fmla="*/ 3856 h 60120"/>
                      <a:gd name="connsiteX9" fmla="*/ 1040 w 49931"/>
                      <a:gd name="connsiteY9" fmla="*/ 911 h 60120"/>
                      <a:gd name="connsiteX10" fmla="*/ 3623 w 49931"/>
                      <a:gd name="connsiteY10" fmla="*/ 0 h 60120"/>
                      <a:gd name="connsiteX11" fmla="*/ 19043 w 49931"/>
                      <a:gd name="connsiteY11" fmla="*/ 0 h 60120"/>
                      <a:gd name="connsiteX12" fmla="*/ 32671 w 49931"/>
                      <a:gd name="connsiteY12" fmla="*/ 1886 h 60120"/>
                      <a:gd name="connsiteX13" fmla="*/ 42100 w 49931"/>
                      <a:gd name="connsiteY13" fmla="*/ 7462 h 60120"/>
                      <a:gd name="connsiteX14" fmla="*/ 47934 w 49931"/>
                      <a:gd name="connsiteY14" fmla="*/ 16586 h 60120"/>
                      <a:gd name="connsiteX15" fmla="*/ 49931 w 49931"/>
                      <a:gd name="connsiteY15" fmla="*/ 29177 h 60120"/>
                      <a:gd name="connsiteX16" fmla="*/ 37297 w 49931"/>
                      <a:gd name="connsiteY16" fmla="*/ 29596 h 60120"/>
                      <a:gd name="connsiteX17" fmla="*/ 36294 w 49931"/>
                      <a:gd name="connsiteY17" fmla="*/ 21651 h 60120"/>
                      <a:gd name="connsiteX18" fmla="*/ 33089 w 49931"/>
                      <a:gd name="connsiteY18" fmla="*/ 15286 h 60120"/>
                      <a:gd name="connsiteX19" fmla="*/ 27423 w 49931"/>
                      <a:gd name="connsiteY19" fmla="*/ 11086 h 60120"/>
                      <a:gd name="connsiteX20" fmla="*/ 18347 w 49931"/>
                      <a:gd name="connsiteY20" fmla="*/ 9571 h 60120"/>
                      <a:gd name="connsiteX21" fmla="*/ 12170 w 49931"/>
                      <a:gd name="connsiteY21" fmla="*/ 9571 h 60120"/>
                      <a:gd name="connsiteX22" fmla="*/ 12170 w 49931"/>
                      <a:gd name="connsiteY22" fmla="*/ 50456 h 60120"/>
                      <a:gd name="connsiteX23" fmla="*/ 18533 w 49931"/>
                      <a:gd name="connsiteY23" fmla="*/ 50456 h 60120"/>
                      <a:gd name="connsiteX24" fmla="*/ 26986 w 49931"/>
                      <a:gd name="connsiteY24" fmla="*/ 49156 h 60120"/>
                      <a:gd name="connsiteX25" fmla="*/ 32718 w 49931"/>
                      <a:gd name="connsiteY25" fmla="*/ 45234 h 60120"/>
                      <a:gd name="connsiteX26" fmla="*/ 36155 w 49931"/>
                      <a:gd name="connsiteY26" fmla="*/ 38702 h 60120"/>
                      <a:gd name="connsiteX27" fmla="*/ 37298 w 49931"/>
                      <a:gd name="connsiteY27" fmla="*/ 29596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931" h="60120">
                        <a:moveTo>
                          <a:pt x="49931" y="29177"/>
                        </a:moveTo>
                        <a:cubicBezTo>
                          <a:pt x="49931" y="34697"/>
                          <a:pt x="49206" y="39408"/>
                          <a:pt x="47767" y="43329"/>
                        </a:cubicBezTo>
                        <a:cubicBezTo>
                          <a:pt x="46327" y="47241"/>
                          <a:pt x="44264" y="50447"/>
                          <a:pt x="41571" y="52919"/>
                        </a:cubicBezTo>
                        <a:cubicBezTo>
                          <a:pt x="38877" y="55400"/>
                          <a:pt x="35597" y="57221"/>
                          <a:pt x="31742" y="58383"/>
                        </a:cubicBezTo>
                        <a:cubicBezTo>
                          <a:pt x="27887" y="59544"/>
                          <a:pt x="23298" y="60120"/>
                          <a:pt x="17975" y="60120"/>
                        </a:cubicBezTo>
                        <a:lnTo>
                          <a:pt x="3623" y="60120"/>
                        </a:lnTo>
                        <a:cubicBezTo>
                          <a:pt x="2601" y="60120"/>
                          <a:pt x="1737" y="59823"/>
                          <a:pt x="1040" y="59219"/>
                        </a:cubicBezTo>
                        <a:cubicBezTo>
                          <a:pt x="344" y="58615"/>
                          <a:pt x="0" y="57630"/>
                          <a:pt x="0" y="56264"/>
                        </a:cubicBezTo>
                        <a:lnTo>
                          <a:pt x="0" y="3856"/>
                        </a:lnTo>
                        <a:cubicBezTo>
                          <a:pt x="0" y="2500"/>
                          <a:pt x="344" y="1515"/>
                          <a:pt x="1040" y="911"/>
                        </a:cubicBezTo>
                        <a:cubicBezTo>
                          <a:pt x="1737" y="307"/>
                          <a:pt x="2601" y="0"/>
                          <a:pt x="3623" y="0"/>
                        </a:cubicBezTo>
                        <a:lnTo>
                          <a:pt x="19043" y="0"/>
                        </a:lnTo>
                        <a:cubicBezTo>
                          <a:pt x="24394" y="0"/>
                          <a:pt x="28946" y="632"/>
                          <a:pt x="32671" y="1886"/>
                        </a:cubicBezTo>
                        <a:cubicBezTo>
                          <a:pt x="36406" y="3141"/>
                          <a:pt x="39545" y="4999"/>
                          <a:pt x="42100" y="7462"/>
                        </a:cubicBezTo>
                        <a:cubicBezTo>
                          <a:pt x="44655" y="9924"/>
                          <a:pt x="46596" y="12963"/>
                          <a:pt x="47934" y="16586"/>
                        </a:cubicBezTo>
                        <a:cubicBezTo>
                          <a:pt x="49262" y="20210"/>
                          <a:pt x="49931" y="24411"/>
                          <a:pt x="49931" y="29177"/>
                        </a:cubicBezTo>
                        <a:close/>
                        <a:moveTo>
                          <a:pt x="37297" y="29596"/>
                        </a:moveTo>
                        <a:cubicBezTo>
                          <a:pt x="37297" y="26752"/>
                          <a:pt x="36963" y="24104"/>
                          <a:pt x="36294" y="21651"/>
                        </a:cubicBezTo>
                        <a:cubicBezTo>
                          <a:pt x="35635" y="19207"/>
                          <a:pt x="34566" y="17088"/>
                          <a:pt x="33089" y="15286"/>
                        </a:cubicBezTo>
                        <a:cubicBezTo>
                          <a:pt x="31621" y="13492"/>
                          <a:pt x="29736" y="12089"/>
                          <a:pt x="27423" y="11086"/>
                        </a:cubicBezTo>
                        <a:cubicBezTo>
                          <a:pt x="25119" y="10073"/>
                          <a:pt x="22090" y="9571"/>
                          <a:pt x="18347" y="9571"/>
                        </a:cubicBezTo>
                        <a:lnTo>
                          <a:pt x="12170" y="9571"/>
                        </a:lnTo>
                        <a:lnTo>
                          <a:pt x="12170" y="50456"/>
                        </a:lnTo>
                        <a:lnTo>
                          <a:pt x="18533" y="50456"/>
                        </a:lnTo>
                        <a:cubicBezTo>
                          <a:pt x="21877" y="50456"/>
                          <a:pt x="24692" y="50029"/>
                          <a:pt x="26986" y="49156"/>
                        </a:cubicBezTo>
                        <a:cubicBezTo>
                          <a:pt x="29271" y="48291"/>
                          <a:pt x="31185" y="46981"/>
                          <a:pt x="32718" y="45234"/>
                        </a:cubicBezTo>
                        <a:cubicBezTo>
                          <a:pt x="34251" y="43478"/>
                          <a:pt x="35403" y="41304"/>
                          <a:pt x="36155" y="38702"/>
                        </a:cubicBezTo>
                        <a:cubicBezTo>
                          <a:pt x="36917" y="36100"/>
                          <a:pt x="37298" y="33071"/>
                          <a:pt x="37298" y="29596"/>
                        </a:cubicBezTo>
                        <a:close/>
                      </a:path>
                    </a:pathLst>
                  </a:custGeom>
                  <a:solidFill>
                    <a:srgbClr val="303B39"/>
                  </a:solidFill>
                  <a:ln w="0" cap="flat">
                    <a:noFill/>
                    <a:prstDash val="solid"/>
                    <a:miter/>
                  </a:ln>
                </p:spPr>
                <p:txBody>
                  <a:bodyPr rtlCol="0" anchor="ctr"/>
                  <a:lstStyle/>
                  <a:p>
                    <a:endParaRPr lang="nl-NL" sz="1467"/>
                  </a:p>
                </p:txBody>
              </p:sp>
              <p:sp>
                <p:nvSpPr>
                  <p:cNvPr id="518" name="Vrije vorm 922">
                    <a:extLst>
                      <a:ext uri="{FF2B5EF4-FFF2-40B4-BE49-F238E27FC236}">
                        <a16:creationId xmlns:a16="http://schemas.microsoft.com/office/drawing/2014/main" id="{978890EB-C9F2-92C8-6211-7FF4CDECD450}"/>
                      </a:ext>
                    </a:extLst>
                  </p:cNvPr>
                  <p:cNvSpPr/>
                  <p:nvPr/>
                </p:nvSpPr>
                <p:spPr>
                  <a:xfrm>
                    <a:off x="7300507" y="3203962"/>
                    <a:ext cx="44403" cy="46739"/>
                  </a:xfrm>
                  <a:custGeom>
                    <a:avLst/>
                    <a:gdLst>
                      <a:gd name="connsiteX0" fmla="*/ 44404 w 44403"/>
                      <a:gd name="connsiteY0" fmla="*/ 22952 h 46739"/>
                      <a:gd name="connsiteX1" fmla="*/ 43010 w 44403"/>
                      <a:gd name="connsiteY1" fmla="*/ 32615 h 46739"/>
                      <a:gd name="connsiteX2" fmla="*/ 38784 w 44403"/>
                      <a:gd name="connsiteY2" fmla="*/ 40142 h 46739"/>
                      <a:gd name="connsiteX3" fmla="*/ 31677 w 44403"/>
                      <a:gd name="connsiteY3" fmla="*/ 45021 h 46739"/>
                      <a:gd name="connsiteX4" fmla="*/ 21691 w 44403"/>
                      <a:gd name="connsiteY4" fmla="*/ 46740 h 46739"/>
                      <a:gd name="connsiteX5" fmla="*/ 12076 w 44403"/>
                      <a:gd name="connsiteY5" fmla="*/ 45206 h 46739"/>
                      <a:gd name="connsiteX6" fmla="*/ 5295 w 44403"/>
                      <a:gd name="connsiteY6" fmla="*/ 40746 h 46739"/>
                      <a:gd name="connsiteX7" fmla="*/ 1301 w 44403"/>
                      <a:gd name="connsiteY7" fmla="*/ 33545 h 46739"/>
                      <a:gd name="connsiteX8" fmla="*/ 0 w 44403"/>
                      <a:gd name="connsiteY8" fmla="*/ 23788 h 46739"/>
                      <a:gd name="connsiteX9" fmla="*/ 1421 w 44403"/>
                      <a:gd name="connsiteY9" fmla="*/ 14105 h 46739"/>
                      <a:gd name="connsiteX10" fmla="*/ 5667 w 44403"/>
                      <a:gd name="connsiteY10" fmla="*/ 6579 h 46739"/>
                      <a:gd name="connsiteX11" fmla="*/ 12754 w 44403"/>
                      <a:gd name="connsiteY11" fmla="*/ 1719 h 46739"/>
                      <a:gd name="connsiteX12" fmla="*/ 22713 w 44403"/>
                      <a:gd name="connsiteY12" fmla="*/ 0 h 46739"/>
                      <a:gd name="connsiteX13" fmla="*/ 32374 w 44403"/>
                      <a:gd name="connsiteY13" fmla="*/ 1515 h 46739"/>
                      <a:gd name="connsiteX14" fmla="*/ 39137 w 44403"/>
                      <a:gd name="connsiteY14" fmla="*/ 5947 h 46739"/>
                      <a:gd name="connsiteX15" fmla="*/ 43103 w 44403"/>
                      <a:gd name="connsiteY15" fmla="*/ 13148 h 46739"/>
                      <a:gd name="connsiteX16" fmla="*/ 44404 w 44403"/>
                      <a:gd name="connsiteY16" fmla="*/ 22952 h 46739"/>
                      <a:gd name="connsiteX17" fmla="*/ 32374 w 44403"/>
                      <a:gd name="connsiteY17" fmla="*/ 23416 h 46739"/>
                      <a:gd name="connsiteX18" fmla="*/ 31891 w 44403"/>
                      <a:gd name="connsiteY18" fmla="*/ 17776 h 46739"/>
                      <a:gd name="connsiteX19" fmla="*/ 30237 w 44403"/>
                      <a:gd name="connsiteY19" fmla="*/ 13288 h 46739"/>
                      <a:gd name="connsiteX20" fmla="*/ 27153 w 44403"/>
                      <a:gd name="connsiteY20" fmla="*/ 10314 h 46739"/>
                      <a:gd name="connsiteX21" fmla="*/ 22295 w 44403"/>
                      <a:gd name="connsiteY21" fmla="*/ 9246 h 46739"/>
                      <a:gd name="connsiteX22" fmla="*/ 17743 w 44403"/>
                      <a:gd name="connsiteY22" fmla="*/ 10203 h 46739"/>
                      <a:gd name="connsiteX23" fmla="*/ 14538 w 44403"/>
                      <a:gd name="connsiteY23" fmla="*/ 12991 h 46739"/>
                      <a:gd name="connsiteX24" fmla="*/ 12662 w 44403"/>
                      <a:gd name="connsiteY24" fmla="*/ 17404 h 46739"/>
                      <a:gd name="connsiteX25" fmla="*/ 12030 w 44403"/>
                      <a:gd name="connsiteY25" fmla="*/ 23277 h 46739"/>
                      <a:gd name="connsiteX26" fmla="*/ 12541 w 44403"/>
                      <a:gd name="connsiteY26" fmla="*/ 28927 h 46739"/>
                      <a:gd name="connsiteX27" fmla="*/ 14194 w 44403"/>
                      <a:gd name="connsiteY27" fmla="*/ 33405 h 46739"/>
                      <a:gd name="connsiteX28" fmla="*/ 17278 w 44403"/>
                      <a:gd name="connsiteY28" fmla="*/ 36360 h 46739"/>
                      <a:gd name="connsiteX29" fmla="*/ 22109 w 44403"/>
                      <a:gd name="connsiteY29" fmla="*/ 37401 h 46739"/>
                      <a:gd name="connsiteX30" fmla="*/ 26707 w 44403"/>
                      <a:gd name="connsiteY30" fmla="*/ 36453 h 46739"/>
                      <a:gd name="connsiteX31" fmla="*/ 29912 w 44403"/>
                      <a:gd name="connsiteY31" fmla="*/ 33684 h 46739"/>
                      <a:gd name="connsiteX32" fmla="*/ 31770 w 44403"/>
                      <a:gd name="connsiteY32" fmla="*/ 29298 h 46739"/>
                      <a:gd name="connsiteX33" fmla="*/ 32374 w 44403"/>
                      <a:gd name="connsiteY33" fmla="*/ 23416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403" h="46739">
                        <a:moveTo>
                          <a:pt x="44404" y="22952"/>
                        </a:moveTo>
                        <a:cubicBezTo>
                          <a:pt x="44404" y="26483"/>
                          <a:pt x="43939" y="29707"/>
                          <a:pt x="43010" y="32615"/>
                        </a:cubicBezTo>
                        <a:cubicBezTo>
                          <a:pt x="42081" y="35533"/>
                          <a:pt x="40679" y="38042"/>
                          <a:pt x="38784" y="40142"/>
                        </a:cubicBezTo>
                        <a:cubicBezTo>
                          <a:pt x="36898" y="42251"/>
                          <a:pt x="34529" y="43878"/>
                          <a:pt x="31677" y="45021"/>
                        </a:cubicBezTo>
                        <a:cubicBezTo>
                          <a:pt x="28835" y="46173"/>
                          <a:pt x="25500" y="46740"/>
                          <a:pt x="21691" y="46740"/>
                        </a:cubicBezTo>
                        <a:cubicBezTo>
                          <a:pt x="18012" y="46740"/>
                          <a:pt x="14807" y="46228"/>
                          <a:pt x="12076" y="45206"/>
                        </a:cubicBezTo>
                        <a:cubicBezTo>
                          <a:pt x="9355" y="44184"/>
                          <a:pt x="7097" y="42697"/>
                          <a:pt x="5295" y="40746"/>
                        </a:cubicBezTo>
                        <a:cubicBezTo>
                          <a:pt x="3502" y="38795"/>
                          <a:pt x="2174" y="36397"/>
                          <a:pt x="1301" y="33545"/>
                        </a:cubicBezTo>
                        <a:cubicBezTo>
                          <a:pt x="437" y="30701"/>
                          <a:pt x="0" y="27449"/>
                          <a:pt x="0" y="23788"/>
                        </a:cubicBezTo>
                        <a:cubicBezTo>
                          <a:pt x="0" y="20257"/>
                          <a:pt x="474" y="17033"/>
                          <a:pt x="1421" y="14105"/>
                        </a:cubicBezTo>
                        <a:cubicBezTo>
                          <a:pt x="2360" y="11178"/>
                          <a:pt x="3781" y="8670"/>
                          <a:pt x="5667" y="6579"/>
                        </a:cubicBezTo>
                        <a:cubicBezTo>
                          <a:pt x="7562" y="4488"/>
                          <a:pt x="9921" y="2871"/>
                          <a:pt x="12754" y="1719"/>
                        </a:cubicBezTo>
                        <a:cubicBezTo>
                          <a:pt x="15588" y="576"/>
                          <a:pt x="18904" y="0"/>
                          <a:pt x="22713" y="0"/>
                        </a:cubicBezTo>
                        <a:cubicBezTo>
                          <a:pt x="26429" y="0"/>
                          <a:pt x="29652" y="502"/>
                          <a:pt x="32374" y="1515"/>
                        </a:cubicBezTo>
                        <a:cubicBezTo>
                          <a:pt x="35105" y="2518"/>
                          <a:pt x="37353" y="3996"/>
                          <a:pt x="39137" y="5947"/>
                        </a:cubicBezTo>
                        <a:cubicBezTo>
                          <a:pt x="40911" y="7898"/>
                          <a:pt x="42239" y="10305"/>
                          <a:pt x="43103" y="13148"/>
                        </a:cubicBezTo>
                        <a:cubicBezTo>
                          <a:pt x="43977" y="16001"/>
                          <a:pt x="44404" y="19272"/>
                          <a:pt x="44404" y="22952"/>
                        </a:cubicBezTo>
                        <a:close/>
                        <a:moveTo>
                          <a:pt x="32374" y="23416"/>
                        </a:moveTo>
                        <a:cubicBezTo>
                          <a:pt x="32374" y="21372"/>
                          <a:pt x="32216" y="19495"/>
                          <a:pt x="31891" y="17776"/>
                        </a:cubicBezTo>
                        <a:cubicBezTo>
                          <a:pt x="31566" y="16057"/>
                          <a:pt x="31018" y="14561"/>
                          <a:pt x="30237" y="13288"/>
                        </a:cubicBezTo>
                        <a:cubicBezTo>
                          <a:pt x="29466" y="12024"/>
                          <a:pt x="28435" y="11030"/>
                          <a:pt x="27153" y="10314"/>
                        </a:cubicBezTo>
                        <a:cubicBezTo>
                          <a:pt x="25862" y="9608"/>
                          <a:pt x="24246" y="9246"/>
                          <a:pt x="22295" y="9246"/>
                        </a:cubicBezTo>
                        <a:cubicBezTo>
                          <a:pt x="20567" y="9246"/>
                          <a:pt x="19043" y="9562"/>
                          <a:pt x="17743" y="10203"/>
                        </a:cubicBezTo>
                        <a:cubicBezTo>
                          <a:pt x="16442" y="10835"/>
                          <a:pt x="15374" y="11764"/>
                          <a:pt x="14538" y="12991"/>
                        </a:cubicBezTo>
                        <a:cubicBezTo>
                          <a:pt x="13702" y="14208"/>
                          <a:pt x="13080" y="15685"/>
                          <a:pt x="12662" y="17404"/>
                        </a:cubicBezTo>
                        <a:cubicBezTo>
                          <a:pt x="12244" y="19124"/>
                          <a:pt x="12030" y="21084"/>
                          <a:pt x="12030" y="23277"/>
                        </a:cubicBezTo>
                        <a:cubicBezTo>
                          <a:pt x="12030" y="25321"/>
                          <a:pt x="12206" y="27208"/>
                          <a:pt x="12541" y="28927"/>
                        </a:cubicBezTo>
                        <a:cubicBezTo>
                          <a:pt x="12885" y="30646"/>
                          <a:pt x="13433" y="32142"/>
                          <a:pt x="14194" y="33405"/>
                        </a:cubicBezTo>
                        <a:cubicBezTo>
                          <a:pt x="14947" y="34678"/>
                          <a:pt x="15978" y="35663"/>
                          <a:pt x="17278" y="36360"/>
                        </a:cubicBezTo>
                        <a:cubicBezTo>
                          <a:pt x="18579" y="37057"/>
                          <a:pt x="20195" y="37401"/>
                          <a:pt x="22109" y="37401"/>
                        </a:cubicBezTo>
                        <a:cubicBezTo>
                          <a:pt x="23874" y="37401"/>
                          <a:pt x="25407" y="37085"/>
                          <a:pt x="26707" y="36453"/>
                        </a:cubicBezTo>
                        <a:cubicBezTo>
                          <a:pt x="28008" y="35812"/>
                          <a:pt x="29076" y="34892"/>
                          <a:pt x="29912" y="33684"/>
                        </a:cubicBezTo>
                        <a:cubicBezTo>
                          <a:pt x="30748" y="32476"/>
                          <a:pt x="31371" y="31018"/>
                          <a:pt x="31770" y="29298"/>
                        </a:cubicBezTo>
                        <a:cubicBezTo>
                          <a:pt x="32179" y="27579"/>
                          <a:pt x="32374" y="25619"/>
                          <a:pt x="32374" y="23416"/>
                        </a:cubicBezTo>
                        <a:close/>
                      </a:path>
                    </a:pathLst>
                  </a:custGeom>
                  <a:solidFill>
                    <a:srgbClr val="303B39"/>
                  </a:solidFill>
                  <a:ln w="0" cap="flat">
                    <a:noFill/>
                    <a:prstDash val="solid"/>
                    <a:miter/>
                  </a:ln>
                </p:spPr>
                <p:txBody>
                  <a:bodyPr rtlCol="0" anchor="ctr"/>
                  <a:lstStyle/>
                  <a:p>
                    <a:endParaRPr lang="nl-NL" sz="1467"/>
                  </a:p>
                </p:txBody>
              </p:sp>
              <p:sp>
                <p:nvSpPr>
                  <p:cNvPr id="547" name="Vrije vorm 923">
                    <a:extLst>
                      <a:ext uri="{FF2B5EF4-FFF2-40B4-BE49-F238E27FC236}">
                        <a16:creationId xmlns:a16="http://schemas.microsoft.com/office/drawing/2014/main" id="{7A6F3389-9D79-0B19-627D-DBAD6211EC22}"/>
                      </a:ext>
                    </a:extLst>
                  </p:cNvPr>
                  <p:cNvSpPr/>
                  <p:nvPr/>
                </p:nvSpPr>
                <p:spPr>
                  <a:xfrm>
                    <a:off x="7353122" y="3203962"/>
                    <a:ext cx="31631" cy="46739"/>
                  </a:xfrm>
                  <a:custGeom>
                    <a:avLst/>
                    <a:gdLst>
                      <a:gd name="connsiteX0" fmla="*/ 31631 w 31631"/>
                      <a:gd name="connsiteY0" fmla="*/ 32383 h 46739"/>
                      <a:gd name="connsiteX1" fmla="*/ 30303 w 31631"/>
                      <a:gd name="connsiteY1" fmla="*/ 38609 h 46739"/>
                      <a:gd name="connsiteX2" fmla="*/ 26568 w 31631"/>
                      <a:gd name="connsiteY2" fmla="*/ 43116 h 46739"/>
                      <a:gd name="connsiteX3" fmla="*/ 20855 w 31631"/>
                      <a:gd name="connsiteY3" fmla="*/ 45838 h 46739"/>
                      <a:gd name="connsiteX4" fmla="*/ 13702 w 31631"/>
                      <a:gd name="connsiteY4" fmla="*/ 46740 h 46739"/>
                      <a:gd name="connsiteX5" fmla="*/ 9262 w 31631"/>
                      <a:gd name="connsiteY5" fmla="*/ 46396 h 46739"/>
                      <a:gd name="connsiteX6" fmla="*/ 5481 w 31631"/>
                      <a:gd name="connsiteY6" fmla="*/ 45513 h 46739"/>
                      <a:gd name="connsiteX7" fmla="*/ 2694 w 31631"/>
                      <a:gd name="connsiteY7" fmla="*/ 44417 h 46739"/>
                      <a:gd name="connsiteX8" fmla="*/ 1069 w 31631"/>
                      <a:gd name="connsiteY8" fmla="*/ 43376 h 46739"/>
                      <a:gd name="connsiteX9" fmla="*/ 279 w 31631"/>
                      <a:gd name="connsiteY9" fmla="*/ 41843 h 46739"/>
                      <a:gd name="connsiteX10" fmla="*/ 0 w 31631"/>
                      <a:gd name="connsiteY10" fmla="*/ 38748 h 46739"/>
                      <a:gd name="connsiteX11" fmla="*/ 93 w 31631"/>
                      <a:gd name="connsiteY11" fmla="*/ 36593 h 46739"/>
                      <a:gd name="connsiteX12" fmla="*/ 372 w 31631"/>
                      <a:gd name="connsiteY12" fmla="*/ 35292 h 46739"/>
                      <a:gd name="connsiteX13" fmla="*/ 836 w 31631"/>
                      <a:gd name="connsiteY13" fmla="*/ 34641 h 46739"/>
                      <a:gd name="connsiteX14" fmla="*/ 1533 w 31631"/>
                      <a:gd name="connsiteY14" fmla="*/ 34474 h 46739"/>
                      <a:gd name="connsiteX15" fmla="*/ 3038 w 31631"/>
                      <a:gd name="connsiteY15" fmla="*/ 35059 h 46739"/>
                      <a:gd name="connsiteX16" fmla="*/ 5528 w 31631"/>
                      <a:gd name="connsiteY16" fmla="*/ 36332 h 46739"/>
                      <a:gd name="connsiteX17" fmla="*/ 8983 w 31631"/>
                      <a:gd name="connsiteY17" fmla="*/ 37633 h 46739"/>
                      <a:gd name="connsiteX18" fmla="*/ 13470 w 31631"/>
                      <a:gd name="connsiteY18" fmla="*/ 38237 h 46739"/>
                      <a:gd name="connsiteX19" fmla="*/ 16275 w 31631"/>
                      <a:gd name="connsiteY19" fmla="*/ 37912 h 46739"/>
                      <a:gd name="connsiteX20" fmla="*/ 18412 w 31631"/>
                      <a:gd name="connsiteY20" fmla="*/ 36983 h 46739"/>
                      <a:gd name="connsiteX21" fmla="*/ 19787 w 31631"/>
                      <a:gd name="connsiteY21" fmla="*/ 35450 h 46739"/>
                      <a:gd name="connsiteX22" fmla="*/ 20251 w 31631"/>
                      <a:gd name="connsiteY22" fmla="*/ 33312 h 46739"/>
                      <a:gd name="connsiteX23" fmla="*/ 19387 w 31631"/>
                      <a:gd name="connsiteY23" fmla="*/ 30924 h 46739"/>
                      <a:gd name="connsiteX24" fmla="*/ 17111 w 31631"/>
                      <a:gd name="connsiteY24" fmla="*/ 29177 h 46739"/>
                      <a:gd name="connsiteX25" fmla="*/ 13907 w 31631"/>
                      <a:gd name="connsiteY25" fmla="*/ 27784 h 46739"/>
                      <a:gd name="connsiteX26" fmla="*/ 10237 w 31631"/>
                      <a:gd name="connsiteY26" fmla="*/ 26343 h 46739"/>
                      <a:gd name="connsiteX27" fmla="*/ 6568 w 31631"/>
                      <a:gd name="connsiteY27" fmla="*/ 24531 h 46739"/>
                      <a:gd name="connsiteX28" fmla="*/ 3363 w 31631"/>
                      <a:gd name="connsiteY28" fmla="*/ 22022 h 46739"/>
                      <a:gd name="connsiteX29" fmla="*/ 1087 w 31631"/>
                      <a:gd name="connsiteY29" fmla="*/ 18445 h 46739"/>
                      <a:gd name="connsiteX30" fmla="*/ 233 w 31631"/>
                      <a:gd name="connsiteY30" fmla="*/ 13427 h 46739"/>
                      <a:gd name="connsiteX31" fmla="*/ 1394 w 31631"/>
                      <a:gd name="connsiteY31" fmla="*/ 7973 h 46739"/>
                      <a:gd name="connsiteX32" fmla="*/ 4738 w 31631"/>
                      <a:gd name="connsiteY32" fmla="*/ 3717 h 46739"/>
                      <a:gd name="connsiteX33" fmla="*/ 10052 w 31631"/>
                      <a:gd name="connsiteY33" fmla="*/ 976 h 46739"/>
                      <a:gd name="connsiteX34" fmla="*/ 17093 w 31631"/>
                      <a:gd name="connsiteY34" fmla="*/ 0 h 46739"/>
                      <a:gd name="connsiteX35" fmla="*/ 20874 w 31631"/>
                      <a:gd name="connsiteY35" fmla="*/ 279 h 46739"/>
                      <a:gd name="connsiteX36" fmla="*/ 24199 w 31631"/>
                      <a:gd name="connsiteY36" fmla="*/ 976 h 46739"/>
                      <a:gd name="connsiteX37" fmla="*/ 26707 w 31631"/>
                      <a:gd name="connsiteY37" fmla="*/ 1886 h 46739"/>
                      <a:gd name="connsiteX38" fmla="*/ 28166 w 31631"/>
                      <a:gd name="connsiteY38" fmla="*/ 2723 h 46739"/>
                      <a:gd name="connsiteX39" fmla="*/ 28798 w 31631"/>
                      <a:gd name="connsiteY39" fmla="*/ 3420 h 46739"/>
                      <a:gd name="connsiteX40" fmla="*/ 29076 w 31631"/>
                      <a:gd name="connsiteY40" fmla="*/ 4256 h 46739"/>
                      <a:gd name="connsiteX41" fmla="*/ 29234 w 31631"/>
                      <a:gd name="connsiteY41" fmla="*/ 5464 h 46739"/>
                      <a:gd name="connsiteX42" fmla="*/ 29309 w 31631"/>
                      <a:gd name="connsiteY42" fmla="*/ 7248 h 46739"/>
                      <a:gd name="connsiteX43" fmla="*/ 29234 w 31631"/>
                      <a:gd name="connsiteY43" fmla="*/ 9292 h 46739"/>
                      <a:gd name="connsiteX44" fmla="*/ 29002 w 31631"/>
                      <a:gd name="connsiteY44" fmla="*/ 10546 h 46739"/>
                      <a:gd name="connsiteX45" fmla="*/ 28566 w 31631"/>
                      <a:gd name="connsiteY45" fmla="*/ 11178 h 46739"/>
                      <a:gd name="connsiteX46" fmla="*/ 27915 w 31631"/>
                      <a:gd name="connsiteY46" fmla="*/ 11336 h 46739"/>
                      <a:gd name="connsiteX47" fmla="*/ 26615 w 31631"/>
                      <a:gd name="connsiteY47" fmla="*/ 10853 h 46739"/>
                      <a:gd name="connsiteX48" fmla="*/ 24404 w 31631"/>
                      <a:gd name="connsiteY48" fmla="*/ 9803 h 46739"/>
                      <a:gd name="connsiteX49" fmla="*/ 21338 w 31631"/>
                      <a:gd name="connsiteY49" fmla="*/ 8762 h 46739"/>
                      <a:gd name="connsiteX50" fmla="*/ 17372 w 31631"/>
                      <a:gd name="connsiteY50" fmla="*/ 8270 h 46739"/>
                      <a:gd name="connsiteX51" fmla="*/ 14631 w 31631"/>
                      <a:gd name="connsiteY51" fmla="*/ 8595 h 46739"/>
                      <a:gd name="connsiteX52" fmla="*/ 12727 w 31631"/>
                      <a:gd name="connsiteY52" fmla="*/ 9524 h 46739"/>
                      <a:gd name="connsiteX53" fmla="*/ 11612 w 31631"/>
                      <a:gd name="connsiteY53" fmla="*/ 10946 h 46739"/>
                      <a:gd name="connsiteX54" fmla="*/ 11240 w 31631"/>
                      <a:gd name="connsiteY54" fmla="*/ 12684 h 46739"/>
                      <a:gd name="connsiteX55" fmla="*/ 12123 w 31631"/>
                      <a:gd name="connsiteY55" fmla="*/ 15100 h 46739"/>
                      <a:gd name="connsiteX56" fmla="*/ 14445 w 31631"/>
                      <a:gd name="connsiteY56" fmla="*/ 16819 h 46739"/>
                      <a:gd name="connsiteX57" fmla="*/ 17715 w 31631"/>
                      <a:gd name="connsiteY57" fmla="*/ 18212 h 46739"/>
                      <a:gd name="connsiteX58" fmla="*/ 21431 w 31631"/>
                      <a:gd name="connsiteY58" fmla="*/ 19634 h 46739"/>
                      <a:gd name="connsiteX59" fmla="*/ 25147 w 31631"/>
                      <a:gd name="connsiteY59" fmla="*/ 21418 h 46739"/>
                      <a:gd name="connsiteX60" fmla="*/ 28426 w 31631"/>
                      <a:gd name="connsiteY60" fmla="*/ 23927 h 46739"/>
                      <a:gd name="connsiteX61" fmla="*/ 30748 w 31631"/>
                      <a:gd name="connsiteY61" fmla="*/ 27486 h 46739"/>
                      <a:gd name="connsiteX62" fmla="*/ 31631 w 31631"/>
                      <a:gd name="connsiteY62" fmla="*/ 323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631" h="46739">
                        <a:moveTo>
                          <a:pt x="31631" y="32383"/>
                        </a:moveTo>
                        <a:cubicBezTo>
                          <a:pt x="31631" y="34743"/>
                          <a:pt x="31185" y="36816"/>
                          <a:pt x="30303" y="38609"/>
                        </a:cubicBezTo>
                        <a:cubicBezTo>
                          <a:pt x="29420" y="40412"/>
                          <a:pt x="28175" y="41908"/>
                          <a:pt x="26568" y="43116"/>
                        </a:cubicBezTo>
                        <a:cubicBezTo>
                          <a:pt x="24952" y="44324"/>
                          <a:pt x="23048" y="45234"/>
                          <a:pt x="20855" y="45838"/>
                        </a:cubicBezTo>
                        <a:cubicBezTo>
                          <a:pt x="18653" y="46442"/>
                          <a:pt x="16266" y="46740"/>
                          <a:pt x="13702" y="46740"/>
                        </a:cubicBezTo>
                        <a:cubicBezTo>
                          <a:pt x="12151" y="46740"/>
                          <a:pt x="10674" y="46628"/>
                          <a:pt x="9262" y="46396"/>
                        </a:cubicBezTo>
                        <a:cubicBezTo>
                          <a:pt x="7859" y="46163"/>
                          <a:pt x="6596" y="45866"/>
                          <a:pt x="5481" y="45513"/>
                        </a:cubicBezTo>
                        <a:cubicBezTo>
                          <a:pt x="4366" y="45151"/>
                          <a:pt x="3437" y="44788"/>
                          <a:pt x="2694" y="44417"/>
                        </a:cubicBezTo>
                        <a:cubicBezTo>
                          <a:pt x="1951" y="44045"/>
                          <a:pt x="1403" y="43701"/>
                          <a:pt x="1069" y="43376"/>
                        </a:cubicBezTo>
                        <a:cubicBezTo>
                          <a:pt x="725" y="43051"/>
                          <a:pt x="464" y="42540"/>
                          <a:pt x="279" y="41843"/>
                        </a:cubicBezTo>
                        <a:cubicBezTo>
                          <a:pt x="93" y="41146"/>
                          <a:pt x="0" y="40114"/>
                          <a:pt x="0" y="38748"/>
                        </a:cubicBezTo>
                        <a:cubicBezTo>
                          <a:pt x="0" y="37856"/>
                          <a:pt x="28" y="37131"/>
                          <a:pt x="93" y="36593"/>
                        </a:cubicBezTo>
                        <a:cubicBezTo>
                          <a:pt x="149" y="36044"/>
                          <a:pt x="242" y="35617"/>
                          <a:pt x="372" y="35292"/>
                        </a:cubicBezTo>
                        <a:cubicBezTo>
                          <a:pt x="493" y="34966"/>
                          <a:pt x="651" y="34743"/>
                          <a:pt x="836" y="34641"/>
                        </a:cubicBezTo>
                        <a:cubicBezTo>
                          <a:pt x="1022" y="34530"/>
                          <a:pt x="1254" y="34474"/>
                          <a:pt x="1533" y="34474"/>
                        </a:cubicBezTo>
                        <a:cubicBezTo>
                          <a:pt x="1867" y="34474"/>
                          <a:pt x="2378" y="34669"/>
                          <a:pt x="3038" y="35059"/>
                        </a:cubicBezTo>
                        <a:cubicBezTo>
                          <a:pt x="3707" y="35440"/>
                          <a:pt x="4534" y="35868"/>
                          <a:pt x="5528" y="36332"/>
                        </a:cubicBezTo>
                        <a:cubicBezTo>
                          <a:pt x="6512" y="36797"/>
                          <a:pt x="7673" y="37234"/>
                          <a:pt x="8983" y="37633"/>
                        </a:cubicBezTo>
                        <a:cubicBezTo>
                          <a:pt x="10302" y="38042"/>
                          <a:pt x="11798" y="38237"/>
                          <a:pt x="13470" y="38237"/>
                        </a:cubicBezTo>
                        <a:cubicBezTo>
                          <a:pt x="14519" y="38237"/>
                          <a:pt x="15458" y="38135"/>
                          <a:pt x="16275" y="37912"/>
                        </a:cubicBezTo>
                        <a:cubicBezTo>
                          <a:pt x="17102" y="37698"/>
                          <a:pt x="17808" y="37392"/>
                          <a:pt x="18412" y="36983"/>
                        </a:cubicBezTo>
                        <a:cubicBezTo>
                          <a:pt x="19016" y="36583"/>
                          <a:pt x="19471" y="36072"/>
                          <a:pt x="19787" y="35450"/>
                        </a:cubicBezTo>
                        <a:cubicBezTo>
                          <a:pt x="20093" y="34836"/>
                          <a:pt x="20251" y="34121"/>
                          <a:pt x="20251" y="33312"/>
                        </a:cubicBezTo>
                        <a:cubicBezTo>
                          <a:pt x="20251" y="32383"/>
                          <a:pt x="19963" y="31584"/>
                          <a:pt x="19387" y="30924"/>
                        </a:cubicBezTo>
                        <a:cubicBezTo>
                          <a:pt x="18821" y="30255"/>
                          <a:pt x="18059" y="29679"/>
                          <a:pt x="17111" y="29177"/>
                        </a:cubicBezTo>
                        <a:cubicBezTo>
                          <a:pt x="16173" y="28685"/>
                          <a:pt x="15105" y="28220"/>
                          <a:pt x="13907" y="27784"/>
                        </a:cubicBezTo>
                        <a:cubicBezTo>
                          <a:pt x="12718" y="27356"/>
                          <a:pt x="11491" y="26873"/>
                          <a:pt x="10237" y="26343"/>
                        </a:cubicBezTo>
                        <a:cubicBezTo>
                          <a:pt x="8983" y="25823"/>
                          <a:pt x="7766" y="25219"/>
                          <a:pt x="6568" y="24531"/>
                        </a:cubicBezTo>
                        <a:cubicBezTo>
                          <a:pt x="5379" y="23853"/>
                          <a:pt x="4311" y="23017"/>
                          <a:pt x="3363" y="22022"/>
                        </a:cubicBezTo>
                        <a:cubicBezTo>
                          <a:pt x="2425" y="21037"/>
                          <a:pt x="1663" y="19839"/>
                          <a:pt x="1087" y="18445"/>
                        </a:cubicBezTo>
                        <a:cubicBezTo>
                          <a:pt x="521" y="17051"/>
                          <a:pt x="233" y="15379"/>
                          <a:pt x="233" y="13427"/>
                        </a:cubicBezTo>
                        <a:cubicBezTo>
                          <a:pt x="233" y="11448"/>
                          <a:pt x="613" y="9627"/>
                          <a:pt x="1394" y="7973"/>
                        </a:cubicBezTo>
                        <a:cubicBezTo>
                          <a:pt x="2165" y="6310"/>
                          <a:pt x="3279" y="4897"/>
                          <a:pt x="4738" y="3717"/>
                        </a:cubicBezTo>
                        <a:cubicBezTo>
                          <a:pt x="6187" y="2546"/>
                          <a:pt x="7961" y="1626"/>
                          <a:pt x="10052" y="976"/>
                        </a:cubicBezTo>
                        <a:cubicBezTo>
                          <a:pt x="12141" y="325"/>
                          <a:pt x="14492" y="0"/>
                          <a:pt x="17093" y="0"/>
                        </a:cubicBezTo>
                        <a:cubicBezTo>
                          <a:pt x="18394" y="0"/>
                          <a:pt x="19657" y="93"/>
                          <a:pt x="20874" y="279"/>
                        </a:cubicBezTo>
                        <a:cubicBezTo>
                          <a:pt x="22100" y="465"/>
                          <a:pt x="23205" y="697"/>
                          <a:pt x="24199" y="976"/>
                        </a:cubicBezTo>
                        <a:cubicBezTo>
                          <a:pt x="25184" y="1254"/>
                          <a:pt x="26020" y="1561"/>
                          <a:pt x="26707" y="1886"/>
                        </a:cubicBezTo>
                        <a:cubicBezTo>
                          <a:pt x="27386" y="2212"/>
                          <a:pt x="27878" y="2490"/>
                          <a:pt x="28166" y="2723"/>
                        </a:cubicBezTo>
                        <a:cubicBezTo>
                          <a:pt x="28463" y="2955"/>
                          <a:pt x="28667" y="3187"/>
                          <a:pt x="28798" y="3420"/>
                        </a:cubicBezTo>
                        <a:cubicBezTo>
                          <a:pt x="28919" y="3652"/>
                          <a:pt x="29011" y="3931"/>
                          <a:pt x="29076" y="4256"/>
                        </a:cubicBezTo>
                        <a:cubicBezTo>
                          <a:pt x="29132" y="4581"/>
                          <a:pt x="29188" y="4980"/>
                          <a:pt x="29234" y="5464"/>
                        </a:cubicBezTo>
                        <a:cubicBezTo>
                          <a:pt x="29281" y="5938"/>
                          <a:pt x="29309" y="6542"/>
                          <a:pt x="29309" y="7248"/>
                        </a:cubicBezTo>
                        <a:cubicBezTo>
                          <a:pt x="29309" y="8084"/>
                          <a:pt x="29281" y="8772"/>
                          <a:pt x="29234" y="9292"/>
                        </a:cubicBezTo>
                        <a:cubicBezTo>
                          <a:pt x="29188" y="9822"/>
                          <a:pt x="29113" y="10240"/>
                          <a:pt x="29002" y="10546"/>
                        </a:cubicBezTo>
                        <a:cubicBezTo>
                          <a:pt x="28900" y="10862"/>
                          <a:pt x="28751" y="11067"/>
                          <a:pt x="28566" y="11178"/>
                        </a:cubicBezTo>
                        <a:cubicBezTo>
                          <a:pt x="28380" y="11281"/>
                          <a:pt x="28157" y="11336"/>
                          <a:pt x="27915" y="11336"/>
                        </a:cubicBezTo>
                        <a:cubicBezTo>
                          <a:pt x="27637" y="11336"/>
                          <a:pt x="27200" y="11178"/>
                          <a:pt x="26615" y="10853"/>
                        </a:cubicBezTo>
                        <a:cubicBezTo>
                          <a:pt x="26020" y="10528"/>
                          <a:pt x="25286" y="10175"/>
                          <a:pt x="24404" y="9803"/>
                        </a:cubicBezTo>
                        <a:cubicBezTo>
                          <a:pt x="23521" y="9432"/>
                          <a:pt x="22499" y="9088"/>
                          <a:pt x="21338" y="8762"/>
                        </a:cubicBezTo>
                        <a:cubicBezTo>
                          <a:pt x="20177" y="8437"/>
                          <a:pt x="18858" y="8270"/>
                          <a:pt x="17372" y="8270"/>
                        </a:cubicBezTo>
                        <a:cubicBezTo>
                          <a:pt x="16313" y="8270"/>
                          <a:pt x="15402" y="8381"/>
                          <a:pt x="14631" y="8595"/>
                        </a:cubicBezTo>
                        <a:cubicBezTo>
                          <a:pt x="13851" y="8818"/>
                          <a:pt x="13219" y="9125"/>
                          <a:pt x="12727" y="9524"/>
                        </a:cubicBezTo>
                        <a:cubicBezTo>
                          <a:pt x="12225" y="9933"/>
                          <a:pt x="11853" y="10398"/>
                          <a:pt x="11612" y="10946"/>
                        </a:cubicBezTo>
                        <a:cubicBezTo>
                          <a:pt x="11361" y="11485"/>
                          <a:pt x="11240" y="12070"/>
                          <a:pt x="11240" y="12684"/>
                        </a:cubicBezTo>
                        <a:cubicBezTo>
                          <a:pt x="11240" y="13650"/>
                          <a:pt x="11528" y="14449"/>
                          <a:pt x="12123" y="15100"/>
                        </a:cubicBezTo>
                        <a:cubicBezTo>
                          <a:pt x="12708" y="15750"/>
                          <a:pt x="13479" y="16326"/>
                          <a:pt x="14445" y="16819"/>
                        </a:cubicBezTo>
                        <a:cubicBezTo>
                          <a:pt x="15402" y="17320"/>
                          <a:pt x="16498" y="17785"/>
                          <a:pt x="17715" y="18212"/>
                        </a:cubicBezTo>
                        <a:cubicBezTo>
                          <a:pt x="18941" y="18649"/>
                          <a:pt x="20177" y="19123"/>
                          <a:pt x="21431" y="19634"/>
                        </a:cubicBezTo>
                        <a:cubicBezTo>
                          <a:pt x="22685" y="20145"/>
                          <a:pt x="23930" y="20740"/>
                          <a:pt x="25147" y="21418"/>
                        </a:cubicBezTo>
                        <a:cubicBezTo>
                          <a:pt x="26373" y="22106"/>
                          <a:pt x="27460" y="22942"/>
                          <a:pt x="28426" y="23927"/>
                        </a:cubicBezTo>
                        <a:cubicBezTo>
                          <a:pt x="29383" y="24921"/>
                          <a:pt x="30154" y="26102"/>
                          <a:pt x="30748" y="27486"/>
                        </a:cubicBezTo>
                        <a:cubicBezTo>
                          <a:pt x="31333" y="28861"/>
                          <a:pt x="31631" y="30497"/>
                          <a:pt x="31631" y="32383"/>
                        </a:cubicBezTo>
                        <a:close/>
                      </a:path>
                    </a:pathLst>
                  </a:custGeom>
                  <a:solidFill>
                    <a:srgbClr val="303B39"/>
                  </a:solidFill>
                  <a:ln w="0" cap="flat">
                    <a:noFill/>
                    <a:prstDash val="solid"/>
                    <a:miter/>
                  </a:ln>
                </p:spPr>
                <p:txBody>
                  <a:bodyPr rtlCol="0" anchor="ctr"/>
                  <a:lstStyle/>
                  <a:p>
                    <a:endParaRPr lang="nl-NL" sz="1467"/>
                  </a:p>
                </p:txBody>
              </p:sp>
              <p:sp>
                <p:nvSpPr>
                  <p:cNvPr id="549" name="Vrije vorm 924">
                    <a:extLst>
                      <a:ext uri="{FF2B5EF4-FFF2-40B4-BE49-F238E27FC236}">
                        <a16:creationId xmlns:a16="http://schemas.microsoft.com/office/drawing/2014/main" id="{62747AB1-619A-4D1D-2008-1FB75FDF0AE8}"/>
                      </a:ext>
                    </a:extLst>
                  </p:cNvPr>
                  <p:cNvSpPr/>
                  <p:nvPr/>
                </p:nvSpPr>
                <p:spPr>
                  <a:xfrm>
                    <a:off x="7392547" y="3203962"/>
                    <a:ext cx="40688" cy="46739"/>
                  </a:xfrm>
                  <a:custGeom>
                    <a:avLst/>
                    <a:gdLst>
                      <a:gd name="connsiteX0" fmla="*/ 40688 w 40688"/>
                      <a:gd name="connsiteY0" fmla="*/ 22162 h 46739"/>
                      <a:gd name="connsiteX1" fmla="*/ 39731 w 40688"/>
                      <a:gd name="connsiteY1" fmla="*/ 25321 h 46739"/>
                      <a:gd name="connsiteX2" fmla="*/ 37112 w 40688"/>
                      <a:gd name="connsiteY2" fmla="*/ 26343 h 46739"/>
                      <a:gd name="connsiteX3" fmla="*/ 11891 w 40688"/>
                      <a:gd name="connsiteY3" fmla="*/ 26343 h 46739"/>
                      <a:gd name="connsiteX4" fmla="*/ 12513 w 40688"/>
                      <a:gd name="connsiteY4" fmla="*/ 31157 h 46739"/>
                      <a:gd name="connsiteX5" fmla="*/ 14510 w 40688"/>
                      <a:gd name="connsiteY5" fmla="*/ 34827 h 46739"/>
                      <a:gd name="connsiteX6" fmla="*/ 18040 w 40688"/>
                      <a:gd name="connsiteY6" fmla="*/ 37122 h 46739"/>
                      <a:gd name="connsiteX7" fmla="*/ 23223 w 40688"/>
                      <a:gd name="connsiteY7" fmla="*/ 37912 h 46739"/>
                      <a:gd name="connsiteX8" fmla="*/ 28612 w 40688"/>
                      <a:gd name="connsiteY8" fmla="*/ 37475 h 46739"/>
                      <a:gd name="connsiteX9" fmla="*/ 32625 w 40688"/>
                      <a:gd name="connsiteY9" fmla="*/ 36500 h 46739"/>
                      <a:gd name="connsiteX10" fmla="*/ 35439 w 40688"/>
                      <a:gd name="connsiteY10" fmla="*/ 35524 h 46739"/>
                      <a:gd name="connsiteX11" fmla="*/ 37251 w 40688"/>
                      <a:gd name="connsiteY11" fmla="*/ 35078 h 46739"/>
                      <a:gd name="connsiteX12" fmla="*/ 37948 w 40688"/>
                      <a:gd name="connsiteY12" fmla="*/ 35245 h 46739"/>
                      <a:gd name="connsiteX13" fmla="*/ 38412 w 40688"/>
                      <a:gd name="connsiteY13" fmla="*/ 35821 h 46739"/>
                      <a:gd name="connsiteX14" fmla="*/ 38663 w 40688"/>
                      <a:gd name="connsiteY14" fmla="*/ 37011 h 46739"/>
                      <a:gd name="connsiteX15" fmla="*/ 38737 w 40688"/>
                      <a:gd name="connsiteY15" fmla="*/ 38934 h 46739"/>
                      <a:gd name="connsiteX16" fmla="*/ 38691 w 40688"/>
                      <a:gd name="connsiteY16" fmla="*/ 40681 h 46739"/>
                      <a:gd name="connsiteX17" fmla="*/ 38551 w 40688"/>
                      <a:gd name="connsiteY17" fmla="*/ 41908 h 46739"/>
                      <a:gd name="connsiteX18" fmla="*/ 38273 w 40688"/>
                      <a:gd name="connsiteY18" fmla="*/ 42772 h 46739"/>
                      <a:gd name="connsiteX19" fmla="*/ 37780 w 40688"/>
                      <a:gd name="connsiteY19" fmla="*/ 43441 h 46739"/>
                      <a:gd name="connsiteX20" fmla="*/ 36136 w 40688"/>
                      <a:gd name="connsiteY20" fmla="*/ 44324 h 46739"/>
                      <a:gd name="connsiteX21" fmla="*/ 32699 w 40688"/>
                      <a:gd name="connsiteY21" fmla="*/ 45420 h 46739"/>
                      <a:gd name="connsiteX22" fmla="*/ 27915 w 40688"/>
                      <a:gd name="connsiteY22" fmla="*/ 46349 h 46739"/>
                      <a:gd name="connsiteX23" fmla="*/ 22155 w 40688"/>
                      <a:gd name="connsiteY23" fmla="*/ 46739 h 46739"/>
                      <a:gd name="connsiteX24" fmla="*/ 12467 w 40688"/>
                      <a:gd name="connsiteY24" fmla="*/ 45346 h 46739"/>
                      <a:gd name="connsiteX25" fmla="*/ 5527 w 40688"/>
                      <a:gd name="connsiteY25" fmla="*/ 41118 h 46739"/>
                      <a:gd name="connsiteX26" fmla="*/ 1366 w 40688"/>
                      <a:gd name="connsiteY26" fmla="*/ 33963 h 46739"/>
                      <a:gd name="connsiteX27" fmla="*/ 0 w 40688"/>
                      <a:gd name="connsiteY27" fmla="*/ 23834 h 46739"/>
                      <a:gd name="connsiteX28" fmla="*/ 1440 w 40688"/>
                      <a:gd name="connsiteY28" fmla="*/ 13873 h 46739"/>
                      <a:gd name="connsiteX29" fmla="*/ 5620 w 40688"/>
                      <a:gd name="connsiteY29" fmla="*/ 6346 h 46739"/>
                      <a:gd name="connsiteX30" fmla="*/ 12281 w 40688"/>
                      <a:gd name="connsiteY30" fmla="*/ 1626 h 46739"/>
                      <a:gd name="connsiteX31" fmla="*/ 21134 w 40688"/>
                      <a:gd name="connsiteY31" fmla="*/ 0 h 46739"/>
                      <a:gd name="connsiteX32" fmla="*/ 30024 w 40688"/>
                      <a:gd name="connsiteY32" fmla="*/ 1533 h 46739"/>
                      <a:gd name="connsiteX33" fmla="*/ 36090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76 w 40688"/>
                      <a:gd name="connsiteY38" fmla="*/ 11086 h 46739"/>
                      <a:gd name="connsiteX39" fmla="*/ 20855 w 40688"/>
                      <a:gd name="connsiteY39" fmla="*/ 8270 h 46739"/>
                      <a:gd name="connsiteX40" fmla="*/ 16972 w 40688"/>
                      <a:gd name="connsiteY40" fmla="*/ 9106 h 46739"/>
                      <a:gd name="connsiteX41" fmla="*/ 14232 w 40688"/>
                      <a:gd name="connsiteY41" fmla="*/ 11364 h 46739"/>
                      <a:gd name="connsiteX42" fmla="*/ 12559 w 40688"/>
                      <a:gd name="connsiteY42" fmla="*/ 14709 h 46739"/>
                      <a:gd name="connsiteX43" fmla="*/ 11891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31" y="25321"/>
                        </a:cubicBezTo>
                        <a:cubicBezTo>
                          <a:pt x="39100" y="26009"/>
                          <a:pt x="38226" y="26343"/>
                          <a:pt x="37112" y="26343"/>
                        </a:cubicBezTo>
                        <a:lnTo>
                          <a:pt x="11891" y="26343"/>
                        </a:lnTo>
                        <a:cubicBezTo>
                          <a:pt x="11891" y="28109"/>
                          <a:pt x="12095" y="29716"/>
                          <a:pt x="12513" y="31157"/>
                        </a:cubicBezTo>
                        <a:cubicBezTo>
                          <a:pt x="12931" y="32597"/>
                          <a:pt x="13600" y="33814"/>
                          <a:pt x="14510" y="34827"/>
                        </a:cubicBezTo>
                        <a:cubicBezTo>
                          <a:pt x="15430" y="35831"/>
                          <a:pt x="16600" y="36602"/>
                          <a:pt x="18040" y="37122"/>
                        </a:cubicBezTo>
                        <a:cubicBezTo>
                          <a:pt x="19480" y="37652"/>
                          <a:pt x="21208" y="37912"/>
                          <a:pt x="23223" y="37912"/>
                        </a:cubicBezTo>
                        <a:cubicBezTo>
                          <a:pt x="25267" y="37912"/>
                          <a:pt x="27060" y="37763"/>
                          <a:pt x="28612" y="37475"/>
                        </a:cubicBezTo>
                        <a:cubicBezTo>
                          <a:pt x="30154" y="37178"/>
                          <a:pt x="31501" y="36853"/>
                          <a:pt x="32625" y="36500"/>
                        </a:cubicBezTo>
                        <a:cubicBezTo>
                          <a:pt x="33758" y="36137"/>
                          <a:pt x="34696" y="35812"/>
                          <a:pt x="35439" y="35524"/>
                        </a:cubicBezTo>
                        <a:cubicBezTo>
                          <a:pt x="36183" y="35227"/>
                          <a:pt x="36786" y="35078"/>
                          <a:pt x="37251" y="35078"/>
                        </a:cubicBezTo>
                        <a:cubicBezTo>
                          <a:pt x="37530" y="35078"/>
                          <a:pt x="37762" y="35134"/>
                          <a:pt x="37948" y="35245"/>
                        </a:cubicBezTo>
                        <a:cubicBezTo>
                          <a:pt x="38133" y="35347"/>
                          <a:pt x="38282" y="35542"/>
                          <a:pt x="38412" y="35821"/>
                        </a:cubicBezTo>
                        <a:cubicBezTo>
                          <a:pt x="38533" y="36100"/>
                          <a:pt x="38616" y="36500"/>
                          <a:pt x="38663" y="37011"/>
                        </a:cubicBezTo>
                        <a:cubicBezTo>
                          <a:pt x="38709" y="37522"/>
                          <a:pt x="38737" y="38163"/>
                          <a:pt x="38737" y="38934"/>
                        </a:cubicBezTo>
                        <a:cubicBezTo>
                          <a:pt x="38737" y="39622"/>
                          <a:pt x="38719" y="40198"/>
                          <a:pt x="38691" y="40681"/>
                        </a:cubicBezTo>
                        <a:cubicBezTo>
                          <a:pt x="38654" y="41155"/>
                          <a:pt x="38607" y="41573"/>
                          <a:pt x="38551" y="41908"/>
                        </a:cubicBezTo>
                        <a:cubicBezTo>
                          <a:pt x="38486" y="42251"/>
                          <a:pt x="38394" y="42540"/>
                          <a:pt x="38273" y="42772"/>
                        </a:cubicBezTo>
                        <a:cubicBezTo>
                          <a:pt x="38143" y="43004"/>
                          <a:pt x="37985" y="43227"/>
                          <a:pt x="37780" y="43441"/>
                        </a:cubicBezTo>
                        <a:cubicBezTo>
                          <a:pt x="37585" y="43664"/>
                          <a:pt x="37028" y="43952"/>
                          <a:pt x="36136" y="44324"/>
                        </a:cubicBezTo>
                        <a:cubicBezTo>
                          <a:pt x="35235" y="44695"/>
                          <a:pt x="34092" y="45058"/>
                          <a:pt x="32699" y="45420"/>
                        </a:cubicBezTo>
                        <a:cubicBezTo>
                          <a:pt x="31306" y="45773"/>
                          <a:pt x="29708" y="46080"/>
                          <a:pt x="27915" y="46349"/>
                        </a:cubicBezTo>
                        <a:cubicBezTo>
                          <a:pt x="26113" y="46609"/>
                          <a:pt x="24199" y="46739"/>
                          <a:pt x="22155" y="46739"/>
                        </a:cubicBezTo>
                        <a:cubicBezTo>
                          <a:pt x="18467" y="46739"/>
                          <a:pt x="15244" y="46275"/>
                          <a:pt x="12467" y="45346"/>
                        </a:cubicBezTo>
                        <a:cubicBezTo>
                          <a:pt x="9698" y="44416"/>
                          <a:pt x="7385" y="43013"/>
                          <a:pt x="5527" y="41118"/>
                        </a:cubicBezTo>
                        <a:cubicBezTo>
                          <a:pt x="3669" y="39232"/>
                          <a:pt x="2285" y="36843"/>
                          <a:pt x="1366" y="33963"/>
                        </a:cubicBezTo>
                        <a:cubicBezTo>
                          <a:pt x="455" y="31082"/>
                          <a:pt x="0" y="27709"/>
                          <a:pt x="0" y="23834"/>
                        </a:cubicBezTo>
                        <a:cubicBezTo>
                          <a:pt x="0" y="20155"/>
                          <a:pt x="474" y="16828"/>
                          <a:pt x="1440" y="13873"/>
                        </a:cubicBezTo>
                        <a:cubicBezTo>
                          <a:pt x="2397" y="10909"/>
                          <a:pt x="3790" y="8400"/>
                          <a:pt x="5620" y="6346"/>
                        </a:cubicBezTo>
                        <a:cubicBezTo>
                          <a:pt x="7441" y="4284"/>
                          <a:pt x="9670" y="2713"/>
                          <a:pt x="12281" y="1626"/>
                        </a:cubicBezTo>
                        <a:cubicBezTo>
                          <a:pt x="14900" y="548"/>
                          <a:pt x="17845" y="0"/>
                          <a:pt x="21134" y="0"/>
                        </a:cubicBezTo>
                        <a:cubicBezTo>
                          <a:pt x="24599" y="0"/>
                          <a:pt x="27562" y="511"/>
                          <a:pt x="30024" y="1533"/>
                        </a:cubicBezTo>
                        <a:cubicBezTo>
                          <a:pt x="32485" y="2555"/>
                          <a:pt x="34511" y="3977"/>
                          <a:pt x="36090" y="5789"/>
                        </a:cubicBezTo>
                        <a:cubicBezTo>
                          <a:pt x="37669" y="7601"/>
                          <a:pt x="38830" y="9748"/>
                          <a:pt x="39573" y="12219"/>
                        </a:cubicBezTo>
                        <a:cubicBezTo>
                          <a:pt x="40316" y="14700"/>
                          <a:pt x="40688" y="17395"/>
                          <a:pt x="40688" y="20303"/>
                        </a:cubicBezTo>
                        <a:lnTo>
                          <a:pt x="40688" y="22162"/>
                        </a:lnTo>
                        <a:close/>
                        <a:moveTo>
                          <a:pt x="29355" y="18817"/>
                        </a:moveTo>
                        <a:cubicBezTo>
                          <a:pt x="29448" y="15537"/>
                          <a:pt x="28788" y="12953"/>
                          <a:pt x="27376" y="11086"/>
                        </a:cubicBezTo>
                        <a:cubicBezTo>
                          <a:pt x="25973" y="9209"/>
                          <a:pt x="23790" y="8270"/>
                          <a:pt x="20855" y="8270"/>
                        </a:cubicBezTo>
                        <a:cubicBezTo>
                          <a:pt x="19369" y="8270"/>
                          <a:pt x="18077" y="8549"/>
                          <a:pt x="16972" y="9106"/>
                        </a:cubicBezTo>
                        <a:cubicBezTo>
                          <a:pt x="15876" y="9664"/>
                          <a:pt x="14965" y="10417"/>
                          <a:pt x="14232" y="11364"/>
                        </a:cubicBezTo>
                        <a:cubicBezTo>
                          <a:pt x="13507" y="12303"/>
                          <a:pt x="12950" y="13418"/>
                          <a:pt x="12559" y="14709"/>
                        </a:cubicBezTo>
                        <a:cubicBezTo>
                          <a:pt x="12179" y="15992"/>
                          <a:pt x="11946" y="17367"/>
                          <a:pt x="11891"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552" name="Vrije vorm 934">
                    <a:extLst>
                      <a:ext uri="{FF2B5EF4-FFF2-40B4-BE49-F238E27FC236}">
                        <a16:creationId xmlns:a16="http://schemas.microsoft.com/office/drawing/2014/main" id="{49B441B9-E064-880D-DFBE-72C74EA41DB0}"/>
                      </a:ext>
                    </a:extLst>
                  </p:cNvPr>
                  <p:cNvSpPr/>
                  <p:nvPr/>
                </p:nvSpPr>
                <p:spPr>
                  <a:xfrm>
                    <a:off x="7444271" y="3203962"/>
                    <a:ext cx="26614" cy="45949"/>
                  </a:xfrm>
                  <a:custGeom>
                    <a:avLst/>
                    <a:gdLst>
                      <a:gd name="connsiteX0" fmla="*/ 26615 w 26614"/>
                      <a:gd name="connsiteY0" fmla="*/ 6505 h 45949"/>
                      <a:gd name="connsiteX1" fmla="*/ 26522 w 26614"/>
                      <a:gd name="connsiteY1" fmla="*/ 9246 h 45949"/>
                      <a:gd name="connsiteX2" fmla="*/ 26243 w 26614"/>
                      <a:gd name="connsiteY2" fmla="*/ 10918 h 45949"/>
                      <a:gd name="connsiteX3" fmla="*/ 25760 w 26614"/>
                      <a:gd name="connsiteY3" fmla="*/ 11755 h 45949"/>
                      <a:gd name="connsiteX4" fmla="*/ 24989 w 26614"/>
                      <a:gd name="connsiteY4" fmla="*/ 11987 h 45949"/>
                      <a:gd name="connsiteX5" fmla="*/ 24153 w 26614"/>
                      <a:gd name="connsiteY5" fmla="*/ 11829 h 45949"/>
                      <a:gd name="connsiteX6" fmla="*/ 23113 w 26614"/>
                      <a:gd name="connsiteY6" fmla="*/ 11476 h 45949"/>
                      <a:gd name="connsiteX7" fmla="*/ 21831 w 26614"/>
                      <a:gd name="connsiteY7" fmla="*/ 11132 h 45949"/>
                      <a:gd name="connsiteX8" fmla="*/ 20298 w 26614"/>
                      <a:gd name="connsiteY8" fmla="*/ 10965 h 45949"/>
                      <a:gd name="connsiteX9" fmla="*/ 18347 w 26614"/>
                      <a:gd name="connsiteY9" fmla="*/ 11364 h 45949"/>
                      <a:gd name="connsiteX10" fmla="*/ 16331 w 26614"/>
                      <a:gd name="connsiteY10" fmla="*/ 12591 h 45949"/>
                      <a:gd name="connsiteX11" fmla="*/ 14148 w 26614"/>
                      <a:gd name="connsiteY11" fmla="*/ 14821 h 45949"/>
                      <a:gd name="connsiteX12" fmla="*/ 11705 w 26614"/>
                      <a:gd name="connsiteY12" fmla="*/ 18259 h 45949"/>
                      <a:gd name="connsiteX13" fmla="*/ 11705 w 26614"/>
                      <a:gd name="connsiteY13" fmla="*/ 44091 h 45949"/>
                      <a:gd name="connsiteX14" fmla="*/ 11426 w 26614"/>
                      <a:gd name="connsiteY14" fmla="*/ 44909 h 45949"/>
                      <a:gd name="connsiteX15" fmla="*/ 10479 w 26614"/>
                      <a:gd name="connsiteY15" fmla="*/ 45485 h 45949"/>
                      <a:gd name="connsiteX16" fmla="*/ 8686 w 26614"/>
                      <a:gd name="connsiteY16" fmla="*/ 45838 h 45949"/>
                      <a:gd name="connsiteX17" fmla="*/ 5853 w 26614"/>
                      <a:gd name="connsiteY17" fmla="*/ 45950 h 45949"/>
                      <a:gd name="connsiteX18" fmla="*/ 3019 w 26614"/>
                      <a:gd name="connsiteY18" fmla="*/ 45838 h 45949"/>
                      <a:gd name="connsiteX19" fmla="*/ 1236 w 26614"/>
                      <a:gd name="connsiteY19" fmla="*/ 45485 h 45949"/>
                      <a:gd name="connsiteX20" fmla="*/ 279 w 26614"/>
                      <a:gd name="connsiteY20" fmla="*/ 44909 h 45949"/>
                      <a:gd name="connsiteX21" fmla="*/ 0 w 26614"/>
                      <a:gd name="connsiteY21" fmla="*/ 44091 h 45949"/>
                      <a:gd name="connsiteX22" fmla="*/ 0 w 26614"/>
                      <a:gd name="connsiteY22" fmla="*/ 2648 h 45949"/>
                      <a:gd name="connsiteX23" fmla="*/ 232 w 26614"/>
                      <a:gd name="connsiteY23" fmla="*/ 1840 h 45949"/>
                      <a:gd name="connsiteX24" fmla="*/ 1068 w 26614"/>
                      <a:gd name="connsiteY24" fmla="*/ 1254 h 45949"/>
                      <a:gd name="connsiteX25" fmla="*/ 2629 w 26614"/>
                      <a:gd name="connsiteY25" fmla="*/ 911 h 45949"/>
                      <a:gd name="connsiteX26" fmla="*/ 5016 w 26614"/>
                      <a:gd name="connsiteY26" fmla="*/ 790 h 45949"/>
                      <a:gd name="connsiteX27" fmla="*/ 7478 w 26614"/>
                      <a:gd name="connsiteY27" fmla="*/ 911 h 45949"/>
                      <a:gd name="connsiteX28" fmla="*/ 8992 w 26614"/>
                      <a:gd name="connsiteY28" fmla="*/ 1254 h 45949"/>
                      <a:gd name="connsiteX29" fmla="*/ 9754 w 26614"/>
                      <a:gd name="connsiteY29" fmla="*/ 1840 h 45949"/>
                      <a:gd name="connsiteX30" fmla="*/ 9986 w 26614"/>
                      <a:gd name="connsiteY30" fmla="*/ 2648 h 45949"/>
                      <a:gd name="connsiteX31" fmla="*/ 9986 w 26614"/>
                      <a:gd name="connsiteY31" fmla="*/ 7805 h 45949"/>
                      <a:gd name="connsiteX32" fmla="*/ 13052 w 26614"/>
                      <a:gd name="connsiteY32" fmla="*/ 3977 h 45949"/>
                      <a:gd name="connsiteX33" fmla="*/ 15792 w 26614"/>
                      <a:gd name="connsiteY33" fmla="*/ 1580 h 45949"/>
                      <a:gd name="connsiteX34" fmla="*/ 18394 w 26614"/>
                      <a:gd name="connsiteY34" fmla="*/ 353 h 45949"/>
                      <a:gd name="connsiteX35" fmla="*/ 20995 w 26614"/>
                      <a:gd name="connsiteY35" fmla="*/ 0 h 45949"/>
                      <a:gd name="connsiteX36" fmla="*/ 22295 w 26614"/>
                      <a:gd name="connsiteY36" fmla="*/ 74 h 45949"/>
                      <a:gd name="connsiteX37" fmla="*/ 23735 w 26614"/>
                      <a:gd name="connsiteY37" fmla="*/ 307 h 45949"/>
                      <a:gd name="connsiteX38" fmla="*/ 25036 w 26614"/>
                      <a:gd name="connsiteY38" fmla="*/ 678 h 45949"/>
                      <a:gd name="connsiteX39" fmla="*/ 25853 w 26614"/>
                      <a:gd name="connsiteY39" fmla="*/ 1115 h 45949"/>
                      <a:gd name="connsiteX40" fmla="*/ 26225 w 26614"/>
                      <a:gd name="connsiteY40" fmla="*/ 1626 h 45949"/>
                      <a:gd name="connsiteX41" fmla="*/ 26429 w 26614"/>
                      <a:gd name="connsiteY41" fmla="*/ 2397 h 45949"/>
                      <a:gd name="connsiteX42" fmla="*/ 26568 w 26614"/>
                      <a:gd name="connsiteY42" fmla="*/ 3856 h 45949"/>
                      <a:gd name="connsiteX43" fmla="*/ 26615 w 26614"/>
                      <a:gd name="connsiteY43" fmla="*/ 6504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14" h="45949">
                        <a:moveTo>
                          <a:pt x="26615" y="6505"/>
                        </a:moveTo>
                        <a:cubicBezTo>
                          <a:pt x="26615" y="7620"/>
                          <a:pt x="26587" y="8539"/>
                          <a:pt x="26522" y="9246"/>
                        </a:cubicBezTo>
                        <a:cubicBezTo>
                          <a:pt x="26466" y="9961"/>
                          <a:pt x="26373" y="10519"/>
                          <a:pt x="26243" y="10918"/>
                        </a:cubicBezTo>
                        <a:cubicBezTo>
                          <a:pt x="26122" y="11327"/>
                          <a:pt x="25955" y="11606"/>
                          <a:pt x="25760" y="11755"/>
                        </a:cubicBezTo>
                        <a:cubicBezTo>
                          <a:pt x="25556" y="11913"/>
                          <a:pt x="25305" y="11987"/>
                          <a:pt x="24989" y="11987"/>
                        </a:cubicBezTo>
                        <a:cubicBezTo>
                          <a:pt x="24748" y="11987"/>
                          <a:pt x="24469" y="11931"/>
                          <a:pt x="24153" y="11829"/>
                        </a:cubicBezTo>
                        <a:cubicBezTo>
                          <a:pt x="23846" y="11717"/>
                          <a:pt x="23493" y="11606"/>
                          <a:pt x="23113" y="11476"/>
                        </a:cubicBezTo>
                        <a:cubicBezTo>
                          <a:pt x="22722" y="11355"/>
                          <a:pt x="22295" y="11234"/>
                          <a:pt x="21831" y="11132"/>
                        </a:cubicBezTo>
                        <a:cubicBezTo>
                          <a:pt x="21366" y="11021"/>
                          <a:pt x="20855" y="10965"/>
                          <a:pt x="20298" y="10965"/>
                        </a:cubicBezTo>
                        <a:cubicBezTo>
                          <a:pt x="19648" y="10965"/>
                          <a:pt x="18997" y="11095"/>
                          <a:pt x="18347" y="11364"/>
                        </a:cubicBezTo>
                        <a:cubicBezTo>
                          <a:pt x="17697" y="11624"/>
                          <a:pt x="17028" y="12033"/>
                          <a:pt x="16331" y="12591"/>
                        </a:cubicBezTo>
                        <a:cubicBezTo>
                          <a:pt x="15635" y="13148"/>
                          <a:pt x="14901" y="13892"/>
                          <a:pt x="14148" y="14821"/>
                        </a:cubicBezTo>
                        <a:cubicBezTo>
                          <a:pt x="13386" y="15750"/>
                          <a:pt x="12578" y="16902"/>
                          <a:pt x="11705" y="18259"/>
                        </a:cubicBezTo>
                        <a:lnTo>
                          <a:pt x="11705" y="44091"/>
                        </a:lnTo>
                        <a:cubicBezTo>
                          <a:pt x="11705" y="44407"/>
                          <a:pt x="11612" y="44677"/>
                          <a:pt x="11426" y="44909"/>
                        </a:cubicBezTo>
                        <a:cubicBezTo>
                          <a:pt x="11241" y="45141"/>
                          <a:pt x="10925" y="45336"/>
                          <a:pt x="10479" y="45485"/>
                        </a:cubicBezTo>
                        <a:cubicBezTo>
                          <a:pt x="10024" y="45643"/>
                          <a:pt x="9429" y="45755"/>
                          <a:pt x="8686" y="45838"/>
                        </a:cubicBezTo>
                        <a:cubicBezTo>
                          <a:pt x="7943" y="45913"/>
                          <a:pt x="7004" y="45950"/>
                          <a:pt x="5853" y="45950"/>
                        </a:cubicBezTo>
                        <a:cubicBezTo>
                          <a:pt x="4710" y="45950"/>
                          <a:pt x="3762" y="45913"/>
                          <a:pt x="3019" y="45838"/>
                        </a:cubicBezTo>
                        <a:cubicBezTo>
                          <a:pt x="2276" y="45755"/>
                          <a:pt x="1682" y="45643"/>
                          <a:pt x="1236" y="45485"/>
                        </a:cubicBezTo>
                        <a:cubicBezTo>
                          <a:pt x="781" y="45337"/>
                          <a:pt x="465" y="45141"/>
                          <a:pt x="279" y="44909"/>
                        </a:cubicBezTo>
                        <a:cubicBezTo>
                          <a:pt x="93" y="44677"/>
                          <a:pt x="0" y="44407"/>
                          <a:pt x="0" y="44091"/>
                        </a:cubicBezTo>
                        <a:lnTo>
                          <a:pt x="0" y="2648"/>
                        </a:lnTo>
                        <a:cubicBezTo>
                          <a:pt x="0" y="2342"/>
                          <a:pt x="84" y="2072"/>
                          <a:pt x="232" y="1840"/>
                        </a:cubicBezTo>
                        <a:cubicBezTo>
                          <a:pt x="390" y="1608"/>
                          <a:pt x="669" y="1412"/>
                          <a:pt x="1068" y="1254"/>
                        </a:cubicBezTo>
                        <a:cubicBezTo>
                          <a:pt x="1477" y="1106"/>
                          <a:pt x="1988" y="985"/>
                          <a:pt x="2629" y="911"/>
                        </a:cubicBezTo>
                        <a:cubicBezTo>
                          <a:pt x="3261" y="827"/>
                          <a:pt x="4060" y="790"/>
                          <a:pt x="5016" y="790"/>
                        </a:cubicBezTo>
                        <a:cubicBezTo>
                          <a:pt x="6010" y="790"/>
                          <a:pt x="6828" y="827"/>
                          <a:pt x="7478" y="911"/>
                        </a:cubicBezTo>
                        <a:cubicBezTo>
                          <a:pt x="8128" y="985"/>
                          <a:pt x="8630" y="1106"/>
                          <a:pt x="8992" y="1254"/>
                        </a:cubicBezTo>
                        <a:cubicBezTo>
                          <a:pt x="9345" y="1412"/>
                          <a:pt x="9605" y="1608"/>
                          <a:pt x="9754" y="1840"/>
                        </a:cubicBezTo>
                        <a:cubicBezTo>
                          <a:pt x="9912" y="2072"/>
                          <a:pt x="9986" y="2342"/>
                          <a:pt x="9986" y="2648"/>
                        </a:cubicBezTo>
                        <a:lnTo>
                          <a:pt x="9986" y="7805"/>
                        </a:lnTo>
                        <a:cubicBezTo>
                          <a:pt x="11073" y="6263"/>
                          <a:pt x="12095" y="4980"/>
                          <a:pt x="13052" y="3977"/>
                        </a:cubicBezTo>
                        <a:cubicBezTo>
                          <a:pt x="14018" y="2964"/>
                          <a:pt x="14928" y="2174"/>
                          <a:pt x="15792" y="1580"/>
                        </a:cubicBezTo>
                        <a:cubicBezTo>
                          <a:pt x="16666" y="994"/>
                          <a:pt x="17530" y="585"/>
                          <a:pt x="18394" y="353"/>
                        </a:cubicBezTo>
                        <a:cubicBezTo>
                          <a:pt x="19267" y="121"/>
                          <a:pt x="20131" y="0"/>
                          <a:pt x="20995" y="0"/>
                        </a:cubicBezTo>
                        <a:cubicBezTo>
                          <a:pt x="21403" y="0"/>
                          <a:pt x="21831" y="28"/>
                          <a:pt x="22295" y="74"/>
                        </a:cubicBezTo>
                        <a:cubicBezTo>
                          <a:pt x="22760" y="121"/>
                          <a:pt x="23243" y="195"/>
                          <a:pt x="23735" y="307"/>
                        </a:cubicBezTo>
                        <a:cubicBezTo>
                          <a:pt x="24237" y="409"/>
                          <a:pt x="24664" y="539"/>
                          <a:pt x="25036" y="678"/>
                        </a:cubicBezTo>
                        <a:cubicBezTo>
                          <a:pt x="25407" y="818"/>
                          <a:pt x="25676" y="966"/>
                          <a:pt x="25853" y="1115"/>
                        </a:cubicBezTo>
                        <a:cubicBezTo>
                          <a:pt x="26020" y="1273"/>
                          <a:pt x="26141" y="1440"/>
                          <a:pt x="26225" y="1626"/>
                        </a:cubicBezTo>
                        <a:cubicBezTo>
                          <a:pt x="26299" y="1812"/>
                          <a:pt x="26373" y="2072"/>
                          <a:pt x="26429" y="2397"/>
                        </a:cubicBezTo>
                        <a:cubicBezTo>
                          <a:pt x="26494" y="2722"/>
                          <a:pt x="26540" y="3206"/>
                          <a:pt x="26568" y="3856"/>
                        </a:cubicBezTo>
                        <a:cubicBezTo>
                          <a:pt x="26605" y="4507"/>
                          <a:pt x="26615" y="5389"/>
                          <a:pt x="26615" y="6504"/>
                        </a:cubicBezTo>
                        <a:close/>
                      </a:path>
                    </a:pathLst>
                  </a:custGeom>
                  <a:solidFill>
                    <a:srgbClr val="303B39"/>
                  </a:solidFill>
                  <a:ln w="0" cap="flat">
                    <a:noFill/>
                    <a:prstDash val="solid"/>
                    <a:miter/>
                  </a:ln>
                </p:spPr>
                <p:txBody>
                  <a:bodyPr rtlCol="0" anchor="ctr"/>
                  <a:lstStyle/>
                  <a:p>
                    <a:endParaRPr lang="nl-NL" sz="1467"/>
                  </a:p>
                </p:txBody>
              </p:sp>
              <p:sp>
                <p:nvSpPr>
                  <p:cNvPr id="553" name="Vrije vorm 946">
                    <a:extLst>
                      <a:ext uri="{FF2B5EF4-FFF2-40B4-BE49-F238E27FC236}">
                        <a16:creationId xmlns:a16="http://schemas.microsoft.com/office/drawing/2014/main" id="{95186B5F-1EFF-A262-ED26-BB14F20B7BE8}"/>
                      </a:ext>
                    </a:extLst>
                  </p:cNvPr>
                  <p:cNvSpPr/>
                  <p:nvPr/>
                </p:nvSpPr>
                <p:spPr>
                  <a:xfrm>
                    <a:off x="7478633" y="3186540"/>
                    <a:ext cx="13469" cy="63372"/>
                  </a:xfrm>
                  <a:custGeom>
                    <a:avLst/>
                    <a:gdLst>
                      <a:gd name="connsiteX0" fmla="*/ 13470 w 13469"/>
                      <a:gd name="connsiteY0" fmla="*/ 6040 h 63372"/>
                      <a:gd name="connsiteX1" fmla="*/ 12030 w 13469"/>
                      <a:gd name="connsiteY1" fmla="*/ 10918 h 63372"/>
                      <a:gd name="connsiteX2" fmla="*/ 6688 w 13469"/>
                      <a:gd name="connsiteY2" fmla="*/ 12266 h 63372"/>
                      <a:gd name="connsiteX3" fmla="*/ 1366 w 13469"/>
                      <a:gd name="connsiteY3" fmla="*/ 10965 h 63372"/>
                      <a:gd name="connsiteX4" fmla="*/ 0 w 13469"/>
                      <a:gd name="connsiteY4" fmla="*/ 6272 h 63372"/>
                      <a:gd name="connsiteX5" fmla="*/ 1412 w 13469"/>
                      <a:gd name="connsiteY5" fmla="*/ 1375 h 63372"/>
                      <a:gd name="connsiteX6" fmla="*/ 6781 w 13469"/>
                      <a:gd name="connsiteY6" fmla="*/ 0 h 63372"/>
                      <a:gd name="connsiteX7" fmla="*/ 12076 w 13469"/>
                      <a:gd name="connsiteY7" fmla="*/ 1329 h 63372"/>
                      <a:gd name="connsiteX8" fmla="*/ 13470 w 13469"/>
                      <a:gd name="connsiteY8" fmla="*/ 6040 h 63372"/>
                      <a:gd name="connsiteX9" fmla="*/ 12587 w 13469"/>
                      <a:gd name="connsiteY9" fmla="*/ 61514 h 63372"/>
                      <a:gd name="connsiteX10" fmla="*/ 12309 w 13469"/>
                      <a:gd name="connsiteY10" fmla="*/ 62332 h 63372"/>
                      <a:gd name="connsiteX11" fmla="*/ 11352 w 13469"/>
                      <a:gd name="connsiteY11" fmla="*/ 62908 h 63372"/>
                      <a:gd name="connsiteX12" fmla="*/ 9568 w 13469"/>
                      <a:gd name="connsiteY12" fmla="*/ 63261 h 63372"/>
                      <a:gd name="connsiteX13" fmla="*/ 6735 w 13469"/>
                      <a:gd name="connsiteY13" fmla="*/ 63373 h 63372"/>
                      <a:gd name="connsiteX14" fmla="*/ 3902 w 13469"/>
                      <a:gd name="connsiteY14" fmla="*/ 63261 h 63372"/>
                      <a:gd name="connsiteX15" fmla="*/ 2109 w 13469"/>
                      <a:gd name="connsiteY15" fmla="*/ 62908 h 63372"/>
                      <a:gd name="connsiteX16" fmla="*/ 1161 w 13469"/>
                      <a:gd name="connsiteY16" fmla="*/ 62332 h 63372"/>
                      <a:gd name="connsiteX17" fmla="*/ 883 w 13469"/>
                      <a:gd name="connsiteY17" fmla="*/ 61514 h 63372"/>
                      <a:gd name="connsiteX18" fmla="*/ 883 w 13469"/>
                      <a:gd name="connsiteY18" fmla="*/ 20164 h 63372"/>
                      <a:gd name="connsiteX19" fmla="*/ 1161 w 13469"/>
                      <a:gd name="connsiteY19" fmla="*/ 19355 h 63372"/>
                      <a:gd name="connsiteX20" fmla="*/ 2109 w 13469"/>
                      <a:gd name="connsiteY20" fmla="*/ 18752 h 63372"/>
                      <a:gd name="connsiteX21" fmla="*/ 3902 w 13469"/>
                      <a:gd name="connsiteY21" fmla="*/ 18352 h 63372"/>
                      <a:gd name="connsiteX22" fmla="*/ 6735 w 13469"/>
                      <a:gd name="connsiteY22" fmla="*/ 18213 h 63372"/>
                      <a:gd name="connsiteX23" fmla="*/ 9568 w 13469"/>
                      <a:gd name="connsiteY23" fmla="*/ 18352 h 63372"/>
                      <a:gd name="connsiteX24" fmla="*/ 11352 w 13469"/>
                      <a:gd name="connsiteY24" fmla="*/ 18752 h 63372"/>
                      <a:gd name="connsiteX25" fmla="*/ 12309 w 13469"/>
                      <a:gd name="connsiteY25" fmla="*/ 19355 h 63372"/>
                      <a:gd name="connsiteX26" fmla="*/ 12587 w 13469"/>
                      <a:gd name="connsiteY26" fmla="*/ 20164 h 63372"/>
                      <a:gd name="connsiteX27" fmla="*/ 12587 w 13469"/>
                      <a:gd name="connsiteY27" fmla="*/ 61514 h 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69" h="63372">
                        <a:moveTo>
                          <a:pt x="13470" y="6040"/>
                        </a:moveTo>
                        <a:cubicBezTo>
                          <a:pt x="13470" y="8400"/>
                          <a:pt x="12987" y="10026"/>
                          <a:pt x="12030" y="10918"/>
                        </a:cubicBezTo>
                        <a:cubicBezTo>
                          <a:pt x="11064" y="11820"/>
                          <a:pt x="9290" y="12266"/>
                          <a:pt x="6688" y="12266"/>
                        </a:cubicBezTo>
                        <a:cubicBezTo>
                          <a:pt x="4050" y="12266"/>
                          <a:pt x="2285" y="11838"/>
                          <a:pt x="1366" y="10965"/>
                        </a:cubicBezTo>
                        <a:cubicBezTo>
                          <a:pt x="455" y="10101"/>
                          <a:pt x="0" y="8539"/>
                          <a:pt x="0" y="6272"/>
                        </a:cubicBezTo>
                        <a:cubicBezTo>
                          <a:pt x="0" y="3921"/>
                          <a:pt x="474" y="2286"/>
                          <a:pt x="1412" y="1375"/>
                        </a:cubicBezTo>
                        <a:cubicBezTo>
                          <a:pt x="2360" y="455"/>
                          <a:pt x="4143" y="0"/>
                          <a:pt x="6781" y="0"/>
                        </a:cubicBezTo>
                        <a:cubicBezTo>
                          <a:pt x="9382" y="0"/>
                          <a:pt x="11147" y="446"/>
                          <a:pt x="12076" y="1329"/>
                        </a:cubicBezTo>
                        <a:cubicBezTo>
                          <a:pt x="13005" y="2211"/>
                          <a:pt x="13470" y="3782"/>
                          <a:pt x="13470" y="6040"/>
                        </a:cubicBezTo>
                        <a:close/>
                        <a:moveTo>
                          <a:pt x="12587" y="61514"/>
                        </a:moveTo>
                        <a:cubicBezTo>
                          <a:pt x="12587" y="61830"/>
                          <a:pt x="12494" y="62099"/>
                          <a:pt x="12309" y="62332"/>
                        </a:cubicBezTo>
                        <a:cubicBezTo>
                          <a:pt x="12123" y="62564"/>
                          <a:pt x="11807" y="62759"/>
                          <a:pt x="11352" y="62908"/>
                        </a:cubicBezTo>
                        <a:cubicBezTo>
                          <a:pt x="10906" y="63066"/>
                          <a:pt x="10311" y="63177"/>
                          <a:pt x="9568" y="63261"/>
                        </a:cubicBezTo>
                        <a:cubicBezTo>
                          <a:pt x="8825" y="63335"/>
                          <a:pt x="7877" y="63373"/>
                          <a:pt x="6735" y="63373"/>
                        </a:cubicBezTo>
                        <a:cubicBezTo>
                          <a:pt x="5583" y="63373"/>
                          <a:pt x="4645" y="63335"/>
                          <a:pt x="3902" y="63261"/>
                        </a:cubicBezTo>
                        <a:cubicBezTo>
                          <a:pt x="3158" y="63177"/>
                          <a:pt x="2564" y="63066"/>
                          <a:pt x="2109" y="62908"/>
                        </a:cubicBezTo>
                        <a:cubicBezTo>
                          <a:pt x="1663" y="62759"/>
                          <a:pt x="1347" y="62564"/>
                          <a:pt x="1161" y="62332"/>
                        </a:cubicBezTo>
                        <a:cubicBezTo>
                          <a:pt x="975" y="62099"/>
                          <a:pt x="883" y="61830"/>
                          <a:pt x="883" y="61514"/>
                        </a:cubicBezTo>
                        <a:lnTo>
                          <a:pt x="883" y="20164"/>
                        </a:lnTo>
                        <a:cubicBezTo>
                          <a:pt x="883" y="19857"/>
                          <a:pt x="975" y="19588"/>
                          <a:pt x="1161" y="19355"/>
                        </a:cubicBezTo>
                        <a:cubicBezTo>
                          <a:pt x="1347" y="19123"/>
                          <a:pt x="1663" y="18919"/>
                          <a:pt x="2109" y="18752"/>
                        </a:cubicBezTo>
                        <a:cubicBezTo>
                          <a:pt x="2564" y="18575"/>
                          <a:pt x="3158" y="18445"/>
                          <a:pt x="3902" y="18352"/>
                        </a:cubicBezTo>
                        <a:cubicBezTo>
                          <a:pt x="4645" y="18259"/>
                          <a:pt x="5583" y="18213"/>
                          <a:pt x="6735" y="18213"/>
                        </a:cubicBezTo>
                        <a:cubicBezTo>
                          <a:pt x="7877" y="18213"/>
                          <a:pt x="8825" y="18259"/>
                          <a:pt x="9568" y="18352"/>
                        </a:cubicBezTo>
                        <a:cubicBezTo>
                          <a:pt x="10311" y="18445"/>
                          <a:pt x="10906" y="18575"/>
                          <a:pt x="11352" y="18752"/>
                        </a:cubicBezTo>
                        <a:cubicBezTo>
                          <a:pt x="11807" y="18919"/>
                          <a:pt x="12123" y="19123"/>
                          <a:pt x="12309" y="19355"/>
                        </a:cubicBezTo>
                        <a:cubicBezTo>
                          <a:pt x="12494" y="19588"/>
                          <a:pt x="12587" y="19857"/>
                          <a:pt x="12587" y="20164"/>
                        </a:cubicBezTo>
                        <a:lnTo>
                          <a:pt x="12587" y="61514"/>
                        </a:lnTo>
                        <a:close/>
                      </a:path>
                    </a:pathLst>
                  </a:custGeom>
                  <a:solidFill>
                    <a:srgbClr val="303B39"/>
                  </a:solidFill>
                  <a:ln w="0" cap="flat">
                    <a:noFill/>
                    <a:prstDash val="solid"/>
                    <a:miter/>
                  </a:ln>
                </p:spPr>
                <p:txBody>
                  <a:bodyPr rtlCol="0" anchor="ctr"/>
                  <a:lstStyle/>
                  <a:p>
                    <a:endParaRPr lang="nl-NL" sz="1467"/>
                  </a:p>
                </p:txBody>
              </p:sp>
              <p:sp>
                <p:nvSpPr>
                  <p:cNvPr id="554" name="Vrije vorm 947">
                    <a:extLst>
                      <a:ext uri="{FF2B5EF4-FFF2-40B4-BE49-F238E27FC236}">
                        <a16:creationId xmlns:a16="http://schemas.microsoft.com/office/drawing/2014/main" id="{1D3DA3D5-6C25-6172-A899-0D5C7516A514}"/>
                      </a:ext>
                    </a:extLst>
                  </p:cNvPr>
                  <p:cNvSpPr/>
                  <p:nvPr/>
                </p:nvSpPr>
                <p:spPr>
                  <a:xfrm>
                    <a:off x="7504300" y="3203962"/>
                    <a:ext cx="39573" cy="45949"/>
                  </a:xfrm>
                  <a:custGeom>
                    <a:avLst/>
                    <a:gdLst>
                      <a:gd name="connsiteX0" fmla="*/ 39574 w 39573"/>
                      <a:gd name="connsiteY0" fmla="*/ 44091 h 45949"/>
                      <a:gd name="connsiteX1" fmla="*/ 39295 w 39573"/>
                      <a:gd name="connsiteY1" fmla="*/ 44909 h 45949"/>
                      <a:gd name="connsiteX2" fmla="*/ 38366 w 39573"/>
                      <a:gd name="connsiteY2" fmla="*/ 45485 h 45949"/>
                      <a:gd name="connsiteX3" fmla="*/ 36582 w 39573"/>
                      <a:gd name="connsiteY3" fmla="*/ 45838 h 45949"/>
                      <a:gd name="connsiteX4" fmla="*/ 33768 w 39573"/>
                      <a:gd name="connsiteY4" fmla="*/ 45950 h 45949"/>
                      <a:gd name="connsiteX5" fmla="*/ 30916 w 39573"/>
                      <a:gd name="connsiteY5" fmla="*/ 45838 h 45949"/>
                      <a:gd name="connsiteX6" fmla="*/ 29123 w 39573"/>
                      <a:gd name="connsiteY6" fmla="*/ 45485 h 45949"/>
                      <a:gd name="connsiteX7" fmla="*/ 28194 w 39573"/>
                      <a:gd name="connsiteY7" fmla="*/ 44909 h 45949"/>
                      <a:gd name="connsiteX8" fmla="*/ 27915 w 39573"/>
                      <a:gd name="connsiteY8" fmla="*/ 44091 h 45949"/>
                      <a:gd name="connsiteX9" fmla="*/ 27915 w 39573"/>
                      <a:gd name="connsiteY9" fmla="*/ 20443 h 45949"/>
                      <a:gd name="connsiteX10" fmla="*/ 27478 w 39573"/>
                      <a:gd name="connsiteY10" fmla="*/ 15704 h 45949"/>
                      <a:gd name="connsiteX11" fmla="*/ 26196 w 39573"/>
                      <a:gd name="connsiteY11" fmla="*/ 12758 h 45949"/>
                      <a:gd name="connsiteX12" fmla="*/ 24041 w 39573"/>
                      <a:gd name="connsiteY12" fmla="*/ 10853 h 45949"/>
                      <a:gd name="connsiteX13" fmla="*/ 20948 w 39573"/>
                      <a:gd name="connsiteY13" fmla="*/ 10175 h 45949"/>
                      <a:gd name="connsiteX14" fmla="*/ 16442 w 39573"/>
                      <a:gd name="connsiteY14" fmla="*/ 11801 h 45949"/>
                      <a:gd name="connsiteX15" fmla="*/ 11705 w 39573"/>
                      <a:gd name="connsiteY15" fmla="*/ 16540 h 45949"/>
                      <a:gd name="connsiteX16" fmla="*/ 11705 w 39573"/>
                      <a:gd name="connsiteY16" fmla="*/ 44091 h 45949"/>
                      <a:gd name="connsiteX17" fmla="*/ 11426 w 39573"/>
                      <a:gd name="connsiteY17" fmla="*/ 44909 h 45949"/>
                      <a:gd name="connsiteX18" fmla="*/ 10479 w 39573"/>
                      <a:gd name="connsiteY18" fmla="*/ 45485 h 45949"/>
                      <a:gd name="connsiteX19" fmla="*/ 8686 w 39573"/>
                      <a:gd name="connsiteY19" fmla="*/ 45838 h 45949"/>
                      <a:gd name="connsiteX20" fmla="*/ 5852 w 39573"/>
                      <a:gd name="connsiteY20" fmla="*/ 45950 h 45949"/>
                      <a:gd name="connsiteX21" fmla="*/ 3019 w 39573"/>
                      <a:gd name="connsiteY21" fmla="*/ 45838 h 45949"/>
                      <a:gd name="connsiteX22" fmla="*/ 1236 w 39573"/>
                      <a:gd name="connsiteY22" fmla="*/ 45485 h 45949"/>
                      <a:gd name="connsiteX23" fmla="*/ 279 w 39573"/>
                      <a:gd name="connsiteY23" fmla="*/ 44909 h 45949"/>
                      <a:gd name="connsiteX24" fmla="*/ 0 w 39573"/>
                      <a:gd name="connsiteY24" fmla="*/ 44091 h 45949"/>
                      <a:gd name="connsiteX25" fmla="*/ 0 w 39573"/>
                      <a:gd name="connsiteY25" fmla="*/ 2648 h 45949"/>
                      <a:gd name="connsiteX26" fmla="*/ 232 w 39573"/>
                      <a:gd name="connsiteY26" fmla="*/ 1840 h 45949"/>
                      <a:gd name="connsiteX27" fmla="*/ 1068 w 39573"/>
                      <a:gd name="connsiteY27" fmla="*/ 1254 h 45949"/>
                      <a:gd name="connsiteX28" fmla="*/ 2629 w 39573"/>
                      <a:gd name="connsiteY28" fmla="*/ 911 h 45949"/>
                      <a:gd name="connsiteX29" fmla="*/ 5016 w 39573"/>
                      <a:gd name="connsiteY29" fmla="*/ 790 h 45949"/>
                      <a:gd name="connsiteX30" fmla="*/ 7478 w 39573"/>
                      <a:gd name="connsiteY30" fmla="*/ 911 h 45949"/>
                      <a:gd name="connsiteX31" fmla="*/ 8992 w 39573"/>
                      <a:gd name="connsiteY31" fmla="*/ 1254 h 45949"/>
                      <a:gd name="connsiteX32" fmla="*/ 9754 w 39573"/>
                      <a:gd name="connsiteY32" fmla="*/ 1840 h 45949"/>
                      <a:gd name="connsiteX33" fmla="*/ 9986 w 39573"/>
                      <a:gd name="connsiteY33" fmla="*/ 2648 h 45949"/>
                      <a:gd name="connsiteX34" fmla="*/ 9986 w 39573"/>
                      <a:gd name="connsiteY34" fmla="*/ 7434 h 45949"/>
                      <a:gd name="connsiteX35" fmla="*/ 16981 w 39573"/>
                      <a:gd name="connsiteY35" fmla="*/ 1858 h 45949"/>
                      <a:gd name="connsiteX36" fmla="*/ 24385 w 39573"/>
                      <a:gd name="connsiteY36" fmla="*/ 0 h 45949"/>
                      <a:gd name="connsiteX37" fmla="*/ 31519 w 39573"/>
                      <a:gd name="connsiteY37" fmla="*/ 1394 h 45949"/>
                      <a:gd name="connsiteX38" fmla="*/ 36210 w 39573"/>
                      <a:gd name="connsiteY38" fmla="*/ 5185 h 45949"/>
                      <a:gd name="connsiteX39" fmla="*/ 38784 w 39573"/>
                      <a:gd name="connsiteY39" fmla="*/ 10779 h 45949"/>
                      <a:gd name="connsiteX40" fmla="*/ 39573 w 39573"/>
                      <a:gd name="connsiteY40" fmla="*/ 18491 h 45949"/>
                      <a:gd name="connsiteX41" fmla="*/ 39573 w 39573"/>
                      <a:gd name="connsiteY41" fmla="*/ 4409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573" h="45949">
                        <a:moveTo>
                          <a:pt x="39574" y="44091"/>
                        </a:moveTo>
                        <a:cubicBezTo>
                          <a:pt x="39574" y="44407"/>
                          <a:pt x="39481" y="44677"/>
                          <a:pt x="39295" y="44909"/>
                        </a:cubicBezTo>
                        <a:cubicBezTo>
                          <a:pt x="39109" y="45141"/>
                          <a:pt x="38803" y="45336"/>
                          <a:pt x="38366" y="45485"/>
                        </a:cubicBezTo>
                        <a:cubicBezTo>
                          <a:pt x="37939" y="45643"/>
                          <a:pt x="37335" y="45755"/>
                          <a:pt x="36582" y="45838"/>
                        </a:cubicBezTo>
                        <a:cubicBezTo>
                          <a:pt x="35821" y="45913"/>
                          <a:pt x="34882" y="45950"/>
                          <a:pt x="33768" y="45950"/>
                        </a:cubicBezTo>
                        <a:cubicBezTo>
                          <a:pt x="32625" y="45950"/>
                          <a:pt x="31668" y="45913"/>
                          <a:pt x="30916" y="45838"/>
                        </a:cubicBezTo>
                        <a:cubicBezTo>
                          <a:pt x="30154" y="45755"/>
                          <a:pt x="29559" y="45643"/>
                          <a:pt x="29123" y="45485"/>
                        </a:cubicBezTo>
                        <a:cubicBezTo>
                          <a:pt x="28696" y="45337"/>
                          <a:pt x="28380" y="45141"/>
                          <a:pt x="28194" y="44909"/>
                        </a:cubicBezTo>
                        <a:cubicBezTo>
                          <a:pt x="28008" y="44677"/>
                          <a:pt x="27915" y="44407"/>
                          <a:pt x="27915" y="44091"/>
                        </a:cubicBezTo>
                        <a:lnTo>
                          <a:pt x="27915" y="20443"/>
                        </a:lnTo>
                        <a:cubicBezTo>
                          <a:pt x="27915" y="18436"/>
                          <a:pt x="27767" y="16856"/>
                          <a:pt x="27478" y="15704"/>
                        </a:cubicBezTo>
                        <a:cubicBezTo>
                          <a:pt x="27181" y="14561"/>
                          <a:pt x="26754" y="13576"/>
                          <a:pt x="26196" y="12758"/>
                        </a:cubicBezTo>
                        <a:cubicBezTo>
                          <a:pt x="25639" y="11931"/>
                          <a:pt x="24924" y="11299"/>
                          <a:pt x="24041" y="10853"/>
                        </a:cubicBezTo>
                        <a:cubicBezTo>
                          <a:pt x="23159" y="10398"/>
                          <a:pt x="22128" y="10175"/>
                          <a:pt x="20948" y="10175"/>
                        </a:cubicBezTo>
                        <a:cubicBezTo>
                          <a:pt x="19462" y="10175"/>
                          <a:pt x="17966" y="10723"/>
                          <a:pt x="16442" y="11801"/>
                        </a:cubicBezTo>
                        <a:cubicBezTo>
                          <a:pt x="14928" y="12888"/>
                          <a:pt x="13349" y="14468"/>
                          <a:pt x="11705" y="16540"/>
                        </a:cubicBezTo>
                        <a:lnTo>
                          <a:pt x="11705" y="44091"/>
                        </a:lnTo>
                        <a:cubicBezTo>
                          <a:pt x="11705" y="44407"/>
                          <a:pt x="11612" y="44677"/>
                          <a:pt x="11426" y="44909"/>
                        </a:cubicBezTo>
                        <a:cubicBezTo>
                          <a:pt x="11240" y="45141"/>
                          <a:pt x="10924" y="45336"/>
                          <a:pt x="10479" y="45485"/>
                        </a:cubicBezTo>
                        <a:cubicBezTo>
                          <a:pt x="10023" y="45643"/>
                          <a:pt x="9429" y="45755"/>
                          <a:pt x="8686" y="45838"/>
                        </a:cubicBezTo>
                        <a:cubicBezTo>
                          <a:pt x="7943" y="45913"/>
                          <a:pt x="7004" y="45950"/>
                          <a:pt x="5852" y="45950"/>
                        </a:cubicBezTo>
                        <a:cubicBezTo>
                          <a:pt x="4710" y="45950"/>
                          <a:pt x="3762" y="45913"/>
                          <a:pt x="3019" y="45838"/>
                        </a:cubicBezTo>
                        <a:cubicBezTo>
                          <a:pt x="2276" y="45755"/>
                          <a:pt x="1681" y="45643"/>
                          <a:pt x="1236" y="45485"/>
                        </a:cubicBezTo>
                        <a:cubicBezTo>
                          <a:pt x="780" y="45337"/>
                          <a:pt x="464" y="45141"/>
                          <a:pt x="279" y="44909"/>
                        </a:cubicBezTo>
                        <a:cubicBezTo>
                          <a:pt x="93" y="44677"/>
                          <a:pt x="0" y="44407"/>
                          <a:pt x="0" y="44091"/>
                        </a:cubicBezTo>
                        <a:lnTo>
                          <a:pt x="0" y="2648"/>
                        </a:lnTo>
                        <a:cubicBezTo>
                          <a:pt x="0" y="2342"/>
                          <a:pt x="84" y="2072"/>
                          <a:pt x="232" y="1840"/>
                        </a:cubicBezTo>
                        <a:cubicBezTo>
                          <a:pt x="390" y="1608"/>
                          <a:pt x="669" y="1412"/>
                          <a:pt x="1068" y="1254"/>
                        </a:cubicBezTo>
                        <a:cubicBezTo>
                          <a:pt x="1477" y="1106"/>
                          <a:pt x="1988" y="985"/>
                          <a:pt x="2629" y="911"/>
                        </a:cubicBezTo>
                        <a:cubicBezTo>
                          <a:pt x="3261" y="827"/>
                          <a:pt x="4060" y="790"/>
                          <a:pt x="5016" y="790"/>
                        </a:cubicBezTo>
                        <a:cubicBezTo>
                          <a:pt x="6010" y="790"/>
                          <a:pt x="6828" y="827"/>
                          <a:pt x="7478" y="911"/>
                        </a:cubicBezTo>
                        <a:cubicBezTo>
                          <a:pt x="8128" y="985"/>
                          <a:pt x="8630" y="1106"/>
                          <a:pt x="8992" y="1254"/>
                        </a:cubicBezTo>
                        <a:cubicBezTo>
                          <a:pt x="9345" y="1412"/>
                          <a:pt x="9605" y="1608"/>
                          <a:pt x="9754" y="1840"/>
                        </a:cubicBezTo>
                        <a:cubicBezTo>
                          <a:pt x="9912" y="2072"/>
                          <a:pt x="9986" y="2342"/>
                          <a:pt x="9986" y="2648"/>
                        </a:cubicBezTo>
                        <a:lnTo>
                          <a:pt x="9986" y="7434"/>
                        </a:lnTo>
                        <a:cubicBezTo>
                          <a:pt x="12281" y="4962"/>
                          <a:pt x="14612" y="3104"/>
                          <a:pt x="16981" y="1858"/>
                        </a:cubicBezTo>
                        <a:cubicBezTo>
                          <a:pt x="19350" y="623"/>
                          <a:pt x="21821" y="0"/>
                          <a:pt x="24385" y="0"/>
                        </a:cubicBezTo>
                        <a:cubicBezTo>
                          <a:pt x="27209" y="0"/>
                          <a:pt x="29578" y="465"/>
                          <a:pt x="31519" y="1394"/>
                        </a:cubicBezTo>
                        <a:cubicBezTo>
                          <a:pt x="33451" y="2323"/>
                          <a:pt x="35012" y="3587"/>
                          <a:pt x="36210" y="5185"/>
                        </a:cubicBezTo>
                        <a:cubicBezTo>
                          <a:pt x="37399" y="6774"/>
                          <a:pt x="38263" y="8642"/>
                          <a:pt x="38784" y="10779"/>
                        </a:cubicBezTo>
                        <a:cubicBezTo>
                          <a:pt x="39313" y="12916"/>
                          <a:pt x="39573" y="15490"/>
                          <a:pt x="39573" y="18491"/>
                        </a:cubicBezTo>
                        <a:lnTo>
                          <a:pt x="39573" y="44091"/>
                        </a:lnTo>
                        <a:close/>
                      </a:path>
                    </a:pathLst>
                  </a:custGeom>
                  <a:solidFill>
                    <a:srgbClr val="303B39"/>
                  </a:solidFill>
                  <a:ln w="0" cap="flat">
                    <a:noFill/>
                    <a:prstDash val="solid"/>
                    <a:miter/>
                  </a:ln>
                </p:spPr>
                <p:txBody>
                  <a:bodyPr rtlCol="0" anchor="ctr"/>
                  <a:lstStyle/>
                  <a:p>
                    <a:endParaRPr lang="nl-NL" sz="1467"/>
                  </a:p>
                </p:txBody>
              </p:sp>
              <p:sp>
                <p:nvSpPr>
                  <p:cNvPr id="555" name="Vrije vorm 948">
                    <a:extLst>
                      <a:ext uri="{FF2B5EF4-FFF2-40B4-BE49-F238E27FC236}">
                        <a16:creationId xmlns:a16="http://schemas.microsoft.com/office/drawing/2014/main" id="{A8BF22D9-27A0-7F4C-BFB3-4BEAD945791C}"/>
                      </a:ext>
                    </a:extLst>
                  </p:cNvPr>
                  <p:cNvSpPr/>
                  <p:nvPr/>
                </p:nvSpPr>
                <p:spPr>
                  <a:xfrm>
                    <a:off x="7552178" y="3204148"/>
                    <a:ext cx="41942" cy="62443"/>
                  </a:xfrm>
                  <a:custGeom>
                    <a:avLst/>
                    <a:gdLst>
                      <a:gd name="connsiteX0" fmla="*/ 41942 w 41942"/>
                      <a:gd name="connsiteY0" fmla="*/ 5343 h 62443"/>
                      <a:gd name="connsiteX1" fmla="*/ 41431 w 41942"/>
                      <a:gd name="connsiteY1" fmla="*/ 8642 h 62443"/>
                      <a:gd name="connsiteX2" fmla="*/ 40177 w 41942"/>
                      <a:gd name="connsiteY2" fmla="*/ 9710 h 62443"/>
                      <a:gd name="connsiteX3" fmla="*/ 35300 w 41942"/>
                      <a:gd name="connsiteY3" fmla="*/ 9710 h 62443"/>
                      <a:gd name="connsiteX4" fmla="*/ 36759 w 41942"/>
                      <a:gd name="connsiteY4" fmla="*/ 12247 h 62443"/>
                      <a:gd name="connsiteX5" fmla="*/ 37205 w 41942"/>
                      <a:gd name="connsiteY5" fmla="*/ 15193 h 62443"/>
                      <a:gd name="connsiteX6" fmla="*/ 35997 w 41942"/>
                      <a:gd name="connsiteY6" fmla="*/ 21632 h 62443"/>
                      <a:gd name="connsiteX7" fmla="*/ 32532 w 41942"/>
                      <a:gd name="connsiteY7" fmla="*/ 26371 h 62443"/>
                      <a:gd name="connsiteX8" fmla="*/ 27098 w 41942"/>
                      <a:gd name="connsiteY8" fmla="*/ 29298 h 62443"/>
                      <a:gd name="connsiteX9" fmla="*/ 20019 w 41942"/>
                      <a:gd name="connsiteY9" fmla="*/ 30292 h 62443"/>
                      <a:gd name="connsiteX10" fmla="*/ 16210 w 41942"/>
                      <a:gd name="connsiteY10" fmla="*/ 29809 h 62443"/>
                      <a:gd name="connsiteX11" fmla="*/ 13424 w 41942"/>
                      <a:gd name="connsiteY11" fmla="*/ 28666 h 62443"/>
                      <a:gd name="connsiteX12" fmla="*/ 12420 w 41942"/>
                      <a:gd name="connsiteY12" fmla="*/ 30106 h 62443"/>
                      <a:gd name="connsiteX13" fmla="*/ 11984 w 41942"/>
                      <a:gd name="connsiteY13" fmla="*/ 31965 h 62443"/>
                      <a:gd name="connsiteX14" fmla="*/ 13164 w 41942"/>
                      <a:gd name="connsiteY14" fmla="*/ 34176 h 62443"/>
                      <a:gd name="connsiteX15" fmla="*/ 16489 w 41942"/>
                      <a:gd name="connsiteY15" fmla="*/ 35124 h 62443"/>
                      <a:gd name="connsiteX16" fmla="*/ 26568 w 41942"/>
                      <a:gd name="connsiteY16" fmla="*/ 35496 h 62443"/>
                      <a:gd name="connsiteX17" fmla="*/ 32857 w 41942"/>
                      <a:gd name="connsiteY17" fmla="*/ 36499 h 62443"/>
                      <a:gd name="connsiteX18" fmla="*/ 37502 w 41942"/>
                      <a:gd name="connsiteY18" fmla="*/ 38915 h 62443"/>
                      <a:gd name="connsiteX19" fmla="*/ 40381 w 41942"/>
                      <a:gd name="connsiteY19" fmla="*/ 42651 h 62443"/>
                      <a:gd name="connsiteX20" fmla="*/ 41385 w 41942"/>
                      <a:gd name="connsiteY20" fmla="*/ 47622 h 62443"/>
                      <a:gd name="connsiteX21" fmla="*/ 40038 w 41942"/>
                      <a:gd name="connsiteY21" fmla="*/ 53411 h 62443"/>
                      <a:gd name="connsiteX22" fmla="*/ 35997 w 41942"/>
                      <a:gd name="connsiteY22" fmla="*/ 58122 h 62443"/>
                      <a:gd name="connsiteX23" fmla="*/ 29234 w 41942"/>
                      <a:gd name="connsiteY23" fmla="*/ 61282 h 62443"/>
                      <a:gd name="connsiteX24" fmla="*/ 19740 w 41942"/>
                      <a:gd name="connsiteY24" fmla="*/ 62443 h 62443"/>
                      <a:gd name="connsiteX25" fmla="*/ 10702 w 41942"/>
                      <a:gd name="connsiteY25" fmla="*/ 61607 h 62443"/>
                      <a:gd name="connsiteX26" fmla="*/ 4570 w 41942"/>
                      <a:gd name="connsiteY26" fmla="*/ 59284 h 62443"/>
                      <a:gd name="connsiteX27" fmla="*/ 1087 w 41942"/>
                      <a:gd name="connsiteY27" fmla="*/ 55734 h 62443"/>
                      <a:gd name="connsiteX28" fmla="*/ 0 w 41942"/>
                      <a:gd name="connsiteY28" fmla="*/ 51200 h 62443"/>
                      <a:gd name="connsiteX29" fmla="*/ 390 w 41942"/>
                      <a:gd name="connsiteY29" fmla="*/ 48273 h 62443"/>
                      <a:gd name="connsiteX30" fmla="*/ 1551 w 41942"/>
                      <a:gd name="connsiteY30" fmla="*/ 45606 h 62443"/>
                      <a:gd name="connsiteX31" fmla="*/ 3437 w 41942"/>
                      <a:gd name="connsiteY31" fmla="*/ 43162 h 62443"/>
                      <a:gd name="connsiteX32" fmla="*/ 5992 w 41942"/>
                      <a:gd name="connsiteY32" fmla="*/ 40932 h 62443"/>
                      <a:gd name="connsiteX33" fmla="*/ 2898 w 41942"/>
                      <a:gd name="connsiteY33" fmla="*/ 38033 h 62443"/>
                      <a:gd name="connsiteX34" fmla="*/ 1811 w 41942"/>
                      <a:gd name="connsiteY34" fmla="*/ 34009 h 62443"/>
                      <a:gd name="connsiteX35" fmla="*/ 3066 w 41942"/>
                      <a:gd name="connsiteY35" fmla="*/ 29019 h 62443"/>
                      <a:gd name="connsiteX36" fmla="*/ 6317 w 41942"/>
                      <a:gd name="connsiteY36" fmla="*/ 24949 h 62443"/>
                      <a:gd name="connsiteX37" fmla="*/ 3716 w 41942"/>
                      <a:gd name="connsiteY37" fmla="*/ 21047 h 62443"/>
                      <a:gd name="connsiteX38" fmla="*/ 2740 w 41942"/>
                      <a:gd name="connsiteY38" fmla="*/ 15378 h 62443"/>
                      <a:gd name="connsiteX39" fmla="*/ 4013 w 41942"/>
                      <a:gd name="connsiteY39" fmla="*/ 8902 h 62443"/>
                      <a:gd name="connsiteX40" fmla="*/ 7571 w 41942"/>
                      <a:gd name="connsiteY40" fmla="*/ 4070 h 62443"/>
                      <a:gd name="connsiteX41" fmla="*/ 13005 w 41942"/>
                      <a:gd name="connsiteY41" fmla="*/ 1050 h 62443"/>
                      <a:gd name="connsiteX42" fmla="*/ 19972 w 41942"/>
                      <a:gd name="connsiteY42" fmla="*/ 0 h 62443"/>
                      <a:gd name="connsiteX43" fmla="*/ 23707 w 41942"/>
                      <a:gd name="connsiteY43" fmla="*/ 232 h 62443"/>
                      <a:gd name="connsiteX44" fmla="*/ 27032 w 41942"/>
                      <a:gd name="connsiteY44" fmla="*/ 883 h 62443"/>
                      <a:gd name="connsiteX45" fmla="*/ 40177 w 41942"/>
                      <a:gd name="connsiteY45" fmla="*/ 883 h 62443"/>
                      <a:gd name="connsiteX46" fmla="*/ 41450 w 41942"/>
                      <a:gd name="connsiteY46" fmla="*/ 1905 h 62443"/>
                      <a:gd name="connsiteX47" fmla="*/ 41942 w 41942"/>
                      <a:gd name="connsiteY47" fmla="*/ 5343 h 62443"/>
                      <a:gd name="connsiteX48" fmla="*/ 29680 w 41942"/>
                      <a:gd name="connsiteY48" fmla="*/ 48226 h 62443"/>
                      <a:gd name="connsiteX49" fmla="*/ 28008 w 41942"/>
                      <a:gd name="connsiteY49" fmla="*/ 45020 h 62443"/>
                      <a:gd name="connsiteX50" fmla="*/ 23410 w 41942"/>
                      <a:gd name="connsiteY50" fmla="*/ 43812 h 62443"/>
                      <a:gd name="connsiteX51" fmla="*/ 15096 w 41942"/>
                      <a:gd name="connsiteY51" fmla="*/ 43580 h 62443"/>
                      <a:gd name="connsiteX52" fmla="*/ 13164 w 41942"/>
                      <a:gd name="connsiteY52" fmla="*/ 45281 h 62443"/>
                      <a:gd name="connsiteX53" fmla="*/ 12002 w 41942"/>
                      <a:gd name="connsiteY53" fmla="*/ 46832 h 62443"/>
                      <a:gd name="connsiteX54" fmla="*/ 11426 w 41942"/>
                      <a:gd name="connsiteY54" fmla="*/ 48273 h 62443"/>
                      <a:gd name="connsiteX55" fmla="*/ 11287 w 41942"/>
                      <a:gd name="connsiteY55" fmla="*/ 49713 h 62443"/>
                      <a:gd name="connsiteX56" fmla="*/ 13628 w 41942"/>
                      <a:gd name="connsiteY56" fmla="*/ 53244 h 62443"/>
                      <a:gd name="connsiteX57" fmla="*/ 20251 w 41942"/>
                      <a:gd name="connsiteY57" fmla="*/ 54452 h 62443"/>
                      <a:gd name="connsiteX58" fmla="*/ 24710 w 41942"/>
                      <a:gd name="connsiteY58" fmla="*/ 53922 h 62443"/>
                      <a:gd name="connsiteX59" fmla="*/ 27637 w 41942"/>
                      <a:gd name="connsiteY59" fmla="*/ 52501 h 62443"/>
                      <a:gd name="connsiteX60" fmla="*/ 29216 w 41942"/>
                      <a:gd name="connsiteY60" fmla="*/ 50531 h 62443"/>
                      <a:gd name="connsiteX61" fmla="*/ 29680 w 41942"/>
                      <a:gd name="connsiteY61" fmla="*/ 48226 h 62443"/>
                      <a:gd name="connsiteX62" fmla="*/ 26940 w 41942"/>
                      <a:gd name="connsiteY62" fmla="*/ 15146 h 62443"/>
                      <a:gd name="connsiteX63" fmla="*/ 25082 w 41942"/>
                      <a:gd name="connsiteY63" fmla="*/ 9942 h 62443"/>
                      <a:gd name="connsiteX64" fmla="*/ 19833 w 41942"/>
                      <a:gd name="connsiteY64" fmla="*/ 8084 h 62443"/>
                      <a:gd name="connsiteX65" fmla="*/ 16814 w 41942"/>
                      <a:gd name="connsiteY65" fmla="*/ 8669 h 62443"/>
                      <a:gd name="connsiteX66" fmla="*/ 14650 w 41942"/>
                      <a:gd name="connsiteY66" fmla="*/ 10249 h 62443"/>
                      <a:gd name="connsiteX67" fmla="*/ 13377 w 41942"/>
                      <a:gd name="connsiteY67" fmla="*/ 12572 h 62443"/>
                      <a:gd name="connsiteX68" fmla="*/ 12959 w 41942"/>
                      <a:gd name="connsiteY68" fmla="*/ 15332 h 62443"/>
                      <a:gd name="connsiteX69" fmla="*/ 14817 w 41942"/>
                      <a:gd name="connsiteY69" fmla="*/ 20331 h 62443"/>
                      <a:gd name="connsiteX70" fmla="*/ 19973 w 41942"/>
                      <a:gd name="connsiteY70" fmla="*/ 22162 h 62443"/>
                      <a:gd name="connsiteX71" fmla="*/ 23038 w 41942"/>
                      <a:gd name="connsiteY71" fmla="*/ 21604 h 62443"/>
                      <a:gd name="connsiteX72" fmla="*/ 25193 w 41942"/>
                      <a:gd name="connsiteY72" fmla="*/ 20071 h 62443"/>
                      <a:gd name="connsiteX73" fmla="*/ 26494 w 41942"/>
                      <a:gd name="connsiteY73" fmla="*/ 17822 h 62443"/>
                      <a:gd name="connsiteX74" fmla="*/ 26940 w 41942"/>
                      <a:gd name="connsiteY74" fmla="*/ 15146 h 6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1942" h="62443">
                        <a:moveTo>
                          <a:pt x="41942" y="5343"/>
                        </a:moveTo>
                        <a:cubicBezTo>
                          <a:pt x="41942" y="6830"/>
                          <a:pt x="41766" y="7935"/>
                          <a:pt x="41431" y="8642"/>
                        </a:cubicBezTo>
                        <a:cubicBezTo>
                          <a:pt x="41088" y="9357"/>
                          <a:pt x="40670" y="9710"/>
                          <a:pt x="40177" y="9710"/>
                        </a:cubicBezTo>
                        <a:lnTo>
                          <a:pt x="35300" y="9710"/>
                        </a:lnTo>
                        <a:cubicBezTo>
                          <a:pt x="35979" y="10454"/>
                          <a:pt x="36471" y="11299"/>
                          <a:pt x="36759" y="12247"/>
                        </a:cubicBezTo>
                        <a:cubicBezTo>
                          <a:pt x="37056" y="13185"/>
                          <a:pt x="37205" y="14170"/>
                          <a:pt x="37205" y="15193"/>
                        </a:cubicBezTo>
                        <a:cubicBezTo>
                          <a:pt x="37205" y="17608"/>
                          <a:pt x="36796" y="19755"/>
                          <a:pt x="35997" y="21632"/>
                        </a:cubicBezTo>
                        <a:cubicBezTo>
                          <a:pt x="35189" y="23500"/>
                          <a:pt x="34037" y="25079"/>
                          <a:pt x="32532" y="26371"/>
                        </a:cubicBezTo>
                        <a:cubicBezTo>
                          <a:pt x="31037" y="27653"/>
                          <a:pt x="29225" y="28629"/>
                          <a:pt x="27098" y="29298"/>
                        </a:cubicBezTo>
                        <a:cubicBezTo>
                          <a:pt x="24980" y="29958"/>
                          <a:pt x="22620" y="30292"/>
                          <a:pt x="20019" y="30292"/>
                        </a:cubicBezTo>
                        <a:cubicBezTo>
                          <a:pt x="18681" y="30292"/>
                          <a:pt x="17418" y="30134"/>
                          <a:pt x="16210" y="29809"/>
                        </a:cubicBezTo>
                        <a:cubicBezTo>
                          <a:pt x="15003" y="29484"/>
                          <a:pt x="14074" y="29103"/>
                          <a:pt x="13424" y="28666"/>
                        </a:cubicBezTo>
                        <a:cubicBezTo>
                          <a:pt x="13052" y="29075"/>
                          <a:pt x="12718" y="29549"/>
                          <a:pt x="12420" y="30106"/>
                        </a:cubicBezTo>
                        <a:cubicBezTo>
                          <a:pt x="12132" y="30664"/>
                          <a:pt x="11984" y="31287"/>
                          <a:pt x="11984" y="31965"/>
                        </a:cubicBezTo>
                        <a:cubicBezTo>
                          <a:pt x="11984" y="32866"/>
                          <a:pt x="12374" y="33600"/>
                          <a:pt x="13164" y="34176"/>
                        </a:cubicBezTo>
                        <a:cubicBezTo>
                          <a:pt x="13953" y="34743"/>
                          <a:pt x="15059" y="35068"/>
                          <a:pt x="16489" y="35124"/>
                        </a:cubicBezTo>
                        <a:lnTo>
                          <a:pt x="26568" y="35496"/>
                        </a:lnTo>
                        <a:cubicBezTo>
                          <a:pt x="28919" y="35589"/>
                          <a:pt x="31018" y="35923"/>
                          <a:pt x="32857" y="36499"/>
                        </a:cubicBezTo>
                        <a:cubicBezTo>
                          <a:pt x="34706" y="37066"/>
                          <a:pt x="36248" y="37875"/>
                          <a:pt x="37502" y="38915"/>
                        </a:cubicBezTo>
                        <a:cubicBezTo>
                          <a:pt x="38756" y="39947"/>
                          <a:pt x="39722" y="41201"/>
                          <a:pt x="40381" y="42651"/>
                        </a:cubicBezTo>
                        <a:cubicBezTo>
                          <a:pt x="41050" y="44110"/>
                          <a:pt x="41385" y="45764"/>
                          <a:pt x="41385" y="47622"/>
                        </a:cubicBezTo>
                        <a:cubicBezTo>
                          <a:pt x="41385" y="49666"/>
                          <a:pt x="40930" y="51599"/>
                          <a:pt x="40038" y="53411"/>
                        </a:cubicBezTo>
                        <a:cubicBezTo>
                          <a:pt x="39137" y="55223"/>
                          <a:pt x="37790" y="56794"/>
                          <a:pt x="35997" y="58122"/>
                        </a:cubicBezTo>
                        <a:cubicBezTo>
                          <a:pt x="34195" y="59460"/>
                          <a:pt x="31947" y="60511"/>
                          <a:pt x="29234" y="61282"/>
                        </a:cubicBezTo>
                        <a:cubicBezTo>
                          <a:pt x="26531" y="62062"/>
                          <a:pt x="23363" y="62443"/>
                          <a:pt x="19740" y="62443"/>
                        </a:cubicBezTo>
                        <a:cubicBezTo>
                          <a:pt x="16210" y="62443"/>
                          <a:pt x="13201" y="62164"/>
                          <a:pt x="10702" y="61607"/>
                        </a:cubicBezTo>
                        <a:cubicBezTo>
                          <a:pt x="8212" y="61049"/>
                          <a:pt x="6168" y="60278"/>
                          <a:pt x="4570" y="59284"/>
                        </a:cubicBezTo>
                        <a:cubicBezTo>
                          <a:pt x="2982" y="58299"/>
                          <a:pt x="1821" y="57109"/>
                          <a:pt x="1087" y="55734"/>
                        </a:cubicBezTo>
                        <a:cubicBezTo>
                          <a:pt x="362" y="54350"/>
                          <a:pt x="0" y="52844"/>
                          <a:pt x="0" y="51200"/>
                        </a:cubicBezTo>
                        <a:cubicBezTo>
                          <a:pt x="0" y="50178"/>
                          <a:pt x="130" y="49202"/>
                          <a:pt x="390" y="48273"/>
                        </a:cubicBezTo>
                        <a:cubicBezTo>
                          <a:pt x="660" y="47343"/>
                          <a:pt x="1041" y="46451"/>
                          <a:pt x="1551" y="45606"/>
                        </a:cubicBezTo>
                        <a:cubicBezTo>
                          <a:pt x="2062" y="44751"/>
                          <a:pt x="2694" y="43943"/>
                          <a:pt x="3437" y="43162"/>
                        </a:cubicBezTo>
                        <a:cubicBezTo>
                          <a:pt x="4180" y="42391"/>
                          <a:pt x="5026" y="41647"/>
                          <a:pt x="5992" y="40932"/>
                        </a:cubicBezTo>
                        <a:cubicBezTo>
                          <a:pt x="4654" y="40226"/>
                          <a:pt x="3632" y="39250"/>
                          <a:pt x="2898" y="38033"/>
                        </a:cubicBezTo>
                        <a:cubicBezTo>
                          <a:pt x="2174" y="36806"/>
                          <a:pt x="1811" y="35468"/>
                          <a:pt x="1811" y="34009"/>
                        </a:cubicBezTo>
                        <a:cubicBezTo>
                          <a:pt x="1811" y="32188"/>
                          <a:pt x="2229" y="30515"/>
                          <a:pt x="3066" y="29019"/>
                        </a:cubicBezTo>
                        <a:cubicBezTo>
                          <a:pt x="3902" y="27514"/>
                          <a:pt x="4979" y="26157"/>
                          <a:pt x="6317" y="24949"/>
                        </a:cubicBezTo>
                        <a:cubicBezTo>
                          <a:pt x="5230" y="23872"/>
                          <a:pt x="4366" y="22571"/>
                          <a:pt x="3716" y="21047"/>
                        </a:cubicBezTo>
                        <a:cubicBezTo>
                          <a:pt x="3066" y="19532"/>
                          <a:pt x="2740" y="17646"/>
                          <a:pt x="2740" y="15378"/>
                        </a:cubicBezTo>
                        <a:cubicBezTo>
                          <a:pt x="2740" y="12962"/>
                          <a:pt x="3168" y="10807"/>
                          <a:pt x="4013" y="8902"/>
                        </a:cubicBezTo>
                        <a:cubicBezTo>
                          <a:pt x="4868" y="6997"/>
                          <a:pt x="6047" y="5380"/>
                          <a:pt x="7571" y="4070"/>
                        </a:cubicBezTo>
                        <a:cubicBezTo>
                          <a:pt x="9085" y="2750"/>
                          <a:pt x="10897" y="1747"/>
                          <a:pt x="13005" y="1050"/>
                        </a:cubicBezTo>
                        <a:cubicBezTo>
                          <a:pt x="15105" y="353"/>
                          <a:pt x="17427" y="0"/>
                          <a:pt x="19972" y="0"/>
                        </a:cubicBezTo>
                        <a:cubicBezTo>
                          <a:pt x="21273" y="0"/>
                          <a:pt x="22518" y="84"/>
                          <a:pt x="23707" y="232"/>
                        </a:cubicBezTo>
                        <a:cubicBezTo>
                          <a:pt x="24905" y="390"/>
                          <a:pt x="26011" y="604"/>
                          <a:pt x="27032" y="883"/>
                        </a:cubicBezTo>
                        <a:lnTo>
                          <a:pt x="40177" y="883"/>
                        </a:lnTo>
                        <a:cubicBezTo>
                          <a:pt x="40697" y="883"/>
                          <a:pt x="41125" y="1227"/>
                          <a:pt x="41450" y="1905"/>
                        </a:cubicBezTo>
                        <a:cubicBezTo>
                          <a:pt x="41775" y="2593"/>
                          <a:pt x="41942" y="3735"/>
                          <a:pt x="41942" y="5343"/>
                        </a:cubicBezTo>
                        <a:close/>
                        <a:moveTo>
                          <a:pt x="29680" y="48226"/>
                        </a:moveTo>
                        <a:cubicBezTo>
                          <a:pt x="29680" y="46832"/>
                          <a:pt x="29123" y="45764"/>
                          <a:pt x="28008" y="45020"/>
                        </a:cubicBezTo>
                        <a:cubicBezTo>
                          <a:pt x="26893" y="44277"/>
                          <a:pt x="25361" y="43877"/>
                          <a:pt x="23410" y="43812"/>
                        </a:cubicBezTo>
                        <a:lnTo>
                          <a:pt x="15096" y="43580"/>
                        </a:lnTo>
                        <a:cubicBezTo>
                          <a:pt x="14288" y="44175"/>
                          <a:pt x="13647" y="44732"/>
                          <a:pt x="13164" y="45281"/>
                        </a:cubicBezTo>
                        <a:cubicBezTo>
                          <a:pt x="12690" y="45820"/>
                          <a:pt x="12300" y="46340"/>
                          <a:pt x="12002" y="46832"/>
                        </a:cubicBezTo>
                        <a:cubicBezTo>
                          <a:pt x="11714" y="47334"/>
                          <a:pt x="11519" y="47808"/>
                          <a:pt x="11426" y="48273"/>
                        </a:cubicBezTo>
                        <a:cubicBezTo>
                          <a:pt x="11333" y="48737"/>
                          <a:pt x="11287" y="49221"/>
                          <a:pt x="11287" y="49713"/>
                        </a:cubicBezTo>
                        <a:cubicBezTo>
                          <a:pt x="11287" y="51265"/>
                          <a:pt x="12067" y="52445"/>
                          <a:pt x="13628" y="53244"/>
                        </a:cubicBezTo>
                        <a:cubicBezTo>
                          <a:pt x="15198" y="54052"/>
                          <a:pt x="17400" y="54452"/>
                          <a:pt x="20251" y="54452"/>
                        </a:cubicBezTo>
                        <a:cubicBezTo>
                          <a:pt x="22016" y="54452"/>
                          <a:pt x="23503" y="54275"/>
                          <a:pt x="24710" y="53922"/>
                        </a:cubicBezTo>
                        <a:cubicBezTo>
                          <a:pt x="25918" y="53560"/>
                          <a:pt x="26893" y="53095"/>
                          <a:pt x="27637" y="52501"/>
                        </a:cubicBezTo>
                        <a:cubicBezTo>
                          <a:pt x="28380" y="51915"/>
                          <a:pt x="28900" y="51256"/>
                          <a:pt x="29216" y="50531"/>
                        </a:cubicBezTo>
                        <a:cubicBezTo>
                          <a:pt x="29522" y="49797"/>
                          <a:pt x="29680" y="49035"/>
                          <a:pt x="29680" y="48226"/>
                        </a:cubicBezTo>
                        <a:close/>
                        <a:moveTo>
                          <a:pt x="26940" y="15146"/>
                        </a:moveTo>
                        <a:cubicBezTo>
                          <a:pt x="26940" y="12916"/>
                          <a:pt x="26317" y="11188"/>
                          <a:pt x="25082" y="9942"/>
                        </a:cubicBezTo>
                        <a:cubicBezTo>
                          <a:pt x="23837" y="8707"/>
                          <a:pt x="22091" y="8084"/>
                          <a:pt x="19833" y="8084"/>
                        </a:cubicBezTo>
                        <a:cubicBezTo>
                          <a:pt x="18681" y="8084"/>
                          <a:pt x="17678" y="8279"/>
                          <a:pt x="16814" y="8669"/>
                        </a:cubicBezTo>
                        <a:cubicBezTo>
                          <a:pt x="15941" y="9050"/>
                          <a:pt x="15226" y="9580"/>
                          <a:pt x="14650" y="10249"/>
                        </a:cubicBezTo>
                        <a:cubicBezTo>
                          <a:pt x="14083" y="10909"/>
                          <a:pt x="13656" y="11689"/>
                          <a:pt x="13377" y="12572"/>
                        </a:cubicBezTo>
                        <a:cubicBezTo>
                          <a:pt x="13098" y="13455"/>
                          <a:pt x="12959" y="14375"/>
                          <a:pt x="12959" y="15332"/>
                        </a:cubicBezTo>
                        <a:cubicBezTo>
                          <a:pt x="12959" y="17441"/>
                          <a:pt x="13572" y="19105"/>
                          <a:pt x="14817" y="20331"/>
                        </a:cubicBezTo>
                        <a:cubicBezTo>
                          <a:pt x="16053" y="21548"/>
                          <a:pt x="17771" y="22162"/>
                          <a:pt x="19973" y="22162"/>
                        </a:cubicBezTo>
                        <a:cubicBezTo>
                          <a:pt x="21143" y="22162"/>
                          <a:pt x="22165" y="21976"/>
                          <a:pt x="23038" y="21604"/>
                        </a:cubicBezTo>
                        <a:cubicBezTo>
                          <a:pt x="23902" y="21232"/>
                          <a:pt x="24627" y="20721"/>
                          <a:pt x="25193" y="20071"/>
                        </a:cubicBezTo>
                        <a:cubicBezTo>
                          <a:pt x="25769" y="19420"/>
                          <a:pt x="26206" y="18668"/>
                          <a:pt x="26494" y="17822"/>
                        </a:cubicBezTo>
                        <a:cubicBezTo>
                          <a:pt x="26791" y="16967"/>
                          <a:pt x="26940" y="16075"/>
                          <a:pt x="26940" y="15146"/>
                        </a:cubicBezTo>
                        <a:close/>
                      </a:path>
                    </a:pathLst>
                  </a:custGeom>
                  <a:solidFill>
                    <a:srgbClr val="303B39"/>
                  </a:solidFill>
                  <a:ln w="0" cap="flat">
                    <a:noFill/>
                    <a:prstDash val="solid"/>
                    <a:miter/>
                  </a:ln>
                </p:spPr>
                <p:txBody>
                  <a:bodyPr rtlCol="0" anchor="ctr"/>
                  <a:lstStyle/>
                  <a:p>
                    <a:endParaRPr lang="nl-NL" sz="1467"/>
                  </a:p>
                </p:txBody>
              </p:sp>
            </p:grpSp>
            <p:grpSp>
              <p:nvGrpSpPr>
                <p:cNvPr id="464" name="Graphic 382">
                  <a:extLst>
                    <a:ext uri="{FF2B5EF4-FFF2-40B4-BE49-F238E27FC236}">
                      <a16:creationId xmlns:a16="http://schemas.microsoft.com/office/drawing/2014/main" id="{7C4F6152-B33F-8AC1-32F8-DE87430CCC11}"/>
                    </a:ext>
                  </a:extLst>
                </p:cNvPr>
                <p:cNvGrpSpPr/>
                <p:nvPr/>
              </p:nvGrpSpPr>
              <p:grpSpPr>
                <a:xfrm>
                  <a:off x="7450803" y="2071288"/>
                  <a:ext cx="135688" cy="34292"/>
                  <a:chOff x="8582904" y="3188445"/>
                  <a:chExt cx="246339" cy="62257"/>
                </a:xfrm>
                <a:solidFill>
                  <a:srgbClr val="303B39"/>
                </a:solidFill>
              </p:grpSpPr>
              <p:sp>
                <p:nvSpPr>
                  <p:cNvPr id="511" name="Vrije vorm 914">
                    <a:extLst>
                      <a:ext uri="{FF2B5EF4-FFF2-40B4-BE49-F238E27FC236}">
                        <a16:creationId xmlns:a16="http://schemas.microsoft.com/office/drawing/2014/main" id="{0ECB8F37-5B47-7D01-7F89-87647D6B35F9}"/>
                      </a:ext>
                    </a:extLst>
                  </p:cNvPr>
                  <p:cNvSpPr/>
                  <p:nvPr/>
                </p:nvSpPr>
                <p:spPr>
                  <a:xfrm>
                    <a:off x="8582904" y="3188445"/>
                    <a:ext cx="39248" cy="62257"/>
                  </a:xfrm>
                  <a:custGeom>
                    <a:avLst/>
                    <a:gdLst>
                      <a:gd name="connsiteX0" fmla="*/ 39248 w 39248"/>
                      <a:gd name="connsiteY0" fmla="*/ 43162 h 62257"/>
                      <a:gd name="connsiteX1" fmla="*/ 37483 w 39248"/>
                      <a:gd name="connsiteY1" fmla="*/ 51479 h 62257"/>
                      <a:gd name="connsiteX2" fmla="*/ 32699 w 39248"/>
                      <a:gd name="connsiteY2" fmla="*/ 57453 h 62257"/>
                      <a:gd name="connsiteX3" fmla="*/ 25639 w 39248"/>
                      <a:gd name="connsiteY3" fmla="*/ 61050 h 62257"/>
                      <a:gd name="connsiteX4" fmla="*/ 17000 w 39248"/>
                      <a:gd name="connsiteY4" fmla="*/ 62257 h 62257"/>
                      <a:gd name="connsiteX5" fmla="*/ 11222 w 39248"/>
                      <a:gd name="connsiteY5" fmla="*/ 61746 h 62257"/>
                      <a:gd name="connsiteX6" fmla="*/ 6503 w 39248"/>
                      <a:gd name="connsiteY6" fmla="*/ 60520 h 62257"/>
                      <a:gd name="connsiteX7" fmla="*/ 3093 w 39248"/>
                      <a:gd name="connsiteY7" fmla="*/ 59005 h 62257"/>
                      <a:gd name="connsiteX8" fmla="*/ 1115 w 39248"/>
                      <a:gd name="connsiteY8" fmla="*/ 57611 h 62257"/>
                      <a:gd name="connsiteX9" fmla="*/ 260 w 39248"/>
                      <a:gd name="connsiteY9" fmla="*/ 55874 h 62257"/>
                      <a:gd name="connsiteX10" fmla="*/ 0 w 39248"/>
                      <a:gd name="connsiteY10" fmla="*/ 52594 h 62257"/>
                      <a:gd name="connsiteX11" fmla="*/ 93 w 39248"/>
                      <a:gd name="connsiteY11" fmla="*/ 50178 h 62257"/>
                      <a:gd name="connsiteX12" fmla="*/ 399 w 39248"/>
                      <a:gd name="connsiteY12" fmla="*/ 48598 h 62257"/>
                      <a:gd name="connsiteX13" fmla="*/ 957 w 39248"/>
                      <a:gd name="connsiteY13" fmla="*/ 47743 h 62257"/>
                      <a:gd name="connsiteX14" fmla="*/ 1765 w 39248"/>
                      <a:gd name="connsiteY14" fmla="*/ 47483 h 62257"/>
                      <a:gd name="connsiteX15" fmla="*/ 3604 w 39248"/>
                      <a:gd name="connsiteY15" fmla="*/ 48254 h 62257"/>
                      <a:gd name="connsiteX16" fmla="*/ 6642 w 39248"/>
                      <a:gd name="connsiteY16" fmla="*/ 49945 h 62257"/>
                      <a:gd name="connsiteX17" fmla="*/ 11082 w 39248"/>
                      <a:gd name="connsiteY17" fmla="*/ 51646 h 62257"/>
                      <a:gd name="connsiteX18" fmla="*/ 17046 w 39248"/>
                      <a:gd name="connsiteY18" fmla="*/ 52408 h 62257"/>
                      <a:gd name="connsiteX19" fmla="*/ 21041 w 39248"/>
                      <a:gd name="connsiteY19" fmla="*/ 51878 h 62257"/>
                      <a:gd name="connsiteX20" fmla="*/ 24041 w 39248"/>
                      <a:gd name="connsiteY20" fmla="*/ 50363 h 62257"/>
                      <a:gd name="connsiteX21" fmla="*/ 25918 w 39248"/>
                      <a:gd name="connsiteY21" fmla="*/ 47947 h 62257"/>
                      <a:gd name="connsiteX22" fmla="*/ 26568 w 39248"/>
                      <a:gd name="connsiteY22" fmla="*/ 44742 h 62257"/>
                      <a:gd name="connsiteX23" fmla="*/ 25453 w 39248"/>
                      <a:gd name="connsiteY23" fmla="*/ 41239 h 62257"/>
                      <a:gd name="connsiteX24" fmla="*/ 22555 w 39248"/>
                      <a:gd name="connsiteY24" fmla="*/ 38637 h 62257"/>
                      <a:gd name="connsiteX25" fmla="*/ 18486 w 39248"/>
                      <a:gd name="connsiteY25" fmla="*/ 36500 h 62257"/>
                      <a:gd name="connsiteX26" fmla="*/ 13795 w 39248"/>
                      <a:gd name="connsiteY26" fmla="*/ 34381 h 62257"/>
                      <a:gd name="connsiteX27" fmla="*/ 9104 w 39248"/>
                      <a:gd name="connsiteY27" fmla="*/ 31853 h 62257"/>
                      <a:gd name="connsiteX28" fmla="*/ 5044 w 39248"/>
                      <a:gd name="connsiteY28" fmla="*/ 28462 h 62257"/>
                      <a:gd name="connsiteX29" fmla="*/ 2137 w 39248"/>
                      <a:gd name="connsiteY29" fmla="*/ 23788 h 62257"/>
                      <a:gd name="connsiteX30" fmla="*/ 1022 w 39248"/>
                      <a:gd name="connsiteY30" fmla="*/ 17330 h 62257"/>
                      <a:gd name="connsiteX31" fmla="*/ 2629 w 39248"/>
                      <a:gd name="connsiteY31" fmla="*/ 9738 h 62257"/>
                      <a:gd name="connsiteX32" fmla="*/ 6949 w 39248"/>
                      <a:gd name="connsiteY32" fmla="*/ 4302 h 62257"/>
                      <a:gd name="connsiteX33" fmla="*/ 13359 w 39248"/>
                      <a:gd name="connsiteY33" fmla="*/ 1069 h 62257"/>
                      <a:gd name="connsiteX34" fmla="*/ 21180 w 39248"/>
                      <a:gd name="connsiteY34" fmla="*/ 0 h 62257"/>
                      <a:gd name="connsiteX35" fmla="*/ 25454 w 39248"/>
                      <a:gd name="connsiteY35" fmla="*/ 325 h 62257"/>
                      <a:gd name="connsiteX36" fmla="*/ 29448 w 39248"/>
                      <a:gd name="connsiteY36" fmla="*/ 1208 h 62257"/>
                      <a:gd name="connsiteX37" fmla="*/ 32746 w 39248"/>
                      <a:gd name="connsiteY37" fmla="*/ 2462 h 62257"/>
                      <a:gd name="connsiteX38" fmla="*/ 34650 w 39248"/>
                      <a:gd name="connsiteY38" fmla="*/ 3624 h 62257"/>
                      <a:gd name="connsiteX39" fmla="*/ 35282 w 39248"/>
                      <a:gd name="connsiteY39" fmla="*/ 4414 h 62257"/>
                      <a:gd name="connsiteX40" fmla="*/ 35561 w 39248"/>
                      <a:gd name="connsiteY40" fmla="*/ 5278 h 62257"/>
                      <a:gd name="connsiteX41" fmla="*/ 35718 w 39248"/>
                      <a:gd name="connsiteY41" fmla="*/ 6625 h 62257"/>
                      <a:gd name="connsiteX42" fmla="*/ 35765 w 39248"/>
                      <a:gd name="connsiteY42" fmla="*/ 8642 h 62257"/>
                      <a:gd name="connsiteX43" fmla="*/ 35700 w 39248"/>
                      <a:gd name="connsiteY43" fmla="*/ 10918 h 62257"/>
                      <a:gd name="connsiteX44" fmla="*/ 35468 w 39248"/>
                      <a:gd name="connsiteY44" fmla="*/ 12451 h 62257"/>
                      <a:gd name="connsiteX45" fmla="*/ 35003 w 39248"/>
                      <a:gd name="connsiteY45" fmla="*/ 13334 h 62257"/>
                      <a:gd name="connsiteX46" fmla="*/ 34186 w 39248"/>
                      <a:gd name="connsiteY46" fmla="*/ 13613 h 62257"/>
                      <a:gd name="connsiteX47" fmla="*/ 32560 w 39248"/>
                      <a:gd name="connsiteY47" fmla="*/ 12962 h 62257"/>
                      <a:gd name="connsiteX48" fmla="*/ 29820 w 39248"/>
                      <a:gd name="connsiteY48" fmla="*/ 11550 h 62257"/>
                      <a:gd name="connsiteX49" fmla="*/ 26057 w 39248"/>
                      <a:gd name="connsiteY49" fmla="*/ 10156 h 62257"/>
                      <a:gd name="connsiteX50" fmla="*/ 21366 w 39248"/>
                      <a:gd name="connsiteY50" fmla="*/ 9524 h 62257"/>
                      <a:gd name="connsiteX51" fmla="*/ 17883 w 39248"/>
                      <a:gd name="connsiteY51" fmla="*/ 10017 h 62257"/>
                      <a:gd name="connsiteX52" fmla="*/ 15402 w 39248"/>
                      <a:gd name="connsiteY52" fmla="*/ 11364 h 62257"/>
                      <a:gd name="connsiteX53" fmla="*/ 13916 w 39248"/>
                      <a:gd name="connsiteY53" fmla="*/ 13427 h 62257"/>
                      <a:gd name="connsiteX54" fmla="*/ 13424 w 39248"/>
                      <a:gd name="connsiteY54" fmla="*/ 15982 h 62257"/>
                      <a:gd name="connsiteX55" fmla="*/ 14520 w 39248"/>
                      <a:gd name="connsiteY55" fmla="*/ 19448 h 62257"/>
                      <a:gd name="connsiteX56" fmla="*/ 17446 w 39248"/>
                      <a:gd name="connsiteY56" fmla="*/ 22050 h 62257"/>
                      <a:gd name="connsiteX57" fmla="*/ 21598 w 39248"/>
                      <a:gd name="connsiteY57" fmla="*/ 24187 h 62257"/>
                      <a:gd name="connsiteX58" fmla="*/ 26336 w 39248"/>
                      <a:gd name="connsiteY58" fmla="*/ 26297 h 62257"/>
                      <a:gd name="connsiteX59" fmla="*/ 31074 w 39248"/>
                      <a:gd name="connsiteY59" fmla="*/ 28833 h 62257"/>
                      <a:gd name="connsiteX60" fmla="*/ 35208 w 39248"/>
                      <a:gd name="connsiteY60" fmla="*/ 32225 h 62257"/>
                      <a:gd name="connsiteX61" fmla="*/ 38134 w 39248"/>
                      <a:gd name="connsiteY61" fmla="*/ 36871 h 62257"/>
                      <a:gd name="connsiteX62" fmla="*/ 39248 w 39248"/>
                      <a:gd name="connsiteY62" fmla="*/ 43162 h 6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9248" h="62257">
                        <a:moveTo>
                          <a:pt x="39248" y="43162"/>
                        </a:moveTo>
                        <a:cubicBezTo>
                          <a:pt x="39248" y="46321"/>
                          <a:pt x="38663" y="49100"/>
                          <a:pt x="37483" y="51479"/>
                        </a:cubicBezTo>
                        <a:cubicBezTo>
                          <a:pt x="36313" y="53867"/>
                          <a:pt x="34715" y="55855"/>
                          <a:pt x="32699" y="57453"/>
                        </a:cubicBezTo>
                        <a:cubicBezTo>
                          <a:pt x="30693" y="59042"/>
                          <a:pt x="28333" y="60250"/>
                          <a:pt x="25639" y="61050"/>
                        </a:cubicBezTo>
                        <a:cubicBezTo>
                          <a:pt x="22945" y="61858"/>
                          <a:pt x="20065" y="62257"/>
                          <a:pt x="17000" y="62257"/>
                        </a:cubicBezTo>
                        <a:cubicBezTo>
                          <a:pt x="14928" y="62257"/>
                          <a:pt x="12996" y="62090"/>
                          <a:pt x="11222" y="61746"/>
                        </a:cubicBezTo>
                        <a:cubicBezTo>
                          <a:pt x="9438" y="61412"/>
                          <a:pt x="7868" y="60994"/>
                          <a:pt x="6503" y="60520"/>
                        </a:cubicBezTo>
                        <a:cubicBezTo>
                          <a:pt x="5146" y="60037"/>
                          <a:pt x="4004" y="59535"/>
                          <a:pt x="3093" y="59005"/>
                        </a:cubicBezTo>
                        <a:cubicBezTo>
                          <a:pt x="2174" y="58485"/>
                          <a:pt x="1523" y="58020"/>
                          <a:pt x="1115" y="57611"/>
                        </a:cubicBezTo>
                        <a:cubicBezTo>
                          <a:pt x="715" y="57212"/>
                          <a:pt x="427" y="56626"/>
                          <a:pt x="260" y="55874"/>
                        </a:cubicBezTo>
                        <a:cubicBezTo>
                          <a:pt x="84" y="55112"/>
                          <a:pt x="0" y="54025"/>
                          <a:pt x="0" y="52594"/>
                        </a:cubicBezTo>
                        <a:cubicBezTo>
                          <a:pt x="0" y="51636"/>
                          <a:pt x="37" y="50828"/>
                          <a:pt x="93" y="50178"/>
                        </a:cubicBezTo>
                        <a:cubicBezTo>
                          <a:pt x="158" y="49527"/>
                          <a:pt x="260" y="49007"/>
                          <a:pt x="399" y="48598"/>
                        </a:cubicBezTo>
                        <a:cubicBezTo>
                          <a:pt x="539" y="48198"/>
                          <a:pt x="725" y="47910"/>
                          <a:pt x="957" y="47743"/>
                        </a:cubicBezTo>
                        <a:cubicBezTo>
                          <a:pt x="1189" y="47566"/>
                          <a:pt x="1458" y="47483"/>
                          <a:pt x="1765" y="47483"/>
                        </a:cubicBezTo>
                        <a:cubicBezTo>
                          <a:pt x="2202" y="47483"/>
                          <a:pt x="2815" y="47743"/>
                          <a:pt x="3604" y="48254"/>
                        </a:cubicBezTo>
                        <a:cubicBezTo>
                          <a:pt x="4394" y="48765"/>
                          <a:pt x="5406" y="49332"/>
                          <a:pt x="6642" y="49945"/>
                        </a:cubicBezTo>
                        <a:cubicBezTo>
                          <a:pt x="7887" y="50568"/>
                          <a:pt x="9364" y="51135"/>
                          <a:pt x="11082" y="51646"/>
                        </a:cubicBezTo>
                        <a:cubicBezTo>
                          <a:pt x="12801" y="52157"/>
                          <a:pt x="14789" y="52408"/>
                          <a:pt x="17046" y="52408"/>
                        </a:cubicBezTo>
                        <a:cubicBezTo>
                          <a:pt x="18533" y="52408"/>
                          <a:pt x="19870" y="52231"/>
                          <a:pt x="21041" y="51878"/>
                        </a:cubicBezTo>
                        <a:cubicBezTo>
                          <a:pt x="22220" y="51516"/>
                          <a:pt x="23214" y="51014"/>
                          <a:pt x="24041" y="50363"/>
                        </a:cubicBezTo>
                        <a:cubicBezTo>
                          <a:pt x="24859" y="49713"/>
                          <a:pt x="25490" y="48914"/>
                          <a:pt x="25918" y="47947"/>
                        </a:cubicBezTo>
                        <a:cubicBezTo>
                          <a:pt x="26354" y="46990"/>
                          <a:pt x="26568" y="45922"/>
                          <a:pt x="26568" y="44742"/>
                        </a:cubicBezTo>
                        <a:cubicBezTo>
                          <a:pt x="26568" y="43385"/>
                          <a:pt x="26197" y="42214"/>
                          <a:pt x="25453" y="41239"/>
                        </a:cubicBezTo>
                        <a:cubicBezTo>
                          <a:pt x="24710" y="40263"/>
                          <a:pt x="23744" y="39389"/>
                          <a:pt x="22555" y="38637"/>
                        </a:cubicBezTo>
                        <a:cubicBezTo>
                          <a:pt x="21357" y="37875"/>
                          <a:pt x="20010" y="37159"/>
                          <a:pt x="18486" y="36500"/>
                        </a:cubicBezTo>
                        <a:cubicBezTo>
                          <a:pt x="16972" y="35830"/>
                          <a:pt x="15411" y="35124"/>
                          <a:pt x="13795" y="34381"/>
                        </a:cubicBezTo>
                        <a:cubicBezTo>
                          <a:pt x="12188" y="33638"/>
                          <a:pt x="10627" y="32792"/>
                          <a:pt x="9104" y="31853"/>
                        </a:cubicBezTo>
                        <a:cubicBezTo>
                          <a:pt x="7590" y="30906"/>
                          <a:pt x="6234" y="29772"/>
                          <a:pt x="5044" y="28462"/>
                        </a:cubicBezTo>
                        <a:cubicBezTo>
                          <a:pt x="3846" y="27142"/>
                          <a:pt x="2880" y="25590"/>
                          <a:pt x="2137" y="23788"/>
                        </a:cubicBezTo>
                        <a:cubicBezTo>
                          <a:pt x="1394" y="21994"/>
                          <a:pt x="1022" y="19839"/>
                          <a:pt x="1022" y="17330"/>
                        </a:cubicBezTo>
                        <a:cubicBezTo>
                          <a:pt x="1022" y="14449"/>
                          <a:pt x="1561" y="11922"/>
                          <a:pt x="2629" y="9738"/>
                        </a:cubicBezTo>
                        <a:cubicBezTo>
                          <a:pt x="3698" y="7554"/>
                          <a:pt x="5137" y="5742"/>
                          <a:pt x="6949" y="4302"/>
                        </a:cubicBezTo>
                        <a:cubicBezTo>
                          <a:pt x="8760" y="2862"/>
                          <a:pt x="10897" y="1784"/>
                          <a:pt x="13359" y="1069"/>
                        </a:cubicBezTo>
                        <a:cubicBezTo>
                          <a:pt x="15820" y="362"/>
                          <a:pt x="18431" y="0"/>
                          <a:pt x="21180" y="0"/>
                        </a:cubicBezTo>
                        <a:cubicBezTo>
                          <a:pt x="22611" y="0"/>
                          <a:pt x="24032" y="112"/>
                          <a:pt x="25454" y="325"/>
                        </a:cubicBezTo>
                        <a:cubicBezTo>
                          <a:pt x="26884" y="548"/>
                          <a:pt x="28213" y="836"/>
                          <a:pt x="29448" y="1208"/>
                        </a:cubicBezTo>
                        <a:cubicBezTo>
                          <a:pt x="30693" y="1580"/>
                          <a:pt x="31789" y="1998"/>
                          <a:pt x="32746" y="2462"/>
                        </a:cubicBezTo>
                        <a:cubicBezTo>
                          <a:pt x="33712" y="2927"/>
                          <a:pt x="34344" y="3317"/>
                          <a:pt x="34650" y="3624"/>
                        </a:cubicBezTo>
                        <a:cubicBezTo>
                          <a:pt x="34966" y="3940"/>
                          <a:pt x="35170" y="4200"/>
                          <a:pt x="35282" y="4414"/>
                        </a:cubicBezTo>
                        <a:cubicBezTo>
                          <a:pt x="35384" y="4637"/>
                          <a:pt x="35477" y="4915"/>
                          <a:pt x="35561" y="5278"/>
                        </a:cubicBezTo>
                        <a:cubicBezTo>
                          <a:pt x="35635" y="5631"/>
                          <a:pt x="35691" y="6077"/>
                          <a:pt x="35718" y="6625"/>
                        </a:cubicBezTo>
                        <a:cubicBezTo>
                          <a:pt x="35756" y="7164"/>
                          <a:pt x="35765" y="7843"/>
                          <a:pt x="35765" y="8642"/>
                        </a:cubicBezTo>
                        <a:cubicBezTo>
                          <a:pt x="35765" y="9543"/>
                          <a:pt x="35746" y="10305"/>
                          <a:pt x="35700" y="10918"/>
                        </a:cubicBezTo>
                        <a:cubicBezTo>
                          <a:pt x="35653" y="11541"/>
                          <a:pt x="35570" y="12052"/>
                          <a:pt x="35468" y="12451"/>
                        </a:cubicBezTo>
                        <a:cubicBezTo>
                          <a:pt x="35356" y="12860"/>
                          <a:pt x="35198" y="13148"/>
                          <a:pt x="35003" y="13334"/>
                        </a:cubicBezTo>
                        <a:cubicBezTo>
                          <a:pt x="34799" y="13520"/>
                          <a:pt x="34529" y="13613"/>
                          <a:pt x="34186" y="13613"/>
                        </a:cubicBezTo>
                        <a:cubicBezTo>
                          <a:pt x="33851" y="13613"/>
                          <a:pt x="33303" y="13399"/>
                          <a:pt x="32560" y="12962"/>
                        </a:cubicBezTo>
                        <a:cubicBezTo>
                          <a:pt x="31817" y="12535"/>
                          <a:pt x="30906" y="12061"/>
                          <a:pt x="29820" y="11550"/>
                        </a:cubicBezTo>
                        <a:cubicBezTo>
                          <a:pt x="28742" y="11039"/>
                          <a:pt x="27488" y="10574"/>
                          <a:pt x="26057" y="10156"/>
                        </a:cubicBezTo>
                        <a:cubicBezTo>
                          <a:pt x="24636" y="9738"/>
                          <a:pt x="23075" y="9524"/>
                          <a:pt x="21366" y="9524"/>
                        </a:cubicBezTo>
                        <a:cubicBezTo>
                          <a:pt x="20038" y="9524"/>
                          <a:pt x="18877" y="9692"/>
                          <a:pt x="17883" y="10017"/>
                        </a:cubicBezTo>
                        <a:cubicBezTo>
                          <a:pt x="16898" y="10342"/>
                          <a:pt x="16062" y="10788"/>
                          <a:pt x="15402" y="11364"/>
                        </a:cubicBezTo>
                        <a:cubicBezTo>
                          <a:pt x="14733" y="11931"/>
                          <a:pt x="14241" y="12628"/>
                          <a:pt x="13916" y="13427"/>
                        </a:cubicBezTo>
                        <a:cubicBezTo>
                          <a:pt x="13591" y="14236"/>
                          <a:pt x="13424" y="15090"/>
                          <a:pt x="13424" y="15982"/>
                        </a:cubicBezTo>
                        <a:cubicBezTo>
                          <a:pt x="13424" y="17320"/>
                          <a:pt x="13786" y="18473"/>
                          <a:pt x="14520" y="19448"/>
                        </a:cubicBezTo>
                        <a:cubicBezTo>
                          <a:pt x="15244" y="20424"/>
                          <a:pt x="16220" y="21288"/>
                          <a:pt x="17446" y="22050"/>
                        </a:cubicBezTo>
                        <a:cubicBezTo>
                          <a:pt x="18663" y="22803"/>
                          <a:pt x="20056" y="23518"/>
                          <a:pt x="21598" y="24187"/>
                        </a:cubicBezTo>
                        <a:cubicBezTo>
                          <a:pt x="23150" y="24847"/>
                          <a:pt x="24729" y="25553"/>
                          <a:pt x="26336" y="26297"/>
                        </a:cubicBezTo>
                        <a:cubicBezTo>
                          <a:pt x="27952" y="27040"/>
                          <a:pt x="29532" y="27886"/>
                          <a:pt x="31074" y="28833"/>
                        </a:cubicBezTo>
                        <a:cubicBezTo>
                          <a:pt x="32625" y="29772"/>
                          <a:pt x="34000" y="30906"/>
                          <a:pt x="35208" y="32225"/>
                        </a:cubicBezTo>
                        <a:cubicBezTo>
                          <a:pt x="36415" y="33535"/>
                          <a:pt x="37391" y="35087"/>
                          <a:pt x="38134" y="36871"/>
                        </a:cubicBezTo>
                        <a:cubicBezTo>
                          <a:pt x="38877" y="38646"/>
                          <a:pt x="39248" y="40746"/>
                          <a:pt x="39248" y="43162"/>
                        </a:cubicBezTo>
                        <a:close/>
                      </a:path>
                    </a:pathLst>
                  </a:custGeom>
                  <a:solidFill>
                    <a:srgbClr val="303B39"/>
                  </a:solidFill>
                  <a:ln w="0" cap="flat">
                    <a:noFill/>
                    <a:prstDash val="solid"/>
                    <a:miter/>
                  </a:ln>
                </p:spPr>
                <p:txBody>
                  <a:bodyPr rtlCol="0" anchor="ctr"/>
                  <a:lstStyle/>
                  <a:p>
                    <a:endParaRPr lang="nl-NL" sz="1467"/>
                  </a:p>
                </p:txBody>
              </p:sp>
              <p:sp>
                <p:nvSpPr>
                  <p:cNvPr id="512" name="Vrije vorm 916">
                    <a:extLst>
                      <a:ext uri="{FF2B5EF4-FFF2-40B4-BE49-F238E27FC236}">
                        <a16:creationId xmlns:a16="http://schemas.microsoft.com/office/drawing/2014/main" id="{12BF7476-9E3F-C99A-D55D-AB962AC4FCF3}"/>
                      </a:ext>
                    </a:extLst>
                  </p:cNvPr>
                  <p:cNvSpPr/>
                  <p:nvPr/>
                </p:nvSpPr>
                <p:spPr>
                  <a:xfrm>
                    <a:off x="8627438" y="3193834"/>
                    <a:ext cx="29308" cy="56728"/>
                  </a:xfrm>
                  <a:custGeom>
                    <a:avLst/>
                    <a:gdLst>
                      <a:gd name="connsiteX0" fmla="*/ 29308 w 29308"/>
                      <a:gd name="connsiteY0" fmla="*/ 50131 h 56728"/>
                      <a:gd name="connsiteX1" fmla="*/ 29048 w 29308"/>
                      <a:gd name="connsiteY1" fmla="*/ 53272 h 56728"/>
                      <a:gd name="connsiteX2" fmla="*/ 28379 w 29308"/>
                      <a:gd name="connsiteY2" fmla="*/ 54805 h 56728"/>
                      <a:gd name="connsiteX3" fmla="*/ 27144 w 29308"/>
                      <a:gd name="connsiteY3" fmla="*/ 55595 h 56728"/>
                      <a:gd name="connsiteX4" fmla="*/ 25240 w 29308"/>
                      <a:gd name="connsiteY4" fmla="*/ 56199 h 56728"/>
                      <a:gd name="connsiteX5" fmla="*/ 22871 w 29308"/>
                      <a:gd name="connsiteY5" fmla="*/ 56589 h 56728"/>
                      <a:gd name="connsiteX6" fmla="*/ 20298 w 29308"/>
                      <a:gd name="connsiteY6" fmla="*/ 56729 h 56728"/>
                      <a:gd name="connsiteX7" fmla="*/ 14259 w 29308"/>
                      <a:gd name="connsiteY7" fmla="*/ 55846 h 56728"/>
                      <a:gd name="connsiteX8" fmla="*/ 10033 w 29308"/>
                      <a:gd name="connsiteY8" fmla="*/ 53133 h 56728"/>
                      <a:gd name="connsiteX9" fmla="*/ 7571 w 29308"/>
                      <a:gd name="connsiteY9" fmla="*/ 48505 h 56728"/>
                      <a:gd name="connsiteX10" fmla="*/ 6781 w 29308"/>
                      <a:gd name="connsiteY10" fmla="*/ 41908 h 56728"/>
                      <a:gd name="connsiteX11" fmla="*/ 6781 w 29308"/>
                      <a:gd name="connsiteY11" fmla="*/ 20675 h 56728"/>
                      <a:gd name="connsiteX12" fmla="*/ 1811 w 29308"/>
                      <a:gd name="connsiteY12" fmla="*/ 20675 h 56728"/>
                      <a:gd name="connsiteX13" fmla="*/ 464 w 29308"/>
                      <a:gd name="connsiteY13" fmla="*/ 19588 h 56728"/>
                      <a:gd name="connsiteX14" fmla="*/ 0 w 29308"/>
                      <a:gd name="connsiteY14" fmla="*/ 15936 h 56728"/>
                      <a:gd name="connsiteX15" fmla="*/ 111 w 29308"/>
                      <a:gd name="connsiteY15" fmla="*/ 13659 h 56728"/>
                      <a:gd name="connsiteX16" fmla="*/ 464 w 29308"/>
                      <a:gd name="connsiteY16" fmla="*/ 12201 h 56728"/>
                      <a:gd name="connsiteX17" fmla="*/ 1040 w 29308"/>
                      <a:gd name="connsiteY17" fmla="*/ 11429 h 56728"/>
                      <a:gd name="connsiteX18" fmla="*/ 1858 w 29308"/>
                      <a:gd name="connsiteY18" fmla="*/ 11197 h 56728"/>
                      <a:gd name="connsiteX19" fmla="*/ 6781 w 29308"/>
                      <a:gd name="connsiteY19" fmla="*/ 11197 h 56728"/>
                      <a:gd name="connsiteX20" fmla="*/ 6781 w 29308"/>
                      <a:gd name="connsiteY20" fmla="*/ 1951 h 56728"/>
                      <a:gd name="connsiteX21" fmla="*/ 7032 w 29308"/>
                      <a:gd name="connsiteY21" fmla="*/ 1115 h 56728"/>
                      <a:gd name="connsiteX22" fmla="*/ 7961 w 29308"/>
                      <a:gd name="connsiteY22" fmla="*/ 493 h 56728"/>
                      <a:gd name="connsiteX23" fmla="*/ 9773 w 29308"/>
                      <a:gd name="connsiteY23" fmla="*/ 121 h 56728"/>
                      <a:gd name="connsiteX24" fmla="*/ 12587 w 29308"/>
                      <a:gd name="connsiteY24" fmla="*/ 0 h 56728"/>
                      <a:gd name="connsiteX25" fmla="*/ 15439 w 29308"/>
                      <a:gd name="connsiteY25" fmla="*/ 121 h 56728"/>
                      <a:gd name="connsiteX26" fmla="*/ 17232 w 29308"/>
                      <a:gd name="connsiteY26" fmla="*/ 493 h 56728"/>
                      <a:gd name="connsiteX27" fmla="*/ 18161 w 29308"/>
                      <a:gd name="connsiteY27" fmla="*/ 1115 h 56728"/>
                      <a:gd name="connsiteX28" fmla="*/ 18440 w 29308"/>
                      <a:gd name="connsiteY28" fmla="*/ 1951 h 56728"/>
                      <a:gd name="connsiteX29" fmla="*/ 18440 w 29308"/>
                      <a:gd name="connsiteY29" fmla="*/ 11197 h 56728"/>
                      <a:gd name="connsiteX30" fmla="*/ 27451 w 29308"/>
                      <a:gd name="connsiteY30" fmla="*/ 11197 h 56728"/>
                      <a:gd name="connsiteX31" fmla="*/ 28259 w 29308"/>
                      <a:gd name="connsiteY31" fmla="*/ 11429 h 56728"/>
                      <a:gd name="connsiteX32" fmla="*/ 28844 w 29308"/>
                      <a:gd name="connsiteY32" fmla="*/ 12201 h 56728"/>
                      <a:gd name="connsiteX33" fmla="*/ 29188 w 29308"/>
                      <a:gd name="connsiteY33" fmla="*/ 13659 h 56728"/>
                      <a:gd name="connsiteX34" fmla="*/ 29309 w 29308"/>
                      <a:gd name="connsiteY34" fmla="*/ 15936 h 56728"/>
                      <a:gd name="connsiteX35" fmla="*/ 28844 w 29308"/>
                      <a:gd name="connsiteY35" fmla="*/ 19588 h 56728"/>
                      <a:gd name="connsiteX36" fmla="*/ 27497 w 29308"/>
                      <a:gd name="connsiteY36" fmla="*/ 20675 h 56728"/>
                      <a:gd name="connsiteX37" fmla="*/ 18440 w 29308"/>
                      <a:gd name="connsiteY37" fmla="*/ 20675 h 56728"/>
                      <a:gd name="connsiteX38" fmla="*/ 18440 w 29308"/>
                      <a:gd name="connsiteY38" fmla="*/ 40142 h 56728"/>
                      <a:gd name="connsiteX39" fmla="*/ 19508 w 29308"/>
                      <a:gd name="connsiteY39" fmla="*/ 45234 h 56728"/>
                      <a:gd name="connsiteX40" fmla="*/ 23317 w 29308"/>
                      <a:gd name="connsiteY40" fmla="*/ 46925 h 56728"/>
                      <a:gd name="connsiteX41" fmla="*/ 24989 w 29308"/>
                      <a:gd name="connsiteY41" fmla="*/ 46767 h 56728"/>
                      <a:gd name="connsiteX42" fmla="*/ 26308 w 29308"/>
                      <a:gd name="connsiteY42" fmla="*/ 46396 h 56728"/>
                      <a:gd name="connsiteX43" fmla="*/ 27283 w 29308"/>
                      <a:gd name="connsiteY43" fmla="*/ 46024 h 56728"/>
                      <a:gd name="connsiteX44" fmla="*/ 28008 w 29308"/>
                      <a:gd name="connsiteY44" fmla="*/ 45857 h 56728"/>
                      <a:gd name="connsiteX45" fmla="*/ 28537 w 29308"/>
                      <a:gd name="connsiteY45" fmla="*/ 46024 h 56728"/>
                      <a:gd name="connsiteX46" fmla="*/ 28937 w 29308"/>
                      <a:gd name="connsiteY46" fmla="*/ 46675 h 56728"/>
                      <a:gd name="connsiteX47" fmla="*/ 29188 w 29308"/>
                      <a:gd name="connsiteY47" fmla="*/ 47994 h 56728"/>
                      <a:gd name="connsiteX48" fmla="*/ 29308 w 29308"/>
                      <a:gd name="connsiteY48" fmla="*/ 50131 h 5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308" h="56728">
                        <a:moveTo>
                          <a:pt x="29308" y="50131"/>
                        </a:moveTo>
                        <a:cubicBezTo>
                          <a:pt x="29308" y="51497"/>
                          <a:pt x="29225" y="52538"/>
                          <a:pt x="29048" y="53272"/>
                        </a:cubicBezTo>
                        <a:cubicBezTo>
                          <a:pt x="28881" y="53997"/>
                          <a:pt x="28658" y="54508"/>
                          <a:pt x="28379" y="54805"/>
                        </a:cubicBezTo>
                        <a:cubicBezTo>
                          <a:pt x="28101" y="55093"/>
                          <a:pt x="27692" y="55363"/>
                          <a:pt x="27144" y="55595"/>
                        </a:cubicBezTo>
                        <a:cubicBezTo>
                          <a:pt x="26605" y="55827"/>
                          <a:pt x="25973" y="56022"/>
                          <a:pt x="25240" y="56199"/>
                        </a:cubicBezTo>
                        <a:cubicBezTo>
                          <a:pt x="24515" y="56366"/>
                          <a:pt x="23725" y="56496"/>
                          <a:pt x="22871" y="56589"/>
                        </a:cubicBezTo>
                        <a:cubicBezTo>
                          <a:pt x="22025" y="56682"/>
                          <a:pt x="21161" y="56729"/>
                          <a:pt x="20298" y="56729"/>
                        </a:cubicBezTo>
                        <a:cubicBezTo>
                          <a:pt x="17975" y="56729"/>
                          <a:pt x="15959" y="56441"/>
                          <a:pt x="14259" y="55846"/>
                        </a:cubicBezTo>
                        <a:cubicBezTo>
                          <a:pt x="12550" y="55261"/>
                          <a:pt x="11147" y="54350"/>
                          <a:pt x="10033" y="53133"/>
                        </a:cubicBezTo>
                        <a:cubicBezTo>
                          <a:pt x="8918" y="51906"/>
                          <a:pt x="8091" y="50364"/>
                          <a:pt x="7571" y="48505"/>
                        </a:cubicBezTo>
                        <a:cubicBezTo>
                          <a:pt x="7041" y="46647"/>
                          <a:pt x="6781" y="44454"/>
                          <a:pt x="6781" y="41908"/>
                        </a:cubicBezTo>
                        <a:lnTo>
                          <a:pt x="6781" y="20675"/>
                        </a:lnTo>
                        <a:lnTo>
                          <a:pt x="1811" y="20675"/>
                        </a:lnTo>
                        <a:cubicBezTo>
                          <a:pt x="1217" y="20675"/>
                          <a:pt x="771" y="20313"/>
                          <a:pt x="464" y="19588"/>
                        </a:cubicBezTo>
                        <a:cubicBezTo>
                          <a:pt x="149" y="18854"/>
                          <a:pt x="0" y="17646"/>
                          <a:pt x="0" y="15936"/>
                        </a:cubicBezTo>
                        <a:cubicBezTo>
                          <a:pt x="0" y="15044"/>
                          <a:pt x="37" y="14282"/>
                          <a:pt x="111" y="13659"/>
                        </a:cubicBezTo>
                        <a:cubicBezTo>
                          <a:pt x="195" y="13046"/>
                          <a:pt x="307" y="12554"/>
                          <a:pt x="464" y="12201"/>
                        </a:cubicBezTo>
                        <a:cubicBezTo>
                          <a:pt x="613" y="11838"/>
                          <a:pt x="808" y="11587"/>
                          <a:pt x="1040" y="11429"/>
                        </a:cubicBezTo>
                        <a:cubicBezTo>
                          <a:pt x="1273" y="11281"/>
                          <a:pt x="1542" y="11197"/>
                          <a:pt x="1858" y="11197"/>
                        </a:cubicBezTo>
                        <a:lnTo>
                          <a:pt x="6781" y="11197"/>
                        </a:lnTo>
                        <a:lnTo>
                          <a:pt x="6781" y="1951"/>
                        </a:lnTo>
                        <a:cubicBezTo>
                          <a:pt x="6781" y="1645"/>
                          <a:pt x="6865" y="1366"/>
                          <a:pt x="7032" y="1115"/>
                        </a:cubicBezTo>
                        <a:cubicBezTo>
                          <a:pt x="7209" y="874"/>
                          <a:pt x="7515" y="660"/>
                          <a:pt x="7961" y="493"/>
                        </a:cubicBezTo>
                        <a:cubicBezTo>
                          <a:pt x="8416" y="316"/>
                          <a:pt x="9020" y="195"/>
                          <a:pt x="9773" y="121"/>
                        </a:cubicBezTo>
                        <a:cubicBezTo>
                          <a:pt x="10534" y="37"/>
                          <a:pt x="11473" y="0"/>
                          <a:pt x="12587" y="0"/>
                        </a:cubicBezTo>
                        <a:cubicBezTo>
                          <a:pt x="13730" y="0"/>
                          <a:pt x="14687" y="37"/>
                          <a:pt x="15439" y="121"/>
                        </a:cubicBezTo>
                        <a:cubicBezTo>
                          <a:pt x="16201" y="195"/>
                          <a:pt x="16795" y="316"/>
                          <a:pt x="17232" y="493"/>
                        </a:cubicBezTo>
                        <a:cubicBezTo>
                          <a:pt x="17659" y="660"/>
                          <a:pt x="17975" y="874"/>
                          <a:pt x="18161" y="1115"/>
                        </a:cubicBezTo>
                        <a:cubicBezTo>
                          <a:pt x="18347" y="1366"/>
                          <a:pt x="18440" y="1645"/>
                          <a:pt x="18440" y="1951"/>
                        </a:cubicBezTo>
                        <a:lnTo>
                          <a:pt x="18440" y="11197"/>
                        </a:lnTo>
                        <a:lnTo>
                          <a:pt x="27451" y="11197"/>
                        </a:lnTo>
                        <a:cubicBezTo>
                          <a:pt x="27757" y="11197"/>
                          <a:pt x="28027" y="11281"/>
                          <a:pt x="28259" y="11429"/>
                        </a:cubicBezTo>
                        <a:cubicBezTo>
                          <a:pt x="28491" y="11587"/>
                          <a:pt x="28686" y="11838"/>
                          <a:pt x="28844" y="12201"/>
                        </a:cubicBezTo>
                        <a:cubicBezTo>
                          <a:pt x="28993" y="12554"/>
                          <a:pt x="29113" y="13046"/>
                          <a:pt x="29188" y="13659"/>
                        </a:cubicBezTo>
                        <a:cubicBezTo>
                          <a:pt x="29271" y="14282"/>
                          <a:pt x="29309" y="15044"/>
                          <a:pt x="29309" y="15936"/>
                        </a:cubicBezTo>
                        <a:cubicBezTo>
                          <a:pt x="29309" y="17646"/>
                          <a:pt x="29151" y="18854"/>
                          <a:pt x="28844" y="19588"/>
                        </a:cubicBezTo>
                        <a:cubicBezTo>
                          <a:pt x="28528" y="20313"/>
                          <a:pt x="28082" y="20675"/>
                          <a:pt x="27497" y="20675"/>
                        </a:cubicBezTo>
                        <a:lnTo>
                          <a:pt x="18440" y="20675"/>
                        </a:lnTo>
                        <a:lnTo>
                          <a:pt x="18440" y="40142"/>
                        </a:lnTo>
                        <a:cubicBezTo>
                          <a:pt x="18440" y="42409"/>
                          <a:pt x="18793" y="44101"/>
                          <a:pt x="19508" y="45234"/>
                        </a:cubicBezTo>
                        <a:cubicBezTo>
                          <a:pt x="20214" y="46359"/>
                          <a:pt x="21487" y="46925"/>
                          <a:pt x="23317" y="46925"/>
                        </a:cubicBezTo>
                        <a:cubicBezTo>
                          <a:pt x="23930" y="46925"/>
                          <a:pt x="24487" y="46870"/>
                          <a:pt x="24989" y="46767"/>
                        </a:cubicBezTo>
                        <a:cubicBezTo>
                          <a:pt x="25481" y="46656"/>
                          <a:pt x="25927" y="46535"/>
                          <a:pt x="26308" y="46396"/>
                        </a:cubicBezTo>
                        <a:cubicBezTo>
                          <a:pt x="26698" y="46256"/>
                          <a:pt x="27023" y="46126"/>
                          <a:pt x="27283" y="46024"/>
                        </a:cubicBezTo>
                        <a:cubicBezTo>
                          <a:pt x="27553" y="45913"/>
                          <a:pt x="27785" y="45857"/>
                          <a:pt x="28008" y="45857"/>
                        </a:cubicBezTo>
                        <a:cubicBezTo>
                          <a:pt x="28194" y="45857"/>
                          <a:pt x="28370" y="45913"/>
                          <a:pt x="28537" y="46024"/>
                        </a:cubicBezTo>
                        <a:cubicBezTo>
                          <a:pt x="28714" y="46126"/>
                          <a:pt x="28844" y="46349"/>
                          <a:pt x="28937" y="46675"/>
                        </a:cubicBezTo>
                        <a:cubicBezTo>
                          <a:pt x="29030" y="47000"/>
                          <a:pt x="29113" y="47437"/>
                          <a:pt x="29188" y="47994"/>
                        </a:cubicBezTo>
                        <a:cubicBezTo>
                          <a:pt x="29271" y="48552"/>
                          <a:pt x="29308" y="49267"/>
                          <a:pt x="29308" y="50131"/>
                        </a:cubicBezTo>
                        <a:close/>
                      </a:path>
                    </a:pathLst>
                  </a:custGeom>
                  <a:solidFill>
                    <a:srgbClr val="303B39"/>
                  </a:solidFill>
                  <a:ln w="0" cap="flat">
                    <a:noFill/>
                    <a:prstDash val="solid"/>
                    <a:miter/>
                  </a:ln>
                </p:spPr>
                <p:txBody>
                  <a:bodyPr rtlCol="0" anchor="ctr"/>
                  <a:lstStyle/>
                  <a:p>
                    <a:endParaRPr lang="nl-NL" sz="1467"/>
                  </a:p>
                </p:txBody>
              </p:sp>
              <p:sp>
                <p:nvSpPr>
                  <p:cNvPr id="513" name="Vrije vorm 917">
                    <a:extLst>
                      <a:ext uri="{FF2B5EF4-FFF2-40B4-BE49-F238E27FC236}">
                        <a16:creationId xmlns:a16="http://schemas.microsoft.com/office/drawing/2014/main" id="{12CFCC95-783E-F415-24B5-46CF28325718}"/>
                      </a:ext>
                    </a:extLst>
                  </p:cNvPr>
                  <p:cNvSpPr/>
                  <p:nvPr/>
                </p:nvSpPr>
                <p:spPr>
                  <a:xfrm>
                    <a:off x="8663138" y="3203963"/>
                    <a:ext cx="37854" cy="46739"/>
                  </a:xfrm>
                  <a:custGeom>
                    <a:avLst/>
                    <a:gdLst>
                      <a:gd name="connsiteX0" fmla="*/ 37855 w 37854"/>
                      <a:gd name="connsiteY0" fmla="*/ 44231 h 46739"/>
                      <a:gd name="connsiteX1" fmla="*/ 37390 w 37854"/>
                      <a:gd name="connsiteY1" fmla="*/ 45253 h 46739"/>
                      <a:gd name="connsiteX2" fmla="*/ 35932 w 37854"/>
                      <a:gd name="connsiteY2" fmla="*/ 45792 h 46739"/>
                      <a:gd name="connsiteX3" fmla="*/ 32978 w 37854"/>
                      <a:gd name="connsiteY3" fmla="*/ 45950 h 46739"/>
                      <a:gd name="connsiteX4" fmla="*/ 29940 w 37854"/>
                      <a:gd name="connsiteY4" fmla="*/ 45792 h 46739"/>
                      <a:gd name="connsiteX5" fmla="*/ 28593 w 37854"/>
                      <a:gd name="connsiteY5" fmla="*/ 45253 h 46739"/>
                      <a:gd name="connsiteX6" fmla="*/ 28194 w 37854"/>
                      <a:gd name="connsiteY6" fmla="*/ 44231 h 46739"/>
                      <a:gd name="connsiteX7" fmla="*/ 28194 w 37854"/>
                      <a:gd name="connsiteY7" fmla="*/ 40932 h 46739"/>
                      <a:gd name="connsiteX8" fmla="*/ 22369 w 37854"/>
                      <a:gd name="connsiteY8" fmla="*/ 45206 h 46739"/>
                      <a:gd name="connsiteX9" fmla="*/ 15095 w 37854"/>
                      <a:gd name="connsiteY9" fmla="*/ 46739 h 46739"/>
                      <a:gd name="connsiteX10" fmla="*/ 9039 w 37854"/>
                      <a:gd name="connsiteY10" fmla="*/ 45885 h 46739"/>
                      <a:gd name="connsiteX11" fmla="*/ 4255 w 37854"/>
                      <a:gd name="connsiteY11" fmla="*/ 43329 h 46739"/>
                      <a:gd name="connsiteX12" fmla="*/ 1115 w 37854"/>
                      <a:gd name="connsiteY12" fmla="*/ 39120 h 46739"/>
                      <a:gd name="connsiteX13" fmla="*/ 0 w 37854"/>
                      <a:gd name="connsiteY13" fmla="*/ 33266 h 46739"/>
                      <a:gd name="connsiteX14" fmla="*/ 1421 w 37854"/>
                      <a:gd name="connsiteY14" fmla="*/ 26975 h 46739"/>
                      <a:gd name="connsiteX15" fmla="*/ 5648 w 37854"/>
                      <a:gd name="connsiteY15" fmla="*/ 22561 h 46739"/>
                      <a:gd name="connsiteX16" fmla="*/ 12634 w 37854"/>
                      <a:gd name="connsiteY16" fmla="*/ 19978 h 46739"/>
                      <a:gd name="connsiteX17" fmla="*/ 22341 w 37854"/>
                      <a:gd name="connsiteY17" fmla="*/ 19142 h 46739"/>
                      <a:gd name="connsiteX18" fmla="*/ 26382 w 37854"/>
                      <a:gd name="connsiteY18" fmla="*/ 19142 h 46739"/>
                      <a:gd name="connsiteX19" fmla="*/ 26382 w 37854"/>
                      <a:gd name="connsiteY19" fmla="*/ 16633 h 46739"/>
                      <a:gd name="connsiteX20" fmla="*/ 25992 w 37854"/>
                      <a:gd name="connsiteY20" fmla="*/ 13223 h 46739"/>
                      <a:gd name="connsiteX21" fmla="*/ 24691 w 37854"/>
                      <a:gd name="connsiteY21" fmla="*/ 10779 h 46739"/>
                      <a:gd name="connsiteX22" fmla="*/ 22276 w 37854"/>
                      <a:gd name="connsiteY22" fmla="*/ 9339 h 46739"/>
                      <a:gd name="connsiteX23" fmla="*/ 18533 w 37854"/>
                      <a:gd name="connsiteY23" fmla="*/ 8874 h 46739"/>
                      <a:gd name="connsiteX24" fmla="*/ 13312 w 37854"/>
                      <a:gd name="connsiteY24" fmla="*/ 9525 h 46739"/>
                      <a:gd name="connsiteX25" fmla="*/ 9243 w 37854"/>
                      <a:gd name="connsiteY25" fmla="*/ 10965 h 46739"/>
                      <a:gd name="connsiteX26" fmla="*/ 6298 w 37854"/>
                      <a:gd name="connsiteY26" fmla="*/ 12405 h 46739"/>
                      <a:gd name="connsiteX27" fmla="*/ 4366 w 37854"/>
                      <a:gd name="connsiteY27" fmla="*/ 13056 h 46739"/>
                      <a:gd name="connsiteX28" fmla="*/ 3465 w 37854"/>
                      <a:gd name="connsiteY28" fmla="*/ 12730 h 46739"/>
                      <a:gd name="connsiteX29" fmla="*/ 2815 w 37854"/>
                      <a:gd name="connsiteY29" fmla="*/ 11801 h 46739"/>
                      <a:gd name="connsiteX30" fmla="*/ 2415 w 37854"/>
                      <a:gd name="connsiteY30" fmla="*/ 10314 h 46739"/>
                      <a:gd name="connsiteX31" fmla="*/ 2276 w 37854"/>
                      <a:gd name="connsiteY31" fmla="*/ 8363 h 46739"/>
                      <a:gd name="connsiteX32" fmla="*/ 2508 w 37854"/>
                      <a:gd name="connsiteY32" fmla="*/ 6086 h 46739"/>
                      <a:gd name="connsiteX33" fmla="*/ 3391 w 37854"/>
                      <a:gd name="connsiteY33" fmla="*/ 4581 h 46739"/>
                      <a:gd name="connsiteX34" fmla="*/ 5667 w 37854"/>
                      <a:gd name="connsiteY34" fmla="*/ 3094 h 46739"/>
                      <a:gd name="connsiteX35" fmla="*/ 9475 w 37854"/>
                      <a:gd name="connsiteY35" fmla="*/ 1580 h 46739"/>
                      <a:gd name="connsiteX36" fmla="*/ 14241 w 37854"/>
                      <a:gd name="connsiteY36" fmla="*/ 446 h 46739"/>
                      <a:gd name="connsiteX37" fmla="*/ 19554 w 37854"/>
                      <a:gd name="connsiteY37" fmla="*/ 0 h 46739"/>
                      <a:gd name="connsiteX38" fmla="*/ 27896 w 37854"/>
                      <a:gd name="connsiteY38" fmla="*/ 957 h 46739"/>
                      <a:gd name="connsiteX39" fmla="*/ 33582 w 37854"/>
                      <a:gd name="connsiteY39" fmla="*/ 3884 h 46739"/>
                      <a:gd name="connsiteX40" fmla="*/ 36833 w 37854"/>
                      <a:gd name="connsiteY40" fmla="*/ 8967 h 46739"/>
                      <a:gd name="connsiteX41" fmla="*/ 37855 w 37854"/>
                      <a:gd name="connsiteY41" fmla="*/ 16354 h 46739"/>
                      <a:gd name="connsiteX42" fmla="*/ 37855 w 37854"/>
                      <a:gd name="connsiteY42" fmla="*/ 44231 h 46739"/>
                      <a:gd name="connsiteX43" fmla="*/ 26382 w 37854"/>
                      <a:gd name="connsiteY43" fmla="*/ 26483 h 46739"/>
                      <a:gd name="connsiteX44" fmla="*/ 21923 w 37854"/>
                      <a:gd name="connsiteY44" fmla="*/ 26483 h 46739"/>
                      <a:gd name="connsiteX45" fmla="*/ 17093 w 37854"/>
                      <a:gd name="connsiteY45" fmla="*/ 26901 h 46739"/>
                      <a:gd name="connsiteX46" fmla="*/ 13841 w 37854"/>
                      <a:gd name="connsiteY46" fmla="*/ 28155 h 46739"/>
                      <a:gd name="connsiteX47" fmla="*/ 12011 w 37854"/>
                      <a:gd name="connsiteY47" fmla="*/ 30181 h 46739"/>
                      <a:gd name="connsiteX48" fmla="*/ 11426 w 37854"/>
                      <a:gd name="connsiteY48" fmla="*/ 32894 h 46739"/>
                      <a:gd name="connsiteX49" fmla="*/ 13080 w 37854"/>
                      <a:gd name="connsiteY49" fmla="*/ 36983 h 46739"/>
                      <a:gd name="connsiteX50" fmla="*/ 17650 w 37854"/>
                      <a:gd name="connsiteY50" fmla="*/ 38470 h 46739"/>
                      <a:gd name="connsiteX51" fmla="*/ 22183 w 37854"/>
                      <a:gd name="connsiteY51" fmla="*/ 37215 h 46739"/>
                      <a:gd name="connsiteX52" fmla="*/ 26382 w 37854"/>
                      <a:gd name="connsiteY52" fmla="*/ 33545 h 46739"/>
                      <a:gd name="connsiteX53" fmla="*/ 26382 w 37854"/>
                      <a:gd name="connsiteY53" fmla="*/ 264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7854" h="46739">
                        <a:moveTo>
                          <a:pt x="37855" y="44231"/>
                        </a:moveTo>
                        <a:cubicBezTo>
                          <a:pt x="37855" y="44667"/>
                          <a:pt x="37706" y="45011"/>
                          <a:pt x="37390" y="45253"/>
                        </a:cubicBezTo>
                        <a:cubicBezTo>
                          <a:pt x="37084" y="45504"/>
                          <a:pt x="36591" y="45680"/>
                          <a:pt x="35932" y="45792"/>
                        </a:cubicBezTo>
                        <a:cubicBezTo>
                          <a:pt x="35263" y="45894"/>
                          <a:pt x="34278" y="45950"/>
                          <a:pt x="32978" y="45950"/>
                        </a:cubicBezTo>
                        <a:cubicBezTo>
                          <a:pt x="31584" y="45950"/>
                          <a:pt x="30572" y="45894"/>
                          <a:pt x="29940" y="45792"/>
                        </a:cubicBezTo>
                        <a:cubicBezTo>
                          <a:pt x="29299" y="45680"/>
                          <a:pt x="28853" y="45504"/>
                          <a:pt x="28593" y="45253"/>
                        </a:cubicBezTo>
                        <a:cubicBezTo>
                          <a:pt x="28324" y="45011"/>
                          <a:pt x="28194" y="44667"/>
                          <a:pt x="28194" y="44231"/>
                        </a:cubicBezTo>
                        <a:lnTo>
                          <a:pt x="28194" y="40932"/>
                        </a:lnTo>
                        <a:cubicBezTo>
                          <a:pt x="26494" y="42762"/>
                          <a:pt x="24552" y="44184"/>
                          <a:pt x="22369" y="45206"/>
                        </a:cubicBezTo>
                        <a:cubicBezTo>
                          <a:pt x="20186" y="46228"/>
                          <a:pt x="17762" y="46739"/>
                          <a:pt x="15095" y="46739"/>
                        </a:cubicBezTo>
                        <a:cubicBezTo>
                          <a:pt x="12903" y="46739"/>
                          <a:pt x="10878" y="46451"/>
                          <a:pt x="9039" y="45885"/>
                        </a:cubicBezTo>
                        <a:cubicBezTo>
                          <a:pt x="7190" y="45308"/>
                          <a:pt x="5602" y="44454"/>
                          <a:pt x="4255" y="43329"/>
                        </a:cubicBezTo>
                        <a:cubicBezTo>
                          <a:pt x="2908" y="42196"/>
                          <a:pt x="1858" y="40793"/>
                          <a:pt x="1115" y="39120"/>
                        </a:cubicBezTo>
                        <a:cubicBezTo>
                          <a:pt x="372" y="37447"/>
                          <a:pt x="0" y="35496"/>
                          <a:pt x="0" y="33266"/>
                        </a:cubicBezTo>
                        <a:cubicBezTo>
                          <a:pt x="0" y="30850"/>
                          <a:pt x="474" y="28750"/>
                          <a:pt x="1421" y="26975"/>
                        </a:cubicBezTo>
                        <a:cubicBezTo>
                          <a:pt x="2359" y="25191"/>
                          <a:pt x="3772" y="23723"/>
                          <a:pt x="5648" y="22561"/>
                        </a:cubicBezTo>
                        <a:cubicBezTo>
                          <a:pt x="7515" y="21400"/>
                          <a:pt x="9847" y="20536"/>
                          <a:pt x="12634" y="19978"/>
                        </a:cubicBezTo>
                        <a:cubicBezTo>
                          <a:pt x="15421" y="19421"/>
                          <a:pt x="18663" y="19142"/>
                          <a:pt x="22341" y="19142"/>
                        </a:cubicBezTo>
                        <a:lnTo>
                          <a:pt x="26382" y="19142"/>
                        </a:lnTo>
                        <a:lnTo>
                          <a:pt x="26382" y="16633"/>
                        </a:lnTo>
                        <a:cubicBezTo>
                          <a:pt x="26382" y="15332"/>
                          <a:pt x="26252" y="14198"/>
                          <a:pt x="25992" y="13223"/>
                        </a:cubicBezTo>
                        <a:cubicBezTo>
                          <a:pt x="25723" y="12247"/>
                          <a:pt x="25295" y="11429"/>
                          <a:pt x="24691" y="10779"/>
                        </a:cubicBezTo>
                        <a:cubicBezTo>
                          <a:pt x="24087" y="10129"/>
                          <a:pt x="23279" y="9655"/>
                          <a:pt x="22276" y="9339"/>
                        </a:cubicBezTo>
                        <a:cubicBezTo>
                          <a:pt x="21263" y="9032"/>
                          <a:pt x="20019" y="8874"/>
                          <a:pt x="18533" y="8874"/>
                        </a:cubicBezTo>
                        <a:cubicBezTo>
                          <a:pt x="16582" y="8874"/>
                          <a:pt x="14844" y="9097"/>
                          <a:pt x="13312" y="9525"/>
                        </a:cubicBezTo>
                        <a:cubicBezTo>
                          <a:pt x="11779" y="9961"/>
                          <a:pt x="10423" y="10444"/>
                          <a:pt x="9243" y="10965"/>
                        </a:cubicBezTo>
                        <a:cubicBezTo>
                          <a:pt x="8073" y="11494"/>
                          <a:pt x="7088" y="11978"/>
                          <a:pt x="6298" y="12405"/>
                        </a:cubicBezTo>
                        <a:cubicBezTo>
                          <a:pt x="5509" y="12842"/>
                          <a:pt x="4868" y="13056"/>
                          <a:pt x="4366" y="13056"/>
                        </a:cubicBezTo>
                        <a:cubicBezTo>
                          <a:pt x="4032" y="13056"/>
                          <a:pt x="3725" y="12953"/>
                          <a:pt x="3465" y="12730"/>
                        </a:cubicBezTo>
                        <a:cubicBezTo>
                          <a:pt x="3196" y="12517"/>
                          <a:pt x="2982" y="12210"/>
                          <a:pt x="2815" y="11801"/>
                        </a:cubicBezTo>
                        <a:cubicBezTo>
                          <a:pt x="2638" y="11402"/>
                          <a:pt x="2508" y="10909"/>
                          <a:pt x="2415" y="10314"/>
                        </a:cubicBezTo>
                        <a:cubicBezTo>
                          <a:pt x="2322" y="9729"/>
                          <a:pt x="2276" y="9079"/>
                          <a:pt x="2276" y="8363"/>
                        </a:cubicBezTo>
                        <a:cubicBezTo>
                          <a:pt x="2276" y="7406"/>
                          <a:pt x="2360" y="6644"/>
                          <a:pt x="2508" y="6086"/>
                        </a:cubicBezTo>
                        <a:cubicBezTo>
                          <a:pt x="2666" y="5529"/>
                          <a:pt x="2963" y="5027"/>
                          <a:pt x="3391" y="4581"/>
                        </a:cubicBezTo>
                        <a:cubicBezTo>
                          <a:pt x="3827" y="4126"/>
                          <a:pt x="4589" y="3633"/>
                          <a:pt x="5667" y="3094"/>
                        </a:cubicBezTo>
                        <a:cubicBezTo>
                          <a:pt x="6753" y="2546"/>
                          <a:pt x="8026" y="2044"/>
                          <a:pt x="9475" y="1580"/>
                        </a:cubicBezTo>
                        <a:cubicBezTo>
                          <a:pt x="10934" y="1115"/>
                          <a:pt x="12522" y="734"/>
                          <a:pt x="14241" y="446"/>
                        </a:cubicBezTo>
                        <a:cubicBezTo>
                          <a:pt x="15959" y="149"/>
                          <a:pt x="17734" y="0"/>
                          <a:pt x="19554" y="0"/>
                        </a:cubicBezTo>
                        <a:cubicBezTo>
                          <a:pt x="22806" y="0"/>
                          <a:pt x="25583" y="316"/>
                          <a:pt x="27896" y="957"/>
                        </a:cubicBezTo>
                        <a:cubicBezTo>
                          <a:pt x="30200" y="1589"/>
                          <a:pt x="32095" y="2565"/>
                          <a:pt x="33582" y="3884"/>
                        </a:cubicBezTo>
                        <a:cubicBezTo>
                          <a:pt x="35068" y="5194"/>
                          <a:pt x="36155" y="6895"/>
                          <a:pt x="36833" y="8967"/>
                        </a:cubicBezTo>
                        <a:cubicBezTo>
                          <a:pt x="37520" y="11048"/>
                          <a:pt x="37855" y="13511"/>
                          <a:pt x="37855" y="16354"/>
                        </a:cubicBezTo>
                        <a:lnTo>
                          <a:pt x="37855" y="44231"/>
                        </a:lnTo>
                        <a:close/>
                        <a:moveTo>
                          <a:pt x="26382" y="26483"/>
                        </a:moveTo>
                        <a:lnTo>
                          <a:pt x="21923" y="26483"/>
                        </a:lnTo>
                        <a:cubicBezTo>
                          <a:pt x="20037" y="26483"/>
                          <a:pt x="18430" y="26622"/>
                          <a:pt x="17093" y="26901"/>
                        </a:cubicBezTo>
                        <a:cubicBezTo>
                          <a:pt x="15764" y="27179"/>
                          <a:pt x="14677" y="27598"/>
                          <a:pt x="13841" y="28155"/>
                        </a:cubicBezTo>
                        <a:cubicBezTo>
                          <a:pt x="13005" y="28713"/>
                          <a:pt x="12392" y="29391"/>
                          <a:pt x="12011" y="30181"/>
                        </a:cubicBezTo>
                        <a:cubicBezTo>
                          <a:pt x="11621" y="30971"/>
                          <a:pt x="11426" y="31872"/>
                          <a:pt x="11426" y="32894"/>
                        </a:cubicBezTo>
                        <a:cubicBezTo>
                          <a:pt x="11426" y="34632"/>
                          <a:pt x="11974" y="35998"/>
                          <a:pt x="13080" y="36983"/>
                        </a:cubicBezTo>
                        <a:cubicBezTo>
                          <a:pt x="14176" y="37977"/>
                          <a:pt x="15699" y="38470"/>
                          <a:pt x="17650" y="38470"/>
                        </a:cubicBezTo>
                        <a:cubicBezTo>
                          <a:pt x="19294" y="38470"/>
                          <a:pt x="20799" y="38051"/>
                          <a:pt x="22183" y="37215"/>
                        </a:cubicBezTo>
                        <a:cubicBezTo>
                          <a:pt x="23558" y="36379"/>
                          <a:pt x="24961" y="35161"/>
                          <a:pt x="26382" y="33545"/>
                        </a:cubicBezTo>
                        <a:lnTo>
                          <a:pt x="26382" y="26483"/>
                        </a:lnTo>
                        <a:close/>
                      </a:path>
                    </a:pathLst>
                  </a:custGeom>
                  <a:solidFill>
                    <a:srgbClr val="303B39"/>
                  </a:solidFill>
                  <a:ln w="0" cap="flat">
                    <a:noFill/>
                    <a:prstDash val="solid"/>
                    <a:miter/>
                  </a:ln>
                </p:spPr>
                <p:txBody>
                  <a:bodyPr rtlCol="0" anchor="ctr"/>
                  <a:lstStyle/>
                  <a:p>
                    <a:endParaRPr lang="nl-NL" sz="1467"/>
                  </a:p>
                </p:txBody>
              </p:sp>
              <p:sp>
                <p:nvSpPr>
                  <p:cNvPr id="514" name="Vrije vorm 918">
                    <a:extLst>
                      <a:ext uri="{FF2B5EF4-FFF2-40B4-BE49-F238E27FC236}">
                        <a16:creationId xmlns:a16="http://schemas.microsoft.com/office/drawing/2014/main" id="{3936EC4F-C132-9837-5F4D-462722118180}"/>
                      </a:ext>
                    </a:extLst>
                  </p:cNvPr>
                  <p:cNvSpPr/>
                  <p:nvPr/>
                </p:nvSpPr>
                <p:spPr>
                  <a:xfrm>
                    <a:off x="8708415" y="3193834"/>
                    <a:ext cx="29308" cy="56728"/>
                  </a:xfrm>
                  <a:custGeom>
                    <a:avLst/>
                    <a:gdLst>
                      <a:gd name="connsiteX0" fmla="*/ 29308 w 29308"/>
                      <a:gd name="connsiteY0" fmla="*/ 50131 h 56728"/>
                      <a:gd name="connsiteX1" fmla="*/ 29058 w 29308"/>
                      <a:gd name="connsiteY1" fmla="*/ 53272 h 56728"/>
                      <a:gd name="connsiteX2" fmla="*/ 28379 w 29308"/>
                      <a:gd name="connsiteY2" fmla="*/ 54805 h 56728"/>
                      <a:gd name="connsiteX3" fmla="*/ 27153 w 29308"/>
                      <a:gd name="connsiteY3" fmla="*/ 55595 h 56728"/>
                      <a:gd name="connsiteX4" fmla="*/ 25249 w 29308"/>
                      <a:gd name="connsiteY4" fmla="*/ 56199 h 56728"/>
                      <a:gd name="connsiteX5" fmla="*/ 22880 w 29308"/>
                      <a:gd name="connsiteY5" fmla="*/ 56589 h 56728"/>
                      <a:gd name="connsiteX6" fmla="*/ 20298 w 29308"/>
                      <a:gd name="connsiteY6" fmla="*/ 56729 h 56728"/>
                      <a:gd name="connsiteX7" fmla="*/ 14259 w 29308"/>
                      <a:gd name="connsiteY7" fmla="*/ 55846 h 56728"/>
                      <a:gd name="connsiteX8" fmla="*/ 10033 w 29308"/>
                      <a:gd name="connsiteY8" fmla="*/ 53133 h 56728"/>
                      <a:gd name="connsiteX9" fmla="*/ 7571 w 29308"/>
                      <a:gd name="connsiteY9" fmla="*/ 48505 h 56728"/>
                      <a:gd name="connsiteX10" fmla="*/ 6781 w 29308"/>
                      <a:gd name="connsiteY10" fmla="*/ 41908 h 56728"/>
                      <a:gd name="connsiteX11" fmla="*/ 6781 w 29308"/>
                      <a:gd name="connsiteY11" fmla="*/ 20675 h 56728"/>
                      <a:gd name="connsiteX12" fmla="*/ 1811 w 29308"/>
                      <a:gd name="connsiteY12" fmla="*/ 20675 h 56728"/>
                      <a:gd name="connsiteX13" fmla="*/ 464 w 29308"/>
                      <a:gd name="connsiteY13" fmla="*/ 19588 h 56728"/>
                      <a:gd name="connsiteX14" fmla="*/ 0 w 29308"/>
                      <a:gd name="connsiteY14" fmla="*/ 15936 h 56728"/>
                      <a:gd name="connsiteX15" fmla="*/ 121 w 29308"/>
                      <a:gd name="connsiteY15" fmla="*/ 13659 h 56728"/>
                      <a:gd name="connsiteX16" fmla="*/ 464 w 29308"/>
                      <a:gd name="connsiteY16" fmla="*/ 12201 h 56728"/>
                      <a:gd name="connsiteX17" fmla="*/ 1049 w 29308"/>
                      <a:gd name="connsiteY17" fmla="*/ 11429 h 56728"/>
                      <a:gd name="connsiteX18" fmla="*/ 1858 w 29308"/>
                      <a:gd name="connsiteY18" fmla="*/ 11197 h 56728"/>
                      <a:gd name="connsiteX19" fmla="*/ 6781 w 29308"/>
                      <a:gd name="connsiteY19" fmla="*/ 11197 h 56728"/>
                      <a:gd name="connsiteX20" fmla="*/ 6781 w 29308"/>
                      <a:gd name="connsiteY20" fmla="*/ 1951 h 56728"/>
                      <a:gd name="connsiteX21" fmla="*/ 7041 w 29308"/>
                      <a:gd name="connsiteY21" fmla="*/ 1115 h 56728"/>
                      <a:gd name="connsiteX22" fmla="*/ 7970 w 29308"/>
                      <a:gd name="connsiteY22" fmla="*/ 493 h 56728"/>
                      <a:gd name="connsiteX23" fmla="*/ 9782 w 29308"/>
                      <a:gd name="connsiteY23" fmla="*/ 121 h 56728"/>
                      <a:gd name="connsiteX24" fmla="*/ 12587 w 29308"/>
                      <a:gd name="connsiteY24" fmla="*/ 0 h 56728"/>
                      <a:gd name="connsiteX25" fmla="*/ 15448 w 29308"/>
                      <a:gd name="connsiteY25" fmla="*/ 121 h 56728"/>
                      <a:gd name="connsiteX26" fmla="*/ 17232 w 29308"/>
                      <a:gd name="connsiteY26" fmla="*/ 493 h 56728"/>
                      <a:gd name="connsiteX27" fmla="*/ 18161 w 29308"/>
                      <a:gd name="connsiteY27" fmla="*/ 1115 h 56728"/>
                      <a:gd name="connsiteX28" fmla="*/ 18440 w 29308"/>
                      <a:gd name="connsiteY28" fmla="*/ 1951 h 56728"/>
                      <a:gd name="connsiteX29" fmla="*/ 18440 w 29308"/>
                      <a:gd name="connsiteY29" fmla="*/ 11197 h 56728"/>
                      <a:gd name="connsiteX30" fmla="*/ 27450 w 29308"/>
                      <a:gd name="connsiteY30" fmla="*/ 11197 h 56728"/>
                      <a:gd name="connsiteX31" fmla="*/ 28268 w 29308"/>
                      <a:gd name="connsiteY31" fmla="*/ 11429 h 56728"/>
                      <a:gd name="connsiteX32" fmla="*/ 28844 w 29308"/>
                      <a:gd name="connsiteY32" fmla="*/ 12201 h 56728"/>
                      <a:gd name="connsiteX33" fmla="*/ 29197 w 29308"/>
                      <a:gd name="connsiteY33" fmla="*/ 13659 h 56728"/>
                      <a:gd name="connsiteX34" fmla="*/ 29308 w 29308"/>
                      <a:gd name="connsiteY34" fmla="*/ 15936 h 56728"/>
                      <a:gd name="connsiteX35" fmla="*/ 28844 w 29308"/>
                      <a:gd name="connsiteY35" fmla="*/ 19588 h 56728"/>
                      <a:gd name="connsiteX36" fmla="*/ 27497 w 29308"/>
                      <a:gd name="connsiteY36" fmla="*/ 20675 h 56728"/>
                      <a:gd name="connsiteX37" fmla="*/ 18440 w 29308"/>
                      <a:gd name="connsiteY37" fmla="*/ 20675 h 56728"/>
                      <a:gd name="connsiteX38" fmla="*/ 18440 w 29308"/>
                      <a:gd name="connsiteY38" fmla="*/ 40142 h 56728"/>
                      <a:gd name="connsiteX39" fmla="*/ 19508 w 29308"/>
                      <a:gd name="connsiteY39" fmla="*/ 45234 h 56728"/>
                      <a:gd name="connsiteX40" fmla="*/ 23317 w 29308"/>
                      <a:gd name="connsiteY40" fmla="*/ 46925 h 56728"/>
                      <a:gd name="connsiteX41" fmla="*/ 24989 w 29308"/>
                      <a:gd name="connsiteY41" fmla="*/ 46767 h 56728"/>
                      <a:gd name="connsiteX42" fmla="*/ 26317 w 29308"/>
                      <a:gd name="connsiteY42" fmla="*/ 46396 h 56728"/>
                      <a:gd name="connsiteX43" fmla="*/ 27293 w 29308"/>
                      <a:gd name="connsiteY43" fmla="*/ 46024 h 56728"/>
                      <a:gd name="connsiteX44" fmla="*/ 28008 w 29308"/>
                      <a:gd name="connsiteY44" fmla="*/ 45857 h 56728"/>
                      <a:gd name="connsiteX45" fmla="*/ 28547 w 29308"/>
                      <a:gd name="connsiteY45" fmla="*/ 46024 h 56728"/>
                      <a:gd name="connsiteX46" fmla="*/ 28937 w 29308"/>
                      <a:gd name="connsiteY46" fmla="*/ 46675 h 56728"/>
                      <a:gd name="connsiteX47" fmla="*/ 29197 w 29308"/>
                      <a:gd name="connsiteY47" fmla="*/ 47994 h 56728"/>
                      <a:gd name="connsiteX48" fmla="*/ 29308 w 29308"/>
                      <a:gd name="connsiteY48" fmla="*/ 50131 h 5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308" h="56728">
                        <a:moveTo>
                          <a:pt x="29308" y="50131"/>
                        </a:moveTo>
                        <a:cubicBezTo>
                          <a:pt x="29308" y="51497"/>
                          <a:pt x="29225" y="52538"/>
                          <a:pt x="29058" y="53272"/>
                        </a:cubicBezTo>
                        <a:cubicBezTo>
                          <a:pt x="28881" y="53997"/>
                          <a:pt x="28658" y="54508"/>
                          <a:pt x="28379" y="54805"/>
                        </a:cubicBezTo>
                        <a:cubicBezTo>
                          <a:pt x="28101" y="55093"/>
                          <a:pt x="27692" y="55363"/>
                          <a:pt x="27153" y="55595"/>
                        </a:cubicBezTo>
                        <a:cubicBezTo>
                          <a:pt x="26605" y="55827"/>
                          <a:pt x="25973" y="56022"/>
                          <a:pt x="25249" y="56199"/>
                        </a:cubicBezTo>
                        <a:cubicBezTo>
                          <a:pt x="24515" y="56366"/>
                          <a:pt x="23725" y="56496"/>
                          <a:pt x="22880" y="56589"/>
                        </a:cubicBezTo>
                        <a:cubicBezTo>
                          <a:pt x="22025" y="56682"/>
                          <a:pt x="21171" y="56729"/>
                          <a:pt x="20298" y="56729"/>
                        </a:cubicBezTo>
                        <a:cubicBezTo>
                          <a:pt x="17975" y="56729"/>
                          <a:pt x="15969" y="56441"/>
                          <a:pt x="14259" y="55846"/>
                        </a:cubicBezTo>
                        <a:cubicBezTo>
                          <a:pt x="12559" y="55261"/>
                          <a:pt x="11147" y="54350"/>
                          <a:pt x="10033" y="53133"/>
                        </a:cubicBezTo>
                        <a:cubicBezTo>
                          <a:pt x="8918" y="51906"/>
                          <a:pt x="8100" y="50364"/>
                          <a:pt x="7571" y="48505"/>
                        </a:cubicBezTo>
                        <a:cubicBezTo>
                          <a:pt x="7050" y="46647"/>
                          <a:pt x="6781" y="44454"/>
                          <a:pt x="6781" y="41908"/>
                        </a:cubicBezTo>
                        <a:lnTo>
                          <a:pt x="6781" y="20675"/>
                        </a:lnTo>
                        <a:lnTo>
                          <a:pt x="1811" y="20675"/>
                        </a:lnTo>
                        <a:cubicBezTo>
                          <a:pt x="1226" y="20675"/>
                          <a:pt x="780" y="20313"/>
                          <a:pt x="464" y="19588"/>
                        </a:cubicBezTo>
                        <a:cubicBezTo>
                          <a:pt x="158" y="18854"/>
                          <a:pt x="0" y="17646"/>
                          <a:pt x="0" y="15936"/>
                        </a:cubicBezTo>
                        <a:cubicBezTo>
                          <a:pt x="0" y="15044"/>
                          <a:pt x="37" y="14282"/>
                          <a:pt x="121" y="13659"/>
                        </a:cubicBezTo>
                        <a:cubicBezTo>
                          <a:pt x="195" y="13046"/>
                          <a:pt x="316" y="12554"/>
                          <a:pt x="464" y="12201"/>
                        </a:cubicBezTo>
                        <a:cubicBezTo>
                          <a:pt x="622" y="11838"/>
                          <a:pt x="817" y="11587"/>
                          <a:pt x="1049" y="11429"/>
                        </a:cubicBezTo>
                        <a:cubicBezTo>
                          <a:pt x="1282" y="11281"/>
                          <a:pt x="1551" y="11197"/>
                          <a:pt x="1858" y="11197"/>
                        </a:cubicBezTo>
                        <a:lnTo>
                          <a:pt x="6781" y="11197"/>
                        </a:lnTo>
                        <a:lnTo>
                          <a:pt x="6781" y="1951"/>
                        </a:lnTo>
                        <a:cubicBezTo>
                          <a:pt x="6781" y="1645"/>
                          <a:pt x="6865" y="1366"/>
                          <a:pt x="7041" y="1115"/>
                        </a:cubicBezTo>
                        <a:cubicBezTo>
                          <a:pt x="7208" y="874"/>
                          <a:pt x="7515" y="660"/>
                          <a:pt x="7970" y="493"/>
                        </a:cubicBezTo>
                        <a:cubicBezTo>
                          <a:pt x="8416" y="316"/>
                          <a:pt x="9020" y="195"/>
                          <a:pt x="9782" y="121"/>
                        </a:cubicBezTo>
                        <a:cubicBezTo>
                          <a:pt x="10534" y="37"/>
                          <a:pt x="11472" y="0"/>
                          <a:pt x="12587" y="0"/>
                        </a:cubicBezTo>
                        <a:cubicBezTo>
                          <a:pt x="13739" y="0"/>
                          <a:pt x="14686" y="37"/>
                          <a:pt x="15448" y="121"/>
                        </a:cubicBezTo>
                        <a:cubicBezTo>
                          <a:pt x="16201" y="195"/>
                          <a:pt x="16804" y="316"/>
                          <a:pt x="17232" y="493"/>
                        </a:cubicBezTo>
                        <a:cubicBezTo>
                          <a:pt x="17668" y="660"/>
                          <a:pt x="17975" y="874"/>
                          <a:pt x="18161" y="1115"/>
                        </a:cubicBezTo>
                        <a:cubicBezTo>
                          <a:pt x="18346" y="1366"/>
                          <a:pt x="18440" y="1645"/>
                          <a:pt x="18440" y="1951"/>
                        </a:cubicBezTo>
                        <a:lnTo>
                          <a:pt x="18440" y="11197"/>
                        </a:lnTo>
                        <a:lnTo>
                          <a:pt x="27450" y="11197"/>
                        </a:lnTo>
                        <a:cubicBezTo>
                          <a:pt x="27766" y="11197"/>
                          <a:pt x="28036" y="11281"/>
                          <a:pt x="28268" y="11429"/>
                        </a:cubicBezTo>
                        <a:cubicBezTo>
                          <a:pt x="28500" y="11587"/>
                          <a:pt x="28695" y="11838"/>
                          <a:pt x="28844" y="12201"/>
                        </a:cubicBezTo>
                        <a:cubicBezTo>
                          <a:pt x="29002" y="12554"/>
                          <a:pt x="29113" y="13046"/>
                          <a:pt x="29197" y="13659"/>
                        </a:cubicBezTo>
                        <a:cubicBezTo>
                          <a:pt x="29271" y="14282"/>
                          <a:pt x="29308" y="15044"/>
                          <a:pt x="29308" y="15936"/>
                        </a:cubicBezTo>
                        <a:cubicBezTo>
                          <a:pt x="29308" y="17646"/>
                          <a:pt x="29160" y="18854"/>
                          <a:pt x="28844" y="19588"/>
                        </a:cubicBezTo>
                        <a:cubicBezTo>
                          <a:pt x="28537" y="20313"/>
                          <a:pt x="28091" y="20675"/>
                          <a:pt x="27497" y="20675"/>
                        </a:cubicBezTo>
                        <a:lnTo>
                          <a:pt x="18440" y="20675"/>
                        </a:lnTo>
                        <a:lnTo>
                          <a:pt x="18440" y="40142"/>
                        </a:lnTo>
                        <a:cubicBezTo>
                          <a:pt x="18440" y="42409"/>
                          <a:pt x="18802" y="44101"/>
                          <a:pt x="19508" y="45234"/>
                        </a:cubicBezTo>
                        <a:cubicBezTo>
                          <a:pt x="20223" y="46359"/>
                          <a:pt x="21496" y="46925"/>
                          <a:pt x="23317" y="46925"/>
                        </a:cubicBezTo>
                        <a:cubicBezTo>
                          <a:pt x="23939" y="46925"/>
                          <a:pt x="24496" y="46870"/>
                          <a:pt x="24989" y="46767"/>
                        </a:cubicBezTo>
                        <a:cubicBezTo>
                          <a:pt x="25490" y="46656"/>
                          <a:pt x="25927" y="46535"/>
                          <a:pt x="26317" y="46396"/>
                        </a:cubicBezTo>
                        <a:cubicBezTo>
                          <a:pt x="26698" y="46256"/>
                          <a:pt x="27023" y="46126"/>
                          <a:pt x="27293" y="46024"/>
                        </a:cubicBezTo>
                        <a:cubicBezTo>
                          <a:pt x="27553" y="45913"/>
                          <a:pt x="27794" y="45857"/>
                          <a:pt x="28008" y="45857"/>
                        </a:cubicBezTo>
                        <a:cubicBezTo>
                          <a:pt x="28194" y="45857"/>
                          <a:pt x="28370" y="45913"/>
                          <a:pt x="28547" y="46024"/>
                        </a:cubicBezTo>
                        <a:cubicBezTo>
                          <a:pt x="28714" y="46126"/>
                          <a:pt x="28844" y="46349"/>
                          <a:pt x="28937" y="46675"/>
                        </a:cubicBezTo>
                        <a:cubicBezTo>
                          <a:pt x="29030" y="47000"/>
                          <a:pt x="29113" y="47437"/>
                          <a:pt x="29197" y="47994"/>
                        </a:cubicBezTo>
                        <a:cubicBezTo>
                          <a:pt x="29271" y="48552"/>
                          <a:pt x="29308" y="49267"/>
                          <a:pt x="29308" y="50131"/>
                        </a:cubicBezTo>
                        <a:close/>
                      </a:path>
                    </a:pathLst>
                  </a:custGeom>
                  <a:solidFill>
                    <a:srgbClr val="303B39"/>
                  </a:solidFill>
                  <a:ln w="0" cap="flat">
                    <a:noFill/>
                    <a:prstDash val="solid"/>
                    <a:miter/>
                  </a:ln>
                </p:spPr>
                <p:txBody>
                  <a:bodyPr rtlCol="0" anchor="ctr"/>
                  <a:lstStyle/>
                  <a:p>
                    <a:endParaRPr lang="nl-NL" sz="1467"/>
                  </a:p>
                </p:txBody>
              </p:sp>
              <p:sp>
                <p:nvSpPr>
                  <p:cNvPr id="515" name="Vrije vorm 919">
                    <a:extLst>
                      <a:ext uri="{FF2B5EF4-FFF2-40B4-BE49-F238E27FC236}">
                        <a16:creationId xmlns:a16="http://schemas.microsoft.com/office/drawing/2014/main" id="{0611B22B-0C77-0CDC-1771-BEFA106232C9}"/>
                      </a:ext>
                    </a:extLst>
                  </p:cNvPr>
                  <p:cNvSpPr/>
                  <p:nvPr/>
                </p:nvSpPr>
                <p:spPr>
                  <a:xfrm>
                    <a:off x="8747375" y="3204752"/>
                    <a:ext cx="39527" cy="45949"/>
                  </a:xfrm>
                  <a:custGeom>
                    <a:avLst/>
                    <a:gdLst>
                      <a:gd name="connsiteX0" fmla="*/ 39527 w 39527"/>
                      <a:gd name="connsiteY0" fmla="*/ 43301 h 45949"/>
                      <a:gd name="connsiteX1" fmla="*/ 39295 w 39527"/>
                      <a:gd name="connsiteY1" fmla="*/ 44119 h 45949"/>
                      <a:gd name="connsiteX2" fmla="*/ 38477 w 39527"/>
                      <a:gd name="connsiteY2" fmla="*/ 44695 h 45949"/>
                      <a:gd name="connsiteX3" fmla="*/ 36944 w 39527"/>
                      <a:gd name="connsiteY3" fmla="*/ 45048 h 45949"/>
                      <a:gd name="connsiteX4" fmla="*/ 34557 w 39527"/>
                      <a:gd name="connsiteY4" fmla="*/ 45160 h 45949"/>
                      <a:gd name="connsiteX5" fmla="*/ 32067 w 39527"/>
                      <a:gd name="connsiteY5" fmla="*/ 45048 h 45949"/>
                      <a:gd name="connsiteX6" fmla="*/ 30562 w 39527"/>
                      <a:gd name="connsiteY6" fmla="*/ 44695 h 45949"/>
                      <a:gd name="connsiteX7" fmla="*/ 29773 w 39527"/>
                      <a:gd name="connsiteY7" fmla="*/ 44119 h 45949"/>
                      <a:gd name="connsiteX8" fmla="*/ 29541 w 39527"/>
                      <a:gd name="connsiteY8" fmla="*/ 43301 h 45949"/>
                      <a:gd name="connsiteX9" fmla="*/ 29541 w 39527"/>
                      <a:gd name="connsiteY9" fmla="*/ 38516 h 45949"/>
                      <a:gd name="connsiteX10" fmla="*/ 22546 w 39527"/>
                      <a:gd name="connsiteY10" fmla="*/ 44091 h 45949"/>
                      <a:gd name="connsiteX11" fmla="*/ 15188 w 39527"/>
                      <a:gd name="connsiteY11" fmla="*/ 45950 h 45949"/>
                      <a:gd name="connsiteX12" fmla="*/ 8008 w 39527"/>
                      <a:gd name="connsiteY12" fmla="*/ 44556 h 45949"/>
                      <a:gd name="connsiteX13" fmla="*/ 3316 w 39527"/>
                      <a:gd name="connsiteY13" fmla="*/ 40746 h 45949"/>
                      <a:gd name="connsiteX14" fmla="*/ 762 w 39527"/>
                      <a:gd name="connsiteY14" fmla="*/ 35152 h 45949"/>
                      <a:gd name="connsiteX15" fmla="*/ 0 w 39527"/>
                      <a:gd name="connsiteY15" fmla="*/ 27226 h 45949"/>
                      <a:gd name="connsiteX16" fmla="*/ 0 w 39527"/>
                      <a:gd name="connsiteY16" fmla="*/ 1858 h 45949"/>
                      <a:gd name="connsiteX17" fmla="*/ 251 w 39527"/>
                      <a:gd name="connsiteY17" fmla="*/ 1050 h 45949"/>
                      <a:gd name="connsiteX18" fmla="*/ 1180 w 39527"/>
                      <a:gd name="connsiteY18" fmla="*/ 465 h 45949"/>
                      <a:gd name="connsiteX19" fmla="*/ 2992 w 39527"/>
                      <a:gd name="connsiteY19" fmla="*/ 121 h 45949"/>
                      <a:gd name="connsiteX20" fmla="*/ 5806 w 39527"/>
                      <a:gd name="connsiteY20" fmla="*/ 0 h 45949"/>
                      <a:gd name="connsiteX21" fmla="*/ 8640 w 39527"/>
                      <a:gd name="connsiteY21" fmla="*/ 121 h 45949"/>
                      <a:gd name="connsiteX22" fmla="*/ 10423 w 39527"/>
                      <a:gd name="connsiteY22" fmla="*/ 465 h 45949"/>
                      <a:gd name="connsiteX23" fmla="*/ 11380 w 39527"/>
                      <a:gd name="connsiteY23" fmla="*/ 1050 h 45949"/>
                      <a:gd name="connsiteX24" fmla="*/ 11659 w 39527"/>
                      <a:gd name="connsiteY24" fmla="*/ 1858 h 45949"/>
                      <a:gd name="connsiteX25" fmla="*/ 11659 w 39527"/>
                      <a:gd name="connsiteY25" fmla="*/ 25275 h 45949"/>
                      <a:gd name="connsiteX26" fmla="*/ 12077 w 39527"/>
                      <a:gd name="connsiteY26" fmla="*/ 30246 h 45949"/>
                      <a:gd name="connsiteX27" fmla="*/ 13349 w 39527"/>
                      <a:gd name="connsiteY27" fmla="*/ 33201 h 45949"/>
                      <a:gd name="connsiteX28" fmla="*/ 15532 w 39527"/>
                      <a:gd name="connsiteY28" fmla="*/ 35106 h 45949"/>
                      <a:gd name="connsiteX29" fmla="*/ 18626 w 39527"/>
                      <a:gd name="connsiteY29" fmla="*/ 35775 h 45949"/>
                      <a:gd name="connsiteX30" fmla="*/ 23103 w 39527"/>
                      <a:gd name="connsiteY30" fmla="*/ 34149 h 45949"/>
                      <a:gd name="connsiteX31" fmla="*/ 27915 w 39527"/>
                      <a:gd name="connsiteY31" fmla="*/ 29410 h 45949"/>
                      <a:gd name="connsiteX32" fmla="*/ 27915 w 39527"/>
                      <a:gd name="connsiteY32" fmla="*/ 1858 h 45949"/>
                      <a:gd name="connsiteX33" fmla="*/ 28166 w 39527"/>
                      <a:gd name="connsiteY33" fmla="*/ 1050 h 45949"/>
                      <a:gd name="connsiteX34" fmla="*/ 29095 w 39527"/>
                      <a:gd name="connsiteY34" fmla="*/ 465 h 45949"/>
                      <a:gd name="connsiteX35" fmla="*/ 30888 w 39527"/>
                      <a:gd name="connsiteY35" fmla="*/ 121 h 45949"/>
                      <a:gd name="connsiteX36" fmla="*/ 33721 w 39527"/>
                      <a:gd name="connsiteY36" fmla="*/ 0 h 45949"/>
                      <a:gd name="connsiteX37" fmla="*/ 36554 w 39527"/>
                      <a:gd name="connsiteY37" fmla="*/ 121 h 45949"/>
                      <a:gd name="connsiteX38" fmla="*/ 38319 w 39527"/>
                      <a:gd name="connsiteY38" fmla="*/ 465 h 45949"/>
                      <a:gd name="connsiteX39" fmla="*/ 39249 w 39527"/>
                      <a:gd name="connsiteY39" fmla="*/ 1050 h 45949"/>
                      <a:gd name="connsiteX40" fmla="*/ 39527 w 39527"/>
                      <a:gd name="connsiteY40" fmla="*/ 1858 h 45949"/>
                      <a:gd name="connsiteX41" fmla="*/ 39527 w 39527"/>
                      <a:gd name="connsiteY41" fmla="*/ 4330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527" h="45949">
                        <a:moveTo>
                          <a:pt x="39527" y="43301"/>
                        </a:moveTo>
                        <a:cubicBezTo>
                          <a:pt x="39527" y="43617"/>
                          <a:pt x="39443" y="43887"/>
                          <a:pt x="39295" y="44119"/>
                        </a:cubicBezTo>
                        <a:cubicBezTo>
                          <a:pt x="39137" y="44351"/>
                          <a:pt x="38867" y="44547"/>
                          <a:pt x="38477" y="44695"/>
                        </a:cubicBezTo>
                        <a:cubicBezTo>
                          <a:pt x="38096" y="44853"/>
                          <a:pt x="37585" y="44965"/>
                          <a:pt x="36944" y="45048"/>
                        </a:cubicBezTo>
                        <a:cubicBezTo>
                          <a:pt x="36313" y="45123"/>
                          <a:pt x="35514" y="45160"/>
                          <a:pt x="34557" y="45160"/>
                        </a:cubicBezTo>
                        <a:cubicBezTo>
                          <a:pt x="33535" y="45160"/>
                          <a:pt x="32708" y="45123"/>
                          <a:pt x="32067" y="45048"/>
                        </a:cubicBezTo>
                        <a:cubicBezTo>
                          <a:pt x="31436" y="44965"/>
                          <a:pt x="30934" y="44853"/>
                          <a:pt x="30562" y="44695"/>
                        </a:cubicBezTo>
                        <a:cubicBezTo>
                          <a:pt x="30191" y="44547"/>
                          <a:pt x="29921" y="44352"/>
                          <a:pt x="29773" y="44119"/>
                        </a:cubicBezTo>
                        <a:cubicBezTo>
                          <a:pt x="29615" y="43887"/>
                          <a:pt x="29541" y="43617"/>
                          <a:pt x="29541" y="43301"/>
                        </a:cubicBezTo>
                        <a:lnTo>
                          <a:pt x="29541" y="38516"/>
                        </a:lnTo>
                        <a:cubicBezTo>
                          <a:pt x="27246" y="40997"/>
                          <a:pt x="24914" y="42855"/>
                          <a:pt x="22546" y="44091"/>
                        </a:cubicBezTo>
                        <a:cubicBezTo>
                          <a:pt x="20177" y="45336"/>
                          <a:pt x="17724" y="45950"/>
                          <a:pt x="15188" y="45950"/>
                        </a:cubicBezTo>
                        <a:cubicBezTo>
                          <a:pt x="12336" y="45950"/>
                          <a:pt x="9949" y="45485"/>
                          <a:pt x="8008" y="44556"/>
                        </a:cubicBezTo>
                        <a:cubicBezTo>
                          <a:pt x="6075" y="43627"/>
                          <a:pt x="4515" y="42363"/>
                          <a:pt x="3316" y="40746"/>
                        </a:cubicBezTo>
                        <a:cubicBezTo>
                          <a:pt x="2127" y="39139"/>
                          <a:pt x="1273" y="37271"/>
                          <a:pt x="762" y="35152"/>
                        </a:cubicBezTo>
                        <a:cubicBezTo>
                          <a:pt x="251" y="33024"/>
                          <a:pt x="0" y="30385"/>
                          <a:pt x="0" y="27226"/>
                        </a:cubicBezTo>
                        <a:lnTo>
                          <a:pt x="0" y="1858"/>
                        </a:lnTo>
                        <a:cubicBezTo>
                          <a:pt x="0" y="1552"/>
                          <a:pt x="84" y="1282"/>
                          <a:pt x="251" y="1050"/>
                        </a:cubicBezTo>
                        <a:cubicBezTo>
                          <a:pt x="427" y="818"/>
                          <a:pt x="734" y="623"/>
                          <a:pt x="1180" y="465"/>
                        </a:cubicBezTo>
                        <a:cubicBezTo>
                          <a:pt x="1635" y="316"/>
                          <a:pt x="2239" y="195"/>
                          <a:pt x="2992" y="121"/>
                        </a:cubicBezTo>
                        <a:cubicBezTo>
                          <a:pt x="3753" y="37"/>
                          <a:pt x="4691" y="0"/>
                          <a:pt x="5806" y="0"/>
                        </a:cubicBezTo>
                        <a:cubicBezTo>
                          <a:pt x="6949" y="0"/>
                          <a:pt x="7896" y="37"/>
                          <a:pt x="8640" y="121"/>
                        </a:cubicBezTo>
                        <a:cubicBezTo>
                          <a:pt x="9382" y="195"/>
                          <a:pt x="9977" y="316"/>
                          <a:pt x="10423" y="465"/>
                        </a:cubicBezTo>
                        <a:cubicBezTo>
                          <a:pt x="10878" y="623"/>
                          <a:pt x="11194" y="818"/>
                          <a:pt x="11380" y="1050"/>
                        </a:cubicBezTo>
                        <a:cubicBezTo>
                          <a:pt x="11566" y="1282"/>
                          <a:pt x="11659" y="1552"/>
                          <a:pt x="11659" y="1858"/>
                        </a:cubicBezTo>
                        <a:lnTo>
                          <a:pt x="11659" y="25275"/>
                        </a:lnTo>
                        <a:cubicBezTo>
                          <a:pt x="11659" y="27449"/>
                          <a:pt x="11798" y="29103"/>
                          <a:pt x="12077" y="30246"/>
                        </a:cubicBezTo>
                        <a:cubicBezTo>
                          <a:pt x="12355" y="31398"/>
                          <a:pt x="12783" y="32374"/>
                          <a:pt x="13349" y="33201"/>
                        </a:cubicBezTo>
                        <a:cubicBezTo>
                          <a:pt x="13925" y="34019"/>
                          <a:pt x="14650" y="34650"/>
                          <a:pt x="15532" y="35106"/>
                        </a:cubicBezTo>
                        <a:cubicBezTo>
                          <a:pt x="16415" y="35552"/>
                          <a:pt x="17446" y="35775"/>
                          <a:pt x="18626" y="35775"/>
                        </a:cubicBezTo>
                        <a:cubicBezTo>
                          <a:pt x="20112" y="35775"/>
                          <a:pt x="21608" y="35236"/>
                          <a:pt x="23103" y="34149"/>
                        </a:cubicBezTo>
                        <a:cubicBezTo>
                          <a:pt x="24608" y="33071"/>
                          <a:pt x="26206" y="31491"/>
                          <a:pt x="27915" y="29410"/>
                        </a:cubicBezTo>
                        <a:lnTo>
                          <a:pt x="27915" y="1858"/>
                        </a:lnTo>
                        <a:cubicBezTo>
                          <a:pt x="27915" y="1552"/>
                          <a:pt x="27999" y="1282"/>
                          <a:pt x="28166" y="1050"/>
                        </a:cubicBezTo>
                        <a:cubicBezTo>
                          <a:pt x="28343" y="818"/>
                          <a:pt x="28649" y="623"/>
                          <a:pt x="29095" y="465"/>
                        </a:cubicBezTo>
                        <a:cubicBezTo>
                          <a:pt x="29550" y="316"/>
                          <a:pt x="30145" y="195"/>
                          <a:pt x="30888" y="121"/>
                        </a:cubicBezTo>
                        <a:cubicBezTo>
                          <a:pt x="31631" y="37"/>
                          <a:pt x="32569" y="0"/>
                          <a:pt x="33721" y="0"/>
                        </a:cubicBezTo>
                        <a:cubicBezTo>
                          <a:pt x="34864" y="0"/>
                          <a:pt x="35811" y="37"/>
                          <a:pt x="36554" y="121"/>
                        </a:cubicBezTo>
                        <a:cubicBezTo>
                          <a:pt x="37298" y="195"/>
                          <a:pt x="37883" y="316"/>
                          <a:pt x="38319" y="465"/>
                        </a:cubicBezTo>
                        <a:cubicBezTo>
                          <a:pt x="38747" y="623"/>
                          <a:pt x="39063" y="818"/>
                          <a:pt x="39249" y="1050"/>
                        </a:cubicBezTo>
                        <a:cubicBezTo>
                          <a:pt x="39435" y="1282"/>
                          <a:pt x="39527" y="1552"/>
                          <a:pt x="39527" y="1858"/>
                        </a:cubicBezTo>
                        <a:lnTo>
                          <a:pt x="39527" y="43301"/>
                        </a:lnTo>
                        <a:close/>
                      </a:path>
                    </a:pathLst>
                  </a:custGeom>
                  <a:solidFill>
                    <a:srgbClr val="303B39"/>
                  </a:solidFill>
                  <a:ln w="0" cap="flat">
                    <a:noFill/>
                    <a:prstDash val="solid"/>
                    <a:miter/>
                  </a:ln>
                </p:spPr>
                <p:txBody>
                  <a:bodyPr rtlCol="0" anchor="ctr"/>
                  <a:lstStyle/>
                  <a:p>
                    <a:endParaRPr lang="nl-NL" sz="1467"/>
                  </a:p>
                </p:txBody>
              </p:sp>
              <p:sp>
                <p:nvSpPr>
                  <p:cNvPr id="516" name="Vrije vorm 920">
                    <a:extLst>
                      <a:ext uri="{FF2B5EF4-FFF2-40B4-BE49-F238E27FC236}">
                        <a16:creationId xmlns:a16="http://schemas.microsoft.com/office/drawing/2014/main" id="{AD0B0794-78D1-86F8-DA75-AFD9728AFBFC}"/>
                      </a:ext>
                    </a:extLst>
                  </p:cNvPr>
                  <p:cNvSpPr/>
                  <p:nvPr/>
                </p:nvSpPr>
                <p:spPr>
                  <a:xfrm>
                    <a:off x="8797613" y="3203962"/>
                    <a:ext cx="31630" cy="46739"/>
                  </a:xfrm>
                  <a:custGeom>
                    <a:avLst/>
                    <a:gdLst>
                      <a:gd name="connsiteX0" fmla="*/ 31631 w 31630"/>
                      <a:gd name="connsiteY0" fmla="*/ 32383 h 46739"/>
                      <a:gd name="connsiteX1" fmla="*/ 30312 w 31630"/>
                      <a:gd name="connsiteY1" fmla="*/ 38609 h 46739"/>
                      <a:gd name="connsiteX2" fmla="*/ 26568 w 31630"/>
                      <a:gd name="connsiteY2" fmla="*/ 43116 h 46739"/>
                      <a:gd name="connsiteX3" fmla="*/ 20855 w 31630"/>
                      <a:gd name="connsiteY3" fmla="*/ 45838 h 46739"/>
                      <a:gd name="connsiteX4" fmla="*/ 13702 w 31630"/>
                      <a:gd name="connsiteY4" fmla="*/ 46740 h 46739"/>
                      <a:gd name="connsiteX5" fmla="*/ 9271 w 31630"/>
                      <a:gd name="connsiteY5" fmla="*/ 46396 h 46739"/>
                      <a:gd name="connsiteX6" fmla="*/ 5481 w 31630"/>
                      <a:gd name="connsiteY6" fmla="*/ 45513 h 46739"/>
                      <a:gd name="connsiteX7" fmla="*/ 2694 w 31630"/>
                      <a:gd name="connsiteY7" fmla="*/ 44417 h 46739"/>
                      <a:gd name="connsiteX8" fmla="*/ 1068 w 31630"/>
                      <a:gd name="connsiteY8" fmla="*/ 43376 h 46739"/>
                      <a:gd name="connsiteX9" fmla="*/ 279 w 31630"/>
                      <a:gd name="connsiteY9" fmla="*/ 41843 h 46739"/>
                      <a:gd name="connsiteX10" fmla="*/ 0 w 31630"/>
                      <a:gd name="connsiteY10" fmla="*/ 38748 h 46739"/>
                      <a:gd name="connsiteX11" fmla="*/ 93 w 31630"/>
                      <a:gd name="connsiteY11" fmla="*/ 36593 h 46739"/>
                      <a:gd name="connsiteX12" fmla="*/ 372 w 31630"/>
                      <a:gd name="connsiteY12" fmla="*/ 35292 h 46739"/>
                      <a:gd name="connsiteX13" fmla="*/ 836 w 31630"/>
                      <a:gd name="connsiteY13" fmla="*/ 34641 h 46739"/>
                      <a:gd name="connsiteX14" fmla="*/ 1533 w 31630"/>
                      <a:gd name="connsiteY14" fmla="*/ 34474 h 46739"/>
                      <a:gd name="connsiteX15" fmla="*/ 3047 w 31630"/>
                      <a:gd name="connsiteY15" fmla="*/ 35059 h 46739"/>
                      <a:gd name="connsiteX16" fmla="*/ 5527 w 31630"/>
                      <a:gd name="connsiteY16" fmla="*/ 36332 h 46739"/>
                      <a:gd name="connsiteX17" fmla="*/ 8992 w 31630"/>
                      <a:gd name="connsiteY17" fmla="*/ 37633 h 46739"/>
                      <a:gd name="connsiteX18" fmla="*/ 13470 w 31630"/>
                      <a:gd name="connsiteY18" fmla="*/ 38237 h 46739"/>
                      <a:gd name="connsiteX19" fmla="*/ 16284 w 31630"/>
                      <a:gd name="connsiteY19" fmla="*/ 37912 h 46739"/>
                      <a:gd name="connsiteX20" fmla="*/ 18421 w 31630"/>
                      <a:gd name="connsiteY20" fmla="*/ 36983 h 46739"/>
                      <a:gd name="connsiteX21" fmla="*/ 19787 w 31630"/>
                      <a:gd name="connsiteY21" fmla="*/ 35450 h 46739"/>
                      <a:gd name="connsiteX22" fmla="*/ 20251 w 31630"/>
                      <a:gd name="connsiteY22" fmla="*/ 33312 h 46739"/>
                      <a:gd name="connsiteX23" fmla="*/ 19396 w 31630"/>
                      <a:gd name="connsiteY23" fmla="*/ 30924 h 46739"/>
                      <a:gd name="connsiteX24" fmla="*/ 17121 w 31630"/>
                      <a:gd name="connsiteY24" fmla="*/ 29177 h 46739"/>
                      <a:gd name="connsiteX25" fmla="*/ 13916 w 31630"/>
                      <a:gd name="connsiteY25" fmla="*/ 27784 h 46739"/>
                      <a:gd name="connsiteX26" fmla="*/ 10246 w 31630"/>
                      <a:gd name="connsiteY26" fmla="*/ 26343 h 46739"/>
                      <a:gd name="connsiteX27" fmla="*/ 6577 w 31630"/>
                      <a:gd name="connsiteY27" fmla="*/ 24531 h 46739"/>
                      <a:gd name="connsiteX28" fmla="*/ 3372 w 31630"/>
                      <a:gd name="connsiteY28" fmla="*/ 22022 h 46739"/>
                      <a:gd name="connsiteX29" fmla="*/ 1096 w 31630"/>
                      <a:gd name="connsiteY29" fmla="*/ 18445 h 46739"/>
                      <a:gd name="connsiteX30" fmla="*/ 232 w 31630"/>
                      <a:gd name="connsiteY30" fmla="*/ 13427 h 46739"/>
                      <a:gd name="connsiteX31" fmla="*/ 1393 w 31630"/>
                      <a:gd name="connsiteY31" fmla="*/ 7973 h 46739"/>
                      <a:gd name="connsiteX32" fmla="*/ 4738 w 31630"/>
                      <a:gd name="connsiteY32" fmla="*/ 3717 h 46739"/>
                      <a:gd name="connsiteX33" fmla="*/ 10061 w 31630"/>
                      <a:gd name="connsiteY33" fmla="*/ 976 h 46739"/>
                      <a:gd name="connsiteX34" fmla="*/ 17093 w 31630"/>
                      <a:gd name="connsiteY34" fmla="*/ 0 h 46739"/>
                      <a:gd name="connsiteX35" fmla="*/ 20883 w 31630"/>
                      <a:gd name="connsiteY35" fmla="*/ 279 h 46739"/>
                      <a:gd name="connsiteX36" fmla="*/ 24199 w 31630"/>
                      <a:gd name="connsiteY36" fmla="*/ 976 h 46739"/>
                      <a:gd name="connsiteX37" fmla="*/ 26707 w 31630"/>
                      <a:gd name="connsiteY37" fmla="*/ 1886 h 46739"/>
                      <a:gd name="connsiteX38" fmla="*/ 28175 w 31630"/>
                      <a:gd name="connsiteY38" fmla="*/ 2723 h 46739"/>
                      <a:gd name="connsiteX39" fmla="*/ 28797 w 31630"/>
                      <a:gd name="connsiteY39" fmla="*/ 3420 h 46739"/>
                      <a:gd name="connsiteX40" fmla="*/ 29076 w 31630"/>
                      <a:gd name="connsiteY40" fmla="*/ 4256 h 46739"/>
                      <a:gd name="connsiteX41" fmla="*/ 29243 w 31630"/>
                      <a:gd name="connsiteY41" fmla="*/ 5464 h 46739"/>
                      <a:gd name="connsiteX42" fmla="*/ 29309 w 31630"/>
                      <a:gd name="connsiteY42" fmla="*/ 7248 h 46739"/>
                      <a:gd name="connsiteX43" fmla="*/ 29243 w 31630"/>
                      <a:gd name="connsiteY43" fmla="*/ 9292 h 46739"/>
                      <a:gd name="connsiteX44" fmla="*/ 29011 w 31630"/>
                      <a:gd name="connsiteY44" fmla="*/ 10546 h 46739"/>
                      <a:gd name="connsiteX45" fmla="*/ 28565 w 31630"/>
                      <a:gd name="connsiteY45" fmla="*/ 11178 h 46739"/>
                      <a:gd name="connsiteX46" fmla="*/ 27915 w 31630"/>
                      <a:gd name="connsiteY46" fmla="*/ 11336 h 46739"/>
                      <a:gd name="connsiteX47" fmla="*/ 26614 w 31630"/>
                      <a:gd name="connsiteY47" fmla="*/ 10853 h 46739"/>
                      <a:gd name="connsiteX48" fmla="*/ 24413 w 31630"/>
                      <a:gd name="connsiteY48" fmla="*/ 9803 h 46739"/>
                      <a:gd name="connsiteX49" fmla="*/ 21347 w 31630"/>
                      <a:gd name="connsiteY49" fmla="*/ 8762 h 46739"/>
                      <a:gd name="connsiteX50" fmla="*/ 17371 w 31630"/>
                      <a:gd name="connsiteY50" fmla="*/ 8270 h 46739"/>
                      <a:gd name="connsiteX51" fmla="*/ 14631 w 31630"/>
                      <a:gd name="connsiteY51" fmla="*/ 8595 h 46739"/>
                      <a:gd name="connsiteX52" fmla="*/ 12727 w 31630"/>
                      <a:gd name="connsiteY52" fmla="*/ 9524 h 46739"/>
                      <a:gd name="connsiteX53" fmla="*/ 11612 w 31630"/>
                      <a:gd name="connsiteY53" fmla="*/ 10946 h 46739"/>
                      <a:gd name="connsiteX54" fmla="*/ 11240 w 31630"/>
                      <a:gd name="connsiteY54" fmla="*/ 12684 h 46739"/>
                      <a:gd name="connsiteX55" fmla="*/ 12123 w 31630"/>
                      <a:gd name="connsiteY55" fmla="*/ 15100 h 46739"/>
                      <a:gd name="connsiteX56" fmla="*/ 14445 w 31630"/>
                      <a:gd name="connsiteY56" fmla="*/ 16819 h 46739"/>
                      <a:gd name="connsiteX57" fmla="*/ 17724 w 31630"/>
                      <a:gd name="connsiteY57" fmla="*/ 18212 h 46739"/>
                      <a:gd name="connsiteX58" fmla="*/ 21440 w 31630"/>
                      <a:gd name="connsiteY58" fmla="*/ 19634 h 46739"/>
                      <a:gd name="connsiteX59" fmla="*/ 25156 w 31630"/>
                      <a:gd name="connsiteY59" fmla="*/ 21418 h 46739"/>
                      <a:gd name="connsiteX60" fmla="*/ 28426 w 31630"/>
                      <a:gd name="connsiteY60" fmla="*/ 23927 h 46739"/>
                      <a:gd name="connsiteX61" fmla="*/ 30748 w 31630"/>
                      <a:gd name="connsiteY61" fmla="*/ 27486 h 46739"/>
                      <a:gd name="connsiteX62" fmla="*/ 31630 w 31630"/>
                      <a:gd name="connsiteY62" fmla="*/ 323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630" h="46739">
                        <a:moveTo>
                          <a:pt x="31631" y="32383"/>
                        </a:moveTo>
                        <a:cubicBezTo>
                          <a:pt x="31631" y="34743"/>
                          <a:pt x="31194" y="36816"/>
                          <a:pt x="30312" y="38609"/>
                        </a:cubicBezTo>
                        <a:cubicBezTo>
                          <a:pt x="29429" y="40412"/>
                          <a:pt x="28184" y="41908"/>
                          <a:pt x="26568" y="43116"/>
                        </a:cubicBezTo>
                        <a:cubicBezTo>
                          <a:pt x="24961" y="44324"/>
                          <a:pt x="23057" y="45234"/>
                          <a:pt x="20855" y="45838"/>
                        </a:cubicBezTo>
                        <a:cubicBezTo>
                          <a:pt x="18663" y="46442"/>
                          <a:pt x="16275" y="46740"/>
                          <a:pt x="13702" y="46740"/>
                        </a:cubicBezTo>
                        <a:cubicBezTo>
                          <a:pt x="12160" y="46740"/>
                          <a:pt x="10674" y="46628"/>
                          <a:pt x="9271" y="46396"/>
                        </a:cubicBezTo>
                        <a:cubicBezTo>
                          <a:pt x="7859" y="46163"/>
                          <a:pt x="6596" y="45866"/>
                          <a:pt x="5481" y="45513"/>
                        </a:cubicBezTo>
                        <a:cubicBezTo>
                          <a:pt x="4366" y="45151"/>
                          <a:pt x="3437" y="44788"/>
                          <a:pt x="2694" y="44417"/>
                        </a:cubicBezTo>
                        <a:cubicBezTo>
                          <a:pt x="1951" y="44045"/>
                          <a:pt x="1412" y="43701"/>
                          <a:pt x="1068" y="43376"/>
                        </a:cubicBezTo>
                        <a:cubicBezTo>
                          <a:pt x="734" y="43051"/>
                          <a:pt x="464" y="42540"/>
                          <a:pt x="279" y="41843"/>
                        </a:cubicBezTo>
                        <a:cubicBezTo>
                          <a:pt x="93" y="41146"/>
                          <a:pt x="0" y="40114"/>
                          <a:pt x="0" y="38748"/>
                        </a:cubicBezTo>
                        <a:cubicBezTo>
                          <a:pt x="0" y="37856"/>
                          <a:pt x="37" y="37131"/>
                          <a:pt x="93" y="36593"/>
                        </a:cubicBezTo>
                        <a:cubicBezTo>
                          <a:pt x="158" y="36044"/>
                          <a:pt x="251" y="35617"/>
                          <a:pt x="372" y="35292"/>
                        </a:cubicBezTo>
                        <a:cubicBezTo>
                          <a:pt x="502" y="34966"/>
                          <a:pt x="650" y="34743"/>
                          <a:pt x="836" y="34641"/>
                        </a:cubicBezTo>
                        <a:cubicBezTo>
                          <a:pt x="1022" y="34530"/>
                          <a:pt x="1254" y="34474"/>
                          <a:pt x="1533" y="34474"/>
                        </a:cubicBezTo>
                        <a:cubicBezTo>
                          <a:pt x="1876" y="34474"/>
                          <a:pt x="2378" y="34669"/>
                          <a:pt x="3047" y="35059"/>
                        </a:cubicBezTo>
                        <a:cubicBezTo>
                          <a:pt x="3707" y="35440"/>
                          <a:pt x="4543" y="35868"/>
                          <a:pt x="5527" y="36332"/>
                        </a:cubicBezTo>
                        <a:cubicBezTo>
                          <a:pt x="6521" y="36797"/>
                          <a:pt x="7673" y="37234"/>
                          <a:pt x="8992" y="37633"/>
                        </a:cubicBezTo>
                        <a:cubicBezTo>
                          <a:pt x="10302" y="38042"/>
                          <a:pt x="11798" y="38237"/>
                          <a:pt x="13470" y="38237"/>
                        </a:cubicBezTo>
                        <a:cubicBezTo>
                          <a:pt x="14529" y="38237"/>
                          <a:pt x="15458" y="38135"/>
                          <a:pt x="16284" y="37912"/>
                        </a:cubicBezTo>
                        <a:cubicBezTo>
                          <a:pt x="17102" y="37698"/>
                          <a:pt x="17817" y="37392"/>
                          <a:pt x="18421" y="36983"/>
                        </a:cubicBezTo>
                        <a:cubicBezTo>
                          <a:pt x="19025" y="36583"/>
                          <a:pt x="19480" y="36072"/>
                          <a:pt x="19787" y="35450"/>
                        </a:cubicBezTo>
                        <a:cubicBezTo>
                          <a:pt x="20102" y="34836"/>
                          <a:pt x="20251" y="34121"/>
                          <a:pt x="20251" y="33312"/>
                        </a:cubicBezTo>
                        <a:cubicBezTo>
                          <a:pt x="20251" y="32383"/>
                          <a:pt x="19963" y="31584"/>
                          <a:pt x="19396" y="30924"/>
                        </a:cubicBezTo>
                        <a:cubicBezTo>
                          <a:pt x="18821" y="30255"/>
                          <a:pt x="18059" y="29679"/>
                          <a:pt x="17121" y="29177"/>
                        </a:cubicBezTo>
                        <a:cubicBezTo>
                          <a:pt x="16173" y="28685"/>
                          <a:pt x="15105" y="28220"/>
                          <a:pt x="13916" y="27784"/>
                        </a:cubicBezTo>
                        <a:cubicBezTo>
                          <a:pt x="12717" y="27356"/>
                          <a:pt x="11500" y="26873"/>
                          <a:pt x="10246" y="26343"/>
                        </a:cubicBezTo>
                        <a:cubicBezTo>
                          <a:pt x="8992" y="25823"/>
                          <a:pt x="7766" y="25219"/>
                          <a:pt x="6577" y="24531"/>
                        </a:cubicBezTo>
                        <a:cubicBezTo>
                          <a:pt x="5379" y="23853"/>
                          <a:pt x="4310" y="23017"/>
                          <a:pt x="3372" y="22022"/>
                        </a:cubicBezTo>
                        <a:cubicBezTo>
                          <a:pt x="2425" y="21037"/>
                          <a:pt x="1663" y="19839"/>
                          <a:pt x="1096" y="18445"/>
                        </a:cubicBezTo>
                        <a:cubicBezTo>
                          <a:pt x="520" y="17051"/>
                          <a:pt x="232" y="15379"/>
                          <a:pt x="232" y="13427"/>
                        </a:cubicBezTo>
                        <a:cubicBezTo>
                          <a:pt x="232" y="11448"/>
                          <a:pt x="622" y="9627"/>
                          <a:pt x="1393" y="7973"/>
                        </a:cubicBezTo>
                        <a:cubicBezTo>
                          <a:pt x="2174" y="6310"/>
                          <a:pt x="3288" y="4897"/>
                          <a:pt x="4738" y="3717"/>
                        </a:cubicBezTo>
                        <a:cubicBezTo>
                          <a:pt x="6196" y="2546"/>
                          <a:pt x="7970" y="1626"/>
                          <a:pt x="10061" y="976"/>
                        </a:cubicBezTo>
                        <a:cubicBezTo>
                          <a:pt x="12151" y="325"/>
                          <a:pt x="14492" y="0"/>
                          <a:pt x="17093" y="0"/>
                        </a:cubicBezTo>
                        <a:cubicBezTo>
                          <a:pt x="18393" y="0"/>
                          <a:pt x="19657" y="93"/>
                          <a:pt x="20883" y="279"/>
                        </a:cubicBezTo>
                        <a:cubicBezTo>
                          <a:pt x="22100" y="465"/>
                          <a:pt x="23214" y="697"/>
                          <a:pt x="24199" y="976"/>
                        </a:cubicBezTo>
                        <a:cubicBezTo>
                          <a:pt x="25193" y="1254"/>
                          <a:pt x="26029" y="1561"/>
                          <a:pt x="26707" y="1886"/>
                        </a:cubicBezTo>
                        <a:cubicBezTo>
                          <a:pt x="27395" y="2212"/>
                          <a:pt x="27878" y="2490"/>
                          <a:pt x="28175" y="2723"/>
                        </a:cubicBezTo>
                        <a:cubicBezTo>
                          <a:pt x="28463" y="2955"/>
                          <a:pt x="28677" y="3187"/>
                          <a:pt x="28797" y="3420"/>
                        </a:cubicBezTo>
                        <a:cubicBezTo>
                          <a:pt x="28928" y="3652"/>
                          <a:pt x="29020" y="3931"/>
                          <a:pt x="29076" y="4256"/>
                        </a:cubicBezTo>
                        <a:cubicBezTo>
                          <a:pt x="29141" y="4581"/>
                          <a:pt x="29197" y="4980"/>
                          <a:pt x="29243" y="5464"/>
                        </a:cubicBezTo>
                        <a:cubicBezTo>
                          <a:pt x="29290" y="5938"/>
                          <a:pt x="29309" y="6542"/>
                          <a:pt x="29309" y="7248"/>
                        </a:cubicBezTo>
                        <a:cubicBezTo>
                          <a:pt x="29309" y="8084"/>
                          <a:pt x="29290" y="8772"/>
                          <a:pt x="29243" y="9292"/>
                        </a:cubicBezTo>
                        <a:cubicBezTo>
                          <a:pt x="29197" y="9822"/>
                          <a:pt x="29114" y="10240"/>
                          <a:pt x="29011" y="10546"/>
                        </a:cubicBezTo>
                        <a:cubicBezTo>
                          <a:pt x="28900" y="10862"/>
                          <a:pt x="28751" y="11067"/>
                          <a:pt x="28565" y="11178"/>
                        </a:cubicBezTo>
                        <a:cubicBezTo>
                          <a:pt x="28379" y="11281"/>
                          <a:pt x="28166" y="11336"/>
                          <a:pt x="27915" y="11336"/>
                        </a:cubicBezTo>
                        <a:cubicBezTo>
                          <a:pt x="27636" y="11336"/>
                          <a:pt x="27209" y="11178"/>
                          <a:pt x="26614" y="10853"/>
                        </a:cubicBezTo>
                        <a:cubicBezTo>
                          <a:pt x="26029" y="10528"/>
                          <a:pt x="25295" y="10175"/>
                          <a:pt x="24413" y="9803"/>
                        </a:cubicBezTo>
                        <a:cubicBezTo>
                          <a:pt x="23530" y="9432"/>
                          <a:pt x="22508" y="9088"/>
                          <a:pt x="21347" y="8762"/>
                        </a:cubicBezTo>
                        <a:cubicBezTo>
                          <a:pt x="20186" y="8437"/>
                          <a:pt x="18858" y="8270"/>
                          <a:pt x="17371" y="8270"/>
                        </a:cubicBezTo>
                        <a:cubicBezTo>
                          <a:pt x="16322" y="8270"/>
                          <a:pt x="15411" y="8381"/>
                          <a:pt x="14631" y="8595"/>
                        </a:cubicBezTo>
                        <a:cubicBezTo>
                          <a:pt x="13860" y="8818"/>
                          <a:pt x="13228" y="9125"/>
                          <a:pt x="12727" y="9524"/>
                        </a:cubicBezTo>
                        <a:cubicBezTo>
                          <a:pt x="12234" y="9933"/>
                          <a:pt x="11863" y="10398"/>
                          <a:pt x="11612" y="10946"/>
                        </a:cubicBezTo>
                        <a:cubicBezTo>
                          <a:pt x="11370" y="11485"/>
                          <a:pt x="11240" y="12070"/>
                          <a:pt x="11240" y="12684"/>
                        </a:cubicBezTo>
                        <a:cubicBezTo>
                          <a:pt x="11240" y="13650"/>
                          <a:pt x="11538" y="14449"/>
                          <a:pt x="12123" y="15100"/>
                        </a:cubicBezTo>
                        <a:cubicBezTo>
                          <a:pt x="12717" y="15750"/>
                          <a:pt x="13488" y="16326"/>
                          <a:pt x="14445" y="16819"/>
                        </a:cubicBezTo>
                        <a:cubicBezTo>
                          <a:pt x="15411" y="17320"/>
                          <a:pt x="16498" y="17785"/>
                          <a:pt x="17724" y="18212"/>
                        </a:cubicBezTo>
                        <a:cubicBezTo>
                          <a:pt x="18941" y="18649"/>
                          <a:pt x="20186" y="19123"/>
                          <a:pt x="21440" y="19634"/>
                        </a:cubicBezTo>
                        <a:cubicBezTo>
                          <a:pt x="22694" y="20145"/>
                          <a:pt x="23930" y="20740"/>
                          <a:pt x="25156" y="21418"/>
                        </a:cubicBezTo>
                        <a:cubicBezTo>
                          <a:pt x="26373" y="22106"/>
                          <a:pt x="27469" y="22942"/>
                          <a:pt x="28426" y="23927"/>
                        </a:cubicBezTo>
                        <a:cubicBezTo>
                          <a:pt x="29392" y="24921"/>
                          <a:pt x="30163" y="26102"/>
                          <a:pt x="30748" y="27486"/>
                        </a:cubicBezTo>
                        <a:cubicBezTo>
                          <a:pt x="31342" y="28861"/>
                          <a:pt x="31630" y="30497"/>
                          <a:pt x="31630" y="32383"/>
                        </a:cubicBezTo>
                        <a:close/>
                      </a:path>
                    </a:pathLst>
                  </a:custGeom>
                  <a:solidFill>
                    <a:srgbClr val="303B39"/>
                  </a:solidFill>
                  <a:ln w="0" cap="flat">
                    <a:noFill/>
                    <a:prstDash val="solid"/>
                    <a:miter/>
                  </a:ln>
                </p:spPr>
                <p:txBody>
                  <a:bodyPr rtlCol="0" anchor="ctr"/>
                  <a:lstStyle/>
                  <a:p>
                    <a:endParaRPr lang="nl-NL" sz="1467"/>
                  </a:p>
                </p:txBody>
              </p:sp>
            </p:grpSp>
            <p:grpSp>
              <p:nvGrpSpPr>
                <p:cNvPr id="465" name="Graphic 382">
                  <a:extLst>
                    <a:ext uri="{FF2B5EF4-FFF2-40B4-BE49-F238E27FC236}">
                      <a16:creationId xmlns:a16="http://schemas.microsoft.com/office/drawing/2014/main" id="{2E5820CF-4B1F-08BB-C323-B0CB360F089A}"/>
                    </a:ext>
                  </a:extLst>
                </p:cNvPr>
                <p:cNvGrpSpPr/>
                <p:nvPr/>
              </p:nvGrpSpPr>
              <p:grpSpPr>
                <a:xfrm>
                  <a:off x="5974361" y="2708834"/>
                  <a:ext cx="1645639" cy="149216"/>
                  <a:chOff x="5006226" y="3937308"/>
                  <a:chExt cx="3908607" cy="270900"/>
                </a:xfrm>
              </p:grpSpPr>
              <p:sp>
                <p:nvSpPr>
                  <p:cNvPr id="509" name="Vrije vorm 908">
                    <a:extLst>
                      <a:ext uri="{FF2B5EF4-FFF2-40B4-BE49-F238E27FC236}">
                        <a16:creationId xmlns:a16="http://schemas.microsoft.com/office/drawing/2014/main" id="{FB2375F4-7C45-D36E-401E-E21E4920F6CD}"/>
                      </a:ext>
                    </a:extLst>
                  </p:cNvPr>
                  <p:cNvSpPr/>
                  <p:nvPr/>
                </p:nvSpPr>
                <p:spPr>
                  <a:xfrm>
                    <a:off x="5011090" y="3942618"/>
                    <a:ext cx="3894021" cy="260276"/>
                  </a:xfrm>
                  <a:custGeom>
                    <a:avLst/>
                    <a:gdLst>
                      <a:gd name="connsiteX0" fmla="*/ 0 w 3894021"/>
                      <a:gd name="connsiteY0" fmla="*/ 0 h 260276"/>
                      <a:gd name="connsiteX1" fmla="*/ 3894021 w 3894021"/>
                      <a:gd name="connsiteY1" fmla="*/ 0 h 260276"/>
                      <a:gd name="connsiteX2" fmla="*/ 3894021 w 3894021"/>
                      <a:gd name="connsiteY2" fmla="*/ 260277 h 260276"/>
                      <a:gd name="connsiteX3" fmla="*/ 0 w 3894021"/>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4021" h="260276">
                        <a:moveTo>
                          <a:pt x="0" y="0"/>
                        </a:moveTo>
                        <a:lnTo>
                          <a:pt x="3894021" y="0"/>
                        </a:lnTo>
                        <a:lnTo>
                          <a:pt x="3894021" y="260277"/>
                        </a:lnTo>
                        <a:lnTo>
                          <a:pt x="0" y="260277"/>
                        </a:lnTo>
                        <a:close/>
                      </a:path>
                    </a:pathLst>
                  </a:custGeom>
                  <a:solidFill>
                    <a:srgbClr val="FFFFFF"/>
                  </a:solidFill>
                  <a:ln w="0" cap="flat">
                    <a:noFill/>
                    <a:prstDash val="solid"/>
                    <a:miter/>
                  </a:ln>
                </p:spPr>
                <p:txBody>
                  <a:bodyPr rtlCol="0" anchor="ctr"/>
                  <a:lstStyle/>
                  <a:p>
                    <a:endParaRPr lang="nl-NL" sz="1467"/>
                  </a:p>
                </p:txBody>
              </p:sp>
              <p:sp>
                <p:nvSpPr>
                  <p:cNvPr id="510" name="Vrije vorm 909">
                    <a:extLst>
                      <a:ext uri="{FF2B5EF4-FFF2-40B4-BE49-F238E27FC236}">
                        <a16:creationId xmlns:a16="http://schemas.microsoft.com/office/drawing/2014/main" id="{5F200F8D-DB03-0500-6F35-47733A048E36}"/>
                      </a:ext>
                    </a:extLst>
                  </p:cNvPr>
                  <p:cNvSpPr/>
                  <p:nvPr/>
                </p:nvSpPr>
                <p:spPr>
                  <a:xfrm>
                    <a:off x="5006226" y="3937308"/>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66" name="Graphic 382">
                  <a:extLst>
                    <a:ext uri="{FF2B5EF4-FFF2-40B4-BE49-F238E27FC236}">
                      <a16:creationId xmlns:a16="http://schemas.microsoft.com/office/drawing/2014/main" id="{FFAA6693-F72D-A924-3526-B1329FEE5412}"/>
                    </a:ext>
                  </a:extLst>
                </p:cNvPr>
                <p:cNvGrpSpPr/>
                <p:nvPr/>
              </p:nvGrpSpPr>
              <p:grpSpPr>
                <a:xfrm>
                  <a:off x="5974361" y="2845988"/>
                  <a:ext cx="1645639" cy="149216"/>
                  <a:chOff x="5006226" y="4186309"/>
                  <a:chExt cx="3908607" cy="270899"/>
                </a:xfrm>
              </p:grpSpPr>
              <p:sp>
                <p:nvSpPr>
                  <p:cNvPr id="507" name="Vrije vorm 906">
                    <a:extLst>
                      <a:ext uri="{FF2B5EF4-FFF2-40B4-BE49-F238E27FC236}">
                        <a16:creationId xmlns:a16="http://schemas.microsoft.com/office/drawing/2014/main" id="{0B6A910A-61F5-60C4-EE77-501AC0426483}"/>
                      </a:ext>
                    </a:extLst>
                  </p:cNvPr>
                  <p:cNvSpPr/>
                  <p:nvPr/>
                </p:nvSpPr>
                <p:spPr>
                  <a:xfrm>
                    <a:off x="5011090" y="4191618"/>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67"/>
                  </a:p>
                </p:txBody>
              </p:sp>
              <p:sp>
                <p:nvSpPr>
                  <p:cNvPr id="508" name="Vrije vorm 907">
                    <a:extLst>
                      <a:ext uri="{FF2B5EF4-FFF2-40B4-BE49-F238E27FC236}">
                        <a16:creationId xmlns:a16="http://schemas.microsoft.com/office/drawing/2014/main" id="{9420FACF-35F9-989B-4504-4BA9293CDBE8}"/>
                      </a:ext>
                    </a:extLst>
                  </p:cNvPr>
                  <p:cNvSpPr/>
                  <p:nvPr/>
                </p:nvSpPr>
                <p:spPr>
                  <a:xfrm>
                    <a:off x="5006226" y="4186309"/>
                    <a:ext cx="3908607" cy="270899"/>
                  </a:xfrm>
                  <a:custGeom>
                    <a:avLst/>
                    <a:gdLst>
                      <a:gd name="connsiteX0" fmla="*/ 3908608 w 3908607"/>
                      <a:gd name="connsiteY0" fmla="*/ 270900 h 270899"/>
                      <a:gd name="connsiteX1" fmla="*/ 0 w 3908607"/>
                      <a:gd name="connsiteY1" fmla="*/ 270900 h 270899"/>
                      <a:gd name="connsiteX2" fmla="*/ 0 w 3908607"/>
                      <a:gd name="connsiteY2" fmla="*/ 0 h 270899"/>
                      <a:gd name="connsiteX3" fmla="*/ 3908608 w 3908607"/>
                      <a:gd name="connsiteY3" fmla="*/ 0 h 270899"/>
                      <a:gd name="connsiteX4" fmla="*/ 3908608 w 3908607"/>
                      <a:gd name="connsiteY4" fmla="*/ 270900 h 270899"/>
                      <a:gd name="connsiteX5" fmla="*/ 9722 w 3908607"/>
                      <a:gd name="connsiteY5" fmla="*/ 260276 h 270899"/>
                      <a:gd name="connsiteX6" fmla="*/ 3898885 w 3908607"/>
                      <a:gd name="connsiteY6" fmla="*/ 260276 h 270899"/>
                      <a:gd name="connsiteX7" fmla="*/ 3898885 w 3908607"/>
                      <a:gd name="connsiteY7" fmla="*/ 10624 h 270899"/>
                      <a:gd name="connsiteX8" fmla="*/ 9722 w 3908607"/>
                      <a:gd name="connsiteY8" fmla="*/ 10624 h 270899"/>
                      <a:gd name="connsiteX9" fmla="*/ 9722 w 3908607"/>
                      <a:gd name="connsiteY9" fmla="*/ 260276 h 27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899">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67" name="Graphic 382">
                  <a:extLst>
                    <a:ext uri="{FF2B5EF4-FFF2-40B4-BE49-F238E27FC236}">
                      <a16:creationId xmlns:a16="http://schemas.microsoft.com/office/drawing/2014/main" id="{83ACC28F-FDF8-D1E7-E7CC-DA6E7A5D5087}"/>
                    </a:ext>
                  </a:extLst>
                </p:cNvPr>
                <p:cNvGrpSpPr/>
                <p:nvPr/>
              </p:nvGrpSpPr>
              <p:grpSpPr>
                <a:xfrm>
                  <a:off x="5974361" y="2989566"/>
                  <a:ext cx="1645639" cy="149216"/>
                  <a:chOff x="5006226" y="3937308"/>
                  <a:chExt cx="3908607" cy="270900"/>
                </a:xfrm>
              </p:grpSpPr>
              <p:sp>
                <p:nvSpPr>
                  <p:cNvPr id="505" name="Vrije vorm 904">
                    <a:extLst>
                      <a:ext uri="{FF2B5EF4-FFF2-40B4-BE49-F238E27FC236}">
                        <a16:creationId xmlns:a16="http://schemas.microsoft.com/office/drawing/2014/main" id="{5C4DB095-A7A4-0AA4-621E-8AACF1A01581}"/>
                      </a:ext>
                    </a:extLst>
                  </p:cNvPr>
                  <p:cNvSpPr/>
                  <p:nvPr/>
                </p:nvSpPr>
                <p:spPr>
                  <a:xfrm>
                    <a:off x="5011090" y="3942618"/>
                    <a:ext cx="3894021" cy="260276"/>
                  </a:xfrm>
                  <a:custGeom>
                    <a:avLst/>
                    <a:gdLst>
                      <a:gd name="connsiteX0" fmla="*/ 0 w 3894021"/>
                      <a:gd name="connsiteY0" fmla="*/ 0 h 260276"/>
                      <a:gd name="connsiteX1" fmla="*/ 3894021 w 3894021"/>
                      <a:gd name="connsiteY1" fmla="*/ 0 h 260276"/>
                      <a:gd name="connsiteX2" fmla="*/ 3894021 w 3894021"/>
                      <a:gd name="connsiteY2" fmla="*/ 260277 h 260276"/>
                      <a:gd name="connsiteX3" fmla="*/ 0 w 3894021"/>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4021" h="260276">
                        <a:moveTo>
                          <a:pt x="0" y="0"/>
                        </a:moveTo>
                        <a:lnTo>
                          <a:pt x="3894021" y="0"/>
                        </a:lnTo>
                        <a:lnTo>
                          <a:pt x="3894021" y="260277"/>
                        </a:lnTo>
                        <a:lnTo>
                          <a:pt x="0" y="260277"/>
                        </a:lnTo>
                        <a:close/>
                      </a:path>
                    </a:pathLst>
                  </a:custGeom>
                  <a:solidFill>
                    <a:srgbClr val="FFFFFF"/>
                  </a:solidFill>
                  <a:ln w="0" cap="flat">
                    <a:noFill/>
                    <a:prstDash val="solid"/>
                    <a:miter/>
                  </a:ln>
                </p:spPr>
                <p:txBody>
                  <a:bodyPr rtlCol="0" anchor="ctr"/>
                  <a:lstStyle/>
                  <a:p>
                    <a:endParaRPr lang="nl-NL" sz="1467"/>
                  </a:p>
                </p:txBody>
              </p:sp>
              <p:sp>
                <p:nvSpPr>
                  <p:cNvPr id="506" name="Vrije vorm 905">
                    <a:extLst>
                      <a:ext uri="{FF2B5EF4-FFF2-40B4-BE49-F238E27FC236}">
                        <a16:creationId xmlns:a16="http://schemas.microsoft.com/office/drawing/2014/main" id="{3EAD49F0-41A3-0C32-F6BD-620DF264AB33}"/>
                      </a:ext>
                    </a:extLst>
                  </p:cNvPr>
                  <p:cNvSpPr/>
                  <p:nvPr/>
                </p:nvSpPr>
                <p:spPr>
                  <a:xfrm>
                    <a:off x="5006226" y="3937308"/>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68" name="Graphic 382">
                  <a:extLst>
                    <a:ext uri="{FF2B5EF4-FFF2-40B4-BE49-F238E27FC236}">
                      <a16:creationId xmlns:a16="http://schemas.microsoft.com/office/drawing/2014/main" id="{070E901F-E4BD-0219-E9D3-575B3209CED2}"/>
                    </a:ext>
                  </a:extLst>
                </p:cNvPr>
                <p:cNvGrpSpPr/>
                <p:nvPr/>
              </p:nvGrpSpPr>
              <p:grpSpPr>
                <a:xfrm>
                  <a:off x="5974361" y="3126720"/>
                  <a:ext cx="1645639" cy="149216"/>
                  <a:chOff x="5006226" y="4186309"/>
                  <a:chExt cx="3908607" cy="270899"/>
                </a:xfrm>
              </p:grpSpPr>
              <p:sp>
                <p:nvSpPr>
                  <p:cNvPr id="503" name="Vrije vorm 902">
                    <a:extLst>
                      <a:ext uri="{FF2B5EF4-FFF2-40B4-BE49-F238E27FC236}">
                        <a16:creationId xmlns:a16="http://schemas.microsoft.com/office/drawing/2014/main" id="{C3CD2093-90EB-7809-73DC-B9B35BFCAAA0}"/>
                      </a:ext>
                    </a:extLst>
                  </p:cNvPr>
                  <p:cNvSpPr/>
                  <p:nvPr/>
                </p:nvSpPr>
                <p:spPr>
                  <a:xfrm>
                    <a:off x="5011090" y="4191618"/>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67"/>
                  </a:p>
                </p:txBody>
              </p:sp>
              <p:sp>
                <p:nvSpPr>
                  <p:cNvPr id="504" name="Vrije vorm 903">
                    <a:extLst>
                      <a:ext uri="{FF2B5EF4-FFF2-40B4-BE49-F238E27FC236}">
                        <a16:creationId xmlns:a16="http://schemas.microsoft.com/office/drawing/2014/main" id="{DF050AA1-0968-9663-A449-3AD49F58550A}"/>
                      </a:ext>
                    </a:extLst>
                  </p:cNvPr>
                  <p:cNvSpPr/>
                  <p:nvPr/>
                </p:nvSpPr>
                <p:spPr>
                  <a:xfrm>
                    <a:off x="5006226" y="4186309"/>
                    <a:ext cx="3908607" cy="270899"/>
                  </a:xfrm>
                  <a:custGeom>
                    <a:avLst/>
                    <a:gdLst>
                      <a:gd name="connsiteX0" fmla="*/ 3908608 w 3908607"/>
                      <a:gd name="connsiteY0" fmla="*/ 270900 h 270899"/>
                      <a:gd name="connsiteX1" fmla="*/ 0 w 3908607"/>
                      <a:gd name="connsiteY1" fmla="*/ 270900 h 270899"/>
                      <a:gd name="connsiteX2" fmla="*/ 0 w 3908607"/>
                      <a:gd name="connsiteY2" fmla="*/ 0 h 270899"/>
                      <a:gd name="connsiteX3" fmla="*/ 3908608 w 3908607"/>
                      <a:gd name="connsiteY3" fmla="*/ 0 h 270899"/>
                      <a:gd name="connsiteX4" fmla="*/ 3908608 w 3908607"/>
                      <a:gd name="connsiteY4" fmla="*/ 270900 h 270899"/>
                      <a:gd name="connsiteX5" fmla="*/ 9722 w 3908607"/>
                      <a:gd name="connsiteY5" fmla="*/ 260276 h 270899"/>
                      <a:gd name="connsiteX6" fmla="*/ 3898885 w 3908607"/>
                      <a:gd name="connsiteY6" fmla="*/ 260276 h 270899"/>
                      <a:gd name="connsiteX7" fmla="*/ 3898885 w 3908607"/>
                      <a:gd name="connsiteY7" fmla="*/ 10624 h 270899"/>
                      <a:gd name="connsiteX8" fmla="*/ 9722 w 3908607"/>
                      <a:gd name="connsiteY8" fmla="*/ 10624 h 270899"/>
                      <a:gd name="connsiteX9" fmla="*/ 9722 w 3908607"/>
                      <a:gd name="connsiteY9" fmla="*/ 260276 h 27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899">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sp>
              <p:nvSpPr>
                <p:cNvPr id="469" name="Vrije vorm 475">
                  <a:extLst>
                    <a:ext uri="{FF2B5EF4-FFF2-40B4-BE49-F238E27FC236}">
                      <a16:creationId xmlns:a16="http://schemas.microsoft.com/office/drawing/2014/main" id="{C238962F-79CA-E846-A4CF-FE4C94B6729E}"/>
                    </a:ext>
                  </a:extLst>
                </p:cNvPr>
                <p:cNvSpPr/>
                <p:nvPr/>
              </p:nvSpPr>
              <p:spPr>
                <a:xfrm>
                  <a:off x="6765973" y="2038129"/>
                  <a:ext cx="5864" cy="1234880"/>
                </a:xfrm>
                <a:custGeom>
                  <a:avLst/>
                  <a:gdLst>
                    <a:gd name="connsiteX0" fmla="*/ 0 w 10646"/>
                    <a:gd name="connsiteY0" fmla="*/ 0 h 1320497"/>
                    <a:gd name="connsiteX1" fmla="*/ 10646 w 10646"/>
                    <a:gd name="connsiteY1" fmla="*/ 0 h 1320497"/>
                    <a:gd name="connsiteX2" fmla="*/ 10646 w 10646"/>
                    <a:gd name="connsiteY2" fmla="*/ 1320497 h 1320497"/>
                    <a:gd name="connsiteX3" fmla="*/ 0 w 10646"/>
                    <a:gd name="connsiteY3" fmla="*/ 1320497 h 1320497"/>
                  </a:gdLst>
                  <a:ahLst/>
                  <a:cxnLst>
                    <a:cxn ang="0">
                      <a:pos x="connsiteX0" y="connsiteY0"/>
                    </a:cxn>
                    <a:cxn ang="0">
                      <a:pos x="connsiteX1" y="connsiteY1"/>
                    </a:cxn>
                    <a:cxn ang="0">
                      <a:pos x="connsiteX2" y="connsiteY2"/>
                    </a:cxn>
                    <a:cxn ang="0">
                      <a:pos x="connsiteX3" y="connsiteY3"/>
                    </a:cxn>
                  </a:cxnLst>
                  <a:rect l="l" t="t" r="r" b="b"/>
                  <a:pathLst>
                    <a:path w="10646" h="1320497">
                      <a:moveTo>
                        <a:pt x="0" y="0"/>
                      </a:moveTo>
                      <a:lnTo>
                        <a:pt x="10646" y="0"/>
                      </a:lnTo>
                      <a:lnTo>
                        <a:pt x="10646" y="1320497"/>
                      </a:lnTo>
                      <a:lnTo>
                        <a:pt x="0" y="1320497"/>
                      </a:lnTo>
                      <a:close/>
                    </a:path>
                  </a:pathLst>
                </a:custGeom>
                <a:solidFill>
                  <a:srgbClr val="0075BF"/>
                </a:solidFill>
                <a:ln w="0" cap="flat">
                  <a:noFill/>
                  <a:prstDash val="solid"/>
                  <a:miter/>
                </a:ln>
              </p:spPr>
              <p:txBody>
                <a:bodyPr rtlCol="0" anchor="ctr"/>
                <a:lstStyle/>
                <a:p>
                  <a:endParaRPr lang="nl-NL" sz="1467"/>
                </a:p>
              </p:txBody>
            </p:sp>
            <p:sp>
              <p:nvSpPr>
                <p:cNvPr id="470" name="Vrije vorm 476">
                  <a:extLst>
                    <a:ext uri="{FF2B5EF4-FFF2-40B4-BE49-F238E27FC236}">
                      <a16:creationId xmlns:a16="http://schemas.microsoft.com/office/drawing/2014/main" id="{04AC320C-7B28-BFF6-F785-0F0F6390ECE1}"/>
                    </a:ext>
                  </a:extLst>
                </p:cNvPr>
                <p:cNvSpPr/>
                <p:nvPr/>
              </p:nvSpPr>
              <p:spPr>
                <a:xfrm>
                  <a:off x="6144293" y="2037296"/>
                  <a:ext cx="5864" cy="1234880"/>
                </a:xfrm>
                <a:custGeom>
                  <a:avLst/>
                  <a:gdLst>
                    <a:gd name="connsiteX0" fmla="*/ 0 w 10646"/>
                    <a:gd name="connsiteY0" fmla="*/ 0 h 1330412"/>
                    <a:gd name="connsiteX1" fmla="*/ 10646 w 10646"/>
                    <a:gd name="connsiteY1" fmla="*/ 0 h 1330412"/>
                    <a:gd name="connsiteX2" fmla="*/ 10646 w 10646"/>
                    <a:gd name="connsiteY2" fmla="*/ 1330412 h 1330412"/>
                    <a:gd name="connsiteX3" fmla="*/ 0 w 10646"/>
                    <a:gd name="connsiteY3" fmla="*/ 1330412 h 1330412"/>
                  </a:gdLst>
                  <a:ahLst/>
                  <a:cxnLst>
                    <a:cxn ang="0">
                      <a:pos x="connsiteX0" y="connsiteY0"/>
                    </a:cxn>
                    <a:cxn ang="0">
                      <a:pos x="connsiteX1" y="connsiteY1"/>
                    </a:cxn>
                    <a:cxn ang="0">
                      <a:pos x="connsiteX2" y="connsiteY2"/>
                    </a:cxn>
                    <a:cxn ang="0">
                      <a:pos x="connsiteX3" y="connsiteY3"/>
                    </a:cxn>
                  </a:cxnLst>
                  <a:rect l="l" t="t" r="r" b="b"/>
                  <a:pathLst>
                    <a:path w="10646" h="1330412">
                      <a:moveTo>
                        <a:pt x="0" y="0"/>
                      </a:moveTo>
                      <a:lnTo>
                        <a:pt x="10646" y="0"/>
                      </a:lnTo>
                      <a:lnTo>
                        <a:pt x="10646" y="1330412"/>
                      </a:lnTo>
                      <a:lnTo>
                        <a:pt x="0" y="1330412"/>
                      </a:lnTo>
                      <a:close/>
                    </a:path>
                  </a:pathLst>
                </a:custGeom>
                <a:solidFill>
                  <a:srgbClr val="0075BF"/>
                </a:solidFill>
                <a:ln w="0" cap="flat">
                  <a:noFill/>
                  <a:prstDash val="solid"/>
                  <a:miter/>
                </a:ln>
              </p:spPr>
              <p:txBody>
                <a:bodyPr rtlCol="0" anchor="ctr"/>
                <a:lstStyle/>
                <a:p>
                  <a:endParaRPr lang="nl-NL" sz="1467"/>
                </a:p>
              </p:txBody>
            </p:sp>
            <p:sp>
              <p:nvSpPr>
                <p:cNvPr id="471" name="Vrije vorm 477">
                  <a:extLst>
                    <a:ext uri="{FF2B5EF4-FFF2-40B4-BE49-F238E27FC236}">
                      <a16:creationId xmlns:a16="http://schemas.microsoft.com/office/drawing/2014/main" id="{FE9C51BD-A506-5BC7-726C-81A17880772E}"/>
                    </a:ext>
                  </a:extLst>
                </p:cNvPr>
                <p:cNvSpPr/>
                <p:nvPr/>
              </p:nvSpPr>
              <p:spPr>
                <a:xfrm>
                  <a:off x="7412016" y="2036513"/>
                  <a:ext cx="5864" cy="1234880"/>
                </a:xfrm>
                <a:custGeom>
                  <a:avLst/>
                  <a:gdLst>
                    <a:gd name="connsiteX0" fmla="*/ 0 w 10646"/>
                    <a:gd name="connsiteY0" fmla="*/ 0 h 1326582"/>
                    <a:gd name="connsiteX1" fmla="*/ 10646 w 10646"/>
                    <a:gd name="connsiteY1" fmla="*/ 0 h 1326582"/>
                    <a:gd name="connsiteX2" fmla="*/ 10646 w 10646"/>
                    <a:gd name="connsiteY2" fmla="*/ 1326582 h 1326582"/>
                    <a:gd name="connsiteX3" fmla="*/ 0 w 10646"/>
                    <a:gd name="connsiteY3" fmla="*/ 1326582 h 1326582"/>
                  </a:gdLst>
                  <a:ahLst/>
                  <a:cxnLst>
                    <a:cxn ang="0">
                      <a:pos x="connsiteX0" y="connsiteY0"/>
                    </a:cxn>
                    <a:cxn ang="0">
                      <a:pos x="connsiteX1" y="connsiteY1"/>
                    </a:cxn>
                    <a:cxn ang="0">
                      <a:pos x="connsiteX2" y="connsiteY2"/>
                    </a:cxn>
                    <a:cxn ang="0">
                      <a:pos x="connsiteX3" y="connsiteY3"/>
                    </a:cxn>
                  </a:cxnLst>
                  <a:rect l="l" t="t" r="r" b="b"/>
                  <a:pathLst>
                    <a:path w="10646" h="1326582">
                      <a:moveTo>
                        <a:pt x="0" y="0"/>
                      </a:moveTo>
                      <a:lnTo>
                        <a:pt x="10646" y="0"/>
                      </a:lnTo>
                      <a:lnTo>
                        <a:pt x="10646" y="1326582"/>
                      </a:lnTo>
                      <a:lnTo>
                        <a:pt x="0" y="1326582"/>
                      </a:lnTo>
                      <a:close/>
                    </a:path>
                  </a:pathLst>
                </a:custGeom>
                <a:solidFill>
                  <a:srgbClr val="0075BF"/>
                </a:solidFill>
                <a:ln w="0" cap="flat">
                  <a:noFill/>
                  <a:prstDash val="solid"/>
                  <a:miter/>
                </a:ln>
              </p:spPr>
              <p:txBody>
                <a:bodyPr rtlCol="0" anchor="ctr"/>
                <a:lstStyle/>
                <a:p>
                  <a:endParaRPr lang="nl-NL" sz="1467"/>
                </a:p>
              </p:txBody>
            </p:sp>
            <p:grpSp>
              <p:nvGrpSpPr>
                <p:cNvPr id="472" name="Graphic 382">
                  <a:extLst>
                    <a:ext uri="{FF2B5EF4-FFF2-40B4-BE49-F238E27FC236}">
                      <a16:creationId xmlns:a16="http://schemas.microsoft.com/office/drawing/2014/main" id="{1DC6DD06-3776-F87E-4747-2931FF3D7CB2}"/>
                    </a:ext>
                  </a:extLst>
                </p:cNvPr>
                <p:cNvGrpSpPr/>
                <p:nvPr/>
              </p:nvGrpSpPr>
              <p:grpSpPr>
                <a:xfrm>
                  <a:off x="7471864" y="2171426"/>
                  <a:ext cx="89314" cy="89109"/>
                  <a:chOff x="8621140" y="3471317"/>
                  <a:chExt cx="162148" cy="161776"/>
                </a:xfrm>
              </p:grpSpPr>
              <p:grpSp>
                <p:nvGrpSpPr>
                  <p:cNvPr id="499" name="Graphic 382">
                    <a:extLst>
                      <a:ext uri="{FF2B5EF4-FFF2-40B4-BE49-F238E27FC236}">
                        <a16:creationId xmlns:a16="http://schemas.microsoft.com/office/drawing/2014/main" id="{5B848EF5-858E-FC2B-2A1D-DAEE07EB8773}"/>
                      </a:ext>
                    </a:extLst>
                  </p:cNvPr>
                  <p:cNvGrpSpPr/>
                  <p:nvPr/>
                </p:nvGrpSpPr>
                <p:grpSpPr>
                  <a:xfrm>
                    <a:off x="8621140" y="3471317"/>
                    <a:ext cx="162148" cy="161776"/>
                    <a:chOff x="8621140" y="3471317"/>
                    <a:chExt cx="162148" cy="161776"/>
                  </a:xfrm>
                </p:grpSpPr>
                <p:sp>
                  <p:nvSpPr>
                    <p:cNvPr id="501" name="Vrije vorm 900">
                      <a:extLst>
                        <a:ext uri="{FF2B5EF4-FFF2-40B4-BE49-F238E27FC236}">
                          <a16:creationId xmlns:a16="http://schemas.microsoft.com/office/drawing/2014/main" id="{A21B2BF8-A7B5-447A-DB3F-F1FBC4D7AF0B}"/>
                        </a:ext>
                      </a:extLst>
                    </p:cNvPr>
                    <p:cNvSpPr/>
                    <p:nvPr/>
                  </p:nvSpPr>
                  <p:spPr>
                    <a:xfrm>
                      <a:off x="8626156" y="3476302"/>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502" name="Vrije vorm 901">
                      <a:extLst>
                        <a:ext uri="{FF2B5EF4-FFF2-40B4-BE49-F238E27FC236}">
                          <a16:creationId xmlns:a16="http://schemas.microsoft.com/office/drawing/2014/main" id="{FE2122A9-EA43-84C2-6737-00BECC9E51EA}"/>
                        </a:ext>
                      </a:extLst>
                    </p:cNvPr>
                    <p:cNvSpPr/>
                    <p:nvPr/>
                  </p:nvSpPr>
                  <p:spPr>
                    <a:xfrm>
                      <a:off x="8621140" y="3471317"/>
                      <a:ext cx="162148" cy="161776"/>
                    </a:xfrm>
                    <a:custGeom>
                      <a:avLst/>
                      <a:gdLst>
                        <a:gd name="connsiteX0" fmla="*/ 81069 w 162148"/>
                        <a:gd name="connsiteY0" fmla="*/ 161776 h 161776"/>
                        <a:gd name="connsiteX1" fmla="*/ 23744 w 162148"/>
                        <a:gd name="connsiteY1" fmla="*/ 138109 h 161776"/>
                        <a:gd name="connsiteX2" fmla="*/ 0 w 162148"/>
                        <a:gd name="connsiteY2" fmla="*/ 80888 h 161776"/>
                        <a:gd name="connsiteX3" fmla="*/ 23744 w 162148"/>
                        <a:gd name="connsiteY3" fmla="*/ 23667 h 161776"/>
                        <a:gd name="connsiteX4" fmla="*/ 138404 w 162148"/>
                        <a:gd name="connsiteY4" fmla="*/ 23667 h 161776"/>
                        <a:gd name="connsiteX5" fmla="*/ 162148 w 162148"/>
                        <a:gd name="connsiteY5" fmla="*/ 80888 h 161776"/>
                        <a:gd name="connsiteX6" fmla="*/ 138404 w 162148"/>
                        <a:gd name="connsiteY6" fmla="*/ 138109 h 161776"/>
                        <a:gd name="connsiteX7" fmla="*/ 81069 w 162148"/>
                        <a:gd name="connsiteY7" fmla="*/ 161776 h 161776"/>
                        <a:gd name="connsiteX8" fmla="*/ 81069 w 162148"/>
                        <a:gd name="connsiteY8" fmla="*/ 10035 h 161776"/>
                        <a:gd name="connsiteX9" fmla="*/ 30841 w 162148"/>
                        <a:gd name="connsiteY9" fmla="*/ 30766 h 161776"/>
                        <a:gd name="connsiteX10" fmla="*/ 10033 w 162148"/>
                        <a:gd name="connsiteY10" fmla="*/ 80888 h 161776"/>
                        <a:gd name="connsiteX11" fmla="*/ 30841 w 162148"/>
                        <a:gd name="connsiteY11" fmla="*/ 131010 h 161776"/>
                        <a:gd name="connsiteX12" fmla="*/ 131307 w 162148"/>
                        <a:gd name="connsiteY12" fmla="*/ 131010 h 161776"/>
                        <a:gd name="connsiteX13" fmla="*/ 152116 w 162148"/>
                        <a:gd name="connsiteY13" fmla="*/ 80888 h 161776"/>
                        <a:gd name="connsiteX14" fmla="*/ 131307 w 162148"/>
                        <a:gd name="connsiteY14" fmla="*/ 30766 h 161776"/>
                        <a:gd name="connsiteX15" fmla="*/ 81069 w 162148"/>
                        <a:gd name="connsiteY15" fmla="*/ 10035 h 1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76">
                          <a:moveTo>
                            <a:pt x="81069" y="161776"/>
                          </a:moveTo>
                          <a:cubicBezTo>
                            <a:pt x="60317" y="161776"/>
                            <a:pt x="39555" y="153887"/>
                            <a:pt x="23744" y="138109"/>
                          </a:cubicBezTo>
                          <a:cubicBezTo>
                            <a:pt x="8435" y="122833"/>
                            <a:pt x="0" y="102502"/>
                            <a:pt x="0" y="80888"/>
                          </a:cubicBezTo>
                          <a:cubicBezTo>
                            <a:pt x="0" y="59275"/>
                            <a:pt x="8435" y="38943"/>
                            <a:pt x="23744" y="23667"/>
                          </a:cubicBezTo>
                          <a:cubicBezTo>
                            <a:pt x="55375" y="-7898"/>
                            <a:pt x="106792" y="-7880"/>
                            <a:pt x="138404" y="23667"/>
                          </a:cubicBezTo>
                          <a:cubicBezTo>
                            <a:pt x="153713" y="38943"/>
                            <a:pt x="162148" y="59275"/>
                            <a:pt x="162148" y="80888"/>
                          </a:cubicBezTo>
                          <a:cubicBezTo>
                            <a:pt x="162148" y="102502"/>
                            <a:pt x="153713" y="122833"/>
                            <a:pt x="138404" y="138109"/>
                          </a:cubicBezTo>
                          <a:cubicBezTo>
                            <a:pt x="122594" y="153887"/>
                            <a:pt x="101832" y="161776"/>
                            <a:pt x="81069" y="161776"/>
                          </a:cubicBezTo>
                          <a:close/>
                          <a:moveTo>
                            <a:pt x="81069" y="10035"/>
                          </a:moveTo>
                          <a:cubicBezTo>
                            <a:pt x="62881" y="10035"/>
                            <a:pt x="44692" y="16949"/>
                            <a:pt x="30841" y="30766"/>
                          </a:cubicBezTo>
                          <a:cubicBezTo>
                            <a:pt x="17427" y="44156"/>
                            <a:pt x="10033" y="61960"/>
                            <a:pt x="10033" y="80888"/>
                          </a:cubicBezTo>
                          <a:cubicBezTo>
                            <a:pt x="10033" y="99816"/>
                            <a:pt x="17427" y="117620"/>
                            <a:pt x="30841" y="131010"/>
                          </a:cubicBezTo>
                          <a:cubicBezTo>
                            <a:pt x="58542" y="158654"/>
                            <a:pt x="103606" y="158636"/>
                            <a:pt x="131307" y="131010"/>
                          </a:cubicBezTo>
                          <a:cubicBezTo>
                            <a:pt x="144721" y="117620"/>
                            <a:pt x="15211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67"/>
                    </a:p>
                  </p:txBody>
                </p:sp>
              </p:grpSp>
              <p:sp>
                <p:nvSpPr>
                  <p:cNvPr id="500" name="Vrije vorm 899">
                    <a:extLst>
                      <a:ext uri="{FF2B5EF4-FFF2-40B4-BE49-F238E27FC236}">
                        <a16:creationId xmlns:a16="http://schemas.microsoft.com/office/drawing/2014/main" id="{2815DF41-687C-8378-CA33-97A4A6EC8680}"/>
                      </a:ext>
                    </a:extLst>
                  </p:cNvPr>
                  <p:cNvSpPr/>
                  <p:nvPr/>
                </p:nvSpPr>
                <p:spPr>
                  <a:xfrm>
                    <a:off x="8664252" y="3523058"/>
                    <a:ext cx="75922" cy="58962"/>
                  </a:xfrm>
                  <a:custGeom>
                    <a:avLst/>
                    <a:gdLst>
                      <a:gd name="connsiteX0" fmla="*/ 61697 w 75922"/>
                      <a:gd name="connsiteY0" fmla="*/ 2436 h 58962"/>
                      <a:gd name="connsiteX1" fmla="*/ 25730 w 75922"/>
                      <a:gd name="connsiteY1" fmla="*/ 38328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8"/>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3"/>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grpSp>
            <p:grpSp>
              <p:nvGrpSpPr>
                <p:cNvPr id="473" name="Graphic 382">
                  <a:extLst>
                    <a:ext uri="{FF2B5EF4-FFF2-40B4-BE49-F238E27FC236}">
                      <a16:creationId xmlns:a16="http://schemas.microsoft.com/office/drawing/2014/main" id="{C52C044A-01AD-2AAE-F9E9-5E20CDF99315}"/>
                    </a:ext>
                  </a:extLst>
                </p:cNvPr>
                <p:cNvGrpSpPr/>
                <p:nvPr/>
              </p:nvGrpSpPr>
              <p:grpSpPr>
                <a:xfrm>
                  <a:off x="7471864" y="2314788"/>
                  <a:ext cx="89314" cy="233321"/>
                  <a:chOff x="8621140" y="3731590"/>
                  <a:chExt cx="162148" cy="423591"/>
                </a:xfrm>
              </p:grpSpPr>
              <p:grpSp>
                <p:nvGrpSpPr>
                  <p:cNvPr id="492" name="Graphic 382">
                    <a:extLst>
                      <a:ext uri="{FF2B5EF4-FFF2-40B4-BE49-F238E27FC236}">
                        <a16:creationId xmlns:a16="http://schemas.microsoft.com/office/drawing/2014/main" id="{07887324-B169-299B-360B-86E912B7C28A}"/>
                      </a:ext>
                    </a:extLst>
                  </p:cNvPr>
                  <p:cNvGrpSpPr/>
                  <p:nvPr/>
                </p:nvGrpSpPr>
                <p:grpSpPr>
                  <a:xfrm>
                    <a:off x="8621140" y="3731590"/>
                    <a:ext cx="162148" cy="423591"/>
                    <a:chOff x="8621140" y="3731590"/>
                    <a:chExt cx="162148" cy="423591"/>
                  </a:xfrm>
                </p:grpSpPr>
                <p:sp>
                  <p:nvSpPr>
                    <p:cNvPr id="495" name="Vrije vorm 510">
                      <a:extLst>
                        <a:ext uri="{FF2B5EF4-FFF2-40B4-BE49-F238E27FC236}">
                          <a16:creationId xmlns:a16="http://schemas.microsoft.com/office/drawing/2014/main" id="{E64C52B7-5A47-D3DE-F52D-5C60A72E69E3}"/>
                        </a:ext>
                      </a:extLst>
                    </p:cNvPr>
                    <p:cNvSpPr/>
                    <p:nvPr/>
                  </p:nvSpPr>
                  <p:spPr>
                    <a:xfrm>
                      <a:off x="8626156" y="3736578"/>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2"/>
                            <a:pt x="118063" y="151804"/>
                            <a:pt x="76058" y="151804"/>
                          </a:cubicBezTo>
                          <a:cubicBezTo>
                            <a:pt x="34053" y="151804"/>
                            <a:pt x="0" y="117822"/>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496" name="Vrije vorm 895">
                      <a:extLst>
                        <a:ext uri="{FF2B5EF4-FFF2-40B4-BE49-F238E27FC236}">
                          <a16:creationId xmlns:a16="http://schemas.microsoft.com/office/drawing/2014/main" id="{C8A2C7B4-269C-029B-E3D7-743E5ADFD50D}"/>
                        </a:ext>
                      </a:extLst>
                    </p:cNvPr>
                    <p:cNvSpPr/>
                    <p:nvPr/>
                  </p:nvSpPr>
                  <p:spPr>
                    <a:xfrm>
                      <a:off x="8621140" y="3731590"/>
                      <a:ext cx="162148" cy="161776"/>
                    </a:xfrm>
                    <a:custGeom>
                      <a:avLst/>
                      <a:gdLst>
                        <a:gd name="connsiteX0" fmla="*/ 81069 w 162148"/>
                        <a:gd name="connsiteY0" fmla="*/ 161776 h 161776"/>
                        <a:gd name="connsiteX1" fmla="*/ 23744 w 162148"/>
                        <a:gd name="connsiteY1" fmla="*/ 138109 h 161776"/>
                        <a:gd name="connsiteX2" fmla="*/ 0 w 162148"/>
                        <a:gd name="connsiteY2" fmla="*/ 80888 h 161776"/>
                        <a:gd name="connsiteX3" fmla="*/ 23744 w 162148"/>
                        <a:gd name="connsiteY3" fmla="*/ 23667 h 161776"/>
                        <a:gd name="connsiteX4" fmla="*/ 138404 w 162148"/>
                        <a:gd name="connsiteY4" fmla="*/ 23667 h 161776"/>
                        <a:gd name="connsiteX5" fmla="*/ 162148 w 162148"/>
                        <a:gd name="connsiteY5" fmla="*/ 80888 h 161776"/>
                        <a:gd name="connsiteX6" fmla="*/ 138404 w 162148"/>
                        <a:gd name="connsiteY6" fmla="*/ 138109 h 161776"/>
                        <a:gd name="connsiteX7" fmla="*/ 81069 w 162148"/>
                        <a:gd name="connsiteY7" fmla="*/ 161776 h 161776"/>
                        <a:gd name="connsiteX8" fmla="*/ 81069 w 162148"/>
                        <a:gd name="connsiteY8" fmla="*/ 10035 h 161776"/>
                        <a:gd name="connsiteX9" fmla="*/ 30841 w 162148"/>
                        <a:gd name="connsiteY9" fmla="*/ 30766 h 161776"/>
                        <a:gd name="connsiteX10" fmla="*/ 10033 w 162148"/>
                        <a:gd name="connsiteY10" fmla="*/ 80888 h 161776"/>
                        <a:gd name="connsiteX11" fmla="*/ 30841 w 162148"/>
                        <a:gd name="connsiteY11" fmla="*/ 131010 h 161776"/>
                        <a:gd name="connsiteX12" fmla="*/ 131307 w 162148"/>
                        <a:gd name="connsiteY12" fmla="*/ 131010 h 161776"/>
                        <a:gd name="connsiteX13" fmla="*/ 152116 w 162148"/>
                        <a:gd name="connsiteY13" fmla="*/ 80888 h 161776"/>
                        <a:gd name="connsiteX14" fmla="*/ 131307 w 162148"/>
                        <a:gd name="connsiteY14" fmla="*/ 30766 h 161776"/>
                        <a:gd name="connsiteX15" fmla="*/ 81069 w 162148"/>
                        <a:gd name="connsiteY15" fmla="*/ 10035 h 1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76">
                          <a:moveTo>
                            <a:pt x="81069" y="161776"/>
                          </a:moveTo>
                          <a:cubicBezTo>
                            <a:pt x="60317" y="161776"/>
                            <a:pt x="39555" y="153887"/>
                            <a:pt x="23744" y="138109"/>
                          </a:cubicBezTo>
                          <a:cubicBezTo>
                            <a:pt x="8435" y="122833"/>
                            <a:pt x="0" y="102502"/>
                            <a:pt x="0" y="80888"/>
                          </a:cubicBezTo>
                          <a:cubicBezTo>
                            <a:pt x="0" y="59275"/>
                            <a:pt x="8435" y="38943"/>
                            <a:pt x="23744" y="23667"/>
                          </a:cubicBezTo>
                          <a:cubicBezTo>
                            <a:pt x="55375" y="-7889"/>
                            <a:pt x="106792" y="-7889"/>
                            <a:pt x="138404" y="23667"/>
                          </a:cubicBezTo>
                          <a:cubicBezTo>
                            <a:pt x="153713" y="38943"/>
                            <a:pt x="162148" y="59275"/>
                            <a:pt x="162148" y="80888"/>
                          </a:cubicBezTo>
                          <a:cubicBezTo>
                            <a:pt x="162148" y="102502"/>
                            <a:pt x="153713" y="122833"/>
                            <a:pt x="138404" y="138109"/>
                          </a:cubicBezTo>
                          <a:cubicBezTo>
                            <a:pt x="122594" y="153887"/>
                            <a:pt x="101832" y="161776"/>
                            <a:pt x="81069" y="161776"/>
                          </a:cubicBezTo>
                          <a:close/>
                          <a:moveTo>
                            <a:pt x="81069" y="10035"/>
                          </a:moveTo>
                          <a:cubicBezTo>
                            <a:pt x="62881" y="10035"/>
                            <a:pt x="44692" y="16949"/>
                            <a:pt x="30841" y="30766"/>
                          </a:cubicBezTo>
                          <a:cubicBezTo>
                            <a:pt x="17427" y="44156"/>
                            <a:pt x="10033" y="61960"/>
                            <a:pt x="10033" y="80888"/>
                          </a:cubicBezTo>
                          <a:cubicBezTo>
                            <a:pt x="10033" y="99816"/>
                            <a:pt x="17427" y="117620"/>
                            <a:pt x="30841" y="131010"/>
                          </a:cubicBezTo>
                          <a:cubicBezTo>
                            <a:pt x="58542" y="158645"/>
                            <a:pt x="103606" y="158636"/>
                            <a:pt x="131307" y="131010"/>
                          </a:cubicBezTo>
                          <a:cubicBezTo>
                            <a:pt x="144721" y="117620"/>
                            <a:pt x="15211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67"/>
                    </a:p>
                  </p:txBody>
                </p:sp>
                <p:sp>
                  <p:nvSpPr>
                    <p:cNvPr id="497" name="Vrije vorm 896">
                      <a:extLst>
                        <a:ext uri="{FF2B5EF4-FFF2-40B4-BE49-F238E27FC236}">
                          <a16:creationId xmlns:a16="http://schemas.microsoft.com/office/drawing/2014/main" id="{C8CFAF83-C22C-BD14-6489-29988231461E}"/>
                        </a:ext>
                      </a:extLst>
                    </p:cNvPr>
                    <p:cNvSpPr/>
                    <p:nvPr/>
                  </p:nvSpPr>
                  <p:spPr>
                    <a:xfrm>
                      <a:off x="8626156" y="3998393"/>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2"/>
                            <a:pt x="118063" y="151804"/>
                            <a:pt x="76058" y="151804"/>
                          </a:cubicBezTo>
                          <a:cubicBezTo>
                            <a:pt x="34053" y="151804"/>
                            <a:pt x="0" y="117822"/>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498" name="Vrije vorm 897">
                      <a:extLst>
                        <a:ext uri="{FF2B5EF4-FFF2-40B4-BE49-F238E27FC236}">
                          <a16:creationId xmlns:a16="http://schemas.microsoft.com/office/drawing/2014/main" id="{4C5E9044-5686-3B93-984D-2DAF0B7D952F}"/>
                        </a:ext>
                      </a:extLst>
                    </p:cNvPr>
                    <p:cNvSpPr/>
                    <p:nvPr/>
                  </p:nvSpPr>
                  <p:spPr>
                    <a:xfrm>
                      <a:off x="8621140" y="3993405"/>
                      <a:ext cx="162148" cy="161776"/>
                    </a:xfrm>
                    <a:custGeom>
                      <a:avLst/>
                      <a:gdLst>
                        <a:gd name="connsiteX0" fmla="*/ 81069 w 162148"/>
                        <a:gd name="connsiteY0" fmla="*/ 161776 h 161776"/>
                        <a:gd name="connsiteX1" fmla="*/ 23744 w 162148"/>
                        <a:gd name="connsiteY1" fmla="*/ 138109 h 161776"/>
                        <a:gd name="connsiteX2" fmla="*/ 0 w 162148"/>
                        <a:gd name="connsiteY2" fmla="*/ 80888 h 161776"/>
                        <a:gd name="connsiteX3" fmla="*/ 23744 w 162148"/>
                        <a:gd name="connsiteY3" fmla="*/ 23667 h 161776"/>
                        <a:gd name="connsiteX4" fmla="*/ 138404 w 162148"/>
                        <a:gd name="connsiteY4" fmla="*/ 23667 h 161776"/>
                        <a:gd name="connsiteX5" fmla="*/ 162148 w 162148"/>
                        <a:gd name="connsiteY5" fmla="*/ 80888 h 161776"/>
                        <a:gd name="connsiteX6" fmla="*/ 138404 w 162148"/>
                        <a:gd name="connsiteY6" fmla="*/ 138109 h 161776"/>
                        <a:gd name="connsiteX7" fmla="*/ 81069 w 162148"/>
                        <a:gd name="connsiteY7" fmla="*/ 161776 h 161776"/>
                        <a:gd name="connsiteX8" fmla="*/ 81069 w 162148"/>
                        <a:gd name="connsiteY8" fmla="*/ 10035 h 161776"/>
                        <a:gd name="connsiteX9" fmla="*/ 30841 w 162148"/>
                        <a:gd name="connsiteY9" fmla="*/ 30766 h 161776"/>
                        <a:gd name="connsiteX10" fmla="*/ 10033 w 162148"/>
                        <a:gd name="connsiteY10" fmla="*/ 80888 h 161776"/>
                        <a:gd name="connsiteX11" fmla="*/ 30841 w 162148"/>
                        <a:gd name="connsiteY11" fmla="*/ 131010 h 161776"/>
                        <a:gd name="connsiteX12" fmla="*/ 131307 w 162148"/>
                        <a:gd name="connsiteY12" fmla="*/ 131010 h 161776"/>
                        <a:gd name="connsiteX13" fmla="*/ 152116 w 162148"/>
                        <a:gd name="connsiteY13" fmla="*/ 80888 h 161776"/>
                        <a:gd name="connsiteX14" fmla="*/ 131307 w 162148"/>
                        <a:gd name="connsiteY14" fmla="*/ 30766 h 161776"/>
                        <a:gd name="connsiteX15" fmla="*/ 81069 w 162148"/>
                        <a:gd name="connsiteY15" fmla="*/ 10035 h 1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76">
                          <a:moveTo>
                            <a:pt x="81069" y="161776"/>
                          </a:moveTo>
                          <a:cubicBezTo>
                            <a:pt x="60317" y="161776"/>
                            <a:pt x="39555" y="153887"/>
                            <a:pt x="23744" y="138109"/>
                          </a:cubicBezTo>
                          <a:cubicBezTo>
                            <a:pt x="8435" y="122833"/>
                            <a:pt x="0" y="102502"/>
                            <a:pt x="0" y="80888"/>
                          </a:cubicBezTo>
                          <a:cubicBezTo>
                            <a:pt x="0" y="59275"/>
                            <a:pt x="8435" y="38943"/>
                            <a:pt x="23744" y="23667"/>
                          </a:cubicBezTo>
                          <a:cubicBezTo>
                            <a:pt x="55375" y="-7889"/>
                            <a:pt x="106792" y="-7889"/>
                            <a:pt x="138404" y="23667"/>
                          </a:cubicBezTo>
                          <a:cubicBezTo>
                            <a:pt x="153713" y="38943"/>
                            <a:pt x="162148" y="59275"/>
                            <a:pt x="162148" y="80888"/>
                          </a:cubicBezTo>
                          <a:cubicBezTo>
                            <a:pt x="162148" y="102502"/>
                            <a:pt x="153713" y="122833"/>
                            <a:pt x="138404" y="138109"/>
                          </a:cubicBezTo>
                          <a:cubicBezTo>
                            <a:pt x="122594" y="153887"/>
                            <a:pt x="101832" y="161776"/>
                            <a:pt x="81069" y="161776"/>
                          </a:cubicBezTo>
                          <a:close/>
                          <a:moveTo>
                            <a:pt x="81069" y="10035"/>
                          </a:moveTo>
                          <a:cubicBezTo>
                            <a:pt x="62881" y="10035"/>
                            <a:pt x="44692" y="16949"/>
                            <a:pt x="30841" y="30766"/>
                          </a:cubicBezTo>
                          <a:cubicBezTo>
                            <a:pt x="17427" y="44156"/>
                            <a:pt x="10033" y="61960"/>
                            <a:pt x="10033" y="80888"/>
                          </a:cubicBezTo>
                          <a:cubicBezTo>
                            <a:pt x="10033" y="99816"/>
                            <a:pt x="17427" y="117620"/>
                            <a:pt x="30841" y="131010"/>
                          </a:cubicBezTo>
                          <a:cubicBezTo>
                            <a:pt x="58542" y="158645"/>
                            <a:pt x="103606" y="158636"/>
                            <a:pt x="131307" y="131010"/>
                          </a:cubicBezTo>
                          <a:cubicBezTo>
                            <a:pt x="144721" y="117620"/>
                            <a:pt x="15211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67"/>
                    </a:p>
                  </p:txBody>
                </p:sp>
              </p:grpSp>
              <p:sp>
                <p:nvSpPr>
                  <p:cNvPr id="493" name="Vrije vorm 498">
                    <a:extLst>
                      <a:ext uri="{FF2B5EF4-FFF2-40B4-BE49-F238E27FC236}">
                        <a16:creationId xmlns:a16="http://schemas.microsoft.com/office/drawing/2014/main" id="{41B5A248-CB96-9CAE-5192-34021ABF31C9}"/>
                      </a:ext>
                    </a:extLst>
                  </p:cNvPr>
                  <p:cNvSpPr/>
                  <p:nvPr/>
                </p:nvSpPr>
                <p:spPr>
                  <a:xfrm>
                    <a:off x="8664252" y="3783335"/>
                    <a:ext cx="75922" cy="58962"/>
                  </a:xfrm>
                  <a:custGeom>
                    <a:avLst/>
                    <a:gdLst>
                      <a:gd name="connsiteX0" fmla="*/ 61697 w 75922"/>
                      <a:gd name="connsiteY0" fmla="*/ 2436 h 58962"/>
                      <a:gd name="connsiteX1" fmla="*/ 25730 w 75922"/>
                      <a:gd name="connsiteY1" fmla="*/ 38328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8"/>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3"/>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sp>
                <p:nvSpPr>
                  <p:cNvPr id="494" name="Vrije vorm 507">
                    <a:extLst>
                      <a:ext uri="{FF2B5EF4-FFF2-40B4-BE49-F238E27FC236}">
                        <a16:creationId xmlns:a16="http://schemas.microsoft.com/office/drawing/2014/main" id="{2991BA41-2644-14B5-080C-0BC0CE833355}"/>
                      </a:ext>
                    </a:extLst>
                  </p:cNvPr>
                  <p:cNvSpPr/>
                  <p:nvPr/>
                </p:nvSpPr>
                <p:spPr>
                  <a:xfrm>
                    <a:off x="8664252" y="4045150"/>
                    <a:ext cx="75922" cy="58962"/>
                  </a:xfrm>
                  <a:custGeom>
                    <a:avLst/>
                    <a:gdLst>
                      <a:gd name="connsiteX0" fmla="*/ 61697 w 75922"/>
                      <a:gd name="connsiteY0" fmla="*/ 2436 h 58962"/>
                      <a:gd name="connsiteX1" fmla="*/ 25730 w 75922"/>
                      <a:gd name="connsiteY1" fmla="*/ 38328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8"/>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3"/>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grpSp>
            <p:grpSp>
              <p:nvGrpSpPr>
                <p:cNvPr id="475" name="Graphic 382">
                  <a:extLst>
                    <a:ext uri="{FF2B5EF4-FFF2-40B4-BE49-F238E27FC236}">
                      <a16:creationId xmlns:a16="http://schemas.microsoft.com/office/drawing/2014/main" id="{1A3D61E1-BCBD-2217-170F-1FFA7DEBC5E5}"/>
                    </a:ext>
                  </a:extLst>
                </p:cNvPr>
                <p:cNvGrpSpPr/>
                <p:nvPr/>
              </p:nvGrpSpPr>
              <p:grpSpPr>
                <a:xfrm>
                  <a:off x="7471864" y="2595310"/>
                  <a:ext cx="89314" cy="229045"/>
                  <a:chOff x="8621140" y="4240875"/>
                  <a:chExt cx="162148" cy="415828"/>
                </a:xfrm>
              </p:grpSpPr>
              <p:grpSp>
                <p:nvGrpSpPr>
                  <p:cNvPr id="485" name="Graphic 382">
                    <a:extLst>
                      <a:ext uri="{FF2B5EF4-FFF2-40B4-BE49-F238E27FC236}">
                        <a16:creationId xmlns:a16="http://schemas.microsoft.com/office/drawing/2014/main" id="{6531B722-2B7C-273A-079B-90158944472B}"/>
                      </a:ext>
                    </a:extLst>
                  </p:cNvPr>
                  <p:cNvGrpSpPr/>
                  <p:nvPr/>
                </p:nvGrpSpPr>
                <p:grpSpPr>
                  <a:xfrm>
                    <a:off x="8621140" y="4240875"/>
                    <a:ext cx="162148" cy="415828"/>
                    <a:chOff x="8621140" y="4240875"/>
                    <a:chExt cx="162148" cy="415828"/>
                  </a:xfrm>
                </p:grpSpPr>
                <p:sp>
                  <p:nvSpPr>
                    <p:cNvPr id="488" name="Vrije vorm 495">
                      <a:extLst>
                        <a:ext uri="{FF2B5EF4-FFF2-40B4-BE49-F238E27FC236}">
                          <a16:creationId xmlns:a16="http://schemas.microsoft.com/office/drawing/2014/main" id="{F3E285F8-C702-18ED-26C3-E26CC8C32612}"/>
                        </a:ext>
                      </a:extLst>
                    </p:cNvPr>
                    <p:cNvSpPr/>
                    <p:nvPr/>
                  </p:nvSpPr>
                  <p:spPr>
                    <a:xfrm>
                      <a:off x="8626156" y="4245857"/>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489" name="Vrije vorm 496">
                      <a:extLst>
                        <a:ext uri="{FF2B5EF4-FFF2-40B4-BE49-F238E27FC236}">
                          <a16:creationId xmlns:a16="http://schemas.microsoft.com/office/drawing/2014/main" id="{4D64C608-4DB9-EB1D-96EE-E1284D905AE9}"/>
                        </a:ext>
                      </a:extLst>
                    </p:cNvPr>
                    <p:cNvSpPr/>
                    <p:nvPr/>
                  </p:nvSpPr>
                  <p:spPr>
                    <a:xfrm>
                      <a:off x="8621140" y="4240875"/>
                      <a:ext cx="162148" cy="161767"/>
                    </a:xfrm>
                    <a:custGeom>
                      <a:avLst/>
                      <a:gdLst>
                        <a:gd name="connsiteX0" fmla="*/ 81079 w 162148"/>
                        <a:gd name="connsiteY0" fmla="*/ 161767 h 161767"/>
                        <a:gd name="connsiteX1" fmla="*/ 23744 w 162148"/>
                        <a:gd name="connsiteY1" fmla="*/ 138100 h 161767"/>
                        <a:gd name="connsiteX2" fmla="*/ 0 w 162148"/>
                        <a:gd name="connsiteY2" fmla="*/ 80897 h 161767"/>
                        <a:gd name="connsiteX3" fmla="*/ 23744 w 162148"/>
                        <a:gd name="connsiteY3" fmla="*/ 23667 h 161767"/>
                        <a:gd name="connsiteX4" fmla="*/ 138404 w 162148"/>
                        <a:gd name="connsiteY4" fmla="*/ 23667 h 161767"/>
                        <a:gd name="connsiteX5" fmla="*/ 162148 w 162148"/>
                        <a:gd name="connsiteY5" fmla="*/ 80897 h 161767"/>
                        <a:gd name="connsiteX6" fmla="*/ 138404 w 162148"/>
                        <a:gd name="connsiteY6" fmla="*/ 138100 h 161767"/>
                        <a:gd name="connsiteX7" fmla="*/ 81079 w 162148"/>
                        <a:gd name="connsiteY7" fmla="*/ 161767 h 161767"/>
                        <a:gd name="connsiteX8" fmla="*/ 81069 w 162148"/>
                        <a:gd name="connsiteY8" fmla="*/ 10035 h 161767"/>
                        <a:gd name="connsiteX9" fmla="*/ 30841 w 162148"/>
                        <a:gd name="connsiteY9" fmla="*/ 30766 h 161767"/>
                        <a:gd name="connsiteX10" fmla="*/ 10033 w 162148"/>
                        <a:gd name="connsiteY10" fmla="*/ 80888 h 161767"/>
                        <a:gd name="connsiteX11" fmla="*/ 30841 w 162148"/>
                        <a:gd name="connsiteY11" fmla="*/ 131001 h 161767"/>
                        <a:gd name="connsiteX12" fmla="*/ 131307 w 162148"/>
                        <a:gd name="connsiteY12" fmla="*/ 131001 h 161767"/>
                        <a:gd name="connsiteX13" fmla="*/ 152116 w 162148"/>
                        <a:gd name="connsiteY13" fmla="*/ 80888 h 161767"/>
                        <a:gd name="connsiteX14" fmla="*/ 131307 w 162148"/>
                        <a:gd name="connsiteY14" fmla="*/ 30766 h 161767"/>
                        <a:gd name="connsiteX15" fmla="*/ 81069 w 162148"/>
                        <a:gd name="connsiteY15" fmla="*/ 10035 h 16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67">
                          <a:moveTo>
                            <a:pt x="81079" y="161767"/>
                          </a:moveTo>
                          <a:cubicBezTo>
                            <a:pt x="60307" y="161767"/>
                            <a:pt x="39555" y="153878"/>
                            <a:pt x="23744" y="138100"/>
                          </a:cubicBezTo>
                          <a:cubicBezTo>
                            <a:pt x="8435" y="122824"/>
                            <a:pt x="0" y="102511"/>
                            <a:pt x="0" y="80897"/>
                          </a:cubicBezTo>
                          <a:cubicBezTo>
                            <a:pt x="0" y="59275"/>
                            <a:pt x="8435" y="38953"/>
                            <a:pt x="23744" y="23667"/>
                          </a:cubicBezTo>
                          <a:cubicBezTo>
                            <a:pt x="55375" y="-7898"/>
                            <a:pt x="106792" y="-7880"/>
                            <a:pt x="138404" y="23667"/>
                          </a:cubicBezTo>
                          <a:cubicBezTo>
                            <a:pt x="153713" y="38953"/>
                            <a:pt x="162148" y="59275"/>
                            <a:pt x="162148" y="80897"/>
                          </a:cubicBezTo>
                          <a:cubicBezTo>
                            <a:pt x="162148" y="102511"/>
                            <a:pt x="153713" y="122824"/>
                            <a:pt x="138404" y="138100"/>
                          </a:cubicBezTo>
                          <a:cubicBezTo>
                            <a:pt x="122594" y="153878"/>
                            <a:pt x="101832" y="161767"/>
                            <a:pt x="81079" y="161767"/>
                          </a:cubicBezTo>
                          <a:close/>
                          <a:moveTo>
                            <a:pt x="81069" y="10035"/>
                          </a:moveTo>
                          <a:cubicBezTo>
                            <a:pt x="62881" y="10035"/>
                            <a:pt x="44692" y="16949"/>
                            <a:pt x="30841" y="30766"/>
                          </a:cubicBezTo>
                          <a:cubicBezTo>
                            <a:pt x="17427" y="44156"/>
                            <a:pt x="10033" y="61960"/>
                            <a:pt x="10033" y="80888"/>
                          </a:cubicBezTo>
                          <a:cubicBezTo>
                            <a:pt x="10042" y="99816"/>
                            <a:pt x="17427" y="117611"/>
                            <a:pt x="30841" y="131001"/>
                          </a:cubicBezTo>
                          <a:cubicBezTo>
                            <a:pt x="58533" y="158626"/>
                            <a:pt x="103597" y="158636"/>
                            <a:pt x="131307" y="131001"/>
                          </a:cubicBezTo>
                          <a:cubicBezTo>
                            <a:pt x="144721" y="117611"/>
                            <a:pt x="15210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67"/>
                    </a:p>
                  </p:txBody>
                </p:sp>
                <p:sp>
                  <p:nvSpPr>
                    <p:cNvPr id="490" name="Vrije vorm 62">
                      <a:extLst>
                        <a:ext uri="{FF2B5EF4-FFF2-40B4-BE49-F238E27FC236}">
                          <a16:creationId xmlns:a16="http://schemas.microsoft.com/office/drawing/2014/main" id="{D544EB6F-F30C-F51C-FBB9-B2DAE7126EEB}"/>
                        </a:ext>
                      </a:extLst>
                    </p:cNvPr>
                    <p:cNvSpPr/>
                    <p:nvPr/>
                  </p:nvSpPr>
                  <p:spPr>
                    <a:xfrm>
                      <a:off x="8626156" y="4504900"/>
                      <a:ext cx="152116"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grpSp>
              <p:sp>
                <p:nvSpPr>
                  <p:cNvPr id="486" name="Vrije vorm 494">
                    <a:extLst>
                      <a:ext uri="{FF2B5EF4-FFF2-40B4-BE49-F238E27FC236}">
                        <a16:creationId xmlns:a16="http://schemas.microsoft.com/office/drawing/2014/main" id="{B95B7B3C-843F-F81F-2BCC-330918856010}"/>
                      </a:ext>
                    </a:extLst>
                  </p:cNvPr>
                  <p:cNvSpPr/>
                  <p:nvPr/>
                </p:nvSpPr>
                <p:spPr>
                  <a:xfrm>
                    <a:off x="8664252" y="4292613"/>
                    <a:ext cx="75922" cy="58962"/>
                  </a:xfrm>
                  <a:custGeom>
                    <a:avLst/>
                    <a:gdLst>
                      <a:gd name="connsiteX0" fmla="*/ 61697 w 75922"/>
                      <a:gd name="connsiteY0" fmla="*/ 2436 h 58962"/>
                      <a:gd name="connsiteX1" fmla="*/ 25730 w 75922"/>
                      <a:gd name="connsiteY1" fmla="*/ 38329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9"/>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4"/>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sp>
                <p:nvSpPr>
                  <p:cNvPr id="487" name="Vrije vorm 447">
                    <a:extLst>
                      <a:ext uri="{FF2B5EF4-FFF2-40B4-BE49-F238E27FC236}">
                        <a16:creationId xmlns:a16="http://schemas.microsoft.com/office/drawing/2014/main" id="{1CD1E7B2-76D5-56E6-4251-9F52D72CE58A}"/>
                      </a:ext>
                    </a:extLst>
                  </p:cNvPr>
                  <p:cNvSpPr/>
                  <p:nvPr/>
                </p:nvSpPr>
                <p:spPr>
                  <a:xfrm>
                    <a:off x="8664252" y="4551657"/>
                    <a:ext cx="75922" cy="58963"/>
                  </a:xfrm>
                  <a:custGeom>
                    <a:avLst/>
                    <a:gdLst>
                      <a:gd name="connsiteX0" fmla="*/ 61697 w 75922"/>
                      <a:gd name="connsiteY0" fmla="*/ 2436 h 58962"/>
                      <a:gd name="connsiteX1" fmla="*/ 25730 w 75922"/>
                      <a:gd name="connsiteY1" fmla="*/ 38329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9"/>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4"/>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grpSp>
            <p:sp>
              <p:nvSpPr>
                <p:cNvPr id="476" name="Tekstvak 475">
                  <a:extLst>
                    <a:ext uri="{FF2B5EF4-FFF2-40B4-BE49-F238E27FC236}">
                      <a16:creationId xmlns:a16="http://schemas.microsoft.com/office/drawing/2014/main" id="{58064D61-ECF5-1202-96B5-FFF830BD5110}"/>
                    </a:ext>
                  </a:extLst>
                </p:cNvPr>
                <p:cNvSpPr txBox="1"/>
                <p:nvPr/>
              </p:nvSpPr>
              <p:spPr>
                <a:xfrm>
                  <a:off x="6175727" y="2200505"/>
                  <a:ext cx="544251" cy="50016"/>
                </a:xfrm>
                <a:prstGeom prst="rect">
                  <a:avLst/>
                </a:prstGeom>
                <a:noFill/>
              </p:spPr>
              <p:txBody>
                <a:bodyPr wrap="square" lIns="0" tIns="0" rIns="0" bIns="0" rtlCol="0">
                  <a:spAutoFit/>
                </a:bodyPr>
                <a:lstStyle/>
                <a:p>
                  <a:pPr algn="l">
                    <a:lnSpc>
                      <a:spcPct val="90000"/>
                    </a:lnSpc>
                  </a:pPr>
                  <a:r>
                    <a:rPr lang="nl-NL" sz="600"/>
                    <a:t>Levodopa/</a:t>
                  </a:r>
                  <a:r>
                    <a:rPr lang="nl-NL" sz="600" err="1"/>
                    <a:t>Carbidopa</a:t>
                  </a:r>
                  <a:r>
                    <a:rPr lang="nl-NL" sz="600"/>
                    <a:t> 125 mg</a:t>
                  </a:r>
                </a:p>
              </p:txBody>
            </p:sp>
            <p:sp>
              <p:nvSpPr>
                <p:cNvPr id="477" name="Tekstvak 476">
                  <a:extLst>
                    <a:ext uri="{FF2B5EF4-FFF2-40B4-BE49-F238E27FC236}">
                      <a16:creationId xmlns:a16="http://schemas.microsoft.com/office/drawing/2014/main" id="{988219AA-107C-3822-CAF4-5D74A6B13AD8}"/>
                    </a:ext>
                  </a:extLst>
                </p:cNvPr>
                <p:cNvSpPr txBox="1"/>
                <p:nvPr/>
              </p:nvSpPr>
              <p:spPr>
                <a:xfrm>
                  <a:off x="6175723" y="2317495"/>
                  <a:ext cx="562346" cy="50016"/>
                </a:xfrm>
                <a:prstGeom prst="rect">
                  <a:avLst/>
                </a:prstGeom>
                <a:noFill/>
              </p:spPr>
              <p:txBody>
                <a:bodyPr wrap="square" lIns="0" tIns="0" rIns="0" bIns="0" rtlCol="0">
                  <a:spAutoFit/>
                </a:bodyPr>
                <a:lstStyle/>
                <a:p>
                  <a:pPr algn="l">
                    <a:lnSpc>
                      <a:spcPct val="90000"/>
                    </a:lnSpc>
                  </a:pPr>
                  <a:r>
                    <a:rPr lang="nl-NL" sz="600" err="1"/>
                    <a:t>Macrogol</a:t>
                  </a:r>
                  <a:r>
                    <a:rPr lang="nl-NL" sz="600"/>
                    <a:t> zakjes</a:t>
                  </a:r>
                </a:p>
              </p:txBody>
            </p:sp>
            <p:sp>
              <p:nvSpPr>
                <p:cNvPr id="478" name="Tekstvak 477">
                  <a:extLst>
                    <a:ext uri="{FF2B5EF4-FFF2-40B4-BE49-F238E27FC236}">
                      <a16:creationId xmlns:a16="http://schemas.microsoft.com/office/drawing/2014/main" id="{7EF28CBD-25F3-D10C-BA1F-2F1CC2239420}"/>
                    </a:ext>
                  </a:extLst>
                </p:cNvPr>
                <p:cNvSpPr txBox="1"/>
                <p:nvPr/>
              </p:nvSpPr>
              <p:spPr>
                <a:xfrm>
                  <a:off x="6175723" y="2461400"/>
                  <a:ext cx="562346" cy="50016"/>
                </a:xfrm>
                <a:prstGeom prst="rect">
                  <a:avLst/>
                </a:prstGeom>
                <a:noFill/>
              </p:spPr>
              <p:txBody>
                <a:bodyPr wrap="square" lIns="0" tIns="0" rIns="0" bIns="0" rtlCol="0">
                  <a:spAutoFit/>
                </a:bodyPr>
                <a:lstStyle/>
                <a:p>
                  <a:pPr algn="l">
                    <a:lnSpc>
                      <a:spcPct val="90000"/>
                    </a:lnSpc>
                  </a:pPr>
                  <a:r>
                    <a:rPr lang="nl-NL" sz="600"/>
                    <a:t>Paracetamol 500 mg</a:t>
                  </a:r>
                </a:p>
              </p:txBody>
            </p:sp>
            <p:sp>
              <p:nvSpPr>
                <p:cNvPr id="479" name="Tekstvak 478">
                  <a:extLst>
                    <a:ext uri="{FF2B5EF4-FFF2-40B4-BE49-F238E27FC236}">
                      <a16:creationId xmlns:a16="http://schemas.microsoft.com/office/drawing/2014/main" id="{B3F58250-2DDE-A26E-9CC0-11C2755E4A5B}"/>
                    </a:ext>
                  </a:extLst>
                </p:cNvPr>
                <p:cNvSpPr txBox="1"/>
                <p:nvPr/>
              </p:nvSpPr>
              <p:spPr>
                <a:xfrm>
                  <a:off x="6175722" y="2612768"/>
                  <a:ext cx="544252" cy="50016"/>
                </a:xfrm>
                <a:prstGeom prst="rect">
                  <a:avLst/>
                </a:prstGeom>
                <a:noFill/>
              </p:spPr>
              <p:txBody>
                <a:bodyPr wrap="square" lIns="0" tIns="0" rIns="0" bIns="0" rtlCol="0">
                  <a:spAutoFit/>
                </a:bodyPr>
                <a:lstStyle/>
                <a:p>
                  <a:pPr algn="l">
                    <a:lnSpc>
                      <a:spcPct val="90000"/>
                    </a:lnSpc>
                  </a:pPr>
                  <a:r>
                    <a:rPr lang="nl-NL" sz="600"/>
                    <a:t>Hydrochloorthiazide 12,5 mg</a:t>
                  </a:r>
                </a:p>
              </p:txBody>
            </p:sp>
            <p:sp>
              <p:nvSpPr>
                <p:cNvPr id="480" name="Tekstvak 479">
                  <a:extLst>
                    <a:ext uri="{FF2B5EF4-FFF2-40B4-BE49-F238E27FC236}">
                      <a16:creationId xmlns:a16="http://schemas.microsoft.com/office/drawing/2014/main" id="{EC100BCD-1A80-3E06-C0AF-AE94DE557B0F}"/>
                    </a:ext>
                  </a:extLst>
                </p:cNvPr>
                <p:cNvSpPr txBox="1"/>
                <p:nvPr/>
              </p:nvSpPr>
              <p:spPr>
                <a:xfrm>
                  <a:off x="6803672" y="2461400"/>
                  <a:ext cx="611843" cy="55573"/>
                </a:xfrm>
                <a:prstGeom prst="rect">
                  <a:avLst/>
                </a:prstGeom>
                <a:noFill/>
              </p:spPr>
              <p:txBody>
                <a:bodyPr wrap="square" lIns="0" tIns="0" rIns="0" bIns="0" rtlCol="0">
                  <a:spAutoFit/>
                </a:bodyPr>
                <a:lstStyle/>
                <a:p>
                  <a:pPr algn="l"/>
                  <a:r>
                    <a:rPr lang="nl-NL" sz="600"/>
                    <a:t>3 maal daags 2 tabletten</a:t>
                  </a:r>
                </a:p>
              </p:txBody>
            </p:sp>
            <p:sp>
              <p:nvSpPr>
                <p:cNvPr id="481" name="Tekstvak 480">
                  <a:extLst>
                    <a:ext uri="{FF2B5EF4-FFF2-40B4-BE49-F238E27FC236}">
                      <a16:creationId xmlns:a16="http://schemas.microsoft.com/office/drawing/2014/main" id="{82D79665-79A3-64EB-3309-0D115863EC92}"/>
                    </a:ext>
                  </a:extLst>
                </p:cNvPr>
                <p:cNvSpPr txBox="1"/>
                <p:nvPr/>
              </p:nvSpPr>
              <p:spPr>
                <a:xfrm>
                  <a:off x="6803672" y="2598764"/>
                  <a:ext cx="562346" cy="55573"/>
                </a:xfrm>
                <a:prstGeom prst="rect">
                  <a:avLst/>
                </a:prstGeom>
                <a:noFill/>
              </p:spPr>
              <p:txBody>
                <a:bodyPr wrap="square" lIns="0" tIns="0" rIns="0" bIns="0" rtlCol="0">
                  <a:spAutoFit/>
                </a:bodyPr>
                <a:lstStyle/>
                <a:p>
                  <a:pPr algn="l"/>
                  <a:r>
                    <a:rPr lang="nl-NL" sz="600"/>
                    <a:t>1 maal daags 1 tablet</a:t>
                  </a:r>
                </a:p>
              </p:txBody>
            </p:sp>
            <p:sp>
              <p:nvSpPr>
                <p:cNvPr id="482" name="Tekstvak 481">
                  <a:extLst>
                    <a:ext uri="{FF2B5EF4-FFF2-40B4-BE49-F238E27FC236}">
                      <a16:creationId xmlns:a16="http://schemas.microsoft.com/office/drawing/2014/main" id="{D5582A0B-A0C6-34D8-2241-A7A84086B5B2}"/>
                    </a:ext>
                  </a:extLst>
                </p:cNvPr>
                <p:cNvSpPr txBox="1"/>
                <p:nvPr/>
              </p:nvSpPr>
              <p:spPr>
                <a:xfrm>
                  <a:off x="6803672" y="2317495"/>
                  <a:ext cx="562346" cy="55573"/>
                </a:xfrm>
                <a:prstGeom prst="rect">
                  <a:avLst/>
                </a:prstGeom>
                <a:noFill/>
              </p:spPr>
              <p:txBody>
                <a:bodyPr wrap="square" lIns="0" tIns="0" rIns="0" bIns="0" rtlCol="0">
                  <a:spAutoFit/>
                </a:bodyPr>
                <a:lstStyle/>
                <a:p>
                  <a:pPr algn="l"/>
                  <a:r>
                    <a:rPr lang="nl-NL" sz="600"/>
                    <a:t>1-2 maal daags 1 zakje</a:t>
                  </a:r>
                </a:p>
              </p:txBody>
            </p:sp>
            <p:sp>
              <p:nvSpPr>
                <p:cNvPr id="483" name="Tekstvak 482">
                  <a:extLst>
                    <a:ext uri="{FF2B5EF4-FFF2-40B4-BE49-F238E27FC236}">
                      <a16:creationId xmlns:a16="http://schemas.microsoft.com/office/drawing/2014/main" id="{F1F7C069-29EE-EEEB-224C-14CB520081FB}"/>
                    </a:ext>
                  </a:extLst>
                </p:cNvPr>
                <p:cNvSpPr txBox="1"/>
                <p:nvPr/>
              </p:nvSpPr>
              <p:spPr>
                <a:xfrm>
                  <a:off x="6803672" y="2173591"/>
                  <a:ext cx="562346" cy="55573"/>
                </a:xfrm>
                <a:prstGeom prst="rect">
                  <a:avLst/>
                </a:prstGeom>
                <a:noFill/>
              </p:spPr>
              <p:txBody>
                <a:bodyPr wrap="square" lIns="0" tIns="0" rIns="0" bIns="0" rtlCol="0">
                  <a:spAutoFit/>
                </a:bodyPr>
                <a:lstStyle/>
                <a:p>
                  <a:pPr algn="l"/>
                  <a:r>
                    <a:rPr lang="nl-NL" sz="600"/>
                    <a:t>4 maal daags 1 tablet</a:t>
                  </a:r>
                </a:p>
              </p:txBody>
            </p:sp>
            <p:sp>
              <p:nvSpPr>
                <p:cNvPr id="484" name="Vrije vorm 60">
                  <a:extLst>
                    <a:ext uri="{FF2B5EF4-FFF2-40B4-BE49-F238E27FC236}">
                      <a16:creationId xmlns:a16="http://schemas.microsoft.com/office/drawing/2014/main" id="{AAD3A15B-EC91-8A53-CDB1-D7885C47D22D}"/>
                    </a:ext>
                  </a:extLst>
                </p:cNvPr>
                <p:cNvSpPr/>
                <p:nvPr/>
              </p:nvSpPr>
              <p:spPr>
                <a:xfrm>
                  <a:off x="6027582" y="2746958"/>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0"/>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chemeClr val="accent3"/>
                </a:solidFill>
                <a:ln w="0" cap="flat">
                  <a:noFill/>
                  <a:prstDash val="solid"/>
                  <a:miter/>
                </a:ln>
              </p:spPr>
              <p:txBody>
                <a:bodyPr rtlCol="0" anchor="ctr"/>
                <a:lstStyle/>
                <a:p>
                  <a:endParaRPr lang="nl-NL" sz="1467"/>
                </a:p>
              </p:txBody>
            </p:sp>
          </p:grpSp>
          <p:grpSp>
            <p:nvGrpSpPr>
              <p:cNvPr id="62" name="Groep 61">
                <a:extLst>
                  <a:ext uri="{FF2B5EF4-FFF2-40B4-BE49-F238E27FC236}">
                    <a16:creationId xmlns:a16="http://schemas.microsoft.com/office/drawing/2014/main" id="{5FF518AE-68A3-B6F5-1AFC-64A3086FD884}"/>
                  </a:ext>
                </a:extLst>
              </p:cNvPr>
              <p:cNvGrpSpPr/>
              <p:nvPr/>
            </p:nvGrpSpPr>
            <p:grpSpPr>
              <a:xfrm>
                <a:off x="7833777" y="2269100"/>
                <a:ext cx="547960" cy="162960"/>
                <a:chOff x="7835055" y="2286729"/>
                <a:chExt cx="484381" cy="162960"/>
              </a:xfrm>
            </p:grpSpPr>
            <p:sp>
              <p:nvSpPr>
                <p:cNvPr id="63" name="Rechthoek 62">
                  <a:extLst>
                    <a:ext uri="{FF2B5EF4-FFF2-40B4-BE49-F238E27FC236}">
                      <a16:creationId xmlns:a16="http://schemas.microsoft.com/office/drawing/2014/main" id="{C97D02F4-8ECF-5BF7-843F-EB1EBF74E3D6}"/>
                    </a:ext>
                  </a:extLst>
                </p:cNvPr>
                <p:cNvSpPr/>
                <p:nvPr/>
              </p:nvSpPr>
              <p:spPr>
                <a:xfrm>
                  <a:off x="7835055" y="2286729"/>
                  <a:ext cx="484381" cy="55010"/>
                </a:xfrm>
                <a:prstGeom prst="rect">
                  <a:avLst/>
                </a:prstGeom>
                <a:solidFill>
                  <a:schemeClr val="bg1">
                    <a:lumMod val="85000"/>
                  </a:schemeClr>
                </a:solidFill>
                <a:ln w="12700" cap="flat">
                  <a:noFill/>
                  <a:prstDash val="solid"/>
                  <a:miter/>
                </a:ln>
              </p:spPr>
              <p:txBody>
                <a:bodyPr rtlCol="0" anchor="ctr"/>
                <a:lstStyle/>
                <a:p>
                  <a:pPr algn="l"/>
                  <a:endParaRPr lang="nl-NL" sz="1400"/>
                </a:p>
              </p:txBody>
            </p:sp>
            <p:sp>
              <p:nvSpPr>
                <p:cNvPr id="448" name="Rechthoek 447">
                  <a:extLst>
                    <a:ext uri="{FF2B5EF4-FFF2-40B4-BE49-F238E27FC236}">
                      <a16:creationId xmlns:a16="http://schemas.microsoft.com/office/drawing/2014/main" id="{4432906B-8E29-2AA3-C029-3CDC3A6F9855}"/>
                    </a:ext>
                  </a:extLst>
                </p:cNvPr>
                <p:cNvSpPr/>
                <p:nvPr/>
              </p:nvSpPr>
              <p:spPr>
                <a:xfrm>
                  <a:off x="7835055" y="2394679"/>
                  <a:ext cx="288000" cy="55010"/>
                </a:xfrm>
                <a:prstGeom prst="rect">
                  <a:avLst/>
                </a:prstGeom>
                <a:solidFill>
                  <a:schemeClr val="bg1">
                    <a:lumMod val="85000"/>
                  </a:schemeClr>
                </a:solidFill>
                <a:ln w="12700" cap="flat">
                  <a:noFill/>
                  <a:prstDash val="solid"/>
                  <a:miter/>
                </a:ln>
              </p:spPr>
              <p:txBody>
                <a:bodyPr rtlCol="0" anchor="ctr"/>
                <a:lstStyle/>
                <a:p>
                  <a:pPr algn="l"/>
                  <a:endParaRPr lang="nl-NL" sz="1400"/>
                </a:p>
              </p:txBody>
            </p:sp>
          </p:grpSp>
        </p:grpSp>
        <p:sp>
          <p:nvSpPr>
            <p:cNvPr id="43" name="Tekstvak 42">
              <a:extLst>
                <a:ext uri="{FF2B5EF4-FFF2-40B4-BE49-F238E27FC236}">
                  <a16:creationId xmlns:a16="http://schemas.microsoft.com/office/drawing/2014/main" id="{0D38FF0E-23B9-1265-A910-F7F90FB9C034}"/>
                </a:ext>
              </a:extLst>
            </p:cNvPr>
            <p:cNvSpPr txBox="1"/>
            <p:nvPr/>
          </p:nvSpPr>
          <p:spPr>
            <a:xfrm>
              <a:off x="1062591" y="3260139"/>
              <a:ext cx="678188" cy="62325"/>
            </a:xfrm>
            <a:prstGeom prst="rect">
              <a:avLst/>
            </a:prstGeom>
            <a:noFill/>
          </p:spPr>
          <p:txBody>
            <a:bodyPr wrap="square" lIns="0" tIns="0" rIns="0" bIns="0" rtlCol="0">
              <a:spAutoFit/>
            </a:bodyPr>
            <a:lstStyle/>
            <a:p>
              <a:pPr algn="l">
                <a:lnSpc>
                  <a:spcPct val="90000"/>
                </a:lnSpc>
              </a:pPr>
              <a:r>
                <a:rPr lang="nl-NL" sz="600"/>
                <a:t>Simvastatine 20 mg</a:t>
              </a:r>
            </a:p>
          </p:txBody>
        </p:sp>
        <p:sp>
          <p:nvSpPr>
            <p:cNvPr id="44" name="Tekstvak 43">
              <a:extLst>
                <a:ext uri="{FF2B5EF4-FFF2-40B4-BE49-F238E27FC236}">
                  <a16:creationId xmlns:a16="http://schemas.microsoft.com/office/drawing/2014/main" id="{BFC464EE-70A1-0A6F-C8A6-BBDBA520E56D}"/>
                </a:ext>
              </a:extLst>
            </p:cNvPr>
            <p:cNvSpPr txBox="1"/>
            <p:nvPr/>
          </p:nvSpPr>
          <p:spPr>
            <a:xfrm>
              <a:off x="1845075" y="3246058"/>
              <a:ext cx="700735" cy="69250"/>
            </a:xfrm>
            <a:prstGeom prst="rect">
              <a:avLst/>
            </a:prstGeom>
            <a:noFill/>
          </p:spPr>
          <p:txBody>
            <a:bodyPr wrap="square" lIns="0" tIns="0" rIns="0" bIns="0" rtlCol="0">
              <a:spAutoFit/>
            </a:bodyPr>
            <a:lstStyle/>
            <a:p>
              <a:pPr algn="l"/>
              <a:r>
                <a:rPr lang="nl-NL" sz="600"/>
                <a:t>1 maal daags 1 tablet</a:t>
              </a:r>
            </a:p>
          </p:txBody>
        </p:sp>
        <p:pic>
          <p:nvPicPr>
            <p:cNvPr id="45" name="Graphic 44">
              <a:extLst>
                <a:ext uri="{FF2B5EF4-FFF2-40B4-BE49-F238E27FC236}">
                  <a16:creationId xmlns:a16="http://schemas.microsoft.com/office/drawing/2014/main" id="{7E3949B6-FB15-54EC-58C9-E37C467CFEAE}"/>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2677704" y="3065349"/>
              <a:ext cx="111600" cy="111600"/>
            </a:xfrm>
            <a:prstGeom prst="rect">
              <a:avLst/>
            </a:prstGeom>
          </p:spPr>
        </p:pic>
        <p:grpSp>
          <p:nvGrpSpPr>
            <p:cNvPr id="46" name="Groep 45">
              <a:extLst>
                <a:ext uri="{FF2B5EF4-FFF2-40B4-BE49-F238E27FC236}">
                  <a16:creationId xmlns:a16="http://schemas.microsoft.com/office/drawing/2014/main" id="{BCDAFD3A-C291-CF46-A7DE-53EAD22B5F3A}"/>
                </a:ext>
              </a:extLst>
            </p:cNvPr>
            <p:cNvGrpSpPr/>
            <p:nvPr/>
          </p:nvGrpSpPr>
          <p:grpSpPr>
            <a:xfrm>
              <a:off x="2861013" y="3030987"/>
              <a:ext cx="78160" cy="82772"/>
              <a:chOff x="2861013" y="3030987"/>
              <a:chExt cx="78160" cy="82772"/>
            </a:xfrm>
          </p:grpSpPr>
          <p:sp>
            <p:nvSpPr>
              <p:cNvPr id="53" name="Driehoek 5">
                <a:extLst>
                  <a:ext uri="{FF2B5EF4-FFF2-40B4-BE49-F238E27FC236}">
                    <a16:creationId xmlns:a16="http://schemas.microsoft.com/office/drawing/2014/main" id="{B58359F8-FAD6-606F-7A78-287275793E2F}"/>
                  </a:ext>
                </a:extLst>
              </p:cNvPr>
              <p:cNvSpPr/>
              <p:nvPr/>
            </p:nvSpPr>
            <p:spPr>
              <a:xfrm rot="10800000">
                <a:off x="2878494" y="3054373"/>
                <a:ext cx="43200" cy="36000"/>
              </a:xfrm>
              <a:prstGeom prst="triangle">
                <a:avLst/>
              </a:prstGeom>
              <a:solidFill>
                <a:schemeClr val="accent4"/>
              </a:solidFill>
              <a:ln w="12700" cap="flat">
                <a:noFill/>
                <a:prstDash val="solid"/>
                <a:miter/>
              </a:ln>
            </p:spPr>
            <p:txBody>
              <a:bodyPr rtlCol="0" anchor="ctr"/>
              <a:lstStyle/>
              <a:p>
                <a:pPr algn="l"/>
                <a:endParaRPr lang="nl-NL" sz="1467"/>
              </a:p>
            </p:txBody>
          </p:sp>
          <p:sp>
            <p:nvSpPr>
              <p:cNvPr id="54" name="Rechthoek met aan één zijde afgeronde hoeken 9">
                <a:extLst>
                  <a:ext uri="{FF2B5EF4-FFF2-40B4-BE49-F238E27FC236}">
                    <a16:creationId xmlns:a16="http://schemas.microsoft.com/office/drawing/2014/main" id="{4600E6BF-A862-E547-23BC-DA72B804B2F5}"/>
                  </a:ext>
                </a:extLst>
              </p:cNvPr>
              <p:cNvSpPr/>
              <p:nvPr/>
            </p:nvSpPr>
            <p:spPr>
              <a:xfrm rot="5400000">
                <a:off x="2858707" y="3033293"/>
                <a:ext cx="82772" cy="78160"/>
              </a:xfrm>
              <a:prstGeom prst="round2SameRect">
                <a:avLst/>
              </a:prstGeom>
              <a:noFill/>
              <a:ln w="7620" cap="flat">
                <a:solidFill>
                  <a:schemeClr val="accent4"/>
                </a:solidFill>
                <a:prstDash val="solid"/>
                <a:miter/>
              </a:ln>
            </p:spPr>
            <p:txBody>
              <a:bodyPr rtlCol="0" anchor="ctr"/>
              <a:lstStyle/>
              <a:p>
                <a:pPr algn="l"/>
                <a:endParaRPr lang="nl-NL" sz="1349"/>
              </a:p>
            </p:txBody>
          </p:sp>
        </p:grpSp>
        <p:sp>
          <p:nvSpPr>
            <p:cNvPr id="47" name="Vrije vorm 10">
              <a:extLst>
                <a:ext uri="{FF2B5EF4-FFF2-40B4-BE49-F238E27FC236}">
                  <a16:creationId xmlns:a16="http://schemas.microsoft.com/office/drawing/2014/main" id="{C6842A41-BBF4-B40F-5248-ED2F92E7DF6F}"/>
                </a:ext>
              </a:extLst>
            </p:cNvPr>
            <p:cNvSpPr/>
            <p:nvPr/>
          </p:nvSpPr>
          <p:spPr>
            <a:xfrm>
              <a:off x="876036" y="3428102"/>
              <a:ext cx="82580" cy="82410"/>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0"/>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chemeClr val="accent3"/>
            </a:solidFill>
            <a:ln w="0" cap="flat">
              <a:noFill/>
              <a:prstDash val="solid"/>
              <a:miter/>
            </a:ln>
          </p:spPr>
          <p:txBody>
            <a:bodyPr rtlCol="0" anchor="ctr"/>
            <a:lstStyle/>
            <a:p>
              <a:endParaRPr lang="nl-NL" sz="1467"/>
            </a:p>
          </p:txBody>
        </p:sp>
        <p:sp>
          <p:nvSpPr>
            <p:cNvPr id="48" name="Tekstvak 47">
              <a:extLst>
                <a:ext uri="{FF2B5EF4-FFF2-40B4-BE49-F238E27FC236}">
                  <a16:creationId xmlns:a16="http://schemas.microsoft.com/office/drawing/2014/main" id="{80445153-3559-F686-55A3-8B67809A709A}"/>
                </a:ext>
              </a:extLst>
            </p:cNvPr>
            <p:cNvSpPr txBox="1"/>
            <p:nvPr/>
          </p:nvSpPr>
          <p:spPr>
            <a:xfrm>
              <a:off x="1061987" y="3433978"/>
              <a:ext cx="683165" cy="62325"/>
            </a:xfrm>
            <a:prstGeom prst="rect">
              <a:avLst/>
            </a:prstGeom>
            <a:noFill/>
          </p:spPr>
          <p:txBody>
            <a:bodyPr wrap="square" lIns="0" tIns="0" rIns="0" bIns="0" rtlCol="0">
              <a:spAutoFit/>
            </a:bodyPr>
            <a:lstStyle/>
            <a:p>
              <a:pPr algn="l">
                <a:lnSpc>
                  <a:spcPct val="90000"/>
                </a:lnSpc>
              </a:pPr>
              <a:r>
                <a:rPr lang="nl-NL" sz="600"/>
                <a:t>Acenocoumarol 1 mg</a:t>
              </a:r>
            </a:p>
          </p:txBody>
        </p:sp>
        <p:sp>
          <p:nvSpPr>
            <p:cNvPr id="49" name="Tekstvak 48">
              <a:extLst>
                <a:ext uri="{FF2B5EF4-FFF2-40B4-BE49-F238E27FC236}">
                  <a16:creationId xmlns:a16="http://schemas.microsoft.com/office/drawing/2014/main" id="{C3097684-C6F2-8BB7-99DA-F4EEE4B226E6}"/>
                </a:ext>
              </a:extLst>
            </p:cNvPr>
            <p:cNvSpPr txBox="1"/>
            <p:nvPr/>
          </p:nvSpPr>
          <p:spPr>
            <a:xfrm>
              <a:off x="1839933" y="3414798"/>
              <a:ext cx="705877" cy="124649"/>
            </a:xfrm>
            <a:prstGeom prst="rect">
              <a:avLst/>
            </a:prstGeom>
            <a:noFill/>
          </p:spPr>
          <p:txBody>
            <a:bodyPr wrap="square" lIns="0" tIns="0" rIns="0" bIns="0" rtlCol="0">
              <a:spAutoFit/>
            </a:bodyPr>
            <a:lstStyle/>
            <a:p>
              <a:pPr algn="l">
                <a:lnSpc>
                  <a:spcPct val="90000"/>
                </a:lnSpc>
              </a:pPr>
              <a:r>
                <a:rPr lang="nl-NL" sz="600"/>
                <a:t>Volgens schema trombosedienst</a:t>
              </a:r>
            </a:p>
          </p:txBody>
        </p:sp>
        <p:grpSp>
          <p:nvGrpSpPr>
            <p:cNvPr id="50" name="Groep 49">
              <a:extLst>
                <a:ext uri="{FF2B5EF4-FFF2-40B4-BE49-F238E27FC236}">
                  <a16:creationId xmlns:a16="http://schemas.microsoft.com/office/drawing/2014/main" id="{4259D074-487A-5A8B-AA67-376C3C490101}"/>
                </a:ext>
              </a:extLst>
            </p:cNvPr>
            <p:cNvGrpSpPr/>
            <p:nvPr/>
          </p:nvGrpSpPr>
          <p:grpSpPr>
            <a:xfrm>
              <a:off x="2679438" y="3425027"/>
              <a:ext cx="104407" cy="104193"/>
              <a:chOff x="2833541" y="3398957"/>
              <a:chExt cx="104407" cy="104193"/>
            </a:xfrm>
          </p:grpSpPr>
          <p:sp>
            <p:nvSpPr>
              <p:cNvPr id="51" name="Vrije vorm 16">
                <a:extLst>
                  <a:ext uri="{FF2B5EF4-FFF2-40B4-BE49-F238E27FC236}">
                    <a16:creationId xmlns:a16="http://schemas.microsoft.com/office/drawing/2014/main" id="{7BB3A232-A24F-7508-91CF-FEDC7A9F8AC0}"/>
                  </a:ext>
                </a:extLst>
              </p:cNvPr>
              <p:cNvSpPr/>
              <p:nvPr/>
            </p:nvSpPr>
            <p:spPr>
              <a:xfrm>
                <a:off x="2833541" y="3398957"/>
                <a:ext cx="104407" cy="10419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52" name="Vrije vorm 17">
                <a:extLst>
                  <a:ext uri="{FF2B5EF4-FFF2-40B4-BE49-F238E27FC236}">
                    <a16:creationId xmlns:a16="http://schemas.microsoft.com/office/drawing/2014/main" id="{85FCB04A-7CD0-777E-4CA5-154B8EFF8463}"/>
                  </a:ext>
                </a:extLst>
              </p:cNvPr>
              <p:cNvSpPr/>
              <p:nvPr/>
            </p:nvSpPr>
            <p:spPr>
              <a:xfrm>
                <a:off x="2859689" y="3431050"/>
                <a:ext cx="52110" cy="40470"/>
              </a:xfrm>
              <a:custGeom>
                <a:avLst/>
                <a:gdLst>
                  <a:gd name="connsiteX0" fmla="*/ 61697 w 75922"/>
                  <a:gd name="connsiteY0" fmla="*/ 2436 h 58962"/>
                  <a:gd name="connsiteX1" fmla="*/ 25730 w 75922"/>
                  <a:gd name="connsiteY1" fmla="*/ 38329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9"/>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4"/>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grpSp>
      </p:grpSp>
      <p:grpSp>
        <p:nvGrpSpPr>
          <p:cNvPr id="474" name="Groep 473">
            <a:extLst>
              <a:ext uri="{FF2B5EF4-FFF2-40B4-BE49-F238E27FC236}">
                <a16:creationId xmlns:a16="http://schemas.microsoft.com/office/drawing/2014/main" id="{E9FC6EAB-B6F5-DBF3-30F5-5881E8338FD2}"/>
              </a:ext>
            </a:extLst>
          </p:cNvPr>
          <p:cNvGrpSpPr/>
          <p:nvPr/>
        </p:nvGrpSpPr>
        <p:grpSpPr>
          <a:xfrm>
            <a:off x="4286625" y="3260139"/>
            <a:ext cx="1542369" cy="3496271"/>
            <a:chOff x="7657779" y="1954645"/>
            <a:chExt cx="2116617" cy="4797987"/>
          </a:xfrm>
        </p:grpSpPr>
        <p:grpSp>
          <p:nvGrpSpPr>
            <p:cNvPr id="634" name="Graphic 6">
              <a:extLst>
                <a:ext uri="{FF2B5EF4-FFF2-40B4-BE49-F238E27FC236}">
                  <a16:creationId xmlns:a16="http://schemas.microsoft.com/office/drawing/2014/main" id="{64E71A19-C1F5-2F50-5D35-7BFC684E52DA}"/>
                </a:ext>
              </a:extLst>
            </p:cNvPr>
            <p:cNvGrpSpPr/>
            <p:nvPr/>
          </p:nvGrpSpPr>
          <p:grpSpPr>
            <a:xfrm>
              <a:off x="7657779" y="1954645"/>
              <a:ext cx="2116617" cy="4797987"/>
              <a:chOff x="5492307" y="2319300"/>
              <a:chExt cx="1067559" cy="2419963"/>
            </a:xfrm>
          </p:grpSpPr>
          <p:sp>
            <p:nvSpPr>
              <p:cNvPr id="636" name="Vrije vorm 635">
                <a:extLst>
                  <a:ext uri="{FF2B5EF4-FFF2-40B4-BE49-F238E27FC236}">
                    <a16:creationId xmlns:a16="http://schemas.microsoft.com/office/drawing/2014/main" id="{00515268-A365-0223-1F83-52F0DAD90594}"/>
                  </a:ext>
                </a:extLst>
              </p:cNvPr>
              <p:cNvSpPr/>
              <p:nvPr/>
            </p:nvSpPr>
            <p:spPr>
              <a:xfrm>
                <a:off x="5714147" y="4078443"/>
                <a:ext cx="665344" cy="660820"/>
              </a:xfrm>
              <a:custGeom>
                <a:avLst/>
                <a:gdLst>
                  <a:gd name="connsiteX0" fmla="*/ 657980 w 658292"/>
                  <a:gd name="connsiteY0" fmla="*/ 799325 h 1939281"/>
                  <a:gd name="connsiteX1" fmla="*/ 604108 w 658292"/>
                  <a:gd name="connsiteY1" fmla="*/ 1939282 h 1939281"/>
                  <a:gd name="connsiteX2" fmla="*/ 593792 w 658292"/>
                  <a:gd name="connsiteY2" fmla="*/ 1936260 h 1939281"/>
                  <a:gd name="connsiteX3" fmla="*/ 435824 w 658292"/>
                  <a:gd name="connsiteY3" fmla="*/ 1890725 h 1939281"/>
                  <a:gd name="connsiteX4" fmla="*/ 419047 w 658292"/>
                  <a:gd name="connsiteY4" fmla="*/ 1885827 h 1939281"/>
                  <a:gd name="connsiteX5" fmla="*/ 334957 w 658292"/>
                  <a:gd name="connsiteY5" fmla="*/ 833398 h 1939281"/>
                  <a:gd name="connsiteX6" fmla="*/ 334853 w 658292"/>
                  <a:gd name="connsiteY6" fmla="*/ 833086 h 1939281"/>
                  <a:gd name="connsiteX7" fmla="*/ 330581 w 658292"/>
                  <a:gd name="connsiteY7" fmla="*/ 803493 h 1939281"/>
                  <a:gd name="connsiteX8" fmla="*/ 265560 w 658292"/>
                  <a:gd name="connsiteY8" fmla="*/ 1904478 h 1939281"/>
                  <a:gd name="connsiteX9" fmla="*/ 263163 w 658292"/>
                  <a:gd name="connsiteY9" fmla="*/ 1904166 h 1939281"/>
                  <a:gd name="connsiteX10" fmla="*/ 91127 w 658292"/>
                  <a:gd name="connsiteY10" fmla="*/ 1884993 h 1939281"/>
                  <a:gd name="connsiteX11" fmla="*/ 85605 w 658292"/>
                  <a:gd name="connsiteY11" fmla="*/ 1884368 h 1939281"/>
                  <a:gd name="connsiteX12" fmla="*/ 14540 w 658292"/>
                  <a:gd name="connsiteY12" fmla="*/ 753059 h 1939281"/>
                  <a:gd name="connsiteX13" fmla="*/ 3703 w 658292"/>
                  <a:gd name="connsiteY13" fmla="*/ 0 h 1939281"/>
                  <a:gd name="connsiteX14" fmla="*/ 658293 w 658292"/>
                  <a:gd name="connsiteY14" fmla="*/ 0 h 1939281"/>
                  <a:gd name="connsiteX15" fmla="*/ 657980 w 658292"/>
                  <a:gd name="connsiteY15" fmla="*/ 799324 h 1939281"/>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419047 w 658293"/>
                  <a:gd name="connsiteY4" fmla="*/ 1885827 h 1939282"/>
                  <a:gd name="connsiteX5" fmla="*/ 334957 w 658293"/>
                  <a:gd name="connsiteY5" fmla="*/ 833398 h 1939282"/>
                  <a:gd name="connsiteX6" fmla="*/ 334853 w 658293"/>
                  <a:gd name="connsiteY6" fmla="*/ 833086 h 1939282"/>
                  <a:gd name="connsiteX7" fmla="*/ 330581 w 658293"/>
                  <a:gd name="connsiteY7" fmla="*/ 803493 h 1939282"/>
                  <a:gd name="connsiteX8" fmla="*/ 265560 w 658293"/>
                  <a:gd name="connsiteY8" fmla="*/ 1904478 h 1939282"/>
                  <a:gd name="connsiteX9" fmla="*/ 263163 w 658293"/>
                  <a:gd name="connsiteY9" fmla="*/ 1904166 h 1939282"/>
                  <a:gd name="connsiteX10" fmla="*/ 91127 w 658293"/>
                  <a:gd name="connsiteY10" fmla="*/ 1884993 h 1939282"/>
                  <a:gd name="connsiteX11" fmla="*/ 14540 w 658293"/>
                  <a:gd name="connsiteY11" fmla="*/ 753059 h 1939282"/>
                  <a:gd name="connsiteX12" fmla="*/ 3703 w 658293"/>
                  <a:gd name="connsiteY12" fmla="*/ 0 h 1939282"/>
                  <a:gd name="connsiteX13" fmla="*/ 658293 w 658293"/>
                  <a:gd name="connsiteY13" fmla="*/ 0 h 1939282"/>
                  <a:gd name="connsiteX14" fmla="*/ 657980 w 658293"/>
                  <a:gd name="connsiteY14" fmla="*/ 799324 h 1939282"/>
                  <a:gd name="connsiteX15" fmla="*/ 657980 w 658293"/>
                  <a:gd name="connsiteY15"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419047 w 658293"/>
                  <a:gd name="connsiteY4" fmla="*/ 1885827 h 1939282"/>
                  <a:gd name="connsiteX5" fmla="*/ 334957 w 658293"/>
                  <a:gd name="connsiteY5" fmla="*/ 833398 h 1939282"/>
                  <a:gd name="connsiteX6" fmla="*/ 334853 w 658293"/>
                  <a:gd name="connsiteY6" fmla="*/ 833086 h 1939282"/>
                  <a:gd name="connsiteX7" fmla="*/ 330581 w 658293"/>
                  <a:gd name="connsiteY7" fmla="*/ 803493 h 1939282"/>
                  <a:gd name="connsiteX8" fmla="*/ 265560 w 658293"/>
                  <a:gd name="connsiteY8" fmla="*/ 1904478 h 1939282"/>
                  <a:gd name="connsiteX9" fmla="*/ 91127 w 658293"/>
                  <a:gd name="connsiteY9" fmla="*/ 1884993 h 1939282"/>
                  <a:gd name="connsiteX10" fmla="*/ 14540 w 658293"/>
                  <a:gd name="connsiteY10" fmla="*/ 753059 h 1939282"/>
                  <a:gd name="connsiteX11" fmla="*/ 3703 w 658293"/>
                  <a:gd name="connsiteY11" fmla="*/ 0 h 1939282"/>
                  <a:gd name="connsiteX12" fmla="*/ 658293 w 658293"/>
                  <a:gd name="connsiteY12" fmla="*/ 0 h 1939282"/>
                  <a:gd name="connsiteX13" fmla="*/ 657980 w 658293"/>
                  <a:gd name="connsiteY13" fmla="*/ 799324 h 1939282"/>
                  <a:gd name="connsiteX14" fmla="*/ 657980 w 658293"/>
                  <a:gd name="connsiteY14"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419047 w 658293"/>
                  <a:gd name="connsiteY4" fmla="*/ 1885827 h 1939282"/>
                  <a:gd name="connsiteX5" fmla="*/ 334957 w 658293"/>
                  <a:gd name="connsiteY5" fmla="*/ 833398 h 1939282"/>
                  <a:gd name="connsiteX6" fmla="*/ 334853 w 658293"/>
                  <a:gd name="connsiteY6" fmla="*/ 833086 h 1939282"/>
                  <a:gd name="connsiteX7" fmla="*/ 330581 w 658293"/>
                  <a:gd name="connsiteY7" fmla="*/ 803493 h 1939282"/>
                  <a:gd name="connsiteX8" fmla="*/ 265560 w 658293"/>
                  <a:gd name="connsiteY8" fmla="*/ 1904478 h 1939282"/>
                  <a:gd name="connsiteX9" fmla="*/ 14540 w 658293"/>
                  <a:gd name="connsiteY9" fmla="*/ 753059 h 1939282"/>
                  <a:gd name="connsiteX10" fmla="*/ 3703 w 658293"/>
                  <a:gd name="connsiteY10" fmla="*/ 0 h 1939282"/>
                  <a:gd name="connsiteX11" fmla="*/ 658293 w 658293"/>
                  <a:gd name="connsiteY11" fmla="*/ 0 h 1939282"/>
                  <a:gd name="connsiteX12" fmla="*/ 657980 w 658293"/>
                  <a:gd name="connsiteY12" fmla="*/ 799324 h 1939282"/>
                  <a:gd name="connsiteX13" fmla="*/ 657980 w 658293"/>
                  <a:gd name="connsiteY13"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419047 w 658293"/>
                  <a:gd name="connsiteY4" fmla="*/ 1885827 h 1939282"/>
                  <a:gd name="connsiteX5" fmla="*/ 334957 w 658293"/>
                  <a:gd name="connsiteY5" fmla="*/ 833398 h 1939282"/>
                  <a:gd name="connsiteX6" fmla="*/ 334853 w 658293"/>
                  <a:gd name="connsiteY6" fmla="*/ 833086 h 1939282"/>
                  <a:gd name="connsiteX7" fmla="*/ 330581 w 658293"/>
                  <a:gd name="connsiteY7" fmla="*/ 803493 h 1939282"/>
                  <a:gd name="connsiteX8" fmla="*/ 14540 w 658293"/>
                  <a:gd name="connsiteY8" fmla="*/ 753059 h 1939282"/>
                  <a:gd name="connsiteX9" fmla="*/ 3703 w 658293"/>
                  <a:gd name="connsiteY9" fmla="*/ 0 h 1939282"/>
                  <a:gd name="connsiteX10" fmla="*/ 658293 w 658293"/>
                  <a:gd name="connsiteY10" fmla="*/ 0 h 1939282"/>
                  <a:gd name="connsiteX11" fmla="*/ 657980 w 658293"/>
                  <a:gd name="connsiteY11" fmla="*/ 799324 h 1939282"/>
                  <a:gd name="connsiteX12" fmla="*/ 657980 w 658293"/>
                  <a:gd name="connsiteY12"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334957 w 658293"/>
                  <a:gd name="connsiteY4" fmla="*/ 833398 h 1939282"/>
                  <a:gd name="connsiteX5" fmla="*/ 334853 w 658293"/>
                  <a:gd name="connsiteY5" fmla="*/ 833086 h 1939282"/>
                  <a:gd name="connsiteX6" fmla="*/ 330581 w 658293"/>
                  <a:gd name="connsiteY6" fmla="*/ 803493 h 1939282"/>
                  <a:gd name="connsiteX7" fmla="*/ 14540 w 658293"/>
                  <a:gd name="connsiteY7" fmla="*/ 753059 h 1939282"/>
                  <a:gd name="connsiteX8" fmla="*/ 3703 w 658293"/>
                  <a:gd name="connsiteY8" fmla="*/ 0 h 1939282"/>
                  <a:gd name="connsiteX9" fmla="*/ 658293 w 658293"/>
                  <a:gd name="connsiteY9" fmla="*/ 0 h 1939282"/>
                  <a:gd name="connsiteX10" fmla="*/ 657980 w 658293"/>
                  <a:gd name="connsiteY10" fmla="*/ 799324 h 1939282"/>
                  <a:gd name="connsiteX11" fmla="*/ 657980 w 658293"/>
                  <a:gd name="connsiteY11"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334957 w 658293"/>
                  <a:gd name="connsiteY3" fmla="*/ 833398 h 1939282"/>
                  <a:gd name="connsiteX4" fmla="*/ 334853 w 658293"/>
                  <a:gd name="connsiteY4" fmla="*/ 833086 h 1939282"/>
                  <a:gd name="connsiteX5" fmla="*/ 330581 w 658293"/>
                  <a:gd name="connsiteY5" fmla="*/ 803493 h 1939282"/>
                  <a:gd name="connsiteX6" fmla="*/ 14540 w 658293"/>
                  <a:gd name="connsiteY6" fmla="*/ 753059 h 1939282"/>
                  <a:gd name="connsiteX7" fmla="*/ 3703 w 658293"/>
                  <a:gd name="connsiteY7" fmla="*/ 0 h 1939282"/>
                  <a:gd name="connsiteX8" fmla="*/ 658293 w 658293"/>
                  <a:gd name="connsiteY8" fmla="*/ 0 h 1939282"/>
                  <a:gd name="connsiteX9" fmla="*/ 657980 w 658293"/>
                  <a:gd name="connsiteY9" fmla="*/ 799324 h 1939282"/>
                  <a:gd name="connsiteX10" fmla="*/ 657980 w 658293"/>
                  <a:gd name="connsiteY10" fmla="*/ 799325 h 1939282"/>
                  <a:gd name="connsiteX0" fmla="*/ 657980 w 658293"/>
                  <a:gd name="connsiteY0" fmla="*/ 799325 h 1939282"/>
                  <a:gd name="connsiteX1" fmla="*/ 604108 w 658293"/>
                  <a:gd name="connsiteY1" fmla="*/ 1939282 h 1939282"/>
                  <a:gd name="connsiteX2" fmla="*/ 334957 w 658293"/>
                  <a:gd name="connsiteY2" fmla="*/ 833398 h 1939282"/>
                  <a:gd name="connsiteX3" fmla="*/ 334853 w 658293"/>
                  <a:gd name="connsiteY3" fmla="*/ 833086 h 1939282"/>
                  <a:gd name="connsiteX4" fmla="*/ 330581 w 658293"/>
                  <a:gd name="connsiteY4" fmla="*/ 803493 h 1939282"/>
                  <a:gd name="connsiteX5" fmla="*/ 14540 w 658293"/>
                  <a:gd name="connsiteY5" fmla="*/ 753059 h 1939282"/>
                  <a:gd name="connsiteX6" fmla="*/ 3703 w 658293"/>
                  <a:gd name="connsiteY6" fmla="*/ 0 h 1939282"/>
                  <a:gd name="connsiteX7" fmla="*/ 658293 w 658293"/>
                  <a:gd name="connsiteY7" fmla="*/ 0 h 1939282"/>
                  <a:gd name="connsiteX8" fmla="*/ 657980 w 658293"/>
                  <a:gd name="connsiteY8" fmla="*/ 799324 h 1939282"/>
                  <a:gd name="connsiteX9" fmla="*/ 657980 w 658293"/>
                  <a:gd name="connsiteY9" fmla="*/ 799325 h 1939282"/>
                  <a:gd name="connsiteX0" fmla="*/ 657980 w 658293"/>
                  <a:gd name="connsiteY0" fmla="*/ 799325 h 833398"/>
                  <a:gd name="connsiteX1" fmla="*/ 334957 w 658293"/>
                  <a:gd name="connsiteY1" fmla="*/ 833398 h 833398"/>
                  <a:gd name="connsiteX2" fmla="*/ 334853 w 658293"/>
                  <a:gd name="connsiteY2" fmla="*/ 833086 h 833398"/>
                  <a:gd name="connsiteX3" fmla="*/ 330581 w 658293"/>
                  <a:gd name="connsiteY3" fmla="*/ 803493 h 833398"/>
                  <a:gd name="connsiteX4" fmla="*/ 14540 w 658293"/>
                  <a:gd name="connsiteY4" fmla="*/ 753059 h 833398"/>
                  <a:gd name="connsiteX5" fmla="*/ 3703 w 658293"/>
                  <a:gd name="connsiteY5" fmla="*/ 0 h 833398"/>
                  <a:gd name="connsiteX6" fmla="*/ 658293 w 658293"/>
                  <a:gd name="connsiteY6" fmla="*/ 0 h 833398"/>
                  <a:gd name="connsiteX7" fmla="*/ 657980 w 658293"/>
                  <a:gd name="connsiteY7" fmla="*/ 799324 h 833398"/>
                  <a:gd name="connsiteX8" fmla="*/ 657980 w 658293"/>
                  <a:gd name="connsiteY8" fmla="*/ 799325 h 833398"/>
                  <a:gd name="connsiteX0" fmla="*/ 663104 w 663104"/>
                  <a:gd name="connsiteY0" fmla="*/ 655842 h 833398"/>
                  <a:gd name="connsiteX1" fmla="*/ 334957 w 663104"/>
                  <a:gd name="connsiteY1" fmla="*/ 833398 h 833398"/>
                  <a:gd name="connsiteX2" fmla="*/ 334853 w 663104"/>
                  <a:gd name="connsiteY2" fmla="*/ 833086 h 833398"/>
                  <a:gd name="connsiteX3" fmla="*/ 330581 w 663104"/>
                  <a:gd name="connsiteY3" fmla="*/ 803493 h 833398"/>
                  <a:gd name="connsiteX4" fmla="*/ 14540 w 663104"/>
                  <a:gd name="connsiteY4" fmla="*/ 753059 h 833398"/>
                  <a:gd name="connsiteX5" fmla="*/ 3703 w 663104"/>
                  <a:gd name="connsiteY5" fmla="*/ 0 h 833398"/>
                  <a:gd name="connsiteX6" fmla="*/ 658293 w 663104"/>
                  <a:gd name="connsiteY6" fmla="*/ 0 h 833398"/>
                  <a:gd name="connsiteX7" fmla="*/ 657980 w 663104"/>
                  <a:gd name="connsiteY7" fmla="*/ 799324 h 833398"/>
                  <a:gd name="connsiteX8" fmla="*/ 663104 w 663104"/>
                  <a:gd name="connsiteY8" fmla="*/ 655842 h 833398"/>
                  <a:gd name="connsiteX0" fmla="*/ 663104 w 663104"/>
                  <a:gd name="connsiteY0" fmla="*/ 655842 h 841091"/>
                  <a:gd name="connsiteX1" fmla="*/ 334957 w 663104"/>
                  <a:gd name="connsiteY1" fmla="*/ 833398 h 841091"/>
                  <a:gd name="connsiteX2" fmla="*/ 330581 w 663104"/>
                  <a:gd name="connsiteY2" fmla="*/ 803493 h 841091"/>
                  <a:gd name="connsiteX3" fmla="*/ 14540 w 663104"/>
                  <a:gd name="connsiteY3" fmla="*/ 753059 h 841091"/>
                  <a:gd name="connsiteX4" fmla="*/ 3703 w 663104"/>
                  <a:gd name="connsiteY4" fmla="*/ 0 h 841091"/>
                  <a:gd name="connsiteX5" fmla="*/ 658293 w 663104"/>
                  <a:gd name="connsiteY5" fmla="*/ 0 h 841091"/>
                  <a:gd name="connsiteX6" fmla="*/ 657980 w 663104"/>
                  <a:gd name="connsiteY6" fmla="*/ 799324 h 841091"/>
                  <a:gd name="connsiteX7" fmla="*/ 663104 w 663104"/>
                  <a:gd name="connsiteY7" fmla="*/ 655842 h 841091"/>
                  <a:gd name="connsiteX0" fmla="*/ 663104 w 663104"/>
                  <a:gd name="connsiteY0" fmla="*/ 655842 h 852318"/>
                  <a:gd name="connsiteX1" fmla="*/ 334957 w 663104"/>
                  <a:gd name="connsiteY1" fmla="*/ 833398 h 852318"/>
                  <a:gd name="connsiteX2" fmla="*/ 14540 w 663104"/>
                  <a:gd name="connsiteY2" fmla="*/ 753059 h 852318"/>
                  <a:gd name="connsiteX3" fmla="*/ 3703 w 663104"/>
                  <a:gd name="connsiteY3" fmla="*/ 0 h 852318"/>
                  <a:gd name="connsiteX4" fmla="*/ 658293 w 663104"/>
                  <a:gd name="connsiteY4" fmla="*/ 0 h 852318"/>
                  <a:gd name="connsiteX5" fmla="*/ 657980 w 663104"/>
                  <a:gd name="connsiteY5" fmla="*/ 799324 h 852318"/>
                  <a:gd name="connsiteX6" fmla="*/ 663104 w 663104"/>
                  <a:gd name="connsiteY6" fmla="*/ 655842 h 852318"/>
                  <a:gd name="connsiteX0" fmla="*/ 663104 w 663104"/>
                  <a:gd name="connsiteY0" fmla="*/ 655842 h 799324"/>
                  <a:gd name="connsiteX1" fmla="*/ 14540 w 663104"/>
                  <a:gd name="connsiteY1" fmla="*/ 753059 h 799324"/>
                  <a:gd name="connsiteX2" fmla="*/ 3703 w 663104"/>
                  <a:gd name="connsiteY2" fmla="*/ 0 h 799324"/>
                  <a:gd name="connsiteX3" fmla="*/ 658293 w 663104"/>
                  <a:gd name="connsiteY3" fmla="*/ 0 h 799324"/>
                  <a:gd name="connsiteX4" fmla="*/ 657980 w 663104"/>
                  <a:gd name="connsiteY4" fmla="*/ 799324 h 799324"/>
                  <a:gd name="connsiteX5" fmla="*/ 663104 w 663104"/>
                  <a:gd name="connsiteY5" fmla="*/ 655842 h 799324"/>
                  <a:gd name="connsiteX0" fmla="*/ 665344 w 665344"/>
                  <a:gd name="connsiteY0" fmla="*/ 655842 h 799324"/>
                  <a:gd name="connsiteX1" fmla="*/ 11656 w 665344"/>
                  <a:gd name="connsiteY1" fmla="*/ 660820 h 799324"/>
                  <a:gd name="connsiteX2" fmla="*/ 5943 w 665344"/>
                  <a:gd name="connsiteY2" fmla="*/ 0 h 799324"/>
                  <a:gd name="connsiteX3" fmla="*/ 660533 w 665344"/>
                  <a:gd name="connsiteY3" fmla="*/ 0 h 799324"/>
                  <a:gd name="connsiteX4" fmla="*/ 660220 w 665344"/>
                  <a:gd name="connsiteY4" fmla="*/ 799324 h 799324"/>
                  <a:gd name="connsiteX5" fmla="*/ 665344 w 665344"/>
                  <a:gd name="connsiteY5" fmla="*/ 655842 h 799324"/>
                  <a:gd name="connsiteX0" fmla="*/ 665344 w 665344"/>
                  <a:gd name="connsiteY0" fmla="*/ 655842 h 660820"/>
                  <a:gd name="connsiteX1" fmla="*/ 11656 w 665344"/>
                  <a:gd name="connsiteY1" fmla="*/ 660820 h 660820"/>
                  <a:gd name="connsiteX2" fmla="*/ 5943 w 665344"/>
                  <a:gd name="connsiteY2" fmla="*/ 0 h 660820"/>
                  <a:gd name="connsiteX3" fmla="*/ 660533 w 665344"/>
                  <a:gd name="connsiteY3" fmla="*/ 0 h 660820"/>
                  <a:gd name="connsiteX4" fmla="*/ 660220 w 665344"/>
                  <a:gd name="connsiteY4" fmla="*/ 609721 h 660820"/>
                  <a:gd name="connsiteX5" fmla="*/ 665344 w 665344"/>
                  <a:gd name="connsiteY5" fmla="*/ 655842 h 66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5344" h="660820">
                    <a:moveTo>
                      <a:pt x="665344" y="655842"/>
                    </a:moveTo>
                    <a:lnTo>
                      <a:pt x="11656" y="660820"/>
                    </a:lnTo>
                    <a:cubicBezTo>
                      <a:pt x="-6475" y="450231"/>
                      <a:pt x="629" y="233409"/>
                      <a:pt x="5943" y="0"/>
                    </a:cubicBezTo>
                    <a:lnTo>
                      <a:pt x="660533" y="0"/>
                    </a:lnTo>
                    <a:cubicBezTo>
                      <a:pt x="660429" y="266441"/>
                      <a:pt x="660324" y="343280"/>
                      <a:pt x="660220" y="609721"/>
                    </a:cubicBezTo>
                    <a:lnTo>
                      <a:pt x="665344" y="655842"/>
                    </a:lnTo>
                    <a:close/>
                  </a:path>
                </a:pathLst>
              </a:custGeom>
              <a:solidFill>
                <a:srgbClr val="303B39"/>
              </a:solidFill>
              <a:ln w="10416" cap="flat">
                <a:noFill/>
                <a:prstDash val="solid"/>
                <a:miter/>
              </a:ln>
            </p:spPr>
            <p:txBody>
              <a:bodyPr rtlCol="0" anchor="ctr"/>
              <a:lstStyle/>
              <a:p>
                <a:endParaRPr lang="nl-NL"/>
              </a:p>
            </p:txBody>
          </p:sp>
          <p:sp>
            <p:nvSpPr>
              <p:cNvPr id="637" name="Vrije vorm 636">
                <a:extLst>
                  <a:ext uri="{FF2B5EF4-FFF2-40B4-BE49-F238E27FC236}">
                    <a16:creationId xmlns:a16="http://schemas.microsoft.com/office/drawing/2014/main" id="{CE6733C1-471E-C55A-37E2-465AB1DCE137}"/>
                  </a:ext>
                </a:extLst>
              </p:cNvPr>
              <p:cNvSpPr/>
              <p:nvPr/>
            </p:nvSpPr>
            <p:spPr>
              <a:xfrm>
                <a:off x="5581424" y="4176499"/>
                <a:ext cx="172380" cy="312287"/>
              </a:xfrm>
              <a:custGeom>
                <a:avLst/>
                <a:gdLst>
                  <a:gd name="connsiteX0" fmla="*/ 105920 w 172380"/>
                  <a:gd name="connsiteY0" fmla="*/ 0 h 312287"/>
                  <a:gd name="connsiteX1" fmla="*/ 111034 w 172380"/>
                  <a:gd name="connsiteY1" fmla="*/ 3645 h 312287"/>
                  <a:gd name="connsiteX2" fmla="*/ 150186 w 172380"/>
                  <a:gd name="connsiteY2" fmla="*/ 106015 h 312287"/>
                  <a:gd name="connsiteX3" fmla="*/ 155602 w 172380"/>
                  <a:gd name="connsiteY3" fmla="*/ 163572 h 312287"/>
                  <a:gd name="connsiteX4" fmla="*/ 155660 w 172380"/>
                  <a:gd name="connsiteY4" fmla="*/ 164044 h 312287"/>
                  <a:gd name="connsiteX5" fmla="*/ 172380 w 172380"/>
                  <a:gd name="connsiteY5" fmla="*/ 236049 h 312287"/>
                  <a:gd name="connsiteX6" fmla="*/ 148832 w 172380"/>
                  <a:gd name="connsiteY6" fmla="*/ 226884 h 312287"/>
                  <a:gd name="connsiteX7" fmla="*/ 124179 w 172380"/>
                  <a:gd name="connsiteY7" fmla="*/ 176067 h 312287"/>
                  <a:gd name="connsiteX8" fmla="*/ 118251 w 172380"/>
                  <a:gd name="connsiteY8" fmla="*/ 130113 h 312287"/>
                  <a:gd name="connsiteX9" fmla="*/ 105432 w 172380"/>
                  <a:gd name="connsiteY9" fmla="*/ 170498 h 312287"/>
                  <a:gd name="connsiteX10" fmla="*/ 105348 w 172380"/>
                  <a:gd name="connsiteY10" fmla="*/ 172747 h 312287"/>
                  <a:gd name="connsiteX11" fmla="*/ 120355 w 172380"/>
                  <a:gd name="connsiteY11" fmla="*/ 236925 h 312287"/>
                  <a:gd name="connsiteX12" fmla="*/ 121239 w 172380"/>
                  <a:gd name="connsiteY12" fmla="*/ 238720 h 312287"/>
                  <a:gd name="connsiteX13" fmla="*/ 141716 w 172380"/>
                  <a:gd name="connsiteY13" fmla="*/ 268927 h 312287"/>
                  <a:gd name="connsiteX14" fmla="*/ 143428 w 172380"/>
                  <a:gd name="connsiteY14" fmla="*/ 270578 h 312287"/>
                  <a:gd name="connsiteX15" fmla="*/ 161941 w 172380"/>
                  <a:gd name="connsiteY15" fmla="*/ 289562 h 312287"/>
                  <a:gd name="connsiteX16" fmla="*/ 159894 w 172380"/>
                  <a:gd name="connsiteY16" fmla="*/ 297292 h 312287"/>
                  <a:gd name="connsiteX17" fmla="*/ 146092 w 172380"/>
                  <a:gd name="connsiteY17" fmla="*/ 301971 h 312287"/>
                  <a:gd name="connsiteX18" fmla="*/ 148544 w 172380"/>
                  <a:gd name="connsiteY18" fmla="*/ 310810 h 312287"/>
                  <a:gd name="connsiteX19" fmla="*/ 119455 w 172380"/>
                  <a:gd name="connsiteY19" fmla="*/ 308468 h 312287"/>
                  <a:gd name="connsiteX20" fmla="*/ 117287 w 172380"/>
                  <a:gd name="connsiteY20" fmla="*/ 307814 h 312287"/>
                  <a:gd name="connsiteX21" fmla="*/ 93161 w 172380"/>
                  <a:gd name="connsiteY21" fmla="*/ 294470 h 312287"/>
                  <a:gd name="connsiteX22" fmla="*/ 90743 w 172380"/>
                  <a:gd name="connsiteY22" fmla="*/ 293802 h 312287"/>
                  <a:gd name="connsiteX23" fmla="*/ 88302 w 172380"/>
                  <a:gd name="connsiteY23" fmla="*/ 293720 h 312287"/>
                  <a:gd name="connsiteX24" fmla="*/ 72260 w 172380"/>
                  <a:gd name="connsiteY24" fmla="*/ 287878 h 312287"/>
                  <a:gd name="connsiteX25" fmla="*/ 30191 w 172380"/>
                  <a:gd name="connsiteY25" fmla="*/ 254897 h 312287"/>
                  <a:gd name="connsiteX26" fmla="*/ 29778 w 172380"/>
                  <a:gd name="connsiteY26" fmla="*/ 254538 h 312287"/>
                  <a:gd name="connsiteX27" fmla="*/ 13455 w 172380"/>
                  <a:gd name="connsiteY27" fmla="*/ 238814 h 312287"/>
                  <a:gd name="connsiteX28" fmla="*/ 6334 w 172380"/>
                  <a:gd name="connsiteY28" fmla="*/ 224150 h 312287"/>
                  <a:gd name="connsiteX29" fmla="*/ 180 w 172380"/>
                  <a:gd name="connsiteY29" fmla="*/ 162826 h 312287"/>
                  <a:gd name="connsiteX30" fmla="*/ 193 w 172380"/>
                  <a:gd name="connsiteY30" fmla="*/ 155630 h 312287"/>
                  <a:gd name="connsiteX31" fmla="*/ 11338 w 172380"/>
                  <a:gd name="connsiteY31" fmla="*/ 34543 h 312287"/>
                  <a:gd name="connsiteX32" fmla="*/ 11222 w 172380"/>
                  <a:gd name="connsiteY32" fmla="*/ 6279 h 312287"/>
                  <a:gd name="connsiteX33" fmla="*/ 16567 w 172380"/>
                  <a:gd name="connsiteY33" fmla="*/ 842 h 312287"/>
                  <a:gd name="connsiteX34" fmla="*/ 105920 w 172380"/>
                  <a:gd name="connsiteY34" fmla="*/ 0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2380" h="312287">
                    <a:moveTo>
                      <a:pt x="105920" y="0"/>
                    </a:moveTo>
                    <a:cubicBezTo>
                      <a:pt x="108265" y="-22"/>
                      <a:pt x="110296" y="1419"/>
                      <a:pt x="111034" y="3645"/>
                    </a:cubicBezTo>
                    <a:cubicBezTo>
                      <a:pt x="120577" y="32414"/>
                      <a:pt x="145506" y="84344"/>
                      <a:pt x="150186" y="106015"/>
                    </a:cubicBezTo>
                    <a:cubicBezTo>
                      <a:pt x="151781" y="113372"/>
                      <a:pt x="152476" y="127961"/>
                      <a:pt x="155602" y="163572"/>
                    </a:cubicBezTo>
                    <a:cubicBezTo>
                      <a:pt x="155616" y="163727"/>
                      <a:pt x="155636" y="163891"/>
                      <a:pt x="155660" y="164044"/>
                    </a:cubicBezTo>
                    <a:cubicBezTo>
                      <a:pt x="161363" y="199906"/>
                      <a:pt x="172412" y="232364"/>
                      <a:pt x="172380" y="236049"/>
                    </a:cubicBezTo>
                    <a:cubicBezTo>
                      <a:pt x="172327" y="242366"/>
                      <a:pt x="157392" y="238265"/>
                      <a:pt x="148832" y="226884"/>
                    </a:cubicBezTo>
                    <a:cubicBezTo>
                      <a:pt x="140250" y="215503"/>
                      <a:pt x="126503" y="191822"/>
                      <a:pt x="124179" y="176067"/>
                    </a:cubicBezTo>
                    <a:cubicBezTo>
                      <a:pt x="121861" y="160320"/>
                      <a:pt x="120197" y="135569"/>
                      <a:pt x="118251" y="130113"/>
                    </a:cubicBezTo>
                    <a:cubicBezTo>
                      <a:pt x="111574" y="147795"/>
                      <a:pt x="106650" y="165893"/>
                      <a:pt x="105432" y="170498"/>
                    </a:cubicBezTo>
                    <a:cubicBezTo>
                      <a:pt x="105234" y="171247"/>
                      <a:pt x="105206" y="171985"/>
                      <a:pt x="105348" y="172747"/>
                    </a:cubicBezTo>
                    <a:cubicBezTo>
                      <a:pt x="109343" y="194267"/>
                      <a:pt x="116851" y="220854"/>
                      <a:pt x="120355" y="236925"/>
                    </a:cubicBezTo>
                    <a:cubicBezTo>
                      <a:pt x="120508" y="237628"/>
                      <a:pt x="120778" y="238168"/>
                      <a:pt x="121239" y="238720"/>
                    </a:cubicBezTo>
                    <a:cubicBezTo>
                      <a:pt x="127738" y="246508"/>
                      <a:pt x="138601" y="263886"/>
                      <a:pt x="141716" y="268927"/>
                    </a:cubicBezTo>
                    <a:cubicBezTo>
                      <a:pt x="142149" y="269627"/>
                      <a:pt x="142684" y="270228"/>
                      <a:pt x="143428" y="270578"/>
                    </a:cubicBezTo>
                    <a:cubicBezTo>
                      <a:pt x="147029" y="272271"/>
                      <a:pt x="156991" y="282045"/>
                      <a:pt x="161941" y="289562"/>
                    </a:cubicBezTo>
                    <a:cubicBezTo>
                      <a:pt x="163702" y="292237"/>
                      <a:pt x="162764" y="295868"/>
                      <a:pt x="159894" y="297292"/>
                    </a:cubicBezTo>
                    <a:cubicBezTo>
                      <a:pt x="152495" y="300963"/>
                      <a:pt x="146092" y="301971"/>
                      <a:pt x="146092" y="301971"/>
                    </a:cubicBezTo>
                    <a:cubicBezTo>
                      <a:pt x="148263" y="304717"/>
                      <a:pt x="150837" y="309095"/>
                      <a:pt x="148544" y="310810"/>
                    </a:cubicBezTo>
                    <a:cubicBezTo>
                      <a:pt x="142701" y="315179"/>
                      <a:pt x="119455" y="308468"/>
                      <a:pt x="119455" y="308468"/>
                    </a:cubicBezTo>
                    <a:cubicBezTo>
                      <a:pt x="118693" y="308406"/>
                      <a:pt x="117954" y="308183"/>
                      <a:pt x="117287" y="307814"/>
                    </a:cubicBezTo>
                    <a:lnTo>
                      <a:pt x="93161" y="294470"/>
                    </a:lnTo>
                    <a:cubicBezTo>
                      <a:pt x="92420" y="294059"/>
                      <a:pt x="91591" y="293831"/>
                      <a:pt x="90743" y="293802"/>
                    </a:cubicBezTo>
                    <a:lnTo>
                      <a:pt x="88302" y="293720"/>
                    </a:lnTo>
                    <a:cubicBezTo>
                      <a:pt x="82470" y="293523"/>
                      <a:pt x="76852" y="291477"/>
                      <a:pt x="72260" y="287878"/>
                    </a:cubicBezTo>
                    <a:lnTo>
                      <a:pt x="30191" y="254897"/>
                    </a:lnTo>
                    <a:cubicBezTo>
                      <a:pt x="30047" y="254784"/>
                      <a:pt x="29910" y="254665"/>
                      <a:pt x="29778" y="254538"/>
                    </a:cubicBezTo>
                    <a:lnTo>
                      <a:pt x="13455" y="238814"/>
                    </a:lnTo>
                    <a:cubicBezTo>
                      <a:pt x="9418" y="234925"/>
                      <a:pt x="6894" y="229728"/>
                      <a:pt x="6334" y="224150"/>
                    </a:cubicBezTo>
                    <a:lnTo>
                      <a:pt x="180" y="162826"/>
                    </a:lnTo>
                    <a:cubicBezTo>
                      <a:pt x="-62" y="160412"/>
                      <a:pt x="-62" y="158043"/>
                      <a:pt x="193" y="155630"/>
                    </a:cubicBezTo>
                    <a:cubicBezTo>
                      <a:pt x="2187" y="136775"/>
                      <a:pt x="11398" y="48879"/>
                      <a:pt x="11338" y="34543"/>
                    </a:cubicBezTo>
                    <a:cubicBezTo>
                      <a:pt x="11319" y="30924"/>
                      <a:pt x="11269" y="20531"/>
                      <a:pt x="11222" y="6279"/>
                    </a:cubicBezTo>
                    <a:cubicBezTo>
                      <a:pt x="11212" y="3330"/>
                      <a:pt x="13618" y="869"/>
                      <a:pt x="16567" y="842"/>
                    </a:cubicBezTo>
                    <a:lnTo>
                      <a:pt x="105920" y="0"/>
                    </a:lnTo>
                    <a:close/>
                  </a:path>
                </a:pathLst>
              </a:custGeom>
              <a:solidFill>
                <a:srgbClr val="E5B6AE"/>
              </a:solidFill>
              <a:ln w="10416" cap="flat">
                <a:noFill/>
                <a:prstDash val="solid"/>
                <a:miter/>
              </a:ln>
            </p:spPr>
            <p:txBody>
              <a:bodyPr rtlCol="0" anchor="ctr"/>
              <a:lstStyle/>
              <a:p>
                <a:endParaRPr lang="nl-NL"/>
              </a:p>
            </p:txBody>
          </p:sp>
          <p:sp>
            <p:nvSpPr>
              <p:cNvPr id="638" name="Vrije vorm 637">
                <a:extLst>
                  <a:ext uri="{FF2B5EF4-FFF2-40B4-BE49-F238E27FC236}">
                    <a16:creationId xmlns:a16="http://schemas.microsoft.com/office/drawing/2014/main" id="{B6672EC1-B37F-1E96-B1EA-311E3D73B5CE}"/>
                  </a:ext>
                </a:extLst>
              </p:cNvPr>
              <p:cNvSpPr/>
              <p:nvPr/>
            </p:nvSpPr>
            <p:spPr>
              <a:xfrm>
                <a:off x="6294125" y="4203908"/>
                <a:ext cx="175017" cy="310850"/>
              </a:xfrm>
              <a:custGeom>
                <a:avLst/>
                <a:gdLst>
                  <a:gd name="connsiteX0" fmla="*/ 74807 w 175017"/>
                  <a:gd name="connsiteY0" fmla="*/ 6 h 310850"/>
                  <a:gd name="connsiteX1" fmla="*/ 69567 w 175017"/>
                  <a:gd name="connsiteY1" fmla="*/ 3466 h 310850"/>
                  <a:gd name="connsiteX2" fmla="*/ 26811 w 175017"/>
                  <a:gd name="connsiteY2" fmla="*/ 104385 h 310850"/>
                  <a:gd name="connsiteX3" fmla="*/ 19359 w 175017"/>
                  <a:gd name="connsiteY3" fmla="*/ 161714 h 310850"/>
                  <a:gd name="connsiteX4" fmla="*/ 19285 w 175017"/>
                  <a:gd name="connsiteY4" fmla="*/ 162184 h 310850"/>
                  <a:gd name="connsiteX5" fmla="*/ 24 w 175017"/>
                  <a:gd name="connsiteY5" fmla="*/ 233552 h 310850"/>
                  <a:gd name="connsiteX6" fmla="*/ 23882 w 175017"/>
                  <a:gd name="connsiteY6" fmla="*/ 225227 h 310850"/>
                  <a:gd name="connsiteX7" fmla="*/ 50320 w 175017"/>
                  <a:gd name="connsiteY7" fmla="*/ 175314 h 310850"/>
                  <a:gd name="connsiteX8" fmla="*/ 57873 w 175017"/>
                  <a:gd name="connsiteY8" fmla="*/ 129600 h 310850"/>
                  <a:gd name="connsiteX9" fmla="*/ 69253 w 175017"/>
                  <a:gd name="connsiteY9" fmla="*/ 170414 h 310850"/>
                  <a:gd name="connsiteX10" fmla="*/ 69258 w 175017"/>
                  <a:gd name="connsiteY10" fmla="*/ 172664 h 310850"/>
                  <a:gd name="connsiteX11" fmla="*/ 51985 w 175017"/>
                  <a:gd name="connsiteY11" fmla="*/ 236270 h 310850"/>
                  <a:gd name="connsiteX12" fmla="*/ 51038 w 175017"/>
                  <a:gd name="connsiteY12" fmla="*/ 238033 h 310850"/>
                  <a:gd name="connsiteX13" fmla="*/ 29503 w 175017"/>
                  <a:gd name="connsiteY13" fmla="*/ 267495 h 310850"/>
                  <a:gd name="connsiteX14" fmla="*/ 27734 w 175017"/>
                  <a:gd name="connsiteY14" fmla="*/ 269084 h 310850"/>
                  <a:gd name="connsiteX15" fmla="*/ 8560 w 175017"/>
                  <a:gd name="connsiteY15" fmla="*/ 287400 h 310850"/>
                  <a:gd name="connsiteX16" fmla="*/ 10331 w 175017"/>
                  <a:gd name="connsiteY16" fmla="*/ 295198 h 310850"/>
                  <a:gd name="connsiteX17" fmla="*/ 23959 w 175017"/>
                  <a:gd name="connsiteY17" fmla="*/ 300363 h 310850"/>
                  <a:gd name="connsiteX18" fmla="*/ 21196 w 175017"/>
                  <a:gd name="connsiteY18" fmla="*/ 309110 h 310850"/>
                  <a:gd name="connsiteX19" fmla="*/ 50350 w 175017"/>
                  <a:gd name="connsiteY19" fmla="*/ 307800 h 310850"/>
                  <a:gd name="connsiteX20" fmla="*/ 52539 w 175017"/>
                  <a:gd name="connsiteY20" fmla="*/ 307223 h 310850"/>
                  <a:gd name="connsiteX21" fmla="*/ 77122 w 175017"/>
                  <a:gd name="connsiteY21" fmla="*/ 294743 h 310850"/>
                  <a:gd name="connsiteX22" fmla="*/ 79563 w 175017"/>
                  <a:gd name="connsiteY22" fmla="*/ 294161 h 310850"/>
                  <a:gd name="connsiteX23" fmla="*/ 82562 w 175017"/>
                  <a:gd name="connsiteY23" fmla="*/ 294166 h 310850"/>
                  <a:gd name="connsiteX24" fmla="*/ 97793 w 175017"/>
                  <a:gd name="connsiteY24" fmla="*/ 289223 h 310850"/>
                  <a:gd name="connsiteX25" fmla="*/ 141456 w 175017"/>
                  <a:gd name="connsiteY25" fmla="*/ 257426 h 310850"/>
                  <a:gd name="connsiteX26" fmla="*/ 141881 w 175017"/>
                  <a:gd name="connsiteY26" fmla="*/ 257082 h 310850"/>
                  <a:gd name="connsiteX27" fmla="*/ 157025 w 175017"/>
                  <a:gd name="connsiteY27" fmla="*/ 243494 h 310850"/>
                  <a:gd name="connsiteX28" fmla="*/ 166700 w 175017"/>
                  <a:gd name="connsiteY28" fmla="*/ 225247 h 310850"/>
                  <a:gd name="connsiteX29" fmla="*/ 174653 w 175017"/>
                  <a:gd name="connsiteY29" fmla="*/ 166898 h 310850"/>
                  <a:gd name="connsiteX30" fmla="*/ 174922 w 175017"/>
                  <a:gd name="connsiteY30" fmla="*/ 158852 h 310850"/>
                  <a:gd name="connsiteX31" fmla="*/ 168105 w 175017"/>
                  <a:gd name="connsiteY31" fmla="*/ 37879 h 310850"/>
                  <a:gd name="connsiteX32" fmla="*/ 169222 w 175017"/>
                  <a:gd name="connsiteY32" fmla="*/ 9636 h 310850"/>
                  <a:gd name="connsiteX33" fmla="*/ 164073 w 175017"/>
                  <a:gd name="connsiteY33" fmla="*/ 4013 h 310850"/>
                  <a:gd name="connsiteX34" fmla="*/ 74807 w 175017"/>
                  <a:gd name="connsiteY34" fmla="*/ 6 h 31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5017" h="310850">
                    <a:moveTo>
                      <a:pt x="74807" y="6"/>
                    </a:moveTo>
                    <a:cubicBezTo>
                      <a:pt x="72464" y="-100"/>
                      <a:pt x="70383" y="1268"/>
                      <a:pt x="69567" y="3466"/>
                    </a:cubicBezTo>
                    <a:cubicBezTo>
                      <a:pt x="59010" y="31880"/>
                      <a:pt x="32256" y="82894"/>
                      <a:pt x="26811" y="104385"/>
                    </a:cubicBezTo>
                    <a:cubicBezTo>
                      <a:pt x="24957" y="111681"/>
                      <a:pt x="23745" y="126237"/>
                      <a:pt x="19359" y="161714"/>
                    </a:cubicBezTo>
                    <a:cubicBezTo>
                      <a:pt x="19340" y="161868"/>
                      <a:pt x="19315" y="162032"/>
                      <a:pt x="19285" y="162184"/>
                    </a:cubicBezTo>
                    <a:cubicBezTo>
                      <a:pt x="12315" y="197821"/>
                      <a:pt x="-627" y="232329"/>
                      <a:pt x="24" y="233552"/>
                    </a:cubicBezTo>
                    <a:cubicBezTo>
                      <a:pt x="2991" y="239128"/>
                      <a:pt x="14924" y="236297"/>
                      <a:pt x="23882" y="225227"/>
                    </a:cubicBezTo>
                    <a:cubicBezTo>
                      <a:pt x="32862" y="214156"/>
                      <a:pt x="47439" y="190977"/>
                      <a:pt x="50320" y="175314"/>
                    </a:cubicBezTo>
                    <a:cubicBezTo>
                      <a:pt x="53194" y="159660"/>
                      <a:pt x="55734" y="134984"/>
                      <a:pt x="57873" y="129600"/>
                    </a:cubicBezTo>
                    <a:cubicBezTo>
                      <a:pt x="63919" y="147507"/>
                      <a:pt x="68198" y="165769"/>
                      <a:pt x="69253" y="170414"/>
                    </a:cubicBezTo>
                    <a:cubicBezTo>
                      <a:pt x="69424" y="171169"/>
                      <a:pt x="69426" y="171907"/>
                      <a:pt x="69258" y="172664"/>
                    </a:cubicBezTo>
                    <a:cubicBezTo>
                      <a:pt x="64502" y="194029"/>
                      <a:pt x="56056" y="220333"/>
                      <a:pt x="51985" y="236270"/>
                    </a:cubicBezTo>
                    <a:cubicBezTo>
                      <a:pt x="51807" y="236967"/>
                      <a:pt x="51519" y="237497"/>
                      <a:pt x="51038" y="238033"/>
                    </a:cubicBezTo>
                    <a:cubicBezTo>
                      <a:pt x="44267" y="245586"/>
                      <a:pt x="32795" y="262567"/>
                      <a:pt x="29503" y="267495"/>
                    </a:cubicBezTo>
                    <a:cubicBezTo>
                      <a:pt x="29046" y="268179"/>
                      <a:pt x="28490" y="268761"/>
                      <a:pt x="27734" y="269084"/>
                    </a:cubicBezTo>
                    <a:cubicBezTo>
                      <a:pt x="24075" y="270649"/>
                      <a:pt x="13773" y="280063"/>
                      <a:pt x="8560" y="287400"/>
                    </a:cubicBezTo>
                    <a:cubicBezTo>
                      <a:pt x="6705" y="290011"/>
                      <a:pt x="7514" y="293673"/>
                      <a:pt x="10331" y="295198"/>
                    </a:cubicBezTo>
                    <a:cubicBezTo>
                      <a:pt x="17596" y="299129"/>
                      <a:pt x="23959" y="300363"/>
                      <a:pt x="23959" y="300363"/>
                    </a:cubicBezTo>
                    <a:cubicBezTo>
                      <a:pt x="21692" y="303031"/>
                      <a:pt x="18964" y="307314"/>
                      <a:pt x="21196" y="309110"/>
                    </a:cubicBezTo>
                    <a:cubicBezTo>
                      <a:pt x="26880" y="313683"/>
                      <a:pt x="50350" y="307800"/>
                      <a:pt x="50350" y="307800"/>
                    </a:cubicBezTo>
                    <a:cubicBezTo>
                      <a:pt x="51112" y="307765"/>
                      <a:pt x="51859" y="307569"/>
                      <a:pt x="52539" y="307223"/>
                    </a:cubicBezTo>
                    <a:lnTo>
                      <a:pt x="77122" y="294743"/>
                    </a:lnTo>
                    <a:cubicBezTo>
                      <a:pt x="77878" y="294358"/>
                      <a:pt x="78714" y="294159"/>
                      <a:pt x="79563" y="294161"/>
                    </a:cubicBezTo>
                    <a:lnTo>
                      <a:pt x="82562" y="294166"/>
                    </a:lnTo>
                    <a:cubicBezTo>
                      <a:pt x="88035" y="294176"/>
                      <a:pt x="93369" y="292445"/>
                      <a:pt x="97793" y="289223"/>
                    </a:cubicBezTo>
                    <a:lnTo>
                      <a:pt x="141456" y="257426"/>
                    </a:lnTo>
                    <a:cubicBezTo>
                      <a:pt x="141603" y="257319"/>
                      <a:pt x="141745" y="257204"/>
                      <a:pt x="141881" y="257082"/>
                    </a:cubicBezTo>
                    <a:lnTo>
                      <a:pt x="157025" y="243494"/>
                    </a:lnTo>
                    <a:cubicBezTo>
                      <a:pt x="162311" y="238751"/>
                      <a:pt x="165741" y="232284"/>
                      <a:pt x="166700" y="225247"/>
                    </a:cubicBezTo>
                    <a:lnTo>
                      <a:pt x="174653" y="166898"/>
                    </a:lnTo>
                    <a:cubicBezTo>
                      <a:pt x="175019" y="164214"/>
                      <a:pt x="175111" y="161554"/>
                      <a:pt x="174922" y="158852"/>
                    </a:cubicBezTo>
                    <a:cubicBezTo>
                      <a:pt x="173537" y="139066"/>
                      <a:pt x="167541" y="52097"/>
                      <a:pt x="168105" y="37879"/>
                    </a:cubicBezTo>
                    <a:cubicBezTo>
                      <a:pt x="168252" y="34262"/>
                      <a:pt x="168671" y="23878"/>
                      <a:pt x="169222" y="9636"/>
                    </a:cubicBezTo>
                    <a:cubicBezTo>
                      <a:pt x="169337" y="6690"/>
                      <a:pt x="167020" y="4145"/>
                      <a:pt x="164073" y="4013"/>
                    </a:cubicBezTo>
                    <a:lnTo>
                      <a:pt x="74807" y="6"/>
                    </a:lnTo>
                    <a:close/>
                  </a:path>
                </a:pathLst>
              </a:custGeom>
              <a:solidFill>
                <a:srgbClr val="E5B6AE"/>
              </a:solidFill>
              <a:ln w="10416" cap="flat">
                <a:noFill/>
                <a:prstDash val="solid"/>
                <a:miter/>
              </a:ln>
            </p:spPr>
            <p:txBody>
              <a:bodyPr rtlCol="0" anchor="ctr"/>
              <a:lstStyle/>
              <a:p>
                <a:endParaRPr lang="nl-NL"/>
              </a:p>
            </p:txBody>
          </p:sp>
          <p:sp>
            <p:nvSpPr>
              <p:cNvPr id="639" name="Vrije vorm 638">
                <a:extLst>
                  <a:ext uri="{FF2B5EF4-FFF2-40B4-BE49-F238E27FC236}">
                    <a16:creationId xmlns:a16="http://schemas.microsoft.com/office/drawing/2014/main" id="{952A0FA6-1BBA-B47D-FAFB-8D85BD0889DC}"/>
                  </a:ext>
                </a:extLst>
              </p:cNvPr>
              <p:cNvSpPr/>
              <p:nvPr/>
            </p:nvSpPr>
            <p:spPr>
              <a:xfrm>
                <a:off x="5578898" y="2928899"/>
                <a:ext cx="893730" cy="1291986"/>
              </a:xfrm>
              <a:custGeom>
                <a:avLst/>
                <a:gdLst>
                  <a:gd name="connsiteX0" fmla="*/ 130668 w 893730"/>
                  <a:gd name="connsiteY0" fmla="*/ 1265206 h 1291986"/>
                  <a:gd name="connsiteX1" fmla="*/ 4273 w 893730"/>
                  <a:gd name="connsiteY1" fmla="*/ 1265832 h 1291986"/>
                  <a:gd name="connsiteX2" fmla="*/ 0 w 893730"/>
                  <a:gd name="connsiteY2" fmla="*/ 1234676 h 1291986"/>
                  <a:gd name="connsiteX3" fmla="*/ 128793 w 893730"/>
                  <a:gd name="connsiteY3" fmla="*/ 1243532 h 1291986"/>
                  <a:gd name="connsiteX4" fmla="*/ 130668 w 893730"/>
                  <a:gd name="connsiteY4" fmla="*/ 1265206 h 1291986"/>
                  <a:gd name="connsiteX5" fmla="*/ 567061 w 893730"/>
                  <a:gd name="connsiteY5" fmla="*/ 417 h 1291986"/>
                  <a:gd name="connsiteX6" fmla="*/ 567061 w 893730"/>
                  <a:gd name="connsiteY6" fmla="*/ 8336 h 1291986"/>
                  <a:gd name="connsiteX7" fmla="*/ 423890 w 893730"/>
                  <a:gd name="connsiteY7" fmla="*/ 125562 h 1291986"/>
                  <a:gd name="connsiteX8" fmla="*/ 309790 w 893730"/>
                  <a:gd name="connsiteY8" fmla="*/ 26676 h 1291986"/>
                  <a:gd name="connsiteX9" fmla="*/ 311248 w 893730"/>
                  <a:gd name="connsiteY9" fmla="*/ 7919 h 1291986"/>
                  <a:gd name="connsiteX10" fmla="*/ 311769 w 893730"/>
                  <a:gd name="connsiteY10" fmla="*/ 0 h 1291986"/>
                  <a:gd name="connsiteX11" fmla="*/ 309790 w 893730"/>
                  <a:gd name="connsiteY11" fmla="*/ 625 h 1291986"/>
                  <a:gd name="connsiteX12" fmla="*/ 240704 w 893730"/>
                  <a:gd name="connsiteY12" fmla="*/ 22403 h 1291986"/>
                  <a:gd name="connsiteX13" fmla="*/ 240079 w 893730"/>
                  <a:gd name="connsiteY13" fmla="*/ 54393 h 1291986"/>
                  <a:gd name="connsiteX14" fmla="*/ 231326 w 893730"/>
                  <a:gd name="connsiteY14" fmla="*/ 504958 h 1291986"/>
                  <a:gd name="connsiteX15" fmla="*/ 218405 w 893730"/>
                  <a:gd name="connsiteY15" fmla="*/ 1149544 h 1291986"/>
                  <a:gd name="connsiteX16" fmla="*/ 545804 w 893730"/>
                  <a:gd name="connsiteY16" fmla="*/ 1149544 h 1291986"/>
                  <a:gd name="connsiteX17" fmla="*/ 605094 w 893730"/>
                  <a:gd name="connsiteY17" fmla="*/ 35845 h 1291986"/>
                  <a:gd name="connsiteX18" fmla="*/ 608117 w 893730"/>
                  <a:gd name="connsiteY18" fmla="*/ 12921 h 1291986"/>
                  <a:gd name="connsiteX19" fmla="*/ 608846 w 893730"/>
                  <a:gd name="connsiteY19" fmla="*/ 7086 h 1291986"/>
                  <a:gd name="connsiteX20" fmla="*/ 567061 w 893730"/>
                  <a:gd name="connsiteY20" fmla="*/ 417 h 1291986"/>
                  <a:gd name="connsiteX21" fmla="*/ 768585 w 893730"/>
                  <a:gd name="connsiteY21" fmla="*/ 1275626 h 1291986"/>
                  <a:gd name="connsiteX22" fmla="*/ 768169 w 893730"/>
                  <a:gd name="connsiteY22" fmla="*/ 1288547 h 1291986"/>
                  <a:gd name="connsiteX23" fmla="*/ 892376 w 893730"/>
                  <a:gd name="connsiteY23" fmla="*/ 1291986 h 1291986"/>
                  <a:gd name="connsiteX24" fmla="*/ 893731 w 893730"/>
                  <a:gd name="connsiteY24" fmla="*/ 1268229 h 1291986"/>
                  <a:gd name="connsiteX25" fmla="*/ 768585 w 893730"/>
                  <a:gd name="connsiteY25" fmla="*/ 1275626 h 129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93730" h="1291986">
                    <a:moveTo>
                      <a:pt x="130668" y="1265206"/>
                    </a:moveTo>
                    <a:lnTo>
                      <a:pt x="4273" y="1265832"/>
                    </a:lnTo>
                    <a:lnTo>
                      <a:pt x="0" y="1234676"/>
                    </a:lnTo>
                    <a:cubicBezTo>
                      <a:pt x="50642" y="1236655"/>
                      <a:pt x="76379" y="1237072"/>
                      <a:pt x="128793" y="1243532"/>
                    </a:cubicBezTo>
                    <a:lnTo>
                      <a:pt x="130668" y="1265206"/>
                    </a:lnTo>
                    <a:close/>
                    <a:moveTo>
                      <a:pt x="567061" y="417"/>
                    </a:moveTo>
                    <a:lnTo>
                      <a:pt x="567061" y="8336"/>
                    </a:lnTo>
                    <a:lnTo>
                      <a:pt x="423890" y="125562"/>
                    </a:lnTo>
                    <a:lnTo>
                      <a:pt x="309790" y="26676"/>
                    </a:lnTo>
                    <a:lnTo>
                      <a:pt x="311248" y="7919"/>
                    </a:lnTo>
                    <a:lnTo>
                      <a:pt x="311769" y="0"/>
                    </a:lnTo>
                    <a:cubicBezTo>
                      <a:pt x="311144" y="209"/>
                      <a:pt x="310415" y="417"/>
                      <a:pt x="309790" y="625"/>
                    </a:cubicBezTo>
                    <a:cubicBezTo>
                      <a:pt x="282697" y="8961"/>
                      <a:pt x="260711" y="15526"/>
                      <a:pt x="240704" y="22403"/>
                    </a:cubicBezTo>
                    <a:cubicBezTo>
                      <a:pt x="240600" y="28239"/>
                      <a:pt x="240391" y="39075"/>
                      <a:pt x="240079" y="54393"/>
                    </a:cubicBezTo>
                    <a:cubicBezTo>
                      <a:pt x="238620" y="128688"/>
                      <a:pt x="235181" y="306559"/>
                      <a:pt x="231326" y="504958"/>
                    </a:cubicBezTo>
                    <a:cubicBezTo>
                      <a:pt x="226741" y="735450"/>
                      <a:pt x="221635" y="993555"/>
                      <a:pt x="218405" y="1149544"/>
                    </a:cubicBezTo>
                    <a:lnTo>
                      <a:pt x="545804" y="1149544"/>
                    </a:lnTo>
                    <a:cubicBezTo>
                      <a:pt x="537364" y="621037"/>
                      <a:pt x="588839" y="164950"/>
                      <a:pt x="605094" y="35845"/>
                    </a:cubicBezTo>
                    <a:cubicBezTo>
                      <a:pt x="606241" y="26467"/>
                      <a:pt x="607283" y="18756"/>
                      <a:pt x="608117" y="12921"/>
                    </a:cubicBezTo>
                    <a:cubicBezTo>
                      <a:pt x="608325" y="10733"/>
                      <a:pt x="608637" y="8753"/>
                      <a:pt x="608846" y="7086"/>
                    </a:cubicBezTo>
                    <a:cubicBezTo>
                      <a:pt x="595091" y="4481"/>
                      <a:pt x="581233" y="2292"/>
                      <a:pt x="567061" y="417"/>
                    </a:cubicBezTo>
                    <a:close/>
                    <a:moveTo>
                      <a:pt x="768585" y="1275626"/>
                    </a:moveTo>
                    <a:lnTo>
                      <a:pt x="768169" y="1288547"/>
                    </a:lnTo>
                    <a:lnTo>
                      <a:pt x="892376" y="1291986"/>
                    </a:lnTo>
                    <a:lnTo>
                      <a:pt x="893731" y="1268229"/>
                    </a:lnTo>
                    <a:cubicBezTo>
                      <a:pt x="842360" y="1271042"/>
                      <a:pt x="821936" y="1269583"/>
                      <a:pt x="768585" y="1275626"/>
                    </a:cubicBezTo>
                    <a:close/>
                  </a:path>
                </a:pathLst>
              </a:custGeom>
              <a:solidFill>
                <a:srgbClr val="FFFFFF"/>
              </a:solidFill>
              <a:ln w="10416" cap="flat">
                <a:noFill/>
                <a:prstDash val="solid"/>
                <a:miter/>
              </a:ln>
            </p:spPr>
            <p:txBody>
              <a:bodyPr rtlCol="0" anchor="ctr"/>
              <a:lstStyle/>
              <a:p>
                <a:endParaRPr lang="nl-NL"/>
              </a:p>
            </p:txBody>
          </p:sp>
          <p:sp>
            <p:nvSpPr>
              <p:cNvPr id="640" name="Vrije vorm 639">
                <a:extLst>
                  <a:ext uri="{FF2B5EF4-FFF2-40B4-BE49-F238E27FC236}">
                    <a16:creationId xmlns:a16="http://schemas.microsoft.com/office/drawing/2014/main" id="{6E330B06-0681-33D1-6671-C2FB32E21AA9}"/>
                  </a:ext>
                </a:extLst>
              </p:cNvPr>
              <p:cNvSpPr/>
              <p:nvPr/>
            </p:nvSpPr>
            <p:spPr>
              <a:xfrm>
                <a:off x="5492307" y="2928273"/>
                <a:ext cx="1067559" cy="1278335"/>
              </a:xfrm>
              <a:custGeom>
                <a:avLst/>
                <a:gdLst>
                  <a:gd name="connsiteX0" fmla="*/ 1048990 w 1067559"/>
                  <a:gd name="connsiteY0" fmla="*/ 432016 h 1278335"/>
                  <a:gd name="connsiteX1" fmla="*/ 912383 w 1067559"/>
                  <a:gd name="connsiteY1" fmla="*/ 83048 h 1278335"/>
                  <a:gd name="connsiteX2" fmla="*/ 912175 w 1067559"/>
                  <a:gd name="connsiteY2" fmla="*/ 82943 h 1278335"/>
                  <a:gd name="connsiteX3" fmla="*/ 911549 w 1067559"/>
                  <a:gd name="connsiteY3" fmla="*/ 82527 h 1278335"/>
                  <a:gd name="connsiteX4" fmla="*/ 696479 w 1067559"/>
                  <a:gd name="connsiteY4" fmla="*/ 0 h 1278335"/>
                  <a:gd name="connsiteX5" fmla="*/ 695437 w 1067559"/>
                  <a:gd name="connsiteY5" fmla="*/ 7711 h 1278335"/>
                  <a:gd name="connsiteX6" fmla="*/ 694707 w 1067559"/>
                  <a:gd name="connsiteY6" fmla="*/ 13546 h 1278335"/>
                  <a:gd name="connsiteX7" fmla="*/ 691685 w 1067559"/>
                  <a:gd name="connsiteY7" fmla="*/ 36470 h 1278335"/>
                  <a:gd name="connsiteX8" fmla="*/ 632395 w 1067559"/>
                  <a:gd name="connsiteY8" fmla="*/ 1150169 h 1278335"/>
                  <a:gd name="connsiteX9" fmla="*/ 635417 w 1067559"/>
                  <a:gd name="connsiteY9" fmla="*/ 1274585 h 1278335"/>
                  <a:gd name="connsiteX10" fmla="*/ 837150 w 1067559"/>
                  <a:gd name="connsiteY10" fmla="*/ 1237594 h 1278335"/>
                  <a:gd name="connsiteX11" fmla="*/ 837671 w 1067559"/>
                  <a:gd name="connsiteY11" fmla="*/ 1278336 h 1278335"/>
                  <a:gd name="connsiteX12" fmla="*/ 855176 w 1067559"/>
                  <a:gd name="connsiteY12" fmla="*/ 1276252 h 1278335"/>
                  <a:gd name="connsiteX13" fmla="*/ 980322 w 1067559"/>
                  <a:gd name="connsiteY13" fmla="*/ 1268854 h 1278335"/>
                  <a:gd name="connsiteX14" fmla="*/ 990325 w 1067559"/>
                  <a:gd name="connsiteY14" fmla="*/ 1268332 h 1278335"/>
                  <a:gd name="connsiteX15" fmla="*/ 1062015 w 1067559"/>
                  <a:gd name="connsiteY15" fmla="*/ 745036 h 1278335"/>
                  <a:gd name="connsiteX16" fmla="*/ 1064725 w 1067559"/>
                  <a:gd name="connsiteY16" fmla="*/ 701376 h 1278335"/>
                  <a:gd name="connsiteX17" fmla="*/ 1048990 w 1067559"/>
                  <a:gd name="connsiteY17" fmla="*/ 432016 h 1278335"/>
                  <a:gd name="connsiteX18" fmla="*/ 859136 w 1067559"/>
                  <a:gd name="connsiteY18" fmla="*/ 793593 h 1278335"/>
                  <a:gd name="connsiteX19" fmla="*/ 857365 w 1067559"/>
                  <a:gd name="connsiteY19" fmla="*/ 789842 h 1278335"/>
                  <a:gd name="connsiteX20" fmla="*/ 858824 w 1067559"/>
                  <a:gd name="connsiteY20" fmla="*/ 788279 h 1278335"/>
                  <a:gd name="connsiteX21" fmla="*/ 859136 w 1067559"/>
                  <a:gd name="connsiteY21" fmla="*/ 793593 h 1278335"/>
                  <a:gd name="connsiteX22" fmla="*/ 327399 w 1067559"/>
                  <a:gd name="connsiteY22" fmla="*/ 18235 h 1278335"/>
                  <a:gd name="connsiteX23" fmla="*/ 327295 w 1067559"/>
                  <a:gd name="connsiteY23" fmla="*/ 23028 h 1278335"/>
                  <a:gd name="connsiteX24" fmla="*/ 326670 w 1067559"/>
                  <a:gd name="connsiteY24" fmla="*/ 55018 h 1278335"/>
                  <a:gd name="connsiteX25" fmla="*/ 317917 w 1067559"/>
                  <a:gd name="connsiteY25" fmla="*/ 505583 h 1278335"/>
                  <a:gd name="connsiteX26" fmla="*/ 304996 w 1067559"/>
                  <a:gd name="connsiteY26" fmla="*/ 1150169 h 1278335"/>
                  <a:gd name="connsiteX27" fmla="*/ 302704 w 1067559"/>
                  <a:gd name="connsiteY27" fmla="*/ 1257496 h 1278335"/>
                  <a:gd name="connsiteX28" fmla="*/ 232785 w 1067559"/>
                  <a:gd name="connsiteY28" fmla="*/ 1231133 h 1278335"/>
                  <a:gd name="connsiteX29" fmla="*/ 232785 w 1067559"/>
                  <a:gd name="connsiteY29" fmla="*/ 1246450 h 1278335"/>
                  <a:gd name="connsiteX30" fmla="*/ 215384 w 1067559"/>
                  <a:gd name="connsiteY30" fmla="*/ 1244158 h 1278335"/>
                  <a:gd name="connsiteX31" fmla="*/ 86591 w 1067559"/>
                  <a:gd name="connsiteY31" fmla="*/ 1235301 h 1278335"/>
                  <a:gd name="connsiteX32" fmla="*/ 74400 w 1067559"/>
                  <a:gd name="connsiteY32" fmla="*/ 1234780 h 1278335"/>
                  <a:gd name="connsiteX33" fmla="*/ 0 w 1067559"/>
                  <a:gd name="connsiteY33" fmla="*/ 725342 h 1278335"/>
                  <a:gd name="connsiteX34" fmla="*/ 1042 w 1067559"/>
                  <a:gd name="connsiteY34" fmla="*/ 664906 h 1278335"/>
                  <a:gd name="connsiteX35" fmla="*/ 1042 w 1067559"/>
                  <a:gd name="connsiteY35" fmla="*/ 664072 h 1278335"/>
                  <a:gd name="connsiteX36" fmla="*/ 67210 w 1067559"/>
                  <a:gd name="connsiteY36" fmla="*/ 381375 h 1278335"/>
                  <a:gd name="connsiteX37" fmla="*/ 223615 w 1067559"/>
                  <a:gd name="connsiteY37" fmla="*/ 68564 h 1278335"/>
                  <a:gd name="connsiteX38" fmla="*/ 327399 w 1067559"/>
                  <a:gd name="connsiteY38" fmla="*/ 18235 h 127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7559" h="1278335">
                    <a:moveTo>
                      <a:pt x="1048990" y="432016"/>
                    </a:moveTo>
                    <a:cubicBezTo>
                      <a:pt x="1009706" y="189646"/>
                      <a:pt x="1010540" y="122332"/>
                      <a:pt x="912383" y="83048"/>
                    </a:cubicBezTo>
                    <a:cubicBezTo>
                      <a:pt x="912383" y="83048"/>
                      <a:pt x="912279" y="83048"/>
                      <a:pt x="912175" y="82943"/>
                    </a:cubicBezTo>
                    <a:cubicBezTo>
                      <a:pt x="912070" y="82840"/>
                      <a:pt x="911862" y="82735"/>
                      <a:pt x="911549" y="82527"/>
                    </a:cubicBezTo>
                    <a:cubicBezTo>
                      <a:pt x="903213" y="76796"/>
                      <a:pt x="831940" y="29697"/>
                      <a:pt x="696479" y="0"/>
                    </a:cubicBezTo>
                    <a:cubicBezTo>
                      <a:pt x="696479" y="0"/>
                      <a:pt x="696062" y="2605"/>
                      <a:pt x="695437" y="7711"/>
                    </a:cubicBezTo>
                    <a:cubicBezTo>
                      <a:pt x="695228" y="9378"/>
                      <a:pt x="694915" y="11358"/>
                      <a:pt x="694707" y="13546"/>
                    </a:cubicBezTo>
                    <a:cubicBezTo>
                      <a:pt x="693874" y="19381"/>
                      <a:pt x="692832" y="27092"/>
                      <a:pt x="691685" y="36470"/>
                    </a:cubicBezTo>
                    <a:cubicBezTo>
                      <a:pt x="675430" y="165575"/>
                      <a:pt x="623955" y="621662"/>
                      <a:pt x="632395" y="1150169"/>
                    </a:cubicBezTo>
                    <a:cubicBezTo>
                      <a:pt x="633020" y="1191224"/>
                      <a:pt x="633958" y="1232800"/>
                      <a:pt x="635417" y="1274585"/>
                    </a:cubicBezTo>
                    <a:cubicBezTo>
                      <a:pt x="716902" y="1261560"/>
                      <a:pt x="791510" y="1246971"/>
                      <a:pt x="837150" y="1237594"/>
                    </a:cubicBezTo>
                    <a:lnTo>
                      <a:pt x="837671" y="1278336"/>
                    </a:lnTo>
                    <a:cubicBezTo>
                      <a:pt x="843923" y="1277502"/>
                      <a:pt x="849758" y="1276877"/>
                      <a:pt x="855176" y="1276252"/>
                    </a:cubicBezTo>
                    <a:cubicBezTo>
                      <a:pt x="908527" y="1270208"/>
                      <a:pt x="928951" y="1271667"/>
                      <a:pt x="980322" y="1268854"/>
                    </a:cubicBezTo>
                    <a:cubicBezTo>
                      <a:pt x="983552" y="1268750"/>
                      <a:pt x="986886" y="1268541"/>
                      <a:pt x="990325" y="1268332"/>
                    </a:cubicBezTo>
                    <a:cubicBezTo>
                      <a:pt x="1013978" y="1104320"/>
                      <a:pt x="1038362" y="909152"/>
                      <a:pt x="1062015" y="745036"/>
                    </a:cubicBezTo>
                    <a:cubicBezTo>
                      <a:pt x="1063177" y="733716"/>
                      <a:pt x="1063546" y="723231"/>
                      <a:pt x="1064725" y="701376"/>
                    </a:cubicBezTo>
                    <a:cubicBezTo>
                      <a:pt x="1066844" y="662065"/>
                      <a:pt x="1074832" y="591652"/>
                      <a:pt x="1048990" y="432016"/>
                    </a:cubicBezTo>
                    <a:close/>
                    <a:moveTo>
                      <a:pt x="859136" y="793593"/>
                    </a:moveTo>
                    <a:cubicBezTo>
                      <a:pt x="858511" y="792343"/>
                      <a:pt x="857886" y="791093"/>
                      <a:pt x="857365" y="789842"/>
                    </a:cubicBezTo>
                    <a:lnTo>
                      <a:pt x="858824" y="788279"/>
                    </a:lnTo>
                    <a:lnTo>
                      <a:pt x="859136" y="793593"/>
                    </a:lnTo>
                    <a:close/>
                    <a:moveTo>
                      <a:pt x="327399" y="18235"/>
                    </a:moveTo>
                    <a:cubicBezTo>
                      <a:pt x="327399" y="18235"/>
                      <a:pt x="327399" y="19902"/>
                      <a:pt x="327295" y="23028"/>
                    </a:cubicBezTo>
                    <a:cubicBezTo>
                      <a:pt x="327191" y="28864"/>
                      <a:pt x="326982" y="39700"/>
                      <a:pt x="326670" y="55018"/>
                    </a:cubicBezTo>
                    <a:cubicBezTo>
                      <a:pt x="325211" y="129313"/>
                      <a:pt x="321772" y="307184"/>
                      <a:pt x="317917" y="505583"/>
                    </a:cubicBezTo>
                    <a:cubicBezTo>
                      <a:pt x="313332" y="736075"/>
                      <a:pt x="308226" y="994180"/>
                      <a:pt x="304996" y="1150169"/>
                    </a:cubicBezTo>
                    <a:cubicBezTo>
                      <a:pt x="304059" y="1195809"/>
                      <a:pt x="303225" y="1232696"/>
                      <a:pt x="302704" y="1257496"/>
                    </a:cubicBezTo>
                    <a:cubicBezTo>
                      <a:pt x="278529" y="1250619"/>
                      <a:pt x="254563" y="1241032"/>
                      <a:pt x="232785" y="1231133"/>
                    </a:cubicBezTo>
                    <a:lnTo>
                      <a:pt x="232785" y="1246450"/>
                    </a:lnTo>
                    <a:cubicBezTo>
                      <a:pt x="226637" y="1245617"/>
                      <a:pt x="220906" y="1244887"/>
                      <a:pt x="215384" y="1244158"/>
                    </a:cubicBezTo>
                    <a:cubicBezTo>
                      <a:pt x="162970" y="1237697"/>
                      <a:pt x="137233" y="1237281"/>
                      <a:pt x="86591" y="1235301"/>
                    </a:cubicBezTo>
                    <a:cubicBezTo>
                      <a:pt x="82735" y="1235092"/>
                      <a:pt x="78672" y="1234989"/>
                      <a:pt x="74400" y="1234780"/>
                    </a:cubicBezTo>
                    <a:cubicBezTo>
                      <a:pt x="48141" y="1071080"/>
                      <a:pt x="26259" y="889042"/>
                      <a:pt x="0" y="725342"/>
                    </a:cubicBezTo>
                    <a:cubicBezTo>
                      <a:pt x="313" y="703877"/>
                      <a:pt x="-417" y="683141"/>
                      <a:pt x="1042" y="664906"/>
                    </a:cubicBezTo>
                    <a:lnTo>
                      <a:pt x="1042" y="664072"/>
                    </a:lnTo>
                    <a:cubicBezTo>
                      <a:pt x="2605" y="606136"/>
                      <a:pt x="17298" y="529965"/>
                      <a:pt x="67210" y="381375"/>
                    </a:cubicBezTo>
                    <a:cubicBezTo>
                      <a:pt x="127229" y="202775"/>
                      <a:pt x="154321" y="106181"/>
                      <a:pt x="223615" y="68564"/>
                    </a:cubicBezTo>
                    <a:cubicBezTo>
                      <a:pt x="260086" y="42306"/>
                      <a:pt x="294993" y="27301"/>
                      <a:pt x="327399" y="18235"/>
                    </a:cubicBezTo>
                    <a:close/>
                  </a:path>
                </a:pathLst>
              </a:custGeom>
              <a:solidFill>
                <a:srgbClr val="A1ADAA"/>
              </a:solidFill>
              <a:ln w="10416" cap="flat">
                <a:noFill/>
                <a:prstDash val="solid"/>
                <a:miter/>
              </a:ln>
            </p:spPr>
            <p:txBody>
              <a:bodyPr rtlCol="0" anchor="ctr"/>
              <a:lstStyle/>
              <a:p>
                <a:endParaRPr lang="nl-NL"/>
              </a:p>
            </p:txBody>
          </p:sp>
          <p:sp>
            <p:nvSpPr>
              <p:cNvPr id="641" name="Vrije vorm 640">
                <a:extLst>
                  <a:ext uri="{FF2B5EF4-FFF2-40B4-BE49-F238E27FC236}">
                    <a16:creationId xmlns:a16="http://schemas.microsoft.com/office/drawing/2014/main" id="{14B11727-8658-81EC-1659-3607E7451822}"/>
                  </a:ext>
                </a:extLst>
              </p:cNvPr>
              <p:cNvSpPr/>
              <p:nvPr/>
            </p:nvSpPr>
            <p:spPr>
              <a:xfrm>
                <a:off x="6260230" y="3179142"/>
                <a:ext cx="81513" cy="1027589"/>
              </a:xfrm>
              <a:custGeom>
                <a:avLst/>
                <a:gdLst>
                  <a:gd name="connsiteX0" fmla="*/ 73646 w 81513"/>
                  <a:gd name="connsiteY0" fmla="*/ 1027589 h 1027589"/>
                  <a:gd name="connsiteX1" fmla="*/ 65831 w 81513"/>
                  <a:gd name="connsiteY1" fmla="*/ 1027264 h 1027589"/>
                  <a:gd name="connsiteX2" fmla="*/ 65862 w 81513"/>
                  <a:gd name="connsiteY2" fmla="*/ 456886 h 1027589"/>
                  <a:gd name="connsiteX3" fmla="*/ 35100 w 81513"/>
                  <a:gd name="connsiteY3" fmla="*/ 268119 h 1027589"/>
                  <a:gd name="connsiteX4" fmla="*/ 54 w 81513"/>
                  <a:gd name="connsiteY4" fmla="*/ 0 h 1027589"/>
                  <a:gd name="connsiteX5" fmla="*/ 7869 w 81513"/>
                  <a:gd name="connsiteY5" fmla="*/ 132 h 1027589"/>
                  <a:gd name="connsiteX6" fmla="*/ 42793 w 81513"/>
                  <a:gd name="connsiteY6" fmla="*/ 266715 h 1027589"/>
                  <a:gd name="connsiteX7" fmla="*/ 73616 w 81513"/>
                  <a:gd name="connsiteY7" fmla="*/ 455960 h 1027589"/>
                  <a:gd name="connsiteX8" fmla="*/ 73646 w 81513"/>
                  <a:gd name="connsiteY8" fmla="*/ 1027589 h 102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513" h="1027589">
                    <a:moveTo>
                      <a:pt x="73646" y="1027589"/>
                    </a:moveTo>
                    <a:lnTo>
                      <a:pt x="65831" y="1027264"/>
                    </a:lnTo>
                    <a:cubicBezTo>
                      <a:pt x="66014" y="1023061"/>
                      <a:pt x="83446" y="605036"/>
                      <a:pt x="65862" y="456886"/>
                    </a:cubicBezTo>
                    <a:cubicBezTo>
                      <a:pt x="58861" y="397958"/>
                      <a:pt x="46783" y="331952"/>
                      <a:pt x="35100" y="268119"/>
                    </a:cubicBezTo>
                    <a:cubicBezTo>
                      <a:pt x="16478" y="166355"/>
                      <a:pt x="-1106" y="70234"/>
                      <a:pt x="54" y="0"/>
                    </a:cubicBezTo>
                    <a:lnTo>
                      <a:pt x="7869" y="132"/>
                    </a:lnTo>
                    <a:cubicBezTo>
                      <a:pt x="6720" y="69593"/>
                      <a:pt x="24242" y="165343"/>
                      <a:pt x="42793" y="266715"/>
                    </a:cubicBezTo>
                    <a:cubicBezTo>
                      <a:pt x="54495" y="330665"/>
                      <a:pt x="66594" y="396793"/>
                      <a:pt x="73616" y="455960"/>
                    </a:cubicBezTo>
                    <a:cubicBezTo>
                      <a:pt x="91281" y="604736"/>
                      <a:pt x="73819" y="1023376"/>
                      <a:pt x="73646" y="1027589"/>
                    </a:cubicBezTo>
                    <a:close/>
                  </a:path>
                </a:pathLst>
              </a:custGeom>
              <a:solidFill>
                <a:srgbClr val="80928E"/>
              </a:solidFill>
              <a:ln w="10416" cap="flat">
                <a:noFill/>
                <a:prstDash val="solid"/>
                <a:miter/>
              </a:ln>
            </p:spPr>
            <p:txBody>
              <a:bodyPr rtlCol="0" anchor="ctr"/>
              <a:lstStyle/>
              <a:p>
                <a:endParaRPr lang="nl-NL"/>
              </a:p>
            </p:txBody>
          </p:sp>
          <p:grpSp>
            <p:nvGrpSpPr>
              <p:cNvPr id="642" name="Graphic 6">
                <a:extLst>
                  <a:ext uri="{FF2B5EF4-FFF2-40B4-BE49-F238E27FC236}">
                    <a16:creationId xmlns:a16="http://schemas.microsoft.com/office/drawing/2014/main" id="{AA835731-E2FC-DE72-33F2-C3F7A46A7869}"/>
                  </a:ext>
                </a:extLst>
              </p:cNvPr>
              <p:cNvGrpSpPr/>
              <p:nvPr/>
            </p:nvGrpSpPr>
            <p:grpSpPr>
              <a:xfrm>
                <a:off x="5783569" y="2319300"/>
                <a:ext cx="442529" cy="735160"/>
                <a:chOff x="5783569" y="2319300"/>
                <a:chExt cx="442529" cy="735160"/>
              </a:xfrm>
            </p:grpSpPr>
            <p:sp>
              <p:nvSpPr>
                <p:cNvPr id="643" name="Vrije vorm 642">
                  <a:extLst>
                    <a:ext uri="{FF2B5EF4-FFF2-40B4-BE49-F238E27FC236}">
                      <a16:creationId xmlns:a16="http://schemas.microsoft.com/office/drawing/2014/main" id="{378CA78F-3D63-7361-3BF5-827E797FA06C}"/>
                    </a:ext>
                  </a:extLst>
                </p:cNvPr>
                <p:cNvSpPr/>
                <p:nvPr/>
              </p:nvSpPr>
              <p:spPr>
                <a:xfrm>
                  <a:off x="5888687" y="2663603"/>
                  <a:ext cx="257584" cy="390857"/>
                </a:xfrm>
                <a:custGeom>
                  <a:avLst/>
                  <a:gdLst>
                    <a:gd name="connsiteX0" fmla="*/ 257584 w 257584"/>
                    <a:gd name="connsiteY0" fmla="*/ 0 h 390857"/>
                    <a:gd name="connsiteX1" fmla="*/ 257480 w 257584"/>
                    <a:gd name="connsiteY1" fmla="*/ 57519 h 390857"/>
                    <a:gd name="connsiteX2" fmla="*/ 257480 w 257584"/>
                    <a:gd name="connsiteY2" fmla="*/ 58040 h 390857"/>
                    <a:gd name="connsiteX3" fmla="*/ 257272 w 257584"/>
                    <a:gd name="connsiteY3" fmla="*/ 265712 h 390857"/>
                    <a:gd name="connsiteX4" fmla="*/ 257272 w 257584"/>
                    <a:gd name="connsiteY4" fmla="*/ 273632 h 390857"/>
                    <a:gd name="connsiteX5" fmla="*/ 114100 w 257584"/>
                    <a:gd name="connsiteY5" fmla="*/ 390857 h 390857"/>
                    <a:gd name="connsiteX6" fmla="*/ 0 w 257584"/>
                    <a:gd name="connsiteY6" fmla="*/ 291971 h 390857"/>
                    <a:gd name="connsiteX7" fmla="*/ 1459 w 257584"/>
                    <a:gd name="connsiteY7" fmla="*/ 273215 h 390857"/>
                    <a:gd name="connsiteX8" fmla="*/ 1980 w 257584"/>
                    <a:gd name="connsiteY8" fmla="*/ 265296 h 390857"/>
                    <a:gd name="connsiteX9" fmla="*/ 6773 w 257584"/>
                    <a:gd name="connsiteY9" fmla="*/ 201837 h 390857"/>
                    <a:gd name="connsiteX10" fmla="*/ 8336 w 257584"/>
                    <a:gd name="connsiteY10" fmla="*/ 181831 h 390857"/>
                    <a:gd name="connsiteX11" fmla="*/ 8336 w 257584"/>
                    <a:gd name="connsiteY11" fmla="*/ 181726 h 390857"/>
                    <a:gd name="connsiteX12" fmla="*/ 11879 w 257584"/>
                    <a:gd name="connsiteY12" fmla="*/ 134419 h 390857"/>
                    <a:gd name="connsiteX13" fmla="*/ 14588 w 257584"/>
                    <a:gd name="connsiteY13" fmla="*/ 98886 h 390857"/>
                    <a:gd name="connsiteX14" fmla="*/ 19486 w 257584"/>
                    <a:gd name="connsiteY14" fmla="*/ 33553 h 390857"/>
                    <a:gd name="connsiteX15" fmla="*/ 257584 w 257584"/>
                    <a:gd name="connsiteY15" fmla="*/ 0 h 390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584" h="390857">
                      <a:moveTo>
                        <a:pt x="257584" y="0"/>
                      </a:moveTo>
                      <a:lnTo>
                        <a:pt x="257480" y="57519"/>
                      </a:lnTo>
                      <a:lnTo>
                        <a:pt x="257480" y="58040"/>
                      </a:lnTo>
                      <a:lnTo>
                        <a:pt x="257272" y="265712"/>
                      </a:lnTo>
                      <a:lnTo>
                        <a:pt x="257272" y="273632"/>
                      </a:lnTo>
                      <a:lnTo>
                        <a:pt x="114100" y="390857"/>
                      </a:lnTo>
                      <a:lnTo>
                        <a:pt x="0" y="291971"/>
                      </a:lnTo>
                      <a:lnTo>
                        <a:pt x="1459" y="273215"/>
                      </a:lnTo>
                      <a:lnTo>
                        <a:pt x="1980" y="265296"/>
                      </a:lnTo>
                      <a:lnTo>
                        <a:pt x="6773" y="201837"/>
                      </a:lnTo>
                      <a:lnTo>
                        <a:pt x="8336" y="181831"/>
                      </a:lnTo>
                      <a:lnTo>
                        <a:pt x="8336" y="181726"/>
                      </a:lnTo>
                      <a:lnTo>
                        <a:pt x="11879" y="134419"/>
                      </a:lnTo>
                      <a:lnTo>
                        <a:pt x="14588" y="98886"/>
                      </a:lnTo>
                      <a:lnTo>
                        <a:pt x="19486" y="33553"/>
                      </a:lnTo>
                      <a:lnTo>
                        <a:pt x="257584" y="0"/>
                      </a:lnTo>
                      <a:close/>
                    </a:path>
                  </a:pathLst>
                </a:custGeom>
                <a:solidFill>
                  <a:srgbClr val="E5B6AE"/>
                </a:solidFill>
                <a:ln w="10416" cap="flat">
                  <a:noFill/>
                  <a:prstDash val="solid"/>
                  <a:miter/>
                </a:ln>
              </p:spPr>
              <p:txBody>
                <a:bodyPr rtlCol="0" anchor="ctr"/>
                <a:lstStyle/>
                <a:p>
                  <a:endParaRPr lang="nl-NL"/>
                </a:p>
              </p:txBody>
            </p:sp>
            <p:sp>
              <p:nvSpPr>
                <p:cNvPr id="644" name="Vrije vorm 643">
                  <a:extLst>
                    <a:ext uri="{FF2B5EF4-FFF2-40B4-BE49-F238E27FC236}">
                      <a16:creationId xmlns:a16="http://schemas.microsoft.com/office/drawing/2014/main" id="{84782D96-A578-3BC4-2D47-D2927165F73A}"/>
                    </a:ext>
                  </a:extLst>
                </p:cNvPr>
                <p:cNvSpPr/>
                <p:nvPr/>
              </p:nvSpPr>
              <p:spPr>
                <a:xfrm>
                  <a:off x="5895487" y="2721160"/>
                  <a:ext cx="250828" cy="183348"/>
                </a:xfrm>
                <a:custGeom>
                  <a:avLst/>
                  <a:gdLst>
                    <a:gd name="connsiteX0" fmla="*/ 250829 w 250828"/>
                    <a:gd name="connsiteY0" fmla="*/ 0 h 183348"/>
                    <a:gd name="connsiteX1" fmla="*/ 0 w 250828"/>
                    <a:gd name="connsiteY1" fmla="*/ 144249 h 183348"/>
                    <a:gd name="connsiteX2" fmla="*/ 5062 w 250828"/>
                    <a:gd name="connsiteY2" fmla="*/ 76825 h 183348"/>
                    <a:gd name="connsiteX3" fmla="*/ 250828 w 250828"/>
                    <a:gd name="connsiteY3" fmla="*/ 0 h 183348"/>
                  </a:gdLst>
                  <a:ahLst/>
                  <a:cxnLst>
                    <a:cxn ang="0">
                      <a:pos x="connsiteX0" y="connsiteY0"/>
                    </a:cxn>
                    <a:cxn ang="0">
                      <a:pos x="connsiteX1" y="connsiteY1"/>
                    </a:cxn>
                    <a:cxn ang="0">
                      <a:pos x="connsiteX2" y="connsiteY2"/>
                    </a:cxn>
                    <a:cxn ang="0">
                      <a:pos x="connsiteX3" y="connsiteY3"/>
                    </a:cxn>
                  </a:cxnLst>
                  <a:rect l="l" t="t" r="r" b="b"/>
                  <a:pathLst>
                    <a:path w="250828" h="183348">
                      <a:moveTo>
                        <a:pt x="250829" y="0"/>
                      </a:moveTo>
                      <a:cubicBezTo>
                        <a:pt x="209157" y="131978"/>
                        <a:pt x="92806" y="245945"/>
                        <a:pt x="0" y="144249"/>
                      </a:cubicBezTo>
                      <a:lnTo>
                        <a:pt x="5062" y="76825"/>
                      </a:lnTo>
                      <a:lnTo>
                        <a:pt x="250828" y="0"/>
                      </a:lnTo>
                      <a:close/>
                    </a:path>
                  </a:pathLst>
                </a:custGeom>
                <a:solidFill>
                  <a:srgbClr val="C4918C"/>
                </a:solidFill>
                <a:ln w="10416" cap="flat">
                  <a:noFill/>
                  <a:prstDash val="solid"/>
                  <a:miter/>
                </a:ln>
              </p:spPr>
              <p:txBody>
                <a:bodyPr rtlCol="0" anchor="ctr"/>
                <a:lstStyle/>
                <a:p>
                  <a:endParaRPr lang="nl-NL"/>
                </a:p>
              </p:txBody>
            </p:sp>
            <p:sp>
              <p:nvSpPr>
                <p:cNvPr id="645" name="Vrije vorm 644">
                  <a:extLst>
                    <a:ext uri="{FF2B5EF4-FFF2-40B4-BE49-F238E27FC236}">
                      <a16:creationId xmlns:a16="http://schemas.microsoft.com/office/drawing/2014/main" id="{DF993464-0030-652A-7EB3-169B5CFC9EE3}"/>
                    </a:ext>
                  </a:extLst>
                </p:cNvPr>
                <p:cNvSpPr/>
                <p:nvPr/>
              </p:nvSpPr>
              <p:spPr>
                <a:xfrm>
                  <a:off x="5804911" y="2319300"/>
                  <a:ext cx="421187" cy="530405"/>
                </a:xfrm>
                <a:custGeom>
                  <a:avLst/>
                  <a:gdLst>
                    <a:gd name="connsiteX0" fmla="*/ 420762 w 421187"/>
                    <a:gd name="connsiteY0" fmla="*/ 307520 h 530405"/>
                    <a:gd name="connsiteX1" fmla="*/ 360013 w 421187"/>
                    <a:gd name="connsiteY1" fmla="*/ 371083 h 530405"/>
                    <a:gd name="connsiteX2" fmla="*/ 353448 w 421187"/>
                    <a:gd name="connsiteY2" fmla="*/ 363789 h 530405"/>
                    <a:gd name="connsiteX3" fmla="*/ 305724 w 421187"/>
                    <a:gd name="connsiteY3" fmla="*/ 462258 h 530405"/>
                    <a:gd name="connsiteX4" fmla="*/ 114099 w 421187"/>
                    <a:gd name="connsiteY4" fmla="*/ 530406 h 530405"/>
                    <a:gd name="connsiteX5" fmla="*/ 26362 w 421187"/>
                    <a:gd name="connsiteY5" fmla="*/ 440793 h 530405"/>
                    <a:gd name="connsiteX6" fmla="*/ 7397 w 421187"/>
                    <a:gd name="connsiteY6" fmla="*/ 166954 h 530405"/>
                    <a:gd name="connsiteX7" fmla="*/ 211110 w 421187"/>
                    <a:gd name="connsiteY7" fmla="*/ 1274 h 530405"/>
                    <a:gd name="connsiteX8" fmla="*/ 378248 w 421187"/>
                    <a:gd name="connsiteY8" fmla="*/ 203736 h 530405"/>
                    <a:gd name="connsiteX9" fmla="*/ 371892 w 421187"/>
                    <a:gd name="connsiteY9" fmla="*/ 264277 h 530405"/>
                    <a:gd name="connsiteX10" fmla="*/ 385855 w 421187"/>
                    <a:gd name="connsiteY10" fmla="*/ 259901 h 530405"/>
                    <a:gd name="connsiteX11" fmla="*/ 420762 w 421187"/>
                    <a:gd name="connsiteY11" fmla="*/ 307520 h 53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187" h="530405">
                      <a:moveTo>
                        <a:pt x="420762" y="307520"/>
                      </a:moveTo>
                      <a:cubicBezTo>
                        <a:pt x="416802" y="347117"/>
                        <a:pt x="380436" y="377856"/>
                        <a:pt x="360013" y="371083"/>
                      </a:cubicBezTo>
                      <a:cubicBezTo>
                        <a:pt x="357095" y="370145"/>
                        <a:pt x="354907" y="367540"/>
                        <a:pt x="353448" y="363789"/>
                      </a:cubicBezTo>
                      <a:cubicBezTo>
                        <a:pt x="338235" y="421412"/>
                        <a:pt x="320416" y="447462"/>
                        <a:pt x="305724" y="462258"/>
                      </a:cubicBezTo>
                      <a:cubicBezTo>
                        <a:pt x="274568" y="493623"/>
                        <a:pt x="226219" y="526759"/>
                        <a:pt x="114099" y="530406"/>
                      </a:cubicBezTo>
                      <a:cubicBezTo>
                        <a:pt x="45118" y="522174"/>
                        <a:pt x="42826" y="480702"/>
                        <a:pt x="26362" y="440793"/>
                      </a:cubicBezTo>
                      <a:cubicBezTo>
                        <a:pt x="13128" y="408908"/>
                        <a:pt x="-12713" y="344824"/>
                        <a:pt x="7397" y="166954"/>
                      </a:cubicBezTo>
                      <a:cubicBezTo>
                        <a:pt x="27404" y="-10917"/>
                        <a:pt x="165365" y="-2165"/>
                        <a:pt x="211110" y="1274"/>
                      </a:cubicBezTo>
                      <a:cubicBezTo>
                        <a:pt x="324376" y="9610"/>
                        <a:pt x="393565" y="25449"/>
                        <a:pt x="378248" y="203736"/>
                      </a:cubicBezTo>
                      <a:cubicBezTo>
                        <a:pt x="376372" y="225722"/>
                        <a:pt x="374184" y="245833"/>
                        <a:pt x="371892" y="264277"/>
                      </a:cubicBezTo>
                      <a:cubicBezTo>
                        <a:pt x="375747" y="261985"/>
                        <a:pt x="380332" y="260421"/>
                        <a:pt x="385855" y="259901"/>
                      </a:cubicBezTo>
                      <a:cubicBezTo>
                        <a:pt x="400130" y="258337"/>
                        <a:pt x="424721" y="267924"/>
                        <a:pt x="420762" y="307520"/>
                      </a:cubicBezTo>
                      <a:close/>
                    </a:path>
                  </a:pathLst>
                </a:custGeom>
                <a:solidFill>
                  <a:srgbClr val="E5B6AE"/>
                </a:solidFill>
                <a:ln w="10416" cap="flat">
                  <a:noFill/>
                  <a:prstDash val="solid"/>
                  <a:miter/>
                </a:ln>
              </p:spPr>
              <p:txBody>
                <a:bodyPr rtlCol="0" anchor="ctr"/>
                <a:lstStyle/>
                <a:p>
                  <a:endParaRPr lang="nl-NL"/>
                </a:p>
              </p:txBody>
            </p:sp>
            <p:sp>
              <p:nvSpPr>
                <p:cNvPr id="646" name="Vrije vorm 645">
                  <a:extLst>
                    <a:ext uri="{FF2B5EF4-FFF2-40B4-BE49-F238E27FC236}">
                      <a16:creationId xmlns:a16="http://schemas.microsoft.com/office/drawing/2014/main" id="{93780535-EF10-06F0-5367-65B837BC87EB}"/>
                    </a:ext>
                  </a:extLst>
                </p:cNvPr>
                <p:cNvSpPr/>
                <p:nvPr/>
              </p:nvSpPr>
              <p:spPr>
                <a:xfrm>
                  <a:off x="5836969" y="2568875"/>
                  <a:ext cx="174711" cy="49457"/>
                </a:xfrm>
                <a:custGeom>
                  <a:avLst/>
                  <a:gdLst>
                    <a:gd name="connsiteX0" fmla="*/ 174497 w 174711"/>
                    <a:gd name="connsiteY0" fmla="*/ 31504 h 49457"/>
                    <a:gd name="connsiteX1" fmla="*/ 156071 w 174711"/>
                    <a:gd name="connsiteY1" fmla="*/ 49403 h 49457"/>
                    <a:gd name="connsiteX2" fmla="*/ 142864 w 174711"/>
                    <a:gd name="connsiteY2" fmla="*/ 28610 h 49457"/>
                    <a:gd name="connsiteX3" fmla="*/ 161284 w 174711"/>
                    <a:gd name="connsiteY3" fmla="*/ 10711 h 49457"/>
                    <a:gd name="connsiteX4" fmla="*/ 174497 w 174711"/>
                    <a:gd name="connsiteY4" fmla="*/ 31504 h 49457"/>
                    <a:gd name="connsiteX5" fmla="*/ 50 w 174711"/>
                    <a:gd name="connsiteY5" fmla="*/ 17866 h 49457"/>
                    <a:gd name="connsiteX6" fmla="*/ 14595 w 174711"/>
                    <a:gd name="connsiteY6" fmla="*/ 39039 h 49457"/>
                    <a:gd name="connsiteX7" fmla="*/ 31634 w 174711"/>
                    <a:gd name="connsiteY7" fmla="*/ 21248 h 49457"/>
                    <a:gd name="connsiteX8" fmla="*/ 17091 w 174711"/>
                    <a:gd name="connsiteY8" fmla="*/ 75 h 49457"/>
                    <a:gd name="connsiteX9" fmla="*/ 50 w 174711"/>
                    <a:gd name="connsiteY9" fmla="*/ 17866 h 4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11" h="49457">
                      <a:moveTo>
                        <a:pt x="174497" y="31504"/>
                      </a:moveTo>
                      <a:cubicBezTo>
                        <a:pt x="173059" y="42187"/>
                        <a:pt x="164811" y="50201"/>
                        <a:pt x="156071" y="49403"/>
                      </a:cubicBezTo>
                      <a:cubicBezTo>
                        <a:pt x="147335" y="48606"/>
                        <a:pt x="141424" y="39295"/>
                        <a:pt x="142864" y="28610"/>
                      </a:cubicBezTo>
                      <a:cubicBezTo>
                        <a:pt x="144296" y="17927"/>
                        <a:pt x="152550" y="9908"/>
                        <a:pt x="161284" y="10711"/>
                      </a:cubicBezTo>
                      <a:cubicBezTo>
                        <a:pt x="170020" y="11509"/>
                        <a:pt x="175932" y="20816"/>
                        <a:pt x="174497" y="31504"/>
                      </a:cubicBezTo>
                      <a:close/>
                      <a:moveTo>
                        <a:pt x="50" y="17866"/>
                      </a:moveTo>
                      <a:cubicBezTo>
                        <a:pt x="-642" y="28623"/>
                        <a:pt x="5870" y="38103"/>
                        <a:pt x="14595" y="39039"/>
                      </a:cubicBezTo>
                      <a:cubicBezTo>
                        <a:pt x="23315" y="39974"/>
                        <a:pt x="30947" y="32006"/>
                        <a:pt x="31634" y="21248"/>
                      </a:cubicBezTo>
                      <a:cubicBezTo>
                        <a:pt x="32328" y="10491"/>
                        <a:pt x="25817" y="1005"/>
                        <a:pt x="17091" y="75"/>
                      </a:cubicBezTo>
                      <a:cubicBezTo>
                        <a:pt x="8371" y="-861"/>
                        <a:pt x="739" y="7107"/>
                        <a:pt x="50" y="17866"/>
                      </a:cubicBezTo>
                      <a:close/>
                    </a:path>
                  </a:pathLst>
                </a:custGeom>
                <a:solidFill>
                  <a:srgbClr val="303B39"/>
                </a:solidFill>
                <a:ln w="10416" cap="flat">
                  <a:noFill/>
                  <a:prstDash val="solid"/>
                  <a:miter/>
                </a:ln>
              </p:spPr>
              <p:txBody>
                <a:bodyPr rtlCol="0" anchor="ctr"/>
                <a:lstStyle/>
                <a:p>
                  <a:endParaRPr lang="nl-NL"/>
                </a:p>
              </p:txBody>
            </p:sp>
            <p:sp>
              <p:nvSpPr>
                <p:cNvPr id="647" name="Vrije vorm 646">
                  <a:extLst>
                    <a:ext uri="{FF2B5EF4-FFF2-40B4-BE49-F238E27FC236}">
                      <a16:creationId xmlns:a16="http://schemas.microsoft.com/office/drawing/2014/main" id="{7139205F-47D7-59E9-BBD0-85E16FF236DD}"/>
                    </a:ext>
                  </a:extLst>
                </p:cNvPr>
                <p:cNvSpPr/>
                <p:nvPr/>
              </p:nvSpPr>
              <p:spPr>
                <a:xfrm>
                  <a:off x="5806925" y="2329110"/>
                  <a:ext cx="388335" cy="303280"/>
                </a:xfrm>
                <a:custGeom>
                  <a:avLst/>
                  <a:gdLst>
                    <a:gd name="connsiteX0" fmla="*/ 333577 w 388335"/>
                    <a:gd name="connsiteY0" fmla="*/ 303156 h 303280"/>
                    <a:gd name="connsiteX1" fmla="*/ 309559 w 388335"/>
                    <a:gd name="connsiteY1" fmla="*/ 145685 h 303280"/>
                    <a:gd name="connsiteX2" fmla="*/ 308510 w 388335"/>
                    <a:gd name="connsiteY2" fmla="*/ 95018 h 303280"/>
                    <a:gd name="connsiteX3" fmla="*/ 326025 w 388335"/>
                    <a:gd name="connsiteY3" fmla="*/ 69799 h 303280"/>
                    <a:gd name="connsiteX4" fmla="*/ 282714 w 388335"/>
                    <a:gd name="connsiteY4" fmla="*/ 2354 h 303280"/>
                    <a:gd name="connsiteX5" fmla="*/ 388332 w 388335"/>
                    <a:gd name="connsiteY5" fmla="*/ 123244 h 303280"/>
                    <a:gd name="connsiteX6" fmla="*/ 371473 w 388335"/>
                    <a:gd name="connsiteY6" fmla="*/ 253932 h 303280"/>
                    <a:gd name="connsiteX7" fmla="*/ 347926 w 388335"/>
                    <a:gd name="connsiteY7" fmla="*/ 282700 h 303280"/>
                    <a:gd name="connsiteX8" fmla="*/ 333577 w 388335"/>
                    <a:gd name="connsiteY8" fmla="*/ 303156 h 303280"/>
                    <a:gd name="connsiteX9" fmla="*/ 220 w 388335"/>
                    <a:gd name="connsiteY9" fmla="*/ 213116 h 303280"/>
                    <a:gd name="connsiteX10" fmla="*/ 16705 w 388335"/>
                    <a:gd name="connsiteY10" fmla="*/ 137619 h 303280"/>
                    <a:gd name="connsiteX11" fmla="*/ 115474 w 388335"/>
                    <a:gd name="connsiteY11" fmla="*/ 0 h 303280"/>
                    <a:gd name="connsiteX12" fmla="*/ 27027 w 388335"/>
                    <a:gd name="connsiteY12" fmla="*/ 62907 h 303280"/>
                    <a:gd name="connsiteX13" fmla="*/ 220 w 388335"/>
                    <a:gd name="connsiteY13" fmla="*/ 213117 h 30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8335" h="303280">
                      <a:moveTo>
                        <a:pt x="333577" y="303156"/>
                      </a:moveTo>
                      <a:cubicBezTo>
                        <a:pt x="333577" y="303156"/>
                        <a:pt x="334027" y="193997"/>
                        <a:pt x="309559" y="145685"/>
                      </a:cubicBezTo>
                      <a:cubicBezTo>
                        <a:pt x="296231" y="119370"/>
                        <a:pt x="301553" y="101432"/>
                        <a:pt x="308510" y="95018"/>
                      </a:cubicBezTo>
                      <a:cubicBezTo>
                        <a:pt x="308510" y="95018"/>
                        <a:pt x="321569" y="87484"/>
                        <a:pt x="326025" y="69799"/>
                      </a:cubicBezTo>
                      <a:cubicBezTo>
                        <a:pt x="333576" y="39839"/>
                        <a:pt x="295463" y="12242"/>
                        <a:pt x="282714" y="2354"/>
                      </a:cubicBezTo>
                      <a:cubicBezTo>
                        <a:pt x="282714" y="2354"/>
                        <a:pt x="387982" y="17543"/>
                        <a:pt x="388332" y="123244"/>
                      </a:cubicBezTo>
                      <a:cubicBezTo>
                        <a:pt x="388591" y="201618"/>
                        <a:pt x="371473" y="253932"/>
                        <a:pt x="371473" y="253932"/>
                      </a:cubicBezTo>
                      <a:cubicBezTo>
                        <a:pt x="371473" y="253932"/>
                        <a:pt x="352764" y="259244"/>
                        <a:pt x="347926" y="282700"/>
                      </a:cubicBezTo>
                      <a:cubicBezTo>
                        <a:pt x="343088" y="306156"/>
                        <a:pt x="333577" y="303156"/>
                        <a:pt x="333577" y="303156"/>
                      </a:cubicBezTo>
                      <a:close/>
                      <a:moveTo>
                        <a:pt x="220" y="213116"/>
                      </a:moveTo>
                      <a:cubicBezTo>
                        <a:pt x="220" y="213116"/>
                        <a:pt x="10815" y="159540"/>
                        <a:pt x="16705" y="137619"/>
                      </a:cubicBezTo>
                      <a:cubicBezTo>
                        <a:pt x="38943" y="54858"/>
                        <a:pt x="81073" y="40004"/>
                        <a:pt x="115474" y="0"/>
                      </a:cubicBezTo>
                      <a:cubicBezTo>
                        <a:pt x="115474" y="0"/>
                        <a:pt x="57696" y="7783"/>
                        <a:pt x="27027" y="62907"/>
                      </a:cubicBezTo>
                      <a:cubicBezTo>
                        <a:pt x="-4245" y="119113"/>
                        <a:pt x="220" y="213117"/>
                        <a:pt x="220" y="213117"/>
                      </a:cubicBezTo>
                      <a:close/>
                    </a:path>
                  </a:pathLst>
                </a:custGeom>
                <a:solidFill>
                  <a:srgbClr val="A1ADAA"/>
                </a:solidFill>
                <a:ln w="10416" cap="flat">
                  <a:noFill/>
                  <a:prstDash val="solid"/>
                  <a:miter/>
                </a:ln>
              </p:spPr>
              <p:txBody>
                <a:bodyPr rtlCol="0" anchor="ctr"/>
                <a:lstStyle/>
                <a:p>
                  <a:endParaRPr lang="nl-NL"/>
                </a:p>
              </p:txBody>
            </p:sp>
            <p:sp>
              <p:nvSpPr>
                <p:cNvPr id="648" name="Vrije vorm 647">
                  <a:extLst>
                    <a:ext uri="{FF2B5EF4-FFF2-40B4-BE49-F238E27FC236}">
                      <a16:creationId xmlns:a16="http://schemas.microsoft.com/office/drawing/2014/main" id="{94087E4B-89DC-217C-ACF4-A72277C010A8}"/>
                    </a:ext>
                  </a:extLst>
                </p:cNvPr>
                <p:cNvSpPr/>
                <p:nvPr/>
              </p:nvSpPr>
              <p:spPr>
                <a:xfrm>
                  <a:off x="5821835" y="2535535"/>
                  <a:ext cx="215362" cy="13384"/>
                </a:xfrm>
                <a:custGeom>
                  <a:avLst/>
                  <a:gdLst>
                    <a:gd name="connsiteX0" fmla="*/ 148920 w 215362"/>
                    <a:gd name="connsiteY0" fmla="*/ 8603 h 13384"/>
                    <a:gd name="connsiteX1" fmla="*/ 215363 w 215362"/>
                    <a:gd name="connsiteY1" fmla="*/ 13384 h 13384"/>
                    <a:gd name="connsiteX2" fmla="*/ 66443 w 215362"/>
                    <a:gd name="connsiteY2" fmla="*/ 6692 h 13384"/>
                    <a:gd name="connsiteX3" fmla="*/ 0 w 215362"/>
                    <a:gd name="connsiteY3" fmla="*/ 1911 h 13384"/>
                  </a:gdLst>
                  <a:ahLst/>
                  <a:cxnLst>
                    <a:cxn ang="0">
                      <a:pos x="connsiteX0" y="connsiteY0"/>
                    </a:cxn>
                    <a:cxn ang="0">
                      <a:pos x="connsiteX1" y="connsiteY1"/>
                    </a:cxn>
                    <a:cxn ang="0">
                      <a:pos x="connsiteX2" y="connsiteY2"/>
                    </a:cxn>
                    <a:cxn ang="0">
                      <a:pos x="connsiteX3" y="connsiteY3"/>
                    </a:cxn>
                  </a:cxnLst>
                  <a:rect l="l" t="t" r="r" b="b"/>
                  <a:pathLst>
                    <a:path w="215362" h="13384">
                      <a:moveTo>
                        <a:pt x="148920" y="8603"/>
                      </a:moveTo>
                      <a:cubicBezTo>
                        <a:pt x="148920" y="8603"/>
                        <a:pt x="189251" y="1984"/>
                        <a:pt x="215363" y="13384"/>
                      </a:cubicBezTo>
                      <a:moveTo>
                        <a:pt x="66443" y="6692"/>
                      </a:moveTo>
                      <a:cubicBezTo>
                        <a:pt x="40331" y="-4709"/>
                        <a:pt x="0" y="1911"/>
                        <a:pt x="0" y="1911"/>
                      </a:cubicBezTo>
                    </a:path>
                  </a:pathLst>
                </a:custGeom>
                <a:noFill/>
                <a:ln w="15624" cap="rnd">
                  <a:solidFill>
                    <a:srgbClr val="A1ADAA"/>
                  </a:solidFill>
                  <a:prstDash val="solid"/>
                  <a:round/>
                </a:ln>
              </p:spPr>
              <p:txBody>
                <a:bodyPr rtlCol="0" anchor="ctr"/>
                <a:lstStyle/>
                <a:p>
                  <a:endParaRPr lang="nl-NL"/>
                </a:p>
              </p:txBody>
            </p:sp>
            <p:sp>
              <p:nvSpPr>
                <p:cNvPr id="649" name="Vrije vorm 648">
                  <a:extLst>
                    <a:ext uri="{FF2B5EF4-FFF2-40B4-BE49-F238E27FC236}">
                      <a16:creationId xmlns:a16="http://schemas.microsoft.com/office/drawing/2014/main" id="{F5745354-D42B-914A-BFE4-E8C4481D25A1}"/>
                    </a:ext>
                  </a:extLst>
                </p:cNvPr>
                <p:cNvSpPr/>
                <p:nvPr/>
              </p:nvSpPr>
              <p:spPr>
                <a:xfrm>
                  <a:off x="5868513" y="2575032"/>
                  <a:ext cx="66360" cy="123039"/>
                </a:xfrm>
                <a:custGeom>
                  <a:avLst/>
                  <a:gdLst>
                    <a:gd name="connsiteX0" fmla="*/ 66360 w 82852"/>
                    <a:gd name="connsiteY0" fmla="*/ 114454 h 188495"/>
                    <a:gd name="connsiteX1" fmla="*/ 1433 w 82852"/>
                    <a:gd name="connsiteY1" fmla="*/ 108847 h 188495"/>
                    <a:gd name="connsiteX2" fmla="*/ 3898 w 82852"/>
                    <a:gd name="connsiteY2" fmla="*/ 87028 h 188495"/>
                    <a:gd name="connsiteX3" fmla="*/ 41399 w 82852"/>
                    <a:gd name="connsiteY3" fmla="*/ 0 h 188495"/>
                    <a:gd name="connsiteX4" fmla="*/ 16048 w 82852"/>
                    <a:gd name="connsiteY4" fmla="*/ 182881 h 188495"/>
                    <a:gd name="connsiteX5" fmla="*/ 82852 w 82852"/>
                    <a:gd name="connsiteY5" fmla="*/ 182881 h 188495"/>
                    <a:gd name="connsiteX0" fmla="*/ 66360 w 66360"/>
                    <a:gd name="connsiteY0" fmla="*/ 114454 h 123039"/>
                    <a:gd name="connsiteX1" fmla="*/ 1433 w 66360"/>
                    <a:gd name="connsiteY1" fmla="*/ 108847 h 123039"/>
                    <a:gd name="connsiteX2" fmla="*/ 3898 w 66360"/>
                    <a:gd name="connsiteY2" fmla="*/ 87028 h 123039"/>
                    <a:gd name="connsiteX3" fmla="*/ 41399 w 66360"/>
                    <a:gd name="connsiteY3" fmla="*/ 0 h 123039"/>
                  </a:gdLst>
                  <a:ahLst/>
                  <a:cxnLst>
                    <a:cxn ang="0">
                      <a:pos x="connsiteX0" y="connsiteY0"/>
                    </a:cxn>
                    <a:cxn ang="0">
                      <a:pos x="connsiteX1" y="connsiteY1"/>
                    </a:cxn>
                    <a:cxn ang="0">
                      <a:pos x="connsiteX2" y="connsiteY2"/>
                    </a:cxn>
                    <a:cxn ang="0">
                      <a:pos x="connsiteX3" y="connsiteY3"/>
                    </a:cxn>
                  </a:cxnLst>
                  <a:rect l="l" t="t" r="r" b="b"/>
                  <a:pathLst>
                    <a:path w="66360" h="123039">
                      <a:moveTo>
                        <a:pt x="66360" y="114454"/>
                      </a:moveTo>
                      <a:cubicBezTo>
                        <a:pt x="20491" y="131177"/>
                        <a:pt x="5826" y="120258"/>
                        <a:pt x="1433" y="108847"/>
                      </a:cubicBezTo>
                      <a:cubicBezTo>
                        <a:pt x="-1315" y="101708"/>
                        <a:pt x="97" y="93666"/>
                        <a:pt x="3898" y="87028"/>
                      </a:cubicBezTo>
                      <a:cubicBezTo>
                        <a:pt x="27642" y="45558"/>
                        <a:pt x="41399" y="0"/>
                        <a:pt x="41399" y="0"/>
                      </a:cubicBezTo>
                    </a:path>
                  </a:pathLst>
                </a:custGeom>
                <a:noFill/>
                <a:ln w="10416" cap="rnd">
                  <a:solidFill>
                    <a:srgbClr val="C4918C"/>
                  </a:solidFill>
                  <a:prstDash val="solid"/>
                  <a:round/>
                </a:ln>
              </p:spPr>
              <p:txBody>
                <a:bodyPr rtlCol="0" anchor="ctr"/>
                <a:lstStyle/>
                <a:p>
                  <a:endParaRPr lang="nl-NL"/>
                </a:p>
              </p:txBody>
            </p:sp>
            <p:sp>
              <p:nvSpPr>
                <p:cNvPr id="650" name="Vrije vorm 649">
                  <a:extLst>
                    <a:ext uri="{FF2B5EF4-FFF2-40B4-BE49-F238E27FC236}">
                      <a16:creationId xmlns:a16="http://schemas.microsoft.com/office/drawing/2014/main" id="{4857F0B0-B439-1B87-6DDC-4085ECA1B611}"/>
                    </a:ext>
                  </a:extLst>
                </p:cNvPr>
                <p:cNvSpPr/>
                <p:nvPr/>
              </p:nvSpPr>
              <p:spPr>
                <a:xfrm>
                  <a:off x="5783569" y="2553264"/>
                  <a:ext cx="284962" cy="101647"/>
                </a:xfrm>
                <a:custGeom>
                  <a:avLst/>
                  <a:gdLst>
                    <a:gd name="connsiteX0" fmla="*/ 132779 w 284962"/>
                    <a:gd name="connsiteY0" fmla="*/ 14567 h 101647"/>
                    <a:gd name="connsiteX1" fmla="*/ 108960 w 284962"/>
                    <a:gd name="connsiteY1" fmla="*/ 12700 h 101647"/>
                    <a:gd name="connsiteX2" fmla="*/ 3814 w 284962"/>
                    <a:gd name="connsiteY2" fmla="*/ 4102 h 101647"/>
                    <a:gd name="connsiteX3" fmla="*/ 18920 w 284962"/>
                    <a:gd name="connsiteY3" fmla="*/ 82303 h 101647"/>
                    <a:gd name="connsiteX4" fmla="*/ 75657 w 284962"/>
                    <a:gd name="connsiteY4" fmla="*/ 90040 h 101647"/>
                    <a:gd name="connsiteX5" fmla="*/ 105446 w 284962"/>
                    <a:gd name="connsiteY5" fmla="*/ 30366 h 101647"/>
                    <a:gd name="connsiteX6" fmla="*/ 107577 w 284962"/>
                    <a:gd name="connsiteY6" fmla="*/ 23929 h 101647"/>
                    <a:gd name="connsiteX7" fmla="*/ 133289 w 284962"/>
                    <a:gd name="connsiteY7" fmla="*/ 25907 h 101647"/>
                    <a:gd name="connsiteX8" fmla="*/ 134437 w 284962"/>
                    <a:gd name="connsiteY8" fmla="*/ 32504 h 101647"/>
                    <a:gd name="connsiteX9" fmla="*/ 155139 w 284962"/>
                    <a:gd name="connsiteY9" fmla="*/ 95903 h 101647"/>
                    <a:gd name="connsiteX10" fmla="*/ 256934 w 284962"/>
                    <a:gd name="connsiteY10" fmla="*/ 99861 h 101647"/>
                    <a:gd name="connsiteX11" fmla="*/ 283344 w 284962"/>
                    <a:gd name="connsiteY11" fmla="*/ 24722 h 101647"/>
                    <a:gd name="connsiteX12" fmla="*/ 132780 w 284962"/>
                    <a:gd name="connsiteY12" fmla="*/ 14567 h 101647"/>
                    <a:gd name="connsiteX13" fmla="*/ 132780 w 284962"/>
                    <a:gd name="connsiteY13" fmla="*/ 14567 h 101647"/>
                    <a:gd name="connsiteX14" fmla="*/ 95552 w 284962"/>
                    <a:gd name="connsiteY14" fmla="*/ 18563 h 101647"/>
                    <a:gd name="connsiteX15" fmla="*/ 91737 w 284962"/>
                    <a:gd name="connsiteY15" fmla="*/ 32779 h 101647"/>
                    <a:gd name="connsiteX16" fmla="*/ 67419 w 284962"/>
                    <a:gd name="connsiteY16" fmla="*/ 81512 h 101647"/>
                    <a:gd name="connsiteX17" fmla="*/ 29248 w 284962"/>
                    <a:gd name="connsiteY17" fmla="*/ 75793 h 101647"/>
                    <a:gd name="connsiteX18" fmla="*/ 16905 w 284962"/>
                    <a:gd name="connsiteY18" fmla="*/ 11934 h 101647"/>
                    <a:gd name="connsiteX19" fmla="*/ 95552 w 284962"/>
                    <a:gd name="connsiteY19" fmla="*/ 18563 h 101647"/>
                    <a:gd name="connsiteX20" fmla="*/ 95552 w 284962"/>
                    <a:gd name="connsiteY20" fmla="*/ 18563 h 101647"/>
                    <a:gd name="connsiteX21" fmla="*/ 269243 w 284962"/>
                    <a:gd name="connsiteY21" fmla="*/ 30548 h 101647"/>
                    <a:gd name="connsiteX22" fmla="*/ 247679 w 284962"/>
                    <a:gd name="connsiteY22" fmla="*/ 91906 h 101647"/>
                    <a:gd name="connsiteX23" fmla="*/ 164544 w 284962"/>
                    <a:gd name="connsiteY23" fmla="*/ 88677 h 101647"/>
                    <a:gd name="connsiteX24" fmla="*/ 147635 w 284962"/>
                    <a:gd name="connsiteY24" fmla="*/ 36902 h 101647"/>
                    <a:gd name="connsiteX25" fmla="*/ 145947 w 284962"/>
                    <a:gd name="connsiteY25" fmla="*/ 22280 h 101647"/>
                    <a:gd name="connsiteX26" fmla="*/ 269243 w 284962"/>
                    <a:gd name="connsiteY26" fmla="*/ 30548 h 10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4962" h="101647">
                      <a:moveTo>
                        <a:pt x="132779" y="14567"/>
                      </a:moveTo>
                      <a:cubicBezTo>
                        <a:pt x="120493" y="11522"/>
                        <a:pt x="121578" y="11005"/>
                        <a:pt x="108960" y="12700"/>
                      </a:cubicBezTo>
                      <a:cubicBezTo>
                        <a:pt x="94147" y="9383"/>
                        <a:pt x="50661" y="-7700"/>
                        <a:pt x="3814" y="4102"/>
                      </a:cubicBezTo>
                      <a:cubicBezTo>
                        <a:pt x="-8067" y="27566"/>
                        <a:pt x="10875" y="76634"/>
                        <a:pt x="18920" y="82303"/>
                      </a:cubicBezTo>
                      <a:cubicBezTo>
                        <a:pt x="26962" y="87969"/>
                        <a:pt x="60323" y="91444"/>
                        <a:pt x="75657" y="90040"/>
                      </a:cubicBezTo>
                      <a:cubicBezTo>
                        <a:pt x="90843" y="90652"/>
                        <a:pt x="102681" y="37257"/>
                        <a:pt x="105446" y="30366"/>
                      </a:cubicBezTo>
                      <a:cubicBezTo>
                        <a:pt x="106227" y="28404"/>
                        <a:pt x="106948" y="26150"/>
                        <a:pt x="107577" y="23929"/>
                      </a:cubicBezTo>
                      <a:cubicBezTo>
                        <a:pt x="119595" y="21303"/>
                        <a:pt x="121665" y="22332"/>
                        <a:pt x="133289" y="25907"/>
                      </a:cubicBezTo>
                      <a:cubicBezTo>
                        <a:pt x="133576" y="28167"/>
                        <a:pt x="133951" y="30468"/>
                        <a:pt x="134437" y="32504"/>
                      </a:cubicBezTo>
                      <a:cubicBezTo>
                        <a:pt x="136158" y="39727"/>
                        <a:pt x="140033" y="94280"/>
                        <a:pt x="155139" y="95903"/>
                      </a:cubicBezTo>
                      <a:cubicBezTo>
                        <a:pt x="170101" y="99542"/>
                        <a:pt x="248148" y="104285"/>
                        <a:pt x="256934" y="99861"/>
                      </a:cubicBezTo>
                      <a:cubicBezTo>
                        <a:pt x="265721" y="95433"/>
                        <a:pt x="291651" y="49675"/>
                        <a:pt x="283344" y="24722"/>
                      </a:cubicBezTo>
                      <a:cubicBezTo>
                        <a:pt x="237900" y="5829"/>
                        <a:pt x="145300" y="13688"/>
                        <a:pt x="132780" y="14567"/>
                      </a:cubicBezTo>
                      <a:lnTo>
                        <a:pt x="132780" y="14567"/>
                      </a:lnTo>
                      <a:close/>
                      <a:moveTo>
                        <a:pt x="95552" y="18563"/>
                      </a:moveTo>
                      <a:cubicBezTo>
                        <a:pt x="95552" y="18563"/>
                        <a:pt x="93999" y="27148"/>
                        <a:pt x="91737" y="32779"/>
                      </a:cubicBezTo>
                      <a:cubicBezTo>
                        <a:pt x="89480" y="38412"/>
                        <a:pt x="79814" y="82015"/>
                        <a:pt x="67419" y="81512"/>
                      </a:cubicBezTo>
                      <a:cubicBezTo>
                        <a:pt x="54894" y="82656"/>
                        <a:pt x="35815" y="80420"/>
                        <a:pt x="29248" y="75793"/>
                      </a:cubicBezTo>
                      <a:cubicBezTo>
                        <a:pt x="22680" y="71170"/>
                        <a:pt x="7205" y="31099"/>
                        <a:pt x="16905" y="11934"/>
                      </a:cubicBezTo>
                      <a:cubicBezTo>
                        <a:pt x="56332" y="2000"/>
                        <a:pt x="86934" y="16688"/>
                        <a:pt x="95552" y="18563"/>
                      </a:cubicBezTo>
                      <a:lnTo>
                        <a:pt x="95552" y="18563"/>
                      </a:lnTo>
                      <a:close/>
                      <a:moveTo>
                        <a:pt x="269243" y="30548"/>
                      </a:moveTo>
                      <a:cubicBezTo>
                        <a:pt x="276033" y="50930"/>
                        <a:pt x="254850" y="88296"/>
                        <a:pt x="247679" y="91906"/>
                      </a:cubicBezTo>
                      <a:cubicBezTo>
                        <a:pt x="240498" y="95519"/>
                        <a:pt x="176765" y="91646"/>
                        <a:pt x="164544" y="88677"/>
                      </a:cubicBezTo>
                      <a:cubicBezTo>
                        <a:pt x="152209" y="87355"/>
                        <a:pt x="149046" y="42806"/>
                        <a:pt x="147635" y="36902"/>
                      </a:cubicBezTo>
                      <a:cubicBezTo>
                        <a:pt x="146232" y="31001"/>
                        <a:pt x="145947" y="22280"/>
                        <a:pt x="145947" y="22280"/>
                      </a:cubicBezTo>
                      <a:cubicBezTo>
                        <a:pt x="154737" y="21690"/>
                        <a:pt x="231701" y="14937"/>
                        <a:pt x="269243" y="30548"/>
                      </a:cubicBezTo>
                      <a:close/>
                    </a:path>
                  </a:pathLst>
                </a:custGeom>
                <a:solidFill>
                  <a:srgbClr val="303B39"/>
                </a:solidFill>
                <a:ln w="10416" cap="flat">
                  <a:noFill/>
                  <a:prstDash val="solid"/>
                  <a:miter/>
                </a:ln>
              </p:spPr>
              <p:txBody>
                <a:bodyPr rtlCol="0" anchor="ctr"/>
                <a:lstStyle/>
                <a:p>
                  <a:endParaRPr lang="nl-NL"/>
                </a:p>
              </p:txBody>
            </p:sp>
          </p:grpSp>
        </p:grpSp>
        <p:sp>
          <p:nvSpPr>
            <p:cNvPr id="635" name="Vrije vorm 634">
              <a:extLst>
                <a:ext uri="{FF2B5EF4-FFF2-40B4-BE49-F238E27FC236}">
                  <a16:creationId xmlns:a16="http://schemas.microsoft.com/office/drawing/2014/main" id="{8A901F0C-B438-A32C-D55C-9B1C2D143600}"/>
                </a:ext>
              </a:extLst>
            </p:cNvPr>
            <p:cNvSpPr>
              <a:spLocks noChangeAspect="1"/>
            </p:cNvSpPr>
            <p:nvPr/>
          </p:nvSpPr>
          <p:spPr>
            <a:xfrm>
              <a:off x="8431339" y="2809260"/>
              <a:ext cx="133364" cy="36000"/>
            </a:xfrm>
            <a:custGeom>
              <a:avLst/>
              <a:gdLst>
                <a:gd name="connsiteX0" fmla="*/ 28737 w 66522"/>
                <a:gd name="connsiteY0" fmla="*/ 17715 h 17957"/>
                <a:gd name="connsiteX1" fmla="*/ 0 w 66522"/>
                <a:gd name="connsiteY1" fmla="*/ 12439 h 17957"/>
                <a:gd name="connsiteX2" fmla="*/ 4099 w 66522"/>
                <a:gd name="connsiteY2" fmla="*/ 0 h 17957"/>
                <a:gd name="connsiteX3" fmla="*/ 61084 w 66522"/>
                <a:gd name="connsiteY3" fmla="*/ 105 h 17957"/>
                <a:gd name="connsiteX4" fmla="*/ 66523 w 66522"/>
                <a:gd name="connsiteY4" fmla="*/ 12027 h 17957"/>
                <a:gd name="connsiteX5" fmla="*/ 28737 w 66522"/>
                <a:gd name="connsiteY5" fmla="*/ 17715 h 1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522" h="17957">
                  <a:moveTo>
                    <a:pt x="28737" y="17715"/>
                  </a:moveTo>
                  <a:cubicBezTo>
                    <a:pt x="13148" y="16690"/>
                    <a:pt x="891" y="12736"/>
                    <a:pt x="0" y="12439"/>
                  </a:cubicBezTo>
                  <a:lnTo>
                    <a:pt x="4099" y="0"/>
                  </a:lnTo>
                  <a:cubicBezTo>
                    <a:pt x="4434" y="105"/>
                    <a:pt x="37710" y="10782"/>
                    <a:pt x="61084" y="105"/>
                  </a:cubicBezTo>
                  <a:lnTo>
                    <a:pt x="66523" y="12027"/>
                  </a:lnTo>
                  <a:cubicBezTo>
                    <a:pt x="54381" y="17571"/>
                    <a:pt x="40591" y="18500"/>
                    <a:pt x="28737" y="17715"/>
                  </a:cubicBezTo>
                  <a:close/>
                </a:path>
              </a:pathLst>
            </a:custGeom>
            <a:solidFill>
              <a:srgbClr val="303B39"/>
            </a:solidFill>
            <a:ln w="9575" cap="flat">
              <a:noFill/>
              <a:prstDash val="solid"/>
              <a:miter/>
            </a:ln>
          </p:spPr>
          <p:txBody>
            <a:bodyPr rtlCol="0" anchor="ctr"/>
            <a:lstStyle/>
            <a:p>
              <a:endParaRPr lang="nl-NL"/>
            </a:p>
          </p:txBody>
        </p:sp>
      </p:grpSp>
      <p:sp>
        <p:nvSpPr>
          <p:cNvPr id="651" name="Titel 650">
            <a:extLst>
              <a:ext uri="{FF2B5EF4-FFF2-40B4-BE49-F238E27FC236}">
                <a16:creationId xmlns:a16="http://schemas.microsoft.com/office/drawing/2014/main" id="{15E32962-B4D2-CB0E-269F-752EF92341C4}"/>
              </a:ext>
            </a:extLst>
          </p:cNvPr>
          <p:cNvSpPr>
            <a:spLocks noGrp="1"/>
          </p:cNvSpPr>
          <p:nvPr>
            <p:ph type="title"/>
          </p:nvPr>
        </p:nvSpPr>
        <p:spPr/>
        <p:txBody>
          <a:bodyPr/>
          <a:lstStyle/>
          <a:p>
            <a:r>
              <a:rPr lang="nl-NL" sz="3730"/>
              <a:t>Het verificatiegesprek: eenduidig vastleggen medicatiegebruik</a:t>
            </a:r>
          </a:p>
        </p:txBody>
      </p:sp>
    </p:spTree>
    <p:extLst>
      <p:ext uri="{BB962C8B-B14F-4D97-AF65-F5344CB8AC3E}">
        <p14:creationId xmlns:p14="http://schemas.microsoft.com/office/powerpoint/2010/main" val="228202925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8518188-FE05-90D0-49C3-B575DA1C8581}"/>
              </a:ext>
            </a:extLst>
          </p:cNvPr>
          <p:cNvSpPr>
            <a:spLocks noGrp="1"/>
          </p:cNvSpPr>
          <p:nvPr>
            <p:ph type="title"/>
          </p:nvPr>
        </p:nvSpPr>
        <p:spPr/>
        <p:txBody>
          <a:bodyPr/>
          <a:lstStyle/>
          <a:p>
            <a:r>
              <a:rPr lang="nl-NL" sz="3730"/>
              <a:t>Wijzigen of stoppen medicatieafspraken </a:t>
            </a:r>
            <a:br>
              <a:rPr lang="nl-NL" sz="3730"/>
            </a:br>
            <a:r>
              <a:rPr lang="nl-NL" sz="3730"/>
              <a:t>van andere voorschrijver</a:t>
            </a:r>
            <a:br>
              <a:rPr lang="nl-NL" sz="3730"/>
            </a:br>
            <a:r>
              <a:rPr lang="nl-NL" sz="3730"/>
              <a:t>     </a:t>
            </a:r>
          </a:p>
        </p:txBody>
      </p:sp>
      <p:grpSp>
        <p:nvGrpSpPr>
          <p:cNvPr id="45" name="Groep 44">
            <a:extLst>
              <a:ext uri="{FF2B5EF4-FFF2-40B4-BE49-F238E27FC236}">
                <a16:creationId xmlns:a16="http://schemas.microsoft.com/office/drawing/2014/main" id="{955587E6-4623-3D3B-7490-687CD842A5FB}"/>
              </a:ext>
            </a:extLst>
          </p:cNvPr>
          <p:cNvGrpSpPr/>
          <p:nvPr/>
        </p:nvGrpSpPr>
        <p:grpSpPr>
          <a:xfrm>
            <a:off x="6334846" y="2409154"/>
            <a:ext cx="1934128" cy="351885"/>
            <a:chOff x="4758229" y="2053169"/>
            <a:chExt cx="1236975" cy="225049"/>
          </a:xfrm>
        </p:grpSpPr>
        <p:sp>
          <p:nvSpPr>
            <p:cNvPr id="46" name="Afgeronde rechthoek 45">
              <a:extLst>
                <a:ext uri="{FF2B5EF4-FFF2-40B4-BE49-F238E27FC236}">
                  <a16:creationId xmlns:a16="http://schemas.microsoft.com/office/drawing/2014/main" id="{3762C070-9D16-87AA-AFDE-4E750B692D77}"/>
                </a:ext>
              </a:extLst>
            </p:cNvPr>
            <p:cNvSpPr/>
            <p:nvPr/>
          </p:nvSpPr>
          <p:spPr>
            <a:xfrm>
              <a:off x="4758229" y="2053169"/>
              <a:ext cx="1236975" cy="225049"/>
            </a:xfrm>
            <a:prstGeom prst="roundRect">
              <a:avLst>
                <a:gd name="adj" fmla="val 9370"/>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6000" tIns="48000" rIns="48000" rtlCol="0" anchor="ctr"/>
            <a:lstStyle/>
            <a:p>
              <a:r>
                <a:rPr lang="nl-NL" sz="1600">
                  <a:solidFill>
                    <a:schemeClr val="accent2"/>
                  </a:solidFill>
                </a:rPr>
                <a:t>Wat is de reden..?</a:t>
              </a:r>
            </a:p>
          </p:txBody>
        </p:sp>
        <p:sp>
          <p:nvSpPr>
            <p:cNvPr id="47" name="Driehoek 46">
              <a:extLst>
                <a:ext uri="{FF2B5EF4-FFF2-40B4-BE49-F238E27FC236}">
                  <a16:creationId xmlns:a16="http://schemas.microsoft.com/office/drawing/2014/main" id="{68D0FDAF-032E-9A96-255F-CC74329C325A}"/>
                </a:ext>
              </a:extLst>
            </p:cNvPr>
            <p:cNvSpPr/>
            <p:nvPr/>
          </p:nvSpPr>
          <p:spPr>
            <a:xfrm rot="10800000">
              <a:off x="5826085" y="2121897"/>
              <a:ext cx="101607" cy="87593"/>
            </a:xfrm>
            <a:prstGeom prst="triangle">
              <a:avLst/>
            </a:prstGeom>
            <a:solidFill>
              <a:schemeClr val="accent2"/>
            </a:solidFill>
            <a:ln w="12700" cap="flat">
              <a:noFill/>
              <a:prstDash val="solid"/>
              <a:miter/>
            </a:ln>
          </p:spPr>
          <p:txBody>
            <a:bodyPr rtlCol="0" anchor="ctr"/>
            <a:lstStyle/>
            <a:p>
              <a:pPr algn="l"/>
              <a:endParaRPr lang="nl-NL" sz="1467"/>
            </a:p>
          </p:txBody>
        </p:sp>
      </p:grpSp>
      <p:grpSp>
        <p:nvGrpSpPr>
          <p:cNvPr id="48" name="Groep 47">
            <a:extLst>
              <a:ext uri="{FF2B5EF4-FFF2-40B4-BE49-F238E27FC236}">
                <a16:creationId xmlns:a16="http://schemas.microsoft.com/office/drawing/2014/main" id="{440223BE-6AF7-F47C-5804-514D908E920D}"/>
              </a:ext>
            </a:extLst>
          </p:cNvPr>
          <p:cNvGrpSpPr/>
          <p:nvPr/>
        </p:nvGrpSpPr>
        <p:grpSpPr>
          <a:xfrm>
            <a:off x="6334846" y="5010798"/>
            <a:ext cx="1934128" cy="351885"/>
            <a:chOff x="4758229" y="2053169"/>
            <a:chExt cx="1236975" cy="225049"/>
          </a:xfrm>
        </p:grpSpPr>
        <p:sp>
          <p:nvSpPr>
            <p:cNvPr id="49" name="Afgeronde rechthoek 48">
              <a:extLst>
                <a:ext uri="{FF2B5EF4-FFF2-40B4-BE49-F238E27FC236}">
                  <a16:creationId xmlns:a16="http://schemas.microsoft.com/office/drawing/2014/main" id="{A5F99594-DD1A-3C91-9BC6-06ECD9632457}"/>
                </a:ext>
              </a:extLst>
            </p:cNvPr>
            <p:cNvSpPr/>
            <p:nvPr/>
          </p:nvSpPr>
          <p:spPr>
            <a:xfrm>
              <a:off x="4758229" y="2053169"/>
              <a:ext cx="1236975" cy="225049"/>
            </a:xfrm>
            <a:prstGeom prst="roundRect">
              <a:avLst>
                <a:gd name="adj" fmla="val 9370"/>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6000" tIns="48000" rIns="48000" rtlCol="0" anchor="ctr"/>
            <a:lstStyle/>
            <a:p>
              <a:r>
                <a:rPr lang="nl-NL" sz="1600">
                  <a:solidFill>
                    <a:schemeClr val="accent2"/>
                  </a:solidFill>
                </a:rPr>
                <a:t>Geef de reden..?</a:t>
              </a:r>
              <a:r>
                <a:rPr lang="nl-NL" sz="1600" b="1">
                  <a:solidFill>
                    <a:schemeClr val="accent5"/>
                  </a:solidFill>
                </a:rPr>
                <a:t>*</a:t>
              </a:r>
            </a:p>
          </p:txBody>
        </p:sp>
        <p:sp>
          <p:nvSpPr>
            <p:cNvPr id="50" name="Driehoek 49">
              <a:extLst>
                <a:ext uri="{FF2B5EF4-FFF2-40B4-BE49-F238E27FC236}">
                  <a16:creationId xmlns:a16="http://schemas.microsoft.com/office/drawing/2014/main" id="{8B9D840B-0A21-D8E8-990C-B5A74002433E}"/>
                </a:ext>
              </a:extLst>
            </p:cNvPr>
            <p:cNvSpPr/>
            <p:nvPr/>
          </p:nvSpPr>
          <p:spPr>
            <a:xfrm rot="10800000">
              <a:off x="5826085" y="2121897"/>
              <a:ext cx="101607" cy="87593"/>
            </a:xfrm>
            <a:prstGeom prst="triangle">
              <a:avLst/>
            </a:prstGeom>
            <a:solidFill>
              <a:schemeClr val="accent2"/>
            </a:solidFill>
            <a:ln w="12700" cap="flat">
              <a:noFill/>
              <a:prstDash val="solid"/>
              <a:miter/>
            </a:ln>
          </p:spPr>
          <p:txBody>
            <a:bodyPr rtlCol="0" anchor="ctr"/>
            <a:lstStyle/>
            <a:p>
              <a:pPr algn="l"/>
              <a:endParaRPr lang="nl-NL" sz="1467"/>
            </a:p>
          </p:txBody>
        </p:sp>
      </p:grpSp>
      <p:sp>
        <p:nvSpPr>
          <p:cNvPr id="14" name="Afgeronde rechthoek 13">
            <a:extLst>
              <a:ext uri="{FF2B5EF4-FFF2-40B4-BE49-F238E27FC236}">
                <a16:creationId xmlns:a16="http://schemas.microsoft.com/office/drawing/2014/main" id="{F7BB6C5D-9189-7DBC-CAF6-16583683FA9B}"/>
              </a:ext>
            </a:extLst>
          </p:cNvPr>
          <p:cNvSpPr/>
          <p:nvPr/>
        </p:nvSpPr>
        <p:spPr>
          <a:xfrm>
            <a:off x="864796" y="2052162"/>
            <a:ext cx="4993949" cy="3493524"/>
          </a:xfrm>
          <a:prstGeom prst="roundRect">
            <a:avLst>
              <a:gd name="adj" fmla="val 3148"/>
            </a:avLst>
          </a:prstGeom>
          <a:solidFill>
            <a:schemeClr val="bg1"/>
          </a:solidFill>
          <a:ln w="12700" cap="flat">
            <a:solidFill>
              <a:schemeClr val="tx2"/>
            </a:solidFill>
            <a:prstDash val="solid"/>
            <a:miter/>
          </a:ln>
        </p:spPr>
        <p:txBody>
          <a:bodyPr rtlCol="0" anchor="ctr"/>
          <a:lstStyle/>
          <a:p>
            <a:pPr algn="l"/>
            <a:endParaRPr lang="nl-NL" sz="1333"/>
          </a:p>
        </p:txBody>
      </p:sp>
      <p:sp>
        <p:nvSpPr>
          <p:cNvPr id="15" name="Rechthoek met aan één zijde afgeronde hoeken 14">
            <a:extLst>
              <a:ext uri="{FF2B5EF4-FFF2-40B4-BE49-F238E27FC236}">
                <a16:creationId xmlns:a16="http://schemas.microsoft.com/office/drawing/2014/main" id="{1656E026-BEC8-B54D-2B6C-86C4D9089E3C}"/>
              </a:ext>
            </a:extLst>
          </p:cNvPr>
          <p:cNvSpPr/>
          <p:nvPr/>
        </p:nvSpPr>
        <p:spPr>
          <a:xfrm>
            <a:off x="864795" y="2052161"/>
            <a:ext cx="4991856" cy="404232"/>
          </a:xfrm>
          <a:prstGeom prst="round2SameRect">
            <a:avLst>
              <a:gd name="adj1" fmla="val 27035"/>
              <a:gd name="adj2" fmla="val 0"/>
            </a:avLst>
          </a:prstGeom>
          <a:solidFill>
            <a:srgbClr val="D2E9EE"/>
          </a:solidFill>
          <a:ln w="12700" cap="flat">
            <a:solidFill>
              <a:schemeClr val="tx2"/>
            </a:solidFill>
            <a:prstDash val="solid"/>
            <a:miter/>
          </a:ln>
        </p:spPr>
        <p:txBody>
          <a:bodyPr rtlCol="0" anchor="ctr"/>
          <a:lstStyle/>
          <a:p>
            <a:pPr algn="l"/>
            <a:endParaRPr lang="nl-NL" sz="1333"/>
          </a:p>
        </p:txBody>
      </p:sp>
      <p:sp>
        <p:nvSpPr>
          <p:cNvPr id="31" name="Ovaal 30">
            <a:extLst>
              <a:ext uri="{FF2B5EF4-FFF2-40B4-BE49-F238E27FC236}">
                <a16:creationId xmlns:a16="http://schemas.microsoft.com/office/drawing/2014/main" id="{4C7B6CA7-8A86-88EA-D30D-920569EC10DA}"/>
              </a:ext>
            </a:extLst>
          </p:cNvPr>
          <p:cNvSpPr/>
          <p:nvPr/>
        </p:nvSpPr>
        <p:spPr>
          <a:xfrm>
            <a:off x="984368" y="2200280"/>
            <a:ext cx="115421" cy="115421"/>
          </a:xfrm>
          <a:prstGeom prst="ellipse">
            <a:avLst/>
          </a:prstGeom>
          <a:solidFill>
            <a:schemeClr val="accent2"/>
          </a:solidFill>
          <a:ln w="12700" cap="flat">
            <a:noFill/>
            <a:prstDash val="solid"/>
            <a:miter/>
          </a:ln>
        </p:spPr>
        <p:txBody>
          <a:bodyPr rtlCol="0" anchor="ctr"/>
          <a:lstStyle/>
          <a:p>
            <a:pPr algn="l"/>
            <a:endParaRPr lang="nl-NL" sz="1333"/>
          </a:p>
        </p:txBody>
      </p:sp>
      <p:sp>
        <p:nvSpPr>
          <p:cNvPr id="33" name="Ovaal 32">
            <a:extLst>
              <a:ext uri="{FF2B5EF4-FFF2-40B4-BE49-F238E27FC236}">
                <a16:creationId xmlns:a16="http://schemas.microsoft.com/office/drawing/2014/main" id="{6774EFD1-ABAC-3619-DB23-0F1A4FB2FDA7}"/>
              </a:ext>
            </a:extLst>
          </p:cNvPr>
          <p:cNvSpPr/>
          <p:nvPr/>
        </p:nvSpPr>
        <p:spPr>
          <a:xfrm>
            <a:off x="1166369" y="2200280"/>
            <a:ext cx="115421" cy="115421"/>
          </a:xfrm>
          <a:prstGeom prst="ellipse">
            <a:avLst/>
          </a:prstGeom>
          <a:solidFill>
            <a:schemeClr val="accent2"/>
          </a:solidFill>
          <a:ln w="12700" cap="flat">
            <a:noFill/>
            <a:prstDash val="solid"/>
            <a:miter/>
          </a:ln>
        </p:spPr>
        <p:txBody>
          <a:bodyPr rtlCol="0" anchor="ctr"/>
          <a:lstStyle/>
          <a:p>
            <a:pPr algn="l"/>
            <a:endParaRPr lang="nl-NL" sz="1333"/>
          </a:p>
        </p:txBody>
      </p:sp>
      <p:sp>
        <p:nvSpPr>
          <p:cNvPr id="34" name="Ovaal 33">
            <a:extLst>
              <a:ext uri="{FF2B5EF4-FFF2-40B4-BE49-F238E27FC236}">
                <a16:creationId xmlns:a16="http://schemas.microsoft.com/office/drawing/2014/main" id="{DE53BA6F-02F9-816F-ADB9-20DBCE096FC6}"/>
              </a:ext>
            </a:extLst>
          </p:cNvPr>
          <p:cNvSpPr/>
          <p:nvPr/>
        </p:nvSpPr>
        <p:spPr>
          <a:xfrm>
            <a:off x="1348373" y="2200280"/>
            <a:ext cx="115421" cy="115421"/>
          </a:xfrm>
          <a:prstGeom prst="ellipse">
            <a:avLst/>
          </a:prstGeom>
          <a:solidFill>
            <a:schemeClr val="accent2"/>
          </a:solidFill>
          <a:ln w="12700" cap="flat">
            <a:noFill/>
            <a:prstDash val="solid"/>
            <a:miter/>
          </a:ln>
        </p:spPr>
        <p:txBody>
          <a:bodyPr rtlCol="0" anchor="ctr"/>
          <a:lstStyle/>
          <a:p>
            <a:pPr algn="l"/>
            <a:endParaRPr lang="nl-NL" sz="1333"/>
          </a:p>
        </p:txBody>
      </p:sp>
      <p:sp>
        <p:nvSpPr>
          <p:cNvPr id="35" name="Tekstvak 34">
            <a:extLst>
              <a:ext uri="{FF2B5EF4-FFF2-40B4-BE49-F238E27FC236}">
                <a16:creationId xmlns:a16="http://schemas.microsoft.com/office/drawing/2014/main" id="{EC96271E-FE04-0FEE-46B5-2A9FFBF70795}"/>
              </a:ext>
            </a:extLst>
          </p:cNvPr>
          <p:cNvSpPr txBox="1"/>
          <p:nvPr/>
        </p:nvSpPr>
        <p:spPr>
          <a:xfrm>
            <a:off x="3889154" y="2126688"/>
            <a:ext cx="1826301" cy="287323"/>
          </a:xfrm>
          <a:prstGeom prst="rect">
            <a:avLst/>
          </a:prstGeom>
          <a:noFill/>
        </p:spPr>
        <p:txBody>
          <a:bodyPr wrap="square" lIns="0" tIns="0" rIns="0" bIns="0" rtlCol="0">
            <a:spAutoFit/>
          </a:bodyPr>
          <a:lstStyle/>
          <a:p>
            <a:pPr algn="r"/>
            <a:r>
              <a:rPr lang="nl-NL" sz="1867" b="1">
                <a:solidFill>
                  <a:schemeClr val="tx2"/>
                </a:solidFill>
              </a:rPr>
              <a:t>EPD</a:t>
            </a:r>
            <a:endParaRPr lang="nl-NL" sz="1467" b="1">
              <a:solidFill>
                <a:schemeClr val="tx2"/>
              </a:solidFill>
            </a:endParaRPr>
          </a:p>
        </p:txBody>
      </p:sp>
      <p:sp>
        <p:nvSpPr>
          <p:cNvPr id="51" name="Afgeronde rechthoek 50">
            <a:extLst>
              <a:ext uri="{FF2B5EF4-FFF2-40B4-BE49-F238E27FC236}">
                <a16:creationId xmlns:a16="http://schemas.microsoft.com/office/drawing/2014/main" id="{76B0ADEB-63BE-D3E2-DDA5-C37F5D1476E3}"/>
              </a:ext>
            </a:extLst>
          </p:cNvPr>
          <p:cNvSpPr/>
          <p:nvPr/>
        </p:nvSpPr>
        <p:spPr>
          <a:xfrm>
            <a:off x="1814785" y="3232344"/>
            <a:ext cx="2832467" cy="1167037"/>
          </a:xfrm>
          <a:prstGeom prst="roundRect">
            <a:avLst>
              <a:gd name="adj" fmla="val 8183"/>
            </a:avLst>
          </a:prstGeom>
          <a:solidFill>
            <a:schemeClr val="bg1"/>
          </a:solidFill>
          <a:ln w="12700" cap="flat">
            <a:solidFill>
              <a:srgbClr val="D2E9EE"/>
            </a:solidFill>
            <a:prstDash val="solid"/>
            <a:miter/>
          </a:ln>
        </p:spPr>
        <p:txBody>
          <a:bodyPr rtlCol="0" anchor="ctr"/>
          <a:lstStyle/>
          <a:p>
            <a:pPr algn="l"/>
            <a:endParaRPr lang="nl-NL" sz="1333"/>
          </a:p>
        </p:txBody>
      </p:sp>
      <p:sp>
        <p:nvSpPr>
          <p:cNvPr id="52" name="Tekstvak 51">
            <a:extLst>
              <a:ext uri="{FF2B5EF4-FFF2-40B4-BE49-F238E27FC236}">
                <a16:creationId xmlns:a16="http://schemas.microsoft.com/office/drawing/2014/main" id="{D1B298BB-6043-C63B-C5C0-FD026CDADB6B}"/>
              </a:ext>
            </a:extLst>
          </p:cNvPr>
          <p:cNvSpPr txBox="1"/>
          <p:nvPr/>
        </p:nvSpPr>
        <p:spPr>
          <a:xfrm>
            <a:off x="2264340" y="3375348"/>
            <a:ext cx="614231" cy="225767"/>
          </a:xfrm>
          <a:prstGeom prst="rect">
            <a:avLst/>
          </a:prstGeom>
          <a:noFill/>
        </p:spPr>
        <p:txBody>
          <a:bodyPr wrap="square" lIns="0" tIns="0" rIns="0" bIns="0" rtlCol="0">
            <a:spAutoFit/>
          </a:bodyPr>
          <a:lstStyle/>
          <a:p>
            <a:pPr algn="l"/>
            <a:r>
              <a:rPr lang="nl-NL" sz="1467" b="1">
                <a:solidFill>
                  <a:schemeClr val="tx2"/>
                </a:solidFill>
              </a:rPr>
              <a:t>Tijdelijk</a:t>
            </a:r>
          </a:p>
        </p:txBody>
      </p:sp>
      <p:sp>
        <p:nvSpPr>
          <p:cNvPr id="53" name="Tekstvak 52">
            <a:extLst>
              <a:ext uri="{FF2B5EF4-FFF2-40B4-BE49-F238E27FC236}">
                <a16:creationId xmlns:a16="http://schemas.microsoft.com/office/drawing/2014/main" id="{34427FA4-4EAF-A731-0A08-B271DB3A91F1}"/>
              </a:ext>
            </a:extLst>
          </p:cNvPr>
          <p:cNvSpPr txBox="1"/>
          <p:nvPr/>
        </p:nvSpPr>
        <p:spPr>
          <a:xfrm>
            <a:off x="3613368" y="3375348"/>
            <a:ext cx="766228" cy="225767"/>
          </a:xfrm>
          <a:prstGeom prst="rect">
            <a:avLst/>
          </a:prstGeom>
          <a:noFill/>
        </p:spPr>
        <p:txBody>
          <a:bodyPr wrap="square" lIns="0" tIns="0" rIns="0" bIns="0" rtlCol="0">
            <a:spAutoFit/>
          </a:bodyPr>
          <a:lstStyle/>
          <a:p>
            <a:pPr algn="l"/>
            <a:r>
              <a:rPr lang="nl-NL" sz="1467" b="1">
                <a:solidFill>
                  <a:schemeClr val="tx2"/>
                </a:solidFill>
              </a:rPr>
              <a:t>Chronisch</a:t>
            </a:r>
          </a:p>
        </p:txBody>
      </p:sp>
      <p:sp>
        <p:nvSpPr>
          <p:cNvPr id="54" name="Ovaal 53">
            <a:extLst>
              <a:ext uri="{FF2B5EF4-FFF2-40B4-BE49-F238E27FC236}">
                <a16:creationId xmlns:a16="http://schemas.microsoft.com/office/drawing/2014/main" id="{470A14AC-FE31-1658-69C6-2203B26CBBBB}"/>
              </a:ext>
            </a:extLst>
          </p:cNvPr>
          <p:cNvSpPr/>
          <p:nvPr/>
        </p:nvSpPr>
        <p:spPr>
          <a:xfrm>
            <a:off x="3319772" y="3377129"/>
            <a:ext cx="187825" cy="187825"/>
          </a:xfrm>
          <a:prstGeom prst="ellipse">
            <a:avLst/>
          </a:prstGeom>
          <a:noFill/>
          <a:ln w="12700" cap="flat">
            <a:solidFill>
              <a:schemeClr val="tx2"/>
            </a:solidFill>
            <a:prstDash val="solid"/>
            <a:miter/>
          </a:ln>
        </p:spPr>
        <p:txBody>
          <a:bodyPr rtlCol="0" anchor="ctr"/>
          <a:lstStyle/>
          <a:p>
            <a:pPr algn="l"/>
            <a:endParaRPr lang="nl-NL" sz="1333"/>
          </a:p>
        </p:txBody>
      </p:sp>
      <p:grpSp>
        <p:nvGrpSpPr>
          <p:cNvPr id="55" name="Groep 54">
            <a:extLst>
              <a:ext uri="{FF2B5EF4-FFF2-40B4-BE49-F238E27FC236}">
                <a16:creationId xmlns:a16="http://schemas.microsoft.com/office/drawing/2014/main" id="{886F0EC3-3AB2-7222-947A-00CF7E3F2385}"/>
              </a:ext>
            </a:extLst>
          </p:cNvPr>
          <p:cNvGrpSpPr/>
          <p:nvPr/>
        </p:nvGrpSpPr>
        <p:grpSpPr>
          <a:xfrm>
            <a:off x="1975935" y="3377129"/>
            <a:ext cx="187825" cy="187825"/>
            <a:chOff x="2909782" y="1986235"/>
            <a:chExt cx="181232" cy="181232"/>
          </a:xfrm>
        </p:grpSpPr>
        <p:sp>
          <p:nvSpPr>
            <p:cNvPr id="56" name="Ovaal 55">
              <a:extLst>
                <a:ext uri="{FF2B5EF4-FFF2-40B4-BE49-F238E27FC236}">
                  <a16:creationId xmlns:a16="http://schemas.microsoft.com/office/drawing/2014/main" id="{DDD645AF-9F52-2DEA-C747-BF594C29B10C}"/>
                </a:ext>
              </a:extLst>
            </p:cNvPr>
            <p:cNvSpPr/>
            <p:nvPr/>
          </p:nvSpPr>
          <p:spPr>
            <a:xfrm>
              <a:off x="2909782" y="1986235"/>
              <a:ext cx="181232" cy="181232"/>
            </a:xfrm>
            <a:prstGeom prst="ellipse">
              <a:avLst/>
            </a:prstGeom>
            <a:noFill/>
            <a:ln w="12700" cap="flat">
              <a:solidFill>
                <a:schemeClr val="tx2"/>
              </a:solidFill>
              <a:prstDash val="solid"/>
              <a:miter/>
            </a:ln>
          </p:spPr>
          <p:txBody>
            <a:bodyPr rtlCol="0" anchor="ctr"/>
            <a:lstStyle/>
            <a:p>
              <a:pPr algn="l"/>
              <a:endParaRPr lang="nl-NL" sz="1333"/>
            </a:p>
          </p:txBody>
        </p:sp>
        <p:sp>
          <p:nvSpPr>
            <p:cNvPr id="57" name="Ovaal 56">
              <a:extLst>
                <a:ext uri="{FF2B5EF4-FFF2-40B4-BE49-F238E27FC236}">
                  <a16:creationId xmlns:a16="http://schemas.microsoft.com/office/drawing/2014/main" id="{194B3EFD-E04E-476B-DF83-42675F2C400E}"/>
                </a:ext>
              </a:extLst>
            </p:cNvPr>
            <p:cNvSpPr/>
            <p:nvPr/>
          </p:nvSpPr>
          <p:spPr>
            <a:xfrm>
              <a:off x="2946398" y="2022851"/>
              <a:ext cx="108000" cy="108000"/>
            </a:xfrm>
            <a:prstGeom prst="ellipse">
              <a:avLst/>
            </a:prstGeom>
            <a:solidFill>
              <a:schemeClr val="tx2"/>
            </a:solidFill>
            <a:ln w="12700" cap="flat">
              <a:noFill/>
              <a:prstDash val="solid"/>
              <a:miter/>
            </a:ln>
          </p:spPr>
          <p:txBody>
            <a:bodyPr rtlCol="0" anchor="ctr"/>
            <a:lstStyle/>
            <a:p>
              <a:pPr algn="l"/>
              <a:endParaRPr lang="nl-NL" sz="1333"/>
            </a:p>
          </p:txBody>
        </p:sp>
      </p:grpSp>
      <p:grpSp>
        <p:nvGrpSpPr>
          <p:cNvPr id="58" name="Groep 57">
            <a:extLst>
              <a:ext uri="{FF2B5EF4-FFF2-40B4-BE49-F238E27FC236}">
                <a16:creationId xmlns:a16="http://schemas.microsoft.com/office/drawing/2014/main" id="{8A5C5ED9-2E4B-2CA3-1A44-6DD3176A6742}"/>
              </a:ext>
            </a:extLst>
          </p:cNvPr>
          <p:cNvGrpSpPr/>
          <p:nvPr/>
        </p:nvGrpSpPr>
        <p:grpSpPr>
          <a:xfrm>
            <a:off x="4878251" y="3381420"/>
            <a:ext cx="753904" cy="1852061"/>
            <a:chOff x="3938630" y="2273246"/>
            <a:chExt cx="565428" cy="1389046"/>
          </a:xfrm>
        </p:grpSpPr>
        <p:grpSp>
          <p:nvGrpSpPr>
            <p:cNvPr id="59" name="Groep 58">
              <a:extLst>
                <a:ext uri="{FF2B5EF4-FFF2-40B4-BE49-F238E27FC236}">
                  <a16:creationId xmlns:a16="http://schemas.microsoft.com/office/drawing/2014/main" id="{FECFF960-E5F9-057E-9C2B-E754D4B94D5F}"/>
                </a:ext>
              </a:extLst>
            </p:cNvPr>
            <p:cNvGrpSpPr/>
            <p:nvPr/>
          </p:nvGrpSpPr>
          <p:grpSpPr>
            <a:xfrm>
              <a:off x="3938630" y="2801902"/>
              <a:ext cx="565428" cy="331735"/>
              <a:chOff x="2944263" y="4267007"/>
              <a:chExt cx="727438" cy="426785"/>
            </a:xfrm>
          </p:grpSpPr>
          <p:sp>
            <p:nvSpPr>
              <p:cNvPr id="130" name="Afgeronde rechthoek 129">
                <a:extLst>
                  <a:ext uri="{FF2B5EF4-FFF2-40B4-BE49-F238E27FC236}">
                    <a16:creationId xmlns:a16="http://schemas.microsoft.com/office/drawing/2014/main" id="{6BAF0AE3-9A11-1398-8065-40F5EBB06141}"/>
                  </a:ext>
                </a:extLst>
              </p:cNvPr>
              <p:cNvSpPr/>
              <p:nvPr/>
            </p:nvSpPr>
            <p:spPr>
              <a:xfrm>
                <a:off x="2944263" y="4267007"/>
                <a:ext cx="727438" cy="426785"/>
              </a:xfrm>
              <a:prstGeom prst="roundRect">
                <a:avLst>
                  <a:gd name="adj" fmla="val 14347"/>
                </a:avLst>
              </a:prstGeom>
              <a:solidFill>
                <a:srgbClr val="D2E9EE"/>
              </a:solidFill>
              <a:ln w="12700" cap="flat">
                <a:noFill/>
                <a:prstDash val="solid"/>
                <a:miter/>
              </a:ln>
            </p:spPr>
            <p:txBody>
              <a:bodyPr tIns="240000" bIns="0" rtlCol="0" anchor="ctr"/>
              <a:lstStyle/>
              <a:p>
                <a:pPr algn="ctr"/>
                <a:r>
                  <a:rPr lang="nl-NL" sz="933">
                    <a:solidFill>
                      <a:schemeClr val="tx2"/>
                    </a:solidFill>
                  </a:rPr>
                  <a:t>Gewicht</a:t>
                </a:r>
                <a:endParaRPr lang="nl-NL" sz="1067">
                  <a:solidFill>
                    <a:schemeClr val="tx2"/>
                  </a:solidFill>
                </a:endParaRPr>
              </a:p>
            </p:txBody>
          </p:sp>
          <p:pic>
            <p:nvPicPr>
              <p:cNvPr id="131" name="Graphic 130">
                <a:extLst>
                  <a:ext uri="{FF2B5EF4-FFF2-40B4-BE49-F238E27FC236}">
                    <a16:creationId xmlns:a16="http://schemas.microsoft.com/office/drawing/2014/main" id="{BCFB8712-A74C-9819-D382-2D71626663A5}"/>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3201339" y="4302697"/>
                <a:ext cx="213286" cy="208493"/>
              </a:xfrm>
              <a:prstGeom prst="rect">
                <a:avLst/>
              </a:prstGeom>
            </p:spPr>
          </p:pic>
        </p:grpSp>
        <p:grpSp>
          <p:nvGrpSpPr>
            <p:cNvPr id="60" name="Groep 59">
              <a:extLst>
                <a:ext uri="{FF2B5EF4-FFF2-40B4-BE49-F238E27FC236}">
                  <a16:creationId xmlns:a16="http://schemas.microsoft.com/office/drawing/2014/main" id="{C190F672-7AC2-9520-970E-06AC3DFF9EBE}"/>
                </a:ext>
              </a:extLst>
            </p:cNvPr>
            <p:cNvGrpSpPr/>
            <p:nvPr/>
          </p:nvGrpSpPr>
          <p:grpSpPr>
            <a:xfrm>
              <a:off x="3938630" y="2273246"/>
              <a:ext cx="565428" cy="331735"/>
              <a:chOff x="2082802" y="4267007"/>
              <a:chExt cx="727438" cy="426785"/>
            </a:xfrm>
          </p:grpSpPr>
          <p:sp>
            <p:nvSpPr>
              <p:cNvPr id="128" name="Afgeronde rechthoek 127">
                <a:extLst>
                  <a:ext uri="{FF2B5EF4-FFF2-40B4-BE49-F238E27FC236}">
                    <a16:creationId xmlns:a16="http://schemas.microsoft.com/office/drawing/2014/main" id="{EA7F1C52-E119-F657-6655-51FE2C48178F}"/>
                  </a:ext>
                </a:extLst>
              </p:cNvPr>
              <p:cNvSpPr/>
              <p:nvPr/>
            </p:nvSpPr>
            <p:spPr>
              <a:xfrm>
                <a:off x="2082802" y="4267007"/>
                <a:ext cx="727438" cy="426785"/>
              </a:xfrm>
              <a:prstGeom prst="roundRect">
                <a:avLst>
                  <a:gd name="adj" fmla="val 14347"/>
                </a:avLst>
              </a:prstGeom>
              <a:solidFill>
                <a:srgbClr val="D2E9EE"/>
              </a:solidFill>
              <a:ln w="12700" cap="flat">
                <a:noFill/>
                <a:prstDash val="solid"/>
                <a:miter/>
              </a:ln>
            </p:spPr>
            <p:txBody>
              <a:bodyPr tIns="240000" bIns="0" rtlCol="0" anchor="ctr"/>
              <a:lstStyle/>
              <a:p>
                <a:pPr algn="ctr"/>
                <a:r>
                  <a:rPr lang="nl-NL" sz="933">
                    <a:solidFill>
                      <a:schemeClr val="tx2"/>
                    </a:solidFill>
                  </a:rPr>
                  <a:t>Lengte</a:t>
                </a:r>
              </a:p>
            </p:txBody>
          </p:sp>
          <p:pic>
            <p:nvPicPr>
              <p:cNvPr id="129" name="Graphic 128">
                <a:extLst>
                  <a:ext uri="{FF2B5EF4-FFF2-40B4-BE49-F238E27FC236}">
                    <a16:creationId xmlns:a16="http://schemas.microsoft.com/office/drawing/2014/main" id="{6ADF3F5B-B962-63E0-D041-2CC63B1B8C46}"/>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rot="16200000">
                <a:off x="2399503" y="4187527"/>
                <a:ext cx="94036" cy="438832"/>
              </a:xfrm>
              <a:prstGeom prst="rect">
                <a:avLst/>
              </a:prstGeom>
            </p:spPr>
          </p:pic>
        </p:grpSp>
        <p:grpSp>
          <p:nvGrpSpPr>
            <p:cNvPr id="61" name="Groep 60">
              <a:extLst>
                <a:ext uri="{FF2B5EF4-FFF2-40B4-BE49-F238E27FC236}">
                  <a16:creationId xmlns:a16="http://schemas.microsoft.com/office/drawing/2014/main" id="{9F367CF8-A272-C2AC-E25F-EA4EE251EB3F}"/>
                </a:ext>
              </a:extLst>
            </p:cNvPr>
            <p:cNvGrpSpPr/>
            <p:nvPr/>
          </p:nvGrpSpPr>
          <p:grpSpPr>
            <a:xfrm>
              <a:off x="3938630" y="3330557"/>
              <a:ext cx="565428" cy="331735"/>
              <a:chOff x="3805724" y="4267007"/>
              <a:chExt cx="727438" cy="426785"/>
            </a:xfrm>
          </p:grpSpPr>
          <p:sp>
            <p:nvSpPr>
              <p:cNvPr id="62" name="Afgeronde rechthoek 61">
                <a:extLst>
                  <a:ext uri="{FF2B5EF4-FFF2-40B4-BE49-F238E27FC236}">
                    <a16:creationId xmlns:a16="http://schemas.microsoft.com/office/drawing/2014/main" id="{0D3AE790-AC74-CDA3-89AA-9CB5D3539337}"/>
                  </a:ext>
                </a:extLst>
              </p:cNvPr>
              <p:cNvSpPr/>
              <p:nvPr/>
            </p:nvSpPr>
            <p:spPr>
              <a:xfrm>
                <a:off x="3805724" y="4267007"/>
                <a:ext cx="727438" cy="426785"/>
              </a:xfrm>
              <a:prstGeom prst="roundRect">
                <a:avLst>
                  <a:gd name="adj" fmla="val 14347"/>
                </a:avLst>
              </a:prstGeom>
              <a:solidFill>
                <a:srgbClr val="D2E9EE"/>
              </a:solidFill>
              <a:ln w="12700" cap="flat">
                <a:noFill/>
                <a:prstDash val="solid"/>
                <a:miter/>
              </a:ln>
            </p:spPr>
            <p:txBody>
              <a:bodyPr lIns="0" tIns="240000" rIns="0" bIns="0" rtlCol="0" anchor="ctr"/>
              <a:lstStyle/>
              <a:p>
                <a:pPr algn="ctr"/>
                <a:r>
                  <a:rPr lang="nl-NL" sz="933">
                    <a:solidFill>
                      <a:schemeClr val="tx2"/>
                    </a:solidFill>
                  </a:rPr>
                  <a:t>Nierfunctie</a:t>
                </a:r>
                <a:endParaRPr lang="nl-NL" sz="1067">
                  <a:solidFill>
                    <a:schemeClr val="tx2"/>
                  </a:solidFill>
                </a:endParaRPr>
              </a:p>
            </p:txBody>
          </p:sp>
          <p:pic>
            <p:nvPicPr>
              <p:cNvPr id="63" name="Graphic 62">
                <a:extLst>
                  <a:ext uri="{FF2B5EF4-FFF2-40B4-BE49-F238E27FC236}">
                    <a16:creationId xmlns:a16="http://schemas.microsoft.com/office/drawing/2014/main" id="{4159F959-4144-AF31-23CF-D69ABB97605A}"/>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4043509" y="4305384"/>
                <a:ext cx="251868" cy="203119"/>
              </a:xfrm>
              <a:prstGeom prst="rect">
                <a:avLst/>
              </a:prstGeom>
            </p:spPr>
          </p:pic>
        </p:grpSp>
      </p:grpSp>
      <p:sp>
        <p:nvSpPr>
          <p:cNvPr id="132" name="Afgeronde rechthoek 131">
            <a:extLst>
              <a:ext uri="{FF2B5EF4-FFF2-40B4-BE49-F238E27FC236}">
                <a16:creationId xmlns:a16="http://schemas.microsoft.com/office/drawing/2014/main" id="{95B731AB-98A3-3061-032B-6DBC90790EC9}"/>
              </a:ext>
            </a:extLst>
          </p:cNvPr>
          <p:cNvSpPr/>
          <p:nvPr/>
        </p:nvSpPr>
        <p:spPr>
          <a:xfrm>
            <a:off x="1814784" y="4542384"/>
            <a:ext cx="2832468" cy="863381"/>
          </a:xfrm>
          <a:prstGeom prst="roundRect">
            <a:avLst>
              <a:gd name="adj" fmla="val 8183"/>
            </a:avLst>
          </a:prstGeom>
          <a:solidFill>
            <a:schemeClr val="bg1"/>
          </a:solidFill>
          <a:ln w="12700" cap="flat">
            <a:solidFill>
              <a:srgbClr val="D2E9EE"/>
            </a:solidFill>
            <a:prstDash val="solid"/>
            <a:miter/>
          </a:ln>
        </p:spPr>
        <p:txBody>
          <a:bodyPr rtlCol="0" anchor="ctr"/>
          <a:lstStyle/>
          <a:p>
            <a:pPr marL="188379" indent="-188379">
              <a:buClr>
                <a:schemeClr val="accent2"/>
              </a:buClr>
              <a:buFont typeface="Arial" panose="020B0604020202020204" pitchFamily="34" charset="0"/>
              <a:buChar char="•"/>
            </a:pPr>
            <a:r>
              <a:rPr lang="nl-NL" sz="1333">
                <a:solidFill>
                  <a:schemeClr val="tx2"/>
                </a:solidFill>
              </a:rPr>
              <a:t>Geneesmiddel</a:t>
            </a:r>
          </a:p>
          <a:p>
            <a:pPr marL="188379" indent="-188379">
              <a:buClr>
                <a:schemeClr val="accent2"/>
              </a:buClr>
              <a:buFont typeface="Arial" panose="020B0604020202020204" pitchFamily="34" charset="0"/>
              <a:buChar char="•"/>
            </a:pPr>
            <a:r>
              <a:rPr lang="nl-NL" sz="1333">
                <a:solidFill>
                  <a:schemeClr val="tx2"/>
                </a:solidFill>
              </a:rPr>
              <a:t>Hoeveelheid</a:t>
            </a:r>
          </a:p>
          <a:p>
            <a:pPr marL="188379" indent="-188379">
              <a:buClr>
                <a:schemeClr val="accent2"/>
              </a:buClr>
              <a:buFont typeface="Arial" panose="020B0604020202020204" pitchFamily="34" charset="0"/>
              <a:buChar char="•"/>
            </a:pPr>
            <a:r>
              <a:rPr lang="nl-NL" sz="1333">
                <a:solidFill>
                  <a:schemeClr val="tx2"/>
                </a:solidFill>
              </a:rPr>
              <a:t>Verbruiksperiode</a:t>
            </a:r>
          </a:p>
        </p:txBody>
      </p:sp>
      <p:grpSp>
        <p:nvGrpSpPr>
          <p:cNvPr id="156" name="Groep 155">
            <a:extLst>
              <a:ext uri="{FF2B5EF4-FFF2-40B4-BE49-F238E27FC236}">
                <a16:creationId xmlns:a16="http://schemas.microsoft.com/office/drawing/2014/main" id="{40E69F15-1FE0-6B4C-4A91-3A9364269AD0}"/>
              </a:ext>
            </a:extLst>
          </p:cNvPr>
          <p:cNvGrpSpPr/>
          <p:nvPr/>
        </p:nvGrpSpPr>
        <p:grpSpPr>
          <a:xfrm>
            <a:off x="1804421" y="2758977"/>
            <a:ext cx="1024767" cy="304760"/>
            <a:chOff x="7835055" y="2286729"/>
            <a:chExt cx="484381" cy="162960"/>
          </a:xfrm>
        </p:grpSpPr>
        <p:sp>
          <p:nvSpPr>
            <p:cNvPr id="157" name="Rechthoek 156">
              <a:extLst>
                <a:ext uri="{FF2B5EF4-FFF2-40B4-BE49-F238E27FC236}">
                  <a16:creationId xmlns:a16="http://schemas.microsoft.com/office/drawing/2014/main" id="{2F8DE6B3-4749-A515-FFBD-49DDFA32D7CE}"/>
                </a:ext>
              </a:extLst>
            </p:cNvPr>
            <p:cNvSpPr/>
            <p:nvPr/>
          </p:nvSpPr>
          <p:spPr>
            <a:xfrm>
              <a:off x="7835055" y="2286729"/>
              <a:ext cx="484381" cy="55010"/>
            </a:xfrm>
            <a:prstGeom prst="rect">
              <a:avLst/>
            </a:prstGeom>
            <a:solidFill>
              <a:schemeClr val="bg1">
                <a:lumMod val="85000"/>
              </a:schemeClr>
            </a:solidFill>
            <a:ln w="12700" cap="flat">
              <a:noFill/>
              <a:prstDash val="solid"/>
              <a:miter/>
            </a:ln>
          </p:spPr>
          <p:txBody>
            <a:bodyPr rtlCol="0" anchor="ctr"/>
            <a:lstStyle/>
            <a:p>
              <a:pPr algn="l"/>
              <a:endParaRPr lang="nl-NL" sz="1333"/>
            </a:p>
          </p:txBody>
        </p:sp>
        <p:sp>
          <p:nvSpPr>
            <p:cNvPr id="158" name="Rechthoek 157">
              <a:extLst>
                <a:ext uri="{FF2B5EF4-FFF2-40B4-BE49-F238E27FC236}">
                  <a16:creationId xmlns:a16="http://schemas.microsoft.com/office/drawing/2014/main" id="{E9FCD315-80CD-E0F1-659E-D67DB039B6A7}"/>
                </a:ext>
              </a:extLst>
            </p:cNvPr>
            <p:cNvSpPr/>
            <p:nvPr/>
          </p:nvSpPr>
          <p:spPr>
            <a:xfrm>
              <a:off x="7835055" y="2394679"/>
              <a:ext cx="288000" cy="55010"/>
            </a:xfrm>
            <a:prstGeom prst="rect">
              <a:avLst/>
            </a:prstGeom>
            <a:solidFill>
              <a:schemeClr val="bg1">
                <a:lumMod val="85000"/>
              </a:schemeClr>
            </a:solidFill>
            <a:ln w="12700" cap="flat">
              <a:noFill/>
              <a:prstDash val="solid"/>
              <a:miter/>
            </a:ln>
          </p:spPr>
          <p:txBody>
            <a:bodyPr rtlCol="0" anchor="ctr"/>
            <a:lstStyle/>
            <a:p>
              <a:pPr algn="l"/>
              <a:endParaRPr lang="nl-NL" sz="1333"/>
            </a:p>
          </p:txBody>
        </p:sp>
      </p:grpSp>
      <p:sp>
        <p:nvSpPr>
          <p:cNvPr id="159" name="Tekstvak 158">
            <a:extLst>
              <a:ext uri="{FF2B5EF4-FFF2-40B4-BE49-F238E27FC236}">
                <a16:creationId xmlns:a16="http://schemas.microsoft.com/office/drawing/2014/main" id="{F934F295-78B9-D91D-D734-78420DC7EBF3}"/>
              </a:ext>
            </a:extLst>
          </p:cNvPr>
          <p:cNvSpPr txBox="1"/>
          <p:nvPr/>
        </p:nvSpPr>
        <p:spPr>
          <a:xfrm>
            <a:off x="2013882" y="3699404"/>
            <a:ext cx="2475621" cy="554191"/>
          </a:xfrm>
          <a:prstGeom prst="rect">
            <a:avLst/>
          </a:prstGeom>
          <a:noFill/>
        </p:spPr>
        <p:txBody>
          <a:bodyPr wrap="square" lIns="0" tIns="0" rIns="0" bIns="0" rtlCol="0" anchor="t">
            <a:spAutoFit/>
          </a:bodyPr>
          <a:lstStyle/>
          <a:p>
            <a:r>
              <a:rPr lang="nl-NL" sz="1467">
                <a:solidFill>
                  <a:schemeClr val="tx2"/>
                </a:solidFill>
              </a:rPr>
              <a:t>Startdatum: </a:t>
            </a:r>
            <a:r>
              <a:rPr lang="nl-NL" sz="1467" i="1">
                <a:solidFill>
                  <a:schemeClr val="tx2"/>
                </a:solidFill>
              </a:rPr>
              <a:t>18-04-2024</a:t>
            </a:r>
            <a:r>
              <a:rPr lang="nl-NL" sz="1467">
                <a:solidFill>
                  <a:schemeClr val="tx2"/>
                </a:solidFill>
              </a:rPr>
              <a:t> </a:t>
            </a:r>
          </a:p>
          <a:p>
            <a:pPr algn="l"/>
            <a:endParaRPr lang="nl-NL" sz="667">
              <a:solidFill>
                <a:schemeClr val="tx2"/>
              </a:solidFill>
            </a:endParaRPr>
          </a:p>
          <a:p>
            <a:pPr algn="l"/>
            <a:r>
              <a:rPr lang="nl-NL" sz="1467">
                <a:solidFill>
                  <a:schemeClr val="tx2"/>
                </a:solidFill>
              </a:rPr>
              <a:t>Stopdatum: </a:t>
            </a:r>
            <a:r>
              <a:rPr lang="nl-NL" sz="1467" i="1">
                <a:solidFill>
                  <a:schemeClr val="tx2"/>
                </a:solidFill>
              </a:rPr>
              <a:t>30-04-2024</a:t>
            </a:r>
            <a:endParaRPr lang="nl-NL" sz="1467" i="1">
              <a:solidFill>
                <a:schemeClr val="tx2"/>
              </a:solidFill>
              <a:ea typeface="Calibri"/>
              <a:cs typeface="Calibri"/>
            </a:endParaRPr>
          </a:p>
        </p:txBody>
      </p:sp>
      <p:grpSp>
        <p:nvGrpSpPr>
          <p:cNvPr id="160" name="Groep 159">
            <a:extLst>
              <a:ext uri="{FF2B5EF4-FFF2-40B4-BE49-F238E27FC236}">
                <a16:creationId xmlns:a16="http://schemas.microsoft.com/office/drawing/2014/main" id="{DAB2DC7C-B2C0-BA62-7CB5-33368C70BF27}"/>
              </a:ext>
            </a:extLst>
          </p:cNvPr>
          <p:cNvGrpSpPr/>
          <p:nvPr/>
        </p:nvGrpSpPr>
        <p:grpSpPr>
          <a:xfrm>
            <a:off x="949151" y="2548882"/>
            <a:ext cx="723991" cy="723991"/>
            <a:chOff x="1982544" y="1703648"/>
            <a:chExt cx="698575" cy="698575"/>
          </a:xfrm>
        </p:grpSpPr>
        <p:grpSp>
          <p:nvGrpSpPr>
            <p:cNvPr id="161" name="Graphic 46">
              <a:extLst>
                <a:ext uri="{FF2B5EF4-FFF2-40B4-BE49-F238E27FC236}">
                  <a16:creationId xmlns:a16="http://schemas.microsoft.com/office/drawing/2014/main" id="{ECA1E22D-992C-74CE-7973-3D2FCB5299DE}"/>
                </a:ext>
              </a:extLst>
            </p:cNvPr>
            <p:cNvGrpSpPr/>
            <p:nvPr/>
          </p:nvGrpSpPr>
          <p:grpSpPr>
            <a:xfrm>
              <a:off x="1982544" y="1703648"/>
              <a:ext cx="698575" cy="698575"/>
              <a:chOff x="7309554" y="1791904"/>
              <a:chExt cx="223736" cy="223736"/>
            </a:xfrm>
          </p:grpSpPr>
          <p:sp>
            <p:nvSpPr>
              <p:cNvPr id="163" name="Vrije vorm 162">
                <a:extLst>
                  <a:ext uri="{FF2B5EF4-FFF2-40B4-BE49-F238E27FC236}">
                    <a16:creationId xmlns:a16="http://schemas.microsoft.com/office/drawing/2014/main" id="{CD048847-5531-1C5B-0006-E811640EBB5D}"/>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sz="1600"/>
              </a:p>
            </p:txBody>
          </p:sp>
          <p:grpSp>
            <p:nvGrpSpPr>
              <p:cNvPr id="164" name="Graphic 46">
                <a:extLst>
                  <a:ext uri="{FF2B5EF4-FFF2-40B4-BE49-F238E27FC236}">
                    <a16:creationId xmlns:a16="http://schemas.microsoft.com/office/drawing/2014/main" id="{08C35D50-5CFA-4A5A-D883-E65129C6D6B4}"/>
                  </a:ext>
                </a:extLst>
              </p:cNvPr>
              <p:cNvGrpSpPr/>
              <p:nvPr/>
            </p:nvGrpSpPr>
            <p:grpSpPr>
              <a:xfrm>
                <a:off x="7338012" y="1819223"/>
                <a:ext cx="159619" cy="196417"/>
                <a:chOff x="7338012" y="1819223"/>
                <a:chExt cx="159619" cy="196417"/>
              </a:xfrm>
            </p:grpSpPr>
            <p:sp>
              <p:nvSpPr>
                <p:cNvPr id="165" name="Vrije vorm 164">
                  <a:extLst>
                    <a:ext uri="{FF2B5EF4-FFF2-40B4-BE49-F238E27FC236}">
                      <a16:creationId xmlns:a16="http://schemas.microsoft.com/office/drawing/2014/main" id="{FD1FEB06-4DB4-50DF-AFFD-D90D7BF056C0}"/>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600"/>
                </a:p>
              </p:txBody>
            </p:sp>
            <p:sp>
              <p:nvSpPr>
                <p:cNvPr id="166" name="Vrije vorm 165">
                  <a:extLst>
                    <a:ext uri="{FF2B5EF4-FFF2-40B4-BE49-F238E27FC236}">
                      <a16:creationId xmlns:a16="http://schemas.microsoft.com/office/drawing/2014/main" id="{9AEE57DD-217C-EA6E-FA3D-4F8D0F4D53F6}"/>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600"/>
                </a:p>
              </p:txBody>
            </p:sp>
            <p:sp>
              <p:nvSpPr>
                <p:cNvPr id="167" name="Vrije vorm 166">
                  <a:extLst>
                    <a:ext uri="{FF2B5EF4-FFF2-40B4-BE49-F238E27FC236}">
                      <a16:creationId xmlns:a16="http://schemas.microsoft.com/office/drawing/2014/main" id="{DF591598-2D6D-51AC-3CB7-ABCF14121D25}"/>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600"/>
                </a:p>
              </p:txBody>
            </p:sp>
            <p:sp>
              <p:nvSpPr>
                <p:cNvPr id="168" name="Vrije vorm 167">
                  <a:extLst>
                    <a:ext uri="{FF2B5EF4-FFF2-40B4-BE49-F238E27FC236}">
                      <a16:creationId xmlns:a16="http://schemas.microsoft.com/office/drawing/2014/main" id="{BF2D85E5-70EE-4ED7-A0FE-F19BD3DB9EDF}"/>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600"/>
                </a:p>
              </p:txBody>
            </p:sp>
            <p:sp>
              <p:nvSpPr>
                <p:cNvPr id="169" name="Vrije vorm 168">
                  <a:extLst>
                    <a:ext uri="{FF2B5EF4-FFF2-40B4-BE49-F238E27FC236}">
                      <a16:creationId xmlns:a16="http://schemas.microsoft.com/office/drawing/2014/main" id="{F9661C0F-3F58-2A24-F493-FD4B86DA2EC3}"/>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600"/>
                </a:p>
              </p:txBody>
            </p:sp>
            <p:sp>
              <p:nvSpPr>
                <p:cNvPr id="170" name="Vrije vorm 169">
                  <a:extLst>
                    <a:ext uri="{FF2B5EF4-FFF2-40B4-BE49-F238E27FC236}">
                      <a16:creationId xmlns:a16="http://schemas.microsoft.com/office/drawing/2014/main" id="{4D93377D-4DFC-0530-3928-0BA05EBCD8C0}"/>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600"/>
                </a:p>
              </p:txBody>
            </p:sp>
            <p:sp>
              <p:nvSpPr>
                <p:cNvPr id="171" name="Vrije vorm 170">
                  <a:extLst>
                    <a:ext uri="{FF2B5EF4-FFF2-40B4-BE49-F238E27FC236}">
                      <a16:creationId xmlns:a16="http://schemas.microsoft.com/office/drawing/2014/main" id="{0E7E60D7-C110-E783-99B4-269647FE97EB}"/>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600"/>
                </a:p>
              </p:txBody>
            </p:sp>
            <p:sp>
              <p:nvSpPr>
                <p:cNvPr id="172" name="Vrije vorm 171">
                  <a:extLst>
                    <a:ext uri="{FF2B5EF4-FFF2-40B4-BE49-F238E27FC236}">
                      <a16:creationId xmlns:a16="http://schemas.microsoft.com/office/drawing/2014/main" id="{78715CD1-EAE5-429C-E2DB-50193662A549}"/>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600"/>
                </a:p>
              </p:txBody>
            </p:sp>
            <p:sp>
              <p:nvSpPr>
                <p:cNvPr id="173" name="Vrije vorm 172">
                  <a:extLst>
                    <a:ext uri="{FF2B5EF4-FFF2-40B4-BE49-F238E27FC236}">
                      <a16:creationId xmlns:a16="http://schemas.microsoft.com/office/drawing/2014/main" id="{2401BA37-2390-7FE8-208B-11491FBC1D3C}"/>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600"/>
                </a:p>
              </p:txBody>
            </p:sp>
            <p:sp>
              <p:nvSpPr>
                <p:cNvPr id="174" name="Vrije vorm 173">
                  <a:extLst>
                    <a:ext uri="{FF2B5EF4-FFF2-40B4-BE49-F238E27FC236}">
                      <a16:creationId xmlns:a16="http://schemas.microsoft.com/office/drawing/2014/main" id="{6FFD2E47-3AD2-7FB6-30BC-B8249038D36F}"/>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600"/>
                </a:p>
              </p:txBody>
            </p:sp>
            <p:sp>
              <p:nvSpPr>
                <p:cNvPr id="175" name="Vrije vorm 174">
                  <a:extLst>
                    <a:ext uri="{FF2B5EF4-FFF2-40B4-BE49-F238E27FC236}">
                      <a16:creationId xmlns:a16="http://schemas.microsoft.com/office/drawing/2014/main" id="{41180287-F2C1-34A8-1F82-BC5B9C106C7A}"/>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600"/>
                </a:p>
              </p:txBody>
            </p:sp>
            <p:sp>
              <p:nvSpPr>
                <p:cNvPr id="176" name="Vrije vorm 175">
                  <a:extLst>
                    <a:ext uri="{FF2B5EF4-FFF2-40B4-BE49-F238E27FC236}">
                      <a16:creationId xmlns:a16="http://schemas.microsoft.com/office/drawing/2014/main" id="{2AA6C52F-7182-006A-406E-3CCC957F0905}"/>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600"/>
                </a:p>
              </p:txBody>
            </p:sp>
            <p:sp>
              <p:nvSpPr>
                <p:cNvPr id="177" name="Vrije vorm 176">
                  <a:extLst>
                    <a:ext uri="{FF2B5EF4-FFF2-40B4-BE49-F238E27FC236}">
                      <a16:creationId xmlns:a16="http://schemas.microsoft.com/office/drawing/2014/main" id="{F4583CAB-AF59-6992-ED02-BA480F1C341E}"/>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600"/>
                </a:p>
              </p:txBody>
            </p:sp>
            <p:sp>
              <p:nvSpPr>
                <p:cNvPr id="178" name="Vrije vorm 177">
                  <a:extLst>
                    <a:ext uri="{FF2B5EF4-FFF2-40B4-BE49-F238E27FC236}">
                      <a16:creationId xmlns:a16="http://schemas.microsoft.com/office/drawing/2014/main" id="{EBABB348-0FEF-86EF-502B-BFCAD0AE63C1}"/>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600"/>
                </a:p>
              </p:txBody>
            </p:sp>
            <p:sp>
              <p:nvSpPr>
                <p:cNvPr id="179" name="Vrije vorm 178">
                  <a:extLst>
                    <a:ext uri="{FF2B5EF4-FFF2-40B4-BE49-F238E27FC236}">
                      <a16:creationId xmlns:a16="http://schemas.microsoft.com/office/drawing/2014/main" id="{6CF8AD7D-6FD7-B4F5-2C77-F9262415EA10}"/>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600"/>
                </a:p>
              </p:txBody>
            </p:sp>
            <p:sp>
              <p:nvSpPr>
                <p:cNvPr id="180" name="Vrije vorm 179">
                  <a:extLst>
                    <a:ext uri="{FF2B5EF4-FFF2-40B4-BE49-F238E27FC236}">
                      <a16:creationId xmlns:a16="http://schemas.microsoft.com/office/drawing/2014/main" id="{601CE71E-7349-A77D-B812-5431135CED94}"/>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600"/>
                </a:p>
              </p:txBody>
            </p:sp>
            <p:sp>
              <p:nvSpPr>
                <p:cNvPr id="181" name="Vrije vorm 180">
                  <a:extLst>
                    <a:ext uri="{FF2B5EF4-FFF2-40B4-BE49-F238E27FC236}">
                      <a16:creationId xmlns:a16="http://schemas.microsoft.com/office/drawing/2014/main" id="{8E8874A9-A5E3-278E-B77D-BBFA29F5A5CA}"/>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600"/>
                </a:p>
              </p:txBody>
            </p:sp>
          </p:grpSp>
        </p:grpSp>
        <p:sp>
          <p:nvSpPr>
            <p:cNvPr id="162" name="Vrije vorm 161">
              <a:extLst>
                <a:ext uri="{FF2B5EF4-FFF2-40B4-BE49-F238E27FC236}">
                  <a16:creationId xmlns:a16="http://schemas.microsoft.com/office/drawing/2014/main" id="{91B3FA23-1DA4-A5BE-BF55-6420D8B8CC99}"/>
                </a:ext>
              </a:extLst>
            </p:cNvPr>
            <p:cNvSpPr/>
            <p:nvPr/>
          </p:nvSpPr>
          <p:spPr>
            <a:xfrm>
              <a:off x="1982544" y="1703648"/>
              <a:ext cx="698575" cy="698575"/>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noFill/>
            <a:ln w="9525" cap="flat">
              <a:solidFill>
                <a:schemeClr val="accent2"/>
              </a:solidFill>
              <a:prstDash val="solid"/>
              <a:miter/>
            </a:ln>
          </p:spPr>
          <p:txBody>
            <a:bodyPr rtlCol="0" anchor="ctr"/>
            <a:lstStyle/>
            <a:p>
              <a:endParaRPr lang="nl-NL" sz="1600"/>
            </a:p>
          </p:txBody>
        </p:sp>
      </p:grpSp>
      <p:grpSp>
        <p:nvGrpSpPr>
          <p:cNvPr id="182" name="Groep 181">
            <a:extLst>
              <a:ext uri="{FF2B5EF4-FFF2-40B4-BE49-F238E27FC236}">
                <a16:creationId xmlns:a16="http://schemas.microsoft.com/office/drawing/2014/main" id="{49E09321-AFBB-58B5-6055-E0F6CDD288DC}"/>
              </a:ext>
            </a:extLst>
          </p:cNvPr>
          <p:cNvGrpSpPr/>
          <p:nvPr/>
        </p:nvGrpSpPr>
        <p:grpSpPr>
          <a:xfrm>
            <a:off x="646069" y="3579420"/>
            <a:ext cx="820591" cy="388401"/>
            <a:chOff x="2082802" y="1193262"/>
            <a:chExt cx="901687" cy="426785"/>
          </a:xfrm>
        </p:grpSpPr>
        <p:sp>
          <p:nvSpPr>
            <p:cNvPr id="183" name="Afgeronde rechthoek 182">
              <a:extLst>
                <a:ext uri="{FF2B5EF4-FFF2-40B4-BE49-F238E27FC236}">
                  <a16:creationId xmlns:a16="http://schemas.microsoft.com/office/drawing/2014/main" id="{6DCA390B-7008-FB36-8FAA-A3699A6927BC}"/>
                </a:ext>
              </a:extLst>
            </p:cNvPr>
            <p:cNvSpPr/>
            <p:nvPr/>
          </p:nvSpPr>
          <p:spPr>
            <a:xfrm>
              <a:off x="2082802" y="1193262"/>
              <a:ext cx="901687" cy="426785"/>
            </a:xfrm>
            <a:prstGeom prst="roundRect">
              <a:avLst>
                <a:gd name="adj" fmla="val 14347"/>
              </a:avLst>
            </a:prstGeom>
            <a:solidFill>
              <a:schemeClr val="accent2"/>
            </a:solidFill>
            <a:ln w="12700" cap="flat">
              <a:noFill/>
              <a:prstDash val="solid"/>
              <a:miter/>
            </a:ln>
          </p:spPr>
          <p:txBody>
            <a:bodyPr rtlCol="0" anchor="ctr"/>
            <a:lstStyle/>
            <a:p>
              <a:endParaRPr lang="nl-NL" sz="1333">
                <a:solidFill>
                  <a:schemeClr val="tx2"/>
                </a:solidFill>
              </a:endParaRPr>
            </a:p>
          </p:txBody>
        </p:sp>
        <p:grpSp>
          <p:nvGrpSpPr>
            <p:cNvPr id="184" name="Groep 183">
              <a:extLst>
                <a:ext uri="{FF2B5EF4-FFF2-40B4-BE49-F238E27FC236}">
                  <a16:creationId xmlns:a16="http://schemas.microsoft.com/office/drawing/2014/main" id="{F4E20CA9-8A29-6F79-BCBA-B4052F9FBCFA}"/>
                </a:ext>
              </a:extLst>
            </p:cNvPr>
            <p:cNvGrpSpPr>
              <a:grpSpLocks noChangeAspect="1"/>
            </p:cNvGrpSpPr>
            <p:nvPr/>
          </p:nvGrpSpPr>
          <p:grpSpPr>
            <a:xfrm>
              <a:off x="2186894" y="1262087"/>
              <a:ext cx="283923" cy="283924"/>
              <a:chOff x="830779" y="2342691"/>
              <a:chExt cx="686689" cy="686689"/>
            </a:xfrm>
          </p:grpSpPr>
          <p:sp>
            <p:nvSpPr>
              <p:cNvPr id="186" name="Vrije vorm 185">
                <a:extLst>
                  <a:ext uri="{FF2B5EF4-FFF2-40B4-BE49-F238E27FC236}">
                    <a16:creationId xmlns:a16="http://schemas.microsoft.com/office/drawing/2014/main" id="{E9E4CAB9-81C0-7CA2-DBF2-084C7F19E170}"/>
                  </a:ext>
                </a:extLst>
              </p:cNvPr>
              <p:cNvSpPr/>
              <p:nvPr/>
            </p:nvSpPr>
            <p:spPr>
              <a:xfrm>
                <a:off x="830779" y="2342691"/>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solidFill>
                  <a:schemeClr val="bg1"/>
                </a:solidFill>
                <a:prstDash val="solid"/>
                <a:miter/>
              </a:ln>
            </p:spPr>
            <p:txBody>
              <a:bodyPr rtlCol="0" anchor="ctr"/>
              <a:lstStyle/>
              <a:p>
                <a:endParaRPr lang="nl-NL" sz="1400"/>
              </a:p>
            </p:txBody>
          </p:sp>
          <p:grpSp>
            <p:nvGrpSpPr>
              <p:cNvPr id="187" name="Graphic 258">
                <a:extLst>
                  <a:ext uri="{FF2B5EF4-FFF2-40B4-BE49-F238E27FC236}">
                    <a16:creationId xmlns:a16="http://schemas.microsoft.com/office/drawing/2014/main" id="{74AED61F-2C13-3E44-5005-EE75A755AADD}"/>
                  </a:ext>
                </a:extLst>
              </p:cNvPr>
              <p:cNvGrpSpPr/>
              <p:nvPr/>
            </p:nvGrpSpPr>
            <p:grpSpPr>
              <a:xfrm>
                <a:off x="1010328" y="2445874"/>
                <a:ext cx="308138" cy="474228"/>
                <a:chOff x="1010328" y="2445874"/>
                <a:chExt cx="308138" cy="474228"/>
              </a:xfrm>
            </p:grpSpPr>
            <p:sp>
              <p:nvSpPr>
                <p:cNvPr id="188" name="Vrije vorm 187">
                  <a:extLst>
                    <a:ext uri="{FF2B5EF4-FFF2-40B4-BE49-F238E27FC236}">
                      <a16:creationId xmlns:a16="http://schemas.microsoft.com/office/drawing/2014/main" id="{A3AB12BA-EF37-84F4-DEF6-DDD866760E5F}"/>
                    </a:ext>
                  </a:extLst>
                </p:cNvPr>
                <p:cNvSpPr/>
                <p:nvPr/>
              </p:nvSpPr>
              <p:spPr>
                <a:xfrm>
                  <a:off x="1076172" y="2445874"/>
                  <a:ext cx="242294"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sz="1400"/>
                </a:p>
              </p:txBody>
            </p:sp>
            <p:sp>
              <p:nvSpPr>
                <p:cNvPr id="189" name="Vrije vorm 188">
                  <a:extLst>
                    <a:ext uri="{FF2B5EF4-FFF2-40B4-BE49-F238E27FC236}">
                      <a16:creationId xmlns:a16="http://schemas.microsoft.com/office/drawing/2014/main" id="{AB0DF757-6A16-3989-3939-8C79BD29ADAE}"/>
                    </a:ext>
                  </a:extLst>
                </p:cNvPr>
                <p:cNvSpPr/>
                <p:nvPr/>
              </p:nvSpPr>
              <p:spPr>
                <a:xfrm>
                  <a:off x="1010328" y="2798054"/>
                  <a:ext cx="100697" cy="122048"/>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1400"/>
                </a:p>
              </p:txBody>
            </p:sp>
            <p:sp>
              <p:nvSpPr>
                <p:cNvPr id="190" name="Vrije vorm 189">
                  <a:extLst>
                    <a:ext uri="{FF2B5EF4-FFF2-40B4-BE49-F238E27FC236}">
                      <a16:creationId xmlns:a16="http://schemas.microsoft.com/office/drawing/2014/main" id="{DBC0E335-00CB-ADB0-DE37-E164F259476B}"/>
                    </a:ext>
                  </a:extLst>
                </p:cNvPr>
                <p:cNvSpPr/>
                <p:nvPr/>
              </p:nvSpPr>
              <p:spPr>
                <a:xfrm>
                  <a:off x="1068293" y="2785350"/>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1400"/>
                </a:p>
              </p:txBody>
            </p:sp>
          </p:grpSp>
        </p:grpSp>
        <p:sp>
          <p:nvSpPr>
            <p:cNvPr id="185" name="Tekstvak 184">
              <a:extLst>
                <a:ext uri="{FF2B5EF4-FFF2-40B4-BE49-F238E27FC236}">
                  <a16:creationId xmlns:a16="http://schemas.microsoft.com/office/drawing/2014/main" id="{22500FFB-0A5E-5DC7-7642-685C2E1B2EE5}"/>
                </a:ext>
              </a:extLst>
            </p:cNvPr>
            <p:cNvSpPr txBox="1"/>
            <p:nvPr/>
          </p:nvSpPr>
          <p:spPr>
            <a:xfrm>
              <a:off x="2563621" y="1304123"/>
              <a:ext cx="283922" cy="225392"/>
            </a:xfrm>
            <a:prstGeom prst="rect">
              <a:avLst/>
            </a:prstGeom>
            <a:noFill/>
          </p:spPr>
          <p:txBody>
            <a:bodyPr wrap="square" lIns="0" tIns="0" rIns="0" bIns="0" rtlCol="0">
              <a:spAutoFit/>
            </a:bodyPr>
            <a:lstStyle/>
            <a:p>
              <a:pPr algn="l"/>
              <a:r>
                <a:rPr lang="nl-NL" sz="1333" b="1">
                  <a:solidFill>
                    <a:schemeClr val="bg1"/>
                  </a:solidFill>
                </a:rPr>
                <a:t>MA</a:t>
              </a:r>
            </a:p>
          </p:txBody>
        </p:sp>
      </p:grpSp>
      <p:grpSp>
        <p:nvGrpSpPr>
          <p:cNvPr id="191" name="Groep 190">
            <a:extLst>
              <a:ext uri="{FF2B5EF4-FFF2-40B4-BE49-F238E27FC236}">
                <a16:creationId xmlns:a16="http://schemas.microsoft.com/office/drawing/2014/main" id="{B636A1E8-5954-2ADF-CF0A-2218F068734A}"/>
              </a:ext>
            </a:extLst>
          </p:cNvPr>
          <p:cNvGrpSpPr/>
          <p:nvPr/>
        </p:nvGrpSpPr>
        <p:grpSpPr>
          <a:xfrm>
            <a:off x="646070" y="4742007"/>
            <a:ext cx="820593" cy="388401"/>
            <a:chOff x="2085117" y="2149539"/>
            <a:chExt cx="901688" cy="426785"/>
          </a:xfrm>
        </p:grpSpPr>
        <p:sp>
          <p:nvSpPr>
            <p:cNvPr id="192" name="Afgeronde rechthoek 191">
              <a:extLst>
                <a:ext uri="{FF2B5EF4-FFF2-40B4-BE49-F238E27FC236}">
                  <a16:creationId xmlns:a16="http://schemas.microsoft.com/office/drawing/2014/main" id="{38829051-142E-2137-DBB8-3799C30A624A}"/>
                </a:ext>
              </a:extLst>
            </p:cNvPr>
            <p:cNvSpPr/>
            <p:nvPr/>
          </p:nvSpPr>
          <p:spPr>
            <a:xfrm>
              <a:off x="2085117" y="2149539"/>
              <a:ext cx="901688" cy="426785"/>
            </a:xfrm>
            <a:prstGeom prst="roundRect">
              <a:avLst>
                <a:gd name="adj" fmla="val 14347"/>
              </a:avLst>
            </a:prstGeom>
            <a:solidFill>
              <a:schemeClr val="accent3"/>
            </a:solidFill>
            <a:ln w="12700" cap="flat">
              <a:noFill/>
              <a:prstDash val="solid"/>
              <a:miter/>
            </a:ln>
          </p:spPr>
          <p:txBody>
            <a:bodyPr rtlCol="0" anchor="ctr"/>
            <a:lstStyle/>
            <a:p>
              <a:endParaRPr lang="nl-NL" sz="1333">
                <a:solidFill>
                  <a:schemeClr val="tx2"/>
                </a:solidFill>
              </a:endParaRPr>
            </a:p>
          </p:txBody>
        </p:sp>
        <p:grpSp>
          <p:nvGrpSpPr>
            <p:cNvPr id="193" name="Groep 192">
              <a:extLst>
                <a:ext uri="{FF2B5EF4-FFF2-40B4-BE49-F238E27FC236}">
                  <a16:creationId xmlns:a16="http://schemas.microsoft.com/office/drawing/2014/main" id="{A7C4C071-61F6-461D-B5A0-C60AD627792E}"/>
                </a:ext>
              </a:extLst>
            </p:cNvPr>
            <p:cNvGrpSpPr/>
            <p:nvPr/>
          </p:nvGrpSpPr>
          <p:grpSpPr>
            <a:xfrm>
              <a:off x="2189207" y="2220970"/>
              <a:ext cx="283923" cy="283923"/>
              <a:chOff x="834572" y="3240314"/>
              <a:chExt cx="686689" cy="686689"/>
            </a:xfrm>
          </p:grpSpPr>
          <p:sp>
            <p:nvSpPr>
              <p:cNvPr id="195" name="Vrije vorm 194">
                <a:extLst>
                  <a:ext uri="{FF2B5EF4-FFF2-40B4-BE49-F238E27FC236}">
                    <a16:creationId xmlns:a16="http://schemas.microsoft.com/office/drawing/2014/main" id="{C6E79E1A-1548-E842-349D-3C17451E3B00}"/>
                  </a:ext>
                </a:extLst>
              </p:cNvPr>
              <p:cNvSpPr/>
              <p:nvPr/>
            </p:nvSpPr>
            <p:spPr>
              <a:xfrm>
                <a:off x="834572"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solidFill>
                  <a:schemeClr val="bg1"/>
                </a:solidFill>
                <a:prstDash val="solid"/>
                <a:miter/>
              </a:ln>
            </p:spPr>
            <p:txBody>
              <a:bodyPr rtlCol="0" anchor="ctr"/>
              <a:lstStyle/>
              <a:p>
                <a:endParaRPr lang="nl-NL" sz="1400"/>
              </a:p>
            </p:txBody>
          </p:sp>
          <p:grpSp>
            <p:nvGrpSpPr>
              <p:cNvPr id="196" name="Graphic 265">
                <a:extLst>
                  <a:ext uri="{FF2B5EF4-FFF2-40B4-BE49-F238E27FC236}">
                    <a16:creationId xmlns:a16="http://schemas.microsoft.com/office/drawing/2014/main" id="{35872D2A-9A6D-75C9-7775-A14A26254056}"/>
                  </a:ext>
                </a:extLst>
              </p:cNvPr>
              <p:cNvGrpSpPr/>
              <p:nvPr/>
            </p:nvGrpSpPr>
            <p:grpSpPr>
              <a:xfrm>
                <a:off x="1014121" y="3343497"/>
                <a:ext cx="308138" cy="474228"/>
                <a:chOff x="1014121" y="3343497"/>
                <a:chExt cx="308138" cy="474228"/>
              </a:xfrm>
            </p:grpSpPr>
            <p:sp>
              <p:nvSpPr>
                <p:cNvPr id="197" name="Vrije vorm 196">
                  <a:extLst>
                    <a:ext uri="{FF2B5EF4-FFF2-40B4-BE49-F238E27FC236}">
                      <a16:creationId xmlns:a16="http://schemas.microsoft.com/office/drawing/2014/main" id="{C0F40E80-3213-5020-8984-8FA718DD6BB3}"/>
                    </a:ext>
                  </a:extLst>
                </p:cNvPr>
                <p:cNvSpPr/>
                <p:nvPr/>
              </p:nvSpPr>
              <p:spPr>
                <a:xfrm>
                  <a:off x="1079965" y="3343497"/>
                  <a:ext cx="242294"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sz="1400"/>
                </a:p>
              </p:txBody>
            </p:sp>
            <p:sp>
              <p:nvSpPr>
                <p:cNvPr id="198" name="Vrije vorm 197">
                  <a:extLst>
                    <a:ext uri="{FF2B5EF4-FFF2-40B4-BE49-F238E27FC236}">
                      <a16:creationId xmlns:a16="http://schemas.microsoft.com/office/drawing/2014/main" id="{883D691B-09B3-3326-8071-BD8BF2835F82}"/>
                    </a:ext>
                  </a:extLst>
                </p:cNvPr>
                <p:cNvSpPr/>
                <p:nvPr/>
              </p:nvSpPr>
              <p:spPr>
                <a:xfrm>
                  <a:off x="1014121" y="3695677"/>
                  <a:ext cx="100697" cy="122048"/>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1400"/>
                </a:p>
              </p:txBody>
            </p:sp>
            <p:sp>
              <p:nvSpPr>
                <p:cNvPr id="199" name="Vrije vorm 198">
                  <a:extLst>
                    <a:ext uri="{FF2B5EF4-FFF2-40B4-BE49-F238E27FC236}">
                      <a16:creationId xmlns:a16="http://schemas.microsoft.com/office/drawing/2014/main" id="{19022EFA-F2D6-3337-4A85-BECDD8046A74}"/>
                    </a:ext>
                  </a:extLst>
                </p:cNvPr>
                <p:cNvSpPr/>
                <p:nvPr/>
              </p:nvSpPr>
              <p:spPr>
                <a:xfrm>
                  <a:off x="1072086" y="3682973"/>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1400"/>
                </a:p>
              </p:txBody>
            </p:sp>
          </p:grpSp>
        </p:grpSp>
        <p:sp>
          <p:nvSpPr>
            <p:cNvPr id="194" name="Tekstvak 193">
              <a:extLst>
                <a:ext uri="{FF2B5EF4-FFF2-40B4-BE49-F238E27FC236}">
                  <a16:creationId xmlns:a16="http://schemas.microsoft.com/office/drawing/2014/main" id="{164FDA42-6436-CE6B-9860-40C9D8927830}"/>
                </a:ext>
              </a:extLst>
            </p:cNvPr>
            <p:cNvSpPr txBox="1"/>
            <p:nvPr/>
          </p:nvSpPr>
          <p:spPr>
            <a:xfrm>
              <a:off x="2577251" y="2256972"/>
              <a:ext cx="283922" cy="225392"/>
            </a:xfrm>
            <a:prstGeom prst="rect">
              <a:avLst/>
            </a:prstGeom>
            <a:noFill/>
          </p:spPr>
          <p:txBody>
            <a:bodyPr wrap="square" lIns="0" tIns="0" rIns="0" bIns="0" rtlCol="0">
              <a:spAutoFit/>
            </a:bodyPr>
            <a:lstStyle/>
            <a:p>
              <a:pPr algn="l"/>
              <a:r>
                <a:rPr lang="nl-NL" sz="1333" b="1">
                  <a:solidFill>
                    <a:schemeClr val="bg1"/>
                  </a:solidFill>
                </a:rPr>
                <a:t>VV</a:t>
              </a:r>
            </a:p>
          </p:txBody>
        </p:sp>
      </p:grpSp>
      <p:grpSp>
        <p:nvGrpSpPr>
          <p:cNvPr id="204" name="Groep 203">
            <a:extLst>
              <a:ext uri="{FF2B5EF4-FFF2-40B4-BE49-F238E27FC236}">
                <a16:creationId xmlns:a16="http://schemas.microsoft.com/office/drawing/2014/main" id="{1FF4EA26-13C2-29F2-AD75-4E1E3CF7E0EC}"/>
              </a:ext>
            </a:extLst>
          </p:cNvPr>
          <p:cNvGrpSpPr/>
          <p:nvPr/>
        </p:nvGrpSpPr>
        <p:grpSpPr>
          <a:xfrm>
            <a:off x="5759136" y="3009646"/>
            <a:ext cx="1863161" cy="594527"/>
            <a:chOff x="4868711" y="2302555"/>
            <a:chExt cx="1397371" cy="445895"/>
          </a:xfrm>
        </p:grpSpPr>
        <p:sp>
          <p:nvSpPr>
            <p:cNvPr id="200" name="Afgeronde rechthoek 199">
              <a:extLst>
                <a:ext uri="{FF2B5EF4-FFF2-40B4-BE49-F238E27FC236}">
                  <a16:creationId xmlns:a16="http://schemas.microsoft.com/office/drawing/2014/main" id="{AFACFE92-4D10-20B4-B73D-D400FBF2BB12}"/>
                </a:ext>
              </a:extLst>
            </p:cNvPr>
            <p:cNvSpPr/>
            <p:nvPr/>
          </p:nvSpPr>
          <p:spPr>
            <a:xfrm>
              <a:off x="4868711" y="2450441"/>
              <a:ext cx="913732" cy="225049"/>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pPr algn="ctr"/>
              <a:r>
                <a:rPr lang="nl-NL" sz="1400">
                  <a:solidFill>
                    <a:schemeClr val="bg1"/>
                  </a:solidFill>
                </a:rPr>
                <a:t>Wijzigen</a:t>
              </a:r>
            </a:p>
          </p:txBody>
        </p:sp>
        <p:grpSp>
          <p:nvGrpSpPr>
            <p:cNvPr id="37" name="Groep 36">
              <a:extLst>
                <a:ext uri="{FF2B5EF4-FFF2-40B4-BE49-F238E27FC236}">
                  <a16:creationId xmlns:a16="http://schemas.microsoft.com/office/drawing/2014/main" id="{58E3334B-E0B0-90D5-4E2D-D68A9CC69C12}"/>
                </a:ext>
              </a:extLst>
            </p:cNvPr>
            <p:cNvGrpSpPr/>
            <p:nvPr/>
          </p:nvGrpSpPr>
          <p:grpSpPr>
            <a:xfrm>
              <a:off x="5865237" y="2302555"/>
              <a:ext cx="400845" cy="445895"/>
              <a:chOff x="4674093" y="1717033"/>
              <a:chExt cx="400845" cy="445895"/>
            </a:xfrm>
          </p:grpSpPr>
          <p:sp>
            <p:nvSpPr>
              <p:cNvPr id="38" name="Ovaal 37">
                <a:extLst>
                  <a:ext uri="{FF2B5EF4-FFF2-40B4-BE49-F238E27FC236}">
                    <a16:creationId xmlns:a16="http://schemas.microsoft.com/office/drawing/2014/main" id="{198F8FEF-0548-0929-AB74-92058C4CDD68}"/>
                  </a:ext>
                </a:extLst>
              </p:cNvPr>
              <p:cNvSpPr/>
              <p:nvPr/>
            </p:nvSpPr>
            <p:spPr>
              <a:xfrm>
                <a:off x="4674093" y="1763734"/>
                <a:ext cx="396000" cy="396000"/>
              </a:xfrm>
              <a:prstGeom prst="ellipse">
                <a:avLst/>
              </a:prstGeom>
              <a:solidFill>
                <a:schemeClr val="bg1"/>
              </a:solidFill>
              <a:ln w="12700" cap="flat">
                <a:noFill/>
                <a:prstDash val="solid"/>
                <a:miter/>
              </a:ln>
            </p:spPr>
            <p:txBody>
              <a:bodyPr rtlCol="0" anchor="ctr"/>
              <a:lstStyle/>
              <a:p>
                <a:pPr algn="l"/>
                <a:endParaRPr lang="nl-NL" sz="1349"/>
              </a:p>
            </p:txBody>
          </p:sp>
          <p:sp>
            <p:nvSpPr>
              <p:cNvPr id="39" name="Vrije vorm 38">
                <a:extLst>
                  <a:ext uri="{FF2B5EF4-FFF2-40B4-BE49-F238E27FC236}">
                    <a16:creationId xmlns:a16="http://schemas.microsoft.com/office/drawing/2014/main" id="{0234B6A3-1C45-7857-731C-C8C0CA87F03C}"/>
                  </a:ext>
                </a:extLst>
              </p:cNvPr>
              <p:cNvSpPr/>
              <p:nvPr/>
            </p:nvSpPr>
            <p:spPr>
              <a:xfrm>
                <a:off x="4674093" y="1717033"/>
                <a:ext cx="400845" cy="445895"/>
              </a:xfrm>
              <a:custGeom>
                <a:avLst/>
                <a:gdLst>
                  <a:gd name="connsiteX0" fmla="*/ 399631 w 400845"/>
                  <a:gd name="connsiteY0" fmla="*/ 246080 h 445895"/>
                  <a:gd name="connsiteX1" fmla="*/ 199815 w 400845"/>
                  <a:gd name="connsiteY1" fmla="*/ 445896 h 445895"/>
                  <a:gd name="connsiteX2" fmla="*/ 0 w 400845"/>
                  <a:gd name="connsiteY2" fmla="*/ 246080 h 445895"/>
                  <a:gd name="connsiteX3" fmla="*/ 199815 w 400845"/>
                  <a:gd name="connsiteY3" fmla="*/ 46265 h 445895"/>
                  <a:gd name="connsiteX4" fmla="*/ 372265 w 400845"/>
                  <a:gd name="connsiteY4" fmla="*/ 46265 h 445895"/>
                  <a:gd name="connsiteX5" fmla="*/ 337695 w 400845"/>
                  <a:gd name="connsiteY5" fmla="*/ 14042 h 445895"/>
                  <a:gd name="connsiteX6" fmla="*/ 337290 w 400845"/>
                  <a:gd name="connsiteY6" fmla="*/ 2545 h 445895"/>
                  <a:gd name="connsiteX7" fmla="*/ 348706 w 400845"/>
                  <a:gd name="connsiteY7" fmla="*/ 2140 h 445895"/>
                  <a:gd name="connsiteX8" fmla="*/ 398336 w 400845"/>
                  <a:gd name="connsiteY8" fmla="*/ 48451 h 445895"/>
                  <a:gd name="connsiteX9" fmla="*/ 400845 w 400845"/>
                  <a:gd name="connsiteY9" fmla="*/ 54361 h 445895"/>
                  <a:gd name="connsiteX10" fmla="*/ 398336 w 400845"/>
                  <a:gd name="connsiteY10" fmla="*/ 60271 h 445895"/>
                  <a:gd name="connsiteX11" fmla="*/ 348706 w 400845"/>
                  <a:gd name="connsiteY11" fmla="*/ 106582 h 445895"/>
                  <a:gd name="connsiteX12" fmla="*/ 343200 w 400845"/>
                  <a:gd name="connsiteY12" fmla="*/ 108768 h 445895"/>
                  <a:gd name="connsiteX13" fmla="*/ 337290 w 400845"/>
                  <a:gd name="connsiteY13" fmla="*/ 106177 h 445895"/>
                  <a:gd name="connsiteX14" fmla="*/ 337695 w 400845"/>
                  <a:gd name="connsiteY14" fmla="*/ 94761 h 445895"/>
                  <a:gd name="connsiteX15" fmla="*/ 372265 w 400845"/>
                  <a:gd name="connsiteY15" fmla="*/ 62457 h 445895"/>
                  <a:gd name="connsiteX16" fmla="*/ 199815 w 400845"/>
                  <a:gd name="connsiteY16" fmla="*/ 62457 h 445895"/>
                  <a:gd name="connsiteX17" fmla="*/ 16193 w 400845"/>
                  <a:gd name="connsiteY17" fmla="*/ 246080 h 445895"/>
                  <a:gd name="connsiteX18" fmla="*/ 199815 w 400845"/>
                  <a:gd name="connsiteY18" fmla="*/ 429703 h 445895"/>
                  <a:gd name="connsiteX19" fmla="*/ 383438 w 400845"/>
                  <a:gd name="connsiteY19" fmla="*/ 246080 h 445895"/>
                  <a:gd name="connsiteX20" fmla="*/ 391535 w 400845"/>
                  <a:gd name="connsiteY20" fmla="*/ 237984 h 445895"/>
                  <a:gd name="connsiteX21" fmla="*/ 399631 w 400845"/>
                  <a:gd name="connsiteY21" fmla="*/ 246080 h 445895"/>
                  <a:gd name="connsiteX22" fmla="*/ 199815 w 400845"/>
                  <a:gd name="connsiteY22" fmla="*/ 187787 h 445895"/>
                  <a:gd name="connsiteX23" fmla="*/ 141522 w 400845"/>
                  <a:gd name="connsiteY23" fmla="*/ 246080 h 445895"/>
                  <a:gd name="connsiteX24" fmla="*/ 199815 w 400845"/>
                  <a:gd name="connsiteY24" fmla="*/ 304454 h 445895"/>
                  <a:gd name="connsiteX25" fmla="*/ 258190 w 400845"/>
                  <a:gd name="connsiteY25" fmla="*/ 246080 h 445895"/>
                  <a:gd name="connsiteX26" fmla="*/ 199815 w 400845"/>
                  <a:gd name="connsiteY26" fmla="*/ 187787 h 4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0845" h="445895">
                    <a:moveTo>
                      <a:pt x="399631" y="246080"/>
                    </a:moveTo>
                    <a:cubicBezTo>
                      <a:pt x="399631" y="356270"/>
                      <a:pt x="310005" y="445896"/>
                      <a:pt x="199815" y="445896"/>
                    </a:cubicBezTo>
                    <a:cubicBezTo>
                      <a:pt x="89707" y="445896"/>
                      <a:pt x="0" y="356270"/>
                      <a:pt x="0" y="246080"/>
                    </a:cubicBezTo>
                    <a:cubicBezTo>
                      <a:pt x="0" y="135890"/>
                      <a:pt x="89707" y="46265"/>
                      <a:pt x="199815" y="46265"/>
                    </a:cubicBezTo>
                    <a:lnTo>
                      <a:pt x="372265" y="46265"/>
                    </a:lnTo>
                    <a:lnTo>
                      <a:pt x="337695" y="14042"/>
                    </a:lnTo>
                    <a:cubicBezTo>
                      <a:pt x="334375" y="10965"/>
                      <a:pt x="334213" y="5865"/>
                      <a:pt x="337290" y="2545"/>
                    </a:cubicBezTo>
                    <a:cubicBezTo>
                      <a:pt x="340366" y="-693"/>
                      <a:pt x="345467" y="-855"/>
                      <a:pt x="348706" y="2140"/>
                    </a:cubicBezTo>
                    <a:lnTo>
                      <a:pt x="398336" y="48451"/>
                    </a:lnTo>
                    <a:cubicBezTo>
                      <a:pt x="399874" y="49989"/>
                      <a:pt x="400845" y="52094"/>
                      <a:pt x="400845" y="54361"/>
                    </a:cubicBezTo>
                    <a:cubicBezTo>
                      <a:pt x="400845" y="56628"/>
                      <a:pt x="399874" y="58733"/>
                      <a:pt x="398336" y="60271"/>
                    </a:cubicBezTo>
                    <a:lnTo>
                      <a:pt x="348706" y="106582"/>
                    </a:lnTo>
                    <a:cubicBezTo>
                      <a:pt x="347167" y="108039"/>
                      <a:pt x="345224" y="108768"/>
                      <a:pt x="343200" y="108768"/>
                    </a:cubicBezTo>
                    <a:cubicBezTo>
                      <a:pt x="341014" y="108768"/>
                      <a:pt x="338909" y="107877"/>
                      <a:pt x="337290" y="106177"/>
                    </a:cubicBezTo>
                    <a:cubicBezTo>
                      <a:pt x="334213" y="102939"/>
                      <a:pt x="334375" y="97838"/>
                      <a:pt x="337695" y="94761"/>
                    </a:cubicBezTo>
                    <a:lnTo>
                      <a:pt x="372265" y="62457"/>
                    </a:lnTo>
                    <a:lnTo>
                      <a:pt x="199815" y="62457"/>
                    </a:lnTo>
                    <a:cubicBezTo>
                      <a:pt x="98612" y="62457"/>
                      <a:pt x="16193" y="144877"/>
                      <a:pt x="16193" y="246080"/>
                    </a:cubicBezTo>
                    <a:cubicBezTo>
                      <a:pt x="16193" y="347364"/>
                      <a:pt x="98612" y="429703"/>
                      <a:pt x="199815" y="429703"/>
                    </a:cubicBezTo>
                    <a:cubicBezTo>
                      <a:pt x="301100" y="429703"/>
                      <a:pt x="383438" y="347364"/>
                      <a:pt x="383438" y="246080"/>
                    </a:cubicBezTo>
                    <a:cubicBezTo>
                      <a:pt x="383438" y="241627"/>
                      <a:pt x="387082" y="237984"/>
                      <a:pt x="391535" y="237984"/>
                    </a:cubicBezTo>
                    <a:cubicBezTo>
                      <a:pt x="396068" y="237984"/>
                      <a:pt x="399631" y="241627"/>
                      <a:pt x="399631" y="246080"/>
                    </a:cubicBezTo>
                    <a:close/>
                    <a:moveTo>
                      <a:pt x="199815" y="187787"/>
                    </a:moveTo>
                    <a:cubicBezTo>
                      <a:pt x="167674" y="187787"/>
                      <a:pt x="141522" y="213938"/>
                      <a:pt x="141522" y="246080"/>
                    </a:cubicBezTo>
                    <a:cubicBezTo>
                      <a:pt x="141522" y="278303"/>
                      <a:pt x="167674" y="304454"/>
                      <a:pt x="199815" y="304454"/>
                    </a:cubicBezTo>
                    <a:cubicBezTo>
                      <a:pt x="232038" y="304454"/>
                      <a:pt x="258190" y="278303"/>
                      <a:pt x="258190" y="246080"/>
                    </a:cubicBezTo>
                    <a:cubicBezTo>
                      <a:pt x="258190" y="213938"/>
                      <a:pt x="232038" y="187787"/>
                      <a:pt x="199815" y="187787"/>
                    </a:cubicBezTo>
                    <a:close/>
                  </a:path>
                </a:pathLst>
              </a:custGeom>
              <a:solidFill>
                <a:schemeClr val="accent2"/>
              </a:solidFill>
              <a:ln w="8096" cap="flat">
                <a:noFill/>
                <a:prstDash val="solid"/>
                <a:miter/>
              </a:ln>
            </p:spPr>
            <p:txBody>
              <a:bodyPr rtlCol="0" anchor="ctr"/>
              <a:lstStyle/>
              <a:p>
                <a:endParaRPr lang="nl-NL" sz="2400"/>
              </a:p>
            </p:txBody>
          </p:sp>
        </p:grpSp>
      </p:grpSp>
      <p:grpSp>
        <p:nvGrpSpPr>
          <p:cNvPr id="205" name="Groep 204">
            <a:extLst>
              <a:ext uri="{FF2B5EF4-FFF2-40B4-BE49-F238E27FC236}">
                <a16:creationId xmlns:a16="http://schemas.microsoft.com/office/drawing/2014/main" id="{C45F9582-D927-5B4E-1F46-77540FC7DFB5}"/>
              </a:ext>
            </a:extLst>
          </p:cNvPr>
          <p:cNvGrpSpPr/>
          <p:nvPr/>
        </p:nvGrpSpPr>
        <p:grpSpPr>
          <a:xfrm>
            <a:off x="5759136" y="4144917"/>
            <a:ext cx="1856701" cy="528000"/>
            <a:chOff x="4868711" y="3154009"/>
            <a:chExt cx="1392526" cy="396000"/>
          </a:xfrm>
        </p:grpSpPr>
        <p:sp>
          <p:nvSpPr>
            <p:cNvPr id="201" name="Afgeronde rechthoek 200">
              <a:extLst>
                <a:ext uri="{FF2B5EF4-FFF2-40B4-BE49-F238E27FC236}">
                  <a16:creationId xmlns:a16="http://schemas.microsoft.com/office/drawing/2014/main" id="{7FD04C8A-5ED2-31AA-28D2-0E1E191CF2CC}"/>
                </a:ext>
              </a:extLst>
            </p:cNvPr>
            <p:cNvSpPr/>
            <p:nvPr/>
          </p:nvSpPr>
          <p:spPr>
            <a:xfrm>
              <a:off x="4868711" y="3239484"/>
              <a:ext cx="913732" cy="22504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pPr algn="ctr"/>
              <a:r>
                <a:rPr lang="nl-NL" sz="1400">
                  <a:solidFill>
                    <a:schemeClr val="bg1"/>
                  </a:solidFill>
                </a:rPr>
                <a:t>Stoppen</a:t>
              </a:r>
            </a:p>
          </p:txBody>
        </p:sp>
        <p:grpSp>
          <p:nvGrpSpPr>
            <p:cNvPr id="40" name="Groep 39">
              <a:extLst>
                <a:ext uri="{FF2B5EF4-FFF2-40B4-BE49-F238E27FC236}">
                  <a16:creationId xmlns:a16="http://schemas.microsoft.com/office/drawing/2014/main" id="{4C76DEA7-F08D-91B5-EE04-8512156BD030}"/>
                </a:ext>
              </a:extLst>
            </p:cNvPr>
            <p:cNvGrpSpPr/>
            <p:nvPr/>
          </p:nvGrpSpPr>
          <p:grpSpPr>
            <a:xfrm>
              <a:off x="5865237" y="3154009"/>
              <a:ext cx="396000" cy="396000"/>
              <a:chOff x="3791676" y="3034395"/>
              <a:chExt cx="396000" cy="396000"/>
            </a:xfrm>
          </p:grpSpPr>
          <p:sp>
            <p:nvSpPr>
              <p:cNvPr id="41" name="Ovaal 40">
                <a:extLst>
                  <a:ext uri="{FF2B5EF4-FFF2-40B4-BE49-F238E27FC236}">
                    <a16:creationId xmlns:a16="http://schemas.microsoft.com/office/drawing/2014/main" id="{A8636CE0-231B-10F3-FC14-2B8EF8688900}"/>
                  </a:ext>
                </a:extLst>
              </p:cNvPr>
              <p:cNvSpPr/>
              <p:nvPr/>
            </p:nvSpPr>
            <p:spPr>
              <a:xfrm>
                <a:off x="3791676" y="3034395"/>
                <a:ext cx="396000" cy="396000"/>
              </a:xfrm>
              <a:prstGeom prst="ellipse">
                <a:avLst/>
              </a:prstGeom>
              <a:solidFill>
                <a:schemeClr val="bg1"/>
              </a:solidFill>
              <a:ln w="12700" cap="flat">
                <a:noFill/>
                <a:prstDash val="solid"/>
                <a:miter/>
              </a:ln>
            </p:spPr>
            <p:txBody>
              <a:bodyPr rtlCol="0" anchor="ctr"/>
              <a:lstStyle/>
              <a:p>
                <a:pPr algn="l"/>
                <a:endParaRPr lang="nl-NL" sz="1349"/>
              </a:p>
            </p:txBody>
          </p:sp>
          <p:sp>
            <p:nvSpPr>
              <p:cNvPr id="42" name="Vrije vorm 41">
                <a:extLst>
                  <a:ext uri="{FF2B5EF4-FFF2-40B4-BE49-F238E27FC236}">
                    <a16:creationId xmlns:a16="http://schemas.microsoft.com/office/drawing/2014/main" id="{596FAFF1-3604-93C2-B0DD-46F620EA8635}"/>
                  </a:ext>
                </a:extLst>
              </p:cNvPr>
              <p:cNvSpPr>
                <a:spLocks noChangeAspect="1"/>
              </p:cNvSpPr>
              <p:nvPr/>
            </p:nvSpPr>
            <p:spPr>
              <a:xfrm>
                <a:off x="3791676" y="3034395"/>
                <a:ext cx="396000" cy="396000"/>
              </a:xfrm>
              <a:custGeom>
                <a:avLst/>
                <a:gdLst>
                  <a:gd name="connsiteX0" fmla="*/ 199815 w 399630"/>
                  <a:gd name="connsiteY0" fmla="*/ 0 h 399630"/>
                  <a:gd name="connsiteX1" fmla="*/ 0 w 399630"/>
                  <a:gd name="connsiteY1" fmla="*/ 199815 h 399630"/>
                  <a:gd name="connsiteX2" fmla="*/ 199815 w 399630"/>
                  <a:gd name="connsiteY2" fmla="*/ 399631 h 399630"/>
                  <a:gd name="connsiteX3" fmla="*/ 399631 w 399630"/>
                  <a:gd name="connsiteY3" fmla="*/ 199815 h 399630"/>
                  <a:gd name="connsiteX4" fmla="*/ 199815 w 399630"/>
                  <a:gd name="connsiteY4" fmla="*/ 0 h 399630"/>
                  <a:gd name="connsiteX5" fmla="*/ 199815 w 399630"/>
                  <a:gd name="connsiteY5" fmla="*/ 383438 h 399630"/>
                  <a:gd name="connsiteX6" fmla="*/ 16193 w 399630"/>
                  <a:gd name="connsiteY6" fmla="*/ 199815 h 399630"/>
                  <a:gd name="connsiteX7" fmla="*/ 199815 w 399630"/>
                  <a:gd name="connsiteY7" fmla="*/ 16193 h 399630"/>
                  <a:gd name="connsiteX8" fmla="*/ 383438 w 399630"/>
                  <a:gd name="connsiteY8" fmla="*/ 199815 h 399630"/>
                  <a:gd name="connsiteX9" fmla="*/ 199815 w 399630"/>
                  <a:gd name="connsiteY9" fmla="*/ 383438 h 399630"/>
                  <a:gd name="connsiteX10" fmla="*/ 273572 w 399630"/>
                  <a:gd name="connsiteY10" fmla="*/ 256408 h 399630"/>
                  <a:gd name="connsiteX11" fmla="*/ 273572 w 399630"/>
                  <a:gd name="connsiteY11" fmla="*/ 273572 h 399630"/>
                  <a:gd name="connsiteX12" fmla="*/ 264990 w 399630"/>
                  <a:gd name="connsiteY12" fmla="*/ 277134 h 399630"/>
                  <a:gd name="connsiteX13" fmla="*/ 256408 w 399630"/>
                  <a:gd name="connsiteY13" fmla="*/ 273572 h 399630"/>
                  <a:gd name="connsiteX14" fmla="*/ 199896 w 399630"/>
                  <a:gd name="connsiteY14" fmla="*/ 217060 h 399630"/>
                  <a:gd name="connsiteX15" fmla="*/ 143304 w 399630"/>
                  <a:gd name="connsiteY15" fmla="*/ 273572 h 399630"/>
                  <a:gd name="connsiteX16" fmla="*/ 134722 w 399630"/>
                  <a:gd name="connsiteY16" fmla="*/ 277134 h 399630"/>
                  <a:gd name="connsiteX17" fmla="*/ 126140 w 399630"/>
                  <a:gd name="connsiteY17" fmla="*/ 273572 h 399630"/>
                  <a:gd name="connsiteX18" fmla="*/ 126140 w 399630"/>
                  <a:gd name="connsiteY18" fmla="*/ 256408 h 399630"/>
                  <a:gd name="connsiteX19" fmla="*/ 182732 w 399630"/>
                  <a:gd name="connsiteY19" fmla="*/ 199896 h 399630"/>
                  <a:gd name="connsiteX20" fmla="*/ 126140 w 399630"/>
                  <a:gd name="connsiteY20" fmla="*/ 143304 h 399630"/>
                  <a:gd name="connsiteX21" fmla="*/ 126140 w 399630"/>
                  <a:gd name="connsiteY21" fmla="*/ 126140 h 399630"/>
                  <a:gd name="connsiteX22" fmla="*/ 143304 w 399630"/>
                  <a:gd name="connsiteY22" fmla="*/ 126140 h 399630"/>
                  <a:gd name="connsiteX23" fmla="*/ 199896 w 399630"/>
                  <a:gd name="connsiteY23" fmla="*/ 182732 h 399630"/>
                  <a:gd name="connsiteX24" fmla="*/ 256408 w 399630"/>
                  <a:gd name="connsiteY24" fmla="*/ 126140 h 399630"/>
                  <a:gd name="connsiteX25" fmla="*/ 273572 w 399630"/>
                  <a:gd name="connsiteY25" fmla="*/ 126140 h 399630"/>
                  <a:gd name="connsiteX26" fmla="*/ 273572 w 399630"/>
                  <a:gd name="connsiteY26" fmla="*/ 143304 h 399630"/>
                  <a:gd name="connsiteX27" fmla="*/ 217060 w 399630"/>
                  <a:gd name="connsiteY27" fmla="*/ 199896 h 399630"/>
                  <a:gd name="connsiteX28" fmla="*/ 273572 w 399630"/>
                  <a:gd name="connsiteY28" fmla="*/ 256408 h 3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9630" h="399630">
                    <a:moveTo>
                      <a:pt x="199815" y="0"/>
                    </a:moveTo>
                    <a:cubicBezTo>
                      <a:pt x="89707" y="0"/>
                      <a:pt x="0" y="89626"/>
                      <a:pt x="0" y="199815"/>
                    </a:cubicBezTo>
                    <a:cubicBezTo>
                      <a:pt x="0" y="310005"/>
                      <a:pt x="89707" y="399631"/>
                      <a:pt x="199815" y="399631"/>
                    </a:cubicBezTo>
                    <a:cubicBezTo>
                      <a:pt x="310005" y="399631"/>
                      <a:pt x="399631" y="310005"/>
                      <a:pt x="399631" y="199815"/>
                    </a:cubicBezTo>
                    <a:cubicBezTo>
                      <a:pt x="399631" y="89626"/>
                      <a:pt x="310005" y="0"/>
                      <a:pt x="199815" y="0"/>
                    </a:cubicBezTo>
                    <a:close/>
                    <a:moveTo>
                      <a:pt x="199815" y="383438"/>
                    </a:moveTo>
                    <a:cubicBezTo>
                      <a:pt x="98612" y="383438"/>
                      <a:pt x="16193" y="301100"/>
                      <a:pt x="16193" y="199815"/>
                    </a:cubicBezTo>
                    <a:cubicBezTo>
                      <a:pt x="16193" y="98612"/>
                      <a:pt x="98612" y="16193"/>
                      <a:pt x="199815" y="16193"/>
                    </a:cubicBezTo>
                    <a:cubicBezTo>
                      <a:pt x="301100" y="16193"/>
                      <a:pt x="383438" y="98612"/>
                      <a:pt x="383438" y="199815"/>
                    </a:cubicBezTo>
                    <a:cubicBezTo>
                      <a:pt x="383438" y="301100"/>
                      <a:pt x="301100" y="383438"/>
                      <a:pt x="199815" y="383438"/>
                    </a:cubicBezTo>
                    <a:close/>
                    <a:moveTo>
                      <a:pt x="273572" y="256408"/>
                    </a:moveTo>
                    <a:cubicBezTo>
                      <a:pt x="278268" y="261104"/>
                      <a:pt x="278268" y="268796"/>
                      <a:pt x="273572" y="273572"/>
                    </a:cubicBezTo>
                    <a:cubicBezTo>
                      <a:pt x="271224" y="275920"/>
                      <a:pt x="268067" y="277134"/>
                      <a:pt x="264990" y="277134"/>
                    </a:cubicBezTo>
                    <a:cubicBezTo>
                      <a:pt x="261832" y="277134"/>
                      <a:pt x="258756" y="275920"/>
                      <a:pt x="256408" y="273572"/>
                    </a:cubicBezTo>
                    <a:lnTo>
                      <a:pt x="199896" y="217060"/>
                    </a:lnTo>
                    <a:lnTo>
                      <a:pt x="143304" y="273572"/>
                    </a:lnTo>
                    <a:cubicBezTo>
                      <a:pt x="140956" y="275920"/>
                      <a:pt x="137798" y="277134"/>
                      <a:pt x="134722" y="277134"/>
                    </a:cubicBezTo>
                    <a:cubicBezTo>
                      <a:pt x="131645" y="277134"/>
                      <a:pt x="128487" y="275920"/>
                      <a:pt x="126140" y="273572"/>
                    </a:cubicBezTo>
                    <a:cubicBezTo>
                      <a:pt x="121363" y="268796"/>
                      <a:pt x="121363" y="261104"/>
                      <a:pt x="126140" y="256408"/>
                    </a:cubicBezTo>
                    <a:lnTo>
                      <a:pt x="182732" y="199896"/>
                    </a:lnTo>
                    <a:lnTo>
                      <a:pt x="126140" y="143304"/>
                    </a:lnTo>
                    <a:cubicBezTo>
                      <a:pt x="121363" y="138527"/>
                      <a:pt x="121363" y="130835"/>
                      <a:pt x="126140" y="126140"/>
                    </a:cubicBezTo>
                    <a:cubicBezTo>
                      <a:pt x="130916" y="121363"/>
                      <a:pt x="138608" y="121363"/>
                      <a:pt x="143304" y="126140"/>
                    </a:cubicBezTo>
                    <a:lnTo>
                      <a:pt x="199896" y="182732"/>
                    </a:lnTo>
                    <a:lnTo>
                      <a:pt x="256408" y="126140"/>
                    </a:lnTo>
                    <a:cubicBezTo>
                      <a:pt x="261104" y="121363"/>
                      <a:pt x="268796" y="121363"/>
                      <a:pt x="273572" y="126140"/>
                    </a:cubicBezTo>
                    <a:cubicBezTo>
                      <a:pt x="278268" y="130835"/>
                      <a:pt x="278268" y="138527"/>
                      <a:pt x="273572" y="143304"/>
                    </a:cubicBezTo>
                    <a:lnTo>
                      <a:pt x="217060" y="199896"/>
                    </a:lnTo>
                    <a:lnTo>
                      <a:pt x="273572" y="256408"/>
                    </a:lnTo>
                    <a:close/>
                  </a:path>
                </a:pathLst>
              </a:custGeom>
              <a:solidFill>
                <a:schemeClr val="accent5"/>
              </a:solidFill>
              <a:ln w="8096" cap="flat">
                <a:noFill/>
                <a:prstDash val="solid"/>
                <a:miter/>
              </a:ln>
            </p:spPr>
            <p:txBody>
              <a:bodyPr rtlCol="0" anchor="ctr"/>
              <a:lstStyle/>
              <a:p>
                <a:endParaRPr lang="nl-NL" sz="2400"/>
              </a:p>
            </p:txBody>
          </p:sp>
        </p:grpSp>
      </p:grpSp>
      <p:grpSp>
        <p:nvGrpSpPr>
          <p:cNvPr id="8" name="Groep 7">
            <a:extLst>
              <a:ext uri="{FF2B5EF4-FFF2-40B4-BE49-F238E27FC236}">
                <a16:creationId xmlns:a16="http://schemas.microsoft.com/office/drawing/2014/main" id="{9B6B909C-78FE-7FCF-2CEA-13FA9C7D2081}"/>
              </a:ext>
            </a:extLst>
          </p:cNvPr>
          <p:cNvGrpSpPr/>
          <p:nvPr/>
        </p:nvGrpSpPr>
        <p:grpSpPr>
          <a:xfrm>
            <a:off x="8420756" y="2637283"/>
            <a:ext cx="3517901" cy="2372672"/>
            <a:chOff x="6126480" y="1692455"/>
            <a:chExt cx="2638426" cy="1779504"/>
          </a:xfrm>
        </p:grpSpPr>
        <p:sp>
          <p:nvSpPr>
            <p:cNvPr id="3" name="Vrije vorm 2">
              <a:extLst>
                <a:ext uri="{FF2B5EF4-FFF2-40B4-BE49-F238E27FC236}">
                  <a16:creationId xmlns:a16="http://schemas.microsoft.com/office/drawing/2014/main" id="{1C6FF2CA-CE61-597E-852B-652580368A2A}"/>
                </a:ext>
              </a:extLst>
            </p:cNvPr>
            <p:cNvSpPr/>
            <p:nvPr/>
          </p:nvSpPr>
          <p:spPr>
            <a:xfrm>
              <a:off x="7443173" y="1692455"/>
              <a:ext cx="580325" cy="425657"/>
            </a:xfrm>
            <a:custGeom>
              <a:avLst/>
              <a:gdLst>
                <a:gd name="connsiteX0" fmla="*/ 290841 w 580325"/>
                <a:gd name="connsiteY0" fmla="*/ 313473 h 425657"/>
                <a:gd name="connsiteX1" fmla="*/ 207617 w 580325"/>
                <a:gd name="connsiteY1" fmla="*/ 230241 h 425657"/>
                <a:gd name="connsiteX2" fmla="*/ 290841 w 580325"/>
                <a:gd name="connsiteY2" fmla="*/ 147021 h 425657"/>
                <a:gd name="connsiteX3" fmla="*/ 374057 w 580325"/>
                <a:gd name="connsiteY3" fmla="*/ 230241 h 425657"/>
                <a:gd name="connsiteX4" fmla="*/ 290841 w 580325"/>
                <a:gd name="connsiteY4" fmla="*/ 313473 h 425657"/>
                <a:gd name="connsiteX5" fmla="*/ 290841 w 580325"/>
                <a:gd name="connsiteY5" fmla="*/ 163214 h 425657"/>
                <a:gd name="connsiteX6" fmla="*/ 223810 w 580325"/>
                <a:gd name="connsiteY6" fmla="*/ 230241 h 425657"/>
                <a:gd name="connsiteX7" fmla="*/ 290841 w 580325"/>
                <a:gd name="connsiteY7" fmla="*/ 297280 h 425657"/>
                <a:gd name="connsiteX8" fmla="*/ 357864 w 580325"/>
                <a:gd name="connsiteY8" fmla="*/ 230241 h 425657"/>
                <a:gd name="connsiteX9" fmla="*/ 290841 w 580325"/>
                <a:gd name="connsiteY9" fmla="*/ 163214 h 425657"/>
                <a:gd name="connsiteX10" fmla="*/ 283662 w 580325"/>
                <a:gd name="connsiteY10" fmla="*/ 270841 h 425657"/>
                <a:gd name="connsiteX11" fmla="*/ 289394 w 580325"/>
                <a:gd name="connsiteY11" fmla="*/ 267797 h 425657"/>
                <a:gd name="connsiteX12" fmla="*/ 336683 w 580325"/>
                <a:gd name="connsiteY12" fmla="*/ 208150 h 425657"/>
                <a:gd name="connsiteX13" fmla="*/ 335370 w 580325"/>
                <a:gd name="connsiteY13" fmla="*/ 196777 h 425657"/>
                <a:gd name="connsiteX14" fmla="*/ 324001 w 580325"/>
                <a:gd name="connsiteY14" fmla="*/ 198093 h 425657"/>
                <a:gd name="connsiteX15" fmla="*/ 282159 w 580325"/>
                <a:gd name="connsiteY15" fmla="*/ 250861 h 425657"/>
                <a:gd name="connsiteX16" fmla="*/ 257460 w 580325"/>
                <a:gd name="connsiteY16" fmla="*/ 227814 h 425657"/>
                <a:gd name="connsiteX17" fmla="*/ 246011 w 580325"/>
                <a:gd name="connsiteY17" fmla="*/ 228213 h 425657"/>
                <a:gd name="connsiteX18" fmla="*/ 246406 w 580325"/>
                <a:gd name="connsiteY18" fmla="*/ 239658 h 425657"/>
                <a:gd name="connsiteX19" fmla="*/ 277526 w 580325"/>
                <a:gd name="connsiteY19" fmla="*/ 268690 h 425657"/>
                <a:gd name="connsiteX20" fmla="*/ 283053 w 580325"/>
                <a:gd name="connsiteY20" fmla="*/ 270865 h 425657"/>
                <a:gd name="connsiteX21" fmla="*/ 283662 w 580325"/>
                <a:gd name="connsiteY21" fmla="*/ 270841 h 425657"/>
                <a:gd name="connsiteX22" fmla="*/ 136901 w 580325"/>
                <a:gd name="connsiteY22" fmla="*/ 155956 h 425657"/>
                <a:gd name="connsiteX23" fmla="*/ 58943 w 580325"/>
                <a:gd name="connsiteY23" fmla="*/ 77982 h 425657"/>
                <a:gd name="connsiteX24" fmla="*/ 136901 w 580325"/>
                <a:gd name="connsiteY24" fmla="*/ 0 h 425657"/>
                <a:gd name="connsiteX25" fmla="*/ 214875 w 580325"/>
                <a:gd name="connsiteY25" fmla="*/ 77982 h 425657"/>
                <a:gd name="connsiteX26" fmla="*/ 136901 w 580325"/>
                <a:gd name="connsiteY26" fmla="*/ 155956 h 425657"/>
                <a:gd name="connsiteX27" fmla="*/ 136901 w 580325"/>
                <a:gd name="connsiteY27" fmla="*/ 16193 h 425657"/>
                <a:gd name="connsiteX28" fmla="*/ 75136 w 580325"/>
                <a:gd name="connsiteY28" fmla="*/ 77982 h 425657"/>
                <a:gd name="connsiteX29" fmla="*/ 136901 w 580325"/>
                <a:gd name="connsiteY29" fmla="*/ 139763 h 425657"/>
                <a:gd name="connsiteX30" fmla="*/ 198683 w 580325"/>
                <a:gd name="connsiteY30" fmla="*/ 77982 h 425657"/>
                <a:gd name="connsiteX31" fmla="*/ 136901 w 580325"/>
                <a:gd name="connsiteY31" fmla="*/ 16193 h 425657"/>
                <a:gd name="connsiteX32" fmla="*/ 564666 w 580325"/>
                <a:gd name="connsiteY32" fmla="*/ 244869 h 425657"/>
                <a:gd name="connsiteX33" fmla="*/ 474797 w 580325"/>
                <a:gd name="connsiteY33" fmla="*/ 170464 h 425657"/>
                <a:gd name="connsiteX34" fmla="*/ 399260 w 580325"/>
                <a:gd name="connsiteY34" fmla="*/ 250455 h 425657"/>
                <a:gd name="connsiteX35" fmla="*/ 291903 w 580325"/>
                <a:gd name="connsiteY35" fmla="*/ 343157 h 425657"/>
                <a:gd name="connsiteX36" fmla="*/ 291822 w 580325"/>
                <a:gd name="connsiteY36" fmla="*/ 343157 h 425657"/>
                <a:gd name="connsiteX37" fmla="*/ 281864 w 580325"/>
                <a:gd name="connsiteY37" fmla="*/ 340809 h 425657"/>
                <a:gd name="connsiteX38" fmla="*/ 184466 w 580325"/>
                <a:gd name="connsiteY38" fmla="*/ 247540 h 425657"/>
                <a:gd name="connsiteX39" fmla="*/ 107470 w 580325"/>
                <a:gd name="connsiteY39" fmla="*/ 166092 h 425657"/>
                <a:gd name="connsiteX40" fmla="*/ 15983 w 580325"/>
                <a:gd name="connsiteY40" fmla="*/ 242116 h 425657"/>
                <a:gd name="connsiteX41" fmla="*/ 33 w 580325"/>
                <a:gd name="connsiteY41" fmla="*/ 416833 h 425657"/>
                <a:gd name="connsiteX42" fmla="*/ 7401 w 580325"/>
                <a:gd name="connsiteY42" fmla="*/ 425657 h 425657"/>
                <a:gd name="connsiteX43" fmla="*/ 8130 w 580325"/>
                <a:gd name="connsiteY43" fmla="*/ 425657 h 425657"/>
                <a:gd name="connsiteX44" fmla="*/ 16145 w 580325"/>
                <a:gd name="connsiteY44" fmla="*/ 418290 h 425657"/>
                <a:gd name="connsiteX45" fmla="*/ 32094 w 580325"/>
                <a:gd name="connsiteY45" fmla="*/ 243897 h 425657"/>
                <a:gd name="connsiteX46" fmla="*/ 106013 w 580325"/>
                <a:gd name="connsiteY46" fmla="*/ 182204 h 425657"/>
                <a:gd name="connsiteX47" fmla="*/ 168435 w 580325"/>
                <a:gd name="connsiteY47" fmla="*/ 249564 h 425657"/>
                <a:gd name="connsiteX48" fmla="*/ 280406 w 580325"/>
                <a:gd name="connsiteY48" fmla="*/ 356920 h 425657"/>
                <a:gd name="connsiteX49" fmla="*/ 287855 w 580325"/>
                <a:gd name="connsiteY49" fmla="*/ 358863 h 425657"/>
                <a:gd name="connsiteX50" fmla="*/ 287936 w 580325"/>
                <a:gd name="connsiteY50" fmla="*/ 358863 h 425657"/>
                <a:gd name="connsiteX51" fmla="*/ 301376 w 580325"/>
                <a:gd name="connsiteY51" fmla="*/ 381938 h 425657"/>
                <a:gd name="connsiteX52" fmla="*/ 286559 w 580325"/>
                <a:gd name="connsiteY52" fmla="*/ 401288 h 425657"/>
                <a:gd name="connsiteX53" fmla="*/ 285912 w 580325"/>
                <a:gd name="connsiteY53" fmla="*/ 401531 h 425657"/>
                <a:gd name="connsiteX54" fmla="*/ 278382 w 580325"/>
                <a:gd name="connsiteY54" fmla="*/ 402826 h 425657"/>
                <a:gd name="connsiteX55" fmla="*/ 173293 w 580325"/>
                <a:gd name="connsiteY55" fmla="*/ 360564 h 425657"/>
                <a:gd name="connsiteX56" fmla="*/ 171350 w 580325"/>
                <a:gd name="connsiteY56" fmla="*/ 358863 h 425657"/>
                <a:gd name="connsiteX57" fmla="*/ 132326 w 580325"/>
                <a:gd name="connsiteY57" fmla="*/ 303242 h 425657"/>
                <a:gd name="connsiteX58" fmla="*/ 121801 w 580325"/>
                <a:gd name="connsiteY58" fmla="*/ 298789 h 425657"/>
                <a:gd name="connsiteX59" fmla="*/ 117348 w 580325"/>
                <a:gd name="connsiteY59" fmla="*/ 309314 h 425657"/>
                <a:gd name="connsiteX60" fmla="*/ 158720 w 580325"/>
                <a:gd name="connsiteY60" fmla="*/ 369146 h 425657"/>
                <a:gd name="connsiteX61" fmla="*/ 154672 w 580325"/>
                <a:gd name="connsiteY61" fmla="*/ 416914 h 425657"/>
                <a:gd name="connsiteX62" fmla="*/ 162039 w 580325"/>
                <a:gd name="connsiteY62" fmla="*/ 425657 h 425657"/>
                <a:gd name="connsiteX63" fmla="*/ 162687 w 580325"/>
                <a:gd name="connsiteY63" fmla="*/ 425657 h 425657"/>
                <a:gd name="connsiteX64" fmla="*/ 170783 w 580325"/>
                <a:gd name="connsiteY64" fmla="*/ 418209 h 425657"/>
                <a:gd name="connsiteX65" fmla="*/ 173860 w 580325"/>
                <a:gd name="connsiteY65" fmla="*/ 381695 h 425657"/>
                <a:gd name="connsiteX66" fmla="*/ 277816 w 580325"/>
                <a:gd name="connsiteY66" fmla="*/ 419019 h 425657"/>
                <a:gd name="connsiteX67" fmla="*/ 290203 w 580325"/>
                <a:gd name="connsiteY67" fmla="*/ 417156 h 425657"/>
                <a:gd name="connsiteX68" fmla="*/ 408489 w 580325"/>
                <a:gd name="connsiteY68" fmla="*/ 382666 h 425657"/>
                <a:gd name="connsiteX69" fmla="*/ 412699 w 580325"/>
                <a:gd name="connsiteY69" fmla="*/ 418371 h 425657"/>
                <a:gd name="connsiteX70" fmla="*/ 420714 w 580325"/>
                <a:gd name="connsiteY70" fmla="*/ 425577 h 425657"/>
                <a:gd name="connsiteX71" fmla="*/ 421686 w 580325"/>
                <a:gd name="connsiteY71" fmla="*/ 425496 h 425657"/>
                <a:gd name="connsiteX72" fmla="*/ 428811 w 580325"/>
                <a:gd name="connsiteY72" fmla="*/ 416509 h 425657"/>
                <a:gd name="connsiteX73" fmla="*/ 422900 w 580325"/>
                <a:gd name="connsiteY73" fmla="*/ 366636 h 425657"/>
                <a:gd name="connsiteX74" fmla="*/ 417800 w 580325"/>
                <a:gd name="connsiteY74" fmla="*/ 359997 h 425657"/>
                <a:gd name="connsiteX75" fmla="*/ 409541 w 580325"/>
                <a:gd name="connsiteY75" fmla="*/ 361454 h 425657"/>
                <a:gd name="connsiteX76" fmla="*/ 312144 w 580325"/>
                <a:gd name="connsiteY76" fmla="*/ 400317 h 425657"/>
                <a:gd name="connsiteX77" fmla="*/ 317487 w 580325"/>
                <a:gd name="connsiteY77" fmla="*/ 383152 h 425657"/>
                <a:gd name="connsiteX78" fmla="*/ 310362 w 580325"/>
                <a:gd name="connsiteY78" fmla="*/ 357406 h 425657"/>
                <a:gd name="connsiteX79" fmla="*/ 415290 w 580325"/>
                <a:gd name="connsiteY79" fmla="*/ 252479 h 425657"/>
                <a:gd name="connsiteX80" fmla="*/ 476336 w 580325"/>
                <a:gd name="connsiteY80" fmla="*/ 186575 h 425657"/>
                <a:gd name="connsiteX81" fmla="*/ 548635 w 580325"/>
                <a:gd name="connsiteY81" fmla="*/ 246650 h 425657"/>
                <a:gd name="connsiteX82" fmla="*/ 564180 w 580325"/>
                <a:gd name="connsiteY82" fmla="*/ 418209 h 425657"/>
                <a:gd name="connsiteX83" fmla="*/ 572276 w 580325"/>
                <a:gd name="connsiteY83" fmla="*/ 425577 h 425657"/>
                <a:gd name="connsiteX84" fmla="*/ 573005 w 580325"/>
                <a:gd name="connsiteY84" fmla="*/ 425496 h 425657"/>
                <a:gd name="connsiteX85" fmla="*/ 580292 w 580325"/>
                <a:gd name="connsiteY85" fmla="*/ 416752 h 425657"/>
                <a:gd name="connsiteX86" fmla="*/ 564666 w 580325"/>
                <a:gd name="connsiteY86" fmla="*/ 244869 h 425657"/>
                <a:gd name="connsiteX87" fmla="*/ 446022 w 580325"/>
                <a:gd name="connsiteY87" fmla="*/ 160352 h 425657"/>
                <a:gd name="connsiteX88" fmla="*/ 369447 w 580325"/>
                <a:gd name="connsiteY88" fmla="*/ 83753 h 425657"/>
                <a:gd name="connsiteX89" fmla="*/ 446022 w 580325"/>
                <a:gd name="connsiteY89" fmla="*/ 7163 h 425657"/>
                <a:gd name="connsiteX90" fmla="*/ 522604 w 580325"/>
                <a:gd name="connsiteY90" fmla="*/ 83753 h 425657"/>
                <a:gd name="connsiteX91" fmla="*/ 446022 w 580325"/>
                <a:gd name="connsiteY91" fmla="*/ 160352 h 425657"/>
                <a:gd name="connsiteX92" fmla="*/ 446022 w 580325"/>
                <a:gd name="connsiteY92" fmla="*/ 23356 h 425657"/>
                <a:gd name="connsiteX93" fmla="*/ 385640 w 580325"/>
                <a:gd name="connsiteY93" fmla="*/ 83753 h 425657"/>
                <a:gd name="connsiteX94" fmla="*/ 446022 w 580325"/>
                <a:gd name="connsiteY94" fmla="*/ 144159 h 425657"/>
                <a:gd name="connsiteX95" fmla="*/ 506411 w 580325"/>
                <a:gd name="connsiteY95" fmla="*/ 83753 h 425657"/>
                <a:gd name="connsiteX96" fmla="*/ 446022 w 580325"/>
                <a:gd name="connsiteY96" fmla="*/ 23356 h 42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80325" h="425657">
                  <a:moveTo>
                    <a:pt x="290841" y="313473"/>
                  </a:moveTo>
                  <a:cubicBezTo>
                    <a:pt x="244951" y="313473"/>
                    <a:pt x="207617" y="276134"/>
                    <a:pt x="207617" y="230241"/>
                  </a:cubicBezTo>
                  <a:cubicBezTo>
                    <a:pt x="207617" y="184352"/>
                    <a:pt x="244951" y="147021"/>
                    <a:pt x="290841" y="147021"/>
                  </a:cubicBezTo>
                  <a:cubicBezTo>
                    <a:pt x="336730" y="147021"/>
                    <a:pt x="374057" y="184352"/>
                    <a:pt x="374057" y="230241"/>
                  </a:cubicBezTo>
                  <a:cubicBezTo>
                    <a:pt x="374057" y="276134"/>
                    <a:pt x="336730" y="313473"/>
                    <a:pt x="290841" y="313473"/>
                  </a:cubicBezTo>
                  <a:close/>
                  <a:moveTo>
                    <a:pt x="290841" y="163214"/>
                  </a:moveTo>
                  <a:cubicBezTo>
                    <a:pt x="253878" y="163214"/>
                    <a:pt x="223810" y="193282"/>
                    <a:pt x="223810" y="230241"/>
                  </a:cubicBezTo>
                  <a:cubicBezTo>
                    <a:pt x="223810" y="267208"/>
                    <a:pt x="253878" y="297280"/>
                    <a:pt x="290841" y="297280"/>
                  </a:cubicBezTo>
                  <a:cubicBezTo>
                    <a:pt x="327796" y="297280"/>
                    <a:pt x="357864" y="267208"/>
                    <a:pt x="357864" y="230241"/>
                  </a:cubicBezTo>
                  <a:cubicBezTo>
                    <a:pt x="357864" y="193282"/>
                    <a:pt x="327796" y="163214"/>
                    <a:pt x="290841" y="163214"/>
                  </a:cubicBezTo>
                  <a:close/>
                  <a:moveTo>
                    <a:pt x="283662" y="270841"/>
                  </a:moveTo>
                  <a:cubicBezTo>
                    <a:pt x="285915" y="270671"/>
                    <a:pt x="287994" y="269568"/>
                    <a:pt x="289394" y="267797"/>
                  </a:cubicBezTo>
                  <a:lnTo>
                    <a:pt x="336683" y="208150"/>
                  </a:lnTo>
                  <a:cubicBezTo>
                    <a:pt x="339466" y="204648"/>
                    <a:pt x="338873" y="199556"/>
                    <a:pt x="335370" y="196777"/>
                  </a:cubicBezTo>
                  <a:cubicBezTo>
                    <a:pt x="331868" y="194002"/>
                    <a:pt x="326776" y="194591"/>
                    <a:pt x="324001" y="198093"/>
                  </a:cubicBezTo>
                  <a:lnTo>
                    <a:pt x="282159" y="250861"/>
                  </a:lnTo>
                  <a:lnTo>
                    <a:pt x="257460" y="227814"/>
                  </a:lnTo>
                  <a:cubicBezTo>
                    <a:pt x="254186" y="224770"/>
                    <a:pt x="249071" y="224948"/>
                    <a:pt x="246011" y="228213"/>
                  </a:cubicBezTo>
                  <a:cubicBezTo>
                    <a:pt x="242959" y="231482"/>
                    <a:pt x="243141" y="236606"/>
                    <a:pt x="246406" y="239658"/>
                  </a:cubicBezTo>
                  <a:lnTo>
                    <a:pt x="277526" y="268690"/>
                  </a:lnTo>
                  <a:cubicBezTo>
                    <a:pt x="279036" y="270094"/>
                    <a:pt x="281013" y="270865"/>
                    <a:pt x="283053" y="270865"/>
                  </a:cubicBezTo>
                  <a:cubicBezTo>
                    <a:pt x="283251" y="270865"/>
                    <a:pt x="283456" y="270857"/>
                    <a:pt x="283662" y="270841"/>
                  </a:cubicBezTo>
                  <a:close/>
                  <a:moveTo>
                    <a:pt x="136901" y="155956"/>
                  </a:moveTo>
                  <a:cubicBezTo>
                    <a:pt x="93914" y="155956"/>
                    <a:pt x="58943" y="120977"/>
                    <a:pt x="58943" y="77982"/>
                  </a:cubicBezTo>
                  <a:cubicBezTo>
                    <a:pt x="58943" y="34982"/>
                    <a:pt x="93914" y="0"/>
                    <a:pt x="136901" y="0"/>
                  </a:cubicBezTo>
                  <a:cubicBezTo>
                    <a:pt x="179897" y="0"/>
                    <a:pt x="214875" y="34982"/>
                    <a:pt x="214875" y="77982"/>
                  </a:cubicBezTo>
                  <a:cubicBezTo>
                    <a:pt x="214875" y="120977"/>
                    <a:pt x="179897" y="155956"/>
                    <a:pt x="136901" y="155956"/>
                  </a:cubicBezTo>
                  <a:close/>
                  <a:moveTo>
                    <a:pt x="136901" y="16193"/>
                  </a:moveTo>
                  <a:cubicBezTo>
                    <a:pt x="102840" y="16193"/>
                    <a:pt x="75136" y="43913"/>
                    <a:pt x="75136" y="77982"/>
                  </a:cubicBezTo>
                  <a:cubicBezTo>
                    <a:pt x="75136" y="112047"/>
                    <a:pt x="102840" y="139763"/>
                    <a:pt x="136901" y="139763"/>
                  </a:cubicBezTo>
                  <a:cubicBezTo>
                    <a:pt x="170970" y="139763"/>
                    <a:pt x="198683" y="112047"/>
                    <a:pt x="198683" y="77982"/>
                  </a:cubicBezTo>
                  <a:cubicBezTo>
                    <a:pt x="198683" y="43913"/>
                    <a:pt x="170970" y="16193"/>
                    <a:pt x="136901" y="16193"/>
                  </a:cubicBezTo>
                  <a:close/>
                  <a:moveTo>
                    <a:pt x="564666" y="244869"/>
                  </a:moveTo>
                  <a:cubicBezTo>
                    <a:pt x="558836" y="198072"/>
                    <a:pt x="520137" y="166092"/>
                    <a:pt x="474797" y="170464"/>
                  </a:cubicBezTo>
                  <a:cubicBezTo>
                    <a:pt x="435126" y="174350"/>
                    <a:pt x="404684" y="206492"/>
                    <a:pt x="399260" y="250455"/>
                  </a:cubicBezTo>
                  <a:cubicBezTo>
                    <a:pt x="392621" y="303485"/>
                    <a:pt x="350601" y="339756"/>
                    <a:pt x="291903" y="343157"/>
                  </a:cubicBezTo>
                  <a:cubicBezTo>
                    <a:pt x="291903" y="343157"/>
                    <a:pt x="291903" y="343157"/>
                    <a:pt x="291822" y="343157"/>
                  </a:cubicBezTo>
                  <a:cubicBezTo>
                    <a:pt x="288665" y="341862"/>
                    <a:pt x="285345" y="341133"/>
                    <a:pt x="281864" y="340809"/>
                  </a:cubicBezTo>
                  <a:cubicBezTo>
                    <a:pt x="227619" y="336032"/>
                    <a:pt x="191186" y="301218"/>
                    <a:pt x="184466" y="247540"/>
                  </a:cubicBezTo>
                  <a:cubicBezTo>
                    <a:pt x="178798" y="202363"/>
                    <a:pt x="147871" y="169654"/>
                    <a:pt x="107470" y="166092"/>
                  </a:cubicBezTo>
                  <a:cubicBezTo>
                    <a:pt x="67151" y="162529"/>
                    <a:pt x="22703" y="187385"/>
                    <a:pt x="15983" y="242116"/>
                  </a:cubicBezTo>
                  <a:lnTo>
                    <a:pt x="33" y="416833"/>
                  </a:lnTo>
                  <a:cubicBezTo>
                    <a:pt x="-372" y="421286"/>
                    <a:pt x="2948" y="425253"/>
                    <a:pt x="7401" y="425657"/>
                  </a:cubicBezTo>
                  <a:lnTo>
                    <a:pt x="8130" y="425657"/>
                  </a:lnTo>
                  <a:cubicBezTo>
                    <a:pt x="12258" y="425657"/>
                    <a:pt x="15821" y="422500"/>
                    <a:pt x="16145" y="418290"/>
                  </a:cubicBezTo>
                  <a:lnTo>
                    <a:pt x="32094" y="243897"/>
                  </a:lnTo>
                  <a:cubicBezTo>
                    <a:pt x="37519" y="199610"/>
                    <a:pt x="73385" y="179370"/>
                    <a:pt x="106013" y="182204"/>
                  </a:cubicBezTo>
                  <a:cubicBezTo>
                    <a:pt x="143742" y="185523"/>
                    <a:pt x="164549" y="218394"/>
                    <a:pt x="168435" y="249564"/>
                  </a:cubicBezTo>
                  <a:cubicBezTo>
                    <a:pt x="176046" y="310448"/>
                    <a:pt x="218956" y="351577"/>
                    <a:pt x="280406" y="356920"/>
                  </a:cubicBezTo>
                  <a:cubicBezTo>
                    <a:pt x="283078" y="357164"/>
                    <a:pt x="285588" y="357811"/>
                    <a:pt x="287855" y="358863"/>
                  </a:cubicBezTo>
                  <a:lnTo>
                    <a:pt x="287936" y="358863"/>
                  </a:lnTo>
                  <a:cubicBezTo>
                    <a:pt x="296599" y="362750"/>
                    <a:pt x="302105" y="371737"/>
                    <a:pt x="301376" y="381938"/>
                  </a:cubicBezTo>
                  <a:cubicBezTo>
                    <a:pt x="300485" y="393272"/>
                    <a:pt x="293279" y="398940"/>
                    <a:pt x="286559" y="401288"/>
                  </a:cubicBezTo>
                  <a:cubicBezTo>
                    <a:pt x="286317" y="401369"/>
                    <a:pt x="286155" y="401450"/>
                    <a:pt x="285912" y="401531"/>
                  </a:cubicBezTo>
                  <a:cubicBezTo>
                    <a:pt x="283078" y="402421"/>
                    <a:pt x="280406" y="402826"/>
                    <a:pt x="278382" y="402826"/>
                  </a:cubicBezTo>
                  <a:cubicBezTo>
                    <a:pt x="237577" y="399911"/>
                    <a:pt x="200901" y="384690"/>
                    <a:pt x="173293" y="360564"/>
                  </a:cubicBezTo>
                  <a:cubicBezTo>
                    <a:pt x="172645" y="359997"/>
                    <a:pt x="171998" y="359430"/>
                    <a:pt x="171350" y="358863"/>
                  </a:cubicBezTo>
                  <a:cubicBezTo>
                    <a:pt x="154348" y="343481"/>
                    <a:pt x="140989" y="324697"/>
                    <a:pt x="132326" y="303242"/>
                  </a:cubicBezTo>
                  <a:cubicBezTo>
                    <a:pt x="130707" y="299113"/>
                    <a:pt x="125930" y="297170"/>
                    <a:pt x="121801" y="298789"/>
                  </a:cubicBezTo>
                  <a:cubicBezTo>
                    <a:pt x="117672" y="300490"/>
                    <a:pt x="115648" y="305186"/>
                    <a:pt x="117348" y="309314"/>
                  </a:cubicBezTo>
                  <a:cubicBezTo>
                    <a:pt x="126577" y="332308"/>
                    <a:pt x="140827" y="352548"/>
                    <a:pt x="158720" y="369146"/>
                  </a:cubicBezTo>
                  <a:lnTo>
                    <a:pt x="154672" y="416914"/>
                  </a:lnTo>
                  <a:cubicBezTo>
                    <a:pt x="154267" y="421367"/>
                    <a:pt x="157586" y="425253"/>
                    <a:pt x="162039" y="425657"/>
                  </a:cubicBezTo>
                  <a:lnTo>
                    <a:pt x="162687" y="425657"/>
                  </a:lnTo>
                  <a:cubicBezTo>
                    <a:pt x="166897" y="425657"/>
                    <a:pt x="170459" y="422500"/>
                    <a:pt x="170783" y="418209"/>
                  </a:cubicBezTo>
                  <a:lnTo>
                    <a:pt x="173860" y="381695"/>
                  </a:lnTo>
                  <a:cubicBezTo>
                    <a:pt x="202520" y="402907"/>
                    <a:pt x="238387" y="416185"/>
                    <a:pt x="277816" y="419019"/>
                  </a:cubicBezTo>
                  <a:cubicBezTo>
                    <a:pt x="281944" y="419019"/>
                    <a:pt x="286155" y="418371"/>
                    <a:pt x="290203" y="417156"/>
                  </a:cubicBezTo>
                  <a:cubicBezTo>
                    <a:pt x="335623" y="419019"/>
                    <a:pt x="380476" y="401936"/>
                    <a:pt x="408489" y="382666"/>
                  </a:cubicBezTo>
                  <a:lnTo>
                    <a:pt x="412699" y="418371"/>
                  </a:lnTo>
                  <a:cubicBezTo>
                    <a:pt x="413185" y="422500"/>
                    <a:pt x="416666" y="425577"/>
                    <a:pt x="420714" y="425577"/>
                  </a:cubicBezTo>
                  <a:cubicBezTo>
                    <a:pt x="421039" y="425577"/>
                    <a:pt x="421362" y="425577"/>
                    <a:pt x="421686" y="425496"/>
                  </a:cubicBezTo>
                  <a:cubicBezTo>
                    <a:pt x="426139" y="425010"/>
                    <a:pt x="429296" y="420962"/>
                    <a:pt x="428811" y="416509"/>
                  </a:cubicBezTo>
                  <a:lnTo>
                    <a:pt x="422900" y="366636"/>
                  </a:lnTo>
                  <a:cubicBezTo>
                    <a:pt x="422577" y="363640"/>
                    <a:pt x="420633" y="361131"/>
                    <a:pt x="417800" y="359997"/>
                  </a:cubicBezTo>
                  <a:cubicBezTo>
                    <a:pt x="415047" y="358944"/>
                    <a:pt x="411890" y="359511"/>
                    <a:pt x="409541" y="361454"/>
                  </a:cubicBezTo>
                  <a:cubicBezTo>
                    <a:pt x="389544" y="378861"/>
                    <a:pt x="352382" y="396673"/>
                    <a:pt x="312144" y="400317"/>
                  </a:cubicBezTo>
                  <a:cubicBezTo>
                    <a:pt x="315058" y="395459"/>
                    <a:pt x="317001" y="389791"/>
                    <a:pt x="317487" y="383152"/>
                  </a:cubicBezTo>
                  <a:cubicBezTo>
                    <a:pt x="318216" y="373680"/>
                    <a:pt x="315544" y="364612"/>
                    <a:pt x="310362" y="357406"/>
                  </a:cubicBezTo>
                  <a:cubicBezTo>
                    <a:pt x="368008" y="347772"/>
                    <a:pt x="408327" y="308181"/>
                    <a:pt x="415290" y="252479"/>
                  </a:cubicBezTo>
                  <a:cubicBezTo>
                    <a:pt x="419824" y="216208"/>
                    <a:pt x="444355" y="189733"/>
                    <a:pt x="476336" y="186575"/>
                  </a:cubicBezTo>
                  <a:cubicBezTo>
                    <a:pt x="507344" y="183661"/>
                    <a:pt x="543211" y="203659"/>
                    <a:pt x="548635" y="246650"/>
                  </a:cubicBezTo>
                  <a:lnTo>
                    <a:pt x="564180" y="418209"/>
                  </a:lnTo>
                  <a:cubicBezTo>
                    <a:pt x="564585" y="422419"/>
                    <a:pt x="568147" y="425577"/>
                    <a:pt x="572276" y="425577"/>
                  </a:cubicBezTo>
                  <a:cubicBezTo>
                    <a:pt x="572519" y="425577"/>
                    <a:pt x="572762" y="425577"/>
                    <a:pt x="573005" y="425496"/>
                  </a:cubicBezTo>
                  <a:cubicBezTo>
                    <a:pt x="577458" y="425091"/>
                    <a:pt x="580696" y="421205"/>
                    <a:pt x="580292" y="416752"/>
                  </a:cubicBezTo>
                  <a:lnTo>
                    <a:pt x="564666" y="244869"/>
                  </a:lnTo>
                  <a:close/>
                  <a:moveTo>
                    <a:pt x="446022" y="160352"/>
                  </a:moveTo>
                  <a:cubicBezTo>
                    <a:pt x="403801" y="160352"/>
                    <a:pt x="369447" y="125990"/>
                    <a:pt x="369447" y="83753"/>
                  </a:cubicBezTo>
                  <a:cubicBezTo>
                    <a:pt x="369447" y="41521"/>
                    <a:pt x="403801" y="7163"/>
                    <a:pt x="446022" y="7163"/>
                  </a:cubicBezTo>
                  <a:cubicBezTo>
                    <a:pt x="488250" y="7163"/>
                    <a:pt x="522604" y="41521"/>
                    <a:pt x="522604" y="83753"/>
                  </a:cubicBezTo>
                  <a:cubicBezTo>
                    <a:pt x="522604" y="125990"/>
                    <a:pt x="488250" y="160352"/>
                    <a:pt x="446022" y="160352"/>
                  </a:cubicBezTo>
                  <a:close/>
                  <a:moveTo>
                    <a:pt x="446022" y="23356"/>
                  </a:moveTo>
                  <a:cubicBezTo>
                    <a:pt x="412727" y="23356"/>
                    <a:pt x="385640" y="50451"/>
                    <a:pt x="385640" y="83753"/>
                  </a:cubicBezTo>
                  <a:cubicBezTo>
                    <a:pt x="385640" y="117060"/>
                    <a:pt x="412727" y="144159"/>
                    <a:pt x="446022" y="144159"/>
                  </a:cubicBezTo>
                  <a:cubicBezTo>
                    <a:pt x="479324" y="144159"/>
                    <a:pt x="506411" y="117060"/>
                    <a:pt x="506411" y="83753"/>
                  </a:cubicBezTo>
                  <a:cubicBezTo>
                    <a:pt x="506411" y="50451"/>
                    <a:pt x="479324" y="23356"/>
                    <a:pt x="446022" y="23356"/>
                  </a:cubicBezTo>
                  <a:close/>
                </a:path>
              </a:pathLst>
            </a:custGeom>
            <a:solidFill>
              <a:schemeClr val="tx2"/>
            </a:solidFill>
            <a:ln w="8096" cap="flat">
              <a:noFill/>
              <a:prstDash val="solid"/>
              <a:miter/>
            </a:ln>
          </p:spPr>
          <p:txBody>
            <a:bodyPr rtlCol="0" anchor="ctr"/>
            <a:lstStyle/>
            <a:p>
              <a:endParaRPr lang="nl-NL" sz="2400"/>
            </a:p>
          </p:txBody>
        </p:sp>
        <p:sp>
          <p:nvSpPr>
            <p:cNvPr id="5" name="Rechthoek: afgeronde hoeken 7">
              <a:extLst>
                <a:ext uri="{FF2B5EF4-FFF2-40B4-BE49-F238E27FC236}">
                  <a16:creationId xmlns:a16="http://schemas.microsoft.com/office/drawing/2014/main" id="{D8FA8236-EFCF-CF18-1124-8B18DFDF5CDC}"/>
                </a:ext>
              </a:extLst>
            </p:cNvPr>
            <p:cNvSpPr/>
            <p:nvPr/>
          </p:nvSpPr>
          <p:spPr>
            <a:xfrm>
              <a:off x="6701764" y="2170856"/>
              <a:ext cx="2063142" cy="978910"/>
            </a:xfrm>
            <a:prstGeom prst="roundRect">
              <a:avLst>
                <a:gd name="adj" fmla="val 6341"/>
              </a:avLst>
            </a:prstGeom>
            <a:solidFill>
              <a:srgbClr val="CAE8EA"/>
            </a:solidFill>
            <a:ln>
              <a:noFill/>
            </a:ln>
          </p:spPr>
          <p:style>
            <a:lnRef idx="2">
              <a:schemeClr val="accent2">
                <a:shade val="50000"/>
              </a:schemeClr>
            </a:lnRef>
            <a:fillRef idx="1">
              <a:schemeClr val="accent2"/>
            </a:fillRef>
            <a:effectRef idx="0">
              <a:schemeClr val="accent2"/>
            </a:effectRef>
            <a:fontRef idx="minor">
              <a:schemeClr val="lt1"/>
            </a:fontRef>
          </p:style>
          <p:txBody>
            <a:bodyPr lIns="91440" tIns="45720" rIns="91440" bIns="45720" rtlCol="0" anchor="ctr"/>
            <a:lstStyle>
              <a:defPPr>
                <a:defRPr lang="nl-NL"/>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r>
                <a:rPr lang="nl-NL" sz="2133">
                  <a:solidFill>
                    <a:schemeClr val="tx2"/>
                  </a:solidFill>
                  <a:ea typeface="Calibri"/>
                  <a:cs typeface="Calibri"/>
                </a:rPr>
                <a:t>Is het relevant voor zorgverleners en de patiënt? </a:t>
              </a:r>
            </a:p>
          </p:txBody>
        </p:sp>
        <p:sp>
          <p:nvSpPr>
            <p:cNvPr id="6" name="Linkeraccolade 5">
              <a:extLst>
                <a:ext uri="{FF2B5EF4-FFF2-40B4-BE49-F238E27FC236}">
                  <a16:creationId xmlns:a16="http://schemas.microsoft.com/office/drawing/2014/main" id="{C34B5177-1BFE-A15C-BFF8-BE3024E1D725}"/>
                </a:ext>
              </a:extLst>
            </p:cNvPr>
            <p:cNvSpPr/>
            <p:nvPr/>
          </p:nvSpPr>
          <p:spPr>
            <a:xfrm flipH="1">
              <a:off x="6126480" y="1837113"/>
              <a:ext cx="482138" cy="1634846"/>
            </a:xfrm>
            <a:prstGeom prst="leftBrace">
              <a:avLst>
                <a:gd name="adj1" fmla="val 37643"/>
                <a:gd name="adj2" fmla="val 50000"/>
              </a:avLst>
            </a:prstGeom>
            <a:ln w="38100" cap="rnd">
              <a:solidFill>
                <a:srgbClr val="CBE8EA"/>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nl-NL" sz="2400"/>
            </a:p>
          </p:txBody>
        </p:sp>
        <p:sp>
          <p:nvSpPr>
            <p:cNvPr id="7" name="Driehoek 6">
              <a:extLst>
                <a:ext uri="{FF2B5EF4-FFF2-40B4-BE49-F238E27FC236}">
                  <a16:creationId xmlns:a16="http://schemas.microsoft.com/office/drawing/2014/main" id="{3D0C917A-C462-AD26-EF4D-7BA8C92FEDC1}"/>
                </a:ext>
              </a:extLst>
            </p:cNvPr>
            <p:cNvSpPr/>
            <p:nvPr/>
          </p:nvSpPr>
          <p:spPr>
            <a:xfrm rot="5400000">
              <a:off x="6546774" y="2557810"/>
              <a:ext cx="222151" cy="191511"/>
            </a:xfrm>
            <a:prstGeom prst="triangle">
              <a:avLst/>
            </a:prstGeom>
            <a:solidFill>
              <a:schemeClr val="tx2"/>
            </a:solidFill>
            <a:ln w="12700" cap="flat">
              <a:noFill/>
              <a:prstDash val="solid"/>
              <a:miter/>
            </a:ln>
          </p:spPr>
          <p:txBody>
            <a:bodyPr rtlCol="0" anchor="ctr"/>
            <a:lstStyle/>
            <a:p>
              <a:pPr algn="l"/>
              <a:endParaRPr lang="nl-NL" sz="1467"/>
            </a:p>
          </p:txBody>
        </p:sp>
      </p:grpSp>
      <p:grpSp>
        <p:nvGrpSpPr>
          <p:cNvPr id="9" name="Groep 8">
            <a:extLst>
              <a:ext uri="{FF2B5EF4-FFF2-40B4-BE49-F238E27FC236}">
                <a16:creationId xmlns:a16="http://schemas.microsoft.com/office/drawing/2014/main" id="{B3DD4B97-8DE8-95CD-E7FF-0A1CCFB28A24}"/>
              </a:ext>
            </a:extLst>
          </p:cNvPr>
          <p:cNvGrpSpPr/>
          <p:nvPr/>
        </p:nvGrpSpPr>
        <p:grpSpPr>
          <a:xfrm>
            <a:off x="597625" y="5862881"/>
            <a:ext cx="10352488" cy="542752"/>
            <a:chOff x="992408" y="4472062"/>
            <a:chExt cx="7764366" cy="407064"/>
          </a:xfrm>
        </p:grpSpPr>
        <p:sp>
          <p:nvSpPr>
            <p:cNvPr id="10" name="Tekstvak 9">
              <a:extLst>
                <a:ext uri="{FF2B5EF4-FFF2-40B4-BE49-F238E27FC236}">
                  <a16:creationId xmlns:a16="http://schemas.microsoft.com/office/drawing/2014/main" id="{676C6E15-FA48-6A73-A30C-5277A97C87E4}"/>
                </a:ext>
              </a:extLst>
            </p:cNvPr>
            <p:cNvSpPr txBox="1"/>
            <p:nvPr/>
          </p:nvSpPr>
          <p:spPr>
            <a:xfrm>
              <a:off x="2085748" y="4540475"/>
              <a:ext cx="6671026" cy="338651"/>
            </a:xfrm>
            <a:prstGeom prst="rect">
              <a:avLst/>
            </a:prstGeom>
            <a:noFill/>
          </p:spPr>
          <p:txBody>
            <a:bodyPr wrap="square" lIns="0" tIns="0" rIns="0" bIns="0" rtlCol="0" anchor="t">
              <a:spAutoFit/>
            </a:bodyPr>
            <a:lstStyle/>
            <a:p>
              <a:pPr algn="l"/>
              <a:r>
                <a:rPr lang="nl-NL" sz="1467">
                  <a:solidFill>
                    <a:schemeClr val="accent2"/>
                  </a:solidFill>
                </a:rPr>
                <a:t>er gelden uitzonderingen voor Medisch Specialistische Zorg (MSZ), Geestelijke Gezondheidszorg (GGZ)</a:t>
              </a:r>
              <a:br>
                <a:rPr lang="nl-NL" sz="1467">
                  <a:solidFill>
                    <a:schemeClr val="accent2"/>
                  </a:solidFill>
                </a:rPr>
              </a:br>
              <a:r>
                <a:rPr lang="nl-NL" sz="1467">
                  <a:solidFill>
                    <a:schemeClr val="accent2"/>
                  </a:solidFill>
                </a:rPr>
                <a:t>en verpleeghuizen met een eigen medische dienst, relevantie is dan aan de voorschrijver om in te schatten. </a:t>
              </a:r>
              <a:endParaRPr lang="nl-NL" sz="1467">
                <a:solidFill>
                  <a:schemeClr val="accent2"/>
                </a:solidFill>
                <a:ea typeface="Calibri"/>
                <a:cs typeface="Calibri"/>
              </a:endParaRPr>
            </a:p>
          </p:txBody>
        </p:sp>
        <p:sp>
          <p:nvSpPr>
            <p:cNvPr id="11" name="Tekstvak 10">
              <a:extLst>
                <a:ext uri="{FF2B5EF4-FFF2-40B4-BE49-F238E27FC236}">
                  <a16:creationId xmlns:a16="http://schemas.microsoft.com/office/drawing/2014/main" id="{DA7C5C9F-F7EA-E697-CD74-44DE924E4BA4}"/>
                </a:ext>
              </a:extLst>
            </p:cNvPr>
            <p:cNvSpPr txBox="1"/>
            <p:nvPr/>
          </p:nvSpPr>
          <p:spPr>
            <a:xfrm>
              <a:off x="992408" y="4472062"/>
              <a:ext cx="1138844" cy="253916"/>
            </a:xfrm>
            <a:prstGeom prst="rect">
              <a:avLst/>
            </a:prstGeom>
            <a:noFill/>
          </p:spPr>
          <p:txBody>
            <a:bodyPr wrap="square">
              <a:spAutoFit/>
            </a:bodyPr>
            <a:lstStyle/>
            <a:p>
              <a:pPr algn="r"/>
              <a:r>
                <a:rPr lang="nl-NL" sz="1600">
                  <a:solidFill>
                    <a:schemeClr val="accent5"/>
                  </a:solidFill>
                </a:rPr>
                <a:t>* Verplicht</a:t>
              </a:r>
              <a:r>
                <a:rPr lang="nl-NL" sz="1600">
                  <a:solidFill>
                    <a:schemeClr val="accent2"/>
                  </a:solidFill>
                </a:rPr>
                <a:t>,</a:t>
              </a:r>
            </a:p>
          </p:txBody>
        </p:sp>
      </p:grpSp>
    </p:spTree>
    <p:extLst>
      <p:ext uri="{BB962C8B-B14F-4D97-AF65-F5344CB8AC3E}">
        <p14:creationId xmlns:p14="http://schemas.microsoft.com/office/powerpoint/2010/main" val="115551420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83B927-4D20-D708-C721-D3B08667E127}"/>
            </a:ext>
          </a:extLst>
        </p:cNvPr>
        <p:cNvGrpSpPr/>
        <p:nvPr/>
      </p:nvGrpSpPr>
      <p:grpSpPr>
        <a:xfrm>
          <a:off x="0" y="0"/>
          <a:ext cx="0" cy="0"/>
          <a:chOff x="0" y="0"/>
          <a:chExt cx="0" cy="0"/>
        </a:xfrm>
      </p:grpSpPr>
      <p:sp>
        <p:nvSpPr>
          <p:cNvPr id="1004" name="Titel 1003">
            <a:extLst>
              <a:ext uri="{FF2B5EF4-FFF2-40B4-BE49-F238E27FC236}">
                <a16:creationId xmlns:a16="http://schemas.microsoft.com/office/drawing/2014/main" id="{2437C0AD-7440-982E-1EBE-7B6F6297B808}"/>
              </a:ext>
            </a:extLst>
          </p:cNvPr>
          <p:cNvSpPr>
            <a:spLocks noGrp="1"/>
          </p:cNvSpPr>
          <p:nvPr>
            <p:ph type="title"/>
          </p:nvPr>
        </p:nvSpPr>
        <p:spPr/>
        <p:txBody>
          <a:bodyPr/>
          <a:lstStyle/>
          <a:p>
            <a:r>
              <a:rPr lang="nl-NL" sz="3730" err="1"/>
              <a:t>Verstrekkingsverzoek</a:t>
            </a:r>
            <a:r>
              <a:rPr lang="nl-NL" sz="3730"/>
              <a:t>: medicatieafspraak blijft op naam van oorspronkelijke voorschrijver</a:t>
            </a:r>
          </a:p>
        </p:txBody>
      </p:sp>
      <p:grpSp>
        <p:nvGrpSpPr>
          <p:cNvPr id="1141" name="Groep 1140">
            <a:extLst>
              <a:ext uri="{FF2B5EF4-FFF2-40B4-BE49-F238E27FC236}">
                <a16:creationId xmlns:a16="http://schemas.microsoft.com/office/drawing/2014/main" id="{AB1B4678-CDE4-B733-F9FA-785400CD0499}"/>
              </a:ext>
            </a:extLst>
          </p:cNvPr>
          <p:cNvGrpSpPr/>
          <p:nvPr/>
        </p:nvGrpSpPr>
        <p:grpSpPr>
          <a:xfrm>
            <a:off x="4242274" y="2922061"/>
            <a:ext cx="7972071" cy="3937661"/>
            <a:chOff x="2776632" y="1998012"/>
            <a:chExt cx="6368262" cy="3145488"/>
          </a:xfrm>
        </p:grpSpPr>
        <p:sp>
          <p:nvSpPr>
            <p:cNvPr id="910" name="Vrije vorm 909">
              <a:extLst>
                <a:ext uri="{FF2B5EF4-FFF2-40B4-BE49-F238E27FC236}">
                  <a16:creationId xmlns:a16="http://schemas.microsoft.com/office/drawing/2014/main" id="{04817920-F21C-243A-9546-A6BA36D37A0D}"/>
                </a:ext>
              </a:extLst>
            </p:cNvPr>
            <p:cNvSpPr/>
            <p:nvPr/>
          </p:nvSpPr>
          <p:spPr>
            <a:xfrm>
              <a:off x="2776632" y="1998012"/>
              <a:ext cx="6368262" cy="3145488"/>
            </a:xfrm>
            <a:custGeom>
              <a:avLst/>
              <a:gdLst>
                <a:gd name="connsiteX0" fmla="*/ 6368263 w 6368262"/>
                <a:gd name="connsiteY0" fmla="*/ 0 h 3145488"/>
                <a:gd name="connsiteX1" fmla="*/ 3654161 w 6368262"/>
                <a:gd name="connsiteY1" fmla="*/ 811168 h 3145488"/>
                <a:gd name="connsiteX2" fmla="*/ 0 w 6368262"/>
                <a:gd name="connsiteY2" fmla="*/ 3145489 h 3145488"/>
                <a:gd name="connsiteX3" fmla="*/ 6368263 w 6368262"/>
                <a:gd name="connsiteY3" fmla="*/ 3145489 h 3145488"/>
                <a:gd name="connsiteX4" fmla="*/ 6368263 w 6368262"/>
                <a:gd name="connsiteY4" fmla="*/ 0 h 31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262" h="3145488">
                  <a:moveTo>
                    <a:pt x="6368263" y="0"/>
                  </a:moveTo>
                  <a:cubicBezTo>
                    <a:pt x="5455949" y="386315"/>
                    <a:pt x="4425915" y="771849"/>
                    <a:pt x="3654161" y="811168"/>
                  </a:cubicBezTo>
                  <a:cubicBezTo>
                    <a:pt x="1624117" y="914591"/>
                    <a:pt x="873814" y="2055962"/>
                    <a:pt x="0" y="3145489"/>
                  </a:cubicBezTo>
                  <a:lnTo>
                    <a:pt x="6368263" y="3145489"/>
                  </a:lnTo>
                  <a:lnTo>
                    <a:pt x="6368263" y="0"/>
                  </a:lnTo>
                  <a:close/>
                </a:path>
              </a:pathLst>
            </a:custGeom>
            <a:solidFill>
              <a:srgbClr val="E7F3FB"/>
            </a:solidFill>
            <a:ln w="9525" cap="flat">
              <a:noFill/>
              <a:prstDash val="solid"/>
              <a:miter/>
            </a:ln>
          </p:spPr>
          <p:txBody>
            <a:bodyPr rtlCol="0" anchor="ctr"/>
            <a:lstStyle/>
            <a:p>
              <a:endParaRPr lang="nl-NL" sz="2400"/>
            </a:p>
          </p:txBody>
        </p:sp>
        <p:sp>
          <p:nvSpPr>
            <p:cNvPr id="912" name="Vrije vorm 911">
              <a:extLst>
                <a:ext uri="{FF2B5EF4-FFF2-40B4-BE49-F238E27FC236}">
                  <a16:creationId xmlns:a16="http://schemas.microsoft.com/office/drawing/2014/main" id="{A8A5CC14-1B37-7FBF-79E3-A8C6D6D9840A}"/>
                </a:ext>
              </a:extLst>
            </p:cNvPr>
            <p:cNvSpPr/>
            <p:nvPr/>
          </p:nvSpPr>
          <p:spPr>
            <a:xfrm>
              <a:off x="7874731" y="3962649"/>
              <a:ext cx="535976" cy="1180851"/>
            </a:xfrm>
            <a:custGeom>
              <a:avLst/>
              <a:gdLst>
                <a:gd name="connsiteX0" fmla="*/ 387682 w 535976"/>
                <a:gd name="connsiteY0" fmla="*/ 1180852 h 1180851"/>
                <a:gd name="connsiteX1" fmla="*/ 535976 w 535976"/>
                <a:gd name="connsiteY1" fmla="*/ 1180852 h 1180851"/>
                <a:gd name="connsiteX2" fmla="*/ 132917 w 535976"/>
                <a:gd name="connsiteY2" fmla="*/ 7562 h 1180851"/>
                <a:gd name="connsiteX3" fmla="*/ 102999 w 535976"/>
                <a:gd name="connsiteY3" fmla="*/ 2523 h 1180851"/>
                <a:gd name="connsiteX4" fmla="*/ 20779 w 535976"/>
                <a:gd name="connsiteY4" fmla="*/ 31118 h 1180851"/>
                <a:gd name="connsiteX5" fmla="*/ 443 w 535976"/>
                <a:gd name="connsiteY5" fmla="*/ 53644 h 1180851"/>
                <a:gd name="connsiteX6" fmla="*/ 387682 w 535976"/>
                <a:gd name="connsiteY6" fmla="*/ 1180852 h 118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976" h="1180851">
                  <a:moveTo>
                    <a:pt x="387682" y="1180852"/>
                  </a:moveTo>
                  <a:lnTo>
                    <a:pt x="535976" y="1180852"/>
                  </a:lnTo>
                  <a:lnTo>
                    <a:pt x="132917" y="7562"/>
                  </a:lnTo>
                  <a:cubicBezTo>
                    <a:pt x="130307" y="-10"/>
                    <a:pt x="116819" y="-2286"/>
                    <a:pt x="102999" y="2523"/>
                  </a:cubicBezTo>
                  <a:lnTo>
                    <a:pt x="20779" y="31118"/>
                  </a:lnTo>
                  <a:cubicBezTo>
                    <a:pt x="6958" y="35928"/>
                    <a:pt x="-2157" y="46062"/>
                    <a:pt x="443" y="53644"/>
                  </a:cubicBezTo>
                  <a:lnTo>
                    <a:pt x="387682" y="1180852"/>
                  </a:lnTo>
                  <a:close/>
                </a:path>
              </a:pathLst>
            </a:custGeom>
            <a:solidFill>
              <a:srgbClr val="9FCEEF"/>
            </a:solidFill>
            <a:ln w="9525" cap="flat">
              <a:noFill/>
              <a:prstDash val="solid"/>
              <a:miter/>
            </a:ln>
          </p:spPr>
          <p:txBody>
            <a:bodyPr rtlCol="0" anchor="ctr"/>
            <a:lstStyle/>
            <a:p>
              <a:endParaRPr lang="nl-NL" sz="2400"/>
            </a:p>
          </p:txBody>
        </p:sp>
        <p:sp>
          <p:nvSpPr>
            <p:cNvPr id="913" name="Vrije vorm 912">
              <a:extLst>
                <a:ext uri="{FF2B5EF4-FFF2-40B4-BE49-F238E27FC236}">
                  <a16:creationId xmlns:a16="http://schemas.microsoft.com/office/drawing/2014/main" id="{1066B6B1-407F-B156-2B0C-A68ED72DF54D}"/>
                </a:ext>
              </a:extLst>
            </p:cNvPr>
            <p:cNvSpPr/>
            <p:nvPr/>
          </p:nvSpPr>
          <p:spPr>
            <a:xfrm>
              <a:off x="7383227" y="3962649"/>
              <a:ext cx="535976" cy="1180851"/>
            </a:xfrm>
            <a:custGeom>
              <a:avLst/>
              <a:gdLst>
                <a:gd name="connsiteX0" fmla="*/ 148304 w 535976"/>
                <a:gd name="connsiteY0" fmla="*/ 1180852 h 1180851"/>
                <a:gd name="connsiteX1" fmla="*/ 535534 w 535976"/>
                <a:gd name="connsiteY1" fmla="*/ 53644 h 1180851"/>
                <a:gd name="connsiteX2" fmla="*/ 515207 w 535976"/>
                <a:gd name="connsiteY2" fmla="*/ 31118 h 1180851"/>
                <a:gd name="connsiteX3" fmla="*/ 432987 w 535976"/>
                <a:gd name="connsiteY3" fmla="*/ 2523 h 1180851"/>
                <a:gd name="connsiteX4" fmla="*/ 403069 w 535976"/>
                <a:gd name="connsiteY4" fmla="*/ 7562 h 1180851"/>
                <a:gd name="connsiteX5" fmla="*/ 0 w 535976"/>
                <a:gd name="connsiteY5" fmla="*/ 1180852 h 1180851"/>
                <a:gd name="connsiteX6" fmla="*/ 148304 w 535976"/>
                <a:gd name="connsiteY6" fmla="*/ 1180852 h 118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976" h="1180851">
                  <a:moveTo>
                    <a:pt x="148304" y="1180852"/>
                  </a:moveTo>
                  <a:lnTo>
                    <a:pt x="535534" y="53644"/>
                  </a:lnTo>
                  <a:cubicBezTo>
                    <a:pt x="538133" y="46062"/>
                    <a:pt x="529028" y="35928"/>
                    <a:pt x="515207" y="31118"/>
                  </a:cubicBezTo>
                  <a:lnTo>
                    <a:pt x="432987" y="2523"/>
                  </a:lnTo>
                  <a:cubicBezTo>
                    <a:pt x="419166" y="-2286"/>
                    <a:pt x="405669" y="-10"/>
                    <a:pt x="403069" y="7562"/>
                  </a:cubicBezTo>
                  <a:lnTo>
                    <a:pt x="0" y="1180852"/>
                  </a:lnTo>
                  <a:lnTo>
                    <a:pt x="148304" y="1180852"/>
                  </a:lnTo>
                  <a:close/>
                </a:path>
              </a:pathLst>
            </a:custGeom>
            <a:solidFill>
              <a:srgbClr val="9FCEEF"/>
            </a:solidFill>
            <a:ln w="9525" cap="flat">
              <a:noFill/>
              <a:prstDash val="solid"/>
              <a:miter/>
            </a:ln>
          </p:spPr>
          <p:txBody>
            <a:bodyPr rtlCol="0" anchor="ctr"/>
            <a:lstStyle/>
            <a:p>
              <a:endParaRPr lang="nl-NL" sz="2400"/>
            </a:p>
          </p:txBody>
        </p:sp>
        <p:grpSp>
          <p:nvGrpSpPr>
            <p:cNvPr id="942" name="Graphic 46">
              <a:extLst>
                <a:ext uri="{FF2B5EF4-FFF2-40B4-BE49-F238E27FC236}">
                  <a16:creationId xmlns:a16="http://schemas.microsoft.com/office/drawing/2014/main" id="{E84CE56B-A879-61C8-D3A7-DB8B1985A30E}"/>
                </a:ext>
              </a:extLst>
            </p:cNvPr>
            <p:cNvGrpSpPr/>
            <p:nvPr/>
          </p:nvGrpSpPr>
          <p:grpSpPr>
            <a:xfrm>
              <a:off x="3598630" y="3894440"/>
              <a:ext cx="5546264" cy="154648"/>
              <a:chOff x="3598630" y="3894440"/>
              <a:chExt cx="5546264" cy="154648"/>
            </a:xfrm>
          </p:grpSpPr>
          <p:sp>
            <p:nvSpPr>
              <p:cNvPr id="943" name="Vrije vorm 942">
                <a:extLst>
                  <a:ext uri="{FF2B5EF4-FFF2-40B4-BE49-F238E27FC236}">
                    <a16:creationId xmlns:a16="http://schemas.microsoft.com/office/drawing/2014/main" id="{15D6CB6C-7567-FC1E-3C58-625A7244C1AB}"/>
                  </a:ext>
                </a:extLst>
              </p:cNvPr>
              <p:cNvSpPr/>
              <p:nvPr/>
            </p:nvSpPr>
            <p:spPr>
              <a:xfrm>
                <a:off x="3598630" y="3901860"/>
                <a:ext cx="5546264" cy="147227"/>
              </a:xfrm>
              <a:custGeom>
                <a:avLst/>
                <a:gdLst>
                  <a:gd name="connsiteX0" fmla="*/ 5546265 w 5546264"/>
                  <a:gd name="connsiteY0" fmla="*/ 1362 h 147227"/>
                  <a:gd name="connsiteX1" fmla="*/ 55036 w 5546264"/>
                  <a:gd name="connsiteY1" fmla="*/ 1362 h 147227"/>
                  <a:gd name="connsiteX2" fmla="*/ 0 w 5546264"/>
                  <a:gd name="connsiteY2" fmla="*/ 10115 h 147227"/>
                  <a:gd name="connsiteX3" fmla="*/ 0 w 5546264"/>
                  <a:gd name="connsiteY3" fmla="*/ 119558 h 147227"/>
                  <a:gd name="connsiteX4" fmla="*/ 55036 w 5546264"/>
                  <a:gd name="connsiteY4" fmla="*/ 147228 h 147227"/>
                  <a:gd name="connsiteX5" fmla="*/ 5546265 w 5546264"/>
                  <a:gd name="connsiteY5" fmla="*/ 147228 h 147227"/>
                  <a:gd name="connsiteX6" fmla="*/ 5546265 w 5546264"/>
                  <a:gd name="connsiteY6" fmla="*/ 1362 h 14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6264" h="147227">
                    <a:moveTo>
                      <a:pt x="5546265" y="1362"/>
                    </a:moveTo>
                    <a:lnTo>
                      <a:pt x="55036" y="1362"/>
                    </a:lnTo>
                    <a:cubicBezTo>
                      <a:pt x="24765" y="1362"/>
                      <a:pt x="0" y="-5096"/>
                      <a:pt x="0" y="10115"/>
                    </a:cubicBezTo>
                    <a:lnTo>
                      <a:pt x="0" y="119558"/>
                    </a:lnTo>
                    <a:cubicBezTo>
                      <a:pt x="0" y="134779"/>
                      <a:pt x="24755" y="147228"/>
                      <a:pt x="55036" y="147228"/>
                    </a:cubicBezTo>
                    <a:lnTo>
                      <a:pt x="5546265" y="147228"/>
                    </a:lnTo>
                    <a:lnTo>
                      <a:pt x="5546265" y="1362"/>
                    </a:lnTo>
                    <a:close/>
                  </a:path>
                </a:pathLst>
              </a:custGeom>
              <a:solidFill>
                <a:srgbClr val="FFFFFF"/>
              </a:solidFill>
              <a:ln w="9525" cap="flat">
                <a:noFill/>
                <a:prstDash val="solid"/>
                <a:miter/>
              </a:ln>
            </p:spPr>
            <p:txBody>
              <a:bodyPr rtlCol="0" anchor="ctr"/>
              <a:lstStyle/>
              <a:p>
                <a:endParaRPr lang="nl-NL" sz="2400"/>
              </a:p>
            </p:txBody>
          </p:sp>
          <p:sp>
            <p:nvSpPr>
              <p:cNvPr id="946" name="Vrije vorm 945">
                <a:extLst>
                  <a:ext uri="{FF2B5EF4-FFF2-40B4-BE49-F238E27FC236}">
                    <a16:creationId xmlns:a16="http://schemas.microsoft.com/office/drawing/2014/main" id="{A5E3A140-4944-DB99-6882-A810C59E9EC1}"/>
                  </a:ext>
                </a:extLst>
              </p:cNvPr>
              <p:cNvSpPr/>
              <p:nvPr/>
            </p:nvSpPr>
            <p:spPr>
              <a:xfrm>
                <a:off x="3598630" y="3894440"/>
                <a:ext cx="5546264" cy="17530"/>
              </a:xfrm>
              <a:custGeom>
                <a:avLst/>
                <a:gdLst>
                  <a:gd name="connsiteX0" fmla="*/ 0 w 5546264"/>
                  <a:gd name="connsiteY0" fmla="*/ 0 h 17530"/>
                  <a:gd name="connsiteX1" fmla="*/ 5546265 w 5546264"/>
                  <a:gd name="connsiteY1" fmla="*/ 0 h 17530"/>
                  <a:gd name="connsiteX2" fmla="*/ 5546265 w 5546264"/>
                  <a:gd name="connsiteY2" fmla="*/ 17531 h 17530"/>
                  <a:gd name="connsiteX3" fmla="*/ 0 w 5546264"/>
                  <a:gd name="connsiteY3" fmla="*/ 17531 h 17530"/>
                </a:gdLst>
                <a:ahLst/>
                <a:cxnLst>
                  <a:cxn ang="0">
                    <a:pos x="connsiteX0" y="connsiteY0"/>
                  </a:cxn>
                  <a:cxn ang="0">
                    <a:pos x="connsiteX1" y="connsiteY1"/>
                  </a:cxn>
                  <a:cxn ang="0">
                    <a:pos x="connsiteX2" y="connsiteY2"/>
                  </a:cxn>
                  <a:cxn ang="0">
                    <a:pos x="connsiteX3" y="connsiteY3"/>
                  </a:cxn>
                </a:cxnLst>
                <a:rect l="l" t="t" r="r" b="b"/>
                <a:pathLst>
                  <a:path w="5546264" h="17530">
                    <a:moveTo>
                      <a:pt x="0" y="0"/>
                    </a:moveTo>
                    <a:lnTo>
                      <a:pt x="5546265" y="0"/>
                    </a:lnTo>
                    <a:lnTo>
                      <a:pt x="5546265" y="17531"/>
                    </a:lnTo>
                    <a:lnTo>
                      <a:pt x="0" y="17531"/>
                    </a:lnTo>
                    <a:close/>
                  </a:path>
                </a:pathLst>
              </a:custGeom>
              <a:solidFill>
                <a:srgbClr val="B8DAF4"/>
              </a:solidFill>
              <a:ln w="9525" cap="flat">
                <a:noFill/>
                <a:prstDash val="solid"/>
                <a:miter/>
              </a:ln>
            </p:spPr>
            <p:txBody>
              <a:bodyPr rtlCol="0" anchor="ctr"/>
              <a:lstStyle/>
              <a:p>
                <a:endParaRPr lang="nl-NL" sz="2400"/>
              </a:p>
            </p:txBody>
          </p:sp>
        </p:grpSp>
      </p:grpSp>
      <p:grpSp>
        <p:nvGrpSpPr>
          <p:cNvPr id="1145" name="Groep 1144">
            <a:extLst>
              <a:ext uri="{FF2B5EF4-FFF2-40B4-BE49-F238E27FC236}">
                <a16:creationId xmlns:a16="http://schemas.microsoft.com/office/drawing/2014/main" id="{64DA30DA-88CD-391A-5142-1737581ACAA7}"/>
              </a:ext>
            </a:extLst>
          </p:cNvPr>
          <p:cNvGrpSpPr/>
          <p:nvPr/>
        </p:nvGrpSpPr>
        <p:grpSpPr>
          <a:xfrm>
            <a:off x="8051968" y="2457331"/>
            <a:ext cx="3391013" cy="2838762"/>
            <a:chOff x="5819898" y="1626775"/>
            <a:chExt cx="2708814" cy="2267664"/>
          </a:xfrm>
        </p:grpSpPr>
        <p:sp>
          <p:nvSpPr>
            <p:cNvPr id="916" name="Vrije vorm 915">
              <a:extLst>
                <a:ext uri="{FF2B5EF4-FFF2-40B4-BE49-F238E27FC236}">
                  <a16:creationId xmlns:a16="http://schemas.microsoft.com/office/drawing/2014/main" id="{EE630F98-A3F1-DF07-02D5-33A4ABA4D4B3}"/>
                </a:ext>
              </a:extLst>
            </p:cNvPr>
            <p:cNvSpPr/>
            <p:nvPr/>
          </p:nvSpPr>
          <p:spPr>
            <a:xfrm>
              <a:off x="6407924" y="3813896"/>
              <a:ext cx="1532763" cy="80543"/>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endParaRPr lang="nl-NL" sz="2400"/>
            </a:p>
          </p:txBody>
        </p:sp>
        <p:sp>
          <p:nvSpPr>
            <p:cNvPr id="917" name="Vrije vorm 916">
              <a:extLst>
                <a:ext uri="{FF2B5EF4-FFF2-40B4-BE49-F238E27FC236}">
                  <a16:creationId xmlns:a16="http://schemas.microsoft.com/office/drawing/2014/main" id="{31758F6F-01C2-BD42-541C-0C58BF946071}"/>
                </a:ext>
              </a:extLst>
            </p:cNvPr>
            <p:cNvSpPr/>
            <p:nvPr/>
          </p:nvSpPr>
          <p:spPr>
            <a:xfrm>
              <a:off x="6941591" y="3425029"/>
              <a:ext cx="498602" cy="388864"/>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endParaRPr lang="nl-NL" sz="2400"/>
            </a:p>
          </p:txBody>
        </p:sp>
        <p:sp>
          <p:nvSpPr>
            <p:cNvPr id="918" name="Vrije vorm 917">
              <a:extLst>
                <a:ext uri="{FF2B5EF4-FFF2-40B4-BE49-F238E27FC236}">
                  <a16:creationId xmlns:a16="http://schemas.microsoft.com/office/drawing/2014/main" id="{50E89198-CD17-EFD4-A07B-51FAD39E2031}"/>
                </a:ext>
              </a:extLst>
            </p:cNvPr>
            <p:cNvSpPr/>
            <p:nvPr/>
          </p:nvSpPr>
          <p:spPr>
            <a:xfrm>
              <a:off x="6941582" y="3425029"/>
              <a:ext cx="498595" cy="254984"/>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endParaRPr lang="nl-NL" sz="2400"/>
            </a:p>
          </p:txBody>
        </p:sp>
        <p:sp>
          <p:nvSpPr>
            <p:cNvPr id="919" name="Vrije vorm 918">
              <a:extLst>
                <a:ext uri="{FF2B5EF4-FFF2-40B4-BE49-F238E27FC236}">
                  <a16:creationId xmlns:a16="http://schemas.microsoft.com/office/drawing/2014/main" id="{80BB5485-9838-195D-26A2-29509C85BAC7}"/>
                </a:ext>
              </a:extLst>
            </p:cNvPr>
            <p:cNvSpPr/>
            <p:nvPr/>
          </p:nvSpPr>
          <p:spPr>
            <a:xfrm>
              <a:off x="5819898" y="1626775"/>
              <a:ext cx="2708814" cy="1798253"/>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8DAF4"/>
            </a:solidFill>
            <a:ln w="9525" cap="flat">
              <a:noFill/>
              <a:prstDash val="solid"/>
              <a:miter/>
            </a:ln>
          </p:spPr>
          <p:txBody>
            <a:bodyPr rtlCol="0" anchor="ctr"/>
            <a:lstStyle/>
            <a:p>
              <a:endParaRPr lang="nl-NL" sz="2400"/>
            </a:p>
          </p:txBody>
        </p:sp>
        <p:sp>
          <p:nvSpPr>
            <p:cNvPr id="920" name="Vrije vorm 919">
              <a:extLst>
                <a:ext uri="{FF2B5EF4-FFF2-40B4-BE49-F238E27FC236}">
                  <a16:creationId xmlns:a16="http://schemas.microsoft.com/office/drawing/2014/main" id="{71D9F1B1-8525-20AB-D395-22BB31DEACDC}"/>
                </a:ext>
              </a:extLst>
            </p:cNvPr>
            <p:cNvSpPr/>
            <p:nvPr/>
          </p:nvSpPr>
          <p:spPr>
            <a:xfrm>
              <a:off x="5887278" y="1709071"/>
              <a:ext cx="2574045" cy="1633661"/>
            </a:xfrm>
            <a:custGeom>
              <a:avLst/>
              <a:gdLst>
                <a:gd name="connsiteX0" fmla="*/ 0 w 2574045"/>
                <a:gd name="connsiteY0" fmla="*/ 0 h 1633661"/>
                <a:gd name="connsiteX1" fmla="*/ 2574046 w 2574045"/>
                <a:gd name="connsiteY1" fmla="*/ 0 h 1633661"/>
                <a:gd name="connsiteX2" fmla="*/ 2574046 w 2574045"/>
                <a:gd name="connsiteY2" fmla="*/ 1633661 h 1633661"/>
                <a:gd name="connsiteX3" fmla="*/ 0 w 2574045"/>
                <a:gd name="connsiteY3" fmla="*/ 1633661 h 1633661"/>
              </a:gdLst>
              <a:ahLst/>
              <a:cxnLst>
                <a:cxn ang="0">
                  <a:pos x="connsiteX0" y="connsiteY0"/>
                </a:cxn>
                <a:cxn ang="0">
                  <a:pos x="connsiteX1" y="connsiteY1"/>
                </a:cxn>
                <a:cxn ang="0">
                  <a:pos x="connsiteX2" y="connsiteY2"/>
                </a:cxn>
                <a:cxn ang="0">
                  <a:pos x="connsiteX3" y="connsiteY3"/>
                </a:cxn>
              </a:cxnLst>
              <a:rect l="l" t="t" r="r" b="b"/>
              <a:pathLst>
                <a:path w="2574045" h="1633661">
                  <a:moveTo>
                    <a:pt x="0" y="0"/>
                  </a:moveTo>
                  <a:lnTo>
                    <a:pt x="2574046" y="0"/>
                  </a:lnTo>
                  <a:lnTo>
                    <a:pt x="2574046" y="1633661"/>
                  </a:lnTo>
                  <a:lnTo>
                    <a:pt x="0" y="1633661"/>
                  </a:lnTo>
                  <a:close/>
                </a:path>
              </a:pathLst>
            </a:custGeom>
            <a:solidFill>
              <a:srgbClr val="FFFFFF"/>
            </a:solidFill>
            <a:ln w="9525" cap="flat">
              <a:noFill/>
              <a:prstDash val="solid"/>
              <a:miter/>
            </a:ln>
          </p:spPr>
          <p:txBody>
            <a:bodyPr rtlCol="0" anchor="ctr"/>
            <a:lstStyle/>
            <a:p>
              <a:endParaRPr lang="nl-NL" sz="2400"/>
            </a:p>
          </p:txBody>
        </p:sp>
        <p:grpSp>
          <p:nvGrpSpPr>
            <p:cNvPr id="921" name="Graphic 46">
              <a:extLst>
                <a:ext uri="{FF2B5EF4-FFF2-40B4-BE49-F238E27FC236}">
                  <a16:creationId xmlns:a16="http://schemas.microsoft.com/office/drawing/2014/main" id="{68074290-22E4-6A84-1179-7DA35E53617D}"/>
                </a:ext>
              </a:extLst>
            </p:cNvPr>
            <p:cNvGrpSpPr/>
            <p:nvPr/>
          </p:nvGrpSpPr>
          <p:grpSpPr>
            <a:xfrm flipH="1">
              <a:off x="7914192" y="1787338"/>
              <a:ext cx="387131" cy="387131"/>
              <a:chOff x="7309554" y="1791904"/>
              <a:chExt cx="223736" cy="223736"/>
            </a:xfrm>
          </p:grpSpPr>
          <p:sp>
            <p:nvSpPr>
              <p:cNvPr id="923" name="Vrije vorm 922">
                <a:extLst>
                  <a:ext uri="{FF2B5EF4-FFF2-40B4-BE49-F238E27FC236}">
                    <a16:creationId xmlns:a16="http://schemas.microsoft.com/office/drawing/2014/main" id="{99EE818E-3E6E-D71C-6F24-333EB24D6E7A}"/>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sz="2400"/>
              </a:p>
            </p:txBody>
          </p:sp>
          <p:grpSp>
            <p:nvGrpSpPr>
              <p:cNvPr id="924" name="Graphic 46">
                <a:extLst>
                  <a:ext uri="{FF2B5EF4-FFF2-40B4-BE49-F238E27FC236}">
                    <a16:creationId xmlns:a16="http://schemas.microsoft.com/office/drawing/2014/main" id="{86A89ECC-726E-04FC-ADA3-6BAA76B90A97}"/>
                  </a:ext>
                </a:extLst>
              </p:cNvPr>
              <p:cNvGrpSpPr/>
              <p:nvPr/>
            </p:nvGrpSpPr>
            <p:grpSpPr>
              <a:xfrm>
                <a:off x="7338012" y="1819223"/>
                <a:ext cx="159619" cy="196417"/>
                <a:chOff x="7338012" y="1819223"/>
                <a:chExt cx="159619" cy="196417"/>
              </a:xfrm>
            </p:grpSpPr>
            <p:sp>
              <p:nvSpPr>
                <p:cNvPr id="925" name="Vrije vorm 924">
                  <a:extLst>
                    <a:ext uri="{FF2B5EF4-FFF2-40B4-BE49-F238E27FC236}">
                      <a16:creationId xmlns:a16="http://schemas.microsoft.com/office/drawing/2014/main" id="{1430A4F7-9913-B4A2-258A-CDDE957946CF}"/>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2400"/>
                </a:p>
              </p:txBody>
            </p:sp>
            <p:sp>
              <p:nvSpPr>
                <p:cNvPr id="926" name="Vrije vorm 925">
                  <a:extLst>
                    <a:ext uri="{FF2B5EF4-FFF2-40B4-BE49-F238E27FC236}">
                      <a16:creationId xmlns:a16="http://schemas.microsoft.com/office/drawing/2014/main" id="{51F0FC1A-03C5-3994-E9BB-6DD1C8520527}"/>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2400"/>
                </a:p>
              </p:txBody>
            </p:sp>
            <p:sp>
              <p:nvSpPr>
                <p:cNvPr id="927" name="Vrije vorm 926">
                  <a:extLst>
                    <a:ext uri="{FF2B5EF4-FFF2-40B4-BE49-F238E27FC236}">
                      <a16:creationId xmlns:a16="http://schemas.microsoft.com/office/drawing/2014/main" id="{D561F4E6-057D-EC96-0B09-AD4251B0DB7C}"/>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2400"/>
                </a:p>
              </p:txBody>
            </p:sp>
            <p:sp>
              <p:nvSpPr>
                <p:cNvPr id="928" name="Vrije vorm 927">
                  <a:extLst>
                    <a:ext uri="{FF2B5EF4-FFF2-40B4-BE49-F238E27FC236}">
                      <a16:creationId xmlns:a16="http://schemas.microsoft.com/office/drawing/2014/main" id="{44731F0B-E339-C0C2-8FBA-4228722F6380}"/>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2400"/>
                </a:p>
              </p:txBody>
            </p:sp>
            <p:sp>
              <p:nvSpPr>
                <p:cNvPr id="929" name="Vrije vorm 928">
                  <a:extLst>
                    <a:ext uri="{FF2B5EF4-FFF2-40B4-BE49-F238E27FC236}">
                      <a16:creationId xmlns:a16="http://schemas.microsoft.com/office/drawing/2014/main" id="{CB04700F-FB3C-E356-C79C-FBE0B60D618D}"/>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2400"/>
                </a:p>
              </p:txBody>
            </p:sp>
            <p:sp>
              <p:nvSpPr>
                <p:cNvPr id="930" name="Vrije vorm 929">
                  <a:extLst>
                    <a:ext uri="{FF2B5EF4-FFF2-40B4-BE49-F238E27FC236}">
                      <a16:creationId xmlns:a16="http://schemas.microsoft.com/office/drawing/2014/main" id="{C0257281-9AE6-001D-E828-68E9D1EEB311}"/>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2400"/>
                </a:p>
              </p:txBody>
            </p:sp>
            <p:sp>
              <p:nvSpPr>
                <p:cNvPr id="931" name="Vrije vorm 930">
                  <a:extLst>
                    <a:ext uri="{FF2B5EF4-FFF2-40B4-BE49-F238E27FC236}">
                      <a16:creationId xmlns:a16="http://schemas.microsoft.com/office/drawing/2014/main" id="{FB3183B9-322B-FBB1-67CF-DD68AA2290F9}"/>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2400"/>
                </a:p>
              </p:txBody>
            </p:sp>
            <p:sp>
              <p:nvSpPr>
                <p:cNvPr id="932" name="Vrije vorm 931">
                  <a:extLst>
                    <a:ext uri="{FF2B5EF4-FFF2-40B4-BE49-F238E27FC236}">
                      <a16:creationId xmlns:a16="http://schemas.microsoft.com/office/drawing/2014/main" id="{10A3E6AF-789B-486A-3A52-9D0B415EAD96}"/>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2400"/>
                </a:p>
              </p:txBody>
            </p:sp>
            <p:sp>
              <p:nvSpPr>
                <p:cNvPr id="933" name="Vrije vorm 932">
                  <a:extLst>
                    <a:ext uri="{FF2B5EF4-FFF2-40B4-BE49-F238E27FC236}">
                      <a16:creationId xmlns:a16="http://schemas.microsoft.com/office/drawing/2014/main" id="{9C89AD3C-147B-309E-C858-38C70ABE4D73}"/>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2400"/>
                </a:p>
              </p:txBody>
            </p:sp>
            <p:sp>
              <p:nvSpPr>
                <p:cNvPr id="934" name="Vrije vorm 933">
                  <a:extLst>
                    <a:ext uri="{FF2B5EF4-FFF2-40B4-BE49-F238E27FC236}">
                      <a16:creationId xmlns:a16="http://schemas.microsoft.com/office/drawing/2014/main" id="{4CF0A9C1-DC25-3319-DE11-ABE018F54516}"/>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2400"/>
                </a:p>
              </p:txBody>
            </p:sp>
            <p:sp>
              <p:nvSpPr>
                <p:cNvPr id="935" name="Vrije vorm 934">
                  <a:extLst>
                    <a:ext uri="{FF2B5EF4-FFF2-40B4-BE49-F238E27FC236}">
                      <a16:creationId xmlns:a16="http://schemas.microsoft.com/office/drawing/2014/main" id="{3FA95480-42F8-2523-1F20-656D4A7E34A3}"/>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2400"/>
                </a:p>
              </p:txBody>
            </p:sp>
            <p:sp>
              <p:nvSpPr>
                <p:cNvPr id="936" name="Vrije vorm 935">
                  <a:extLst>
                    <a:ext uri="{FF2B5EF4-FFF2-40B4-BE49-F238E27FC236}">
                      <a16:creationId xmlns:a16="http://schemas.microsoft.com/office/drawing/2014/main" id="{17059FBB-FDA2-8385-DDC7-A536619A13B5}"/>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2400"/>
                </a:p>
              </p:txBody>
            </p:sp>
            <p:sp>
              <p:nvSpPr>
                <p:cNvPr id="937" name="Vrije vorm 936">
                  <a:extLst>
                    <a:ext uri="{FF2B5EF4-FFF2-40B4-BE49-F238E27FC236}">
                      <a16:creationId xmlns:a16="http://schemas.microsoft.com/office/drawing/2014/main" id="{A1D582D6-4E64-F431-C90B-B6C948F6824F}"/>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2400"/>
                </a:p>
              </p:txBody>
            </p:sp>
            <p:sp>
              <p:nvSpPr>
                <p:cNvPr id="938" name="Vrije vorm 937">
                  <a:extLst>
                    <a:ext uri="{FF2B5EF4-FFF2-40B4-BE49-F238E27FC236}">
                      <a16:creationId xmlns:a16="http://schemas.microsoft.com/office/drawing/2014/main" id="{6304F34E-2EEA-28BC-91B6-5B71478C9591}"/>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2400"/>
                </a:p>
              </p:txBody>
            </p:sp>
            <p:sp>
              <p:nvSpPr>
                <p:cNvPr id="939" name="Vrije vorm 938">
                  <a:extLst>
                    <a:ext uri="{FF2B5EF4-FFF2-40B4-BE49-F238E27FC236}">
                      <a16:creationId xmlns:a16="http://schemas.microsoft.com/office/drawing/2014/main" id="{BCFFEF07-2D48-D31D-0AFF-AD9A561F00EF}"/>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2400"/>
                </a:p>
              </p:txBody>
            </p:sp>
            <p:sp>
              <p:nvSpPr>
                <p:cNvPr id="940" name="Vrije vorm 939">
                  <a:extLst>
                    <a:ext uri="{FF2B5EF4-FFF2-40B4-BE49-F238E27FC236}">
                      <a16:creationId xmlns:a16="http://schemas.microsoft.com/office/drawing/2014/main" id="{21A3C8FE-1F29-942B-AD2A-8B43797394E5}"/>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2400"/>
                </a:p>
              </p:txBody>
            </p:sp>
            <p:sp>
              <p:nvSpPr>
                <p:cNvPr id="941" name="Vrije vorm 940">
                  <a:extLst>
                    <a:ext uri="{FF2B5EF4-FFF2-40B4-BE49-F238E27FC236}">
                      <a16:creationId xmlns:a16="http://schemas.microsoft.com/office/drawing/2014/main" id="{D6E38185-1852-6947-1D59-1592C4F915D8}"/>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2400"/>
                </a:p>
              </p:txBody>
            </p:sp>
          </p:grpSp>
        </p:grpSp>
        <p:grpSp>
          <p:nvGrpSpPr>
            <p:cNvPr id="1139" name="Groep 1138">
              <a:extLst>
                <a:ext uri="{FF2B5EF4-FFF2-40B4-BE49-F238E27FC236}">
                  <a16:creationId xmlns:a16="http://schemas.microsoft.com/office/drawing/2014/main" id="{D7EAAF4A-8C29-52E6-7828-F8C539CA3822}"/>
                </a:ext>
              </a:extLst>
            </p:cNvPr>
            <p:cNvGrpSpPr/>
            <p:nvPr/>
          </p:nvGrpSpPr>
          <p:grpSpPr>
            <a:xfrm>
              <a:off x="5974360" y="1792883"/>
              <a:ext cx="1767720" cy="1488763"/>
              <a:chOff x="5974360" y="1889988"/>
              <a:chExt cx="1645640" cy="1385948"/>
            </a:xfrm>
          </p:grpSpPr>
          <p:grpSp>
            <p:nvGrpSpPr>
              <p:cNvPr id="1035" name="Graphic 382">
                <a:extLst>
                  <a:ext uri="{FF2B5EF4-FFF2-40B4-BE49-F238E27FC236}">
                    <a16:creationId xmlns:a16="http://schemas.microsoft.com/office/drawing/2014/main" id="{37C48625-1E2E-9A10-B464-506CDF5FEBA4}"/>
                  </a:ext>
                </a:extLst>
              </p:cNvPr>
              <p:cNvGrpSpPr/>
              <p:nvPr/>
            </p:nvGrpSpPr>
            <p:grpSpPr>
              <a:xfrm>
                <a:off x="5974360" y="1889988"/>
                <a:ext cx="797477" cy="147455"/>
                <a:chOff x="5006225" y="2859299"/>
                <a:chExt cx="1530081" cy="267702"/>
              </a:xfrm>
              <a:solidFill>
                <a:srgbClr val="0075BF"/>
              </a:solidFill>
            </p:grpSpPr>
            <p:sp>
              <p:nvSpPr>
                <p:cNvPr id="1120" name="Vrije vorm 1119">
                  <a:extLst>
                    <a:ext uri="{FF2B5EF4-FFF2-40B4-BE49-F238E27FC236}">
                      <a16:creationId xmlns:a16="http://schemas.microsoft.com/office/drawing/2014/main" id="{F875E167-34BA-B829-C348-281F42B9E570}"/>
                    </a:ext>
                  </a:extLst>
                </p:cNvPr>
                <p:cNvSpPr/>
                <p:nvPr/>
              </p:nvSpPr>
              <p:spPr>
                <a:xfrm>
                  <a:off x="5010183" y="2863946"/>
                  <a:ext cx="1526122" cy="258423"/>
                </a:xfrm>
                <a:custGeom>
                  <a:avLst/>
                  <a:gdLst>
                    <a:gd name="connsiteX0" fmla="*/ 0 w 1333168"/>
                    <a:gd name="connsiteY0" fmla="*/ 0 h 258423"/>
                    <a:gd name="connsiteX1" fmla="*/ 1333169 w 1333168"/>
                    <a:gd name="connsiteY1" fmla="*/ 0 h 258423"/>
                    <a:gd name="connsiteX2" fmla="*/ 1333169 w 1333168"/>
                    <a:gd name="connsiteY2" fmla="*/ 258424 h 258423"/>
                    <a:gd name="connsiteX3" fmla="*/ 0 w 1333168"/>
                    <a:gd name="connsiteY3" fmla="*/ 258424 h 258423"/>
                  </a:gdLst>
                  <a:ahLst/>
                  <a:cxnLst>
                    <a:cxn ang="0">
                      <a:pos x="connsiteX0" y="connsiteY0"/>
                    </a:cxn>
                    <a:cxn ang="0">
                      <a:pos x="connsiteX1" y="connsiteY1"/>
                    </a:cxn>
                    <a:cxn ang="0">
                      <a:pos x="connsiteX2" y="connsiteY2"/>
                    </a:cxn>
                    <a:cxn ang="0">
                      <a:pos x="connsiteX3" y="connsiteY3"/>
                    </a:cxn>
                  </a:cxnLst>
                  <a:rect l="l" t="t" r="r" b="b"/>
                  <a:pathLst>
                    <a:path w="1333168" h="258423">
                      <a:moveTo>
                        <a:pt x="0" y="0"/>
                      </a:moveTo>
                      <a:lnTo>
                        <a:pt x="1333169" y="0"/>
                      </a:lnTo>
                      <a:lnTo>
                        <a:pt x="1333169" y="258424"/>
                      </a:lnTo>
                      <a:lnTo>
                        <a:pt x="0" y="258424"/>
                      </a:lnTo>
                      <a:close/>
                    </a:path>
                  </a:pathLst>
                </a:custGeom>
                <a:solidFill>
                  <a:srgbClr val="0075BF"/>
                </a:solidFill>
                <a:ln w="0" cap="flat">
                  <a:noFill/>
                  <a:prstDash val="solid"/>
                  <a:miter/>
                </a:ln>
              </p:spPr>
              <p:txBody>
                <a:bodyPr rtlCol="0" anchor="ctr"/>
                <a:lstStyle/>
                <a:p>
                  <a:endParaRPr lang="nl-NL" sz="1400"/>
                </a:p>
              </p:txBody>
            </p:sp>
            <p:sp>
              <p:nvSpPr>
                <p:cNvPr id="1121" name="Vrije vorm 1120">
                  <a:extLst>
                    <a:ext uri="{FF2B5EF4-FFF2-40B4-BE49-F238E27FC236}">
                      <a16:creationId xmlns:a16="http://schemas.microsoft.com/office/drawing/2014/main" id="{7E85BA65-2897-5C9D-7141-07D087F6524E}"/>
                    </a:ext>
                  </a:extLst>
                </p:cNvPr>
                <p:cNvSpPr/>
                <p:nvPr/>
              </p:nvSpPr>
              <p:spPr>
                <a:xfrm>
                  <a:off x="5006225" y="2859299"/>
                  <a:ext cx="1530081" cy="267702"/>
                </a:xfrm>
                <a:custGeom>
                  <a:avLst/>
                  <a:gdLst>
                    <a:gd name="connsiteX0" fmla="*/ 1341082 w 1341081"/>
                    <a:gd name="connsiteY0" fmla="*/ 267703 h 267702"/>
                    <a:gd name="connsiteX1" fmla="*/ 0 w 1341081"/>
                    <a:gd name="connsiteY1" fmla="*/ 267703 h 267702"/>
                    <a:gd name="connsiteX2" fmla="*/ 0 w 1341081"/>
                    <a:gd name="connsiteY2" fmla="*/ 0 h 267702"/>
                    <a:gd name="connsiteX3" fmla="*/ 1341082 w 1341081"/>
                    <a:gd name="connsiteY3" fmla="*/ 0 h 267702"/>
                    <a:gd name="connsiteX4" fmla="*/ 1341082 w 1341081"/>
                    <a:gd name="connsiteY4" fmla="*/ 267703 h 267702"/>
                    <a:gd name="connsiteX5" fmla="*/ 7910 w 1341081"/>
                    <a:gd name="connsiteY5" fmla="*/ 258427 h 267702"/>
                    <a:gd name="connsiteX6" fmla="*/ 1333172 w 1341081"/>
                    <a:gd name="connsiteY6" fmla="*/ 258427 h 267702"/>
                    <a:gd name="connsiteX7" fmla="*/ 1333172 w 1341081"/>
                    <a:gd name="connsiteY7" fmla="*/ 9276 h 267702"/>
                    <a:gd name="connsiteX8" fmla="*/ 7910 w 1341081"/>
                    <a:gd name="connsiteY8" fmla="*/ 9276 h 267702"/>
                    <a:gd name="connsiteX9" fmla="*/ 7910 w 1341081"/>
                    <a:gd name="connsiteY9" fmla="*/ 258427 h 2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081" h="267702">
                      <a:moveTo>
                        <a:pt x="1341082" y="267703"/>
                      </a:moveTo>
                      <a:lnTo>
                        <a:pt x="0" y="267703"/>
                      </a:lnTo>
                      <a:lnTo>
                        <a:pt x="0" y="0"/>
                      </a:lnTo>
                      <a:lnTo>
                        <a:pt x="1341082" y="0"/>
                      </a:lnTo>
                      <a:lnTo>
                        <a:pt x="1341082" y="267703"/>
                      </a:lnTo>
                      <a:close/>
                      <a:moveTo>
                        <a:pt x="7910" y="258427"/>
                      </a:moveTo>
                      <a:lnTo>
                        <a:pt x="1333172" y="258427"/>
                      </a:lnTo>
                      <a:lnTo>
                        <a:pt x="1333172" y="9276"/>
                      </a:lnTo>
                      <a:lnTo>
                        <a:pt x="7910" y="9276"/>
                      </a:lnTo>
                      <a:lnTo>
                        <a:pt x="7910" y="258427"/>
                      </a:lnTo>
                      <a:close/>
                    </a:path>
                  </a:pathLst>
                </a:custGeom>
                <a:solidFill>
                  <a:srgbClr val="0075BF"/>
                </a:solidFill>
                <a:ln w="0" cap="flat">
                  <a:noFill/>
                  <a:prstDash val="solid"/>
                  <a:miter/>
                </a:ln>
              </p:spPr>
              <p:txBody>
                <a:bodyPr rtlCol="0" anchor="ctr"/>
                <a:lstStyle/>
                <a:p>
                  <a:endParaRPr lang="nl-NL" sz="1400"/>
                </a:p>
              </p:txBody>
            </p:sp>
          </p:grpSp>
          <p:grpSp>
            <p:nvGrpSpPr>
              <p:cNvPr id="1036" name="Graphic 382">
                <a:extLst>
                  <a:ext uri="{FF2B5EF4-FFF2-40B4-BE49-F238E27FC236}">
                    <a16:creationId xmlns:a16="http://schemas.microsoft.com/office/drawing/2014/main" id="{264DA3D2-9B0D-8AF1-D446-DB2A590E7983}"/>
                  </a:ext>
                </a:extLst>
              </p:cNvPr>
              <p:cNvGrpSpPr/>
              <p:nvPr/>
            </p:nvGrpSpPr>
            <p:grpSpPr>
              <a:xfrm>
                <a:off x="5974361" y="2034404"/>
                <a:ext cx="1645639" cy="185255"/>
                <a:chOff x="5006226" y="3121484"/>
                <a:chExt cx="2987633" cy="336327"/>
              </a:xfrm>
            </p:grpSpPr>
            <p:sp>
              <p:nvSpPr>
                <p:cNvPr id="1118" name="Vrije vorm 1117">
                  <a:extLst>
                    <a:ext uri="{FF2B5EF4-FFF2-40B4-BE49-F238E27FC236}">
                      <a16:creationId xmlns:a16="http://schemas.microsoft.com/office/drawing/2014/main" id="{2B1ADF70-AF1B-7C40-859F-C3835C78A37E}"/>
                    </a:ext>
                  </a:extLst>
                </p:cNvPr>
                <p:cNvSpPr/>
                <p:nvPr/>
              </p:nvSpPr>
              <p:spPr>
                <a:xfrm>
                  <a:off x="5011090" y="3125944"/>
                  <a:ext cx="2975338" cy="327410"/>
                </a:xfrm>
                <a:custGeom>
                  <a:avLst/>
                  <a:gdLst>
                    <a:gd name="connsiteX0" fmla="*/ 0 w 3897870"/>
                    <a:gd name="connsiteY0" fmla="*/ 0 h 327410"/>
                    <a:gd name="connsiteX1" fmla="*/ 3897871 w 3897870"/>
                    <a:gd name="connsiteY1" fmla="*/ 0 h 327410"/>
                    <a:gd name="connsiteX2" fmla="*/ 3897871 w 3897870"/>
                    <a:gd name="connsiteY2" fmla="*/ 327410 h 327410"/>
                    <a:gd name="connsiteX3" fmla="*/ 0 w 3897870"/>
                    <a:gd name="connsiteY3" fmla="*/ 327410 h 327410"/>
                  </a:gdLst>
                  <a:ahLst/>
                  <a:cxnLst>
                    <a:cxn ang="0">
                      <a:pos x="connsiteX0" y="connsiteY0"/>
                    </a:cxn>
                    <a:cxn ang="0">
                      <a:pos x="connsiteX1" y="connsiteY1"/>
                    </a:cxn>
                    <a:cxn ang="0">
                      <a:pos x="connsiteX2" y="connsiteY2"/>
                    </a:cxn>
                    <a:cxn ang="0">
                      <a:pos x="connsiteX3" y="connsiteY3"/>
                    </a:cxn>
                  </a:cxnLst>
                  <a:rect l="l" t="t" r="r" b="b"/>
                  <a:pathLst>
                    <a:path w="3897870" h="327410">
                      <a:moveTo>
                        <a:pt x="0" y="0"/>
                      </a:moveTo>
                      <a:lnTo>
                        <a:pt x="3897871" y="0"/>
                      </a:lnTo>
                      <a:lnTo>
                        <a:pt x="3897871" y="327410"/>
                      </a:lnTo>
                      <a:lnTo>
                        <a:pt x="0" y="327410"/>
                      </a:lnTo>
                      <a:close/>
                    </a:path>
                  </a:pathLst>
                </a:custGeom>
                <a:solidFill>
                  <a:srgbClr val="E7F3FB"/>
                </a:solidFill>
                <a:ln w="0" cap="flat">
                  <a:noFill/>
                  <a:prstDash val="solid"/>
                  <a:miter/>
                </a:ln>
              </p:spPr>
              <p:txBody>
                <a:bodyPr rtlCol="0" anchor="ctr"/>
                <a:lstStyle/>
                <a:p>
                  <a:endParaRPr lang="nl-NL" sz="1400"/>
                </a:p>
              </p:txBody>
            </p:sp>
            <p:sp>
              <p:nvSpPr>
                <p:cNvPr id="1119" name="Vrije vorm 1118">
                  <a:extLst>
                    <a:ext uri="{FF2B5EF4-FFF2-40B4-BE49-F238E27FC236}">
                      <a16:creationId xmlns:a16="http://schemas.microsoft.com/office/drawing/2014/main" id="{AA69A8FF-6871-24AF-695C-453524281AD4}"/>
                    </a:ext>
                  </a:extLst>
                </p:cNvPr>
                <p:cNvSpPr/>
                <p:nvPr/>
              </p:nvSpPr>
              <p:spPr>
                <a:xfrm>
                  <a:off x="5006226" y="3121484"/>
                  <a:ext cx="2987633" cy="336327"/>
                </a:xfrm>
                <a:custGeom>
                  <a:avLst/>
                  <a:gdLst>
                    <a:gd name="connsiteX0" fmla="*/ 3908608 w 3908607"/>
                    <a:gd name="connsiteY0" fmla="*/ 336328 h 336327"/>
                    <a:gd name="connsiteX1" fmla="*/ 0 w 3908607"/>
                    <a:gd name="connsiteY1" fmla="*/ 336328 h 336327"/>
                    <a:gd name="connsiteX2" fmla="*/ 0 w 3908607"/>
                    <a:gd name="connsiteY2" fmla="*/ 0 h 336327"/>
                    <a:gd name="connsiteX3" fmla="*/ 3908608 w 3908607"/>
                    <a:gd name="connsiteY3" fmla="*/ 0 h 336327"/>
                    <a:gd name="connsiteX4" fmla="*/ 3908608 w 3908607"/>
                    <a:gd name="connsiteY4" fmla="*/ 336328 h 336327"/>
                    <a:gd name="connsiteX5" fmla="*/ 9722 w 3908607"/>
                    <a:gd name="connsiteY5" fmla="*/ 327418 h 336327"/>
                    <a:gd name="connsiteX6" fmla="*/ 3898885 w 3908607"/>
                    <a:gd name="connsiteY6" fmla="*/ 327418 h 336327"/>
                    <a:gd name="connsiteX7" fmla="*/ 3898885 w 3908607"/>
                    <a:gd name="connsiteY7" fmla="*/ 8910 h 336327"/>
                    <a:gd name="connsiteX8" fmla="*/ 9722 w 3908607"/>
                    <a:gd name="connsiteY8" fmla="*/ 8910 h 336327"/>
                    <a:gd name="connsiteX9" fmla="*/ 9722 w 3908607"/>
                    <a:gd name="connsiteY9" fmla="*/ 327418 h 33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336327">
                      <a:moveTo>
                        <a:pt x="3908608" y="336328"/>
                      </a:moveTo>
                      <a:lnTo>
                        <a:pt x="0" y="336328"/>
                      </a:lnTo>
                      <a:lnTo>
                        <a:pt x="0" y="0"/>
                      </a:lnTo>
                      <a:lnTo>
                        <a:pt x="3908608" y="0"/>
                      </a:lnTo>
                      <a:lnTo>
                        <a:pt x="3908608" y="336328"/>
                      </a:lnTo>
                      <a:close/>
                      <a:moveTo>
                        <a:pt x="9722" y="327418"/>
                      </a:moveTo>
                      <a:lnTo>
                        <a:pt x="3898885" y="327418"/>
                      </a:lnTo>
                      <a:lnTo>
                        <a:pt x="3898885" y="8910"/>
                      </a:lnTo>
                      <a:lnTo>
                        <a:pt x="9722" y="8910"/>
                      </a:lnTo>
                      <a:lnTo>
                        <a:pt x="9722" y="327418"/>
                      </a:lnTo>
                      <a:close/>
                    </a:path>
                  </a:pathLst>
                </a:custGeom>
                <a:solidFill>
                  <a:srgbClr val="0075BF"/>
                </a:solidFill>
                <a:ln w="0" cap="flat">
                  <a:noFill/>
                  <a:prstDash val="solid"/>
                  <a:miter/>
                </a:ln>
              </p:spPr>
              <p:txBody>
                <a:bodyPr rtlCol="0" anchor="ctr"/>
                <a:lstStyle/>
                <a:p>
                  <a:endParaRPr lang="nl-NL" sz="1400"/>
                </a:p>
              </p:txBody>
            </p:sp>
          </p:grpSp>
          <p:grpSp>
            <p:nvGrpSpPr>
              <p:cNvPr id="1037" name="Graphic 382">
                <a:extLst>
                  <a:ext uri="{FF2B5EF4-FFF2-40B4-BE49-F238E27FC236}">
                    <a16:creationId xmlns:a16="http://schemas.microsoft.com/office/drawing/2014/main" id="{9CA6B329-0F66-3D94-1D8D-A9418128A0F2}"/>
                  </a:ext>
                </a:extLst>
              </p:cNvPr>
              <p:cNvGrpSpPr/>
              <p:nvPr/>
            </p:nvGrpSpPr>
            <p:grpSpPr>
              <a:xfrm>
                <a:off x="5974361" y="2141373"/>
                <a:ext cx="1645638" cy="149216"/>
                <a:chOff x="5006227" y="3416757"/>
                <a:chExt cx="2983144" cy="270900"/>
              </a:xfrm>
            </p:grpSpPr>
            <p:sp>
              <p:nvSpPr>
                <p:cNvPr id="1116" name="Vrije vorm 1115">
                  <a:extLst>
                    <a:ext uri="{FF2B5EF4-FFF2-40B4-BE49-F238E27FC236}">
                      <a16:creationId xmlns:a16="http://schemas.microsoft.com/office/drawing/2014/main" id="{387AFF84-A59D-817C-DA3F-6E70FAA4B409}"/>
                    </a:ext>
                  </a:extLst>
                </p:cNvPr>
                <p:cNvSpPr/>
                <p:nvPr/>
              </p:nvSpPr>
              <p:spPr>
                <a:xfrm>
                  <a:off x="5011090" y="3422065"/>
                  <a:ext cx="2975338"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FFFFFF"/>
                </a:solidFill>
                <a:ln w="0" cap="flat">
                  <a:noFill/>
                  <a:prstDash val="solid"/>
                  <a:miter/>
                </a:ln>
              </p:spPr>
              <p:txBody>
                <a:bodyPr rtlCol="0" anchor="ctr"/>
                <a:lstStyle/>
                <a:p>
                  <a:endParaRPr lang="nl-NL" sz="1400"/>
                </a:p>
              </p:txBody>
            </p:sp>
            <p:sp>
              <p:nvSpPr>
                <p:cNvPr id="1117" name="Vrije vorm 1116">
                  <a:extLst>
                    <a:ext uri="{FF2B5EF4-FFF2-40B4-BE49-F238E27FC236}">
                      <a16:creationId xmlns:a16="http://schemas.microsoft.com/office/drawing/2014/main" id="{1361E0F5-E457-7B47-3228-9CD1955D9F43}"/>
                    </a:ext>
                  </a:extLst>
                </p:cNvPr>
                <p:cNvSpPr/>
                <p:nvPr/>
              </p:nvSpPr>
              <p:spPr>
                <a:xfrm>
                  <a:off x="5006227" y="3416757"/>
                  <a:ext cx="2983144"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00"/>
                </a:p>
              </p:txBody>
            </p:sp>
          </p:grpSp>
          <p:grpSp>
            <p:nvGrpSpPr>
              <p:cNvPr id="1038" name="Graphic 382">
                <a:extLst>
                  <a:ext uri="{FF2B5EF4-FFF2-40B4-BE49-F238E27FC236}">
                    <a16:creationId xmlns:a16="http://schemas.microsoft.com/office/drawing/2014/main" id="{5354B6CC-1AC1-E494-0CB2-7D63DC2EE0D0}"/>
                  </a:ext>
                </a:extLst>
              </p:cNvPr>
              <p:cNvGrpSpPr/>
              <p:nvPr/>
            </p:nvGrpSpPr>
            <p:grpSpPr>
              <a:xfrm>
                <a:off x="5974361" y="2284737"/>
                <a:ext cx="1645639" cy="149216"/>
                <a:chOff x="5006226" y="3677032"/>
                <a:chExt cx="3908607" cy="270900"/>
              </a:xfrm>
            </p:grpSpPr>
            <p:sp>
              <p:nvSpPr>
                <p:cNvPr id="1114" name="Vrije vorm 1113">
                  <a:extLst>
                    <a:ext uri="{FF2B5EF4-FFF2-40B4-BE49-F238E27FC236}">
                      <a16:creationId xmlns:a16="http://schemas.microsoft.com/office/drawing/2014/main" id="{126E1BC3-389B-DB65-02AB-C92B58C77DE6}"/>
                    </a:ext>
                  </a:extLst>
                </p:cNvPr>
                <p:cNvSpPr/>
                <p:nvPr/>
              </p:nvSpPr>
              <p:spPr>
                <a:xfrm>
                  <a:off x="5011090" y="3682342"/>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00"/>
                </a:p>
              </p:txBody>
            </p:sp>
            <p:sp>
              <p:nvSpPr>
                <p:cNvPr id="1115" name="Vrije vorm 1114">
                  <a:extLst>
                    <a:ext uri="{FF2B5EF4-FFF2-40B4-BE49-F238E27FC236}">
                      <a16:creationId xmlns:a16="http://schemas.microsoft.com/office/drawing/2014/main" id="{43C5C64F-B406-A666-4D5F-BE83866A5967}"/>
                    </a:ext>
                  </a:extLst>
                </p:cNvPr>
                <p:cNvSpPr/>
                <p:nvPr/>
              </p:nvSpPr>
              <p:spPr>
                <a:xfrm>
                  <a:off x="5006226" y="3677032"/>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00"/>
                </a:p>
              </p:txBody>
            </p:sp>
          </p:grpSp>
          <p:grpSp>
            <p:nvGrpSpPr>
              <p:cNvPr id="1039" name="Graphic 382">
                <a:extLst>
                  <a:ext uri="{FF2B5EF4-FFF2-40B4-BE49-F238E27FC236}">
                    <a16:creationId xmlns:a16="http://schemas.microsoft.com/office/drawing/2014/main" id="{B0BA56B3-F8CD-42C3-0395-25AE59A05DFC}"/>
                  </a:ext>
                </a:extLst>
              </p:cNvPr>
              <p:cNvGrpSpPr/>
              <p:nvPr/>
            </p:nvGrpSpPr>
            <p:grpSpPr>
              <a:xfrm>
                <a:off x="5974361" y="2428101"/>
                <a:ext cx="1645639" cy="149216"/>
                <a:chOff x="5006226" y="3937308"/>
                <a:chExt cx="3908607" cy="270900"/>
              </a:xfrm>
            </p:grpSpPr>
            <p:sp>
              <p:nvSpPr>
                <p:cNvPr id="1112" name="Vrije vorm 1111">
                  <a:extLst>
                    <a:ext uri="{FF2B5EF4-FFF2-40B4-BE49-F238E27FC236}">
                      <a16:creationId xmlns:a16="http://schemas.microsoft.com/office/drawing/2014/main" id="{C25344D7-1D0D-2AE0-C70A-7D732A962BAE}"/>
                    </a:ext>
                  </a:extLst>
                </p:cNvPr>
                <p:cNvSpPr/>
                <p:nvPr/>
              </p:nvSpPr>
              <p:spPr>
                <a:xfrm>
                  <a:off x="5011090" y="3942618"/>
                  <a:ext cx="3894021" cy="260276"/>
                </a:xfrm>
                <a:custGeom>
                  <a:avLst/>
                  <a:gdLst>
                    <a:gd name="connsiteX0" fmla="*/ 0 w 3894021"/>
                    <a:gd name="connsiteY0" fmla="*/ 0 h 260276"/>
                    <a:gd name="connsiteX1" fmla="*/ 3894021 w 3894021"/>
                    <a:gd name="connsiteY1" fmla="*/ 0 h 260276"/>
                    <a:gd name="connsiteX2" fmla="*/ 3894021 w 3894021"/>
                    <a:gd name="connsiteY2" fmla="*/ 260277 h 260276"/>
                    <a:gd name="connsiteX3" fmla="*/ 0 w 3894021"/>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4021" h="260276">
                      <a:moveTo>
                        <a:pt x="0" y="0"/>
                      </a:moveTo>
                      <a:lnTo>
                        <a:pt x="3894021" y="0"/>
                      </a:lnTo>
                      <a:lnTo>
                        <a:pt x="3894021" y="260277"/>
                      </a:lnTo>
                      <a:lnTo>
                        <a:pt x="0" y="260277"/>
                      </a:lnTo>
                      <a:close/>
                    </a:path>
                  </a:pathLst>
                </a:custGeom>
                <a:solidFill>
                  <a:srgbClr val="FFFFFF"/>
                </a:solidFill>
                <a:ln w="0" cap="flat">
                  <a:noFill/>
                  <a:prstDash val="solid"/>
                  <a:miter/>
                </a:ln>
              </p:spPr>
              <p:txBody>
                <a:bodyPr rtlCol="0" anchor="ctr"/>
                <a:lstStyle/>
                <a:p>
                  <a:r>
                    <a:rPr lang="nl-NL" sz="1400"/>
                    <a:t>	</a:t>
                  </a:r>
                </a:p>
              </p:txBody>
            </p:sp>
            <p:sp>
              <p:nvSpPr>
                <p:cNvPr id="1113" name="Vrije vorm 1112">
                  <a:extLst>
                    <a:ext uri="{FF2B5EF4-FFF2-40B4-BE49-F238E27FC236}">
                      <a16:creationId xmlns:a16="http://schemas.microsoft.com/office/drawing/2014/main" id="{185B27BD-F6C8-1242-B49F-9A0DE13256A6}"/>
                    </a:ext>
                  </a:extLst>
                </p:cNvPr>
                <p:cNvSpPr/>
                <p:nvPr/>
              </p:nvSpPr>
              <p:spPr>
                <a:xfrm>
                  <a:off x="5006226" y="3937308"/>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00"/>
                </a:p>
              </p:txBody>
            </p:sp>
          </p:grpSp>
          <p:grpSp>
            <p:nvGrpSpPr>
              <p:cNvPr id="1040" name="Graphic 382">
                <a:extLst>
                  <a:ext uri="{FF2B5EF4-FFF2-40B4-BE49-F238E27FC236}">
                    <a16:creationId xmlns:a16="http://schemas.microsoft.com/office/drawing/2014/main" id="{61FDB5C9-80F5-2A3B-86C9-DDDF6568AFCD}"/>
                  </a:ext>
                </a:extLst>
              </p:cNvPr>
              <p:cNvGrpSpPr/>
              <p:nvPr/>
            </p:nvGrpSpPr>
            <p:grpSpPr>
              <a:xfrm>
                <a:off x="5974361" y="2565255"/>
                <a:ext cx="1645639" cy="149216"/>
                <a:chOff x="5006226" y="4186309"/>
                <a:chExt cx="3908607" cy="270899"/>
              </a:xfrm>
            </p:grpSpPr>
            <p:sp>
              <p:nvSpPr>
                <p:cNvPr id="1110" name="Vrije vorm 1109">
                  <a:extLst>
                    <a:ext uri="{FF2B5EF4-FFF2-40B4-BE49-F238E27FC236}">
                      <a16:creationId xmlns:a16="http://schemas.microsoft.com/office/drawing/2014/main" id="{0B8D80E8-344C-F7FC-817E-9BB0AEA101EE}"/>
                    </a:ext>
                  </a:extLst>
                </p:cNvPr>
                <p:cNvSpPr/>
                <p:nvPr/>
              </p:nvSpPr>
              <p:spPr>
                <a:xfrm>
                  <a:off x="5011090" y="4191618"/>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00"/>
                </a:p>
              </p:txBody>
            </p:sp>
            <p:sp>
              <p:nvSpPr>
                <p:cNvPr id="1111" name="Vrije vorm 1110">
                  <a:extLst>
                    <a:ext uri="{FF2B5EF4-FFF2-40B4-BE49-F238E27FC236}">
                      <a16:creationId xmlns:a16="http://schemas.microsoft.com/office/drawing/2014/main" id="{1BEAB4F5-3E7B-5168-B396-68672DFB9468}"/>
                    </a:ext>
                  </a:extLst>
                </p:cNvPr>
                <p:cNvSpPr/>
                <p:nvPr/>
              </p:nvSpPr>
              <p:spPr>
                <a:xfrm>
                  <a:off x="5006226" y="4186309"/>
                  <a:ext cx="3908607" cy="270899"/>
                </a:xfrm>
                <a:custGeom>
                  <a:avLst/>
                  <a:gdLst>
                    <a:gd name="connsiteX0" fmla="*/ 3908608 w 3908607"/>
                    <a:gd name="connsiteY0" fmla="*/ 270900 h 270899"/>
                    <a:gd name="connsiteX1" fmla="*/ 0 w 3908607"/>
                    <a:gd name="connsiteY1" fmla="*/ 270900 h 270899"/>
                    <a:gd name="connsiteX2" fmla="*/ 0 w 3908607"/>
                    <a:gd name="connsiteY2" fmla="*/ 0 h 270899"/>
                    <a:gd name="connsiteX3" fmla="*/ 3908608 w 3908607"/>
                    <a:gd name="connsiteY3" fmla="*/ 0 h 270899"/>
                    <a:gd name="connsiteX4" fmla="*/ 3908608 w 3908607"/>
                    <a:gd name="connsiteY4" fmla="*/ 270900 h 270899"/>
                    <a:gd name="connsiteX5" fmla="*/ 9722 w 3908607"/>
                    <a:gd name="connsiteY5" fmla="*/ 260276 h 270899"/>
                    <a:gd name="connsiteX6" fmla="*/ 3898885 w 3908607"/>
                    <a:gd name="connsiteY6" fmla="*/ 260276 h 270899"/>
                    <a:gd name="connsiteX7" fmla="*/ 3898885 w 3908607"/>
                    <a:gd name="connsiteY7" fmla="*/ 10624 h 270899"/>
                    <a:gd name="connsiteX8" fmla="*/ 9722 w 3908607"/>
                    <a:gd name="connsiteY8" fmla="*/ 10624 h 270899"/>
                    <a:gd name="connsiteX9" fmla="*/ 9722 w 3908607"/>
                    <a:gd name="connsiteY9" fmla="*/ 260276 h 27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899">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00"/>
                </a:p>
              </p:txBody>
            </p:sp>
          </p:grpSp>
          <p:sp>
            <p:nvSpPr>
              <p:cNvPr id="1041" name="Vrije vorm 1040">
                <a:extLst>
                  <a:ext uri="{FF2B5EF4-FFF2-40B4-BE49-F238E27FC236}">
                    <a16:creationId xmlns:a16="http://schemas.microsoft.com/office/drawing/2014/main" id="{C1554CF3-60C2-14F6-CDCD-090E558AF9F8}"/>
                  </a:ext>
                </a:extLst>
              </p:cNvPr>
              <p:cNvSpPr/>
              <p:nvPr/>
            </p:nvSpPr>
            <p:spPr>
              <a:xfrm>
                <a:off x="6027582" y="2183152"/>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1"/>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00"/>
              </a:p>
            </p:txBody>
          </p:sp>
          <p:sp>
            <p:nvSpPr>
              <p:cNvPr id="1042" name="Vrije vorm 1041">
                <a:extLst>
                  <a:ext uri="{FF2B5EF4-FFF2-40B4-BE49-F238E27FC236}">
                    <a16:creationId xmlns:a16="http://schemas.microsoft.com/office/drawing/2014/main" id="{340634D2-BD50-4D12-B8B4-4BDA6774192D}"/>
                  </a:ext>
                </a:extLst>
              </p:cNvPr>
              <p:cNvSpPr/>
              <p:nvPr/>
            </p:nvSpPr>
            <p:spPr>
              <a:xfrm>
                <a:off x="6027582" y="2326519"/>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1"/>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00"/>
              </a:p>
            </p:txBody>
          </p:sp>
          <p:sp>
            <p:nvSpPr>
              <p:cNvPr id="1043" name="Vrije vorm 1042">
                <a:extLst>
                  <a:ext uri="{FF2B5EF4-FFF2-40B4-BE49-F238E27FC236}">
                    <a16:creationId xmlns:a16="http://schemas.microsoft.com/office/drawing/2014/main" id="{24B394FA-5CA5-3DF5-9193-884E2935B831}"/>
                  </a:ext>
                </a:extLst>
              </p:cNvPr>
              <p:cNvSpPr/>
              <p:nvPr/>
            </p:nvSpPr>
            <p:spPr>
              <a:xfrm>
                <a:off x="6027582" y="2466645"/>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1"/>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00"/>
              </a:p>
            </p:txBody>
          </p:sp>
          <p:sp>
            <p:nvSpPr>
              <p:cNvPr id="1044" name="Vrije vorm 1043">
                <a:extLst>
                  <a:ext uri="{FF2B5EF4-FFF2-40B4-BE49-F238E27FC236}">
                    <a16:creationId xmlns:a16="http://schemas.microsoft.com/office/drawing/2014/main" id="{9ED33901-DA24-20DC-3BB7-B2BC346F6F35}"/>
                  </a:ext>
                </a:extLst>
              </p:cNvPr>
              <p:cNvSpPr/>
              <p:nvPr/>
            </p:nvSpPr>
            <p:spPr>
              <a:xfrm>
                <a:off x="6027582" y="2607036"/>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0"/>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00"/>
              </a:p>
            </p:txBody>
          </p:sp>
          <p:grpSp>
            <p:nvGrpSpPr>
              <p:cNvPr id="1045" name="Graphic 382">
                <a:extLst>
                  <a:ext uri="{FF2B5EF4-FFF2-40B4-BE49-F238E27FC236}">
                    <a16:creationId xmlns:a16="http://schemas.microsoft.com/office/drawing/2014/main" id="{8328BEEE-B498-1CE0-DD0F-60E9D7BC0550}"/>
                  </a:ext>
                </a:extLst>
              </p:cNvPr>
              <p:cNvGrpSpPr/>
              <p:nvPr/>
            </p:nvGrpSpPr>
            <p:grpSpPr>
              <a:xfrm>
                <a:off x="6016522" y="1932623"/>
                <a:ext cx="617415" cy="71819"/>
                <a:chOff x="5115569" y="2936701"/>
                <a:chExt cx="1120908" cy="130387"/>
              </a:xfrm>
              <a:solidFill>
                <a:srgbClr val="FFFFFF"/>
              </a:solidFill>
            </p:grpSpPr>
            <p:sp>
              <p:nvSpPr>
                <p:cNvPr id="1095" name="Vrije vorm 1094">
                  <a:extLst>
                    <a:ext uri="{FF2B5EF4-FFF2-40B4-BE49-F238E27FC236}">
                      <a16:creationId xmlns:a16="http://schemas.microsoft.com/office/drawing/2014/main" id="{54171D73-843E-4A71-E8EA-78B6AD285345}"/>
                    </a:ext>
                  </a:extLst>
                </p:cNvPr>
                <p:cNvSpPr/>
                <p:nvPr/>
              </p:nvSpPr>
              <p:spPr>
                <a:xfrm>
                  <a:off x="5115569" y="2943317"/>
                  <a:ext cx="75059" cy="97084"/>
                </a:xfrm>
                <a:custGeom>
                  <a:avLst/>
                  <a:gdLst>
                    <a:gd name="connsiteX0" fmla="*/ 75059 w 75059"/>
                    <a:gd name="connsiteY0" fmla="*/ 93962 h 97084"/>
                    <a:gd name="connsiteX1" fmla="*/ 74576 w 75059"/>
                    <a:gd name="connsiteY1" fmla="*/ 95300 h 97084"/>
                    <a:gd name="connsiteX2" fmla="*/ 72978 w 75059"/>
                    <a:gd name="connsiteY2" fmla="*/ 96267 h 97084"/>
                    <a:gd name="connsiteX3" fmla="*/ 70006 w 75059"/>
                    <a:gd name="connsiteY3" fmla="*/ 96861 h 97084"/>
                    <a:gd name="connsiteX4" fmla="*/ 65324 w 75059"/>
                    <a:gd name="connsiteY4" fmla="*/ 97084 h 97084"/>
                    <a:gd name="connsiteX5" fmla="*/ 60530 w 75059"/>
                    <a:gd name="connsiteY5" fmla="*/ 96861 h 97084"/>
                    <a:gd name="connsiteX6" fmla="*/ 57558 w 75059"/>
                    <a:gd name="connsiteY6" fmla="*/ 96267 h 97084"/>
                    <a:gd name="connsiteX7" fmla="*/ 55997 w 75059"/>
                    <a:gd name="connsiteY7" fmla="*/ 95300 h 97084"/>
                    <a:gd name="connsiteX8" fmla="*/ 55514 w 75059"/>
                    <a:gd name="connsiteY8" fmla="*/ 93962 h 97084"/>
                    <a:gd name="connsiteX9" fmla="*/ 55514 w 75059"/>
                    <a:gd name="connsiteY9" fmla="*/ 55084 h 97084"/>
                    <a:gd name="connsiteX10" fmla="*/ 19545 w 75059"/>
                    <a:gd name="connsiteY10" fmla="*/ 55084 h 97084"/>
                    <a:gd name="connsiteX11" fmla="*/ 19545 w 75059"/>
                    <a:gd name="connsiteY11" fmla="*/ 93962 h 97084"/>
                    <a:gd name="connsiteX12" fmla="*/ 19099 w 75059"/>
                    <a:gd name="connsiteY12" fmla="*/ 95300 h 97084"/>
                    <a:gd name="connsiteX13" fmla="*/ 17539 w 75059"/>
                    <a:gd name="connsiteY13" fmla="*/ 96267 h 97084"/>
                    <a:gd name="connsiteX14" fmla="*/ 14566 w 75059"/>
                    <a:gd name="connsiteY14" fmla="*/ 96861 h 97084"/>
                    <a:gd name="connsiteX15" fmla="*/ 9810 w 75059"/>
                    <a:gd name="connsiteY15" fmla="*/ 97084 h 97084"/>
                    <a:gd name="connsiteX16" fmla="*/ 5091 w 75059"/>
                    <a:gd name="connsiteY16" fmla="*/ 96861 h 97084"/>
                    <a:gd name="connsiteX17" fmla="*/ 2081 w 75059"/>
                    <a:gd name="connsiteY17" fmla="*/ 96267 h 97084"/>
                    <a:gd name="connsiteX18" fmla="*/ 483 w 75059"/>
                    <a:gd name="connsiteY18" fmla="*/ 95300 h 97084"/>
                    <a:gd name="connsiteX19" fmla="*/ 0 w 75059"/>
                    <a:gd name="connsiteY19" fmla="*/ 93962 h 97084"/>
                    <a:gd name="connsiteX20" fmla="*/ 0 w 75059"/>
                    <a:gd name="connsiteY20" fmla="*/ 3122 h 97084"/>
                    <a:gd name="connsiteX21" fmla="*/ 483 w 75059"/>
                    <a:gd name="connsiteY21" fmla="*/ 1784 h 97084"/>
                    <a:gd name="connsiteX22" fmla="*/ 2081 w 75059"/>
                    <a:gd name="connsiteY22" fmla="*/ 818 h 97084"/>
                    <a:gd name="connsiteX23" fmla="*/ 5091 w 75059"/>
                    <a:gd name="connsiteY23" fmla="*/ 223 h 97084"/>
                    <a:gd name="connsiteX24" fmla="*/ 9810 w 75059"/>
                    <a:gd name="connsiteY24" fmla="*/ 0 h 97084"/>
                    <a:gd name="connsiteX25" fmla="*/ 14566 w 75059"/>
                    <a:gd name="connsiteY25" fmla="*/ 223 h 97084"/>
                    <a:gd name="connsiteX26" fmla="*/ 17539 w 75059"/>
                    <a:gd name="connsiteY26" fmla="*/ 818 h 97084"/>
                    <a:gd name="connsiteX27" fmla="*/ 19099 w 75059"/>
                    <a:gd name="connsiteY27" fmla="*/ 1784 h 97084"/>
                    <a:gd name="connsiteX28" fmla="*/ 19545 w 75059"/>
                    <a:gd name="connsiteY28" fmla="*/ 3122 h 97084"/>
                    <a:gd name="connsiteX29" fmla="*/ 19545 w 75059"/>
                    <a:gd name="connsiteY29" fmla="*/ 38432 h 97084"/>
                    <a:gd name="connsiteX30" fmla="*/ 55514 w 75059"/>
                    <a:gd name="connsiteY30" fmla="*/ 38432 h 97084"/>
                    <a:gd name="connsiteX31" fmla="*/ 55514 w 75059"/>
                    <a:gd name="connsiteY31" fmla="*/ 3122 h 97084"/>
                    <a:gd name="connsiteX32" fmla="*/ 55997 w 75059"/>
                    <a:gd name="connsiteY32" fmla="*/ 1784 h 97084"/>
                    <a:gd name="connsiteX33" fmla="*/ 57558 w 75059"/>
                    <a:gd name="connsiteY33" fmla="*/ 818 h 97084"/>
                    <a:gd name="connsiteX34" fmla="*/ 60530 w 75059"/>
                    <a:gd name="connsiteY34" fmla="*/ 223 h 97084"/>
                    <a:gd name="connsiteX35" fmla="*/ 65324 w 75059"/>
                    <a:gd name="connsiteY35" fmla="*/ 0 h 97084"/>
                    <a:gd name="connsiteX36" fmla="*/ 70006 w 75059"/>
                    <a:gd name="connsiteY36" fmla="*/ 223 h 97084"/>
                    <a:gd name="connsiteX37" fmla="*/ 72978 w 75059"/>
                    <a:gd name="connsiteY37" fmla="*/ 818 h 97084"/>
                    <a:gd name="connsiteX38" fmla="*/ 74576 w 75059"/>
                    <a:gd name="connsiteY38" fmla="*/ 1784 h 97084"/>
                    <a:gd name="connsiteX39" fmla="*/ 75059 w 75059"/>
                    <a:gd name="connsiteY39" fmla="*/ 3122 h 97084"/>
                    <a:gd name="connsiteX40" fmla="*/ 75059 w 75059"/>
                    <a:gd name="connsiteY40" fmla="*/ 93962 h 9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5059" h="97084">
                      <a:moveTo>
                        <a:pt x="75059" y="93962"/>
                      </a:moveTo>
                      <a:cubicBezTo>
                        <a:pt x="75059" y="94455"/>
                        <a:pt x="74901" y="94901"/>
                        <a:pt x="74576" y="95300"/>
                      </a:cubicBezTo>
                      <a:cubicBezTo>
                        <a:pt x="74251" y="95700"/>
                        <a:pt x="73722" y="96016"/>
                        <a:pt x="72978" y="96267"/>
                      </a:cubicBezTo>
                      <a:cubicBezTo>
                        <a:pt x="72235" y="96518"/>
                        <a:pt x="71241" y="96713"/>
                        <a:pt x="70006" y="96861"/>
                      </a:cubicBezTo>
                      <a:cubicBezTo>
                        <a:pt x="68770" y="97010"/>
                        <a:pt x="67210" y="97084"/>
                        <a:pt x="65324" y="97084"/>
                      </a:cubicBezTo>
                      <a:cubicBezTo>
                        <a:pt x="63392" y="97084"/>
                        <a:pt x="61794" y="97010"/>
                        <a:pt x="60530" y="96861"/>
                      </a:cubicBezTo>
                      <a:cubicBezTo>
                        <a:pt x="59267" y="96713"/>
                        <a:pt x="58273" y="96518"/>
                        <a:pt x="57558" y="96267"/>
                      </a:cubicBezTo>
                      <a:cubicBezTo>
                        <a:pt x="56842" y="96016"/>
                        <a:pt x="56322" y="95700"/>
                        <a:pt x="55997" y="95300"/>
                      </a:cubicBezTo>
                      <a:cubicBezTo>
                        <a:pt x="55672" y="94901"/>
                        <a:pt x="55514" y="94455"/>
                        <a:pt x="55514" y="93962"/>
                      </a:cubicBezTo>
                      <a:lnTo>
                        <a:pt x="55514" y="55084"/>
                      </a:lnTo>
                      <a:lnTo>
                        <a:pt x="19545" y="55084"/>
                      </a:lnTo>
                      <a:lnTo>
                        <a:pt x="19545" y="93962"/>
                      </a:lnTo>
                      <a:cubicBezTo>
                        <a:pt x="19545" y="94455"/>
                        <a:pt x="19397" y="94901"/>
                        <a:pt x="19099" y="95300"/>
                      </a:cubicBezTo>
                      <a:cubicBezTo>
                        <a:pt x="18802" y="95700"/>
                        <a:pt x="18282" y="96016"/>
                        <a:pt x="17539" y="96267"/>
                      </a:cubicBezTo>
                      <a:cubicBezTo>
                        <a:pt x="16795" y="96518"/>
                        <a:pt x="15801" y="96713"/>
                        <a:pt x="14566" y="96861"/>
                      </a:cubicBezTo>
                      <a:cubicBezTo>
                        <a:pt x="13331" y="97010"/>
                        <a:pt x="11742" y="97084"/>
                        <a:pt x="9810" y="97084"/>
                      </a:cubicBezTo>
                      <a:cubicBezTo>
                        <a:pt x="7924" y="97084"/>
                        <a:pt x="6354" y="97010"/>
                        <a:pt x="5091" y="96861"/>
                      </a:cubicBezTo>
                      <a:cubicBezTo>
                        <a:pt x="3827" y="96713"/>
                        <a:pt x="2824" y="96518"/>
                        <a:pt x="2081" y="96267"/>
                      </a:cubicBezTo>
                      <a:cubicBezTo>
                        <a:pt x="1338" y="96016"/>
                        <a:pt x="808" y="95700"/>
                        <a:pt x="483" y="95300"/>
                      </a:cubicBezTo>
                      <a:cubicBezTo>
                        <a:pt x="158" y="94901"/>
                        <a:pt x="0" y="94455"/>
                        <a:pt x="0" y="93962"/>
                      </a:cubicBezTo>
                      <a:lnTo>
                        <a:pt x="0" y="3122"/>
                      </a:lnTo>
                      <a:cubicBezTo>
                        <a:pt x="0" y="2630"/>
                        <a:pt x="158" y="2184"/>
                        <a:pt x="483" y="1784"/>
                      </a:cubicBezTo>
                      <a:cubicBezTo>
                        <a:pt x="808" y="1385"/>
                        <a:pt x="1338" y="1069"/>
                        <a:pt x="2081" y="818"/>
                      </a:cubicBezTo>
                      <a:cubicBezTo>
                        <a:pt x="2824" y="567"/>
                        <a:pt x="3827" y="372"/>
                        <a:pt x="5091" y="223"/>
                      </a:cubicBezTo>
                      <a:cubicBezTo>
                        <a:pt x="6354" y="74"/>
                        <a:pt x="7924" y="0"/>
                        <a:pt x="9810" y="0"/>
                      </a:cubicBezTo>
                      <a:cubicBezTo>
                        <a:pt x="11742" y="0"/>
                        <a:pt x="13331" y="74"/>
                        <a:pt x="14566" y="223"/>
                      </a:cubicBezTo>
                      <a:cubicBezTo>
                        <a:pt x="15801" y="372"/>
                        <a:pt x="16795" y="567"/>
                        <a:pt x="17539" y="818"/>
                      </a:cubicBezTo>
                      <a:cubicBezTo>
                        <a:pt x="18282" y="1069"/>
                        <a:pt x="18802" y="1385"/>
                        <a:pt x="19099" y="1784"/>
                      </a:cubicBezTo>
                      <a:cubicBezTo>
                        <a:pt x="19396" y="2184"/>
                        <a:pt x="19545" y="2630"/>
                        <a:pt x="19545" y="3122"/>
                      </a:cubicBezTo>
                      <a:lnTo>
                        <a:pt x="19545" y="38432"/>
                      </a:lnTo>
                      <a:lnTo>
                        <a:pt x="55514" y="38432"/>
                      </a:lnTo>
                      <a:lnTo>
                        <a:pt x="55514" y="3122"/>
                      </a:lnTo>
                      <a:cubicBezTo>
                        <a:pt x="55514" y="2630"/>
                        <a:pt x="55672" y="2184"/>
                        <a:pt x="55997" y="1784"/>
                      </a:cubicBezTo>
                      <a:cubicBezTo>
                        <a:pt x="56322" y="1385"/>
                        <a:pt x="56843" y="1069"/>
                        <a:pt x="57558" y="818"/>
                      </a:cubicBezTo>
                      <a:cubicBezTo>
                        <a:pt x="58273" y="567"/>
                        <a:pt x="59267" y="372"/>
                        <a:pt x="60530" y="223"/>
                      </a:cubicBezTo>
                      <a:cubicBezTo>
                        <a:pt x="61794" y="74"/>
                        <a:pt x="63392" y="0"/>
                        <a:pt x="65324" y="0"/>
                      </a:cubicBezTo>
                      <a:cubicBezTo>
                        <a:pt x="67210" y="0"/>
                        <a:pt x="68770" y="74"/>
                        <a:pt x="70006" y="223"/>
                      </a:cubicBezTo>
                      <a:cubicBezTo>
                        <a:pt x="71241" y="372"/>
                        <a:pt x="72235" y="567"/>
                        <a:pt x="72978" y="818"/>
                      </a:cubicBezTo>
                      <a:cubicBezTo>
                        <a:pt x="73721" y="1069"/>
                        <a:pt x="74251" y="1385"/>
                        <a:pt x="74576" y="1784"/>
                      </a:cubicBezTo>
                      <a:cubicBezTo>
                        <a:pt x="74901" y="2184"/>
                        <a:pt x="75059" y="2630"/>
                        <a:pt x="75059" y="3122"/>
                      </a:cubicBezTo>
                      <a:lnTo>
                        <a:pt x="75059" y="93962"/>
                      </a:lnTo>
                      <a:close/>
                    </a:path>
                  </a:pathLst>
                </a:custGeom>
                <a:solidFill>
                  <a:srgbClr val="FFFFFF"/>
                </a:solidFill>
                <a:ln w="0" cap="flat">
                  <a:noFill/>
                  <a:prstDash val="solid"/>
                  <a:miter/>
                </a:ln>
              </p:spPr>
              <p:txBody>
                <a:bodyPr rtlCol="0" anchor="ctr"/>
                <a:lstStyle/>
                <a:p>
                  <a:endParaRPr lang="nl-NL" sz="1400"/>
                </a:p>
              </p:txBody>
            </p:sp>
            <p:sp>
              <p:nvSpPr>
                <p:cNvPr id="1096" name="Vrije vorm 1095">
                  <a:extLst>
                    <a:ext uri="{FF2B5EF4-FFF2-40B4-BE49-F238E27FC236}">
                      <a16:creationId xmlns:a16="http://schemas.microsoft.com/office/drawing/2014/main" id="{93DA2B12-4A09-BC84-B00C-E094C111E261}"/>
                    </a:ext>
                  </a:extLst>
                </p:cNvPr>
                <p:cNvSpPr/>
                <p:nvPr/>
              </p:nvSpPr>
              <p:spPr>
                <a:xfrm>
                  <a:off x="5210100" y="2968146"/>
                  <a:ext cx="63243" cy="73519"/>
                </a:xfrm>
                <a:custGeom>
                  <a:avLst/>
                  <a:gdLst>
                    <a:gd name="connsiteX0" fmla="*/ 63243 w 63243"/>
                    <a:gd name="connsiteY0" fmla="*/ 69282 h 73519"/>
                    <a:gd name="connsiteX1" fmla="*/ 62871 w 63243"/>
                    <a:gd name="connsiteY1" fmla="*/ 70583 h 73519"/>
                    <a:gd name="connsiteX2" fmla="*/ 61571 w 63243"/>
                    <a:gd name="connsiteY2" fmla="*/ 71513 h 73519"/>
                    <a:gd name="connsiteX3" fmla="*/ 59118 w 63243"/>
                    <a:gd name="connsiteY3" fmla="*/ 72070 h 73519"/>
                    <a:gd name="connsiteX4" fmla="*/ 55291 w 63243"/>
                    <a:gd name="connsiteY4" fmla="*/ 72256 h 73519"/>
                    <a:gd name="connsiteX5" fmla="*/ 51315 w 63243"/>
                    <a:gd name="connsiteY5" fmla="*/ 72070 h 73519"/>
                    <a:gd name="connsiteX6" fmla="*/ 48900 w 63243"/>
                    <a:gd name="connsiteY6" fmla="*/ 71513 h 73519"/>
                    <a:gd name="connsiteX7" fmla="*/ 47636 w 63243"/>
                    <a:gd name="connsiteY7" fmla="*/ 70583 h 73519"/>
                    <a:gd name="connsiteX8" fmla="*/ 47265 w 63243"/>
                    <a:gd name="connsiteY8" fmla="*/ 69282 h 73519"/>
                    <a:gd name="connsiteX9" fmla="*/ 47265 w 63243"/>
                    <a:gd name="connsiteY9" fmla="*/ 61626 h 73519"/>
                    <a:gd name="connsiteX10" fmla="*/ 36080 w 63243"/>
                    <a:gd name="connsiteY10" fmla="*/ 70546 h 73519"/>
                    <a:gd name="connsiteX11" fmla="*/ 24301 w 63243"/>
                    <a:gd name="connsiteY11" fmla="*/ 73520 h 73519"/>
                    <a:gd name="connsiteX12" fmla="*/ 12820 w 63243"/>
                    <a:gd name="connsiteY12" fmla="*/ 71289 h 73519"/>
                    <a:gd name="connsiteX13" fmla="*/ 5314 w 63243"/>
                    <a:gd name="connsiteY13" fmla="*/ 65194 h 73519"/>
                    <a:gd name="connsiteX14" fmla="*/ 1226 w 63243"/>
                    <a:gd name="connsiteY14" fmla="*/ 56236 h 73519"/>
                    <a:gd name="connsiteX15" fmla="*/ 0 w 63243"/>
                    <a:gd name="connsiteY15" fmla="*/ 43562 h 73519"/>
                    <a:gd name="connsiteX16" fmla="*/ 0 w 63243"/>
                    <a:gd name="connsiteY16" fmla="*/ 2974 h 73519"/>
                    <a:gd name="connsiteX17" fmla="*/ 409 w 63243"/>
                    <a:gd name="connsiteY17" fmla="*/ 1673 h 73519"/>
                    <a:gd name="connsiteX18" fmla="*/ 1895 w 63243"/>
                    <a:gd name="connsiteY18" fmla="*/ 743 h 73519"/>
                    <a:gd name="connsiteX19" fmla="*/ 4793 w 63243"/>
                    <a:gd name="connsiteY19" fmla="*/ 186 h 73519"/>
                    <a:gd name="connsiteX20" fmla="*/ 9290 w 63243"/>
                    <a:gd name="connsiteY20" fmla="*/ 0 h 73519"/>
                    <a:gd name="connsiteX21" fmla="*/ 13823 w 63243"/>
                    <a:gd name="connsiteY21" fmla="*/ 186 h 73519"/>
                    <a:gd name="connsiteX22" fmla="*/ 16684 w 63243"/>
                    <a:gd name="connsiteY22" fmla="*/ 743 h 73519"/>
                    <a:gd name="connsiteX23" fmla="*/ 18207 w 63243"/>
                    <a:gd name="connsiteY23" fmla="*/ 1673 h 73519"/>
                    <a:gd name="connsiteX24" fmla="*/ 18653 w 63243"/>
                    <a:gd name="connsiteY24" fmla="*/ 2974 h 73519"/>
                    <a:gd name="connsiteX25" fmla="*/ 18653 w 63243"/>
                    <a:gd name="connsiteY25" fmla="*/ 40440 h 73519"/>
                    <a:gd name="connsiteX26" fmla="*/ 19322 w 63243"/>
                    <a:gd name="connsiteY26" fmla="*/ 48394 h 73519"/>
                    <a:gd name="connsiteX27" fmla="*/ 21366 w 63243"/>
                    <a:gd name="connsiteY27" fmla="*/ 53114 h 73519"/>
                    <a:gd name="connsiteX28" fmla="*/ 24859 w 63243"/>
                    <a:gd name="connsiteY28" fmla="*/ 56162 h 73519"/>
                    <a:gd name="connsiteX29" fmla="*/ 29801 w 63243"/>
                    <a:gd name="connsiteY29" fmla="*/ 57240 h 73519"/>
                    <a:gd name="connsiteX30" fmla="*/ 36972 w 63243"/>
                    <a:gd name="connsiteY30" fmla="*/ 54638 h 73519"/>
                    <a:gd name="connsiteX31" fmla="*/ 44664 w 63243"/>
                    <a:gd name="connsiteY31" fmla="*/ 47055 h 73519"/>
                    <a:gd name="connsiteX32" fmla="*/ 44664 w 63243"/>
                    <a:gd name="connsiteY32" fmla="*/ 2973 h 73519"/>
                    <a:gd name="connsiteX33" fmla="*/ 45073 w 63243"/>
                    <a:gd name="connsiteY33" fmla="*/ 1673 h 73519"/>
                    <a:gd name="connsiteX34" fmla="*/ 46559 w 63243"/>
                    <a:gd name="connsiteY34" fmla="*/ 743 h 73519"/>
                    <a:gd name="connsiteX35" fmla="*/ 49420 w 63243"/>
                    <a:gd name="connsiteY35" fmla="*/ 186 h 73519"/>
                    <a:gd name="connsiteX36" fmla="*/ 53953 w 63243"/>
                    <a:gd name="connsiteY36" fmla="*/ 0 h 73519"/>
                    <a:gd name="connsiteX37" fmla="*/ 58487 w 63243"/>
                    <a:gd name="connsiteY37" fmla="*/ 186 h 73519"/>
                    <a:gd name="connsiteX38" fmla="*/ 61311 w 63243"/>
                    <a:gd name="connsiteY38" fmla="*/ 743 h 73519"/>
                    <a:gd name="connsiteX39" fmla="*/ 62797 w 63243"/>
                    <a:gd name="connsiteY39" fmla="*/ 1673 h 73519"/>
                    <a:gd name="connsiteX40" fmla="*/ 63243 w 63243"/>
                    <a:gd name="connsiteY40" fmla="*/ 2973 h 73519"/>
                    <a:gd name="connsiteX41" fmla="*/ 63243 w 63243"/>
                    <a:gd name="connsiteY41" fmla="*/ 69282 h 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3243" h="73519">
                      <a:moveTo>
                        <a:pt x="63243" y="69282"/>
                      </a:moveTo>
                      <a:cubicBezTo>
                        <a:pt x="63243" y="69775"/>
                        <a:pt x="63122" y="70212"/>
                        <a:pt x="62871" y="70583"/>
                      </a:cubicBezTo>
                      <a:cubicBezTo>
                        <a:pt x="62621" y="70955"/>
                        <a:pt x="62193" y="71262"/>
                        <a:pt x="61571" y="71513"/>
                      </a:cubicBezTo>
                      <a:cubicBezTo>
                        <a:pt x="60948" y="71763"/>
                        <a:pt x="60131" y="71940"/>
                        <a:pt x="59118" y="72070"/>
                      </a:cubicBezTo>
                      <a:cubicBezTo>
                        <a:pt x="58106" y="72191"/>
                        <a:pt x="56824" y="72256"/>
                        <a:pt x="55291" y="72256"/>
                      </a:cubicBezTo>
                      <a:cubicBezTo>
                        <a:pt x="53656" y="72256"/>
                        <a:pt x="52328" y="72191"/>
                        <a:pt x="51315" y="72070"/>
                      </a:cubicBezTo>
                      <a:cubicBezTo>
                        <a:pt x="50303" y="71940"/>
                        <a:pt x="49494" y="71763"/>
                        <a:pt x="48900" y="71513"/>
                      </a:cubicBezTo>
                      <a:cubicBezTo>
                        <a:pt x="48305" y="71262"/>
                        <a:pt x="47887" y="70955"/>
                        <a:pt x="47636" y="70583"/>
                      </a:cubicBezTo>
                      <a:cubicBezTo>
                        <a:pt x="47386" y="70212"/>
                        <a:pt x="47265" y="69775"/>
                        <a:pt x="47265" y="69282"/>
                      </a:cubicBezTo>
                      <a:lnTo>
                        <a:pt x="47265" y="61626"/>
                      </a:lnTo>
                      <a:cubicBezTo>
                        <a:pt x="43596" y="65593"/>
                        <a:pt x="39871" y="68567"/>
                        <a:pt x="36080" y="70546"/>
                      </a:cubicBezTo>
                      <a:cubicBezTo>
                        <a:pt x="32290" y="72525"/>
                        <a:pt x="28361" y="73520"/>
                        <a:pt x="24301" y="73520"/>
                      </a:cubicBezTo>
                      <a:cubicBezTo>
                        <a:pt x="19740" y="73520"/>
                        <a:pt x="15913" y="72776"/>
                        <a:pt x="12820" y="71289"/>
                      </a:cubicBezTo>
                      <a:cubicBezTo>
                        <a:pt x="9726" y="69803"/>
                        <a:pt x="7218" y="67768"/>
                        <a:pt x="5314" y="65194"/>
                      </a:cubicBezTo>
                      <a:cubicBezTo>
                        <a:pt x="3409" y="62620"/>
                        <a:pt x="2044" y="59628"/>
                        <a:pt x="1226" y="56236"/>
                      </a:cubicBezTo>
                      <a:cubicBezTo>
                        <a:pt x="409" y="52845"/>
                        <a:pt x="0" y="48617"/>
                        <a:pt x="0" y="43562"/>
                      </a:cubicBezTo>
                      <a:lnTo>
                        <a:pt x="0" y="2974"/>
                      </a:lnTo>
                      <a:cubicBezTo>
                        <a:pt x="0" y="2481"/>
                        <a:pt x="139" y="2044"/>
                        <a:pt x="409" y="1673"/>
                      </a:cubicBezTo>
                      <a:cubicBezTo>
                        <a:pt x="678" y="1301"/>
                        <a:pt x="1180" y="994"/>
                        <a:pt x="1895" y="743"/>
                      </a:cubicBezTo>
                      <a:cubicBezTo>
                        <a:pt x="2610" y="492"/>
                        <a:pt x="3576" y="307"/>
                        <a:pt x="4793" y="186"/>
                      </a:cubicBezTo>
                      <a:cubicBezTo>
                        <a:pt x="6010" y="65"/>
                        <a:pt x="7506" y="0"/>
                        <a:pt x="9290" y="0"/>
                      </a:cubicBezTo>
                      <a:cubicBezTo>
                        <a:pt x="11120" y="0"/>
                        <a:pt x="12634" y="65"/>
                        <a:pt x="13823" y="186"/>
                      </a:cubicBezTo>
                      <a:cubicBezTo>
                        <a:pt x="15012" y="307"/>
                        <a:pt x="15969" y="493"/>
                        <a:pt x="16684" y="743"/>
                      </a:cubicBezTo>
                      <a:cubicBezTo>
                        <a:pt x="17399" y="994"/>
                        <a:pt x="17910" y="1301"/>
                        <a:pt x="18207" y="1673"/>
                      </a:cubicBezTo>
                      <a:cubicBezTo>
                        <a:pt x="18505" y="2044"/>
                        <a:pt x="18653" y="2481"/>
                        <a:pt x="18653" y="2974"/>
                      </a:cubicBezTo>
                      <a:lnTo>
                        <a:pt x="18653" y="40440"/>
                      </a:lnTo>
                      <a:cubicBezTo>
                        <a:pt x="18653" y="43906"/>
                        <a:pt x="18876" y="46563"/>
                        <a:pt x="19322" y="48394"/>
                      </a:cubicBezTo>
                      <a:cubicBezTo>
                        <a:pt x="19768" y="50224"/>
                        <a:pt x="20446" y="51804"/>
                        <a:pt x="21366" y="53114"/>
                      </a:cubicBezTo>
                      <a:cubicBezTo>
                        <a:pt x="22286" y="54424"/>
                        <a:pt x="23447" y="55446"/>
                        <a:pt x="24859" y="56162"/>
                      </a:cubicBezTo>
                      <a:cubicBezTo>
                        <a:pt x="26271" y="56877"/>
                        <a:pt x="27915" y="57240"/>
                        <a:pt x="29801" y="57240"/>
                      </a:cubicBezTo>
                      <a:cubicBezTo>
                        <a:pt x="32179" y="57240"/>
                        <a:pt x="34566" y="56376"/>
                        <a:pt x="36972" y="54638"/>
                      </a:cubicBezTo>
                      <a:cubicBezTo>
                        <a:pt x="39378" y="52900"/>
                        <a:pt x="41942" y="50373"/>
                        <a:pt x="44664" y="47055"/>
                      </a:cubicBezTo>
                      <a:lnTo>
                        <a:pt x="44664" y="2973"/>
                      </a:lnTo>
                      <a:cubicBezTo>
                        <a:pt x="44664" y="2481"/>
                        <a:pt x="44803" y="2044"/>
                        <a:pt x="45073" y="1673"/>
                      </a:cubicBezTo>
                      <a:cubicBezTo>
                        <a:pt x="45342" y="1301"/>
                        <a:pt x="45844" y="994"/>
                        <a:pt x="46559" y="743"/>
                      </a:cubicBezTo>
                      <a:cubicBezTo>
                        <a:pt x="47274" y="492"/>
                        <a:pt x="48231" y="307"/>
                        <a:pt x="49420" y="186"/>
                      </a:cubicBezTo>
                      <a:cubicBezTo>
                        <a:pt x="50609" y="65"/>
                        <a:pt x="52123" y="0"/>
                        <a:pt x="53953" y="0"/>
                      </a:cubicBezTo>
                      <a:cubicBezTo>
                        <a:pt x="55783" y="0"/>
                        <a:pt x="57298" y="65"/>
                        <a:pt x="58487" y="186"/>
                      </a:cubicBezTo>
                      <a:cubicBezTo>
                        <a:pt x="59676" y="307"/>
                        <a:pt x="60614" y="492"/>
                        <a:pt x="61311" y="743"/>
                      </a:cubicBezTo>
                      <a:cubicBezTo>
                        <a:pt x="62008" y="994"/>
                        <a:pt x="62500" y="1301"/>
                        <a:pt x="62797" y="1673"/>
                      </a:cubicBezTo>
                      <a:cubicBezTo>
                        <a:pt x="63094" y="2044"/>
                        <a:pt x="63243" y="2481"/>
                        <a:pt x="63243" y="2973"/>
                      </a:cubicBezTo>
                      <a:lnTo>
                        <a:pt x="63243" y="69282"/>
                      </a:lnTo>
                      <a:close/>
                    </a:path>
                  </a:pathLst>
                </a:custGeom>
                <a:solidFill>
                  <a:srgbClr val="FFFFFF"/>
                </a:solidFill>
                <a:ln w="0" cap="flat">
                  <a:noFill/>
                  <a:prstDash val="solid"/>
                  <a:miter/>
                </a:ln>
              </p:spPr>
              <p:txBody>
                <a:bodyPr rtlCol="0" anchor="ctr"/>
                <a:lstStyle/>
                <a:p>
                  <a:endParaRPr lang="nl-NL" sz="1400"/>
                </a:p>
              </p:txBody>
            </p:sp>
            <p:sp>
              <p:nvSpPr>
                <p:cNvPr id="1097" name="Vrije vorm 1096">
                  <a:extLst>
                    <a:ext uri="{FF2B5EF4-FFF2-40B4-BE49-F238E27FC236}">
                      <a16:creationId xmlns:a16="http://schemas.microsoft.com/office/drawing/2014/main" id="{F2ECC42B-0731-6450-D882-8984BDAF3AAD}"/>
                    </a:ext>
                  </a:extLst>
                </p:cNvPr>
                <p:cNvSpPr/>
                <p:nvPr/>
              </p:nvSpPr>
              <p:spPr>
                <a:xfrm>
                  <a:off x="5290732" y="2939006"/>
                  <a:ext cx="21551" cy="101396"/>
                </a:xfrm>
                <a:custGeom>
                  <a:avLst/>
                  <a:gdLst>
                    <a:gd name="connsiteX0" fmla="*/ 21552 w 21551"/>
                    <a:gd name="connsiteY0" fmla="*/ 9664 h 101396"/>
                    <a:gd name="connsiteX1" fmla="*/ 19248 w 21551"/>
                    <a:gd name="connsiteY1" fmla="*/ 17469 h 101396"/>
                    <a:gd name="connsiteX2" fmla="*/ 10702 w 21551"/>
                    <a:gd name="connsiteY2" fmla="*/ 19625 h 101396"/>
                    <a:gd name="connsiteX3" fmla="*/ 2192 w 21551"/>
                    <a:gd name="connsiteY3" fmla="*/ 17544 h 101396"/>
                    <a:gd name="connsiteX4" fmla="*/ 0 w 21551"/>
                    <a:gd name="connsiteY4" fmla="*/ 10036 h 101396"/>
                    <a:gd name="connsiteX5" fmla="*/ 2267 w 21551"/>
                    <a:gd name="connsiteY5" fmla="*/ 2193 h 101396"/>
                    <a:gd name="connsiteX6" fmla="*/ 10850 w 21551"/>
                    <a:gd name="connsiteY6" fmla="*/ 0 h 101396"/>
                    <a:gd name="connsiteX7" fmla="*/ 19322 w 21551"/>
                    <a:gd name="connsiteY7" fmla="*/ 2119 h 101396"/>
                    <a:gd name="connsiteX8" fmla="*/ 21552 w 21551"/>
                    <a:gd name="connsiteY8" fmla="*/ 9664 h 101396"/>
                    <a:gd name="connsiteX9" fmla="*/ 20140 w 21551"/>
                    <a:gd name="connsiteY9" fmla="*/ 98423 h 101396"/>
                    <a:gd name="connsiteX10" fmla="*/ 19694 w 21551"/>
                    <a:gd name="connsiteY10" fmla="*/ 99724 h 101396"/>
                    <a:gd name="connsiteX11" fmla="*/ 18170 w 21551"/>
                    <a:gd name="connsiteY11" fmla="*/ 100653 h 101396"/>
                    <a:gd name="connsiteX12" fmla="*/ 15309 w 21551"/>
                    <a:gd name="connsiteY12" fmla="*/ 101210 h 101396"/>
                    <a:gd name="connsiteX13" fmla="*/ 10776 w 21551"/>
                    <a:gd name="connsiteY13" fmla="*/ 101396 h 101396"/>
                    <a:gd name="connsiteX14" fmla="*/ 6243 w 21551"/>
                    <a:gd name="connsiteY14" fmla="*/ 101210 h 101396"/>
                    <a:gd name="connsiteX15" fmla="*/ 3381 w 21551"/>
                    <a:gd name="connsiteY15" fmla="*/ 100653 h 101396"/>
                    <a:gd name="connsiteX16" fmla="*/ 1858 w 21551"/>
                    <a:gd name="connsiteY16" fmla="*/ 99724 h 101396"/>
                    <a:gd name="connsiteX17" fmla="*/ 1412 w 21551"/>
                    <a:gd name="connsiteY17" fmla="*/ 98423 h 101396"/>
                    <a:gd name="connsiteX18" fmla="*/ 1412 w 21551"/>
                    <a:gd name="connsiteY18" fmla="*/ 32263 h 101396"/>
                    <a:gd name="connsiteX19" fmla="*/ 1858 w 21551"/>
                    <a:gd name="connsiteY19" fmla="*/ 30962 h 101396"/>
                    <a:gd name="connsiteX20" fmla="*/ 3381 w 21551"/>
                    <a:gd name="connsiteY20" fmla="*/ 29995 h 101396"/>
                    <a:gd name="connsiteX21" fmla="*/ 6243 w 21551"/>
                    <a:gd name="connsiteY21" fmla="*/ 29363 h 101396"/>
                    <a:gd name="connsiteX22" fmla="*/ 10776 w 21551"/>
                    <a:gd name="connsiteY22" fmla="*/ 29140 h 101396"/>
                    <a:gd name="connsiteX23" fmla="*/ 15309 w 21551"/>
                    <a:gd name="connsiteY23" fmla="*/ 29363 h 101396"/>
                    <a:gd name="connsiteX24" fmla="*/ 18170 w 21551"/>
                    <a:gd name="connsiteY24" fmla="*/ 29995 h 101396"/>
                    <a:gd name="connsiteX25" fmla="*/ 19694 w 21551"/>
                    <a:gd name="connsiteY25" fmla="*/ 30962 h 101396"/>
                    <a:gd name="connsiteX26" fmla="*/ 20140 w 21551"/>
                    <a:gd name="connsiteY26" fmla="*/ 32263 h 101396"/>
                    <a:gd name="connsiteX27" fmla="*/ 20140 w 21551"/>
                    <a:gd name="connsiteY27" fmla="*/ 98423 h 10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51" h="101396">
                      <a:moveTo>
                        <a:pt x="21552" y="9664"/>
                      </a:moveTo>
                      <a:cubicBezTo>
                        <a:pt x="21552" y="13427"/>
                        <a:pt x="20781" y="16029"/>
                        <a:pt x="19248" y="17469"/>
                      </a:cubicBezTo>
                      <a:cubicBezTo>
                        <a:pt x="17715" y="18909"/>
                        <a:pt x="14863" y="19625"/>
                        <a:pt x="10702" y="19625"/>
                      </a:cubicBezTo>
                      <a:cubicBezTo>
                        <a:pt x="6493" y="19625"/>
                        <a:pt x="3651" y="18928"/>
                        <a:pt x="2192" y="17544"/>
                      </a:cubicBezTo>
                      <a:cubicBezTo>
                        <a:pt x="734" y="16159"/>
                        <a:pt x="0" y="13650"/>
                        <a:pt x="0" y="10036"/>
                      </a:cubicBezTo>
                      <a:cubicBezTo>
                        <a:pt x="0" y="6272"/>
                        <a:pt x="752" y="3652"/>
                        <a:pt x="2267" y="2193"/>
                      </a:cubicBezTo>
                      <a:cubicBezTo>
                        <a:pt x="3781" y="734"/>
                        <a:pt x="6642" y="0"/>
                        <a:pt x="10850" y="0"/>
                      </a:cubicBezTo>
                      <a:cubicBezTo>
                        <a:pt x="15012" y="0"/>
                        <a:pt x="17836" y="706"/>
                        <a:pt x="19322" y="2119"/>
                      </a:cubicBezTo>
                      <a:cubicBezTo>
                        <a:pt x="20808" y="3531"/>
                        <a:pt x="21552" y="6049"/>
                        <a:pt x="21552" y="9664"/>
                      </a:cubicBezTo>
                      <a:close/>
                      <a:moveTo>
                        <a:pt x="20140" y="98423"/>
                      </a:moveTo>
                      <a:cubicBezTo>
                        <a:pt x="20140" y="98915"/>
                        <a:pt x="19991" y="99352"/>
                        <a:pt x="19694" y="99724"/>
                      </a:cubicBezTo>
                      <a:cubicBezTo>
                        <a:pt x="19396" y="100095"/>
                        <a:pt x="18886" y="100402"/>
                        <a:pt x="18170" y="100653"/>
                      </a:cubicBezTo>
                      <a:cubicBezTo>
                        <a:pt x="17455" y="100904"/>
                        <a:pt x="16498" y="101080"/>
                        <a:pt x="15309" y="101210"/>
                      </a:cubicBezTo>
                      <a:cubicBezTo>
                        <a:pt x="14120" y="101331"/>
                        <a:pt x="12606" y="101396"/>
                        <a:pt x="10776" y="101396"/>
                      </a:cubicBezTo>
                      <a:cubicBezTo>
                        <a:pt x="8946" y="101396"/>
                        <a:pt x="7432" y="101331"/>
                        <a:pt x="6243" y="101210"/>
                      </a:cubicBezTo>
                      <a:cubicBezTo>
                        <a:pt x="5054" y="101080"/>
                        <a:pt x="4097" y="100904"/>
                        <a:pt x="3381" y="100653"/>
                      </a:cubicBezTo>
                      <a:cubicBezTo>
                        <a:pt x="2666" y="100402"/>
                        <a:pt x="2155" y="100095"/>
                        <a:pt x="1858" y="99724"/>
                      </a:cubicBezTo>
                      <a:cubicBezTo>
                        <a:pt x="1561" y="99352"/>
                        <a:pt x="1412" y="98915"/>
                        <a:pt x="1412" y="98423"/>
                      </a:cubicBezTo>
                      <a:lnTo>
                        <a:pt x="1412" y="32263"/>
                      </a:lnTo>
                      <a:cubicBezTo>
                        <a:pt x="1412" y="31770"/>
                        <a:pt x="1561" y="31333"/>
                        <a:pt x="1858" y="30962"/>
                      </a:cubicBezTo>
                      <a:cubicBezTo>
                        <a:pt x="2155" y="30590"/>
                        <a:pt x="2666" y="30265"/>
                        <a:pt x="3381" y="29995"/>
                      </a:cubicBezTo>
                      <a:cubicBezTo>
                        <a:pt x="4097" y="29726"/>
                        <a:pt x="5054" y="29512"/>
                        <a:pt x="6243" y="29363"/>
                      </a:cubicBezTo>
                      <a:cubicBezTo>
                        <a:pt x="7432" y="29215"/>
                        <a:pt x="8946" y="29140"/>
                        <a:pt x="10776" y="29140"/>
                      </a:cubicBezTo>
                      <a:cubicBezTo>
                        <a:pt x="12606" y="29140"/>
                        <a:pt x="14120" y="29215"/>
                        <a:pt x="15309" y="29363"/>
                      </a:cubicBezTo>
                      <a:cubicBezTo>
                        <a:pt x="16498" y="29512"/>
                        <a:pt x="17455" y="29726"/>
                        <a:pt x="18170" y="29995"/>
                      </a:cubicBezTo>
                      <a:cubicBezTo>
                        <a:pt x="18886" y="30265"/>
                        <a:pt x="19397" y="30590"/>
                        <a:pt x="19694" y="30962"/>
                      </a:cubicBezTo>
                      <a:cubicBezTo>
                        <a:pt x="19991" y="31333"/>
                        <a:pt x="20140" y="31770"/>
                        <a:pt x="20140" y="32263"/>
                      </a:cubicBezTo>
                      <a:lnTo>
                        <a:pt x="20140" y="98423"/>
                      </a:lnTo>
                      <a:close/>
                    </a:path>
                  </a:pathLst>
                </a:custGeom>
                <a:solidFill>
                  <a:srgbClr val="FFFFFF"/>
                </a:solidFill>
                <a:ln w="0" cap="flat">
                  <a:noFill/>
                  <a:prstDash val="solid"/>
                  <a:miter/>
                </a:ln>
              </p:spPr>
              <p:txBody>
                <a:bodyPr rtlCol="0" anchor="ctr"/>
                <a:lstStyle/>
                <a:p>
                  <a:endParaRPr lang="nl-NL" sz="1400"/>
                </a:p>
              </p:txBody>
            </p:sp>
            <p:sp>
              <p:nvSpPr>
                <p:cNvPr id="1098" name="Vrije vorm 1097">
                  <a:extLst>
                    <a:ext uri="{FF2B5EF4-FFF2-40B4-BE49-F238E27FC236}">
                      <a16:creationId xmlns:a16="http://schemas.microsoft.com/office/drawing/2014/main" id="{F0BB81C1-131E-A080-CBE5-9A616FD94991}"/>
                    </a:ext>
                  </a:extLst>
                </p:cNvPr>
                <p:cNvSpPr/>
                <p:nvPr/>
              </p:nvSpPr>
              <p:spPr>
                <a:xfrm>
                  <a:off x="5325735" y="2936701"/>
                  <a:ext cx="66661" cy="104964"/>
                </a:xfrm>
                <a:custGeom>
                  <a:avLst/>
                  <a:gdLst>
                    <a:gd name="connsiteX0" fmla="*/ 66662 w 66661"/>
                    <a:gd name="connsiteY0" fmla="*/ 100727 h 104964"/>
                    <a:gd name="connsiteX1" fmla="*/ 66290 w 66661"/>
                    <a:gd name="connsiteY1" fmla="*/ 102102 h 104964"/>
                    <a:gd name="connsiteX2" fmla="*/ 65027 w 66661"/>
                    <a:gd name="connsiteY2" fmla="*/ 103032 h 104964"/>
                    <a:gd name="connsiteX3" fmla="*/ 62611 w 66661"/>
                    <a:gd name="connsiteY3" fmla="*/ 103552 h 104964"/>
                    <a:gd name="connsiteX4" fmla="*/ 58858 w 66661"/>
                    <a:gd name="connsiteY4" fmla="*/ 103701 h 104964"/>
                    <a:gd name="connsiteX5" fmla="*/ 54994 w 66661"/>
                    <a:gd name="connsiteY5" fmla="*/ 103552 h 104964"/>
                    <a:gd name="connsiteX6" fmla="*/ 52579 w 66661"/>
                    <a:gd name="connsiteY6" fmla="*/ 103032 h 104964"/>
                    <a:gd name="connsiteX7" fmla="*/ 51241 w 66661"/>
                    <a:gd name="connsiteY7" fmla="*/ 102102 h 104964"/>
                    <a:gd name="connsiteX8" fmla="*/ 50832 w 66661"/>
                    <a:gd name="connsiteY8" fmla="*/ 100727 h 104964"/>
                    <a:gd name="connsiteX9" fmla="*/ 50832 w 66661"/>
                    <a:gd name="connsiteY9" fmla="*/ 93368 h 104964"/>
                    <a:gd name="connsiteX10" fmla="*/ 40094 w 66661"/>
                    <a:gd name="connsiteY10" fmla="*/ 101916 h 104964"/>
                    <a:gd name="connsiteX11" fmla="*/ 27646 w 66661"/>
                    <a:gd name="connsiteY11" fmla="*/ 104964 h 104964"/>
                    <a:gd name="connsiteX12" fmla="*/ 14826 w 66661"/>
                    <a:gd name="connsiteY12" fmla="*/ 102028 h 104964"/>
                    <a:gd name="connsiteX13" fmla="*/ 6280 w 66661"/>
                    <a:gd name="connsiteY13" fmla="*/ 94111 h 104964"/>
                    <a:gd name="connsiteX14" fmla="*/ 1486 w 66661"/>
                    <a:gd name="connsiteY14" fmla="*/ 82477 h 104964"/>
                    <a:gd name="connsiteX15" fmla="*/ 0 w 66661"/>
                    <a:gd name="connsiteY15" fmla="*/ 68465 h 104964"/>
                    <a:gd name="connsiteX16" fmla="*/ 1895 w 66661"/>
                    <a:gd name="connsiteY16" fmla="*/ 52556 h 104964"/>
                    <a:gd name="connsiteX17" fmla="*/ 7432 w 66661"/>
                    <a:gd name="connsiteY17" fmla="*/ 40514 h 104964"/>
                    <a:gd name="connsiteX18" fmla="*/ 16498 w 66661"/>
                    <a:gd name="connsiteY18" fmla="*/ 32857 h 104964"/>
                    <a:gd name="connsiteX19" fmla="*/ 28983 w 66661"/>
                    <a:gd name="connsiteY19" fmla="*/ 30181 h 104964"/>
                    <a:gd name="connsiteX20" fmla="*/ 39090 w 66661"/>
                    <a:gd name="connsiteY20" fmla="*/ 32448 h 104964"/>
                    <a:gd name="connsiteX21" fmla="*/ 48082 w 66661"/>
                    <a:gd name="connsiteY21" fmla="*/ 39101 h 104964"/>
                    <a:gd name="connsiteX22" fmla="*/ 48082 w 66661"/>
                    <a:gd name="connsiteY22" fmla="*/ 3197 h 104964"/>
                    <a:gd name="connsiteX23" fmla="*/ 48491 w 66661"/>
                    <a:gd name="connsiteY23" fmla="*/ 1859 h 104964"/>
                    <a:gd name="connsiteX24" fmla="*/ 49977 w 66661"/>
                    <a:gd name="connsiteY24" fmla="*/ 855 h 104964"/>
                    <a:gd name="connsiteX25" fmla="*/ 52839 w 66661"/>
                    <a:gd name="connsiteY25" fmla="*/ 223 h 104964"/>
                    <a:gd name="connsiteX26" fmla="*/ 57372 w 66661"/>
                    <a:gd name="connsiteY26" fmla="*/ 0 h 104964"/>
                    <a:gd name="connsiteX27" fmla="*/ 61905 w 66661"/>
                    <a:gd name="connsiteY27" fmla="*/ 223 h 104964"/>
                    <a:gd name="connsiteX28" fmla="*/ 64729 w 66661"/>
                    <a:gd name="connsiteY28" fmla="*/ 855 h 104964"/>
                    <a:gd name="connsiteX29" fmla="*/ 66216 w 66661"/>
                    <a:gd name="connsiteY29" fmla="*/ 1859 h 104964"/>
                    <a:gd name="connsiteX30" fmla="*/ 66661 w 66661"/>
                    <a:gd name="connsiteY30" fmla="*/ 3197 h 104964"/>
                    <a:gd name="connsiteX31" fmla="*/ 66661 w 66661"/>
                    <a:gd name="connsiteY31" fmla="*/ 100727 h 104964"/>
                    <a:gd name="connsiteX32" fmla="*/ 48083 w 66661"/>
                    <a:gd name="connsiteY32" fmla="*/ 56422 h 104964"/>
                    <a:gd name="connsiteX33" fmla="*/ 40391 w 66661"/>
                    <a:gd name="connsiteY33" fmla="*/ 48691 h 104964"/>
                    <a:gd name="connsiteX34" fmla="*/ 32699 w 66661"/>
                    <a:gd name="connsiteY34" fmla="*/ 46015 h 104964"/>
                    <a:gd name="connsiteX35" fmla="*/ 26419 w 66661"/>
                    <a:gd name="connsiteY35" fmla="*/ 47836 h 104964"/>
                    <a:gd name="connsiteX36" fmla="*/ 22183 w 66661"/>
                    <a:gd name="connsiteY36" fmla="*/ 52705 h 104964"/>
                    <a:gd name="connsiteX37" fmla="*/ 19805 w 66661"/>
                    <a:gd name="connsiteY37" fmla="*/ 59507 h 104964"/>
                    <a:gd name="connsiteX38" fmla="*/ 19025 w 66661"/>
                    <a:gd name="connsiteY38" fmla="*/ 67201 h 104964"/>
                    <a:gd name="connsiteX39" fmla="*/ 19694 w 66661"/>
                    <a:gd name="connsiteY39" fmla="*/ 75304 h 104964"/>
                    <a:gd name="connsiteX40" fmla="*/ 21886 w 66661"/>
                    <a:gd name="connsiteY40" fmla="*/ 82329 h 104964"/>
                    <a:gd name="connsiteX41" fmla="*/ 25936 w 66661"/>
                    <a:gd name="connsiteY41" fmla="*/ 87272 h 104964"/>
                    <a:gd name="connsiteX42" fmla="*/ 32328 w 66661"/>
                    <a:gd name="connsiteY42" fmla="*/ 89130 h 104964"/>
                    <a:gd name="connsiteX43" fmla="*/ 36081 w 66661"/>
                    <a:gd name="connsiteY43" fmla="*/ 88573 h 104964"/>
                    <a:gd name="connsiteX44" fmla="*/ 39796 w 66661"/>
                    <a:gd name="connsiteY44" fmla="*/ 86752 h 104964"/>
                    <a:gd name="connsiteX45" fmla="*/ 43698 w 66661"/>
                    <a:gd name="connsiteY45" fmla="*/ 83444 h 104964"/>
                    <a:gd name="connsiteX46" fmla="*/ 48083 w 66661"/>
                    <a:gd name="connsiteY46" fmla="*/ 78426 h 104964"/>
                    <a:gd name="connsiteX47" fmla="*/ 48083 w 66661"/>
                    <a:gd name="connsiteY47" fmla="*/ 56422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6661" h="104964">
                      <a:moveTo>
                        <a:pt x="66662" y="100727"/>
                      </a:moveTo>
                      <a:cubicBezTo>
                        <a:pt x="66662" y="101275"/>
                        <a:pt x="66541" y="101731"/>
                        <a:pt x="66290" y="102102"/>
                      </a:cubicBezTo>
                      <a:cubicBezTo>
                        <a:pt x="66039" y="102474"/>
                        <a:pt x="65621" y="102781"/>
                        <a:pt x="65027" y="103032"/>
                      </a:cubicBezTo>
                      <a:cubicBezTo>
                        <a:pt x="64432" y="103273"/>
                        <a:pt x="63624" y="103450"/>
                        <a:pt x="62611" y="103552"/>
                      </a:cubicBezTo>
                      <a:cubicBezTo>
                        <a:pt x="61599" y="103645"/>
                        <a:pt x="60345" y="103701"/>
                        <a:pt x="58858" y="103701"/>
                      </a:cubicBezTo>
                      <a:cubicBezTo>
                        <a:pt x="57270" y="103701"/>
                        <a:pt x="55988" y="103645"/>
                        <a:pt x="54994" y="103552"/>
                      </a:cubicBezTo>
                      <a:cubicBezTo>
                        <a:pt x="54000" y="103450"/>
                        <a:pt x="53201" y="103273"/>
                        <a:pt x="52579" y="103032"/>
                      </a:cubicBezTo>
                      <a:cubicBezTo>
                        <a:pt x="51956" y="102781"/>
                        <a:pt x="51510" y="102474"/>
                        <a:pt x="51241" y="102102"/>
                      </a:cubicBezTo>
                      <a:cubicBezTo>
                        <a:pt x="50972" y="101731"/>
                        <a:pt x="50832" y="101275"/>
                        <a:pt x="50832" y="100727"/>
                      </a:cubicBezTo>
                      <a:lnTo>
                        <a:pt x="50832" y="93368"/>
                      </a:lnTo>
                      <a:cubicBezTo>
                        <a:pt x="47414" y="97038"/>
                        <a:pt x="43837" y="99881"/>
                        <a:pt x="40094" y="101916"/>
                      </a:cubicBezTo>
                      <a:cubicBezTo>
                        <a:pt x="36350" y="103942"/>
                        <a:pt x="32207" y="104964"/>
                        <a:pt x="27646" y="104964"/>
                      </a:cubicBezTo>
                      <a:cubicBezTo>
                        <a:pt x="22592" y="104964"/>
                        <a:pt x="18319" y="103979"/>
                        <a:pt x="14826" y="102028"/>
                      </a:cubicBezTo>
                      <a:cubicBezTo>
                        <a:pt x="11333" y="100067"/>
                        <a:pt x="8481" y="97428"/>
                        <a:pt x="6280" y="94111"/>
                      </a:cubicBezTo>
                      <a:cubicBezTo>
                        <a:pt x="4078" y="90794"/>
                        <a:pt x="2480" y="86910"/>
                        <a:pt x="1486" y="82477"/>
                      </a:cubicBezTo>
                      <a:cubicBezTo>
                        <a:pt x="492" y="78045"/>
                        <a:pt x="0" y="73371"/>
                        <a:pt x="0" y="68465"/>
                      </a:cubicBezTo>
                      <a:cubicBezTo>
                        <a:pt x="0" y="62564"/>
                        <a:pt x="632" y="57268"/>
                        <a:pt x="1895" y="52556"/>
                      </a:cubicBezTo>
                      <a:cubicBezTo>
                        <a:pt x="3158" y="47845"/>
                        <a:pt x="5007" y="43831"/>
                        <a:pt x="7432" y="40514"/>
                      </a:cubicBezTo>
                      <a:cubicBezTo>
                        <a:pt x="9856" y="37197"/>
                        <a:pt x="12885" y="34641"/>
                        <a:pt x="16498" y="32857"/>
                      </a:cubicBezTo>
                      <a:cubicBezTo>
                        <a:pt x="20112" y="31073"/>
                        <a:pt x="24273" y="30181"/>
                        <a:pt x="28983" y="30181"/>
                      </a:cubicBezTo>
                      <a:cubicBezTo>
                        <a:pt x="32699" y="30181"/>
                        <a:pt x="36071" y="30934"/>
                        <a:pt x="39090" y="32448"/>
                      </a:cubicBezTo>
                      <a:cubicBezTo>
                        <a:pt x="42109" y="33963"/>
                        <a:pt x="45110" y="36174"/>
                        <a:pt x="48082" y="39101"/>
                      </a:cubicBezTo>
                      <a:lnTo>
                        <a:pt x="48082" y="3197"/>
                      </a:lnTo>
                      <a:cubicBezTo>
                        <a:pt x="48082" y="2704"/>
                        <a:pt x="48222" y="2258"/>
                        <a:pt x="48491" y="1859"/>
                      </a:cubicBezTo>
                      <a:cubicBezTo>
                        <a:pt x="48761" y="1459"/>
                        <a:pt x="49262" y="1124"/>
                        <a:pt x="49977" y="855"/>
                      </a:cubicBezTo>
                      <a:cubicBezTo>
                        <a:pt x="50693" y="585"/>
                        <a:pt x="51650" y="372"/>
                        <a:pt x="52839" y="223"/>
                      </a:cubicBezTo>
                      <a:cubicBezTo>
                        <a:pt x="54028" y="74"/>
                        <a:pt x="55542" y="0"/>
                        <a:pt x="57372" y="0"/>
                      </a:cubicBezTo>
                      <a:cubicBezTo>
                        <a:pt x="59202" y="0"/>
                        <a:pt x="60716" y="74"/>
                        <a:pt x="61905" y="223"/>
                      </a:cubicBezTo>
                      <a:cubicBezTo>
                        <a:pt x="63094" y="372"/>
                        <a:pt x="64032" y="585"/>
                        <a:pt x="64729" y="855"/>
                      </a:cubicBezTo>
                      <a:cubicBezTo>
                        <a:pt x="65426" y="1124"/>
                        <a:pt x="65918" y="1459"/>
                        <a:pt x="66216" y="1859"/>
                      </a:cubicBezTo>
                      <a:cubicBezTo>
                        <a:pt x="66513" y="2258"/>
                        <a:pt x="66661" y="2704"/>
                        <a:pt x="66661" y="3197"/>
                      </a:cubicBezTo>
                      <a:lnTo>
                        <a:pt x="66661" y="100727"/>
                      </a:lnTo>
                      <a:close/>
                      <a:moveTo>
                        <a:pt x="48083" y="56422"/>
                      </a:moveTo>
                      <a:cubicBezTo>
                        <a:pt x="45407" y="53049"/>
                        <a:pt x="42843" y="50475"/>
                        <a:pt x="40391" y="48691"/>
                      </a:cubicBezTo>
                      <a:cubicBezTo>
                        <a:pt x="37938" y="46907"/>
                        <a:pt x="35375" y="46015"/>
                        <a:pt x="32699" y="46015"/>
                      </a:cubicBezTo>
                      <a:cubicBezTo>
                        <a:pt x="30275" y="46015"/>
                        <a:pt x="28175" y="46619"/>
                        <a:pt x="26419" y="47836"/>
                      </a:cubicBezTo>
                      <a:cubicBezTo>
                        <a:pt x="24664" y="49053"/>
                        <a:pt x="23252" y="50670"/>
                        <a:pt x="22183" y="52705"/>
                      </a:cubicBezTo>
                      <a:cubicBezTo>
                        <a:pt x="21115" y="54740"/>
                        <a:pt x="20326" y="57008"/>
                        <a:pt x="19805" y="59507"/>
                      </a:cubicBezTo>
                      <a:cubicBezTo>
                        <a:pt x="19285" y="62007"/>
                        <a:pt x="19025" y="64571"/>
                        <a:pt x="19025" y="67201"/>
                      </a:cubicBezTo>
                      <a:cubicBezTo>
                        <a:pt x="19025" y="69979"/>
                        <a:pt x="19248" y="72674"/>
                        <a:pt x="19694" y="75304"/>
                      </a:cubicBezTo>
                      <a:cubicBezTo>
                        <a:pt x="20140" y="77933"/>
                        <a:pt x="20874" y="80275"/>
                        <a:pt x="21886" y="82329"/>
                      </a:cubicBezTo>
                      <a:cubicBezTo>
                        <a:pt x="22899" y="84382"/>
                        <a:pt x="24255" y="86036"/>
                        <a:pt x="25936" y="87272"/>
                      </a:cubicBezTo>
                      <a:cubicBezTo>
                        <a:pt x="27618" y="88508"/>
                        <a:pt x="29754" y="89130"/>
                        <a:pt x="32328" y="89130"/>
                      </a:cubicBezTo>
                      <a:cubicBezTo>
                        <a:pt x="33619" y="89130"/>
                        <a:pt x="34864" y="88945"/>
                        <a:pt x="36081" y="88573"/>
                      </a:cubicBezTo>
                      <a:cubicBezTo>
                        <a:pt x="37297" y="88201"/>
                        <a:pt x="38533" y="87597"/>
                        <a:pt x="39796" y="86752"/>
                      </a:cubicBezTo>
                      <a:cubicBezTo>
                        <a:pt x="41060" y="85906"/>
                        <a:pt x="42360" y="84810"/>
                        <a:pt x="43698" y="83444"/>
                      </a:cubicBezTo>
                      <a:cubicBezTo>
                        <a:pt x="45036" y="82078"/>
                        <a:pt x="46494" y="80405"/>
                        <a:pt x="48083" y="78426"/>
                      </a:cubicBezTo>
                      <a:lnTo>
                        <a:pt x="48083" y="56422"/>
                      </a:lnTo>
                      <a:close/>
                    </a:path>
                  </a:pathLst>
                </a:custGeom>
                <a:solidFill>
                  <a:srgbClr val="FFFFFF"/>
                </a:solidFill>
                <a:ln w="0" cap="flat">
                  <a:noFill/>
                  <a:prstDash val="solid"/>
                  <a:miter/>
                </a:ln>
              </p:spPr>
              <p:txBody>
                <a:bodyPr rtlCol="0" anchor="ctr"/>
                <a:lstStyle/>
                <a:p>
                  <a:endParaRPr lang="nl-NL" sz="1400"/>
                </a:p>
              </p:txBody>
            </p:sp>
            <p:sp>
              <p:nvSpPr>
                <p:cNvPr id="1099" name="Vrije vorm 1098">
                  <a:extLst>
                    <a:ext uri="{FF2B5EF4-FFF2-40B4-BE49-F238E27FC236}">
                      <a16:creationId xmlns:a16="http://schemas.microsoft.com/office/drawing/2014/main" id="{CD21E964-9AA7-AB2C-C794-368BE9FE7AB0}"/>
                    </a:ext>
                  </a:extLst>
                </p:cNvPr>
                <p:cNvSpPr/>
                <p:nvPr/>
              </p:nvSpPr>
              <p:spPr>
                <a:xfrm>
                  <a:off x="5409787" y="2939006"/>
                  <a:ext cx="21551" cy="101396"/>
                </a:xfrm>
                <a:custGeom>
                  <a:avLst/>
                  <a:gdLst>
                    <a:gd name="connsiteX0" fmla="*/ 21552 w 21551"/>
                    <a:gd name="connsiteY0" fmla="*/ 9664 h 101396"/>
                    <a:gd name="connsiteX1" fmla="*/ 19248 w 21551"/>
                    <a:gd name="connsiteY1" fmla="*/ 17469 h 101396"/>
                    <a:gd name="connsiteX2" fmla="*/ 10702 w 21551"/>
                    <a:gd name="connsiteY2" fmla="*/ 19625 h 101396"/>
                    <a:gd name="connsiteX3" fmla="*/ 2192 w 21551"/>
                    <a:gd name="connsiteY3" fmla="*/ 17544 h 101396"/>
                    <a:gd name="connsiteX4" fmla="*/ 0 w 21551"/>
                    <a:gd name="connsiteY4" fmla="*/ 10036 h 101396"/>
                    <a:gd name="connsiteX5" fmla="*/ 2267 w 21551"/>
                    <a:gd name="connsiteY5" fmla="*/ 2193 h 101396"/>
                    <a:gd name="connsiteX6" fmla="*/ 10850 w 21551"/>
                    <a:gd name="connsiteY6" fmla="*/ 0 h 101396"/>
                    <a:gd name="connsiteX7" fmla="*/ 19322 w 21551"/>
                    <a:gd name="connsiteY7" fmla="*/ 2119 h 101396"/>
                    <a:gd name="connsiteX8" fmla="*/ 21552 w 21551"/>
                    <a:gd name="connsiteY8" fmla="*/ 9664 h 101396"/>
                    <a:gd name="connsiteX9" fmla="*/ 20140 w 21551"/>
                    <a:gd name="connsiteY9" fmla="*/ 98423 h 101396"/>
                    <a:gd name="connsiteX10" fmla="*/ 19694 w 21551"/>
                    <a:gd name="connsiteY10" fmla="*/ 99724 h 101396"/>
                    <a:gd name="connsiteX11" fmla="*/ 18170 w 21551"/>
                    <a:gd name="connsiteY11" fmla="*/ 100653 h 101396"/>
                    <a:gd name="connsiteX12" fmla="*/ 15309 w 21551"/>
                    <a:gd name="connsiteY12" fmla="*/ 101210 h 101396"/>
                    <a:gd name="connsiteX13" fmla="*/ 10776 w 21551"/>
                    <a:gd name="connsiteY13" fmla="*/ 101396 h 101396"/>
                    <a:gd name="connsiteX14" fmla="*/ 6243 w 21551"/>
                    <a:gd name="connsiteY14" fmla="*/ 101210 h 101396"/>
                    <a:gd name="connsiteX15" fmla="*/ 3381 w 21551"/>
                    <a:gd name="connsiteY15" fmla="*/ 100653 h 101396"/>
                    <a:gd name="connsiteX16" fmla="*/ 1858 w 21551"/>
                    <a:gd name="connsiteY16" fmla="*/ 99724 h 101396"/>
                    <a:gd name="connsiteX17" fmla="*/ 1412 w 21551"/>
                    <a:gd name="connsiteY17" fmla="*/ 98423 h 101396"/>
                    <a:gd name="connsiteX18" fmla="*/ 1412 w 21551"/>
                    <a:gd name="connsiteY18" fmla="*/ 32263 h 101396"/>
                    <a:gd name="connsiteX19" fmla="*/ 1858 w 21551"/>
                    <a:gd name="connsiteY19" fmla="*/ 30962 h 101396"/>
                    <a:gd name="connsiteX20" fmla="*/ 3381 w 21551"/>
                    <a:gd name="connsiteY20" fmla="*/ 29995 h 101396"/>
                    <a:gd name="connsiteX21" fmla="*/ 6243 w 21551"/>
                    <a:gd name="connsiteY21" fmla="*/ 29363 h 101396"/>
                    <a:gd name="connsiteX22" fmla="*/ 10776 w 21551"/>
                    <a:gd name="connsiteY22" fmla="*/ 29140 h 101396"/>
                    <a:gd name="connsiteX23" fmla="*/ 15309 w 21551"/>
                    <a:gd name="connsiteY23" fmla="*/ 29363 h 101396"/>
                    <a:gd name="connsiteX24" fmla="*/ 18170 w 21551"/>
                    <a:gd name="connsiteY24" fmla="*/ 29995 h 101396"/>
                    <a:gd name="connsiteX25" fmla="*/ 19694 w 21551"/>
                    <a:gd name="connsiteY25" fmla="*/ 30962 h 101396"/>
                    <a:gd name="connsiteX26" fmla="*/ 20140 w 21551"/>
                    <a:gd name="connsiteY26" fmla="*/ 32263 h 101396"/>
                    <a:gd name="connsiteX27" fmla="*/ 20140 w 21551"/>
                    <a:gd name="connsiteY27" fmla="*/ 98423 h 10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51" h="101396">
                      <a:moveTo>
                        <a:pt x="21552" y="9664"/>
                      </a:moveTo>
                      <a:cubicBezTo>
                        <a:pt x="21552" y="13427"/>
                        <a:pt x="20781" y="16029"/>
                        <a:pt x="19248" y="17469"/>
                      </a:cubicBezTo>
                      <a:cubicBezTo>
                        <a:pt x="17715" y="18909"/>
                        <a:pt x="14863" y="19625"/>
                        <a:pt x="10702" y="19625"/>
                      </a:cubicBezTo>
                      <a:cubicBezTo>
                        <a:pt x="6493" y="19625"/>
                        <a:pt x="3651" y="18928"/>
                        <a:pt x="2192" y="17544"/>
                      </a:cubicBezTo>
                      <a:cubicBezTo>
                        <a:pt x="734" y="16159"/>
                        <a:pt x="0" y="13650"/>
                        <a:pt x="0" y="10036"/>
                      </a:cubicBezTo>
                      <a:cubicBezTo>
                        <a:pt x="0" y="6272"/>
                        <a:pt x="752" y="3652"/>
                        <a:pt x="2267" y="2193"/>
                      </a:cubicBezTo>
                      <a:cubicBezTo>
                        <a:pt x="3781" y="734"/>
                        <a:pt x="6642" y="0"/>
                        <a:pt x="10850" y="0"/>
                      </a:cubicBezTo>
                      <a:cubicBezTo>
                        <a:pt x="15012" y="0"/>
                        <a:pt x="17836" y="706"/>
                        <a:pt x="19322" y="2119"/>
                      </a:cubicBezTo>
                      <a:cubicBezTo>
                        <a:pt x="20808" y="3531"/>
                        <a:pt x="21552" y="6049"/>
                        <a:pt x="21552" y="9664"/>
                      </a:cubicBezTo>
                      <a:close/>
                      <a:moveTo>
                        <a:pt x="20140" y="98423"/>
                      </a:moveTo>
                      <a:cubicBezTo>
                        <a:pt x="20140" y="98915"/>
                        <a:pt x="19991" y="99352"/>
                        <a:pt x="19694" y="99724"/>
                      </a:cubicBezTo>
                      <a:cubicBezTo>
                        <a:pt x="19396" y="100095"/>
                        <a:pt x="18885" y="100402"/>
                        <a:pt x="18170" y="100653"/>
                      </a:cubicBezTo>
                      <a:cubicBezTo>
                        <a:pt x="17455" y="100904"/>
                        <a:pt x="16498" y="101080"/>
                        <a:pt x="15309" y="101210"/>
                      </a:cubicBezTo>
                      <a:cubicBezTo>
                        <a:pt x="14120" y="101331"/>
                        <a:pt x="12606" y="101396"/>
                        <a:pt x="10776" y="101396"/>
                      </a:cubicBezTo>
                      <a:cubicBezTo>
                        <a:pt x="8946" y="101396"/>
                        <a:pt x="7432" y="101331"/>
                        <a:pt x="6243" y="101210"/>
                      </a:cubicBezTo>
                      <a:cubicBezTo>
                        <a:pt x="5053" y="101080"/>
                        <a:pt x="4097" y="100904"/>
                        <a:pt x="3381" y="100653"/>
                      </a:cubicBezTo>
                      <a:cubicBezTo>
                        <a:pt x="2666" y="100402"/>
                        <a:pt x="2155" y="100095"/>
                        <a:pt x="1858" y="99724"/>
                      </a:cubicBezTo>
                      <a:cubicBezTo>
                        <a:pt x="1561" y="99352"/>
                        <a:pt x="1412" y="98915"/>
                        <a:pt x="1412" y="98423"/>
                      </a:cubicBezTo>
                      <a:lnTo>
                        <a:pt x="1412" y="32263"/>
                      </a:lnTo>
                      <a:cubicBezTo>
                        <a:pt x="1412" y="31770"/>
                        <a:pt x="1560" y="31333"/>
                        <a:pt x="1858" y="30962"/>
                      </a:cubicBezTo>
                      <a:cubicBezTo>
                        <a:pt x="2155" y="30590"/>
                        <a:pt x="2666" y="30265"/>
                        <a:pt x="3381" y="29995"/>
                      </a:cubicBezTo>
                      <a:cubicBezTo>
                        <a:pt x="4097" y="29726"/>
                        <a:pt x="5053" y="29512"/>
                        <a:pt x="6243" y="29363"/>
                      </a:cubicBezTo>
                      <a:cubicBezTo>
                        <a:pt x="7432" y="29215"/>
                        <a:pt x="8946" y="29140"/>
                        <a:pt x="10776" y="29140"/>
                      </a:cubicBezTo>
                      <a:cubicBezTo>
                        <a:pt x="12606" y="29140"/>
                        <a:pt x="14120" y="29215"/>
                        <a:pt x="15309" y="29363"/>
                      </a:cubicBezTo>
                      <a:cubicBezTo>
                        <a:pt x="16498" y="29512"/>
                        <a:pt x="17455" y="29726"/>
                        <a:pt x="18170" y="29995"/>
                      </a:cubicBezTo>
                      <a:cubicBezTo>
                        <a:pt x="18885" y="30265"/>
                        <a:pt x="19396" y="30590"/>
                        <a:pt x="19694" y="30962"/>
                      </a:cubicBezTo>
                      <a:cubicBezTo>
                        <a:pt x="19991" y="31333"/>
                        <a:pt x="20140" y="31770"/>
                        <a:pt x="20140" y="32263"/>
                      </a:cubicBezTo>
                      <a:lnTo>
                        <a:pt x="20140" y="98423"/>
                      </a:lnTo>
                      <a:close/>
                    </a:path>
                  </a:pathLst>
                </a:custGeom>
                <a:solidFill>
                  <a:srgbClr val="FFFFFF"/>
                </a:solidFill>
                <a:ln w="0" cap="flat">
                  <a:noFill/>
                  <a:prstDash val="solid"/>
                  <a:miter/>
                </a:ln>
              </p:spPr>
              <p:txBody>
                <a:bodyPr rtlCol="0" anchor="ctr"/>
                <a:lstStyle/>
                <a:p>
                  <a:endParaRPr lang="nl-NL" sz="1400"/>
                </a:p>
              </p:txBody>
            </p:sp>
            <p:sp>
              <p:nvSpPr>
                <p:cNvPr id="1100" name="Vrije vorm 1099">
                  <a:extLst>
                    <a:ext uri="{FF2B5EF4-FFF2-40B4-BE49-F238E27FC236}">
                      <a16:creationId xmlns:a16="http://schemas.microsoft.com/office/drawing/2014/main" id="{77372653-DDE9-A09A-7C0B-EAF98E6657B0}"/>
                    </a:ext>
                  </a:extLst>
                </p:cNvPr>
                <p:cNvSpPr/>
                <p:nvPr/>
              </p:nvSpPr>
              <p:spPr>
                <a:xfrm>
                  <a:off x="5441222" y="2967180"/>
                  <a:ext cx="67107" cy="99909"/>
                </a:xfrm>
                <a:custGeom>
                  <a:avLst/>
                  <a:gdLst>
                    <a:gd name="connsiteX0" fmla="*/ 67107 w 67107"/>
                    <a:gd name="connsiteY0" fmla="*/ 8548 h 99909"/>
                    <a:gd name="connsiteX1" fmla="*/ 66290 w 67107"/>
                    <a:gd name="connsiteY1" fmla="*/ 13826 h 99909"/>
                    <a:gd name="connsiteX2" fmla="*/ 64283 w 67107"/>
                    <a:gd name="connsiteY2" fmla="*/ 15536 h 99909"/>
                    <a:gd name="connsiteX3" fmla="*/ 56480 w 67107"/>
                    <a:gd name="connsiteY3" fmla="*/ 15536 h 99909"/>
                    <a:gd name="connsiteX4" fmla="*/ 58821 w 67107"/>
                    <a:gd name="connsiteY4" fmla="*/ 19588 h 99909"/>
                    <a:gd name="connsiteX5" fmla="*/ 59527 w 67107"/>
                    <a:gd name="connsiteY5" fmla="*/ 24308 h 99909"/>
                    <a:gd name="connsiteX6" fmla="*/ 57595 w 67107"/>
                    <a:gd name="connsiteY6" fmla="*/ 34604 h 99909"/>
                    <a:gd name="connsiteX7" fmla="*/ 52058 w 67107"/>
                    <a:gd name="connsiteY7" fmla="*/ 42186 h 99909"/>
                    <a:gd name="connsiteX8" fmla="*/ 43363 w 67107"/>
                    <a:gd name="connsiteY8" fmla="*/ 46869 h 99909"/>
                    <a:gd name="connsiteX9" fmla="*/ 32030 w 67107"/>
                    <a:gd name="connsiteY9" fmla="*/ 48468 h 99909"/>
                    <a:gd name="connsiteX10" fmla="*/ 25936 w 67107"/>
                    <a:gd name="connsiteY10" fmla="*/ 47687 h 99909"/>
                    <a:gd name="connsiteX11" fmla="*/ 21477 w 67107"/>
                    <a:gd name="connsiteY11" fmla="*/ 45866 h 99909"/>
                    <a:gd name="connsiteX12" fmla="*/ 19880 w 67107"/>
                    <a:gd name="connsiteY12" fmla="*/ 48170 h 99909"/>
                    <a:gd name="connsiteX13" fmla="*/ 19174 w 67107"/>
                    <a:gd name="connsiteY13" fmla="*/ 51144 h 99909"/>
                    <a:gd name="connsiteX14" fmla="*/ 21069 w 67107"/>
                    <a:gd name="connsiteY14" fmla="*/ 54675 h 99909"/>
                    <a:gd name="connsiteX15" fmla="*/ 26382 w 67107"/>
                    <a:gd name="connsiteY15" fmla="*/ 56199 h 99909"/>
                    <a:gd name="connsiteX16" fmla="*/ 42509 w 67107"/>
                    <a:gd name="connsiteY16" fmla="*/ 56793 h 99909"/>
                    <a:gd name="connsiteX17" fmla="*/ 52579 w 67107"/>
                    <a:gd name="connsiteY17" fmla="*/ 58392 h 99909"/>
                    <a:gd name="connsiteX18" fmla="*/ 60010 w 67107"/>
                    <a:gd name="connsiteY18" fmla="*/ 62257 h 99909"/>
                    <a:gd name="connsiteX19" fmla="*/ 64618 w 67107"/>
                    <a:gd name="connsiteY19" fmla="*/ 68241 h 99909"/>
                    <a:gd name="connsiteX20" fmla="*/ 66216 w 67107"/>
                    <a:gd name="connsiteY20" fmla="*/ 76195 h 99909"/>
                    <a:gd name="connsiteX21" fmla="*/ 64060 w 67107"/>
                    <a:gd name="connsiteY21" fmla="*/ 85450 h 99909"/>
                    <a:gd name="connsiteX22" fmla="*/ 57595 w 67107"/>
                    <a:gd name="connsiteY22" fmla="*/ 92996 h 99909"/>
                    <a:gd name="connsiteX23" fmla="*/ 46782 w 67107"/>
                    <a:gd name="connsiteY23" fmla="*/ 98051 h 99909"/>
                    <a:gd name="connsiteX24" fmla="*/ 31584 w 67107"/>
                    <a:gd name="connsiteY24" fmla="*/ 99909 h 99909"/>
                    <a:gd name="connsiteX25" fmla="*/ 17130 w 67107"/>
                    <a:gd name="connsiteY25" fmla="*/ 98571 h 99909"/>
                    <a:gd name="connsiteX26" fmla="*/ 7320 w 67107"/>
                    <a:gd name="connsiteY26" fmla="*/ 94854 h 99909"/>
                    <a:gd name="connsiteX27" fmla="*/ 1746 w 67107"/>
                    <a:gd name="connsiteY27" fmla="*/ 89167 h 99909"/>
                    <a:gd name="connsiteX28" fmla="*/ 0 w 67107"/>
                    <a:gd name="connsiteY28" fmla="*/ 81920 h 99909"/>
                    <a:gd name="connsiteX29" fmla="*/ 632 w 67107"/>
                    <a:gd name="connsiteY29" fmla="*/ 77236 h 99909"/>
                    <a:gd name="connsiteX30" fmla="*/ 2490 w 67107"/>
                    <a:gd name="connsiteY30" fmla="*/ 72962 h 99909"/>
                    <a:gd name="connsiteX31" fmla="*/ 5499 w 67107"/>
                    <a:gd name="connsiteY31" fmla="*/ 69059 h 99909"/>
                    <a:gd name="connsiteX32" fmla="*/ 9587 w 67107"/>
                    <a:gd name="connsiteY32" fmla="*/ 65491 h 99909"/>
                    <a:gd name="connsiteX33" fmla="*/ 4645 w 67107"/>
                    <a:gd name="connsiteY33" fmla="*/ 60845 h 99909"/>
                    <a:gd name="connsiteX34" fmla="*/ 2898 w 67107"/>
                    <a:gd name="connsiteY34" fmla="*/ 54415 h 99909"/>
                    <a:gd name="connsiteX35" fmla="*/ 4905 w 67107"/>
                    <a:gd name="connsiteY35" fmla="*/ 46423 h 99909"/>
                    <a:gd name="connsiteX36" fmla="*/ 10107 w 67107"/>
                    <a:gd name="connsiteY36" fmla="*/ 39919 h 99909"/>
                    <a:gd name="connsiteX37" fmla="*/ 5945 w 67107"/>
                    <a:gd name="connsiteY37" fmla="*/ 33675 h 99909"/>
                    <a:gd name="connsiteX38" fmla="*/ 4385 w 67107"/>
                    <a:gd name="connsiteY38" fmla="*/ 24606 h 99909"/>
                    <a:gd name="connsiteX39" fmla="*/ 6428 w 67107"/>
                    <a:gd name="connsiteY39" fmla="*/ 14236 h 99909"/>
                    <a:gd name="connsiteX40" fmla="*/ 12114 w 67107"/>
                    <a:gd name="connsiteY40" fmla="*/ 6504 h 99909"/>
                    <a:gd name="connsiteX41" fmla="*/ 20809 w 67107"/>
                    <a:gd name="connsiteY41" fmla="*/ 1673 h 99909"/>
                    <a:gd name="connsiteX42" fmla="*/ 31956 w 67107"/>
                    <a:gd name="connsiteY42" fmla="*/ 0 h 99909"/>
                    <a:gd name="connsiteX43" fmla="*/ 37939 w 67107"/>
                    <a:gd name="connsiteY43" fmla="*/ 372 h 99909"/>
                    <a:gd name="connsiteX44" fmla="*/ 43252 w 67107"/>
                    <a:gd name="connsiteY44" fmla="*/ 1412 h 99909"/>
                    <a:gd name="connsiteX45" fmla="*/ 64284 w 67107"/>
                    <a:gd name="connsiteY45" fmla="*/ 1412 h 99909"/>
                    <a:gd name="connsiteX46" fmla="*/ 66327 w 67107"/>
                    <a:gd name="connsiteY46" fmla="*/ 3048 h 99909"/>
                    <a:gd name="connsiteX47" fmla="*/ 67108 w 67107"/>
                    <a:gd name="connsiteY47" fmla="*/ 8549 h 99909"/>
                    <a:gd name="connsiteX48" fmla="*/ 47488 w 67107"/>
                    <a:gd name="connsiteY48" fmla="*/ 77162 h 99909"/>
                    <a:gd name="connsiteX49" fmla="*/ 44813 w 67107"/>
                    <a:gd name="connsiteY49" fmla="*/ 72032 h 99909"/>
                    <a:gd name="connsiteX50" fmla="*/ 37455 w 67107"/>
                    <a:gd name="connsiteY50" fmla="*/ 70100 h 99909"/>
                    <a:gd name="connsiteX51" fmla="*/ 24153 w 67107"/>
                    <a:gd name="connsiteY51" fmla="*/ 69728 h 99909"/>
                    <a:gd name="connsiteX52" fmla="*/ 21069 w 67107"/>
                    <a:gd name="connsiteY52" fmla="*/ 72441 h 99909"/>
                    <a:gd name="connsiteX53" fmla="*/ 19211 w 67107"/>
                    <a:gd name="connsiteY53" fmla="*/ 74932 h 99909"/>
                    <a:gd name="connsiteX54" fmla="*/ 18282 w 67107"/>
                    <a:gd name="connsiteY54" fmla="*/ 77236 h 99909"/>
                    <a:gd name="connsiteX55" fmla="*/ 18059 w 67107"/>
                    <a:gd name="connsiteY55" fmla="*/ 79541 h 99909"/>
                    <a:gd name="connsiteX56" fmla="*/ 21812 w 67107"/>
                    <a:gd name="connsiteY56" fmla="*/ 85190 h 99909"/>
                    <a:gd name="connsiteX57" fmla="*/ 32402 w 67107"/>
                    <a:gd name="connsiteY57" fmla="*/ 87123 h 99909"/>
                    <a:gd name="connsiteX58" fmla="*/ 39536 w 67107"/>
                    <a:gd name="connsiteY58" fmla="*/ 86268 h 99909"/>
                    <a:gd name="connsiteX59" fmla="*/ 44218 w 67107"/>
                    <a:gd name="connsiteY59" fmla="*/ 84001 h 99909"/>
                    <a:gd name="connsiteX60" fmla="*/ 46745 w 67107"/>
                    <a:gd name="connsiteY60" fmla="*/ 80842 h 99909"/>
                    <a:gd name="connsiteX61" fmla="*/ 47488 w 67107"/>
                    <a:gd name="connsiteY61" fmla="*/ 77162 h 99909"/>
                    <a:gd name="connsiteX62" fmla="*/ 43103 w 67107"/>
                    <a:gd name="connsiteY62" fmla="*/ 24234 h 99909"/>
                    <a:gd name="connsiteX63" fmla="*/ 40131 w 67107"/>
                    <a:gd name="connsiteY63" fmla="*/ 15908 h 99909"/>
                    <a:gd name="connsiteX64" fmla="*/ 31733 w 67107"/>
                    <a:gd name="connsiteY64" fmla="*/ 12934 h 99909"/>
                    <a:gd name="connsiteX65" fmla="*/ 26902 w 67107"/>
                    <a:gd name="connsiteY65" fmla="*/ 13864 h 99909"/>
                    <a:gd name="connsiteX66" fmla="*/ 23447 w 67107"/>
                    <a:gd name="connsiteY66" fmla="*/ 16391 h 99909"/>
                    <a:gd name="connsiteX67" fmla="*/ 21403 w 67107"/>
                    <a:gd name="connsiteY67" fmla="*/ 20108 h 99909"/>
                    <a:gd name="connsiteX68" fmla="*/ 20734 w 67107"/>
                    <a:gd name="connsiteY68" fmla="*/ 24531 h 99909"/>
                    <a:gd name="connsiteX69" fmla="*/ 23707 w 67107"/>
                    <a:gd name="connsiteY69" fmla="*/ 32522 h 99909"/>
                    <a:gd name="connsiteX70" fmla="*/ 31956 w 67107"/>
                    <a:gd name="connsiteY70" fmla="*/ 35458 h 99909"/>
                    <a:gd name="connsiteX71" fmla="*/ 36861 w 67107"/>
                    <a:gd name="connsiteY71" fmla="*/ 34566 h 99909"/>
                    <a:gd name="connsiteX72" fmla="*/ 40317 w 67107"/>
                    <a:gd name="connsiteY72" fmla="*/ 32113 h 99909"/>
                    <a:gd name="connsiteX73" fmla="*/ 42397 w 67107"/>
                    <a:gd name="connsiteY73" fmla="*/ 28508 h 99909"/>
                    <a:gd name="connsiteX74" fmla="*/ 43103 w 67107"/>
                    <a:gd name="connsiteY74" fmla="*/ 24233 h 9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7107" h="99909">
                      <a:moveTo>
                        <a:pt x="67107" y="8548"/>
                      </a:moveTo>
                      <a:cubicBezTo>
                        <a:pt x="67107" y="10927"/>
                        <a:pt x="66838" y="12683"/>
                        <a:pt x="66290" y="13826"/>
                      </a:cubicBezTo>
                      <a:cubicBezTo>
                        <a:pt x="65742" y="14969"/>
                        <a:pt x="65073" y="15536"/>
                        <a:pt x="64283" y="15536"/>
                      </a:cubicBezTo>
                      <a:lnTo>
                        <a:pt x="56480" y="15536"/>
                      </a:lnTo>
                      <a:cubicBezTo>
                        <a:pt x="57567" y="16726"/>
                        <a:pt x="58347" y="18073"/>
                        <a:pt x="58821" y="19588"/>
                      </a:cubicBezTo>
                      <a:cubicBezTo>
                        <a:pt x="59295" y="21102"/>
                        <a:pt x="59527" y="22673"/>
                        <a:pt x="59527" y="24308"/>
                      </a:cubicBezTo>
                      <a:cubicBezTo>
                        <a:pt x="59527" y="28173"/>
                        <a:pt x="58886" y="31602"/>
                        <a:pt x="57595" y="34604"/>
                      </a:cubicBezTo>
                      <a:cubicBezTo>
                        <a:pt x="56304" y="37605"/>
                        <a:pt x="54464" y="40132"/>
                        <a:pt x="52058" y="42186"/>
                      </a:cubicBezTo>
                      <a:cubicBezTo>
                        <a:pt x="49652" y="44240"/>
                        <a:pt x="46754" y="45801"/>
                        <a:pt x="43363" y="46869"/>
                      </a:cubicBezTo>
                      <a:cubicBezTo>
                        <a:pt x="39973" y="47938"/>
                        <a:pt x="36192" y="48468"/>
                        <a:pt x="32030" y="48468"/>
                      </a:cubicBezTo>
                      <a:cubicBezTo>
                        <a:pt x="29903" y="48468"/>
                        <a:pt x="27869" y="48207"/>
                        <a:pt x="25936" y="47687"/>
                      </a:cubicBezTo>
                      <a:cubicBezTo>
                        <a:pt x="24004" y="47167"/>
                        <a:pt x="22518" y="46563"/>
                        <a:pt x="21477" y="45866"/>
                      </a:cubicBezTo>
                      <a:cubicBezTo>
                        <a:pt x="20883" y="46507"/>
                        <a:pt x="20353" y="47278"/>
                        <a:pt x="19880" y="48170"/>
                      </a:cubicBezTo>
                      <a:cubicBezTo>
                        <a:pt x="19406" y="49062"/>
                        <a:pt x="19174" y="50056"/>
                        <a:pt x="19174" y="51144"/>
                      </a:cubicBezTo>
                      <a:cubicBezTo>
                        <a:pt x="19174" y="52584"/>
                        <a:pt x="19805" y="53755"/>
                        <a:pt x="21069" y="54675"/>
                      </a:cubicBezTo>
                      <a:cubicBezTo>
                        <a:pt x="22332" y="55595"/>
                        <a:pt x="24106" y="56096"/>
                        <a:pt x="26382" y="56199"/>
                      </a:cubicBezTo>
                      <a:lnTo>
                        <a:pt x="42509" y="56793"/>
                      </a:lnTo>
                      <a:cubicBezTo>
                        <a:pt x="46271" y="56942"/>
                        <a:pt x="49634" y="57472"/>
                        <a:pt x="52579" y="58392"/>
                      </a:cubicBezTo>
                      <a:cubicBezTo>
                        <a:pt x="55523" y="59312"/>
                        <a:pt x="58004" y="60594"/>
                        <a:pt x="60010" y="62257"/>
                      </a:cubicBezTo>
                      <a:cubicBezTo>
                        <a:pt x="62017" y="63920"/>
                        <a:pt x="63549" y="65909"/>
                        <a:pt x="64618" y="68241"/>
                      </a:cubicBezTo>
                      <a:cubicBezTo>
                        <a:pt x="65686" y="70574"/>
                        <a:pt x="66216" y="73222"/>
                        <a:pt x="66216" y="76195"/>
                      </a:cubicBezTo>
                      <a:cubicBezTo>
                        <a:pt x="66216" y="79466"/>
                        <a:pt x="65500" y="82551"/>
                        <a:pt x="64060" y="85450"/>
                      </a:cubicBezTo>
                      <a:cubicBezTo>
                        <a:pt x="62621" y="88350"/>
                        <a:pt x="60465" y="90859"/>
                        <a:pt x="57595" y="92996"/>
                      </a:cubicBezTo>
                      <a:cubicBezTo>
                        <a:pt x="54724" y="95124"/>
                        <a:pt x="51120" y="96805"/>
                        <a:pt x="46782" y="98051"/>
                      </a:cubicBezTo>
                      <a:cubicBezTo>
                        <a:pt x="42444" y="99286"/>
                        <a:pt x="37381" y="99909"/>
                        <a:pt x="31584" y="99909"/>
                      </a:cubicBezTo>
                      <a:cubicBezTo>
                        <a:pt x="25936" y="99909"/>
                        <a:pt x="21115" y="99463"/>
                        <a:pt x="17130" y="98571"/>
                      </a:cubicBezTo>
                      <a:cubicBezTo>
                        <a:pt x="13145" y="97679"/>
                        <a:pt x="9875" y="96434"/>
                        <a:pt x="7320" y="94854"/>
                      </a:cubicBezTo>
                      <a:cubicBezTo>
                        <a:pt x="4766" y="93265"/>
                        <a:pt x="2908" y="91370"/>
                        <a:pt x="1746" y="89167"/>
                      </a:cubicBezTo>
                      <a:cubicBezTo>
                        <a:pt x="585" y="86956"/>
                        <a:pt x="0" y="84540"/>
                        <a:pt x="0" y="81920"/>
                      </a:cubicBezTo>
                      <a:cubicBezTo>
                        <a:pt x="0" y="80284"/>
                        <a:pt x="214" y="78723"/>
                        <a:pt x="632" y="77236"/>
                      </a:cubicBezTo>
                      <a:cubicBezTo>
                        <a:pt x="1050" y="75749"/>
                        <a:pt x="1672" y="74318"/>
                        <a:pt x="2490" y="72962"/>
                      </a:cubicBezTo>
                      <a:cubicBezTo>
                        <a:pt x="3307" y="71596"/>
                        <a:pt x="4310" y="70295"/>
                        <a:pt x="5499" y="69059"/>
                      </a:cubicBezTo>
                      <a:cubicBezTo>
                        <a:pt x="6689" y="67823"/>
                        <a:pt x="8054" y="66634"/>
                        <a:pt x="9587" y="65491"/>
                      </a:cubicBezTo>
                      <a:cubicBezTo>
                        <a:pt x="7460" y="64348"/>
                        <a:pt x="5806" y="62805"/>
                        <a:pt x="4645" y="60845"/>
                      </a:cubicBezTo>
                      <a:cubicBezTo>
                        <a:pt x="3484" y="58884"/>
                        <a:pt x="2898" y="56747"/>
                        <a:pt x="2898" y="54415"/>
                      </a:cubicBezTo>
                      <a:cubicBezTo>
                        <a:pt x="2898" y="51488"/>
                        <a:pt x="3567" y="48830"/>
                        <a:pt x="4905" y="46423"/>
                      </a:cubicBezTo>
                      <a:cubicBezTo>
                        <a:pt x="6243" y="44017"/>
                        <a:pt x="7980" y="41852"/>
                        <a:pt x="10107" y="39919"/>
                      </a:cubicBezTo>
                      <a:cubicBezTo>
                        <a:pt x="8370" y="38181"/>
                        <a:pt x="6986" y="36100"/>
                        <a:pt x="5945" y="33675"/>
                      </a:cubicBezTo>
                      <a:cubicBezTo>
                        <a:pt x="4905" y="31249"/>
                        <a:pt x="4385" y="28220"/>
                        <a:pt x="4385" y="24606"/>
                      </a:cubicBezTo>
                      <a:cubicBezTo>
                        <a:pt x="4385" y="20740"/>
                        <a:pt x="5063" y="17283"/>
                        <a:pt x="6428" y="14236"/>
                      </a:cubicBezTo>
                      <a:cubicBezTo>
                        <a:pt x="7794" y="11188"/>
                        <a:pt x="9689" y="8614"/>
                        <a:pt x="12114" y="6504"/>
                      </a:cubicBezTo>
                      <a:cubicBezTo>
                        <a:pt x="14538" y="4395"/>
                        <a:pt x="17437" y="2788"/>
                        <a:pt x="20809" y="1673"/>
                      </a:cubicBezTo>
                      <a:cubicBezTo>
                        <a:pt x="24181" y="557"/>
                        <a:pt x="27897" y="0"/>
                        <a:pt x="31956" y="0"/>
                      </a:cubicBezTo>
                      <a:cubicBezTo>
                        <a:pt x="34037" y="0"/>
                        <a:pt x="36034" y="121"/>
                        <a:pt x="37939" y="372"/>
                      </a:cubicBezTo>
                      <a:cubicBezTo>
                        <a:pt x="39843" y="622"/>
                        <a:pt x="41617" y="966"/>
                        <a:pt x="43252" y="1412"/>
                      </a:cubicBezTo>
                      <a:lnTo>
                        <a:pt x="64284" y="1412"/>
                      </a:lnTo>
                      <a:cubicBezTo>
                        <a:pt x="65129" y="1412"/>
                        <a:pt x="65807" y="1961"/>
                        <a:pt x="66327" y="3048"/>
                      </a:cubicBezTo>
                      <a:cubicBezTo>
                        <a:pt x="66847" y="4135"/>
                        <a:pt x="67108" y="5975"/>
                        <a:pt x="67108" y="8549"/>
                      </a:cubicBezTo>
                      <a:close/>
                      <a:moveTo>
                        <a:pt x="47488" y="77162"/>
                      </a:moveTo>
                      <a:cubicBezTo>
                        <a:pt x="47488" y="74932"/>
                        <a:pt x="46596" y="73222"/>
                        <a:pt x="44813" y="72032"/>
                      </a:cubicBezTo>
                      <a:cubicBezTo>
                        <a:pt x="43029" y="70843"/>
                        <a:pt x="40577" y="70202"/>
                        <a:pt x="37455" y="70100"/>
                      </a:cubicBezTo>
                      <a:lnTo>
                        <a:pt x="24153" y="69728"/>
                      </a:lnTo>
                      <a:cubicBezTo>
                        <a:pt x="22861" y="70667"/>
                        <a:pt x="21840" y="71577"/>
                        <a:pt x="21069" y="72441"/>
                      </a:cubicBezTo>
                      <a:cubicBezTo>
                        <a:pt x="20297" y="73306"/>
                        <a:pt x="19684" y="74133"/>
                        <a:pt x="19211" y="74932"/>
                      </a:cubicBezTo>
                      <a:cubicBezTo>
                        <a:pt x="18737" y="75722"/>
                        <a:pt x="18430" y="76493"/>
                        <a:pt x="18282" y="77236"/>
                      </a:cubicBezTo>
                      <a:cubicBezTo>
                        <a:pt x="18133" y="77980"/>
                        <a:pt x="18059" y="78742"/>
                        <a:pt x="18059" y="79541"/>
                      </a:cubicBezTo>
                      <a:cubicBezTo>
                        <a:pt x="18059" y="82012"/>
                        <a:pt x="19313" y="83899"/>
                        <a:pt x="21812" y="85190"/>
                      </a:cubicBezTo>
                      <a:cubicBezTo>
                        <a:pt x="24311" y="86473"/>
                        <a:pt x="27841" y="87123"/>
                        <a:pt x="32402" y="87123"/>
                      </a:cubicBezTo>
                      <a:cubicBezTo>
                        <a:pt x="35226" y="87123"/>
                        <a:pt x="37604" y="86835"/>
                        <a:pt x="39536" y="86268"/>
                      </a:cubicBezTo>
                      <a:cubicBezTo>
                        <a:pt x="41468" y="85692"/>
                        <a:pt x="43029" y="84939"/>
                        <a:pt x="44218" y="84001"/>
                      </a:cubicBezTo>
                      <a:cubicBezTo>
                        <a:pt x="45407" y="83053"/>
                        <a:pt x="46252" y="82003"/>
                        <a:pt x="46745" y="80842"/>
                      </a:cubicBezTo>
                      <a:cubicBezTo>
                        <a:pt x="47237" y="79671"/>
                        <a:pt x="47488" y="78444"/>
                        <a:pt x="47488" y="77162"/>
                      </a:cubicBezTo>
                      <a:close/>
                      <a:moveTo>
                        <a:pt x="43103" y="24234"/>
                      </a:moveTo>
                      <a:cubicBezTo>
                        <a:pt x="43103" y="20665"/>
                        <a:pt x="42109" y="17887"/>
                        <a:pt x="40131" y="15908"/>
                      </a:cubicBezTo>
                      <a:cubicBezTo>
                        <a:pt x="38152" y="13929"/>
                        <a:pt x="35347" y="12934"/>
                        <a:pt x="31733" y="12934"/>
                      </a:cubicBezTo>
                      <a:cubicBezTo>
                        <a:pt x="29903" y="12934"/>
                        <a:pt x="28287" y="13241"/>
                        <a:pt x="26902" y="13864"/>
                      </a:cubicBezTo>
                      <a:cubicBezTo>
                        <a:pt x="25518" y="14486"/>
                        <a:pt x="24366" y="15322"/>
                        <a:pt x="23447" y="16391"/>
                      </a:cubicBezTo>
                      <a:cubicBezTo>
                        <a:pt x="22527" y="17460"/>
                        <a:pt x="21849" y="18695"/>
                        <a:pt x="21403" y="20108"/>
                      </a:cubicBezTo>
                      <a:cubicBezTo>
                        <a:pt x="20957" y="21520"/>
                        <a:pt x="20734" y="22998"/>
                        <a:pt x="20734" y="24531"/>
                      </a:cubicBezTo>
                      <a:cubicBezTo>
                        <a:pt x="20734" y="27904"/>
                        <a:pt x="21728" y="30561"/>
                        <a:pt x="23707" y="32522"/>
                      </a:cubicBezTo>
                      <a:cubicBezTo>
                        <a:pt x="25686" y="34483"/>
                        <a:pt x="28435" y="35458"/>
                        <a:pt x="31956" y="35458"/>
                      </a:cubicBezTo>
                      <a:cubicBezTo>
                        <a:pt x="33842" y="35458"/>
                        <a:pt x="35477" y="35161"/>
                        <a:pt x="36861" y="34566"/>
                      </a:cubicBezTo>
                      <a:cubicBezTo>
                        <a:pt x="38245" y="33972"/>
                        <a:pt x="39397" y="33154"/>
                        <a:pt x="40317" y="32113"/>
                      </a:cubicBezTo>
                      <a:cubicBezTo>
                        <a:pt x="41236" y="31073"/>
                        <a:pt x="41924" y="29874"/>
                        <a:pt x="42397" y="28508"/>
                      </a:cubicBezTo>
                      <a:cubicBezTo>
                        <a:pt x="42871" y="27142"/>
                        <a:pt x="43103" y="25720"/>
                        <a:pt x="43103" y="24233"/>
                      </a:cubicBezTo>
                      <a:close/>
                    </a:path>
                  </a:pathLst>
                </a:custGeom>
                <a:solidFill>
                  <a:srgbClr val="FFFFFF"/>
                </a:solidFill>
                <a:ln w="0" cap="flat">
                  <a:noFill/>
                  <a:prstDash val="solid"/>
                  <a:miter/>
                </a:ln>
              </p:spPr>
              <p:txBody>
                <a:bodyPr rtlCol="0" anchor="ctr"/>
                <a:lstStyle/>
                <a:p>
                  <a:endParaRPr lang="nl-NL" sz="1400"/>
                </a:p>
              </p:txBody>
            </p:sp>
            <p:sp>
              <p:nvSpPr>
                <p:cNvPr id="1101" name="Vrije vorm 1100">
                  <a:extLst>
                    <a:ext uri="{FF2B5EF4-FFF2-40B4-BE49-F238E27FC236}">
                      <a16:creationId xmlns:a16="http://schemas.microsoft.com/office/drawing/2014/main" id="{33F8C196-309F-D4EB-3C5C-7C9102B081BD}"/>
                    </a:ext>
                  </a:extLst>
                </p:cNvPr>
                <p:cNvSpPr/>
                <p:nvPr/>
              </p:nvSpPr>
              <p:spPr>
                <a:xfrm>
                  <a:off x="5515241" y="2966883"/>
                  <a:ext cx="65100" cy="74783"/>
                </a:xfrm>
                <a:custGeom>
                  <a:avLst/>
                  <a:gdLst>
                    <a:gd name="connsiteX0" fmla="*/ 65101 w 65100"/>
                    <a:gd name="connsiteY0" fmla="*/ 35459 h 74783"/>
                    <a:gd name="connsiteX1" fmla="*/ 63577 w 65100"/>
                    <a:gd name="connsiteY1" fmla="*/ 40514 h 74783"/>
                    <a:gd name="connsiteX2" fmla="*/ 59378 w 65100"/>
                    <a:gd name="connsiteY2" fmla="*/ 42149 h 74783"/>
                    <a:gd name="connsiteX3" fmla="*/ 19025 w 65100"/>
                    <a:gd name="connsiteY3" fmla="*/ 42149 h 74783"/>
                    <a:gd name="connsiteX4" fmla="*/ 20028 w 65100"/>
                    <a:gd name="connsiteY4" fmla="*/ 49843 h 74783"/>
                    <a:gd name="connsiteX5" fmla="*/ 23224 w 65100"/>
                    <a:gd name="connsiteY5" fmla="*/ 55716 h 74783"/>
                    <a:gd name="connsiteX6" fmla="*/ 28872 w 65100"/>
                    <a:gd name="connsiteY6" fmla="*/ 59395 h 74783"/>
                    <a:gd name="connsiteX7" fmla="*/ 37158 w 65100"/>
                    <a:gd name="connsiteY7" fmla="*/ 60659 h 74783"/>
                    <a:gd name="connsiteX8" fmla="*/ 45779 w 65100"/>
                    <a:gd name="connsiteY8" fmla="*/ 59953 h 74783"/>
                    <a:gd name="connsiteX9" fmla="*/ 52207 w 65100"/>
                    <a:gd name="connsiteY9" fmla="*/ 58392 h 74783"/>
                    <a:gd name="connsiteX10" fmla="*/ 56703 w 65100"/>
                    <a:gd name="connsiteY10" fmla="*/ 56831 h 74783"/>
                    <a:gd name="connsiteX11" fmla="*/ 59602 w 65100"/>
                    <a:gd name="connsiteY11" fmla="*/ 56125 h 74783"/>
                    <a:gd name="connsiteX12" fmla="*/ 60716 w 65100"/>
                    <a:gd name="connsiteY12" fmla="*/ 56385 h 74783"/>
                    <a:gd name="connsiteX13" fmla="*/ 61459 w 65100"/>
                    <a:gd name="connsiteY13" fmla="*/ 57314 h 74783"/>
                    <a:gd name="connsiteX14" fmla="*/ 61868 w 65100"/>
                    <a:gd name="connsiteY14" fmla="*/ 59210 h 74783"/>
                    <a:gd name="connsiteX15" fmla="*/ 61980 w 65100"/>
                    <a:gd name="connsiteY15" fmla="*/ 62295 h 74783"/>
                    <a:gd name="connsiteX16" fmla="*/ 61905 w 65100"/>
                    <a:gd name="connsiteY16" fmla="*/ 65082 h 74783"/>
                    <a:gd name="connsiteX17" fmla="*/ 61682 w 65100"/>
                    <a:gd name="connsiteY17" fmla="*/ 67052 h 74783"/>
                    <a:gd name="connsiteX18" fmla="*/ 61236 w 65100"/>
                    <a:gd name="connsiteY18" fmla="*/ 68427 h 74783"/>
                    <a:gd name="connsiteX19" fmla="*/ 60456 w 65100"/>
                    <a:gd name="connsiteY19" fmla="*/ 69505 h 74783"/>
                    <a:gd name="connsiteX20" fmla="*/ 57818 w 65100"/>
                    <a:gd name="connsiteY20" fmla="*/ 70918 h 74783"/>
                    <a:gd name="connsiteX21" fmla="*/ 52319 w 65100"/>
                    <a:gd name="connsiteY21" fmla="*/ 72665 h 74783"/>
                    <a:gd name="connsiteX22" fmla="*/ 44664 w 65100"/>
                    <a:gd name="connsiteY22" fmla="*/ 74151 h 74783"/>
                    <a:gd name="connsiteX23" fmla="*/ 35449 w 65100"/>
                    <a:gd name="connsiteY23" fmla="*/ 74783 h 74783"/>
                    <a:gd name="connsiteX24" fmla="*/ 19954 w 65100"/>
                    <a:gd name="connsiteY24" fmla="*/ 72553 h 74783"/>
                    <a:gd name="connsiteX25" fmla="*/ 8844 w 65100"/>
                    <a:gd name="connsiteY25" fmla="*/ 65788 h 74783"/>
                    <a:gd name="connsiteX26" fmla="*/ 2192 w 65100"/>
                    <a:gd name="connsiteY26" fmla="*/ 54340 h 74783"/>
                    <a:gd name="connsiteX27" fmla="*/ 0 w 65100"/>
                    <a:gd name="connsiteY27" fmla="*/ 38135 h 74783"/>
                    <a:gd name="connsiteX28" fmla="*/ 2304 w 65100"/>
                    <a:gd name="connsiteY28" fmla="*/ 22190 h 74783"/>
                    <a:gd name="connsiteX29" fmla="*/ 8992 w 65100"/>
                    <a:gd name="connsiteY29" fmla="*/ 10147 h 74783"/>
                    <a:gd name="connsiteX30" fmla="*/ 19657 w 65100"/>
                    <a:gd name="connsiteY30" fmla="*/ 2602 h 74783"/>
                    <a:gd name="connsiteX31" fmla="*/ 33814 w 65100"/>
                    <a:gd name="connsiteY31" fmla="*/ 0 h 74783"/>
                    <a:gd name="connsiteX32" fmla="*/ 48045 w 65100"/>
                    <a:gd name="connsiteY32" fmla="*/ 2453 h 74783"/>
                    <a:gd name="connsiteX33" fmla="*/ 57743 w 65100"/>
                    <a:gd name="connsiteY33" fmla="*/ 9255 h 74783"/>
                    <a:gd name="connsiteX34" fmla="*/ 63317 w 65100"/>
                    <a:gd name="connsiteY34" fmla="*/ 19551 h 74783"/>
                    <a:gd name="connsiteX35" fmla="*/ 65101 w 65100"/>
                    <a:gd name="connsiteY35" fmla="*/ 32485 h 74783"/>
                    <a:gd name="connsiteX36" fmla="*/ 65101 w 65100"/>
                    <a:gd name="connsiteY36" fmla="*/ 35459 h 74783"/>
                    <a:gd name="connsiteX37" fmla="*/ 46968 w 65100"/>
                    <a:gd name="connsiteY37" fmla="*/ 30106 h 74783"/>
                    <a:gd name="connsiteX38" fmla="*/ 43809 w 65100"/>
                    <a:gd name="connsiteY38" fmla="*/ 17729 h 74783"/>
                    <a:gd name="connsiteX39" fmla="*/ 33368 w 65100"/>
                    <a:gd name="connsiteY39" fmla="*/ 13232 h 74783"/>
                    <a:gd name="connsiteX40" fmla="*/ 27163 w 65100"/>
                    <a:gd name="connsiteY40" fmla="*/ 14570 h 74783"/>
                    <a:gd name="connsiteX41" fmla="*/ 22778 w 65100"/>
                    <a:gd name="connsiteY41" fmla="*/ 18175 h 74783"/>
                    <a:gd name="connsiteX42" fmla="*/ 20103 w 65100"/>
                    <a:gd name="connsiteY42" fmla="*/ 23528 h 74783"/>
                    <a:gd name="connsiteX43" fmla="*/ 19025 w 65100"/>
                    <a:gd name="connsiteY43" fmla="*/ 30106 h 74783"/>
                    <a:gd name="connsiteX44" fmla="*/ 46968 w 65100"/>
                    <a:gd name="connsiteY44" fmla="*/ 30106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5100" h="74783">
                      <a:moveTo>
                        <a:pt x="65101" y="35459"/>
                      </a:moveTo>
                      <a:cubicBezTo>
                        <a:pt x="65101" y="37735"/>
                        <a:pt x="64590" y="39426"/>
                        <a:pt x="63577" y="40514"/>
                      </a:cubicBezTo>
                      <a:cubicBezTo>
                        <a:pt x="62565" y="41601"/>
                        <a:pt x="61162" y="42149"/>
                        <a:pt x="59378" y="42149"/>
                      </a:cubicBezTo>
                      <a:lnTo>
                        <a:pt x="19025" y="42149"/>
                      </a:lnTo>
                      <a:cubicBezTo>
                        <a:pt x="19025" y="44974"/>
                        <a:pt x="19359" y="47539"/>
                        <a:pt x="20028" y="49843"/>
                      </a:cubicBezTo>
                      <a:cubicBezTo>
                        <a:pt x="20697" y="52147"/>
                        <a:pt x="21765" y="54108"/>
                        <a:pt x="23224" y="55716"/>
                      </a:cubicBezTo>
                      <a:cubicBezTo>
                        <a:pt x="24682" y="57323"/>
                        <a:pt x="26568" y="58550"/>
                        <a:pt x="28872" y="59395"/>
                      </a:cubicBezTo>
                      <a:cubicBezTo>
                        <a:pt x="31176" y="60241"/>
                        <a:pt x="33935" y="60659"/>
                        <a:pt x="37158" y="60659"/>
                      </a:cubicBezTo>
                      <a:cubicBezTo>
                        <a:pt x="40428" y="60659"/>
                        <a:pt x="43298" y="60427"/>
                        <a:pt x="45779" y="59953"/>
                      </a:cubicBezTo>
                      <a:cubicBezTo>
                        <a:pt x="48259" y="59479"/>
                        <a:pt x="50395" y="58959"/>
                        <a:pt x="52207" y="58392"/>
                      </a:cubicBezTo>
                      <a:cubicBezTo>
                        <a:pt x="54018" y="57825"/>
                        <a:pt x="55514" y="57305"/>
                        <a:pt x="56703" y="56831"/>
                      </a:cubicBezTo>
                      <a:cubicBezTo>
                        <a:pt x="57892" y="56357"/>
                        <a:pt x="58858" y="56125"/>
                        <a:pt x="59602" y="56125"/>
                      </a:cubicBezTo>
                      <a:cubicBezTo>
                        <a:pt x="60047" y="56125"/>
                        <a:pt x="60419" y="56208"/>
                        <a:pt x="60716" y="56385"/>
                      </a:cubicBezTo>
                      <a:cubicBezTo>
                        <a:pt x="61014" y="56561"/>
                        <a:pt x="61264" y="56868"/>
                        <a:pt x="61459" y="57314"/>
                      </a:cubicBezTo>
                      <a:cubicBezTo>
                        <a:pt x="61654" y="57760"/>
                        <a:pt x="61794" y="58392"/>
                        <a:pt x="61868" y="59210"/>
                      </a:cubicBezTo>
                      <a:cubicBezTo>
                        <a:pt x="61942" y="60027"/>
                        <a:pt x="61980" y="61059"/>
                        <a:pt x="61980" y="62295"/>
                      </a:cubicBezTo>
                      <a:cubicBezTo>
                        <a:pt x="61980" y="63382"/>
                        <a:pt x="61952" y="64311"/>
                        <a:pt x="61905" y="65082"/>
                      </a:cubicBezTo>
                      <a:cubicBezTo>
                        <a:pt x="61859" y="65854"/>
                        <a:pt x="61784" y="66504"/>
                        <a:pt x="61682" y="67052"/>
                      </a:cubicBezTo>
                      <a:cubicBezTo>
                        <a:pt x="61580" y="67600"/>
                        <a:pt x="61431" y="68056"/>
                        <a:pt x="61236" y="68427"/>
                      </a:cubicBezTo>
                      <a:cubicBezTo>
                        <a:pt x="61041" y="68799"/>
                        <a:pt x="60781" y="69161"/>
                        <a:pt x="60456" y="69505"/>
                      </a:cubicBezTo>
                      <a:cubicBezTo>
                        <a:pt x="60131" y="69849"/>
                        <a:pt x="59258" y="70323"/>
                        <a:pt x="57818" y="70918"/>
                      </a:cubicBezTo>
                      <a:cubicBezTo>
                        <a:pt x="56378" y="71512"/>
                        <a:pt x="54548" y="72098"/>
                        <a:pt x="52319" y="72665"/>
                      </a:cubicBezTo>
                      <a:cubicBezTo>
                        <a:pt x="50089" y="73231"/>
                        <a:pt x="47534" y="73724"/>
                        <a:pt x="44664" y="74151"/>
                      </a:cubicBezTo>
                      <a:cubicBezTo>
                        <a:pt x="41794" y="74570"/>
                        <a:pt x="38719" y="74783"/>
                        <a:pt x="35449" y="74783"/>
                      </a:cubicBezTo>
                      <a:cubicBezTo>
                        <a:pt x="29550" y="74783"/>
                        <a:pt x="24385" y="74040"/>
                        <a:pt x="19954" y="72553"/>
                      </a:cubicBezTo>
                      <a:cubicBezTo>
                        <a:pt x="15523" y="71066"/>
                        <a:pt x="11816" y="68808"/>
                        <a:pt x="8844" y="65788"/>
                      </a:cubicBezTo>
                      <a:cubicBezTo>
                        <a:pt x="5871" y="62768"/>
                        <a:pt x="3651" y="58949"/>
                        <a:pt x="2192" y="54340"/>
                      </a:cubicBezTo>
                      <a:cubicBezTo>
                        <a:pt x="734" y="49732"/>
                        <a:pt x="0" y="44333"/>
                        <a:pt x="0" y="38135"/>
                      </a:cubicBezTo>
                      <a:cubicBezTo>
                        <a:pt x="0" y="32234"/>
                        <a:pt x="771" y="26919"/>
                        <a:pt x="2304" y="22190"/>
                      </a:cubicBezTo>
                      <a:cubicBezTo>
                        <a:pt x="3837" y="17460"/>
                        <a:pt x="6066" y="13446"/>
                        <a:pt x="8992" y="10147"/>
                      </a:cubicBezTo>
                      <a:cubicBezTo>
                        <a:pt x="11918" y="6848"/>
                        <a:pt x="15467" y="4340"/>
                        <a:pt x="19657" y="2602"/>
                      </a:cubicBezTo>
                      <a:cubicBezTo>
                        <a:pt x="23846" y="864"/>
                        <a:pt x="28565" y="0"/>
                        <a:pt x="33814" y="0"/>
                      </a:cubicBezTo>
                      <a:cubicBezTo>
                        <a:pt x="39360" y="0"/>
                        <a:pt x="44106" y="818"/>
                        <a:pt x="48045" y="2453"/>
                      </a:cubicBezTo>
                      <a:cubicBezTo>
                        <a:pt x="51984" y="4088"/>
                        <a:pt x="55217" y="6356"/>
                        <a:pt x="57743" y="9255"/>
                      </a:cubicBezTo>
                      <a:cubicBezTo>
                        <a:pt x="60270" y="12154"/>
                        <a:pt x="62128" y="15583"/>
                        <a:pt x="63317" y="19551"/>
                      </a:cubicBezTo>
                      <a:cubicBezTo>
                        <a:pt x="64506" y="23518"/>
                        <a:pt x="65101" y="27830"/>
                        <a:pt x="65101" y="32485"/>
                      </a:cubicBezTo>
                      <a:lnTo>
                        <a:pt x="65101" y="35459"/>
                      </a:lnTo>
                      <a:close/>
                      <a:moveTo>
                        <a:pt x="46968" y="30106"/>
                      </a:moveTo>
                      <a:cubicBezTo>
                        <a:pt x="47116" y="24856"/>
                        <a:pt x="46067" y="20731"/>
                        <a:pt x="43809" y="17729"/>
                      </a:cubicBezTo>
                      <a:cubicBezTo>
                        <a:pt x="41552" y="14728"/>
                        <a:pt x="38078" y="13232"/>
                        <a:pt x="33368" y="13232"/>
                      </a:cubicBezTo>
                      <a:cubicBezTo>
                        <a:pt x="30990" y="13232"/>
                        <a:pt x="28918" y="13678"/>
                        <a:pt x="27163" y="14570"/>
                      </a:cubicBezTo>
                      <a:cubicBezTo>
                        <a:pt x="25407" y="15462"/>
                        <a:pt x="23939" y="16661"/>
                        <a:pt x="22778" y="18175"/>
                      </a:cubicBezTo>
                      <a:cubicBezTo>
                        <a:pt x="21617" y="19690"/>
                        <a:pt x="20725" y="21474"/>
                        <a:pt x="20103" y="23528"/>
                      </a:cubicBezTo>
                      <a:cubicBezTo>
                        <a:pt x="19480" y="25581"/>
                        <a:pt x="19127" y="27774"/>
                        <a:pt x="19025" y="30106"/>
                      </a:cubicBezTo>
                      <a:lnTo>
                        <a:pt x="46968" y="30106"/>
                      </a:lnTo>
                      <a:close/>
                    </a:path>
                  </a:pathLst>
                </a:custGeom>
                <a:solidFill>
                  <a:srgbClr val="FFFFFF"/>
                </a:solidFill>
                <a:ln w="0" cap="flat">
                  <a:noFill/>
                  <a:prstDash val="solid"/>
                  <a:miter/>
                </a:ln>
              </p:spPr>
              <p:txBody>
                <a:bodyPr rtlCol="0" anchor="ctr"/>
                <a:lstStyle/>
                <a:p>
                  <a:endParaRPr lang="nl-NL" sz="1400"/>
                </a:p>
              </p:txBody>
            </p:sp>
            <p:sp>
              <p:nvSpPr>
                <p:cNvPr id="1102" name="Vrije vorm 1101">
                  <a:extLst>
                    <a:ext uri="{FF2B5EF4-FFF2-40B4-BE49-F238E27FC236}">
                      <a16:creationId xmlns:a16="http://schemas.microsoft.com/office/drawing/2014/main" id="{4312B803-C629-7D00-3CBD-F7F6F84F5928}"/>
                    </a:ext>
                  </a:extLst>
                </p:cNvPr>
                <p:cNvSpPr/>
                <p:nvPr/>
              </p:nvSpPr>
              <p:spPr>
                <a:xfrm>
                  <a:off x="5630133" y="2966883"/>
                  <a:ext cx="105454" cy="73519"/>
                </a:xfrm>
                <a:custGeom>
                  <a:avLst/>
                  <a:gdLst>
                    <a:gd name="connsiteX0" fmla="*/ 105455 w 105454"/>
                    <a:gd name="connsiteY0" fmla="*/ 70546 h 73519"/>
                    <a:gd name="connsiteX1" fmla="*/ 105009 w 105454"/>
                    <a:gd name="connsiteY1" fmla="*/ 71847 h 73519"/>
                    <a:gd name="connsiteX2" fmla="*/ 103523 w 105454"/>
                    <a:gd name="connsiteY2" fmla="*/ 72776 h 73519"/>
                    <a:gd name="connsiteX3" fmla="*/ 100699 w 105454"/>
                    <a:gd name="connsiteY3" fmla="*/ 73333 h 73519"/>
                    <a:gd name="connsiteX4" fmla="*/ 96165 w 105454"/>
                    <a:gd name="connsiteY4" fmla="*/ 73519 h 73519"/>
                    <a:gd name="connsiteX5" fmla="*/ 91558 w 105454"/>
                    <a:gd name="connsiteY5" fmla="*/ 73333 h 73519"/>
                    <a:gd name="connsiteX6" fmla="*/ 88696 w 105454"/>
                    <a:gd name="connsiteY6" fmla="*/ 72776 h 73519"/>
                    <a:gd name="connsiteX7" fmla="*/ 87210 w 105454"/>
                    <a:gd name="connsiteY7" fmla="*/ 71847 h 73519"/>
                    <a:gd name="connsiteX8" fmla="*/ 86801 w 105454"/>
                    <a:gd name="connsiteY8" fmla="*/ 70546 h 73519"/>
                    <a:gd name="connsiteX9" fmla="*/ 86801 w 105454"/>
                    <a:gd name="connsiteY9" fmla="*/ 31221 h 73519"/>
                    <a:gd name="connsiteX10" fmla="*/ 86170 w 105454"/>
                    <a:gd name="connsiteY10" fmla="*/ 25126 h 73519"/>
                    <a:gd name="connsiteX11" fmla="*/ 84238 w 105454"/>
                    <a:gd name="connsiteY11" fmla="*/ 20405 h 73519"/>
                    <a:gd name="connsiteX12" fmla="*/ 80968 w 105454"/>
                    <a:gd name="connsiteY12" fmla="*/ 17357 h 73519"/>
                    <a:gd name="connsiteX13" fmla="*/ 76249 w 105454"/>
                    <a:gd name="connsiteY13" fmla="*/ 16280 h 73519"/>
                    <a:gd name="connsiteX14" fmla="*/ 69486 w 105454"/>
                    <a:gd name="connsiteY14" fmla="*/ 18881 h 73519"/>
                    <a:gd name="connsiteX15" fmla="*/ 62054 w 105454"/>
                    <a:gd name="connsiteY15" fmla="*/ 26464 h 73519"/>
                    <a:gd name="connsiteX16" fmla="*/ 62054 w 105454"/>
                    <a:gd name="connsiteY16" fmla="*/ 70546 h 73519"/>
                    <a:gd name="connsiteX17" fmla="*/ 61608 w 105454"/>
                    <a:gd name="connsiteY17" fmla="*/ 71847 h 73519"/>
                    <a:gd name="connsiteX18" fmla="*/ 60085 w 105454"/>
                    <a:gd name="connsiteY18" fmla="*/ 72776 h 73519"/>
                    <a:gd name="connsiteX19" fmla="*/ 57224 w 105454"/>
                    <a:gd name="connsiteY19" fmla="*/ 73334 h 73519"/>
                    <a:gd name="connsiteX20" fmla="*/ 52765 w 105454"/>
                    <a:gd name="connsiteY20" fmla="*/ 73519 h 73519"/>
                    <a:gd name="connsiteX21" fmla="*/ 48231 w 105454"/>
                    <a:gd name="connsiteY21" fmla="*/ 73334 h 73519"/>
                    <a:gd name="connsiteX22" fmla="*/ 45370 w 105454"/>
                    <a:gd name="connsiteY22" fmla="*/ 72776 h 73519"/>
                    <a:gd name="connsiteX23" fmla="*/ 43847 w 105454"/>
                    <a:gd name="connsiteY23" fmla="*/ 71847 h 73519"/>
                    <a:gd name="connsiteX24" fmla="*/ 43401 w 105454"/>
                    <a:gd name="connsiteY24" fmla="*/ 70546 h 73519"/>
                    <a:gd name="connsiteX25" fmla="*/ 43401 w 105454"/>
                    <a:gd name="connsiteY25" fmla="*/ 31221 h 73519"/>
                    <a:gd name="connsiteX26" fmla="*/ 42769 w 105454"/>
                    <a:gd name="connsiteY26" fmla="*/ 25126 h 73519"/>
                    <a:gd name="connsiteX27" fmla="*/ 40874 w 105454"/>
                    <a:gd name="connsiteY27" fmla="*/ 20405 h 73519"/>
                    <a:gd name="connsiteX28" fmla="*/ 37604 w 105454"/>
                    <a:gd name="connsiteY28" fmla="*/ 17358 h 73519"/>
                    <a:gd name="connsiteX29" fmla="*/ 32922 w 105454"/>
                    <a:gd name="connsiteY29" fmla="*/ 16280 h 73519"/>
                    <a:gd name="connsiteX30" fmla="*/ 26085 w 105454"/>
                    <a:gd name="connsiteY30" fmla="*/ 18882 h 73519"/>
                    <a:gd name="connsiteX31" fmla="*/ 18728 w 105454"/>
                    <a:gd name="connsiteY31" fmla="*/ 26464 h 73519"/>
                    <a:gd name="connsiteX32" fmla="*/ 18728 w 105454"/>
                    <a:gd name="connsiteY32" fmla="*/ 70546 h 73519"/>
                    <a:gd name="connsiteX33" fmla="*/ 18282 w 105454"/>
                    <a:gd name="connsiteY33" fmla="*/ 71847 h 73519"/>
                    <a:gd name="connsiteX34" fmla="*/ 16758 w 105454"/>
                    <a:gd name="connsiteY34" fmla="*/ 72776 h 73519"/>
                    <a:gd name="connsiteX35" fmla="*/ 13897 w 105454"/>
                    <a:gd name="connsiteY35" fmla="*/ 73334 h 73519"/>
                    <a:gd name="connsiteX36" fmla="*/ 9364 w 105454"/>
                    <a:gd name="connsiteY36" fmla="*/ 73520 h 73519"/>
                    <a:gd name="connsiteX37" fmla="*/ 4831 w 105454"/>
                    <a:gd name="connsiteY37" fmla="*/ 73334 h 73519"/>
                    <a:gd name="connsiteX38" fmla="*/ 1970 w 105454"/>
                    <a:gd name="connsiteY38" fmla="*/ 72776 h 73519"/>
                    <a:gd name="connsiteX39" fmla="*/ 446 w 105454"/>
                    <a:gd name="connsiteY39" fmla="*/ 71847 h 73519"/>
                    <a:gd name="connsiteX40" fmla="*/ 0 w 105454"/>
                    <a:gd name="connsiteY40" fmla="*/ 70546 h 73519"/>
                    <a:gd name="connsiteX41" fmla="*/ 0 w 105454"/>
                    <a:gd name="connsiteY41" fmla="*/ 4237 h 73519"/>
                    <a:gd name="connsiteX42" fmla="*/ 372 w 105454"/>
                    <a:gd name="connsiteY42" fmla="*/ 2936 h 73519"/>
                    <a:gd name="connsiteX43" fmla="*/ 1709 w 105454"/>
                    <a:gd name="connsiteY43" fmla="*/ 2007 h 73519"/>
                    <a:gd name="connsiteX44" fmla="*/ 4199 w 105454"/>
                    <a:gd name="connsiteY44" fmla="*/ 1450 h 73519"/>
                    <a:gd name="connsiteX45" fmla="*/ 8026 w 105454"/>
                    <a:gd name="connsiteY45" fmla="*/ 1264 h 73519"/>
                    <a:gd name="connsiteX46" fmla="*/ 11965 w 105454"/>
                    <a:gd name="connsiteY46" fmla="*/ 1450 h 73519"/>
                    <a:gd name="connsiteX47" fmla="*/ 14380 w 105454"/>
                    <a:gd name="connsiteY47" fmla="*/ 2007 h 73519"/>
                    <a:gd name="connsiteX48" fmla="*/ 15606 w 105454"/>
                    <a:gd name="connsiteY48" fmla="*/ 2936 h 73519"/>
                    <a:gd name="connsiteX49" fmla="*/ 15978 w 105454"/>
                    <a:gd name="connsiteY49" fmla="*/ 4237 h 73519"/>
                    <a:gd name="connsiteX50" fmla="*/ 15978 w 105454"/>
                    <a:gd name="connsiteY50" fmla="*/ 11894 h 73519"/>
                    <a:gd name="connsiteX51" fmla="*/ 26939 w 105454"/>
                    <a:gd name="connsiteY51" fmla="*/ 2973 h 73519"/>
                    <a:gd name="connsiteX52" fmla="*/ 38347 w 105454"/>
                    <a:gd name="connsiteY52" fmla="*/ 0 h 73519"/>
                    <a:gd name="connsiteX53" fmla="*/ 45704 w 105454"/>
                    <a:gd name="connsiteY53" fmla="*/ 855 h 73519"/>
                    <a:gd name="connsiteX54" fmla="*/ 51538 w 105454"/>
                    <a:gd name="connsiteY54" fmla="*/ 3308 h 73519"/>
                    <a:gd name="connsiteX55" fmla="*/ 55960 w 105454"/>
                    <a:gd name="connsiteY55" fmla="*/ 7136 h 73519"/>
                    <a:gd name="connsiteX56" fmla="*/ 59081 w 105454"/>
                    <a:gd name="connsiteY56" fmla="*/ 12117 h 73519"/>
                    <a:gd name="connsiteX57" fmla="*/ 64915 w 105454"/>
                    <a:gd name="connsiteY57" fmla="*/ 6616 h 73519"/>
                    <a:gd name="connsiteX58" fmla="*/ 70563 w 105454"/>
                    <a:gd name="connsiteY58" fmla="*/ 2862 h 73519"/>
                    <a:gd name="connsiteX59" fmla="*/ 76137 w 105454"/>
                    <a:gd name="connsiteY59" fmla="*/ 706 h 73519"/>
                    <a:gd name="connsiteX60" fmla="*/ 81822 w 105454"/>
                    <a:gd name="connsiteY60" fmla="*/ 0 h 73519"/>
                    <a:gd name="connsiteX61" fmla="*/ 92969 w 105454"/>
                    <a:gd name="connsiteY61" fmla="*/ 2230 h 73519"/>
                    <a:gd name="connsiteX62" fmla="*/ 100289 w 105454"/>
                    <a:gd name="connsiteY62" fmla="*/ 8289 h 73519"/>
                    <a:gd name="connsiteX63" fmla="*/ 104265 w 105454"/>
                    <a:gd name="connsiteY63" fmla="*/ 17246 h 73519"/>
                    <a:gd name="connsiteX64" fmla="*/ 105454 w 105454"/>
                    <a:gd name="connsiteY64" fmla="*/ 28100 h 73519"/>
                    <a:gd name="connsiteX65" fmla="*/ 105454 w 105454"/>
                    <a:gd name="connsiteY65" fmla="*/ 70546 h 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5454" h="73519">
                      <a:moveTo>
                        <a:pt x="105455" y="70546"/>
                      </a:moveTo>
                      <a:cubicBezTo>
                        <a:pt x="105455" y="71038"/>
                        <a:pt x="105306" y="71475"/>
                        <a:pt x="105009" y="71847"/>
                      </a:cubicBezTo>
                      <a:cubicBezTo>
                        <a:pt x="104712" y="72218"/>
                        <a:pt x="104219" y="72525"/>
                        <a:pt x="103523" y="72776"/>
                      </a:cubicBezTo>
                      <a:cubicBezTo>
                        <a:pt x="102826" y="73027"/>
                        <a:pt x="101888" y="73203"/>
                        <a:pt x="100699" y="73333"/>
                      </a:cubicBezTo>
                      <a:cubicBezTo>
                        <a:pt x="99509" y="73454"/>
                        <a:pt x="97995" y="73519"/>
                        <a:pt x="96165" y="73519"/>
                      </a:cubicBezTo>
                      <a:cubicBezTo>
                        <a:pt x="94279" y="73519"/>
                        <a:pt x="92747" y="73454"/>
                        <a:pt x="91558" y="73333"/>
                      </a:cubicBezTo>
                      <a:cubicBezTo>
                        <a:pt x="90369" y="73203"/>
                        <a:pt x="89412" y="73027"/>
                        <a:pt x="88696" y="72776"/>
                      </a:cubicBezTo>
                      <a:cubicBezTo>
                        <a:pt x="87981" y="72525"/>
                        <a:pt x="87480" y="72218"/>
                        <a:pt x="87210" y="71847"/>
                      </a:cubicBezTo>
                      <a:cubicBezTo>
                        <a:pt x="86941" y="71475"/>
                        <a:pt x="86801" y="71038"/>
                        <a:pt x="86801" y="70546"/>
                      </a:cubicBezTo>
                      <a:lnTo>
                        <a:pt x="86801" y="31221"/>
                      </a:lnTo>
                      <a:cubicBezTo>
                        <a:pt x="86801" y="28991"/>
                        <a:pt x="86588" y="26956"/>
                        <a:pt x="86170" y="25126"/>
                      </a:cubicBezTo>
                      <a:cubicBezTo>
                        <a:pt x="85752" y="23295"/>
                        <a:pt x="85101" y="21715"/>
                        <a:pt x="84238" y="20405"/>
                      </a:cubicBezTo>
                      <a:cubicBezTo>
                        <a:pt x="83374" y="19095"/>
                        <a:pt x="82277" y="18073"/>
                        <a:pt x="80968" y="17357"/>
                      </a:cubicBezTo>
                      <a:cubicBezTo>
                        <a:pt x="79658" y="16642"/>
                        <a:pt x="78079" y="16280"/>
                        <a:pt x="76249" y="16280"/>
                      </a:cubicBezTo>
                      <a:cubicBezTo>
                        <a:pt x="74019" y="16280"/>
                        <a:pt x="71762" y="17144"/>
                        <a:pt x="69486" y="18881"/>
                      </a:cubicBezTo>
                      <a:cubicBezTo>
                        <a:pt x="67210" y="20619"/>
                        <a:pt x="64730" y="23146"/>
                        <a:pt x="62054" y="26464"/>
                      </a:cubicBezTo>
                      <a:lnTo>
                        <a:pt x="62054" y="70546"/>
                      </a:lnTo>
                      <a:cubicBezTo>
                        <a:pt x="62054" y="71038"/>
                        <a:pt x="61906" y="71475"/>
                        <a:pt x="61608" y="71847"/>
                      </a:cubicBezTo>
                      <a:cubicBezTo>
                        <a:pt x="61311" y="72218"/>
                        <a:pt x="60800" y="72525"/>
                        <a:pt x="60085" y="72776"/>
                      </a:cubicBezTo>
                      <a:cubicBezTo>
                        <a:pt x="59369" y="73027"/>
                        <a:pt x="58413" y="73203"/>
                        <a:pt x="57224" y="73334"/>
                      </a:cubicBezTo>
                      <a:cubicBezTo>
                        <a:pt x="56035" y="73454"/>
                        <a:pt x="54548" y="73519"/>
                        <a:pt x="52765" y="73519"/>
                      </a:cubicBezTo>
                      <a:cubicBezTo>
                        <a:pt x="50935" y="73519"/>
                        <a:pt x="49420" y="73454"/>
                        <a:pt x="48231" y="73334"/>
                      </a:cubicBezTo>
                      <a:cubicBezTo>
                        <a:pt x="47042" y="73203"/>
                        <a:pt x="46086" y="73027"/>
                        <a:pt x="45370" y="72776"/>
                      </a:cubicBezTo>
                      <a:cubicBezTo>
                        <a:pt x="44655" y="72525"/>
                        <a:pt x="44144" y="72219"/>
                        <a:pt x="43847" y="71847"/>
                      </a:cubicBezTo>
                      <a:cubicBezTo>
                        <a:pt x="43549" y="71475"/>
                        <a:pt x="43401" y="71038"/>
                        <a:pt x="43401" y="70546"/>
                      </a:cubicBezTo>
                      <a:lnTo>
                        <a:pt x="43401" y="31221"/>
                      </a:lnTo>
                      <a:cubicBezTo>
                        <a:pt x="43401" y="28991"/>
                        <a:pt x="43187" y="26956"/>
                        <a:pt x="42769" y="25126"/>
                      </a:cubicBezTo>
                      <a:cubicBezTo>
                        <a:pt x="42351" y="23295"/>
                        <a:pt x="41719" y="21716"/>
                        <a:pt x="40874" y="20405"/>
                      </a:cubicBezTo>
                      <a:cubicBezTo>
                        <a:pt x="40029" y="19095"/>
                        <a:pt x="38942" y="18073"/>
                        <a:pt x="37604" y="17358"/>
                      </a:cubicBezTo>
                      <a:cubicBezTo>
                        <a:pt x="36266" y="16642"/>
                        <a:pt x="34706" y="16280"/>
                        <a:pt x="32922" y="16280"/>
                      </a:cubicBezTo>
                      <a:cubicBezTo>
                        <a:pt x="30646" y="16280"/>
                        <a:pt x="28361" y="17144"/>
                        <a:pt x="26085" y="18882"/>
                      </a:cubicBezTo>
                      <a:cubicBezTo>
                        <a:pt x="23809" y="20619"/>
                        <a:pt x="21357" y="23147"/>
                        <a:pt x="18728" y="26464"/>
                      </a:cubicBezTo>
                      <a:lnTo>
                        <a:pt x="18728" y="70546"/>
                      </a:lnTo>
                      <a:cubicBezTo>
                        <a:pt x="18728" y="71039"/>
                        <a:pt x="18579" y="71475"/>
                        <a:pt x="18282" y="71847"/>
                      </a:cubicBezTo>
                      <a:cubicBezTo>
                        <a:pt x="17984" y="72219"/>
                        <a:pt x="17474" y="72525"/>
                        <a:pt x="16758" y="72776"/>
                      </a:cubicBezTo>
                      <a:cubicBezTo>
                        <a:pt x="16043" y="73027"/>
                        <a:pt x="15086" y="73204"/>
                        <a:pt x="13897" y="73334"/>
                      </a:cubicBezTo>
                      <a:cubicBezTo>
                        <a:pt x="12708" y="73455"/>
                        <a:pt x="11194" y="73520"/>
                        <a:pt x="9364" y="73520"/>
                      </a:cubicBezTo>
                      <a:cubicBezTo>
                        <a:pt x="7534" y="73520"/>
                        <a:pt x="6020" y="73454"/>
                        <a:pt x="4831" y="73334"/>
                      </a:cubicBezTo>
                      <a:cubicBezTo>
                        <a:pt x="3642" y="73204"/>
                        <a:pt x="2685" y="73027"/>
                        <a:pt x="1970" y="72776"/>
                      </a:cubicBezTo>
                      <a:cubicBezTo>
                        <a:pt x="1254" y="72525"/>
                        <a:pt x="743" y="72219"/>
                        <a:pt x="446" y="71847"/>
                      </a:cubicBezTo>
                      <a:cubicBezTo>
                        <a:pt x="149" y="71475"/>
                        <a:pt x="0" y="71039"/>
                        <a:pt x="0" y="70546"/>
                      </a:cubicBezTo>
                      <a:lnTo>
                        <a:pt x="0" y="4237"/>
                      </a:lnTo>
                      <a:cubicBezTo>
                        <a:pt x="0" y="3745"/>
                        <a:pt x="121" y="3308"/>
                        <a:pt x="372" y="2936"/>
                      </a:cubicBezTo>
                      <a:cubicBezTo>
                        <a:pt x="622" y="2565"/>
                        <a:pt x="1068" y="2258"/>
                        <a:pt x="1709" y="2007"/>
                      </a:cubicBezTo>
                      <a:cubicBezTo>
                        <a:pt x="2350" y="1756"/>
                        <a:pt x="3186" y="1570"/>
                        <a:pt x="4199" y="1450"/>
                      </a:cubicBezTo>
                      <a:cubicBezTo>
                        <a:pt x="5211" y="1329"/>
                        <a:pt x="6493" y="1264"/>
                        <a:pt x="8026" y="1264"/>
                      </a:cubicBezTo>
                      <a:cubicBezTo>
                        <a:pt x="9614" y="1264"/>
                        <a:pt x="10924" y="1329"/>
                        <a:pt x="11965" y="1450"/>
                      </a:cubicBezTo>
                      <a:cubicBezTo>
                        <a:pt x="13005" y="1570"/>
                        <a:pt x="13813" y="1756"/>
                        <a:pt x="14380" y="2007"/>
                      </a:cubicBezTo>
                      <a:cubicBezTo>
                        <a:pt x="14947" y="2258"/>
                        <a:pt x="15355" y="2564"/>
                        <a:pt x="15606" y="2936"/>
                      </a:cubicBezTo>
                      <a:cubicBezTo>
                        <a:pt x="15857" y="3308"/>
                        <a:pt x="15978" y="3745"/>
                        <a:pt x="15978" y="4237"/>
                      </a:cubicBezTo>
                      <a:lnTo>
                        <a:pt x="15978" y="11894"/>
                      </a:lnTo>
                      <a:cubicBezTo>
                        <a:pt x="19647" y="7926"/>
                        <a:pt x="23298" y="4953"/>
                        <a:pt x="26939" y="2973"/>
                      </a:cubicBezTo>
                      <a:cubicBezTo>
                        <a:pt x="30581" y="994"/>
                        <a:pt x="34380" y="0"/>
                        <a:pt x="38347" y="0"/>
                      </a:cubicBezTo>
                      <a:cubicBezTo>
                        <a:pt x="41069" y="0"/>
                        <a:pt x="43521" y="288"/>
                        <a:pt x="45704" y="855"/>
                      </a:cubicBezTo>
                      <a:cubicBezTo>
                        <a:pt x="47887" y="1422"/>
                        <a:pt x="49829" y="2239"/>
                        <a:pt x="51538" y="3308"/>
                      </a:cubicBezTo>
                      <a:cubicBezTo>
                        <a:pt x="53247" y="4376"/>
                        <a:pt x="54724" y="5650"/>
                        <a:pt x="55960" y="7136"/>
                      </a:cubicBezTo>
                      <a:cubicBezTo>
                        <a:pt x="57195" y="8623"/>
                        <a:pt x="58236" y="10286"/>
                        <a:pt x="59081" y="12117"/>
                      </a:cubicBezTo>
                      <a:cubicBezTo>
                        <a:pt x="61060" y="9989"/>
                        <a:pt x="63011" y="8149"/>
                        <a:pt x="64915" y="6616"/>
                      </a:cubicBezTo>
                      <a:cubicBezTo>
                        <a:pt x="66819" y="5083"/>
                        <a:pt x="68705" y="3828"/>
                        <a:pt x="70563" y="2862"/>
                      </a:cubicBezTo>
                      <a:cubicBezTo>
                        <a:pt x="72421" y="1896"/>
                        <a:pt x="74279" y="1180"/>
                        <a:pt x="76137" y="706"/>
                      </a:cubicBezTo>
                      <a:cubicBezTo>
                        <a:pt x="77995" y="232"/>
                        <a:pt x="79890" y="0"/>
                        <a:pt x="81822" y="0"/>
                      </a:cubicBezTo>
                      <a:cubicBezTo>
                        <a:pt x="86234" y="0"/>
                        <a:pt x="89950" y="743"/>
                        <a:pt x="92969" y="2230"/>
                      </a:cubicBezTo>
                      <a:cubicBezTo>
                        <a:pt x="95988" y="3717"/>
                        <a:pt x="98432" y="5733"/>
                        <a:pt x="100289" y="8289"/>
                      </a:cubicBezTo>
                      <a:cubicBezTo>
                        <a:pt x="102147" y="10844"/>
                        <a:pt x="103476" y="13827"/>
                        <a:pt x="104265" y="17246"/>
                      </a:cubicBezTo>
                      <a:cubicBezTo>
                        <a:pt x="105055" y="20666"/>
                        <a:pt x="105454" y="24281"/>
                        <a:pt x="105454" y="28100"/>
                      </a:cubicBezTo>
                      <a:lnTo>
                        <a:pt x="105454" y="70546"/>
                      </a:lnTo>
                      <a:close/>
                    </a:path>
                  </a:pathLst>
                </a:custGeom>
                <a:solidFill>
                  <a:srgbClr val="FFFFFF"/>
                </a:solidFill>
                <a:ln w="0" cap="flat">
                  <a:noFill/>
                  <a:prstDash val="solid"/>
                  <a:miter/>
                </a:ln>
              </p:spPr>
              <p:txBody>
                <a:bodyPr rtlCol="0" anchor="ctr"/>
                <a:lstStyle/>
                <a:p>
                  <a:endParaRPr lang="nl-NL" sz="1400"/>
                </a:p>
              </p:txBody>
            </p:sp>
            <p:sp>
              <p:nvSpPr>
                <p:cNvPr id="1103" name="Vrije vorm 1102">
                  <a:extLst>
                    <a:ext uri="{FF2B5EF4-FFF2-40B4-BE49-F238E27FC236}">
                      <a16:creationId xmlns:a16="http://schemas.microsoft.com/office/drawing/2014/main" id="{0EC5EB4C-28F7-CDBC-0C26-D1B6476D81C1}"/>
                    </a:ext>
                  </a:extLst>
                </p:cNvPr>
                <p:cNvSpPr/>
                <p:nvPr/>
              </p:nvSpPr>
              <p:spPr>
                <a:xfrm>
                  <a:off x="5750080" y="2966883"/>
                  <a:ext cx="65100" cy="74783"/>
                </a:xfrm>
                <a:custGeom>
                  <a:avLst/>
                  <a:gdLst>
                    <a:gd name="connsiteX0" fmla="*/ 65101 w 65100"/>
                    <a:gd name="connsiteY0" fmla="*/ 35459 h 74783"/>
                    <a:gd name="connsiteX1" fmla="*/ 63578 w 65100"/>
                    <a:gd name="connsiteY1" fmla="*/ 40514 h 74783"/>
                    <a:gd name="connsiteX2" fmla="*/ 59379 w 65100"/>
                    <a:gd name="connsiteY2" fmla="*/ 42149 h 74783"/>
                    <a:gd name="connsiteX3" fmla="*/ 19025 w 65100"/>
                    <a:gd name="connsiteY3" fmla="*/ 42149 h 74783"/>
                    <a:gd name="connsiteX4" fmla="*/ 20028 w 65100"/>
                    <a:gd name="connsiteY4" fmla="*/ 49843 h 74783"/>
                    <a:gd name="connsiteX5" fmla="*/ 23224 w 65100"/>
                    <a:gd name="connsiteY5" fmla="*/ 55716 h 74783"/>
                    <a:gd name="connsiteX6" fmla="*/ 28872 w 65100"/>
                    <a:gd name="connsiteY6" fmla="*/ 59395 h 74783"/>
                    <a:gd name="connsiteX7" fmla="*/ 37158 w 65100"/>
                    <a:gd name="connsiteY7" fmla="*/ 60659 h 74783"/>
                    <a:gd name="connsiteX8" fmla="*/ 45779 w 65100"/>
                    <a:gd name="connsiteY8" fmla="*/ 59953 h 74783"/>
                    <a:gd name="connsiteX9" fmla="*/ 52207 w 65100"/>
                    <a:gd name="connsiteY9" fmla="*/ 58392 h 74783"/>
                    <a:gd name="connsiteX10" fmla="*/ 56703 w 65100"/>
                    <a:gd name="connsiteY10" fmla="*/ 56831 h 74783"/>
                    <a:gd name="connsiteX11" fmla="*/ 59602 w 65100"/>
                    <a:gd name="connsiteY11" fmla="*/ 56125 h 74783"/>
                    <a:gd name="connsiteX12" fmla="*/ 60716 w 65100"/>
                    <a:gd name="connsiteY12" fmla="*/ 56385 h 74783"/>
                    <a:gd name="connsiteX13" fmla="*/ 61459 w 65100"/>
                    <a:gd name="connsiteY13" fmla="*/ 57314 h 74783"/>
                    <a:gd name="connsiteX14" fmla="*/ 61868 w 65100"/>
                    <a:gd name="connsiteY14" fmla="*/ 59210 h 74783"/>
                    <a:gd name="connsiteX15" fmla="*/ 61980 w 65100"/>
                    <a:gd name="connsiteY15" fmla="*/ 62295 h 74783"/>
                    <a:gd name="connsiteX16" fmla="*/ 61905 w 65100"/>
                    <a:gd name="connsiteY16" fmla="*/ 65082 h 74783"/>
                    <a:gd name="connsiteX17" fmla="*/ 61682 w 65100"/>
                    <a:gd name="connsiteY17" fmla="*/ 67052 h 74783"/>
                    <a:gd name="connsiteX18" fmla="*/ 61236 w 65100"/>
                    <a:gd name="connsiteY18" fmla="*/ 68427 h 74783"/>
                    <a:gd name="connsiteX19" fmla="*/ 60456 w 65100"/>
                    <a:gd name="connsiteY19" fmla="*/ 69505 h 74783"/>
                    <a:gd name="connsiteX20" fmla="*/ 57818 w 65100"/>
                    <a:gd name="connsiteY20" fmla="*/ 70918 h 74783"/>
                    <a:gd name="connsiteX21" fmla="*/ 52319 w 65100"/>
                    <a:gd name="connsiteY21" fmla="*/ 72665 h 74783"/>
                    <a:gd name="connsiteX22" fmla="*/ 44664 w 65100"/>
                    <a:gd name="connsiteY22" fmla="*/ 74151 h 74783"/>
                    <a:gd name="connsiteX23" fmla="*/ 35449 w 65100"/>
                    <a:gd name="connsiteY23" fmla="*/ 74783 h 74783"/>
                    <a:gd name="connsiteX24" fmla="*/ 19954 w 65100"/>
                    <a:gd name="connsiteY24" fmla="*/ 72553 h 74783"/>
                    <a:gd name="connsiteX25" fmla="*/ 8844 w 65100"/>
                    <a:gd name="connsiteY25" fmla="*/ 65788 h 74783"/>
                    <a:gd name="connsiteX26" fmla="*/ 2192 w 65100"/>
                    <a:gd name="connsiteY26" fmla="*/ 54340 h 74783"/>
                    <a:gd name="connsiteX27" fmla="*/ 0 w 65100"/>
                    <a:gd name="connsiteY27" fmla="*/ 38135 h 74783"/>
                    <a:gd name="connsiteX28" fmla="*/ 2304 w 65100"/>
                    <a:gd name="connsiteY28" fmla="*/ 22190 h 74783"/>
                    <a:gd name="connsiteX29" fmla="*/ 8992 w 65100"/>
                    <a:gd name="connsiteY29" fmla="*/ 10147 h 74783"/>
                    <a:gd name="connsiteX30" fmla="*/ 19657 w 65100"/>
                    <a:gd name="connsiteY30" fmla="*/ 2602 h 74783"/>
                    <a:gd name="connsiteX31" fmla="*/ 33814 w 65100"/>
                    <a:gd name="connsiteY31" fmla="*/ 0 h 74783"/>
                    <a:gd name="connsiteX32" fmla="*/ 48045 w 65100"/>
                    <a:gd name="connsiteY32" fmla="*/ 2453 h 74783"/>
                    <a:gd name="connsiteX33" fmla="*/ 57743 w 65100"/>
                    <a:gd name="connsiteY33" fmla="*/ 9255 h 74783"/>
                    <a:gd name="connsiteX34" fmla="*/ 63317 w 65100"/>
                    <a:gd name="connsiteY34" fmla="*/ 19551 h 74783"/>
                    <a:gd name="connsiteX35" fmla="*/ 65101 w 65100"/>
                    <a:gd name="connsiteY35" fmla="*/ 32485 h 74783"/>
                    <a:gd name="connsiteX36" fmla="*/ 65101 w 65100"/>
                    <a:gd name="connsiteY36" fmla="*/ 35459 h 74783"/>
                    <a:gd name="connsiteX37" fmla="*/ 46968 w 65100"/>
                    <a:gd name="connsiteY37" fmla="*/ 30106 h 74783"/>
                    <a:gd name="connsiteX38" fmla="*/ 43809 w 65100"/>
                    <a:gd name="connsiteY38" fmla="*/ 17729 h 74783"/>
                    <a:gd name="connsiteX39" fmla="*/ 33368 w 65100"/>
                    <a:gd name="connsiteY39" fmla="*/ 13232 h 74783"/>
                    <a:gd name="connsiteX40" fmla="*/ 27163 w 65100"/>
                    <a:gd name="connsiteY40" fmla="*/ 14570 h 74783"/>
                    <a:gd name="connsiteX41" fmla="*/ 22778 w 65100"/>
                    <a:gd name="connsiteY41" fmla="*/ 18175 h 74783"/>
                    <a:gd name="connsiteX42" fmla="*/ 20103 w 65100"/>
                    <a:gd name="connsiteY42" fmla="*/ 23528 h 74783"/>
                    <a:gd name="connsiteX43" fmla="*/ 19025 w 65100"/>
                    <a:gd name="connsiteY43" fmla="*/ 30106 h 74783"/>
                    <a:gd name="connsiteX44" fmla="*/ 46968 w 65100"/>
                    <a:gd name="connsiteY44" fmla="*/ 30106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5100" h="74783">
                      <a:moveTo>
                        <a:pt x="65101" y="35459"/>
                      </a:moveTo>
                      <a:cubicBezTo>
                        <a:pt x="65101" y="37735"/>
                        <a:pt x="64590" y="39426"/>
                        <a:pt x="63578" y="40514"/>
                      </a:cubicBezTo>
                      <a:cubicBezTo>
                        <a:pt x="62565" y="41601"/>
                        <a:pt x="61162" y="42149"/>
                        <a:pt x="59379" y="42149"/>
                      </a:cubicBezTo>
                      <a:lnTo>
                        <a:pt x="19025" y="42149"/>
                      </a:lnTo>
                      <a:cubicBezTo>
                        <a:pt x="19025" y="44974"/>
                        <a:pt x="19359" y="47539"/>
                        <a:pt x="20028" y="49843"/>
                      </a:cubicBezTo>
                      <a:cubicBezTo>
                        <a:pt x="20697" y="52147"/>
                        <a:pt x="21765" y="54108"/>
                        <a:pt x="23224" y="55716"/>
                      </a:cubicBezTo>
                      <a:cubicBezTo>
                        <a:pt x="24682" y="57323"/>
                        <a:pt x="26568" y="58550"/>
                        <a:pt x="28872" y="59395"/>
                      </a:cubicBezTo>
                      <a:cubicBezTo>
                        <a:pt x="31176" y="60241"/>
                        <a:pt x="33935" y="60659"/>
                        <a:pt x="37158" y="60659"/>
                      </a:cubicBezTo>
                      <a:cubicBezTo>
                        <a:pt x="40428" y="60659"/>
                        <a:pt x="43298" y="60427"/>
                        <a:pt x="45779" y="59953"/>
                      </a:cubicBezTo>
                      <a:cubicBezTo>
                        <a:pt x="48259" y="59479"/>
                        <a:pt x="50396" y="58959"/>
                        <a:pt x="52207" y="58392"/>
                      </a:cubicBezTo>
                      <a:cubicBezTo>
                        <a:pt x="54018" y="57825"/>
                        <a:pt x="55514" y="57305"/>
                        <a:pt x="56703" y="56831"/>
                      </a:cubicBezTo>
                      <a:cubicBezTo>
                        <a:pt x="57892" y="56357"/>
                        <a:pt x="58858" y="56125"/>
                        <a:pt x="59602" y="56125"/>
                      </a:cubicBezTo>
                      <a:cubicBezTo>
                        <a:pt x="60047" y="56125"/>
                        <a:pt x="60419" y="56208"/>
                        <a:pt x="60716" y="56385"/>
                      </a:cubicBezTo>
                      <a:cubicBezTo>
                        <a:pt x="61014" y="56561"/>
                        <a:pt x="61264" y="56868"/>
                        <a:pt x="61459" y="57314"/>
                      </a:cubicBezTo>
                      <a:cubicBezTo>
                        <a:pt x="61654" y="57760"/>
                        <a:pt x="61794" y="58392"/>
                        <a:pt x="61868" y="59210"/>
                      </a:cubicBezTo>
                      <a:cubicBezTo>
                        <a:pt x="61942" y="60027"/>
                        <a:pt x="61980" y="61059"/>
                        <a:pt x="61980" y="62295"/>
                      </a:cubicBezTo>
                      <a:cubicBezTo>
                        <a:pt x="61980" y="63382"/>
                        <a:pt x="61952" y="64311"/>
                        <a:pt x="61905" y="65082"/>
                      </a:cubicBezTo>
                      <a:cubicBezTo>
                        <a:pt x="61859" y="65854"/>
                        <a:pt x="61784" y="66504"/>
                        <a:pt x="61682" y="67052"/>
                      </a:cubicBezTo>
                      <a:cubicBezTo>
                        <a:pt x="61580" y="67600"/>
                        <a:pt x="61431" y="68056"/>
                        <a:pt x="61236" y="68427"/>
                      </a:cubicBezTo>
                      <a:cubicBezTo>
                        <a:pt x="61041" y="68799"/>
                        <a:pt x="60781" y="69161"/>
                        <a:pt x="60456" y="69505"/>
                      </a:cubicBezTo>
                      <a:cubicBezTo>
                        <a:pt x="60131" y="69849"/>
                        <a:pt x="59258" y="70323"/>
                        <a:pt x="57818" y="70918"/>
                      </a:cubicBezTo>
                      <a:cubicBezTo>
                        <a:pt x="56378" y="71512"/>
                        <a:pt x="54548" y="72098"/>
                        <a:pt x="52319" y="72665"/>
                      </a:cubicBezTo>
                      <a:cubicBezTo>
                        <a:pt x="50089" y="73231"/>
                        <a:pt x="47535" y="73724"/>
                        <a:pt x="44664" y="74151"/>
                      </a:cubicBezTo>
                      <a:cubicBezTo>
                        <a:pt x="41794" y="74570"/>
                        <a:pt x="38719" y="74783"/>
                        <a:pt x="35449" y="74783"/>
                      </a:cubicBezTo>
                      <a:cubicBezTo>
                        <a:pt x="29550" y="74783"/>
                        <a:pt x="24385" y="74040"/>
                        <a:pt x="19954" y="72553"/>
                      </a:cubicBezTo>
                      <a:cubicBezTo>
                        <a:pt x="15523" y="71066"/>
                        <a:pt x="11816" y="68808"/>
                        <a:pt x="8844" y="65788"/>
                      </a:cubicBezTo>
                      <a:cubicBezTo>
                        <a:pt x="5871" y="62768"/>
                        <a:pt x="3651" y="58949"/>
                        <a:pt x="2192" y="54340"/>
                      </a:cubicBezTo>
                      <a:cubicBezTo>
                        <a:pt x="734" y="49732"/>
                        <a:pt x="0" y="44333"/>
                        <a:pt x="0" y="38135"/>
                      </a:cubicBezTo>
                      <a:cubicBezTo>
                        <a:pt x="0" y="32234"/>
                        <a:pt x="771" y="26919"/>
                        <a:pt x="2304" y="22190"/>
                      </a:cubicBezTo>
                      <a:cubicBezTo>
                        <a:pt x="3837" y="17460"/>
                        <a:pt x="6066" y="13446"/>
                        <a:pt x="8992" y="10147"/>
                      </a:cubicBezTo>
                      <a:cubicBezTo>
                        <a:pt x="11918" y="6848"/>
                        <a:pt x="15467" y="4340"/>
                        <a:pt x="19657" y="2602"/>
                      </a:cubicBezTo>
                      <a:cubicBezTo>
                        <a:pt x="23846" y="864"/>
                        <a:pt x="28565" y="0"/>
                        <a:pt x="33814" y="0"/>
                      </a:cubicBezTo>
                      <a:cubicBezTo>
                        <a:pt x="39360" y="0"/>
                        <a:pt x="44107" y="818"/>
                        <a:pt x="48045" y="2453"/>
                      </a:cubicBezTo>
                      <a:cubicBezTo>
                        <a:pt x="51984" y="4088"/>
                        <a:pt x="55217" y="6356"/>
                        <a:pt x="57743" y="9255"/>
                      </a:cubicBezTo>
                      <a:cubicBezTo>
                        <a:pt x="60270" y="12154"/>
                        <a:pt x="62128" y="15583"/>
                        <a:pt x="63317" y="19551"/>
                      </a:cubicBezTo>
                      <a:cubicBezTo>
                        <a:pt x="64506" y="23518"/>
                        <a:pt x="65101" y="27830"/>
                        <a:pt x="65101" y="32485"/>
                      </a:cubicBezTo>
                      <a:lnTo>
                        <a:pt x="65101" y="35459"/>
                      </a:lnTo>
                      <a:close/>
                      <a:moveTo>
                        <a:pt x="46968" y="30106"/>
                      </a:moveTo>
                      <a:cubicBezTo>
                        <a:pt x="47117" y="24856"/>
                        <a:pt x="46067" y="20731"/>
                        <a:pt x="43809" y="17729"/>
                      </a:cubicBezTo>
                      <a:cubicBezTo>
                        <a:pt x="41552" y="14728"/>
                        <a:pt x="38078" y="13232"/>
                        <a:pt x="33368" y="13232"/>
                      </a:cubicBezTo>
                      <a:cubicBezTo>
                        <a:pt x="30990" y="13232"/>
                        <a:pt x="28918" y="13678"/>
                        <a:pt x="27163" y="14570"/>
                      </a:cubicBezTo>
                      <a:cubicBezTo>
                        <a:pt x="25407" y="15462"/>
                        <a:pt x="23939" y="16661"/>
                        <a:pt x="22778" y="18175"/>
                      </a:cubicBezTo>
                      <a:cubicBezTo>
                        <a:pt x="21617" y="19690"/>
                        <a:pt x="20725" y="21474"/>
                        <a:pt x="20103" y="23528"/>
                      </a:cubicBezTo>
                      <a:cubicBezTo>
                        <a:pt x="19480" y="25581"/>
                        <a:pt x="19127" y="27774"/>
                        <a:pt x="19025" y="30106"/>
                      </a:cubicBezTo>
                      <a:lnTo>
                        <a:pt x="46968" y="30106"/>
                      </a:lnTo>
                      <a:close/>
                    </a:path>
                  </a:pathLst>
                </a:custGeom>
                <a:solidFill>
                  <a:srgbClr val="FFFFFF"/>
                </a:solidFill>
                <a:ln w="0" cap="flat">
                  <a:noFill/>
                  <a:prstDash val="solid"/>
                  <a:miter/>
                </a:ln>
              </p:spPr>
              <p:txBody>
                <a:bodyPr rtlCol="0" anchor="ctr"/>
                <a:lstStyle/>
                <a:p>
                  <a:endParaRPr lang="nl-NL" sz="1400"/>
                </a:p>
              </p:txBody>
            </p:sp>
            <p:sp>
              <p:nvSpPr>
                <p:cNvPr id="1104" name="Vrije vorm 1103">
                  <a:extLst>
                    <a:ext uri="{FF2B5EF4-FFF2-40B4-BE49-F238E27FC236}">
                      <a16:creationId xmlns:a16="http://schemas.microsoft.com/office/drawing/2014/main" id="{C3452C15-B0AA-79A0-27A2-8209CD1CEA40}"/>
                    </a:ext>
                  </a:extLst>
                </p:cNvPr>
                <p:cNvSpPr/>
                <p:nvPr/>
              </p:nvSpPr>
              <p:spPr>
                <a:xfrm>
                  <a:off x="5826774" y="2936701"/>
                  <a:ext cx="66661" cy="104964"/>
                </a:xfrm>
                <a:custGeom>
                  <a:avLst/>
                  <a:gdLst>
                    <a:gd name="connsiteX0" fmla="*/ 66662 w 66661"/>
                    <a:gd name="connsiteY0" fmla="*/ 100727 h 104964"/>
                    <a:gd name="connsiteX1" fmla="*/ 66290 w 66661"/>
                    <a:gd name="connsiteY1" fmla="*/ 102102 h 104964"/>
                    <a:gd name="connsiteX2" fmla="*/ 65027 w 66661"/>
                    <a:gd name="connsiteY2" fmla="*/ 103032 h 104964"/>
                    <a:gd name="connsiteX3" fmla="*/ 62611 w 66661"/>
                    <a:gd name="connsiteY3" fmla="*/ 103552 h 104964"/>
                    <a:gd name="connsiteX4" fmla="*/ 58858 w 66661"/>
                    <a:gd name="connsiteY4" fmla="*/ 103701 h 104964"/>
                    <a:gd name="connsiteX5" fmla="*/ 54994 w 66661"/>
                    <a:gd name="connsiteY5" fmla="*/ 103552 h 104964"/>
                    <a:gd name="connsiteX6" fmla="*/ 52579 w 66661"/>
                    <a:gd name="connsiteY6" fmla="*/ 103032 h 104964"/>
                    <a:gd name="connsiteX7" fmla="*/ 51241 w 66661"/>
                    <a:gd name="connsiteY7" fmla="*/ 102102 h 104964"/>
                    <a:gd name="connsiteX8" fmla="*/ 50832 w 66661"/>
                    <a:gd name="connsiteY8" fmla="*/ 100727 h 104964"/>
                    <a:gd name="connsiteX9" fmla="*/ 50832 w 66661"/>
                    <a:gd name="connsiteY9" fmla="*/ 93368 h 104964"/>
                    <a:gd name="connsiteX10" fmla="*/ 40094 w 66661"/>
                    <a:gd name="connsiteY10" fmla="*/ 101916 h 104964"/>
                    <a:gd name="connsiteX11" fmla="*/ 27646 w 66661"/>
                    <a:gd name="connsiteY11" fmla="*/ 104964 h 104964"/>
                    <a:gd name="connsiteX12" fmla="*/ 14826 w 66661"/>
                    <a:gd name="connsiteY12" fmla="*/ 102028 h 104964"/>
                    <a:gd name="connsiteX13" fmla="*/ 6280 w 66661"/>
                    <a:gd name="connsiteY13" fmla="*/ 94111 h 104964"/>
                    <a:gd name="connsiteX14" fmla="*/ 1486 w 66661"/>
                    <a:gd name="connsiteY14" fmla="*/ 82477 h 104964"/>
                    <a:gd name="connsiteX15" fmla="*/ 0 w 66661"/>
                    <a:gd name="connsiteY15" fmla="*/ 68465 h 104964"/>
                    <a:gd name="connsiteX16" fmla="*/ 1895 w 66661"/>
                    <a:gd name="connsiteY16" fmla="*/ 52556 h 104964"/>
                    <a:gd name="connsiteX17" fmla="*/ 7432 w 66661"/>
                    <a:gd name="connsiteY17" fmla="*/ 40514 h 104964"/>
                    <a:gd name="connsiteX18" fmla="*/ 16498 w 66661"/>
                    <a:gd name="connsiteY18" fmla="*/ 32857 h 104964"/>
                    <a:gd name="connsiteX19" fmla="*/ 28983 w 66661"/>
                    <a:gd name="connsiteY19" fmla="*/ 30181 h 104964"/>
                    <a:gd name="connsiteX20" fmla="*/ 39090 w 66661"/>
                    <a:gd name="connsiteY20" fmla="*/ 32448 h 104964"/>
                    <a:gd name="connsiteX21" fmla="*/ 48082 w 66661"/>
                    <a:gd name="connsiteY21" fmla="*/ 39101 h 104964"/>
                    <a:gd name="connsiteX22" fmla="*/ 48082 w 66661"/>
                    <a:gd name="connsiteY22" fmla="*/ 3197 h 104964"/>
                    <a:gd name="connsiteX23" fmla="*/ 48491 w 66661"/>
                    <a:gd name="connsiteY23" fmla="*/ 1859 h 104964"/>
                    <a:gd name="connsiteX24" fmla="*/ 49978 w 66661"/>
                    <a:gd name="connsiteY24" fmla="*/ 855 h 104964"/>
                    <a:gd name="connsiteX25" fmla="*/ 52839 w 66661"/>
                    <a:gd name="connsiteY25" fmla="*/ 223 h 104964"/>
                    <a:gd name="connsiteX26" fmla="*/ 57372 w 66661"/>
                    <a:gd name="connsiteY26" fmla="*/ 0 h 104964"/>
                    <a:gd name="connsiteX27" fmla="*/ 61905 w 66661"/>
                    <a:gd name="connsiteY27" fmla="*/ 223 h 104964"/>
                    <a:gd name="connsiteX28" fmla="*/ 64729 w 66661"/>
                    <a:gd name="connsiteY28" fmla="*/ 855 h 104964"/>
                    <a:gd name="connsiteX29" fmla="*/ 66216 w 66661"/>
                    <a:gd name="connsiteY29" fmla="*/ 1859 h 104964"/>
                    <a:gd name="connsiteX30" fmla="*/ 66661 w 66661"/>
                    <a:gd name="connsiteY30" fmla="*/ 3197 h 104964"/>
                    <a:gd name="connsiteX31" fmla="*/ 66661 w 66661"/>
                    <a:gd name="connsiteY31" fmla="*/ 100727 h 104964"/>
                    <a:gd name="connsiteX32" fmla="*/ 48083 w 66661"/>
                    <a:gd name="connsiteY32" fmla="*/ 56422 h 104964"/>
                    <a:gd name="connsiteX33" fmla="*/ 40391 w 66661"/>
                    <a:gd name="connsiteY33" fmla="*/ 48691 h 104964"/>
                    <a:gd name="connsiteX34" fmla="*/ 32699 w 66661"/>
                    <a:gd name="connsiteY34" fmla="*/ 46015 h 104964"/>
                    <a:gd name="connsiteX35" fmla="*/ 26419 w 66661"/>
                    <a:gd name="connsiteY35" fmla="*/ 47836 h 104964"/>
                    <a:gd name="connsiteX36" fmla="*/ 22184 w 66661"/>
                    <a:gd name="connsiteY36" fmla="*/ 52705 h 104964"/>
                    <a:gd name="connsiteX37" fmla="*/ 19806 w 66661"/>
                    <a:gd name="connsiteY37" fmla="*/ 59507 h 104964"/>
                    <a:gd name="connsiteX38" fmla="*/ 19025 w 66661"/>
                    <a:gd name="connsiteY38" fmla="*/ 67201 h 104964"/>
                    <a:gd name="connsiteX39" fmla="*/ 19694 w 66661"/>
                    <a:gd name="connsiteY39" fmla="*/ 75304 h 104964"/>
                    <a:gd name="connsiteX40" fmla="*/ 21886 w 66661"/>
                    <a:gd name="connsiteY40" fmla="*/ 82329 h 104964"/>
                    <a:gd name="connsiteX41" fmla="*/ 25936 w 66661"/>
                    <a:gd name="connsiteY41" fmla="*/ 87272 h 104964"/>
                    <a:gd name="connsiteX42" fmla="*/ 32328 w 66661"/>
                    <a:gd name="connsiteY42" fmla="*/ 89130 h 104964"/>
                    <a:gd name="connsiteX43" fmla="*/ 36081 w 66661"/>
                    <a:gd name="connsiteY43" fmla="*/ 88573 h 104964"/>
                    <a:gd name="connsiteX44" fmla="*/ 39796 w 66661"/>
                    <a:gd name="connsiteY44" fmla="*/ 86752 h 104964"/>
                    <a:gd name="connsiteX45" fmla="*/ 43698 w 66661"/>
                    <a:gd name="connsiteY45" fmla="*/ 83444 h 104964"/>
                    <a:gd name="connsiteX46" fmla="*/ 48083 w 66661"/>
                    <a:gd name="connsiteY46" fmla="*/ 78426 h 104964"/>
                    <a:gd name="connsiteX47" fmla="*/ 48083 w 66661"/>
                    <a:gd name="connsiteY47" fmla="*/ 56422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6661" h="104964">
                      <a:moveTo>
                        <a:pt x="66662" y="100727"/>
                      </a:moveTo>
                      <a:cubicBezTo>
                        <a:pt x="66662" y="101275"/>
                        <a:pt x="66541" y="101731"/>
                        <a:pt x="66290" y="102102"/>
                      </a:cubicBezTo>
                      <a:cubicBezTo>
                        <a:pt x="66039" y="102474"/>
                        <a:pt x="65621" y="102781"/>
                        <a:pt x="65027" y="103032"/>
                      </a:cubicBezTo>
                      <a:cubicBezTo>
                        <a:pt x="64432" y="103273"/>
                        <a:pt x="63624" y="103450"/>
                        <a:pt x="62611" y="103552"/>
                      </a:cubicBezTo>
                      <a:cubicBezTo>
                        <a:pt x="61599" y="103645"/>
                        <a:pt x="60345" y="103701"/>
                        <a:pt x="58858" y="103701"/>
                      </a:cubicBezTo>
                      <a:cubicBezTo>
                        <a:pt x="57270" y="103701"/>
                        <a:pt x="55988" y="103645"/>
                        <a:pt x="54994" y="103552"/>
                      </a:cubicBezTo>
                      <a:cubicBezTo>
                        <a:pt x="54000" y="103450"/>
                        <a:pt x="53201" y="103273"/>
                        <a:pt x="52579" y="103032"/>
                      </a:cubicBezTo>
                      <a:cubicBezTo>
                        <a:pt x="51956" y="102781"/>
                        <a:pt x="51510" y="102474"/>
                        <a:pt x="51241" y="102102"/>
                      </a:cubicBezTo>
                      <a:cubicBezTo>
                        <a:pt x="50972" y="101731"/>
                        <a:pt x="50832" y="101275"/>
                        <a:pt x="50832" y="100727"/>
                      </a:cubicBezTo>
                      <a:lnTo>
                        <a:pt x="50832" y="93368"/>
                      </a:lnTo>
                      <a:cubicBezTo>
                        <a:pt x="47414" y="97038"/>
                        <a:pt x="43837" y="99881"/>
                        <a:pt x="40094" y="101916"/>
                      </a:cubicBezTo>
                      <a:cubicBezTo>
                        <a:pt x="36350" y="103942"/>
                        <a:pt x="32207" y="104964"/>
                        <a:pt x="27646" y="104964"/>
                      </a:cubicBezTo>
                      <a:cubicBezTo>
                        <a:pt x="22592" y="104964"/>
                        <a:pt x="18319" y="103979"/>
                        <a:pt x="14826" y="102028"/>
                      </a:cubicBezTo>
                      <a:cubicBezTo>
                        <a:pt x="11333" y="100067"/>
                        <a:pt x="8481" y="97428"/>
                        <a:pt x="6280" y="94111"/>
                      </a:cubicBezTo>
                      <a:cubicBezTo>
                        <a:pt x="4078" y="90794"/>
                        <a:pt x="2480" y="86910"/>
                        <a:pt x="1486" y="82477"/>
                      </a:cubicBezTo>
                      <a:cubicBezTo>
                        <a:pt x="492" y="78045"/>
                        <a:pt x="0" y="73371"/>
                        <a:pt x="0" y="68465"/>
                      </a:cubicBezTo>
                      <a:cubicBezTo>
                        <a:pt x="0" y="62564"/>
                        <a:pt x="632" y="57268"/>
                        <a:pt x="1895" y="52556"/>
                      </a:cubicBezTo>
                      <a:cubicBezTo>
                        <a:pt x="3158" y="47845"/>
                        <a:pt x="5007" y="43831"/>
                        <a:pt x="7432" y="40514"/>
                      </a:cubicBezTo>
                      <a:cubicBezTo>
                        <a:pt x="9856" y="37197"/>
                        <a:pt x="12885" y="34641"/>
                        <a:pt x="16498" y="32857"/>
                      </a:cubicBezTo>
                      <a:cubicBezTo>
                        <a:pt x="20112" y="31073"/>
                        <a:pt x="24273" y="30181"/>
                        <a:pt x="28983" y="30181"/>
                      </a:cubicBezTo>
                      <a:cubicBezTo>
                        <a:pt x="32699" y="30181"/>
                        <a:pt x="36071" y="30934"/>
                        <a:pt x="39090" y="32448"/>
                      </a:cubicBezTo>
                      <a:cubicBezTo>
                        <a:pt x="42109" y="33963"/>
                        <a:pt x="45110" y="36174"/>
                        <a:pt x="48082" y="39101"/>
                      </a:cubicBezTo>
                      <a:lnTo>
                        <a:pt x="48082" y="3197"/>
                      </a:lnTo>
                      <a:cubicBezTo>
                        <a:pt x="48082" y="2704"/>
                        <a:pt x="48222" y="2258"/>
                        <a:pt x="48491" y="1859"/>
                      </a:cubicBezTo>
                      <a:cubicBezTo>
                        <a:pt x="48761" y="1459"/>
                        <a:pt x="49262" y="1124"/>
                        <a:pt x="49978" y="855"/>
                      </a:cubicBezTo>
                      <a:cubicBezTo>
                        <a:pt x="50693" y="585"/>
                        <a:pt x="51650" y="372"/>
                        <a:pt x="52839" y="223"/>
                      </a:cubicBezTo>
                      <a:cubicBezTo>
                        <a:pt x="54028" y="74"/>
                        <a:pt x="55542" y="0"/>
                        <a:pt x="57372" y="0"/>
                      </a:cubicBezTo>
                      <a:cubicBezTo>
                        <a:pt x="59202" y="0"/>
                        <a:pt x="60716" y="74"/>
                        <a:pt x="61905" y="223"/>
                      </a:cubicBezTo>
                      <a:cubicBezTo>
                        <a:pt x="63094" y="372"/>
                        <a:pt x="64032" y="585"/>
                        <a:pt x="64729" y="855"/>
                      </a:cubicBezTo>
                      <a:cubicBezTo>
                        <a:pt x="65426" y="1124"/>
                        <a:pt x="65918" y="1459"/>
                        <a:pt x="66216" y="1859"/>
                      </a:cubicBezTo>
                      <a:cubicBezTo>
                        <a:pt x="66513" y="2258"/>
                        <a:pt x="66661" y="2704"/>
                        <a:pt x="66661" y="3197"/>
                      </a:cubicBezTo>
                      <a:lnTo>
                        <a:pt x="66661" y="100727"/>
                      </a:lnTo>
                      <a:close/>
                      <a:moveTo>
                        <a:pt x="48083" y="56422"/>
                      </a:moveTo>
                      <a:cubicBezTo>
                        <a:pt x="45407" y="53049"/>
                        <a:pt x="42843" y="50475"/>
                        <a:pt x="40391" y="48691"/>
                      </a:cubicBezTo>
                      <a:cubicBezTo>
                        <a:pt x="37939" y="46907"/>
                        <a:pt x="35375" y="46015"/>
                        <a:pt x="32699" y="46015"/>
                      </a:cubicBezTo>
                      <a:cubicBezTo>
                        <a:pt x="30275" y="46015"/>
                        <a:pt x="28175" y="46619"/>
                        <a:pt x="26419" y="47836"/>
                      </a:cubicBezTo>
                      <a:cubicBezTo>
                        <a:pt x="24664" y="49053"/>
                        <a:pt x="23252" y="50670"/>
                        <a:pt x="22184" y="52705"/>
                      </a:cubicBezTo>
                      <a:cubicBezTo>
                        <a:pt x="21115" y="54740"/>
                        <a:pt x="20326" y="57008"/>
                        <a:pt x="19806" y="59507"/>
                      </a:cubicBezTo>
                      <a:cubicBezTo>
                        <a:pt x="19285" y="62007"/>
                        <a:pt x="19025" y="64571"/>
                        <a:pt x="19025" y="67201"/>
                      </a:cubicBezTo>
                      <a:cubicBezTo>
                        <a:pt x="19025" y="69979"/>
                        <a:pt x="19248" y="72674"/>
                        <a:pt x="19694" y="75304"/>
                      </a:cubicBezTo>
                      <a:cubicBezTo>
                        <a:pt x="20140" y="77933"/>
                        <a:pt x="20874" y="80275"/>
                        <a:pt x="21886" y="82329"/>
                      </a:cubicBezTo>
                      <a:cubicBezTo>
                        <a:pt x="22899" y="84382"/>
                        <a:pt x="24255" y="86036"/>
                        <a:pt x="25936" y="87272"/>
                      </a:cubicBezTo>
                      <a:cubicBezTo>
                        <a:pt x="27618" y="88508"/>
                        <a:pt x="29755" y="89130"/>
                        <a:pt x="32328" y="89130"/>
                      </a:cubicBezTo>
                      <a:cubicBezTo>
                        <a:pt x="33619" y="89130"/>
                        <a:pt x="34864" y="88945"/>
                        <a:pt x="36081" y="88573"/>
                      </a:cubicBezTo>
                      <a:cubicBezTo>
                        <a:pt x="37298" y="88201"/>
                        <a:pt x="38533" y="87597"/>
                        <a:pt x="39796" y="86752"/>
                      </a:cubicBezTo>
                      <a:cubicBezTo>
                        <a:pt x="41060" y="85906"/>
                        <a:pt x="42360" y="84810"/>
                        <a:pt x="43698" y="83444"/>
                      </a:cubicBezTo>
                      <a:cubicBezTo>
                        <a:pt x="45036" y="82078"/>
                        <a:pt x="46494" y="80405"/>
                        <a:pt x="48083" y="78426"/>
                      </a:cubicBezTo>
                      <a:lnTo>
                        <a:pt x="48083" y="56422"/>
                      </a:lnTo>
                      <a:close/>
                    </a:path>
                  </a:pathLst>
                </a:custGeom>
                <a:solidFill>
                  <a:srgbClr val="FFFFFF"/>
                </a:solidFill>
                <a:ln w="0" cap="flat">
                  <a:noFill/>
                  <a:prstDash val="solid"/>
                  <a:miter/>
                </a:ln>
              </p:spPr>
              <p:txBody>
                <a:bodyPr rtlCol="0" anchor="ctr"/>
                <a:lstStyle/>
                <a:p>
                  <a:endParaRPr lang="nl-NL" sz="1400"/>
                </a:p>
              </p:txBody>
            </p:sp>
            <p:sp>
              <p:nvSpPr>
                <p:cNvPr id="1105" name="Vrije vorm 1104">
                  <a:extLst>
                    <a:ext uri="{FF2B5EF4-FFF2-40B4-BE49-F238E27FC236}">
                      <a16:creationId xmlns:a16="http://schemas.microsoft.com/office/drawing/2014/main" id="{0FAEBFEB-EE11-41EC-C7AD-9C4E6105EC5D}"/>
                    </a:ext>
                  </a:extLst>
                </p:cNvPr>
                <p:cNvSpPr/>
                <p:nvPr/>
              </p:nvSpPr>
              <p:spPr>
                <a:xfrm>
                  <a:off x="5910825" y="2939006"/>
                  <a:ext cx="21551" cy="101396"/>
                </a:xfrm>
                <a:custGeom>
                  <a:avLst/>
                  <a:gdLst>
                    <a:gd name="connsiteX0" fmla="*/ 21552 w 21551"/>
                    <a:gd name="connsiteY0" fmla="*/ 9664 h 101396"/>
                    <a:gd name="connsiteX1" fmla="*/ 19248 w 21551"/>
                    <a:gd name="connsiteY1" fmla="*/ 17469 h 101396"/>
                    <a:gd name="connsiteX2" fmla="*/ 10702 w 21551"/>
                    <a:gd name="connsiteY2" fmla="*/ 19625 h 101396"/>
                    <a:gd name="connsiteX3" fmla="*/ 2192 w 21551"/>
                    <a:gd name="connsiteY3" fmla="*/ 17544 h 101396"/>
                    <a:gd name="connsiteX4" fmla="*/ 0 w 21551"/>
                    <a:gd name="connsiteY4" fmla="*/ 10036 h 101396"/>
                    <a:gd name="connsiteX5" fmla="*/ 2267 w 21551"/>
                    <a:gd name="connsiteY5" fmla="*/ 2193 h 101396"/>
                    <a:gd name="connsiteX6" fmla="*/ 10850 w 21551"/>
                    <a:gd name="connsiteY6" fmla="*/ 0 h 101396"/>
                    <a:gd name="connsiteX7" fmla="*/ 19322 w 21551"/>
                    <a:gd name="connsiteY7" fmla="*/ 2119 h 101396"/>
                    <a:gd name="connsiteX8" fmla="*/ 21552 w 21551"/>
                    <a:gd name="connsiteY8" fmla="*/ 9664 h 101396"/>
                    <a:gd name="connsiteX9" fmla="*/ 20140 w 21551"/>
                    <a:gd name="connsiteY9" fmla="*/ 98423 h 101396"/>
                    <a:gd name="connsiteX10" fmla="*/ 19694 w 21551"/>
                    <a:gd name="connsiteY10" fmla="*/ 99724 h 101396"/>
                    <a:gd name="connsiteX11" fmla="*/ 18170 w 21551"/>
                    <a:gd name="connsiteY11" fmla="*/ 100653 h 101396"/>
                    <a:gd name="connsiteX12" fmla="*/ 15309 w 21551"/>
                    <a:gd name="connsiteY12" fmla="*/ 101210 h 101396"/>
                    <a:gd name="connsiteX13" fmla="*/ 10776 w 21551"/>
                    <a:gd name="connsiteY13" fmla="*/ 101396 h 101396"/>
                    <a:gd name="connsiteX14" fmla="*/ 6243 w 21551"/>
                    <a:gd name="connsiteY14" fmla="*/ 101210 h 101396"/>
                    <a:gd name="connsiteX15" fmla="*/ 3382 w 21551"/>
                    <a:gd name="connsiteY15" fmla="*/ 100653 h 101396"/>
                    <a:gd name="connsiteX16" fmla="*/ 1858 w 21551"/>
                    <a:gd name="connsiteY16" fmla="*/ 99724 h 101396"/>
                    <a:gd name="connsiteX17" fmla="*/ 1412 w 21551"/>
                    <a:gd name="connsiteY17" fmla="*/ 98423 h 101396"/>
                    <a:gd name="connsiteX18" fmla="*/ 1412 w 21551"/>
                    <a:gd name="connsiteY18" fmla="*/ 32263 h 101396"/>
                    <a:gd name="connsiteX19" fmla="*/ 1858 w 21551"/>
                    <a:gd name="connsiteY19" fmla="*/ 30962 h 101396"/>
                    <a:gd name="connsiteX20" fmla="*/ 3382 w 21551"/>
                    <a:gd name="connsiteY20" fmla="*/ 29995 h 101396"/>
                    <a:gd name="connsiteX21" fmla="*/ 6243 w 21551"/>
                    <a:gd name="connsiteY21" fmla="*/ 29363 h 101396"/>
                    <a:gd name="connsiteX22" fmla="*/ 10776 w 21551"/>
                    <a:gd name="connsiteY22" fmla="*/ 29140 h 101396"/>
                    <a:gd name="connsiteX23" fmla="*/ 15309 w 21551"/>
                    <a:gd name="connsiteY23" fmla="*/ 29363 h 101396"/>
                    <a:gd name="connsiteX24" fmla="*/ 18170 w 21551"/>
                    <a:gd name="connsiteY24" fmla="*/ 29995 h 101396"/>
                    <a:gd name="connsiteX25" fmla="*/ 19694 w 21551"/>
                    <a:gd name="connsiteY25" fmla="*/ 30962 h 101396"/>
                    <a:gd name="connsiteX26" fmla="*/ 20140 w 21551"/>
                    <a:gd name="connsiteY26" fmla="*/ 32263 h 101396"/>
                    <a:gd name="connsiteX27" fmla="*/ 20140 w 21551"/>
                    <a:gd name="connsiteY27" fmla="*/ 98423 h 10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51" h="101396">
                      <a:moveTo>
                        <a:pt x="21552" y="9664"/>
                      </a:moveTo>
                      <a:cubicBezTo>
                        <a:pt x="21552" y="13427"/>
                        <a:pt x="20781" y="16029"/>
                        <a:pt x="19248" y="17469"/>
                      </a:cubicBezTo>
                      <a:cubicBezTo>
                        <a:pt x="17715" y="18909"/>
                        <a:pt x="14863" y="19625"/>
                        <a:pt x="10702" y="19625"/>
                      </a:cubicBezTo>
                      <a:cubicBezTo>
                        <a:pt x="6494" y="19625"/>
                        <a:pt x="3651" y="18928"/>
                        <a:pt x="2192" y="17544"/>
                      </a:cubicBezTo>
                      <a:cubicBezTo>
                        <a:pt x="734" y="16159"/>
                        <a:pt x="0" y="13650"/>
                        <a:pt x="0" y="10036"/>
                      </a:cubicBezTo>
                      <a:cubicBezTo>
                        <a:pt x="0" y="6272"/>
                        <a:pt x="752" y="3652"/>
                        <a:pt x="2267" y="2193"/>
                      </a:cubicBezTo>
                      <a:cubicBezTo>
                        <a:pt x="3781" y="734"/>
                        <a:pt x="6642" y="0"/>
                        <a:pt x="10850" y="0"/>
                      </a:cubicBezTo>
                      <a:cubicBezTo>
                        <a:pt x="15012" y="0"/>
                        <a:pt x="17836" y="706"/>
                        <a:pt x="19322" y="2119"/>
                      </a:cubicBezTo>
                      <a:cubicBezTo>
                        <a:pt x="20808" y="3531"/>
                        <a:pt x="21552" y="6049"/>
                        <a:pt x="21552" y="9664"/>
                      </a:cubicBezTo>
                      <a:close/>
                      <a:moveTo>
                        <a:pt x="20140" y="98423"/>
                      </a:moveTo>
                      <a:cubicBezTo>
                        <a:pt x="20140" y="98915"/>
                        <a:pt x="19991" y="99352"/>
                        <a:pt x="19694" y="99724"/>
                      </a:cubicBezTo>
                      <a:cubicBezTo>
                        <a:pt x="19396" y="100095"/>
                        <a:pt x="18886" y="100402"/>
                        <a:pt x="18170" y="100653"/>
                      </a:cubicBezTo>
                      <a:cubicBezTo>
                        <a:pt x="17455" y="100904"/>
                        <a:pt x="16498" y="101080"/>
                        <a:pt x="15309" y="101210"/>
                      </a:cubicBezTo>
                      <a:cubicBezTo>
                        <a:pt x="14120" y="101331"/>
                        <a:pt x="12606" y="101396"/>
                        <a:pt x="10776" y="101396"/>
                      </a:cubicBezTo>
                      <a:cubicBezTo>
                        <a:pt x="8946" y="101396"/>
                        <a:pt x="7432" y="101331"/>
                        <a:pt x="6243" y="101210"/>
                      </a:cubicBezTo>
                      <a:cubicBezTo>
                        <a:pt x="5054" y="101080"/>
                        <a:pt x="4097" y="100904"/>
                        <a:pt x="3382" y="100653"/>
                      </a:cubicBezTo>
                      <a:cubicBezTo>
                        <a:pt x="2666" y="100402"/>
                        <a:pt x="2155" y="100095"/>
                        <a:pt x="1858" y="99724"/>
                      </a:cubicBezTo>
                      <a:cubicBezTo>
                        <a:pt x="1561" y="99352"/>
                        <a:pt x="1412" y="98915"/>
                        <a:pt x="1412" y="98423"/>
                      </a:cubicBezTo>
                      <a:lnTo>
                        <a:pt x="1412" y="32263"/>
                      </a:lnTo>
                      <a:cubicBezTo>
                        <a:pt x="1412" y="31770"/>
                        <a:pt x="1561" y="31333"/>
                        <a:pt x="1858" y="30962"/>
                      </a:cubicBezTo>
                      <a:cubicBezTo>
                        <a:pt x="2155" y="30590"/>
                        <a:pt x="2666" y="30265"/>
                        <a:pt x="3382" y="29995"/>
                      </a:cubicBezTo>
                      <a:cubicBezTo>
                        <a:pt x="4097" y="29726"/>
                        <a:pt x="5054" y="29512"/>
                        <a:pt x="6243" y="29363"/>
                      </a:cubicBezTo>
                      <a:cubicBezTo>
                        <a:pt x="7432" y="29215"/>
                        <a:pt x="8946" y="29140"/>
                        <a:pt x="10776" y="29140"/>
                      </a:cubicBezTo>
                      <a:cubicBezTo>
                        <a:pt x="12606" y="29140"/>
                        <a:pt x="14120" y="29215"/>
                        <a:pt x="15309" y="29363"/>
                      </a:cubicBezTo>
                      <a:cubicBezTo>
                        <a:pt x="16498" y="29512"/>
                        <a:pt x="17455" y="29726"/>
                        <a:pt x="18170" y="29995"/>
                      </a:cubicBezTo>
                      <a:cubicBezTo>
                        <a:pt x="18886" y="30265"/>
                        <a:pt x="19397" y="30590"/>
                        <a:pt x="19694" y="30962"/>
                      </a:cubicBezTo>
                      <a:cubicBezTo>
                        <a:pt x="19991" y="31333"/>
                        <a:pt x="20140" y="31770"/>
                        <a:pt x="20140" y="32263"/>
                      </a:cubicBezTo>
                      <a:lnTo>
                        <a:pt x="20140" y="98423"/>
                      </a:lnTo>
                      <a:close/>
                    </a:path>
                  </a:pathLst>
                </a:custGeom>
                <a:solidFill>
                  <a:srgbClr val="FFFFFF"/>
                </a:solidFill>
                <a:ln w="0" cap="flat">
                  <a:noFill/>
                  <a:prstDash val="solid"/>
                  <a:miter/>
                </a:ln>
              </p:spPr>
              <p:txBody>
                <a:bodyPr rtlCol="0" anchor="ctr"/>
                <a:lstStyle/>
                <a:p>
                  <a:endParaRPr lang="nl-NL" sz="1400"/>
                </a:p>
              </p:txBody>
            </p:sp>
            <p:sp>
              <p:nvSpPr>
                <p:cNvPr id="1106" name="Vrije vorm 1105">
                  <a:extLst>
                    <a:ext uri="{FF2B5EF4-FFF2-40B4-BE49-F238E27FC236}">
                      <a16:creationId xmlns:a16="http://schemas.microsoft.com/office/drawing/2014/main" id="{21E8AB1A-BDF1-809A-4895-E4D4C554EF06}"/>
                    </a:ext>
                  </a:extLst>
                </p:cNvPr>
                <p:cNvSpPr/>
                <p:nvPr/>
              </p:nvSpPr>
              <p:spPr>
                <a:xfrm>
                  <a:off x="5945605" y="2966957"/>
                  <a:ext cx="54176" cy="74634"/>
                </a:xfrm>
                <a:custGeom>
                  <a:avLst/>
                  <a:gdLst>
                    <a:gd name="connsiteX0" fmla="*/ 54176 w 54176"/>
                    <a:gd name="connsiteY0" fmla="*/ 59916 h 74634"/>
                    <a:gd name="connsiteX1" fmla="*/ 54065 w 54176"/>
                    <a:gd name="connsiteY1" fmla="*/ 63150 h 74634"/>
                    <a:gd name="connsiteX2" fmla="*/ 53768 w 54176"/>
                    <a:gd name="connsiteY2" fmla="*/ 65343 h 74634"/>
                    <a:gd name="connsiteX3" fmla="*/ 53322 w 54176"/>
                    <a:gd name="connsiteY3" fmla="*/ 66792 h 74634"/>
                    <a:gd name="connsiteX4" fmla="*/ 52170 w 54176"/>
                    <a:gd name="connsiteY4" fmla="*/ 68205 h 74634"/>
                    <a:gd name="connsiteX5" fmla="*/ 49123 w 54176"/>
                    <a:gd name="connsiteY5" fmla="*/ 70286 h 74634"/>
                    <a:gd name="connsiteX6" fmla="*/ 44218 w 54176"/>
                    <a:gd name="connsiteY6" fmla="*/ 72479 h 74634"/>
                    <a:gd name="connsiteX7" fmla="*/ 38236 w 54176"/>
                    <a:gd name="connsiteY7" fmla="*/ 74040 h 74634"/>
                    <a:gd name="connsiteX8" fmla="*/ 31584 w 54176"/>
                    <a:gd name="connsiteY8" fmla="*/ 74635 h 74634"/>
                    <a:gd name="connsiteX9" fmla="*/ 18022 w 54176"/>
                    <a:gd name="connsiteY9" fmla="*/ 72256 h 74634"/>
                    <a:gd name="connsiteX10" fmla="*/ 8100 w 54176"/>
                    <a:gd name="connsiteY10" fmla="*/ 65231 h 74634"/>
                    <a:gd name="connsiteX11" fmla="*/ 2044 w 54176"/>
                    <a:gd name="connsiteY11" fmla="*/ 53895 h 74634"/>
                    <a:gd name="connsiteX12" fmla="*/ 0 w 54176"/>
                    <a:gd name="connsiteY12" fmla="*/ 38581 h 74634"/>
                    <a:gd name="connsiteX13" fmla="*/ 2490 w 54176"/>
                    <a:gd name="connsiteY13" fmla="*/ 21372 h 74634"/>
                    <a:gd name="connsiteX14" fmla="*/ 9438 w 54176"/>
                    <a:gd name="connsiteY14" fmla="*/ 9366 h 74634"/>
                    <a:gd name="connsiteX15" fmla="*/ 19991 w 54176"/>
                    <a:gd name="connsiteY15" fmla="*/ 2304 h 74634"/>
                    <a:gd name="connsiteX16" fmla="*/ 33368 w 54176"/>
                    <a:gd name="connsiteY16" fmla="*/ 0 h 74634"/>
                    <a:gd name="connsiteX17" fmla="*/ 39202 w 54176"/>
                    <a:gd name="connsiteY17" fmla="*/ 520 h 74634"/>
                    <a:gd name="connsiteX18" fmla="*/ 44553 w 54176"/>
                    <a:gd name="connsiteY18" fmla="*/ 1933 h 74634"/>
                    <a:gd name="connsiteX19" fmla="*/ 49012 w 54176"/>
                    <a:gd name="connsiteY19" fmla="*/ 3940 h 74634"/>
                    <a:gd name="connsiteX20" fmla="*/ 51798 w 54176"/>
                    <a:gd name="connsiteY20" fmla="*/ 5873 h 74634"/>
                    <a:gd name="connsiteX21" fmla="*/ 52950 w 54176"/>
                    <a:gd name="connsiteY21" fmla="*/ 7248 h 74634"/>
                    <a:gd name="connsiteX22" fmla="*/ 53471 w 54176"/>
                    <a:gd name="connsiteY22" fmla="*/ 8697 h 74634"/>
                    <a:gd name="connsiteX23" fmla="*/ 53768 w 54176"/>
                    <a:gd name="connsiteY23" fmla="*/ 10890 h 74634"/>
                    <a:gd name="connsiteX24" fmla="*/ 53879 w 54176"/>
                    <a:gd name="connsiteY24" fmla="*/ 14050 h 74634"/>
                    <a:gd name="connsiteX25" fmla="*/ 53136 w 54176"/>
                    <a:gd name="connsiteY25" fmla="*/ 20108 h 74634"/>
                    <a:gd name="connsiteX26" fmla="*/ 51204 w 54176"/>
                    <a:gd name="connsiteY26" fmla="*/ 21855 h 74634"/>
                    <a:gd name="connsiteX27" fmla="*/ 48529 w 54176"/>
                    <a:gd name="connsiteY27" fmla="*/ 20814 h 74634"/>
                    <a:gd name="connsiteX28" fmla="*/ 45184 w 54176"/>
                    <a:gd name="connsiteY28" fmla="*/ 18510 h 74634"/>
                    <a:gd name="connsiteX29" fmla="*/ 40577 w 54176"/>
                    <a:gd name="connsiteY29" fmla="*/ 16205 h 74634"/>
                    <a:gd name="connsiteX30" fmla="*/ 34186 w 54176"/>
                    <a:gd name="connsiteY30" fmla="*/ 15165 h 74634"/>
                    <a:gd name="connsiteX31" fmla="*/ 23038 w 54176"/>
                    <a:gd name="connsiteY31" fmla="*/ 20777 h 74634"/>
                    <a:gd name="connsiteX32" fmla="*/ 19174 w 54176"/>
                    <a:gd name="connsiteY32" fmla="*/ 37243 h 74634"/>
                    <a:gd name="connsiteX33" fmla="*/ 20140 w 54176"/>
                    <a:gd name="connsiteY33" fmla="*/ 46684 h 74634"/>
                    <a:gd name="connsiteX34" fmla="*/ 23001 w 54176"/>
                    <a:gd name="connsiteY34" fmla="*/ 53523 h 74634"/>
                    <a:gd name="connsiteX35" fmla="*/ 27757 w 54176"/>
                    <a:gd name="connsiteY35" fmla="*/ 57648 h 74634"/>
                    <a:gd name="connsiteX36" fmla="*/ 34408 w 54176"/>
                    <a:gd name="connsiteY36" fmla="*/ 59024 h 74634"/>
                    <a:gd name="connsiteX37" fmla="*/ 41060 w 54176"/>
                    <a:gd name="connsiteY37" fmla="*/ 57871 h 74634"/>
                    <a:gd name="connsiteX38" fmla="*/ 45927 w 54176"/>
                    <a:gd name="connsiteY38" fmla="*/ 55307 h 74634"/>
                    <a:gd name="connsiteX39" fmla="*/ 49420 w 54176"/>
                    <a:gd name="connsiteY39" fmla="*/ 52742 h 74634"/>
                    <a:gd name="connsiteX40" fmla="*/ 51798 w 54176"/>
                    <a:gd name="connsiteY40" fmla="*/ 51590 h 74634"/>
                    <a:gd name="connsiteX41" fmla="*/ 52913 w 54176"/>
                    <a:gd name="connsiteY41" fmla="*/ 51962 h 74634"/>
                    <a:gd name="connsiteX42" fmla="*/ 53619 w 54176"/>
                    <a:gd name="connsiteY42" fmla="*/ 53337 h 74634"/>
                    <a:gd name="connsiteX43" fmla="*/ 54028 w 54176"/>
                    <a:gd name="connsiteY43" fmla="*/ 55901 h 74634"/>
                    <a:gd name="connsiteX44" fmla="*/ 54177 w 54176"/>
                    <a:gd name="connsiteY44" fmla="*/ 59916 h 7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4176" h="74634">
                      <a:moveTo>
                        <a:pt x="54176" y="59916"/>
                      </a:moveTo>
                      <a:cubicBezTo>
                        <a:pt x="54176" y="61208"/>
                        <a:pt x="54139" y="62285"/>
                        <a:pt x="54065" y="63150"/>
                      </a:cubicBezTo>
                      <a:cubicBezTo>
                        <a:pt x="53991" y="64014"/>
                        <a:pt x="53888" y="64748"/>
                        <a:pt x="53768" y="65343"/>
                      </a:cubicBezTo>
                      <a:cubicBezTo>
                        <a:pt x="53647" y="65937"/>
                        <a:pt x="53498" y="66420"/>
                        <a:pt x="53322" y="66792"/>
                      </a:cubicBezTo>
                      <a:cubicBezTo>
                        <a:pt x="53145" y="67164"/>
                        <a:pt x="52764" y="67638"/>
                        <a:pt x="52170" y="68205"/>
                      </a:cubicBezTo>
                      <a:cubicBezTo>
                        <a:pt x="51575" y="68771"/>
                        <a:pt x="50563" y="69468"/>
                        <a:pt x="49123" y="70286"/>
                      </a:cubicBezTo>
                      <a:cubicBezTo>
                        <a:pt x="47683" y="71104"/>
                        <a:pt x="46048" y="71838"/>
                        <a:pt x="44218" y="72479"/>
                      </a:cubicBezTo>
                      <a:cubicBezTo>
                        <a:pt x="42388" y="73120"/>
                        <a:pt x="40391" y="73640"/>
                        <a:pt x="38236" y="74040"/>
                      </a:cubicBezTo>
                      <a:cubicBezTo>
                        <a:pt x="36080" y="74430"/>
                        <a:pt x="33860" y="74635"/>
                        <a:pt x="31584" y="74635"/>
                      </a:cubicBezTo>
                      <a:cubicBezTo>
                        <a:pt x="26484" y="74635"/>
                        <a:pt x="21960" y="73836"/>
                        <a:pt x="18022" y="72256"/>
                      </a:cubicBezTo>
                      <a:cubicBezTo>
                        <a:pt x="14083" y="70667"/>
                        <a:pt x="10776" y="68325"/>
                        <a:pt x="8100" y="65231"/>
                      </a:cubicBezTo>
                      <a:cubicBezTo>
                        <a:pt x="5425" y="62137"/>
                        <a:pt x="3409" y="58355"/>
                        <a:pt x="2044" y="53895"/>
                      </a:cubicBezTo>
                      <a:cubicBezTo>
                        <a:pt x="678" y="49434"/>
                        <a:pt x="0" y="44333"/>
                        <a:pt x="0" y="38581"/>
                      </a:cubicBezTo>
                      <a:cubicBezTo>
                        <a:pt x="0" y="31937"/>
                        <a:pt x="827" y="26204"/>
                        <a:pt x="2490" y="21372"/>
                      </a:cubicBezTo>
                      <a:cubicBezTo>
                        <a:pt x="4153" y="16540"/>
                        <a:pt x="6465" y="12535"/>
                        <a:pt x="9438" y="9366"/>
                      </a:cubicBezTo>
                      <a:cubicBezTo>
                        <a:pt x="12411" y="6198"/>
                        <a:pt x="15931" y="3838"/>
                        <a:pt x="19991" y="2304"/>
                      </a:cubicBezTo>
                      <a:cubicBezTo>
                        <a:pt x="24051" y="771"/>
                        <a:pt x="28510" y="0"/>
                        <a:pt x="33368" y="0"/>
                      </a:cubicBezTo>
                      <a:cubicBezTo>
                        <a:pt x="35347" y="0"/>
                        <a:pt x="37297" y="176"/>
                        <a:pt x="39202" y="520"/>
                      </a:cubicBezTo>
                      <a:cubicBezTo>
                        <a:pt x="41106" y="864"/>
                        <a:pt x="42890" y="1338"/>
                        <a:pt x="44553" y="1933"/>
                      </a:cubicBezTo>
                      <a:cubicBezTo>
                        <a:pt x="46215" y="2527"/>
                        <a:pt x="47702" y="3197"/>
                        <a:pt x="49012" y="3940"/>
                      </a:cubicBezTo>
                      <a:cubicBezTo>
                        <a:pt x="50321" y="4683"/>
                        <a:pt x="51250" y="5324"/>
                        <a:pt x="51798" y="5873"/>
                      </a:cubicBezTo>
                      <a:cubicBezTo>
                        <a:pt x="52346" y="6421"/>
                        <a:pt x="52727" y="6876"/>
                        <a:pt x="52950" y="7248"/>
                      </a:cubicBezTo>
                      <a:cubicBezTo>
                        <a:pt x="53173" y="7620"/>
                        <a:pt x="53350" y="8103"/>
                        <a:pt x="53471" y="8697"/>
                      </a:cubicBezTo>
                      <a:cubicBezTo>
                        <a:pt x="53591" y="9292"/>
                        <a:pt x="53693" y="10026"/>
                        <a:pt x="53768" y="10890"/>
                      </a:cubicBezTo>
                      <a:cubicBezTo>
                        <a:pt x="53842" y="11755"/>
                        <a:pt x="53879" y="12814"/>
                        <a:pt x="53879" y="14050"/>
                      </a:cubicBezTo>
                      <a:cubicBezTo>
                        <a:pt x="53879" y="16921"/>
                        <a:pt x="53628" y="18947"/>
                        <a:pt x="53136" y="20108"/>
                      </a:cubicBezTo>
                      <a:cubicBezTo>
                        <a:pt x="52644" y="21270"/>
                        <a:pt x="51993" y="21855"/>
                        <a:pt x="51204" y="21855"/>
                      </a:cubicBezTo>
                      <a:cubicBezTo>
                        <a:pt x="50359" y="21855"/>
                        <a:pt x="49467" y="21511"/>
                        <a:pt x="48529" y="20814"/>
                      </a:cubicBezTo>
                      <a:cubicBezTo>
                        <a:pt x="47590" y="20117"/>
                        <a:pt x="46476" y="19355"/>
                        <a:pt x="45184" y="18510"/>
                      </a:cubicBezTo>
                      <a:cubicBezTo>
                        <a:pt x="43893" y="17664"/>
                        <a:pt x="42360" y="16902"/>
                        <a:pt x="40577" y="16205"/>
                      </a:cubicBezTo>
                      <a:cubicBezTo>
                        <a:pt x="38793" y="15508"/>
                        <a:pt x="36666" y="15165"/>
                        <a:pt x="34186" y="15165"/>
                      </a:cubicBezTo>
                      <a:cubicBezTo>
                        <a:pt x="29327" y="15165"/>
                        <a:pt x="25611" y="17032"/>
                        <a:pt x="23038" y="20777"/>
                      </a:cubicBezTo>
                      <a:cubicBezTo>
                        <a:pt x="20465" y="24522"/>
                        <a:pt x="19174" y="30004"/>
                        <a:pt x="19174" y="37243"/>
                      </a:cubicBezTo>
                      <a:cubicBezTo>
                        <a:pt x="19174" y="40811"/>
                        <a:pt x="19499" y="43961"/>
                        <a:pt x="20140" y="46684"/>
                      </a:cubicBezTo>
                      <a:cubicBezTo>
                        <a:pt x="20781" y="49406"/>
                        <a:pt x="21737" y="51692"/>
                        <a:pt x="23001" y="53523"/>
                      </a:cubicBezTo>
                      <a:cubicBezTo>
                        <a:pt x="24264" y="55353"/>
                        <a:pt x="25853" y="56728"/>
                        <a:pt x="27757" y="57648"/>
                      </a:cubicBezTo>
                      <a:cubicBezTo>
                        <a:pt x="29662" y="58568"/>
                        <a:pt x="31882" y="59024"/>
                        <a:pt x="34408" y="59024"/>
                      </a:cubicBezTo>
                      <a:cubicBezTo>
                        <a:pt x="36982" y="59024"/>
                        <a:pt x="39202" y="58643"/>
                        <a:pt x="41060" y="57871"/>
                      </a:cubicBezTo>
                      <a:cubicBezTo>
                        <a:pt x="42918" y="57100"/>
                        <a:pt x="44543" y="56245"/>
                        <a:pt x="45927" y="55307"/>
                      </a:cubicBezTo>
                      <a:cubicBezTo>
                        <a:pt x="47312" y="54368"/>
                        <a:pt x="48482" y="53513"/>
                        <a:pt x="49420" y="52742"/>
                      </a:cubicBezTo>
                      <a:cubicBezTo>
                        <a:pt x="50359" y="51971"/>
                        <a:pt x="51157" y="51590"/>
                        <a:pt x="51798" y="51590"/>
                      </a:cubicBezTo>
                      <a:cubicBezTo>
                        <a:pt x="52244" y="51590"/>
                        <a:pt x="52616" y="51711"/>
                        <a:pt x="52913" y="51962"/>
                      </a:cubicBezTo>
                      <a:cubicBezTo>
                        <a:pt x="53210" y="52212"/>
                        <a:pt x="53443" y="52668"/>
                        <a:pt x="53619" y="53337"/>
                      </a:cubicBezTo>
                      <a:cubicBezTo>
                        <a:pt x="53796" y="54006"/>
                        <a:pt x="53926" y="54861"/>
                        <a:pt x="54028" y="55901"/>
                      </a:cubicBezTo>
                      <a:cubicBezTo>
                        <a:pt x="54130" y="56942"/>
                        <a:pt x="54177" y="58280"/>
                        <a:pt x="54177" y="59916"/>
                      </a:cubicBezTo>
                      <a:close/>
                    </a:path>
                  </a:pathLst>
                </a:custGeom>
                <a:solidFill>
                  <a:srgbClr val="FFFFFF"/>
                </a:solidFill>
                <a:ln w="0" cap="flat">
                  <a:noFill/>
                  <a:prstDash val="solid"/>
                  <a:miter/>
                </a:ln>
              </p:spPr>
              <p:txBody>
                <a:bodyPr rtlCol="0" anchor="ctr"/>
                <a:lstStyle/>
                <a:p>
                  <a:endParaRPr lang="nl-NL" sz="1400"/>
                </a:p>
              </p:txBody>
            </p:sp>
            <p:sp>
              <p:nvSpPr>
                <p:cNvPr id="1107" name="Vrije vorm 1106">
                  <a:extLst>
                    <a:ext uri="{FF2B5EF4-FFF2-40B4-BE49-F238E27FC236}">
                      <a16:creationId xmlns:a16="http://schemas.microsoft.com/office/drawing/2014/main" id="{DA5FE4F5-BD0A-E8FF-0E2A-5ABC9A105F78}"/>
                    </a:ext>
                  </a:extLst>
                </p:cNvPr>
                <p:cNvSpPr/>
                <p:nvPr/>
              </p:nvSpPr>
              <p:spPr>
                <a:xfrm>
                  <a:off x="6008328" y="2966882"/>
                  <a:ext cx="60567" cy="74783"/>
                </a:xfrm>
                <a:custGeom>
                  <a:avLst/>
                  <a:gdLst>
                    <a:gd name="connsiteX0" fmla="*/ 60567 w 60567"/>
                    <a:gd name="connsiteY0" fmla="*/ 70769 h 74783"/>
                    <a:gd name="connsiteX1" fmla="*/ 59824 w 60567"/>
                    <a:gd name="connsiteY1" fmla="*/ 72405 h 74783"/>
                    <a:gd name="connsiteX2" fmla="*/ 57483 w 60567"/>
                    <a:gd name="connsiteY2" fmla="*/ 73259 h 74783"/>
                    <a:gd name="connsiteX3" fmla="*/ 52764 w 60567"/>
                    <a:gd name="connsiteY3" fmla="*/ 73520 h 74783"/>
                    <a:gd name="connsiteX4" fmla="*/ 47897 w 60567"/>
                    <a:gd name="connsiteY4" fmla="*/ 73259 h 74783"/>
                    <a:gd name="connsiteX5" fmla="*/ 45742 w 60567"/>
                    <a:gd name="connsiteY5" fmla="*/ 72405 h 74783"/>
                    <a:gd name="connsiteX6" fmla="*/ 45110 w 60567"/>
                    <a:gd name="connsiteY6" fmla="*/ 70769 h 74783"/>
                    <a:gd name="connsiteX7" fmla="*/ 45110 w 60567"/>
                    <a:gd name="connsiteY7" fmla="*/ 65491 h 74783"/>
                    <a:gd name="connsiteX8" fmla="*/ 35783 w 60567"/>
                    <a:gd name="connsiteY8" fmla="*/ 72330 h 74783"/>
                    <a:gd name="connsiteX9" fmla="*/ 24153 w 60567"/>
                    <a:gd name="connsiteY9" fmla="*/ 74783 h 74783"/>
                    <a:gd name="connsiteX10" fmla="*/ 14454 w 60567"/>
                    <a:gd name="connsiteY10" fmla="*/ 73408 h 74783"/>
                    <a:gd name="connsiteX11" fmla="*/ 6800 w 60567"/>
                    <a:gd name="connsiteY11" fmla="*/ 69320 h 74783"/>
                    <a:gd name="connsiteX12" fmla="*/ 1784 w 60567"/>
                    <a:gd name="connsiteY12" fmla="*/ 62592 h 74783"/>
                    <a:gd name="connsiteX13" fmla="*/ 0 w 60567"/>
                    <a:gd name="connsiteY13" fmla="*/ 53225 h 74783"/>
                    <a:gd name="connsiteX14" fmla="*/ 2267 w 60567"/>
                    <a:gd name="connsiteY14" fmla="*/ 43153 h 74783"/>
                    <a:gd name="connsiteX15" fmla="*/ 9029 w 60567"/>
                    <a:gd name="connsiteY15" fmla="*/ 36091 h 74783"/>
                    <a:gd name="connsiteX16" fmla="*/ 20214 w 60567"/>
                    <a:gd name="connsiteY16" fmla="*/ 31965 h 74783"/>
                    <a:gd name="connsiteX17" fmla="*/ 35746 w 60567"/>
                    <a:gd name="connsiteY17" fmla="*/ 30627 h 74783"/>
                    <a:gd name="connsiteX18" fmla="*/ 42212 w 60567"/>
                    <a:gd name="connsiteY18" fmla="*/ 30627 h 74783"/>
                    <a:gd name="connsiteX19" fmla="*/ 42212 w 60567"/>
                    <a:gd name="connsiteY19" fmla="*/ 26613 h 74783"/>
                    <a:gd name="connsiteX20" fmla="*/ 41580 w 60567"/>
                    <a:gd name="connsiteY20" fmla="*/ 21149 h 74783"/>
                    <a:gd name="connsiteX21" fmla="*/ 39499 w 60567"/>
                    <a:gd name="connsiteY21" fmla="*/ 17246 h 74783"/>
                    <a:gd name="connsiteX22" fmla="*/ 35635 w 60567"/>
                    <a:gd name="connsiteY22" fmla="*/ 14942 h 74783"/>
                    <a:gd name="connsiteX23" fmla="*/ 29652 w 60567"/>
                    <a:gd name="connsiteY23" fmla="*/ 14198 h 74783"/>
                    <a:gd name="connsiteX24" fmla="*/ 21291 w 60567"/>
                    <a:gd name="connsiteY24" fmla="*/ 15239 h 74783"/>
                    <a:gd name="connsiteX25" fmla="*/ 14789 w 60567"/>
                    <a:gd name="connsiteY25" fmla="*/ 17544 h 74783"/>
                    <a:gd name="connsiteX26" fmla="*/ 10070 w 60567"/>
                    <a:gd name="connsiteY26" fmla="*/ 19848 h 74783"/>
                    <a:gd name="connsiteX27" fmla="*/ 6986 w 60567"/>
                    <a:gd name="connsiteY27" fmla="*/ 20889 h 74783"/>
                    <a:gd name="connsiteX28" fmla="*/ 5537 w 60567"/>
                    <a:gd name="connsiteY28" fmla="*/ 20368 h 74783"/>
                    <a:gd name="connsiteX29" fmla="*/ 4496 w 60567"/>
                    <a:gd name="connsiteY29" fmla="*/ 18882 h 74783"/>
                    <a:gd name="connsiteX30" fmla="*/ 3864 w 60567"/>
                    <a:gd name="connsiteY30" fmla="*/ 16503 h 74783"/>
                    <a:gd name="connsiteX31" fmla="*/ 3641 w 60567"/>
                    <a:gd name="connsiteY31" fmla="*/ 13381 h 74783"/>
                    <a:gd name="connsiteX32" fmla="*/ 4013 w 60567"/>
                    <a:gd name="connsiteY32" fmla="*/ 9738 h 74783"/>
                    <a:gd name="connsiteX33" fmla="*/ 5425 w 60567"/>
                    <a:gd name="connsiteY33" fmla="*/ 7322 h 74783"/>
                    <a:gd name="connsiteX34" fmla="*/ 9066 w 60567"/>
                    <a:gd name="connsiteY34" fmla="*/ 4944 h 74783"/>
                    <a:gd name="connsiteX35" fmla="*/ 15160 w 60567"/>
                    <a:gd name="connsiteY35" fmla="*/ 2528 h 74783"/>
                    <a:gd name="connsiteX36" fmla="*/ 22778 w 60567"/>
                    <a:gd name="connsiteY36" fmla="*/ 706 h 74783"/>
                    <a:gd name="connsiteX37" fmla="*/ 31287 w 60567"/>
                    <a:gd name="connsiteY37" fmla="*/ 0 h 74783"/>
                    <a:gd name="connsiteX38" fmla="*/ 44626 w 60567"/>
                    <a:gd name="connsiteY38" fmla="*/ 1524 h 74783"/>
                    <a:gd name="connsiteX39" fmla="*/ 53730 w 60567"/>
                    <a:gd name="connsiteY39" fmla="*/ 6207 h 74783"/>
                    <a:gd name="connsiteX40" fmla="*/ 58932 w 60567"/>
                    <a:gd name="connsiteY40" fmla="*/ 14347 h 74783"/>
                    <a:gd name="connsiteX41" fmla="*/ 60567 w 60567"/>
                    <a:gd name="connsiteY41" fmla="*/ 26167 h 74783"/>
                    <a:gd name="connsiteX42" fmla="*/ 60567 w 60567"/>
                    <a:gd name="connsiteY42" fmla="*/ 70769 h 74783"/>
                    <a:gd name="connsiteX43" fmla="*/ 42211 w 60567"/>
                    <a:gd name="connsiteY43" fmla="*/ 42372 h 74783"/>
                    <a:gd name="connsiteX44" fmla="*/ 35077 w 60567"/>
                    <a:gd name="connsiteY44" fmla="*/ 42372 h 74783"/>
                    <a:gd name="connsiteX45" fmla="*/ 27348 w 60567"/>
                    <a:gd name="connsiteY45" fmla="*/ 43041 h 74783"/>
                    <a:gd name="connsiteX46" fmla="*/ 22146 w 60567"/>
                    <a:gd name="connsiteY46" fmla="*/ 45048 h 74783"/>
                    <a:gd name="connsiteX47" fmla="*/ 19211 w 60567"/>
                    <a:gd name="connsiteY47" fmla="*/ 48282 h 74783"/>
                    <a:gd name="connsiteX48" fmla="*/ 18282 w 60567"/>
                    <a:gd name="connsiteY48" fmla="*/ 52631 h 74783"/>
                    <a:gd name="connsiteX49" fmla="*/ 20920 w 60567"/>
                    <a:gd name="connsiteY49" fmla="*/ 59172 h 74783"/>
                    <a:gd name="connsiteX50" fmla="*/ 28240 w 60567"/>
                    <a:gd name="connsiteY50" fmla="*/ 61551 h 74783"/>
                    <a:gd name="connsiteX51" fmla="*/ 35486 w 60567"/>
                    <a:gd name="connsiteY51" fmla="*/ 59544 h 74783"/>
                    <a:gd name="connsiteX52" fmla="*/ 42211 w 60567"/>
                    <a:gd name="connsiteY52" fmla="*/ 53672 h 74783"/>
                    <a:gd name="connsiteX53" fmla="*/ 42211 w 60567"/>
                    <a:gd name="connsiteY53" fmla="*/ 42372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0567" h="74783">
                      <a:moveTo>
                        <a:pt x="60567" y="70769"/>
                      </a:moveTo>
                      <a:cubicBezTo>
                        <a:pt x="60567" y="71466"/>
                        <a:pt x="60317" y="72005"/>
                        <a:pt x="59824" y="72405"/>
                      </a:cubicBezTo>
                      <a:cubicBezTo>
                        <a:pt x="59332" y="72804"/>
                        <a:pt x="58552" y="73083"/>
                        <a:pt x="57483" y="73259"/>
                      </a:cubicBezTo>
                      <a:cubicBezTo>
                        <a:pt x="56415" y="73427"/>
                        <a:pt x="54845" y="73520"/>
                        <a:pt x="52764" y="73520"/>
                      </a:cubicBezTo>
                      <a:cubicBezTo>
                        <a:pt x="50535" y="73520"/>
                        <a:pt x="48909" y="73427"/>
                        <a:pt x="47897" y="73259"/>
                      </a:cubicBezTo>
                      <a:cubicBezTo>
                        <a:pt x="46884" y="73083"/>
                        <a:pt x="46160" y="72804"/>
                        <a:pt x="45742" y="72405"/>
                      </a:cubicBezTo>
                      <a:cubicBezTo>
                        <a:pt x="45324" y="72005"/>
                        <a:pt x="45110" y="71466"/>
                        <a:pt x="45110" y="70769"/>
                      </a:cubicBezTo>
                      <a:lnTo>
                        <a:pt x="45110" y="65491"/>
                      </a:lnTo>
                      <a:cubicBezTo>
                        <a:pt x="42388" y="68418"/>
                        <a:pt x="39276" y="70695"/>
                        <a:pt x="35783" y="72330"/>
                      </a:cubicBezTo>
                      <a:cubicBezTo>
                        <a:pt x="32290" y="73966"/>
                        <a:pt x="28417" y="74783"/>
                        <a:pt x="24153" y="74783"/>
                      </a:cubicBezTo>
                      <a:cubicBezTo>
                        <a:pt x="20632" y="74783"/>
                        <a:pt x="17399" y="74319"/>
                        <a:pt x="14454" y="73408"/>
                      </a:cubicBezTo>
                      <a:cubicBezTo>
                        <a:pt x="11510" y="72488"/>
                        <a:pt x="8955" y="71131"/>
                        <a:pt x="6800" y="69320"/>
                      </a:cubicBezTo>
                      <a:cubicBezTo>
                        <a:pt x="4645" y="67507"/>
                        <a:pt x="2973" y="65268"/>
                        <a:pt x="1784" y="62592"/>
                      </a:cubicBezTo>
                      <a:cubicBezTo>
                        <a:pt x="595" y="59916"/>
                        <a:pt x="0" y="56794"/>
                        <a:pt x="0" y="53225"/>
                      </a:cubicBezTo>
                      <a:cubicBezTo>
                        <a:pt x="0" y="49360"/>
                        <a:pt x="752" y="46005"/>
                        <a:pt x="2267" y="43153"/>
                      </a:cubicBezTo>
                      <a:cubicBezTo>
                        <a:pt x="3781" y="40300"/>
                        <a:pt x="6029" y="37949"/>
                        <a:pt x="9029" y="36091"/>
                      </a:cubicBezTo>
                      <a:cubicBezTo>
                        <a:pt x="12030" y="34232"/>
                        <a:pt x="15755" y="32857"/>
                        <a:pt x="20214" y="31965"/>
                      </a:cubicBezTo>
                      <a:cubicBezTo>
                        <a:pt x="24673" y="31073"/>
                        <a:pt x="29847" y="30627"/>
                        <a:pt x="35746" y="30627"/>
                      </a:cubicBezTo>
                      <a:lnTo>
                        <a:pt x="42212" y="30627"/>
                      </a:lnTo>
                      <a:lnTo>
                        <a:pt x="42212" y="26613"/>
                      </a:lnTo>
                      <a:cubicBezTo>
                        <a:pt x="42212" y="24531"/>
                        <a:pt x="41998" y="22710"/>
                        <a:pt x="41580" y="21149"/>
                      </a:cubicBezTo>
                      <a:cubicBezTo>
                        <a:pt x="41162" y="19588"/>
                        <a:pt x="40465" y="18287"/>
                        <a:pt x="39499" y="17246"/>
                      </a:cubicBezTo>
                      <a:cubicBezTo>
                        <a:pt x="38533" y="16205"/>
                        <a:pt x="37242" y="15434"/>
                        <a:pt x="35635" y="14942"/>
                      </a:cubicBezTo>
                      <a:cubicBezTo>
                        <a:pt x="34027" y="14449"/>
                        <a:pt x="32030" y="14198"/>
                        <a:pt x="29652" y="14198"/>
                      </a:cubicBezTo>
                      <a:cubicBezTo>
                        <a:pt x="26531" y="14198"/>
                        <a:pt x="23744" y="14542"/>
                        <a:pt x="21291" y="15239"/>
                      </a:cubicBezTo>
                      <a:cubicBezTo>
                        <a:pt x="18839" y="15936"/>
                        <a:pt x="16675" y="16698"/>
                        <a:pt x="14789" y="17544"/>
                      </a:cubicBezTo>
                      <a:cubicBezTo>
                        <a:pt x="12903" y="18389"/>
                        <a:pt x="11333" y="19151"/>
                        <a:pt x="10070" y="19848"/>
                      </a:cubicBezTo>
                      <a:cubicBezTo>
                        <a:pt x="8806" y="20545"/>
                        <a:pt x="7775" y="20889"/>
                        <a:pt x="6986" y="20889"/>
                      </a:cubicBezTo>
                      <a:cubicBezTo>
                        <a:pt x="6437" y="20889"/>
                        <a:pt x="5954" y="20712"/>
                        <a:pt x="5537" y="20368"/>
                      </a:cubicBezTo>
                      <a:cubicBezTo>
                        <a:pt x="5119" y="20025"/>
                        <a:pt x="4766" y="19523"/>
                        <a:pt x="4496" y="18882"/>
                      </a:cubicBezTo>
                      <a:cubicBezTo>
                        <a:pt x="4227" y="18241"/>
                        <a:pt x="4013" y="17441"/>
                        <a:pt x="3864" y="16503"/>
                      </a:cubicBezTo>
                      <a:cubicBezTo>
                        <a:pt x="3716" y="15564"/>
                        <a:pt x="3641" y="14524"/>
                        <a:pt x="3641" y="13381"/>
                      </a:cubicBezTo>
                      <a:cubicBezTo>
                        <a:pt x="3641" y="11848"/>
                        <a:pt x="3762" y="10630"/>
                        <a:pt x="4013" y="9738"/>
                      </a:cubicBezTo>
                      <a:cubicBezTo>
                        <a:pt x="4264" y="8846"/>
                        <a:pt x="4728" y="8038"/>
                        <a:pt x="5425" y="7322"/>
                      </a:cubicBezTo>
                      <a:cubicBezTo>
                        <a:pt x="6122" y="6607"/>
                        <a:pt x="7329" y="5808"/>
                        <a:pt x="9066" y="4944"/>
                      </a:cubicBezTo>
                      <a:cubicBezTo>
                        <a:pt x="10803" y="4079"/>
                        <a:pt x="12829" y="3271"/>
                        <a:pt x="15160" y="2528"/>
                      </a:cubicBezTo>
                      <a:cubicBezTo>
                        <a:pt x="17492" y="1784"/>
                        <a:pt x="20028" y="1180"/>
                        <a:pt x="22778" y="706"/>
                      </a:cubicBezTo>
                      <a:cubicBezTo>
                        <a:pt x="25527" y="232"/>
                        <a:pt x="28361" y="0"/>
                        <a:pt x="31287" y="0"/>
                      </a:cubicBezTo>
                      <a:cubicBezTo>
                        <a:pt x="36489" y="0"/>
                        <a:pt x="40939" y="511"/>
                        <a:pt x="44626" y="1524"/>
                      </a:cubicBezTo>
                      <a:cubicBezTo>
                        <a:pt x="48314" y="2537"/>
                        <a:pt x="51352" y="4098"/>
                        <a:pt x="53730" y="6207"/>
                      </a:cubicBezTo>
                      <a:cubicBezTo>
                        <a:pt x="56108" y="8317"/>
                        <a:pt x="57845" y="11030"/>
                        <a:pt x="58932" y="14347"/>
                      </a:cubicBezTo>
                      <a:cubicBezTo>
                        <a:pt x="60019" y="17664"/>
                        <a:pt x="60567" y="21604"/>
                        <a:pt x="60567" y="26167"/>
                      </a:cubicBezTo>
                      <a:lnTo>
                        <a:pt x="60567" y="70769"/>
                      </a:lnTo>
                      <a:close/>
                      <a:moveTo>
                        <a:pt x="42211" y="42372"/>
                      </a:moveTo>
                      <a:lnTo>
                        <a:pt x="35077" y="42372"/>
                      </a:lnTo>
                      <a:cubicBezTo>
                        <a:pt x="32058" y="42372"/>
                        <a:pt x="29475" y="42595"/>
                        <a:pt x="27348" y="43041"/>
                      </a:cubicBezTo>
                      <a:cubicBezTo>
                        <a:pt x="25221" y="43487"/>
                        <a:pt x="23484" y="44156"/>
                        <a:pt x="22146" y="45048"/>
                      </a:cubicBezTo>
                      <a:cubicBezTo>
                        <a:pt x="20808" y="45941"/>
                        <a:pt x="19833" y="47018"/>
                        <a:pt x="19211" y="48282"/>
                      </a:cubicBezTo>
                      <a:cubicBezTo>
                        <a:pt x="18588" y="49546"/>
                        <a:pt x="18282" y="50995"/>
                        <a:pt x="18282" y="52631"/>
                      </a:cubicBezTo>
                      <a:cubicBezTo>
                        <a:pt x="18282" y="55409"/>
                        <a:pt x="19164" y="57584"/>
                        <a:pt x="20920" y="59172"/>
                      </a:cubicBezTo>
                      <a:cubicBezTo>
                        <a:pt x="22676" y="60761"/>
                        <a:pt x="25119" y="61551"/>
                        <a:pt x="28240" y="61551"/>
                      </a:cubicBezTo>
                      <a:cubicBezTo>
                        <a:pt x="30869" y="61551"/>
                        <a:pt x="33284" y="60882"/>
                        <a:pt x="35486" y="59544"/>
                      </a:cubicBezTo>
                      <a:cubicBezTo>
                        <a:pt x="37687" y="58206"/>
                        <a:pt x="39935" y="56245"/>
                        <a:pt x="42211" y="53672"/>
                      </a:cubicBezTo>
                      <a:lnTo>
                        <a:pt x="42211" y="42372"/>
                      </a:lnTo>
                      <a:close/>
                    </a:path>
                  </a:pathLst>
                </a:custGeom>
                <a:solidFill>
                  <a:srgbClr val="FFFFFF"/>
                </a:solidFill>
                <a:ln w="0" cap="flat">
                  <a:noFill/>
                  <a:prstDash val="solid"/>
                  <a:miter/>
                </a:ln>
              </p:spPr>
              <p:txBody>
                <a:bodyPr rtlCol="0" anchor="ctr"/>
                <a:lstStyle/>
                <a:p>
                  <a:endParaRPr lang="nl-NL" sz="1400"/>
                </a:p>
              </p:txBody>
            </p:sp>
            <p:sp>
              <p:nvSpPr>
                <p:cNvPr id="1108" name="Vrije vorm 1107">
                  <a:extLst>
                    <a:ext uri="{FF2B5EF4-FFF2-40B4-BE49-F238E27FC236}">
                      <a16:creationId xmlns:a16="http://schemas.microsoft.com/office/drawing/2014/main" id="{6186E628-0A8F-30FB-DD63-9744D740285E}"/>
                    </a:ext>
                  </a:extLst>
                </p:cNvPr>
                <p:cNvSpPr/>
                <p:nvPr/>
              </p:nvSpPr>
              <p:spPr>
                <a:xfrm>
                  <a:off x="6078482" y="2939006"/>
                  <a:ext cx="79443" cy="102436"/>
                </a:xfrm>
                <a:custGeom>
                  <a:avLst/>
                  <a:gdLst>
                    <a:gd name="connsiteX0" fmla="*/ 72384 w 79443"/>
                    <a:gd name="connsiteY0" fmla="*/ 29586 h 102436"/>
                    <a:gd name="connsiteX1" fmla="*/ 76731 w 79443"/>
                    <a:gd name="connsiteY1" fmla="*/ 30924 h 102436"/>
                    <a:gd name="connsiteX2" fmla="*/ 77958 w 79443"/>
                    <a:gd name="connsiteY2" fmla="*/ 34790 h 102436"/>
                    <a:gd name="connsiteX3" fmla="*/ 77958 w 79443"/>
                    <a:gd name="connsiteY3" fmla="*/ 98423 h 102436"/>
                    <a:gd name="connsiteX4" fmla="*/ 77512 w 79443"/>
                    <a:gd name="connsiteY4" fmla="*/ 99723 h 102436"/>
                    <a:gd name="connsiteX5" fmla="*/ 76025 w 79443"/>
                    <a:gd name="connsiteY5" fmla="*/ 100653 h 102436"/>
                    <a:gd name="connsiteX6" fmla="*/ 73164 w 79443"/>
                    <a:gd name="connsiteY6" fmla="*/ 101210 h 102436"/>
                    <a:gd name="connsiteX7" fmla="*/ 68668 w 79443"/>
                    <a:gd name="connsiteY7" fmla="*/ 101396 h 102436"/>
                    <a:gd name="connsiteX8" fmla="*/ 64098 w 79443"/>
                    <a:gd name="connsiteY8" fmla="*/ 101210 h 102436"/>
                    <a:gd name="connsiteX9" fmla="*/ 61236 w 79443"/>
                    <a:gd name="connsiteY9" fmla="*/ 100653 h 102436"/>
                    <a:gd name="connsiteX10" fmla="*/ 59750 w 79443"/>
                    <a:gd name="connsiteY10" fmla="*/ 99723 h 102436"/>
                    <a:gd name="connsiteX11" fmla="*/ 59304 w 79443"/>
                    <a:gd name="connsiteY11" fmla="*/ 98423 h 102436"/>
                    <a:gd name="connsiteX12" fmla="*/ 59304 w 79443"/>
                    <a:gd name="connsiteY12" fmla="*/ 44751 h 102436"/>
                    <a:gd name="connsiteX13" fmla="*/ 29503 w 79443"/>
                    <a:gd name="connsiteY13" fmla="*/ 44751 h 102436"/>
                    <a:gd name="connsiteX14" fmla="*/ 29503 w 79443"/>
                    <a:gd name="connsiteY14" fmla="*/ 75898 h 102436"/>
                    <a:gd name="connsiteX15" fmla="*/ 31213 w 79443"/>
                    <a:gd name="connsiteY15" fmla="*/ 84038 h 102436"/>
                    <a:gd name="connsiteX16" fmla="*/ 37307 w 79443"/>
                    <a:gd name="connsiteY16" fmla="*/ 86752 h 102436"/>
                    <a:gd name="connsiteX17" fmla="*/ 39982 w 79443"/>
                    <a:gd name="connsiteY17" fmla="*/ 86492 h 102436"/>
                    <a:gd name="connsiteX18" fmla="*/ 42100 w 79443"/>
                    <a:gd name="connsiteY18" fmla="*/ 85897 h 102436"/>
                    <a:gd name="connsiteX19" fmla="*/ 43661 w 79443"/>
                    <a:gd name="connsiteY19" fmla="*/ 85302 h 102436"/>
                    <a:gd name="connsiteX20" fmla="*/ 44813 w 79443"/>
                    <a:gd name="connsiteY20" fmla="*/ 85042 h 102436"/>
                    <a:gd name="connsiteX21" fmla="*/ 45667 w 79443"/>
                    <a:gd name="connsiteY21" fmla="*/ 85302 h 102436"/>
                    <a:gd name="connsiteX22" fmla="*/ 46299 w 79443"/>
                    <a:gd name="connsiteY22" fmla="*/ 86343 h 102436"/>
                    <a:gd name="connsiteX23" fmla="*/ 46708 w 79443"/>
                    <a:gd name="connsiteY23" fmla="*/ 88462 h 102436"/>
                    <a:gd name="connsiteX24" fmla="*/ 46893 w 79443"/>
                    <a:gd name="connsiteY24" fmla="*/ 91881 h 102436"/>
                    <a:gd name="connsiteX25" fmla="*/ 46522 w 79443"/>
                    <a:gd name="connsiteY25" fmla="*/ 96825 h 102436"/>
                    <a:gd name="connsiteX26" fmla="*/ 45481 w 79443"/>
                    <a:gd name="connsiteY26" fmla="*/ 99278 h 102436"/>
                    <a:gd name="connsiteX27" fmla="*/ 43475 w 79443"/>
                    <a:gd name="connsiteY27" fmla="*/ 100616 h 102436"/>
                    <a:gd name="connsiteX28" fmla="*/ 40391 w 79443"/>
                    <a:gd name="connsiteY28" fmla="*/ 101582 h 102436"/>
                    <a:gd name="connsiteX29" fmla="*/ 36600 w 79443"/>
                    <a:gd name="connsiteY29" fmla="*/ 102214 h 102436"/>
                    <a:gd name="connsiteX30" fmla="*/ 32476 w 79443"/>
                    <a:gd name="connsiteY30" fmla="*/ 102437 h 102436"/>
                    <a:gd name="connsiteX31" fmla="*/ 22815 w 79443"/>
                    <a:gd name="connsiteY31" fmla="*/ 101025 h 102436"/>
                    <a:gd name="connsiteX32" fmla="*/ 16052 w 79443"/>
                    <a:gd name="connsiteY32" fmla="*/ 96676 h 102436"/>
                    <a:gd name="connsiteX33" fmla="*/ 12114 w 79443"/>
                    <a:gd name="connsiteY33" fmla="*/ 89279 h 102436"/>
                    <a:gd name="connsiteX34" fmla="*/ 10850 w 79443"/>
                    <a:gd name="connsiteY34" fmla="*/ 78723 h 102436"/>
                    <a:gd name="connsiteX35" fmla="*/ 10850 w 79443"/>
                    <a:gd name="connsiteY35" fmla="*/ 44751 h 102436"/>
                    <a:gd name="connsiteX36" fmla="*/ 2898 w 79443"/>
                    <a:gd name="connsiteY36" fmla="*/ 44751 h 102436"/>
                    <a:gd name="connsiteX37" fmla="*/ 743 w 79443"/>
                    <a:gd name="connsiteY37" fmla="*/ 43004 h 102436"/>
                    <a:gd name="connsiteX38" fmla="*/ 0 w 79443"/>
                    <a:gd name="connsiteY38" fmla="*/ 37169 h 102436"/>
                    <a:gd name="connsiteX39" fmla="*/ 186 w 79443"/>
                    <a:gd name="connsiteY39" fmla="*/ 33526 h 102436"/>
                    <a:gd name="connsiteX40" fmla="*/ 743 w 79443"/>
                    <a:gd name="connsiteY40" fmla="*/ 31185 h 102436"/>
                    <a:gd name="connsiteX41" fmla="*/ 1672 w 79443"/>
                    <a:gd name="connsiteY41" fmla="*/ 29958 h 102436"/>
                    <a:gd name="connsiteX42" fmla="*/ 2973 w 79443"/>
                    <a:gd name="connsiteY42" fmla="*/ 29587 h 102436"/>
                    <a:gd name="connsiteX43" fmla="*/ 10850 w 79443"/>
                    <a:gd name="connsiteY43" fmla="*/ 29587 h 102436"/>
                    <a:gd name="connsiteX44" fmla="*/ 10850 w 79443"/>
                    <a:gd name="connsiteY44" fmla="*/ 14793 h 102436"/>
                    <a:gd name="connsiteX45" fmla="*/ 11259 w 79443"/>
                    <a:gd name="connsiteY45" fmla="*/ 13455 h 102436"/>
                    <a:gd name="connsiteX46" fmla="*/ 12745 w 79443"/>
                    <a:gd name="connsiteY46" fmla="*/ 12452 h 102436"/>
                    <a:gd name="connsiteX47" fmla="*/ 15644 w 79443"/>
                    <a:gd name="connsiteY47" fmla="*/ 11857 h 102436"/>
                    <a:gd name="connsiteX48" fmla="*/ 20140 w 79443"/>
                    <a:gd name="connsiteY48" fmla="*/ 11671 h 102436"/>
                    <a:gd name="connsiteX49" fmla="*/ 24710 w 79443"/>
                    <a:gd name="connsiteY49" fmla="*/ 11857 h 102436"/>
                    <a:gd name="connsiteX50" fmla="*/ 27571 w 79443"/>
                    <a:gd name="connsiteY50" fmla="*/ 12452 h 102436"/>
                    <a:gd name="connsiteX51" fmla="*/ 29058 w 79443"/>
                    <a:gd name="connsiteY51" fmla="*/ 13455 h 102436"/>
                    <a:gd name="connsiteX52" fmla="*/ 29504 w 79443"/>
                    <a:gd name="connsiteY52" fmla="*/ 14793 h 102436"/>
                    <a:gd name="connsiteX53" fmla="*/ 29504 w 79443"/>
                    <a:gd name="connsiteY53" fmla="*/ 29587 h 102436"/>
                    <a:gd name="connsiteX54" fmla="*/ 72384 w 79443"/>
                    <a:gd name="connsiteY54" fmla="*/ 29587 h 102436"/>
                    <a:gd name="connsiteX55" fmla="*/ 79444 w 79443"/>
                    <a:gd name="connsiteY55" fmla="*/ 9664 h 102436"/>
                    <a:gd name="connsiteX56" fmla="*/ 77140 w 79443"/>
                    <a:gd name="connsiteY56" fmla="*/ 17469 h 102436"/>
                    <a:gd name="connsiteX57" fmla="*/ 68594 w 79443"/>
                    <a:gd name="connsiteY57" fmla="*/ 19625 h 102436"/>
                    <a:gd name="connsiteX58" fmla="*/ 60085 w 79443"/>
                    <a:gd name="connsiteY58" fmla="*/ 17544 h 102436"/>
                    <a:gd name="connsiteX59" fmla="*/ 57892 w 79443"/>
                    <a:gd name="connsiteY59" fmla="*/ 10036 h 102436"/>
                    <a:gd name="connsiteX60" fmla="*/ 60159 w 79443"/>
                    <a:gd name="connsiteY60" fmla="*/ 2193 h 102436"/>
                    <a:gd name="connsiteX61" fmla="*/ 68742 w 79443"/>
                    <a:gd name="connsiteY61" fmla="*/ 0 h 102436"/>
                    <a:gd name="connsiteX62" fmla="*/ 77214 w 79443"/>
                    <a:gd name="connsiteY62" fmla="*/ 2119 h 102436"/>
                    <a:gd name="connsiteX63" fmla="*/ 79444 w 79443"/>
                    <a:gd name="connsiteY63" fmla="*/ 9664 h 10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79443" h="102436">
                      <a:moveTo>
                        <a:pt x="72384" y="29586"/>
                      </a:moveTo>
                      <a:cubicBezTo>
                        <a:pt x="74465" y="29586"/>
                        <a:pt x="75914" y="30032"/>
                        <a:pt x="76731" y="30924"/>
                      </a:cubicBezTo>
                      <a:cubicBezTo>
                        <a:pt x="77549" y="31816"/>
                        <a:pt x="77958" y="33108"/>
                        <a:pt x="77958" y="34790"/>
                      </a:cubicBezTo>
                      <a:lnTo>
                        <a:pt x="77958" y="98423"/>
                      </a:lnTo>
                      <a:cubicBezTo>
                        <a:pt x="77958" y="98915"/>
                        <a:pt x="77809" y="99352"/>
                        <a:pt x="77512" y="99723"/>
                      </a:cubicBezTo>
                      <a:cubicBezTo>
                        <a:pt x="77214" y="100095"/>
                        <a:pt x="76722" y="100402"/>
                        <a:pt x="76025" y="100653"/>
                      </a:cubicBezTo>
                      <a:cubicBezTo>
                        <a:pt x="75329" y="100904"/>
                        <a:pt x="74381" y="101080"/>
                        <a:pt x="73164" y="101210"/>
                      </a:cubicBezTo>
                      <a:cubicBezTo>
                        <a:pt x="71947" y="101331"/>
                        <a:pt x="70452" y="101396"/>
                        <a:pt x="68668" y="101396"/>
                      </a:cubicBezTo>
                      <a:cubicBezTo>
                        <a:pt x="66838" y="101396"/>
                        <a:pt x="65314" y="101331"/>
                        <a:pt x="64098" y="101210"/>
                      </a:cubicBezTo>
                      <a:cubicBezTo>
                        <a:pt x="62881" y="101080"/>
                        <a:pt x="61933" y="100904"/>
                        <a:pt x="61236" y="100653"/>
                      </a:cubicBezTo>
                      <a:cubicBezTo>
                        <a:pt x="60540" y="100402"/>
                        <a:pt x="60047" y="100095"/>
                        <a:pt x="59750" y="99723"/>
                      </a:cubicBezTo>
                      <a:cubicBezTo>
                        <a:pt x="59453" y="99352"/>
                        <a:pt x="59304" y="98915"/>
                        <a:pt x="59304" y="98423"/>
                      </a:cubicBezTo>
                      <a:lnTo>
                        <a:pt x="59304" y="44751"/>
                      </a:lnTo>
                      <a:lnTo>
                        <a:pt x="29503" y="44751"/>
                      </a:lnTo>
                      <a:lnTo>
                        <a:pt x="29503" y="75898"/>
                      </a:lnTo>
                      <a:cubicBezTo>
                        <a:pt x="29503" y="79513"/>
                        <a:pt x="30070" y="82226"/>
                        <a:pt x="31213" y="84038"/>
                      </a:cubicBezTo>
                      <a:cubicBezTo>
                        <a:pt x="32355" y="85850"/>
                        <a:pt x="34381" y="86752"/>
                        <a:pt x="37307" y="86752"/>
                      </a:cubicBezTo>
                      <a:cubicBezTo>
                        <a:pt x="38301" y="86752"/>
                        <a:pt x="39192" y="86668"/>
                        <a:pt x="39982" y="86492"/>
                      </a:cubicBezTo>
                      <a:cubicBezTo>
                        <a:pt x="40772" y="86315"/>
                        <a:pt x="41478" y="86120"/>
                        <a:pt x="42100" y="85897"/>
                      </a:cubicBezTo>
                      <a:cubicBezTo>
                        <a:pt x="42722" y="85674"/>
                        <a:pt x="43243" y="85479"/>
                        <a:pt x="43661" y="85302"/>
                      </a:cubicBezTo>
                      <a:cubicBezTo>
                        <a:pt x="44079" y="85126"/>
                        <a:pt x="44469" y="85042"/>
                        <a:pt x="44813" y="85042"/>
                      </a:cubicBezTo>
                      <a:cubicBezTo>
                        <a:pt x="45110" y="85042"/>
                        <a:pt x="45398" y="85126"/>
                        <a:pt x="45667" y="85302"/>
                      </a:cubicBezTo>
                      <a:cubicBezTo>
                        <a:pt x="45937" y="85479"/>
                        <a:pt x="46150" y="85823"/>
                        <a:pt x="46299" y="86343"/>
                      </a:cubicBezTo>
                      <a:cubicBezTo>
                        <a:pt x="46448" y="86863"/>
                        <a:pt x="46587" y="87570"/>
                        <a:pt x="46708" y="88462"/>
                      </a:cubicBezTo>
                      <a:cubicBezTo>
                        <a:pt x="46828" y="89354"/>
                        <a:pt x="46893" y="90497"/>
                        <a:pt x="46893" y="91881"/>
                      </a:cubicBezTo>
                      <a:cubicBezTo>
                        <a:pt x="46893" y="94065"/>
                        <a:pt x="46773" y="95709"/>
                        <a:pt x="46522" y="96825"/>
                      </a:cubicBezTo>
                      <a:cubicBezTo>
                        <a:pt x="46271" y="97940"/>
                        <a:pt x="45927" y="98757"/>
                        <a:pt x="45481" y="99278"/>
                      </a:cubicBezTo>
                      <a:cubicBezTo>
                        <a:pt x="45035" y="99798"/>
                        <a:pt x="44367" y="100244"/>
                        <a:pt x="43475" y="100616"/>
                      </a:cubicBezTo>
                      <a:cubicBezTo>
                        <a:pt x="42583" y="100987"/>
                        <a:pt x="41552" y="101303"/>
                        <a:pt x="40391" y="101582"/>
                      </a:cubicBezTo>
                      <a:cubicBezTo>
                        <a:pt x="39230" y="101851"/>
                        <a:pt x="37966" y="102065"/>
                        <a:pt x="36600" y="102214"/>
                      </a:cubicBezTo>
                      <a:cubicBezTo>
                        <a:pt x="35235" y="102363"/>
                        <a:pt x="33860" y="102437"/>
                        <a:pt x="32476" y="102437"/>
                      </a:cubicBezTo>
                      <a:cubicBezTo>
                        <a:pt x="28760" y="102437"/>
                        <a:pt x="25537" y="101963"/>
                        <a:pt x="22815" y="101025"/>
                      </a:cubicBezTo>
                      <a:cubicBezTo>
                        <a:pt x="20093" y="100086"/>
                        <a:pt x="17836" y="98636"/>
                        <a:pt x="16052" y="96676"/>
                      </a:cubicBezTo>
                      <a:cubicBezTo>
                        <a:pt x="14269" y="94715"/>
                        <a:pt x="12959" y="92253"/>
                        <a:pt x="12114" y="89279"/>
                      </a:cubicBezTo>
                      <a:cubicBezTo>
                        <a:pt x="11268" y="86306"/>
                        <a:pt x="10850" y="82784"/>
                        <a:pt x="10850" y="78723"/>
                      </a:cubicBezTo>
                      <a:lnTo>
                        <a:pt x="10850" y="44751"/>
                      </a:lnTo>
                      <a:lnTo>
                        <a:pt x="2898" y="44751"/>
                      </a:lnTo>
                      <a:cubicBezTo>
                        <a:pt x="1960" y="44751"/>
                        <a:pt x="1236" y="44166"/>
                        <a:pt x="743" y="43004"/>
                      </a:cubicBezTo>
                      <a:cubicBezTo>
                        <a:pt x="251" y="41843"/>
                        <a:pt x="0" y="39892"/>
                        <a:pt x="0" y="37169"/>
                      </a:cubicBezTo>
                      <a:cubicBezTo>
                        <a:pt x="0" y="35729"/>
                        <a:pt x="65" y="34521"/>
                        <a:pt x="186" y="33526"/>
                      </a:cubicBezTo>
                      <a:cubicBezTo>
                        <a:pt x="307" y="32532"/>
                        <a:pt x="492" y="31752"/>
                        <a:pt x="743" y="31185"/>
                      </a:cubicBezTo>
                      <a:cubicBezTo>
                        <a:pt x="994" y="30618"/>
                        <a:pt x="1301" y="30209"/>
                        <a:pt x="1672" y="29958"/>
                      </a:cubicBezTo>
                      <a:cubicBezTo>
                        <a:pt x="2044" y="29707"/>
                        <a:pt x="2480" y="29587"/>
                        <a:pt x="2973" y="29587"/>
                      </a:cubicBezTo>
                      <a:lnTo>
                        <a:pt x="10850" y="29587"/>
                      </a:lnTo>
                      <a:lnTo>
                        <a:pt x="10850" y="14793"/>
                      </a:lnTo>
                      <a:cubicBezTo>
                        <a:pt x="10850" y="14301"/>
                        <a:pt x="10989" y="13855"/>
                        <a:pt x="11259" y="13455"/>
                      </a:cubicBezTo>
                      <a:cubicBezTo>
                        <a:pt x="11528" y="13056"/>
                        <a:pt x="12030" y="12721"/>
                        <a:pt x="12745" y="12452"/>
                      </a:cubicBezTo>
                      <a:cubicBezTo>
                        <a:pt x="13461" y="12182"/>
                        <a:pt x="14427" y="11978"/>
                        <a:pt x="15644" y="11857"/>
                      </a:cubicBezTo>
                      <a:cubicBezTo>
                        <a:pt x="16860" y="11736"/>
                        <a:pt x="18356" y="11671"/>
                        <a:pt x="20140" y="11671"/>
                      </a:cubicBezTo>
                      <a:cubicBezTo>
                        <a:pt x="21970" y="11671"/>
                        <a:pt x="23493" y="11736"/>
                        <a:pt x="24710" y="11857"/>
                      </a:cubicBezTo>
                      <a:cubicBezTo>
                        <a:pt x="25927" y="11978"/>
                        <a:pt x="26875" y="12182"/>
                        <a:pt x="27571" y="12452"/>
                      </a:cubicBezTo>
                      <a:cubicBezTo>
                        <a:pt x="28268" y="12721"/>
                        <a:pt x="28760" y="13056"/>
                        <a:pt x="29058" y="13455"/>
                      </a:cubicBezTo>
                      <a:cubicBezTo>
                        <a:pt x="29355" y="13855"/>
                        <a:pt x="29504" y="14301"/>
                        <a:pt x="29504" y="14793"/>
                      </a:cubicBezTo>
                      <a:lnTo>
                        <a:pt x="29504" y="29587"/>
                      </a:lnTo>
                      <a:lnTo>
                        <a:pt x="72384" y="29587"/>
                      </a:lnTo>
                      <a:close/>
                      <a:moveTo>
                        <a:pt x="79444" y="9664"/>
                      </a:moveTo>
                      <a:cubicBezTo>
                        <a:pt x="79444" y="13427"/>
                        <a:pt x="78673" y="16029"/>
                        <a:pt x="77140" y="17469"/>
                      </a:cubicBezTo>
                      <a:cubicBezTo>
                        <a:pt x="75607" y="18909"/>
                        <a:pt x="72756" y="19625"/>
                        <a:pt x="68594" y="19625"/>
                      </a:cubicBezTo>
                      <a:cubicBezTo>
                        <a:pt x="64386" y="19625"/>
                        <a:pt x="61543" y="18928"/>
                        <a:pt x="60085" y="17544"/>
                      </a:cubicBezTo>
                      <a:cubicBezTo>
                        <a:pt x="58626" y="16159"/>
                        <a:pt x="57892" y="13650"/>
                        <a:pt x="57892" y="10036"/>
                      </a:cubicBezTo>
                      <a:cubicBezTo>
                        <a:pt x="57892" y="6272"/>
                        <a:pt x="58645" y="3652"/>
                        <a:pt x="60159" y="2193"/>
                      </a:cubicBezTo>
                      <a:cubicBezTo>
                        <a:pt x="61673" y="734"/>
                        <a:pt x="64534" y="0"/>
                        <a:pt x="68742" y="0"/>
                      </a:cubicBezTo>
                      <a:cubicBezTo>
                        <a:pt x="72904" y="0"/>
                        <a:pt x="75728" y="706"/>
                        <a:pt x="77214" y="2119"/>
                      </a:cubicBezTo>
                      <a:cubicBezTo>
                        <a:pt x="78701" y="3531"/>
                        <a:pt x="79444" y="6049"/>
                        <a:pt x="79444" y="9664"/>
                      </a:cubicBezTo>
                      <a:close/>
                    </a:path>
                  </a:pathLst>
                </a:custGeom>
                <a:solidFill>
                  <a:srgbClr val="FFFFFF"/>
                </a:solidFill>
                <a:ln w="0" cap="flat">
                  <a:noFill/>
                  <a:prstDash val="solid"/>
                  <a:miter/>
                </a:ln>
              </p:spPr>
              <p:txBody>
                <a:bodyPr rtlCol="0" anchor="ctr"/>
                <a:lstStyle/>
                <a:p>
                  <a:endParaRPr lang="nl-NL" sz="1400"/>
                </a:p>
              </p:txBody>
            </p:sp>
            <p:sp>
              <p:nvSpPr>
                <p:cNvPr id="1109" name="Vrije vorm 1108">
                  <a:extLst>
                    <a:ext uri="{FF2B5EF4-FFF2-40B4-BE49-F238E27FC236}">
                      <a16:creationId xmlns:a16="http://schemas.microsoft.com/office/drawing/2014/main" id="{E744D798-0A5C-14C3-688E-117311586756}"/>
                    </a:ext>
                  </a:extLst>
                </p:cNvPr>
                <p:cNvSpPr/>
                <p:nvPr/>
              </p:nvSpPr>
              <p:spPr>
                <a:xfrm>
                  <a:off x="6171377" y="2966883"/>
                  <a:ext cx="65100" cy="74783"/>
                </a:xfrm>
                <a:custGeom>
                  <a:avLst/>
                  <a:gdLst>
                    <a:gd name="connsiteX0" fmla="*/ 65101 w 65100"/>
                    <a:gd name="connsiteY0" fmla="*/ 35459 h 74783"/>
                    <a:gd name="connsiteX1" fmla="*/ 63578 w 65100"/>
                    <a:gd name="connsiteY1" fmla="*/ 40514 h 74783"/>
                    <a:gd name="connsiteX2" fmla="*/ 59379 w 65100"/>
                    <a:gd name="connsiteY2" fmla="*/ 42149 h 74783"/>
                    <a:gd name="connsiteX3" fmla="*/ 19025 w 65100"/>
                    <a:gd name="connsiteY3" fmla="*/ 42149 h 74783"/>
                    <a:gd name="connsiteX4" fmla="*/ 20028 w 65100"/>
                    <a:gd name="connsiteY4" fmla="*/ 49843 h 74783"/>
                    <a:gd name="connsiteX5" fmla="*/ 23224 w 65100"/>
                    <a:gd name="connsiteY5" fmla="*/ 55716 h 74783"/>
                    <a:gd name="connsiteX6" fmla="*/ 28872 w 65100"/>
                    <a:gd name="connsiteY6" fmla="*/ 59395 h 74783"/>
                    <a:gd name="connsiteX7" fmla="*/ 37158 w 65100"/>
                    <a:gd name="connsiteY7" fmla="*/ 60659 h 74783"/>
                    <a:gd name="connsiteX8" fmla="*/ 45779 w 65100"/>
                    <a:gd name="connsiteY8" fmla="*/ 59953 h 74783"/>
                    <a:gd name="connsiteX9" fmla="*/ 52207 w 65100"/>
                    <a:gd name="connsiteY9" fmla="*/ 58392 h 74783"/>
                    <a:gd name="connsiteX10" fmla="*/ 56703 w 65100"/>
                    <a:gd name="connsiteY10" fmla="*/ 56831 h 74783"/>
                    <a:gd name="connsiteX11" fmla="*/ 59601 w 65100"/>
                    <a:gd name="connsiteY11" fmla="*/ 56125 h 74783"/>
                    <a:gd name="connsiteX12" fmla="*/ 60716 w 65100"/>
                    <a:gd name="connsiteY12" fmla="*/ 56385 h 74783"/>
                    <a:gd name="connsiteX13" fmla="*/ 61459 w 65100"/>
                    <a:gd name="connsiteY13" fmla="*/ 57314 h 74783"/>
                    <a:gd name="connsiteX14" fmla="*/ 61868 w 65100"/>
                    <a:gd name="connsiteY14" fmla="*/ 59210 h 74783"/>
                    <a:gd name="connsiteX15" fmla="*/ 61980 w 65100"/>
                    <a:gd name="connsiteY15" fmla="*/ 62295 h 74783"/>
                    <a:gd name="connsiteX16" fmla="*/ 61905 w 65100"/>
                    <a:gd name="connsiteY16" fmla="*/ 65082 h 74783"/>
                    <a:gd name="connsiteX17" fmla="*/ 61682 w 65100"/>
                    <a:gd name="connsiteY17" fmla="*/ 67052 h 74783"/>
                    <a:gd name="connsiteX18" fmla="*/ 61236 w 65100"/>
                    <a:gd name="connsiteY18" fmla="*/ 68427 h 74783"/>
                    <a:gd name="connsiteX19" fmla="*/ 60456 w 65100"/>
                    <a:gd name="connsiteY19" fmla="*/ 69505 h 74783"/>
                    <a:gd name="connsiteX20" fmla="*/ 57818 w 65100"/>
                    <a:gd name="connsiteY20" fmla="*/ 70918 h 74783"/>
                    <a:gd name="connsiteX21" fmla="*/ 52319 w 65100"/>
                    <a:gd name="connsiteY21" fmla="*/ 72665 h 74783"/>
                    <a:gd name="connsiteX22" fmla="*/ 44664 w 65100"/>
                    <a:gd name="connsiteY22" fmla="*/ 74151 h 74783"/>
                    <a:gd name="connsiteX23" fmla="*/ 35449 w 65100"/>
                    <a:gd name="connsiteY23" fmla="*/ 74783 h 74783"/>
                    <a:gd name="connsiteX24" fmla="*/ 19954 w 65100"/>
                    <a:gd name="connsiteY24" fmla="*/ 72553 h 74783"/>
                    <a:gd name="connsiteX25" fmla="*/ 8844 w 65100"/>
                    <a:gd name="connsiteY25" fmla="*/ 65788 h 74783"/>
                    <a:gd name="connsiteX26" fmla="*/ 2192 w 65100"/>
                    <a:gd name="connsiteY26" fmla="*/ 54340 h 74783"/>
                    <a:gd name="connsiteX27" fmla="*/ 0 w 65100"/>
                    <a:gd name="connsiteY27" fmla="*/ 38135 h 74783"/>
                    <a:gd name="connsiteX28" fmla="*/ 2304 w 65100"/>
                    <a:gd name="connsiteY28" fmla="*/ 22190 h 74783"/>
                    <a:gd name="connsiteX29" fmla="*/ 8992 w 65100"/>
                    <a:gd name="connsiteY29" fmla="*/ 10147 h 74783"/>
                    <a:gd name="connsiteX30" fmla="*/ 19657 w 65100"/>
                    <a:gd name="connsiteY30" fmla="*/ 2602 h 74783"/>
                    <a:gd name="connsiteX31" fmla="*/ 33814 w 65100"/>
                    <a:gd name="connsiteY31" fmla="*/ 0 h 74783"/>
                    <a:gd name="connsiteX32" fmla="*/ 48045 w 65100"/>
                    <a:gd name="connsiteY32" fmla="*/ 2453 h 74783"/>
                    <a:gd name="connsiteX33" fmla="*/ 57743 w 65100"/>
                    <a:gd name="connsiteY33" fmla="*/ 9255 h 74783"/>
                    <a:gd name="connsiteX34" fmla="*/ 63317 w 65100"/>
                    <a:gd name="connsiteY34" fmla="*/ 19551 h 74783"/>
                    <a:gd name="connsiteX35" fmla="*/ 65101 w 65100"/>
                    <a:gd name="connsiteY35" fmla="*/ 32485 h 74783"/>
                    <a:gd name="connsiteX36" fmla="*/ 65101 w 65100"/>
                    <a:gd name="connsiteY36" fmla="*/ 35459 h 74783"/>
                    <a:gd name="connsiteX37" fmla="*/ 46968 w 65100"/>
                    <a:gd name="connsiteY37" fmla="*/ 30106 h 74783"/>
                    <a:gd name="connsiteX38" fmla="*/ 43809 w 65100"/>
                    <a:gd name="connsiteY38" fmla="*/ 17729 h 74783"/>
                    <a:gd name="connsiteX39" fmla="*/ 33368 w 65100"/>
                    <a:gd name="connsiteY39" fmla="*/ 13232 h 74783"/>
                    <a:gd name="connsiteX40" fmla="*/ 27163 w 65100"/>
                    <a:gd name="connsiteY40" fmla="*/ 14570 h 74783"/>
                    <a:gd name="connsiteX41" fmla="*/ 22778 w 65100"/>
                    <a:gd name="connsiteY41" fmla="*/ 18175 h 74783"/>
                    <a:gd name="connsiteX42" fmla="*/ 20103 w 65100"/>
                    <a:gd name="connsiteY42" fmla="*/ 23528 h 74783"/>
                    <a:gd name="connsiteX43" fmla="*/ 19025 w 65100"/>
                    <a:gd name="connsiteY43" fmla="*/ 30106 h 74783"/>
                    <a:gd name="connsiteX44" fmla="*/ 46968 w 65100"/>
                    <a:gd name="connsiteY44" fmla="*/ 30106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5100" h="74783">
                      <a:moveTo>
                        <a:pt x="65101" y="35459"/>
                      </a:moveTo>
                      <a:cubicBezTo>
                        <a:pt x="65101" y="37735"/>
                        <a:pt x="64590" y="39426"/>
                        <a:pt x="63578" y="40514"/>
                      </a:cubicBezTo>
                      <a:cubicBezTo>
                        <a:pt x="62565" y="41601"/>
                        <a:pt x="61162" y="42149"/>
                        <a:pt x="59379" y="42149"/>
                      </a:cubicBezTo>
                      <a:lnTo>
                        <a:pt x="19025" y="42149"/>
                      </a:lnTo>
                      <a:cubicBezTo>
                        <a:pt x="19025" y="44974"/>
                        <a:pt x="19359" y="47539"/>
                        <a:pt x="20028" y="49843"/>
                      </a:cubicBezTo>
                      <a:cubicBezTo>
                        <a:pt x="20697" y="52147"/>
                        <a:pt x="21765" y="54108"/>
                        <a:pt x="23224" y="55716"/>
                      </a:cubicBezTo>
                      <a:cubicBezTo>
                        <a:pt x="24682" y="57323"/>
                        <a:pt x="26568" y="58550"/>
                        <a:pt x="28872" y="59395"/>
                      </a:cubicBezTo>
                      <a:cubicBezTo>
                        <a:pt x="31176" y="60241"/>
                        <a:pt x="33935" y="60659"/>
                        <a:pt x="37158" y="60659"/>
                      </a:cubicBezTo>
                      <a:cubicBezTo>
                        <a:pt x="40428" y="60659"/>
                        <a:pt x="43298" y="60427"/>
                        <a:pt x="45779" y="59953"/>
                      </a:cubicBezTo>
                      <a:cubicBezTo>
                        <a:pt x="48259" y="59479"/>
                        <a:pt x="50396" y="58959"/>
                        <a:pt x="52207" y="58392"/>
                      </a:cubicBezTo>
                      <a:cubicBezTo>
                        <a:pt x="54018" y="57825"/>
                        <a:pt x="55514" y="57305"/>
                        <a:pt x="56703" y="56831"/>
                      </a:cubicBezTo>
                      <a:cubicBezTo>
                        <a:pt x="57892" y="56357"/>
                        <a:pt x="58858" y="56125"/>
                        <a:pt x="59601" y="56125"/>
                      </a:cubicBezTo>
                      <a:cubicBezTo>
                        <a:pt x="60047" y="56125"/>
                        <a:pt x="60419" y="56208"/>
                        <a:pt x="60716" y="56385"/>
                      </a:cubicBezTo>
                      <a:cubicBezTo>
                        <a:pt x="61014" y="56561"/>
                        <a:pt x="61264" y="56868"/>
                        <a:pt x="61459" y="57314"/>
                      </a:cubicBezTo>
                      <a:cubicBezTo>
                        <a:pt x="61654" y="57760"/>
                        <a:pt x="61794" y="58392"/>
                        <a:pt x="61868" y="59210"/>
                      </a:cubicBezTo>
                      <a:cubicBezTo>
                        <a:pt x="61942" y="60027"/>
                        <a:pt x="61980" y="61059"/>
                        <a:pt x="61980" y="62295"/>
                      </a:cubicBezTo>
                      <a:cubicBezTo>
                        <a:pt x="61980" y="63382"/>
                        <a:pt x="61952" y="64311"/>
                        <a:pt x="61905" y="65082"/>
                      </a:cubicBezTo>
                      <a:cubicBezTo>
                        <a:pt x="61859" y="65854"/>
                        <a:pt x="61784" y="66504"/>
                        <a:pt x="61682" y="67052"/>
                      </a:cubicBezTo>
                      <a:cubicBezTo>
                        <a:pt x="61580" y="67600"/>
                        <a:pt x="61431" y="68056"/>
                        <a:pt x="61236" y="68427"/>
                      </a:cubicBezTo>
                      <a:cubicBezTo>
                        <a:pt x="61041" y="68799"/>
                        <a:pt x="60781" y="69161"/>
                        <a:pt x="60456" y="69505"/>
                      </a:cubicBezTo>
                      <a:cubicBezTo>
                        <a:pt x="60131" y="69849"/>
                        <a:pt x="59258" y="70323"/>
                        <a:pt x="57818" y="70918"/>
                      </a:cubicBezTo>
                      <a:cubicBezTo>
                        <a:pt x="56378" y="71512"/>
                        <a:pt x="54548" y="72098"/>
                        <a:pt x="52319" y="72665"/>
                      </a:cubicBezTo>
                      <a:cubicBezTo>
                        <a:pt x="50089" y="73231"/>
                        <a:pt x="47535" y="73724"/>
                        <a:pt x="44664" y="74151"/>
                      </a:cubicBezTo>
                      <a:cubicBezTo>
                        <a:pt x="41793" y="74570"/>
                        <a:pt x="38719" y="74783"/>
                        <a:pt x="35449" y="74783"/>
                      </a:cubicBezTo>
                      <a:cubicBezTo>
                        <a:pt x="29550" y="74783"/>
                        <a:pt x="24385" y="74040"/>
                        <a:pt x="19954" y="72553"/>
                      </a:cubicBezTo>
                      <a:cubicBezTo>
                        <a:pt x="15523" y="71066"/>
                        <a:pt x="11816" y="68808"/>
                        <a:pt x="8844" y="65788"/>
                      </a:cubicBezTo>
                      <a:cubicBezTo>
                        <a:pt x="5871" y="62768"/>
                        <a:pt x="3651" y="58949"/>
                        <a:pt x="2192" y="54340"/>
                      </a:cubicBezTo>
                      <a:cubicBezTo>
                        <a:pt x="734" y="49732"/>
                        <a:pt x="0" y="44333"/>
                        <a:pt x="0" y="38135"/>
                      </a:cubicBezTo>
                      <a:cubicBezTo>
                        <a:pt x="0" y="32234"/>
                        <a:pt x="771" y="26919"/>
                        <a:pt x="2304" y="22190"/>
                      </a:cubicBezTo>
                      <a:cubicBezTo>
                        <a:pt x="3837" y="17460"/>
                        <a:pt x="6066" y="13446"/>
                        <a:pt x="8992" y="10147"/>
                      </a:cubicBezTo>
                      <a:cubicBezTo>
                        <a:pt x="11918" y="6848"/>
                        <a:pt x="15467" y="4340"/>
                        <a:pt x="19657" y="2602"/>
                      </a:cubicBezTo>
                      <a:cubicBezTo>
                        <a:pt x="23846" y="864"/>
                        <a:pt x="28565" y="0"/>
                        <a:pt x="33814" y="0"/>
                      </a:cubicBezTo>
                      <a:cubicBezTo>
                        <a:pt x="39360" y="0"/>
                        <a:pt x="44107" y="818"/>
                        <a:pt x="48045" y="2453"/>
                      </a:cubicBezTo>
                      <a:cubicBezTo>
                        <a:pt x="51984" y="4088"/>
                        <a:pt x="55217" y="6356"/>
                        <a:pt x="57743" y="9255"/>
                      </a:cubicBezTo>
                      <a:cubicBezTo>
                        <a:pt x="60270" y="12154"/>
                        <a:pt x="62128" y="15583"/>
                        <a:pt x="63317" y="19551"/>
                      </a:cubicBezTo>
                      <a:cubicBezTo>
                        <a:pt x="64506" y="23518"/>
                        <a:pt x="65101" y="27830"/>
                        <a:pt x="65101" y="32485"/>
                      </a:cubicBezTo>
                      <a:lnTo>
                        <a:pt x="65101" y="35459"/>
                      </a:lnTo>
                      <a:close/>
                      <a:moveTo>
                        <a:pt x="46968" y="30106"/>
                      </a:moveTo>
                      <a:cubicBezTo>
                        <a:pt x="47116" y="24856"/>
                        <a:pt x="46067" y="20731"/>
                        <a:pt x="43809" y="17729"/>
                      </a:cubicBezTo>
                      <a:cubicBezTo>
                        <a:pt x="41552" y="14728"/>
                        <a:pt x="38078" y="13232"/>
                        <a:pt x="33368" y="13232"/>
                      </a:cubicBezTo>
                      <a:cubicBezTo>
                        <a:pt x="30990" y="13232"/>
                        <a:pt x="28918" y="13678"/>
                        <a:pt x="27163" y="14570"/>
                      </a:cubicBezTo>
                      <a:cubicBezTo>
                        <a:pt x="25407" y="15462"/>
                        <a:pt x="23939" y="16661"/>
                        <a:pt x="22778" y="18175"/>
                      </a:cubicBezTo>
                      <a:cubicBezTo>
                        <a:pt x="21617" y="19690"/>
                        <a:pt x="20725" y="21474"/>
                        <a:pt x="20103" y="23528"/>
                      </a:cubicBezTo>
                      <a:cubicBezTo>
                        <a:pt x="19480" y="25581"/>
                        <a:pt x="19127" y="27774"/>
                        <a:pt x="19025" y="30106"/>
                      </a:cubicBezTo>
                      <a:lnTo>
                        <a:pt x="46968" y="30106"/>
                      </a:lnTo>
                      <a:close/>
                    </a:path>
                  </a:pathLst>
                </a:custGeom>
                <a:solidFill>
                  <a:srgbClr val="FFFFFF"/>
                </a:solidFill>
                <a:ln w="0" cap="flat">
                  <a:noFill/>
                  <a:prstDash val="solid"/>
                  <a:miter/>
                </a:ln>
              </p:spPr>
              <p:txBody>
                <a:bodyPr rtlCol="0" anchor="ctr"/>
                <a:lstStyle/>
                <a:p>
                  <a:endParaRPr lang="nl-NL" sz="1400"/>
                </a:p>
              </p:txBody>
            </p:sp>
          </p:grpSp>
          <p:grpSp>
            <p:nvGrpSpPr>
              <p:cNvPr id="1046" name="Graphic 382">
                <a:extLst>
                  <a:ext uri="{FF2B5EF4-FFF2-40B4-BE49-F238E27FC236}">
                    <a16:creationId xmlns:a16="http://schemas.microsoft.com/office/drawing/2014/main" id="{C6DE032E-5BC0-3EA3-5BA6-63C0AD091047}"/>
                  </a:ext>
                </a:extLst>
              </p:cNvPr>
              <p:cNvGrpSpPr/>
              <p:nvPr/>
            </p:nvGrpSpPr>
            <p:grpSpPr>
              <a:xfrm>
                <a:off x="6002829" y="2071876"/>
                <a:ext cx="103595" cy="42405"/>
                <a:chOff x="5057910" y="3189513"/>
                <a:chExt cx="188075" cy="76985"/>
              </a:xfrm>
              <a:solidFill>
                <a:srgbClr val="303B39"/>
              </a:solidFill>
            </p:grpSpPr>
            <p:sp>
              <p:nvSpPr>
                <p:cNvPr id="1091" name="Vrije vorm 1090">
                  <a:extLst>
                    <a:ext uri="{FF2B5EF4-FFF2-40B4-BE49-F238E27FC236}">
                      <a16:creationId xmlns:a16="http://schemas.microsoft.com/office/drawing/2014/main" id="{C4C6FFC3-49E8-3EA7-8BC4-CB4ACA96C90A}"/>
                    </a:ext>
                  </a:extLst>
                </p:cNvPr>
                <p:cNvSpPr/>
                <p:nvPr/>
              </p:nvSpPr>
              <p:spPr>
                <a:xfrm>
                  <a:off x="5057910" y="3189513"/>
                  <a:ext cx="45983" cy="60398"/>
                </a:xfrm>
                <a:custGeom>
                  <a:avLst/>
                  <a:gdLst>
                    <a:gd name="connsiteX0" fmla="*/ 45983 w 45983"/>
                    <a:gd name="connsiteY0" fmla="*/ 5018 h 60398"/>
                    <a:gd name="connsiteX1" fmla="*/ 45872 w 45983"/>
                    <a:gd name="connsiteY1" fmla="*/ 7313 h 60398"/>
                    <a:gd name="connsiteX2" fmla="*/ 45519 w 45983"/>
                    <a:gd name="connsiteY2" fmla="*/ 8846 h 60398"/>
                    <a:gd name="connsiteX3" fmla="*/ 44943 w 45983"/>
                    <a:gd name="connsiteY3" fmla="*/ 9710 h 60398"/>
                    <a:gd name="connsiteX4" fmla="*/ 44172 w 45983"/>
                    <a:gd name="connsiteY4" fmla="*/ 9989 h 60398"/>
                    <a:gd name="connsiteX5" fmla="*/ 29123 w 45983"/>
                    <a:gd name="connsiteY5" fmla="*/ 9989 h 60398"/>
                    <a:gd name="connsiteX6" fmla="*/ 29123 w 45983"/>
                    <a:gd name="connsiteY6" fmla="*/ 58448 h 60398"/>
                    <a:gd name="connsiteX7" fmla="*/ 28825 w 45983"/>
                    <a:gd name="connsiteY7" fmla="*/ 59284 h 60398"/>
                    <a:gd name="connsiteX8" fmla="*/ 27822 w 45983"/>
                    <a:gd name="connsiteY8" fmla="*/ 59888 h 60398"/>
                    <a:gd name="connsiteX9" fmla="*/ 25946 w 45983"/>
                    <a:gd name="connsiteY9" fmla="*/ 60260 h 60398"/>
                    <a:gd name="connsiteX10" fmla="*/ 22991 w 45983"/>
                    <a:gd name="connsiteY10" fmla="*/ 60399 h 60398"/>
                    <a:gd name="connsiteX11" fmla="*/ 20047 w 45983"/>
                    <a:gd name="connsiteY11" fmla="*/ 60260 h 60398"/>
                    <a:gd name="connsiteX12" fmla="*/ 18161 w 45983"/>
                    <a:gd name="connsiteY12" fmla="*/ 59888 h 60398"/>
                    <a:gd name="connsiteX13" fmla="*/ 17167 w 45983"/>
                    <a:gd name="connsiteY13" fmla="*/ 59284 h 60398"/>
                    <a:gd name="connsiteX14" fmla="*/ 16860 w 45983"/>
                    <a:gd name="connsiteY14" fmla="*/ 58448 h 60398"/>
                    <a:gd name="connsiteX15" fmla="*/ 16860 w 45983"/>
                    <a:gd name="connsiteY15" fmla="*/ 9989 h 60398"/>
                    <a:gd name="connsiteX16" fmla="*/ 1811 w 45983"/>
                    <a:gd name="connsiteY16" fmla="*/ 9989 h 60398"/>
                    <a:gd name="connsiteX17" fmla="*/ 1022 w 45983"/>
                    <a:gd name="connsiteY17" fmla="*/ 9710 h 60398"/>
                    <a:gd name="connsiteX18" fmla="*/ 464 w 45983"/>
                    <a:gd name="connsiteY18" fmla="*/ 8846 h 60398"/>
                    <a:gd name="connsiteX19" fmla="*/ 121 w 45983"/>
                    <a:gd name="connsiteY19" fmla="*/ 7313 h 60398"/>
                    <a:gd name="connsiteX20" fmla="*/ 0 w 45983"/>
                    <a:gd name="connsiteY20" fmla="*/ 5018 h 60398"/>
                    <a:gd name="connsiteX21" fmla="*/ 121 w 45983"/>
                    <a:gd name="connsiteY21" fmla="*/ 2648 h 60398"/>
                    <a:gd name="connsiteX22" fmla="*/ 464 w 45983"/>
                    <a:gd name="connsiteY22" fmla="*/ 1087 h 60398"/>
                    <a:gd name="connsiteX23" fmla="*/ 1022 w 45983"/>
                    <a:gd name="connsiteY23" fmla="*/ 251 h 60398"/>
                    <a:gd name="connsiteX24" fmla="*/ 1811 w 45983"/>
                    <a:gd name="connsiteY24" fmla="*/ 0 h 60398"/>
                    <a:gd name="connsiteX25" fmla="*/ 44172 w 45983"/>
                    <a:gd name="connsiteY25" fmla="*/ 0 h 60398"/>
                    <a:gd name="connsiteX26" fmla="*/ 44942 w 45983"/>
                    <a:gd name="connsiteY26" fmla="*/ 251 h 60398"/>
                    <a:gd name="connsiteX27" fmla="*/ 45518 w 45983"/>
                    <a:gd name="connsiteY27" fmla="*/ 1087 h 60398"/>
                    <a:gd name="connsiteX28" fmla="*/ 45871 w 45983"/>
                    <a:gd name="connsiteY28" fmla="*/ 2648 h 60398"/>
                    <a:gd name="connsiteX29" fmla="*/ 45983 w 45983"/>
                    <a:gd name="connsiteY29" fmla="*/ 5018 h 6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983" h="60398">
                      <a:moveTo>
                        <a:pt x="45983" y="5018"/>
                      </a:moveTo>
                      <a:cubicBezTo>
                        <a:pt x="45983" y="5910"/>
                        <a:pt x="45946" y="6681"/>
                        <a:pt x="45872" y="7313"/>
                      </a:cubicBezTo>
                      <a:cubicBezTo>
                        <a:pt x="45788" y="7954"/>
                        <a:pt x="45676" y="8465"/>
                        <a:pt x="45519" y="8846"/>
                      </a:cubicBezTo>
                      <a:cubicBezTo>
                        <a:pt x="45370" y="9236"/>
                        <a:pt x="45175" y="9524"/>
                        <a:pt x="44943" y="9710"/>
                      </a:cubicBezTo>
                      <a:cubicBezTo>
                        <a:pt x="44710" y="9896"/>
                        <a:pt x="44450" y="9989"/>
                        <a:pt x="44172" y="9989"/>
                      </a:cubicBezTo>
                      <a:lnTo>
                        <a:pt x="29123" y="9989"/>
                      </a:lnTo>
                      <a:lnTo>
                        <a:pt x="29123" y="58448"/>
                      </a:lnTo>
                      <a:cubicBezTo>
                        <a:pt x="29123" y="58754"/>
                        <a:pt x="29020" y="59033"/>
                        <a:pt x="28825" y="59284"/>
                      </a:cubicBezTo>
                      <a:cubicBezTo>
                        <a:pt x="28621" y="59525"/>
                        <a:pt x="28287" y="59730"/>
                        <a:pt x="27822" y="59888"/>
                      </a:cubicBezTo>
                      <a:cubicBezTo>
                        <a:pt x="27358" y="60037"/>
                        <a:pt x="26735" y="60167"/>
                        <a:pt x="25946" y="60260"/>
                      </a:cubicBezTo>
                      <a:cubicBezTo>
                        <a:pt x="25156" y="60352"/>
                        <a:pt x="24171" y="60399"/>
                        <a:pt x="22991" y="60399"/>
                      </a:cubicBezTo>
                      <a:cubicBezTo>
                        <a:pt x="21821" y="60399"/>
                        <a:pt x="20836" y="60352"/>
                        <a:pt x="20047" y="60260"/>
                      </a:cubicBezTo>
                      <a:cubicBezTo>
                        <a:pt x="19257" y="60167"/>
                        <a:pt x="18625" y="60037"/>
                        <a:pt x="18161" y="59888"/>
                      </a:cubicBezTo>
                      <a:cubicBezTo>
                        <a:pt x="17697" y="59730"/>
                        <a:pt x="17362" y="59525"/>
                        <a:pt x="17167" y="59284"/>
                      </a:cubicBezTo>
                      <a:cubicBezTo>
                        <a:pt x="16963" y="59033"/>
                        <a:pt x="16860" y="58754"/>
                        <a:pt x="16860" y="58448"/>
                      </a:cubicBezTo>
                      <a:lnTo>
                        <a:pt x="16860" y="9989"/>
                      </a:lnTo>
                      <a:lnTo>
                        <a:pt x="1811" y="9989"/>
                      </a:lnTo>
                      <a:cubicBezTo>
                        <a:pt x="1505" y="9989"/>
                        <a:pt x="1245" y="9896"/>
                        <a:pt x="1022" y="9710"/>
                      </a:cubicBezTo>
                      <a:cubicBezTo>
                        <a:pt x="808" y="9524"/>
                        <a:pt x="622" y="9236"/>
                        <a:pt x="464" y="8846"/>
                      </a:cubicBezTo>
                      <a:cubicBezTo>
                        <a:pt x="316" y="8465"/>
                        <a:pt x="195" y="7954"/>
                        <a:pt x="121" y="7313"/>
                      </a:cubicBezTo>
                      <a:cubicBezTo>
                        <a:pt x="37" y="6681"/>
                        <a:pt x="0" y="5910"/>
                        <a:pt x="0" y="5018"/>
                      </a:cubicBezTo>
                      <a:cubicBezTo>
                        <a:pt x="0" y="4088"/>
                        <a:pt x="37" y="3299"/>
                        <a:pt x="121" y="2648"/>
                      </a:cubicBezTo>
                      <a:cubicBezTo>
                        <a:pt x="195" y="1998"/>
                        <a:pt x="316" y="1477"/>
                        <a:pt x="464" y="1087"/>
                      </a:cubicBezTo>
                      <a:cubicBezTo>
                        <a:pt x="622" y="706"/>
                        <a:pt x="808" y="427"/>
                        <a:pt x="1022" y="251"/>
                      </a:cubicBezTo>
                      <a:cubicBezTo>
                        <a:pt x="1245" y="84"/>
                        <a:pt x="1505" y="0"/>
                        <a:pt x="1811" y="0"/>
                      </a:cubicBezTo>
                      <a:lnTo>
                        <a:pt x="44172" y="0"/>
                      </a:lnTo>
                      <a:cubicBezTo>
                        <a:pt x="44450" y="0"/>
                        <a:pt x="44710" y="84"/>
                        <a:pt x="44942" y="251"/>
                      </a:cubicBezTo>
                      <a:cubicBezTo>
                        <a:pt x="45175" y="427"/>
                        <a:pt x="45370" y="706"/>
                        <a:pt x="45518" y="1087"/>
                      </a:cubicBezTo>
                      <a:cubicBezTo>
                        <a:pt x="45676" y="1477"/>
                        <a:pt x="45788" y="1998"/>
                        <a:pt x="45871" y="2648"/>
                      </a:cubicBezTo>
                      <a:cubicBezTo>
                        <a:pt x="45946" y="3299"/>
                        <a:pt x="45983" y="4089"/>
                        <a:pt x="45983" y="5018"/>
                      </a:cubicBezTo>
                      <a:close/>
                    </a:path>
                  </a:pathLst>
                </a:custGeom>
                <a:solidFill>
                  <a:srgbClr val="303B39"/>
                </a:solidFill>
                <a:ln w="0" cap="flat">
                  <a:noFill/>
                  <a:prstDash val="solid"/>
                  <a:miter/>
                </a:ln>
              </p:spPr>
              <p:txBody>
                <a:bodyPr rtlCol="0" anchor="ctr"/>
                <a:lstStyle/>
                <a:p>
                  <a:endParaRPr lang="nl-NL" sz="1400"/>
                </a:p>
              </p:txBody>
            </p:sp>
            <p:sp>
              <p:nvSpPr>
                <p:cNvPr id="1092" name="Vrije vorm 1091">
                  <a:extLst>
                    <a:ext uri="{FF2B5EF4-FFF2-40B4-BE49-F238E27FC236}">
                      <a16:creationId xmlns:a16="http://schemas.microsoft.com/office/drawing/2014/main" id="{52BF2F25-5AFF-FD57-4479-E53455B955D0}"/>
                    </a:ext>
                  </a:extLst>
                </p:cNvPr>
                <p:cNvSpPr/>
                <p:nvPr/>
              </p:nvSpPr>
              <p:spPr>
                <a:xfrm>
                  <a:off x="5103930" y="3204752"/>
                  <a:ext cx="43010" cy="61746"/>
                </a:xfrm>
                <a:custGeom>
                  <a:avLst/>
                  <a:gdLst>
                    <a:gd name="connsiteX0" fmla="*/ 28844 w 43010"/>
                    <a:gd name="connsiteY0" fmla="*/ 44881 h 61746"/>
                    <a:gd name="connsiteX1" fmla="*/ 23828 w 43010"/>
                    <a:gd name="connsiteY1" fmla="*/ 59563 h 61746"/>
                    <a:gd name="connsiteX2" fmla="*/ 21552 w 43010"/>
                    <a:gd name="connsiteY2" fmla="*/ 61235 h 61746"/>
                    <a:gd name="connsiteX3" fmla="*/ 16117 w 43010"/>
                    <a:gd name="connsiteY3" fmla="*/ 61746 h 61746"/>
                    <a:gd name="connsiteX4" fmla="*/ 13145 w 43010"/>
                    <a:gd name="connsiteY4" fmla="*/ 61579 h 61746"/>
                    <a:gd name="connsiteX5" fmla="*/ 11473 w 43010"/>
                    <a:gd name="connsiteY5" fmla="*/ 61049 h 61746"/>
                    <a:gd name="connsiteX6" fmla="*/ 10869 w 43010"/>
                    <a:gd name="connsiteY6" fmla="*/ 60120 h 61746"/>
                    <a:gd name="connsiteX7" fmla="*/ 11147 w 43010"/>
                    <a:gd name="connsiteY7" fmla="*/ 58773 h 61746"/>
                    <a:gd name="connsiteX8" fmla="*/ 16675 w 43010"/>
                    <a:gd name="connsiteY8" fmla="*/ 44881 h 61746"/>
                    <a:gd name="connsiteX9" fmla="*/ 15578 w 43010"/>
                    <a:gd name="connsiteY9" fmla="*/ 44017 h 61746"/>
                    <a:gd name="connsiteX10" fmla="*/ 14863 w 43010"/>
                    <a:gd name="connsiteY10" fmla="*/ 42790 h 61746"/>
                    <a:gd name="connsiteX11" fmla="*/ 604 w 43010"/>
                    <a:gd name="connsiteY11" fmla="*/ 4693 h 61746"/>
                    <a:gd name="connsiteX12" fmla="*/ 0 w 43010"/>
                    <a:gd name="connsiteY12" fmla="*/ 2202 h 61746"/>
                    <a:gd name="connsiteX13" fmla="*/ 557 w 43010"/>
                    <a:gd name="connsiteY13" fmla="*/ 855 h 61746"/>
                    <a:gd name="connsiteX14" fmla="*/ 2434 w 43010"/>
                    <a:gd name="connsiteY14" fmla="*/ 186 h 61746"/>
                    <a:gd name="connsiteX15" fmla="*/ 5945 w 43010"/>
                    <a:gd name="connsiteY15" fmla="*/ 0 h 61746"/>
                    <a:gd name="connsiteX16" fmla="*/ 9104 w 43010"/>
                    <a:gd name="connsiteY16" fmla="*/ 65 h 61746"/>
                    <a:gd name="connsiteX17" fmla="*/ 10915 w 43010"/>
                    <a:gd name="connsiteY17" fmla="*/ 418 h 61746"/>
                    <a:gd name="connsiteX18" fmla="*/ 11891 w 43010"/>
                    <a:gd name="connsiteY18" fmla="*/ 1273 h 61746"/>
                    <a:gd name="connsiteX19" fmla="*/ 12541 w 43010"/>
                    <a:gd name="connsiteY19" fmla="*/ 2927 h 61746"/>
                    <a:gd name="connsiteX20" fmla="*/ 22295 w 43010"/>
                    <a:gd name="connsiteY20" fmla="*/ 30664 h 61746"/>
                    <a:gd name="connsiteX21" fmla="*/ 22434 w 43010"/>
                    <a:gd name="connsiteY21" fmla="*/ 30664 h 61746"/>
                    <a:gd name="connsiteX22" fmla="*/ 31352 w 43010"/>
                    <a:gd name="connsiteY22" fmla="*/ 2370 h 61746"/>
                    <a:gd name="connsiteX23" fmla="*/ 32067 w 43010"/>
                    <a:gd name="connsiteY23" fmla="*/ 762 h 61746"/>
                    <a:gd name="connsiteX24" fmla="*/ 33535 w 43010"/>
                    <a:gd name="connsiteY24" fmla="*/ 186 h 61746"/>
                    <a:gd name="connsiteX25" fmla="*/ 37112 w 43010"/>
                    <a:gd name="connsiteY25" fmla="*/ 0 h 61746"/>
                    <a:gd name="connsiteX26" fmla="*/ 40428 w 43010"/>
                    <a:gd name="connsiteY26" fmla="*/ 186 h 61746"/>
                    <a:gd name="connsiteX27" fmla="*/ 42379 w 43010"/>
                    <a:gd name="connsiteY27" fmla="*/ 883 h 61746"/>
                    <a:gd name="connsiteX28" fmla="*/ 43011 w 43010"/>
                    <a:gd name="connsiteY28" fmla="*/ 2249 h 61746"/>
                    <a:gd name="connsiteX29" fmla="*/ 42639 w 43010"/>
                    <a:gd name="connsiteY29" fmla="*/ 4274 h 61746"/>
                    <a:gd name="connsiteX30" fmla="*/ 28844 w 43010"/>
                    <a:gd name="connsiteY30" fmla="*/ 44881 h 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010" h="61746">
                      <a:moveTo>
                        <a:pt x="28844" y="44881"/>
                      </a:moveTo>
                      <a:lnTo>
                        <a:pt x="23828" y="59563"/>
                      </a:lnTo>
                      <a:cubicBezTo>
                        <a:pt x="23549" y="60334"/>
                        <a:pt x="22787" y="60892"/>
                        <a:pt x="21552" y="61235"/>
                      </a:cubicBezTo>
                      <a:cubicBezTo>
                        <a:pt x="20307" y="61570"/>
                        <a:pt x="18495" y="61746"/>
                        <a:pt x="16117" y="61746"/>
                      </a:cubicBezTo>
                      <a:cubicBezTo>
                        <a:pt x="14872" y="61746"/>
                        <a:pt x="13888" y="61691"/>
                        <a:pt x="13145" y="61579"/>
                      </a:cubicBezTo>
                      <a:cubicBezTo>
                        <a:pt x="12402" y="61477"/>
                        <a:pt x="11844" y="61291"/>
                        <a:pt x="11473" y="61049"/>
                      </a:cubicBezTo>
                      <a:cubicBezTo>
                        <a:pt x="11101" y="60799"/>
                        <a:pt x="10897" y="60492"/>
                        <a:pt x="10869" y="60120"/>
                      </a:cubicBezTo>
                      <a:cubicBezTo>
                        <a:pt x="10831" y="59749"/>
                        <a:pt x="10924" y="59293"/>
                        <a:pt x="11147" y="58773"/>
                      </a:cubicBezTo>
                      <a:lnTo>
                        <a:pt x="16675" y="44881"/>
                      </a:lnTo>
                      <a:cubicBezTo>
                        <a:pt x="16266" y="44695"/>
                        <a:pt x="15904" y="44407"/>
                        <a:pt x="15578" y="44017"/>
                      </a:cubicBezTo>
                      <a:cubicBezTo>
                        <a:pt x="15253" y="43636"/>
                        <a:pt x="15012" y="43218"/>
                        <a:pt x="14863" y="42790"/>
                      </a:cubicBezTo>
                      <a:lnTo>
                        <a:pt x="604" y="4693"/>
                      </a:lnTo>
                      <a:cubicBezTo>
                        <a:pt x="195" y="3605"/>
                        <a:pt x="0" y="2778"/>
                        <a:pt x="0" y="2202"/>
                      </a:cubicBezTo>
                      <a:cubicBezTo>
                        <a:pt x="0" y="1635"/>
                        <a:pt x="186" y="1180"/>
                        <a:pt x="557" y="855"/>
                      </a:cubicBezTo>
                      <a:cubicBezTo>
                        <a:pt x="929" y="530"/>
                        <a:pt x="1551" y="307"/>
                        <a:pt x="2434" y="186"/>
                      </a:cubicBezTo>
                      <a:cubicBezTo>
                        <a:pt x="3316" y="56"/>
                        <a:pt x="4487" y="0"/>
                        <a:pt x="5945" y="0"/>
                      </a:cubicBezTo>
                      <a:cubicBezTo>
                        <a:pt x="7274" y="0"/>
                        <a:pt x="8323" y="19"/>
                        <a:pt x="9104" y="65"/>
                      </a:cubicBezTo>
                      <a:cubicBezTo>
                        <a:pt x="9875" y="112"/>
                        <a:pt x="10478" y="232"/>
                        <a:pt x="10915" y="418"/>
                      </a:cubicBezTo>
                      <a:cubicBezTo>
                        <a:pt x="11342" y="604"/>
                        <a:pt x="11668" y="892"/>
                        <a:pt x="11891" y="1273"/>
                      </a:cubicBezTo>
                      <a:cubicBezTo>
                        <a:pt x="12104" y="1663"/>
                        <a:pt x="12318" y="2212"/>
                        <a:pt x="12541" y="2927"/>
                      </a:cubicBezTo>
                      <a:lnTo>
                        <a:pt x="22295" y="30664"/>
                      </a:lnTo>
                      <a:lnTo>
                        <a:pt x="22434" y="30664"/>
                      </a:lnTo>
                      <a:lnTo>
                        <a:pt x="31352" y="2370"/>
                      </a:lnTo>
                      <a:cubicBezTo>
                        <a:pt x="31538" y="1561"/>
                        <a:pt x="31779" y="1032"/>
                        <a:pt x="32067" y="762"/>
                      </a:cubicBezTo>
                      <a:cubicBezTo>
                        <a:pt x="32365" y="502"/>
                        <a:pt x="32848" y="307"/>
                        <a:pt x="33535" y="186"/>
                      </a:cubicBezTo>
                      <a:cubicBezTo>
                        <a:pt x="34213" y="56"/>
                        <a:pt x="35402" y="0"/>
                        <a:pt x="37112" y="0"/>
                      </a:cubicBezTo>
                      <a:cubicBezTo>
                        <a:pt x="38440" y="0"/>
                        <a:pt x="39545" y="56"/>
                        <a:pt x="40428" y="186"/>
                      </a:cubicBezTo>
                      <a:cubicBezTo>
                        <a:pt x="41310" y="307"/>
                        <a:pt x="41961" y="539"/>
                        <a:pt x="42379" y="883"/>
                      </a:cubicBezTo>
                      <a:cubicBezTo>
                        <a:pt x="42797" y="1217"/>
                        <a:pt x="43011" y="1682"/>
                        <a:pt x="43011" y="2249"/>
                      </a:cubicBezTo>
                      <a:cubicBezTo>
                        <a:pt x="43011" y="2825"/>
                        <a:pt x="42880" y="3494"/>
                        <a:pt x="42639" y="4274"/>
                      </a:cubicBezTo>
                      <a:lnTo>
                        <a:pt x="28844" y="44881"/>
                      </a:lnTo>
                      <a:close/>
                    </a:path>
                  </a:pathLst>
                </a:custGeom>
                <a:solidFill>
                  <a:srgbClr val="303B39"/>
                </a:solidFill>
                <a:ln w="0" cap="flat">
                  <a:noFill/>
                  <a:prstDash val="solid"/>
                  <a:miter/>
                </a:ln>
              </p:spPr>
              <p:txBody>
                <a:bodyPr rtlCol="0" anchor="ctr"/>
                <a:lstStyle/>
                <a:p>
                  <a:endParaRPr lang="nl-NL" sz="1400"/>
                </a:p>
              </p:txBody>
            </p:sp>
            <p:sp>
              <p:nvSpPr>
                <p:cNvPr id="1093" name="Vrije vorm 1092">
                  <a:extLst>
                    <a:ext uri="{FF2B5EF4-FFF2-40B4-BE49-F238E27FC236}">
                      <a16:creationId xmlns:a16="http://schemas.microsoft.com/office/drawing/2014/main" id="{B3662C9B-492F-B453-4E34-7610FC74C2DB}"/>
                    </a:ext>
                  </a:extLst>
                </p:cNvPr>
                <p:cNvSpPr/>
                <p:nvPr/>
              </p:nvSpPr>
              <p:spPr>
                <a:xfrm>
                  <a:off x="5155236" y="3203963"/>
                  <a:ext cx="41709" cy="62536"/>
                </a:xfrm>
                <a:custGeom>
                  <a:avLst/>
                  <a:gdLst>
                    <a:gd name="connsiteX0" fmla="*/ 41710 w 41709"/>
                    <a:gd name="connsiteY0" fmla="*/ 22766 h 62536"/>
                    <a:gd name="connsiteX1" fmla="*/ 40530 w 41709"/>
                    <a:gd name="connsiteY1" fmla="*/ 32727 h 62536"/>
                    <a:gd name="connsiteX2" fmla="*/ 37065 w 41709"/>
                    <a:gd name="connsiteY2" fmla="*/ 40281 h 62536"/>
                    <a:gd name="connsiteX3" fmla="*/ 31399 w 41709"/>
                    <a:gd name="connsiteY3" fmla="*/ 45067 h 62536"/>
                    <a:gd name="connsiteX4" fmla="*/ 23642 w 41709"/>
                    <a:gd name="connsiteY4" fmla="*/ 46739 h 62536"/>
                    <a:gd name="connsiteX5" fmla="*/ 20326 w 41709"/>
                    <a:gd name="connsiteY5" fmla="*/ 46386 h 62536"/>
                    <a:gd name="connsiteX6" fmla="*/ 17399 w 41709"/>
                    <a:gd name="connsiteY6" fmla="*/ 45318 h 62536"/>
                    <a:gd name="connsiteX7" fmla="*/ 14585 w 41709"/>
                    <a:gd name="connsiteY7" fmla="*/ 43534 h 62536"/>
                    <a:gd name="connsiteX8" fmla="*/ 11705 w 41709"/>
                    <a:gd name="connsiteY8" fmla="*/ 41025 h 62536"/>
                    <a:gd name="connsiteX9" fmla="*/ 11705 w 41709"/>
                    <a:gd name="connsiteY9" fmla="*/ 60538 h 62536"/>
                    <a:gd name="connsiteX10" fmla="*/ 11426 w 41709"/>
                    <a:gd name="connsiteY10" fmla="*/ 61375 h 62536"/>
                    <a:gd name="connsiteX11" fmla="*/ 10479 w 41709"/>
                    <a:gd name="connsiteY11" fmla="*/ 61997 h 62536"/>
                    <a:gd name="connsiteX12" fmla="*/ 8686 w 41709"/>
                    <a:gd name="connsiteY12" fmla="*/ 62397 h 62536"/>
                    <a:gd name="connsiteX13" fmla="*/ 5852 w 41709"/>
                    <a:gd name="connsiteY13" fmla="*/ 62536 h 62536"/>
                    <a:gd name="connsiteX14" fmla="*/ 3019 w 41709"/>
                    <a:gd name="connsiteY14" fmla="*/ 62397 h 62536"/>
                    <a:gd name="connsiteX15" fmla="*/ 1236 w 41709"/>
                    <a:gd name="connsiteY15" fmla="*/ 61997 h 62536"/>
                    <a:gd name="connsiteX16" fmla="*/ 279 w 41709"/>
                    <a:gd name="connsiteY16" fmla="*/ 61375 h 62536"/>
                    <a:gd name="connsiteX17" fmla="*/ 0 w 41709"/>
                    <a:gd name="connsiteY17" fmla="*/ 60538 h 62536"/>
                    <a:gd name="connsiteX18" fmla="*/ 0 w 41709"/>
                    <a:gd name="connsiteY18" fmla="*/ 2648 h 62536"/>
                    <a:gd name="connsiteX19" fmla="*/ 232 w 41709"/>
                    <a:gd name="connsiteY19" fmla="*/ 1830 h 62536"/>
                    <a:gd name="connsiteX20" fmla="*/ 1050 w 41709"/>
                    <a:gd name="connsiteY20" fmla="*/ 1254 h 62536"/>
                    <a:gd name="connsiteX21" fmla="*/ 2582 w 41709"/>
                    <a:gd name="connsiteY21" fmla="*/ 901 h 62536"/>
                    <a:gd name="connsiteX22" fmla="*/ 4970 w 41709"/>
                    <a:gd name="connsiteY22" fmla="*/ 790 h 62536"/>
                    <a:gd name="connsiteX23" fmla="*/ 7320 w 41709"/>
                    <a:gd name="connsiteY23" fmla="*/ 901 h 62536"/>
                    <a:gd name="connsiteX24" fmla="*/ 8853 w 41709"/>
                    <a:gd name="connsiteY24" fmla="*/ 1254 h 62536"/>
                    <a:gd name="connsiteX25" fmla="*/ 9661 w 41709"/>
                    <a:gd name="connsiteY25" fmla="*/ 1830 h 62536"/>
                    <a:gd name="connsiteX26" fmla="*/ 9893 w 41709"/>
                    <a:gd name="connsiteY26" fmla="*/ 2648 h 62536"/>
                    <a:gd name="connsiteX27" fmla="*/ 9893 w 41709"/>
                    <a:gd name="connsiteY27" fmla="*/ 7527 h 62536"/>
                    <a:gd name="connsiteX28" fmla="*/ 13451 w 41709"/>
                    <a:gd name="connsiteY28" fmla="*/ 4246 h 62536"/>
                    <a:gd name="connsiteX29" fmla="*/ 17000 w 41709"/>
                    <a:gd name="connsiteY29" fmla="*/ 1877 h 62536"/>
                    <a:gd name="connsiteX30" fmla="*/ 20743 w 41709"/>
                    <a:gd name="connsiteY30" fmla="*/ 465 h 62536"/>
                    <a:gd name="connsiteX31" fmla="*/ 24849 w 41709"/>
                    <a:gd name="connsiteY31" fmla="*/ 0 h 62536"/>
                    <a:gd name="connsiteX32" fmla="*/ 32606 w 41709"/>
                    <a:gd name="connsiteY32" fmla="*/ 1784 h 62536"/>
                    <a:gd name="connsiteX33" fmla="*/ 37836 w 41709"/>
                    <a:gd name="connsiteY33" fmla="*/ 6690 h 62536"/>
                    <a:gd name="connsiteX34" fmla="*/ 40781 w 41709"/>
                    <a:gd name="connsiteY34" fmla="*/ 13938 h 62536"/>
                    <a:gd name="connsiteX35" fmla="*/ 41710 w 41709"/>
                    <a:gd name="connsiteY35" fmla="*/ 22766 h 62536"/>
                    <a:gd name="connsiteX36" fmla="*/ 29541 w 41709"/>
                    <a:gd name="connsiteY36" fmla="*/ 23602 h 62536"/>
                    <a:gd name="connsiteX37" fmla="*/ 29151 w 41709"/>
                    <a:gd name="connsiteY37" fmla="*/ 18510 h 62536"/>
                    <a:gd name="connsiteX38" fmla="*/ 27804 w 41709"/>
                    <a:gd name="connsiteY38" fmla="*/ 14170 h 62536"/>
                    <a:gd name="connsiteX39" fmla="*/ 25295 w 41709"/>
                    <a:gd name="connsiteY39" fmla="*/ 11122 h 62536"/>
                    <a:gd name="connsiteX40" fmla="*/ 21412 w 41709"/>
                    <a:gd name="connsiteY40" fmla="*/ 9989 h 62536"/>
                    <a:gd name="connsiteX41" fmla="*/ 19118 w 41709"/>
                    <a:gd name="connsiteY41" fmla="*/ 10333 h 62536"/>
                    <a:gd name="connsiteX42" fmla="*/ 16796 w 41709"/>
                    <a:gd name="connsiteY42" fmla="*/ 11476 h 62536"/>
                    <a:gd name="connsiteX43" fmla="*/ 14352 w 41709"/>
                    <a:gd name="connsiteY43" fmla="*/ 13520 h 62536"/>
                    <a:gd name="connsiteX44" fmla="*/ 11705 w 41709"/>
                    <a:gd name="connsiteY44" fmla="*/ 16633 h 62536"/>
                    <a:gd name="connsiteX45" fmla="*/ 11705 w 41709"/>
                    <a:gd name="connsiteY45" fmla="*/ 30292 h 62536"/>
                    <a:gd name="connsiteX46" fmla="*/ 16396 w 41709"/>
                    <a:gd name="connsiteY46" fmla="*/ 35096 h 62536"/>
                    <a:gd name="connsiteX47" fmla="*/ 21041 w 41709"/>
                    <a:gd name="connsiteY47" fmla="*/ 36797 h 62536"/>
                    <a:gd name="connsiteX48" fmla="*/ 24924 w 41709"/>
                    <a:gd name="connsiteY48" fmla="*/ 35635 h 62536"/>
                    <a:gd name="connsiteX49" fmla="*/ 27543 w 41709"/>
                    <a:gd name="connsiteY49" fmla="*/ 32587 h 62536"/>
                    <a:gd name="connsiteX50" fmla="*/ 29058 w 41709"/>
                    <a:gd name="connsiteY50" fmla="*/ 28341 h 62536"/>
                    <a:gd name="connsiteX51" fmla="*/ 29541 w 41709"/>
                    <a:gd name="connsiteY51" fmla="*/ 23602 h 6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1709" h="62536">
                      <a:moveTo>
                        <a:pt x="41710" y="22766"/>
                      </a:moveTo>
                      <a:cubicBezTo>
                        <a:pt x="41710" y="26445"/>
                        <a:pt x="41320" y="29772"/>
                        <a:pt x="40530" y="32727"/>
                      </a:cubicBezTo>
                      <a:cubicBezTo>
                        <a:pt x="39741" y="35691"/>
                        <a:pt x="38589" y="38200"/>
                        <a:pt x="37065" y="40281"/>
                      </a:cubicBezTo>
                      <a:cubicBezTo>
                        <a:pt x="35551" y="42353"/>
                        <a:pt x="33665" y="43952"/>
                        <a:pt x="31399" y="45067"/>
                      </a:cubicBezTo>
                      <a:cubicBezTo>
                        <a:pt x="29141" y="46182"/>
                        <a:pt x="26559" y="46739"/>
                        <a:pt x="23642" y="46739"/>
                      </a:cubicBezTo>
                      <a:cubicBezTo>
                        <a:pt x="22434" y="46739"/>
                        <a:pt x="21329" y="46619"/>
                        <a:pt x="20326" y="46386"/>
                      </a:cubicBezTo>
                      <a:cubicBezTo>
                        <a:pt x="19313" y="46154"/>
                        <a:pt x="18338" y="45801"/>
                        <a:pt x="17399" y="45318"/>
                      </a:cubicBezTo>
                      <a:cubicBezTo>
                        <a:pt x="16452" y="44844"/>
                        <a:pt x="15514" y="44240"/>
                        <a:pt x="14585" y="43534"/>
                      </a:cubicBezTo>
                      <a:cubicBezTo>
                        <a:pt x="13656" y="42818"/>
                        <a:pt x="12699" y="41982"/>
                        <a:pt x="11705" y="41025"/>
                      </a:cubicBezTo>
                      <a:lnTo>
                        <a:pt x="11705" y="60538"/>
                      </a:lnTo>
                      <a:cubicBezTo>
                        <a:pt x="11705" y="60845"/>
                        <a:pt x="11612" y="61124"/>
                        <a:pt x="11426" y="61375"/>
                      </a:cubicBezTo>
                      <a:cubicBezTo>
                        <a:pt x="11240" y="61616"/>
                        <a:pt x="10925" y="61830"/>
                        <a:pt x="10479" y="61997"/>
                      </a:cubicBezTo>
                      <a:cubicBezTo>
                        <a:pt x="10023" y="62174"/>
                        <a:pt x="9429" y="62304"/>
                        <a:pt x="8686" y="62397"/>
                      </a:cubicBezTo>
                      <a:cubicBezTo>
                        <a:pt x="7943" y="62490"/>
                        <a:pt x="7004" y="62536"/>
                        <a:pt x="5852" y="62536"/>
                      </a:cubicBezTo>
                      <a:cubicBezTo>
                        <a:pt x="4710" y="62536"/>
                        <a:pt x="3762" y="62490"/>
                        <a:pt x="3019" y="62397"/>
                      </a:cubicBezTo>
                      <a:cubicBezTo>
                        <a:pt x="2276" y="62304"/>
                        <a:pt x="1682" y="62174"/>
                        <a:pt x="1236" y="61997"/>
                      </a:cubicBezTo>
                      <a:cubicBezTo>
                        <a:pt x="780" y="61830"/>
                        <a:pt x="465" y="61616"/>
                        <a:pt x="279" y="61375"/>
                      </a:cubicBezTo>
                      <a:cubicBezTo>
                        <a:pt x="93" y="61124"/>
                        <a:pt x="0" y="60845"/>
                        <a:pt x="0" y="60538"/>
                      </a:cubicBezTo>
                      <a:lnTo>
                        <a:pt x="0" y="2648"/>
                      </a:lnTo>
                      <a:cubicBezTo>
                        <a:pt x="0" y="2332"/>
                        <a:pt x="84" y="2063"/>
                        <a:pt x="232" y="1830"/>
                      </a:cubicBezTo>
                      <a:cubicBezTo>
                        <a:pt x="390" y="1598"/>
                        <a:pt x="659" y="1403"/>
                        <a:pt x="1050" y="1254"/>
                      </a:cubicBezTo>
                      <a:cubicBezTo>
                        <a:pt x="1431" y="1096"/>
                        <a:pt x="1942" y="985"/>
                        <a:pt x="2582" y="901"/>
                      </a:cubicBezTo>
                      <a:cubicBezTo>
                        <a:pt x="3214" y="827"/>
                        <a:pt x="4013" y="790"/>
                        <a:pt x="4970" y="790"/>
                      </a:cubicBezTo>
                      <a:cubicBezTo>
                        <a:pt x="5899" y="790"/>
                        <a:pt x="6679" y="827"/>
                        <a:pt x="7320" y="901"/>
                      </a:cubicBezTo>
                      <a:cubicBezTo>
                        <a:pt x="7952" y="985"/>
                        <a:pt x="8463" y="1096"/>
                        <a:pt x="8853" y="1254"/>
                      </a:cubicBezTo>
                      <a:cubicBezTo>
                        <a:pt x="9234" y="1403"/>
                        <a:pt x="9512" y="1598"/>
                        <a:pt x="9661" y="1830"/>
                      </a:cubicBezTo>
                      <a:cubicBezTo>
                        <a:pt x="9819" y="2063"/>
                        <a:pt x="9893" y="2332"/>
                        <a:pt x="9893" y="2648"/>
                      </a:cubicBezTo>
                      <a:lnTo>
                        <a:pt x="9893" y="7527"/>
                      </a:lnTo>
                      <a:cubicBezTo>
                        <a:pt x="11101" y="6282"/>
                        <a:pt x="12290" y="5194"/>
                        <a:pt x="13451" y="4246"/>
                      </a:cubicBezTo>
                      <a:cubicBezTo>
                        <a:pt x="14612" y="3308"/>
                        <a:pt x="15792" y="2518"/>
                        <a:pt x="17000" y="1877"/>
                      </a:cubicBezTo>
                      <a:cubicBezTo>
                        <a:pt x="18207" y="1245"/>
                        <a:pt x="19452" y="771"/>
                        <a:pt x="20743" y="465"/>
                      </a:cubicBezTo>
                      <a:cubicBezTo>
                        <a:pt x="22025" y="149"/>
                        <a:pt x="23400" y="0"/>
                        <a:pt x="24849" y="0"/>
                      </a:cubicBezTo>
                      <a:cubicBezTo>
                        <a:pt x="27887" y="0"/>
                        <a:pt x="30469" y="595"/>
                        <a:pt x="32606" y="1784"/>
                      </a:cubicBezTo>
                      <a:cubicBezTo>
                        <a:pt x="34743" y="2983"/>
                        <a:pt x="36489" y="4609"/>
                        <a:pt x="37836" y="6690"/>
                      </a:cubicBezTo>
                      <a:cubicBezTo>
                        <a:pt x="39183" y="8762"/>
                        <a:pt x="40168" y="11178"/>
                        <a:pt x="40781" y="13938"/>
                      </a:cubicBezTo>
                      <a:cubicBezTo>
                        <a:pt x="41403" y="16689"/>
                        <a:pt x="41710" y="19634"/>
                        <a:pt x="41710" y="22766"/>
                      </a:cubicBezTo>
                      <a:close/>
                      <a:moveTo>
                        <a:pt x="29541" y="23602"/>
                      </a:moveTo>
                      <a:cubicBezTo>
                        <a:pt x="29541" y="21836"/>
                        <a:pt x="29411" y="20136"/>
                        <a:pt x="29151" y="18510"/>
                      </a:cubicBezTo>
                      <a:cubicBezTo>
                        <a:pt x="28881" y="16884"/>
                        <a:pt x="28435" y="15434"/>
                        <a:pt x="27804" y="14170"/>
                      </a:cubicBezTo>
                      <a:cubicBezTo>
                        <a:pt x="27163" y="12897"/>
                        <a:pt x="26327" y="11884"/>
                        <a:pt x="25295" y="11122"/>
                      </a:cubicBezTo>
                      <a:cubicBezTo>
                        <a:pt x="24255" y="10370"/>
                        <a:pt x="22964" y="9989"/>
                        <a:pt x="21412" y="9989"/>
                      </a:cubicBezTo>
                      <a:cubicBezTo>
                        <a:pt x="20641" y="9989"/>
                        <a:pt x="19870" y="10100"/>
                        <a:pt x="19118" y="10333"/>
                      </a:cubicBezTo>
                      <a:cubicBezTo>
                        <a:pt x="18356" y="10565"/>
                        <a:pt x="17585" y="10946"/>
                        <a:pt x="16796" y="11476"/>
                      </a:cubicBezTo>
                      <a:cubicBezTo>
                        <a:pt x="16006" y="11996"/>
                        <a:pt x="15188" y="12684"/>
                        <a:pt x="14352" y="13520"/>
                      </a:cubicBezTo>
                      <a:cubicBezTo>
                        <a:pt x="13516" y="14356"/>
                        <a:pt x="12634" y="15388"/>
                        <a:pt x="11705" y="16633"/>
                      </a:cubicBezTo>
                      <a:lnTo>
                        <a:pt x="11705" y="30292"/>
                      </a:lnTo>
                      <a:cubicBezTo>
                        <a:pt x="13349" y="32364"/>
                        <a:pt x="14910" y="33972"/>
                        <a:pt x="16396" y="35096"/>
                      </a:cubicBezTo>
                      <a:cubicBezTo>
                        <a:pt x="17882" y="36230"/>
                        <a:pt x="19434" y="36797"/>
                        <a:pt x="21041" y="36797"/>
                      </a:cubicBezTo>
                      <a:cubicBezTo>
                        <a:pt x="22564" y="36797"/>
                        <a:pt x="23856" y="36406"/>
                        <a:pt x="24924" y="35635"/>
                      </a:cubicBezTo>
                      <a:cubicBezTo>
                        <a:pt x="25992" y="34855"/>
                        <a:pt x="26865" y="33842"/>
                        <a:pt x="27543" y="32587"/>
                      </a:cubicBezTo>
                      <a:cubicBezTo>
                        <a:pt x="28231" y="31333"/>
                        <a:pt x="28732" y="29921"/>
                        <a:pt x="29058" y="28341"/>
                      </a:cubicBezTo>
                      <a:cubicBezTo>
                        <a:pt x="29383" y="26761"/>
                        <a:pt x="29541" y="25182"/>
                        <a:pt x="29541" y="23602"/>
                      </a:cubicBezTo>
                      <a:close/>
                    </a:path>
                  </a:pathLst>
                </a:custGeom>
                <a:solidFill>
                  <a:srgbClr val="303B39"/>
                </a:solidFill>
                <a:ln w="0" cap="flat">
                  <a:noFill/>
                  <a:prstDash val="solid"/>
                  <a:miter/>
                </a:ln>
              </p:spPr>
              <p:txBody>
                <a:bodyPr rtlCol="0" anchor="ctr"/>
                <a:lstStyle/>
                <a:p>
                  <a:endParaRPr lang="nl-NL" sz="1400"/>
                </a:p>
              </p:txBody>
            </p:sp>
            <p:sp>
              <p:nvSpPr>
                <p:cNvPr id="1094" name="Vrije vorm 1093">
                  <a:extLst>
                    <a:ext uri="{FF2B5EF4-FFF2-40B4-BE49-F238E27FC236}">
                      <a16:creationId xmlns:a16="http://schemas.microsoft.com/office/drawing/2014/main" id="{DB144969-B67C-7F18-9E26-0F523572372F}"/>
                    </a:ext>
                  </a:extLst>
                </p:cNvPr>
                <p:cNvSpPr/>
                <p:nvPr/>
              </p:nvSpPr>
              <p:spPr>
                <a:xfrm>
                  <a:off x="5205297" y="3203962"/>
                  <a:ext cx="40688" cy="46739"/>
                </a:xfrm>
                <a:custGeom>
                  <a:avLst/>
                  <a:gdLst>
                    <a:gd name="connsiteX0" fmla="*/ 40688 w 40688"/>
                    <a:gd name="connsiteY0" fmla="*/ 22162 h 46739"/>
                    <a:gd name="connsiteX1" fmla="*/ 39740 w 40688"/>
                    <a:gd name="connsiteY1" fmla="*/ 25321 h 46739"/>
                    <a:gd name="connsiteX2" fmla="*/ 37112 w 40688"/>
                    <a:gd name="connsiteY2" fmla="*/ 26344 h 46739"/>
                    <a:gd name="connsiteX3" fmla="*/ 11891 w 40688"/>
                    <a:gd name="connsiteY3" fmla="*/ 26344 h 46739"/>
                    <a:gd name="connsiteX4" fmla="*/ 12522 w 40688"/>
                    <a:gd name="connsiteY4" fmla="*/ 31147 h 46739"/>
                    <a:gd name="connsiteX5" fmla="*/ 14519 w 40688"/>
                    <a:gd name="connsiteY5" fmla="*/ 34818 h 46739"/>
                    <a:gd name="connsiteX6" fmla="*/ 18050 w 40688"/>
                    <a:gd name="connsiteY6" fmla="*/ 37122 h 46739"/>
                    <a:gd name="connsiteX7" fmla="*/ 23224 w 40688"/>
                    <a:gd name="connsiteY7" fmla="*/ 37912 h 46739"/>
                    <a:gd name="connsiteX8" fmla="*/ 28612 w 40688"/>
                    <a:gd name="connsiteY8" fmla="*/ 37466 h 46739"/>
                    <a:gd name="connsiteX9" fmla="*/ 32634 w 40688"/>
                    <a:gd name="connsiteY9" fmla="*/ 36490 h 46739"/>
                    <a:gd name="connsiteX10" fmla="*/ 35439 w 40688"/>
                    <a:gd name="connsiteY10" fmla="*/ 35515 h 46739"/>
                    <a:gd name="connsiteX11" fmla="*/ 37251 w 40688"/>
                    <a:gd name="connsiteY11" fmla="*/ 35078 h 46739"/>
                    <a:gd name="connsiteX12" fmla="*/ 37948 w 40688"/>
                    <a:gd name="connsiteY12" fmla="*/ 35236 h 46739"/>
                    <a:gd name="connsiteX13" fmla="*/ 38412 w 40688"/>
                    <a:gd name="connsiteY13" fmla="*/ 35821 h 46739"/>
                    <a:gd name="connsiteX14" fmla="*/ 38672 w 40688"/>
                    <a:gd name="connsiteY14" fmla="*/ 37002 h 46739"/>
                    <a:gd name="connsiteX15" fmla="*/ 38737 w 40688"/>
                    <a:gd name="connsiteY15" fmla="*/ 38934 h 46739"/>
                    <a:gd name="connsiteX16" fmla="*/ 38691 w 40688"/>
                    <a:gd name="connsiteY16" fmla="*/ 40672 h 46739"/>
                    <a:gd name="connsiteX17" fmla="*/ 38551 w 40688"/>
                    <a:gd name="connsiteY17" fmla="*/ 41908 h 46739"/>
                    <a:gd name="connsiteX18" fmla="*/ 38273 w 40688"/>
                    <a:gd name="connsiteY18" fmla="*/ 42763 h 46739"/>
                    <a:gd name="connsiteX19" fmla="*/ 37790 w 40688"/>
                    <a:gd name="connsiteY19" fmla="*/ 43441 h 46739"/>
                    <a:gd name="connsiteX20" fmla="*/ 36136 w 40688"/>
                    <a:gd name="connsiteY20" fmla="*/ 44324 h 46739"/>
                    <a:gd name="connsiteX21" fmla="*/ 32699 w 40688"/>
                    <a:gd name="connsiteY21" fmla="*/ 45411 h 46739"/>
                    <a:gd name="connsiteX22" fmla="*/ 27915 w 40688"/>
                    <a:gd name="connsiteY22" fmla="*/ 46340 h 46739"/>
                    <a:gd name="connsiteX23" fmla="*/ 22155 w 40688"/>
                    <a:gd name="connsiteY23" fmla="*/ 46740 h 46739"/>
                    <a:gd name="connsiteX24" fmla="*/ 12476 w 40688"/>
                    <a:gd name="connsiteY24" fmla="*/ 45346 h 46739"/>
                    <a:gd name="connsiteX25" fmla="*/ 5527 w 40688"/>
                    <a:gd name="connsiteY25" fmla="*/ 41118 h 46739"/>
                    <a:gd name="connsiteX26" fmla="*/ 1375 w 40688"/>
                    <a:gd name="connsiteY26" fmla="*/ 33963 h 46739"/>
                    <a:gd name="connsiteX27" fmla="*/ 0 w 40688"/>
                    <a:gd name="connsiteY27" fmla="*/ 23834 h 46739"/>
                    <a:gd name="connsiteX28" fmla="*/ 1440 w 40688"/>
                    <a:gd name="connsiteY28" fmla="*/ 13864 h 46739"/>
                    <a:gd name="connsiteX29" fmla="*/ 5620 w 40688"/>
                    <a:gd name="connsiteY29" fmla="*/ 6337 h 46739"/>
                    <a:gd name="connsiteX30" fmla="*/ 12290 w 40688"/>
                    <a:gd name="connsiteY30" fmla="*/ 1626 h 46739"/>
                    <a:gd name="connsiteX31" fmla="*/ 21134 w 40688"/>
                    <a:gd name="connsiteY31" fmla="*/ 0 h 46739"/>
                    <a:gd name="connsiteX32" fmla="*/ 30033 w 40688"/>
                    <a:gd name="connsiteY32" fmla="*/ 1533 h 46739"/>
                    <a:gd name="connsiteX33" fmla="*/ 36090 w 40688"/>
                    <a:gd name="connsiteY33" fmla="*/ 5780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85 w 40688"/>
                    <a:gd name="connsiteY38" fmla="*/ 11077 h 46739"/>
                    <a:gd name="connsiteX39" fmla="*/ 20855 w 40688"/>
                    <a:gd name="connsiteY39" fmla="*/ 8270 h 46739"/>
                    <a:gd name="connsiteX40" fmla="*/ 16981 w 40688"/>
                    <a:gd name="connsiteY40" fmla="*/ 9107 h 46739"/>
                    <a:gd name="connsiteX41" fmla="*/ 14241 w 40688"/>
                    <a:gd name="connsiteY41" fmla="*/ 11355 h 46739"/>
                    <a:gd name="connsiteX42" fmla="*/ 12569 w 40688"/>
                    <a:gd name="connsiteY42" fmla="*/ 14700 h 46739"/>
                    <a:gd name="connsiteX43" fmla="*/ 11891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84"/>
                        <a:pt x="40372" y="24634"/>
                        <a:pt x="39740" y="25321"/>
                      </a:cubicBezTo>
                      <a:cubicBezTo>
                        <a:pt x="39100" y="26000"/>
                        <a:pt x="38226" y="26344"/>
                        <a:pt x="37112" y="26344"/>
                      </a:cubicBezTo>
                      <a:lnTo>
                        <a:pt x="11891" y="26344"/>
                      </a:lnTo>
                      <a:cubicBezTo>
                        <a:pt x="11891" y="28109"/>
                        <a:pt x="12104" y="29707"/>
                        <a:pt x="12522" y="31147"/>
                      </a:cubicBezTo>
                      <a:cubicBezTo>
                        <a:pt x="12940" y="32588"/>
                        <a:pt x="13600" y="33814"/>
                        <a:pt x="14519" y="34818"/>
                      </a:cubicBezTo>
                      <a:cubicBezTo>
                        <a:pt x="15430" y="35831"/>
                        <a:pt x="16610" y="36593"/>
                        <a:pt x="18050" y="37122"/>
                      </a:cubicBezTo>
                      <a:cubicBezTo>
                        <a:pt x="19489" y="37643"/>
                        <a:pt x="21217" y="37912"/>
                        <a:pt x="23224" y="37912"/>
                      </a:cubicBezTo>
                      <a:cubicBezTo>
                        <a:pt x="25267" y="37912"/>
                        <a:pt x="27070" y="37764"/>
                        <a:pt x="28612" y="37466"/>
                      </a:cubicBezTo>
                      <a:cubicBezTo>
                        <a:pt x="30163" y="37178"/>
                        <a:pt x="31501" y="36853"/>
                        <a:pt x="32634" y="36490"/>
                      </a:cubicBezTo>
                      <a:cubicBezTo>
                        <a:pt x="33758" y="36137"/>
                        <a:pt x="34696" y="35812"/>
                        <a:pt x="35439" y="35515"/>
                      </a:cubicBezTo>
                      <a:cubicBezTo>
                        <a:pt x="36183" y="35227"/>
                        <a:pt x="36786" y="35078"/>
                        <a:pt x="37251" y="35078"/>
                      </a:cubicBezTo>
                      <a:cubicBezTo>
                        <a:pt x="37530" y="35078"/>
                        <a:pt x="37762" y="35134"/>
                        <a:pt x="37948" y="35236"/>
                      </a:cubicBezTo>
                      <a:cubicBezTo>
                        <a:pt x="38133" y="35348"/>
                        <a:pt x="38291" y="35543"/>
                        <a:pt x="38412" y="35821"/>
                      </a:cubicBezTo>
                      <a:cubicBezTo>
                        <a:pt x="38542" y="36100"/>
                        <a:pt x="38626" y="36490"/>
                        <a:pt x="38672" y="37002"/>
                      </a:cubicBezTo>
                      <a:cubicBezTo>
                        <a:pt x="38719" y="37512"/>
                        <a:pt x="38737" y="38154"/>
                        <a:pt x="38737" y="38934"/>
                      </a:cubicBezTo>
                      <a:cubicBezTo>
                        <a:pt x="38737" y="39612"/>
                        <a:pt x="38728" y="40198"/>
                        <a:pt x="38691" y="40672"/>
                      </a:cubicBezTo>
                      <a:cubicBezTo>
                        <a:pt x="38663" y="41155"/>
                        <a:pt x="38617" y="41564"/>
                        <a:pt x="38551" y="41908"/>
                      </a:cubicBezTo>
                      <a:cubicBezTo>
                        <a:pt x="38496" y="42242"/>
                        <a:pt x="38403" y="42530"/>
                        <a:pt x="38273" y="42763"/>
                      </a:cubicBezTo>
                      <a:cubicBezTo>
                        <a:pt x="38152" y="42995"/>
                        <a:pt x="37985" y="43218"/>
                        <a:pt x="37790" y="43441"/>
                      </a:cubicBezTo>
                      <a:cubicBezTo>
                        <a:pt x="37585" y="43655"/>
                        <a:pt x="37037" y="43952"/>
                        <a:pt x="36136" y="44324"/>
                      </a:cubicBezTo>
                      <a:cubicBezTo>
                        <a:pt x="35244" y="44695"/>
                        <a:pt x="34092" y="45058"/>
                        <a:pt x="32699" y="45411"/>
                      </a:cubicBezTo>
                      <a:cubicBezTo>
                        <a:pt x="31306" y="45773"/>
                        <a:pt x="29717" y="46080"/>
                        <a:pt x="27915" y="46340"/>
                      </a:cubicBezTo>
                      <a:cubicBezTo>
                        <a:pt x="26122" y="46609"/>
                        <a:pt x="24199" y="46740"/>
                        <a:pt x="22155" y="46740"/>
                      </a:cubicBezTo>
                      <a:cubicBezTo>
                        <a:pt x="18477" y="46740"/>
                        <a:pt x="15244" y="46275"/>
                        <a:pt x="12476" y="45346"/>
                      </a:cubicBezTo>
                      <a:cubicBezTo>
                        <a:pt x="9698" y="44417"/>
                        <a:pt x="7385" y="43004"/>
                        <a:pt x="5527" y="41118"/>
                      </a:cubicBezTo>
                      <a:cubicBezTo>
                        <a:pt x="3669" y="39222"/>
                        <a:pt x="2285" y="36843"/>
                        <a:pt x="1375" y="33963"/>
                      </a:cubicBezTo>
                      <a:cubicBezTo>
                        <a:pt x="455" y="31082"/>
                        <a:pt x="0" y="27700"/>
                        <a:pt x="0" y="23834"/>
                      </a:cubicBezTo>
                      <a:cubicBezTo>
                        <a:pt x="0" y="20145"/>
                        <a:pt x="483" y="16828"/>
                        <a:pt x="1440" y="13864"/>
                      </a:cubicBezTo>
                      <a:cubicBezTo>
                        <a:pt x="2406" y="10909"/>
                        <a:pt x="3799" y="8400"/>
                        <a:pt x="5620" y="6337"/>
                      </a:cubicBezTo>
                      <a:cubicBezTo>
                        <a:pt x="7450" y="4284"/>
                        <a:pt x="9670" y="2704"/>
                        <a:pt x="12290" y="1626"/>
                      </a:cubicBezTo>
                      <a:cubicBezTo>
                        <a:pt x="14900" y="539"/>
                        <a:pt x="17854" y="0"/>
                        <a:pt x="21134" y="0"/>
                      </a:cubicBezTo>
                      <a:cubicBezTo>
                        <a:pt x="24608" y="0"/>
                        <a:pt x="27571" y="511"/>
                        <a:pt x="30033" y="1533"/>
                      </a:cubicBezTo>
                      <a:cubicBezTo>
                        <a:pt x="32495" y="2555"/>
                        <a:pt x="34511" y="3968"/>
                        <a:pt x="36090" y="5780"/>
                      </a:cubicBezTo>
                      <a:cubicBezTo>
                        <a:pt x="37669" y="7592"/>
                        <a:pt x="38830" y="9738"/>
                        <a:pt x="39573" y="12219"/>
                      </a:cubicBezTo>
                      <a:cubicBezTo>
                        <a:pt x="40316" y="14691"/>
                        <a:pt x="40688" y="17386"/>
                        <a:pt x="40688" y="20303"/>
                      </a:cubicBezTo>
                      <a:lnTo>
                        <a:pt x="40688" y="22162"/>
                      </a:lnTo>
                      <a:close/>
                      <a:moveTo>
                        <a:pt x="29355" y="18817"/>
                      </a:moveTo>
                      <a:cubicBezTo>
                        <a:pt x="29448" y="15527"/>
                        <a:pt x="28788" y="12954"/>
                        <a:pt x="27385" y="11077"/>
                      </a:cubicBezTo>
                      <a:cubicBezTo>
                        <a:pt x="25973" y="9209"/>
                        <a:pt x="23800" y="8270"/>
                        <a:pt x="20855" y="8270"/>
                      </a:cubicBezTo>
                      <a:cubicBezTo>
                        <a:pt x="19369" y="8270"/>
                        <a:pt x="18077" y="8549"/>
                        <a:pt x="16981" y="9107"/>
                      </a:cubicBezTo>
                      <a:cubicBezTo>
                        <a:pt x="15876" y="9664"/>
                        <a:pt x="14965" y="10417"/>
                        <a:pt x="14241" y="11355"/>
                      </a:cubicBezTo>
                      <a:cubicBezTo>
                        <a:pt x="13507" y="12303"/>
                        <a:pt x="12950" y="13418"/>
                        <a:pt x="12569" y="14700"/>
                      </a:cubicBezTo>
                      <a:cubicBezTo>
                        <a:pt x="12178" y="15992"/>
                        <a:pt x="11956" y="17358"/>
                        <a:pt x="11891" y="18817"/>
                      </a:cubicBezTo>
                      <a:lnTo>
                        <a:pt x="29355" y="18817"/>
                      </a:lnTo>
                      <a:close/>
                    </a:path>
                  </a:pathLst>
                </a:custGeom>
                <a:solidFill>
                  <a:srgbClr val="303B39"/>
                </a:solidFill>
                <a:ln w="0" cap="flat">
                  <a:noFill/>
                  <a:prstDash val="solid"/>
                  <a:miter/>
                </a:ln>
              </p:spPr>
              <p:txBody>
                <a:bodyPr rtlCol="0" anchor="ctr"/>
                <a:lstStyle/>
                <a:p>
                  <a:endParaRPr lang="nl-NL" sz="1400"/>
                </a:p>
              </p:txBody>
            </p:sp>
          </p:grpSp>
          <p:grpSp>
            <p:nvGrpSpPr>
              <p:cNvPr id="1047" name="Graphic 382">
                <a:extLst>
                  <a:ext uri="{FF2B5EF4-FFF2-40B4-BE49-F238E27FC236}">
                    <a16:creationId xmlns:a16="http://schemas.microsoft.com/office/drawing/2014/main" id="{3C3F8707-B82B-3161-5C4E-3A98B81832A4}"/>
                  </a:ext>
                </a:extLst>
              </p:cNvPr>
              <p:cNvGrpSpPr/>
              <p:nvPr/>
            </p:nvGrpSpPr>
            <p:grpSpPr>
              <a:xfrm>
                <a:off x="6177593" y="2069368"/>
                <a:ext cx="316091" cy="36212"/>
                <a:chOff x="5375192" y="3184960"/>
                <a:chExt cx="573859" cy="65742"/>
              </a:xfrm>
              <a:solidFill>
                <a:srgbClr val="303B39"/>
              </a:solidFill>
            </p:grpSpPr>
            <p:sp>
              <p:nvSpPr>
                <p:cNvPr id="1079" name="Vrije vorm 1078">
                  <a:extLst>
                    <a:ext uri="{FF2B5EF4-FFF2-40B4-BE49-F238E27FC236}">
                      <a16:creationId xmlns:a16="http://schemas.microsoft.com/office/drawing/2014/main" id="{21D838CB-713A-EBA6-4F18-A6A5F870C78D}"/>
                    </a:ext>
                  </a:extLst>
                </p:cNvPr>
                <p:cNvSpPr/>
                <p:nvPr/>
              </p:nvSpPr>
              <p:spPr>
                <a:xfrm>
                  <a:off x="5375192" y="3188491"/>
                  <a:ext cx="51371" cy="62164"/>
                </a:xfrm>
                <a:custGeom>
                  <a:avLst/>
                  <a:gdLst>
                    <a:gd name="connsiteX0" fmla="*/ 51371 w 51371"/>
                    <a:gd name="connsiteY0" fmla="*/ 10361 h 62164"/>
                    <a:gd name="connsiteX1" fmla="*/ 51251 w 51371"/>
                    <a:gd name="connsiteY1" fmla="*/ 12684 h 62164"/>
                    <a:gd name="connsiteX2" fmla="*/ 50935 w 51371"/>
                    <a:gd name="connsiteY2" fmla="*/ 14245 h 62164"/>
                    <a:gd name="connsiteX3" fmla="*/ 50415 w 51371"/>
                    <a:gd name="connsiteY3" fmla="*/ 15053 h 62164"/>
                    <a:gd name="connsiteX4" fmla="*/ 49699 w 51371"/>
                    <a:gd name="connsiteY4" fmla="*/ 15285 h 62164"/>
                    <a:gd name="connsiteX5" fmla="*/ 47748 w 51371"/>
                    <a:gd name="connsiteY5" fmla="*/ 14449 h 62164"/>
                    <a:gd name="connsiteX6" fmla="*/ 44172 w 51371"/>
                    <a:gd name="connsiteY6" fmla="*/ 12637 h 62164"/>
                    <a:gd name="connsiteX7" fmla="*/ 38858 w 51371"/>
                    <a:gd name="connsiteY7" fmla="*/ 10825 h 62164"/>
                    <a:gd name="connsiteX8" fmla="*/ 31678 w 51371"/>
                    <a:gd name="connsiteY8" fmla="*/ 9989 h 62164"/>
                    <a:gd name="connsiteX9" fmla="*/ 23781 w 51371"/>
                    <a:gd name="connsiteY9" fmla="*/ 11504 h 62164"/>
                    <a:gd name="connsiteX10" fmla="*/ 17743 w 51371"/>
                    <a:gd name="connsiteY10" fmla="*/ 15778 h 62164"/>
                    <a:gd name="connsiteX11" fmla="*/ 13888 w 51371"/>
                    <a:gd name="connsiteY11" fmla="*/ 22422 h 62164"/>
                    <a:gd name="connsiteX12" fmla="*/ 12541 w 51371"/>
                    <a:gd name="connsiteY12" fmla="*/ 30989 h 62164"/>
                    <a:gd name="connsiteX13" fmla="*/ 13907 w 51371"/>
                    <a:gd name="connsiteY13" fmla="*/ 40077 h 62164"/>
                    <a:gd name="connsiteX14" fmla="*/ 17743 w 51371"/>
                    <a:gd name="connsiteY14" fmla="*/ 46646 h 62164"/>
                    <a:gd name="connsiteX15" fmla="*/ 23661 w 51371"/>
                    <a:gd name="connsiteY15" fmla="*/ 50642 h 62164"/>
                    <a:gd name="connsiteX16" fmla="*/ 31306 w 51371"/>
                    <a:gd name="connsiteY16" fmla="*/ 51989 h 62164"/>
                    <a:gd name="connsiteX17" fmla="*/ 35347 w 51371"/>
                    <a:gd name="connsiteY17" fmla="*/ 51525 h 62164"/>
                    <a:gd name="connsiteX18" fmla="*/ 39063 w 51371"/>
                    <a:gd name="connsiteY18" fmla="*/ 50131 h 62164"/>
                    <a:gd name="connsiteX19" fmla="*/ 39063 w 51371"/>
                    <a:gd name="connsiteY19" fmla="*/ 36193 h 62164"/>
                    <a:gd name="connsiteX20" fmla="*/ 27683 w 51371"/>
                    <a:gd name="connsiteY20" fmla="*/ 36193 h 62164"/>
                    <a:gd name="connsiteX21" fmla="*/ 26382 w 51371"/>
                    <a:gd name="connsiteY21" fmla="*/ 35152 h 62164"/>
                    <a:gd name="connsiteX22" fmla="*/ 25918 w 51371"/>
                    <a:gd name="connsiteY22" fmla="*/ 31593 h 62164"/>
                    <a:gd name="connsiteX23" fmla="*/ 26039 w 51371"/>
                    <a:gd name="connsiteY23" fmla="*/ 29410 h 62164"/>
                    <a:gd name="connsiteX24" fmla="*/ 26382 w 51371"/>
                    <a:gd name="connsiteY24" fmla="*/ 27997 h 62164"/>
                    <a:gd name="connsiteX25" fmla="*/ 26940 w 51371"/>
                    <a:gd name="connsiteY25" fmla="*/ 27207 h 62164"/>
                    <a:gd name="connsiteX26" fmla="*/ 27683 w 51371"/>
                    <a:gd name="connsiteY26" fmla="*/ 26947 h 62164"/>
                    <a:gd name="connsiteX27" fmla="*/ 47980 w 51371"/>
                    <a:gd name="connsiteY27" fmla="*/ 26947 h 62164"/>
                    <a:gd name="connsiteX28" fmla="*/ 49300 w 51371"/>
                    <a:gd name="connsiteY28" fmla="*/ 27207 h 62164"/>
                    <a:gd name="connsiteX29" fmla="*/ 50321 w 51371"/>
                    <a:gd name="connsiteY29" fmla="*/ 27969 h 62164"/>
                    <a:gd name="connsiteX30" fmla="*/ 50999 w 51371"/>
                    <a:gd name="connsiteY30" fmla="*/ 29205 h 62164"/>
                    <a:gd name="connsiteX31" fmla="*/ 51232 w 51371"/>
                    <a:gd name="connsiteY31" fmla="*/ 30850 h 62164"/>
                    <a:gd name="connsiteX32" fmla="*/ 51232 w 51371"/>
                    <a:gd name="connsiteY32" fmla="*/ 54777 h 62164"/>
                    <a:gd name="connsiteX33" fmla="*/ 50749 w 51371"/>
                    <a:gd name="connsiteY33" fmla="*/ 57221 h 62164"/>
                    <a:gd name="connsiteX34" fmla="*/ 48742 w 51371"/>
                    <a:gd name="connsiteY34" fmla="*/ 58866 h 62164"/>
                    <a:gd name="connsiteX35" fmla="*/ 45008 w 51371"/>
                    <a:gd name="connsiteY35" fmla="*/ 60120 h 62164"/>
                    <a:gd name="connsiteX36" fmla="*/ 40381 w 51371"/>
                    <a:gd name="connsiteY36" fmla="*/ 61235 h 62164"/>
                    <a:gd name="connsiteX37" fmla="*/ 35551 w 51371"/>
                    <a:gd name="connsiteY37" fmla="*/ 61932 h 62164"/>
                    <a:gd name="connsiteX38" fmla="*/ 30655 w 51371"/>
                    <a:gd name="connsiteY38" fmla="*/ 62164 h 62164"/>
                    <a:gd name="connsiteX39" fmla="*/ 17771 w 51371"/>
                    <a:gd name="connsiteY39" fmla="*/ 60101 h 62164"/>
                    <a:gd name="connsiteX40" fmla="*/ 8128 w 51371"/>
                    <a:gd name="connsiteY40" fmla="*/ 54108 h 62164"/>
                    <a:gd name="connsiteX41" fmla="*/ 2090 w 51371"/>
                    <a:gd name="connsiteY41" fmla="*/ 44537 h 62164"/>
                    <a:gd name="connsiteX42" fmla="*/ 0 w 51371"/>
                    <a:gd name="connsiteY42" fmla="*/ 31733 h 62164"/>
                    <a:gd name="connsiteX43" fmla="*/ 2230 w 51371"/>
                    <a:gd name="connsiteY43" fmla="*/ 18473 h 62164"/>
                    <a:gd name="connsiteX44" fmla="*/ 8546 w 51371"/>
                    <a:gd name="connsiteY44" fmla="*/ 8484 h 62164"/>
                    <a:gd name="connsiteX45" fmla="*/ 18421 w 51371"/>
                    <a:gd name="connsiteY45" fmla="*/ 2184 h 62164"/>
                    <a:gd name="connsiteX46" fmla="*/ 31306 w 51371"/>
                    <a:gd name="connsiteY46" fmla="*/ 0 h 62164"/>
                    <a:gd name="connsiteX47" fmla="*/ 38412 w 51371"/>
                    <a:gd name="connsiteY47" fmla="*/ 539 h 62164"/>
                    <a:gd name="connsiteX48" fmla="*/ 44004 w 51371"/>
                    <a:gd name="connsiteY48" fmla="*/ 1840 h 62164"/>
                    <a:gd name="connsiteX49" fmla="*/ 47980 w 51371"/>
                    <a:gd name="connsiteY49" fmla="*/ 3485 h 62164"/>
                    <a:gd name="connsiteX50" fmla="*/ 50191 w 51371"/>
                    <a:gd name="connsiteY50" fmla="*/ 5018 h 62164"/>
                    <a:gd name="connsiteX51" fmla="*/ 51092 w 51371"/>
                    <a:gd name="connsiteY51" fmla="*/ 6858 h 62164"/>
                    <a:gd name="connsiteX52" fmla="*/ 51371 w 51371"/>
                    <a:gd name="connsiteY52" fmla="*/ 10361 h 6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1371" h="62164">
                      <a:moveTo>
                        <a:pt x="51371" y="10361"/>
                      </a:moveTo>
                      <a:cubicBezTo>
                        <a:pt x="51371" y="11262"/>
                        <a:pt x="51334" y="12033"/>
                        <a:pt x="51251" y="12684"/>
                      </a:cubicBezTo>
                      <a:cubicBezTo>
                        <a:pt x="51176" y="13334"/>
                        <a:pt x="51065" y="13855"/>
                        <a:pt x="50935" y="14245"/>
                      </a:cubicBezTo>
                      <a:cubicBezTo>
                        <a:pt x="50786" y="14626"/>
                        <a:pt x="50619" y="14905"/>
                        <a:pt x="50415" y="15053"/>
                      </a:cubicBezTo>
                      <a:cubicBezTo>
                        <a:pt x="50219" y="15211"/>
                        <a:pt x="49978" y="15285"/>
                        <a:pt x="49699" y="15285"/>
                      </a:cubicBezTo>
                      <a:cubicBezTo>
                        <a:pt x="49300" y="15285"/>
                        <a:pt x="48649" y="15007"/>
                        <a:pt x="47748" y="14449"/>
                      </a:cubicBezTo>
                      <a:cubicBezTo>
                        <a:pt x="46847" y="13892"/>
                        <a:pt x="45658" y="13288"/>
                        <a:pt x="44172" y="12637"/>
                      </a:cubicBezTo>
                      <a:cubicBezTo>
                        <a:pt x="42686" y="11987"/>
                        <a:pt x="40911" y="11383"/>
                        <a:pt x="38858" y="10825"/>
                      </a:cubicBezTo>
                      <a:cubicBezTo>
                        <a:pt x="36796" y="10268"/>
                        <a:pt x="34399" y="9989"/>
                        <a:pt x="31678" y="9989"/>
                      </a:cubicBezTo>
                      <a:cubicBezTo>
                        <a:pt x="28770" y="9989"/>
                        <a:pt x="26132" y="10491"/>
                        <a:pt x="23781" y="11504"/>
                      </a:cubicBezTo>
                      <a:cubicBezTo>
                        <a:pt x="21431" y="12507"/>
                        <a:pt x="19415" y="13929"/>
                        <a:pt x="17743" y="15778"/>
                      </a:cubicBezTo>
                      <a:cubicBezTo>
                        <a:pt x="16071" y="17618"/>
                        <a:pt x="14780" y="19829"/>
                        <a:pt x="13888" y="22422"/>
                      </a:cubicBezTo>
                      <a:cubicBezTo>
                        <a:pt x="12996" y="25005"/>
                        <a:pt x="12541" y="27867"/>
                        <a:pt x="12541" y="30989"/>
                      </a:cubicBezTo>
                      <a:cubicBezTo>
                        <a:pt x="12541" y="34427"/>
                        <a:pt x="12996" y="37457"/>
                        <a:pt x="13907" y="40077"/>
                      </a:cubicBezTo>
                      <a:cubicBezTo>
                        <a:pt x="14826" y="42688"/>
                        <a:pt x="16099" y="44881"/>
                        <a:pt x="17743" y="46646"/>
                      </a:cubicBezTo>
                      <a:cubicBezTo>
                        <a:pt x="19387" y="48412"/>
                        <a:pt x="21357" y="49750"/>
                        <a:pt x="23661" y="50642"/>
                      </a:cubicBezTo>
                      <a:cubicBezTo>
                        <a:pt x="25974" y="51544"/>
                        <a:pt x="28519" y="51989"/>
                        <a:pt x="31306" y="51989"/>
                      </a:cubicBezTo>
                      <a:cubicBezTo>
                        <a:pt x="32671" y="51989"/>
                        <a:pt x="34009" y="51841"/>
                        <a:pt x="35347" y="51525"/>
                      </a:cubicBezTo>
                      <a:cubicBezTo>
                        <a:pt x="36684" y="51218"/>
                        <a:pt x="37911" y="50754"/>
                        <a:pt x="39063" y="50131"/>
                      </a:cubicBezTo>
                      <a:lnTo>
                        <a:pt x="39063" y="36193"/>
                      </a:lnTo>
                      <a:lnTo>
                        <a:pt x="27683" y="36193"/>
                      </a:lnTo>
                      <a:cubicBezTo>
                        <a:pt x="27126" y="36193"/>
                        <a:pt x="26689" y="35849"/>
                        <a:pt x="26382" y="35152"/>
                      </a:cubicBezTo>
                      <a:cubicBezTo>
                        <a:pt x="26076" y="34455"/>
                        <a:pt x="25918" y="33266"/>
                        <a:pt x="25918" y="31593"/>
                      </a:cubicBezTo>
                      <a:cubicBezTo>
                        <a:pt x="25918" y="30729"/>
                        <a:pt x="25955" y="30004"/>
                        <a:pt x="26039" y="29410"/>
                      </a:cubicBezTo>
                      <a:cubicBezTo>
                        <a:pt x="26113" y="28824"/>
                        <a:pt x="26224" y="28350"/>
                        <a:pt x="26382" y="27997"/>
                      </a:cubicBezTo>
                      <a:cubicBezTo>
                        <a:pt x="26540" y="27635"/>
                        <a:pt x="26726" y="27375"/>
                        <a:pt x="26940" y="27207"/>
                      </a:cubicBezTo>
                      <a:cubicBezTo>
                        <a:pt x="27153" y="27031"/>
                        <a:pt x="27404" y="26947"/>
                        <a:pt x="27683" y="26947"/>
                      </a:cubicBezTo>
                      <a:lnTo>
                        <a:pt x="47980" y="26947"/>
                      </a:lnTo>
                      <a:cubicBezTo>
                        <a:pt x="48482" y="26947"/>
                        <a:pt x="48919" y="27031"/>
                        <a:pt x="49300" y="27207"/>
                      </a:cubicBezTo>
                      <a:cubicBezTo>
                        <a:pt x="49690" y="27375"/>
                        <a:pt x="50033" y="27635"/>
                        <a:pt x="50321" y="27969"/>
                      </a:cubicBezTo>
                      <a:cubicBezTo>
                        <a:pt x="50619" y="28313"/>
                        <a:pt x="50842" y="28722"/>
                        <a:pt x="50999" y="29205"/>
                      </a:cubicBezTo>
                      <a:cubicBezTo>
                        <a:pt x="51157" y="29679"/>
                        <a:pt x="51232" y="30236"/>
                        <a:pt x="51232" y="30850"/>
                      </a:cubicBezTo>
                      <a:lnTo>
                        <a:pt x="51232" y="54777"/>
                      </a:lnTo>
                      <a:cubicBezTo>
                        <a:pt x="51232" y="55706"/>
                        <a:pt x="51064" y="56524"/>
                        <a:pt x="50749" y="57221"/>
                      </a:cubicBezTo>
                      <a:cubicBezTo>
                        <a:pt x="50414" y="57918"/>
                        <a:pt x="49755" y="58466"/>
                        <a:pt x="48742" y="58866"/>
                      </a:cubicBezTo>
                      <a:cubicBezTo>
                        <a:pt x="47739" y="59275"/>
                        <a:pt x="46494" y="59693"/>
                        <a:pt x="45008" y="60120"/>
                      </a:cubicBezTo>
                      <a:cubicBezTo>
                        <a:pt x="43521" y="60557"/>
                        <a:pt x="41979" y="60929"/>
                        <a:pt x="40381" y="61235"/>
                      </a:cubicBezTo>
                      <a:cubicBezTo>
                        <a:pt x="38793" y="61551"/>
                        <a:pt x="37186" y="61783"/>
                        <a:pt x="35551" y="61932"/>
                      </a:cubicBezTo>
                      <a:cubicBezTo>
                        <a:pt x="33935" y="62090"/>
                        <a:pt x="32300" y="62164"/>
                        <a:pt x="30655" y="62164"/>
                      </a:cubicBezTo>
                      <a:cubicBezTo>
                        <a:pt x="25853" y="62164"/>
                        <a:pt x="21561" y="61477"/>
                        <a:pt x="17771" y="60101"/>
                      </a:cubicBezTo>
                      <a:cubicBezTo>
                        <a:pt x="13971" y="58717"/>
                        <a:pt x="10767" y="56719"/>
                        <a:pt x="8128" y="54108"/>
                      </a:cubicBezTo>
                      <a:cubicBezTo>
                        <a:pt x="5490" y="51488"/>
                        <a:pt x="3484" y="48301"/>
                        <a:pt x="2090" y="44537"/>
                      </a:cubicBezTo>
                      <a:cubicBezTo>
                        <a:pt x="697" y="40774"/>
                        <a:pt x="0" y="36509"/>
                        <a:pt x="0" y="31733"/>
                      </a:cubicBezTo>
                      <a:cubicBezTo>
                        <a:pt x="0" y="26808"/>
                        <a:pt x="743" y="22385"/>
                        <a:pt x="2230" y="18473"/>
                      </a:cubicBezTo>
                      <a:cubicBezTo>
                        <a:pt x="3716" y="14551"/>
                        <a:pt x="5825" y="11225"/>
                        <a:pt x="8546" y="8484"/>
                      </a:cubicBezTo>
                      <a:cubicBezTo>
                        <a:pt x="11268" y="5743"/>
                        <a:pt x="14557" y="3642"/>
                        <a:pt x="18421" y="2184"/>
                      </a:cubicBezTo>
                      <a:cubicBezTo>
                        <a:pt x="22267" y="734"/>
                        <a:pt x="26568" y="0"/>
                        <a:pt x="31306" y="0"/>
                      </a:cubicBezTo>
                      <a:cubicBezTo>
                        <a:pt x="33907" y="0"/>
                        <a:pt x="36276" y="176"/>
                        <a:pt x="38412" y="539"/>
                      </a:cubicBezTo>
                      <a:cubicBezTo>
                        <a:pt x="40549" y="892"/>
                        <a:pt x="42416" y="1329"/>
                        <a:pt x="44004" y="1840"/>
                      </a:cubicBezTo>
                      <a:cubicBezTo>
                        <a:pt x="45602" y="2351"/>
                        <a:pt x="46921" y="2899"/>
                        <a:pt x="47980" y="3485"/>
                      </a:cubicBezTo>
                      <a:cubicBezTo>
                        <a:pt x="49039" y="4079"/>
                        <a:pt x="49764" y="4590"/>
                        <a:pt x="50191" y="5018"/>
                      </a:cubicBezTo>
                      <a:cubicBezTo>
                        <a:pt x="50600" y="5454"/>
                        <a:pt x="50907" y="6068"/>
                        <a:pt x="51092" y="6858"/>
                      </a:cubicBezTo>
                      <a:cubicBezTo>
                        <a:pt x="51278" y="7647"/>
                        <a:pt x="51371" y="8818"/>
                        <a:pt x="51371" y="10361"/>
                      </a:cubicBezTo>
                      <a:close/>
                    </a:path>
                  </a:pathLst>
                </a:custGeom>
                <a:solidFill>
                  <a:srgbClr val="303B39"/>
                </a:solidFill>
                <a:ln w="0" cap="flat">
                  <a:noFill/>
                  <a:prstDash val="solid"/>
                  <a:miter/>
                </a:ln>
              </p:spPr>
              <p:txBody>
                <a:bodyPr rtlCol="0" anchor="ctr"/>
                <a:lstStyle/>
                <a:p>
                  <a:endParaRPr lang="nl-NL" sz="1400"/>
                </a:p>
              </p:txBody>
            </p:sp>
            <p:sp>
              <p:nvSpPr>
                <p:cNvPr id="1080" name="Vrije vorm 1079">
                  <a:extLst>
                    <a:ext uri="{FF2B5EF4-FFF2-40B4-BE49-F238E27FC236}">
                      <a16:creationId xmlns:a16="http://schemas.microsoft.com/office/drawing/2014/main" id="{1B0C7EFC-8EC3-A89A-3FFE-3D29B537AF05}"/>
                    </a:ext>
                  </a:extLst>
                </p:cNvPr>
                <p:cNvSpPr/>
                <p:nvPr/>
              </p:nvSpPr>
              <p:spPr>
                <a:xfrm>
                  <a:off x="5437275" y="3203962"/>
                  <a:ext cx="40687" cy="46739"/>
                </a:xfrm>
                <a:custGeom>
                  <a:avLst/>
                  <a:gdLst>
                    <a:gd name="connsiteX0" fmla="*/ 40688 w 40687"/>
                    <a:gd name="connsiteY0" fmla="*/ 22162 h 46739"/>
                    <a:gd name="connsiteX1" fmla="*/ 39740 w 40687"/>
                    <a:gd name="connsiteY1" fmla="*/ 25321 h 46739"/>
                    <a:gd name="connsiteX2" fmla="*/ 37121 w 40687"/>
                    <a:gd name="connsiteY2" fmla="*/ 26343 h 46739"/>
                    <a:gd name="connsiteX3" fmla="*/ 11890 w 40687"/>
                    <a:gd name="connsiteY3" fmla="*/ 26343 h 46739"/>
                    <a:gd name="connsiteX4" fmla="*/ 12522 w 40687"/>
                    <a:gd name="connsiteY4" fmla="*/ 31157 h 46739"/>
                    <a:gd name="connsiteX5" fmla="*/ 14519 w 40687"/>
                    <a:gd name="connsiteY5" fmla="*/ 34827 h 46739"/>
                    <a:gd name="connsiteX6" fmla="*/ 18049 w 40687"/>
                    <a:gd name="connsiteY6" fmla="*/ 37122 h 46739"/>
                    <a:gd name="connsiteX7" fmla="*/ 23224 w 40687"/>
                    <a:gd name="connsiteY7" fmla="*/ 37912 h 46739"/>
                    <a:gd name="connsiteX8" fmla="*/ 28612 w 40687"/>
                    <a:gd name="connsiteY8" fmla="*/ 37475 h 46739"/>
                    <a:gd name="connsiteX9" fmla="*/ 32634 w 40687"/>
                    <a:gd name="connsiteY9" fmla="*/ 36500 h 46739"/>
                    <a:gd name="connsiteX10" fmla="*/ 35449 w 40687"/>
                    <a:gd name="connsiteY10" fmla="*/ 35524 h 46739"/>
                    <a:gd name="connsiteX11" fmla="*/ 37251 w 40687"/>
                    <a:gd name="connsiteY11" fmla="*/ 35078 h 46739"/>
                    <a:gd name="connsiteX12" fmla="*/ 37957 w 40687"/>
                    <a:gd name="connsiteY12" fmla="*/ 35245 h 46739"/>
                    <a:gd name="connsiteX13" fmla="*/ 38421 w 40687"/>
                    <a:gd name="connsiteY13" fmla="*/ 35821 h 46739"/>
                    <a:gd name="connsiteX14" fmla="*/ 38672 w 40687"/>
                    <a:gd name="connsiteY14" fmla="*/ 37011 h 46739"/>
                    <a:gd name="connsiteX15" fmla="*/ 38737 w 40687"/>
                    <a:gd name="connsiteY15" fmla="*/ 38934 h 46739"/>
                    <a:gd name="connsiteX16" fmla="*/ 38700 w 40687"/>
                    <a:gd name="connsiteY16" fmla="*/ 40681 h 46739"/>
                    <a:gd name="connsiteX17" fmla="*/ 38551 w 40687"/>
                    <a:gd name="connsiteY17" fmla="*/ 41908 h 46739"/>
                    <a:gd name="connsiteX18" fmla="*/ 38273 w 40687"/>
                    <a:gd name="connsiteY18" fmla="*/ 42772 h 46739"/>
                    <a:gd name="connsiteX19" fmla="*/ 37790 w 40687"/>
                    <a:gd name="connsiteY19" fmla="*/ 43441 h 46739"/>
                    <a:gd name="connsiteX20" fmla="*/ 36136 w 40687"/>
                    <a:gd name="connsiteY20" fmla="*/ 44324 h 46739"/>
                    <a:gd name="connsiteX21" fmla="*/ 32699 w 40687"/>
                    <a:gd name="connsiteY21" fmla="*/ 45420 h 46739"/>
                    <a:gd name="connsiteX22" fmla="*/ 27924 w 40687"/>
                    <a:gd name="connsiteY22" fmla="*/ 46349 h 46739"/>
                    <a:gd name="connsiteX23" fmla="*/ 22165 w 40687"/>
                    <a:gd name="connsiteY23" fmla="*/ 46739 h 46739"/>
                    <a:gd name="connsiteX24" fmla="*/ 12476 w 40687"/>
                    <a:gd name="connsiteY24" fmla="*/ 45346 h 46739"/>
                    <a:gd name="connsiteX25" fmla="*/ 5537 w 40687"/>
                    <a:gd name="connsiteY25" fmla="*/ 41118 h 46739"/>
                    <a:gd name="connsiteX26" fmla="*/ 1375 w 40687"/>
                    <a:gd name="connsiteY26" fmla="*/ 33963 h 46739"/>
                    <a:gd name="connsiteX27" fmla="*/ 0 w 40687"/>
                    <a:gd name="connsiteY27" fmla="*/ 23834 h 46739"/>
                    <a:gd name="connsiteX28" fmla="*/ 1449 w 40687"/>
                    <a:gd name="connsiteY28" fmla="*/ 13873 h 46739"/>
                    <a:gd name="connsiteX29" fmla="*/ 5629 w 40687"/>
                    <a:gd name="connsiteY29" fmla="*/ 6346 h 46739"/>
                    <a:gd name="connsiteX30" fmla="*/ 12290 w 40687"/>
                    <a:gd name="connsiteY30" fmla="*/ 1626 h 46739"/>
                    <a:gd name="connsiteX31" fmla="*/ 21143 w 40687"/>
                    <a:gd name="connsiteY31" fmla="*/ 0 h 46739"/>
                    <a:gd name="connsiteX32" fmla="*/ 30033 w 40687"/>
                    <a:gd name="connsiteY32" fmla="*/ 1533 h 46739"/>
                    <a:gd name="connsiteX33" fmla="*/ 36099 w 40687"/>
                    <a:gd name="connsiteY33" fmla="*/ 5789 h 46739"/>
                    <a:gd name="connsiteX34" fmla="*/ 39573 w 40687"/>
                    <a:gd name="connsiteY34" fmla="*/ 12219 h 46739"/>
                    <a:gd name="connsiteX35" fmla="*/ 40688 w 40687"/>
                    <a:gd name="connsiteY35" fmla="*/ 20303 h 46739"/>
                    <a:gd name="connsiteX36" fmla="*/ 40688 w 40687"/>
                    <a:gd name="connsiteY36" fmla="*/ 22162 h 46739"/>
                    <a:gd name="connsiteX37" fmla="*/ 29355 w 40687"/>
                    <a:gd name="connsiteY37" fmla="*/ 18817 h 46739"/>
                    <a:gd name="connsiteX38" fmla="*/ 27385 w 40687"/>
                    <a:gd name="connsiteY38" fmla="*/ 11086 h 46739"/>
                    <a:gd name="connsiteX39" fmla="*/ 20864 w 40687"/>
                    <a:gd name="connsiteY39" fmla="*/ 8270 h 46739"/>
                    <a:gd name="connsiteX40" fmla="*/ 16981 w 40687"/>
                    <a:gd name="connsiteY40" fmla="*/ 9106 h 46739"/>
                    <a:gd name="connsiteX41" fmla="*/ 14241 w 40687"/>
                    <a:gd name="connsiteY41" fmla="*/ 11364 h 46739"/>
                    <a:gd name="connsiteX42" fmla="*/ 12568 w 40687"/>
                    <a:gd name="connsiteY42" fmla="*/ 14709 h 46739"/>
                    <a:gd name="connsiteX43" fmla="*/ 11890 w 40687"/>
                    <a:gd name="connsiteY43" fmla="*/ 18817 h 46739"/>
                    <a:gd name="connsiteX44" fmla="*/ 29355 w 40687"/>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7" h="46739">
                      <a:moveTo>
                        <a:pt x="40688" y="22162"/>
                      </a:moveTo>
                      <a:cubicBezTo>
                        <a:pt x="40688" y="23593"/>
                        <a:pt x="40372" y="24643"/>
                        <a:pt x="39740" y="25321"/>
                      </a:cubicBezTo>
                      <a:cubicBezTo>
                        <a:pt x="39109" y="26009"/>
                        <a:pt x="38235" y="26343"/>
                        <a:pt x="37121" y="26343"/>
                      </a:cubicBezTo>
                      <a:lnTo>
                        <a:pt x="11890" y="26343"/>
                      </a:lnTo>
                      <a:cubicBezTo>
                        <a:pt x="11890" y="28109"/>
                        <a:pt x="12104" y="29716"/>
                        <a:pt x="12522" y="31157"/>
                      </a:cubicBezTo>
                      <a:cubicBezTo>
                        <a:pt x="12940" y="32597"/>
                        <a:pt x="13600" y="33814"/>
                        <a:pt x="14519" y="34827"/>
                      </a:cubicBezTo>
                      <a:cubicBezTo>
                        <a:pt x="15439" y="35831"/>
                        <a:pt x="16609" y="36602"/>
                        <a:pt x="18049" y="37122"/>
                      </a:cubicBezTo>
                      <a:cubicBezTo>
                        <a:pt x="19489" y="37652"/>
                        <a:pt x="21217" y="37912"/>
                        <a:pt x="23224" y="37912"/>
                      </a:cubicBezTo>
                      <a:cubicBezTo>
                        <a:pt x="25267" y="37912"/>
                        <a:pt x="27069" y="37763"/>
                        <a:pt x="28612" y="37475"/>
                      </a:cubicBezTo>
                      <a:cubicBezTo>
                        <a:pt x="30163" y="37178"/>
                        <a:pt x="31510" y="36853"/>
                        <a:pt x="32634" y="36500"/>
                      </a:cubicBezTo>
                      <a:cubicBezTo>
                        <a:pt x="33758" y="36137"/>
                        <a:pt x="34705" y="35812"/>
                        <a:pt x="35449" y="35524"/>
                      </a:cubicBezTo>
                      <a:cubicBezTo>
                        <a:pt x="36192" y="35227"/>
                        <a:pt x="36786" y="35078"/>
                        <a:pt x="37251" y="35078"/>
                      </a:cubicBezTo>
                      <a:cubicBezTo>
                        <a:pt x="37529" y="35078"/>
                        <a:pt x="37771" y="35134"/>
                        <a:pt x="37957" y="35245"/>
                      </a:cubicBezTo>
                      <a:cubicBezTo>
                        <a:pt x="38143" y="35347"/>
                        <a:pt x="38291" y="35542"/>
                        <a:pt x="38421" y="35821"/>
                      </a:cubicBezTo>
                      <a:cubicBezTo>
                        <a:pt x="38542" y="36100"/>
                        <a:pt x="38626" y="36500"/>
                        <a:pt x="38672" y="37011"/>
                      </a:cubicBezTo>
                      <a:cubicBezTo>
                        <a:pt x="38719" y="37522"/>
                        <a:pt x="38737" y="38163"/>
                        <a:pt x="38737" y="38934"/>
                      </a:cubicBezTo>
                      <a:cubicBezTo>
                        <a:pt x="38737" y="39622"/>
                        <a:pt x="38728" y="40198"/>
                        <a:pt x="38700" y="40681"/>
                      </a:cubicBezTo>
                      <a:cubicBezTo>
                        <a:pt x="38663" y="41155"/>
                        <a:pt x="38616" y="41573"/>
                        <a:pt x="38551" y="41908"/>
                      </a:cubicBezTo>
                      <a:cubicBezTo>
                        <a:pt x="38496" y="42251"/>
                        <a:pt x="38403" y="42540"/>
                        <a:pt x="38273" y="42772"/>
                      </a:cubicBezTo>
                      <a:cubicBezTo>
                        <a:pt x="38152" y="43004"/>
                        <a:pt x="37994" y="43227"/>
                        <a:pt x="37790" y="43441"/>
                      </a:cubicBezTo>
                      <a:cubicBezTo>
                        <a:pt x="37585" y="43664"/>
                        <a:pt x="37037" y="43952"/>
                        <a:pt x="36136" y="44324"/>
                      </a:cubicBezTo>
                      <a:cubicBezTo>
                        <a:pt x="35244" y="44695"/>
                        <a:pt x="34092" y="45058"/>
                        <a:pt x="32699" y="45420"/>
                      </a:cubicBezTo>
                      <a:cubicBezTo>
                        <a:pt x="31306" y="45773"/>
                        <a:pt x="29717" y="46080"/>
                        <a:pt x="27924" y="46349"/>
                      </a:cubicBezTo>
                      <a:cubicBezTo>
                        <a:pt x="26122" y="46609"/>
                        <a:pt x="24208" y="46739"/>
                        <a:pt x="22165" y="46739"/>
                      </a:cubicBezTo>
                      <a:cubicBezTo>
                        <a:pt x="18477" y="46739"/>
                        <a:pt x="15253" y="46275"/>
                        <a:pt x="12476" y="45346"/>
                      </a:cubicBezTo>
                      <a:cubicBezTo>
                        <a:pt x="9698" y="44417"/>
                        <a:pt x="7394" y="43013"/>
                        <a:pt x="5537" y="41118"/>
                      </a:cubicBezTo>
                      <a:cubicBezTo>
                        <a:pt x="3679" y="39232"/>
                        <a:pt x="2285" y="36843"/>
                        <a:pt x="1375" y="33963"/>
                      </a:cubicBezTo>
                      <a:cubicBezTo>
                        <a:pt x="464" y="31082"/>
                        <a:pt x="0" y="27709"/>
                        <a:pt x="0" y="23834"/>
                      </a:cubicBezTo>
                      <a:cubicBezTo>
                        <a:pt x="0" y="20155"/>
                        <a:pt x="483" y="16828"/>
                        <a:pt x="1449" y="13873"/>
                      </a:cubicBezTo>
                      <a:cubicBezTo>
                        <a:pt x="2406" y="10909"/>
                        <a:pt x="3799" y="8400"/>
                        <a:pt x="5629" y="6346"/>
                      </a:cubicBezTo>
                      <a:cubicBezTo>
                        <a:pt x="7450" y="4284"/>
                        <a:pt x="9680" y="2713"/>
                        <a:pt x="12290" y="1626"/>
                      </a:cubicBezTo>
                      <a:cubicBezTo>
                        <a:pt x="14900" y="548"/>
                        <a:pt x="17854" y="0"/>
                        <a:pt x="21143" y="0"/>
                      </a:cubicBezTo>
                      <a:cubicBezTo>
                        <a:pt x="24608" y="0"/>
                        <a:pt x="27571" y="511"/>
                        <a:pt x="30033" y="1533"/>
                      </a:cubicBezTo>
                      <a:cubicBezTo>
                        <a:pt x="32495" y="2555"/>
                        <a:pt x="34520" y="3977"/>
                        <a:pt x="36099" y="5789"/>
                      </a:cubicBezTo>
                      <a:cubicBezTo>
                        <a:pt x="37678" y="7601"/>
                        <a:pt x="38830" y="9748"/>
                        <a:pt x="39573" y="12219"/>
                      </a:cubicBezTo>
                      <a:cubicBezTo>
                        <a:pt x="40316" y="14700"/>
                        <a:pt x="40688" y="17395"/>
                        <a:pt x="40688" y="20303"/>
                      </a:cubicBezTo>
                      <a:lnTo>
                        <a:pt x="40688" y="22162"/>
                      </a:lnTo>
                      <a:close/>
                      <a:moveTo>
                        <a:pt x="29355" y="18817"/>
                      </a:moveTo>
                      <a:cubicBezTo>
                        <a:pt x="29448" y="15537"/>
                        <a:pt x="28797" y="12953"/>
                        <a:pt x="27385" y="11086"/>
                      </a:cubicBezTo>
                      <a:cubicBezTo>
                        <a:pt x="25973" y="9209"/>
                        <a:pt x="23799" y="8270"/>
                        <a:pt x="20864" y="8270"/>
                      </a:cubicBezTo>
                      <a:cubicBezTo>
                        <a:pt x="19378" y="8270"/>
                        <a:pt x="18077" y="8549"/>
                        <a:pt x="16981" y="9106"/>
                      </a:cubicBezTo>
                      <a:cubicBezTo>
                        <a:pt x="15885" y="9664"/>
                        <a:pt x="14974" y="10417"/>
                        <a:pt x="14241" y="11364"/>
                      </a:cubicBezTo>
                      <a:cubicBezTo>
                        <a:pt x="13507" y="12303"/>
                        <a:pt x="12949" y="13418"/>
                        <a:pt x="12568" y="14709"/>
                      </a:cubicBezTo>
                      <a:cubicBezTo>
                        <a:pt x="12188" y="15992"/>
                        <a:pt x="11955" y="17367"/>
                        <a:pt x="11890" y="18817"/>
                      </a:cubicBezTo>
                      <a:lnTo>
                        <a:pt x="29355" y="18817"/>
                      </a:lnTo>
                      <a:close/>
                    </a:path>
                  </a:pathLst>
                </a:custGeom>
                <a:solidFill>
                  <a:srgbClr val="303B39"/>
                </a:solidFill>
                <a:ln w="0" cap="flat">
                  <a:noFill/>
                  <a:prstDash val="solid"/>
                  <a:miter/>
                </a:ln>
              </p:spPr>
              <p:txBody>
                <a:bodyPr rtlCol="0" anchor="ctr"/>
                <a:lstStyle/>
                <a:p>
                  <a:endParaRPr lang="nl-NL" sz="1400"/>
                </a:p>
              </p:txBody>
            </p:sp>
            <p:sp>
              <p:nvSpPr>
                <p:cNvPr id="1081" name="Vrije vorm 1080">
                  <a:extLst>
                    <a:ext uri="{FF2B5EF4-FFF2-40B4-BE49-F238E27FC236}">
                      <a16:creationId xmlns:a16="http://schemas.microsoft.com/office/drawing/2014/main" id="{3B0EECAA-15D1-41EA-A33C-38E91AEFEE43}"/>
                    </a:ext>
                  </a:extLst>
                </p:cNvPr>
                <p:cNvSpPr/>
                <p:nvPr/>
              </p:nvSpPr>
              <p:spPr>
                <a:xfrm>
                  <a:off x="5489007" y="3203962"/>
                  <a:ext cx="39573" cy="45949"/>
                </a:xfrm>
                <a:custGeom>
                  <a:avLst/>
                  <a:gdLst>
                    <a:gd name="connsiteX0" fmla="*/ 39574 w 39573"/>
                    <a:gd name="connsiteY0" fmla="*/ 44091 h 45949"/>
                    <a:gd name="connsiteX1" fmla="*/ 39295 w 39573"/>
                    <a:gd name="connsiteY1" fmla="*/ 44909 h 45949"/>
                    <a:gd name="connsiteX2" fmla="*/ 38366 w 39573"/>
                    <a:gd name="connsiteY2" fmla="*/ 45485 h 45949"/>
                    <a:gd name="connsiteX3" fmla="*/ 36573 w 39573"/>
                    <a:gd name="connsiteY3" fmla="*/ 45838 h 45949"/>
                    <a:gd name="connsiteX4" fmla="*/ 33768 w 39573"/>
                    <a:gd name="connsiteY4" fmla="*/ 45950 h 45949"/>
                    <a:gd name="connsiteX5" fmla="*/ 30906 w 39573"/>
                    <a:gd name="connsiteY5" fmla="*/ 45838 h 45949"/>
                    <a:gd name="connsiteX6" fmla="*/ 29123 w 39573"/>
                    <a:gd name="connsiteY6" fmla="*/ 45485 h 45949"/>
                    <a:gd name="connsiteX7" fmla="*/ 28194 w 39573"/>
                    <a:gd name="connsiteY7" fmla="*/ 44909 h 45949"/>
                    <a:gd name="connsiteX8" fmla="*/ 27915 w 39573"/>
                    <a:gd name="connsiteY8" fmla="*/ 44091 h 45949"/>
                    <a:gd name="connsiteX9" fmla="*/ 27915 w 39573"/>
                    <a:gd name="connsiteY9" fmla="*/ 20443 h 45949"/>
                    <a:gd name="connsiteX10" fmla="*/ 27469 w 39573"/>
                    <a:gd name="connsiteY10" fmla="*/ 15704 h 45949"/>
                    <a:gd name="connsiteX11" fmla="*/ 26197 w 39573"/>
                    <a:gd name="connsiteY11" fmla="*/ 12758 h 45949"/>
                    <a:gd name="connsiteX12" fmla="*/ 24032 w 39573"/>
                    <a:gd name="connsiteY12" fmla="*/ 10853 h 45949"/>
                    <a:gd name="connsiteX13" fmla="*/ 20948 w 39573"/>
                    <a:gd name="connsiteY13" fmla="*/ 10175 h 45949"/>
                    <a:gd name="connsiteX14" fmla="*/ 16443 w 39573"/>
                    <a:gd name="connsiteY14" fmla="*/ 11801 h 45949"/>
                    <a:gd name="connsiteX15" fmla="*/ 11705 w 39573"/>
                    <a:gd name="connsiteY15" fmla="*/ 16540 h 45949"/>
                    <a:gd name="connsiteX16" fmla="*/ 11705 w 39573"/>
                    <a:gd name="connsiteY16" fmla="*/ 44091 h 45949"/>
                    <a:gd name="connsiteX17" fmla="*/ 11426 w 39573"/>
                    <a:gd name="connsiteY17" fmla="*/ 44909 h 45949"/>
                    <a:gd name="connsiteX18" fmla="*/ 10469 w 39573"/>
                    <a:gd name="connsiteY18" fmla="*/ 45485 h 45949"/>
                    <a:gd name="connsiteX19" fmla="*/ 8686 w 39573"/>
                    <a:gd name="connsiteY19" fmla="*/ 45838 h 45949"/>
                    <a:gd name="connsiteX20" fmla="*/ 5852 w 39573"/>
                    <a:gd name="connsiteY20" fmla="*/ 45950 h 45949"/>
                    <a:gd name="connsiteX21" fmla="*/ 3019 w 39573"/>
                    <a:gd name="connsiteY21" fmla="*/ 45838 h 45949"/>
                    <a:gd name="connsiteX22" fmla="*/ 1236 w 39573"/>
                    <a:gd name="connsiteY22" fmla="*/ 45485 h 45949"/>
                    <a:gd name="connsiteX23" fmla="*/ 279 w 39573"/>
                    <a:gd name="connsiteY23" fmla="*/ 44909 h 45949"/>
                    <a:gd name="connsiteX24" fmla="*/ 0 w 39573"/>
                    <a:gd name="connsiteY24" fmla="*/ 44091 h 45949"/>
                    <a:gd name="connsiteX25" fmla="*/ 0 w 39573"/>
                    <a:gd name="connsiteY25" fmla="*/ 2648 h 45949"/>
                    <a:gd name="connsiteX26" fmla="*/ 232 w 39573"/>
                    <a:gd name="connsiteY26" fmla="*/ 1840 h 45949"/>
                    <a:gd name="connsiteX27" fmla="*/ 1068 w 39573"/>
                    <a:gd name="connsiteY27" fmla="*/ 1254 h 45949"/>
                    <a:gd name="connsiteX28" fmla="*/ 2629 w 39573"/>
                    <a:gd name="connsiteY28" fmla="*/ 911 h 45949"/>
                    <a:gd name="connsiteX29" fmla="*/ 5016 w 39573"/>
                    <a:gd name="connsiteY29" fmla="*/ 790 h 45949"/>
                    <a:gd name="connsiteX30" fmla="*/ 7478 w 39573"/>
                    <a:gd name="connsiteY30" fmla="*/ 911 h 45949"/>
                    <a:gd name="connsiteX31" fmla="*/ 8983 w 39573"/>
                    <a:gd name="connsiteY31" fmla="*/ 1254 h 45949"/>
                    <a:gd name="connsiteX32" fmla="*/ 9754 w 39573"/>
                    <a:gd name="connsiteY32" fmla="*/ 1840 h 45949"/>
                    <a:gd name="connsiteX33" fmla="*/ 9986 w 39573"/>
                    <a:gd name="connsiteY33" fmla="*/ 2648 h 45949"/>
                    <a:gd name="connsiteX34" fmla="*/ 9986 w 39573"/>
                    <a:gd name="connsiteY34" fmla="*/ 7434 h 45949"/>
                    <a:gd name="connsiteX35" fmla="*/ 16972 w 39573"/>
                    <a:gd name="connsiteY35" fmla="*/ 1858 h 45949"/>
                    <a:gd name="connsiteX36" fmla="*/ 24385 w 39573"/>
                    <a:gd name="connsiteY36" fmla="*/ 0 h 45949"/>
                    <a:gd name="connsiteX37" fmla="*/ 31519 w 39573"/>
                    <a:gd name="connsiteY37" fmla="*/ 1394 h 45949"/>
                    <a:gd name="connsiteX38" fmla="*/ 36201 w 39573"/>
                    <a:gd name="connsiteY38" fmla="*/ 5185 h 45949"/>
                    <a:gd name="connsiteX39" fmla="*/ 38784 w 39573"/>
                    <a:gd name="connsiteY39" fmla="*/ 10779 h 45949"/>
                    <a:gd name="connsiteX40" fmla="*/ 39573 w 39573"/>
                    <a:gd name="connsiteY40" fmla="*/ 18491 h 45949"/>
                    <a:gd name="connsiteX41" fmla="*/ 39573 w 39573"/>
                    <a:gd name="connsiteY41" fmla="*/ 4409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573" h="45949">
                      <a:moveTo>
                        <a:pt x="39574" y="44091"/>
                      </a:moveTo>
                      <a:cubicBezTo>
                        <a:pt x="39574" y="44407"/>
                        <a:pt x="39481" y="44677"/>
                        <a:pt x="39295" y="44909"/>
                      </a:cubicBezTo>
                      <a:cubicBezTo>
                        <a:pt x="39109" y="45141"/>
                        <a:pt x="38803" y="45336"/>
                        <a:pt x="38366" y="45485"/>
                      </a:cubicBezTo>
                      <a:cubicBezTo>
                        <a:pt x="37929" y="45643"/>
                        <a:pt x="37335" y="45755"/>
                        <a:pt x="36573" y="45838"/>
                      </a:cubicBezTo>
                      <a:cubicBezTo>
                        <a:pt x="35821" y="45913"/>
                        <a:pt x="34882" y="45950"/>
                        <a:pt x="33768" y="45950"/>
                      </a:cubicBezTo>
                      <a:cubicBezTo>
                        <a:pt x="32616" y="45950"/>
                        <a:pt x="31668" y="45913"/>
                        <a:pt x="30906" y="45838"/>
                      </a:cubicBezTo>
                      <a:cubicBezTo>
                        <a:pt x="30154" y="45755"/>
                        <a:pt x="29550" y="45643"/>
                        <a:pt x="29123" y="45485"/>
                      </a:cubicBezTo>
                      <a:cubicBezTo>
                        <a:pt x="28696" y="45337"/>
                        <a:pt x="28380" y="45141"/>
                        <a:pt x="28194" y="44909"/>
                      </a:cubicBezTo>
                      <a:cubicBezTo>
                        <a:pt x="28008" y="44677"/>
                        <a:pt x="27915" y="44407"/>
                        <a:pt x="27915" y="44091"/>
                      </a:cubicBezTo>
                      <a:lnTo>
                        <a:pt x="27915" y="20443"/>
                      </a:lnTo>
                      <a:cubicBezTo>
                        <a:pt x="27915" y="18436"/>
                        <a:pt x="27767" y="16856"/>
                        <a:pt x="27469" y="15704"/>
                      </a:cubicBezTo>
                      <a:cubicBezTo>
                        <a:pt x="27181" y="14561"/>
                        <a:pt x="26754" y="13576"/>
                        <a:pt x="26197" y="12758"/>
                      </a:cubicBezTo>
                      <a:cubicBezTo>
                        <a:pt x="25639" y="11931"/>
                        <a:pt x="24924" y="11299"/>
                        <a:pt x="24032" y="10853"/>
                      </a:cubicBezTo>
                      <a:cubicBezTo>
                        <a:pt x="23159" y="10398"/>
                        <a:pt x="22118" y="10175"/>
                        <a:pt x="20948" y="10175"/>
                      </a:cubicBezTo>
                      <a:cubicBezTo>
                        <a:pt x="19462" y="10175"/>
                        <a:pt x="17957" y="10723"/>
                        <a:pt x="16443" y="11801"/>
                      </a:cubicBezTo>
                      <a:cubicBezTo>
                        <a:pt x="14928" y="12888"/>
                        <a:pt x="13349" y="14468"/>
                        <a:pt x="11705" y="16540"/>
                      </a:cubicBezTo>
                      <a:lnTo>
                        <a:pt x="11705" y="44091"/>
                      </a:lnTo>
                      <a:cubicBezTo>
                        <a:pt x="11705" y="44407"/>
                        <a:pt x="11612" y="44677"/>
                        <a:pt x="11426" y="44909"/>
                      </a:cubicBezTo>
                      <a:cubicBezTo>
                        <a:pt x="11240" y="45141"/>
                        <a:pt x="10925" y="45336"/>
                        <a:pt x="10469" y="45485"/>
                      </a:cubicBezTo>
                      <a:cubicBezTo>
                        <a:pt x="10023" y="45643"/>
                        <a:pt x="9429" y="45755"/>
                        <a:pt x="8686" y="45838"/>
                      </a:cubicBezTo>
                      <a:cubicBezTo>
                        <a:pt x="7943" y="45913"/>
                        <a:pt x="6995" y="45950"/>
                        <a:pt x="5852" y="45950"/>
                      </a:cubicBezTo>
                      <a:cubicBezTo>
                        <a:pt x="4710" y="45950"/>
                        <a:pt x="3762" y="45913"/>
                        <a:pt x="3019" y="45838"/>
                      </a:cubicBezTo>
                      <a:cubicBezTo>
                        <a:pt x="2276" y="45755"/>
                        <a:pt x="1682" y="45643"/>
                        <a:pt x="1236" y="45485"/>
                      </a:cubicBezTo>
                      <a:cubicBezTo>
                        <a:pt x="780" y="45337"/>
                        <a:pt x="465" y="45141"/>
                        <a:pt x="279" y="44909"/>
                      </a:cubicBezTo>
                      <a:cubicBezTo>
                        <a:pt x="93" y="44677"/>
                        <a:pt x="0" y="44407"/>
                        <a:pt x="0" y="44091"/>
                      </a:cubicBezTo>
                      <a:lnTo>
                        <a:pt x="0" y="2648"/>
                      </a:lnTo>
                      <a:cubicBezTo>
                        <a:pt x="0" y="2342"/>
                        <a:pt x="84" y="2072"/>
                        <a:pt x="232" y="1840"/>
                      </a:cubicBezTo>
                      <a:cubicBezTo>
                        <a:pt x="381" y="1608"/>
                        <a:pt x="659" y="1412"/>
                        <a:pt x="1068" y="1254"/>
                      </a:cubicBezTo>
                      <a:cubicBezTo>
                        <a:pt x="1477" y="1106"/>
                        <a:pt x="1988" y="985"/>
                        <a:pt x="2629" y="911"/>
                      </a:cubicBezTo>
                      <a:cubicBezTo>
                        <a:pt x="3261" y="827"/>
                        <a:pt x="4059" y="790"/>
                        <a:pt x="5016" y="790"/>
                      </a:cubicBezTo>
                      <a:cubicBezTo>
                        <a:pt x="6010" y="790"/>
                        <a:pt x="6828" y="827"/>
                        <a:pt x="7478" y="911"/>
                      </a:cubicBezTo>
                      <a:cubicBezTo>
                        <a:pt x="8128" y="985"/>
                        <a:pt x="8630" y="1106"/>
                        <a:pt x="8983" y="1254"/>
                      </a:cubicBezTo>
                      <a:cubicBezTo>
                        <a:pt x="9345" y="1412"/>
                        <a:pt x="9596" y="1608"/>
                        <a:pt x="9754" y="1840"/>
                      </a:cubicBezTo>
                      <a:cubicBezTo>
                        <a:pt x="9912" y="2072"/>
                        <a:pt x="9986" y="2342"/>
                        <a:pt x="9986" y="2648"/>
                      </a:cubicBezTo>
                      <a:lnTo>
                        <a:pt x="9986" y="7434"/>
                      </a:lnTo>
                      <a:cubicBezTo>
                        <a:pt x="12271" y="4962"/>
                        <a:pt x="14612" y="3104"/>
                        <a:pt x="16972" y="1858"/>
                      </a:cubicBezTo>
                      <a:cubicBezTo>
                        <a:pt x="19350" y="623"/>
                        <a:pt x="21821" y="0"/>
                        <a:pt x="24385" y="0"/>
                      </a:cubicBezTo>
                      <a:cubicBezTo>
                        <a:pt x="27209" y="0"/>
                        <a:pt x="29578" y="465"/>
                        <a:pt x="31519" y="1394"/>
                      </a:cubicBezTo>
                      <a:cubicBezTo>
                        <a:pt x="33451" y="2323"/>
                        <a:pt x="35012" y="3587"/>
                        <a:pt x="36201" y="5185"/>
                      </a:cubicBezTo>
                      <a:cubicBezTo>
                        <a:pt x="37400" y="6774"/>
                        <a:pt x="38263" y="8642"/>
                        <a:pt x="38784" y="10779"/>
                      </a:cubicBezTo>
                      <a:cubicBezTo>
                        <a:pt x="39304" y="12916"/>
                        <a:pt x="39573" y="15490"/>
                        <a:pt x="39573" y="18491"/>
                      </a:cubicBezTo>
                      <a:lnTo>
                        <a:pt x="39573" y="44091"/>
                      </a:lnTo>
                      <a:close/>
                    </a:path>
                  </a:pathLst>
                </a:custGeom>
                <a:solidFill>
                  <a:srgbClr val="303B39"/>
                </a:solidFill>
                <a:ln w="0" cap="flat">
                  <a:noFill/>
                  <a:prstDash val="solid"/>
                  <a:miter/>
                </a:ln>
              </p:spPr>
              <p:txBody>
                <a:bodyPr rtlCol="0" anchor="ctr"/>
                <a:lstStyle/>
                <a:p>
                  <a:endParaRPr lang="nl-NL" sz="1400"/>
                </a:p>
              </p:txBody>
            </p:sp>
            <p:sp>
              <p:nvSpPr>
                <p:cNvPr id="1082" name="Vrije vorm 1081">
                  <a:extLst>
                    <a:ext uri="{FF2B5EF4-FFF2-40B4-BE49-F238E27FC236}">
                      <a16:creationId xmlns:a16="http://schemas.microsoft.com/office/drawing/2014/main" id="{FB09EA71-EAC2-B506-8EE2-9DFC627417A7}"/>
                    </a:ext>
                  </a:extLst>
                </p:cNvPr>
                <p:cNvSpPr/>
                <p:nvPr/>
              </p:nvSpPr>
              <p:spPr>
                <a:xfrm>
                  <a:off x="5539069" y="3203962"/>
                  <a:ext cx="40688" cy="46739"/>
                </a:xfrm>
                <a:custGeom>
                  <a:avLst/>
                  <a:gdLst>
                    <a:gd name="connsiteX0" fmla="*/ 40688 w 40688"/>
                    <a:gd name="connsiteY0" fmla="*/ 22162 h 46739"/>
                    <a:gd name="connsiteX1" fmla="*/ 39740 w 40688"/>
                    <a:gd name="connsiteY1" fmla="*/ 25321 h 46739"/>
                    <a:gd name="connsiteX2" fmla="*/ 37111 w 40688"/>
                    <a:gd name="connsiteY2" fmla="*/ 26343 h 46739"/>
                    <a:gd name="connsiteX3" fmla="*/ 11890 w 40688"/>
                    <a:gd name="connsiteY3" fmla="*/ 26343 h 46739"/>
                    <a:gd name="connsiteX4" fmla="*/ 12522 w 40688"/>
                    <a:gd name="connsiteY4" fmla="*/ 31157 h 46739"/>
                    <a:gd name="connsiteX5" fmla="*/ 14510 w 40688"/>
                    <a:gd name="connsiteY5" fmla="*/ 34827 h 46739"/>
                    <a:gd name="connsiteX6" fmla="*/ 18040 w 40688"/>
                    <a:gd name="connsiteY6" fmla="*/ 37122 h 46739"/>
                    <a:gd name="connsiteX7" fmla="*/ 23224 w 40688"/>
                    <a:gd name="connsiteY7" fmla="*/ 37912 h 46739"/>
                    <a:gd name="connsiteX8" fmla="*/ 28612 w 40688"/>
                    <a:gd name="connsiteY8" fmla="*/ 37475 h 46739"/>
                    <a:gd name="connsiteX9" fmla="*/ 32625 w 40688"/>
                    <a:gd name="connsiteY9" fmla="*/ 36500 h 46739"/>
                    <a:gd name="connsiteX10" fmla="*/ 35439 w 40688"/>
                    <a:gd name="connsiteY10" fmla="*/ 35524 h 46739"/>
                    <a:gd name="connsiteX11" fmla="*/ 37251 w 40688"/>
                    <a:gd name="connsiteY11" fmla="*/ 35078 h 46739"/>
                    <a:gd name="connsiteX12" fmla="*/ 37948 w 40688"/>
                    <a:gd name="connsiteY12" fmla="*/ 35245 h 46739"/>
                    <a:gd name="connsiteX13" fmla="*/ 38412 w 40688"/>
                    <a:gd name="connsiteY13" fmla="*/ 35821 h 46739"/>
                    <a:gd name="connsiteX14" fmla="*/ 38663 w 40688"/>
                    <a:gd name="connsiteY14" fmla="*/ 37011 h 46739"/>
                    <a:gd name="connsiteX15" fmla="*/ 38737 w 40688"/>
                    <a:gd name="connsiteY15" fmla="*/ 38934 h 46739"/>
                    <a:gd name="connsiteX16" fmla="*/ 38691 w 40688"/>
                    <a:gd name="connsiteY16" fmla="*/ 40681 h 46739"/>
                    <a:gd name="connsiteX17" fmla="*/ 38551 w 40688"/>
                    <a:gd name="connsiteY17" fmla="*/ 41908 h 46739"/>
                    <a:gd name="connsiteX18" fmla="*/ 38273 w 40688"/>
                    <a:gd name="connsiteY18" fmla="*/ 42772 h 46739"/>
                    <a:gd name="connsiteX19" fmla="*/ 37790 w 40688"/>
                    <a:gd name="connsiteY19" fmla="*/ 43441 h 46739"/>
                    <a:gd name="connsiteX20" fmla="*/ 36136 w 40688"/>
                    <a:gd name="connsiteY20" fmla="*/ 44324 h 46739"/>
                    <a:gd name="connsiteX21" fmla="*/ 32699 w 40688"/>
                    <a:gd name="connsiteY21" fmla="*/ 45420 h 46739"/>
                    <a:gd name="connsiteX22" fmla="*/ 27915 w 40688"/>
                    <a:gd name="connsiteY22" fmla="*/ 46349 h 46739"/>
                    <a:gd name="connsiteX23" fmla="*/ 22155 w 40688"/>
                    <a:gd name="connsiteY23" fmla="*/ 46739 h 46739"/>
                    <a:gd name="connsiteX24" fmla="*/ 12466 w 40688"/>
                    <a:gd name="connsiteY24" fmla="*/ 45346 h 46739"/>
                    <a:gd name="connsiteX25" fmla="*/ 5527 w 40688"/>
                    <a:gd name="connsiteY25" fmla="*/ 41118 h 46739"/>
                    <a:gd name="connsiteX26" fmla="*/ 1375 w 40688"/>
                    <a:gd name="connsiteY26" fmla="*/ 33963 h 46739"/>
                    <a:gd name="connsiteX27" fmla="*/ 0 w 40688"/>
                    <a:gd name="connsiteY27" fmla="*/ 23834 h 46739"/>
                    <a:gd name="connsiteX28" fmla="*/ 1440 w 40688"/>
                    <a:gd name="connsiteY28" fmla="*/ 13873 h 46739"/>
                    <a:gd name="connsiteX29" fmla="*/ 5620 w 40688"/>
                    <a:gd name="connsiteY29" fmla="*/ 6346 h 46739"/>
                    <a:gd name="connsiteX30" fmla="*/ 12281 w 40688"/>
                    <a:gd name="connsiteY30" fmla="*/ 1626 h 46739"/>
                    <a:gd name="connsiteX31" fmla="*/ 21134 w 40688"/>
                    <a:gd name="connsiteY31" fmla="*/ 0 h 46739"/>
                    <a:gd name="connsiteX32" fmla="*/ 30024 w 40688"/>
                    <a:gd name="connsiteY32" fmla="*/ 1533 h 46739"/>
                    <a:gd name="connsiteX33" fmla="*/ 36090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85 w 40688"/>
                    <a:gd name="connsiteY38" fmla="*/ 11086 h 46739"/>
                    <a:gd name="connsiteX39" fmla="*/ 20855 w 40688"/>
                    <a:gd name="connsiteY39" fmla="*/ 8270 h 46739"/>
                    <a:gd name="connsiteX40" fmla="*/ 16981 w 40688"/>
                    <a:gd name="connsiteY40" fmla="*/ 9106 h 46739"/>
                    <a:gd name="connsiteX41" fmla="*/ 14231 w 40688"/>
                    <a:gd name="connsiteY41" fmla="*/ 11364 h 46739"/>
                    <a:gd name="connsiteX42" fmla="*/ 12559 w 40688"/>
                    <a:gd name="connsiteY42" fmla="*/ 14709 h 46739"/>
                    <a:gd name="connsiteX43" fmla="*/ 11890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40" y="25321"/>
                      </a:cubicBezTo>
                      <a:cubicBezTo>
                        <a:pt x="39099" y="26009"/>
                        <a:pt x="38226" y="26343"/>
                        <a:pt x="37111" y="26343"/>
                      </a:cubicBezTo>
                      <a:lnTo>
                        <a:pt x="11890" y="26343"/>
                      </a:lnTo>
                      <a:cubicBezTo>
                        <a:pt x="11890" y="28109"/>
                        <a:pt x="12095" y="29716"/>
                        <a:pt x="12522" y="31157"/>
                      </a:cubicBezTo>
                      <a:cubicBezTo>
                        <a:pt x="12931" y="32597"/>
                        <a:pt x="13600" y="33814"/>
                        <a:pt x="14510" y="34827"/>
                      </a:cubicBezTo>
                      <a:cubicBezTo>
                        <a:pt x="15430" y="35831"/>
                        <a:pt x="16610" y="36602"/>
                        <a:pt x="18040" y="37122"/>
                      </a:cubicBezTo>
                      <a:cubicBezTo>
                        <a:pt x="19489" y="37652"/>
                        <a:pt x="21217" y="37912"/>
                        <a:pt x="23224" y="37912"/>
                      </a:cubicBezTo>
                      <a:cubicBezTo>
                        <a:pt x="25267" y="37912"/>
                        <a:pt x="27070" y="37763"/>
                        <a:pt x="28612" y="37475"/>
                      </a:cubicBezTo>
                      <a:cubicBezTo>
                        <a:pt x="30154" y="37178"/>
                        <a:pt x="31501" y="36853"/>
                        <a:pt x="32625" y="36500"/>
                      </a:cubicBezTo>
                      <a:cubicBezTo>
                        <a:pt x="33758" y="36137"/>
                        <a:pt x="34696" y="35812"/>
                        <a:pt x="35439" y="35524"/>
                      </a:cubicBezTo>
                      <a:cubicBezTo>
                        <a:pt x="36183" y="35227"/>
                        <a:pt x="36786" y="35078"/>
                        <a:pt x="37251" y="35078"/>
                      </a:cubicBezTo>
                      <a:cubicBezTo>
                        <a:pt x="37530" y="35078"/>
                        <a:pt x="37762" y="35134"/>
                        <a:pt x="37948" y="35245"/>
                      </a:cubicBezTo>
                      <a:cubicBezTo>
                        <a:pt x="38133" y="35347"/>
                        <a:pt x="38291" y="35542"/>
                        <a:pt x="38412" y="35821"/>
                      </a:cubicBezTo>
                      <a:cubicBezTo>
                        <a:pt x="38533" y="36100"/>
                        <a:pt x="38626" y="36500"/>
                        <a:pt x="38663" y="37011"/>
                      </a:cubicBezTo>
                      <a:cubicBezTo>
                        <a:pt x="38719" y="37522"/>
                        <a:pt x="38737" y="38163"/>
                        <a:pt x="38737" y="38934"/>
                      </a:cubicBezTo>
                      <a:cubicBezTo>
                        <a:pt x="38737" y="39622"/>
                        <a:pt x="38719" y="40198"/>
                        <a:pt x="38691" y="40681"/>
                      </a:cubicBezTo>
                      <a:cubicBezTo>
                        <a:pt x="38663" y="41155"/>
                        <a:pt x="38607" y="41573"/>
                        <a:pt x="38551" y="41908"/>
                      </a:cubicBezTo>
                      <a:cubicBezTo>
                        <a:pt x="38496" y="42251"/>
                        <a:pt x="38403" y="42540"/>
                        <a:pt x="38273" y="42772"/>
                      </a:cubicBezTo>
                      <a:cubicBezTo>
                        <a:pt x="38142" y="43004"/>
                        <a:pt x="37985" y="43227"/>
                        <a:pt x="37790" y="43441"/>
                      </a:cubicBezTo>
                      <a:cubicBezTo>
                        <a:pt x="37585" y="43664"/>
                        <a:pt x="37028" y="43952"/>
                        <a:pt x="36136" y="44324"/>
                      </a:cubicBezTo>
                      <a:cubicBezTo>
                        <a:pt x="35244" y="44695"/>
                        <a:pt x="34092" y="45058"/>
                        <a:pt x="32699" y="45420"/>
                      </a:cubicBezTo>
                      <a:cubicBezTo>
                        <a:pt x="31306" y="45773"/>
                        <a:pt x="29708" y="46080"/>
                        <a:pt x="27915" y="46349"/>
                      </a:cubicBezTo>
                      <a:cubicBezTo>
                        <a:pt x="26122" y="46609"/>
                        <a:pt x="24199" y="46739"/>
                        <a:pt x="22155" y="46739"/>
                      </a:cubicBezTo>
                      <a:cubicBezTo>
                        <a:pt x="18467" y="46739"/>
                        <a:pt x="15244" y="46275"/>
                        <a:pt x="12466" y="45346"/>
                      </a:cubicBezTo>
                      <a:cubicBezTo>
                        <a:pt x="9698" y="44416"/>
                        <a:pt x="7385" y="43013"/>
                        <a:pt x="5527" y="41118"/>
                      </a:cubicBezTo>
                      <a:cubicBezTo>
                        <a:pt x="3669" y="39232"/>
                        <a:pt x="2285" y="36843"/>
                        <a:pt x="1375" y="33963"/>
                      </a:cubicBezTo>
                      <a:cubicBezTo>
                        <a:pt x="455" y="31082"/>
                        <a:pt x="0" y="27709"/>
                        <a:pt x="0" y="23834"/>
                      </a:cubicBezTo>
                      <a:cubicBezTo>
                        <a:pt x="0" y="20155"/>
                        <a:pt x="483" y="16828"/>
                        <a:pt x="1440" y="13873"/>
                      </a:cubicBezTo>
                      <a:cubicBezTo>
                        <a:pt x="2397" y="10909"/>
                        <a:pt x="3790" y="8400"/>
                        <a:pt x="5620" y="6346"/>
                      </a:cubicBezTo>
                      <a:cubicBezTo>
                        <a:pt x="7450" y="4284"/>
                        <a:pt x="9670" y="2713"/>
                        <a:pt x="12281" y="1626"/>
                      </a:cubicBezTo>
                      <a:cubicBezTo>
                        <a:pt x="14900" y="548"/>
                        <a:pt x="17854" y="0"/>
                        <a:pt x="21134" y="0"/>
                      </a:cubicBezTo>
                      <a:cubicBezTo>
                        <a:pt x="24599" y="0"/>
                        <a:pt x="27571" y="511"/>
                        <a:pt x="30024" y="1533"/>
                      </a:cubicBezTo>
                      <a:cubicBezTo>
                        <a:pt x="32495" y="2555"/>
                        <a:pt x="34510" y="3977"/>
                        <a:pt x="36090" y="5789"/>
                      </a:cubicBezTo>
                      <a:cubicBezTo>
                        <a:pt x="37669" y="7601"/>
                        <a:pt x="38830" y="9748"/>
                        <a:pt x="39573" y="12219"/>
                      </a:cubicBezTo>
                      <a:cubicBezTo>
                        <a:pt x="40316" y="14700"/>
                        <a:pt x="40688" y="17395"/>
                        <a:pt x="40688" y="20303"/>
                      </a:cubicBezTo>
                      <a:lnTo>
                        <a:pt x="40688" y="22162"/>
                      </a:lnTo>
                      <a:close/>
                      <a:moveTo>
                        <a:pt x="29355" y="18817"/>
                      </a:moveTo>
                      <a:cubicBezTo>
                        <a:pt x="29448" y="15537"/>
                        <a:pt x="28788" y="12953"/>
                        <a:pt x="27385" y="11086"/>
                      </a:cubicBezTo>
                      <a:cubicBezTo>
                        <a:pt x="25973" y="9209"/>
                        <a:pt x="23800" y="8270"/>
                        <a:pt x="20855" y="8270"/>
                      </a:cubicBezTo>
                      <a:cubicBezTo>
                        <a:pt x="19369" y="8270"/>
                        <a:pt x="18077" y="8549"/>
                        <a:pt x="16981" y="9106"/>
                      </a:cubicBezTo>
                      <a:cubicBezTo>
                        <a:pt x="15876" y="9664"/>
                        <a:pt x="14965" y="10417"/>
                        <a:pt x="14231" y="11364"/>
                      </a:cubicBezTo>
                      <a:cubicBezTo>
                        <a:pt x="13507" y="12303"/>
                        <a:pt x="12949" y="13418"/>
                        <a:pt x="12559" y="14709"/>
                      </a:cubicBezTo>
                      <a:cubicBezTo>
                        <a:pt x="12178" y="15992"/>
                        <a:pt x="11946" y="17367"/>
                        <a:pt x="11890" y="18817"/>
                      </a:cubicBezTo>
                      <a:lnTo>
                        <a:pt x="29355" y="18817"/>
                      </a:lnTo>
                      <a:close/>
                    </a:path>
                  </a:pathLst>
                </a:custGeom>
                <a:solidFill>
                  <a:srgbClr val="303B39"/>
                </a:solidFill>
                <a:ln w="0" cap="flat">
                  <a:noFill/>
                  <a:prstDash val="solid"/>
                  <a:miter/>
                </a:ln>
              </p:spPr>
              <p:txBody>
                <a:bodyPr rtlCol="0" anchor="ctr"/>
                <a:lstStyle/>
                <a:p>
                  <a:endParaRPr lang="nl-NL" sz="1400"/>
                </a:p>
              </p:txBody>
            </p:sp>
            <p:sp>
              <p:nvSpPr>
                <p:cNvPr id="1083" name="Vrije vorm 1082">
                  <a:extLst>
                    <a:ext uri="{FF2B5EF4-FFF2-40B4-BE49-F238E27FC236}">
                      <a16:creationId xmlns:a16="http://schemas.microsoft.com/office/drawing/2014/main" id="{F033DDF7-1052-7247-D039-41C203C1B8D6}"/>
                    </a:ext>
                  </a:extLst>
                </p:cNvPr>
                <p:cNvSpPr/>
                <p:nvPr/>
              </p:nvSpPr>
              <p:spPr>
                <a:xfrm>
                  <a:off x="5588378" y="3203962"/>
                  <a:ext cx="40688" cy="46739"/>
                </a:xfrm>
                <a:custGeom>
                  <a:avLst/>
                  <a:gdLst>
                    <a:gd name="connsiteX0" fmla="*/ 40688 w 40688"/>
                    <a:gd name="connsiteY0" fmla="*/ 22162 h 46739"/>
                    <a:gd name="connsiteX1" fmla="*/ 39740 w 40688"/>
                    <a:gd name="connsiteY1" fmla="*/ 25321 h 46739"/>
                    <a:gd name="connsiteX2" fmla="*/ 37121 w 40688"/>
                    <a:gd name="connsiteY2" fmla="*/ 26343 h 46739"/>
                    <a:gd name="connsiteX3" fmla="*/ 11890 w 40688"/>
                    <a:gd name="connsiteY3" fmla="*/ 26343 h 46739"/>
                    <a:gd name="connsiteX4" fmla="*/ 12522 w 40688"/>
                    <a:gd name="connsiteY4" fmla="*/ 31157 h 46739"/>
                    <a:gd name="connsiteX5" fmla="*/ 14519 w 40688"/>
                    <a:gd name="connsiteY5" fmla="*/ 34827 h 46739"/>
                    <a:gd name="connsiteX6" fmla="*/ 18049 w 40688"/>
                    <a:gd name="connsiteY6" fmla="*/ 37122 h 46739"/>
                    <a:gd name="connsiteX7" fmla="*/ 23224 w 40688"/>
                    <a:gd name="connsiteY7" fmla="*/ 37912 h 46739"/>
                    <a:gd name="connsiteX8" fmla="*/ 28612 w 40688"/>
                    <a:gd name="connsiteY8" fmla="*/ 37475 h 46739"/>
                    <a:gd name="connsiteX9" fmla="*/ 32634 w 40688"/>
                    <a:gd name="connsiteY9" fmla="*/ 36500 h 46739"/>
                    <a:gd name="connsiteX10" fmla="*/ 35449 w 40688"/>
                    <a:gd name="connsiteY10" fmla="*/ 35524 h 46739"/>
                    <a:gd name="connsiteX11" fmla="*/ 37251 w 40688"/>
                    <a:gd name="connsiteY11" fmla="*/ 35078 h 46739"/>
                    <a:gd name="connsiteX12" fmla="*/ 37957 w 40688"/>
                    <a:gd name="connsiteY12" fmla="*/ 35245 h 46739"/>
                    <a:gd name="connsiteX13" fmla="*/ 38421 w 40688"/>
                    <a:gd name="connsiteY13" fmla="*/ 35821 h 46739"/>
                    <a:gd name="connsiteX14" fmla="*/ 38672 w 40688"/>
                    <a:gd name="connsiteY14" fmla="*/ 37011 h 46739"/>
                    <a:gd name="connsiteX15" fmla="*/ 38737 w 40688"/>
                    <a:gd name="connsiteY15" fmla="*/ 38934 h 46739"/>
                    <a:gd name="connsiteX16" fmla="*/ 38700 w 40688"/>
                    <a:gd name="connsiteY16" fmla="*/ 40681 h 46739"/>
                    <a:gd name="connsiteX17" fmla="*/ 38551 w 40688"/>
                    <a:gd name="connsiteY17" fmla="*/ 41908 h 46739"/>
                    <a:gd name="connsiteX18" fmla="*/ 38273 w 40688"/>
                    <a:gd name="connsiteY18" fmla="*/ 42772 h 46739"/>
                    <a:gd name="connsiteX19" fmla="*/ 37790 w 40688"/>
                    <a:gd name="connsiteY19" fmla="*/ 43441 h 46739"/>
                    <a:gd name="connsiteX20" fmla="*/ 36136 w 40688"/>
                    <a:gd name="connsiteY20" fmla="*/ 44324 h 46739"/>
                    <a:gd name="connsiteX21" fmla="*/ 32699 w 40688"/>
                    <a:gd name="connsiteY21" fmla="*/ 45420 h 46739"/>
                    <a:gd name="connsiteX22" fmla="*/ 27924 w 40688"/>
                    <a:gd name="connsiteY22" fmla="*/ 46349 h 46739"/>
                    <a:gd name="connsiteX23" fmla="*/ 22165 w 40688"/>
                    <a:gd name="connsiteY23" fmla="*/ 46739 h 46739"/>
                    <a:gd name="connsiteX24" fmla="*/ 12476 w 40688"/>
                    <a:gd name="connsiteY24" fmla="*/ 45346 h 46739"/>
                    <a:gd name="connsiteX25" fmla="*/ 5537 w 40688"/>
                    <a:gd name="connsiteY25" fmla="*/ 41118 h 46739"/>
                    <a:gd name="connsiteX26" fmla="*/ 1375 w 40688"/>
                    <a:gd name="connsiteY26" fmla="*/ 33963 h 46739"/>
                    <a:gd name="connsiteX27" fmla="*/ 0 w 40688"/>
                    <a:gd name="connsiteY27" fmla="*/ 23834 h 46739"/>
                    <a:gd name="connsiteX28" fmla="*/ 1449 w 40688"/>
                    <a:gd name="connsiteY28" fmla="*/ 13873 h 46739"/>
                    <a:gd name="connsiteX29" fmla="*/ 5629 w 40688"/>
                    <a:gd name="connsiteY29" fmla="*/ 6346 h 46739"/>
                    <a:gd name="connsiteX30" fmla="*/ 12290 w 40688"/>
                    <a:gd name="connsiteY30" fmla="*/ 1626 h 46739"/>
                    <a:gd name="connsiteX31" fmla="*/ 21143 w 40688"/>
                    <a:gd name="connsiteY31" fmla="*/ 0 h 46739"/>
                    <a:gd name="connsiteX32" fmla="*/ 30033 w 40688"/>
                    <a:gd name="connsiteY32" fmla="*/ 1533 h 46739"/>
                    <a:gd name="connsiteX33" fmla="*/ 36099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85 w 40688"/>
                    <a:gd name="connsiteY38" fmla="*/ 11086 h 46739"/>
                    <a:gd name="connsiteX39" fmla="*/ 20864 w 40688"/>
                    <a:gd name="connsiteY39" fmla="*/ 8270 h 46739"/>
                    <a:gd name="connsiteX40" fmla="*/ 16981 w 40688"/>
                    <a:gd name="connsiteY40" fmla="*/ 9106 h 46739"/>
                    <a:gd name="connsiteX41" fmla="*/ 14241 w 40688"/>
                    <a:gd name="connsiteY41" fmla="*/ 11364 h 46739"/>
                    <a:gd name="connsiteX42" fmla="*/ 12569 w 40688"/>
                    <a:gd name="connsiteY42" fmla="*/ 14709 h 46739"/>
                    <a:gd name="connsiteX43" fmla="*/ 11890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40" y="25321"/>
                      </a:cubicBezTo>
                      <a:cubicBezTo>
                        <a:pt x="39109" y="26009"/>
                        <a:pt x="38235" y="26343"/>
                        <a:pt x="37121" y="26343"/>
                      </a:cubicBezTo>
                      <a:lnTo>
                        <a:pt x="11890" y="26343"/>
                      </a:lnTo>
                      <a:cubicBezTo>
                        <a:pt x="11890" y="28109"/>
                        <a:pt x="12104" y="29716"/>
                        <a:pt x="12522" y="31157"/>
                      </a:cubicBezTo>
                      <a:cubicBezTo>
                        <a:pt x="12940" y="32597"/>
                        <a:pt x="13600" y="33814"/>
                        <a:pt x="14519" y="34827"/>
                      </a:cubicBezTo>
                      <a:cubicBezTo>
                        <a:pt x="15439" y="35831"/>
                        <a:pt x="16610" y="36602"/>
                        <a:pt x="18049" y="37122"/>
                      </a:cubicBezTo>
                      <a:cubicBezTo>
                        <a:pt x="19489" y="37652"/>
                        <a:pt x="21217" y="37912"/>
                        <a:pt x="23224" y="37912"/>
                      </a:cubicBezTo>
                      <a:cubicBezTo>
                        <a:pt x="25267" y="37912"/>
                        <a:pt x="27070" y="37763"/>
                        <a:pt x="28612" y="37475"/>
                      </a:cubicBezTo>
                      <a:cubicBezTo>
                        <a:pt x="30163" y="37178"/>
                        <a:pt x="31510" y="36853"/>
                        <a:pt x="32634" y="36500"/>
                      </a:cubicBezTo>
                      <a:cubicBezTo>
                        <a:pt x="33758" y="36137"/>
                        <a:pt x="34705" y="35812"/>
                        <a:pt x="35449" y="35524"/>
                      </a:cubicBezTo>
                      <a:cubicBezTo>
                        <a:pt x="36192" y="35227"/>
                        <a:pt x="36786" y="35078"/>
                        <a:pt x="37251" y="35078"/>
                      </a:cubicBezTo>
                      <a:cubicBezTo>
                        <a:pt x="37530" y="35078"/>
                        <a:pt x="37771" y="35134"/>
                        <a:pt x="37957" y="35245"/>
                      </a:cubicBezTo>
                      <a:cubicBezTo>
                        <a:pt x="38143" y="35347"/>
                        <a:pt x="38291" y="35542"/>
                        <a:pt x="38421" y="35821"/>
                      </a:cubicBezTo>
                      <a:cubicBezTo>
                        <a:pt x="38542" y="36100"/>
                        <a:pt x="38626" y="36500"/>
                        <a:pt x="38672" y="37011"/>
                      </a:cubicBezTo>
                      <a:cubicBezTo>
                        <a:pt x="38719" y="37522"/>
                        <a:pt x="38737" y="38163"/>
                        <a:pt x="38737" y="38934"/>
                      </a:cubicBezTo>
                      <a:cubicBezTo>
                        <a:pt x="38737" y="39622"/>
                        <a:pt x="38728" y="40198"/>
                        <a:pt x="38700" y="40681"/>
                      </a:cubicBezTo>
                      <a:cubicBezTo>
                        <a:pt x="38663" y="41155"/>
                        <a:pt x="38616" y="41573"/>
                        <a:pt x="38551" y="41908"/>
                      </a:cubicBezTo>
                      <a:cubicBezTo>
                        <a:pt x="38496" y="42251"/>
                        <a:pt x="38403" y="42540"/>
                        <a:pt x="38273" y="42772"/>
                      </a:cubicBezTo>
                      <a:cubicBezTo>
                        <a:pt x="38152" y="43004"/>
                        <a:pt x="37994" y="43227"/>
                        <a:pt x="37790" y="43441"/>
                      </a:cubicBezTo>
                      <a:cubicBezTo>
                        <a:pt x="37585" y="43664"/>
                        <a:pt x="37037" y="43952"/>
                        <a:pt x="36136" y="44324"/>
                      </a:cubicBezTo>
                      <a:cubicBezTo>
                        <a:pt x="35244" y="44695"/>
                        <a:pt x="34092" y="45058"/>
                        <a:pt x="32699" y="45420"/>
                      </a:cubicBezTo>
                      <a:cubicBezTo>
                        <a:pt x="31306" y="45773"/>
                        <a:pt x="29717" y="46080"/>
                        <a:pt x="27924" y="46349"/>
                      </a:cubicBezTo>
                      <a:cubicBezTo>
                        <a:pt x="26122" y="46609"/>
                        <a:pt x="24208" y="46739"/>
                        <a:pt x="22165" y="46739"/>
                      </a:cubicBezTo>
                      <a:cubicBezTo>
                        <a:pt x="18477" y="46739"/>
                        <a:pt x="15253" y="46275"/>
                        <a:pt x="12476" y="45346"/>
                      </a:cubicBezTo>
                      <a:cubicBezTo>
                        <a:pt x="9698" y="44417"/>
                        <a:pt x="7394" y="43013"/>
                        <a:pt x="5537" y="41118"/>
                      </a:cubicBezTo>
                      <a:cubicBezTo>
                        <a:pt x="3679" y="39232"/>
                        <a:pt x="2285" y="36843"/>
                        <a:pt x="1375" y="33963"/>
                      </a:cubicBezTo>
                      <a:cubicBezTo>
                        <a:pt x="465" y="31082"/>
                        <a:pt x="0" y="27709"/>
                        <a:pt x="0" y="23834"/>
                      </a:cubicBezTo>
                      <a:cubicBezTo>
                        <a:pt x="0" y="20155"/>
                        <a:pt x="483" y="16828"/>
                        <a:pt x="1449" y="13873"/>
                      </a:cubicBezTo>
                      <a:cubicBezTo>
                        <a:pt x="2406" y="10909"/>
                        <a:pt x="3799" y="8400"/>
                        <a:pt x="5629" y="6346"/>
                      </a:cubicBezTo>
                      <a:cubicBezTo>
                        <a:pt x="7450" y="4284"/>
                        <a:pt x="9680" y="2713"/>
                        <a:pt x="12290" y="1626"/>
                      </a:cubicBezTo>
                      <a:cubicBezTo>
                        <a:pt x="14900" y="548"/>
                        <a:pt x="17854" y="0"/>
                        <a:pt x="21143" y="0"/>
                      </a:cubicBezTo>
                      <a:cubicBezTo>
                        <a:pt x="24608" y="0"/>
                        <a:pt x="27571" y="511"/>
                        <a:pt x="30033" y="1533"/>
                      </a:cubicBezTo>
                      <a:cubicBezTo>
                        <a:pt x="32495" y="2555"/>
                        <a:pt x="34520" y="3977"/>
                        <a:pt x="36099" y="5789"/>
                      </a:cubicBezTo>
                      <a:cubicBezTo>
                        <a:pt x="37678" y="7601"/>
                        <a:pt x="38830" y="9748"/>
                        <a:pt x="39573" y="12219"/>
                      </a:cubicBezTo>
                      <a:cubicBezTo>
                        <a:pt x="40316" y="14700"/>
                        <a:pt x="40688" y="17395"/>
                        <a:pt x="40688" y="20303"/>
                      </a:cubicBezTo>
                      <a:lnTo>
                        <a:pt x="40688" y="22162"/>
                      </a:lnTo>
                      <a:close/>
                      <a:moveTo>
                        <a:pt x="29355" y="18817"/>
                      </a:moveTo>
                      <a:cubicBezTo>
                        <a:pt x="29448" y="15537"/>
                        <a:pt x="28797" y="12953"/>
                        <a:pt x="27385" y="11086"/>
                      </a:cubicBezTo>
                      <a:cubicBezTo>
                        <a:pt x="25973" y="9209"/>
                        <a:pt x="23800" y="8270"/>
                        <a:pt x="20864" y="8270"/>
                      </a:cubicBezTo>
                      <a:cubicBezTo>
                        <a:pt x="19378" y="8270"/>
                        <a:pt x="18077" y="8549"/>
                        <a:pt x="16981" y="9106"/>
                      </a:cubicBezTo>
                      <a:cubicBezTo>
                        <a:pt x="15885" y="9664"/>
                        <a:pt x="14975" y="10417"/>
                        <a:pt x="14241" y="11364"/>
                      </a:cubicBezTo>
                      <a:cubicBezTo>
                        <a:pt x="13507" y="12303"/>
                        <a:pt x="12949" y="13418"/>
                        <a:pt x="12569" y="14709"/>
                      </a:cubicBezTo>
                      <a:cubicBezTo>
                        <a:pt x="12188" y="15992"/>
                        <a:pt x="11955" y="17367"/>
                        <a:pt x="11890" y="18817"/>
                      </a:cubicBezTo>
                      <a:lnTo>
                        <a:pt x="29355" y="18817"/>
                      </a:lnTo>
                      <a:close/>
                    </a:path>
                  </a:pathLst>
                </a:custGeom>
                <a:solidFill>
                  <a:srgbClr val="303B39"/>
                </a:solidFill>
                <a:ln w="0" cap="flat">
                  <a:noFill/>
                  <a:prstDash val="solid"/>
                  <a:miter/>
                </a:ln>
              </p:spPr>
              <p:txBody>
                <a:bodyPr rtlCol="0" anchor="ctr"/>
                <a:lstStyle/>
                <a:p>
                  <a:endParaRPr lang="nl-NL" sz="1400"/>
                </a:p>
              </p:txBody>
            </p:sp>
            <p:sp>
              <p:nvSpPr>
                <p:cNvPr id="1084" name="Vrije vorm 1083">
                  <a:extLst>
                    <a:ext uri="{FF2B5EF4-FFF2-40B4-BE49-F238E27FC236}">
                      <a16:creationId xmlns:a16="http://schemas.microsoft.com/office/drawing/2014/main" id="{96DC2403-656B-22FE-5CCE-BB1DB82BA8DB}"/>
                    </a:ext>
                  </a:extLst>
                </p:cNvPr>
                <p:cNvSpPr/>
                <p:nvPr/>
              </p:nvSpPr>
              <p:spPr>
                <a:xfrm>
                  <a:off x="5637649" y="3203962"/>
                  <a:ext cx="31630" cy="46739"/>
                </a:xfrm>
                <a:custGeom>
                  <a:avLst/>
                  <a:gdLst>
                    <a:gd name="connsiteX0" fmla="*/ 31631 w 31630"/>
                    <a:gd name="connsiteY0" fmla="*/ 32383 h 46739"/>
                    <a:gd name="connsiteX1" fmla="*/ 30303 w 31630"/>
                    <a:gd name="connsiteY1" fmla="*/ 38609 h 46739"/>
                    <a:gd name="connsiteX2" fmla="*/ 26568 w 31630"/>
                    <a:gd name="connsiteY2" fmla="*/ 43116 h 46739"/>
                    <a:gd name="connsiteX3" fmla="*/ 20855 w 31630"/>
                    <a:gd name="connsiteY3" fmla="*/ 45838 h 46739"/>
                    <a:gd name="connsiteX4" fmla="*/ 13702 w 31630"/>
                    <a:gd name="connsiteY4" fmla="*/ 46740 h 46739"/>
                    <a:gd name="connsiteX5" fmla="*/ 9271 w 31630"/>
                    <a:gd name="connsiteY5" fmla="*/ 46396 h 46739"/>
                    <a:gd name="connsiteX6" fmla="*/ 5481 w 31630"/>
                    <a:gd name="connsiteY6" fmla="*/ 45513 h 46739"/>
                    <a:gd name="connsiteX7" fmla="*/ 2694 w 31630"/>
                    <a:gd name="connsiteY7" fmla="*/ 44417 h 46739"/>
                    <a:gd name="connsiteX8" fmla="*/ 1068 w 31630"/>
                    <a:gd name="connsiteY8" fmla="*/ 43376 h 46739"/>
                    <a:gd name="connsiteX9" fmla="*/ 279 w 31630"/>
                    <a:gd name="connsiteY9" fmla="*/ 41843 h 46739"/>
                    <a:gd name="connsiteX10" fmla="*/ 0 w 31630"/>
                    <a:gd name="connsiteY10" fmla="*/ 38748 h 46739"/>
                    <a:gd name="connsiteX11" fmla="*/ 93 w 31630"/>
                    <a:gd name="connsiteY11" fmla="*/ 36593 h 46739"/>
                    <a:gd name="connsiteX12" fmla="*/ 372 w 31630"/>
                    <a:gd name="connsiteY12" fmla="*/ 35292 h 46739"/>
                    <a:gd name="connsiteX13" fmla="*/ 836 w 31630"/>
                    <a:gd name="connsiteY13" fmla="*/ 34641 h 46739"/>
                    <a:gd name="connsiteX14" fmla="*/ 1533 w 31630"/>
                    <a:gd name="connsiteY14" fmla="*/ 34474 h 46739"/>
                    <a:gd name="connsiteX15" fmla="*/ 3047 w 31630"/>
                    <a:gd name="connsiteY15" fmla="*/ 35059 h 46739"/>
                    <a:gd name="connsiteX16" fmla="*/ 5527 w 31630"/>
                    <a:gd name="connsiteY16" fmla="*/ 36332 h 46739"/>
                    <a:gd name="connsiteX17" fmla="*/ 8992 w 31630"/>
                    <a:gd name="connsiteY17" fmla="*/ 37633 h 46739"/>
                    <a:gd name="connsiteX18" fmla="*/ 13470 w 31630"/>
                    <a:gd name="connsiteY18" fmla="*/ 38237 h 46739"/>
                    <a:gd name="connsiteX19" fmla="*/ 16275 w 31630"/>
                    <a:gd name="connsiteY19" fmla="*/ 37912 h 46739"/>
                    <a:gd name="connsiteX20" fmla="*/ 18412 w 31630"/>
                    <a:gd name="connsiteY20" fmla="*/ 36983 h 46739"/>
                    <a:gd name="connsiteX21" fmla="*/ 19787 w 31630"/>
                    <a:gd name="connsiteY21" fmla="*/ 35450 h 46739"/>
                    <a:gd name="connsiteX22" fmla="*/ 20251 w 31630"/>
                    <a:gd name="connsiteY22" fmla="*/ 33312 h 46739"/>
                    <a:gd name="connsiteX23" fmla="*/ 19397 w 31630"/>
                    <a:gd name="connsiteY23" fmla="*/ 30924 h 46739"/>
                    <a:gd name="connsiteX24" fmla="*/ 17111 w 31630"/>
                    <a:gd name="connsiteY24" fmla="*/ 29177 h 46739"/>
                    <a:gd name="connsiteX25" fmla="*/ 13916 w 31630"/>
                    <a:gd name="connsiteY25" fmla="*/ 27784 h 46739"/>
                    <a:gd name="connsiteX26" fmla="*/ 10237 w 31630"/>
                    <a:gd name="connsiteY26" fmla="*/ 26343 h 46739"/>
                    <a:gd name="connsiteX27" fmla="*/ 6577 w 31630"/>
                    <a:gd name="connsiteY27" fmla="*/ 24531 h 46739"/>
                    <a:gd name="connsiteX28" fmla="*/ 3363 w 31630"/>
                    <a:gd name="connsiteY28" fmla="*/ 22022 h 46739"/>
                    <a:gd name="connsiteX29" fmla="*/ 1096 w 31630"/>
                    <a:gd name="connsiteY29" fmla="*/ 18445 h 46739"/>
                    <a:gd name="connsiteX30" fmla="*/ 232 w 31630"/>
                    <a:gd name="connsiteY30" fmla="*/ 13427 h 46739"/>
                    <a:gd name="connsiteX31" fmla="*/ 1393 w 31630"/>
                    <a:gd name="connsiteY31" fmla="*/ 7973 h 46739"/>
                    <a:gd name="connsiteX32" fmla="*/ 4738 w 31630"/>
                    <a:gd name="connsiteY32" fmla="*/ 3717 h 46739"/>
                    <a:gd name="connsiteX33" fmla="*/ 10051 w 31630"/>
                    <a:gd name="connsiteY33" fmla="*/ 976 h 46739"/>
                    <a:gd name="connsiteX34" fmla="*/ 17093 w 31630"/>
                    <a:gd name="connsiteY34" fmla="*/ 0 h 46739"/>
                    <a:gd name="connsiteX35" fmla="*/ 20883 w 31630"/>
                    <a:gd name="connsiteY35" fmla="*/ 279 h 46739"/>
                    <a:gd name="connsiteX36" fmla="*/ 24199 w 31630"/>
                    <a:gd name="connsiteY36" fmla="*/ 976 h 46739"/>
                    <a:gd name="connsiteX37" fmla="*/ 26707 w 31630"/>
                    <a:gd name="connsiteY37" fmla="*/ 1886 h 46739"/>
                    <a:gd name="connsiteX38" fmla="*/ 28166 w 31630"/>
                    <a:gd name="connsiteY38" fmla="*/ 2723 h 46739"/>
                    <a:gd name="connsiteX39" fmla="*/ 28797 w 31630"/>
                    <a:gd name="connsiteY39" fmla="*/ 3420 h 46739"/>
                    <a:gd name="connsiteX40" fmla="*/ 29076 w 31630"/>
                    <a:gd name="connsiteY40" fmla="*/ 4256 h 46739"/>
                    <a:gd name="connsiteX41" fmla="*/ 29243 w 31630"/>
                    <a:gd name="connsiteY41" fmla="*/ 5464 h 46739"/>
                    <a:gd name="connsiteX42" fmla="*/ 29308 w 31630"/>
                    <a:gd name="connsiteY42" fmla="*/ 7248 h 46739"/>
                    <a:gd name="connsiteX43" fmla="*/ 29243 w 31630"/>
                    <a:gd name="connsiteY43" fmla="*/ 9292 h 46739"/>
                    <a:gd name="connsiteX44" fmla="*/ 29002 w 31630"/>
                    <a:gd name="connsiteY44" fmla="*/ 10546 h 46739"/>
                    <a:gd name="connsiteX45" fmla="*/ 28565 w 31630"/>
                    <a:gd name="connsiteY45" fmla="*/ 11178 h 46739"/>
                    <a:gd name="connsiteX46" fmla="*/ 27915 w 31630"/>
                    <a:gd name="connsiteY46" fmla="*/ 11336 h 46739"/>
                    <a:gd name="connsiteX47" fmla="*/ 26614 w 31630"/>
                    <a:gd name="connsiteY47" fmla="*/ 10853 h 46739"/>
                    <a:gd name="connsiteX48" fmla="*/ 24413 w 31630"/>
                    <a:gd name="connsiteY48" fmla="*/ 9803 h 46739"/>
                    <a:gd name="connsiteX49" fmla="*/ 21347 w 31630"/>
                    <a:gd name="connsiteY49" fmla="*/ 8762 h 46739"/>
                    <a:gd name="connsiteX50" fmla="*/ 17371 w 31630"/>
                    <a:gd name="connsiteY50" fmla="*/ 8270 h 46739"/>
                    <a:gd name="connsiteX51" fmla="*/ 14631 w 31630"/>
                    <a:gd name="connsiteY51" fmla="*/ 8595 h 46739"/>
                    <a:gd name="connsiteX52" fmla="*/ 12726 w 31630"/>
                    <a:gd name="connsiteY52" fmla="*/ 9524 h 46739"/>
                    <a:gd name="connsiteX53" fmla="*/ 11612 w 31630"/>
                    <a:gd name="connsiteY53" fmla="*/ 10946 h 46739"/>
                    <a:gd name="connsiteX54" fmla="*/ 11240 w 31630"/>
                    <a:gd name="connsiteY54" fmla="*/ 12684 h 46739"/>
                    <a:gd name="connsiteX55" fmla="*/ 12123 w 31630"/>
                    <a:gd name="connsiteY55" fmla="*/ 15100 h 46739"/>
                    <a:gd name="connsiteX56" fmla="*/ 14445 w 31630"/>
                    <a:gd name="connsiteY56" fmla="*/ 16819 h 46739"/>
                    <a:gd name="connsiteX57" fmla="*/ 17724 w 31630"/>
                    <a:gd name="connsiteY57" fmla="*/ 18212 h 46739"/>
                    <a:gd name="connsiteX58" fmla="*/ 21440 w 31630"/>
                    <a:gd name="connsiteY58" fmla="*/ 19634 h 46739"/>
                    <a:gd name="connsiteX59" fmla="*/ 25156 w 31630"/>
                    <a:gd name="connsiteY59" fmla="*/ 21418 h 46739"/>
                    <a:gd name="connsiteX60" fmla="*/ 28426 w 31630"/>
                    <a:gd name="connsiteY60" fmla="*/ 23927 h 46739"/>
                    <a:gd name="connsiteX61" fmla="*/ 30748 w 31630"/>
                    <a:gd name="connsiteY61" fmla="*/ 27486 h 46739"/>
                    <a:gd name="connsiteX62" fmla="*/ 31630 w 31630"/>
                    <a:gd name="connsiteY62" fmla="*/ 323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630" h="46739">
                      <a:moveTo>
                        <a:pt x="31631" y="32383"/>
                      </a:moveTo>
                      <a:cubicBezTo>
                        <a:pt x="31631" y="34743"/>
                        <a:pt x="31194" y="36816"/>
                        <a:pt x="30303" y="38609"/>
                      </a:cubicBezTo>
                      <a:cubicBezTo>
                        <a:pt x="29429" y="40412"/>
                        <a:pt x="28184" y="41908"/>
                        <a:pt x="26568" y="43116"/>
                      </a:cubicBezTo>
                      <a:cubicBezTo>
                        <a:pt x="24952" y="44324"/>
                        <a:pt x="23057" y="45234"/>
                        <a:pt x="20855" y="45838"/>
                      </a:cubicBezTo>
                      <a:cubicBezTo>
                        <a:pt x="18653" y="46442"/>
                        <a:pt x="16275" y="46740"/>
                        <a:pt x="13702" y="46740"/>
                      </a:cubicBezTo>
                      <a:cubicBezTo>
                        <a:pt x="12151" y="46740"/>
                        <a:pt x="10674" y="46628"/>
                        <a:pt x="9271" y="46396"/>
                      </a:cubicBezTo>
                      <a:cubicBezTo>
                        <a:pt x="7859" y="46163"/>
                        <a:pt x="6596" y="45866"/>
                        <a:pt x="5481" y="45513"/>
                      </a:cubicBezTo>
                      <a:cubicBezTo>
                        <a:pt x="4366" y="45151"/>
                        <a:pt x="3437" y="44788"/>
                        <a:pt x="2694" y="44417"/>
                      </a:cubicBezTo>
                      <a:cubicBezTo>
                        <a:pt x="1951" y="44045"/>
                        <a:pt x="1412" y="43701"/>
                        <a:pt x="1068" y="43376"/>
                      </a:cubicBezTo>
                      <a:cubicBezTo>
                        <a:pt x="725" y="43051"/>
                        <a:pt x="464" y="42540"/>
                        <a:pt x="279" y="41843"/>
                      </a:cubicBezTo>
                      <a:cubicBezTo>
                        <a:pt x="93" y="41146"/>
                        <a:pt x="0" y="40114"/>
                        <a:pt x="0" y="38748"/>
                      </a:cubicBezTo>
                      <a:cubicBezTo>
                        <a:pt x="0" y="37856"/>
                        <a:pt x="37" y="37131"/>
                        <a:pt x="93" y="36593"/>
                      </a:cubicBezTo>
                      <a:cubicBezTo>
                        <a:pt x="149" y="36044"/>
                        <a:pt x="242" y="35617"/>
                        <a:pt x="372" y="35292"/>
                      </a:cubicBezTo>
                      <a:cubicBezTo>
                        <a:pt x="502" y="34966"/>
                        <a:pt x="650" y="34743"/>
                        <a:pt x="836" y="34641"/>
                      </a:cubicBezTo>
                      <a:cubicBezTo>
                        <a:pt x="1022" y="34530"/>
                        <a:pt x="1254" y="34474"/>
                        <a:pt x="1533" y="34474"/>
                      </a:cubicBezTo>
                      <a:cubicBezTo>
                        <a:pt x="1876" y="34474"/>
                        <a:pt x="2378" y="34669"/>
                        <a:pt x="3047" y="35059"/>
                      </a:cubicBezTo>
                      <a:cubicBezTo>
                        <a:pt x="3707" y="35440"/>
                        <a:pt x="4533" y="35868"/>
                        <a:pt x="5527" y="36332"/>
                      </a:cubicBezTo>
                      <a:cubicBezTo>
                        <a:pt x="6521" y="36797"/>
                        <a:pt x="7673" y="37234"/>
                        <a:pt x="8992" y="37633"/>
                      </a:cubicBezTo>
                      <a:cubicBezTo>
                        <a:pt x="10302" y="38042"/>
                        <a:pt x="11798" y="38237"/>
                        <a:pt x="13470" y="38237"/>
                      </a:cubicBezTo>
                      <a:cubicBezTo>
                        <a:pt x="14529" y="38237"/>
                        <a:pt x="15458" y="38135"/>
                        <a:pt x="16275" y="37912"/>
                      </a:cubicBezTo>
                      <a:cubicBezTo>
                        <a:pt x="17102" y="37698"/>
                        <a:pt x="17817" y="37392"/>
                        <a:pt x="18412" y="36983"/>
                      </a:cubicBezTo>
                      <a:cubicBezTo>
                        <a:pt x="19025" y="36583"/>
                        <a:pt x="19471" y="36072"/>
                        <a:pt x="19787" y="35450"/>
                      </a:cubicBezTo>
                      <a:cubicBezTo>
                        <a:pt x="20102" y="34836"/>
                        <a:pt x="20251" y="34121"/>
                        <a:pt x="20251" y="33312"/>
                      </a:cubicBezTo>
                      <a:cubicBezTo>
                        <a:pt x="20251" y="32383"/>
                        <a:pt x="19963" y="31584"/>
                        <a:pt x="19397" y="30924"/>
                      </a:cubicBezTo>
                      <a:cubicBezTo>
                        <a:pt x="18821" y="30255"/>
                        <a:pt x="18059" y="29679"/>
                        <a:pt x="17111" y="29177"/>
                      </a:cubicBezTo>
                      <a:cubicBezTo>
                        <a:pt x="16173" y="28685"/>
                        <a:pt x="15105" y="28220"/>
                        <a:pt x="13916" y="27784"/>
                      </a:cubicBezTo>
                      <a:cubicBezTo>
                        <a:pt x="12717" y="27356"/>
                        <a:pt x="11500" y="26873"/>
                        <a:pt x="10237" y="26343"/>
                      </a:cubicBezTo>
                      <a:cubicBezTo>
                        <a:pt x="8992" y="25823"/>
                        <a:pt x="7766" y="25219"/>
                        <a:pt x="6577" y="24531"/>
                      </a:cubicBezTo>
                      <a:cubicBezTo>
                        <a:pt x="5379" y="23853"/>
                        <a:pt x="4310" y="23017"/>
                        <a:pt x="3363" y="22022"/>
                      </a:cubicBezTo>
                      <a:cubicBezTo>
                        <a:pt x="2425" y="21037"/>
                        <a:pt x="1663" y="19839"/>
                        <a:pt x="1096" y="18445"/>
                      </a:cubicBezTo>
                      <a:cubicBezTo>
                        <a:pt x="520" y="17051"/>
                        <a:pt x="232" y="15379"/>
                        <a:pt x="232" y="13427"/>
                      </a:cubicBezTo>
                      <a:cubicBezTo>
                        <a:pt x="232" y="11448"/>
                        <a:pt x="613" y="9627"/>
                        <a:pt x="1393" y="7973"/>
                      </a:cubicBezTo>
                      <a:cubicBezTo>
                        <a:pt x="2174" y="6310"/>
                        <a:pt x="3288" y="4897"/>
                        <a:pt x="4738" y="3717"/>
                      </a:cubicBezTo>
                      <a:cubicBezTo>
                        <a:pt x="6187" y="2546"/>
                        <a:pt x="7970" y="1626"/>
                        <a:pt x="10051" y="976"/>
                      </a:cubicBezTo>
                      <a:cubicBezTo>
                        <a:pt x="12151" y="325"/>
                        <a:pt x="14492" y="0"/>
                        <a:pt x="17093" y="0"/>
                      </a:cubicBezTo>
                      <a:cubicBezTo>
                        <a:pt x="18393" y="0"/>
                        <a:pt x="19657" y="93"/>
                        <a:pt x="20883" y="279"/>
                      </a:cubicBezTo>
                      <a:cubicBezTo>
                        <a:pt x="22100" y="465"/>
                        <a:pt x="23205" y="697"/>
                        <a:pt x="24199" y="976"/>
                      </a:cubicBezTo>
                      <a:cubicBezTo>
                        <a:pt x="25193" y="1254"/>
                        <a:pt x="26029" y="1561"/>
                        <a:pt x="26707" y="1886"/>
                      </a:cubicBezTo>
                      <a:cubicBezTo>
                        <a:pt x="27385" y="2212"/>
                        <a:pt x="27878" y="2490"/>
                        <a:pt x="28166" y="2723"/>
                      </a:cubicBezTo>
                      <a:cubicBezTo>
                        <a:pt x="28463" y="2955"/>
                        <a:pt x="28667" y="3187"/>
                        <a:pt x="28797" y="3420"/>
                      </a:cubicBezTo>
                      <a:cubicBezTo>
                        <a:pt x="28928" y="3652"/>
                        <a:pt x="29020" y="3931"/>
                        <a:pt x="29076" y="4256"/>
                      </a:cubicBezTo>
                      <a:cubicBezTo>
                        <a:pt x="29132" y="4581"/>
                        <a:pt x="29188" y="4980"/>
                        <a:pt x="29243" y="5464"/>
                      </a:cubicBezTo>
                      <a:cubicBezTo>
                        <a:pt x="29281" y="5938"/>
                        <a:pt x="29308" y="6542"/>
                        <a:pt x="29308" y="7248"/>
                      </a:cubicBezTo>
                      <a:cubicBezTo>
                        <a:pt x="29308" y="8084"/>
                        <a:pt x="29281" y="8772"/>
                        <a:pt x="29243" y="9292"/>
                      </a:cubicBezTo>
                      <a:cubicBezTo>
                        <a:pt x="29188" y="9822"/>
                        <a:pt x="29113" y="10240"/>
                        <a:pt x="29002" y="10546"/>
                      </a:cubicBezTo>
                      <a:cubicBezTo>
                        <a:pt x="28900" y="10862"/>
                        <a:pt x="28751" y="11067"/>
                        <a:pt x="28565" y="11178"/>
                      </a:cubicBezTo>
                      <a:cubicBezTo>
                        <a:pt x="28379" y="11281"/>
                        <a:pt x="28166" y="11336"/>
                        <a:pt x="27915" y="11336"/>
                      </a:cubicBezTo>
                      <a:cubicBezTo>
                        <a:pt x="27636" y="11336"/>
                        <a:pt x="27200" y="11178"/>
                        <a:pt x="26614" y="10853"/>
                      </a:cubicBezTo>
                      <a:cubicBezTo>
                        <a:pt x="26029" y="10528"/>
                        <a:pt x="25286" y="10175"/>
                        <a:pt x="24413" y="9803"/>
                      </a:cubicBezTo>
                      <a:cubicBezTo>
                        <a:pt x="23521" y="9432"/>
                        <a:pt x="22499" y="9088"/>
                        <a:pt x="21347" y="8762"/>
                      </a:cubicBezTo>
                      <a:cubicBezTo>
                        <a:pt x="20177" y="8437"/>
                        <a:pt x="18858" y="8270"/>
                        <a:pt x="17371" y="8270"/>
                      </a:cubicBezTo>
                      <a:cubicBezTo>
                        <a:pt x="16312" y="8270"/>
                        <a:pt x="15402" y="8381"/>
                        <a:pt x="14631" y="8595"/>
                      </a:cubicBezTo>
                      <a:cubicBezTo>
                        <a:pt x="13860" y="8818"/>
                        <a:pt x="13228" y="9125"/>
                        <a:pt x="12726" y="9524"/>
                      </a:cubicBezTo>
                      <a:cubicBezTo>
                        <a:pt x="12225" y="9933"/>
                        <a:pt x="11853" y="10398"/>
                        <a:pt x="11612" y="10946"/>
                      </a:cubicBezTo>
                      <a:cubicBezTo>
                        <a:pt x="11370" y="11485"/>
                        <a:pt x="11240" y="12070"/>
                        <a:pt x="11240" y="12684"/>
                      </a:cubicBezTo>
                      <a:cubicBezTo>
                        <a:pt x="11240" y="13650"/>
                        <a:pt x="11537" y="14449"/>
                        <a:pt x="12123" y="15100"/>
                      </a:cubicBezTo>
                      <a:cubicBezTo>
                        <a:pt x="12708" y="15750"/>
                        <a:pt x="13488" y="16326"/>
                        <a:pt x="14445" y="16819"/>
                      </a:cubicBezTo>
                      <a:cubicBezTo>
                        <a:pt x="15402" y="17320"/>
                        <a:pt x="16498" y="17785"/>
                        <a:pt x="17724" y="18212"/>
                      </a:cubicBezTo>
                      <a:cubicBezTo>
                        <a:pt x="18941" y="18649"/>
                        <a:pt x="20177" y="19123"/>
                        <a:pt x="21440" y="19634"/>
                      </a:cubicBezTo>
                      <a:cubicBezTo>
                        <a:pt x="22685" y="20145"/>
                        <a:pt x="23929" y="20740"/>
                        <a:pt x="25156" y="21418"/>
                      </a:cubicBezTo>
                      <a:cubicBezTo>
                        <a:pt x="26373" y="22106"/>
                        <a:pt x="27459" y="22942"/>
                        <a:pt x="28426" y="23927"/>
                      </a:cubicBezTo>
                      <a:cubicBezTo>
                        <a:pt x="29392" y="24921"/>
                        <a:pt x="30153" y="26102"/>
                        <a:pt x="30748" y="27486"/>
                      </a:cubicBezTo>
                      <a:cubicBezTo>
                        <a:pt x="31342" y="28861"/>
                        <a:pt x="31630" y="30497"/>
                        <a:pt x="31630" y="32383"/>
                      </a:cubicBezTo>
                      <a:close/>
                    </a:path>
                  </a:pathLst>
                </a:custGeom>
                <a:solidFill>
                  <a:srgbClr val="303B39"/>
                </a:solidFill>
                <a:ln w="0" cap="flat">
                  <a:noFill/>
                  <a:prstDash val="solid"/>
                  <a:miter/>
                </a:ln>
              </p:spPr>
              <p:txBody>
                <a:bodyPr rtlCol="0" anchor="ctr"/>
                <a:lstStyle/>
                <a:p>
                  <a:endParaRPr lang="nl-NL" sz="1400"/>
                </a:p>
              </p:txBody>
            </p:sp>
            <p:sp>
              <p:nvSpPr>
                <p:cNvPr id="1085" name="Vrije vorm 1084">
                  <a:extLst>
                    <a:ext uri="{FF2B5EF4-FFF2-40B4-BE49-F238E27FC236}">
                      <a16:creationId xmlns:a16="http://schemas.microsoft.com/office/drawing/2014/main" id="{A454E082-82EF-AD86-22B8-EDA205BA963D}"/>
                    </a:ext>
                  </a:extLst>
                </p:cNvPr>
                <p:cNvSpPr/>
                <p:nvPr/>
              </p:nvSpPr>
              <p:spPr>
                <a:xfrm>
                  <a:off x="5679489" y="3203962"/>
                  <a:ext cx="65899" cy="45949"/>
                </a:xfrm>
                <a:custGeom>
                  <a:avLst/>
                  <a:gdLst>
                    <a:gd name="connsiteX0" fmla="*/ 65900 w 65899"/>
                    <a:gd name="connsiteY0" fmla="*/ 44091 h 45949"/>
                    <a:gd name="connsiteX1" fmla="*/ 65621 w 65899"/>
                    <a:gd name="connsiteY1" fmla="*/ 44909 h 45949"/>
                    <a:gd name="connsiteX2" fmla="*/ 64692 w 65899"/>
                    <a:gd name="connsiteY2" fmla="*/ 45485 h 45949"/>
                    <a:gd name="connsiteX3" fmla="*/ 62927 w 65899"/>
                    <a:gd name="connsiteY3" fmla="*/ 45838 h 45949"/>
                    <a:gd name="connsiteX4" fmla="*/ 60103 w 65899"/>
                    <a:gd name="connsiteY4" fmla="*/ 45950 h 45949"/>
                    <a:gd name="connsiteX5" fmla="*/ 57223 w 65899"/>
                    <a:gd name="connsiteY5" fmla="*/ 45838 h 45949"/>
                    <a:gd name="connsiteX6" fmla="*/ 55430 w 65899"/>
                    <a:gd name="connsiteY6" fmla="*/ 45485 h 45949"/>
                    <a:gd name="connsiteX7" fmla="*/ 54502 w 65899"/>
                    <a:gd name="connsiteY7" fmla="*/ 44909 h 45949"/>
                    <a:gd name="connsiteX8" fmla="*/ 54251 w 65899"/>
                    <a:gd name="connsiteY8" fmla="*/ 44091 h 45949"/>
                    <a:gd name="connsiteX9" fmla="*/ 54251 w 65899"/>
                    <a:gd name="connsiteY9" fmla="*/ 19514 h 45949"/>
                    <a:gd name="connsiteX10" fmla="*/ 53851 w 65899"/>
                    <a:gd name="connsiteY10" fmla="*/ 15704 h 45949"/>
                    <a:gd name="connsiteX11" fmla="*/ 52644 w 65899"/>
                    <a:gd name="connsiteY11" fmla="*/ 12758 h 45949"/>
                    <a:gd name="connsiteX12" fmla="*/ 50600 w 65899"/>
                    <a:gd name="connsiteY12" fmla="*/ 10853 h 45949"/>
                    <a:gd name="connsiteX13" fmla="*/ 47655 w 65899"/>
                    <a:gd name="connsiteY13" fmla="*/ 10175 h 45949"/>
                    <a:gd name="connsiteX14" fmla="*/ 43419 w 65899"/>
                    <a:gd name="connsiteY14" fmla="*/ 11801 h 45949"/>
                    <a:gd name="connsiteX15" fmla="*/ 38775 w 65899"/>
                    <a:gd name="connsiteY15" fmla="*/ 16540 h 45949"/>
                    <a:gd name="connsiteX16" fmla="*/ 38775 w 65899"/>
                    <a:gd name="connsiteY16" fmla="*/ 44091 h 45949"/>
                    <a:gd name="connsiteX17" fmla="*/ 38496 w 65899"/>
                    <a:gd name="connsiteY17" fmla="*/ 44909 h 45949"/>
                    <a:gd name="connsiteX18" fmla="*/ 37548 w 65899"/>
                    <a:gd name="connsiteY18" fmla="*/ 45485 h 45949"/>
                    <a:gd name="connsiteX19" fmla="*/ 35765 w 65899"/>
                    <a:gd name="connsiteY19" fmla="*/ 45838 h 45949"/>
                    <a:gd name="connsiteX20" fmla="*/ 32978 w 65899"/>
                    <a:gd name="connsiteY20" fmla="*/ 45950 h 45949"/>
                    <a:gd name="connsiteX21" fmla="*/ 30135 w 65899"/>
                    <a:gd name="connsiteY21" fmla="*/ 45838 h 45949"/>
                    <a:gd name="connsiteX22" fmla="*/ 28352 w 65899"/>
                    <a:gd name="connsiteY22" fmla="*/ 45485 h 45949"/>
                    <a:gd name="connsiteX23" fmla="*/ 27404 w 65899"/>
                    <a:gd name="connsiteY23" fmla="*/ 44909 h 45949"/>
                    <a:gd name="connsiteX24" fmla="*/ 27125 w 65899"/>
                    <a:gd name="connsiteY24" fmla="*/ 44091 h 45949"/>
                    <a:gd name="connsiteX25" fmla="*/ 27125 w 65899"/>
                    <a:gd name="connsiteY25" fmla="*/ 19514 h 45949"/>
                    <a:gd name="connsiteX26" fmla="*/ 26726 w 65899"/>
                    <a:gd name="connsiteY26" fmla="*/ 15704 h 45949"/>
                    <a:gd name="connsiteX27" fmla="*/ 25546 w 65899"/>
                    <a:gd name="connsiteY27" fmla="*/ 12758 h 45949"/>
                    <a:gd name="connsiteX28" fmla="*/ 23503 w 65899"/>
                    <a:gd name="connsiteY28" fmla="*/ 10853 h 45949"/>
                    <a:gd name="connsiteX29" fmla="*/ 20567 w 65899"/>
                    <a:gd name="connsiteY29" fmla="*/ 10175 h 45949"/>
                    <a:gd name="connsiteX30" fmla="*/ 16294 w 65899"/>
                    <a:gd name="connsiteY30" fmla="*/ 11801 h 45949"/>
                    <a:gd name="connsiteX31" fmla="*/ 11705 w 65899"/>
                    <a:gd name="connsiteY31" fmla="*/ 16540 h 45949"/>
                    <a:gd name="connsiteX32" fmla="*/ 11705 w 65899"/>
                    <a:gd name="connsiteY32" fmla="*/ 44091 h 45949"/>
                    <a:gd name="connsiteX33" fmla="*/ 11426 w 65899"/>
                    <a:gd name="connsiteY33" fmla="*/ 44909 h 45949"/>
                    <a:gd name="connsiteX34" fmla="*/ 10469 w 65899"/>
                    <a:gd name="connsiteY34" fmla="*/ 45485 h 45949"/>
                    <a:gd name="connsiteX35" fmla="*/ 8676 w 65899"/>
                    <a:gd name="connsiteY35" fmla="*/ 45838 h 45949"/>
                    <a:gd name="connsiteX36" fmla="*/ 5852 w 65899"/>
                    <a:gd name="connsiteY36" fmla="*/ 45950 h 45949"/>
                    <a:gd name="connsiteX37" fmla="*/ 3010 w 65899"/>
                    <a:gd name="connsiteY37" fmla="*/ 45838 h 45949"/>
                    <a:gd name="connsiteX38" fmla="*/ 1226 w 65899"/>
                    <a:gd name="connsiteY38" fmla="*/ 45485 h 45949"/>
                    <a:gd name="connsiteX39" fmla="*/ 279 w 65899"/>
                    <a:gd name="connsiteY39" fmla="*/ 44909 h 45949"/>
                    <a:gd name="connsiteX40" fmla="*/ 0 w 65899"/>
                    <a:gd name="connsiteY40" fmla="*/ 44091 h 45949"/>
                    <a:gd name="connsiteX41" fmla="*/ 0 w 65899"/>
                    <a:gd name="connsiteY41" fmla="*/ 2648 h 45949"/>
                    <a:gd name="connsiteX42" fmla="*/ 223 w 65899"/>
                    <a:gd name="connsiteY42" fmla="*/ 1840 h 45949"/>
                    <a:gd name="connsiteX43" fmla="*/ 1059 w 65899"/>
                    <a:gd name="connsiteY43" fmla="*/ 1254 h 45949"/>
                    <a:gd name="connsiteX44" fmla="*/ 2620 w 65899"/>
                    <a:gd name="connsiteY44" fmla="*/ 911 h 45949"/>
                    <a:gd name="connsiteX45" fmla="*/ 5016 w 65899"/>
                    <a:gd name="connsiteY45" fmla="*/ 790 h 45949"/>
                    <a:gd name="connsiteX46" fmla="*/ 7469 w 65899"/>
                    <a:gd name="connsiteY46" fmla="*/ 911 h 45949"/>
                    <a:gd name="connsiteX47" fmla="*/ 8983 w 65899"/>
                    <a:gd name="connsiteY47" fmla="*/ 1254 h 45949"/>
                    <a:gd name="connsiteX48" fmla="*/ 9754 w 65899"/>
                    <a:gd name="connsiteY48" fmla="*/ 1840 h 45949"/>
                    <a:gd name="connsiteX49" fmla="*/ 9977 w 65899"/>
                    <a:gd name="connsiteY49" fmla="*/ 2648 h 45949"/>
                    <a:gd name="connsiteX50" fmla="*/ 9977 w 65899"/>
                    <a:gd name="connsiteY50" fmla="*/ 7434 h 45949"/>
                    <a:gd name="connsiteX51" fmla="*/ 16832 w 65899"/>
                    <a:gd name="connsiteY51" fmla="*/ 1858 h 45949"/>
                    <a:gd name="connsiteX52" fmla="*/ 23967 w 65899"/>
                    <a:gd name="connsiteY52" fmla="*/ 0 h 45949"/>
                    <a:gd name="connsiteX53" fmla="*/ 28556 w 65899"/>
                    <a:gd name="connsiteY53" fmla="*/ 539 h 45949"/>
                    <a:gd name="connsiteX54" fmla="*/ 32207 w 65899"/>
                    <a:gd name="connsiteY54" fmla="*/ 2072 h 45949"/>
                    <a:gd name="connsiteX55" fmla="*/ 34966 w 65899"/>
                    <a:gd name="connsiteY55" fmla="*/ 4460 h 45949"/>
                    <a:gd name="connsiteX56" fmla="*/ 36916 w 65899"/>
                    <a:gd name="connsiteY56" fmla="*/ 7573 h 45949"/>
                    <a:gd name="connsiteX57" fmla="*/ 40567 w 65899"/>
                    <a:gd name="connsiteY57" fmla="*/ 4135 h 45949"/>
                    <a:gd name="connsiteX58" fmla="*/ 44097 w 65899"/>
                    <a:gd name="connsiteY58" fmla="*/ 1793 h 45949"/>
                    <a:gd name="connsiteX59" fmla="*/ 47581 w 65899"/>
                    <a:gd name="connsiteY59" fmla="*/ 446 h 45949"/>
                    <a:gd name="connsiteX60" fmla="*/ 51129 w 65899"/>
                    <a:gd name="connsiteY60" fmla="*/ 0 h 45949"/>
                    <a:gd name="connsiteX61" fmla="*/ 58096 w 65899"/>
                    <a:gd name="connsiteY61" fmla="*/ 1394 h 45949"/>
                    <a:gd name="connsiteX62" fmla="*/ 62676 w 65899"/>
                    <a:gd name="connsiteY62" fmla="*/ 5185 h 45949"/>
                    <a:gd name="connsiteX63" fmla="*/ 65156 w 65899"/>
                    <a:gd name="connsiteY63" fmla="*/ 10779 h 45949"/>
                    <a:gd name="connsiteX64" fmla="*/ 65900 w 65899"/>
                    <a:gd name="connsiteY64" fmla="*/ 17562 h 45949"/>
                    <a:gd name="connsiteX65" fmla="*/ 65900 w 65899"/>
                    <a:gd name="connsiteY65" fmla="*/ 4409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5899" h="45949">
                      <a:moveTo>
                        <a:pt x="65900" y="44091"/>
                      </a:moveTo>
                      <a:cubicBezTo>
                        <a:pt x="65900" y="44407"/>
                        <a:pt x="65807" y="44677"/>
                        <a:pt x="65621" y="44909"/>
                      </a:cubicBezTo>
                      <a:cubicBezTo>
                        <a:pt x="65435" y="45141"/>
                        <a:pt x="65129" y="45336"/>
                        <a:pt x="64692" y="45485"/>
                      </a:cubicBezTo>
                      <a:cubicBezTo>
                        <a:pt x="64265" y="45643"/>
                        <a:pt x="63670" y="45755"/>
                        <a:pt x="62927" y="45838"/>
                      </a:cubicBezTo>
                      <a:cubicBezTo>
                        <a:pt x="62184" y="45913"/>
                        <a:pt x="61246" y="45950"/>
                        <a:pt x="60103" y="45950"/>
                      </a:cubicBezTo>
                      <a:cubicBezTo>
                        <a:pt x="58923" y="45950"/>
                        <a:pt x="57966" y="45913"/>
                        <a:pt x="57223" y="45838"/>
                      </a:cubicBezTo>
                      <a:cubicBezTo>
                        <a:pt x="56480" y="45755"/>
                        <a:pt x="55886" y="45643"/>
                        <a:pt x="55430" y="45485"/>
                      </a:cubicBezTo>
                      <a:cubicBezTo>
                        <a:pt x="54975" y="45337"/>
                        <a:pt x="54678" y="45141"/>
                        <a:pt x="54502" y="44909"/>
                      </a:cubicBezTo>
                      <a:cubicBezTo>
                        <a:pt x="54325" y="44677"/>
                        <a:pt x="54251" y="44407"/>
                        <a:pt x="54251" y="44091"/>
                      </a:cubicBezTo>
                      <a:lnTo>
                        <a:pt x="54251" y="19514"/>
                      </a:lnTo>
                      <a:cubicBezTo>
                        <a:pt x="54251" y="18120"/>
                        <a:pt x="54121" y="16856"/>
                        <a:pt x="53851" y="15704"/>
                      </a:cubicBezTo>
                      <a:cubicBezTo>
                        <a:pt x="53582" y="14561"/>
                        <a:pt x="53192" y="13576"/>
                        <a:pt x="52644" y="12758"/>
                      </a:cubicBezTo>
                      <a:cubicBezTo>
                        <a:pt x="52096" y="11931"/>
                        <a:pt x="51427" y="11299"/>
                        <a:pt x="50600" y="10853"/>
                      </a:cubicBezTo>
                      <a:cubicBezTo>
                        <a:pt x="49773" y="10398"/>
                        <a:pt x="48798" y="10175"/>
                        <a:pt x="47655" y="10175"/>
                      </a:cubicBezTo>
                      <a:cubicBezTo>
                        <a:pt x="46262" y="10175"/>
                        <a:pt x="44850" y="10723"/>
                        <a:pt x="43419" y="11801"/>
                      </a:cubicBezTo>
                      <a:cubicBezTo>
                        <a:pt x="41998" y="12888"/>
                        <a:pt x="40447" y="14468"/>
                        <a:pt x="38775" y="16540"/>
                      </a:cubicBezTo>
                      <a:lnTo>
                        <a:pt x="38775" y="44091"/>
                      </a:lnTo>
                      <a:cubicBezTo>
                        <a:pt x="38775" y="44407"/>
                        <a:pt x="38681" y="44677"/>
                        <a:pt x="38496" y="44909"/>
                      </a:cubicBezTo>
                      <a:cubicBezTo>
                        <a:pt x="38310" y="45141"/>
                        <a:pt x="37994" y="45336"/>
                        <a:pt x="37548" y="45485"/>
                      </a:cubicBezTo>
                      <a:cubicBezTo>
                        <a:pt x="37102" y="45643"/>
                        <a:pt x="36508" y="45755"/>
                        <a:pt x="35765" y="45838"/>
                      </a:cubicBezTo>
                      <a:cubicBezTo>
                        <a:pt x="35022" y="45913"/>
                        <a:pt x="34093" y="45950"/>
                        <a:pt x="32978" y="45950"/>
                      </a:cubicBezTo>
                      <a:cubicBezTo>
                        <a:pt x="31826" y="45950"/>
                        <a:pt x="30878" y="45913"/>
                        <a:pt x="30135" y="45838"/>
                      </a:cubicBezTo>
                      <a:cubicBezTo>
                        <a:pt x="29392" y="45755"/>
                        <a:pt x="28798" y="45643"/>
                        <a:pt x="28352" y="45485"/>
                      </a:cubicBezTo>
                      <a:cubicBezTo>
                        <a:pt x="27906" y="45337"/>
                        <a:pt x="27590" y="45141"/>
                        <a:pt x="27404" y="44909"/>
                      </a:cubicBezTo>
                      <a:cubicBezTo>
                        <a:pt x="27218" y="44677"/>
                        <a:pt x="27125" y="44407"/>
                        <a:pt x="27125" y="44091"/>
                      </a:cubicBezTo>
                      <a:lnTo>
                        <a:pt x="27125" y="19514"/>
                      </a:lnTo>
                      <a:cubicBezTo>
                        <a:pt x="27125" y="18120"/>
                        <a:pt x="26995" y="16856"/>
                        <a:pt x="26726" y="15704"/>
                      </a:cubicBezTo>
                      <a:cubicBezTo>
                        <a:pt x="26457" y="14561"/>
                        <a:pt x="26066" y="13576"/>
                        <a:pt x="25546" y="12758"/>
                      </a:cubicBezTo>
                      <a:cubicBezTo>
                        <a:pt x="25017" y="11931"/>
                        <a:pt x="24339" y="11299"/>
                        <a:pt x="23503" y="10853"/>
                      </a:cubicBezTo>
                      <a:cubicBezTo>
                        <a:pt x="22667" y="10398"/>
                        <a:pt x="21682" y="10175"/>
                        <a:pt x="20567" y="10175"/>
                      </a:cubicBezTo>
                      <a:cubicBezTo>
                        <a:pt x="19146" y="10175"/>
                        <a:pt x="17725" y="10723"/>
                        <a:pt x="16294" y="11801"/>
                      </a:cubicBezTo>
                      <a:cubicBezTo>
                        <a:pt x="14873" y="12888"/>
                        <a:pt x="13340" y="14468"/>
                        <a:pt x="11705" y="16540"/>
                      </a:cubicBezTo>
                      <a:lnTo>
                        <a:pt x="11705" y="44091"/>
                      </a:lnTo>
                      <a:cubicBezTo>
                        <a:pt x="11705" y="44407"/>
                        <a:pt x="11612" y="44677"/>
                        <a:pt x="11426" y="44909"/>
                      </a:cubicBezTo>
                      <a:cubicBezTo>
                        <a:pt x="11240" y="45141"/>
                        <a:pt x="10925" y="45336"/>
                        <a:pt x="10469" y="45485"/>
                      </a:cubicBezTo>
                      <a:cubicBezTo>
                        <a:pt x="10014" y="45643"/>
                        <a:pt x="9420" y="45755"/>
                        <a:pt x="8676" y="45838"/>
                      </a:cubicBezTo>
                      <a:cubicBezTo>
                        <a:pt x="7933" y="45913"/>
                        <a:pt x="6995" y="45950"/>
                        <a:pt x="5852" y="45950"/>
                      </a:cubicBezTo>
                      <a:cubicBezTo>
                        <a:pt x="4700" y="45950"/>
                        <a:pt x="3753" y="45913"/>
                        <a:pt x="3010" y="45838"/>
                      </a:cubicBezTo>
                      <a:cubicBezTo>
                        <a:pt x="2267" y="45755"/>
                        <a:pt x="1672" y="45643"/>
                        <a:pt x="1226" y="45485"/>
                      </a:cubicBezTo>
                      <a:cubicBezTo>
                        <a:pt x="780" y="45337"/>
                        <a:pt x="464" y="45141"/>
                        <a:pt x="279" y="44909"/>
                      </a:cubicBezTo>
                      <a:cubicBezTo>
                        <a:pt x="93" y="44677"/>
                        <a:pt x="0" y="44407"/>
                        <a:pt x="0" y="44091"/>
                      </a:cubicBezTo>
                      <a:lnTo>
                        <a:pt x="0" y="2648"/>
                      </a:lnTo>
                      <a:cubicBezTo>
                        <a:pt x="0" y="2342"/>
                        <a:pt x="74" y="2072"/>
                        <a:pt x="223" y="1840"/>
                      </a:cubicBezTo>
                      <a:cubicBezTo>
                        <a:pt x="381" y="1608"/>
                        <a:pt x="660" y="1412"/>
                        <a:pt x="1059" y="1254"/>
                      </a:cubicBezTo>
                      <a:cubicBezTo>
                        <a:pt x="1468" y="1106"/>
                        <a:pt x="1988" y="985"/>
                        <a:pt x="2620" y="911"/>
                      </a:cubicBezTo>
                      <a:cubicBezTo>
                        <a:pt x="3251" y="827"/>
                        <a:pt x="4050" y="790"/>
                        <a:pt x="5016" y="790"/>
                      </a:cubicBezTo>
                      <a:cubicBezTo>
                        <a:pt x="6001" y="790"/>
                        <a:pt x="6818" y="827"/>
                        <a:pt x="7469" y="911"/>
                      </a:cubicBezTo>
                      <a:cubicBezTo>
                        <a:pt x="8119" y="985"/>
                        <a:pt x="8621" y="1106"/>
                        <a:pt x="8983" y="1254"/>
                      </a:cubicBezTo>
                      <a:cubicBezTo>
                        <a:pt x="9345" y="1412"/>
                        <a:pt x="9596" y="1608"/>
                        <a:pt x="9754" y="1840"/>
                      </a:cubicBezTo>
                      <a:cubicBezTo>
                        <a:pt x="9902" y="2072"/>
                        <a:pt x="9977" y="2342"/>
                        <a:pt x="9977" y="2648"/>
                      </a:cubicBezTo>
                      <a:lnTo>
                        <a:pt x="9977" y="7434"/>
                      </a:lnTo>
                      <a:cubicBezTo>
                        <a:pt x="12271" y="4962"/>
                        <a:pt x="14557" y="3104"/>
                        <a:pt x="16832" y="1858"/>
                      </a:cubicBezTo>
                      <a:cubicBezTo>
                        <a:pt x="19108" y="623"/>
                        <a:pt x="21486" y="0"/>
                        <a:pt x="23967" y="0"/>
                      </a:cubicBezTo>
                      <a:cubicBezTo>
                        <a:pt x="25667" y="0"/>
                        <a:pt x="27200" y="177"/>
                        <a:pt x="28556" y="539"/>
                      </a:cubicBezTo>
                      <a:cubicBezTo>
                        <a:pt x="29921" y="892"/>
                        <a:pt x="31138" y="1403"/>
                        <a:pt x="32207" y="2072"/>
                      </a:cubicBezTo>
                      <a:cubicBezTo>
                        <a:pt x="33275" y="2732"/>
                        <a:pt x="34194" y="3531"/>
                        <a:pt x="34966" y="4460"/>
                      </a:cubicBezTo>
                      <a:cubicBezTo>
                        <a:pt x="35746" y="5389"/>
                        <a:pt x="36396" y="6430"/>
                        <a:pt x="36916" y="7573"/>
                      </a:cubicBezTo>
                      <a:cubicBezTo>
                        <a:pt x="38161" y="6244"/>
                        <a:pt x="39369" y="5101"/>
                        <a:pt x="40567" y="4135"/>
                      </a:cubicBezTo>
                      <a:cubicBezTo>
                        <a:pt x="41765" y="3178"/>
                        <a:pt x="42936" y="2397"/>
                        <a:pt x="44097" y="1793"/>
                      </a:cubicBezTo>
                      <a:cubicBezTo>
                        <a:pt x="45258" y="1190"/>
                        <a:pt x="46420" y="734"/>
                        <a:pt x="47581" y="446"/>
                      </a:cubicBezTo>
                      <a:cubicBezTo>
                        <a:pt x="48742" y="149"/>
                        <a:pt x="49921" y="0"/>
                        <a:pt x="51129" y="0"/>
                      </a:cubicBezTo>
                      <a:cubicBezTo>
                        <a:pt x="53888" y="0"/>
                        <a:pt x="56211" y="465"/>
                        <a:pt x="58096" y="1394"/>
                      </a:cubicBezTo>
                      <a:cubicBezTo>
                        <a:pt x="59991" y="2323"/>
                        <a:pt x="61515" y="3587"/>
                        <a:pt x="62676" y="5185"/>
                      </a:cubicBezTo>
                      <a:cubicBezTo>
                        <a:pt x="63837" y="6774"/>
                        <a:pt x="64664" y="8642"/>
                        <a:pt x="65156" y="10779"/>
                      </a:cubicBezTo>
                      <a:cubicBezTo>
                        <a:pt x="65658" y="12916"/>
                        <a:pt x="65900" y="15183"/>
                        <a:pt x="65900" y="17562"/>
                      </a:cubicBezTo>
                      <a:lnTo>
                        <a:pt x="65900" y="44091"/>
                      </a:lnTo>
                      <a:close/>
                    </a:path>
                  </a:pathLst>
                </a:custGeom>
                <a:solidFill>
                  <a:srgbClr val="303B39"/>
                </a:solidFill>
                <a:ln w="0" cap="flat">
                  <a:noFill/>
                  <a:prstDash val="solid"/>
                  <a:miter/>
                </a:ln>
              </p:spPr>
              <p:txBody>
                <a:bodyPr rtlCol="0" anchor="ctr"/>
                <a:lstStyle/>
                <a:p>
                  <a:endParaRPr lang="nl-NL" sz="1400"/>
                </a:p>
              </p:txBody>
            </p:sp>
            <p:sp>
              <p:nvSpPr>
                <p:cNvPr id="1086" name="Vrije vorm 1085">
                  <a:extLst>
                    <a:ext uri="{FF2B5EF4-FFF2-40B4-BE49-F238E27FC236}">
                      <a16:creationId xmlns:a16="http://schemas.microsoft.com/office/drawing/2014/main" id="{1C86E5EB-4732-B29B-DA47-F53478857E0C}"/>
                    </a:ext>
                  </a:extLst>
                </p:cNvPr>
                <p:cNvSpPr/>
                <p:nvPr/>
              </p:nvSpPr>
              <p:spPr>
                <a:xfrm>
                  <a:off x="5757409" y="3186540"/>
                  <a:ext cx="13469" cy="63372"/>
                </a:xfrm>
                <a:custGeom>
                  <a:avLst/>
                  <a:gdLst>
                    <a:gd name="connsiteX0" fmla="*/ 13470 w 13469"/>
                    <a:gd name="connsiteY0" fmla="*/ 6040 h 63372"/>
                    <a:gd name="connsiteX1" fmla="*/ 12030 w 13469"/>
                    <a:gd name="connsiteY1" fmla="*/ 10918 h 63372"/>
                    <a:gd name="connsiteX2" fmla="*/ 6688 w 13469"/>
                    <a:gd name="connsiteY2" fmla="*/ 12266 h 63372"/>
                    <a:gd name="connsiteX3" fmla="*/ 1375 w 13469"/>
                    <a:gd name="connsiteY3" fmla="*/ 10965 h 63372"/>
                    <a:gd name="connsiteX4" fmla="*/ 0 w 13469"/>
                    <a:gd name="connsiteY4" fmla="*/ 6272 h 63372"/>
                    <a:gd name="connsiteX5" fmla="*/ 1412 w 13469"/>
                    <a:gd name="connsiteY5" fmla="*/ 1375 h 63372"/>
                    <a:gd name="connsiteX6" fmla="*/ 6781 w 13469"/>
                    <a:gd name="connsiteY6" fmla="*/ 0 h 63372"/>
                    <a:gd name="connsiteX7" fmla="*/ 12076 w 13469"/>
                    <a:gd name="connsiteY7" fmla="*/ 1329 h 63372"/>
                    <a:gd name="connsiteX8" fmla="*/ 13470 w 13469"/>
                    <a:gd name="connsiteY8" fmla="*/ 6040 h 63372"/>
                    <a:gd name="connsiteX9" fmla="*/ 12587 w 13469"/>
                    <a:gd name="connsiteY9" fmla="*/ 61514 h 63372"/>
                    <a:gd name="connsiteX10" fmla="*/ 12309 w 13469"/>
                    <a:gd name="connsiteY10" fmla="*/ 62332 h 63372"/>
                    <a:gd name="connsiteX11" fmla="*/ 11352 w 13469"/>
                    <a:gd name="connsiteY11" fmla="*/ 62908 h 63372"/>
                    <a:gd name="connsiteX12" fmla="*/ 9568 w 13469"/>
                    <a:gd name="connsiteY12" fmla="*/ 63261 h 63372"/>
                    <a:gd name="connsiteX13" fmla="*/ 6735 w 13469"/>
                    <a:gd name="connsiteY13" fmla="*/ 63373 h 63372"/>
                    <a:gd name="connsiteX14" fmla="*/ 3902 w 13469"/>
                    <a:gd name="connsiteY14" fmla="*/ 63261 h 63372"/>
                    <a:gd name="connsiteX15" fmla="*/ 2118 w 13469"/>
                    <a:gd name="connsiteY15" fmla="*/ 62908 h 63372"/>
                    <a:gd name="connsiteX16" fmla="*/ 1161 w 13469"/>
                    <a:gd name="connsiteY16" fmla="*/ 62332 h 63372"/>
                    <a:gd name="connsiteX17" fmla="*/ 882 w 13469"/>
                    <a:gd name="connsiteY17" fmla="*/ 61514 h 63372"/>
                    <a:gd name="connsiteX18" fmla="*/ 882 w 13469"/>
                    <a:gd name="connsiteY18" fmla="*/ 20164 h 63372"/>
                    <a:gd name="connsiteX19" fmla="*/ 1161 w 13469"/>
                    <a:gd name="connsiteY19" fmla="*/ 19355 h 63372"/>
                    <a:gd name="connsiteX20" fmla="*/ 2118 w 13469"/>
                    <a:gd name="connsiteY20" fmla="*/ 18752 h 63372"/>
                    <a:gd name="connsiteX21" fmla="*/ 3902 w 13469"/>
                    <a:gd name="connsiteY21" fmla="*/ 18352 h 63372"/>
                    <a:gd name="connsiteX22" fmla="*/ 6735 w 13469"/>
                    <a:gd name="connsiteY22" fmla="*/ 18213 h 63372"/>
                    <a:gd name="connsiteX23" fmla="*/ 9568 w 13469"/>
                    <a:gd name="connsiteY23" fmla="*/ 18352 h 63372"/>
                    <a:gd name="connsiteX24" fmla="*/ 11352 w 13469"/>
                    <a:gd name="connsiteY24" fmla="*/ 18752 h 63372"/>
                    <a:gd name="connsiteX25" fmla="*/ 12309 w 13469"/>
                    <a:gd name="connsiteY25" fmla="*/ 19355 h 63372"/>
                    <a:gd name="connsiteX26" fmla="*/ 12587 w 13469"/>
                    <a:gd name="connsiteY26" fmla="*/ 20164 h 63372"/>
                    <a:gd name="connsiteX27" fmla="*/ 12587 w 13469"/>
                    <a:gd name="connsiteY27" fmla="*/ 61514 h 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69" h="63372">
                      <a:moveTo>
                        <a:pt x="13470" y="6040"/>
                      </a:moveTo>
                      <a:cubicBezTo>
                        <a:pt x="13470" y="8400"/>
                        <a:pt x="12987" y="10026"/>
                        <a:pt x="12030" y="10918"/>
                      </a:cubicBezTo>
                      <a:cubicBezTo>
                        <a:pt x="11073" y="11820"/>
                        <a:pt x="9289" y="12266"/>
                        <a:pt x="6688" y="12266"/>
                      </a:cubicBezTo>
                      <a:cubicBezTo>
                        <a:pt x="4050" y="12266"/>
                        <a:pt x="2285" y="11838"/>
                        <a:pt x="1375" y="10965"/>
                      </a:cubicBezTo>
                      <a:cubicBezTo>
                        <a:pt x="455" y="10101"/>
                        <a:pt x="0" y="8539"/>
                        <a:pt x="0" y="6272"/>
                      </a:cubicBezTo>
                      <a:cubicBezTo>
                        <a:pt x="0" y="3921"/>
                        <a:pt x="474" y="2286"/>
                        <a:pt x="1412" y="1375"/>
                      </a:cubicBezTo>
                      <a:cubicBezTo>
                        <a:pt x="2360" y="455"/>
                        <a:pt x="4143" y="0"/>
                        <a:pt x="6781" y="0"/>
                      </a:cubicBezTo>
                      <a:cubicBezTo>
                        <a:pt x="9382" y="0"/>
                        <a:pt x="11147" y="446"/>
                        <a:pt x="12076" y="1329"/>
                      </a:cubicBezTo>
                      <a:cubicBezTo>
                        <a:pt x="13005" y="2211"/>
                        <a:pt x="13470" y="3782"/>
                        <a:pt x="13470" y="6040"/>
                      </a:cubicBezTo>
                      <a:close/>
                      <a:moveTo>
                        <a:pt x="12587" y="61514"/>
                      </a:moveTo>
                      <a:cubicBezTo>
                        <a:pt x="12587" y="61830"/>
                        <a:pt x="12494" y="62099"/>
                        <a:pt x="12309" y="62332"/>
                      </a:cubicBezTo>
                      <a:cubicBezTo>
                        <a:pt x="12123" y="62564"/>
                        <a:pt x="11807" y="62759"/>
                        <a:pt x="11352" y="62908"/>
                      </a:cubicBezTo>
                      <a:cubicBezTo>
                        <a:pt x="10906" y="63066"/>
                        <a:pt x="10311" y="63177"/>
                        <a:pt x="9568" y="63261"/>
                      </a:cubicBezTo>
                      <a:cubicBezTo>
                        <a:pt x="8825" y="63335"/>
                        <a:pt x="7877" y="63373"/>
                        <a:pt x="6735" y="63373"/>
                      </a:cubicBezTo>
                      <a:cubicBezTo>
                        <a:pt x="5592" y="63373"/>
                        <a:pt x="4645" y="63335"/>
                        <a:pt x="3902" y="63261"/>
                      </a:cubicBezTo>
                      <a:cubicBezTo>
                        <a:pt x="3158" y="63177"/>
                        <a:pt x="2564" y="63066"/>
                        <a:pt x="2118" y="62908"/>
                      </a:cubicBezTo>
                      <a:cubicBezTo>
                        <a:pt x="1663" y="62759"/>
                        <a:pt x="1347" y="62564"/>
                        <a:pt x="1161" y="62332"/>
                      </a:cubicBezTo>
                      <a:cubicBezTo>
                        <a:pt x="975" y="62099"/>
                        <a:pt x="882" y="61830"/>
                        <a:pt x="882" y="61514"/>
                      </a:cubicBezTo>
                      <a:lnTo>
                        <a:pt x="882" y="20164"/>
                      </a:lnTo>
                      <a:cubicBezTo>
                        <a:pt x="882" y="19857"/>
                        <a:pt x="975" y="19588"/>
                        <a:pt x="1161" y="19355"/>
                      </a:cubicBezTo>
                      <a:cubicBezTo>
                        <a:pt x="1347" y="19123"/>
                        <a:pt x="1663" y="18919"/>
                        <a:pt x="2118" y="18752"/>
                      </a:cubicBezTo>
                      <a:cubicBezTo>
                        <a:pt x="2564" y="18575"/>
                        <a:pt x="3158" y="18445"/>
                        <a:pt x="3902" y="18352"/>
                      </a:cubicBezTo>
                      <a:cubicBezTo>
                        <a:pt x="4645" y="18259"/>
                        <a:pt x="5592" y="18213"/>
                        <a:pt x="6735" y="18213"/>
                      </a:cubicBezTo>
                      <a:cubicBezTo>
                        <a:pt x="7877" y="18213"/>
                        <a:pt x="8825" y="18259"/>
                        <a:pt x="9568" y="18352"/>
                      </a:cubicBezTo>
                      <a:cubicBezTo>
                        <a:pt x="10311" y="18445"/>
                        <a:pt x="10906" y="18575"/>
                        <a:pt x="11352" y="18752"/>
                      </a:cubicBezTo>
                      <a:cubicBezTo>
                        <a:pt x="11807" y="18919"/>
                        <a:pt x="12123" y="19123"/>
                        <a:pt x="12309" y="19355"/>
                      </a:cubicBezTo>
                      <a:cubicBezTo>
                        <a:pt x="12494" y="19588"/>
                        <a:pt x="12587" y="19857"/>
                        <a:pt x="12587" y="20164"/>
                      </a:cubicBezTo>
                      <a:lnTo>
                        <a:pt x="12587" y="61514"/>
                      </a:lnTo>
                      <a:close/>
                    </a:path>
                  </a:pathLst>
                </a:custGeom>
                <a:solidFill>
                  <a:srgbClr val="303B39"/>
                </a:solidFill>
                <a:ln w="0" cap="flat">
                  <a:noFill/>
                  <a:prstDash val="solid"/>
                  <a:miter/>
                </a:ln>
              </p:spPr>
              <p:txBody>
                <a:bodyPr rtlCol="0" anchor="ctr"/>
                <a:lstStyle/>
                <a:p>
                  <a:endParaRPr lang="nl-NL" sz="1400"/>
                </a:p>
              </p:txBody>
            </p:sp>
            <p:sp>
              <p:nvSpPr>
                <p:cNvPr id="1087" name="Vrije vorm 1086">
                  <a:extLst>
                    <a:ext uri="{FF2B5EF4-FFF2-40B4-BE49-F238E27FC236}">
                      <a16:creationId xmlns:a16="http://schemas.microsoft.com/office/drawing/2014/main" id="{29FCE7BF-F5E4-1523-8637-5F69C87C7BDE}"/>
                    </a:ext>
                  </a:extLst>
                </p:cNvPr>
                <p:cNvSpPr/>
                <p:nvPr/>
              </p:nvSpPr>
              <p:spPr>
                <a:xfrm>
                  <a:off x="5780717" y="3185099"/>
                  <a:ext cx="41663" cy="65602"/>
                </a:xfrm>
                <a:custGeom>
                  <a:avLst/>
                  <a:gdLst>
                    <a:gd name="connsiteX0" fmla="*/ 41663 w 41663"/>
                    <a:gd name="connsiteY0" fmla="*/ 62954 h 65602"/>
                    <a:gd name="connsiteX1" fmla="*/ 41431 w 41663"/>
                    <a:gd name="connsiteY1" fmla="*/ 63819 h 65602"/>
                    <a:gd name="connsiteX2" fmla="*/ 40642 w 41663"/>
                    <a:gd name="connsiteY2" fmla="*/ 64395 h 65602"/>
                    <a:gd name="connsiteX3" fmla="*/ 39137 w 41663"/>
                    <a:gd name="connsiteY3" fmla="*/ 64720 h 65602"/>
                    <a:gd name="connsiteX4" fmla="*/ 36787 w 41663"/>
                    <a:gd name="connsiteY4" fmla="*/ 64813 h 65602"/>
                    <a:gd name="connsiteX5" fmla="*/ 34371 w 41663"/>
                    <a:gd name="connsiteY5" fmla="*/ 64720 h 65602"/>
                    <a:gd name="connsiteX6" fmla="*/ 32857 w 41663"/>
                    <a:gd name="connsiteY6" fmla="*/ 64395 h 65602"/>
                    <a:gd name="connsiteX7" fmla="*/ 32021 w 41663"/>
                    <a:gd name="connsiteY7" fmla="*/ 63819 h 65602"/>
                    <a:gd name="connsiteX8" fmla="*/ 31770 w 41663"/>
                    <a:gd name="connsiteY8" fmla="*/ 62954 h 65602"/>
                    <a:gd name="connsiteX9" fmla="*/ 31770 w 41663"/>
                    <a:gd name="connsiteY9" fmla="*/ 58355 h 65602"/>
                    <a:gd name="connsiteX10" fmla="*/ 25054 w 41663"/>
                    <a:gd name="connsiteY10" fmla="*/ 63698 h 65602"/>
                    <a:gd name="connsiteX11" fmla="*/ 17279 w 41663"/>
                    <a:gd name="connsiteY11" fmla="*/ 65603 h 65602"/>
                    <a:gd name="connsiteX12" fmla="*/ 9262 w 41663"/>
                    <a:gd name="connsiteY12" fmla="*/ 63772 h 65602"/>
                    <a:gd name="connsiteX13" fmla="*/ 3930 w 41663"/>
                    <a:gd name="connsiteY13" fmla="*/ 58819 h 65602"/>
                    <a:gd name="connsiteX14" fmla="*/ 929 w 41663"/>
                    <a:gd name="connsiteY14" fmla="*/ 51553 h 65602"/>
                    <a:gd name="connsiteX15" fmla="*/ 0 w 41663"/>
                    <a:gd name="connsiteY15" fmla="*/ 42790 h 65602"/>
                    <a:gd name="connsiteX16" fmla="*/ 1180 w 41663"/>
                    <a:gd name="connsiteY16" fmla="*/ 32848 h 65602"/>
                    <a:gd name="connsiteX17" fmla="*/ 4645 w 41663"/>
                    <a:gd name="connsiteY17" fmla="*/ 25321 h 65602"/>
                    <a:gd name="connsiteX18" fmla="*/ 10311 w 41663"/>
                    <a:gd name="connsiteY18" fmla="*/ 20536 h 65602"/>
                    <a:gd name="connsiteX19" fmla="*/ 18115 w 41663"/>
                    <a:gd name="connsiteY19" fmla="*/ 18863 h 65602"/>
                    <a:gd name="connsiteX20" fmla="*/ 24431 w 41663"/>
                    <a:gd name="connsiteY20" fmla="*/ 20285 h 65602"/>
                    <a:gd name="connsiteX21" fmla="*/ 30052 w 41663"/>
                    <a:gd name="connsiteY21" fmla="*/ 24438 h 65602"/>
                    <a:gd name="connsiteX22" fmla="*/ 30052 w 41663"/>
                    <a:gd name="connsiteY22" fmla="*/ 1998 h 65602"/>
                    <a:gd name="connsiteX23" fmla="*/ 30312 w 41663"/>
                    <a:gd name="connsiteY23" fmla="*/ 1162 h 65602"/>
                    <a:gd name="connsiteX24" fmla="*/ 31241 w 41663"/>
                    <a:gd name="connsiteY24" fmla="*/ 539 h 65602"/>
                    <a:gd name="connsiteX25" fmla="*/ 33024 w 41663"/>
                    <a:gd name="connsiteY25" fmla="*/ 139 h 65602"/>
                    <a:gd name="connsiteX26" fmla="*/ 35857 w 41663"/>
                    <a:gd name="connsiteY26" fmla="*/ 0 h 65602"/>
                    <a:gd name="connsiteX27" fmla="*/ 38691 w 41663"/>
                    <a:gd name="connsiteY27" fmla="*/ 139 h 65602"/>
                    <a:gd name="connsiteX28" fmla="*/ 40456 w 41663"/>
                    <a:gd name="connsiteY28" fmla="*/ 539 h 65602"/>
                    <a:gd name="connsiteX29" fmla="*/ 41385 w 41663"/>
                    <a:gd name="connsiteY29" fmla="*/ 1162 h 65602"/>
                    <a:gd name="connsiteX30" fmla="*/ 41663 w 41663"/>
                    <a:gd name="connsiteY30" fmla="*/ 1998 h 65602"/>
                    <a:gd name="connsiteX31" fmla="*/ 41663 w 41663"/>
                    <a:gd name="connsiteY31" fmla="*/ 62954 h 65602"/>
                    <a:gd name="connsiteX32" fmla="*/ 30052 w 41663"/>
                    <a:gd name="connsiteY32" fmla="*/ 35264 h 65602"/>
                    <a:gd name="connsiteX33" fmla="*/ 25240 w 41663"/>
                    <a:gd name="connsiteY33" fmla="*/ 30432 h 65602"/>
                    <a:gd name="connsiteX34" fmla="*/ 20437 w 41663"/>
                    <a:gd name="connsiteY34" fmla="*/ 28759 h 65602"/>
                    <a:gd name="connsiteX35" fmla="*/ 16507 w 41663"/>
                    <a:gd name="connsiteY35" fmla="*/ 29902 h 65602"/>
                    <a:gd name="connsiteX36" fmla="*/ 13869 w 41663"/>
                    <a:gd name="connsiteY36" fmla="*/ 32941 h 65602"/>
                    <a:gd name="connsiteX37" fmla="*/ 12383 w 41663"/>
                    <a:gd name="connsiteY37" fmla="*/ 37197 h 65602"/>
                    <a:gd name="connsiteX38" fmla="*/ 11891 w 41663"/>
                    <a:gd name="connsiteY38" fmla="*/ 42001 h 65602"/>
                    <a:gd name="connsiteX39" fmla="*/ 12309 w 41663"/>
                    <a:gd name="connsiteY39" fmla="*/ 47065 h 65602"/>
                    <a:gd name="connsiteX40" fmla="*/ 13683 w 41663"/>
                    <a:gd name="connsiteY40" fmla="*/ 51460 h 65602"/>
                    <a:gd name="connsiteX41" fmla="*/ 16210 w 41663"/>
                    <a:gd name="connsiteY41" fmla="*/ 54545 h 65602"/>
                    <a:gd name="connsiteX42" fmla="*/ 20205 w 41663"/>
                    <a:gd name="connsiteY42" fmla="*/ 55707 h 65602"/>
                    <a:gd name="connsiteX43" fmla="*/ 22545 w 41663"/>
                    <a:gd name="connsiteY43" fmla="*/ 55363 h 65602"/>
                    <a:gd name="connsiteX44" fmla="*/ 24868 w 41663"/>
                    <a:gd name="connsiteY44" fmla="*/ 54220 h 65602"/>
                    <a:gd name="connsiteX45" fmla="*/ 27311 w 41663"/>
                    <a:gd name="connsiteY45" fmla="*/ 52157 h 65602"/>
                    <a:gd name="connsiteX46" fmla="*/ 30052 w 41663"/>
                    <a:gd name="connsiteY46" fmla="*/ 49016 h 65602"/>
                    <a:gd name="connsiteX47" fmla="*/ 30052 w 41663"/>
                    <a:gd name="connsiteY47" fmla="*/ 35264 h 6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663" h="65602">
                      <a:moveTo>
                        <a:pt x="41663" y="62954"/>
                      </a:moveTo>
                      <a:cubicBezTo>
                        <a:pt x="41663" y="63298"/>
                        <a:pt x="41589" y="63586"/>
                        <a:pt x="41431" y="63819"/>
                      </a:cubicBezTo>
                      <a:cubicBezTo>
                        <a:pt x="41273" y="64051"/>
                        <a:pt x="41013" y="64246"/>
                        <a:pt x="40642" y="64395"/>
                      </a:cubicBezTo>
                      <a:cubicBezTo>
                        <a:pt x="40270" y="64553"/>
                        <a:pt x="39768" y="64664"/>
                        <a:pt x="39137" y="64720"/>
                      </a:cubicBezTo>
                      <a:cubicBezTo>
                        <a:pt x="38496" y="64785"/>
                        <a:pt x="37716" y="64813"/>
                        <a:pt x="36787" y="64813"/>
                      </a:cubicBezTo>
                      <a:cubicBezTo>
                        <a:pt x="35793" y="64813"/>
                        <a:pt x="34994" y="64785"/>
                        <a:pt x="34371" y="64720"/>
                      </a:cubicBezTo>
                      <a:cubicBezTo>
                        <a:pt x="33749" y="64664"/>
                        <a:pt x="33247" y="64553"/>
                        <a:pt x="32857" y="64395"/>
                      </a:cubicBezTo>
                      <a:cubicBezTo>
                        <a:pt x="32476" y="64246"/>
                        <a:pt x="32197" y="64051"/>
                        <a:pt x="32021" y="63819"/>
                      </a:cubicBezTo>
                      <a:cubicBezTo>
                        <a:pt x="31854" y="63586"/>
                        <a:pt x="31770" y="63298"/>
                        <a:pt x="31770" y="62954"/>
                      </a:cubicBezTo>
                      <a:lnTo>
                        <a:pt x="31770" y="58355"/>
                      </a:lnTo>
                      <a:cubicBezTo>
                        <a:pt x="29634" y="60650"/>
                        <a:pt x="27395" y="62434"/>
                        <a:pt x="25054" y="63698"/>
                      </a:cubicBezTo>
                      <a:cubicBezTo>
                        <a:pt x="22722" y="64971"/>
                        <a:pt x="20130" y="65603"/>
                        <a:pt x="17279" y="65603"/>
                      </a:cubicBezTo>
                      <a:cubicBezTo>
                        <a:pt x="14120" y="65603"/>
                        <a:pt x="11454" y="64989"/>
                        <a:pt x="9262" y="63772"/>
                      </a:cubicBezTo>
                      <a:cubicBezTo>
                        <a:pt x="7088" y="62546"/>
                        <a:pt x="5304" y="60901"/>
                        <a:pt x="3930" y="58819"/>
                      </a:cubicBezTo>
                      <a:cubicBezTo>
                        <a:pt x="2545" y="56747"/>
                        <a:pt x="1551" y="54322"/>
                        <a:pt x="929" y="51553"/>
                      </a:cubicBezTo>
                      <a:cubicBezTo>
                        <a:pt x="307" y="48775"/>
                        <a:pt x="0" y="45857"/>
                        <a:pt x="0" y="42790"/>
                      </a:cubicBezTo>
                      <a:cubicBezTo>
                        <a:pt x="0" y="39111"/>
                        <a:pt x="399" y="35793"/>
                        <a:pt x="1180" y="32848"/>
                      </a:cubicBezTo>
                      <a:cubicBezTo>
                        <a:pt x="1979" y="29912"/>
                        <a:pt x="3131" y="27403"/>
                        <a:pt x="4645" y="25321"/>
                      </a:cubicBezTo>
                      <a:cubicBezTo>
                        <a:pt x="6159" y="23249"/>
                        <a:pt x="8054" y="21651"/>
                        <a:pt x="10311" y="20536"/>
                      </a:cubicBezTo>
                      <a:cubicBezTo>
                        <a:pt x="12569" y="19421"/>
                        <a:pt x="15170" y="18863"/>
                        <a:pt x="18115" y="18863"/>
                      </a:cubicBezTo>
                      <a:cubicBezTo>
                        <a:pt x="20437" y="18863"/>
                        <a:pt x="22546" y="19337"/>
                        <a:pt x="24431" y="20285"/>
                      </a:cubicBezTo>
                      <a:cubicBezTo>
                        <a:pt x="26317" y="21223"/>
                        <a:pt x="28194" y="22617"/>
                        <a:pt x="30052" y="24438"/>
                      </a:cubicBezTo>
                      <a:lnTo>
                        <a:pt x="30052" y="1998"/>
                      </a:lnTo>
                      <a:cubicBezTo>
                        <a:pt x="30052" y="1691"/>
                        <a:pt x="30135" y="1412"/>
                        <a:pt x="30312" y="1162"/>
                      </a:cubicBezTo>
                      <a:cubicBezTo>
                        <a:pt x="30479" y="920"/>
                        <a:pt x="30785" y="706"/>
                        <a:pt x="31241" y="539"/>
                      </a:cubicBezTo>
                      <a:cubicBezTo>
                        <a:pt x="31686" y="362"/>
                        <a:pt x="32281" y="232"/>
                        <a:pt x="33024" y="139"/>
                      </a:cubicBezTo>
                      <a:cubicBezTo>
                        <a:pt x="33767" y="47"/>
                        <a:pt x="34715" y="0"/>
                        <a:pt x="35857" y="0"/>
                      </a:cubicBezTo>
                      <a:cubicBezTo>
                        <a:pt x="37000" y="0"/>
                        <a:pt x="37948" y="46"/>
                        <a:pt x="38691" y="139"/>
                      </a:cubicBezTo>
                      <a:cubicBezTo>
                        <a:pt x="39434" y="232"/>
                        <a:pt x="40028" y="362"/>
                        <a:pt x="40456" y="539"/>
                      </a:cubicBezTo>
                      <a:cubicBezTo>
                        <a:pt x="40883" y="706"/>
                        <a:pt x="41199" y="920"/>
                        <a:pt x="41385" y="1162"/>
                      </a:cubicBezTo>
                      <a:cubicBezTo>
                        <a:pt x="41571" y="1412"/>
                        <a:pt x="41663" y="1691"/>
                        <a:pt x="41663" y="1998"/>
                      </a:cubicBezTo>
                      <a:lnTo>
                        <a:pt x="41663" y="62954"/>
                      </a:lnTo>
                      <a:close/>
                      <a:moveTo>
                        <a:pt x="30052" y="35264"/>
                      </a:moveTo>
                      <a:cubicBezTo>
                        <a:pt x="28379" y="33164"/>
                        <a:pt x="26782" y="31547"/>
                        <a:pt x="25240" y="30432"/>
                      </a:cubicBezTo>
                      <a:cubicBezTo>
                        <a:pt x="23716" y="29317"/>
                        <a:pt x="22109" y="28759"/>
                        <a:pt x="20437" y="28759"/>
                      </a:cubicBezTo>
                      <a:cubicBezTo>
                        <a:pt x="18923" y="28759"/>
                        <a:pt x="17613" y="29140"/>
                        <a:pt x="16507" y="29902"/>
                      </a:cubicBezTo>
                      <a:cubicBezTo>
                        <a:pt x="15411" y="30655"/>
                        <a:pt x="14529" y="31677"/>
                        <a:pt x="13869" y="32941"/>
                      </a:cubicBezTo>
                      <a:cubicBezTo>
                        <a:pt x="13200" y="34214"/>
                        <a:pt x="12699" y="35626"/>
                        <a:pt x="12383" y="37197"/>
                      </a:cubicBezTo>
                      <a:cubicBezTo>
                        <a:pt x="12048" y="38758"/>
                        <a:pt x="11891" y="40365"/>
                        <a:pt x="11891" y="42001"/>
                      </a:cubicBezTo>
                      <a:cubicBezTo>
                        <a:pt x="11891" y="43738"/>
                        <a:pt x="12030" y="45429"/>
                        <a:pt x="12309" y="47065"/>
                      </a:cubicBezTo>
                      <a:cubicBezTo>
                        <a:pt x="12587" y="48710"/>
                        <a:pt x="13042" y="50169"/>
                        <a:pt x="13683" y="51460"/>
                      </a:cubicBezTo>
                      <a:cubicBezTo>
                        <a:pt x="14315" y="52743"/>
                        <a:pt x="15151" y="53774"/>
                        <a:pt x="16210" y="54545"/>
                      </a:cubicBezTo>
                      <a:cubicBezTo>
                        <a:pt x="17269" y="55326"/>
                        <a:pt x="18588" y="55707"/>
                        <a:pt x="20205" y="55707"/>
                      </a:cubicBezTo>
                      <a:cubicBezTo>
                        <a:pt x="21003" y="55707"/>
                        <a:pt x="21793" y="55595"/>
                        <a:pt x="22545" y="55363"/>
                      </a:cubicBezTo>
                      <a:cubicBezTo>
                        <a:pt x="23307" y="55131"/>
                        <a:pt x="24088" y="54750"/>
                        <a:pt x="24868" y="54220"/>
                      </a:cubicBezTo>
                      <a:cubicBezTo>
                        <a:pt x="25667" y="53699"/>
                        <a:pt x="26475" y="53003"/>
                        <a:pt x="27311" y="52157"/>
                      </a:cubicBezTo>
                      <a:cubicBezTo>
                        <a:pt x="28147" y="51302"/>
                        <a:pt x="29067" y="50261"/>
                        <a:pt x="30052" y="49016"/>
                      </a:cubicBezTo>
                      <a:lnTo>
                        <a:pt x="30052" y="35264"/>
                      </a:lnTo>
                      <a:close/>
                    </a:path>
                  </a:pathLst>
                </a:custGeom>
                <a:solidFill>
                  <a:srgbClr val="303B39"/>
                </a:solidFill>
                <a:ln w="0" cap="flat">
                  <a:noFill/>
                  <a:prstDash val="solid"/>
                  <a:miter/>
                </a:ln>
              </p:spPr>
              <p:txBody>
                <a:bodyPr rtlCol="0" anchor="ctr"/>
                <a:lstStyle/>
                <a:p>
                  <a:endParaRPr lang="nl-NL" sz="1400"/>
                </a:p>
              </p:txBody>
            </p:sp>
            <p:sp>
              <p:nvSpPr>
                <p:cNvPr id="1088" name="Vrije vorm 1087">
                  <a:extLst>
                    <a:ext uri="{FF2B5EF4-FFF2-40B4-BE49-F238E27FC236}">
                      <a16:creationId xmlns:a16="http://schemas.microsoft.com/office/drawing/2014/main" id="{2C182C44-E636-635A-BCFE-511A07C0F197}"/>
                    </a:ext>
                  </a:extLst>
                </p:cNvPr>
                <p:cNvSpPr/>
                <p:nvPr/>
              </p:nvSpPr>
              <p:spPr>
                <a:xfrm>
                  <a:off x="5833193" y="3185099"/>
                  <a:ext cx="41654" cy="65602"/>
                </a:xfrm>
                <a:custGeom>
                  <a:avLst/>
                  <a:gdLst>
                    <a:gd name="connsiteX0" fmla="*/ 41654 w 41654"/>
                    <a:gd name="connsiteY0" fmla="*/ 62954 h 65602"/>
                    <a:gd name="connsiteX1" fmla="*/ 41431 w 41654"/>
                    <a:gd name="connsiteY1" fmla="*/ 63819 h 65602"/>
                    <a:gd name="connsiteX2" fmla="*/ 40632 w 41654"/>
                    <a:gd name="connsiteY2" fmla="*/ 64395 h 65602"/>
                    <a:gd name="connsiteX3" fmla="*/ 39127 w 41654"/>
                    <a:gd name="connsiteY3" fmla="*/ 64720 h 65602"/>
                    <a:gd name="connsiteX4" fmla="*/ 36786 w 41654"/>
                    <a:gd name="connsiteY4" fmla="*/ 64813 h 65602"/>
                    <a:gd name="connsiteX5" fmla="*/ 34371 w 41654"/>
                    <a:gd name="connsiteY5" fmla="*/ 64720 h 65602"/>
                    <a:gd name="connsiteX6" fmla="*/ 32857 w 41654"/>
                    <a:gd name="connsiteY6" fmla="*/ 64395 h 65602"/>
                    <a:gd name="connsiteX7" fmla="*/ 32021 w 41654"/>
                    <a:gd name="connsiteY7" fmla="*/ 63819 h 65602"/>
                    <a:gd name="connsiteX8" fmla="*/ 31770 w 41654"/>
                    <a:gd name="connsiteY8" fmla="*/ 62954 h 65602"/>
                    <a:gd name="connsiteX9" fmla="*/ 31770 w 41654"/>
                    <a:gd name="connsiteY9" fmla="*/ 58355 h 65602"/>
                    <a:gd name="connsiteX10" fmla="*/ 25054 w 41654"/>
                    <a:gd name="connsiteY10" fmla="*/ 63698 h 65602"/>
                    <a:gd name="connsiteX11" fmla="*/ 17278 w 41654"/>
                    <a:gd name="connsiteY11" fmla="*/ 65603 h 65602"/>
                    <a:gd name="connsiteX12" fmla="*/ 9262 w 41654"/>
                    <a:gd name="connsiteY12" fmla="*/ 63772 h 65602"/>
                    <a:gd name="connsiteX13" fmla="*/ 3920 w 41654"/>
                    <a:gd name="connsiteY13" fmla="*/ 58819 h 65602"/>
                    <a:gd name="connsiteX14" fmla="*/ 929 w 41654"/>
                    <a:gd name="connsiteY14" fmla="*/ 51553 h 65602"/>
                    <a:gd name="connsiteX15" fmla="*/ 0 w 41654"/>
                    <a:gd name="connsiteY15" fmla="*/ 42790 h 65602"/>
                    <a:gd name="connsiteX16" fmla="*/ 1180 w 41654"/>
                    <a:gd name="connsiteY16" fmla="*/ 32848 h 65602"/>
                    <a:gd name="connsiteX17" fmla="*/ 4645 w 41654"/>
                    <a:gd name="connsiteY17" fmla="*/ 25321 h 65602"/>
                    <a:gd name="connsiteX18" fmla="*/ 10311 w 41654"/>
                    <a:gd name="connsiteY18" fmla="*/ 20536 h 65602"/>
                    <a:gd name="connsiteX19" fmla="*/ 18115 w 41654"/>
                    <a:gd name="connsiteY19" fmla="*/ 18863 h 65602"/>
                    <a:gd name="connsiteX20" fmla="*/ 24431 w 41654"/>
                    <a:gd name="connsiteY20" fmla="*/ 20285 h 65602"/>
                    <a:gd name="connsiteX21" fmla="*/ 30042 w 41654"/>
                    <a:gd name="connsiteY21" fmla="*/ 24438 h 65602"/>
                    <a:gd name="connsiteX22" fmla="*/ 30042 w 41654"/>
                    <a:gd name="connsiteY22" fmla="*/ 1998 h 65602"/>
                    <a:gd name="connsiteX23" fmla="*/ 30302 w 41654"/>
                    <a:gd name="connsiteY23" fmla="*/ 1162 h 65602"/>
                    <a:gd name="connsiteX24" fmla="*/ 31231 w 41654"/>
                    <a:gd name="connsiteY24" fmla="*/ 539 h 65602"/>
                    <a:gd name="connsiteX25" fmla="*/ 33015 w 41654"/>
                    <a:gd name="connsiteY25" fmla="*/ 139 h 65602"/>
                    <a:gd name="connsiteX26" fmla="*/ 35857 w 41654"/>
                    <a:gd name="connsiteY26" fmla="*/ 0 h 65602"/>
                    <a:gd name="connsiteX27" fmla="*/ 38681 w 41654"/>
                    <a:gd name="connsiteY27" fmla="*/ 139 h 65602"/>
                    <a:gd name="connsiteX28" fmla="*/ 40446 w 41654"/>
                    <a:gd name="connsiteY28" fmla="*/ 539 h 65602"/>
                    <a:gd name="connsiteX29" fmla="*/ 41375 w 41654"/>
                    <a:gd name="connsiteY29" fmla="*/ 1162 h 65602"/>
                    <a:gd name="connsiteX30" fmla="*/ 41654 w 41654"/>
                    <a:gd name="connsiteY30" fmla="*/ 1998 h 65602"/>
                    <a:gd name="connsiteX31" fmla="*/ 41654 w 41654"/>
                    <a:gd name="connsiteY31" fmla="*/ 62954 h 65602"/>
                    <a:gd name="connsiteX32" fmla="*/ 30042 w 41654"/>
                    <a:gd name="connsiteY32" fmla="*/ 35264 h 65602"/>
                    <a:gd name="connsiteX33" fmla="*/ 25239 w 41654"/>
                    <a:gd name="connsiteY33" fmla="*/ 30432 h 65602"/>
                    <a:gd name="connsiteX34" fmla="*/ 20437 w 41654"/>
                    <a:gd name="connsiteY34" fmla="*/ 28759 h 65602"/>
                    <a:gd name="connsiteX35" fmla="*/ 16507 w 41654"/>
                    <a:gd name="connsiteY35" fmla="*/ 29902 h 65602"/>
                    <a:gd name="connsiteX36" fmla="*/ 13860 w 41654"/>
                    <a:gd name="connsiteY36" fmla="*/ 32941 h 65602"/>
                    <a:gd name="connsiteX37" fmla="*/ 12373 w 41654"/>
                    <a:gd name="connsiteY37" fmla="*/ 37197 h 65602"/>
                    <a:gd name="connsiteX38" fmla="*/ 11890 w 41654"/>
                    <a:gd name="connsiteY38" fmla="*/ 42001 h 65602"/>
                    <a:gd name="connsiteX39" fmla="*/ 12299 w 41654"/>
                    <a:gd name="connsiteY39" fmla="*/ 47065 h 65602"/>
                    <a:gd name="connsiteX40" fmla="*/ 13674 w 41654"/>
                    <a:gd name="connsiteY40" fmla="*/ 51460 h 65602"/>
                    <a:gd name="connsiteX41" fmla="*/ 16201 w 41654"/>
                    <a:gd name="connsiteY41" fmla="*/ 54545 h 65602"/>
                    <a:gd name="connsiteX42" fmla="*/ 20195 w 41654"/>
                    <a:gd name="connsiteY42" fmla="*/ 55707 h 65602"/>
                    <a:gd name="connsiteX43" fmla="*/ 22545 w 41654"/>
                    <a:gd name="connsiteY43" fmla="*/ 55363 h 65602"/>
                    <a:gd name="connsiteX44" fmla="*/ 24868 w 41654"/>
                    <a:gd name="connsiteY44" fmla="*/ 54220 h 65602"/>
                    <a:gd name="connsiteX45" fmla="*/ 27311 w 41654"/>
                    <a:gd name="connsiteY45" fmla="*/ 52157 h 65602"/>
                    <a:gd name="connsiteX46" fmla="*/ 30042 w 41654"/>
                    <a:gd name="connsiteY46" fmla="*/ 49016 h 65602"/>
                    <a:gd name="connsiteX47" fmla="*/ 30042 w 41654"/>
                    <a:gd name="connsiteY47" fmla="*/ 35264 h 6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654" h="65602">
                      <a:moveTo>
                        <a:pt x="41654" y="62954"/>
                      </a:moveTo>
                      <a:cubicBezTo>
                        <a:pt x="41654" y="63298"/>
                        <a:pt x="41580" y="63586"/>
                        <a:pt x="41431" y="63819"/>
                      </a:cubicBezTo>
                      <a:cubicBezTo>
                        <a:pt x="41273" y="64051"/>
                        <a:pt x="41004" y="64246"/>
                        <a:pt x="40632" y="64395"/>
                      </a:cubicBezTo>
                      <a:cubicBezTo>
                        <a:pt x="40261" y="64553"/>
                        <a:pt x="39759" y="64664"/>
                        <a:pt x="39127" y="64720"/>
                      </a:cubicBezTo>
                      <a:cubicBezTo>
                        <a:pt x="38496" y="64785"/>
                        <a:pt x="37715" y="64813"/>
                        <a:pt x="36786" y="64813"/>
                      </a:cubicBezTo>
                      <a:cubicBezTo>
                        <a:pt x="35792" y="64813"/>
                        <a:pt x="34984" y="64785"/>
                        <a:pt x="34371" y="64720"/>
                      </a:cubicBezTo>
                      <a:cubicBezTo>
                        <a:pt x="33749" y="64664"/>
                        <a:pt x="33238" y="64553"/>
                        <a:pt x="32857" y="64395"/>
                      </a:cubicBezTo>
                      <a:cubicBezTo>
                        <a:pt x="32476" y="64246"/>
                        <a:pt x="32197" y="64051"/>
                        <a:pt x="32021" y="63819"/>
                      </a:cubicBezTo>
                      <a:cubicBezTo>
                        <a:pt x="31844" y="63586"/>
                        <a:pt x="31770" y="63298"/>
                        <a:pt x="31770" y="62954"/>
                      </a:cubicBezTo>
                      <a:lnTo>
                        <a:pt x="31770" y="58355"/>
                      </a:lnTo>
                      <a:cubicBezTo>
                        <a:pt x="29633" y="60650"/>
                        <a:pt x="27385" y="62434"/>
                        <a:pt x="25054" y="63698"/>
                      </a:cubicBezTo>
                      <a:cubicBezTo>
                        <a:pt x="22722" y="64971"/>
                        <a:pt x="20121" y="65603"/>
                        <a:pt x="17278" y="65603"/>
                      </a:cubicBezTo>
                      <a:cubicBezTo>
                        <a:pt x="14120" y="65603"/>
                        <a:pt x="11445" y="64989"/>
                        <a:pt x="9262" y="63772"/>
                      </a:cubicBezTo>
                      <a:cubicBezTo>
                        <a:pt x="7079" y="62546"/>
                        <a:pt x="5295" y="60901"/>
                        <a:pt x="3920" y="58819"/>
                      </a:cubicBezTo>
                      <a:cubicBezTo>
                        <a:pt x="2545" y="56747"/>
                        <a:pt x="1542" y="54322"/>
                        <a:pt x="929" y="51553"/>
                      </a:cubicBezTo>
                      <a:cubicBezTo>
                        <a:pt x="307" y="48775"/>
                        <a:pt x="0" y="45857"/>
                        <a:pt x="0" y="42790"/>
                      </a:cubicBezTo>
                      <a:cubicBezTo>
                        <a:pt x="0" y="39111"/>
                        <a:pt x="390" y="35793"/>
                        <a:pt x="1180" y="32848"/>
                      </a:cubicBezTo>
                      <a:cubicBezTo>
                        <a:pt x="1969" y="29912"/>
                        <a:pt x="3121" y="27403"/>
                        <a:pt x="4645" y="25321"/>
                      </a:cubicBezTo>
                      <a:cubicBezTo>
                        <a:pt x="6159" y="23249"/>
                        <a:pt x="8045" y="21651"/>
                        <a:pt x="10311" y="20536"/>
                      </a:cubicBezTo>
                      <a:cubicBezTo>
                        <a:pt x="12569" y="19421"/>
                        <a:pt x="15170" y="18863"/>
                        <a:pt x="18115" y="18863"/>
                      </a:cubicBezTo>
                      <a:cubicBezTo>
                        <a:pt x="20437" y="18863"/>
                        <a:pt x="22536" y="19337"/>
                        <a:pt x="24431" y="20285"/>
                      </a:cubicBezTo>
                      <a:cubicBezTo>
                        <a:pt x="26317" y="21223"/>
                        <a:pt x="28184" y="22617"/>
                        <a:pt x="30042" y="24438"/>
                      </a:cubicBezTo>
                      <a:lnTo>
                        <a:pt x="30042" y="1998"/>
                      </a:lnTo>
                      <a:cubicBezTo>
                        <a:pt x="30042" y="1691"/>
                        <a:pt x="30135" y="1412"/>
                        <a:pt x="30302" y="1162"/>
                      </a:cubicBezTo>
                      <a:cubicBezTo>
                        <a:pt x="30469" y="920"/>
                        <a:pt x="30785" y="706"/>
                        <a:pt x="31231" y="539"/>
                      </a:cubicBezTo>
                      <a:cubicBezTo>
                        <a:pt x="31677" y="362"/>
                        <a:pt x="32272" y="232"/>
                        <a:pt x="33015" y="139"/>
                      </a:cubicBezTo>
                      <a:cubicBezTo>
                        <a:pt x="33758" y="47"/>
                        <a:pt x="34705" y="0"/>
                        <a:pt x="35857" y="0"/>
                      </a:cubicBezTo>
                      <a:cubicBezTo>
                        <a:pt x="37000" y="0"/>
                        <a:pt x="37938" y="46"/>
                        <a:pt x="38681" y="139"/>
                      </a:cubicBezTo>
                      <a:cubicBezTo>
                        <a:pt x="39425" y="232"/>
                        <a:pt x="40019" y="362"/>
                        <a:pt x="40446" y="539"/>
                      </a:cubicBezTo>
                      <a:cubicBezTo>
                        <a:pt x="40883" y="706"/>
                        <a:pt x="41190" y="920"/>
                        <a:pt x="41375" y="1162"/>
                      </a:cubicBezTo>
                      <a:cubicBezTo>
                        <a:pt x="41561" y="1412"/>
                        <a:pt x="41654" y="1691"/>
                        <a:pt x="41654" y="1998"/>
                      </a:cubicBezTo>
                      <a:lnTo>
                        <a:pt x="41654" y="62954"/>
                      </a:lnTo>
                      <a:close/>
                      <a:moveTo>
                        <a:pt x="30042" y="35264"/>
                      </a:moveTo>
                      <a:cubicBezTo>
                        <a:pt x="28370" y="33164"/>
                        <a:pt x="26772" y="31547"/>
                        <a:pt x="25239" y="30432"/>
                      </a:cubicBezTo>
                      <a:cubicBezTo>
                        <a:pt x="23707" y="29317"/>
                        <a:pt x="22109" y="28759"/>
                        <a:pt x="20437" y="28759"/>
                      </a:cubicBezTo>
                      <a:cubicBezTo>
                        <a:pt x="18913" y="28759"/>
                        <a:pt x="17613" y="29140"/>
                        <a:pt x="16507" y="29902"/>
                      </a:cubicBezTo>
                      <a:cubicBezTo>
                        <a:pt x="15402" y="30655"/>
                        <a:pt x="14529" y="31677"/>
                        <a:pt x="13860" y="32941"/>
                      </a:cubicBezTo>
                      <a:cubicBezTo>
                        <a:pt x="13191" y="34214"/>
                        <a:pt x="12699" y="35626"/>
                        <a:pt x="12373" y="37197"/>
                      </a:cubicBezTo>
                      <a:cubicBezTo>
                        <a:pt x="12048" y="38758"/>
                        <a:pt x="11890" y="40365"/>
                        <a:pt x="11890" y="42001"/>
                      </a:cubicBezTo>
                      <a:cubicBezTo>
                        <a:pt x="11890" y="43738"/>
                        <a:pt x="12020" y="45429"/>
                        <a:pt x="12299" y="47065"/>
                      </a:cubicBezTo>
                      <a:cubicBezTo>
                        <a:pt x="12578" y="48710"/>
                        <a:pt x="13042" y="50169"/>
                        <a:pt x="13674" y="51460"/>
                      </a:cubicBezTo>
                      <a:cubicBezTo>
                        <a:pt x="14306" y="52743"/>
                        <a:pt x="15151" y="53774"/>
                        <a:pt x="16201" y="54545"/>
                      </a:cubicBezTo>
                      <a:cubicBezTo>
                        <a:pt x="17260" y="55326"/>
                        <a:pt x="18588" y="55707"/>
                        <a:pt x="20195" y="55707"/>
                      </a:cubicBezTo>
                      <a:cubicBezTo>
                        <a:pt x="21003" y="55707"/>
                        <a:pt x="21793" y="55595"/>
                        <a:pt x="22545" y="55363"/>
                      </a:cubicBezTo>
                      <a:cubicBezTo>
                        <a:pt x="23298" y="55131"/>
                        <a:pt x="24078" y="54750"/>
                        <a:pt x="24868" y="54220"/>
                      </a:cubicBezTo>
                      <a:cubicBezTo>
                        <a:pt x="25657" y="53699"/>
                        <a:pt x="26475" y="53003"/>
                        <a:pt x="27311" y="52157"/>
                      </a:cubicBezTo>
                      <a:cubicBezTo>
                        <a:pt x="28147" y="51302"/>
                        <a:pt x="29057" y="50261"/>
                        <a:pt x="30042" y="49016"/>
                      </a:cubicBezTo>
                      <a:lnTo>
                        <a:pt x="30042" y="35264"/>
                      </a:lnTo>
                      <a:close/>
                    </a:path>
                  </a:pathLst>
                </a:custGeom>
                <a:solidFill>
                  <a:srgbClr val="303B39"/>
                </a:solidFill>
                <a:ln w="0" cap="flat">
                  <a:noFill/>
                  <a:prstDash val="solid"/>
                  <a:miter/>
                </a:ln>
              </p:spPr>
              <p:txBody>
                <a:bodyPr rtlCol="0" anchor="ctr"/>
                <a:lstStyle/>
                <a:p>
                  <a:endParaRPr lang="nl-NL" sz="1400"/>
                </a:p>
              </p:txBody>
            </p:sp>
            <p:sp>
              <p:nvSpPr>
                <p:cNvPr id="1089" name="Vrije vorm 1088">
                  <a:extLst>
                    <a:ext uri="{FF2B5EF4-FFF2-40B4-BE49-F238E27FC236}">
                      <a16:creationId xmlns:a16="http://schemas.microsoft.com/office/drawing/2014/main" id="{948417E6-6312-5039-8433-CEAC3A45CDFB}"/>
                    </a:ext>
                  </a:extLst>
                </p:cNvPr>
                <p:cNvSpPr/>
                <p:nvPr/>
              </p:nvSpPr>
              <p:spPr>
                <a:xfrm>
                  <a:off x="5885614" y="3203962"/>
                  <a:ext cx="40688" cy="46739"/>
                </a:xfrm>
                <a:custGeom>
                  <a:avLst/>
                  <a:gdLst>
                    <a:gd name="connsiteX0" fmla="*/ 40688 w 40688"/>
                    <a:gd name="connsiteY0" fmla="*/ 22162 h 46739"/>
                    <a:gd name="connsiteX1" fmla="*/ 39731 w 40688"/>
                    <a:gd name="connsiteY1" fmla="*/ 25321 h 46739"/>
                    <a:gd name="connsiteX2" fmla="*/ 37112 w 40688"/>
                    <a:gd name="connsiteY2" fmla="*/ 26343 h 46739"/>
                    <a:gd name="connsiteX3" fmla="*/ 11891 w 40688"/>
                    <a:gd name="connsiteY3" fmla="*/ 26343 h 46739"/>
                    <a:gd name="connsiteX4" fmla="*/ 12513 w 40688"/>
                    <a:gd name="connsiteY4" fmla="*/ 31157 h 46739"/>
                    <a:gd name="connsiteX5" fmla="*/ 14519 w 40688"/>
                    <a:gd name="connsiteY5" fmla="*/ 34827 h 46739"/>
                    <a:gd name="connsiteX6" fmla="*/ 18049 w 40688"/>
                    <a:gd name="connsiteY6" fmla="*/ 37122 h 46739"/>
                    <a:gd name="connsiteX7" fmla="*/ 23224 w 40688"/>
                    <a:gd name="connsiteY7" fmla="*/ 37912 h 46739"/>
                    <a:gd name="connsiteX8" fmla="*/ 28612 w 40688"/>
                    <a:gd name="connsiteY8" fmla="*/ 37475 h 46739"/>
                    <a:gd name="connsiteX9" fmla="*/ 32634 w 40688"/>
                    <a:gd name="connsiteY9" fmla="*/ 36500 h 46739"/>
                    <a:gd name="connsiteX10" fmla="*/ 35439 w 40688"/>
                    <a:gd name="connsiteY10" fmla="*/ 35524 h 46739"/>
                    <a:gd name="connsiteX11" fmla="*/ 37251 w 40688"/>
                    <a:gd name="connsiteY11" fmla="*/ 35078 h 46739"/>
                    <a:gd name="connsiteX12" fmla="*/ 37948 w 40688"/>
                    <a:gd name="connsiteY12" fmla="*/ 35245 h 46739"/>
                    <a:gd name="connsiteX13" fmla="*/ 38412 w 40688"/>
                    <a:gd name="connsiteY13" fmla="*/ 35821 h 46739"/>
                    <a:gd name="connsiteX14" fmla="*/ 38672 w 40688"/>
                    <a:gd name="connsiteY14" fmla="*/ 37011 h 46739"/>
                    <a:gd name="connsiteX15" fmla="*/ 38737 w 40688"/>
                    <a:gd name="connsiteY15" fmla="*/ 38934 h 46739"/>
                    <a:gd name="connsiteX16" fmla="*/ 38691 w 40688"/>
                    <a:gd name="connsiteY16" fmla="*/ 40681 h 46739"/>
                    <a:gd name="connsiteX17" fmla="*/ 38551 w 40688"/>
                    <a:gd name="connsiteY17" fmla="*/ 41908 h 46739"/>
                    <a:gd name="connsiteX18" fmla="*/ 38273 w 40688"/>
                    <a:gd name="connsiteY18" fmla="*/ 42772 h 46739"/>
                    <a:gd name="connsiteX19" fmla="*/ 37780 w 40688"/>
                    <a:gd name="connsiteY19" fmla="*/ 43441 h 46739"/>
                    <a:gd name="connsiteX20" fmla="*/ 36136 w 40688"/>
                    <a:gd name="connsiteY20" fmla="*/ 44324 h 46739"/>
                    <a:gd name="connsiteX21" fmla="*/ 32699 w 40688"/>
                    <a:gd name="connsiteY21" fmla="*/ 45420 h 46739"/>
                    <a:gd name="connsiteX22" fmla="*/ 27915 w 40688"/>
                    <a:gd name="connsiteY22" fmla="*/ 46349 h 46739"/>
                    <a:gd name="connsiteX23" fmla="*/ 22155 w 40688"/>
                    <a:gd name="connsiteY23" fmla="*/ 46739 h 46739"/>
                    <a:gd name="connsiteX24" fmla="*/ 12476 w 40688"/>
                    <a:gd name="connsiteY24" fmla="*/ 45346 h 46739"/>
                    <a:gd name="connsiteX25" fmla="*/ 5527 w 40688"/>
                    <a:gd name="connsiteY25" fmla="*/ 41118 h 46739"/>
                    <a:gd name="connsiteX26" fmla="*/ 1365 w 40688"/>
                    <a:gd name="connsiteY26" fmla="*/ 33963 h 46739"/>
                    <a:gd name="connsiteX27" fmla="*/ 0 w 40688"/>
                    <a:gd name="connsiteY27" fmla="*/ 23834 h 46739"/>
                    <a:gd name="connsiteX28" fmla="*/ 1440 w 40688"/>
                    <a:gd name="connsiteY28" fmla="*/ 13873 h 46739"/>
                    <a:gd name="connsiteX29" fmla="*/ 5620 w 40688"/>
                    <a:gd name="connsiteY29" fmla="*/ 6346 h 46739"/>
                    <a:gd name="connsiteX30" fmla="*/ 12290 w 40688"/>
                    <a:gd name="connsiteY30" fmla="*/ 1626 h 46739"/>
                    <a:gd name="connsiteX31" fmla="*/ 21134 w 40688"/>
                    <a:gd name="connsiteY31" fmla="*/ 0 h 46739"/>
                    <a:gd name="connsiteX32" fmla="*/ 30033 w 40688"/>
                    <a:gd name="connsiteY32" fmla="*/ 1533 h 46739"/>
                    <a:gd name="connsiteX33" fmla="*/ 36090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76 w 40688"/>
                    <a:gd name="connsiteY38" fmla="*/ 11086 h 46739"/>
                    <a:gd name="connsiteX39" fmla="*/ 20855 w 40688"/>
                    <a:gd name="connsiteY39" fmla="*/ 8270 h 46739"/>
                    <a:gd name="connsiteX40" fmla="*/ 16972 w 40688"/>
                    <a:gd name="connsiteY40" fmla="*/ 9106 h 46739"/>
                    <a:gd name="connsiteX41" fmla="*/ 14241 w 40688"/>
                    <a:gd name="connsiteY41" fmla="*/ 11364 h 46739"/>
                    <a:gd name="connsiteX42" fmla="*/ 12569 w 40688"/>
                    <a:gd name="connsiteY42" fmla="*/ 14709 h 46739"/>
                    <a:gd name="connsiteX43" fmla="*/ 11891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31" y="25321"/>
                      </a:cubicBezTo>
                      <a:cubicBezTo>
                        <a:pt x="39099" y="26009"/>
                        <a:pt x="38226" y="26343"/>
                        <a:pt x="37112" y="26343"/>
                      </a:cubicBezTo>
                      <a:lnTo>
                        <a:pt x="11891" y="26343"/>
                      </a:lnTo>
                      <a:cubicBezTo>
                        <a:pt x="11891" y="28109"/>
                        <a:pt x="12104" y="29716"/>
                        <a:pt x="12513" y="31157"/>
                      </a:cubicBezTo>
                      <a:cubicBezTo>
                        <a:pt x="12940" y="32597"/>
                        <a:pt x="13600" y="33814"/>
                        <a:pt x="14519" y="34827"/>
                      </a:cubicBezTo>
                      <a:cubicBezTo>
                        <a:pt x="15430" y="35831"/>
                        <a:pt x="16600" y="36602"/>
                        <a:pt x="18049" y="37122"/>
                      </a:cubicBezTo>
                      <a:cubicBezTo>
                        <a:pt x="19480" y="37652"/>
                        <a:pt x="21208" y="37912"/>
                        <a:pt x="23224" y="37912"/>
                      </a:cubicBezTo>
                      <a:cubicBezTo>
                        <a:pt x="25267" y="37912"/>
                        <a:pt x="27060" y="37763"/>
                        <a:pt x="28612" y="37475"/>
                      </a:cubicBezTo>
                      <a:cubicBezTo>
                        <a:pt x="30163" y="37178"/>
                        <a:pt x="31501" y="36853"/>
                        <a:pt x="32634" y="36500"/>
                      </a:cubicBezTo>
                      <a:cubicBezTo>
                        <a:pt x="33758" y="36137"/>
                        <a:pt x="34696" y="35812"/>
                        <a:pt x="35439" y="35524"/>
                      </a:cubicBezTo>
                      <a:cubicBezTo>
                        <a:pt x="36182" y="35227"/>
                        <a:pt x="36786" y="35078"/>
                        <a:pt x="37251" y="35078"/>
                      </a:cubicBezTo>
                      <a:cubicBezTo>
                        <a:pt x="37530" y="35078"/>
                        <a:pt x="37762" y="35134"/>
                        <a:pt x="37948" y="35245"/>
                      </a:cubicBezTo>
                      <a:cubicBezTo>
                        <a:pt x="38133" y="35347"/>
                        <a:pt x="38282" y="35542"/>
                        <a:pt x="38412" y="35821"/>
                      </a:cubicBezTo>
                      <a:cubicBezTo>
                        <a:pt x="38542" y="36100"/>
                        <a:pt x="38616" y="36500"/>
                        <a:pt x="38672" y="37011"/>
                      </a:cubicBezTo>
                      <a:cubicBezTo>
                        <a:pt x="38709" y="37522"/>
                        <a:pt x="38737" y="38163"/>
                        <a:pt x="38737" y="38934"/>
                      </a:cubicBezTo>
                      <a:cubicBezTo>
                        <a:pt x="38737" y="39622"/>
                        <a:pt x="38728" y="40198"/>
                        <a:pt x="38691" y="40681"/>
                      </a:cubicBezTo>
                      <a:cubicBezTo>
                        <a:pt x="38654" y="41155"/>
                        <a:pt x="38616" y="41573"/>
                        <a:pt x="38551" y="41908"/>
                      </a:cubicBezTo>
                      <a:cubicBezTo>
                        <a:pt x="38486" y="42251"/>
                        <a:pt x="38394" y="42540"/>
                        <a:pt x="38273" y="42772"/>
                      </a:cubicBezTo>
                      <a:cubicBezTo>
                        <a:pt x="38152" y="43004"/>
                        <a:pt x="37985" y="43227"/>
                        <a:pt x="37780" y="43441"/>
                      </a:cubicBezTo>
                      <a:cubicBezTo>
                        <a:pt x="37585" y="43664"/>
                        <a:pt x="37037" y="43952"/>
                        <a:pt x="36136" y="44324"/>
                      </a:cubicBezTo>
                      <a:cubicBezTo>
                        <a:pt x="35235" y="44695"/>
                        <a:pt x="34092" y="45058"/>
                        <a:pt x="32699" y="45420"/>
                      </a:cubicBezTo>
                      <a:cubicBezTo>
                        <a:pt x="31306" y="45773"/>
                        <a:pt x="29717" y="46080"/>
                        <a:pt x="27915" y="46349"/>
                      </a:cubicBezTo>
                      <a:cubicBezTo>
                        <a:pt x="26113" y="46609"/>
                        <a:pt x="24199" y="46739"/>
                        <a:pt x="22155" y="46739"/>
                      </a:cubicBezTo>
                      <a:cubicBezTo>
                        <a:pt x="18477" y="46739"/>
                        <a:pt x="15244" y="46275"/>
                        <a:pt x="12476" y="45346"/>
                      </a:cubicBezTo>
                      <a:cubicBezTo>
                        <a:pt x="9698" y="44416"/>
                        <a:pt x="7385" y="43013"/>
                        <a:pt x="5527" y="41118"/>
                      </a:cubicBezTo>
                      <a:cubicBezTo>
                        <a:pt x="3669" y="39232"/>
                        <a:pt x="2285" y="36843"/>
                        <a:pt x="1365" y="33963"/>
                      </a:cubicBezTo>
                      <a:cubicBezTo>
                        <a:pt x="455" y="31082"/>
                        <a:pt x="0" y="27709"/>
                        <a:pt x="0" y="23834"/>
                      </a:cubicBezTo>
                      <a:cubicBezTo>
                        <a:pt x="0" y="20155"/>
                        <a:pt x="474" y="16828"/>
                        <a:pt x="1440" y="13873"/>
                      </a:cubicBezTo>
                      <a:cubicBezTo>
                        <a:pt x="2406" y="10909"/>
                        <a:pt x="3799" y="8400"/>
                        <a:pt x="5620" y="6346"/>
                      </a:cubicBezTo>
                      <a:cubicBezTo>
                        <a:pt x="7441" y="4284"/>
                        <a:pt x="9670" y="2713"/>
                        <a:pt x="12290" y="1626"/>
                      </a:cubicBezTo>
                      <a:cubicBezTo>
                        <a:pt x="14900" y="548"/>
                        <a:pt x="17845" y="0"/>
                        <a:pt x="21134" y="0"/>
                      </a:cubicBezTo>
                      <a:cubicBezTo>
                        <a:pt x="24608" y="0"/>
                        <a:pt x="27562" y="511"/>
                        <a:pt x="30033" y="1533"/>
                      </a:cubicBezTo>
                      <a:cubicBezTo>
                        <a:pt x="32485" y="2555"/>
                        <a:pt x="34511" y="3977"/>
                        <a:pt x="36090" y="5789"/>
                      </a:cubicBezTo>
                      <a:cubicBezTo>
                        <a:pt x="37669" y="7601"/>
                        <a:pt x="38830" y="9748"/>
                        <a:pt x="39573" y="12219"/>
                      </a:cubicBezTo>
                      <a:cubicBezTo>
                        <a:pt x="40316" y="14700"/>
                        <a:pt x="40688" y="17395"/>
                        <a:pt x="40688" y="20303"/>
                      </a:cubicBezTo>
                      <a:lnTo>
                        <a:pt x="40688" y="22162"/>
                      </a:lnTo>
                      <a:close/>
                      <a:moveTo>
                        <a:pt x="29355" y="18817"/>
                      </a:moveTo>
                      <a:cubicBezTo>
                        <a:pt x="29448" y="15537"/>
                        <a:pt x="28788" y="12953"/>
                        <a:pt x="27376" y="11086"/>
                      </a:cubicBezTo>
                      <a:cubicBezTo>
                        <a:pt x="25973" y="9209"/>
                        <a:pt x="23790" y="8270"/>
                        <a:pt x="20855" y="8270"/>
                      </a:cubicBezTo>
                      <a:cubicBezTo>
                        <a:pt x="19369" y="8270"/>
                        <a:pt x="18077" y="8549"/>
                        <a:pt x="16972" y="9106"/>
                      </a:cubicBezTo>
                      <a:cubicBezTo>
                        <a:pt x="15876" y="9664"/>
                        <a:pt x="14965" y="10417"/>
                        <a:pt x="14241" y="11364"/>
                      </a:cubicBezTo>
                      <a:cubicBezTo>
                        <a:pt x="13507" y="12303"/>
                        <a:pt x="12950" y="13418"/>
                        <a:pt x="12569" y="14709"/>
                      </a:cubicBezTo>
                      <a:cubicBezTo>
                        <a:pt x="12179" y="15992"/>
                        <a:pt x="11956" y="17367"/>
                        <a:pt x="11891" y="18817"/>
                      </a:cubicBezTo>
                      <a:lnTo>
                        <a:pt x="29355" y="18817"/>
                      </a:lnTo>
                      <a:close/>
                    </a:path>
                  </a:pathLst>
                </a:custGeom>
                <a:solidFill>
                  <a:srgbClr val="303B39"/>
                </a:solidFill>
                <a:ln w="0" cap="flat">
                  <a:noFill/>
                  <a:prstDash val="solid"/>
                  <a:miter/>
                </a:ln>
              </p:spPr>
              <p:txBody>
                <a:bodyPr rtlCol="0" anchor="ctr"/>
                <a:lstStyle/>
                <a:p>
                  <a:endParaRPr lang="nl-NL" sz="1400"/>
                </a:p>
              </p:txBody>
            </p:sp>
            <p:sp>
              <p:nvSpPr>
                <p:cNvPr id="1090" name="Vrije vorm 1089">
                  <a:extLst>
                    <a:ext uri="{FF2B5EF4-FFF2-40B4-BE49-F238E27FC236}">
                      <a16:creationId xmlns:a16="http://schemas.microsoft.com/office/drawing/2014/main" id="{B1C75019-F232-1A12-A362-FA53F17B8CB6}"/>
                    </a:ext>
                  </a:extLst>
                </p:cNvPr>
                <p:cNvSpPr/>
                <p:nvPr/>
              </p:nvSpPr>
              <p:spPr>
                <a:xfrm>
                  <a:off x="5937347" y="3184960"/>
                  <a:ext cx="11705" cy="64952"/>
                </a:xfrm>
                <a:custGeom>
                  <a:avLst/>
                  <a:gdLst>
                    <a:gd name="connsiteX0" fmla="*/ 11705 w 11705"/>
                    <a:gd name="connsiteY0" fmla="*/ 63094 h 64952"/>
                    <a:gd name="connsiteX1" fmla="*/ 11426 w 11705"/>
                    <a:gd name="connsiteY1" fmla="*/ 63911 h 64952"/>
                    <a:gd name="connsiteX2" fmla="*/ 10469 w 11705"/>
                    <a:gd name="connsiteY2" fmla="*/ 64488 h 64952"/>
                    <a:gd name="connsiteX3" fmla="*/ 8677 w 11705"/>
                    <a:gd name="connsiteY3" fmla="*/ 64841 h 64952"/>
                    <a:gd name="connsiteX4" fmla="*/ 5853 w 11705"/>
                    <a:gd name="connsiteY4" fmla="*/ 64952 h 64952"/>
                    <a:gd name="connsiteX5" fmla="*/ 3010 w 11705"/>
                    <a:gd name="connsiteY5" fmla="*/ 64841 h 64952"/>
                    <a:gd name="connsiteX6" fmla="*/ 1226 w 11705"/>
                    <a:gd name="connsiteY6" fmla="*/ 64488 h 64952"/>
                    <a:gd name="connsiteX7" fmla="*/ 279 w 11705"/>
                    <a:gd name="connsiteY7" fmla="*/ 63911 h 64952"/>
                    <a:gd name="connsiteX8" fmla="*/ 0 w 11705"/>
                    <a:gd name="connsiteY8" fmla="*/ 63094 h 64952"/>
                    <a:gd name="connsiteX9" fmla="*/ 0 w 11705"/>
                    <a:gd name="connsiteY9" fmla="*/ 1998 h 64952"/>
                    <a:gd name="connsiteX10" fmla="*/ 279 w 11705"/>
                    <a:gd name="connsiteY10" fmla="*/ 1162 h 64952"/>
                    <a:gd name="connsiteX11" fmla="*/ 1226 w 11705"/>
                    <a:gd name="connsiteY11" fmla="*/ 539 h 64952"/>
                    <a:gd name="connsiteX12" fmla="*/ 3010 w 11705"/>
                    <a:gd name="connsiteY12" fmla="*/ 139 h 64952"/>
                    <a:gd name="connsiteX13" fmla="*/ 5853 w 11705"/>
                    <a:gd name="connsiteY13" fmla="*/ 0 h 64952"/>
                    <a:gd name="connsiteX14" fmla="*/ 8677 w 11705"/>
                    <a:gd name="connsiteY14" fmla="*/ 139 h 64952"/>
                    <a:gd name="connsiteX15" fmla="*/ 10469 w 11705"/>
                    <a:gd name="connsiteY15" fmla="*/ 539 h 64952"/>
                    <a:gd name="connsiteX16" fmla="*/ 11426 w 11705"/>
                    <a:gd name="connsiteY16" fmla="*/ 1162 h 64952"/>
                    <a:gd name="connsiteX17" fmla="*/ 11705 w 11705"/>
                    <a:gd name="connsiteY17" fmla="*/ 1998 h 64952"/>
                    <a:gd name="connsiteX18" fmla="*/ 11705 w 11705"/>
                    <a:gd name="connsiteY18" fmla="*/ 63094 h 6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705" h="64952">
                      <a:moveTo>
                        <a:pt x="11705" y="63094"/>
                      </a:moveTo>
                      <a:cubicBezTo>
                        <a:pt x="11705" y="63410"/>
                        <a:pt x="11612" y="63679"/>
                        <a:pt x="11426" y="63911"/>
                      </a:cubicBezTo>
                      <a:cubicBezTo>
                        <a:pt x="11241" y="64144"/>
                        <a:pt x="10925" y="64339"/>
                        <a:pt x="10469" y="64488"/>
                      </a:cubicBezTo>
                      <a:cubicBezTo>
                        <a:pt x="10014" y="64646"/>
                        <a:pt x="9420" y="64757"/>
                        <a:pt x="8677" y="64841"/>
                      </a:cubicBezTo>
                      <a:cubicBezTo>
                        <a:pt x="7933" y="64915"/>
                        <a:pt x="6995" y="64952"/>
                        <a:pt x="5853" y="64952"/>
                      </a:cubicBezTo>
                      <a:cubicBezTo>
                        <a:pt x="4701" y="64952"/>
                        <a:pt x="3753" y="64915"/>
                        <a:pt x="3010" y="64841"/>
                      </a:cubicBezTo>
                      <a:cubicBezTo>
                        <a:pt x="2267" y="64757"/>
                        <a:pt x="1672" y="64646"/>
                        <a:pt x="1226" y="64488"/>
                      </a:cubicBezTo>
                      <a:cubicBezTo>
                        <a:pt x="780" y="64339"/>
                        <a:pt x="465" y="64144"/>
                        <a:pt x="279" y="63911"/>
                      </a:cubicBezTo>
                      <a:cubicBezTo>
                        <a:pt x="93" y="63679"/>
                        <a:pt x="0" y="63410"/>
                        <a:pt x="0" y="63094"/>
                      </a:cubicBezTo>
                      <a:lnTo>
                        <a:pt x="0" y="1998"/>
                      </a:lnTo>
                      <a:cubicBezTo>
                        <a:pt x="0" y="1691"/>
                        <a:pt x="93" y="1412"/>
                        <a:pt x="279" y="1162"/>
                      </a:cubicBezTo>
                      <a:cubicBezTo>
                        <a:pt x="465" y="920"/>
                        <a:pt x="780" y="706"/>
                        <a:pt x="1226" y="539"/>
                      </a:cubicBezTo>
                      <a:cubicBezTo>
                        <a:pt x="1672" y="362"/>
                        <a:pt x="2267" y="232"/>
                        <a:pt x="3010" y="139"/>
                      </a:cubicBezTo>
                      <a:cubicBezTo>
                        <a:pt x="3753" y="47"/>
                        <a:pt x="4700" y="0"/>
                        <a:pt x="5853" y="0"/>
                      </a:cubicBezTo>
                      <a:cubicBezTo>
                        <a:pt x="6995" y="0"/>
                        <a:pt x="7933" y="46"/>
                        <a:pt x="8677" y="139"/>
                      </a:cubicBezTo>
                      <a:cubicBezTo>
                        <a:pt x="9420" y="232"/>
                        <a:pt x="10014" y="362"/>
                        <a:pt x="10469" y="539"/>
                      </a:cubicBezTo>
                      <a:cubicBezTo>
                        <a:pt x="10925" y="706"/>
                        <a:pt x="11240" y="920"/>
                        <a:pt x="11426" y="1162"/>
                      </a:cubicBezTo>
                      <a:cubicBezTo>
                        <a:pt x="11612" y="1412"/>
                        <a:pt x="11705" y="1691"/>
                        <a:pt x="11705" y="1998"/>
                      </a:cubicBezTo>
                      <a:lnTo>
                        <a:pt x="11705" y="63094"/>
                      </a:lnTo>
                      <a:close/>
                    </a:path>
                  </a:pathLst>
                </a:custGeom>
                <a:solidFill>
                  <a:srgbClr val="303B39"/>
                </a:solidFill>
                <a:ln w="0" cap="flat">
                  <a:noFill/>
                  <a:prstDash val="solid"/>
                  <a:miter/>
                </a:ln>
              </p:spPr>
              <p:txBody>
                <a:bodyPr rtlCol="0" anchor="ctr"/>
                <a:lstStyle/>
                <a:p>
                  <a:endParaRPr lang="nl-NL" sz="1400"/>
                </a:p>
              </p:txBody>
            </p:sp>
          </p:grpSp>
          <p:grpSp>
            <p:nvGrpSpPr>
              <p:cNvPr id="1048" name="Graphic 382">
                <a:extLst>
                  <a:ext uri="{FF2B5EF4-FFF2-40B4-BE49-F238E27FC236}">
                    <a16:creationId xmlns:a16="http://schemas.microsoft.com/office/drawing/2014/main" id="{11EB3D72-3133-CFA4-A5D2-E351AA2517AA}"/>
                  </a:ext>
                </a:extLst>
              </p:cNvPr>
              <p:cNvGrpSpPr/>
              <p:nvPr/>
            </p:nvGrpSpPr>
            <p:grpSpPr>
              <a:xfrm>
                <a:off x="6800930" y="2070238"/>
                <a:ext cx="193774" cy="44094"/>
                <a:chOff x="7242327" y="3186540"/>
                <a:chExt cx="351793" cy="80052"/>
              </a:xfrm>
              <a:solidFill>
                <a:srgbClr val="303B39"/>
              </a:solidFill>
            </p:grpSpPr>
            <p:sp>
              <p:nvSpPr>
                <p:cNvPr id="1071" name="Vrije vorm 1070">
                  <a:extLst>
                    <a:ext uri="{FF2B5EF4-FFF2-40B4-BE49-F238E27FC236}">
                      <a16:creationId xmlns:a16="http://schemas.microsoft.com/office/drawing/2014/main" id="{7AB52D93-D4E4-22DF-A4C4-884476CB3C5F}"/>
                    </a:ext>
                  </a:extLst>
                </p:cNvPr>
                <p:cNvSpPr/>
                <p:nvPr/>
              </p:nvSpPr>
              <p:spPr>
                <a:xfrm>
                  <a:off x="7242327" y="3189513"/>
                  <a:ext cx="49931" cy="60120"/>
                </a:xfrm>
                <a:custGeom>
                  <a:avLst/>
                  <a:gdLst>
                    <a:gd name="connsiteX0" fmla="*/ 49931 w 49931"/>
                    <a:gd name="connsiteY0" fmla="*/ 29177 h 60120"/>
                    <a:gd name="connsiteX1" fmla="*/ 47767 w 49931"/>
                    <a:gd name="connsiteY1" fmla="*/ 43329 h 60120"/>
                    <a:gd name="connsiteX2" fmla="*/ 41571 w 49931"/>
                    <a:gd name="connsiteY2" fmla="*/ 52919 h 60120"/>
                    <a:gd name="connsiteX3" fmla="*/ 31742 w 49931"/>
                    <a:gd name="connsiteY3" fmla="*/ 58383 h 60120"/>
                    <a:gd name="connsiteX4" fmla="*/ 17975 w 49931"/>
                    <a:gd name="connsiteY4" fmla="*/ 60120 h 60120"/>
                    <a:gd name="connsiteX5" fmla="*/ 3623 w 49931"/>
                    <a:gd name="connsiteY5" fmla="*/ 60120 h 60120"/>
                    <a:gd name="connsiteX6" fmla="*/ 1040 w 49931"/>
                    <a:gd name="connsiteY6" fmla="*/ 59219 h 60120"/>
                    <a:gd name="connsiteX7" fmla="*/ 0 w 49931"/>
                    <a:gd name="connsiteY7" fmla="*/ 56264 h 60120"/>
                    <a:gd name="connsiteX8" fmla="*/ 0 w 49931"/>
                    <a:gd name="connsiteY8" fmla="*/ 3856 h 60120"/>
                    <a:gd name="connsiteX9" fmla="*/ 1040 w 49931"/>
                    <a:gd name="connsiteY9" fmla="*/ 911 h 60120"/>
                    <a:gd name="connsiteX10" fmla="*/ 3623 w 49931"/>
                    <a:gd name="connsiteY10" fmla="*/ 0 h 60120"/>
                    <a:gd name="connsiteX11" fmla="*/ 19043 w 49931"/>
                    <a:gd name="connsiteY11" fmla="*/ 0 h 60120"/>
                    <a:gd name="connsiteX12" fmla="*/ 32671 w 49931"/>
                    <a:gd name="connsiteY12" fmla="*/ 1886 h 60120"/>
                    <a:gd name="connsiteX13" fmla="*/ 42100 w 49931"/>
                    <a:gd name="connsiteY13" fmla="*/ 7462 h 60120"/>
                    <a:gd name="connsiteX14" fmla="*/ 47934 w 49931"/>
                    <a:gd name="connsiteY14" fmla="*/ 16586 h 60120"/>
                    <a:gd name="connsiteX15" fmla="*/ 49931 w 49931"/>
                    <a:gd name="connsiteY15" fmla="*/ 29177 h 60120"/>
                    <a:gd name="connsiteX16" fmla="*/ 37297 w 49931"/>
                    <a:gd name="connsiteY16" fmla="*/ 29596 h 60120"/>
                    <a:gd name="connsiteX17" fmla="*/ 36294 w 49931"/>
                    <a:gd name="connsiteY17" fmla="*/ 21651 h 60120"/>
                    <a:gd name="connsiteX18" fmla="*/ 33089 w 49931"/>
                    <a:gd name="connsiteY18" fmla="*/ 15286 h 60120"/>
                    <a:gd name="connsiteX19" fmla="*/ 27423 w 49931"/>
                    <a:gd name="connsiteY19" fmla="*/ 11086 h 60120"/>
                    <a:gd name="connsiteX20" fmla="*/ 18347 w 49931"/>
                    <a:gd name="connsiteY20" fmla="*/ 9571 h 60120"/>
                    <a:gd name="connsiteX21" fmla="*/ 12170 w 49931"/>
                    <a:gd name="connsiteY21" fmla="*/ 9571 h 60120"/>
                    <a:gd name="connsiteX22" fmla="*/ 12170 w 49931"/>
                    <a:gd name="connsiteY22" fmla="*/ 50456 h 60120"/>
                    <a:gd name="connsiteX23" fmla="*/ 18533 w 49931"/>
                    <a:gd name="connsiteY23" fmla="*/ 50456 h 60120"/>
                    <a:gd name="connsiteX24" fmla="*/ 26986 w 49931"/>
                    <a:gd name="connsiteY24" fmla="*/ 49156 h 60120"/>
                    <a:gd name="connsiteX25" fmla="*/ 32718 w 49931"/>
                    <a:gd name="connsiteY25" fmla="*/ 45234 h 60120"/>
                    <a:gd name="connsiteX26" fmla="*/ 36155 w 49931"/>
                    <a:gd name="connsiteY26" fmla="*/ 38702 h 60120"/>
                    <a:gd name="connsiteX27" fmla="*/ 37298 w 49931"/>
                    <a:gd name="connsiteY27" fmla="*/ 29596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931" h="60120">
                      <a:moveTo>
                        <a:pt x="49931" y="29177"/>
                      </a:moveTo>
                      <a:cubicBezTo>
                        <a:pt x="49931" y="34697"/>
                        <a:pt x="49206" y="39408"/>
                        <a:pt x="47767" y="43329"/>
                      </a:cubicBezTo>
                      <a:cubicBezTo>
                        <a:pt x="46327" y="47241"/>
                        <a:pt x="44264" y="50447"/>
                        <a:pt x="41571" y="52919"/>
                      </a:cubicBezTo>
                      <a:cubicBezTo>
                        <a:pt x="38877" y="55400"/>
                        <a:pt x="35597" y="57221"/>
                        <a:pt x="31742" y="58383"/>
                      </a:cubicBezTo>
                      <a:cubicBezTo>
                        <a:pt x="27887" y="59544"/>
                        <a:pt x="23298" y="60120"/>
                        <a:pt x="17975" y="60120"/>
                      </a:cubicBezTo>
                      <a:lnTo>
                        <a:pt x="3623" y="60120"/>
                      </a:lnTo>
                      <a:cubicBezTo>
                        <a:pt x="2601" y="60120"/>
                        <a:pt x="1737" y="59823"/>
                        <a:pt x="1040" y="59219"/>
                      </a:cubicBezTo>
                      <a:cubicBezTo>
                        <a:pt x="344" y="58615"/>
                        <a:pt x="0" y="57630"/>
                        <a:pt x="0" y="56264"/>
                      </a:cubicBezTo>
                      <a:lnTo>
                        <a:pt x="0" y="3856"/>
                      </a:lnTo>
                      <a:cubicBezTo>
                        <a:pt x="0" y="2500"/>
                        <a:pt x="344" y="1515"/>
                        <a:pt x="1040" y="911"/>
                      </a:cubicBezTo>
                      <a:cubicBezTo>
                        <a:pt x="1737" y="307"/>
                        <a:pt x="2601" y="0"/>
                        <a:pt x="3623" y="0"/>
                      </a:cubicBezTo>
                      <a:lnTo>
                        <a:pt x="19043" y="0"/>
                      </a:lnTo>
                      <a:cubicBezTo>
                        <a:pt x="24394" y="0"/>
                        <a:pt x="28946" y="632"/>
                        <a:pt x="32671" y="1886"/>
                      </a:cubicBezTo>
                      <a:cubicBezTo>
                        <a:pt x="36406" y="3141"/>
                        <a:pt x="39545" y="4999"/>
                        <a:pt x="42100" y="7462"/>
                      </a:cubicBezTo>
                      <a:cubicBezTo>
                        <a:pt x="44655" y="9924"/>
                        <a:pt x="46596" y="12963"/>
                        <a:pt x="47934" y="16586"/>
                      </a:cubicBezTo>
                      <a:cubicBezTo>
                        <a:pt x="49262" y="20210"/>
                        <a:pt x="49931" y="24411"/>
                        <a:pt x="49931" y="29177"/>
                      </a:cubicBezTo>
                      <a:close/>
                      <a:moveTo>
                        <a:pt x="37297" y="29596"/>
                      </a:moveTo>
                      <a:cubicBezTo>
                        <a:pt x="37297" y="26752"/>
                        <a:pt x="36963" y="24104"/>
                        <a:pt x="36294" y="21651"/>
                      </a:cubicBezTo>
                      <a:cubicBezTo>
                        <a:pt x="35635" y="19207"/>
                        <a:pt x="34566" y="17088"/>
                        <a:pt x="33089" y="15286"/>
                      </a:cubicBezTo>
                      <a:cubicBezTo>
                        <a:pt x="31621" y="13492"/>
                        <a:pt x="29736" y="12089"/>
                        <a:pt x="27423" y="11086"/>
                      </a:cubicBezTo>
                      <a:cubicBezTo>
                        <a:pt x="25119" y="10073"/>
                        <a:pt x="22090" y="9571"/>
                        <a:pt x="18347" y="9571"/>
                      </a:cubicBezTo>
                      <a:lnTo>
                        <a:pt x="12170" y="9571"/>
                      </a:lnTo>
                      <a:lnTo>
                        <a:pt x="12170" y="50456"/>
                      </a:lnTo>
                      <a:lnTo>
                        <a:pt x="18533" y="50456"/>
                      </a:lnTo>
                      <a:cubicBezTo>
                        <a:pt x="21877" y="50456"/>
                        <a:pt x="24692" y="50029"/>
                        <a:pt x="26986" y="49156"/>
                      </a:cubicBezTo>
                      <a:cubicBezTo>
                        <a:pt x="29271" y="48291"/>
                        <a:pt x="31185" y="46981"/>
                        <a:pt x="32718" y="45234"/>
                      </a:cubicBezTo>
                      <a:cubicBezTo>
                        <a:pt x="34251" y="43478"/>
                        <a:pt x="35403" y="41304"/>
                        <a:pt x="36155" y="38702"/>
                      </a:cubicBezTo>
                      <a:cubicBezTo>
                        <a:pt x="36917" y="36100"/>
                        <a:pt x="37298" y="33071"/>
                        <a:pt x="37298" y="29596"/>
                      </a:cubicBezTo>
                      <a:close/>
                    </a:path>
                  </a:pathLst>
                </a:custGeom>
                <a:solidFill>
                  <a:srgbClr val="303B39"/>
                </a:solidFill>
                <a:ln w="0" cap="flat">
                  <a:noFill/>
                  <a:prstDash val="solid"/>
                  <a:miter/>
                </a:ln>
              </p:spPr>
              <p:txBody>
                <a:bodyPr rtlCol="0" anchor="ctr"/>
                <a:lstStyle/>
                <a:p>
                  <a:endParaRPr lang="nl-NL" sz="1400"/>
                </a:p>
              </p:txBody>
            </p:sp>
            <p:sp>
              <p:nvSpPr>
                <p:cNvPr id="1072" name="Vrije vorm 1071">
                  <a:extLst>
                    <a:ext uri="{FF2B5EF4-FFF2-40B4-BE49-F238E27FC236}">
                      <a16:creationId xmlns:a16="http://schemas.microsoft.com/office/drawing/2014/main" id="{B6043180-A568-F140-5448-7726D1D192EB}"/>
                    </a:ext>
                  </a:extLst>
                </p:cNvPr>
                <p:cNvSpPr/>
                <p:nvPr/>
              </p:nvSpPr>
              <p:spPr>
                <a:xfrm>
                  <a:off x="7300507" y="3203962"/>
                  <a:ext cx="44403" cy="46739"/>
                </a:xfrm>
                <a:custGeom>
                  <a:avLst/>
                  <a:gdLst>
                    <a:gd name="connsiteX0" fmla="*/ 44404 w 44403"/>
                    <a:gd name="connsiteY0" fmla="*/ 22952 h 46739"/>
                    <a:gd name="connsiteX1" fmla="*/ 43010 w 44403"/>
                    <a:gd name="connsiteY1" fmla="*/ 32615 h 46739"/>
                    <a:gd name="connsiteX2" fmla="*/ 38784 w 44403"/>
                    <a:gd name="connsiteY2" fmla="*/ 40142 h 46739"/>
                    <a:gd name="connsiteX3" fmla="*/ 31677 w 44403"/>
                    <a:gd name="connsiteY3" fmla="*/ 45021 h 46739"/>
                    <a:gd name="connsiteX4" fmla="*/ 21691 w 44403"/>
                    <a:gd name="connsiteY4" fmla="*/ 46740 h 46739"/>
                    <a:gd name="connsiteX5" fmla="*/ 12076 w 44403"/>
                    <a:gd name="connsiteY5" fmla="*/ 45206 h 46739"/>
                    <a:gd name="connsiteX6" fmla="*/ 5295 w 44403"/>
                    <a:gd name="connsiteY6" fmla="*/ 40746 h 46739"/>
                    <a:gd name="connsiteX7" fmla="*/ 1301 w 44403"/>
                    <a:gd name="connsiteY7" fmla="*/ 33545 h 46739"/>
                    <a:gd name="connsiteX8" fmla="*/ 0 w 44403"/>
                    <a:gd name="connsiteY8" fmla="*/ 23788 h 46739"/>
                    <a:gd name="connsiteX9" fmla="*/ 1421 w 44403"/>
                    <a:gd name="connsiteY9" fmla="*/ 14105 h 46739"/>
                    <a:gd name="connsiteX10" fmla="*/ 5667 w 44403"/>
                    <a:gd name="connsiteY10" fmla="*/ 6579 h 46739"/>
                    <a:gd name="connsiteX11" fmla="*/ 12754 w 44403"/>
                    <a:gd name="connsiteY11" fmla="*/ 1719 h 46739"/>
                    <a:gd name="connsiteX12" fmla="*/ 22713 w 44403"/>
                    <a:gd name="connsiteY12" fmla="*/ 0 h 46739"/>
                    <a:gd name="connsiteX13" fmla="*/ 32374 w 44403"/>
                    <a:gd name="connsiteY13" fmla="*/ 1515 h 46739"/>
                    <a:gd name="connsiteX14" fmla="*/ 39137 w 44403"/>
                    <a:gd name="connsiteY14" fmla="*/ 5947 h 46739"/>
                    <a:gd name="connsiteX15" fmla="*/ 43103 w 44403"/>
                    <a:gd name="connsiteY15" fmla="*/ 13148 h 46739"/>
                    <a:gd name="connsiteX16" fmla="*/ 44404 w 44403"/>
                    <a:gd name="connsiteY16" fmla="*/ 22952 h 46739"/>
                    <a:gd name="connsiteX17" fmla="*/ 32374 w 44403"/>
                    <a:gd name="connsiteY17" fmla="*/ 23416 h 46739"/>
                    <a:gd name="connsiteX18" fmla="*/ 31891 w 44403"/>
                    <a:gd name="connsiteY18" fmla="*/ 17776 h 46739"/>
                    <a:gd name="connsiteX19" fmla="*/ 30237 w 44403"/>
                    <a:gd name="connsiteY19" fmla="*/ 13288 h 46739"/>
                    <a:gd name="connsiteX20" fmla="*/ 27153 w 44403"/>
                    <a:gd name="connsiteY20" fmla="*/ 10314 h 46739"/>
                    <a:gd name="connsiteX21" fmla="*/ 22295 w 44403"/>
                    <a:gd name="connsiteY21" fmla="*/ 9246 h 46739"/>
                    <a:gd name="connsiteX22" fmla="*/ 17743 w 44403"/>
                    <a:gd name="connsiteY22" fmla="*/ 10203 h 46739"/>
                    <a:gd name="connsiteX23" fmla="*/ 14538 w 44403"/>
                    <a:gd name="connsiteY23" fmla="*/ 12991 h 46739"/>
                    <a:gd name="connsiteX24" fmla="*/ 12662 w 44403"/>
                    <a:gd name="connsiteY24" fmla="*/ 17404 h 46739"/>
                    <a:gd name="connsiteX25" fmla="*/ 12030 w 44403"/>
                    <a:gd name="connsiteY25" fmla="*/ 23277 h 46739"/>
                    <a:gd name="connsiteX26" fmla="*/ 12541 w 44403"/>
                    <a:gd name="connsiteY26" fmla="*/ 28927 h 46739"/>
                    <a:gd name="connsiteX27" fmla="*/ 14194 w 44403"/>
                    <a:gd name="connsiteY27" fmla="*/ 33405 h 46739"/>
                    <a:gd name="connsiteX28" fmla="*/ 17278 w 44403"/>
                    <a:gd name="connsiteY28" fmla="*/ 36360 h 46739"/>
                    <a:gd name="connsiteX29" fmla="*/ 22109 w 44403"/>
                    <a:gd name="connsiteY29" fmla="*/ 37401 h 46739"/>
                    <a:gd name="connsiteX30" fmla="*/ 26707 w 44403"/>
                    <a:gd name="connsiteY30" fmla="*/ 36453 h 46739"/>
                    <a:gd name="connsiteX31" fmla="*/ 29912 w 44403"/>
                    <a:gd name="connsiteY31" fmla="*/ 33684 h 46739"/>
                    <a:gd name="connsiteX32" fmla="*/ 31770 w 44403"/>
                    <a:gd name="connsiteY32" fmla="*/ 29298 h 46739"/>
                    <a:gd name="connsiteX33" fmla="*/ 32374 w 44403"/>
                    <a:gd name="connsiteY33" fmla="*/ 23416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403" h="46739">
                      <a:moveTo>
                        <a:pt x="44404" y="22952"/>
                      </a:moveTo>
                      <a:cubicBezTo>
                        <a:pt x="44404" y="26483"/>
                        <a:pt x="43939" y="29707"/>
                        <a:pt x="43010" y="32615"/>
                      </a:cubicBezTo>
                      <a:cubicBezTo>
                        <a:pt x="42081" y="35533"/>
                        <a:pt x="40679" y="38042"/>
                        <a:pt x="38784" y="40142"/>
                      </a:cubicBezTo>
                      <a:cubicBezTo>
                        <a:pt x="36898" y="42251"/>
                        <a:pt x="34529" y="43878"/>
                        <a:pt x="31677" y="45021"/>
                      </a:cubicBezTo>
                      <a:cubicBezTo>
                        <a:pt x="28835" y="46173"/>
                        <a:pt x="25500" y="46740"/>
                        <a:pt x="21691" y="46740"/>
                      </a:cubicBezTo>
                      <a:cubicBezTo>
                        <a:pt x="18012" y="46740"/>
                        <a:pt x="14807" y="46228"/>
                        <a:pt x="12076" y="45206"/>
                      </a:cubicBezTo>
                      <a:cubicBezTo>
                        <a:pt x="9355" y="44184"/>
                        <a:pt x="7097" y="42697"/>
                        <a:pt x="5295" y="40746"/>
                      </a:cubicBezTo>
                      <a:cubicBezTo>
                        <a:pt x="3502" y="38795"/>
                        <a:pt x="2174" y="36397"/>
                        <a:pt x="1301" y="33545"/>
                      </a:cubicBezTo>
                      <a:cubicBezTo>
                        <a:pt x="437" y="30701"/>
                        <a:pt x="0" y="27449"/>
                        <a:pt x="0" y="23788"/>
                      </a:cubicBezTo>
                      <a:cubicBezTo>
                        <a:pt x="0" y="20257"/>
                        <a:pt x="474" y="17033"/>
                        <a:pt x="1421" y="14105"/>
                      </a:cubicBezTo>
                      <a:cubicBezTo>
                        <a:pt x="2360" y="11178"/>
                        <a:pt x="3781" y="8670"/>
                        <a:pt x="5667" y="6579"/>
                      </a:cubicBezTo>
                      <a:cubicBezTo>
                        <a:pt x="7562" y="4488"/>
                        <a:pt x="9921" y="2871"/>
                        <a:pt x="12754" y="1719"/>
                      </a:cubicBezTo>
                      <a:cubicBezTo>
                        <a:pt x="15588" y="576"/>
                        <a:pt x="18904" y="0"/>
                        <a:pt x="22713" y="0"/>
                      </a:cubicBezTo>
                      <a:cubicBezTo>
                        <a:pt x="26429" y="0"/>
                        <a:pt x="29652" y="502"/>
                        <a:pt x="32374" y="1515"/>
                      </a:cubicBezTo>
                      <a:cubicBezTo>
                        <a:pt x="35105" y="2518"/>
                        <a:pt x="37353" y="3996"/>
                        <a:pt x="39137" y="5947"/>
                      </a:cubicBezTo>
                      <a:cubicBezTo>
                        <a:pt x="40911" y="7898"/>
                        <a:pt x="42239" y="10305"/>
                        <a:pt x="43103" y="13148"/>
                      </a:cubicBezTo>
                      <a:cubicBezTo>
                        <a:pt x="43977" y="16001"/>
                        <a:pt x="44404" y="19272"/>
                        <a:pt x="44404" y="22952"/>
                      </a:cubicBezTo>
                      <a:close/>
                      <a:moveTo>
                        <a:pt x="32374" y="23416"/>
                      </a:moveTo>
                      <a:cubicBezTo>
                        <a:pt x="32374" y="21372"/>
                        <a:pt x="32216" y="19495"/>
                        <a:pt x="31891" y="17776"/>
                      </a:cubicBezTo>
                      <a:cubicBezTo>
                        <a:pt x="31566" y="16057"/>
                        <a:pt x="31018" y="14561"/>
                        <a:pt x="30237" y="13288"/>
                      </a:cubicBezTo>
                      <a:cubicBezTo>
                        <a:pt x="29466" y="12024"/>
                        <a:pt x="28435" y="11030"/>
                        <a:pt x="27153" y="10314"/>
                      </a:cubicBezTo>
                      <a:cubicBezTo>
                        <a:pt x="25862" y="9608"/>
                        <a:pt x="24246" y="9246"/>
                        <a:pt x="22295" y="9246"/>
                      </a:cubicBezTo>
                      <a:cubicBezTo>
                        <a:pt x="20567" y="9246"/>
                        <a:pt x="19043" y="9562"/>
                        <a:pt x="17743" y="10203"/>
                      </a:cubicBezTo>
                      <a:cubicBezTo>
                        <a:pt x="16442" y="10835"/>
                        <a:pt x="15374" y="11764"/>
                        <a:pt x="14538" y="12991"/>
                      </a:cubicBezTo>
                      <a:cubicBezTo>
                        <a:pt x="13702" y="14208"/>
                        <a:pt x="13080" y="15685"/>
                        <a:pt x="12662" y="17404"/>
                      </a:cubicBezTo>
                      <a:cubicBezTo>
                        <a:pt x="12244" y="19124"/>
                        <a:pt x="12030" y="21084"/>
                        <a:pt x="12030" y="23277"/>
                      </a:cubicBezTo>
                      <a:cubicBezTo>
                        <a:pt x="12030" y="25321"/>
                        <a:pt x="12206" y="27208"/>
                        <a:pt x="12541" y="28927"/>
                      </a:cubicBezTo>
                      <a:cubicBezTo>
                        <a:pt x="12885" y="30646"/>
                        <a:pt x="13433" y="32142"/>
                        <a:pt x="14194" y="33405"/>
                      </a:cubicBezTo>
                      <a:cubicBezTo>
                        <a:pt x="14947" y="34678"/>
                        <a:pt x="15978" y="35663"/>
                        <a:pt x="17278" y="36360"/>
                      </a:cubicBezTo>
                      <a:cubicBezTo>
                        <a:pt x="18579" y="37057"/>
                        <a:pt x="20195" y="37401"/>
                        <a:pt x="22109" y="37401"/>
                      </a:cubicBezTo>
                      <a:cubicBezTo>
                        <a:pt x="23874" y="37401"/>
                        <a:pt x="25407" y="37085"/>
                        <a:pt x="26707" y="36453"/>
                      </a:cubicBezTo>
                      <a:cubicBezTo>
                        <a:pt x="28008" y="35812"/>
                        <a:pt x="29076" y="34892"/>
                        <a:pt x="29912" y="33684"/>
                      </a:cubicBezTo>
                      <a:cubicBezTo>
                        <a:pt x="30748" y="32476"/>
                        <a:pt x="31371" y="31018"/>
                        <a:pt x="31770" y="29298"/>
                      </a:cubicBezTo>
                      <a:cubicBezTo>
                        <a:pt x="32179" y="27579"/>
                        <a:pt x="32374" y="25619"/>
                        <a:pt x="32374" y="23416"/>
                      </a:cubicBezTo>
                      <a:close/>
                    </a:path>
                  </a:pathLst>
                </a:custGeom>
                <a:solidFill>
                  <a:srgbClr val="303B39"/>
                </a:solidFill>
                <a:ln w="0" cap="flat">
                  <a:noFill/>
                  <a:prstDash val="solid"/>
                  <a:miter/>
                </a:ln>
              </p:spPr>
              <p:txBody>
                <a:bodyPr rtlCol="0" anchor="ctr"/>
                <a:lstStyle/>
                <a:p>
                  <a:endParaRPr lang="nl-NL" sz="1400"/>
                </a:p>
              </p:txBody>
            </p:sp>
            <p:sp>
              <p:nvSpPr>
                <p:cNvPr id="1073" name="Vrije vorm 1072">
                  <a:extLst>
                    <a:ext uri="{FF2B5EF4-FFF2-40B4-BE49-F238E27FC236}">
                      <a16:creationId xmlns:a16="http://schemas.microsoft.com/office/drawing/2014/main" id="{A6992D47-1926-9877-A326-261453AB70BC}"/>
                    </a:ext>
                  </a:extLst>
                </p:cNvPr>
                <p:cNvSpPr/>
                <p:nvPr/>
              </p:nvSpPr>
              <p:spPr>
                <a:xfrm>
                  <a:off x="7353122" y="3203962"/>
                  <a:ext cx="31631" cy="46739"/>
                </a:xfrm>
                <a:custGeom>
                  <a:avLst/>
                  <a:gdLst>
                    <a:gd name="connsiteX0" fmla="*/ 31631 w 31631"/>
                    <a:gd name="connsiteY0" fmla="*/ 32383 h 46739"/>
                    <a:gd name="connsiteX1" fmla="*/ 30303 w 31631"/>
                    <a:gd name="connsiteY1" fmla="*/ 38609 h 46739"/>
                    <a:gd name="connsiteX2" fmla="*/ 26568 w 31631"/>
                    <a:gd name="connsiteY2" fmla="*/ 43116 h 46739"/>
                    <a:gd name="connsiteX3" fmla="*/ 20855 w 31631"/>
                    <a:gd name="connsiteY3" fmla="*/ 45838 h 46739"/>
                    <a:gd name="connsiteX4" fmla="*/ 13702 w 31631"/>
                    <a:gd name="connsiteY4" fmla="*/ 46740 h 46739"/>
                    <a:gd name="connsiteX5" fmla="*/ 9262 w 31631"/>
                    <a:gd name="connsiteY5" fmla="*/ 46396 h 46739"/>
                    <a:gd name="connsiteX6" fmla="*/ 5481 w 31631"/>
                    <a:gd name="connsiteY6" fmla="*/ 45513 h 46739"/>
                    <a:gd name="connsiteX7" fmla="*/ 2694 w 31631"/>
                    <a:gd name="connsiteY7" fmla="*/ 44417 h 46739"/>
                    <a:gd name="connsiteX8" fmla="*/ 1069 w 31631"/>
                    <a:gd name="connsiteY8" fmla="*/ 43376 h 46739"/>
                    <a:gd name="connsiteX9" fmla="*/ 279 w 31631"/>
                    <a:gd name="connsiteY9" fmla="*/ 41843 h 46739"/>
                    <a:gd name="connsiteX10" fmla="*/ 0 w 31631"/>
                    <a:gd name="connsiteY10" fmla="*/ 38748 h 46739"/>
                    <a:gd name="connsiteX11" fmla="*/ 93 w 31631"/>
                    <a:gd name="connsiteY11" fmla="*/ 36593 h 46739"/>
                    <a:gd name="connsiteX12" fmla="*/ 372 w 31631"/>
                    <a:gd name="connsiteY12" fmla="*/ 35292 h 46739"/>
                    <a:gd name="connsiteX13" fmla="*/ 836 w 31631"/>
                    <a:gd name="connsiteY13" fmla="*/ 34641 h 46739"/>
                    <a:gd name="connsiteX14" fmla="*/ 1533 w 31631"/>
                    <a:gd name="connsiteY14" fmla="*/ 34474 h 46739"/>
                    <a:gd name="connsiteX15" fmla="*/ 3038 w 31631"/>
                    <a:gd name="connsiteY15" fmla="*/ 35059 h 46739"/>
                    <a:gd name="connsiteX16" fmla="*/ 5528 w 31631"/>
                    <a:gd name="connsiteY16" fmla="*/ 36332 h 46739"/>
                    <a:gd name="connsiteX17" fmla="*/ 8983 w 31631"/>
                    <a:gd name="connsiteY17" fmla="*/ 37633 h 46739"/>
                    <a:gd name="connsiteX18" fmla="*/ 13470 w 31631"/>
                    <a:gd name="connsiteY18" fmla="*/ 38237 h 46739"/>
                    <a:gd name="connsiteX19" fmla="*/ 16275 w 31631"/>
                    <a:gd name="connsiteY19" fmla="*/ 37912 h 46739"/>
                    <a:gd name="connsiteX20" fmla="*/ 18412 w 31631"/>
                    <a:gd name="connsiteY20" fmla="*/ 36983 h 46739"/>
                    <a:gd name="connsiteX21" fmla="*/ 19787 w 31631"/>
                    <a:gd name="connsiteY21" fmla="*/ 35450 h 46739"/>
                    <a:gd name="connsiteX22" fmla="*/ 20251 w 31631"/>
                    <a:gd name="connsiteY22" fmla="*/ 33312 h 46739"/>
                    <a:gd name="connsiteX23" fmla="*/ 19387 w 31631"/>
                    <a:gd name="connsiteY23" fmla="*/ 30924 h 46739"/>
                    <a:gd name="connsiteX24" fmla="*/ 17111 w 31631"/>
                    <a:gd name="connsiteY24" fmla="*/ 29177 h 46739"/>
                    <a:gd name="connsiteX25" fmla="*/ 13907 w 31631"/>
                    <a:gd name="connsiteY25" fmla="*/ 27784 h 46739"/>
                    <a:gd name="connsiteX26" fmla="*/ 10237 w 31631"/>
                    <a:gd name="connsiteY26" fmla="*/ 26343 h 46739"/>
                    <a:gd name="connsiteX27" fmla="*/ 6568 w 31631"/>
                    <a:gd name="connsiteY27" fmla="*/ 24531 h 46739"/>
                    <a:gd name="connsiteX28" fmla="*/ 3363 w 31631"/>
                    <a:gd name="connsiteY28" fmla="*/ 22022 h 46739"/>
                    <a:gd name="connsiteX29" fmla="*/ 1087 w 31631"/>
                    <a:gd name="connsiteY29" fmla="*/ 18445 h 46739"/>
                    <a:gd name="connsiteX30" fmla="*/ 233 w 31631"/>
                    <a:gd name="connsiteY30" fmla="*/ 13427 h 46739"/>
                    <a:gd name="connsiteX31" fmla="*/ 1394 w 31631"/>
                    <a:gd name="connsiteY31" fmla="*/ 7973 h 46739"/>
                    <a:gd name="connsiteX32" fmla="*/ 4738 w 31631"/>
                    <a:gd name="connsiteY32" fmla="*/ 3717 h 46739"/>
                    <a:gd name="connsiteX33" fmla="*/ 10052 w 31631"/>
                    <a:gd name="connsiteY33" fmla="*/ 976 h 46739"/>
                    <a:gd name="connsiteX34" fmla="*/ 17093 w 31631"/>
                    <a:gd name="connsiteY34" fmla="*/ 0 h 46739"/>
                    <a:gd name="connsiteX35" fmla="*/ 20874 w 31631"/>
                    <a:gd name="connsiteY35" fmla="*/ 279 h 46739"/>
                    <a:gd name="connsiteX36" fmla="*/ 24199 w 31631"/>
                    <a:gd name="connsiteY36" fmla="*/ 976 h 46739"/>
                    <a:gd name="connsiteX37" fmla="*/ 26707 w 31631"/>
                    <a:gd name="connsiteY37" fmla="*/ 1886 h 46739"/>
                    <a:gd name="connsiteX38" fmla="*/ 28166 w 31631"/>
                    <a:gd name="connsiteY38" fmla="*/ 2723 h 46739"/>
                    <a:gd name="connsiteX39" fmla="*/ 28798 w 31631"/>
                    <a:gd name="connsiteY39" fmla="*/ 3420 h 46739"/>
                    <a:gd name="connsiteX40" fmla="*/ 29076 w 31631"/>
                    <a:gd name="connsiteY40" fmla="*/ 4256 h 46739"/>
                    <a:gd name="connsiteX41" fmla="*/ 29234 w 31631"/>
                    <a:gd name="connsiteY41" fmla="*/ 5464 h 46739"/>
                    <a:gd name="connsiteX42" fmla="*/ 29309 w 31631"/>
                    <a:gd name="connsiteY42" fmla="*/ 7248 h 46739"/>
                    <a:gd name="connsiteX43" fmla="*/ 29234 w 31631"/>
                    <a:gd name="connsiteY43" fmla="*/ 9292 h 46739"/>
                    <a:gd name="connsiteX44" fmla="*/ 29002 w 31631"/>
                    <a:gd name="connsiteY44" fmla="*/ 10546 h 46739"/>
                    <a:gd name="connsiteX45" fmla="*/ 28566 w 31631"/>
                    <a:gd name="connsiteY45" fmla="*/ 11178 h 46739"/>
                    <a:gd name="connsiteX46" fmla="*/ 27915 w 31631"/>
                    <a:gd name="connsiteY46" fmla="*/ 11336 h 46739"/>
                    <a:gd name="connsiteX47" fmla="*/ 26615 w 31631"/>
                    <a:gd name="connsiteY47" fmla="*/ 10853 h 46739"/>
                    <a:gd name="connsiteX48" fmla="*/ 24404 w 31631"/>
                    <a:gd name="connsiteY48" fmla="*/ 9803 h 46739"/>
                    <a:gd name="connsiteX49" fmla="*/ 21338 w 31631"/>
                    <a:gd name="connsiteY49" fmla="*/ 8762 h 46739"/>
                    <a:gd name="connsiteX50" fmla="*/ 17372 w 31631"/>
                    <a:gd name="connsiteY50" fmla="*/ 8270 h 46739"/>
                    <a:gd name="connsiteX51" fmla="*/ 14631 w 31631"/>
                    <a:gd name="connsiteY51" fmla="*/ 8595 h 46739"/>
                    <a:gd name="connsiteX52" fmla="*/ 12727 w 31631"/>
                    <a:gd name="connsiteY52" fmla="*/ 9524 h 46739"/>
                    <a:gd name="connsiteX53" fmla="*/ 11612 w 31631"/>
                    <a:gd name="connsiteY53" fmla="*/ 10946 h 46739"/>
                    <a:gd name="connsiteX54" fmla="*/ 11240 w 31631"/>
                    <a:gd name="connsiteY54" fmla="*/ 12684 h 46739"/>
                    <a:gd name="connsiteX55" fmla="*/ 12123 w 31631"/>
                    <a:gd name="connsiteY55" fmla="*/ 15100 h 46739"/>
                    <a:gd name="connsiteX56" fmla="*/ 14445 w 31631"/>
                    <a:gd name="connsiteY56" fmla="*/ 16819 h 46739"/>
                    <a:gd name="connsiteX57" fmla="*/ 17715 w 31631"/>
                    <a:gd name="connsiteY57" fmla="*/ 18212 h 46739"/>
                    <a:gd name="connsiteX58" fmla="*/ 21431 w 31631"/>
                    <a:gd name="connsiteY58" fmla="*/ 19634 h 46739"/>
                    <a:gd name="connsiteX59" fmla="*/ 25147 w 31631"/>
                    <a:gd name="connsiteY59" fmla="*/ 21418 h 46739"/>
                    <a:gd name="connsiteX60" fmla="*/ 28426 w 31631"/>
                    <a:gd name="connsiteY60" fmla="*/ 23927 h 46739"/>
                    <a:gd name="connsiteX61" fmla="*/ 30748 w 31631"/>
                    <a:gd name="connsiteY61" fmla="*/ 27486 h 46739"/>
                    <a:gd name="connsiteX62" fmla="*/ 31631 w 31631"/>
                    <a:gd name="connsiteY62" fmla="*/ 323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631" h="46739">
                      <a:moveTo>
                        <a:pt x="31631" y="32383"/>
                      </a:moveTo>
                      <a:cubicBezTo>
                        <a:pt x="31631" y="34743"/>
                        <a:pt x="31185" y="36816"/>
                        <a:pt x="30303" y="38609"/>
                      </a:cubicBezTo>
                      <a:cubicBezTo>
                        <a:pt x="29420" y="40412"/>
                        <a:pt x="28175" y="41908"/>
                        <a:pt x="26568" y="43116"/>
                      </a:cubicBezTo>
                      <a:cubicBezTo>
                        <a:pt x="24952" y="44324"/>
                        <a:pt x="23048" y="45234"/>
                        <a:pt x="20855" y="45838"/>
                      </a:cubicBezTo>
                      <a:cubicBezTo>
                        <a:pt x="18653" y="46442"/>
                        <a:pt x="16266" y="46740"/>
                        <a:pt x="13702" y="46740"/>
                      </a:cubicBezTo>
                      <a:cubicBezTo>
                        <a:pt x="12151" y="46740"/>
                        <a:pt x="10674" y="46628"/>
                        <a:pt x="9262" y="46396"/>
                      </a:cubicBezTo>
                      <a:cubicBezTo>
                        <a:pt x="7859" y="46163"/>
                        <a:pt x="6596" y="45866"/>
                        <a:pt x="5481" y="45513"/>
                      </a:cubicBezTo>
                      <a:cubicBezTo>
                        <a:pt x="4366" y="45151"/>
                        <a:pt x="3437" y="44788"/>
                        <a:pt x="2694" y="44417"/>
                      </a:cubicBezTo>
                      <a:cubicBezTo>
                        <a:pt x="1951" y="44045"/>
                        <a:pt x="1403" y="43701"/>
                        <a:pt x="1069" y="43376"/>
                      </a:cubicBezTo>
                      <a:cubicBezTo>
                        <a:pt x="725" y="43051"/>
                        <a:pt x="464" y="42540"/>
                        <a:pt x="279" y="41843"/>
                      </a:cubicBezTo>
                      <a:cubicBezTo>
                        <a:pt x="93" y="41146"/>
                        <a:pt x="0" y="40114"/>
                        <a:pt x="0" y="38748"/>
                      </a:cubicBezTo>
                      <a:cubicBezTo>
                        <a:pt x="0" y="37856"/>
                        <a:pt x="28" y="37131"/>
                        <a:pt x="93" y="36593"/>
                      </a:cubicBezTo>
                      <a:cubicBezTo>
                        <a:pt x="149" y="36044"/>
                        <a:pt x="242" y="35617"/>
                        <a:pt x="372" y="35292"/>
                      </a:cubicBezTo>
                      <a:cubicBezTo>
                        <a:pt x="493" y="34966"/>
                        <a:pt x="651" y="34743"/>
                        <a:pt x="836" y="34641"/>
                      </a:cubicBezTo>
                      <a:cubicBezTo>
                        <a:pt x="1022" y="34530"/>
                        <a:pt x="1254" y="34474"/>
                        <a:pt x="1533" y="34474"/>
                      </a:cubicBezTo>
                      <a:cubicBezTo>
                        <a:pt x="1867" y="34474"/>
                        <a:pt x="2378" y="34669"/>
                        <a:pt x="3038" y="35059"/>
                      </a:cubicBezTo>
                      <a:cubicBezTo>
                        <a:pt x="3707" y="35440"/>
                        <a:pt x="4534" y="35868"/>
                        <a:pt x="5528" y="36332"/>
                      </a:cubicBezTo>
                      <a:cubicBezTo>
                        <a:pt x="6512" y="36797"/>
                        <a:pt x="7673" y="37234"/>
                        <a:pt x="8983" y="37633"/>
                      </a:cubicBezTo>
                      <a:cubicBezTo>
                        <a:pt x="10302" y="38042"/>
                        <a:pt x="11798" y="38237"/>
                        <a:pt x="13470" y="38237"/>
                      </a:cubicBezTo>
                      <a:cubicBezTo>
                        <a:pt x="14519" y="38237"/>
                        <a:pt x="15458" y="38135"/>
                        <a:pt x="16275" y="37912"/>
                      </a:cubicBezTo>
                      <a:cubicBezTo>
                        <a:pt x="17102" y="37698"/>
                        <a:pt x="17808" y="37392"/>
                        <a:pt x="18412" y="36983"/>
                      </a:cubicBezTo>
                      <a:cubicBezTo>
                        <a:pt x="19016" y="36583"/>
                        <a:pt x="19471" y="36072"/>
                        <a:pt x="19787" y="35450"/>
                      </a:cubicBezTo>
                      <a:cubicBezTo>
                        <a:pt x="20093" y="34836"/>
                        <a:pt x="20251" y="34121"/>
                        <a:pt x="20251" y="33312"/>
                      </a:cubicBezTo>
                      <a:cubicBezTo>
                        <a:pt x="20251" y="32383"/>
                        <a:pt x="19963" y="31584"/>
                        <a:pt x="19387" y="30924"/>
                      </a:cubicBezTo>
                      <a:cubicBezTo>
                        <a:pt x="18821" y="30255"/>
                        <a:pt x="18059" y="29679"/>
                        <a:pt x="17111" y="29177"/>
                      </a:cubicBezTo>
                      <a:cubicBezTo>
                        <a:pt x="16173" y="28685"/>
                        <a:pt x="15105" y="28220"/>
                        <a:pt x="13907" y="27784"/>
                      </a:cubicBezTo>
                      <a:cubicBezTo>
                        <a:pt x="12718" y="27356"/>
                        <a:pt x="11491" y="26873"/>
                        <a:pt x="10237" y="26343"/>
                      </a:cubicBezTo>
                      <a:cubicBezTo>
                        <a:pt x="8983" y="25823"/>
                        <a:pt x="7766" y="25219"/>
                        <a:pt x="6568" y="24531"/>
                      </a:cubicBezTo>
                      <a:cubicBezTo>
                        <a:pt x="5379" y="23853"/>
                        <a:pt x="4311" y="23017"/>
                        <a:pt x="3363" y="22022"/>
                      </a:cubicBezTo>
                      <a:cubicBezTo>
                        <a:pt x="2425" y="21037"/>
                        <a:pt x="1663" y="19839"/>
                        <a:pt x="1087" y="18445"/>
                      </a:cubicBezTo>
                      <a:cubicBezTo>
                        <a:pt x="521" y="17051"/>
                        <a:pt x="233" y="15379"/>
                        <a:pt x="233" y="13427"/>
                      </a:cubicBezTo>
                      <a:cubicBezTo>
                        <a:pt x="233" y="11448"/>
                        <a:pt x="613" y="9627"/>
                        <a:pt x="1394" y="7973"/>
                      </a:cubicBezTo>
                      <a:cubicBezTo>
                        <a:pt x="2165" y="6310"/>
                        <a:pt x="3279" y="4897"/>
                        <a:pt x="4738" y="3717"/>
                      </a:cubicBezTo>
                      <a:cubicBezTo>
                        <a:pt x="6187" y="2546"/>
                        <a:pt x="7961" y="1626"/>
                        <a:pt x="10052" y="976"/>
                      </a:cubicBezTo>
                      <a:cubicBezTo>
                        <a:pt x="12141" y="325"/>
                        <a:pt x="14492" y="0"/>
                        <a:pt x="17093" y="0"/>
                      </a:cubicBezTo>
                      <a:cubicBezTo>
                        <a:pt x="18394" y="0"/>
                        <a:pt x="19657" y="93"/>
                        <a:pt x="20874" y="279"/>
                      </a:cubicBezTo>
                      <a:cubicBezTo>
                        <a:pt x="22100" y="465"/>
                        <a:pt x="23205" y="697"/>
                        <a:pt x="24199" y="976"/>
                      </a:cubicBezTo>
                      <a:cubicBezTo>
                        <a:pt x="25184" y="1254"/>
                        <a:pt x="26020" y="1561"/>
                        <a:pt x="26707" y="1886"/>
                      </a:cubicBezTo>
                      <a:cubicBezTo>
                        <a:pt x="27386" y="2212"/>
                        <a:pt x="27878" y="2490"/>
                        <a:pt x="28166" y="2723"/>
                      </a:cubicBezTo>
                      <a:cubicBezTo>
                        <a:pt x="28463" y="2955"/>
                        <a:pt x="28667" y="3187"/>
                        <a:pt x="28798" y="3420"/>
                      </a:cubicBezTo>
                      <a:cubicBezTo>
                        <a:pt x="28919" y="3652"/>
                        <a:pt x="29011" y="3931"/>
                        <a:pt x="29076" y="4256"/>
                      </a:cubicBezTo>
                      <a:cubicBezTo>
                        <a:pt x="29132" y="4581"/>
                        <a:pt x="29188" y="4980"/>
                        <a:pt x="29234" y="5464"/>
                      </a:cubicBezTo>
                      <a:cubicBezTo>
                        <a:pt x="29281" y="5938"/>
                        <a:pt x="29309" y="6542"/>
                        <a:pt x="29309" y="7248"/>
                      </a:cubicBezTo>
                      <a:cubicBezTo>
                        <a:pt x="29309" y="8084"/>
                        <a:pt x="29281" y="8772"/>
                        <a:pt x="29234" y="9292"/>
                      </a:cubicBezTo>
                      <a:cubicBezTo>
                        <a:pt x="29188" y="9822"/>
                        <a:pt x="29113" y="10240"/>
                        <a:pt x="29002" y="10546"/>
                      </a:cubicBezTo>
                      <a:cubicBezTo>
                        <a:pt x="28900" y="10862"/>
                        <a:pt x="28751" y="11067"/>
                        <a:pt x="28566" y="11178"/>
                      </a:cubicBezTo>
                      <a:cubicBezTo>
                        <a:pt x="28380" y="11281"/>
                        <a:pt x="28157" y="11336"/>
                        <a:pt x="27915" y="11336"/>
                      </a:cubicBezTo>
                      <a:cubicBezTo>
                        <a:pt x="27637" y="11336"/>
                        <a:pt x="27200" y="11178"/>
                        <a:pt x="26615" y="10853"/>
                      </a:cubicBezTo>
                      <a:cubicBezTo>
                        <a:pt x="26020" y="10528"/>
                        <a:pt x="25286" y="10175"/>
                        <a:pt x="24404" y="9803"/>
                      </a:cubicBezTo>
                      <a:cubicBezTo>
                        <a:pt x="23521" y="9432"/>
                        <a:pt x="22499" y="9088"/>
                        <a:pt x="21338" y="8762"/>
                      </a:cubicBezTo>
                      <a:cubicBezTo>
                        <a:pt x="20177" y="8437"/>
                        <a:pt x="18858" y="8270"/>
                        <a:pt x="17372" y="8270"/>
                      </a:cubicBezTo>
                      <a:cubicBezTo>
                        <a:pt x="16313" y="8270"/>
                        <a:pt x="15402" y="8381"/>
                        <a:pt x="14631" y="8595"/>
                      </a:cubicBezTo>
                      <a:cubicBezTo>
                        <a:pt x="13851" y="8818"/>
                        <a:pt x="13219" y="9125"/>
                        <a:pt x="12727" y="9524"/>
                      </a:cubicBezTo>
                      <a:cubicBezTo>
                        <a:pt x="12225" y="9933"/>
                        <a:pt x="11853" y="10398"/>
                        <a:pt x="11612" y="10946"/>
                      </a:cubicBezTo>
                      <a:cubicBezTo>
                        <a:pt x="11361" y="11485"/>
                        <a:pt x="11240" y="12070"/>
                        <a:pt x="11240" y="12684"/>
                      </a:cubicBezTo>
                      <a:cubicBezTo>
                        <a:pt x="11240" y="13650"/>
                        <a:pt x="11528" y="14449"/>
                        <a:pt x="12123" y="15100"/>
                      </a:cubicBezTo>
                      <a:cubicBezTo>
                        <a:pt x="12708" y="15750"/>
                        <a:pt x="13479" y="16326"/>
                        <a:pt x="14445" y="16819"/>
                      </a:cubicBezTo>
                      <a:cubicBezTo>
                        <a:pt x="15402" y="17320"/>
                        <a:pt x="16498" y="17785"/>
                        <a:pt x="17715" y="18212"/>
                      </a:cubicBezTo>
                      <a:cubicBezTo>
                        <a:pt x="18941" y="18649"/>
                        <a:pt x="20177" y="19123"/>
                        <a:pt x="21431" y="19634"/>
                      </a:cubicBezTo>
                      <a:cubicBezTo>
                        <a:pt x="22685" y="20145"/>
                        <a:pt x="23930" y="20740"/>
                        <a:pt x="25147" y="21418"/>
                      </a:cubicBezTo>
                      <a:cubicBezTo>
                        <a:pt x="26373" y="22106"/>
                        <a:pt x="27460" y="22942"/>
                        <a:pt x="28426" y="23927"/>
                      </a:cubicBezTo>
                      <a:cubicBezTo>
                        <a:pt x="29383" y="24921"/>
                        <a:pt x="30154" y="26102"/>
                        <a:pt x="30748" y="27486"/>
                      </a:cubicBezTo>
                      <a:cubicBezTo>
                        <a:pt x="31333" y="28861"/>
                        <a:pt x="31631" y="30497"/>
                        <a:pt x="31631" y="32383"/>
                      </a:cubicBezTo>
                      <a:close/>
                    </a:path>
                  </a:pathLst>
                </a:custGeom>
                <a:solidFill>
                  <a:srgbClr val="303B39"/>
                </a:solidFill>
                <a:ln w="0" cap="flat">
                  <a:noFill/>
                  <a:prstDash val="solid"/>
                  <a:miter/>
                </a:ln>
              </p:spPr>
              <p:txBody>
                <a:bodyPr rtlCol="0" anchor="ctr"/>
                <a:lstStyle/>
                <a:p>
                  <a:endParaRPr lang="nl-NL" sz="1400"/>
                </a:p>
              </p:txBody>
            </p:sp>
            <p:sp>
              <p:nvSpPr>
                <p:cNvPr id="1074" name="Vrije vorm 1073">
                  <a:extLst>
                    <a:ext uri="{FF2B5EF4-FFF2-40B4-BE49-F238E27FC236}">
                      <a16:creationId xmlns:a16="http://schemas.microsoft.com/office/drawing/2014/main" id="{A723C526-AC8A-0165-EB9C-B89F46351E8D}"/>
                    </a:ext>
                  </a:extLst>
                </p:cNvPr>
                <p:cNvSpPr/>
                <p:nvPr/>
              </p:nvSpPr>
              <p:spPr>
                <a:xfrm>
                  <a:off x="7392547" y="3203962"/>
                  <a:ext cx="40688" cy="46739"/>
                </a:xfrm>
                <a:custGeom>
                  <a:avLst/>
                  <a:gdLst>
                    <a:gd name="connsiteX0" fmla="*/ 40688 w 40688"/>
                    <a:gd name="connsiteY0" fmla="*/ 22162 h 46739"/>
                    <a:gd name="connsiteX1" fmla="*/ 39731 w 40688"/>
                    <a:gd name="connsiteY1" fmla="*/ 25321 h 46739"/>
                    <a:gd name="connsiteX2" fmla="*/ 37112 w 40688"/>
                    <a:gd name="connsiteY2" fmla="*/ 26343 h 46739"/>
                    <a:gd name="connsiteX3" fmla="*/ 11891 w 40688"/>
                    <a:gd name="connsiteY3" fmla="*/ 26343 h 46739"/>
                    <a:gd name="connsiteX4" fmla="*/ 12513 w 40688"/>
                    <a:gd name="connsiteY4" fmla="*/ 31157 h 46739"/>
                    <a:gd name="connsiteX5" fmla="*/ 14510 w 40688"/>
                    <a:gd name="connsiteY5" fmla="*/ 34827 h 46739"/>
                    <a:gd name="connsiteX6" fmla="*/ 18040 w 40688"/>
                    <a:gd name="connsiteY6" fmla="*/ 37122 h 46739"/>
                    <a:gd name="connsiteX7" fmla="*/ 23223 w 40688"/>
                    <a:gd name="connsiteY7" fmla="*/ 37912 h 46739"/>
                    <a:gd name="connsiteX8" fmla="*/ 28612 w 40688"/>
                    <a:gd name="connsiteY8" fmla="*/ 37475 h 46739"/>
                    <a:gd name="connsiteX9" fmla="*/ 32625 w 40688"/>
                    <a:gd name="connsiteY9" fmla="*/ 36500 h 46739"/>
                    <a:gd name="connsiteX10" fmla="*/ 35439 w 40688"/>
                    <a:gd name="connsiteY10" fmla="*/ 35524 h 46739"/>
                    <a:gd name="connsiteX11" fmla="*/ 37251 w 40688"/>
                    <a:gd name="connsiteY11" fmla="*/ 35078 h 46739"/>
                    <a:gd name="connsiteX12" fmla="*/ 37948 w 40688"/>
                    <a:gd name="connsiteY12" fmla="*/ 35245 h 46739"/>
                    <a:gd name="connsiteX13" fmla="*/ 38412 w 40688"/>
                    <a:gd name="connsiteY13" fmla="*/ 35821 h 46739"/>
                    <a:gd name="connsiteX14" fmla="*/ 38663 w 40688"/>
                    <a:gd name="connsiteY14" fmla="*/ 37011 h 46739"/>
                    <a:gd name="connsiteX15" fmla="*/ 38737 w 40688"/>
                    <a:gd name="connsiteY15" fmla="*/ 38934 h 46739"/>
                    <a:gd name="connsiteX16" fmla="*/ 38691 w 40688"/>
                    <a:gd name="connsiteY16" fmla="*/ 40681 h 46739"/>
                    <a:gd name="connsiteX17" fmla="*/ 38551 w 40688"/>
                    <a:gd name="connsiteY17" fmla="*/ 41908 h 46739"/>
                    <a:gd name="connsiteX18" fmla="*/ 38273 w 40688"/>
                    <a:gd name="connsiteY18" fmla="*/ 42772 h 46739"/>
                    <a:gd name="connsiteX19" fmla="*/ 37780 w 40688"/>
                    <a:gd name="connsiteY19" fmla="*/ 43441 h 46739"/>
                    <a:gd name="connsiteX20" fmla="*/ 36136 w 40688"/>
                    <a:gd name="connsiteY20" fmla="*/ 44324 h 46739"/>
                    <a:gd name="connsiteX21" fmla="*/ 32699 w 40688"/>
                    <a:gd name="connsiteY21" fmla="*/ 45420 h 46739"/>
                    <a:gd name="connsiteX22" fmla="*/ 27915 w 40688"/>
                    <a:gd name="connsiteY22" fmla="*/ 46349 h 46739"/>
                    <a:gd name="connsiteX23" fmla="*/ 22155 w 40688"/>
                    <a:gd name="connsiteY23" fmla="*/ 46739 h 46739"/>
                    <a:gd name="connsiteX24" fmla="*/ 12467 w 40688"/>
                    <a:gd name="connsiteY24" fmla="*/ 45346 h 46739"/>
                    <a:gd name="connsiteX25" fmla="*/ 5527 w 40688"/>
                    <a:gd name="connsiteY25" fmla="*/ 41118 h 46739"/>
                    <a:gd name="connsiteX26" fmla="*/ 1366 w 40688"/>
                    <a:gd name="connsiteY26" fmla="*/ 33963 h 46739"/>
                    <a:gd name="connsiteX27" fmla="*/ 0 w 40688"/>
                    <a:gd name="connsiteY27" fmla="*/ 23834 h 46739"/>
                    <a:gd name="connsiteX28" fmla="*/ 1440 w 40688"/>
                    <a:gd name="connsiteY28" fmla="*/ 13873 h 46739"/>
                    <a:gd name="connsiteX29" fmla="*/ 5620 w 40688"/>
                    <a:gd name="connsiteY29" fmla="*/ 6346 h 46739"/>
                    <a:gd name="connsiteX30" fmla="*/ 12281 w 40688"/>
                    <a:gd name="connsiteY30" fmla="*/ 1626 h 46739"/>
                    <a:gd name="connsiteX31" fmla="*/ 21134 w 40688"/>
                    <a:gd name="connsiteY31" fmla="*/ 0 h 46739"/>
                    <a:gd name="connsiteX32" fmla="*/ 30024 w 40688"/>
                    <a:gd name="connsiteY32" fmla="*/ 1533 h 46739"/>
                    <a:gd name="connsiteX33" fmla="*/ 36090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76 w 40688"/>
                    <a:gd name="connsiteY38" fmla="*/ 11086 h 46739"/>
                    <a:gd name="connsiteX39" fmla="*/ 20855 w 40688"/>
                    <a:gd name="connsiteY39" fmla="*/ 8270 h 46739"/>
                    <a:gd name="connsiteX40" fmla="*/ 16972 w 40688"/>
                    <a:gd name="connsiteY40" fmla="*/ 9106 h 46739"/>
                    <a:gd name="connsiteX41" fmla="*/ 14232 w 40688"/>
                    <a:gd name="connsiteY41" fmla="*/ 11364 h 46739"/>
                    <a:gd name="connsiteX42" fmla="*/ 12559 w 40688"/>
                    <a:gd name="connsiteY42" fmla="*/ 14709 h 46739"/>
                    <a:gd name="connsiteX43" fmla="*/ 11891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31" y="25321"/>
                      </a:cubicBezTo>
                      <a:cubicBezTo>
                        <a:pt x="39100" y="26009"/>
                        <a:pt x="38226" y="26343"/>
                        <a:pt x="37112" y="26343"/>
                      </a:cubicBezTo>
                      <a:lnTo>
                        <a:pt x="11891" y="26343"/>
                      </a:lnTo>
                      <a:cubicBezTo>
                        <a:pt x="11891" y="28109"/>
                        <a:pt x="12095" y="29716"/>
                        <a:pt x="12513" y="31157"/>
                      </a:cubicBezTo>
                      <a:cubicBezTo>
                        <a:pt x="12931" y="32597"/>
                        <a:pt x="13600" y="33814"/>
                        <a:pt x="14510" y="34827"/>
                      </a:cubicBezTo>
                      <a:cubicBezTo>
                        <a:pt x="15430" y="35831"/>
                        <a:pt x="16600" y="36602"/>
                        <a:pt x="18040" y="37122"/>
                      </a:cubicBezTo>
                      <a:cubicBezTo>
                        <a:pt x="19480" y="37652"/>
                        <a:pt x="21208" y="37912"/>
                        <a:pt x="23223" y="37912"/>
                      </a:cubicBezTo>
                      <a:cubicBezTo>
                        <a:pt x="25267" y="37912"/>
                        <a:pt x="27060" y="37763"/>
                        <a:pt x="28612" y="37475"/>
                      </a:cubicBezTo>
                      <a:cubicBezTo>
                        <a:pt x="30154" y="37178"/>
                        <a:pt x="31501" y="36853"/>
                        <a:pt x="32625" y="36500"/>
                      </a:cubicBezTo>
                      <a:cubicBezTo>
                        <a:pt x="33758" y="36137"/>
                        <a:pt x="34696" y="35812"/>
                        <a:pt x="35439" y="35524"/>
                      </a:cubicBezTo>
                      <a:cubicBezTo>
                        <a:pt x="36183" y="35227"/>
                        <a:pt x="36786" y="35078"/>
                        <a:pt x="37251" y="35078"/>
                      </a:cubicBezTo>
                      <a:cubicBezTo>
                        <a:pt x="37530" y="35078"/>
                        <a:pt x="37762" y="35134"/>
                        <a:pt x="37948" y="35245"/>
                      </a:cubicBezTo>
                      <a:cubicBezTo>
                        <a:pt x="38133" y="35347"/>
                        <a:pt x="38282" y="35542"/>
                        <a:pt x="38412" y="35821"/>
                      </a:cubicBezTo>
                      <a:cubicBezTo>
                        <a:pt x="38533" y="36100"/>
                        <a:pt x="38616" y="36500"/>
                        <a:pt x="38663" y="37011"/>
                      </a:cubicBezTo>
                      <a:cubicBezTo>
                        <a:pt x="38709" y="37522"/>
                        <a:pt x="38737" y="38163"/>
                        <a:pt x="38737" y="38934"/>
                      </a:cubicBezTo>
                      <a:cubicBezTo>
                        <a:pt x="38737" y="39622"/>
                        <a:pt x="38719" y="40198"/>
                        <a:pt x="38691" y="40681"/>
                      </a:cubicBezTo>
                      <a:cubicBezTo>
                        <a:pt x="38654" y="41155"/>
                        <a:pt x="38607" y="41573"/>
                        <a:pt x="38551" y="41908"/>
                      </a:cubicBezTo>
                      <a:cubicBezTo>
                        <a:pt x="38486" y="42251"/>
                        <a:pt x="38394" y="42540"/>
                        <a:pt x="38273" y="42772"/>
                      </a:cubicBezTo>
                      <a:cubicBezTo>
                        <a:pt x="38143" y="43004"/>
                        <a:pt x="37985" y="43227"/>
                        <a:pt x="37780" y="43441"/>
                      </a:cubicBezTo>
                      <a:cubicBezTo>
                        <a:pt x="37585" y="43664"/>
                        <a:pt x="37028" y="43952"/>
                        <a:pt x="36136" y="44324"/>
                      </a:cubicBezTo>
                      <a:cubicBezTo>
                        <a:pt x="35235" y="44695"/>
                        <a:pt x="34092" y="45058"/>
                        <a:pt x="32699" y="45420"/>
                      </a:cubicBezTo>
                      <a:cubicBezTo>
                        <a:pt x="31306" y="45773"/>
                        <a:pt x="29708" y="46080"/>
                        <a:pt x="27915" y="46349"/>
                      </a:cubicBezTo>
                      <a:cubicBezTo>
                        <a:pt x="26113" y="46609"/>
                        <a:pt x="24199" y="46739"/>
                        <a:pt x="22155" y="46739"/>
                      </a:cubicBezTo>
                      <a:cubicBezTo>
                        <a:pt x="18467" y="46739"/>
                        <a:pt x="15244" y="46275"/>
                        <a:pt x="12467" y="45346"/>
                      </a:cubicBezTo>
                      <a:cubicBezTo>
                        <a:pt x="9698" y="44416"/>
                        <a:pt x="7385" y="43013"/>
                        <a:pt x="5527" y="41118"/>
                      </a:cubicBezTo>
                      <a:cubicBezTo>
                        <a:pt x="3669" y="39232"/>
                        <a:pt x="2285" y="36843"/>
                        <a:pt x="1366" y="33963"/>
                      </a:cubicBezTo>
                      <a:cubicBezTo>
                        <a:pt x="455" y="31082"/>
                        <a:pt x="0" y="27709"/>
                        <a:pt x="0" y="23834"/>
                      </a:cubicBezTo>
                      <a:cubicBezTo>
                        <a:pt x="0" y="20155"/>
                        <a:pt x="474" y="16828"/>
                        <a:pt x="1440" y="13873"/>
                      </a:cubicBezTo>
                      <a:cubicBezTo>
                        <a:pt x="2397" y="10909"/>
                        <a:pt x="3790" y="8400"/>
                        <a:pt x="5620" y="6346"/>
                      </a:cubicBezTo>
                      <a:cubicBezTo>
                        <a:pt x="7441" y="4284"/>
                        <a:pt x="9670" y="2713"/>
                        <a:pt x="12281" y="1626"/>
                      </a:cubicBezTo>
                      <a:cubicBezTo>
                        <a:pt x="14900" y="548"/>
                        <a:pt x="17845" y="0"/>
                        <a:pt x="21134" y="0"/>
                      </a:cubicBezTo>
                      <a:cubicBezTo>
                        <a:pt x="24599" y="0"/>
                        <a:pt x="27562" y="511"/>
                        <a:pt x="30024" y="1533"/>
                      </a:cubicBezTo>
                      <a:cubicBezTo>
                        <a:pt x="32485" y="2555"/>
                        <a:pt x="34511" y="3977"/>
                        <a:pt x="36090" y="5789"/>
                      </a:cubicBezTo>
                      <a:cubicBezTo>
                        <a:pt x="37669" y="7601"/>
                        <a:pt x="38830" y="9748"/>
                        <a:pt x="39573" y="12219"/>
                      </a:cubicBezTo>
                      <a:cubicBezTo>
                        <a:pt x="40316" y="14700"/>
                        <a:pt x="40688" y="17395"/>
                        <a:pt x="40688" y="20303"/>
                      </a:cubicBezTo>
                      <a:lnTo>
                        <a:pt x="40688" y="22162"/>
                      </a:lnTo>
                      <a:close/>
                      <a:moveTo>
                        <a:pt x="29355" y="18817"/>
                      </a:moveTo>
                      <a:cubicBezTo>
                        <a:pt x="29448" y="15537"/>
                        <a:pt x="28788" y="12953"/>
                        <a:pt x="27376" y="11086"/>
                      </a:cubicBezTo>
                      <a:cubicBezTo>
                        <a:pt x="25973" y="9209"/>
                        <a:pt x="23790" y="8270"/>
                        <a:pt x="20855" y="8270"/>
                      </a:cubicBezTo>
                      <a:cubicBezTo>
                        <a:pt x="19369" y="8270"/>
                        <a:pt x="18077" y="8549"/>
                        <a:pt x="16972" y="9106"/>
                      </a:cubicBezTo>
                      <a:cubicBezTo>
                        <a:pt x="15876" y="9664"/>
                        <a:pt x="14965" y="10417"/>
                        <a:pt x="14232" y="11364"/>
                      </a:cubicBezTo>
                      <a:cubicBezTo>
                        <a:pt x="13507" y="12303"/>
                        <a:pt x="12950" y="13418"/>
                        <a:pt x="12559" y="14709"/>
                      </a:cubicBezTo>
                      <a:cubicBezTo>
                        <a:pt x="12179" y="15992"/>
                        <a:pt x="11946" y="17367"/>
                        <a:pt x="11891" y="18817"/>
                      </a:cubicBezTo>
                      <a:lnTo>
                        <a:pt x="29355" y="18817"/>
                      </a:lnTo>
                      <a:close/>
                    </a:path>
                  </a:pathLst>
                </a:custGeom>
                <a:solidFill>
                  <a:srgbClr val="303B39"/>
                </a:solidFill>
                <a:ln w="0" cap="flat">
                  <a:noFill/>
                  <a:prstDash val="solid"/>
                  <a:miter/>
                </a:ln>
              </p:spPr>
              <p:txBody>
                <a:bodyPr rtlCol="0" anchor="ctr"/>
                <a:lstStyle/>
                <a:p>
                  <a:endParaRPr lang="nl-NL" sz="1400"/>
                </a:p>
              </p:txBody>
            </p:sp>
            <p:sp>
              <p:nvSpPr>
                <p:cNvPr id="1075" name="Vrije vorm 1074">
                  <a:extLst>
                    <a:ext uri="{FF2B5EF4-FFF2-40B4-BE49-F238E27FC236}">
                      <a16:creationId xmlns:a16="http://schemas.microsoft.com/office/drawing/2014/main" id="{180BEB38-1465-2FC9-0F83-8E4595BAA9CB}"/>
                    </a:ext>
                  </a:extLst>
                </p:cNvPr>
                <p:cNvSpPr/>
                <p:nvPr/>
              </p:nvSpPr>
              <p:spPr>
                <a:xfrm>
                  <a:off x="7444271" y="3203962"/>
                  <a:ext cx="26614" cy="45949"/>
                </a:xfrm>
                <a:custGeom>
                  <a:avLst/>
                  <a:gdLst>
                    <a:gd name="connsiteX0" fmla="*/ 26615 w 26614"/>
                    <a:gd name="connsiteY0" fmla="*/ 6505 h 45949"/>
                    <a:gd name="connsiteX1" fmla="*/ 26522 w 26614"/>
                    <a:gd name="connsiteY1" fmla="*/ 9246 h 45949"/>
                    <a:gd name="connsiteX2" fmla="*/ 26243 w 26614"/>
                    <a:gd name="connsiteY2" fmla="*/ 10918 h 45949"/>
                    <a:gd name="connsiteX3" fmla="*/ 25760 w 26614"/>
                    <a:gd name="connsiteY3" fmla="*/ 11755 h 45949"/>
                    <a:gd name="connsiteX4" fmla="*/ 24989 w 26614"/>
                    <a:gd name="connsiteY4" fmla="*/ 11987 h 45949"/>
                    <a:gd name="connsiteX5" fmla="*/ 24153 w 26614"/>
                    <a:gd name="connsiteY5" fmla="*/ 11829 h 45949"/>
                    <a:gd name="connsiteX6" fmla="*/ 23113 w 26614"/>
                    <a:gd name="connsiteY6" fmla="*/ 11476 h 45949"/>
                    <a:gd name="connsiteX7" fmla="*/ 21831 w 26614"/>
                    <a:gd name="connsiteY7" fmla="*/ 11132 h 45949"/>
                    <a:gd name="connsiteX8" fmla="*/ 20298 w 26614"/>
                    <a:gd name="connsiteY8" fmla="*/ 10965 h 45949"/>
                    <a:gd name="connsiteX9" fmla="*/ 18347 w 26614"/>
                    <a:gd name="connsiteY9" fmla="*/ 11364 h 45949"/>
                    <a:gd name="connsiteX10" fmla="*/ 16331 w 26614"/>
                    <a:gd name="connsiteY10" fmla="*/ 12591 h 45949"/>
                    <a:gd name="connsiteX11" fmla="*/ 14148 w 26614"/>
                    <a:gd name="connsiteY11" fmla="*/ 14821 h 45949"/>
                    <a:gd name="connsiteX12" fmla="*/ 11705 w 26614"/>
                    <a:gd name="connsiteY12" fmla="*/ 18259 h 45949"/>
                    <a:gd name="connsiteX13" fmla="*/ 11705 w 26614"/>
                    <a:gd name="connsiteY13" fmla="*/ 44091 h 45949"/>
                    <a:gd name="connsiteX14" fmla="*/ 11426 w 26614"/>
                    <a:gd name="connsiteY14" fmla="*/ 44909 h 45949"/>
                    <a:gd name="connsiteX15" fmla="*/ 10479 w 26614"/>
                    <a:gd name="connsiteY15" fmla="*/ 45485 h 45949"/>
                    <a:gd name="connsiteX16" fmla="*/ 8686 w 26614"/>
                    <a:gd name="connsiteY16" fmla="*/ 45838 h 45949"/>
                    <a:gd name="connsiteX17" fmla="*/ 5853 w 26614"/>
                    <a:gd name="connsiteY17" fmla="*/ 45950 h 45949"/>
                    <a:gd name="connsiteX18" fmla="*/ 3019 w 26614"/>
                    <a:gd name="connsiteY18" fmla="*/ 45838 h 45949"/>
                    <a:gd name="connsiteX19" fmla="*/ 1236 w 26614"/>
                    <a:gd name="connsiteY19" fmla="*/ 45485 h 45949"/>
                    <a:gd name="connsiteX20" fmla="*/ 279 w 26614"/>
                    <a:gd name="connsiteY20" fmla="*/ 44909 h 45949"/>
                    <a:gd name="connsiteX21" fmla="*/ 0 w 26614"/>
                    <a:gd name="connsiteY21" fmla="*/ 44091 h 45949"/>
                    <a:gd name="connsiteX22" fmla="*/ 0 w 26614"/>
                    <a:gd name="connsiteY22" fmla="*/ 2648 h 45949"/>
                    <a:gd name="connsiteX23" fmla="*/ 232 w 26614"/>
                    <a:gd name="connsiteY23" fmla="*/ 1840 h 45949"/>
                    <a:gd name="connsiteX24" fmla="*/ 1068 w 26614"/>
                    <a:gd name="connsiteY24" fmla="*/ 1254 h 45949"/>
                    <a:gd name="connsiteX25" fmla="*/ 2629 w 26614"/>
                    <a:gd name="connsiteY25" fmla="*/ 911 h 45949"/>
                    <a:gd name="connsiteX26" fmla="*/ 5016 w 26614"/>
                    <a:gd name="connsiteY26" fmla="*/ 790 h 45949"/>
                    <a:gd name="connsiteX27" fmla="*/ 7478 w 26614"/>
                    <a:gd name="connsiteY27" fmla="*/ 911 h 45949"/>
                    <a:gd name="connsiteX28" fmla="*/ 8992 w 26614"/>
                    <a:gd name="connsiteY28" fmla="*/ 1254 h 45949"/>
                    <a:gd name="connsiteX29" fmla="*/ 9754 w 26614"/>
                    <a:gd name="connsiteY29" fmla="*/ 1840 h 45949"/>
                    <a:gd name="connsiteX30" fmla="*/ 9986 w 26614"/>
                    <a:gd name="connsiteY30" fmla="*/ 2648 h 45949"/>
                    <a:gd name="connsiteX31" fmla="*/ 9986 w 26614"/>
                    <a:gd name="connsiteY31" fmla="*/ 7805 h 45949"/>
                    <a:gd name="connsiteX32" fmla="*/ 13052 w 26614"/>
                    <a:gd name="connsiteY32" fmla="*/ 3977 h 45949"/>
                    <a:gd name="connsiteX33" fmla="*/ 15792 w 26614"/>
                    <a:gd name="connsiteY33" fmla="*/ 1580 h 45949"/>
                    <a:gd name="connsiteX34" fmla="*/ 18394 w 26614"/>
                    <a:gd name="connsiteY34" fmla="*/ 353 h 45949"/>
                    <a:gd name="connsiteX35" fmla="*/ 20995 w 26614"/>
                    <a:gd name="connsiteY35" fmla="*/ 0 h 45949"/>
                    <a:gd name="connsiteX36" fmla="*/ 22295 w 26614"/>
                    <a:gd name="connsiteY36" fmla="*/ 74 h 45949"/>
                    <a:gd name="connsiteX37" fmla="*/ 23735 w 26614"/>
                    <a:gd name="connsiteY37" fmla="*/ 307 h 45949"/>
                    <a:gd name="connsiteX38" fmla="*/ 25036 w 26614"/>
                    <a:gd name="connsiteY38" fmla="*/ 678 h 45949"/>
                    <a:gd name="connsiteX39" fmla="*/ 25853 w 26614"/>
                    <a:gd name="connsiteY39" fmla="*/ 1115 h 45949"/>
                    <a:gd name="connsiteX40" fmla="*/ 26225 w 26614"/>
                    <a:gd name="connsiteY40" fmla="*/ 1626 h 45949"/>
                    <a:gd name="connsiteX41" fmla="*/ 26429 w 26614"/>
                    <a:gd name="connsiteY41" fmla="*/ 2397 h 45949"/>
                    <a:gd name="connsiteX42" fmla="*/ 26568 w 26614"/>
                    <a:gd name="connsiteY42" fmla="*/ 3856 h 45949"/>
                    <a:gd name="connsiteX43" fmla="*/ 26615 w 26614"/>
                    <a:gd name="connsiteY43" fmla="*/ 6504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14" h="45949">
                      <a:moveTo>
                        <a:pt x="26615" y="6505"/>
                      </a:moveTo>
                      <a:cubicBezTo>
                        <a:pt x="26615" y="7620"/>
                        <a:pt x="26587" y="8539"/>
                        <a:pt x="26522" y="9246"/>
                      </a:cubicBezTo>
                      <a:cubicBezTo>
                        <a:pt x="26466" y="9961"/>
                        <a:pt x="26373" y="10519"/>
                        <a:pt x="26243" y="10918"/>
                      </a:cubicBezTo>
                      <a:cubicBezTo>
                        <a:pt x="26122" y="11327"/>
                        <a:pt x="25955" y="11606"/>
                        <a:pt x="25760" y="11755"/>
                      </a:cubicBezTo>
                      <a:cubicBezTo>
                        <a:pt x="25556" y="11913"/>
                        <a:pt x="25305" y="11987"/>
                        <a:pt x="24989" y="11987"/>
                      </a:cubicBezTo>
                      <a:cubicBezTo>
                        <a:pt x="24748" y="11987"/>
                        <a:pt x="24469" y="11931"/>
                        <a:pt x="24153" y="11829"/>
                      </a:cubicBezTo>
                      <a:cubicBezTo>
                        <a:pt x="23846" y="11717"/>
                        <a:pt x="23493" y="11606"/>
                        <a:pt x="23113" y="11476"/>
                      </a:cubicBezTo>
                      <a:cubicBezTo>
                        <a:pt x="22722" y="11355"/>
                        <a:pt x="22295" y="11234"/>
                        <a:pt x="21831" y="11132"/>
                      </a:cubicBezTo>
                      <a:cubicBezTo>
                        <a:pt x="21366" y="11021"/>
                        <a:pt x="20855" y="10965"/>
                        <a:pt x="20298" y="10965"/>
                      </a:cubicBezTo>
                      <a:cubicBezTo>
                        <a:pt x="19648" y="10965"/>
                        <a:pt x="18997" y="11095"/>
                        <a:pt x="18347" y="11364"/>
                      </a:cubicBezTo>
                      <a:cubicBezTo>
                        <a:pt x="17697" y="11624"/>
                        <a:pt x="17028" y="12033"/>
                        <a:pt x="16331" y="12591"/>
                      </a:cubicBezTo>
                      <a:cubicBezTo>
                        <a:pt x="15635" y="13148"/>
                        <a:pt x="14901" y="13892"/>
                        <a:pt x="14148" y="14821"/>
                      </a:cubicBezTo>
                      <a:cubicBezTo>
                        <a:pt x="13386" y="15750"/>
                        <a:pt x="12578" y="16902"/>
                        <a:pt x="11705" y="18259"/>
                      </a:cubicBezTo>
                      <a:lnTo>
                        <a:pt x="11705" y="44091"/>
                      </a:lnTo>
                      <a:cubicBezTo>
                        <a:pt x="11705" y="44407"/>
                        <a:pt x="11612" y="44677"/>
                        <a:pt x="11426" y="44909"/>
                      </a:cubicBezTo>
                      <a:cubicBezTo>
                        <a:pt x="11241" y="45141"/>
                        <a:pt x="10925" y="45336"/>
                        <a:pt x="10479" y="45485"/>
                      </a:cubicBezTo>
                      <a:cubicBezTo>
                        <a:pt x="10024" y="45643"/>
                        <a:pt x="9429" y="45755"/>
                        <a:pt x="8686" y="45838"/>
                      </a:cubicBezTo>
                      <a:cubicBezTo>
                        <a:pt x="7943" y="45913"/>
                        <a:pt x="7004" y="45950"/>
                        <a:pt x="5853" y="45950"/>
                      </a:cubicBezTo>
                      <a:cubicBezTo>
                        <a:pt x="4710" y="45950"/>
                        <a:pt x="3762" y="45913"/>
                        <a:pt x="3019" y="45838"/>
                      </a:cubicBezTo>
                      <a:cubicBezTo>
                        <a:pt x="2276" y="45755"/>
                        <a:pt x="1682" y="45643"/>
                        <a:pt x="1236" y="45485"/>
                      </a:cubicBezTo>
                      <a:cubicBezTo>
                        <a:pt x="781" y="45337"/>
                        <a:pt x="465" y="45141"/>
                        <a:pt x="279" y="44909"/>
                      </a:cubicBezTo>
                      <a:cubicBezTo>
                        <a:pt x="93" y="44677"/>
                        <a:pt x="0" y="44407"/>
                        <a:pt x="0" y="44091"/>
                      </a:cubicBezTo>
                      <a:lnTo>
                        <a:pt x="0" y="2648"/>
                      </a:lnTo>
                      <a:cubicBezTo>
                        <a:pt x="0" y="2342"/>
                        <a:pt x="84" y="2072"/>
                        <a:pt x="232" y="1840"/>
                      </a:cubicBezTo>
                      <a:cubicBezTo>
                        <a:pt x="390" y="1608"/>
                        <a:pt x="669" y="1412"/>
                        <a:pt x="1068" y="1254"/>
                      </a:cubicBezTo>
                      <a:cubicBezTo>
                        <a:pt x="1477" y="1106"/>
                        <a:pt x="1988" y="985"/>
                        <a:pt x="2629" y="911"/>
                      </a:cubicBezTo>
                      <a:cubicBezTo>
                        <a:pt x="3261" y="827"/>
                        <a:pt x="4060" y="790"/>
                        <a:pt x="5016" y="790"/>
                      </a:cubicBezTo>
                      <a:cubicBezTo>
                        <a:pt x="6010" y="790"/>
                        <a:pt x="6828" y="827"/>
                        <a:pt x="7478" y="911"/>
                      </a:cubicBezTo>
                      <a:cubicBezTo>
                        <a:pt x="8128" y="985"/>
                        <a:pt x="8630" y="1106"/>
                        <a:pt x="8992" y="1254"/>
                      </a:cubicBezTo>
                      <a:cubicBezTo>
                        <a:pt x="9345" y="1412"/>
                        <a:pt x="9605" y="1608"/>
                        <a:pt x="9754" y="1840"/>
                      </a:cubicBezTo>
                      <a:cubicBezTo>
                        <a:pt x="9912" y="2072"/>
                        <a:pt x="9986" y="2342"/>
                        <a:pt x="9986" y="2648"/>
                      </a:cubicBezTo>
                      <a:lnTo>
                        <a:pt x="9986" y="7805"/>
                      </a:lnTo>
                      <a:cubicBezTo>
                        <a:pt x="11073" y="6263"/>
                        <a:pt x="12095" y="4980"/>
                        <a:pt x="13052" y="3977"/>
                      </a:cubicBezTo>
                      <a:cubicBezTo>
                        <a:pt x="14018" y="2964"/>
                        <a:pt x="14928" y="2174"/>
                        <a:pt x="15792" y="1580"/>
                      </a:cubicBezTo>
                      <a:cubicBezTo>
                        <a:pt x="16666" y="994"/>
                        <a:pt x="17530" y="585"/>
                        <a:pt x="18394" y="353"/>
                      </a:cubicBezTo>
                      <a:cubicBezTo>
                        <a:pt x="19267" y="121"/>
                        <a:pt x="20131" y="0"/>
                        <a:pt x="20995" y="0"/>
                      </a:cubicBezTo>
                      <a:cubicBezTo>
                        <a:pt x="21403" y="0"/>
                        <a:pt x="21831" y="28"/>
                        <a:pt x="22295" y="74"/>
                      </a:cubicBezTo>
                      <a:cubicBezTo>
                        <a:pt x="22760" y="121"/>
                        <a:pt x="23243" y="195"/>
                        <a:pt x="23735" y="307"/>
                      </a:cubicBezTo>
                      <a:cubicBezTo>
                        <a:pt x="24237" y="409"/>
                        <a:pt x="24664" y="539"/>
                        <a:pt x="25036" y="678"/>
                      </a:cubicBezTo>
                      <a:cubicBezTo>
                        <a:pt x="25407" y="818"/>
                        <a:pt x="25676" y="966"/>
                        <a:pt x="25853" y="1115"/>
                      </a:cubicBezTo>
                      <a:cubicBezTo>
                        <a:pt x="26020" y="1273"/>
                        <a:pt x="26141" y="1440"/>
                        <a:pt x="26225" y="1626"/>
                      </a:cubicBezTo>
                      <a:cubicBezTo>
                        <a:pt x="26299" y="1812"/>
                        <a:pt x="26373" y="2072"/>
                        <a:pt x="26429" y="2397"/>
                      </a:cubicBezTo>
                      <a:cubicBezTo>
                        <a:pt x="26494" y="2722"/>
                        <a:pt x="26540" y="3206"/>
                        <a:pt x="26568" y="3856"/>
                      </a:cubicBezTo>
                      <a:cubicBezTo>
                        <a:pt x="26605" y="4507"/>
                        <a:pt x="26615" y="5389"/>
                        <a:pt x="26615" y="6504"/>
                      </a:cubicBezTo>
                      <a:close/>
                    </a:path>
                  </a:pathLst>
                </a:custGeom>
                <a:solidFill>
                  <a:srgbClr val="303B39"/>
                </a:solidFill>
                <a:ln w="0" cap="flat">
                  <a:noFill/>
                  <a:prstDash val="solid"/>
                  <a:miter/>
                </a:ln>
              </p:spPr>
              <p:txBody>
                <a:bodyPr rtlCol="0" anchor="ctr"/>
                <a:lstStyle/>
                <a:p>
                  <a:endParaRPr lang="nl-NL" sz="1400"/>
                </a:p>
              </p:txBody>
            </p:sp>
            <p:sp>
              <p:nvSpPr>
                <p:cNvPr id="1076" name="Vrije vorm 1075">
                  <a:extLst>
                    <a:ext uri="{FF2B5EF4-FFF2-40B4-BE49-F238E27FC236}">
                      <a16:creationId xmlns:a16="http://schemas.microsoft.com/office/drawing/2014/main" id="{8DF0997E-1FF5-2C60-B280-721725C18D0D}"/>
                    </a:ext>
                  </a:extLst>
                </p:cNvPr>
                <p:cNvSpPr/>
                <p:nvPr/>
              </p:nvSpPr>
              <p:spPr>
                <a:xfrm>
                  <a:off x="7478633" y="3186540"/>
                  <a:ext cx="13469" cy="63372"/>
                </a:xfrm>
                <a:custGeom>
                  <a:avLst/>
                  <a:gdLst>
                    <a:gd name="connsiteX0" fmla="*/ 13470 w 13469"/>
                    <a:gd name="connsiteY0" fmla="*/ 6040 h 63372"/>
                    <a:gd name="connsiteX1" fmla="*/ 12030 w 13469"/>
                    <a:gd name="connsiteY1" fmla="*/ 10918 h 63372"/>
                    <a:gd name="connsiteX2" fmla="*/ 6688 w 13469"/>
                    <a:gd name="connsiteY2" fmla="*/ 12266 h 63372"/>
                    <a:gd name="connsiteX3" fmla="*/ 1366 w 13469"/>
                    <a:gd name="connsiteY3" fmla="*/ 10965 h 63372"/>
                    <a:gd name="connsiteX4" fmla="*/ 0 w 13469"/>
                    <a:gd name="connsiteY4" fmla="*/ 6272 h 63372"/>
                    <a:gd name="connsiteX5" fmla="*/ 1412 w 13469"/>
                    <a:gd name="connsiteY5" fmla="*/ 1375 h 63372"/>
                    <a:gd name="connsiteX6" fmla="*/ 6781 w 13469"/>
                    <a:gd name="connsiteY6" fmla="*/ 0 h 63372"/>
                    <a:gd name="connsiteX7" fmla="*/ 12076 w 13469"/>
                    <a:gd name="connsiteY7" fmla="*/ 1329 h 63372"/>
                    <a:gd name="connsiteX8" fmla="*/ 13470 w 13469"/>
                    <a:gd name="connsiteY8" fmla="*/ 6040 h 63372"/>
                    <a:gd name="connsiteX9" fmla="*/ 12587 w 13469"/>
                    <a:gd name="connsiteY9" fmla="*/ 61514 h 63372"/>
                    <a:gd name="connsiteX10" fmla="*/ 12309 w 13469"/>
                    <a:gd name="connsiteY10" fmla="*/ 62332 h 63372"/>
                    <a:gd name="connsiteX11" fmla="*/ 11352 w 13469"/>
                    <a:gd name="connsiteY11" fmla="*/ 62908 h 63372"/>
                    <a:gd name="connsiteX12" fmla="*/ 9568 w 13469"/>
                    <a:gd name="connsiteY12" fmla="*/ 63261 h 63372"/>
                    <a:gd name="connsiteX13" fmla="*/ 6735 w 13469"/>
                    <a:gd name="connsiteY13" fmla="*/ 63373 h 63372"/>
                    <a:gd name="connsiteX14" fmla="*/ 3902 w 13469"/>
                    <a:gd name="connsiteY14" fmla="*/ 63261 h 63372"/>
                    <a:gd name="connsiteX15" fmla="*/ 2109 w 13469"/>
                    <a:gd name="connsiteY15" fmla="*/ 62908 h 63372"/>
                    <a:gd name="connsiteX16" fmla="*/ 1161 w 13469"/>
                    <a:gd name="connsiteY16" fmla="*/ 62332 h 63372"/>
                    <a:gd name="connsiteX17" fmla="*/ 883 w 13469"/>
                    <a:gd name="connsiteY17" fmla="*/ 61514 h 63372"/>
                    <a:gd name="connsiteX18" fmla="*/ 883 w 13469"/>
                    <a:gd name="connsiteY18" fmla="*/ 20164 h 63372"/>
                    <a:gd name="connsiteX19" fmla="*/ 1161 w 13469"/>
                    <a:gd name="connsiteY19" fmla="*/ 19355 h 63372"/>
                    <a:gd name="connsiteX20" fmla="*/ 2109 w 13469"/>
                    <a:gd name="connsiteY20" fmla="*/ 18752 h 63372"/>
                    <a:gd name="connsiteX21" fmla="*/ 3902 w 13469"/>
                    <a:gd name="connsiteY21" fmla="*/ 18352 h 63372"/>
                    <a:gd name="connsiteX22" fmla="*/ 6735 w 13469"/>
                    <a:gd name="connsiteY22" fmla="*/ 18213 h 63372"/>
                    <a:gd name="connsiteX23" fmla="*/ 9568 w 13469"/>
                    <a:gd name="connsiteY23" fmla="*/ 18352 h 63372"/>
                    <a:gd name="connsiteX24" fmla="*/ 11352 w 13469"/>
                    <a:gd name="connsiteY24" fmla="*/ 18752 h 63372"/>
                    <a:gd name="connsiteX25" fmla="*/ 12309 w 13469"/>
                    <a:gd name="connsiteY25" fmla="*/ 19355 h 63372"/>
                    <a:gd name="connsiteX26" fmla="*/ 12587 w 13469"/>
                    <a:gd name="connsiteY26" fmla="*/ 20164 h 63372"/>
                    <a:gd name="connsiteX27" fmla="*/ 12587 w 13469"/>
                    <a:gd name="connsiteY27" fmla="*/ 61514 h 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69" h="63372">
                      <a:moveTo>
                        <a:pt x="13470" y="6040"/>
                      </a:moveTo>
                      <a:cubicBezTo>
                        <a:pt x="13470" y="8400"/>
                        <a:pt x="12987" y="10026"/>
                        <a:pt x="12030" y="10918"/>
                      </a:cubicBezTo>
                      <a:cubicBezTo>
                        <a:pt x="11064" y="11820"/>
                        <a:pt x="9290" y="12266"/>
                        <a:pt x="6688" y="12266"/>
                      </a:cubicBezTo>
                      <a:cubicBezTo>
                        <a:pt x="4050" y="12266"/>
                        <a:pt x="2285" y="11838"/>
                        <a:pt x="1366" y="10965"/>
                      </a:cubicBezTo>
                      <a:cubicBezTo>
                        <a:pt x="455" y="10101"/>
                        <a:pt x="0" y="8539"/>
                        <a:pt x="0" y="6272"/>
                      </a:cubicBezTo>
                      <a:cubicBezTo>
                        <a:pt x="0" y="3921"/>
                        <a:pt x="474" y="2286"/>
                        <a:pt x="1412" y="1375"/>
                      </a:cubicBezTo>
                      <a:cubicBezTo>
                        <a:pt x="2360" y="455"/>
                        <a:pt x="4143" y="0"/>
                        <a:pt x="6781" y="0"/>
                      </a:cubicBezTo>
                      <a:cubicBezTo>
                        <a:pt x="9382" y="0"/>
                        <a:pt x="11147" y="446"/>
                        <a:pt x="12076" y="1329"/>
                      </a:cubicBezTo>
                      <a:cubicBezTo>
                        <a:pt x="13005" y="2211"/>
                        <a:pt x="13470" y="3782"/>
                        <a:pt x="13470" y="6040"/>
                      </a:cubicBezTo>
                      <a:close/>
                      <a:moveTo>
                        <a:pt x="12587" y="61514"/>
                      </a:moveTo>
                      <a:cubicBezTo>
                        <a:pt x="12587" y="61830"/>
                        <a:pt x="12494" y="62099"/>
                        <a:pt x="12309" y="62332"/>
                      </a:cubicBezTo>
                      <a:cubicBezTo>
                        <a:pt x="12123" y="62564"/>
                        <a:pt x="11807" y="62759"/>
                        <a:pt x="11352" y="62908"/>
                      </a:cubicBezTo>
                      <a:cubicBezTo>
                        <a:pt x="10906" y="63066"/>
                        <a:pt x="10311" y="63177"/>
                        <a:pt x="9568" y="63261"/>
                      </a:cubicBezTo>
                      <a:cubicBezTo>
                        <a:pt x="8825" y="63335"/>
                        <a:pt x="7877" y="63373"/>
                        <a:pt x="6735" y="63373"/>
                      </a:cubicBezTo>
                      <a:cubicBezTo>
                        <a:pt x="5583" y="63373"/>
                        <a:pt x="4645" y="63335"/>
                        <a:pt x="3902" y="63261"/>
                      </a:cubicBezTo>
                      <a:cubicBezTo>
                        <a:pt x="3158" y="63177"/>
                        <a:pt x="2564" y="63066"/>
                        <a:pt x="2109" y="62908"/>
                      </a:cubicBezTo>
                      <a:cubicBezTo>
                        <a:pt x="1663" y="62759"/>
                        <a:pt x="1347" y="62564"/>
                        <a:pt x="1161" y="62332"/>
                      </a:cubicBezTo>
                      <a:cubicBezTo>
                        <a:pt x="975" y="62099"/>
                        <a:pt x="883" y="61830"/>
                        <a:pt x="883" y="61514"/>
                      </a:cubicBezTo>
                      <a:lnTo>
                        <a:pt x="883" y="20164"/>
                      </a:lnTo>
                      <a:cubicBezTo>
                        <a:pt x="883" y="19857"/>
                        <a:pt x="975" y="19588"/>
                        <a:pt x="1161" y="19355"/>
                      </a:cubicBezTo>
                      <a:cubicBezTo>
                        <a:pt x="1347" y="19123"/>
                        <a:pt x="1663" y="18919"/>
                        <a:pt x="2109" y="18752"/>
                      </a:cubicBezTo>
                      <a:cubicBezTo>
                        <a:pt x="2564" y="18575"/>
                        <a:pt x="3158" y="18445"/>
                        <a:pt x="3902" y="18352"/>
                      </a:cubicBezTo>
                      <a:cubicBezTo>
                        <a:pt x="4645" y="18259"/>
                        <a:pt x="5583" y="18213"/>
                        <a:pt x="6735" y="18213"/>
                      </a:cubicBezTo>
                      <a:cubicBezTo>
                        <a:pt x="7877" y="18213"/>
                        <a:pt x="8825" y="18259"/>
                        <a:pt x="9568" y="18352"/>
                      </a:cubicBezTo>
                      <a:cubicBezTo>
                        <a:pt x="10311" y="18445"/>
                        <a:pt x="10906" y="18575"/>
                        <a:pt x="11352" y="18752"/>
                      </a:cubicBezTo>
                      <a:cubicBezTo>
                        <a:pt x="11807" y="18919"/>
                        <a:pt x="12123" y="19123"/>
                        <a:pt x="12309" y="19355"/>
                      </a:cubicBezTo>
                      <a:cubicBezTo>
                        <a:pt x="12494" y="19588"/>
                        <a:pt x="12587" y="19857"/>
                        <a:pt x="12587" y="20164"/>
                      </a:cubicBezTo>
                      <a:lnTo>
                        <a:pt x="12587" y="61514"/>
                      </a:lnTo>
                      <a:close/>
                    </a:path>
                  </a:pathLst>
                </a:custGeom>
                <a:solidFill>
                  <a:srgbClr val="303B39"/>
                </a:solidFill>
                <a:ln w="0" cap="flat">
                  <a:noFill/>
                  <a:prstDash val="solid"/>
                  <a:miter/>
                </a:ln>
              </p:spPr>
              <p:txBody>
                <a:bodyPr rtlCol="0" anchor="ctr"/>
                <a:lstStyle/>
                <a:p>
                  <a:endParaRPr lang="nl-NL" sz="1400"/>
                </a:p>
              </p:txBody>
            </p:sp>
            <p:sp>
              <p:nvSpPr>
                <p:cNvPr id="1077" name="Vrije vorm 1076">
                  <a:extLst>
                    <a:ext uri="{FF2B5EF4-FFF2-40B4-BE49-F238E27FC236}">
                      <a16:creationId xmlns:a16="http://schemas.microsoft.com/office/drawing/2014/main" id="{128756CD-ABA7-E224-142C-E42B65B53F3D}"/>
                    </a:ext>
                  </a:extLst>
                </p:cNvPr>
                <p:cNvSpPr/>
                <p:nvPr/>
              </p:nvSpPr>
              <p:spPr>
                <a:xfrm>
                  <a:off x="7504300" y="3203962"/>
                  <a:ext cx="39573" cy="45949"/>
                </a:xfrm>
                <a:custGeom>
                  <a:avLst/>
                  <a:gdLst>
                    <a:gd name="connsiteX0" fmla="*/ 39574 w 39573"/>
                    <a:gd name="connsiteY0" fmla="*/ 44091 h 45949"/>
                    <a:gd name="connsiteX1" fmla="*/ 39295 w 39573"/>
                    <a:gd name="connsiteY1" fmla="*/ 44909 h 45949"/>
                    <a:gd name="connsiteX2" fmla="*/ 38366 w 39573"/>
                    <a:gd name="connsiteY2" fmla="*/ 45485 h 45949"/>
                    <a:gd name="connsiteX3" fmla="*/ 36582 w 39573"/>
                    <a:gd name="connsiteY3" fmla="*/ 45838 h 45949"/>
                    <a:gd name="connsiteX4" fmla="*/ 33768 w 39573"/>
                    <a:gd name="connsiteY4" fmla="*/ 45950 h 45949"/>
                    <a:gd name="connsiteX5" fmla="*/ 30916 w 39573"/>
                    <a:gd name="connsiteY5" fmla="*/ 45838 h 45949"/>
                    <a:gd name="connsiteX6" fmla="*/ 29123 w 39573"/>
                    <a:gd name="connsiteY6" fmla="*/ 45485 h 45949"/>
                    <a:gd name="connsiteX7" fmla="*/ 28194 w 39573"/>
                    <a:gd name="connsiteY7" fmla="*/ 44909 h 45949"/>
                    <a:gd name="connsiteX8" fmla="*/ 27915 w 39573"/>
                    <a:gd name="connsiteY8" fmla="*/ 44091 h 45949"/>
                    <a:gd name="connsiteX9" fmla="*/ 27915 w 39573"/>
                    <a:gd name="connsiteY9" fmla="*/ 20443 h 45949"/>
                    <a:gd name="connsiteX10" fmla="*/ 27478 w 39573"/>
                    <a:gd name="connsiteY10" fmla="*/ 15704 h 45949"/>
                    <a:gd name="connsiteX11" fmla="*/ 26196 w 39573"/>
                    <a:gd name="connsiteY11" fmla="*/ 12758 h 45949"/>
                    <a:gd name="connsiteX12" fmla="*/ 24041 w 39573"/>
                    <a:gd name="connsiteY12" fmla="*/ 10853 h 45949"/>
                    <a:gd name="connsiteX13" fmla="*/ 20948 w 39573"/>
                    <a:gd name="connsiteY13" fmla="*/ 10175 h 45949"/>
                    <a:gd name="connsiteX14" fmla="*/ 16442 w 39573"/>
                    <a:gd name="connsiteY14" fmla="*/ 11801 h 45949"/>
                    <a:gd name="connsiteX15" fmla="*/ 11705 w 39573"/>
                    <a:gd name="connsiteY15" fmla="*/ 16540 h 45949"/>
                    <a:gd name="connsiteX16" fmla="*/ 11705 w 39573"/>
                    <a:gd name="connsiteY16" fmla="*/ 44091 h 45949"/>
                    <a:gd name="connsiteX17" fmla="*/ 11426 w 39573"/>
                    <a:gd name="connsiteY17" fmla="*/ 44909 h 45949"/>
                    <a:gd name="connsiteX18" fmla="*/ 10479 w 39573"/>
                    <a:gd name="connsiteY18" fmla="*/ 45485 h 45949"/>
                    <a:gd name="connsiteX19" fmla="*/ 8686 w 39573"/>
                    <a:gd name="connsiteY19" fmla="*/ 45838 h 45949"/>
                    <a:gd name="connsiteX20" fmla="*/ 5852 w 39573"/>
                    <a:gd name="connsiteY20" fmla="*/ 45950 h 45949"/>
                    <a:gd name="connsiteX21" fmla="*/ 3019 w 39573"/>
                    <a:gd name="connsiteY21" fmla="*/ 45838 h 45949"/>
                    <a:gd name="connsiteX22" fmla="*/ 1236 w 39573"/>
                    <a:gd name="connsiteY22" fmla="*/ 45485 h 45949"/>
                    <a:gd name="connsiteX23" fmla="*/ 279 w 39573"/>
                    <a:gd name="connsiteY23" fmla="*/ 44909 h 45949"/>
                    <a:gd name="connsiteX24" fmla="*/ 0 w 39573"/>
                    <a:gd name="connsiteY24" fmla="*/ 44091 h 45949"/>
                    <a:gd name="connsiteX25" fmla="*/ 0 w 39573"/>
                    <a:gd name="connsiteY25" fmla="*/ 2648 h 45949"/>
                    <a:gd name="connsiteX26" fmla="*/ 232 w 39573"/>
                    <a:gd name="connsiteY26" fmla="*/ 1840 h 45949"/>
                    <a:gd name="connsiteX27" fmla="*/ 1068 w 39573"/>
                    <a:gd name="connsiteY27" fmla="*/ 1254 h 45949"/>
                    <a:gd name="connsiteX28" fmla="*/ 2629 w 39573"/>
                    <a:gd name="connsiteY28" fmla="*/ 911 h 45949"/>
                    <a:gd name="connsiteX29" fmla="*/ 5016 w 39573"/>
                    <a:gd name="connsiteY29" fmla="*/ 790 h 45949"/>
                    <a:gd name="connsiteX30" fmla="*/ 7478 w 39573"/>
                    <a:gd name="connsiteY30" fmla="*/ 911 h 45949"/>
                    <a:gd name="connsiteX31" fmla="*/ 8992 w 39573"/>
                    <a:gd name="connsiteY31" fmla="*/ 1254 h 45949"/>
                    <a:gd name="connsiteX32" fmla="*/ 9754 w 39573"/>
                    <a:gd name="connsiteY32" fmla="*/ 1840 h 45949"/>
                    <a:gd name="connsiteX33" fmla="*/ 9986 w 39573"/>
                    <a:gd name="connsiteY33" fmla="*/ 2648 h 45949"/>
                    <a:gd name="connsiteX34" fmla="*/ 9986 w 39573"/>
                    <a:gd name="connsiteY34" fmla="*/ 7434 h 45949"/>
                    <a:gd name="connsiteX35" fmla="*/ 16981 w 39573"/>
                    <a:gd name="connsiteY35" fmla="*/ 1858 h 45949"/>
                    <a:gd name="connsiteX36" fmla="*/ 24385 w 39573"/>
                    <a:gd name="connsiteY36" fmla="*/ 0 h 45949"/>
                    <a:gd name="connsiteX37" fmla="*/ 31519 w 39573"/>
                    <a:gd name="connsiteY37" fmla="*/ 1394 h 45949"/>
                    <a:gd name="connsiteX38" fmla="*/ 36210 w 39573"/>
                    <a:gd name="connsiteY38" fmla="*/ 5185 h 45949"/>
                    <a:gd name="connsiteX39" fmla="*/ 38784 w 39573"/>
                    <a:gd name="connsiteY39" fmla="*/ 10779 h 45949"/>
                    <a:gd name="connsiteX40" fmla="*/ 39573 w 39573"/>
                    <a:gd name="connsiteY40" fmla="*/ 18491 h 45949"/>
                    <a:gd name="connsiteX41" fmla="*/ 39573 w 39573"/>
                    <a:gd name="connsiteY41" fmla="*/ 4409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573" h="45949">
                      <a:moveTo>
                        <a:pt x="39574" y="44091"/>
                      </a:moveTo>
                      <a:cubicBezTo>
                        <a:pt x="39574" y="44407"/>
                        <a:pt x="39481" y="44677"/>
                        <a:pt x="39295" y="44909"/>
                      </a:cubicBezTo>
                      <a:cubicBezTo>
                        <a:pt x="39109" y="45141"/>
                        <a:pt x="38803" y="45336"/>
                        <a:pt x="38366" y="45485"/>
                      </a:cubicBezTo>
                      <a:cubicBezTo>
                        <a:pt x="37939" y="45643"/>
                        <a:pt x="37335" y="45755"/>
                        <a:pt x="36582" y="45838"/>
                      </a:cubicBezTo>
                      <a:cubicBezTo>
                        <a:pt x="35821" y="45913"/>
                        <a:pt x="34882" y="45950"/>
                        <a:pt x="33768" y="45950"/>
                      </a:cubicBezTo>
                      <a:cubicBezTo>
                        <a:pt x="32625" y="45950"/>
                        <a:pt x="31668" y="45913"/>
                        <a:pt x="30916" y="45838"/>
                      </a:cubicBezTo>
                      <a:cubicBezTo>
                        <a:pt x="30154" y="45755"/>
                        <a:pt x="29559" y="45643"/>
                        <a:pt x="29123" y="45485"/>
                      </a:cubicBezTo>
                      <a:cubicBezTo>
                        <a:pt x="28696" y="45337"/>
                        <a:pt x="28380" y="45141"/>
                        <a:pt x="28194" y="44909"/>
                      </a:cubicBezTo>
                      <a:cubicBezTo>
                        <a:pt x="28008" y="44677"/>
                        <a:pt x="27915" y="44407"/>
                        <a:pt x="27915" y="44091"/>
                      </a:cubicBezTo>
                      <a:lnTo>
                        <a:pt x="27915" y="20443"/>
                      </a:lnTo>
                      <a:cubicBezTo>
                        <a:pt x="27915" y="18436"/>
                        <a:pt x="27767" y="16856"/>
                        <a:pt x="27478" y="15704"/>
                      </a:cubicBezTo>
                      <a:cubicBezTo>
                        <a:pt x="27181" y="14561"/>
                        <a:pt x="26754" y="13576"/>
                        <a:pt x="26196" y="12758"/>
                      </a:cubicBezTo>
                      <a:cubicBezTo>
                        <a:pt x="25639" y="11931"/>
                        <a:pt x="24924" y="11299"/>
                        <a:pt x="24041" y="10853"/>
                      </a:cubicBezTo>
                      <a:cubicBezTo>
                        <a:pt x="23159" y="10398"/>
                        <a:pt x="22128" y="10175"/>
                        <a:pt x="20948" y="10175"/>
                      </a:cubicBezTo>
                      <a:cubicBezTo>
                        <a:pt x="19462" y="10175"/>
                        <a:pt x="17966" y="10723"/>
                        <a:pt x="16442" y="11801"/>
                      </a:cubicBezTo>
                      <a:cubicBezTo>
                        <a:pt x="14928" y="12888"/>
                        <a:pt x="13349" y="14468"/>
                        <a:pt x="11705" y="16540"/>
                      </a:cubicBezTo>
                      <a:lnTo>
                        <a:pt x="11705" y="44091"/>
                      </a:lnTo>
                      <a:cubicBezTo>
                        <a:pt x="11705" y="44407"/>
                        <a:pt x="11612" y="44677"/>
                        <a:pt x="11426" y="44909"/>
                      </a:cubicBezTo>
                      <a:cubicBezTo>
                        <a:pt x="11240" y="45141"/>
                        <a:pt x="10924" y="45336"/>
                        <a:pt x="10479" y="45485"/>
                      </a:cubicBezTo>
                      <a:cubicBezTo>
                        <a:pt x="10023" y="45643"/>
                        <a:pt x="9429" y="45755"/>
                        <a:pt x="8686" y="45838"/>
                      </a:cubicBezTo>
                      <a:cubicBezTo>
                        <a:pt x="7943" y="45913"/>
                        <a:pt x="7004" y="45950"/>
                        <a:pt x="5852" y="45950"/>
                      </a:cubicBezTo>
                      <a:cubicBezTo>
                        <a:pt x="4710" y="45950"/>
                        <a:pt x="3762" y="45913"/>
                        <a:pt x="3019" y="45838"/>
                      </a:cubicBezTo>
                      <a:cubicBezTo>
                        <a:pt x="2276" y="45755"/>
                        <a:pt x="1681" y="45643"/>
                        <a:pt x="1236" y="45485"/>
                      </a:cubicBezTo>
                      <a:cubicBezTo>
                        <a:pt x="780" y="45337"/>
                        <a:pt x="464" y="45141"/>
                        <a:pt x="279" y="44909"/>
                      </a:cubicBezTo>
                      <a:cubicBezTo>
                        <a:pt x="93" y="44677"/>
                        <a:pt x="0" y="44407"/>
                        <a:pt x="0" y="44091"/>
                      </a:cubicBezTo>
                      <a:lnTo>
                        <a:pt x="0" y="2648"/>
                      </a:lnTo>
                      <a:cubicBezTo>
                        <a:pt x="0" y="2342"/>
                        <a:pt x="84" y="2072"/>
                        <a:pt x="232" y="1840"/>
                      </a:cubicBezTo>
                      <a:cubicBezTo>
                        <a:pt x="390" y="1608"/>
                        <a:pt x="669" y="1412"/>
                        <a:pt x="1068" y="1254"/>
                      </a:cubicBezTo>
                      <a:cubicBezTo>
                        <a:pt x="1477" y="1106"/>
                        <a:pt x="1988" y="985"/>
                        <a:pt x="2629" y="911"/>
                      </a:cubicBezTo>
                      <a:cubicBezTo>
                        <a:pt x="3261" y="827"/>
                        <a:pt x="4060" y="790"/>
                        <a:pt x="5016" y="790"/>
                      </a:cubicBezTo>
                      <a:cubicBezTo>
                        <a:pt x="6010" y="790"/>
                        <a:pt x="6828" y="827"/>
                        <a:pt x="7478" y="911"/>
                      </a:cubicBezTo>
                      <a:cubicBezTo>
                        <a:pt x="8128" y="985"/>
                        <a:pt x="8630" y="1106"/>
                        <a:pt x="8992" y="1254"/>
                      </a:cubicBezTo>
                      <a:cubicBezTo>
                        <a:pt x="9345" y="1412"/>
                        <a:pt x="9605" y="1608"/>
                        <a:pt x="9754" y="1840"/>
                      </a:cubicBezTo>
                      <a:cubicBezTo>
                        <a:pt x="9912" y="2072"/>
                        <a:pt x="9986" y="2342"/>
                        <a:pt x="9986" y="2648"/>
                      </a:cubicBezTo>
                      <a:lnTo>
                        <a:pt x="9986" y="7434"/>
                      </a:lnTo>
                      <a:cubicBezTo>
                        <a:pt x="12281" y="4962"/>
                        <a:pt x="14612" y="3104"/>
                        <a:pt x="16981" y="1858"/>
                      </a:cubicBezTo>
                      <a:cubicBezTo>
                        <a:pt x="19350" y="623"/>
                        <a:pt x="21821" y="0"/>
                        <a:pt x="24385" y="0"/>
                      </a:cubicBezTo>
                      <a:cubicBezTo>
                        <a:pt x="27209" y="0"/>
                        <a:pt x="29578" y="465"/>
                        <a:pt x="31519" y="1394"/>
                      </a:cubicBezTo>
                      <a:cubicBezTo>
                        <a:pt x="33451" y="2323"/>
                        <a:pt x="35012" y="3587"/>
                        <a:pt x="36210" y="5185"/>
                      </a:cubicBezTo>
                      <a:cubicBezTo>
                        <a:pt x="37399" y="6774"/>
                        <a:pt x="38263" y="8642"/>
                        <a:pt x="38784" y="10779"/>
                      </a:cubicBezTo>
                      <a:cubicBezTo>
                        <a:pt x="39313" y="12916"/>
                        <a:pt x="39573" y="15490"/>
                        <a:pt x="39573" y="18491"/>
                      </a:cubicBezTo>
                      <a:lnTo>
                        <a:pt x="39573" y="44091"/>
                      </a:lnTo>
                      <a:close/>
                    </a:path>
                  </a:pathLst>
                </a:custGeom>
                <a:solidFill>
                  <a:srgbClr val="303B39"/>
                </a:solidFill>
                <a:ln w="0" cap="flat">
                  <a:noFill/>
                  <a:prstDash val="solid"/>
                  <a:miter/>
                </a:ln>
              </p:spPr>
              <p:txBody>
                <a:bodyPr rtlCol="0" anchor="ctr"/>
                <a:lstStyle/>
                <a:p>
                  <a:endParaRPr lang="nl-NL" sz="1400"/>
                </a:p>
              </p:txBody>
            </p:sp>
            <p:sp>
              <p:nvSpPr>
                <p:cNvPr id="1078" name="Vrije vorm 1077">
                  <a:extLst>
                    <a:ext uri="{FF2B5EF4-FFF2-40B4-BE49-F238E27FC236}">
                      <a16:creationId xmlns:a16="http://schemas.microsoft.com/office/drawing/2014/main" id="{38A20440-78D9-B37A-520B-30532168002E}"/>
                    </a:ext>
                  </a:extLst>
                </p:cNvPr>
                <p:cNvSpPr/>
                <p:nvPr/>
              </p:nvSpPr>
              <p:spPr>
                <a:xfrm>
                  <a:off x="7552178" y="3204148"/>
                  <a:ext cx="41942" cy="62443"/>
                </a:xfrm>
                <a:custGeom>
                  <a:avLst/>
                  <a:gdLst>
                    <a:gd name="connsiteX0" fmla="*/ 41942 w 41942"/>
                    <a:gd name="connsiteY0" fmla="*/ 5343 h 62443"/>
                    <a:gd name="connsiteX1" fmla="*/ 41431 w 41942"/>
                    <a:gd name="connsiteY1" fmla="*/ 8642 h 62443"/>
                    <a:gd name="connsiteX2" fmla="*/ 40177 w 41942"/>
                    <a:gd name="connsiteY2" fmla="*/ 9710 h 62443"/>
                    <a:gd name="connsiteX3" fmla="*/ 35300 w 41942"/>
                    <a:gd name="connsiteY3" fmla="*/ 9710 h 62443"/>
                    <a:gd name="connsiteX4" fmla="*/ 36759 w 41942"/>
                    <a:gd name="connsiteY4" fmla="*/ 12247 h 62443"/>
                    <a:gd name="connsiteX5" fmla="*/ 37205 w 41942"/>
                    <a:gd name="connsiteY5" fmla="*/ 15193 h 62443"/>
                    <a:gd name="connsiteX6" fmla="*/ 35997 w 41942"/>
                    <a:gd name="connsiteY6" fmla="*/ 21632 h 62443"/>
                    <a:gd name="connsiteX7" fmla="*/ 32532 w 41942"/>
                    <a:gd name="connsiteY7" fmla="*/ 26371 h 62443"/>
                    <a:gd name="connsiteX8" fmla="*/ 27098 w 41942"/>
                    <a:gd name="connsiteY8" fmla="*/ 29298 h 62443"/>
                    <a:gd name="connsiteX9" fmla="*/ 20019 w 41942"/>
                    <a:gd name="connsiteY9" fmla="*/ 30292 h 62443"/>
                    <a:gd name="connsiteX10" fmla="*/ 16210 w 41942"/>
                    <a:gd name="connsiteY10" fmla="*/ 29809 h 62443"/>
                    <a:gd name="connsiteX11" fmla="*/ 13424 w 41942"/>
                    <a:gd name="connsiteY11" fmla="*/ 28666 h 62443"/>
                    <a:gd name="connsiteX12" fmla="*/ 12420 w 41942"/>
                    <a:gd name="connsiteY12" fmla="*/ 30106 h 62443"/>
                    <a:gd name="connsiteX13" fmla="*/ 11984 w 41942"/>
                    <a:gd name="connsiteY13" fmla="*/ 31965 h 62443"/>
                    <a:gd name="connsiteX14" fmla="*/ 13164 w 41942"/>
                    <a:gd name="connsiteY14" fmla="*/ 34176 h 62443"/>
                    <a:gd name="connsiteX15" fmla="*/ 16489 w 41942"/>
                    <a:gd name="connsiteY15" fmla="*/ 35124 h 62443"/>
                    <a:gd name="connsiteX16" fmla="*/ 26568 w 41942"/>
                    <a:gd name="connsiteY16" fmla="*/ 35496 h 62443"/>
                    <a:gd name="connsiteX17" fmla="*/ 32857 w 41942"/>
                    <a:gd name="connsiteY17" fmla="*/ 36499 h 62443"/>
                    <a:gd name="connsiteX18" fmla="*/ 37502 w 41942"/>
                    <a:gd name="connsiteY18" fmla="*/ 38915 h 62443"/>
                    <a:gd name="connsiteX19" fmla="*/ 40381 w 41942"/>
                    <a:gd name="connsiteY19" fmla="*/ 42651 h 62443"/>
                    <a:gd name="connsiteX20" fmla="*/ 41385 w 41942"/>
                    <a:gd name="connsiteY20" fmla="*/ 47622 h 62443"/>
                    <a:gd name="connsiteX21" fmla="*/ 40038 w 41942"/>
                    <a:gd name="connsiteY21" fmla="*/ 53411 h 62443"/>
                    <a:gd name="connsiteX22" fmla="*/ 35997 w 41942"/>
                    <a:gd name="connsiteY22" fmla="*/ 58122 h 62443"/>
                    <a:gd name="connsiteX23" fmla="*/ 29234 w 41942"/>
                    <a:gd name="connsiteY23" fmla="*/ 61282 h 62443"/>
                    <a:gd name="connsiteX24" fmla="*/ 19740 w 41942"/>
                    <a:gd name="connsiteY24" fmla="*/ 62443 h 62443"/>
                    <a:gd name="connsiteX25" fmla="*/ 10702 w 41942"/>
                    <a:gd name="connsiteY25" fmla="*/ 61607 h 62443"/>
                    <a:gd name="connsiteX26" fmla="*/ 4570 w 41942"/>
                    <a:gd name="connsiteY26" fmla="*/ 59284 h 62443"/>
                    <a:gd name="connsiteX27" fmla="*/ 1087 w 41942"/>
                    <a:gd name="connsiteY27" fmla="*/ 55734 h 62443"/>
                    <a:gd name="connsiteX28" fmla="*/ 0 w 41942"/>
                    <a:gd name="connsiteY28" fmla="*/ 51200 h 62443"/>
                    <a:gd name="connsiteX29" fmla="*/ 390 w 41942"/>
                    <a:gd name="connsiteY29" fmla="*/ 48273 h 62443"/>
                    <a:gd name="connsiteX30" fmla="*/ 1551 w 41942"/>
                    <a:gd name="connsiteY30" fmla="*/ 45606 h 62443"/>
                    <a:gd name="connsiteX31" fmla="*/ 3437 w 41942"/>
                    <a:gd name="connsiteY31" fmla="*/ 43162 h 62443"/>
                    <a:gd name="connsiteX32" fmla="*/ 5992 w 41942"/>
                    <a:gd name="connsiteY32" fmla="*/ 40932 h 62443"/>
                    <a:gd name="connsiteX33" fmla="*/ 2898 w 41942"/>
                    <a:gd name="connsiteY33" fmla="*/ 38033 h 62443"/>
                    <a:gd name="connsiteX34" fmla="*/ 1811 w 41942"/>
                    <a:gd name="connsiteY34" fmla="*/ 34009 h 62443"/>
                    <a:gd name="connsiteX35" fmla="*/ 3066 w 41942"/>
                    <a:gd name="connsiteY35" fmla="*/ 29019 h 62443"/>
                    <a:gd name="connsiteX36" fmla="*/ 6317 w 41942"/>
                    <a:gd name="connsiteY36" fmla="*/ 24949 h 62443"/>
                    <a:gd name="connsiteX37" fmla="*/ 3716 w 41942"/>
                    <a:gd name="connsiteY37" fmla="*/ 21047 h 62443"/>
                    <a:gd name="connsiteX38" fmla="*/ 2740 w 41942"/>
                    <a:gd name="connsiteY38" fmla="*/ 15378 h 62443"/>
                    <a:gd name="connsiteX39" fmla="*/ 4013 w 41942"/>
                    <a:gd name="connsiteY39" fmla="*/ 8902 h 62443"/>
                    <a:gd name="connsiteX40" fmla="*/ 7571 w 41942"/>
                    <a:gd name="connsiteY40" fmla="*/ 4070 h 62443"/>
                    <a:gd name="connsiteX41" fmla="*/ 13005 w 41942"/>
                    <a:gd name="connsiteY41" fmla="*/ 1050 h 62443"/>
                    <a:gd name="connsiteX42" fmla="*/ 19972 w 41942"/>
                    <a:gd name="connsiteY42" fmla="*/ 0 h 62443"/>
                    <a:gd name="connsiteX43" fmla="*/ 23707 w 41942"/>
                    <a:gd name="connsiteY43" fmla="*/ 232 h 62443"/>
                    <a:gd name="connsiteX44" fmla="*/ 27032 w 41942"/>
                    <a:gd name="connsiteY44" fmla="*/ 883 h 62443"/>
                    <a:gd name="connsiteX45" fmla="*/ 40177 w 41942"/>
                    <a:gd name="connsiteY45" fmla="*/ 883 h 62443"/>
                    <a:gd name="connsiteX46" fmla="*/ 41450 w 41942"/>
                    <a:gd name="connsiteY46" fmla="*/ 1905 h 62443"/>
                    <a:gd name="connsiteX47" fmla="*/ 41942 w 41942"/>
                    <a:gd name="connsiteY47" fmla="*/ 5343 h 62443"/>
                    <a:gd name="connsiteX48" fmla="*/ 29680 w 41942"/>
                    <a:gd name="connsiteY48" fmla="*/ 48226 h 62443"/>
                    <a:gd name="connsiteX49" fmla="*/ 28008 w 41942"/>
                    <a:gd name="connsiteY49" fmla="*/ 45020 h 62443"/>
                    <a:gd name="connsiteX50" fmla="*/ 23410 w 41942"/>
                    <a:gd name="connsiteY50" fmla="*/ 43812 h 62443"/>
                    <a:gd name="connsiteX51" fmla="*/ 15096 w 41942"/>
                    <a:gd name="connsiteY51" fmla="*/ 43580 h 62443"/>
                    <a:gd name="connsiteX52" fmla="*/ 13164 w 41942"/>
                    <a:gd name="connsiteY52" fmla="*/ 45281 h 62443"/>
                    <a:gd name="connsiteX53" fmla="*/ 12002 w 41942"/>
                    <a:gd name="connsiteY53" fmla="*/ 46832 h 62443"/>
                    <a:gd name="connsiteX54" fmla="*/ 11426 w 41942"/>
                    <a:gd name="connsiteY54" fmla="*/ 48273 h 62443"/>
                    <a:gd name="connsiteX55" fmla="*/ 11287 w 41942"/>
                    <a:gd name="connsiteY55" fmla="*/ 49713 h 62443"/>
                    <a:gd name="connsiteX56" fmla="*/ 13628 w 41942"/>
                    <a:gd name="connsiteY56" fmla="*/ 53244 h 62443"/>
                    <a:gd name="connsiteX57" fmla="*/ 20251 w 41942"/>
                    <a:gd name="connsiteY57" fmla="*/ 54452 h 62443"/>
                    <a:gd name="connsiteX58" fmla="*/ 24710 w 41942"/>
                    <a:gd name="connsiteY58" fmla="*/ 53922 h 62443"/>
                    <a:gd name="connsiteX59" fmla="*/ 27637 w 41942"/>
                    <a:gd name="connsiteY59" fmla="*/ 52501 h 62443"/>
                    <a:gd name="connsiteX60" fmla="*/ 29216 w 41942"/>
                    <a:gd name="connsiteY60" fmla="*/ 50531 h 62443"/>
                    <a:gd name="connsiteX61" fmla="*/ 29680 w 41942"/>
                    <a:gd name="connsiteY61" fmla="*/ 48226 h 62443"/>
                    <a:gd name="connsiteX62" fmla="*/ 26940 w 41942"/>
                    <a:gd name="connsiteY62" fmla="*/ 15146 h 62443"/>
                    <a:gd name="connsiteX63" fmla="*/ 25082 w 41942"/>
                    <a:gd name="connsiteY63" fmla="*/ 9942 h 62443"/>
                    <a:gd name="connsiteX64" fmla="*/ 19833 w 41942"/>
                    <a:gd name="connsiteY64" fmla="*/ 8084 h 62443"/>
                    <a:gd name="connsiteX65" fmla="*/ 16814 w 41942"/>
                    <a:gd name="connsiteY65" fmla="*/ 8669 h 62443"/>
                    <a:gd name="connsiteX66" fmla="*/ 14650 w 41942"/>
                    <a:gd name="connsiteY66" fmla="*/ 10249 h 62443"/>
                    <a:gd name="connsiteX67" fmla="*/ 13377 w 41942"/>
                    <a:gd name="connsiteY67" fmla="*/ 12572 h 62443"/>
                    <a:gd name="connsiteX68" fmla="*/ 12959 w 41942"/>
                    <a:gd name="connsiteY68" fmla="*/ 15332 h 62443"/>
                    <a:gd name="connsiteX69" fmla="*/ 14817 w 41942"/>
                    <a:gd name="connsiteY69" fmla="*/ 20331 h 62443"/>
                    <a:gd name="connsiteX70" fmla="*/ 19973 w 41942"/>
                    <a:gd name="connsiteY70" fmla="*/ 22162 h 62443"/>
                    <a:gd name="connsiteX71" fmla="*/ 23038 w 41942"/>
                    <a:gd name="connsiteY71" fmla="*/ 21604 h 62443"/>
                    <a:gd name="connsiteX72" fmla="*/ 25193 w 41942"/>
                    <a:gd name="connsiteY72" fmla="*/ 20071 h 62443"/>
                    <a:gd name="connsiteX73" fmla="*/ 26494 w 41942"/>
                    <a:gd name="connsiteY73" fmla="*/ 17822 h 62443"/>
                    <a:gd name="connsiteX74" fmla="*/ 26940 w 41942"/>
                    <a:gd name="connsiteY74" fmla="*/ 15146 h 6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1942" h="62443">
                      <a:moveTo>
                        <a:pt x="41942" y="5343"/>
                      </a:moveTo>
                      <a:cubicBezTo>
                        <a:pt x="41942" y="6830"/>
                        <a:pt x="41766" y="7935"/>
                        <a:pt x="41431" y="8642"/>
                      </a:cubicBezTo>
                      <a:cubicBezTo>
                        <a:pt x="41088" y="9357"/>
                        <a:pt x="40670" y="9710"/>
                        <a:pt x="40177" y="9710"/>
                      </a:cubicBezTo>
                      <a:lnTo>
                        <a:pt x="35300" y="9710"/>
                      </a:lnTo>
                      <a:cubicBezTo>
                        <a:pt x="35979" y="10454"/>
                        <a:pt x="36471" y="11299"/>
                        <a:pt x="36759" y="12247"/>
                      </a:cubicBezTo>
                      <a:cubicBezTo>
                        <a:pt x="37056" y="13185"/>
                        <a:pt x="37205" y="14170"/>
                        <a:pt x="37205" y="15193"/>
                      </a:cubicBezTo>
                      <a:cubicBezTo>
                        <a:pt x="37205" y="17608"/>
                        <a:pt x="36796" y="19755"/>
                        <a:pt x="35997" y="21632"/>
                      </a:cubicBezTo>
                      <a:cubicBezTo>
                        <a:pt x="35189" y="23500"/>
                        <a:pt x="34037" y="25079"/>
                        <a:pt x="32532" y="26371"/>
                      </a:cubicBezTo>
                      <a:cubicBezTo>
                        <a:pt x="31037" y="27653"/>
                        <a:pt x="29225" y="28629"/>
                        <a:pt x="27098" y="29298"/>
                      </a:cubicBezTo>
                      <a:cubicBezTo>
                        <a:pt x="24980" y="29958"/>
                        <a:pt x="22620" y="30292"/>
                        <a:pt x="20019" y="30292"/>
                      </a:cubicBezTo>
                      <a:cubicBezTo>
                        <a:pt x="18681" y="30292"/>
                        <a:pt x="17418" y="30134"/>
                        <a:pt x="16210" y="29809"/>
                      </a:cubicBezTo>
                      <a:cubicBezTo>
                        <a:pt x="15003" y="29484"/>
                        <a:pt x="14074" y="29103"/>
                        <a:pt x="13424" y="28666"/>
                      </a:cubicBezTo>
                      <a:cubicBezTo>
                        <a:pt x="13052" y="29075"/>
                        <a:pt x="12718" y="29549"/>
                        <a:pt x="12420" y="30106"/>
                      </a:cubicBezTo>
                      <a:cubicBezTo>
                        <a:pt x="12132" y="30664"/>
                        <a:pt x="11984" y="31287"/>
                        <a:pt x="11984" y="31965"/>
                      </a:cubicBezTo>
                      <a:cubicBezTo>
                        <a:pt x="11984" y="32866"/>
                        <a:pt x="12374" y="33600"/>
                        <a:pt x="13164" y="34176"/>
                      </a:cubicBezTo>
                      <a:cubicBezTo>
                        <a:pt x="13953" y="34743"/>
                        <a:pt x="15059" y="35068"/>
                        <a:pt x="16489" y="35124"/>
                      </a:cubicBezTo>
                      <a:lnTo>
                        <a:pt x="26568" y="35496"/>
                      </a:lnTo>
                      <a:cubicBezTo>
                        <a:pt x="28919" y="35589"/>
                        <a:pt x="31018" y="35923"/>
                        <a:pt x="32857" y="36499"/>
                      </a:cubicBezTo>
                      <a:cubicBezTo>
                        <a:pt x="34706" y="37066"/>
                        <a:pt x="36248" y="37875"/>
                        <a:pt x="37502" y="38915"/>
                      </a:cubicBezTo>
                      <a:cubicBezTo>
                        <a:pt x="38756" y="39947"/>
                        <a:pt x="39722" y="41201"/>
                        <a:pt x="40381" y="42651"/>
                      </a:cubicBezTo>
                      <a:cubicBezTo>
                        <a:pt x="41050" y="44110"/>
                        <a:pt x="41385" y="45764"/>
                        <a:pt x="41385" y="47622"/>
                      </a:cubicBezTo>
                      <a:cubicBezTo>
                        <a:pt x="41385" y="49666"/>
                        <a:pt x="40930" y="51599"/>
                        <a:pt x="40038" y="53411"/>
                      </a:cubicBezTo>
                      <a:cubicBezTo>
                        <a:pt x="39137" y="55223"/>
                        <a:pt x="37790" y="56794"/>
                        <a:pt x="35997" y="58122"/>
                      </a:cubicBezTo>
                      <a:cubicBezTo>
                        <a:pt x="34195" y="59460"/>
                        <a:pt x="31947" y="60511"/>
                        <a:pt x="29234" y="61282"/>
                      </a:cubicBezTo>
                      <a:cubicBezTo>
                        <a:pt x="26531" y="62062"/>
                        <a:pt x="23363" y="62443"/>
                        <a:pt x="19740" y="62443"/>
                      </a:cubicBezTo>
                      <a:cubicBezTo>
                        <a:pt x="16210" y="62443"/>
                        <a:pt x="13201" y="62164"/>
                        <a:pt x="10702" y="61607"/>
                      </a:cubicBezTo>
                      <a:cubicBezTo>
                        <a:pt x="8212" y="61049"/>
                        <a:pt x="6168" y="60278"/>
                        <a:pt x="4570" y="59284"/>
                      </a:cubicBezTo>
                      <a:cubicBezTo>
                        <a:pt x="2982" y="58299"/>
                        <a:pt x="1821" y="57109"/>
                        <a:pt x="1087" y="55734"/>
                      </a:cubicBezTo>
                      <a:cubicBezTo>
                        <a:pt x="362" y="54350"/>
                        <a:pt x="0" y="52844"/>
                        <a:pt x="0" y="51200"/>
                      </a:cubicBezTo>
                      <a:cubicBezTo>
                        <a:pt x="0" y="50178"/>
                        <a:pt x="130" y="49202"/>
                        <a:pt x="390" y="48273"/>
                      </a:cubicBezTo>
                      <a:cubicBezTo>
                        <a:pt x="660" y="47343"/>
                        <a:pt x="1041" y="46451"/>
                        <a:pt x="1551" y="45606"/>
                      </a:cubicBezTo>
                      <a:cubicBezTo>
                        <a:pt x="2062" y="44751"/>
                        <a:pt x="2694" y="43943"/>
                        <a:pt x="3437" y="43162"/>
                      </a:cubicBezTo>
                      <a:cubicBezTo>
                        <a:pt x="4180" y="42391"/>
                        <a:pt x="5026" y="41647"/>
                        <a:pt x="5992" y="40932"/>
                      </a:cubicBezTo>
                      <a:cubicBezTo>
                        <a:pt x="4654" y="40226"/>
                        <a:pt x="3632" y="39250"/>
                        <a:pt x="2898" y="38033"/>
                      </a:cubicBezTo>
                      <a:cubicBezTo>
                        <a:pt x="2174" y="36806"/>
                        <a:pt x="1811" y="35468"/>
                        <a:pt x="1811" y="34009"/>
                      </a:cubicBezTo>
                      <a:cubicBezTo>
                        <a:pt x="1811" y="32188"/>
                        <a:pt x="2229" y="30515"/>
                        <a:pt x="3066" y="29019"/>
                      </a:cubicBezTo>
                      <a:cubicBezTo>
                        <a:pt x="3902" y="27514"/>
                        <a:pt x="4979" y="26157"/>
                        <a:pt x="6317" y="24949"/>
                      </a:cubicBezTo>
                      <a:cubicBezTo>
                        <a:pt x="5230" y="23872"/>
                        <a:pt x="4366" y="22571"/>
                        <a:pt x="3716" y="21047"/>
                      </a:cubicBezTo>
                      <a:cubicBezTo>
                        <a:pt x="3066" y="19532"/>
                        <a:pt x="2740" y="17646"/>
                        <a:pt x="2740" y="15378"/>
                      </a:cubicBezTo>
                      <a:cubicBezTo>
                        <a:pt x="2740" y="12962"/>
                        <a:pt x="3168" y="10807"/>
                        <a:pt x="4013" y="8902"/>
                      </a:cubicBezTo>
                      <a:cubicBezTo>
                        <a:pt x="4868" y="6997"/>
                        <a:pt x="6047" y="5380"/>
                        <a:pt x="7571" y="4070"/>
                      </a:cubicBezTo>
                      <a:cubicBezTo>
                        <a:pt x="9085" y="2750"/>
                        <a:pt x="10897" y="1747"/>
                        <a:pt x="13005" y="1050"/>
                      </a:cubicBezTo>
                      <a:cubicBezTo>
                        <a:pt x="15105" y="353"/>
                        <a:pt x="17427" y="0"/>
                        <a:pt x="19972" y="0"/>
                      </a:cubicBezTo>
                      <a:cubicBezTo>
                        <a:pt x="21273" y="0"/>
                        <a:pt x="22518" y="84"/>
                        <a:pt x="23707" y="232"/>
                      </a:cubicBezTo>
                      <a:cubicBezTo>
                        <a:pt x="24905" y="390"/>
                        <a:pt x="26011" y="604"/>
                        <a:pt x="27032" y="883"/>
                      </a:cubicBezTo>
                      <a:lnTo>
                        <a:pt x="40177" y="883"/>
                      </a:lnTo>
                      <a:cubicBezTo>
                        <a:pt x="40697" y="883"/>
                        <a:pt x="41125" y="1227"/>
                        <a:pt x="41450" y="1905"/>
                      </a:cubicBezTo>
                      <a:cubicBezTo>
                        <a:pt x="41775" y="2593"/>
                        <a:pt x="41942" y="3735"/>
                        <a:pt x="41942" y="5343"/>
                      </a:cubicBezTo>
                      <a:close/>
                      <a:moveTo>
                        <a:pt x="29680" y="48226"/>
                      </a:moveTo>
                      <a:cubicBezTo>
                        <a:pt x="29680" y="46832"/>
                        <a:pt x="29123" y="45764"/>
                        <a:pt x="28008" y="45020"/>
                      </a:cubicBezTo>
                      <a:cubicBezTo>
                        <a:pt x="26893" y="44277"/>
                        <a:pt x="25361" y="43877"/>
                        <a:pt x="23410" y="43812"/>
                      </a:cubicBezTo>
                      <a:lnTo>
                        <a:pt x="15096" y="43580"/>
                      </a:lnTo>
                      <a:cubicBezTo>
                        <a:pt x="14288" y="44175"/>
                        <a:pt x="13647" y="44732"/>
                        <a:pt x="13164" y="45281"/>
                      </a:cubicBezTo>
                      <a:cubicBezTo>
                        <a:pt x="12690" y="45820"/>
                        <a:pt x="12300" y="46340"/>
                        <a:pt x="12002" y="46832"/>
                      </a:cubicBezTo>
                      <a:cubicBezTo>
                        <a:pt x="11714" y="47334"/>
                        <a:pt x="11519" y="47808"/>
                        <a:pt x="11426" y="48273"/>
                      </a:cubicBezTo>
                      <a:cubicBezTo>
                        <a:pt x="11333" y="48737"/>
                        <a:pt x="11287" y="49221"/>
                        <a:pt x="11287" y="49713"/>
                      </a:cubicBezTo>
                      <a:cubicBezTo>
                        <a:pt x="11287" y="51265"/>
                        <a:pt x="12067" y="52445"/>
                        <a:pt x="13628" y="53244"/>
                      </a:cubicBezTo>
                      <a:cubicBezTo>
                        <a:pt x="15198" y="54052"/>
                        <a:pt x="17400" y="54452"/>
                        <a:pt x="20251" y="54452"/>
                      </a:cubicBezTo>
                      <a:cubicBezTo>
                        <a:pt x="22016" y="54452"/>
                        <a:pt x="23503" y="54275"/>
                        <a:pt x="24710" y="53922"/>
                      </a:cubicBezTo>
                      <a:cubicBezTo>
                        <a:pt x="25918" y="53560"/>
                        <a:pt x="26893" y="53095"/>
                        <a:pt x="27637" y="52501"/>
                      </a:cubicBezTo>
                      <a:cubicBezTo>
                        <a:pt x="28380" y="51915"/>
                        <a:pt x="28900" y="51256"/>
                        <a:pt x="29216" y="50531"/>
                      </a:cubicBezTo>
                      <a:cubicBezTo>
                        <a:pt x="29522" y="49797"/>
                        <a:pt x="29680" y="49035"/>
                        <a:pt x="29680" y="48226"/>
                      </a:cubicBezTo>
                      <a:close/>
                      <a:moveTo>
                        <a:pt x="26940" y="15146"/>
                      </a:moveTo>
                      <a:cubicBezTo>
                        <a:pt x="26940" y="12916"/>
                        <a:pt x="26317" y="11188"/>
                        <a:pt x="25082" y="9942"/>
                      </a:cubicBezTo>
                      <a:cubicBezTo>
                        <a:pt x="23837" y="8707"/>
                        <a:pt x="22091" y="8084"/>
                        <a:pt x="19833" y="8084"/>
                      </a:cubicBezTo>
                      <a:cubicBezTo>
                        <a:pt x="18681" y="8084"/>
                        <a:pt x="17678" y="8279"/>
                        <a:pt x="16814" y="8669"/>
                      </a:cubicBezTo>
                      <a:cubicBezTo>
                        <a:pt x="15941" y="9050"/>
                        <a:pt x="15226" y="9580"/>
                        <a:pt x="14650" y="10249"/>
                      </a:cubicBezTo>
                      <a:cubicBezTo>
                        <a:pt x="14083" y="10909"/>
                        <a:pt x="13656" y="11689"/>
                        <a:pt x="13377" y="12572"/>
                      </a:cubicBezTo>
                      <a:cubicBezTo>
                        <a:pt x="13098" y="13455"/>
                        <a:pt x="12959" y="14375"/>
                        <a:pt x="12959" y="15332"/>
                      </a:cubicBezTo>
                      <a:cubicBezTo>
                        <a:pt x="12959" y="17441"/>
                        <a:pt x="13572" y="19105"/>
                        <a:pt x="14817" y="20331"/>
                      </a:cubicBezTo>
                      <a:cubicBezTo>
                        <a:pt x="16053" y="21548"/>
                        <a:pt x="17771" y="22162"/>
                        <a:pt x="19973" y="22162"/>
                      </a:cubicBezTo>
                      <a:cubicBezTo>
                        <a:pt x="21143" y="22162"/>
                        <a:pt x="22165" y="21976"/>
                        <a:pt x="23038" y="21604"/>
                      </a:cubicBezTo>
                      <a:cubicBezTo>
                        <a:pt x="23902" y="21232"/>
                        <a:pt x="24627" y="20721"/>
                        <a:pt x="25193" y="20071"/>
                      </a:cubicBezTo>
                      <a:cubicBezTo>
                        <a:pt x="25769" y="19420"/>
                        <a:pt x="26206" y="18668"/>
                        <a:pt x="26494" y="17822"/>
                      </a:cubicBezTo>
                      <a:cubicBezTo>
                        <a:pt x="26791" y="16967"/>
                        <a:pt x="26940" y="16075"/>
                        <a:pt x="26940" y="15146"/>
                      </a:cubicBezTo>
                      <a:close/>
                    </a:path>
                  </a:pathLst>
                </a:custGeom>
                <a:solidFill>
                  <a:srgbClr val="303B39"/>
                </a:solidFill>
                <a:ln w="0" cap="flat">
                  <a:noFill/>
                  <a:prstDash val="solid"/>
                  <a:miter/>
                </a:ln>
              </p:spPr>
              <p:txBody>
                <a:bodyPr rtlCol="0" anchor="ctr"/>
                <a:lstStyle/>
                <a:p>
                  <a:endParaRPr lang="nl-NL" sz="1400"/>
                </a:p>
              </p:txBody>
            </p:sp>
          </p:grpSp>
          <p:grpSp>
            <p:nvGrpSpPr>
              <p:cNvPr id="1049" name="Graphic 382">
                <a:extLst>
                  <a:ext uri="{FF2B5EF4-FFF2-40B4-BE49-F238E27FC236}">
                    <a16:creationId xmlns:a16="http://schemas.microsoft.com/office/drawing/2014/main" id="{F5546FA9-B99E-B578-1CB7-9157036CFA85}"/>
                  </a:ext>
                </a:extLst>
              </p:cNvPr>
              <p:cNvGrpSpPr/>
              <p:nvPr/>
            </p:nvGrpSpPr>
            <p:grpSpPr>
              <a:xfrm>
                <a:off x="7450803" y="2071288"/>
                <a:ext cx="135688" cy="34292"/>
                <a:chOff x="8582904" y="3188445"/>
                <a:chExt cx="246339" cy="62257"/>
              </a:xfrm>
              <a:solidFill>
                <a:srgbClr val="303B39"/>
              </a:solidFill>
            </p:grpSpPr>
            <p:sp>
              <p:nvSpPr>
                <p:cNvPr id="1065" name="Vrije vorm 1064">
                  <a:extLst>
                    <a:ext uri="{FF2B5EF4-FFF2-40B4-BE49-F238E27FC236}">
                      <a16:creationId xmlns:a16="http://schemas.microsoft.com/office/drawing/2014/main" id="{34F11F5F-0F94-A2F9-DDBD-346785AC8C93}"/>
                    </a:ext>
                  </a:extLst>
                </p:cNvPr>
                <p:cNvSpPr/>
                <p:nvPr/>
              </p:nvSpPr>
              <p:spPr>
                <a:xfrm>
                  <a:off x="8582904" y="3188445"/>
                  <a:ext cx="39248" cy="62257"/>
                </a:xfrm>
                <a:custGeom>
                  <a:avLst/>
                  <a:gdLst>
                    <a:gd name="connsiteX0" fmla="*/ 39248 w 39248"/>
                    <a:gd name="connsiteY0" fmla="*/ 43162 h 62257"/>
                    <a:gd name="connsiteX1" fmla="*/ 37483 w 39248"/>
                    <a:gd name="connsiteY1" fmla="*/ 51479 h 62257"/>
                    <a:gd name="connsiteX2" fmla="*/ 32699 w 39248"/>
                    <a:gd name="connsiteY2" fmla="*/ 57453 h 62257"/>
                    <a:gd name="connsiteX3" fmla="*/ 25639 w 39248"/>
                    <a:gd name="connsiteY3" fmla="*/ 61050 h 62257"/>
                    <a:gd name="connsiteX4" fmla="*/ 17000 w 39248"/>
                    <a:gd name="connsiteY4" fmla="*/ 62257 h 62257"/>
                    <a:gd name="connsiteX5" fmla="*/ 11222 w 39248"/>
                    <a:gd name="connsiteY5" fmla="*/ 61746 h 62257"/>
                    <a:gd name="connsiteX6" fmla="*/ 6503 w 39248"/>
                    <a:gd name="connsiteY6" fmla="*/ 60520 h 62257"/>
                    <a:gd name="connsiteX7" fmla="*/ 3093 w 39248"/>
                    <a:gd name="connsiteY7" fmla="*/ 59005 h 62257"/>
                    <a:gd name="connsiteX8" fmla="*/ 1115 w 39248"/>
                    <a:gd name="connsiteY8" fmla="*/ 57611 h 62257"/>
                    <a:gd name="connsiteX9" fmla="*/ 260 w 39248"/>
                    <a:gd name="connsiteY9" fmla="*/ 55874 h 62257"/>
                    <a:gd name="connsiteX10" fmla="*/ 0 w 39248"/>
                    <a:gd name="connsiteY10" fmla="*/ 52594 h 62257"/>
                    <a:gd name="connsiteX11" fmla="*/ 93 w 39248"/>
                    <a:gd name="connsiteY11" fmla="*/ 50178 h 62257"/>
                    <a:gd name="connsiteX12" fmla="*/ 399 w 39248"/>
                    <a:gd name="connsiteY12" fmla="*/ 48598 h 62257"/>
                    <a:gd name="connsiteX13" fmla="*/ 957 w 39248"/>
                    <a:gd name="connsiteY13" fmla="*/ 47743 h 62257"/>
                    <a:gd name="connsiteX14" fmla="*/ 1765 w 39248"/>
                    <a:gd name="connsiteY14" fmla="*/ 47483 h 62257"/>
                    <a:gd name="connsiteX15" fmla="*/ 3604 w 39248"/>
                    <a:gd name="connsiteY15" fmla="*/ 48254 h 62257"/>
                    <a:gd name="connsiteX16" fmla="*/ 6642 w 39248"/>
                    <a:gd name="connsiteY16" fmla="*/ 49945 h 62257"/>
                    <a:gd name="connsiteX17" fmla="*/ 11082 w 39248"/>
                    <a:gd name="connsiteY17" fmla="*/ 51646 h 62257"/>
                    <a:gd name="connsiteX18" fmla="*/ 17046 w 39248"/>
                    <a:gd name="connsiteY18" fmla="*/ 52408 h 62257"/>
                    <a:gd name="connsiteX19" fmla="*/ 21041 w 39248"/>
                    <a:gd name="connsiteY19" fmla="*/ 51878 h 62257"/>
                    <a:gd name="connsiteX20" fmla="*/ 24041 w 39248"/>
                    <a:gd name="connsiteY20" fmla="*/ 50363 h 62257"/>
                    <a:gd name="connsiteX21" fmla="*/ 25918 w 39248"/>
                    <a:gd name="connsiteY21" fmla="*/ 47947 h 62257"/>
                    <a:gd name="connsiteX22" fmla="*/ 26568 w 39248"/>
                    <a:gd name="connsiteY22" fmla="*/ 44742 h 62257"/>
                    <a:gd name="connsiteX23" fmla="*/ 25453 w 39248"/>
                    <a:gd name="connsiteY23" fmla="*/ 41239 h 62257"/>
                    <a:gd name="connsiteX24" fmla="*/ 22555 w 39248"/>
                    <a:gd name="connsiteY24" fmla="*/ 38637 h 62257"/>
                    <a:gd name="connsiteX25" fmla="*/ 18486 w 39248"/>
                    <a:gd name="connsiteY25" fmla="*/ 36500 h 62257"/>
                    <a:gd name="connsiteX26" fmla="*/ 13795 w 39248"/>
                    <a:gd name="connsiteY26" fmla="*/ 34381 h 62257"/>
                    <a:gd name="connsiteX27" fmla="*/ 9104 w 39248"/>
                    <a:gd name="connsiteY27" fmla="*/ 31853 h 62257"/>
                    <a:gd name="connsiteX28" fmla="*/ 5044 w 39248"/>
                    <a:gd name="connsiteY28" fmla="*/ 28462 h 62257"/>
                    <a:gd name="connsiteX29" fmla="*/ 2137 w 39248"/>
                    <a:gd name="connsiteY29" fmla="*/ 23788 h 62257"/>
                    <a:gd name="connsiteX30" fmla="*/ 1022 w 39248"/>
                    <a:gd name="connsiteY30" fmla="*/ 17330 h 62257"/>
                    <a:gd name="connsiteX31" fmla="*/ 2629 w 39248"/>
                    <a:gd name="connsiteY31" fmla="*/ 9738 h 62257"/>
                    <a:gd name="connsiteX32" fmla="*/ 6949 w 39248"/>
                    <a:gd name="connsiteY32" fmla="*/ 4302 h 62257"/>
                    <a:gd name="connsiteX33" fmla="*/ 13359 w 39248"/>
                    <a:gd name="connsiteY33" fmla="*/ 1069 h 62257"/>
                    <a:gd name="connsiteX34" fmla="*/ 21180 w 39248"/>
                    <a:gd name="connsiteY34" fmla="*/ 0 h 62257"/>
                    <a:gd name="connsiteX35" fmla="*/ 25454 w 39248"/>
                    <a:gd name="connsiteY35" fmla="*/ 325 h 62257"/>
                    <a:gd name="connsiteX36" fmla="*/ 29448 w 39248"/>
                    <a:gd name="connsiteY36" fmla="*/ 1208 h 62257"/>
                    <a:gd name="connsiteX37" fmla="*/ 32746 w 39248"/>
                    <a:gd name="connsiteY37" fmla="*/ 2462 h 62257"/>
                    <a:gd name="connsiteX38" fmla="*/ 34650 w 39248"/>
                    <a:gd name="connsiteY38" fmla="*/ 3624 h 62257"/>
                    <a:gd name="connsiteX39" fmla="*/ 35282 w 39248"/>
                    <a:gd name="connsiteY39" fmla="*/ 4414 h 62257"/>
                    <a:gd name="connsiteX40" fmla="*/ 35561 w 39248"/>
                    <a:gd name="connsiteY40" fmla="*/ 5278 h 62257"/>
                    <a:gd name="connsiteX41" fmla="*/ 35718 w 39248"/>
                    <a:gd name="connsiteY41" fmla="*/ 6625 h 62257"/>
                    <a:gd name="connsiteX42" fmla="*/ 35765 w 39248"/>
                    <a:gd name="connsiteY42" fmla="*/ 8642 h 62257"/>
                    <a:gd name="connsiteX43" fmla="*/ 35700 w 39248"/>
                    <a:gd name="connsiteY43" fmla="*/ 10918 h 62257"/>
                    <a:gd name="connsiteX44" fmla="*/ 35468 w 39248"/>
                    <a:gd name="connsiteY44" fmla="*/ 12451 h 62257"/>
                    <a:gd name="connsiteX45" fmla="*/ 35003 w 39248"/>
                    <a:gd name="connsiteY45" fmla="*/ 13334 h 62257"/>
                    <a:gd name="connsiteX46" fmla="*/ 34186 w 39248"/>
                    <a:gd name="connsiteY46" fmla="*/ 13613 h 62257"/>
                    <a:gd name="connsiteX47" fmla="*/ 32560 w 39248"/>
                    <a:gd name="connsiteY47" fmla="*/ 12962 h 62257"/>
                    <a:gd name="connsiteX48" fmla="*/ 29820 w 39248"/>
                    <a:gd name="connsiteY48" fmla="*/ 11550 h 62257"/>
                    <a:gd name="connsiteX49" fmla="*/ 26057 w 39248"/>
                    <a:gd name="connsiteY49" fmla="*/ 10156 h 62257"/>
                    <a:gd name="connsiteX50" fmla="*/ 21366 w 39248"/>
                    <a:gd name="connsiteY50" fmla="*/ 9524 h 62257"/>
                    <a:gd name="connsiteX51" fmla="*/ 17883 w 39248"/>
                    <a:gd name="connsiteY51" fmla="*/ 10017 h 62257"/>
                    <a:gd name="connsiteX52" fmla="*/ 15402 w 39248"/>
                    <a:gd name="connsiteY52" fmla="*/ 11364 h 62257"/>
                    <a:gd name="connsiteX53" fmla="*/ 13916 w 39248"/>
                    <a:gd name="connsiteY53" fmla="*/ 13427 h 62257"/>
                    <a:gd name="connsiteX54" fmla="*/ 13424 w 39248"/>
                    <a:gd name="connsiteY54" fmla="*/ 15982 h 62257"/>
                    <a:gd name="connsiteX55" fmla="*/ 14520 w 39248"/>
                    <a:gd name="connsiteY55" fmla="*/ 19448 h 62257"/>
                    <a:gd name="connsiteX56" fmla="*/ 17446 w 39248"/>
                    <a:gd name="connsiteY56" fmla="*/ 22050 h 62257"/>
                    <a:gd name="connsiteX57" fmla="*/ 21598 w 39248"/>
                    <a:gd name="connsiteY57" fmla="*/ 24187 h 62257"/>
                    <a:gd name="connsiteX58" fmla="*/ 26336 w 39248"/>
                    <a:gd name="connsiteY58" fmla="*/ 26297 h 62257"/>
                    <a:gd name="connsiteX59" fmla="*/ 31074 w 39248"/>
                    <a:gd name="connsiteY59" fmla="*/ 28833 h 62257"/>
                    <a:gd name="connsiteX60" fmla="*/ 35208 w 39248"/>
                    <a:gd name="connsiteY60" fmla="*/ 32225 h 62257"/>
                    <a:gd name="connsiteX61" fmla="*/ 38134 w 39248"/>
                    <a:gd name="connsiteY61" fmla="*/ 36871 h 62257"/>
                    <a:gd name="connsiteX62" fmla="*/ 39248 w 39248"/>
                    <a:gd name="connsiteY62" fmla="*/ 43162 h 6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9248" h="62257">
                      <a:moveTo>
                        <a:pt x="39248" y="43162"/>
                      </a:moveTo>
                      <a:cubicBezTo>
                        <a:pt x="39248" y="46321"/>
                        <a:pt x="38663" y="49100"/>
                        <a:pt x="37483" y="51479"/>
                      </a:cubicBezTo>
                      <a:cubicBezTo>
                        <a:pt x="36313" y="53867"/>
                        <a:pt x="34715" y="55855"/>
                        <a:pt x="32699" y="57453"/>
                      </a:cubicBezTo>
                      <a:cubicBezTo>
                        <a:pt x="30693" y="59042"/>
                        <a:pt x="28333" y="60250"/>
                        <a:pt x="25639" y="61050"/>
                      </a:cubicBezTo>
                      <a:cubicBezTo>
                        <a:pt x="22945" y="61858"/>
                        <a:pt x="20065" y="62257"/>
                        <a:pt x="17000" y="62257"/>
                      </a:cubicBezTo>
                      <a:cubicBezTo>
                        <a:pt x="14928" y="62257"/>
                        <a:pt x="12996" y="62090"/>
                        <a:pt x="11222" y="61746"/>
                      </a:cubicBezTo>
                      <a:cubicBezTo>
                        <a:pt x="9438" y="61412"/>
                        <a:pt x="7868" y="60994"/>
                        <a:pt x="6503" y="60520"/>
                      </a:cubicBezTo>
                      <a:cubicBezTo>
                        <a:pt x="5146" y="60037"/>
                        <a:pt x="4004" y="59535"/>
                        <a:pt x="3093" y="59005"/>
                      </a:cubicBezTo>
                      <a:cubicBezTo>
                        <a:pt x="2174" y="58485"/>
                        <a:pt x="1523" y="58020"/>
                        <a:pt x="1115" y="57611"/>
                      </a:cubicBezTo>
                      <a:cubicBezTo>
                        <a:pt x="715" y="57212"/>
                        <a:pt x="427" y="56626"/>
                        <a:pt x="260" y="55874"/>
                      </a:cubicBezTo>
                      <a:cubicBezTo>
                        <a:pt x="84" y="55112"/>
                        <a:pt x="0" y="54025"/>
                        <a:pt x="0" y="52594"/>
                      </a:cubicBezTo>
                      <a:cubicBezTo>
                        <a:pt x="0" y="51636"/>
                        <a:pt x="37" y="50828"/>
                        <a:pt x="93" y="50178"/>
                      </a:cubicBezTo>
                      <a:cubicBezTo>
                        <a:pt x="158" y="49527"/>
                        <a:pt x="260" y="49007"/>
                        <a:pt x="399" y="48598"/>
                      </a:cubicBezTo>
                      <a:cubicBezTo>
                        <a:pt x="539" y="48198"/>
                        <a:pt x="725" y="47910"/>
                        <a:pt x="957" y="47743"/>
                      </a:cubicBezTo>
                      <a:cubicBezTo>
                        <a:pt x="1189" y="47566"/>
                        <a:pt x="1458" y="47483"/>
                        <a:pt x="1765" y="47483"/>
                      </a:cubicBezTo>
                      <a:cubicBezTo>
                        <a:pt x="2202" y="47483"/>
                        <a:pt x="2815" y="47743"/>
                        <a:pt x="3604" y="48254"/>
                      </a:cubicBezTo>
                      <a:cubicBezTo>
                        <a:pt x="4394" y="48765"/>
                        <a:pt x="5406" y="49332"/>
                        <a:pt x="6642" y="49945"/>
                      </a:cubicBezTo>
                      <a:cubicBezTo>
                        <a:pt x="7887" y="50568"/>
                        <a:pt x="9364" y="51135"/>
                        <a:pt x="11082" y="51646"/>
                      </a:cubicBezTo>
                      <a:cubicBezTo>
                        <a:pt x="12801" y="52157"/>
                        <a:pt x="14789" y="52408"/>
                        <a:pt x="17046" y="52408"/>
                      </a:cubicBezTo>
                      <a:cubicBezTo>
                        <a:pt x="18533" y="52408"/>
                        <a:pt x="19870" y="52231"/>
                        <a:pt x="21041" y="51878"/>
                      </a:cubicBezTo>
                      <a:cubicBezTo>
                        <a:pt x="22220" y="51516"/>
                        <a:pt x="23214" y="51014"/>
                        <a:pt x="24041" y="50363"/>
                      </a:cubicBezTo>
                      <a:cubicBezTo>
                        <a:pt x="24859" y="49713"/>
                        <a:pt x="25490" y="48914"/>
                        <a:pt x="25918" y="47947"/>
                      </a:cubicBezTo>
                      <a:cubicBezTo>
                        <a:pt x="26354" y="46990"/>
                        <a:pt x="26568" y="45922"/>
                        <a:pt x="26568" y="44742"/>
                      </a:cubicBezTo>
                      <a:cubicBezTo>
                        <a:pt x="26568" y="43385"/>
                        <a:pt x="26197" y="42214"/>
                        <a:pt x="25453" y="41239"/>
                      </a:cubicBezTo>
                      <a:cubicBezTo>
                        <a:pt x="24710" y="40263"/>
                        <a:pt x="23744" y="39389"/>
                        <a:pt x="22555" y="38637"/>
                      </a:cubicBezTo>
                      <a:cubicBezTo>
                        <a:pt x="21357" y="37875"/>
                        <a:pt x="20010" y="37159"/>
                        <a:pt x="18486" y="36500"/>
                      </a:cubicBezTo>
                      <a:cubicBezTo>
                        <a:pt x="16972" y="35830"/>
                        <a:pt x="15411" y="35124"/>
                        <a:pt x="13795" y="34381"/>
                      </a:cubicBezTo>
                      <a:cubicBezTo>
                        <a:pt x="12188" y="33638"/>
                        <a:pt x="10627" y="32792"/>
                        <a:pt x="9104" y="31853"/>
                      </a:cubicBezTo>
                      <a:cubicBezTo>
                        <a:pt x="7590" y="30906"/>
                        <a:pt x="6234" y="29772"/>
                        <a:pt x="5044" y="28462"/>
                      </a:cubicBezTo>
                      <a:cubicBezTo>
                        <a:pt x="3846" y="27142"/>
                        <a:pt x="2880" y="25590"/>
                        <a:pt x="2137" y="23788"/>
                      </a:cubicBezTo>
                      <a:cubicBezTo>
                        <a:pt x="1394" y="21994"/>
                        <a:pt x="1022" y="19839"/>
                        <a:pt x="1022" y="17330"/>
                      </a:cubicBezTo>
                      <a:cubicBezTo>
                        <a:pt x="1022" y="14449"/>
                        <a:pt x="1561" y="11922"/>
                        <a:pt x="2629" y="9738"/>
                      </a:cubicBezTo>
                      <a:cubicBezTo>
                        <a:pt x="3698" y="7554"/>
                        <a:pt x="5137" y="5742"/>
                        <a:pt x="6949" y="4302"/>
                      </a:cubicBezTo>
                      <a:cubicBezTo>
                        <a:pt x="8760" y="2862"/>
                        <a:pt x="10897" y="1784"/>
                        <a:pt x="13359" y="1069"/>
                      </a:cubicBezTo>
                      <a:cubicBezTo>
                        <a:pt x="15820" y="362"/>
                        <a:pt x="18431" y="0"/>
                        <a:pt x="21180" y="0"/>
                      </a:cubicBezTo>
                      <a:cubicBezTo>
                        <a:pt x="22611" y="0"/>
                        <a:pt x="24032" y="112"/>
                        <a:pt x="25454" y="325"/>
                      </a:cubicBezTo>
                      <a:cubicBezTo>
                        <a:pt x="26884" y="548"/>
                        <a:pt x="28213" y="836"/>
                        <a:pt x="29448" y="1208"/>
                      </a:cubicBezTo>
                      <a:cubicBezTo>
                        <a:pt x="30693" y="1580"/>
                        <a:pt x="31789" y="1998"/>
                        <a:pt x="32746" y="2462"/>
                      </a:cubicBezTo>
                      <a:cubicBezTo>
                        <a:pt x="33712" y="2927"/>
                        <a:pt x="34344" y="3317"/>
                        <a:pt x="34650" y="3624"/>
                      </a:cubicBezTo>
                      <a:cubicBezTo>
                        <a:pt x="34966" y="3940"/>
                        <a:pt x="35170" y="4200"/>
                        <a:pt x="35282" y="4414"/>
                      </a:cubicBezTo>
                      <a:cubicBezTo>
                        <a:pt x="35384" y="4637"/>
                        <a:pt x="35477" y="4915"/>
                        <a:pt x="35561" y="5278"/>
                      </a:cubicBezTo>
                      <a:cubicBezTo>
                        <a:pt x="35635" y="5631"/>
                        <a:pt x="35691" y="6077"/>
                        <a:pt x="35718" y="6625"/>
                      </a:cubicBezTo>
                      <a:cubicBezTo>
                        <a:pt x="35756" y="7164"/>
                        <a:pt x="35765" y="7843"/>
                        <a:pt x="35765" y="8642"/>
                      </a:cubicBezTo>
                      <a:cubicBezTo>
                        <a:pt x="35765" y="9543"/>
                        <a:pt x="35746" y="10305"/>
                        <a:pt x="35700" y="10918"/>
                      </a:cubicBezTo>
                      <a:cubicBezTo>
                        <a:pt x="35653" y="11541"/>
                        <a:pt x="35570" y="12052"/>
                        <a:pt x="35468" y="12451"/>
                      </a:cubicBezTo>
                      <a:cubicBezTo>
                        <a:pt x="35356" y="12860"/>
                        <a:pt x="35198" y="13148"/>
                        <a:pt x="35003" y="13334"/>
                      </a:cubicBezTo>
                      <a:cubicBezTo>
                        <a:pt x="34799" y="13520"/>
                        <a:pt x="34529" y="13613"/>
                        <a:pt x="34186" y="13613"/>
                      </a:cubicBezTo>
                      <a:cubicBezTo>
                        <a:pt x="33851" y="13613"/>
                        <a:pt x="33303" y="13399"/>
                        <a:pt x="32560" y="12962"/>
                      </a:cubicBezTo>
                      <a:cubicBezTo>
                        <a:pt x="31817" y="12535"/>
                        <a:pt x="30906" y="12061"/>
                        <a:pt x="29820" y="11550"/>
                      </a:cubicBezTo>
                      <a:cubicBezTo>
                        <a:pt x="28742" y="11039"/>
                        <a:pt x="27488" y="10574"/>
                        <a:pt x="26057" y="10156"/>
                      </a:cubicBezTo>
                      <a:cubicBezTo>
                        <a:pt x="24636" y="9738"/>
                        <a:pt x="23075" y="9524"/>
                        <a:pt x="21366" y="9524"/>
                      </a:cubicBezTo>
                      <a:cubicBezTo>
                        <a:pt x="20038" y="9524"/>
                        <a:pt x="18877" y="9692"/>
                        <a:pt x="17883" y="10017"/>
                      </a:cubicBezTo>
                      <a:cubicBezTo>
                        <a:pt x="16898" y="10342"/>
                        <a:pt x="16062" y="10788"/>
                        <a:pt x="15402" y="11364"/>
                      </a:cubicBezTo>
                      <a:cubicBezTo>
                        <a:pt x="14733" y="11931"/>
                        <a:pt x="14241" y="12628"/>
                        <a:pt x="13916" y="13427"/>
                      </a:cubicBezTo>
                      <a:cubicBezTo>
                        <a:pt x="13591" y="14236"/>
                        <a:pt x="13424" y="15090"/>
                        <a:pt x="13424" y="15982"/>
                      </a:cubicBezTo>
                      <a:cubicBezTo>
                        <a:pt x="13424" y="17320"/>
                        <a:pt x="13786" y="18473"/>
                        <a:pt x="14520" y="19448"/>
                      </a:cubicBezTo>
                      <a:cubicBezTo>
                        <a:pt x="15244" y="20424"/>
                        <a:pt x="16220" y="21288"/>
                        <a:pt x="17446" y="22050"/>
                      </a:cubicBezTo>
                      <a:cubicBezTo>
                        <a:pt x="18663" y="22803"/>
                        <a:pt x="20056" y="23518"/>
                        <a:pt x="21598" y="24187"/>
                      </a:cubicBezTo>
                      <a:cubicBezTo>
                        <a:pt x="23150" y="24847"/>
                        <a:pt x="24729" y="25553"/>
                        <a:pt x="26336" y="26297"/>
                      </a:cubicBezTo>
                      <a:cubicBezTo>
                        <a:pt x="27952" y="27040"/>
                        <a:pt x="29532" y="27886"/>
                        <a:pt x="31074" y="28833"/>
                      </a:cubicBezTo>
                      <a:cubicBezTo>
                        <a:pt x="32625" y="29772"/>
                        <a:pt x="34000" y="30906"/>
                        <a:pt x="35208" y="32225"/>
                      </a:cubicBezTo>
                      <a:cubicBezTo>
                        <a:pt x="36415" y="33535"/>
                        <a:pt x="37391" y="35087"/>
                        <a:pt x="38134" y="36871"/>
                      </a:cubicBezTo>
                      <a:cubicBezTo>
                        <a:pt x="38877" y="38646"/>
                        <a:pt x="39248" y="40746"/>
                        <a:pt x="39248" y="43162"/>
                      </a:cubicBezTo>
                      <a:close/>
                    </a:path>
                  </a:pathLst>
                </a:custGeom>
                <a:solidFill>
                  <a:srgbClr val="303B39"/>
                </a:solidFill>
                <a:ln w="0" cap="flat">
                  <a:noFill/>
                  <a:prstDash val="solid"/>
                  <a:miter/>
                </a:ln>
              </p:spPr>
              <p:txBody>
                <a:bodyPr rtlCol="0" anchor="ctr"/>
                <a:lstStyle/>
                <a:p>
                  <a:endParaRPr lang="nl-NL" sz="1400"/>
                </a:p>
              </p:txBody>
            </p:sp>
            <p:sp>
              <p:nvSpPr>
                <p:cNvPr id="1066" name="Vrije vorm 1065">
                  <a:extLst>
                    <a:ext uri="{FF2B5EF4-FFF2-40B4-BE49-F238E27FC236}">
                      <a16:creationId xmlns:a16="http://schemas.microsoft.com/office/drawing/2014/main" id="{309E54B7-5782-9B0A-D767-E259E4BE7334}"/>
                    </a:ext>
                  </a:extLst>
                </p:cNvPr>
                <p:cNvSpPr/>
                <p:nvPr/>
              </p:nvSpPr>
              <p:spPr>
                <a:xfrm>
                  <a:off x="8627438" y="3193834"/>
                  <a:ext cx="29308" cy="56728"/>
                </a:xfrm>
                <a:custGeom>
                  <a:avLst/>
                  <a:gdLst>
                    <a:gd name="connsiteX0" fmla="*/ 29308 w 29308"/>
                    <a:gd name="connsiteY0" fmla="*/ 50131 h 56728"/>
                    <a:gd name="connsiteX1" fmla="*/ 29048 w 29308"/>
                    <a:gd name="connsiteY1" fmla="*/ 53272 h 56728"/>
                    <a:gd name="connsiteX2" fmla="*/ 28379 w 29308"/>
                    <a:gd name="connsiteY2" fmla="*/ 54805 h 56728"/>
                    <a:gd name="connsiteX3" fmla="*/ 27144 w 29308"/>
                    <a:gd name="connsiteY3" fmla="*/ 55595 h 56728"/>
                    <a:gd name="connsiteX4" fmla="*/ 25240 w 29308"/>
                    <a:gd name="connsiteY4" fmla="*/ 56199 h 56728"/>
                    <a:gd name="connsiteX5" fmla="*/ 22871 w 29308"/>
                    <a:gd name="connsiteY5" fmla="*/ 56589 h 56728"/>
                    <a:gd name="connsiteX6" fmla="*/ 20298 w 29308"/>
                    <a:gd name="connsiteY6" fmla="*/ 56729 h 56728"/>
                    <a:gd name="connsiteX7" fmla="*/ 14259 w 29308"/>
                    <a:gd name="connsiteY7" fmla="*/ 55846 h 56728"/>
                    <a:gd name="connsiteX8" fmla="*/ 10033 w 29308"/>
                    <a:gd name="connsiteY8" fmla="*/ 53133 h 56728"/>
                    <a:gd name="connsiteX9" fmla="*/ 7571 w 29308"/>
                    <a:gd name="connsiteY9" fmla="*/ 48505 h 56728"/>
                    <a:gd name="connsiteX10" fmla="*/ 6781 w 29308"/>
                    <a:gd name="connsiteY10" fmla="*/ 41908 h 56728"/>
                    <a:gd name="connsiteX11" fmla="*/ 6781 w 29308"/>
                    <a:gd name="connsiteY11" fmla="*/ 20675 h 56728"/>
                    <a:gd name="connsiteX12" fmla="*/ 1811 w 29308"/>
                    <a:gd name="connsiteY12" fmla="*/ 20675 h 56728"/>
                    <a:gd name="connsiteX13" fmla="*/ 464 w 29308"/>
                    <a:gd name="connsiteY13" fmla="*/ 19588 h 56728"/>
                    <a:gd name="connsiteX14" fmla="*/ 0 w 29308"/>
                    <a:gd name="connsiteY14" fmla="*/ 15936 h 56728"/>
                    <a:gd name="connsiteX15" fmla="*/ 111 w 29308"/>
                    <a:gd name="connsiteY15" fmla="*/ 13659 h 56728"/>
                    <a:gd name="connsiteX16" fmla="*/ 464 w 29308"/>
                    <a:gd name="connsiteY16" fmla="*/ 12201 h 56728"/>
                    <a:gd name="connsiteX17" fmla="*/ 1040 w 29308"/>
                    <a:gd name="connsiteY17" fmla="*/ 11429 h 56728"/>
                    <a:gd name="connsiteX18" fmla="*/ 1858 w 29308"/>
                    <a:gd name="connsiteY18" fmla="*/ 11197 h 56728"/>
                    <a:gd name="connsiteX19" fmla="*/ 6781 w 29308"/>
                    <a:gd name="connsiteY19" fmla="*/ 11197 h 56728"/>
                    <a:gd name="connsiteX20" fmla="*/ 6781 w 29308"/>
                    <a:gd name="connsiteY20" fmla="*/ 1951 h 56728"/>
                    <a:gd name="connsiteX21" fmla="*/ 7032 w 29308"/>
                    <a:gd name="connsiteY21" fmla="*/ 1115 h 56728"/>
                    <a:gd name="connsiteX22" fmla="*/ 7961 w 29308"/>
                    <a:gd name="connsiteY22" fmla="*/ 493 h 56728"/>
                    <a:gd name="connsiteX23" fmla="*/ 9773 w 29308"/>
                    <a:gd name="connsiteY23" fmla="*/ 121 h 56728"/>
                    <a:gd name="connsiteX24" fmla="*/ 12587 w 29308"/>
                    <a:gd name="connsiteY24" fmla="*/ 0 h 56728"/>
                    <a:gd name="connsiteX25" fmla="*/ 15439 w 29308"/>
                    <a:gd name="connsiteY25" fmla="*/ 121 h 56728"/>
                    <a:gd name="connsiteX26" fmla="*/ 17232 w 29308"/>
                    <a:gd name="connsiteY26" fmla="*/ 493 h 56728"/>
                    <a:gd name="connsiteX27" fmla="*/ 18161 w 29308"/>
                    <a:gd name="connsiteY27" fmla="*/ 1115 h 56728"/>
                    <a:gd name="connsiteX28" fmla="*/ 18440 w 29308"/>
                    <a:gd name="connsiteY28" fmla="*/ 1951 h 56728"/>
                    <a:gd name="connsiteX29" fmla="*/ 18440 w 29308"/>
                    <a:gd name="connsiteY29" fmla="*/ 11197 h 56728"/>
                    <a:gd name="connsiteX30" fmla="*/ 27451 w 29308"/>
                    <a:gd name="connsiteY30" fmla="*/ 11197 h 56728"/>
                    <a:gd name="connsiteX31" fmla="*/ 28259 w 29308"/>
                    <a:gd name="connsiteY31" fmla="*/ 11429 h 56728"/>
                    <a:gd name="connsiteX32" fmla="*/ 28844 w 29308"/>
                    <a:gd name="connsiteY32" fmla="*/ 12201 h 56728"/>
                    <a:gd name="connsiteX33" fmla="*/ 29188 w 29308"/>
                    <a:gd name="connsiteY33" fmla="*/ 13659 h 56728"/>
                    <a:gd name="connsiteX34" fmla="*/ 29309 w 29308"/>
                    <a:gd name="connsiteY34" fmla="*/ 15936 h 56728"/>
                    <a:gd name="connsiteX35" fmla="*/ 28844 w 29308"/>
                    <a:gd name="connsiteY35" fmla="*/ 19588 h 56728"/>
                    <a:gd name="connsiteX36" fmla="*/ 27497 w 29308"/>
                    <a:gd name="connsiteY36" fmla="*/ 20675 h 56728"/>
                    <a:gd name="connsiteX37" fmla="*/ 18440 w 29308"/>
                    <a:gd name="connsiteY37" fmla="*/ 20675 h 56728"/>
                    <a:gd name="connsiteX38" fmla="*/ 18440 w 29308"/>
                    <a:gd name="connsiteY38" fmla="*/ 40142 h 56728"/>
                    <a:gd name="connsiteX39" fmla="*/ 19508 w 29308"/>
                    <a:gd name="connsiteY39" fmla="*/ 45234 h 56728"/>
                    <a:gd name="connsiteX40" fmla="*/ 23317 w 29308"/>
                    <a:gd name="connsiteY40" fmla="*/ 46925 h 56728"/>
                    <a:gd name="connsiteX41" fmla="*/ 24989 w 29308"/>
                    <a:gd name="connsiteY41" fmla="*/ 46767 h 56728"/>
                    <a:gd name="connsiteX42" fmla="*/ 26308 w 29308"/>
                    <a:gd name="connsiteY42" fmla="*/ 46396 h 56728"/>
                    <a:gd name="connsiteX43" fmla="*/ 27283 w 29308"/>
                    <a:gd name="connsiteY43" fmla="*/ 46024 h 56728"/>
                    <a:gd name="connsiteX44" fmla="*/ 28008 w 29308"/>
                    <a:gd name="connsiteY44" fmla="*/ 45857 h 56728"/>
                    <a:gd name="connsiteX45" fmla="*/ 28537 w 29308"/>
                    <a:gd name="connsiteY45" fmla="*/ 46024 h 56728"/>
                    <a:gd name="connsiteX46" fmla="*/ 28937 w 29308"/>
                    <a:gd name="connsiteY46" fmla="*/ 46675 h 56728"/>
                    <a:gd name="connsiteX47" fmla="*/ 29188 w 29308"/>
                    <a:gd name="connsiteY47" fmla="*/ 47994 h 56728"/>
                    <a:gd name="connsiteX48" fmla="*/ 29308 w 29308"/>
                    <a:gd name="connsiteY48" fmla="*/ 50131 h 5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308" h="56728">
                      <a:moveTo>
                        <a:pt x="29308" y="50131"/>
                      </a:moveTo>
                      <a:cubicBezTo>
                        <a:pt x="29308" y="51497"/>
                        <a:pt x="29225" y="52538"/>
                        <a:pt x="29048" y="53272"/>
                      </a:cubicBezTo>
                      <a:cubicBezTo>
                        <a:pt x="28881" y="53997"/>
                        <a:pt x="28658" y="54508"/>
                        <a:pt x="28379" y="54805"/>
                      </a:cubicBezTo>
                      <a:cubicBezTo>
                        <a:pt x="28101" y="55093"/>
                        <a:pt x="27692" y="55363"/>
                        <a:pt x="27144" y="55595"/>
                      </a:cubicBezTo>
                      <a:cubicBezTo>
                        <a:pt x="26605" y="55827"/>
                        <a:pt x="25973" y="56022"/>
                        <a:pt x="25240" y="56199"/>
                      </a:cubicBezTo>
                      <a:cubicBezTo>
                        <a:pt x="24515" y="56366"/>
                        <a:pt x="23725" y="56496"/>
                        <a:pt x="22871" y="56589"/>
                      </a:cubicBezTo>
                      <a:cubicBezTo>
                        <a:pt x="22025" y="56682"/>
                        <a:pt x="21161" y="56729"/>
                        <a:pt x="20298" y="56729"/>
                      </a:cubicBezTo>
                      <a:cubicBezTo>
                        <a:pt x="17975" y="56729"/>
                        <a:pt x="15959" y="56441"/>
                        <a:pt x="14259" y="55846"/>
                      </a:cubicBezTo>
                      <a:cubicBezTo>
                        <a:pt x="12550" y="55261"/>
                        <a:pt x="11147" y="54350"/>
                        <a:pt x="10033" y="53133"/>
                      </a:cubicBezTo>
                      <a:cubicBezTo>
                        <a:pt x="8918" y="51906"/>
                        <a:pt x="8091" y="50364"/>
                        <a:pt x="7571" y="48505"/>
                      </a:cubicBezTo>
                      <a:cubicBezTo>
                        <a:pt x="7041" y="46647"/>
                        <a:pt x="6781" y="44454"/>
                        <a:pt x="6781" y="41908"/>
                      </a:cubicBezTo>
                      <a:lnTo>
                        <a:pt x="6781" y="20675"/>
                      </a:lnTo>
                      <a:lnTo>
                        <a:pt x="1811" y="20675"/>
                      </a:lnTo>
                      <a:cubicBezTo>
                        <a:pt x="1217" y="20675"/>
                        <a:pt x="771" y="20313"/>
                        <a:pt x="464" y="19588"/>
                      </a:cubicBezTo>
                      <a:cubicBezTo>
                        <a:pt x="149" y="18854"/>
                        <a:pt x="0" y="17646"/>
                        <a:pt x="0" y="15936"/>
                      </a:cubicBezTo>
                      <a:cubicBezTo>
                        <a:pt x="0" y="15044"/>
                        <a:pt x="37" y="14282"/>
                        <a:pt x="111" y="13659"/>
                      </a:cubicBezTo>
                      <a:cubicBezTo>
                        <a:pt x="195" y="13046"/>
                        <a:pt x="307" y="12554"/>
                        <a:pt x="464" y="12201"/>
                      </a:cubicBezTo>
                      <a:cubicBezTo>
                        <a:pt x="613" y="11838"/>
                        <a:pt x="808" y="11587"/>
                        <a:pt x="1040" y="11429"/>
                      </a:cubicBezTo>
                      <a:cubicBezTo>
                        <a:pt x="1273" y="11281"/>
                        <a:pt x="1542" y="11197"/>
                        <a:pt x="1858" y="11197"/>
                      </a:cubicBezTo>
                      <a:lnTo>
                        <a:pt x="6781" y="11197"/>
                      </a:lnTo>
                      <a:lnTo>
                        <a:pt x="6781" y="1951"/>
                      </a:lnTo>
                      <a:cubicBezTo>
                        <a:pt x="6781" y="1645"/>
                        <a:pt x="6865" y="1366"/>
                        <a:pt x="7032" y="1115"/>
                      </a:cubicBezTo>
                      <a:cubicBezTo>
                        <a:pt x="7209" y="874"/>
                        <a:pt x="7515" y="660"/>
                        <a:pt x="7961" y="493"/>
                      </a:cubicBezTo>
                      <a:cubicBezTo>
                        <a:pt x="8416" y="316"/>
                        <a:pt x="9020" y="195"/>
                        <a:pt x="9773" y="121"/>
                      </a:cubicBezTo>
                      <a:cubicBezTo>
                        <a:pt x="10534" y="37"/>
                        <a:pt x="11473" y="0"/>
                        <a:pt x="12587" y="0"/>
                      </a:cubicBezTo>
                      <a:cubicBezTo>
                        <a:pt x="13730" y="0"/>
                        <a:pt x="14687" y="37"/>
                        <a:pt x="15439" y="121"/>
                      </a:cubicBezTo>
                      <a:cubicBezTo>
                        <a:pt x="16201" y="195"/>
                        <a:pt x="16795" y="316"/>
                        <a:pt x="17232" y="493"/>
                      </a:cubicBezTo>
                      <a:cubicBezTo>
                        <a:pt x="17659" y="660"/>
                        <a:pt x="17975" y="874"/>
                        <a:pt x="18161" y="1115"/>
                      </a:cubicBezTo>
                      <a:cubicBezTo>
                        <a:pt x="18347" y="1366"/>
                        <a:pt x="18440" y="1645"/>
                        <a:pt x="18440" y="1951"/>
                      </a:cubicBezTo>
                      <a:lnTo>
                        <a:pt x="18440" y="11197"/>
                      </a:lnTo>
                      <a:lnTo>
                        <a:pt x="27451" y="11197"/>
                      </a:lnTo>
                      <a:cubicBezTo>
                        <a:pt x="27757" y="11197"/>
                        <a:pt x="28027" y="11281"/>
                        <a:pt x="28259" y="11429"/>
                      </a:cubicBezTo>
                      <a:cubicBezTo>
                        <a:pt x="28491" y="11587"/>
                        <a:pt x="28686" y="11838"/>
                        <a:pt x="28844" y="12201"/>
                      </a:cubicBezTo>
                      <a:cubicBezTo>
                        <a:pt x="28993" y="12554"/>
                        <a:pt x="29113" y="13046"/>
                        <a:pt x="29188" y="13659"/>
                      </a:cubicBezTo>
                      <a:cubicBezTo>
                        <a:pt x="29271" y="14282"/>
                        <a:pt x="29309" y="15044"/>
                        <a:pt x="29309" y="15936"/>
                      </a:cubicBezTo>
                      <a:cubicBezTo>
                        <a:pt x="29309" y="17646"/>
                        <a:pt x="29151" y="18854"/>
                        <a:pt x="28844" y="19588"/>
                      </a:cubicBezTo>
                      <a:cubicBezTo>
                        <a:pt x="28528" y="20313"/>
                        <a:pt x="28082" y="20675"/>
                        <a:pt x="27497" y="20675"/>
                      </a:cubicBezTo>
                      <a:lnTo>
                        <a:pt x="18440" y="20675"/>
                      </a:lnTo>
                      <a:lnTo>
                        <a:pt x="18440" y="40142"/>
                      </a:lnTo>
                      <a:cubicBezTo>
                        <a:pt x="18440" y="42409"/>
                        <a:pt x="18793" y="44101"/>
                        <a:pt x="19508" y="45234"/>
                      </a:cubicBezTo>
                      <a:cubicBezTo>
                        <a:pt x="20214" y="46359"/>
                        <a:pt x="21487" y="46925"/>
                        <a:pt x="23317" y="46925"/>
                      </a:cubicBezTo>
                      <a:cubicBezTo>
                        <a:pt x="23930" y="46925"/>
                        <a:pt x="24487" y="46870"/>
                        <a:pt x="24989" y="46767"/>
                      </a:cubicBezTo>
                      <a:cubicBezTo>
                        <a:pt x="25481" y="46656"/>
                        <a:pt x="25927" y="46535"/>
                        <a:pt x="26308" y="46396"/>
                      </a:cubicBezTo>
                      <a:cubicBezTo>
                        <a:pt x="26698" y="46256"/>
                        <a:pt x="27023" y="46126"/>
                        <a:pt x="27283" y="46024"/>
                      </a:cubicBezTo>
                      <a:cubicBezTo>
                        <a:pt x="27553" y="45913"/>
                        <a:pt x="27785" y="45857"/>
                        <a:pt x="28008" y="45857"/>
                      </a:cubicBezTo>
                      <a:cubicBezTo>
                        <a:pt x="28194" y="45857"/>
                        <a:pt x="28370" y="45913"/>
                        <a:pt x="28537" y="46024"/>
                      </a:cubicBezTo>
                      <a:cubicBezTo>
                        <a:pt x="28714" y="46126"/>
                        <a:pt x="28844" y="46349"/>
                        <a:pt x="28937" y="46675"/>
                      </a:cubicBezTo>
                      <a:cubicBezTo>
                        <a:pt x="29030" y="47000"/>
                        <a:pt x="29113" y="47437"/>
                        <a:pt x="29188" y="47994"/>
                      </a:cubicBezTo>
                      <a:cubicBezTo>
                        <a:pt x="29271" y="48552"/>
                        <a:pt x="29308" y="49267"/>
                        <a:pt x="29308" y="50131"/>
                      </a:cubicBezTo>
                      <a:close/>
                    </a:path>
                  </a:pathLst>
                </a:custGeom>
                <a:solidFill>
                  <a:srgbClr val="303B39"/>
                </a:solidFill>
                <a:ln w="0" cap="flat">
                  <a:noFill/>
                  <a:prstDash val="solid"/>
                  <a:miter/>
                </a:ln>
              </p:spPr>
              <p:txBody>
                <a:bodyPr rtlCol="0" anchor="ctr"/>
                <a:lstStyle/>
                <a:p>
                  <a:endParaRPr lang="nl-NL" sz="1400"/>
                </a:p>
              </p:txBody>
            </p:sp>
            <p:sp>
              <p:nvSpPr>
                <p:cNvPr id="1067" name="Vrije vorm 1066">
                  <a:extLst>
                    <a:ext uri="{FF2B5EF4-FFF2-40B4-BE49-F238E27FC236}">
                      <a16:creationId xmlns:a16="http://schemas.microsoft.com/office/drawing/2014/main" id="{B6D9BBD2-9EAC-3B50-7472-18C759F07B4C}"/>
                    </a:ext>
                  </a:extLst>
                </p:cNvPr>
                <p:cNvSpPr/>
                <p:nvPr/>
              </p:nvSpPr>
              <p:spPr>
                <a:xfrm>
                  <a:off x="8663138" y="3203963"/>
                  <a:ext cx="37854" cy="46739"/>
                </a:xfrm>
                <a:custGeom>
                  <a:avLst/>
                  <a:gdLst>
                    <a:gd name="connsiteX0" fmla="*/ 37855 w 37854"/>
                    <a:gd name="connsiteY0" fmla="*/ 44231 h 46739"/>
                    <a:gd name="connsiteX1" fmla="*/ 37390 w 37854"/>
                    <a:gd name="connsiteY1" fmla="*/ 45253 h 46739"/>
                    <a:gd name="connsiteX2" fmla="*/ 35932 w 37854"/>
                    <a:gd name="connsiteY2" fmla="*/ 45792 h 46739"/>
                    <a:gd name="connsiteX3" fmla="*/ 32978 w 37854"/>
                    <a:gd name="connsiteY3" fmla="*/ 45950 h 46739"/>
                    <a:gd name="connsiteX4" fmla="*/ 29940 w 37854"/>
                    <a:gd name="connsiteY4" fmla="*/ 45792 h 46739"/>
                    <a:gd name="connsiteX5" fmla="*/ 28593 w 37854"/>
                    <a:gd name="connsiteY5" fmla="*/ 45253 h 46739"/>
                    <a:gd name="connsiteX6" fmla="*/ 28194 w 37854"/>
                    <a:gd name="connsiteY6" fmla="*/ 44231 h 46739"/>
                    <a:gd name="connsiteX7" fmla="*/ 28194 w 37854"/>
                    <a:gd name="connsiteY7" fmla="*/ 40932 h 46739"/>
                    <a:gd name="connsiteX8" fmla="*/ 22369 w 37854"/>
                    <a:gd name="connsiteY8" fmla="*/ 45206 h 46739"/>
                    <a:gd name="connsiteX9" fmla="*/ 15095 w 37854"/>
                    <a:gd name="connsiteY9" fmla="*/ 46739 h 46739"/>
                    <a:gd name="connsiteX10" fmla="*/ 9039 w 37854"/>
                    <a:gd name="connsiteY10" fmla="*/ 45885 h 46739"/>
                    <a:gd name="connsiteX11" fmla="*/ 4255 w 37854"/>
                    <a:gd name="connsiteY11" fmla="*/ 43329 h 46739"/>
                    <a:gd name="connsiteX12" fmla="*/ 1115 w 37854"/>
                    <a:gd name="connsiteY12" fmla="*/ 39120 h 46739"/>
                    <a:gd name="connsiteX13" fmla="*/ 0 w 37854"/>
                    <a:gd name="connsiteY13" fmla="*/ 33266 h 46739"/>
                    <a:gd name="connsiteX14" fmla="*/ 1421 w 37854"/>
                    <a:gd name="connsiteY14" fmla="*/ 26975 h 46739"/>
                    <a:gd name="connsiteX15" fmla="*/ 5648 w 37854"/>
                    <a:gd name="connsiteY15" fmla="*/ 22561 h 46739"/>
                    <a:gd name="connsiteX16" fmla="*/ 12634 w 37854"/>
                    <a:gd name="connsiteY16" fmla="*/ 19978 h 46739"/>
                    <a:gd name="connsiteX17" fmla="*/ 22341 w 37854"/>
                    <a:gd name="connsiteY17" fmla="*/ 19142 h 46739"/>
                    <a:gd name="connsiteX18" fmla="*/ 26382 w 37854"/>
                    <a:gd name="connsiteY18" fmla="*/ 19142 h 46739"/>
                    <a:gd name="connsiteX19" fmla="*/ 26382 w 37854"/>
                    <a:gd name="connsiteY19" fmla="*/ 16633 h 46739"/>
                    <a:gd name="connsiteX20" fmla="*/ 25992 w 37854"/>
                    <a:gd name="connsiteY20" fmla="*/ 13223 h 46739"/>
                    <a:gd name="connsiteX21" fmla="*/ 24691 w 37854"/>
                    <a:gd name="connsiteY21" fmla="*/ 10779 h 46739"/>
                    <a:gd name="connsiteX22" fmla="*/ 22276 w 37854"/>
                    <a:gd name="connsiteY22" fmla="*/ 9339 h 46739"/>
                    <a:gd name="connsiteX23" fmla="*/ 18533 w 37854"/>
                    <a:gd name="connsiteY23" fmla="*/ 8874 h 46739"/>
                    <a:gd name="connsiteX24" fmla="*/ 13312 w 37854"/>
                    <a:gd name="connsiteY24" fmla="*/ 9525 h 46739"/>
                    <a:gd name="connsiteX25" fmla="*/ 9243 w 37854"/>
                    <a:gd name="connsiteY25" fmla="*/ 10965 h 46739"/>
                    <a:gd name="connsiteX26" fmla="*/ 6298 w 37854"/>
                    <a:gd name="connsiteY26" fmla="*/ 12405 h 46739"/>
                    <a:gd name="connsiteX27" fmla="*/ 4366 w 37854"/>
                    <a:gd name="connsiteY27" fmla="*/ 13056 h 46739"/>
                    <a:gd name="connsiteX28" fmla="*/ 3465 w 37854"/>
                    <a:gd name="connsiteY28" fmla="*/ 12730 h 46739"/>
                    <a:gd name="connsiteX29" fmla="*/ 2815 w 37854"/>
                    <a:gd name="connsiteY29" fmla="*/ 11801 h 46739"/>
                    <a:gd name="connsiteX30" fmla="*/ 2415 w 37854"/>
                    <a:gd name="connsiteY30" fmla="*/ 10314 h 46739"/>
                    <a:gd name="connsiteX31" fmla="*/ 2276 w 37854"/>
                    <a:gd name="connsiteY31" fmla="*/ 8363 h 46739"/>
                    <a:gd name="connsiteX32" fmla="*/ 2508 w 37854"/>
                    <a:gd name="connsiteY32" fmla="*/ 6086 h 46739"/>
                    <a:gd name="connsiteX33" fmla="*/ 3391 w 37854"/>
                    <a:gd name="connsiteY33" fmla="*/ 4581 h 46739"/>
                    <a:gd name="connsiteX34" fmla="*/ 5667 w 37854"/>
                    <a:gd name="connsiteY34" fmla="*/ 3094 h 46739"/>
                    <a:gd name="connsiteX35" fmla="*/ 9475 w 37854"/>
                    <a:gd name="connsiteY35" fmla="*/ 1580 h 46739"/>
                    <a:gd name="connsiteX36" fmla="*/ 14241 w 37854"/>
                    <a:gd name="connsiteY36" fmla="*/ 446 h 46739"/>
                    <a:gd name="connsiteX37" fmla="*/ 19554 w 37854"/>
                    <a:gd name="connsiteY37" fmla="*/ 0 h 46739"/>
                    <a:gd name="connsiteX38" fmla="*/ 27896 w 37854"/>
                    <a:gd name="connsiteY38" fmla="*/ 957 h 46739"/>
                    <a:gd name="connsiteX39" fmla="*/ 33582 w 37854"/>
                    <a:gd name="connsiteY39" fmla="*/ 3884 h 46739"/>
                    <a:gd name="connsiteX40" fmla="*/ 36833 w 37854"/>
                    <a:gd name="connsiteY40" fmla="*/ 8967 h 46739"/>
                    <a:gd name="connsiteX41" fmla="*/ 37855 w 37854"/>
                    <a:gd name="connsiteY41" fmla="*/ 16354 h 46739"/>
                    <a:gd name="connsiteX42" fmla="*/ 37855 w 37854"/>
                    <a:gd name="connsiteY42" fmla="*/ 44231 h 46739"/>
                    <a:gd name="connsiteX43" fmla="*/ 26382 w 37854"/>
                    <a:gd name="connsiteY43" fmla="*/ 26483 h 46739"/>
                    <a:gd name="connsiteX44" fmla="*/ 21923 w 37854"/>
                    <a:gd name="connsiteY44" fmla="*/ 26483 h 46739"/>
                    <a:gd name="connsiteX45" fmla="*/ 17093 w 37854"/>
                    <a:gd name="connsiteY45" fmla="*/ 26901 h 46739"/>
                    <a:gd name="connsiteX46" fmla="*/ 13841 w 37854"/>
                    <a:gd name="connsiteY46" fmla="*/ 28155 h 46739"/>
                    <a:gd name="connsiteX47" fmla="*/ 12011 w 37854"/>
                    <a:gd name="connsiteY47" fmla="*/ 30181 h 46739"/>
                    <a:gd name="connsiteX48" fmla="*/ 11426 w 37854"/>
                    <a:gd name="connsiteY48" fmla="*/ 32894 h 46739"/>
                    <a:gd name="connsiteX49" fmla="*/ 13080 w 37854"/>
                    <a:gd name="connsiteY49" fmla="*/ 36983 h 46739"/>
                    <a:gd name="connsiteX50" fmla="*/ 17650 w 37854"/>
                    <a:gd name="connsiteY50" fmla="*/ 38470 h 46739"/>
                    <a:gd name="connsiteX51" fmla="*/ 22183 w 37854"/>
                    <a:gd name="connsiteY51" fmla="*/ 37215 h 46739"/>
                    <a:gd name="connsiteX52" fmla="*/ 26382 w 37854"/>
                    <a:gd name="connsiteY52" fmla="*/ 33545 h 46739"/>
                    <a:gd name="connsiteX53" fmla="*/ 26382 w 37854"/>
                    <a:gd name="connsiteY53" fmla="*/ 264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7854" h="46739">
                      <a:moveTo>
                        <a:pt x="37855" y="44231"/>
                      </a:moveTo>
                      <a:cubicBezTo>
                        <a:pt x="37855" y="44667"/>
                        <a:pt x="37706" y="45011"/>
                        <a:pt x="37390" y="45253"/>
                      </a:cubicBezTo>
                      <a:cubicBezTo>
                        <a:pt x="37084" y="45504"/>
                        <a:pt x="36591" y="45680"/>
                        <a:pt x="35932" y="45792"/>
                      </a:cubicBezTo>
                      <a:cubicBezTo>
                        <a:pt x="35263" y="45894"/>
                        <a:pt x="34278" y="45950"/>
                        <a:pt x="32978" y="45950"/>
                      </a:cubicBezTo>
                      <a:cubicBezTo>
                        <a:pt x="31584" y="45950"/>
                        <a:pt x="30572" y="45894"/>
                        <a:pt x="29940" y="45792"/>
                      </a:cubicBezTo>
                      <a:cubicBezTo>
                        <a:pt x="29299" y="45680"/>
                        <a:pt x="28853" y="45504"/>
                        <a:pt x="28593" y="45253"/>
                      </a:cubicBezTo>
                      <a:cubicBezTo>
                        <a:pt x="28324" y="45011"/>
                        <a:pt x="28194" y="44667"/>
                        <a:pt x="28194" y="44231"/>
                      </a:cubicBezTo>
                      <a:lnTo>
                        <a:pt x="28194" y="40932"/>
                      </a:lnTo>
                      <a:cubicBezTo>
                        <a:pt x="26494" y="42762"/>
                        <a:pt x="24552" y="44184"/>
                        <a:pt x="22369" y="45206"/>
                      </a:cubicBezTo>
                      <a:cubicBezTo>
                        <a:pt x="20186" y="46228"/>
                        <a:pt x="17762" y="46739"/>
                        <a:pt x="15095" y="46739"/>
                      </a:cubicBezTo>
                      <a:cubicBezTo>
                        <a:pt x="12903" y="46739"/>
                        <a:pt x="10878" y="46451"/>
                        <a:pt x="9039" y="45885"/>
                      </a:cubicBezTo>
                      <a:cubicBezTo>
                        <a:pt x="7190" y="45308"/>
                        <a:pt x="5602" y="44454"/>
                        <a:pt x="4255" y="43329"/>
                      </a:cubicBezTo>
                      <a:cubicBezTo>
                        <a:pt x="2908" y="42196"/>
                        <a:pt x="1858" y="40793"/>
                        <a:pt x="1115" y="39120"/>
                      </a:cubicBezTo>
                      <a:cubicBezTo>
                        <a:pt x="372" y="37447"/>
                        <a:pt x="0" y="35496"/>
                        <a:pt x="0" y="33266"/>
                      </a:cubicBezTo>
                      <a:cubicBezTo>
                        <a:pt x="0" y="30850"/>
                        <a:pt x="474" y="28750"/>
                        <a:pt x="1421" y="26975"/>
                      </a:cubicBezTo>
                      <a:cubicBezTo>
                        <a:pt x="2359" y="25191"/>
                        <a:pt x="3772" y="23723"/>
                        <a:pt x="5648" y="22561"/>
                      </a:cubicBezTo>
                      <a:cubicBezTo>
                        <a:pt x="7515" y="21400"/>
                        <a:pt x="9847" y="20536"/>
                        <a:pt x="12634" y="19978"/>
                      </a:cubicBezTo>
                      <a:cubicBezTo>
                        <a:pt x="15421" y="19421"/>
                        <a:pt x="18663" y="19142"/>
                        <a:pt x="22341" y="19142"/>
                      </a:cubicBezTo>
                      <a:lnTo>
                        <a:pt x="26382" y="19142"/>
                      </a:lnTo>
                      <a:lnTo>
                        <a:pt x="26382" y="16633"/>
                      </a:lnTo>
                      <a:cubicBezTo>
                        <a:pt x="26382" y="15332"/>
                        <a:pt x="26252" y="14198"/>
                        <a:pt x="25992" y="13223"/>
                      </a:cubicBezTo>
                      <a:cubicBezTo>
                        <a:pt x="25723" y="12247"/>
                        <a:pt x="25295" y="11429"/>
                        <a:pt x="24691" y="10779"/>
                      </a:cubicBezTo>
                      <a:cubicBezTo>
                        <a:pt x="24087" y="10129"/>
                        <a:pt x="23279" y="9655"/>
                        <a:pt x="22276" y="9339"/>
                      </a:cubicBezTo>
                      <a:cubicBezTo>
                        <a:pt x="21263" y="9032"/>
                        <a:pt x="20019" y="8874"/>
                        <a:pt x="18533" y="8874"/>
                      </a:cubicBezTo>
                      <a:cubicBezTo>
                        <a:pt x="16582" y="8874"/>
                        <a:pt x="14844" y="9097"/>
                        <a:pt x="13312" y="9525"/>
                      </a:cubicBezTo>
                      <a:cubicBezTo>
                        <a:pt x="11779" y="9961"/>
                        <a:pt x="10423" y="10444"/>
                        <a:pt x="9243" y="10965"/>
                      </a:cubicBezTo>
                      <a:cubicBezTo>
                        <a:pt x="8073" y="11494"/>
                        <a:pt x="7088" y="11978"/>
                        <a:pt x="6298" y="12405"/>
                      </a:cubicBezTo>
                      <a:cubicBezTo>
                        <a:pt x="5509" y="12842"/>
                        <a:pt x="4868" y="13056"/>
                        <a:pt x="4366" y="13056"/>
                      </a:cubicBezTo>
                      <a:cubicBezTo>
                        <a:pt x="4032" y="13056"/>
                        <a:pt x="3725" y="12953"/>
                        <a:pt x="3465" y="12730"/>
                      </a:cubicBezTo>
                      <a:cubicBezTo>
                        <a:pt x="3196" y="12517"/>
                        <a:pt x="2982" y="12210"/>
                        <a:pt x="2815" y="11801"/>
                      </a:cubicBezTo>
                      <a:cubicBezTo>
                        <a:pt x="2638" y="11402"/>
                        <a:pt x="2508" y="10909"/>
                        <a:pt x="2415" y="10314"/>
                      </a:cubicBezTo>
                      <a:cubicBezTo>
                        <a:pt x="2322" y="9729"/>
                        <a:pt x="2276" y="9079"/>
                        <a:pt x="2276" y="8363"/>
                      </a:cubicBezTo>
                      <a:cubicBezTo>
                        <a:pt x="2276" y="7406"/>
                        <a:pt x="2360" y="6644"/>
                        <a:pt x="2508" y="6086"/>
                      </a:cubicBezTo>
                      <a:cubicBezTo>
                        <a:pt x="2666" y="5529"/>
                        <a:pt x="2963" y="5027"/>
                        <a:pt x="3391" y="4581"/>
                      </a:cubicBezTo>
                      <a:cubicBezTo>
                        <a:pt x="3827" y="4126"/>
                        <a:pt x="4589" y="3633"/>
                        <a:pt x="5667" y="3094"/>
                      </a:cubicBezTo>
                      <a:cubicBezTo>
                        <a:pt x="6753" y="2546"/>
                        <a:pt x="8026" y="2044"/>
                        <a:pt x="9475" y="1580"/>
                      </a:cubicBezTo>
                      <a:cubicBezTo>
                        <a:pt x="10934" y="1115"/>
                        <a:pt x="12522" y="734"/>
                        <a:pt x="14241" y="446"/>
                      </a:cubicBezTo>
                      <a:cubicBezTo>
                        <a:pt x="15959" y="149"/>
                        <a:pt x="17734" y="0"/>
                        <a:pt x="19554" y="0"/>
                      </a:cubicBezTo>
                      <a:cubicBezTo>
                        <a:pt x="22806" y="0"/>
                        <a:pt x="25583" y="316"/>
                        <a:pt x="27896" y="957"/>
                      </a:cubicBezTo>
                      <a:cubicBezTo>
                        <a:pt x="30200" y="1589"/>
                        <a:pt x="32095" y="2565"/>
                        <a:pt x="33582" y="3884"/>
                      </a:cubicBezTo>
                      <a:cubicBezTo>
                        <a:pt x="35068" y="5194"/>
                        <a:pt x="36155" y="6895"/>
                        <a:pt x="36833" y="8967"/>
                      </a:cubicBezTo>
                      <a:cubicBezTo>
                        <a:pt x="37520" y="11048"/>
                        <a:pt x="37855" y="13511"/>
                        <a:pt x="37855" y="16354"/>
                      </a:cubicBezTo>
                      <a:lnTo>
                        <a:pt x="37855" y="44231"/>
                      </a:lnTo>
                      <a:close/>
                      <a:moveTo>
                        <a:pt x="26382" y="26483"/>
                      </a:moveTo>
                      <a:lnTo>
                        <a:pt x="21923" y="26483"/>
                      </a:lnTo>
                      <a:cubicBezTo>
                        <a:pt x="20037" y="26483"/>
                        <a:pt x="18430" y="26622"/>
                        <a:pt x="17093" y="26901"/>
                      </a:cubicBezTo>
                      <a:cubicBezTo>
                        <a:pt x="15764" y="27179"/>
                        <a:pt x="14677" y="27598"/>
                        <a:pt x="13841" y="28155"/>
                      </a:cubicBezTo>
                      <a:cubicBezTo>
                        <a:pt x="13005" y="28713"/>
                        <a:pt x="12392" y="29391"/>
                        <a:pt x="12011" y="30181"/>
                      </a:cubicBezTo>
                      <a:cubicBezTo>
                        <a:pt x="11621" y="30971"/>
                        <a:pt x="11426" y="31872"/>
                        <a:pt x="11426" y="32894"/>
                      </a:cubicBezTo>
                      <a:cubicBezTo>
                        <a:pt x="11426" y="34632"/>
                        <a:pt x="11974" y="35998"/>
                        <a:pt x="13080" y="36983"/>
                      </a:cubicBezTo>
                      <a:cubicBezTo>
                        <a:pt x="14176" y="37977"/>
                        <a:pt x="15699" y="38470"/>
                        <a:pt x="17650" y="38470"/>
                      </a:cubicBezTo>
                      <a:cubicBezTo>
                        <a:pt x="19294" y="38470"/>
                        <a:pt x="20799" y="38051"/>
                        <a:pt x="22183" y="37215"/>
                      </a:cubicBezTo>
                      <a:cubicBezTo>
                        <a:pt x="23558" y="36379"/>
                        <a:pt x="24961" y="35161"/>
                        <a:pt x="26382" y="33545"/>
                      </a:cubicBezTo>
                      <a:lnTo>
                        <a:pt x="26382" y="26483"/>
                      </a:lnTo>
                      <a:close/>
                    </a:path>
                  </a:pathLst>
                </a:custGeom>
                <a:solidFill>
                  <a:srgbClr val="303B39"/>
                </a:solidFill>
                <a:ln w="0" cap="flat">
                  <a:noFill/>
                  <a:prstDash val="solid"/>
                  <a:miter/>
                </a:ln>
              </p:spPr>
              <p:txBody>
                <a:bodyPr rtlCol="0" anchor="ctr"/>
                <a:lstStyle/>
                <a:p>
                  <a:endParaRPr lang="nl-NL" sz="1400"/>
                </a:p>
              </p:txBody>
            </p:sp>
            <p:sp>
              <p:nvSpPr>
                <p:cNvPr id="1068" name="Vrije vorm 1067">
                  <a:extLst>
                    <a:ext uri="{FF2B5EF4-FFF2-40B4-BE49-F238E27FC236}">
                      <a16:creationId xmlns:a16="http://schemas.microsoft.com/office/drawing/2014/main" id="{7EBA3021-FB54-289F-B4CC-C976FE82B304}"/>
                    </a:ext>
                  </a:extLst>
                </p:cNvPr>
                <p:cNvSpPr/>
                <p:nvPr/>
              </p:nvSpPr>
              <p:spPr>
                <a:xfrm>
                  <a:off x="8708415" y="3193834"/>
                  <a:ext cx="29308" cy="56728"/>
                </a:xfrm>
                <a:custGeom>
                  <a:avLst/>
                  <a:gdLst>
                    <a:gd name="connsiteX0" fmla="*/ 29308 w 29308"/>
                    <a:gd name="connsiteY0" fmla="*/ 50131 h 56728"/>
                    <a:gd name="connsiteX1" fmla="*/ 29058 w 29308"/>
                    <a:gd name="connsiteY1" fmla="*/ 53272 h 56728"/>
                    <a:gd name="connsiteX2" fmla="*/ 28379 w 29308"/>
                    <a:gd name="connsiteY2" fmla="*/ 54805 h 56728"/>
                    <a:gd name="connsiteX3" fmla="*/ 27153 w 29308"/>
                    <a:gd name="connsiteY3" fmla="*/ 55595 h 56728"/>
                    <a:gd name="connsiteX4" fmla="*/ 25249 w 29308"/>
                    <a:gd name="connsiteY4" fmla="*/ 56199 h 56728"/>
                    <a:gd name="connsiteX5" fmla="*/ 22880 w 29308"/>
                    <a:gd name="connsiteY5" fmla="*/ 56589 h 56728"/>
                    <a:gd name="connsiteX6" fmla="*/ 20298 w 29308"/>
                    <a:gd name="connsiteY6" fmla="*/ 56729 h 56728"/>
                    <a:gd name="connsiteX7" fmla="*/ 14259 w 29308"/>
                    <a:gd name="connsiteY7" fmla="*/ 55846 h 56728"/>
                    <a:gd name="connsiteX8" fmla="*/ 10033 w 29308"/>
                    <a:gd name="connsiteY8" fmla="*/ 53133 h 56728"/>
                    <a:gd name="connsiteX9" fmla="*/ 7571 w 29308"/>
                    <a:gd name="connsiteY9" fmla="*/ 48505 h 56728"/>
                    <a:gd name="connsiteX10" fmla="*/ 6781 w 29308"/>
                    <a:gd name="connsiteY10" fmla="*/ 41908 h 56728"/>
                    <a:gd name="connsiteX11" fmla="*/ 6781 w 29308"/>
                    <a:gd name="connsiteY11" fmla="*/ 20675 h 56728"/>
                    <a:gd name="connsiteX12" fmla="*/ 1811 w 29308"/>
                    <a:gd name="connsiteY12" fmla="*/ 20675 h 56728"/>
                    <a:gd name="connsiteX13" fmla="*/ 464 w 29308"/>
                    <a:gd name="connsiteY13" fmla="*/ 19588 h 56728"/>
                    <a:gd name="connsiteX14" fmla="*/ 0 w 29308"/>
                    <a:gd name="connsiteY14" fmla="*/ 15936 h 56728"/>
                    <a:gd name="connsiteX15" fmla="*/ 121 w 29308"/>
                    <a:gd name="connsiteY15" fmla="*/ 13659 h 56728"/>
                    <a:gd name="connsiteX16" fmla="*/ 464 w 29308"/>
                    <a:gd name="connsiteY16" fmla="*/ 12201 h 56728"/>
                    <a:gd name="connsiteX17" fmla="*/ 1049 w 29308"/>
                    <a:gd name="connsiteY17" fmla="*/ 11429 h 56728"/>
                    <a:gd name="connsiteX18" fmla="*/ 1858 w 29308"/>
                    <a:gd name="connsiteY18" fmla="*/ 11197 h 56728"/>
                    <a:gd name="connsiteX19" fmla="*/ 6781 w 29308"/>
                    <a:gd name="connsiteY19" fmla="*/ 11197 h 56728"/>
                    <a:gd name="connsiteX20" fmla="*/ 6781 w 29308"/>
                    <a:gd name="connsiteY20" fmla="*/ 1951 h 56728"/>
                    <a:gd name="connsiteX21" fmla="*/ 7041 w 29308"/>
                    <a:gd name="connsiteY21" fmla="*/ 1115 h 56728"/>
                    <a:gd name="connsiteX22" fmla="*/ 7970 w 29308"/>
                    <a:gd name="connsiteY22" fmla="*/ 493 h 56728"/>
                    <a:gd name="connsiteX23" fmla="*/ 9782 w 29308"/>
                    <a:gd name="connsiteY23" fmla="*/ 121 h 56728"/>
                    <a:gd name="connsiteX24" fmla="*/ 12587 w 29308"/>
                    <a:gd name="connsiteY24" fmla="*/ 0 h 56728"/>
                    <a:gd name="connsiteX25" fmla="*/ 15448 w 29308"/>
                    <a:gd name="connsiteY25" fmla="*/ 121 h 56728"/>
                    <a:gd name="connsiteX26" fmla="*/ 17232 w 29308"/>
                    <a:gd name="connsiteY26" fmla="*/ 493 h 56728"/>
                    <a:gd name="connsiteX27" fmla="*/ 18161 w 29308"/>
                    <a:gd name="connsiteY27" fmla="*/ 1115 h 56728"/>
                    <a:gd name="connsiteX28" fmla="*/ 18440 w 29308"/>
                    <a:gd name="connsiteY28" fmla="*/ 1951 h 56728"/>
                    <a:gd name="connsiteX29" fmla="*/ 18440 w 29308"/>
                    <a:gd name="connsiteY29" fmla="*/ 11197 h 56728"/>
                    <a:gd name="connsiteX30" fmla="*/ 27450 w 29308"/>
                    <a:gd name="connsiteY30" fmla="*/ 11197 h 56728"/>
                    <a:gd name="connsiteX31" fmla="*/ 28268 w 29308"/>
                    <a:gd name="connsiteY31" fmla="*/ 11429 h 56728"/>
                    <a:gd name="connsiteX32" fmla="*/ 28844 w 29308"/>
                    <a:gd name="connsiteY32" fmla="*/ 12201 h 56728"/>
                    <a:gd name="connsiteX33" fmla="*/ 29197 w 29308"/>
                    <a:gd name="connsiteY33" fmla="*/ 13659 h 56728"/>
                    <a:gd name="connsiteX34" fmla="*/ 29308 w 29308"/>
                    <a:gd name="connsiteY34" fmla="*/ 15936 h 56728"/>
                    <a:gd name="connsiteX35" fmla="*/ 28844 w 29308"/>
                    <a:gd name="connsiteY35" fmla="*/ 19588 h 56728"/>
                    <a:gd name="connsiteX36" fmla="*/ 27497 w 29308"/>
                    <a:gd name="connsiteY36" fmla="*/ 20675 h 56728"/>
                    <a:gd name="connsiteX37" fmla="*/ 18440 w 29308"/>
                    <a:gd name="connsiteY37" fmla="*/ 20675 h 56728"/>
                    <a:gd name="connsiteX38" fmla="*/ 18440 w 29308"/>
                    <a:gd name="connsiteY38" fmla="*/ 40142 h 56728"/>
                    <a:gd name="connsiteX39" fmla="*/ 19508 w 29308"/>
                    <a:gd name="connsiteY39" fmla="*/ 45234 h 56728"/>
                    <a:gd name="connsiteX40" fmla="*/ 23317 w 29308"/>
                    <a:gd name="connsiteY40" fmla="*/ 46925 h 56728"/>
                    <a:gd name="connsiteX41" fmla="*/ 24989 w 29308"/>
                    <a:gd name="connsiteY41" fmla="*/ 46767 h 56728"/>
                    <a:gd name="connsiteX42" fmla="*/ 26317 w 29308"/>
                    <a:gd name="connsiteY42" fmla="*/ 46396 h 56728"/>
                    <a:gd name="connsiteX43" fmla="*/ 27293 w 29308"/>
                    <a:gd name="connsiteY43" fmla="*/ 46024 h 56728"/>
                    <a:gd name="connsiteX44" fmla="*/ 28008 w 29308"/>
                    <a:gd name="connsiteY44" fmla="*/ 45857 h 56728"/>
                    <a:gd name="connsiteX45" fmla="*/ 28547 w 29308"/>
                    <a:gd name="connsiteY45" fmla="*/ 46024 h 56728"/>
                    <a:gd name="connsiteX46" fmla="*/ 28937 w 29308"/>
                    <a:gd name="connsiteY46" fmla="*/ 46675 h 56728"/>
                    <a:gd name="connsiteX47" fmla="*/ 29197 w 29308"/>
                    <a:gd name="connsiteY47" fmla="*/ 47994 h 56728"/>
                    <a:gd name="connsiteX48" fmla="*/ 29308 w 29308"/>
                    <a:gd name="connsiteY48" fmla="*/ 50131 h 5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308" h="56728">
                      <a:moveTo>
                        <a:pt x="29308" y="50131"/>
                      </a:moveTo>
                      <a:cubicBezTo>
                        <a:pt x="29308" y="51497"/>
                        <a:pt x="29225" y="52538"/>
                        <a:pt x="29058" y="53272"/>
                      </a:cubicBezTo>
                      <a:cubicBezTo>
                        <a:pt x="28881" y="53997"/>
                        <a:pt x="28658" y="54508"/>
                        <a:pt x="28379" y="54805"/>
                      </a:cubicBezTo>
                      <a:cubicBezTo>
                        <a:pt x="28101" y="55093"/>
                        <a:pt x="27692" y="55363"/>
                        <a:pt x="27153" y="55595"/>
                      </a:cubicBezTo>
                      <a:cubicBezTo>
                        <a:pt x="26605" y="55827"/>
                        <a:pt x="25973" y="56022"/>
                        <a:pt x="25249" y="56199"/>
                      </a:cubicBezTo>
                      <a:cubicBezTo>
                        <a:pt x="24515" y="56366"/>
                        <a:pt x="23725" y="56496"/>
                        <a:pt x="22880" y="56589"/>
                      </a:cubicBezTo>
                      <a:cubicBezTo>
                        <a:pt x="22025" y="56682"/>
                        <a:pt x="21171" y="56729"/>
                        <a:pt x="20298" y="56729"/>
                      </a:cubicBezTo>
                      <a:cubicBezTo>
                        <a:pt x="17975" y="56729"/>
                        <a:pt x="15969" y="56441"/>
                        <a:pt x="14259" y="55846"/>
                      </a:cubicBezTo>
                      <a:cubicBezTo>
                        <a:pt x="12559" y="55261"/>
                        <a:pt x="11147" y="54350"/>
                        <a:pt x="10033" y="53133"/>
                      </a:cubicBezTo>
                      <a:cubicBezTo>
                        <a:pt x="8918" y="51906"/>
                        <a:pt x="8100" y="50364"/>
                        <a:pt x="7571" y="48505"/>
                      </a:cubicBezTo>
                      <a:cubicBezTo>
                        <a:pt x="7050" y="46647"/>
                        <a:pt x="6781" y="44454"/>
                        <a:pt x="6781" y="41908"/>
                      </a:cubicBezTo>
                      <a:lnTo>
                        <a:pt x="6781" y="20675"/>
                      </a:lnTo>
                      <a:lnTo>
                        <a:pt x="1811" y="20675"/>
                      </a:lnTo>
                      <a:cubicBezTo>
                        <a:pt x="1226" y="20675"/>
                        <a:pt x="780" y="20313"/>
                        <a:pt x="464" y="19588"/>
                      </a:cubicBezTo>
                      <a:cubicBezTo>
                        <a:pt x="158" y="18854"/>
                        <a:pt x="0" y="17646"/>
                        <a:pt x="0" y="15936"/>
                      </a:cubicBezTo>
                      <a:cubicBezTo>
                        <a:pt x="0" y="15044"/>
                        <a:pt x="37" y="14282"/>
                        <a:pt x="121" y="13659"/>
                      </a:cubicBezTo>
                      <a:cubicBezTo>
                        <a:pt x="195" y="13046"/>
                        <a:pt x="316" y="12554"/>
                        <a:pt x="464" y="12201"/>
                      </a:cubicBezTo>
                      <a:cubicBezTo>
                        <a:pt x="622" y="11838"/>
                        <a:pt x="817" y="11587"/>
                        <a:pt x="1049" y="11429"/>
                      </a:cubicBezTo>
                      <a:cubicBezTo>
                        <a:pt x="1282" y="11281"/>
                        <a:pt x="1551" y="11197"/>
                        <a:pt x="1858" y="11197"/>
                      </a:cubicBezTo>
                      <a:lnTo>
                        <a:pt x="6781" y="11197"/>
                      </a:lnTo>
                      <a:lnTo>
                        <a:pt x="6781" y="1951"/>
                      </a:lnTo>
                      <a:cubicBezTo>
                        <a:pt x="6781" y="1645"/>
                        <a:pt x="6865" y="1366"/>
                        <a:pt x="7041" y="1115"/>
                      </a:cubicBezTo>
                      <a:cubicBezTo>
                        <a:pt x="7208" y="874"/>
                        <a:pt x="7515" y="660"/>
                        <a:pt x="7970" y="493"/>
                      </a:cubicBezTo>
                      <a:cubicBezTo>
                        <a:pt x="8416" y="316"/>
                        <a:pt x="9020" y="195"/>
                        <a:pt x="9782" y="121"/>
                      </a:cubicBezTo>
                      <a:cubicBezTo>
                        <a:pt x="10534" y="37"/>
                        <a:pt x="11472" y="0"/>
                        <a:pt x="12587" y="0"/>
                      </a:cubicBezTo>
                      <a:cubicBezTo>
                        <a:pt x="13739" y="0"/>
                        <a:pt x="14686" y="37"/>
                        <a:pt x="15448" y="121"/>
                      </a:cubicBezTo>
                      <a:cubicBezTo>
                        <a:pt x="16201" y="195"/>
                        <a:pt x="16804" y="316"/>
                        <a:pt x="17232" y="493"/>
                      </a:cubicBezTo>
                      <a:cubicBezTo>
                        <a:pt x="17668" y="660"/>
                        <a:pt x="17975" y="874"/>
                        <a:pt x="18161" y="1115"/>
                      </a:cubicBezTo>
                      <a:cubicBezTo>
                        <a:pt x="18346" y="1366"/>
                        <a:pt x="18440" y="1645"/>
                        <a:pt x="18440" y="1951"/>
                      </a:cubicBezTo>
                      <a:lnTo>
                        <a:pt x="18440" y="11197"/>
                      </a:lnTo>
                      <a:lnTo>
                        <a:pt x="27450" y="11197"/>
                      </a:lnTo>
                      <a:cubicBezTo>
                        <a:pt x="27766" y="11197"/>
                        <a:pt x="28036" y="11281"/>
                        <a:pt x="28268" y="11429"/>
                      </a:cubicBezTo>
                      <a:cubicBezTo>
                        <a:pt x="28500" y="11587"/>
                        <a:pt x="28695" y="11838"/>
                        <a:pt x="28844" y="12201"/>
                      </a:cubicBezTo>
                      <a:cubicBezTo>
                        <a:pt x="29002" y="12554"/>
                        <a:pt x="29113" y="13046"/>
                        <a:pt x="29197" y="13659"/>
                      </a:cubicBezTo>
                      <a:cubicBezTo>
                        <a:pt x="29271" y="14282"/>
                        <a:pt x="29308" y="15044"/>
                        <a:pt x="29308" y="15936"/>
                      </a:cubicBezTo>
                      <a:cubicBezTo>
                        <a:pt x="29308" y="17646"/>
                        <a:pt x="29160" y="18854"/>
                        <a:pt x="28844" y="19588"/>
                      </a:cubicBezTo>
                      <a:cubicBezTo>
                        <a:pt x="28537" y="20313"/>
                        <a:pt x="28091" y="20675"/>
                        <a:pt x="27497" y="20675"/>
                      </a:cubicBezTo>
                      <a:lnTo>
                        <a:pt x="18440" y="20675"/>
                      </a:lnTo>
                      <a:lnTo>
                        <a:pt x="18440" y="40142"/>
                      </a:lnTo>
                      <a:cubicBezTo>
                        <a:pt x="18440" y="42409"/>
                        <a:pt x="18802" y="44101"/>
                        <a:pt x="19508" y="45234"/>
                      </a:cubicBezTo>
                      <a:cubicBezTo>
                        <a:pt x="20223" y="46359"/>
                        <a:pt x="21496" y="46925"/>
                        <a:pt x="23317" y="46925"/>
                      </a:cubicBezTo>
                      <a:cubicBezTo>
                        <a:pt x="23939" y="46925"/>
                        <a:pt x="24496" y="46870"/>
                        <a:pt x="24989" y="46767"/>
                      </a:cubicBezTo>
                      <a:cubicBezTo>
                        <a:pt x="25490" y="46656"/>
                        <a:pt x="25927" y="46535"/>
                        <a:pt x="26317" y="46396"/>
                      </a:cubicBezTo>
                      <a:cubicBezTo>
                        <a:pt x="26698" y="46256"/>
                        <a:pt x="27023" y="46126"/>
                        <a:pt x="27293" y="46024"/>
                      </a:cubicBezTo>
                      <a:cubicBezTo>
                        <a:pt x="27553" y="45913"/>
                        <a:pt x="27794" y="45857"/>
                        <a:pt x="28008" y="45857"/>
                      </a:cubicBezTo>
                      <a:cubicBezTo>
                        <a:pt x="28194" y="45857"/>
                        <a:pt x="28370" y="45913"/>
                        <a:pt x="28547" y="46024"/>
                      </a:cubicBezTo>
                      <a:cubicBezTo>
                        <a:pt x="28714" y="46126"/>
                        <a:pt x="28844" y="46349"/>
                        <a:pt x="28937" y="46675"/>
                      </a:cubicBezTo>
                      <a:cubicBezTo>
                        <a:pt x="29030" y="47000"/>
                        <a:pt x="29113" y="47437"/>
                        <a:pt x="29197" y="47994"/>
                      </a:cubicBezTo>
                      <a:cubicBezTo>
                        <a:pt x="29271" y="48552"/>
                        <a:pt x="29308" y="49267"/>
                        <a:pt x="29308" y="50131"/>
                      </a:cubicBezTo>
                      <a:close/>
                    </a:path>
                  </a:pathLst>
                </a:custGeom>
                <a:solidFill>
                  <a:srgbClr val="303B39"/>
                </a:solidFill>
                <a:ln w="0" cap="flat">
                  <a:noFill/>
                  <a:prstDash val="solid"/>
                  <a:miter/>
                </a:ln>
              </p:spPr>
              <p:txBody>
                <a:bodyPr rtlCol="0" anchor="ctr"/>
                <a:lstStyle/>
                <a:p>
                  <a:endParaRPr lang="nl-NL" sz="1400"/>
                </a:p>
              </p:txBody>
            </p:sp>
            <p:sp>
              <p:nvSpPr>
                <p:cNvPr id="1069" name="Vrije vorm 1068">
                  <a:extLst>
                    <a:ext uri="{FF2B5EF4-FFF2-40B4-BE49-F238E27FC236}">
                      <a16:creationId xmlns:a16="http://schemas.microsoft.com/office/drawing/2014/main" id="{D2AF8435-D7CD-7D19-F9D8-15F813E17299}"/>
                    </a:ext>
                  </a:extLst>
                </p:cNvPr>
                <p:cNvSpPr/>
                <p:nvPr/>
              </p:nvSpPr>
              <p:spPr>
                <a:xfrm>
                  <a:off x="8747375" y="3204752"/>
                  <a:ext cx="39527" cy="45949"/>
                </a:xfrm>
                <a:custGeom>
                  <a:avLst/>
                  <a:gdLst>
                    <a:gd name="connsiteX0" fmla="*/ 39527 w 39527"/>
                    <a:gd name="connsiteY0" fmla="*/ 43301 h 45949"/>
                    <a:gd name="connsiteX1" fmla="*/ 39295 w 39527"/>
                    <a:gd name="connsiteY1" fmla="*/ 44119 h 45949"/>
                    <a:gd name="connsiteX2" fmla="*/ 38477 w 39527"/>
                    <a:gd name="connsiteY2" fmla="*/ 44695 h 45949"/>
                    <a:gd name="connsiteX3" fmla="*/ 36944 w 39527"/>
                    <a:gd name="connsiteY3" fmla="*/ 45048 h 45949"/>
                    <a:gd name="connsiteX4" fmla="*/ 34557 w 39527"/>
                    <a:gd name="connsiteY4" fmla="*/ 45160 h 45949"/>
                    <a:gd name="connsiteX5" fmla="*/ 32067 w 39527"/>
                    <a:gd name="connsiteY5" fmla="*/ 45048 h 45949"/>
                    <a:gd name="connsiteX6" fmla="*/ 30562 w 39527"/>
                    <a:gd name="connsiteY6" fmla="*/ 44695 h 45949"/>
                    <a:gd name="connsiteX7" fmla="*/ 29773 w 39527"/>
                    <a:gd name="connsiteY7" fmla="*/ 44119 h 45949"/>
                    <a:gd name="connsiteX8" fmla="*/ 29541 w 39527"/>
                    <a:gd name="connsiteY8" fmla="*/ 43301 h 45949"/>
                    <a:gd name="connsiteX9" fmla="*/ 29541 w 39527"/>
                    <a:gd name="connsiteY9" fmla="*/ 38516 h 45949"/>
                    <a:gd name="connsiteX10" fmla="*/ 22546 w 39527"/>
                    <a:gd name="connsiteY10" fmla="*/ 44091 h 45949"/>
                    <a:gd name="connsiteX11" fmla="*/ 15188 w 39527"/>
                    <a:gd name="connsiteY11" fmla="*/ 45950 h 45949"/>
                    <a:gd name="connsiteX12" fmla="*/ 8008 w 39527"/>
                    <a:gd name="connsiteY12" fmla="*/ 44556 h 45949"/>
                    <a:gd name="connsiteX13" fmla="*/ 3316 w 39527"/>
                    <a:gd name="connsiteY13" fmla="*/ 40746 h 45949"/>
                    <a:gd name="connsiteX14" fmla="*/ 762 w 39527"/>
                    <a:gd name="connsiteY14" fmla="*/ 35152 h 45949"/>
                    <a:gd name="connsiteX15" fmla="*/ 0 w 39527"/>
                    <a:gd name="connsiteY15" fmla="*/ 27226 h 45949"/>
                    <a:gd name="connsiteX16" fmla="*/ 0 w 39527"/>
                    <a:gd name="connsiteY16" fmla="*/ 1858 h 45949"/>
                    <a:gd name="connsiteX17" fmla="*/ 251 w 39527"/>
                    <a:gd name="connsiteY17" fmla="*/ 1050 h 45949"/>
                    <a:gd name="connsiteX18" fmla="*/ 1180 w 39527"/>
                    <a:gd name="connsiteY18" fmla="*/ 465 h 45949"/>
                    <a:gd name="connsiteX19" fmla="*/ 2992 w 39527"/>
                    <a:gd name="connsiteY19" fmla="*/ 121 h 45949"/>
                    <a:gd name="connsiteX20" fmla="*/ 5806 w 39527"/>
                    <a:gd name="connsiteY20" fmla="*/ 0 h 45949"/>
                    <a:gd name="connsiteX21" fmla="*/ 8640 w 39527"/>
                    <a:gd name="connsiteY21" fmla="*/ 121 h 45949"/>
                    <a:gd name="connsiteX22" fmla="*/ 10423 w 39527"/>
                    <a:gd name="connsiteY22" fmla="*/ 465 h 45949"/>
                    <a:gd name="connsiteX23" fmla="*/ 11380 w 39527"/>
                    <a:gd name="connsiteY23" fmla="*/ 1050 h 45949"/>
                    <a:gd name="connsiteX24" fmla="*/ 11659 w 39527"/>
                    <a:gd name="connsiteY24" fmla="*/ 1858 h 45949"/>
                    <a:gd name="connsiteX25" fmla="*/ 11659 w 39527"/>
                    <a:gd name="connsiteY25" fmla="*/ 25275 h 45949"/>
                    <a:gd name="connsiteX26" fmla="*/ 12077 w 39527"/>
                    <a:gd name="connsiteY26" fmla="*/ 30246 h 45949"/>
                    <a:gd name="connsiteX27" fmla="*/ 13349 w 39527"/>
                    <a:gd name="connsiteY27" fmla="*/ 33201 h 45949"/>
                    <a:gd name="connsiteX28" fmla="*/ 15532 w 39527"/>
                    <a:gd name="connsiteY28" fmla="*/ 35106 h 45949"/>
                    <a:gd name="connsiteX29" fmla="*/ 18626 w 39527"/>
                    <a:gd name="connsiteY29" fmla="*/ 35775 h 45949"/>
                    <a:gd name="connsiteX30" fmla="*/ 23103 w 39527"/>
                    <a:gd name="connsiteY30" fmla="*/ 34149 h 45949"/>
                    <a:gd name="connsiteX31" fmla="*/ 27915 w 39527"/>
                    <a:gd name="connsiteY31" fmla="*/ 29410 h 45949"/>
                    <a:gd name="connsiteX32" fmla="*/ 27915 w 39527"/>
                    <a:gd name="connsiteY32" fmla="*/ 1858 h 45949"/>
                    <a:gd name="connsiteX33" fmla="*/ 28166 w 39527"/>
                    <a:gd name="connsiteY33" fmla="*/ 1050 h 45949"/>
                    <a:gd name="connsiteX34" fmla="*/ 29095 w 39527"/>
                    <a:gd name="connsiteY34" fmla="*/ 465 h 45949"/>
                    <a:gd name="connsiteX35" fmla="*/ 30888 w 39527"/>
                    <a:gd name="connsiteY35" fmla="*/ 121 h 45949"/>
                    <a:gd name="connsiteX36" fmla="*/ 33721 w 39527"/>
                    <a:gd name="connsiteY36" fmla="*/ 0 h 45949"/>
                    <a:gd name="connsiteX37" fmla="*/ 36554 w 39527"/>
                    <a:gd name="connsiteY37" fmla="*/ 121 h 45949"/>
                    <a:gd name="connsiteX38" fmla="*/ 38319 w 39527"/>
                    <a:gd name="connsiteY38" fmla="*/ 465 h 45949"/>
                    <a:gd name="connsiteX39" fmla="*/ 39249 w 39527"/>
                    <a:gd name="connsiteY39" fmla="*/ 1050 h 45949"/>
                    <a:gd name="connsiteX40" fmla="*/ 39527 w 39527"/>
                    <a:gd name="connsiteY40" fmla="*/ 1858 h 45949"/>
                    <a:gd name="connsiteX41" fmla="*/ 39527 w 39527"/>
                    <a:gd name="connsiteY41" fmla="*/ 4330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527" h="45949">
                      <a:moveTo>
                        <a:pt x="39527" y="43301"/>
                      </a:moveTo>
                      <a:cubicBezTo>
                        <a:pt x="39527" y="43617"/>
                        <a:pt x="39443" y="43887"/>
                        <a:pt x="39295" y="44119"/>
                      </a:cubicBezTo>
                      <a:cubicBezTo>
                        <a:pt x="39137" y="44351"/>
                        <a:pt x="38867" y="44547"/>
                        <a:pt x="38477" y="44695"/>
                      </a:cubicBezTo>
                      <a:cubicBezTo>
                        <a:pt x="38096" y="44853"/>
                        <a:pt x="37585" y="44965"/>
                        <a:pt x="36944" y="45048"/>
                      </a:cubicBezTo>
                      <a:cubicBezTo>
                        <a:pt x="36313" y="45123"/>
                        <a:pt x="35514" y="45160"/>
                        <a:pt x="34557" y="45160"/>
                      </a:cubicBezTo>
                      <a:cubicBezTo>
                        <a:pt x="33535" y="45160"/>
                        <a:pt x="32708" y="45123"/>
                        <a:pt x="32067" y="45048"/>
                      </a:cubicBezTo>
                      <a:cubicBezTo>
                        <a:pt x="31436" y="44965"/>
                        <a:pt x="30934" y="44853"/>
                        <a:pt x="30562" y="44695"/>
                      </a:cubicBezTo>
                      <a:cubicBezTo>
                        <a:pt x="30191" y="44547"/>
                        <a:pt x="29921" y="44352"/>
                        <a:pt x="29773" y="44119"/>
                      </a:cubicBezTo>
                      <a:cubicBezTo>
                        <a:pt x="29615" y="43887"/>
                        <a:pt x="29541" y="43617"/>
                        <a:pt x="29541" y="43301"/>
                      </a:cubicBezTo>
                      <a:lnTo>
                        <a:pt x="29541" y="38516"/>
                      </a:lnTo>
                      <a:cubicBezTo>
                        <a:pt x="27246" y="40997"/>
                        <a:pt x="24914" y="42855"/>
                        <a:pt x="22546" y="44091"/>
                      </a:cubicBezTo>
                      <a:cubicBezTo>
                        <a:pt x="20177" y="45336"/>
                        <a:pt x="17724" y="45950"/>
                        <a:pt x="15188" y="45950"/>
                      </a:cubicBezTo>
                      <a:cubicBezTo>
                        <a:pt x="12336" y="45950"/>
                        <a:pt x="9949" y="45485"/>
                        <a:pt x="8008" y="44556"/>
                      </a:cubicBezTo>
                      <a:cubicBezTo>
                        <a:pt x="6075" y="43627"/>
                        <a:pt x="4515" y="42363"/>
                        <a:pt x="3316" y="40746"/>
                      </a:cubicBezTo>
                      <a:cubicBezTo>
                        <a:pt x="2127" y="39139"/>
                        <a:pt x="1273" y="37271"/>
                        <a:pt x="762" y="35152"/>
                      </a:cubicBezTo>
                      <a:cubicBezTo>
                        <a:pt x="251" y="33024"/>
                        <a:pt x="0" y="30385"/>
                        <a:pt x="0" y="27226"/>
                      </a:cubicBezTo>
                      <a:lnTo>
                        <a:pt x="0" y="1858"/>
                      </a:lnTo>
                      <a:cubicBezTo>
                        <a:pt x="0" y="1552"/>
                        <a:pt x="84" y="1282"/>
                        <a:pt x="251" y="1050"/>
                      </a:cubicBezTo>
                      <a:cubicBezTo>
                        <a:pt x="427" y="818"/>
                        <a:pt x="734" y="623"/>
                        <a:pt x="1180" y="465"/>
                      </a:cubicBezTo>
                      <a:cubicBezTo>
                        <a:pt x="1635" y="316"/>
                        <a:pt x="2239" y="195"/>
                        <a:pt x="2992" y="121"/>
                      </a:cubicBezTo>
                      <a:cubicBezTo>
                        <a:pt x="3753" y="37"/>
                        <a:pt x="4691" y="0"/>
                        <a:pt x="5806" y="0"/>
                      </a:cubicBezTo>
                      <a:cubicBezTo>
                        <a:pt x="6949" y="0"/>
                        <a:pt x="7896" y="37"/>
                        <a:pt x="8640" y="121"/>
                      </a:cubicBezTo>
                      <a:cubicBezTo>
                        <a:pt x="9382" y="195"/>
                        <a:pt x="9977" y="316"/>
                        <a:pt x="10423" y="465"/>
                      </a:cubicBezTo>
                      <a:cubicBezTo>
                        <a:pt x="10878" y="623"/>
                        <a:pt x="11194" y="818"/>
                        <a:pt x="11380" y="1050"/>
                      </a:cubicBezTo>
                      <a:cubicBezTo>
                        <a:pt x="11566" y="1282"/>
                        <a:pt x="11659" y="1552"/>
                        <a:pt x="11659" y="1858"/>
                      </a:cubicBezTo>
                      <a:lnTo>
                        <a:pt x="11659" y="25275"/>
                      </a:lnTo>
                      <a:cubicBezTo>
                        <a:pt x="11659" y="27449"/>
                        <a:pt x="11798" y="29103"/>
                        <a:pt x="12077" y="30246"/>
                      </a:cubicBezTo>
                      <a:cubicBezTo>
                        <a:pt x="12355" y="31398"/>
                        <a:pt x="12783" y="32374"/>
                        <a:pt x="13349" y="33201"/>
                      </a:cubicBezTo>
                      <a:cubicBezTo>
                        <a:pt x="13925" y="34019"/>
                        <a:pt x="14650" y="34650"/>
                        <a:pt x="15532" y="35106"/>
                      </a:cubicBezTo>
                      <a:cubicBezTo>
                        <a:pt x="16415" y="35552"/>
                        <a:pt x="17446" y="35775"/>
                        <a:pt x="18626" y="35775"/>
                      </a:cubicBezTo>
                      <a:cubicBezTo>
                        <a:pt x="20112" y="35775"/>
                        <a:pt x="21608" y="35236"/>
                        <a:pt x="23103" y="34149"/>
                      </a:cubicBezTo>
                      <a:cubicBezTo>
                        <a:pt x="24608" y="33071"/>
                        <a:pt x="26206" y="31491"/>
                        <a:pt x="27915" y="29410"/>
                      </a:cubicBezTo>
                      <a:lnTo>
                        <a:pt x="27915" y="1858"/>
                      </a:lnTo>
                      <a:cubicBezTo>
                        <a:pt x="27915" y="1552"/>
                        <a:pt x="27999" y="1282"/>
                        <a:pt x="28166" y="1050"/>
                      </a:cubicBezTo>
                      <a:cubicBezTo>
                        <a:pt x="28343" y="818"/>
                        <a:pt x="28649" y="623"/>
                        <a:pt x="29095" y="465"/>
                      </a:cubicBezTo>
                      <a:cubicBezTo>
                        <a:pt x="29550" y="316"/>
                        <a:pt x="30145" y="195"/>
                        <a:pt x="30888" y="121"/>
                      </a:cubicBezTo>
                      <a:cubicBezTo>
                        <a:pt x="31631" y="37"/>
                        <a:pt x="32569" y="0"/>
                        <a:pt x="33721" y="0"/>
                      </a:cubicBezTo>
                      <a:cubicBezTo>
                        <a:pt x="34864" y="0"/>
                        <a:pt x="35811" y="37"/>
                        <a:pt x="36554" y="121"/>
                      </a:cubicBezTo>
                      <a:cubicBezTo>
                        <a:pt x="37298" y="195"/>
                        <a:pt x="37883" y="316"/>
                        <a:pt x="38319" y="465"/>
                      </a:cubicBezTo>
                      <a:cubicBezTo>
                        <a:pt x="38747" y="623"/>
                        <a:pt x="39063" y="818"/>
                        <a:pt x="39249" y="1050"/>
                      </a:cubicBezTo>
                      <a:cubicBezTo>
                        <a:pt x="39435" y="1282"/>
                        <a:pt x="39527" y="1552"/>
                        <a:pt x="39527" y="1858"/>
                      </a:cubicBezTo>
                      <a:lnTo>
                        <a:pt x="39527" y="43301"/>
                      </a:lnTo>
                      <a:close/>
                    </a:path>
                  </a:pathLst>
                </a:custGeom>
                <a:solidFill>
                  <a:srgbClr val="303B39"/>
                </a:solidFill>
                <a:ln w="0" cap="flat">
                  <a:noFill/>
                  <a:prstDash val="solid"/>
                  <a:miter/>
                </a:ln>
              </p:spPr>
              <p:txBody>
                <a:bodyPr rtlCol="0" anchor="ctr"/>
                <a:lstStyle/>
                <a:p>
                  <a:endParaRPr lang="nl-NL" sz="1400"/>
                </a:p>
              </p:txBody>
            </p:sp>
            <p:sp>
              <p:nvSpPr>
                <p:cNvPr id="1070" name="Vrije vorm 1069">
                  <a:extLst>
                    <a:ext uri="{FF2B5EF4-FFF2-40B4-BE49-F238E27FC236}">
                      <a16:creationId xmlns:a16="http://schemas.microsoft.com/office/drawing/2014/main" id="{AB21C461-8809-4ED4-24D6-C16ED0C666FF}"/>
                    </a:ext>
                  </a:extLst>
                </p:cNvPr>
                <p:cNvSpPr/>
                <p:nvPr/>
              </p:nvSpPr>
              <p:spPr>
                <a:xfrm>
                  <a:off x="8797613" y="3203962"/>
                  <a:ext cx="31630" cy="46739"/>
                </a:xfrm>
                <a:custGeom>
                  <a:avLst/>
                  <a:gdLst>
                    <a:gd name="connsiteX0" fmla="*/ 31631 w 31630"/>
                    <a:gd name="connsiteY0" fmla="*/ 32383 h 46739"/>
                    <a:gd name="connsiteX1" fmla="*/ 30312 w 31630"/>
                    <a:gd name="connsiteY1" fmla="*/ 38609 h 46739"/>
                    <a:gd name="connsiteX2" fmla="*/ 26568 w 31630"/>
                    <a:gd name="connsiteY2" fmla="*/ 43116 h 46739"/>
                    <a:gd name="connsiteX3" fmla="*/ 20855 w 31630"/>
                    <a:gd name="connsiteY3" fmla="*/ 45838 h 46739"/>
                    <a:gd name="connsiteX4" fmla="*/ 13702 w 31630"/>
                    <a:gd name="connsiteY4" fmla="*/ 46740 h 46739"/>
                    <a:gd name="connsiteX5" fmla="*/ 9271 w 31630"/>
                    <a:gd name="connsiteY5" fmla="*/ 46396 h 46739"/>
                    <a:gd name="connsiteX6" fmla="*/ 5481 w 31630"/>
                    <a:gd name="connsiteY6" fmla="*/ 45513 h 46739"/>
                    <a:gd name="connsiteX7" fmla="*/ 2694 w 31630"/>
                    <a:gd name="connsiteY7" fmla="*/ 44417 h 46739"/>
                    <a:gd name="connsiteX8" fmla="*/ 1068 w 31630"/>
                    <a:gd name="connsiteY8" fmla="*/ 43376 h 46739"/>
                    <a:gd name="connsiteX9" fmla="*/ 279 w 31630"/>
                    <a:gd name="connsiteY9" fmla="*/ 41843 h 46739"/>
                    <a:gd name="connsiteX10" fmla="*/ 0 w 31630"/>
                    <a:gd name="connsiteY10" fmla="*/ 38748 h 46739"/>
                    <a:gd name="connsiteX11" fmla="*/ 93 w 31630"/>
                    <a:gd name="connsiteY11" fmla="*/ 36593 h 46739"/>
                    <a:gd name="connsiteX12" fmla="*/ 372 w 31630"/>
                    <a:gd name="connsiteY12" fmla="*/ 35292 h 46739"/>
                    <a:gd name="connsiteX13" fmla="*/ 836 w 31630"/>
                    <a:gd name="connsiteY13" fmla="*/ 34641 h 46739"/>
                    <a:gd name="connsiteX14" fmla="*/ 1533 w 31630"/>
                    <a:gd name="connsiteY14" fmla="*/ 34474 h 46739"/>
                    <a:gd name="connsiteX15" fmla="*/ 3047 w 31630"/>
                    <a:gd name="connsiteY15" fmla="*/ 35059 h 46739"/>
                    <a:gd name="connsiteX16" fmla="*/ 5527 w 31630"/>
                    <a:gd name="connsiteY16" fmla="*/ 36332 h 46739"/>
                    <a:gd name="connsiteX17" fmla="*/ 8992 w 31630"/>
                    <a:gd name="connsiteY17" fmla="*/ 37633 h 46739"/>
                    <a:gd name="connsiteX18" fmla="*/ 13470 w 31630"/>
                    <a:gd name="connsiteY18" fmla="*/ 38237 h 46739"/>
                    <a:gd name="connsiteX19" fmla="*/ 16284 w 31630"/>
                    <a:gd name="connsiteY19" fmla="*/ 37912 h 46739"/>
                    <a:gd name="connsiteX20" fmla="*/ 18421 w 31630"/>
                    <a:gd name="connsiteY20" fmla="*/ 36983 h 46739"/>
                    <a:gd name="connsiteX21" fmla="*/ 19787 w 31630"/>
                    <a:gd name="connsiteY21" fmla="*/ 35450 h 46739"/>
                    <a:gd name="connsiteX22" fmla="*/ 20251 w 31630"/>
                    <a:gd name="connsiteY22" fmla="*/ 33312 h 46739"/>
                    <a:gd name="connsiteX23" fmla="*/ 19396 w 31630"/>
                    <a:gd name="connsiteY23" fmla="*/ 30924 h 46739"/>
                    <a:gd name="connsiteX24" fmla="*/ 17121 w 31630"/>
                    <a:gd name="connsiteY24" fmla="*/ 29177 h 46739"/>
                    <a:gd name="connsiteX25" fmla="*/ 13916 w 31630"/>
                    <a:gd name="connsiteY25" fmla="*/ 27784 h 46739"/>
                    <a:gd name="connsiteX26" fmla="*/ 10246 w 31630"/>
                    <a:gd name="connsiteY26" fmla="*/ 26343 h 46739"/>
                    <a:gd name="connsiteX27" fmla="*/ 6577 w 31630"/>
                    <a:gd name="connsiteY27" fmla="*/ 24531 h 46739"/>
                    <a:gd name="connsiteX28" fmla="*/ 3372 w 31630"/>
                    <a:gd name="connsiteY28" fmla="*/ 22022 h 46739"/>
                    <a:gd name="connsiteX29" fmla="*/ 1096 w 31630"/>
                    <a:gd name="connsiteY29" fmla="*/ 18445 h 46739"/>
                    <a:gd name="connsiteX30" fmla="*/ 232 w 31630"/>
                    <a:gd name="connsiteY30" fmla="*/ 13427 h 46739"/>
                    <a:gd name="connsiteX31" fmla="*/ 1393 w 31630"/>
                    <a:gd name="connsiteY31" fmla="*/ 7973 h 46739"/>
                    <a:gd name="connsiteX32" fmla="*/ 4738 w 31630"/>
                    <a:gd name="connsiteY32" fmla="*/ 3717 h 46739"/>
                    <a:gd name="connsiteX33" fmla="*/ 10061 w 31630"/>
                    <a:gd name="connsiteY33" fmla="*/ 976 h 46739"/>
                    <a:gd name="connsiteX34" fmla="*/ 17093 w 31630"/>
                    <a:gd name="connsiteY34" fmla="*/ 0 h 46739"/>
                    <a:gd name="connsiteX35" fmla="*/ 20883 w 31630"/>
                    <a:gd name="connsiteY35" fmla="*/ 279 h 46739"/>
                    <a:gd name="connsiteX36" fmla="*/ 24199 w 31630"/>
                    <a:gd name="connsiteY36" fmla="*/ 976 h 46739"/>
                    <a:gd name="connsiteX37" fmla="*/ 26707 w 31630"/>
                    <a:gd name="connsiteY37" fmla="*/ 1886 h 46739"/>
                    <a:gd name="connsiteX38" fmla="*/ 28175 w 31630"/>
                    <a:gd name="connsiteY38" fmla="*/ 2723 h 46739"/>
                    <a:gd name="connsiteX39" fmla="*/ 28797 w 31630"/>
                    <a:gd name="connsiteY39" fmla="*/ 3420 h 46739"/>
                    <a:gd name="connsiteX40" fmla="*/ 29076 w 31630"/>
                    <a:gd name="connsiteY40" fmla="*/ 4256 h 46739"/>
                    <a:gd name="connsiteX41" fmla="*/ 29243 w 31630"/>
                    <a:gd name="connsiteY41" fmla="*/ 5464 h 46739"/>
                    <a:gd name="connsiteX42" fmla="*/ 29309 w 31630"/>
                    <a:gd name="connsiteY42" fmla="*/ 7248 h 46739"/>
                    <a:gd name="connsiteX43" fmla="*/ 29243 w 31630"/>
                    <a:gd name="connsiteY43" fmla="*/ 9292 h 46739"/>
                    <a:gd name="connsiteX44" fmla="*/ 29011 w 31630"/>
                    <a:gd name="connsiteY44" fmla="*/ 10546 h 46739"/>
                    <a:gd name="connsiteX45" fmla="*/ 28565 w 31630"/>
                    <a:gd name="connsiteY45" fmla="*/ 11178 h 46739"/>
                    <a:gd name="connsiteX46" fmla="*/ 27915 w 31630"/>
                    <a:gd name="connsiteY46" fmla="*/ 11336 h 46739"/>
                    <a:gd name="connsiteX47" fmla="*/ 26614 w 31630"/>
                    <a:gd name="connsiteY47" fmla="*/ 10853 h 46739"/>
                    <a:gd name="connsiteX48" fmla="*/ 24413 w 31630"/>
                    <a:gd name="connsiteY48" fmla="*/ 9803 h 46739"/>
                    <a:gd name="connsiteX49" fmla="*/ 21347 w 31630"/>
                    <a:gd name="connsiteY49" fmla="*/ 8762 h 46739"/>
                    <a:gd name="connsiteX50" fmla="*/ 17371 w 31630"/>
                    <a:gd name="connsiteY50" fmla="*/ 8270 h 46739"/>
                    <a:gd name="connsiteX51" fmla="*/ 14631 w 31630"/>
                    <a:gd name="connsiteY51" fmla="*/ 8595 h 46739"/>
                    <a:gd name="connsiteX52" fmla="*/ 12727 w 31630"/>
                    <a:gd name="connsiteY52" fmla="*/ 9524 h 46739"/>
                    <a:gd name="connsiteX53" fmla="*/ 11612 w 31630"/>
                    <a:gd name="connsiteY53" fmla="*/ 10946 h 46739"/>
                    <a:gd name="connsiteX54" fmla="*/ 11240 w 31630"/>
                    <a:gd name="connsiteY54" fmla="*/ 12684 h 46739"/>
                    <a:gd name="connsiteX55" fmla="*/ 12123 w 31630"/>
                    <a:gd name="connsiteY55" fmla="*/ 15100 h 46739"/>
                    <a:gd name="connsiteX56" fmla="*/ 14445 w 31630"/>
                    <a:gd name="connsiteY56" fmla="*/ 16819 h 46739"/>
                    <a:gd name="connsiteX57" fmla="*/ 17724 w 31630"/>
                    <a:gd name="connsiteY57" fmla="*/ 18212 h 46739"/>
                    <a:gd name="connsiteX58" fmla="*/ 21440 w 31630"/>
                    <a:gd name="connsiteY58" fmla="*/ 19634 h 46739"/>
                    <a:gd name="connsiteX59" fmla="*/ 25156 w 31630"/>
                    <a:gd name="connsiteY59" fmla="*/ 21418 h 46739"/>
                    <a:gd name="connsiteX60" fmla="*/ 28426 w 31630"/>
                    <a:gd name="connsiteY60" fmla="*/ 23927 h 46739"/>
                    <a:gd name="connsiteX61" fmla="*/ 30748 w 31630"/>
                    <a:gd name="connsiteY61" fmla="*/ 27486 h 46739"/>
                    <a:gd name="connsiteX62" fmla="*/ 31630 w 31630"/>
                    <a:gd name="connsiteY62" fmla="*/ 323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630" h="46739">
                      <a:moveTo>
                        <a:pt x="31631" y="32383"/>
                      </a:moveTo>
                      <a:cubicBezTo>
                        <a:pt x="31631" y="34743"/>
                        <a:pt x="31194" y="36816"/>
                        <a:pt x="30312" y="38609"/>
                      </a:cubicBezTo>
                      <a:cubicBezTo>
                        <a:pt x="29429" y="40412"/>
                        <a:pt x="28184" y="41908"/>
                        <a:pt x="26568" y="43116"/>
                      </a:cubicBezTo>
                      <a:cubicBezTo>
                        <a:pt x="24961" y="44324"/>
                        <a:pt x="23057" y="45234"/>
                        <a:pt x="20855" y="45838"/>
                      </a:cubicBezTo>
                      <a:cubicBezTo>
                        <a:pt x="18663" y="46442"/>
                        <a:pt x="16275" y="46740"/>
                        <a:pt x="13702" y="46740"/>
                      </a:cubicBezTo>
                      <a:cubicBezTo>
                        <a:pt x="12160" y="46740"/>
                        <a:pt x="10674" y="46628"/>
                        <a:pt x="9271" y="46396"/>
                      </a:cubicBezTo>
                      <a:cubicBezTo>
                        <a:pt x="7859" y="46163"/>
                        <a:pt x="6596" y="45866"/>
                        <a:pt x="5481" y="45513"/>
                      </a:cubicBezTo>
                      <a:cubicBezTo>
                        <a:pt x="4366" y="45151"/>
                        <a:pt x="3437" y="44788"/>
                        <a:pt x="2694" y="44417"/>
                      </a:cubicBezTo>
                      <a:cubicBezTo>
                        <a:pt x="1951" y="44045"/>
                        <a:pt x="1412" y="43701"/>
                        <a:pt x="1068" y="43376"/>
                      </a:cubicBezTo>
                      <a:cubicBezTo>
                        <a:pt x="734" y="43051"/>
                        <a:pt x="464" y="42540"/>
                        <a:pt x="279" y="41843"/>
                      </a:cubicBezTo>
                      <a:cubicBezTo>
                        <a:pt x="93" y="41146"/>
                        <a:pt x="0" y="40114"/>
                        <a:pt x="0" y="38748"/>
                      </a:cubicBezTo>
                      <a:cubicBezTo>
                        <a:pt x="0" y="37856"/>
                        <a:pt x="37" y="37131"/>
                        <a:pt x="93" y="36593"/>
                      </a:cubicBezTo>
                      <a:cubicBezTo>
                        <a:pt x="158" y="36044"/>
                        <a:pt x="251" y="35617"/>
                        <a:pt x="372" y="35292"/>
                      </a:cubicBezTo>
                      <a:cubicBezTo>
                        <a:pt x="502" y="34966"/>
                        <a:pt x="650" y="34743"/>
                        <a:pt x="836" y="34641"/>
                      </a:cubicBezTo>
                      <a:cubicBezTo>
                        <a:pt x="1022" y="34530"/>
                        <a:pt x="1254" y="34474"/>
                        <a:pt x="1533" y="34474"/>
                      </a:cubicBezTo>
                      <a:cubicBezTo>
                        <a:pt x="1876" y="34474"/>
                        <a:pt x="2378" y="34669"/>
                        <a:pt x="3047" y="35059"/>
                      </a:cubicBezTo>
                      <a:cubicBezTo>
                        <a:pt x="3707" y="35440"/>
                        <a:pt x="4543" y="35868"/>
                        <a:pt x="5527" y="36332"/>
                      </a:cubicBezTo>
                      <a:cubicBezTo>
                        <a:pt x="6521" y="36797"/>
                        <a:pt x="7673" y="37234"/>
                        <a:pt x="8992" y="37633"/>
                      </a:cubicBezTo>
                      <a:cubicBezTo>
                        <a:pt x="10302" y="38042"/>
                        <a:pt x="11798" y="38237"/>
                        <a:pt x="13470" y="38237"/>
                      </a:cubicBezTo>
                      <a:cubicBezTo>
                        <a:pt x="14529" y="38237"/>
                        <a:pt x="15458" y="38135"/>
                        <a:pt x="16284" y="37912"/>
                      </a:cubicBezTo>
                      <a:cubicBezTo>
                        <a:pt x="17102" y="37698"/>
                        <a:pt x="17817" y="37392"/>
                        <a:pt x="18421" y="36983"/>
                      </a:cubicBezTo>
                      <a:cubicBezTo>
                        <a:pt x="19025" y="36583"/>
                        <a:pt x="19480" y="36072"/>
                        <a:pt x="19787" y="35450"/>
                      </a:cubicBezTo>
                      <a:cubicBezTo>
                        <a:pt x="20102" y="34836"/>
                        <a:pt x="20251" y="34121"/>
                        <a:pt x="20251" y="33312"/>
                      </a:cubicBezTo>
                      <a:cubicBezTo>
                        <a:pt x="20251" y="32383"/>
                        <a:pt x="19963" y="31584"/>
                        <a:pt x="19396" y="30924"/>
                      </a:cubicBezTo>
                      <a:cubicBezTo>
                        <a:pt x="18821" y="30255"/>
                        <a:pt x="18059" y="29679"/>
                        <a:pt x="17121" y="29177"/>
                      </a:cubicBezTo>
                      <a:cubicBezTo>
                        <a:pt x="16173" y="28685"/>
                        <a:pt x="15105" y="28220"/>
                        <a:pt x="13916" y="27784"/>
                      </a:cubicBezTo>
                      <a:cubicBezTo>
                        <a:pt x="12717" y="27356"/>
                        <a:pt x="11500" y="26873"/>
                        <a:pt x="10246" y="26343"/>
                      </a:cubicBezTo>
                      <a:cubicBezTo>
                        <a:pt x="8992" y="25823"/>
                        <a:pt x="7766" y="25219"/>
                        <a:pt x="6577" y="24531"/>
                      </a:cubicBezTo>
                      <a:cubicBezTo>
                        <a:pt x="5379" y="23853"/>
                        <a:pt x="4310" y="23017"/>
                        <a:pt x="3372" y="22022"/>
                      </a:cubicBezTo>
                      <a:cubicBezTo>
                        <a:pt x="2425" y="21037"/>
                        <a:pt x="1663" y="19839"/>
                        <a:pt x="1096" y="18445"/>
                      </a:cubicBezTo>
                      <a:cubicBezTo>
                        <a:pt x="520" y="17051"/>
                        <a:pt x="232" y="15379"/>
                        <a:pt x="232" y="13427"/>
                      </a:cubicBezTo>
                      <a:cubicBezTo>
                        <a:pt x="232" y="11448"/>
                        <a:pt x="622" y="9627"/>
                        <a:pt x="1393" y="7973"/>
                      </a:cubicBezTo>
                      <a:cubicBezTo>
                        <a:pt x="2174" y="6310"/>
                        <a:pt x="3288" y="4897"/>
                        <a:pt x="4738" y="3717"/>
                      </a:cubicBezTo>
                      <a:cubicBezTo>
                        <a:pt x="6196" y="2546"/>
                        <a:pt x="7970" y="1626"/>
                        <a:pt x="10061" y="976"/>
                      </a:cubicBezTo>
                      <a:cubicBezTo>
                        <a:pt x="12151" y="325"/>
                        <a:pt x="14492" y="0"/>
                        <a:pt x="17093" y="0"/>
                      </a:cubicBezTo>
                      <a:cubicBezTo>
                        <a:pt x="18393" y="0"/>
                        <a:pt x="19657" y="93"/>
                        <a:pt x="20883" y="279"/>
                      </a:cubicBezTo>
                      <a:cubicBezTo>
                        <a:pt x="22100" y="465"/>
                        <a:pt x="23214" y="697"/>
                        <a:pt x="24199" y="976"/>
                      </a:cubicBezTo>
                      <a:cubicBezTo>
                        <a:pt x="25193" y="1254"/>
                        <a:pt x="26029" y="1561"/>
                        <a:pt x="26707" y="1886"/>
                      </a:cubicBezTo>
                      <a:cubicBezTo>
                        <a:pt x="27395" y="2212"/>
                        <a:pt x="27878" y="2490"/>
                        <a:pt x="28175" y="2723"/>
                      </a:cubicBezTo>
                      <a:cubicBezTo>
                        <a:pt x="28463" y="2955"/>
                        <a:pt x="28677" y="3187"/>
                        <a:pt x="28797" y="3420"/>
                      </a:cubicBezTo>
                      <a:cubicBezTo>
                        <a:pt x="28928" y="3652"/>
                        <a:pt x="29020" y="3931"/>
                        <a:pt x="29076" y="4256"/>
                      </a:cubicBezTo>
                      <a:cubicBezTo>
                        <a:pt x="29141" y="4581"/>
                        <a:pt x="29197" y="4980"/>
                        <a:pt x="29243" y="5464"/>
                      </a:cubicBezTo>
                      <a:cubicBezTo>
                        <a:pt x="29290" y="5938"/>
                        <a:pt x="29309" y="6542"/>
                        <a:pt x="29309" y="7248"/>
                      </a:cubicBezTo>
                      <a:cubicBezTo>
                        <a:pt x="29309" y="8084"/>
                        <a:pt x="29290" y="8772"/>
                        <a:pt x="29243" y="9292"/>
                      </a:cubicBezTo>
                      <a:cubicBezTo>
                        <a:pt x="29197" y="9822"/>
                        <a:pt x="29114" y="10240"/>
                        <a:pt x="29011" y="10546"/>
                      </a:cubicBezTo>
                      <a:cubicBezTo>
                        <a:pt x="28900" y="10862"/>
                        <a:pt x="28751" y="11067"/>
                        <a:pt x="28565" y="11178"/>
                      </a:cubicBezTo>
                      <a:cubicBezTo>
                        <a:pt x="28379" y="11281"/>
                        <a:pt x="28166" y="11336"/>
                        <a:pt x="27915" y="11336"/>
                      </a:cubicBezTo>
                      <a:cubicBezTo>
                        <a:pt x="27636" y="11336"/>
                        <a:pt x="27209" y="11178"/>
                        <a:pt x="26614" y="10853"/>
                      </a:cubicBezTo>
                      <a:cubicBezTo>
                        <a:pt x="26029" y="10528"/>
                        <a:pt x="25295" y="10175"/>
                        <a:pt x="24413" y="9803"/>
                      </a:cubicBezTo>
                      <a:cubicBezTo>
                        <a:pt x="23530" y="9432"/>
                        <a:pt x="22508" y="9088"/>
                        <a:pt x="21347" y="8762"/>
                      </a:cubicBezTo>
                      <a:cubicBezTo>
                        <a:pt x="20186" y="8437"/>
                        <a:pt x="18858" y="8270"/>
                        <a:pt x="17371" y="8270"/>
                      </a:cubicBezTo>
                      <a:cubicBezTo>
                        <a:pt x="16322" y="8270"/>
                        <a:pt x="15411" y="8381"/>
                        <a:pt x="14631" y="8595"/>
                      </a:cubicBezTo>
                      <a:cubicBezTo>
                        <a:pt x="13860" y="8818"/>
                        <a:pt x="13228" y="9125"/>
                        <a:pt x="12727" y="9524"/>
                      </a:cubicBezTo>
                      <a:cubicBezTo>
                        <a:pt x="12234" y="9933"/>
                        <a:pt x="11863" y="10398"/>
                        <a:pt x="11612" y="10946"/>
                      </a:cubicBezTo>
                      <a:cubicBezTo>
                        <a:pt x="11370" y="11485"/>
                        <a:pt x="11240" y="12070"/>
                        <a:pt x="11240" y="12684"/>
                      </a:cubicBezTo>
                      <a:cubicBezTo>
                        <a:pt x="11240" y="13650"/>
                        <a:pt x="11538" y="14449"/>
                        <a:pt x="12123" y="15100"/>
                      </a:cubicBezTo>
                      <a:cubicBezTo>
                        <a:pt x="12717" y="15750"/>
                        <a:pt x="13488" y="16326"/>
                        <a:pt x="14445" y="16819"/>
                      </a:cubicBezTo>
                      <a:cubicBezTo>
                        <a:pt x="15411" y="17320"/>
                        <a:pt x="16498" y="17785"/>
                        <a:pt x="17724" y="18212"/>
                      </a:cubicBezTo>
                      <a:cubicBezTo>
                        <a:pt x="18941" y="18649"/>
                        <a:pt x="20186" y="19123"/>
                        <a:pt x="21440" y="19634"/>
                      </a:cubicBezTo>
                      <a:cubicBezTo>
                        <a:pt x="22694" y="20145"/>
                        <a:pt x="23930" y="20740"/>
                        <a:pt x="25156" y="21418"/>
                      </a:cubicBezTo>
                      <a:cubicBezTo>
                        <a:pt x="26373" y="22106"/>
                        <a:pt x="27469" y="22942"/>
                        <a:pt x="28426" y="23927"/>
                      </a:cubicBezTo>
                      <a:cubicBezTo>
                        <a:pt x="29392" y="24921"/>
                        <a:pt x="30163" y="26102"/>
                        <a:pt x="30748" y="27486"/>
                      </a:cubicBezTo>
                      <a:cubicBezTo>
                        <a:pt x="31342" y="28861"/>
                        <a:pt x="31630" y="30497"/>
                        <a:pt x="31630" y="32383"/>
                      </a:cubicBezTo>
                      <a:close/>
                    </a:path>
                  </a:pathLst>
                </a:custGeom>
                <a:solidFill>
                  <a:srgbClr val="303B39"/>
                </a:solidFill>
                <a:ln w="0" cap="flat">
                  <a:noFill/>
                  <a:prstDash val="solid"/>
                  <a:miter/>
                </a:ln>
              </p:spPr>
              <p:txBody>
                <a:bodyPr rtlCol="0" anchor="ctr"/>
                <a:lstStyle/>
                <a:p>
                  <a:endParaRPr lang="nl-NL" sz="1400"/>
                </a:p>
              </p:txBody>
            </p:sp>
          </p:grpSp>
          <p:grpSp>
            <p:nvGrpSpPr>
              <p:cNvPr id="1050" name="Graphic 382">
                <a:extLst>
                  <a:ext uri="{FF2B5EF4-FFF2-40B4-BE49-F238E27FC236}">
                    <a16:creationId xmlns:a16="http://schemas.microsoft.com/office/drawing/2014/main" id="{15BD37BE-DD8D-48DA-0DF8-A27CD754D615}"/>
                  </a:ext>
                </a:extLst>
              </p:cNvPr>
              <p:cNvGrpSpPr/>
              <p:nvPr/>
            </p:nvGrpSpPr>
            <p:grpSpPr>
              <a:xfrm>
                <a:off x="5974361" y="2708834"/>
                <a:ext cx="1645639" cy="149216"/>
                <a:chOff x="5006226" y="3937308"/>
                <a:chExt cx="3908607" cy="270900"/>
              </a:xfrm>
            </p:grpSpPr>
            <p:sp>
              <p:nvSpPr>
                <p:cNvPr id="1063" name="Vrije vorm 1062">
                  <a:extLst>
                    <a:ext uri="{FF2B5EF4-FFF2-40B4-BE49-F238E27FC236}">
                      <a16:creationId xmlns:a16="http://schemas.microsoft.com/office/drawing/2014/main" id="{6B1D54F1-35C4-2710-05E3-3DB7B825FB7A}"/>
                    </a:ext>
                  </a:extLst>
                </p:cNvPr>
                <p:cNvSpPr/>
                <p:nvPr/>
              </p:nvSpPr>
              <p:spPr>
                <a:xfrm>
                  <a:off x="5011090" y="3942618"/>
                  <a:ext cx="3894021" cy="260276"/>
                </a:xfrm>
                <a:custGeom>
                  <a:avLst/>
                  <a:gdLst>
                    <a:gd name="connsiteX0" fmla="*/ 0 w 3894021"/>
                    <a:gd name="connsiteY0" fmla="*/ 0 h 260276"/>
                    <a:gd name="connsiteX1" fmla="*/ 3894021 w 3894021"/>
                    <a:gd name="connsiteY1" fmla="*/ 0 h 260276"/>
                    <a:gd name="connsiteX2" fmla="*/ 3894021 w 3894021"/>
                    <a:gd name="connsiteY2" fmla="*/ 260277 h 260276"/>
                    <a:gd name="connsiteX3" fmla="*/ 0 w 3894021"/>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4021" h="260276">
                      <a:moveTo>
                        <a:pt x="0" y="0"/>
                      </a:moveTo>
                      <a:lnTo>
                        <a:pt x="3894021" y="0"/>
                      </a:lnTo>
                      <a:lnTo>
                        <a:pt x="3894021" y="260277"/>
                      </a:lnTo>
                      <a:lnTo>
                        <a:pt x="0" y="260277"/>
                      </a:lnTo>
                      <a:close/>
                    </a:path>
                  </a:pathLst>
                </a:custGeom>
                <a:solidFill>
                  <a:srgbClr val="FFFFFF"/>
                </a:solidFill>
                <a:ln w="0" cap="flat">
                  <a:noFill/>
                  <a:prstDash val="solid"/>
                  <a:miter/>
                </a:ln>
              </p:spPr>
              <p:txBody>
                <a:bodyPr rtlCol="0" anchor="ctr"/>
                <a:lstStyle/>
                <a:p>
                  <a:endParaRPr lang="nl-NL" sz="1400"/>
                </a:p>
              </p:txBody>
            </p:sp>
            <p:sp>
              <p:nvSpPr>
                <p:cNvPr id="1064" name="Vrije vorm 1063">
                  <a:extLst>
                    <a:ext uri="{FF2B5EF4-FFF2-40B4-BE49-F238E27FC236}">
                      <a16:creationId xmlns:a16="http://schemas.microsoft.com/office/drawing/2014/main" id="{6299D4ED-2BE6-6C21-AEAD-9228137A3511}"/>
                    </a:ext>
                  </a:extLst>
                </p:cNvPr>
                <p:cNvSpPr/>
                <p:nvPr/>
              </p:nvSpPr>
              <p:spPr>
                <a:xfrm>
                  <a:off x="5006226" y="3937308"/>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00"/>
                </a:p>
              </p:txBody>
            </p:sp>
          </p:grpSp>
          <p:grpSp>
            <p:nvGrpSpPr>
              <p:cNvPr id="1051" name="Graphic 382">
                <a:extLst>
                  <a:ext uri="{FF2B5EF4-FFF2-40B4-BE49-F238E27FC236}">
                    <a16:creationId xmlns:a16="http://schemas.microsoft.com/office/drawing/2014/main" id="{A031E9B4-0C6E-9555-53C0-8476238AE6F5}"/>
                  </a:ext>
                </a:extLst>
              </p:cNvPr>
              <p:cNvGrpSpPr/>
              <p:nvPr/>
            </p:nvGrpSpPr>
            <p:grpSpPr>
              <a:xfrm>
                <a:off x="5974361" y="2845988"/>
                <a:ext cx="1645639" cy="149216"/>
                <a:chOff x="5006226" y="4186309"/>
                <a:chExt cx="3908607" cy="270899"/>
              </a:xfrm>
            </p:grpSpPr>
            <p:sp>
              <p:nvSpPr>
                <p:cNvPr id="1061" name="Vrije vorm 1060">
                  <a:extLst>
                    <a:ext uri="{FF2B5EF4-FFF2-40B4-BE49-F238E27FC236}">
                      <a16:creationId xmlns:a16="http://schemas.microsoft.com/office/drawing/2014/main" id="{1264F396-A001-E719-001A-7F2F105266C8}"/>
                    </a:ext>
                  </a:extLst>
                </p:cNvPr>
                <p:cNvSpPr/>
                <p:nvPr/>
              </p:nvSpPr>
              <p:spPr>
                <a:xfrm>
                  <a:off x="5011090" y="4191618"/>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00"/>
                </a:p>
              </p:txBody>
            </p:sp>
            <p:sp>
              <p:nvSpPr>
                <p:cNvPr id="1062" name="Vrije vorm 1061">
                  <a:extLst>
                    <a:ext uri="{FF2B5EF4-FFF2-40B4-BE49-F238E27FC236}">
                      <a16:creationId xmlns:a16="http://schemas.microsoft.com/office/drawing/2014/main" id="{0B14EC63-B912-2206-33C7-7C8C888E697A}"/>
                    </a:ext>
                  </a:extLst>
                </p:cNvPr>
                <p:cNvSpPr/>
                <p:nvPr/>
              </p:nvSpPr>
              <p:spPr>
                <a:xfrm>
                  <a:off x="5006226" y="4186309"/>
                  <a:ext cx="3908607" cy="270899"/>
                </a:xfrm>
                <a:custGeom>
                  <a:avLst/>
                  <a:gdLst>
                    <a:gd name="connsiteX0" fmla="*/ 3908608 w 3908607"/>
                    <a:gd name="connsiteY0" fmla="*/ 270900 h 270899"/>
                    <a:gd name="connsiteX1" fmla="*/ 0 w 3908607"/>
                    <a:gd name="connsiteY1" fmla="*/ 270900 h 270899"/>
                    <a:gd name="connsiteX2" fmla="*/ 0 w 3908607"/>
                    <a:gd name="connsiteY2" fmla="*/ 0 h 270899"/>
                    <a:gd name="connsiteX3" fmla="*/ 3908608 w 3908607"/>
                    <a:gd name="connsiteY3" fmla="*/ 0 h 270899"/>
                    <a:gd name="connsiteX4" fmla="*/ 3908608 w 3908607"/>
                    <a:gd name="connsiteY4" fmla="*/ 270900 h 270899"/>
                    <a:gd name="connsiteX5" fmla="*/ 9722 w 3908607"/>
                    <a:gd name="connsiteY5" fmla="*/ 260276 h 270899"/>
                    <a:gd name="connsiteX6" fmla="*/ 3898885 w 3908607"/>
                    <a:gd name="connsiteY6" fmla="*/ 260276 h 270899"/>
                    <a:gd name="connsiteX7" fmla="*/ 3898885 w 3908607"/>
                    <a:gd name="connsiteY7" fmla="*/ 10624 h 270899"/>
                    <a:gd name="connsiteX8" fmla="*/ 9722 w 3908607"/>
                    <a:gd name="connsiteY8" fmla="*/ 10624 h 270899"/>
                    <a:gd name="connsiteX9" fmla="*/ 9722 w 3908607"/>
                    <a:gd name="connsiteY9" fmla="*/ 260276 h 27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899">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00"/>
                </a:p>
              </p:txBody>
            </p:sp>
          </p:grpSp>
          <p:grpSp>
            <p:nvGrpSpPr>
              <p:cNvPr id="1052" name="Graphic 382">
                <a:extLst>
                  <a:ext uri="{FF2B5EF4-FFF2-40B4-BE49-F238E27FC236}">
                    <a16:creationId xmlns:a16="http://schemas.microsoft.com/office/drawing/2014/main" id="{77709B1F-3760-274F-99BC-71BED1E98871}"/>
                  </a:ext>
                </a:extLst>
              </p:cNvPr>
              <p:cNvGrpSpPr/>
              <p:nvPr/>
            </p:nvGrpSpPr>
            <p:grpSpPr>
              <a:xfrm>
                <a:off x="5974361" y="2989566"/>
                <a:ext cx="1645639" cy="149216"/>
                <a:chOff x="5006226" y="3937308"/>
                <a:chExt cx="3908607" cy="270900"/>
              </a:xfrm>
            </p:grpSpPr>
            <p:sp>
              <p:nvSpPr>
                <p:cNvPr id="1059" name="Vrije vorm 1058">
                  <a:extLst>
                    <a:ext uri="{FF2B5EF4-FFF2-40B4-BE49-F238E27FC236}">
                      <a16:creationId xmlns:a16="http://schemas.microsoft.com/office/drawing/2014/main" id="{DADB54F5-934E-6932-207E-855B324A0A9C}"/>
                    </a:ext>
                  </a:extLst>
                </p:cNvPr>
                <p:cNvSpPr/>
                <p:nvPr/>
              </p:nvSpPr>
              <p:spPr>
                <a:xfrm>
                  <a:off x="5011090" y="3942618"/>
                  <a:ext cx="3894021" cy="260276"/>
                </a:xfrm>
                <a:custGeom>
                  <a:avLst/>
                  <a:gdLst>
                    <a:gd name="connsiteX0" fmla="*/ 0 w 3894021"/>
                    <a:gd name="connsiteY0" fmla="*/ 0 h 260276"/>
                    <a:gd name="connsiteX1" fmla="*/ 3894021 w 3894021"/>
                    <a:gd name="connsiteY1" fmla="*/ 0 h 260276"/>
                    <a:gd name="connsiteX2" fmla="*/ 3894021 w 3894021"/>
                    <a:gd name="connsiteY2" fmla="*/ 260277 h 260276"/>
                    <a:gd name="connsiteX3" fmla="*/ 0 w 3894021"/>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4021" h="260276">
                      <a:moveTo>
                        <a:pt x="0" y="0"/>
                      </a:moveTo>
                      <a:lnTo>
                        <a:pt x="3894021" y="0"/>
                      </a:lnTo>
                      <a:lnTo>
                        <a:pt x="3894021" y="260277"/>
                      </a:lnTo>
                      <a:lnTo>
                        <a:pt x="0" y="260277"/>
                      </a:lnTo>
                      <a:close/>
                    </a:path>
                  </a:pathLst>
                </a:custGeom>
                <a:solidFill>
                  <a:srgbClr val="FFFFFF"/>
                </a:solidFill>
                <a:ln w="0" cap="flat">
                  <a:noFill/>
                  <a:prstDash val="solid"/>
                  <a:miter/>
                </a:ln>
              </p:spPr>
              <p:txBody>
                <a:bodyPr rtlCol="0" anchor="ctr"/>
                <a:lstStyle/>
                <a:p>
                  <a:endParaRPr lang="nl-NL" sz="1400"/>
                </a:p>
              </p:txBody>
            </p:sp>
            <p:sp>
              <p:nvSpPr>
                <p:cNvPr id="1060" name="Vrije vorm 1059">
                  <a:extLst>
                    <a:ext uri="{FF2B5EF4-FFF2-40B4-BE49-F238E27FC236}">
                      <a16:creationId xmlns:a16="http://schemas.microsoft.com/office/drawing/2014/main" id="{11B839AB-7FD9-49A3-63E2-A001DCE4AB5E}"/>
                    </a:ext>
                  </a:extLst>
                </p:cNvPr>
                <p:cNvSpPr/>
                <p:nvPr/>
              </p:nvSpPr>
              <p:spPr>
                <a:xfrm>
                  <a:off x="5006226" y="3937308"/>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00"/>
                </a:p>
              </p:txBody>
            </p:sp>
          </p:grpSp>
          <p:grpSp>
            <p:nvGrpSpPr>
              <p:cNvPr id="1053" name="Graphic 382">
                <a:extLst>
                  <a:ext uri="{FF2B5EF4-FFF2-40B4-BE49-F238E27FC236}">
                    <a16:creationId xmlns:a16="http://schemas.microsoft.com/office/drawing/2014/main" id="{F6C198A5-906F-C667-E951-1809E095370D}"/>
                  </a:ext>
                </a:extLst>
              </p:cNvPr>
              <p:cNvGrpSpPr/>
              <p:nvPr/>
            </p:nvGrpSpPr>
            <p:grpSpPr>
              <a:xfrm>
                <a:off x="5974361" y="3126720"/>
                <a:ext cx="1645639" cy="149216"/>
                <a:chOff x="5006226" y="4186309"/>
                <a:chExt cx="3908607" cy="270899"/>
              </a:xfrm>
            </p:grpSpPr>
            <p:sp>
              <p:nvSpPr>
                <p:cNvPr id="1057" name="Vrije vorm 1056">
                  <a:extLst>
                    <a:ext uri="{FF2B5EF4-FFF2-40B4-BE49-F238E27FC236}">
                      <a16:creationId xmlns:a16="http://schemas.microsoft.com/office/drawing/2014/main" id="{1B1D5E2F-54CE-A46C-9D91-EDFB2F1C3B7F}"/>
                    </a:ext>
                  </a:extLst>
                </p:cNvPr>
                <p:cNvSpPr/>
                <p:nvPr/>
              </p:nvSpPr>
              <p:spPr>
                <a:xfrm>
                  <a:off x="5011090" y="4191618"/>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00"/>
                </a:p>
              </p:txBody>
            </p:sp>
            <p:sp>
              <p:nvSpPr>
                <p:cNvPr id="1058" name="Vrije vorm 1057">
                  <a:extLst>
                    <a:ext uri="{FF2B5EF4-FFF2-40B4-BE49-F238E27FC236}">
                      <a16:creationId xmlns:a16="http://schemas.microsoft.com/office/drawing/2014/main" id="{5A391E35-FC06-0C42-1DE8-872CE2560383}"/>
                    </a:ext>
                  </a:extLst>
                </p:cNvPr>
                <p:cNvSpPr/>
                <p:nvPr/>
              </p:nvSpPr>
              <p:spPr>
                <a:xfrm>
                  <a:off x="5006226" y="4186309"/>
                  <a:ext cx="3908607" cy="270899"/>
                </a:xfrm>
                <a:custGeom>
                  <a:avLst/>
                  <a:gdLst>
                    <a:gd name="connsiteX0" fmla="*/ 3908608 w 3908607"/>
                    <a:gd name="connsiteY0" fmla="*/ 270900 h 270899"/>
                    <a:gd name="connsiteX1" fmla="*/ 0 w 3908607"/>
                    <a:gd name="connsiteY1" fmla="*/ 270900 h 270899"/>
                    <a:gd name="connsiteX2" fmla="*/ 0 w 3908607"/>
                    <a:gd name="connsiteY2" fmla="*/ 0 h 270899"/>
                    <a:gd name="connsiteX3" fmla="*/ 3908608 w 3908607"/>
                    <a:gd name="connsiteY3" fmla="*/ 0 h 270899"/>
                    <a:gd name="connsiteX4" fmla="*/ 3908608 w 3908607"/>
                    <a:gd name="connsiteY4" fmla="*/ 270900 h 270899"/>
                    <a:gd name="connsiteX5" fmla="*/ 9722 w 3908607"/>
                    <a:gd name="connsiteY5" fmla="*/ 260276 h 270899"/>
                    <a:gd name="connsiteX6" fmla="*/ 3898885 w 3908607"/>
                    <a:gd name="connsiteY6" fmla="*/ 260276 h 270899"/>
                    <a:gd name="connsiteX7" fmla="*/ 3898885 w 3908607"/>
                    <a:gd name="connsiteY7" fmla="*/ 10624 h 270899"/>
                    <a:gd name="connsiteX8" fmla="*/ 9722 w 3908607"/>
                    <a:gd name="connsiteY8" fmla="*/ 10624 h 270899"/>
                    <a:gd name="connsiteX9" fmla="*/ 9722 w 3908607"/>
                    <a:gd name="connsiteY9" fmla="*/ 260276 h 27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899">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00"/>
                </a:p>
              </p:txBody>
            </p:sp>
          </p:grpSp>
          <p:sp>
            <p:nvSpPr>
              <p:cNvPr id="1054" name="Vrije vorm 1053">
                <a:extLst>
                  <a:ext uri="{FF2B5EF4-FFF2-40B4-BE49-F238E27FC236}">
                    <a16:creationId xmlns:a16="http://schemas.microsoft.com/office/drawing/2014/main" id="{47EEA1CD-2DD7-BDFD-D521-EF9053285E5A}"/>
                  </a:ext>
                </a:extLst>
              </p:cNvPr>
              <p:cNvSpPr/>
              <p:nvPr/>
            </p:nvSpPr>
            <p:spPr>
              <a:xfrm>
                <a:off x="6765973" y="2038129"/>
                <a:ext cx="5864" cy="1234880"/>
              </a:xfrm>
              <a:custGeom>
                <a:avLst/>
                <a:gdLst>
                  <a:gd name="connsiteX0" fmla="*/ 0 w 10646"/>
                  <a:gd name="connsiteY0" fmla="*/ 0 h 1320497"/>
                  <a:gd name="connsiteX1" fmla="*/ 10646 w 10646"/>
                  <a:gd name="connsiteY1" fmla="*/ 0 h 1320497"/>
                  <a:gd name="connsiteX2" fmla="*/ 10646 w 10646"/>
                  <a:gd name="connsiteY2" fmla="*/ 1320497 h 1320497"/>
                  <a:gd name="connsiteX3" fmla="*/ 0 w 10646"/>
                  <a:gd name="connsiteY3" fmla="*/ 1320497 h 1320497"/>
                </a:gdLst>
                <a:ahLst/>
                <a:cxnLst>
                  <a:cxn ang="0">
                    <a:pos x="connsiteX0" y="connsiteY0"/>
                  </a:cxn>
                  <a:cxn ang="0">
                    <a:pos x="connsiteX1" y="connsiteY1"/>
                  </a:cxn>
                  <a:cxn ang="0">
                    <a:pos x="connsiteX2" y="connsiteY2"/>
                  </a:cxn>
                  <a:cxn ang="0">
                    <a:pos x="connsiteX3" y="connsiteY3"/>
                  </a:cxn>
                </a:cxnLst>
                <a:rect l="l" t="t" r="r" b="b"/>
                <a:pathLst>
                  <a:path w="10646" h="1320497">
                    <a:moveTo>
                      <a:pt x="0" y="0"/>
                    </a:moveTo>
                    <a:lnTo>
                      <a:pt x="10646" y="0"/>
                    </a:lnTo>
                    <a:lnTo>
                      <a:pt x="10646" y="1320497"/>
                    </a:lnTo>
                    <a:lnTo>
                      <a:pt x="0" y="1320497"/>
                    </a:lnTo>
                    <a:close/>
                  </a:path>
                </a:pathLst>
              </a:custGeom>
              <a:solidFill>
                <a:srgbClr val="0075BF"/>
              </a:solidFill>
              <a:ln w="0" cap="flat">
                <a:noFill/>
                <a:prstDash val="solid"/>
                <a:miter/>
              </a:ln>
            </p:spPr>
            <p:txBody>
              <a:bodyPr rtlCol="0" anchor="ctr"/>
              <a:lstStyle/>
              <a:p>
                <a:endParaRPr lang="nl-NL" sz="1400"/>
              </a:p>
            </p:txBody>
          </p:sp>
          <p:sp>
            <p:nvSpPr>
              <p:cNvPr id="1055" name="Vrije vorm 1054">
                <a:extLst>
                  <a:ext uri="{FF2B5EF4-FFF2-40B4-BE49-F238E27FC236}">
                    <a16:creationId xmlns:a16="http://schemas.microsoft.com/office/drawing/2014/main" id="{71FC3F64-DB4E-D665-5136-E69056B22DC2}"/>
                  </a:ext>
                </a:extLst>
              </p:cNvPr>
              <p:cNvSpPr/>
              <p:nvPr/>
            </p:nvSpPr>
            <p:spPr>
              <a:xfrm>
                <a:off x="6144293" y="2037296"/>
                <a:ext cx="5864" cy="1234880"/>
              </a:xfrm>
              <a:custGeom>
                <a:avLst/>
                <a:gdLst>
                  <a:gd name="connsiteX0" fmla="*/ 0 w 10646"/>
                  <a:gd name="connsiteY0" fmla="*/ 0 h 1330412"/>
                  <a:gd name="connsiteX1" fmla="*/ 10646 w 10646"/>
                  <a:gd name="connsiteY1" fmla="*/ 0 h 1330412"/>
                  <a:gd name="connsiteX2" fmla="*/ 10646 w 10646"/>
                  <a:gd name="connsiteY2" fmla="*/ 1330412 h 1330412"/>
                  <a:gd name="connsiteX3" fmla="*/ 0 w 10646"/>
                  <a:gd name="connsiteY3" fmla="*/ 1330412 h 1330412"/>
                </a:gdLst>
                <a:ahLst/>
                <a:cxnLst>
                  <a:cxn ang="0">
                    <a:pos x="connsiteX0" y="connsiteY0"/>
                  </a:cxn>
                  <a:cxn ang="0">
                    <a:pos x="connsiteX1" y="connsiteY1"/>
                  </a:cxn>
                  <a:cxn ang="0">
                    <a:pos x="connsiteX2" y="connsiteY2"/>
                  </a:cxn>
                  <a:cxn ang="0">
                    <a:pos x="connsiteX3" y="connsiteY3"/>
                  </a:cxn>
                </a:cxnLst>
                <a:rect l="l" t="t" r="r" b="b"/>
                <a:pathLst>
                  <a:path w="10646" h="1330412">
                    <a:moveTo>
                      <a:pt x="0" y="0"/>
                    </a:moveTo>
                    <a:lnTo>
                      <a:pt x="10646" y="0"/>
                    </a:lnTo>
                    <a:lnTo>
                      <a:pt x="10646" y="1330412"/>
                    </a:lnTo>
                    <a:lnTo>
                      <a:pt x="0" y="1330412"/>
                    </a:lnTo>
                    <a:close/>
                  </a:path>
                </a:pathLst>
              </a:custGeom>
              <a:solidFill>
                <a:srgbClr val="0075BF"/>
              </a:solidFill>
              <a:ln w="0" cap="flat">
                <a:noFill/>
                <a:prstDash val="solid"/>
                <a:miter/>
              </a:ln>
            </p:spPr>
            <p:txBody>
              <a:bodyPr rtlCol="0" anchor="ctr"/>
              <a:lstStyle/>
              <a:p>
                <a:endParaRPr lang="nl-NL" sz="1400"/>
              </a:p>
            </p:txBody>
          </p:sp>
          <p:sp>
            <p:nvSpPr>
              <p:cNvPr id="1056" name="Vrije vorm 1055">
                <a:extLst>
                  <a:ext uri="{FF2B5EF4-FFF2-40B4-BE49-F238E27FC236}">
                    <a16:creationId xmlns:a16="http://schemas.microsoft.com/office/drawing/2014/main" id="{745A3573-645F-04D4-56E7-B8E481E5C1C4}"/>
                  </a:ext>
                </a:extLst>
              </p:cNvPr>
              <p:cNvSpPr/>
              <p:nvPr/>
            </p:nvSpPr>
            <p:spPr>
              <a:xfrm>
                <a:off x="7412016" y="2036513"/>
                <a:ext cx="5864" cy="1234880"/>
              </a:xfrm>
              <a:custGeom>
                <a:avLst/>
                <a:gdLst>
                  <a:gd name="connsiteX0" fmla="*/ 0 w 10646"/>
                  <a:gd name="connsiteY0" fmla="*/ 0 h 1326582"/>
                  <a:gd name="connsiteX1" fmla="*/ 10646 w 10646"/>
                  <a:gd name="connsiteY1" fmla="*/ 0 h 1326582"/>
                  <a:gd name="connsiteX2" fmla="*/ 10646 w 10646"/>
                  <a:gd name="connsiteY2" fmla="*/ 1326582 h 1326582"/>
                  <a:gd name="connsiteX3" fmla="*/ 0 w 10646"/>
                  <a:gd name="connsiteY3" fmla="*/ 1326582 h 1326582"/>
                </a:gdLst>
                <a:ahLst/>
                <a:cxnLst>
                  <a:cxn ang="0">
                    <a:pos x="connsiteX0" y="connsiteY0"/>
                  </a:cxn>
                  <a:cxn ang="0">
                    <a:pos x="connsiteX1" y="connsiteY1"/>
                  </a:cxn>
                  <a:cxn ang="0">
                    <a:pos x="connsiteX2" y="connsiteY2"/>
                  </a:cxn>
                  <a:cxn ang="0">
                    <a:pos x="connsiteX3" y="connsiteY3"/>
                  </a:cxn>
                </a:cxnLst>
                <a:rect l="l" t="t" r="r" b="b"/>
                <a:pathLst>
                  <a:path w="10646" h="1326582">
                    <a:moveTo>
                      <a:pt x="0" y="0"/>
                    </a:moveTo>
                    <a:lnTo>
                      <a:pt x="10646" y="0"/>
                    </a:lnTo>
                    <a:lnTo>
                      <a:pt x="10646" y="1326582"/>
                    </a:lnTo>
                    <a:lnTo>
                      <a:pt x="0" y="1326582"/>
                    </a:lnTo>
                    <a:close/>
                  </a:path>
                </a:pathLst>
              </a:custGeom>
              <a:solidFill>
                <a:srgbClr val="0075BF"/>
              </a:solidFill>
              <a:ln w="0" cap="flat">
                <a:noFill/>
                <a:prstDash val="solid"/>
                <a:miter/>
              </a:ln>
            </p:spPr>
            <p:txBody>
              <a:bodyPr rtlCol="0" anchor="ctr"/>
              <a:lstStyle/>
              <a:p>
                <a:endParaRPr lang="nl-NL" sz="1400"/>
              </a:p>
            </p:txBody>
          </p:sp>
          <p:grpSp>
            <p:nvGrpSpPr>
              <p:cNvPr id="1008" name="Graphic 382">
                <a:extLst>
                  <a:ext uri="{FF2B5EF4-FFF2-40B4-BE49-F238E27FC236}">
                    <a16:creationId xmlns:a16="http://schemas.microsoft.com/office/drawing/2014/main" id="{1673116B-4249-39C2-7B04-9D0A1DDF44CC}"/>
                  </a:ext>
                </a:extLst>
              </p:cNvPr>
              <p:cNvGrpSpPr/>
              <p:nvPr/>
            </p:nvGrpSpPr>
            <p:grpSpPr>
              <a:xfrm>
                <a:off x="7471864" y="2171426"/>
                <a:ext cx="89314" cy="89109"/>
                <a:chOff x="8621140" y="3471317"/>
                <a:chExt cx="162148" cy="161776"/>
              </a:xfrm>
            </p:grpSpPr>
            <p:grpSp>
              <p:nvGrpSpPr>
                <p:cNvPr id="1030" name="Graphic 382">
                  <a:extLst>
                    <a:ext uri="{FF2B5EF4-FFF2-40B4-BE49-F238E27FC236}">
                      <a16:creationId xmlns:a16="http://schemas.microsoft.com/office/drawing/2014/main" id="{DDAD1234-78C7-151C-2615-F9E170E560C5}"/>
                    </a:ext>
                  </a:extLst>
                </p:cNvPr>
                <p:cNvGrpSpPr/>
                <p:nvPr/>
              </p:nvGrpSpPr>
              <p:grpSpPr>
                <a:xfrm>
                  <a:off x="8621140" y="3471317"/>
                  <a:ext cx="162148" cy="161776"/>
                  <a:chOff x="8621140" y="3471317"/>
                  <a:chExt cx="162148" cy="161776"/>
                </a:xfrm>
              </p:grpSpPr>
              <p:sp>
                <p:nvSpPr>
                  <p:cNvPr id="1032" name="Vrije vorm 1031">
                    <a:extLst>
                      <a:ext uri="{FF2B5EF4-FFF2-40B4-BE49-F238E27FC236}">
                        <a16:creationId xmlns:a16="http://schemas.microsoft.com/office/drawing/2014/main" id="{00032BBD-7879-65E5-BFD5-B466134E9D73}"/>
                      </a:ext>
                    </a:extLst>
                  </p:cNvPr>
                  <p:cNvSpPr/>
                  <p:nvPr/>
                </p:nvSpPr>
                <p:spPr>
                  <a:xfrm>
                    <a:off x="8626156" y="3476302"/>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00"/>
                  </a:p>
                </p:txBody>
              </p:sp>
              <p:sp>
                <p:nvSpPr>
                  <p:cNvPr id="1033" name="Vrije vorm 1032">
                    <a:extLst>
                      <a:ext uri="{FF2B5EF4-FFF2-40B4-BE49-F238E27FC236}">
                        <a16:creationId xmlns:a16="http://schemas.microsoft.com/office/drawing/2014/main" id="{11C40670-4D5C-A885-CD91-5B94769E9E33}"/>
                      </a:ext>
                    </a:extLst>
                  </p:cNvPr>
                  <p:cNvSpPr/>
                  <p:nvPr/>
                </p:nvSpPr>
                <p:spPr>
                  <a:xfrm>
                    <a:off x="8621140" y="3471317"/>
                    <a:ext cx="162148" cy="161776"/>
                  </a:xfrm>
                  <a:custGeom>
                    <a:avLst/>
                    <a:gdLst>
                      <a:gd name="connsiteX0" fmla="*/ 81069 w 162148"/>
                      <a:gd name="connsiteY0" fmla="*/ 161776 h 161776"/>
                      <a:gd name="connsiteX1" fmla="*/ 23744 w 162148"/>
                      <a:gd name="connsiteY1" fmla="*/ 138109 h 161776"/>
                      <a:gd name="connsiteX2" fmla="*/ 0 w 162148"/>
                      <a:gd name="connsiteY2" fmla="*/ 80888 h 161776"/>
                      <a:gd name="connsiteX3" fmla="*/ 23744 w 162148"/>
                      <a:gd name="connsiteY3" fmla="*/ 23667 h 161776"/>
                      <a:gd name="connsiteX4" fmla="*/ 138404 w 162148"/>
                      <a:gd name="connsiteY4" fmla="*/ 23667 h 161776"/>
                      <a:gd name="connsiteX5" fmla="*/ 162148 w 162148"/>
                      <a:gd name="connsiteY5" fmla="*/ 80888 h 161776"/>
                      <a:gd name="connsiteX6" fmla="*/ 138404 w 162148"/>
                      <a:gd name="connsiteY6" fmla="*/ 138109 h 161776"/>
                      <a:gd name="connsiteX7" fmla="*/ 81069 w 162148"/>
                      <a:gd name="connsiteY7" fmla="*/ 161776 h 161776"/>
                      <a:gd name="connsiteX8" fmla="*/ 81069 w 162148"/>
                      <a:gd name="connsiteY8" fmla="*/ 10035 h 161776"/>
                      <a:gd name="connsiteX9" fmla="*/ 30841 w 162148"/>
                      <a:gd name="connsiteY9" fmla="*/ 30766 h 161776"/>
                      <a:gd name="connsiteX10" fmla="*/ 10033 w 162148"/>
                      <a:gd name="connsiteY10" fmla="*/ 80888 h 161776"/>
                      <a:gd name="connsiteX11" fmla="*/ 30841 w 162148"/>
                      <a:gd name="connsiteY11" fmla="*/ 131010 h 161776"/>
                      <a:gd name="connsiteX12" fmla="*/ 131307 w 162148"/>
                      <a:gd name="connsiteY12" fmla="*/ 131010 h 161776"/>
                      <a:gd name="connsiteX13" fmla="*/ 152116 w 162148"/>
                      <a:gd name="connsiteY13" fmla="*/ 80888 h 161776"/>
                      <a:gd name="connsiteX14" fmla="*/ 131307 w 162148"/>
                      <a:gd name="connsiteY14" fmla="*/ 30766 h 161776"/>
                      <a:gd name="connsiteX15" fmla="*/ 81069 w 162148"/>
                      <a:gd name="connsiteY15" fmla="*/ 10035 h 1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76">
                        <a:moveTo>
                          <a:pt x="81069" y="161776"/>
                        </a:moveTo>
                        <a:cubicBezTo>
                          <a:pt x="60317" y="161776"/>
                          <a:pt x="39555" y="153887"/>
                          <a:pt x="23744" y="138109"/>
                        </a:cubicBezTo>
                        <a:cubicBezTo>
                          <a:pt x="8435" y="122833"/>
                          <a:pt x="0" y="102502"/>
                          <a:pt x="0" y="80888"/>
                        </a:cubicBezTo>
                        <a:cubicBezTo>
                          <a:pt x="0" y="59275"/>
                          <a:pt x="8435" y="38943"/>
                          <a:pt x="23744" y="23667"/>
                        </a:cubicBezTo>
                        <a:cubicBezTo>
                          <a:pt x="55375" y="-7898"/>
                          <a:pt x="106792" y="-7880"/>
                          <a:pt x="138404" y="23667"/>
                        </a:cubicBezTo>
                        <a:cubicBezTo>
                          <a:pt x="153713" y="38943"/>
                          <a:pt x="162148" y="59275"/>
                          <a:pt x="162148" y="80888"/>
                        </a:cubicBezTo>
                        <a:cubicBezTo>
                          <a:pt x="162148" y="102502"/>
                          <a:pt x="153713" y="122833"/>
                          <a:pt x="138404" y="138109"/>
                        </a:cubicBezTo>
                        <a:cubicBezTo>
                          <a:pt x="122594" y="153887"/>
                          <a:pt x="101832" y="161776"/>
                          <a:pt x="81069" y="161776"/>
                        </a:cubicBezTo>
                        <a:close/>
                        <a:moveTo>
                          <a:pt x="81069" y="10035"/>
                        </a:moveTo>
                        <a:cubicBezTo>
                          <a:pt x="62881" y="10035"/>
                          <a:pt x="44692" y="16949"/>
                          <a:pt x="30841" y="30766"/>
                        </a:cubicBezTo>
                        <a:cubicBezTo>
                          <a:pt x="17427" y="44156"/>
                          <a:pt x="10033" y="61960"/>
                          <a:pt x="10033" y="80888"/>
                        </a:cubicBezTo>
                        <a:cubicBezTo>
                          <a:pt x="10033" y="99816"/>
                          <a:pt x="17427" y="117620"/>
                          <a:pt x="30841" y="131010"/>
                        </a:cubicBezTo>
                        <a:cubicBezTo>
                          <a:pt x="58542" y="158654"/>
                          <a:pt x="103606" y="158636"/>
                          <a:pt x="131307" y="131010"/>
                        </a:cubicBezTo>
                        <a:cubicBezTo>
                          <a:pt x="144721" y="117620"/>
                          <a:pt x="15211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00"/>
                  </a:p>
                </p:txBody>
              </p:sp>
            </p:grpSp>
            <p:sp>
              <p:nvSpPr>
                <p:cNvPr id="1031" name="Vrije vorm 1030">
                  <a:extLst>
                    <a:ext uri="{FF2B5EF4-FFF2-40B4-BE49-F238E27FC236}">
                      <a16:creationId xmlns:a16="http://schemas.microsoft.com/office/drawing/2014/main" id="{5ED846C0-D9D5-168C-C5ED-483FA89234EB}"/>
                    </a:ext>
                  </a:extLst>
                </p:cNvPr>
                <p:cNvSpPr/>
                <p:nvPr/>
              </p:nvSpPr>
              <p:spPr>
                <a:xfrm>
                  <a:off x="8664252" y="3523058"/>
                  <a:ext cx="75922" cy="58962"/>
                </a:xfrm>
                <a:custGeom>
                  <a:avLst/>
                  <a:gdLst>
                    <a:gd name="connsiteX0" fmla="*/ 61697 w 75922"/>
                    <a:gd name="connsiteY0" fmla="*/ 2436 h 58962"/>
                    <a:gd name="connsiteX1" fmla="*/ 25730 w 75922"/>
                    <a:gd name="connsiteY1" fmla="*/ 38328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8"/>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3"/>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00"/>
                </a:p>
              </p:txBody>
            </p:sp>
          </p:grpSp>
          <p:grpSp>
            <p:nvGrpSpPr>
              <p:cNvPr id="1009" name="Graphic 382">
                <a:extLst>
                  <a:ext uri="{FF2B5EF4-FFF2-40B4-BE49-F238E27FC236}">
                    <a16:creationId xmlns:a16="http://schemas.microsoft.com/office/drawing/2014/main" id="{574E9A48-C9BE-B1BC-ABA6-38D3432204EA}"/>
                  </a:ext>
                </a:extLst>
              </p:cNvPr>
              <p:cNvGrpSpPr/>
              <p:nvPr/>
            </p:nvGrpSpPr>
            <p:grpSpPr>
              <a:xfrm>
                <a:off x="7471864" y="2314788"/>
                <a:ext cx="89314" cy="233321"/>
                <a:chOff x="8621140" y="3731590"/>
                <a:chExt cx="162148" cy="423591"/>
              </a:xfrm>
            </p:grpSpPr>
            <p:grpSp>
              <p:nvGrpSpPr>
                <p:cNvPr id="1023" name="Graphic 382">
                  <a:extLst>
                    <a:ext uri="{FF2B5EF4-FFF2-40B4-BE49-F238E27FC236}">
                      <a16:creationId xmlns:a16="http://schemas.microsoft.com/office/drawing/2014/main" id="{7C1DBBF0-363F-67E4-F44D-D77685C9F5CF}"/>
                    </a:ext>
                  </a:extLst>
                </p:cNvPr>
                <p:cNvGrpSpPr/>
                <p:nvPr/>
              </p:nvGrpSpPr>
              <p:grpSpPr>
                <a:xfrm>
                  <a:off x="8621140" y="3731590"/>
                  <a:ext cx="162148" cy="423591"/>
                  <a:chOff x="8621140" y="3731590"/>
                  <a:chExt cx="162148" cy="423591"/>
                </a:xfrm>
              </p:grpSpPr>
              <p:sp>
                <p:nvSpPr>
                  <p:cNvPr id="1026" name="Vrije vorm 1025">
                    <a:extLst>
                      <a:ext uri="{FF2B5EF4-FFF2-40B4-BE49-F238E27FC236}">
                        <a16:creationId xmlns:a16="http://schemas.microsoft.com/office/drawing/2014/main" id="{F88FC1DF-8A0B-D09F-2363-1D2759EED887}"/>
                      </a:ext>
                    </a:extLst>
                  </p:cNvPr>
                  <p:cNvSpPr/>
                  <p:nvPr/>
                </p:nvSpPr>
                <p:spPr>
                  <a:xfrm>
                    <a:off x="8626156" y="3736578"/>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2"/>
                          <a:pt x="118063" y="151804"/>
                          <a:pt x="76058" y="151804"/>
                        </a:cubicBezTo>
                        <a:cubicBezTo>
                          <a:pt x="34053" y="151804"/>
                          <a:pt x="0" y="117822"/>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00"/>
                  </a:p>
                </p:txBody>
              </p:sp>
              <p:sp>
                <p:nvSpPr>
                  <p:cNvPr id="1027" name="Vrije vorm 1026">
                    <a:extLst>
                      <a:ext uri="{FF2B5EF4-FFF2-40B4-BE49-F238E27FC236}">
                        <a16:creationId xmlns:a16="http://schemas.microsoft.com/office/drawing/2014/main" id="{86A9D6A6-C59F-A469-41CF-7DA8628294E5}"/>
                      </a:ext>
                    </a:extLst>
                  </p:cNvPr>
                  <p:cNvSpPr/>
                  <p:nvPr/>
                </p:nvSpPr>
                <p:spPr>
                  <a:xfrm>
                    <a:off x="8621140" y="3731590"/>
                    <a:ext cx="162148" cy="161776"/>
                  </a:xfrm>
                  <a:custGeom>
                    <a:avLst/>
                    <a:gdLst>
                      <a:gd name="connsiteX0" fmla="*/ 81069 w 162148"/>
                      <a:gd name="connsiteY0" fmla="*/ 161776 h 161776"/>
                      <a:gd name="connsiteX1" fmla="*/ 23744 w 162148"/>
                      <a:gd name="connsiteY1" fmla="*/ 138109 h 161776"/>
                      <a:gd name="connsiteX2" fmla="*/ 0 w 162148"/>
                      <a:gd name="connsiteY2" fmla="*/ 80888 h 161776"/>
                      <a:gd name="connsiteX3" fmla="*/ 23744 w 162148"/>
                      <a:gd name="connsiteY3" fmla="*/ 23667 h 161776"/>
                      <a:gd name="connsiteX4" fmla="*/ 138404 w 162148"/>
                      <a:gd name="connsiteY4" fmla="*/ 23667 h 161776"/>
                      <a:gd name="connsiteX5" fmla="*/ 162148 w 162148"/>
                      <a:gd name="connsiteY5" fmla="*/ 80888 h 161776"/>
                      <a:gd name="connsiteX6" fmla="*/ 138404 w 162148"/>
                      <a:gd name="connsiteY6" fmla="*/ 138109 h 161776"/>
                      <a:gd name="connsiteX7" fmla="*/ 81069 w 162148"/>
                      <a:gd name="connsiteY7" fmla="*/ 161776 h 161776"/>
                      <a:gd name="connsiteX8" fmla="*/ 81069 w 162148"/>
                      <a:gd name="connsiteY8" fmla="*/ 10035 h 161776"/>
                      <a:gd name="connsiteX9" fmla="*/ 30841 w 162148"/>
                      <a:gd name="connsiteY9" fmla="*/ 30766 h 161776"/>
                      <a:gd name="connsiteX10" fmla="*/ 10033 w 162148"/>
                      <a:gd name="connsiteY10" fmla="*/ 80888 h 161776"/>
                      <a:gd name="connsiteX11" fmla="*/ 30841 w 162148"/>
                      <a:gd name="connsiteY11" fmla="*/ 131010 h 161776"/>
                      <a:gd name="connsiteX12" fmla="*/ 131307 w 162148"/>
                      <a:gd name="connsiteY12" fmla="*/ 131010 h 161776"/>
                      <a:gd name="connsiteX13" fmla="*/ 152116 w 162148"/>
                      <a:gd name="connsiteY13" fmla="*/ 80888 h 161776"/>
                      <a:gd name="connsiteX14" fmla="*/ 131307 w 162148"/>
                      <a:gd name="connsiteY14" fmla="*/ 30766 h 161776"/>
                      <a:gd name="connsiteX15" fmla="*/ 81069 w 162148"/>
                      <a:gd name="connsiteY15" fmla="*/ 10035 h 1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76">
                        <a:moveTo>
                          <a:pt x="81069" y="161776"/>
                        </a:moveTo>
                        <a:cubicBezTo>
                          <a:pt x="60317" y="161776"/>
                          <a:pt x="39555" y="153887"/>
                          <a:pt x="23744" y="138109"/>
                        </a:cubicBezTo>
                        <a:cubicBezTo>
                          <a:pt x="8435" y="122833"/>
                          <a:pt x="0" y="102502"/>
                          <a:pt x="0" y="80888"/>
                        </a:cubicBezTo>
                        <a:cubicBezTo>
                          <a:pt x="0" y="59275"/>
                          <a:pt x="8435" y="38943"/>
                          <a:pt x="23744" y="23667"/>
                        </a:cubicBezTo>
                        <a:cubicBezTo>
                          <a:pt x="55375" y="-7889"/>
                          <a:pt x="106792" y="-7889"/>
                          <a:pt x="138404" y="23667"/>
                        </a:cubicBezTo>
                        <a:cubicBezTo>
                          <a:pt x="153713" y="38943"/>
                          <a:pt x="162148" y="59275"/>
                          <a:pt x="162148" y="80888"/>
                        </a:cubicBezTo>
                        <a:cubicBezTo>
                          <a:pt x="162148" y="102502"/>
                          <a:pt x="153713" y="122833"/>
                          <a:pt x="138404" y="138109"/>
                        </a:cubicBezTo>
                        <a:cubicBezTo>
                          <a:pt x="122594" y="153887"/>
                          <a:pt x="101832" y="161776"/>
                          <a:pt x="81069" y="161776"/>
                        </a:cubicBezTo>
                        <a:close/>
                        <a:moveTo>
                          <a:pt x="81069" y="10035"/>
                        </a:moveTo>
                        <a:cubicBezTo>
                          <a:pt x="62881" y="10035"/>
                          <a:pt x="44692" y="16949"/>
                          <a:pt x="30841" y="30766"/>
                        </a:cubicBezTo>
                        <a:cubicBezTo>
                          <a:pt x="17427" y="44156"/>
                          <a:pt x="10033" y="61960"/>
                          <a:pt x="10033" y="80888"/>
                        </a:cubicBezTo>
                        <a:cubicBezTo>
                          <a:pt x="10033" y="99816"/>
                          <a:pt x="17427" y="117620"/>
                          <a:pt x="30841" y="131010"/>
                        </a:cubicBezTo>
                        <a:cubicBezTo>
                          <a:pt x="58542" y="158645"/>
                          <a:pt x="103606" y="158636"/>
                          <a:pt x="131307" y="131010"/>
                        </a:cubicBezTo>
                        <a:cubicBezTo>
                          <a:pt x="144721" y="117620"/>
                          <a:pt x="15211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00"/>
                  </a:p>
                </p:txBody>
              </p:sp>
              <p:sp>
                <p:nvSpPr>
                  <p:cNvPr id="1028" name="Vrije vorm 1027">
                    <a:extLst>
                      <a:ext uri="{FF2B5EF4-FFF2-40B4-BE49-F238E27FC236}">
                        <a16:creationId xmlns:a16="http://schemas.microsoft.com/office/drawing/2014/main" id="{0B4FCE39-2CD7-F964-A4CB-4EC79DAE6107}"/>
                      </a:ext>
                    </a:extLst>
                  </p:cNvPr>
                  <p:cNvSpPr/>
                  <p:nvPr/>
                </p:nvSpPr>
                <p:spPr>
                  <a:xfrm>
                    <a:off x="8626156" y="3998393"/>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2"/>
                          <a:pt x="118063" y="151804"/>
                          <a:pt x="76058" y="151804"/>
                        </a:cubicBezTo>
                        <a:cubicBezTo>
                          <a:pt x="34053" y="151804"/>
                          <a:pt x="0" y="117822"/>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00"/>
                  </a:p>
                </p:txBody>
              </p:sp>
              <p:sp>
                <p:nvSpPr>
                  <p:cNvPr id="1029" name="Vrije vorm 1028">
                    <a:extLst>
                      <a:ext uri="{FF2B5EF4-FFF2-40B4-BE49-F238E27FC236}">
                        <a16:creationId xmlns:a16="http://schemas.microsoft.com/office/drawing/2014/main" id="{87AEB083-5659-235B-EDE5-57584CA61747}"/>
                      </a:ext>
                    </a:extLst>
                  </p:cNvPr>
                  <p:cNvSpPr/>
                  <p:nvPr/>
                </p:nvSpPr>
                <p:spPr>
                  <a:xfrm>
                    <a:off x="8621140" y="3993405"/>
                    <a:ext cx="162148" cy="161776"/>
                  </a:xfrm>
                  <a:custGeom>
                    <a:avLst/>
                    <a:gdLst>
                      <a:gd name="connsiteX0" fmla="*/ 81069 w 162148"/>
                      <a:gd name="connsiteY0" fmla="*/ 161776 h 161776"/>
                      <a:gd name="connsiteX1" fmla="*/ 23744 w 162148"/>
                      <a:gd name="connsiteY1" fmla="*/ 138109 h 161776"/>
                      <a:gd name="connsiteX2" fmla="*/ 0 w 162148"/>
                      <a:gd name="connsiteY2" fmla="*/ 80888 h 161776"/>
                      <a:gd name="connsiteX3" fmla="*/ 23744 w 162148"/>
                      <a:gd name="connsiteY3" fmla="*/ 23667 h 161776"/>
                      <a:gd name="connsiteX4" fmla="*/ 138404 w 162148"/>
                      <a:gd name="connsiteY4" fmla="*/ 23667 h 161776"/>
                      <a:gd name="connsiteX5" fmla="*/ 162148 w 162148"/>
                      <a:gd name="connsiteY5" fmla="*/ 80888 h 161776"/>
                      <a:gd name="connsiteX6" fmla="*/ 138404 w 162148"/>
                      <a:gd name="connsiteY6" fmla="*/ 138109 h 161776"/>
                      <a:gd name="connsiteX7" fmla="*/ 81069 w 162148"/>
                      <a:gd name="connsiteY7" fmla="*/ 161776 h 161776"/>
                      <a:gd name="connsiteX8" fmla="*/ 81069 w 162148"/>
                      <a:gd name="connsiteY8" fmla="*/ 10035 h 161776"/>
                      <a:gd name="connsiteX9" fmla="*/ 30841 w 162148"/>
                      <a:gd name="connsiteY9" fmla="*/ 30766 h 161776"/>
                      <a:gd name="connsiteX10" fmla="*/ 10033 w 162148"/>
                      <a:gd name="connsiteY10" fmla="*/ 80888 h 161776"/>
                      <a:gd name="connsiteX11" fmla="*/ 30841 w 162148"/>
                      <a:gd name="connsiteY11" fmla="*/ 131010 h 161776"/>
                      <a:gd name="connsiteX12" fmla="*/ 131307 w 162148"/>
                      <a:gd name="connsiteY12" fmla="*/ 131010 h 161776"/>
                      <a:gd name="connsiteX13" fmla="*/ 152116 w 162148"/>
                      <a:gd name="connsiteY13" fmla="*/ 80888 h 161776"/>
                      <a:gd name="connsiteX14" fmla="*/ 131307 w 162148"/>
                      <a:gd name="connsiteY14" fmla="*/ 30766 h 161776"/>
                      <a:gd name="connsiteX15" fmla="*/ 81069 w 162148"/>
                      <a:gd name="connsiteY15" fmla="*/ 10035 h 1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76">
                        <a:moveTo>
                          <a:pt x="81069" y="161776"/>
                        </a:moveTo>
                        <a:cubicBezTo>
                          <a:pt x="60317" y="161776"/>
                          <a:pt x="39555" y="153887"/>
                          <a:pt x="23744" y="138109"/>
                        </a:cubicBezTo>
                        <a:cubicBezTo>
                          <a:pt x="8435" y="122833"/>
                          <a:pt x="0" y="102502"/>
                          <a:pt x="0" y="80888"/>
                        </a:cubicBezTo>
                        <a:cubicBezTo>
                          <a:pt x="0" y="59275"/>
                          <a:pt x="8435" y="38943"/>
                          <a:pt x="23744" y="23667"/>
                        </a:cubicBezTo>
                        <a:cubicBezTo>
                          <a:pt x="55375" y="-7889"/>
                          <a:pt x="106792" y="-7889"/>
                          <a:pt x="138404" y="23667"/>
                        </a:cubicBezTo>
                        <a:cubicBezTo>
                          <a:pt x="153713" y="38943"/>
                          <a:pt x="162148" y="59275"/>
                          <a:pt x="162148" y="80888"/>
                        </a:cubicBezTo>
                        <a:cubicBezTo>
                          <a:pt x="162148" y="102502"/>
                          <a:pt x="153713" y="122833"/>
                          <a:pt x="138404" y="138109"/>
                        </a:cubicBezTo>
                        <a:cubicBezTo>
                          <a:pt x="122594" y="153887"/>
                          <a:pt x="101832" y="161776"/>
                          <a:pt x="81069" y="161776"/>
                        </a:cubicBezTo>
                        <a:close/>
                        <a:moveTo>
                          <a:pt x="81069" y="10035"/>
                        </a:moveTo>
                        <a:cubicBezTo>
                          <a:pt x="62881" y="10035"/>
                          <a:pt x="44692" y="16949"/>
                          <a:pt x="30841" y="30766"/>
                        </a:cubicBezTo>
                        <a:cubicBezTo>
                          <a:pt x="17427" y="44156"/>
                          <a:pt x="10033" y="61960"/>
                          <a:pt x="10033" y="80888"/>
                        </a:cubicBezTo>
                        <a:cubicBezTo>
                          <a:pt x="10033" y="99816"/>
                          <a:pt x="17427" y="117620"/>
                          <a:pt x="30841" y="131010"/>
                        </a:cubicBezTo>
                        <a:cubicBezTo>
                          <a:pt x="58542" y="158645"/>
                          <a:pt x="103606" y="158636"/>
                          <a:pt x="131307" y="131010"/>
                        </a:cubicBezTo>
                        <a:cubicBezTo>
                          <a:pt x="144721" y="117620"/>
                          <a:pt x="15211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00"/>
                  </a:p>
                </p:txBody>
              </p:sp>
            </p:grpSp>
            <p:sp>
              <p:nvSpPr>
                <p:cNvPr id="1024" name="Vrije vorm 1023">
                  <a:extLst>
                    <a:ext uri="{FF2B5EF4-FFF2-40B4-BE49-F238E27FC236}">
                      <a16:creationId xmlns:a16="http://schemas.microsoft.com/office/drawing/2014/main" id="{CD225C5A-B9AC-A3C8-5B3A-831E8E898B72}"/>
                    </a:ext>
                  </a:extLst>
                </p:cNvPr>
                <p:cNvSpPr/>
                <p:nvPr/>
              </p:nvSpPr>
              <p:spPr>
                <a:xfrm>
                  <a:off x="8664252" y="3783335"/>
                  <a:ext cx="75922" cy="58962"/>
                </a:xfrm>
                <a:custGeom>
                  <a:avLst/>
                  <a:gdLst>
                    <a:gd name="connsiteX0" fmla="*/ 61697 w 75922"/>
                    <a:gd name="connsiteY0" fmla="*/ 2436 h 58962"/>
                    <a:gd name="connsiteX1" fmla="*/ 25730 w 75922"/>
                    <a:gd name="connsiteY1" fmla="*/ 38328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8"/>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3"/>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00"/>
                </a:p>
              </p:txBody>
            </p:sp>
            <p:sp>
              <p:nvSpPr>
                <p:cNvPr id="1025" name="Vrije vorm 1024">
                  <a:extLst>
                    <a:ext uri="{FF2B5EF4-FFF2-40B4-BE49-F238E27FC236}">
                      <a16:creationId xmlns:a16="http://schemas.microsoft.com/office/drawing/2014/main" id="{7D584FC2-9771-26C1-1C33-DA2FD9BF96DC}"/>
                    </a:ext>
                  </a:extLst>
                </p:cNvPr>
                <p:cNvSpPr/>
                <p:nvPr/>
              </p:nvSpPr>
              <p:spPr>
                <a:xfrm>
                  <a:off x="8664252" y="4045150"/>
                  <a:ext cx="75922" cy="58962"/>
                </a:xfrm>
                <a:custGeom>
                  <a:avLst/>
                  <a:gdLst>
                    <a:gd name="connsiteX0" fmla="*/ 61697 w 75922"/>
                    <a:gd name="connsiteY0" fmla="*/ 2436 h 58962"/>
                    <a:gd name="connsiteX1" fmla="*/ 25730 w 75922"/>
                    <a:gd name="connsiteY1" fmla="*/ 38328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8"/>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3"/>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00"/>
                </a:p>
              </p:txBody>
            </p:sp>
          </p:grpSp>
          <p:grpSp>
            <p:nvGrpSpPr>
              <p:cNvPr id="1010" name="Graphic 382">
                <a:extLst>
                  <a:ext uri="{FF2B5EF4-FFF2-40B4-BE49-F238E27FC236}">
                    <a16:creationId xmlns:a16="http://schemas.microsoft.com/office/drawing/2014/main" id="{B408D0E4-572A-5C87-7C1D-E90AF9D2D2A4}"/>
                  </a:ext>
                </a:extLst>
              </p:cNvPr>
              <p:cNvGrpSpPr/>
              <p:nvPr/>
            </p:nvGrpSpPr>
            <p:grpSpPr>
              <a:xfrm>
                <a:off x="7471864" y="2595311"/>
                <a:ext cx="89314" cy="89104"/>
                <a:chOff x="8621140" y="4240875"/>
                <a:chExt cx="162148" cy="161767"/>
              </a:xfrm>
            </p:grpSpPr>
            <p:grpSp>
              <p:nvGrpSpPr>
                <p:cNvPr id="1019" name="Graphic 382">
                  <a:extLst>
                    <a:ext uri="{FF2B5EF4-FFF2-40B4-BE49-F238E27FC236}">
                      <a16:creationId xmlns:a16="http://schemas.microsoft.com/office/drawing/2014/main" id="{27882FDF-8356-C268-D58B-C1DA417A40B7}"/>
                    </a:ext>
                  </a:extLst>
                </p:cNvPr>
                <p:cNvGrpSpPr/>
                <p:nvPr/>
              </p:nvGrpSpPr>
              <p:grpSpPr>
                <a:xfrm>
                  <a:off x="8621140" y="4240875"/>
                  <a:ext cx="162148" cy="161767"/>
                  <a:chOff x="8621140" y="4240875"/>
                  <a:chExt cx="162148" cy="161767"/>
                </a:xfrm>
              </p:grpSpPr>
              <p:sp>
                <p:nvSpPr>
                  <p:cNvPr id="1021" name="Vrije vorm 1020">
                    <a:extLst>
                      <a:ext uri="{FF2B5EF4-FFF2-40B4-BE49-F238E27FC236}">
                        <a16:creationId xmlns:a16="http://schemas.microsoft.com/office/drawing/2014/main" id="{3AD845E5-CEF9-0FCB-E43D-70A9755780B1}"/>
                      </a:ext>
                    </a:extLst>
                  </p:cNvPr>
                  <p:cNvSpPr/>
                  <p:nvPr/>
                </p:nvSpPr>
                <p:spPr>
                  <a:xfrm>
                    <a:off x="8626156" y="4245857"/>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00"/>
                  </a:p>
                </p:txBody>
              </p:sp>
              <p:sp>
                <p:nvSpPr>
                  <p:cNvPr id="1022" name="Vrije vorm 1021">
                    <a:extLst>
                      <a:ext uri="{FF2B5EF4-FFF2-40B4-BE49-F238E27FC236}">
                        <a16:creationId xmlns:a16="http://schemas.microsoft.com/office/drawing/2014/main" id="{4E914774-2C8E-AD8C-998B-7B1E5FCED981}"/>
                      </a:ext>
                    </a:extLst>
                  </p:cNvPr>
                  <p:cNvSpPr/>
                  <p:nvPr/>
                </p:nvSpPr>
                <p:spPr>
                  <a:xfrm>
                    <a:off x="8621140" y="4240875"/>
                    <a:ext cx="162148" cy="161767"/>
                  </a:xfrm>
                  <a:custGeom>
                    <a:avLst/>
                    <a:gdLst>
                      <a:gd name="connsiteX0" fmla="*/ 81079 w 162148"/>
                      <a:gd name="connsiteY0" fmla="*/ 161767 h 161767"/>
                      <a:gd name="connsiteX1" fmla="*/ 23744 w 162148"/>
                      <a:gd name="connsiteY1" fmla="*/ 138100 h 161767"/>
                      <a:gd name="connsiteX2" fmla="*/ 0 w 162148"/>
                      <a:gd name="connsiteY2" fmla="*/ 80897 h 161767"/>
                      <a:gd name="connsiteX3" fmla="*/ 23744 w 162148"/>
                      <a:gd name="connsiteY3" fmla="*/ 23667 h 161767"/>
                      <a:gd name="connsiteX4" fmla="*/ 138404 w 162148"/>
                      <a:gd name="connsiteY4" fmla="*/ 23667 h 161767"/>
                      <a:gd name="connsiteX5" fmla="*/ 162148 w 162148"/>
                      <a:gd name="connsiteY5" fmla="*/ 80897 h 161767"/>
                      <a:gd name="connsiteX6" fmla="*/ 138404 w 162148"/>
                      <a:gd name="connsiteY6" fmla="*/ 138100 h 161767"/>
                      <a:gd name="connsiteX7" fmla="*/ 81079 w 162148"/>
                      <a:gd name="connsiteY7" fmla="*/ 161767 h 161767"/>
                      <a:gd name="connsiteX8" fmla="*/ 81069 w 162148"/>
                      <a:gd name="connsiteY8" fmla="*/ 10035 h 161767"/>
                      <a:gd name="connsiteX9" fmla="*/ 30841 w 162148"/>
                      <a:gd name="connsiteY9" fmla="*/ 30766 h 161767"/>
                      <a:gd name="connsiteX10" fmla="*/ 10033 w 162148"/>
                      <a:gd name="connsiteY10" fmla="*/ 80888 h 161767"/>
                      <a:gd name="connsiteX11" fmla="*/ 30841 w 162148"/>
                      <a:gd name="connsiteY11" fmla="*/ 131001 h 161767"/>
                      <a:gd name="connsiteX12" fmla="*/ 131307 w 162148"/>
                      <a:gd name="connsiteY12" fmla="*/ 131001 h 161767"/>
                      <a:gd name="connsiteX13" fmla="*/ 152116 w 162148"/>
                      <a:gd name="connsiteY13" fmla="*/ 80888 h 161767"/>
                      <a:gd name="connsiteX14" fmla="*/ 131307 w 162148"/>
                      <a:gd name="connsiteY14" fmla="*/ 30766 h 161767"/>
                      <a:gd name="connsiteX15" fmla="*/ 81069 w 162148"/>
                      <a:gd name="connsiteY15" fmla="*/ 10035 h 16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67">
                        <a:moveTo>
                          <a:pt x="81079" y="161767"/>
                        </a:moveTo>
                        <a:cubicBezTo>
                          <a:pt x="60307" y="161767"/>
                          <a:pt x="39555" y="153878"/>
                          <a:pt x="23744" y="138100"/>
                        </a:cubicBezTo>
                        <a:cubicBezTo>
                          <a:pt x="8435" y="122824"/>
                          <a:pt x="0" y="102511"/>
                          <a:pt x="0" y="80897"/>
                        </a:cubicBezTo>
                        <a:cubicBezTo>
                          <a:pt x="0" y="59275"/>
                          <a:pt x="8435" y="38953"/>
                          <a:pt x="23744" y="23667"/>
                        </a:cubicBezTo>
                        <a:cubicBezTo>
                          <a:pt x="55375" y="-7898"/>
                          <a:pt x="106792" y="-7880"/>
                          <a:pt x="138404" y="23667"/>
                        </a:cubicBezTo>
                        <a:cubicBezTo>
                          <a:pt x="153713" y="38953"/>
                          <a:pt x="162148" y="59275"/>
                          <a:pt x="162148" y="80897"/>
                        </a:cubicBezTo>
                        <a:cubicBezTo>
                          <a:pt x="162148" y="102511"/>
                          <a:pt x="153713" y="122824"/>
                          <a:pt x="138404" y="138100"/>
                        </a:cubicBezTo>
                        <a:cubicBezTo>
                          <a:pt x="122594" y="153878"/>
                          <a:pt x="101832" y="161767"/>
                          <a:pt x="81079" y="161767"/>
                        </a:cubicBezTo>
                        <a:close/>
                        <a:moveTo>
                          <a:pt x="81069" y="10035"/>
                        </a:moveTo>
                        <a:cubicBezTo>
                          <a:pt x="62881" y="10035"/>
                          <a:pt x="44692" y="16949"/>
                          <a:pt x="30841" y="30766"/>
                        </a:cubicBezTo>
                        <a:cubicBezTo>
                          <a:pt x="17427" y="44156"/>
                          <a:pt x="10033" y="61960"/>
                          <a:pt x="10033" y="80888"/>
                        </a:cubicBezTo>
                        <a:cubicBezTo>
                          <a:pt x="10042" y="99816"/>
                          <a:pt x="17427" y="117611"/>
                          <a:pt x="30841" y="131001"/>
                        </a:cubicBezTo>
                        <a:cubicBezTo>
                          <a:pt x="58533" y="158626"/>
                          <a:pt x="103597" y="158636"/>
                          <a:pt x="131307" y="131001"/>
                        </a:cubicBezTo>
                        <a:cubicBezTo>
                          <a:pt x="144721" y="117611"/>
                          <a:pt x="15210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00"/>
                  </a:p>
                </p:txBody>
              </p:sp>
            </p:grpSp>
            <p:sp>
              <p:nvSpPr>
                <p:cNvPr id="1020" name="Vrije vorm 1019">
                  <a:extLst>
                    <a:ext uri="{FF2B5EF4-FFF2-40B4-BE49-F238E27FC236}">
                      <a16:creationId xmlns:a16="http://schemas.microsoft.com/office/drawing/2014/main" id="{0B765C2A-92A1-A847-9A8E-74B22718F190}"/>
                    </a:ext>
                  </a:extLst>
                </p:cNvPr>
                <p:cNvSpPr/>
                <p:nvPr/>
              </p:nvSpPr>
              <p:spPr>
                <a:xfrm>
                  <a:off x="8664252" y="4292613"/>
                  <a:ext cx="75922" cy="58962"/>
                </a:xfrm>
                <a:custGeom>
                  <a:avLst/>
                  <a:gdLst>
                    <a:gd name="connsiteX0" fmla="*/ 61697 w 75922"/>
                    <a:gd name="connsiteY0" fmla="*/ 2436 h 58962"/>
                    <a:gd name="connsiteX1" fmla="*/ 25730 w 75922"/>
                    <a:gd name="connsiteY1" fmla="*/ 38329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9"/>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4"/>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00"/>
                </a:p>
              </p:txBody>
            </p:sp>
          </p:grpSp>
          <p:sp>
            <p:nvSpPr>
              <p:cNvPr id="1011" name="Tekstvak 1010">
                <a:extLst>
                  <a:ext uri="{FF2B5EF4-FFF2-40B4-BE49-F238E27FC236}">
                    <a16:creationId xmlns:a16="http://schemas.microsoft.com/office/drawing/2014/main" id="{83044E6F-68B0-A446-AC3A-456BFB8B8BC3}"/>
                  </a:ext>
                </a:extLst>
              </p:cNvPr>
              <p:cNvSpPr txBox="1"/>
              <p:nvPr/>
            </p:nvSpPr>
            <p:spPr>
              <a:xfrm>
                <a:off x="6175723" y="2149956"/>
                <a:ext cx="544251" cy="123595"/>
              </a:xfrm>
              <a:prstGeom prst="rect">
                <a:avLst/>
              </a:prstGeom>
              <a:noFill/>
            </p:spPr>
            <p:txBody>
              <a:bodyPr wrap="square" lIns="0" tIns="0" rIns="0" bIns="0" rtlCol="0">
                <a:spAutoFit/>
              </a:bodyPr>
              <a:lstStyle/>
              <a:p>
                <a:pPr algn="l">
                  <a:lnSpc>
                    <a:spcPct val="90000"/>
                  </a:lnSpc>
                </a:pPr>
                <a:r>
                  <a:rPr lang="nl-NL" sz="600"/>
                  <a:t>Levodopa/</a:t>
                </a:r>
                <a:r>
                  <a:rPr lang="nl-NL" sz="600" err="1"/>
                  <a:t>Carbidopa</a:t>
                </a:r>
                <a:r>
                  <a:rPr lang="nl-NL" sz="600"/>
                  <a:t> 125 mg</a:t>
                </a:r>
              </a:p>
            </p:txBody>
          </p:sp>
          <p:sp>
            <p:nvSpPr>
              <p:cNvPr id="1012" name="Tekstvak 1011">
                <a:extLst>
                  <a:ext uri="{FF2B5EF4-FFF2-40B4-BE49-F238E27FC236}">
                    <a16:creationId xmlns:a16="http://schemas.microsoft.com/office/drawing/2014/main" id="{9EACC12C-851E-6D0C-7D77-178D75D178AF}"/>
                  </a:ext>
                </a:extLst>
              </p:cNvPr>
              <p:cNvSpPr txBox="1"/>
              <p:nvPr/>
            </p:nvSpPr>
            <p:spPr>
              <a:xfrm>
                <a:off x="6175723" y="2317495"/>
                <a:ext cx="562346" cy="61798"/>
              </a:xfrm>
              <a:prstGeom prst="rect">
                <a:avLst/>
              </a:prstGeom>
              <a:noFill/>
            </p:spPr>
            <p:txBody>
              <a:bodyPr wrap="square" lIns="0" tIns="0" rIns="0" bIns="0" rtlCol="0">
                <a:spAutoFit/>
              </a:bodyPr>
              <a:lstStyle/>
              <a:p>
                <a:pPr algn="l">
                  <a:lnSpc>
                    <a:spcPct val="90000"/>
                  </a:lnSpc>
                </a:pPr>
                <a:r>
                  <a:rPr lang="nl-NL" sz="600" err="1"/>
                  <a:t>Macrogol</a:t>
                </a:r>
                <a:r>
                  <a:rPr lang="nl-NL" sz="600"/>
                  <a:t> zakjes</a:t>
                </a:r>
              </a:p>
            </p:txBody>
          </p:sp>
          <p:sp>
            <p:nvSpPr>
              <p:cNvPr id="1013" name="Tekstvak 1012">
                <a:extLst>
                  <a:ext uri="{FF2B5EF4-FFF2-40B4-BE49-F238E27FC236}">
                    <a16:creationId xmlns:a16="http://schemas.microsoft.com/office/drawing/2014/main" id="{DF1DBEA9-6B47-A51D-7E6A-AE3838CF621A}"/>
                  </a:ext>
                </a:extLst>
              </p:cNvPr>
              <p:cNvSpPr txBox="1"/>
              <p:nvPr/>
            </p:nvSpPr>
            <p:spPr>
              <a:xfrm>
                <a:off x="6175723" y="2461400"/>
                <a:ext cx="562346" cy="61798"/>
              </a:xfrm>
              <a:prstGeom prst="rect">
                <a:avLst/>
              </a:prstGeom>
              <a:noFill/>
            </p:spPr>
            <p:txBody>
              <a:bodyPr wrap="square" lIns="0" tIns="0" rIns="0" bIns="0" rtlCol="0">
                <a:spAutoFit/>
              </a:bodyPr>
              <a:lstStyle/>
              <a:p>
                <a:pPr algn="l">
                  <a:lnSpc>
                    <a:spcPct val="90000"/>
                  </a:lnSpc>
                </a:pPr>
                <a:r>
                  <a:rPr lang="nl-NL" sz="600"/>
                  <a:t>Paracetamol 500 mg</a:t>
                </a:r>
              </a:p>
            </p:txBody>
          </p:sp>
          <p:sp>
            <p:nvSpPr>
              <p:cNvPr id="1014" name="Tekstvak 1013">
                <a:extLst>
                  <a:ext uri="{FF2B5EF4-FFF2-40B4-BE49-F238E27FC236}">
                    <a16:creationId xmlns:a16="http://schemas.microsoft.com/office/drawing/2014/main" id="{210BC852-2CCB-A72B-285F-89DD2230DB14}"/>
                  </a:ext>
                </a:extLst>
              </p:cNvPr>
              <p:cNvSpPr txBox="1"/>
              <p:nvPr/>
            </p:nvSpPr>
            <p:spPr>
              <a:xfrm>
                <a:off x="6175722" y="2572300"/>
                <a:ext cx="544252" cy="123595"/>
              </a:xfrm>
              <a:prstGeom prst="rect">
                <a:avLst/>
              </a:prstGeom>
              <a:noFill/>
            </p:spPr>
            <p:txBody>
              <a:bodyPr wrap="square" lIns="0" tIns="0" rIns="0" bIns="0" rtlCol="0">
                <a:spAutoFit/>
              </a:bodyPr>
              <a:lstStyle/>
              <a:p>
                <a:pPr algn="l">
                  <a:lnSpc>
                    <a:spcPct val="90000"/>
                  </a:lnSpc>
                </a:pPr>
                <a:r>
                  <a:rPr lang="nl-NL" sz="600"/>
                  <a:t>Hydrochloorthiazide 12,5 mg</a:t>
                </a:r>
              </a:p>
            </p:txBody>
          </p:sp>
          <p:sp>
            <p:nvSpPr>
              <p:cNvPr id="1015" name="Tekstvak 1014">
                <a:extLst>
                  <a:ext uri="{FF2B5EF4-FFF2-40B4-BE49-F238E27FC236}">
                    <a16:creationId xmlns:a16="http://schemas.microsoft.com/office/drawing/2014/main" id="{126090FD-EF1E-31A5-349B-04F0A60E5F60}"/>
                  </a:ext>
                </a:extLst>
              </p:cNvPr>
              <p:cNvSpPr txBox="1"/>
              <p:nvPr/>
            </p:nvSpPr>
            <p:spPr>
              <a:xfrm>
                <a:off x="6803672" y="2461400"/>
                <a:ext cx="611843" cy="68664"/>
              </a:xfrm>
              <a:prstGeom prst="rect">
                <a:avLst/>
              </a:prstGeom>
              <a:noFill/>
            </p:spPr>
            <p:txBody>
              <a:bodyPr wrap="square" lIns="0" tIns="0" rIns="0" bIns="0" rtlCol="0">
                <a:spAutoFit/>
              </a:bodyPr>
              <a:lstStyle/>
              <a:p>
                <a:pPr algn="l"/>
                <a:r>
                  <a:rPr lang="nl-NL" sz="600"/>
                  <a:t>3 maal daags 2 tabletten</a:t>
                </a:r>
              </a:p>
            </p:txBody>
          </p:sp>
          <p:sp>
            <p:nvSpPr>
              <p:cNvPr id="1016" name="Tekstvak 1015">
                <a:extLst>
                  <a:ext uri="{FF2B5EF4-FFF2-40B4-BE49-F238E27FC236}">
                    <a16:creationId xmlns:a16="http://schemas.microsoft.com/office/drawing/2014/main" id="{2AA00FE1-F0E6-0AB4-8A21-4D7E9B91FC80}"/>
                  </a:ext>
                </a:extLst>
              </p:cNvPr>
              <p:cNvSpPr txBox="1"/>
              <p:nvPr/>
            </p:nvSpPr>
            <p:spPr>
              <a:xfrm>
                <a:off x="6803672" y="2598764"/>
                <a:ext cx="562346" cy="68664"/>
              </a:xfrm>
              <a:prstGeom prst="rect">
                <a:avLst/>
              </a:prstGeom>
              <a:noFill/>
            </p:spPr>
            <p:txBody>
              <a:bodyPr wrap="square" lIns="0" tIns="0" rIns="0" bIns="0" rtlCol="0">
                <a:spAutoFit/>
              </a:bodyPr>
              <a:lstStyle/>
              <a:p>
                <a:pPr algn="l"/>
                <a:r>
                  <a:rPr lang="nl-NL" sz="600"/>
                  <a:t>1 maal daags 1 tablet</a:t>
                </a:r>
              </a:p>
            </p:txBody>
          </p:sp>
          <p:sp>
            <p:nvSpPr>
              <p:cNvPr id="1017" name="Tekstvak 1016">
                <a:extLst>
                  <a:ext uri="{FF2B5EF4-FFF2-40B4-BE49-F238E27FC236}">
                    <a16:creationId xmlns:a16="http://schemas.microsoft.com/office/drawing/2014/main" id="{7D0C99A0-C4F1-347A-EFC6-8DCFDD4E7A5E}"/>
                  </a:ext>
                </a:extLst>
              </p:cNvPr>
              <p:cNvSpPr txBox="1"/>
              <p:nvPr/>
            </p:nvSpPr>
            <p:spPr>
              <a:xfrm>
                <a:off x="6803672" y="2317495"/>
                <a:ext cx="562346" cy="68664"/>
              </a:xfrm>
              <a:prstGeom prst="rect">
                <a:avLst/>
              </a:prstGeom>
              <a:noFill/>
            </p:spPr>
            <p:txBody>
              <a:bodyPr wrap="square" lIns="0" tIns="0" rIns="0" bIns="0" rtlCol="0">
                <a:spAutoFit/>
              </a:bodyPr>
              <a:lstStyle/>
              <a:p>
                <a:pPr algn="l"/>
                <a:r>
                  <a:rPr lang="nl-NL" sz="600"/>
                  <a:t>1-2 maal daags 1 zakje</a:t>
                </a:r>
              </a:p>
            </p:txBody>
          </p:sp>
          <p:sp>
            <p:nvSpPr>
              <p:cNvPr id="1018" name="Tekstvak 1017">
                <a:extLst>
                  <a:ext uri="{FF2B5EF4-FFF2-40B4-BE49-F238E27FC236}">
                    <a16:creationId xmlns:a16="http://schemas.microsoft.com/office/drawing/2014/main" id="{1033C171-3B26-FBEF-A405-63E93268A30E}"/>
                  </a:ext>
                </a:extLst>
              </p:cNvPr>
              <p:cNvSpPr txBox="1"/>
              <p:nvPr/>
            </p:nvSpPr>
            <p:spPr>
              <a:xfrm>
                <a:off x="6803672" y="2173591"/>
                <a:ext cx="562346" cy="68664"/>
              </a:xfrm>
              <a:prstGeom prst="rect">
                <a:avLst/>
              </a:prstGeom>
              <a:noFill/>
            </p:spPr>
            <p:txBody>
              <a:bodyPr wrap="square" lIns="0" tIns="0" rIns="0" bIns="0" rtlCol="0">
                <a:spAutoFit/>
              </a:bodyPr>
              <a:lstStyle/>
              <a:p>
                <a:pPr algn="l"/>
                <a:r>
                  <a:rPr lang="nl-NL" sz="600"/>
                  <a:t>4 maal daags 1 tablet</a:t>
                </a:r>
              </a:p>
            </p:txBody>
          </p:sp>
        </p:grpSp>
        <p:grpSp>
          <p:nvGrpSpPr>
            <p:cNvPr id="1144" name="Groep 1143">
              <a:extLst>
                <a:ext uri="{FF2B5EF4-FFF2-40B4-BE49-F238E27FC236}">
                  <a16:creationId xmlns:a16="http://schemas.microsoft.com/office/drawing/2014/main" id="{F939BC51-8540-DF8A-B953-D49649536DAA}"/>
                </a:ext>
              </a:extLst>
            </p:cNvPr>
            <p:cNvGrpSpPr/>
            <p:nvPr/>
          </p:nvGrpSpPr>
          <p:grpSpPr>
            <a:xfrm>
              <a:off x="7833777" y="2269100"/>
              <a:ext cx="547960" cy="162960"/>
              <a:chOff x="7835055" y="2286729"/>
              <a:chExt cx="484381" cy="162960"/>
            </a:xfrm>
          </p:grpSpPr>
          <p:sp>
            <p:nvSpPr>
              <p:cNvPr id="1142" name="Rechthoek 1141">
                <a:extLst>
                  <a:ext uri="{FF2B5EF4-FFF2-40B4-BE49-F238E27FC236}">
                    <a16:creationId xmlns:a16="http://schemas.microsoft.com/office/drawing/2014/main" id="{E447CC10-76D7-03D1-D054-5C361B638E4B}"/>
                  </a:ext>
                </a:extLst>
              </p:cNvPr>
              <p:cNvSpPr/>
              <p:nvPr/>
            </p:nvSpPr>
            <p:spPr>
              <a:xfrm>
                <a:off x="7835055" y="2286729"/>
                <a:ext cx="484381" cy="55010"/>
              </a:xfrm>
              <a:prstGeom prst="rect">
                <a:avLst/>
              </a:prstGeom>
              <a:solidFill>
                <a:schemeClr val="bg1">
                  <a:lumMod val="85000"/>
                </a:schemeClr>
              </a:solidFill>
              <a:ln w="12700" cap="flat">
                <a:noFill/>
                <a:prstDash val="solid"/>
                <a:miter/>
              </a:ln>
            </p:spPr>
            <p:txBody>
              <a:bodyPr rtlCol="0" anchor="ctr"/>
              <a:lstStyle/>
              <a:p>
                <a:pPr algn="l"/>
                <a:endParaRPr lang="nl-NL" sz="1349"/>
              </a:p>
            </p:txBody>
          </p:sp>
          <p:sp>
            <p:nvSpPr>
              <p:cNvPr id="1143" name="Rechthoek 1142">
                <a:extLst>
                  <a:ext uri="{FF2B5EF4-FFF2-40B4-BE49-F238E27FC236}">
                    <a16:creationId xmlns:a16="http://schemas.microsoft.com/office/drawing/2014/main" id="{38C0AE65-F719-8A93-0E64-CDE2BF46B283}"/>
                  </a:ext>
                </a:extLst>
              </p:cNvPr>
              <p:cNvSpPr/>
              <p:nvPr/>
            </p:nvSpPr>
            <p:spPr>
              <a:xfrm>
                <a:off x="7835055" y="2394679"/>
                <a:ext cx="288000" cy="55010"/>
              </a:xfrm>
              <a:prstGeom prst="rect">
                <a:avLst/>
              </a:prstGeom>
              <a:solidFill>
                <a:schemeClr val="bg1">
                  <a:lumMod val="85000"/>
                </a:schemeClr>
              </a:solidFill>
              <a:ln w="12700" cap="flat">
                <a:noFill/>
                <a:prstDash val="solid"/>
                <a:miter/>
              </a:ln>
            </p:spPr>
            <p:txBody>
              <a:bodyPr rtlCol="0" anchor="ctr"/>
              <a:lstStyle/>
              <a:p>
                <a:pPr algn="l"/>
                <a:endParaRPr lang="nl-NL" sz="1349"/>
              </a:p>
            </p:txBody>
          </p:sp>
        </p:grpSp>
      </p:grpSp>
      <p:grpSp>
        <p:nvGrpSpPr>
          <p:cNvPr id="947" name="Graphic 46">
            <a:extLst>
              <a:ext uri="{FF2B5EF4-FFF2-40B4-BE49-F238E27FC236}">
                <a16:creationId xmlns:a16="http://schemas.microsoft.com/office/drawing/2014/main" id="{FD67B0AF-5053-CA8D-2894-11BFE6B76485}"/>
              </a:ext>
            </a:extLst>
          </p:cNvPr>
          <p:cNvGrpSpPr/>
          <p:nvPr/>
        </p:nvGrpSpPr>
        <p:grpSpPr>
          <a:xfrm>
            <a:off x="5827756" y="1874278"/>
            <a:ext cx="5167622" cy="4985444"/>
            <a:chOff x="4159624" y="1161020"/>
            <a:chExt cx="4128008" cy="3982480"/>
          </a:xfrm>
        </p:grpSpPr>
        <p:grpSp>
          <p:nvGrpSpPr>
            <p:cNvPr id="948" name="Graphic 46">
              <a:extLst>
                <a:ext uri="{FF2B5EF4-FFF2-40B4-BE49-F238E27FC236}">
                  <a16:creationId xmlns:a16="http://schemas.microsoft.com/office/drawing/2014/main" id="{580FD648-FAD5-4D6A-15A5-2994C23E8D21}"/>
                </a:ext>
              </a:extLst>
            </p:cNvPr>
            <p:cNvGrpSpPr/>
            <p:nvPr/>
          </p:nvGrpSpPr>
          <p:grpSpPr>
            <a:xfrm>
              <a:off x="4159624" y="1161020"/>
              <a:ext cx="3758022" cy="3982480"/>
              <a:chOff x="4159624" y="1161020"/>
              <a:chExt cx="3758022" cy="3982480"/>
            </a:xfrm>
          </p:grpSpPr>
          <p:sp>
            <p:nvSpPr>
              <p:cNvPr id="949" name="Vrije vorm 948">
                <a:extLst>
                  <a:ext uri="{FF2B5EF4-FFF2-40B4-BE49-F238E27FC236}">
                    <a16:creationId xmlns:a16="http://schemas.microsoft.com/office/drawing/2014/main" id="{E081252A-B087-DC93-461A-0E00C2A83DAA}"/>
                  </a:ext>
                </a:extLst>
              </p:cNvPr>
              <p:cNvSpPr/>
              <p:nvPr/>
            </p:nvSpPr>
            <p:spPr>
              <a:xfrm>
                <a:off x="5340305" y="4508345"/>
                <a:ext cx="2577341" cy="635155"/>
              </a:xfrm>
              <a:custGeom>
                <a:avLst/>
                <a:gdLst>
                  <a:gd name="connsiteX0" fmla="*/ 2577342 w 2577341"/>
                  <a:gd name="connsiteY0" fmla="*/ 635156 h 635155"/>
                  <a:gd name="connsiteX1" fmla="*/ 2400729 w 2577341"/>
                  <a:gd name="connsiteY1" fmla="*/ 235611 h 635155"/>
                  <a:gd name="connsiteX2" fmla="*/ 0 w 2577341"/>
                  <a:gd name="connsiteY2" fmla="*/ 0 h 635155"/>
                  <a:gd name="connsiteX3" fmla="*/ 88983 w 2577341"/>
                  <a:gd name="connsiteY3" fmla="*/ 635156 h 635155"/>
                  <a:gd name="connsiteX4" fmla="*/ 2577342 w 2577341"/>
                  <a:gd name="connsiteY4" fmla="*/ 635156 h 635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7341" h="635155">
                    <a:moveTo>
                      <a:pt x="2577342" y="635156"/>
                    </a:moveTo>
                    <a:cubicBezTo>
                      <a:pt x="2576865" y="358893"/>
                      <a:pt x="2550824" y="257546"/>
                      <a:pt x="2400729" y="235611"/>
                    </a:cubicBezTo>
                    <a:cubicBezTo>
                      <a:pt x="1544393" y="110480"/>
                      <a:pt x="901951" y="28794"/>
                      <a:pt x="0" y="0"/>
                    </a:cubicBezTo>
                    <a:cubicBezTo>
                      <a:pt x="10306" y="270605"/>
                      <a:pt x="28775" y="478269"/>
                      <a:pt x="88983" y="635156"/>
                    </a:cubicBezTo>
                    <a:lnTo>
                      <a:pt x="2577342" y="635156"/>
                    </a:lnTo>
                    <a:close/>
                  </a:path>
                </a:pathLst>
              </a:custGeom>
              <a:solidFill>
                <a:srgbClr val="40769F"/>
              </a:solidFill>
              <a:ln w="9525" cap="flat">
                <a:noFill/>
                <a:prstDash val="solid"/>
                <a:miter/>
              </a:ln>
            </p:spPr>
            <p:txBody>
              <a:bodyPr rtlCol="0" anchor="ctr"/>
              <a:lstStyle/>
              <a:p>
                <a:endParaRPr lang="nl-NL" sz="2400"/>
              </a:p>
            </p:txBody>
          </p:sp>
          <p:sp>
            <p:nvSpPr>
              <p:cNvPr id="950" name="Vrije vorm 949">
                <a:extLst>
                  <a:ext uri="{FF2B5EF4-FFF2-40B4-BE49-F238E27FC236}">
                    <a16:creationId xmlns:a16="http://schemas.microsoft.com/office/drawing/2014/main" id="{A28EE771-E4CE-A1A1-A993-BE68BB038452}"/>
                  </a:ext>
                </a:extLst>
              </p:cNvPr>
              <p:cNvSpPr/>
              <p:nvPr/>
            </p:nvSpPr>
            <p:spPr>
              <a:xfrm>
                <a:off x="4836342" y="4503287"/>
                <a:ext cx="2627647" cy="640213"/>
              </a:xfrm>
              <a:custGeom>
                <a:avLst/>
                <a:gdLst>
                  <a:gd name="connsiteX0" fmla="*/ 1841435 w 2627647"/>
                  <a:gd name="connsiteY0" fmla="*/ 640213 h 640213"/>
                  <a:gd name="connsiteX1" fmla="*/ 2627648 w 2627647"/>
                  <a:gd name="connsiteY1" fmla="*/ 199044 h 640213"/>
                  <a:gd name="connsiteX2" fmla="*/ 1281604 w 2627647"/>
                  <a:gd name="connsiteY2" fmla="*/ 18317 h 640213"/>
                  <a:gd name="connsiteX3" fmla="*/ 134927 w 2627647"/>
                  <a:gd name="connsiteY3" fmla="*/ 0 h 640213"/>
                  <a:gd name="connsiteX4" fmla="*/ 8235 w 2627647"/>
                  <a:gd name="connsiteY4" fmla="*/ 360778 h 640213"/>
                  <a:gd name="connsiteX5" fmla="*/ 23141 w 2627647"/>
                  <a:gd name="connsiteY5" fmla="*/ 640213 h 640213"/>
                  <a:gd name="connsiteX6" fmla="*/ 1841435 w 2627647"/>
                  <a:gd name="connsiteY6" fmla="*/ 640213 h 640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7647" h="640213">
                    <a:moveTo>
                      <a:pt x="1841435" y="640213"/>
                    </a:moveTo>
                    <a:cubicBezTo>
                      <a:pt x="2046499" y="414442"/>
                      <a:pt x="2330211" y="194586"/>
                      <a:pt x="2627648" y="199044"/>
                    </a:cubicBezTo>
                    <a:cubicBezTo>
                      <a:pt x="2124680" y="124796"/>
                      <a:pt x="1780504" y="50016"/>
                      <a:pt x="1281604" y="18317"/>
                    </a:cubicBezTo>
                    <a:cubicBezTo>
                      <a:pt x="952924" y="-2562"/>
                      <a:pt x="486933" y="11230"/>
                      <a:pt x="134927" y="0"/>
                    </a:cubicBezTo>
                    <a:cubicBezTo>
                      <a:pt x="72614" y="140960"/>
                      <a:pt x="24256" y="247726"/>
                      <a:pt x="8235" y="360778"/>
                    </a:cubicBezTo>
                    <a:cubicBezTo>
                      <a:pt x="-6548" y="465077"/>
                      <a:pt x="-1338" y="558403"/>
                      <a:pt x="23141" y="640213"/>
                    </a:cubicBezTo>
                    <a:lnTo>
                      <a:pt x="1841435" y="640213"/>
                    </a:lnTo>
                    <a:close/>
                  </a:path>
                </a:pathLst>
              </a:custGeom>
              <a:solidFill>
                <a:srgbClr val="40769F"/>
              </a:solidFill>
              <a:ln w="9525" cap="flat">
                <a:noFill/>
                <a:prstDash val="solid"/>
                <a:miter/>
              </a:ln>
            </p:spPr>
            <p:txBody>
              <a:bodyPr rtlCol="0" anchor="ctr"/>
              <a:lstStyle/>
              <a:p>
                <a:endParaRPr lang="nl-NL" sz="2400"/>
              </a:p>
            </p:txBody>
          </p:sp>
          <p:sp>
            <p:nvSpPr>
              <p:cNvPr id="951" name="Vrije vorm 950">
                <a:extLst>
                  <a:ext uri="{FF2B5EF4-FFF2-40B4-BE49-F238E27FC236}">
                    <a16:creationId xmlns:a16="http://schemas.microsoft.com/office/drawing/2014/main" id="{C40DD15E-751F-CD34-FD9B-4BE1C6E32D40}"/>
                  </a:ext>
                </a:extLst>
              </p:cNvPr>
              <p:cNvSpPr/>
              <p:nvPr/>
            </p:nvSpPr>
            <p:spPr>
              <a:xfrm>
                <a:off x="6000746" y="2638730"/>
                <a:ext cx="895890" cy="1451757"/>
              </a:xfrm>
              <a:custGeom>
                <a:avLst/>
                <a:gdLst>
                  <a:gd name="connsiteX0" fmla="*/ 200420 w 895890"/>
                  <a:gd name="connsiteY0" fmla="*/ 0 h 1451757"/>
                  <a:gd name="connsiteX1" fmla="*/ 564493 w 895890"/>
                  <a:gd name="connsiteY1" fmla="*/ 680742 h 1451757"/>
                  <a:gd name="connsiteX2" fmla="*/ 889982 w 895890"/>
                  <a:gd name="connsiteY2" fmla="*/ 1368495 h 1451757"/>
                  <a:gd name="connsiteX3" fmla="*/ 493351 w 895890"/>
                  <a:gd name="connsiteY3" fmla="*/ 1413081 h 1451757"/>
                  <a:gd name="connsiteX4" fmla="*/ 309433 w 895890"/>
                  <a:gd name="connsiteY4" fmla="*/ 1161059 h 1451757"/>
                  <a:gd name="connsiteX5" fmla="*/ 102521 w 895890"/>
                  <a:gd name="connsiteY5" fmla="*/ 748855 h 1451757"/>
                  <a:gd name="connsiteX6" fmla="*/ 200420 w 895890"/>
                  <a:gd name="connsiteY6" fmla="*/ 0 h 145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890" h="1451757">
                    <a:moveTo>
                      <a:pt x="200420" y="0"/>
                    </a:moveTo>
                    <a:cubicBezTo>
                      <a:pt x="282468" y="71361"/>
                      <a:pt x="347686" y="219551"/>
                      <a:pt x="564493" y="680742"/>
                    </a:cubicBezTo>
                    <a:cubicBezTo>
                      <a:pt x="781292" y="1141933"/>
                      <a:pt x="858502" y="1305335"/>
                      <a:pt x="889982" y="1368495"/>
                    </a:cubicBezTo>
                    <a:cubicBezTo>
                      <a:pt x="928311" y="1445276"/>
                      <a:pt x="778358" y="1487081"/>
                      <a:pt x="493351" y="1413081"/>
                    </a:cubicBezTo>
                    <a:cubicBezTo>
                      <a:pt x="454384" y="1402966"/>
                      <a:pt x="366669" y="1242831"/>
                      <a:pt x="309433" y="1161059"/>
                    </a:cubicBezTo>
                    <a:cubicBezTo>
                      <a:pt x="145184" y="926363"/>
                      <a:pt x="136135" y="823941"/>
                      <a:pt x="102521" y="748855"/>
                    </a:cubicBezTo>
                    <a:cubicBezTo>
                      <a:pt x="38332" y="605514"/>
                      <a:pt x="-135842" y="73981"/>
                      <a:pt x="200420" y="0"/>
                    </a:cubicBezTo>
                    <a:close/>
                  </a:path>
                </a:pathLst>
              </a:custGeom>
              <a:solidFill>
                <a:srgbClr val="FFFFFF"/>
              </a:solidFill>
              <a:ln w="9525" cap="flat">
                <a:noFill/>
                <a:prstDash val="solid"/>
                <a:miter/>
              </a:ln>
            </p:spPr>
            <p:txBody>
              <a:bodyPr rtlCol="0" anchor="ctr"/>
              <a:lstStyle/>
              <a:p>
                <a:endParaRPr lang="nl-NL" sz="2400"/>
              </a:p>
            </p:txBody>
          </p:sp>
          <p:sp>
            <p:nvSpPr>
              <p:cNvPr id="952" name="Vrije vorm 951">
                <a:extLst>
                  <a:ext uri="{FF2B5EF4-FFF2-40B4-BE49-F238E27FC236}">
                    <a16:creationId xmlns:a16="http://schemas.microsoft.com/office/drawing/2014/main" id="{F31413D2-A655-8F51-C73F-E0E591C17D56}"/>
                  </a:ext>
                </a:extLst>
              </p:cNvPr>
              <p:cNvSpPr/>
              <p:nvPr/>
            </p:nvSpPr>
            <p:spPr>
              <a:xfrm>
                <a:off x="4844576" y="2471922"/>
                <a:ext cx="1374255" cy="2394200"/>
              </a:xfrm>
              <a:custGeom>
                <a:avLst/>
                <a:gdLst>
                  <a:gd name="connsiteX0" fmla="*/ 1252642 w 1374255"/>
                  <a:gd name="connsiteY0" fmla="*/ 2394201 h 2394200"/>
                  <a:gd name="connsiteX1" fmla="*/ 0 w 1374255"/>
                  <a:gd name="connsiteY1" fmla="*/ 2392143 h 2394200"/>
                  <a:gd name="connsiteX2" fmla="*/ 266519 w 1374255"/>
                  <a:gd name="connsiteY2" fmla="*/ 1497003 h 2394200"/>
                  <a:gd name="connsiteX3" fmla="*/ 78495 w 1374255"/>
                  <a:gd name="connsiteY3" fmla="*/ 119935 h 2394200"/>
                  <a:gd name="connsiteX4" fmla="*/ 454133 w 1374255"/>
                  <a:gd name="connsiteY4" fmla="*/ 16770 h 2394200"/>
                  <a:gd name="connsiteX5" fmla="*/ 741331 w 1374255"/>
                  <a:gd name="connsiteY5" fmla="*/ 101 h 2394200"/>
                  <a:gd name="connsiteX6" fmla="*/ 1032386 w 1374255"/>
                  <a:gd name="connsiteY6" fmla="*/ 31934 h 2394200"/>
                  <a:gd name="connsiteX7" fmla="*/ 1356589 w 1374255"/>
                  <a:gd name="connsiteY7" fmla="*/ 166808 h 2394200"/>
                  <a:gd name="connsiteX8" fmla="*/ 1267558 w 1374255"/>
                  <a:gd name="connsiteY8" fmla="*/ 1411230 h 2394200"/>
                  <a:gd name="connsiteX9" fmla="*/ 1252642 w 1374255"/>
                  <a:gd name="connsiteY9" fmla="*/ 2394201 h 239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4255" h="2394200">
                    <a:moveTo>
                      <a:pt x="1252642" y="2394201"/>
                    </a:moveTo>
                    <a:lnTo>
                      <a:pt x="0" y="2392143"/>
                    </a:lnTo>
                    <a:cubicBezTo>
                      <a:pt x="88839" y="2093754"/>
                      <a:pt x="174946" y="1985035"/>
                      <a:pt x="266519" y="1497003"/>
                    </a:cubicBezTo>
                    <a:cubicBezTo>
                      <a:pt x="319354" y="1215291"/>
                      <a:pt x="141161" y="578955"/>
                      <a:pt x="78495" y="119935"/>
                    </a:cubicBezTo>
                    <a:cubicBezTo>
                      <a:pt x="262157" y="17637"/>
                      <a:pt x="210502" y="45974"/>
                      <a:pt x="454133" y="16770"/>
                    </a:cubicBezTo>
                    <a:cubicBezTo>
                      <a:pt x="546364" y="5721"/>
                      <a:pt x="642271" y="101"/>
                      <a:pt x="741331" y="101"/>
                    </a:cubicBezTo>
                    <a:cubicBezTo>
                      <a:pt x="872442" y="101"/>
                      <a:pt x="917334" y="-3480"/>
                      <a:pt x="1032386" y="31934"/>
                    </a:cubicBezTo>
                    <a:cubicBezTo>
                      <a:pt x="1229134" y="89570"/>
                      <a:pt x="1172613" y="25666"/>
                      <a:pt x="1356589" y="166808"/>
                    </a:cubicBezTo>
                    <a:cubicBezTo>
                      <a:pt x="1418473" y="663089"/>
                      <a:pt x="1300486" y="1052947"/>
                      <a:pt x="1267558" y="1411230"/>
                    </a:cubicBezTo>
                    <a:cubicBezTo>
                      <a:pt x="1237488" y="1738509"/>
                      <a:pt x="1282770" y="2066855"/>
                      <a:pt x="1252642" y="2394201"/>
                    </a:cubicBezTo>
                    <a:close/>
                  </a:path>
                </a:pathLst>
              </a:custGeom>
              <a:solidFill>
                <a:srgbClr val="FFFFFF"/>
              </a:solidFill>
              <a:ln w="9525" cap="flat">
                <a:noFill/>
                <a:prstDash val="solid"/>
                <a:miter/>
              </a:ln>
            </p:spPr>
            <p:txBody>
              <a:bodyPr rtlCol="0" anchor="ctr"/>
              <a:lstStyle/>
              <a:p>
                <a:endParaRPr lang="nl-NL" sz="2400"/>
              </a:p>
            </p:txBody>
          </p:sp>
          <p:sp>
            <p:nvSpPr>
              <p:cNvPr id="968" name="Vrije vorm 967">
                <a:extLst>
                  <a:ext uri="{FF2B5EF4-FFF2-40B4-BE49-F238E27FC236}">
                    <a16:creationId xmlns:a16="http://schemas.microsoft.com/office/drawing/2014/main" id="{8C4DA3C6-4BCF-28A1-00FD-3DF9C9E7EE9E}"/>
                  </a:ext>
                </a:extLst>
              </p:cNvPr>
              <p:cNvSpPr/>
              <p:nvPr/>
            </p:nvSpPr>
            <p:spPr>
              <a:xfrm>
                <a:off x="4159624" y="2591858"/>
                <a:ext cx="953114" cy="1553613"/>
              </a:xfrm>
              <a:custGeom>
                <a:avLst/>
                <a:gdLst>
                  <a:gd name="connsiteX0" fmla="*/ 763448 w 953114"/>
                  <a:gd name="connsiteY0" fmla="*/ 0 h 1553613"/>
                  <a:gd name="connsiteX1" fmla="*/ 370370 w 953114"/>
                  <a:gd name="connsiteY1" fmla="*/ 668827 h 1553613"/>
                  <a:gd name="connsiteX2" fmla="*/ 0 w 953114"/>
                  <a:gd name="connsiteY2" fmla="*/ 1553613 h 1553613"/>
                  <a:gd name="connsiteX3" fmla="*/ 468287 w 953114"/>
                  <a:gd name="connsiteY3" fmla="*/ 1358494 h 1553613"/>
                  <a:gd name="connsiteX4" fmla="*/ 834285 w 953114"/>
                  <a:gd name="connsiteY4" fmla="*/ 751894 h 1553613"/>
                  <a:gd name="connsiteX5" fmla="*/ 763448 w 953114"/>
                  <a:gd name="connsiteY5" fmla="*/ 0 h 1553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114" h="1553613">
                    <a:moveTo>
                      <a:pt x="763448" y="0"/>
                    </a:moveTo>
                    <a:cubicBezTo>
                      <a:pt x="673580" y="14449"/>
                      <a:pt x="603666" y="215751"/>
                      <a:pt x="370370" y="668827"/>
                    </a:cubicBezTo>
                    <a:cubicBezTo>
                      <a:pt x="137084" y="1121902"/>
                      <a:pt x="33728" y="1491625"/>
                      <a:pt x="0" y="1553613"/>
                    </a:cubicBezTo>
                    <a:cubicBezTo>
                      <a:pt x="269510" y="1464383"/>
                      <a:pt x="342062" y="1430026"/>
                      <a:pt x="468287" y="1358494"/>
                    </a:cubicBezTo>
                    <a:cubicBezTo>
                      <a:pt x="640909" y="1129846"/>
                      <a:pt x="797986" y="825722"/>
                      <a:pt x="834285" y="751894"/>
                    </a:cubicBezTo>
                    <a:cubicBezTo>
                      <a:pt x="903608" y="610962"/>
                      <a:pt x="1096804" y="86058"/>
                      <a:pt x="763448" y="0"/>
                    </a:cubicBezTo>
                    <a:close/>
                  </a:path>
                </a:pathLst>
              </a:custGeom>
              <a:solidFill>
                <a:srgbClr val="FFFFFF"/>
              </a:solidFill>
              <a:ln w="9525" cap="flat">
                <a:noFill/>
                <a:prstDash val="solid"/>
                <a:miter/>
              </a:ln>
            </p:spPr>
            <p:txBody>
              <a:bodyPr rtlCol="0" anchor="ctr"/>
              <a:lstStyle/>
              <a:p>
                <a:endParaRPr lang="nl-NL" sz="2400"/>
              </a:p>
            </p:txBody>
          </p:sp>
          <p:sp>
            <p:nvSpPr>
              <p:cNvPr id="973" name="Vrije vorm 972">
                <a:extLst>
                  <a:ext uri="{FF2B5EF4-FFF2-40B4-BE49-F238E27FC236}">
                    <a16:creationId xmlns:a16="http://schemas.microsoft.com/office/drawing/2014/main" id="{0AA89187-A525-E11E-69A6-951024194C54}"/>
                  </a:ext>
                </a:extLst>
              </p:cNvPr>
              <p:cNvSpPr/>
              <p:nvPr/>
            </p:nvSpPr>
            <p:spPr>
              <a:xfrm>
                <a:off x="5361203" y="3951806"/>
                <a:ext cx="600266" cy="328023"/>
              </a:xfrm>
              <a:custGeom>
                <a:avLst/>
                <a:gdLst>
                  <a:gd name="connsiteX0" fmla="*/ 22336 w 600266"/>
                  <a:gd name="connsiteY0" fmla="*/ 143621 h 328023"/>
                  <a:gd name="connsiteX1" fmla="*/ 284254 w 600266"/>
                  <a:gd name="connsiteY1" fmla="*/ 98 h 328023"/>
                  <a:gd name="connsiteX2" fmla="*/ 420319 w 600266"/>
                  <a:gd name="connsiteY2" fmla="*/ 39322 h 328023"/>
                  <a:gd name="connsiteX3" fmla="*/ 558336 w 600266"/>
                  <a:gd name="connsiteY3" fmla="*/ 151784 h 328023"/>
                  <a:gd name="connsiteX4" fmla="*/ 485489 w 600266"/>
                  <a:gd name="connsiteY4" fmla="*/ 149450 h 328023"/>
                  <a:gd name="connsiteX5" fmla="*/ 435283 w 600266"/>
                  <a:gd name="connsiteY5" fmla="*/ 120123 h 328023"/>
                  <a:gd name="connsiteX6" fmla="*/ 376142 w 600266"/>
                  <a:gd name="connsiteY6" fmla="*/ 79965 h 328023"/>
                  <a:gd name="connsiteX7" fmla="*/ 435283 w 600266"/>
                  <a:gd name="connsiteY7" fmla="*/ 120123 h 328023"/>
                  <a:gd name="connsiteX8" fmla="*/ 599170 w 600266"/>
                  <a:gd name="connsiteY8" fmla="*/ 255083 h 328023"/>
                  <a:gd name="connsiteX9" fmla="*/ 533485 w 600266"/>
                  <a:gd name="connsiteY9" fmla="*/ 261045 h 328023"/>
                  <a:gd name="connsiteX10" fmla="*/ 438198 w 600266"/>
                  <a:gd name="connsiteY10" fmla="*/ 205772 h 328023"/>
                  <a:gd name="connsiteX11" fmla="*/ 526313 w 600266"/>
                  <a:gd name="connsiteY11" fmla="*/ 294687 h 328023"/>
                  <a:gd name="connsiteX12" fmla="*/ 482127 w 600266"/>
                  <a:gd name="connsiteY12" fmla="*/ 301250 h 328023"/>
                  <a:gd name="connsiteX13" fmla="*/ 486423 w 600266"/>
                  <a:gd name="connsiteY13" fmla="*/ 308785 h 328023"/>
                  <a:gd name="connsiteX14" fmla="*/ 417528 w 600266"/>
                  <a:gd name="connsiteY14" fmla="*/ 316071 h 328023"/>
                  <a:gd name="connsiteX15" fmla="*/ 361874 w 600266"/>
                  <a:gd name="connsiteY15" fmla="*/ 291716 h 328023"/>
                  <a:gd name="connsiteX16" fmla="*/ 276215 w 600266"/>
                  <a:gd name="connsiteY16" fmla="*/ 294640 h 328023"/>
                  <a:gd name="connsiteX17" fmla="*/ 176832 w 600266"/>
                  <a:gd name="connsiteY17" fmla="*/ 315166 h 328023"/>
                  <a:gd name="connsiteX18" fmla="*/ 44015 w 600266"/>
                  <a:gd name="connsiteY18" fmla="*/ 325444 h 328023"/>
                  <a:gd name="connsiteX19" fmla="*/ 0 w 600266"/>
                  <a:gd name="connsiteY19" fmla="*/ 291078 h 328023"/>
                  <a:gd name="connsiteX20" fmla="*/ 22336 w 600266"/>
                  <a:gd name="connsiteY20" fmla="*/ 143621 h 328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0266" h="328023">
                    <a:moveTo>
                      <a:pt x="22336" y="143621"/>
                    </a:moveTo>
                    <a:cubicBezTo>
                      <a:pt x="62684" y="123342"/>
                      <a:pt x="274748" y="2499"/>
                      <a:pt x="284254" y="98"/>
                    </a:cubicBezTo>
                    <a:cubicBezTo>
                      <a:pt x="293741" y="-2283"/>
                      <a:pt x="420319" y="39322"/>
                      <a:pt x="420319" y="39322"/>
                    </a:cubicBezTo>
                    <a:lnTo>
                      <a:pt x="558336" y="151784"/>
                    </a:lnTo>
                    <a:cubicBezTo>
                      <a:pt x="558336" y="151784"/>
                      <a:pt x="503691" y="155480"/>
                      <a:pt x="485489" y="149450"/>
                    </a:cubicBezTo>
                    <a:cubicBezTo>
                      <a:pt x="467306" y="143440"/>
                      <a:pt x="435283" y="120123"/>
                      <a:pt x="435283" y="120123"/>
                    </a:cubicBezTo>
                    <a:lnTo>
                      <a:pt x="376142" y="79965"/>
                    </a:lnTo>
                    <a:lnTo>
                      <a:pt x="435283" y="120123"/>
                    </a:lnTo>
                    <a:cubicBezTo>
                      <a:pt x="435283" y="120123"/>
                      <a:pt x="590140" y="251301"/>
                      <a:pt x="599170" y="255083"/>
                    </a:cubicBezTo>
                    <a:cubicBezTo>
                      <a:pt x="608209" y="258864"/>
                      <a:pt x="559155" y="270732"/>
                      <a:pt x="533485" y="261045"/>
                    </a:cubicBezTo>
                    <a:cubicBezTo>
                      <a:pt x="507797" y="251358"/>
                      <a:pt x="438198" y="205772"/>
                      <a:pt x="438198" y="205772"/>
                    </a:cubicBezTo>
                    <a:cubicBezTo>
                      <a:pt x="438198" y="205772"/>
                      <a:pt x="517731" y="284724"/>
                      <a:pt x="526313" y="294687"/>
                    </a:cubicBezTo>
                    <a:cubicBezTo>
                      <a:pt x="520389" y="302717"/>
                      <a:pt x="498767" y="307156"/>
                      <a:pt x="482127" y="301250"/>
                    </a:cubicBezTo>
                    <a:lnTo>
                      <a:pt x="486423" y="308785"/>
                    </a:lnTo>
                    <a:cubicBezTo>
                      <a:pt x="486423" y="308785"/>
                      <a:pt x="454257" y="323472"/>
                      <a:pt x="417528" y="316071"/>
                    </a:cubicBezTo>
                    <a:cubicBezTo>
                      <a:pt x="380800" y="308670"/>
                      <a:pt x="361874" y="291716"/>
                      <a:pt x="361874" y="291716"/>
                    </a:cubicBezTo>
                    <a:cubicBezTo>
                      <a:pt x="361874" y="291716"/>
                      <a:pt x="288579" y="295564"/>
                      <a:pt x="276215" y="294640"/>
                    </a:cubicBezTo>
                    <a:cubicBezTo>
                      <a:pt x="263871" y="293716"/>
                      <a:pt x="202225" y="307746"/>
                      <a:pt x="176832" y="315166"/>
                    </a:cubicBezTo>
                    <a:cubicBezTo>
                      <a:pt x="151409" y="322605"/>
                      <a:pt x="60550" y="332883"/>
                      <a:pt x="44015" y="325444"/>
                    </a:cubicBezTo>
                    <a:cubicBezTo>
                      <a:pt x="27489" y="318005"/>
                      <a:pt x="0" y="291078"/>
                      <a:pt x="0" y="291078"/>
                    </a:cubicBezTo>
                    <a:lnTo>
                      <a:pt x="22336" y="143621"/>
                    </a:lnTo>
                    <a:close/>
                  </a:path>
                </a:pathLst>
              </a:custGeom>
              <a:solidFill>
                <a:srgbClr val="D3A77F"/>
              </a:solidFill>
              <a:ln w="9525" cap="flat">
                <a:noFill/>
                <a:prstDash val="solid"/>
                <a:miter/>
              </a:ln>
            </p:spPr>
            <p:txBody>
              <a:bodyPr rtlCol="0" anchor="ctr"/>
              <a:lstStyle/>
              <a:p>
                <a:endParaRPr lang="nl-NL" sz="2400"/>
              </a:p>
            </p:txBody>
          </p:sp>
          <p:sp>
            <p:nvSpPr>
              <p:cNvPr id="974" name="Vrije vorm 973">
                <a:extLst>
                  <a:ext uri="{FF2B5EF4-FFF2-40B4-BE49-F238E27FC236}">
                    <a16:creationId xmlns:a16="http://schemas.microsoft.com/office/drawing/2014/main" id="{BF79E561-869A-3C4E-3620-B8EC24CF251A}"/>
                  </a:ext>
                </a:extLst>
              </p:cNvPr>
              <p:cNvSpPr/>
              <p:nvPr/>
            </p:nvSpPr>
            <p:spPr>
              <a:xfrm rot="-4963506">
                <a:off x="5223829" y="4103024"/>
                <a:ext cx="249809" cy="103914"/>
              </a:xfrm>
              <a:custGeom>
                <a:avLst/>
                <a:gdLst>
                  <a:gd name="connsiteX0" fmla="*/ 0 w 249809"/>
                  <a:gd name="connsiteY0" fmla="*/ 0 h 103914"/>
                  <a:gd name="connsiteX1" fmla="*/ 249809 w 249809"/>
                  <a:gd name="connsiteY1" fmla="*/ 0 h 103914"/>
                  <a:gd name="connsiteX2" fmla="*/ 249809 w 249809"/>
                  <a:gd name="connsiteY2" fmla="*/ 103915 h 103914"/>
                  <a:gd name="connsiteX3" fmla="*/ 0 w 249809"/>
                  <a:gd name="connsiteY3" fmla="*/ 103915 h 103914"/>
                </a:gdLst>
                <a:ahLst/>
                <a:cxnLst>
                  <a:cxn ang="0">
                    <a:pos x="connsiteX0" y="connsiteY0"/>
                  </a:cxn>
                  <a:cxn ang="0">
                    <a:pos x="connsiteX1" y="connsiteY1"/>
                  </a:cxn>
                  <a:cxn ang="0">
                    <a:pos x="connsiteX2" y="connsiteY2"/>
                  </a:cxn>
                  <a:cxn ang="0">
                    <a:pos x="connsiteX3" y="connsiteY3"/>
                  </a:cxn>
                </a:cxnLst>
                <a:rect l="l" t="t" r="r" b="b"/>
                <a:pathLst>
                  <a:path w="249809" h="103914">
                    <a:moveTo>
                      <a:pt x="0" y="0"/>
                    </a:moveTo>
                    <a:lnTo>
                      <a:pt x="249809" y="0"/>
                    </a:lnTo>
                    <a:lnTo>
                      <a:pt x="249809" y="103915"/>
                    </a:lnTo>
                    <a:lnTo>
                      <a:pt x="0" y="103915"/>
                    </a:lnTo>
                    <a:close/>
                  </a:path>
                </a:pathLst>
              </a:custGeom>
              <a:solidFill>
                <a:srgbClr val="0075BF"/>
              </a:solidFill>
              <a:ln w="9525" cap="flat">
                <a:noFill/>
                <a:prstDash val="solid"/>
                <a:miter/>
              </a:ln>
            </p:spPr>
            <p:txBody>
              <a:bodyPr rtlCol="0" anchor="ctr"/>
              <a:lstStyle/>
              <a:p>
                <a:endParaRPr lang="nl-NL" sz="2400"/>
              </a:p>
            </p:txBody>
          </p:sp>
          <p:sp>
            <p:nvSpPr>
              <p:cNvPr id="975" name="Vrije vorm 974">
                <a:extLst>
                  <a:ext uri="{FF2B5EF4-FFF2-40B4-BE49-F238E27FC236}">
                    <a16:creationId xmlns:a16="http://schemas.microsoft.com/office/drawing/2014/main" id="{CB006E46-194A-4684-EB9F-526CC190C13E}"/>
                  </a:ext>
                </a:extLst>
              </p:cNvPr>
              <p:cNvSpPr/>
              <p:nvPr/>
            </p:nvSpPr>
            <p:spPr>
              <a:xfrm>
                <a:off x="4159624" y="3937122"/>
                <a:ext cx="1184710" cy="359530"/>
              </a:xfrm>
              <a:custGeom>
                <a:avLst/>
                <a:gdLst>
                  <a:gd name="connsiteX0" fmla="*/ 288903 w 1184710"/>
                  <a:gd name="connsiteY0" fmla="*/ 695 h 359530"/>
                  <a:gd name="connsiteX1" fmla="*/ 1184710 w 1184710"/>
                  <a:gd name="connsiteY1" fmla="*/ 83038 h 359530"/>
                  <a:gd name="connsiteX2" fmla="*/ 1120254 w 1184710"/>
                  <a:gd name="connsiteY2" fmla="*/ 359530 h 359530"/>
                  <a:gd name="connsiteX3" fmla="*/ 273596 w 1184710"/>
                  <a:gd name="connsiteY3" fmla="*/ 353215 h 359530"/>
                  <a:gd name="connsiteX4" fmla="*/ 0 w 1184710"/>
                  <a:gd name="connsiteY4" fmla="*/ 208349 h 359530"/>
                  <a:gd name="connsiteX5" fmla="*/ 288903 w 1184710"/>
                  <a:gd name="connsiteY5" fmla="*/ 695 h 35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4710" h="359530">
                    <a:moveTo>
                      <a:pt x="288903" y="695"/>
                    </a:moveTo>
                    <a:cubicBezTo>
                      <a:pt x="572596" y="-7287"/>
                      <a:pt x="886120" y="55587"/>
                      <a:pt x="1184710" y="83038"/>
                    </a:cubicBezTo>
                    <a:cubicBezTo>
                      <a:pt x="1156964" y="214788"/>
                      <a:pt x="1148010" y="227780"/>
                      <a:pt x="1120254" y="359530"/>
                    </a:cubicBezTo>
                    <a:cubicBezTo>
                      <a:pt x="776297" y="357415"/>
                      <a:pt x="617563" y="355329"/>
                      <a:pt x="273596" y="353215"/>
                    </a:cubicBezTo>
                    <a:cubicBezTo>
                      <a:pt x="172546" y="352596"/>
                      <a:pt x="89697" y="297541"/>
                      <a:pt x="0" y="208349"/>
                    </a:cubicBezTo>
                    <a:cubicBezTo>
                      <a:pt x="52826" y="132130"/>
                      <a:pt x="200930" y="-372"/>
                      <a:pt x="288903" y="695"/>
                    </a:cubicBezTo>
                    <a:close/>
                  </a:path>
                </a:pathLst>
              </a:custGeom>
              <a:solidFill>
                <a:srgbClr val="FFFFFF"/>
              </a:solidFill>
              <a:ln w="9525" cap="flat">
                <a:noFill/>
                <a:prstDash val="solid"/>
                <a:miter/>
              </a:ln>
            </p:spPr>
            <p:txBody>
              <a:bodyPr rtlCol="0" anchor="ctr"/>
              <a:lstStyle/>
              <a:p>
                <a:endParaRPr lang="nl-NL" sz="2400"/>
              </a:p>
            </p:txBody>
          </p:sp>
          <p:sp>
            <p:nvSpPr>
              <p:cNvPr id="976" name="Vrije vorm 975">
                <a:extLst>
                  <a:ext uri="{FF2B5EF4-FFF2-40B4-BE49-F238E27FC236}">
                    <a16:creationId xmlns:a16="http://schemas.microsoft.com/office/drawing/2014/main" id="{8E2199E9-9FDE-4E62-7B2F-FEC50D711BD0}"/>
                  </a:ext>
                </a:extLst>
              </p:cNvPr>
              <p:cNvSpPr/>
              <p:nvPr/>
            </p:nvSpPr>
            <p:spPr>
              <a:xfrm>
                <a:off x="5400494" y="1935966"/>
                <a:ext cx="423738" cy="750481"/>
              </a:xfrm>
              <a:custGeom>
                <a:avLst/>
                <a:gdLst>
                  <a:gd name="connsiteX0" fmla="*/ 0 w 423738"/>
                  <a:gd name="connsiteY0" fmla="*/ 561537 h 750481"/>
                  <a:gd name="connsiteX1" fmla="*/ 423739 w 423738"/>
                  <a:gd name="connsiteY1" fmla="*/ 561537 h 750481"/>
                  <a:gd name="connsiteX2" fmla="*/ 423739 w 423738"/>
                  <a:gd name="connsiteY2" fmla="*/ 234048 h 750481"/>
                  <a:gd name="connsiteX3" fmla="*/ 0 w 423738"/>
                  <a:gd name="connsiteY3" fmla="*/ 0 h 750481"/>
                  <a:gd name="connsiteX4" fmla="*/ 0 w 423738"/>
                  <a:gd name="connsiteY4" fmla="*/ 561537 h 750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738" h="750481">
                    <a:moveTo>
                      <a:pt x="0" y="561537"/>
                    </a:moveTo>
                    <a:cubicBezTo>
                      <a:pt x="0" y="813463"/>
                      <a:pt x="423739" y="813463"/>
                      <a:pt x="423739" y="561537"/>
                    </a:cubicBezTo>
                    <a:cubicBezTo>
                      <a:pt x="423739" y="409022"/>
                      <a:pt x="423739" y="386563"/>
                      <a:pt x="423739" y="234048"/>
                    </a:cubicBezTo>
                    <a:cubicBezTo>
                      <a:pt x="282502" y="234048"/>
                      <a:pt x="141246" y="0"/>
                      <a:pt x="0" y="0"/>
                    </a:cubicBezTo>
                    <a:cubicBezTo>
                      <a:pt x="0" y="152543"/>
                      <a:pt x="0" y="409022"/>
                      <a:pt x="0" y="561537"/>
                    </a:cubicBezTo>
                    <a:close/>
                  </a:path>
                </a:pathLst>
              </a:custGeom>
              <a:solidFill>
                <a:srgbClr val="D3A77F"/>
              </a:solidFill>
              <a:ln w="9525" cap="flat">
                <a:noFill/>
                <a:prstDash val="solid"/>
                <a:miter/>
              </a:ln>
            </p:spPr>
            <p:txBody>
              <a:bodyPr rtlCol="0" anchor="ctr"/>
              <a:lstStyle/>
              <a:p>
                <a:endParaRPr lang="nl-NL" sz="2400"/>
              </a:p>
            </p:txBody>
          </p:sp>
          <p:sp>
            <p:nvSpPr>
              <p:cNvPr id="977" name="Vrije vorm 976">
                <a:extLst>
                  <a:ext uri="{FF2B5EF4-FFF2-40B4-BE49-F238E27FC236}">
                    <a16:creationId xmlns:a16="http://schemas.microsoft.com/office/drawing/2014/main" id="{D4C5DCF8-321A-A4DF-67CA-FC6611BB7703}"/>
                  </a:ext>
                </a:extLst>
              </p:cNvPr>
              <p:cNvSpPr/>
              <p:nvPr/>
            </p:nvSpPr>
            <p:spPr>
              <a:xfrm>
                <a:off x="5400494" y="1935966"/>
                <a:ext cx="423747" cy="380557"/>
              </a:xfrm>
              <a:custGeom>
                <a:avLst/>
                <a:gdLst>
                  <a:gd name="connsiteX0" fmla="*/ 0 w 423747"/>
                  <a:gd name="connsiteY0" fmla="*/ 268900 h 380557"/>
                  <a:gd name="connsiteX1" fmla="*/ 326336 w 423747"/>
                  <a:gd name="connsiteY1" fmla="*/ 379705 h 380557"/>
                  <a:gd name="connsiteX2" fmla="*/ 423748 w 423747"/>
                  <a:gd name="connsiteY2" fmla="*/ 337461 h 380557"/>
                  <a:gd name="connsiteX3" fmla="*/ 423748 w 423747"/>
                  <a:gd name="connsiteY3" fmla="*/ 234048 h 380557"/>
                  <a:gd name="connsiteX4" fmla="*/ 0 w 423747"/>
                  <a:gd name="connsiteY4" fmla="*/ 0 h 380557"/>
                  <a:gd name="connsiteX5" fmla="*/ 0 w 423747"/>
                  <a:gd name="connsiteY5" fmla="*/ 268900 h 38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747" h="380557">
                    <a:moveTo>
                      <a:pt x="0" y="268900"/>
                    </a:moveTo>
                    <a:cubicBezTo>
                      <a:pt x="57312" y="324326"/>
                      <a:pt x="144637" y="388734"/>
                      <a:pt x="326336" y="379705"/>
                    </a:cubicBezTo>
                    <a:cubicBezTo>
                      <a:pt x="366131" y="377723"/>
                      <a:pt x="397859" y="360874"/>
                      <a:pt x="423748" y="337461"/>
                    </a:cubicBezTo>
                    <a:lnTo>
                      <a:pt x="423748" y="234048"/>
                    </a:lnTo>
                    <a:cubicBezTo>
                      <a:pt x="282502" y="234048"/>
                      <a:pt x="141246" y="0"/>
                      <a:pt x="0" y="0"/>
                    </a:cubicBezTo>
                    <a:lnTo>
                      <a:pt x="0" y="268900"/>
                    </a:lnTo>
                    <a:close/>
                  </a:path>
                </a:pathLst>
              </a:custGeom>
              <a:solidFill>
                <a:srgbClr val="A07355"/>
              </a:solidFill>
              <a:ln w="9525" cap="flat">
                <a:noFill/>
                <a:prstDash val="solid"/>
                <a:miter/>
              </a:ln>
            </p:spPr>
            <p:txBody>
              <a:bodyPr rtlCol="0" anchor="ctr"/>
              <a:lstStyle/>
              <a:p>
                <a:endParaRPr lang="nl-NL" sz="2400"/>
              </a:p>
            </p:txBody>
          </p:sp>
          <p:sp>
            <p:nvSpPr>
              <p:cNvPr id="978" name="Vrije vorm 977">
                <a:extLst>
                  <a:ext uri="{FF2B5EF4-FFF2-40B4-BE49-F238E27FC236}">
                    <a16:creationId xmlns:a16="http://schemas.microsoft.com/office/drawing/2014/main" id="{7E069E9B-24AE-700A-6FE0-7C7B6F7558D9}"/>
                  </a:ext>
                </a:extLst>
              </p:cNvPr>
              <p:cNvSpPr/>
              <p:nvPr/>
            </p:nvSpPr>
            <p:spPr>
              <a:xfrm>
                <a:off x="5211637" y="1267878"/>
                <a:ext cx="732531" cy="560808"/>
              </a:xfrm>
              <a:custGeom>
                <a:avLst/>
                <a:gdLst>
                  <a:gd name="connsiteX0" fmla="*/ 552912 w 732531"/>
                  <a:gd name="connsiteY0" fmla="*/ 128383 h 560808"/>
                  <a:gd name="connsiteX1" fmla="*/ 729581 w 732531"/>
                  <a:gd name="connsiteY1" fmla="*/ 455319 h 560808"/>
                  <a:gd name="connsiteX2" fmla="*/ 313643 w 732531"/>
                  <a:gd name="connsiteY2" fmla="*/ 4101 h 560808"/>
                  <a:gd name="connsiteX3" fmla="*/ 35133 w 732531"/>
                  <a:gd name="connsiteY3" fmla="*/ 560808 h 560808"/>
                  <a:gd name="connsiteX4" fmla="*/ 276286 w 732531"/>
                  <a:gd name="connsiteY4" fmla="*/ 388863 h 560808"/>
                  <a:gd name="connsiteX5" fmla="*/ 552912 w 732531"/>
                  <a:gd name="connsiteY5" fmla="*/ 128383 h 56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2531" h="560808">
                    <a:moveTo>
                      <a:pt x="552912" y="128383"/>
                    </a:moveTo>
                    <a:cubicBezTo>
                      <a:pt x="625197" y="112647"/>
                      <a:pt x="724476" y="285936"/>
                      <a:pt x="729581" y="455319"/>
                    </a:cubicBezTo>
                    <a:cubicBezTo>
                      <a:pt x="754013" y="167673"/>
                      <a:pt x="627702" y="-31428"/>
                      <a:pt x="313643" y="4101"/>
                    </a:cubicBezTo>
                    <a:cubicBezTo>
                      <a:pt x="-415" y="39629"/>
                      <a:pt x="-45754" y="326112"/>
                      <a:pt x="35133" y="560808"/>
                    </a:cubicBezTo>
                    <a:cubicBezTo>
                      <a:pt x="89930" y="419638"/>
                      <a:pt x="195915" y="428897"/>
                      <a:pt x="276286" y="388863"/>
                    </a:cubicBezTo>
                    <a:cubicBezTo>
                      <a:pt x="498057" y="278392"/>
                      <a:pt x="440136" y="138517"/>
                      <a:pt x="552912" y="128383"/>
                    </a:cubicBezTo>
                    <a:close/>
                  </a:path>
                </a:pathLst>
              </a:custGeom>
              <a:solidFill>
                <a:srgbClr val="404947"/>
              </a:solidFill>
              <a:ln w="9525" cap="flat">
                <a:noFill/>
                <a:prstDash val="solid"/>
                <a:miter/>
              </a:ln>
            </p:spPr>
            <p:txBody>
              <a:bodyPr rtlCol="0" anchor="ctr"/>
              <a:lstStyle/>
              <a:p>
                <a:endParaRPr lang="nl-NL" sz="2400"/>
              </a:p>
            </p:txBody>
          </p:sp>
          <p:sp>
            <p:nvSpPr>
              <p:cNvPr id="979" name="Vrije vorm 978">
                <a:extLst>
                  <a:ext uri="{FF2B5EF4-FFF2-40B4-BE49-F238E27FC236}">
                    <a16:creationId xmlns:a16="http://schemas.microsoft.com/office/drawing/2014/main" id="{FD455467-8A80-237C-F5C4-45869D8CF411}"/>
                  </a:ext>
                </a:extLst>
              </p:cNvPr>
              <p:cNvSpPr/>
              <p:nvPr/>
            </p:nvSpPr>
            <p:spPr>
              <a:xfrm>
                <a:off x="5835703" y="1731286"/>
                <a:ext cx="61407" cy="75810"/>
              </a:xfrm>
              <a:custGeom>
                <a:avLst/>
                <a:gdLst>
                  <a:gd name="connsiteX0" fmla="*/ 27277 w 61407"/>
                  <a:gd name="connsiteY0" fmla="*/ 226 h 75810"/>
                  <a:gd name="connsiteX1" fmla="*/ 197 w 61407"/>
                  <a:gd name="connsiteY1" fmla="*/ 41984 h 75810"/>
                  <a:gd name="connsiteX2" fmla="*/ 34116 w 61407"/>
                  <a:gd name="connsiteY2" fmla="*/ 75588 h 75810"/>
                  <a:gd name="connsiteX3" fmla="*/ 61214 w 61407"/>
                  <a:gd name="connsiteY3" fmla="*/ 33811 h 75810"/>
                  <a:gd name="connsiteX4" fmla="*/ 27277 w 61407"/>
                  <a:gd name="connsiteY4" fmla="*/ 226 h 7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07" h="75810">
                    <a:moveTo>
                      <a:pt x="27277" y="226"/>
                    </a:moveTo>
                    <a:cubicBezTo>
                      <a:pt x="10417" y="2474"/>
                      <a:pt x="-1708" y="21181"/>
                      <a:pt x="197" y="41984"/>
                    </a:cubicBezTo>
                    <a:cubicBezTo>
                      <a:pt x="2074" y="62796"/>
                      <a:pt x="17266" y="77836"/>
                      <a:pt x="34116" y="75588"/>
                    </a:cubicBezTo>
                    <a:cubicBezTo>
                      <a:pt x="50975" y="73321"/>
                      <a:pt x="63100" y="54614"/>
                      <a:pt x="61214" y="33811"/>
                    </a:cubicBezTo>
                    <a:cubicBezTo>
                      <a:pt x="59319" y="12999"/>
                      <a:pt x="44136" y="-2041"/>
                      <a:pt x="27277" y="226"/>
                    </a:cubicBezTo>
                    <a:close/>
                  </a:path>
                </a:pathLst>
              </a:custGeom>
              <a:solidFill>
                <a:srgbClr val="404947"/>
              </a:solidFill>
              <a:ln w="9525" cap="flat">
                <a:noFill/>
                <a:prstDash val="solid"/>
                <a:miter/>
              </a:ln>
            </p:spPr>
            <p:txBody>
              <a:bodyPr rtlCol="0" anchor="ctr"/>
              <a:lstStyle/>
              <a:p>
                <a:endParaRPr lang="nl-NL" sz="2400"/>
              </a:p>
            </p:txBody>
          </p:sp>
          <p:sp>
            <p:nvSpPr>
              <p:cNvPr id="980" name="Vrije vorm 979">
                <a:extLst>
                  <a:ext uri="{FF2B5EF4-FFF2-40B4-BE49-F238E27FC236}">
                    <a16:creationId xmlns:a16="http://schemas.microsoft.com/office/drawing/2014/main" id="{5D21EAA5-2A41-1C47-4600-DAF813168900}"/>
                  </a:ext>
                </a:extLst>
              </p:cNvPr>
              <p:cNvSpPr/>
              <p:nvPr/>
            </p:nvSpPr>
            <p:spPr>
              <a:xfrm>
                <a:off x="5710065" y="1735475"/>
                <a:ext cx="113535" cy="224520"/>
              </a:xfrm>
              <a:custGeom>
                <a:avLst/>
                <a:gdLst>
                  <a:gd name="connsiteX0" fmla="*/ 89611 w 113535"/>
                  <a:gd name="connsiteY0" fmla="*/ 98727 h 224520"/>
                  <a:gd name="connsiteX1" fmla="*/ 59027 w 113535"/>
                  <a:gd name="connsiteY1" fmla="*/ 0 h 224520"/>
                  <a:gd name="connsiteX2" fmla="*/ 36843 w 113535"/>
                  <a:gd name="connsiteY2" fmla="*/ 2143 h 224520"/>
                  <a:gd name="connsiteX3" fmla="*/ 69495 w 113535"/>
                  <a:gd name="connsiteY3" fmla="*/ 108195 h 224520"/>
                  <a:gd name="connsiteX4" fmla="*/ 90983 w 113535"/>
                  <a:gd name="connsiteY4" fmla="*/ 164630 h 224520"/>
                  <a:gd name="connsiteX5" fmla="*/ 85668 w 113535"/>
                  <a:gd name="connsiteY5" fmla="*/ 183585 h 224520"/>
                  <a:gd name="connsiteX6" fmla="*/ 1477 w 113535"/>
                  <a:gd name="connsiteY6" fmla="*/ 201949 h 224520"/>
                  <a:gd name="connsiteX7" fmla="*/ 0 w 113535"/>
                  <a:gd name="connsiteY7" fmla="*/ 224123 h 224520"/>
                  <a:gd name="connsiteX8" fmla="*/ 6772 w 113535"/>
                  <a:gd name="connsiteY8" fmla="*/ 224428 h 224520"/>
                  <a:gd name="connsiteX9" fmla="*/ 101975 w 113535"/>
                  <a:gd name="connsiteY9" fmla="*/ 198701 h 224520"/>
                  <a:gd name="connsiteX10" fmla="*/ 112986 w 113535"/>
                  <a:gd name="connsiteY10" fmla="*/ 161468 h 224520"/>
                  <a:gd name="connsiteX11" fmla="*/ 89611 w 113535"/>
                  <a:gd name="connsiteY11" fmla="*/ 98727 h 22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535" h="224520">
                    <a:moveTo>
                      <a:pt x="89611" y="98727"/>
                    </a:moveTo>
                    <a:cubicBezTo>
                      <a:pt x="74886" y="67485"/>
                      <a:pt x="58998" y="33661"/>
                      <a:pt x="59027" y="0"/>
                    </a:cubicBezTo>
                    <a:lnTo>
                      <a:pt x="36843" y="2143"/>
                    </a:lnTo>
                    <a:cubicBezTo>
                      <a:pt x="37576" y="39843"/>
                      <a:pt x="54502" y="76372"/>
                      <a:pt x="69495" y="108195"/>
                    </a:cubicBezTo>
                    <a:cubicBezTo>
                      <a:pt x="79381" y="129169"/>
                      <a:pt x="88754" y="148981"/>
                      <a:pt x="90983" y="164630"/>
                    </a:cubicBezTo>
                    <a:cubicBezTo>
                      <a:pt x="92088" y="172441"/>
                      <a:pt x="90402" y="178460"/>
                      <a:pt x="85668" y="183585"/>
                    </a:cubicBezTo>
                    <a:cubicBezTo>
                      <a:pt x="68523" y="202063"/>
                      <a:pt x="18888" y="202997"/>
                      <a:pt x="1477" y="201949"/>
                    </a:cubicBezTo>
                    <a:lnTo>
                      <a:pt x="0" y="224123"/>
                    </a:lnTo>
                    <a:cubicBezTo>
                      <a:pt x="1105" y="224200"/>
                      <a:pt x="3477" y="224333"/>
                      <a:pt x="6772" y="224428"/>
                    </a:cubicBezTo>
                    <a:cubicBezTo>
                      <a:pt x="26194" y="224971"/>
                      <a:pt x="78572" y="223933"/>
                      <a:pt x="101975" y="198701"/>
                    </a:cubicBezTo>
                    <a:cubicBezTo>
                      <a:pt x="111223" y="188709"/>
                      <a:pt x="115062" y="175822"/>
                      <a:pt x="112986" y="161468"/>
                    </a:cubicBezTo>
                    <a:cubicBezTo>
                      <a:pt x="110261" y="142513"/>
                      <a:pt x="100232" y="121234"/>
                      <a:pt x="89611" y="98727"/>
                    </a:cubicBezTo>
                    <a:close/>
                  </a:path>
                </a:pathLst>
              </a:custGeom>
              <a:solidFill>
                <a:srgbClr val="A07355"/>
              </a:solidFill>
              <a:ln w="9525" cap="flat">
                <a:noFill/>
                <a:prstDash val="solid"/>
                <a:miter/>
              </a:ln>
            </p:spPr>
            <p:txBody>
              <a:bodyPr rtlCol="0" anchor="ctr"/>
              <a:lstStyle/>
              <a:p>
                <a:endParaRPr lang="nl-NL" sz="2400"/>
              </a:p>
            </p:txBody>
          </p:sp>
          <p:sp>
            <p:nvSpPr>
              <p:cNvPr id="982" name="Vrije vorm 981">
                <a:extLst>
                  <a:ext uri="{FF2B5EF4-FFF2-40B4-BE49-F238E27FC236}">
                    <a16:creationId xmlns:a16="http://schemas.microsoft.com/office/drawing/2014/main" id="{03ED7812-90F2-AC46-D78B-E4CBA8C37F80}"/>
                  </a:ext>
                </a:extLst>
              </p:cNvPr>
              <p:cNvSpPr/>
              <p:nvPr/>
            </p:nvSpPr>
            <p:spPr>
              <a:xfrm>
                <a:off x="5547223" y="1767975"/>
                <a:ext cx="62340" cy="75050"/>
              </a:xfrm>
              <a:custGeom>
                <a:avLst/>
                <a:gdLst>
                  <a:gd name="connsiteX0" fmla="*/ 25130 w 62340"/>
                  <a:gd name="connsiteY0" fmla="*/ 179 h 75050"/>
                  <a:gd name="connsiteX1" fmla="*/ 61744 w 62340"/>
                  <a:gd name="connsiteY1" fmla="*/ 33907 h 75050"/>
                  <a:gd name="connsiteX2" fmla="*/ 37208 w 62340"/>
                  <a:gd name="connsiteY2" fmla="*/ 74874 h 75050"/>
                  <a:gd name="connsiteX3" fmla="*/ 594 w 62340"/>
                  <a:gd name="connsiteY3" fmla="*/ 41137 h 75050"/>
                  <a:gd name="connsiteX4" fmla="*/ 25130 w 62340"/>
                  <a:gd name="connsiteY4" fmla="*/ 179 h 7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40" h="75050">
                    <a:moveTo>
                      <a:pt x="25130" y="179"/>
                    </a:moveTo>
                    <a:cubicBezTo>
                      <a:pt x="42027" y="-1830"/>
                      <a:pt x="58410" y="13286"/>
                      <a:pt x="61744" y="33907"/>
                    </a:cubicBezTo>
                    <a:cubicBezTo>
                      <a:pt x="65078" y="54529"/>
                      <a:pt x="54105" y="72884"/>
                      <a:pt x="37208" y="74874"/>
                    </a:cubicBezTo>
                    <a:cubicBezTo>
                      <a:pt x="20330" y="76865"/>
                      <a:pt x="3937" y="61759"/>
                      <a:pt x="594" y="41137"/>
                    </a:cubicBezTo>
                    <a:cubicBezTo>
                      <a:pt x="-2731" y="20515"/>
                      <a:pt x="8242" y="2161"/>
                      <a:pt x="25130" y="179"/>
                    </a:cubicBezTo>
                    <a:close/>
                  </a:path>
                </a:pathLst>
              </a:custGeom>
              <a:solidFill>
                <a:srgbClr val="404947"/>
              </a:solidFill>
              <a:ln w="9525" cap="flat">
                <a:noFill/>
                <a:prstDash val="solid"/>
                <a:miter/>
              </a:ln>
            </p:spPr>
            <p:txBody>
              <a:bodyPr rtlCol="0" anchor="ctr"/>
              <a:lstStyle/>
              <a:p>
                <a:endParaRPr lang="nl-NL" sz="2400"/>
              </a:p>
            </p:txBody>
          </p:sp>
          <p:sp>
            <p:nvSpPr>
              <p:cNvPr id="983" name="Vrije vorm 982">
                <a:extLst>
                  <a:ext uri="{FF2B5EF4-FFF2-40B4-BE49-F238E27FC236}">
                    <a16:creationId xmlns:a16="http://schemas.microsoft.com/office/drawing/2014/main" id="{71624AA8-9E90-3DBB-B7BC-E6490ADA43ED}"/>
                  </a:ext>
                </a:extLst>
              </p:cNvPr>
              <p:cNvSpPr/>
              <p:nvPr/>
            </p:nvSpPr>
            <p:spPr>
              <a:xfrm>
                <a:off x="5493991" y="1664864"/>
                <a:ext cx="120757" cy="43397"/>
              </a:xfrm>
              <a:custGeom>
                <a:avLst/>
                <a:gdLst>
                  <a:gd name="connsiteX0" fmla="*/ 11687 w 120757"/>
                  <a:gd name="connsiteY0" fmla="*/ 43398 h 43397"/>
                  <a:gd name="connsiteX1" fmla="*/ 0 w 120757"/>
                  <a:gd name="connsiteY1" fmla="*/ 24491 h 43397"/>
                  <a:gd name="connsiteX2" fmla="*/ 120758 w 120757"/>
                  <a:gd name="connsiteY2" fmla="*/ 9365 h 43397"/>
                  <a:gd name="connsiteX3" fmla="*/ 109842 w 120757"/>
                  <a:gd name="connsiteY3" fmla="*/ 28720 h 43397"/>
                  <a:gd name="connsiteX4" fmla="*/ 11687 w 120757"/>
                  <a:gd name="connsiteY4" fmla="*/ 43398 h 4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757" h="43397">
                    <a:moveTo>
                      <a:pt x="11687" y="43398"/>
                    </a:moveTo>
                    <a:lnTo>
                      <a:pt x="0" y="24491"/>
                    </a:lnTo>
                    <a:cubicBezTo>
                      <a:pt x="69752" y="-18762"/>
                      <a:pt x="118720" y="8203"/>
                      <a:pt x="120758" y="9365"/>
                    </a:cubicBezTo>
                    <a:lnTo>
                      <a:pt x="109842" y="28720"/>
                    </a:lnTo>
                    <a:cubicBezTo>
                      <a:pt x="108204" y="27901"/>
                      <a:pt x="69675" y="7527"/>
                      <a:pt x="11687" y="43398"/>
                    </a:cubicBezTo>
                    <a:close/>
                  </a:path>
                </a:pathLst>
              </a:custGeom>
              <a:solidFill>
                <a:srgbClr val="404947"/>
              </a:solidFill>
              <a:ln w="9525" cap="flat">
                <a:noFill/>
                <a:prstDash val="solid"/>
                <a:miter/>
              </a:ln>
            </p:spPr>
            <p:txBody>
              <a:bodyPr rtlCol="0" anchor="ctr"/>
              <a:lstStyle/>
              <a:p>
                <a:endParaRPr lang="nl-NL" sz="2400"/>
              </a:p>
            </p:txBody>
          </p:sp>
          <p:sp>
            <p:nvSpPr>
              <p:cNvPr id="984" name="Vrije vorm 983">
                <a:extLst>
                  <a:ext uri="{FF2B5EF4-FFF2-40B4-BE49-F238E27FC236}">
                    <a16:creationId xmlns:a16="http://schemas.microsoft.com/office/drawing/2014/main" id="{069BB8BB-73D0-9A8A-1994-8BA80CA8C0F7}"/>
                  </a:ext>
                </a:extLst>
              </p:cNvPr>
              <p:cNvSpPr/>
              <p:nvPr/>
            </p:nvSpPr>
            <p:spPr>
              <a:xfrm>
                <a:off x="5789866" y="1628671"/>
                <a:ext cx="120767" cy="39547"/>
              </a:xfrm>
              <a:custGeom>
                <a:avLst/>
                <a:gdLst>
                  <a:gd name="connsiteX0" fmla="*/ 15402 w 120767"/>
                  <a:gd name="connsiteY0" fmla="*/ 39548 h 39547"/>
                  <a:gd name="connsiteX1" fmla="*/ 0 w 120767"/>
                  <a:gd name="connsiteY1" fmla="*/ 23498 h 39547"/>
                  <a:gd name="connsiteX2" fmla="*/ 120768 w 120767"/>
                  <a:gd name="connsiteY2" fmla="*/ 8191 h 39547"/>
                  <a:gd name="connsiteX3" fmla="*/ 114100 w 120767"/>
                  <a:gd name="connsiteY3" fmla="*/ 29403 h 39547"/>
                  <a:gd name="connsiteX4" fmla="*/ 15402 w 120767"/>
                  <a:gd name="connsiteY4" fmla="*/ 39548 h 39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767" h="39547">
                    <a:moveTo>
                      <a:pt x="15402" y="39548"/>
                    </a:moveTo>
                    <a:lnTo>
                      <a:pt x="0" y="23498"/>
                    </a:lnTo>
                    <a:cubicBezTo>
                      <a:pt x="1714" y="21879"/>
                      <a:pt x="42443" y="-16336"/>
                      <a:pt x="120768" y="8191"/>
                    </a:cubicBezTo>
                    <a:lnTo>
                      <a:pt x="114100" y="29403"/>
                    </a:lnTo>
                    <a:cubicBezTo>
                      <a:pt x="49025" y="8915"/>
                      <a:pt x="16736" y="38290"/>
                      <a:pt x="15402" y="39548"/>
                    </a:cubicBezTo>
                    <a:close/>
                  </a:path>
                </a:pathLst>
              </a:custGeom>
              <a:solidFill>
                <a:srgbClr val="404947"/>
              </a:solidFill>
              <a:ln w="9525" cap="flat">
                <a:noFill/>
                <a:prstDash val="solid"/>
                <a:miter/>
              </a:ln>
            </p:spPr>
            <p:txBody>
              <a:bodyPr rtlCol="0" anchor="ctr"/>
              <a:lstStyle/>
              <a:p>
                <a:endParaRPr lang="nl-NL" sz="2400"/>
              </a:p>
            </p:txBody>
          </p:sp>
          <p:sp>
            <p:nvSpPr>
              <p:cNvPr id="985" name="Vrije vorm 984">
                <a:extLst>
                  <a:ext uri="{FF2B5EF4-FFF2-40B4-BE49-F238E27FC236}">
                    <a16:creationId xmlns:a16="http://schemas.microsoft.com/office/drawing/2014/main" id="{7CA5E5CC-3E55-79D9-DFAC-1D2D8F026AC7}"/>
                  </a:ext>
                </a:extLst>
              </p:cNvPr>
              <p:cNvSpPr/>
              <p:nvPr/>
            </p:nvSpPr>
            <p:spPr>
              <a:xfrm>
                <a:off x="5188540" y="1807978"/>
                <a:ext cx="134391" cy="207867"/>
              </a:xfrm>
              <a:custGeom>
                <a:avLst/>
                <a:gdLst>
                  <a:gd name="connsiteX0" fmla="*/ 112903 w 134391"/>
                  <a:gd name="connsiteY0" fmla="*/ 35539 h 207867"/>
                  <a:gd name="connsiteX1" fmla="*/ 63878 w 134391"/>
                  <a:gd name="connsiteY1" fmla="*/ 163 h 207867"/>
                  <a:gd name="connsiteX2" fmla="*/ 1251 w 134391"/>
                  <a:gd name="connsiteY2" fmla="*/ 90565 h 207867"/>
                  <a:gd name="connsiteX3" fmla="*/ 117475 w 134391"/>
                  <a:gd name="connsiteY3" fmla="*/ 205798 h 207867"/>
                  <a:gd name="connsiteX4" fmla="*/ 112903 w 134391"/>
                  <a:gd name="connsiteY4" fmla="*/ 35539 h 207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91" h="207867">
                    <a:moveTo>
                      <a:pt x="112903" y="35539"/>
                    </a:moveTo>
                    <a:cubicBezTo>
                      <a:pt x="102207" y="15651"/>
                      <a:pt x="90482" y="2344"/>
                      <a:pt x="63878" y="163"/>
                    </a:cubicBezTo>
                    <a:cubicBezTo>
                      <a:pt x="37284" y="-2018"/>
                      <a:pt x="-8112" y="17118"/>
                      <a:pt x="1251" y="90565"/>
                    </a:cubicBezTo>
                    <a:cubicBezTo>
                      <a:pt x="10624" y="163993"/>
                      <a:pt x="79832" y="219429"/>
                      <a:pt x="117475" y="205798"/>
                    </a:cubicBezTo>
                    <a:cubicBezTo>
                      <a:pt x="155118" y="192149"/>
                      <a:pt x="119075" y="54665"/>
                      <a:pt x="112903" y="35539"/>
                    </a:cubicBezTo>
                    <a:close/>
                  </a:path>
                </a:pathLst>
              </a:custGeom>
              <a:solidFill>
                <a:srgbClr val="D3A77F"/>
              </a:solidFill>
              <a:ln w="9525" cap="flat">
                <a:noFill/>
                <a:prstDash val="solid"/>
                <a:miter/>
              </a:ln>
            </p:spPr>
            <p:txBody>
              <a:bodyPr rtlCol="0" anchor="ctr"/>
              <a:lstStyle/>
              <a:p>
                <a:endParaRPr lang="nl-NL" sz="2400"/>
              </a:p>
            </p:txBody>
          </p:sp>
          <p:sp>
            <p:nvSpPr>
              <p:cNvPr id="986" name="Vrije vorm 985">
                <a:extLst>
                  <a:ext uri="{FF2B5EF4-FFF2-40B4-BE49-F238E27FC236}">
                    <a16:creationId xmlns:a16="http://schemas.microsoft.com/office/drawing/2014/main" id="{C5AD6282-8394-4B92-03D8-B2C10D7208F7}"/>
                  </a:ext>
                </a:extLst>
              </p:cNvPr>
              <p:cNvSpPr/>
              <p:nvPr/>
            </p:nvSpPr>
            <p:spPr>
              <a:xfrm>
                <a:off x="5391764" y="1693509"/>
                <a:ext cx="626604" cy="228620"/>
              </a:xfrm>
              <a:custGeom>
                <a:avLst/>
                <a:gdLst>
                  <a:gd name="connsiteX0" fmla="*/ 334265 w 626604"/>
                  <a:gd name="connsiteY0" fmla="*/ 34451 h 228620"/>
                  <a:gd name="connsiteX1" fmla="*/ 3290 w 626604"/>
                  <a:gd name="connsiteY1" fmla="*/ 60568 h 228620"/>
                  <a:gd name="connsiteX2" fmla="*/ 63279 w 626604"/>
                  <a:gd name="connsiteY2" fmla="*/ 225189 h 228620"/>
                  <a:gd name="connsiteX3" fmla="*/ 287117 w 626604"/>
                  <a:gd name="connsiteY3" fmla="*/ 213949 h 228620"/>
                  <a:gd name="connsiteX4" fmla="*/ 331074 w 626604"/>
                  <a:gd name="connsiteY4" fmla="*/ 73951 h 228620"/>
                  <a:gd name="connsiteX5" fmla="*/ 333436 w 626604"/>
                  <a:gd name="connsiteY5" fmla="*/ 59406 h 228620"/>
                  <a:gd name="connsiteX6" fmla="*/ 389958 w 626604"/>
                  <a:gd name="connsiteY6" fmla="*/ 54406 h 228620"/>
                  <a:gd name="connsiteX7" fmla="*/ 394787 w 626604"/>
                  <a:gd name="connsiteY7" fmla="*/ 68522 h 228620"/>
                  <a:gd name="connsiteX8" fmla="*/ 461834 w 626604"/>
                  <a:gd name="connsiteY8" fmla="*/ 199052 h 228620"/>
                  <a:gd name="connsiteX9" fmla="*/ 586459 w 626604"/>
                  <a:gd name="connsiteY9" fmla="*/ 180612 h 228620"/>
                  <a:gd name="connsiteX10" fmla="*/ 617720 w 626604"/>
                  <a:gd name="connsiteY10" fmla="*/ 8190 h 228620"/>
                  <a:gd name="connsiteX11" fmla="*/ 386624 w 626604"/>
                  <a:gd name="connsiteY11" fmla="*/ 29736 h 228620"/>
                  <a:gd name="connsiteX12" fmla="*/ 334265 w 626604"/>
                  <a:gd name="connsiteY12" fmla="*/ 34451 h 228620"/>
                  <a:gd name="connsiteX13" fmla="*/ 334265 w 626604"/>
                  <a:gd name="connsiteY13" fmla="*/ 34451 h 228620"/>
                  <a:gd name="connsiteX14" fmla="*/ 416276 w 626604"/>
                  <a:gd name="connsiteY14" fmla="*/ 42309 h 228620"/>
                  <a:gd name="connsiteX15" fmla="*/ 589116 w 626604"/>
                  <a:gd name="connsiteY15" fmla="*/ 25745 h 228620"/>
                  <a:gd name="connsiteX16" fmla="*/ 563561 w 626604"/>
                  <a:gd name="connsiteY16" fmla="*/ 166553 h 228620"/>
                  <a:gd name="connsiteX17" fmla="*/ 479731 w 626604"/>
                  <a:gd name="connsiteY17" fmla="*/ 180088 h 228620"/>
                  <a:gd name="connsiteX18" fmla="*/ 425010 w 626604"/>
                  <a:gd name="connsiteY18" fmla="*/ 73484 h 228620"/>
                  <a:gd name="connsiteX19" fmla="*/ 416276 w 626604"/>
                  <a:gd name="connsiteY19" fmla="*/ 42309 h 228620"/>
                  <a:gd name="connsiteX20" fmla="*/ 416276 w 626604"/>
                  <a:gd name="connsiteY20" fmla="*/ 42309 h 228620"/>
                  <a:gd name="connsiteX21" fmla="*/ 305490 w 626604"/>
                  <a:gd name="connsiteY21" fmla="*/ 51758 h 228620"/>
                  <a:gd name="connsiteX22" fmla="*/ 302147 w 626604"/>
                  <a:gd name="connsiteY22" fmla="*/ 83952 h 228620"/>
                  <a:gd name="connsiteX23" fmla="*/ 266238 w 626604"/>
                  <a:gd name="connsiteY23" fmla="*/ 198281 h 228620"/>
                  <a:gd name="connsiteX24" fmla="*/ 83444 w 626604"/>
                  <a:gd name="connsiteY24" fmla="*/ 207463 h 228620"/>
                  <a:gd name="connsiteX25" fmla="*/ 34456 w 626604"/>
                  <a:gd name="connsiteY25" fmla="*/ 73017 h 228620"/>
                  <a:gd name="connsiteX26" fmla="*/ 305490 w 626604"/>
                  <a:gd name="connsiteY26" fmla="*/ 51758 h 22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6604" h="228620">
                    <a:moveTo>
                      <a:pt x="334265" y="34451"/>
                    </a:moveTo>
                    <a:cubicBezTo>
                      <a:pt x="306700" y="32822"/>
                      <a:pt x="102789" y="17858"/>
                      <a:pt x="3290" y="60568"/>
                    </a:cubicBezTo>
                    <a:cubicBezTo>
                      <a:pt x="-14359" y="115670"/>
                      <a:pt x="43829" y="215683"/>
                      <a:pt x="63279" y="225189"/>
                    </a:cubicBezTo>
                    <a:cubicBezTo>
                      <a:pt x="82710" y="234695"/>
                      <a:pt x="254294" y="222312"/>
                      <a:pt x="287117" y="213949"/>
                    </a:cubicBezTo>
                    <a:cubicBezTo>
                      <a:pt x="320311" y="209987"/>
                      <a:pt x="327464" y="89877"/>
                      <a:pt x="331074" y="73951"/>
                    </a:cubicBezTo>
                    <a:cubicBezTo>
                      <a:pt x="332093" y="69446"/>
                      <a:pt x="332865" y="64388"/>
                      <a:pt x="333436" y="59406"/>
                    </a:cubicBezTo>
                    <a:cubicBezTo>
                      <a:pt x="358926" y="51253"/>
                      <a:pt x="363460" y="48938"/>
                      <a:pt x="389958" y="54406"/>
                    </a:cubicBezTo>
                    <a:cubicBezTo>
                      <a:pt x="391387" y="59273"/>
                      <a:pt x="393025" y="64216"/>
                      <a:pt x="394787" y="68522"/>
                    </a:cubicBezTo>
                    <a:cubicBezTo>
                      <a:pt x="401054" y="83609"/>
                      <a:pt x="428429" y="200776"/>
                      <a:pt x="461834" y="199052"/>
                    </a:cubicBezTo>
                    <a:cubicBezTo>
                      <a:pt x="495590" y="201748"/>
                      <a:pt x="568914" y="193271"/>
                      <a:pt x="586459" y="180612"/>
                    </a:cubicBezTo>
                    <a:cubicBezTo>
                      <a:pt x="604014" y="167934"/>
                      <a:pt x="644447" y="59511"/>
                      <a:pt x="617720" y="8190"/>
                    </a:cubicBezTo>
                    <a:cubicBezTo>
                      <a:pt x="514374" y="-16603"/>
                      <a:pt x="419133" y="22078"/>
                      <a:pt x="386624" y="29736"/>
                    </a:cubicBezTo>
                    <a:cubicBezTo>
                      <a:pt x="358821" y="26326"/>
                      <a:pt x="361221" y="27440"/>
                      <a:pt x="334265" y="34451"/>
                    </a:cubicBezTo>
                    <a:lnTo>
                      <a:pt x="334265" y="34451"/>
                    </a:lnTo>
                    <a:close/>
                    <a:moveTo>
                      <a:pt x="416276" y="42309"/>
                    </a:moveTo>
                    <a:cubicBezTo>
                      <a:pt x="435173" y="37965"/>
                      <a:pt x="502124" y="4885"/>
                      <a:pt x="589116" y="25745"/>
                    </a:cubicBezTo>
                    <a:cubicBezTo>
                      <a:pt x="610938" y="67674"/>
                      <a:pt x="577915" y="156218"/>
                      <a:pt x="563561" y="166553"/>
                    </a:cubicBezTo>
                    <a:cubicBezTo>
                      <a:pt x="549245" y="176888"/>
                      <a:pt x="507325" y="182298"/>
                      <a:pt x="479731" y="180088"/>
                    </a:cubicBezTo>
                    <a:cubicBezTo>
                      <a:pt x="452480" y="181498"/>
                      <a:pt x="430115" y="85829"/>
                      <a:pt x="425010" y="73484"/>
                    </a:cubicBezTo>
                    <a:cubicBezTo>
                      <a:pt x="419895" y="61140"/>
                      <a:pt x="416276" y="42309"/>
                      <a:pt x="416276" y="42309"/>
                    </a:cubicBezTo>
                    <a:lnTo>
                      <a:pt x="416276" y="42309"/>
                    </a:lnTo>
                    <a:close/>
                    <a:moveTo>
                      <a:pt x="305490" y="51758"/>
                    </a:moveTo>
                    <a:cubicBezTo>
                      <a:pt x="305490" y="51758"/>
                      <a:pt x="305081" y="70931"/>
                      <a:pt x="302147" y="83952"/>
                    </a:cubicBezTo>
                    <a:cubicBezTo>
                      <a:pt x="299194" y="96982"/>
                      <a:pt x="293355" y="195061"/>
                      <a:pt x="266238" y="198281"/>
                    </a:cubicBezTo>
                    <a:cubicBezTo>
                      <a:pt x="239453" y="205120"/>
                      <a:pt x="99322" y="215226"/>
                      <a:pt x="83444" y="207463"/>
                    </a:cubicBezTo>
                    <a:cubicBezTo>
                      <a:pt x="67584" y="199700"/>
                      <a:pt x="20036" y="118023"/>
                      <a:pt x="34456" y="73017"/>
                    </a:cubicBezTo>
                    <a:cubicBezTo>
                      <a:pt x="116647" y="37746"/>
                      <a:pt x="286135" y="50662"/>
                      <a:pt x="305490" y="51758"/>
                    </a:cubicBezTo>
                    <a:close/>
                  </a:path>
                </a:pathLst>
              </a:custGeom>
              <a:solidFill>
                <a:srgbClr val="FFFFFF"/>
              </a:solidFill>
              <a:ln w="9525" cap="flat">
                <a:noFill/>
                <a:prstDash val="solid"/>
                <a:miter/>
              </a:ln>
            </p:spPr>
            <p:txBody>
              <a:bodyPr rtlCol="0" anchor="ctr"/>
              <a:lstStyle/>
              <a:p>
                <a:endParaRPr lang="nl-NL" sz="2400"/>
              </a:p>
            </p:txBody>
          </p:sp>
          <p:sp>
            <p:nvSpPr>
              <p:cNvPr id="987" name="Vrije vorm 986">
                <a:extLst>
                  <a:ext uri="{FF2B5EF4-FFF2-40B4-BE49-F238E27FC236}">
                    <a16:creationId xmlns:a16="http://schemas.microsoft.com/office/drawing/2014/main" id="{B76839C6-A40F-6914-321C-CF3A0DECE395}"/>
                  </a:ext>
                </a:extLst>
              </p:cNvPr>
              <p:cNvSpPr/>
              <p:nvPr/>
            </p:nvSpPr>
            <p:spPr>
              <a:xfrm>
                <a:off x="6039905" y="2886066"/>
                <a:ext cx="765895" cy="1335975"/>
              </a:xfrm>
              <a:custGeom>
                <a:avLst/>
                <a:gdLst>
                  <a:gd name="connsiteX0" fmla="*/ 171176 w 765895"/>
                  <a:gd name="connsiteY0" fmla="*/ 0 h 1335975"/>
                  <a:gd name="connsiteX1" fmla="*/ 577513 w 765895"/>
                  <a:gd name="connsiteY1" fmla="*/ 523265 h 1335975"/>
                  <a:gd name="connsiteX2" fmla="*/ 760145 w 765895"/>
                  <a:gd name="connsiteY2" fmla="*/ 1168842 h 1335975"/>
                  <a:gd name="connsiteX3" fmla="*/ 381288 w 765895"/>
                  <a:gd name="connsiteY3" fmla="*/ 1168632 h 1335975"/>
                  <a:gd name="connsiteX4" fmla="*/ 87566 w 765895"/>
                  <a:gd name="connsiteY4" fmla="*/ 639604 h 1335975"/>
                  <a:gd name="connsiteX5" fmla="*/ 171176 w 765895"/>
                  <a:gd name="connsiteY5" fmla="*/ 0 h 133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5895" h="1335975">
                    <a:moveTo>
                      <a:pt x="171176" y="0"/>
                    </a:moveTo>
                    <a:cubicBezTo>
                      <a:pt x="357571" y="19069"/>
                      <a:pt x="392337" y="129359"/>
                      <a:pt x="577513" y="523265"/>
                    </a:cubicBezTo>
                    <a:cubicBezTo>
                      <a:pt x="762688" y="917172"/>
                      <a:pt x="733256" y="1114892"/>
                      <a:pt x="760145" y="1168842"/>
                    </a:cubicBezTo>
                    <a:cubicBezTo>
                      <a:pt x="801636" y="1251976"/>
                      <a:pt x="612803" y="1499388"/>
                      <a:pt x="381288" y="1168632"/>
                    </a:cubicBezTo>
                    <a:cubicBezTo>
                      <a:pt x="240975" y="968150"/>
                      <a:pt x="116283" y="703736"/>
                      <a:pt x="87566" y="639604"/>
                    </a:cubicBezTo>
                    <a:cubicBezTo>
                      <a:pt x="32739" y="517160"/>
                      <a:pt x="-116022" y="63189"/>
                      <a:pt x="171176" y="0"/>
                    </a:cubicBezTo>
                    <a:close/>
                  </a:path>
                </a:pathLst>
              </a:custGeom>
              <a:solidFill>
                <a:srgbClr val="FFFFFF"/>
              </a:solidFill>
              <a:ln w="9525" cap="flat">
                <a:noFill/>
                <a:prstDash val="solid"/>
                <a:miter/>
              </a:ln>
            </p:spPr>
            <p:txBody>
              <a:bodyPr rtlCol="0" anchor="ctr"/>
              <a:lstStyle/>
              <a:p>
                <a:endParaRPr lang="nl-NL" sz="2400"/>
              </a:p>
            </p:txBody>
          </p:sp>
          <p:sp>
            <p:nvSpPr>
              <p:cNvPr id="988" name="Vrije vorm 987">
                <a:extLst>
                  <a:ext uri="{FF2B5EF4-FFF2-40B4-BE49-F238E27FC236}">
                    <a16:creationId xmlns:a16="http://schemas.microsoft.com/office/drawing/2014/main" id="{7B667EA9-F15B-2488-DA70-437EAE521C4E}"/>
                  </a:ext>
                </a:extLst>
              </p:cNvPr>
              <p:cNvSpPr/>
              <p:nvPr/>
            </p:nvSpPr>
            <p:spPr>
              <a:xfrm>
                <a:off x="6027162" y="2525754"/>
                <a:ext cx="681352" cy="1092793"/>
              </a:xfrm>
              <a:custGeom>
                <a:avLst/>
                <a:gdLst>
                  <a:gd name="connsiteX0" fmla="*/ 681352 w 681352"/>
                  <a:gd name="connsiteY0" fmla="*/ 1072401 h 1092793"/>
                  <a:gd name="connsiteX1" fmla="*/ 346110 w 681352"/>
                  <a:gd name="connsiteY1" fmla="*/ 363131 h 1092793"/>
                  <a:gd name="connsiteX2" fmla="*/ 3296 w 681352"/>
                  <a:gd name="connsiteY2" fmla="*/ 0 h 1092793"/>
                  <a:gd name="connsiteX3" fmla="*/ 0 w 681352"/>
                  <a:gd name="connsiteY3" fmla="*/ 21793 h 1092793"/>
                  <a:gd name="connsiteX4" fmla="*/ 326184 w 681352"/>
                  <a:gd name="connsiteY4" fmla="*/ 372599 h 1092793"/>
                  <a:gd name="connsiteX5" fmla="*/ 666636 w 681352"/>
                  <a:gd name="connsiteY5" fmla="*/ 1092794 h 1092793"/>
                  <a:gd name="connsiteX6" fmla="*/ 681352 w 681352"/>
                  <a:gd name="connsiteY6" fmla="*/ 1072401 h 109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1352" h="1092793">
                    <a:moveTo>
                      <a:pt x="681352" y="1072401"/>
                    </a:moveTo>
                    <a:cubicBezTo>
                      <a:pt x="610657" y="922268"/>
                      <a:pt x="461143" y="605133"/>
                      <a:pt x="346110" y="363131"/>
                    </a:cubicBezTo>
                    <a:cubicBezTo>
                      <a:pt x="188252" y="31147"/>
                      <a:pt x="10753" y="1114"/>
                      <a:pt x="3296" y="0"/>
                    </a:cubicBezTo>
                    <a:lnTo>
                      <a:pt x="0" y="21793"/>
                    </a:lnTo>
                    <a:cubicBezTo>
                      <a:pt x="1724" y="22041"/>
                      <a:pt x="173984" y="52473"/>
                      <a:pt x="326184" y="372599"/>
                    </a:cubicBezTo>
                    <a:cubicBezTo>
                      <a:pt x="444170" y="620716"/>
                      <a:pt x="598332" y="947719"/>
                      <a:pt x="666636" y="1092794"/>
                    </a:cubicBezTo>
                    <a:lnTo>
                      <a:pt x="681352" y="1072401"/>
                    </a:lnTo>
                    <a:close/>
                  </a:path>
                </a:pathLst>
              </a:custGeom>
              <a:solidFill>
                <a:srgbClr val="D0E7F7"/>
              </a:solidFill>
              <a:ln w="9525" cap="flat">
                <a:noFill/>
                <a:prstDash val="solid"/>
                <a:miter/>
              </a:ln>
            </p:spPr>
            <p:txBody>
              <a:bodyPr rtlCol="0" anchor="ctr"/>
              <a:lstStyle/>
              <a:p>
                <a:endParaRPr lang="nl-NL" sz="2400"/>
              </a:p>
            </p:txBody>
          </p:sp>
          <p:sp>
            <p:nvSpPr>
              <p:cNvPr id="989" name="Vrije vorm 988">
                <a:extLst>
                  <a:ext uri="{FF2B5EF4-FFF2-40B4-BE49-F238E27FC236}">
                    <a16:creationId xmlns:a16="http://schemas.microsoft.com/office/drawing/2014/main" id="{7C36CF80-83EF-017F-BA5A-636DAAC967C3}"/>
                  </a:ext>
                </a:extLst>
              </p:cNvPr>
              <p:cNvSpPr/>
              <p:nvPr/>
            </p:nvSpPr>
            <p:spPr>
              <a:xfrm>
                <a:off x="4889826" y="1161020"/>
                <a:ext cx="1303210" cy="1290145"/>
              </a:xfrm>
              <a:custGeom>
                <a:avLst/>
                <a:gdLst>
                  <a:gd name="connsiteX0" fmla="*/ 895573 w 1303210"/>
                  <a:gd name="connsiteY0" fmla="*/ 109234 h 1290145"/>
                  <a:gd name="connsiteX1" fmla="*/ 279391 w 1303210"/>
                  <a:gd name="connsiteY1" fmla="*/ 116264 h 1290145"/>
                  <a:gd name="connsiteX2" fmla="*/ 50239 w 1303210"/>
                  <a:gd name="connsiteY2" fmla="*/ 781928 h 1290145"/>
                  <a:gd name="connsiteX3" fmla="*/ 139678 w 1303210"/>
                  <a:gd name="connsiteY3" fmla="*/ 1101673 h 1290145"/>
                  <a:gd name="connsiteX4" fmla="*/ 304937 w 1303210"/>
                  <a:gd name="connsiteY4" fmla="*/ 1221764 h 1290145"/>
                  <a:gd name="connsiteX5" fmla="*/ 672087 w 1303210"/>
                  <a:gd name="connsiteY5" fmla="*/ 1158861 h 1290145"/>
                  <a:gd name="connsiteX6" fmla="*/ 838423 w 1303210"/>
                  <a:gd name="connsiteY6" fmla="*/ 1052638 h 1290145"/>
                  <a:gd name="connsiteX7" fmla="*/ 1157825 w 1303210"/>
                  <a:gd name="connsiteY7" fmla="*/ 1034255 h 1290145"/>
                  <a:gd name="connsiteX8" fmla="*/ 1266762 w 1303210"/>
                  <a:gd name="connsiteY8" fmla="*/ 718663 h 1290145"/>
                  <a:gd name="connsiteX9" fmla="*/ 1214327 w 1303210"/>
                  <a:gd name="connsiteY9" fmla="*/ 329938 h 1290145"/>
                  <a:gd name="connsiteX10" fmla="*/ 895573 w 1303210"/>
                  <a:gd name="connsiteY10" fmla="*/ 109234 h 129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3210" h="1290145">
                    <a:moveTo>
                      <a:pt x="895573" y="109234"/>
                    </a:moveTo>
                    <a:cubicBezTo>
                      <a:pt x="782845" y="-17477"/>
                      <a:pt x="452136" y="-56825"/>
                      <a:pt x="279391" y="116264"/>
                    </a:cubicBezTo>
                    <a:cubicBezTo>
                      <a:pt x="12776" y="383440"/>
                      <a:pt x="155385" y="662075"/>
                      <a:pt x="50239" y="781928"/>
                    </a:cubicBezTo>
                    <a:cubicBezTo>
                      <a:pt x="-67643" y="916326"/>
                      <a:pt x="46752" y="1083728"/>
                      <a:pt x="139678" y="1101673"/>
                    </a:cubicBezTo>
                    <a:cubicBezTo>
                      <a:pt x="232604" y="1119627"/>
                      <a:pt x="231242" y="1163757"/>
                      <a:pt x="304937" y="1221764"/>
                    </a:cubicBezTo>
                    <a:cubicBezTo>
                      <a:pt x="424552" y="1315861"/>
                      <a:pt x="585743" y="1328568"/>
                      <a:pt x="672087" y="1158861"/>
                    </a:cubicBezTo>
                    <a:cubicBezTo>
                      <a:pt x="708892" y="1086471"/>
                      <a:pt x="838423" y="1052638"/>
                      <a:pt x="838423" y="1052638"/>
                    </a:cubicBezTo>
                    <a:cubicBezTo>
                      <a:pt x="893906" y="1008909"/>
                      <a:pt x="968534" y="1080460"/>
                      <a:pt x="1157825" y="1034255"/>
                    </a:cubicBezTo>
                    <a:cubicBezTo>
                      <a:pt x="1277163" y="1005118"/>
                      <a:pt x="1351620" y="816599"/>
                      <a:pt x="1266762" y="718663"/>
                    </a:cubicBezTo>
                    <a:cubicBezTo>
                      <a:pt x="1115924" y="544565"/>
                      <a:pt x="1235111" y="462364"/>
                      <a:pt x="1214327" y="329938"/>
                    </a:cubicBezTo>
                    <a:cubicBezTo>
                      <a:pt x="1187200" y="157078"/>
                      <a:pt x="1068937" y="45464"/>
                      <a:pt x="895573" y="109234"/>
                    </a:cubicBezTo>
                    <a:close/>
                  </a:path>
                </a:pathLst>
              </a:custGeom>
              <a:solidFill>
                <a:srgbClr val="404947"/>
              </a:solidFill>
              <a:ln w="9525" cap="flat">
                <a:noFill/>
                <a:prstDash val="solid"/>
                <a:miter/>
              </a:ln>
            </p:spPr>
            <p:txBody>
              <a:bodyPr rtlCol="0" anchor="ctr"/>
              <a:lstStyle/>
              <a:p>
                <a:endParaRPr lang="nl-NL" sz="2400"/>
              </a:p>
            </p:txBody>
          </p:sp>
          <p:sp>
            <p:nvSpPr>
              <p:cNvPr id="990" name="Vrije vorm 989">
                <a:extLst>
                  <a:ext uri="{FF2B5EF4-FFF2-40B4-BE49-F238E27FC236}">
                    <a16:creationId xmlns:a16="http://schemas.microsoft.com/office/drawing/2014/main" id="{E51DAE8C-ECD3-0089-97EE-27ABAFDA8447}"/>
                  </a:ext>
                </a:extLst>
              </p:cNvPr>
              <p:cNvSpPr/>
              <p:nvPr/>
            </p:nvSpPr>
            <p:spPr>
              <a:xfrm>
                <a:off x="5434612" y="1916797"/>
                <a:ext cx="765597" cy="483031"/>
              </a:xfrm>
              <a:custGeom>
                <a:avLst/>
                <a:gdLst>
                  <a:gd name="connsiteX0" fmla="*/ 0 w 765597"/>
                  <a:gd name="connsiteY0" fmla="*/ 327389 h 483031"/>
                  <a:gd name="connsiteX1" fmla="*/ 431797 w 765597"/>
                  <a:gd name="connsiteY1" fmla="*/ 468102 h 483031"/>
                  <a:gd name="connsiteX2" fmla="*/ 756723 w 765597"/>
                  <a:gd name="connsiteY2" fmla="*/ 43201 h 483031"/>
                  <a:gd name="connsiteX3" fmla="*/ 230905 w 765597"/>
                  <a:gd name="connsiteY3" fmla="*/ 19170 h 483031"/>
                  <a:gd name="connsiteX4" fmla="*/ 0 w 765597"/>
                  <a:gd name="connsiteY4" fmla="*/ 327389 h 483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597" h="483031">
                    <a:moveTo>
                      <a:pt x="0" y="327389"/>
                    </a:moveTo>
                    <a:cubicBezTo>
                      <a:pt x="0" y="327389"/>
                      <a:pt x="131179" y="540264"/>
                      <a:pt x="431797" y="468102"/>
                    </a:cubicBezTo>
                    <a:cubicBezTo>
                      <a:pt x="732406" y="395941"/>
                      <a:pt x="791470" y="123516"/>
                      <a:pt x="756723" y="43201"/>
                    </a:cubicBezTo>
                    <a:cubicBezTo>
                      <a:pt x="721976" y="-37114"/>
                      <a:pt x="230905" y="19170"/>
                      <a:pt x="230905" y="19170"/>
                    </a:cubicBezTo>
                    <a:lnTo>
                      <a:pt x="0" y="327389"/>
                    </a:lnTo>
                    <a:close/>
                  </a:path>
                </a:pathLst>
              </a:custGeom>
              <a:solidFill>
                <a:srgbClr val="404947"/>
              </a:solidFill>
              <a:ln w="9525" cap="flat">
                <a:noFill/>
                <a:prstDash val="solid"/>
                <a:miter/>
              </a:ln>
            </p:spPr>
            <p:txBody>
              <a:bodyPr rtlCol="0" anchor="ctr"/>
              <a:lstStyle/>
              <a:p>
                <a:endParaRPr lang="nl-NL" sz="2400"/>
              </a:p>
            </p:txBody>
          </p:sp>
          <p:sp>
            <p:nvSpPr>
              <p:cNvPr id="991" name="Vrije vorm 990">
                <a:extLst>
                  <a:ext uri="{FF2B5EF4-FFF2-40B4-BE49-F238E27FC236}">
                    <a16:creationId xmlns:a16="http://schemas.microsoft.com/office/drawing/2014/main" id="{128F89A7-28F0-6BD0-060B-1F1EF527594F}"/>
                  </a:ext>
                </a:extLst>
              </p:cNvPr>
              <p:cNvSpPr/>
              <p:nvPr/>
            </p:nvSpPr>
            <p:spPr>
              <a:xfrm>
                <a:off x="5358031" y="2480587"/>
                <a:ext cx="496262" cy="248650"/>
              </a:xfrm>
              <a:custGeom>
                <a:avLst/>
                <a:gdLst>
                  <a:gd name="connsiteX0" fmla="*/ 496262 w 496262"/>
                  <a:gd name="connsiteY0" fmla="*/ 16536 h 248650"/>
                  <a:gd name="connsiteX1" fmla="*/ 63865 w 496262"/>
                  <a:gd name="connsiteY1" fmla="*/ 0 h 248650"/>
                  <a:gd name="connsiteX2" fmla="*/ 5200 w 496262"/>
                  <a:gd name="connsiteY2" fmla="*/ 8268 h 248650"/>
                  <a:gd name="connsiteX3" fmla="*/ 0 w 496262"/>
                  <a:gd name="connsiteY3" fmla="*/ 71428 h 248650"/>
                  <a:gd name="connsiteX4" fmla="*/ 128435 w 496262"/>
                  <a:gd name="connsiteY4" fmla="*/ 228562 h 248650"/>
                  <a:gd name="connsiteX5" fmla="*/ 351587 w 496262"/>
                  <a:gd name="connsiteY5" fmla="*/ 248650 h 248650"/>
                  <a:gd name="connsiteX6" fmla="*/ 475002 w 496262"/>
                  <a:gd name="connsiteY6" fmla="*/ 212065 h 24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262" h="248650">
                    <a:moveTo>
                      <a:pt x="496262" y="16536"/>
                    </a:moveTo>
                    <a:lnTo>
                      <a:pt x="63865" y="0"/>
                    </a:lnTo>
                    <a:lnTo>
                      <a:pt x="5200" y="8268"/>
                    </a:lnTo>
                    <a:lnTo>
                      <a:pt x="0" y="71428"/>
                    </a:lnTo>
                    <a:lnTo>
                      <a:pt x="128435" y="228562"/>
                    </a:lnTo>
                    <a:lnTo>
                      <a:pt x="351587" y="248650"/>
                    </a:lnTo>
                    <a:lnTo>
                      <a:pt x="475002" y="212065"/>
                    </a:lnTo>
                    <a:close/>
                  </a:path>
                </a:pathLst>
              </a:custGeom>
              <a:solidFill>
                <a:srgbClr val="FFFFFF"/>
              </a:solidFill>
              <a:ln w="9525" cap="flat">
                <a:noFill/>
                <a:prstDash val="solid"/>
                <a:miter/>
              </a:ln>
            </p:spPr>
            <p:txBody>
              <a:bodyPr rtlCol="0" anchor="ctr"/>
              <a:lstStyle/>
              <a:p>
                <a:endParaRPr lang="nl-NL" sz="2400"/>
              </a:p>
            </p:txBody>
          </p:sp>
          <p:sp>
            <p:nvSpPr>
              <p:cNvPr id="992" name="Vrije vorm 991">
                <a:extLst>
                  <a:ext uri="{FF2B5EF4-FFF2-40B4-BE49-F238E27FC236}">
                    <a16:creationId xmlns:a16="http://schemas.microsoft.com/office/drawing/2014/main" id="{2DE1C28E-8C2E-665D-BC2B-D071F1020AC3}"/>
                  </a:ext>
                </a:extLst>
              </p:cNvPr>
              <p:cNvSpPr/>
              <p:nvPr/>
            </p:nvSpPr>
            <p:spPr>
              <a:xfrm>
                <a:off x="5357812" y="2469328"/>
                <a:ext cx="511444" cy="68892"/>
              </a:xfrm>
              <a:custGeom>
                <a:avLst/>
                <a:gdLst>
                  <a:gd name="connsiteX0" fmla="*/ 472859 w 511444"/>
                  <a:gd name="connsiteY0" fmla="*/ 1905 h 68892"/>
                  <a:gd name="connsiteX1" fmla="*/ 112747 w 511444"/>
                  <a:gd name="connsiteY1" fmla="*/ 20393 h 68892"/>
                  <a:gd name="connsiteX2" fmla="*/ 55245 w 511444"/>
                  <a:gd name="connsiteY2" fmla="*/ 0 h 68892"/>
                  <a:gd name="connsiteX3" fmla="*/ 0 w 511444"/>
                  <a:gd name="connsiteY3" fmla="*/ 13097 h 68892"/>
                  <a:gd name="connsiteX4" fmla="*/ 49797 w 511444"/>
                  <a:gd name="connsiteY4" fmla="*/ 39576 h 68892"/>
                  <a:gd name="connsiteX5" fmla="*/ 511445 w 511444"/>
                  <a:gd name="connsiteY5" fmla="*/ 32166 h 68892"/>
                  <a:gd name="connsiteX6" fmla="*/ 472859 w 511444"/>
                  <a:gd name="connsiteY6" fmla="*/ 1905 h 6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444" h="68892">
                    <a:moveTo>
                      <a:pt x="472859" y="1905"/>
                    </a:moveTo>
                    <a:cubicBezTo>
                      <a:pt x="385106" y="43158"/>
                      <a:pt x="260795" y="50930"/>
                      <a:pt x="112747" y="20393"/>
                    </a:cubicBezTo>
                    <a:cubicBezTo>
                      <a:pt x="83915" y="14449"/>
                      <a:pt x="66990" y="8877"/>
                      <a:pt x="55245" y="0"/>
                    </a:cubicBezTo>
                    <a:lnTo>
                      <a:pt x="0" y="13097"/>
                    </a:lnTo>
                    <a:cubicBezTo>
                      <a:pt x="14887" y="31194"/>
                      <a:pt x="22489" y="33861"/>
                      <a:pt x="49797" y="39576"/>
                    </a:cubicBezTo>
                    <a:cubicBezTo>
                      <a:pt x="207473" y="72590"/>
                      <a:pt x="350539" y="87068"/>
                      <a:pt x="511445" y="32166"/>
                    </a:cubicBezTo>
                    <a:lnTo>
                      <a:pt x="472859" y="1905"/>
                    </a:lnTo>
                    <a:close/>
                  </a:path>
                </a:pathLst>
              </a:custGeom>
              <a:solidFill>
                <a:srgbClr val="404947"/>
              </a:solidFill>
              <a:ln w="9525" cap="flat">
                <a:noFill/>
                <a:prstDash val="solid"/>
                <a:miter/>
              </a:ln>
            </p:spPr>
            <p:txBody>
              <a:bodyPr rtlCol="0" anchor="ctr"/>
              <a:lstStyle/>
              <a:p>
                <a:endParaRPr lang="nl-NL" sz="2400"/>
              </a:p>
            </p:txBody>
          </p:sp>
          <p:sp>
            <p:nvSpPr>
              <p:cNvPr id="993" name="Vrije vorm 992">
                <a:extLst>
                  <a:ext uri="{FF2B5EF4-FFF2-40B4-BE49-F238E27FC236}">
                    <a16:creationId xmlns:a16="http://schemas.microsoft.com/office/drawing/2014/main" id="{CD79DF26-4D96-219D-0C60-4E7B9F3604A8}"/>
                  </a:ext>
                </a:extLst>
              </p:cNvPr>
              <p:cNvSpPr/>
              <p:nvPr/>
            </p:nvSpPr>
            <p:spPr>
              <a:xfrm>
                <a:off x="5363231" y="2435400"/>
                <a:ext cx="500320" cy="82994"/>
              </a:xfrm>
              <a:custGeom>
                <a:avLst/>
                <a:gdLst>
                  <a:gd name="connsiteX0" fmla="*/ 0 w 500320"/>
                  <a:gd name="connsiteY0" fmla="*/ 27013 h 82994"/>
                  <a:gd name="connsiteX1" fmla="*/ 2181 w 500320"/>
                  <a:gd name="connsiteY1" fmla="*/ 57883 h 82994"/>
                  <a:gd name="connsiteX2" fmla="*/ 26880 w 500320"/>
                  <a:gd name="connsiteY2" fmla="*/ 79877 h 82994"/>
                  <a:gd name="connsiteX3" fmla="*/ 147761 w 500320"/>
                  <a:gd name="connsiteY3" fmla="*/ 74362 h 82994"/>
                  <a:gd name="connsiteX4" fmla="*/ 346234 w 500320"/>
                  <a:gd name="connsiteY4" fmla="*/ 75724 h 82994"/>
                  <a:gd name="connsiteX5" fmla="*/ 468069 w 500320"/>
                  <a:gd name="connsiteY5" fmla="*/ 82953 h 82994"/>
                  <a:gd name="connsiteX6" fmla="*/ 492681 w 500320"/>
                  <a:gd name="connsiteY6" fmla="*/ 63980 h 82994"/>
                  <a:gd name="connsiteX7" fmla="*/ 500320 w 500320"/>
                  <a:gd name="connsiteY7" fmla="*/ 26003 h 82994"/>
                  <a:gd name="connsiteX8" fmla="*/ 242478 w 500320"/>
                  <a:gd name="connsiteY8" fmla="*/ 0 h 82994"/>
                  <a:gd name="connsiteX9" fmla="*/ 0 w 500320"/>
                  <a:gd name="connsiteY9" fmla="*/ 27013 h 8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320" h="82994">
                    <a:moveTo>
                      <a:pt x="0" y="27013"/>
                    </a:moveTo>
                    <a:lnTo>
                      <a:pt x="2181" y="57883"/>
                    </a:lnTo>
                    <a:cubicBezTo>
                      <a:pt x="3086" y="70704"/>
                      <a:pt x="14040" y="80458"/>
                      <a:pt x="26880" y="79877"/>
                    </a:cubicBezTo>
                    <a:lnTo>
                      <a:pt x="147761" y="74362"/>
                    </a:lnTo>
                    <a:cubicBezTo>
                      <a:pt x="213894" y="71342"/>
                      <a:pt x="280150" y="71799"/>
                      <a:pt x="346234" y="75724"/>
                    </a:cubicBezTo>
                    <a:lnTo>
                      <a:pt x="468069" y="82953"/>
                    </a:lnTo>
                    <a:cubicBezTo>
                      <a:pt x="479851" y="83649"/>
                      <a:pt x="490357" y="75562"/>
                      <a:pt x="492681" y="63980"/>
                    </a:cubicBezTo>
                    <a:lnTo>
                      <a:pt x="500320" y="26003"/>
                    </a:lnTo>
                    <a:lnTo>
                      <a:pt x="242478" y="0"/>
                    </a:lnTo>
                    <a:lnTo>
                      <a:pt x="0" y="27013"/>
                    </a:lnTo>
                    <a:close/>
                  </a:path>
                </a:pathLst>
              </a:custGeom>
              <a:solidFill>
                <a:srgbClr val="D0DCE7"/>
              </a:solidFill>
              <a:ln w="9525" cap="flat">
                <a:noFill/>
                <a:prstDash val="solid"/>
                <a:miter/>
              </a:ln>
            </p:spPr>
            <p:txBody>
              <a:bodyPr rtlCol="0" anchor="ctr"/>
              <a:lstStyle/>
              <a:p>
                <a:endParaRPr lang="nl-NL" sz="2400"/>
              </a:p>
            </p:txBody>
          </p:sp>
          <p:sp>
            <p:nvSpPr>
              <p:cNvPr id="994" name="Vrije vorm 993">
                <a:extLst>
                  <a:ext uri="{FF2B5EF4-FFF2-40B4-BE49-F238E27FC236}">
                    <a16:creationId xmlns:a16="http://schemas.microsoft.com/office/drawing/2014/main" id="{CA259D7F-B57A-F23C-0E57-DCBE457E1FF8}"/>
                  </a:ext>
                </a:extLst>
              </p:cNvPr>
              <p:cNvSpPr/>
              <p:nvPr/>
            </p:nvSpPr>
            <p:spPr>
              <a:xfrm>
                <a:off x="5345715" y="2461403"/>
                <a:ext cx="548592" cy="47405"/>
              </a:xfrm>
              <a:custGeom>
                <a:avLst/>
                <a:gdLst>
                  <a:gd name="connsiteX0" fmla="*/ 17516 w 548592"/>
                  <a:gd name="connsiteY0" fmla="*/ 1010 h 47405"/>
                  <a:gd name="connsiteX1" fmla="*/ 0 w 548592"/>
                  <a:gd name="connsiteY1" fmla="*/ 22165 h 47405"/>
                  <a:gd name="connsiteX2" fmla="*/ 18888 w 548592"/>
                  <a:gd name="connsiteY2" fmla="*/ 20383 h 47405"/>
                  <a:gd name="connsiteX3" fmla="*/ 330327 w 548592"/>
                  <a:gd name="connsiteY3" fmla="*/ 0 h 47405"/>
                  <a:gd name="connsiteX4" fmla="*/ 508578 w 548592"/>
                  <a:gd name="connsiteY4" fmla="*/ 35719 h 47405"/>
                  <a:gd name="connsiteX5" fmla="*/ 548593 w 548592"/>
                  <a:gd name="connsiteY5" fmla="*/ 47406 h 47405"/>
                  <a:gd name="connsiteX6" fmla="*/ 517836 w 548592"/>
                  <a:gd name="connsiteY6" fmla="*/ 0 h 4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592" h="47405">
                    <a:moveTo>
                      <a:pt x="17516" y="1010"/>
                    </a:moveTo>
                    <a:lnTo>
                      <a:pt x="0" y="22165"/>
                    </a:lnTo>
                    <a:lnTo>
                      <a:pt x="18888" y="20383"/>
                    </a:lnTo>
                    <a:lnTo>
                      <a:pt x="330327" y="0"/>
                    </a:lnTo>
                    <a:lnTo>
                      <a:pt x="508578" y="35719"/>
                    </a:lnTo>
                    <a:lnTo>
                      <a:pt x="548593" y="47406"/>
                    </a:lnTo>
                    <a:lnTo>
                      <a:pt x="517836" y="0"/>
                    </a:lnTo>
                  </a:path>
                </a:pathLst>
              </a:custGeom>
              <a:solidFill>
                <a:srgbClr val="D0DCE7"/>
              </a:solidFill>
              <a:ln w="9525" cap="flat">
                <a:noFill/>
                <a:prstDash val="solid"/>
                <a:miter/>
              </a:ln>
            </p:spPr>
            <p:txBody>
              <a:bodyPr rtlCol="0" anchor="ctr"/>
              <a:lstStyle/>
              <a:p>
                <a:endParaRPr lang="nl-NL" sz="2400"/>
              </a:p>
            </p:txBody>
          </p:sp>
          <p:sp>
            <p:nvSpPr>
              <p:cNvPr id="995" name="Vrije vorm 994">
                <a:extLst>
                  <a:ext uri="{FF2B5EF4-FFF2-40B4-BE49-F238E27FC236}">
                    <a16:creationId xmlns:a16="http://schemas.microsoft.com/office/drawing/2014/main" id="{DE2344BC-06EF-845D-73B8-B4F5CCCEE666}"/>
                  </a:ext>
                </a:extLst>
              </p:cNvPr>
              <p:cNvSpPr/>
              <p:nvPr/>
            </p:nvSpPr>
            <p:spPr>
              <a:xfrm>
                <a:off x="5856179" y="2492169"/>
                <a:ext cx="13077" cy="9325"/>
              </a:xfrm>
              <a:custGeom>
                <a:avLst/>
                <a:gdLst>
                  <a:gd name="connsiteX0" fmla="*/ 13078 w 13077"/>
                  <a:gd name="connsiteY0" fmla="*/ 9325 h 9325"/>
                  <a:gd name="connsiteX1" fmla="*/ 1191 w 13077"/>
                  <a:gd name="connsiteY1" fmla="*/ 0 h 9325"/>
                  <a:gd name="connsiteX2" fmla="*/ 0 w 13077"/>
                  <a:gd name="connsiteY2" fmla="*/ 5915 h 9325"/>
                  <a:gd name="connsiteX3" fmla="*/ 13078 w 13077"/>
                  <a:gd name="connsiteY3" fmla="*/ 9325 h 9325"/>
                </a:gdLst>
                <a:ahLst/>
                <a:cxnLst>
                  <a:cxn ang="0">
                    <a:pos x="connsiteX0" y="connsiteY0"/>
                  </a:cxn>
                  <a:cxn ang="0">
                    <a:pos x="connsiteX1" y="connsiteY1"/>
                  </a:cxn>
                  <a:cxn ang="0">
                    <a:pos x="connsiteX2" y="connsiteY2"/>
                  </a:cxn>
                  <a:cxn ang="0">
                    <a:pos x="connsiteX3" y="connsiteY3"/>
                  </a:cxn>
                </a:cxnLst>
                <a:rect l="l" t="t" r="r" b="b"/>
                <a:pathLst>
                  <a:path w="13077" h="9325">
                    <a:moveTo>
                      <a:pt x="13078" y="9325"/>
                    </a:moveTo>
                    <a:cubicBezTo>
                      <a:pt x="13078" y="9325"/>
                      <a:pt x="11954" y="-19"/>
                      <a:pt x="1191" y="0"/>
                    </a:cubicBezTo>
                    <a:lnTo>
                      <a:pt x="0" y="5915"/>
                    </a:lnTo>
                    <a:lnTo>
                      <a:pt x="13078" y="9325"/>
                    </a:lnTo>
                    <a:close/>
                  </a:path>
                </a:pathLst>
              </a:custGeom>
              <a:solidFill>
                <a:srgbClr val="404947"/>
              </a:solidFill>
              <a:ln w="9525" cap="flat">
                <a:noFill/>
                <a:prstDash val="solid"/>
                <a:miter/>
              </a:ln>
            </p:spPr>
            <p:txBody>
              <a:bodyPr rtlCol="0" anchor="ctr"/>
              <a:lstStyle/>
              <a:p>
                <a:endParaRPr lang="nl-NL" sz="2400"/>
              </a:p>
            </p:txBody>
          </p:sp>
          <p:sp>
            <p:nvSpPr>
              <p:cNvPr id="996" name="Vrije vorm 995">
                <a:extLst>
                  <a:ext uri="{FF2B5EF4-FFF2-40B4-BE49-F238E27FC236}">
                    <a16:creationId xmlns:a16="http://schemas.microsoft.com/office/drawing/2014/main" id="{2CBC81A9-C837-DD51-C5FE-EB6FF8CBA320}"/>
                  </a:ext>
                </a:extLst>
              </p:cNvPr>
              <p:cNvSpPr/>
              <p:nvPr/>
            </p:nvSpPr>
            <p:spPr>
              <a:xfrm>
                <a:off x="5357812" y="2478645"/>
                <a:ext cx="6572" cy="4322"/>
              </a:xfrm>
              <a:custGeom>
                <a:avLst/>
                <a:gdLst>
                  <a:gd name="connsiteX0" fmla="*/ 3591 w 6572"/>
                  <a:gd name="connsiteY0" fmla="*/ 4323 h 4322"/>
                  <a:gd name="connsiteX1" fmla="*/ 0 w 6572"/>
                  <a:gd name="connsiteY1" fmla="*/ 3780 h 4322"/>
                  <a:gd name="connsiteX2" fmla="*/ 6572 w 6572"/>
                  <a:gd name="connsiteY2" fmla="*/ 46 h 4322"/>
                </a:gdLst>
                <a:ahLst/>
                <a:cxnLst>
                  <a:cxn ang="0">
                    <a:pos x="connsiteX0" y="connsiteY0"/>
                  </a:cxn>
                  <a:cxn ang="0">
                    <a:pos x="connsiteX1" y="connsiteY1"/>
                  </a:cxn>
                  <a:cxn ang="0">
                    <a:pos x="connsiteX2" y="connsiteY2"/>
                  </a:cxn>
                </a:cxnLst>
                <a:rect l="l" t="t" r="r" b="b"/>
                <a:pathLst>
                  <a:path w="6572" h="4322">
                    <a:moveTo>
                      <a:pt x="3591" y="4323"/>
                    </a:moveTo>
                    <a:lnTo>
                      <a:pt x="0" y="3780"/>
                    </a:lnTo>
                    <a:cubicBezTo>
                      <a:pt x="0" y="3780"/>
                      <a:pt x="2562" y="-487"/>
                      <a:pt x="6572" y="46"/>
                    </a:cubicBezTo>
                  </a:path>
                </a:pathLst>
              </a:custGeom>
              <a:solidFill>
                <a:srgbClr val="404947"/>
              </a:solidFill>
              <a:ln w="9525" cap="flat">
                <a:noFill/>
                <a:prstDash val="solid"/>
                <a:miter/>
              </a:ln>
            </p:spPr>
            <p:txBody>
              <a:bodyPr rtlCol="0" anchor="ctr"/>
              <a:lstStyle/>
              <a:p>
                <a:endParaRPr lang="nl-NL" sz="2400"/>
              </a:p>
            </p:txBody>
          </p:sp>
        </p:grpSp>
        <p:sp>
          <p:nvSpPr>
            <p:cNvPr id="997" name="Vrije vorm 996">
              <a:extLst>
                <a:ext uri="{FF2B5EF4-FFF2-40B4-BE49-F238E27FC236}">
                  <a16:creationId xmlns:a16="http://schemas.microsoft.com/office/drawing/2014/main" id="{7C06BD92-59C4-3068-DE56-5A33F5BC8AC0}"/>
                </a:ext>
              </a:extLst>
            </p:cNvPr>
            <p:cNvSpPr/>
            <p:nvPr/>
          </p:nvSpPr>
          <p:spPr>
            <a:xfrm>
              <a:off x="4190599" y="2522278"/>
              <a:ext cx="1833276" cy="2555023"/>
            </a:xfrm>
            <a:custGeom>
              <a:avLst/>
              <a:gdLst>
                <a:gd name="connsiteX0" fmla="*/ 303210 w 1833276"/>
                <a:gd name="connsiteY0" fmla="*/ 0 h 2555023"/>
                <a:gd name="connsiteX1" fmla="*/ 1286733 w 1833276"/>
                <a:gd name="connsiteY1" fmla="*/ 0 h 2555023"/>
                <a:gd name="connsiteX2" fmla="*/ 1651941 w 1833276"/>
                <a:gd name="connsiteY2" fmla="*/ 333451 h 2555023"/>
                <a:gd name="connsiteX3" fmla="*/ 1831763 w 1833276"/>
                <a:gd name="connsiteY3" fmla="*/ 2221573 h 2555023"/>
                <a:gd name="connsiteX4" fmla="*/ 1530068 w 1833276"/>
                <a:gd name="connsiteY4" fmla="*/ 2555024 h 2555023"/>
                <a:gd name="connsiteX5" fmla="*/ 546536 w 1833276"/>
                <a:gd name="connsiteY5" fmla="*/ 2555024 h 2555023"/>
                <a:gd name="connsiteX6" fmla="*/ 181328 w 1833276"/>
                <a:gd name="connsiteY6" fmla="*/ 2221573 h 2555023"/>
                <a:gd name="connsiteX7" fmla="*/ 1515 w 1833276"/>
                <a:gd name="connsiteY7" fmla="*/ 333451 h 2555023"/>
                <a:gd name="connsiteX8" fmla="*/ 303210 w 1833276"/>
                <a:gd name="connsiteY8" fmla="*/ 0 h 255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33276" h="2555023">
                  <a:moveTo>
                    <a:pt x="303210" y="0"/>
                  </a:moveTo>
                  <a:lnTo>
                    <a:pt x="1286733" y="0"/>
                  </a:lnTo>
                  <a:cubicBezTo>
                    <a:pt x="1470137" y="0"/>
                    <a:pt x="1634481" y="150047"/>
                    <a:pt x="1651941" y="333451"/>
                  </a:cubicBezTo>
                  <a:lnTo>
                    <a:pt x="1831763" y="2221573"/>
                  </a:lnTo>
                  <a:cubicBezTo>
                    <a:pt x="1849232" y="2404977"/>
                    <a:pt x="1713482" y="2555024"/>
                    <a:pt x="1530068" y="2555024"/>
                  </a:cubicBezTo>
                  <a:lnTo>
                    <a:pt x="546536" y="2555024"/>
                  </a:lnTo>
                  <a:cubicBezTo>
                    <a:pt x="363132" y="2555024"/>
                    <a:pt x="198788" y="2404977"/>
                    <a:pt x="181328" y="2221573"/>
                  </a:cubicBezTo>
                  <a:lnTo>
                    <a:pt x="1515" y="333451"/>
                  </a:lnTo>
                  <a:cubicBezTo>
                    <a:pt x="-15963" y="150047"/>
                    <a:pt x="119806" y="0"/>
                    <a:pt x="303210" y="0"/>
                  </a:cubicBezTo>
                  <a:close/>
                </a:path>
              </a:pathLst>
            </a:custGeom>
            <a:solidFill>
              <a:srgbClr val="86C2EB"/>
            </a:solidFill>
            <a:ln w="9525" cap="flat">
              <a:noFill/>
              <a:prstDash val="solid"/>
              <a:miter/>
            </a:ln>
          </p:spPr>
          <p:txBody>
            <a:bodyPr rtlCol="0" anchor="ctr"/>
            <a:lstStyle/>
            <a:p>
              <a:endParaRPr lang="nl-NL" sz="2400"/>
            </a:p>
          </p:txBody>
        </p:sp>
        <p:grpSp>
          <p:nvGrpSpPr>
            <p:cNvPr id="998" name="Graphic 46">
              <a:extLst>
                <a:ext uri="{FF2B5EF4-FFF2-40B4-BE49-F238E27FC236}">
                  <a16:creationId xmlns:a16="http://schemas.microsoft.com/office/drawing/2014/main" id="{3B101013-F17E-A53B-1D40-0EA4027F6DD9}"/>
                </a:ext>
              </a:extLst>
            </p:cNvPr>
            <p:cNvGrpSpPr/>
            <p:nvPr/>
          </p:nvGrpSpPr>
          <p:grpSpPr>
            <a:xfrm>
              <a:off x="6466082" y="3599249"/>
              <a:ext cx="1821550" cy="629321"/>
              <a:chOff x="6466082" y="3599249"/>
              <a:chExt cx="1821550" cy="629321"/>
            </a:xfrm>
          </p:grpSpPr>
          <p:sp>
            <p:nvSpPr>
              <p:cNvPr id="999" name="Vrije vorm 998">
                <a:extLst>
                  <a:ext uri="{FF2B5EF4-FFF2-40B4-BE49-F238E27FC236}">
                    <a16:creationId xmlns:a16="http://schemas.microsoft.com/office/drawing/2014/main" id="{13B36276-D8AC-16A5-F21A-A1F5A60B4F8A}"/>
                  </a:ext>
                </a:extLst>
              </p:cNvPr>
              <p:cNvSpPr/>
              <p:nvPr/>
            </p:nvSpPr>
            <p:spPr>
              <a:xfrm>
                <a:off x="7051983" y="3724199"/>
                <a:ext cx="871073" cy="353937"/>
              </a:xfrm>
              <a:custGeom>
                <a:avLst/>
                <a:gdLst>
                  <a:gd name="connsiteX0" fmla="*/ 93052 w 871073"/>
                  <a:gd name="connsiteY0" fmla="*/ 77257 h 353937"/>
                  <a:gd name="connsiteX1" fmla="*/ 671944 w 871073"/>
                  <a:gd name="connsiteY1" fmla="*/ 26098 h 353937"/>
                  <a:gd name="connsiteX2" fmla="*/ 860872 w 871073"/>
                  <a:gd name="connsiteY2" fmla="*/ 0 h 353937"/>
                  <a:gd name="connsiteX3" fmla="*/ 871073 w 871073"/>
                  <a:gd name="connsiteY3" fmla="*/ 178165 h 353937"/>
                  <a:gd name="connsiteX4" fmla="*/ 446506 w 871073"/>
                  <a:gd name="connsiteY4" fmla="*/ 312877 h 353937"/>
                  <a:gd name="connsiteX5" fmla="*/ 9765 w 871073"/>
                  <a:gd name="connsiteY5" fmla="*/ 306886 h 353937"/>
                  <a:gd name="connsiteX6" fmla="*/ 93052 w 871073"/>
                  <a:gd name="connsiteY6" fmla="*/ 77257 h 35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073" h="353937">
                    <a:moveTo>
                      <a:pt x="93052" y="77257"/>
                    </a:moveTo>
                    <a:cubicBezTo>
                      <a:pt x="233870" y="-10601"/>
                      <a:pt x="498455" y="48768"/>
                      <a:pt x="671944" y="26098"/>
                    </a:cubicBezTo>
                    <a:cubicBezTo>
                      <a:pt x="772156" y="13002"/>
                      <a:pt x="796788" y="17231"/>
                      <a:pt x="860872" y="0"/>
                    </a:cubicBezTo>
                    <a:cubicBezTo>
                      <a:pt x="860938" y="20355"/>
                      <a:pt x="870940" y="137446"/>
                      <a:pt x="871073" y="178165"/>
                    </a:cubicBezTo>
                    <a:cubicBezTo>
                      <a:pt x="697747" y="203349"/>
                      <a:pt x="531164" y="287293"/>
                      <a:pt x="446506" y="312877"/>
                    </a:cubicBezTo>
                    <a:cubicBezTo>
                      <a:pt x="361829" y="338442"/>
                      <a:pt x="98043" y="393868"/>
                      <a:pt x="9765" y="306886"/>
                    </a:cubicBezTo>
                    <a:cubicBezTo>
                      <a:pt x="-23315" y="274282"/>
                      <a:pt x="33464" y="114424"/>
                      <a:pt x="93052" y="77257"/>
                    </a:cubicBezTo>
                    <a:close/>
                  </a:path>
                </a:pathLst>
              </a:custGeom>
              <a:solidFill>
                <a:srgbClr val="D3A77F"/>
              </a:solidFill>
              <a:ln w="9525" cap="flat">
                <a:noFill/>
                <a:prstDash val="solid"/>
                <a:miter/>
              </a:ln>
            </p:spPr>
            <p:txBody>
              <a:bodyPr rtlCol="0" anchor="ctr"/>
              <a:lstStyle/>
              <a:p>
                <a:endParaRPr lang="nl-NL" sz="2400"/>
              </a:p>
            </p:txBody>
          </p:sp>
          <p:sp>
            <p:nvSpPr>
              <p:cNvPr id="1000" name="Vrije vorm 999">
                <a:extLst>
                  <a:ext uri="{FF2B5EF4-FFF2-40B4-BE49-F238E27FC236}">
                    <a16:creationId xmlns:a16="http://schemas.microsoft.com/office/drawing/2014/main" id="{F4971FDC-4B4F-9739-B871-58A0A033441A}"/>
                  </a:ext>
                </a:extLst>
              </p:cNvPr>
              <p:cNvSpPr/>
              <p:nvPr/>
            </p:nvSpPr>
            <p:spPr>
              <a:xfrm>
                <a:off x="7635906" y="3599249"/>
                <a:ext cx="651726" cy="359024"/>
              </a:xfrm>
              <a:custGeom>
                <a:avLst/>
                <a:gdLst>
                  <a:gd name="connsiteX0" fmla="*/ 67075 w 651726"/>
                  <a:gd name="connsiteY0" fmla="*/ 153869 h 359024"/>
                  <a:gd name="connsiteX1" fmla="*/ 279835 w 651726"/>
                  <a:gd name="connsiteY1" fmla="*/ 1202 h 359024"/>
                  <a:gd name="connsiteX2" fmla="*/ 422758 w 651726"/>
                  <a:gd name="connsiteY2" fmla="*/ 3374 h 359024"/>
                  <a:gd name="connsiteX3" fmla="*/ 538391 w 651726"/>
                  <a:gd name="connsiteY3" fmla="*/ 100214 h 359024"/>
                  <a:gd name="connsiteX4" fmla="*/ 489966 w 651726"/>
                  <a:gd name="connsiteY4" fmla="*/ 105901 h 359024"/>
                  <a:gd name="connsiteX5" fmla="*/ 443818 w 651726"/>
                  <a:gd name="connsiteY5" fmla="*/ 84317 h 359024"/>
                  <a:gd name="connsiteX6" fmla="*/ 387658 w 651726"/>
                  <a:gd name="connsiteY6" fmla="*/ 53980 h 359024"/>
                  <a:gd name="connsiteX7" fmla="*/ 456638 w 651726"/>
                  <a:gd name="connsiteY7" fmla="*/ 91242 h 359024"/>
                  <a:gd name="connsiteX8" fmla="*/ 650405 w 651726"/>
                  <a:gd name="connsiteY8" fmla="*/ 220277 h 359024"/>
                  <a:gd name="connsiteX9" fmla="*/ 579330 w 651726"/>
                  <a:gd name="connsiteY9" fmla="*/ 233993 h 359024"/>
                  <a:gd name="connsiteX10" fmla="*/ 469211 w 651726"/>
                  <a:gd name="connsiteY10" fmla="*/ 184234 h 359024"/>
                  <a:gd name="connsiteX11" fmla="*/ 575177 w 651726"/>
                  <a:gd name="connsiteY11" fmla="*/ 271436 h 359024"/>
                  <a:gd name="connsiteX12" fmla="*/ 527638 w 651726"/>
                  <a:gd name="connsiteY12" fmla="*/ 283447 h 359024"/>
                  <a:gd name="connsiteX13" fmla="*/ 533152 w 651726"/>
                  <a:gd name="connsiteY13" fmla="*/ 291181 h 359024"/>
                  <a:gd name="connsiteX14" fmla="*/ 458724 w 651726"/>
                  <a:gd name="connsiteY14" fmla="*/ 306669 h 359024"/>
                  <a:gd name="connsiteX15" fmla="*/ 395278 w 651726"/>
                  <a:gd name="connsiteY15" fmla="*/ 286247 h 359024"/>
                  <a:gd name="connsiteX16" fmla="*/ 302057 w 651726"/>
                  <a:gd name="connsiteY16" fmla="*/ 298839 h 359024"/>
                  <a:gd name="connsiteX17" fmla="*/ 195768 w 651726"/>
                  <a:gd name="connsiteY17" fmla="*/ 332110 h 359024"/>
                  <a:gd name="connsiteX18" fmla="*/ 51854 w 651726"/>
                  <a:gd name="connsiteY18" fmla="*/ 357875 h 359024"/>
                  <a:gd name="connsiteX19" fmla="*/ 0 w 651726"/>
                  <a:gd name="connsiteY19" fmla="*/ 325280 h 359024"/>
                  <a:gd name="connsiteX20" fmla="*/ 67075 w 651726"/>
                  <a:gd name="connsiteY20" fmla="*/ 153869 h 35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1726" h="359024">
                    <a:moveTo>
                      <a:pt x="67075" y="153869"/>
                    </a:moveTo>
                    <a:cubicBezTo>
                      <a:pt x="108909" y="127342"/>
                      <a:pt x="269729" y="4860"/>
                      <a:pt x="279835" y="1202"/>
                    </a:cubicBezTo>
                    <a:cubicBezTo>
                      <a:pt x="289941" y="-2446"/>
                      <a:pt x="422758" y="3374"/>
                      <a:pt x="422758" y="3374"/>
                    </a:cubicBezTo>
                    <a:lnTo>
                      <a:pt x="538391" y="100214"/>
                    </a:lnTo>
                    <a:cubicBezTo>
                      <a:pt x="538391" y="100214"/>
                      <a:pt x="510493" y="110473"/>
                      <a:pt x="489966" y="105901"/>
                    </a:cubicBezTo>
                    <a:cubicBezTo>
                      <a:pt x="469449" y="101348"/>
                      <a:pt x="443818" y="84317"/>
                      <a:pt x="443818" y="84317"/>
                    </a:cubicBezTo>
                    <a:lnTo>
                      <a:pt x="387658" y="53980"/>
                    </a:lnTo>
                    <a:lnTo>
                      <a:pt x="456638" y="91242"/>
                    </a:lnTo>
                    <a:cubicBezTo>
                      <a:pt x="456638" y="91242"/>
                      <a:pt x="640128" y="217153"/>
                      <a:pt x="650405" y="220277"/>
                    </a:cubicBezTo>
                    <a:cubicBezTo>
                      <a:pt x="660692" y="223411"/>
                      <a:pt x="608438" y="241727"/>
                      <a:pt x="579330" y="233993"/>
                    </a:cubicBezTo>
                    <a:cubicBezTo>
                      <a:pt x="550212" y="226259"/>
                      <a:pt x="469211" y="184234"/>
                      <a:pt x="469211" y="184234"/>
                    </a:cubicBezTo>
                    <a:cubicBezTo>
                      <a:pt x="469211" y="184234"/>
                      <a:pt x="564728" y="261520"/>
                      <a:pt x="575177" y="271436"/>
                    </a:cubicBezTo>
                    <a:cubicBezTo>
                      <a:pt x="569595" y="280827"/>
                      <a:pt x="546468" y="288047"/>
                      <a:pt x="527638" y="283447"/>
                    </a:cubicBezTo>
                    <a:lnTo>
                      <a:pt x="533152" y="291181"/>
                    </a:lnTo>
                    <a:cubicBezTo>
                      <a:pt x="533152" y="291181"/>
                      <a:pt x="499653" y="310707"/>
                      <a:pt x="458724" y="306669"/>
                    </a:cubicBezTo>
                    <a:cubicBezTo>
                      <a:pt x="417805" y="302630"/>
                      <a:pt x="395278" y="286247"/>
                      <a:pt x="395278" y="286247"/>
                    </a:cubicBezTo>
                    <a:cubicBezTo>
                      <a:pt x="395278" y="286247"/>
                      <a:pt x="315659" y="298477"/>
                      <a:pt x="302057" y="298839"/>
                    </a:cubicBezTo>
                    <a:cubicBezTo>
                      <a:pt x="288465" y="299182"/>
                      <a:pt x="222695" y="321232"/>
                      <a:pt x="195768" y="332110"/>
                    </a:cubicBezTo>
                    <a:cubicBezTo>
                      <a:pt x="168831" y="342987"/>
                      <a:pt x="70733" y="364181"/>
                      <a:pt x="51854" y="357875"/>
                    </a:cubicBezTo>
                    <a:cubicBezTo>
                      <a:pt x="32985" y="351579"/>
                      <a:pt x="0" y="325280"/>
                      <a:pt x="0" y="325280"/>
                    </a:cubicBezTo>
                    <a:lnTo>
                      <a:pt x="67075" y="153869"/>
                    </a:lnTo>
                    <a:close/>
                  </a:path>
                </a:pathLst>
              </a:custGeom>
              <a:solidFill>
                <a:srgbClr val="D3A77F"/>
              </a:solidFill>
              <a:ln w="9525" cap="flat">
                <a:noFill/>
                <a:prstDash val="solid"/>
                <a:miter/>
              </a:ln>
            </p:spPr>
            <p:txBody>
              <a:bodyPr rtlCol="0" anchor="ctr"/>
              <a:lstStyle/>
              <a:p>
                <a:endParaRPr lang="nl-NL" sz="2400"/>
              </a:p>
            </p:txBody>
          </p:sp>
          <p:sp>
            <p:nvSpPr>
              <p:cNvPr id="1001" name="Vrije vorm 1000">
                <a:extLst>
                  <a:ext uri="{FF2B5EF4-FFF2-40B4-BE49-F238E27FC236}">
                    <a16:creationId xmlns:a16="http://schemas.microsoft.com/office/drawing/2014/main" id="{FE202BBE-9752-5A7B-FC5F-C83FF50E46E8}"/>
                  </a:ext>
                </a:extLst>
              </p:cNvPr>
              <p:cNvSpPr/>
              <p:nvPr/>
            </p:nvSpPr>
            <p:spPr>
              <a:xfrm rot="-455733">
                <a:off x="7567731" y="3736557"/>
                <a:ext cx="110637" cy="265950"/>
              </a:xfrm>
              <a:custGeom>
                <a:avLst/>
                <a:gdLst>
                  <a:gd name="connsiteX0" fmla="*/ 0 w 110637"/>
                  <a:gd name="connsiteY0" fmla="*/ 0 h 265950"/>
                  <a:gd name="connsiteX1" fmla="*/ 110637 w 110637"/>
                  <a:gd name="connsiteY1" fmla="*/ 0 h 265950"/>
                  <a:gd name="connsiteX2" fmla="*/ 110637 w 110637"/>
                  <a:gd name="connsiteY2" fmla="*/ 265950 h 265950"/>
                  <a:gd name="connsiteX3" fmla="*/ 0 w 110637"/>
                  <a:gd name="connsiteY3" fmla="*/ 265950 h 265950"/>
                </a:gdLst>
                <a:ahLst/>
                <a:cxnLst>
                  <a:cxn ang="0">
                    <a:pos x="connsiteX0" y="connsiteY0"/>
                  </a:cxn>
                  <a:cxn ang="0">
                    <a:pos x="connsiteX1" y="connsiteY1"/>
                  </a:cxn>
                  <a:cxn ang="0">
                    <a:pos x="connsiteX2" y="connsiteY2"/>
                  </a:cxn>
                  <a:cxn ang="0">
                    <a:pos x="connsiteX3" y="connsiteY3"/>
                  </a:cxn>
                </a:cxnLst>
                <a:rect l="l" t="t" r="r" b="b"/>
                <a:pathLst>
                  <a:path w="110637" h="265950">
                    <a:moveTo>
                      <a:pt x="0" y="0"/>
                    </a:moveTo>
                    <a:lnTo>
                      <a:pt x="110637" y="0"/>
                    </a:lnTo>
                    <a:lnTo>
                      <a:pt x="110637" y="265950"/>
                    </a:lnTo>
                    <a:lnTo>
                      <a:pt x="0" y="265950"/>
                    </a:lnTo>
                    <a:close/>
                  </a:path>
                </a:pathLst>
              </a:custGeom>
              <a:solidFill>
                <a:srgbClr val="4792CD"/>
              </a:solidFill>
              <a:ln w="9525" cap="flat">
                <a:noFill/>
                <a:prstDash val="solid"/>
                <a:miter/>
              </a:ln>
            </p:spPr>
            <p:txBody>
              <a:bodyPr rtlCol="0" anchor="ctr"/>
              <a:lstStyle/>
              <a:p>
                <a:endParaRPr lang="nl-NL" sz="2400"/>
              </a:p>
            </p:txBody>
          </p:sp>
          <p:sp>
            <p:nvSpPr>
              <p:cNvPr id="1002" name="Vrije vorm 1001">
                <a:extLst>
                  <a:ext uri="{FF2B5EF4-FFF2-40B4-BE49-F238E27FC236}">
                    <a16:creationId xmlns:a16="http://schemas.microsoft.com/office/drawing/2014/main" id="{75194A81-CDAE-7920-66D1-9B709A0162DD}"/>
                  </a:ext>
                </a:extLst>
              </p:cNvPr>
              <p:cNvSpPr/>
              <p:nvPr/>
            </p:nvSpPr>
            <p:spPr>
              <a:xfrm>
                <a:off x="6466082" y="3710552"/>
                <a:ext cx="1135591" cy="518018"/>
              </a:xfrm>
              <a:custGeom>
                <a:avLst/>
                <a:gdLst>
                  <a:gd name="connsiteX0" fmla="*/ 137905 w 1135591"/>
                  <a:gd name="connsiteY0" fmla="*/ 508110 h 518018"/>
                  <a:gd name="connsiteX1" fmla="*/ 1135592 w 1135591"/>
                  <a:gd name="connsiteY1" fmla="*/ 312466 h 518018"/>
                  <a:gd name="connsiteX2" fmla="*/ 1087119 w 1135591"/>
                  <a:gd name="connsiteY2" fmla="*/ 4942 h 518018"/>
                  <a:gd name="connsiteX3" fmla="*/ 29140 w 1135591"/>
                  <a:gd name="connsiteY3" fmla="*/ 120166 h 518018"/>
                  <a:gd name="connsiteX4" fmla="*/ 137905 w 1135591"/>
                  <a:gd name="connsiteY4" fmla="*/ 508110 h 518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591" h="518018">
                    <a:moveTo>
                      <a:pt x="137905" y="508110"/>
                    </a:moveTo>
                    <a:cubicBezTo>
                      <a:pt x="398690" y="570394"/>
                      <a:pt x="1108141" y="318953"/>
                      <a:pt x="1135592" y="312466"/>
                    </a:cubicBezTo>
                    <a:cubicBezTo>
                      <a:pt x="1125410" y="212711"/>
                      <a:pt x="1108036" y="90924"/>
                      <a:pt x="1087119" y="4942"/>
                    </a:cubicBezTo>
                    <a:cubicBezTo>
                      <a:pt x="862548" y="-6545"/>
                      <a:pt x="167109" y="-8441"/>
                      <a:pt x="29140" y="120166"/>
                    </a:cubicBezTo>
                    <a:cubicBezTo>
                      <a:pt x="-15828" y="162076"/>
                      <a:pt x="-28182" y="468438"/>
                      <a:pt x="137905" y="508110"/>
                    </a:cubicBezTo>
                    <a:close/>
                  </a:path>
                </a:pathLst>
              </a:custGeom>
              <a:solidFill>
                <a:srgbClr val="FFFFFF"/>
              </a:solidFill>
              <a:ln w="9525" cap="flat">
                <a:noFill/>
                <a:prstDash val="solid"/>
                <a:miter/>
              </a:ln>
            </p:spPr>
            <p:txBody>
              <a:bodyPr rtlCol="0" anchor="ctr"/>
              <a:lstStyle/>
              <a:p>
                <a:endParaRPr lang="nl-NL" sz="2400"/>
              </a:p>
            </p:txBody>
          </p:sp>
        </p:grpSp>
      </p:grpSp>
      <p:grpSp>
        <p:nvGrpSpPr>
          <p:cNvPr id="49" name="Graphic 46">
            <a:extLst>
              <a:ext uri="{FF2B5EF4-FFF2-40B4-BE49-F238E27FC236}">
                <a16:creationId xmlns:a16="http://schemas.microsoft.com/office/drawing/2014/main" id="{BB927DA7-741E-B06A-134F-1C59E13CB98E}"/>
              </a:ext>
            </a:extLst>
          </p:cNvPr>
          <p:cNvGrpSpPr/>
          <p:nvPr/>
        </p:nvGrpSpPr>
        <p:grpSpPr>
          <a:xfrm>
            <a:off x="1304654" y="1711017"/>
            <a:ext cx="3126279" cy="5148705"/>
            <a:chOff x="429997" y="929020"/>
            <a:chExt cx="2559019" cy="4214469"/>
          </a:xfrm>
        </p:grpSpPr>
        <p:sp>
          <p:nvSpPr>
            <p:cNvPr id="50" name="Vrije vorm 49">
              <a:extLst>
                <a:ext uri="{FF2B5EF4-FFF2-40B4-BE49-F238E27FC236}">
                  <a16:creationId xmlns:a16="http://schemas.microsoft.com/office/drawing/2014/main" id="{641E9452-BB18-B8AB-9E48-8D3432814B9B}"/>
                </a:ext>
              </a:extLst>
            </p:cNvPr>
            <p:cNvSpPr/>
            <p:nvPr/>
          </p:nvSpPr>
          <p:spPr>
            <a:xfrm>
              <a:off x="2876978" y="1554001"/>
              <a:ext cx="62350" cy="29154"/>
            </a:xfrm>
            <a:custGeom>
              <a:avLst/>
              <a:gdLst>
                <a:gd name="connsiteX0" fmla="*/ 62351 w 62350"/>
                <a:gd name="connsiteY0" fmla="*/ 17172 h 29154"/>
                <a:gd name="connsiteX1" fmla="*/ 11125 w 62350"/>
                <a:gd name="connsiteY1" fmla="*/ 523 h 29154"/>
                <a:gd name="connsiteX2" fmla="*/ 0 w 62350"/>
                <a:gd name="connsiteY2" fmla="*/ 18153 h 29154"/>
                <a:gd name="connsiteX3" fmla="*/ 14878 w 62350"/>
                <a:gd name="connsiteY3" fmla="*/ 29155 h 29154"/>
                <a:gd name="connsiteX4" fmla="*/ 62351 w 62350"/>
                <a:gd name="connsiteY4" fmla="*/ 17172 h 29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50" h="29154">
                  <a:moveTo>
                    <a:pt x="62351" y="17172"/>
                  </a:moveTo>
                  <a:cubicBezTo>
                    <a:pt x="62351" y="17172"/>
                    <a:pt x="31623" y="-3516"/>
                    <a:pt x="11125" y="523"/>
                  </a:cubicBezTo>
                  <a:lnTo>
                    <a:pt x="0" y="18153"/>
                  </a:lnTo>
                  <a:lnTo>
                    <a:pt x="14878" y="29155"/>
                  </a:lnTo>
                  <a:lnTo>
                    <a:pt x="62351" y="17172"/>
                  </a:lnTo>
                  <a:close/>
                </a:path>
              </a:pathLst>
            </a:custGeom>
            <a:solidFill>
              <a:srgbClr val="E5B6AE"/>
            </a:solidFill>
            <a:ln w="9525" cap="flat">
              <a:noFill/>
              <a:prstDash val="solid"/>
              <a:miter/>
            </a:ln>
          </p:spPr>
          <p:txBody>
            <a:bodyPr rtlCol="0" anchor="ctr"/>
            <a:lstStyle/>
            <a:p>
              <a:endParaRPr lang="nl-NL" sz="2400"/>
            </a:p>
          </p:txBody>
        </p:sp>
        <p:sp>
          <p:nvSpPr>
            <p:cNvPr id="51" name="Vrije vorm 50">
              <a:extLst>
                <a:ext uri="{FF2B5EF4-FFF2-40B4-BE49-F238E27FC236}">
                  <a16:creationId xmlns:a16="http://schemas.microsoft.com/office/drawing/2014/main" id="{247E3A53-C4DE-22D2-FDD1-C5C4C6778EF6}"/>
                </a:ext>
              </a:extLst>
            </p:cNvPr>
            <p:cNvSpPr/>
            <p:nvPr/>
          </p:nvSpPr>
          <p:spPr>
            <a:xfrm>
              <a:off x="1355350" y="2108467"/>
              <a:ext cx="1216639" cy="746553"/>
            </a:xfrm>
            <a:custGeom>
              <a:avLst/>
              <a:gdLst>
                <a:gd name="connsiteX0" fmla="*/ 0 w 1216639"/>
                <a:gd name="connsiteY0" fmla="*/ 143429 h 746554"/>
                <a:gd name="connsiteX1" fmla="*/ 513074 w 1216639"/>
                <a:gd name="connsiteY1" fmla="*/ 587113 h 746554"/>
                <a:gd name="connsiteX2" fmla="*/ 1064705 w 1216639"/>
                <a:gd name="connsiteY2" fmla="*/ 746543 h 746554"/>
                <a:gd name="connsiteX3" fmla="*/ 1177385 w 1216639"/>
                <a:gd name="connsiteY3" fmla="*/ 701556 h 746554"/>
                <a:gd name="connsiteX4" fmla="*/ 1108729 w 1216639"/>
                <a:gd name="connsiteY4" fmla="*/ 383288 h 746554"/>
                <a:gd name="connsiteX5" fmla="*/ 607943 w 1216639"/>
                <a:gd name="connsiteY5" fmla="*/ 115578 h 746554"/>
                <a:gd name="connsiteX6" fmla="*/ 0 w 1216639"/>
                <a:gd name="connsiteY6" fmla="*/ 143429 h 74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6639" h="746554">
                  <a:moveTo>
                    <a:pt x="0" y="143429"/>
                  </a:moveTo>
                  <a:cubicBezTo>
                    <a:pt x="21926" y="300382"/>
                    <a:pt x="141132" y="419835"/>
                    <a:pt x="513074" y="587113"/>
                  </a:cubicBezTo>
                  <a:cubicBezTo>
                    <a:pt x="835933" y="732303"/>
                    <a:pt x="947480" y="747038"/>
                    <a:pt x="1064705" y="746543"/>
                  </a:cubicBezTo>
                  <a:cubicBezTo>
                    <a:pt x="1106053" y="746362"/>
                    <a:pt x="1146772" y="731674"/>
                    <a:pt x="1177385" y="701556"/>
                  </a:cubicBezTo>
                  <a:cubicBezTo>
                    <a:pt x="1229525" y="650264"/>
                    <a:pt x="1249671" y="569082"/>
                    <a:pt x="1108729" y="383288"/>
                  </a:cubicBezTo>
                  <a:cubicBezTo>
                    <a:pt x="918153" y="254110"/>
                    <a:pt x="668464" y="141438"/>
                    <a:pt x="607943" y="115578"/>
                  </a:cubicBezTo>
                  <a:cubicBezTo>
                    <a:pt x="492414" y="66191"/>
                    <a:pt x="50940" y="-132844"/>
                    <a:pt x="0" y="143429"/>
                  </a:cubicBezTo>
                  <a:close/>
                </a:path>
              </a:pathLst>
            </a:custGeom>
            <a:solidFill>
              <a:srgbClr val="A1ADAA"/>
            </a:solidFill>
            <a:ln w="9525" cap="flat">
              <a:noFill/>
              <a:prstDash val="solid"/>
              <a:miter/>
            </a:ln>
          </p:spPr>
          <p:txBody>
            <a:bodyPr rtlCol="0" anchor="ctr"/>
            <a:lstStyle/>
            <a:p>
              <a:endParaRPr lang="nl-NL" sz="2400"/>
            </a:p>
          </p:txBody>
        </p:sp>
        <p:sp>
          <p:nvSpPr>
            <p:cNvPr id="52" name="Vrije vorm 51">
              <a:extLst>
                <a:ext uri="{FF2B5EF4-FFF2-40B4-BE49-F238E27FC236}">
                  <a16:creationId xmlns:a16="http://schemas.microsoft.com/office/drawing/2014/main" id="{AB67055A-AD3B-C728-87FF-B04402B5CCD2}"/>
                </a:ext>
              </a:extLst>
            </p:cNvPr>
            <p:cNvSpPr/>
            <p:nvPr/>
          </p:nvSpPr>
          <p:spPr>
            <a:xfrm>
              <a:off x="1135940" y="3667012"/>
              <a:ext cx="684773" cy="1476477"/>
            </a:xfrm>
            <a:custGeom>
              <a:avLst/>
              <a:gdLst>
                <a:gd name="connsiteX0" fmla="*/ 18223 w 684773"/>
                <a:gd name="connsiteY0" fmla="*/ 1476480 h 1476479"/>
                <a:gd name="connsiteX1" fmla="*/ 682925 w 684773"/>
                <a:gd name="connsiteY1" fmla="*/ 1476480 h 1476479"/>
                <a:gd name="connsiteX2" fmla="*/ 658808 w 684773"/>
                <a:gd name="connsiteY2" fmla="*/ 0 h 1476479"/>
                <a:gd name="connsiteX3" fmla="*/ 8479 w 684773"/>
                <a:gd name="connsiteY3" fmla="*/ 679352 h 1476479"/>
                <a:gd name="connsiteX4" fmla="*/ 18223 w 684773"/>
                <a:gd name="connsiteY4" fmla="*/ 1476480 h 1476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73" h="1476479">
                  <a:moveTo>
                    <a:pt x="18223" y="1476480"/>
                  </a:moveTo>
                  <a:lnTo>
                    <a:pt x="682925" y="1476480"/>
                  </a:lnTo>
                  <a:cubicBezTo>
                    <a:pt x="693088" y="993010"/>
                    <a:pt x="657988" y="501691"/>
                    <a:pt x="658808" y="0"/>
                  </a:cubicBezTo>
                  <a:cubicBezTo>
                    <a:pt x="90060" y="38900"/>
                    <a:pt x="-37089" y="35357"/>
                    <a:pt x="8479" y="679352"/>
                  </a:cubicBezTo>
                  <a:cubicBezTo>
                    <a:pt x="7640" y="945509"/>
                    <a:pt x="11193" y="1211942"/>
                    <a:pt x="18223" y="1476480"/>
                  </a:cubicBezTo>
                  <a:close/>
                </a:path>
              </a:pathLst>
            </a:custGeom>
            <a:solidFill>
              <a:srgbClr val="303B39"/>
            </a:solidFill>
            <a:ln w="9525" cap="flat">
              <a:noFill/>
              <a:prstDash val="solid"/>
              <a:miter/>
            </a:ln>
          </p:spPr>
          <p:txBody>
            <a:bodyPr rtlCol="0" anchor="ctr"/>
            <a:lstStyle/>
            <a:p>
              <a:endParaRPr lang="nl-NL" sz="2400"/>
            </a:p>
          </p:txBody>
        </p:sp>
        <p:sp>
          <p:nvSpPr>
            <p:cNvPr id="53" name="Vrije vorm 52">
              <a:extLst>
                <a:ext uri="{FF2B5EF4-FFF2-40B4-BE49-F238E27FC236}">
                  <a16:creationId xmlns:a16="http://schemas.microsoft.com/office/drawing/2014/main" id="{AC84A3F7-709F-12BC-D421-073738506C93}"/>
                </a:ext>
              </a:extLst>
            </p:cNvPr>
            <p:cNvSpPr/>
            <p:nvPr/>
          </p:nvSpPr>
          <p:spPr>
            <a:xfrm>
              <a:off x="633211" y="3620474"/>
              <a:ext cx="841896" cy="1523015"/>
            </a:xfrm>
            <a:custGeom>
              <a:avLst/>
              <a:gdLst>
                <a:gd name="connsiteX0" fmla="*/ 0 w 841896"/>
                <a:gd name="connsiteY0" fmla="*/ 1523019 h 1523018"/>
                <a:gd name="connsiteX1" fmla="*/ 669799 w 841896"/>
                <a:gd name="connsiteY1" fmla="*/ 1523019 h 1523018"/>
                <a:gd name="connsiteX2" fmla="*/ 841897 w 841896"/>
                <a:gd name="connsiteY2" fmla="*/ 0 h 1523018"/>
                <a:gd name="connsiteX3" fmla="*/ 28712 w 841896"/>
                <a:gd name="connsiteY3" fmla="*/ 745989 h 1523018"/>
                <a:gd name="connsiteX4" fmla="*/ 0 w 841896"/>
                <a:gd name="connsiteY4" fmla="*/ 1523019 h 1523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896" h="1523018">
                  <a:moveTo>
                    <a:pt x="0" y="1523019"/>
                  </a:moveTo>
                  <a:lnTo>
                    <a:pt x="669799" y="1523019"/>
                  </a:lnTo>
                  <a:cubicBezTo>
                    <a:pt x="747990" y="1022137"/>
                    <a:pt x="826190" y="492423"/>
                    <a:pt x="841897" y="0"/>
                  </a:cubicBezTo>
                  <a:cubicBezTo>
                    <a:pt x="272235" y="21679"/>
                    <a:pt x="2635" y="100908"/>
                    <a:pt x="28712" y="745989"/>
                  </a:cubicBezTo>
                  <a:cubicBezTo>
                    <a:pt x="19923" y="1008983"/>
                    <a:pt x="7444" y="1266282"/>
                    <a:pt x="0" y="1523019"/>
                  </a:cubicBezTo>
                  <a:close/>
                </a:path>
              </a:pathLst>
            </a:custGeom>
            <a:solidFill>
              <a:srgbClr val="303B39"/>
            </a:solidFill>
            <a:ln w="9525" cap="flat">
              <a:noFill/>
              <a:prstDash val="solid"/>
              <a:miter/>
            </a:ln>
          </p:spPr>
          <p:txBody>
            <a:bodyPr rtlCol="0" anchor="ctr"/>
            <a:lstStyle/>
            <a:p>
              <a:endParaRPr lang="nl-NL" sz="2400"/>
            </a:p>
          </p:txBody>
        </p:sp>
        <p:sp>
          <p:nvSpPr>
            <p:cNvPr id="54" name="Vrije vorm 53">
              <a:extLst>
                <a:ext uri="{FF2B5EF4-FFF2-40B4-BE49-F238E27FC236}">
                  <a16:creationId xmlns:a16="http://schemas.microsoft.com/office/drawing/2014/main" id="{A0E2C657-B623-618C-FFA7-34F0EE411FF8}"/>
                </a:ext>
              </a:extLst>
            </p:cNvPr>
            <p:cNvSpPr/>
            <p:nvPr/>
          </p:nvSpPr>
          <p:spPr>
            <a:xfrm>
              <a:off x="560119" y="2048167"/>
              <a:ext cx="1323099" cy="2147501"/>
            </a:xfrm>
            <a:custGeom>
              <a:avLst/>
              <a:gdLst>
                <a:gd name="connsiteX0" fmla="*/ 1281768 w 1323099"/>
                <a:gd name="connsiteY0" fmla="*/ 2147505 h 2147505"/>
                <a:gd name="connsiteX1" fmla="*/ 137417 w 1323099"/>
                <a:gd name="connsiteY1" fmla="*/ 2147505 h 2147505"/>
                <a:gd name="connsiteX2" fmla="*/ 117709 w 1323099"/>
                <a:gd name="connsiteY2" fmla="*/ 1075581 h 2147505"/>
                <a:gd name="connsiteX3" fmla="*/ 0 w 1323099"/>
                <a:gd name="connsiteY3" fmla="*/ 166581 h 2147505"/>
                <a:gd name="connsiteX4" fmla="*/ 492450 w 1323099"/>
                <a:gd name="connsiteY4" fmla="*/ 14962 h 2147505"/>
                <a:gd name="connsiteX5" fmla="*/ 711554 w 1323099"/>
                <a:gd name="connsiteY5" fmla="*/ 2237 h 2147505"/>
                <a:gd name="connsiteX6" fmla="*/ 935667 w 1323099"/>
                <a:gd name="connsiteY6" fmla="*/ 18201 h 2147505"/>
                <a:gd name="connsiteX7" fmla="*/ 1296713 w 1323099"/>
                <a:gd name="connsiteY7" fmla="*/ 189460 h 2147505"/>
                <a:gd name="connsiteX8" fmla="*/ 1293150 w 1323099"/>
                <a:gd name="connsiteY8" fmla="*/ 1087344 h 2147505"/>
                <a:gd name="connsiteX9" fmla="*/ 1281768 w 1323099"/>
                <a:gd name="connsiteY9" fmla="*/ 2147505 h 214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3099" h="2147505">
                  <a:moveTo>
                    <a:pt x="1281768" y="2147505"/>
                  </a:moveTo>
                  <a:lnTo>
                    <a:pt x="137417" y="2147505"/>
                  </a:lnTo>
                  <a:lnTo>
                    <a:pt x="117709" y="1075581"/>
                  </a:lnTo>
                  <a:lnTo>
                    <a:pt x="0" y="166581"/>
                  </a:lnTo>
                  <a:cubicBezTo>
                    <a:pt x="140113" y="88534"/>
                    <a:pt x="306580" y="37241"/>
                    <a:pt x="492450" y="14962"/>
                  </a:cubicBezTo>
                  <a:cubicBezTo>
                    <a:pt x="562821" y="6533"/>
                    <a:pt x="635982" y="2237"/>
                    <a:pt x="711554" y="2237"/>
                  </a:cubicBezTo>
                  <a:cubicBezTo>
                    <a:pt x="811566" y="2237"/>
                    <a:pt x="847895" y="-8812"/>
                    <a:pt x="935667" y="18201"/>
                  </a:cubicBezTo>
                  <a:cubicBezTo>
                    <a:pt x="1091992" y="66331"/>
                    <a:pt x="1156362" y="81790"/>
                    <a:pt x="1296713" y="189460"/>
                  </a:cubicBezTo>
                  <a:cubicBezTo>
                    <a:pt x="1343928" y="568070"/>
                    <a:pt x="1318277" y="813996"/>
                    <a:pt x="1293150" y="1087344"/>
                  </a:cubicBezTo>
                  <a:cubicBezTo>
                    <a:pt x="1270195" y="1337042"/>
                    <a:pt x="1304752" y="1897788"/>
                    <a:pt x="1281768" y="2147505"/>
                  </a:cubicBezTo>
                  <a:close/>
                </a:path>
              </a:pathLst>
            </a:custGeom>
            <a:solidFill>
              <a:srgbClr val="FFFFFF"/>
            </a:solidFill>
            <a:ln w="9525" cap="flat">
              <a:noFill/>
              <a:prstDash val="solid"/>
              <a:miter/>
            </a:ln>
          </p:spPr>
          <p:txBody>
            <a:bodyPr rtlCol="0" anchor="ctr"/>
            <a:lstStyle/>
            <a:p>
              <a:endParaRPr lang="nl-NL" sz="2400"/>
            </a:p>
          </p:txBody>
        </p:sp>
        <p:sp>
          <p:nvSpPr>
            <p:cNvPr id="55" name="Vrije vorm 54">
              <a:extLst>
                <a:ext uri="{FF2B5EF4-FFF2-40B4-BE49-F238E27FC236}">
                  <a16:creationId xmlns:a16="http://schemas.microsoft.com/office/drawing/2014/main" id="{39C0F54A-F19A-1632-1799-C142AF8E380C}"/>
                </a:ext>
              </a:extLst>
            </p:cNvPr>
            <p:cNvSpPr/>
            <p:nvPr/>
          </p:nvSpPr>
          <p:spPr>
            <a:xfrm>
              <a:off x="945949" y="2049137"/>
              <a:ext cx="659003" cy="311311"/>
            </a:xfrm>
            <a:custGeom>
              <a:avLst/>
              <a:gdLst>
                <a:gd name="connsiteX0" fmla="*/ 0 w 659003"/>
                <a:gd name="connsiteY0" fmla="*/ 24365 h 311311"/>
                <a:gd name="connsiteX1" fmla="*/ 659003 w 659003"/>
                <a:gd name="connsiteY1" fmla="*/ 51311 h 311311"/>
                <a:gd name="connsiteX2" fmla="*/ 532930 w 659003"/>
                <a:gd name="connsiteY2" fmla="*/ 0 h 311311"/>
                <a:gd name="connsiteX3" fmla="*/ 149321 w 659003"/>
                <a:gd name="connsiteY3" fmla="*/ 0 h 311311"/>
                <a:gd name="connsiteX4" fmla="*/ 0 w 659003"/>
                <a:gd name="connsiteY4" fmla="*/ 24365 h 31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003" h="311311">
                  <a:moveTo>
                    <a:pt x="0" y="24365"/>
                  </a:moveTo>
                  <a:cubicBezTo>
                    <a:pt x="260401" y="416566"/>
                    <a:pt x="480048" y="388372"/>
                    <a:pt x="659003" y="51311"/>
                  </a:cubicBezTo>
                  <a:lnTo>
                    <a:pt x="532930" y="0"/>
                  </a:lnTo>
                  <a:lnTo>
                    <a:pt x="149321" y="0"/>
                  </a:lnTo>
                  <a:cubicBezTo>
                    <a:pt x="99133" y="10211"/>
                    <a:pt x="45174" y="10392"/>
                    <a:pt x="0" y="24365"/>
                  </a:cubicBezTo>
                  <a:close/>
                </a:path>
              </a:pathLst>
            </a:custGeom>
            <a:solidFill>
              <a:srgbClr val="FFFFFF"/>
            </a:solidFill>
            <a:ln w="9525" cap="flat">
              <a:noFill/>
              <a:prstDash val="solid"/>
              <a:miter/>
            </a:ln>
          </p:spPr>
          <p:txBody>
            <a:bodyPr rtlCol="0" anchor="ctr"/>
            <a:lstStyle/>
            <a:p>
              <a:endParaRPr lang="nl-NL" sz="2400"/>
            </a:p>
          </p:txBody>
        </p:sp>
        <p:sp>
          <p:nvSpPr>
            <p:cNvPr id="56" name="Vrije vorm 55">
              <a:extLst>
                <a:ext uri="{FF2B5EF4-FFF2-40B4-BE49-F238E27FC236}">
                  <a16:creationId xmlns:a16="http://schemas.microsoft.com/office/drawing/2014/main" id="{6C6BC76D-E77B-7726-550A-80FDFD61117A}"/>
                </a:ext>
              </a:extLst>
            </p:cNvPr>
            <p:cNvSpPr/>
            <p:nvPr/>
          </p:nvSpPr>
          <p:spPr>
            <a:xfrm>
              <a:off x="560120" y="2064091"/>
              <a:ext cx="509484" cy="2311627"/>
            </a:xfrm>
            <a:custGeom>
              <a:avLst/>
              <a:gdLst>
                <a:gd name="connsiteX0" fmla="*/ 391546 w 509484"/>
                <a:gd name="connsiteY0" fmla="*/ 0 h 2311631"/>
                <a:gd name="connsiteX1" fmla="*/ 502279 w 509484"/>
                <a:gd name="connsiteY1" fmla="*/ 2311632 h 2311631"/>
                <a:gd name="connsiteX2" fmla="*/ 52557 w 509484"/>
                <a:gd name="connsiteY2" fmla="*/ 2226726 h 2311631"/>
                <a:gd name="connsiteX3" fmla="*/ 117708 w 509484"/>
                <a:gd name="connsiteY3" fmla="*/ 1059656 h 2311631"/>
                <a:gd name="connsiteX4" fmla="*/ 0 w 509484"/>
                <a:gd name="connsiteY4" fmla="*/ 150657 h 2311631"/>
                <a:gd name="connsiteX5" fmla="*/ 391546 w 509484"/>
                <a:gd name="connsiteY5" fmla="*/ 0 h 231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484" h="2311631">
                  <a:moveTo>
                    <a:pt x="391546" y="0"/>
                  </a:moveTo>
                  <a:cubicBezTo>
                    <a:pt x="391546" y="0"/>
                    <a:pt x="543913" y="1079887"/>
                    <a:pt x="502279" y="2311632"/>
                  </a:cubicBezTo>
                  <a:cubicBezTo>
                    <a:pt x="260448" y="2272932"/>
                    <a:pt x="52557" y="2226726"/>
                    <a:pt x="52557" y="2226726"/>
                  </a:cubicBezTo>
                  <a:lnTo>
                    <a:pt x="117708" y="1059656"/>
                  </a:lnTo>
                  <a:lnTo>
                    <a:pt x="0" y="150657"/>
                  </a:lnTo>
                  <a:cubicBezTo>
                    <a:pt x="-1" y="150657"/>
                    <a:pt x="129768" y="57426"/>
                    <a:pt x="391546" y="0"/>
                  </a:cubicBezTo>
                  <a:close/>
                </a:path>
              </a:pathLst>
            </a:custGeom>
            <a:solidFill>
              <a:srgbClr val="A1ADAA"/>
            </a:solidFill>
            <a:ln w="9525" cap="flat">
              <a:noFill/>
              <a:prstDash val="solid"/>
              <a:miter/>
            </a:ln>
          </p:spPr>
          <p:txBody>
            <a:bodyPr rtlCol="0" anchor="ctr"/>
            <a:lstStyle/>
            <a:p>
              <a:endParaRPr lang="nl-NL" sz="2400"/>
            </a:p>
          </p:txBody>
        </p:sp>
        <p:sp>
          <p:nvSpPr>
            <p:cNvPr id="57" name="Vrije vorm 56">
              <a:extLst>
                <a:ext uri="{FF2B5EF4-FFF2-40B4-BE49-F238E27FC236}">
                  <a16:creationId xmlns:a16="http://schemas.microsoft.com/office/drawing/2014/main" id="{D73DC36F-4FCA-6192-094C-88188C7F4EF7}"/>
                </a:ext>
              </a:extLst>
            </p:cNvPr>
            <p:cNvSpPr/>
            <p:nvPr/>
          </p:nvSpPr>
          <p:spPr>
            <a:xfrm>
              <a:off x="1620964" y="2097143"/>
              <a:ext cx="327155" cy="2247572"/>
            </a:xfrm>
            <a:custGeom>
              <a:avLst/>
              <a:gdLst>
                <a:gd name="connsiteX0" fmla="*/ 0 w 327155"/>
                <a:gd name="connsiteY0" fmla="*/ 0 h 2247576"/>
                <a:gd name="connsiteX1" fmla="*/ 44825 w 327155"/>
                <a:gd name="connsiteY1" fmla="*/ 2247576 h 2247576"/>
                <a:gd name="connsiteX2" fmla="*/ 327155 w 327155"/>
                <a:gd name="connsiteY2" fmla="*/ 2114712 h 2247576"/>
                <a:gd name="connsiteX3" fmla="*/ 240811 w 327155"/>
                <a:gd name="connsiteY3" fmla="*/ 1079544 h 2247576"/>
                <a:gd name="connsiteX4" fmla="*/ 290436 w 327155"/>
                <a:gd name="connsiteY4" fmla="*/ 169516 h 2247576"/>
                <a:gd name="connsiteX5" fmla="*/ 0 w 327155"/>
                <a:gd name="connsiteY5" fmla="*/ 0 h 224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155" h="2247576">
                  <a:moveTo>
                    <a:pt x="0" y="0"/>
                  </a:moveTo>
                  <a:cubicBezTo>
                    <a:pt x="0" y="0"/>
                    <a:pt x="36519" y="1873891"/>
                    <a:pt x="44825" y="2247576"/>
                  </a:cubicBezTo>
                  <a:cubicBezTo>
                    <a:pt x="186690" y="2207200"/>
                    <a:pt x="327155" y="2114712"/>
                    <a:pt x="327155" y="2114712"/>
                  </a:cubicBezTo>
                  <a:lnTo>
                    <a:pt x="240811" y="1079544"/>
                  </a:lnTo>
                  <a:cubicBezTo>
                    <a:pt x="240811" y="1079544"/>
                    <a:pt x="376771" y="348987"/>
                    <a:pt x="290436" y="169516"/>
                  </a:cubicBezTo>
                  <a:cubicBezTo>
                    <a:pt x="204969" y="95278"/>
                    <a:pt x="74124" y="20974"/>
                    <a:pt x="0" y="0"/>
                  </a:cubicBezTo>
                  <a:close/>
                </a:path>
              </a:pathLst>
            </a:custGeom>
            <a:solidFill>
              <a:srgbClr val="A1ADAA"/>
            </a:solidFill>
            <a:ln w="9525" cap="flat">
              <a:noFill/>
              <a:prstDash val="solid"/>
              <a:miter/>
            </a:ln>
          </p:spPr>
          <p:txBody>
            <a:bodyPr rtlCol="0" anchor="ctr"/>
            <a:lstStyle/>
            <a:p>
              <a:endParaRPr lang="nl-NL" sz="2400"/>
            </a:p>
          </p:txBody>
        </p:sp>
        <p:sp>
          <p:nvSpPr>
            <p:cNvPr id="58" name="Vrije vorm 57">
              <a:extLst>
                <a:ext uri="{FF2B5EF4-FFF2-40B4-BE49-F238E27FC236}">
                  <a16:creationId xmlns:a16="http://schemas.microsoft.com/office/drawing/2014/main" id="{6FF4535A-50D8-8F77-F5D0-29F10F4692C8}"/>
                </a:ext>
              </a:extLst>
            </p:cNvPr>
            <p:cNvSpPr/>
            <p:nvPr/>
          </p:nvSpPr>
          <p:spPr>
            <a:xfrm>
              <a:off x="1039177" y="1563830"/>
              <a:ext cx="467163" cy="708706"/>
            </a:xfrm>
            <a:custGeom>
              <a:avLst/>
              <a:gdLst>
                <a:gd name="connsiteX0" fmla="*/ 467163 w 467163"/>
                <a:gd name="connsiteY0" fmla="*/ 529380 h 708707"/>
                <a:gd name="connsiteX1" fmla="*/ 260366 w 467163"/>
                <a:gd name="connsiteY1" fmla="*/ 708708 h 708707"/>
                <a:gd name="connsiteX2" fmla="*/ 667 w 467163"/>
                <a:gd name="connsiteY2" fmla="*/ 496243 h 708707"/>
                <a:gd name="connsiteX3" fmla="*/ 0 w 467163"/>
                <a:gd name="connsiteY3" fmla="*/ 0 h 708707"/>
                <a:gd name="connsiteX4" fmla="*/ 431968 w 467163"/>
                <a:gd name="connsiteY4" fmla="*/ 60874 h 708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63" h="708707">
                  <a:moveTo>
                    <a:pt x="467163" y="529380"/>
                  </a:moveTo>
                  <a:lnTo>
                    <a:pt x="260366" y="708708"/>
                  </a:lnTo>
                  <a:lnTo>
                    <a:pt x="667" y="496243"/>
                  </a:lnTo>
                  <a:lnTo>
                    <a:pt x="0" y="0"/>
                  </a:lnTo>
                  <a:lnTo>
                    <a:pt x="431968" y="60874"/>
                  </a:lnTo>
                  <a:close/>
                </a:path>
              </a:pathLst>
            </a:custGeom>
            <a:solidFill>
              <a:srgbClr val="E5B6AE"/>
            </a:solidFill>
            <a:ln w="9525" cap="flat">
              <a:noFill/>
              <a:prstDash val="solid"/>
              <a:miter/>
            </a:ln>
          </p:spPr>
          <p:txBody>
            <a:bodyPr rtlCol="0" anchor="ctr"/>
            <a:lstStyle/>
            <a:p>
              <a:endParaRPr lang="nl-NL" sz="2400"/>
            </a:p>
          </p:txBody>
        </p:sp>
        <p:sp>
          <p:nvSpPr>
            <p:cNvPr id="59" name="Vrije vorm 58">
              <a:extLst>
                <a:ext uri="{FF2B5EF4-FFF2-40B4-BE49-F238E27FC236}">
                  <a16:creationId xmlns:a16="http://schemas.microsoft.com/office/drawing/2014/main" id="{DA8C33EC-B5AC-CA9C-0320-970E4B726BAB}"/>
                </a:ext>
              </a:extLst>
            </p:cNvPr>
            <p:cNvSpPr/>
            <p:nvPr/>
          </p:nvSpPr>
          <p:spPr>
            <a:xfrm>
              <a:off x="1071229" y="1721554"/>
              <a:ext cx="422833" cy="289863"/>
            </a:xfrm>
            <a:custGeom>
              <a:avLst/>
              <a:gdLst>
                <a:gd name="connsiteX0" fmla="*/ 0 w 422833"/>
                <a:gd name="connsiteY0" fmla="*/ 0 h 289864"/>
                <a:gd name="connsiteX1" fmla="*/ 422834 w 422833"/>
                <a:gd name="connsiteY1" fmla="*/ 208217 h 289864"/>
                <a:gd name="connsiteX2" fmla="*/ 413652 w 422833"/>
                <a:gd name="connsiteY2" fmla="*/ 85935 h 289864"/>
                <a:gd name="connsiteX3" fmla="*/ 0 w 422833"/>
                <a:gd name="connsiteY3" fmla="*/ 0 h 289864"/>
              </a:gdLst>
              <a:ahLst/>
              <a:cxnLst>
                <a:cxn ang="0">
                  <a:pos x="connsiteX0" y="connsiteY0"/>
                </a:cxn>
                <a:cxn ang="0">
                  <a:pos x="connsiteX1" y="connsiteY1"/>
                </a:cxn>
                <a:cxn ang="0">
                  <a:pos x="connsiteX2" y="connsiteY2"/>
                </a:cxn>
                <a:cxn ang="0">
                  <a:pos x="connsiteX3" y="connsiteY3"/>
                </a:cxn>
              </a:cxnLst>
              <a:rect l="l" t="t" r="r" b="b"/>
              <a:pathLst>
                <a:path w="422833" h="289864">
                  <a:moveTo>
                    <a:pt x="0" y="0"/>
                  </a:moveTo>
                  <a:cubicBezTo>
                    <a:pt x="75581" y="239344"/>
                    <a:pt x="254527" y="392640"/>
                    <a:pt x="422834" y="208217"/>
                  </a:cubicBezTo>
                  <a:lnTo>
                    <a:pt x="413652" y="85935"/>
                  </a:lnTo>
                  <a:lnTo>
                    <a:pt x="0" y="0"/>
                  </a:lnTo>
                  <a:close/>
                </a:path>
              </a:pathLst>
            </a:custGeom>
            <a:solidFill>
              <a:srgbClr val="C4918C"/>
            </a:solidFill>
            <a:ln w="9525" cap="flat">
              <a:noFill/>
              <a:prstDash val="solid"/>
              <a:miter/>
            </a:ln>
          </p:spPr>
          <p:txBody>
            <a:bodyPr rtlCol="0" anchor="ctr"/>
            <a:lstStyle/>
            <a:p>
              <a:endParaRPr lang="nl-NL" sz="2400"/>
            </a:p>
          </p:txBody>
        </p:sp>
        <p:sp>
          <p:nvSpPr>
            <p:cNvPr id="60" name="Vrije vorm 59">
              <a:extLst>
                <a:ext uri="{FF2B5EF4-FFF2-40B4-BE49-F238E27FC236}">
                  <a16:creationId xmlns:a16="http://schemas.microsoft.com/office/drawing/2014/main" id="{845DC755-706D-F83F-63DC-CDCFAAF64A86}"/>
                </a:ext>
              </a:extLst>
            </p:cNvPr>
            <p:cNvSpPr/>
            <p:nvPr/>
          </p:nvSpPr>
          <p:spPr>
            <a:xfrm>
              <a:off x="950822" y="929020"/>
              <a:ext cx="695700" cy="958830"/>
            </a:xfrm>
            <a:custGeom>
              <a:avLst/>
              <a:gdLst>
                <a:gd name="connsiteX0" fmla="*/ 300429 w 695700"/>
                <a:gd name="connsiteY0" fmla="*/ 3685 h 958832"/>
                <a:gd name="connsiteX1" fmla="*/ 5964 w 695700"/>
                <a:gd name="connsiteY1" fmla="*/ 377979 h 958832"/>
                <a:gd name="connsiteX2" fmla="*/ 148686 w 695700"/>
                <a:gd name="connsiteY2" fmla="*/ 843522 h 958832"/>
                <a:gd name="connsiteX3" fmla="*/ 499025 w 695700"/>
                <a:gd name="connsiteY3" fmla="*/ 958832 h 958832"/>
                <a:gd name="connsiteX4" fmla="*/ 654264 w 695700"/>
                <a:gd name="connsiteY4" fmla="*/ 792621 h 958832"/>
                <a:gd name="connsiteX5" fmla="*/ 676905 w 695700"/>
                <a:gd name="connsiteY5" fmla="*/ 295321 h 958832"/>
                <a:gd name="connsiteX6" fmla="*/ 300429 w 695700"/>
                <a:gd name="connsiteY6" fmla="*/ 3685 h 95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700" h="958832">
                  <a:moveTo>
                    <a:pt x="300429" y="3685"/>
                  </a:moveTo>
                  <a:cubicBezTo>
                    <a:pt x="95413" y="23687"/>
                    <a:pt x="-29384" y="55291"/>
                    <a:pt x="5964" y="377979"/>
                  </a:cubicBezTo>
                  <a:cubicBezTo>
                    <a:pt x="41311" y="700686"/>
                    <a:pt x="103605" y="800184"/>
                    <a:pt x="148686" y="843522"/>
                  </a:cubicBezTo>
                  <a:cubicBezTo>
                    <a:pt x="206360" y="898958"/>
                    <a:pt x="295552" y="957099"/>
                    <a:pt x="499025" y="958832"/>
                  </a:cubicBezTo>
                  <a:cubicBezTo>
                    <a:pt x="623603" y="941039"/>
                    <a:pt x="625965" y="865754"/>
                    <a:pt x="654264" y="792621"/>
                  </a:cubicBezTo>
                  <a:cubicBezTo>
                    <a:pt x="676810" y="734299"/>
                    <a:pt x="720920" y="616961"/>
                    <a:pt x="676905" y="295321"/>
                  </a:cubicBezTo>
                  <a:cubicBezTo>
                    <a:pt x="632890" y="-26305"/>
                    <a:pt x="383192" y="-4475"/>
                    <a:pt x="300429" y="3685"/>
                  </a:cubicBezTo>
                  <a:close/>
                </a:path>
              </a:pathLst>
            </a:custGeom>
            <a:solidFill>
              <a:srgbClr val="E5B6AE"/>
            </a:solidFill>
            <a:ln w="9525" cap="flat">
              <a:noFill/>
              <a:prstDash val="solid"/>
              <a:miter/>
            </a:ln>
          </p:spPr>
          <p:txBody>
            <a:bodyPr rtlCol="0" anchor="ctr"/>
            <a:lstStyle/>
            <a:p>
              <a:endParaRPr lang="nl-NL" sz="2400"/>
            </a:p>
          </p:txBody>
        </p:sp>
        <p:sp>
          <p:nvSpPr>
            <p:cNvPr id="61" name="Vrije vorm 60">
              <a:extLst>
                <a:ext uri="{FF2B5EF4-FFF2-40B4-BE49-F238E27FC236}">
                  <a16:creationId xmlns:a16="http://schemas.microsoft.com/office/drawing/2014/main" id="{4B2FBA5D-9400-050E-9718-BA1D9AB352EB}"/>
                </a:ext>
              </a:extLst>
            </p:cNvPr>
            <p:cNvSpPr/>
            <p:nvPr/>
          </p:nvSpPr>
          <p:spPr>
            <a:xfrm>
              <a:off x="1270936" y="1401375"/>
              <a:ext cx="58302" cy="70240"/>
            </a:xfrm>
            <a:custGeom>
              <a:avLst/>
              <a:gdLst>
                <a:gd name="connsiteX0" fmla="*/ 23597 w 58302"/>
                <a:gd name="connsiteY0" fmla="*/ 159 h 70240"/>
                <a:gd name="connsiteX1" fmla="*/ 57763 w 58302"/>
                <a:gd name="connsiteY1" fmla="*/ 31820 h 70240"/>
                <a:gd name="connsiteX2" fmla="*/ 34712 w 58302"/>
                <a:gd name="connsiteY2" fmla="*/ 70082 h 70240"/>
                <a:gd name="connsiteX3" fmla="*/ 537 w 58302"/>
                <a:gd name="connsiteY3" fmla="*/ 38421 h 70240"/>
                <a:gd name="connsiteX4" fmla="*/ 23597 w 58302"/>
                <a:gd name="connsiteY4" fmla="*/ 159 h 70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02" h="70240">
                  <a:moveTo>
                    <a:pt x="23597" y="159"/>
                  </a:moveTo>
                  <a:cubicBezTo>
                    <a:pt x="39399" y="-1670"/>
                    <a:pt x="54705" y="12513"/>
                    <a:pt x="57763" y="31820"/>
                  </a:cubicBezTo>
                  <a:cubicBezTo>
                    <a:pt x="60830" y="51127"/>
                    <a:pt x="50514" y="68262"/>
                    <a:pt x="34712" y="70082"/>
                  </a:cubicBezTo>
                  <a:cubicBezTo>
                    <a:pt x="18891" y="71910"/>
                    <a:pt x="3604" y="57728"/>
                    <a:pt x="537" y="38421"/>
                  </a:cubicBezTo>
                  <a:cubicBezTo>
                    <a:pt x="-2521" y="19104"/>
                    <a:pt x="7795" y="1978"/>
                    <a:pt x="23597" y="159"/>
                  </a:cubicBezTo>
                  <a:close/>
                </a:path>
              </a:pathLst>
            </a:custGeom>
            <a:solidFill>
              <a:srgbClr val="303B39"/>
            </a:solidFill>
            <a:ln w="9525" cap="flat">
              <a:noFill/>
              <a:prstDash val="solid"/>
              <a:miter/>
            </a:ln>
          </p:spPr>
          <p:txBody>
            <a:bodyPr rtlCol="0" anchor="ctr"/>
            <a:lstStyle/>
            <a:p>
              <a:endParaRPr lang="nl-NL" sz="2400"/>
            </a:p>
          </p:txBody>
        </p:sp>
        <p:sp>
          <p:nvSpPr>
            <p:cNvPr id="62" name="Vrije vorm 61">
              <a:extLst>
                <a:ext uri="{FF2B5EF4-FFF2-40B4-BE49-F238E27FC236}">
                  <a16:creationId xmlns:a16="http://schemas.microsoft.com/office/drawing/2014/main" id="{2B4854C2-53B5-5803-0F56-1B8E8EF3F40E}"/>
                </a:ext>
              </a:extLst>
            </p:cNvPr>
            <p:cNvSpPr/>
            <p:nvPr/>
          </p:nvSpPr>
          <p:spPr>
            <a:xfrm>
              <a:off x="1529875" y="1375873"/>
              <a:ext cx="57454" cy="70936"/>
            </a:xfrm>
            <a:custGeom>
              <a:avLst/>
              <a:gdLst>
                <a:gd name="connsiteX0" fmla="*/ 25633 w 57454"/>
                <a:gd name="connsiteY0" fmla="*/ 201 h 70936"/>
                <a:gd name="connsiteX1" fmla="*/ 172 w 57454"/>
                <a:gd name="connsiteY1" fmla="*/ 39215 h 70936"/>
                <a:gd name="connsiteX2" fmla="*/ 31824 w 57454"/>
                <a:gd name="connsiteY2" fmla="*/ 70734 h 70936"/>
                <a:gd name="connsiteX3" fmla="*/ 57284 w 57454"/>
                <a:gd name="connsiteY3" fmla="*/ 31729 h 70936"/>
                <a:gd name="connsiteX4" fmla="*/ 25633 w 57454"/>
                <a:gd name="connsiteY4" fmla="*/ 201 h 7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54" h="70936">
                  <a:moveTo>
                    <a:pt x="25633" y="201"/>
                  </a:moveTo>
                  <a:cubicBezTo>
                    <a:pt x="9850" y="2258"/>
                    <a:pt x="-1552" y="19737"/>
                    <a:pt x="172" y="39215"/>
                  </a:cubicBezTo>
                  <a:cubicBezTo>
                    <a:pt x="1877" y="58684"/>
                    <a:pt x="16051" y="72810"/>
                    <a:pt x="31824" y="70734"/>
                  </a:cubicBezTo>
                  <a:cubicBezTo>
                    <a:pt x="47597" y="68667"/>
                    <a:pt x="58999" y="51198"/>
                    <a:pt x="57284" y="31729"/>
                  </a:cubicBezTo>
                  <a:cubicBezTo>
                    <a:pt x="55579" y="12250"/>
                    <a:pt x="41397" y="-1866"/>
                    <a:pt x="25633" y="201"/>
                  </a:cubicBezTo>
                  <a:close/>
                </a:path>
              </a:pathLst>
            </a:custGeom>
            <a:solidFill>
              <a:srgbClr val="303B39"/>
            </a:solidFill>
            <a:ln w="9525" cap="flat">
              <a:noFill/>
              <a:prstDash val="solid"/>
              <a:miter/>
            </a:ln>
          </p:spPr>
          <p:txBody>
            <a:bodyPr rtlCol="0" anchor="ctr"/>
            <a:lstStyle/>
            <a:p>
              <a:endParaRPr lang="nl-NL" sz="2400"/>
            </a:p>
          </p:txBody>
        </p:sp>
        <p:sp>
          <p:nvSpPr>
            <p:cNvPr id="63" name="Vrije vorm 62">
              <a:extLst>
                <a:ext uri="{FF2B5EF4-FFF2-40B4-BE49-F238E27FC236}">
                  <a16:creationId xmlns:a16="http://schemas.microsoft.com/office/drawing/2014/main" id="{E0294080-919B-A7FB-7162-C4E2F2607F4C}"/>
                </a:ext>
              </a:extLst>
            </p:cNvPr>
            <p:cNvSpPr/>
            <p:nvPr/>
          </p:nvSpPr>
          <p:spPr>
            <a:xfrm>
              <a:off x="1229915" y="1313606"/>
              <a:ext cx="116538" cy="34921"/>
            </a:xfrm>
            <a:custGeom>
              <a:avLst/>
              <a:gdLst>
                <a:gd name="connsiteX0" fmla="*/ 113405 w 116538"/>
                <a:gd name="connsiteY0" fmla="*/ 27615 h 34921"/>
                <a:gd name="connsiteX1" fmla="*/ 116538 w 116538"/>
                <a:gd name="connsiteY1" fmla="*/ 1869 h 34921"/>
                <a:gd name="connsiteX2" fmla="*/ 0 w 116538"/>
                <a:gd name="connsiteY2" fmla="*/ 11737 h 34921"/>
                <a:gd name="connsiteX3" fmla="*/ 11640 w 116538"/>
                <a:gd name="connsiteY3" fmla="*/ 34921 h 34921"/>
                <a:gd name="connsiteX4" fmla="*/ 113405 w 116538"/>
                <a:gd name="connsiteY4" fmla="*/ 27615 h 34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38" h="34921">
                  <a:moveTo>
                    <a:pt x="113405" y="27615"/>
                  </a:moveTo>
                  <a:lnTo>
                    <a:pt x="116538" y="1869"/>
                  </a:lnTo>
                  <a:cubicBezTo>
                    <a:pt x="80467" y="-2531"/>
                    <a:pt x="21736" y="869"/>
                    <a:pt x="0" y="11737"/>
                  </a:cubicBezTo>
                  <a:lnTo>
                    <a:pt x="11640" y="34921"/>
                  </a:lnTo>
                  <a:cubicBezTo>
                    <a:pt x="26670" y="27311"/>
                    <a:pt x="79962" y="23539"/>
                    <a:pt x="113405" y="27615"/>
                  </a:cubicBezTo>
                  <a:close/>
                </a:path>
              </a:pathLst>
            </a:custGeom>
            <a:solidFill>
              <a:srgbClr val="A1ADAA"/>
            </a:solidFill>
            <a:ln w="9525" cap="flat">
              <a:noFill/>
              <a:prstDash val="solid"/>
              <a:miter/>
            </a:ln>
          </p:spPr>
          <p:txBody>
            <a:bodyPr rtlCol="0" anchor="ctr"/>
            <a:lstStyle/>
            <a:p>
              <a:endParaRPr lang="nl-NL" sz="2400"/>
            </a:p>
          </p:txBody>
        </p:sp>
        <p:sp>
          <p:nvSpPr>
            <p:cNvPr id="450" name="Vrije vorm 449">
              <a:extLst>
                <a:ext uri="{FF2B5EF4-FFF2-40B4-BE49-F238E27FC236}">
                  <a16:creationId xmlns:a16="http://schemas.microsoft.com/office/drawing/2014/main" id="{D77E7355-35D7-538B-432C-B3BDF8BDBAFC}"/>
                </a:ext>
              </a:extLst>
            </p:cNvPr>
            <p:cNvSpPr/>
            <p:nvPr/>
          </p:nvSpPr>
          <p:spPr>
            <a:xfrm>
              <a:off x="1502216" y="1285548"/>
              <a:ext cx="116871" cy="34633"/>
            </a:xfrm>
            <a:custGeom>
              <a:avLst/>
              <a:gdLst>
                <a:gd name="connsiteX0" fmla="*/ 108318 w 116871"/>
                <a:gd name="connsiteY0" fmla="*/ 28709 h 34633"/>
                <a:gd name="connsiteX1" fmla="*/ 116872 w 116871"/>
                <a:gd name="connsiteY1" fmla="*/ 4230 h 34633"/>
                <a:gd name="connsiteX2" fmla="*/ 0 w 116871"/>
                <a:gd name="connsiteY2" fmla="*/ 9507 h 34633"/>
                <a:gd name="connsiteX3" fmla="*/ 6439 w 116871"/>
                <a:gd name="connsiteY3" fmla="*/ 34634 h 34633"/>
                <a:gd name="connsiteX4" fmla="*/ 108318 w 116871"/>
                <a:gd name="connsiteY4" fmla="*/ 28709 h 34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871" h="34633">
                  <a:moveTo>
                    <a:pt x="108318" y="28709"/>
                  </a:moveTo>
                  <a:lnTo>
                    <a:pt x="116872" y="4230"/>
                  </a:lnTo>
                  <a:cubicBezTo>
                    <a:pt x="93955" y="-3790"/>
                    <a:pt x="35262" y="506"/>
                    <a:pt x="0" y="9507"/>
                  </a:cubicBezTo>
                  <a:lnTo>
                    <a:pt x="6439" y="34634"/>
                  </a:lnTo>
                  <a:cubicBezTo>
                    <a:pt x="39072" y="26223"/>
                    <a:pt x="92450" y="23146"/>
                    <a:pt x="108318" y="28709"/>
                  </a:cubicBezTo>
                  <a:close/>
                </a:path>
              </a:pathLst>
            </a:custGeom>
            <a:solidFill>
              <a:srgbClr val="A1ADAA"/>
            </a:solidFill>
            <a:ln w="9525" cap="flat">
              <a:noFill/>
              <a:prstDash val="solid"/>
              <a:miter/>
            </a:ln>
          </p:spPr>
          <p:txBody>
            <a:bodyPr rtlCol="0" anchor="ctr"/>
            <a:lstStyle/>
            <a:p>
              <a:endParaRPr lang="nl-NL" sz="2400"/>
            </a:p>
          </p:txBody>
        </p:sp>
        <p:sp>
          <p:nvSpPr>
            <p:cNvPr id="451" name="Vrije vorm 450">
              <a:extLst>
                <a:ext uri="{FF2B5EF4-FFF2-40B4-BE49-F238E27FC236}">
                  <a16:creationId xmlns:a16="http://schemas.microsoft.com/office/drawing/2014/main" id="{D12D3D45-CF69-599B-B9BF-6E1CEC43C472}"/>
                </a:ext>
              </a:extLst>
            </p:cNvPr>
            <p:cNvSpPr/>
            <p:nvPr/>
          </p:nvSpPr>
          <p:spPr>
            <a:xfrm>
              <a:off x="1167500" y="1346167"/>
              <a:ext cx="516168" cy="192962"/>
            </a:xfrm>
            <a:custGeom>
              <a:avLst/>
              <a:gdLst>
                <a:gd name="connsiteX0" fmla="*/ 275023 w 516168"/>
                <a:gd name="connsiteY0" fmla="*/ 30545 h 192962"/>
                <a:gd name="connsiteX1" fmla="*/ 2484 w 516168"/>
                <a:gd name="connsiteY1" fmla="*/ 55406 h 192962"/>
                <a:gd name="connsiteX2" fmla="*/ 53585 w 516168"/>
                <a:gd name="connsiteY2" fmla="*/ 190499 h 192962"/>
                <a:gd name="connsiteX3" fmla="*/ 237970 w 516168"/>
                <a:gd name="connsiteY3" fmla="*/ 178964 h 192962"/>
                <a:gd name="connsiteX4" fmla="*/ 272784 w 516168"/>
                <a:gd name="connsiteY4" fmla="*/ 63140 h 192962"/>
                <a:gd name="connsiteX5" fmla="*/ 274584 w 516168"/>
                <a:gd name="connsiteY5" fmla="*/ 51129 h 192962"/>
                <a:gd name="connsiteX6" fmla="*/ 321124 w 516168"/>
                <a:gd name="connsiteY6" fmla="*/ 46442 h 192962"/>
                <a:gd name="connsiteX7" fmla="*/ 325258 w 516168"/>
                <a:gd name="connsiteY7" fmla="*/ 58015 h 192962"/>
                <a:gd name="connsiteX8" fmla="*/ 381826 w 516168"/>
                <a:gd name="connsiteY8" fmla="*/ 164933 h 192962"/>
                <a:gd name="connsiteX9" fmla="*/ 484354 w 516168"/>
                <a:gd name="connsiteY9" fmla="*/ 148474 h 192962"/>
                <a:gd name="connsiteX10" fmla="*/ 508395 w 516168"/>
                <a:gd name="connsiteY10" fmla="*/ 6047 h 192962"/>
                <a:gd name="connsiteX11" fmla="*/ 318133 w 516168"/>
                <a:gd name="connsiteY11" fmla="*/ 26145 h 192962"/>
                <a:gd name="connsiteX12" fmla="*/ 275023 w 516168"/>
                <a:gd name="connsiteY12" fmla="*/ 30545 h 192962"/>
                <a:gd name="connsiteX13" fmla="*/ 275023 w 516168"/>
                <a:gd name="connsiteY13" fmla="*/ 30545 h 192962"/>
                <a:gd name="connsiteX14" fmla="*/ 342688 w 516168"/>
                <a:gd name="connsiteY14" fmla="*/ 36194 h 192962"/>
                <a:gd name="connsiteX15" fmla="*/ 484992 w 516168"/>
                <a:gd name="connsiteY15" fmla="*/ 20811 h 192962"/>
                <a:gd name="connsiteX16" fmla="*/ 465351 w 516168"/>
                <a:gd name="connsiteY16" fmla="*/ 137121 h 192962"/>
                <a:gd name="connsiteX17" fmla="*/ 396390 w 516168"/>
                <a:gd name="connsiteY17" fmla="*/ 149122 h 192962"/>
                <a:gd name="connsiteX18" fmla="*/ 350213 w 516168"/>
                <a:gd name="connsiteY18" fmla="*/ 61806 h 192962"/>
                <a:gd name="connsiteX19" fmla="*/ 342688 w 516168"/>
                <a:gd name="connsiteY19" fmla="*/ 36194 h 192962"/>
                <a:gd name="connsiteX20" fmla="*/ 342688 w 516168"/>
                <a:gd name="connsiteY20" fmla="*/ 36194 h 192962"/>
                <a:gd name="connsiteX21" fmla="*/ 251486 w 516168"/>
                <a:gd name="connsiteY21" fmla="*/ 45090 h 192962"/>
                <a:gd name="connsiteX22" fmla="*/ 249048 w 516168"/>
                <a:gd name="connsiteY22" fmla="*/ 71674 h 192962"/>
                <a:gd name="connsiteX23" fmla="*/ 220606 w 516168"/>
                <a:gd name="connsiteY23" fmla="*/ 166267 h 192962"/>
                <a:gd name="connsiteX24" fmla="*/ 70026 w 516168"/>
                <a:gd name="connsiteY24" fmla="*/ 175687 h 192962"/>
                <a:gd name="connsiteX25" fmla="*/ 28297 w 516168"/>
                <a:gd name="connsiteY25" fmla="*/ 65369 h 192962"/>
                <a:gd name="connsiteX26" fmla="*/ 251486 w 516168"/>
                <a:gd name="connsiteY26" fmla="*/ 45090 h 19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6168" h="192962">
                  <a:moveTo>
                    <a:pt x="275023" y="30545"/>
                  </a:moveTo>
                  <a:cubicBezTo>
                    <a:pt x="252287" y="29488"/>
                    <a:pt x="84065" y="19201"/>
                    <a:pt x="2484" y="55406"/>
                  </a:cubicBezTo>
                  <a:cubicBezTo>
                    <a:pt x="-11508" y="101002"/>
                    <a:pt x="37460" y="182850"/>
                    <a:pt x="53585" y="190499"/>
                  </a:cubicBezTo>
                  <a:cubicBezTo>
                    <a:pt x="69702" y="198147"/>
                    <a:pt x="211005" y="186203"/>
                    <a:pt x="237970" y="178964"/>
                  </a:cubicBezTo>
                  <a:cubicBezTo>
                    <a:pt x="265288" y="175382"/>
                    <a:pt x="269974" y="76303"/>
                    <a:pt x="272784" y="63140"/>
                  </a:cubicBezTo>
                  <a:cubicBezTo>
                    <a:pt x="273584" y="59425"/>
                    <a:pt x="274165" y="55234"/>
                    <a:pt x="274584" y="51129"/>
                  </a:cubicBezTo>
                  <a:cubicBezTo>
                    <a:pt x="295511" y="44147"/>
                    <a:pt x="299216" y="42194"/>
                    <a:pt x="321124" y="46442"/>
                  </a:cubicBezTo>
                  <a:cubicBezTo>
                    <a:pt x="322352" y="50443"/>
                    <a:pt x="323762" y="54501"/>
                    <a:pt x="325258" y="58015"/>
                  </a:cubicBezTo>
                  <a:cubicBezTo>
                    <a:pt x="330563" y="70398"/>
                    <a:pt x="354318" y="166696"/>
                    <a:pt x="381826" y="164933"/>
                  </a:cubicBezTo>
                  <a:cubicBezTo>
                    <a:pt x="409687" y="166819"/>
                    <a:pt x="470018" y="159095"/>
                    <a:pt x="484354" y="148474"/>
                  </a:cubicBezTo>
                  <a:cubicBezTo>
                    <a:pt x="498698" y="137854"/>
                    <a:pt x="530940" y="48081"/>
                    <a:pt x="508395" y="6047"/>
                  </a:cubicBezTo>
                  <a:cubicBezTo>
                    <a:pt x="422956" y="-13336"/>
                    <a:pt x="344850" y="19496"/>
                    <a:pt x="318133" y="26145"/>
                  </a:cubicBezTo>
                  <a:cubicBezTo>
                    <a:pt x="295178" y="23611"/>
                    <a:pt x="297168" y="24497"/>
                    <a:pt x="275023" y="30545"/>
                  </a:cubicBezTo>
                  <a:lnTo>
                    <a:pt x="275023" y="30545"/>
                  </a:lnTo>
                  <a:close/>
                  <a:moveTo>
                    <a:pt x="342688" y="36194"/>
                  </a:moveTo>
                  <a:cubicBezTo>
                    <a:pt x="358233" y="32431"/>
                    <a:pt x="413088" y="4485"/>
                    <a:pt x="484992" y="20811"/>
                  </a:cubicBezTo>
                  <a:cubicBezTo>
                    <a:pt x="503404" y="55139"/>
                    <a:pt x="477067" y="128453"/>
                    <a:pt x="465351" y="137121"/>
                  </a:cubicBezTo>
                  <a:cubicBezTo>
                    <a:pt x="453645" y="145788"/>
                    <a:pt x="419145" y="150656"/>
                    <a:pt x="396390" y="149122"/>
                  </a:cubicBezTo>
                  <a:cubicBezTo>
                    <a:pt x="373940" y="150560"/>
                    <a:pt x="354547" y="71922"/>
                    <a:pt x="350213" y="61806"/>
                  </a:cubicBezTo>
                  <a:cubicBezTo>
                    <a:pt x="345870" y="51691"/>
                    <a:pt x="342688" y="36194"/>
                    <a:pt x="342688" y="36194"/>
                  </a:cubicBezTo>
                  <a:lnTo>
                    <a:pt x="342688" y="36194"/>
                  </a:lnTo>
                  <a:close/>
                  <a:moveTo>
                    <a:pt x="251486" y="45090"/>
                  </a:moveTo>
                  <a:cubicBezTo>
                    <a:pt x="251486" y="45090"/>
                    <a:pt x="251344" y="60921"/>
                    <a:pt x="249048" y="71674"/>
                  </a:cubicBezTo>
                  <a:cubicBezTo>
                    <a:pt x="246743" y="82438"/>
                    <a:pt x="242914" y="163343"/>
                    <a:pt x="220606" y="166267"/>
                  </a:cubicBezTo>
                  <a:cubicBezTo>
                    <a:pt x="198585" y="172173"/>
                    <a:pt x="83199" y="181926"/>
                    <a:pt x="70026" y="175687"/>
                  </a:cubicBezTo>
                  <a:cubicBezTo>
                    <a:pt x="56862" y="169448"/>
                    <a:pt x="16867" y="102611"/>
                    <a:pt x="28297" y="65369"/>
                  </a:cubicBezTo>
                  <a:cubicBezTo>
                    <a:pt x="95696" y="35451"/>
                    <a:pt x="235522" y="44404"/>
                    <a:pt x="251486" y="45090"/>
                  </a:cubicBezTo>
                  <a:close/>
                </a:path>
              </a:pathLst>
            </a:custGeom>
            <a:solidFill>
              <a:srgbClr val="303B39"/>
            </a:solidFill>
            <a:ln w="9525" cap="flat">
              <a:noFill/>
              <a:prstDash val="solid"/>
              <a:miter/>
            </a:ln>
          </p:spPr>
          <p:txBody>
            <a:bodyPr rtlCol="0" anchor="ctr"/>
            <a:lstStyle/>
            <a:p>
              <a:endParaRPr lang="nl-NL" sz="2400"/>
            </a:p>
          </p:txBody>
        </p:sp>
        <p:sp>
          <p:nvSpPr>
            <p:cNvPr id="452" name="Vrije vorm 451">
              <a:extLst>
                <a:ext uri="{FF2B5EF4-FFF2-40B4-BE49-F238E27FC236}">
                  <a16:creationId xmlns:a16="http://schemas.microsoft.com/office/drawing/2014/main" id="{8002B1A4-D45B-789B-27C1-B393EE941054}"/>
                </a:ext>
              </a:extLst>
            </p:cNvPr>
            <p:cNvSpPr/>
            <p:nvPr/>
          </p:nvSpPr>
          <p:spPr>
            <a:xfrm>
              <a:off x="883066" y="1408820"/>
              <a:ext cx="130892" cy="202687"/>
            </a:xfrm>
            <a:custGeom>
              <a:avLst/>
              <a:gdLst>
                <a:gd name="connsiteX0" fmla="*/ 115858 w 130892"/>
                <a:gd name="connsiteY0" fmla="*/ 34576 h 202687"/>
                <a:gd name="connsiteX1" fmla="*/ 62447 w 130892"/>
                <a:gd name="connsiteY1" fmla="*/ 172 h 202687"/>
                <a:gd name="connsiteX2" fmla="*/ 1169 w 130892"/>
                <a:gd name="connsiteY2" fmla="*/ 88088 h 202687"/>
                <a:gd name="connsiteX3" fmla="*/ 114106 w 130892"/>
                <a:gd name="connsiteY3" fmla="*/ 200702 h 202687"/>
                <a:gd name="connsiteX4" fmla="*/ 115858 w 130892"/>
                <a:gd name="connsiteY4" fmla="*/ 34576 h 202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892" h="202687">
                  <a:moveTo>
                    <a:pt x="115858" y="34576"/>
                  </a:moveTo>
                  <a:cubicBezTo>
                    <a:pt x="103038" y="16527"/>
                    <a:pt x="88350" y="2363"/>
                    <a:pt x="62447" y="172"/>
                  </a:cubicBezTo>
                  <a:cubicBezTo>
                    <a:pt x="36528" y="-2038"/>
                    <a:pt x="-7755" y="16488"/>
                    <a:pt x="1169" y="88088"/>
                  </a:cubicBezTo>
                  <a:cubicBezTo>
                    <a:pt x="10092" y="159678"/>
                    <a:pt x="77387" y="213894"/>
                    <a:pt x="114106" y="200702"/>
                  </a:cubicBezTo>
                  <a:cubicBezTo>
                    <a:pt x="150825" y="187510"/>
                    <a:pt x="115858" y="34576"/>
                    <a:pt x="115858" y="34576"/>
                  </a:cubicBezTo>
                  <a:close/>
                </a:path>
              </a:pathLst>
            </a:custGeom>
            <a:solidFill>
              <a:srgbClr val="E5B6AE"/>
            </a:solidFill>
            <a:ln w="9525" cap="flat">
              <a:noFill/>
              <a:prstDash val="solid"/>
              <a:miter/>
            </a:ln>
          </p:spPr>
          <p:txBody>
            <a:bodyPr rtlCol="0" anchor="ctr"/>
            <a:lstStyle/>
            <a:p>
              <a:endParaRPr lang="nl-NL" sz="2400"/>
            </a:p>
          </p:txBody>
        </p:sp>
        <p:sp>
          <p:nvSpPr>
            <p:cNvPr id="453" name="Vrije vorm 452">
              <a:extLst>
                <a:ext uri="{FF2B5EF4-FFF2-40B4-BE49-F238E27FC236}">
                  <a16:creationId xmlns:a16="http://schemas.microsoft.com/office/drawing/2014/main" id="{EAC90253-96D2-EF74-10D0-0C3681F1B62C}"/>
                </a:ext>
              </a:extLst>
            </p:cNvPr>
            <p:cNvSpPr/>
            <p:nvPr/>
          </p:nvSpPr>
          <p:spPr>
            <a:xfrm>
              <a:off x="1403489" y="1385589"/>
              <a:ext cx="144771" cy="238912"/>
            </a:xfrm>
            <a:custGeom>
              <a:avLst/>
              <a:gdLst>
                <a:gd name="connsiteX0" fmla="*/ 66265 w 144771"/>
                <a:gd name="connsiteY0" fmla="*/ 238316 h 238912"/>
                <a:gd name="connsiteX1" fmla="*/ 77533 w 144771"/>
                <a:gd name="connsiteY1" fmla="*/ 236725 h 238912"/>
                <a:gd name="connsiteX2" fmla="*/ 144523 w 144771"/>
                <a:gd name="connsiteY2" fmla="*/ 184376 h 238912"/>
                <a:gd name="connsiteX3" fmla="*/ 112900 w 144771"/>
                <a:gd name="connsiteY3" fmla="*/ 108099 h 238912"/>
                <a:gd name="connsiteX4" fmla="*/ 64551 w 144771"/>
                <a:gd name="connsiteY4" fmla="*/ 0 h 238912"/>
                <a:gd name="connsiteX5" fmla="*/ 38891 w 144771"/>
                <a:gd name="connsiteY5" fmla="*/ 3667 h 238912"/>
                <a:gd name="connsiteX6" fmla="*/ 90935 w 144771"/>
                <a:gd name="connsiteY6" fmla="*/ 121863 h 238912"/>
                <a:gd name="connsiteX7" fmla="*/ 118767 w 144771"/>
                <a:gd name="connsiteY7" fmla="*/ 181594 h 238912"/>
                <a:gd name="connsiteX8" fmla="*/ 72752 w 144771"/>
                <a:gd name="connsiteY8" fmla="*/ 211236 h 238912"/>
                <a:gd name="connsiteX9" fmla="*/ 23022 w 144771"/>
                <a:gd name="connsiteY9" fmla="*/ 202464 h 238912"/>
                <a:gd name="connsiteX10" fmla="*/ 0 w 144771"/>
                <a:gd name="connsiteY10" fmla="*/ 214360 h 238912"/>
                <a:gd name="connsiteX11" fmla="*/ 66265 w 144771"/>
                <a:gd name="connsiteY11" fmla="*/ 238316 h 23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771" h="238912">
                  <a:moveTo>
                    <a:pt x="66265" y="238316"/>
                  </a:moveTo>
                  <a:cubicBezTo>
                    <a:pt x="70132" y="237935"/>
                    <a:pt x="73914" y="237392"/>
                    <a:pt x="77533" y="236725"/>
                  </a:cubicBezTo>
                  <a:cubicBezTo>
                    <a:pt x="106432" y="231296"/>
                    <a:pt x="141303" y="214351"/>
                    <a:pt x="144523" y="184376"/>
                  </a:cubicBezTo>
                  <a:cubicBezTo>
                    <a:pt x="146904" y="162344"/>
                    <a:pt x="131893" y="138389"/>
                    <a:pt x="112900" y="108099"/>
                  </a:cubicBezTo>
                  <a:cubicBezTo>
                    <a:pt x="92916" y="76191"/>
                    <a:pt x="70256" y="40062"/>
                    <a:pt x="64551" y="0"/>
                  </a:cubicBezTo>
                  <a:lnTo>
                    <a:pt x="38891" y="3667"/>
                  </a:lnTo>
                  <a:cubicBezTo>
                    <a:pt x="45367" y="49159"/>
                    <a:pt x="70637" y="89468"/>
                    <a:pt x="90935" y="121863"/>
                  </a:cubicBezTo>
                  <a:cubicBezTo>
                    <a:pt x="105966" y="145828"/>
                    <a:pt x="120177" y="168488"/>
                    <a:pt x="118767" y="181594"/>
                  </a:cubicBezTo>
                  <a:cubicBezTo>
                    <a:pt x="117424" y="194024"/>
                    <a:pt x="98069" y="206492"/>
                    <a:pt x="72752" y="211236"/>
                  </a:cubicBezTo>
                  <a:cubicBezTo>
                    <a:pt x="49606" y="215618"/>
                    <a:pt x="27803" y="211712"/>
                    <a:pt x="23022" y="202464"/>
                  </a:cubicBezTo>
                  <a:lnTo>
                    <a:pt x="0" y="214360"/>
                  </a:lnTo>
                  <a:cubicBezTo>
                    <a:pt x="11163" y="235925"/>
                    <a:pt x="40557" y="240821"/>
                    <a:pt x="66265" y="238316"/>
                  </a:cubicBezTo>
                  <a:close/>
                </a:path>
              </a:pathLst>
            </a:custGeom>
            <a:solidFill>
              <a:srgbClr val="303B39"/>
            </a:solidFill>
            <a:ln w="9525" cap="flat">
              <a:noFill/>
              <a:prstDash val="solid"/>
              <a:miter/>
            </a:ln>
          </p:spPr>
          <p:txBody>
            <a:bodyPr rtlCol="0" anchor="ctr"/>
            <a:lstStyle/>
            <a:p>
              <a:endParaRPr lang="nl-NL" sz="2400"/>
            </a:p>
          </p:txBody>
        </p:sp>
        <p:sp>
          <p:nvSpPr>
            <p:cNvPr id="454" name="Vrije vorm 453">
              <a:extLst>
                <a:ext uri="{FF2B5EF4-FFF2-40B4-BE49-F238E27FC236}">
                  <a16:creationId xmlns:a16="http://schemas.microsoft.com/office/drawing/2014/main" id="{1D1EEE0B-236C-246B-4A20-CED0926DE382}"/>
                </a:ext>
              </a:extLst>
            </p:cNvPr>
            <p:cNvSpPr/>
            <p:nvPr/>
          </p:nvSpPr>
          <p:spPr>
            <a:xfrm>
              <a:off x="1381153" y="1693817"/>
              <a:ext cx="131559" cy="37613"/>
            </a:xfrm>
            <a:custGeom>
              <a:avLst/>
              <a:gdLst>
                <a:gd name="connsiteX0" fmla="*/ 75076 w 131559"/>
                <a:gd name="connsiteY0" fmla="*/ 36595 h 37613"/>
                <a:gd name="connsiteX1" fmla="*/ 131559 w 131559"/>
                <a:gd name="connsiteY1" fmla="*/ 24355 h 37613"/>
                <a:gd name="connsiteX2" fmla="*/ 122682 w 131559"/>
                <a:gd name="connsiteY2" fmla="*/ 0 h 37613"/>
                <a:gd name="connsiteX3" fmla="*/ 10011 w 131559"/>
                <a:gd name="connsiteY3" fmla="*/ 3791 h 37613"/>
                <a:gd name="connsiteX4" fmla="*/ 0 w 131559"/>
                <a:gd name="connsiteY4" fmla="*/ 27699 h 37613"/>
                <a:gd name="connsiteX5" fmla="*/ 75076 w 131559"/>
                <a:gd name="connsiteY5" fmla="*/ 36595 h 3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59" h="37613">
                  <a:moveTo>
                    <a:pt x="75076" y="36595"/>
                  </a:moveTo>
                  <a:cubicBezTo>
                    <a:pt x="105832" y="33595"/>
                    <a:pt x="129826" y="24994"/>
                    <a:pt x="131559" y="24355"/>
                  </a:cubicBezTo>
                  <a:lnTo>
                    <a:pt x="122682" y="0"/>
                  </a:lnTo>
                  <a:cubicBezTo>
                    <a:pt x="122034" y="248"/>
                    <a:pt x="56902" y="23451"/>
                    <a:pt x="10011" y="3791"/>
                  </a:cubicBezTo>
                  <a:lnTo>
                    <a:pt x="0" y="27699"/>
                  </a:lnTo>
                  <a:cubicBezTo>
                    <a:pt x="24355" y="37910"/>
                    <a:pt x="51683" y="38872"/>
                    <a:pt x="75076" y="36595"/>
                  </a:cubicBezTo>
                  <a:close/>
                </a:path>
              </a:pathLst>
            </a:custGeom>
            <a:solidFill>
              <a:srgbClr val="303B39"/>
            </a:solidFill>
            <a:ln w="9525" cap="flat">
              <a:noFill/>
              <a:prstDash val="solid"/>
              <a:miter/>
            </a:ln>
          </p:spPr>
          <p:txBody>
            <a:bodyPr rtlCol="0" anchor="ctr"/>
            <a:lstStyle/>
            <a:p>
              <a:endParaRPr lang="nl-NL" sz="2400"/>
            </a:p>
          </p:txBody>
        </p:sp>
        <p:sp>
          <p:nvSpPr>
            <p:cNvPr id="455" name="Vrije vorm 454">
              <a:extLst>
                <a:ext uri="{FF2B5EF4-FFF2-40B4-BE49-F238E27FC236}">
                  <a16:creationId xmlns:a16="http://schemas.microsoft.com/office/drawing/2014/main" id="{8C979952-75A8-BFC0-1060-5A005AEFE9A5}"/>
                </a:ext>
              </a:extLst>
            </p:cNvPr>
            <p:cNvSpPr/>
            <p:nvPr/>
          </p:nvSpPr>
          <p:spPr>
            <a:xfrm>
              <a:off x="931856" y="955593"/>
              <a:ext cx="186368" cy="547817"/>
            </a:xfrm>
            <a:custGeom>
              <a:avLst/>
              <a:gdLst>
                <a:gd name="connsiteX0" fmla="*/ 107035 w 186368"/>
                <a:gd name="connsiteY0" fmla="*/ 547545 h 547818"/>
                <a:gd name="connsiteX1" fmla="*/ 143840 w 186368"/>
                <a:gd name="connsiteY1" fmla="*/ 261014 h 547818"/>
                <a:gd name="connsiteX2" fmla="*/ 143573 w 186368"/>
                <a:gd name="connsiteY2" fmla="*/ 169107 h 547818"/>
                <a:gd name="connsiteX3" fmla="*/ 110731 w 186368"/>
                <a:gd name="connsiteY3" fmla="*/ 124139 h 547818"/>
                <a:gd name="connsiteX4" fmla="*/ 186369 w 186368"/>
                <a:gd name="connsiteY4" fmla="*/ 0 h 547818"/>
                <a:gd name="connsiteX5" fmla="*/ 59 w 186368"/>
                <a:gd name="connsiteY5" fmla="*/ 223704 h 547818"/>
                <a:gd name="connsiteX6" fmla="*/ 36217 w 186368"/>
                <a:gd name="connsiteY6" fmla="*/ 459924 h 547818"/>
                <a:gd name="connsiteX7" fmla="*/ 80146 w 186368"/>
                <a:gd name="connsiteY7" fmla="*/ 511073 h 547818"/>
                <a:gd name="connsiteX8" fmla="*/ 107035 w 186368"/>
                <a:gd name="connsiteY8" fmla="*/ 547545 h 54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8" h="547818">
                  <a:moveTo>
                    <a:pt x="107035" y="547545"/>
                  </a:moveTo>
                  <a:cubicBezTo>
                    <a:pt x="107035" y="547545"/>
                    <a:pt x="101549" y="349653"/>
                    <a:pt x="143840" y="261014"/>
                  </a:cubicBezTo>
                  <a:cubicBezTo>
                    <a:pt x="166871" y="212731"/>
                    <a:pt x="156460" y="180442"/>
                    <a:pt x="143573" y="169107"/>
                  </a:cubicBezTo>
                  <a:cubicBezTo>
                    <a:pt x="143573" y="169107"/>
                    <a:pt x="119570" y="156010"/>
                    <a:pt x="110731" y="124139"/>
                  </a:cubicBezTo>
                  <a:cubicBezTo>
                    <a:pt x="95758" y="70142"/>
                    <a:pt x="163680" y="18479"/>
                    <a:pt x="186369" y="0"/>
                  </a:cubicBezTo>
                  <a:cubicBezTo>
                    <a:pt x="186369" y="0"/>
                    <a:pt x="-3835" y="32052"/>
                    <a:pt x="59" y="223704"/>
                  </a:cubicBezTo>
                  <a:cubicBezTo>
                    <a:pt x="2945" y="365808"/>
                    <a:pt x="36217" y="459924"/>
                    <a:pt x="36217" y="459924"/>
                  </a:cubicBezTo>
                  <a:cubicBezTo>
                    <a:pt x="36217" y="459924"/>
                    <a:pt x="70364" y="468754"/>
                    <a:pt x="80146" y="511073"/>
                  </a:cubicBezTo>
                  <a:cubicBezTo>
                    <a:pt x="89919" y="553393"/>
                    <a:pt x="107035" y="547545"/>
                    <a:pt x="107035" y="547545"/>
                  </a:cubicBezTo>
                  <a:close/>
                </a:path>
              </a:pathLst>
            </a:custGeom>
            <a:solidFill>
              <a:srgbClr val="A1ADAA"/>
            </a:solidFill>
            <a:ln w="9525" cap="flat">
              <a:noFill/>
              <a:prstDash val="solid"/>
              <a:miter/>
            </a:ln>
          </p:spPr>
          <p:txBody>
            <a:bodyPr rtlCol="0" anchor="ctr"/>
            <a:lstStyle/>
            <a:p>
              <a:endParaRPr lang="nl-NL" sz="2400"/>
            </a:p>
          </p:txBody>
        </p:sp>
        <p:sp>
          <p:nvSpPr>
            <p:cNvPr id="456" name="Vrije vorm 455">
              <a:extLst>
                <a:ext uri="{FF2B5EF4-FFF2-40B4-BE49-F238E27FC236}">
                  <a16:creationId xmlns:a16="http://schemas.microsoft.com/office/drawing/2014/main" id="{5724F861-968C-2898-2EC4-553C93636549}"/>
                </a:ext>
              </a:extLst>
            </p:cNvPr>
            <p:cNvSpPr/>
            <p:nvPr/>
          </p:nvSpPr>
          <p:spPr>
            <a:xfrm>
              <a:off x="1421329" y="944168"/>
              <a:ext cx="220953" cy="385147"/>
            </a:xfrm>
            <a:custGeom>
              <a:avLst/>
              <a:gdLst>
                <a:gd name="connsiteX0" fmla="*/ 220951 w 220953"/>
                <a:gd name="connsiteY0" fmla="*/ 385148 h 385148"/>
                <a:gd name="connsiteX1" fmla="*/ 184966 w 220953"/>
                <a:gd name="connsiteY1" fmla="*/ 245273 h 385148"/>
                <a:gd name="connsiteX2" fmla="*/ 0 w 220953"/>
                <a:gd name="connsiteY2" fmla="*/ 0 h 385148"/>
                <a:gd name="connsiteX3" fmla="*/ 163059 w 220953"/>
                <a:gd name="connsiteY3" fmla="*/ 110266 h 385148"/>
                <a:gd name="connsiteX4" fmla="*/ 220951 w 220953"/>
                <a:gd name="connsiteY4" fmla="*/ 385148 h 385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53" h="385148">
                  <a:moveTo>
                    <a:pt x="220951" y="385148"/>
                  </a:moveTo>
                  <a:cubicBezTo>
                    <a:pt x="220951" y="385148"/>
                    <a:pt x="196587" y="284764"/>
                    <a:pt x="184966" y="245273"/>
                  </a:cubicBezTo>
                  <a:cubicBezTo>
                    <a:pt x="141103" y="96179"/>
                    <a:pt x="64084" y="71052"/>
                    <a:pt x="0" y="0"/>
                  </a:cubicBezTo>
                  <a:cubicBezTo>
                    <a:pt x="0" y="0"/>
                    <a:pt x="105089" y="11635"/>
                    <a:pt x="163059" y="110266"/>
                  </a:cubicBezTo>
                  <a:cubicBezTo>
                    <a:pt x="222161" y="210831"/>
                    <a:pt x="220951" y="385148"/>
                    <a:pt x="220951" y="385148"/>
                  </a:cubicBezTo>
                  <a:close/>
                </a:path>
              </a:pathLst>
            </a:custGeom>
            <a:solidFill>
              <a:srgbClr val="A1ADAA"/>
            </a:solidFill>
            <a:ln w="9525" cap="flat">
              <a:noFill/>
              <a:prstDash val="solid"/>
              <a:miter/>
            </a:ln>
          </p:spPr>
          <p:txBody>
            <a:bodyPr rtlCol="0" anchor="ctr"/>
            <a:lstStyle/>
            <a:p>
              <a:endParaRPr lang="nl-NL" sz="2400"/>
            </a:p>
          </p:txBody>
        </p:sp>
        <p:grpSp>
          <p:nvGrpSpPr>
            <p:cNvPr id="491" name="Graphic 46">
              <a:extLst>
                <a:ext uri="{FF2B5EF4-FFF2-40B4-BE49-F238E27FC236}">
                  <a16:creationId xmlns:a16="http://schemas.microsoft.com/office/drawing/2014/main" id="{9E28776F-8CA9-A5D7-9750-30C5CCA0A472}"/>
                </a:ext>
              </a:extLst>
            </p:cNvPr>
            <p:cNvGrpSpPr/>
            <p:nvPr/>
          </p:nvGrpSpPr>
          <p:grpSpPr>
            <a:xfrm>
              <a:off x="429997" y="1361904"/>
              <a:ext cx="916461" cy="1886046"/>
              <a:chOff x="429997" y="1361909"/>
              <a:chExt cx="916460" cy="1886050"/>
            </a:xfrm>
          </p:grpSpPr>
          <p:sp>
            <p:nvSpPr>
              <p:cNvPr id="492" name="Vrije vorm 491">
                <a:extLst>
                  <a:ext uri="{FF2B5EF4-FFF2-40B4-BE49-F238E27FC236}">
                    <a16:creationId xmlns:a16="http://schemas.microsoft.com/office/drawing/2014/main" id="{85BFB2BD-DD30-D017-6B9B-C668F89018F9}"/>
                  </a:ext>
                </a:extLst>
              </p:cNvPr>
              <p:cNvSpPr/>
              <p:nvPr/>
            </p:nvSpPr>
            <p:spPr>
              <a:xfrm>
                <a:off x="843826" y="1361909"/>
                <a:ext cx="502632" cy="502624"/>
              </a:xfrm>
              <a:custGeom>
                <a:avLst/>
                <a:gdLst>
                  <a:gd name="connsiteX0" fmla="*/ 368735 w 502632"/>
                  <a:gd name="connsiteY0" fmla="*/ 490723 h 502624"/>
                  <a:gd name="connsiteX1" fmla="*/ 490731 w 502632"/>
                  <a:gd name="connsiteY1" fmla="*/ 368737 h 502624"/>
                  <a:gd name="connsiteX2" fmla="*/ 490731 w 502632"/>
                  <a:gd name="connsiteY2" fmla="*/ 311263 h 502624"/>
                  <a:gd name="connsiteX3" fmla="*/ 191370 w 502632"/>
                  <a:gd name="connsiteY3" fmla="*/ 11901 h 502624"/>
                  <a:gd name="connsiteX4" fmla="*/ 133896 w 502632"/>
                  <a:gd name="connsiteY4" fmla="*/ 11901 h 502624"/>
                  <a:gd name="connsiteX5" fmla="*/ 11904 w 502632"/>
                  <a:gd name="connsiteY5" fmla="*/ 133888 h 502624"/>
                  <a:gd name="connsiteX6" fmla="*/ 11904 w 502632"/>
                  <a:gd name="connsiteY6" fmla="*/ 191372 h 502624"/>
                  <a:gd name="connsiteX7" fmla="*/ 311261 w 502632"/>
                  <a:gd name="connsiteY7" fmla="*/ 490723 h 502624"/>
                  <a:gd name="connsiteX8" fmla="*/ 368735 w 502632"/>
                  <a:gd name="connsiteY8" fmla="*/ 490723 h 502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632" h="502624">
                    <a:moveTo>
                      <a:pt x="368735" y="490723"/>
                    </a:moveTo>
                    <a:lnTo>
                      <a:pt x="490731" y="368737"/>
                    </a:lnTo>
                    <a:cubicBezTo>
                      <a:pt x="506600" y="352868"/>
                      <a:pt x="506600" y="327131"/>
                      <a:pt x="490731" y="311263"/>
                    </a:cubicBezTo>
                    <a:lnTo>
                      <a:pt x="191370" y="11901"/>
                    </a:lnTo>
                    <a:cubicBezTo>
                      <a:pt x="175501" y="-3967"/>
                      <a:pt x="149765" y="-3967"/>
                      <a:pt x="133896" y="11901"/>
                    </a:cubicBezTo>
                    <a:lnTo>
                      <a:pt x="11904" y="133888"/>
                    </a:lnTo>
                    <a:cubicBezTo>
                      <a:pt x="-3968" y="149766"/>
                      <a:pt x="-3968" y="175493"/>
                      <a:pt x="11904" y="191372"/>
                    </a:cubicBezTo>
                    <a:lnTo>
                      <a:pt x="311261" y="490723"/>
                    </a:lnTo>
                    <a:cubicBezTo>
                      <a:pt x="327130" y="506592"/>
                      <a:pt x="352866" y="506592"/>
                      <a:pt x="368735" y="490723"/>
                    </a:cubicBezTo>
                    <a:close/>
                  </a:path>
                </a:pathLst>
              </a:custGeom>
              <a:solidFill>
                <a:srgbClr val="A1ADAA"/>
              </a:solidFill>
              <a:ln w="9525" cap="flat">
                <a:noFill/>
                <a:prstDash val="solid"/>
                <a:miter/>
              </a:ln>
            </p:spPr>
            <p:txBody>
              <a:bodyPr rtlCol="0" anchor="ctr"/>
              <a:lstStyle/>
              <a:p>
                <a:endParaRPr lang="nl-NL" sz="2400"/>
              </a:p>
            </p:txBody>
          </p:sp>
          <p:grpSp>
            <p:nvGrpSpPr>
              <p:cNvPr id="493" name="Graphic 46">
                <a:extLst>
                  <a:ext uri="{FF2B5EF4-FFF2-40B4-BE49-F238E27FC236}">
                    <a16:creationId xmlns:a16="http://schemas.microsoft.com/office/drawing/2014/main" id="{D1497F8E-7631-1B78-C5B4-B25B0C03D511}"/>
                  </a:ext>
                </a:extLst>
              </p:cNvPr>
              <p:cNvGrpSpPr/>
              <p:nvPr/>
            </p:nvGrpSpPr>
            <p:grpSpPr>
              <a:xfrm>
                <a:off x="640994" y="1437799"/>
                <a:ext cx="636740" cy="1797862"/>
                <a:chOff x="640994" y="1437799"/>
                <a:chExt cx="636740" cy="1797862"/>
              </a:xfrm>
              <a:solidFill>
                <a:srgbClr val="E5B6AE"/>
              </a:solidFill>
            </p:grpSpPr>
            <p:sp>
              <p:nvSpPr>
                <p:cNvPr id="494" name="Vrije vorm 493">
                  <a:extLst>
                    <a:ext uri="{FF2B5EF4-FFF2-40B4-BE49-F238E27FC236}">
                      <a16:creationId xmlns:a16="http://schemas.microsoft.com/office/drawing/2014/main" id="{06D61C56-F750-386A-0635-163F9ADEAA90}"/>
                    </a:ext>
                  </a:extLst>
                </p:cNvPr>
                <p:cNvSpPr/>
                <p:nvPr/>
              </p:nvSpPr>
              <p:spPr>
                <a:xfrm>
                  <a:off x="952675" y="1437799"/>
                  <a:ext cx="325058" cy="544620"/>
                </a:xfrm>
                <a:custGeom>
                  <a:avLst/>
                  <a:gdLst>
                    <a:gd name="connsiteX0" fmla="*/ 62632 w 325058"/>
                    <a:gd name="connsiteY0" fmla="*/ 436331 h 544620"/>
                    <a:gd name="connsiteX1" fmla="*/ 5 w 325058"/>
                    <a:gd name="connsiteY1" fmla="*/ 217265 h 544620"/>
                    <a:gd name="connsiteX2" fmla="*/ 76053 w 325058"/>
                    <a:gd name="connsiteY2" fmla="*/ 85811 h 544620"/>
                    <a:gd name="connsiteX3" fmla="*/ 220004 w 325058"/>
                    <a:gd name="connsiteY3" fmla="*/ 0 h 544620"/>
                    <a:gd name="connsiteX4" fmla="*/ 216947 w 325058"/>
                    <a:gd name="connsiteY4" fmla="*/ 56531 h 544620"/>
                    <a:gd name="connsiteX5" fmla="*/ 142814 w 325058"/>
                    <a:gd name="connsiteY5" fmla="*/ 101746 h 544620"/>
                    <a:gd name="connsiteX6" fmla="*/ 94865 w 325058"/>
                    <a:gd name="connsiteY6" fmla="*/ 160868 h 544620"/>
                    <a:gd name="connsiteX7" fmla="*/ 146224 w 325058"/>
                    <a:gd name="connsiteY7" fmla="*/ 121358 h 544620"/>
                    <a:gd name="connsiteX8" fmla="*/ 281069 w 325058"/>
                    <a:gd name="connsiteY8" fmla="*/ 37519 h 544620"/>
                    <a:gd name="connsiteX9" fmla="*/ 295423 w 325058"/>
                    <a:gd name="connsiteY9" fmla="*/ 76876 h 544620"/>
                    <a:gd name="connsiteX10" fmla="*/ 220766 w 325058"/>
                    <a:gd name="connsiteY10" fmla="*/ 143189 h 544620"/>
                    <a:gd name="connsiteX11" fmla="*/ 322331 w 325058"/>
                    <a:gd name="connsiteY11" fmla="*/ 92612 h 544620"/>
                    <a:gd name="connsiteX12" fmla="*/ 315445 w 325058"/>
                    <a:gd name="connsiteY12" fmla="*/ 132502 h 544620"/>
                    <a:gd name="connsiteX13" fmla="*/ 323151 w 325058"/>
                    <a:gd name="connsiteY13" fmla="*/ 130950 h 544620"/>
                    <a:gd name="connsiteX14" fmla="*/ 309835 w 325058"/>
                    <a:gd name="connsiteY14" fmla="*/ 192310 h 544620"/>
                    <a:gd name="connsiteX15" fmla="*/ 273068 w 325058"/>
                    <a:gd name="connsiteY15" fmla="*/ 233296 h 544620"/>
                    <a:gd name="connsiteX16" fmla="*/ 251246 w 325058"/>
                    <a:gd name="connsiteY16" fmla="*/ 307858 h 544620"/>
                    <a:gd name="connsiteX17" fmla="*/ 240683 w 325058"/>
                    <a:gd name="connsiteY17" fmla="*/ 399240 h 544620"/>
                    <a:gd name="connsiteX18" fmla="*/ 211803 w 325058"/>
                    <a:gd name="connsiteY18" fmla="*/ 516474 h 544620"/>
                    <a:gd name="connsiteX19" fmla="*/ 169712 w 325058"/>
                    <a:gd name="connsiteY19" fmla="*/ 544621 h 544620"/>
                    <a:gd name="connsiteX20" fmla="*/ 62632 w 325058"/>
                    <a:gd name="connsiteY20" fmla="*/ 436331 h 54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5058" h="544620">
                      <a:moveTo>
                        <a:pt x="62632" y="436331"/>
                      </a:moveTo>
                      <a:cubicBezTo>
                        <a:pt x="56641" y="395831"/>
                        <a:pt x="-633" y="226124"/>
                        <a:pt x="5" y="217265"/>
                      </a:cubicBezTo>
                      <a:cubicBezTo>
                        <a:pt x="634" y="208407"/>
                        <a:pt x="76053" y="85811"/>
                        <a:pt x="76053" y="85811"/>
                      </a:cubicBezTo>
                      <a:lnTo>
                        <a:pt x="220004" y="0"/>
                      </a:lnTo>
                      <a:cubicBezTo>
                        <a:pt x="220004" y="0"/>
                        <a:pt x="227291" y="42586"/>
                        <a:pt x="216947" y="56531"/>
                      </a:cubicBezTo>
                      <a:cubicBezTo>
                        <a:pt x="206603" y="70475"/>
                        <a:pt x="142814" y="101746"/>
                        <a:pt x="142814" y="101746"/>
                      </a:cubicBezTo>
                      <a:lnTo>
                        <a:pt x="94865" y="160868"/>
                      </a:lnTo>
                      <a:lnTo>
                        <a:pt x="146224" y="121358"/>
                      </a:lnTo>
                      <a:cubicBezTo>
                        <a:pt x="146224" y="121358"/>
                        <a:pt x="275240" y="44215"/>
                        <a:pt x="281069" y="37519"/>
                      </a:cubicBezTo>
                      <a:cubicBezTo>
                        <a:pt x="286889" y="30804"/>
                        <a:pt x="311054" y="57521"/>
                        <a:pt x="295423" y="76876"/>
                      </a:cubicBezTo>
                      <a:cubicBezTo>
                        <a:pt x="279783" y="96231"/>
                        <a:pt x="220766" y="143189"/>
                        <a:pt x="220766" y="143189"/>
                      </a:cubicBezTo>
                      <a:cubicBezTo>
                        <a:pt x="220766" y="143189"/>
                        <a:pt x="311330" y="97155"/>
                        <a:pt x="322331" y="92612"/>
                      </a:cubicBezTo>
                      <a:cubicBezTo>
                        <a:pt x="327570" y="99984"/>
                        <a:pt x="325256" y="119853"/>
                        <a:pt x="315445" y="132502"/>
                      </a:cubicBezTo>
                      <a:lnTo>
                        <a:pt x="323151" y="130950"/>
                      </a:lnTo>
                      <a:cubicBezTo>
                        <a:pt x="323151" y="130950"/>
                        <a:pt x="326656" y="162801"/>
                        <a:pt x="309835" y="192310"/>
                      </a:cubicBezTo>
                      <a:cubicBezTo>
                        <a:pt x="293032" y="221818"/>
                        <a:pt x="273068" y="233296"/>
                        <a:pt x="273068" y="233296"/>
                      </a:cubicBezTo>
                      <a:cubicBezTo>
                        <a:pt x="273068" y="233296"/>
                        <a:pt x="255561" y="297485"/>
                        <a:pt x="251246" y="307858"/>
                      </a:cubicBezTo>
                      <a:cubicBezTo>
                        <a:pt x="246941" y="318240"/>
                        <a:pt x="241512" y="375266"/>
                        <a:pt x="240683" y="399240"/>
                      </a:cubicBezTo>
                      <a:cubicBezTo>
                        <a:pt x="239854" y="423234"/>
                        <a:pt x="222900" y="504368"/>
                        <a:pt x="211803" y="516474"/>
                      </a:cubicBezTo>
                      <a:cubicBezTo>
                        <a:pt x="200688" y="528590"/>
                        <a:pt x="169712" y="544621"/>
                        <a:pt x="169712" y="544621"/>
                      </a:cubicBezTo>
                      <a:lnTo>
                        <a:pt x="62632" y="436331"/>
                      </a:lnTo>
                      <a:close/>
                    </a:path>
                  </a:pathLst>
                </a:custGeom>
                <a:solidFill>
                  <a:srgbClr val="E5B6AE"/>
                </a:solidFill>
                <a:ln w="9525" cap="flat">
                  <a:noFill/>
                  <a:prstDash val="solid"/>
                  <a:miter/>
                </a:ln>
              </p:spPr>
              <p:txBody>
                <a:bodyPr rtlCol="0" anchor="ctr"/>
                <a:lstStyle/>
                <a:p>
                  <a:endParaRPr lang="nl-NL" sz="2400"/>
                </a:p>
              </p:txBody>
            </p:sp>
            <p:sp>
              <p:nvSpPr>
                <p:cNvPr id="495" name="Vrije vorm 494">
                  <a:extLst>
                    <a:ext uri="{FF2B5EF4-FFF2-40B4-BE49-F238E27FC236}">
                      <a16:creationId xmlns:a16="http://schemas.microsoft.com/office/drawing/2014/main" id="{87B4AA92-9F87-5B8A-554B-20A2D33A8BCF}"/>
                    </a:ext>
                  </a:extLst>
                </p:cNvPr>
                <p:cNvSpPr/>
                <p:nvPr/>
              </p:nvSpPr>
              <p:spPr>
                <a:xfrm>
                  <a:off x="640994" y="1837135"/>
                  <a:ext cx="496883" cy="1398527"/>
                </a:xfrm>
                <a:custGeom>
                  <a:avLst/>
                  <a:gdLst>
                    <a:gd name="connsiteX0" fmla="*/ 495576 w 496883"/>
                    <a:gd name="connsiteY0" fmla="*/ 88459 h 1398527"/>
                    <a:gd name="connsiteX1" fmla="*/ 301242 w 496883"/>
                    <a:gd name="connsiteY1" fmla="*/ 1398527 h 1398527"/>
                    <a:gd name="connsiteX2" fmla="*/ 3357 w 496883"/>
                    <a:gd name="connsiteY2" fmla="*/ 1300715 h 1398527"/>
                    <a:gd name="connsiteX3" fmla="*/ 0 w 496883"/>
                    <a:gd name="connsiteY3" fmla="*/ 1288123 h 1398527"/>
                    <a:gd name="connsiteX4" fmla="*/ 375466 w 496883"/>
                    <a:gd name="connsiteY4" fmla="*/ 0 h 1398527"/>
                    <a:gd name="connsiteX5" fmla="*/ 495576 w 496883"/>
                    <a:gd name="connsiteY5" fmla="*/ 88459 h 13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83" h="1398527">
                      <a:moveTo>
                        <a:pt x="495576" y="88459"/>
                      </a:moveTo>
                      <a:cubicBezTo>
                        <a:pt x="495576" y="88459"/>
                        <a:pt x="525304" y="947423"/>
                        <a:pt x="301242" y="1398527"/>
                      </a:cubicBezTo>
                      <a:cubicBezTo>
                        <a:pt x="197280" y="1376924"/>
                        <a:pt x="97535" y="1343854"/>
                        <a:pt x="3357" y="1300715"/>
                      </a:cubicBezTo>
                      <a:lnTo>
                        <a:pt x="0" y="1288123"/>
                      </a:lnTo>
                      <a:cubicBezTo>
                        <a:pt x="59988" y="1091889"/>
                        <a:pt x="375466" y="0"/>
                        <a:pt x="375466" y="0"/>
                      </a:cubicBezTo>
                      <a:lnTo>
                        <a:pt x="495576" y="88459"/>
                      </a:lnTo>
                      <a:close/>
                    </a:path>
                  </a:pathLst>
                </a:custGeom>
                <a:solidFill>
                  <a:srgbClr val="E5B6AE"/>
                </a:solidFill>
                <a:ln w="9525" cap="flat">
                  <a:noFill/>
                  <a:prstDash val="solid"/>
                  <a:miter/>
                </a:ln>
              </p:spPr>
              <p:txBody>
                <a:bodyPr rtlCol="0" anchor="ctr"/>
                <a:lstStyle/>
                <a:p>
                  <a:endParaRPr lang="nl-NL" sz="2400"/>
                </a:p>
              </p:txBody>
            </p:sp>
          </p:grpSp>
          <p:sp>
            <p:nvSpPr>
              <p:cNvPr id="496" name="Vrije vorm 495">
                <a:extLst>
                  <a:ext uri="{FF2B5EF4-FFF2-40B4-BE49-F238E27FC236}">
                    <a16:creationId xmlns:a16="http://schemas.microsoft.com/office/drawing/2014/main" id="{41F2B692-6F34-3320-6201-247722CBF0F2}"/>
                  </a:ext>
                </a:extLst>
              </p:cNvPr>
              <p:cNvSpPr/>
              <p:nvPr/>
            </p:nvSpPr>
            <p:spPr>
              <a:xfrm>
                <a:off x="961605" y="1392689"/>
                <a:ext cx="87801" cy="87791"/>
              </a:xfrm>
              <a:custGeom>
                <a:avLst/>
                <a:gdLst>
                  <a:gd name="connsiteX0" fmla="*/ 50768 w 87801"/>
                  <a:gd name="connsiteY0" fmla="*/ 85334 h 87791"/>
                  <a:gd name="connsiteX1" fmla="*/ 85344 w 87801"/>
                  <a:gd name="connsiteY1" fmla="*/ 50768 h 87791"/>
                  <a:gd name="connsiteX2" fmla="*/ 85344 w 87801"/>
                  <a:gd name="connsiteY2" fmla="*/ 38900 h 87791"/>
                  <a:gd name="connsiteX3" fmla="*/ 48901 w 87801"/>
                  <a:gd name="connsiteY3" fmla="*/ 2457 h 87791"/>
                  <a:gd name="connsiteX4" fmla="*/ 37033 w 87801"/>
                  <a:gd name="connsiteY4" fmla="*/ 2457 h 87791"/>
                  <a:gd name="connsiteX5" fmla="*/ 2457 w 87801"/>
                  <a:gd name="connsiteY5" fmla="*/ 37024 h 87791"/>
                  <a:gd name="connsiteX6" fmla="*/ 2457 w 87801"/>
                  <a:gd name="connsiteY6" fmla="*/ 48892 h 87791"/>
                  <a:gd name="connsiteX7" fmla="*/ 38900 w 87801"/>
                  <a:gd name="connsiteY7" fmla="*/ 85334 h 87791"/>
                  <a:gd name="connsiteX8" fmla="*/ 50768 w 87801"/>
                  <a:gd name="connsiteY8" fmla="*/ 85334 h 8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801" h="87791">
                    <a:moveTo>
                      <a:pt x="50768" y="85334"/>
                    </a:moveTo>
                    <a:lnTo>
                      <a:pt x="85344" y="50768"/>
                    </a:lnTo>
                    <a:cubicBezTo>
                      <a:pt x="88621" y="47492"/>
                      <a:pt x="88621" y="42177"/>
                      <a:pt x="85344" y="38900"/>
                    </a:cubicBezTo>
                    <a:lnTo>
                      <a:pt x="48901" y="2457"/>
                    </a:lnTo>
                    <a:cubicBezTo>
                      <a:pt x="45625" y="-819"/>
                      <a:pt x="40310" y="-819"/>
                      <a:pt x="37033" y="2457"/>
                    </a:cubicBezTo>
                    <a:lnTo>
                      <a:pt x="2457" y="37024"/>
                    </a:lnTo>
                    <a:cubicBezTo>
                      <a:pt x="-819" y="40300"/>
                      <a:pt x="-819" y="45615"/>
                      <a:pt x="2457" y="48892"/>
                    </a:cubicBezTo>
                    <a:lnTo>
                      <a:pt x="38900" y="85334"/>
                    </a:lnTo>
                    <a:cubicBezTo>
                      <a:pt x="42177" y="88611"/>
                      <a:pt x="47492" y="88611"/>
                      <a:pt x="50768" y="85334"/>
                    </a:cubicBezTo>
                    <a:close/>
                  </a:path>
                </a:pathLst>
              </a:custGeom>
              <a:solidFill>
                <a:srgbClr val="80928E"/>
              </a:solidFill>
              <a:ln w="9525" cap="flat">
                <a:noFill/>
                <a:prstDash val="solid"/>
                <a:miter/>
              </a:ln>
            </p:spPr>
            <p:txBody>
              <a:bodyPr rtlCol="0" anchor="ctr"/>
              <a:lstStyle/>
              <a:p>
                <a:endParaRPr lang="nl-NL" sz="2400"/>
              </a:p>
            </p:txBody>
          </p:sp>
          <p:grpSp>
            <p:nvGrpSpPr>
              <p:cNvPr id="497" name="Graphic 46">
                <a:extLst>
                  <a:ext uri="{FF2B5EF4-FFF2-40B4-BE49-F238E27FC236}">
                    <a16:creationId xmlns:a16="http://schemas.microsoft.com/office/drawing/2014/main" id="{F11324AC-8654-AC54-F61A-390B1AA39F25}"/>
                  </a:ext>
                </a:extLst>
              </p:cNvPr>
              <p:cNvGrpSpPr/>
              <p:nvPr/>
            </p:nvGrpSpPr>
            <p:grpSpPr>
              <a:xfrm>
                <a:off x="429997" y="2010899"/>
                <a:ext cx="736833" cy="1237059"/>
                <a:chOff x="429997" y="2010899"/>
                <a:chExt cx="736833" cy="1237059"/>
              </a:xfrm>
            </p:grpSpPr>
            <p:sp>
              <p:nvSpPr>
                <p:cNvPr id="498" name="Vrije vorm 497">
                  <a:extLst>
                    <a:ext uri="{FF2B5EF4-FFF2-40B4-BE49-F238E27FC236}">
                      <a16:creationId xmlns:a16="http://schemas.microsoft.com/office/drawing/2014/main" id="{1AFE23C8-4C51-6C59-6FAE-F4FAAC195EC8}"/>
                    </a:ext>
                  </a:extLst>
                </p:cNvPr>
                <p:cNvSpPr/>
                <p:nvPr/>
              </p:nvSpPr>
              <p:spPr>
                <a:xfrm>
                  <a:off x="909807" y="2010899"/>
                  <a:ext cx="243927" cy="240420"/>
                </a:xfrm>
                <a:custGeom>
                  <a:avLst/>
                  <a:gdLst>
                    <a:gd name="connsiteX0" fmla="*/ 231564 w 243927"/>
                    <a:gd name="connsiteY0" fmla="*/ 240421 h 240420"/>
                    <a:gd name="connsiteX1" fmla="*/ 243928 w 243927"/>
                    <a:gd name="connsiteY1" fmla="*/ 84258 h 240420"/>
                    <a:gd name="connsiteX2" fmla="*/ 38327 w 243927"/>
                    <a:gd name="connsiteY2" fmla="*/ 0 h 240420"/>
                    <a:gd name="connsiteX3" fmla="*/ 0 w 243927"/>
                    <a:gd name="connsiteY3" fmla="*/ 126949 h 240420"/>
                  </a:gdLst>
                  <a:ahLst/>
                  <a:cxnLst>
                    <a:cxn ang="0">
                      <a:pos x="connsiteX0" y="connsiteY0"/>
                    </a:cxn>
                    <a:cxn ang="0">
                      <a:pos x="connsiteX1" y="connsiteY1"/>
                    </a:cxn>
                    <a:cxn ang="0">
                      <a:pos x="connsiteX2" y="connsiteY2"/>
                    </a:cxn>
                    <a:cxn ang="0">
                      <a:pos x="connsiteX3" y="connsiteY3"/>
                    </a:cxn>
                  </a:cxnLst>
                  <a:rect l="l" t="t" r="r" b="b"/>
                  <a:pathLst>
                    <a:path w="243927" h="240420">
                      <a:moveTo>
                        <a:pt x="231564" y="240421"/>
                      </a:moveTo>
                      <a:lnTo>
                        <a:pt x="243928" y="84258"/>
                      </a:lnTo>
                      <a:lnTo>
                        <a:pt x="38327" y="0"/>
                      </a:lnTo>
                      <a:lnTo>
                        <a:pt x="0" y="126949"/>
                      </a:lnTo>
                      <a:close/>
                    </a:path>
                  </a:pathLst>
                </a:custGeom>
                <a:solidFill>
                  <a:srgbClr val="FFFFFF"/>
                </a:solidFill>
                <a:ln w="9525" cap="flat">
                  <a:noFill/>
                  <a:prstDash val="solid"/>
                  <a:miter/>
                </a:ln>
              </p:spPr>
              <p:txBody>
                <a:bodyPr rtlCol="0" anchor="ctr"/>
                <a:lstStyle/>
                <a:p>
                  <a:endParaRPr lang="nl-NL" sz="2400"/>
                </a:p>
              </p:txBody>
            </p:sp>
            <p:sp>
              <p:nvSpPr>
                <p:cNvPr id="499" name="Vrije vorm 498">
                  <a:extLst>
                    <a:ext uri="{FF2B5EF4-FFF2-40B4-BE49-F238E27FC236}">
                      <a16:creationId xmlns:a16="http://schemas.microsoft.com/office/drawing/2014/main" id="{75EACE3D-320D-88EB-648B-2D2512AD4052}"/>
                    </a:ext>
                  </a:extLst>
                </p:cNvPr>
                <p:cNvSpPr/>
                <p:nvPr/>
              </p:nvSpPr>
              <p:spPr>
                <a:xfrm>
                  <a:off x="429997" y="2199657"/>
                  <a:ext cx="530242" cy="1037005"/>
                </a:xfrm>
                <a:custGeom>
                  <a:avLst/>
                  <a:gdLst>
                    <a:gd name="connsiteX0" fmla="*/ 144283 w 530242"/>
                    <a:gd name="connsiteY0" fmla="*/ 7276 h 1037005"/>
                    <a:gd name="connsiteX1" fmla="*/ 528798 w 530242"/>
                    <a:gd name="connsiteY1" fmla="*/ 583920 h 1037005"/>
                    <a:gd name="connsiteX2" fmla="*/ 516912 w 530242"/>
                    <a:gd name="connsiteY2" fmla="*/ 1037005 h 1037005"/>
                    <a:gd name="connsiteX3" fmla="*/ 8563 w 530242"/>
                    <a:gd name="connsiteY3" fmla="*/ 822073 h 1037005"/>
                    <a:gd name="connsiteX4" fmla="*/ 5027 w 530242"/>
                    <a:gd name="connsiteY4" fmla="*/ 701506 h 1037005"/>
                    <a:gd name="connsiteX5" fmla="*/ 144283 w 530242"/>
                    <a:gd name="connsiteY5" fmla="*/ 7276 h 103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242" h="1037005">
                      <a:moveTo>
                        <a:pt x="144283" y="7276"/>
                      </a:moveTo>
                      <a:cubicBezTo>
                        <a:pt x="448964" y="-66447"/>
                        <a:pt x="524093" y="440997"/>
                        <a:pt x="528798" y="583920"/>
                      </a:cubicBezTo>
                      <a:cubicBezTo>
                        <a:pt x="530675" y="640793"/>
                        <a:pt x="533494" y="834323"/>
                        <a:pt x="516912" y="1037005"/>
                      </a:cubicBezTo>
                      <a:cubicBezTo>
                        <a:pt x="331608" y="999172"/>
                        <a:pt x="159581" y="924905"/>
                        <a:pt x="8563" y="822073"/>
                      </a:cubicBezTo>
                      <a:cubicBezTo>
                        <a:pt x="6880" y="785240"/>
                        <a:pt x="5663" y="745178"/>
                        <a:pt x="5027" y="701506"/>
                      </a:cubicBezTo>
                      <a:cubicBezTo>
                        <a:pt x="-1710" y="237562"/>
                        <a:pt x="-25379" y="112680"/>
                        <a:pt x="144283" y="7276"/>
                      </a:cubicBezTo>
                      <a:close/>
                    </a:path>
                  </a:pathLst>
                </a:custGeom>
                <a:solidFill>
                  <a:srgbClr val="A1ADAA"/>
                </a:solidFill>
                <a:ln w="9525" cap="flat">
                  <a:noFill/>
                  <a:prstDash val="solid"/>
                  <a:miter/>
                </a:ln>
              </p:spPr>
              <p:txBody>
                <a:bodyPr rtlCol="0" anchor="ctr"/>
                <a:lstStyle/>
                <a:p>
                  <a:endParaRPr lang="nl-NL" sz="2400"/>
                </a:p>
              </p:txBody>
            </p:sp>
            <p:sp>
              <p:nvSpPr>
                <p:cNvPr id="500" name="Vrije vorm 499">
                  <a:extLst>
                    <a:ext uri="{FF2B5EF4-FFF2-40B4-BE49-F238E27FC236}">
                      <a16:creationId xmlns:a16="http://schemas.microsoft.com/office/drawing/2014/main" id="{24BB8A84-BFCF-A8E6-BDF7-600AE37B1300}"/>
                    </a:ext>
                  </a:extLst>
                </p:cNvPr>
                <p:cNvSpPr/>
                <p:nvPr/>
              </p:nvSpPr>
              <p:spPr>
                <a:xfrm>
                  <a:off x="652777" y="2082013"/>
                  <a:ext cx="514053" cy="1165945"/>
                </a:xfrm>
                <a:custGeom>
                  <a:avLst/>
                  <a:gdLst>
                    <a:gd name="connsiteX0" fmla="*/ 514054 w 514053"/>
                    <a:gd name="connsiteY0" fmla="*/ 139103 h 1165945"/>
                    <a:gd name="connsiteX1" fmla="*/ 378494 w 514053"/>
                    <a:gd name="connsiteY1" fmla="*/ 1068829 h 1165945"/>
                    <a:gd name="connsiteX2" fmla="*/ 357025 w 514053"/>
                    <a:gd name="connsiteY2" fmla="*/ 1165946 h 1165945"/>
                    <a:gd name="connsiteX3" fmla="*/ 65592 w 514053"/>
                    <a:gd name="connsiteY3" fmla="*/ 1087212 h 1165945"/>
                    <a:gd name="connsiteX4" fmla="*/ 0 w 514053"/>
                    <a:gd name="connsiteY4" fmla="*/ 815711 h 1165945"/>
                    <a:gd name="connsiteX5" fmla="*/ 252615 w 514053"/>
                    <a:gd name="connsiteY5" fmla="*/ 0 h 1165945"/>
                    <a:gd name="connsiteX6" fmla="*/ 514054 w 514053"/>
                    <a:gd name="connsiteY6" fmla="*/ 139103 h 1165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53" h="1165945">
                      <a:moveTo>
                        <a:pt x="514054" y="139103"/>
                      </a:moveTo>
                      <a:cubicBezTo>
                        <a:pt x="468867" y="449018"/>
                        <a:pt x="423690" y="758923"/>
                        <a:pt x="378494" y="1068829"/>
                      </a:cubicBezTo>
                      <a:cubicBezTo>
                        <a:pt x="375475" y="1089508"/>
                        <a:pt x="367940" y="1124484"/>
                        <a:pt x="357025" y="1165946"/>
                      </a:cubicBezTo>
                      <a:cubicBezTo>
                        <a:pt x="255901" y="1150058"/>
                        <a:pt x="158359" y="1123417"/>
                        <a:pt x="65592" y="1087212"/>
                      </a:cubicBezTo>
                      <a:lnTo>
                        <a:pt x="0" y="815711"/>
                      </a:lnTo>
                      <a:lnTo>
                        <a:pt x="252615" y="0"/>
                      </a:lnTo>
                      <a:cubicBezTo>
                        <a:pt x="369207" y="63265"/>
                        <a:pt x="398744" y="97498"/>
                        <a:pt x="514054" y="139103"/>
                      </a:cubicBezTo>
                      <a:close/>
                    </a:path>
                  </a:pathLst>
                </a:custGeom>
                <a:solidFill>
                  <a:srgbClr val="A1ADAA"/>
                </a:solidFill>
                <a:ln w="9525" cap="flat">
                  <a:noFill/>
                  <a:prstDash val="solid"/>
                  <a:miter/>
                </a:ln>
              </p:spPr>
              <p:txBody>
                <a:bodyPr rtlCol="0" anchor="ctr"/>
                <a:lstStyle/>
                <a:p>
                  <a:endParaRPr lang="nl-NL" sz="2400"/>
                </a:p>
              </p:txBody>
            </p:sp>
          </p:grpSp>
        </p:grpSp>
        <p:sp>
          <p:nvSpPr>
            <p:cNvPr id="501" name="Vrije vorm 500">
              <a:extLst>
                <a:ext uri="{FF2B5EF4-FFF2-40B4-BE49-F238E27FC236}">
                  <a16:creationId xmlns:a16="http://schemas.microsoft.com/office/drawing/2014/main" id="{7E4C286F-619E-9712-9827-74D10C8D8804}"/>
                </a:ext>
              </a:extLst>
            </p:cNvPr>
            <p:cNvSpPr/>
            <p:nvPr/>
          </p:nvSpPr>
          <p:spPr>
            <a:xfrm>
              <a:off x="437641" y="3021723"/>
              <a:ext cx="572160" cy="452039"/>
            </a:xfrm>
            <a:custGeom>
              <a:avLst/>
              <a:gdLst>
                <a:gd name="connsiteX0" fmla="*/ 919 w 572160"/>
                <a:gd name="connsiteY0" fmla="*/ 0 h 452040"/>
                <a:gd name="connsiteX1" fmla="*/ 221197 w 572160"/>
                <a:gd name="connsiteY1" fmla="*/ 442198 h 452040"/>
                <a:gd name="connsiteX2" fmla="*/ 572161 w 572160"/>
                <a:gd name="connsiteY2" fmla="*/ 226228 h 452040"/>
                <a:gd name="connsiteX3" fmla="*/ 445425 w 572160"/>
                <a:gd name="connsiteY3" fmla="*/ 31890 h 452040"/>
                <a:gd name="connsiteX4" fmla="*/ 919 w 572160"/>
                <a:gd name="connsiteY4" fmla="*/ 0 h 452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160" h="452040">
                  <a:moveTo>
                    <a:pt x="919" y="0"/>
                  </a:moveTo>
                  <a:cubicBezTo>
                    <a:pt x="919" y="0"/>
                    <a:pt x="-26719" y="530123"/>
                    <a:pt x="221197" y="442198"/>
                  </a:cubicBezTo>
                  <a:cubicBezTo>
                    <a:pt x="469112" y="354273"/>
                    <a:pt x="572161" y="226228"/>
                    <a:pt x="572161" y="226228"/>
                  </a:cubicBezTo>
                  <a:lnTo>
                    <a:pt x="445425" y="31890"/>
                  </a:lnTo>
                  <a:lnTo>
                    <a:pt x="919" y="0"/>
                  </a:lnTo>
                  <a:close/>
                </a:path>
              </a:pathLst>
            </a:custGeom>
            <a:solidFill>
              <a:srgbClr val="A1ADAA"/>
            </a:solidFill>
            <a:ln w="9525" cap="flat">
              <a:noFill/>
              <a:prstDash val="solid"/>
              <a:miter/>
            </a:ln>
          </p:spPr>
          <p:txBody>
            <a:bodyPr rtlCol="0" anchor="ctr"/>
            <a:lstStyle/>
            <a:p>
              <a:endParaRPr lang="nl-NL" sz="2400"/>
            </a:p>
          </p:txBody>
        </p:sp>
        <p:sp>
          <p:nvSpPr>
            <p:cNvPr id="502" name="Vrije vorm 501">
              <a:extLst>
                <a:ext uri="{FF2B5EF4-FFF2-40B4-BE49-F238E27FC236}">
                  <a16:creationId xmlns:a16="http://schemas.microsoft.com/office/drawing/2014/main" id="{2B2E3F8E-DAE8-1105-7D5C-A8198491C10D}"/>
                </a:ext>
              </a:extLst>
            </p:cNvPr>
            <p:cNvSpPr/>
            <p:nvPr/>
          </p:nvSpPr>
          <p:spPr>
            <a:xfrm>
              <a:off x="2472518" y="1724459"/>
              <a:ext cx="452828" cy="671986"/>
            </a:xfrm>
            <a:custGeom>
              <a:avLst/>
              <a:gdLst>
                <a:gd name="connsiteX0" fmla="*/ 139246 w 452827"/>
                <a:gd name="connsiteY0" fmla="*/ 163392 h 671988"/>
                <a:gd name="connsiteX1" fmla="*/ 0 w 452827"/>
                <a:gd name="connsiteY1" fmla="*/ 507911 h 671988"/>
                <a:gd name="connsiteX2" fmla="*/ 139998 w 452827"/>
                <a:gd name="connsiteY2" fmla="*/ 671989 h 671988"/>
                <a:gd name="connsiteX3" fmla="*/ 353368 w 452827"/>
                <a:gd name="connsiteY3" fmla="*/ 241621 h 671988"/>
                <a:gd name="connsiteX4" fmla="*/ 452828 w 452827"/>
                <a:gd name="connsiteY4" fmla="*/ 143104 h 671988"/>
                <a:gd name="connsiteX5" fmla="*/ 237058 w 452827"/>
                <a:gd name="connsiteY5" fmla="*/ 0 h 671988"/>
                <a:gd name="connsiteX6" fmla="*/ 145942 w 452827"/>
                <a:gd name="connsiteY6" fmla="*/ 58731 h 671988"/>
                <a:gd name="connsiteX7" fmla="*/ 139246 w 452827"/>
                <a:gd name="connsiteY7" fmla="*/ 163392 h 67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827" h="671988">
                  <a:moveTo>
                    <a:pt x="139246" y="163392"/>
                  </a:moveTo>
                  <a:lnTo>
                    <a:pt x="0" y="507911"/>
                  </a:lnTo>
                  <a:lnTo>
                    <a:pt x="139998" y="671989"/>
                  </a:lnTo>
                  <a:lnTo>
                    <a:pt x="353368" y="241621"/>
                  </a:lnTo>
                  <a:lnTo>
                    <a:pt x="452828" y="143104"/>
                  </a:lnTo>
                  <a:lnTo>
                    <a:pt x="237058" y="0"/>
                  </a:lnTo>
                  <a:lnTo>
                    <a:pt x="145942" y="58731"/>
                  </a:lnTo>
                  <a:lnTo>
                    <a:pt x="139246" y="163392"/>
                  </a:lnTo>
                </a:path>
              </a:pathLst>
            </a:custGeom>
            <a:solidFill>
              <a:srgbClr val="E5B6AE"/>
            </a:solidFill>
            <a:ln w="9525" cap="flat">
              <a:noFill/>
              <a:prstDash val="solid"/>
              <a:miter/>
            </a:ln>
          </p:spPr>
          <p:txBody>
            <a:bodyPr rtlCol="0" anchor="ctr"/>
            <a:lstStyle/>
            <a:p>
              <a:endParaRPr lang="nl-NL" sz="2400"/>
            </a:p>
          </p:txBody>
        </p:sp>
        <p:grpSp>
          <p:nvGrpSpPr>
            <p:cNvPr id="503" name="Graphic 46">
              <a:extLst>
                <a:ext uri="{FF2B5EF4-FFF2-40B4-BE49-F238E27FC236}">
                  <a16:creationId xmlns:a16="http://schemas.microsoft.com/office/drawing/2014/main" id="{5338A610-1ED5-265C-7859-C86C15F6408C}"/>
                </a:ext>
              </a:extLst>
            </p:cNvPr>
            <p:cNvGrpSpPr/>
            <p:nvPr/>
          </p:nvGrpSpPr>
          <p:grpSpPr>
            <a:xfrm>
              <a:off x="2291221" y="1944353"/>
              <a:ext cx="496669" cy="892762"/>
              <a:chOff x="2291221" y="1944358"/>
              <a:chExt cx="496669" cy="892764"/>
            </a:xfrm>
          </p:grpSpPr>
          <p:sp>
            <p:nvSpPr>
              <p:cNvPr id="504" name="Vrije vorm 503">
                <a:extLst>
                  <a:ext uri="{FF2B5EF4-FFF2-40B4-BE49-F238E27FC236}">
                    <a16:creationId xmlns:a16="http://schemas.microsoft.com/office/drawing/2014/main" id="{5DC08099-2844-A19D-A6E2-BBEF99240C0D}"/>
                  </a:ext>
                </a:extLst>
              </p:cNvPr>
              <p:cNvSpPr/>
              <p:nvPr/>
            </p:nvSpPr>
            <p:spPr>
              <a:xfrm>
                <a:off x="2529239" y="1944358"/>
                <a:ext cx="258651" cy="265042"/>
              </a:xfrm>
              <a:custGeom>
                <a:avLst/>
                <a:gdLst>
                  <a:gd name="connsiteX0" fmla="*/ 51911 w 258651"/>
                  <a:gd name="connsiteY0" fmla="*/ 0 h 265042"/>
                  <a:gd name="connsiteX1" fmla="*/ 258651 w 258651"/>
                  <a:gd name="connsiteY1" fmla="*/ 98898 h 265042"/>
                  <a:gd name="connsiteX2" fmla="*/ 204511 w 258651"/>
                  <a:gd name="connsiteY2" fmla="*/ 265043 h 265042"/>
                  <a:gd name="connsiteX3" fmla="*/ 0 w 258651"/>
                  <a:gd name="connsiteY3" fmla="*/ 135264 h 265042"/>
                </a:gdLst>
                <a:ahLst/>
                <a:cxnLst>
                  <a:cxn ang="0">
                    <a:pos x="connsiteX0" y="connsiteY0"/>
                  </a:cxn>
                  <a:cxn ang="0">
                    <a:pos x="connsiteX1" y="connsiteY1"/>
                  </a:cxn>
                  <a:cxn ang="0">
                    <a:pos x="connsiteX2" y="connsiteY2"/>
                  </a:cxn>
                  <a:cxn ang="0">
                    <a:pos x="connsiteX3" y="connsiteY3"/>
                  </a:cxn>
                </a:cxnLst>
                <a:rect l="l" t="t" r="r" b="b"/>
                <a:pathLst>
                  <a:path w="258651" h="265042">
                    <a:moveTo>
                      <a:pt x="51911" y="0"/>
                    </a:moveTo>
                    <a:lnTo>
                      <a:pt x="258651" y="98898"/>
                    </a:lnTo>
                    <a:lnTo>
                      <a:pt x="204511" y="265043"/>
                    </a:lnTo>
                    <a:lnTo>
                      <a:pt x="0" y="135264"/>
                    </a:lnTo>
                    <a:close/>
                  </a:path>
                </a:pathLst>
              </a:custGeom>
              <a:solidFill>
                <a:srgbClr val="FFFFFF"/>
              </a:solidFill>
              <a:ln w="9525" cap="flat">
                <a:noFill/>
                <a:prstDash val="solid"/>
                <a:miter/>
              </a:ln>
            </p:spPr>
            <p:txBody>
              <a:bodyPr rtlCol="0" anchor="ctr"/>
              <a:lstStyle/>
              <a:p>
                <a:endParaRPr lang="nl-NL" sz="2400"/>
              </a:p>
            </p:txBody>
          </p:sp>
          <p:sp>
            <p:nvSpPr>
              <p:cNvPr id="505" name="Vrije vorm 504">
                <a:extLst>
                  <a:ext uri="{FF2B5EF4-FFF2-40B4-BE49-F238E27FC236}">
                    <a16:creationId xmlns:a16="http://schemas.microsoft.com/office/drawing/2014/main" id="{750D3C34-1C1A-CF78-6D94-CD8F37BA0DF6}"/>
                  </a:ext>
                </a:extLst>
              </p:cNvPr>
              <p:cNvSpPr/>
              <p:nvPr/>
            </p:nvSpPr>
            <p:spPr>
              <a:xfrm>
                <a:off x="2291221" y="1970018"/>
                <a:ext cx="487030" cy="867104"/>
              </a:xfrm>
              <a:custGeom>
                <a:avLst/>
                <a:gdLst>
                  <a:gd name="connsiteX0" fmla="*/ 42337 w 487030"/>
                  <a:gd name="connsiteY0" fmla="*/ 431683 h 867104"/>
                  <a:gd name="connsiteX1" fmla="*/ 254535 w 487030"/>
                  <a:gd name="connsiteY1" fmla="*/ 0 h 867104"/>
                  <a:gd name="connsiteX2" fmla="*/ 487030 w 487030"/>
                  <a:gd name="connsiteY2" fmla="*/ 142961 h 867104"/>
                  <a:gd name="connsiteX3" fmla="*/ 311970 w 487030"/>
                  <a:gd name="connsiteY3" fmla="*/ 782745 h 867104"/>
                  <a:gd name="connsiteX4" fmla="*/ 306617 w 487030"/>
                  <a:gd name="connsiteY4" fmla="*/ 792699 h 867104"/>
                  <a:gd name="connsiteX5" fmla="*/ 30497 w 487030"/>
                  <a:gd name="connsiteY5" fmla="*/ 769467 h 867104"/>
                  <a:gd name="connsiteX6" fmla="*/ 30487 w 487030"/>
                  <a:gd name="connsiteY6" fmla="*/ 769467 h 867104"/>
                  <a:gd name="connsiteX7" fmla="*/ 42337 w 487030"/>
                  <a:gd name="connsiteY7" fmla="*/ 431683 h 86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030" h="867104">
                    <a:moveTo>
                      <a:pt x="42337" y="431683"/>
                    </a:moveTo>
                    <a:lnTo>
                      <a:pt x="254535" y="0"/>
                    </a:lnTo>
                    <a:cubicBezTo>
                      <a:pt x="356338" y="76495"/>
                      <a:pt x="383389" y="87211"/>
                      <a:pt x="487030" y="142961"/>
                    </a:cubicBezTo>
                    <a:cubicBezTo>
                      <a:pt x="400467" y="430873"/>
                      <a:pt x="398534" y="494833"/>
                      <a:pt x="311970" y="782745"/>
                    </a:cubicBezTo>
                    <a:cubicBezTo>
                      <a:pt x="310265" y="786165"/>
                      <a:pt x="308475" y="789489"/>
                      <a:pt x="306617" y="792699"/>
                    </a:cubicBezTo>
                    <a:cubicBezTo>
                      <a:pt x="243009" y="902732"/>
                      <a:pt x="78436" y="887177"/>
                      <a:pt x="30497" y="769467"/>
                    </a:cubicBezTo>
                    <a:lnTo>
                      <a:pt x="30487" y="769467"/>
                    </a:lnTo>
                    <a:cubicBezTo>
                      <a:pt x="-13956" y="660340"/>
                      <a:pt x="-9641" y="537429"/>
                      <a:pt x="42337" y="431683"/>
                    </a:cubicBezTo>
                    <a:close/>
                  </a:path>
                </a:pathLst>
              </a:custGeom>
              <a:solidFill>
                <a:srgbClr val="A1ADAA"/>
              </a:solidFill>
              <a:ln w="9525" cap="flat">
                <a:noFill/>
                <a:prstDash val="solid"/>
                <a:miter/>
              </a:ln>
            </p:spPr>
            <p:txBody>
              <a:bodyPr rtlCol="0" anchor="ctr"/>
              <a:lstStyle/>
              <a:p>
                <a:endParaRPr lang="nl-NL" sz="2400"/>
              </a:p>
            </p:txBody>
          </p:sp>
        </p:grpSp>
        <p:grpSp>
          <p:nvGrpSpPr>
            <p:cNvPr id="506" name="Graphic 46">
              <a:extLst>
                <a:ext uri="{FF2B5EF4-FFF2-40B4-BE49-F238E27FC236}">
                  <a16:creationId xmlns:a16="http://schemas.microsoft.com/office/drawing/2014/main" id="{999C7317-1D6E-28E1-0F60-6901D8C34C22}"/>
                </a:ext>
              </a:extLst>
            </p:cNvPr>
            <p:cNvGrpSpPr/>
            <p:nvPr/>
          </p:nvGrpSpPr>
          <p:grpSpPr>
            <a:xfrm>
              <a:off x="2695644" y="1503415"/>
              <a:ext cx="260473" cy="386128"/>
              <a:chOff x="2695644" y="1503418"/>
              <a:chExt cx="260473" cy="386129"/>
            </a:xfrm>
          </p:grpSpPr>
          <p:grpSp>
            <p:nvGrpSpPr>
              <p:cNvPr id="507" name="Graphic 46">
                <a:extLst>
                  <a:ext uri="{FF2B5EF4-FFF2-40B4-BE49-F238E27FC236}">
                    <a16:creationId xmlns:a16="http://schemas.microsoft.com/office/drawing/2014/main" id="{9B925A31-C5DE-C6A9-4462-C9E10724CE9C}"/>
                  </a:ext>
                </a:extLst>
              </p:cNvPr>
              <p:cNvGrpSpPr/>
              <p:nvPr/>
            </p:nvGrpSpPr>
            <p:grpSpPr>
              <a:xfrm>
                <a:off x="2695644" y="1541755"/>
                <a:ext cx="260473" cy="347791"/>
                <a:chOff x="2695644" y="1541755"/>
                <a:chExt cx="260473" cy="347791"/>
              </a:xfrm>
            </p:grpSpPr>
            <p:sp>
              <p:nvSpPr>
                <p:cNvPr id="508" name="Vrije vorm 507">
                  <a:extLst>
                    <a:ext uri="{FF2B5EF4-FFF2-40B4-BE49-F238E27FC236}">
                      <a16:creationId xmlns:a16="http://schemas.microsoft.com/office/drawing/2014/main" id="{07DB99CF-503A-CF75-1016-AA385EFF0BB1}"/>
                    </a:ext>
                  </a:extLst>
                </p:cNvPr>
                <p:cNvSpPr/>
                <p:nvPr/>
              </p:nvSpPr>
              <p:spPr>
                <a:xfrm>
                  <a:off x="2695644" y="1541755"/>
                  <a:ext cx="260473" cy="347791"/>
                </a:xfrm>
                <a:custGeom>
                  <a:avLst/>
                  <a:gdLst>
                    <a:gd name="connsiteX0" fmla="*/ 188 w 260473"/>
                    <a:gd name="connsiteY0" fmla="*/ 79419 h 347791"/>
                    <a:gd name="connsiteX1" fmla="*/ 21124 w 260473"/>
                    <a:gd name="connsiteY1" fmla="*/ 312534 h 347791"/>
                    <a:gd name="connsiteX2" fmla="*/ 63148 w 260473"/>
                    <a:gd name="connsiteY2" fmla="*/ 347634 h 347791"/>
                    <a:gd name="connsiteX3" fmla="*/ 225216 w 260473"/>
                    <a:gd name="connsiteY3" fmla="*/ 333080 h 347791"/>
                    <a:gd name="connsiteX4" fmla="*/ 260315 w 260473"/>
                    <a:gd name="connsiteY4" fmla="*/ 291046 h 347791"/>
                    <a:gd name="connsiteX5" fmla="*/ 239380 w 260473"/>
                    <a:gd name="connsiteY5" fmla="*/ 57941 h 347791"/>
                    <a:gd name="connsiteX6" fmla="*/ 211728 w 260473"/>
                    <a:gd name="connsiteY6" fmla="*/ 19926 h 347791"/>
                    <a:gd name="connsiteX7" fmla="*/ 200479 w 260473"/>
                    <a:gd name="connsiteY7" fmla="*/ 17097 h 347791"/>
                    <a:gd name="connsiteX8" fmla="*/ 189364 w 260473"/>
                    <a:gd name="connsiteY8" fmla="*/ 5601 h 347791"/>
                    <a:gd name="connsiteX9" fmla="*/ 188859 w 260473"/>
                    <a:gd name="connsiteY9" fmla="*/ 0 h 347791"/>
                    <a:gd name="connsiteX10" fmla="*/ 37964 w 260473"/>
                    <a:gd name="connsiteY10" fmla="*/ 13554 h 347791"/>
                    <a:gd name="connsiteX11" fmla="*/ 38507 w 260473"/>
                    <a:gd name="connsiteY11" fmla="*/ 19526 h 347791"/>
                    <a:gd name="connsiteX12" fmla="*/ 29801 w 260473"/>
                    <a:gd name="connsiteY12" fmla="*/ 32775 h 347791"/>
                    <a:gd name="connsiteX13" fmla="*/ 20619 w 260473"/>
                    <a:gd name="connsiteY13" fmla="*/ 37090 h 347791"/>
                    <a:gd name="connsiteX14" fmla="*/ 188 w 260473"/>
                    <a:gd name="connsiteY14" fmla="*/ 79419 h 34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0473" h="347791">
                      <a:moveTo>
                        <a:pt x="188" y="79419"/>
                      </a:moveTo>
                      <a:lnTo>
                        <a:pt x="21124" y="312534"/>
                      </a:lnTo>
                      <a:cubicBezTo>
                        <a:pt x="23038" y="333842"/>
                        <a:pt x="41850" y="349548"/>
                        <a:pt x="63148" y="347634"/>
                      </a:cubicBezTo>
                      <a:lnTo>
                        <a:pt x="225216" y="333080"/>
                      </a:lnTo>
                      <a:cubicBezTo>
                        <a:pt x="246523" y="331165"/>
                        <a:pt x="262230" y="312334"/>
                        <a:pt x="260315" y="291046"/>
                      </a:cubicBezTo>
                      <a:lnTo>
                        <a:pt x="239380" y="57941"/>
                      </a:lnTo>
                      <a:cubicBezTo>
                        <a:pt x="237865" y="41138"/>
                        <a:pt x="227416" y="26118"/>
                        <a:pt x="211728" y="19926"/>
                      </a:cubicBezTo>
                      <a:cubicBezTo>
                        <a:pt x="208318" y="18574"/>
                        <a:pt x="204585" y="17583"/>
                        <a:pt x="200479" y="17097"/>
                      </a:cubicBezTo>
                      <a:cubicBezTo>
                        <a:pt x="194526" y="16393"/>
                        <a:pt x="189897" y="11573"/>
                        <a:pt x="189364" y="5601"/>
                      </a:cubicBezTo>
                      <a:lnTo>
                        <a:pt x="188859" y="0"/>
                      </a:lnTo>
                      <a:lnTo>
                        <a:pt x="37964" y="13554"/>
                      </a:lnTo>
                      <a:lnTo>
                        <a:pt x="38507" y="19526"/>
                      </a:lnTo>
                      <a:cubicBezTo>
                        <a:pt x="39040" y="25441"/>
                        <a:pt x="35411" y="30871"/>
                        <a:pt x="29801" y="32775"/>
                      </a:cubicBezTo>
                      <a:cubicBezTo>
                        <a:pt x="26410" y="33919"/>
                        <a:pt x="23362" y="35395"/>
                        <a:pt x="20619" y="37090"/>
                      </a:cubicBezTo>
                      <a:cubicBezTo>
                        <a:pt x="6293" y="45987"/>
                        <a:pt x="-1317" y="62627"/>
                        <a:pt x="188" y="79419"/>
                      </a:cubicBezTo>
                      <a:close/>
                    </a:path>
                  </a:pathLst>
                </a:custGeom>
                <a:solidFill>
                  <a:srgbClr val="DEF1FC"/>
                </a:solidFill>
                <a:ln w="9525" cap="flat">
                  <a:noFill/>
                  <a:prstDash val="solid"/>
                  <a:miter/>
                </a:ln>
              </p:spPr>
              <p:txBody>
                <a:bodyPr rtlCol="0" anchor="ctr"/>
                <a:lstStyle/>
                <a:p>
                  <a:endParaRPr lang="nl-NL" sz="2400"/>
                </a:p>
              </p:txBody>
            </p:sp>
            <p:sp>
              <p:nvSpPr>
                <p:cNvPr id="509" name="Vrije vorm 508">
                  <a:extLst>
                    <a:ext uri="{FF2B5EF4-FFF2-40B4-BE49-F238E27FC236}">
                      <a16:creationId xmlns:a16="http://schemas.microsoft.com/office/drawing/2014/main" id="{EC71BC82-4CE0-32FE-D440-9B41A6D358D9}"/>
                    </a:ext>
                  </a:extLst>
                </p:cNvPr>
                <p:cNvSpPr/>
                <p:nvPr/>
              </p:nvSpPr>
              <p:spPr>
                <a:xfrm rot="-307987">
                  <a:off x="2705090" y="1630674"/>
                  <a:ext cx="240152" cy="176300"/>
                </a:xfrm>
                <a:custGeom>
                  <a:avLst/>
                  <a:gdLst>
                    <a:gd name="connsiteX0" fmla="*/ 0 w 240152"/>
                    <a:gd name="connsiteY0" fmla="*/ 0 h 176300"/>
                    <a:gd name="connsiteX1" fmla="*/ 240152 w 240152"/>
                    <a:gd name="connsiteY1" fmla="*/ 0 h 176300"/>
                    <a:gd name="connsiteX2" fmla="*/ 240152 w 240152"/>
                    <a:gd name="connsiteY2" fmla="*/ 176300 h 176300"/>
                    <a:gd name="connsiteX3" fmla="*/ 0 w 240152"/>
                    <a:gd name="connsiteY3" fmla="*/ 176300 h 176300"/>
                  </a:gdLst>
                  <a:ahLst/>
                  <a:cxnLst>
                    <a:cxn ang="0">
                      <a:pos x="connsiteX0" y="connsiteY0"/>
                    </a:cxn>
                    <a:cxn ang="0">
                      <a:pos x="connsiteX1" y="connsiteY1"/>
                    </a:cxn>
                    <a:cxn ang="0">
                      <a:pos x="connsiteX2" y="connsiteY2"/>
                    </a:cxn>
                    <a:cxn ang="0">
                      <a:pos x="connsiteX3" y="connsiteY3"/>
                    </a:cxn>
                  </a:cxnLst>
                  <a:rect l="l" t="t" r="r" b="b"/>
                  <a:pathLst>
                    <a:path w="240152" h="176300">
                      <a:moveTo>
                        <a:pt x="0" y="0"/>
                      </a:moveTo>
                      <a:lnTo>
                        <a:pt x="240152" y="0"/>
                      </a:lnTo>
                      <a:lnTo>
                        <a:pt x="240152" y="176300"/>
                      </a:lnTo>
                      <a:lnTo>
                        <a:pt x="0" y="176300"/>
                      </a:lnTo>
                      <a:close/>
                    </a:path>
                  </a:pathLst>
                </a:custGeom>
                <a:solidFill>
                  <a:srgbClr val="AEDDE3"/>
                </a:solidFill>
                <a:ln w="9525" cap="flat">
                  <a:noFill/>
                  <a:prstDash val="solid"/>
                  <a:miter/>
                </a:ln>
              </p:spPr>
              <p:txBody>
                <a:bodyPr rtlCol="0" anchor="ctr"/>
                <a:lstStyle/>
                <a:p>
                  <a:endParaRPr lang="nl-NL" sz="2400"/>
                </a:p>
              </p:txBody>
            </p:sp>
            <p:sp>
              <p:nvSpPr>
                <p:cNvPr id="510" name="Vrije vorm 509">
                  <a:extLst>
                    <a:ext uri="{FF2B5EF4-FFF2-40B4-BE49-F238E27FC236}">
                      <a16:creationId xmlns:a16="http://schemas.microsoft.com/office/drawing/2014/main" id="{7E157D53-2307-22BF-5DC4-E77EE90ECDCF}"/>
                    </a:ext>
                  </a:extLst>
                </p:cNvPr>
                <p:cNvSpPr/>
                <p:nvPr/>
              </p:nvSpPr>
              <p:spPr>
                <a:xfrm rot="-311162">
                  <a:off x="2902969" y="1603538"/>
                  <a:ext cx="6462" cy="53054"/>
                </a:xfrm>
                <a:custGeom>
                  <a:avLst/>
                  <a:gdLst>
                    <a:gd name="connsiteX0" fmla="*/ 0 w 6462"/>
                    <a:gd name="connsiteY0" fmla="*/ 0 h 53054"/>
                    <a:gd name="connsiteX1" fmla="*/ 6462 w 6462"/>
                    <a:gd name="connsiteY1" fmla="*/ 0 h 53054"/>
                    <a:gd name="connsiteX2" fmla="*/ 6462 w 6462"/>
                    <a:gd name="connsiteY2" fmla="*/ 53054 h 53054"/>
                    <a:gd name="connsiteX3" fmla="*/ 0 w 6462"/>
                    <a:gd name="connsiteY3" fmla="*/ 53054 h 53054"/>
                  </a:gdLst>
                  <a:ahLst/>
                  <a:cxnLst>
                    <a:cxn ang="0">
                      <a:pos x="connsiteX0" y="connsiteY0"/>
                    </a:cxn>
                    <a:cxn ang="0">
                      <a:pos x="connsiteX1" y="connsiteY1"/>
                    </a:cxn>
                    <a:cxn ang="0">
                      <a:pos x="connsiteX2" y="connsiteY2"/>
                    </a:cxn>
                    <a:cxn ang="0">
                      <a:pos x="connsiteX3" y="connsiteY3"/>
                    </a:cxn>
                  </a:cxnLst>
                  <a:rect l="l" t="t" r="r" b="b"/>
                  <a:pathLst>
                    <a:path w="6462" h="53054">
                      <a:moveTo>
                        <a:pt x="0" y="0"/>
                      </a:moveTo>
                      <a:lnTo>
                        <a:pt x="6462" y="0"/>
                      </a:lnTo>
                      <a:lnTo>
                        <a:pt x="6462" y="53054"/>
                      </a:lnTo>
                      <a:lnTo>
                        <a:pt x="0" y="53054"/>
                      </a:lnTo>
                      <a:close/>
                    </a:path>
                  </a:pathLst>
                </a:custGeom>
                <a:solidFill>
                  <a:srgbClr val="FFFFFF">
                    <a:alpha val="50000"/>
                  </a:srgbClr>
                </a:solidFill>
                <a:ln w="9525" cap="flat">
                  <a:noFill/>
                  <a:prstDash val="solid"/>
                  <a:miter/>
                </a:ln>
              </p:spPr>
              <p:txBody>
                <a:bodyPr rtlCol="0" anchor="ctr"/>
                <a:lstStyle/>
                <a:p>
                  <a:endParaRPr lang="nl-NL" sz="2400"/>
                </a:p>
              </p:txBody>
            </p:sp>
          </p:grpSp>
          <p:sp>
            <p:nvSpPr>
              <p:cNvPr id="511" name="Vrije vorm 510">
                <a:extLst>
                  <a:ext uri="{FF2B5EF4-FFF2-40B4-BE49-F238E27FC236}">
                    <a16:creationId xmlns:a16="http://schemas.microsoft.com/office/drawing/2014/main" id="{ACC87CBC-6BBF-7EA6-B71F-FB1B9D5B49E9}"/>
                  </a:ext>
                </a:extLst>
              </p:cNvPr>
              <p:cNvSpPr/>
              <p:nvPr/>
            </p:nvSpPr>
            <p:spPr>
              <a:xfrm>
                <a:off x="2733608" y="1541755"/>
                <a:ext cx="151771" cy="21269"/>
              </a:xfrm>
              <a:custGeom>
                <a:avLst/>
                <a:gdLst>
                  <a:gd name="connsiteX0" fmla="*/ 150895 w 151771"/>
                  <a:gd name="connsiteY0" fmla="*/ 0 h 21269"/>
                  <a:gd name="connsiteX1" fmla="*/ 151400 w 151771"/>
                  <a:gd name="connsiteY1" fmla="*/ 5601 h 21269"/>
                  <a:gd name="connsiteX2" fmla="*/ 151771 w 151771"/>
                  <a:gd name="connsiteY2" fmla="*/ 7687 h 21269"/>
                  <a:gd name="connsiteX3" fmla="*/ 552 w 151771"/>
                  <a:gd name="connsiteY3" fmla="*/ 21269 h 21269"/>
                  <a:gd name="connsiteX4" fmla="*/ 543 w 151771"/>
                  <a:gd name="connsiteY4" fmla="*/ 19526 h 21269"/>
                  <a:gd name="connsiteX5" fmla="*/ 0 w 151771"/>
                  <a:gd name="connsiteY5" fmla="*/ 13554 h 21269"/>
                  <a:gd name="connsiteX6" fmla="*/ 150895 w 151771"/>
                  <a:gd name="connsiteY6" fmla="*/ 0 h 2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771" h="21269">
                    <a:moveTo>
                      <a:pt x="150895" y="0"/>
                    </a:moveTo>
                    <a:lnTo>
                      <a:pt x="151400" y="5601"/>
                    </a:lnTo>
                    <a:cubicBezTo>
                      <a:pt x="151457" y="6315"/>
                      <a:pt x="151590" y="7010"/>
                      <a:pt x="151771" y="7687"/>
                    </a:cubicBezTo>
                    <a:lnTo>
                      <a:pt x="552" y="21269"/>
                    </a:lnTo>
                    <a:cubicBezTo>
                      <a:pt x="571" y="20698"/>
                      <a:pt x="590" y="20117"/>
                      <a:pt x="543" y="19526"/>
                    </a:cubicBezTo>
                    <a:lnTo>
                      <a:pt x="0" y="13554"/>
                    </a:lnTo>
                    <a:lnTo>
                      <a:pt x="150895" y="0"/>
                    </a:lnTo>
                    <a:close/>
                  </a:path>
                </a:pathLst>
              </a:custGeom>
              <a:solidFill>
                <a:srgbClr val="AEDDE3"/>
              </a:solidFill>
              <a:ln w="9525" cap="flat">
                <a:noFill/>
                <a:prstDash val="solid"/>
                <a:miter/>
              </a:ln>
            </p:spPr>
            <p:txBody>
              <a:bodyPr rtlCol="0" anchor="ctr"/>
              <a:lstStyle/>
              <a:p>
                <a:endParaRPr lang="nl-NL" sz="2400"/>
              </a:p>
            </p:txBody>
          </p:sp>
          <p:sp>
            <p:nvSpPr>
              <p:cNvPr id="901" name="Vrije vorm 900">
                <a:extLst>
                  <a:ext uri="{FF2B5EF4-FFF2-40B4-BE49-F238E27FC236}">
                    <a16:creationId xmlns:a16="http://schemas.microsoft.com/office/drawing/2014/main" id="{5056B3E2-7442-4CA6-B32F-DB9C17B42C99}"/>
                  </a:ext>
                </a:extLst>
              </p:cNvPr>
              <p:cNvSpPr/>
              <p:nvPr/>
            </p:nvSpPr>
            <p:spPr>
              <a:xfrm>
                <a:off x="2718750" y="1503418"/>
                <a:ext cx="179163" cy="56127"/>
              </a:xfrm>
              <a:custGeom>
                <a:avLst/>
                <a:gdLst>
                  <a:gd name="connsiteX0" fmla="*/ 9781 w 179163"/>
                  <a:gd name="connsiteY0" fmla="*/ 56102 h 56127"/>
                  <a:gd name="connsiteX1" fmla="*/ 173106 w 179163"/>
                  <a:gd name="connsiteY1" fmla="*/ 41433 h 56127"/>
                  <a:gd name="connsiteX2" fmla="*/ 179136 w 179163"/>
                  <a:gd name="connsiteY2" fmla="*/ 34203 h 56127"/>
                  <a:gd name="connsiteX3" fmla="*/ 176612 w 179163"/>
                  <a:gd name="connsiteY3" fmla="*/ 6057 h 56127"/>
                  <a:gd name="connsiteX4" fmla="*/ 169382 w 179163"/>
                  <a:gd name="connsiteY4" fmla="*/ 28 h 56127"/>
                  <a:gd name="connsiteX5" fmla="*/ 6067 w 179163"/>
                  <a:gd name="connsiteY5" fmla="*/ 14696 h 56127"/>
                  <a:gd name="connsiteX6" fmla="*/ 28 w 179163"/>
                  <a:gd name="connsiteY6" fmla="*/ 21926 h 56127"/>
                  <a:gd name="connsiteX7" fmla="*/ 2552 w 179163"/>
                  <a:gd name="connsiteY7" fmla="*/ 50063 h 56127"/>
                  <a:gd name="connsiteX8" fmla="*/ 9781 w 179163"/>
                  <a:gd name="connsiteY8" fmla="*/ 56102 h 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163" h="56127">
                    <a:moveTo>
                      <a:pt x="9781" y="56102"/>
                    </a:moveTo>
                    <a:lnTo>
                      <a:pt x="173106" y="41433"/>
                    </a:lnTo>
                    <a:cubicBezTo>
                      <a:pt x="176764" y="41100"/>
                      <a:pt x="179469" y="37861"/>
                      <a:pt x="179136" y="34203"/>
                    </a:cubicBezTo>
                    <a:lnTo>
                      <a:pt x="176612" y="6057"/>
                    </a:lnTo>
                    <a:cubicBezTo>
                      <a:pt x="176288" y="2400"/>
                      <a:pt x="173050" y="-305"/>
                      <a:pt x="169382" y="28"/>
                    </a:cubicBezTo>
                    <a:lnTo>
                      <a:pt x="6067" y="14696"/>
                    </a:lnTo>
                    <a:cubicBezTo>
                      <a:pt x="2399" y="15020"/>
                      <a:pt x="-306" y="18259"/>
                      <a:pt x="28" y="21926"/>
                    </a:cubicBezTo>
                    <a:lnTo>
                      <a:pt x="2552" y="50063"/>
                    </a:lnTo>
                    <a:cubicBezTo>
                      <a:pt x="2885" y="53730"/>
                      <a:pt x="6124" y="56425"/>
                      <a:pt x="9781" y="56102"/>
                    </a:cubicBezTo>
                    <a:close/>
                  </a:path>
                </a:pathLst>
              </a:custGeom>
              <a:solidFill>
                <a:srgbClr val="00A7B8"/>
              </a:solidFill>
              <a:ln w="9525" cap="flat">
                <a:noFill/>
                <a:prstDash val="solid"/>
                <a:miter/>
              </a:ln>
            </p:spPr>
            <p:txBody>
              <a:bodyPr rtlCol="0" anchor="ctr"/>
              <a:lstStyle/>
              <a:p>
                <a:endParaRPr lang="nl-NL" sz="2400"/>
              </a:p>
            </p:txBody>
          </p:sp>
        </p:grpSp>
        <p:sp>
          <p:nvSpPr>
            <p:cNvPr id="902" name="Vrije vorm 901">
              <a:extLst>
                <a:ext uri="{FF2B5EF4-FFF2-40B4-BE49-F238E27FC236}">
                  <a16:creationId xmlns:a16="http://schemas.microsoft.com/office/drawing/2014/main" id="{9C8DCC63-4139-88AA-BCAF-9D4F7BC68E63}"/>
                </a:ext>
              </a:extLst>
            </p:cNvPr>
            <p:cNvSpPr/>
            <p:nvPr/>
          </p:nvSpPr>
          <p:spPr>
            <a:xfrm>
              <a:off x="2855047" y="1566595"/>
              <a:ext cx="133969" cy="295964"/>
            </a:xfrm>
            <a:custGeom>
              <a:avLst/>
              <a:gdLst>
                <a:gd name="connsiteX0" fmla="*/ 57403 w 133969"/>
                <a:gd name="connsiteY0" fmla="*/ 1420 h 295964"/>
                <a:gd name="connsiteX1" fmla="*/ 97779 w 133969"/>
                <a:gd name="connsiteY1" fmla="*/ 18918 h 295964"/>
                <a:gd name="connsiteX2" fmla="*/ 131174 w 133969"/>
                <a:gd name="connsiteY2" fmla="*/ 119902 h 295964"/>
                <a:gd name="connsiteX3" fmla="*/ 118096 w 133969"/>
                <a:gd name="connsiteY3" fmla="*/ 278474 h 295964"/>
                <a:gd name="connsiteX4" fmla="*/ 34333 w 133969"/>
                <a:gd name="connsiteY4" fmla="*/ 284732 h 295964"/>
                <a:gd name="connsiteX5" fmla="*/ 46649 w 133969"/>
                <a:gd name="connsiteY5" fmla="*/ 227068 h 295964"/>
                <a:gd name="connsiteX6" fmla="*/ 30095 w 133969"/>
                <a:gd name="connsiteY6" fmla="*/ 162593 h 295964"/>
                <a:gd name="connsiteX7" fmla="*/ 24865 w 133969"/>
                <a:gd name="connsiteY7" fmla="*/ 88755 h 295964"/>
                <a:gd name="connsiteX8" fmla="*/ 472 w 133969"/>
                <a:gd name="connsiteY8" fmla="*/ 52274 h 295964"/>
                <a:gd name="connsiteX9" fmla="*/ 57403 w 133969"/>
                <a:gd name="connsiteY9" fmla="*/ 1420 h 29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969" h="295964">
                  <a:moveTo>
                    <a:pt x="57403" y="1420"/>
                  </a:moveTo>
                  <a:cubicBezTo>
                    <a:pt x="73376" y="-3294"/>
                    <a:pt x="90321" y="4030"/>
                    <a:pt x="97779" y="18918"/>
                  </a:cubicBezTo>
                  <a:cubicBezTo>
                    <a:pt x="110657" y="44673"/>
                    <a:pt x="128935" y="86450"/>
                    <a:pt x="131174" y="119902"/>
                  </a:cubicBezTo>
                  <a:cubicBezTo>
                    <a:pt x="134650" y="172175"/>
                    <a:pt x="138565" y="260662"/>
                    <a:pt x="118096" y="278474"/>
                  </a:cubicBezTo>
                  <a:cubicBezTo>
                    <a:pt x="97636" y="296286"/>
                    <a:pt x="51145" y="303944"/>
                    <a:pt x="34333" y="284732"/>
                  </a:cubicBezTo>
                  <a:cubicBezTo>
                    <a:pt x="19436" y="267711"/>
                    <a:pt x="11644" y="237002"/>
                    <a:pt x="46649" y="227068"/>
                  </a:cubicBezTo>
                  <a:cubicBezTo>
                    <a:pt x="46649" y="227068"/>
                    <a:pt x="-20283" y="203322"/>
                    <a:pt x="30095" y="162593"/>
                  </a:cubicBezTo>
                  <a:cubicBezTo>
                    <a:pt x="30095" y="162593"/>
                    <a:pt x="5701" y="136904"/>
                    <a:pt x="24865" y="88755"/>
                  </a:cubicBezTo>
                  <a:cubicBezTo>
                    <a:pt x="24865" y="88755"/>
                    <a:pt x="8311" y="95299"/>
                    <a:pt x="472" y="52274"/>
                  </a:cubicBezTo>
                  <a:cubicBezTo>
                    <a:pt x="-4500" y="24957"/>
                    <a:pt x="30885" y="9250"/>
                    <a:pt x="57403" y="1420"/>
                  </a:cubicBezTo>
                  <a:close/>
                </a:path>
              </a:pathLst>
            </a:custGeom>
            <a:solidFill>
              <a:srgbClr val="E5B6AE"/>
            </a:solidFill>
            <a:ln w="9525" cap="flat">
              <a:noFill/>
              <a:prstDash val="solid"/>
              <a:miter/>
            </a:ln>
          </p:spPr>
          <p:txBody>
            <a:bodyPr rtlCol="0" anchor="ctr"/>
            <a:lstStyle/>
            <a:p>
              <a:endParaRPr lang="nl-NL" sz="2400"/>
            </a:p>
          </p:txBody>
        </p:sp>
        <p:sp>
          <p:nvSpPr>
            <p:cNvPr id="905" name="Vrije vorm 904">
              <a:extLst>
                <a:ext uri="{FF2B5EF4-FFF2-40B4-BE49-F238E27FC236}">
                  <a16:creationId xmlns:a16="http://schemas.microsoft.com/office/drawing/2014/main" id="{17449E2F-1A17-9B76-C162-0E6E1E23B558}"/>
                </a:ext>
              </a:extLst>
            </p:cNvPr>
            <p:cNvSpPr/>
            <p:nvPr/>
          </p:nvSpPr>
          <p:spPr>
            <a:xfrm>
              <a:off x="2609726" y="1607763"/>
              <a:ext cx="205536" cy="280092"/>
            </a:xfrm>
            <a:custGeom>
              <a:avLst/>
              <a:gdLst>
                <a:gd name="connsiteX0" fmla="*/ 2038 w 205536"/>
                <a:gd name="connsiteY0" fmla="*/ 280092 h 280092"/>
                <a:gd name="connsiteX1" fmla="*/ 27527 w 205536"/>
                <a:gd name="connsiteY1" fmla="*/ 96593 h 280092"/>
                <a:gd name="connsiteX2" fmla="*/ 76675 w 205536"/>
                <a:gd name="connsiteY2" fmla="*/ 53949 h 280092"/>
                <a:gd name="connsiteX3" fmla="*/ 145741 w 205536"/>
                <a:gd name="connsiteY3" fmla="*/ 26508 h 280092"/>
                <a:gd name="connsiteX4" fmla="*/ 186546 w 205536"/>
                <a:gd name="connsiteY4" fmla="*/ 0 h 280092"/>
                <a:gd name="connsiteX5" fmla="*/ 186213 w 205536"/>
                <a:gd name="connsiteY5" fmla="*/ 69523 h 280092"/>
                <a:gd name="connsiteX6" fmla="*/ 114147 w 205536"/>
                <a:gd name="connsiteY6" fmla="*/ 111061 h 280092"/>
                <a:gd name="connsiteX7" fmla="*/ 29479 w 205536"/>
                <a:gd name="connsiteY7" fmla="*/ 209598 h 280092"/>
                <a:gd name="connsiteX8" fmla="*/ 2038 w 205536"/>
                <a:gd name="connsiteY8" fmla="*/ 280092 h 28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536" h="280092">
                  <a:moveTo>
                    <a:pt x="2038" y="280092"/>
                  </a:moveTo>
                  <a:cubicBezTo>
                    <a:pt x="-8068" y="185223"/>
                    <a:pt x="22440" y="101336"/>
                    <a:pt x="27527" y="96593"/>
                  </a:cubicBezTo>
                  <a:cubicBezTo>
                    <a:pt x="32613" y="91849"/>
                    <a:pt x="62693" y="61408"/>
                    <a:pt x="76675" y="53949"/>
                  </a:cubicBezTo>
                  <a:cubicBezTo>
                    <a:pt x="90658" y="46491"/>
                    <a:pt x="145741" y="26508"/>
                    <a:pt x="145741" y="26508"/>
                  </a:cubicBezTo>
                  <a:lnTo>
                    <a:pt x="186546" y="0"/>
                  </a:lnTo>
                  <a:cubicBezTo>
                    <a:pt x="186546" y="0"/>
                    <a:pt x="229495" y="29137"/>
                    <a:pt x="186213" y="69523"/>
                  </a:cubicBezTo>
                  <a:cubicBezTo>
                    <a:pt x="142922" y="109918"/>
                    <a:pt x="131006" y="103699"/>
                    <a:pt x="114147" y="111061"/>
                  </a:cubicBezTo>
                  <a:cubicBezTo>
                    <a:pt x="99812" y="138855"/>
                    <a:pt x="103936" y="176346"/>
                    <a:pt x="29479" y="209598"/>
                  </a:cubicBezTo>
                  <a:lnTo>
                    <a:pt x="2038" y="280092"/>
                  </a:lnTo>
                  <a:close/>
                </a:path>
              </a:pathLst>
            </a:custGeom>
            <a:solidFill>
              <a:srgbClr val="E5B6AE"/>
            </a:solidFill>
            <a:ln w="9525" cap="flat">
              <a:noFill/>
              <a:prstDash val="solid"/>
              <a:miter/>
            </a:ln>
          </p:spPr>
          <p:txBody>
            <a:bodyPr rtlCol="0" anchor="ctr"/>
            <a:lstStyle/>
            <a:p>
              <a:endParaRPr lang="nl-NL" sz="2400"/>
            </a:p>
          </p:txBody>
        </p:sp>
      </p:grpSp>
      <p:grpSp>
        <p:nvGrpSpPr>
          <p:cNvPr id="906" name="Graphic 46">
            <a:extLst>
              <a:ext uri="{FF2B5EF4-FFF2-40B4-BE49-F238E27FC236}">
                <a16:creationId xmlns:a16="http://schemas.microsoft.com/office/drawing/2014/main" id="{24911545-CD48-6EDF-AF32-02A68C9DB1F5}"/>
              </a:ext>
            </a:extLst>
          </p:cNvPr>
          <p:cNvGrpSpPr/>
          <p:nvPr/>
        </p:nvGrpSpPr>
        <p:grpSpPr>
          <a:xfrm>
            <a:off x="2994902" y="1577587"/>
            <a:ext cx="980258" cy="980258"/>
            <a:chOff x="1890033" y="711248"/>
            <a:chExt cx="802391" cy="802391"/>
          </a:xfrm>
        </p:grpSpPr>
        <p:sp>
          <p:nvSpPr>
            <p:cNvPr id="907" name="Vrije vorm 906">
              <a:extLst>
                <a:ext uri="{FF2B5EF4-FFF2-40B4-BE49-F238E27FC236}">
                  <a16:creationId xmlns:a16="http://schemas.microsoft.com/office/drawing/2014/main" id="{C39571C2-A8AB-0706-A5A3-1F4E3F316C3C}"/>
                </a:ext>
              </a:extLst>
            </p:cNvPr>
            <p:cNvSpPr/>
            <p:nvPr/>
          </p:nvSpPr>
          <p:spPr>
            <a:xfrm>
              <a:off x="1890033" y="711248"/>
              <a:ext cx="802391" cy="802391"/>
            </a:xfrm>
            <a:custGeom>
              <a:avLst/>
              <a:gdLst>
                <a:gd name="connsiteX0" fmla="*/ 802392 w 802391"/>
                <a:gd name="connsiteY0" fmla="*/ 401196 h 802391"/>
                <a:gd name="connsiteX1" fmla="*/ 401196 w 802391"/>
                <a:gd name="connsiteY1" fmla="*/ 802392 h 802391"/>
                <a:gd name="connsiteX2" fmla="*/ 0 w 802391"/>
                <a:gd name="connsiteY2" fmla="*/ 401196 h 802391"/>
                <a:gd name="connsiteX3" fmla="*/ 401196 w 802391"/>
                <a:gd name="connsiteY3" fmla="*/ 0 h 802391"/>
                <a:gd name="connsiteX4" fmla="*/ 802392 w 802391"/>
                <a:gd name="connsiteY4" fmla="*/ 401196 h 80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391" h="802391">
                  <a:moveTo>
                    <a:pt x="802392" y="401196"/>
                  </a:moveTo>
                  <a:cubicBezTo>
                    <a:pt x="802392" y="622770"/>
                    <a:pt x="622770" y="802392"/>
                    <a:pt x="401196" y="802392"/>
                  </a:cubicBezTo>
                  <a:cubicBezTo>
                    <a:pt x="179622" y="802392"/>
                    <a:pt x="0" y="622770"/>
                    <a:pt x="0" y="401196"/>
                  </a:cubicBezTo>
                  <a:cubicBezTo>
                    <a:pt x="0" y="179621"/>
                    <a:pt x="179622" y="0"/>
                    <a:pt x="401196" y="0"/>
                  </a:cubicBezTo>
                  <a:cubicBezTo>
                    <a:pt x="622770" y="0"/>
                    <a:pt x="802392" y="179621"/>
                    <a:pt x="802392" y="401196"/>
                  </a:cubicBezTo>
                  <a:close/>
                </a:path>
              </a:pathLst>
            </a:custGeom>
            <a:solidFill>
              <a:srgbClr val="86C2EB"/>
            </a:solidFill>
            <a:ln w="9525" cap="flat">
              <a:noFill/>
              <a:prstDash val="solid"/>
              <a:miter/>
            </a:ln>
          </p:spPr>
          <p:txBody>
            <a:bodyPr rtlCol="0" anchor="ctr"/>
            <a:lstStyle/>
            <a:p>
              <a:endParaRPr lang="nl-NL" sz="2400"/>
            </a:p>
          </p:txBody>
        </p:sp>
        <p:sp>
          <p:nvSpPr>
            <p:cNvPr id="908" name="Vrije vorm 907">
              <a:extLst>
                <a:ext uri="{FF2B5EF4-FFF2-40B4-BE49-F238E27FC236}">
                  <a16:creationId xmlns:a16="http://schemas.microsoft.com/office/drawing/2014/main" id="{854DEAD2-B5D8-CF78-6513-58D1266DBDE6}"/>
                </a:ext>
              </a:extLst>
            </p:cNvPr>
            <p:cNvSpPr/>
            <p:nvPr/>
          </p:nvSpPr>
          <p:spPr>
            <a:xfrm>
              <a:off x="2072778" y="911144"/>
              <a:ext cx="420170" cy="419283"/>
            </a:xfrm>
            <a:custGeom>
              <a:avLst/>
              <a:gdLst>
                <a:gd name="connsiteX0" fmla="*/ 161148 w 420170"/>
                <a:gd name="connsiteY0" fmla="*/ 259241 h 419283"/>
                <a:gd name="connsiteX1" fmla="*/ 259580 w 420170"/>
                <a:gd name="connsiteY1" fmla="*/ 315134 h 419283"/>
                <a:gd name="connsiteX2" fmla="*/ 353610 w 420170"/>
                <a:gd name="connsiteY2" fmla="*/ 312343 h 419283"/>
                <a:gd name="connsiteX3" fmla="*/ 342714 w 420170"/>
                <a:gd name="connsiteY3" fmla="*/ 408908 h 419283"/>
                <a:gd name="connsiteX4" fmla="*/ 110913 w 420170"/>
                <a:gd name="connsiteY4" fmla="*/ 309867 h 419283"/>
                <a:gd name="connsiteX5" fmla="*/ 10139 w 420170"/>
                <a:gd name="connsiteY5" fmla="*/ 78800 h 419283"/>
                <a:gd name="connsiteX6" fmla="*/ 106598 w 420170"/>
                <a:gd name="connsiteY6" fmla="*/ 67198 h 419283"/>
                <a:gd name="connsiteX7" fmla="*/ 104513 w 420170"/>
                <a:gd name="connsiteY7" fmla="*/ 161229 h 419283"/>
                <a:gd name="connsiteX8" fmla="*/ 161148 w 420170"/>
                <a:gd name="connsiteY8" fmla="*/ 259241 h 419283"/>
                <a:gd name="connsiteX9" fmla="*/ 215793 w 420170"/>
                <a:gd name="connsiteY9" fmla="*/ 80771 h 419283"/>
                <a:gd name="connsiteX10" fmla="*/ 196467 w 420170"/>
                <a:gd name="connsiteY10" fmla="*/ 86963 h 419283"/>
                <a:gd name="connsiteX11" fmla="*/ 196553 w 420170"/>
                <a:gd name="connsiteY11" fmla="*/ 117900 h 419283"/>
                <a:gd name="connsiteX12" fmla="*/ 208849 w 420170"/>
                <a:gd name="connsiteY12" fmla="*/ 124091 h 419283"/>
                <a:gd name="connsiteX13" fmla="*/ 266504 w 420170"/>
                <a:gd name="connsiteY13" fmla="*/ 153666 h 419283"/>
                <a:gd name="connsiteX14" fmla="*/ 296079 w 420170"/>
                <a:gd name="connsiteY14" fmla="*/ 211321 h 419283"/>
                <a:gd name="connsiteX15" fmla="*/ 302271 w 420170"/>
                <a:gd name="connsiteY15" fmla="*/ 223618 h 419283"/>
                <a:gd name="connsiteX16" fmla="*/ 333208 w 420170"/>
                <a:gd name="connsiteY16" fmla="*/ 223704 h 419283"/>
                <a:gd name="connsiteX17" fmla="*/ 339399 w 420170"/>
                <a:gd name="connsiteY17" fmla="*/ 204377 h 419283"/>
                <a:gd name="connsiteX18" fmla="*/ 297527 w 420170"/>
                <a:gd name="connsiteY18" fmla="*/ 122643 h 419283"/>
                <a:gd name="connsiteX19" fmla="*/ 215793 w 420170"/>
                <a:gd name="connsiteY19" fmla="*/ 80771 h 419283"/>
                <a:gd name="connsiteX20" fmla="*/ 322435 w 420170"/>
                <a:gd name="connsiteY20" fmla="*/ 97735 h 419283"/>
                <a:gd name="connsiteX21" fmla="*/ 375527 w 420170"/>
                <a:gd name="connsiteY21" fmla="*/ 223685 h 419283"/>
                <a:gd name="connsiteX22" fmla="*/ 381366 w 420170"/>
                <a:gd name="connsiteY22" fmla="*/ 243535 h 419283"/>
                <a:gd name="connsiteX23" fmla="*/ 412456 w 420170"/>
                <a:gd name="connsiteY23" fmla="*/ 243601 h 419283"/>
                <a:gd name="connsiteX24" fmla="*/ 418914 w 420170"/>
                <a:gd name="connsiteY24" fmla="*/ 229647 h 419283"/>
                <a:gd name="connsiteX25" fmla="*/ 353458 w 420170"/>
                <a:gd name="connsiteY25" fmla="*/ 66713 h 419283"/>
                <a:gd name="connsiteX26" fmla="*/ 190523 w 420170"/>
                <a:gd name="connsiteY26" fmla="*/ 1253 h 419283"/>
                <a:gd name="connsiteX27" fmla="*/ 176569 w 420170"/>
                <a:gd name="connsiteY27" fmla="*/ 7719 h 419283"/>
                <a:gd name="connsiteX28" fmla="*/ 176636 w 420170"/>
                <a:gd name="connsiteY28" fmla="*/ 38801 h 419283"/>
                <a:gd name="connsiteX29" fmla="*/ 196486 w 420170"/>
                <a:gd name="connsiteY29" fmla="*/ 44643 h 419283"/>
                <a:gd name="connsiteX30" fmla="*/ 322435 w 420170"/>
                <a:gd name="connsiteY30" fmla="*/ 97735 h 41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0170" h="419283">
                  <a:moveTo>
                    <a:pt x="161148" y="259241"/>
                  </a:moveTo>
                  <a:cubicBezTo>
                    <a:pt x="198829" y="296656"/>
                    <a:pt x="242454" y="332393"/>
                    <a:pt x="259580" y="315134"/>
                  </a:cubicBezTo>
                  <a:cubicBezTo>
                    <a:pt x="284097" y="290436"/>
                    <a:pt x="299194" y="268947"/>
                    <a:pt x="353610" y="312343"/>
                  </a:cubicBezTo>
                  <a:cubicBezTo>
                    <a:pt x="408017" y="355758"/>
                    <a:pt x="366460" y="384971"/>
                    <a:pt x="342714" y="408908"/>
                  </a:cubicBezTo>
                  <a:cubicBezTo>
                    <a:pt x="315310" y="436521"/>
                    <a:pt x="212659" y="410841"/>
                    <a:pt x="110913" y="309867"/>
                  </a:cubicBezTo>
                  <a:cubicBezTo>
                    <a:pt x="9177" y="208873"/>
                    <a:pt x="-17284" y="106422"/>
                    <a:pt x="10139" y="78800"/>
                  </a:cubicBezTo>
                  <a:cubicBezTo>
                    <a:pt x="33894" y="54863"/>
                    <a:pt x="62802" y="13103"/>
                    <a:pt x="106598" y="67198"/>
                  </a:cubicBezTo>
                  <a:cubicBezTo>
                    <a:pt x="150414" y="121262"/>
                    <a:pt x="129039" y="136521"/>
                    <a:pt x="104513" y="161229"/>
                  </a:cubicBezTo>
                  <a:cubicBezTo>
                    <a:pt x="87396" y="178479"/>
                    <a:pt x="123458" y="221827"/>
                    <a:pt x="161148" y="259241"/>
                  </a:cubicBezTo>
                  <a:close/>
                  <a:moveTo>
                    <a:pt x="215793" y="80771"/>
                  </a:moveTo>
                  <a:cubicBezTo>
                    <a:pt x="215793" y="80771"/>
                    <a:pt x="204430" y="78990"/>
                    <a:pt x="196467" y="86963"/>
                  </a:cubicBezTo>
                  <a:cubicBezTo>
                    <a:pt x="188275" y="95154"/>
                    <a:pt x="187913" y="109270"/>
                    <a:pt x="196553" y="117900"/>
                  </a:cubicBezTo>
                  <a:cubicBezTo>
                    <a:pt x="201649" y="123005"/>
                    <a:pt x="208849" y="124091"/>
                    <a:pt x="208849" y="124091"/>
                  </a:cubicBezTo>
                  <a:cubicBezTo>
                    <a:pt x="222870" y="126720"/>
                    <a:pt x="244016" y="131178"/>
                    <a:pt x="266504" y="153666"/>
                  </a:cubicBezTo>
                  <a:cubicBezTo>
                    <a:pt x="289002" y="176155"/>
                    <a:pt x="293450" y="197291"/>
                    <a:pt x="296079" y="211321"/>
                  </a:cubicBezTo>
                  <a:cubicBezTo>
                    <a:pt x="296079" y="211321"/>
                    <a:pt x="297175" y="218522"/>
                    <a:pt x="302271" y="223618"/>
                  </a:cubicBezTo>
                  <a:cubicBezTo>
                    <a:pt x="310900" y="232248"/>
                    <a:pt x="325016" y="231895"/>
                    <a:pt x="333208" y="223704"/>
                  </a:cubicBezTo>
                  <a:cubicBezTo>
                    <a:pt x="341171" y="215750"/>
                    <a:pt x="339399" y="204377"/>
                    <a:pt x="339399" y="204377"/>
                  </a:cubicBezTo>
                  <a:cubicBezTo>
                    <a:pt x="334951" y="175964"/>
                    <a:pt x="321178" y="146284"/>
                    <a:pt x="297527" y="122643"/>
                  </a:cubicBezTo>
                  <a:cubicBezTo>
                    <a:pt x="273877" y="98993"/>
                    <a:pt x="244197" y="85229"/>
                    <a:pt x="215793" y="80771"/>
                  </a:cubicBezTo>
                  <a:close/>
                  <a:moveTo>
                    <a:pt x="322435" y="97735"/>
                  </a:moveTo>
                  <a:cubicBezTo>
                    <a:pt x="363669" y="138969"/>
                    <a:pt x="381242" y="185766"/>
                    <a:pt x="375527" y="223685"/>
                  </a:cubicBezTo>
                  <a:cubicBezTo>
                    <a:pt x="375527" y="223685"/>
                    <a:pt x="373527" y="235696"/>
                    <a:pt x="381366" y="243535"/>
                  </a:cubicBezTo>
                  <a:cubicBezTo>
                    <a:pt x="390196" y="252364"/>
                    <a:pt x="404188" y="251859"/>
                    <a:pt x="412456" y="243601"/>
                  </a:cubicBezTo>
                  <a:cubicBezTo>
                    <a:pt x="417761" y="238286"/>
                    <a:pt x="418914" y="229647"/>
                    <a:pt x="418914" y="229647"/>
                  </a:cubicBezTo>
                  <a:cubicBezTo>
                    <a:pt x="423648" y="196881"/>
                    <a:pt x="417695" y="130959"/>
                    <a:pt x="353458" y="66713"/>
                  </a:cubicBezTo>
                  <a:cubicBezTo>
                    <a:pt x="289212" y="2479"/>
                    <a:pt x="223289" y="-3471"/>
                    <a:pt x="190523" y="1253"/>
                  </a:cubicBezTo>
                  <a:cubicBezTo>
                    <a:pt x="190523" y="1253"/>
                    <a:pt x="181884" y="2404"/>
                    <a:pt x="176569" y="7719"/>
                  </a:cubicBezTo>
                  <a:cubicBezTo>
                    <a:pt x="168311" y="15982"/>
                    <a:pt x="167806" y="29975"/>
                    <a:pt x="176636" y="38801"/>
                  </a:cubicBezTo>
                  <a:cubicBezTo>
                    <a:pt x="184475" y="46643"/>
                    <a:pt x="196486" y="44643"/>
                    <a:pt x="196486" y="44643"/>
                  </a:cubicBezTo>
                  <a:cubicBezTo>
                    <a:pt x="234405" y="38925"/>
                    <a:pt x="281201" y="56502"/>
                    <a:pt x="322435" y="97735"/>
                  </a:cubicBezTo>
                  <a:close/>
                </a:path>
              </a:pathLst>
            </a:custGeom>
            <a:solidFill>
              <a:srgbClr val="FFFFFF"/>
            </a:solidFill>
            <a:ln w="9525" cap="flat">
              <a:noFill/>
              <a:prstDash val="solid"/>
              <a:miter/>
            </a:ln>
          </p:spPr>
          <p:txBody>
            <a:bodyPr rtlCol="0" anchor="ctr"/>
            <a:lstStyle/>
            <a:p>
              <a:endParaRPr lang="nl-NL" sz="2400"/>
            </a:p>
          </p:txBody>
        </p:sp>
      </p:grpSp>
      <p:sp>
        <p:nvSpPr>
          <p:cNvPr id="1005" name="Rechthoek 1004">
            <a:extLst>
              <a:ext uri="{FF2B5EF4-FFF2-40B4-BE49-F238E27FC236}">
                <a16:creationId xmlns:a16="http://schemas.microsoft.com/office/drawing/2014/main" id="{02249046-8833-C1C7-39BF-DD93D694C6E5}"/>
              </a:ext>
            </a:extLst>
          </p:cNvPr>
          <p:cNvSpPr/>
          <p:nvPr/>
        </p:nvSpPr>
        <p:spPr>
          <a:xfrm>
            <a:off x="-9819" y="6749096"/>
            <a:ext cx="12213225" cy="217807"/>
          </a:xfrm>
          <a:prstGeom prst="rect">
            <a:avLst/>
          </a:prstGeom>
          <a:solidFill>
            <a:schemeClr val="tx2"/>
          </a:solidFill>
          <a:ln w="12700" cap="flat">
            <a:noFill/>
            <a:prstDash val="solid"/>
            <a:miter/>
          </a:ln>
        </p:spPr>
        <p:txBody>
          <a:bodyPr rtlCol="0" anchor="ctr"/>
          <a:lstStyle/>
          <a:p>
            <a:pPr algn="l"/>
            <a:endParaRPr lang="nl-NL" sz="1349"/>
          </a:p>
        </p:txBody>
      </p:sp>
      <p:grpSp>
        <p:nvGrpSpPr>
          <p:cNvPr id="1156" name="Graphic 3">
            <a:extLst>
              <a:ext uri="{FF2B5EF4-FFF2-40B4-BE49-F238E27FC236}">
                <a16:creationId xmlns:a16="http://schemas.microsoft.com/office/drawing/2014/main" id="{79206C02-F405-2732-061E-209B139D8D0E}"/>
              </a:ext>
            </a:extLst>
          </p:cNvPr>
          <p:cNvGrpSpPr/>
          <p:nvPr/>
        </p:nvGrpSpPr>
        <p:grpSpPr>
          <a:xfrm rot="10800000">
            <a:off x="6473927" y="3498553"/>
            <a:ext cx="162062" cy="162062"/>
            <a:chOff x="1934701" y="1405806"/>
            <a:chExt cx="129458" cy="129458"/>
          </a:xfrm>
        </p:grpSpPr>
        <p:sp>
          <p:nvSpPr>
            <p:cNvPr id="1157" name="Vrije vorm 1156">
              <a:extLst>
                <a:ext uri="{FF2B5EF4-FFF2-40B4-BE49-F238E27FC236}">
                  <a16:creationId xmlns:a16="http://schemas.microsoft.com/office/drawing/2014/main" id="{E2C62C38-F8DA-9BE6-056D-9C2F62C3EACE}"/>
                </a:ext>
              </a:extLst>
            </p:cNvPr>
            <p:cNvSpPr/>
            <p:nvPr/>
          </p:nvSpPr>
          <p:spPr>
            <a:xfrm>
              <a:off x="1934701" y="1405806"/>
              <a:ext cx="129458" cy="129458"/>
            </a:xfrm>
            <a:custGeom>
              <a:avLst/>
              <a:gdLst>
                <a:gd name="connsiteX0" fmla="*/ 129459 w 129458"/>
                <a:gd name="connsiteY0" fmla="*/ 64729 h 129458"/>
                <a:gd name="connsiteX1" fmla="*/ 64729 w 129458"/>
                <a:gd name="connsiteY1" fmla="*/ 129459 h 129458"/>
                <a:gd name="connsiteX2" fmla="*/ 0 w 129458"/>
                <a:gd name="connsiteY2" fmla="*/ 64729 h 129458"/>
                <a:gd name="connsiteX3" fmla="*/ 64729 w 129458"/>
                <a:gd name="connsiteY3" fmla="*/ 0 h 129458"/>
                <a:gd name="connsiteX4" fmla="*/ 129459 w 129458"/>
                <a:gd name="connsiteY4" fmla="*/ 64729 h 12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58" h="129458">
                  <a:moveTo>
                    <a:pt x="129459" y="64729"/>
                  </a:moveTo>
                  <a:cubicBezTo>
                    <a:pt x="129459" y="100478"/>
                    <a:pt x="100479" y="129459"/>
                    <a:pt x="64729" y="129459"/>
                  </a:cubicBezTo>
                  <a:cubicBezTo>
                    <a:pt x="28980" y="129459"/>
                    <a:pt x="0" y="100478"/>
                    <a:pt x="0" y="64729"/>
                  </a:cubicBezTo>
                  <a:cubicBezTo>
                    <a:pt x="0" y="28980"/>
                    <a:pt x="28980" y="0"/>
                    <a:pt x="64729" y="0"/>
                  </a:cubicBezTo>
                  <a:cubicBezTo>
                    <a:pt x="100479" y="0"/>
                    <a:pt x="129459" y="28980"/>
                    <a:pt x="129459" y="64729"/>
                  </a:cubicBezTo>
                  <a:close/>
                </a:path>
              </a:pathLst>
            </a:custGeom>
            <a:solidFill>
              <a:srgbClr val="FFFFFF"/>
            </a:solidFill>
            <a:ln w="9525" cap="flat">
              <a:noFill/>
              <a:prstDash val="solid"/>
              <a:miter/>
            </a:ln>
          </p:spPr>
          <p:txBody>
            <a:bodyPr rtlCol="0" anchor="ctr"/>
            <a:lstStyle/>
            <a:p>
              <a:endParaRPr lang="nl-NL" sz="2400"/>
            </a:p>
          </p:txBody>
        </p:sp>
        <p:sp>
          <p:nvSpPr>
            <p:cNvPr id="1158" name="Vrije vorm 1157">
              <a:extLst>
                <a:ext uri="{FF2B5EF4-FFF2-40B4-BE49-F238E27FC236}">
                  <a16:creationId xmlns:a16="http://schemas.microsoft.com/office/drawing/2014/main" id="{BC72ACD6-A0F3-9666-C54E-CEAED23C896F}"/>
                </a:ext>
              </a:extLst>
            </p:cNvPr>
            <p:cNvSpPr/>
            <p:nvPr/>
          </p:nvSpPr>
          <p:spPr>
            <a:xfrm>
              <a:off x="1951918" y="1423023"/>
              <a:ext cx="95025" cy="95025"/>
            </a:xfrm>
            <a:custGeom>
              <a:avLst/>
              <a:gdLst>
                <a:gd name="connsiteX0" fmla="*/ 95025 w 95025"/>
                <a:gd name="connsiteY0" fmla="*/ 47513 h 95025"/>
                <a:gd name="connsiteX1" fmla="*/ 47513 w 95025"/>
                <a:gd name="connsiteY1" fmla="*/ 95025 h 95025"/>
                <a:gd name="connsiteX2" fmla="*/ 0 w 95025"/>
                <a:gd name="connsiteY2" fmla="*/ 47513 h 95025"/>
                <a:gd name="connsiteX3" fmla="*/ 47513 w 95025"/>
                <a:gd name="connsiteY3" fmla="*/ 0 h 95025"/>
                <a:gd name="connsiteX4" fmla="*/ 95025 w 95025"/>
                <a:gd name="connsiteY4" fmla="*/ 47513 h 9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5" h="95025">
                  <a:moveTo>
                    <a:pt x="95025" y="47513"/>
                  </a:moveTo>
                  <a:cubicBezTo>
                    <a:pt x="95025" y="73753"/>
                    <a:pt x="73753" y="95025"/>
                    <a:pt x="47513" y="95025"/>
                  </a:cubicBezTo>
                  <a:cubicBezTo>
                    <a:pt x="21272" y="95025"/>
                    <a:pt x="0" y="73753"/>
                    <a:pt x="0" y="47513"/>
                  </a:cubicBezTo>
                  <a:cubicBezTo>
                    <a:pt x="0" y="21272"/>
                    <a:pt x="21272" y="0"/>
                    <a:pt x="47513" y="0"/>
                  </a:cubicBezTo>
                  <a:cubicBezTo>
                    <a:pt x="73753" y="0"/>
                    <a:pt x="95025" y="21272"/>
                    <a:pt x="95025" y="47513"/>
                  </a:cubicBezTo>
                  <a:close/>
                </a:path>
              </a:pathLst>
            </a:custGeom>
            <a:solidFill>
              <a:srgbClr val="EF7D00"/>
            </a:solidFill>
            <a:ln w="9525" cap="flat">
              <a:noFill/>
              <a:prstDash val="solid"/>
              <a:miter/>
            </a:ln>
          </p:spPr>
          <p:txBody>
            <a:bodyPr rtlCol="0" anchor="ctr"/>
            <a:lstStyle/>
            <a:p>
              <a:endParaRPr lang="nl-NL" sz="2400"/>
            </a:p>
          </p:txBody>
        </p:sp>
      </p:grpSp>
      <p:grpSp>
        <p:nvGrpSpPr>
          <p:cNvPr id="1159" name="Graphic 3">
            <a:extLst>
              <a:ext uri="{FF2B5EF4-FFF2-40B4-BE49-F238E27FC236}">
                <a16:creationId xmlns:a16="http://schemas.microsoft.com/office/drawing/2014/main" id="{3C9FC54A-4D69-3CA6-8C15-9E574155EEFF}"/>
              </a:ext>
            </a:extLst>
          </p:cNvPr>
          <p:cNvGrpSpPr/>
          <p:nvPr/>
        </p:nvGrpSpPr>
        <p:grpSpPr>
          <a:xfrm rot="10800000">
            <a:off x="3908054" y="1986684"/>
            <a:ext cx="162062" cy="162062"/>
            <a:chOff x="2551578" y="1405806"/>
            <a:chExt cx="129458" cy="129458"/>
          </a:xfrm>
        </p:grpSpPr>
        <p:sp>
          <p:nvSpPr>
            <p:cNvPr id="1160" name="Vrije vorm 1159">
              <a:extLst>
                <a:ext uri="{FF2B5EF4-FFF2-40B4-BE49-F238E27FC236}">
                  <a16:creationId xmlns:a16="http://schemas.microsoft.com/office/drawing/2014/main" id="{44F4A02A-0467-D172-DA8F-4F3CE2F521CA}"/>
                </a:ext>
              </a:extLst>
            </p:cNvPr>
            <p:cNvSpPr/>
            <p:nvPr/>
          </p:nvSpPr>
          <p:spPr>
            <a:xfrm>
              <a:off x="2551578" y="1405806"/>
              <a:ext cx="129458" cy="129458"/>
            </a:xfrm>
            <a:custGeom>
              <a:avLst/>
              <a:gdLst>
                <a:gd name="connsiteX0" fmla="*/ 129459 w 129458"/>
                <a:gd name="connsiteY0" fmla="*/ 64729 h 129458"/>
                <a:gd name="connsiteX1" fmla="*/ 64730 w 129458"/>
                <a:gd name="connsiteY1" fmla="*/ 129459 h 129458"/>
                <a:gd name="connsiteX2" fmla="*/ 0 w 129458"/>
                <a:gd name="connsiteY2" fmla="*/ 64729 h 129458"/>
                <a:gd name="connsiteX3" fmla="*/ 64730 w 129458"/>
                <a:gd name="connsiteY3" fmla="*/ 0 h 129458"/>
                <a:gd name="connsiteX4" fmla="*/ 129459 w 129458"/>
                <a:gd name="connsiteY4" fmla="*/ 64729 h 12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58" h="129458">
                  <a:moveTo>
                    <a:pt x="129459" y="64729"/>
                  </a:moveTo>
                  <a:cubicBezTo>
                    <a:pt x="129459" y="100478"/>
                    <a:pt x="100479" y="129459"/>
                    <a:pt x="64730" y="129459"/>
                  </a:cubicBezTo>
                  <a:cubicBezTo>
                    <a:pt x="28981" y="129459"/>
                    <a:pt x="0" y="100478"/>
                    <a:pt x="0" y="64729"/>
                  </a:cubicBezTo>
                  <a:cubicBezTo>
                    <a:pt x="0" y="28980"/>
                    <a:pt x="28980" y="0"/>
                    <a:pt x="64730" y="0"/>
                  </a:cubicBezTo>
                  <a:cubicBezTo>
                    <a:pt x="100478" y="0"/>
                    <a:pt x="129459" y="28980"/>
                    <a:pt x="129459" y="64729"/>
                  </a:cubicBezTo>
                  <a:close/>
                </a:path>
              </a:pathLst>
            </a:custGeom>
            <a:solidFill>
              <a:srgbClr val="FFFFFF"/>
            </a:solidFill>
            <a:ln w="9525" cap="flat">
              <a:noFill/>
              <a:prstDash val="solid"/>
              <a:miter/>
            </a:ln>
          </p:spPr>
          <p:txBody>
            <a:bodyPr rtlCol="0" anchor="ctr"/>
            <a:lstStyle/>
            <a:p>
              <a:endParaRPr lang="nl-NL" sz="2400"/>
            </a:p>
          </p:txBody>
        </p:sp>
        <p:sp>
          <p:nvSpPr>
            <p:cNvPr id="1161" name="Vrije vorm 1160">
              <a:extLst>
                <a:ext uri="{FF2B5EF4-FFF2-40B4-BE49-F238E27FC236}">
                  <a16:creationId xmlns:a16="http://schemas.microsoft.com/office/drawing/2014/main" id="{910863FA-B7CB-8B88-0EE0-52C562879031}"/>
                </a:ext>
              </a:extLst>
            </p:cNvPr>
            <p:cNvSpPr/>
            <p:nvPr/>
          </p:nvSpPr>
          <p:spPr>
            <a:xfrm>
              <a:off x="2568795" y="1423023"/>
              <a:ext cx="95025" cy="95025"/>
            </a:xfrm>
            <a:custGeom>
              <a:avLst/>
              <a:gdLst>
                <a:gd name="connsiteX0" fmla="*/ 95025 w 95025"/>
                <a:gd name="connsiteY0" fmla="*/ 47513 h 95025"/>
                <a:gd name="connsiteX1" fmla="*/ 47513 w 95025"/>
                <a:gd name="connsiteY1" fmla="*/ 95025 h 95025"/>
                <a:gd name="connsiteX2" fmla="*/ 0 w 95025"/>
                <a:gd name="connsiteY2" fmla="*/ 47513 h 95025"/>
                <a:gd name="connsiteX3" fmla="*/ 47513 w 95025"/>
                <a:gd name="connsiteY3" fmla="*/ 0 h 95025"/>
                <a:gd name="connsiteX4" fmla="*/ 95025 w 95025"/>
                <a:gd name="connsiteY4" fmla="*/ 47513 h 9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5" h="95025">
                  <a:moveTo>
                    <a:pt x="95025" y="47513"/>
                  </a:moveTo>
                  <a:cubicBezTo>
                    <a:pt x="95025" y="73753"/>
                    <a:pt x="73753" y="95025"/>
                    <a:pt x="47513" y="95025"/>
                  </a:cubicBezTo>
                  <a:cubicBezTo>
                    <a:pt x="21272" y="95025"/>
                    <a:pt x="0" y="73753"/>
                    <a:pt x="0" y="47513"/>
                  </a:cubicBezTo>
                  <a:cubicBezTo>
                    <a:pt x="0" y="21272"/>
                    <a:pt x="21272" y="0"/>
                    <a:pt x="47513" y="0"/>
                  </a:cubicBezTo>
                  <a:cubicBezTo>
                    <a:pt x="73753" y="0"/>
                    <a:pt x="95025" y="21272"/>
                    <a:pt x="95025" y="47513"/>
                  </a:cubicBezTo>
                  <a:close/>
                </a:path>
              </a:pathLst>
            </a:custGeom>
            <a:solidFill>
              <a:srgbClr val="EF7D00"/>
            </a:solidFill>
            <a:ln w="9525" cap="flat">
              <a:noFill/>
              <a:prstDash val="solid"/>
              <a:miter/>
            </a:ln>
          </p:spPr>
          <p:txBody>
            <a:bodyPr rtlCol="0" anchor="ctr"/>
            <a:lstStyle/>
            <a:p>
              <a:endParaRPr lang="nl-NL" sz="2400"/>
            </a:p>
          </p:txBody>
        </p:sp>
      </p:grpSp>
      <p:sp>
        <p:nvSpPr>
          <p:cNvPr id="1165" name="Rechthoek 1163">
            <a:extLst>
              <a:ext uri="{FF2B5EF4-FFF2-40B4-BE49-F238E27FC236}">
                <a16:creationId xmlns:a16="http://schemas.microsoft.com/office/drawing/2014/main" id="{DDACD8ED-7DF2-8A62-1005-0FD0020CFAB1}"/>
              </a:ext>
            </a:extLst>
          </p:cNvPr>
          <p:cNvSpPr/>
          <p:nvPr/>
        </p:nvSpPr>
        <p:spPr>
          <a:xfrm>
            <a:off x="3989083" y="2064524"/>
            <a:ext cx="2567338" cy="1476143"/>
          </a:xfrm>
          <a:custGeom>
            <a:avLst/>
            <a:gdLst>
              <a:gd name="connsiteX0" fmla="*/ 0 w 2050845"/>
              <a:gd name="connsiteY0" fmla="*/ 0 h 1179175"/>
              <a:gd name="connsiteX1" fmla="*/ 2050845 w 2050845"/>
              <a:gd name="connsiteY1" fmla="*/ 0 h 1179175"/>
              <a:gd name="connsiteX2" fmla="*/ 2050845 w 2050845"/>
              <a:gd name="connsiteY2" fmla="*/ 1179175 h 1179175"/>
              <a:gd name="connsiteX3" fmla="*/ 0 w 2050845"/>
              <a:gd name="connsiteY3" fmla="*/ 1179175 h 1179175"/>
              <a:gd name="connsiteX4" fmla="*/ 0 w 2050845"/>
              <a:gd name="connsiteY4" fmla="*/ 0 h 1179175"/>
              <a:gd name="connsiteX0" fmla="*/ 0 w 2050845"/>
              <a:gd name="connsiteY0" fmla="*/ 1179175 h 1270615"/>
              <a:gd name="connsiteX1" fmla="*/ 0 w 2050845"/>
              <a:gd name="connsiteY1" fmla="*/ 0 h 1270615"/>
              <a:gd name="connsiteX2" fmla="*/ 2050845 w 2050845"/>
              <a:gd name="connsiteY2" fmla="*/ 0 h 1270615"/>
              <a:gd name="connsiteX3" fmla="*/ 2050845 w 2050845"/>
              <a:gd name="connsiteY3" fmla="*/ 1179175 h 1270615"/>
              <a:gd name="connsiteX4" fmla="*/ 91440 w 2050845"/>
              <a:gd name="connsiteY4" fmla="*/ 1270615 h 1270615"/>
              <a:gd name="connsiteX0" fmla="*/ 0 w 2050845"/>
              <a:gd name="connsiteY0" fmla="*/ 1179175 h 1179175"/>
              <a:gd name="connsiteX1" fmla="*/ 0 w 2050845"/>
              <a:gd name="connsiteY1" fmla="*/ 0 h 1179175"/>
              <a:gd name="connsiteX2" fmla="*/ 2050845 w 2050845"/>
              <a:gd name="connsiteY2" fmla="*/ 0 h 1179175"/>
              <a:gd name="connsiteX3" fmla="*/ 2050845 w 2050845"/>
              <a:gd name="connsiteY3" fmla="*/ 1179175 h 1179175"/>
              <a:gd name="connsiteX0" fmla="*/ 0 w 2050845"/>
              <a:gd name="connsiteY0" fmla="*/ 0 h 1179175"/>
              <a:gd name="connsiteX1" fmla="*/ 2050845 w 2050845"/>
              <a:gd name="connsiteY1" fmla="*/ 0 h 1179175"/>
              <a:gd name="connsiteX2" fmla="*/ 2050845 w 2050845"/>
              <a:gd name="connsiteY2" fmla="*/ 1179175 h 1179175"/>
            </a:gdLst>
            <a:ahLst/>
            <a:cxnLst>
              <a:cxn ang="0">
                <a:pos x="connsiteX0" y="connsiteY0"/>
              </a:cxn>
              <a:cxn ang="0">
                <a:pos x="connsiteX1" y="connsiteY1"/>
              </a:cxn>
              <a:cxn ang="0">
                <a:pos x="connsiteX2" y="connsiteY2"/>
              </a:cxn>
            </a:cxnLst>
            <a:rect l="l" t="t" r="r" b="b"/>
            <a:pathLst>
              <a:path w="2050845" h="1179175">
                <a:moveTo>
                  <a:pt x="0" y="0"/>
                </a:moveTo>
                <a:lnTo>
                  <a:pt x="2050845" y="0"/>
                </a:lnTo>
                <a:lnTo>
                  <a:pt x="2050845" y="1179175"/>
                </a:lnTo>
              </a:path>
            </a:pathLst>
          </a:custGeom>
          <a:noFill/>
          <a:ln w="15875" cap="flat">
            <a:solidFill>
              <a:srgbClr val="EF7D00"/>
            </a:solidFill>
            <a:prstDash val="solid"/>
            <a:miter/>
          </a:ln>
        </p:spPr>
        <p:txBody>
          <a:bodyPr rtlCol="0" anchor="ctr"/>
          <a:lstStyle/>
          <a:p>
            <a:pPr algn="l"/>
            <a:endParaRPr lang="nl-NL" sz="1349"/>
          </a:p>
        </p:txBody>
      </p:sp>
      <p:grpSp>
        <p:nvGrpSpPr>
          <p:cNvPr id="16" name="Groep 15">
            <a:extLst>
              <a:ext uri="{FF2B5EF4-FFF2-40B4-BE49-F238E27FC236}">
                <a16:creationId xmlns:a16="http://schemas.microsoft.com/office/drawing/2014/main" id="{2DA10B82-906D-FAC7-3AA0-DB9D30917AC7}"/>
              </a:ext>
            </a:extLst>
          </p:cNvPr>
          <p:cNvGrpSpPr/>
          <p:nvPr/>
        </p:nvGrpSpPr>
        <p:grpSpPr>
          <a:xfrm>
            <a:off x="9656231" y="1752454"/>
            <a:ext cx="172209" cy="776736"/>
            <a:chOff x="7101470" y="1063707"/>
            <a:chExt cx="137565" cy="620474"/>
          </a:xfrm>
        </p:grpSpPr>
        <p:grpSp>
          <p:nvGrpSpPr>
            <p:cNvPr id="1150" name="Graphic 3">
              <a:extLst>
                <a:ext uri="{FF2B5EF4-FFF2-40B4-BE49-F238E27FC236}">
                  <a16:creationId xmlns:a16="http://schemas.microsoft.com/office/drawing/2014/main" id="{4EE3B182-1858-A915-C825-E4C0CAAC64F7}"/>
                </a:ext>
              </a:extLst>
            </p:cNvPr>
            <p:cNvGrpSpPr/>
            <p:nvPr/>
          </p:nvGrpSpPr>
          <p:grpSpPr>
            <a:xfrm rot="5400000">
              <a:off x="7109577" y="1554723"/>
              <a:ext cx="129458" cy="129458"/>
              <a:chOff x="2551578" y="1405806"/>
              <a:chExt cx="129458" cy="129458"/>
            </a:xfrm>
          </p:grpSpPr>
          <p:sp>
            <p:nvSpPr>
              <p:cNvPr id="1151" name="Vrije vorm 1150">
                <a:extLst>
                  <a:ext uri="{FF2B5EF4-FFF2-40B4-BE49-F238E27FC236}">
                    <a16:creationId xmlns:a16="http://schemas.microsoft.com/office/drawing/2014/main" id="{6826E74C-A7AB-B2F0-CEF1-0105BD3056F0}"/>
                  </a:ext>
                </a:extLst>
              </p:cNvPr>
              <p:cNvSpPr/>
              <p:nvPr/>
            </p:nvSpPr>
            <p:spPr>
              <a:xfrm>
                <a:off x="2551578" y="1405806"/>
                <a:ext cx="129458" cy="129458"/>
              </a:xfrm>
              <a:custGeom>
                <a:avLst/>
                <a:gdLst>
                  <a:gd name="connsiteX0" fmla="*/ 129459 w 129458"/>
                  <a:gd name="connsiteY0" fmla="*/ 64729 h 129458"/>
                  <a:gd name="connsiteX1" fmla="*/ 64730 w 129458"/>
                  <a:gd name="connsiteY1" fmla="*/ 129459 h 129458"/>
                  <a:gd name="connsiteX2" fmla="*/ 0 w 129458"/>
                  <a:gd name="connsiteY2" fmla="*/ 64729 h 129458"/>
                  <a:gd name="connsiteX3" fmla="*/ 64730 w 129458"/>
                  <a:gd name="connsiteY3" fmla="*/ 0 h 129458"/>
                  <a:gd name="connsiteX4" fmla="*/ 129459 w 129458"/>
                  <a:gd name="connsiteY4" fmla="*/ 64729 h 12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58" h="129458">
                    <a:moveTo>
                      <a:pt x="129459" y="64729"/>
                    </a:moveTo>
                    <a:cubicBezTo>
                      <a:pt x="129459" y="100478"/>
                      <a:pt x="100479" y="129459"/>
                      <a:pt x="64730" y="129459"/>
                    </a:cubicBezTo>
                    <a:cubicBezTo>
                      <a:pt x="28981" y="129459"/>
                      <a:pt x="0" y="100478"/>
                      <a:pt x="0" y="64729"/>
                    </a:cubicBezTo>
                    <a:cubicBezTo>
                      <a:pt x="0" y="28980"/>
                      <a:pt x="28980" y="0"/>
                      <a:pt x="64730" y="0"/>
                    </a:cubicBezTo>
                    <a:cubicBezTo>
                      <a:pt x="100478" y="0"/>
                      <a:pt x="129459" y="28980"/>
                      <a:pt x="129459" y="64729"/>
                    </a:cubicBezTo>
                    <a:close/>
                  </a:path>
                </a:pathLst>
              </a:custGeom>
              <a:solidFill>
                <a:srgbClr val="FFFFFF"/>
              </a:solidFill>
              <a:ln w="9525" cap="flat">
                <a:noFill/>
                <a:prstDash val="solid"/>
                <a:miter/>
              </a:ln>
            </p:spPr>
            <p:txBody>
              <a:bodyPr rtlCol="0" anchor="ctr"/>
              <a:lstStyle/>
              <a:p>
                <a:endParaRPr lang="nl-NL" sz="2400"/>
              </a:p>
            </p:txBody>
          </p:sp>
          <p:sp>
            <p:nvSpPr>
              <p:cNvPr id="1152" name="Vrije vorm 1151">
                <a:extLst>
                  <a:ext uri="{FF2B5EF4-FFF2-40B4-BE49-F238E27FC236}">
                    <a16:creationId xmlns:a16="http://schemas.microsoft.com/office/drawing/2014/main" id="{DF191C45-45E6-AB03-6597-7EC227CA8242}"/>
                  </a:ext>
                </a:extLst>
              </p:cNvPr>
              <p:cNvSpPr/>
              <p:nvPr/>
            </p:nvSpPr>
            <p:spPr>
              <a:xfrm>
                <a:off x="2568795" y="1423023"/>
                <a:ext cx="95025" cy="95025"/>
              </a:xfrm>
              <a:custGeom>
                <a:avLst/>
                <a:gdLst>
                  <a:gd name="connsiteX0" fmla="*/ 95025 w 95025"/>
                  <a:gd name="connsiteY0" fmla="*/ 47513 h 95025"/>
                  <a:gd name="connsiteX1" fmla="*/ 47513 w 95025"/>
                  <a:gd name="connsiteY1" fmla="*/ 95025 h 95025"/>
                  <a:gd name="connsiteX2" fmla="*/ 0 w 95025"/>
                  <a:gd name="connsiteY2" fmla="*/ 47513 h 95025"/>
                  <a:gd name="connsiteX3" fmla="*/ 47513 w 95025"/>
                  <a:gd name="connsiteY3" fmla="*/ 0 h 95025"/>
                  <a:gd name="connsiteX4" fmla="*/ 95025 w 95025"/>
                  <a:gd name="connsiteY4" fmla="*/ 47513 h 9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5" h="95025">
                    <a:moveTo>
                      <a:pt x="95025" y="47513"/>
                    </a:moveTo>
                    <a:cubicBezTo>
                      <a:pt x="95025" y="73753"/>
                      <a:pt x="73753" y="95025"/>
                      <a:pt x="47513" y="95025"/>
                    </a:cubicBezTo>
                    <a:cubicBezTo>
                      <a:pt x="21272" y="95025"/>
                      <a:pt x="0" y="73753"/>
                      <a:pt x="0" y="47513"/>
                    </a:cubicBezTo>
                    <a:cubicBezTo>
                      <a:pt x="0" y="21272"/>
                      <a:pt x="21272" y="0"/>
                      <a:pt x="47513" y="0"/>
                    </a:cubicBezTo>
                    <a:cubicBezTo>
                      <a:pt x="73753" y="0"/>
                      <a:pt x="95025" y="21272"/>
                      <a:pt x="95025" y="47513"/>
                    </a:cubicBezTo>
                    <a:close/>
                  </a:path>
                </a:pathLst>
              </a:custGeom>
              <a:solidFill>
                <a:srgbClr val="EF7D00"/>
              </a:solidFill>
              <a:ln w="9525" cap="flat">
                <a:noFill/>
                <a:prstDash val="solid"/>
                <a:miter/>
              </a:ln>
            </p:spPr>
            <p:txBody>
              <a:bodyPr rtlCol="0" anchor="ctr"/>
              <a:lstStyle/>
              <a:p>
                <a:endParaRPr lang="nl-NL" sz="2400"/>
              </a:p>
            </p:txBody>
          </p:sp>
        </p:grpSp>
        <p:sp>
          <p:nvSpPr>
            <p:cNvPr id="1153" name="Vrije vorm 1152">
              <a:extLst>
                <a:ext uri="{FF2B5EF4-FFF2-40B4-BE49-F238E27FC236}">
                  <a16:creationId xmlns:a16="http://schemas.microsoft.com/office/drawing/2014/main" id="{4516630E-FA3C-8424-6FA8-B93184678CAE}"/>
                </a:ext>
              </a:extLst>
            </p:cNvPr>
            <p:cNvSpPr/>
            <p:nvPr/>
          </p:nvSpPr>
          <p:spPr>
            <a:xfrm rot="5400000">
              <a:off x="6867677" y="1297500"/>
              <a:ext cx="539783" cy="72198"/>
            </a:xfrm>
            <a:custGeom>
              <a:avLst/>
              <a:gdLst>
                <a:gd name="connsiteX0" fmla="*/ 0 w 538086"/>
                <a:gd name="connsiteY0" fmla="*/ 0 h 9525"/>
                <a:gd name="connsiteX1" fmla="*/ 538086 w 538086"/>
                <a:gd name="connsiteY1" fmla="*/ 0 h 9525"/>
              </a:gdLst>
              <a:ahLst/>
              <a:cxnLst>
                <a:cxn ang="0">
                  <a:pos x="connsiteX0" y="connsiteY0"/>
                </a:cxn>
                <a:cxn ang="0">
                  <a:pos x="connsiteX1" y="connsiteY1"/>
                </a:cxn>
              </a:cxnLst>
              <a:rect l="l" t="t" r="r" b="b"/>
              <a:pathLst>
                <a:path w="538086" h="9525">
                  <a:moveTo>
                    <a:pt x="0" y="0"/>
                  </a:moveTo>
                  <a:lnTo>
                    <a:pt x="538086" y="0"/>
                  </a:lnTo>
                </a:path>
              </a:pathLst>
            </a:custGeom>
            <a:ln w="15875" cap="flat">
              <a:solidFill>
                <a:srgbClr val="EF7D00"/>
              </a:solidFill>
              <a:prstDash val="solid"/>
              <a:miter/>
            </a:ln>
          </p:spPr>
          <p:txBody>
            <a:bodyPr rtlCol="0" anchor="ctr"/>
            <a:lstStyle/>
            <a:p>
              <a:endParaRPr lang="nl-NL" sz="2400"/>
            </a:p>
          </p:txBody>
        </p:sp>
      </p:grpSp>
      <p:grpSp>
        <p:nvGrpSpPr>
          <p:cNvPr id="45" name="Groep 44">
            <a:extLst>
              <a:ext uri="{FF2B5EF4-FFF2-40B4-BE49-F238E27FC236}">
                <a16:creationId xmlns:a16="http://schemas.microsoft.com/office/drawing/2014/main" id="{01EF724F-C320-F0F3-EF69-1A71259E4BEE}"/>
              </a:ext>
            </a:extLst>
          </p:cNvPr>
          <p:cNvGrpSpPr/>
          <p:nvPr/>
        </p:nvGrpSpPr>
        <p:grpSpPr>
          <a:xfrm>
            <a:off x="8268143" y="1614388"/>
            <a:ext cx="2839639" cy="534268"/>
            <a:chOff x="-1770290" y="1905087"/>
            <a:chExt cx="2268365" cy="426785"/>
          </a:xfrm>
        </p:grpSpPr>
        <p:sp>
          <p:nvSpPr>
            <p:cNvPr id="37" name="Afgeronde rechthoek 36">
              <a:extLst>
                <a:ext uri="{FF2B5EF4-FFF2-40B4-BE49-F238E27FC236}">
                  <a16:creationId xmlns:a16="http://schemas.microsoft.com/office/drawing/2014/main" id="{84039FDA-7E2A-F3BF-AB55-B13363F5DE9F}"/>
                </a:ext>
              </a:extLst>
            </p:cNvPr>
            <p:cNvSpPr/>
            <p:nvPr/>
          </p:nvSpPr>
          <p:spPr>
            <a:xfrm>
              <a:off x="-1770290" y="1905087"/>
              <a:ext cx="2268365" cy="426785"/>
            </a:xfrm>
            <a:prstGeom prst="roundRect">
              <a:avLst>
                <a:gd name="adj" fmla="val 50000"/>
              </a:avLst>
            </a:prstGeom>
            <a:solidFill>
              <a:schemeClr val="accent3"/>
            </a:solidFill>
            <a:ln w="12700" cap="flat">
              <a:noFill/>
              <a:prstDash val="solid"/>
              <a:miter/>
            </a:ln>
          </p:spPr>
          <p:txBody>
            <a:bodyPr rtlCol="0" anchor="ctr"/>
            <a:lstStyle/>
            <a:p>
              <a:endParaRPr lang="nl-NL" sz="1600">
                <a:solidFill>
                  <a:schemeClr val="tx2"/>
                </a:solidFill>
              </a:endParaRPr>
            </a:p>
          </p:txBody>
        </p:sp>
        <p:grpSp>
          <p:nvGrpSpPr>
            <p:cNvPr id="38" name="Groep 37">
              <a:extLst>
                <a:ext uri="{FF2B5EF4-FFF2-40B4-BE49-F238E27FC236}">
                  <a16:creationId xmlns:a16="http://schemas.microsoft.com/office/drawing/2014/main" id="{23E7E0A3-45FE-21B5-CAD3-9774C4A8301F}"/>
                </a:ext>
              </a:extLst>
            </p:cNvPr>
            <p:cNvGrpSpPr/>
            <p:nvPr/>
          </p:nvGrpSpPr>
          <p:grpSpPr>
            <a:xfrm>
              <a:off x="-1666199" y="1976518"/>
              <a:ext cx="283923" cy="283923"/>
              <a:chOff x="531878" y="3240314"/>
              <a:chExt cx="686688" cy="686689"/>
            </a:xfrm>
          </p:grpSpPr>
          <p:sp>
            <p:nvSpPr>
              <p:cNvPr id="39" name="Vrije vorm 38">
                <a:extLst>
                  <a:ext uri="{FF2B5EF4-FFF2-40B4-BE49-F238E27FC236}">
                    <a16:creationId xmlns:a16="http://schemas.microsoft.com/office/drawing/2014/main" id="{33CEFC92-7C95-E9A4-3702-7CDD06A32DE2}"/>
                  </a:ext>
                </a:extLst>
              </p:cNvPr>
              <p:cNvSpPr/>
              <p:nvPr/>
            </p:nvSpPr>
            <p:spPr>
              <a:xfrm>
                <a:off x="531878" y="3240314"/>
                <a:ext cx="686688"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12700" cap="flat">
                <a:solidFill>
                  <a:schemeClr val="bg1"/>
                </a:solidFill>
                <a:prstDash val="solid"/>
                <a:miter/>
              </a:ln>
            </p:spPr>
            <p:txBody>
              <a:bodyPr rtlCol="0" anchor="ctr"/>
              <a:lstStyle/>
              <a:p>
                <a:endParaRPr lang="nl-NL" sz="2400"/>
              </a:p>
            </p:txBody>
          </p:sp>
          <p:grpSp>
            <p:nvGrpSpPr>
              <p:cNvPr id="40" name="Graphic 265">
                <a:extLst>
                  <a:ext uri="{FF2B5EF4-FFF2-40B4-BE49-F238E27FC236}">
                    <a16:creationId xmlns:a16="http://schemas.microsoft.com/office/drawing/2014/main" id="{97C41620-C2C9-45F2-F5C0-337CAC37C34C}"/>
                  </a:ext>
                </a:extLst>
              </p:cNvPr>
              <p:cNvGrpSpPr/>
              <p:nvPr/>
            </p:nvGrpSpPr>
            <p:grpSpPr>
              <a:xfrm>
                <a:off x="721213" y="3343497"/>
                <a:ext cx="298354" cy="465692"/>
                <a:chOff x="721213" y="3343497"/>
                <a:chExt cx="298354" cy="465692"/>
              </a:xfrm>
            </p:grpSpPr>
            <p:sp>
              <p:nvSpPr>
                <p:cNvPr id="41" name="Vrije vorm 40">
                  <a:extLst>
                    <a:ext uri="{FF2B5EF4-FFF2-40B4-BE49-F238E27FC236}">
                      <a16:creationId xmlns:a16="http://schemas.microsoft.com/office/drawing/2014/main" id="{B2B0DA72-E6DF-4CD0-B493-AB7BC8D5E84C}"/>
                    </a:ext>
                  </a:extLst>
                </p:cNvPr>
                <p:cNvSpPr/>
                <p:nvPr/>
              </p:nvSpPr>
              <p:spPr>
                <a:xfrm>
                  <a:off x="777274" y="3343497"/>
                  <a:ext cx="242293"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sz="2400"/>
                </a:p>
              </p:txBody>
            </p:sp>
            <p:sp>
              <p:nvSpPr>
                <p:cNvPr id="42" name="Vrije vorm 41">
                  <a:extLst>
                    <a:ext uri="{FF2B5EF4-FFF2-40B4-BE49-F238E27FC236}">
                      <a16:creationId xmlns:a16="http://schemas.microsoft.com/office/drawing/2014/main" id="{64B52153-6E9E-8373-5671-3CCF534E2879}"/>
                    </a:ext>
                  </a:extLst>
                </p:cNvPr>
                <p:cNvSpPr/>
                <p:nvPr/>
              </p:nvSpPr>
              <p:spPr>
                <a:xfrm>
                  <a:off x="721213" y="3687142"/>
                  <a:ext cx="100696" cy="122047"/>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2400"/>
                </a:p>
              </p:txBody>
            </p:sp>
            <p:sp>
              <p:nvSpPr>
                <p:cNvPr id="43" name="Vrije vorm 42">
                  <a:extLst>
                    <a:ext uri="{FF2B5EF4-FFF2-40B4-BE49-F238E27FC236}">
                      <a16:creationId xmlns:a16="http://schemas.microsoft.com/office/drawing/2014/main" id="{5CAAADF2-35AD-B600-7B73-4C9C58DEAB67}"/>
                    </a:ext>
                  </a:extLst>
                </p:cNvPr>
                <p:cNvSpPr/>
                <p:nvPr/>
              </p:nvSpPr>
              <p:spPr>
                <a:xfrm>
                  <a:off x="779177" y="3674437"/>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2400"/>
                </a:p>
              </p:txBody>
            </p:sp>
          </p:grpSp>
        </p:grpSp>
        <p:sp>
          <p:nvSpPr>
            <p:cNvPr id="44" name="Tekstvak 43">
              <a:extLst>
                <a:ext uri="{FF2B5EF4-FFF2-40B4-BE49-F238E27FC236}">
                  <a16:creationId xmlns:a16="http://schemas.microsoft.com/office/drawing/2014/main" id="{10BA88AC-1603-F8F9-B7EA-FD621A7ED729}"/>
                </a:ext>
              </a:extLst>
            </p:cNvPr>
            <p:cNvSpPr txBox="1"/>
            <p:nvPr/>
          </p:nvSpPr>
          <p:spPr>
            <a:xfrm>
              <a:off x="-1308038" y="2006464"/>
              <a:ext cx="1573544" cy="221273"/>
            </a:xfrm>
            <a:prstGeom prst="rect">
              <a:avLst/>
            </a:prstGeom>
            <a:noFill/>
          </p:spPr>
          <p:txBody>
            <a:bodyPr wrap="square" lIns="0" tIns="0" rIns="0" bIns="0" rtlCol="0">
              <a:spAutoFit/>
            </a:bodyPr>
            <a:lstStyle/>
            <a:p>
              <a:pPr algn="l"/>
              <a:r>
                <a:rPr lang="nl-NL" err="1">
                  <a:solidFill>
                    <a:schemeClr val="bg1"/>
                  </a:solidFill>
                </a:rPr>
                <a:t>Verstrekkingsverzoek</a:t>
              </a:r>
              <a:endParaRPr lang="nl-NL">
                <a:solidFill>
                  <a:schemeClr val="bg1"/>
                </a:solidFill>
              </a:endParaRPr>
            </a:p>
          </p:txBody>
        </p:sp>
      </p:grpSp>
      <p:grpSp>
        <p:nvGrpSpPr>
          <p:cNvPr id="14" name="Groep 13">
            <a:extLst>
              <a:ext uri="{FF2B5EF4-FFF2-40B4-BE49-F238E27FC236}">
                <a16:creationId xmlns:a16="http://schemas.microsoft.com/office/drawing/2014/main" id="{A926652D-DDB0-E094-D167-A3A76D54EFEF}"/>
              </a:ext>
            </a:extLst>
          </p:cNvPr>
          <p:cNvGrpSpPr/>
          <p:nvPr/>
        </p:nvGrpSpPr>
        <p:grpSpPr>
          <a:xfrm>
            <a:off x="11032794" y="1794574"/>
            <a:ext cx="1494310" cy="162062"/>
            <a:chOff x="7950312" y="874643"/>
            <a:chExt cx="1193687" cy="129458"/>
          </a:xfrm>
        </p:grpSpPr>
        <p:grpSp>
          <p:nvGrpSpPr>
            <p:cNvPr id="1147" name="Graphic 3">
              <a:extLst>
                <a:ext uri="{FF2B5EF4-FFF2-40B4-BE49-F238E27FC236}">
                  <a16:creationId xmlns:a16="http://schemas.microsoft.com/office/drawing/2014/main" id="{0651061D-2739-C053-BEA2-800087587370}"/>
                </a:ext>
              </a:extLst>
            </p:cNvPr>
            <p:cNvGrpSpPr/>
            <p:nvPr/>
          </p:nvGrpSpPr>
          <p:grpSpPr>
            <a:xfrm rot="5400000">
              <a:off x="7950312" y="874643"/>
              <a:ext cx="129458" cy="129458"/>
              <a:chOff x="2400475" y="1405806"/>
              <a:chExt cx="129458" cy="129458"/>
            </a:xfrm>
          </p:grpSpPr>
          <p:sp>
            <p:nvSpPr>
              <p:cNvPr id="1148" name="Vrije vorm 1147">
                <a:extLst>
                  <a:ext uri="{FF2B5EF4-FFF2-40B4-BE49-F238E27FC236}">
                    <a16:creationId xmlns:a16="http://schemas.microsoft.com/office/drawing/2014/main" id="{AC3DAD83-0D35-0B63-9B60-5D9F74A27959}"/>
                  </a:ext>
                </a:extLst>
              </p:cNvPr>
              <p:cNvSpPr/>
              <p:nvPr/>
            </p:nvSpPr>
            <p:spPr>
              <a:xfrm>
                <a:off x="2400475" y="1405806"/>
                <a:ext cx="129458" cy="129458"/>
              </a:xfrm>
              <a:custGeom>
                <a:avLst/>
                <a:gdLst>
                  <a:gd name="connsiteX0" fmla="*/ 129459 w 129458"/>
                  <a:gd name="connsiteY0" fmla="*/ 64729 h 129458"/>
                  <a:gd name="connsiteX1" fmla="*/ 64729 w 129458"/>
                  <a:gd name="connsiteY1" fmla="*/ 129459 h 129458"/>
                  <a:gd name="connsiteX2" fmla="*/ 0 w 129458"/>
                  <a:gd name="connsiteY2" fmla="*/ 64729 h 129458"/>
                  <a:gd name="connsiteX3" fmla="*/ 64729 w 129458"/>
                  <a:gd name="connsiteY3" fmla="*/ 0 h 129458"/>
                  <a:gd name="connsiteX4" fmla="*/ 129459 w 129458"/>
                  <a:gd name="connsiteY4" fmla="*/ 64729 h 12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58" h="129458">
                    <a:moveTo>
                      <a:pt x="129459" y="64729"/>
                    </a:moveTo>
                    <a:cubicBezTo>
                      <a:pt x="129459" y="100478"/>
                      <a:pt x="100479" y="129459"/>
                      <a:pt x="64729" y="129459"/>
                    </a:cubicBezTo>
                    <a:cubicBezTo>
                      <a:pt x="28980" y="129459"/>
                      <a:pt x="0" y="100478"/>
                      <a:pt x="0" y="64729"/>
                    </a:cubicBezTo>
                    <a:cubicBezTo>
                      <a:pt x="0" y="28980"/>
                      <a:pt x="28980" y="0"/>
                      <a:pt x="64729" y="0"/>
                    </a:cubicBezTo>
                    <a:cubicBezTo>
                      <a:pt x="100479" y="0"/>
                      <a:pt x="129459" y="28980"/>
                      <a:pt x="129459" y="64729"/>
                    </a:cubicBezTo>
                    <a:close/>
                  </a:path>
                </a:pathLst>
              </a:custGeom>
              <a:solidFill>
                <a:srgbClr val="FFFFFF"/>
              </a:solidFill>
              <a:ln w="9525" cap="flat">
                <a:noFill/>
                <a:prstDash val="solid"/>
                <a:miter/>
              </a:ln>
            </p:spPr>
            <p:txBody>
              <a:bodyPr rtlCol="0" anchor="ctr"/>
              <a:lstStyle/>
              <a:p>
                <a:endParaRPr lang="nl-NL" sz="2400"/>
              </a:p>
            </p:txBody>
          </p:sp>
          <p:sp>
            <p:nvSpPr>
              <p:cNvPr id="1149" name="Vrije vorm 1148">
                <a:extLst>
                  <a:ext uri="{FF2B5EF4-FFF2-40B4-BE49-F238E27FC236}">
                    <a16:creationId xmlns:a16="http://schemas.microsoft.com/office/drawing/2014/main" id="{3A9E1151-3C74-2F15-869F-D17925B225E1}"/>
                  </a:ext>
                </a:extLst>
              </p:cNvPr>
              <p:cNvSpPr/>
              <p:nvPr/>
            </p:nvSpPr>
            <p:spPr>
              <a:xfrm>
                <a:off x="2417692" y="1423022"/>
                <a:ext cx="95025" cy="95025"/>
              </a:xfrm>
              <a:custGeom>
                <a:avLst/>
                <a:gdLst>
                  <a:gd name="connsiteX0" fmla="*/ 95025 w 95025"/>
                  <a:gd name="connsiteY0" fmla="*/ 47513 h 95025"/>
                  <a:gd name="connsiteX1" fmla="*/ 47513 w 95025"/>
                  <a:gd name="connsiteY1" fmla="*/ 95025 h 95025"/>
                  <a:gd name="connsiteX2" fmla="*/ 0 w 95025"/>
                  <a:gd name="connsiteY2" fmla="*/ 47513 h 95025"/>
                  <a:gd name="connsiteX3" fmla="*/ 47513 w 95025"/>
                  <a:gd name="connsiteY3" fmla="*/ 0 h 95025"/>
                  <a:gd name="connsiteX4" fmla="*/ 95025 w 95025"/>
                  <a:gd name="connsiteY4" fmla="*/ 47513 h 9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5" h="95025">
                    <a:moveTo>
                      <a:pt x="95025" y="47513"/>
                    </a:moveTo>
                    <a:cubicBezTo>
                      <a:pt x="95025" y="73753"/>
                      <a:pt x="73753" y="95025"/>
                      <a:pt x="47513" y="95025"/>
                    </a:cubicBezTo>
                    <a:cubicBezTo>
                      <a:pt x="21272" y="95025"/>
                      <a:pt x="0" y="73753"/>
                      <a:pt x="0" y="47513"/>
                    </a:cubicBezTo>
                    <a:cubicBezTo>
                      <a:pt x="0" y="21272"/>
                      <a:pt x="21272" y="0"/>
                      <a:pt x="47513" y="0"/>
                    </a:cubicBezTo>
                    <a:cubicBezTo>
                      <a:pt x="73753" y="0"/>
                      <a:pt x="95025" y="21272"/>
                      <a:pt x="95025" y="47513"/>
                    </a:cubicBezTo>
                    <a:close/>
                  </a:path>
                </a:pathLst>
              </a:custGeom>
              <a:solidFill>
                <a:srgbClr val="EF7D00"/>
              </a:solidFill>
              <a:ln w="9525" cap="flat">
                <a:noFill/>
                <a:prstDash val="solid"/>
                <a:miter/>
              </a:ln>
            </p:spPr>
            <p:txBody>
              <a:bodyPr rtlCol="0" anchor="ctr"/>
              <a:lstStyle/>
              <a:p>
                <a:endParaRPr lang="nl-NL" sz="2400"/>
              </a:p>
            </p:txBody>
          </p:sp>
        </p:grpSp>
        <p:cxnSp>
          <p:nvCxnSpPr>
            <p:cNvPr id="15" name="Gebogen verbindingslijn 14">
              <a:extLst>
                <a:ext uri="{FF2B5EF4-FFF2-40B4-BE49-F238E27FC236}">
                  <a16:creationId xmlns:a16="http://schemas.microsoft.com/office/drawing/2014/main" id="{F3304D29-F195-B264-F2BE-29666F493FB8}"/>
                </a:ext>
              </a:extLst>
            </p:cNvPr>
            <p:cNvCxnSpPr>
              <a:cxnSpLocks/>
            </p:cNvCxnSpPr>
            <p:nvPr/>
          </p:nvCxnSpPr>
          <p:spPr>
            <a:xfrm flipV="1">
              <a:off x="8004827" y="936688"/>
              <a:ext cx="1139172" cy="509"/>
            </a:xfrm>
            <a:prstGeom prst="bentConnector3">
              <a:avLst>
                <a:gd name="adj1" fmla="val 50000"/>
              </a:avLst>
            </a:prstGeom>
            <a:ln w="15875"/>
          </p:spPr>
          <p:style>
            <a:lnRef idx="1">
              <a:schemeClr val="accent1"/>
            </a:lnRef>
            <a:fillRef idx="0">
              <a:schemeClr val="accent1"/>
            </a:fillRef>
            <a:effectRef idx="0">
              <a:schemeClr val="accent1"/>
            </a:effectRef>
            <a:fontRef idx="minor">
              <a:schemeClr val="tx1"/>
            </a:fontRef>
          </p:style>
        </p:cxnSp>
      </p:grpSp>
      <p:grpSp>
        <p:nvGrpSpPr>
          <p:cNvPr id="2" name="Groep 1">
            <a:extLst>
              <a:ext uri="{FF2B5EF4-FFF2-40B4-BE49-F238E27FC236}">
                <a16:creationId xmlns:a16="http://schemas.microsoft.com/office/drawing/2014/main" id="{9E1187F6-5ED6-CD92-12F7-050A87136934}"/>
              </a:ext>
            </a:extLst>
          </p:cNvPr>
          <p:cNvGrpSpPr/>
          <p:nvPr/>
        </p:nvGrpSpPr>
        <p:grpSpPr>
          <a:xfrm>
            <a:off x="11264456" y="1059542"/>
            <a:ext cx="749968" cy="1193344"/>
            <a:chOff x="4260190" y="2809607"/>
            <a:chExt cx="599091" cy="953269"/>
          </a:xfrm>
        </p:grpSpPr>
        <p:sp>
          <p:nvSpPr>
            <p:cNvPr id="3" name="Tekstvak 2">
              <a:extLst>
                <a:ext uri="{FF2B5EF4-FFF2-40B4-BE49-F238E27FC236}">
                  <a16:creationId xmlns:a16="http://schemas.microsoft.com/office/drawing/2014/main" id="{4E1B78AE-7C86-CF19-3601-A8E3837C4151}"/>
                </a:ext>
              </a:extLst>
            </p:cNvPr>
            <p:cNvSpPr txBox="1"/>
            <p:nvPr/>
          </p:nvSpPr>
          <p:spPr>
            <a:xfrm>
              <a:off x="4318444" y="2809607"/>
              <a:ext cx="482585" cy="307825"/>
            </a:xfrm>
            <a:prstGeom prst="rect">
              <a:avLst/>
            </a:prstGeom>
            <a:noFill/>
          </p:spPr>
          <p:txBody>
            <a:bodyPr wrap="none" lIns="0" tIns="0" rIns="0" bIns="0" rtlCol="0">
              <a:spAutoFit/>
            </a:bodyPr>
            <a:lstStyle/>
            <a:p>
              <a:pPr algn="ctr"/>
              <a:r>
                <a:rPr lang="nl-NL" sz="2667"/>
                <a:t>Infra</a:t>
              </a:r>
            </a:p>
          </p:txBody>
        </p:sp>
        <p:sp>
          <p:nvSpPr>
            <p:cNvPr id="17" name="Vrije vorm 915">
              <a:extLst>
                <a:ext uri="{FF2B5EF4-FFF2-40B4-BE49-F238E27FC236}">
                  <a16:creationId xmlns:a16="http://schemas.microsoft.com/office/drawing/2014/main" id="{A47D9B72-7FE6-291D-17A4-7CF8A7347B91}"/>
                </a:ext>
              </a:extLst>
            </p:cNvPr>
            <p:cNvSpPr/>
            <p:nvPr/>
          </p:nvSpPr>
          <p:spPr>
            <a:xfrm>
              <a:off x="4260190" y="3160457"/>
              <a:ext cx="599091" cy="602419"/>
            </a:xfrm>
            <a:custGeom>
              <a:avLst/>
              <a:gdLst>
                <a:gd name="connsiteX0" fmla="*/ 253291 w 253291"/>
                <a:gd name="connsiteY0" fmla="*/ 126646 h 253291"/>
                <a:gd name="connsiteX1" fmla="*/ 126645 w 253291"/>
                <a:gd name="connsiteY1" fmla="*/ 253291 h 253291"/>
                <a:gd name="connsiteX2" fmla="*/ 0 w 253291"/>
                <a:gd name="connsiteY2" fmla="*/ 126646 h 253291"/>
                <a:gd name="connsiteX3" fmla="*/ 126645 w 253291"/>
                <a:gd name="connsiteY3" fmla="*/ 0 h 253291"/>
                <a:gd name="connsiteX4" fmla="*/ 253291 w 253291"/>
                <a:gd name="connsiteY4" fmla="*/ 126646 h 25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91" h="253291">
                  <a:moveTo>
                    <a:pt x="253291" y="126646"/>
                  </a:moveTo>
                  <a:cubicBezTo>
                    <a:pt x="253291" y="196590"/>
                    <a:pt x="196590" y="253291"/>
                    <a:pt x="126645" y="253291"/>
                  </a:cubicBezTo>
                  <a:cubicBezTo>
                    <a:pt x="56701" y="253291"/>
                    <a:pt x="0" y="196590"/>
                    <a:pt x="0" y="126646"/>
                  </a:cubicBezTo>
                  <a:cubicBezTo>
                    <a:pt x="0" y="56701"/>
                    <a:pt x="56701" y="0"/>
                    <a:pt x="126645" y="0"/>
                  </a:cubicBezTo>
                  <a:cubicBezTo>
                    <a:pt x="196590" y="0"/>
                    <a:pt x="253291" y="56701"/>
                    <a:pt x="253291" y="126646"/>
                  </a:cubicBezTo>
                  <a:close/>
                </a:path>
              </a:pathLst>
            </a:custGeom>
            <a:solidFill>
              <a:srgbClr val="FFFFFF"/>
            </a:solidFill>
            <a:ln w="12700" cap="flat">
              <a:solidFill>
                <a:srgbClr val="77ADDA"/>
              </a:solidFill>
              <a:prstDash val="solid"/>
              <a:miter/>
            </a:ln>
          </p:spPr>
          <p:txBody>
            <a:bodyPr rtlCol="0" anchor="ctr"/>
            <a:lstStyle/>
            <a:p>
              <a:endParaRPr lang="nl-NL" sz="2400"/>
            </a:p>
          </p:txBody>
        </p:sp>
        <p:grpSp>
          <p:nvGrpSpPr>
            <p:cNvPr id="18" name="Graphic 1055">
              <a:extLst>
                <a:ext uri="{FF2B5EF4-FFF2-40B4-BE49-F238E27FC236}">
                  <a16:creationId xmlns:a16="http://schemas.microsoft.com/office/drawing/2014/main" id="{28B1F229-1B2C-CAB4-CDFC-26ACF19BB158}"/>
                </a:ext>
              </a:extLst>
            </p:cNvPr>
            <p:cNvGrpSpPr/>
            <p:nvPr/>
          </p:nvGrpSpPr>
          <p:grpSpPr>
            <a:xfrm>
              <a:off x="4384283" y="3273374"/>
              <a:ext cx="384607" cy="376584"/>
              <a:chOff x="4400057" y="2097035"/>
              <a:chExt cx="608552" cy="595858"/>
            </a:xfrm>
            <a:solidFill>
              <a:srgbClr val="4E5E73"/>
            </a:solidFill>
          </p:grpSpPr>
          <p:sp>
            <p:nvSpPr>
              <p:cNvPr id="19" name="Vrije vorm 917">
                <a:extLst>
                  <a:ext uri="{FF2B5EF4-FFF2-40B4-BE49-F238E27FC236}">
                    <a16:creationId xmlns:a16="http://schemas.microsoft.com/office/drawing/2014/main" id="{E360266D-96B5-35AF-8B14-D5C560294AF2}"/>
                  </a:ext>
                </a:extLst>
              </p:cNvPr>
              <p:cNvSpPr/>
              <p:nvPr/>
            </p:nvSpPr>
            <p:spPr>
              <a:xfrm>
                <a:off x="4400057" y="2097035"/>
                <a:ext cx="608552" cy="595858"/>
              </a:xfrm>
              <a:custGeom>
                <a:avLst/>
                <a:gdLst>
                  <a:gd name="connsiteX0" fmla="*/ 543210 w 608552"/>
                  <a:gd name="connsiteY0" fmla="*/ 322705 h 595858"/>
                  <a:gd name="connsiteX1" fmla="*/ 485489 w 608552"/>
                  <a:gd name="connsiteY1" fmla="*/ 357572 h 595858"/>
                  <a:gd name="connsiteX2" fmla="*/ 388334 w 608552"/>
                  <a:gd name="connsiteY2" fmla="*/ 338433 h 595858"/>
                  <a:gd name="connsiteX3" fmla="*/ 388525 w 608552"/>
                  <a:gd name="connsiteY3" fmla="*/ 331706 h 595858"/>
                  <a:gd name="connsiteX4" fmla="*/ 324517 w 608552"/>
                  <a:gd name="connsiteY4" fmla="*/ 223980 h 595858"/>
                  <a:gd name="connsiteX5" fmla="*/ 357283 w 608552"/>
                  <a:gd name="connsiteY5" fmla="*/ 129707 h 595858"/>
                  <a:gd name="connsiteX6" fmla="*/ 360616 w 608552"/>
                  <a:gd name="connsiteY6" fmla="*/ 129897 h 595858"/>
                  <a:gd name="connsiteX7" fmla="*/ 425862 w 608552"/>
                  <a:gd name="connsiteY7" fmla="*/ 64901 h 595858"/>
                  <a:gd name="connsiteX8" fmla="*/ 360616 w 608552"/>
                  <a:gd name="connsiteY8" fmla="*/ 0 h 595858"/>
                  <a:gd name="connsiteX9" fmla="*/ 295275 w 608552"/>
                  <a:gd name="connsiteY9" fmla="*/ 64901 h 595858"/>
                  <a:gd name="connsiteX10" fmla="*/ 321469 w 608552"/>
                  <a:gd name="connsiteY10" fmla="*/ 116822 h 595858"/>
                  <a:gd name="connsiteX11" fmla="*/ 288703 w 608552"/>
                  <a:gd name="connsiteY11" fmla="*/ 211189 h 595858"/>
                  <a:gd name="connsiteX12" fmla="*/ 265176 w 608552"/>
                  <a:gd name="connsiteY12" fmla="*/ 208915 h 595858"/>
                  <a:gd name="connsiteX13" fmla="*/ 141732 w 608552"/>
                  <a:gd name="connsiteY13" fmla="*/ 331706 h 595858"/>
                  <a:gd name="connsiteX14" fmla="*/ 165354 w 608552"/>
                  <a:gd name="connsiteY14" fmla="*/ 403808 h 595858"/>
                  <a:gd name="connsiteX15" fmla="*/ 95440 w 608552"/>
                  <a:gd name="connsiteY15" fmla="*/ 473351 h 595858"/>
                  <a:gd name="connsiteX16" fmla="*/ 65341 w 608552"/>
                  <a:gd name="connsiteY16" fmla="*/ 465962 h 595858"/>
                  <a:gd name="connsiteX17" fmla="*/ 0 w 608552"/>
                  <a:gd name="connsiteY17" fmla="*/ 530862 h 595858"/>
                  <a:gd name="connsiteX18" fmla="*/ 65341 w 608552"/>
                  <a:gd name="connsiteY18" fmla="*/ 595858 h 595858"/>
                  <a:gd name="connsiteX19" fmla="*/ 130587 w 608552"/>
                  <a:gd name="connsiteY19" fmla="*/ 530862 h 595858"/>
                  <a:gd name="connsiteX20" fmla="*/ 122682 w 608552"/>
                  <a:gd name="connsiteY20" fmla="*/ 499975 h 595858"/>
                  <a:gd name="connsiteX21" fmla="*/ 122682 w 608552"/>
                  <a:gd name="connsiteY21" fmla="*/ 499880 h 595858"/>
                  <a:gd name="connsiteX22" fmla="*/ 192215 w 608552"/>
                  <a:gd name="connsiteY22" fmla="*/ 430621 h 595858"/>
                  <a:gd name="connsiteX23" fmla="*/ 265176 w 608552"/>
                  <a:gd name="connsiteY23" fmla="*/ 454497 h 595858"/>
                  <a:gd name="connsiteX24" fmla="*/ 380333 w 608552"/>
                  <a:gd name="connsiteY24" fmla="*/ 375479 h 595858"/>
                  <a:gd name="connsiteX25" fmla="*/ 478441 w 608552"/>
                  <a:gd name="connsiteY25" fmla="*/ 394712 h 595858"/>
                  <a:gd name="connsiteX26" fmla="*/ 543211 w 608552"/>
                  <a:gd name="connsiteY26" fmla="*/ 452602 h 595858"/>
                  <a:gd name="connsiteX27" fmla="*/ 608553 w 608552"/>
                  <a:gd name="connsiteY27" fmla="*/ 387701 h 595858"/>
                  <a:gd name="connsiteX28" fmla="*/ 543211 w 608552"/>
                  <a:gd name="connsiteY28" fmla="*/ 322705 h 595858"/>
                  <a:gd name="connsiteX29" fmla="*/ 265176 w 608552"/>
                  <a:gd name="connsiteY29" fmla="*/ 416599 h 595858"/>
                  <a:gd name="connsiteX30" fmla="*/ 179832 w 608552"/>
                  <a:gd name="connsiteY30" fmla="*/ 331706 h 595858"/>
                  <a:gd name="connsiteX31" fmla="*/ 265176 w 608552"/>
                  <a:gd name="connsiteY31" fmla="*/ 246814 h 595858"/>
                  <a:gd name="connsiteX32" fmla="*/ 350425 w 608552"/>
                  <a:gd name="connsiteY32" fmla="*/ 331706 h 595858"/>
                  <a:gd name="connsiteX33" fmla="*/ 265176 w 608552"/>
                  <a:gd name="connsiteY33" fmla="*/ 416599 h 5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8552" h="595858">
                    <a:moveTo>
                      <a:pt x="543210" y="322705"/>
                    </a:moveTo>
                    <a:cubicBezTo>
                      <a:pt x="518160" y="322705"/>
                      <a:pt x="496348" y="336823"/>
                      <a:pt x="485489" y="357572"/>
                    </a:cubicBezTo>
                    <a:lnTo>
                      <a:pt x="388334" y="338433"/>
                    </a:lnTo>
                    <a:cubicBezTo>
                      <a:pt x="388429" y="336159"/>
                      <a:pt x="388525" y="333980"/>
                      <a:pt x="388525" y="331706"/>
                    </a:cubicBezTo>
                    <a:cubicBezTo>
                      <a:pt x="388525" y="285375"/>
                      <a:pt x="362617" y="245014"/>
                      <a:pt x="324517" y="223980"/>
                    </a:cubicBezTo>
                    <a:lnTo>
                      <a:pt x="357283" y="129707"/>
                    </a:lnTo>
                    <a:cubicBezTo>
                      <a:pt x="358331" y="129897"/>
                      <a:pt x="359473" y="129897"/>
                      <a:pt x="360616" y="129897"/>
                    </a:cubicBezTo>
                    <a:cubicBezTo>
                      <a:pt x="396621" y="129897"/>
                      <a:pt x="425862" y="100810"/>
                      <a:pt x="425862" y="64901"/>
                    </a:cubicBezTo>
                    <a:cubicBezTo>
                      <a:pt x="425862" y="29087"/>
                      <a:pt x="396621" y="0"/>
                      <a:pt x="360616" y="0"/>
                    </a:cubicBezTo>
                    <a:cubicBezTo>
                      <a:pt x="324517" y="0"/>
                      <a:pt x="295275" y="29087"/>
                      <a:pt x="295275" y="64901"/>
                    </a:cubicBezTo>
                    <a:cubicBezTo>
                      <a:pt x="295275" y="86219"/>
                      <a:pt x="305562" y="105074"/>
                      <a:pt x="321469" y="116822"/>
                    </a:cubicBezTo>
                    <a:lnTo>
                      <a:pt x="288703" y="211189"/>
                    </a:lnTo>
                    <a:cubicBezTo>
                      <a:pt x="281083" y="209673"/>
                      <a:pt x="273177" y="208915"/>
                      <a:pt x="265176" y="208915"/>
                    </a:cubicBezTo>
                    <a:cubicBezTo>
                      <a:pt x="197072" y="208915"/>
                      <a:pt x="141732" y="263963"/>
                      <a:pt x="141732" y="331706"/>
                    </a:cubicBezTo>
                    <a:cubicBezTo>
                      <a:pt x="141732" y="358614"/>
                      <a:pt x="150495" y="383532"/>
                      <a:pt x="165354" y="403808"/>
                    </a:cubicBezTo>
                    <a:lnTo>
                      <a:pt x="95440" y="473351"/>
                    </a:lnTo>
                    <a:cubicBezTo>
                      <a:pt x="86487" y="468614"/>
                      <a:pt x="76200" y="465962"/>
                      <a:pt x="65341" y="465962"/>
                    </a:cubicBezTo>
                    <a:cubicBezTo>
                      <a:pt x="29242" y="465962"/>
                      <a:pt x="0" y="495048"/>
                      <a:pt x="0" y="530862"/>
                    </a:cubicBezTo>
                    <a:cubicBezTo>
                      <a:pt x="0" y="566771"/>
                      <a:pt x="29242" y="595858"/>
                      <a:pt x="65341" y="595858"/>
                    </a:cubicBezTo>
                    <a:cubicBezTo>
                      <a:pt x="101346" y="595858"/>
                      <a:pt x="130587" y="566771"/>
                      <a:pt x="130587" y="530862"/>
                    </a:cubicBezTo>
                    <a:cubicBezTo>
                      <a:pt x="130587" y="519682"/>
                      <a:pt x="127730" y="509166"/>
                      <a:pt x="122682" y="499975"/>
                    </a:cubicBezTo>
                    <a:lnTo>
                      <a:pt x="122682" y="499880"/>
                    </a:lnTo>
                    <a:lnTo>
                      <a:pt x="192215" y="430621"/>
                    </a:lnTo>
                    <a:cubicBezTo>
                      <a:pt x="212598" y="445591"/>
                      <a:pt x="237839" y="454497"/>
                      <a:pt x="265176" y="454497"/>
                    </a:cubicBezTo>
                    <a:cubicBezTo>
                      <a:pt x="317659" y="454497"/>
                      <a:pt x="362617" y="421620"/>
                      <a:pt x="380333" y="375479"/>
                    </a:cubicBezTo>
                    <a:lnTo>
                      <a:pt x="478441" y="394712"/>
                    </a:lnTo>
                    <a:cubicBezTo>
                      <a:pt x="481870" y="427210"/>
                      <a:pt x="509588" y="452602"/>
                      <a:pt x="543211" y="452602"/>
                    </a:cubicBezTo>
                    <a:cubicBezTo>
                      <a:pt x="579311" y="452602"/>
                      <a:pt x="608553" y="423515"/>
                      <a:pt x="608553" y="387701"/>
                    </a:cubicBezTo>
                    <a:cubicBezTo>
                      <a:pt x="608553" y="351792"/>
                      <a:pt x="579311" y="322705"/>
                      <a:pt x="543211" y="322705"/>
                    </a:cubicBezTo>
                    <a:close/>
                    <a:moveTo>
                      <a:pt x="265176" y="416599"/>
                    </a:moveTo>
                    <a:cubicBezTo>
                      <a:pt x="218122" y="416599"/>
                      <a:pt x="179832" y="378511"/>
                      <a:pt x="179832" y="331706"/>
                    </a:cubicBezTo>
                    <a:cubicBezTo>
                      <a:pt x="179832" y="284902"/>
                      <a:pt x="218122" y="246814"/>
                      <a:pt x="265176" y="246814"/>
                    </a:cubicBezTo>
                    <a:cubicBezTo>
                      <a:pt x="312229" y="246814"/>
                      <a:pt x="350425" y="284902"/>
                      <a:pt x="350425" y="331706"/>
                    </a:cubicBezTo>
                    <a:cubicBezTo>
                      <a:pt x="350425" y="378511"/>
                      <a:pt x="312229" y="416599"/>
                      <a:pt x="265176" y="416599"/>
                    </a:cubicBezTo>
                    <a:close/>
                  </a:path>
                </a:pathLst>
              </a:custGeom>
              <a:solidFill>
                <a:srgbClr val="B9DAF4"/>
              </a:solidFill>
              <a:ln w="0" cap="flat">
                <a:noFill/>
                <a:prstDash val="solid"/>
                <a:miter/>
              </a:ln>
            </p:spPr>
            <p:txBody>
              <a:bodyPr rtlCol="0" anchor="ctr"/>
              <a:lstStyle/>
              <a:p>
                <a:endParaRPr lang="nl-NL" sz="2400"/>
              </a:p>
            </p:txBody>
          </p:sp>
          <p:sp>
            <p:nvSpPr>
              <p:cNvPr id="20" name="Vrije vorm 918">
                <a:extLst>
                  <a:ext uri="{FF2B5EF4-FFF2-40B4-BE49-F238E27FC236}">
                    <a16:creationId xmlns:a16="http://schemas.microsoft.com/office/drawing/2014/main" id="{D952B5D4-B46A-399C-CC2B-F61B2771B385}"/>
                  </a:ext>
                </a:extLst>
              </p:cNvPr>
              <p:cNvSpPr/>
              <p:nvPr/>
            </p:nvSpPr>
            <p:spPr>
              <a:xfrm>
                <a:off x="4605588" y="2369165"/>
                <a:ext cx="120119" cy="119484"/>
              </a:xfrm>
              <a:custGeom>
                <a:avLst/>
                <a:gdLst>
                  <a:gd name="connsiteX0" fmla="*/ 120120 w 120119"/>
                  <a:gd name="connsiteY0" fmla="*/ 59742 h 119484"/>
                  <a:gd name="connsiteX1" fmla="*/ 60060 w 120119"/>
                  <a:gd name="connsiteY1" fmla="*/ 119484 h 119484"/>
                  <a:gd name="connsiteX2" fmla="*/ 0 w 120119"/>
                  <a:gd name="connsiteY2" fmla="*/ 59742 h 119484"/>
                  <a:gd name="connsiteX3" fmla="*/ 60060 w 120119"/>
                  <a:gd name="connsiteY3" fmla="*/ 0 h 119484"/>
                  <a:gd name="connsiteX4" fmla="*/ 120120 w 120119"/>
                  <a:gd name="connsiteY4" fmla="*/ 59742 h 11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19" h="119484">
                    <a:moveTo>
                      <a:pt x="120120" y="59742"/>
                    </a:moveTo>
                    <a:cubicBezTo>
                      <a:pt x="120120" y="92737"/>
                      <a:pt x="93230" y="119484"/>
                      <a:pt x="60060" y="119484"/>
                    </a:cubicBezTo>
                    <a:cubicBezTo>
                      <a:pt x="26890" y="119484"/>
                      <a:pt x="0" y="92737"/>
                      <a:pt x="0" y="59742"/>
                    </a:cubicBezTo>
                    <a:cubicBezTo>
                      <a:pt x="0" y="26747"/>
                      <a:pt x="26890" y="0"/>
                      <a:pt x="60060" y="0"/>
                    </a:cubicBezTo>
                    <a:cubicBezTo>
                      <a:pt x="93230" y="0"/>
                      <a:pt x="120120" y="26747"/>
                      <a:pt x="120120" y="59742"/>
                    </a:cubicBezTo>
                    <a:close/>
                  </a:path>
                </a:pathLst>
              </a:custGeom>
              <a:solidFill>
                <a:srgbClr val="86C2EB"/>
              </a:solidFill>
              <a:ln w="0" cap="flat">
                <a:noFill/>
                <a:prstDash val="solid"/>
                <a:miter/>
              </a:ln>
            </p:spPr>
            <p:txBody>
              <a:bodyPr rtlCol="0" anchor="ctr"/>
              <a:lstStyle/>
              <a:p>
                <a:endParaRPr lang="nl-NL" sz="2400"/>
              </a:p>
            </p:txBody>
          </p:sp>
        </p:grpSp>
      </p:grpSp>
    </p:spTree>
    <p:extLst>
      <p:ext uri="{BB962C8B-B14F-4D97-AF65-F5344CB8AC3E}">
        <p14:creationId xmlns:p14="http://schemas.microsoft.com/office/powerpoint/2010/main" val="151156688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1C5E3F-3F2A-03DD-CBC6-7EAB511EA854}"/>
            </a:ext>
          </a:extLst>
        </p:cNvPr>
        <p:cNvGrpSpPr/>
        <p:nvPr/>
      </p:nvGrpSpPr>
      <p:grpSpPr>
        <a:xfrm>
          <a:off x="0" y="0"/>
          <a:ext cx="0" cy="0"/>
          <a:chOff x="0" y="0"/>
          <a:chExt cx="0" cy="0"/>
        </a:xfrm>
      </p:grpSpPr>
      <p:sp>
        <p:nvSpPr>
          <p:cNvPr id="911" name="Vrije vorm 910">
            <a:extLst>
              <a:ext uri="{FF2B5EF4-FFF2-40B4-BE49-F238E27FC236}">
                <a16:creationId xmlns:a16="http://schemas.microsoft.com/office/drawing/2014/main" id="{7CF8B67B-2493-8B1F-B007-C7C8B249F15A}"/>
              </a:ext>
            </a:extLst>
          </p:cNvPr>
          <p:cNvSpPr/>
          <p:nvPr/>
        </p:nvSpPr>
        <p:spPr>
          <a:xfrm flipH="1">
            <a:off x="792" y="4095843"/>
            <a:ext cx="11819876" cy="2762159"/>
          </a:xfrm>
          <a:custGeom>
            <a:avLst/>
            <a:gdLst>
              <a:gd name="connsiteX0" fmla="*/ 6368263 w 6368262"/>
              <a:gd name="connsiteY0" fmla="*/ 0 h 3145488"/>
              <a:gd name="connsiteX1" fmla="*/ 3654161 w 6368262"/>
              <a:gd name="connsiteY1" fmla="*/ 811168 h 3145488"/>
              <a:gd name="connsiteX2" fmla="*/ 0 w 6368262"/>
              <a:gd name="connsiteY2" fmla="*/ 3145489 h 3145488"/>
              <a:gd name="connsiteX3" fmla="*/ 6368263 w 6368262"/>
              <a:gd name="connsiteY3" fmla="*/ 3145489 h 3145488"/>
              <a:gd name="connsiteX4" fmla="*/ 6368263 w 6368262"/>
              <a:gd name="connsiteY4" fmla="*/ 0 h 3145488"/>
              <a:gd name="connsiteX0" fmla="*/ 6368263 w 6368263"/>
              <a:gd name="connsiteY0" fmla="*/ 0 h 3145490"/>
              <a:gd name="connsiteX1" fmla="*/ 3594080 w 6368263"/>
              <a:gd name="connsiteY1" fmla="*/ 497931 h 3145490"/>
              <a:gd name="connsiteX2" fmla="*/ 0 w 6368263"/>
              <a:gd name="connsiteY2" fmla="*/ 3145489 h 3145490"/>
              <a:gd name="connsiteX3" fmla="*/ 6368263 w 6368263"/>
              <a:gd name="connsiteY3" fmla="*/ 3145489 h 3145490"/>
              <a:gd name="connsiteX4" fmla="*/ 6368263 w 6368263"/>
              <a:gd name="connsiteY4" fmla="*/ 0 h 3145490"/>
              <a:gd name="connsiteX0" fmla="*/ 6368263 w 6368263"/>
              <a:gd name="connsiteY0" fmla="*/ 0 h 3145488"/>
              <a:gd name="connsiteX1" fmla="*/ 3594080 w 6368263"/>
              <a:gd name="connsiteY1" fmla="*/ 497931 h 3145488"/>
              <a:gd name="connsiteX2" fmla="*/ 0 w 6368263"/>
              <a:gd name="connsiteY2" fmla="*/ 3145489 h 3145488"/>
              <a:gd name="connsiteX3" fmla="*/ 6368263 w 6368263"/>
              <a:gd name="connsiteY3" fmla="*/ 3145489 h 3145488"/>
              <a:gd name="connsiteX4" fmla="*/ 6368263 w 6368263"/>
              <a:gd name="connsiteY4" fmla="*/ 0 h 3145488"/>
              <a:gd name="connsiteX0" fmla="*/ 6368263 w 6368263"/>
              <a:gd name="connsiteY0" fmla="*/ 0 h 3145490"/>
              <a:gd name="connsiteX1" fmla="*/ 3594080 w 6368263"/>
              <a:gd name="connsiteY1" fmla="*/ 227024 h 3145490"/>
              <a:gd name="connsiteX2" fmla="*/ 0 w 6368263"/>
              <a:gd name="connsiteY2" fmla="*/ 3145489 h 3145490"/>
              <a:gd name="connsiteX3" fmla="*/ 6368263 w 6368263"/>
              <a:gd name="connsiteY3" fmla="*/ 3145489 h 3145490"/>
              <a:gd name="connsiteX4" fmla="*/ 6368263 w 6368263"/>
              <a:gd name="connsiteY4" fmla="*/ 0 h 3145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263" h="3145490">
                <a:moveTo>
                  <a:pt x="6368263" y="0"/>
                </a:moveTo>
                <a:cubicBezTo>
                  <a:pt x="5455949" y="386315"/>
                  <a:pt x="4365834" y="187705"/>
                  <a:pt x="3594080" y="227024"/>
                </a:cubicBezTo>
                <a:cubicBezTo>
                  <a:pt x="1564036" y="330447"/>
                  <a:pt x="713601" y="1361762"/>
                  <a:pt x="0" y="3145489"/>
                </a:cubicBezTo>
                <a:lnTo>
                  <a:pt x="6368263" y="3145489"/>
                </a:lnTo>
                <a:lnTo>
                  <a:pt x="6368263" y="0"/>
                </a:lnTo>
                <a:close/>
              </a:path>
            </a:pathLst>
          </a:custGeom>
          <a:solidFill>
            <a:srgbClr val="E7F4FB"/>
          </a:solidFill>
          <a:ln w="9525" cap="flat">
            <a:noFill/>
            <a:prstDash val="solid"/>
            <a:miter/>
          </a:ln>
        </p:spPr>
        <p:txBody>
          <a:bodyPr rtlCol="0" anchor="ctr"/>
          <a:lstStyle/>
          <a:p>
            <a:endParaRPr lang="nl-NL" sz="2400"/>
          </a:p>
        </p:txBody>
      </p:sp>
      <p:sp>
        <p:nvSpPr>
          <p:cNvPr id="1004" name="Titel 1003">
            <a:extLst>
              <a:ext uri="{FF2B5EF4-FFF2-40B4-BE49-F238E27FC236}">
                <a16:creationId xmlns:a16="http://schemas.microsoft.com/office/drawing/2014/main" id="{2226290D-AA78-AE50-9BF8-84347EAF6827}"/>
              </a:ext>
            </a:extLst>
          </p:cNvPr>
          <p:cNvSpPr>
            <a:spLocks noGrp="1"/>
          </p:cNvSpPr>
          <p:nvPr>
            <p:ph type="title"/>
          </p:nvPr>
        </p:nvSpPr>
        <p:spPr>
          <a:xfrm>
            <a:off x="864112" y="528000"/>
            <a:ext cx="10979962" cy="640401"/>
          </a:xfrm>
        </p:spPr>
        <p:txBody>
          <a:bodyPr/>
          <a:lstStyle/>
          <a:p>
            <a:r>
              <a:rPr lang="nl-NL" sz="3730"/>
              <a:t>Inzicht in wisselend doseerschema van trombosedienst</a:t>
            </a:r>
            <a:endParaRPr lang="nl-NL" sz="3730" b="0">
              <a:solidFill>
                <a:schemeClr val="tx2"/>
              </a:solidFill>
              <a:latin typeface="Calibri Light" panose="020F0302020204030204" pitchFamily="34" charset="0"/>
              <a:cs typeface="Calibri Light" panose="020F0302020204030204" pitchFamily="34" charset="0"/>
            </a:endParaRPr>
          </a:p>
        </p:txBody>
      </p:sp>
      <p:sp>
        <p:nvSpPr>
          <p:cNvPr id="1005" name="Rechthoek 1004">
            <a:extLst>
              <a:ext uri="{FF2B5EF4-FFF2-40B4-BE49-F238E27FC236}">
                <a16:creationId xmlns:a16="http://schemas.microsoft.com/office/drawing/2014/main" id="{EC0C4188-2225-0340-1783-3502B5D3B28C}"/>
              </a:ext>
            </a:extLst>
          </p:cNvPr>
          <p:cNvSpPr/>
          <p:nvPr/>
        </p:nvSpPr>
        <p:spPr>
          <a:xfrm>
            <a:off x="-175314" y="6742176"/>
            <a:ext cx="12192000" cy="115824"/>
          </a:xfrm>
          <a:prstGeom prst="rect">
            <a:avLst/>
          </a:prstGeom>
          <a:solidFill>
            <a:schemeClr val="tx2"/>
          </a:solidFill>
          <a:ln w="12700" cap="flat">
            <a:noFill/>
            <a:prstDash val="solid"/>
            <a:miter/>
          </a:ln>
        </p:spPr>
        <p:txBody>
          <a:bodyPr rtlCol="0" anchor="ctr"/>
          <a:lstStyle/>
          <a:p>
            <a:pPr algn="l"/>
            <a:endParaRPr lang="nl-NL" sz="1349"/>
          </a:p>
        </p:txBody>
      </p:sp>
      <p:grpSp>
        <p:nvGrpSpPr>
          <p:cNvPr id="1177" name="Graphic 3">
            <a:extLst>
              <a:ext uri="{FF2B5EF4-FFF2-40B4-BE49-F238E27FC236}">
                <a16:creationId xmlns:a16="http://schemas.microsoft.com/office/drawing/2014/main" id="{3798B6F4-D7A0-3251-17EF-3B906D804B6A}"/>
              </a:ext>
            </a:extLst>
          </p:cNvPr>
          <p:cNvGrpSpPr/>
          <p:nvPr/>
        </p:nvGrpSpPr>
        <p:grpSpPr>
          <a:xfrm>
            <a:off x="6091885" y="4289305"/>
            <a:ext cx="172611" cy="172611"/>
            <a:chOff x="1934701" y="1405806"/>
            <a:chExt cx="129458" cy="129458"/>
          </a:xfrm>
        </p:grpSpPr>
        <p:sp>
          <p:nvSpPr>
            <p:cNvPr id="1178" name="Vrije vorm 1177">
              <a:extLst>
                <a:ext uri="{FF2B5EF4-FFF2-40B4-BE49-F238E27FC236}">
                  <a16:creationId xmlns:a16="http://schemas.microsoft.com/office/drawing/2014/main" id="{739E3D41-4F53-C7B3-2BD9-176381234A4A}"/>
                </a:ext>
              </a:extLst>
            </p:cNvPr>
            <p:cNvSpPr/>
            <p:nvPr/>
          </p:nvSpPr>
          <p:spPr>
            <a:xfrm>
              <a:off x="1934701" y="1405806"/>
              <a:ext cx="129458" cy="129458"/>
            </a:xfrm>
            <a:custGeom>
              <a:avLst/>
              <a:gdLst>
                <a:gd name="connsiteX0" fmla="*/ 129459 w 129458"/>
                <a:gd name="connsiteY0" fmla="*/ 64729 h 129458"/>
                <a:gd name="connsiteX1" fmla="*/ 64729 w 129458"/>
                <a:gd name="connsiteY1" fmla="*/ 129459 h 129458"/>
                <a:gd name="connsiteX2" fmla="*/ 0 w 129458"/>
                <a:gd name="connsiteY2" fmla="*/ 64729 h 129458"/>
                <a:gd name="connsiteX3" fmla="*/ 64729 w 129458"/>
                <a:gd name="connsiteY3" fmla="*/ 0 h 129458"/>
                <a:gd name="connsiteX4" fmla="*/ 129459 w 129458"/>
                <a:gd name="connsiteY4" fmla="*/ 64729 h 12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58" h="129458">
                  <a:moveTo>
                    <a:pt x="129459" y="64729"/>
                  </a:moveTo>
                  <a:cubicBezTo>
                    <a:pt x="129459" y="100478"/>
                    <a:pt x="100479" y="129459"/>
                    <a:pt x="64729" y="129459"/>
                  </a:cubicBezTo>
                  <a:cubicBezTo>
                    <a:pt x="28980" y="129459"/>
                    <a:pt x="0" y="100478"/>
                    <a:pt x="0" y="64729"/>
                  </a:cubicBezTo>
                  <a:cubicBezTo>
                    <a:pt x="0" y="28980"/>
                    <a:pt x="28980" y="0"/>
                    <a:pt x="64729" y="0"/>
                  </a:cubicBezTo>
                  <a:cubicBezTo>
                    <a:pt x="100479" y="0"/>
                    <a:pt x="129459" y="28980"/>
                    <a:pt x="129459" y="64729"/>
                  </a:cubicBezTo>
                  <a:close/>
                </a:path>
              </a:pathLst>
            </a:custGeom>
            <a:solidFill>
              <a:srgbClr val="FFFFFF"/>
            </a:solidFill>
            <a:ln w="9525" cap="flat">
              <a:noFill/>
              <a:prstDash val="solid"/>
              <a:miter/>
            </a:ln>
          </p:spPr>
          <p:txBody>
            <a:bodyPr rtlCol="0" anchor="ctr"/>
            <a:lstStyle/>
            <a:p>
              <a:endParaRPr lang="nl-NL" sz="2400"/>
            </a:p>
          </p:txBody>
        </p:sp>
        <p:sp>
          <p:nvSpPr>
            <p:cNvPr id="1179" name="Vrije vorm 1178">
              <a:extLst>
                <a:ext uri="{FF2B5EF4-FFF2-40B4-BE49-F238E27FC236}">
                  <a16:creationId xmlns:a16="http://schemas.microsoft.com/office/drawing/2014/main" id="{E7027494-656F-729E-0249-951C23F7517A}"/>
                </a:ext>
              </a:extLst>
            </p:cNvPr>
            <p:cNvSpPr/>
            <p:nvPr/>
          </p:nvSpPr>
          <p:spPr>
            <a:xfrm>
              <a:off x="1951918" y="1423023"/>
              <a:ext cx="95025" cy="95025"/>
            </a:xfrm>
            <a:custGeom>
              <a:avLst/>
              <a:gdLst>
                <a:gd name="connsiteX0" fmla="*/ 95025 w 95025"/>
                <a:gd name="connsiteY0" fmla="*/ 47513 h 95025"/>
                <a:gd name="connsiteX1" fmla="*/ 47513 w 95025"/>
                <a:gd name="connsiteY1" fmla="*/ 95025 h 95025"/>
                <a:gd name="connsiteX2" fmla="*/ 0 w 95025"/>
                <a:gd name="connsiteY2" fmla="*/ 47513 h 95025"/>
                <a:gd name="connsiteX3" fmla="*/ 47513 w 95025"/>
                <a:gd name="connsiteY3" fmla="*/ 0 h 95025"/>
                <a:gd name="connsiteX4" fmla="*/ 95025 w 95025"/>
                <a:gd name="connsiteY4" fmla="*/ 47513 h 9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5" h="95025">
                  <a:moveTo>
                    <a:pt x="95025" y="47513"/>
                  </a:moveTo>
                  <a:cubicBezTo>
                    <a:pt x="95025" y="73753"/>
                    <a:pt x="73753" y="95025"/>
                    <a:pt x="47513" y="95025"/>
                  </a:cubicBezTo>
                  <a:cubicBezTo>
                    <a:pt x="21272" y="95025"/>
                    <a:pt x="0" y="73753"/>
                    <a:pt x="0" y="47513"/>
                  </a:cubicBezTo>
                  <a:cubicBezTo>
                    <a:pt x="0" y="21272"/>
                    <a:pt x="21272" y="0"/>
                    <a:pt x="47513" y="0"/>
                  </a:cubicBezTo>
                  <a:cubicBezTo>
                    <a:pt x="73753" y="0"/>
                    <a:pt x="95025" y="21272"/>
                    <a:pt x="95025" y="47513"/>
                  </a:cubicBezTo>
                  <a:close/>
                </a:path>
              </a:pathLst>
            </a:custGeom>
            <a:solidFill>
              <a:srgbClr val="EF7D00"/>
            </a:solidFill>
            <a:ln w="9525" cap="flat">
              <a:noFill/>
              <a:prstDash val="solid"/>
              <a:miter/>
            </a:ln>
          </p:spPr>
          <p:txBody>
            <a:bodyPr rtlCol="0" anchor="ctr"/>
            <a:lstStyle/>
            <a:p>
              <a:endParaRPr lang="nl-NL" sz="2400"/>
            </a:p>
          </p:txBody>
        </p:sp>
      </p:grpSp>
      <p:sp>
        <p:nvSpPr>
          <p:cNvPr id="1183" name="Vrije vorm 1182">
            <a:extLst>
              <a:ext uri="{FF2B5EF4-FFF2-40B4-BE49-F238E27FC236}">
                <a16:creationId xmlns:a16="http://schemas.microsoft.com/office/drawing/2014/main" id="{50317AB2-CBFB-83EE-24A0-E1B5DC8C9EA7}"/>
              </a:ext>
            </a:extLst>
          </p:cNvPr>
          <p:cNvSpPr/>
          <p:nvPr/>
        </p:nvSpPr>
        <p:spPr>
          <a:xfrm>
            <a:off x="6229245" y="4375613"/>
            <a:ext cx="624000" cy="12700"/>
          </a:xfrm>
          <a:custGeom>
            <a:avLst/>
            <a:gdLst>
              <a:gd name="connsiteX0" fmla="*/ 0 w 538086"/>
              <a:gd name="connsiteY0" fmla="*/ 0 h 9525"/>
              <a:gd name="connsiteX1" fmla="*/ 538086 w 538086"/>
              <a:gd name="connsiteY1" fmla="*/ 0 h 9525"/>
            </a:gdLst>
            <a:ahLst/>
            <a:cxnLst>
              <a:cxn ang="0">
                <a:pos x="connsiteX0" y="connsiteY0"/>
              </a:cxn>
              <a:cxn ang="0">
                <a:pos x="connsiteX1" y="connsiteY1"/>
              </a:cxn>
            </a:cxnLst>
            <a:rect l="l" t="t" r="r" b="b"/>
            <a:pathLst>
              <a:path w="538086" h="9525">
                <a:moveTo>
                  <a:pt x="0" y="0"/>
                </a:moveTo>
                <a:lnTo>
                  <a:pt x="538086" y="0"/>
                </a:lnTo>
              </a:path>
            </a:pathLst>
          </a:custGeom>
          <a:ln w="14288" cap="flat">
            <a:solidFill>
              <a:srgbClr val="EF7D00"/>
            </a:solidFill>
            <a:prstDash val="solid"/>
            <a:miter/>
          </a:ln>
        </p:spPr>
        <p:txBody>
          <a:bodyPr rtlCol="0" anchor="ctr"/>
          <a:lstStyle/>
          <a:p>
            <a:endParaRPr lang="nl-NL" sz="2400"/>
          </a:p>
        </p:txBody>
      </p:sp>
      <p:grpSp>
        <p:nvGrpSpPr>
          <p:cNvPr id="2" name="Groep 1">
            <a:extLst>
              <a:ext uri="{FF2B5EF4-FFF2-40B4-BE49-F238E27FC236}">
                <a16:creationId xmlns:a16="http://schemas.microsoft.com/office/drawing/2014/main" id="{3FA45797-8489-39CE-D81C-C682FD4715DF}"/>
              </a:ext>
            </a:extLst>
          </p:cNvPr>
          <p:cNvGrpSpPr/>
          <p:nvPr/>
        </p:nvGrpSpPr>
        <p:grpSpPr>
          <a:xfrm>
            <a:off x="6172113" y="3524149"/>
            <a:ext cx="183524" cy="194353"/>
            <a:chOff x="2861013" y="3030987"/>
            <a:chExt cx="78160" cy="82772"/>
          </a:xfrm>
        </p:grpSpPr>
        <p:sp>
          <p:nvSpPr>
            <p:cNvPr id="4" name="Driehoek 3">
              <a:extLst>
                <a:ext uri="{FF2B5EF4-FFF2-40B4-BE49-F238E27FC236}">
                  <a16:creationId xmlns:a16="http://schemas.microsoft.com/office/drawing/2014/main" id="{7CD6F963-9C42-3AD3-3F6E-429E1B0224D3}"/>
                </a:ext>
              </a:extLst>
            </p:cNvPr>
            <p:cNvSpPr/>
            <p:nvPr/>
          </p:nvSpPr>
          <p:spPr>
            <a:xfrm rot="10800000">
              <a:off x="2878494" y="3054373"/>
              <a:ext cx="43200" cy="36000"/>
            </a:xfrm>
            <a:prstGeom prst="triangle">
              <a:avLst/>
            </a:prstGeom>
            <a:solidFill>
              <a:schemeClr val="accent4"/>
            </a:solidFill>
            <a:ln w="12700" cap="flat">
              <a:noFill/>
              <a:prstDash val="solid"/>
              <a:miter/>
            </a:ln>
          </p:spPr>
          <p:txBody>
            <a:bodyPr rtlCol="0" anchor="ctr"/>
            <a:lstStyle/>
            <a:p>
              <a:pPr algn="l"/>
              <a:endParaRPr lang="nl-NL" sz="1467"/>
            </a:p>
          </p:txBody>
        </p:sp>
        <p:sp>
          <p:nvSpPr>
            <p:cNvPr id="8" name="Rechthoek met aan één zijde afgeronde hoeken 7">
              <a:extLst>
                <a:ext uri="{FF2B5EF4-FFF2-40B4-BE49-F238E27FC236}">
                  <a16:creationId xmlns:a16="http://schemas.microsoft.com/office/drawing/2014/main" id="{ED2EC002-FC4C-1251-3822-122C6C183A2B}"/>
                </a:ext>
              </a:extLst>
            </p:cNvPr>
            <p:cNvSpPr/>
            <p:nvPr/>
          </p:nvSpPr>
          <p:spPr>
            <a:xfrm rot="5400000">
              <a:off x="2858707" y="3033293"/>
              <a:ext cx="82772" cy="78160"/>
            </a:xfrm>
            <a:prstGeom prst="round2SameRect">
              <a:avLst/>
            </a:prstGeom>
            <a:noFill/>
            <a:ln w="9525" cap="flat">
              <a:solidFill>
                <a:schemeClr val="accent4"/>
              </a:solidFill>
              <a:prstDash val="solid"/>
              <a:miter/>
            </a:ln>
          </p:spPr>
          <p:txBody>
            <a:bodyPr rtlCol="0" anchor="ctr"/>
            <a:lstStyle/>
            <a:p>
              <a:pPr algn="l"/>
              <a:endParaRPr lang="nl-NL" sz="1349"/>
            </a:p>
          </p:txBody>
        </p:sp>
      </p:grpSp>
      <p:sp>
        <p:nvSpPr>
          <p:cNvPr id="903" name="Vrije vorm 902">
            <a:extLst>
              <a:ext uri="{FF2B5EF4-FFF2-40B4-BE49-F238E27FC236}">
                <a16:creationId xmlns:a16="http://schemas.microsoft.com/office/drawing/2014/main" id="{D7BDD8EE-F3A7-8367-5ED6-AD67FEC58677}"/>
              </a:ext>
            </a:extLst>
          </p:cNvPr>
          <p:cNvSpPr/>
          <p:nvPr/>
        </p:nvSpPr>
        <p:spPr>
          <a:xfrm>
            <a:off x="2698714" y="6586701"/>
            <a:ext cx="2898338" cy="152301"/>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endParaRPr lang="nl-NL" sz="2800"/>
          </a:p>
        </p:txBody>
      </p:sp>
      <p:sp>
        <p:nvSpPr>
          <p:cNvPr id="904" name="Vrije vorm 903">
            <a:extLst>
              <a:ext uri="{FF2B5EF4-FFF2-40B4-BE49-F238E27FC236}">
                <a16:creationId xmlns:a16="http://schemas.microsoft.com/office/drawing/2014/main" id="{6E484BC1-1E76-AA98-E682-A58DF22F5BBE}"/>
              </a:ext>
            </a:extLst>
          </p:cNvPr>
          <p:cNvSpPr/>
          <p:nvPr/>
        </p:nvSpPr>
        <p:spPr>
          <a:xfrm>
            <a:off x="3707836" y="5861431"/>
            <a:ext cx="942819" cy="735313"/>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endParaRPr lang="nl-NL" sz="2800"/>
          </a:p>
        </p:txBody>
      </p:sp>
      <p:sp>
        <p:nvSpPr>
          <p:cNvPr id="905" name="Vrije vorm 904">
            <a:extLst>
              <a:ext uri="{FF2B5EF4-FFF2-40B4-BE49-F238E27FC236}">
                <a16:creationId xmlns:a16="http://schemas.microsoft.com/office/drawing/2014/main" id="{BFFB7C5B-1A04-F0C5-49A7-C58F756BF9A8}"/>
              </a:ext>
            </a:extLst>
          </p:cNvPr>
          <p:cNvSpPr/>
          <p:nvPr/>
        </p:nvSpPr>
        <p:spPr>
          <a:xfrm>
            <a:off x="3707822" y="5861431"/>
            <a:ext cx="942805" cy="482155"/>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endParaRPr lang="nl-NL" sz="2800"/>
          </a:p>
        </p:txBody>
      </p:sp>
      <p:sp>
        <p:nvSpPr>
          <p:cNvPr id="906" name="Vrije vorm 905">
            <a:extLst>
              <a:ext uri="{FF2B5EF4-FFF2-40B4-BE49-F238E27FC236}">
                <a16:creationId xmlns:a16="http://schemas.microsoft.com/office/drawing/2014/main" id="{709F36B4-F566-229F-FC8F-C452245D90F0}"/>
              </a:ext>
            </a:extLst>
          </p:cNvPr>
          <p:cNvSpPr/>
          <p:nvPr/>
        </p:nvSpPr>
        <p:spPr>
          <a:xfrm>
            <a:off x="1586801" y="2461070"/>
            <a:ext cx="5122162" cy="3400359"/>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8DAF4"/>
          </a:solidFill>
          <a:ln w="9525" cap="flat">
            <a:noFill/>
            <a:prstDash val="solid"/>
            <a:miter/>
          </a:ln>
        </p:spPr>
        <p:txBody>
          <a:bodyPr rtlCol="0" anchor="ctr"/>
          <a:lstStyle/>
          <a:p>
            <a:endParaRPr lang="nl-NL" sz="2800"/>
          </a:p>
        </p:txBody>
      </p:sp>
      <p:sp>
        <p:nvSpPr>
          <p:cNvPr id="908" name="Vrije vorm 907">
            <a:extLst>
              <a:ext uri="{FF2B5EF4-FFF2-40B4-BE49-F238E27FC236}">
                <a16:creationId xmlns:a16="http://schemas.microsoft.com/office/drawing/2014/main" id="{6E2E94BD-CDA9-CD1B-1FD6-21C7E9C2181E}"/>
              </a:ext>
            </a:extLst>
          </p:cNvPr>
          <p:cNvSpPr/>
          <p:nvPr/>
        </p:nvSpPr>
        <p:spPr>
          <a:xfrm>
            <a:off x="1714212" y="2616686"/>
            <a:ext cx="4867323" cy="3089129"/>
          </a:xfrm>
          <a:custGeom>
            <a:avLst/>
            <a:gdLst>
              <a:gd name="connsiteX0" fmla="*/ 0 w 2574045"/>
              <a:gd name="connsiteY0" fmla="*/ 0 h 1633661"/>
              <a:gd name="connsiteX1" fmla="*/ 2574046 w 2574045"/>
              <a:gd name="connsiteY1" fmla="*/ 0 h 1633661"/>
              <a:gd name="connsiteX2" fmla="*/ 2574046 w 2574045"/>
              <a:gd name="connsiteY2" fmla="*/ 1633661 h 1633661"/>
              <a:gd name="connsiteX3" fmla="*/ 0 w 2574045"/>
              <a:gd name="connsiteY3" fmla="*/ 1633661 h 1633661"/>
            </a:gdLst>
            <a:ahLst/>
            <a:cxnLst>
              <a:cxn ang="0">
                <a:pos x="connsiteX0" y="connsiteY0"/>
              </a:cxn>
              <a:cxn ang="0">
                <a:pos x="connsiteX1" y="connsiteY1"/>
              </a:cxn>
              <a:cxn ang="0">
                <a:pos x="connsiteX2" y="connsiteY2"/>
              </a:cxn>
              <a:cxn ang="0">
                <a:pos x="connsiteX3" y="connsiteY3"/>
              </a:cxn>
            </a:cxnLst>
            <a:rect l="l" t="t" r="r" b="b"/>
            <a:pathLst>
              <a:path w="2574045" h="1633661">
                <a:moveTo>
                  <a:pt x="0" y="0"/>
                </a:moveTo>
                <a:lnTo>
                  <a:pt x="2574046" y="0"/>
                </a:lnTo>
                <a:lnTo>
                  <a:pt x="2574046" y="1633661"/>
                </a:lnTo>
                <a:lnTo>
                  <a:pt x="0" y="1633661"/>
                </a:lnTo>
                <a:close/>
              </a:path>
            </a:pathLst>
          </a:custGeom>
          <a:solidFill>
            <a:srgbClr val="FFFFFF"/>
          </a:solidFill>
          <a:ln w="9525" cap="flat">
            <a:noFill/>
            <a:prstDash val="solid"/>
            <a:miter/>
          </a:ln>
        </p:spPr>
        <p:txBody>
          <a:bodyPr rtlCol="0" anchor="ctr"/>
          <a:lstStyle/>
          <a:p>
            <a:endParaRPr lang="nl-NL" sz="2800"/>
          </a:p>
        </p:txBody>
      </p:sp>
      <p:sp>
        <p:nvSpPr>
          <p:cNvPr id="915" name="Vrije vorm 914">
            <a:extLst>
              <a:ext uri="{FF2B5EF4-FFF2-40B4-BE49-F238E27FC236}">
                <a16:creationId xmlns:a16="http://schemas.microsoft.com/office/drawing/2014/main" id="{4CE7648A-9E6E-C868-3E85-D566D76A3A39}"/>
              </a:ext>
            </a:extLst>
          </p:cNvPr>
          <p:cNvSpPr/>
          <p:nvPr/>
        </p:nvSpPr>
        <p:spPr>
          <a:xfrm>
            <a:off x="1735668" y="2622523"/>
            <a:ext cx="4804592" cy="3066249"/>
          </a:xfrm>
          <a:custGeom>
            <a:avLst/>
            <a:gdLst>
              <a:gd name="connsiteX0" fmla="*/ 0 w 1223221"/>
              <a:gd name="connsiteY0" fmla="*/ 0 h 776336"/>
              <a:gd name="connsiteX1" fmla="*/ 1223222 w 1223221"/>
              <a:gd name="connsiteY1" fmla="*/ 0 h 776336"/>
              <a:gd name="connsiteX2" fmla="*/ 1223222 w 1223221"/>
              <a:gd name="connsiteY2" fmla="*/ 776337 h 776336"/>
              <a:gd name="connsiteX3" fmla="*/ 0 w 1223221"/>
              <a:gd name="connsiteY3" fmla="*/ 776337 h 776336"/>
            </a:gdLst>
            <a:ahLst/>
            <a:cxnLst>
              <a:cxn ang="0">
                <a:pos x="connsiteX0" y="connsiteY0"/>
              </a:cxn>
              <a:cxn ang="0">
                <a:pos x="connsiteX1" y="connsiteY1"/>
              </a:cxn>
              <a:cxn ang="0">
                <a:pos x="connsiteX2" y="connsiteY2"/>
              </a:cxn>
              <a:cxn ang="0">
                <a:pos x="connsiteX3" y="connsiteY3"/>
              </a:cxn>
            </a:cxnLst>
            <a:rect l="l" t="t" r="r" b="b"/>
            <a:pathLst>
              <a:path w="1223221" h="776336">
                <a:moveTo>
                  <a:pt x="0" y="0"/>
                </a:moveTo>
                <a:lnTo>
                  <a:pt x="1223222" y="0"/>
                </a:lnTo>
                <a:lnTo>
                  <a:pt x="1223222" y="776337"/>
                </a:lnTo>
                <a:lnTo>
                  <a:pt x="0" y="776337"/>
                </a:lnTo>
                <a:close/>
              </a:path>
            </a:pathLst>
          </a:custGeom>
          <a:solidFill>
            <a:srgbClr val="FFFFFF"/>
          </a:solidFill>
          <a:ln w="8096" cap="flat">
            <a:noFill/>
            <a:prstDash val="solid"/>
            <a:miter/>
          </a:ln>
        </p:spPr>
        <p:txBody>
          <a:bodyPr rtlCol="0" anchor="ctr"/>
          <a:lstStyle/>
          <a:p>
            <a:endParaRPr lang="nl-NL" sz="2400"/>
          </a:p>
        </p:txBody>
      </p:sp>
      <p:grpSp>
        <p:nvGrpSpPr>
          <p:cNvPr id="916" name="Graphic 46">
            <a:extLst>
              <a:ext uri="{FF2B5EF4-FFF2-40B4-BE49-F238E27FC236}">
                <a16:creationId xmlns:a16="http://schemas.microsoft.com/office/drawing/2014/main" id="{6DE5298D-4060-2F20-93CB-22257083FE5F}"/>
              </a:ext>
            </a:extLst>
          </p:cNvPr>
          <p:cNvGrpSpPr/>
          <p:nvPr/>
        </p:nvGrpSpPr>
        <p:grpSpPr>
          <a:xfrm flipH="1">
            <a:off x="5935243" y="2728854"/>
            <a:ext cx="508840" cy="508840"/>
            <a:chOff x="7309554" y="1791904"/>
            <a:chExt cx="223736" cy="223736"/>
          </a:xfrm>
        </p:grpSpPr>
        <p:sp>
          <p:nvSpPr>
            <p:cNvPr id="917" name="Vrije vorm 916">
              <a:extLst>
                <a:ext uri="{FF2B5EF4-FFF2-40B4-BE49-F238E27FC236}">
                  <a16:creationId xmlns:a16="http://schemas.microsoft.com/office/drawing/2014/main" id="{F1B38873-926B-D70D-5516-808B3AFA267A}"/>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sz="2800"/>
            </a:p>
          </p:txBody>
        </p:sp>
        <p:grpSp>
          <p:nvGrpSpPr>
            <p:cNvPr id="918" name="Graphic 46">
              <a:extLst>
                <a:ext uri="{FF2B5EF4-FFF2-40B4-BE49-F238E27FC236}">
                  <a16:creationId xmlns:a16="http://schemas.microsoft.com/office/drawing/2014/main" id="{BD4430FF-3229-CDBD-1B5F-7E80307CB7C1}"/>
                </a:ext>
              </a:extLst>
            </p:cNvPr>
            <p:cNvGrpSpPr/>
            <p:nvPr/>
          </p:nvGrpSpPr>
          <p:grpSpPr>
            <a:xfrm>
              <a:off x="7338012" y="1819223"/>
              <a:ext cx="159619" cy="196417"/>
              <a:chOff x="7338012" y="1819223"/>
              <a:chExt cx="159619" cy="196417"/>
            </a:xfrm>
          </p:grpSpPr>
          <p:sp>
            <p:nvSpPr>
              <p:cNvPr id="919" name="Vrije vorm 918">
                <a:extLst>
                  <a:ext uri="{FF2B5EF4-FFF2-40B4-BE49-F238E27FC236}">
                    <a16:creationId xmlns:a16="http://schemas.microsoft.com/office/drawing/2014/main" id="{A79A1EEE-DE3E-46EC-1525-8D73FA2D0F05}"/>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2800"/>
              </a:p>
            </p:txBody>
          </p:sp>
          <p:sp>
            <p:nvSpPr>
              <p:cNvPr id="920" name="Vrije vorm 919">
                <a:extLst>
                  <a:ext uri="{FF2B5EF4-FFF2-40B4-BE49-F238E27FC236}">
                    <a16:creationId xmlns:a16="http://schemas.microsoft.com/office/drawing/2014/main" id="{71E83A9D-9ED4-E501-1002-98542D44F12B}"/>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2800"/>
              </a:p>
            </p:txBody>
          </p:sp>
          <p:sp>
            <p:nvSpPr>
              <p:cNvPr id="921" name="Vrije vorm 920">
                <a:extLst>
                  <a:ext uri="{FF2B5EF4-FFF2-40B4-BE49-F238E27FC236}">
                    <a16:creationId xmlns:a16="http://schemas.microsoft.com/office/drawing/2014/main" id="{D6BB4D61-9307-A7F5-7E6F-E9E5EAD6FB18}"/>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2800"/>
              </a:p>
            </p:txBody>
          </p:sp>
          <p:sp>
            <p:nvSpPr>
              <p:cNvPr id="922" name="Vrije vorm 921">
                <a:extLst>
                  <a:ext uri="{FF2B5EF4-FFF2-40B4-BE49-F238E27FC236}">
                    <a16:creationId xmlns:a16="http://schemas.microsoft.com/office/drawing/2014/main" id="{F1D4376E-7079-B1FD-8E14-8B9529A2500B}"/>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2800"/>
              </a:p>
            </p:txBody>
          </p:sp>
          <p:sp>
            <p:nvSpPr>
              <p:cNvPr id="923" name="Vrije vorm 922">
                <a:extLst>
                  <a:ext uri="{FF2B5EF4-FFF2-40B4-BE49-F238E27FC236}">
                    <a16:creationId xmlns:a16="http://schemas.microsoft.com/office/drawing/2014/main" id="{738AC6DA-F39E-6FC4-176D-744FC7AEE34F}"/>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2800"/>
              </a:p>
            </p:txBody>
          </p:sp>
          <p:sp>
            <p:nvSpPr>
              <p:cNvPr id="932" name="Vrije vorm 931">
                <a:extLst>
                  <a:ext uri="{FF2B5EF4-FFF2-40B4-BE49-F238E27FC236}">
                    <a16:creationId xmlns:a16="http://schemas.microsoft.com/office/drawing/2014/main" id="{C5CA7FCF-3EC2-DDC1-778C-D0B03862EA88}"/>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2800"/>
              </a:p>
            </p:txBody>
          </p:sp>
          <p:sp>
            <p:nvSpPr>
              <p:cNvPr id="933" name="Vrije vorm 932">
                <a:extLst>
                  <a:ext uri="{FF2B5EF4-FFF2-40B4-BE49-F238E27FC236}">
                    <a16:creationId xmlns:a16="http://schemas.microsoft.com/office/drawing/2014/main" id="{11FE57DA-EB59-5547-4CDA-4A7DEA5EF439}"/>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2800"/>
              </a:p>
            </p:txBody>
          </p:sp>
          <p:sp>
            <p:nvSpPr>
              <p:cNvPr id="934" name="Vrije vorm 933">
                <a:extLst>
                  <a:ext uri="{FF2B5EF4-FFF2-40B4-BE49-F238E27FC236}">
                    <a16:creationId xmlns:a16="http://schemas.microsoft.com/office/drawing/2014/main" id="{5114024F-35C3-16DB-6560-4FD0FCA556B7}"/>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2800"/>
              </a:p>
            </p:txBody>
          </p:sp>
          <p:sp>
            <p:nvSpPr>
              <p:cNvPr id="935" name="Vrije vorm 934">
                <a:extLst>
                  <a:ext uri="{FF2B5EF4-FFF2-40B4-BE49-F238E27FC236}">
                    <a16:creationId xmlns:a16="http://schemas.microsoft.com/office/drawing/2014/main" id="{6DE560E5-4F13-910A-135F-1036022DB242}"/>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2800"/>
              </a:p>
            </p:txBody>
          </p:sp>
          <p:sp>
            <p:nvSpPr>
              <p:cNvPr id="936" name="Vrije vorm 935">
                <a:extLst>
                  <a:ext uri="{FF2B5EF4-FFF2-40B4-BE49-F238E27FC236}">
                    <a16:creationId xmlns:a16="http://schemas.microsoft.com/office/drawing/2014/main" id="{2A6A3AAC-A1E1-F7E1-1FAC-7CFA67FA9807}"/>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2800"/>
              </a:p>
            </p:txBody>
          </p:sp>
          <p:sp>
            <p:nvSpPr>
              <p:cNvPr id="937" name="Vrije vorm 936">
                <a:extLst>
                  <a:ext uri="{FF2B5EF4-FFF2-40B4-BE49-F238E27FC236}">
                    <a16:creationId xmlns:a16="http://schemas.microsoft.com/office/drawing/2014/main" id="{812C74CD-07BF-3415-F30E-82C7D5B2A272}"/>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2800"/>
              </a:p>
            </p:txBody>
          </p:sp>
          <p:sp>
            <p:nvSpPr>
              <p:cNvPr id="938" name="Vrije vorm 937">
                <a:extLst>
                  <a:ext uri="{FF2B5EF4-FFF2-40B4-BE49-F238E27FC236}">
                    <a16:creationId xmlns:a16="http://schemas.microsoft.com/office/drawing/2014/main" id="{AE5E0C08-EF20-338A-CF6B-9252B940C45A}"/>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2800"/>
              </a:p>
            </p:txBody>
          </p:sp>
          <p:sp>
            <p:nvSpPr>
              <p:cNvPr id="939" name="Vrije vorm 938">
                <a:extLst>
                  <a:ext uri="{FF2B5EF4-FFF2-40B4-BE49-F238E27FC236}">
                    <a16:creationId xmlns:a16="http://schemas.microsoft.com/office/drawing/2014/main" id="{24174E18-DC59-FEC1-153A-961C5F013DE0}"/>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2800"/>
              </a:p>
            </p:txBody>
          </p:sp>
          <p:sp>
            <p:nvSpPr>
              <p:cNvPr id="940" name="Vrije vorm 939">
                <a:extLst>
                  <a:ext uri="{FF2B5EF4-FFF2-40B4-BE49-F238E27FC236}">
                    <a16:creationId xmlns:a16="http://schemas.microsoft.com/office/drawing/2014/main" id="{2A67A92C-7DFD-82CB-91EA-148E3A89F4F4}"/>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2800"/>
              </a:p>
            </p:txBody>
          </p:sp>
          <p:sp>
            <p:nvSpPr>
              <p:cNvPr id="941" name="Vrije vorm 940">
                <a:extLst>
                  <a:ext uri="{FF2B5EF4-FFF2-40B4-BE49-F238E27FC236}">
                    <a16:creationId xmlns:a16="http://schemas.microsoft.com/office/drawing/2014/main" id="{1C0577C7-DBC9-6CC9-865E-E4B9C1FB9D98}"/>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2800"/>
              </a:p>
            </p:txBody>
          </p:sp>
          <p:sp>
            <p:nvSpPr>
              <p:cNvPr id="942" name="Vrije vorm 941">
                <a:extLst>
                  <a:ext uri="{FF2B5EF4-FFF2-40B4-BE49-F238E27FC236}">
                    <a16:creationId xmlns:a16="http://schemas.microsoft.com/office/drawing/2014/main" id="{04C74FDB-A00C-C1C0-E72B-97094884B1F0}"/>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2800"/>
              </a:p>
            </p:txBody>
          </p:sp>
          <p:sp>
            <p:nvSpPr>
              <p:cNvPr id="943" name="Vrije vorm 942">
                <a:extLst>
                  <a:ext uri="{FF2B5EF4-FFF2-40B4-BE49-F238E27FC236}">
                    <a16:creationId xmlns:a16="http://schemas.microsoft.com/office/drawing/2014/main" id="{225485E0-BF27-C128-8481-232A44E2130B}"/>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2800"/>
              </a:p>
            </p:txBody>
          </p:sp>
        </p:grpSp>
      </p:grpSp>
      <p:graphicFrame>
        <p:nvGraphicFramePr>
          <p:cNvPr id="944" name="Tabel 943">
            <a:extLst>
              <a:ext uri="{FF2B5EF4-FFF2-40B4-BE49-F238E27FC236}">
                <a16:creationId xmlns:a16="http://schemas.microsoft.com/office/drawing/2014/main" id="{A1E0944C-C5CD-D517-1AB7-1062E0AD92A3}"/>
              </a:ext>
            </a:extLst>
          </p:cNvPr>
          <p:cNvGraphicFramePr>
            <a:graphicFrameLocks noGrp="1"/>
          </p:cNvGraphicFramePr>
          <p:nvPr>
            <p:extLst>
              <p:ext uri="{D42A27DB-BD31-4B8C-83A1-F6EECF244321}">
                <p14:modId xmlns:p14="http://schemas.microsoft.com/office/powerpoint/2010/main" val="1689870821"/>
              </p:ext>
            </p:extLst>
          </p:nvPr>
        </p:nvGraphicFramePr>
        <p:xfrm>
          <a:off x="1845965" y="2724384"/>
          <a:ext cx="3820565" cy="1861440"/>
        </p:xfrm>
        <a:graphic>
          <a:graphicData uri="http://schemas.openxmlformats.org/drawingml/2006/table">
            <a:tbl>
              <a:tblPr firstRow="1" bandRow="1">
                <a:tableStyleId>{5C22544A-7EE6-4342-B048-85BDC9FD1C3A}</a:tableStyleId>
              </a:tblPr>
              <a:tblGrid>
                <a:gridCol w="521780">
                  <a:extLst>
                    <a:ext uri="{9D8B030D-6E8A-4147-A177-3AD203B41FA5}">
                      <a16:colId xmlns:a16="http://schemas.microsoft.com/office/drawing/2014/main" val="3270922663"/>
                    </a:ext>
                  </a:extLst>
                </a:gridCol>
                <a:gridCol w="1897336">
                  <a:extLst>
                    <a:ext uri="{9D8B030D-6E8A-4147-A177-3AD203B41FA5}">
                      <a16:colId xmlns:a16="http://schemas.microsoft.com/office/drawing/2014/main" val="1607075293"/>
                    </a:ext>
                  </a:extLst>
                </a:gridCol>
                <a:gridCol w="1401449">
                  <a:extLst>
                    <a:ext uri="{9D8B030D-6E8A-4147-A177-3AD203B41FA5}">
                      <a16:colId xmlns:a16="http://schemas.microsoft.com/office/drawing/2014/main" val="3827758910"/>
                    </a:ext>
                  </a:extLst>
                </a:gridCol>
              </a:tblGrid>
              <a:tr h="292272">
                <a:tc gridSpan="2">
                  <a:txBody>
                    <a:bodyPr/>
                    <a:lstStyle/>
                    <a:p>
                      <a:r>
                        <a:rPr lang="nl-NL" sz="1400"/>
                        <a:t>Huidige medicatie</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nl-NL"/>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4"/>
                    </a:solidFill>
                  </a:tcPr>
                </a:tc>
                <a:tc>
                  <a:txBody>
                    <a:bodyPr/>
                    <a:lstStyle/>
                    <a:p>
                      <a:endParaRPr lang="nl-NL" sz="1400"/>
                    </a:p>
                  </a:txBody>
                  <a:tcPr>
                    <a:lnL w="12700" cap="flat" cmpd="sng" algn="ctr">
                      <a:solidFill>
                        <a:schemeClr val="accent4"/>
                      </a:solidFill>
                      <a:prstDash val="solid"/>
                      <a:round/>
                      <a:headEnd type="none" w="med" len="med"/>
                      <a:tailEnd type="none" w="med" len="med"/>
                    </a:lnL>
                    <a:lnB w="12700" cap="flat" cmpd="sng" algn="ctr">
                      <a:solidFill>
                        <a:schemeClr val="accent4"/>
                      </a:solidFill>
                      <a:prstDash val="solid"/>
                      <a:round/>
                      <a:headEnd type="none" w="med" len="med"/>
                      <a:tailEnd type="none" w="med" len="med"/>
                    </a:lnB>
                    <a:noFill/>
                  </a:tcPr>
                </a:tc>
                <a:extLst>
                  <a:ext uri="{0D108BD9-81ED-4DB2-BD59-A6C34878D82A}">
                    <a16:rowId xmlns:a16="http://schemas.microsoft.com/office/drawing/2014/main" val="4217292534"/>
                  </a:ext>
                </a:extLst>
              </a:tr>
              <a:tr h="195817">
                <a:tc>
                  <a:txBody>
                    <a:bodyPr/>
                    <a:lstStyle/>
                    <a:p>
                      <a:r>
                        <a:rPr lang="nl-NL" sz="800" b="1"/>
                        <a:t>Type</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7F4FB"/>
                    </a:solidFill>
                  </a:tcPr>
                </a:tc>
                <a:tc>
                  <a:txBody>
                    <a:bodyPr/>
                    <a:lstStyle/>
                    <a:p>
                      <a:r>
                        <a:rPr lang="nl-NL" sz="800" b="1"/>
                        <a:t>Geneesmiddel </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7F4FB"/>
                    </a:solidFill>
                  </a:tcPr>
                </a:tc>
                <a:tc>
                  <a:txBody>
                    <a:bodyPr/>
                    <a:lstStyle/>
                    <a:p>
                      <a:r>
                        <a:rPr lang="nl-NL" sz="800" b="1"/>
                        <a:t>Dosering</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7F4FB"/>
                    </a:solidFill>
                  </a:tcPr>
                </a:tc>
                <a:extLst>
                  <a:ext uri="{0D108BD9-81ED-4DB2-BD59-A6C34878D82A}">
                    <a16:rowId xmlns:a16="http://schemas.microsoft.com/office/drawing/2014/main" val="2709301349"/>
                  </a:ext>
                </a:extLst>
              </a:tr>
              <a:tr h="252000">
                <a:tc>
                  <a:txBody>
                    <a:bodyPr/>
                    <a:lstStyle/>
                    <a:p>
                      <a:r>
                        <a:rPr lang="nl-NL" sz="800"/>
                        <a:t>MA</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nl-NL" sz="800"/>
                        <a:t>Acenocoumarol tablet 1 mg</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nl-NL" sz="800"/>
                        <a:t>Volgens schema trombosedienst</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2498899425"/>
                  </a:ext>
                </a:extLst>
              </a:tr>
              <a:tr h="252000">
                <a:tc>
                  <a:txBody>
                    <a:bodyPr/>
                    <a:lstStyle/>
                    <a:p>
                      <a:r>
                        <a:rPr lang="nl-NL" sz="800"/>
                        <a:t>MA</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rgbClr val="E7F4FB"/>
                    </a:solidFill>
                  </a:tcPr>
                </a:tc>
                <a:tc>
                  <a:txBody>
                    <a:bodyPr/>
                    <a:lstStyle/>
                    <a:p>
                      <a:r>
                        <a:rPr lang="nl-NL" sz="800"/>
                        <a:t>Fentanyl pleister 12 mcg/uur</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rgbClr val="E7F4FB"/>
                    </a:solidFill>
                  </a:tcPr>
                </a:tc>
                <a:tc>
                  <a:txBody>
                    <a:bodyPr/>
                    <a:lstStyle/>
                    <a:p>
                      <a:r>
                        <a:rPr lang="nl-NL" sz="800"/>
                        <a:t>1 maal per 3 dagen</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rgbClr val="E7F4FB"/>
                    </a:solidFill>
                  </a:tcPr>
                </a:tc>
                <a:extLst>
                  <a:ext uri="{0D108BD9-81ED-4DB2-BD59-A6C34878D82A}">
                    <a16:rowId xmlns:a16="http://schemas.microsoft.com/office/drawing/2014/main" val="3207692843"/>
                  </a:ext>
                </a:extLst>
              </a:tr>
              <a:tr h="252000">
                <a:tc>
                  <a:txBody>
                    <a:bodyPr/>
                    <a:lstStyle/>
                    <a:p>
                      <a:r>
                        <a:rPr lang="nl-NL" sz="800"/>
                        <a:t>MA</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nl-NL" sz="800"/>
                        <a:t>Metoprololtartraat tablet 50 mg</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nl-NL" sz="800"/>
                        <a:t>2 maal daags 1 tablet</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3728298660"/>
                  </a:ext>
                </a:extLst>
              </a:tr>
              <a:tr h="252000">
                <a:tc>
                  <a:txBody>
                    <a:bodyPr/>
                    <a:lstStyle/>
                    <a:p>
                      <a:r>
                        <a:rPr lang="nl-NL" sz="800"/>
                        <a:t>MA</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rgbClr val="E7F4FB"/>
                    </a:solidFill>
                  </a:tcPr>
                </a:tc>
                <a:tc>
                  <a:txBody>
                    <a:bodyPr/>
                    <a:lstStyle/>
                    <a:p>
                      <a:r>
                        <a:rPr lang="nl-NL" sz="800"/>
                        <a:t>Hydrochloorthiazide tablet 12,5 mg</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rgbClr val="E7F4FB"/>
                    </a:solidFill>
                  </a:tcPr>
                </a:tc>
                <a:tc>
                  <a:txBody>
                    <a:bodyPr/>
                    <a:lstStyle/>
                    <a:p>
                      <a:r>
                        <a:rPr lang="nl-NL" sz="800"/>
                        <a:t>1 maal daags 1 tablet</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rgbClr val="E7F4FB"/>
                    </a:solidFill>
                  </a:tcPr>
                </a:tc>
                <a:extLst>
                  <a:ext uri="{0D108BD9-81ED-4DB2-BD59-A6C34878D82A}">
                    <a16:rowId xmlns:a16="http://schemas.microsoft.com/office/drawing/2014/main" val="3183414074"/>
                  </a:ext>
                </a:extLst>
              </a:tr>
              <a:tr h="252000">
                <a:tc>
                  <a:txBody>
                    <a:bodyPr/>
                    <a:lstStyle/>
                    <a:p>
                      <a:r>
                        <a:rPr lang="nl-NL" sz="800" b="0"/>
                        <a:t>MA</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nl-NL" sz="800" b="0"/>
                        <a:t>Nitrofurantoine capsule 50 mg</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nl-NL" sz="800" b="0"/>
                        <a:t>4 maal daags 1 capsule</a:t>
                      </a:r>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636383018"/>
                  </a:ext>
                </a:extLst>
              </a:tr>
            </a:tbl>
          </a:graphicData>
        </a:graphic>
      </p:graphicFrame>
      <p:graphicFrame>
        <p:nvGraphicFramePr>
          <p:cNvPr id="945" name="Tabel 944">
            <a:extLst>
              <a:ext uri="{FF2B5EF4-FFF2-40B4-BE49-F238E27FC236}">
                <a16:creationId xmlns:a16="http://schemas.microsoft.com/office/drawing/2014/main" id="{E81103B9-8AF9-C609-FABC-23E85869483D}"/>
              </a:ext>
            </a:extLst>
          </p:cNvPr>
          <p:cNvGraphicFramePr>
            <a:graphicFrameLocks noGrp="1"/>
          </p:cNvGraphicFramePr>
          <p:nvPr>
            <p:extLst>
              <p:ext uri="{D42A27DB-BD31-4B8C-83A1-F6EECF244321}">
                <p14:modId xmlns:p14="http://schemas.microsoft.com/office/powerpoint/2010/main" val="3616599144"/>
              </p:ext>
            </p:extLst>
          </p:nvPr>
        </p:nvGraphicFramePr>
        <p:xfrm>
          <a:off x="1840177" y="4724675"/>
          <a:ext cx="3832140" cy="853440"/>
        </p:xfrm>
        <a:graphic>
          <a:graphicData uri="http://schemas.openxmlformats.org/drawingml/2006/table">
            <a:tbl>
              <a:tblPr firstRow="1" bandRow="1">
                <a:tableStyleId>{5C22544A-7EE6-4342-B048-85BDC9FD1C3A}</a:tableStyleId>
              </a:tblPr>
              <a:tblGrid>
                <a:gridCol w="521780">
                  <a:extLst>
                    <a:ext uri="{9D8B030D-6E8A-4147-A177-3AD203B41FA5}">
                      <a16:colId xmlns:a16="http://schemas.microsoft.com/office/drawing/2014/main" val="3270922663"/>
                    </a:ext>
                  </a:extLst>
                </a:gridCol>
                <a:gridCol w="1813122">
                  <a:extLst>
                    <a:ext uri="{9D8B030D-6E8A-4147-A177-3AD203B41FA5}">
                      <a16:colId xmlns:a16="http://schemas.microsoft.com/office/drawing/2014/main" val="1607075293"/>
                    </a:ext>
                  </a:extLst>
                </a:gridCol>
                <a:gridCol w="1497238">
                  <a:extLst>
                    <a:ext uri="{9D8B030D-6E8A-4147-A177-3AD203B41FA5}">
                      <a16:colId xmlns:a16="http://schemas.microsoft.com/office/drawing/2014/main" val="3827758910"/>
                    </a:ext>
                  </a:extLst>
                </a:gridCol>
              </a:tblGrid>
              <a:tr h="292272">
                <a:tc gridSpan="3">
                  <a:txBody>
                    <a:bodyPr/>
                    <a:lstStyle/>
                    <a:p>
                      <a:r>
                        <a:rPr lang="nl-NL" sz="1400"/>
                        <a:t>Recent gestopte medicatie</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nl-NL"/>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4"/>
                    </a:solidFill>
                  </a:tcPr>
                </a:tc>
                <a:tc hMerge="1">
                  <a:txBody>
                    <a:bodyPr/>
                    <a:lstStyle/>
                    <a:p>
                      <a:endParaRPr lang="nl-NL" sz="1400"/>
                    </a:p>
                  </a:txBody>
                  <a:tcPr>
                    <a:lnL w="12700" cap="flat" cmpd="sng" algn="ctr">
                      <a:solidFill>
                        <a:schemeClr val="accent4"/>
                      </a:solidFill>
                      <a:prstDash val="solid"/>
                      <a:round/>
                      <a:headEnd type="none" w="med" len="med"/>
                      <a:tailEnd type="none" w="med" len="med"/>
                    </a:lnL>
                    <a:lnB w="12700" cap="flat" cmpd="sng" algn="ctr">
                      <a:solidFill>
                        <a:schemeClr val="accent4"/>
                      </a:solidFill>
                      <a:prstDash val="solid"/>
                      <a:round/>
                      <a:headEnd type="none" w="med" len="med"/>
                      <a:tailEnd type="none" w="med" len="med"/>
                    </a:lnB>
                    <a:solidFill>
                      <a:schemeClr val="accent4"/>
                    </a:solidFill>
                  </a:tcPr>
                </a:tc>
                <a:extLst>
                  <a:ext uri="{0D108BD9-81ED-4DB2-BD59-A6C34878D82A}">
                    <a16:rowId xmlns:a16="http://schemas.microsoft.com/office/drawing/2014/main" val="4217292534"/>
                  </a:ext>
                </a:extLst>
              </a:tr>
              <a:tr h="195817">
                <a:tc>
                  <a:txBody>
                    <a:bodyPr/>
                    <a:lstStyle/>
                    <a:p>
                      <a:r>
                        <a:rPr lang="nl-NL" sz="800"/>
                        <a:t>Type</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7F4FB"/>
                    </a:solidFill>
                  </a:tcPr>
                </a:tc>
                <a:tc>
                  <a:txBody>
                    <a:bodyPr/>
                    <a:lstStyle/>
                    <a:p>
                      <a:r>
                        <a:rPr lang="nl-NL" sz="800"/>
                        <a:t>Geneesmiddel </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7F4FB"/>
                    </a:solidFill>
                  </a:tcPr>
                </a:tc>
                <a:tc>
                  <a:txBody>
                    <a:bodyPr/>
                    <a:lstStyle/>
                    <a:p>
                      <a:r>
                        <a:rPr lang="nl-NL" sz="800"/>
                        <a:t>Dosering</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7F4FB"/>
                    </a:solidFill>
                  </a:tcPr>
                </a:tc>
                <a:extLst>
                  <a:ext uri="{0D108BD9-81ED-4DB2-BD59-A6C34878D82A}">
                    <a16:rowId xmlns:a16="http://schemas.microsoft.com/office/drawing/2014/main" val="2709301349"/>
                  </a:ext>
                </a:extLst>
              </a:tr>
              <a:tr h="221345">
                <a:tc>
                  <a:txBody>
                    <a:bodyPr/>
                    <a:lstStyle/>
                    <a:p>
                      <a:endParaRPr lang="nl-NL" sz="800"/>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nl-NL" sz="800"/>
                        <a:t>Hydrochloorthiazide tablet </a:t>
                      </a:r>
                      <a:br>
                        <a:rPr lang="nl-NL" sz="800"/>
                      </a:br>
                      <a:r>
                        <a:rPr lang="nl-NL" sz="800"/>
                        <a:t>12,5 mg</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nl-NL" sz="800"/>
                        <a:t>1 maal daags 1 tablet</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val="2498899425"/>
                  </a:ext>
                </a:extLst>
              </a:tr>
            </a:tbl>
          </a:graphicData>
        </a:graphic>
      </p:graphicFrame>
      <p:pic>
        <p:nvPicPr>
          <p:cNvPr id="946" name="Graphic 945">
            <a:extLst>
              <a:ext uri="{FF2B5EF4-FFF2-40B4-BE49-F238E27FC236}">
                <a16:creationId xmlns:a16="http://schemas.microsoft.com/office/drawing/2014/main" id="{A6BBBE90-FC97-89EE-E237-04FB83F25F49}"/>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974556" y="5307274"/>
            <a:ext cx="216000" cy="216000"/>
          </a:xfrm>
          <a:prstGeom prst="rect">
            <a:avLst/>
          </a:prstGeom>
        </p:spPr>
      </p:pic>
      <p:sp>
        <p:nvSpPr>
          <p:cNvPr id="947" name="Driehoek 946">
            <a:extLst>
              <a:ext uri="{FF2B5EF4-FFF2-40B4-BE49-F238E27FC236}">
                <a16:creationId xmlns:a16="http://schemas.microsoft.com/office/drawing/2014/main" id="{A2E7E96F-6605-2665-19B2-FAF589F16925}"/>
              </a:ext>
            </a:extLst>
          </p:cNvPr>
          <p:cNvSpPr/>
          <p:nvPr/>
        </p:nvSpPr>
        <p:spPr>
          <a:xfrm rot="10800000">
            <a:off x="4143518" y="3300305"/>
            <a:ext cx="85607" cy="71339"/>
          </a:xfrm>
          <a:prstGeom prst="triangle">
            <a:avLst/>
          </a:prstGeom>
          <a:solidFill>
            <a:schemeClr val="accent4"/>
          </a:solidFill>
          <a:ln w="12700" cap="flat">
            <a:noFill/>
            <a:prstDash val="solid"/>
            <a:miter/>
          </a:ln>
        </p:spPr>
        <p:txBody>
          <a:bodyPr rtlCol="0" anchor="ctr"/>
          <a:lstStyle/>
          <a:p>
            <a:pPr algn="l"/>
            <a:endParaRPr lang="nl-NL"/>
          </a:p>
        </p:txBody>
      </p:sp>
      <p:sp>
        <p:nvSpPr>
          <p:cNvPr id="948" name="Rechthoek met aan één zijde afgeronde hoeken 947">
            <a:extLst>
              <a:ext uri="{FF2B5EF4-FFF2-40B4-BE49-F238E27FC236}">
                <a16:creationId xmlns:a16="http://schemas.microsoft.com/office/drawing/2014/main" id="{E0764428-5FD7-C538-A1AA-7FB7D453F733}"/>
              </a:ext>
            </a:extLst>
          </p:cNvPr>
          <p:cNvSpPr/>
          <p:nvPr/>
        </p:nvSpPr>
        <p:spPr>
          <a:xfrm rot="5400000">
            <a:off x="4104308" y="3250098"/>
            <a:ext cx="164025" cy="154886"/>
          </a:xfrm>
          <a:prstGeom prst="round2SameRect">
            <a:avLst/>
          </a:prstGeom>
          <a:noFill/>
          <a:ln w="9525" cap="flat">
            <a:solidFill>
              <a:schemeClr val="accent4"/>
            </a:solidFill>
            <a:prstDash val="solid"/>
            <a:miter/>
          </a:ln>
        </p:spPr>
        <p:txBody>
          <a:bodyPr rtlCol="0" anchor="ctr"/>
          <a:lstStyle/>
          <a:p>
            <a:pPr algn="l"/>
            <a:endParaRPr lang="nl-NL" sz="1400"/>
          </a:p>
        </p:txBody>
      </p:sp>
      <p:grpSp>
        <p:nvGrpSpPr>
          <p:cNvPr id="949" name="Groep 948">
            <a:extLst>
              <a:ext uri="{FF2B5EF4-FFF2-40B4-BE49-F238E27FC236}">
                <a16:creationId xmlns:a16="http://schemas.microsoft.com/office/drawing/2014/main" id="{B2FF02F9-16FB-7DDD-B6FE-DF1C8D0B0590}"/>
              </a:ext>
            </a:extLst>
          </p:cNvPr>
          <p:cNvGrpSpPr/>
          <p:nvPr/>
        </p:nvGrpSpPr>
        <p:grpSpPr>
          <a:xfrm>
            <a:off x="3937783" y="3245528"/>
            <a:ext cx="154886" cy="164025"/>
            <a:chOff x="3870252" y="3245528"/>
            <a:chExt cx="154886" cy="164025"/>
          </a:xfrm>
        </p:grpSpPr>
        <p:sp>
          <p:nvSpPr>
            <p:cNvPr id="950" name="Rechthoek met aan één zijde afgeronde hoeken 949">
              <a:extLst>
                <a:ext uri="{FF2B5EF4-FFF2-40B4-BE49-F238E27FC236}">
                  <a16:creationId xmlns:a16="http://schemas.microsoft.com/office/drawing/2014/main" id="{1EA4E400-DE11-677E-AED0-D384F6E6FAC9}"/>
                </a:ext>
              </a:extLst>
            </p:cNvPr>
            <p:cNvSpPr/>
            <p:nvPr/>
          </p:nvSpPr>
          <p:spPr>
            <a:xfrm rot="5400000">
              <a:off x="3865682" y="3250098"/>
              <a:ext cx="164025" cy="154886"/>
            </a:xfrm>
            <a:prstGeom prst="round2SameRect">
              <a:avLst/>
            </a:prstGeom>
            <a:solidFill>
              <a:schemeClr val="bg1"/>
            </a:solidFill>
            <a:ln w="9525" cap="flat">
              <a:solidFill>
                <a:schemeClr val="accent4"/>
              </a:solidFill>
              <a:prstDash val="solid"/>
              <a:miter/>
            </a:ln>
          </p:spPr>
          <p:txBody>
            <a:bodyPr rtlCol="0" anchor="ctr"/>
            <a:lstStyle/>
            <a:p>
              <a:pPr algn="l"/>
              <a:endParaRPr lang="nl-NL" sz="1400"/>
            </a:p>
          </p:txBody>
        </p:sp>
        <p:sp>
          <p:nvSpPr>
            <p:cNvPr id="951" name="Driehoek 950">
              <a:extLst>
                <a:ext uri="{FF2B5EF4-FFF2-40B4-BE49-F238E27FC236}">
                  <a16:creationId xmlns:a16="http://schemas.microsoft.com/office/drawing/2014/main" id="{760B1448-AAA8-F948-9AE9-8AC99F567D02}"/>
                </a:ext>
              </a:extLst>
            </p:cNvPr>
            <p:cNvSpPr/>
            <p:nvPr/>
          </p:nvSpPr>
          <p:spPr>
            <a:xfrm rot="10800000">
              <a:off x="3904892" y="3290645"/>
              <a:ext cx="85607" cy="71339"/>
            </a:xfrm>
            <a:prstGeom prst="triangle">
              <a:avLst/>
            </a:prstGeom>
            <a:solidFill>
              <a:schemeClr val="accent4"/>
            </a:solidFill>
            <a:ln w="12700" cap="flat">
              <a:noFill/>
              <a:prstDash val="solid"/>
              <a:miter/>
            </a:ln>
          </p:spPr>
          <p:txBody>
            <a:bodyPr rtlCol="0" anchor="ctr"/>
            <a:lstStyle/>
            <a:p>
              <a:pPr algn="l"/>
              <a:endParaRPr lang="nl-NL"/>
            </a:p>
          </p:txBody>
        </p:sp>
      </p:grpSp>
      <p:grpSp>
        <p:nvGrpSpPr>
          <p:cNvPr id="952" name="Groep 951">
            <a:extLst>
              <a:ext uri="{FF2B5EF4-FFF2-40B4-BE49-F238E27FC236}">
                <a16:creationId xmlns:a16="http://schemas.microsoft.com/office/drawing/2014/main" id="{D995414C-0312-7592-F6F2-179050CBF756}"/>
              </a:ext>
            </a:extLst>
          </p:cNvPr>
          <p:cNvGrpSpPr/>
          <p:nvPr/>
        </p:nvGrpSpPr>
        <p:grpSpPr>
          <a:xfrm>
            <a:off x="1735667" y="2616055"/>
            <a:ext cx="4763317" cy="3049332"/>
            <a:chOff x="3835698" y="3807548"/>
            <a:chExt cx="4763317" cy="3049332"/>
          </a:xfrm>
        </p:grpSpPr>
        <p:sp>
          <p:nvSpPr>
            <p:cNvPr id="953" name="Vrije vorm 952">
              <a:extLst>
                <a:ext uri="{FF2B5EF4-FFF2-40B4-BE49-F238E27FC236}">
                  <a16:creationId xmlns:a16="http://schemas.microsoft.com/office/drawing/2014/main" id="{CB3B6FBB-77F4-A128-B7A9-CAF14BA03EF2}"/>
                </a:ext>
              </a:extLst>
            </p:cNvPr>
            <p:cNvSpPr/>
            <p:nvPr/>
          </p:nvSpPr>
          <p:spPr>
            <a:xfrm>
              <a:off x="3835698" y="3807548"/>
              <a:ext cx="4763317" cy="3049332"/>
            </a:xfrm>
            <a:custGeom>
              <a:avLst/>
              <a:gdLst>
                <a:gd name="connsiteX0" fmla="*/ 0 w 1223221"/>
                <a:gd name="connsiteY0" fmla="*/ 0 h 776336"/>
                <a:gd name="connsiteX1" fmla="*/ 1223222 w 1223221"/>
                <a:gd name="connsiteY1" fmla="*/ 0 h 776336"/>
                <a:gd name="connsiteX2" fmla="*/ 1223222 w 1223221"/>
                <a:gd name="connsiteY2" fmla="*/ 776337 h 776336"/>
                <a:gd name="connsiteX3" fmla="*/ 0 w 1223221"/>
                <a:gd name="connsiteY3" fmla="*/ 776337 h 776336"/>
              </a:gdLst>
              <a:ahLst/>
              <a:cxnLst>
                <a:cxn ang="0">
                  <a:pos x="connsiteX0" y="connsiteY0"/>
                </a:cxn>
                <a:cxn ang="0">
                  <a:pos x="connsiteX1" y="connsiteY1"/>
                </a:cxn>
                <a:cxn ang="0">
                  <a:pos x="connsiteX2" y="connsiteY2"/>
                </a:cxn>
                <a:cxn ang="0">
                  <a:pos x="connsiteX3" y="connsiteY3"/>
                </a:cxn>
              </a:cxnLst>
              <a:rect l="l" t="t" r="r" b="b"/>
              <a:pathLst>
                <a:path w="1223221" h="776336">
                  <a:moveTo>
                    <a:pt x="0" y="0"/>
                  </a:moveTo>
                  <a:lnTo>
                    <a:pt x="1223222" y="0"/>
                  </a:lnTo>
                  <a:lnTo>
                    <a:pt x="1223222" y="776337"/>
                  </a:lnTo>
                  <a:lnTo>
                    <a:pt x="0" y="776337"/>
                  </a:lnTo>
                  <a:close/>
                </a:path>
              </a:pathLst>
            </a:custGeom>
            <a:solidFill>
              <a:srgbClr val="FFFFFF">
                <a:alpha val="76000"/>
              </a:srgbClr>
            </a:solidFill>
            <a:ln w="8096" cap="flat">
              <a:noFill/>
              <a:prstDash val="solid"/>
              <a:miter/>
            </a:ln>
          </p:spPr>
          <p:txBody>
            <a:bodyPr rtlCol="0" anchor="ctr"/>
            <a:lstStyle/>
            <a:p>
              <a:endParaRPr lang="nl-NL" sz="2400"/>
            </a:p>
          </p:txBody>
        </p:sp>
        <p:grpSp>
          <p:nvGrpSpPr>
            <p:cNvPr id="954" name="Groep 953">
              <a:extLst>
                <a:ext uri="{FF2B5EF4-FFF2-40B4-BE49-F238E27FC236}">
                  <a16:creationId xmlns:a16="http://schemas.microsoft.com/office/drawing/2014/main" id="{B3C29DDF-CAE9-7DF5-5F84-28B123AD661D}"/>
                </a:ext>
              </a:extLst>
            </p:cNvPr>
            <p:cNvGrpSpPr/>
            <p:nvPr/>
          </p:nvGrpSpPr>
          <p:grpSpPr>
            <a:xfrm>
              <a:off x="6025651" y="4431792"/>
              <a:ext cx="2018170" cy="2357790"/>
              <a:chOff x="6312306" y="2663868"/>
              <a:chExt cx="1793498" cy="2095309"/>
            </a:xfrm>
          </p:grpSpPr>
          <p:sp>
            <p:nvSpPr>
              <p:cNvPr id="955" name="Rechthoek 954">
                <a:extLst>
                  <a:ext uri="{FF2B5EF4-FFF2-40B4-BE49-F238E27FC236}">
                    <a16:creationId xmlns:a16="http://schemas.microsoft.com/office/drawing/2014/main" id="{935C18A3-E84D-D713-D776-5FE81D3FABBE}"/>
                  </a:ext>
                </a:extLst>
              </p:cNvPr>
              <p:cNvSpPr/>
              <p:nvPr/>
            </p:nvSpPr>
            <p:spPr>
              <a:xfrm>
                <a:off x="6312306" y="2663868"/>
                <a:ext cx="1793498" cy="2095309"/>
              </a:xfrm>
              <a:prstGeom prst="rect">
                <a:avLst/>
              </a:prstGeom>
              <a:solidFill>
                <a:schemeClr val="bg1"/>
              </a:solidFill>
              <a:ln>
                <a:solidFill>
                  <a:schemeClr val="accent4"/>
                </a:solidFill>
              </a:ln>
              <a:effectLst>
                <a:outerShdw blurRad="127000" dir="2700000" algn="tl"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tIns="72000" rtlCol="0" anchor="t" anchorCtr="0"/>
              <a:lstStyle/>
              <a:p>
                <a:r>
                  <a:rPr lang="nl-NL" sz="1200">
                    <a:solidFill>
                      <a:schemeClr val="tx2"/>
                    </a:solidFill>
                  </a:rPr>
                  <a:t>Wisselend doseerschema </a:t>
                </a:r>
              </a:p>
            </p:txBody>
          </p:sp>
          <p:grpSp>
            <p:nvGrpSpPr>
              <p:cNvPr id="956" name="Groep 955">
                <a:extLst>
                  <a:ext uri="{FF2B5EF4-FFF2-40B4-BE49-F238E27FC236}">
                    <a16:creationId xmlns:a16="http://schemas.microsoft.com/office/drawing/2014/main" id="{F91BFE46-E57A-2A69-D37E-1DAE23CBC9FA}"/>
                  </a:ext>
                </a:extLst>
              </p:cNvPr>
              <p:cNvGrpSpPr/>
              <p:nvPr/>
            </p:nvGrpSpPr>
            <p:grpSpPr>
              <a:xfrm>
                <a:off x="6442293" y="2960337"/>
                <a:ext cx="1570513" cy="1674550"/>
                <a:chOff x="6442293" y="2960337"/>
                <a:chExt cx="1570513" cy="1674550"/>
              </a:xfrm>
            </p:grpSpPr>
            <p:sp>
              <p:nvSpPr>
                <p:cNvPr id="957" name="Rechthoek 956">
                  <a:extLst>
                    <a:ext uri="{FF2B5EF4-FFF2-40B4-BE49-F238E27FC236}">
                      <a16:creationId xmlns:a16="http://schemas.microsoft.com/office/drawing/2014/main" id="{068E9E2D-EFC6-DD54-6051-1ABCC83EF05E}"/>
                    </a:ext>
                  </a:extLst>
                </p:cNvPr>
                <p:cNvSpPr/>
                <p:nvPr/>
              </p:nvSpPr>
              <p:spPr>
                <a:xfrm>
                  <a:off x="6442297" y="2960337"/>
                  <a:ext cx="1565638" cy="187459"/>
                </a:xfrm>
                <a:prstGeom prst="rect">
                  <a:avLst/>
                </a:prstGeom>
                <a:solidFill>
                  <a:srgbClr val="E7F4F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tabLst>
                      <a:tab pos="879475" algn="l"/>
                      <a:tab pos="1235075" algn="l"/>
                    </a:tabLst>
                  </a:pPr>
                  <a:r>
                    <a:rPr lang="nl-NL" sz="1200">
                      <a:solidFill>
                        <a:schemeClr val="tx1"/>
                      </a:solidFill>
                    </a:rPr>
                    <a:t>Ma	</a:t>
                  </a:r>
                  <a:r>
                    <a:rPr lang="nl-NL" sz="1200" b="1">
                      <a:solidFill>
                        <a:schemeClr val="tx1"/>
                      </a:solidFill>
                    </a:rPr>
                    <a:t>0</a:t>
                  </a:r>
                  <a:r>
                    <a:rPr lang="nl-NL" sz="1200">
                      <a:solidFill>
                        <a:schemeClr val="tx1"/>
                      </a:solidFill>
                    </a:rPr>
                    <a:t>	</a:t>
                  </a:r>
                  <a:r>
                    <a:rPr lang="nl-NL" sz="1200" b="1">
                      <a:solidFill>
                        <a:schemeClr val="tx1"/>
                      </a:solidFill>
                    </a:rPr>
                    <a:t>1</a:t>
                  </a:r>
                </a:p>
              </p:txBody>
            </p:sp>
            <p:sp>
              <p:nvSpPr>
                <p:cNvPr id="958" name="Rechthoek 957">
                  <a:extLst>
                    <a:ext uri="{FF2B5EF4-FFF2-40B4-BE49-F238E27FC236}">
                      <a16:creationId xmlns:a16="http://schemas.microsoft.com/office/drawing/2014/main" id="{FEFAB014-5EC9-7648-58B8-E35AFE9308DE}"/>
                    </a:ext>
                  </a:extLst>
                </p:cNvPr>
                <p:cNvSpPr/>
                <p:nvPr/>
              </p:nvSpPr>
              <p:spPr>
                <a:xfrm>
                  <a:off x="6442293" y="3209587"/>
                  <a:ext cx="1565640" cy="1705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tabLst>
                      <a:tab pos="879475" algn="l"/>
                      <a:tab pos="1235075" algn="l"/>
                    </a:tabLst>
                  </a:pPr>
                  <a:r>
                    <a:rPr lang="nl-NL" sz="1200">
                      <a:solidFill>
                        <a:schemeClr val="tx1"/>
                      </a:solidFill>
                    </a:rPr>
                    <a:t>Di	</a:t>
                  </a:r>
                  <a:r>
                    <a:rPr lang="nl-NL" sz="1200" b="1">
                      <a:solidFill>
                        <a:schemeClr val="tx1"/>
                      </a:solidFill>
                    </a:rPr>
                    <a:t>0</a:t>
                  </a:r>
                  <a:r>
                    <a:rPr lang="nl-NL" sz="1200">
                      <a:solidFill>
                        <a:schemeClr val="tx1"/>
                      </a:solidFill>
                    </a:rPr>
                    <a:t>	</a:t>
                  </a:r>
                  <a:r>
                    <a:rPr lang="nl-NL" sz="1200" b="1">
                      <a:solidFill>
                        <a:schemeClr val="tx1"/>
                      </a:solidFill>
                    </a:rPr>
                    <a:t>1</a:t>
                  </a:r>
                </a:p>
              </p:txBody>
            </p:sp>
            <p:sp>
              <p:nvSpPr>
                <p:cNvPr id="959" name="Rechthoek 958">
                  <a:extLst>
                    <a:ext uri="{FF2B5EF4-FFF2-40B4-BE49-F238E27FC236}">
                      <a16:creationId xmlns:a16="http://schemas.microsoft.com/office/drawing/2014/main" id="{51E7F30C-5A97-6F94-57D8-B8D35880113A}"/>
                    </a:ext>
                  </a:extLst>
                </p:cNvPr>
                <p:cNvSpPr/>
                <p:nvPr/>
              </p:nvSpPr>
              <p:spPr>
                <a:xfrm>
                  <a:off x="6442293" y="3443914"/>
                  <a:ext cx="1565641" cy="191692"/>
                </a:xfrm>
                <a:prstGeom prst="rect">
                  <a:avLst/>
                </a:prstGeom>
                <a:solidFill>
                  <a:srgbClr val="E7F4F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tabLst>
                      <a:tab pos="879475" algn="l"/>
                      <a:tab pos="1235075" algn="l"/>
                    </a:tabLst>
                  </a:pPr>
                  <a:r>
                    <a:rPr lang="nl-NL" sz="1200">
                      <a:solidFill>
                        <a:schemeClr val="tx1"/>
                      </a:solidFill>
                    </a:rPr>
                    <a:t>Wo	</a:t>
                  </a:r>
                  <a:r>
                    <a:rPr lang="nl-NL" sz="1200" b="1">
                      <a:solidFill>
                        <a:schemeClr val="tx1"/>
                      </a:solidFill>
                    </a:rPr>
                    <a:t>3	1</a:t>
                  </a:r>
                </a:p>
              </p:txBody>
            </p:sp>
            <p:sp>
              <p:nvSpPr>
                <p:cNvPr id="960" name="Rechthoek 959">
                  <a:extLst>
                    <a:ext uri="{FF2B5EF4-FFF2-40B4-BE49-F238E27FC236}">
                      <a16:creationId xmlns:a16="http://schemas.microsoft.com/office/drawing/2014/main" id="{A924D66B-A638-598B-D783-1D9B7FDF03C4}"/>
                    </a:ext>
                  </a:extLst>
                </p:cNvPr>
                <p:cNvSpPr/>
                <p:nvPr/>
              </p:nvSpPr>
              <p:spPr>
                <a:xfrm>
                  <a:off x="6442293" y="3697107"/>
                  <a:ext cx="1570513" cy="16687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tabLst>
                      <a:tab pos="879475" algn="l"/>
                      <a:tab pos="1235075" algn="l"/>
                    </a:tabLst>
                  </a:pPr>
                  <a:r>
                    <a:rPr lang="nl-NL" sz="1200">
                      <a:solidFill>
                        <a:schemeClr val="tx1"/>
                      </a:solidFill>
                    </a:rPr>
                    <a:t>Do	</a:t>
                  </a:r>
                  <a:r>
                    <a:rPr lang="nl-NL" sz="1200" b="1">
                      <a:solidFill>
                        <a:schemeClr val="tx1"/>
                      </a:solidFill>
                    </a:rPr>
                    <a:t>2	0</a:t>
                  </a:r>
                </a:p>
              </p:txBody>
            </p:sp>
            <p:sp>
              <p:nvSpPr>
                <p:cNvPr id="961" name="Rechthoek 960">
                  <a:extLst>
                    <a:ext uri="{FF2B5EF4-FFF2-40B4-BE49-F238E27FC236}">
                      <a16:creationId xmlns:a16="http://schemas.microsoft.com/office/drawing/2014/main" id="{5262FE4F-76EF-9E5E-2904-2ED67C56213E}"/>
                    </a:ext>
                  </a:extLst>
                </p:cNvPr>
                <p:cNvSpPr/>
                <p:nvPr/>
              </p:nvSpPr>
              <p:spPr>
                <a:xfrm>
                  <a:off x="6442294" y="3926606"/>
                  <a:ext cx="1565639" cy="184243"/>
                </a:xfrm>
                <a:prstGeom prst="rect">
                  <a:avLst/>
                </a:prstGeom>
                <a:solidFill>
                  <a:srgbClr val="E7F4F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tabLst>
                      <a:tab pos="879475" algn="l"/>
                      <a:tab pos="1235075" algn="l"/>
                    </a:tabLst>
                  </a:pPr>
                  <a:r>
                    <a:rPr lang="nl-NL" sz="1200">
                      <a:solidFill>
                        <a:schemeClr val="tx1"/>
                      </a:solidFill>
                    </a:rPr>
                    <a:t>Vr	</a:t>
                  </a:r>
                  <a:r>
                    <a:rPr lang="nl-NL" sz="1200" b="1">
                      <a:solidFill>
                        <a:schemeClr val="tx1"/>
                      </a:solidFill>
                    </a:rPr>
                    <a:t>3	1</a:t>
                  </a:r>
                </a:p>
              </p:txBody>
            </p:sp>
            <p:sp>
              <p:nvSpPr>
                <p:cNvPr id="962" name="Rechthoek 961">
                  <a:extLst>
                    <a:ext uri="{FF2B5EF4-FFF2-40B4-BE49-F238E27FC236}">
                      <a16:creationId xmlns:a16="http://schemas.microsoft.com/office/drawing/2014/main" id="{07D7BC9C-3741-C1BE-C419-F9B08C420F82}"/>
                    </a:ext>
                  </a:extLst>
                </p:cNvPr>
                <p:cNvSpPr/>
                <p:nvPr/>
              </p:nvSpPr>
              <p:spPr>
                <a:xfrm>
                  <a:off x="6442294" y="4177590"/>
                  <a:ext cx="1565639" cy="20837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tabLst>
                      <a:tab pos="879475" algn="l"/>
                      <a:tab pos="1235075" algn="l"/>
                    </a:tabLst>
                  </a:pPr>
                  <a:r>
                    <a:rPr lang="nl-NL" sz="1200">
                      <a:solidFill>
                        <a:schemeClr val="tx1"/>
                      </a:solidFill>
                    </a:rPr>
                    <a:t>Za	</a:t>
                  </a:r>
                  <a:r>
                    <a:rPr lang="nl-NL" sz="1200" b="1">
                      <a:solidFill>
                        <a:schemeClr val="tx1"/>
                      </a:solidFill>
                    </a:rPr>
                    <a:t>0	2</a:t>
                  </a:r>
                </a:p>
              </p:txBody>
            </p:sp>
            <p:sp>
              <p:nvSpPr>
                <p:cNvPr id="963" name="Rechthoek 962">
                  <a:extLst>
                    <a:ext uri="{FF2B5EF4-FFF2-40B4-BE49-F238E27FC236}">
                      <a16:creationId xmlns:a16="http://schemas.microsoft.com/office/drawing/2014/main" id="{762FFF95-83BE-CDC6-2CBF-D37BD98DC278}"/>
                    </a:ext>
                  </a:extLst>
                </p:cNvPr>
                <p:cNvSpPr/>
                <p:nvPr/>
              </p:nvSpPr>
              <p:spPr>
                <a:xfrm>
                  <a:off x="6442293" y="4450644"/>
                  <a:ext cx="1565639" cy="184243"/>
                </a:xfrm>
                <a:prstGeom prst="rect">
                  <a:avLst/>
                </a:prstGeom>
                <a:solidFill>
                  <a:srgbClr val="E7F4F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tabLst>
                      <a:tab pos="879475" algn="l"/>
                      <a:tab pos="1235075" algn="l"/>
                    </a:tabLst>
                  </a:pPr>
                  <a:r>
                    <a:rPr lang="nl-NL" sz="1200">
                      <a:solidFill>
                        <a:schemeClr val="tx1"/>
                      </a:solidFill>
                    </a:rPr>
                    <a:t>Zo	</a:t>
                  </a:r>
                  <a:r>
                    <a:rPr lang="nl-NL" sz="1200" b="1">
                      <a:solidFill>
                        <a:schemeClr val="tx1"/>
                      </a:solidFill>
                    </a:rPr>
                    <a:t>1	1</a:t>
                  </a:r>
                </a:p>
              </p:txBody>
            </p:sp>
          </p:grpSp>
        </p:grpSp>
      </p:grpSp>
      <p:grpSp>
        <p:nvGrpSpPr>
          <p:cNvPr id="53" name="Groep 52">
            <a:extLst>
              <a:ext uri="{FF2B5EF4-FFF2-40B4-BE49-F238E27FC236}">
                <a16:creationId xmlns:a16="http://schemas.microsoft.com/office/drawing/2014/main" id="{56016174-4603-134E-FCC4-FD6644D4556A}"/>
              </a:ext>
            </a:extLst>
          </p:cNvPr>
          <p:cNvGrpSpPr/>
          <p:nvPr/>
        </p:nvGrpSpPr>
        <p:grpSpPr>
          <a:xfrm>
            <a:off x="-307844" y="2302882"/>
            <a:ext cx="1967643" cy="1271025"/>
            <a:chOff x="-3164" y="1171431"/>
            <a:chExt cx="1475732" cy="953269"/>
          </a:xfrm>
        </p:grpSpPr>
        <p:grpSp>
          <p:nvGrpSpPr>
            <p:cNvPr id="927" name="Groep 926">
              <a:extLst>
                <a:ext uri="{FF2B5EF4-FFF2-40B4-BE49-F238E27FC236}">
                  <a16:creationId xmlns:a16="http://schemas.microsoft.com/office/drawing/2014/main" id="{18231847-71E5-E14A-EB37-D2B9314AB7B7}"/>
                </a:ext>
              </a:extLst>
            </p:cNvPr>
            <p:cNvGrpSpPr/>
            <p:nvPr/>
          </p:nvGrpSpPr>
          <p:grpSpPr>
            <a:xfrm>
              <a:off x="-3164" y="1740381"/>
              <a:ext cx="1475732" cy="129458"/>
              <a:chOff x="-642210" y="1612572"/>
              <a:chExt cx="1475732" cy="129458"/>
            </a:xfrm>
          </p:grpSpPr>
          <p:grpSp>
            <p:nvGrpSpPr>
              <p:cNvPr id="928" name="Graphic 3">
                <a:extLst>
                  <a:ext uri="{FF2B5EF4-FFF2-40B4-BE49-F238E27FC236}">
                    <a16:creationId xmlns:a16="http://schemas.microsoft.com/office/drawing/2014/main" id="{6C212992-0DC9-991C-39B3-D9C5B07030E9}"/>
                  </a:ext>
                </a:extLst>
              </p:cNvPr>
              <p:cNvGrpSpPr/>
              <p:nvPr/>
            </p:nvGrpSpPr>
            <p:grpSpPr>
              <a:xfrm rot="10800000">
                <a:off x="704064" y="1612572"/>
                <a:ext cx="129458" cy="129458"/>
                <a:chOff x="1934701" y="1405806"/>
                <a:chExt cx="129458" cy="129458"/>
              </a:xfrm>
            </p:grpSpPr>
            <p:sp>
              <p:nvSpPr>
                <p:cNvPr id="930" name="Vrije vorm 929">
                  <a:extLst>
                    <a:ext uri="{FF2B5EF4-FFF2-40B4-BE49-F238E27FC236}">
                      <a16:creationId xmlns:a16="http://schemas.microsoft.com/office/drawing/2014/main" id="{687CF3CC-317D-0223-69D4-D5E1AA1F915A}"/>
                    </a:ext>
                  </a:extLst>
                </p:cNvPr>
                <p:cNvSpPr/>
                <p:nvPr/>
              </p:nvSpPr>
              <p:spPr>
                <a:xfrm>
                  <a:off x="1934701" y="1405806"/>
                  <a:ext cx="129458" cy="129458"/>
                </a:xfrm>
                <a:custGeom>
                  <a:avLst/>
                  <a:gdLst>
                    <a:gd name="connsiteX0" fmla="*/ 129459 w 129458"/>
                    <a:gd name="connsiteY0" fmla="*/ 64729 h 129458"/>
                    <a:gd name="connsiteX1" fmla="*/ 64729 w 129458"/>
                    <a:gd name="connsiteY1" fmla="*/ 129459 h 129458"/>
                    <a:gd name="connsiteX2" fmla="*/ 0 w 129458"/>
                    <a:gd name="connsiteY2" fmla="*/ 64729 h 129458"/>
                    <a:gd name="connsiteX3" fmla="*/ 64729 w 129458"/>
                    <a:gd name="connsiteY3" fmla="*/ 0 h 129458"/>
                    <a:gd name="connsiteX4" fmla="*/ 129459 w 129458"/>
                    <a:gd name="connsiteY4" fmla="*/ 64729 h 12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58" h="129458">
                      <a:moveTo>
                        <a:pt x="129459" y="64729"/>
                      </a:moveTo>
                      <a:cubicBezTo>
                        <a:pt x="129459" y="100478"/>
                        <a:pt x="100479" y="129459"/>
                        <a:pt x="64729" y="129459"/>
                      </a:cubicBezTo>
                      <a:cubicBezTo>
                        <a:pt x="28980" y="129459"/>
                        <a:pt x="0" y="100478"/>
                        <a:pt x="0" y="64729"/>
                      </a:cubicBezTo>
                      <a:cubicBezTo>
                        <a:pt x="0" y="28980"/>
                        <a:pt x="28980" y="0"/>
                        <a:pt x="64729" y="0"/>
                      </a:cubicBezTo>
                      <a:cubicBezTo>
                        <a:pt x="100479" y="0"/>
                        <a:pt x="129459" y="28980"/>
                        <a:pt x="129459" y="64729"/>
                      </a:cubicBezTo>
                      <a:close/>
                    </a:path>
                  </a:pathLst>
                </a:custGeom>
                <a:solidFill>
                  <a:srgbClr val="FFFFFF"/>
                </a:solidFill>
                <a:ln w="9525" cap="flat">
                  <a:noFill/>
                  <a:prstDash val="solid"/>
                  <a:miter/>
                </a:ln>
              </p:spPr>
              <p:txBody>
                <a:bodyPr rtlCol="0" anchor="ctr"/>
                <a:lstStyle/>
                <a:p>
                  <a:endParaRPr lang="nl-NL" sz="2400"/>
                </a:p>
              </p:txBody>
            </p:sp>
            <p:sp>
              <p:nvSpPr>
                <p:cNvPr id="931" name="Vrije vorm 930">
                  <a:extLst>
                    <a:ext uri="{FF2B5EF4-FFF2-40B4-BE49-F238E27FC236}">
                      <a16:creationId xmlns:a16="http://schemas.microsoft.com/office/drawing/2014/main" id="{2B6918D4-9556-B0F3-B691-55273C7FF9CE}"/>
                    </a:ext>
                  </a:extLst>
                </p:cNvPr>
                <p:cNvSpPr/>
                <p:nvPr/>
              </p:nvSpPr>
              <p:spPr>
                <a:xfrm>
                  <a:off x="1951918" y="1423023"/>
                  <a:ext cx="95025" cy="95025"/>
                </a:xfrm>
                <a:custGeom>
                  <a:avLst/>
                  <a:gdLst>
                    <a:gd name="connsiteX0" fmla="*/ 95025 w 95025"/>
                    <a:gd name="connsiteY0" fmla="*/ 47513 h 95025"/>
                    <a:gd name="connsiteX1" fmla="*/ 47513 w 95025"/>
                    <a:gd name="connsiteY1" fmla="*/ 95025 h 95025"/>
                    <a:gd name="connsiteX2" fmla="*/ 0 w 95025"/>
                    <a:gd name="connsiteY2" fmla="*/ 47513 h 95025"/>
                    <a:gd name="connsiteX3" fmla="*/ 47513 w 95025"/>
                    <a:gd name="connsiteY3" fmla="*/ 0 h 95025"/>
                    <a:gd name="connsiteX4" fmla="*/ 95025 w 95025"/>
                    <a:gd name="connsiteY4" fmla="*/ 47513 h 9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5" h="95025">
                      <a:moveTo>
                        <a:pt x="95025" y="47513"/>
                      </a:moveTo>
                      <a:cubicBezTo>
                        <a:pt x="95025" y="73753"/>
                        <a:pt x="73753" y="95025"/>
                        <a:pt x="47513" y="95025"/>
                      </a:cubicBezTo>
                      <a:cubicBezTo>
                        <a:pt x="21272" y="95025"/>
                        <a:pt x="0" y="73753"/>
                        <a:pt x="0" y="47513"/>
                      </a:cubicBezTo>
                      <a:cubicBezTo>
                        <a:pt x="0" y="21272"/>
                        <a:pt x="21272" y="0"/>
                        <a:pt x="47513" y="0"/>
                      </a:cubicBezTo>
                      <a:cubicBezTo>
                        <a:pt x="73753" y="0"/>
                        <a:pt x="95025" y="21272"/>
                        <a:pt x="95025" y="47513"/>
                      </a:cubicBezTo>
                      <a:close/>
                    </a:path>
                  </a:pathLst>
                </a:custGeom>
                <a:solidFill>
                  <a:srgbClr val="EF7D00"/>
                </a:solidFill>
                <a:ln w="9525" cap="flat">
                  <a:noFill/>
                  <a:prstDash val="solid"/>
                  <a:miter/>
                </a:ln>
              </p:spPr>
              <p:txBody>
                <a:bodyPr rtlCol="0" anchor="ctr"/>
                <a:lstStyle/>
                <a:p>
                  <a:endParaRPr lang="nl-NL" sz="2400"/>
                </a:p>
              </p:txBody>
            </p:sp>
          </p:grpSp>
          <p:sp>
            <p:nvSpPr>
              <p:cNvPr id="929" name="Vrije vorm 928">
                <a:extLst>
                  <a:ext uri="{FF2B5EF4-FFF2-40B4-BE49-F238E27FC236}">
                    <a16:creationId xmlns:a16="http://schemas.microsoft.com/office/drawing/2014/main" id="{441660CB-D723-517A-A06E-024574882479}"/>
                  </a:ext>
                </a:extLst>
              </p:cNvPr>
              <p:cNvSpPr/>
              <p:nvPr/>
            </p:nvSpPr>
            <p:spPr>
              <a:xfrm rot="10800000">
                <a:off x="-642210" y="1677301"/>
                <a:ext cx="1404000" cy="0"/>
              </a:xfrm>
              <a:custGeom>
                <a:avLst/>
                <a:gdLst>
                  <a:gd name="connsiteX0" fmla="*/ 0 w 538086"/>
                  <a:gd name="connsiteY0" fmla="*/ 0 h 9525"/>
                  <a:gd name="connsiteX1" fmla="*/ 538086 w 538086"/>
                  <a:gd name="connsiteY1" fmla="*/ 0 h 9525"/>
                </a:gdLst>
                <a:ahLst/>
                <a:cxnLst>
                  <a:cxn ang="0">
                    <a:pos x="connsiteX0" y="connsiteY0"/>
                  </a:cxn>
                  <a:cxn ang="0">
                    <a:pos x="connsiteX1" y="connsiteY1"/>
                  </a:cxn>
                </a:cxnLst>
                <a:rect l="l" t="t" r="r" b="b"/>
                <a:pathLst>
                  <a:path w="538086" h="9525">
                    <a:moveTo>
                      <a:pt x="0" y="0"/>
                    </a:moveTo>
                    <a:lnTo>
                      <a:pt x="538086" y="0"/>
                    </a:lnTo>
                  </a:path>
                </a:pathLst>
              </a:custGeom>
              <a:ln w="15875" cap="flat">
                <a:solidFill>
                  <a:srgbClr val="EF7D00"/>
                </a:solidFill>
                <a:prstDash val="solid"/>
                <a:miter/>
              </a:ln>
            </p:spPr>
            <p:txBody>
              <a:bodyPr rtlCol="0" anchor="ctr"/>
              <a:lstStyle/>
              <a:p>
                <a:endParaRPr lang="nl-NL" sz="2400"/>
              </a:p>
            </p:txBody>
          </p:sp>
        </p:grpSp>
        <p:grpSp>
          <p:nvGrpSpPr>
            <p:cNvPr id="28" name="Groep 27">
              <a:extLst>
                <a:ext uri="{FF2B5EF4-FFF2-40B4-BE49-F238E27FC236}">
                  <a16:creationId xmlns:a16="http://schemas.microsoft.com/office/drawing/2014/main" id="{48F5AC7D-D61B-7B92-21CE-CF19919A55E3}"/>
                </a:ext>
              </a:extLst>
            </p:cNvPr>
            <p:cNvGrpSpPr/>
            <p:nvPr/>
          </p:nvGrpSpPr>
          <p:grpSpPr>
            <a:xfrm>
              <a:off x="411022" y="1171431"/>
              <a:ext cx="599091" cy="953269"/>
              <a:chOff x="4260190" y="2809607"/>
              <a:chExt cx="599091" cy="953269"/>
            </a:xfrm>
          </p:grpSpPr>
          <p:sp>
            <p:nvSpPr>
              <p:cNvPr id="29" name="Tekstvak 28">
                <a:extLst>
                  <a:ext uri="{FF2B5EF4-FFF2-40B4-BE49-F238E27FC236}">
                    <a16:creationId xmlns:a16="http://schemas.microsoft.com/office/drawing/2014/main" id="{30B3A666-B8D8-64E4-DA03-B1A90B8D1BD6}"/>
                  </a:ext>
                </a:extLst>
              </p:cNvPr>
              <p:cNvSpPr txBox="1"/>
              <p:nvPr/>
            </p:nvSpPr>
            <p:spPr>
              <a:xfrm>
                <a:off x="4318444" y="2809607"/>
                <a:ext cx="482585" cy="307825"/>
              </a:xfrm>
              <a:prstGeom prst="rect">
                <a:avLst/>
              </a:prstGeom>
              <a:noFill/>
            </p:spPr>
            <p:txBody>
              <a:bodyPr wrap="none" lIns="0" tIns="0" rIns="0" bIns="0" rtlCol="0">
                <a:spAutoFit/>
              </a:bodyPr>
              <a:lstStyle/>
              <a:p>
                <a:pPr algn="ctr"/>
                <a:r>
                  <a:rPr lang="nl-NL" sz="2667"/>
                  <a:t>Infra</a:t>
                </a:r>
              </a:p>
            </p:txBody>
          </p:sp>
          <p:sp>
            <p:nvSpPr>
              <p:cNvPr id="30" name="Vrije vorm 29">
                <a:extLst>
                  <a:ext uri="{FF2B5EF4-FFF2-40B4-BE49-F238E27FC236}">
                    <a16:creationId xmlns:a16="http://schemas.microsoft.com/office/drawing/2014/main" id="{4CDAEA0C-3EA5-85AF-EE7C-7FAA17CBA452}"/>
                  </a:ext>
                </a:extLst>
              </p:cNvPr>
              <p:cNvSpPr/>
              <p:nvPr/>
            </p:nvSpPr>
            <p:spPr>
              <a:xfrm>
                <a:off x="4260190" y="3160457"/>
                <a:ext cx="599091" cy="602419"/>
              </a:xfrm>
              <a:custGeom>
                <a:avLst/>
                <a:gdLst>
                  <a:gd name="connsiteX0" fmla="*/ 253291 w 253291"/>
                  <a:gd name="connsiteY0" fmla="*/ 126646 h 253291"/>
                  <a:gd name="connsiteX1" fmla="*/ 126645 w 253291"/>
                  <a:gd name="connsiteY1" fmla="*/ 253291 h 253291"/>
                  <a:gd name="connsiteX2" fmla="*/ 0 w 253291"/>
                  <a:gd name="connsiteY2" fmla="*/ 126646 h 253291"/>
                  <a:gd name="connsiteX3" fmla="*/ 126645 w 253291"/>
                  <a:gd name="connsiteY3" fmla="*/ 0 h 253291"/>
                  <a:gd name="connsiteX4" fmla="*/ 253291 w 253291"/>
                  <a:gd name="connsiteY4" fmla="*/ 126646 h 25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91" h="253291">
                    <a:moveTo>
                      <a:pt x="253291" y="126646"/>
                    </a:moveTo>
                    <a:cubicBezTo>
                      <a:pt x="253291" y="196590"/>
                      <a:pt x="196590" y="253291"/>
                      <a:pt x="126645" y="253291"/>
                    </a:cubicBezTo>
                    <a:cubicBezTo>
                      <a:pt x="56701" y="253291"/>
                      <a:pt x="0" y="196590"/>
                      <a:pt x="0" y="126646"/>
                    </a:cubicBezTo>
                    <a:cubicBezTo>
                      <a:pt x="0" y="56701"/>
                      <a:pt x="56701" y="0"/>
                      <a:pt x="126645" y="0"/>
                    </a:cubicBezTo>
                    <a:cubicBezTo>
                      <a:pt x="196590" y="0"/>
                      <a:pt x="253291" y="56701"/>
                      <a:pt x="253291" y="126646"/>
                    </a:cubicBezTo>
                    <a:close/>
                  </a:path>
                </a:pathLst>
              </a:custGeom>
              <a:solidFill>
                <a:srgbClr val="FFFFFF"/>
              </a:solidFill>
              <a:ln w="12700" cap="flat">
                <a:solidFill>
                  <a:srgbClr val="77ADDA"/>
                </a:solidFill>
                <a:prstDash val="solid"/>
                <a:miter/>
              </a:ln>
            </p:spPr>
            <p:txBody>
              <a:bodyPr rtlCol="0" anchor="ctr"/>
              <a:lstStyle/>
              <a:p>
                <a:endParaRPr lang="nl-NL" sz="2400"/>
              </a:p>
            </p:txBody>
          </p:sp>
          <p:grpSp>
            <p:nvGrpSpPr>
              <p:cNvPr id="31" name="Graphic 1055">
                <a:extLst>
                  <a:ext uri="{FF2B5EF4-FFF2-40B4-BE49-F238E27FC236}">
                    <a16:creationId xmlns:a16="http://schemas.microsoft.com/office/drawing/2014/main" id="{09D6585E-55E8-6B50-8E61-484B92E8F894}"/>
                  </a:ext>
                </a:extLst>
              </p:cNvPr>
              <p:cNvGrpSpPr/>
              <p:nvPr/>
            </p:nvGrpSpPr>
            <p:grpSpPr>
              <a:xfrm>
                <a:off x="4384283" y="3273374"/>
                <a:ext cx="384607" cy="376584"/>
                <a:chOff x="4400057" y="2097035"/>
                <a:chExt cx="608552" cy="595858"/>
              </a:xfrm>
              <a:solidFill>
                <a:srgbClr val="4E5E73"/>
              </a:solidFill>
            </p:grpSpPr>
            <p:sp>
              <p:nvSpPr>
                <p:cNvPr id="32" name="Vrije vorm 31">
                  <a:extLst>
                    <a:ext uri="{FF2B5EF4-FFF2-40B4-BE49-F238E27FC236}">
                      <a16:creationId xmlns:a16="http://schemas.microsoft.com/office/drawing/2014/main" id="{6C78FCDD-55B8-7958-4C43-7D5632C2966A}"/>
                    </a:ext>
                  </a:extLst>
                </p:cNvPr>
                <p:cNvSpPr/>
                <p:nvPr/>
              </p:nvSpPr>
              <p:spPr>
                <a:xfrm>
                  <a:off x="4400057" y="2097035"/>
                  <a:ext cx="608552" cy="595858"/>
                </a:xfrm>
                <a:custGeom>
                  <a:avLst/>
                  <a:gdLst>
                    <a:gd name="connsiteX0" fmla="*/ 543210 w 608552"/>
                    <a:gd name="connsiteY0" fmla="*/ 322705 h 595858"/>
                    <a:gd name="connsiteX1" fmla="*/ 485489 w 608552"/>
                    <a:gd name="connsiteY1" fmla="*/ 357572 h 595858"/>
                    <a:gd name="connsiteX2" fmla="*/ 388334 w 608552"/>
                    <a:gd name="connsiteY2" fmla="*/ 338433 h 595858"/>
                    <a:gd name="connsiteX3" fmla="*/ 388525 w 608552"/>
                    <a:gd name="connsiteY3" fmla="*/ 331706 h 595858"/>
                    <a:gd name="connsiteX4" fmla="*/ 324517 w 608552"/>
                    <a:gd name="connsiteY4" fmla="*/ 223980 h 595858"/>
                    <a:gd name="connsiteX5" fmla="*/ 357283 w 608552"/>
                    <a:gd name="connsiteY5" fmla="*/ 129707 h 595858"/>
                    <a:gd name="connsiteX6" fmla="*/ 360616 w 608552"/>
                    <a:gd name="connsiteY6" fmla="*/ 129897 h 595858"/>
                    <a:gd name="connsiteX7" fmla="*/ 425862 w 608552"/>
                    <a:gd name="connsiteY7" fmla="*/ 64901 h 595858"/>
                    <a:gd name="connsiteX8" fmla="*/ 360616 w 608552"/>
                    <a:gd name="connsiteY8" fmla="*/ 0 h 595858"/>
                    <a:gd name="connsiteX9" fmla="*/ 295275 w 608552"/>
                    <a:gd name="connsiteY9" fmla="*/ 64901 h 595858"/>
                    <a:gd name="connsiteX10" fmla="*/ 321469 w 608552"/>
                    <a:gd name="connsiteY10" fmla="*/ 116822 h 595858"/>
                    <a:gd name="connsiteX11" fmla="*/ 288703 w 608552"/>
                    <a:gd name="connsiteY11" fmla="*/ 211189 h 595858"/>
                    <a:gd name="connsiteX12" fmla="*/ 265176 w 608552"/>
                    <a:gd name="connsiteY12" fmla="*/ 208915 h 595858"/>
                    <a:gd name="connsiteX13" fmla="*/ 141732 w 608552"/>
                    <a:gd name="connsiteY13" fmla="*/ 331706 h 595858"/>
                    <a:gd name="connsiteX14" fmla="*/ 165354 w 608552"/>
                    <a:gd name="connsiteY14" fmla="*/ 403808 h 595858"/>
                    <a:gd name="connsiteX15" fmla="*/ 95440 w 608552"/>
                    <a:gd name="connsiteY15" fmla="*/ 473351 h 595858"/>
                    <a:gd name="connsiteX16" fmla="*/ 65341 w 608552"/>
                    <a:gd name="connsiteY16" fmla="*/ 465962 h 595858"/>
                    <a:gd name="connsiteX17" fmla="*/ 0 w 608552"/>
                    <a:gd name="connsiteY17" fmla="*/ 530862 h 595858"/>
                    <a:gd name="connsiteX18" fmla="*/ 65341 w 608552"/>
                    <a:gd name="connsiteY18" fmla="*/ 595858 h 595858"/>
                    <a:gd name="connsiteX19" fmla="*/ 130587 w 608552"/>
                    <a:gd name="connsiteY19" fmla="*/ 530862 h 595858"/>
                    <a:gd name="connsiteX20" fmla="*/ 122682 w 608552"/>
                    <a:gd name="connsiteY20" fmla="*/ 499975 h 595858"/>
                    <a:gd name="connsiteX21" fmla="*/ 122682 w 608552"/>
                    <a:gd name="connsiteY21" fmla="*/ 499880 h 595858"/>
                    <a:gd name="connsiteX22" fmla="*/ 192215 w 608552"/>
                    <a:gd name="connsiteY22" fmla="*/ 430621 h 595858"/>
                    <a:gd name="connsiteX23" fmla="*/ 265176 w 608552"/>
                    <a:gd name="connsiteY23" fmla="*/ 454497 h 595858"/>
                    <a:gd name="connsiteX24" fmla="*/ 380333 w 608552"/>
                    <a:gd name="connsiteY24" fmla="*/ 375479 h 595858"/>
                    <a:gd name="connsiteX25" fmla="*/ 478441 w 608552"/>
                    <a:gd name="connsiteY25" fmla="*/ 394712 h 595858"/>
                    <a:gd name="connsiteX26" fmla="*/ 543211 w 608552"/>
                    <a:gd name="connsiteY26" fmla="*/ 452602 h 595858"/>
                    <a:gd name="connsiteX27" fmla="*/ 608553 w 608552"/>
                    <a:gd name="connsiteY27" fmla="*/ 387701 h 595858"/>
                    <a:gd name="connsiteX28" fmla="*/ 543211 w 608552"/>
                    <a:gd name="connsiteY28" fmla="*/ 322705 h 595858"/>
                    <a:gd name="connsiteX29" fmla="*/ 265176 w 608552"/>
                    <a:gd name="connsiteY29" fmla="*/ 416599 h 595858"/>
                    <a:gd name="connsiteX30" fmla="*/ 179832 w 608552"/>
                    <a:gd name="connsiteY30" fmla="*/ 331706 h 595858"/>
                    <a:gd name="connsiteX31" fmla="*/ 265176 w 608552"/>
                    <a:gd name="connsiteY31" fmla="*/ 246814 h 595858"/>
                    <a:gd name="connsiteX32" fmla="*/ 350425 w 608552"/>
                    <a:gd name="connsiteY32" fmla="*/ 331706 h 595858"/>
                    <a:gd name="connsiteX33" fmla="*/ 265176 w 608552"/>
                    <a:gd name="connsiteY33" fmla="*/ 416599 h 5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8552" h="595858">
                      <a:moveTo>
                        <a:pt x="543210" y="322705"/>
                      </a:moveTo>
                      <a:cubicBezTo>
                        <a:pt x="518160" y="322705"/>
                        <a:pt x="496348" y="336823"/>
                        <a:pt x="485489" y="357572"/>
                      </a:cubicBezTo>
                      <a:lnTo>
                        <a:pt x="388334" y="338433"/>
                      </a:lnTo>
                      <a:cubicBezTo>
                        <a:pt x="388429" y="336159"/>
                        <a:pt x="388525" y="333980"/>
                        <a:pt x="388525" y="331706"/>
                      </a:cubicBezTo>
                      <a:cubicBezTo>
                        <a:pt x="388525" y="285375"/>
                        <a:pt x="362617" y="245014"/>
                        <a:pt x="324517" y="223980"/>
                      </a:cubicBezTo>
                      <a:lnTo>
                        <a:pt x="357283" y="129707"/>
                      </a:lnTo>
                      <a:cubicBezTo>
                        <a:pt x="358331" y="129897"/>
                        <a:pt x="359473" y="129897"/>
                        <a:pt x="360616" y="129897"/>
                      </a:cubicBezTo>
                      <a:cubicBezTo>
                        <a:pt x="396621" y="129897"/>
                        <a:pt x="425862" y="100810"/>
                        <a:pt x="425862" y="64901"/>
                      </a:cubicBezTo>
                      <a:cubicBezTo>
                        <a:pt x="425862" y="29087"/>
                        <a:pt x="396621" y="0"/>
                        <a:pt x="360616" y="0"/>
                      </a:cubicBezTo>
                      <a:cubicBezTo>
                        <a:pt x="324517" y="0"/>
                        <a:pt x="295275" y="29087"/>
                        <a:pt x="295275" y="64901"/>
                      </a:cubicBezTo>
                      <a:cubicBezTo>
                        <a:pt x="295275" y="86219"/>
                        <a:pt x="305562" y="105074"/>
                        <a:pt x="321469" y="116822"/>
                      </a:cubicBezTo>
                      <a:lnTo>
                        <a:pt x="288703" y="211189"/>
                      </a:lnTo>
                      <a:cubicBezTo>
                        <a:pt x="281083" y="209673"/>
                        <a:pt x="273177" y="208915"/>
                        <a:pt x="265176" y="208915"/>
                      </a:cubicBezTo>
                      <a:cubicBezTo>
                        <a:pt x="197072" y="208915"/>
                        <a:pt x="141732" y="263963"/>
                        <a:pt x="141732" y="331706"/>
                      </a:cubicBezTo>
                      <a:cubicBezTo>
                        <a:pt x="141732" y="358614"/>
                        <a:pt x="150495" y="383532"/>
                        <a:pt x="165354" y="403808"/>
                      </a:cubicBezTo>
                      <a:lnTo>
                        <a:pt x="95440" y="473351"/>
                      </a:lnTo>
                      <a:cubicBezTo>
                        <a:pt x="86487" y="468614"/>
                        <a:pt x="76200" y="465962"/>
                        <a:pt x="65341" y="465962"/>
                      </a:cubicBezTo>
                      <a:cubicBezTo>
                        <a:pt x="29242" y="465962"/>
                        <a:pt x="0" y="495048"/>
                        <a:pt x="0" y="530862"/>
                      </a:cubicBezTo>
                      <a:cubicBezTo>
                        <a:pt x="0" y="566771"/>
                        <a:pt x="29242" y="595858"/>
                        <a:pt x="65341" y="595858"/>
                      </a:cubicBezTo>
                      <a:cubicBezTo>
                        <a:pt x="101346" y="595858"/>
                        <a:pt x="130587" y="566771"/>
                        <a:pt x="130587" y="530862"/>
                      </a:cubicBezTo>
                      <a:cubicBezTo>
                        <a:pt x="130587" y="519682"/>
                        <a:pt x="127730" y="509166"/>
                        <a:pt x="122682" y="499975"/>
                      </a:cubicBezTo>
                      <a:lnTo>
                        <a:pt x="122682" y="499880"/>
                      </a:lnTo>
                      <a:lnTo>
                        <a:pt x="192215" y="430621"/>
                      </a:lnTo>
                      <a:cubicBezTo>
                        <a:pt x="212598" y="445591"/>
                        <a:pt x="237839" y="454497"/>
                        <a:pt x="265176" y="454497"/>
                      </a:cubicBezTo>
                      <a:cubicBezTo>
                        <a:pt x="317659" y="454497"/>
                        <a:pt x="362617" y="421620"/>
                        <a:pt x="380333" y="375479"/>
                      </a:cubicBezTo>
                      <a:lnTo>
                        <a:pt x="478441" y="394712"/>
                      </a:lnTo>
                      <a:cubicBezTo>
                        <a:pt x="481870" y="427210"/>
                        <a:pt x="509588" y="452602"/>
                        <a:pt x="543211" y="452602"/>
                      </a:cubicBezTo>
                      <a:cubicBezTo>
                        <a:pt x="579311" y="452602"/>
                        <a:pt x="608553" y="423515"/>
                        <a:pt x="608553" y="387701"/>
                      </a:cubicBezTo>
                      <a:cubicBezTo>
                        <a:pt x="608553" y="351792"/>
                        <a:pt x="579311" y="322705"/>
                        <a:pt x="543211" y="322705"/>
                      </a:cubicBezTo>
                      <a:close/>
                      <a:moveTo>
                        <a:pt x="265176" y="416599"/>
                      </a:moveTo>
                      <a:cubicBezTo>
                        <a:pt x="218122" y="416599"/>
                        <a:pt x="179832" y="378511"/>
                        <a:pt x="179832" y="331706"/>
                      </a:cubicBezTo>
                      <a:cubicBezTo>
                        <a:pt x="179832" y="284902"/>
                        <a:pt x="218122" y="246814"/>
                        <a:pt x="265176" y="246814"/>
                      </a:cubicBezTo>
                      <a:cubicBezTo>
                        <a:pt x="312229" y="246814"/>
                        <a:pt x="350425" y="284902"/>
                        <a:pt x="350425" y="331706"/>
                      </a:cubicBezTo>
                      <a:cubicBezTo>
                        <a:pt x="350425" y="378511"/>
                        <a:pt x="312229" y="416599"/>
                        <a:pt x="265176" y="416599"/>
                      </a:cubicBezTo>
                      <a:close/>
                    </a:path>
                  </a:pathLst>
                </a:custGeom>
                <a:solidFill>
                  <a:srgbClr val="B9DAF4"/>
                </a:solidFill>
                <a:ln w="0" cap="flat">
                  <a:noFill/>
                  <a:prstDash val="solid"/>
                  <a:miter/>
                </a:ln>
              </p:spPr>
              <p:txBody>
                <a:bodyPr rtlCol="0" anchor="ctr"/>
                <a:lstStyle/>
                <a:p>
                  <a:endParaRPr lang="nl-NL" sz="2400"/>
                </a:p>
              </p:txBody>
            </p:sp>
            <p:sp>
              <p:nvSpPr>
                <p:cNvPr id="34" name="Vrije vorm 33">
                  <a:extLst>
                    <a:ext uri="{FF2B5EF4-FFF2-40B4-BE49-F238E27FC236}">
                      <a16:creationId xmlns:a16="http://schemas.microsoft.com/office/drawing/2014/main" id="{92B0C9B1-2735-C32C-91AA-F2772532A3C6}"/>
                    </a:ext>
                  </a:extLst>
                </p:cNvPr>
                <p:cNvSpPr/>
                <p:nvPr/>
              </p:nvSpPr>
              <p:spPr>
                <a:xfrm>
                  <a:off x="4605588" y="2369165"/>
                  <a:ext cx="120119" cy="119484"/>
                </a:xfrm>
                <a:custGeom>
                  <a:avLst/>
                  <a:gdLst>
                    <a:gd name="connsiteX0" fmla="*/ 120120 w 120119"/>
                    <a:gd name="connsiteY0" fmla="*/ 59742 h 119484"/>
                    <a:gd name="connsiteX1" fmla="*/ 60060 w 120119"/>
                    <a:gd name="connsiteY1" fmla="*/ 119484 h 119484"/>
                    <a:gd name="connsiteX2" fmla="*/ 0 w 120119"/>
                    <a:gd name="connsiteY2" fmla="*/ 59742 h 119484"/>
                    <a:gd name="connsiteX3" fmla="*/ 60060 w 120119"/>
                    <a:gd name="connsiteY3" fmla="*/ 0 h 119484"/>
                    <a:gd name="connsiteX4" fmla="*/ 120120 w 120119"/>
                    <a:gd name="connsiteY4" fmla="*/ 59742 h 11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19" h="119484">
                      <a:moveTo>
                        <a:pt x="120120" y="59742"/>
                      </a:moveTo>
                      <a:cubicBezTo>
                        <a:pt x="120120" y="92737"/>
                        <a:pt x="93230" y="119484"/>
                        <a:pt x="60060" y="119484"/>
                      </a:cubicBezTo>
                      <a:cubicBezTo>
                        <a:pt x="26890" y="119484"/>
                        <a:pt x="0" y="92737"/>
                        <a:pt x="0" y="59742"/>
                      </a:cubicBezTo>
                      <a:cubicBezTo>
                        <a:pt x="0" y="26747"/>
                        <a:pt x="26890" y="0"/>
                        <a:pt x="60060" y="0"/>
                      </a:cubicBezTo>
                      <a:cubicBezTo>
                        <a:pt x="93230" y="0"/>
                        <a:pt x="120120" y="26747"/>
                        <a:pt x="120120" y="59742"/>
                      </a:cubicBezTo>
                      <a:close/>
                    </a:path>
                  </a:pathLst>
                </a:custGeom>
                <a:solidFill>
                  <a:srgbClr val="86C2EB"/>
                </a:solidFill>
                <a:ln w="0" cap="flat">
                  <a:noFill/>
                  <a:prstDash val="solid"/>
                  <a:miter/>
                </a:ln>
              </p:spPr>
              <p:txBody>
                <a:bodyPr rtlCol="0" anchor="ctr"/>
                <a:lstStyle/>
                <a:p>
                  <a:endParaRPr lang="nl-NL" sz="2400"/>
                </a:p>
              </p:txBody>
            </p:sp>
          </p:grpSp>
        </p:grpSp>
      </p:grpSp>
      <p:grpSp>
        <p:nvGrpSpPr>
          <p:cNvPr id="926" name="Groep 925">
            <a:extLst>
              <a:ext uri="{FF2B5EF4-FFF2-40B4-BE49-F238E27FC236}">
                <a16:creationId xmlns:a16="http://schemas.microsoft.com/office/drawing/2014/main" id="{2812DF4D-E5AA-1E32-621B-7AE0113A462C}"/>
              </a:ext>
            </a:extLst>
          </p:cNvPr>
          <p:cNvGrpSpPr/>
          <p:nvPr/>
        </p:nvGrpSpPr>
        <p:grpSpPr>
          <a:xfrm>
            <a:off x="6882176" y="4106313"/>
            <a:ext cx="3197701" cy="569046"/>
            <a:chOff x="5266172" y="3046750"/>
            <a:chExt cx="2398276" cy="426785"/>
          </a:xfrm>
        </p:grpSpPr>
        <p:sp>
          <p:nvSpPr>
            <p:cNvPr id="11" name="Afgeronde rechthoek 10">
              <a:extLst>
                <a:ext uri="{FF2B5EF4-FFF2-40B4-BE49-F238E27FC236}">
                  <a16:creationId xmlns:a16="http://schemas.microsoft.com/office/drawing/2014/main" id="{E9751DEE-976A-B783-FBB6-D33A00C6325C}"/>
                </a:ext>
              </a:extLst>
            </p:cNvPr>
            <p:cNvSpPr/>
            <p:nvPr/>
          </p:nvSpPr>
          <p:spPr>
            <a:xfrm>
              <a:off x="5266172" y="3046750"/>
              <a:ext cx="2398276" cy="426785"/>
            </a:xfrm>
            <a:prstGeom prst="roundRect">
              <a:avLst>
                <a:gd name="adj" fmla="val 50000"/>
              </a:avLst>
            </a:prstGeom>
            <a:solidFill>
              <a:schemeClr val="accent2"/>
            </a:solidFill>
            <a:ln w="12700" cap="flat">
              <a:noFill/>
              <a:prstDash val="solid"/>
              <a:miter/>
            </a:ln>
          </p:spPr>
          <p:txBody>
            <a:bodyPr rtlCol="0" anchor="ctr"/>
            <a:lstStyle/>
            <a:p>
              <a:endParaRPr lang="nl-NL" sz="1600">
                <a:solidFill>
                  <a:schemeClr val="tx2"/>
                </a:solidFill>
              </a:endParaRPr>
            </a:p>
          </p:txBody>
        </p:sp>
        <p:sp>
          <p:nvSpPr>
            <p:cNvPr id="12" name="Tekstvak 11">
              <a:extLst>
                <a:ext uri="{FF2B5EF4-FFF2-40B4-BE49-F238E27FC236}">
                  <a16:creationId xmlns:a16="http://schemas.microsoft.com/office/drawing/2014/main" id="{603A5F00-BF8B-A9DF-60D5-CCE7571FED68}"/>
                </a:ext>
              </a:extLst>
            </p:cNvPr>
            <p:cNvSpPr txBox="1"/>
            <p:nvPr/>
          </p:nvSpPr>
          <p:spPr>
            <a:xfrm>
              <a:off x="5720258" y="3152420"/>
              <a:ext cx="1892375" cy="215492"/>
            </a:xfrm>
            <a:prstGeom prst="rect">
              <a:avLst/>
            </a:prstGeom>
            <a:noFill/>
          </p:spPr>
          <p:txBody>
            <a:bodyPr wrap="square" lIns="0" tIns="0" rIns="0" bIns="0" rtlCol="0">
              <a:spAutoFit/>
            </a:bodyPr>
            <a:lstStyle/>
            <a:p>
              <a:pPr algn="l"/>
              <a:r>
                <a:rPr lang="nl-NL" sz="1867" spc="-27">
                  <a:solidFill>
                    <a:schemeClr val="bg1"/>
                  </a:solidFill>
                </a:rPr>
                <a:t>Wisselend doseerschema</a:t>
              </a:r>
            </a:p>
          </p:txBody>
        </p:sp>
        <p:grpSp>
          <p:nvGrpSpPr>
            <p:cNvPr id="925" name="Groep 924">
              <a:extLst>
                <a:ext uri="{FF2B5EF4-FFF2-40B4-BE49-F238E27FC236}">
                  <a16:creationId xmlns:a16="http://schemas.microsoft.com/office/drawing/2014/main" id="{6AA7AF66-F428-AFAA-B891-C5C7CB76D396}"/>
                </a:ext>
              </a:extLst>
            </p:cNvPr>
            <p:cNvGrpSpPr/>
            <p:nvPr/>
          </p:nvGrpSpPr>
          <p:grpSpPr>
            <a:xfrm>
              <a:off x="5374852" y="3118414"/>
              <a:ext cx="283923" cy="283923"/>
              <a:chOff x="5442598" y="3401420"/>
              <a:chExt cx="283923" cy="283923"/>
            </a:xfrm>
          </p:grpSpPr>
          <p:sp>
            <p:nvSpPr>
              <p:cNvPr id="924" name="Vrije vorm 923">
                <a:extLst>
                  <a:ext uri="{FF2B5EF4-FFF2-40B4-BE49-F238E27FC236}">
                    <a16:creationId xmlns:a16="http://schemas.microsoft.com/office/drawing/2014/main" id="{62AAC668-8335-12EE-3095-C206EC97BCD2}"/>
                  </a:ext>
                </a:extLst>
              </p:cNvPr>
              <p:cNvSpPr/>
              <p:nvPr/>
            </p:nvSpPr>
            <p:spPr>
              <a:xfrm>
                <a:off x="5442598" y="3401420"/>
                <a:ext cx="283923" cy="283923"/>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12700" cap="flat">
                <a:solidFill>
                  <a:schemeClr val="bg1"/>
                </a:solidFill>
                <a:prstDash val="solid"/>
                <a:miter/>
              </a:ln>
            </p:spPr>
            <p:txBody>
              <a:bodyPr rtlCol="0" anchor="ctr"/>
              <a:lstStyle/>
              <a:p>
                <a:endParaRPr lang="nl-NL" sz="2400"/>
              </a:p>
            </p:txBody>
          </p:sp>
          <p:grpSp>
            <p:nvGrpSpPr>
              <p:cNvPr id="46" name="Groep 45">
                <a:extLst>
                  <a:ext uri="{FF2B5EF4-FFF2-40B4-BE49-F238E27FC236}">
                    <a16:creationId xmlns:a16="http://schemas.microsoft.com/office/drawing/2014/main" id="{B6E557CD-3970-7CE0-72D5-E79BAF4980E4}"/>
                  </a:ext>
                </a:extLst>
              </p:cNvPr>
              <p:cNvGrpSpPr/>
              <p:nvPr/>
            </p:nvGrpSpPr>
            <p:grpSpPr>
              <a:xfrm>
                <a:off x="5493188" y="3442422"/>
                <a:ext cx="182743" cy="201918"/>
                <a:chOff x="5730821" y="2218175"/>
                <a:chExt cx="272645" cy="301253"/>
              </a:xfrm>
            </p:grpSpPr>
            <p:sp>
              <p:nvSpPr>
                <p:cNvPr id="5" name="Vrije vorm 4">
                  <a:extLst>
                    <a:ext uri="{FF2B5EF4-FFF2-40B4-BE49-F238E27FC236}">
                      <a16:creationId xmlns:a16="http://schemas.microsoft.com/office/drawing/2014/main" id="{42907019-1EB9-53F3-A323-53D941B97887}"/>
                    </a:ext>
                  </a:extLst>
                </p:cNvPr>
                <p:cNvSpPr/>
                <p:nvPr/>
              </p:nvSpPr>
              <p:spPr>
                <a:xfrm>
                  <a:off x="5730821" y="2218175"/>
                  <a:ext cx="272645" cy="301253"/>
                </a:xfrm>
                <a:custGeom>
                  <a:avLst/>
                  <a:gdLst>
                    <a:gd name="connsiteX0" fmla="*/ 179200 w 365231"/>
                    <a:gd name="connsiteY0" fmla="*/ 400158 h 403554"/>
                    <a:gd name="connsiteX1" fmla="*/ 213766 w 365231"/>
                    <a:gd name="connsiteY1" fmla="*/ 390889 h 403554"/>
                    <a:gd name="connsiteX2" fmla="*/ 361837 w 365231"/>
                    <a:gd name="connsiteY2" fmla="*/ 134220 h 403554"/>
                    <a:gd name="connsiteX3" fmla="*/ 364366 w 365231"/>
                    <a:gd name="connsiteY3" fmla="*/ 115003 h 403554"/>
                    <a:gd name="connsiteX4" fmla="*/ 352576 w 365231"/>
                    <a:gd name="connsiteY4" fmla="*/ 99627 h 403554"/>
                    <a:gd name="connsiteX5" fmla="*/ 186031 w 365231"/>
                    <a:gd name="connsiteY5" fmla="*/ 3397 h 403554"/>
                    <a:gd name="connsiteX6" fmla="*/ 151466 w 365231"/>
                    <a:gd name="connsiteY6" fmla="*/ 12666 h 403554"/>
                    <a:gd name="connsiteX7" fmla="*/ 3394 w 365231"/>
                    <a:gd name="connsiteY7" fmla="*/ 269335 h 403554"/>
                    <a:gd name="connsiteX8" fmla="*/ 12656 w 365231"/>
                    <a:gd name="connsiteY8" fmla="*/ 303928 h 403554"/>
                    <a:gd name="connsiteX9" fmla="*/ 179200 w 365231"/>
                    <a:gd name="connsiteY9" fmla="*/ 400158 h 40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31" h="403554">
                      <a:moveTo>
                        <a:pt x="179200" y="400158"/>
                      </a:moveTo>
                      <a:cubicBezTo>
                        <a:pt x="191303" y="407151"/>
                        <a:pt x="206779" y="403000"/>
                        <a:pt x="213766" y="390889"/>
                      </a:cubicBezTo>
                      <a:lnTo>
                        <a:pt x="361837" y="134220"/>
                      </a:lnTo>
                      <a:cubicBezTo>
                        <a:pt x="365331" y="128163"/>
                        <a:pt x="366042" y="121263"/>
                        <a:pt x="364366" y="115003"/>
                      </a:cubicBezTo>
                      <a:cubicBezTo>
                        <a:pt x="362689" y="108744"/>
                        <a:pt x="358627" y="103124"/>
                        <a:pt x="352576" y="99627"/>
                      </a:cubicBezTo>
                      <a:lnTo>
                        <a:pt x="186031" y="3397"/>
                      </a:lnTo>
                      <a:cubicBezTo>
                        <a:pt x="173928" y="-3596"/>
                        <a:pt x="158454" y="553"/>
                        <a:pt x="151466" y="12666"/>
                      </a:cubicBezTo>
                      <a:cubicBezTo>
                        <a:pt x="119217" y="68578"/>
                        <a:pt x="34485" y="215433"/>
                        <a:pt x="3394" y="269335"/>
                      </a:cubicBezTo>
                      <a:cubicBezTo>
                        <a:pt x="-3593" y="281446"/>
                        <a:pt x="554" y="296935"/>
                        <a:pt x="12656" y="303928"/>
                      </a:cubicBezTo>
                      <a:lnTo>
                        <a:pt x="179200" y="400158"/>
                      </a:lnTo>
                      <a:close/>
                    </a:path>
                  </a:pathLst>
                </a:custGeom>
                <a:solidFill>
                  <a:srgbClr val="DFE4E3"/>
                </a:solidFill>
                <a:ln w="7676" cap="flat">
                  <a:noFill/>
                  <a:prstDash val="solid"/>
                  <a:miter/>
                </a:ln>
              </p:spPr>
              <p:txBody>
                <a:bodyPr rtlCol="0" anchor="ctr"/>
                <a:lstStyle/>
                <a:p>
                  <a:endParaRPr lang="nl-NL" sz="1349"/>
                </a:p>
              </p:txBody>
            </p:sp>
            <p:sp>
              <p:nvSpPr>
                <p:cNvPr id="6" name="Vrije vorm 5">
                  <a:extLst>
                    <a:ext uri="{FF2B5EF4-FFF2-40B4-BE49-F238E27FC236}">
                      <a16:creationId xmlns:a16="http://schemas.microsoft.com/office/drawing/2014/main" id="{EE715FBE-C5E1-563E-894E-34598B835E0B}"/>
                    </a:ext>
                  </a:extLst>
                </p:cNvPr>
                <p:cNvSpPr/>
                <p:nvPr/>
              </p:nvSpPr>
              <p:spPr>
                <a:xfrm>
                  <a:off x="5757847" y="2244479"/>
                  <a:ext cx="196597" cy="237781"/>
                </a:xfrm>
                <a:custGeom>
                  <a:avLst/>
                  <a:gdLst>
                    <a:gd name="connsiteX0" fmla="*/ 175567 w 263358"/>
                    <a:gd name="connsiteY0" fmla="*/ 14550 h 318529"/>
                    <a:gd name="connsiteX1" fmla="*/ 159258 w 263358"/>
                    <a:gd name="connsiteY1" fmla="*/ 42820 h 318529"/>
                    <a:gd name="connsiteX2" fmla="*/ 138598 w 263358"/>
                    <a:gd name="connsiteY2" fmla="*/ 30882 h 318529"/>
                    <a:gd name="connsiteX3" fmla="*/ 154907 w 263358"/>
                    <a:gd name="connsiteY3" fmla="*/ 2613 h 318529"/>
                    <a:gd name="connsiteX4" fmla="*/ 175567 w 263358"/>
                    <a:gd name="connsiteY4" fmla="*/ 14550 h 318529"/>
                    <a:gd name="connsiteX5" fmla="*/ 242698 w 263358"/>
                    <a:gd name="connsiteY5" fmla="*/ 53339 h 318529"/>
                    <a:gd name="connsiteX6" fmla="*/ 226389 w 263358"/>
                    <a:gd name="connsiteY6" fmla="*/ 81609 h 318529"/>
                    <a:gd name="connsiteX7" fmla="*/ 247050 w 263358"/>
                    <a:gd name="connsiteY7" fmla="*/ 93546 h 318529"/>
                    <a:gd name="connsiteX8" fmla="*/ 263359 w 263358"/>
                    <a:gd name="connsiteY8" fmla="*/ 65276 h 318529"/>
                    <a:gd name="connsiteX9" fmla="*/ 242698 w 263358"/>
                    <a:gd name="connsiteY9" fmla="*/ 53339 h 318529"/>
                    <a:gd name="connsiteX10" fmla="*/ 122458 w 263358"/>
                    <a:gd name="connsiteY10" fmla="*/ 58858 h 318529"/>
                    <a:gd name="connsiteX11" fmla="*/ 106150 w 263358"/>
                    <a:gd name="connsiteY11" fmla="*/ 87128 h 318529"/>
                    <a:gd name="connsiteX12" fmla="*/ 126810 w 263358"/>
                    <a:gd name="connsiteY12" fmla="*/ 99066 h 318529"/>
                    <a:gd name="connsiteX13" fmla="*/ 143119 w 263358"/>
                    <a:gd name="connsiteY13" fmla="*/ 70796 h 318529"/>
                    <a:gd name="connsiteX14" fmla="*/ 122458 w 263358"/>
                    <a:gd name="connsiteY14" fmla="*/ 58858 h 318529"/>
                    <a:gd name="connsiteX15" fmla="*/ 210250 w 263358"/>
                    <a:gd name="connsiteY15" fmla="*/ 109584 h 318529"/>
                    <a:gd name="connsiteX16" fmla="*/ 193941 w 263358"/>
                    <a:gd name="connsiteY16" fmla="*/ 137854 h 318529"/>
                    <a:gd name="connsiteX17" fmla="*/ 214602 w 263358"/>
                    <a:gd name="connsiteY17" fmla="*/ 149792 h 318529"/>
                    <a:gd name="connsiteX18" fmla="*/ 230910 w 263358"/>
                    <a:gd name="connsiteY18" fmla="*/ 121522 h 318529"/>
                    <a:gd name="connsiteX19" fmla="*/ 210250 w 263358"/>
                    <a:gd name="connsiteY19" fmla="*/ 109584 h 318529"/>
                    <a:gd name="connsiteX20" fmla="*/ 90010 w 263358"/>
                    <a:gd name="connsiteY20" fmla="*/ 115104 h 318529"/>
                    <a:gd name="connsiteX21" fmla="*/ 73702 w 263358"/>
                    <a:gd name="connsiteY21" fmla="*/ 143374 h 318529"/>
                    <a:gd name="connsiteX22" fmla="*/ 94362 w 263358"/>
                    <a:gd name="connsiteY22" fmla="*/ 155312 h 318529"/>
                    <a:gd name="connsiteX23" fmla="*/ 110671 w 263358"/>
                    <a:gd name="connsiteY23" fmla="*/ 127042 h 318529"/>
                    <a:gd name="connsiteX24" fmla="*/ 90010 w 263358"/>
                    <a:gd name="connsiteY24" fmla="*/ 115104 h 318529"/>
                    <a:gd name="connsiteX25" fmla="*/ 177802 w 263358"/>
                    <a:gd name="connsiteY25" fmla="*/ 165830 h 318529"/>
                    <a:gd name="connsiteX26" fmla="*/ 161493 w 263358"/>
                    <a:gd name="connsiteY26" fmla="*/ 194100 h 318529"/>
                    <a:gd name="connsiteX27" fmla="*/ 182154 w 263358"/>
                    <a:gd name="connsiteY27" fmla="*/ 206038 h 318529"/>
                    <a:gd name="connsiteX28" fmla="*/ 198462 w 263358"/>
                    <a:gd name="connsiteY28" fmla="*/ 177768 h 318529"/>
                    <a:gd name="connsiteX29" fmla="*/ 177802 w 263358"/>
                    <a:gd name="connsiteY29" fmla="*/ 165830 h 318529"/>
                    <a:gd name="connsiteX30" fmla="*/ 57562 w 263358"/>
                    <a:gd name="connsiteY30" fmla="*/ 171350 h 318529"/>
                    <a:gd name="connsiteX31" fmla="*/ 41253 w 263358"/>
                    <a:gd name="connsiteY31" fmla="*/ 199620 h 318529"/>
                    <a:gd name="connsiteX32" fmla="*/ 61914 w 263358"/>
                    <a:gd name="connsiteY32" fmla="*/ 211558 h 318529"/>
                    <a:gd name="connsiteX33" fmla="*/ 78223 w 263358"/>
                    <a:gd name="connsiteY33" fmla="*/ 183288 h 318529"/>
                    <a:gd name="connsiteX34" fmla="*/ 57562 w 263358"/>
                    <a:gd name="connsiteY34" fmla="*/ 171350 h 318529"/>
                    <a:gd name="connsiteX35" fmla="*/ 145354 w 263358"/>
                    <a:gd name="connsiteY35" fmla="*/ 222076 h 318529"/>
                    <a:gd name="connsiteX36" fmla="*/ 129045 w 263358"/>
                    <a:gd name="connsiteY36" fmla="*/ 250346 h 318529"/>
                    <a:gd name="connsiteX37" fmla="*/ 149705 w 263358"/>
                    <a:gd name="connsiteY37" fmla="*/ 262284 h 318529"/>
                    <a:gd name="connsiteX38" fmla="*/ 166014 w 263358"/>
                    <a:gd name="connsiteY38" fmla="*/ 234014 h 318529"/>
                    <a:gd name="connsiteX39" fmla="*/ 145354 w 263358"/>
                    <a:gd name="connsiteY39" fmla="*/ 222076 h 318529"/>
                    <a:gd name="connsiteX40" fmla="*/ 25114 w 263358"/>
                    <a:gd name="connsiteY40" fmla="*/ 227596 h 318529"/>
                    <a:gd name="connsiteX41" fmla="*/ 8806 w 263358"/>
                    <a:gd name="connsiteY41" fmla="*/ 255866 h 318529"/>
                    <a:gd name="connsiteX42" fmla="*/ 29466 w 263358"/>
                    <a:gd name="connsiteY42" fmla="*/ 267803 h 318529"/>
                    <a:gd name="connsiteX43" fmla="*/ 45775 w 263358"/>
                    <a:gd name="connsiteY43" fmla="*/ 239533 h 318529"/>
                    <a:gd name="connsiteX44" fmla="*/ 25114 w 263358"/>
                    <a:gd name="connsiteY44" fmla="*/ 227596 h 318529"/>
                    <a:gd name="connsiteX45" fmla="*/ 112905 w 263358"/>
                    <a:gd name="connsiteY45" fmla="*/ 278322 h 318529"/>
                    <a:gd name="connsiteX46" fmla="*/ 96597 w 263358"/>
                    <a:gd name="connsiteY46" fmla="*/ 306592 h 318529"/>
                    <a:gd name="connsiteX47" fmla="*/ 117257 w 263358"/>
                    <a:gd name="connsiteY47" fmla="*/ 318529 h 318529"/>
                    <a:gd name="connsiteX48" fmla="*/ 133566 w 263358"/>
                    <a:gd name="connsiteY48" fmla="*/ 290260 h 318529"/>
                    <a:gd name="connsiteX49" fmla="*/ 112905 w 263358"/>
                    <a:gd name="connsiteY49" fmla="*/ 278322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75567" y="14550"/>
                      </a:moveTo>
                      <a:lnTo>
                        <a:pt x="159258" y="42820"/>
                      </a:lnTo>
                      <a:lnTo>
                        <a:pt x="138598" y="30882"/>
                      </a:lnTo>
                      <a:cubicBezTo>
                        <a:pt x="119080" y="19605"/>
                        <a:pt x="135364" y="-8679"/>
                        <a:pt x="154907" y="2613"/>
                      </a:cubicBezTo>
                      <a:lnTo>
                        <a:pt x="175567" y="14550"/>
                      </a:lnTo>
                      <a:close/>
                      <a:moveTo>
                        <a:pt x="242698" y="53339"/>
                      </a:moveTo>
                      <a:cubicBezTo>
                        <a:pt x="223155" y="42047"/>
                        <a:pt x="206871" y="70331"/>
                        <a:pt x="226389" y="81609"/>
                      </a:cubicBezTo>
                      <a:lnTo>
                        <a:pt x="247050" y="93546"/>
                      </a:lnTo>
                      <a:lnTo>
                        <a:pt x="263359" y="65276"/>
                      </a:lnTo>
                      <a:lnTo>
                        <a:pt x="242698" y="53339"/>
                      </a:lnTo>
                      <a:close/>
                      <a:moveTo>
                        <a:pt x="122458" y="58858"/>
                      </a:moveTo>
                      <a:cubicBezTo>
                        <a:pt x="102916" y="47566"/>
                        <a:pt x="86631" y="75851"/>
                        <a:pt x="106150" y="87128"/>
                      </a:cubicBezTo>
                      <a:lnTo>
                        <a:pt x="126810" y="99066"/>
                      </a:lnTo>
                      <a:lnTo>
                        <a:pt x="143119" y="70796"/>
                      </a:lnTo>
                      <a:lnTo>
                        <a:pt x="122458" y="58858"/>
                      </a:lnTo>
                      <a:close/>
                      <a:moveTo>
                        <a:pt x="210250" y="109584"/>
                      </a:moveTo>
                      <a:cubicBezTo>
                        <a:pt x="190707" y="98293"/>
                        <a:pt x="174423" y="126577"/>
                        <a:pt x="193941" y="137854"/>
                      </a:cubicBezTo>
                      <a:lnTo>
                        <a:pt x="214602" y="149792"/>
                      </a:lnTo>
                      <a:lnTo>
                        <a:pt x="230910" y="121522"/>
                      </a:lnTo>
                      <a:lnTo>
                        <a:pt x="210250" y="109584"/>
                      </a:lnTo>
                      <a:close/>
                      <a:moveTo>
                        <a:pt x="90010" y="115104"/>
                      </a:moveTo>
                      <a:cubicBezTo>
                        <a:pt x="70468" y="103812"/>
                        <a:pt x="54184" y="132096"/>
                        <a:pt x="73702" y="143374"/>
                      </a:cubicBezTo>
                      <a:lnTo>
                        <a:pt x="94362" y="155312"/>
                      </a:lnTo>
                      <a:lnTo>
                        <a:pt x="110671" y="127042"/>
                      </a:lnTo>
                      <a:lnTo>
                        <a:pt x="90010" y="115104"/>
                      </a:lnTo>
                      <a:close/>
                      <a:moveTo>
                        <a:pt x="177802" y="165830"/>
                      </a:moveTo>
                      <a:cubicBezTo>
                        <a:pt x="158259" y="154538"/>
                        <a:pt x="141975" y="182822"/>
                        <a:pt x="161493" y="194100"/>
                      </a:cubicBezTo>
                      <a:lnTo>
                        <a:pt x="182154" y="206038"/>
                      </a:lnTo>
                      <a:lnTo>
                        <a:pt x="198462" y="177768"/>
                      </a:lnTo>
                      <a:lnTo>
                        <a:pt x="177802" y="165830"/>
                      </a:lnTo>
                      <a:close/>
                      <a:moveTo>
                        <a:pt x="57562" y="171350"/>
                      </a:moveTo>
                      <a:cubicBezTo>
                        <a:pt x="38020" y="160058"/>
                        <a:pt x="21735" y="188342"/>
                        <a:pt x="41253" y="199620"/>
                      </a:cubicBezTo>
                      <a:lnTo>
                        <a:pt x="61914" y="211558"/>
                      </a:lnTo>
                      <a:lnTo>
                        <a:pt x="78223" y="183288"/>
                      </a:lnTo>
                      <a:lnTo>
                        <a:pt x="57562" y="171350"/>
                      </a:lnTo>
                      <a:close/>
                      <a:moveTo>
                        <a:pt x="145354" y="222076"/>
                      </a:moveTo>
                      <a:cubicBezTo>
                        <a:pt x="125811" y="210784"/>
                        <a:pt x="109526" y="239068"/>
                        <a:pt x="129045" y="250346"/>
                      </a:cubicBezTo>
                      <a:lnTo>
                        <a:pt x="149705" y="262284"/>
                      </a:lnTo>
                      <a:lnTo>
                        <a:pt x="166014" y="234014"/>
                      </a:lnTo>
                      <a:lnTo>
                        <a:pt x="145354" y="222076"/>
                      </a:lnTo>
                      <a:close/>
                      <a:moveTo>
                        <a:pt x="25114" y="227596"/>
                      </a:moveTo>
                      <a:cubicBezTo>
                        <a:pt x="5571" y="216304"/>
                        <a:pt x="-10713" y="244588"/>
                        <a:pt x="8806" y="255866"/>
                      </a:cubicBezTo>
                      <a:lnTo>
                        <a:pt x="29466" y="267803"/>
                      </a:lnTo>
                      <a:lnTo>
                        <a:pt x="45775" y="239533"/>
                      </a:lnTo>
                      <a:lnTo>
                        <a:pt x="25114" y="227596"/>
                      </a:lnTo>
                      <a:close/>
                      <a:moveTo>
                        <a:pt x="112905" y="278322"/>
                      </a:moveTo>
                      <a:cubicBezTo>
                        <a:pt x="93363" y="267030"/>
                        <a:pt x="77078" y="295314"/>
                        <a:pt x="96597" y="306592"/>
                      </a:cubicBezTo>
                      <a:lnTo>
                        <a:pt x="117257" y="318529"/>
                      </a:lnTo>
                      <a:lnTo>
                        <a:pt x="133566" y="290260"/>
                      </a:lnTo>
                      <a:lnTo>
                        <a:pt x="112905" y="278322"/>
                      </a:lnTo>
                      <a:close/>
                    </a:path>
                  </a:pathLst>
                </a:custGeom>
                <a:solidFill>
                  <a:srgbClr val="00A9B9"/>
                </a:solidFill>
                <a:ln w="7676" cap="flat">
                  <a:noFill/>
                  <a:prstDash val="solid"/>
                  <a:miter/>
                </a:ln>
              </p:spPr>
              <p:txBody>
                <a:bodyPr rtlCol="0" anchor="ctr"/>
                <a:lstStyle/>
                <a:p>
                  <a:endParaRPr lang="nl-NL" sz="1349"/>
                </a:p>
              </p:txBody>
            </p:sp>
            <p:sp>
              <p:nvSpPr>
                <p:cNvPr id="44" name="Vrije vorm 43">
                  <a:extLst>
                    <a:ext uri="{FF2B5EF4-FFF2-40B4-BE49-F238E27FC236}">
                      <a16:creationId xmlns:a16="http://schemas.microsoft.com/office/drawing/2014/main" id="{0076A30F-42D9-9CD1-30B6-E432F7BE5F95}"/>
                    </a:ext>
                  </a:extLst>
                </p:cNvPr>
                <p:cNvSpPr/>
                <p:nvPr/>
              </p:nvSpPr>
              <p:spPr>
                <a:xfrm>
                  <a:off x="5779843" y="2255341"/>
                  <a:ext cx="196597" cy="237781"/>
                </a:xfrm>
                <a:custGeom>
                  <a:avLst/>
                  <a:gdLst>
                    <a:gd name="connsiteX0" fmla="*/ 150453 w 263358"/>
                    <a:gd name="connsiteY0" fmla="*/ 40208 h 318529"/>
                    <a:gd name="connsiteX1" fmla="*/ 129792 w 263358"/>
                    <a:gd name="connsiteY1" fmla="*/ 28270 h 318529"/>
                    <a:gd name="connsiteX2" fmla="*/ 146101 w 263358"/>
                    <a:gd name="connsiteY2" fmla="*/ 0 h 318529"/>
                    <a:gd name="connsiteX3" fmla="*/ 166762 w 263358"/>
                    <a:gd name="connsiteY3" fmla="*/ 11938 h 318529"/>
                    <a:gd name="connsiteX4" fmla="*/ 150453 w 263358"/>
                    <a:gd name="connsiteY4" fmla="*/ 40208 h 318529"/>
                    <a:gd name="connsiteX5" fmla="*/ 254553 w 263358"/>
                    <a:gd name="connsiteY5" fmla="*/ 62664 h 318529"/>
                    <a:gd name="connsiteX6" fmla="*/ 233892 w 263358"/>
                    <a:gd name="connsiteY6" fmla="*/ 50726 h 318529"/>
                    <a:gd name="connsiteX7" fmla="*/ 217584 w 263358"/>
                    <a:gd name="connsiteY7" fmla="*/ 78996 h 318529"/>
                    <a:gd name="connsiteX8" fmla="*/ 238244 w 263358"/>
                    <a:gd name="connsiteY8" fmla="*/ 90934 h 318529"/>
                    <a:gd name="connsiteX9" fmla="*/ 254553 w 263358"/>
                    <a:gd name="connsiteY9" fmla="*/ 62664 h 318529"/>
                    <a:gd name="connsiteX10" fmla="*/ 134314 w 263358"/>
                    <a:gd name="connsiteY10" fmla="*/ 68184 h 318529"/>
                    <a:gd name="connsiteX11" fmla="*/ 113653 w 263358"/>
                    <a:gd name="connsiteY11" fmla="*/ 56246 h 318529"/>
                    <a:gd name="connsiteX12" fmla="*/ 97344 w 263358"/>
                    <a:gd name="connsiteY12" fmla="*/ 84516 h 318529"/>
                    <a:gd name="connsiteX13" fmla="*/ 118005 w 263358"/>
                    <a:gd name="connsiteY13" fmla="*/ 96454 h 318529"/>
                    <a:gd name="connsiteX14" fmla="*/ 134314 w 263358"/>
                    <a:gd name="connsiteY14" fmla="*/ 68184 h 318529"/>
                    <a:gd name="connsiteX15" fmla="*/ 222105 w 263358"/>
                    <a:gd name="connsiteY15" fmla="*/ 118910 h 318529"/>
                    <a:gd name="connsiteX16" fmla="*/ 201444 w 263358"/>
                    <a:gd name="connsiteY16" fmla="*/ 106972 h 318529"/>
                    <a:gd name="connsiteX17" fmla="*/ 185135 w 263358"/>
                    <a:gd name="connsiteY17" fmla="*/ 135242 h 318529"/>
                    <a:gd name="connsiteX18" fmla="*/ 205796 w 263358"/>
                    <a:gd name="connsiteY18" fmla="*/ 147180 h 318529"/>
                    <a:gd name="connsiteX19" fmla="*/ 222105 w 263358"/>
                    <a:gd name="connsiteY19" fmla="*/ 118910 h 318529"/>
                    <a:gd name="connsiteX20" fmla="*/ 101866 w 263358"/>
                    <a:gd name="connsiteY20" fmla="*/ 124429 h 318529"/>
                    <a:gd name="connsiteX21" fmla="*/ 81205 w 263358"/>
                    <a:gd name="connsiteY21" fmla="*/ 112492 h 318529"/>
                    <a:gd name="connsiteX22" fmla="*/ 64896 w 263358"/>
                    <a:gd name="connsiteY22" fmla="*/ 140762 h 318529"/>
                    <a:gd name="connsiteX23" fmla="*/ 85557 w 263358"/>
                    <a:gd name="connsiteY23" fmla="*/ 152699 h 318529"/>
                    <a:gd name="connsiteX24" fmla="*/ 101866 w 263358"/>
                    <a:gd name="connsiteY24" fmla="*/ 124429 h 318529"/>
                    <a:gd name="connsiteX25" fmla="*/ 189657 w 263358"/>
                    <a:gd name="connsiteY25" fmla="*/ 175156 h 318529"/>
                    <a:gd name="connsiteX26" fmla="*/ 168996 w 263358"/>
                    <a:gd name="connsiteY26" fmla="*/ 163218 h 318529"/>
                    <a:gd name="connsiteX27" fmla="*/ 152687 w 263358"/>
                    <a:gd name="connsiteY27" fmla="*/ 191488 h 318529"/>
                    <a:gd name="connsiteX28" fmla="*/ 173348 w 263358"/>
                    <a:gd name="connsiteY28" fmla="*/ 203425 h 318529"/>
                    <a:gd name="connsiteX29" fmla="*/ 189657 w 263358"/>
                    <a:gd name="connsiteY29" fmla="*/ 175156 h 318529"/>
                    <a:gd name="connsiteX30" fmla="*/ 69418 w 263358"/>
                    <a:gd name="connsiteY30" fmla="*/ 180675 h 318529"/>
                    <a:gd name="connsiteX31" fmla="*/ 48757 w 263358"/>
                    <a:gd name="connsiteY31" fmla="*/ 168737 h 318529"/>
                    <a:gd name="connsiteX32" fmla="*/ 32448 w 263358"/>
                    <a:gd name="connsiteY32" fmla="*/ 197007 h 318529"/>
                    <a:gd name="connsiteX33" fmla="*/ 53109 w 263358"/>
                    <a:gd name="connsiteY33" fmla="*/ 208945 h 318529"/>
                    <a:gd name="connsiteX34" fmla="*/ 69418 w 263358"/>
                    <a:gd name="connsiteY34" fmla="*/ 180675 h 318529"/>
                    <a:gd name="connsiteX35" fmla="*/ 157209 w 263358"/>
                    <a:gd name="connsiteY35" fmla="*/ 231401 h 318529"/>
                    <a:gd name="connsiteX36" fmla="*/ 136548 w 263358"/>
                    <a:gd name="connsiteY36" fmla="*/ 219464 h 318529"/>
                    <a:gd name="connsiteX37" fmla="*/ 120239 w 263358"/>
                    <a:gd name="connsiteY37" fmla="*/ 247733 h 318529"/>
                    <a:gd name="connsiteX38" fmla="*/ 140900 w 263358"/>
                    <a:gd name="connsiteY38" fmla="*/ 259671 h 318529"/>
                    <a:gd name="connsiteX39" fmla="*/ 157209 w 263358"/>
                    <a:gd name="connsiteY39" fmla="*/ 231401 h 318529"/>
                    <a:gd name="connsiteX40" fmla="*/ 36970 w 263358"/>
                    <a:gd name="connsiteY40" fmla="*/ 236921 h 318529"/>
                    <a:gd name="connsiteX41" fmla="*/ 16309 w 263358"/>
                    <a:gd name="connsiteY41" fmla="*/ 224983 h 318529"/>
                    <a:gd name="connsiteX42" fmla="*/ 0 w 263358"/>
                    <a:gd name="connsiteY42" fmla="*/ 253253 h 318529"/>
                    <a:gd name="connsiteX43" fmla="*/ 20661 w 263358"/>
                    <a:gd name="connsiteY43" fmla="*/ 265191 h 318529"/>
                    <a:gd name="connsiteX44" fmla="*/ 36970 w 263358"/>
                    <a:gd name="connsiteY44" fmla="*/ 236921 h 318529"/>
                    <a:gd name="connsiteX45" fmla="*/ 124761 w 263358"/>
                    <a:gd name="connsiteY45" fmla="*/ 287647 h 318529"/>
                    <a:gd name="connsiteX46" fmla="*/ 104100 w 263358"/>
                    <a:gd name="connsiteY46" fmla="*/ 275709 h 318529"/>
                    <a:gd name="connsiteX47" fmla="*/ 87791 w 263358"/>
                    <a:gd name="connsiteY47" fmla="*/ 303979 h 318529"/>
                    <a:gd name="connsiteX48" fmla="*/ 108452 w 263358"/>
                    <a:gd name="connsiteY48" fmla="*/ 315917 h 318529"/>
                    <a:gd name="connsiteX49" fmla="*/ 124761 w 263358"/>
                    <a:gd name="connsiteY49" fmla="*/ 287647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50453" y="40208"/>
                      </a:moveTo>
                      <a:lnTo>
                        <a:pt x="129792" y="28270"/>
                      </a:lnTo>
                      <a:lnTo>
                        <a:pt x="146101" y="0"/>
                      </a:lnTo>
                      <a:lnTo>
                        <a:pt x="166762" y="11938"/>
                      </a:lnTo>
                      <a:cubicBezTo>
                        <a:pt x="186280" y="23216"/>
                        <a:pt x="169996" y="51500"/>
                        <a:pt x="150453" y="40208"/>
                      </a:cubicBezTo>
                      <a:close/>
                      <a:moveTo>
                        <a:pt x="254553" y="62664"/>
                      </a:moveTo>
                      <a:lnTo>
                        <a:pt x="233892" y="50726"/>
                      </a:lnTo>
                      <a:lnTo>
                        <a:pt x="217584" y="78996"/>
                      </a:lnTo>
                      <a:lnTo>
                        <a:pt x="238244" y="90934"/>
                      </a:lnTo>
                      <a:cubicBezTo>
                        <a:pt x="257787" y="102226"/>
                        <a:pt x="274071" y="73942"/>
                        <a:pt x="254553" y="62664"/>
                      </a:cubicBezTo>
                      <a:close/>
                      <a:moveTo>
                        <a:pt x="134314" y="68184"/>
                      </a:moveTo>
                      <a:lnTo>
                        <a:pt x="113653" y="56246"/>
                      </a:lnTo>
                      <a:lnTo>
                        <a:pt x="97344" y="84516"/>
                      </a:lnTo>
                      <a:lnTo>
                        <a:pt x="118005" y="96454"/>
                      </a:lnTo>
                      <a:cubicBezTo>
                        <a:pt x="137548" y="107745"/>
                        <a:pt x="153832" y="79461"/>
                        <a:pt x="134314" y="68184"/>
                      </a:cubicBezTo>
                      <a:close/>
                      <a:moveTo>
                        <a:pt x="222105" y="118910"/>
                      </a:moveTo>
                      <a:lnTo>
                        <a:pt x="201444" y="106972"/>
                      </a:lnTo>
                      <a:lnTo>
                        <a:pt x="185135" y="135242"/>
                      </a:lnTo>
                      <a:lnTo>
                        <a:pt x="205796" y="147180"/>
                      </a:lnTo>
                      <a:cubicBezTo>
                        <a:pt x="225339" y="158472"/>
                        <a:pt x="241623" y="130187"/>
                        <a:pt x="222105" y="118910"/>
                      </a:cubicBezTo>
                      <a:close/>
                      <a:moveTo>
                        <a:pt x="101866" y="124429"/>
                      </a:moveTo>
                      <a:lnTo>
                        <a:pt x="81205" y="112492"/>
                      </a:lnTo>
                      <a:lnTo>
                        <a:pt x="64896" y="140762"/>
                      </a:lnTo>
                      <a:lnTo>
                        <a:pt x="85557" y="152699"/>
                      </a:lnTo>
                      <a:cubicBezTo>
                        <a:pt x="105100" y="163991"/>
                        <a:pt x="121384" y="135707"/>
                        <a:pt x="101866" y="124429"/>
                      </a:cubicBezTo>
                      <a:close/>
                      <a:moveTo>
                        <a:pt x="189657" y="175156"/>
                      </a:moveTo>
                      <a:lnTo>
                        <a:pt x="168996" y="163218"/>
                      </a:lnTo>
                      <a:lnTo>
                        <a:pt x="152687" y="191488"/>
                      </a:lnTo>
                      <a:lnTo>
                        <a:pt x="173348" y="203425"/>
                      </a:lnTo>
                      <a:cubicBezTo>
                        <a:pt x="192891" y="214717"/>
                        <a:pt x="209175" y="186433"/>
                        <a:pt x="189657" y="175156"/>
                      </a:cubicBezTo>
                      <a:close/>
                      <a:moveTo>
                        <a:pt x="69418" y="180675"/>
                      </a:moveTo>
                      <a:lnTo>
                        <a:pt x="48757" y="168737"/>
                      </a:lnTo>
                      <a:lnTo>
                        <a:pt x="32448" y="197007"/>
                      </a:lnTo>
                      <a:lnTo>
                        <a:pt x="53109" y="208945"/>
                      </a:lnTo>
                      <a:cubicBezTo>
                        <a:pt x="72652" y="220237"/>
                        <a:pt x="88936" y="191953"/>
                        <a:pt x="69418" y="180675"/>
                      </a:cubicBezTo>
                      <a:close/>
                      <a:moveTo>
                        <a:pt x="157209" y="231401"/>
                      </a:moveTo>
                      <a:lnTo>
                        <a:pt x="136548" y="219464"/>
                      </a:lnTo>
                      <a:lnTo>
                        <a:pt x="120239" y="247733"/>
                      </a:lnTo>
                      <a:lnTo>
                        <a:pt x="140900" y="259671"/>
                      </a:lnTo>
                      <a:cubicBezTo>
                        <a:pt x="160443" y="270963"/>
                        <a:pt x="176727" y="242679"/>
                        <a:pt x="157209" y="231401"/>
                      </a:cubicBezTo>
                      <a:close/>
                      <a:moveTo>
                        <a:pt x="36970" y="236921"/>
                      </a:moveTo>
                      <a:lnTo>
                        <a:pt x="16309" y="224983"/>
                      </a:lnTo>
                      <a:lnTo>
                        <a:pt x="0" y="253253"/>
                      </a:lnTo>
                      <a:lnTo>
                        <a:pt x="20661" y="265191"/>
                      </a:lnTo>
                      <a:cubicBezTo>
                        <a:pt x="40204" y="276483"/>
                        <a:pt x="56488" y="248199"/>
                        <a:pt x="36970" y="236921"/>
                      </a:cubicBezTo>
                      <a:close/>
                      <a:moveTo>
                        <a:pt x="124761" y="287647"/>
                      </a:moveTo>
                      <a:lnTo>
                        <a:pt x="104100" y="275709"/>
                      </a:lnTo>
                      <a:lnTo>
                        <a:pt x="87791" y="303979"/>
                      </a:lnTo>
                      <a:lnTo>
                        <a:pt x="108452" y="315917"/>
                      </a:lnTo>
                      <a:cubicBezTo>
                        <a:pt x="127995" y="327209"/>
                        <a:pt x="144279" y="298925"/>
                        <a:pt x="124761" y="287647"/>
                      </a:cubicBezTo>
                      <a:close/>
                    </a:path>
                  </a:pathLst>
                </a:custGeom>
                <a:solidFill>
                  <a:srgbClr val="FFFFFF"/>
                </a:solidFill>
                <a:ln w="7676" cap="flat">
                  <a:noFill/>
                  <a:prstDash val="solid"/>
                  <a:miter/>
                </a:ln>
              </p:spPr>
              <p:txBody>
                <a:bodyPr rtlCol="0" anchor="ctr"/>
                <a:lstStyle/>
                <a:p>
                  <a:endParaRPr lang="nl-NL" sz="1349"/>
                </a:p>
              </p:txBody>
            </p:sp>
          </p:grpSp>
        </p:grpSp>
      </p:grpSp>
      <p:grpSp>
        <p:nvGrpSpPr>
          <p:cNvPr id="36" name="Groep 35">
            <a:extLst>
              <a:ext uri="{FF2B5EF4-FFF2-40B4-BE49-F238E27FC236}">
                <a16:creationId xmlns:a16="http://schemas.microsoft.com/office/drawing/2014/main" id="{2F8F1B8C-7BBE-2FAC-FA95-B4027A4DD80F}"/>
              </a:ext>
            </a:extLst>
          </p:cNvPr>
          <p:cNvGrpSpPr/>
          <p:nvPr/>
        </p:nvGrpSpPr>
        <p:grpSpPr>
          <a:xfrm flipH="1">
            <a:off x="9985751" y="4290799"/>
            <a:ext cx="2207043" cy="172611"/>
            <a:chOff x="-821760" y="1612572"/>
            <a:chExt cx="1655282" cy="129458"/>
          </a:xfrm>
        </p:grpSpPr>
        <p:grpSp>
          <p:nvGrpSpPr>
            <p:cNvPr id="37" name="Graphic 3">
              <a:extLst>
                <a:ext uri="{FF2B5EF4-FFF2-40B4-BE49-F238E27FC236}">
                  <a16:creationId xmlns:a16="http://schemas.microsoft.com/office/drawing/2014/main" id="{084905A1-1675-A9D4-2C16-ABEC4DD6A32F}"/>
                </a:ext>
              </a:extLst>
            </p:cNvPr>
            <p:cNvGrpSpPr/>
            <p:nvPr/>
          </p:nvGrpSpPr>
          <p:grpSpPr>
            <a:xfrm rot="10800000">
              <a:off x="704064" y="1612572"/>
              <a:ext cx="129458" cy="129458"/>
              <a:chOff x="1934701" y="1405806"/>
              <a:chExt cx="129458" cy="129458"/>
            </a:xfrm>
          </p:grpSpPr>
          <p:sp>
            <p:nvSpPr>
              <p:cNvPr id="39" name="Vrije vorm 38">
                <a:extLst>
                  <a:ext uri="{FF2B5EF4-FFF2-40B4-BE49-F238E27FC236}">
                    <a16:creationId xmlns:a16="http://schemas.microsoft.com/office/drawing/2014/main" id="{03F867B5-C4E5-CD21-6F02-4E8AD7FD525A}"/>
                  </a:ext>
                </a:extLst>
              </p:cNvPr>
              <p:cNvSpPr/>
              <p:nvPr/>
            </p:nvSpPr>
            <p:spPr>
              <a:xfrm>
                <a:off x="1934701" y="1405806"/>
                <a:ext cx="129458" cy="129458"/>
              </a:xfrm>
              <a:custGeom>
                <a:avLst/>
                <a:gdLst>
                  <a:gd name="connsiteX0" fmla="*/ 129459 w 129458"/>
                  <a:gd name="connsiteY0" fmla="*/ 64729 h 129458"/>
                  <a:gd name="connsiteX1" fmla="*/ 64729 w 129458"/>
                  <a:gd name="connsiteY1" fmla="*/ 129459 h 129458"/>
                  <a:gd name="connsiteX2" fmla="*/ 0 w 129458"/>
                  <a:gd name="connsiteY2" fmla="*/ 64729 h 129458"/>
                  <a:gd name="connsiteX3" fmla="*/ 64729 w 129458"/>
                  <a:gd name="connsiteY3" fmla="*/ 0 h 129458"/>
                  <a:gd name="connsiteX4" fmla="*/ 129459 w 129458"/>
                  <a:gd name="connsiteY4" fmla="*/ 64729 h 12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58" h="129458">
                    <a:moveTo>
                      <a:pt x="129459" y="64729"/>
                    </a:moveTo>
                    <a:cubicBezTo>
                      <a:pt x="129459" y="100478"/>
                      <a:pt x="100479" y="129459"/>
                      <a:pt x="64729" y="129459"/>
                    </a:cubicBezTo>
                    <a:cubicBezTo>
                      <a:pt x="28980" y="129459"/>
                      <a:pt x="0" y="100478"/>
                      <a:pt x="0" y="64729"/>
                    </a:cubicBezTo>
                    <a:cubicBezTo>
                      <a:pt x="0" y="28980"/>
                      <a:pt x="28980" y="0"/>
                      <a:pt x="64729" y="0"/>
                    </a:cubicBezTo>
                    <a:cubicBezTo>
                      <a:pt x="100479" y="0"/>
                      <a:pt x="129459" y="28980"/>
                      <a:pt x="129459" y="64729"/>
                    </a:cubicBezTo>
                    <a:close/>
                  </a:path>
                </a:pathLst>
              </a:custGeom>
              <a:solidFill>
                <a:srgbClr val="FFFFFF"/>
              </a:solidFill>
              <a:ln w="9525" cap="flat">
                <a:noFill/>
                <a:prstDash val="solid"/>
                <a:miter/>
              </a:ln>
            </p:spPr>
            <p:txBody>
              <a:bodyPr rtlCol="0" anchor="ctr"/>
              <a:lstStyle/>
              <a:p>
                <a:endParaRPr lang="nl-NL" sz="2400"/>
              </a:p>
            </p:txBody>
          </p:sp>
          <p:sp>
            <p:nvSpPr>
              <p:cNvPr id="40" name="Vrije vorm 39">
                <a:extLst>
                  <a:ext uri="{FF2B5EF4-FFF2-40B4-BE49-F238E27FC236}">
                    <a16:creationId xmlns:a16="http://schemas.microsoft.com/office/drawing/2014/main" id="{245C8257-71DE-4E49-118D-2844DA3776F0}"/>
                  </a:ext>
                </a:extLst>
              </p:cNvPr>
              <p:cNvSpPr/>
              <p:nvPr/>
            </p:nvSpPr>
            <p:spPr>
              <a:xfrm>
                <a:off x="1951918" y="1423023"/>
                <a:ext cx="95025" cy="95025"/>
              </a:xfrm>
              <a:custGeom>
                <a:avLst/>
                <a:gdLst>
                  <a:gd name="connsiteX0" fmla="*/ 95025 w 95025"/>
                  <a:gd name="connsiteY0" fmla="*/ 47513 h 95025"/>
                  <a:gd name="connsiteX1" fmla="*/ 47513 w 95025"/>
                  <a:gd name="connsiteY1" fmla="*/ 95025 h 95025"/>
                  <a:gd name="connsiteX2" fmla="*/ 0 w 95025"/>
                  <a:gd name="connsiteY2" fmla="*/ 47513 h 95025"/>
                  <a:gd name="connsiteX3" fmla="*/ 47513 w 95025"/>
                  <a:gd name="connsiteY3" fmla="*/ 0 h 95025"/>
                  <a:gd name="connsiteX4" fmla="*/ 95025 w 95025"/>
                  <a:gd name="connsiteY4" fmla="*/ 47513 h 9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5" h="95025">
                    <a:moveTo>
                      <a:pt x="95025" y="47513"/>
                    </a:moveTo>
                    <a:cubicBezTo>
                      <a:pt x="95025" y="73753"/>
                      <a:pt x="73753" y="95025"/>
                      <a:pt x="47513" y="95025"/>
                    </a:cubicBezTo>
                    <a:cubicBezTo>
                      <a:pt x="21272" y="95025"/>
                      <a:pt x="0" y="73753"/>
                      <a:pt x="0" y="47513"/>
                    </a:cubicBezTo>
                    <a:cubicBezTo>
                      <a:pt x="0" y="21272"/>
                      <a:pt x="21272" y="0"/>
                      <a:pt x="47513" y="0"/>
                    </a:cubicBezTo>
                    <a:cubicBezTo>
                      <a:pt x="73753" y="0"/>
                      <a:pt x="95025" y="21272"/>
                      <a:pt x="95025" y="47513"/>
                    </a:cubicBezTo>
                    <a:close/>
                  </a:path>
                </a:pathLst>
              </a:custGeom>
              <a:solidFill>
                <a:srgbClr val="EF7D00"/>
              </a:solidFill>
              <a:ln w="9525" cap="flat">
                <a:noFill/>
                <a:prstDash val="solid"/>
                <a:miter/>
              </a:ln>
            </p:spPr>
            <p:txBody>
              <a:bodyPr rtlCol="0" anchor="ctr"/>
              <a:lstStyle/>
              <a:p>
                <a:endParaRPr lang="nl-NL" sz="2400"/>
              </a:p>
            </p:txBody>
          </p:sp>
        </p:grpSp>
        <p:sp>
          <p:nvSpPr>
            <p:cNvPr id="38" name="Vrije vorm 37">
              <a:extLst>
                <a:ext uri="{FF2B5EF4-FFF2-40B4-BE49-F238E27FC236}">
                  <a16:creationId xmlns:a16="http://schemas.microsoft.com/office/drawing/2014/main" id="{036184A3-A20E-45BF-CCEA-D76EB508B0CD}"/>
                </a:ext>
              </a:extLst>
            </p:cNvPr>
            <p:cNvSpPr/>
            <p:nvPr/>
          </p:nvSpPr>
          <p:spPr>
            <a:xfrm rot="10800000">
              <a:off x="-821760" y="1677301"/>
              <a:ext cx="1584000" cy="0"/>
            </a:xfrm>
            <a:custGeom>
              <a:avLst/>
              <a:gdLst>
                <a:gd name="connsiteX0" fmla="*/ 0 w 538086"/>
                <a:gd name="connsiteY0" fmla="*/ 0 h 9525"/>
                <a:gd name="connsiteX1" fmla="*/ 538086 w 538086"/>
                <a:gd name="connsiteY1" fmla="*/ 0 h 9525"/>
              </a:gdLst>
              <a:ahLst/>
              <a:cxnLst>
                <a:cxn ang="0">
                  <a:pos x="connsiteX0" y="connsiteY0"/>
                </a:cxn>
                <a:cxn ang="0">
                  <a:pos x="connsiteX1" y="connsiteY1"/>
                </a:cxn>
              </a:cxnLst>
              <a:rect l="l" t="t" r="r" b="b"/>
              <a:pathLst>
                <a:path w="538086" h="9525">
                  <a:moveTo>
                    <a:pt x="0" y="0"/>
                  </a:moveTo>
                  <a:lnTo>
                    <a:pt x="538086" y="0"/>
                  </a:lnTo>
                </a:path>
              </a:pathLst>
            </a:custGeom>
            <a:ln w="15875" cap="flat">
              <a:solidFill>
                <a:srgbClr val="EF7D00"/>
              </a:solidFill>
              <a:prstDash val="solid"/>
              <a:miter/>
            </a:ln>
          </p:spPr>
          <p:txBody>
            <a:bodyPr rtlCol="0" anchor="ctr"/>
            <a:lstStyle/>
            <a:p>
              <a:endParaRPr lang="nl-NL" sz="2400"/>
            </a:p>
          </p:txBody>
        </p:sp>
      </p:grpSp>
      <p:grpSp>
        <p:nvGrpSpPr>
          <p:cNvPr id="54" name="Groep 53">
            <a:extLst>
              <a:ext uri="{FF2B5EF4-FFF2-40B4-BE49-F238E27FC236}">
                <a16:creationId xmlns:a16="http://schemas.microsoft.com/office/drawing/2014/main" id="{E35B7F56-9227-9E1A-EA6E-E0D1F78EA825}"/>
              </a:ext>
            </a:extLst>
          </p:cNvPr>
          <p:cNvGrpSpPr/>
          <p:nvPr/>
        </p:nvGrpSpPr>
        <p:grpSpPr>
          <a:xfrm>
            <a:off x="10585632" y="3529617"/>
            <a:ext cx="798788" cy="1271025"/>
            <a:chOff x="4260190" y="2809607"/>
            <a:chExt cx="599091" cy="953269"/>
          </a:xfrm>
        </p:grpSpPr>
        <p:sp>
          <p:nvSpPr>
            <p:cNvPr id="55" name="Tekstvak 54">
              <a:extLst>
                <a:ext uri="{FF2B5EF4-FFF2-40B4-BE49-F238E27FC236}">
                  <a16:creationId xmlns:a16="http://schemas.microsoft.com/office/drawing/2014/main" id="{D9180723-E53E-C3D1-8389-995F2604192A}"/>
                </a:ext>
              </a:extLst>
            </p:cNvPr>
            <p:cNvSpPr txBox="1"/>
            <p:nvPr/>
          </p:nvSpPr>
          <p:spPr>
            <a:xfrm>
              <a:off x="4318444" y="2809607"/>
              <a:ext cx="482585" cy="307825"/>
            </a:xfrm>
            <a:prstGeom prst="rect">
              <a:avLst/>
            </a:prstGeom>
            <a:noFill/>
          </p:spPr>
          <p:txBody>
            <a:bodyPr wrap="none" lIns="0" tIns="0" rIns="0" bIns="0" rtlCol="0">
              <a:spAutoFit/>
            </a:bodyPr>
            <a:lstStyle/>
            <a:p>
              <a:pPr algn="ctr"/>
              <a:r>
                <a:rPr lang="nl-NL" sz="2667"/>
                <a:t>Infra</a:t>
              </a:r>
            </a:p>
          </p:txBody>
        </p:sp>
        <p:sp>
          <p:nvSpPr>
            <p:cNvPr id="57" name="Vrije vorm 56">
              <a:extLst>
                <a:ext uri="{FF2B5EF4-FFF2-40B4-BE49-F238E27FC236}">
                  <a16:creationId xmlns:a16="http://schemas.microsoft.com/office/drawing/2014/main" id="{1C4C724E-3212-CA3E-8072-F214884FD3C7}"/>
                </a:ext>
              </a:extLst>
            </p:cNvPr>
            <p:cNvSpPr/>
            <p:nvPr/>
          </p:nvSpPr>
          <p:spPr>
            <a:xfrm>
              <a:off x="4260190" y="3160457"/>
              <a:ext cx="599091" cy="602419"/>
            </a:xfrm>
            <a:custGeom>
              <a:avLst/>
              <a:gdLst>
                <a:gd name="connsiteX0" fmla="*/ 253291 w 253291"/>
                <a:gd name="connsiteY0" fmla="*/ 126646 h 253291"/>
                <a:gd name="connsiteX1" fmla="*/ 126645 w 253291"/>
                <a:gd name="connsiteY1" fmla="*/ 253291 h 253291"/>
                <a:gd name="connsiteX2" fmla="*/ 0 w 253291"/>
                <a:gd name="connsiteY2" fmla="*/ 126646 h 253291"/>
                <a:gd name="connsiteX3" fmla="*/ 126645 w 253291"/>
                <a:gd name="connsiteY3" fmla="*/ 0 h 253291"/>
                <a:gd name="connsiteX4" fmla="*/ 253291 w 253291"/>
                <a:gd name="connsiteY4" fmla="*/ 126646 h 25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91" h="253291">
                  <a:moveTo>
                    <a:pt x="253291" y="126646"/>
                  </a:moveTo>
                  <a:cubicBezTo>
                    <a:pt x="253291" y="196590"/>
                    <a:pt x="196590" y="253291"/>
                    <a:pt x="126645" y="253291"/>
                  </a:cubicBezTo>
                  <a:cubicBezTo>
                    <a:pt x="56701" y="253291"/>
                    <a:pt x="0" y="196590"/>
                    <a:pt x="0" y="126646"/>
                  </a:cubicBezTo>
                  <a:cubicBezTo>
                    <a:pt x="0" y="56701"/>
                    <a:pt x="56701" y="0"/>
                    <a:pt x="126645" y="0"/>
                  </a:cubicBezTo>
                  <a:cubicBezTo>
                    <a:pt x="196590" y="0"/>
                    <a:pt x="253291" y="56701"/>
                    <a:pt x="253291" y="126646"/>
                  </a:cubicBezTo>
                  <a:close/>
                </a:path>
              </a:pathLst>
            </a:custGeom>
            <a:solidFill>
              <a:srgbClr val="FFFFFF"/>
            </a:solidFill>
            <a:ln w="12700" cap="flat">
              <a:solidFill>
                <a:srgbClr val="77ADDA"/>
              </a:solidFill>
              <a:prstDash val="solid"/>
              <a:miter/>
            </a:ln>
          </p:spPr>
          <p:txBody>
            <a:bodyPr rtlCol="0" anchor="ctr"/>
            <a:lstStyle/>
            <a:p>
              <a:endParaRPr lang="nl-NL" sz="2400"/>
            </a:p>
          </p:txBody>
        </p:sp>
        <p:grpSp>
          <p:nvGrpSpPr>
            <p:cNvPr id="58" name="Graphic 1055">
              <a:extLst>
                <a:ext uri="{FF2B5EF4-FFF2-40B4-BE49-F238E27FC236}">
                  <a16:creationId xmlns:a16="http://schemas.microsoft.com/office/drawing/2014/main" id="{6C29E394-5FD0-1163-ABDB-D6ABEAF4168C}"/>
                </a:ext>
              </a:extLst>
            </p:cNvPr>
            <p:cNvGrpSpPr/>
            <p:nvPr/>
          </p:nvGrpSpPr>
          <p:grpSpPr>
            <a:xfrm>
              <a:off x="4384283" y="3273374"/>
              <a:ext cx="384607" cy="376584"/>
              <a:chOff x="4400057" y="2097035"/>
              <a:chExt cx="608552" cy="595858"/>
            </a:xfrm>
            <a:solidFill>
              <a:srgbClr val="4E5E73"/>
            </a:solidFill>
          </p:grpSpPr>
          <p:sp>
            <p:nvSpPr>
              <p:cNvPr id="59" name="Vrije vorm 58">
                <a:extLst>
                  <a:ext uri="{FF2B5EF4-FFF2-40B4-BE49-F238E27FC236}">
                    <a16:creationId xmlns:a16="http://schemas.microsoft.com/office/drawing/2014/main" id="{029A1AE3-4AC0-F685-D2DA-D393D4F79BCF}"/>
                  </a:ext>
                </a:extLst>
              </p:cNvPr>
              <p:cNvSpPr/>
              <p:nvPr/>
            </p:nvSpPr>
            <p:spPr>
              <a:xfrm>
                <a:off x="4400057" y="2097035"/>
                <a:ext cx="608552" cy="595858"/>
              </a:xfrm>
              <a:custGeom>
                <a:avLst/>
                <a:gdLst>
                  <a:gd name="connsiteX0" fmla="*/ 543210 w 608552"/>
                  <a:gd name="connsiteY0" fmla="*/ 322705 h 595858"/>
                  <a:gd name="connsiteX1" fmla="*/ 485489 w 608552"/>
                  <a:gd name="connsiteY1" fmla="*/ 357572 h 595858"/>
                  <a:gd name="connsiteX2" fmla="*/ 388334 w 608552"/>
                  <a:gd name="connsiteY2" fmla="*/ 338433 h 595858"/>
                  <a:gd name="connsiteX3" fmla="*/ 388525 w 608552"/>
                  <a:gd name="connsiteY3" fmla="*/ 331706 h 595858"/>
                  <a:gd name="connsiteX4" fmla="*/ 324517 w 608552"/>
                  <a:gd name="connsiteY4" fmla="*/ 223980 h 595858"/>
                  <a:gd name="connsiteX5" fmla="*/ 357283 w 608552"/>
                  <a:gd name="connsiteY5" fmla="*/ 129707 h 595858"/>
                  <a:gd name="connsiteX6" fmla="*/ 360616 w 608552"/>
                  <a:gd name="connsiteY6" fmla="*/ 129897 h 595858"/>
                  <a:gd name="connsiteX7" fmla="*/ 425862 w 608552"/>
                  <a:gd name="connsiteY7" fmla="*/ 64901 h 595858"/>
                  <a:gd name="connsiteX8" fmla="*/ 360616 w 608552"/>
                  <a:gd name="connsiteY8" fmla="*/ 0 h 595858"/>
                  <a:gd name="connsiteX9" fmla="*/ 295275 w 608552"/>
                  <a:gd name="connsiteY9" fmla="*/ 64901 h 595858"/>
                  <a:gd name="connsiteX10" fmla="*/ 321469 w 608552"/>
                  <a:gd name="connsiteY10" fmla="*/ 116822 h 595858"/>
                  <a:gd name="connsiteX11" fmla="*/ 288703 w 608552"/>
                  <a:gd name="connsiteY11" fmla="*/ 211189 h 595858"/>
                  <a:gd name="connsiteX12" fmla="*/ 265176 w 608552"/>
                  <a:gd name="connsiteY12" fmla="*/ 208915 h 595858"/>
                  <a:gd name="connsiteX13" fmla="*/ 141732 w 608552"/>
                  <a:gd name="connsiteY13" fmla="*/ 331706 h 595858"/>
                  <a:gd name="connsiteX14" fmla="*/ 165354 w 608552"/>
                  <a:gd name="connsiteY14" fmla="*/ 403808 h 595858"/>
                  <a:gd name="connsiteX15" fmla="*/ 95440 w 608552"/>
                  <a:gd name="connsiteY15" fmla="*/ 473351 h 595858"/>
                  <a:gd name="connsiteX16" fmla="*/ 65341 w 608552"/>
                  <a:gd name="connsiteY16" fmla="*/ 465962 h 595858"/>
                  <a:gd name="connsiteX17" fmla="*/ 0 w 608552"/>
                  <a:gd name="connsiteY17" fmla="*/ 530862 h 595858"/>
                  <a:gd name="connsiteX18" fmla="*/ 65341 w 608552"/>
                  <a:gd name="connsiteY18" fmla="*/ 595858 h 595858"/>
                  <a:gd name="connsiteX19" fmla="*/ 130587 w 608552"/>
                  <a:gd name="connsiteY19" fmla="*/ 530862 h 595858"/>
                  <a:gd name="connsiteX20" fmla="*/ 122682 w 608552"/>
                  <a:gd name="connsiteY20" fmla="*/ 499975 h 595858"/>
                  <a:gd name="connsiteX21" fmla="*/ 122682 w 608552"/>
                  <a:gd name="connsiteY21" fmla="*/ 499880 h 595858"/>
                  <a:gd name="connsiteX22" fmla="*/ 192215 w 608552"/>
                  <a:gd name="connsiteY22" fmla="*/ 430621 h 595858"/>
                  <a:gd name="connsiteX23" fmla="*/ 265176 w 608552"/>
                  <a:gd name="connsiteY23" fmla="*/ 454497 h 595858"/>
                  <a:gd name="connsiteX24" fmla="*/ 380333 w 608552"/>
                  <a:gd name="connsiteY24" fmla="*/ 375479 h 595858"/>
                  <a:gd name="connsiteX25" fmla="*/ 478441 w 608552"/>
                  <a:gd name="connsiteY25" fmla="*/ 394712 h 595858"/>
                  <a:gd name="connsiteX26" fmla="*/ 543211 w 608552"/>
                  <a:gd name="connsiteY26" fmla="*/ 452602 h 595858"/>
                  <a:gd name="connsiteX27" fmla="*/ 608553 w 608552"/>
                  <a:gd name="connsiteY27" fmla="*/ 387701 h 595858"/>
                  <a:gd name="connsiteX28" fmla="*/ 543211 w 608552"/>
                  <a:gd name="connsiteY28" fmla="*/ 322705 h 595858"/>
                  <a:gd name="connsiteX29" fmla="*/ 265176 w 608552"/>
                  <a:gd name="connsiteY29" fmla="*/ 416599 h 595858"/>
                  <a:gd name="connsiteX30" fmla="*/ 179832 w 608552"/>
                  <a:gd name="connsiteY30" fmla="*/ 331706 h 595858"/>
                  <a:gd name="connsiteX31" fmla="*/ 265176 w 608552"/>
                  <a:gd name="connsiteY31" fmla="*/ 246814 h 595858"/>
                  <a:gd name="connsiteX32" fmla="*/ 350425 w 608552"/>
                  <a:gd name="connsiteY32" fmla="*/ 331706 h 595858"/>
                  <a:gd name="connsiteX33" fmla="*/ 265176 w 608552"/>
                  <a:gd name="connsiteY33" fmla="*/ 416599 h 5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8552" h="595858">
                    <a:moveTo>
                      <a:pt x="543210" y="322705"/>
                    </a:moveTo>
                    <a:cubicBezTo>
                      <a:pt x="518160" y="322705"/>
                      <a:pt x="496348" y="336823"/>
                      <a:pt x="485489" y="357572"/>
                    </a:cubicBezTo>
                    <a:lnTo>
                      <a:pt x="388334" y="338433"/>
                    </a:lnTo>
                    <a:cubicBezTo>
                      <a:pt x="388429" y="336159"/>
                      <a:pt x="388525" y="333980"/>
                      <a:pt x="388525" y="331706"/>
                    </a:cubicBezTo>
                    <a:cubicBezTo>
                      <a:pt x="388525" y="285375"/>
                      <a:pt x="362617" y="245014"/>
                      <a:pt x="324517" y="223980"/>
                    </a:cubicBezTo>
                    <a:lnTo>
                      <a:pt x="357283" y="129707"/>
                    </a:lnTo>
                    <a:cubicBezTo>
                      <a:pt x="358331" y="129897"/>
                      <a:pt x="359473" y="129897"/>
                      <a:pt x="360616" y="129897"/>
                    </a:cubicBezTo>
                    <a:cubicBezTo>
                      <a:pt x="396621" y="129897"/>
                      <a:pt x="425862" y="100810"/>
                      <a:pt x="425862" y="64901"/>
                    </a:cubicBezTo>
                    <a:cubicBezTo>
                      <a:pt x="425862" y="29087"/>
                      <a:pt x="396621" y="0"/>
                      <a:pt x="360616" y="0"/>
                    </a:cubicBezTo>
                    <a:cubicBezTo>
                      <a:pt x="324517" y="0"/>
                      <a:pt x="295275" y="29087"/>
                      <a:pt x="295275" y="64901"/>
                    </a:cubicBezTo>
                    <a:cubicBezTo>
                      <a:pt x="295275" y="86219"/>
                      <a:pt x="305562" y="105074"/>
                      <a:pt x="321469" y="116822"/>
                    </a:cubicBezTo>
                    <a:lnTo>
                      <a:pt x="288703" y="211189"/>
                    </a:lnTo>
                    <a:cubicBezTo>
                      <a:pt x="281083" y="209673"/>
                      <a:pt x="273177" y="208915"/>
                      <a:pt x="265176" y="208915"/>
                    </a:cubicBezTo>
                    <a:cubicBezTo>
                      <a:pt x="197072" y="208915"/>
                      <a:pt x="141732" y="263963"/>
                      <a:pt x="141732" y="331706"/>
                    </a:cubicBezTo>
                    <a:cubicBezTo>
                      <a:pt x="141732" y="358614"/>
                      <a:pt x="150495" y="383532"/>
                      <a:pt x="165354" y="403808"/>
                    </a:cubicBezTo>
                    <a:lnTo>
                      <a:pt x="95440" y="473351"/>
                    </a:lnTo>
                    <a:cubicBezTo>
                      <a:pt x="86487" y="468614"/>
                      <a:pt x="76200" y="465962"/>
                      <a:pt x="65341" y="465962"/>
                    </a:cubicBezTo>
                    <a:cubicBezTo>
                      <a:pt x="29242" y="465962"/>
                      <a:pt x="0" y="495048"/>
                      <a:pt x="0" y="530862"/>
                    </a:cubicBezTo>
                    <a:cubicBezTo>
                      <a:pt x="0" y="566771"/>
                      <a:pt x="29242" y="595858"/>
                      <a:pt x="65341" y="595858"/>
                    </a:cubicBezTo>
                    <a:cubicBezTo>
                      <a:pt x="101346" y="595858"/>
                      <a:pt x="130587" y="566771"/>
                      <a:pt x="130587" y="530862"/>
                    </a:cubicBezTo>
                    <a:cubicBezTo>
                      <a:pt x="130587" y="519682"/>
                      <a:pt x="127730" y="509166"/>
                      <a:pt x="122682" y="499975"/>
                    </a:cubicBezTo>
                    <a:lnTo>
                      <a:pt x="122682" y="499880"/>
                    </a:lnTo>
                    <a:lnTo>
                      <a:pt x="192215" y="430621"/>
                    </a:lnTo>
                    <a:cubicBezTo>
                      <a:pt x="212598" y="445591"/>
                      <a:pt x="237839" y="454497"/>
                      <a:pt x="265176" y="454497"/>
                    </a:cubicBezTo>
                    <a:cubicBezTo>
                      <a:pt x="317659" y="454497"/>
                      <a:pt x="362617" y="421620"/>
                      <a:pt x="380333" y="375479"/>
                    </a:cubicBezTo>
                    <a:lnTo>
                      <a:pt x="478441" y="394712"/>
                    </a:lnTo>
                    <a:cubicBezTo>
                      <a:pt x="481870" y="427210"/>
                      <a:pt x="509588" y="452602"/>
                      <a:pt x="543211" y="452602"/>
                    </a:cubicBezTo>
                    <a:cubicBezTo>
                      <a:pt x="579311" y="452602"/>
                      <a:pt x="608553" y="423515"/>
                      <a:pt x="608553" y="387701"/>
                    </a:cubicBezTo>
                    <a:cubicBezTo>
                      <a:pt x="608553" y="351792"/>
                      <a:pt x="579311" y="322705"/>
                      <a:pt x="543211" y="322705"/>
                    </a:cubicBezTo>
                    <a:close/>
                    <a:moveTo>
                      <a:pt x="265176" y="416599"/>
                    </a:moveTo>
                    <a:cubicBezTo>
                      <a:pt x="218122" y="416599"/>
                      <a:pt x="179832" y="378511"/>
                      <a:pt x="179832" y="331706"/>
                    </a:cubicBezTo>
                    <a:cubicBezTo>
                      <a:pt x="179832" y="284902"/>
                      <a:pt x="218122" y="246814"/>
                      <a:pt x="265176" y="246814"/>
                    </a:cubicBezTo>
                    <a:cubicBezTo>
                      <a:pt x="312229" y="246814"/>
                      <a:pt x="350425" y="284902"/>
                      <a:pt x="350425" y="331706"/>
                    </a:cubicBezTo>
                    <a:cubicBezTo>
                      <a:pt x="350425" y="378511"/>
                      <a:pt x="312229" y="416599"/>
                      <a:pt x="265176" y="416599"/>
                    </a:cubicBezTo>
                    <a:close/>
                  </a:path>
                </a:pathLst>
              </a:custGeom>
              <a:solidFill>
                <a:srgbClr val="B9DAF4"/>
              </a:solidFill>
              <a:ln w="0" cap="flat">
                <a:noFill/>
                <a:prstDash val="solid"/>
                <a:miter/>
              </a:ln>
            </p:spPr>
            <p:txBody>
              <a:bodyPr rtlCol="0" anchor="ctr"/>
              <a:lstStyle/>
              <a:p>
                <a:endParaRPr lang="nl-NL" sz="2400"/>
              </a:p>
            </p:txBody>
          </p:sp>
          <p:sp>
            <p:nvSpPr>
              <p:cNvPr id="60" name="Vrije vorm 59">
                <a:extLst>
                  <a:ext uri="{FF2B5EF4-FFF2-40B4-BE49-F238E27FC236}">
                    <a16:creationId xmlns:a16="http://schemas.microsoft.com/office/drawing/2014/main" id="{0AEE3525-AEBE-F437-C071-4F8DF9A7EAEA}"/>
                  </a:ext>
                </a:extLst>
              </p:cNvPr>
              <p:cNvSpPr/>
              <p:nvPr/>
            </p:nvSpPr>
            <p:spPr>
              <a:xfrm>
                <a:off x="4605588" y="2369165"/>
                <a:ext cx="120119" cy="119484"/>
              </a:xfrm>
              <a:custGeom>
                <a:avLst/>
                <a:gdLst>
                  <a:gd name="connsiteX0" fmla="*/ 120120 w 120119"/>
                  <a:gd name="connsiteY0" fmla="*/ 59742 h 119484"/>
                  <a:gd name="connsiteX1" fmla="*/ 60060 w 120119"/>
                  <a:gd name="connsiteY1" fmla="*/ 119484 h 119484"/>
                  <a:gd name="connsiteX2" fmla="*/ 0 w 120119"/>
                  <a:gd name="connsiteY2" fmla="*/ 59742 h 119484"/>
                  <a:gd name="connsiteX3" fmla="*/ 60060 w 120119"/>
                  <a:gd name="connsiteY3" fmla="*/ 0 h 119484"/>
                  <a:gd name="connsiteX4" fmla="*/ 120120 w 120119"/>
                  <a:gd name="connsiteY4" fmla="*/ 59742 h 11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19" h="119484">
                    <a:moveTo>
                      <a:pt x="120120" y="59742"/>
                    </a:moveTo>
                    <a:cubicBezTo>
                      <a:pt x="120120" y="92737"/>
                      <a:pt x="93230" y="119484"/>
                      <a:pt x="60060" y="119484"/>
                    </a:cubicBezTo>
                    <a:cubicBezTo>
                      <a:pt x="26890" y="119484"/>
                      <a:pt x="0" y="92737"/>
                      <a:pt x="0" y="59742"/>
                    </a:cubicBezTo>
                    <a:cubicBezTo>
                      <a:pt x="0" y="26747"/>
                      <a:pt x="26890" y="0"/>
                      <a:pt x="60060" y="0"/>
                    </a:cubicBezTo>
                    <a:cubicBezTo>
                      <a:pt x="93230" y="0"/>
                      <a:pt x="120120" y="26747"/>
                      <a:pt x="120120" y="59742"/>
                    </a:cubicBezTo>
                    <a:close/>
                  </a:path>
                </a:pathLst>
              </a:custGeom>
              <a:solidFill>
                <a:srgbClr val="86C2EB"/>
              </a:solidFill>
              <a:ln w="0" cap="flat">
                <a:noFill/>
                <a:prstDash val="solid"/>
                <a:miter/>
              </a:ln>
            </p:spPr>
            <p:txBody>
              <a:bodyPr rtlCol="0" anchor="ctr"/>
              <a:lstStyle/>
              <a:p>
                <a:endParaRPr lang="nl-NL" sz="2400"/>
              </a:p>
            </p:txBody>
          </p:sp>
        </p:grpSp>
      </p:grpSp>
      <p:grpSp>
        <p:nvGrpSpPr>
          <p:cNvPr id="1180" name="Graphic 3">
            <a:extLst>
              <a:ext uri="{FF2B5EF4-FFF2-40B4-BE49-F238E27FC236}">
                <a16:creationId xmlns:a16="http://schemas.microsoft.com/office/drawing/2014/main" id="{241041D5-2773-F511-04D1-D24E1212E000}"/>
              </a:ext>
            </a:extLst>
          </p:cNvPr>
          <p:cNvGrpSpPr/>
          <p:nvPr/>
        </p:nvGrpSpPr>
        <p:grpSpPr>
          <a:xfrm>
            <a:off x="6782891" y="4289305"/>
            <a:ext cx="172611" cy="172611"/>
            <a:chOff x="2551578" y="1405806"/>
            <a:chExt cx="129458" cy="129458"/>
          </a:xfrm>
        </p:grpSpPr>
        <p:sp>
          <p:nvSpPr>
            <p:cNvPr id="1181" name="Vrije vorm 1180">
              <a:extLst>
                <a:ext uri="{FF2B5EF4-FFF2-40B4-BE49-F238E27FC236}">
                  <a16:creationId xmlns:a16="http://schemas.microsoft.com/office/drawing/2014/main" id="{2B78F872-AF50-E5E8-5F1C-F71B0814A6C0}"/>
                </a:ext>
              </a:extLst>
            </p:cNvPr>
            <p:cNvSpPr/>
            <p:nvPr/>
          </p:nvSpPr>
          <p:spPr>
            <a:xfrm>
              <a:off x="2551578" y="1405806"/>
              <a:ext cx="129458" cy="129458"/>
            </a:xfrm>
            <a:custGeom>
              <a:avLst/>
              <a:gdLst>
                <a:gd name="connsiteX0" fmla="*/ 129459 w 129458"/>
                <a:gd name="connsiteY0" fmla="*/ 64729 h 129458"/>
                <a:gd name="connsiteX1" fmla="*/ 64730 w 129458"/>
                <a:gd name="connsiteY1" fmla="*/ 129459 h 129458"/>
                <a:gd name="connsiteX2" fmla="*/ 0 w 129458"/>
                <a:gd name="connsiteY2" fmla="*/ 64729 h 129458"/>
                <a:gd name="connsiteX3" fmla="*/ 64730 w 129458"/>
                <a:gd name="connsiteY3" fmla="*/ 0 h 129458"/>
                <a:gd name="connsiteX4" fmla="*/ 129459 w 129458"/>
                <a:gd name="connsiteY4" fmla="*/ 64729 h 12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58" h="129458">
                  <a:moveTo>
                    <a:pt x="129459" y="64729"/>
                  </a:moveTo>
                  <a:cubicBezTo>
                    <a:pt x="129459" y="100478"/>
                    <a:pt x="100479" y="129459"/>
                    <a:pt x="64730" y="129459"/>
                  </a:cubicBezTo>
                  <a:cubicBezTo>
                    <a:pt x="28981" y="129459"/>
                    <a:pt x="0" y="100478"/>
                    <a:pt x="0" y="64729"/>
                  </a:cubicBezTo>
                  <a:cubicBezTo>
                    <a:pt x="0" y="28980"/>
                    <a:pt x="28980" y="0"/>
                    <a:pt x="64730" y="0"/>
                  </a:cubicBezTo>
                  <a:cubicBezTo>
                    <a:pt x="100478" y="0"/>
                    <a:pt x="129459" y="28980"/>
                    <a:pt x="129459" y="64729"/>
                  </a:cubicBezTo>
                  <a:close/>
                </a:path>
              </a:pathLst>
            </a:custGeom>
            <a:solidFill>
              <a:srgbClr val="FFFFFF"/>
            </a:solidFill>
            <a:ln w="9525" cap="flat">
              <a:noFill/>
              <a:prstDash val="solid"/>
              <a:miter/>
            </a:ln>
          </p:spPr>
          <p:txBody>
            <a:bodyPr rtlCol="0" anchor="ctr"/>
            <a:lstStyle/>
            <a:p>
              <a:endParaRPr lang="nl-NL" sz="2400"/>
            </a:p>
          </p:txBody>
        </p:sp>
        <p:sp>
          <p:nvSpPr>
            <p:cNvPr id="1182" name="Vrije vorm 1181">
              <a:extLst>
                <a:ext uri="{FF2B5EF4-FFF2-40B4-BE49-F238E27FC236}">
                  <a16:creationId xmlns:a16="http://schemas.microsoft.com/office/drawing/2014/main" id="{46136A3A-B031-E078-11DE-9D2F6B4E6D24}"/>
                </a:ext>
              </a:extLst>
            </p:cNvPr>
            <p:cNvSpPr/>
            <p:nvPr/>
          </p:nvSpPr>
          <p:spPr>
            <a:xfrm>
              <a:off x="2568795" y="1423023"/>
              <a:ext cx="95025" cy="95025"/>
            </a:xfrm>
            <a:custGeom>
              <a:avLst/>
              <a:gdLst>
                <a:gd name="connsiteX0" fmla="*/ 95025 w 95025"/>
                <a:gd name="connsiteY0" fmla="*/ 47513 h 95025"/>
                <a:gd name="connsiteX1" fmla="*/ 47513 w 95025"/>
                <a:gd name="connsiteY1" fmla="*/ 95025 h 95025"/>
                <a:gd name="connsiteX2" fmla="*/ 0 w 95025"/>
                <a:gd name="connsiteY2" fmla="*/ 47513 h 95025"/>
                <a:gd name="connsiteX3" fmla="*/ 47513 w 95025"/>
                <a:gd name="connsiteY3" fmla="*/ 0 h 95025"/>
                <a:gd name="connsiteX4" fmla="*/ 95025 w 95025"/>
                <a:gd name="connsiteY4" fmla="*/ 47513 h 9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5" h="95025">
                  <a:moveTo>
                    <a:pt x="95025" y="47513"/>
                  </a:moveTo>
                  <a:cubicBezTo>
                    <a:pt x="95025" y="73753"/>
                    <a:pt x="73753" y="95025"/>
                    <a:pt x="47513" y="95025"/>
                  </a:cubicBezTo>
                  <a:cubicBezTo>
                    <a:pt x="21272" y="95025"/>
                    <a:pt x="0" y="73753"/>
                    <a:pt x="0" y="47513"/>
                  </a:cubicBezTo>
                  <a:cubicBezTo>
                    <a:pt x="0" y="21272"/>
                    <a:pt x="21272" y="0"/>
                    <a:pt x="47513" y="0"/>
                  </a:cubicBezTo>
                  <a:cubicBezTo>
                    <a:pt x="73753" y="0"/>
                    <a:pt x="95025" y="21272"/>
                    <a:pt x="95025" y="47513"/>
                  </a:cubicBezTo>
                  <a:close/>
                </a:path>
              </a:pathLst>
            </a:custGeom>
            <a:solidFill>
              <a:srgbClr val="EF7D00"/>
            </a:solidFill>
            <a:ln w="9525" cap="flat">
              <a:noFill/>
              <a:prstDash val="solid"/>
              <a:miter/>
            </a:ln>
          </p:spPr>
          <p:txBody>
            <a:bodyPr rtlCol="0" anchor="ctr"/>
            <a:lstStyle/>
            <a:p>
              <a:endParaRPr lang="nl-NL" sz="2400"/>
            </a:p>
          </p:txBody>
        </p:sp>
      </p:grpSp>
    </p:spTree>
    <p:extLst>
      <p:ext uri="{BB962C8B-B14F-4D97-AF65-F5344CB8AC3E}">
        <p14:creationId xmlns:p14="http://schemas.microsoft.com/office/powerpoint/2010/main" val="359508153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31D004-F5EC-4F3C-640B-6967A4186E53}"/>
            </a:ext>
          </a:extLst>
        </p:cNvPr>
        <p:cNvGrpSpPr/>
        <p:nvPr/>
      </p:nvGrpSpPr>
      <p:grpSpPr>
        <a:xfrm>
          <a:off x="0" y="0"/>
          <a:ext cx="0" cy="0"/>
          <a:chOff x="0" y="0"/>
          <a:chExt cx="0" cy="0"/>
        </a:xfrm>
      </p:grpSpPr>
      <p:sp>
        <p:nvSpPr>
          <p:cNvPr id="8" name="Vrije vorm 7">
            <a:extLst>
              <a:ext uri="{FF2B5EF4-FFF2-40B4-BE49-F238E27FC236}">
                <a16:creationId xmlns:a16="http://schemas.microsoft.com/office/drawing/2014/main" id="{7EDEFFD3-8030-AD0D-DDF9-A064FF04BD82}"/>
              </a:ext>
            </a:extLst>
          </p:cNvPr>
          <p:cNvSpPr/>
          <p:nvPr/>
        </p:nvSpPr>
        <p:spPr>
          <a:xfrm flipH="1">
            <a:off x="0" y="2677372"/>
            <a:ext cx="6148478" cy="4150301"/>
          </a:xfrm>
          <a:custGeom>
            <a:avLst/>
            <a:gdLst>
              <a:gd name="connsiteX0" fmla="*/ 6368263 w 6368262"/>
              <a:gd name="connsiteY0" fmla="*/ 0 h 3145488"/>
              <a:gd name="connsiteX1" fmla="*/ 3654161 w 6368262"/>
              <a:gd name="connsiteY1" fmla="*/ 811168 h 3145488"/>
              <a:gd name="connsiteX2" fmla="*/ 0 w 6368262"/>
              <a:gd name="connsiteY2" fmla="*/ 3145489 h 3145488"/>
              <a:gd name="connsiteX3" fmla="*/ 6368263 w 6368262"/>
              <a:gd name="connsiteY3" fmla="*/ 3145489 h 3145488"/>
              <a:gd name="connsiteX4" fmla="*/ 6368263 w 6368262"/>
              <a:gd name="connsiteY4" fmla="*/ 0 h 31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262" h="3145488">
                <a:moveTo>
                  <a:pt x="6368263" y="0"/>
                </a:moveTo>
                <a:cubicBezTo>
                  <a:pt x="5455949" y="386315"/>
                  <a:pt x="4425915" y="771849"/>
                  <a:pt x="3654161" y="811168"/>
                </a:cubicBezTo>
                <a:cubicBezTo>
                  <a:pt x="1624117" y="914591"/>
                  <a:pt x="873814" y="2055962"/>
                  <a:pt x="0" y="3145489"/>
                </a:cubicBezTo>
                <a:lnTo>
                  <a:pt x="6368263" y="3145489"/>
                </a:lnTo>
                <a:lnTo>
                  <a:pt x="6368263" y="0"/>
                </a:lnTo>
                <a:close/>
              </a:path>
            </a:pathLst>
          </a:custGeom>
          <a:solidFill>
            <a:srgbClr val="E7F4FB"/>
          </a:solidFill>
          <a:ln w="9525" cap="flat">
            <a:noFill/>
            <a:prstDash val="solid"/>
            <a:miter/>
          </a:ln>
        </p:spPr>
        <p:txBody>
          <a:bodyPr rtlCol="0" anchor="ctr"/>
          <a:lstStyle/>
          <a:p>
            <a:endParaRPr lang="nl-NL" sz="2400"/>
          </a:p>
        </p:txBody>
      </p:sp>
      <p:sp>
        <p:nvSpPr>
          <p:cNvPr id="1004" name="Titel 1003">
            <a:extLst>
              <a:ext uri="{FF2B5EF4-FFF2-40B4-BE49-F238E27FC236}">
                <a16:creationId xmlns:a16="http://schemas.microsoft.com/office/drawing/2014/main" id="{E1D375D6-AFAA-ED37-1562-3158F4B76728}"/>
              </a:ext>
            </a:extLst>
          </p:cNvPr>
          <p:cNvSpPr>
            <a:spLocks noGrp="1"/>
          </p:cNvSpPr>
          <p:nvPr>
            <p:ph type="title"/>
          </p:nvPr>
        </p:nvSpPr>
        <p:spPr/>
        <p:txBody>
          <a:bodyPr/>
          <a:lstStyle/>
          <a:p>
            <a:r>
              <a:rPr lang="nl-NL" sz="3730"/>
              <a:t>Medicatiegegevens delen na opname </a:t>
            </a:r>
          </a:p>
        </p:txBody>
      </p:sp>
      <p:grpSp>
        <p:nvGrpSpPr>
          <p:cNvPr id="12" name="Graphic 46">
            <a:extLst>
              <a:ext uri="{FF2B5EF4-FFF2-40B4-BE49-F238E27FC236}">
                <a16:creationId xmlns:a16="http://schemas.microsoft.com/office/drawing/2014/main" id="{FE6C8DEC-4A7A-8041-E8A5-83ACB25E93DD}"/>
              </a:ext>
            </a:extLst>
          </p:cNvPr>
          <p:cNvGrpSpPr/>
          <p:nvPr/>
        </p:nvGrpSpPr>
        <p:grpSpPr>
          <a:xfrm flipH="1">
            <a:off x="205360" y="6490218"/>
            <a:ext cx="5891433" cy="235687"/>
            <a:chOff x="3598630" y="3894440"/>
            <a:chExt cx="5546264" cy="154647"/>
          </a:xfrm>
        </p:grpSpPr>
        <p:sp>
          <p:nvSpPr>
            <p:cNvPr id="13" name="Vrije vorm 12">
              <a:extLst>
                <a:ext uri="{FF2B5EF4-FFF2-40B4-BE49-F238E27FC236}">
                  <a16:creationId xmlns:a16="http://schemas.microsoft.com/office/drawing/2014/main" id="{35951C92-3F46-ECD9-B37C-59FC4D01F765}"/>
                </a:ext>
              </a:extLst>
            </p:cNvPr>
            <p:cNvSpPr/>
            <p:nvPr/>
          </p:nvSpPr>
          <p:spPr>
            <a:xfrm>
              <a:off x="3598630" y="3901860"/>
              <a:ext cx="5546264" cy="147227"/>
            </a:xfrm>
            <a:custGeom>
              <a:avLst/>
              <a:gdLst>
                <a:gd name="connsiteX0" fmla="*/ 5546265 w 5546264"/>
                <a:gd name="connsiteY0" fmla="*/ 1362 h 147227"/>
                <a:gd name="connsiteX1" fmla="*/ 55036 w 5546264"/>
                <a:gd name="connsiteY1" fmla="*/ 1362 h 147227"/>
                <a:gd name="connsiteX2" fmla="*/ 0 w 5546264"/>
                <a:gd name="connsiteY2" fmla="*/ 10115 h 147227"/>
                <a:gd name="connsiteX3" fmla="*/ 0 w 5546264"/>
                <a:gd name="connsiteY3" fmla="*/ 119558 h 147227"/>
                <a:gd name="connsiteX4" fmla="*/ 55036 w 5546264"/>
                <a:gd name="connsiteY4" fmla="*/ 147228 h 147227"/>
                <a:gd name="connsiteX5" fmla="*/ 5546265 w 5546264"/>
                <a:gd name="connsiteY5" fmla="*/ 147228 h 147227"/>
                <a:gd name="connsiteX6" fmla="*/ 5546265 w 5546264"/>
                <a:gd name="connsiteY6" fmla="*/ 1362 h 14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6264" h="147227">
                  <a:moveTo>
                    <a:pt x="5546265" y="1362"/>
                  </a:moveTo>
                  <a:lnTo>
                    <a:pt x="55036" y="1362"/>
                  </a:lnTo>
                  <a:cubicBezTo>
                    <a:pt x="24765" y="1362"/>
                    <a:pt x="0" y="-5096"/>
                    <a:pt x="0" y="10115"/>
                  </a:cubicBezTo>
                  <a:lnTo>
                    <a:pt x="0" y="119558"/>
                  </a:lnTo>
                  <a:cubicBezTo>
                    <a:pt x="0" y="134779"/>
                    <a:pt x="24755" y="147228"/>
                    <a:pt x="55036" y="147228"/>
                  </a:cubicBezTo>
                  <a:lnTo>
                    <a:pt x="5546265" y="147228"/>
                  </a:lnTo>
                  <a:lnTo>
                    <a:pt x="5546265" y="1362"/>
                  </a:lnTo>
                  <a:close/>
                </a:path>
              </a:pathLst>
            </a:custGeom>
            <a:solidFill>
              <a:srgbClr val="FFFFFF"/>
            </a:solidFill>
            <a:ln w="9525" cap="flat">
              <a:noFill/>
              <a:prstDash val="solid"/>
              <a:miter/>
            </a:ln>
          </p:spPr>
          <p:txBody>
            <a:bodyPr rtlCol="0" anchor="ctr"/>
            <a:lstStyle/>
            <a:p>
              <a:endParaRPr lang="nl-NL" sz="2400"/>
            </a:p>
          </p:txBody>
        </p:sp>
        <p:sp>
          <p:nvSpPr>
            <p:cNvPr id="26" name="Vrije vorm 25">
              <a:extLst>
                <a:ext uri="{FF2B5EF4-FFF2-40B4-BE49-F238E27FC236}">
                  <a16:creationId xmlns:a16="http://schemas.microsoft.com/office/drawing/2014/main" id="{03F2F027-97D9-C4C9-C864-E3D770D5395F}"/>
                </a:ext>
              </a:extLst>
            </p:cNvPr>
            <p:cNvSpPr/>
            <p:nvPr/>
          </p:nvSpPr>
          <p:spPr>
            <a:xfrm>
              <a:off x="3598630" y="3894440"/>
              <a:ext cx="5546264" cy="17530"/>
            </a:xfrm>
            <a:custGeom>
              <a:avLst/>
              <a:gdLst>
                <a:gd name="connsiteX0" fmla="*/ 0 w 5546264"/>
                <a:gd name="connsiteY0" fmla="*/ 0 h 17530"/>
                <a:gd name="connsiteX1" fmla="*/ 5546265 w 5546264"/>
                <a:gd name="connsiteY1" fmla="*/ 0 h 17530"/>
                <a:gd name="connsiteX2" fmla="*/ 5546265 w 5546264"/>
                <a:gd name="connsiteY2" fmla="*/ 17531 h 17530"/>
                <a:gd name="connsiteX3" fmla="*/ 0 w 5546264"/>
                <a:gd name="connsiteY3" fmla="*/ 17531 h 17530"/>
              </a:gdLst>
              <a:ahLst/>
              <a:cxnLst>
                <a:cxn ang="0">
                  <a:pos x="connsiteX0" y="connsiteY0"/>
                </a:cxn>
                <a:cxn ang="0">
                  <a:pos x="connsiteX1" y="connsiteY1"/>
                </a:cxn>
                <a:cxn ang="0">
                  <a:pos x="connsiteX2" y="connsiteY2"/>
                </a:cxn>
                <a:cxn ang="0">
                  <a:pos x="connsiteX3" y="connsiteY3"/>
                </a:cxn>
              </a:cxnLst>
              <a:rect l="l" t="t" r="r" b="b"/>
              <a:pathLst>
                <a:path w="5546264" h="17530">
                  <a:moveTo>
                    <a:pt x="0" y="0"/>
                  </a:moveTo>
                  <a:lnTo>
                    <a:pt x="5546265" y="0"/>
                  </a:lnTo>
                  <a:lnTo>
                    <a:pt x="5546265" y="17531"/>
                  </a:lnTo>
                  <a:lnTo>
                    <a:pt x="0" y="17531"/>
                  </a:lnTo>
                  <a:close/>
                </a:path>
              </a:pathLst>
            </a:custGeom>
            <a:solidFill>
              <a:srgbClr val="B8DAF4"/>
            </a:solidFill>
            <a:ln w="9525" cap="flat">
              <a:noFill/>
              <a:prstDash val="solid"/>
              <a:miter/>
            </a:ln>
          </p:spPr>
          <p:txBody>
            <a:bodyPr rtlCol="0" anchor="ctr"/>
            <a:lstStyle/>
            <a:p>
              <a:endParaRPr lang="nl-NL" sz="2400"/>
            </a:p>
          </p:txBody>
        </p:sp>
      </p:grpSp>
      <p:sp>
        <p:nvSpPr>
          <p:cNvPr id="58" name="Tekstvak 57">
            <a:extLst>
              <a:ext uri="{FF2B5EF4-FFF2-40B4-BE49-F238E27FC236}">
                <a16:creationId xmlns:a16="http://schemas.microsoft.com/office/drawing/2014/main" id="{EC158FAF-7DF1-D426-35C0-A5020C1F4B4A}"/>
              </a:ext>
            </a:extLst>
          </p:cNvPr>
          <p:cNvSpPr txBox="1"/>
          <p:nvPr/>
        </p:nvSpPr>
        <p:spPr>
          <a:xfrm>
            <a:off x="1071268" y="2058607"/>
            <a:ext cx="1471919" cy="287323"/>
          </a:xfrm>
          <a:prstGeom prst="rect">
            <a:avLst/>
          </a:prstGeom>
          <a:noFill/>
        </p:spPr>
        <p:txBody>
          <a:bodyPr wrap="square" lIns="0" tIns="0" rIns="0" bIns="0" rtlCol="0">
            <a:spAutoFit/>
          </a:bodyPr>
          <a:lstStyle/>
          <a:p>
            <a:pPr algn="l"/>
            <a:r>
              <a:rPr lang="nl-NL" sz="1867">
                <a:solidFill>
                  <a:schemeClr val="bg1"/>
                </a:solidFill>
              </a:rPr>
              <a:t>Start/Stop MA</a:t>
            </a:r>
          </a:p>
        </p:txBody>
      </p:sp>
      <p:sp>
        <p:nvSpPr>
          <p:cNvPr id="1017" name="Rechthoek 1016">
            <a:extLst>
              <a:ext uri="{FF2B5EF4-FFF2-40B4-BE49-F238E27FC236}">
                <a16:creationId xmlns:a16="http://schemas.microsoft.com/office/drawing/2014/main" id="{D87437A6-A1B0-68B1-CCED-0DF53E4213D1}"/>
              </a:ext>
            </a:extLst>
          </p:cNvPr>
          <p:cNvSpPr/>
          <p:nvPr/>
        </p:nvSpPr>
        <p:spPr>
          <a:xfrm>
            <a:off x="793" y="6742176"/>
            <a:ext cx="12192000" cy="144000"/>
          </a:xfrm>
          <a:prstGeom prst="rect">
            <a:avLst/>
          </a:prstGeom>
          <a:solidFill>
            <a:schemeClr val="tx2"/>
          </a:solidFill>
          <a:ln w="12700" cap="flat">
            <a:noFill/>
            <a:prstDash val="solid"/>
            <a:miter/>
          </a:ln>
        </p:spPr>
        <p:txBody>
          <a:bodyPr rtlCol="0" anchor="ctr"/>
          <a:lstStyle/>
          <a:p>
            <a:pPr algn="l"/>
            <a:endParaRPr lang="nl-NL" sz="1349"/>
          </a:p>
        </p:txBody>
      </p:sp>
      <p:sp>
        <p:nvSpPr>
          <p:cNvPr id="31" name="Vrije vorm 30">
            <a:extLst>
              <a:ext uri="{FF2B5EF4-FFF2-40B4-BE49-F238E27FC236}">
                <a16:creationId xmlns:a16="http://schemas.microsoft.com/office/drawing/2014/main" id="{55E3EE9E-8FF6-1806-EBBA-44A09FE51701}"/>
              </a:ext>
            </a:extLst>
          </p:cNvPr>
          <p:cNvSpPr/>
          <p:nvPr/>
        </p:nvSpPr>
        <p:spPr>
          <a:xfrm>
            <a:off x="1822093" y="6380595"/>
            <a:ext cx="2116576" cy="109042"/>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endParaRPr lang="nl-NL" sz="1867"/>
          </a:p>
        </p:txBody>
      </p:sp>
      <p:sp>
        <p:nvSpPr>
          <p:cNvPr id="32" name="Vrije vorm 31">
            <a:extLst>
              <a:ext uri="{FF2B5EF4-FFF2-40B4-BE49-F238E27FC236}">
                <a16:creationId xmlns:a16="http://schemas.microsoft.com/office/drawing/2014/main" id="{2437AB21-D1B7-C62A-3165-7D2A588C8012}"/>
              </a:ext>
            </a:extLst>
          </p:cNvPr>
          <p:cNvSpPr/>
          <p:nvPr/>
        </p:nvSpPr>
        <p:spPr>
          <a:xfrm>
            <a:off x="2559026" y="5854133"/>
            <a:ext cx="688514" cy="526458"/>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endParaRPr lang="nl-NL" sz="1867"/>
          </a:p>
        </p:txBody>
      </p:sp>
      <p:sp>
        <p:nvSpPr>
          <p:cNvPr id="34" name="Vrije vorm 33">
            <a:extLst>
              <a:ext uri="{FF2B5EF4-FFF2-40B4-BE49-F238E27FC236}">
                <a16:creationId xmlns:a16="http://schemas.microsoft.com/office/drawing/2014/main" id="{5C35C71E-C86E-9C7C-4E28-17E5DE2024E3}"/>
              </a:ext>
            </a:extLst>
          </p:cNvPr>
          <p:cNvSpPr/>
          <p:nvPr/>
        </p:nvSpPr>
        <p:spPr>
          <a:xfrm>
            <a:off x="2559015" y="5854134"/>
            <a:ext cx="688504" cy="345207"/>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endParaRPr lang="nl-NL" sz="1867"/>
          </a:p>
        </p:txBody>
      </p:sp>
      <p:sp>
        <p:nvSpPr>
          <p:cNvPr id="35" name="Vrije vorm 34">
            <a:extLst>
              <a:ext uri="{FF2B5EF4-FFF2-40B4-BE49-F238E27FC236}">
                <a16:creationId xmlns:a16="http://schemas.microsoft.com/office/drawing/2014/main" id="{65AD8320-1FA8-B14F-59D3-3A314F106077}"/>
              </a:ext>
            </a:extLst>
          </p:cNvPr>
          <p:cNvSpPr/>
          <p:nvPr/>
        </p:nvSpPr>
        <p:spPr>
          <a:xfrm>
            <a:off x="1010093" y="3419596"/>
            <a:ext cx="3740570" cy="2434536"/>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9DAF4"/>
          </a:solidFill>
          <a:ln w="9525" cap="flat">
            <a:noFill/>
            <a:prstDash val="solid"/>
            <a:miter/>
          </a:ln>
        </p:spPr>
        <p:txBody>
          <a:bodyPr rtlCol="0" anchor="ctr"/>
          <a:lstStyle/>
          <a:p>
            <a:endParaRPr lang="nl-NL" sz="1867"/>
          </a:p>
        </p:txBody>
      </p:sp>
      <p:sp>
        <p:nvSpPr>
          <p:cNvPr id="36" name="Vrije vorm 35">
            <a:extLst>
              <a:ext uri="{FF2B5EF4-FFF2-40B4-BE49-F238E27FC236}">
                <a16:creationId xmlns:a16="http://schemas.microsoft.com/office/drawing/2014/main" id="{4B4DEA89-3D70-097F-5F0F-22459F82921D}"/>
              </a:ext>
            </a:extLst>
          </p:cNvPr>
          <p:cNvSpPr/>
          <p:nvPr/>
        </p:nvSpPr>
        <p:spPr>
          <a:xfrm>
            <a:off x="1103139" y="3531011"/>
            <a:ext cx="3554469" cy="2211705"/>
          </a:xfrm>
          <a:custGeom>
            <a:avLst/>
            <a:gdLst>
              <a:gd name="connsiteX0" fmla="*/ 0 w 2574045"/>
              <a:gd name="connsiteY0" fmla="*/ 0 h 1633661"/>
              <a:gd name="connsiteX1" fmla="*/ 2574046 w 2574045"/>
              <a:gd name="connsiteY1" fmla="*/ 0 h 1633661"/>
              <a:gd name="connsiteX2" fmla="*/ 2574046 w 2574045"/>
              <a:gd name="connsiteY2" fmla="*/ 1633661 h 1633661"/>
              <a:gd name="connsiteX3" fmla="*/ 0 w 2574045"/>
              <a:gd name="connsiteY3" fmla="*/ 1633661 h 1633661"/>
            </a:gdLst>
            <a:ahLst/>
            <a:cxnLst>
              <a:cxn ang="0">
                <a:pos x="connsiteX0" y="connsiteY0"/>
              </a:cxn>
              <a:cxn ang="0">
                <a:pos x="connsiteX1" y="connsiteY1"/>
              </a:cxn>
              <a:cxn ang="0">
                <a:pos x="connsiteX2" y="connsiteY2"/>
              </a:cxn>
              <a:cxn ang="0">
                <a:pos x="connsiteX3" y="connsiteY3"/>
              </a:cxn>
            </a:cxnLst>
            <a:rect l="l" t="t" r="r" b="b"/>
            <a:pathLst>
              <a:path w="2574045" h="1633661">
                <a:moveTo>
                  <a:pt x="0" y="0"/>
                </a:moveTo>
                <a:lnTo>
                  <a:pt x="2574046" y="0"/>
                </a:lnTo>
                <a:lnTo>
                  <a:pt x="2574046" y="1633661"/>
                </a:lnTo>
                <a:lnTo>
                  <a:pt x="0" y="1633661"/>
                </a:lnTo>
                <a:close/>
              </a:path>
            </a:pathLst>
          </a:custGeom>
          <a:solidFill>
            <a:srgbClr val="FFFFFF"/>
          </a:solidFill>
          <a:ln w="9525" cap="flat">
            <a:noFill/>
            <a:prstDash val="solid"/>
            <a:miter/>
          </a:ln>
        </p:spPr>
        <p:txBody>
          <a:bodyPr rtlCol="0" anchor="ctr"/>
          <a:lstStyle/>
          <a:p>
            <a:endParaRPr lang="nl-NL" sz="1867"/>
          </a:p>
        </p:txBody>
      </p:sp>
      <p:grpSp>
        <p:nvGrpSpPr>
          <p:cNvPr id="37" name="Graphic 46">
            <a:extLst>
              <a:ext uri="{FF2B5EF4-FFF2-40B4-BE49-F238E27FC236}">
                <a16:creationId xmlns:a16="http://schemas.microsoft.com/office/drawing/2014/main" id="{02DC77F7-E68E-5B2C-FF14-7592F41A30D7}"/>
              </a:ext>
            </a:extLst>
          </p:cNvPr>
          <p:cNvGrpSpPr/>
          <p:nvPr/>
        </p:nvGrpSpPr>
        <p:grpSpPr>
          <a:xfrm flipH="1">
            <a:off x="3902082" y="3636971"/>
            <a:ext cx="534585" cy="524111"/>
            <a:chOff x="7309554" y="1791904"/>
            <a:chExt cx="223736" cy="223736"/>
          </a:xfrm>
        </p:grpSpPr>
        <p:sp>
          <p:nvSpPr>
            <p:cNvPr id="993" name="Vrije vorm 992">
              <a:extLst>
                <a:ext uri="{FF2B5EF4-FFF2-40B4-BE49-F238E27FC236}">
                  <a16:creationId xmlns:a16="http://schemas.microsoft.com/office/drawing/2014/main" id="{CFC67BBA-F68D-417B-B9C5-090753B7639B}"/>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sz="1867"/>
            </a:p>
          </p:txBody>
        </p:sp>
        <p:grpSp>
          <p:nvGrpSpPr>
            <p:cNvPr id="994" name="Graphic 46">
              <a:extLst>
                <a:ext uri="{FF2B5EF4-FFF2-40B4-BE49-F238E27FC236}">
                  <a16:creationId xmlns:a16="http://schemas.microsoft.com/office/drawing/2014/main" id="{FC59A2E9-7BDF-9121-C51C-C82AAB463E18}"/>
                </a:ext>
              </a:extLst>
            </p:cNvPr>
            <p:cNvGrpSpPr/>
            <p:nvPr/>
          </p:nvGrpSpPr>
          <p:grpSpPr>
            <a:xfrm>
              <a:off x="7338012" y="1819223"/>
              <a:ext cx="159619" cy="196417"/>
              <a:chOff x="7338012" y="1819223"/>
              <a:chExt cx="159619" cy="196417"/>
            </a:xfrm>
          </p:grpSpPr>
          <p:sp>
            <p:nvSpPr>
              <p:cNvPr id="995" name="Vrije vorm 994">
                <a:extLst>
                  <a:ext uri="{FF2B5EF4-FFF2-40B4-BE49-F238E27FC236}">
                    <a16:creationId xmlns:a16="http://schemas.microsoft.com/office/drawing/2014/main" id="{99DCCDFD-B72F-A5F6-B69B-B532FF2B8738}"/>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867"/>
              </a:p>
            </p:txBody>
          </p:sp>
          <p:sp>
            <p:nvSpPr>
              <p:cNvPr id="996" name="Vrije vorm 995">
                <a:extLst>
                  <a:ext uri="{FF2B5EF4-FFF2-40B4-BE49-F238E27FC236}">
                    <a16:creationId xmlns:a16="http://schemas.microsoft.com/office/drawing/2014/main" id="{B5EB4C79-4FAC-B850-578F-3554DF197713}"/>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867"/>
              </a:p>
            </p:txBody>
          </p:sp>
          <p:sp>
            <p:nvSpPr>
              <p:cNvPr id="997" name="Vrije vorm 996">
                <a:extLst>
                  <a:ext uri="{FF2B5EF4-FFF2-40B4-BE49-F238E27FC236}">
                    <a16:creationId xmlns:a16="http://schemas.microsoft.com/office/drawing/2014/main" id="{D9767063-A88E-C0BC-FE32-F39DE706B462}"/>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867"/>
              </a:p>
            </p:txBody>
          </p:sp>
          <p:sp>
            <p:nvSpPr>
              <p:cNvPr id="998" name="Vrije vorm 997">
                <a:extLst>
                  <a:ext uri="{FF2B5EF4-FFF2-40B4-BE49-F238E27FC236}">
                    <a16:creationId xmlns:a16="http://schemas.microsoft.com/office/drawing/2014/main" id="{BF41F08B-E566-7907-A60B-67837C7559AA}"/>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867"/>
              </a:p>
            </p:txBody>
          </p:sp>
          <p:sp>
            <p:nvSpPr>
              <p:cNvPr id="999" name="Vrije vorm 998">
                <a:extLst>
                  <a:ext uri="{FF2B5EF4-FFF2-40B4-BE49-F238E27FC236}">
                    <a16:creationId xmlns:a16="http://schemas.microsoft.com/office/drawing/2014/main" id="{B532C556-C425-E14D-2DE9-D778B924C53A}"/>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867"/>
              </a:p>
            </p:txBody>
          </p:sp>
          <p:sp>
            <p:nvSpPr>
              <p:cNvPr id="1000" name="Vrije vorm 999">
                <a:extLst>
                  <a:ext uri="{FF2B5EF4-FFF2-40B4-BE49-F238E27FC236}">
                    <a16:creationId xmlns:a16="http://schemas.microsoft.com/office/drawing/2014/main" id="{871F2386-62AF-54A9-6EB4-957BAEFCD84D}"/>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867"/>
              </a:p>
            </p:txBody>
          </p:sp>
          <p:sp>
            <p:nvSpPr>
              <p:cNvPr id="1001" name="Vrije vorm 1000">
                <a:extLst>
                  <a:ext uri="{FF2B5EF4-FFF2-40B4-BE49-F238E27FC236}">
                    <a16:creationId xmlns:a16="http://schemas.microsoft.com/office/drawing/2014/main" id="{24120F3F-8FD1-D8CA-1762-D5287DB27744}"/>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867"/>
              </a:p>
            </p:txBody>
          </p:sp>
          <p:sp>
            <p:nvSpPr>
              <p:cNvPr id="1002" name="Vrije vorm 1001">
                <a:extLst>
                  <a:ext uri="{FF2B5EF4-FFF2-40B4-BE49-F238E27FC236}">
                    <a16:creationId xmlns:a16="http://schemas.microsoft.com/office/drawing/2014/main" id="{02C39328-150E-A34D-BAE7-B2539A9C15DA}"/>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867"/>
              </a:p>
            </p:txBody>
          </p:sp>
          <p:sp>
            <p:nvSpPr>
              <p:cNvPr id="1003" name="Vrije vorm 1002">
                <a:extLst>
                  <a:ext uri="{FF2B5EF4-FFF2-40B4-BE49-F238E27FC236}">
                    <a16:creationId xmlns:a16="http://schemas.microsoft.com/office/drawing/2014/main" id="{96EE1BAB-BBBF-ECE4-B1DE-D652BAED69AE}"/>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867"/>
              </a:p>
            </p:txBody>
          </p:sp>
          <p:sp>
            <p:nvSpPr>
              <p:cNvPr id="1006" name="Vrije vorm 1005">
                <a:extLst>
                  <a:ext uri="{FF2B5EF4-FFF2-40B4-BE49-F238E27FC236}">
                    <a16:creationId xmlns:a16="http://schemas.microsoft.com/office/drawing/2014/main" id="{330D1527-FE43-91A5-69B9-030032F0CD97}"/>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867"/>
              </a:p>
            </p:txBody>
          </p:sp>
          <p:sp>
            <p:nvSpPr>
              <p:cNvPr id="1007" name="Vrije vorm 1006">
                <a:extLst>
                  <a:ext uri="{FF2B5EF4-FFF2-40B4-BE49-F238E27FC236}">
                    <a16:creationId xmlns:a16="http://schemas.microsoft.com/office/drawing/2014/main" id="{36FFDDCB-24A2-4EE2-3AE4-B5F44B58E107}"/>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867"/>
              </a:p>
            </p:txBody>
          </p:sp>
          <p:sp>
            <p:nvSpPr>
              <p:cNvPr id="1008" name="Vrije vorm 1007">
                <a:extLst>
                  <a:ext uri="{FF2B5EF4-FFF2-40B4-BE49-F238E27FC236}">
                    <a16:creationId xmlns:a16="http://schemas.microsoft.com/office/drawing/2014/main" id="{70B3A1AE-DBE8-D135-BB45-B682B790325F}"/>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867"/>
              </a:p>
            </p:txBody>
          </p:sp>
          <p:sp>
            <p:nvSpPr>
              <p:cNvPr id="1009" name="Vrije vorm 1008">
                <a:extLst>
                  <a:ext uri="{FF2B5EF4-FFF2-40B4-BE49-F238E27FC236}">
                    <a16:creationId xmlns:a16="http://schemas.microsoft.com/office/drawing/2014/main" id="{F8B3EAEA-4FD4-43A1-7DE8-2BC4037CCA0D}"/>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867"/>
              </a:p>
            </p:txBody>
          </p:sp>
          <p:sp>
            <p:nvSpPr>
              <p:cNvPr id="1010" name="Vrije vorm 1009">
                <a:extLst>
                  <a:ext uri="{FF2B5EF4-FFF2-40B4-BE49-F238E27FC236}">
                    <a16:creationId xmlns:a16="http://schemas.microsoft.com/office/drawing/2014/main" id="{17F9CE34-5840-A948-BCA7-C4204AF9055E}"/>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867"/>
              </a:p>
            </p:txBody>
          </p:sp>
          <p:sp>
            <p:nvSpPr>
              <p:cNvPr id="1011" name="Vrije vorm 1010">
                <a:extLst>
                  <a:ext uri="{FF2B5EF4-FFF2-40B4-BE49-F238E27FC236}">
                    <a16:creationId xmlns:a16="http://schemas.microsoft.com/office/drawing/2014/main" id="{CB42DBA4-3CFF-663C-237B-4B0B9BB9AEAD}"/>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867"/>
              </a:p>
            </p:txBody>
          </p:sp>
          <p:sp>
            <p:nvSpPr>
              <p:cNvPr id="1012" name="Vrije vorm 1011">
                <a:extLst>
                  <a:ext uri="{FF2B5EF4-FFF2-40B4-BE49-F238E27FC236}">
                    <a16:creationId xmlns:a16="http://schemas.microsoft.com/office/drawing/2014/main" id="{7DB12D7D-3DBF-3A1C-FB1A-714D4562B4F7}"/>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867"/>
              </a:p>
            </p:txBody>
          </p:sp>
          <p:sp>
            <p:nvSpPr>
              <p:cNvPr id="1013" name="Vrije vorm 1012">
                <a:extLst>
                  <a:ext uri="{FF2B5EF4-FFF2-40B4-BE49-F238E27FC236}">
                    <a16:creationId xmlns:a16="http://schemas.microsoft.com/office/drawing/2014/main" id="{C8AF1627-1C73-83C6-338B-5D81394DD447}"/>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867"/>
              </a:p>
            </p:txBody>
          </p:sp>
        </p:grpSp>
      </p:grpSp>
      <p:grpSp>
        <p:nvGrpSpPr>
          <p:cNvPr id="46" name="Groep 45">
            <a:extLst>
              <a:ext uri="{FF2B5EF4-FFF2-40B4-BE49-F238E27FC236}">
                <a16:creationId xmlns:a16="http://schemas.microsoft.com/office/drawing/2014/main" id="{EA5930DC-94CF-1CB2-C8CD-7FBF0B6E399C}"/>
              </a:ext>
            </a:extLst>
          </p:cNvPr>
          <p:cNvGrpSpPr/>
          <p:nvPr/>
        </p:nvGrpSpPr>
        <p:grpSpPr>
          <a:xfrm>
            <a:off x="1223384" y="3644478"/>
            <a:ext cx="2441022" cy="2015541"/>
            <a:chOff x="5974360" y="1889988"/>
            <a:chExt cx="1645640" cy="1385948"/>
          </a:xfrm>
        </p:grpSpPr>
        <p:grpSp>
          <p:nvGrpSpPr>
            <p:cNvPr id="457" name="Graphic 382">
              <a:extLst>
                <a:ext uri="{FF2B5EF4-FFF2-40B4-BE49-F238E27FC236}">
                  <a16:creationId xmlns:a16="http://schemas.microsoft.com/office/drawing/2014/main" id="{0B0BA334-F996-1E97-4EED-DEC871B475E5}"/>
                </a:ext>
              </a:extLst>
            </p:cNvPr>
            <p:cNvGrpSpPr/>
            <p:nvPr/>
          </p:nvGrpSpPr>
          <p:grpSpPr>
            <a:xfrm>
              <a:off x="5974360" y="1889988"/>
              <a:ext cx="797477" cy="147455"/>
              <a:chOff x="5006225" y="2859299"/>
              <a:chExt cx="1530081" cy="267702"/>
            </a:xfrm>
            <a:solidFill>
              <a:srgbClr val="0075BF"/>
            </a:solidFill>
          </p:grpSpPr>
          <p:sp>
            <p:nvSpPr>
              <p:cNvPr id="991" name="Vrije vorm 990">
                <a:extLst>
                  <a:ext uri="{FF2B5EF4-FFF2-40B4-BE49-F238E27FC236}">
                    <a16:creationId xmlns:a16="http://schemas.microsoft.com/office/drawing/2014/main" id="{98B4BC79-0EB5-4DD1-816A-1410E3286ECB}"/>
                  </a:ext>
                </a:extLst>
              </p:cNvPr>
              <p:cNvSpPr/>
              <p:nvPr/>
            </p:nvSpPr>
            <p:spPr>
              <a:xfrm>
                <a:off x="5010183" y="2863946"/>
                <a:ext cx="1526122" cy="258423"/>
              </a:xfrm>
              <a:custGeom>
                <a:avLst/>
                <a:gdLst>
                  <a:gd name="connsiteX0" fmla="*/ 0 w 1333168"/>
                  <a:gd name="connsiteY0" fmla="*/ 0 h 258423"/>
                  <a:gd name="connsiteX1" fmla="*/ 1333169 w 1333168"/>
                  <a:gd name="connsiteY1" fmla="*/ 0 h 258423"/>
                  <a:gd name="connsiteX2" fmla="*/ 1333169 w 1333168"/>
                  <a:gd name="connsiteY2" fmla="*/ 258424 h 258423"/>
                  <a:gd name="connsiteX3" fmla="*/ 0 w 1333168"/>
                  <a:gd name="connsiteY3" fmla="*/ 258424 h 258423"/>
                </a:gdLst>
                <a:ahLst/>
                <a:cxnLst>
                  <a:cxn ang="0">
                    <a:pos x="connsiteX0" y="connsiteY0"/>
                  </a:cxn>
                  <a:cxn ang="0">
                    <a:pos x="connsiteX1" y="connsiteY1"/>
                  </a:cxn>
                  <a:cxn ang="0">
                    <a:pos x="connsiteX2" y="connsiteY2"/>
                  </a:cxn>
                  <a:cxn ang="0">
                    <a:pos x="connsiteX3" y="connsiteY3"/>
                  </a:cxn>
                </a:cxnLst>
                <a:rect l="l" t="t" r="r" b="b"/>
                <a:pathLst>
                  <a:path w="1333168" h="258423">
                    <a:moveTo>
                      <a:pt x="0" y="0"/>
                    </a:moveTo>
                    <a:lnTo>
                      <a:pt x="1333169" y="0"/>
                    </a:lnTo>
                    <a:lnTo>
                      <a:pt x="1333169" y="258424"/>
                    </a:lnTo>
                    <a:lnTo>
                      <a:pt x="0" y="258424"/>
                    </a:lnTo>
                    <a:close/>
                  </a:path>
                </a:pathLst>
              </a:custGeom>
              <a:solidFill>
                <a:srgbClr val="0075BF"/>
              </a:solidFill>
              <a:ln w="0" cap="flat">
                <a:noFill/>
                <a:prstDash val="solid"/>
                <a:miter/>
              </a:ln>
            </p:spPr>
            <p:txBody>
              <a:bodyPr rtlCol="0" anchor="ctr"/>
              <a:lstStyle/>
              <a:p>
                <a:endParaRPr lang="nl-NL" sz="1467"/>
              </a:p>
            </p:txBody>
          </p:sp>
          <p:sp>
            <p:nvSpPr>
              <p:cNvPr id="992" name="Vrije vorm 991">
                <a:extLst>
                  <a:ext uri="{FF2B5EF4-FFF2-40B4-BE49-F238E27FC236}">
                    <a16:creationId xmlns:a16="http://schemas.microsoft.com/office/drawing/2014/main" id="{43122E80-E53C-094B-FC78-0500AF2A3830}"/>
                  </a:ext>
                </a:extLst>
              </p:cNvPr>
              <p:cNvSpPr/>
              <p:nvPr/>
            </p:nvSpPr>
            <p:spPr>
              <a:xfrm>
                <a:off x="5006225" y="2859299"/>
                <a:ext cx="1530081" cy="267702"/>
              </a:xfrm>
              <a:custGeom>
                <a:avLst/>
                <a:gdLst>
                  <a:gd name="connsiteX0" fmla="*/ 1341082 w 1341081"/>
                  <a:gd name="connsiteY0" fmla="*/ 267703 h 267702"/>
                  <a:gd name="connsiteX1" fmla="*/ 0 w 1341081"/>
                  <a:gd name="connsiteY1" fmla="*/ 267703 h 267702"/>
                  <a:gd name="connsiteX2" fmla="*/ 0 w 1341081"/>
                  <a:gd name="connsiteY2" fmla="*/ 0 h 267702"/>
                  <a:gd name="connsiteX3" fmla="*/ 1341082 w 1341081"/>
                  <a:gd name="connsiteY3" fmla="*/ 0 h 267702"/>
                  <a:gd name="connsiteX4" fmla="*/ 1341082 w 1341081"/>
                  <a:gd name="connsiteY4" fmla="*/ 267703 h 267702"/>
                  <a:gd name="connsiteX5" fmla="*/ 7910 w 1341081"/>
                  <a:gd name="connsiteY5" fmla="*/ 258427 h 267702"/>
                  <a:gd name="connsiteX6" fmla="*/ 1333172 w 1341081"/>
                  <a:gd name="connsiteY6" fmla="*/ 258427 h 267702"/>
                  <a:gd name="connsiteX7" fmla="*/ 1333172 w 1341081"/>
                  <a:gd name="connsiteY7" fmla="*/ 9276 h 267702"/>
                  <a:gd name="connsiteX8" fmla="*/ 7910 w 1341081"/>
                  <a:gd name="connsiteY8" fmla="*/ 9276 h 267702"/>
                  <a:gd name="connsiteX9" fmla="*/ 7910 w 1341081"/>
                  <a:gd name="connsiteY9" fmla="*/ 258427 h 2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081" h="267702">
                    <a:moveTo>
                      <a:pt x="1341082" y="267703"/>
                    </a:moveTo>
                    <a:lnTo>
                      <a:pt x="0" y="267703"/>
                    </a:lnTo>
                    <a:lnTo>
                      <a:pt x="0" y="0"/>
                    </a:lnTo>
                    <a:lnTo>
                      <a:pt x="1341082" y="0"/>
                    </a:lnTo>
                    <a:lnTo>
                      <a:pt x="1341082" y="267703"/>
                    </a:lnTo>
                    <a:close/>
                    <a:moveTo>
                      <a:pt x="7910" y="258427"/>
                    </a:moveTo>
                    <a:lnTo>
                      <a:pt x="1333172" y="258427"/>
                    </a:lnTo>
                    <a:lnTo>
                      <a:pt x="1333172" y="9276"/>
                    </a:lnTo>
                    <a:lnTo>
                      <a:pt x="7910" y="9276"/>
                    </a:lnTo>
                    <a:lnTo>
                      <a:pt x="7910" y="258427"/>
                    </a:lnTo>
                    <a:close/>
                  </a:path>
                </a:pathLst>
              </a:custGeom>
              <a:solidFill>
                <a:srgbClr val="0075BF"/>
              </a:solidFill>
              <a:ln w="0" cap="flat">
                <a:noFill/>
                <a:prstDash val="solid"/>
                <a:miter/>
              </a:ln>
            </p:spPr>
            <p:txBody>
              <a:bodyPr rtlCol="0" anchor="ctr"/>
              <a:lstStyle/>
              <a:p>
                <a:endParaRPr lang="nl-NL" sz="1467"/>
              </a:p>
            </p:txBody>
          </p:sp>
        </p:grpSp>
        <p:grpSp>
          <p:nvGrpSpPr>
            <p:cNvPr id="458" name="Graphic 382">
              <a:extLst>
                <a:ext uri="{FF2B5EF4-FFF2-40B4-BE49-F238E27FC236}">
                  <a16:creationId xmlns:a16="http://schemas.microsoft.com/office/drawing/2014/main" id="{A0FA8C24-B746-4F5D-1739-C8E3DD669176}"/>
                </a:ext>
              </a:extLst>
            </p:cNvPr>
            <p:cNvGrpSpPr/>
            <p:nvPr/>
          </p:nvGrpSpPr>
          <p:grpSpPr>
            <a:xfrm>
              <a:off x="5974361" y="2034404"/>
              <a:ext cx="1645639" cy="185255"/>
              <a:chOff x="5006226" y="3121484"/>
              <a:chExt cx="2987633" cy="336327"/>
            </a:xfrm>
          </p:grpSpPr>
          <p:sp>
            <p:nvSpPr>
              <p:cNvPr id="989" name="Vrije vorm 988">
                <a:extLst>
                  <a:ext uri="{FF2B5EF4-FFF2-40B4-BE49-F238E27FC236}">
                    <a16:creationId xmlns:a16="http://schemas.microsoft.com/office/drawing/2014/main" id="{50E35816-66D5-BD4C-C894-02C0BC58D5B4}"/>
                  </a:ext>
                </a:extLst>
              </p:cNvPr>
              <p:cNvSpPr/>
              <p:nvPr/>
            </p:nvSpPr>
            <p:spPr>
              <a:xfrm>
                <a:off x="5011090" y="3125944"/>
                <a:ext cx="2975338" cy="327410"/>
              </a:xfrm>
              <a:custGeom>
                <a:avLst/>
                <a:gdLst>
                  <a:gd name="connsiteX0" fmla="*/ 0 w 3897870"/>
                  <a:gd name="connsiteY0" fmla="*/ 0 h 327410"/>
                  <a:gd name="connsiteX1" fmla="*/ 3897871 w 3897870"/>
                  <a:gd name="connsiteY1" fmla="*/ 0 h 327410"/>
                  <a:gd name="connsiteX2" fmla="*/ 3897871 w 3897870"/>
                  <a:gd name="connsiteY2" fmla="*/ 327410 h 327410"/>
                  <a:gd name="connsiteX3" fmla="*/ 0 w 3897870"/>
                  <a:gd name="connsiteY3" fmla="*/ 327410 h 327410"/>
                </a:gdLst>
                <a:ahLst/>
                <a:cxnLst>
                  <a:cxn ang="0">
                    <a:pos x="connsiteX0" y="connsiteY0"/>
                  </a:cxn>
                  <a:cxn ang="0">
                    <a:pos x="connsiteX1" y="connsiteY1"/>
                  </a:cxn>
                  <a:cxn ang="0">
                    <a:pos x="connsiteX2" y="connsiteY2"/>
                  </a:cxn>
                  <a:cxn ang="0">
                    <a:pos x="connsiteX3" y="connsiteY3"/>
                  </a:cxn>
                </a:cxnLst>
                <a:rect l="l" t="t" r="r" b="b"/>
                <a:pathLst>
                  <a:path w="3897870" h="327410">
                    <a:moveTo>
                      <a:pt x="0" y="0"/>
                    </a:moveTo>
                    <a:lnTo>
                      <a:pt x="3897871" y="0"/>
                    </a:lnTo>
                    <a:lnTo>
                      <a:pt x="3897871" y="327410"/>
                    </a:lnTo>
                    <a:lnTo>
                      <a:pt x="0" y="327410"/>
                    </a:lnTo>
                    <a:close/>
                  </a:path>
                </a:pathLst>
              </a:custGeom>
              <a:solidFill>
                <a:srgbClr val="E7F3FB"/>
              </a:solidFill>
              <a:ln w="0" cap="flat">
                <a:noFill/>
                <a:prstDash val="solid"/>
                <a:miter/>
              </a:ln>
            </p:spPr>
            <p:txBody>
              <a:bodyPr rtlCol="0" anchor="ctr"/>
              <a:lstStyle/>
              <a:p>
                <a:endParaRPr lang="nl-NL" sz="1467"/>
              </a:p>
            </p:txBody>
          </p:sp>
          <p:sp>
            <p:nvSpPr>
              <p:cNvPr id="990" name="Vrije vorm 989">
                <a:extLst>
                  <a:ext uri="{FF2B5EF4-FFF2-40B4-BE49-F238E27FC236}">
                    <a16:creationId xmlns:a16="http://schemas.microsoft.com/office/drawing/2014/main" id="{1EB01595-E7CC-52EC-B169-7B098DCF0082}"/>
                  </a:ext>
                </a:extLst>
              </p:cNvPr>
              <p:cNvSpPr/>
              <p:nvPr/>
            </p:nvSpPr>
            <p:spPr>
              <a:xfrm>
                <a:off x="5006226" y="3121484"/>
                <a:ext cx="2987633" cy="336327"/>
              </a:xfrm>
              <a:custGeom>
                <a:avLst/>
                <a:gdLst>
                  <a:gd name="connsiteX0" fmla="*/ 3908608 w 3908607"/>
                  <a:gd name="connsiteY0" fmla="*/ 336328 h 336327"/>
                  <a:gd name="connsiteX1" fmla="*/ 0 w 3908607"/>
                  <a:gd name="connsiteY1" fmla="*/ 336328 h 336327"/>
                  <a:gd name="connsiteX2" fmla="*/ 0 w 3908607"/>
                  <a:gd name="connsiteY2" fmla="*/ 0 h 336327"/>
                  <a:gd name="connsiteX3" fmla="*/ 3908608 w 3908607"/>
                  <a:gd name="connsiteY3" fmla="*/ 0 h 336327"/>
                  <a:gd name="connsiteX4" fmla="*/ 3908608 w 3908607"/>
                  <a:gd name="connsiteY4" fmla="*/ 336328 h 336327"/>
                  <a:gd name="connsiteX5" fmla="*/ 9722 w 3908607"/>
                  <a:gd name="connsiteY5" fmla="*/ 327418 h 336327"/>
                  <a:gd name="connsiteX6" fmla="*/ 3898885 w 3908607"/>
                  <a:gd name="connsiteY6" fmla="*/ 327418 h 336327"/>
                  <a:gd name="connsiteX7" fmla="*/ 3898885 w 3908607"/>
                  <a:gd name="connsiteY7" fmla="*/ 8910 h 336327"/>
                  <a:gd name="connsiteX8" fmla="*/ 9722 w 3908607"/>
                  <a:gd name="connsiteY8" fmla="*/ 8910 h 336327"/>
                  <a:gd name="connsiteX9" fmla="*/ 9722 w 3908607"/>
                  <a:gd name="connsiteY9" fmla="*/ 327418 h 33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336327">
                    <a:moveTo>
                      <a:pt x="3908608" y="336328"/>
                    </a:moveTo>
                    <a:lnTo>
                      <a:pt x="0" y="336328"/>
                    </a:lnTo>
                    <a:lnTo>
                      <a:pt x="0" y="0"/>
                    </a:lnTo>
                    <a:lnTo>
                      <a:pt x="3908608" y="0"/>
                    </a:lnTo>
                    <a:lnTo>
                      <a:pt x="3908608" y="336328"/>
                    </a:lnTo>
                    <a:close/>
                    <a:moveTo>
                      <a:pt x="9722" y="327418"/>
                    </a:moveTo>
                    <a:lnTo>
                      <a:pt x="3898885" y="327418"/>
                    </a:lnTo>
                    <a:lnTo>
                      <a:pt x="3898885" y="8910"/>
                    </a:lnTo>
                    <a:lnTo>
                      <a:pt x="9722" y="8910"/>
                    </a:lnTo>
                    <a:lnTo>
                      <a:pt x="9722" y="327418"/>
                    </a:lnTo>
                    <a:close/>
                  </a:path>
                </a:pathLst>
              </a:custGeom>
              <a:solidFill>
                <a:srgbClr val="0075BF"/>
              </a:solidFill>
              <a:ln w="0" cap="flat">
                <a:noFill/>
                <a:prstDash val="solid"/>
                <a:miter/>
              </a:ln>
            </p:spPr>
            <p:txBody>
              <a:bodyPr rtlCol="0" anchor="ctr"/>
              <a:lstStyle/>
              <a:p>
                <a:endParaRPr lang="nl-NL" sz="1467"/>
              </a:p>
            </p:txBody>
          </p:sp>
        </p:grpSp>
        <p:grpSp>
          <p:nvGrpSpPr>
            <p:cNvPr id="459" name="Graphic 382">
              <a:extLst>
                <a:ext uri="{FF2B5EF4-FFF2-40B4-BE49-F238E27FC236}">
                  <a16:creationId xmlns:a16="http://schemas.microsoft.com/office/drawing/2014/main" id="{39DC005E-521F-0193-3147-006A6BB88C33}"/>
                </a:ext>
              </a:extLst>
            </p:cNvPr>
            <p:cNvGrpSpPr/>
            <p:nvPr/>
          </p:nvGrpSpPr>
          <p:grpSpPr>
            <a:xfrm>
              <a:off x="5974361" y="2141373"/>
              <a:ext cx="1645638" cy="149216"/>
              <a:chOff x="5006227" y="3416757"/>
              <a:chExt cx="2983144" cy="270900"/>
            </a:xfrm>
          </p:grpSpPr>
          <p:sp>
            <p:nvSpPr>
              <p:cNvPr id="987" name="Vrije vorm 986">
                <a:extLst>
                  <a:ext uri="{FF2B5EF4-FFF2-40B4-BE49-F238E27FC236}">
                    <a16:creationId xmlns:a16="http://schemas.microsoft.com/office/drawing/2014/main" id="{C8379685-0F2D-E461-AB19-CADCCAC4AA71}"/>
                  </a:ext>
                </a:extLst>
              </p:cNvPr>
              <p:cNvSpPr/>
              <p:nvPr/>
            </p:nvSpPr>
            <p:spPr>
              <a:xfrm>
                <a:off x="5011090" y="3422065"/>
                <a:ext cx="2975338"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FFFFFF"/>
              </a:solidFill>
              <a:ln w="0" cap="flat">
                <a:noFill/>
                <a:prstDash val="solid"/>
                <a:miter/>
              </a:ln>
            </p:spPr>
            <p:txBody>
              <a:bodyPr rtlCol="0" anchor="ctr"/>
              <a:lstStyle/>
              <a:p>
                <a:endParaRPr lang="nl-NL" sz="1467"/>
              </a:p>
            </p:txBody>
          </p:sp>
          <p:sp>
            <p:nvSpPr>
              <p:cNvPr id="988" name="Vrije vorm 987">
                <a:extLst>
                  <a:ext uri="{FF2B5EF4-FFF2-40B4-BE49-F238E27FC236}">
                    <a16:creationId xmlns:a16="http://schemas.microsoft.com/office/drawing/2014/main" id="{A8B23682-CD71-DCE0-AE55-257D5839797F}"/>
                  </a:ext>
                </a:extLst>
              </p:cNvPr>
              <p:cNvSpPr/>
              <p:nvPr/>
            </p:nvSpPr>
            <p:spPr>
              <a:xfrm>
                <a:off x="5006227" y="3416757"/>
                <a:ext cx="2983144"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60" name="Graphic 382">
              <a:extLst>
                <a:ext uri="{FF2B5EF4-FFF2-40B4-BE49-F238E27FC236}">
                  <a16:creationId xmlns:a16="http://schemas.microsoft.com/office/drawing/2014/main" id="{73B42B6F-B47A-1D30-F5F4-E47D1A61AFCD}"/>
                </a:ext>
              </a:extLst>
            </p:cNvPr>
            <p:cNvGrpSpPr/>
            <p:nvPr/>
          </p:nvGrpSpPr>
          <p:grpSpPr>
            <a:xfrm>
              <a:off x="5974361" y="2284737"/>
              <a:ext cx="1645639" cy="149216"/>
              <a:chOff x="5006226" y="3677032"/>
              <a:chExt cx="3908607" cy="270900"/>
            </a:xfrm>
          </p:grpSpPr>
          <p:sp>
            <p:nvSpPr>
              <p:cNvPr id="985" name="Vrije vorm 984">
                <a:extLst>
                  <a:ext uri="{FF2B5EF4-FFF2-40B4-BE49-F238E27FC236}">
                    <a16:creationId xmlns:a16="http://schemas.microsoft.com/office/drawing/2014/main" id="{C319E0E2-834D-0A52-BCD0-508B22944ABD}"/>
                  </a:ext>
                </a:extLst>
              </p:cNvPr>
              <p:cNvSpPr/>
              <p:nvPr/>
            </p:nvSpPr>
            <p:spPr>
              <a:xfrm>
                <a:off x="5011090" y="3682342"/>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67"/>
              </a:p>
            </p:txBody>
          </p:sp>
          <p:sp>
            <p:nvSpPr>
              <p:cNvPr id="986" name="Vrije vorm 985">
                <a:extLst>
                  <a:ext uri="{FF2B5EF4-FFF2-40B4-BE49-F238E27FC236}">
                    <a16:creationId xmlns:a16="http://schemas.microsoft.com/office/drawing/2014/main" id="{933B7BD7-A297-F369-741B-52489A32BE75}"/>
                  </a:ext>
                </a:extLst>
              </p:cNvPr>
              <p:cNvSpPr/>
              <p:nvPr/>
            </p:nvSpPr>
            <p:spPr>
              <a:xfrm>
                <a:off x="5006226" y="3677032"/>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61" name="Graphic 382">
              <a:extLst>
                <a:ext uri="{FF2B5EF4-FFF2-40B4-BE49-F238E27FC236}">
                  <a16:creationId xmlns:a16="http://schemas.microsoft.com/office/drawing/2014/main" id="{EB92410F-F13F-4255-D9EC-3EB767C1964C}"/>
                </a:ext>
              </a:extLst>
            </p:cNvPr>
            <p:cNvGrpSpPr/>
            <p:nvPr/>
          </p:nvGrpSpPr>
          <p:grpSpPr>
            <a:xfrm>
              <a:off x="5974361" y="2428101"/>
              <a:ext cx="1645639" cy="149216"/>
              <a:chOff x="5006226" y="3937308"/>
              <a:chExt cx="3908607" cy="270900"/>
            </a:xfrm>
          </p:grpSpPr>
          <p:sp>
            <p:nvSpPr>
              <p:cNvPr id="983" name="Vrije vorm 982">
                <a:extLst>
                  <a:ext uri="{FF2B5EF4-FFF2-40B4-BE49-F238E27FC236}">
                    <a16:creationId xmlns:a16="http://schemas.microsoft.com/office/drawing/2014/main" id="{366D4AFB-4F19-170C-231B-56224ECF921D}"/>
                  </a:ext>
                </a:extLst>
              </p:cNvPr>
              <p:cNvSpPr/>
              <p:nvPr/>
            </p:nvSpPr>
            <p:spPr>
              <a:xfrm>
                <a:off x="5011090" y="3942618"/>
                <a:ext cx="3894021" cy="260276"/>
              </a:xfrm>
              <a:custGeom>
                <a:avLst/>
                <a:gdLst>
                  <a:gd name="connsiteX0" fmla="*/ 0 w 3894021"/>
                  <a:gd name="connsiteY0" fmla="*/ 0 h 260276"/>
                  <a:gd name="connsiteX1" fmla="*/ 3894021 w 3894021"/>
                  <a:gd name="connsiteY1" fmla="*/ 0 h 260276"/>
                  <a:gd name="connsiteX2" fmla="*/ 3894021 w 3894021"/>
                  <a:gd name="connsiteY2" fmla="*/ 260277 h 260276"/>
                  <a:gd name="connsiteX3" fmla="*/ 0 w 3894021"/>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4021" h="260276">
                    <a:moveTo>
                      <a:pt x="0" y="0"/>
                    </a:moveTo>
                    <a:lnTo>
                      <a:pt x="3894021" y="0"/>
                    </a:lnTo>
                    <a:lnTo>
                      <a:pt x="3894021" y="260277"/>
                    </a:lnTo>
                    <a:lnTo>
                      <a:pt x="0" y="260277"/>
                    </a:lnTo>
                    <a:close/>
                  </a:path>
                </a:pathLst>
              </a:custGeom>
              <a:solidFill>
                <a:srgbClr val="FFFFFF"/>
              </a:solidFill>
              <a:ln w="0" cap="flat">
                <a:noFill/>
                <a:prstDash val="solid"/>
                <a:miter/>
              </a:ln>
            </p:spPr>
            <p:txBody>
              <a:bodyPr rtlCol="0" anchor="ctr"/>
              <a:lstStyle/>
              <a:p>
                <a:r>
                  <a:rPr lang="nl-NL" sz="1467"/>
                  <a:t>	</a:t>
                </a:r>
              </a:p>
            </p:txBody>
          </p:sp>
          <p:sp>
            <p:nvSpPr>
              <p:cNvPr id="984" name="Vrije vorm 983">
                <a:extLst>
                  <a:ext uri="{FF2B5EF4-FFF2-40B4-BE49-F238E27FC236}">
                    <a16:creationId xmlns:a16="http://schemas.microsoft.com/office/drawing/2014/main" id="{5B05D5B3-83AC-B92E-39E6-4ABC975A9273}"/>
                  </a:ext>
                </a:extLst>
              </p:cNvPr>
              <p:cNvSpPr/>
              <p:nvPr/>
            </p:nvSpPr>
            <p:spPr>
              <a:xfrm>
                <a:off x="5006226" y="3937308"/>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62" name="Graphic 382">
              <a:extLst>
                <a:ext uri="{FF2B5EF4-FFF2-40B4-BE49-F238E27FC236}">
                  <a16:creationId xmlns:a16="http://schemas.microsoft.com/office/drawing/2014/main" id="{2AF21AE0-5041-0F0D-8AC1-F175628B88A6}"/>
                </a:ext>
              </a:extLst>
            </p:cNvPr>
            <p:cNvGrpSpPr/>
            <p:nvPr/>
          </p:nvGrpSpPr>
          <p:grpSpPr>
            <a:xfrm>
              <a:off x="5974360" y="2565255"/>
              <a:ext cx="1645639" cy="149216"/>
              <a:chOff x="5006226" y="4186309"/>
              <a:chExt cx="3908607" cy="270899"/>
            </a:xfrm>
          </p:grpSpPr>
          <p:sp>
            <p:nvSpPr>
              <p:cNvPr id="981" name="Vrije vorm 980">
                <a:extLst>
                  <a:ext uri="{FF2B5EF4-FFF2-40B4-BE49-F238E27FC236}">
                    <a16:creationId xmlns:a16="http://schemas.microsoft.com/office/drawing/2014/main" id="{48763A7B-020A-4D55-B13B-80B74ADA1771}"/>
                  </a:ext>
                </a:extLst>
              </p:cNvPr>
              <p:cNvSpPr/>
              <p:nvPr/>
            </p:nvSpPr>
            <p:spPr>
              <a:xfrm>
                <a:off x="5011090" y="4191618"/>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67"/>
              </a:p>
            </p:txBody>
          </p:sp>
          <p:sp>
            <p:nvSpPr>
              <p:cNvPr id="982" name="Vrije vorm 981">
                <a:extLst>
                  <a:ext uri="{FF2B5EF4-FFF2-40B4-BE49-F238E27FC236}">
                    <a16:creationId xmlns:a16="http://schemas.microsoft.com/office/drawing/2014/main" id="{CF9E8A5D-489F-DD64-E7D4-A0DBDA15638D}"/>
                  </a:ext>
                </a:extLst>
              </p:cNvPr>
              <p:cNvSpPr/>
              <p:nvPr/>
            </p:nvSpPr>
            <p:spPr>
              <a:xfrm>
                <a:off x="5006226" y="4186309"/>
                <a:ext cx="3908607" cy="270899"/>
              </a:xfrm>
              <a:custGeom>
                <a:avLst/>
                <a:gdLst>
                  <a:gd name="connsiteX0" fmla="*/ 3908608 w 3908607"/>
                  <a:gd name="connsiteY0" fmla="*/ 270900 h 270899"/>
                  <a:gd name="connsiteX1" fmla="*/ 0 w 3908607"/>
                  <a:gd name="connsiteY1" fmla="*/ 270900 h 270899"/>
                  <a:gd name="connsiteX2" fmla="*/ 0 w 3908607"/>
                  <a:gd name="connsiteY2" fmla="*/ 0 h 270899"/>
                  <a:gd name="connsiteX3" fmla="*/ 3908608 w 3908607"/>
                  <a:gd name="connsiteY3" fmla="*/ 0 h 270899"/>
                  <a:gd name="connsiteX4" fmla="*/ 3908608 w 3908607"/>
                  <a:gd name="connsiteY4" fmla="*/ 270900 h 270899"/>
                  <a:gd name="connsiteX5" fmla="*/ 9722 w 3908607"/>
                  <a:gd name="connsiteY5" fmla="*/ 260276 h 270899"/>
                  <a:gd name="connsiteX6" fmla="*/ 3898885 w 3908607"/>
                  <a:gd name="connsiteY6" fmla="*/ 260276 h 270899"/>
                  <a:gd name="connsiteX7" fmla="*/ 3898885 w 3908607"/>
                  <a:gd name="connsiteY7" fmla="*/ 10624 h 270899"/>
                  <a:gd name="connsiteX8" fmla="*/ 9722 w 3908607"/>
                  <a:gd name="connsiteY8" fmla="*/ 10624 h 270899"/>
                  <a:gd name="connsiteX9" fmla="*/ 9722 w 3908607"/>
                  <a:gd name="connsiteY9" fmla="*/ 260276 h 27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899">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sp>
          <p:nvSpPr>
            <p:cNvPr id="463" name="Vrije vorm 462">
              <a:extLst>
                <a:ext uri="{FF2B5EF4-FFF2-40B4-BE49-F238E27FC236}">
                  <a16:creationId xmlns:a16="http://schemas.microsoft.com/office/drawing/2014/main" id="{0D49E1BF-4B8A-71C7-3CED-D9393DCDF2CC}"/>
                </a:ext>
              </a:extLst>
            </p:cNvPr>
            <p:cNvSpPr/>
            <p:nvPr/>
          </p:nvSpPr>
          <p:spPr>
            <a:xfrm>
              <a:off x="6027582" y="2183152"/>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1"/>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67"/>
            </a:p>
          </p:txBody>
        </p:sp>
        <p:sp>
          <p:nvSpPr>
            <p:cNvPr id="464" name="Vrije vorm 463">
              <a:extLst>
                <a:ext uri="{FF2B5EF4-FFF2-40B4-BE49-F238E27FC236}">
                  <a16:creationId xmlns:a16="http://schemas.microsoft.com/office/drawing/2014/main" id="{23898FCB-BC3E-5690-D67C-F5F69EB3AB3D}"/>
                </a:ext>
              </a:extLst>
            </p:cNvPr>
            <p:cNvSpPr/>
            <p:nvPr/>
          </p:nvSpPr>
          <p:spPr>
            <a:xfrm>
              <a:off x="6027582" y="2326519"/>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1"/>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67"/>
            </a:p>
          </p:txBody>
        </p:sp>
        <p:sp>
          <p:nvSpPr>
            <p:cNvPr id="465" name="Vrije vorm 464">
              <a:extLst>
                <a:ext uri="{FF2B5EF4-FFF2-40B4-BE49-F238E27FC236}">
                  <a16:creationId xmlns:a16="http://schemas.microsoft.com/office/drawing/2014/main" id="{BF55ECEA-266E-05B1-2A09-0CAFDAC297C9}"/>
                </a:ext>
              </a:extLst>
            </p:cNvPr>
            <p:cNvSpPr/>
            <p:nvPr/>
          </p:nvSpPr>
          <p:spPr>
            <a:xfrm>
              <a:off x="6027582" y="2466645"/>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1"/>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67"/>
            </a:p>
          </p:txBody>
        </p:sp>
        <p:sp>
          <p:nvSpPr>
            <p:cNvPr id="466" name="Vrije vorm 465">
              <a:extLst>
                <a:ext uri="{FF2B5EF4-FFF2-40B4-BE49-F238E27FC236}">
                  <a16:creationId xmlns:a16="http://schemas.microsoft.com/office/drawing/2014/main" id="{D8495EF2-3A38-376E-B433-CA79B05AD02D}"/>
                </a:ext>
              </a:extLst>
            </p:cNvPr>
            <p:cNvSpPr/>
            <p:nvPr/>
          </p:nvSpPr>
          <p:spPr>
            <a:xfrm>
              <a:off x="6027582" y="2607036"/>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0"/>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rgbClr val="0075BF"/>
            </a:solidFill>
            <a:ln w="0" cap="flat">
              <a:noFill/>
              <a:prstDash val="solid"/>
              <a:miter/>
            </a:ln>
          </p:spPr>
          <p:txBody>
            <a:bodyPr rtlCol="0" anchor="ctr"/>
            <a:lstStyle/>
            <a:p>
              <a:endParaRPr lang="nl-NL" sz="1467"/>
            </a:p>
          </p:txBody>
        </p:sp>
        <p:grpSp>
          <p:nvGrpSpPr>
            <p:cNvPr id="467" name="Graphic 382">
              <a:extLst>
                <a:ext uri="{FF2B5EF4-FFF2-40B4-BE49-F238E27FC236}">
                  <a16:creationId xmlns:a16="http://schemas.microsoft.com/office/drawing/2014/main" id="{196E697E-3F55-EF91-CA46-4F6BA7A2C74C}"/>
                </a:ext>
              </a:extLst>
            </p:cNvPr>
            <p:cNvGrpSpPr/>
            <p:nvPr/>
          </p:nvGrpSpPr>
          <p:grpSpPr>
            <a:xfrm>
              <a:off x="6016548" y="1932655"/>
              <a:ext cx="617422" cy="71821"/>
              <a:chOff x="5115569" y="2936701"/>
              <a:chExt cx="1120908" cy="130388"/>
            </a:xfrm>
            <a:solidFill>
              <a:srgbClr val="FFFFFF"/>
            </a:solidFill>
          </p:grpSpPr>
          <p:sp>
            <p:nvSpPr>
              <p:cNvPr id="966" name="Vrije vorm 965">
                <a:extLst>
                  <a:ext uri="{FF2B5EF4-FFF2-40B4-BE49-F238E27FC236}">
                    <a16:creationId xmlns:a16="http://schemas.microsoft.com/office/drawing/2014/main" id="{64E220C7-3B79-40E1-5D5B-D28E2A4B6B23}"/>
                  </a:ext>
                </a:extLst>
              </p:cNvPr>
              <p:cNvSpPr/>
              <p:nvPr/>
            </p:nvSpPr>
            <p:spPr>
              <a:xfrm>
                <a:off x="5115569" y="2943317"/>
                <a:ext cx="75059" cy="97084"/>
              </a:xfrm>
              <a:custGeom>
                <a:avLst/>
                <a:gdLst>
                  <a:gd name="connsiteX0" fmla="*/ 75059 w 75059"/>
                  <a:gd name="connsiteY0" fmla="*/ 93962 h 97084"/>
                  <a:gd name="connsiteX1" fmla="*/ 74576 w 75059"/>
                  <a:gd name="connsiteY1" fmla="*/ 95300 h 97084"/>
                  <a:gd name="connsiteX2" fmla="*/ 72978 w 75059"/>
                  <a:gd name="connsiteY2" fmla="*/ 96267 h 97084"/>
                  <a:gd name="connsiteX3" fmla="*/ 70006 w 75059"/>
                  <a:gd name="connsiteY3" fmla="*/ 96861 h 97084"/>
                  <a:gd name="connsiteX4" fmla="*/ 65324 w 75059"/>
                  <a:gd name="connsiteY4" fmla="*/ 97084 h 97084"/>
                  <a:gd name="connsiteX5" fmla="*/ 60530 w 75059"/>
                  <a:gd name="connsiteY5" fmla="*/ 96861 h 97084"/>
                  <a:gd name="connsiteX6" fmla="*/ 57558 w 75059"/>
                  <a:gd name="connsiteY6" fmla="*/ 96267 h 97084"/>
                  <a:gd name="connsiteX7" fmla="*/ 55997 w 75059"/>
                  <a:gd name="connsiteY7" fmla="*/ 95300 h 97084"/>
                  <a:gd name="connsiteX8" fmla="*/ 55514 w 75059"/>
                  <a:gd name="connsiteY8" fmla="*/ 93962 h 97084"/>
                  <a:gd name="connsiteX9" fmla="*/ 55514 w 75059"/>
                  <a:gd name="connsiteY9" fmla="*/ 55084 h 97084"/>
                  <a:gd name="connsiteX10" fmla="*/ 19545 w 75059"/>
                  <a:gd name="connsiteY10" fmla="*/ 55084 h 97084"/>
                  <a:gd name="connsiteX11" fmla="*/ 19545 w 75059"/>
                  <a:gd name="connsiteY11" fmla="*/ 93962 h 97084"/>
                  <a:gd name="connsiteX12" fmla="*/ 19099 w 75059"/>
                  <a:gd name="connsiteY12" fmla="*/ 95300 h 97084"/>
                  <a:gd name="connsiteX13" fmla="*/ 17539 w 75059"/>
                  <a:gd name="connsiteY13" fmla="*/ 96267 h 97084"/>
                  <a:gd name="connsiteX14" fmla="*/ 14566 w 75059"/>
                  <a:gd name="connsiteY14" fmla="*/ 96861 h 97084"/>
                  <a:gd name="connsiteX15" fmla="*/ 9810 w 75059"/>
                  <a:gd name="connsiteY15" fmla="*/ 97084 h 97084"/>
                  <a:gd name="connsiteX16" fmla="*/ 5091 w 75059"/>
                  <a:gd name="connsiteY16" fmla="*/ 96861 h 97084"/>
                  <a:gd name="connsiteX17" fmla="*/ 2081 w 75059"/>
                  <a:gd name="connsiteY17" fmla="*/ 96267 h 97084"/>
                  <a:gd name="connsiteX18" fmla="*/ 483 w 75059"/>
                  <a:gd name="connsiteY18" fmla="*/ 95300 h 97084"/>
                  <a:gd name="connsiteX19" fmla="*/ 0 w 75059"/>
                  <a:gd name="connsiteY19" fmla="*/ 93962 h 97084"/>
                  <a:gd name="connsiteX20" fmla="*/ 0 w 75059"/>
                  <a:gd name="connsiteY20" fmla="*/ 3122 h 97084"/>
                  <a:gd name="connsiteX21" fmla="*/ 483 w 75059"/>
                  <a:gd name="connsiteY21" fmla="*/ 1784 h 97084"/>
                  <a:gd name="connsiteX22" fmla="*/ 2081 w 75059"/>
                  <a:gd name="connsiteY22" fmla="*/ 818 h 97084"/>
                  <a:gd name="connsiteX23" fmla="*/ 5091 w 75059"/>
                  <a:gd name="connsiteY23" fmla="*/ 223 h 97084"/>
                  <a:gd name="connsiteX24" fmla="*/ 9810 w 75059"/>
                  <a:gd name="connsiteY24" fmla="*/ 0 h 97084"/>
                  <a:gd name="connsiteX25" fmla="*/ 14566 w 75059"/>
                  <a:gd name="connsiteY25" fmla="*/ 223 h 97084"/>
                  <a:gd name="connsiteX26" fmla="*/ 17539 w 75059"/>
                  <a:gd name="connsiteY26" fmla="*/ 818 h 97084"/>
                  <a:gd name="connsiteX27" fmla="*/ 19099 w 75059"/>
                  <a:gd name="connsiteY27" fmla="*/ 1784 h 97084"/>
                  <a:gd name="connsiteX28" fmla="*/ 19545 w 75059"/>
                  <a:gd name="connsiteY28" fmla="*/ 3122 h 97084"/>
                  <a:gd name="connsiteX29" fmla="*/ 19545 w 75059"/>
                  <a:gd name="connsiteY29" fmla="*/ 38432 h 97084"/>
                  <a:gd name="connsiteX30" fmla="*/ 55514 w 75059"/>
                  <a:gd name="connsiteY30" fmla="*/ 38432 h 97084"/>
                  <a:gd name="connsiteX31" fmla="*/ 55514 w 75059"/>
                  <a:gd name="connsiteY31" fmla="*/ 3122 h 97084"/>
                  <a:gd name="connsiteX32" fmla="*/ 55997 w 75059"/>
                  <a:gd name="connsiteY32" fmla="*/ 1784 h 97084"/>
                  <a:gd name="connsiteX33" fmla="*/ 57558 w 75059"/>
                  <a:gd name="connsiteY33" fmla="*/ 818 h 97084"/>
                  <a:gd name="connsiteX34" fmla="*/ 60530 w 75059"/>
                  <a:gd name="connsiteY34" fmla="*/ 223 h 97084"/>
                  <a:gd name="connsiteX35" fmla="*/ 65324 w 75059"/>
                  <a:gd name="connsiteY35" fmla="*/ 0 h 97084"/>
                  <a:gd name="connsiteX36" fmla="*/ 70006 w 75059"/>
                  <a:gd name="connsiteY36" fmla="*/ 223 h 97084"/>
                  <a:gd name="connsiteX37" fmla="*/ 72978 w 75059"/>
                  <a:gd name="connsiteY37" fmla="*/ 818 h 97084"/>
                  <a:gd name="connsiteX38" fmla="*/ 74576 w 75059"/>
                  <a:gd name="connsiteY38" fmla="*/ 1784 h 97084"/>
                  <a:gd name="connsiteX39" fmla="*/ 75059 w 75059"/>
                  <a:gd name="connsiteY39" fmla="*/ 3122 h 97084"/>
                  <a:gd name="connsiteX40" fmla="*/ 75059 w 75059"/>
                  <a:gd name="connsiteY40" fmla="*/ 93962 h 9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5059" h="97084">
                    <a:moveTo>
                      <a:pt x="75059" y="93962"/>
                    </a:moveTo>
                    <a:cubicBezTo>
                      <a:pt x="75059" y="94455"/>
                      <a:pt x="74901" y="94901"/>
                      <a:pt x="74576" y="95300"/>
                    </a:cubicBezTo>
                    <a:cubicBezTo>
                      <a:pt x="74251" y="95700"/>
                      <a:pt x="73722" y="96016"/>
                      <a:pt x="72978" y="96267"/>
                    </a:cubicBezTo>
                    <a:cubicBezTo>
                      <a:pt x="72235" y="96518"/>
                      <a:pt x="71241" y="96713"/>
                      <a:pt x="70006" y="96861"/>
                    </a:cubicBezTo>
                    <a:cubicBezTo>
                      <a:pt x="68770" y="97010"/>
                      <a:pt x="67210" y="97084"/>
                      <a:pt x="65324" y="97084"/>
                    </a:cubicBezTo>
                    <a:cubicBezTo>
                      <a:pt x="63392" y="97084"/>
                      <a:pt x="61794" y="97010"/>
                      <a:pt x="60530" y="96861"/>
                    </a:cubicBezTo>
                    <a:cubicBezTo>
                      <a:pt x="59267" y="96713"/>
                      <a:pt x="58273" y="96518"/>
                      <a:pt x="57558" y="96267"/>
                    </a:cubicBezTo>
                    <a:cubicBezTo>
                      <a:pt x="56842" y="96016"/>
                      <a:pt x="56322" y="95700"/>
                      <a:pt x="55997" y="95300"/>
                    </a:cubicBezTo>
                    <a:cubicBezTo>
                      <a:pt x="55672" y="94901"/>
                      <a:pt x="55514" y="94455"/>
                      <a:pt x="55514" y="93962"/>
                    </a:cubicBezTo>
                    <a:lnTo>
                      <a:pt x="55514" y="55084"/>
                    </a:lnTo>
                    <a:lnTo>
                      <a:pt x="19545" y="55084"/>
                    </a:lnTo>
                    <a:lnTo>
                      <a:pt x="19545" y="93962"/>
                    </a:lnTo>
                    <a:cubicBezTo>
                      <a:pt x="19545" y="94455"/>
                      <a:pt x="19397" y="94901"/>
                      <a:pt x="19099" y="95300"/>
                    </a:cubicBezTo>
                    <a:cubicBezTo>
                      <a:pt x="18802" y="95700"/>
                      <a:pt x="18282" y="96016"/>
                      <a:pt x="17539" y="96267"/>
                    </a:cubicBezTo>
                    <a:cubicBezTo>
                      <a:pt x="16795" y="96518"/>
                      <a:pt x="15801" y="96713"/>
                      <a:pt x="14566" y="96861"/>
                    </a:cubicBezTo>
                    <a:cubicBezTo>
                      <a:pt x="13331" y="97010"/>
                      <a:pt x="11742" y="97084"/>
                      <a:pt x="9810" y="97084"/>
                    </a:cubicBezTo>
                    <a:cubicBezTo>
                      <a:pt x="7924" y="97084"/>
                      <a:pt x="6354" y="97010"/>
                      <a:pt x="5091" y="96861"/>
                    </a:cubicBezTo>
                    <a:cubicBezTo>
                      <a:pt x="3827" y="96713"/>
                      <a:pt x="2824" y="96518"/>
                      <a:pt x="2081" y="96267"/>
                    </a:cubicBezTo>
                    <a:cubicBezTo>
                      <a:pt x="1338" y="96016"/>
                      <a:pt x="808" y="95700"/>
                      <a:pt x="483" y="95300"/>
                    </a:cubicBezTo>
                    <a:cubicBezTo>
                      <a:pt x="158" y="94901"/>
                      <a:pt x="0" y="94455"/>
                      <a:pt x="0" y="93962"/>
                    </a:cubicBezTo>
                    <a:lnTo>
                      <a:pt x="0" y="3122"/>
                    </a:lnTo>
                    <a:cubicBezTo>
                      <a:pt x="0" y="2630"/>
                      <a:pt x="158" y="2184"/>
                      <a:pt x="483" y="1784"/>
                    </a:cubicBezTo>
                    <a:cubicBezTo>
                      <a:pt x="808" y="1385"/>
                      <a:pt x="1338" y="1069"/>
                      <a:pt x="2081" y="818"/>
                    </a:cubicBezTo>
                    <a:cubicBezTo>
                      <a:pt x="2824" y="567"/>
                      <a:pt x="3827" y="372"/>
                      <a:pt x="5091" y="223"/>
                    </a:cubicBezTo>
                    <a:cubicBezTo>
                      <a:pt x="6354" y="74"/>
                      <a:pt x="7924" y="0"/>
                      <a:pt x="9810" y="0"/>
                    </a:cubicBezTo>
                    <a:cubicBezTo>
                      <a:pt x="11742" y="0"/>
                      <a:pt x="13331" y="74"/>
                      <a:pt x="14566" y="223"/>
                    </a:cubicBezTo>
                    <a:cubicBezTo>
                      <a:pt x="15801" y="372"/>
                      <a:pt x="16795" y="567"/>
                      <a:pt x="17539" y="818"/>
                    </a:cubicBezTo>
                    <a:cubicBezTo>
                      <a:pt x="18282" y="1069"/>
                      <a:pt x="18802" y="1385"/>
                      <a:pt x="19099" y="1784"/>
                    </a:cubicBezTo>
                    <a:cubicBezTo>
                      <a:pt x="19396" y="2184"/>
                      <a:pt x="19545" y="2630"/>
                      <a:pt x="19545" y="3122"/>
                    </a:cubicBezTo>
                    <a:lnTo>
                      <a:pt x="19545" y="38432"/>
                    </a:lnTo>
                    <a:lnTo>
                      <a:pt x="55514" y="38432"/>
                    </a:lnTo>
                    <a:lnTo>
                      <a:pt x="55514" y="3122"/>
                    </a:lnTo>
                    <a:cubicBezTo>
                      <a:pt x="55514" y="2630"/>
                      <a:pt x="55672" y="2184"/>
                      <a:pt x="55997" y="1784"/>
                    </a:cubicBezTo>
                    <a:cubicBezTo>
                      <a:pt x="56322" y="1385"/>
                      <a:pt x="56843" y="1069"/>
                      <a:pt x="57558" y="818"/>
                    </a:cubicBezTo>
                    <a:cubicBezTo>
                      <a:pt x="58273" y="567"/>
                      <a:pt x="59267" y="372"/>
                      <a:pt x="60530" y="223"/>
                    </a:cubicBezTo>
                    <a:cubicBezTo>
                      <a:pt x="61794" y="74"/>
                      <a:pt x="63392" y="0"/>
                      <a:pt x="65324" y="0"/>
                    </a:cubicBezTo>
                    <a:cubicBezTo>
                      <a:pt x="67210" y="0"/>
                      <a:pt x="68770" y="74"/>
                      <a:pt x="70006" y="223"/>
                    </a:cubicBezTo>
                    <a:cubicBezTo>
                      <a:pt x="71241" y="372"/>
                      <a:pt x="72235" y="567"/>
                      <a:pt x="72978" y="818"/>
                    </a:cubicBezTo>
                    <a:cubicBezTo>
                      <a:pt x="73721" y="1069"/>
                      <a:pt x="74251" y="1385"/>
                      <a:pt x="74576" y="1784"/>
                    </a:cubicBezTo>
                    <a:cubicBezTo>
                      <a:pt x="74901" y="2184"/>
                      <a:pt x="75059" y="2630"/>
                      <a:pt x="75059" y="3122"/>
                    </a:cubicBezTo>
                    <a:lnTo>
                      <a:pt x="75059" y="93962"/>
                    </a:lnTo>
                    <a:close/>
                  </a:path>
                </a:pathLst>
              </a:custGeom>
              <a:solidFill>
                <a:srgbClr val="FFFFFF"/>
              </a:solidFill>
              <a:ln w="0" cap="flat">
                <a:noFill/>
                <a:prstDash val="solid"/>
                <a:miter/>
              </a:ln>
            </p:spPr>
            <p:txBody>
              <a:bodyPr rtlCol="0" anchor="ctr"/>
              <a:lstStyle/>
              <a:p>
                <a:endParaRPr lang="nl-NL" sz="1467"/>
              </a:p>
            </p:txBody>
          </p:sp>
          <p:sp>
            <p:nvSpPr>
              <p:cNvPr id="967" name="Vrije vorm 966">
                <a:extLst>
                  <a:ext uri="{FF2B5EF4-FFF2-40B4-BE49-F238E27FC236}">
                    <a16:creationId xmlns:a16="http://schemas.microsoft.com/office/drawing/2014/main" id="{A59F72EF-CD99-E437-B096-FE7F78FA0B74}"/>
                  </a:ext>
                </a:extLst>
              </p:cNvPr>
              <p:cNvSpPr/>
              <p:nvPr/>
            </p:nvSpPr>
            <p:spPr>
              <a:xfrm>
                <a:off x="5210100" y="2968146"/>
                <a:ext cx="63243" cy="73519"/>
              </a:xfrm>
              <a:custGeom>
                <a:avLst/>
                <a:gdLst>
                  <a:gd name="connsiteX0" fmla="*/ 63243 w 63243"/>
                  <a:gd name="connsiteY0" fmla="*/ 69282 h 73519"/>
                  <a:gd name="connsiteX1" fmla="*/ 62871 w 63243"/>
                  <a:gd name="connsiteY1" fmla="*/ 70583 h 73519"/>
                  <a:gd name="connsiteX2" fmla="*/ 61571 w 63243"/>
                  <a:gd name="connsiteY2" fmla="*/ 71513 h 73519"/>
                  <a:gd name="connsiteX3" fmla="*/ 59118 w 63243"/>
                  <a:gd name="connsiteY3" fmla="*/ 72070 h 73519"/>
                  <a:gd name="connsiteX4" fmla="*/ 55291 w 63243"/>
                  <a:gd name="connsiteY4" fmla="*/ 72256 h 73519"/>
                  <a:gd name="connsiteX5" fmla="*/ 51315 w 63243"/>
                  <a:gd name="connsiteY5" fmla="*/ 72070 h 73519"/>
                  <a:gd name="connsiteX6" fmla="*/ 48900 w 63243"/>
                  <a:gd name="connsiteY6" fmla="*/ 71513 h 73519"/>
                  <a:gd name="connsiteX7" fmla="*/ 47636 w 63243"/>
                  <a:gd name="connsiteY7" fmla="*/ 70583 h 73519"/>
                  <a:gd name="connsiteX8" fmla="*/ 47265 w 63243"/>
                  <a:gd name="connsiteY8" fmla="*/ 69282 h 73519"/>
                  <a:gd name="connsiteX9" fmla="*/ 47265 w 63243"/>
                  <a:gd name="connsiteY9" fmla="*/ 61626 h 73519"/>
                  <a:gd name="connsiteX10" fmla="*/ 36080 w 63243"/>
                  <a:gd name="connsiteY10" fmla="*/ 70546 h 73519"/>
                  <a:gd name="connsiteX11" fmla="*/ 24301 w 63243"/>
                  <a:gd name="connsiteY11" fmla="*/ 73520 h 73519"/>
                  <a:gd name="connsiteX12" fmla="*/ 12820 w 63243"/>
                  <a:gd name="connsiteY12" fmla="*/ 71289 h 73519"/>
                  <a:gd name="connsiteX13" fmla="*/ 5314 w 63243"/>
                  <a:gd name="connsiteY13" fmla="*/ 65194 h 73519"/>
                  <a:gd name="connsiteX14" fmla="*/ 1226 w 63243"/>
                  <a:gd name="connsiteY14" fmla="*/ 56236 h 73519"/>
                  <a:gd name="connsiteX15" fmla="*/ 0 w 63243"/>
                  <a:gd name="connsiteY15" fmla="*/ 43562 h 73519"/>
                  <a:gd name="connsiteX16" fmla="*/ 0 w 63243"/>
                  <a:gd name="connsiteY16" fmla="*/ 2974 h 73519"/>
                  <a:gd name="connsiteX17" fmla="*/ 409 w 63243"/>
                  <a:gd name="connsiteY17" fmla="*/ 1673 h 73519"/>
                  <a:gd name="connsiteX18" fmla="*/ 1895 w 63243"/>
                  <a:gd name="connsiteY18" fmla="*/ 743 h 73519"/>
                  <a:gd name="connsiteX19" fmla="*/ 4793 w 63243"/>
                  <a:gd name="connsiteY19" fmla="*/ 186 h 73519"/>
                  <a:gd name="connsiteX20" fmla="*/ 9290 w 63243"/>
                  <a:gd name="connsiteY20" fmla="*/ 0 h 73519"/>
                  <a:gd name="connsiteX21" fmla="*/ 13823 w 63243"/>
                  <a:gd name="connsiteY21" fmla="*/ 186 h 73519"/>
                  <a:gd name="connsiteX22" fmla="*/ 16684 w 63243"/>
                  <a:gd name="connsiteY22" fmla="*/ 743 h 73519"/>
                  <a:gd name="connsiteX23" fmla="*/ 18207 w 63243"/>
                  <a:gd name="connsiteY23" fmla="*/ 1673 h 73519"/>
                  <a:gd name="connsiteX24" fmla="*/ 18653 w 63243"/>
                  <a:gd name="connsiteY24" fmla="*/ 2974 h 73519"/>
                  <a:gd name="connsiteX25" fmla="*/ 18653 w 63243"/>
                  <a:gd name="connsiteY25" fmla="*/ 40440 h 73519"/>
                  <a:gd name="connsiteX26" fmla="*/ 19322 w 63243"/>
                  <a:gd name="connsiteY26" fmla="*/ 48394 h 73519"/>
                  <a:gd name="connsiteX27" fmla="*/ 21366 w 63243"/>
                  <a:gd name="connsiteY27" fmla="*/ 53114 h 73519"/>
                  <a:gd name="connsiteX28" fmla="*/ 24859 w 63243"/>
                  <a:gd name="connsiteY28" fmla="*/ 56162 h 73519"/>
                  <a:gd name="connsiteX29" fmla="*/ 29801 w 63243"/>
                  <a:gd name="connsiteY29" fmla="*/ 57240 h 73519"/>
                  <a:gd name="connsiteX30" fmla="*/ 36972 w 63243"/>
                  <a:gd name="connsiteY30" fmla="*/ 54638 h 73519"/>
                  <a:gd name="connsiteX31" fmla="*/ 44664 w 63243"/>
                  <a:gd name="connsiteY31" fmla="*/ 47055 h 73519"/>
                  <a:gd name="connsiteX32" fmla="*/ 44664 w 63243"/>
                  <a:gd name="connsiteY32" fmla="*/ 2973 h 73519"/>
                  <a:gd name="connsiteX33" fmla="*/ 45073 w 63243"/>
                  <a:gd name="connsiteY33" fmla="*/ 1673 h 73519"/>
                  <a:gd name="connsiteX34" fmla="*/ 46559 w 63243"/>
                  <a:gd name="connsiteY34" fmla="*/ 743 h 73519"/>
                  <a:gd name="connsiteX35" fmla="*/ 49420 w 63243"/>
                  <a:gd name="connsiteY35" fmla="*/ 186 h 73519"/>
                  <a:gd name="connsiteX36" fmla="*/ 53953 w 63243"/>
                  <a:gd name="connsiteY36" fmla="*/ 0 h 73519"/>
                  <a:gd name="connsiteX37" fmla="*/ 58487 w 63243"/>
                  <a:gd name="connsiteY37" fmla="*/ 186 h 73519"/>
                  <a:gd name="connsiteX38" fmla="*/ 61311 w 63243"/>
                  <a:gd name="connsiteY38" fmla="*/ 743 h 73519"/>
                  <a:gd name="connsiteX39" fmla="*/ 62797 w 63243"/>
                  <a:gd name="connsiteY39" fmla="*/ 1673 h 73519"/>
                  <a:gd name="connsiteX40" fmla="*/ 63243 w 63243"/>
                  <a:gd name="connsiteY40" fmla="*/ 2973 h 73519"/>
                  <a:gd name="connsiteX41" fmla="*/ 63243 w 63243"/>
                  <a:gd name="connsiteY41" fmla="*/ 69282 h 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3243" h="73519">
                    <a:moveTo>
                      <a:pt x="63243" y="69282"/>
                    </a:moveTo>
                    <a:cubicBezTo>
                      <a:pt x="63243" y="69775"/>
                      <a:pt x="63122" y="70212"/>
                      <a:pt x="62871" y="70583"/>
                    </a:cubicBezTo>
                    <a:cubicBezTo>
                      <a:pt x="62621" y="70955"/>
                      <a:pt x="62193" y="71262"/>
                      <a:pt x="61571" y="71513"/>
                    </a:cubicBezTo>
                    <a:cubicBezTo>
                      <a:pt x="60948" y="71763"/>
                      <a:pt x="60131" y="71940"/>
                      <a:pt x="59118" y="72070"/>
                    </a:cubicBezTo>
                    <a:cubicBezTo>
                      <a:pt x="58106" y="72191"/>
                      <a:pt x="56824" y="72256"/>
                      <a:pt x="55291" y="72256"/>
                    </a:cubicBezTo>
                    <a:cubicBezTo>
                      <a:pt x="53656" y="72256"/>
                      <a:pt x="52328" y="72191"/>
                      <a:pt x="51315" y="72070"/>
                    </a:cubicBezTo>
                    <a:cubicBezTo>
                      <a:pt x="50303" y="71940"/>
                      <a:pt x="49494" y="71763"/>
                      <a:pt x="48900" y="71513"/>
                    </a:cubicBezTo>
                    <a:cubicBezTo>
                      <a:pt x="48305" y="71262"/>
                      <a:pt x="47887" y="70955"/>
                      <a:pt x="47636" y="70583"/>
                    </a:cubicBezTo>
                    <a:cubicBezTo>
                      <a:pt x="47386" y="70212"/>
                      <a:pt x="47265" y="69775"/>
                      <a:pt x="47265" y="69282"/>
                    </a:cubicBezTo>
                    <a:lnTo>
                      <a:pt x="47265" y="61626"/>
                    </a:lnTo>
                    <a:cubicBezTo>
                      <a:pt x="43596" y="65593"/>
                      <a:pt x="39871" y="68567"/>
                      <a:pt x="36080" y="70546"/>
                    </a:cubicBezTo>
                    <a:cubicBezTo>
                      <a:pt x="32290" y="72525"/>
                      <a:pt x="28361" y="73520"/>
                      <a:pt x="24301" y="73520"/>
                    </a:cubicBezTo>
                    <a:cubicBezTo>
                      <a:pt x="19740" y="73520"/>
                      <a:pt x="15913" y="72776"/>
                      <a:pt x="12820" y="71289"/>
                    </a:cubicBezTo>
                    <a:cubicBezTo>
                      <a:pt x="9726" y="69803"/>
                      <a:pt x="7218" y="67768"/>
                      <a:pt x="5314" y="65194"/>
                    </a:cubicBezTo>
                    <a:cubicBezTo>
                      <a:pt x="3409" y="62620"/>
                      <a:pt x="2044" y="59628"/>
                      <a:pt x="1226" y="56236"/>
                    </a:cubicBezTo>
                    <a:cubicBezTo>
                      <a:pt x="409" y="52845"/>
                      <a:pt x="0" y="48617"/>
                      <a:pt x="0" y="43562"/>
                    </a:cubicBezTo>
                    <a:lnTo>
                      <a:pt x="0" y="2974"/>
                    </a:lnTo>
                    <a:cubicBezTo>
                      <a:pt x="0" y="2481"/>
                      <a:pt x="139" y="2044"/>
                      <a:pt x="409" y="1673"/>
                    </a:cubicBezTo>
                    <a:cubicBezTo>
                      <a:pt x="678" y="1301"/>
                      <a:pt x="1180" y="994"/>
                      <a:pt x="1895" y="743"/>
                    </a:cubicBezTo>
                    <a:cubicBezTo>
                      <a:pt x="2610" y="492"/>
                      <a:pt x="3576" y="307"/>
                      <a:pt x="4793" y="186"/>
                    </a:cubicBezTo>
                    <a:cubicBezTo>
                      <a:pt x="6010" y="65"/>
                      <a:pt x="7506" y="0"/>
                      <a:pt x="9290" y="0"/>
                    </a:cubicBezTo>
                    <a:cubicBezTo>
                      <a:pt x="11120" y="0"/>
                      <a:pt x="12634" y="65"/>
                      <a:pt x="13823" y="186"/>
                    </a:cubicBezTo>
                    <a:cubicBezTo>
                      <a:pt x="15012" y="307"/>
                      <a:pt x="15969" y="493"/>
                      <a:pt x="16684" y="743"/>
                    </a:cubicBezTo>
                    <a:cubicBezTo>
                      <a:pt x="17399" y="994"/>
                      <a:pt x="17910" y="1301"/>
                      <a:pt x="18207" y="1673"/>
                    </a:cubicBezTo>
                    <a:cubicBezTo>
                      <a:pt x="18505" y="2044"/>
                      <a:pt x="18653" y="2481"/>
                      <a:pt x="18653" y="2974"/>
                    </a:cubicBezTo>
                    <a:lnTo>
                      <a:pt x="18653" y="40440"/>
                    </a:lnTo>
                    <a:cubicBezTo>
                      <a:pt x="18653" y="43906"/>
                      <a:pt x="18876" y="46563"/>
                      <a:pt x="19322" y="48394"/>
                    </a:cubicBezTo>
                    <a:cubicBezTo>
                      <a:pt x="19768" y="50224"/>
                      <a:pt x="20446" y="51804"/>
                      <a:pt x="21366" y="53114"/>
                    </a:cubicBezTo>
                    <a:cubicBezTo>
                      <a:pt x="22286" y="54424"/>
                      <a:pt x="23447" y="55446"/>
                      <a:pt x="24859" y="56162"/>
                    </a:cubicBezTo>
                    <a:cubicBezTo>
                      <a:pt x="26271" y="56877"/>
                      <a:pt x="27915" y="57240"/>
                      <a:pt x="29801" y="57240"/>
                    </a:cubicBezTo>
                    <a:cubicBezTo>
                      <a:pt x="32179" y="57240"/>
                      <a:pt x="34566" y="56376"/>
                      <a:pt x="36972" y="54638"/>
                    </a:cubicBezTo>
                    <a:cubicBezTo>
                      <a:pt x="39378" y="52900"/>
                      <a:pt x="41942" y="50373"/>
                      <a:pt x="44664" y="47055"/>
                    </a:cubicBezTo>
                    <a:lnTo>
                      <a:pt x="44664" y="2973"/>
                    </a:lnTo>
                    <a:cubicBezTo>
                      <a:pt x="44664" y="2481"/>
                      <a:pt x="44803" y="2044"/>
                      <a:pt x="45073" y="1673"/>
                    </a:cubicBezTo>
                    <a:cubicBezTo>
                      <a:pt x="45342" y="1301"/>
                      <a:pt x="45844" y="994"/>
                      <a:pt x="46559" y="743"/>
                    </a:cubicBezTo>
                    <a:cubicBezTo>
                      <a:pt x="47274" y="492"/>
                      <a:pt x="48231" y="307"/>
                      <a:pt x="49420" y="186"/>
                    </a:cubicBezTo>
                    <a:cubicBezTo>
                      <a:pt x="50609" y="65"/>
                      <a:pt x="52123" y="0"/>
                      <a:pt x="53953" y="0"/>
                    </a:cubicBezTo>
                    <a:cubicBezTo>
                      <a:pt x="55783" y="0"/>
                      <a:pt x="57298" y="65"/>
                      <a:pt x="58487" y="186"/>
                    </a:cubicBezTo>
                    <a:cubicBezTo>
                      <a:pt x="59676" y="307"/>
                      <a:pt x="60614" y="492"/>
                      <a:pt x="61311" y="743"/>
                    </a:cubicBezTo>
                    <a:cubicBezTo>
                      <a:pt x="62008" y="994"/>
                      <a:pt x="62500" y="1301"/>
                      <a:pt x="62797" y="1673"/>
                    </a:cubicBezTo>
                    <a:cubicBezTo>
                      <a:pt x="63094" y="2044"/>
                      <a:pt x="63243" y="2481"/>
                      <a:pt x="63243" y="2973"/>
                    </a:cubicBezTo>
                    <a:lnTo>
                      <a:pt x="63243" y="69282"/>
                    </a:lnTo>
                    <a:close/>
                  </a:path>
                </a:pathLst>
              </a:custGeom>
              <a:solidFill>
                <a:srgbClr val="FFFFFF"/>
              </a:solidFill>
              <a:ln w="0" cap="flat">
                <a:noFill/>
                <a:prstDash val="solid"/>
                <a:miter/>
              </a:ln>
            </p:spPr>
            <p:txBody>
              <a:bodyPr rtlCol="0" anchor="ctr"/>
              <a:lstStyle/>
              <a:p>
                <a:endParaRPr lang="nl-NL" sz="1467"/>
              </a:p>
            </p:txBody>
          </p:sp>
          <p:sp>
            <p:nvSpPr>
              <p:cNvPr id="968" name="Vrije vorm 967">
                <a:extLst>
                  <a:ext uri="{FF2B5EF4-FFF2-40B4-BE49-F238E27FC236}">
                    <a16:creationId xmlns:a16="http://schemas.microsoft.com/office/drawing/2014/main" id="{1233241B-B06F-BCE5-7F68-EDED1A62D807}"/>
                  </a:ext>
                </a:extLst>
              </p:cNvPr>
              <p:cNvSpPr/>
              <p:nvPr/>
            </p:nvSpPr>
            <p:spPr>
              <a:xfrm>
                <a:off x="5290732" y="2939006"/>
                <a:ext cx="21551" cy="101396"/>
              </a:xfrm>
              <a:custGeom>
                <a:avLst/>
                <a:gdLst>
                  <a:gd name="connsiteX0" fmla="*/ 21552 w 21551"/>
                  <a:gd name="connsiteY0" fmla="*/ 9664 h 101396"/>
                  <a:gd name="connsiteX1" fmla="*/ 19248 w 21551"/>
                  <a:gd name="connsiteY1" fmla="*/ 17469 h 101396"/>
                  <a:gd name="connsiteX2" fmla="*/ 10702 w 21551"/>
                  <a:gd name="connsiteY2" fmla="*/ 19625 h 101396"/>
                  <a:gd name="connsiteX3" fmla="*/ 2192 w 21551"/>
                  <a:gd name="connsiteY3" fmla="*/ 17544 h 101396"/>
                  <a:gd name="connsiteX4" fmla="*/ 0 w 21551"/>
                  <a:gd name="connsiteY4" fmla="*/ 10036 h 101396"/>
                  <a:gd name="connsiteX5" fmla="*/ 2267 w 21551"/>
                  <a:gd name="connsiteY5" fmla="*/ 2193 h 101396"/>
                  <a:gd name="connsiteX6" fmla="*/ 10850 w 21551"/>
                  <a:gd name="connsiteY6" fmla="*/ 0 h 101396"/>
                  <a:gd name="connsiteX7" fmla="*/ 19322 w 21551"/>
                  <a:gd name="connsiteY7" fmla="*/ 2119 h 101396"/>
                  <a:gd name="connsiteX8" fmla="*/ 21552 w 21551"/>
                  <a:gd name="connsiteY8" fmla="*/ 9664 h 101396"/>
                  <a:gd name="connsiteX9" fmla="*/ 20140 w 21551"/>
                  <a:gd name="connsiteY9" fmla="*/ 98423 h 101396"/>
                  <a:gd name="connsiteX10" fmla="*/ 19694 w 21551"/>
                  <a:gd name="connsiteY10" fmla="*/ 99724 h 101396"/>
                  <a:gd name="connsiteX11" fmla="*/ 18170 w 21551"/>
                  <a:gd name="connsiteY11" fmla="*/ 100653 h 101396"/>
                  <a:gd name="connsiteX12" fmla="*/ 15309 w 21551"/>
                  <a:gd name="connsiteY12" fmla="*/ 101210 h 101396"/>
                  <a:gd name="connsiteX13" fmla="*/ 10776 w 21551"/>
                  <a:gd name="connsiteY13" fmla="*/ 101396 h 101396"/>
                  <a:gd name="connsiteX14" fmla="*/ 6243 w 21551"/>
                  <a:gd name="connsiteY14" fmla="*/ 101210 h 101396"/>
                  <a:gd name="connsiteX15" fmla="*/ 3381 w 21551"/>
                  <a:gd name="connsiteY15" fmla="*/ 100653 h 101396"/>
                  <a:gd name="connsiteX16" fmla="*/ 1858 w 21551"/>
                  <a:gd name="connsiteY16" fmla="*/ 99724 h 101396"/>
                  <a:gd name="connsiteX17" fmla="*/ 1412 w 21551"/>
                  <a:gd name="connsiteY17" fmla="*/ 98423 h 101396"/>
                  <a:gd name="connsiteX18" fmla="*/ 1412 w 21551"/>
                  <a:gd name="connsiteY18" fmla="*/ 32263 h 101396"/>
                  <a:gd name="connsiteX19" fmla="*/ 1858 w 21551"/>
                  <a:gd name="connsiteY19" fmla="*/ 30962 h 101396"/>
                  <a:gd name="connsiteX20" fmla="*/ 3381 w 21551"/>
                  <a:gd name="connsiteY20" fmla="*/ 29995 h 101396"/>
                  <a:gd name="connsiteX21" fmla="*/ 6243 w 21551"/>
                  <a:gd name="connsiteY21" fmla="*/ 29363 h 101396"/>
                  <a:gd name="connsiteX22" fmla="*/ 10776 w 21551"/>
                  <a:gd name="connsiteY22" fmla="*/ 29140 h 101396"/>
                  <a:gd name="connsiteX23" fmla="*/ 15309 w 21551"/>
                  <a:gd name="connsiteY23" fmla="*/ 29363 h 101396"/>
                  <a:gd name="connsiteX24" fmla="*/ 18170 w 21551"/>
                  <a:gd name="connsiteY24" fmla="*/ 29995 h 101396"/>
                  <a:gd name="connsiteX25" fmla="*/ 19694 w 21551"/>
                  <a:gd name="connsiteY25" fmla="*/ 30962 h 101396"/>
                  <a:gd name="connsiteX26" fmla="*/ 20140 w 21551"/>
                  <a:gd name="connsiteY26" fmla="*/ 32263 h 101396"/>
                  <a:gd name="connsiteX27" fmla="*/ 20140 w 21551"/>
                  <a:gd name="connsiteY27" fmla="*/ 98423 h 10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51" h="101396">
                    <a:moveTo>
                      <a:pt x="21552" y="9664"/>
                    </a:moveTo>
                    <a:cubicBezTo>
                      <a:pt x="21552" y="13427"/>
                      <a:pt x="20781" y="16029"/>
                      <a:pt x="19248" y="17469"/>
                    </a:cubicBezTo>
                    <a:cubicBezTo>
                      <a:pt x="17715" y="18909"/>
                      <a:pt x="14863" y="19625"/>
                      <a:pt x="10702" y="19625"/>
                    </a:cubicBezTo>
                    <a:cubicBezTo>
                      <a:pt x="6493" y="19625"/>
                      <a:pt x="3651" y="18928"/>
                      <a:pt x="2192" y="17544"/>
                    </a:cubicBezTo>
                    <a:cubicBezTo>
                      <a:pt x="734" y="16159"/>
                      <a:pt x="0" y="13650"/>
                      <a:pt x="0" y="10036"/>
                    </a:cubicBezTo>
                    <a:cubicBezTo>
                      <a:pt x="0" y="6272"/>
                      <a:pt x="752" y="3652"/>
                      <a:pt x="2267" y="2193"/>
                    </a:cubicBezTo>
                    <a:cubicBezTo>
                      <a:pt x="3781" y="734"/>
                      <a:pt x="6642" y="0"/>
                      <a:pt x="10850" y="0"/>
                    </a:cubicBezTo>
                    <a:cubicBezTo>
                      <a:pt x="15012" y="0"/>
                      <a:pt x="17836" y="706"/>
                      <a:pt x="19322" y="2119"/>
                    </a:cubicBezTo>
                    <a:cubicBezTo>
                      <a:pt x="20808" y="3531"/>
                      <a:pt x="21552" y="6049"/>
                      <a:pt x="21552" y="9664"/>
                    </a:cubicBezTo>
                    <a:close/>
                    <a:moveTo>
                      <a:pt x="20140" y="98423"/>
                    </a:moveTo>
                    <a:cubicBezTo>
                      <a:pt x="20140" y="98915"/>
                      <a:pt x="19991" y="99352"/>
                      <a:pt x="19694" y="99724"/>
                    </a:cubicBezTo>
                    <a:cubicBezTo>
                      <a:pt x="19396" y="100095"/>
                      <a:pt x="18886" y="100402"/>
                      <a:pt x="18170" y="100653"/>
                    </a:cubicBezTo>
                    <a:cubicBezTo>
                      <a:pt x="17455" y="100904"/>
                      <a:pt x="16498" y="101080"/>
                      <a:pt x="15309" y="101210"/>
                    </a:cubicBezTo>
                    <a:cubicBezTo>
                      <a:pt x="14120" y="101331"/>
                      <a:pt x="12606" y="101396"/>
                      <a:pt x="10776" y="101396"/>
                    </a:cubicBezTo>
                    <a:cubicBezTo>
                      <a:pt x="8946" y="101396"/>
                      <a:pt x="7432" y="101331"/>
                      <a:pt x="6243" y="101210"/>
                    </a:cubicBezTo>
                    <a:cubicBezTo>
                      <a:pt x="5054" y="101080"/>
                      <a:pt x="4097" y="100904"/>
                      <a:pt x="3381" y="100653"/>
                    </a:cubicBezTo>
                    <a:cubicBezTo>
                      <a:pt x="2666" y="100402"/>
                      <a:pt x="2155" y="100095"/>
                      <a:pt x="1858" y="99724"/>
                    </a:cubicBezTo>
                    <a:cubicBezTo>
                      <a:pt x="1561" y="99352"/>
                      <a:pt x="1412" y="98915"/>
                      <a:pt x="1412" y="98423"/>
                    </a:cubicBezTo>
                    <a:lnTo>
                      <a:pt x="1412" y="32263"/>
                    </a:lnTo>
                    <a:cubicBezTo>
                      <a:pt x="1412" y="31770"/>
                      <a:pt x="1561" y="31333"/>
                      <a:pt x="1858" y="30962"/>
                    </a:cubicBezTo>
                    <a:cubicBezTo>
                      <a:pt x="2155" y="30590"/>
                      <a:pt x="2666" y="30265"/>
                      <a:pt x="3381" y="29995"/>
                    </a:cubicBezTo>
                    <a:cubicBezTo>
                      <a:pt x="4097" y="29726"/>
                      <a:pt x="5054" y="29512"/>
                      <a:pt x="6243" y="29363"/>
                    </a:cubicBezTo>
                    <a:cubicBezTo>
                      <a:pt x="7432" y="29215"/>
                      <a:pt x="8946" y="29140"/>
                      <a:pt x="10776" y="29140"/>
                    </a:cubicBezTo>
                    <a:cubicBezTo>
                      <a:pt x="12606" y="29140"/>
                      <a:pt x="14120" y="29215"/>
                      <a:pt x="15309" y="29363"/>
                    </a:cubicBezTo>
                    <a:cubicBezTo>
                      <a:pt x="16498" y="29512"/>
                      <a:pt x="17455" y="29726"/>
                      <a:pt x="18170" y="29995"/>
                    </a:cubicBezTo>
                    <a:cubicBezTo>
                      <a:pt x="18886" y="30265"/>
                      <a:pt x="19397" y="30590"/>
                      <a:pt x="19694" y="30962"/>
                    </a:cubicBezTo>
                    <a:cubicBezTo>
                      <a:pt x="19991" y="31333"/>
                      <a:pt x="20140" y="31770"/>
                      <a:pt x="20140" y="32263"/>
                    </a:cubicBezTo>
                    <a:lnTo>
                      <a:pt x="20140" y="98423"/>
                    </a:lnTo>
                    <a:close/>
                  </a:path>
                </a:pathLst>
              </a:custGeom>
              <a:solidFill>
                <a:srgbClr val="FFFFFF"/>
              </a:solidFill>
              <a:ln w="0" cap="flat">
                <a:noFill/>
                <a:prstDash val="solid"/>
                <a:miter/>
              </a:ln>
            </p:spPr>
            <p:txBody>
              <a:bodyPr rtlCol="0" anchor="ctr"/>
              <a:lstStyle/>
              <a:p>
                <a:endParaRPr lang="nl-NL" sz="1467"/>
              </a:p>
            </p:txBody>
          </p:sp>
          <p:sp>
            <p:nvSpPr>
              <p:cNvPr id="969" name="Vrije vorm 968">
                <a:extLst>
                  <a:ext uri="{FF2B5EF4-FFF2-40B4-BE49-F238E27FC236}">
                    <a16:creationId xmlns:a16="http://schemas.microsoft.com/office/drawing/2014/main" id="{A207DE79-EE17-0A0B-DFF1-C3F1C7BB72B5}"/>
                  </a:ext>
                </a:extLst>
              </p:cNvPr>
              <p:cNvSpPr/>
              <p:nvPr/>
            </p:nvSpPr>
            <p:spPr>
              <a:xfrm>
                <a:off x="5325735" y="2936701"/>
                <a:ext cx="66661" cy="104964"/>
              </a:xfrm>
              <a:custGeom>
                <a:avLst/>
                <a:gdLst>
                  <a:gd name="connsiteX0" fmla="*/ 66662 w 66661"/>
                  <a:gd name="connsiteY0" fmla="*/ 100727 h 104964"/>
                  <a:gd name="connsiteX1" fmla="*/ 66290 w 66661"/>
                  <a:gd name="connsiteY1" fmla="*/ 102102 h 104964"/>
                  <a:gd name="connsiteX2" fmla="*/ 65027 w 66661"/>
                  <a:gd name="connsiteY2" fmla="*/ 103032 h 104964"/>
                  <a:gd name="connsiteX3" fmla="*/ 62611 w 66661"/>
                  <a:gd name="connsiteY3" fmla="*/ 103552 h 104964"/>
                  <a:gd name="connsiteX4" fmla="*/ 58858 w 66661"/>
                  <a:gd name="connsiteY4" fmla="*/ 103701 h 104964"/>
                  <a:gd name="connsiteX5" fmla="*/ 54994 w 66661"/>
                  <a:gd name="connsiteY5" fmla="*/ 103552 h 104964"/>
                  <a:gd name="connsiteX6" fmla="*/ 52579 w 66661"/>
                  <a:gd name="connsiteY6" fmla="*/ 103032 h 104964"/>
                  <a:gd name="connsiteX7" fmla="*/ 51241 w 66661"/>
                  <a:gd name="connsiteY7" fmla="*/ 102102 h 104964"/>
                  <a:gd name="connsiteX8" fmla="*/ 50832 w 66661"/>
                  <a:gd name="connsiteY8" fmla="*/ 100727 h 104964"/>
                  <a:gd name="connsiteX9" fmla="*/ 50832 w 66661"/>
                  <a:gd name="connsiteY9" fmla="*/ 93368 h 104964"/>
                  <a:gd name="connsiteX10" fmla="*/ 40094 w 66661"/>
                  <a:gd name="connsiteY10" fmla="*/ 101916 h 104964"/>
                  <a:gd name="connsiteX11" fmla="*/ 27646 w 66661"/>
                  <a:gd name="connsiteY11" fmla="*/ 104964 h 104964"/>
                  <a:gd name="connsiteX12" fmla="*/ 14826 w 66661"/>
                  <a:gd name="connsiteY12" fmla="*/ 102028 h 104964"/>
                  <a:gd name="connsiteX13" fmla="*/ 6280 w 66661"/>
                  <a:gd name="connsiteY13" fmla="*/ 94111 h 104964"/>
                  <a:gd name="connsiteX14" fmla="*/ 1486 w 66661"/>
                  <a:gd name="connsiteY14" fmla="*/ 82477 h 104964"/>
                  <a:gd name="connsiteX15" fmla="*/ 0 w 66661"/>
                  <a:gd name="connsiteY15" fmla="*/ 68465 h 104964"/>
                  <a:gd name="connsiteX16" fmla="*/ 1895 w 66661"/>
                  <a:gd name="connsiteY16" fmla="*/ 52556 h 104964"/>
                  <a:gd name="connsiteX17" fmla="*/ 7432 w 66661"/>
                  <a:gd name="connsiteY17" fmla="*/ 40514 h 104964"/>
                  <a:gd name="connsiteX18" fmla="*/ 16498 w 66661"/>
                  <a:gd name="connsiteY18" fmla="*/ 32857 h 104964"/>
                  <a:gd name="connsiteX19" fmla="*/ 28983 w 66661"/>
                  <a:gd name="connsiteY19" fmla="*/ 30181 h 104964"/>
                  <a:gd name="connsiteX20" fmla="*/ 39090 w 66661"/>
                  <a:gd name="connsiteY20" fmla="*/ 32448 h 104964"/>
                  <a:gd name="connsiteX21" fmla="*/ 48082 w 66661"/>
                  <a:gd name="connsiteY21" fmla="*/ 39101 h 104964"/>
                  <a:gd name="connsiteX22" fmla="*/ 48082 w 66661"/>
                  <a:gd name="connsiteY22" fmla="*/ 3197 h 104964"/>
                  <a:gd name="connsiteX23" fmla="*/ 48491 w 66661"/>
                  <a:gd name="connsiteY23" fmla="*/ 1859 h 104964"/>
                  <a:gd name="connsiteX24" fmla="*/ 49977 w 66661"/>
                  <a:gd name="connsiteY24" fmla="*/ 855 h 104964"/>
                  <a:gd name="connsiteX25" fmla="*/ 52839 w 66661"/>
                  <a:gd name="connsiteY25" fmla="*/ 223 h 104964"/>
                  <a:gd name="connsiteX26" fmla="*/ 57372 w 66661"/>
                  <a:gd name="connsiteY26" fmla="*/ 0 h 104964"/>
                  <a:gd name="connsiteX27" fmla="*/ 61905 w 66661"/>
                  <a:gd name="connsiteY27" fmla="*/ 223 h 104964"/>
                  <a:gd name="connsiteX28" fmla="*/ 64729 w 66661"/>
                  <a:gd name="connsiteY28" fmla="*/ 855 h 104964"/>
                  <a:gd name="connsiteX29" fmla="*/ 66216 w 66661"/>
                  <a:gd name="connsiteY29" fmla="*/ 1859 h 104964"/>
                  <a:gd name="connsiteX30" fmla="*/ 66661 w 66661"/>
                  <a:gd name="connsiteY30" fmla="*/ 3197 h 104964"/>
                  <a:gd name="connsiteX31" fmla="*/ 66661 w 66661"/>
                  <a:gd name="connsiteY31" fmla="*/ 100727 h 104964"/>
                  <a:gd name="connsiteX32" fmla="*/ 48083 w 66661"/>
                  <a:gd name="connsiteY32" fmla="*/ 56422 h 104964"/>
                  <a:gd name="connsiteX33" fmla="*/ 40391 w 66661"/>
                  <a:gd name="connsiteY33" fmla="*/ 48691 h 104964"/>
                  <a:gd name="connsiteX34" fmla="*/ 32699 w 66661"/>
                  <a:gd name="connsiteY34" fmla="*/ 46015 h 104964"/>
                  <a:gd name="connsiteX35" fmla="*/ 26419 w 66661"/>
                  <a:gd name="connsiteY35" fmla="*/ 47836 h 104964"/>
                  <a:gd name="connsiteX36" fmla="*/ 22183 w 66661"/>
                  <a:gd name="connsiteY36" fmla="*/ 52705 h 104964"/>
                  <a:gd name="connsiteX37" fmla="*/ 19805 w 66661"/>
                  <a:gd name="connsiteY37" fmla="*/ 59507 h 104964"/>
                  <a:gd name="connsiteX38" fmla="*/ 19025 w 66661"/>
                  <a:gd name="connsiteY38" fmla="*/ 67201 h 104964"/>
                  <a:gd name="connsiteX39" fmla="*/ 19694 w 66661"/>
                  <a:gd name="connsiteY39" fmla="*/ 75304 h 104964"/>
                  <a:gd name="connsiteX40" fmla="*/ 21886 w 66661"/>
                  <a:gd name="connsiteY40" fmla="*/ 82329 h 104964"/>
                  <a:gd name="connsiteX41" fmla="*/ 25936 w 66661"/>
                  <a:gd name="connsiteY41" fmla="*/ 87272 h 104964"/>
                  <a:gd name="connsiteX42" fmla="*/ 32328 w 66661"/>
                  <a:gd name="connsiteY42" fmla="*/ 89130 h 104964"/>
                  <a:gd name="connsiteX43" fmla="*/ 36081 w 66661"/>
                  <a:gd name="connsiteY43" fmla="*/ 88573 h 104964"/>
                  <a:gd name="connsiteX44" fmla="*/ 39796 w 66661"/>
                  <a:gd name="connsiteY44" fmla="*/ 86752 h 104964"/>
                  <a:gd name="connsiteX45" fmla="*/ 43698 w 66661"/>
                  <a:gd name="connsiteY45" fmla="*/ 83444 h 104964"/>
                  <a:gd name="connsiteX46" fmla="*/ 48083 w 66661"/>
                  <a:gd name="connsiteY46" fmla="*/ 78426 h 104964"/>
                  <a:gd name="connsiteX47" fmla="*/ 48083 w 66661"/>
                  <a:gd name="connsiteY47" fmla="*/ 56422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6661" h="104964">
                    <a:moveTo>
                      <a:pt x="66662" y="100727"/>
                    </a:moveTo>
                    <a:cubicBezTo>
                      <a:pt x="66662" y="101275"/>
                      <a:pt x="66541" y="101731"/>
                      <a:pt x="66290" y="102102"/>
                    </a:cubicBezTo>
                    <a:cubicBezTo>
                      <a:pt x="66039" y="102474"/>
                      <a:pt x="65621" y="102781"/>
                      <a:pt x="65027" y="103032"/>
                    </a:cubicBezTo>
                    <a:cubicBezTo>
                      <a:pt x="64432" y="103273"/>
                      <a:pt x="63624" y="103450"/>
                      <a:pt x="62611" y="103552"/>
                    </a:cubicBezTo>
                    <a:cubicBezTo>
                      <a:pt x="61599" y="103645"/>
                      <a:pt x="60345" y="103701"/>
                      <a:pt x="58858" y="103701"/>
                    </a:cubicBezTo>
                    <a:cubicBezTo>
                      <a:pt x="57270" y="103701"/>
                      <a:pt x="55988" y="103645"/>
                      <a:pt x="54994" y="103552"/>
                    </a:cubicBezTo>
                    <a:cubicBezTo>
                      <a:pt x="54000" y="103450"/>
                      <a:pt x="53201" y="103273"/>
                      <a:pt x="52579" y="103032"/>
                    </a:cubicBezTo>
                    <a:cubicBezTo>
                      <a:pt x="51956" y="102781"/>
                      <a:pt x="51510" y="102474"/>
                      <a:pt x="51241" y="102102"/>
                    </a:cubicBezTo>
                    <a:cubicBezTo>
                      <a:pt x="50972" y="101731"/>
                      <a:pt x="50832" y="101275"/>
                      <a:pt x="50832" y="100727"/>
                    </a:cubicBezTo>
                    <a:lnTo>
                      <a:pt x="50832" y="93368"/>
                    </a:lnTo>
                    <a:cubicBezTo>
                      <a:pt x="47414" y="97038"/>
                      <a:pt x="43837" y="99881"/>
                      <a:pt x="40094" y="101916"/>
                    </a:cubicBezTo>
                    <a:cubicBezTo>
                      <a:pt x="36350" y="103942"/>
                      <a:pt x="32207" y="104964"/>
                      <a:pt x="27646" y="104964"/>
                    </a:cubicBezTo>
                    <a:cubicBezTo>
                      <a:pt x="22592" y="104964"/>
                      <a:pt x="18319" y="103979"/>
                      <a:pt x="14826" y="102028"/>
                    </a:cubicBezTo>
                    <a:cubicBezTo>
                      <a:pt x="11333" y="100067"/>
                      <a:pt x="8481" y="97428"/>
                      <a:pt x="6280" y="94111"/>
                    </a:cubicBezTo>
                    <a:cubicBezTo>
                      <a:pt x="4078" y="90794"/>
                      <a:pt x="2480" y="86910"/>
                      <a:pt x="1486" y="82477"/>
                    </a:cubicBezTo>
                    <a:cubicBezTo>
                      <a:pt x="492" y="78045"/>
                      <a:pt x="0" y="73371"/>
                      <a:pt x="0" y="68465"/>
                    </a:cubicBezTo>
                    <a:cubicBezTo>
                      <a:pt x="0" y="62564"/>
                      <a:pt x="632" y="57268"/>
                      <a:pt x="1895" y="52556"/>
                    </a:cubicBezTo>
                    <a:cubicBezTo>
                      <a:pt x="3158" y="47845"/>
                      <a:pt x="5007" y="43831"/>
                      <a:pt x="7432" y="40514"/>
                    </a:cubicBezTo>
                    <a:cubicBezTo>
                      <a:pt x="9856" y="37197"/>
                      <a:pt x="12885" y="34641"/>
                      <a:pt x="16498" y="32857"/>
                    </a:cubicBezTo>
                    <a:cubicBezTo>
                      <a:pt x="20112" y="31073"/>
                      <a:pt x="24273" y="30181"/>
                      <a:pt x="28983" y="30181"/>
                    </a:cubicBezTo>
                    <a:cubicBezTo>
                      <a:pt x="32699" y="30181"/>
                      <a:pt x="36071" y="30934"/>
                      <a:pt x="39090" y="32448"/>
                    </a:cubicBezTo>
                    <a:cubicBezTo>
                      <a:pt x="42109" y="33963"/>
                      <a:pt x="45110" y="36174"/>
                      <a:pt x="48082" y="39101"/>
                    </a:cubicBezTo>
                    <a:lnTo>
                      <a:pt x="48082" y="3197"/>
                    </a:lnTo>
                    <a:cubicBezTo>
                      <a:pt x="48082" y="2704"/>
                      <a:pt x="48222" y="2258"/>
                      <a:pt x="48491" y="1859"/>
                    </a:cubicBezTo>
                    <a:cubicBezTo>
                      <a:pt x="48761" y="1459"/>
                      <a:pt x="49262" y="1124"/>
                      <a:pt x="49977" y="855"/>
                    </a:cubicBezTo>
                    <a:cubicBezTo>
                      <a:pt x="50693" y="585"/>
                      <a:pt x="51650" y="372"/>
                      <a:pt x="52839" y="223"/>
                    </a:cubicBezTo>
                    <a:cubicBezTo>
                      <a:pt x="54028" y="74"/>
                      <a:pt x="55542" y="0"/>
                      <a:pt x="57372" y="0"/>
                    </a:cubicBezTo>
                    <a:cubicBezTo>
                      <a:pt x="59202" y="0"/>
                      <a:pt x="60716" y="74"/>
                      <a:pt x="61905" y="223"/>
                    </a:cubicBezTo>
                    <a:cubicBezTo>
                      <a:pt x="63094" y="372"/>
                      <a:pt x="64032" y="585"/>
                      <a:pt x="64729" y="855"/>
                    </a:cubicBezTo>
                    <a:cubicBezTo>
                      <a:pt x="65426" y="1124"/>
                      <a:pt x="65918" y="1459"/>
                      <a:pt x="66216" y="1859"/>
                    </a:cubicBezTo>
                    <a:cubicBezTo>
                      <a:pt x="66513" y="2258"/>
                      <a:pt x="66661" y="2704"/>
                      <a:pt x="66661" y="3197"/>
                    </a:cubicBezTo>
                    <a:lnTo>
                      <a:pt x="66661" y="100727"/>
                    </a:lnTo>
                    <a:close/>
                    <a:moveTo>
                      <a:pt x="48083" y="56422"/>
                    </a:moveTo>
                    <a:cubicBezTo>
                      <a:pt x="45407" y="53049"/>
                      <a:pt x="42843" y="50475"/>
                      <a:pt x="40391" y="48691"/>
                    </a:cubicBezTo>
                    <a:cubicBezTo>
                      <a:pt x="37938" y="46907"/>
                      <a:pt x="35375" y="46015"/>
                      <a:pt x="32699" y="46015"/>
                    </a:cubicBezTo>
                    <a:cubicBezTo>
                      <a:pt x="30275" y="46015"/>
                      <a:pt x="28175" y="46619"/>
                      <a:pt x="26419" y="47836"/>
                    </a:cubicBezTo>
                    <a:cubicBezTo>
                      <a:pt x="24664" y="49053"/>
                      <a:pt x="23252" y="50670"/>
                      <a:pt x="22183" y="52705"/>
                    </a:cubicBezTo>
                    <a:cubicBezTo>
                      <a:pt x="21115" y="54740"/>
                      <a:pt x="20326" y="57008"/>
                      <a:pt x="19805" y="59507"/>
                    </a:cubicBezTo>
                    <a:cubicBezTo>
                      <a:pt x="19285" y="62007"/>
                      <a:pt x="19025" y="64571"/>
                      <a:pt x="19025" y="67201"/>
                    </a:cubicBezTo>
                    <a:cubicBezTo>
                      <a:pt x="19025" y="69979"/>
                      <a:pt x="19248" y="72674"/>
                      <a:pt x="19694" y="75304"/>
                    </a:cubicBezTo>
                    <a:cubicBezTo>
                      <a:pt x="20140" y="77933"/>
                      <a:pt x="20874" y="80275"/>
                      <a:pt x="21886" y="82329"/>
                    </a:cubicBezTo>
                    <a:cubicBezTo>
                      <a:pt x="22899" y="84382"/>
                      <a:pt x="24255" y="86036"/>
                      <a:pt x="25936" y="87272"/>
                    </a:cubicBezTo>
                    <a:cubicBezTo>
                      <a:pt x="27618" y="88508"/>
                      <a:pt x="29754" y="89130"/>
                      <a:pt x="32328" y="89130"/>
                    </a:cubicBezTo>
                    <a:cubicBezTo>
                      <a:pt x="33619" y="89130"/>
                      <a:pt x="34864" y="88945"/>
                      <a:pt x="36081" y="88573"/>
                    </a:cubicBezTo>
                    <a:cubicBezTo>
                      <a:pt x="37297" y="88201"/>
                      <a:pt x="38533" y="87597"/>
                      <a:pt x="39796" y="86752"/>
                    </a:cubicBezTo>
                    <a:cubicBezTo>
                      <a:pt x="41060" y="85906"/>
                      <a:pt x="42360" y="84810"/>
                      <a:pt x="43698" y="83444"/>
                    </a:cubicBezTo>
                    <a:cubicBezTo>
                      <a:pt x="45036" y="82078"/>
                      <a:pt x="46494" y="80405"/>
                      <a:pt x="48083" y="78426"/>
                    </a:cubicBezTo>
                    <a:lnTo>
                      <a:pt x="48083" y="56422"/>
                    </a:lnTo>
                    <a:close/>
                  </a:path>
                </a:pathLst>
              </a:custGeom>
              <a:solidFill>
                <a:srgbClr val="FFFFFF"/>
              </a:solidFill>
              <a:ln w="0" cap="flat">
                <a:noFill/>
                <a:prstDash val="solid"/>
                <a:miter/>
              </a:ln>
            </p:spPr>
            <p:txBody>
              <a:bodyPr rtlCol="0" anchor="ctr"/>
              <a:lstStyle/>
              <a:p>
                <a:endParaRPr lang="nl-NL" sz="1467"/>
              </a:p>
            </p:txBody>
          </p:sp>
          <p:sp>
            <p:nvSpPr>
              <p:cNvPr id="970" name="Vrije vorm 969">
                <a:extLst>
                  <a:ext uri="{FF2B5EF4-FFF2-40B4-BE49-F238E27FC236}">
                    <a16:creationId xmlns:a16="http://schemas.microsoft.com/office/drawing/2014/main" id="{C1FFAA90-0532-B340-FF5E-E3B547A7C516}"/>
                  </a:ext>
                </a:extLst>
              </p:cNvPr>
              <p:cNvSpPr/>
              <p:nvPr/>
            </p:nvSpPr>
            <p:spPr>
              <a:xfrm>
                <a:off x="5409787" y="2939006"/>
                <a:ext cx="21551" cy="101396"/>
              </a:xfrm>
              <a:custGeom>
                <a:avLst/>
                <a:gdLst>
                  <a:gd name="connsiteX0" fmla="*/ 21552 w 21551"/>
                  <a:gd name="connsiteY0" fmla="*/ 9664 h 101396"/>
                  <a:gd name="connsiteX1" fmla="*/ 19248 w 21551"/>
                  <a:gd name="connsiteY1" fmla="*/ 17469 h 101396"/>
                  <a:gd name="connsiteX2" fmla="*/ 10702 w 21551"/>
                  <a:gd name="connsiteY2" fmla="*/ 19625 h 101396"/>
                  <a:gd name="connsiteX3" fmla="*/ 2192 w 21551"/>
                  <a:gd name="connsiteY3" fmla="*/ 17544 h 101396"/>
                  <a:gd name="connsiteX4" fmla="*/ 0 w 21551"/>
                  <a:gd name="connsiteY4" fmla="*/ 10036 h 101396"/>
                  <a:gd name="connsiteX5" fmla="*/ 2267 w 21551"/>
                  <a:gd name="connsiteY5" fmla="*/ 2193 h 101396"/>
                  <a:gd name="connsiteX6" fmla="*/ 10850 w 21551"/>
                  <a:gd name="connsiteY6" fmla="*/ 0 h 101396"/>
                  <a:gd name="connsiteX7" fmla="*/ 19322 w 21551"/>
                  <a:gd name="connsiteY7" fmla="*/ 2119 h 101396"/>
                  <a:gd name="connsiteX8" fmla="*/ 21552 w 21551"/>
                  <a:gd name="connsiteY8" fmla="*/ 9664 h 101396"/>
                  <a:gd name="connsiteX9" fmla="*/ 20140 w 21551"/>
                  <a:gd name="connsiteY9" fmla="*/ 98423 h 101396"/>
                  <a:gd name="connsiteX10" fmla="*/ 19694 w 21551"/>
                  <a:gd name="connsiteY10" fmla="*/ 99724 h 101396"/>
                  <a:gd name="connsiteX11" fmla="*/ 18170 w 21551"/>
                  <a:gd name="connsiteY11" fmla="*/ 100653 h 101396"/>
                  <a:gd name="connsiteX12" fmla="*/ 15309 w 21551"/>
                  <a:gd name="connsiteY12" fmla="*/ 101210 h 101396"/>
                  <a:gd name="connsiteX13" fmla="*/ 10776 w 21551"/>
                  <a:gd name="connsiteY13" fmla="*/ 101396 h 101396"/>
                  <a:gd name="connsiteX14" fmla="*/ 6243 w 21551"/>
                  <a:gd name="connsiteY14" fmla="*/ 101210 h 101396"/>
                  <a:gd name="connsiteX15" fmla="*/ 3381 w 21551"/>
                  <a:gd name="connsiteY15" fmla="*/ 100653 h 101396"/>
                  <a:gd name="connsiteX16" fmla="*/ 1858 w 21551"/>
                  <a:gd name="connsiteY16" fmla="*/ 99724 h 101396"/>
                  <a:gd name="connsiteX17" fmla="*/ 1412 w 21551"/>
                  <a:gd name="connsiteY17" fmla="*/ 98423 h 101396"/>
                  <a:gd name="connsiteX18" fmla="*/ 1412 w 21551"/>
                  <a:gd name="connsiteY18" fmla="*/ 32263 h 101396"/>
                  <a:gd name="connsiteX19" fmla="*/ 1858 w 21551"/>
                  <a:gd name="connsiteY19" fmla="*/ 30962 h 101396"/>
                  <a:gd name="connsiteX20" fmla="*/ 3381 w 21551"/>
                  <a:gd name="connsiteY20" fmla="*/ 29995 h 101396"/>
                  <a:gd name="connsiteX21" fmla="*/ 6243 w 21551"/>
                  <a:gd name="connsiteY21" fmla="*/ 29363 h 101396"/>
                  <a:gd name="connsiteX22" fmla="*/ 10776 w 21551"/>
                  <a:gd name="connsiteY22" fmla="*/ 29140 h 101396"/>
                  <a:gd name="connsiteX23" fmla="*/ 15309 w 21551"/>
                  <a:gd name="connsiteY23" fmla="*/ 29363 h 101396"/>
                  <a:gd name="connsiteX24" fmla="*/ 18170 w 21551"/>
                  <a:gd name="connsiteY24" fmla="*/ 29995 h 101396"/>
                  <a:gd name="connsiteX25" fmla="*/ 19694 w 21551"/>
                  <a:gd name="connsiteY25" fmla="*/ 30962 h 101396"/>
                  <a:gd name="connsiteX26" fmla="*/ 20140 w 21551"/>
                  <a:gd name="connsiteY26" fmla="*/ 32263 h 101396"/>
                  <a:gd name="connsiteX27" fmla="*/ 20140 w 21551"/>
                  <a:gd name="connsiteY27" fmla="*/ 98423 h 10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51" h="101396">
                    <a:moveTo>
                      <a:pt x="21552" y="9664"/>
                    </a:moveTo>
                    <a:cubicBezTo>
                      <a:pt x="21552" y="13427"/>
                      <a:pt x="20781" y="16029"/>
                      <a:pt x="19248" y="17469"/>
                    </a:cubicBezTo>
                    <a:cubicBezTo>
                      <a:pt x="17715" y="18909"/>
                      <a:pt x="14863" y="19625"/>
                      <a:pt x="10702" y="19625"/>
                    </a:cubicBezTo>
                    <a:cubicBezTo>
                      <a:pt x="6493" y="19625"/>
                      <a:pt x="3651" y="18928"/>
                      <a:pt x="2192" y="17544"/>
                    </a:cubicBezTo>
                    <a:cubicBezTo>
                      <a:pt x="734" y="16159"/>
                      <a:pt x="0" y="13650"/>
                      <a:pt x="0" y="10036"/>
                    </a:cubicBezTo>
                    <a:cubicBezTo>
                      <a:pt x="0" y="6272"/>
                      <a:pt x="752" y="3652"/>
                      <a:pt x="2267" y="2193"/>
                    </a:cubicBezTo>
                    <a:cubicBezTo>
                      <a:pt x="3781" y="734"/>
                      <a:pt x="6642" y="0"/>
                      <a:pt x="10850" y="0"/>
                    </a:cubicBezTo>
                    <a:cubicBezTo>
                      <a:pt x="15012" y="0"/>
                      <a:pt x="17836" y="706"/>
                      <a:pt x="19322" y="2119"/>
                    </a:cubicBezTo>
                    <a:cubicBezTo>
                      <a:pt x="20808" y="3531"/>
                      <a:pt x="21552" y="6049"/>
                      <a:pt x="21552" y="9664"/>
                    </a:cubicBezTo>
                    <a:close/>
                    <a:moveTo>
                      <a:pt x="20140" y="98423"/>
                    </a:moveTo>
                    <a:cubicBezTo>
                      <a:pt x="20140" y="98915"/>
                      <a:pt x="19991" y="99352"/>
                      <a:pt x="19694" y="99724"/>
                    </a:cubicBezTo>
                    <a:cubicBezTo>
                      <a:pt x="19396" y="100095"/>
                      <a:pt x="18885" y="100402"/>
                      <a:pt x="18170" y="100653"/>
                    </a:cubicBezTo>
                    <a:cubicBezTo>
                      <a:pt x="17455" y="100904"/>
                      <a:pt x="16498" y="101080"/>
                      <a:pt x="15309" y="101210"/>
                    </a:cubicBezTo>
                    <a:cubicBezTo>
                      <a:pt x="14120" y="101331"/>
                      <a:pt x="12606" y="101396"/>
                      <a:pt x="10776" y="101396"/>
                    </a:cubicBezTo>
                    <a:cubicBezTo>
                      <a:pt x="8946" y="101396"/>
                      <a:pt x="7432" y="101331"/>
                      <a:pt x="6243" y="101210"/>
                    </a:cubicBezTo>
                    <a:cubicBezTo>
                      <a:pt x="5053" y="101080"/>
                      <a:pt x="4097" y="100904"/>
                      <a:pt x="3381" y="100653"/>
                    </a:cubicBezTo>
                    <a:cubicBezTo>
                      <a:pt x="2666" y="100402"/>
                      <a:pt x="2155" y="100095"/>
                      <a:pt x="1858" y="99724"/>
                    </a:cubicBezTo>
                    <a:cubicBezTo>
                      <a:pt x="1561" y="99352"/>
                      <a:pt x="1412" y="98915"/>
                      <a:pt x="1412" y="98423"/>
                    </a:cubicBezTo>
                    <a:lnTo>
                      <a:pt x="1412" y="32263"/>
                    </a:lnTo>
                    <a:cubicBezTo>
                      <a:pt x="1412" y="31770"/>
                      <a:pt x="1560" y="31333"/>
                      <a:pt x="1858" y="30962"/>
                    </a:cubicBezTo>
                    <a:cubicBezTo>
                      <a:pt x="2155" y="30590"/>
                      <a:pt x="2666" y="30265"/>
                      <a:pt x="3381" y="29995"/>
                    </a:cubicBezTo>
                    <a:cubicBezTo>
                      <a:pt x="4097" y="29726"/>
                      <a:pt x="5053" y="29512"/>
                      <a:pt x="6243" y="29363"/>
                    </a:cubicBezTo>
                    <a:cubicBezTo>
                      <a:pt x="7432" y="29215"/>
                      <a:pt x="8946" y="29140"/>
                      <a:pt x="10776" y="29140"/>
                    </a:cubicBezTo>
                    <a:cubicBezTo>
                      <a:pt x="12606" y="29140"/>
                      <a:pt x="14120" y="29215"/>
                      <a:pt x="15309" y="29363"/>
                    </a:cubicBezTo>
                    <a:cubicBezTo>
                      <a:pt x="16498" y="29512"/>
                      <a:pt x="17455" y="29726"/>
                      <a:pt x="18170" y="29995"/>
                    </a:cubicBezTo>
                    <a:cubicBezTo>
                      <a:pt x="18885" y="30265"/>
                      <a:pt x="19396" y="30590"/>
                      <a:pt x="19694" y="30962"/>
                    </a:cubicBezTo>
                    <a:cubicBezTo>
                      <a:pt x="19991" y="31333"/>
                      <a:pt x="20140" y="31770"/>
                      <a:pt x="20140" y="32263"/>
                    </a:cubicBezTo>
                    <a:lnTo>
                      <a:pt x="20140" y="98423"/>
                    </a:lnTo>
                    <a:close/>
                  </a:path>
                </a:pathLst>
              </a:custGeom>
              <a:solidFill>
                <a:srgbClr val="FFFFFF"/>
              </a:solidFill>
              <a:ln w="0" cap="flat">
                <a:noFill/>
                <a:prstDash val="solid"/>
                <a:miter/>
              </a:ln>
            </p:spPr>
            <p:txBody>
              <a:bodyPr rtlCol="0" anchor="ctr"/>
              <a:lstStyle/>
              <a:p>
                <a:endParaRPr lang="nl-NL" sz="1467"/>
              </a:p>
            </p:txBody>
          </p:sp>
          <p:sp>
            <p:nvSpPr>
              <p:cNvPr id="971" name="Vrije vorm 970">
                <a:extLst>
                  <a:ext uri="{FF2B5EF4-FFF2-40B4-BE49-F238E27FC236}">
                    <a16:creationId xmlns:a16="http://schemas.microsoft.com/office/drawing/2014/main" id="{BD13C8BA-2AD8-81A6-56C6-5DC5502918AA}"/>
                  </a:ext>
                </a:extLst>
              </p:cNvPr>
              <p:cNvSpPr/>
              <p:nvPr/>
            </p:nvSpPr>
            <p:spPr>
              <a:xfrm>
                <a:off x="5441222" y="2967180"/>
                <a:ext cx="67107" cy="99909"/>
              </a:xfrm>
              <a:custGeom>
                <a:avLst/>
                <a:gdLst>
                  <a:gd name="connsiteX0" fmla="*/ 67107 w 67107"/>
                  <a:gd name="connsiteY0" fmla="*/ 8548 h 99909"/>
                  <a:gd name="connsiteX1" fmla="*/ 66290 w 67107"/>
                  <a:gd name="connsiteY1" fmla="*/ 13826 h 99909"/>
                  <a:gd name="connsiteX2" fmla="*/ 64283 w 67107"/>
                  <a:gd name="connsiteY2" fmla="*/ 15536 h 99909"/>
                  <a:gd name="connsiteX3" fmla="*/ 56480 w 67107"/>
                  <a:gd name="connsiteY3" fmla="*/ 15536 h 99909"/>
                  <a:gd name="connsiteX4" fmla="*/ 58821 w 67107"/>
                  <a:gd name="connsiteY4" fmla="*/ 19588 h 99909"/>
                  <a:gd name="connsiteX5" fmla="*/ 59527 w 67107"/>
                  <a:gd name="connsiteY5" fmla="*/ 24308 h 99909"/>
                  <a:gd name="connsiteX6" fmla="*/ 57595 w 67107"/>
                  <a:gd name="connsiteY6" fmla="*/ 34604 h 99909"/>
                  <a:gd name="connsiteX7" fmla="*/ 52058 w 67107"/>
                  <a:gd name="connsiteY7" fmla="*/ 42186 h 99909"/>
                  <a:gd name="connsiteX8" fmla="*/ 43363 w 67107"/>
                  <a:gd name="connsiteY8" fmla="*/ 46869 h 99909"/>
                  <a:gd name="connsiteX9" fmla="*/ 32030 w 67107"/>
                  <a:gd name="connsiteY9" fmla="*/ 48468 h 99909"/>
                  <a:gd name="connsiteX10" fmla="*/ 25936 w 67107"/>
                  <a:gd name="connsiteY10" fmla="*/ 47687 h 99909"/>
                  <a:gd name="connsiteX11" fmla="*/ 21477 w 67107"/>
                  <a:gd name="connsiteY11" fmla="*/ 45866 h 99909"/>
                  <a:gd name="connsiteX12" fmla="*/ 19880 w 67107"/>
                  <a:gd name="connsiteY12" fmla="*/ 48170 h 99909"/>
                  <a:gd name="connsiteX13" fmla="*/ 19174 w 67107"/>
                  <a:gd name="connsiteY13" fmla="*/ 51144 h 99909"/>
                  <a:gd name="connsiteX14" fmla="*/ 21069 w 67107"/>
                  <a:gd name="connsiteY14" fmla="*/ 54675 h 99909"/>
                  <a:gd name="connsiteX15" fmla="*/ 26382 w 67107"/>
                  <a:gd name="connsiteY15" fmla="*/ 56199 h 99909"/>
                  <a:gd name="connsiteX16" fmla="*/ 42509 w 67107"/>
                  <a:gd name="connsiteY16" fmla="*/ 56793 h 99909"/>
                  <a:gd name="connsiteX17" fmla="*/ 52579 w 67107"/>
                  <a:gd name="connsiteY17" fmla="*/ 58392 h 99909"/>
                  <a:gd name="connsiteX18" fmla="*/ 60010 w 67107"/>
                  <a:gd name="connsiteY18" fmla="*/ 62257 h 99909"/>
                  <a:gd name="connsiteX19" fmla="*/ 64618 w 67107"/>
                  <a:gd name="connsiteY19" fmla="*/ 68241 h 99909"/>
                  <a:gd name="connsiteX20" fmla="*/ 66216 w 67107"/>
                  <a:gd name="connsiteY20" fmla="*/ 76195 h 99909"/>
                  <a:gd name="connsiteX21" fmla="*/ 64060 w 67107"/>
                  <a:gd name="connsiteY21" fmla="*/ 85450 h 99909"/>
                  <a:gd name="connsiteX22" fmla="*/ 57595 w 67107"/>
                  <a:gd name="connsiteY22" fmla="*/ 92996 h 99909"/>
                  <a:gd name="connsiteX23" fmla="*/ 46782 w 67107"/>
                  <a:gd name="connsiteY23" fmla="*/ 98051 h 99909"/>
                  <a:gd name="connsiteX24" fmla="*/ 31584 w 67107"/>
                  <a:gd name="connsiteY24" fmla="*/ 99909 h 99909"/>
                  <a:gd name="connsiteX25" fmla="*/ 17130 w 67107"/>
                  <a:gd name="connsiteY25" fmla="*/ 98571 h 99909"/>
                  <a:gd name="connsiteX26" fmla="*/ 7320 w 67107"/>
                  <a:gd name="connsiteY26" fmla="*/ 94854 h 99909"/>
                  <a:gd name="connsiteX27" fmla="*/ 1746 w 67107"/>
                  <a:gd name="connsiteY27" fmla="*/ 89167 h 99909"/>
                  <a:gd name="connsiteX28" fmla="*/ 0 w 67107"/>
                  <a:gd name="connsiteY28" fmla="*/ 81920 h 99909"/>
                  <a:gd name="connsiteX29" fmla="*/ 632 w 67107"/>
                  <a:gd name="connsiteY29" fmla="*/ 77236 h 99909"/>
                  <a:gd name="connsiteX30" fmla="*/ 2490 w 67107"/>
                  <a:gd name="connsiteY30" fmla="*/ 72962 h 99909"/>
                  <a:gd name="connsiteX31" fmla="*/ 5499 w 67107"/>
                  <a:gd name="connsiteY31" fmla="*/ 69059 h 99909"/>
                  <a:gd name="connsiteX32" fmla="*/ 9587 w 67107"/>
                  <a:gd name="connsiteY32" fmla="*/ 65491 h 99909"/>
                  <a:gd name="connsiteX33" fmla="*/ 4645 w 67107"/>
                  <a:gd name="connsiteY33" fmla="*/ 60845 h 99909"/>
                  <a:gd name="connsiteX34" fmla="*/ 2898 w 67107"/>
                  <a:gd name="connsiteY34" fmla="*/ 54415 h 99909"/>
                  <a:gd name="connsiteX35" fmla="*/ 4905 w 67107"/>
                  <a:gd name="connsiteY35" fmla="*/ 46423 h 99909"/>
                  <a:gd name="connsiteX36" fmla="*/ 10107 w 67107"/>
                  <a:gd name="connsiteY36" fmla="*/ 39919 h 99909"/>
                  <a:gd name="connsiteX37" fmla="*/ 5945 w 67107"/>
                  <a:gd name="connsiteY37" fmla="*/ 33675 h 99909"/>
                  <a:gd name="connsiteX38" fmla="*/ 4385 w 67107"/>
                  <a:gd name="connsiteY38" fmla="*/ 24606 h 99909"/>
                  <a:gd name="connsiteX39" fmla="*/ 6428 w 67107"/>
                  <a:gd name="connsiteY39" fmla="*/ 14236 h 99909"/>
                  <a:gd name="connsiteX40" fmla="*/ 12114 w 67107"/>
                  <a:gd name="connsiteY40" fmla="*/ 6504 h 99909"/>
                  <a:gd name="connsiteX41" fmla="*/ 20809 w 67107"/>
                  <a:gd name="connsiteY41" fmla="*/ 1673 h 99909"/>
                  <a:gd name="connsiteX42" fmla="*/ 31956 w 67107"/>
                  <a:gd name="connsiteY42" fmla="*/ 0 h 99909"/>
                  <a:gd name="connsiteX43" fmla="*/ 37939 w 67107"/>
                  <a:gd name="connsiteY43" fmla="*/ 372 h 99909"/>
                  <a:gd name="connsiteX44" fmla="*/ 43252 w 67107"/>
                  <a:gd name="connsiteY44" fmla="*/ 1412 h 99909"/>
                  <a:gd name="connsiteX45" fmla="*/ 64284 w 67107"/>
                  <a:gd name="connsiteY45" fmla="*/ 1412 h 99909"/>
                  <a:gd name="connsiteX46" fmla="*/ 66327 w 67107"/>
                  <a:gd name="connsiteY46" fmla="*/ 3048 h 99909"/>
                  <a:gd name="connsiteX47" fmla="*/ 67108 w 67107"/>
                  <a:gd name="connsiteY47" fmla="*/ 8549 h 99909"/>
                  <a:gd name="connsiteX48" fmla="*/ 47488 w 67107"/>
                  <a:gd name="connsiteY48" fmla="*/ 77162 h 99909"/>
                  <a:gd name="connsiteX49" fmla="*/ 44813 w 67107"/>
                  <a:gd name="connsiteY49" fmla="*/ 72032 h 99909"/>
                  <a:gd name="connsiteX50" fmla="*/ 37455 w 67107"/>
                  <a:gd name="connsiteY50" fmla="*/ 70100 h 99909"/>
                  <a:gd name="connsiteX51" fmla="*/ 24153 w 67107"/>
                  <a:gd name="connsiteY51" fmla="*/ 69728 h 99909"/>
                  <a:gd name="connsiteX52" fmla="*/ 21069 w 67107"/>
                  <a:gd name="connsiteY52" fmla="*/ 72441 h 99909"/>
                  <a:gd name="connsiteX53" fmla="*/ 19211 w 67107"/>
                  <a:gd name="connsiteY53" fmla="*/ 74932 h 99909"/>
                  <a:gd name="connsiteX54" fmla="*/ 18282 w 67107"/>
                  <a:gd name="connsiteY54" fmla="*/ 77236 h 99909"/>
                  <a:gd name="connsiteX55" fmla="*/ 18059 w 67107"/>
                  <a:gd name="connsiteY55" fmla="*/ 79541 h 99909"/>
                  <a:gd name="connsiteX56" fmla="*/ 21812 w 67107"/>
                  <a:gd name="connsiteY56" fmla="*/ 85190 h 99909"/>
                  <a:gd name="connsiteX57" fmla="*/ 32402 w 67107"/>
                  <a:gd name="connsiteY57" fmla="*/ 87123 h 99909"/>
                  <a:gd name="connsiteX58" fmla="*/ 39536 w 67107"/>
                  <a:gd name="connsiteY58" fmla="*/ 86268 h 99909"/>
                  <a:gd name="connsiteX59" fmla="*/ 44218 w 67107"/>
                  <a:gd name="connsiteY59" fmla="*/ 84001 h 99909"/>
                  <a:gd name="connsiteX60" fmla="*/ 46745 w 67107"/>
                  <a:gd name="connsiteY60" fmla="*/ 80842 h 99909"/>
                  <a:gd name="connsiteX61" fmla="*/ 47488 w 67107"/>
                  <a:gd name="connsiteY61" fmla="*/ 77162 h 99909"/>
                  <a:gd name="connsiteX62" fmla="*/ 43103 w 67107"/>
                  <a:gd name="connsiteY62" fmla="*/ 24234 h 99909"/>
                  <a:gd name="connsiteX63" fmla="*/ 40131 w 67107"/>
                  <a:gd name="connsiteY63" fmla="*/ 15908 h 99909"/>
                  <a:gd name="connsiteX64" fmla="*/ 31733 w 67107"/>
                  <a:gd name="connsiteY64" fmla="*/ 12934 h 99909"/>
                  <a:gd name="connsiteX65" fmla="*/ 26902 w 67107"/>
                  <a:gd name="connsiteY65" fmla="*/ 13864 h 99909"/>
                  <a:gd name="connsiteX66" fmla="*/ 23447 w 67107"/>
                  <a:gd name="connsiteY66" fmla="*/ 16391 h 99909"/>
                  <a:gd name="connsiteX67" fmla="*/ 21403 w 67107"/>
                  <a:gd name="connsiteY67" fmla="*/ 20108 h 99909"/>
                  <a:gd name="connsiteX68" fmla="*/ 20734 w 67107"/>
                  <a:gd name="connsiteY68" fmla="*/ 24531 h 99909"/>
                  <a:gd name="connsiteX69" fmla="*/ 23707 w 67107"/>
                  <a:gd name="connsiteY69" fmla="*/ 32522 h 99909"/>
                  <a:gd name="connsiteX70" fmla="*/ 31956 w 67107"/>
                  <a:gd name="connsiteY70" fmla="*/ 35458 h 99909"/>
                  <a:gd name="connsiteX71" fmla="*/ 36861 w 67107"/>
                  <a:gd name="connsiteY71" fmla="*/ 34566 h 99909"/>
                  <a:gd name="connsiteX72" fmla="*/ 40317 w 67107"/>
                  <a:gd name="connsiteY72" fmla="*/ 32113 h 99909"/>
                  <a:gd name="connsiteX73" fmla="*/ 42397 w 67107"/>
                  <a:gd name="connsiteY73" fmla="*/ 28508 h 99909"/>
                  <a:gd name="connsiteX74" fmla="*/ 43103 w 67107"/>
                  <a:gd name="connsiteY74" fmla="*/ 24233 h 9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7107" h="99909">
                    <a:moveTo>
                      <a:pt x="67107" y="8548"/>
                    </a:moveTo>
                    <a:cubicBezTo>
                      <a:pt x="67107" y="10927"/>
                      <a:pt x="66838" y="12683"/>
                      <a:pt x="66290" y="13826"/>
                    </a:cubicBezTo>
                    <a:cubicBezTo>
                      <a:pt x="65742" y="14969"/>
                      <a:pt x="65073" y="15536"/>
                      <a:pt x="64283" y="15536"/>
                    </a:cubicBezTo>
                    <a:lnTo>
                      <a:pt x="56480" y="15536"/>
                    </a:lnTo>
                    <a:cubicBezTo>
                      <a:pt x="57567" y="16726"/>
                      <a:pt x="58347" y="18073"/>
                      <a:pt x="58821" y="19588"/>
                    </a:cubicBezTo>
                    <a:cubicBezTo>
                      <a:pt x="59295" y="21102"/>
                      <a:pt x="59527" y="22673"/>
                      <a:pt x="59527" y="24308"/>
                    </a:cubicBezTo>
                    <a:cubicBezTo>
                      <a:pt x="59527" y="28173"/>
                      <a:pt x="58886" y="31602"/>
                      <a:pt x="57595" y="34604"/>
                    </a:cubicBezTo>
                    <a:cubicBezTo>
                      <a:pt x="56304" y="37605"/>
                      <a:pt x="54464" y="40132"/>
                      <a:pt x="52058" y="42186"/>
                    </a:cubicBezTo>
                    <a:cubicBezTo>
                      <a:pt x="49652" y="44240"/>
                      <a:pt x="46754" y="45801"/>
                      <a:pt x="43363" y="46869"/>
                    </a:cubicBezTo>
                    <a:cubicBezTo>
                      <a:pt x="39973" y="47938"/>
                      <a:pt x="36192" y="48468"/>
                      <a:pt x="32030" y="48468"/>
                    </a:cubicBezTo>
                    <a:cubicBezTo>
                      <a:pt x="29903" y="48468"/>
                      <a:pt x="27869" y="48207"/>
                      <a:pt x="25936" y="47687"/>
                    </a:cubicBezTo>
                    <a:cubicBezTo>
                      <a:pt x="24004" y="47167"/>
                      <a:pt x="22518" y="46563"/>
                      <a:pt x="21477" y="45866"/>
                    </a:cubicBezTo>
                    <a:cubicBezTo>
                      <a:pt x="20883" y="46507"/>
                      <a:pt x="20353" y="47278"/>
                      <a:pt x="19880" y="48170"/>
                    </a:cubicBezTo>
                    <a:cubicBezTo>
                      <a:pt x="19406" y="49062"/>
                      <a:pt x="19174" y="50056"/>
                      <a:pt x="19174" y="51144"/>
                    </a:cubicBezTo>
                    <a:cubicBezTo>
                      <a:pt x="19174" y="52584"/>
                      <a:pt x="19805" y="53755"/>
                      <a:pt x="21069" y="54675"/>
                    </a:cubicBezTo>
                    <a:cubicBezTo>
                      <a:pt x="22332" y="55595"/>
                      <a:pt x="24106" y="56096"/>
                      <a:pt x="26382" y="56199"/>
                    </a:cubicBezTo>
                    <a:lnTo>
                      <a:pt x="42509" y="56793"/>
                    </a:lnTo>
                    <a:cubicBezTo>
                      <a:pt x="46271" y="56942"/>
                      <a:pt x="49634" y="57472"/>
                      <a:pt x="52579" y="58392"/>
                    </a:cubicBezTo>
                    <a:cubicBezTo>
                      <a:pt x="55523" y="59312"/>
                      <a:pt x="58004" y="60594"/>
                      <a:pt x="60010" y="62257"/>
                    </a:cubicBezTo>
                    <a:cubicBezTo>
                      <a:pt x="62017" y="63920"/>
                      <a:pt x="63549" y="65909"/>
                      <a:pt x="64618" y="68241"/>
                    </a:cubicBezTo>
                    <a:cubicBezTo>
                      <a:pt x="65686" y="70574"/>
                      <a:pt x="66216" y="73222"/>
                      <a:pt x="66216" y="76195"/>
                    </a:cubicBezTo>
                    <a:cubicBezTo>
                      <a:pt x="66216" y="79466"/>
                      <a:pt x="65500" y="82551"/>
                      <a:pt x="64060" y="85450"/>
                    </a:cubicBezTo>
                    <a:cubicBezTo>
                      <a:pt x="62621" y="88350"/>
                      <a:pt x="60465" y="90859"/>
                      <a:pt x="57595" y="92996"/>
                    </a:cubicBezTo>
                    <a:cubicBezTo>
                      <a:pt x="54724" y="95124"/>
                      <a:pt x="51120" y="96805"/>
                      <a:pt x="46782" y="98051"/>
                    </a:cubicBezTo>
                    <a:cubicBezTo>
                      <a:pt x="42444" y="99286"/>
                      <a:pt x="37381" y="99909"/>
                      <a:pt x="31584" y="99909"/>
                    </a:cubicBezTo>
                    <a:cubicBezTo>
                      <a:pt x="25936" y="99909"/>
                      <a:pt x="21115" y="99463"/>
                      <a:pt x="17130" y="98571"/>
                    </a:cubicBezTo>
                    <a:cubicBezTo>
                      <a:pt x="13145" y="97679"/>
                      <a:pt x="9875" y="96434"/>
                      <a:pt x="7320" y="94854"/>
                    </a:cubicBezTo>
                    <a:cubicBezTo>
                      <a:pt x="4766" y="93265"/>
                      <a:pt x="2908" y="91370"/>
                      <a:pt x="1746" y="89167"/>
                    </a:cubicBezTo>
                    <a:cubicBezTo>
                      <a:pt x="585" y="86956"/>
                      <a:pt x="0" y="84540"/>
                      <a:pt x="0" y="81920"/>
                    </a:cubicBezTo>
                    <a:cubicBezTo>
                      <a:pt x="0" y="80284"/>
                      <a:pt x="214" y="78723"/>
                      <a:pt x="632" y="77236"/>
                    </a:cubicBezTo>
                    <a:cubicBezTo>
                      <a:pt x="1050" y="75749"/>
                      <a:pt x="1672" y="74318"/>
                      <a:pt x="2490" y="72962"/>
                    </a:cubicBezTo>
                    <a:cubicBezTo>
                      <a:pt x="3307" y="71596"/>
                      <a:pt x="4310" y="70295"/>
                      <a:pt x="5499" y="69059"/>
                    </a:cubicBezTo>
                    <a:cubicBezTo>
                      <a:pt x="6689" y="67823"/>
                      <a:pt x="8054" y="66634"/>
                      <a:pt x="9587" y="65491"/>
                    </a:cubicBezTo>
                    <a:cubicBezTo>
                      <a:pt x="7460" y="64348"/>
                      <a:pt x="5806" y="62805"/>
                      <a:pt x="4645" y="60845"/>
                    </a:cubicBezTo>
                    <a:cubicBezTo>
                      <a:pt x="3484" y="58884"/>
                      <a:pt x="2898" y="56747"/>
                      <a:pt x="2898" y="54415"/>
                    </a:cubicBezTo>
                    <a:cubicBezTo>
                      <a:pt x="2898" y="51488"/>
                      <a:pt x="3567" y="48830"/>
                      <a:pt x="4905" y="46423"/>
                    </a:cubicBezTo>
                    <a:cubicBezTo>
                      <a:pt x="6243" y="44017"/>
                      <a:pt x="7980" y="41852"/>
                      <a:pt x="10107" y="39919"/>
                    </a:cubicBezTo>
                    <a:cubicBezTo>
                      <a:pt x="8370" y="38181"/>
                      <a:pt x="6986" y="36100"/>
                      <a:pt x="5945" y="33675"/>
                    </a:cubicBezTo>
                    <a:cubicBezTo>
                      <a:pt x="4905" y="31249"/>
                      <a:pt x="4385" y="28220"/>
                      <a:pt x="4385" y="24606"/>
                    </a:cubicBezTo>
                    <a:cubicBezTo>
                      <a:pt x="4385" y="20740"/>
                      <a:pt x="5063" y="17283"/>
                      <a:pt x="6428" y="14236"/>
                    </a:cubicBezTo>
                    <a:cubicBezTo>
                      <a:pt x="7794" y="11188"/>
                      <a:pt x="9689" y="8614"/>
                      <a:pt x="12114" y="6504"/>
                    </a:cubicBezTo>
                    <a:cubicBezTo>
                      <a:pt x="14538" y="4395"/>
                      <a:pt x="17437" y="2788"/>
                      <a:pt x="20809" y="1673"/>
                    </a:cubicBezTo>
                    <a:cubicBezTo>
                      <a:pt x="24181" y="557"/>
                      <a:pt x="27897" y="0"/>
                      <a:pt x="31956" y="0"/>
                    </a:cubicBezTo>
                    <a:cubicBezTo>
                      <a:pt x="34037" y="0"/>
                      <a:pt x="36034" y="121"/>
                      <a:pt x="37939" y="372"/>
                    </a:cubicBezTo>
                    <a:cubicBezTo>
                      <a:pt x="39843" y="622"/>
                      <a:pt x="41617" y="966"/>
                      <a:pt x="43252" y="1412"/>
                    </a:cubicBezTo>
                    <a:lnTo>
                      <a:pt x="64284" y="1412"/>
                    </a:lnTo>
                    <a:cubicBezTo>
                      <a:pt x="65129" y="1412"/>
                      <a:pt x="65807" y="1961"/>
                      <a:pt x="66327" y="3048"/>
                    </a:cubicBezTo>
                    <a:cubicBezTo>
                      <a:pt x="66847" y="4135"/>
                      <a:pt x="67108" y="5975"/>
                      <a:pt x="67108" y="8549"/>
                    </a:cubicBezTo>
                    <a:close/>
                    <a:moveTo>
                      <a:pt x="47488" y="77162"/>
                    </a:moveTo>
                    <a:cubicBezTo>
                      <a:pt x="47488" y="74932"/>
                      <a:pt x="46596" y="73222"/>
                      <a:pt x="44813" y="72032"/>
                    </a:cubicBezTo>
                    <a:cubicBezTo>
                      <a:pt x="43029" y="70843"/>
                      <a:pt x="40577" y="70202"/>
                      <a:pt x="37455" y="70100"/>
                    </a:cubicBezTo>
                    <a:lnTo>
                      <a:pt x="24153" y="69728"/>
                    </a:lnTo>
                    <a:cubicBezTo>
                      <a:pt x="22861" y="70667"/>
                      <a:pt x="21840" y="71577"/>
                      <a:pt x="21069" y="72441"/>
                    </a:cubicBezTo>
                    <a:cubicBezTo>
                      <a:pt x="20297" y="73306"/>
                      <a:pt x="19684" y="74133"/>
                      <a:pt x="19211" y="74932"/>
                    </a:cubicBezTo>
                    <a:cubicBezTo>
                      <a:pt x="18737" y="75722"/>
                      <a:pt x="18430" y="76493"/>
                      <a:pt x="18282" y="77236"/>
                    </a:cubicBezTo>
                    <a:cubicBezTo>
                      <a:pt x="18133" y="77980"/>
                      <a:pt x="18059" y="78742"/>
                      <a:pt x="18059" y="79541"/>
                    </a:cubicBezTo>
                    <a:cubicBezTo>
                      <a:pt x="18059" y="82012"/>
                      <a:pt x="19313" y="83899"/>
                      <a:pt x="21812" y="85190"/>
                    </a:cubicBezTo>
                    <a:cubicBezTo>
                      <a:pt x="24311" y="86473"/>
                      <a:pt x="27841" y="87123"/>
                      <a:pt x="32402" y="87123"/>
                    </a:cubicBezTo>
                    <a:cubicBezTo>
                      <a:pt x="35226" y="87123"/>
                      <a:pt x="37604" y="86835"/>
                      <a:pt x="39536" y="86268"/>
                    </a:cubicBezTo>
                    <a:cubicBezTo>
                      <a:pt x="41468" y="85692"/>
                      <a:pt x="43029" y="84939"/>
                      <a:pt x="44218" y="84001"/>
                    </a:cubicBezTo>
                    <a:cubicBezTo>
                      <a:pt x="45407" y="83053"/>
                      <a:pt x="46252" y="82003"/>
                      <a:pt x="46745" y="80842"/>
                    </a:cubicBezTo>
                    <a:cubicBezTo>
                      <a:pt x="47237" y="79671"/>
                      <a:pt x="47488" y="78444"/>
                      <a:pt x="47488" y="77162"/>
                    </a:cubicBezTo>
                    <a:close/>
                    <a:moveTo>
                      <a:pt x="43103" y="24234"/>
                    </a:moveTo>
                    <a:cubicBezTo>
                      <a:pt x="43103" y="20665"/>
                      <a:pt x="42109" y="17887"/>
                      <a:pt x="40131" y="15908"/>
                    </a:cubicBezTo>
                    <a:cubicBezTo>
                      <a:pt x="38152" y="13929"/>
                      <a:pt x="35347" y="12934"/>
                      <a:pt x="31733" y="12934"/>
                    </a:cubicBezTo>
                    <a:cubicBezTo>
                      <a:pt x="29903" y="12934"/>
                      <a:pt x="28287" y="13241"/>
                      <a:pt x="26902" y="13864"/>
                    </a:cubicBezTo>
                    <a:cubicBezTo>
                      <a:pt x="25518" y="14486"/>
                      <a:pt x="24366" y="15322"/>
                      <a:pt x="23447" y="16391"/>
                    </a:cubicBezTo>
                    <a:cubicBezTo>
                      <a:pt x="22527" y="17460"/>
                      <a:pt x="21849" y="18695"/>
                      <a:pt x="21403" y="20108"/>
                    </a:cubicBezTo>
                    <a:cubicBezTo>
                      <a:pt x="20957" y="21520"/>
                      <a:pt x="20734" y="22998"/>
                      <a:pt x="20734" y="24531"/>
                    </a:cubicBezTo>
                    <a:cubicBezTo>
                      <a:pt x="20734" y="27904"/>
                      <a:pt x="21728" y="30561"/>
                      <a:pt x="23707" y="32522"/>
                    </a:cubicBezTo>
                    <a:cubicBezTo>
                      <a:pt x="25686" y="34483"/>
                      <a:pt x="28435" y="35458"/>
                      <a:pt x="31956" y="35458"/>
                    </a:cubicBezTo>
                    <a:cubicBezTo>
                      <a:pt x="33842" y="35458"/>
                      <a:pt x="35477" y="35161"/>
                      <a:pt x="36861" y="34566"/>
                    </a:cubicBezTo>
                    <a:cubicBezTo>
                      <a:pt x="38245" y="33972"/>
                      <a:pt x="39397" y="33154"/>
                      <a:pt x="40317" y="32113"/>
                    </a:cubicBezTo>
                    <a:cubicBezTo>
                      <a:pt x="41236" y="31073"/>
                      <a:pt x="41924" y="29874"/>
                      <a:pt x="42397" y="28508"/>
                    </a:cubicBezTo>
                    <a:cubicBezTo>
                      <a:pt x="42871" y="27142"/>
                      <a:pt x="43103" y="25720"/>
                      <a:pt x="43103" y="24233"/>
                    </a:cubicBezTo>
                    <a:close/>
                  </a:path>
                </a:pathLst>
              </a:custGeom>
              <a:solidFill>
                <a:srgbClr val="FFFFFF"/>
              </a:solidFill>
              <a:ln w="0" cap="flat">
                <a:noFill/>
                <a:prstDash val="solid"/>
                <a:miter/>
              </a:ln>
            </p:spPr>
            <p:txBody>
              <a:bodyPr rtlCol="0" anchor="ctr"/>
              <a:lstStyle/>
              <a:p>
                <a:endParaRPr lang="nl-NL" sz="1467"/>
              </a:p>
            </p:txBody>
          </p:sp>
          <p:sp>
            <p:nvSpPr>
              <p:cNvPr id="972" name="Vrije vorm 971">
                <a:extLst>
                  <a:ext uri="{FF2B5EF4-FFF2-40B4-BE49-F238E27FC236}">
                    <a16:creationId xmlns:a16="http://schemas.microsoft.com/office/drawing/2014/main" id="{C0062110-F1D2-174A-5E1D-257D5388E57C}"/>
                  </a:ext>
                </a:extLst>
              </p:cNvPr>
              <p:cNvSpPr/>
              <p:nvPr/>
            </p:nvSpPr>
            <p:spPr>
              <a:xfrm>
                <a:off x="5515241" y="2966883"/>
                <a:ext cx="65100" cy="74783"/>
              </a:xfrm>
              <a:custGeom>
                <a:avLst/>
                <a:gdLst>
                  <a:gd name="connsiteX0" fmla="*/ 65101 w 65100"/>
                  <a:gd name="connsiteY0" fmla="*/ 35459 h 74783"/>
                  <a:gd name="connsiteX1" fmla="*/ 63577 w 65100"/>
                  <a:gd name="connsiteY1" fmla="*/ 40514 h 74783"/>
                  <a:gd name="connsiteX2" fmla="*/ 59378 w 65100"/>
                  <a:gd name="connsiteY2" fmla="*/ 42149 h 74783"/>
                  <a:gd name="connsiteX3" fmla="*/ 19025 w 65100"/>
                  <a:gd name="connsiteY3" fmla="*/ 42149 h 74783"/>
                  <a:gd name="connsiteX4" fmla="*/ 20028 w 65100"/>
                  <a:gd name="connsiteY4" fmla="*/ 49843 h 74783"/>
                  <a:gd name="connsiteX5" fmla="*/ 23224 w 65100"/>
                  <a:gd name="connsiteY5" fmla="*/ 55716 h 74783"/>
                  <a:gd name="connsiteX6" fmla="*/ 28872 w 65100"/>
                  <a:gd name="connsiteY6" fmla="*/ 59395 h 74783"/>
                  <a:gd name="connsiteX7" fmla="*/ 37158 w 65100"/>
                  <a:gd name="connsiteY7" fmla="*/ 60659 h 74783"/>
                  <a:gd name="connsiteX8" fmla="*/ 45779 w 65100"/>
                  <a:gd name="connsiteY8" fmla="*/ 59953 h 74783"/>
                  <a:gd name="connsiteX9" fmla="*/ 52207 w 65100"/>
                  <a:gd name="connsiteY9" fmla="*/ 58392 h 74783"/>
                  <a:gd name="connsiteX10" fmla="*/ 56703 w 65100"/>
                  <a:gd name="connsiteY10" fmla="*/ 56831 h 74783"/>
                  <a:gd name="connsiteX11" fmla="*/ 59602 w 65100"/>
                  <a:gd name="connsiteY11" fmla="*/ 56125 h 74783"/>
                  <a:gd name="connsiteX12" fmla="*/ 60716 w 65100"/>
                  <a:gd name="connsiteY12" fmla="*/ 56385 h 74783"/>
                  <a:gd name="connsiteX13" fmla="*/ 61459 w 65100"/>
                  <a:gd name="connsiteY13" fmla="*/ 57314 h 74783"/>
                  <a:gd name="connsiteX14" fmla="*/ 61868 w 65100"/>
                  <a:gd name="connsiteY14" fmla="*/ 59210 h 74783"/>
                  <a:gd name="connsiteX15" fmla="*/ 61980 w 65100"/>
                  <a:gd name="connsiteY15" fmla="*/ 62295 h 74783"/>
                  <a:gd name="connsiteX16" fmla="*/ 61905 w 65100"/>
                  <a:gd name="connsiteY16" fmla="*/ 65082 h 74783"/>
                  <a:gd name="connsiteX17" fmla="*/ 61682 w 65100"/>
                  <a:gd name="connsiteY17" fmla="*/ 67052 h 74783"/>
                  <a:gd name="connsiteX18" fmla="*/ 61236 w 65100"/>
                  <a:gd name="connsiteY18" fmla="*/ 68427 h 74783"/>
                  <a:gd name="connsiteX19" fmla="*/ 60456 w 65100"/>
                  <a:gd name="connsiteY19" fmla="*/ 69505 h 74783"/>
                  <a:gd name="connsiteX20" fmla="*/ 57818 w 65100"/>
                  <a:gd name="connsiteY20" fmla="*/ 70918 h 74783"/>
                  <a:gd name="connsiteX21" fmla="*/ 52319 w 65100"/>
                  <a:gd name="connsiteY21" fmla="*/ 72665 h 74783"/>
                  <a:gd name="connsiteX22" fmla="*/ 44664 w 65100"/>
                  <a:gd name="connsiteY22" fmla="*/ 74151 h 74783"/>
                  <a:gd name="connsiteX23" fmla="*/ 35449 w 65100"/>
                  <a:gd name="connsiteY23" fmla="*/ 74783 h 74783"/>
                  <a:gd name="connsiteX24" fmla="*/ 19954 w 65100"/>
                  <a:gd name="connsiteY24" fmla="*/ 72553 h 74783"/>
                  <a:gd name="connsiteX25" fmla="*/ 8844 w 65100"/>
                  <a:gd name="connsiteY25" fmla="*/ 65788 h 74783"/>
                  <a:gd name="connsiteX26" fmla="*/ 2192 w 65100"/>
                  <a:gd name="connsiteY26" fmla="*/ 54340 h 74783"/>
                  <a:gd name="connsiteX27" fmla="*/ 0 w 65100"/>
                  <a:gd name="connsiteY27" fmla="*/ 38135 h 74783"/>
                  <a:gd name="connsiteX28" fmla="*/ 2304 w 65100"/>
                  <a:gd name="connsiteY28" fmla="*/ 22190 h 74783"/>
                  <a:gd name="connsiteX29" fmla="*/ 8992 w 65100"/>
                  <a:gd name="connsiteY29" fmla="*/ 10147 h 74783"/>
                  <a:gd name="connsiteX30" fmla="*/ 19657 w 65100"/>
                  <a:gd name="connsiteY30" fmla="*/ 2602 h 74783"/>
                  <a:gd name="connsiteX31" fmla="*/ 33814 w 65100"/>
                  <a:gd name="connsiteY31" fmla="*/ 0 h 74783"/>
                  <a:gd name="connsiteX32" fmla="*/ 48045 w 65100"/>
                  <a:gd name="connsiteY32" fmla="*/ 2453 h 74783"/>
                  <a:gd name="connsiteX33" fmla="*/ 57743 w 65100"/>
                  <a:gd name="connsiteY33" fmla="*/ 9255 h 74783"/>
                  <a:gd name="connsiteX34" fmla="*/ 63317 w 65100"/>
                  <a:gd name="connsiteY34" fmla="*/ 19551 h 74783"/>
                  <a:gd name="connsiteX35" fmla="*/ 65101 w 65100"/>
                  <a:gd name="connsiteY35" fmla="*/ 32485 h 74783"/>
                  <a:gd name="connsiteX36" fmla="*/ 65101 w 65100"/>
                  <a:gd name="connsiteY36" fmla="*/ 35459 h 74783"/>
                  <a:gd name="connsiteX37" fmla="*/ 46968 w 65100"/>
                  <a:gd name="connsiteY37" fmla="*/ 30106 h 74783"/>
                  <a:gd name="connsiteX38" fmla="*/ 43809 w 65100"/>
                  <a:gd name="connsiteY38" fmla="*/ 17729 h 74783"/>
                  <a:gd name="connsiteX39" fmla="*/ 33368 w 65100"/>
                  <a:gd name="connsiteY39" fmla="*/ 13232 h 74783"/>
                  <a:gd name="connsiteX40" fmla="*/ 27163 w 65100"/>
                  <a:gd name="connsiteY40" fmla="*/ 14570 h 74783"/>
                  <a:gd name="connsiteX41" fmla="*/ 22778 w 65100"/>
                  <a:gd name="connsiteY41" fmla="*/ 18175 h 74783"/>
                  <a:gd name="connsiteX42" fmla="*/ 20103 w 65100"/>
                  <a:gd name="connsiteY42" fmla="*/ 23528 h 74783"/>
                  <a:gd name="connsiteX43" fmla="*/ 19025 w 65100"/>
                  <a:gd name="connsiteY43" fmla="*/ 30106 h 74783"/>
                  <a:gd name="connsiteX44" fmla="*/ 46968 w 65100"/>
                  <a:gd name="connsiteY44" fmla="*/ 30106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5100" h="74783">
                    <a:moveTo>
                      <a:pt x="65101" y="35459"/>
                    </a:moveTo>
                    <a:cubicBezTo>
                      <a:pt x="65101" y="37735"/>
                      <a:pt x="64590" y="39426"/>
                      <a:pt x="63577" y="40514"/>
                    </a:cubicBezTo>
                    <a:cubicBezTo>
                      <a:pt x="62565" y="41601"/>
                      <a:pt x="61162" y="42149"/>
                      <a:pt x="59378" y="42149"/>
                    </a:cubicBezTo>
                    <a:lnTo>
                      <a:pt x="19025" y="42149"/>
                    </a:lnTo>
                    <a:cubicBezTo>
                      <a:pt x="19025" y="44974"/>
                      <a:pt x="19359" y="47539"/>
                      <a:pt x="20028" y="49843"/>
                    </a:cubicBezTo>
                    <a:cubicBezTo>
                      <a:pt x="20697" y="52147"/>
                      <a:pt x="21765" y="54108"/>
                      <a:pt x="23224" y="55716"/>
                    </a:cubicBezTo>
                    <a:cubicBezTo>
                      <a:pt x="24682" y="57323"/>
                      <a:pt x="26568" y="58550"/>
                      <a:pt x="28872" y="59395"/>
                    </a:cubicBezTo>
                    <a:cubicBezTo>
                      <a:pt x="31176" y="60241"/>
                      <a:pt x="33935" y="60659"/>
                      <a:pt x="37158" y="60659"/>
                    </a:cubicBezTo>
                    <a:cubicBezTo>
                      <a:pt x="40428" y="60659"/>
                      <a:pt x="43298" y="60427"/>
                      <a:pt x="45779" y="59953"/>
                    </a:cubicBezTo>
                    <a:cubicBezTo>
                      <a:pt x="48259" y="59479"/>
                      <a:pt x="50395" y="58959"/>
                      <a:pt x="52207" y="58392"/>
                    </a:cubicBezTo>
                    <a:cubicBezTo>
                      <a:pt x="54018" y="57825"/>
                      <a:pt x="55514" y="57305"/>
                      <a:pt x="56703" y="56831"/>
                    </a:cubicBezTo>
                    <a:cubicBezTo>
                      <a:pt x="57892" y="56357"/>
                      <a:pt x="58858" y="56125"/>
                      <a:pt x="59602" y="56125"/>
                    </a:cubicBezTo>
                    <a:cubicBezTo>
                      <a:pt x="60047" y="56125"/>
                      <a:pt x="60419" y="56208"/>
                      <a:pt x="60716" y="56385"/>
                    </a:cubicBezTo>
                    <a:cubicBezTo>
                      <a:pt x="61014" y="56561"/>
                      <a:pt x="61264" y="56868"/>
                      <a:pt x="61459" y="57314"/>
                    </a:cubicBezTo>
                    <a:cubicBezTo>
                      <a:pt x="61654" y="57760"/>
                      <a:pt x="61794" y="58392"/>
                      <a:pt x="61868" y="59210"/>
                    </a:cubicBezTo>
                    <a:cubicBezTo>
                      <a:pt x="61942" y="60027"/>
                      <a:pt x="61980" y="61059"/>
                      <a:pt x="61980" y="62295"/>
                    </a:cubicBezTo>
                    <a:cubicBezTo>
                      <a:pt x="61980" y="63382"/>
                      <a:pt x="61952" y="64311"/>
                      <a:pt x="61905" y="65082"/>
                    </a:cubicBezTo>
                    <a:cubicBezTo>
                      <a:pt x="61859" y="65854"/>
                      <a:pt x="61784" y="66504"/>
                      <a:pt x="61682" y="67052"/>
                    </a:cubicBezTo>
                    <a:cubicBezTo>
                      <a:pt x="61580" y="67600"/>
                      <a:pt x="61431" y="68056"/>
                      <a:pt x="61236" y="68427"/>
                    </a:cubicBezTo>
                    <a:cubicBezTo>
                      <a:pt x="61041" y="68799"/>
                      <a:pt x="60781" y="69161"/>
                      <a:pt x="60456" y="69505"/>
                    </a:cubicBezTo>
                    <a:cubicBezTo>
                      <a:pt x="60131" y="69849"/>
                      <a:pt x="59258" y="70323"/>
                      <a:pt x="57818" y="70918"/>
                    </a:cubicBezTo>
                    <a:cubicBezTo>
                      <a:pt x="56378" y="71512"/>
                      <a:pt x="54548" y="72098"/>
                      <a:pt x="52319" y="72665"/>
                    </a:cubicBezTo>
                    <a:cubicBezTo>
                      <a:pt x="50089" y="73231"/>
                      <a:pt x="47534" y="73724"/>
                      <a:pt x="44664" y="74151"/>
                    </a:cubicBezTo>
                    <a:cubicBezTo>
                      <a:pt x="41794" y="74570"/>
                      <a:pt x="38719" y="74783"/>
                      <a:pt x="35449" y="74783"/>
                    </a:cubicBezTo>
                    <a:cubicBezTo>
                      <a:pt x="29550" y="74783"/>
                      <a:pt x="24385" y="74040"/>
                      <a:pt x="19954" y="72553"/>
                    </a:cubicBezTo>
                    <a:cubicBezTo>
                      <a:pt x="15523" y="71066"/>
                      <a:pt x="11816" y="68808"/>
                      <a:pt x="8844" y="65788"/>
                    </a:cubicBezTo>
                    <a:cubicBezTo>
                      <a:pt x="5871" y="62768"/>
                      <a:pt x="3651" y="58949"/>
                      <a:pt x="2192" y="54340"/>
                    </a:cubicBezTo>
                    <a:cubicBezTo>
                      <a:pt x="734" y="49732"/>
                      <a:pt x="0" y="44333"/>
                      <a:pt x="0" y="38135"/>
                    </a:cubicBezTo>
                    <a:cubicBezTo>
                      <a:pt x="0" y="32234"/>
                      <a:pt x="771" y="26919"/>
                      <a:pt x="2304" y="22190"/>
                    </a:cubicBezTo>
                    <a:cubicBezTo>
                      <a:pt x="3837" y="17460"/>
                      <a:pt x="6066" y="13446"/>
                      <a:pt x="8992" y="10147"/>
                    </a:cubicBezTo>
                    <a:cubicBezTo>
                      <a:pt x="11918" y="6848"/>
                      <a:pt x="15467" y="4340"/>
                      <a:pt x="19657" y="2602"/>
                    </a:cubicBezTo>
                    <a:cubicBezTo>
                      <a:pt x="23846" y="864"/>
                      <a:pt x="28565" y="0"/>
                      <a:pt x="33814" y="0"/>
                    </a:cubicBezTo>
                    <a:cubicBezTo>
                      <a:pt x="39360" y="0"/>
                      <a:pt x="44106" y="818"/>
                      <a:pt x="48045" y="2453"/>
                    </a:cubicBezTo>
                    <a:cubicBezTo>
                      <a:pt x="51984" y="4088"/>
                      <a:pt x="55217" y="6356"/>
                      <a:pt x="57743" y="9255"/>
                    </a:cubicBezTo>
                    <a:cubicBezTo>
                      <a:pt x="60270" y="12154"/>
                      <a:pt x="62128" y="15583"/>
                      <a:pt x="63317" y="19551"/>
                    </a:cubicBezTo>
                    <a:cubicBezTo>
                      <a:pt x="64506" y="23518"/>
                      <a:pt x="65101" y="27830"/>
                      <a:pt x="65101" y="32485"/>
                    </a:cubicBezTo>
                    <a:lnTo>
                      <a:pt x="65101" y="35459"/>
                    </a:lnTo>
                    <a:close/>
                    <a:moveTo>
                      <a:pt x="46968" y="30106"/>
                    </a:moveTo>
                    <a:cubicBezTo>
                      <a:pt x="47116" y="24856"/>
                      <a:pt x="46067" y="20731"/>
                      <a:pt x="43809" y="17729"/>
                    </a:cubicBezTo>
                    <a:cubicBezTo>
                      <a:pt x="41552" y="14728"/>
                      <a:pt x="38078" y="13232"/>
                      <a:pt x="33368" y="13232"/>
                    </a:cubicBezTo>
                    <a:cubicBezTo>
                      <a:pt x="30990" y="13232"/>
                      <a:pt x="28918" y="13678"/>
                      <a:pt x="27163" y="14570"/>
                    </a:cubicBezTo>
                    <a:cubicBezTo>
                      <a:pt x="25407" y="15462"/>
                      <a:pt x="23939" y="16661"/>
                      <a:pt x="22778" y="18175"/>
                    </a:cubicBezTo>
                    <a:cubicBezTo>
                      <a:pt x="21617" y="19690"/>
                      <a:pt x="20725" y="21474"/>
                      <a:pt x="20103" y="23528"/>
                    </a:cubicBezTo>
                    <a:cubicBezTo>
                      <a:pt x="19480" y="25581"/>
                      <a:pt x="19127" y="27774"/>
                      <a:pt x="19025" y="30106"/>
                    </a:cubicBezTo>
                    <a:lnTo>
                      <a:pt x="46968" y="30106"/>
                    </a:lnTo>
                    <a:close/>
                  </a:path>
                </a:pathLst>
              </a:custGeom>
              <a:solidFill>
                <a:srgbClr val="FFFFFF"/>
              </a:solidFill>
              <a:ln w="0" cap="flat">
                <a:noFill/>
                <a:prstDash val="solid"/>
                <a:miter/>
              </a:ln>
            </p:spPr>
            <p:txBody>
              <a:bodyPr rtlCol="0" anchor="ctr"/>
              <a:lstStyle/>
              <a:p>
                <a:endParaRPr lang="nl-NL" sz="1467"/>
              </a:p>
            </p:txBody>
          </p:sp>
          <p:sp>
            <p:nvSpPr>
              <p:cNvPr id="973" name="Vrije vorm 972">
                <a:extLst>
                  <a:ext uri="{FF2B5EF4-FFF2-40B4-BE49-F238E27FC236}">
                    <a16:creationId xmlns:a16="http://schemas.microsoft.com/office/drawing/2014/main" id="{341A180E-E5D8-BB26-7389-6D100FCC6421}"/>
                  </a:ext>
                </a:extLst>
              </p:cNvPr>
              <p:cNvSpPr/>
              <p:nvPr/>
            </p:nvSpPr>
            <p:spPr>
              <a:xfrm>
                <a:off x="5630133" y="2966883"/>
                <a:ext cx="105454" cy="73519"/>
              </a:xfrm>
              <a:custGeom>
                <a:avLst/>
                <a:gdLst>
                  <a:gd name="connsiteX0" fmla="*/ 105455 w 105454"/>
                  <a:gd name="connsiteY0" fmla="*/ 70546 h 73519"/>
                  <a:gd name="connsiteX1" fmla="*/ 105009 w 105454"/>
                  <a:gd name="connsiteY1" fmla="*/ 71847 h 73519"/>
                  <a:gd name="connsiteX2" fmla="*/ 103523 w 105454"/>
                  <a:gd name="connsiteY2" fmla="*/ 72776 h 73519"/>
                  <a:gd name="connsiteX3" fmla="*/ 100699 w 105454"/>
                  <a:gd name="connsiteY3" fmla="*/ 73333 h 73519"/>
                  <a:gd name="connsiteX4" fmla="*/ 96165 w 105454"/>
                  <a:gd name="connsiteY4" fmla="*/ 73519 h 73519"/>
                  <a:gd name="connsiteX5" fmla="*/ 91558 w 105454"/>
                  <a:gd name="connsiteY5" fmla="*/ 73333 h 73519"/>
                  <a:gd name="connsiteX6" fmla="*/ 88696 w 105454"/>
                  <a:gd name="connsiteY6" fmla="*/ 72776 h 73519"/>
                  <a:gd name="connsiteX7" fmla="*/ 87210 w 105454"/>
                  <a:gd name="connsiteY7" fmla="*/ 71847 h 73519"/>
                  <a:gd name="connsiteX8" fmla="*/ 86801 w 105454"/>
                  <a:gd name="connsiteY8" fmla="*/ 70546 h 73519"/>
                  <a:gd name="connsiteX9" fmla="*/ 86801 w 105454"/>
                  <a:gd name="connsiteY9" fmla="*/ 31221 h 73519"/>
                  <a:gd name="connsiteX10" fmla="*/ 86170 w 105454"/>
                  <a:gd name="connsiteY10" fmla="*/ 25126 h 73519"/>
                  <a:gd name="connsiteX11" fmla="*/ 84238 w 105454"/>
                  <a:gd name="connsiteY11" fmla="*/ 20405 h 73519"/>
                  <a:gd name="connsiteX12" fmla="*/ 80968 w 105454"/>
                  <a:gd name="connsiteY12" fmla="*/ 17357 h 73519"/>
                  <a:gd name="connsiteX13" fmla="*/ 76249 w 105454"/>
                  <a:gd name="connsiteY13" fmla="*/ 16280 h 73519"/>
                  <a:gd name="connsiteX14" fmla="*/ 69486 w 105454"/>
                  <a:gd name="connsiteY14" fmla="*/ 18881 h 73519"/>
                  <a:gd name="connsiteX15" fmla="*/ 62054 w 105454"/>
                  <a:gd name="connsiteY15" fmla="*/ 26464 h 73519"/>
                  <a:gd name="connsiteX16" fmla="*/ 62054 w 105454"/>
                  <a:gd name="connsiteY16" fmla="*/ 70546 h 73519"/>
                  <a:gd name="connsiteX17" fmla="*/ 61608 w 105454"/>
                  <a:gd name="connsiteY17" fmla="*/ 71847 h 73519"/>
                  <a:gd name="connsiteX18" fmla="*/ 60085 w 105454"/>
                  <a:gd name="connsiteY18" fmla="*/ 72776 h 73519"/>
                  <a:gd name="connsiteX19" fmla="*/ 57224 w 105454"/>
                  <a:gd name="connsiteY19" fmla="*/ 73334 h 73519"/>
                  <a:gd name="connsiteX20" fmla="*/ 52765 w 105454"/>
                  <a:gd name="connsiteY20" fmla="*/ 73519 h 73519"/>
                  <a:gd name="connsiteX21" fmla="*/ 48231 w 105454"/>
                  <a:gd name="connsiteY21" fmla="*/ 73334 h 73519"/>
                  <a:gd name="connsiteX22" fmla="*/ 45370 w 105454"/>
                  <a:gd name="connsiteY22" fmla="*/ 72776 h 73519"/>
                  <a:gd name="connsiteX23" fmla="*/ 43847 w 105454"/>
                  <a:gd name="connsiteY23" fmla="*/ 71847 h 73519"/>
                  <a:gd name="connsiteX24" fmla="*/ 43401 w 105454"/>
                  <a:gd name="connsiteY24" fmla="*/ 70546 h 73519"/>
                  <a:gd name="connsiteX25" fmla="*/ 43401 w 105454"/>
                  <a:gd name="connsiteY25" fmla="*/ 31221 h 73519"/>
                  <a:gd name="connsiteX26" fmla="*/ 42769 w 105454"/>
                  <a:gd name="connsiteY26" fmla="*/ 25126 h 73519"/>
                  <a:gd name="connsiteX27" fmla="*/ 40874 w 105454"/>
                  <a:gd name="connsiteY27" fmla="*/ 20405 h 73519"/>
                  <a:gd name="connsiteX28" fmla="*/ 37604 w 105454"/>
                  <a:gd name="connsiteY28" fmla="*/ 17358 h 73519"/>
                  <a:gd name="connsiteX29" fmla="*/ 32922 w 105454"/>
                  <a:gd name="connsiteY29" fmla="*/ 16280 h 73519"/>
                  <a:gd name="connsiteX30" fmla="*/ 26085 w 105454"/>
                  <a:gd name="connsiteY30" fmla="*/ 18882 h 73519"/>
                  <a:gd name="connsiteX31" fmla="*/ 18728 w 105454"/>
                  <a:gd name="connsiteY31" fmla="*/ 26464 h 73519"/>
                  <a:gd name="connsiteX32" fmla="*/ 18728 w 105454"/>
                  <a:gd name="connsiteY32" fmla="*/ 70546 h 73519"/>
                  <a:gd name="connsiteX33" fmla="*/ 18282 w 105454"/>
                  <a:gd name="connsiteY33" fmla="*/ 71847 h 73519"/>
                  <a:gd name="connsiteX34" fmla="*/ 16758 w 105454"/>
                  <a:gd name="connsiteY34" fmla="*/ 72776 h 73519"/>
                  <a:gd name="connsiteX35" fmla="*/ 13897 w 105454"/>
                  <a:gd name="connsiteY35" fmla="*/ 73334 h 73519"/>
                  <a:gd name="connsiteX36" fmla="*/ 9364 w 105454"/>
                  <a:gd name="connsiteY36" fmla="*/ 73520 h 73519"/>
                  <a:gd name="connsiteX37" fmla="*/ 4831 w 105454"/>
                  <a:gd name="connsiteY37" fmla="*/ 73334 h 73519"/>
                  <a:gd name="connsiteX38" fmla="*/ 1970 w 105454"/>
                  <a:gd name="connsiteY38" fmla="*/ 72776 h 73519"/>
                  <a:gd name="connsiteX39" fmla="*/ 446 w 105454"/>
                  <a:gd name="connsiteY39" fmla="*/ 71847 h 73519"/>
                  <a:gd name="connsiteX40" fmla="*/ 0 w 105454"/>
                  <a:gd name="connsiteY40" fmla="*/ 70546 h 73519"/>
                  <a:gd name="connsiteX41" fmla="*/ 0 w 105454"/>
                  <a:gd name="connsiteY41" fmla="*/ 4237 h 73519"/>
                  <a:gd name="connsiteX42" fmla="*/ 372 w 105454"/>
                  <a:gd name="connsiteY42" fmla="*/ 2936 h 73519"/>
                  <a:gd name="connsiteX43" fmla="*/ 1709 w 105454"/>
                  <a:gd name="connsiteY43" fmla="*/ 2007 h 73519"/>
                  <a:gd name="connsiteX44" fmla="*/ 4199 w 105454"/>
                  <a:gd name="connsiteY44" fmla="*/ 1450 h 73519"/>
                  <a:gd name="connsiteX45" fmla="*/ 8026 w 105454"/>
                  <a:gd name="connsiteY45" fmla="*/ 1264 h 73519"/>
                  <a:gd name="connsiteX46" fmla="*/ 11965 w 105454"/>
                  <a:gd name="connsiteY46" fmla="*/ 1450 h 73519"/>
                  <a:gd name="connsiteX47" fmla="*/ 14380 w 105454"/>
                  <a:gd name="connsiteY47" fmla="*/ 2007 h 73519"/>
                  <a:gd name="connsiteX48" fmla="*/ 15606 w 105454"/>
                  <a:gd name="connsiteY48" fmla="*/ 2936 h 73519"/>
                  <a:gd name="connsiteX49" fmla="*/ 15978 w 105454"/>
                  <a:gd name="connsiteY49" fmla="*/ 4237 h 73519"/>
                  <a:gd name="connsiteX50" fmla="*/ 15978 w 105454"/>
                  <a:gd name="connsiteY50" fmla="*/ 11894 h 73519"/>
                  <a:gd name="connsiteX51" fmla="*/ 26939 w 105454"/>
                  <a:gd name="connsiteY51" fmla="*/ 2973 h 73519"/>
                  <a:gd name="connsiteX52" fmla="*/ 38347 w 105454"/>
                  <a:gd name="connsiteY52" fmla="*/ 0 h 73519"/>
                  <a:gd name="connsiteX53" fmla="*/ 45704 w 105454"/>
                  <a:gd name="connsiteY53" fmla="*/ 855 h 73519"/>
                  <a:gd name="connsiteX54" fmla="*/ 51538 w 105454"/>
                  <a:gd name="connsiteY54" fmla="*/ 3308 h 73519"/>
                  <a:gd name="connsiteX55" fmla="*/ 55960 w 105454"/>
                  <a:gd name="connsiteY55" fmla="*/ 7136 h 73519"/>
                  <a:gd name="connsiteX56" fmla="*/ 59081 w 105454"/>
                  <a:gd name="connsiteY56" fmla="*/ 12117 h 73519"/>
                  <a:gd name="connsiteX57" fmla="*/ 64915 w 105454"/>
                  <a:gd name="connsiteY57" fmla="*/ 6616 h 73519"/>
                  <a:gd name="connsiteX58" fmla="*/ 70563 w 105454"/>
                  <a:gd name="connsiteY58" fmla="*/ 2862 h 73519"/>
                  <a:gd name="connsiteX59" fmla="*/ 76137 w 105454"/>
                  <a:gd name="connsiteY59" fmla="*/ 706 h 73519"/>
                  <a:gd name="connsiteX60" fmla="*/ 81822 w 105454"/>
                  <a:gd name="connsiteY60" fmla="*/ 0 h 73519"/>
                  <a:gd name="connsiteX61" fmla="*/ 92969 w 105454"/>
                  <a:gd name="connsiteY61" fmla="*/ 2230 h 73519"/>
                  <a:gd name="connsiteX62" fmla="*/ 100289 w 105454"/>
                  <a:gd name="connsiteY62" fmla="*/ 8289 h 73519"/>
                  <a:gd name="connsiteX63" fmla="*/ 104265 w 105454"/>
                  <a:gd name="connsiteY63" fmla="*/ 17246 h 73519"/>
                  <a:gd name="connsiteX64" fmla="*/ 105454 w 105454"/>
                  <a:gd name="connsiteY64" fmla="*/ 28100 h 73519"/>
                  <a:gd name="connsiteX65" fmla="*/ 105454 w 105454"/>
                  <a:gd name="connsiteY65" fmla="*/ 70546 h 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5454" h="73519">
                    <a:moveTo>
                      <a:pt x="105455" y="70546"/>
                    </a:moveTo>
                    <a:cubicBezTo>
                      <a:pt x="105455" y="71038"/>
                      <a:pt x="105306" y="71475"/>
                      <a:pt x="105009" y="71847"/>
                    </a:cubicBezTo>
                    <a:cubicBezTo>
                      <a:pt x="104712" y="72218"/>
                      <a:pt x="104219" y="72525"/>
                      <a:pt x="103523" y="72776"/>
                    </a:cubicBezTo>
                    <a:cubicBezTo>
                      <a:pt x="102826" y="73027"/>
                      <a:pt x="101888" y="73203"/>
                      <a:pt x="100699" y="73333"/>
                    </a:cubicBezTo>
                    <a:cubicBezTo>
                      <a:pt x="99509" y="73454"/>
                      <a:pt x="97995" y="73519"/>
                      <a:pt x="96165" y="73519"/>
                    </a:cubicBezTo>
                    <a:cubicBezTo>
                      <a:pt x="94279" y="73519"/>
                      <a:pt x="92747" y="73454"/>
                      <a:pt x="91558" y="73333"/>
                    </a:cubicBezTo>
                    <a:cubicBezTo>
                      <a:pt x="90369" y="73203"/>
                      <a:pt x="89412" y="73027"/>
                      <a:pt x="88696" y="72776"/>
                    </a:cubicBezTo>
                    <a:cubicBezTo>
                      <a:pt x="87981" y="72525"/>
                      <a:pt x="87480" y="72218"/>
                      <a:pt x="87210" y="71847"/>
                    </a:cubicBezTo>
                    <a:cubicBezTo>
                      <a:pt x="86941" y="71475"/>
                      <a:pt x="86801" y="71038"/>
                      <a:pt x="86801" y="70546"/>
                    </a:cubicBezTo>
                    <a:lnTo>
                      <a:pt x="86801" y="31221"/>
                    </a:lnTo>
                    <a:cubicBezTo>
                      <a:pt x="86801" y="28991"/>
                      <a:pt x="86588" y="26956"/>
                      <a:pt x="86170" y="25126"/>
                    </a:cubicBezTo>
                    <a:cubicBezTo>
                      <a:pt x="85752" y="23295"/>
                      <a:pt x="85101" y="21715"/>
                      <a:pt x="84238" y="20405"/>
                    </a:cubicBezTo>
                    <a:cubicBezTo>
                      <a:pt x="83374" y="19095"/>
                      <a:pt x="82277" y="18073"/>
                      <a:pt x="80968" y="17357"/>
                    </a:cubicBezTo>
                    <a:cubicBezTo>
                      <a:pt x="79658" y="16642"/>
                      <a:pt x="78079" y="16280"/>
                      <a:pt x="76249" y="16280"/>
                    </a:cubicBezTo>
                    <a:cubicBezTo>
                      <a:pt x="74019" y="16280"/>
                      <a:pt x="71762" y="17144"/>
                      <a:pt x="69486" y="18881"/>
                    </a:cubicBezTo>
                    <a:cubicBezTo>
                      <a:pt x="67210" y="20619"/>
                      <a:pt x="64730" y="23146"/>
                      <a:pt x="62054" y="26464"/>
                    </a:cubicBezTo>
                    <a:lnTo>
                      <a:pt x="62054" y="70546"/>
                    </a:lnTo>
                    <a:cubicBezTo>
                      <a:pt x="62054" y="71038"/>
                      <a:pt x="61906" y="71475"/>
                      <a:pt x="61608" y="71847"/>
                    </a:cubicBezTo>
                    <a:cubicBezTo>
                      <a:pt x="61311" y="72218"/>
                      <a:pt x="60800" y="72525"/>
                      <a:pt x="60085" y="72776"/>
                    </a:cubicBezTo>
                    <a:cubicBezTo>
                      <a:pt x="59369" y="73027"/>
                      <a:pt x="58413" y="73203"/>
                      <a:pt x="57224" y="73334"/>
                    </a:cubicBezTo>
                    <a:cubicBezTo>
                      <a:pt x="56035" y="73454"/>
                      <a:pt x="54548" y="73519"/>
                      <a:pt x="52765" y="73519"/>
                    </a:cubicBezTo>
                    <a:cubicBezTo>
                      <a:pt x="50935" y="73519"/>
                      <a:pt x="49420" y="73454"/>
                      <a:pt x="48231" y="73334"/>
                    </a:cubicBezTo>
                    <a:cubicBezTo>
                      <a:pt x="47042" y="73203"/>
                      <a:pt x="46086" y="73027"/>
                      <a:pt x="45370" y="72776"/>
                    </a:cubicBezTo>
                    <a:cubicBezTo>
                      <a:pt x="44655" y="72525"/>
                      <a:pt x="44144" y="72219"/>
                      <a:pt x="43847" y="71847"/>
                    </a:cubicBezTo>
                    <a:cubicBezTo>
                      <a:pt x="43549" y="71475"/>
                      <a:pt x="43401" y="71038"/>
                      <a:pt x="43401" y="70546"/>
                    </a:cubicBezTo>
                    <a:lnTo>
                      <a:pt x="43401" y="31221"/>
                    </a:lnTo>
                    <a:cubicBezTo>
                      <a:pt x="43401" y="28991"/>
                      <a:pt x="43187" y="26956"/>
                      <a:pt x="42769" y="25126"/>
                    </a:cubicBezTo>
                    <a:cubicBezTo>
                      <a:pt x="42351" y="23295"/>
                      <a:pt x="41719" y="21716"/>
                      <a:pt x="40874" y="20405"/>
                    </a:cubicBezTo>
                    <a:cubicBezTo>
                      <a:pt x="40029" y="19095"/>
                      <a:pt x="38942" y="18073"/>
                      <a:pt x="37604" y="17358"/>
                    </a:cubicBezTo>
                    <a:cubicBezTo>
                      <a:pt x="36266" y="16642"/>
                      <a:pt x="34706" y="16280"/>
                      <a:pt x="32922" y="16280"/>
                    </a:cubicBezTo>
                    <a:cubicBezTo>
                      <a:pt x="30646" y="16280"/>
                      <a:pt x="28361" y="17144"/>
                      <a:pt x="26085" y="18882"/>
                    </a:cubicBezTo>
                    <a:cubicBezTo>
                      <a:pt x="23809" y="20619"/>
                      <a:pt x="21357" y="23147"/>
                      <a:pt x="18728" y="26464"/>
                    </a:cubicBezTo>
                    <a:lnTo>
                      <a:pt x="18728" y="70546"/>
                    </a:lnTo>
                    <a:cubicBezTo>
                      <a:pt x="18728" y="71039"/>
                      <a:pt x="18579" y="71475"/>
                      <a:pt x="18282" y="71847"/>
                    </a:cubicBezTo>
                    <a:cubicBezTo>
                      <a:pt x="17984" y="72219"/>
                      <a:pt x="17474" y="72525"/>
                      <a:pt x="16758" y="72776"/>
                    </a:cubicBezTo>
                    <a:cubicBezTo>
                      <a:pt x="16043" y="73027"/>
                      <a:pt x="15086" y="73204"/>
                      <a:pt x="13897" y="73334"/>
                    </a:cubicBezTo>
                    <a:cubicBezTo>
                      <a:pt x="12708" y="73455"/>
                      <a:pt x="11194" y="73520"/>
                      <a:pt x="9364" y="73520"/>
                    </a:cubicBezTo>
                    <a:cubicBezTo>
                      <a:pt x="7534" y="73520"/>
                      <a:pt x="6020" y="73454"/>
                      <a:pt x="4831" y="73334"/>
                    </a:cubicBezTo>
                    <a:cubicBezTo>
                      <a:pt x="3642" y="73204"/>
                      <a:pt x="2685" y="73027"/>
                      <a:pt x="1970" y="72776"/>
                    </a:cubicBezTo>
                    <a:cubicBezTo>
                      <a:pt x="1254" y="72525"/>
                      <a:pt x="743" y="72219"/>
                      <a:pt x="446" y="71847"/>
                    </a:cubicBezTo>
                    <a:cubicBezTo>
                      <a:pt x="149" y="71475"/>
                      <a:pt x="0" y="71039"/>
                      <a:pt x="0" y="70546"/>
                    </a:cubicBezTo>
                    <a:lnTo>
                      <a:pt x="0" y="4237"/>
                    </a:lnTo>
                    <a:cubicBezTo>
                      <a:pt x="0" y="3745"/>
                      <a:pt x="121" y="3308"/>
                      <a:pt x="372" y="2936"/>
                    </a:cubicBezTo>
                    <a:cubicBezTo>
                      <a:pt x="622" y="2565"/>
                      <a:pt x="1068" y="2258"/>
                      <a:pt x="1709" y="2007"/>
                    </a:cubicBezTo>
                    <a:cubicBezTo>
                      <a:pt x="2350" y="1756"/>
                      <a:pt x="3186" y="1570"/>
                      <a:pt x="4199" y="1450"/>
                    </a:cubicBezTo>
                    <a:cubicBezTo>
                      <a:pt x="5211" y="1329"/>
                      <a:pt x="6493" y="1264"/>
                      <a:pt x="8026" y="1264"/>
                    </a:cubicBezTo>
                    <a:cubicBezTo>
                      <a:pt x="9614" y="1264"/>
                      <a:pt x="10924" y="1329"/>
                      <a:pt x="11965" y="1450"/>
                    </a:cubicBezTo>
                    <a:cubicBezTo>
                      <a:pt x="13005" y="1570"/>
                      <a:pt x="13813" y="1756"/>
                      <a:pt x="14380" y="2007"/>
                    </a:cubicBezTo>
                    <a:cubicBezTo>
                      <a:pt x="14947" y="2258"/>
                      <a:pt x="15355" y="2564"/>
                      <a:pt x="15606" y="2936"/>
                    </a:cubicBezTo>
                    <a:cubicBezTo>
                      <a:pt x="15857" y="3308"/>
                      <a:pt x="15978" y="3745"/>
                      <a:pt x="15978" y="4237"/>
                    </a:cubicBezTo>
                    <a:lnTo>
                      <a:pt x="15978" y="11894"/>
                    </a:lnTo>
                    <a:cubicBezTo>
                      <a:pt x="19647" y="7926"/>
                      <a:pt x="23298" y="4953"/>
                      <a:pt x="26939" y="2973"/>
                    </a:cubicBezTo>
                    <a:cubicBezTo>
                      <a:pt x="30581" y="994"/>
                      <a:pt x="34380" y="0"/>
                      <a:pt x="38347" y="0"/>
                    </a:cubicBezTo>
                    <a:cubicBezTo>
                      <a:pt x="41069" y="0"/>
                      <a:pt x="43521" y="288"/>
                      <a:pt x="45704" y="855"/>
                    </a:cubicBezTo>
                    <a:cubicBezTo>
                      <a:pt x="47887" y="1422"/>
                      <a:pt x="49829" y="2239"/>
                      <a:pt x="51538" y="3308"/>
                    </a:cubicBezTo>
                    <a:cubicBezTo>
                      <a:pt x="53247" y="4376"/>
                      <a:pt x="54724" y="5650"/>
                      <a:pt x="55960" y="7136"/>
                    </a:cubicBezTo>
                    <a:cubicBezTo>
                      <a:pt x="57195" y="8623"/>
                      <a:pt x="58236" y="10286"/>
                      <a:pt x="59081" y="12117"/>
                    </a:cubicBezTo>
                    <a:cubicBezTo>
                      <a:pt x="61060" y="9989"/>
                      <a:pt x="63011" y="8149"/>
                      <a:pt x="64915" y="6616"/>
                    </a:cubicBezTo>
                    <a:cubicBezTo>
                      <a:pt x="66819" y="5083"/>
                      <a:pt x="68705" y="3828"/>
                      <a:pt x="70563" y="2862"/>
                    </a:cubicBezTo>
                    <a:cubicBezTo>
                      <a:pt x="72421" y="1896"/>
                      <a:pt x="74279" y="1180"/>
                      <a:pt x="76137" y="706"/>
                    </a:cubicBezTo>
                    <a:cubicBezTo>
                      <a:pt x="77995" y="232"/>
                      <a:pt x="79890" y="0"/>
                      <a:pt x="81822" y="0"/>
                    </a:cubicBezTo>
                    <a:cubicBezTo>
                      <a:pt x="86234" y="0"/>
                      <a:pt x="89950" y="743"/>
                      <a:pt x="92969" y="2230"/>
                    </a:cubicBezTo>
                    <a:cubicBezTo>
                      <a:pt x="95988" y="3717"/>
                      <a:pt x="98432" y="5733"/>
                      <a:pt x="100289" y="8289"/>
                    </a:cubicBezTo>
                    <a:cubicBezTo>
                      <a:pt x="102147" y="10844"/>
                      <a:pt x="103476" y="13827"/>
                      <a:pt x="104265" y="17246"/>
                    </a:cubicBezTo>
                    <a:cubicBezTo>
                      <a:pt x="105055" y="20666"/>
                      <a:pt x="105454" y="24281"/>
                      <a:pt x="105454" y="28100"/>
                    </a:cubicBezTo>
                    <a:lnTo>
                      <a:pt x="105454" y="70546"/>
                    </a:lnTo>
                    <a:close/>
                  </a:path>
                </a:pathLst>
              </a:custGeom>
              <a:solidFill>
                <a:srgbClr val="FFFFFF"/>
              </a:solidFill>
              <a:ln w="0" cap="flat">
                <a:noFill/>
                <a:prstDash val="solid"/>
                <a:miter/>
              </a:ln>
            </p:spPr>
            <p:txBody>
              <a:bodyPr rtlCol="0" anchor="ctr"/>
              <a:lstStyle/>
              <a:p>
                <a:endParaRPr lang="nl-NL" sz="1467"/>
              </a:p>
            </p:txBody>
          </p:sp>
          <p:sp>
            <p:nvSpPr>
              <p:cNvPr id="974" name="Vrije vorm 973">
                <a:extLst>
                  <a:ext uri="{FF2B5EF4-FFF2-40B4-BE49-F238E27FC236}">
                    <a16:creationId xmlns:a16="http://schemas.microsoft.com/office/drawing/2014/main" id="{E27C2BB9-AAD3-7F98-54DF-FB147FCAD7E6}"/>
                  </a:ext>
                </a:extLst>
              </p:cNvPr>
              <p:cNvSpPr/>
              <p:nvPr/>
            </p:nvSpPr>
            <p:spPr>
              <a:xfrm>
                <a:off x="5750080" y="2966883"/>
                <a:ext cx="65100" cy="74783"/>
              </a:xfrm>
              <a:custGeom>
                <a:avLst/>
                <a:gdLst>
                  <a:gd name="connsiteX0" fmla="*/ 65101 w 65100"/>
                  <a:gd name="connsiteY0" fmla="*/ 35459 h 74783"/>
                  <a:gd name="connsiteX1" fmla="*/ 63578 w 65100"/>
                  <a:gd name="connsiteY1" fmla="*/ 40514 h 74783"/>
                  <a:gd name="connsiteX2" fmla="*/ 59379 w 65100"/>
                  <a:gd name="connsiteY2" fmla="*/ 42149 h 74783"/>
                  <a:gd name="connsiteX3" fmla="*/ 19025 w 65100"/>
                  <a:gd name="connsiteY3" fmla="*/ 42149 h 74783"/>
                  <a:gd name="connsiteX4" fmla="*/ 20028 w 65100"/>
                  <a:gd name="connsiteY4" fmla="*/ 49843 h 74783"/>
                  <a:gd name="connsiteX5" fmla="*/ 23224 w 65100"/>
                  <a:gd name="connsiteY5" fmla="*/ 55716 h 74783"/>
                  <a:gd name="connsiteX6" fmla="*/ 28872 w 65100"/>
                  <a:gd name="connsiteY6" fmla="*/ 59395 h 74783"/>
                  <a:gd name="connsiteX7" fmla="*/ 37158 w 65100"/>
                  <a:gd name="connsiteY7" fmla="*/ 60659 h 74783"/>
                  <a:gd name="connsiteX8" fmla="*/ 45779 w 65100"/>
                  <a:gd name="connsiteY8" fmla="*/ 59953 h 74783"/>
                  <a:gd name="connsiteX9" fmla="*/ 52207 w 65100"/>
                  <a:gd name="connsiteY9" fmla="*/ 58392 h 74783"/>
                  <a:gd name="connsiteX10" fmla="*/ 56703 w 65100"/>
                  <a:gd name="connsiteY10" fmla="*/ 56831 h 74783"/>
                  <a:gd name="connsiteX11" fmla="*/ 59602 w 65100"/>
                  <a:gd name="connsiteY11" fmla="*/ 56125 h 74783"/>
                  <a:gd name="connsiteX12" fmla="*/ 60716 w 65100"/>
                  <a:gd name="connsiteY12" fmla="*/ 56385 h 74783"/>
                  <a:gd name="connsiteX13" fmla="*/ 61459 w 65100"/>
                  <a:gd name="connsiteY13" fmla="*/ 57314 h 74783"/>
                  <a:gd name="connsiteX14" fmla="*/ 61868 w 65100"/>
                  <a:gd name="connsiteY14" fmla="*/ 59210 h 74783"/>
                  <a:gd name="connsiteX15" fmla="*/ 61980 w 65100"/>
                  <a:gd name="connsiteY15" fmla="*/ 62295 h 74783"/>
                  <a:gd name="connsiteX16" fmla="*/ 61905 w 65100"/>
                  <a:gd name="connsiteY16" fmla="*/ 65082 h 74783"/>
                  <a:gd name="connsiteX17" fmla="*/ 61682 w 65100"/>
                  <a:gd name="connsiteY17" fmla="*/ 67052 h 74783"/>
                  <a:gd name="connsiteX18" fmla="*/ 61236 w 65100"/>
                  <a:gd name="connsiteY18" fmla="*/ 68427 h 74783"/>
                  <a:gd name="connsiteX19" fmla="*/ 60456 w 65100"/>
                  <a:gd name="connsiteY19" fmla="*/ 69505 h 74783"/>
                  <a:gd name="connsiteX20" fmla="*/ 57818 w 65100"/>
                  <a:gd name="connsiteY20" fmla="*/ 70918 h 74783"/>
                  <a:gd name="connsiteX21" fmla="*/ 52319 w 65100"/>
                  <a:gd name="connsiteY21" fmla="*/ 72665 h 74783"/>
                  <a:gd name="connsiteX22" fmla="*/ 44664 w 65100"/>
                  <a:gd name="connsiteY22" fmla="*/ 74151 h 74783"/>
                  <a:gd name="connsiteX23" fmla="*/ 35449 w 65100"/>
                  <a:gd name="connsiteY23" fmla="*/ 74783 h 74783"/>
                  <a:gd name="connsiteX24" fmla="*/ 19954 w 65100"/>
                  <a:gd name="connsiteY24" fmla="*/ 72553 h 74783"/>
                  <a:gd name="connsiteX25" fmla="*/ 8844 w 65100"/>
                  <a:gd name="connsiteY25" fmla="*/ 65788 h 74783"/>
                  <a:gd name="connsiteX26" fmla="*/ 2192 w 65100"/>
                  <a:gd name="connsiteY26" fmla="*/ 54340 h 74783"/>
                  <a:gd name="connsiteX27" fmla="*/ 0 w 65100"/>
                  <a:gd name="connsiteY27" fmla="*/ 38135 h 74783"/>
                  <a:gd name="connsiteX28" fmla="*/ 2304 w 65100"/>
                  <a:gd name="connsiteY28" fmla="*/ 22190 h 74783"/>
                  <a:gd name="connsiteX29" fmla="*/ 8992 w 65100"/>
                  <a:gd name="connsiteY29" fmla="*/ 10147 h 74783"/>
                  <a:gd name="connsiteX30" fmla="*/ 19657 w 65100"/>
                  <a:gd name="connsiteY30" fmla="*/ 2602 h 74783"/>
                  <a:gd name="connsiteX31" fmla="*/ 33814 w 65100"/>
                  <a:gd name="connsiteY31" fmla="*/ 0 h 74783"/>
                  <a:gd name="connsiteX32" fmla="*/ 48045 w 65100"/>
                  <a:gd name="connsiteY32" fmla="*/ 2453 h 74783"/>
                  <a:gd name="connsiteX33" fmla="*/ 57743 w 65100"/>
                  <a:gd name="connsiteY33" fmla="*/ 9255 h 74783"/>
                  <a:gd name="connsiteX34" fmla="*/ 63317 w 65100"/>
                  <a:gd name="connsiteY34" fmla="*/ 19551 h 74783"/>
                  <a:gd name="connsiteX35" fmla="*/ 65101 w 65100"/>
                  <a:gd name="connsiteY35" fmla="*/ 32485 h 74783"/>
                  <a:gd name="connsiteX36" fmla="*/ 65101 w 65100"/>
                  <a:gd name="connsiteY36" fmla="*/ 35459 h 74783"/>
                  <a:gd name="connsiteX37" fmla="*/ 46968 w 65100"/>
                  <a:gd name="connsiteY37" fmla="*/ 30106 h 74783"/>
                  <a:gd name="connsiteX38" fmla="*/ 43809 w 65100"/>
                  <a:gd name="connsiteY38" fmla="*/ 17729 h 74783"/>
                  <a:gd name="connsiteX39" fmla="*/ 33368 w 65100"/>
                  <a:gd name="connsiteY39" fmla="*/ 13232 h 74783"/>
                  <a:gd name="connsiteX40" fmla="*/ 27163 w 65100"/>
                  <a:gd name="connsiteY40" fmla="*/ 14570 h 74783"/>
                  <a:gd name="connsiteX41" fmla="*/ 22778 w 65100"/>
                  <a:gd name="connsiteY41" fmla="*/ 18175 h 74783"/>
                  <a:gd name="connsiteX42" fmla="*/ 20103 w 65100"/>
                  <a:gd name="connsiteY42" fmla="*/ 23528 h 74783"/>
                  <a:gd name="connsiteX43" fmla="*/ 19025 w 65100"/>
                  <a:gd name="connsiteY43" fmla="*/ 30106 h 74783"/>
                  <a:gd name="connsiteX44" fmla="*/ 46968 w 65100"/>
                  <a:gd name="connsiteY44" fmla="*/ 30106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5100" h="74783">
                    <a:moveTo>
                      <a:pt x="65101" y="35459"/>
                    </a:moveTo>
                    <a:cubicBezTo>
                      <a:pt x="65101" y="37735"/>
                      <a:pt x="64590" y="39426"/>
                      <a:pt x="63578" y="40514"/>
                    </a:cubicBezTo>
                    <a:cubicBezTo>
                      <a:pt x="62565" y="41601"/>
                      <a:pt x="61162" y="42149"/>
                      <a:pt x="59379" y="42149"/>
                    </a:cubicBezTo>
                    <a:lnTo>
                      <a:pt x="19025" y="42149"/>
                    </a:lnTo>
                    <a:cubicBezTo>
                      <a:pt x="19025" y="44974"/>
                      <a:pt x="19359" y="47539"/>
                      <a:pt x="20028" y="49843"/>
                    </a:cubicBezTo>
                    <a:cubicBezTo>
                      <a:pt x="20697" y="52147"/>
                      <a:pt x="21765" y="54108"/>
                      <a:pt x="23224" y="55716"/>
                    </a:cubicBezTo>
                    <a:cubicBezTo>
                      <a:pt x="24682" y="57323"/>
                      <a:pt x="26568" y="58550"/>
                      <a:pt x="28872" y="59395"/>
                    </a:cubicBezTo>
                    <a:cubicBezTo>
                      <a:pt x="31176" y="60241"/>
                      <a:pt x="33935" y="60659"/>
                      <a:pt x="37158" y="60659"/>
                    </a:cubicBezTo>
                    <a:cubicBezTo>
                      <a:pt x="40428" y="60659"/>
                      <a:pt x="43298" y="60427"/>
                      <a:pt x="45779" y="59953"/>
                    </a:cubicBezTo>
                    <a:cubicBezTo>
                      <a:pt x="48259" y="59479"/>
                      <a:pt x="50396" y="58959"/>
                      <a:pt x="52207" y="58392"/>
                    </a:cubicBezTo>
                    <a:cubicBezTo>
                      <a:pt x="54018" y="57825"/>
                      <a:pt x="55514" y="57305"/>
                      <a:pt x="56703" y="56831"/>
                    </a:cubicBezTo>
                    <a:cubicBezTo>
                      <a:pt x="57892" y="56357"/>
                      <a:pt x="58858" y="56125"/>
                      <a:pt x="59602" y="56125"/>
                    </a:cubicBezTo>
                    <a:cubicBezTo>
                      <a:pt x="60047" y="56125"/>
                      <a:pt x="60419" y="56208"/>
                      <a:pt x="60716" y="56385"/>
                    </a:cubicBezTo>
                    <a:cubicBezTo>
                      <a:pt x="61014" y="56561"/>
                      <a:pt x="61264" y="56868"/>
                      <a:pt x="61459" y="57314"/>
                    </a:cubicBezTo>
                    <a:cubicBezTo>
                      <a:pt x="61654" y="57760"/>
                      <a:pt x="61794" y="58392"/>
                      <a:pt x="61868" y="59210"/>
                    </a:cubicBezTo>
                    <a:cubicBezTo>
                      <a:pt x="61942" y="60027"/>
                      <a:pt x="61980" y="61059"/>
                      <a:pt x="61980" y="62295"/>
                    </a:cubicBezTo>
                    <a:cubicBezTo>
                      <a:pt x="61980" y="63382"/>
                      <a:pt x="61952" y="64311"/>
                      <a:pt x="61905" y="65082"/>
                    </a:cubicBezTo>
                    <a:cubicBezTo>
                      <a:pt x="61859" y="65854"/>
                      <a:pt x="61784" y="66504"/>
                      <a:pt x="61682" y="67052"/>
                    </a:cubicBezTo>
                    <a:cubicBezTo>
                      <a:pt x="61580" y="67600"/>
                      <a:pt x="61431" y="68056"/>
                      <a:pt x="61236" y="68427"/>
                    </a:cubicBezTo>
                    <a:cubicBezTo>
                      <a:pt x="61041" y="68799"/>
                      <a:pt x="60781" y="69161"/>
                      <a:pt x="60456" y="69505"/>
                    </a:cubicBezTo>
                    <a:cubicBezTo>
                      <a:pt x="60131" y="69849"/>
                      <a:pt x="59258" y="70323"/>
                      <a:pt x="57818" y="70918"/>
                    </a:cubicBezTo>
                    <a:cubicBezTo>
                      <a:pt x="56378" y="71512"/>
                      <a:pt x="54548" y="72098"/>
                      <a:pt x="52319" y="72665"/>
                    </a:cubicBezTo>
                    <a:cubicBezTo>
                      <a:pt x="50089" y="73231"/>
                      <a:pt x="47535" y="73724"/>
                      <a:pt x="44664" y="74151"/>
                    </a:cubicBezTo>
                    <a:cubicBezTo>
                      <a:pt x="41794" y="74570"/>
                      <a:pt x="38719" y="74783"/>
                      <a:pt x="35449" y="74783"/>
                    </a:cubicBezTo>
                    <a:cubicBezTo>
                      <a:pt x="29550" y="74783"/>
                      <a:pt x="24385" y="74040"/>
                      <a:pt x="19954" y="72553"/>
                    </a:cubicBezTo>
                    <a:cubicBezTo>
                      <a:pt x="15523" y="71066"/>
                      <a:pt x="11816" y="68808"/>
                      <a:pt x="8844" y="65788"/>
                    </a:cubicBezTo>
                    <a:cubicBezTo>
                      <a:pt x="5871" y="62768"/>
                      <a:pt x="3651" y="58949"/>
                      <a:pt x="2192" y="54340"/>
                    </a:cubicBezTo>
                    <a:cubicBezTo>
                      <a:pt x="734" y="49732"/>
                      <a:pt x="0" y="44333"/>
                      <a:pt x="0" y="38135"/>
                    </a:cubicBezTo>
                    <a:cubicBezTo>
                      <a:pt x="0" y="32234"/>
                      <a:pt x="771" y="26919"/>
                      <a:pt x="2304" y="22190"/>
                    </a:cubicBezTo>
                    <a:cubicBezTo>
                      <a:pt x="3837" y="17460"/>
                      <a:pt x="6066" y="13446"/>
                      <a:pt x="8992" y="10147"/>
                    </a:cubicBezTo>
                    <a:cubicBezTo>
                      <a:pt x="11918" y="6848"/>
                      <a:pt x="15467" y="4340"/>
                      <a:pt x="19657" y="2602"/>
                    </a:cubicBezTo>
                    <a:cubicBezTo>
                      <a:pt x="23846" y="864"/>
                      <a:pt x="28565" y="0"/>
                      <a:pt x="33814" y="0"/>
                    </a:cubicBezTo>
                    <a:cubicBezTo>
                      <a:pt x="39360" y="0"/>
                      <a:pt x="44107" y="818"/>
                      <a:pt x="48045" y="2453"/>
                    </a:cubicBezTo>
                    <a:cubicBezTo>
                      <a:pt x="51984" y="4088"/>
                      <a:pt x="55217" y="6356"/>
                      <a:pt x="57743" y="9255"/>
                    </a:cubicBezTo>
                    <a:cubicBezTo>
                      <a:pt x="60270" y="12154"/>
                      <a:pt x="62128" y="15583"/>
                      <a:pt x="63317" y="19551"/>
                    </a:cubicBezTo>
                    <a:cubicBezTo>
                      <a:pt x="64506" y="23518"/>
                      <a:pt x="65101" y="27830"/>
                      <a:pt x="65101" y="32485"/>
                    </a:cubicBezTo>
                    <a:lnTo>
                      <a:pt x="65101" y="35459"/>
                    </a:lnTo>
                    <a:close/>
                    <a:moveTo>
                      <a:pt x="46968" y="30106"/>
                    </a:moveTo>
                    <a:cubicBezTo>
                      <a:pt x="47117" y="24856"/>
                      <a:pt x="46067" y="20731"/>
                      <a:pt x="43809" y="17729"/>
                    </a:cubicBezTo>
                    <a:cubicBezTo>
                      <a:pt x="41552" y="14728"/>
                      <a:pt x="38078" y="13232"/>
                      <a:pt x="33368" y="13232"/>
                    </a:cubicBezTo>
                    <a:cubicBezTo>
                      <a:pt x="30990" y="13232"/>
                      <a:pt x="28918" y="13678"/>
                      <a:pt x="27163" y="14570"/>
                    </a:cubicBezTo>
                    <a:cubicBezTo>
                      <a:pt x="25407" y="15462"/>
                      <a:pt x="23939" y="16661"/>
                      <a:pt x="22778" y="18175"/>
                    </a:cubicBezTo>
                    <a:cubicBezTo>
                      <a:pt x="21617" y="19690"/>
                      <a:pt x="20725" y="21474"/>
                      <a:pt x="20103" y="23528"/>
                    </a:cubicBezTo>
                    <a:cubicBezTo>
                      <a:pt x="19480" y="25581"/>
                      <a:pt x="19127" y="27774"/>
                      <a:pt x="19025" y="30106"/>
                    </a:cubicBezTo>
                    <a:lnTo>
                      <a:pt x="46968" y="30106"/>
                    </a:lnTo>
                    <a:close/>
                  </a:path>
                </a:pathLst>
              </a:custGeom>
              <a:solidFill>
                <a:srgbClr val="FFFFFF"/>
              </a:solidFill>
              <a:ln w="0" cap="flat">
                <a:noFill/>
                <a:prstDash val="solid"/>
                <a:miter/>
              </a:ln>
            </p:spPr>
            <p:txBody>
              <a:bodyPr rtlCol="0" anchor="ctr"/>
              <a:lstStyle/>
              <a:p>
                <a:endParaRPr lang="nl-NL" sz="1467"/>
              </a:p>
            </p:txBody>
          </p:sp>
          <p:sp>
            <p:nvSpPr>
              <p:cNvPr id="975" name="Vrije vorm 974">
                <a:extLst>
                  <a:ext uri="{FF2B5EF4-FFF2-40B4-BE49-F238E27FC236}">
                    <a16:creationId xmlns:a16="http://schemas.microsoft.com/office/drawing/2014/main" id="{3FA0B27D-9E14-B472-2BBF-B051C7643306}"/>
                  </a:ext>
                </a:extLst>
              </p:cNvPr>
              <p:cNvSpPr/>
              <p:nvPr/>
            </p:nvSpPr>
            <p:spPr>
              <a:xfrm>
                <a:off x="5826774" y="2936701"/>
                <a:ext cx="66661" cy="104964"/>
              </a:xfrm>
              <a:custGeom>
                <a:avLst/>
                <a:gdLst>
                  <a:gd name="connsiteX0" fmla="*/ 66662 w 66661"/>
                  <a:gd name="connsiteY0" fmla="*/ 100727 h 104964"/>
                  <a:gd name="connsiteX1" fmla="*/ 66290 w 66661"/>
                  <a:gd name="connsiteY1" fmla="*/ 102102 h 104964"/>
                  <a:gd name="connsiteX2" fmla="*/ 65027 w 66661"/>
                  <a:gd name="connsiteY2" fmla="*/ 103032 h 104964"/>
                  <a:gd name="connsiteX3" fmla="*/ 62611 w 66661"/>
                  <a:gd name="connsiteY3" fmla="*/ 103552 h 104964"/>
                  <a:gd name="connsiteX4" fmla="*/ 58858 w 66661"/>
                  <a:gd name="connsiteY4" fmla="*/ 103701 h 104964"/>
                  <a:gd name="connsiteX5" fmla="*/ 54994 w 66661"/>
                  <a:gd name="connsiteY5" fmla="*/ 103552 h 104964"/>
                  <a:gd name="connsiteX6" fmla="*/ 52579 w 66661"/>
                  <a:gd name="connsiteY6" fmla="*/ 103032 h 104964"/>
                  <a:gd name="connsiteX7" fmla="*/ 51241 w 66661"/>
                  <a:gd name="connsiteY7" fmla="*/ 102102 h 104964"/>
                  <a:gd name="connsiteX8" fmla="*/ 50832 w 66661"/>
                  <a:gd name="connsiteY8" fmla="*/ 100727 h 104964"/>
                  <a:gd name="connsiteX9" fmla="*/ 50832 w 66661"/>
                  <a:gd name="connsiteY9" fmla="*/ 93368 h 104964"/>
                  <a:gd name="connsiteX10" fmla="*/ 40094 w 66661"/>
                  <a:gd name="connsiteY10" fmla="*/ 101916 h 104964"/>
                  <a:gd name="connsiteX11" fmla="*/ 27646 w 66661"/>
                  <a:gd name="connsiteY11" fmla="*/ 104964 h 104964"/>
                  <a:gd name="connsiteX12" fmla="*/ 14826 w 66661"/>
                  <a:gd name="connsiteY12" fmla="*/ 102028 h 104964"/>
                  <a:gd name="connsiteX13" fmla="*/ 6280 w 66661"/>
                  <a:gd name="connsiteY13" fmla="*/ 94111 h 104964"/>
                  <a:gd name="connsiteX14" fmla="*/ 1486 w 66661"/>
                  <a:gd name="connsiteY14" fmla="*/ 82477 h 104964"/>
                  <a:gd name="connsiteX15" fmla="*/ 0 w 66661"/>
                  <a:gd name="connsiteY15" fmla="*/ 68465 h 104964"/>
                  <a:gd name="connsiteX16" fmla="*/ 1895 w 66661"/>
                  <a:gd name="connsiteY16" fmla="*/ 52556 h 104964"/>
                  <a:gd name="connsiteX17" fmla="*/ 7432 w 66661"/>
                  <a:gd name="connsiteY17" fmla="*/ 40514 h 104964"/>
                  <a:gd name="connsiteX18" fmla="*/ 16498 w 66661"/>
                  <a:gd name="connsiteY18" fmla="*/ 32857 h 104964"/>
                  <a:gd name="connsiteX19" fmla="*/ 28983 w 66661"/>
                  <a:gd name="connsiteY19" fmla="*/ 30181 h 104964"/>
                  <a:gd name="connsiteX20" fmla="*/ 39090 w 66661"/>
                  <a:gd name="connsiteY20" fmla="*/ 32448 h 104964"/>
                  <a:gd name="connsiteX21" fmla="*/ 48082 w 66661"/>
                  <a:gd name="connsiteY21" fmla="*/ 39101 h 104964"/>
                  <a:gd name="connsiteX22" fmla="*/ 48082 w 66661"/>
                  <a:gd name="connsiteY22" fmla="*/ 3197 h 104964"/>
                  <a:gd name="connsiteX23" fmla="*/ 48491 w 66661"/>
                  <a:gd name="connsiteY23" fmla="*/ 1859 h 104964"/>
                  <a:gd name="connsiteX24" fmla="*/ 49978 w 66661"/>
                  <a:gd name="connsiteY24" fmla="*/ 855 h 104964"/>
                  <a:gd name="connsiteX25" fmla="*/ 52839 w 66661"/>
                  <a:gd name="connsiteY25" fmla="*/ 223 h 104964"/>
                  <a:gd name="connsiteX26" fmla="*/ 57372 w 66661"/>
                  <a:gd name="connsiteY26" fmla="*/ 0 h 104964"/>
                  <a:gd name="connsiteX27" fmla="*/ 61905 w 66661"/>
                  <a:gd name="connsiteY27" fmla="*/ 223 h 104964"/>
                  <a:gd name="connsiteX28" fmla="*/ 64729 w 66661"/>
                  <a:gd name="connsiteY28" fmla="*/ 855 h 104964"/>
                  <a:gd name="connsiteX29" fmla="*/ 66216 w 66661"/>
                  <a:gd name="connsiteY29" fmla="*/ 1859 h 104964"/>
                  <a:gd name="connsiteX30" fmla="*/ 66661 w 66661"/>
                  <a:gd name="connsiteY30" fmla="*/ 3197 h 104964"/>
                  <a:gd name="connsiteX31" fmla="*/ 66661 w 66661"/>
                  <a:gd name="connsiteY31" fmla="*/ 100727 h 104964"/>
                  <a:gd name="connsiteX32" fmla="*/ 48083 w 66661"/>
                  <a:gd name="connsiteY32" fmla="*/ 56422 h 104964"/>
                  <a:gd name="connsiteX33" fmla="*/ 40391 w 66661"/>
                  <a:gd name="connsiteY33" fmla="*/ 48691 h 104964"/>
                  <a:gd name="connsiteX34" fmla="*/ 32699 w 66661"/>
                  <a:gd name="connsiteY34" fmla="*/ 46015 h 104964"/>
                  <a:gd name="connsiteX35" fmla="*/ 26419 w 66661"/>
                  <a:gd name="connsiteY35" fmla="*/ 47836 h 104964"/>
                  <a:gd name="connsiteX36" fmla="*/ 22184 w 66661"/>
                  <a:gd name="connsiteY36" fmla="*/ 52705 h 104964"/>
                  <a:gd name="connsiteX37" fmla="*/ 19806 w 66661"/>
                  <a:gd name="connsiteY37" fmla="*/ 59507 h 104964"/>
                  <a:gd name="connsiteX38" fmla="*/ 19025 w 66661"/>
                  <a:gd name="connsiteY38" fmla="*/ 67201 h 104964"/>
                  <a:gd name="connsiteX39" fmla="*/ 19694 w 66661"/>
                  <a:gd name="connsiteY39" fmla="*/ 75304 h 104964"/>
                  <a:gd name="connsiteX40" fmla="*/ 21886 w 66661"/>
                  <a:gd name="connsiteY40" fmla="*/ 82329 h 104964"/>
                  <a:gd name="connsiteX41" fmla="*/ 25936 w 66661"/>
                  <a:gd name="connsiteY41" fmla="*/ 87272 h 104964"/>
                  <a:gd name="connsiteX42" fmla="*/ 32328 w 66661"/>
                  <a:gd name="connsiteY42" fmla="*/ 89130 h 104964"/>
                  <a:gd name="connsiteX43" fmla="*/ 36081 w 66661"/>
                  <a:gd name="connsiteY43" fmla="*/ 88573 h 104964"/>
                  <a:gd name="connsiteX44" fmla="*/ 39796 w 66661"/>
                  <a:gd name="connsiteY44" fmla="*/ 86752 h 104964"/>
                  <a:gd name="connsiteX45" fmla="*/ 43698 w 66661"/>
                  <a:gd name="connsiteY45" fmla="*/ 83444 h 104964"/>
                  <a:gd name="connsiteX46" fmla="*/ 48083 w 66661"/>
                  <a:gd name="connsiteY46" fmla="*/ 78426 h 104964"/>
                  <a:gd name="connsiteX47" fmla="*/ 48083 w 66661"/>
                  <a:gd name="connsiteY47" fmla="*/ 56422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6661" h="104964">
                    <a:moveTo>
                      <a:pt x="66662" y="100727"/>
                    </a:moveTo>
                    <a:cubicBezTo>
                      <a:pt x="66662" y="101275"/>
                      <a:pt x="66541" y="101731"/>
                      <a:pt x="66290" y="102102"/>
                    </a:cubicBezTo>
                    <a:cubicBezTo>
                      <a:pt x="66039" y="102474"/>
                      <a:pt x="65621" y="102781"/>
                      <a:pt x="65027" y="103032"/>
                    </a:cubicBezTo>
                    <a:cubicBezTo>
                      <a:pt x="64432" y="103273"/>
                      <a:pt x="63624" y="103450"/>
                      <a:pt x="62611" y="103552"/>
                    </a:cubicBezTo>
                    <a:cubicBezTo>
                      <a:pt x="61599" y="103645"/>
                      <a:pt x="60345" y="103701"/>
                      <a:pt x="58858" y="103701"/>
                    </a:cubicBezTo>
                    <a:cubicBezTo>
                      <a:pt x="57270" y="103701"/>
                      <a:pt x="55988" y="103645"/>
                      <a:pt x="54994" y="103552"/>
                    </a:cubicBezTo>
                    <a:cubicBezTo>
                      <a:pt x="54000" y="103450"/>
                      <a:pt x="53201" y="103273"/>
                      <a:pt x="52579" y="103032"/>
                    </a:cubicBezTo>
                    <a:cubicBezTo>
                      <a:pt x="51956" y="102781"/>
                      <a:pt x="51510" y="102474"/>
                      <a:pt x="51241" y="102102"/>
                    </a:cubicBezTo>
                    <a:cubicBezTo>
                      <a:pt x="50972" y="101731"/>
                      <a:pt x="50832" y="101275"/>
                      <a:pt x="50832" y="100727"/>
                    </a:cubicBezTo>
                    <a:lnTo>
                      <a:pt x="50832" y="93368"/>
                    </a:lnTo>
                    <a:cubicBezTo>
                      <a:pt x="47414" y="97038"/>
                      <a:pt x="43837" y="99881"/>
                      <a:pt x="40094" y="101916"/>
                    </a:cubicBezTo>
                    <a:cubicBezTo>
                      <a:pt x="36350" y="103942"/>
                      <a:pt x="32207" y="104964"/>
                      <a:pt x="27646" y="104964"/>
                    </a:cubicBezTo>
                    <a:cubicBezTo>
                      <a:pt x="22592" y="104964"/>
                      <a:pt x="18319" y="103979"/>
                      <a:pt x="14826" y="102028"/>
                    </a:cubicBezTo>
                    <a:cubicBezTo>
                      <a:pt x="11333" y="100067"/>
                      <a:pt x="8481" y="97428"/>
                      <a:pt x="6280" y="94111"/>
                    </a:cubicBezTo>
                    <a:cubicBezTo>
                      <a:pt x="4078" y="90794"/>
                      <a:pt x="2480" y="86910"/>
                      <a:pt x="1486" y="82477"/>
                    </a:cubicBezTo>
                    <a:cubicBezTo>
                      <a:pt x="492" y="78045"/>
                      <a:pt x="0" y="73371"/>
                      <a:pt x="0" y="68465"/>
                    </a:cubicBezTo>
                    <a:cubicBezTo>
                      <a:pt x="0" y="62564"/>
                      <a:pt x="632" y="57268"/>
                      <a:pt x="1895" y="52556"/>
                    </a:cubicBezTo>
                    <a:cubicBezTo>
                      <a:pt x="3158" y="47845"/>
                      <a:pt x="5007" y="43831"/>
                      <a:pt x="7432" y="40514"/>
                    </a:cubicBezTo>
                    <a:cubicBezTo>
                      <a:pt x="9856" y="37197"/>
                      <a:pt x="12885" y="34641"/>
                      <a:pt x="16498" y="32857"/>
                    </a:cubicBezTo>
                    <a:cubicBezTo>
                      <a:pt x="20112" y="31073"/>
                      <a:pt x="24273" y="30181"/>
                      <a:pt x="28983" y="30181"/>
                    </a:cubicBezTo>
                    <a:cubicBezTo>
                      <a:pt x="32699" y="30181"/>
                      <a:pt x="36071" y="30934"/>
                      <a:pt x="39090" y="32448"/>
                    </a:cubicBezTo>
                    <a:cubicBezTo>
                      <a:pt x="42109" y="33963"/>
                      <a:pt x="45110" y="36174"/>
                      <a:pt x="48082" y="39101"/>
                    </a:cubicBezTo>
                    <a:lnTo>
                      <a:pt x="48082" y="3197"/>
                    </a:lnTo>
                    <a:cubicBezTo>
                      <a:pt x="48082" y="2704"/>
                      <a:pt x="48222" y="2258"/>
                      <a:pt x="48491" y="1859"/>
                    </a:cubicBezTo>
                    <a:cubicBezTo>
                      <a:pt x="48761" y="1459"/>
                      <a:pt x="49262" y="1124"/>
                      <a:pt x="49978" y="855"/>
                    </a:cubicBezTo>
                    <a:cubicBezTo>
                      <a:pt x="50693" y="585"/>
                      <a:pt x="51650" y="372"/>
                      <a:pt x="52839" y="223"/>
                    </a:cubicBezTo>
                    <a:cubicBezTo>
                      <a:pt x="54028" y="74"/>
                      <a:pt x="55542" y="0"/>
                      <a:pt x="57372" y="0"/>
                    </a:cubicBezTo>
                    <a:cubicBezTo>
                      <a:pt x="59202" y="0"/>
                      <a:pt x="60716" y="74"/>
                      <a:pt x="61905" y="223"/>
                    </a:cubicBezTo>
                    <a:cubicBezTo>
                      <a:pt x="63094" y="372"/>
                      <a:pt x="64032" y="585"/>
                      <a:pt x="64729" y="855"/>
                    </a:cubicBezTo>
                    <a:cubicBezTo>
                      <a:pt x="65426" y="1124"/>
                      <a:pt x="65918" y="1459"/>
                      <a:pt x="66216" y="1859"/>
                    </a:cubicBezTo>
                    <a:cubicBezTo>
                      <a:pt x="66513" y="2258"/>
                      <a:pt x="66661" y="2704"/>
                      <a:pt x="66661" y="3197"/>
                    </a:cubicBezTo>
                    <a:lnTo>
                      <a:pt x="66661" y="100727"/>
                    </a:lnTo>
                    <a:close/>
                    <a:moveTo>
                      <a:pt x="48083" y="56422"/>
                    </a:moveTo>
                    <a:cubicBezTo>
                      <a:pt x="45407" y="53049"/>
                      <a:pt x="42843" y="50475"/>
                      <a:pt x="40391" y="48691"/>
                    </a:cubicBezTo>
                    <a:cubicBezTo>
                      <a:pt x="37939" y="46907"/>
                      <a:pt x="35375" y="46015"/>
                      <a:pt x="32699" y="46015"/>
                    </a:cubicBezTo>
                    <a:cubicBezTo>
                      <a:pt x="30275" y="46015"/>
                      <a:pt x="28175" y="46619"/>
                      <a:pt x="26419" y="47836"/>
                    </a:cubicBezTo>
                    <a:cubicBezTo>
                      <a:pt x="24664" y="49053"/>
                      <a:pt x="23252" y="50670"/>
                      <a:pt x="22184" y="52705"/>
                    </a:cubicBezTo>
                    <a:cubicBezTo>
                      <a:pt x="21115" y="54740"/>
                      <a:pt x="20326" y="57008"/>
                      <a:pt x="19806" y="59507"/>
                    </a:cubicBezTo>
                    <a:cubicBezTo>
                      <a:pt x="19285" y="62007"/>
                      <a:pt x="19025" y="64571"/>
                      <a:pt x="19025" y="67201"/>
                    </a:cubicBezTo>
                    <a:cubicBezTo>
                      <a:pt x="19025" y="69979"/>
                      <a:pt x="19248" y="72674"/>
                      <a:pt x="19694" y="75304"/>
                    </a:cubicBezTo>
                    <a:cubicBezTo>
                      <a:pt x="20140" y="77933"/>
                      <a:pt x="20874" y="80275"/>
                      <a:pt x="21886" y="82329"/>
                    </a:cubicBezTo>
                    <a:cubicBezTo>
                      <a:pt x="22899" y="84382"/>
                      <a:pt x="24255" y="86036"/>
                      <a:pt x="25936" y="87272"/>
                    </a:cubicBezTo>
                    <a:cubicBezTo>
                      <a:pt x="27618" y="88508"/>
                      <a:pt x="29755" y="89130"/>
                      <a:pt x="32328" y="89130"/>
                    </a:cubicBezTo>
                    <a:cubicBezTo>
                      <a:pt x="33619" y="89130"/>
                      <a:pt x="34864" y="88945"/>
                      <a:pt x="36081" y="88573"/>
                    </a:cubicBezTo>
                    <a:cubicBezTo>
                      <a:pt x="37298" y="88201"/>
                      <a:pt x="38533" y="87597"/>
                      <a:pt x="39796" y="86752"/>
                    </a:cubicBezTo>
                    <a:cubicBezTo>
                      <a:pt x="41060" y="85906"/>
                      <a:pt x="42360" y="84810"/>
                      <a:pt x="43698" y="83444"/>
                    </a:cubicBezTo>
                    <a:cubicBezTo>
                      <a:pt x="45036" y="82078"/>
                      <a:pt x="46494" y="80405"/>
                      <a:pt x="48083" y="78426"/>
                    </a:cubicBezTo>
                    <a:lnTo>
                      <a:pt x="48083" y="56422"/>
                    </a:lnTo>
                    <a:close/>
                  </a:path>
                </a:pathLst>
              </a:custGeom>
              <a:solidFill>
                <a:srgbClr val="FFFFFF"/>
              </a:solidFill>
              <a:ln w="0" cap="flat">
                <a:noFill/>
                <a:prstDash val="solid"/>
                <a:miter/>
              </a:ln>
            </p:spPr>
            <p:txBody>
              <a:bodyPr rtlCol="0" anchor="ctr"/>
              <a:lstStyle/>
              <a:p>
                <a:endParaRPr lang="nl-NL" sz="1467"/>
              </a:p>
            </p:txBody>
          </p:sp>
          <p:sp>
            <p:nvSpPr>
              <p:cNvPr id="976" name="Vrije vorm 975">
                <a:extLst>
                  <a:ext uri="{FF2B5EF4-FFF2-40B4-BE49-F238E27FC236}">
                    <a16:creationId xmlns:a16="http://schemas.microsoft.com/office/drawing/2014/main" id="{BB0575F6-2C22-2D0B-3757-E2FB2E64AB8D}"/>
                  </a:ext>
                </a:extLst>
              </p:cNvPr>
              <p:cNvSpPr/>
              <p:nvPr/>
            </p:nvSpPr>
            <p:spPr>
              <a:xfrm>
                <a:off x="5910825" y="2939006"/>
                <a:ext cx="21551" cy="101396"/>
              </a:xfrm>
              <a:custGeom>
                <a:avLst/>
                <a:gdLst>
                  <a:gd name="connsiteX0" fmla="*/ 21552 w 21551"/>
                  <a:gd name="connsiteY0" fmla="*/ 9664 h 101396"/>
                  <a:gd name="connsiteX1" fmla="*/ 19248 w 21551"/>
                  <a:gd name="connsiteY1" fmla="*/ 17469 h 101396"/>
                  <a:gd name="connsiteX2" fmla="*/ 10702 w 21551"/>
                  <a:gd name="connsiteY2" fmla="*/ 19625 h 101396"/>
                  <a:gd name="connsiteX3" fmla="*/ 2192 w 21551"/>
                  <a:gd name="connsiteY3" fmla="*/ 17544 h 101396"/>
                  <a:gd name="connsiteX4" fmla="*/ 0 w 21551"/>
                  <a:gd name="connsiteY4" fmla="*/ 10036 h 101396"/>
                  <a:gd name="connsiteX5" fmla="*/ 2267 w 21551"/>
                  <a:gd name="connsiteY5" fmla="*/ 2193 h 101396"/>
                  <a:gd name="connsiteX6" fmla="*/ 10850 w 21551"/>
                  <a:gd name="connsiteY6" fmla="*/ 0 h 101396"/>
                  <a:gd name="connsiteX7" fmla="*/ 19322 w 21551"/>
                  <a:gd name="connsiteY7" fmla="*/ 2119 h 101396"/>
                  <a:gd name="connsiteX8" fmla="*/ 21552 w 21551"/>
                  <a:gd name="connsiteY8" fmla="*/ 9664 h 101396"/>
                  <a:gd name="connsiteX9" fmla="*/ 20140 w 21551"/>
                  <a:gd name="connsiteY9" fmla="*/ 98423 h 101396"/>
                  <a:gd name="connsiteX10" fmla="*/ 19694 w 21551"/>
                  <a:gd name="connsiteY10" fmla="*/ 99724 h 101396"/>
                  <a:gd name="connsiteX11" fmla="*/ 18170 w 21551"/>
                  <a:gd name="connsiteY11" fmla="*/ 100653 h 101396"/>
                  <a:gd name="connsiteX12" fmla="*/ 15309 w 21551"/>
                  <a:gd name="connsiteY12" fmla="*/ 101210 h 101396"/>
                  <a:gd name="connsiteX13" fmla="*/ 10776 w 21551"/>
                  <a:gd name="connsiteY13" fmla="*/ 101396 h 101396"/>
                  <a:gd name="connsiteX14" fmla="*/ 6243 w 21551"/>
                  <a:gd name="connsiteY14" fmla="*/ 101210 h 101396"/>
                  <a:gd name="connsiteX15" fmla="*/ 3382 w 21551"/>
                  <a:gd name="connsiteY15" fmla="*/ 100653 h 101396"/>
                  <a:gd name="connsiteX16" fmla="*/ 1858 w 21551"/>
                  <a:gd name="connsiteY16" fmla="*/ 99724 h 101396"/>
                  <a:gd name="connsiteX17" fmla="*/ 1412 w 21551"/>
                  <a:gd name="connsiteY17" fmla="*/ 98423 h 101396"/>
                  <a:gd name="connsiteX18" fmla="*/ 1412 w 21551"/>
                  <a:gd name="connsiteY18" fmla="*/ 32263 h 101396"/>
                  <a:gd name="connsiteX19" fmla="*/ 1858 w 21551"/>
                  <a:gd name="connsiteY19" fmla="*/ 30962 h 101396"/>
                  <a:gd name="connsiteX20" fmla="*/ 3382 w 21551"/>
                  <a:gd name="connsiteY20" fmla="*/ 29995 h 101396"/>
                  <a:gd name="connsiteX21" fmla="*/ 6243 w 21551"/>
                  <a:gd name="connsiteY21" fmla="*/ 29363 h 101396"/>
                  <a:gd name="connsiteX22" fmla="*/ 10776 w 21551"/>
                  <a:gd name="connsiteY22" fmla="*/ 29140 h 101396"/>
                  <a:gd name="connsiteX23" fmla="*/ 15309 w 21551"/>
                  <a:gd name="connsiteY23" fmla="*/ 29363 h 101396"/>
                  <a:gd name="connsiteX24" fmla="*/ 18170 w 21551"/>
                  <a:gd name="connsiteY24" fmla="*/ 29995 h 101396"/>
                  <a:gd name="connsiteX25" fmla="*/ 19694 w 21551"/>
                  <a:gd name="connsiteY25" fmla="*/ 30962 h 101396"/>
                  <a:gd name="connsiteX26" fmla="*/ 20140 w 21551"/>
                  <a:gd name="connsiteY26" fmla="*/ 32263 h 101396"/>
                  <a:gd name="connsiteX27" fmla="*/ 20140 w 21551"/>
                  <a:gd name="connsiteY27" fmla="*/ 98423 h 10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51" h="101396">
                    <a:moveTo>
                      <a:pt x="21552" y="9664"/>
                    </a:moveTo>
                    <a:cubicBezTo>
                      <a:pt x="21552" y="13427"/>
                      <a:pt x="20781" y="16029"/>
                      <a:pt x="19248" y="17469"/>
                    </a:cubicBezTo>
                    <a:cubicBezTo>
                      <a:pt x="17715" y="18909"/>
                      <a:pt x="14863" y="19625"/>
                      <a:pt x="10702" y="19625"/>
                    </a:cubicBezTo>
                    <a:cubicBezTo>
                      <a:pt x="6494" y="19625"/>
                      <a:pt x="3651" y="18928"/>
                      <a:pt x="2192" y="17544"/>
                    </a:cubicBezTo>
                    <a:cubicBezTo>
                      <a:pt x="734" y="16159"/>
                      <a:pt x="0" y="13650"/>
                      <a:pt x="0" y="10036"/>
                    </a:cubicBezTo>
                    <a:cubicBezTo>
                      <a:pt x="0" y="6272"/>
                      <a:pt x="752" y="3652"/>
                      <a:pt x="2267" y="2193"/>
                    </a:cubicBezTo>
                    <a:cubicBezTo>
                      <a:pt x="3781" y="734"/>
                      <a:pt x="6642" y="0"/>
                      <a:pt x="10850" y="0"/>
                    </a:cubicBezTo>
                    <a:cubicBezTo>
                      <a:pt x="15012" y="0"/>
                      <a:pt x="17836" y="706"/>
                      <a:pt x="19322" y="2119"/>
                    </a:cubicBezTo>
                    <a:cubicBezTo>
                      <a:pt x="20808" y="3531"/>
                      <a:pt x="21552" y="6049"/>
                      <a:pt x="21552" y="9664"/>
                    </a:cubicBezTo>
                    <a:close/>
                    <a:moveTo>
                      <a:pt x="20140" y="98423"/>
                    </a:moveTo>
                    <a:cubicBezTo>
                      <a:pt x="20140" y="98915"/>
                      <a:pt x="19991" y="99352"/>
                      <a:pt x="19694" y="99724"/>
                    </a:cubicBezTo>
                    <a:cubicBezTo>
                      <a:pt x="19396" y="100095"/>
                      <a:pt x="18886" y="100402"/>
                      <a:pt x="18170" y="100653"/>
                    </a:cubicBezTo>
                    <a:cubicBezTo>
                      <a:pt x="17455" y="100904"/>
                      <a:pt x="16498" y="101080"/>
                      <a:pt x="15309" y="101210"/>
                    </a:cubicBezTo>
                    <a:cubicBezTo>
                      <a:pt x="14120" y="101331"/>
                      <a:pt x="12606" y="101396"/>
                      <a:pt x="10776" y="101396"/>
                    </a:cubicBezTo>
                    <a:cubicBezTo>
                      <a:pt x="8946" y="101396"/>
                      <a:pt x="7432" y="101331"/>
                      <a:pt x="6243" y="101210"/>
                    </a:cubicBezTo>
                    <a:cubicBezTo>
                      <a:pt x="5054" y="101080"/>
                      <a:pt x="4097" y="100904"/>
                      <a:pt x="3382" y="100653"/>
                    </a:cubicBezTo>
                    <a:cubicBezTo>
                      <a:pt x="2666" y="100402"/>
                      <a:pt x="2155" y="100095"/>
                      <a:pt x="1858" y="99724"/>
                    </a:cubicBezTo>
                    <a:cubicBezTo>
                      <a:pt x="1561" y="99352"/>
                      <a:pt x="1412" y="98915"/>
                      <a:pt x="1412" y="98423"/>
                    </a:cubicBezTo>
                    <a:lnTo>
                      <a:pt x="1412" y="32263"/>
                    </a:lnTo>
                    <a:cubicBezTo>
                      <a:pt x="1412" y="31770"/>
                      <a:pt x="1561" y="31333"/>
                      <a:pt x="1858" y="30962"/>
                    </a:cubicBezTo>
                    <a:cubicBezTo>
                      <a:pt x="2155" y="30590"/>
                      <a:pt x="2666" y="30265"/>
                      <a:pt x="3382" y="29995"/>
                    </a:cubicBezTo>
                    <a:cubicBezTo>
                      <a:pt x="4097" y="29726"/>
                      <a:pt x="5054" y="29512"/>
                      <a:pt x="6243" y="29363"/>
                    </a:cubicBezTo>
                    <a:cubicBezTo>
                      <a:pt x="7432" y="29215"/>
                      <a:pt x="8946" y="29140"/>
                      <a:pt x="10776" y="29140"/>
                    </a:cubicBezTo>
                    <a:cubicBezTo>
                      <a:pt x="12606" y="29140"/>
                      <a:pt x="14120" y="29215"/>
                      <a:pt x="15309" y="29363"/>
                    </a:cubicBezTo>
                    <a:cubicBezTo>
                      <a:pt x="16498" y="29512"/>
                      <a:pt x="17455" y="29726"/>
                      <a:pt x="18170" y="29995"/>
                    </a:cubicBezTo>
                    <a:cubicBezTo>
                      <a:pt x="18886" y="30265"/>
                      <a:pt x="19397" y="30590"/>
                      <a:pt x="19694" y="30962"/>
                    </a:cubicBezTo>
                    <a:cubicBezTo>
                      <a:pt x="19991" y="31333"/>
                      <a:pt x="20140" y="31770"/>
                      <a:pt x="20140" y="32263"/>
                    </a:cubicBezTo>
                    <a:lnTo>
                      <a:pt x="20140" y="98423"/>
                    </a:lnTo>
                    <a:close/>
                  </a:path>
                </a:pathLst>
              </a:custGeom>
              <a:solidFill>
                <a:srgbClr val="FFFFFF"/>
              </a:solidFill>
              <a:ln w="0" cap="flat">
                <a:noFill/>
                <a:prstDash val="solid"/>
                <a:miter/>
              </a:ln>
            </p:spPr>
            <p:txBody>
              <a:bodyPr rtlCol="0" anchor="ctr"/>
              <a:lstStyle/>
              <a:p>
                <a:endParaRPr lang="nl-NL" sz="1467"/>
              </a:p>
            </p:txBody>
          </p:sp>
          <p:sp>
            <p:nvSpPr>
              <p:cNvPr id="977" name="Vrije vorm 976">
                <a:extLst>
                  <a:ext uri="{FF2B5EF4-FFF2-40B4-BE49-F238E27FC236}">
                    <a16:creationId xmlns:a16="http://schemas.microsoft.com/office/drawing/2014/main" id="{51D3663D-2168-99B6-116E-D03747B1A07D}"/>
                  </a:ext>
                </a:extLst>
              </p:cNvPr>
              <p:cNvSpPr/>
              <p:nvPr/>
            </p:nvSpPr>
            <p:spPr>
              <a:xfrm>
                <a:off x="5945605" y="2966957"/>
                <a:ext cx="54176" cy="74634"/>
              </a:xfrm>
              <a:custGeom>
                <a:avLst/>
                <a:gdLst>
                  <a:gd name="connsiteX0" fmla="*/ 54176 w 54176"/>
                  <a:gd name="connsiteY0" fmla="*/ 59916 h 74634"/>
                  <a:gd name="connsiteX1" fmla="*/ 54065 w 54176"/>
                  <a:gd name="connsiteY1" fmla="*/ 63150 h 74634"/>
                  <a:gd name="connsiteX2" fmla="*/ 53768 w 54176"/>
                  <a:gd name="connsiteY2" fmla="*/ 65343 h 74634"/>
                  <a:gd name="connsiteX3" fmla="*/ 53322 w 54176"/>
                  <a:gd name="connsiteY3" fmla="*/ 66792 h 74634"/>
                  <a:gd name="connsiteX4" fmla="*/ 52170 w 54176"/>
                  <a:gd name="connsiteY4" fmla="*/ 68205 h 74634"/>
                  <a:gd name="connsiteX5" fmla="*/ 49123 w 54176"/>
                  <a:gd name="connsiteY5" fmla="*/ 70286 h 74634"/>
                  <a:gd name="connsiteX6" fmla="*/ 44218 w 54176"/>
                  <a:gd name="connsiteY6" fmla="*/ 72479 h 74634"/>
                  <a:gd name="connsiteX7" fmla="*/ 38236 w 54176"/>
                  <a:gd name="connsiteY7" fmla="*/ 74040 h 74634"/>
                  <a:gd name="connsiteX8" fmla="*/ 31584 w 54176"/>
                  <a:gd name="connsiteY8" fmla="*/ 74635 h 74634"/>
                  <a:gd name="connsiteX9" fmla="*/ 18022 w 54176"/>
                  <a:gd name="connsiteY9" fmla="*/ 72256 h 74634"/>
                  <a:gd name="connsiteX10" fmla="*/ 8100 w 54176"/>
                  <a:gd name="connsiteY10" fmla="*/ 65231 h 74634"/>
                  <a:gd name="connsiteX11" fmla="*/ 2044 w 54176"/>
                  <a:gd name="connsiteY11" fmla="*/ 53895 h 74634"/>
                  <a:gd name="connsiteX12" fmla="*/ 0 w 54176"/>
                  <a:gd name="connsiteY12" fmla="*/ 38581 h 74634"/>
                  <a:gd name="connsiteX13" fmla="*/ 2490 w 54176"/>
                  <a:gd name="connsiteY13" fmla="*/ 21372 h 74634"/>
                  <a:gd name="connsiteX14" fmla="*/ 9438 w 54176"/>
                  <a:gd name="connsiteY14" fmla="*/ 9366 h 74634"/>
                  <a:gd name="connsiteX15" fmla="*/ 19991 w 54176"/>
                  <a:gd name="connsiteY15" fmla="*/ 2304 h 74634"/>
                  <a:gd name="connsiteX16" fmla="*/ 33368 w 54176"/>
                  <a:gd name="connsiteY16" fmla="*/ 0 h 74634"/>
                  <a:gd name="connsiteX17" fmla="*/ 39202 w 54176"/>
                  <a:gd name="connsiteY17" fmla="*/ 520 h 74634"/>
                  <a:gd name="connsiteX18" fmla="*/ 44553 w 54176"/>
                  <a:gd name="connsiteY18" fmla="*/ 1933 h 74634"/>
                  <a:gd name="connsiteX19" fmla="*/ 49012 w 54176"/>
                  <a:gd name="connsiteY19" fmla="*/ 3940 h 74634"/>
                  <a:gd name="connsiteX20" fmla="*/ 51798 w 54176"/>
                  <a:gd name="connsiteY20" fmla="*/ 5873 h 74634"/>
                  <a:gd name="connsiteX21" fmla="*/ 52950 w 54176"/>
                  <a:gd name="connsiteY21" fmla="*/ 7248 h 74634"/>
                  <a:gd name="connsiteX22" fmla="*/ 53471 w 54176"/>
                  <a:gd name="connsiteY22" fmla="*/ 8697 h 74634"/>
                  <a:gd name="connsiteX23" fmla="*/ 53768 w 54176"/>
                  <a:gd name="connsiteY23" fmla="*/ 10890 h 74634"/>
                  <a:gd name="connsiteX24" fmla="*/ 53879 w 54176"/>
                  <a:gd name="connsiteY24" fmla="*/ 14050 h 74634"/>
                  <a:gd name="connsiteX25" fmla="*/ 53136 w 54176"/>
                  <a:gd name="connsiteY25" fmla="*/ 20108 h 74634"/>
                  <a:gd name="connsiteX26" fmla="*/ 51204 w 54176"/>
                  <a:gd name="connsiteY26" fmla="*/ 21855 h 74634"/>
                  <a:gd name="connsiteX27" fmla="*/ 48529 w 54176"/>
                  <a:gd name="connsiteY27" fmla="*/ 20814 h 74634"/>
                  <a:gd name="connsiteX28" fmla="*/ 45184 w 54176"/>
                  <a:gd name="connsiteY28" fmla="*/ 18510 h 74634"/>
                  <a:gd name="connsiteX29" fmla="*/ 40577 w 54176"/>
                  <a:gd name="connsiteY29" fmla="*/ 16205 h 74634"/>
                  <a:gd name="connsiteX30" fmla="*/ 34186 w 54176"/>
                  <a:gd name="connsiteY30" fmla="*/ 15165 h 74634"/>
                  <a:gd name="connsiteX31" fmla="*/ 23038 w 54176"/>
                  <a:gd name="connsiteY31" fmla="*/ 20777 h 74634"/>
                  <a:gd name="connsiteX32" fmla="*/ 19174 w 54176"/>
                  <a:gd name="connsiteY32" fmla="*/ 37243 h 74634"/>
                  <a:gd name="connsiteX33" fmla="*/ 20140 w 54176"/>
                  <a:gd name="connsiteY33" fmla="*/ 46684 h 74634"/>
                  <a:gd name="connsiteX34" fmla="*/ 23001 w 54176"/>
                  <a:gd name="connsiteY34" fmla="*/ 53523 h 74634"/>
                  <a:gd name="connsiteX35" fmla="*/ 27757 w 54176"/>
                  <a:gd name="connsiteY35" fmla="*/ 57648 h 74634"/>
                  <a:gd name="connsiteX36" fmla="*/ 34408 w 54176"/>
                  <a:gd name="connsiteY36" fmla="*/ 59024 h 74634"/>
                  <a:gd name="connsiteX37" fmla="*/ 41060 w 54176"/>
                  <a:gd name="connsiteY37" fmla="*/ 57871 h 74634"/>
                  <a:gd name="connsiteX38" fmla="*/ 45927 w 54176"/>
                  <a:gd name="connsiteY38" fmla="*/ 55307 h 74634"/>
                  <a:gd name="connsiteX39" fmla="*/ 49420 w 54176"/>
                  <a:gd name="connsiteY39" fmla="*/ 52742 h 74634"/>
                  <a:gd name="connsiteX40" fmla="*/ 51798 w 54176"/>
                  <a:gd name="connsiteY40" fmla="*/ 51590 h 74634"/>
                  <a:gd name="connsiteX41" fmla="*/ 52913 w 54176"/>
                  <a:gd name="connsiteY41" fmla="*/ 51962 h 74634"/>
                  <a:gd name="connsiteX42" fmla="*/ 53619 w 54176"/>
                  <a:gd name="connsiteY42" fmla="*/ 53337 h 74634"/>
                  <a:gd name="connsiteX43" fmla="*/ 54028 w 54176"/>
                  <a:gd name="connsiteY43" fmla="*/ 55901 h 74634"/>
                  <a:gd name="connsiteX44" fmla="*/ 54177 w 54176"/>
                  <a:gd name="connsiteY44" fmla="*/ 59916 h 7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4176" h="74634">
                    <a:moveTo>
                      <a:pt x="54176" y="59916"/>
                    </a:moveTo>
                    <a:cubicBezTo>
                      <a:pt x="54176" y="61208"/>
                      <a:pt x="54139" y="62285"/>
                      <a:pt x="54065" y="63150"/>
                    </a:cubicBezTo>
                    <a:cubicBezTo>
                      <a:pt x="53991" y="64014"/>
                      <a:pt x="53888" y="64748"/>
                      <a:pt x="53768" y="65343"/>
                    </a:cubicBezTo>
                    <a:cubicBezTo>
                      <a:pt x="53647" y="65937"/>
                      <a:pt x="53498" y="66420"/>
                      <a:pt x="53322" y="66792"/>
                    </a:cubicBezTo>
                    <a:cubicBezTo>
                      <a:pt x="53145" y="67164"/>
                      <a:pt x="52764" y="67638"/>
                      <a:pt x="52170" y="68205"/>
                    </a:cubicBezTo>
                    <a:cubicBezTo>
                      <a:pt x="51575" y="68771"/>
                      <a:pt x="50563" y="69468"/>
                      <a:pt x="49123" y="70286"/>
                    </a:cubicBezTo>
                    <a:cubicBezTo>
                      <a:pt x="47683" y="71104"/>
                      <a:pt x="46048" y="71838"/>
                      <a:pt x="44218" y="72479"/>
                    </a:cubicBezTo>
                    <a:cubicBezTo>
                      <a:pt x="42388" y="73120"/>
                      <a:pt x="40391" y="73640"/>
                      <a:pt x="38236" y="74040"/>
                    </a:cubicBezTo>
                    <a:cubicBezTo>
                      <a:pt x="36080" y="74430"/>
                      <a:pt x="33860" y="74635"/>
                      <a:pt x="31584" y="74635"/>
                    </a:cubicBezTo>
                    <a:cubicBezTo>
                      <a:pt x="26484" y="74635"/>
                      <a:pt x="21960" y="73836"/>
                      <a:pt x="18022" y="72256"/>
                    </a:cubicBezTo>
                    <a:cubicBezTo>
                      <a:pt x="14083" y="70667"/>
                      <a:pt x="10776" y="68325"/>
                      <a:pt x="8100" y="65231"/>
                    </a:cubicBezTo>
                    <a:cubicBezTo>
                      <a:pt x="5425" y="62137"/>
                      <a:pt x="3409" y="58355"/>
                      <a:pt x="2044" y="53895"/>
                    </a:cubicBezTo>
                    <a:cubicBezTo>
                      <a:pt x="678" y="49434"/>
                      <a:pt x="0" y="44333"/>
                      <a:pt x="0" y="38581"/>
                    </a:cubicBezTo>
                    <a:cubicBezTo>
                      <a:pt x="0" y="31937"/>
                      <a:pt x="827" y="26204"/>
                      <a:pt x="2490" y="21372"/>
                    </a:cubicBezTo>
                    <a:cubicBezTo>
                      <a:pt x="4153" y="16540"/>
                      <a:pt x="6465" y="12535"/>
                      <a:pt x="9438" y="9366"/>
                    </a:cubicBezTo>
                    <a:cubicBezTo>
                      <a:pt x="12411" y="6198"/>
                      <a:pt x="15931" y="3838"/>
                      <a:pt x="19991" y="2304"/>
                    </a:cubicBezTo>
                    <a:cubicBezTo>
                      <a:pt x="24051" y="771"/>
                      <a:pt x="28510" y="0"/>
                      <a:pt x="33368" y="0"/>
                    </a:cubicBezTo>
                    <a:cubicBezTo>
                      <a:pt x="35347" y="0"/>
                      <a:pt x="37297" y="176"/>
                      <a:pt x="39202" y="520"/>
                    </a:cubicBezTo>
                    <a:cubicBezTo>
                      <a:pt x="41106" y="864"/>
                      <a:pt x="42890" y="1338"/>
                      <a:pt x="44553" y="1933"/>
                    </a:cubicBezTo>
                    <a:cubicBezTo>
                      <a:pt x="46215" y="2527"/>
                      <a:pt x="47702" y="3197"/>
                      <a:pt x="49012" y="3940"/>
                    </a:cubicBezTo>
                    <a:cubicBezTo>
                      <a:pt x="50321" y="4683"/>
                      <a:pt x="51250" y="5324"/>
                      <a:pt x="51798" y="5873"/>
                    </a:cubicBezTo>
                    <a:cubicBezTo>
                      <a:pt x="52346" y="6421"/>
                      <a:pt x="52727" y="6876"/>
                      <a:pt x="52950" y="7248"/>
                    </a:cubicBezTo>
                    <a:cubicBezTo>
                      <a:pt x="53173" y="7620"/>
                      <a:pt x="53350" y="8103"/>
                      <a:pt x="53471" y="8697"/>
                    </a:cubicBezTo>
                    <a:cubicBezTo>
                      <a:pt x="53591" y="9292"/>
                      <a:pt x="53693" y="10026"/>
                      <a:pt x="53768" y="10890"/>
                    </a:cubicBezTo>
                    <a:cubicBezTo>
                      <a:pt x="53842" y="11755"/>
                      <a:pt x="53879" y="12814"/>
                      <a:pt x="53879" y="14050"/>
                    </a:cubicBezTo>
                    <a:cubicBezTo>
                      <a:pt x="53879" y="16921"/>
                      <a:pt x="53628" y="18947"/>
                      <a:pt x="53136" y="20108"/>
                    </a:cubicBezTo>
                    <a:cubicBezTo>
                      <a:pt x="52644" y="21270"/>
                      <a:pt x="51993" y="21855"/>
                      <a:pt x="51204" y="21855"/>
                    </a:cubicBezTo>
                    <a:cubicBezTo>
                      <a:pt x="50359" y="21855"/>
                      <a:pt x="49467" y="21511"/>
                      <a:pt x="48529" y="20814"/>
                    </a:cubicBezTo>
                    <a:cubicBezTo>
                      <a:pt x="47590" y="20117"/>
                      <a:pt x="46476" y="19355"/>
                      <a:pt x="45184" y="18510"/>
                    </a:cubicBezTo>
                    <a:cubicBezTo>
                      <a:pt x="43893" y="17664"/>
                      <a:pt x="42360" y="16902"/>
                      <a:pt x="40577" y="16205"/>
                    </a:cubicBezTo>
                    <a:cubicBezTo>
                      <a:pt x="38793" y="15508"/>
                      <a:pt x="36666" y="15165"/>
                      <a:pt x="34186" y="15165"/>
                    </a:cubicBezTo>
                    <a:cubicBezTo>
                      <a:pt x="29327" y="15165"/>
                      <a:pt x="25611" y="17032"/>
                      <a:pt x="23038" y="20777"/>
                    </a:cubicBezTo>
                    <a:cubicBezTo>
                      <a:pt x="20465" y="24522"/>
                      <a:pt x="19174" y="30004"/>
                      <a:pt x="19174" y="37243"/>
                    </a:cubicBezTo>
                    <a:cubicBezTo>
                      <a:pt x="19174" y="40811"/>
                      <a:pt x="19499" y="43961"/>
                      <a:pt x="20140" y="46684"/>
                    </a:cubicBezTo>
                    <a:cubicBezTo>
                      <a:pt x="20781" y="49406"/>
                      <a:pt x="21737" y="51692"/>
                      <a:pt x="23001" y="53523"/>
                    </a:cubicBezTo>
                    <a:cubicBezTo>
                      <a:pt x="24264" y="55353"/>
                      <a:pt x="25853" y="56728"/>
                      <a:pt x="27757" y="57648"/>
                    </a:cubicBezTo>
                    <a:cubicBezTo>
                      <a:pt x="29662" y="58568"/>
                      <a:pt x="31882" y="59024"/>
                      <a:pt x="34408" y="59024"/>
                    </a:cubicBezTo>
                    <a:cubicBezTo>
                      <a:pt x="36982" y="59024"/>
                      <a:pt x="39202" y="58643"/>
                      <a:pt x="41060" y="57871"/>
                    </a:cubicBezTo>
                    <a:cubicBezTo>
                      <a:pt x="42918" y="57100"/>
                      <a:pt x="44543" y="56245"/>
                      <a:pt x="45927" y="55307"/>
                    </a:cubicBezTo>
                    <a:cubicBezTo>
                      <a:pt x="47312" y="54368"/>
                      <a:pt x="48482" y="53513"/>
                      <a:pt x="49420" y="52742"/>
                    </a:cubicBezTo>
                    <a:cubicBezTo>
                      <a:pt x="50359" y="51971"/>
                      <a:pt x="51157" y="51590"/>
                      <a:pt x="51798" y="51590"/>
                    </a:cubicBezTo>
                    <a:cubicBezTo>
                      <a:pt x="52244" y="51590"/>
                      <a:pt x="52616" y="51711"/>
                      <a:pt x="52913" y="51962"/>
                    </a:cubicBezTo>
                    <a:cubicBezTo>
                      <a:pt x="53210" y="52212"/>
                      <a:pt x="53443" y="52668"/>
                      <a:pt x="53619" y="53337"/>
                    </a:cubicBezTo>
                    <a:cubicBezTo>
                      <a:pt x="53796" y="54006"/>
                      <a:pt x="53926" y="54861"/>
                      <a:pt x="54028" y="55901"/>
                    </a:cubicBezTo>
                    <a:cubicBezTo>
                      <a:pt x="54130" y="56942"/>
                      <a:pt x="54177" y="58280"/>
                      <a:pt x="54177" y="59916"/>
                    </a:cubicBezTo>
                    <a:close/>
                  </a:path>
                </a:pathLst>
              </a:custGeom>
              <a:solidFill>
                <a:srgbClr val="FFFFFF"/>
              </a:solidFill>
              <a:ln w="0" cap="flat">
                <a:noFill/>
                <a:prstDash val="solid"/>
                <a:miter/>
              </a:ln>
            </p:spPr>
            <p:txBody>
              <a:bodyPr rtlCol="0" anchor="ctr"/>
              <a:lstStyle/>
              <a:p>
                <a:endParaRPr lang="nl-NL" sz="1467"/>
              </a:p>
            </p:txBody>
          </p:sp>
          <p:sp>
            <p:nvSpPr>
              <p:cNvPr id="978" name="Vrije vorm 977">
                <a:extLst>
                  <a:ext uri="{FF2B5EF4-FFF2-40B4-BE49-F238E27FC236}">
                    <a16:creationId xmlns:a16="http://schemas.microsoft.com/office/drawing/2014/main" id="{CDE19893-B9DE-390D-1E34-05E9C4E8303E}"/>
                  </a:ext>
                </a:extLst>
              </p:cNvPr>
              <p:cNvSpPr/>
              <p:nvPr/>
            </p:nvSpPr>
            <p:spPr>
              <a:xfrm>
                <a:off x="6008328" y="2966882"/>
                <a:ext cx="60567" cy="74783"/>
              </a:xfrm>
              <a:custGeom>
                <a:avLst/>
                <a:gdLst>
                  <a:gd name="connsiteX0" fmla="*/ 60567 w 60567"/>
                  <a:gd name="connsiteY0" fmla="*/ 70769 h 74783"/>
                  <a:gd name="connsiteX1" fmla="*/ 59824 w 60567"/>
                  <a:gd name="connsiteY1" fmla="*/ 72405 h 74783"/>
                  <a:gd name="connsiteX2" fmla="*/ 57483 w 60567"/>
                  <a:gd name="connsiteY2" fmla="*/ 73259 h 74783"/>
                  <a:gd name="connsiteX3" fmla="*/ 52764 w 60567"/>
                  <a:gd name="connsiteY3" fmla="*/ 73520 h 74783"/>
                  <a:gd name="connsiteX4" fmla="*/ 47897 w 60567"/>
                  <a:gd name="connsiteY4" fmla="*/ 73259 h 74783"/>
                  <a:gd name="connsiteX5" fmla="*/ 45742 w 60567"/>
                  <a:gd name="connsiteY5" fmla="*/ 72405 h 74783"/>
                  <a:gd name="connsiteX6" fmla="*/ 45110 w 60567"/>
                  <a:gd name="connsiteY6" fmla="*/ 70769 h 74783"/>
                  <a:gd name="connsiteX7" fmla="*/ 45110 w 60567"/>
                  <a:gd name="connsiteY7" fmla="*/ 65491 h 74783"/>
                  <a:gd name="connsiteX8" fmla="*/ 35783 w 60567"/>
                  <a:gd name="connsiteY8" fmla="*/ 72330 h 74783"/>
                  <a:gd name="connsiteX9" fmla="*/ 24153 w 60567"/>
                  <a:gd name="connsiteY9" fmla="*/ 74783 h 74783"/>
                  <a:gd name="connsiteX10" fmla="*/ 14454 w 60567"/>
                  <a:gd name="connsiteY10" fmla="*/ 73408 h 74783"/>
                  <a:gd name="connsiteX11" fmla="*/ 6800 w 60567"/>
                  <a:gd name="connsiteY11" fmla="*/ 69320 h 74783"/>
                  <a:gd name="connsiteX12" fmla="*/ 1784 w 60567"/>
                  <a:gd name="connsiteY12" fmla="*/ 62592 h 74783"/>
                  <a:gd name="connsiteX13" fmla="*/ 0 w 60567"/>
                  <a:gd name="connsiteY13" fmla="*/ 53225 h 74783"/>
                  <a:gd name="connsiteX14" fmla="*/ 2267 w 60567"/>
                  <a:gd name="connsiteY14" fmla="*/ 43153 h 74783"/>
                  <a:gd name="connsiteX15" fmla="*/ 9029 w 60567"/>
                  <a:gd name="connsiteY15" fmla="*/ 36091 h 74783"/>
                  <a:gd name="connsiteX16" fmla="*/ 20214 w 60567"/>
                  <a:gd name="connsiteY16" fmla="*/ 31965 h 74783"/>
                  <a:gd name="connsiteX17" fmla="*/ 35746 w 60567"/>
                  <a:gd name="connsiteY17" fmla="*/ 30627 h 74783"/>
                  <a:gd name="connsiteX18" fmla="*/ 42212 w 60567"/>
                  <a:gd name="connsiteY18" fmla="*/ 30627 h 74783"/>
                  <a:gd name="connsiteX19" fmla="*/ 42212 w 60567"/>
                  <a:gd name="connsiteY19" fmla="*/ 26613 h 74783"/>
                  <a:gd name="connsiteX20" fmla="*/ 41580 w 60567"/>
                  <a:gd name="connsiteY20" fmla="*/ 21149 h 74783"/>
                  <a:gd name="connsiteX21" fmla="*/ 39499 w 60567"/>
                  <a:gd name="connsiteY21" fmla="*/ 17246 h 74783"/>
                  <a:gd name="connsiteX22" fmla="*/ 35635 w 60567"/>
                  <a:gd name="connsiteY22" fmla="*/ 14942 h 74783"/>
                  <a:gd name="connsiteX23" fmla="*/ 29652 w 60567"/>
                  <a:gd name="connsiteY23" fmla="*/ 14198 h 74783"/>
                  <a:gd name="connsiteX24" fmla="*/ 21291 w 60567"/>
                  <a:gd name="connsiteY24" fmla="*/ 15239 h 74783"/>
                  <a:gd name="connsiteX25" fmla="*/ 14789 w 60567"/>
                  <a:gd name="connsiteY25" fmla="*/ 17544 h 74783"/>
                  <a:gd name="connsiteX26" fmla="*/ 10070 w 60567"/>
                  <a:gd name="connsiteY26" fmla="*/ 19848 h 74783"/>
                  <a:gd name="connsiteX27" fmla="*/ 6986 w 60567"/>
                  <a:gd name="connsiteY27" fmla="*/ 20889 h 74783"/>
                  <a:gd name="connsiteX28" fmla="*/ 5537 w 60567"/>
                  <a:gd name="connsiteY28" fmla="*/ 20368 h 74783"/>
                  <a:gd name="connsiteX29" fmla="*/ 4496 w 60567"/>
                  <a:gd name="connsiteY29" fmla="*/ 18882 h 74783"/>
                  <a:gd name="connsiteX30" fmla="*/ 3864 w 60567"/>
                  <a:gd name="connsiteY30" fmla="*/ 16503 h 74783"/>
                  <a:gd name="connsiteX31" fmla="*/ 3641 w 60567"/>
                  <a:gd name="connsiteY31" fmla="*/ 13381 h 74783"/>
                  <a:gd name="connsiteX32" fmla="*/ 4013 w 60567"/>
                  <a:gd name="connsiteY32" fmla="*/ 9738 h 74783"/>
                  <a:gd name="connsiteX33" fmla="*/ 5425 w 60567"/>
                  <a:gd name="connsiteY33" fmla="*/ 7322 h 74783"/>
                  <a:gd name="connsiteX34" fmla="*/ 9066 w 60567"/>
                  <a:gd name="connsiteY34" fmla="*/ 4944 h 74783"/>
                  <a:gd name="connsiteX35" fmla="*/ 15160 w 60567"/>
                  <a:gd name="connsiteY35" fmla="*/ 2528 h 74783"/>
                  <a:gd name="connsiteX36" fmla="*/ 22778 w 60567"/>
                  <a:gd name="connsiteY36" fmla="*/ 706 h 74783"/>
                  <a:gd name="connsiteX37" fmla="*/ 31287 w 60567"/>
                  <a:gd name="connsiteY37" fmla="*/ 0 h 74783"/>
                  <a:gd name="connsiteX38" fmla="*/ 44626 w 60567"/>
                  <a:gd name="connsiteY38" fmla="*/ 1524 h 74783"/>
                  <a:gd name="connsiteX39" fmla="*/ 53730 w 60567"/>
                  <a:gd name="connsiteY39" fmla="*/ 6207 h 74783"/>
                  <a:gd name="connsiteX40" fmla="*/ 58932 w 60567"/>
                  <a:gd name="connsiteY40" fmla="*/ 14347 h 74783"/>
                  <a:gd name="connsiteX41" fmla="*/ 60567 w 60567"/>
                  <a:gd name="connsiteY41" fmla="*/ 26167 h 74783"/>
                  <a:gd name="connsiteX42" fmla="*/ 60567 w 60567"/>
                  <a:gd name="connsiteY42" fmla="*/ 70769 h 74783"/>
                  <a:gd name="connsiteX43" fmla="*/ 42211 w 60567"/>
                  <a:gd name="connsiteY43" fmla="*/ 42372 h 74783"/>
                  <a:gd name="connsiteX44" fmla="*/ 35077 w 60567"/>
                  <a:gd name="connsiteY44" fmla="*/ 42372 h 74783"/>
                  <a:gd name="connsiteX45" fmla="*/ 27348 w 60567"/>
                  <a:gd name="connsiteY45" fmla="*/ 43041 h 74783"/>
                  <a:gd name="connsiteX46" fmla="*/ 22146 w 60567"/>
                  <a:gd name="connsiteY46" fmla="*/ 45048 h 74783"/>
                  <a:gd name="connsiteX47" fmla="*/ 19211 w 60567"/>
                  <a:gd name="connsiteY47" fmla="*/ 48282 h 74783"/>
                  <a:gd name="connsiteX48" fmla="*/ 18282 w 60567"/>
                  <a:gd name="connsiteY48" fmla="*/ 52631 h 74783"/>
                  <a:gd name="connsiteX49" fmla="*/ 20920 w 60567"/>
                  <a:gd name="connsiteY49" fmla="*/ 59172 h 74783"/>
                  <a:gd name="connsiteX50" fmla="*/ 28240 w 60567"/>
                  <a:gd name="connsiteY50" fmla="*/ 61551 h 74783"/>
                  <a:gd name="connsiteX51" fmla="*/ 35486 w 60567"/>
                  <a:gd name="connsiteY51" fmla="*/ 59544 h 74783"/>
                  <a:gd name="connsiteX52" fmla="*/ 42211 w 60567"/>
                  <a:gd name="connsiteY52" fmla="*/ 53672 h 74783"/>
                  <a:gd name="connsiteX53" fmla="*/ 42211 w 60567"/>
                  <a:gd name="connsiteY53" fmla="*/ 42372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0567" h="74783">
                    <a:moveTo>
                      <a:pt x="60567" y="70769"/>
                    </a:moveTo>
                    <a:cubicBezTo>
                      <a:pt x="60567" y="71466"/>
                      <a:pt x="60317" y="72005"/>
                      <a:pt x="59824" y="72405"/>
                    </a:cubicBezTo>
                    <a:cubicBezTo>
                      <a:pt x="59332" y="72804"/>
                      <a:pt x="58552" y="73083"/>
                      <a:pt x="57483" y="73259"/>
                    </a:cubicBezTo>
                    <a:cubicBezTo>
                      <a:pt x="56415" y="73427"/>
                      <a:pt x="54845" y="73520"/>
                      <a:pt x="52764" y="73520"/>
                    </a:cubicBezTo>
                    <a:cubicBezTo>
                      <a:pt x="50535" y="73520"/>
                      <a:pt x="48909" y="73427"/>
                      <a:pt x="47897" y="73259"/>
                    </a:cubicBezTo>
                    <a:cubicBezTo>
                      <a:pt x="46884" y="73083"/>
                      <a:pt x="46160" y="72804"/>
                      <a:pt x="45742" y="72405"/>
                    </a:cubicBezTo>
                    <a:cubicBezTo>
                      <a:pt x="45324" y="72005"/>
                      <a:pt x="45110" y="71466"/>
                      <a:pt x="45110" y="70769"/>
                    </a:cubicBezTo>
                    <a:lnTo>
                      <a:pt x="45110" y="65491"/>
                    </a:lnTo>
                    <a:cubicBezTo>
                      <a:pt x="42388" y="68418"/>
                      <a:pt x="39276" y="70695"/>
                      <a:pt x="35783" y="72330"/>
                    </a:cubicBezTo>
                    <a:cubicBezTo>
                      <a:pt x="32290" y="73966"/>
                      <a:pt x="28417" y="74783"/>
                      <a:pt x="24153" y="74783"/>
                    </a:cubicBezTo>
                    <a:cubicBezTo>
                      <a:pt x="20632" y="74783"/>
                      <a:pt x="17399" y="74319"/>
                      <a:pt x="14454" y="73408"/>
                    </a:cubicBezTo>
                    <a:cubicBezTo>
                      <a:pt x="11510" y="72488"/>
                      <a:pt x="8955" y="71131"/>
                      <a:pt x="6800" y="69320"/>
                    </a:cubicBezTo>
                    <a:cubicBezTo>
                      <a:pt x="4645" y="67507"/>
                      <a:pt x="2973" y="65268"/>
                      <a:pt x="1784" y="62592"/>
                    </a:cubicBezTo>
                    <a:cubicBezTo>
                      <a:pt x="595" y="59916"/>
                      <a:pt x="0" y="56794"/>
                      <a:pt x="0" y="53225"/>
                    </a:cubicBezTo>
                    <a:cubicBezTo>
                      <a:pt x="0" y="49360"/>
                      <a:pt x="752" y="46005"/>
                      <a:pt x="2267" y="43153"/>
                    </a:cubicBezTo>
                    <a:cubicBezTo>
                      <a:pt x="3781" y="40300"/>
                      <a:pt x="6029" y="37949"/>
                      <a:pt x="9029" y="36091"/>
                    </a:cubicBezTo>
                    <a:cubicBezTo>
                      <a:pt x="12030" y="34232"/>
                      <a:pt x="15755" y="32857"/>
                      <a:pt x="20214" y="31965"/>
                    </a:cubicBezTo>
                    <a:cubicBezTo>
                      <a:pt x="24673" y="31073"/>
                      <a:pt x="29847" y="30627"/>
                      <a:pt x="35746" y="30627"/>
                    </a:cubicBezTo>
                    <a:lnTo>
                      <a:pt x="42212" y="30627"/>
                    </a:lnTo>
                    <a:lnTo>
                      <a:pt x="42212" y="26613"/>
                    </a:lnTo>
                    <a:cubicBezTo>
                      <a:pt x="42212" y="24531"/>
                      <a:pt x="41998" y="22710"/>
                      <a:pt x="41580" y="21149"/>
                    </a:cubicBezTo>
                    <a:cubicBezTo>
                      <a:pt x="41162" y="19588"/>
                      <a:pt x="40465" y="18287"/>
                      <a:pt x="39499" y="17246"/>
                    </a:cubicBezTo>
                    <a:cubicBezTo>
                      <a:pt x="38533" y="16205"/>
                      <a:pt x="37242" y="15434"/>
                      <a:pt x="35635" y="14942"/>
                    </a:cubicBezTo>
                    <a:cubicBezTo>
                      <a:pt x="34027" y="14449"/>
                      <a:pt x="32030" y="14198"/>
                      <a:pt x="29652" y="14198"/>
                    </a:cubicBezTo>
                    <a:cubicBezTo>
                      <a:pt x="26531" y="14198"/>
                      <a:pt x="23744" y="14542"/>
                      <a:pt x="21291" y="15239"/>
                    </a:cubicBezTo>
                    <a:cubicBezTo>
                      <a:pt x="18839" y="15936"/>
                      <a:pt x="16675" y="16698"/>
                      <a:pt x="14789" y="17544"/>
                    </a:cubicBezTo>
                    <a:cubicBezTo>
                      <a:pt x="12903" y="18389"/>
                      <a:pt x="11333" y="19151"/>
                      <a:pt x="10070" y="19848"/>
                    </a:cubicBezTo>
                    <a:cubicBezTo>
                      <a:pt x="8806" y="20545"/>
                      <a:pt x="7775" y="20889"/>
                      <a:pt x="6986" y="20889"/>
                    </a:cubicBezTo>
                    <a:cubicBezTo>
                      <a:pt x="6437" y="20889"/>
                      <a:pt x="5954" y="20712"/>
                      <a:pt x="5537" y="20368"/>
                    </a:cubicBezTo>
                    <a:cubicBezTo>
                      <a:pt x="5119" y="20025"/>
                      <a:pt x="4766" y="19523"/>
                      <a:pt x="4496" y="18882"/>
                    </a:cubicBezTo>
                    <a:cubicBezTo>
                      <a:pt x="4227" y="18241"/>
                      <a:pt x="4013" y="17441"/>
                      <a:pt x="3864" y="16503"/>
                    </a:cubicBezTo>
                    <a:cubicBezTo>
                      <a:pt x="3716" y="15564"/>
                      <a:pt x="3641" y="14524"/>
                      <a:pt x="3641" y="13381"/>
                    </a:cubicBezTo>
                    <a:cubicBezTo>
                      <a:pt x="3641" y="11848"/>
                      <a:pt x="3762" y="10630"/>
                      <a:pt x="4013" y="9738"/>
                    </a:cubicBezTo>
                    <a:cubicBezTo>
                      <a:pt x="4264" y="8846"/>
                      <a:pt x="4728" y="8038"/>
                      <a:pt x="5425" y="7322"/>
                    </a:cubicBezTo>
                    <a:cubicBezTo>
                      <a:pt x="6122" y="6607"/>
                      <a:pt x="7329" y="5808"/>
                      <a:pt x="9066" y="4944"/>
                    </a:cubicBezTo>
                    <a:cubicBezTo>
                      <a:pt x="10803" y="4079"/>
                      <a:pt x="12829" y="3271"/>
                      <a:pt x="15160" y="2528"/>
                    </a:cubicBezTo>
                    <a:cubicBezTo>
                      <a:pt x="17492" y="1784"/>
                      <a:pt x="20028" y="1180"/>
                      <a:pt x="22778" y="706"/>
                    </a:cubicBezTo>
                    <a:cubicBezTo>
                      <a:pt x="25527" y="232"/>
                      <a:pt x="28361" y="0"/>
                      <a:pt x="31287" y="0"/>
                    </a:cubicBezTo>
                    <a:cubicBezTo>
                      <a:pt x="36489" y="0"/>
                      <a:pt x="40939" y="511"/>
                      <a:pt x="44626" y="1524"/>
                    </a:cubicBezTo>
                    <a:cubicBezTo>
                      <a:pt x="48314" y="2537"/>
                      <a:pt x="51352" y="4098"/>
                      <a:pt x="53730" y="6207"/>
                    </a:cubicBezTo>
                    <a:cubicBezTo>
                      <a:pt x="56108" y="8317"/>
                      <a:pt x="57845" y="11030"/>
                      <a:pt x="58932" y="14347"/>
                    </a:cubicBezTo>
                    <a:cubicBezTo>
                      <a:pt x="60019" y="17664"/>
                      <a:pt x="60567" y="21604"/>
                      <a:pt x="60567" y="26167"/>
                    </a:cubicBezTo>
                    <a:lnTo>
                      <a:pt x="60567" y="70769"/>
                    </a:lnTo>
                    <a:close/>
                    <a:moveTo>
                      <a:pt x="42211" y="42372"/>
                    </a:moveTo>
                    <a:lnTo>
                      <a:pt x="35077" y="42372"/>
                    </a:lnTo>
                    <a:cubicBezTo>
                      <a:pt x="32058" y="42372"/>
                      <a:pt x="29475" y="42595"/>
                      <a:pt x="27348" y="43041"/>
                    </a:cubicBezTo>
                    <a:cubicBezTo>
                      <a:pt x="25221" y="43487"/>
                      <a:pt x="23484" y="44156"/>
                      <a:pt x="22146" y="45048"/>
                    </a:cubicBezTo>
                    <a:cubicBezTo>
                      <a:pt x="20808" y="45941"/>
                      <a:pt x="19833" y="47018"/>
                      <a:pt x="19211" y="48282"/>
                    </a:cubicBezTo>
                    <a:cubicBezTo>
                      <a:pt x="18588" y="49546"/>
                      <a:pt x="18282" y="50995"/>
                      <a:pt x="18282" y="52631"/>
                    </a:cubicBezTo>
                    <a:cubicBezTo>
                      <a:pt x="18282" y="55409"/>
                      <a:pt x="19164" y="57584"/>
                      <a:pt x="20920" y="59172"/>
                    </a:cubicBezTo>
                    <a:cubicBezTo>
                      <a:pt x="22676" y="60761"/>
                      <a:pt x="25119" y="61551"/>
                      <a:pt x="28240" y="61551"/>
                    </a:cubicBezTo>
                    <a:cubicBezTo>
                      <a:pt x="30869" y="61551"/>
                      <a:pt x="33284" y="60882"/>
                      <a:pt x="35486" y="59544"/>
                    </a:cubicBezTo>
                    <a:cubicBezTo>
                      <a:pt x="37687" y="58206"/>
                      <a:pt x="39935" y="56245"/>
                      <a:pt x="42211" y="53672"/>
                    </a:cubicBezTo>
                    <a:lnTo>
                      <a:pt x="42211" y="42372"/>
                    </a:lnTo>
                    <a:close/>
                  </a:path>
                </a:pathLst>
              </a:custGeom>
              <a:solidFill>
                <a:srgbClr val="FFFFFF"/>
              </a:solidFill>
              <a:ln w="0" cap="flat">
                <a:noFill/>
                <a:prstDash val="solid"/>
                <a:miter/>
              </a:ln>
            </p:spPr>
            <p:txBody>
              <a:bodyPr rtlCol="0" anchor="ctr"/>
              <a:lstStyle/>
              <a:p>
                <a:endParaRPr lang="nl-NL" sz="1467"/>
              </a:p>
            </p:txBody>
          </p:sp>
          <p:sp>
            <p:nvSpPr>
              <p:cNvPr id="979" name="Vrije vorm 978">
                <a:extLst>
                  <a:ext uri="{FF2B5EF4-FFF2-40B4-BE49-F238E27FC236}">
                    <a16:creationId xmlns:a16="http://schemas.microsoft.com/office/drawing/2014/main" id="{3A0C6A14-5D59-0755-3666-21DE345DF342}"/>
                  </a:ext>
                </a:extLst>
              </p:cNvPr>
              <p:cNvSpPr/>
              <p:nvPr/>
            </p:nvSpPr>
            <p:spPr>
              <a:xfrm>
                <a:off x="6078482" y="2939006"/>
                <a:ext cx="79443" cy="102436"/>
              </a:xfrm>
              <a:custGeom>
                <a:avLst/>
                <a:gdLst>
                  <a:gd name="connsiteX0" fmla="*/ 72384 w 79443"/>
                  <a:gd name="connsiteY0" fmla="*/ 29586 h 102436"/>
                  <a:gd name="connsiteX1" fmla="*/ 76731 w 79443"/>
                  <a:gd name="connsiteY1" fmla="*/ 30924 h 102436"/>
                  <a:gd name="connsiteX2" fmla="*/ 77958 w 79443"/>
                  <a:gd name="connsiteY2" fmla="*/ 34790 h 102436"/>
                  <a:gd name="connsiteX3" fmla="*/ 77958 w 79443"/>
                  <a:gd name="connsiteY3" fmla="*/ 98423 h 102436"/>
                  <a:gd name="connsiteX4" fmla="*/ 77512 w 79443"/>
                  <a:gd name="connsiteY4" fmla="*/ 99723 h 102436"/>
                  <a:gd name="connsiteX5" fmla="*/ 76025 w 79443"/>
                  <a:gd name="connsiteY5" fmla="*/ 100653 h 102436"/>
                  <a:gd name="connsiteX6" fmla="*/ 73164 w 79443"/>
                  <a:gd name="connsiteY6" fmla="*/ 101210 h 102436"/>
                  <a:gd name="connsiteX7" fmla="*/ 68668 w 79443"/>
                  <a:gd name="connsiteY7" fmla="*/ 101396 h 102436"/>
                  <a:gd name="connsiteX8" fmla="*/ 64098 w 79443"/>
                  <a:gd name="connsiteY8" fmla="*/ 101210 h 102436"/>
                  <a:gd name="connsiteX9" fmla="*/ 61236 w 79443"/>
                  <a:gd name="connsiteY9" fmla="*/ 100653 h 102436"/>
                  <a:gd name="connsiteX10" fmla="*/ 59750 w 79443"/>
                  <a:gd name="connsiteY10" fmla="*/ 99723 h 102436"/>
                  <a:gd name="connsiteX11" fmla="*/ 59304 w 79443"/>
                  <a:gd name="connsiteY11" fmla="*/ 98423 h 102436"/>
                  <a:gd name="connsiteX12" fmla="*/ 59304 w 79443"/>
                  <a:gd name="connsiteY12" fmla="*/ 44751 h 102436"/>
                  <a:gd name="connsiteX13" fmla="*/ 29503 w 79443"/>
                  <a:gd name="connsiteY13" fmla="*/ 44751 h 102436"/>
                  <a:gd name="connsiteX14" fmla="*/ 29503 w 79443"/>
                  <a:gd name="connsiteY14" fmla="*/ 75898 h 102436"/>
                  <a:gd name="connsiteX15" fmla="*/ 31213 w 79443"/>
                  <a:gd name="connsiteY15" fmla="*/ 84038 h 102436"/>
                  <a:gd name="connsiteX16" fmla="*/ 37307 w 79443"/>
                  <a:gd name="connsiteY16" fmla="*/ 86752 h 102436"/>
                  <a:gd name="connsiteX17" fmla="*/ 39982 w 79443"/>
                  <a:gd name="connsiteY17" fmla="*/ 86492 h 102436"/>
                  <a:gd name="connsiteX18" fmla="*/ 42100 w 79443"/>
                  <a:gd name="connsiteY18" fmla="*/ 85897 h 102436"/>
                  <a:gd name="connsiteX19" fmla="*/ 43661 w 79443"/>
                  <a:gd name="connsiteY19" fmla="*/ 85302 h 102436"/>
                  <a:gd name="connsiteX20" fmla="*/ 44813 w 79443"/>
                  <a:gd name="connsiteY20" fmla="*/ 85042 h 102436"/>
                  <a:gd name="connsiteX21" fmla="*/ 45667 w 79443"/>
                  <a:gd name="connsiteY21" fmla="*/ 85302 h 102436"/>
                  <a:gd name="connsiteX22" fmla="*/ 46299 w 79443"/>
                  <a:gd name="connsiteY22" fmla="*/ 86343 h 102436"/>
                  <a:gd name="connsiteX23" fmla="*/ 46708 w 79443"/>
                  <a:gd name="connsiteY23" fmla="*/ 88462 h 102436"/>
                  <a:gd name="connsiteX24" fmla="*/ 46893 w 79443"/>
                  <a:gd name="connsiteY24" fmla="*/ 91881 h 102436"/>
                  <a:gd name="connsiteX25" fmla="*/ 46522 w 79443"/>
                  <a:gd name="connsiteY25" fmla="*/ 96825 h 102436"/>
                  <a:gd name="connsiteX26" fmla="*/ 45481 w 79443"/>
                  <a:gd name="connsiteY26" fmla="*/ 99278 h 102436"/>
                  <a:gd name="connsiteX27" fmla="*/ 43475 w 79443"/>
                  <a:gd name="connsiteY27" fmla="*/ 100616 h 102436"/>
                  <a:gd name="connsiteX28" fmla="*/ 40391 w 79443"/>
                  <a:gd name="connsiteY28" fmla="*/ 101582 h 102436"/>
                  <a:gd name="connsiteX29" fmla="*/ 36600 w 79443"/>
                  <a:gd name="connsiteY29" fmla="*/ 102214 h 102436"/>
                  <a:gd name="connsiteX30" fmla="*/ 32476 w 79443"/>
                  <a:gd name="connsiteY30" fmla="*/ 102437 h 102436"/>
                  <a:gd name="connsiteX31" fmla="*/ 22815 w 79443"/>
                  <a:gd name="connsiteY31" fmla="*/ 101025 h 102436"/>
                  <a:gd name="connsiteX32" fmla="*/ 16052 w 79443"/>
                  <a:gd name="connsiteY32" fmla="*/ 96676 h 102436"/>
                  <a:gd name="connsiteX33" fmla="*/ 12114 w 79443"/>
                  <a:gd name="connsiteY33" fmla="*/ 89279 h 102436"/>
                  <a:gd name="connsiteX34" fmla="*/ 10850 w 79443"/>
                  <a:gd name="connsiteY34" fmla="*/ 78723 h 102436"/>
                  <a:gd name="connsiteX35" fmla="*/ 10850 w 79443"/>
                  <a:gd name="connsiteY35" fmla="*/ 44751 h 102436"/>
                  <a:gd name="connsiteX36" fmla="*/ 2898 w 79443"/>
                  <a:gd name="connsiteY36" fmla="*/ 44751 h 102436"/>
                  <a:gd name="connsiteX37" fmla="*/ 743 w 79443"/>
                  <a:gd name="connsiteY37" fmla="*/ 43004 h 102436"/>
                  <a:gd name="connsiteX38" fmla="*/ 0 w 79443"/>
                  <a:gd name="connsiteY38" fmla="*/ 37169 h 102436"/>
                  <a:gd name="connsiteX39" fmla="*/ 186 w 79443"/>
                  <a:gd name="connsiteY39" fmla="*/ 33526 h 102436"/>
                  <a:gd name="connsiteX40" fmla="*/ 743 w 79443"/>
                  <a:gd name="connsiteY40" fmla="*/ 31185 h 102436"/>
                  <a:gd name="connsiteX41" fmla="*/ 1672 w 79443"/>
                  <a:gd name="connsiteY41" fmla="*/ 29958 h 102436"/>
                  <a:gd name="connsiteX42" fmla="*/ 2973 w 79443"/>
                  <a:gd name="connsiteY42" fmla="*/ 29587 h 102436"/>
                  <a:gd name="connsiteX43" fmla="*/ 10850 w 79443"/>
                  <a:gd name="connsiteY43" fmla="*/ 29587 h 102436"/>
                  <a:gd name="connsiteX44" fmla="*/ 10850 w 79443"/>
                  <a:gd name="connsiteY44" fmla="*/ 14793 h 102436"/>
                  <a:gd name="connsiteX45" fmla="*/ 11259 w 79443"/>
                  <a:gd name="connsiteY45" fmla="*/ 13455 h 102436"/>
                  <a:gd name="connsiteX46" fmla="*/ 12745 w 79443"/>
                  <a:gd name="connsiteY46" fmla="*/ 12452 h 102436"/>
                  <a:gd name="connsiteX47" fmla="*/ 15644 w 79443"/>
                  <a:gd name="connsiteY47" fmla="*/ 11857 h 102436"/>
                  <a:gd name="connsiteX48" fmla="*/ 20140 w 79443"/>
                  <a:gd name="connsiteY48" fmla="*/ 11671 h 102436"/>
                  <a:gd name="connsiteX49" fmla="*/ 24710 w 79443"/>
                  <a:gd name="connsiteY49" fmla="*/ 11857 h 102436"/>
                  <a:gd name="connsiteX50" fmla="*/ 27571 w 79443"/>
                  <a:gd name="connsiteY50" fmla="*/ 12452 h 102436"/>
                  <a:gd name="connsiteX51" fmla="*/ 29058 w 79443"/>
                  <a:gd name="connsiteY51" fmla="*/ 13455 h 102436"/>
                  <a:gd name="connsiteX52" fmla="*/ 29504 w 79443"/>
                  <a:gd name="connsiteY52" fmla="*/ 14793 h 102436"/>
                  <a:gd name="connsiteX53" fmla="*/ 29504 w 79443"/>
                  <a:gd name="connsiteY53" fmla="*/ 29587 h 102436"/>
                  <a:gd name="connsiteX54" fmla="*/ 72384 w 79443"/>
                  <a:gd name="connsiteY54" fmla="*/ 29587 h 102436"/>
                  <a:gd name="connsiteX55" fmla="*/ 79444 w 79443"/>
                  <a:gd name="connsiteY55" fmla="*/ 9664 h 102436"/>
                  <a:gd name="connsiteX56" fmla="*/ 77140 w 79443"/>
                  <a:gd name="connsiteY56" fmla="*/ 17469 h 102436"/>
                  <a:gd name="connsiteX57" fmla="*/ 68594 w 79443"/>
                  <a:gd name="connsiteY57" fmla="*/ 19625 h 102436"/>
                  <a:gd name="connsiteX58" fmla="*/ 60085 w 79443"/>
                  <a:gd name="connsiteY58" fmla="*/ 17544 h 102436"/>
                  <a:gd name="connsiteX59" fmla="*/ 57892 w 79443"/>
                  <a:gd name="connsiteY59" fmla="*/ 10036 h 102436"/>
                  <a:gd name="connsiteX60" fmla="*/ 60159 w 79443"/>
                  <a:gd name="connsiteY60" fmla="*/ 2193 h 102436"/>
                  <a:gd name="connsiteX61" fmla="*/ 68742 w 79443"/>
                  <a:gd name="connsiteY61" fmla="*/ 0 h 102436"/>
                  <a:gd name="connsiteX62" fmla="*/ 77214 w 79443"/>
                  <a:gd name="connsiteY62" fmla="*/ 2119 h 102436"/>
                  <a:gd name="connsiteX63" fmla="*/ 79444 w 79443"/>
                  <a:gd name="connsiteY63" fmla="*/ 9664 h 10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79443" h="102436">
                    <a:moveTo>
                      <a:pt x="72384" y="29586"/>
                    </a:moveTo>
                    <a:cubicBezTo>
                      <a:pt x="74465" y="29586"/>
                      <a:pt x="75914" y="30032"/>
                      <a:pt x="76731" y="30924"/>
                    </a:cubicBezTo>
                    <a:cubicBezTo>
                      <a:pt x="77549" y="31816"/>
                      <a:pt x="77958" y="33108"/>
                      <a:pt x="77958" y="34790"/>
                    </a:cubicBezTo>
                    <a:lnTo>
                      <a:pt x="77958" y="98423"/>
                    </a:lnTo>
                    <a:cubicBezTo>
                      <a:pt x="77958" y="98915"/>
                      <a:pt x="77809" y="99352"/>
                      <a:pt x="77512" y="99723"/>
                    </a:cubicBezTo>
                    <a:cubicBezTo>
                      <a:pt x="77214" y="100095"/>
                      <a:pt x="76722" y="100402"/>
                      <a:pt x="76025" y="100653"/>
                    </a:cubicBezTo>
                    <a:cubicBezTo>
                      <a:pt x="75329" y="100904"/>
                      <a:pt x="74381" y="101080"/>
                      <a:pt x="73164" y="101210"/>
                    </a:cubicBezTo>
                    <a:cubicBezTo>
                      <a:pt x="71947" y="101331"/>
                      <a:pt x="70452" y="101396"/>
                      <a:pt x="68668" y="101396"/>
                    </a:cubicBezTo>
                    <a:cubicBezTo>
                      <a:pt x="66838" y="101396"/>
                      <a:pt x="65314" y="101331"/>
                      <a:pt x="64098" y="101210"/>
                    </a:cubicBezTo>
                    <a:cubicBezTo>
                      <a:pt x="62881" y="101080"/>
                      <a:pt x="61933" y="100904"/>
                      <a:pt x="61236" y="100653"/>
                    </a:cubicBezTo>
                    <a:cubicBezTo>
                      <a:pt x="60540" y="100402"/>
                      <a:pt x="60047" y="100095"/>
                      <a:pt x="59750" y="99723"/>
                    </a:cubicBezTo>
                    <a:cubicBezTo>
                      <a:pt x="59453" y="99352"/>
                      <a:pt x="59304" y="98915"/>
                      <a:pt x="59304" y="98423"/>
                    </a:cubicBezTo>
                    <a:lnTo>
                      <a:pt x="59304" y="44751"/>
                    </a:lnTo>
                    <a:lnTo>
                      <a:pt x="29503" y="44751"/>
                    </a:lnTo>
                    <a:lnTo>
                      <a:pt x="29503" y="75898"/>
                    </a:lnTo>
                    <a:cubicBezTo>
                      <a:pt x="29503" y="79513"/>
                      <a:pt x="30070" y="82226"/>
                      <a:pt x="31213" y="84038"/>
                    </a:cubicBezTo>
                    <a:cubicBezTo>
                      <a:pt x="32355" y="85850"/>
                      <a:pt x="34381" y="86752"/>
                      <a:pt x="37307" y="86752"/>
                    </a:cubicBezTo>
                    <a:cubicBezTo>
                      <a:pt x="38301" y="86752"/>
                      <a:pt x="39192" y="86668"/>
                      <a:pt x="39982" y="86492"/>
                    </a:cubicBezTo>
                    <a:cubicBezTo>
                      <a:pt x="40772" y="86315"/>
                      <a:pt x="41478" y="86120"/>
                      <a:pt x="42100" y="85897"/>
                    </a:cubicBezTo>
                    <a:cubicBezTo>
                      <a:pt x="42722" y="85674"/>
                      <a:pt x="43243" y="85479"/>
                      <a:pt x="43661" y="85302"/>
                    </a:cubicBezTo>
                    <a:cubicBezTo>
                      <a:pt x="44079" y="85126"/>
                      <a:pt x="44469" y="85042"/>
                      <a:pt x="44813" y="85042"/>
                    </a:cubicBezTo>
                    <a:cubicBezTo>
                      <a:pt x="45110" y="85042"/>
                      <a:pt x="45398" y="85126"/>
                      <a:pt x="45667" y="85302"/>
                    </a:cubicBezTo>
                    <a:cubicBezTo>
                      <a:pt x="45937" y="85479"/>
                      <a:pt x="46150" y="85823"/>
                      <a:pt x="46299" y="86343"/>
                    </a:cubicBezTo>
                    <a:cubicBezTo>
                      <a:pt x="46448" y="86863"/>
                      <a:pt x="46587" y="87570"/>
                      <a:pt x="46708" y="88462"/>
                    </a:cubicBezTo>
                    <a:cubicBezTo>
                      <a:pt x="46828" y="89354"/>
                      <a:pt x="46893" y="90497"/>
                      <a:pt x="46893" y="91881"/>
                    </a:cubicBezTo>
                    <a:cubicBezTo>
                      <a:pt x="46893" y="94065"/>
                      <a:pt x="46773" y="95709"/>
                      <a:pt x="46522" y="96825"/>
                    </a:cubicBezTo>
                    <a:cubicBezTo>
                      <a:pt x="46271" y="97940"/>
                      <a:pt x="45927" y="98757"/>
                      <a:pt x="45481" y="99278"/>
                    </a:cubicBezTo>
                    <a:cubicBezTo>
                      <a:pt x="45035" y="99798"/>
                      <a:pt x="44367" y="100244"/>
                      <a:pt x="43475" y="100616"/>
                    </a:cubicBezTo>
                    <a:cubicBezTo>
                      <a:pt x="42583" y="100987"/>
                      <a:pt x="41552" y="101303"/>
                      <a:pt x="40391" y="101582"/>
                    </a:cubicBezTo>
                    <a:cubicBezTo>
                      <a:pt x="39230" y="101851"/>
                      <a:pt x="37966" y="102065"/>
                      <a:pt x="36600" y="102214"/>
                    </a:cubicBezTo>
                    <a:cubicBezTo>
                      <a:pt x="35235" y="102363"/>
                      <a:pt x="33860" y="102437"/>
                      <a:pt x="32476" y="102437"/>
                    </a:cubicBezTo>
                    <a:cubicBezTo>
                      <a:pt x="28760" y="102437"/>
                      <a:pt x="25537" y="101963"/>
                      <a:pt x="22815" y="101025"/>
                    </a:cubicBezTo>
                    <a:cubicBezTo>
                      <a:pt x="20093" y="100086"/>
                      <a:pt x="17836" y="98636"/>
                      <a:pt x="16052" y="96676"/>
                    </a:cubicBezTo>
                    <a:cubicBezTo>
                      <a:pt x="14269" y="94715"/>
                      <a:pt x="12959" y="92253"/>
                      <a:pt x="12114" y="89279"/>
                    </a:cubicBezTo>
                    <a:cubicBezTo>
                      <a:pt x="11268" y="86306"/>
                      <a:pt x="10850" y="82784"/>
                      <a:pt x="10850" y="78723"/>
                    </a:cubicBezTo>
                    <a:lnTo>
                      <a:pt x="10850" y="44751"/>
                    </a:lnTo>
                    <a:lnTo>
                      <a:pt x="2898" y="44751"/>
                    </a:lnTo>
                    <a:cubicBezTo>
                      <a:pt x="1960" y="44751"/>
                      <a:pt x="1236" y="44166"/>
                      <a:pt x="743" y="43004"/>
                    </a:cubicBezTo>
                    <a:cubicBezTo>
                      <a:pt x="251" y="41843"/>
                      <a:pt x="0" y="39892"/>
                      <a:pt x="0" y="37169"/>
                    </a:cubicBezTo>
                    <a:cubicBezTo>
                      <a:pt x="0" y="35729"/>
                      <a:pt x="65" y="34521"/>
                      <a:pt x="186" y="33526"/>
                    </a:cubicBezTo>
                    <a:cubicBezTo>
                      <a:pt x="307" y="32532"/>
                      <a:pt x="492" y="31752"/>
                      <a:pt x="743" y="31185"/>
                    </a:cubicBezTo>
                    <a:cubicBezTo>
                      <a:pt x="994" y="30618"/>
                      <a:pt x="1301" y="30209"/>
                      <a:pt x="1672" y="29958"/>
                    </a:cubicBezTo>
                    <a:cubicBezTo>
                      <a:pt x="2044" y="29707"/>
                      <a:pt x="2480" y="29587"/>
                      <a:pt x="2973" y="29587"/>
                    </a:cubicBezTo>
                    <a:lnTo>
                      <a:pt x="10850" y="29587"/>
                    </a:lnTo>
                    <a:lnTo>
                      <a:pt x="10850" y="14793"/>
                    </a:lnTo>
                    <a:cubicBezTo>
                      <a:pt x="10850" y="14301"/>
                      <a:pt x="10989" y="13855"/>
                      <a:pt x="11259" y="13455"/>
                    </a:cubicBezTo>
                    <a:cubicBezTo>
                      <a:pt x="11528" y="13056"/>
                      <a:pt x="12030" y="12721"/>
                      <a:pt x="12745" y="12452"/>
                    </a:cubicBezTo>
                    <a:cubicBezTo>
                      <a:pt x="13461" y="12182"/>
                      <a:pt x="14427" y="11978"/>
                      <a:pt x="15644" y="11857"/>
                    </a:cubicBezTo>
                    <a:cubicBezTo>
                      <a:pt x="16860" y="11736"/>
                      <a:pt x="18356" y="11671"/>
                      <a:pt x="20140" y="11671"/>
                    </a:cubicBezTo>
                    <a:cubicBezTo>
                      <a:pt x="21970" y="11671"/>
                      <a:pt x="23493" y="11736"/>
                      <a:pt x="24710" y="11857"/>
                    </a:cubicBezTo>
                    <a:cubicBezTo>
                      <a:pt x="25927" y="11978"/>
                      <a:pt x="26875" y="12182"/>
                      <a:pt x="27571" y="12452"/>
                    </a:cubicBezTo>
                    <a:cubicBezTo>
                      <a:pt x="28268" y="12721"/>
                      <a:pt x="28760" y="13056"/>
                      <a:pt x="29058" y="13455"/>
                    </a:cubicBezTo>
                    <a:cubicBezTo>
                      <a:pt x="29355" y="13855"/>
                      <a:pt x="29504" y="14301"/>
                      <a:pt x="29504" y="14793"/>
                    </a:cubicBezTo>
                    <a:lnTo>
                      <a:pt x="29504" y="29587"/>
                    </a:lnTo>
                    <a:lnTo>
                      <a:pt x="72384" y="29587"/>
                    </a:lnTo>
                    <a:close/>
                    <a:moveTo>
                      <a:pt x="79444" y="9664"/>
                    </a:moveTo>
                    <a:cubicBezTo>
                      <a:pt x="79444" y="13427"/>
                      <a:pt x="78673" y="16029"/>
                      <a:pt x="77140" y="17469"/>
                    </a:cubicBezTo>
                    <a:cubicBezTo>
                      <a:pt x="75607" y="18909"/>
                      <a:pt x="72756" y="19625"/>
                      <a:pt x="68594" y="19625"/>
                    </a:cubicBezTo>
                    <a:cubicBezTo>
                      <a:pt x="64386" y="19625"/>
                      <a:pt x="61543" y="18928"/>
                      <a:pt x="60085" y="17544"/>
                    </a:cubicBezTo>
                    <a:cubicBezTo>
                      <a:pt x="58626" y="16159"/>
                      <a:pt x="57892" y="13650"/>
                      <a:pt x="57892" y="10036"/>
                    </a:cubicBezTo>
                    <a:cubicBezTo>
                      <a:pt x="57892" y="6272"/>
                      <a:pt x="58645" y="3652"/>
                      <a:pt x="60159" y="2193"/>
                    </a:cubicBezTo>
                    <a:cubicBezTo>
                      <a:pt x="61673" y="734"/>
                      <a:pt x="64534" y="0"/>
                      <a:pt x="68742" y="0"/>
                    </a:cubicBezTo>
                    <a:cubicBezTo>
                      <a:pt x="72904" y="0"/>
                      <a:pt x="75728" y="706"/>
                      <a:pt x="77214" y="2119"/>
                    </a:cubicBezTo>
                    <a:cubicBezTo>
                      <a:pt x="78701" y="3531"/>
                      <a:pt x="79444" y="6049"/>
                      <a:pt x="79444" y="9664"/>
                    </a:cubicBezTo>
                    <a:close/>
                  </a:path>
                </a:pathLst>
              </a:custGeom>
              <a:solidFill>
                <a:srgbClr val="FFFFFF"/>
              </a:solidFill>
              <a:ln w="0" cap="flat">
                <a:noFill/>
                <a:prstDash val="solid"/>
                <a:miter/>
              </a:ln>
            </p:spPr>
            <p:txBody>
              <a:bodyPr rtlCol="0" anchor="ctr"/>
              <a:lstStyle/>
              <a:p>
                <a:endParaRPr lang="nl-NL" sz="1467"/>
              </a:p>
            </p:txBody>
          </p:sp>
          <p:sp>
            <p:nvSpPr>
              <p:cNvPr id="980" name="Vrije vorm 979">
                <a:extLst>
                  <a:ext uri="{FF2B5EF4-FFF2-40B4-BE49-F238E27FC236}">
                    <a16:creationId xmlns:a16="http://schemas.microsoft.com/office/drawing/2014/main" id="{7E3A3130-D3C5-563A-4795-165ADD1CB02F}"/>
                  </a:ext>
                </a:extLst>
              </p:cNvPr>
              <p:cNvSpPr/>
              <p:nvPr/>
            </p:nvSpPr>
            <p:spPr>
              <a:xfrm>
                <a:off x="6171377" y="2966883"/>
                <a:ext cx="65100" cy="74783"/>
              </a:xfrm>
              <a:custGeom>
                <a:avLst/>
                <a:gdLst>
                  <a:gd name="connsiteX0" fmla="*/ 65101 w 65100"/>
                  <a:gd name="connsiteY0" fmla="*/ 35459 h 74783"/>
                  <a:gd name="connsiteX1" fmla="*/ 63578 w 65100"/>
                  <a:gd name="connsiteY1" fmla="*/ 40514 h 74783"/>
                  <a:gd name="connsiteX2" fmla="*/ 59379 w 65100"/>
                  <a:gd name="connsiteY2" fmla="*/ 42149 h 74783"/>
                  <a:gd name="connsiteX3" fmla="*/ 19025 w 65100"/>
                  <a:gd name="connsiteY3" fmla="*/ 42149 h 74783"/>
                  <a:gd name="connsiteX4" fmla="*/ 20028 w 65100"/>
                  <a:gd name="connsiteY4" fmla="*/ 49843 h 74783"/>
                  <a:gd name="connsiteX5" fmla="*/ 23224 w 65100"/>
                  <a:gd name="connsiteY5" fmla="*/ 55716 h 74783"/>
                  <a:gd name="connsiteX6" fmla="*/ 28872 w 65100"/>
                  <a:gd name="connsiteY6" fmla="*/ 59395 h 74783"/>
                  <a:gd name="connsiteX7" fmla="*/ 37158 w 65100"/>
                  <a:gd name="connsiteY7" fmla="*/ 60659 h 74783"/>
                  <a:gd name="connsiteX8" fmla="*/ 45779 w 65100"/>
                  <a:gd name="connsiteY8" fmla="*/ 59953 h 74783"/>
                  <a:gd name="connsiteX9" fmla="*/ 52207 w 65100"/>
                  <a:gd name="connsiteY9" fmla="*/ 58392 h 74783"/>
                  <a:gd name="connsiteX10" fmla="*/ 56703 w 65100"/>
                  <a:gd name="connsiteY10" fmla="*/ 56831 h 74783"/>
                  <a:gd name="connsiteX11" fmla="*/ 59601 w 65100"/>
                  <a:gd name="connsiteY11" fmla="*/ 56125 h 74783"/>
                  <a:gd name="connsiteX12" fmla="*/ 60716 w 65100"/>
                  <a:gd name="connsiteY12" fmla="*/ 56385 h 74783"/>
                  <a:gd name="connsiteX13" fmla="*/ 61459 w 65100"/>
                  <a:gd name="connsiteY13" fmla="*/ 57314 h 74783"/>
                  <a:gd name="connsiteX14" fmla="*/ 61868 w 65100"/>
                  <a:gd name="connsiteY14" fmla="*/ 59210 h 74783"/>
                  <a:gd name="connsiteX15" fmla="*/ 61980 w 65100"/>
                  <a:gd name="connsiteY15" fmla="*/ 62295 h 74783"/>
                  <a:gd name="connsiteX16" fmla="*/ 61905 w 65100"/>
                  <a:gd name="connsiteY16" fmla="*/ 65082 h 74783"/>
                  <a:gd name="connsiteX17" fmla="*/ 61682 w 65100"/>
                  <a:gd name="connsiteY17" fmla="*/ 67052 h 74783"/>
                  <a:gd name="connsiteX18" fmla="*/ 61236 w 65100"/>
                  <a:gd name="connsiteY18" fmla="*/ 68427 h 74783"/>
                  <a:gd name="connsiteX19" fmla="*/ 60456 w 65100"/>
                  <a:gd name="connsiteY19" fmla="*/ 69505 h 74783"/>
                  <a:gd name="connsiteX20" fmla="*/ 57818 w 65100"/>
                  <a:gd name="connsiteY20" fmla="*/ 70918 h 74783"/>
                  <a:gd name="connsiteX21" fmla="*/ 52319 w 65100"/>
                  <a:gd name="connsiteY21" fmla="*/ 72665 h 74783"/>
                  <a:gd name="connsiteX22" fmla="*/ 44664 w 65100"/>
                  <a:gd name="connsiteY22" fmla="*/ 74151 h 74783"/>
                  <a:gd name="connsiteX23" fmla="*/ 35449 w 65100"/>
                  <a:gd name="connsiteY23" fmla="*/ 74783 h 74783"/>
                  <a:gd name="connsiteX24" fmla="*/ 19954 w 65100"/>
                  <a:gd name="connsiteY24" fmla="*/ 72553 h 74783"/>
                  <a:gd name="connsiteX25" fmla="*/ 8844 w 65100"/>
                  <a:gd name="connsiteY25" fmla="*/ 65788 h 74783"/>
                  <a:gd name="connsiteX26" fmla="*/ 2192 w 65100"/>
                  <a:gd name="connsiteY26" fmla="*/ 54340 h 74783"/>
                  <a:gd name="connsiteX27" fmla="*/ 0 w 65100"/>
                  <a:gd name="connsiteY27" fmla="*/ 38135 h 74783"/>
                  <a:gd name="connsiteX28" fmla="*/ 2304 w 65100"/>
                  <a:gd name="connsiteY28" fmla="*/ 22190 h 74783"/>
                  <a:gd name="connsiteX29" fmla="*/ 8992 w 65100"/>
                  <a:gd name="connsiteY29" fmla="*/ 10147 h 74783"/>
                  <a:gd name="connsiteX30" fmla="*/ 19657 w 65100"/>
                  <a:gd name="connsiteY30" fmla="*/ 2602 h 74783"/>
                  <a:gd name="connsiteX31" fmla="*/ 33814 w 65100"/>
                  <a:gd name="connsiteY31" fmla="*/ 0 h 74783"/>
                  <a:gd name="connsiteX32" fmla="*/ 48045 w 65100"/>
                  <a:gd name="connsiteY32" fmla="*/ 2453 h 74783"/>
                  <a:gd name="connsiteX33" fmla="*/ 57743 w 65100"/>
                  <a:gd name="connsiteY33" fmla="*/ 9255 h 74783"/>
                  <a:gd name="connsiteX34" fmla="*/ 63317 w 65100"/>
                  <a:gd name="connsiteY34" fmla="*/ 19551 h 74783"/>
                  <a:gd name="connsiteX35" fmla="*/ 65101 w 65100"/>
                  <a:gd name="connsiteY35" fmla="*/ 32485 h 74783"/>
                  <a:gd name="connsiteX36" fmla="*/ 65101 w 65100"/>
                  <a:gd name="connsiteY36" fmla="*/ 35459 h 74783"/>
                  <a:gd name="connsiteX37" fmla="*/ 46968 w 65100"/>
                  <a:gd name="connsiteY37" fmla="*/ 30106 h 74783"/>
                  <a:gd name="connsiteX38" fmla="*/ 43809 w 65100"/>
                  <a:gd name="connsiteY38" fmla="*/ 17729 h 74783"/>
                  <a:gd name="connsiteX39" fmla="*/ 33368 w 65100"/>
                  <a:gd name="connsiteY39" fmla="*/ 13232 h 74783"/>
                  <a:gd name="connsiteX40" fmla="*/ 27163 w 65100"/>
                  <a:gd name="connsiteY40" fmla="*/ 14570 h 74783"/>
                  <a:gd name="connsiteX41" fmla="*/ 22778 w 65100"/>
                  <a:gd name="connsiteY41" fmla="*/ 18175 h 74783"/>
                  <a:gd name="connsiteX42" fmla="*/ 20103 w 65100"/>
                  <a:gd name="connsiteY42" fmla="*/ 23528 h 74783"/>
                  <a:gd name="connsiteX43" fmla="*/ 19025 w 65100"/>
                  <a:gd name="connsiteY43" fmla="*/ 30106 h 74783"/>
                  <a:gd name="connsiteX44" fmla="*/ 46968 w 65100"/>
                  <a:gd name="connsiteY44" fmla="*/ 30106 h 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5100" h="74783">
                    <a:moveTo>
                      <a:pt x="65101" y="35459"/>
                    </a:moveTo>
                    <a:cubicBezTo>
                      <a:pt x="65101" y="37735"/>
                      <a:pt x="64590" y="39426"/>
                      <a:pt x="63578" y="40514"/>
                    </a:cubicBezTo>
                    <a:cubicBezTo>
                      <a:pt x="62565" y="41601"/>
                      <a:pt x="61162" y="42149"/>
                      <a:pt x="59379" y="42149"/>
                    </a:cubicBezTo>
                    <a:lnTo>
                      <a:pt x="19025" y="42149"/>
                    </a:lnTo>
                    <a:cubicBezTo>
                      <a:pt x="19025" y="44974"/>
                      <a:pt x="19359" y="47539"/>
                      <a:pt x="20028" y="49843"/>
                    </a:cubicBezTo>
                    <a:cubicBezTo>
                      <a:pt x="20697" y="52147"/>
                      <a:pt x="21765" y="54108"/>
                      <a:pt x="23224" y="55716"/>
                    </a:cubicBezTo>
                    <a:cubicBezTo>
                      <a:pt x="24682" y="57323"/>
                      <a:pt x="26568" y="58550"/>
                      <a:pt x="28872" y="59395"/>
                    </a:cubicBezTo>
                    <a:cubicBezTo>
                      <a:pt x="31176" y="60241"/>
                      <a:pt x="33935" y="60659"/>
                      <a:pt x="37158" y="60659"/>
                    </a:cubicBezTo>
                    <a:cubicBezTo>
                      <a:pt x="40428" y="60659"/>
                      <a:pt x="43298" y="60427"/>
                      <a:pt x="45779" y="59953"/>
                    </a:cubicBezTo>
                    <a:cubicBezTo>
                      <a:pt x="48259" y="59479"/>
                      <a:pt x="50396" y="58959"/>
                      <a:pt x="52207" y="58392"/>
                    </a:cubicBezTo>
                    <a:cubicBezTo>
                      <a:pt x="54018" y="57825"/>
                      <a:pt x="55514" y="57305"/>
                      <a:pt x="56703" y="56831"/>
                    </a:cubicBezTo>
                    <a:cubicBezTo>
                      <a:pt x="57892" y="56357"/>
                      <a:pt x="58858" y="56125"/>
                      <a:pt x="59601" y="56125"/>
                    </a:cubicBezTo>
                    <a:cubicBezTo>
                      <a:pt x="60047" y="56125"/>
                      <a:pt x="60419" y="56208"/>
                      <a:pt x="60716" y="56385"/>
                    </a:cubicBezTo>
                    <a:cubicBezTo>
                      <a:pt x="61014" y="56561"/>
                      <a:pt x="61264" y="56868"/>
                      <a:pt x="61459" y="57314"/>
                    </a:cubicBezTo>
                    <a:cubicBezTo>
                      <a:pt x="61654" y="57760"/>
                      <a:pt x="61794" y="58392"/>
                      <a:pt x="61868" y="59210"/>
                    </a:cubicBezTo>
                    <a:cubicBezTo>
                      <a:pt x="61942" y="60027"/>
                      <a:pt x="61980" y="61059"/>
                      <a:pt x="61980" y="62295"/>
                    </a:cubicBezTo>
                    <a:cubicBezTo>
                      <a:pt x="61980" y="63382"/>
                      <a:pt x="61952" y="64311"/>
                      <a:pt x="61905" y="65082"/>
                    </a:cubicBezTo>
                    <a:cubicBezTo>
                      <a:pt x="61859" y="65854"/>
                      <a:pt x="61784" y="66504"/>
                      <a:pt x="61682" y="67052"/>
                    </a:cubicBezTo>
                    <a:cubicBezTo>
                      <a:pt x="61580" y="67600"/>
                      <a:pt x="61431" y="68056"/>
                      <a:pt x="61236" y="68427"/>
                    </a:cubicBezTo>
                    <a:cubicBezTo>
                      <a:pt x="61041" y="68799"/>
                      <a:pt x="60781" y="69161"/>
                      <a:pt x="60456" y="69505"/>
                    </a:cubicBezTo>
                    <a:cubicBezTo>
                      <a:pt x="60131" y="69849"/>
                      <a:pt x="59258" y="70323"/>
                      <a:pt x="57818" y="70918"/>
                    </a:cubicBezTo>
                    <a:cubicBezTo>
                      <a:pt x="56378" y="71512"/>
                      <a:pt x="54548" y="72098"/>
                      <a:pt x="52319" y="72665"/>
                    </a:cubicBezTo>
                    <a:cubicBezTo>
                      <a:pt x="50089" y="73231"/>
                      <a:pt x="47535" y="73724"/>
                      <a:pt x="44664" y="74151"/>
                    </a:cubicBezTo>
                    <a:cubicBezTo>
                      <a:pt x="41793" y="74570"/>
                      <a:pt x="38719" y="74783"/>
                      <a:pt x="35449" y="74783"/>
                    </a:cubicBezTo>
                    <a:cubicBezTo>
                      <a:pt x="29550" y="74783"/>
                      <a:pt x="24385" y="74040"/>
                      <a:pt x="19954" y="72553"/>
                    </a:cubicBezTo>
                    <a:cubicBezTo>
                      <a:pt x="15523" y="71066"/>
                      <a:pt x="11816" y="68808"/>
                      <a:pt x="8844" y="65788"/>
                    </a:cubicBezTo>
                    <a:cubicBezTo>
                      <a:pt x="5871" y="62768"/>
                      <a:pt x="3651" y="58949"/>
                      <a:pt x="2192" y="54340"/>
                    </a:cubicBezTo>
                    <a:cubicBezTo>
                      <a:pt x="734" y="49732"/>
                      <a:pt x="0" y="44333"/>
                      <a:pt x="0" y="38135"/>
                    </a:cubicBezTo>
                    <a:cubicBezTo>
                      <a:pt x="0" y="32234"/>
                      <a:pt x="771" y="26919"/>
                      <a:pt x="2304" y="22190"/>
                    </a:cubicBezTo>
                    <a:cubicBezTo>
                      <a:pt x="3837" y="17460"/>
                      <a:pt x="6066" y="13446"/>
                      <a:pt x="8992" y="10147"/>
                    </a:cubicBezTo>
                    <a:cubicBezTo>
                      <a:pt x="11918" y="6848"/>
                      <a:pt x="15467" y="4340"/>
                      <a:pt x="19657" y="2602"/>
                    </a:cubicBezTo>
                    <a:cubicBezTo>
                      <a:pt x="23846" y="864"/>
                      <a:pt x="28565" y="0"/>
                      <a:pt x="33814" y="0"/>
                    </a:cubicBezTo>
                    <a:cubicBezTo>
                      <a:pt x="39360" y="0"/>
                      <a:pt x="44107" y="818"/>
                      <a:pt x="48045" y="2453"/>
                    </a:cubicBezTo>
                    <a:cubicBezTo>
                      <a:pt x="51984" y="4088"/>
                      <a:pt x="55217" y="6356"/>
                      <a:pt x="57743" y="9255"/>
                    </a:cubicBezTo>
                    <a:cubicBezTo>
                      <a:pt x="60270" y="12154"/>
                      <a:pt x="62128" y="15583"/>
                      <a:pt x="63317" y="19551"/>
                    </a:cubicBezTo>
                    <a:cubicBezTo>
                      <a:pt x="64506" y="23518"/>
                      <a:pt x="65101" y="27830"/>
                      <a:pt x="65101" y="32485"/>
                    </a:cubicBezTo>
                    <a:lnTo>
                      <a:pt x="65101" y="35459"/>
                    </a:lnTo>
                    <a:close/>
                    <a:moveTo>
                      <a:pt x="46968" y="30106"/>
                    </a:moveTo>
                    <a:cubicBezTo>
                      <a:pt x="47116" y="24856"/>
                      <a:pt x="46067" y="20731"/>
                      <a:pt x="43809" y="17729"/>
                    </a:cubicBezTo>
                    <a:cubicBezTo>
                      <a:pt x="41552" y="14728"/>
                      <a:pt x="38078" y="13232"/>
                      <a:pt x="33368" y="13232"/>
                    </a:cubicBezTo>
                    <a:cubicBezTo>
                      <a:pt x="30990" y="13232"/>
                      <a:pt x="28918" y="13678"/>
                      <a:pt x="27163" y="14570"/>
                    </a:cubicBezTo>
                    <a:cubicBezTo>
                      <a:pt x="25407" y="15462"/>
                      <a:pt x="23939" y="16661"/>
                      <a:pt x="22778" y="18175"/>
                    </a:cubicBezTo>
                    <a:cubicBezTo>
                      <a:pt x="21617" y="19690"/>
                      <a:pt x="20725" y="21474"/>
                      <a:pt x="20103" y="23528"/>
                    </a:cubicBezTo>
                    <a:cubicBezTo>
                      <a:pt x="19480" y="25581"/>
                      <a:pt x="19127" y="27774"/>
                      <a:pt x="19025" y="30106"/>
                    </a:cubicBezTo>
                    <a:lnTo>
                      <a:pt x="46968" y="30106"/>
                    </a:lnTo>
                    <a:close/>
                  </a:path>
                </a:pathLst>
              </a:custGeom>
              <a:solidFill>
                <a:srgbClr val="FFFFFF"/>
              </a:solidFill>
              <a:ln w="0" cap="flat">
                <a:noFill/>
                <a:prstDash val="solid"/>
                <a:miter/>
              </a:ln>
            </p:spPr>
            <p:txBody>
              <a:bodyPr rtlCol="0" anchor="ctr"/>
              <a:lstStyle/>
              <a:p>
                <a:endParaRPr lang="nl-NL" sz="1467"/>
              </a:p>
            </p:txBody>
          </p:sp>
        </p:grpSp>
        <p:grpSp>
          <p:nvGrpSpPr>
            <p:cNvPr id="468" name="Graphic 382">
              <a:extLst>
                <a:ext uri="{FF2B5EF4-FFF2-40B4-BE49-F238E27FC236}">
                  <a16:creationId xmlns:a16="http://schemas.microsoft.com/office/drawing/2014/main" id="{783A6B31-8A5B-620D-3C6C-AA1BF6CC20DC}"/>
                </a:ext>
              </a:extLst>
            </p:cNvPr>
            <p:cNvGrpSpPr/>
            <p:nvPr/>
          </p:nvGrpSpPr>
          <p:grpSpPr>
            <a:xfrm>
              <a:off x="6002797" y="2071982"/>
              <a:ext cx="103594" cy="42408"/>
              <a:chOff x="5057910" y="3189513"/>
              <a:chExt cx="188075" cy="76986"/>
            </a:xfrm>
            <a:solidFill>
              <a:srgbClr val="303B39"/>
            </a:solidFill>
          </p:grpSpPr>
          <p:sp>
            <p:nvSpPr>
              <p:cNvPr id="962" name="Vrije vorm 961">
                <a:extLst>
                  <a:ext uri="{FF2B5EF4-FFF2-40B4-BE49-F238E27FC236}">
                    <a16:creationId xmlns:a16="http://schemas.microsoft.com/office/drawing/2014/main" id="{7C337839-1529-6FD0-BA92-C89861B542E7}"/>
                  </a:ext>
                </a:extLst>
              </p:cNvPr>
              <p:cNvSpPr/>
              <p:nvPr/>
            </p:nvSpPr>
            <p:spPr>
              <a:xfrm>
                <a:off x="5057910" y="3189513"/>
                <a:ext cx="45983" cy="60398"/>
              </a:xfrm>
              <a:custGeom>
                <a:avLst/>
                <a:gdLst>
                  <a:gd name="connsiteX0" fmla="*/ 45983 w 45983"/>
                  <a:gd name="connsiteY0" fmla="*/ 5018 h 60398"/>
                  <a:gd name="connsiteX1" fmla="*/ 45872 w 45983"/>
                  <a:gd name="connsiteY1" fmla="*/ 7313 h 60398"/>
                  <a:gd name="connsiteX2" fmla="*/ 45519 w 45983"/>
                  <a:gd name="connsiteY2" fmla="*/ 8846 h 60398"/>
                  <a:gd name="connsiteX3" fmla="*/ 44943 w 45983"/>
                  <a:gd name="connsiteY3" fmla="*/ 9710 h 60398"/>
                  <a:gd name="connsiteX4" fmla="*/ 44172 w 45983"/>
                  <a:gd name="connsiteY4" fmla="*/ 9989 h 60398"/>
                  <a:gd name="connsiteX5" fmla="*/ 29123 w 45983"/>
                  <a:gd name="connsiteY5" fmla="*/ 9989 h 60398"/>
                  <a:gd name="connsiteX6" fmla="*/ 29123 w 45983"/>
                  <a:gd name="connsiteY6" fmla="*/ 58448 h 60398"/>
                  <a:gd name="connsiteX7" fmla="*/ 28825 w 45983"/>
                  <a:gd name="connsiteY7" fmla="*/ 59284 h 60398"/>
                  <a:gd name="connsiteX8" fmla="*/ 27822 w 45983"/>
                  <a:gd name="connsiteY8" fmla="*/ 59888 h 60398"/>
                  <a:gd name="connsiteX9" fmla="*/ 25946 w 45983"/>
                  <a:gd name="connsiteY9" fmla="*/ 60260 h 60398"/>
                  <a:gd name="connsiteX10" fmla="*/ 22991 w 45983"/>
                  <a:gd name="connsiteY10" fmla="*/ 60399 h 60398"/>
                  <a:gd name="connsiteX11" fmla="*/ 20047 w 45983"/>
                  <a:gd name="connsiteY11" fmla="*/ 60260 h 60398"/>
                  <a:gd name="connsiteX12" fmla="*/ 18161 w 45983"/>
                  <a:gd name="connsiteY12" fmla="*/ 59888 h 60398"/>
                  <a:gd name="connsiteX13" fmla="*/ 17167 w 45983"/>
                  <a:gd name="connsiteY13" fmla="*/ 59284 h 60398"/>
                  <a:gd name="connsiteX14" fmla="*/ 16860 w 45983"/>
                  <a:gd name="connsiteY14" fmla="*/ 58448 h 60398"/>
                  <a:gd name="connsiteX15" fmla="*/ 16860 w 45983"/>
                  <a:gd name="connsiteY15" fmla="*/ 9989 h 60398"/>
                  <a:gd name="connsiteX16" fmla="*/ 1811 w 45983"/>
                  <a:gd name="connsiteY16" fmla="*/ 9989 h 60398"/>
                  <a:gd name="connsiteX17" fmla="*/ 1022 w 45983"/>
                  <a:gd name="connsiteY17" fmla="*/ 9710 h 60398"/>
                  <a:gd name="connsiteX18" fmla="*/ 464 w 45983"/>
                  <a:gd name="connsiteY18" fmla="*/ 8846 h 60398"/>
                  <a:gd name="connsiteX19" fmla="*/ 121 w 45983"/>
                  <a:gd name="connsiteY19" fmla="*/ 7313 h 60398"/>
                  <a:gd name="connsiteX20" fmla="*/ 0 w 45983"/>
                  <a:gd name="connsiteY20" fmla="*/ 5018 h 60398"/>
                  <a:gd name="connsiteX21" fmla="*/ 121 w 45983"/>
                  <a:gd name="connsiteY21" fmla="*/ 2648 h 60398"/>
                  <a:gd name="connsiteX22" fmla="*/ 464 w 45983"/>
                  <a:gd name="connsiteY22" fmla="*/ 1087 h 60398"/>
                  <a:gd name="connsiteX23" fmla="*/ 1022 w 45983"/>
                  <a:gd name="connsiteY23" fmla="*/ 251 h 60398"/>
                  <a:gd name="connsiteX24" fmla="*/ 1811 w 45983"/>
                  <a:gd name="connsiteY24" fmla="*/ 0 h 60398"/>
                  <a:gd name="connsiteX25" fmla="*/ 44172 w 45983"/>
                  <a:gd name="connsiteY25" fmla="*/ 0 h 60398"/>
                  <a:gd name="connsiteX26" fmla="*/ 44942 w 45983"/>
                  <a:gd name="connsiteY26" fmla="*/ 251 h 60398"/>
                  <a:gd name="connsiteX27" fmla="*/ 45518 w 45983"/>
                  <a:gd name="connsiteY27" fmla="*/ 1087 h 60398"/>
                  <a:gd name="connsiteX28" fmla="*/ 45871 w 45983"/>
                  <a:gd name="connsiteY28" fmla="*/ 2648 h 60398"/>
                  <a:gd name="connsiteX29" fmla="*/ 45983 w 45983"/>
                  <a:gd name="connsiteY29" fmla="*/ 5018 h 6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983" h="60398">
                    <a:moveTo>
                      <a:pt x="45983" y="5018"/>
                    </a:moveTo>
                    <a:cubicBezTo>
                      <a:pt x="45983" y="5910"/>
                      <a:pt x="45946" y="6681"/>
                      <a:pt x="45872" y="7313"/>
                    </a:cubicBezTo>
                    <a:cubicBezTo>
                      <a:pt x="45788" y="7954"/>
                      <a:pt x="45676" y="8465"/>
                      <a:pt x="45519" y="8846"/>
                    </a:cubicBezTo>
                    <a:cubicBezTo>
                      <a:pt x="45370" y="9236"/>
                      <a:pt x="45175" y="9524"/>
                      <a:pt x="44943" y="9710"/>
                    </a:cubicBezTo>
                    <a:cubicBezTo>
                      <a:pt x="44710" y="9896"/>
                      <a:pt x="44450" y="9989"/>
                      <a:pt x="44172" y="9989"/>
                    </a:cubicBezTo>
                    <a:lnTo>
                      <a:pt x="29123" y="9989"/>
                    </a:lnTo>
                    <a:lnTo>
                      <a:pt x="29123" y="58448"/>
                    </a:lnTo>
                    <a:cubicBezTo>
                      <a:pt x="29123" y="58754"/>
                      <a:pt x="29020" y="59033"/>
                      <a:pt x="28825" y="59284"/>
                    </a:cubicBezTo>
                    <a:cubicBezTo>
                      <a:pt x="28621" y="59525"/>
                      <a:pt x="28287" y="59730"/>
                      <a:pt x="27822" y="59888"/>
                    </a:cubicBezTo>
                    <a:cubicBezTo>
                      <a:pt x="27358" y="60037"/>
                      <a:pt x="26735" y="60167"/>
                      <a:pt x="25946" y="60260"/>
                    </a:cubicBezTo>
                    <a:cubicBezTo>
                      <a:pt x="25156" y="60352"/>
                      <a:pt x="24171" y="60399"/>
                      <a:pt x="22991" y="60399"/>
                    </a:cubicBezTo>
                    <a:cubicBezTo>
                      <a:pt x="21821" y="60399"/>
                      <a:pt x="20836" y="60352"/>
                      <a:pt x="20047" y="60260"/>
                    </a:cubicBezTo>
                    <a:cubicBezTo>
                      <a:pt x="19257" y="60167"/>
                      <a:pt x="18625" y="60037"/>
                      <a:pt x="18161" y="59888"/>
                    </a:cubicBezTo>
                    <a:cubicBezTo>
                      <a:pt x="17697" y="59730"/>
                      <a:pt x="17362" y="59525"/>
                      <a:pt x="17167" y="59284"/>
                    </a:cubicBezTo>
                    <a:cubicBezTo>
                      <a:pt x="16963" y="59033"/>
                      <a:pt x="16860" y="58754"/>
                      <a:pt x="16860" y="58448"/>
                    </a:cubicBezTo>
                    <a:lnTo>
                      <a:pt x="16860" y="9989"/>
                    </a:lnTo>
                    <a:lnTo>
                      <a:pt x="1811" y="9989"/>
                    </a:lnTo>
                    <a:cubicBezTo>
                      <a:pt x="1505" y="9989"/>
                      <a:pt x="1245" y="9896"/>
                      <a:pt x="1022" y="9710"/>
                    </a:cubicBezTo>
                    <a:cubicBezTo>
                      <a:pt x="808" y="9524"/>
                      <a:pt x="622" y="9236"/>
                      <a:pt x="464" y="8846"/>
                    </a:cubicBezTo>
                    <a:cubicBezTo>
                      <a:pt x="316" y="8465"/>
                      <a:pt x="195" y="7954"/>
                      <a:pt x="121" y="7313"/>
                    </a:cubicBezTo>
                    <a:cubicBezTo>
                      <a:pt x="37" y="6681"/>
                      <a:pt x="0" y="5910"/>
                      <a:pt x="0" y="5018"/>
                    </a:cubicBezTo>
                    <a:cubicBezTo>
                      <a:pt x="0" y="4088"/>
                      <a:pt x="37" y="3299"/>
                      <a:pt x="121" y="2648"/>
                    </a:cubicBezTo>
                    <a:cubicBezTo>
                      <a:pt x="195" y="1998"/>
                      <a:pt x="316" y="1477"/>
                      <a:pt x="464" y="1087"/>
                    </a:cubicBezTo>
                    <a:cubicBezTo>
                      <a:pt x="622" y="706"/>
                      <a:pt x="808" y="427"/>
                      <a:pt x="1022" y="251"/>
                    </a:cubicBezTo>
                    <a:cubicBezTo>
                      <a:pt x="1245" y="84"/>
                      <a:pt x="1505" y="0"/>
                      <a:pt x="1811" y="0"/>
                    </a:cubicBezTo>
                    <a:lnTo>
                      <a:pt x="44172" y="0"/>
                    </a:lnTo>
                    <a:cubicBezTo>
                      <a:pt x="44450" y="0"/>
                      <a:pt x="44710" y="84"/>
                      <a:pt x="44942" y="251"/>
                    </a:cubicBezTo>
                    <a:cubicBezTo>
                      <a:pt x="45175" y="427"/>
                      <a:pt x="45370" y="706"/>
                      <a:pt x="45518" y="1087"/>
                    </a:cubicBezTo>
                    <a:cubicBezTo>
                      <a:pt x="45676" y="1477"/>
                      <a:pt x="45788" y="1998"/>
                      <a:pt x="45871" y="2648"/>
                    </a:cubicBezTo>
                    <a:cubicBezTo>
                      <a:pt x="45946" y="3299"/>
                      <a:pt x="45983" y="4089"/>
                      <a:pt x="45983" y="5018"/>
                    </a:cubicBezTo>
                    <a:close/>
                  </a:path>
                </a:pathLst>
              </a:custGeom>
              <a:solidFill>
                <a:srgbClr val="303B39"/>
              </a:solidFill>
              <a:ln w="0" cap="flat">
                <a:noFill/>
                <a:prstDash val="solid"/>
                <a:miter/>
              </a:ln>
            </p:spPr>
            <p:txBody>
              <a:bodyPr rtlCol="0" anchor="ctr"/>
              <a:lstStyle/>
              <a:p>
                <a:endParaRPr lang="nl-NL" sz="1467"/>
              </a:p>
            </p:txBody>
          </p:sp>
          <p:sp>
            <p:nvSpPr>
              <p:cNvPr id="963" name="Vrije vorm 962">
                <a:extLst>
                  <a:ext uri="{FF2B5EF4-FFF2-40B4-BE49-F238E27FC236}">
                    <a16:creationId xmlns:a16="http://schemas.microsoft.com/office/drawing/2014/main" id="{41A0A961-B660-89DE-7715-6D942E82FC2E}"/>
                  </a:ext>
                </a:extLst>
              </p:cNvPr>
              <p:cNvSpPr/>
              <p:nvPr/>
            </p:nvSpPr>
            <p:spPr>
              <a:xfrm>
                <a:off x="5103930" y="3204752"/>
                <a:ext cx="43010" cy="61746"/>
              </a:xfrm>
              <a:custGeom>
                <a:avLst/>
                <a:gdLst>
                  <a:gd name="connsiteX0" fmla="*/ 28844 w 43010"/>
                  <a:gd name="connsiteY0" fmla="*/ 44881 h 61746"/>
                  <a:gd name="connsiteX1" fmla="*/ 23828 w 43010"/>
                  <a:gd name="connsiteY1" fmla="*/ 59563 h 61746"/>
                  <a:gd name="connsiteX2" fmla="*/ 21552 w 43010"/>
                  <a:gd name="connsiteY2" fmla="*/ 61235 h 61746"/>
                  <a:gd name="connsiteX3" fmla="*/ 16117 w 43010"/>
                  <a:gd name="connsiteY3" fmla="*/ 61746 h 61746"/>
                  <a:gd name="connsiteX4" fmla="*/ 13145 w 43010"/>
                  <a:gd name="connsiteY4" fmla="*/ 61579 h 61746"/>
                  <a:gd name="connsiteX5" fmla="*/ 11473 w 43010"/>
                  <a:gd name="connsiteY5" fmla="*/ 61049 h 61746"/>
                  <a:gd name="connsiteX6" fmla="*/ 10869 w 43010"/>
                  <a:gd name="connsiteY6" fmla="*/ 60120 h 61746"/>
                  <a:gd name="connsiteX7" fmla="*/ 11147 w 43010"/>
                  <a:gd name="connsiteY7" fmla="*/ 58773 h 61746"/>
                  <a:gd name="connsiteX8" fmla="*/ 16675 w 43010"/>
                  <a:gd name="connsiteY8" fmla="*/ 44881 h 61746"/>
                  <a:gd name="connsiteX9" fmla="*/ 15578 w 43010"/>
                  <a:gd name="connsiteY9" fmla="*/ 44017 h 61746"/>
                  <a:gd name="connsiteX10" fmla="*/ 14863 w 43010"/>
                  <a:gd name="connsiteY10" fmla="*/ 42790 h 61746"/>
                  <a:gd name="connsiteX11" fmla="*/ 604 w 43010"/>
                  <a:gd name="connsiteY11" fmla="*/ 4693 h 61746"/>
                  <a:gd name="connsiteX12" fmla="*/ 0 w 43010"/>
                  <a:gd name="connsiteY12" fmla="*/ 2202 h 61746"/>
                  <a:gd name="connsiteX13" fmla="*/ 557 w 43010"/>
                  <a:gd name="connsiteY13" fmla="*/ 855 h 61746"/>
                  <a:gd name="connsiteX14" fmla="*/ 2434 w 43010"/>
                  <a:gd name="connsiteY14" fmla="*/ 186 h 61746"/>
                  <a:gd name="connsiteX15" fmla="*/ 5945 w 43010"/>
                  <a:gd name="connsiteY15" fmla="*/ 0 h 61746"/>
                  <a:gd name="connsiteX16" fmla="*/ 9104 w 43010"/>
                  <a:gd name="connsiteY16" fmla="*/ 65 h 61746"/>
                  <a:gd name="connsiteX17" fmla="*/ 10915 w 43010"/>
                  <a:gd name="connsiteY17" fmla="*/ 418 h 61746"/>
                  <a:gd name="connsiteX18" fmla="*/ 11891 w 43010"/>
                  <a:gd name="connsiteY18" fmla="*/ 1273 h 61746"/>
                  <a:gd name="connsiteX19" fmla="*/ 12541 w 43010"/>
                  <a:gd name="connsiteY19" fmla="*/ 2927 h 61746"/>
                  <a:gd name="connsiteX20" fmla="*/ 22295 w 43010"/>
                  <a:gd name="connsiteY20" fmla="*/ 30664 h 61746"/>
                  <a:gd name="connsiteX21" fmla="*/ 22434 w 43010"/>
                  <a:gd name="connsiteY21" fmla="*/ 30664 h 61746"/>
                  <a:gd name="connsiteX22" fmla="*/ 31352 w 43010"/>
                  <a:gd name="connsiteY22" fmla="*/ 2370 h 61746"/>
                  <a:gd name="connsiteX23" fmla="*/ 32067 w 43010"/>
                  <a:gd name="connsiteY23" fmla="*/ 762 h 61746"/>
                  <a:gd name="connsiteX24" fmla="*/ 33535 w 43010"/>
                  <a:gd name="connsiteY24" fmla="*/ 186 h 61746"/>
                  <a:gd name="connsiteX25" fmla="*/ 37112 w 43010"/>
                  <a:gd name="connsiteY25" fmla="*/ 0 h 61746"/>
                  <a:gd name="connsiteX26" fmla="*/ 40428 w 43010"/>
                  <a:gd name="connsiteY26" fmla="*/ 186 h 61746"/>
                  <a:gd name="connsiteX27" fmla="*/ 42379 w 43010"/>
                  <a:gd name="connsiteY27" fmla="*/ 883 h 61746"/>
                  <a:gd name="connsiteX28" fmla="*/ 43011 w 43010"/>
                  <a:gd name="connsiteY28" fmla="*/ 2249 h 61746"/>
                  <a:gd name="connsiteX29" fmla="*/ 42639 w 43010"/>
                  <a:gd name="connsiteY29" fmla="*/ 4274 h 61746"/>
                  <a:gd name="connsiteX30" fmla="*/ 28844 w 43010"/>
                  <a:gd name="connsiteY30" fmla="*/ 44881 h 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010" h="61746">
                    <a:moveTo>
                      <a:pt x="28844" y="44881"/>
                    </a:moveTo>
                    <a:lnTo>
                      <a:pt x="23828" y="59563"/>
                    </a:lnTo>
                    <a:cubicBezTo>
                      <a:pt x="23549" y="60334"/>
                      <a:pt x="22787" y="60892"/>
                      <a:pt x="21552" y="61235"/>
                    </a:cubicBezTo>
                    <a:cubicBezTo>
                      <a:pt x="20307" y="61570"/>
                      <a:pt x="18495" y="61746"/>
                      <a:pt x="16117" y="61746"/>
                    </a:cubicBezTo>
                    <a:cubicBezTo>
                      <a:pt x="14872" y="61746"/>
                      <a:pt x="13888" y="61691"/>
                      <a:pt x="13145" y="61579"/>
                    </a:cubicBezTo>
                    <a:cubicBezTo>
                      <a:pt x="12402" y="61477"/>
                      <a:pt x="11844" y="61291"/>
                      <a:pt x="11473" y="61049"/>
                    </a:cubicBezTo>
                    <a:cubicBezTo>
                      <a:pt x="11101" y="60799"/>
                      <a:pt x="10897" y="60492"/>
                      <a:pt x="10869" y="60120"/>
                    </a:cubicBezTo>
                    <a:cubicBezTo>
                      <a:pt x="10831" y="59749"/>
                      <a:pt x="10924" y="59293"/>
                      <a:pt x="11147" y="58773"/>
                    </a:cubicBezTo>
                    <a:lnTo>
                      <a:pt x="16675" y="44881"/>
                    </a:lnTo>
                    <a:cubicBezTo>
                      <a:pt x="16266" y="44695"/>
                      <a:pt x="15904" y="44407"/>
                      <a:pt x="15578" y="44017"/>
                    </a:cubicBezTo>
                    <a:cubicBezTo>
                      <a:pt x="15253" y="43636"/>
                      <a:pt x="15012" y="43218"/>
                      <a:pt x="14863" y="42790"/>
                    </a:cubicBezTo>
                    <a:lnTo>
                      <a:pt x="604" y="4693"/>
                    </a:lnTo>
                    <a:cubicBezTo>
                      <a:pt x="195" y="3605"/>
                      <a:pt x="0" y="2778"/>
                      <a:pt x="0" y="2202"/>
                    </a:cubicBezTo>
                    <a:cubicBezTo>
                      <a:pt x="0" y="1635"/>
                      <a:pt x="186" y="1180"/>
                      <a:pt x="557" y="855"/>
                    </a:cubicBezTo>
                    <a:cubicBezTo>
                      <a:pt x="929" y="530"/>
                      <a:pt x="1551" y="307"/>
                      <a:pt x="2434" y="186"/>
                    </a:cubicBezTo>
                    <a:cubicBezTo>
                      <a:pt x="3316" y="56"/>
                      <a:pt x="4487" y="0"/>
                      <a:pt x="5945" y="0"/>
                    </a:cubicBezTo>
                    <a:cubicBezTo>
                      <a:pt x="7274" y="0"/>
                      <a:pt x="8323" y="19"/>
                      <a:pt x="9104" y="65"/>
                    </a:cubicBezTo>
                    <a:cubicBezTo>
                      <a:pt x="9875" y="112"/>
                      <a:pt x="10478" y="232"/>
                      <a:pt x="10915" y="418"/>
                    </a:cubicBezTo>
                    <a:cubicBezTo>
                      <a:pt x="11342" y="604"/>
                      <a:pt x="11668" y="892"/>
                      <a:pt x="11891" y="1273"/>
                    </a:cubicBezTo>
                    <a:cubicBezTo>
                      <a:pt x="12104" y="1663"/>
                      <a:pt x="12318" y="2212"/>
                      <a:pt x="12541" y="2927"/>
                    </a:cubicBezTo>
                    <a:lnTo>
                      <a:pt x="22295" y="30664"/>
                    </a:lnTo>
                    <a:lnTo>
                      <a:pt x="22434" y="30664"/>
                    </a:lnTo>
                    <a:lnTo>
                      <a:pt x="31352" y="2370"/>
                    </a:lnTo>
                    <a:cubicBezTo>
                      <a:pt x="31538" y="1561"/>
                      <a:pt x="31779" y="1032"/>
                      <a:pt x="32067" y="762"/>
                    </a:cubicBezTo>
                    <a:cubicBezTo>
                      <a:pt x="32365" y="502"/>
                      <a:pt x="32848" y="307"/>
                      <a:pt x="33535" y="186"/>
                    </a:cubicBezTo>
                    <a:cubicBezTo>
                      <a:pt x="34213" y="56"/>
                      <a:pt x="35402" y="0"/>
                      <a:pt x="37112" y="0"/>
                    </a:cubicBezTo>
                    <a:cubicBezTo>
                      <a:pt x="38440" y="0"/>
                      <a:pt x="39545" y="56"/>
                      <a:pt x="40428" y="186"/>
                    </a:cubicBezTo>
                    <a:cubicBezTo>
                      <a:pt x="41310" y="307"/>
                      <a:pt x="41961" y="539"/>
                      <a:pt x="42379" y="883"/>
                    </a:cubicBezTo>
                    <a:cubicBezTo>
                      <a:pt x="42797" y="1217"/>
                      <a:pt x="43011" y="1682"/>
                      <a:pt x="43011" y="2249"/>
                    </a:cubicBezTo>
                    <a:cubicBezTo>
                      <a:pt x="43011" y="2825"/>
                      <a:pt x="42880" y="3494"/>
                      <a:pt x="42639" y="4274"/>
                    </a:cubicBezTo>
                    <a:lnTo>
                      <a:pt x="28844" y="44881"/>
                    </a:lnTo>
                    <a:close/>
                  </a:path>
                </a:pathLst>
              </a:custGeom>
              <a:solidFill>
                <a:srgbClr val="303B39"/>
              </a:solidFill>
              <a:ln w="0" cap="flat">
                <a:noFill/>
                <a:prstDash val="solid"/>
                <a:miter/>
              </a:ln>
            </p:spPr>
            <p:txBody>
              <a:bodyPr rtlCol="0" anchor="ctr"/>
              <a:lstStyle/>
              <a:p>
                <a:endParaRPr lang="nl-NL" sz="1467"/>
              </a:p>
            </p:txBody>
          </p:sp>
          <p:sp>
            <p:nvSpPr>
              <p:cNvPr id="964" name="Vrije vorm 963">
                <a:extLst>
                  <a:ext uri="{FF2B5EF4-FFF2-40B4-BE49-F238E27FC236}">
                    <a16:creationId xmlns:a16="http://schemas.microsoft.com/office/drawing/2014/main" id="{C228555B-9D94-8E31-B553-563758BDB2C2}"/>
                  </a:ext>
                </a:extLst>
              </p:cNvPr>
              <p:cNvSpPr/>
              <p:nvPr/>
            </p:nvSpPr>
            <p:spPr>
              <a:xfrm>
                <a:off x="5155236" y="3203963"/>
                <a:ext cx="41709" cy="62536"/>
              </a:xfrm>
              <a:custGeom>
                <a:avLst/>
                <a:gdLst>
                  <a:gd name="connsiteX0" fmla="*/ 41710 w 41709"/>
                  <a:gd name="connsiteY0" fmla="*/ 22766 h 62536"/>
                  <a:gd name="connsiteX1" fmla="*/ 40530 w 41709"/>
                  <a:gd name="connsiteY1" fmla="*/ 32727 h 62536"/>
                  <a:gd name="connsiteX2" fmla="*/ 37065 w 41709"/>
                  <a:gd name="connsiteY2" fmla="*/ 40281 h 62536"/>
                  <a:gd name="connsiteX3" fmla="*/ 31399 w 41709"/>
                  <a:gd name="connsiteY3" fmla="*/ 45067 h 62536"/>
                  <a:gd name="connsiteX4" fmla="*/ 23642 w 41709"/>
                  <a:gd name="connsiteY4" fmla="*/ 46739 h 62536"/>
                  <a:gd name="connsiteX5" fmla="*/ 20326 w 41709"/>
                  <a:gd name="connsiteY5" fmla="*/ 46386 h 62536"/>
                  <a:gd name="connsiteX6" fmla="*/ 17399 w 41709"/>
                  <a:gd name="connsiteY6" fmla="*/ 45318 h 62536"/>
                  <a:gd name="connsiteX7" fmla="*/ 14585 w 41709"/>
                  <a:gd name="connsiteY7" fmla="*/ 43534 h 62536"/>
                  <a:gd name="connsiteX8" fmla="*/ 11705 w 41709"/>
                  <a:gd name="connsiteY8" fmla="*/ 41025 h 62536"/>
                  <a:gd name="connsiteX9" fmla="*/ 11705 w 41709"/>
                  <a:gd name="connsiteY9" fmla="*/ 60538 h 62536"/>
                  <a:gd name="connsiteX10" fmla="*/ 11426 w 41709"/>
                  <a:gd name="connsiteY10" fmla="*/ 61375 h 62536"/>
                  <a:gd name="connsiteX11" fmla="*/ 10479 w 41709"/>
                  <a:gd name="connsiteY11" fmla="*/ 61997 h 62536"/>
                  <a:gd name="connsiteX12" fmla="*/ 8686 w 41709"/>
                  <a:gd name="connsiteY12" fmla="*/ 62397 h 62536"/>
                  <a:gd name="connsiteX13" fmla="*/ 5852 w 41709"/>
                  <a:gd name="connsiteY13" fmla="*/ 62536 h 62536"/>
                  <a:gd name="connsiteX14" fmla="*/ 3019 w 41709"/>
                  <a:gd name="connsiteY14" fmla="*/ 62397 h 62536"/>
                  <a:gd name="connsiteX15" fmla="*/ 1236 w 41709"/>
                  <a:gd name="connsiteY15" fmla="*/ 61997 h 62536"/>
                  <a:gd name="connsiteX16" fmla="*/ 279 w 41709"/>
                  <a:gd name="connsiteY16" fmla="*/ 61375 h 62536"/>
                  <a:gd name="connsiteX17" fmla="*/ 0 w 41709"/>
                  <a:gd name="connsiteY17" fmla="*/ 60538 h 62536"/>
                  <a:gd name="connsiteX18" fmla="*/ 0 w 41709"/>
                  <a:gd name="connsiteY18" fmla="*/ 2648 h 62536"/>
                  <a:gd name="connsiteX19" fmla="*/ 232 w 41709"/>
                  <a:gd name="connsiteY19" fmla="*/ 1830 h 62536"/>
                  <a:gd name="connsiteX20" fmla="*/ 1050 w 41709"/>
                  <a:gd name="connsiteY20" fmla="*/ 1254 h 62536"/>
                  <a:gd name="connsiteX21" fmla="*/ 2582 w 41709"/>
                  <a:gd name="connsiteY21" fmla="*/ 901 h 62536"/>
                  <a:gd name="connsiteX22" fmla="*/ 4970 w 41709"/>
                  <a:gd name="connsiteY22" fmla="*/ 790 h 62536"/>
                  <a:gd name="connsiteX23" fmla="*/ 7320 w 41709"/>
                  <a:gd name="connsiteY23" fmla="*/ 901 h 62536"/>
                  <a:gd name="connsiteX24" fmla="*/ 8853 w 41709"/>
                  <a:gd name="connsiteY24" fmla="*/ 1254 h 62536"/>
                  <a:gd name="connsiteX25" fmla="*/ 9661 w 41709"/>
                  <a:gd name="connsiteY25" fmla="*/ 1830 h 62536"/>
                  <a:gd name="connsiteX26" fmla="*/ 9893 w 41709"/>
                  <a:gd name="connsiteY26" fmla="*/ 2648 h 62536"/>
                  <a:gd name="connsiteX27" fmla="*/ 9893 w 41709"/>
                  <a:gd name="connsiteY27" fmla="*/ 7527 h 62536"/>
                  <a:gd name="connsiteX28" fmla="*/ 13451 w 41709"/>
                  <a:gd name="connsiteY28" fmla="*/ 4246 h 62536"/>
                  <a:gd name="connsiteX29" fmla="*/ 17000 w 41709"/>
                  <a:gd name="connsiteY29" fmla="*/ 1877 h 62536"/>
                  <a:gd name="connsiteX30" fmla="*/ 20743 w 41709"/>
                  <a:gd name="connsiteY30" fmla="*/ 465 h 62536"/>
                  <a:gd name="connsiteX31" fmla="*/ 24849 w 41709"/>
                  <a:gd name="connsiteY31" fmla="*/ 0 h 62536"/>
                  <a:gd name="connsiteX32" fmla="*/ 32606 w 41709"/>
                  <a:gd name="connsiteY32" fmla="*/ 1784 h 62536"/>
                  <a:gd name="connsiteX33" fmla="*/ 37836 w 41709"/>
                  <a:gd name="connsiteY33" fmla="*/ 6690 h 62536"/>
                  <a:gd name="connsiteX34" fmla="*/ 40781 w 41709"/>
                  <a:gd name="connsiteY34" fmla="*/ 13938 h 62536"/>
                  <a:gd name="connsiteX35" fmla="*/ 41710 w 41709"/>
                  <a:gd name="connsiteY35" fmla="*/ 22766 h 62536"/>
                  <a:gd name="connsiteX36" fmla="*/ 29541 w 41709"/>
                  <a:gd name="connsiteY36" fmla="*/ 23602 h 62536"/>
                  <a:gd name="connsiteX37" fmla="*/ 29151 w 41709"/>
                  <a:gd name="connsiteY37" fmla="*/ 18510 h 62536"/>
                  <a:gd name="connsiteX38" fmla="*/ 27804 w 41709"/>
                  <a:gd name="connsiteY38" fmla="*/ 14170 h 62536"/>
                  <a:gd name="connsiteX39" fmla="*/ 25295 w 41709"/>
                  <a:gd name="connsiteY39" fmla="*/ 11122 h 62536"/>
                  <a:gd name="connsiteX40" fmla="*/ 21412 w 41709"/>
                  <a:gd name="connsiteY40" fmla="*/ 9989 h 62536"/>
                  <a:gd name="connsiteX41" fmla="*/ 19118 w 41709"/>
                  <a:gd name="connsiteY41" fmla="*/ 10333 h 62536"/>
                  <a:gd name="connsiteX42" fmla="*/ 16796 w 41709"/>
                  <a:gd name="connsiteY42" fmla="*/ 11476 h 62536"/>
                  <a:gd name="connsiteX43" fmla="*/ 14352 w 41709"/>
                  <a:gd name="connsiteY43" fmla="*/ 13520 h 62536"/>
                  <a:gd name="connsiteX44" fmla="*/ 11705 w 41709"/>
                  <a:gd name="connsiteY44" fmla="*/ 16633 h 62536"/>
                  <a:gd name="connsiteX45" fmla="*/ 11705 w 41709"/>
                  <a:gd name="connsiteY45" fmla="*/ 30292 h 62536"/>
                  <a:gd name="connsiteX46" fmla="*/ 16396 w 41709"/>
                  <a:gd name="connsiteY46" fmla="*/ 35096 h 62536"/>
                  <a:gd name="connsiteX47" fmla="*/ 21041 w 41709"/>
                  <a:gd name="connsiteY47" fmla="*/ 36797 h 62536"/>
                  <a:gd name="connsiteX48" fmla="*/ 24924 w 41709"/>
                  <a:gd name="connsiteY48" fmla="*/ 35635 h 62536"/>
                  <a:gd name="connsiteX49" fmla="*/ 27543 w 41709"/>
                  <a:gd name="connsiteY49" fmla="*/ 32587 h 62536"/>
                  <a:gd name="connsiteX50" fmla="*/ 29058 w 41709"/>
                  <a:gd name="connsiteY50" fmla="*/ 28341 h 62536"/>
                  <a:gd name="connsiteX51" fmla="*/ 29541 w 41709"/>
                  <a:gd name="connsiteY51" fmla="*/ 23602 h 6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1709" h="62536">
                    <a:moveTo>
                      <a:pt x="41710" y="22766"/>
                    </a:moveTo>
                    <a:cubicBezTo>
                      <a:pt x="41710" y="26445"/>
                      <a:pt x="41320" y="29772"/>
                      <a:pt x="40530" y="32727"/>
                    </a:cubicBezTo>
                    <a:cubicBezTo>
                      <a:pt x="39741" y="35691"/>
                      <a:pt x="38589" y="38200"/>
                      <a:pt x="37065" y="40281"/>
                    </a:cubicBezTo>
                    <a:cubicBezTo>
                      <a:pt x="35551" y="42353"/>
                      <a:pt x="33665" y="43952"/>
                      <a:pt x="31399" y="45067"/>
                    </a:cubicBezTo>
                    <a:cubicBezTo>
                      <a:pt x="29141" y="46182"/>
                      <a:pt x="26559" y="46739"/>
                      <a:pt x="23642" y="46739"/>
                    </a:cubicBezTo>
                    <a:cubicBezTo>
                      <a:pt x="22434" y="46739"/>
                      <a:pt x="21329" y="46619"/>
                      <a:pt x="20326" y="46386"/>
                    </a:cubicBezTo>
                    <a:cubicBezTo>
                      <a:pt x="19313" y="46154"/>
                      <a:pt x="18338" y="45801"/>
                      <a:pt x="17399" y="45318"/>
                    </a:cubicBezTo>
                    <a:cubicBezTo>
                      <a:pt x="16452" y="44844"/>
                      <a:pt x="15514" y="44240"/>
                      <a:pt x="14585" y="43534"/>
                    </a:cubicBezTo>
                    <a:cubicBezTo>
                      <a:pt x="13656" y="42818"/>
                      <a:pt x="12699" y="41982"/>
                      <a:pt x="11705" y="41025"/>
                    </a:cubicBezTo>
                    <a:lnTo>
                      <a:pt x="11705" y="60538"/>
                    </a:lnTo>
                    <a:cubicBezTo>
                      <a:pt x="11705" y="60845"/>
                      <a:pt x="11612" y="61124"/>
                      <a:pt x="11426" y="61375"/>
                    </a:cubicBezTo>
                    <a:cubicBezTo>
                      <a:pt x="11240" y="61616"/>
                      <a:pt x="10925" y="61830"/>
                      <a:pt x="10479" y="61997"/>
                    </a:cubicBezTo>
                    <a:cubicBezTo>
                      <a:pt x="10023" y="62174"/>
                      <a:pt x="9429" y="62304"/>
                      <a:pt x="8686" y="62397"/>
                    </a:cubicBezTo>
                    <a:cubicBezTo>
                      <a:pt x="7943" y="62490"/>
                      <a:pt x="7004" y="62536"/>
                      <a:pt x="5852" y="62536"/>
                    </a:cubicBezTo>
                    <a:cubicBezTo>
                      <a:pt x="4710" y="62536"/>
                      <a:pt x="3762" y="62490"/>
                      <a:pt x="3019" y="62397"/>
                    </a:cubicBezTo>
                    <a:cubicBezTo>
                      <a:pt x="2276" y="62304"/>
                      <a:pt x="1682" y="62174"/>
                      <a:pt x="1236" y="61997"/>
                    </a:cubicBezTo>
                    <a:cubicBezTo>
                      <a:pt x="780" y="61830"/>
                      <a:pt x="465" y="61616"/>
                      <a:pt x="279" y="61375"/>
                    </a:cubicBezTo>
                    <a:cubicBezTo>
                      <a:pt x="93" y="61124"/>
                      <a:pt x="0" y="60845"/>
                      <a:pt x="0" y="60538"/>
                    </a:cubicBezTo>
                    <a:lnTo>
                      <a:pt x="0" y="2648"/>
                    </a:lnTo>
                    <a:cubicBezTo>
                      <a:pt x="0" y="2332"/>
                      <a:pt x="84" y="2063"/>
                      <a:pt x="232" y="1830"/>
                    </a:cubicBezTo>
                    <a:cubicBezTo>
                      <a:pt x="390" y="1598"/>
                      <a:pt x="659" y="1403"/>
                      <a:pt x="1050" y="1254"/>
                    </a:cubicBezTo>
                    <a:cubicBezTo>
                      <a:pt x="1431" y="1096"/>
                      <a:pt x="1942" y="985"/>
                      <a:pt x="2582" y="901"/>
                    </a:cubicBezTo>
                    <a:cubicBezTo>
                      <a:pt x="3214" y="827"/>
                      <a:pt x="4013" y="790"/>
                      <a:pt x="4970" y="790"/>
                    </a:cubicBezTo>
                    <a:cubicBezTo>
                      <a:pt x="5899" y="790"/>
                      <a:pt x="6679" y="827"/>
                      <a:pt x="7320" y="901"/>
                    </a:cubicBezTo>
                    <a:cubicBezTo>
                      <a:pt x="7952" y="985"/>
                      <a:pt x="8463" y="1096"/>
                      <a:pt x="8853" y="1254"/>
                    </a:cubicBezTo>
                    <a:cubicBezTo>
                      <a:pt x="9234" y="1403"/>
                      <a:pt x="9512" y="1598"/>
                      <a:pt x="9661" y="1830"/>
                    </a:cubicBezTo>
                    <a:cubicBezTo>
                      <a:pt x="9819" y="2063"/>
                      <a:pt x="9893" y="2332"/>
                      <a:pt x="9893" y="2648"/>
                    </a:cubicBezTo>
                    <a:lnTo>
                      <a:pt x="9893" y="7527"/>
                    </a:lnTo>
                    <a:cubicBezTo>
                      <a:pt x="11101" y="6282"/>
                      <a:pt x="12290" y="5194"/>
                      <a:pt x="13451" y="4246"/>
                    </a:cubicBezTo>
                    <a:cubicBezTo>
                      <a:pt x="14612" y="3308"/>
                      <a:pt x="15792" y="2518"/>
                      <a:pt x="17000" y="1877"/>
                    </a:cubicBezTo>
                    <a:cubicBezTo>
                      <a:pt x="18207" y="1245"/>
                      <a:pt x="19452" y="771"/>
                      <a:pt x="20743" y="465"/>
                    </a:cubicBezTo>
                    <a:cubicBezTo>
                      <a:pt x="22025" y="149"/>
                      <a:pt x="23400" y="0"/>
                      <a:pt x="24849" y="0"/>
                    </a:cubicBezTo>
                    <a:cubicBezTo>
                      <a:pt x="27887" y="0"/>
                      <a:pt x="30469" y="595"/>
                      <a:pt x="32606" y="1784"/>
                    </a:cubicBezTo>
                    <a:cubicBezTo>
                      <a:pt x="34743" y="2983"/>
                      <a:pt x="36489" y="4609"/>
                      <a:pt x="37836" y="6690"/>
                    </a:cubicBezTo>
                    <a:cubicBezTo>
                      <a:pt x="39183" y="8762"/>
                      <a:pt x="40168" y="11178"/>
                      <a:pt x="40781" y="13938"/>
                    </a:cubicBezTo>
                    <a:cubicBezTo>
                      <a:pt x="41403" y="16689"/>
                      <a:pt x="41710" y="19634"/>
                      <a:pt x="41710" y="22766"/>
                    </a:cubicBezTo>
                    <a:close/>
                    <a:moveTo>
                      <a:pt x="29541" y="23602"/>
                    </a:moveTo>
                    <a:cubicBezTo>
                      <a:pt x="29541" y="21836"/>
                      <a:pt x="29411" y="20136"/>
                      <a:pt x="29151" y="18510"/>
                    </a:cubicBezTo>
                    <a:cubicBezTo>
                      <a:pt x="28881" y="16884"/>
                      <a:pt x="28435" y="15434"/>
                      <a:pt x="27804" y="14170"/>
                    </a:cubicBezTo>
                    <a:cubicBezTo>
                      <a:pt x="27163" y="12897"/>
                      <a:pt x="26327" y="11884"/>
                      <a:pt x="25295" y="11122"/>
                    </a:cubicBezTo>
                    <a:cubicBezTo>
                      <a:pt x="24255" y="10370"/>
                      <a:pt x="22964" y="9989"/>
                      <a:pt x="21412" y="9989"/>
                    </a:cubicBezTo>
                    <a:cubicBezTo>
                      <a:pt x="20641" y="9989"/>
                      <a:pt x="19870" y="10100"/>
                      <a:pt x="19118" y="10333"/>
                    </a:cubicBezTo>
                    <a:cubicBezTo>
                      <a:pt x="18356" y="10565"/>
                      <a:pt x="17585" y="10946"/>
                      <a:pt x="16796" y="11476"/>
                    </a:cubicBezTo>
                    <a:cubicBezTo>
                      <a:pt x="16006" y="11996"/>
                      <a:pt x="15188" y="12684"/>
                      <a:pt x="14352" y="13520"/>
                    </a:cubicBezTo>
                    <a:cubicBezTo>
                      <a:pt x="13516" y="14356"/>
                      <a:pt x="12634" y="15388"/>
                      <a:pt x="11705" y="16633"/>
                    </a:cubicBezTo>
                    <a:lnTo>
                      <a:pt x="11705" y="30292"/>
                    </a:lnTo>
                    <a:cubicBezTo>
                      <a:pt x="13349" y="32364"/>
                      <a:pt x="14910" y="33972"/>
                      <a:pt x="16396" y="35096"/>
                    </a:cubicBezTo>
                    <a:cubicBezTo>
                      <a:pt x="17882" y="36230"/>
                      <a:pt x="19434" y="36797"/>
                      <a:pt x="21041" y="36797"/>
                    </a:cubicBezTo>
                    <a:cubicBezTo>
                      <a:pt x="22564" y="36797"/>
                      <a:pt x="23856" y="36406"/>
                      <a:pt x="24924" y="35635"/>
                    </a:cubicBezTo>
                    <a:cubicBezTo>
                      <a:pt x="25992" y="34855"/>
                      <a:pt x="26865" y="33842"/>
                      <a:pt x="27543" y="32587"/>
                    </a:cubicBezTo>
                    <a:cubicBezTo>
                      <a:pt x="28231" y="31333"/>
                      <a:pt x="28732" y="29921"/>
                      <a:pt x="29058" y="28341"/>
                    </a:cubicBezTo>
                    <a:cubicBezTo>
                      <a:pt x="29383" y="26761"/>
                      <a:pt x="29541" y="25182"/>
                      <a:pt x="29541" y="23602"/>
                    </a:cubicBezTo>
                    <a:close/>
                  </a:path>
                </a:pathLst>
              </a:custGeom>
              <a:solidFill>
                <a:srgbClr val="303B39"/>
              </a:solidFill>
              <a:ln w="0" cap="flat">
                <a:noFill/>
                <a:prstDash val="solid"/>
                <a:miter/>
              </a:ln>
            </p:spPr>
            <p:txBody>
              <a:bodyPr rtlCol="0" anchor="ctr"/>
              <a:lstStyle/>
              <a:p>
                <a:endParaRPr lang="nl-NL" sz="1467"/>
              </a:p>
            </p:txBody>
          </p:sp>
          <p:sp>
            <p:nvSpPr>
              <p:cNvPr id="965" name="Vrije vorm 964">
                <a:extLst>
                  <a:ext uri="{FF2B5EF4-FFF2-40B4-BE49-F238E27FC236}">
                    <a16:creationId xmlns:a16="http://schemas.microsoft.com/office/drawing/2014/main" id="{80EE6973-5FEA-3D76-CE50-7A7837D88C00}"/>
                  </a:ext>
                </a:extLst>
              </p:cNvPr>
              <p:cNvSpPr/>
              <p:nvPr/>
            </p:nvSpPr>
            <p:spPr>
              <a:xfrm>
                <a:off x="5205297" y="3203962"/>
                <a:ext cx="40688" cy="46739"/>
              </a:xfrm>
              <a:custGeom>
                <a:avLst/>
                <a:gdLst>
                  <a:gd name="connsiteX0" fmla="*/ 40688 w 40688"/>
                  <a:gd name="connsiteY0" fmla="*/ 22162 h 46739"/>
                  <a:gd name="connsiteX1" fmla="*/ 39740 w 40688"/>
                  <a:gd name="connsiteY1" fmla="*/ 25321 h 46739"/>
                  <a:gd name="connsiteX2" fmla="*/ 37112 w 40688"/>
                  <a:gd name="connsiteY2" fmla="*/ 26344 h 46739"/>
                  <a:gd name="connsiteX3" fmla="*/ 11891 w 40688"/>
                  <a:gd name="connsiteY3" fmla="*/ 26344 h 46739"/>
                  <a:gd name="connsiteX4" fmla="*/ 12522 w 40688"/>
                  <a:gd name="connsiteY4" fmla="*/ 31147 h 46739"/>
                  <a:gd name="connsiteX5" fmla="*/ 14519 w 40688"/>
                  <a:gd name="connsiteY5" fmla="*/ 34818 h 46739"/>
                  <a:gd name="connsiteX6" fmla="*/ 18050 w 40688"/>
                  <a:gd name="connsiteY6" fmla="*/ 37122 h 46739"/>
                  <a:gd name="connsiteX7" fmla="*/ 23224 w 40688"/>
                  <a:gd name="connsiteY7" fmla="*/ 37912 h 46739"/>
                  <a:gd name="connsiteX8" fmla="*/ 28612 w 40688"/>
                  <a:gd name="connsiteY8" fmla="*/ 37466 h 46739"/>
                  <a:gd name="connsiteX9" fmla="*/ 32634 w 40688"/>
                  <a:gd name="connsiteY9" fmla="*/ 36490 h 46739"/>
                  <a:gd name="connsiteX10" fmla="*/ 35439 w 40688"/>
                  <a:gd name="connsiteY10" fmla="*/ 35515 h 46739"/>
                  <a:gd name="connsiteX11" fmla="*/ 37251 w 40688"/>
                  <a:gd name="connsiteY11" fmla="*/ 35078 h 46739"/>
                  <a:gd name="connsiteX12" fmla="*/ 37948 w 40688"/>
                  <a:gd name="connsiteY12" fmla="*/ 35236 h 46739"/>
                  <a:gd name="connsiteX13" fmla="*/ 38412 w 40688"/>
                  <a:gd name="connsiteY13" fmla="*/ 35821 h 46739"/>
                  <a:gd name="connsiteX14" fmla="*/ 38672 w 40688"/>
                  <a:gd name="connsiteY14" fmla="*/ 37002 h 46739"/>
                  <a:gd name="connsiteX15" fmla="*/ 38737 w 40688"/>
                  <a:gd name="connsiteY15" fmla="*/ 38934 h 46739"/>
                  <a:gd name="connsiteX16" fmla="*/ 38691 w 40688"/>
                  <a:gd name="connsiteY16" fmla="*/ 40672 h 46739"/>
                  <a:gd name="connsiteX17" fmla="*/ 38551 w 40688"/>
                  <a:gd name="connsiteY17" fmla="*/ 41908 h 46739"/>
                  <a:gd name="connsiteX18" fmla="*/ 38273 w 40688"/>
                  <a:gd name="connsiteY18" fmla="*/ 42763 h 46739"/>
                  <a:gd name="connsiteX19" fmla="*/ 37790 w 40688"/>
                  <a:gd name="connsiteY19" fmla="*/ 43441 h 46739"/>
                  <a:gd name="connsiteX20" fmla="*/ 36136 w 40688"/>
                  <a:gd name="connsiteY20" fmla="*/ 44324 h 46739"/>
                  <a:gd name="connsiteX21" fmla="*/ 32699 w 40688"/>
                  <a:gd name="connsiteY21" fmla="*/ 45411 h 46739"/>
                  <a:gd name="connsiteX22" fmla="*/ 27915 w 40688"/>
                  <a:gd name="connsiteY22" fmla="*/ 46340 h 46739"/>
                  <a:gd name="connsiteX23" fmla="*/ 22155 w 40688"/>
                  <a:gd name="connsiteY23" fmla="*/ 46740 h 46739"/>
                  <a:gd name="connsiteX24" fmla="*/ 12476 w 40688"/>
                  <a:gd name="connsiteY24" fmla="*/ 45346 h 46739"/>
                  <a:gd name="connsiteX25" fmla="*/ 5527 w 40688"/>
                  <a:gd name="connsiteY25" fmla="*/ 41118 h 46739"/>
                  <a:gd name="connsiteX26" fmla="*/ 1375 w 40688"/>
                  <a:gd name="connsiteY26" fmla="*/ 33963 h 46739"/>
                  <a:gd name="connsiteX27" fmla="*/ 0 w 40688"/>
                  <a:gd name="connsiteY27" fmla="*/ 23834 h 46739"/>
                  <a:gd name="connsiteX28" fmla="*/ 1440 w 40688"/>
                  <a:gd name="connsiteY28" fmla="*/ 13864 h 46739"/>
                  <a:gd name="connsiteX29" fmla="*/ 5620 w 40688"/>
                  <a:gd name="connsiteY29" fmla="*/ 6337 h 46739"/>
                  <a:gd name="connsiteX30" fmla="*/ 12290 w 40688"/>
                  <a:gd name="connsiteY30" fmla="*/ 1626 h 46739"/>
                  <a:gd name="connsiteX31" fmla="*/ 21134 w 40688"/>
                  <a:gd name="connsiteY31" fmla="*/ 0 h 46739"/>
                  <a:gd name="connsiteX32" fmla="*/ 30033 w 40688"/>
                  <a:gd name="connsiteY32" fmla="*/ 1533 h 46739"/>
                  <a:gd name="connsiteX33" fmla="*/ 36090 w 40688"/>
                  <a:gd name="connsiteY33" fmla="*/ 5780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85 w 40688"/>
                  <a:gd name="connsiteY38" fmla="*/ 11077 h 46739"/>
                  <a:gd name="connsiteX39" fmla="*/ 20855 w 40688"/>
                  <a:gd name="connsiteY39" fmla="*/ 8270 h 46739"/>
                  <a:gd name="connsiteX40" fmla="*/ 16981 w 40688"/>
                  <a:gd name="connsiteY40" fmla="*/ 9107 h 46739"/>
                  <a:gd name="connsiteX41" fmla="*/ 14241 w 40688"/>
                  <a:gd name="connsiteY41" fmla="*/ 11355 h 46739"/>
                  <a:gd name="connsiteX42" fmla="*/ 12569 w 40688"/>
                  <a:gd name="connsiteY42" fmla="*/ 14700 h 46739"/>
                  <a:gd name="connsiteX43" fmla="*/ 11891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84"/>
                      <a:pt x="40372" y="24634"/>
                      <a:pt x="39740" y="25321"/>
                    </a:cubicBezTo>
                    <a:cubicBezTo>
                      <a:pt x="39100" y="26000"/>
                      <a:pt x="38226" y="26344"/>
                      <a:pt x="37112" y="26344"/>
                    </a:cubicBezTo>
                    <a:lnTo>
                      <a:pt x="11891" y="26344"/>
                    </a:lnTo>
                    <a:cubicBezTo>
                      <a:pt x="11891" y="28109"/>
                      <a:pt x="12104" y="29707"/>
                      <a:pt x="12522" y="31147"/>
                    </a:cubicBezTo>
                    <a:cubicBezTo>
                      <a:pt x="12940" y="32588"/>
                      <a:pt x="13600" y="33814"/>
                      <a:pt x="14519" y="34818"/>
                    </a:cubicBezTo>
                    <a:cubicBezTo>
                      <a:pt x="15430" y="35831"/>
                      <a:pt x="16610" y="36593"/>
                      <a:pt x="18050" y="37122"/>
                    </a:cubicBezTo>
                    <a:cubicBezTo>
                      <a:pt x="19489" y="37643"/>
                      <a:pt x="21217" y="37912"/>
                      <a:pt x="23224" y="37912"/>
                    </a:cubicBezTo>
                    <a:cubicBezTo>
                      <a:pt x="25267" y="37912"/>
                      <a:pt x="27070" y="37764"/>
                      <a:pt x="28612" y="37466"/>
                    </a:cubicBezTo>
                    <a:cubicBezTo>
                      <a:pt x="30163" y="37178"/>
                      <a:pt x="31501" y="36853"/>
                      <a:pt x="32634" y="36490"/>
                    </a:cubicBezTo>
                    <a:cubicBezTo>
                      <a:pt x="33758" y="36137"/>
                      <a:pt x="34696" y="35812"/>
                      <a:pt x="35439" y="35515"/>
                    </a:cubicBezTo>
                    <a:cubicBezTo>
                      <a:pt x="36183" y="35227"/>
                      <a:pt x="36786" y="35078"/>
                      <a:pt x="37251" y="35078"/>
                    </a:cubicBezTo>
                    <a:cubicBezTo>
                      <a:pt x="37530" y="35078"/>
                      <a:pt x="37762" y="35134"/>
                      <a:pt x="37948" y="35236"/>
                    </a:cubicBezTo>
                    <a:cubicBezTo>
                      <a:pt x="38133" y="35348"/>
                      <a:pt x="38291" y="35543"/>
                      <a:pt x="38412" y="35821"/>
                    </a:cubicBezTo>
                    <a:cubicBezTo>
                      <a:pt x="38542" y="36100"/>
                      <a:pt x="38626" y="36490"/>
                      <a:pt x="38672" y="37002"/>
                    </a:cubicBezTo>
                    <a:cubicBezTo>
                      <a:pt x="38719" y="37512"/>
                      <a:pt x="38737" y="38154"/>
                      <a:pt x="38737" y="38934"/>
                    </a:cubicBezTo>
                    <a:cubicBezTo>
                      <a:pt x="38737" y="39612"/>
                      <a:pt x="38728" y="40198"/>
                      <a:pt x="38691" y="40672"/>
                    </a:cubicBezTo>
                    <a:cubicBezTo>
                      <a:pt x="38663" y="41155"/>
                      <a:pt x="38617" y="41564"/>
                      <a:pt x="38551" y="41908"/>
                    </a:cubicBezTo>
                    <a:cubicBezTo>
                      <a:pt x="38496" y="42242"/>
                      <a:pt x="38403" y="42530"/>
                      <a:pt x="38273" y="42763"/>
                    </a:cubicBezTo>
                    <a:cubicBezTo>
                      <a:pt x="38152" y="42995"/>
                      <a:pt x="37985" y="43218"/>
                      <a:pt x="37790" y="43441"/>
                    </a:cubicBezTo>
                    <a:cubicBezTo>
                      <a:pt x="37585" y="43655"/>
                      <a:pt x="37037" y="43952"/>
                      <a:pt x="36136" y="44324"/>
                    </a:cubicBezTo>
                    <a:cubicBezTo>
                      <a:pt x="35244" y="44695"/>
                      <a:pt x="34092" y="45058"/>
                      <a:pt x="32699" y="45411"/>
                    </a:cubicBezTo>
                    <a:cubicBezTo>
                      <a:pt x="31306" y="45773"/>
                      <a:pt x="29717" y="46080"/>
                      <a:pt x="27915" y="46340"/>
                    </a:cubicBezTo>
                    <a:cubicBezTo>
                      <a:pt x="26122" y="46609"/>
                      <a:pt x="24199" y="46740"/>
                      <a:pt x="22155" y="46740"/>
                    </a:cubicBezTo>
                    <a:cubicBezTo>
                      <a:pt x="18477" y="46740"/>
                      <a:pt x="15244" y="46275"/>
                      <a:pt x="12476" y="45346"/>
                    </a:cubicBezTo>
                    <a:cubicBezTo>
                      <a:pt x="9698" y="44417"/>
                      <a:pt x="7385" y="43004"/>
                      <a:pt x="5527" y="41118"/>
                    </a:cubicBezTo>
                    <a:cubicBezTo>
                      <a:pt x="3669" y="39222"/>
                      <a:pt x="2285" y="36843"/>
                      <a:pt x="1375" y="33963"/>
                    </a:cubicBezTo>
                    <a:cubicBezTo>
                      <a:pt x="455" y="31082"/>
                      <a:pt x="0" y="27700"/>
                      <a:pt x="0" y="23834"/>
                    </a:cubicBezTo>
                    <a:cubicBezTo>
                      <a:pt x="0" y="20145"/>
                      <a:pt x="483" y="16828"/>
                      <a:pt x="1440" y="13864"/>
                    </a:cubicBezTo>
                    <a:cubicBezTo>
                      <a:pt x="2406" y="10909"/>
                      <a:pt x="3799" y="8400"/>
                      <a:pt x="5620" y="6337"/>
                    </a:cubicBezTo>
                    <a:cubicBezTo>
                      <a:pt x="7450" y="4284"/>
                      <a:pt x="9670" y="2704"/>
                      <a:pt x="12290" y="1626"/>
                    </a:cubicBezTo>
                    <a:cubicBezTo>
                      <a:pt x="14900" y="539"/>
                      <a:pt x="17854" y="0"/>
                      <a:pt x="21134" y="0"/>
                    </a:cubicBezTo>
                    <a:cubicBezTo>
                      <a:pt x="24608" y="0"/>
                      <a:pt x="27571" y="511"/>
                      <a:pt x="30033" y="1533"/>
                    </a:cubicBezTo>
                    <a:cubicBezTo>
                      <a:pt x="32495" y="2555"/>
                      <a:pt x="34511" y="3968"/>
                      <a:pt x="36090" y="5780"/>
                    </a:cubicBezTo>
                    <a:cubicBezTo>
                      <a:pt x="37669" y="7592"/>
                      <a:pt x="38830" y="9738"/>
                      <a:pt x="39573" y="12219"/>
                    </a:cubicBezTo>
                    <a:cubicBezTo>
                      <a:pt x="40316" y="14691"/>
                      <a:pt x="40688" y="17386"/>
                      <a:pt x="40688" y="20303"/>
                    </a:cubicBezTo>
                    <a:lnTo>
                      <a:pt x="40688" y="22162"/>
                    </a:lnTo>
                    <a:close/>
                    <a:moveTo>
                      <a:pt x="29355" y="18817"/>
                    </a:moveTo>
                    <a:cubicBezTo>
                      <a:pt x="29448" y="15527"/>
                      <a:pt x="28788" y="12954"/>
                      <a:pt x="27385" y="11077"/>
                    </a:cubicBezTo>
                    <a:cubicBezTo>
                      <a:pt x="25973" y="9209"/>
                      <a:pt x="23800" y="8270"/>
                      <a:pt x="20855" y="8270"/>
                    </a:cubicBezTo>
                    <a:cubicBezTo>
                      <a:pt x="19369" y="8270"/>
                      <a:pt x="18077" y="8549"/>
                      <a:pt x="16981" y="9107"/>
                    </a:cubicBezTo>
                    <a:cubicBezTo>
                      <a:pt x="15876" y="9664"/>
                      <a:pt x="14965" y="10417"/>
                      <a:pt x="14241" y="11355"/>
                    </a:cubicBezTo>
                    <a:cubicBezTo>
                      <a:pt x="13507" y="12303"/>
                      <a:pt x="12950" y="13418"/>
                      <a:pt x="12569" y="14700"/>
                    </a:cubicBezTo>
                    <a:cubicBezTo>
                      <a:pt x="12178" y="15992"/>
                      <a:pt x="11956" y="17358"/>
                      <a:pt x="11891" y="18817"/>
                    </a:cubicBezTo>
                    <a:lnTo>
                      <a:pt x="29355" y="18817"/>
                    </a:lnTo>
                    <a:close/>
                  </a:path>
                </a:pathLst>
              </a:custGeom>
              <a:solidFill>
                <a:srgbClr val="303B39"/>
              </a:solidFill>
              <a:ln w="0" cap="flat">
                <a:noFill/>
                <a:prstDash val="solid"/>
                <a:miter/>
              </a:ln>
            </p:spPr>
            <p:txBody>
              <a:bodyPr rtlCol="0" anchor="ctr"/>
              <a:lstStyle/>
              <a:p>
                <a:endParaRPr lang="nl-NL" sz="1467"/>
              </a:p>
            </p:txBody>
          </p:sp>
        </p:grpSp>
        <p:grpSp>
          <p:nvGrpSpPr>
            <p:cNvPr id="469" name="Graphic 382">
              <a:extLst>
                <a:ext uri="{FF2B5EF4-FFF2-40B4-BE49-F238E27FC236}">
                  <a16:creationId xmlns:a16="http://schemas.microsoft.com/office/drawing/2014/main" id="{D49522C8-C1C0-DE87-B23E-C29BB407FE20}"/>
                </a:ext>
              </a:extLst>
            </p:cNvPr>
            <p:cNvGrpSpPr/>
            <p:nvPr/>
          </p:nvGrpSpPr>
          <p:grpSpPr>
            <a:xfrm>
              <a:off x="6177579" y="2069589"/>
              <a:ext cx="316090" cy="36216"/>
              <a:chOff x="5375192" y="3184960"/>
              <a:chExt cx="573860" cy="65741"/>
            </a:xfrm>
            <a:solidFill>
              <a:srgbClr val="303B39"/>
            </a:solidFill>
          </p:grpSpPr>
          <p:sp>
            <p:nvSpPr>
              <p:cNvPr id="950" name="Vrije vorm 949">
                <a:extLst>
                  <a:ext uri="{FF2B5EF4-FFF2-40B4-BE49-F238E27FC236}">
                    <a16:creationId xmlns:a16="http://schemas.microsoft.com/office/drawing/2014/main" id="{AC4A6098-7103-FEFC-C86D-2AA4DD8B82A0}"/>
                  </a:ext>
                </a:extLst>
              </p:cNvPr>
              <p:cNvSpPr/>
              <p:nvPr/>
            </p:nvSpPr>
            <p:spPr>
              <a:xfrm>
                <a:off x="5375192" y="3188491"/>
                <a:ext cx="51371" cy="62164"/>
              </a:xfrm>
              <a:custGeom>
                <a:avLst/>
                <a:gdLst>
                  <a:gd name="connsiteX0" fmla="*/ 51371 w 51371"/>
                  <a:gd name="connsiteY0" fmla="*/ 10361 h 62164"/>
                  <a:gd name="connsiteX1" fmla="*/ 51251 w 51371"/>
                  <a:gd name="connsiteY1" fmla="*/ 12684 h 62164"/>
                  <a:gd name="connsiteX2" fmla="*/ 50935 w 51371"/>
                  <a:gd name="connsiteY2" fmla="*/ 14245 h 62164"/>
                  <a:gd name="connsiteX3" fmla="*/ 50415 w 51371"/>
                  <a:gd name="connsiteY3" fmla="*/ 15053 h 62164"/>
                  <a:gd name="connsiteX4" fmla="*/ 49699 w 51371"/>
                  <a:gd name="connsiteY4" fmla="*/ 15285 h 62164"/>
                  <a:gd name="connsiteX5" fmla="*/ 47748 w 51371"/>
                  <a:gd name="connsiteY5" fmla="*/ 14449 h 62164"/>
                  <a:gd name="connsiteX6" fmla="*/ 44172 w 51371"/>
                  <a:gd name="connsiteY6" fmla="*/ 12637 h 62164"/>
                  <a:gd name="connsiteX7" fmla="*/ 38858 w 51371"/>
                  <a:gd name="connsiteY7" fmla="*/ 10825 h 62164"/>
                  <a:gd name="connsiteX8" fmla="*/ 31678 w 51371"/>
                  <a:gd name="connsiteY8" fmla="*/ 9989 h 62164"/>
                  <a:gd name="connsiteX9" fmla="*/ 23781 w 51371"/>
                  <a:gd name="connsiteY9" fmla="*/ 11504 h 62164"/>
                  <a:gd name="connsiteX10" fmla="*/ 17743 w 51371"/>
                  <a:gd name="connsiteY10" fmla="*/ 15778 h 62164"/>
                  <a:gd name="connsiteX11" fmla="*/ 13888 w 51371"/>
                  <a:gd name="connsiteY11" fmla="*/ 22422 h 62164"/>
                  <a:gd name="connsiteX12" fmla="*/ 12541 w 51371"/>
                  <a:gd name="connsiteY12" fmla="*/ 30989 h 62164"/>
                  <a:gd name="connsiteX13" fmla="*/ 13907 w 51371"/>
                  <a:gd name="connsiteY13" fmla="*/ 40077 h 62164"/>
                  <a:gd name="connsiteX14" fmla="*/ 17743 w 51371"/>
                  <a:gd name="connsiteY14" fmla="*/ 46646 h 62164"/>
                  <a:gd name="connsiteX15" fmla="*/ 23661 w 51371"/>
                  <a:gd name="connsiteY15" fmla="*/ 50642 h 62164"/>
                  <a:gd name="connsiteX16" fmla="*/ 31306 w 51371"/>
                  <a:gd name="connsiteY16" fmla="*/ 51989 h 62164"/>
                  <a:gd name="connsiteX17" fmla="*/ 35347 w 51371"/>
                  <a:gd name="connsiteY17" fmla="*/ 51525 h 62164"/>
                  <a:gd name="connsiteX18" fmla="*/ 39063 w 51371"/>
                  <a:gd name="connsiteY18" fmla="*/ 50131 h 62164"/>
                  <a:gd name="connsiteX19" fmla="*/ 39063 w 51371"/>
                  <a:gd name="connsiteY19" fmla="*/ 36193 h 62164"/>
                  <a:gd name="connsiteX20" fmla="*/ 27683 w 51371"/>
                  <a:gd name="connsiteY20" fmla="*/ 36193 h 62164"/>
                  <a:gd name="connsiteX21" fmla="*/ 26382 w 51371"/>
                  <a:gd name="connsiteY21" fmla="*/ 35152 h 62164"/>
                  <a:gd name="connsiteX22" fmla="*/ 25918 w 51371"/>
                  <a:gd name="connsiteY22" fmla="*/ 31593 h 62164"/>
                  <a:gd name="connsiteX23" fmla="*/ 26039 w 51371"/>
                  <a:gd name="connsiteY23" fmla="*/ 29410 h 62164"/>
                  <a:gd name="connsiteX24" fmla="*/ 26382 w 51371"/>
                  <a:gd name="connsiteY24" fmla="*/ 27997 h 62164"/>
                  <a:gd name="connsiteX25" fmla="*/ 26940 w 51371"/>
                  <a:gd name="connsiteY25" fmla="*/ 27207 h 62164"/>
                  <a:gd name="connsiteX26" fmla="*/ 27683 w 51371"/>
                  <a:gd name="connsiteY26" fmla="*/ 26947 h 62164"/>
                  <a:gd name="connsiteX27" fmla="*/ 47980 w 51371"/>
                  <a:gd name="connsiteY27" fmla="*/ 26947 h 62164"/>
                  <a:gd name="connsiteX28" fmla="*/ 49300 w 51371"/>
                  <a:gd name="connsiteY28" fmla="*/ 27207 h 62164"/>
                  <a:gd name="connsiteX29" fmla="*/ 50321 w 51371"/>
                  <a:gd name="connsiteY29" fmla="*/ 27969 h 62164"/>
                  <a:gd name="connsiteX30" fmla="*/ 50999 w 51371"/>
                  <a:gd name="connsiteY30" fmla="*/ 29205 h 62164"/>
                  <a:gd name="connsiteX31" fmla="*/ 51232 w 51371"/>
                  <a:gd name="connsiteY31" fmla="*/ 30850 h 62164"/>
                  <a:gd name="connsiteX32" fmla="*/ 51232 w 51371"/>
                  <a:gd name="connsiteY32" fmla="*/ 54777 h 62164"/>
                  <a:gd name="connsiteX33" fmla="*/ 50749 w 51371"/>
                  <a:gd name="connsiteY33" fmla="*/ 57221 h 62164"/>
                  <a:gd name="connsiteX34" fmla="*/ 48742 w 51371"/>
                  <a:gd name="connsiteY34" fmla="*/ 58866 h 62164"/>
                  <a:gd name="connsiteX35" fmla="*/ 45008 w 51371"/>
                  <a:gd name="connsiteY35" fmla="*/ 60120 h 62164"/>
                  <a:gd name="connsiteX36" fmla="*/ 40381 w 51371"/>
                  <a:gd name="connsiteY36" fmla="*/ 61235 h 62164"/>
                  <a:gd name="connsiteX37" fmla="*/ 35551 w 51371"/>
                  <a:gd name="connsiteY37" fmla="*/ 61932 h 62164"/>
                  <a:gd name="connsiteX38" fmla="*/ 30655 w 51371"/>
                  <a:gd name="connsiteY38" fmla="*/ 62164 h 62164"/>
                  <a:gd name="connsiteX39" fmla="*/ 17771 w 51371"/>
                  <a:gd name="connsiteY39" fmla="*/ 60101 h 62164"/>
                  <a:gd name="connsiteX40" fmla="*/ 8128 w 51371"/>
                  <a:gd name="connsiteY40" fmla="*/ 54108 h 62164"/>
                  <a:gd name="connsiteX41" fmla="*/ 2090 w 51371"/>
                  <a:gd name="connsiteY41" fmla="*/ 44537 h 62164"/>
                  <a:gd name="connsiteX42" fmla="*/ 0 w 51371"/>
                  <a:gd name="connsiteY42" fmla="*/ 31733 h 62164"/>
                  <a:gd name="connsiteX43" fmla="*/ 2230 w 51371"/>
                  <a:gd name="connsiteY43" fmla="*/ 18473 h 62164"/>
                  <a:gd name="connsiteX44" fmla="*/ 8546 w 51371"/>
                  <a:gd name="connsiteY44" fmla="*/ 8484 h 62164"/>
                  <a:gd name="connsiteX45" fmla="*/ 18421 w 51371"/>
                  <a:gd name="connsiteY45" fmla="*/ 2184 h 62164"/>
                  <a:gd name="connsiteX46" fmla="*/ 31306 w 51371"/>
                  <a:gd name="connsiteY46" fmla="*/ 0 h 62164"/>
                  <a:gd name="connsiteX47" fmla="*/ 38412 w 51371"/>
                  <a:gd name="connsiteY47" fmla="*/ 539 h 62164"/>
                  <a:gd name="connsiteX48" fmla="*/ 44004 w 51371"/>
                  <a:gd name="connsiteY48" fmla="*/ 1840 h 62164"/>
                  <a:gd name="connsiteX49" fmla="*/ 47980 w 51371"/>
                  <a:gd name="connsiteY49" fmla="*/ 3485 h 62164"/>
                  <a:gd name="connsiteX50" fmla="*/ 50191 w 51371"/>
                  <a:gd name="connsiteY50" fmla="*/ 5018 h 62164"/>
                  <a:gd name="connsiteX51" fmla="*/ 51092 w 51371"/>
                  <a:gd name="connsiteY51" fmla="*/ 6858 h 62164"/>
                  <a:gd name="connsiteX52" fmla="*/ 51371 w 51371"/>
                  <a:gd name="connsiteY52" fmla="*/ 10361 h 6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1371" h="62164">
                    <a:moveTo>
                      <a:pt x="51371" y="10361"/>
                    </a:moveTo>
                    <a:cubicBezTo>
                      <a:pt x="51371" y="11262"/>
                      <a:pt x="51334" y="12033"/>
                      <a:pt x="51251" y="12684"/>
                    </a:cubicBezTo>
                    <a:cubicBezTo>
                      <a:pt x="51176" y="13334"/>
                      <a:pt x="51065" y="13855"/>
                      <a:pt x="50935" y="14245"/>
                    </a:cubicBezTo>
                    <a:cubicBezTo>
                      <a:pt x="50786" y="14626"/>
                      <a:pt x="50619" y="14905"/>
                      <a:pt x="50415" y="15053"/>
                    </a:cubicBezTo>
                    <a:cubicBezTo>
                      <a:pt x="50219" y="15211"/>
                      <a:pt x="49978" y="15285"/>
                      <a:pt x="49699" y="15285"/>
                    </a:cubicBezTo>
                    <a:cubicBezTo>
                      <a:pt x="49300" y="15285"/>
                      <a:pt x="48649" y="15007"/>
                      <a:pt x="47748" y="14449"/>
                    </a:cubicBezTo>
                    <a:cubicBezTo>
                      <a:pt x="46847" y="13892"/>
                      <a:pt x="45658" y="13288"/>
                      <a:pt x="44172" y="12637"/>
                    </a:cubicBezTo>
                    <a:cubicBezTo>
                      <a:pt x="42686" y="11987"/>
                      <a:pt x="40911" y="11383"/>
                      <a:pt x="38858" y="10825"/>
                    </a:cubicBezTo>
                    <a:cubicBezTo>
                      <a:pt x="36796" y="10268"/>
                      <a:pt x="34399" y="9989"/>
                      <a:pt x="31678" y="9989"/>
                    </a:cubicBezTo>
                    <a:cubicBezTo>
                      <a:pt x="28770" y="9989"/>
                      <a:pt x="26132" y="10491"/>
                      <a:pt x="23781" y="11504"/>
                    </a:cubicBezTo>
                    <a:cubicBezTo>
                      <a:pt x="21431" y="12507"/>
                      <a:pt x="19415" y="13929"/>
                      <a:pt x="17743" y="15778"/>
                    </a:cubicBezTo>
                    <a:cubicBezTo>
                      <a:pt x="16071" y="17618"/>
                      <a:pt x="14780" y="19829"/>
                      <a:pt x="13888" y="22422"/>
                    </a:cubicBezTo>
                    <a:cubicBezTo>
                      <a:pt x="12996" y="25005"/>
                      <a:pt x="12541" y="27867"/>
                      <a:pt x="12541" y="30989"/>
                    </a:cubicBezTo>
                    <a:cubicBezTo>
                      <a:pt x="12541" y="34427"/>
                      <a:pt x="12996" y="37457"/>
                      <a:pt x="13907" y="40077"/>
                    </a:cubicBezTo>
                    <a:cubicBezTo>
                      <a:pt x="14826" y="42688"/>
                      <a:pt x="16099" y="44881"/>
                      <a:pt x="17743" y="46646"/>
                    </a:cubicBezTo>
                    <a:cubicBezTo>
                      <a:pt x="19387" y="48412"/>
                      <a:pt x="21357" y="49750"/>
                      <a:pt x="23661" y="50642"/>
                    </a:cubicBezTo>
                    <a:cubicBezTo>
                      <a:pt x="25974" y="51544"/>
                      <a:pt x="28519" y="51989"/>
                      <a:pt x="31306" y="51989"/>
                    </a:cubicBezTo>
                    <a:cubicBezTo>
                      <a:pt x="32671" y="51989"/>
                      <a:pt x="34009" y="51841"/>
                      <a:pt x="35347" y="51525"/>
                    </a:cubicBezTo>
                    <a:cubicBezTo>
                      <a:pt x="36684" y="51218"/>
                      <a:pt x="37911" y="50754"/>
                      <a:pt x="39063" y="50131"/>
                    </a:cubicBezTo>
                    <a:lnTo>
                      <a:pt x="39063" y="36193"/>
                    </a:lnTo>
                    <a:lnTo>
                      <a:pt x="27683" y="36193"/>
                    </a:lnTo>
                    <a:cubicBezTo>
                      <a:pt x="27126" y="36193"/>
                      <a:pt x="26689" y="35849"/>
                      <a:pt x="26382" y="35152"/>
                    </a:cubicBezTo>
                    <a:cubicBezTo>
                      <a:pt x="26076" y="34455"/>
                      <a:pt x="25918" y="33266"/>
                      <a:pt x="25918" y="31593"/>
                    </a:cubicBezTo>
                    <a:cubicBezTo>
                      <a:pt x="25918" y="30729"/>
                      <a:pt x="25955" y="30004"/>
                      <a:pt x="26039" y="29410"/>
                    </a:cubicBezTo>
                    <a:cubicBezTo>
                      <a:pt x="26113" y="28824"/>
                      <a:pt x="26224" y="28350"/>
                      <a:pt x="26382" y="27997"/>
                    </a:cubicBezTo>
                    <a:cubicBezTo>
                      <a:pt x="26540" y="27635"/>
                      <a:pt x="26726" y="27375"/>
                      <a:pt x="26940" y="27207"/>
                    </a:cubicBezTo>
                    <a:cubicBezTo>
                      <a:pt x="27153" y="27031"/>
                      <a:pt x="27404" y="26947"/>
                      <a:pt x="27683" y="26947"/>
                    </a:cubicBezTo>
                    <a:lnTo>
                      <a:pt x="47980" y="26947"/>
                    </a:lnTo>
                    <a:cubicBezTo>
                      <a:pt x="48482" y="26947"/>
                      <a:pt x="48919" y="27031"/>
                      <a:pt x="49300" y="27207"/>
                    </a:cubicBezTo>
                    <a:cubicBezTo>
                      <a:pt x="49690" y="27375"/>
                      <a:pt x="50033" y="27635"/>
                      <a:pt x="50321" y="27969"/>
                    </a:cubicBezTo>
                    <a:cubicBezTo>
                      <a:pt x="50619" y="28313"/>
                      <a:pt x="50842" y="28722"/>
                      <a:pt x="50999" y="29205"/>
                    </a:cubicBezTo>
                    <a:cubicBezTo>
                      <a:pt x="51157" y="29679"/>
                      <a:pt x="51232" y="30236"/>
                      <a:pt x="51232" y="30850"/>
                    </a:cubicBezTo>
                    <a:lnTo>
                      <a:pt x="51232" y="54777"/>
                    </a:lnTo>
                    <a:cubicBezTo>
                      <a:pt x="51232" y="55706"/>
                      <a:pt x="51064" y="56524"/>
                      <a:pt x="50749" y="57221"/>
                    </a:cubicBezTo>
                    <a:cubicBezTo>
                      <a:pt x="50414" y="57918"/>
                      <a:pt x="49755" y="58466"/>
                      <a:pt x="48742" y="58866"/>
                    </a:cubicBezTo>
                    <a:cubicBezTo>
                      <a:pt x="47739" y="59275"/>
                      <a:pt x="46494" y="59693"/>
                      <a:pt x="45008" y="60120"/>
                    </a:cubicBezTo>
                    <a:cubicBezTo>
                      <a:pt x="43521" y="60557"/>
                      <a:pt x="41979" y="60929"/>
                      <a:pt x="40381" y="61235"/>
                    </a:cubicBezTo>
                    <a:cubicBezTo>
                      <a:pt x="38793" y="61551"/>
                      <a:pt x="37186" y="61783"/>
                      <a:pt x="35551" y="61932"/>
                    </a:cubicBezTo>
                    <a:cubicBezTo>
                      <a:pt x="33935" y="62090"/>
                      <a:pt x="32300" y="62164"/>
                      <a:pt x="30655" y="62164"/>
                    </a:cubicBezTo>
                    <a:cubicBezTo>
                      <a:pt x="25853" y="62164"/>
                      <a:pt x="21561" y="61477"/>
                      <a:pt x="17771" y="60101"/>
                    </a:cubicBezTo>
                    <a:cubicBezTo>
                      <a:pt x="13971" y="58717"/>
                      <a:pt x="10767" y="56719"/>
                      <a:pt x="8128" y="54108"/>
                    </a:cubicBezTo>
                    <a:cubicBezTo>
                      <a:pt x="5490" y="51488"/>
                      <a:pt x="3484" y="48301"/>
                      <a:pt x="2090" y="44537"/>
                    </a:cubicBezTo>
                    <a:cubicBezTo>
                      <a:pt x="697" y="40774"/>
                      <a:pt x="0" y="36509"/>
                      <a:pt x="0" y="31733"/>
                    </a:cubicBezTo>
                    <a:cubicBezTo>
                      <a:pt x="0" y="26808"/>
                      <a:pt x="743" y="22385"/>
                      <a:pt x="2230" y="18473"/>
                    </a:cubicBezTo>
                    <a:cubicBezTo>
                      <a:pt x="3716" y="14551"/>
                      <a:pt x="5825" y="11225"/>
                      <a:pt x="8546" y="8484"/>
                    </a:cubicBezTo>
                    <a:cubicBezTo>
                      <a:pt x="11268" y="5743"/>
                      <a:pt x="14557" y="3642"/>
                      <a:pt x="18421" y="2184"/>
                    </a:cubicBezTo>
                    <a:cubicBezTo>
                      <a:pt x="22267" y="734"/>
                      <a:pt x="26568" y="0"/>
                      <a:pt x="31306" y="0"/>
                    </a:cubicBezTo>
                    <a:cubicBezTo>
                      <a:pt x="33907" y="0"/>
                      <a:pt x="36276" y="176"/>
                      <a:pt x="38412" y="539"/>
                    </a:cubicBezTo>
                    <a:cubicBezTo>
                      <a:pt x="40549" y="892"/>
                      <a:pt x="42416" y="1329"/>
                      <a:pt x="44004" y="1840"/>
                    </a:cubicBezTo>
                    <a:cubicBezTo>
                      <a:pt x="45602" y="2351"/>
                      <a:pt x="46921" y="2899"/>
                      <a:pt x="47980" y="3485"/>
                    </a:cubicBezTo>
                    <a:cubicBezTo>
                      <a:pt x="49039" y="4079"/>
                      <a:pt x="49764" y="4590"/>
                      <a:pt x="50191" y="5018"/>
                    </a:cubicBezTo>
                    <a:cubicBezTo>
                      <a:pt x="50600" y="5454"/>
                      <a:pt x="50907" y="6068"/>
                      <a:pt x="51092" y="6858"/>
                    </a:cubicBezTo>
                    <a:cubicBezTo>
                      <a:pt x="51278" y="7647"/>
                      <a:pt x="51371" y="8818"/>
                      <a:pt x="51371" y="10361"/>
                    </a:cubicBezTo>
                    <a:close/>
                  </a:path>
                </a:pathLst>
              </a:custGeom>
              <a:solidFill>
                <a:srgbClr val="303B39"/>
              </a:solidFill>
              <a:ln w="0" cap="flat">
                <a:noFill/>
                <a:prstDash val="solid"/>
                <a:miter/>
              </a:ln>
            </p:spPr>
            <p:txBody>
              <a:bodyPr rtlCol="0" anchor="ctr"/>
              <a:lstStyle/>
              <a:p>
                <a:endParaRPr lang="nl-NL" sz="1467"/>
              </a:p>
            </p:txBody>
          </p:sp>
          <p:sp>
            <p:nvSpPr>
              <p:cNvPr id="951" name="Vrije vorm 950">
                <a:extLst>
                  <a:ext uri="{FF2B5EF4-FFF2-40B4-BE49-F238E27FC236}">
                    <a16:creationId xmlns:a16="http://schemas.microsoft.com/office/drawing/2014/main" id="{8116E602-10B8-1CAC-D559-6059F444BCC8}"/>
                  </a:ext>
                </a:extLst>
              </p:cNvPr>
              <p:cNvSpPr/>
              <p:nvPr/>
            </p:nvSpPr>
            <p:spPr>
              <a:xfrm>
                <a:off x="5437275" y="3203962"/>
                <a:ext cx="40687" cy="46739"/>
              </a:xfrm>
              <a:custGeom>
                <a:avLst/>
                <a:gdLst>
                  <a:gd name="connsiteX0" fmla="*/ 40688 w 40687"/>
                  <a:gd name="connsiteY0" fmla="*/ 22162 h 46739"/>
                  <a:gd name="connsiteX1" fmla="*/ 39740 w 40687"/>
                  <a:gd name="connsiteY1" fmla="*/ 25321 h 46739"/>
                  <a:gd name="connsiteX2" fmla="*/ 37121 w 40687"/>
                  <a:gd name="connsiteY2" fmla="*/ 26343 h 46739"/>
                  <a:gd name="connsiteX3" fmla="*/ 11890 w 40687"/>
                  <a:gd name="connsiteY3" fmla="*/ 26343 h 46739"/>
                  <a:gd name="connsiteX4" fmla="*/ 12522 w 40687"/>
                  <a:gd name="connsiteY4" fmla="*/ 31157 h 46739"/>
                  <a:gd name="connsiteX5" fmla="*/ 14519 w 40687"/>
                  <a:gd name="connsiteY5" fmla="*/ 34827 h 46739"/>
                  <a:gd name="connsiteX6" fmla="*/ 18049 w 40687"/>
                  <a:gd name="connsiteY6" fmla="*/ 37122 h 46739"/>
                  <a:gd name="connsiteX7" fmla="*/ 23224 w 40687"/>
                  <a:gd name="connsiteY7" fmla="*/ 37912 h 46739"/>
                  <a:gd name="connsiteX8" fmla="*/ 28612 w 40687"/>
                  <a:gd name="connsiteY8" fmla="*/ 37475 h 46739"/>
                  <a:gd name="connsiteX9" fmla="*/ 32634 w 40687"/>
                  <a:gd name="connsiteY9" fmla="*/ 36500 h 46739"/>
                  <a:gd name="connsiteX10" fmla="*/ 35449 w 40687"/>
                  <a:gd name="connsiteY10" fmla="*/ 35524 h 46739"/>
                  <a:gd name="connsiteX11" fmla="*/ 37251 w 40687"/>
                  <a:gd name="connsiteY11" fmla="*/ 35078 h 46739"/>
                  <a:gd name="connsiteX12" fmla="*/ 37957 w 40687"/>
                  <a:gd name="connsiteY12" fmla="*/ 35245 h 46739"/>
                  <a:gd name="connsiteX13" fmla="*/ 38421 w 40687"/>
                  <a:gd name="connsiteY13" fmla="*/ 35821 h 46739"/>
                  <a:gd name="connsiteX14" fmla="*/ 38672 w 40687"/>
                  <a:gd name="connsiteY14" fmla="*/ 37011 h 46739"/>
                  <a:gd name="connsiteX15" fmla="*/ 38737 w 40687"/>
                  <a:gd name="connsiteY15" fmla="*/ 38934 h 46739"/>
                  <a:gd name="connsiteX16" fmla="*/ 38700 w 40687"/>
                  <a:gd name="connsiteY16" fmla="*/ 40681 h 46739"/>
                  <a:gd name="connsiteX17" fmla="*/ 38551 w 40687"/>
                  <a:gd name="connsiteY17" fmla="*/ 41908 h 46739"/>
                  <a:gd name="connsiteX18" fmla="*/ 38273 w 40687"/>
                  <a:gd name="connsiteY18" fmla="*/ 42772 h 46739"/>
                  <a:gd name="connsiteX19" fmla="*/ 37790 w 40687"/>
                  <a:gd name="connsiteY19" fmla="*/ 43441 h 46739"/>
                  <a:gd name="connsiteX20" fmla="*/ 36136 w 40687"/>
                  <a:gd name="connsiteY20" fmla="*/ 44324 h 46739"/>
                  <a:gd name="connsiteX21" fmla="*/ 32699 w 40687"/>
                  <a:gd name="connsiteY21" fmla="*/ 45420 h 46739"/>
                  <a:gd name="connsiteX22" fmla="*/ 27924 w 40687"/>
                  <a:gd name="connsiteY22" fmla="*/ 46349 h 46739"/>
                  <a:gd name="connsiteX23" fmla="*/ 22165 w 40687"/>
                  <a:gd name="connsiteY23" fmla="*/ 46739 h 46739"/>
                  <a:gd name="connsiteX24" fmla="*/ 12476 w 40687"/>
                  <a:gd name="connsiteY24" fmla="*/ 45346 h 46739"/>
                  <a:gd name="connsiteX25" fmla="*/ 5537 w 40687"/>
                  <a:gd name="connsiteY25" fmla="*/ 41118 h 46739"/>
                  <a:gd name="connsiteX26" fmla="*/ 1375 w 40687"/>
                  <a:gd name="connsiteY26" fmla="*/ 33963 h 46739"/>
                  <a:gd name="connsiteX27" fmla="*/ 0 w 40687"/>
                  <a:gd name="connsiteY27" fmla="*/ 23834 h 46739"/>
                  <a:gd name="connsiteX28" fmla="*/ 1449 w 40687"/>
                  <a:gd name="connsiteY28" fmla="*/ 13873 h 46739"/>
                  <a:gd name="connsiteX29" fmla="*/ 5629 w 40687"/>
                  <a:gd name="connsiteY29" fmla="*/ 6346 h 46739"/>
                  <a:gd name="connsiteX30" fmla="*/ 12290 w 40687"/>
                  <a:gd name="connsiteY30" fmla="*/ 1626 h 46739"/>
                  <a:gd name="connsiteX31" fmla="*/ 21143 w 40687"/>
                  <a:gd name="connsiteY31" fmla="*/ 0 h 46739"/>
                  <a:gd name="connsiteX32" fmla="*/ 30033 w 40687"/>
                  <a:gd name="connsiteY32" fmla="*/ 1533 h 46739"/>
                  <a:gd name="connsiteX33" fmla="*/ 36099 w 40687"/>
                  <a:gd name="connsiteY33" fmla="*/ 5789 h 46739"/>
                  <a:gd name="connsiteX34" fmla="*/ 39573 w 40687"/>
                  <a:gd name="connsiteY34" fmla="*/ 12219 h 46739"/>
                  <a:gd name="connsiteX35" fmla="*/ 40688 w 40687"/>
                  <a:gd name="connsiteY35" fmla="*/ 20303 h 46739"/>
                  <a:gd name="connsiteX36" fmla="*/ 40688 w 40687"/>
                  <a:gd name="connsiteY36" fmla="*/ 22162 h 46739"/>
                  <a:gd name="connsiteX37" fmla="*/ 29355 w 40687"/>
                  <a:gd name="connsiteY37" fmla="*/ 18817 h 46739"/>
                  <a:gd name="connsiteX38" fmla="*/ 27385 w 40687"/>
                  <a:gd name="connsiteY38" fmla="*/ 11086 h 46739"/>
                  <a:gd name="connsiteX39" fmla="*/ 20864 w 40687"/>
                  <a:gd name="connsiteY39" fmla="*/ 8270 h 46739"/>
                  <a:gd name="connsiteX40" fmla="*/ 16981 w 40687"/>
                  <a:gd name="connsiteY40" fmla="*/ 9106 h 46739"/>
                  <a:gd name="connsiteX41" fmla="*/ 14241 w 40687"/>
                  <a:gd name="connsiteY41" fmla="*/ 11364 h 46739"/>
                  <a:gd name="connsiteX42" fmla="*/ 12568 w 40687"/>
                  <a:gd name="connsiteY42" fmla="*/ 14709 h 46739"/>
                  <a:gd name="connsiteX43" fmla="*/ 11890 w 40687"/>
                  <a:gd name="connsiteY43" fmla="*/ 18817 h 46739"/>
                  <a:gd name="connsiteX44" fmla="*/ 29355 w 40687"/>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7" h="46739">
                    <a:moveTo>
                      <a:pt x="40688" y="22162"/>
                    </a:moveTo>
                    <a:cubicBezTo>
                      <a:pt x="40688" y="23593"/>
                      <a:pt x="40372" y="24643"/>
                      <a:pt x="39740" y="25321"/>
                    </a:cubicBezTo>
                    <a:cubicBezTo>
                      <a:pt x="39109" y="26009"/>
                      <a:pt x="38235" y="26343"/>
                      <a:pt x="37121" y="26343"/>
                    </a:cubicBezTo>
                    <a:lnTo>
                      <a:pt x="11890" y="26343"/>
                    </a:lnTo>
                    <a:cubicBezTo>
                      <a:pt x="11890" y="28109"/>
                      <a:pt x="12104" y="29716"/>
                      <a:pt x="12522" y="31157"/>
                    </a:cubicBezTo>
                    <a:cubicBezTo>
                      <a:pt x="12940" y="32597"/>
                      <a:pt x="13600" y="33814"/>
                      <a:pt x="14519" y="34827"/>
                    </a:cubicBezTo>
                    <a:cubicBezTo>
                      <a:pt x="15439" y="35831"/>
                      <a:pt x="16609" y="36602"/>
                      <a:pt x="18049" y="37122"/>
                    </a:cubicBezTo>
                    <a:cubicBezTo>
                      <a:pt x="19489" y="37652"/>
                      <a:pt x="21217" y="37912"/>
                      <a:pt x="23224" y="37912"/>
                    </a:cubicBezTo>
                    <a:cubicBezTo>
                      <a:pt x="25267" y="37912"/>
                      <a:pt x="27069" y="37763"/>
                      <a:pt x="28612" y="37475"/>
                    </a:cubicBezTo>
                    <a:cubicBezTo>
                      <a:pt x="30163" y="37178"/>
                      <a:pt x="31510" y="36853"/>
                      <a:pt x="32634" y="36500"/>
                    </a:cubicBezTo>
                    <a:cubicBezTo>
                      <a:pt x="33758" y="36137"/>
                      <a:pt x="34705" y="35812"/>
                      <a:pt x="35449" y="35524"/>
                    </a:cubicBezTo>
                    <a:cubicBezTo>
                      <a:pt x="36192" y="35227"/>
                      <a:pt x="36786" y="35078"/>
                      <a:pt x="37251" y="35078"/>
                    </a:cubicBezTo>
                    <a:cubicBezTo>
                      <a:pt x="37529" y="35078"/>
                      <a:pt x="37771" y="35134"/>
                      <a:pt x="37957" y="35245"/>
                    </a:cubicBezTo>
                    <a:cubicBezTo>
                      <a:pt x="38143" y="35347"/>
                      <a:pt x="38291" y="35542"/>
                      <a:pt x="38421" y="35821"/>
                    </a:cubicBezTo>
                    <a:cubicBezTo>
                      <a:pt x="38542" y="36100"/>
                      <a:pt x="38626" y="36500"/>
                      <a:pt x="38672" y="37011"/>
                    </a:cubicBezTo>
                    <a:cubicBezTo>
                      <a:pt x="38719" y="37522"/>
                      <a:pt x="38737" y="38163"/>
                      <a:pt x="38737" y="38934"/>
                    </a:cubicBezTo>
                    <a:cubicBezTo>
                      <a:pt x="38737" y="39622"/>
                      <a:pt x="38728" y="40198"/>
                      <a:pt x="38700" y="40681"/>
                    </a:cubicBezTo>
                    <a:cubicBezTo>
                      <a:pt x="38663" y="41155"/>
                      <a:pt x="38616" y="41573"/>
                      <a:pt x="38551" y="41908"/>
                    </a:cubicBezTo>
                    <a:cubicBezTo>
                      <a:pt x="38496" y="42251"/>
                      <a:pt x="38403" y="42540"/>
                      <a:pt x="38273" y="42772"/>
                    </a:cubicBezTo>
                    <a:cubicBezTo>
                      <a:pt x="38152" y="43004"/>
                      <a:pt x="37994" y="43227"/>
                      <a:pt x="37790" y="43441"/>
                    </a:cubicBezTo>
                    <a:cubicBezTo>
                      <a:pt x="37585" y="43664"/>
                      <a:pt x="37037" y="43952"/>
                      <a:pt x="36136" y="44324"/>
                    </a:cubicBezTo>
                    <a:cubicBezTo>
                      <a:pt x="35244" y="44695"/>
                      <a:pt x="34092" y="45058"/>
                      <a:pt x="32699" y="45420"/>
                    </a:cubicBezTo>
                    <a:cubicBezTo>
                      <a:pt x="31306" y="45773"/>
                      <a:pt x="29717" y="46080"/>
                      <a:pt x="27924" y="46349"/>
                    </a:cubicBezTo>
                    <a:cubicBezTo>
                      <a:pt x="26122" y="46609"/>
                      <a:pt x="24208" y="46739"/>
                      <a:pt x="22165" y="46739"/>
                    </a:cubicBezTo>
                    <a:cubicBezTo>
                      <a:pt x="18477" y="46739"/>
                      <a:pt x="15253" y="46275"/>
                      <a:pt x="12476" y="45346"/>
                    </a:cubicBezTo>
                    <a:cubicBezTo>
                      <a:pt x="9698" y="44417"/>
                      <a:pt x="7394" y="43013"/>
                      <a:pt x="5537" y="41118"/>
                    </a:cubicBezTo>
                    <a:cubicBezTo>
                      <a:pt x="3679" y="39232"/>
                      <a:pt x="2285" y="36843"/>
                      <a:pt x="1375" y="33963"/>
                    </a:cubicBezTo>
                    <a:cubicBezTo>
                      <a:pt x="464" y="31082"/>
                      <a:pt x="0" y="27709"/>
                      <a:pt x="0" y="23834"/>
                    </a:cubicBezTo>
                    <a:cubicBezTo>
                      <a:pt x="0" y="20155"/>
                      <a:pt x="483" y="16828"/>
                      <a:pt x="1449" y="13873"/>
                    </a:cubicBezTo>
                    <a:cubicBezTo>
                      <a:pt x="2406" y="10909"/>
                      <a:pt x="3799" y="8400"/>
                      <a:pt x="5629" y="6346"/>
                    </a:cubicBezTo>
                    <a:cubicBezTo>
                      <a:pt x="7450" y="4284"/>
                      <a:pt x="9680" y="2713"/>
                      <a:pt x="12290" y="1626"/>
                    </a:cubicBezTo>
                    <a:cubicBezTo>
                      <a:pt x="14900" y="548"/>
                      <a:pt x="17854" y="0"/>
                      <a:pt x="21143" y="0"/>
                    </a:cubicBezTo>
                    <a:cubicBezTo>
                      <a:pt x="24608" y="0"/>
                      <a:pt x="27571" y="511"/>
                      <a:pt x="30033" y="1533"/>
                    </a:cubicBezTo>
                    <a:cubicBezTo>
                      <a:pt x="32495" y="2555"/>
                      <a:pt x="34520" y="3977"/>
                      <a:pt x="36099" y="5789"/>
                    </a:cubicBezTo>
                    <a:cubicBezTo>
                      <a:pt x="37678" y="7601"/>
                      <a:pt x="38830" y="9748"/>
                      <a:pt x="39573" y="12219"/>
                    </a:cubicBezTo>
                    <a:cubicBezTo>
                      <a:pt x="40316" y="14700"/>
                      <a:pt x="40688" y="17395"/>
                      <a:pt x="40688" y="20303"/>
                    </a:cubicBezTo>
                    <a:lnTo>
                      <a:pt x="40688" y="22162"/>
                    </a:lnTo>
                    <a:close/>
                    <a:moveTo>
                      <a:pt x="29355" y="18817"/>
                    </a:moveTo>
                    <a:cubicBezTo>
                      <a:pt x="29448" y="15537"/>
                      <a:pt x="28797" y="12953"/>
                      <a:pt x="27385" y="11086"/>
                    </a:cubicBezTo>
                    <a:cubicBezTo>
                      <a:pt x="25973" y="9209"/>
                      <a:pt x="23799" y="8270"/>
                      <a:pt x="20864" y="8270"/>
                    </a:cubicBezTo>
                    <a:cubicBezTo>
                      <a:pt x="19378" y="8270"/>
                      <a:pt x="18077" y="8549"/>
                      <a:pt x="16981" y="9106"/>
                    </a:cubicBezTo>
                    <a:cubicBezTo>
                      <a:pt x="15885" y="9664"/>
                      <a:pt x="14974" y="10417"/>
                      <a:pt x="14241" y="11364"/>
                    </a:cubicBezTo>
                    <a:cubicBezTo>
                      <a:pt x="13507" y="12303"/>
                      <a:pt x="12949" y="13418"/>
                      <a:pt x="12568" y="14709"/>
                    </a:cubicBezTo>
                    <a:cubicBezTo>
                      <a:pt x="12188" y="15992"/>
                      <a:pt x="11955" y="17367"/>
                      <a:pt x="11890"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952" name="Vrije vorm 951">
                <a:extLst>
                  <a:ext uri="{FF2B5EF4-FFF2-40B4-BE49-F238E27FC236}">
                    <a16:creationId xmlns:a16="http://schemas.microsoft.com/office/drawing/2014/main" id="{5091E9B1-91BF-8800-4DB9-4E86EAF61593}"/>
                  </a:ext>
                </a:extLst>
              </p:cNvPr>
              <p:cNvSpPr/>
              <p:nvPr/>
            </p:nvSpPr>
            <p:spPr>
              <a:xfrm>
                <a:off x="5489007" y="3203962"/>
                <a:ext cx="39573" cy="45949"/>
              </a:xfrm>
              <a:custGeom>
                <a:avLst/>
                <a:gdLst>
                  <a:gd name="connsiteX0" fmla="*/ 39574 w 39573"/>
                  <a:gd name="connsiteY0" fmla="*/ 44091 h 45949"/>
                  <a:gd name="connsiteX1" fmla="*/ 39295 w 39573"/>
                  <a:gd name="connsiteY1" fmla="*/ 44909 h 45949"/>
                  <a:gd name="connsiteX2" fmla="*/ 38366 w 39573"/>
                  <a:gd name="connsiteY2" fmla="*/ 45485 h 45949"/>
                  <a:gd name="connsiteX3" fmla="*/ 36573 w 39573"/>
                  <a:gd name="connsiteY3" fmla="*/ 45838 h 45949"/>
                  <a:gd name="connsiteX4" fmla="*/ 33768 w 39573"/>
                  <a:gd name="connsiteY4" fmla="*/ 45950 h 45949"/>
                  <a:gd name="connsiteX5" fmla="*/ 30906 w 39573"/>
                  <a:gd name="connsiteY5" fmla="*/ 45838 h 45949"/>
                  <a:gd name="connsiteX6" fmla="*/ 29123 w 39573"/>
                  <a:gd name="connsiteY6" fmla="*/ 45485 h 45949"/>
                  <a:gd name="connsiteX7" fmla="*/ 28194 w 39573"/>
                  <a:gd name="connsiteY7" fmla="*/ 44909 h 45949"/>
                  <a:gd name="connsiteX8" fmla="*/ 27915 w 39573"/>
                  <a:gd name="connsiteY8" fmla="*/ 44091 h 45949"/>
                  <a:gd name="connsiteX9" fmla="*/ 27915 w 39573"/>
                  <a:gd name="connsiteY9" fmla="*/ 20443 h 45949"/>
                  <a:gd name="connsiteX10" fmla="*/ 27469 w 39573"/>
                  <a:gd name="connsiteY10" fmla="*/ 15704 h 45949"/>
                  <a:gd name="connsiteX11" fmla="*/ 26197 w 39573"/>
                  <a:gd name="connsiteY11" fmla="*/ 12758 h 45949"/>
                  <a:gd name="connsiteX12" fmla="*/ 24032 w 39573"/>
                  <a:gd name="connsiteY12" fmla="*/ 10853 h 45949"/>
                  <a:gd name="connsiteX13" fmla="*/ 20948 w 39573"/>
                  <a:gd name="connsiteY13" fmla="*/ 10175 h 45949"/>
                  <a:gd name="connsiteX14" fmla="*/ 16443 w 39573"/>
                  <a:gd name="connsiteY14" fmla="*/ 11801 h 45949"/>
                  <a:gd name="connsiteX15" fmla="*/ 11705 w 39573"/>
                  <a:gd name="connsiteY15" fmla="*/ 16540 h 45949"/>
                  <a:gd name="connsiteX16" fmla="*/ 11705 w 39573"/>
                  <a:gd name="connsiteY16" fmla="*/ 44091 h 45949"/>
                  <a:gd name="connsiteX17" fmla="*/ 11426 w 39573"/>
                  <a:gd name="connsiteY17" fmla="*/ 44909 h 45949"/>
                  <a:gd name="connsiteX18" fmla="*/ 10469 w 39573"/>
                  <a:gd name="connsiteY18" fmla="*/ 45485 h 45949"/>
                  <a:gd name="connsiteX19" fmla="*/ 8686 w 39573"/>
                  <a:gd name="connsiteY19" fmla="*/ 45838 h 45949"/>
                  <a:gd name="connsiteX20" fmla="*/ 5852 w 39573"/>
                  <a:gd name="connsiteY20" fmla="*/ 45950 h 45949"/>
                  <a:gd name="connsiteX21" fmla="*/ 3019 w 39573"/>
                  <a:gd name="connsiteY21" fmla="*/ 45838 h 45949"/>
                  <a:gd name="connsiteX22" fmla="*/ 1236 w 39573"/>
                  <a:gd name="connsiteY22" fmla="*/ 45485 h 45949"/>
                  <a:gd name="connsiteX23" fmla="*/ 279 w 39573"/>
                  <a:gd name="connsiteY23" fmla="*/ 44909 h 45949"/>
                  <a:gd name="connsiteX24" fmla="*/ 0 w 39573"/>
                  <a:gd name="connsiteY24" fmla="*/ 44091 h 45949"/>
                  <a:gd name="connsiteX25" fmla="*/ 0 w 39573"/>
                  <a:gd name="connsiteY25" fmla="*/ 2648 h 45949"/>
                  <a:gd name="connsiteX26" fmla="*/ 232 w 39573"/>
                  <a:gd name="connsiteY26" fmla="*/ 1840 h 45949"/>
                  <a:gd name="connsiteX27" fmla="*/ 1068 w 39573"/>
                  <a:gd name="connsiteY27" fmla="*/ 1254 h 45949"/>
                  <a:gd name="connsiteX28" fmla="*/ 2629 w 39573"/>
                  <a:gd name="connsiteY28" fmla="*/ 911 h 45949"/>
                  <a:gd name="connsiteX29" fmla="*/ 5016 w 39573"/>
                  <a:gd name="connsiteY29" fmla="*/ 790 h 45949"/>
                  <a:gd name="connsiteX30" fmla="*/ 7478 w 39573"/>
                  <a:gd name="connsiteY30" fmla="*/ 911 h 45949"/>
                  <a:gd name="connsiteX31" fmla="*/ 8983 w 39573"/>
                  <a:gd name="connsiteY31" fmla="*/ 1254 h 45949"/>
                  <a:gd name="connsiteX32" fmla="*/ 9754 w 39573"/>
                  <a:gd name="connsiteY32" fmla="*/ 1840 h 45949"/>
                  <a:gd name="connsiteX33" fmla="*/ 9986 w 39573"/>
                  <a:gd name="connsiteY33" fmla="*/ 2648 h 45949"/>
                  <a:gd name="connsiteX34" fmla="*/ 9986 w 39573"/>
                  <a:gd name="connsiteY34" fmla="*/ 7434 h 45949"/>
                  <a:gd name="connsiteX35" fmla="*/ 16972 w 39573"/>
                  <a:gd name="connsiteY35" fmla="*/ 1858 h 45949"/>
                  <a:gd name="connsiteX36" fmla="*/ 24385 w 39573"/>
                  <a:gd name="connsiteY36" fmla="*/ 0 h 45949"/>
                  <a:gd name="connsiteX37" fmla="*/ 31519 w 39573"/>
                  <a:gd name="connsiteY37" fmla="*/ 1394 h 45949"/>
                  <a:gd name="connsiteX38" fmla="*/ 36201 w 39573"/>
                  <a:gd name="connsiteY38" fmla="*/ 5185 h 45949"/>
                  <a:gd name="connsiteX39" fmla="*/ 38784 w 39573"/>
                  <a:gd name="connsiteY39" fmla="*/ 10779 h 45949"/>
                  <a:gd name="connsiteX40" fmla="*/ 39573 w 39573"/>
                  <a:gd name="connsiteY40" fmla="*/ 18491 h 45949"/>
                  <a:gd name="connsiteX41" fmla="*/ 39573 w 39573"/>
                  <a:gd name="connsiteY41" fmla="*/ 4409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573" h="45949">
                    <a:moveTo>
                      <a:pt x="39574" y="44091"/>
                    </a:moveTo>
                    <a:cubicBezTo>
                      <a:pt x="39574" y="44407"/>
                      <a:pt x="39481" y="44677"/>
                      <a:pt x="39295" y="44909"/>
                    </a:cubicBezTo>
                    <a:cubicBezTo>
                      <a:pt x="39109" y="45141"/>
                      <a:pt x="38803" y="45336"/>
                      <a:pt x="38366" y="45485"/>
                    </a:cubicBezTo>
                    <a:cubicBezTo>
                      <a:pt x="37929" y="45643"/>
                      <a:pt x="37335" y="45755"/>
                      <a:pt x="36573" y="45838"/>
                    </a:cubicBezTo>
                    <a:cubicBezTo>
                      <a:pt x="35821" y="45913"/>
                      <a:pt x="34882" y="45950"/>
                      <a:pt x="33768" y="45950"/>
                    </a:cubicBezTo>
                    <a:cubicBezTo>
                      <a:pt x="32616" y="45950"/>
                      <a:pt x="31668" y="45913"/>
                      <a:pt x="30906" y="45838"/>
                    </a:cubicBezTo>
                    <a:cubicBezTo>
                      <a:pt x="30154" y="45755"/>
                      <a:pt x="29550" y="45643"/>
                      <a:pt x="29123" y="45485"/>
                    </a:cubicBezTo>
                    <a:cubicBezTo>
                      <a:pt x="28696" y="45337"/>
                      <a:pt x="28380" y="45141"/>
                      <a:pt x="28194" y="44909"/>
                    </a:cubicBezTo>
                    <a:cubicBezTo>
                      <a:pt x="28008" y="44677"/>
                      <a:pt x="27915" y="44407"/>
                      <a:pt x="27915" y="44091"/>
                    </a:cubicBezTo>
                    <a:lnTo>
                      <a:pt x="27915" y="20443"/>
                    </a:lnTo>
                    <a:cubicBezTo>
                      <a:pt x="27915" y="18436"/>
                      <a:pt x="27767" y="16856"/>
                      <a:pt x="27469" y="15704"/>
                    </a:cubicBezTo>
                    <a:cubicBezTo>
                      <a:pt x="27181" y="14561"/>
                      <a:pt x="26754" y="13576"/>
                      <a:pt x="26197" y="12758"/>
                    </a:cubicBezTo>
                    <a:cubicBezTo>
                      <a:pt x="25639" y="11931"/>
                      <a:pt x="24924" y="11299"/>
                      <a:pt x="24032" y="10853"/>
                    </a:cubicBezTo>
                    <a:cubicBezTo>
                      <a:pt x="23159" y="10398"/>
                      <a:pt x="22118" y="10175"/>
                      <a:pt x="20948" y="10175"/>
                    </a:cubicBezTo>
                    <a:cubicBezTo>
                      <a:pt x="19462" y="10175"/>
                      <a:pt x="17957" y="10723"/>
                      <a:pt x="16443" y="11801"/>
                    </a:cubicBezTo>
                    <a:cubicBezTo>
                      <a:pt x="14928" y="12888"/>
                      <a:pt x="13349" y="14468"/>
                      <a:pt x="11705" y="16540"/>
                    </a:cubicBezTo>
                    <a:lnTo>
                      <a:pt x="11705" y="44091"/>
                    </a:lnTo>
                    <a:cubicBezTo>
                      <a:pt x="11705" y="44407"/>
                      <a:pt x="11612" y="44677"/>
                      <a:pt x="11426" y="44909"/>
                    </a:cubicBezTo>
                    <a:cubicBezTo>
                      <a:pt x="11240" y="45141"/>
                      <a:pt x="10925" y="45336"/>
                      <a:pt x="10469" y="45485"/>
                    </a:cubicBezTo>
                    <a:cubicBezTo>
                      <a:pt x="10023" y="45643"/>
                      <a:pt x="9429" y="45755"/>
                      <a:pt x="8686" y="45838"/>
                    </a:cubicBezTo>
                    <a:cubicBezTo>
                      <a:pt x="7943" y="45913"/>
                      <a:pt x="6995" y="45950"/>
                      <a:pt x="5852" y="45950"/>
                    </a:cubicBezTo>
                    <a:cubicBezTo>
                      <a:pt x="4710" y="45950"/>
                      <a:pt x="3762" y="45913"/>
                      <a:pt x="3019" y="45838"/>
                    </a:cubicBezTo>
                    <a:cubicBezTo>
                      <a:pt x="2276" y="45755"/>
                      <a:pt x="1682" y="45643"/>
                      <a:pt x="1236" y="45485"/>
                    </a:cubicBezTo>
                    <a:cubicBezTo>
                      <a:pt x="780" y="45337"/>
                      <a:pt x="465" y="45141"/>
                      <a:pt x="279" y="44909"/>
                    </a:cubicBezTo>
                    <a:cubicBezTo>
                      <a:pt x="93" y="44677"/>
                      <a:pt x="0" y="44407"/>
                      <a:pt x="0" y="44091"/>
                    </a:cubicBezTo>
                    <a:lnTo>
                      <a:pt x="0" y="2648"/>
                    </a:lnTo>
                    <a:cubicBezTo>
                      <a:pt x="0" y="2342"/>
                      <a:pt x="84" y="2072"/>
                      <a:pt x="232" y="1840"/>
                    </a:cubicBezTo>
                    <a:cubicBezTo>
                      <a:pt x="381" y="1608"/>
                      <a:pt x="659" y="1412"/>
                      <a:pt x="1068" y="1254"/>
                    </a:cubicBezTo>
                    <a:cubicBezTo>
                      <a:pt x="1477" y="1106"/>
                      <a:pt x="1988" y="985"/>
                      <a:pt x="2629" y="911"/>
                    </a:cubicBezTo>
                    <a:cubicBezTo>
                      <a:pt x="3261" y="827"/>
                      <a:pt x="4059" y="790"/>
                      <a:pt x="5016" y="790"/>
                    </a:cubicBezTo>
                    <a:cubicBezTo>
                      <a:pt x="6010" y="790"/>
                      <a:pt x="6828" y="827"/>
                      <a:pt x="7478" y="911"/>
                    </a:cubicBezTo>
                    <a:cubicBezTo>
                      <a:pt x="8128" y="985"/>
                      <a:pt x="8630" y="1106"/>
                      <a:pt x="8983" y="1254"/>
                    </a:cubicBezTo>
                    <a:cubicBezTo>
                      <a:pt x="9345" y="1412"/>
                      <a:pt x="9596" y="1608"/>
                      <a:pt x="9754" y="1840"/>
                    </a:cubicBezTo>
                    <a:cubicBezTo>
                      <a:pt x="9912" y="2072"/>
                      <a:pt x="9986" y="2342"/>
                      <a:pt x="9986" y="2648"/>
                    </a:cubicBezTo>
                    <a:lnTo>
                      <a:pt x="9986" y="7434"/>
                    </a:lnTo>
                    <a:cubicBezTo>
                      <a:pt x="12271" y="4962"/>
                      <a:pt x="14612" y="3104"/>
                      <a:pt x="16972" y="1858"/>
                    </a:cubicBezTo>
                    <a:cubicBezTo>
                      <a:pt x="19350" y="623"/>
                      <a:pt x="21821" y="0"/>
                      <a:pt x="24385" y="0"/>
                    </a:cubicBezTo>
                    <a:cubicBezTo>
                      <a:pt x="27209" y="0"/>
                      <a:pt x="29578" y="465"/>
                      <a:pt x="31519" y="1394"/>
                    </a:cubicBezTo>
                    <a:cubicBezTo>
                      <a:pt x="33451" y="2323"/>
                      <a:pt x="35012" y="3587"/>
                      <a:pt x="36201" y="5185"/>
                    </a:cubicBezTo>
                    <a:cubicBezTo>
                      <a:pt x="37400" y="6774"/>
                      <a:pt x="38263" y="8642"/>
                      <a:pt x="38784" y="10779"/>
                    </a:cubicBezTo>
                    <a:cubicBezTo>
                      <a:pt x="39304" y="12916"/>
                      <a:pt x="39573" y="15490"/>
                      <a:pt x="39573" y="18491"/>
                    </a:cubicBezTo>
                    <a:lnTo>
                      <a:pt x="39573" y="44091"/>
                    </a:lnTo>
                    <a:close/>
                  </a:path>
                </a:pathLst>
              </a:custGeom>
              <a:solidFill>
                <a:srgbClr val="303B39"/>
              </a:solidFill>
              <a:ln w="0" cap="flat">
                <a:noFill/>
                <a:prstDash val="solid"/>
                <a:miter/>
              </a:ln>
            </p:spPr>
            <p:txBody>
              <a:bodyPr rtlCol="0" anchor="ctr"/>
              <a:lstStyle/>
              <a:p>
                <a:endParaRPr lang="nl-NL" sz="1467"/>
              </a:p>
            </p:txBody>
          </p:sp>
          <p:sp>
            <p:nvSpPr>
              <p:cNvPr id="953" name="Vrije vorm 952">
                <a:extLst>
                  <a:ext uri="{FF2B5EF4-FFF2-40B4-BE49-F238E27FC236}">
                    <a16:creationId xmlns:a16="http://schemas.microsoft.com/office/drawing/2014/main" id="{3A65F03C-44B0-4B41-2849-760ACE23D517}"/>
                  </a:ext>
                </a:extLst>
              </p:cNvPr>
              <p:cNvSpPr/>
              <p:nvPr/>
            </p:nvSpPr>
            <p:spPr>
              <a:xfrm>
                <a:off x="5539069" y="3203962"/>
                <a:ext cx="40688" cy="46739"/>
              </a:xfrm>
              <a:custGeom>
                <a:avLst/>
                <a:gdLst>
                  <a:gd name="connsiteX0" fmla="*/ 40688 w 40688"/>
                  <a:gd name="connsiteY0" fmla="*/ 22162 h 46739"/>
                  <a:gd name="connsiteX1" fmla="*/ 39740 w 40688"/>
                  <a:gd name="connsiteY1" fmla="*/ 25321 h 46739"/>
                  <a:gd name="connsiteX2" fmla="*/ 37111 w 40688"/>
                  <a:gd name="connsiteY2" fmla="*/ 26343 h 46739"/>
                  <a:gd name="connsiteX3" fmla="*/ 11890 w 40688"/>
                  <a:gd name="connsiteY3" fmla="*/ 26343 h 46739"/>
                  <a:gd name="connsiteX4" fmla="*/ 12522 w 40688"/>
                  <a:gd name="connsiteY4" fmla="*/ 31157 h 46739"/>
                  <a:gd name="connsiteX5" fmla="*/ 14510 w 40688"/>
                  <a:gd name="connsiteY5" fmla="*/ 34827 h 46739"/>
                  <a:gd name="connsiteX6" fmla="*/ 18040 w 40688"/>
                  <a:gd name="connsiteY6" fmla="*/ 37122 h 46739"/>
                  <a:gd name="connsiteX7" fmla="*/ 23224 w 40688"/>
                  <a:gd name="connsiteY7" fmla="*/ 37912 h 46739"/>
                  <a:gd name="connsiteX8" fmla="*/ 28612 w 40688"/>
                  <a:gd name="connsiteY8" fmla="*/ 37475 h 46739"/>
                  <a:gd name="connsiteX9" fmla="*/ 32625 w 40688"/>
                  <a:gd name="connsiteY9" fmla="*/ 36500 h 46739"/>
                  <a:gd name="connsiteX10" fmla="*/ 35439 w 40688"/>
                  <a:gd name="connsiteY10" fmla="*/ 35524 h 46739"/>
                  <a:gd name="connsiteX11" fmla="*/ 37251 w 40688"/>
                  <a:gd name="connsiteY11" fmla="*/ 35078 h 46739"/>
                  <a:gd name="connsiteX12" fmla="*/ 37948 w 40688"/>
                  <a:gd name="connsiteY12" fmla="*/ 35245 h 46739"/>
                  <a:gd name="connsiteX13" fmla="*/ 38412 w 40688"/>
                  <a:gd name="connsiteY13" fmla="*/ 35821 h 46739"/>
                  <a:gd name="connsiteX14" fmla="*/ 38663 w 40688"/>
                  <a:gd name="connsiteY14" fmla="*/ 37011 h 46739"/>
                  <a:gd name="connsiteX15" fmla="*/ 38737 w 40688"/>
                  <a:gd name="connsiteY15" fmla="*/ 38934 h 46739"/>
                  <a:gd name="connsiteX16" fmla="*/ 38691 w 40688"/>
                  <a:gd name="connsiteY16" fmla="*/ 40681 h 46739"/>
                  <a:gd name="connsiteX17" fmla="*/ 38551 w 40688"/>
                  <a:gd name="connsiteY17" fmla="*/ 41908 h 46739"/>
                  <a:gd name="connsiteX18" fmla="*/ 38273 w 40688"/>
                  <a:gd name="connsiteY18" fmla="*/ 42772 h 46739"/>
                  <a:gd name="connsiteX19" fmla="*/ 37790 w 40688"/>
                  <a:gd name="connsiteY19" fmla="*/ 43441 h 46739"/>
                  <a:gd name="connsiteX20" fmla="*/ 36136 w 40688"/>
                  <a:gd name="connsiteY20" fmla="*/ 44324 h 46739"/>
                  <a:gd name="connsiteX21" fmla="*/ 32699 w 40688"/>
                  <a:gd name="connsiteY21" fmla="*/ 45420 h 46739"/>
                  <a:gd name="connsiteX22" fmla="*/ 27915 w 40688"/>
                  <a:gd name="connsiteY22" fmla="*/ 46349 h 46739"/>
                  <a:gd name="connsiteX23" fmla="*/ 22155 w 40688"/>
                  <a:gd name="connsiteY23" fmla="*/ 46739 h 46739"/>
                  <a:gd name="connsiteX24" fmla="*/ 12466 w 40688"/>
                  <a:gd name="connsiteY24" fmla="*/ 45346 h 46739"/>
                  <a:gd name="connsiteX25" fmla="*/ 5527 w 40688"/>
                  <a:gd name="connsiteY25" fmla="*/ 41118 h 46739"/>
                  <a:gd name="connsiteX26" fmla="*/ 1375 w 40688"/>
                  <a:gd name="connsiteY26" fmla="*/ 33963 h 46739"/>
                  <a:gd name="connsiteX27" fmla="*/ 0 w 40688"/>
                  <a:gd name="connsiteY27" fmla="*/ 23834 h 46739"/>
                  <a:gd name="connsiteX28" fmla="*/ 1440 w 40688"/>
                  <a:gd name="connsiteY28" fmla="*/ 13873 h 46739"/>
                  <a:gd name="connsiteX29" fmla="*/ 5620 w 40688"/>
                  <a:gd name="connsiteY29" fmla="*/ 6346 h 46739"/>
                  <a:gd name="connsiteX30" fmla="*/ 12281 w 40688"/>
                  <a:gd name="connsiteY30" fmla="*/ 1626 h 46739"/>
                  <a:gd name="connsiteX31" fmla="*/ 21134 w 40688"/>
                  <a:gd name="connsiteY31" fmla="*/ 0 h 46739"/>
                  <a:gd name="connsiteX32" fmla="*/ 30024 w 40688"/>
                  <a:gd name="connsiteY32" fmla="*/ 1533 h 46739"/>
                  <a:gd name="connsiteX33" fmla="*/ 36090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85 w 40688"/>
                  <a:gd name="connsiteY38" fmla="*/ 11086 h 46739"/>
                  <a:gd name="connsiteX39" fmla="*/ 20855 w 40688"/>
                  <a:gd name="connsiteY39" fmla="*/ 8270 h 46739"/>
                  <a:gd name="connsiteX40" fmla="*/ 16981 w 40688"/>
                  <a:gd name="connsiteY40" fmla="*/ 9106 h 46739"/>
                  <a:gd name="connsiteX41" fmla="*/ 14231 w 40688"/>
                  <a:gd name="connsiteY41" fmla="*/ 11364 h 46739"/>
                  <a:gd name="connsiteX42" fmla="*/ 12559 w 40688"/>
                  <a:gd name="connsiteY42" fmla="*/ 14709 h 46739"/>
                  <a:gd name="connsiteX43" fmla="*/ 11890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40" y="25321"/>
                    </a:cubicBezTo>
                    <a:cubicBezTo>
                      <a:pt x="39099" y="26009"/>
                      <a:pt x="38226" y="26343"/>
                      <a:pt x="37111" y="26343"/>
                    </a:cubicBezTo>
                    <a:lnTo>
                      <a:pt x="11890" y="26343"/>
                    </a:lnTo>
                    <a:cubicBezTo>
                      <a:pt x="11890" y="28109"/>
                      <a:pt x="12095" y="29716"/>
                      <a:pt x="12522" y="31157"/>
                    </a:cubicBezTo>
                    <a:cubicBezTo>
                      <a:pt x="12931" y="32597"/>
                      <a:pt x="13600" y="33814"/>
                      <a:pt x="14510" y="34827"/>
                    </a:cubicBezTo>
                    <a:cubicBezTo>
                      <a:pt x="15430" y="35831"/>
                      <a:pt x="16610" y="36602"/>
                      <a:pt x="18040" y="37122"/>
                    </a:cubicBezTo>
                    <a:cubicBezTo>
                      <a:pt x="19489" y="37652"/>
                      <a:pt x="21217" y="37912"/>
                      <a:pt x="23224" y="37912"/>
                    </a:cubicBezTo>
                    <a:cubicBezTo>
                      <a:pt x="25267" y="37912"/>
                      <a:pt x="27070" y="37763"/>
                      <a:pt x="28612" y="37475"/>
                    </a:cubicBezTo>
                    <a:cubicBezTo>
                      <a:pt x="30154" y="37178"/>
                      <a:pt x="31501" y="36853"/>
                      <a:pt x="32625" y="36500"/>
                    </a:cubicBezTo>
                    <a:cubicBezTo>
                      <a:pt x="33758" y="36137"/>
                      <a:pt x="34696" y="35812"/>
                      <a:pt x="35439" y="35524"/>
                    </a:cubicBezTo>
                    <a:cubicBezTo>
                      <a:pt x="36183" y="35227"/>
                      <a:pt x="36786" y="35078"/>
                      <a:pt x="37251" y="35078"/>
                    </a:cubicBezTo>
                    <a:cubicBezTo>
                      <a:pt x="37530" y="35078"/>
                      <a:pt x="37762" y="35134"/>
                      <a:pt x="37948" y="35245"/>
                    </a:cubicBezTo>
                    <a:cubicBezTo>
                      <a:pt x="38133" y="35347"/>
                      <a:pt x="38291" y="35542"/>
                      <a:pt x="38412" y="35821"/>
                    </a:cubicBezTo>
                    <a:cubicBezTo>
                      <a:pt x="38533" y="36100"/>
                      <a:pt x="38626" y="36500"/>
                      <a:pt x="38663" y="37011"/>
                    </a:cubicBezTo>
                    <a:cubicBezTo>
                      <a:pt x="38719" y="37522"/>
                      <a:pt x="38737" y="38163"/>
                      <a:pt x="38737" y="38934"/>
                    </a:cubicBezTo>
                    <a:cubicBezTo>
                      <a:pt x="38737" y="39622"/>
                      <a:pt x="38719" y="40198"/>
                      <a:pt x="38691" y="40681"/>
                    </a:cubicBezTo>
                    <a:cubicBezTo>
                      <a:pt x="38663" y="41155"/>
                      <a:pt x="38607" y="41573"/>
                      <a:pt x="38551" y="41908"/>
                    </a:cubicBezTo>
                    <a:cubicBezTo>
                      <a:pt x="38496" y="42251"/>
                      <a:pt x="38403" y="42540"/>
                      <a:pt x="38273" y="42772"/>
                    </a:cubicBezTo>
                    <a:cubicBezTo>
                      <a:pt x="38142" y="43004"/>
                      <a:pt x="37985" y="43227"/>
                      <a:pt x="37790" y="43441"/>
                    </a:cubicBezTo>
                    <a:cubicBezTo>
                      <a:pt x="37585" y="43664"/>
                      <a:pt x="37028" y="43952"/>
                      <a:pt x="36136" y="44324"/>
                    </a:cubicBezTo>
                    <a:cubicBezTo>
                      <a:pt x="35244" y="44695"/>
                      <a:pt x="34092" y="45058"/>
                      <a:pt x="32699" y="45420"/>
                    </a:cubicBezTo>
                    <a:cubicBezTo>
                      <a:pt x="31306" y="45773"/>
                      <a:pt x="29708" y="46080"/>
                      <a:pt x="27915" y="46349"/>
                    </a:cubicBezTo>
                    <a:cubicBezTo>
                      <a:pt x="26122" y="46609"/>
                      <a:pt x="24199" y="46739"/>
                      <a:pt x="22155" y="46739"/>
                    </a:cubicBezTo>
                    <a:cubicBezTo>
                      <a:pt x="18467" y="46739"/>
                      <a:pt x="15244" y="46275"/>
                      <a:pt x="12466" y="45346"/>
                    </a:cubicBezTo>
                    <a:cubicBezTo>
                      <a:pt x="9698" y="44416"/>
                      <a:pt x="7385" y="43013"/>
                      <a:pt x="5527" y="41118"/>
                    </a:cubicBezTo>
                    <a:cubicBezTo>
                      <a:pt x="3669" y="39232"/>
                      <a:pt x="2285" y="36843"/>
                      <a:pt x="1375" y="33963"/>
                    </a:cubicBezTo>
                    <a:cubicBezTo>
                      <a:pt x="455" y="31082"/>
                      <a:pt x="0" y="27709"/>
                      <a:pt x="0" y="23834"/>
                    </a:cubicBezTo>
                    <a:cubicBezTo>
                      <a:pt x="0" y="20155"/>
                      <a:pt x="483" y="16828"/>
                      <a:pt x="1440" y="13873"/>
                    </a:cubicBezTo>
                    <a:cubicBezTo>
                      <a:pt x="2397" y="10909"/>
                      <a:pt x="3790" y="8400"/>
                      <a:pt x="5620" y="6346"/>
                    </a:cubicBezTo>
                    <a:cubicBezTo>
                      <a:pt x="7450" y="4284"/>
                      <a:pt x="9670" y="2713"/>
                      <a:pt x="12281" y="1626"/>
                    </a:cubicBezTo>
                    <a:cubicBezTo>
                      <a:pt x="14900" y="548"/>
                      <a:pt x="17854" y="0"/>
                      <a:pt x="21134" y="0"/>
                    </a:cubicBezTo>
                    <a:cubicBezTo>
                      <a:pt x="24599" y="0"/>
                      <a:pt x="27571" y="511"/>
                      <a:pt x="30024" y="1533"/>
                    </a:cubicBezTo>
                    <a:cubicBezTo>
                      <a:pt x="32495" y="2555"/>
                      <a:pt x="34510" y="3977"/>
                      <a:pt x="36090" y="5789"/>
                    </a:cubicBezTo>
                    <a:cubicBezTo>
                      <a:pt x="37669" y="7601"/>
                      <a:pt x="38830" y="9748"/>
                      <a:pt x="39573" y="12219"/>
                    </a:cubicBezTo>
                    <a:cubicBezTo>
                      <a:pt x="40316" y="14700"/>
                      <a:pt x="40688" y="17395"/>
                      <a:pt x="40688" y="20303"/>
                    </a:cubicBezTo>
                    <a:lnTo>
                      <a:pt x="40688" y="22162"/>
                    </a:lnTo>
                    <a:close/>
                    <a:moveTo>
                      <a:pt x="29355" y="18817"/>
                    </a:moveTo>
                    <a:cubicBezTo>
                      <a:pt x="29448" y="15537"/>
                      <a:pt x="28788" y="12953"/>
                      <a:pt x="27385" y="11086"/>
                    </a:cubicBezTo>
                    <a:cubicBezTo>
                      <a:pt x="25973" y="9209"/>
                      <a:pt x="23800" y="8270"/>
                      <a:pt x="20855" y="8270"/>
                    </a:cubicBezTo>
                    <a:cubicBezTo>
                      <a:pt x="19369" y="8270"/>
                      <a:pt x="18077" y="8549"/>
                      <a:pt x="16981" y="9106"/>
                    </a:cubicBezTo>
                    <a:cubicBezTo>
                      <a:pt x="15876" y="9664"/>
                      <a:pt x="14965" y="10417"/>
                      <a:pt x="14231" y="11364"/>
                    </a:cubicBezTo>
                    <a:cubicBezTo>
                      <a:pt x="13507" y="12303"/>
                      <a:pt x="12949" y="13418"/>
                      <a:pt x="12559" y="14709"/>
                    </a:cubicBezTo>
                    <a:cubicBezTo>
                      <a:pt x="12178" y="15992"/>
                      <a:pt x="11946" y="17367"/>
                      <a:pt x="11890"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954" name="Vrije vorm 953">
                <a:extLst>
                  <a:ext uri="{FF2B5EF4-FFF2-40B4-BE49-F238E27FC236}">
                    <a16:creationId xmlns:a16="http://schemas.microsoft.com/office/drawing/2014/main" id="{258CD059-F966-1DEF-E1F0-BBBFE4920310}"/>
                  </a:ext>
                </a:extLst>
              </p:cNvPr>
              <p:cNvSpPr/>
              <p:nvPr/>
            </p:nvSpPr>
            <p:spPr>
              <a:xfrm>
                <a:off x="5588378" y="3203962"/>
                <a:ext cx="40688" cy="46739"/>
              </a:xfrm>
              <a:custGeom>
                <a:avLst/>
                <a:gdLst>
                  <a:gd name="connsiteX0" fmla="*/ 40688 w 40688"/>
                  <a:gd name="connsiteY0" fmla="*/ 22162 h 46739"/>
                  <a:gd name="connsiteX1" fmla="*/ 39740 w 40688"/>
                  <a:gd name="connsiteY1" fmla="*/ 25321 h 46739"/>
                  <a:gd name="connsiteX2" fmla="*/ 37121 w 40688"/>
                  <a:gd name="connsiteY2" fmla="*/ 26343 h 46739"/>
                  <a:gd name="connsiteX3" fmla="*/ 11890 w 40688"/>
                  <a:gd name="connsiteY3" fmla="*/ 26343 h 46739"/>
                  <a:gd name="connsiteX4" fmla="*/ 12522 w 40688"/>
                  <a:gd name="connsiteY4" fmla="*/ 31157 h 46739"/>
                  <a:gd name="connsiteX5" fmla="*/ 14519 w 40688"/>
                  <a:gd name="connsiteY5" fmla="*/ 34827 h 46739"/>
                  <a:gd name="connsiteX6" fmla="*/ 18049 w 40688"/>
                  <a:gd name="connsiteY6" fmla="*/ 37122 h 46739"/>
                  <a:gd name="connsiteX7" fmla="*/ 23224 w 40688"/>
                  <a:gd name="connsiteY7" fmla="*/ 37912 h 46739"/>
                  <a:gd name="connsiteX8" fmla="*/ 28612 w 40688"/>
                  <a:gd name="connsiteY8" fmla="*/ 37475 h 46739"/>
                  <a:gd name="connsiteX9" fmla="*/ 32634 w 40688"/>
                  <a:gd name="connsiteY9" fmla="*/ 36500 h 46739"/>
                  <a:gd name="connsiteX10" fmla="*/ 35449 w 40688"/>
                  <a:gd name="connsiteY10" fmla="*/ 35524 h 46739"/>
                  <a:gd name="connsiteX11" fmla="*/ 37251 w 40688"/>
                  <a:gd name="connsiteY11" fmla="*/ 35078 h 46739"/>
                  <a:gd name="connsiteX12" fmla="*/ 37957 w 40688"/>
                  <a:gd name="connsiteY12" fmla="*/ 35245 h 46739"/>
                  <a:gd name="connsiteX13" fmla="*/ 38421 w 40688"/>
                  <a:gd name="connsiteY13" fmla="*/ 35821 h 46739"/>
                  <a:gd name="connsiteX14" fmla="*/ 38672 w 40688"/>
                  <a:gd name="connsiteY14" fmla="*/ 37011 h 46739"/>
                  <a:gd name="connsiteX15" fmla="*/ 38737 w 40688"/>
                  <a:gd name="connsiteY15" fmla="*/ 38934 h 46739"/>
                  <a:gd name="connsiteX16" fmla="*/ 38700 w 40688"/>
                  <a:gd name="connsiteY16" fmla="*/ 40681 h 46739"/>
                  <a:gd name="connsiteX17" fmla="*/ 38551 w 40688"/>
                  <a:gd name="connsiteY17" fmla="*/ 41908 h 46739"/>
                  <a:gd name="connsiteX18" fmla="*/ 38273 w 40688"/>
                  <a:gd name="connsiteY18" fmla="*/ 42772 h 46739"/>
                  <a:gd name="connsiteX19" fmla="*/ 37790 w 40688"/>
                  <a:gd name="connsiteY19" fmla="*/ 43441 h 46739"/>
                  <a:gd name="connsiteX20" fmla="*/ 36136 w 40688"/>
                  <a:gd name="connsiteY20" fmla="*/ 44324 h 46739"/>
                  <a:gd name="connsiteX21" fmla="*/ 32699 w 40688"/>
                  <a:gd name="connsiteY21" fmla="*/ 45420 h 46739"/>
                  <a:gd name="connsiteX22" fmla="*/ 27924 w 40688"/>
                  <a:gd name="connsiteY22" fmla="*/ 46349 h 46739"/>
                  <a:gd name="connsiteX23" fmla="*/ 22165 w 40688"/>
                  <a:gd name="connsiteY23" fmla="*/ 46739 h 46739"/>
                  <a:gd name="connsiteX24" fmla="*/ 12476 w 40688"/>
                  <a:gd name="connsiteY24" fmla="*/ 45346 h 46739"/>
                  <a:gd name="connsiteX25" fmla="*/ 5537 w 40688"/>
                  <a:gd name="connsiteY25" fmla="*/ 41118 h 46739"/>
                  <a:gd name="connsiteX26" fmla="*/ 1375 w 40688"/>
                  <a:gd name="connsiteY26" fmla="*/ 33963 h 46739"/>
                  <a:gd name="connsiteX27" fmla="*/ 0 w 40688"/>
                  <a:gd name="connsiteY27" fmla="*/ 23834 h 46739"/>
                  <a:gd name="connsiteX28" fmla="*/ 1449 w 40688"/>
                  <a:gd name="connsiteY28" fmla="*/ 13873 h 46739"/>
                  <a:gd name="connsiteX29" fmla="*/ 5629 w 40688"/>
                  <a:gd name="connsiteY29" fmla="*/ 6346 h 46739"/>
                  <a:gd name="connsiteX30" fmla="*/ 12290 w 40688"/>
                  <a:gd name="connsiteY30" fmla="*/ 1626 h 46739"/>
                  <a:gd name="connsiteX31" fmla="*/ 21143 w 40688"/>
                  <a:gd name="connsiteY31" fmla="*/ 0 h 46739"/>
                  <a:gd name="connsiteX32" fmla="*/ 30033 w 40688"/>
                  <a:gd name="connsiteY32" fmla="*/ 1533 h 46739"/>
                  <a:gd name="connsiteX33" fmla="*/ 36099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85 w 40688"/>
                  <a:gd name="connsiteY38" fmla="*/ 11086 h 46739"/>
                  <a:gd name="connsiteX39" fmla="*/ 20864 w 40688"/>
                  <a:gd name="connsiteY39" fmla="*/ 8270 h 46739"/>
                  <a:gd name="connsiteX40" fmla="*/ 16981 w 40688"/>
                  <a:gd name="connsiteY40" fmla="*/ 9106 h 46739"/>
                  <a:gd name="connsiteX41" fmla="*/ 14241 w 40688"/>
                  <a:gd name="connsiteY41" fmla="*/ 11364 h 46739"/>
                  <a:gd name="connsiteX42" fmla="*/ 12569 w 40688"/>
                  <a:gd name="connsiteY42" fmla="*/ 14709 h 46739"/>
                  <a:gd name="connsiteX43" fmla="*/ 11890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40" y="25321"/>
                    </a:cubicBezTo>
                    <a:cubicBezTo>
                      <a:pt x="39109" y="26009"/>
                      <a:pt x="38235" y="26343"/>
                      <a:pt x="37121" y="26343"/>
                    </a:cubicBezTo>
                    <a:lnTo>
                      <a:pt x="11890" y="26343"/>
                    </a:lnTo>
                    <a:cubicBezTo>
                      <a:pt x="11890" y="28109"/>
                      <a:pt x="12104" y="29716"/>
                      <a:pt x="12522" y="31157"/>
                    </a:cubicBezTo>
                    <a:cubicBezTo>
                      <a:pt x="12940" y="32597"/>
                      <a:pt x="13600" y="33814"/>
                      <a:pt x="14519" y="34827"/>
                    </a:cubicBezTo>
                    <a:cubicBezTo>
                      <a:pt x="15439" y="35831"/>
                      <a:pt x="16610" y="36602"/>
                      <a:pt x="18049" y="37122"/>
                    </a:cubicBezTo>
                    <a:cubicBezTo>
                      <a:pt x="19489" y="37652"/>
                      <a:pt x="21217" y="37912"/>
                      <a:pt x="23224" y="37912"/>
                    </a:cubicBezTo>
                    <a:cubicBezTo>
                      <a:pt x="25267" y="37912"/>
                      <a:pt x="27070" y="37763"/>
                      <a:pt x="28612" y="37475"/>
                    </a:cubicBezTo>
                    <a:cubicBezTo>
                      <a:pt x="30163" y="37178"/>
                      <a:pt x="31510" y="36853"/>
                      <a:pt x="32634" y="36500"/>
                    </a:cubicBezTo>
                    <a:cubicBezTo>
                      <a:pt x="33758" y="36137"/>
                      <a:pt x="34705" y="35812"/>
                      <a:pt x="35449" y="35524"/>
                    </a:cubicBezTo>
                    <a:cubicBezTo>
                      <a:pt x="36192" y="35227"/>
                      <a:pt x="36786" y="35078"/>
                      <a:pt x="37251" y="35078"/>
                    </a:cubicBezTo>
                    <a:cubicBezTo>
                      <a:pt x="37530" y="35078"/>
                      <a:pt x="37771" y="35134"/>
                      <a:pt x="37957" y="35245"/>
                    </a:cubicBezTo>
                    <a:cubicBezTo>
                      <a:pt x="38143" y="35347"/>
                      <a:pt x="38291" y="35542"/>
                      <a:pt x="38421" y="35821"/>
                    </a:cubicBezTo>
                    <a:cubicBezTo>
                      <a:pt x="38542" y="36100"/>
                      <a:pt x="38626" y="36500"/>
                      <a:pt x="38672" y="37011"/>
                    </a:cubicBezTo>
                    <a:cubicBezTo>
                      <a:pt x="38719" y="37522"/>
                      <a:pt x="38737" y="38163"/>
                      <a:pt x="38737" y="38934"/>
                    </a:cubicBezTo>
                    <a:cubicBezTo>
                      <a:pt x="38737" y="39622"/>
                      <a:pt x="38728" y="40198"/>
                      <a:pt x="38700" y="40681"/>
                    </a:cubicBezTo>
                    <a:cubicBezTo>
                      <a:pt x="38663" y="41155"/>
                      <a:pt x="38616" y="41573"/>
                      <a:pt x="38551" y="41908"/>
                    </a:cubicBezTo>
                    <a:cubicBezTo>
                      <a:pt x="38496" y="42251"/>
                      <a:pt x="38403" y="42540"/>
                      <a:pt x="38273" y="42772"/>
                    </a:cubicBezTo>
                    <a:cubicBezTo>
                      <a:pt x="38152" y="43004"/>
                      <a:pt x="37994" y="43227"/>
                      <a:pt x="37790" y="43441"/>
                    </a:cubicBezTo>
                    <a:cubicBezTo>
                      <a:pt x="37585" y="43664"/>
                      <a:pt x="37037" y="43952"/>
                      <a:pt x="36136" y="44324"/>
                    </a:cubicBezTo>
                    <a:cubicBezTo>
                      <a:pt x="35244" y="44695"/>
                      <a:pt x="34092" y="45058"/>
                      <a:pt x="32699" y="45420"/>
                    </a:cubicBezTo>
                    <a:cubicBezTo>
                      <a:pt x="31306" y="45773"/>
                      <a:pt x="29717" y="46080"/>
                      <a:pt x="27924" y="46349"/>
                    </a:cubicBezTo>
                    <a:cubicBezTo>
                      <a:pt x="26122" y="46609"/>
                      <a:pt x="24208" y="46739"/>
                      <a:pt x="22165" y="46739"/>
                    </a:cubicBezTo>
                    <a:cubicBezTo>
                      <a:pt x="18477" y="46739"/>
                      <a:pt x="15253" y="46275"/>
                      <a:pt x="12476" y="45346"/>
                    </a:cubicBezTo>
                    <a:cubicBezTo>
                      <a:pt x="9698" y="44417"/>
                      <a:pt x="7394" y="43013"/>
                      <a:pt x="5537" y="41118"/>
                    </a:cubicBezTo>
                    <a:cubicBezTo>
                      <a:pt x="3679" y="39232"/>
                      <a:pt x="2285" y="36843"/>
                      <a:pt x="1375" y="33963"/>
                    </a:cubicBezTo>
                    <a:cubicBezTo>
                      <a:pt x="465" y="31082"/>
                      <a:pt x="0" y="27709"/>
                      <a:pt x="0" y="23834"/>
                    </a:cubicBezTo>
                    <a:cubicBezTo>
                      <a:pt x="0" y="20155"/>
                      <a:pt x="483" y="16828"/>
                      <a:pt x="1449" y="13873"/>
                    </a:cubicBezTo>
                    <a:cubicBezTo>
                      <a:pt x="2406" y="10909"/>
                      <a:pt x="3799" y="8400"/>
                      <a:pt x="5629" y="6346"/>
                    </a:cubicBezTo>
                    <a:cubicBezTo>
                      <a:pt x="7450" y="4284"/>
                      <a:pt x="9680" y="2713"/>
                      <a:pt x="12290" y="1626"/>
                    </a:cubicBezTo>
                    <a:cubicBezTo>
                      <a:pt x="14900" y="548"/>
                      <a:pt x="17854" y="0"/>
                      <a:pt x="21143" y="0"/>
                    </a:cubicBezTo>
                    <a:cubicBezTo>
                      <a:pt x="24608" y="0"/>
                      <a:pt x="27571" y="511"/>
                      <a:pt x="30033" y="1533"/>
                    </a:cubicBezTo>
                    <a:cubicBezTo>
                      <a:pt x="32495" y="2555"/>
                      <a:pt x="34520" y="3977"/>
                      <a:pt x="36099" y="5789"/>
                    </a:cubicBezTo>
                    <a:cubicBezTo>
                      <a:pt x="37678" y="7601"/>
                      <a:pt x="38830" y="9748"/>
                      <a:pt x="39573" y="12219"/>
                    </a:cubicBezTo>
                    <a:cubicBezTo>
                      <a:pt x="40316" y="14700"/>
                      <a:pt x="40688" y="17395"/>
                      <a:pt x="40688" y="20303"/>
                    </a:cubicBezTo>
                    <a:lnTo>
                      <a:pt x="40688" y="22162"/>
                    </a:lnTo>
                    <a:close/>
                    <a:moveTo>
                      <a:pt x="29355" y="18817"/>
                    </a:moveTo>
                    <a:cubicBezTo>
                      <a:pt x="29448" y="15537"/>
                      <a:pt x="28797" y="12953"/>
                      <a:pt x="27385" y="11086"/>
                    </a:cubicBezTo>
                    <a:cubicBezTo>
                      <a:pt x="25973" y="9209"/>
                      <a:pt x="23800" y="8270"/>
                      <a:pt x="20864" y="8270"/>
                    </a:cubicBezTo>
                    <a:cubicBezTo>
                      <a:pt x="19378" y="8270"/>
                      <a:pt x="18077" y="8549"/>
                      <a:pt x="16981" y="9106"/>
                    </a:cubicBezTo>
                    <a:cubicBezTo>
                      <a:pt x="15885" y="9664"/>
                      <a:pt x="14975" y="10417"/>
                      <a:pt x="14241" y="11364"/>
                    </a:cubicBezTo>
                    <a:cubicBezTo>
                      <a:pt x="13507" y="12303"/>
                      <a:pt x="12949" y="13418"/>
                      <a:pt x="12569" y="14709"/>
                    </a:cubicBezTo>
                    <a:cubicBezTo>
                      <a:pt x="12188" y="15992"/>
                      <a:pt x="11955" y="17367"/>
                      <a:pt x="11890"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955" name="Vrije vorm 954">
                <a:extLst>
                  <a:ext uri="{FF2B5EF4-FFF2-40B4-BE49-F238E27FC236}">
                    <a16:creationId xmlns:a16="http://schemas.microsoft.com/office/drawing/2014/main" id="{C92E3201-8313-3D92-F3A6-E0837199D2DE}"/>
                  </a:ext>
                </a:extLst>
              </p:cNvPr>
              <p:cNvSpPr/>
              <p:nvPr/>
            </p:nvSpPr>
            <p:spPr>
              <a:xfrm>
                <a:off x="5637649" y="3203962"/>
                <a:ext cx="31630" cy="46739"/>
              </a:xfrm>
              <a:custGeom>
                <a:avLst/>
                <a:gdLst>
                  <a:gd name="connsiteX0" fmla="*/ 31631 w 31630"/>
                  <a:gd name="connsiteY0" fmla="*/ 32383 h 46739"/>
                  <a:gd name="connsiteX1" fmla="*/ 30303 w 31630"/>
                  <a:gd name="connsiteY1" fmla="*/ 38609 h 46739"/>
                  <a:gd name="connsiteX2" fmla="*/ 26568 w 31630"/>
                  <a:gd name="connsiteY2" fmla="*/ 43116 h 46739"/>
                  <a:gd name="connsiteX3" fmla="*/ 20855 w 31630"/>
                  <a:gd name="connsiteY3" fmla="*/ 45838 h 46739"/>
                  <a:gd name="connsiteX4" fmla="*/ 13702 w 31630"/>
                  <a:gd name="connsiteY4" fmla="*/ 46740 h 46739"/>
                  <a:gd name="connsiteX5" fmla="*/ 9271 w 31630"/>
                  <a:gd name="connsiteY5" fmla="*/ 46396 h 46739"/>
                  <a:gd name="connsiteX6" fmla="*/ 5481 w 31630"/>
                  <a:gd name="connsiteY6" fmla="*/ 45513 h 46739"/>
                  <a:gd name="connsiteX7" fmla="*/ 2694 w 31630"/>
                  <a:gd name="connsiteY7" fmla="*/ 44417 h 46739"/>
                  <a:gd name="connsiteX8" fmla="*/ 1068 w 31630"/>
                  <a:gd name="connsiteY8" fmla="*/ 43376 h 46739"/>
                  <a:gd name="connsiteX9" fmla="*/ 279 w 31630"/>
                  <a:gd name="connsiteY9" fmla="*/ 41843 h 46739"/>
                  <a:gd name="connsiteX10" fmla="*/ 0 w 31630"/>
                  <a:gd name="connsiteY10" fmla="*/ 38748 h 46739"/>
                  <a:gd name="connsiteX11" fmla="*/ 93 w 31630"/>
                  <a:gd name="connsiteY11" fmla="*/ 36593 h 46739"/>
                  <a:gd name="connsiteX12" fmla="*/ 372 w 31630"/>
                  <a:gd name="connsiteY12" fmla="*/ 35292 h 46739"/>
                  <a:gd name="connsiteX13" fmla="*/ 836 w 31630"/>
                  <a:gd name="connsiteY13" fmla="*/ 34641 h 46739"/>
                  <a:gd name="connsiteX14" fmla="*/ 1533 w 31630"/>
                  <a:gd name="connsiteY14" fmla="*/ 34474 h 46739"/>
                  <a:gd name="connsiteX15" fmla="*/ 3047 w 31630"/>
                  <a:gd name="connsiteY15" fmla="*/ 35059 h 46739"/>
                  <a:gd name="connsiteX16" fmla="*/ 5527 w 31630"/>
                  <a:gd name="connsiteY16" fmla="*/ 36332 h 46739"/>
                  <a:gd name="connsiteX17" fmla="*/ 8992 w 31630"/>
                  <a:gd name="connsiteY17" fmla="*/ 37633 h 46739"/>
                  <a:gd name="connsiteX18" fmla="*/ 13470 w 31630"/>
                  <a:gd name="connsiteY18" fmla="*/ 38237 h 46739"/>
                  <a:gd name="connsiteX19" fmla="*/ 16275 w 31630"/>
                  <a:gd name="connsiteY19" fmla="*/ 37912 h 46739"/>
                  <a:gd name="connsiteX20" fmla="*/ 18412 w 31630"/>
                  <a:gd name="connsiteY20" fmla="*/ 36983 h 46739"/>
                  <a:gd name="connsiteX21" fmla="*/ 19787 w 31630"/>
                  <a:gd name="connsiteY21" fmla="*/ 35450 h 46739"/>
                  <a:gd name="connsiteX22" fmla="*/ 20251 w 31630"/>
                  <a:gd name="connsiteY22" fmla="*/ 33312 h 46739"/>
                  <a:gd name="connsiteX23" fmla="*/ 19397 w 31630"/>
                  <a:gd name="connsiteY23" fmla="*/ 30924 h 46739"/>
                  <a:gd name="connsiteX24" fmla="*/ 17111 w 31630"/>
                  <a:gd name="connsiteY24" fmla="*/ 29177 h 46739"/>
                  <a:gd name="connsiteX25" fmla="*/ 13916 w 31630"/>
                  <a:gd name="connsiteY25" fmla="*/ 27784 h 46739"/>
                  <a:gd name="connsiteX26" fmla="*/ 10237 w 31630"/>
                  <a:gd name="connsiteY26" fmla="*/ 26343 h 46739"/>
                  <a:gd name="connsiteX27" fmla="*/ 6577 w 31630"/>
                  <a:gd name="connsiteY27" fmla="*/ 24531 h 46739"/>
                  <a:gd name="connsiteX28" fmla="*/ 3363 w 31630"/>
                  <a:gd name="connsiteY28" fmla="*/ 22022 h 46739"/>
                  <a:gd name="connsiteX29" fmla="*/ 1096 w 31630"/>
                  <a:gd name="connsiteY29" fmla="*/ 18445 h 46739"/>
                  <a:gd name="connsiteX30" fmla="*/ 232 w 31630"/>
                  <a:gd name="connsiteY30" fmla="*/ 13427 h 46739"/>
                  <a:gd name="connsiteX31" fmla="*/ 1393 w 31630"/>
                  <a:gd name="connsiteY31" fmla="*/ 7973 h 46739"/>
                  <a:gd name="connsiteX32" fmla="*/ 4738 w 31630"/>
                  <a:gd name="connsiteY32" fmla="*/ 3717 h 46739"/>
                  <a:gd name="connsiteX33" fmla="*/ 10051 w 31630"/>
                  <a:gd name="connsiteY33" fmla="*/ 976 h 46739"/>
                  <a:gd name="connsiteX34" fmla="*/ 17093 w 31630"/>
                  <a:gd name="connsiteY34" fmla="*/ 0 h 46739"/>
                  <a:gd name="connsiteX35" fmla="*/ 20883 w 31630"/>
                  <a:gd name="connsiteY35" fmla="*/ 279 h 46739"/>
                  <a:gd name="connsiteX36" fmla="*/ 24199 w 31630"/>
                  <a:gd name="connsiteY36" fmla="*/ 976 h 46739"/>
                  <a:gd name="connsiteX37" fmla="*/ 26707 w 31630"/>
                  <a:gd name="connsiteY37" fmla="*/ 1886 h 46739"/>
                  <a:gd name="connsiteX38" fmla="*/ 28166 w 31630"/>
                  <a:gd name="connsiteY38" fmla="*/ 2723 h 46739"/>
                  <a:gd name="connsiteX39" fmla="*/ 28797 w 31630"/>
                  <a:gd name="connsiteY39" fmla="*/ 3420 h 46739"/>
                  <a:gd name="connsiteX40" fmla="*/ 29076 w 31630"/>
                  <a:gd name="connsiteY40" fmla="*/ 4256 h 46739"/>
                  <a:gd name="connsiteX41" fmla="*/ 29243 w 31630"/>
                  <a:gd name="connsiteY41" fmla="*/ 5464 h 46739"/>
                  <a:gd name="connsiteX42" fmla="*/ 29308 w 31630"/>
                  <a:gd name="connsiteY42" fmla="*/ 7248 h 46739"/>
                  <a:gd name="connsiteX43" fmla="*/ 29243 w 31630"/>
                  <a:gd name="connsiteY43" fmla="*/ 9292 h 46739"/>
                  <a:gd name="connsiteX44" fmla="*/ 29002 w 31630"/>
                  <a:gd name="connsiteY44" fmla="*/ 10546 h 46739"/>
                  <a:gd name="connsiteX45" fmla="*/ 28565 w 31630"/>
                  <a:gd name="connsiteY45" fmla="*/ 11178 h 46739"/>
                  <a:gd name="connsiteX46" fmla="*/ 27915 w 31630"/>
                  <a:gd name="connsiteY46" fmla="*/ 11336 h 46739"/>
                  <a:gd name="connsiteX47" fmla="*/ 26614 w 31630"/>
                  <a:gd name="connsiteY47" fmla="*/ 10853 h 46739"/>
                  <a:gd name="connsiteX48" fmla="*/ 24413 w 31630"/>
                  <a:gd name="connsiteY48" fmla="*/ 9803 h 46739"/>
                  <a:gd name="connsiteX49" fmla="*/ 21347 w 31630"/>
                  <a:gd name="connsiteY49" fmla="*/ 8762 h 46739"/>
                  <a:gd name="connsiteX50" fmla="*/ 17371 w 31630"/>
                  <a:gd name="connsiteY50" fmla="*/ 8270 h 46739"/>
                  <a:gd name="connsiteX51" fmla="*/ 14631 w 31630"/>
                  <a:gd name="connsiteY51" fmla="*/ 8595 h 46739"/>
                  <a:gd name="connsiteX52" fmla="*/ 12726 w 31630"/>
                  <a:gd name="connsiteY52" fmla="*/ 9524 h 46739"/>
                  <a:gd name="connsiteX53" fmla="*/ 11612 w 31630"/>
                  <a:gd name="connsiteY53" fmla="*/ 10946 h 46739"/>
                  <a:gd name="connsiteX54" fmla="*/ 11240 w 31630"/>
                  <a:gd name="connsiteY54" fmla="*/ 12684 h 46739"/>
                  <a:gd name="connsiteX55" fmla="*/ 12123 w 31630"/>
                  <a:gd name="connsiteY55" fmla="*/ 15100 h 46739"/>
                  <a:gd name="connsiteX56" fmla="*/ 14445 w 31630"/>
                  <a:gd name="connsiteY56" fmla="*/ 16819 h 46739"/>
                  <a:gd name="connsiteX57" fmla="*/ 17724 w 31630"/>
                  <a:gd name="connsiteY57" fmla="*/ 18212 h 46739"/>
                  <a:gd name="connsiteX58" fmla="*/ 21440 w 31630"/>
                  <a:gd name="connsiteY58" fmla="*/ 19634 h 46739"/>
                  <a:gd name="connsiteX59" fmla="*/ 25156 w 31630"/>
                  <a:gd name="connsiteY59" fmla="*/ 21418 h 46739"/>
                  <a:gd name="connsiteX60" fmla="*/ 28426 w 31630"/>
                  <a:gd name="connsiteY60" fmla="*/ 23927 h 46739"/>
                  <a:gd name="connsiteX61" fmla="*/ 30748 w 31630"/>
                  <a:gd name="connsiteY61" fmla="*/ 27486 h 46739"/>
                  <a:gd name="connsiteX62" fmla="*/ 31630 w 31630"/>
                  <a:gd name="connsiteY62" fmla="*/ 323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630" h="46739">
                    <a:moveTo>
                      <a:pt x="31631" y="32383"/>
                    </a:moveTo>
                    <a:cubicBezTo>
                      <a:pt x="31631" y="34743"/>
                      <a:pt x="31194" y="36816"/>
                      <a:pt x="30303" y="38609"/>
                    </a:cubicBezTo>
                    <a:cubicBezTo>
                      <a:pt x="29429" y="40412"/>
                      <a:pt x="28184" y="41908"/>
                      <a:pt x="26568" y="43116"/>
                    </a:cubicBezTo>
                    <a:cubicBezTo>
                      <a:pt x="24952" y="44324"/>
                      <a:pt x="23057" y="45234"/>
                      <a:pt x="20855" y="45838"/>
                    </a:cubicBezTo>
                    <a:cubicBezTo>
                      <a:pt x="18653" y="46442"/>
                      <a:pt x="16275" y="46740"/>
                      <a:pt x="13702" y="46740"/>
                    </a:cubicBezTo>
                    <a:cubicBezTo>
                      <a:pt x="12151" y="46740"/>
                      <a:pt x="10674" y="46628"/>
                      <a:pt x="9271" y="46396"/>
                    </a:cubicBezTo>
                    <a:cubicBezTo>
                      <a:pt x="7859" y="46163"/>
                      <a:pt x="6596" y="45866"/>
                      <a:pt x="5481" y="45513"/>
                    </a:cubicBezTo>
                    <a:cubicBezTo>
                      <a:pt x="4366" y="45151"/>
                      <a:pt x="3437" y="44788"/>
                      <a:pt x="2694" y="44417"/>
                    </a:cubicBezTo>
                    <a:cubicBezTo>
                      <a:pt x="1951" y="44045"/>
                      <a:pt x="1412" y="43701"/>
                      <a:pt x="1068" y="43376"/>
                    </a:cubicBezTo>
                    <a:cubicBezTo>
                      <a:pt x="725" y="43051"/>
                      <a:pt x="464" y="42540"/>
                      <a:pt x="279" y="41843"/>
                    </a:cubicBezTo>
                    <a:cubicBezTo>
                      <a:pt x="93" y="41146"/>
                      <a:pt x="0" y="40114"/>
                      <a:pt x="0" y="38748"/>
                    </a:cubicBezTo>
                    <a:cubicBezTo>
                      <a:pt x="0" y="37856"/>
                      <a:pt x="37" y="37131"/>
                      <a:pt x="93" y="36593"/>
                    </a:cubicBezTo>
                    <a:cubicBezTo>
                      <a:pt x="149" y="36044"/>
                      <a:pt x="242" y="35617"/>
                      <a:pt x="372" y="35292"/>
                    </a:cubicBezTo>
                    <a:cubicBezTo>
                      <a:pt x="502" y="34966"/>
                      <a:pt x="650" y="34743"/>
                      <a:pt x="836" y="34641"/>
                    </a:cubicBezTo>
                    <a:cubicBezTo>
                      <a:pt x="1022" y="34530"/>
                      <a:pt x="1254" y="34474"/>
                      <a:pt x="1533" y="34474"/>
                    </a:cubicBezTo>
                    <a:cubicBezTo>
                      <a:pt x="1876" y="34474"/>
                      <a:pt x="2378" y="34669"/>
                      <a:pt x="3047" y="35059"/>
                    </a:cubicBezTo>
                    <a:cubicBezTo>
                      <a:pt x="3707" y="35440"/>
                      <a:pt x="4533" y="35868"/>
                      <a:pt x="5527" y="36332"/>
                    </a:cubicBezTo>
                    <a:cubicBezTo>
                      <a:pt x="6521" y="36797"/>
                      <a:pt x="7673" y="37234"/>
                      <a:pt x="8992" y="37633"/>
                    </a:cubicBezTo>
                    <a:cubicBezTo>
                      <a:pt x="10302" y="38042"/>
                      <a:pt x="11798" y="38237"/>
                      <a:pt x="13470" y="38237"/>
                    </a:cubicBezTo>
                    <a:cubicBezTo>
                      <a:pt x="14529" y="38237"/>
                      <a:pt x="15458" y="38135"/>
                      <a:pt x="16275" y="37912"/>
                    </a:cubicBezTo>
                    <a:cubicBezTo>
                      <a:pt x="17102" y="37698"/>
                      <a:pt x="17817" y="37392"/>
                      <a:pt x="18412" y="36983"/>
                    </a:cubicBezTo>
                    <a:cubicBezTo>
                      <a:pt x="19025" y="36583"/>
                      <a:pt x="19471" y="36072"/>
                      <a:pt x="19787" y="35450"/>
                    </a:cubicBezTo>
                    <a:cubicBezTo>
                      <a:pt x="20102" y="34836"/>
                      <a:pt x="20251" y="34121"/>
                      <a:pt x="20251" y="33312"/>
                    </a:cubicBezTo>
                    <a:cubicBezTo>
                      <a:pt x="20251" y="32383"/>
                      <a:pt x="19963" y="31584"/>
                      <a:pt x="19397" y="30924"/>
                    </a:cubicBezTo>
                    <a:cubicBezTo>
                      <a:pt x="18821" y="30255"/>
                      <a:pt x="18059" y="29679"/>
                      <a:pt x="17111" y="29177"/>
                    </a:cubicBezTo>
                    <a:cubicBezTo>
                      <a:pt x="16173" y="28685"/>
                      <a:pt x="15105" y="28220"/>
                      <a:pt x="13916" y="27784"/>
                    </a:cubicBezTo>
                    <a:cubicBezTo>
                      <a:pt x="12717" y="27356"/>
                      <a:pt x="11500" y="26873"/>
                      <a:pt x="10237" y="26343"/>
                    </a:cubicBezTo>
                    <a:cubicBezTo>
                      <a:pt x="8992" y="25823"/>
                      <a:pt x="7766" y="25219"/>
                      <a:pt x="6577" y="24531"/>
                    </a:cubicBezTo>
                    <a:cubicBezTo>
                      <a:pt x="5379" y="23853"/>
                      <a:pt x="4310" y="23017"/>
                      <a:pt x="3363" y="22022"/>
                    </a:cubicBezTo>
                    <a:cubicBezTo>
                      <a:pt x="2425" y="21037"/>
                      <a:pt x="1663" y="19839"/>
                      <a:pt x="1096" y="18445"/>
                    </a:cubicBezTo>
                    <a:cubicBezTo>
                      <a:pt x="520" y="17051"/>
                      <a:pt x="232" y="15379"/>
                      <a:pt x="232" y="13427"/>
                    </a:cubicBezTo>
                    <a:cubicBezTo>
                      <a:pt x="232" y="11448"/>
                      <a:pt x="613" y="9627"/>
                      <a:pt x="1393" y="7973"/>
                    </a:cubicBezTo>
                    <a:cubicBezTo>
                      <a:pt x="2174" y="6310"/>
                      <a:pt x="3288" y="4897"/>
                      <a:pt x="4738" y="3717"/>
                    </a:cubicBezTo>
                    <a:cubicBezTo>
                      <a:pt x="6187" y="2546"/>
                      <a:pt x="7970" y="1626"/>
                      <a:pt x="10051" y="976"/>
                    </a:cubicBezTo>
                    <a:cubicBezTo>
                      <a:pt x="12151" y="325"/>
                      <a:pt x="14492" y="0"/>
                      <a:pt x="17093" y="0"/>
                    </a:cubicBezTo>
                    <a:cubicBezTo>
                      <a:pt x="18393" y="0"/>
                      <a:pt x="19657" y="93"/>
                      <a:pt x="20883" y="279"/>
                    </a:cubicBezTo>
                    <a:cubicBezTo>
                      <a:pt x="22100" y="465"/>
                      <a:pt x="23205" y="697"/>
                      <a:pt x="24199" y="976"/>
                    </a:cubicBezTo>
                    <a:cubicBezTo>
                      <a:pt x="25193" y="1254"/>
                      <a:pt x="26029" y="1561"/>
                      <a:pt x="26707" y="1886"/>
                    </a:cubicBezTo>
                    <a:cubicBezTo>
                      <a:pt x="27385" y="2212"/>
                      <a:pt x="27878" y="2490"/>
                      <a:pt x="28166" y="2723"/>
                    </a:cubicBezTo>
                    <a:cubicBezTo>
                      <a:pt x="28463" y="2955"/>
                      <a:pt x="28667" y="3187"/>
                      <a:pt x="28797" y="3420"/>
                    </a:cubicBezTo>
                    <a:cubicBezTo>
                      <a:pt x="28928" y="3652"/>
                      <a:pt x="29020" y="3931"/>
                      <a:pt x="29076" y="4256"/>
                    </a:cubicBezTo>
                    <a:cubicBezTo>
                      <a:pt x="29132" y="4581"/>
                      <a:pt x="29188" y="4980"/>
                      <a:pt x="29243" y="5464"/>
                    </a:cubicBezTo>
                    <a:cubicBezTo>
                      <a:pt x="29281" y="5938"/>
                      <a:pt x="29308" y="6542"/>
                      <a:pt x="29308" y="7248"/>
                    </a:cubicBezTo>
                    <a:cubicBezTo>
                      <a:pt x="29308" y="8084"/>
                      <a:pt x="29281" y="8772"/>
                      <a:pt x="29243" y="9292"/>
                    </a:cubicBezTo>
                    <a:cubicBezTo>
                      <a:pt x="29188" y="9822"/>
                      <a:pt x="29113" y="10240"/>
                      <a:pt x="29002" y="10546"/>
                    </a:cubicBezTo>
                    <a:cubicBezTo>
                      <a:pt x="28900" y="10862"/>
                      <a:pt x="28751" y="11067"/>
                      <a:pt x="28565" y="11178"/>
                    </a:cubicBezTo>
                    <a:cubicBezTo>
                      <a:pt x="28379" y="11281"/>
                      <a:pt x="28166" y="11336"/>
                      <a:pt x="27915" y="11336"/>
                    </a:cubicBezTo>
                    <a:cubicBezTo>
                      <a:pt x="27636" y="11336"/>
                      <a:pt x="27200" y="11178"/>
                      <a:pt x="26614" y="10853"/>
                    </a:cubicBezTo>
                    <a:cubicBezTo>
                      <a:pt x="26029" y="10528"/>
                      <a:pt x="25286" y="10175"/>
                      <a:pt x="24413" y="9803"/>
                    </a:cubicBezTo>
                    <a:cubicBezTo>
                      <a:pt x="23521" y="9432"/>
                      <a:pt x="22499" y="9088"/>
                      <a:pt x="21347" y="8762"/>
                    </a:cubicBezTo>
                    <a:cubicBezTo>
                      <a:pt x="20177" y="8437"/>
                      <a:pt x="18858" y="8270"/>
                      <a:pt x="17371" y="8270"/>
                    </a:cubicBezTo>
                    <a:cubicBezTo>
                      <a:pt x="16312" y="8270"/>
                      <a:pt x="15402" y="8381"/>
                      <a:pt x="14631" y="8595"/>
                    </a:cubicBezTo>
                    <a:cubicBezTo>
                      <a:pt x="13860" y="8818"/>
                      <a:pt x="13228" y="9125"/>
                      <a:pt x="12726" y="9524"/>
                    </a:cubicBezTo>
                    <a:cubicBezTo>
                      <a:pt x="12225" y="9933"/>
                      <a:pt x="11853" y="10398"/>
                      <a:pt x="11612" y="10946"/>
                    </a:cubicBezTo>
                    <a:cubicBezTo>
                      <a:pt x="11370" y="11485"/>
                      <a:pt x="11240" y="12070"/>
                      <a:pt x="11240" y="12684"/>
                    </a:cubicBezTo>
                    <a:cubicBezTo>
                      <a:pt x="11240" y="13650"/>
                      <a:pt x="11537" y="14449"/>
                      <a:pt x="12123" y="15100"/>
                    </a:cubicBezTo>
                    <a:cubicBezTo>
                      <a:pt x="12708" y="15750"/>
                      <a:pt x="13488" y="16326"/>
                      <a:pt x="14445" y="16819"/>
                    </a:cubicBezTo>
                    <a:cubicBezTo>
                      <a:pt x="15402" y="17320"/>
                      <a:pt x="16498" y="17785"/>
                      <a:pt x="17724" y="18212"/>
                    </a:cubicBezTo>
                    <a:cubicBezTo>
                      <a:pt x="18941" y="18649"/>
                      <a:pt x="20177" y="19123"/>
                      <a:pt x="21440" y="19634"/>
                    </a:cubicBezTo>
                    <a:cubicBezTo>
                      <a:pt x="22685" y="20145"/>
                      <a:pt x="23929" y="20740"/>
                      <a:pt x="25156" y="21418"/>
                    </a:cubicBezTo>
                    <a:cubicBezTo>
                      <a:pt x="26373" y="22106"/>
                      <a:pt x="27459" y="22942"/>
                      <a:pt x="28426" y="23927"/>
                    </a:cubicBezTo>
                    <a:cubicBezTo>
                      <a:pt x="29392" y="24921"/>
                      <a:pt x="30153" y="26102"/>
                      <a:pt x="30748" y="27486"/>
                    </a:cubicBezTo>
                    <a:cubicBezTo>
                      <a:pt x="31342" y="28861"/>
                      <a:pt x="31630" y="30497"/>
                      <a:pt x="31630" y="32383"/>
                    </a:cubicBezTo>
                    <a:close/>
                  </a:path>
                </a:pathLst>
              </a:custGeom>
              <a:solidFill>
                <a:srgbClr val="303B39"/>
              </a:solidFill>
              <a:ln w="0" cap="flat">
                <a:noFill/>
                <a:prstDash val="solid"/>
                <a:miter/>
              </a:ln>
            </p:spPr>
            <p:txBody>
              <a:bodyPr rtlCol="0" anchor="ctr"/>
              <a:lstStyle/>
              <a:p>
                <a:endParaRPr lang="nl-NL" sz="1467"/>
              </a:p>
            </p:txBody>
          </p:sp>
          <p:sp>
            <p:nvSpPr>
              <p:cNvPr id="956" name="Vrije vorm 955">
                <a:extLst>
                  <a:ext uri="{FF2B5EF4-FFF2-40B4-BE49-F238E27FC236}">
                    <a16:creationId xmlns:a16="http://schemas.microsoft.com/office/drawing/2014/main" id="{D04AB6EC-EBF0-2F70-63A9-DD991EB1DB8C}"/>
                  </a:ext>
                </a:extLst>
              </p:cNvPr>
              <p:cNvSpPr/>
              <p:nvPr/>
            </p:nvSpPr>
            <p:spPr>
              <a:xfrm>
                <a:off x="5679489" y="3203962"/>
                <a:ext cx="65899" cy="45949"/>
              </a:xfrm>
              <a:custGeom>
                <a:avLst/>
                <a:gdLst>
                  <a:gd name="connsiteX0" fmla="*/ 65900 w 65899"/>
                  <a:gd name="connsiteY0" fmla="*/ 44091 h 45949"/>
                  <a:gd name="connsiteX1" fmla="*/ 65621 w 65899"/>
                  <a:gd name="connsiteY1" fmla="*/ 44909 h 45949"/>
                  <a:gd name="connsiteX2" fmla="*/ 64692 w 65899"/>
                  <a:gd name="connsiteY2" fmla="*/ 45485 h 45949"/>
                  <a:gd name="connsiteX3" fmla="*/ 62927 w 65899"/>
                  <a:gd name="connsiteY3" fmla="*/ 45838 h 45949"/>
                  <a:gd name="connsiteX4" fmla="*/ 60103 w 65899"/>
                  <a:gd name="connsiteY4" fmla="*/ 45950 h 45949"/>
                  <a:gd name="connsiteX5" fmla="*/ 57223 w 65899"/>
                  <a:gd name="connsiteY5" fmla="*/ 45838 h 45949"/>
                  <a:gd name="connsiteX6" fmla="*/ 55430 w 65899"/>
                  <a:gd name="connsiteY6" fmla="*/ 45485 h 45949"/>
                  <a:gd name="connsiteX7" fmla="*/ 54502 w 65899"/>
                  <a:gd name="connsiteY7" fmla="*/ 44909 h 45949"/>
                  <a:gd name="connsiteX8" fmla="*/ 54251 w 65899"/>
                  <a:gd name="connsiteY8" fmla="*/ 44091 h 45949"/>
                  <a:gd name="connsiteX9" fmla="*/ 54251 w 65899"/>
                  <a:gd name="connsiteY9" fmla="*/ 19514 h 45949"/>
                  <a:gd name="connsiteX10" fmla="*/ 53851 w 65899"/>
                  <a:gd name="connsiteY10" fmla="*/ 15704 h 45949"/>
                  <a:gd name="connsiteX11" fmla="*/ 52644 w 65899"/>
                  <a:gd name="connsiteY11" fmla="*/ 12758 h 45949"/>
                  <a:gd name="connsiteX12" fmla="*/ 50600 w 65899"/>
                  <a:gd name="connsiteY12" fmla="*/ 10853 h 45949"/>
                  <a:gd name="connsiteX13" fmla="*/ 47655 w 65899"/>
                  <a:gd name="connsiteY13" fmla="*/ 10175 h 45949"/>
                  <a:gd name="connsiteX14" fmla="*/ 43419 w 65899"/>
                  <a:gd name="connsiteY14" fmla="*/ 11801 h 45949"/>
                  <a:gd name="connsiteX15" fmla="*/ 38775 w 65899"/>
                  <a:gd name="connsiteY15" fmla="*/ 16540 h 45949"/>
                  <a:gd name="connsiteX16" fmla="*/ 38775 w 65899"/>
                  <a:gd name="connsiteY16" fmla="*/ 44091 h 45949"/>
                  <a:gd name="connsiteX17" fmla="*/ 38496 w 65899"/>
                  <a:gd name="connsiteY17" fmla="*/ 44909 h 45949"/>
                  <a:gd name="connsiteX18" fmla="*/ 37548 w 65899"/>
                  <a:gd name="connsiteY18" fmla="*/ 45485 h 45949"/>
                  <a:gd name="connsiteX19" fmla="*/ 35765 w 65899"/>
                  <a:gd name="connsiteY19" fmla="*/ 45838 h 45949"/>
                  <a:gd name="connsiteX20" fmla="*/ 32978 w 65899"/>
                  <a:gd name="connsiteY20" fmla="*/ 45950 h 45949"/>
                  <a:gd name="connsiteX21" fmla="*/ 30135 w 65899"/>
                  <a:gd name="connsiteY21" fmla="*/ 45838 h 45949"/>
                  <a:gd name="connsiteX22" fmla="*/ 28352 w 65899"/>
                  <a:gd name="connsiteY22" fmla="*/ 45485 h 45949"/>
                  <a:gd name="connsiteX23" fmla="*/ 27404 w 65899"/>
                  <a:gd name="connsiteY23" fmla="*/ 44909 h 45949"/>
                  <a:gd name="connsiteX24" fmla="*/ 27125 w 65899"/>
                  <a:gd name="connsiteY24" fmla="*/ 44091 h 45949"/>
                  <a:gd name="connsiteX25" fmla="*/ 27125 w 65899"/>
                  <a:gd name="connsiteY25" fmla="*/ 19514 h 45949"/>
                  <a:gd name="connsiteX26" fmla="*/ 26726 w 65899"/>
                  <a:gd name="connsiteY26" fmla="*/ 15704 h 45949"/>
                  <a:gd name="connsiteX27" fmla="*/ 25546 w 65899"/>
                  <a:gd name="connsiteY27" fmla="*/ 12758 h 45949"/>
                  <a:gd name="connsiteX28" fmla="*/ 23503 w 65899"/>
                  <a:gd name="connsiteY28" fmla="*/ 10853 h 45949"/>
                  <a:gd name="connsiteX29" fmla="*/ 20567 w 65899"/>
                  <a:gd name="connsiteY29" fmla="*/ 10175 h 45949"/>
                  <a:gd name="connsiteX30" fmla="*/ 16294 w 65899"/>
                  <a:gd name="connsiteY30" fmla="*/ 11801 h 45949"/>
                  <a:gd name="connsiteX31" fmla="*/ 11705 w 65899"/>
                  <a:gd name="connsiteY31" fmla="*/ 16540 h 45949"/>
                  <a:gd name="connsiteX32" fmla="*/ 11705 w 65899"/>
                  <a:gd name="connsiteY32" fmla="*/ 44091 h 45949"/>
                  <a:gd name="connsiteX33" fmla="*/ 11426 w 65899"/>
                  <a:gd name="connsiteY33" fmla="*/ 44909 h 45949"/>
                  <a:gd name="connsiteX34" fmla="*/ 10469 w 65899"/>
                  <a:gd name="connsiteY34" fmla="*/ 45485 h 45949"/>
                  <a:gd name="connsiteX35" fmla="*/ 8676 w 65899"/>
                  <a:gd name="connsiteY35" fmla="*/ 45838 h 45949"/>
                  <a:gd name="connsiteX36" fmla="*/ 5852 w 65899"/>
                  <a:gd name="connsiteY36" fmla="*/ 45950 h 45949"/>
                  <a:gd name="connsiteX37" fmla="*/ 3010 w 65899"/>
                  <a:gd name="connsiteY37" fmla="*/ 45838 h 45949"/>
                  <a:gd name="connsiteX38" fmla="*/ 1226 w 65899"/>
                  <a:gd name="connsiteY38" fmla="*/ 45485 h 45949"/>
                  <a:gd name="connsiteX39" fmla="*/ 279 w 65899"/>
                  <a:gd name="connsiteY39" fmla="*/ 44909 h 45949"/>
                  <a:gd name="connsiteX40" fmla="*/ 0 w 65899"/>
                  <a:gd name="connsiteY40" fmla="*/ 44091 h 45949"/>
                  <a:gd name="connsiteX41" fmla="*/ 0 w 65899"/>
                  <a:gd name="connsiteY41" fmla="*/ 2648 h 45949"/>
                  <a:gd name="connsiteX42" fmla="*/ 223 w 65899"/>
                  <a:gd name="connsiteY42" fmla="*/ 1840 h 45949"/>
                  <a:gd name="connsiteX43" fmla="*/ 1059 w 65899"/>
                  <a:gd name="connsiteY43" fmla="*/ 1254 h 45949"/>
                  <a:gd name="connsiteX44" fmla="*/ 2620 w 65899"/>
                  <a:gd name="connsiteY44" fmla="*/ 911 h 45949"/>
                  <a:gd name="connsiteX45" fmla="*/ 5016 w 65899"/>
                  <a:gd name="connsiteY45" fmla="*/ 790 h 45949"/>
                  <a:gd name="connsiteX46" fmla="*/ 7469 w 65899"/>
                  <a:gd name="connsiteY46" fmla="*/ 911 h 45949"/>
                  <a:gd name="connsiteX47" fmla="*/ 8983 w 65899"/>
                  <a:gd name="connsiteY47" fmla="*/ 1254 h 45949"/>
                  <a:gd name="connsiteX48" fmla="*/ 9754 w 65899"/>
                  <a:gd name="connsiteY48" fmla="*/ 1840 h 45949"/>
                  <a:gd name="connsiteX49" fmla="*/ 9977 w 65899"/>
                  <a:gd name="connsiteY49" fmla="*/ 2648 h 45949"/>
                  <a:gd name="connsiteX50" fmla="*/ 9977 w 65899"/>
                  <a:gd name="connsiteY50" fmla="*/ 7434 h 45949"/>
                  <a:gd name="connsiteX51" fmla="*/ 16832 w 65899"/>
                  <a:gd name="connsiteY51" fmla="*/ 1858 h 45949"/>
                  <a:gd name="connsiteX52" fmla="*/ 23967 w 65899"/>
                  <a:gd name="connsiteY52" fmla="*/ 0 h 45949"/>
                  <a:gd name="connsiteX53" fmla="*/ 28556 w 65899"/>
                  <a:gd name="connsiteY53" fmla="*/ 539 h 45949"/>
                  <a:gd name="connsiteX54" fmla="*/ 32207 w 65899"/>
                  <a:gd name="connsiteY54" fmla="*/ 2072 h 45949"/>
                  <a:gd name="connsiteX55" fmla="*/ 34966 w 65899"/>
                  <a:gd name="connsiteY55" fmla="*/ 4460 h 45949"/>
                  <a:gd name="connsiteX56" fmla="*/ 36916 w 65899"/>
                  <a:gd name="connsiteY56" fmla="*/ 7573 h 45949"/>
                  <a:gd name="connsiteX57" fmla="*/ 40567 w 65899"/>
                  <a:gd name="connsiteY57" fmla="*/ 4135 h 45949"/>
                  <a:gd name="connsiteX58" fmla="*/ 44097 w 65899"/>
                  <a:gd name="connsiteY58" fmla="*/ 1793 h 45949"/>
                  <a:gd name="connsiteX59" fmla="*/ 47581 w 65899"/>
                  <a:gd name="connsiteY59" fmla="*/ 446 h 45949"/>
                  <a:gd name="connsiteX60" fmla="*/ 51129 w 65899"/>
                  <a:gd name="connsiteY60" fmla="*/ 0 h 45949"/>
                  <a:gd name="connsiteX61" fmla="*/ 58096 w 65899"/>
                  <a:gd name="connsiteY61" fmla="*/ 1394 h 45949"/>
                  <a:gd name="connsiteX62" fmla="*/ 62676 w 65899"/>
                  <a:gd name="connsiteY62" fmla="*/ 5185 h 45949"/>
                  <a:gd name="connsiteX63" fmla="*/ 65156 w 65899"/>
                  <a:gd name="connsiteY63" fmla="*/ 10779 h 45949"/>
                  <a:gd name="connsiteX64" fmla="*/ 65900 w 65899"/>
                  <a:gd name="connsiteY64" fmla="*/ 17562 h 45949"/>
                  <a:gd name="connsiteX65" fmla="*/ 65900 w 65899"/>
                  <a:gd name="connsiteY65" fmla="*/ 4409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5899" h="45949">
                    <a:moveTo>
                      <a:pt x="65900" y="44091"/>
                    </a:moveTo>
                    <a:cubicBezTo>
                      <a:pt x="65900" y="44407"/>
                      <a:pt x="65807" y="44677"/>
                      <a:pt x="65621" y="44909"/>
                    </a:cubicBezTo>
                    <a:cubicBezTo>
                      <a:pt x="65435" y="45141"/>
                      <a:pt x="65129" y="45336"/>
                      <a:pt x="64692" y="45485"/>
                    </a:cubicBezTo>
                    <a:cubicBezTo>
                      <a:pt x="64265" y="45643"/>
                      <a:pt x="63670" y="45755"/>
                      <a:pt x="62927" y="45838"/>
                    </a:cubicBezTo>
                    <a:cubicBezTo>
                      <a:pt x="62184" y="45913"/>
                      <a:pt x="61246" y="45950"/>
                      <a:pt x="60103" y="45950"/>
                    </a:cubicBezTo>
                    <a:cubicBezTo>
                      <a:pt x="58923" y="45950"/>
                      <a:pt x="57966" y="45913"/>
                      <a:pt x="57223" y="45838"/>
                    </a:cubicBezTo>
                    <a:cubicBezTo>
                      <a:pt x="56480" y="45755"/>
                      <a:pt x="55886" y="45643"/>
                      <a:pt x="55430" y="45485"/>
                    </a:cubicBezTo>
                    <a:cubicBezTo>
                      <a:pt x="54975" y="45337"/>
                      <a:pt x="54678" y="45141"/>
                      <a:pt x="54502" y="44909"/>
                    </a:cubicBezTo>
                    <a:cubicBezTo>
                      <a:pt x="54325" y="44677"/>
                      <a:pt x="54251" y="44407"/>
                      <a:pt x="54251" y="44091"/>
                    </a:cubicBezTo>
                    <a:lnTo>
                      <a:pt x="54251" y="19514"/>
                    </a:lnTo>
                    <a:cubicBezTo>
                      <a:pt x="54251" y="18120"/>
                      <a:pt x="54121" y="16856"/>
                      <a:pt x="53851" y="15704"/>
                    </a:cubicBezTo>
                    <a:cubicBezTo>
                      <a:pt x="53582" y="14561"/>
                      <a:pt x="53192" y="13576"/>
                      <a:pt x="52644" y="12758"/>
                    </a:cubicBezTo>
                    <a:cubicBezTo>
                      <a:pt x="52096" y="11931"/>
                      <a:pt x="51427" y="11299"/>
                      <a:pt x="50600" y="10853"/>
                    </a:cubicBezTo>
                    <a:cubicBezTo>
                      <a:pt x="49773" y="10398"/>
                      <a:pt x="48798" y="10175"/>
                      <a:pt x="47655" y="10175"/>
                    </a:cubicBezTo>
                    <a:cubicBezTo>
                      <a:pt x="46262" y="10175"/>
                      <a:pt x="44850" y="10723"/>
                      <a:pt x="43419" y="11801"/>
                    </a:cubicBezTo>
                    <a:cubicBezTo>
                      <a:pt x="41998" y="12888"/>
                      <a:pt x="40447" y="14468"/>
                      <a:pt x="38775" y="16540"/>
                    </a:cubicBezTo>
                    <a:lnTo>
                      <a:pt x="38775" y="44091"/>
                    </a:lnTo>
                    <a:cubicBezTo>
                      <a:pt x="38775" y="44407"/>
                      <a:pt x="38681" y="44677"/>
                      <a:pt x="38496" y="44909"/>
                    </a:cubicBezTo>
                    <a:cubicBezTo>
                      <a:pt x="38310" y="45141"/>
                      <a:pt x="37994" y="45336"/>
                      <a:pt x="37548" y="45485"/>
                    </a:cubicBezTo>
                    <a:cubicBezTo>
                      <a:pt x="37102" y="45643"/>
                      <a:pt x="36508" y="45755"/>
                      <a:pt x="35765" y="45838"/>
                    </a:cubicBezTo>
                    <a:cubicBezTo>
                      <a:pt x="35022" y="45913"/>
                      <a:pt x="34093" y="45950"/>
                      <a:pt x="32978" y="45950"/>
                    </a:cubicBezTo>
                    <a:cubicBezTo>
                      <a:pt x="31826" y="45950"/>
                      <a:pt x="30878" y="45913"/>
                      <a:pt x="30135" y="45838"/>
                    </a:cubicBezTo>
                    <a:cubicBezTo>
                      <a:pt x="29392" y="45755"/>
                      <a:pt x="28798" y="45643"/>
                      <a:pt x="28352" y="45485"/>
                    </a:cubicBezTo>
                    <a:cubicBezTo>
                      <a:pt x="27906" y="45337"/>
                      <a:pt x="27590" y="45141"/>
                      <a:pt x="27404" y="44909"/>
                    </a:cubicBezTo>
                    <a:cubicBezTo>
                      <a:pt x="27218" y="44677"/>
                      <a:pt x="27125" y="44407"/>
                      <a:pt x="27125" y="44091"/>
                    </a:cubicBezTo>
                    <a:lnTo>
                      <a:pt x="27125" y="19514"/>
                    </a:lnTo>
                    <a:cubicBezTo>
                      <a:pt x="27125" y="18120"/>
                      <a:pt x="26995" y="16856"/>
                      <a:pt x="26726" y="15704"/>
                    </a:cubicBezTo>
                    <a:cubicBezTo>
                      <a:pt x="26457" y="14561"/>
                      <a:pt x="26066" y="13576"/>
                      <a:pt x="25546" y="12758"/>
                    </a:cubicBezTo>
                    <a:cubicBezTo>
                      <a:pt x="25017" y="11931"/>
                      <a:pt x="24339" y="11299"/>
                      <a:pt x="23503" y="10853"/>
                    </a:cubicBezTo>
                    <a:cubicBezTo>
                      <a:pt x="22667" y="10398"/>
                      <a:pt x="21682" y="10175"/>
                      <a:pt x="20567" y="10175"/>
                    </a:cubicBezTo>
                    <a:cubicBezTo>
                      <a:pt x="19146" y="10175"/>
                      <a:pt x="17725" y="10723"/>
                      <a:pt x="16294" y="11801"/>
                    </a:cubicBezTo>
                    <a:cubicBezTo>
                      <a:pt x="14873" y="12888"/>
                      <a:pt x="13340" y="14468"/>
                      <a:pt x="11705" y="16540"/>
                    </a:cubicBezTo>
                    <a:lnTo>
                      <a:pt x="11705" y="44091"/>
                    </a:lnTo>
                    <a:cubicBezTo>
                      <a:pt x="11705" y="44407"/>
                      <a:pt x="11612" y="44677"/>
                      <a:pt x="11426" y="44909"/>
                    </a:cubicBezTo>
                    <a:cubicBezTo>
                      <a:pt x="11240" y="45141"/>
                      <a:pt x="10925" y="45336"/>
                      <a:pt x="10469" y="45485"/>
                    </a:cubicBezTo>
                    <a:cubicBezTo>
                      <a:pt x="10014" y="45643"/>
                      <a:pt x="9420" y="45755"/>
                      <a:pt x="8676" y="45838"/>
                    </a:cubicBezTo>
                    <a:cubicBezTo>
                      <a:pt x="7933" y="45913"/>
                      <a:pt x="6995" y="45950"/>
                      <a:pt x="5852" y="45950"/>
                    </a:cubicBezTo>
                    <a:cubicBezTo>
                      <a:pt x="4700" y="45950"/>
                      <a:pt x="3753" y="45913"/>
                      <a:pt x="3010" y="45838"/>
                    </a:cubicBezTo>
                    <a:cubicBezTo>
                      <a:pt x="2267" y="45755"/>
                      <a:pt x="1672" y="45643"/>
                      <a:pt x="1226" y="45485"/>
                    </a:cubicBezTo>
                    <a:cubicBezTo>
                      <a:pt x="780" y="45337"/>
                      <a:pt x="464" y="45141"/>
                      <a:pt x="279" y="44909"/>
                    </a:cubicBezTo>
                    <a:cubicBezTo>
                      <a:pt x="93" y="44677"/>
                      <a:pt x="0" y="44407"/>
                      <a:pt x="0" y="44091"/>
                    </a:cubicBezTo>
                    <a:lnTo>
                      <a:pt x="0" y="2648"/>
                    </a:lnTo>
                    <a:cubicBezTo>
                      <a:pt x="0" y="2342"/>
                      <a:pt x="74" y="2072"/>
                      <a:pt x="223" y="1840"/>
                    </a:cubicBezTo>
                    <a:cubicBezTo>
                      <a:pt x="381" y="1608"/>
                      <a:pt x="660" y="1412"/>
                      <a:pt x="1059" y="1254"/>
                    </a:cubicBezTo>
                    <a:cubicBezTo>
                      <a:pt x="1468" y="1106"/>
                      <a:pt x="1988" y="985"/>
                      <a:pt x="2620" y="911"/>
                    </a:cubicBezTo>
                    <a:cubicBezTo>
                      <a:pt x="3251" y="827"/>
                      <a:pt x="4050" y="790"/>
                      <a:pt x="5016" y="790"/>
                    </a:cubicBezTo>
                    <a:cubicBezTo>
                      <a:pt x="6001" y="790"/>
                      <a:pt x="6818" y="827"/>
                      <a:pt x="7469" y="911"/>
                    </a:cubicBezTo>
                    <a:cubicBezTo>
                      <a:pt x="8119" y="985"/>
                      <a:pt x="8621" y="1106"/>
                      <a:pt x="8983" y="1254"/>
                    </a:cubicBezTo>
                    <a:cubicBezTo>
                      <a:pt x="9345" y="1412"/>
                      <a:pt x="9596" y="1608"/>
                      <a:pt x="9754" y="1840"/>
                    </a:cubicBezTo>
                    <a:cubicBezTo>
                      <a:pt x="9902" y="2072"/>
                      <a:pt x="9977" y="2342"/>
                      <a:pt x="9977" y="2648"/>
                    </a:cubicBezTo>
                    <a:lnTo>
                      <a:pt x="9977" y="7434"/>
                    </a:lnTo>
                    <a:cubicBezTo>
                      <a:pt x="12271" y="4962"/>
                      <a:pt x="14557" y="3104"/>
                      <a:pt x="16832" y="1858"/>
                    </a:cubicBezTo>
                    <a:cubicBezTo>
                      <a:pt x="19108" y="623"/>
                      <a:pt x="21486" y="0"/>
                      <a:pt x="23967" y="0"/>
                    </a:cubicBezTo>
                    <a:cubicBezTo>
                      <a:pt x="25667" y="0"/>
                      <a:pt x="27200" y="177"/>
                      <a:pt x="28556" y="539"/>
                    </a:cubicBezTo>
                    <a:cubicBezTo>
                      <a:pt x="29921" y="892"/>
                      <a:pt x="31138" y="1403"/>
                      <a:pt x="32207" y="2072"/>
                    </a:cubicBezTo>
                    <a:cubicBezTo>
                      <a:pt x="33275" y="2732"/>
                      <a:pt x="34194" y="3531"/>
                      <a:pt x="34966" y="4460"/>
                    </a:cubicBezTo>
                    <a:cubicBezTo>
                      <a:pt x="35746" y="5389"/>
                      <a:pt x="36396" y="6430"/>
                      <a:pt x="36916" y="7573"/>
                    </a:cubicBezTo>
                    <a:cubicBezTo>
                      <a:pt x="38161" y="6244"/>
                      <a:pt x="39369" y="5101"/>
                      <a:pt x="40567" y="4135"/>
                    </a:cubicBezTo>
                    <a:cubicBezTo>
                      <a:pt x="41765" y="3178"/>
                      <a:pt x="42936" y="2397"/>
                      <a:pt x="44097" y="1793"/>
                    </a:cubicBezTo>
                    <a:cubicBezTo>
                      <a:pt x="45258" y="1190"/>
                      <a:pt x="46420" y="734"/>
                      <a:pt x="47581" y="446"/>
                    </a:cubicBezTo>
                    <a:cubicBezTo>
                      <a:pt x="48742" y="149"/>
                      <a:pt x="49921" y="0"/>
                      <a:pt x="51129" y="0"/>
                    </a:cubicBezTo>
                    <a:cubicBezTo>
                      <a:pt x="53888" y="0"/>
                      <a:pt x="56211" y="465"/>
                      <a:pt x="58096" y="1394"/>
                    </a:cubicBezTo>
                    <a:cubicBezTo>
                      <a:pt x="59991" y="2323"/>
                      <a:pt x="61515" y="3587"/>
                      <a:pt x="62676" y="5185"/>
                    </a:cubicBezTo>
                    <a:cubicBezTo>
                      <a:pt x="63837" y="6774"/>
                      <a:pt x="64664" y="8642"/>
                      <a:pt x="65156" y="10779"/>
                    </a:cubicBezTo>
                    <a:cubicBezTo>
                      <a:pt x="65658" y="12916"/>
                      <a:pt x="65900" y="15183"/>
                      <a:pt x="65900" y="17562"/>
                    </a:cubicBezTo>
                    <a:lnTo>
                      <a:pt x="65900" y="44091"/>
                    </a:lnTo>
                    <a:close/>
                  </a:path>
                </a:pathLst>
              </a:custGeom>
              <a:solidFill>
                <a:srgbClr val="303B39"/>
              </a:solidFill>
              <a:ln w="0" cap="flat">
                <a:noFill/>
                <a:prstDash val="solid"/>
                <a:miter/>
              </a:ln>
            </p:spPr>
            <p:txBody>
              <a:bodyPr rtlCol="0" anchor="ctr"/>
              <a:lstStyle/>
              <a:p>
                <a:endParaRPr lang="nl-NL" sz="1467"/>
              </a:p>
            </p:txBody>
          </p:sp>
          <p:sp>
            <p:nvSpPr>
              <p:cNvPr id="957" name="Vrije vorm 956">
                <a:extLst>
                  <a:ext uri="{FF2B5EF4-FFF2-40B4-BE49-F238E27FC236}">
                    <a16:creationId xmlns:a16="http://schemas.microsoft.com/office/drawing/2014/main" id="{B79D16B0-0F35-F6D7-05F9-56E1C7442AC0}"/>
                  </a:ext>
                </a:extLst>
              </p:cNvPr>
              <p:cNvSpPr/>
              <p:nvPr/>
            </p:nvSpPr>
            <p:spPr>
              <a:xfrm>
                <a:off x="5757409" y="3186540"/>
                <a:ext cx="13469" cy="63372"/>
              </a:xfrm>
              <a:custGeom>
                <a:avLst/>
                <a:gdLst>
                  <a:gd name="connsiteX0" fmla="*/ 13470 w 13469"/>
                  <a:gd name="connsiteY0" fmla="*/ 6040 h 63372"/>
                  <a:gd name="connsiteX1" fmla="*/ 12030 w 13469"/>
                  <a:gd name="connsiteY1" fmla="*/ 10918 h 63372"/>
                  <a:gd name="connsiteX2" fmla="*/ 6688 w 13469"/>
                  <a:gd name="connsiteY2" fmla="*/ 12266 h 63372"/>
                  <a:gd name="connsiteX3" fmla="*/ 1375 w 13469"/>
                  <a:gd name="connsiteY3" fmla="*/ 10965 h 63372"/>
                  <a:gd name="connsiteX4" fmla="*/ 0 w 13469"/>
                  <a:gd name="connsiteY4" fmla="*/ 6272 h 63372"/>
                  <a:gd name="connsiteX5" fmla="*/ 1412 w 13469"/>
                  <a:gd name="connsiteY5" fmla="*/ 1375 h 63372"/>
                  <a:gd name="connsiteX6" fmla="*/ 6781 w 13469"/>
                  <a:gd name="connsiteY6" fmla="*/ 0 h 63372"/>
                  <a:gd name="connsiteX7" fmla="*/ 12076 w 13469"/>
                  <a:gd name="connsiteY7" fmla="*/ 1329 h 63372"/>
                  <a:gd name="connsiteX8" fmla="*/ 13470 w 13469"/>
                  <a:gd name="connsiteY8" fmla="*/ 6040 h 63372"/>
                  <a:gd name="connsiteX9" fmla="*/ 12587 w 13469"/>
                  <a:gd name="connsiteY9" fmla="*/ 61514 h 63372"/>
                  <a:gd name="connsiteX10" fmla="*/ 12309 w 13469"/>
                  <a:gd name="connsiteY10" fmla="*/ 62332 h 63372"/>
                  <a:gd name="connsiteX11" fmla="*/ 11352 w 13469"/>
                  <a:gd name="connsiteY11" fmla="*/ 62908 h 63372"/>
                  <a:gd name="connsiteX12" fmla="*/ 9568 w 13469"/>
                  <a:gd name="connsiteY12" fmla="*/ 63261 h 63372"/>
                  <a:gd name="connsiteX13" fmla="*/ 6735 w 13469"/>
                  <a:gd name="connsiteY13" fmla="*/ 63373 h 63372"/>
                  <a:gd name="connsiteX14" fmla="*/ 3902 w 13469"/>
                  <a:gd name="connsiteY14" fmla="*/ 63261 h 63372"/>
                  <a:gd name="connsiteX15" fmla="*/ 2118 w 13469"/>
                  <a:gd name="connsiteY15" fmla="*/ 62908 h 63372"/>
                  <a:gd name="connsiteX16" fmla="*/ 1161 w 13469"/>
                  <a:gd name="connsiteY16" fmla="*/ 62332 h 63372"/>
                  <a:gd name="connsiteX17" fmla="*/ 882 w 13469"/>
                  <a:gd name="connsiteY17" fmla="*/ 61514 h 63372"/>
                  <a:gd name="connsiteX18" fmla="*/ 882 w 13469"/>
                  <a:gd name="connsiteY18" fmla="*/ 20164 h 63372"/>
                  <a:gd name="connsiteX19" fmla="*/ 1161 w 13469"/>
                  <a:gd name="connsiteY19" fmla="*/ 19355 h 63372"/>
                  <a:gd name="connsiteX20" fmla="*/ 2118 w 13469"/>
                  <a:gd name="connsiteY20" fmla="*/ 18752 h 63372"/>
                  <a:gd name="connsiteX21" fmla="*/ 3902 w 13469"/>
                  <a:gd name="connsiteY21" fmla="*/ 18352 h 63372"/>
                  <a:gd name="connsiteX22" fmla="*/ 6735 w 13469"/>
                  <a:gd name="connsiteY22" fmla="*/ 18213 h 63372"/>
                  <a:gd name="connsiteX23" fmla="*/ 9568 w 13469"/>
                  <a:gd name="connsiteY23" fmla="*/ 18352 h 63372"/>
                  <a:gd name="connsiteX24" fmla="*/ 11352 w 13469"/>
                  <a:gd name="connsiteY24" fmla="*/ 18752 h 63372"/>
                  <a:gd name="connsiteX25" fmla="*/ 12309 w 13469"/>
                  <a:gd name="connsiteY25" fmla="*/ 19355 h 63372"/>
                  <a:gd name="connsiteX26" fmla="*/ 12587 w 13469"/>
                  <a:gd name="connsiteY26" fmla="*/ 20164 h 63372"/>
                  <a:gd name="connsiteX27" fmla="*/ 12587 w 13469"/>
                  <a:gd name="connsiteY27" fmla="*/ 61514 h 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69" h="63372">
                    <a:moveTo>
                      <a:pt x="13470" y="6040"/>
                    </a:moveTo>
                    <a:cubicBezTo>
                      <a:pt x="13470" y="8400"/>
                      <a:pt x="12987" y="10026"/>
                      <a:pt x="12030" y="10918"/>
                    </a:cubicBezTo>
                    <a:cubicBezTo>
                      <a:pt x="11073" y="11820"/>
                      <a:pt x="9289" y="12266"/>
                      <a:pt x="6688" y="12266"/>
                    </a:cubicBezTo>
                    <a:cubicBezTo>
                      <a:pt x="4050" y="12266"/>
                      <a:pt x="2285" y="11838"/>
                      <a:pt x="1375" y="10965"/>
                    </a:cubicBezTo>
                    <a:cubicBezTo>
                      <a:pt x="455" y="10101"/>
                      <a:pt x="0" y="8539"/>
                      <a:pt x="0" y="6272"/>
                    </a:cubicBezTo>
                    <a:cubicBezTo>
                      <a:pt x="0" y="3921"/>
                      <a:pt x="474" y="2286"/>
                      <a:pt x="1412" y="1375"/>
                    </a:cubicBezTo>
                    <a:cubicBezTo>
                      <a:pt x="2360" y="455"/>
                      <a:pt x="4143" y="0"/>
                      <a:pt x="6781" y="0"/>
                    </a:cubicBezTo>
                    <a:cubicBezTo>
                      <a:pt x="9382" y="0"/>
                      <a:pt x="11147" y="446"/>
                      <a:pt x="12076" y="1329"/>
                    </a:cubicBezTo>
                    <a:cubicBezTo>
                      <a:pt x="13005" y="2211"/>
                      <a:pt x="13470" y="3782"/>
                      <a:pt x="13470" y="6040"/>
                    </a:cubicBezTo>
                    <a:close/>
                    <a:moveTo>
                      <a:pt x="12587" y="61514"/>
                    </a:moveTo>
                    <a:cubicBezTo>
                      <a:pt x="12587" y="61830"/>
                      <a:pt x="12494" y="62099"/>
                      <a:pt x="12309" y="62332"/>
                    </a:cubicBezTo>
                    <a:cubicBezTo>
                      <a:pt x="12123" y="62564"/>
                      <a:pt x="11807" y="62759"/>
                      <a:pt x="11352" y="62908"/>
                    </a:cubicBezTo>
                    <a:cubicBezTo>
                      <a:pt x="10906" y="63066"/>
                      <a:pt x="10311" y="63177"/>
                      <a:pt x="9568" y="63261"/>
                    </a:cubicBezTo>
                    <a:cubicBezTo>
                      <a:pt x="8825" y="63335"/>
                      <a:pt x="7877" y="63373"/>
                      <a:pt x="6735" y="63373"/>
                    </a:cubicBezTo>
                    <a:cubicBezTo>
                      <a:pt x="5592" y="63373"/>
                      <a:pt x="4645" y="63335"/>
                      <a:pt x="3902" y="63261"/>
                    </a:cubicBezTo>
                    <a:cubicBezTo>
                      <a:pt x="3158" y="63177"/>
                      <a:pt x="2564" y="63066"/>
                      <a:pt x="2118" y="62908"/>
                    </a:cubicBezTo>
                    <a:cubicBezTo>
                      <a:pt x="1663" y="62759"/>
                      <a:pt x="1347" y="62564"/>
                      <a:pt x="1161" y="62332"/>
                    </a:cubicBezTo>
                    <a:cubicBezTo>
                      <a:pt x="975" y="62099"/>
                      <a:pt x="882" y="61830"/>
                      <a:pt x="882" y="61514"/>
                    </a:cubicBezTo>
                    <a:lnTo>
                      <a:pt x="882" y="20164"/>
                    </a:lnTo>
                    <a:cubicBezTo>
                      <a:pt x="882" y="19857"/>
                      <a:pt x="975" y="19588"/>
                      <a:pt x="1161" y="19355"/>
                    </a:cubicBezTo>
                    <a:cubicBezTo>
                      <a:pt x="1347" y="19123"/>
                      <a:pt x="1663" y="18919"/>
                      <a:pt x="2118" y="18752"/>
                    </a:cubicBezTo>
                    <a:cubicBezTo>
                      <a:pt x="2564" y="18575"/>
                      <a:pt x="3158" y="18445"/>
                      <a:pt x="3902" y="18352"/>
                    </a:cubicBezTo>
                    <a:cubicBezTo>
                      <a:pt x="4645" y="18259"/>
                      <a:pt x="5592" y="18213"/>
                      <a:pt x="6735" y="18213"/>
                    </a:cubicBezTo>
                    <a:cubicBezTo>
                      <a:pt x="7877" y="18213"/>
                      <a:pt x="8825" y="18259"/>
                      <a:pt x="9568" y="18352"/>
                    </a:cubicBezTo>
                    <a:cubicBezTo>
                      <a:pt x="10311" y="18445"/>
                      <a:pt x="10906" y="18575"/>
                      <a:pt x="11352" y="18752"/>
                    </a:cubicBezTo>
                    <a:cubicBezTo>
                      <a:pt x="11807" y="18919"/>
                      <a:pt x="12123" y="19123"/>
                      <a:pt x="12309" y="19355"/>
                    </a:cubicBezTo>
                    <a:cubicBezTo>
                      <a:pt x="12494" y="19588"/>
                      <a:pt x="12587" y="19857"/>
                      <a:pt x="12587" y="20164"/>
                    </a:cubicBezTo>
                    <a:lnTo>
                      <a:pt x="12587" y="61514"/>
                    </a:lnTo>
                    <a:close/>
                  </a:path>
                </a:pathLst>
              </a:custGeom>
              <a:solidFill>
                <a:srgbClr val="303B39"/>
              </a:solidFill>
              <a:ln w="0" cap="flat">
                <a:noFill/>
                <a:prstDash val="solid"/>
                <a:miter/>
              </a:ln>
            </p:spPr>
            <p:txBody>
              <a:bodyPr rtlCol="0" anchor="ctr"/>
              <a:lstStyle/>
              <a:p>
                <a:endParaRPr lang="nl-NL" sz="1467"/>
              </a:p>
            </p:txBody>
          </p:sp>
          <p:sp>
            <p:nvSpPr>
              <p:cNvPr id="958" name="Vrije vorm 957">
                <a:extLst>
                  <a:ext uri="{FF2B5EF4-FFF2-40B4-BE49-F238E27FC236}">
                    <a16:creationId xmlns:a16="http://schemas.microsoft.com/office/drawing/2014/main" id="{41EC6BFA-F50F-36DC-D52A-9CB8430FC80F}"/>
                  </a:ext>
                </a:extLst>
              </p:cNvPr>
              <p:cNvSpPr/>
              <p:nvPr/>
            </p:nvSpPr>
            <p:spPr>
              <a:xfrm>
                <a:off x="5780717" y="3185099"/>
                <a:ext cx="41663" cy="65602"/>
              </a:xfrm>
              <a:custGeom>
                <a:avLst/>
                <a:gdLst>
                  <a:gd name="connsiteX0" fmla="*/ 41663 w 41663"/>
                  <a:gd name="connsiteY0" fmla="*/ 62954 h 65602"/>
                  <a:gd name="connsiteX1" fmla="*/ 41431 w 41663"/>
                  <a:gd name="connsiteY1" fmla="*/ 63819 h 65602"/>
                  <a:gd name="connsiteX2" fmla="*/ 40642 w 41663"/>
                  <a:gd name="connsiteY2" fmla="*/ 64395 h 65602"/>
                  <a:gd name="connsiteX3" fmla="*/ 39137 w 41663"/>
                  <a:gd name="connsiteY3" fmla="*/ 64720 h 65602"/>
                  <a:gd name="connsiteX4" fmla="*/ 36787 w 41663"/>
                  <a:gd name="connsiteY4" fmla="*/ 64813 h 65602"/>
                  <a:gd name="connsiteX5" fmla="*/ 34371 w 41663"/>
                  <a:gd name="connsiteY5" fmla="*/ 64720 h 65602"/>
                  <a:gd name="connsiteX6" fmla="*/ 32857 w 41663"/>
                  <a:gd name="connsiteY6" fmla="*/ 64395 h 65602"/>
                  <a:gd name="connsiteX7" fmla="*/ 32021 w 41663"/>
                  <a:gd name="connsiteY7" fmla="*/ 63819 h 65602"/>
                  <a:gd name="connsiteX8" fmla="*/ 31770 w 41663"/>
                  <a:gd name="connsiteY8" fmla="*/ 62954 h 65602"/>
                  <a:gd name="connsiteX9" fmla="*/ 31770 w 41663"/>
                  <a:gd name="connsiteY9" fmla="*/ 58355 h 65602"/>
                  <a:gd name="connsiteX10" fmla="*/ 25054 w 41663"/>
                  <a:gd name="connsiteY10" fmla="*/ 63698 h 65602"/>
                  <a:gd name="connsiteX11" fmla="*/ 17279 w 41663"/>
                  <a:gd name="connsiteY11" fmla="*/ 65603 h 65602"/>
                  <a:gd name="connsiteX12" fmla="*/ 9262 w 41663"/>
                  <a:gd name="connsiteY12" fmla="*/ 63772 h 65602"/>
                  <a:gd name="connsiteX13" fmla="*/ 3930 w 41663"/>
                  <a:gd name="connsiteY13" fmla="*/ 58819 h 65602"/>
                  <a:gd name="connsiteX14" fmla="*/ 929 w 41663"/>
                  <a:gd name="connsiteY14" fmla="*/ 51553 h 65602"/>
                  <a:gd name="connsiteX15" fmla="*/ 0 w 41663"/>
                  <a:gd name="connsiteY15" fmla="*/ 42790 h 65602"/>
                  <a:gd name="connsiteX16" fmla="*/ 1180 w 41663"/>
                  <a:gd name="connsiteY16" fmla="*/ 32848 h 65602"/>
                  <a:gd name="connsiteX17" fmla="*/ 4645 w 41663"/>
                  <a:gd name="connsiteY17" fmla="*/ 25321 h 65602"/>
                  <a:gd name="connsiteX18" fmla="*/ 10311 w 41663"/>
                  <a:gd name="connsiteY18" fmla="*/ 20536 h 65602"/>
                  <a:gd name="connsiteX19" fmla="*/ 18115 w 41663"/>
                  <a:gd name="connsiteY19" fmla="*/ 18863 h 65602"/>
                  <a:gd name="connsiteX20" fmla="*/ 24431 w 41663"/>
                  <a:gd name="connsiteY20" fmla="*/ 20285 h 65602"/>
                  <a:gd name="connsiteX21" fmla="*/ 30052 w 41663"/>
                  <a:gd name="connsiteY21" fmla="*/ 24438 h 65602"/>
                  <a:gd name="connsiteX22" fmla="*/ 30052 w 41663"/>
                  <a:gd name="connsiteY22" fmla="*/ 1998 h 65602"/>
                  <a:gd name="connsiteX23" fmla="*/ 30312 w 41663"/>
                  <a:gd name="connsiteY23" fmla="*/ 1162 h 65602"/>
                  <a:gd name="connsiteX24" fmla="*/ 31241 w 41663"/>
                  <a:gd name="connsiteY24" fmla="*/ 539 h 65602"/>
                  <a:gd name="connsiteX25" fmla="*/ 33024 w 41663"/>
                  <a:gd name="connsiteY25" fmla="*/ 139 h 65602"/>
                  <a:gd name="connsiteX26" fmla="*/ 35857 w 41663"/>
                  <a:gd name="connsiteY26" fmla="*/ 0 h 65602"/>
                  <a:gd name="connsiteX27" fmla="*/ 38691 w 41663"/>
                  <a:gd name="connsiteY27" fmla="*/ 139 h 65602"/>
                  <a:gd name="connsiteX28" fmla="*/ 40456 w 41663"/>
                  <a:gd name="connsiteY28" fmla="*/ 539 h 65602"/>
                  <a:gd name="connsiteX29" fmla="*/ 41385 w 41663"/>
                  <a:gd name="connsiteY29" fmla="*/ 1162 h 65602"/>
                  <a:gd name="connsiteX30" fmla="*/ 41663 w 41663"/>
                  <a:gd name="connsiteY30" fmla="*/ 1998 h 65602"/>
                  <a:gd name="connsiteX31" fmla="*/ 41663 w 41663"/>
                  <a:gd name="connsiteY31" fmla="*/ 62954 h 65602"/>
                  <a:gd name="connsiteX32" fmla="*/ 30052 w 41663"/>
                  <a:gd name="connsiteY32" fmla="*/ 35264 h 65602"/>
                  <a:gd name="connsiteX33" fmla="*/ 25240 w 41663"/>
                  <a:gd name="connsiteY33" fmla="*/ 30432 h 65602"/>
                  <a:gd name="connsiteX34" fmla="*/ 20437 w 41663"/>
                  <a:gd name="connsiteY34" fmla="*/ 28759 h 65602"/>
                  <a:gd name="connsiteX35" fmla="*/ 16507 w 41663"/>
                  <a:gd name="connsiteY35" fmla="*/ 29902 h 65602"/>
                  <a:gd name="connsiteX36" fmla="*/ 13869 w 41663"/>
                  <a:gd name="connsiteY36" fmla="*/ 32941 h 65602"/>
                  <a:gd name="connsiteX37" fmla="*/ 12383 w 41663"/>
                  <a:gd name="connsiteY37" fmla="*/ 37197 h 65602"/>
                  <a:gd name="connsiteX38" fmla="*/ 11891 w 41663"/>
                  <a:gd name="connsiteY38" fmla="*/ 42001 h 65602"/>
                  <a:gd name="connsiteX39" fmla="*/ 12309 w 41663"/>
                  <a:gd name="connsiteY39" fmla="*/ 47065 h 65602"/>
                  <a:gd name="connsiteX40" fmla="*/ 13683 w 41663"/>
                  <a:gd name="connsiteY40" fmla="*/ 51460 h 65602"/>
                  <a:gd name="connsiteX41" fmla="*/ 16210 w 41663"/>
                  <a:gd name="connsiteY41" fmla="*/ 54545 h 65602"/>
                  <a:gd name="connsiteX42" fmla="*/ 20205 w 41663"/>
                  <a:gd name="connsiteY42" fmla="*/ 55707 h 65602"/>
                  <a:gd name="connsiteX43" fmla="*/ 22545 w 41663"/>
                  <a:gd name="connsiteY43" fmla="*/ 55363 h 65602"/>
                  <a:gd name="connsiteX44" fmla="*/ 24868 w 41663"/>
                  <a:gd name="connsiteY44" fmla="*/ 54220 h 65602"/>
                  <a:gd name="connsiteX45" fmla="*/ 27311 w 41663"/>
                  <a:gd name="connsiteY45" fmla="*/ 52157 h 65602"/>
                  <a:gd name="connsiteX46" fmla="*/ 30052 w 41663"/>
                  <a:gd name="connsiteY46" fmla="*/ 49016 h 65602"/>
                  <a:gd name="connsiteX47" fmla="*/ 30052 w 41663"/>
                  <a:gd name="connsiteY47" fmla="*/ 35264 h 6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663" h="65602">
                    <a:moveTo>
                      <a:pt x="41663" y="62954"/>
                    </a:moveTo>
                    <a:cubicBezTo>
                      <a:pt x="41663" y="63298"/>
                      <a:pt x="41589" y="63586"/>
                      <a:pt x="41431" y="63819"/>
                    </a:cubicBezTo>
                    <a:cubicBezTo>
                      <a:pt x="41273" y="64051"/>
                      <a:pt x="41013" y="64246"/>
                      <a:pt x="40642" y="64395"/>
                    </a:cubicBezTo>
                    <a:cubicBezTo>
                      <a:pt x="40270" y="64553"/>
                      <a:pt x="39768" y="64664"/>
                      <a:pt x="39137" y="64720"/>
                    </a:cubicBezTo>
                    <a:cubicBezTo>
                      <a:pt x="38496" y="64785"/>
                      <a:pt x="37716" y="64813"/>
                      <a:pt x="36787" y="64813"/>
                    </a:cubicBezTo>
                    <a:cubicBezTo>
                      <a:pt x="35793" y="64813"/>
                      <a:pt x="34994" y="64785"/>
                      <a:pt x="34371" y="64720"/>
                    </a:cubicBezTo>
                    <a:cubicBezTo>
                      <a:pt x="33749" y="64664"/>
                      <a:pt x="33247" y="64553"/>
                      <a:pt x="32857" y="64395"/>
                    </a:cubicBezTo>
                    <a:cubicBezTo>
                      <a:pt x="32476" y="64246"/>
                      <a:pt x="32197" y="64051"/>
                      <a:pt x="32021" y="63819"/>
                    </a:cubicBezTo>
                    <a:cubicBezTo>
                      <a:pt x="31854" y="63586"/>
                      <a:pt x="31770" y="63298"/>
                      <a:pt x="31770" y="62954"/>
                    </a:cubicBezTo>
                    <a:lnTo>
                      <a:pt x="31770" y="58355"/>
                    </a:lnTo>
                    <a:cubicBezTo>
                      <a:pt x="29634" y="60650"/>
                      <a:pt x="27395" y="62434"/>
                      <a:pt x="25054" y="63698"/>
                    </a:cubicBezTo>
                    <a:cubicBezTo>
                      <a:pt x="22722" y="64971"/>
                      <a:pt x="20130" y="65603"/>
                      <a:pt x="17279" y="65603"/>
                    </a:cubicBezTo>
                    <a:cubicBezTo>
                      <a:pt x="14120" y="65603"/>
                      <a:pt x="11454" y="64989"/>
                      <a:pt x="9262" y="63772"/>
                    </a:cubicBezTo>
                    <a:cubicBezTo>
                      <a:pt x="7088" y="62546"/>
                      <a:pt x="5304" y="60901"/>
                      <a:pt x="3930" y="58819"/>
                    </a:cubicBezTo>
                    <a:cubicBezTo>
                      <a:pt x="2545" y="56747"/>
                      <a:pt x="1551" y="54322"/>
                      <a:pt x="929" y="51553"/>
                    </a:cubicBezTo>
                    <a:cubicBezTo>
                      <a:pt x="307" y="48775"/>
                      <a:pt x="0" y="45857"/>
                      <a:pt x="0" y="42790"/>
                    </a:cubicBezTo>
                    <a:cubicBezTo>
                      <a:pt x="0" y="39111"/>
                      <a:pt x="399" y="35793"/>
                      <a:pt x="1180" y="32848"/>
                    </a:cubicBezTo>
                    <a:cubicBezTo>
                      <a:pt x="1979" y="29912"/>
                      <a:pt x="3131" y="27403"/>
                      <a:pt x="4645" y="25321"/>
                    </a:cubicBezTo>
                    <a:cubicBezTo>
                      <a:pt x="6159" y="23249"/>
                      <a:pt x="8054" y="21651"/>
                      <a:pt x="10311" y="20536"/>
                    </a:cubicBezTo>
                    <a:cubicBezTo>
                      <a:pt x="12569" y="19421"/>
                      <a:pt x="15170" y="18863"/>
                      <a:pt x="18115" y="18863"/>
                    </a:cubicBezTo>
                    <a:cubicBezTo>
                      <a:pt x="20437" y="18863"/>
                      <a:pt x="22546" y="19337"/>
                      <a:pt x="24431" y="20285"/>
                    </a:cubicBezTo>
                    <a:cubicBezTo>
                      <a:pt x="26317" y="21223"/>
                      <a:pt x="28194" y="22617"/>
                      <a:pt x="30052" y="24438"/>
                    </a:cubicBezTo>
                    <a:lnTo>
                      <a:pt x="30052" y="1998"/>
                    </a:lnTo>
                    <a:cubicBezTo>
                      <a:pt x="30052" y="1691"/>
                      <a:pt x="30135" y="1412"/>
                      <a:pt x="30312" y="1162"/>
                    </a:cubicBezTo>
                    <a:cubicBezTo>
                      <a:pt x="30479" y="920"/>
                      <a:pt x="30785" y="706"/>
                      <a:pt x="31241" y="539"/>
                    </a:cubicBezTo>
                    <a:cubicBezTo>
                      <a:pt x="31686" y="362"/>
                      <a:pt x="32281" y="232"/>
                      <a:pt x="33024" y="139"/>
                    </a:cubicBezTo>
                    <a:cubicBezTo>
                      <a:pt x="33767" y="47"/>
                      <a:pt x="34715" y="0"/>
                      <a:pt x="35857" y="0"/>
                    </a:cubicBezTo>
                    <a:cubicBezTo>
                      <a:pt x="37000" y="0"/>
                      <a:pt x="37948" y="46"/>
                      <a:pt x="38691" y="139"/>
                    </a:cubicBezTo>
                    <a:cubicBezTo>
                      <a:pt x="39434" y="232"/>
                      <a:pt x="40028" y="362"/>
                      <a:pt x="40456" y="539"/>
                    </a:cubicBezTo>
                    <a:cubicBezTo>
                      <a:pt x="40883" y="706"/>
                      <a:pt x="41199" y="920"/>
                      <a:pt x="41385" y="1162"/>
                    </a:cubicBezTo>
                    <a:cubicBezTo>
                      <a:pt x="41571" y="1412"/>
                      <a:pt x="41663" y="1691"/>
                      <a:pt x="41663" y="1998"/>
                    </a:cubicBezTo>
                    <a:lnTo>
                      <a:pt x="41663" y="62954"/>
                    </a:lnTo>
                    <a:close/>
                    <a:moveTo>
                      <a:pt x="30052" y="35264"/>
                    </a:moveTo>
                    <a:cubicBezTo>
                      <a:pt x="28379" y="33164"/>
                      <a:pt x="26782" y="31547"/>
                      <a:pt x="25240" y="30432"/>
                    </a:cubicBezTo>
                    <a:cubicBezTo>
                      <a:pt x="23716" y="29317"/>
                      <a:pt x="22109" y="28759"/>
                      <a:pt x="20437" y="28759"/>
                    </a:cubicBezTo>
                    <a:cubicBezTo>
                      <a:pt x="18923" y="28759"/>
                      <a:pt x="17613" y="29140"/>
                      <a:pt x="16507" y="29902"/>
                    </a:cubicBezTo>
                    <a:cubicBezTo>
                      <a:pt x="15411" y="30655"/>
                      <a:pt x="14529" y="31677"/>
                      <a:pt x="13869" y="32941"/>
                    </a:cubicBezTo>
                    <a:cubicBezTo>
                      <a:pt x="13200" y="34214"/>
                      <a:pt x="12699" y="35626"/>
                      <a:pt x="12383" y="37197"/>
                    </a:cubicBezTo>
                    <a:cubicBezTo>
                      <a:pt x="12048" y="38758"/>
                      <a:pt x="11891" y="40365"/>
                      <a:pt x="11891" y="42001"/>
                    </a:cubicBezTo>
                    <a:cubicBezTo>
                      <a:pt x="11891" y="43738"/>
                      <a:pt x="12030" y="45429"/>
                      <a:pt x="12309" y="47065"/>
                    </a:cubicBezTo>
                    <a:cubicBezTo>
                      <a:pt x="12587" y="48710"/>
                      <a:pt x="13042" y="50169"/>
                      <a:pt x="13683" y="51460"/>
                    </a:cubicBezTo>
                    <a:cubicBezTo>
                      <a:pt x="14315" y="52743"/>
                      <a:pt x="15151" y="53774"/>
                      <a:pt x="16210" y="54545"/>
                    </a:cubicBezTo>
                    <a:cubicBezTo>
                      <a:pt x="17269" y="55326"/>
                      <a:pt x="18588" y="55707"/>
                      <a:pt x="20205" y="55707"/>
                    </a:cubicBezTo>
                    <a:cubicBezTo>
                      <a:pt x="21003" y="55707"/>
                      <a:pt x="21793" y="55595"/>
                      <a:pt x="22545" y="55363"/>
                    </a:cubicBezTo>
                    <a:cubicBezTo>
                      <a:pt x="23307" y="55131"/>
                      <a:pt x="24088" y="54750"/>
                      <a:pt x="24868" y="54220"/>
                    </a:cubicBezTo>
                    <a:cubicBezTo>
                      <a:pt x="25667" y="53699"/>
                      <a:pt x="26475" y="53003"/>
                      <a:pt x="27311" y="52157"/>
                    </a:cubicBezTo>
                    <a:cubicBezTo>
                      <a:pt x="28147" y="51302"/>
                      <a:pt x="29067" y="50261"/>
                      <a:pt x="30052" y="49016"/>
                    </a:cubicBezTo>
                    <a:lnTo>
                      <a:pt x="30052" y="35264"/>
                    </a:lnTo>
                    <a:close/>
                  </a:path>
                </a:pathLst>
              </a:custGeom>
              <a:solidFill>
                <a:srgbClr val="303B39"/>
              </a:solidFill>
              <a:ln w="0" cap="flat">
                <a:noFill/>
                <a:prstDash val="solid"/>
                <a:miter/>
              </a:ln>
            </p:spPr>
            <p:txBody>
              <a:bodyPr rtlCol="0" anchor="ctr"/>
              <a:lstStyle/>
              <a:p>
                <a:endParaRPr lang="nl-NL" sz="1467"/>
              </a:p>
            </p:txBody>
          </p:sp>
          <p:sp>
            <p:nvSpPr>
              <p:cNvPr id="959" name="Vrije vorm 958">
                <a:extLst>
                  <a:ext uri="{FF2B5EF4-FFF2-40B4-BE49-F238E27FC236}">
                    <a16:creationId xmlns:a16="http://schemas.microsoft.com/office/drawing/2014/main" id="{A9E9E035-4834-7C3C-DF51-9AE878551C95}"/>
                  </a:ext>
                </a:extLst>
              </p:cNvPr>
              <p:cNvSpPr/>
              <p:nvPr/>
            </p:nvSpPr>
            <p:spPr>
              <a:xfrm>
                <a:off x="5833193" y="3185099"/>
                <a:ext cx="41654" cy="65602"/>
              </a:xfrm>
              <a:custGeom>
                <a:avLst/>
                <a:gdLst>
                  <a:gd name="connsiteX0" fmla="*/ 41654 w 41654"/>
                  <a:gd name="connsiteY0" fmla="*/ 62954 h 65602"/>
                  <a:gd name="connsiteX1" fmla="*/ 41431 w 41654"/>
                  <a:gd name="connsiteY1" fmla="*/ 63819 h 65602"/>
                  <a:gd name="connsiteX2" fmla="*/ 40632 w 41654"/>
                  <a:gd name="connsiteY2" fmla="*/ 64395 h 65602"/>
                  <a:gd name="connsiteX3" fmla="*/ 39127 w 41654"/>
                  <a:gd name="connsiteY3" fmla="*/ 64720 h 65602"/>
                  <a:gd name="connsiteX4" fmla="*/ 36786 w 41654"/>
                  <a:gd name="connsiteY4" fmla="*/ 64813 h 65602"/>
                  <a:gd name="connsiteX5" fmla="*/ 34371 w 41654"/>
                  <a:gd name="connsiteY5" fmla="*/ 64720 h 65602"/>
                  <a:gd name="connsiteX6" fmla="*/ 32857 w 41654"/>
                  <a:gd name="connsiteY6" fmla="*/ 64395 h 65602"/>
                  <a:gd name="connsiteX7" fmla="*/ 32021 w 41654"/>
                  <a:gd name="connsiteY7" fmla="*/ 63819 h 65602"/>
                  <a:gd name="connsiteX8" fmla="*/ 31770 w 41654"/>
                  <a:gd name="connsiteY8" fmla="*/ 62954 h 65602"/>
                  <a:gd name="connsiteX9" fmla="*/ 31770 w 41654"/>
                  <a:gd name="connsiteY9" fmla="*/ 58355 h 65602"/>
                  <a:gd name="connsiteX10" fmla="*/ 25054 w 41654"/>
                  <a:gd name="connsiteY10" fmla="*/ 63698 h 65602"/>
                  <a:gd name="connsiteX11" fmla="*/ 17278 w 41654"/>
                  <a:gd name="connsiteY11" fmla="*/ 65603 h 65602"/>
                  <a:gd name="connsiteX12" fmla="*/ 9262 w 41654"/>
                  <a:gd name="connsiteY12" fmla="*/ 63772 h 65602"/>
                  <a:gd name="connsiteX13" fmla="*/ 3920 w 41654"/>
                  <a:gd name="connsiteY13" fmla="*/ 58819 h 65602"/>
                  <a:gd name="connsiteX14" fmla="*/ 929 w 41654"/>
                  <a:gd name="connsiteY14" fmla="*/ 51553 h 65602"/>
                  <a:gd name="connsiteX15" fmla="*/ 0 w 41654"/>
                  <a:gd name="connsiteY15" fmla="*/ 42790 h 65602"/>
                  <a:gd name="connsiteX16" fmla="*/ 1180 w 41654"/>
                  <a:gd name="connsiteY16" fmla="*/ 32848 h 65602"/>
                  <a:gd name="connsiteX17" fmla="*/ 4645 w 41654"/>
                  <a:gd name="connsiteY17" fmla="*/ 25321 h 65602"/>
                  <a:gd name="connsiteX18" fmla="*/ 10311 w 41654"/>
                  <a:gd name="connsiteY18" fmla="*/ 20536 h 65602"/>
                  <a:gd name="connsiteX19" fmla="*/ 18115 w 41654"/>
                  <a:gd name="connsiteY19" fmla="*/ 18863 h 65602"/>
                  <a:gd name="connsiteX20" fmla="*/ 24431 w 41654"/>
                  <a:gd name="connsiteY20" fmla="*/ 20285 h 65602"/>
                  <a:gd name="connsiteX21" fmla="*/ 30042 w 41654"/>
                  <a:gd name="connsiteY21" fmla="*/ 24438 h 65602"/>
                  <a:gd name="connsiteX22" fmla="*/ 30042 w 41654"/>
                  <a:gd name="connsiteY22" fmla="*/ 1998 h 65602"/>
                  <a:gd name="connsiteX23" fmla="*/ 30302 w 41654"/>
                  <a:gd name="connsiteY23" fmla="*/ 1162 h 65602"/>
                  <a:gd name="connsiteX24" fmla="*/ 31231 w 41654"/>
                  <a:gd name="connsiteY24" fmla="*/ 539 h 65602"/>
                  <a:gd name="connsiteX25" fmla="*/ 33015 w 41654"/>
                  <a:gd name="connsiteY25" fmla="*/ 139 h 65602"/>
                  <a:gd name="connsiteX26" fmla="*/ 35857 w 41654"/>
                  <a:gd name="connsiteY26" fmla="*/ 0 h 65602"/>
                  <a:gd name="connsiteX27" fmla="*/ 38681 w 41654"/>
                  <a:gd name="connsiteY27" fmla="*/ 139 h 65602"/>
                  <a:gd name="connsiteX28" fmla="*/ 40446 w 41654"/>
                  <a:gd name="connsiteY28" fmla="*/ 539 h 65602"/>
                  <a:gd name="connsiteX29" fmla="*/ 41375 w 41654"/>
                  <a:gd name="connsiteY29" fmla="*/ 1162 h 65602"/>
                  <a:gd name="connsiteX30" fmla="*/ 41654 w 41654"/>
                  <a:gd name="connsiteY30" fmla="*/ 1998 h 65602"/>
                  <a:gd name="connsiteX31" fmla="*/ 41654 w 41654"/>
                  <a:gd name="connsiteY31" fmla="*/ 62954 h 65602"/>
                  <a:gd name="connsiteX32" fmla="*/ 30042 w 41654"/>
                  <a:gd name="connsiteY32" fmla="*/ 35264 h 65602"/>
                  <a:gd name="connsiteX33" fmla="*/ 25239 w 41654"/>
                  <a:gd name="connsiteY33" fmla="*/ 30432 h 65602"/>
                  <a:gd name="connsiteX34" fmla="*/ 20437 w 41654"/>
                  <a:gd name="connsiteY34" fmla="*/ 28759 h 65602"/>
                  <a:gd name="connsiteX35" fmla="*/ 16507 w 41654"/>
                  <a:gd name="connsiteY35" fmla="*/ 29902 h 65602"/>
                  <a:gd name="connsiteX36" fmla="*/ 13860 w 41654"/>
                  <a:gd name="connsiteY36" fmla="*/ 32941 h 65602"/>
                  <a:gd name="connsiteX37" fmla="*/ 12373 w 41654"/>
                  <a:gd name="connsiteY37" fmla="*/ 37197 h 65602"/>
                  <a:gd name="connsiteX38" fmla="*/ 11890 w 41654"/>
                  <a:gd name="connsiteY38" fmla="*/ 42001 h 65602"/>
                  <a:gd name="connsiteX39" fmla="*/ 12299 w 41654"/>
                  <a:gd name="connsiteY39" fmla="*/ 47065 h 65602"/>
                  <a:gd name="connsiteX40" fmla="*/ 13674 w 41654"/>
                  <a:gd name="connsiteY40" fmla="*/ 51460 h 65602"/>
                  <a:gd name="connsiteX41" fmla="*/ 16201 w 41654"/>
                  <a:gd name="connsiteY41" fmla="*/ 54545 h 65602"/>
                  <a:gd name="connsiteX42" fmla="*/ 20195 w 41654"/>
                  <a:gd name="connsiteY42" fmla="*/ 55707 h 65602"/>
                  <a:gd name="connsiteX43" fmla="*/ 22545 w 41654"/>
                  <a:gd name="connsiteY43" fmla="*/ 55363 h 65602"/>
                  <a:gd name="connsiteX44" fmla="*/ 24868 w 41654"/>
                  <a:gd name="connsiteY44" fmla="*/ 54220 h 65602"/>
                  <a:gd name="connsiteX45" fmla="*/ 27311 w 41654"/>
                  <a:gd name="connsiteY45" fmla="*/ 52157 h 65602"/>
                  <a:gd name="connsiteX46" fmla="*/ 30042 w 41654"/>
                  <a:gd name="connsiteY46" fmla="*/ 49016 h 65602"/>
                  <a:gd name="connsiteX47" fmla="*/ 30042 w 41654"/>
                  <a:gd name="connsiteY47" fmla="*/ 35264 h 6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654" h="65602">
                    <a:moveTo>
                      <a:pt x="41654" y="62954"/>
                    </a:moveTo>
                    <a:cubicBezTo>
                      <a:pt x="41654" y="63298"/>
                      <a:pt x="41580" y="63586"/>
                      <a:pt x="41431" y="63819"/>
                    </a:cubicBezTo>
                    <a:cubicBezTo>
                      <a:pt x="41273" y="64051"/>
                      <a:pt x="41004" y="64246"/>
                      <a:pt x="40632" y="64395"/>
                    </a:cubicBezTo>
                    <a:cubicBezTo>
                      <a:pt x="40261" y="64553"/>
                      <a:pt x="39759" y="64664"/>
                      <a:pt x="39127" y="64720"/>
                    </a:cubicBezTo>
                    <a:cubicBezTo>
                      <a:pt x="38496" y="64785"/>
                      <a:pt x="37715" y="64813"/>
                      <a:pt x="36786" y="64813"/>
                    </a:cubicBezTo>
                    <a:cubicBezTo>
                      <a:pt x="35792" y="64813"/>
                      <a:pt x="34984" y="64785"/>
                      <a:pt x="34371" y="64720"/>
                    </a:cubicBezTo>
                    <a:cubicBezTo>
                      <a:pt x="33749" y="64664"/>
                      <a:pt x="33238" y="64553"/>
                      <a:pt x="32857" y="64395"/>
                    </a:cubicBezTo>
                    <a:cubicBezTo>
                      <a:pt x="32476" y="64246"/>
                      <a:pt x="32197" y="64051"/>
                      <a:pt x="32021" y="63819"/>
                    </a:cubicBezTo>
                    <a:cubicBezTo>
                      <a:pt x="31844" y="63586"/>
                      <a:pt x="31770" y="63298"/>
                      <a:pt x="31770" y="62954"/>
                    </a:cubicBezTo>
                    <a:lnTo>
                      <a:pt x="31770" y="58355"/>
                    </a:lnTo>
                    <a:cubicBezTo>
                      <a:pt x="29633" y="60650"/>
                      <a:pt x="27385" y="62434"/>
                      <a:pt x="25054" y="63698"/>
                    </a:cubicBezTo>
                    <a:cubicBezTo>
                      <a:pt x="22722" y="64971"/>
                      <a:pt x="20121" y="65603"/>
                      <a:pt x="17278" y="65603"/>
                    </a:cubicBezTo>
                    <a:cubicBezTo>
                      <a:pt x="14120" y="65603"/>
                      <a:pt x="11445" y="64989"/>
                      <a:pt x="9262" y="63772"/>
                    </a:cubicBezTo>
                    <a:cubicBezTo>
                      <a:pt x="7079" y="62546"/>
                      <a:pt x="5295" y="60901"/>
                      <a:pt x="3920" y="58819"/>
                    </a:cubicBezTo>
                    <a:cubicBezTo>
                      <a:pt x="2545" y="56747"/>
                      <a:pt x="1542" y="54322"/>
                      <a:pt x="929" y="51553"/>
                    </a:cubicBezTo>
                    <a:cubicBezTo>
                      <a:pt x="307" y="48775"/>
                      <a:pt x="0" y="45857"/>
                      <a:pt x="0" y="42790"/>
                    </a:cubicBezTo>
                    <a:cubicBezTo>
                      <a:pt x="0" y="39111"/>
                      <a:pt x="390" y="35793"/>
                      <a:pt x="1180" y="32848"/>
                    </a:cubicBezTo>
                    <a:cubicBezTo>
                      <a:pt x="1969" y="29912"/>
                      <a:pt x="3121" y="27403"/>
                      <a:pt x="4645" y="25321"/>
                    </a:cubicBezTo>
                    <a:cubicBezTo>
                      <a:pt x="6159" y="23249"/>
                      <a:pt x="8045" y="21651"/>
                      <a:pt x="10311" y="20536"/>
                    </a:cubicBezTo>
                    <a:cubicBezTo>
                      <a:pt x="12569" y="19421"/>
                      <a:pt x="15170" y="18863"/>
                      <a:pt x="18115" y="18863"/>
                    </a:cubicBezTo>
                    <a:cubicBezTo>
                      <a:pt x="20437" y="18863"/>
                      <a:pt x="22536" y="19337"/>
                      <a:pt x="24431" y="20285"/>
                    </a:cubicBezTo>
                    <a:cubicBezTo>
                      <a:pt x="26317" y="21223"/>
                      <a:pt x="28184" y="22617"/>
                      <a:pt x="30042" y="24438"/>
                    </a:cubicBezTo>
                    <a:lnTo>
                      <a:pt x="30042" y="1998"/>
                    </a:lnTo>
                    <a:cubicBezTo>
                      <a:pt x="30042" y="1691"/>
                      <a:pt x="30135" y="1412"/>
                      <a:pt x="30302" y="1162"/>
                    </a:cubicBezTo>
                    <a:cubicBezTo>
                      <a:pt x="30469" y="920"/>
                      <a:pt x="30785" y="706"/>
                      <a:pt x="31231" y="539"/>
                    </a:cubicBezTo>
                    <a:cubicBezTo>
                      <a:pt x="31677" y="362"/>
                      <a:pt x="32272" y="232"/>
                      <a:pt x="33015" y="139"/>
                    </a:cubicBezTo>
                    <a:cubicBezTo>
                      <a:pt x="33758" y="47"/>
                      <a:pt x="34705" y="0"/>
                      <a:pt x="35857" y="0"/>
                    </a:cubicBezTo>
                    <a:cubicBezTo>
                      <a:pt x="37000" y="0"/>
                      <a:pt x="37938" y="46"/>
                      <a:pt x="38681" y="139"/>
                    </a:cubicBezTo>
                    <a:cubicBezTo>
                      <a:pt x="39425" y="232"/>
                      <a:pt x="40019" y="362"/>
                      <a:pt x="40446" y="539"/>
                    </a:cubicBezTo>
                    <a:cubicBezTo>
                      <a:pt x="40883" y="706"/>
                      <a:pt x="41190" y="920"/>
                      <a:pt x="41375" y="1162"/>
                    </a:cubicBezTo>
                    <a:cubicBezTo>
                      <a:pt x="41561" y="1412"/>
                      <a:pt x="41654" y="1691"/>
                      <a:pt x="41654" y="1998"/>
                    </a:cubicBezTo>
                    <a:lnTo>
                      <a:pt x="41654" y="62954"/>
                    </a:lnTo>
                    <a:close/>
                    <a:moveTo>
                      <a:pt x="30042" y="35264"/>
                    </a:moveTo>
                    <a:cubicBezTo>
                      <a:pt x="28370" y="33164"/>
                      <a:pt x="26772" y="31547"/>
                      <a:pt x="25239" y="30432"/>
                    </a:cubicBezTo>
                    <a:cubicBezTo>
                      <a:pt x="23707" y="29317"/>
                      <a:pt x="22109" y="28759"/>
                      <a:pt x="20437" y="28759"/>
                    </a:cubicBezTo>
                    <a:cubicBezTo>
                      <a:pt x="18913" y="28759"/>
                      <a:pt x="17613" y="29140"/>
                      <a:pt x="16507" y="29902"/>
                    </a:cubicBezTo>
                    <a:cubicBezTo>
                      <a:pt x="15402" y="30655"/>
                      <a:pt x="14529" y="31677"/>
                      <a:pt x="13860" y="32941"/>
                    </a:cubicBezTo>
                    <a:cubicBezTo>
                      <a:pt x="13191" y="34214"/>
                      <a:pt x="12699" y="35626"/>
                      <a:pt x="12373" y="37197"/>
                    </a:cubicBezTo>
                    <a:cubicBezTo>
                      <a:pt x="12048" y="38758"/>
                      <a:pt x="11890" y="40365"/>
                      <a:pt x="11890" y="42001"/>
                    </a:cubicBezTo>
                    <a:cubicBezTo>
                      <a:pt x="11890" y="43738"/>
                      <a:pt x="12020" y="45429"/>
                      <a:pt x="12299" y="47065"/>
                    </a:cubicBezTo>
                    <a:cubicBezTo>
                      <a:pt x="12578" y="48710"/>
                      <a:pt x="13042" y="50169"/>
                      <a:pt x="13674" y="51460"/>
                    </a:cubicBezTo>
                    <a:cubicBezTo>
                      <a:pt x="14306" y="52743"/>
                      <a:pt x="15151" y="53774"/>
                      <a:pt x="16201" y="54545"/>
                    </a:cubicBezTo>
                    <a:cubicBezTo>
                      <a:pt x="17260" y="55326"/>
                      <a:pt x="18588" y="55707"/>
                      <a:pt x="20195" y="55707"/>
                    </a:cubicBezTo>
                    <a:cubicBezTo>
                      <a:pt x="21003" y="55707"/>
                      <a:pt x="21793" y="55595"/>
                      <a:pt x="22545" y="55363"/>
                    </a:cubicBezTo>
                    <a:cubicBezTo>
                      <a:pt x="23298" y="55131"/>
                      <a:pt x="24078" y="54750"/>
                      <a:pt x="24868" y="54220"/>
                    </a:cubicBezTo>
                    <a:cubicBezTo>
                      <a:pt x="25657" y="53699"/>
                      <a:pt x="26475" y="53003"/>
                      <a:pt x="27311" y="52157"/>
                    </a:cubicBezTo>
                    <a:cubicBezTo>
                      <a:pt x="28147" y="51302"/>
                      <a:pt x="29057" y="50261"/>
                      <a:pt x="30042" y="49016"/>
                    </a:cubicBezTo>
                    <a:lnTo>
                      <a:pt x="30042" y="35264"/>
                    </a:lnTo>
                    <a:close/>
                  </a:path>
                </a:pathLst>
              </a:custGeom>
              <a:solidFill>
                <a:srgbClr val="303B39"/>
              </a:solidFill>
              <a:ln w="0" cap="flat">
                <a:noFill/>
                <a:prstDash val="solid"/>
                <a:miter/>
              </a:ln>
            </p:spPr>
            <p:txBody>
              <a:bodyPr rtlCol="0" anchor="ctr"/>
              <a:lstStyle/>
              <a:p>
                <a:endParaRPr lang="nl-NL" sz="1467"/>
              </a:p>
            </p:txBody>
          </p:sp>
          <p:sp>
            <p:nvSpPr>
              <p:cNvPr id="960" name="Vrije vorm 959">
                <a:extLst>
                  <a:ext uri="{FF2B5EF4-FFF2-40B4-BE49-F238E27FC236}">
                    <a16:creationId xmlns:a16="http://schemas.microsoft.com/office/drawing/2014/main" id="{717FFDC9-D1F5-EF81-77F8-FB054F4A436D}"/>
                  </a:ext>
                </a:extLst>
              </p:cNvPr>
              <p:cNvSpPr/>
              <p:nvPr/>
            </p:nvSpPr>
            <p:spPr>
              <a:xfrm>
                <a:off x="5885614" y="3203962"/>
                <a:ext cx="40688" cy="46739"/>
              </a:xfrm>
              <a:custGeom>
                <a:avLst/>
                <a:gdLst>
                  <a:gd name="connsiteX0" fmla="*/ 40688 w 40688"/>
                  <a:gd name="connsiteY0" fmla="*/ 22162 h 46739"/>
                  <a:gd name="connsiteX1" fmla="*/ 39731 w 40688"/>
                  <a:gd name="connsiteY1" fmla="*/ 25321 h 46739"/>
                  <a:gd name="connsiteX2" fmla="*/ 37112 w 40688"/>
                  <a:gd name="connsiteY2" fmla="*/ 26343 h 46739"/>
                  <a:gd name="connsiteX3" fmla="*/ 11891 w 40688"/>
                  <a:gd name="connsiteY3" fmla="*/ 26343 h 46739"/>
                  <a:gd name="connsiteX4" fmla="*/ 12513 w 40688"/>
                  <a:gd name="connsiteY4" fmla="*/ 31157 h 46739"/>
                  <a:gd name="connsiteX5" fmla="*/ 14519 w 40688"/>
                  <a:gd name="connsiteY5" fmla="*/ 34827 h 46739"/>
                  <a:gd name="connsiteX6" fmla="*/ 18049 w 40688"/>
                  <a:gd name="connsiteY6" fmla="*/ 37122 h 46739"/>
                  <a:gd name="connsiteX7" fmla="*/ 23224 w 40688"/>
                  <a:gd name="connsiteY7" fmla="*/ 37912 h 46739"/>
                  <a:gd name="connsiteX8" fmla="*/ 28612 w 40688"/>
                  <a:gd name="connsiteY8" fmla="*/ 37475 h 46739"/>
                  <a:gd name="connsiteX9" fmla="*/ 32634 w 40688"/>
                  <a:gd name="connsiteY9" fmla="*/ 36500 h 46739"/>
                  <a:gd name="connsiteX10" fmla="*/ 35439 w 40688"/>
                  <a:gd name="connsiteY10" fmla="*/ 35524 h 46739"/>
                  <a:gd name="connsiteX11" fmla="*/ 37251 w 40688"/>
                  <a:gd name="connsiteY11" fmla="*/ 35078 h 46739"/>
                  <a:gd name="connsiteX12" fmla="*/ 37948 w 40688"/>
                  <a:gd name="connsiteY12" fmla="*/ 35245 h 46739"/>
                  <a:gd name="connsiteX13" fmla="*/ 38412 w 40688"/>
                  <a:gd name="connsiteY13" fmla="*/ 35821 h 46739"/>
                  <a:gd name="connsiteX14" fmla="*/ 38672 w 40688"/>
                  <a:gd name="connsiteY14" fmla="*/ 37011 h 46739"/>
                  <a:gd name="connsiteX15" fmla="*/ 38737 w 40688"/>
                  <a:gd name="connsiteY15" fmla="*/ 38934 h 46739"/>
                  <a:gd name="connsiteX16" fmla="*/ 38691 w 40688"/>
                  <a:gd name="connsiteY16" fmla="*/ 40681 h 46739"/>
                  <a:gd name="connsiteX17" fmla="*/ 38551 w 40688"/>
                  <a:gd name="connsiteY17" fmla="*/ 41908 h 46739"/>
                  <a:gd name="connsiteX18" fmla="*/ 38273 w 40688"/>
                  <a:gd name="connsiteY18" fmla="*/ 42772 h 46739"/>
                  <a:gd name="connsiteX19" fmla="*/ 37780 w 40688"/>
                  <a:gd name="connsiteY19" fmla="*/ 43441 h 46739"/>
                  <a:gd name="connsiteX20" fmla="*/ 36136 w 40688"/>
                  <a:gd name="connsiteY20" fmla="*/ 44324 h 46739"/>
                  <a:gd name="connsiteX21" fmla="*/ 32699 w 40688"/>
                  <a:gd name="connsiteY21" fmla="*/ 45420 h 46739"/>
                  <a:gd name="connsiteX22" fmla="*/ 27915 w 40688"/>
                  <a:gd name="connsiteY22" fmla="*/ 46349 h 46739"/>
                  <a:gd name="connsiteX23" fmla="*/ 22155 w 40688"/>
                  <a:gd name="connsiteY23" fmla="*/ 46739 h 46739"/>
                  <a:gd name="connsiteX24" fmla="*/ 12476 w 40688"/>
                  <a:gd name="connsiteY24" fmla="*/ 45346 h 46739"/>
                  <a:gd name="connsiteX25" fmla="*/ 5527 w 40688"/>
                  <a:gd name="connsiteY25" fmla="*/ 41118 h 46739"/>
                  <a:gd name="connsiteX26" fmla="*/ 1365 w 40688"/>
                  <a:gd name="connsiteY26" fmla="*/ 33963 h 46739"/>
                  <a:gd name="connsiteX27" fmla="*/ 0 w 40688"/>
                  <a:gd name="connsiteY27" fmla="*/ 23834 h 46739"/>
                  <a:gd name="connsiteX28" fmla="*/ 1440 w 40688"/>
                  <a:gd name="connsiteY28" fmla="*/ 13873 h 46739"/>
                  <a:gd name="connsiteX29" fmla="*/ 5620 w 40688"/>
                  <a:gd name="connsiteY29" fmla="*/ 6346 h 46739"/>
                  <a:gd name="connsiteX30" fmla="*/ 12290 w 40688"/>
                  <a:gd name="connsiteY30" fmla="*/ 1626 h 46739"/>
                  <a:gd name="connsiteX31" fmla="*/ 21134 w 40688"/>
                  <a:gd name="connsiteY31" fmla="*/ 0 h 46739"/>
                  <a:gd name="connsiteX32" fmla="*/ 30033 w 40688"/>
                  <a:gd name="connsiteY32" fmla="*/ 1533 h 46739"/>
                  <a:gd name="connsiteX33" fmla="*/ 36090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76 w 40688"/>
                  <a:gd name="connsiteY38" fmla="*/ 11086 h 46739"/>
                  <a:gd name="connsiteX39" fmla="*/ 20855 w 40688"/>
                  <a:gd name="connsiteY39" fmla="*/ 8270 h 46739"/>
                  <a:gd name="connsiteX40" fmla="*/ 16972 w 40688"/>
                  <a:gd name="connsiteY40" fmla="*/ 9106 h 46739"/>
                  <a:gd name="connsiteX41" fmla="*/ 14241 w 40688"/>
                  <a:gd name="connsiteY41" fmla="*/ 11364 h 46739"/>
                  <a:gd name="connsiteX42" fmla="*/ 12569 w 40688"/>
                  <a:gd name="connsiteY42" fmla="*/ 14709 h 46739"/>
                  <a:gd name="connsiteX43" fmla="*/ 11891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31" y="25321"/>
                    </a:cubicBezTo>
                    <a:cubicBezTo>
                      <a:pt x="39099" y="26009"/>
                      <a:pt x="38226" y="26343"/>
                      <a:pt x="37112" y="26343"/>
                    </a:cubicBezTo>
                    <a:lnTo>
                      <a:pt x="11891" y="26343"/>
                    </a:lnTo>
                    <a:cubicBezTo>
                      <a:pt x="11891" y="28109"/>
                      <a:pt x="12104" y="29716"/>
                      <a:pt x="12513" y="31157"/>
                    </a:cubicBezTo>
                    <a:cubicBezTo>
                      <a:pt x="12940" y="32597"/>
                      <a:pt x="13600" y="33814"/>
                      <a:pt x="14519" y="34827"/>
                    </a:cubicBezTo>
                    <a:cubicBezTo>
                      <a:pt x="15430" y="35831"/>
                      <a:pt x="16600" y="36602"/>
                      <a:pt x="18049" y="37122"/>
                    </a:cubicBezTo>
                    <a:cubicBezTo>
                      <a:pt x="19480" y="37652"/>
                      <a:pt x="21208" y="37912"/>
                      <a:pt x="23224" y="37912"/>
                    </a:cubicBezTo>
                    <a:cubicBezTo>
                      <a:pt x="25267" y="37912"/>
                      <a:pt x="27060" y="37763"/>
                      <a:pt x="28612" y="37475"/>
                    </a:cubicBezTo>
                    <a:cubicBezTo>
                      <a:pt x="30163" y="37178"/>
                      <a:pt x="31501" y="36853"/>
                      <a:pt x="32634" y="36500"/>
                    </a:cubicBezTo>
                    <a:cubicBezTo>
                      <a:pt x="33758" y="36137"/>
                      <a:pt x="34696" y="35812"/>
                      <a:pt x="35439" y="35524"/>
                    </a:cubicBezTo>
                    <a:cubicBezTo>
                      <a:pt x="36182" y="35227"/>
                      <a:pt x="36786" y="35078"/>
                      <a:pt x="37251" y="35078"/>
                    </a:cubicBezTo>
                    <a:cubicBezTo>
                      <a:pt x="37530" y="35078"/>
                      <a:pt x="37762" y="35134"/>
                      <a:pt x="37948" y="35245"/>
                    </a:cubicBezTo>
                    <a:cubicBezTo>
                      <a:pt x="38133" y="35347"/>
                      <a:pt x="38282" y="35542"/>
                      <a:pt x="38412" y="35821"/>
                    </a:cubicBezTo>
                    <a:cubicBezTo>
                      <a:pt x="38542" y="36100"/>
                      <a:pt x="38616" y="36500"/>
                      <a:pt x="38672" y="37011"/>
                    </a:cubicBezTo>
                    <a:cubicBezTo>
                      <a:pt x="38709" y="37522"/>
                      <a:pt x="38737" y="38163"/>
                      <a:pt x="38737" y="38934"/>
                    </a:cubicBezTo>
                    <a:cubicBezTo>
                      <a:pt x="38737" y="39622"/>
                      <a:pt x="38728" y="40198"/>
                      <a:pt x="38691" y="40681"/>
                    </a:cubicBezTo>
                    <a:cubicBezTo>
                      <a:pt x="38654" y="41155"/>
                      <a:pt x="38616" y="41573"/>
                      <a:pt x="38551" y="41908"/>
                    </a:cubicBezTo>
                    <a:cubicBezTo>
                      <a:pt x="38486" y="42251"/>
                      <a:pt x="38394" y="42540"/>
                      <a:pt x="38273" y="42772"/>
                    </a:cubicBezTo>
                    <a:cubicBezTo>
                      <a:pt x="38152" y="43004"/>
                      <a:pt x="37985" y="43227"/>
                      <a:pt x="37780" y="43441"/>
                    </a:cubicBezTo>
                    <a:cubicBezTo>
                      <a:pt x="37585" y="43664"/>
                      <a:pt x="37037" y="43952"/>
                      <a:pt x="36136" y="44324"/>
                    </a:cubicBezTo>
                    <a:cubicBezTo>
                      <a:pt x="35235" y="44695"/>
                      <a:pt x="34092" y="45058"/>
                      <a:pt x="32699" y="45420"/>
                    </a:cubicBezTo>
                    <a:cubicBezTo>
                      <a:pt x="31306" y="45773"/>
                      <a:pt x="29717" y="46080"/>
                      <a:pt x="27915" y="46349"/>
                    </a:cubicBezTo>
                    <a:cubicBezTo>
                      <a:pt x="26113" y="46609"/>
                      <a:pt x="24199" y="46739"/>
                      <a:pt x="22155" y="46739"/>
                    </a:cubicBezTo>
                    <a:cubicBezTo>
                      <a:pt x="18477" y="46739"/>
                      <a:pt x="15244" y="46275"/>
                      <a:pt x="12476" y="45346"/>
                    </a:cubicBezTo>
                    <a:cubicBezTo>
                      <a:pt x="9698" y="44416"/>
                      <a:pt x="7385" y="43013"/>
                      <a:pt x="5527" y="41118"/>
                    </a:cubicBezTo>
                    <a:cubicBezTo>
                      <a:pt x="3669" y="39232"/>
                      <a:pt x="2285" y="36843"/>
                      <a:pt x="1365" y="33963"/>
                    </a:cubicBezTo>
                    <a:cubicBezTo>
                      <a:pt x="455" y="31082"/>
                      <a:pt x="0" y="27709"/>
                      <a:pt x="0" y="23834"/>
                    </a:cubicBezTo>
                    <a:cubicBezTo>
                      <a:pt x="0" y="20155"/>
                      <a:pt x="474" y="16828"/>
                      <a:pt x="1440" y="13873"/>
                    </a:cubicBezTo>
                    <a:cubicBezTo>
                      <a:pt x="2406" y="10909"/>
                      <a:pt x="3799" y="8400"/>
                      <a:pt x="5620" y="6346"/>
                    </a:cubicBezTo>
                    <a:cubicBezTo>
                      <a:pt x="7441" y="4284"/>
                      <a:pt x="9670" y="2713"/>
                      <a:pt x="12290" y="1626"/>
                    </a:cubicBezTo>
                    <a:cubicBezTo>
                      <a:pt x="14900" y="548"/>
                      <a:pt x="17845" y="0"/>
                      <a:pt x="21134" y="0"/>
                    </a:cubicBezTo>
                    <a:cubicBezTo>
                      <a:pt x="24608" y="0"/>
                      <a:pt x="27562" y="511"/>
                      <a:pt x="30033" y="1533"/>
                    </a:cubicBezTo>
                    <a:cubicBezTo>
                      <a:pt x="32485" y="2555"/>
                      <a:pt x="34511" y="3977"/>
                      <a:pt x="36090" y="5789"/>
                    </a:cubicBezTo>
                    <a:cubicBezTo>
                      <a:pt x="37669" y="7601"/>
                      <a:pt x="38830" y="9748"/>
                      <a:pt x="39573" y="12219"/>
                    </a:cubicBezTo>
                    <a:cubicBezTo>
                      <a:pt x="40316" y="14700"/>
                      <a:pt x="40688" y="17395"/>
                      <a:pt x="40688" y="20303"/>
                    </a:cubicBezTo>
                    <a:lnTo>
                      <a:pt x="40688" y="22162"/>
                    </a:lnTo>
                    <a:close/>
                    <a:moveTo>
                      <a:pt x="29355" y="18817"/>
                    </a:moveTo>
                    <a:cubicBezTo>
                      <a:pt x="29448" y="15537"/>
                      <a:pt x="28788" y="12953"/>
                      <a:pt x="27376" y="11086"/>
                    </a:cubicBezTo>
                    <a:cubicBezTo>
                      <a:pt x="25973" y="9209"/>
                      <a:pt x="23790" y="8270"/>
                      <a:pt x="20855" y="8270"/>
                    </a:cubicBezTo>
                    <a:cubicBezTo>
                      <a:pt x="19369" y="8270"/>
                      <a:pt x="18077" y="8549"/>
                      <a:pt x="16972" y="9106"/>
                    </a:cubicBezTo>
                    <a:cubicBezTo>
                      <a:pt x="15876" y="9664"/>
                      <a:pt x="14965" y="10417"/>
                      <a:pt x="14241" y="11364"/>
                    </a:cubicBezTo>
                    <a:cubicBezTo>
                      <a:pt x="13507" y="12303"/>
                      <a:pt x="12950" y="13418"/>
                      <a:pt x="12569" y="14709"/>
                    </a:cubicBezTo>
                    <a:cubicBezTo>
                      <a:pt x="12179" y="15992"/>
                      <a:pt x="11956" y="17367"/>
                      <a:pt x="11891"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961" name="Vrije vorm 960">
                <a:extLst>
                  <a:ext uri="{FF2B5EF4-FFF2-40B4-BE49-F238E27FC236}">
                    <a16:creationId xmlns:a16="http://schemas.microsoft.com/office/drawing/2014/main" id="{83A4CE17-D5C4-1AB7-C366-04E5A33D4812}"/>
                  </a:ext>
                </a:extLst>
              </p:cNvPr>
              <p:cNvSpPr/>
              <p:nvPr/>
            </p:nvSpPr>
            <p:spPr>
              <a:xfrm>
                <a:off x="5937347" y="3184960"/>
                <a:ext cx="11705" cy="64952"/>
              </a:xfrm>
              <a:custGeom>
                <a:avLst/>
                <a:gdLst>
                  <a:gd name="connsiteX0" fmla="*/ 11705 w 11705"/>
                  <a:gd name="connsiteY0" fmla="*/ 63094 h 64952"/>
                  <a:gd name="connsiteX1" fmla="*/ 11426 w 11705"/>
                  <a:gd name="connsiteY1" fmla="*/ 63911 h 64952"/>
                  <a:gd name="connsiteX2" fmla="*/ 10469 w 11705"/>
                  <a:gd name="connsiteY2" fmla="*/ 64488 h 64952"/>
                  <a:gd name="connsiteX3" fmla="*/ 8677 w 11705"/>
                  <a:gd name="connsiteY3" fmla="*/ 64841 h 64952"/>
                  <a:gd name="connsiteX4" fmla="*/ 5853 w 11705"/>
                  <a:gd name="connsiteY4" fmla="*/ 64952 h 64952"/>
                  <a:gd name="connsiteX5" fmla="*/ 3010 w 11705"/>
                  <a:gd name="connsiteY5" fmla="*/ 64841 h 64952"/>
                  <a:gd name="connsiteX6" fmla="*/ 1226 w 11705"/>
                  <a:gd name="connsiteY6" fmla="*/ 64488 h 64952"/>
                  <a:gd name="connsiteX7" fmla="*/ 279 w 11705"/>
                  <a:gd name="connsiteY7" fmla="*/ 63911 h 64952"/>
                  <a:gd name="connsiteX8" fmla="*/ 0 w 11705"/>
                  <a:gd name="connsiteY8" fmla="*/ 63094 h 64952"/>
                  <a:gd name="connsiteX9" fmla="*/ 0 w 11705"/>
                  <a:gd name="connsiteY9" fmla="*/ 1998 h 64952"/>
                  <a:gd name="connsiteX10" fmla="*/ 279 w 11705"/>
                  <a:gd name="connsiteY10" fmla="*/ 1162 h 64952"/>
                  <a:gd name="connsiteX11" fmla="*/ 1226 w 11705"/>
                  <a:gd name="connsiteY11" fmla="*/ 539 h 64952"/>
                  <a:gd name="connsiteX12" fmla="*/ 3010 w 11705"/>
                  <a:gd name="connsiteY12" fmla="*/ 139 h 64952"/>
                  <a:gd name="connsiteX13" fmla="*/ 5853 w 11705"/>
                  <a:gd name="connsiteY13" fmla="*/ 0 h 64952"/>
                  <a:gd name="connsiteX14" fmla="*/ 8677 w 11705"/>
                  <a:gd name="connsiteY14" fmla="*/ 139 h 64952"/>
                  <a:gd name="connsiteX15" fmla="*/ 10469 w 11705"/>
                  <a:gd name="connsiteY15" fmla="*/ 539 h 64952"/>
                  <a:gd name="connsiteX16" fmla="*/ 11426 w 11705"/>
                  <a:gd name="connsiteY16" fmla="*/ 1162 h 64952"/>
                  <a:gd name="connsiteX17" fmla="*/ 11705 w 11705"/>
                  <a:gd name="connsiteY17" fmla="*/ 1998 h 64952"/>
                  <a:gd name="connsiteX18" fmla="*/ 11705 w 11705"/>
                  <a:gd name="connsiteY18" fmla="*/ 63094 h 6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705" h="64952">
                    <a:moveTo>
                      <a:pt x="11705" y="63094"/>
                    </a:moveTo>
                    <a:cubicBezTo>
                      <a:pt x="11705" y="63410"/>
                      <a:pt x="11612" y="63679"/>
                      <a:pt x="11426" y="63911"/>
                    </a:cubicBezTo>
                    <a:cubicBezTo>
                      <a:pt x="11241" y="64144"/>
                      <a:pt x="10925" y="64339"/>
                      <a:pt x="10469" y="64488"/>
                    </a:cubicBezTo>
                    <a:cubicBezTo>
                      <a:pt x="10014" y="64646"/>
                      <a:pt x="9420" y="64757"/>
                      <a:pt x="8677" y="64841"/>
                    </a:cubicBezTo>
                    <a:cubicBezTo>
                      <a:pt x="7933" y="64915"/>
                      <a:pt x="6995" y="64952"/>
                      <a:pt x="5853" y="64952"/>
                    </a:cubicBezTo>
                    <a:cubicBezTo>
                      <a:pt x="4701" y="64952"/>
                      <a:pt x="3753" y="64915"/>
                      <a:pt x="3010" y="64841"/>
                    </a:cubicBezTo>
                    <a:cubicBezTo>
                      <a:pt x="2267" y="64757"/>
                      <a:pt x="1672" y="64646"/>
                      <a:pt x="1226" y="64488"/>
                    </a:cubicBezTo>
                    <a:cubicBezTo>
                      <a:pt x="780" y="64339"/>
                      <a:pt x="465" y="64144"/>
                      <a:pt x="279" y="63911"/>
                    </a:cubicBezTo>
                    <a:cubicBezTo>
                      <a:pt x="93" y="63679"/>
                      <a:pt x="0" y="63410"/>
                      <a:pt x="0" y="63094"/>
                    </a:cubicBezTo>
                    <a:lnTo>
                      <a:pt x="0" y="1998"/>
                    </a:lnTo>
                    <a:cubicBezTo>
                      <a:pt x="0" y="1691"/>
                      <a:pt x="93" y="1412"/>
                      <a:pt x="279" y="1162"/>
                    </a:cubicBezTo>
                    <a:cubicBezTo>
                      <a:pt x="465" y="920"/>
                      <a:pt x="780" y="706"/>
                      <a:pt x="1226" y="539"/>
                    </a:cubicBezTo>
                    <a:cubicBezTo>
                      <a:pt x="1672" y="362"/>
                      <a:pt x="2267" y="232"/>
                      <a:pt x="3010" y="139"/>
                    </a:cubicBezTo>
                    <a:cubicBezTo>
                      <a:pt x="3753" y="47"/>
                      <a:pt x="4700" y="0"/>
                      <a:pt x="5853" y="0"/>
                    </a:cubicBezTo>
                    <a:cubicBezTo>
                      <a:pt x="6995" y="0"/>
                      <a:pt x="7933" y="46"/>
                      <a:pt x="8677" y="139"/>
                    </a:cubicBezTo>
                    <a:cubicBezTo>
                      <a:pt x="9420" y="232"/>
                      <a:pt x="10014" y="362"/>
                      <a:pt x="10469" y="539"/>
                    </a:cubicBezTo>
                    <a:cubicBezTo>
                      <a:pt x="10925" y="706"/>
                      <a:pt x="11240" y="920"/>
                      <a:pt x="11426" y="1162"/>
                    </a:cubicBezTo>
                    <a:cubicBezTo>
                      <a:pt x="11612" y="1412"/>
                      <a:pt x="11705" y="1691"/>
                      <a:pt x="11705" y="1998"/>
                    </a:cubicBezTo>
                    <a:lnTo>
                      <a:pt x="11705" y="63094"/>
                    </a:lnTo>
                    <a:close/>
                  </a:path>
                </a:pathLst>
              </a:custGeom>
              <a:solidFill>
                <a:srgbClr val="303B39"/>
              </a:solidFill>
              <a:ln w="0" cap="flat">
                <a:noFill/>
                <a:prstDash val="solid"/>
                <a:miter/>
              </a:ln>
            </p:spPr>
            <p:txBody>
              <a:bodyPr rtlCol="0" anchor="ctr"/>
              <a:lstStyle/>
              <a:p>
                <a:endParaRPr lang="nl-NL" sz="1467"/>
              </a:p>
            </p:txBody>
          </p:sp>
        </p:grpSp>
        <p:grpSp>
          <p:nvGrpSpPr>
            <p:cNvPr id="470" name="Graphic 382">
              <a:extLst>
                <a:ext uri="{FF2B5EF4-FFF2-40B4-BE49-F238E27FC236}">
                  <a16:creationId xmlns:a16="http://schemas.microsoft.com/office/drawing/2014/main" id="{2D7E9E1C-3ECC-BACC-13AB-C7B53F198612}"/>
                </a:ext>
              </a:extLst>
            </p:cNvPr>
            <p:cNvGrpSpPr/>
            <p:nvPr/>
          </p:nvGrpSpPr>
          <p:grpSpPr>
            <a:xfrm>
              <a:off x="6800930" y="2070220"/>
              <a:ext cx="193774" cy="44093"/>
              <a:chOff x="7242327" y="3186540"/>
              <a:chExt cx="351793" cy="80051"/>
            </a:xfrm>
            <a:solidFill>
              <a:srgbClr val="303B39"/>
            </a:solidFill>
          </p:grpSpPr>
          <p:sp>
            <p:nvSpPr>
              <p:cNvPr id="922" name="Vrije vorm 921">
                <a:extLst>
                  <a:ext uri="{FF2B5EF4-FFF2-40B4-BE49-F238E27FC236}">
                    <a16:creationId xmlns:a16="http://schemas.microsoft.com/office/drawing/2014/main" id="{D69126C5-5424-ECB8-894E-1BCC78ED447E}"/>
                  </a:ext>
                </a:extLst>
              </p:cNvPr>
              <p:cNvSpPr/>
              <p:nvPr/>
            </p:nvSpPr>
            <p:spPr>
              <a:xfrm>
                <a:off x="7242327" y="3189513"/>
                <a:ext cx="49931" cy="60120"/>
              </a:xfrm>
              <a:custGeom>
                <a:avLst/>
                <a:gdLst>
                  <a:gd name="connsiteX0" fmla="*/ 49931 w 49931"/>
                  <a:gd name="connsiteY0" fmla="*/ 29177 h 60120"/>
                  <a:gd name="connsiteX1" fmla="*/ 47767 w 49931"/>
                  <a:gd name="connsiteY1" fmla="*/ 43329 h 60120"/>
                  <a:gd name="connsiteX2" fmla="*/ 41571 w 49931"/>
                  <a:gd name="connsiteY2" fmla="*/ 52919 h 60120"/>
                  <a:gd name="connsiteX3" fmla="*/ 31742 w 49931"/>
                  <a:gd name="connsiteY3" fmla="*/ 58383 h 60120"/>
                  <a:gd name="connsiteX4" fmla="*/ 17975 w 49931"/>
                  <a:gd name="connsiteY4" fmla="*/ 60120 h 60120"/>
                  <a:gd name="connsiteX5" fmla="*/ 3623 w 49931"/>
                  <a:gd name="connsiteY5" fmla="*/ 60120 h 60120"/>
                  <a:gd name="connsiteX6" fmla="*/ 1040 w 49931"/>
                  <a:gd name="connsiteY6" fmla="*/ 59219 h 60120"/>
                  <a:gd name="connsiteX7" fmla="*/ 0 w 49931"/>
                  <a:gd name="connsiteY7" fmla="*/ 56264 h 60120"/>
                  <a:gd name="connsiteX8" fmla="*/ 0 w 49931"/>
                  <a:gd name="connsiteY8" fmla="*/ 3856 h 60120"/>
                  <a:gd name="connsiteX9" fmla="*/ 1040 w 49931"/>
                  <a:gd name="connsiteY9" fmla="*/ 911 h 60120"/>
                  <a:gd name="connsiteX10" fmla="*/ 3623 w 49931"/>
                  <a:gd name="connsiteY10" fmla="*/ 0 h 60120"/>
                  <a:gd name="connsiteX11" fmla="*/ 19043 w 49931"/>
                  <a:gd name="connsiteY11" fmla="*/ 0 h 60120"/>
                  <a:gd name="connsiteX12" fmla="*/ 32671 w 49931"/>
                  <a:gd name="connsiteY12" fmla="*/ 1886 h 60120"/>
                  <a:gd name="connsiteX13" fmla="*/ 42100 w 49931"/>
                  <a:gd name="connsiteY13" fmla="*/ 7462 h 60120"/>
                  <a:gd name="connsiteX14" fmla="*/ 47934 w 49931"/>
                  <a:gd name="connsiteY14" fmla="*/ 16586 h 60120"/>
                  <a:gd name="connsiteX15" fmla="*/ 49931 w 49931"/>
                  <a:gd name="connsiteY15" fmla="*/ 29177 h 60120"/>
                  <a:gd name="connsiteX16" fmla="*/ 37297 w 49931"/>
                  <a:gd name="connsiteY16" fmla="*/ 29596 h 60120"/>
                  <a:gd name="connsiteX17" fmla="*/ 36294 w 49931"/>
                  <a:gd name="connsiteY17" fmla="*/ 21651 h 60120"/>
                  <a:gd name="connsiteX18" fmla="*/ 33089 w 49931"/>
                  <a:gd name="connsiteY18" fmla="*/ 15286 h 60120"/>
                  <a:gd name="connsiteX19" fmla="*/ 27423 w 49931"/>
                  <a:gd name="connsiteY19" fmla="*/ 11086 h 60120"/>
                  <a:gd name="connsiteX20" fmla="*/ 18347 w 49931"/>
                  <a:gd name="connsiteY20" fmla="*/ 9571 h 60120"/>
                  <a:gd name="connsiteX21" fmla="*/ 12170 w 49931"/>
                  <a:gd name="connsiteY21" fmla="*/ 9571 h 60120"/>
                  <a:gd name="connsiteX22" fmla="*/ 12170 w 49931"/>
                  <a:gd name="connsiteY22" fmla="*/ 50456 h 60120"/>
                  <a:gd name="connsiteX23" fmla="*/ 18533 w 49931"/>
                  <a:gd name="connsiteY23" fmla="*/ 50456 h 60120"/>
                  <a:gd name="connsiteX24" fmla="*/ 26986 w 49931"/>
                  <a:gd name="connsiteY24" fmla="*/ 49156 h 60120"/>
                  <a:gd name="connsiteX25" fmla="*/ 32718 w 49931"/>
                  <a:gd name="connsiteY25" fmla="*/ 45234 h 60120"/>
                  <a:gd name="connsiteX26" fmla="*/ 36155 w 49931"/>
                  <a:gd name="connsiteY26" fmla="*/ 38702 h 60120"/>
                  <a:gd name="connsiteX27" fmla="*/ 37298 w 49931"/>
                  <a:gd name="connsiteY27" fmla="*/ 29596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931" h="60120">
                    <a:moveTo>
                      <a:pt x="49931" y="29177"/>
                    </a:moveTo>
                    <a:cubicBezTo>
                      <a:pt x="49931" y="34697"/>
                      <a:pt x="49206" y="39408"/>
                      <a:pt x="47767" y="43329"/>
                    </a:cubicBezTo>
                    <a:cubicBezTo>
                      <a:pt x="46327" y="47241"/>
                      <a:pt x="44264" y="50447"/>
                      <a:pt x="41571" y="52919"/>
                    </a:cubicBezTo>
                    <a:cubicBezTo>
                      <a:pt x="38877" y="55400"/>
                      <a:pt x="35597" y="57221"/>
                      <a:pt x="31742" y="58383"/>
                    </a:cubicBezTo>
                    <a:cubicBezTo>
                      <a:pt x="27887" y="59544"/>
                      <a:pt x="23298" y="60120"/>
                      <a:pt x="17975" y="60120"/>
                    </a:cubicBezTo>
                    <a:lnTo>
                      <a:pt x="3623" y="60120"/>
                    </a:lnTo>
                    <a:cubicBezTo>
                      <a:pt x="2601" y="60120"/>
                      <a:pt x="1737" y="59823"/>
                      <a:pt x="1040" y="59219"/>
                    </a:cubicBezTo>
                    <a:cubicBezTo>
                      <a:pt x="344" y="58615"/>
                      <a:pt x="0" y="57630"/>
                      <a:pt x="0" y="56264"/>
                    </a:cubicBezTo>
                    <a:lnTo>
                      <a:pt x="0" y="3856"/>
                    </a:lnTo>
                    <a:cubicBezTo>
                      <a:pt x="0" y="2500"/>
                      <a:pt x="344" y="1515"/>
                      <a:pt x="1040" y="911"/>
                    </a:cubicBezTo>
                    <a:cubicBezTo>
                      <a:pt x="1737" y="307"/>
                      <a:pt x="2601" y="0"/>
                      <a:pt x="3623" y="0"/>
                    </a:cubicBezTo>
                    <a:lnTo>
                      <a:pt x="19043" y="0"/>
                    </a:lnTo>
                    <a:cubicBezTo>
                      <a:pt x="24394" y="0"/>
                      <a:pt x="28946" y="632"/>
                      <a:pt x="32671" y="1886"/>
                    </a:cubicBezTo>
                    <a:cubicBezTo>
                      <a:pt x="36406" y="3141"/>
                      <a:pt x="39545" y="4999"/>
                      <a:pt x="42100" y="7462"/>
                    </a:cubicBezTo>
                    <a:cubicBezTo>
                      <a:pt x="44655" y="9924"/>
                      <a:pt x="46596" y="12963"/>
                      <a:pt x="47934" y="16586"/>
                    </a:cubicBezTo>
                    <a:cubicBezTo>
                      <a:pt x="49262" y="20210"/>
                      <a:pt x="49931" y="24411"/>
                      <a:pt x="49931" y="29177"/>
                    </a:cubicBezTo>
                    <a:close/>
                    <a:moveTo>
                      <a:pt x="37297" y="29596"/>
                    </a:moveTo>
                    <a:cubicBezTo>
                      <a:pt x="37297" y="26752"/>
                      <a:pt x="36963" y="24104"/>
                      <a:pt x="36294" y="21651"/>
                    </a:cubicBezTo>
                    <a:cubicBezTo>
                      <a:pt x="35635" y="19207"/>
                      <a:pt x="34566" y="17088"/>
                      <a:pt x="33089" y="15286"/>
                    </a:cubicBezTo>
                    <a:cubicBezTo>
                      <a:pt x="31621" y="13492"/>
                      <a:pt x="29736" y="12089"/>
                      <a:pt x="27423" y="11086"/>
                    </a:cubicBezTo>
                    <a:cubicBezTo>
                      <a:pt x="25119" y="10073"/>
                      <a:pt x="22090" y="9571"/>
                      <a:pt x="18347" y="9571"/>
                    </a:cubicBezTo>
                    <a:lnTo>
                      <a:pt x="12170" y="9571"/>
                    </a:lnTo>
                    <a:lnTo>
                      <a:pt x="12170" y="50456"/>
                    </a:lnTo>
                    <a:lnTo>
                      <a:pt x="18533" y="50456"/>
                    </a:lnTo>
                    <a:cubicBezTo>
                      <a:pt x="21877" y="50456"/>
                      <a:pt x="24692" y="50029"/>
                      <a:pt x="26986" y="49156"/>
                    </a:cubicBezTo>
                    <a:cubicBezTo>
                      <a:pt x="29271" y="48291"/>
                      <a:pt x="31185" y="46981"/>
                      <a:pt x="32718" y="45234"/>
                    </a:cubicBezTo>
                    <a:cubicBezTo>
                      <a:pt x="34251" y="43478"/>
                      <a:pt x="35403" y="41304"/>
                      <a:pt x="36155" y="38702"/>
                    </a:cubicBezTo>
                    <a:cubicBezTo>
                      <a:pt x="36917" y="36100"/>
                      <a:pt x="37298" y="33071"/>
                      <a:pt x="37298" y="29596"/>
                    </a:cubicBezTo>
                    <a:close/>
                  </a:path>
                </a:pathLst>
              </a:custGeom>
              <a:solidFill>
                <a:srgbClr val="303B39"/>
              </a:solidFill>
              <a:ln w="0" cap="flat">
                <a:noFill/>
                <a:prstDash val="solid"/>
                <a:miter/>
              </a:ln>
            </p:spPr>
            <p:txBody>
              <a:bodyPr rtlCol="0" anchor="ctr"/>
              <a:lstStyle/>
              <a:p>
                <a:endParaRPr lang="nl-NL" sz="1467"/>
              </a:p>
            </p:txBody>
          </p:sp>
          <p:sp>
            <p:nvSpPr>
              <p:cNvPr id="923" name="Vrije vorm 922">
                <a:extLst>
                  <a:ext uri="{FF2B5EF4-FFF2-40B4-BE49-F238E27FC236}">
                    <a16:creationId xmlns:a16="http://schemas.microsoft.com/office/drawing/2014/main" id="{A6805C18-22A7-F7C3-460E-C2738920177C}"/>
                  </a:ext>
                </a:extLst>
              </p:cNvPr>
              <p:cNvSpPr/>
              <p:nvPr/>
            </p:nvSpPr>
            <p:spPr>
              <a:xfrm>
                <a:off x="7300507" y="3203962"/>
                <a:ext cx="44403" cy="46739"/>
              </a:xfrm>
              <a:custGeom>
                <a:avLst/>
                <a:gdLst>
                  <a:gd name="connsiteX0" fmla="*/ 44404 w 44403"/>
                  <a:gd name="connsiteY0" fmla="*/ 22952 h 46739"/>
                  <a:gd name="connsiteX1" fmla="*/ 43010 w 44403"/>
                  <a:gd name="connsiteY1" fmla="*/ 32615 h 46739"/>
                  <a:gd name="connsiteX2" fmla="*/ 38784 w 44403"/>
                  <a:gd name="connsiteY2" fmla="*/ 40142 h 46739"/>
                  <a:gd name="connsiteX3" fmla="*/ 31677 w 44403"/>
                  <a:gd name="connsiteY3" fmla="*/ 45021 h 46739"/>
                  <a:gd name="connsiteX4" fmla="*/ 21691 w 44403"/>
                  <a:gd name="connsiteY4" fmla="*/ 46740 h 46739"/>
                  <a:gd name="connsiteX5" fmla="*/ 12076 w 44403"/>
                  <a:gd name="connsiteY5" fmla="*/ 45206 h 46739"/>
                  <a:gd name="connsiteX6" fmla="*/ 5295 w 44403"/>
                  <a:gd name="connsiteY6" fmla="*/ 40746 h 46739"/>
                  <a:gd name="connsiteX7" fmla="*/ 1301 w 44403"/>
                  <a:gd name="connsiteY7" fmla="*/ 33545 h 46739"/>
                  <a:gd name="connsiteX8" fmla="*/ 0 w 44403"/>
                  <a:gd name="connsiteY8" fmla="*/ 23788 h 46739"/>
                  <a:gd name="connsiteX9" fmla="*/ 1421 w 44403"/>
                  <a:gd name="connsiteY9" fmla="*/ 14105 h 46739"/>
                  <a:gd name="connsiteX10" fmla="*/ 5667 w 44403"/>
                  <a:gd name="connsiteY10" fmla="*/ 6579 h 46739"/>
                  <a:gd name="connsiteX11" fmla="*/ 12754 w 44403"/>
                  <a:gd name="connsiteY11" fmla="*/ 1719 h 46739"/>
                  <a:gd name="connsiteX12" fmla="*/ 22713 w 44403"/>
                  <a:gd name="connsiteY12" fmla="*/ 0 h 46739"/>
                  <a:gd name="connsiteX13" fmla="*/ 32374 w 44403"/>
                  <a:gd name="connsiteY13" fmla="*/ 1515 h 46739"/>
                  <a:gd name="connsiteX14" fmla="*/ 39137 w 44403"/>
                  <a:gd name="connsiteY14" fmla="*/ 5947 h 46739"/>
                  <a:gd name="connsiteX15" fmla="*/ 43103 w 44403"/>
                  <a:gd name="connsiteY15" fmla="*/ 13148 h 46739"/>
                  <a:gd name="connsiteX16" fmla="*/ 44404 w 44403"/>
                  <a:gd name="connsiteY16" fmla="*/ 22952 h 46739"/>
                  <a:gd name="connsiteX17" fmla="*/ 32374 w 44403"/>
                  <a:gd name="connsiteY17" fmla="*/ 23416 h 46739"/>
                  <a:gd name="connsiteX18" fmla="*/ 31891 w 44403"/>
                  <a:gd name="connsiteY18" fmla="*/ 17776 h 46739"/>
                  <a:gd name="connsiteX19" fmla="*/ 30237 w 44403"/>
                  <a:gd name="connsiteY19" fmla="*/ 13288 h 46739"/>
                  <a:gd name="connsiteX20" fmla="*/ 27153 w 44403"/>
                  <a:gd name="connsiteY20" fmla="*/ 10314 h 46739"/>
                  <a:gd name="connsiteX21" fmla="*/ 22295 w 44403"/>
                  <a:gd name="connsiteY21" fmla="*/ 9246 h 46739"/>
                  <a:gd name="connsiteX22" fmla="*/ 17743 w 44403"/>
                  <a:gd name="connsiteY22" fmla="*/ 10203 h 46739"/>
                  <a:gd name="connsiteX23" fmla="*/ 14538 w 44403"/>
                  <a:gd name="connsiteY23" fmla="*/ 12991 h 46739"/>
                  <a:gd name="connsiteX24" fmla="*/ 12662 w 44403"/>
                  <a:gd name="connsiteY24" fmla="*/ 17404 h 46739"/>
                  <a:gd name="connsiteX25" fmla="*/ 12030 w 44403"/>
                  <a:gd name="connsiteY25" fmla="*/ 23277 h 46739"/>
                  <a:gd name="connsiteX26" fmla="*/ 12541 w 44403"/>
                  <a:gd name="connsiteY26" fmla="*/ 28927 h 46739"/>
                  <a:gd name="connsiteX27" fmla="*/ 14194 w 44403"/>
                  <a:gd name="connsiteY27" fmla="*/ 33405 h 46739"/>
                  <a:gd name="connsiteX28" fmla="*/ 17278 w 44403"/>
                  <a:gd name="connsiteY28" fmla="*/ 36360 h 46739"/>
                  <a:gd name="connsiteX29" fmla="*/ 22109 w 44403"/>
                  <a:gd name="connsiteY29" fmla="*/ 37401 h 46739"/>
                  <a:gd name="connsiteX30" fmla="*/ 26707 w 44403"/>
                  <a:gd name="connsiteY30" fmla="*/ 36453 h 46739"/>
                  <a:gd name="connsiteX31" fmla="*/ 29912 w 44403"/>
                  <a:gd name="connsiteY31" fmla="*/ 33684 h 46739"/>
                  <a:gd name="connsiteX32" fmla="*/ 31770 w 44403"/>
                  <a:gd name="connsiteY32" fmla="*/ 29298 h 46739"/>
                  <a:gd name="connsiteX33" fmla="*/ 32374 w 44403"/>
                  <a:gd name="connsiteY33" fmla="*/ 23416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403" h="46739">
                    <a:moveTo>
                      <a:pt x="44404" y="22952"/>
                    </a:moveTo>
                    <a:cubicBezTo>
                      <a:pt x="44404" y="26483"/>
                      <a:pt x="43939" y="29707"/>
                      <a:pt x="43010" y="32615"/>
                    </a:cubicBezTo>
                    <a:cubicBezTo>
                      <a:pt x="42081" y="35533"/>
                      <a:pt x="40679" y="38042"/>
                      <a:pt x="38784" y="40142"/>
                    </a:cubicBezTo>
                    <a:cubicBezTo>
                      <a:pt x="36898" y="42251"/>
                      <a:pt x="34529" y="43878"/>
                      <a:pt x="31677" y="45021"/>
                    </a:cubicBezTo>
                    <a:cubicBezTo>
                      <a:pt x="28835" y="46173"/>
                      <a:pt x="25500" y="46740"/>
                      <a:pt x="21691" y="46740"/>
                    </a:cubicBezTo>
                    <a:cubicBezTo>
                      <a:pt x="18012" y="46740"/>
                      <a:pt x="14807" y="46228"/>
                      <a:pt x="12076" y="45206"/>
                    </a:cubicBezTo>
                    <a:cubicBezTo>
                      <a:pt x="9355" y="44184"/>
                      <a:pt x="7097" y="42697"/>
                      <a:pt x="5295" y="40746"/>
                    </a:cubicBezTo>
                    <a:cubicBezTo>
                      <a:pt x="3502" y="38795"/>
                      <a:pt x="2174" y="36397"/>
                      <a:pt x="1301" y="33545"/>
                    </a:cubicBezTo>
                    <a:cubicBezTo>
                      <a:pt x="437" y="30701"/>
                      <a:pt x="0" y="27449"/>
                      <a:pt x="0" y="23788"/>
                    </a:cubicBezTo>
                    <a:cubicBezTo>
                      <a:pt x="0" y="20257"/>
                      <a:pt x="474" y="17033"/>
                      <a:pt x="1421" y="14105"/>
                    </a:cubicBezTo>
                    <a:cubicBezTo>
                      <a:pt x="2360" y="11178"/>
                      <a:pt x="3781" y="8670"/>
                      <a:pt x="5667" y="6579"/>
                    </a:cubicBezTo>
                    <a:cubicBezTo>
                      <a:pt x="7562" y="4488"/>
                      <a:pt x="9921" y="2871"/>
                      <a:pt x="12754" y="1719"/>
                    </a:cubicBezTo>
                    <a:cubicBezTo>
                      <a:pt x="15588" y="576"/>
                      <a:pt x="18904" y="0"/>
                      <a:pt x="22713" y="0"/>
                    </a:cubicBezTo>
                    <a:cubicBezTo>
                      <a:pt x="26429" y="0"/>
                      <a:pt x="29652" y="502"/>
                      <a:pt x="32374" y="1515"/>
                    </a:cubicBezTo>
                    <a:cubicBezTo>
                      <a:pt x="35105" y="2518"/>
                      <a:pt x="37353" y="3996"/>
                      <a:pt x="39137" y="5947"/>
                    </a:cubicBezTo>
                    <a:cubicBezTo>
                      <a:pt x="40911" y="7898"/>
                      <a:pt x="42239" y="10305"/>
                      <a:pt x="43103" y="13148"/>
                    </a:cubicBezTo>
                    <a:cubicBezTo>
                      <a:pt x="43977" y="16001"/>
                      <a:pt x="44404" y="19272"/>
                      <a:pt x="44404" y="22952"/>
                    </a:cubicBezTo>
                    <a:close/>
                    <a:moveTo>
                      <a:pt x="32374" y="23416"/>
                    </a:moveTo>
                    <a:cubicBezTo>
                      <a:pt x="32374" y="21372"/>
                      <a:pt x="32216" y="19495"/>
                      <a:pt x="31891" y="17776"/>
                    </a:cubicBezTo>
                    <a:cubicBezTo>
                      <a:pt x="31566" y="16057"/>
                      <a:pt x="31018" y="14561"/>
                      <a:pt x="30237" y="13288"/>
                    </a:cubicBezTo>
                    <a:cubicBezTo>
                      <a:pt x="29466" y="12024"/>
                      <a:pt x="28435" y="11030"/>
                      <a:pt x="27153" y="10314"/>
                    </a:cubicBezTo>
                    <a:cubicBezTo>
                      <a:pt x="25862" y="9608"/>
                      <a:pt x="24246" y="9246"/>
                      <a:pt x="22295" y="9246"/>
                    </a:cubicBezTo>
                    <a:cubicBezTo>
                      <a:pt x="20567" y="9246"/>
                      <a:pt x="19043" y="9562"/>
                      <a:pt x="17743" y="10203"/>
                    </a:cubicBezTo>
                    <a:cubicBezTo>
                      <a:pt x="16442" y="10835"/>
                      <a:pt x="15374" y="11764"/>
                      <a:pt x="14538" y="12991"/>
                    </a:cubicBezTo>
                    <a:cubicBezTo>
                      <a:pt x="13702" y="14208"/>
                      <a:pt x="13080" y="15685"/>
                      <a:pt x="12662" y="17404"/>
                    </a:cubicBezTo>
                    <a:cubicBezTo>
                      <a:pt x="12244" y="19124"/>
                      <a:pt x="12030" y="21084"/>
                      <a:pt x="12030" y="23277"/>
                    </a:cubicBezTo>
                    <a:cubicBezTo>
                      <a:pt x="12030" y="25321"/>
                      <a:pt x="12206" y="27208"/>
                      <a:pt x="12541" y="28927"/>
                    </a:cubicBezTo>
                    <a:cubicBezTo>
                      <a:pt x="12885" y="30646"/>
                      <a:pt x="13433" y="32142"/>
                      <a:pt x="14194" y="33405"/>
                    </a:cubicBezTo>
                    <a:cubicBezTo>
                      <a:pt x="14947" y="34678"/>
                      <a:pt x="15978" y="35663"/>
                      <a:pt x="17278" y="36360"/>
                    </a:cubicBezTo>
                    <a:cubicBezTo>
                      <a:pt x="18579" y="37057"/>
                      <a:pt x="20195" y="37401"/>
                      <a:pt x="22109" y="37401"/>
                    </a:cubicBezTo>
                    <a:cubicBezTo>
                      <a:pt x="23874" y="37401"/>
                      <a:pt x="25407" y="37085"/>
                      <a:pt x="26707" y="36453"/>
                    </a:cubicBezTo>
                    <a:cubicBezTo>
                      <a:pt x="28008" y="35812"/>
                      <a:pt x="29076" y="34892"/>
                      <a:pt x="29912" y="33684"/>
                    </a:cubicBezTo>
                    <a:cubicBezTo>
                      <a:pt x="30748" y="32476"/>
                      <a:pt x="31371" y="31018"/>
                      <a:pt x="31770" y="29298"/>
                    </a:cubicBezTo>
                    <a:cubicBezTo>
                      <a:pt x="32179" y="27579"/>
                      <a:pt x="32374" y="25619"/>
                      <a:pt x="32374" y="23416"/>
                    </a:cubicBezTo>
                    <a:close/>
                  </a:path>
                </a:pathLst>
              </a:custGeom>
              <a:solidFill>
                <a:srgbClr val="303B39"/>
              </a:solidFill>
              <a:ln w="0" cap="flat">
                <a:noFill/>
                <a:prstDash val="solid"/>
                <a:miter/>
              </a:ln>
            </p:spPr>
            <p:txBody>
              <a:bodyPr rtlCol="0" anchor="ctr"/>
              <a:lstStyle/>
              <a:p>
                <a:endParaRPr lang="nl-NL" sz="1467"/>
              </a:p>
            </p:txBody>
          </p:sp>
          <p:sp>
            <p:nvSpPr>
              <p:cNvPr id="924" name="Vrije vorm 923">
                <a:extLst>
                  <a:ext uri="{FF2B5EF4-FFF2-40B4-BE49-F238E27FC236}">
                    <a16:creationId xmlns:a16="http://schemas.microsoft.com/office/drawing/2014/main" id="{3073FA3C-B9EB-C729-A6E3-76E8FCAB9898}"/>
                  </a:ext>
                </a:extLst>
              </p:cNvPr>
              <p:cNvSpPr/>
              <p:nvPr/>
            </p:nvSpPr>
            <p:spPr>
              <a:xfrm>
                <a:off x="7353122" y="3203962"/>
                <a:ext cx="31631" cy="46739"/>
              </a:xfrm>
              <a:custGeom>
                <a:avLst/>
                <a:gdLst>
                  <a:gd name="connsiteX0" fmla="*/ 31631 w 31631"/>
                  <a:gd name="connsiteY0" fmla="*/ 32383 h 46739"/>
                  <a:gd name="connsiteX1" fmla="*/ 30303 w 31631"/>
                  <a:gd name="connsiteY1" fmla="*/ 38609 h 46739"/>
                  <a:gd name="connsiteX2" fmla="*/ 26568 w 31631"/>
                  <a:gd name="connsiteY2" fmla="*/ 43116 h 46739"/>
                  <a:gd name="connsiteX3" fmla="*/ 20855 w 31631"/>
                  <a:gd name="connsiteY3" fmla="*/ 45838 h 46739"/>
                  <a:gd name="connsiteX4" fmla="*/ 13702 w 31631"/>
                  <a:gd name="connsiteY4" fmla="*/ 46740 h 46739"/>
                  <a:gd name="connsiteX5" fmla="*/ 9262 w 31631"/>
                  <a:gd name="connsiteY5" fmla="*/ 46396 h 46739"/>
                  <a:gd name="connsiteX6" fmla="*/ 5481 w 31631"/>
                  <a:gd name="connsiteY6" fmla="*/ 45513 h 46739"/>
                  <a:gd name="connsiteX7" fmla="*/ 2694 w 31631"/>
                  <a:gd name="connsiteY7" fmla="*/ 44417 h 46739"/>
                  <a:gd name="connsiteX8" fmla="*/ 1069 w 31631"/>
                  <a:gd name="connsiteY8" fmla="*/ 43376 h 46739"/>
                  <a:gd name="connsiteX9" fmla="*/ 279 w 31631"/>
                  <a:gd name="connsiteY9" fmla="*/ 41843 h 46739"/>
                  <a:gd name="connsiteX10" fmla="*/ 0 w 31631"/>
                  <a:gd name="connsiteY10" fmla="*/ 38748 h 46739"/>
                  <a:gd name="connsiteX11" fmla="*/ 93 w 31631"/>
                  <a:gd name="connsiteY11" fmla="*/ 36593 h 46739"/>
                  <a:gd name="connsiteX12" fmla="*/ 372 w 31631"/>
                  <a:gd name="connsiteY12" fmla="*/ 35292 h 46739"/>
                  <a:gd name="connsiteX13" fmla="*/ 836 w 31631"/>
                  <a:gd name="connsiteY13" fmla="*/ 34641 h 46739"/>
                  <a:gd name="connsiteX14" fmla="*/ 1533 w 31631"/>
                  <a:gd name="connsiteY14" fmla="*/ 34474 h 46739"/>
                  <a:gd name="connsiteX15" fmla="*/ 3038 w 31631"/>
                  <a:gd name="connsiteY15" fmla="*/ 35059 h 46739"/>
                  <a:gd name="connsiteX16" fmla="*/ 5528 w 31631"/>
                  <a:gd name="connsiteY16" fmla="*/ 36332 h 46739"/>
                  <a:gd name="connsiteX17" fmla="*/ 8983 w 31631"/>
                  <a:gd name="connsiteY17" fmla="*/ 37633 h 46739"/>
                  <a:gd name="connsiteX18" fmla="*/ 13470 w 31631"/>
                  <a:gd name="connsiteY18" fmla="*/ 38237 h 46739"/>
                  <a:gd name="connsiteX19" fmla="*/ 16275 w 31631"/>
                  <a:gd name="connsiteY19" fmla="*/ 37912 h 46739"/>
                  <a:gd name="connsiteX20" fmla="*/ 18412 w 31631"/>
                  <a:gd name="connsiteY20" fmla="*/ 36983 h 46739"/>
                  <a:gd name="connsiteX21" fmla="*/ 19787 w 31631"/>
                  <a:gd name="connsiteY21" fmla="*/ 35450 h 46739"/>
                  <a:gd name="connsiteX22" fmla="*/ 20251 w 31631"/>
                  <a:gd name="connsiteY22" fmla="*/ 33312 h 46739"/>
                  <a:gd name="connsiteX23" fmla="*/ 19387 w 31631"/>
                  <a:gd name="connsiteY23" fmla="*/ 30924 h 46739"/>
                  <a:gd name="connsiteX24" fmla="*/ 17111 w 31631"/>
                  <a:gd name="connsiteY24" fmla="*/ 29177 h 46739"/>
                  <a:gd name="connsiteX25" fmla="*/ 13907 w 31631"/>
                  <a:gd name="connsiteY25" fmla="*/ 27784 h 46739"/>
                  <a:gd name="connsiteX26" fmla="*/ 10237 w 31631"/>
                  <a:gd name="connsiteY26" fmla="*/ 26343 h 46739"/>
                  <a:gd name="connsiteX27" fmla="*/ 6568 w 31631"/>
                  <a:gd name="connsiteY27" fmla="*/ 24531 h 46739"/>
                  <a:gd name="connsiteX28" fmla="*/ 3363 w 31631"/>
                  <a:gd name="connsiteY28" fmla="*/ 22022 h 46739"/>
                  <a:gd name="connsiteX29" fmla="*/ 1087 w 31631"/>
                  <a:gd name="connsiteY29" fmla="*/ 18445 h 46739"/>
                  <a:gd name="connsiteX30" fmla="*/ 233 w 31631"/>
                  <a:gd name="connsiteY30" fmla="*/ 13427 h 46739"/>
                  <a:gd name="connsiteX31" fmla="*/ 1394 w 31631"/>
                  <a:gd name="connsiteY31" fmla="*/ 7973 h 46739"/>
                  <a:gd name="connsiteX32" fmla="*/ 4738 w 31631"/>
                  <a:gd name="connsiteY32" fmla="*/ 3717 h 46739"/>
                  <a:gd name="connsiteX33" fmla="*/ 10052 w 31631"/>
                  <a:gd name="connsiteY33" fmla="*/ 976 h 46739"/>
                  <a:gd name="connsiteX34" fmla="*/ 17093 w 31631"/>
                  <a:gd name="connsiteY34" fmla="*/ 0 h 46739"/>
                  <a:gd name="connsiteX35" fmla="*/ 20874 w 31631"/>
                  <a:gd name="connsiteY35" fmla="*/ 279 h 46739"/>
                  <a:gd name="connsiteX36" fmla="*/ 24199 w 31631"/>
                  <a:gd name="connsiteY36" fmla="*/ 976 h 46739"/>
                  <a:gd name="connsiteX37" fmla="*/ 26707 w 31631"/>
                  <a:gd name="connsiteY37" fmla="*/ 1886 h 46739"/>
                  <a:gd name="connsiteX38" fmla="*/ 28166 w 31631"/>
                  <a:gd name="connsiteY38" fmla="*/ 2723 h 46739"/>
                  <a:gd name="connsiteX39" fmla="*/ 28798 w 31631"/>
                  <a:gd name="connsiteY39" fmla="*/ 3420 h 46739"/>
                  <a:gd name="connsiteX40" fmla="*/ 29076 w 31631"/>
                  <a:gd name="connsiteY40" fmla="*/ 4256 h 46739"/>
                  <a:gd name="connsiteX41" fmla="*/ 29234 w 31631"/>
                  <a:gd name="connsiteY41" fmla="*/ 5464 h 46739"/>
                  <a:gd name="connsiteX42" fmla="*/ 29309 w 31631"/>
                  <a:gd name="connsiteY42" fmla="*/ 7248 h 46739"/>
                  <a:gd name="connsiteX43" fmla="*/ 29234 w 31631"/>
                  <a:gd name="connsiteY43" fmla="*/ 9292 h 46739"/>
                  <a:gd name="connsiteX44" fmla="*/ 29002 w 31631"/>
                  <a:gd name="connsiteY44" fmla="*/ 10546 h 46739"/>
                  <a:gd name="connsiteX45" fmla="*/ 28566 w 31631"/>
                  <a:gd name="connsiteY45" fmla="*/ 11178 h 46739"/>
                  <a:gd name="connsiteX46" fmla="*/ 27915 w 31631"/>
                  <a:gd name="connsiteY46" fmla="*/ 11336 h 46739"/>
                  <a:gd name="connsiteX47" fmla="*/ 26615 w 31631"/>
                  <a:gd name="connsiteY47" fmla="*/ 10853 h 46739"/>
                  <a:gd name="connsiteX48" fmla="*/ 24404 w 31631"/>
                  <a:gd name="connsiteY48" fmla="*/ 9803 h 46739"/>
                  <a:gd name="connsiteX49" fmla="*/ 21338 w 31631"/>
                  <a:gd name="connsiteY49" fmla="*/ 8762 h 46739"/>
                  <a:gd name="connsiteX50" fmla="*/ 17372 w 31631"/>
                  <a:gd name="connsiteY50" fmla="*/ 8270 h 46739"/>
                  <a:gd name="connsiteX51" fmla="*/ 14631 w 31631"/>
                  <a:gd name="connsiteY51" fmla="*/ 8595 h 46739"/>
                  <a:gd name="connsiteX52" fmla="*/ 12727 w 31631"/>
                  <a:gd name="connsiteY52" fmla="*/ 9524 h 46739"/>
                  <a:gd name="connsiteX53" fmla="*/ 11612 w 31631"/>
                  <a:gd name="connsiteY53" fmla="*/ 10946 h 46739"/>
                  <a:gd name="connsiteX54" fmla="*/ 11240 w 31631"/>
                  <a:gd name="connsiteY54" fmla="*/ 12684 h 46739"/>
                  <a:gd name="connsiteX55" fmla="*/ 12123 w 31631"/>
                  <a:gd name="connsiteY55" fmla="*/ 15100 h 46739"/>
                  <a:gd name="connsiteX56" fmla="*/ 14445 w 31631"/>
                  <a:gd name="connsiteY56" fmla="*/ 16819 h 46739"/>
                  <a:gd name="connsiteX57" fmla="*/ 17715 w 31631"/>
                  <a:gd name="connsiteY57" fmla="*/ 18212 h 46739"/>
                  <a:gd name="connsiteX58" fmla="*/ 21431 w 31631"/>
                  <a:gd name="connsiteY58" fmla="*/ 19634 h 46739"/>
                  <a:gd name="connsiteX59" fmla="*/ 25147 w 31631"/>
                  <a:gd name="connsiteY59" fmla="*/ 21418 h 46739"/>
                  <a:gd name="connsiteX60" fmla="*/ 28426 w 31631"/>
                  <a:gd name="connsiteY60" fmla="*/ 23927 h 46739"/>
                  <a:gd name="connsiteX61" fmla="*/ 30748 w 31631"/>
                  <a:gd name="connsiteY61" fmla="*/ 27486 h 46739"/>
                  <a:gd name="connsiteX62" fmla="*/ 31631 w 31631"/>
                  <a:gd name="connsiteY62" fmla="*/ 323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631" h="46739">
                    <a:moveTo>
                      <a:pt x="31631" y="32383"/>
                    </a:moveTo>
                    <a:cubicBezTo>
                      <a:pt x="31631" y="34743"/>
                      <a:pt x="31185" y="36816"/>
                      <a:pt x="30303" y="38609"/>
                    </a:cubicBezTo>
                    <a:cubicBezTo>
                      <a:pt x="29420" y="40412"/>
                      <a:pt x="28175" y="41908"/>
                      <a:pt x="26568" y="43116"/>
                    </a:cubicBezTo>
                    <a:cubicBezTo>
                      <a:pt x="24952" y="44324"/>
                      <a:pt x="23048" y="45234"/>
                      <a:pt x="20855" y="45838"/>
                    </a:cubicBezTo>
                    <a:cubicBezTo>
                      <a:pt x="18653" y="46442"/>
                      <a:pt x="16266" y="46740"/>
                      <a:pt x="13702" y="46740"/>
                    </a:cubicBezTo>
                    <a:cubicBezTo>
                      <a:pt x="12151" y="46740"/>
                      <a:pt x="10674" y="46628"/>
                      <a:pt x="9262" y="46396"/>
                    </a:cubicBezTo>
                    <a:cubicBezTo>
                      <a:pt x="7859" y="46163"/>
                      <a:pt x="6596" y="45866"/>
                      <a:pt x="5481" y="45513"/>
                    </a:cubicBezTo>
                    <a:cubicBezTo>
                      <a:pt x="4366" y="45151"/>
                      <a:pt x="3437" y="44788"/>
                      <a:pt x="2694" y="44417"/>
                    </a:cubicBezTo>
                    <a:cubicBezTo>
                      <a:pt x="1951" y="44045"/>
                      <a:pt x="1403" y="43701"/>
                      <a:pt x="1069" y="43376"/>
                    </a:cubicBezTo>
                    <a:cubicBezTo>
                      <a:pt x="725" y="43051"/>
                      <a:pt x="464" y="42540"/>
                      <a:pt x="279" y="41843"/>
                    </a:cubicBezTo>
                    <a:cubicBezTo>
                      <a:pt x="93" y="41146"/>
                      <a:pt x="0" y="40114"/>
                      <a:pt x="0" y="38748"/>
                    </a:cubicBezTo>
                    <a:cubicBezTo>
                      <a:pt x="0" y="37856"/>
                      <a:pt x="28" y="37131"/>
                      <a:pt x="93" y="36593"/>
                    </a:cubicBezTo>
                    <a:cubicBezTo>
                      <a:pt x="149" y="36044"/>
                      <a:pt x="242" y="35617"/>
                      <a:pt x="372" y="35292"/>
                    </a:cubicBezTo>
                    <a:cubicBezTo>
                      <a:pt x="493" y="34966"/>
                      <a:pt x="651" y="34743"/>
                      <a:pt x="836" y="34641"/>
                    </a:cubicBezTo>
                    <a:cubicBezTo>
                      <a:pt x="1022" y="34530"/>
                      <a:pt x="1254" y="34474"/>
                      <a:pt x="1533" y="34474"/>
                    </a:cubicBezTo>
                    <a:cubicBezTo>
                      <a:pt x="1867" y="34474"/>
                      <a:pt x="2378" y="34669"/>
                      <a:pt x="3038" y="35059"/>
                    </a:cubicBezTo>
                    <a:cubicBezTo>
                      <a:pt x="3707" y="35440"/>
                      <a:pt x="4534" y="35868"/>
                      <a:pt x="5528" y="36332"/>
                    </a:cubicBezTo>
                    <a:cubicBezTo>
                      <a:pt x="6512" y="36797"/>
                      <a:pt x="7673" y="37234"/>
                      <a:pt x="8983" y="37633"/>
                    </a:cubicBezTo>
                    <a:cubicBezTo>
                      <a:pt x="10302" y="38042"/>
                      <a:pt x="11798" y="38237"/>
                      <a:pt x="13470" y="38237"/>
                    </a:cubicBezTo>
                    <a:cubicBezTo>
                      <a:pt x="14519" y="38237"/>
                      <a:pt x="15458" y="38135"/>
                      <a:pt x="16275" y="37912"/>
                    </a:cubicBezTo>
                    <a:cubicBezTo>
                      <a:pt x="17102" y="37698"/>
                      <a:pt x="17808" y="37392"/>
                      <a:pt x="18412" y="36983"/>
                    </a:cubicBezTo>
                    <a:cubicBezTo>
                      <a:pt x="19016" y="36583"/>
                      <a:pt x="19471" y="36072"/>
                      <a:pt x="19787" y="35450"/>
                    </a:cubicBezTo>
                    <a:cubicBezTo>
                      <a:pt x="20093" y="34836"/>
                      <a:pt x="20251" y="34121"/>
                      <a:pt x="20251" y="33312"/>
                    </a:cubicBezTo>
                    <a:cubicBezTo>
                      <a:pt x="20251" y="32383"/>
                      <a:pt x="19963" y="31584"/>
                      <a:pt x="19387" y="30924"/>
                    </a:cubicBezTo>
                    <a:cubicBezTo>
                      <a:pt x="18821" y="30255"/>
                      <a:pt x="18059" y="29679"/>
                      <a:pt x="17111" y="29177"/>
                    </a:cubicBezTo>
                    <a:cubicBezTo>
                      <a:pt x="16173" y="28685"/>
                      <a:pt x="15105" y="28220"/>
                      <a:pt x="13907" y="27784"/>
                    </a:cubicBezTo>
                    <a:cubicBezTo>
                      <a:pt x="12718" y="27356"/>
                      <a:pt x="11491" y="26873"/>
                      <a:pt x="10237" y="26343"/>
                    </a:cubicBezTo>
                    <a:cubicBezTo>
                      <a:pt x="8983" y="25823"/>
                      <a:pt x="7766" y="25219"/>
                      <a:pt x="6568" y="24531"/>
                    </a:cubicBezTo>
                    <a:cubicBezTo>
                      <a:pt x="5379" y="23853"/>
                      <a:pt x="4311" y="23017"/>
                      <a:pt x="3363" y="22022"/>
                    </a:cubicBezTo>
                    <a:cubicBezTo>
                      <a:pt x="2425" y="21037"/>
                      <a:pt x="1663" y="19839"/>
                      <a:pt x="1087" y="18445"/>
                    </a:cubicBezTo>
                    <a:cubicBezTo>
                      <a:pt x="521" y="17051"/>
                      <a:pt x="233" y="15379"/>
                      <a:pt x="233" y="13427"/>
                    </a:cubicBezTo>
                    <a:cubicBezTo>
                      <a:pt x="233" y="11448"/>
                      <a:pt x="613" y="9627"/>
                      <a:pt x="1394" y="7973"/>
                    </a:cubicBezTo>
                    <a:cubicBezTo>
                      <a:pt x="2165" y="6310"/>
                      <a:pt x="3279" y="4897"/>
                      <a:pt x="4738" y="3717"/>
                    </a:cubicBezTo>
                    <a:cubicBezTo>
                      <a:pt x="6187" y="2546"/>
                      <a:pt x="7961" y="1626"/>
                      <a:pt x="10052" y="976"/>
                    </a:cubicBezTo>
                    <a:cubicBezTo>
                      <a:pt x="12141" y="325"/>
                      <a:pt x="14492" y="0"/>
                      <a:pt x="17093" y="0"/>
                    </a:cubicBezTo>
                    <a:cubicBezTo>
                      <a:pt x="18394" y="0"/>
                      <a:pt x="19657" y="93"/>
                      <a:pt x="20874" y="279"/>
                    </a:cubicBezTo>
                    <a:cubicBezTo>
                      <a:pt x="22100" y="465"/>
                      <a:pt x="23205" y="697"/>
                      <a:pt x="24199" y="976"/>
                    </a:cubicBezTo>
                    <a:cubicBezTo>
                      <a:pt x="25184" y="1254"/>
                      <a:pt x="26020" y="1561"/>
                      <a:pt x="26707" y="1886"/>
                    </a:cubicBezTo>
                    <a:cubicBezTo>
                      <a:pt x="27386" y="2212"/>
                      <a:pt x="27878" y="2490"/>
                      <a:pt x="28166" y="2723"/>
                    </a:cubicBezTo>
                    <a:cubicBezTo>
                      <a:pt x="28463" y="2955"/>
                      <a:pt x="28667" y="3187"/>
                      <a:pt x="28798" y="3420"/>
                    </a:cubicBezTo>
                    <a:cubicBezTo>
                      <a:pt x="28919" y="3652"/>
                      <a:pt x="29011" y="3931"/>
                      <a:pt x="29076" y="4256"/>
                    </a:cubicBezTo>
                    <a:cubicBezTo>
                      <a:pt x="29132" y="4581"/>
                      <a:pt x="29188" y="4980"/>
                      <a:pt x="29234" y="5464"/>
                    </a:cubicBezTo>
                    <a:cubicBezTo>
                      <a:pt x="29281" y="5938"/>
                      <a:pt x="29309" y="6542"/>
                      <a:pt x="29309" y="7248"/>
                    </a:cubicBezTo>
                    <a:cubicBezTo>
                      <a:pt x="29309" y="8084"/>
                      <a:pt x="29281" y="8772"/>
                      <a:pt x="29234" y="9292"/>
                    </a:cubicBezTo>
                    <a:cubicBezTo>
                      <a:pt x="29188" y="9822"/>
                      <a:pt x="29113" y="10240"/>
                      <a:pt x="29002" y="10546"/>
                    </a:cubicBezTo>
                    <a:cubicBezTo>
                      <a:pt x="28900" y="10862"/>
                      <a:pt x="28751" y="11067"/>
                      <a:pt x="28566" y="11178"/>
                    </a:cubicBezTo>
                    <a:cubicBezTo>
                      <a:pt x="28380" y="11281"/>
                      <a:pt x="28157" y="11336"/>
                      <a:pt x="27915" y="11336"/>
                    </a:cubicBezTo>
                    <a:cubicBezTo>
                      <a:pt x="27637" y="11336"/>
                      <a:pt x="27200" y="11178"/>
                      <a:pt x="26615" y="10853"/>
                    </a:cubicBezTo>
                    <a:cubicBezTo>
                      <a:pt x="26020" y="10528"/>
                      <a:pt x="25286" y="10175"/>
                      <a:pt x="24404" y="9803"/>
                    </a:cubicBezTo>
                    <a:cubicBezTo>
                      <a:pt x="23521" y="9432"/>
                      <a:pt x="22499" y="9088"/>
                      <a:pt x="21338" y="8762"/>
                    </a:cubicBezTo>
                    <a:cubicBezTo>
                      <a:pt x="20177" y="8437"/>
                      <a:pt x="18858" y="8270"/>
                      <a:pt x="17372" y="8270"/>
                    </a:cubicBezTo>
                    <a:cubicBezTo>
                      <a:pt x="16313" y="8270"/>
                      <a:pt x="15402" y="8381"/>
                      <a:pt x="14631" y="8595"/>
                    </a:cubicBezTo>
                    <a:cubicBezTo>
                      <a:pt x="13851" y="8818"/>
                      <a:pt x="13219" y="9125"/>
                      <a:pt x="12727" y="9524"/>
                    </a:cubicBezTo>
                    <a:cubicBezTo>
                      <a:pt x="12225" y="9933"/>
                      <a:pt x="11853" y="10398"/>
                      <a:pt x="11612" y="10946"/>
                    </a:cubicBezTo>
                    <a:cubicBezTo>
                      <a:pt x="11361" y="11485"/>
                      <a:pt x="11240" y="12070"/>
                      <a:pt x="11240" y="12684"/>
                    </a:cubicBezTo>
                    <a:cubicBezTo>
                      <a:pt x="11240" y="13650"/>
                      <a:pt x="11528" y="14449"/>
                      <a:pt x="12123" y="15100"/>
                    </a:cubicBezTo>
                    <a:cubicBezTo>
                      <a:pt x="12708" y="15750"/>
                      <a:pt x="13479" y="16326"/>
                      <a:pt x="14445" y="16819"/>
                    </a:cubicBezTo>
                    <a:cubicBezTo>
                      <a:pt x="15402" y="17320"/>
                      <a:pt x="16498" y="17785"/>
                      <a:pt x="17715" y="18212"/>
                    </a:cubicBezTo>
                    <a:cubicBezTo>
                      <a:pt x="18941" y="18649"/>
                      <a:pt x="20177" y="19123"/>
                      <a:pt x="21431" y="19634"/>
                    </a:cubicBezTo>
                    <a:cubicBezTo>
                      <a:pt x="22685" y="20145"/>
                      <a:pt x="23930" y="20740"/>
                      <a:pt x="25147" y="21418"/>
                    </a:cubicBezTo>
                    <a:cubicBezTo>
                      <a:pt x="26373" y="22106"/>
                      <a:pt x="27460" y="22942"/>
                      <a:pt x="28426" y="23927"/>
                    </a:cubicBezTo>
                    <a:cubicBezTo>
                      <a:pt x="29383" y="24921"/>
                      <a:pt x="30154" y="26102"/>
                      <a:pt x="30748" y="27486"/>
                    </a:cubicBezTo>
                    <a:cubicBezTo>
                      <a:pt x="31333" y="28861"/>
                      <a:pt x="31631" y="30497"/>
                      <a:pt x="31631" y="32383"/>
                    </a:cubicBezTo>
                    <a:close/>
                  </a:path>
                </a:pathLst>
              </a:custGeom>
              <a:solidFill>
                <a:srgbClr val="303B39"/>
              </a:solidFill>
              <a:ln w="0" cap="flat">
                <a:noFill/>
                <a:prstDash val="solid"/>
                <a:miter/>
              </a:ln>
            </p:spPr>
            <p:txBody>
              <a:bodyPr rtlCol="0" anchor="ctr"/>
              <a:lstStyle/>
              <a:p>
                <a:endParaRPr lang="nl-NL" sz="1467"/>
              </a:p>
            </p:txBody>
          </p:sp>
          <p:sp>
            <p:nvSpPr>
              <p:cNvPr id="925" name="Vrije vorm 924">
                <a:extLst>
                  <a:ext uri="{FF2B5EF4-FFF2-40B4-BE49-F238E27FC236}">
                    <a16:creationId xmlns:a16="http://schemas.microsoft.com/office/drawing/2014/main" id="{E1317E5B-68E4-4C23-29D4-1214420E86C8}"/>
                  </a:ext>
                </a:extLst>
              </p:cNvPr>
              <p:cNvSpPr/>
              <p:nvPr/>
            </p:nvSpPr>
            <p:spPr>
              <a:xfrm>
                <a:off x="7392547" y="3203962"/>
                <a:ext cx="40688" cy="46739"/>
              </a:xfrm>
              <a:custGeom>
                <a:avLst/>
                <a:gdLst>
                  <a:gd name="connsiteX0" fmla="*/ 40688 w 40688"/>
                  <a:gd name="connsiteY0" fmla="*/ 22162 h 46739"/>
                  <a:gd name="connsiteX1" fmla="*/ 39731 w 40688"/>
                  <a:gd name="connsiteY1" fmla="*/ 25321 h 46739"/>
                  <a:gd name="connsiteX2" fmla="*/ 37112 w 40688"/>
                  <a:gd name="connsiteY2" fmla="*/ 26343 h 46739"/>
                  <a:gd name="connsiteX3" fmla="*/ 11891 w 40688"/>
                  <a:gd name="connsiteY3" fmla="*/ 26343 h 46739"/>
                  <a:gd name="connsiteX4" fmla="*/ 12513 w 40688"/>
                  <a:gd name="connsiteY4" fmla="*/ 31157 h 46739"/>
                  <a:gd name="connsiteX5" fmla="*/ 14510 w 40688"/>
                  <a:gd name="connsiteY5" fmla="*/ 34827 h 46739"/>
                  <a:gd name="connsiteX6" fmla="*/ 18040 w 40688"/>
                  <a:gd name="connsiteY6" fmla="*/ 37122 h 46739"/>
                  <a:gd name="connsiteX7" fmla="*/ 23223 w 40688"/>
                  <a:gd name="connsiteY7" fmla="*/ 37912 h 46739"/>
                  <a:gd name="connsiteX8" fmla="*/ 28612 w 40688"/>
                  <a:gd name="connsiteY8" fmla="*/ 37475 h 46739"/>
                  <a:gd name="connsiteX9" fmla="*/ 32625 w 40688"/>
                  <a:gd name="connsiteY9" fmla="*/ 36500 h 46739"/>
                  <a:gd name="connsiteX10" fmla="*/ 35439 w 40688"/>
                  <a:gd name="connsiteY10" fmla="*/ 35524 h 46739"/>
                  <a:gd name="connsiteX11" fmla="*/ 37251 w 40688"/>
                  <a:gd name="connsiteY11" fmla="*/ 35078 h 46739"/>
                  <a:gd name="connsiteX12" fmla="*/ 37948 w 40688"/>
                  <a:gd name="connsiteY12" fmla="*/ 35245 h 46739"/>
                  <a:gd name="connsiteX13" fmla="*/ 38412 w 40688"/>
                  <a:gd name="connsiteY13" fmla="*/ 35821 h 46739"/>
                  <a:gd name="connsiteX14" fmla="*/ 38663 w 40688"/>
                  <a:gd name="connsiteY14" fmla="*/ 37011 h 46739"/>
                  <a:gd name="connsiteX15" fmla="*/ 38737 w 40688"/>
                  <a:gd name="connsiteY15" fmla="*/ 38934 h 46739"/>
                  <a:gd name="connsiteX16" fmla="*/ 38691 w 40688"/>
                  <a:gd name="connsiteY16" fmla="*/ 40681 h 46739"/>
                  <a:gd name="connsiteX17" fmla="*/ 38551 w 40688"/>
                  <a:gd name="connsiteY17" fmla="*/ 41908 h 46739"/>
                  <a:gd name="connsiteX18" fmla="*/ 38273 w 40688"/>
                  <a:gd name="connsiteY18" fmla="*/ 42772 h 46739"/>
                  <a:gd name="connsiteX19" fmla="*/ 37780 w 40688"/>
                  <a:gd name="connsiteY19" fmla="*/ 43441 h 46739"/>
                  <a:gd name="connsiteX20" fmla="*/ 36136 w 40688"/>
                  <a:gd name="connsiteY20" fmla="*/ 44324 h 46739"/>
                  <a:gd name="connsiteX21" fmla="*/ 32699 w 40688"/>
                  <a:gd name="connsiteY21" fmla="*/ 45420 h 46739"/>
                  <a:gd name="connsiteX22" fmla="*/ 27915 w 40688"/>
                  <a:gd name="connsiteY22" fmla="*/ 46349 h 46739"/>
                  <a:gd name="connsiteX23" fmla="*/ 22155 w 40688"/>
                  <a:gd name="connsiteY23" fmla="*/ 46739 h 46739"/>
                  <a:gd name="connsiteX24" fmla="*/ 12467 w 40688"/>
                  <a:gd name="connsiteY24" fmla="*/ 45346 h 46739"/>
                  <a:gd name="connsiteX25" fmla="*/ 5527 w 40688"/>
                  <a:gd name="connsiteY25" fmla="*/ 41118 h 46739"/>
                  <a:gd name="connsiteX26" fmla="*/ 1366 w 40688"/>
                  <a:gd name="connsiteY26" fmla="*/ 33963 h 46739"/>
                  <a:gd name="connsiteX27" fmla="*/ 0 w 40688"/>
                  <a:gd name="connsiteY27" fmla="*/ 23834 h 46739"/>
                  <a:gd name="connsiteX28" fmla="*/ 1440 w 40688"/>
                  <a:gd name="connsiteY28" fmla="*/ 13873 h 46739"/>
                  <a:gd name="connsiteX29" fmla="*/ 5620 w 40688"/>
                  <a:gd name="connsiteY29" fmla="*/ 6346 h 46739"/>
                  <a:gd name="connsiteX30" fmla="*/ 12281 w 40688"/>
                  <a:gd name="connsiteY30" fmla="*/ 1626 h 46739"/>
                  <a:gd name="connsiteX31" fmla="*/ 21134 w 40688"/>
                  <a:gd name="connsiteY31" fmla="*/ 0 h 46739"/>
                  <a:gd name="connsiteX32" fmla="*/ 30024 w 40688"/>
                  <a:gd name="connsiteY32" fmla="*/ 1533 h 46739"/>
                  <a:gd name="connsiteX33" fmla="*/ 36090 w 40688"/>
                  <a:gd name="connsiteY33" fmla="*/ 5789 h 46739"/>
                  <a:gd name="connsiteX34" fmla="*/ 39573 w 40688"/>
                  <a:gd name="connsiteY34" fmla="*/ 12219 h 46739"/>
                  <a:gd name="connsiteX35" fmla="*/ 40688 w 40688"/>
                  <a:gd name="connsiteY35" fmla="*/ 20303 h 46739"/>
                  <a:gd name="connsiteX36" fmla="*/ 40688 w 40688"/>
                  <a:gd name="connsiteY36" fmla="*/ 22162 h 46739"/>
                  <a:gd name="connsiteX37" fmla="*/ 29355 w 40688"/>
                  <a:gd name="connsiteY37" fmla="*/ 18817 h 46739"/>
                  <a:gd name="connsiteX38" fmla="*/ 27376 w 40688"/>
                  <a:gd name="connsiteY38" fmla="*/ 11086 h 46739"/>
                  <a:gd name="connsiteX39" fmla="*/ 20855 w 40688"/>
                  <a:gd name="connsiteY39" fmla="*/ 8270 h 46739"/>
                  <a:gd name="connsiteX40" fmla="*/ 16972 w 40688"/>
                  <a:gd name="connsiteY40" fmla="*/ 9106 h 46739"/>
                  <a:gd name="connsiteX41" fmla="*/ 14232 w 40688"/>
                  <a:gd name="connsiteY41" fmla="*/ 11364 h 46739"/>
                  <a:gd name="connsiteX42" fmla="*/ 12559 w 40688"/>
                  <a:gd name="connsiteY42" fmla="*/ 14709 h 46739"/>
                  <a:gd name="connsiteX43" fmla="*/ 11891 w 40688"/>
                  <a:gd name="connsiteY43" fmla="*/ 18817 h 46739"/>
                  <a:gd name="connsiteX44" fmla="*/ 29355 w 40688"/>
                  <a:gd name="connsiteY44" fmla="*/ 18817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688" h="46739">
                    <a:moveTo>
                      <a:pt x="40688" y="22162"/>
                    </a:moveTo>
                    <a:cubicBezTo>
                      <a:pt x="40688" y="23593"/>
                      <a:pt x="40372" y="24643"/>
                      <a:pt x="39731" y="25321"/>
                    </a:cubicBezTo>
                    <a:cubicBezTo>
                      <a:pt x="39100" y="26009"/>
                      <a:pt x="38226" y="26343"/>
                      <a:pt x="37112" y="26343"/>
                    </a:cubicBezTo>
                    <a:lnTo>
                      <a:pt x="11891" y="26343"/>
                    </a:lnTo>
                    <a:cubicBezTo>
                      <a:pt x="11891" y="28109"/>
                      <a:pt x="12095" y="29716"/>
                      <a:pt x="12513" y="31157"/>
                    </a:cubicBezTo>
                    <a:cubicBezTo>
                      <a:pt x="12931" y="32597"/>
                      <a:pt x="13600" y="33814"/>
                      <a:pt x="14510" y="34827"/>
                    </a:cubicBezTo>
                    <a:cubicBezTo>
                      <a:pt x="15430" y="35831"/>
                      <a:pt x="16600" y="36602"/>
                      <a:pt x="18040" y="37122"/>
                    </a:cubicBezTo>
                    <a:cubicBezTo>
                      <a:pt x="19480" y="37652"/>
                      <a:pt x="21208" y="37912"/>
                      <a:pt x="23223" y="37912"/>
                    </a:cubicBezTo>
                    <a:cubicBezTo>
                      <a:pt x="25267" y="37912"/>
                      <a:pt x="27060" y="37763"/>
                      <a:pt x="28612" y="37475"/>
                    </a:cubicBezTo>
                    <a:cubicBezTo>
                      <a:pt x="30154" y="37178"/>
                      <a:pt x="31501" y="36853"/>
                      <a:pt x="32625" y="36500"/>
                    </a:cubicBezTo>
                    <a:cubicBezTo>
                      <a:pt x="33758" y="36137"/>
                      <a:pt x="34696" y="35812"/>
                      <a:pt x="35439" y="35524"/>
                    </a:cubicBezTo>
                    <a:cubicBezTo>
                      <a:pt x="36183" y="35227"/>
                      <a:pt x="36786" y="35078"/>
                      <a:pt x="37251" y="35078"/>
                    </a:cubicBezTo>
                    <a:cubicBezTo>
                      <a:pt x="37530" y="35078"/>
                      <a:pt x="37762" y="35134"/>
                      <a:pt x="37948" y="35245"/>
                    </a:cubicBezTo>
                    <a:cubicBezTo>
                      <a:pt x="38133" y="35347"/>
                      <a:pt x="38282" y="35542"/>
                      <a:pt x="38412" y="35821"/>
                    </a:cubicBezTo>
                    <a:cubicBezTo>
                      <a:pt x="38533" y="36100"/>
                      <a:pt x="38616" y="36500"/>
                      <a:pt x="38663" y="37011"/>
                    </a:cubicBezTo>
                    <a:cubicBezTo>
                      <a:pt x="38709" y="37522"/>
                      <a:pt x="38737" y="38163"/>
                      <a:pt x="38737" y="38934"/>
                    </a:cubicBezTo>
                    <a:cubicBezTo>
                      <a:pt x="38737" y="39622"/>
                      <a:pt x="38719" y="40198"/>
                      <a:pt x="38691" y="40681"/>
                    </a:cubicBezTo>
                    <a:cubicBezTo>
                      <a:pt x="38654" y="41155"/>
                      <a:pt x="38607" y="41573"/>
                      <a:pt x="38551" y="41908"/>
                    </a:cubicBezTo>
                    <a:cubicBezTo>
                      <a:pt x="38486" y="42251"/>
                      <a:pt x="38394" y="42540"/>
                      <a:pt x="38273" y="42772"/>
                    </a:cubicBezTo>
                    <a:cubicBezTo>
                      <a:pt x="38143" y="43004"/>
                      <a:pt x="37985" y="43227"/>
                      <a:pt x="37780" y="43441"/>
                    </a:cubicBezTo>
                    <a:cubicBezTo>
                      <a:pt x="37585" y="43664"/>
                      <a:pt x="37028" y="43952"/>
                      <a:pt x="36136" y="44324"/>
                    </a:cubicBezTo>
                    <a:cubicBezTo>
                      <a:pt x="35235" y="44695"/>
                      <a:pt x="34092" y="45058"/>
                      <a:pt x="32699" y="45420"/>
                    </a:cubicBezTo>
                    <a:cubicBezTo>
                      <a:pt x="31306" y="45773"/>
                      <a:pt x="29708" y="46080"/>
                      <a:pt x="27915" y="46349"/>
                    </a:cubicBezTo>
                    <a:cubicBezTo>
                      <a:pt x="26113" y="46609"/>
                      <a:pt x="24199" y="46739"/>
                      <a:pt x="22155" y="46739"/>
                    </a:cubicBezTo>
                    <a:cubicBezTo>
                      <a:pt x="18467" y="46739"/>
                      <a:pt x="15244" y="46275"/>
                      <a:pt x="12467" y="45346"/>
                    </a:cubicBezTo>
                    <a:cubicBezTo>
                      <a:pt x="9698" y="44416"/>
                      <a:pt x="7385" y="43013"/>
                      <a:pt x="5527" y="41118"/>
                    </a:cubicBezTo>
                    <a:cubicBezTo>
                      <a:pt x="3669" y="39232"/>
                      <a:pt x="2285" y="36843"/>
                      <a:pt x="1366" y="33963"/>
                    </a:cubicBezTo>
                    <a:cubicBezTo>
                      <a:pt x="455" y="31082"/>
                      <a:pt x="0" y="27709"/>
                      <a:pt x="0" y="23834"/>
                    </a:cubicBezTo>
                    <a:cubicBezTo>
                      <a:pt x="0" y="20155"/>
                      <a:pt x="474" y="16828"/>
                      <a:pt x="1440" y="13873"/>
                    </a:cubicBezTo>
                    <a:cubicBezTo>
                      <a:pt x="2397" y="10909"/>
                      <a:pt x="3790" y="8400"/>
                      <a:pt x="5620" y="6346"/>
                    </a:cubicBezTo>
                    <a:cubicBezTo>
                      <a:pt x="7441" y="4284"/>
                      <a:pt x="9670" y="2713"/>
                      <a:pt x="12281" y="1626"/>
                    </a:cubicBezTo>
                    <a:cubicBezTo>
                      <a:pt x="14900" y="548"/>
                      <a:pt x="17845" y="0"/>
                      <a:pt x="21134" y="0"/>
                    </a:cubicBezTo>
                    <a:cubicBezTo>
                      <a:pt x="24599" y="0"/>
                      <a:pt x="27562" y="511"/>
                      <a:pt x="30024" y="1533"/>
                    </a:cubicBezTo>
                    <a:cubicBezTo>
                      <a:pt x="32485" y="2555"/>
                      <a:pt x="34511" y="3977"/>
                      <a:pt x="36090" y="5789"/>
                    </a:cubicBezTo>
                    <a:cubicBezTo>
                      <a:pt x="37669" y="7601"/>
                      <a:pt x="38830" y="9748"/>
                      <a:pt x="39573" y="12219"/>
                    </a:cubicBezTo>
                    <a:cubicBezTo>
                      <a:pt x="40316" y="14700"/>
                      <a:pt x="40688" y="17395"/>
                      <a:pt x="40688" y="20303"/>
                    </a:cubicBezTo>
                    <a:lnTo>
                      <a:pt x="40688" y="22162"/>
                    </a:lnTo>
                    <a:close/>
                    <a:moveTo>
                      <a:pt x="29355" y="18817"/>
                    </a:moveTo>
                    <a:cubicBezTo>
                      <a:pt x="29448" y="15537"/>
                      <a:pt x="28788" y="12953"/>
                      <a:pt x="27376" y="11086"/>
                    </a:cubicBezTo>
                    <a:cubicBezTo>
                      <a:pt x="25973" y="9209"/>
                      <a:pt x="23790" y="8270"/>
                      <a:pt x="20855" y="8270"/>
                    </a:cubicBezTo>
                    <a:cubicBezTo>
                      <a:pt x="19369" y="8270"/>
                      <a:pt x="18077" y="8549"/>
                      <a:pt x="16972" y="9106"/>
                    </a:cubicBezTo>
                    <a:cubicBezTo>
                      <a:pt x="15876" y="9664"/>
                      <a:pt x="14965" y="10417"/>
                      <a:pt x="14232" y="11364"/>
                    </a:cubicBezTo>
                    <a:cubicBezTo>
                      <a:pt x="13507" y="12303"/>
                      <a:pt x="12950" y="13418"/>
                      <a:pt x="12559" y="14709"/>
                    </a:cubicBezTo>
                    <a:cubicBezTo>
                      <a:pt x="12179" y="15992"/>
                      <a:pt x="11946" y="17367"/>
                      <a:pt x="11891" y="18817"/>
                    </a:cubicBezTo>
                    <a:lnTo>
                      <a:pt x="29355" y="18817"/>
                    </a:lnTo>
                    <a:close/>
                  </a:path>
                </a:pathLst>
              </a:custGeom>
              <a:solidFill>
                <a:srgbClr val="303B39"/>
              </a:solidFill>
              <a:ln w="0" cap="flat">
                <a:noFill/>
                <a:prstDash val="solid"/>
                <a:miter/>
              </a:ln>
            </p:spPr>
            <p:txBody>
              <a:bodyPr rtlCol="0" anchor="ctr"/>
              <a:lstStyle/>
              <a:p>
                <a:endParaRPr lang="nl-NL" sz="1467"/>
              </a:p>
            </p:txBody>
          </p:sp>
          <p:sp>
            <p:nvSpPr>
              <p:cNvPr id="935" name="Vrije vorm 934">
                <a:extLst>
                  <a:ext uri="{FF2B5EF4-FFF2-40B4-BE49-F238E27FC236}">
                    <a16:creationId xmlns:a16="http://schemas.microsoft.com/office/drawing/2014/main" id="{F78DBA05-2249-FE5E-09B6-57548475B9B2}"/>
                  </a:ext>
                </a:extLst>
              </p:cNvPr>
              <p:cNvSpPr/>
              <p:nvPr/>
            </p:nvSpPr>
            <p:spPr>
              <a:xfrm>
                <a:off x="7444271" y="3203962"/>
                <a:ext cx="26614" cy="45949"/>
              </a:xfrm>
              <a:custGeom>
                <a:avLst/>
                <a:gdLst>
                  <a:gd name="connsiteX0" fmla="*/ 26615 w 26614"/>
                  <a:gd name="connsiteY0" fmla="*/ 6505 h 45949"/>
                  <a:gd name="connsiteX1" fmla="*/ 26522 w 26614"/>
                  <a:gd name="connsiteY1" fmla="*/ 9246 h 45949"/>
                  <a:gd name="connsiteX2" fmla="*/ 26243 w 26614"/>
                  <a:gd name="connsiteY2" fmla="*/ 10918 h 45949"/>
                  <a:gd name="connsiteX3" fmla="*/ 25760 w 26614"/>
                  <a:gd name="connsiteY3" fmla="*/ 11755 h 45949"/>
                  <a:gd name="connsiteX4" fmla="*/ 24989 w 26614"/>
                  <a:gd name="connsiteY4" fmla="*/ 11987 h 45949"/>
                  <a:gd name="connsiteX5" fmla="*/ 24153 w 26614"/>
                  <a:gd name="connsiteY5" fmla="*/ 11829 h 45949"/>
                  <a:gd name="connsiteX6" fmla="*/ 23113 w 26614"/>
                  <a:gd name="connsiteY6" fmla="*/ 11476 h 45949"/>
                  <a:gd name="connsiteX7" fmla="*/ 21831 w 26614"/>
                  <a:gd name="connsiteY7" fmla="*/ 11132 h 45949"/>
                  <a:gd name="connsiteX8" fmla="*/ 20298 w 26614"/>
                  <a:gd name="connsiteY8" fmla="*/ 10965 h 45949"/>
                  <a:gd name="connsiteX9" fmla="*/ 18347 w 26614"/>
                  <a:gd name="connsiteY9" fmla="*/ 11364 h 45949"/>
                  <a:gd name="connsiteX10" fmla="*/ 16331 w 26614"/>
                  <a:gd name="connsiteY10" fmla="*/ 12591 h 45949"/>
                  <a:gd name="connsiteX11" fmla="*/ 14148 w 26614"/>
                  <a:gd name="connsiteY11" fmla="*/ 14821 h 45949"/>
                  <a:gd name="connsiteX12" fmla="*/ 11705 w 26614"/>
                  <a:gd name="connsiteY12" fmla="*/ 18259 h 45949"/>
                  <a:gd name="connsiteX13" fmla="*/ 11705 w 26614"/>
                  <a:gd name="connsiteY13" fmla="*/ 44091 h 45949"/>
                  <a:gd name="connsiteX14" fmla="*/ 11426 w 26614"/>
                  <a:gd name="connsiteY14" fmla="*/ 44909 h 45949"/>
                  <a:gd name="connsiteX15" fmla="*/ 10479 w 26614"/>
                  <a:gd name="connsiteY15" fmla="*/ 45485 h 45949"/>
                  <a:gd name="connsiteX16" fmla="*/ 8686 w 26614"/>
                  <a:gd name="connsiteY16" fmla="*/ 45838 h 45949"/>
                  <a:gd name="connsiteX17" fmla="*/ 5853 w 26614"/>
                  <a:gd name="connsiteY17" fmla="*/ 45950 h 45949"/>
                  <a:gd name="connsiteX18" fmla="*/ 3019 w 26614"/>
                  <a:gd name="connsiteY18" fmla="*/ 45838 h 45949"/>
                  <a:gd name="connsiteX19" fmla="*/ 1236 w 26614"/>
                  <a:gd name="connsiteY19" fmla="*/ 45485 h 45949"/>
                  <a:gd name="connsiteX20" fmla="*/ 279 w 26614"/>
                  <a:gd name="connsiteY20" fmla="*/ 44909 h 45949"/>
                  <a:gd name="connsiteX21" fmla="*/ 0 w 26614"/>
                  <a:gd name="connsiteY21" fmla="*/ 44091 h 45949"/>
                  <a:gd name="connsiteX22" fmla="*/ 0 w 26614"/>
                  <a:gd name="connsiteY22" fmla="*/ 2648 h 45949"/>
                  <a:gd name="connsiteX23" fmla="*/ 232 w 26614"/>
                  <a:gd name="connsiteY23" fmla="*/ 1840 h 45949"/>
                  <a:gd name="connsiteX24" fmla="*/ 1068 w 26614"/>
                  <a:gd name="connsiteY24" fmla="*/ 1254 h 45949"/>
                  <a:gd name="connsiteX25" fmla="*/ 2629 w 26614"/>
                  <a:gd name="connsiteY25" fmla="*/ 911 h 45949"/>
                  <a:gd name="connsiteX26" fmla="*/ 5016 w 26614"/>
                  <a:gd name="connsiteY26" fmla="*/ 790 h 45949"/>
                  <a:gd name="connsiteX27" fmla="*/ 7478 w 26614"/>
                  <a:gd name="connsiteY27" fmla="*/ 911 h 45949"/>
                  <a:gd name="connsiteX28" fmla="*/ 8992 w 26614"/>
                  <a:gd name="connsiteY28" fmla="*/ 1254 h 45949"/>
                  <a:gd name="connsiteX29" fmla="*/ 9754 w 26614"/>
                  <a:gd name="connsiteY29" fmla="*/ 1840 h 45949"/>
                  <a:gd name="connsiteX30" fmla="*/ 9986 w 26614"/>
                  <a:gd name="connsiteY30" fmla="*/ 2648 h 45949"/>
                  <a:gd name="connsiteX31" fmla="*/ 9986 w 26614"/>
                  <a:gd name="connsiteY31" fmla="*/ 7805 h 45949"/>
                  <a:gd name="connsiteX32" fmla="*/ 13052 w 26614"/>
                  <a:gd name="connsiteY32" fmla="*/ 3977 h 45949"/>
                  <a:gd name="connsiteX33" fmla="*/ 15792 w 26614"/>
                  <a:gd name="connsiteY33" fmla="*/ 1580 h 45949"/>
                  <a:gd name="connsiteX34" fmla="*/ 18394 w 26614"/>
                  <a:gd name="connsiteY34" fmla="*/ 353 h 45949"/>
                  <a:gd name="connsiteX35" fmla="*/ 20995 w 26614"/>
                  <a:gd name="connsiteY35" fmla="*/ 0 h 45949"/>
                  <a:gd name="connsiteX36" fmla="*/ 22295 w 26614"/>
                  <a:gd name="connsiteY36" fmla="*/ 74 h 45949"/>
                  <a:gd name="connsiteX37" fmla="*/ 23735 w 26614"/>
                  <a:gd name="connsiteY37" fmla="*/ 307 h 45949"/>
                  <a:gd name="connsiteX38" fmla="*/ 25036 w 26614"/>
                  <a:gd name="connsiteY38" fmla="*/ 678 h 45949"/>
                  <a:gd name="connsiteX39" fmla="*/ 25853 w 26614"/>
                  <a:gd name="connsiteY39" fmla="*/ 1115 h 45949"/>
                  <a:gd name="connsiteX40" fmla="*/ 26225 w 26614"/>
                  <a:gd name="connsiteY40" fmla="*/ 1626 h 45949"/>
                  <a:gd name="connsiteX41" fmla="*/ 26429 w 26614"/>
                  <a:gd name="connsiteY41" fmla="*/ 2397 h 45949"/>
                  <a:gd name="connsiteX42" fmla="*/ 26568 w 26614"/>
                  <a:gd name="connsiteY42" fmla="*/ 3856 h 45949"/>
                  <a:gd name="connsiteX43" fmla="*/ 26615 w 26614"/>
                  <a:gd name="connsiteY43" fmla="*/ 6504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14" h="45949">
                    <a:moveTo>
                      <a:pt x="26615" y="6505"/>
                    </a:moveTo>
                    <a:cubicBezTo>
                      <a:pt x="26615" y="7620"/>
                      <a:pt x="26587" y="8539"/>
                      <a:pt x="26522" y="9246"/>
                    </a:cubicBezTo>
                    <a:cubicBezTo>
                      <a:pt x="26466" y="9961"/>
                      <a:pt x="26373" y="10519"/>
                      <a:pt x="26243" y="10918"/>
                    </a:cubicBezTo>
                    <a:cubicBezTo>
                      <a:pt x="26122" y="11327"/>
                      <a:pt x="25955" y="11606"/>
                      <a:pt x="25760" y="11755"/>
                    </a:cubicBezTo>
                    <a:cubicBezTo>
                      <a:pt x="25556" y="11913"/>
                      <a:pt x="25305" y="11987"/>
                      <a:pt x="24989" y="11987"/>
                    </a:cubicBezTo>
                    <a:cubicBezTo>
                      <a:pt x="24748" y="11987"/>
                      <a:pt x="24469" y="11931"/>
                      <a:pt x="24153" y="11829"/>
                    </a:cubicBezTo>
                    <a:cubicBezTo>
                      <a:pt x="23846" y="11717"/>
                      <a:pt x="23493" y="11606"/>
                      <a:pt x="23113" y="11476"/>
                    </a:cubicBezTo>
                    <a:cubicBezTo>
                      <a:pt x="22722" y="11355"/>
                      <a:pt x="22295" y="11234"/>
                      <a:pt x="21831" y="11132"/>
                    </a:cubicBezTo>
                    <a:cubicBezTo>
                      <a:pt x="21366" y="11021"/>
                      <a:pt x="20855" y="10965"/>
                      <a:pt x="20298" y="10965"/>
                    </a:cubicBezTo>
                    <a:cubicBezTo>
                      <a:pt x="19648" y="10965"/>
                      <a:pt x="18997" y="11095"/>
                      <a:pt x="18347" y="11364"/>
                    </a:cubicBezTo>
                    <a:cubicBezTo>
                      <a:pt x="17697" y="11624"/>
                      <a:pt x="17028" y="12033"/>
                      <a:pt x="16331" y="12591"/>
                    </a:cubicBezTo>
                    <a:cubicBezTo>
                      <a:pt x="15635" y="13148"/>
                      <a:pt x="14901" y="13892"/>
                      <a:pt x="14148" y="14821"/>
                    </a:cubicBezTo>
                    <a:cubicBezTo>
                      <a:pt x="13386" y="15750"/>
                      <a:pt x="12578" y="16902"/>
                      <a:pt x="11705" y="18259"/>
                    </a:cubicBezTo>
                    <a:lnTo>
                      <a:pt x="11705" y="44091"/>
                    </a:lnTo>
                    <a:cubicBezTo>
                      <a:pt x="11705" y="44407"/>
                      <a:pt x="11612" y="44677"/>
                      <a:pt x="11426" y="44909"/>
                    </a:cubicBezTo>
                    <a:cubicBezTo>
                      <a:pt x="11241" y="45141"/>
                      <a:pt x="10925" y="45336"/>
                      <a:pt x="10479" y="45485"/>
                    </a:cubicBezTo>
                    <a:cubicBezTo>
                      <a:pt x="10024" y="45643"/>
                      <a:pt x="9429" y="45755"/>
                      <a:pt x="8686" y="45838"/>
                    </a:cubicBezTo>
                    <a:cubicBezTo>
                      <a:pt x="7943" y="45913"/>
                      <a:pt x="7004" y="45950"/>
                      <a:pt x="5853" y="45950"/>
                    </a:cubicBezTo>
                    <a:cubicBezTo>
                      <a:pt x="4710" y="45950"/>
                      <a:pt x="3762" y="45913"/>
                      <a:pt x="3019" y="45838"/>
                    </a:cubicBezTo>
                    <a:cubicBezTo>
                      <a:pt x="2276" y="45755"/>
                      <a:pt x="1682" y="45643"/>
                      <a:pt x="1236" y="45485"/>
                    </a:cubicBezTo>
                    <a:cubicBezTo>
                      <a:pt x="781" y="45337"/>
                      <a:pt x="465" y="45141"/>
                      <a:pt x="279" y="44909"/>
                    </a:cubicBezTo>
                    <a:cubicBezTo>
                      <a:pt x="93" y="44677"/>
                      <a:pt x="0" y="44407"/>
                      <a:pt x="0" y="44091"/>
                    </a:cubicBezTo>
                    <a:lnTo>
                      <a:pt x="0" y="2648"/>
                    </a:lnTo>
                    <a:cubicBezTo>
                      <a:pt x="0" y="2342"/>
                      <a:pt x="84" y="2072"/>
                      <a:pt x="232" y="1840"/>
                    </a:cubicBezTo>
                    <a:cubicBezTo>
                      <a:pt x="390" y="1608"/>
                      <a:pt x="669" y="1412"/>
                      <a:pt x="1068" y="1254"/>
                    </a:cubicBezTo>
                    <a:cubicBezTo>
                      <a:pt x="1477" y="1106"/>
                      <a:pt x="1988" y="985"/>
                      <a:pt x="2629" y="911"/>
                    </a:cubicBezTo>
                    <a:cubicBezTo>
                      <a:pt x="3261" y="827"/>
                      <a:pt x="4060" y="790"/>
                      <a:pt x="5016" y="790"/>
                    </a:cubicBezTo>
                    <a:cubicBezTo>
                      <a:pt x="6010" y="790"/>
                      <a:pt x="6828" y="827"/>
                      <a:pt x="7478" y="911"/>
                    </a:cubicBezTo>
                    <a:cubicBezTo>
                      <a:pt x="8128" y="985"/>
                      <a:pt x="8630" y="1106"/>
                      <a:pt x="8992" y="1254"/>
                    </a:cubicBezTo>
                    <a:cubicBezTo>
                      <a:pt x="9345" y="1412"/>
                      <a:pt x="9605" y="1608"/>
                      <a:pt x="9754" y="1840"/>
                    </a:cubicBezTo>
                    <a:cubicBezTo>
                      <a:pt x="9912" y="2072"/>
                      <a:pt x="9986" y="2342"/>
                      <a:pt x="9986" y="2648"/>
                    </a:cubicBezTo>
                    <a:lnTo>
                      <a:pt x="9986" y="7805"/>
                    </a:lnTo>
                    <a:cubicBezTo>
                      <a:pt x="11073" y="6263"/>
                      <a:pt x="12095" y="4980"/>
                      <a:pt x="13052" y="3977"/>
                    </a:cubicBezTo>
                    <a:cubicBezTo>
                      <a:pt x="14018" y="2964"/>
                      <a:pt x="14928" y="2174"/>
                      <a:pt x="15792" y="1580"/>
                    </a:cubicBezTo>
                    <a:cubicBezTo>
                      <a:pt x="16666" y="994"/>
                      <a:pt x="17530" y="585"/>
                      <a:pt x="18394" y="353"/>
                    </a:cubicBezTo>
                    <a:cubicBezTo>
                      <a:pt x="19267" y="121"/>
                      <a:pt x="20131" y="0"/>
                      <a:pt x="20995" y="0"/>
                    </a:cubicBezTo>
                    <a:cubicBezTo>
                      <a:pt x="21403" y="0"/>
                      <a:pt x="21831" y="28"/>
                      <a:pt x="22295" y="74"/>
                    </a:cubicBezTo>
                    <a:cubicBezTo>
                      <a:pt x="22760" y="121"/>
                      <a:pt x="23243" y="195"/>
                      <a:pt x="23735" y="307"/>
                    </a:cubicBezTo>
                    <a:cubicBezTo>
                      <a:pt x="24237" y="409"/>
                      <a:pt x="24664" y="539"/>
                      <a:pt x="25036" y="678"/>
                    </a:cubicBezTo>
                    <a:cubicBezTo>
                      <a:pt x="25407" y="818"/>
                      <a:pt x="25676" y="966"/>
                      <a:pt x="25853" y="1115"/>
                    </a:cubicBezTo>
                    <a:cubicBezTo>
                      <a:pt x="26020" y="1273"/>
                      <a:pt x="26141" y="1440"/>
                      <a:pt x="26225" y="1626"/>
                    </a:cubicBezTo>
                    <a:cubicBezTo>
                      <a:pt x="26299" y="1812"/>
                      <a:pt x="26373" y="2072"/>
                      <a:pt x="26429" y="2397"/>
                    </a:cubicBezTo>
                    <a:cubicBezTo>
                      <a:pt x="26494" y="2722"/>
                      <a:pt x="26540" y="3206"/>
                      <a:pt x="26568" y="3856"/>
                    </a:cubicBezTo>
                    <a:cubicBezTo>
                      <a:pt x="26605" y="4507"/>
                      <a:pt x="26615" y="5389"/>
                      <a:pt x="26615" y="6504"/>
                    </a:cubicBezTo>
                    <a:close/>
                  </a:path>
                </a:pathLst>
              </a:custGeom>
              <a:solidFill>
                <a:srgbClr val="303B39"/>
              </a:solidFill>
              <a:ln w="0" cap="flat">
                <a:noFill/>
                <a:prstDash val="solid"/>
                <a:miter/>
              </a:ln>
            </p:spPr>
            <p:txBody>
              <a:bodyPr rtlCol="0" anchor="ctr"/>
              <a:lstStyle/>
              <a:p>
                <a:endParaRPr lang="nl-NL" sz="1467"/>
              </a:p>
            </p:txBody>
          </p:sp>
          <p:sp>
            <p:nvSpPr>
              <p:cNvPr id="947" name="Vrije vorm 946">
                <a:extLst>
                  <a:ext uri="{FF2B5EF4-FFF2-40B4-BE49-F238E27FC236}">
                    <a16:creationId xmlns:a16="http://schemas.microsoft.com/office/drawing/2014/main" id="{5FD81F38-B534-AB96-6082-C944534BAD5A}"/>
                  </a:ext>
                </a:extLst>
              </p:cNvPr>
              <p:cNvSpPr/>
              <p:nvPr/>
            </p:nvSpPr>
            <p:spPr>
              <a:xfrm>
                <a:off x="7478633" y="3186540"/>
                <a:ext cx="13469" cy="63372"/>
              </a:xfrm>
              <a:custGeom>
                <a:avLst/>
                <a:gdLst>
                  <a:gd name="connsiteX0" fmla="*/ 13470 w 13469"/>
                  <a:gd name="connsiteY0" fmla="*/ 6040 h 63372"/>
                  <a:gd name="connsiteX1" fmla="*/ 12030 w 13469"/>
                  <a:gd name="connsiteY1" fmla="*/ 10918 h 63372"/>
                  <a:gd name="connsiteX2" fmla="*/ 6688 w 13469"/>
                  <a:gd name="connsiteY2" fmla="*/ 12266 h 63372"/>
                  <a:gd name="connsiteX3" fmla="*/ 1366 w 13469"/>
                  <a:gd name="connsiteY3" fmla="*/ 10965 h 63372"/>
                  <a:gd name="connsiteX4" fmla="*/ 0 w 13469"/>
                  <a:gd name="connsiteY4" fmla="*/ 6272 h 63372"/>
                  <a:gd name="connsiteX5" fmla="*/ 1412 w 13469"/>
                  <a:gd name="connsiteY5" fmla="*/ 1375 h 63372"/>
                  <a:gd name="connsiteX6" fmla="*/ 6781 w 13469"/>
                  <a:gd name="connsiteY6" fmla="*/ 0 h 63372"/>
                  <a:gd name="connsiteX7" fmla="*/ 12076 w 13469"/>
                  <a:gd name="connsiteY7" fmla="*/ 1329 h 63372"/>
                  <a:gd name="connsiteX8" fmla="*/ 13470 w 13469"/>
                  <a:gd name="connsiteY8" fmla="*/ 6040 h 63372"/>
                  <a:gd name="connsiteX9" fmla="*/ 12587 w 13469"/>
                  <a:gd name="connsiteY9" fmla="*/ 61514 h 63372"/>
                  <a:gd name="connsiteX10" fmla="*/ 12309 w 13469"/>
                  <a:gd name="connsiteY10" fmla="*/ 62332 h 63372"/>
                  <a:gd name="connsiteX11" fmla="*/ 11352 w 13469"/>
                  <a:gd name="connsiteY11" fmla="*/ 62908 h 63372"/>
                  <a:gd name="connsiteX12" fmla="*/ 9568 w 13469"/>
                  <a:gd name="connsiteY12" fmla="*/ 63261 h 63372"/>
                  <a:gd name="connsiteX13" fmla="*/ 6735 w 13469"/>
                  <a:gd name="connsiteY13" fmla="*/ 63373 h 63372"/>
                  <a:gd name="connsiteX14" fmla="*/ 3902 w 13469"/>
                  <a:gd name="connsiteY14" fmla="*/ 63261 h 63372"/>
                  <a:gd name="connsiteX15" fmla="*/ 2109 w 13469"/>
                  <a:gd name="connsiteY15" fmla="*/ 62908 h 63372"/>
                  <a:gd name="connsiteX16" fmla="*/ 1161 w 13469"/>
                  <a:gd name="connsiteY16" fmla="*/ 62332 h 63372"/>
                  <a:gd name="connsiteX17" fmla="*/ 883 w 13469"/>
                  <a:gd name="connsiteY17" fmla="*/ 61514 h 63372"/>
                  <a:gd name="connsiteX18" fmla="*/ 883 w 13469"/>
                  <a:gd name="connsiteY18" fmla="*/ 20164 h 63372"/>
                  <a:gd name="connsiteX19" fmla="*/ 1161 w 13469"/>
                  <a:gd name="connsiteY19" fmla="*/ 19355 h 63372"/>
                  <a:gd name="connsiteX20" fmla="*/ 2109 w 13469"/>
                  <a:gd name="connsiteY20" fmla="*/ 18752 h 63372"/>
                  <a:gd name="connsiteX21" fmla="*/ 3902 w 13469"/>
                  <a:gd name="connsiteY21" fmla="*/ 18352 h 63372"/>
                  <a:gd name="connsiteX22" fmla="*/ 6735 w 13469"/>
                  <a:gd name="connsiteY22" fmla="*/ 18213 h 63372"/>
                  <a:gd name="connsiteX23" fmla="*/ 9568 w 13469"/>
                  <a:gd name="connsiteY23" fmla="*/ 18352 h 63372"/>
                  <a:gd name="connsiteX24" fmla="*/ 11352 w 13469"/>
                  <a:gd name="connsiteY24" fmla="*/ 18752 h 63372"/>
                  <a:gd name="connsiteX25" fmla="*/ 12309 w 13469"/>
                  <a:gd name="connsiteY25" fmla="*/ 19355 h 63372"/>
                  <a:gd name="connsiteX26" fmla="*/ 12587 w 13469"/>
                  <a:gd name="connsiteY26" fmla="*/ 20164 h 63372"/>
                  <a:gd name="connsiteX27" fmla="*/ 12587 w 13469"/>
                  <a:gd name="connsiteY27" fmla="*/ 61514 h 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69" h="63372">
                    <a:moveTo>
                      <a:pt x="13470" y="6040"/>
                    </a:moveTo>
                    <a:cubicBezTo>
                      <a:pt x="13470" y="8400"/>
                      <a:pt x="12987" y="10026"/>
                      <a:pt x="12030" y="10918"/>
                    </a:cubicBezTo>
                    <a:cubicBezTo>
                      <a:pt x="11064" y="11820"/>
                      <a:pt x="9290" y="12266"/>
                      <a:pt x="6688" y="12266"/>
                    </a:cubicBezTo>
                    <a:cubicBezTo>
                      <a:pt x="4050" y="12266"/>
                      <a:pt x="2285" y="11838"/>
                      <a:pt x="1366" y="10965"/>
                    </a:cubicBezTo>
                    <a:cubicBezTo>
                      <a:pt x="455" y="10101"/>
                      <a:pt x="0" y="8539"/>
                      <a:pt x="0" y="6272"/>
                    </a:cubicBezTo>
                    <a:cubicBezTo>
                      <a:pt x="0" y="3921"/>
                      <a:pt x="474" y="2286"/>
                      <a:pt x="1412" y="1375"/>
                    </a:cubicBezTo>
                    <a:cubicBezTo>
                      <a:pt x="2360" y="455"/>
                      <a:pt x="4143" y="0"/>
                      <a:pt x="6781" y="0"/>
                    </a:cubicBezTo>
                    <a:cubicBezTo>
                      <a:pt x="9382" y="0"/>
                      <a:pt x="11147" y="446"/>
                      <a:pt x="12076" y="1329"/>
                    </a:cubicBezTo>
                    <a:cubicBezTo>
                      <a:pt x="13005" y="2211"/>
                      <a:pt x="13470" y="3782"/>
                      <a:pt x="13470" y="6040"/>
                    </a:cubicBezTo>
                    <a:close/>
                    <a:moveTo>
                      <a:pt x="12587" y="61514"/>
                    </a:moveTo>
                    <a:cubicBezTo>
                      <a:pt x="12587" y="61830"/>
                      <a:pt x="12494" y="62099"/>
                      <a:pt x="12309" y="62332"/>
                    </a:cubicBezTo>
                    <a:cubicBezTo>
                      <a:pt x="12123" y="62564"/>
                      <a:pt x="11807" y="62759"/>
                      <a:pt x="11352" y="62908"/>
                    </a:cubicBezTo>
                    <a:cubicBezTo>
                      <a:pt x="10906" y="63066"/>
                      <a:pt x="10311" y="63177"/>
                      <a:pt x="9568" y="63261"/>
                    </a:cubicBezTo>
                    <a:cubicBezTo>
                      <a:pt x="8825" y="63335"/>
                      <a:pt x="7877" y="63373"/>
                      <a:pt x="6735" y="63373"/>
                    </a:cubicBezTo>
                    <a:cubicBezTo>
                      <a:pt x="5583" y="63373"/>
                      <a:pt x="4645" y="63335"/>
                      <a:pt x="3902" y="63261"/>
                    </a:cubicBezTo>
                    <a:cubicBezTo>
                      <a:pt x="3158" y="63177"/>
                      <a:pt x="2564" y="63066"/>
                      <a:pt x="2109" y="62908"/>
                    </a:cubicBezTo>
                    <a:cubicBezTo>
                      <a:pt x="1663" y="62759"/>
                      <a:pt x="1347" y="62564"/>
                      <a:pt x="1161" y="62332"/>
                    </a:cubicBezTo>
                    <a:cubicBezTo>
                      <a:pt x="975" y="62099"/>
                      <a:pt x="883" y="61830"/>
                      <a:pt x="883" y="61514"/>
                    </a:cubicBezTo>
                    <a:lnTo>
                      <a:pt x="883" y="20164"/>
                    </a:lnTo>
                    <a:cubicBezTo>
                      <a:pt x="883" y="19857"/>
                      <a:pt x="975" y="19588"/>
                      <a:pt x="1161" y="19355"/>
                    </a:cubicBezTo>
                    <a:cubicBezTo>
                      <a:pt x="1347" y="19123"/>
                      <a:pt x="1663" y="18919"/>
                      <a:pt x="2109" y="18752"/>
                    </a:cubicBezTo>
                    <a:cubicBezTo>
                      <a:pt x="2564" y="18575"/>
                      <a:pt x="3158" y="18445"/>
                      <a:pt x="3902" y="18352"/>
                    </a:cubicBezTo>
                    <a:cubicBezTo>
                      <a:pt x="4645" y="18259"/>
                      <a:pt x="5583" y="18213"/>
                      <a:pt x="6735" y="18213"/>
                    </a:cubicBezTo>
                    <a:cubicBezTo>
                      <a:pt x="7877" y="18213"/>
                      <a:pt x="8825" y="18259"/>
                      <a:pt x="9568" y="18352"/>
                    </a:cubicBezTo>
                    <a:cubicBezTo>
                      <a:pt x="10311" y="18445"/>
                      <a:pt x="10906" y="18575"/>
                      <a:pt x="11352" y="18752"/>
                    </a:cubicBezTo>
                    <a:cubicBezTo>
                      <a:pt x="11807" y="18919"/>
                      <a:pt x="12123" y="19123"/>
                      <a:pt x="12309" y="19355"/>
                    </a:cubicBezTo>
                    <a:cubicBezTo>
                      <a:pt x="12494" y="19588"/>
                      <a:pt x="12587" y="19857"/>
                      <a:pt x="12587" y="20164"/>
                    </a:cubicBezTo>
                    <a:lnTo>
                      <a:pt x="12587" y="61514"/>
                    </a:lnTo>
                    <a:close/>
                  </a:path>
                </a:pathLst>
              </a:custGeom>
              <a:solidFill>
                <a:srgbClr val="303B39"/>
              </a:solidFill>
              <a:ln w="0" cap="flat">
                <a:noFill/>
                <a:prstDash val="solid"/>
                <a:miter/>
              </a:ln>
            </p:spPr>
            <p:txBody>
              <a:bodyPr rtlCol="0" anchor="ctr"/>
              <a:lstStyle/>
              <a:p>
                <a:endParaRPr lang="nl-NL" sz="1467"/>
              </a:p>
            </p:txBody>
          </p:sp>
          <p:sp>
            <p:nvSpPr>
              <p:cNvPr id="948" name="Vrije vorm 947">
                <a:extLst>
                  <a:ext uri="{FF2B5EF4-FFF2-40B4-BE49-F238E27FC236}">
                    <a16:creationId xmlns:a16="http://schemas.microsoft.com/office/drawing/2014/main" id="{01AB188F-4627-906F-F7BE-91327269CA96}"/>
                  </a:ext>
                </a:extLst>
              </p:cNvPr>
              <p:cNvSpPr/>
              <p:nvPr/>
            </p:nvSpPr>
            <p:spPr>
              <a:xfrm>
                <a:off x="7504300" y="3203962"/>
                <a:ext cx="39573" cy="45949"/>
              </a:xfrm>
              <a:custGeom>
                <a:avLst/>
                <a:gdLst>
                  <a:gd name="connsiteX0" fmla="*/ 39574 w 39573"/>
                  <a:gd name="connsiteY0" fmla="*/ 44091 h 45949"/>
                  <a:gd name="connsiteX1" fmla="*/ 39295 w 39573"/>
                  <a:gd name="connsiteY1" fmla="*/ 44909 h 45949"/>
                  <a:gd name="connsiteX2" fmla="*/ 38366 w 39573"/>
                  <a:gd name="connsiteY2" fmla="*/ 45485 h 45949"/>
                  <a:gd name="connsiteX3" fmla="*/ 36582 w 39573"/>
                  <a:gd name="connsiteY3" fmla="*/ 45838 h 45949"/>
                  <a:gd name="connsiteX4" fmla="*/ 33768 w 39573"/>
                  <a:gd name="connsiteY4" fmla="*/ 45950 h 45949"/>
                  <a:gd name="connsiteX5" fmla="*/ 30916 w 39573"/>
                  <a:gd name="connsiteY5" fmla="*/ 45838 h 45949"/>
                  <a:gd name="connsiteX6" fmla="*/ 29123 w 39573"/>
                  <a:gd name="connsiteY6" fmla="*/ 45485 h 45949"/>
                  <a:gd name="connsiteX7" fmla="*/ 28194 w 39573"/>
                  <a:gd name="connsiteY7" fmla="*/ 44909 h 45949"/>
                  <a:gd name="connsiteX8" fmla="*/ 27915 w 39573"/>
                  <a:gd name="connsiteY8" fmla="*/ 44091 h 45949"/>
                  <a:gd name="connsiteX9" fmla="*/ 27915 w 39573"/>
                  <a:gd name="connsiteY9" fmla="*/ 20443 h 45949"/>
                  <a:gd name="connsiteX10" fmla="*/ 27478 w 39573"/>
                  <a:gd name="connsiteY10" fmla="*/ 15704 h 45949"/>
                  <a:gd name="connsiteX11" fmla="*/ 26196 w 39573"/>
                  <a:gd name="connsiteY11" fmla="*/ 12758 h 45949"/>
                  <a:gd name="connsiteX12" fmla="*/ 24041 w 39573"/>
                  <a:gd name="connsiteY12" fmla="*/ 10853 h 45949"/>
                  <a:gd name="connsiteX13" fmla="*/ 20948 w 39573"/>
                  <a:gd name="connsiteY13" fmla="*/ 10175 h 45949"/>
                  <a:gd name="connsiteX14" fmla="*/ 16442 w 39573"/>
                  <a:gd name="connsiteY14" fmla="*/ 11801 h 45949"/>
                  <a:gd name="connsiteX15" fmla="*/ 11705 w 39573"/>
                  <a:gd name="connsiteY15" fmla="*/ 16540 h 45949"/>
                  <a:gd name="connsiteX16" fmla="*/ 11705 w 39573"/>
                  <a:gd name="connsiteY16" fmla="*/ 44091 h 45949"/>
                  <a:gd name="connsiteX17" fmla="*/ 11426 w 39573"/>
                  <a:gd name="connsiteY17" fmla="*/ 44909 h 45949"/>
                  <a:gd name="connsiteX18" fmla="*/ 10479 w 39573"/>
                  <a:gd name="connsiteY18" fmla="*/ 45485 h 45949"/>
                  <a:gd name="connsiteX19" fmla="*/ 8686 w 39573"/>
                  <a:gd name="connsiteY19" fmla="*/ 45838 h 45949"/>
                  <a:gd name="connsiteX20" fmla="*/ 5852 w 39573"/>
                  <a:gd name="connsiteY20" fmla="*/ 45950 h 45949"/>
                  <a:gd name="connsiteX21" fmla="*/ 3019 w 39573"/>
                  <a:gd name="connsiteY21" fmla="*/ 45838 h 45949"/>
                  <a:gd name="connsiteX22" fmla="*/ 1236 w 39573"/>
                  <a:gd name="connsiteY22" fmla="*/ 45485 h 45949"/>
                  <a:gd name="connsiteX23" fmla="*/ 279 w 39573"/>
                  <a:gd name="connsiteY23" fmla="*/ 44909 h 45949"/>
                  <a:gd name="connsiteX24" fmla="*/ 0 w 39573"/>
                  <a:gd name="connsiteY24" fmla="*/ 44091 h 45949"/>
                  <a:gd name="connsiteX25" fmla="*/ 0 w 39573"/>
                  <a:gd name="connsiteY25" fmla="*/ 2648 h 45949"/>
                  <a:gd name="connsiteX26" fmla="*/ 232 w 39573"/>
                  <a:gd name="connsiteY26" fmla="*/ 1840 h 45949"/>
                  <a:gd name="connsiteX27" fmla="*/ 1068 w 39573"/>
                  <a:gd name="connsiteY27" fmla="*/ 1254 h 45949"/>
                  <a:gd name="connsiteX28" fmla="*/ 2629 w 39573"/>
                  <a:gd name="connsiteY28" fmla="*/ 911 h 45949"/>
                  <a:gd name="connsiteX29" fmla="*/ 5016 w 39573"/>
                  <a:gd name="connsiteY29" fmla="*/ 790 h 45949"/>
                  <a:gd name="connsiteX30" fmla="*/ 7478 w 39573"/>
                  <a:gd name="connsiteY30" fmla="*/ 911 h 45949"/>
                  <a:gd name="connsiteX31" fmla="*/ 8992 w 39573"/>
                  <a:gd name="connsiteY31" fmla="*/ 1254 h 45949"/>
                  <a:gd name="connsiteX32" fmla="*/ 9754 w 39573"/>
                  <a:gd name="connsiteY32" fmla="*/ 1840 h 45949"/>
                  <a:gd name="connsiteX33" fmla="*/ 9986 w 39573"/>
                  <a:gd name="connsiteY33" fmla="*/ 2648 h 45949"/>
                  <a:gd name="connsiteX34" fmla="*/ 9986 w 39573"/>
                  <a:gd name="connsiteY34" fmla="*/ 7434 h 45949"/>
                  <a:gd name="connsiteX35" fmla="*/ 16981 w 39573"/>
                  <a:gd name="connsiteY35" fmla="*/ 1858 h 45949"/>
                  <a:gd name="connsiteX36" fmla="*/ 24385 w 39573"/>
                  <a:gd name="connsiteY36" fmla="*/ 0 h 45949"/>
                  <a:gd name="connsiteX37" fmla="*/ 31519 w 39573"/>
                  <a:gd name="connsiteY37" fmla="*/ 1394 h 45949"/>
                  <a:gd name="connsiteX38" fmla="*/ 36210 w 39573"/>
                  <a:gd name="connsiteY38" fmla="*/ 5185 h 45949"/>
                  <a:gd name="connsiteX39" fmla="*/ 38784 w 39573"/>
                  <a:gd name="connsiteY39" fmla="*/ 10779 h 45949"/>
                  <a:gd name="connsiteX40" fmla="*/ 39573 w 39573"/>
                  <a:gd name="connsiteY40" fmla="*/ 18491 h 45949"/>
                  <a:gd name="connsiteX41" fmla="*/ 39573 w 39573"/>
                  <a:gd name="connsiteY41" fmla="*/ 4409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573" h="45949">
                    <a:moveTo>
                      <a:pt x="39574" y="44091"/>
                    </a:moveTo>
                    <a:cubicBezTo>
                      <a:pt x="39574" y="44407"/>
                      <a:pt x="39481" y="44677"/>
                      <a:pt x="39295" y="44909"/>
                    </a:cubicBezTo>
                    <a:cubicBezTo>
                      <a:pt x="39109" y="45141"/>
                      <a:pt x="38803" y="45336"/>
                      <a:pt x="38366" y="45485"/>
                    </a:cubicBezTo>
                    <a:cubicBezTo>
                      <a:pt x="37939" y="45643"/>
                      <a:pt x="37335" y="45755"/>
                      <a:pt x="36582" y="45838"/>
                    </a:cubicBezTo>
                    <a:cubicBezTo>
                      <a:pt x="35821" y="45913"/>
                      <a:pt x="34882" y="45950"/>
                      <a:pt x="33768" y="45950"/>
                    </a:cubicBezTo>
                    <a:cubicBezTo>
                      <a:pt x="32625" y="45950"/>
                      <a:pt x="31668" y="45913"/>
                      <a:pt x="30916" y="45838"/>
                    </a:cubicBezTo>
                    <a:cubicBezTo>
                      <a:pt x="30154" y="45755"/>
                      <a:pt x="29559" y="45643"/>
                      <a:pt x="29123" y="45485"/>
                    </a:cubicBezTo>
                    <a:cubicBezTo>
                      <a:pt x="28696" y="45337"/>
                      <a:pt x="28380" y="45141"/>
                      <a:pt x="28194" y="44909"/>
                    </a:cubicBezTo>
                    <a:cubicBezTo>
                      <a:pt x="28008" y="44677"/>
                      <a:pt x="27915" y="44407"/>
                      <a:pt x="27915" y="44091"/>
                    </a:cubicBezTo>
                    <a:lnTo>
                      <a:pt x="27915" y="20443"/>
                    </a:lnTo>
                    <a:cubicBezTo>
                      <a:pt x="27915" y="18436"/>
                      <a:pt x="27767" y="16856"/>
                      <a:pt x="27478" y="15704"/>
                    </a:cubicBezTo>
                    <a:cubicBezTo>
                      <a:pt x="27181" y="14561"/>
                      <a:pt x="26754" y="13576"/>
                      <a:pt x="26196" y="12758"/>
                    </a:cubicBezTo>
                    <a:cubicBezTo>
                      <a:pt x="25639" y="11931"/>
                      <a:pt x="24924" y="11299"/>
                      <a:pt x="24041" y="10853"/>
                    </a:cubicBezTo>
                    <a:cubicBezTo>
                      <a:pt x="23159" y="10398"/>
                      <a:pt x="22128" y="10175"/>
                      <a:pt x="20948" y="10175"/>
                    </a:cubicBezTo>
                    <a:cubicBezTo>
                      <a:pt x="19462" y="10175"/>
                      <a:pt x="17966" y="10723"/>
                      <a:pt x="16442" y="11801"/>
                    </a:cubicBezTo>
                    <a:cubicBezTo>
                      <a:pt x="14928" y="12888"/>
                      <a:pt x="13349" y="14468"/>
                      <a:pt x="11705" y="16540"/>
                    </a:cubicBezTo>
                    <a:lnTo>
                      <a:pt x="11705" y="44091"/>
                    </a:lnTo>
                    <a:cubicBezTo>
                      <a:pt x="11705" y="44407"/>
                      <a:pt x="11612" y="44677"/>
                      <a:pt x="11426" y="44909"/>
                    </a:cubicBezTo>
                    <a:cubicBezTo>
                      <a:pt x="11240" y="45141"/>
                      <a:pt x="10924" y="45336"/>
                      <a:pt x="10479" y="45485"/>
                    </a:cubicBezTo>
                    <a:cubicBezTo>
                      <a:pt x="10023" y="45643"/>
                      <a:pt x="9429" y="45755"/>
                      <a:pt x="8686" y="45838"/>
                    </a:cubicBezTo>
                    <a:cubicBezTo>
                      <a:pt x="7943" y="45913"/>
                      <a:pt x="7004" y="45950"/>
                      <a:pt x="5852" y="45950"/>
                    </a:cubicBezTo>
                    <a:cubicBezTo>
                      <a:pt x="4710" y="45950"/>
                      <a:pt x="3762" y="45913"/>
                      <a:pt x="3019" y="45838"/>
                    </a:cubicBezTo>
                    <a:cubicBezTo>
                      <a:pt x="2276" y="45755"/>
                      <a:pt x="1681" y="45643"/>
                      <a:pt x="1236" y="45485"/>
                    </a:cubicBezTo>
                    <a:cubicBezTo>
                      <a:pt x="780" y="45337"/>
                      <a:pt x="464" y="45141"/>
                      <a:pt x="279" y="44909"/>
                    </a:cubicBezTo>
                    <a:cubicBezTo>
                      <a:pt x="93" y="44677"/>
                      <a:pt x="0" y="44407"/>
                      <a:pt x="0" y="44091"/>
                    </a:cubicBezTo>
                    <a:lnTo>
                      <a:pt x="0" y="2648"/>
                    </a:lnTo>
                    <a:cubicBezTo>
                      <a:pt x="0" y="2342"/>
                      <a:pt x="84" y="2072"/>
                      <a:pt x="232" y="1840"/>
                    </a:cubicBezTo>
                    <a:cubicBezTo>
                      <a:pt x="390" y="1608"/>
                      <a:pt x="669" y="1412"/>
                      <a:pt x="1068" y="1254"/>
                    </a:cubicBezTo>
                    <a:cubicBezTo>
                      <a:pt x="1477" y="1106"/>
                      <a:pt x="1988" y="985"/>
                      <a:pt x="2629" y="911"/>
                    </a:cubicBezTo>
                    <a:cubicBezTo>
                      <a:pt x="3261" y="827"/>
                      <a:pt x="4060" y="790"/>
                      <a:pt x="5016" y="790"/>
                    </a:cubicBezTo>
                    <a:cubicBezTo>
                      <a:pt x="6010" y="790"/>
                      <a:pt x="6828" y="827"/>
                      <a:pt x="7478" y="911"/>
                    </a:cubicBezTo>
                    <a:cubicBezTo>
                      <a:pt x="8128" y="985"/>
                      <a:pt x="8630" y="1106"/>
                      <a:pt x="8992" y="1254"/>
                    </a:cubicBezTo>
                    <a:cubicBezTo>
                      <a:pt x="9345" y="1412"/>
                      <a:pt x="9605" y="1608"/>
                      <a:pt x="9754" y="1840"/>
                    </a:cubicBezTo>
                    <a:cubicBezTo>
                      <a:pt x="9912" y="2072"/>
                      <a:pt x="9986" y="2342"/>
                      <a:pt x="9986" y="2648"/>
                    </a:cubicBezTo>
                    <a:lnTo>
                      <a:pt x="9986" y="7434"/>
                    </a:lnTo>
                    <a:cubicBezTo>
                      <a:pt x="12281" y="4962"/>
                      <a:pt x="14612" y="3104"/>
                      <a:pt x="16981" y="1858"/>
                    </a:cubicBezTo>
                    <a:cubicBezTo>
                      <a:pt x="19350" y="623"/>
                      <a:pt x="21821" y="0"/>
                      <a:pt x="24385" y="0"/>
                    </a:cubicBezTo>
                    <a:cubicBezTo>
                      <a:pt x="27209" y="0"/>
                      <a:pt x="29578" y="465"/>
                      <a:pt x="31519" y="1394"/>
                    </a:cubicBezTo>
                    <a:cubicBezTo>
                      <a:pt x="33451" y="2323"/>
                      <a:pt x="35012" y="3587"/>
                      <a:pt x="36210" y="5185"/>
                    </a:cubicBezTo>
                    <a:cubicBezTo>
                      <a:pt x="37399" y="6774"/>
                      <a:pt x="38263" y="8642"/>
                      <a:pt x="38784" y="10779"/>
                    </a:cubicBezTo>
                    <a:cubicBezTo>
                      <a:pt x="39313" y="12916"/>
                      <a:pt x="39573" y="15490"/>
                      <a:pt x="39573" y="18491"/>
                    </a:cubicBezTo>
                    <a:lnTo>
                      <a:pt x="39573" y="44091"/>
                    </a:lnTo>
                    <a:close/>
                  </a:path>
                </a:pathLst>
              </a:custGeom>
              <a:solidFill>
                <a:srgbClr val="303B39"/>
              </a:solidFill>
              <a:ln w="0" cap="flat">
                <a:noFill/>
                <a:prstDash val="solid"/>
                <a:miter/>
              </a:ln>
            </p:spPr>
            <p:txBody>
              <a:bodyPr rtlCol="0" anchor="ctr"/>
              <a:lstStyle/>
              <a:p>
                <a:endParaRPr lang="nl-NL" sz="1467"/>
              </a:p>
            </p:txBody>
          </p:sp>
          <p:sp>
            <p:nvSpPr>
              <p:cNvPr id="949" name="Vrije vorm 948">
                <a:extLst>
                  <a:ext uri="{FF2B5EF4-FFF2-40B4-BE49-F238E27FC236}">
                    <a16:creationId xmlns:a16="http://schemas.microsoft.com/office/drawing/2014/main" id="{2F4EBF53-D985-DB8C-D695-6D770BE40DEF}"/>
                  </a:ext>
                </a:extLst>
              </p:cNvPr>
              <p:cNvSpPr/>
              <p:nvPr/>
            </p:nvSpPr>
            <p:spPr>
              <a:xfrm>
                <a:off x="7552178" y="3204148"/>
                <a:ext cx="41942" cy="62443"/>
              </a:xfrm>
              <a:custGeom>
                <a:avLst/>
                <a:gdLst>
                  <a:gd name="connsiteX0" fmla="*/ 41942 w 41942"/>
                  <a:gd name="connsiteY0" fmla="*/ 5343 h 62443"/>
                  <a:gd name="connsiteX1" fmla="*/ 41431 w 41942"/>
                  <a:gd name="connsiteY1" fmla="*/ 8642 h 62443"/>
                  <a:gd name="connsiteX2" fmla="*/ 40177 w 41942"/>
                  <a:gd name="connsiteY2" fmla="*/ 9710 h 62443"/>
                  <a:gd name="connsiteX3" fmla="*/ 35300 w 41942"/>
                  <a:gd name="connsiteY3" fmla="*/ 9710 h 62443"/>
                  <a:gd name="connsiteX4" fmla="*/ 36759 w 41942"/>
                  <a:gd name="connsiteY4" fmla="*/ 12247 h 62443"/>
                  <a:gd name="connsiteX5" fmla="*/ 37205 w 41942"/>
                  <a:gd name="connsiteY5" fmla="*/ 15193 h 62443"/>
                  <a:gd name="connsiteX6" fmla="*/ 35997 w 41942"/>
                  <a:gd name="connsiteY6" fmla="*/ 21632 h 62443"/>
                  <a:gd name="connsiteX7" fmla="*/ 32532 w 41942"/>
                  <a:gd name="connsiteY7" fmla="*/ 26371 h 62443"/>
                  <a:gd name="connsiteX8" fmla="*/ 27098 w 41942"/>
                  <a:gd name="connsiteY8" fmla="*/ 29298 h 62443"/>
                  <a:gd name="connsiteX9" fmla="*/ 20019 w 41942"/>
                  <a:gd name="connsiteY9" fmla="*/ 30292 h 62443"/>
                  <a:gd name="connsiteX10" fmla="*/ 16210 w 41942"/>
                  <a:gd name="connsiteY10" fmla="*/ 29809 h 62443"/>
                  <a:gd name="connsiteX11" fmla="*/ 13424 w 41942"/>
                  <a:gd name="connsiteY11" fmla="*/ 28666 h 62443"/>
                  <a:gd name="connsiteX12" fmla="*/ 12420 w 41942"/>
                  <a:gd name="connsiteY12" fmla="*/ 30106 h 62443"/>
                  <a:gd name="connsiteX13" fmla="*/ 11984 w 41942"/>
                  <a:gd name="connsiteY13" fmla="*/ 31965 h 62443"/>
                  <a:gd name="connsiteX14" fmla="*/ 13164 w 41942"/>
                  <a:gd name="connsiteY14" fmla="*/ 34176 h 62443"/>
                  <a:gd name="connsiteX15" fmla="*/ 16489 w 41942"/>
                  <a:gd name="connsiteY15" fmla="*/ 35124 h 62443"/>
                  <a:gd name="connsiteX16" fmla="*/ 26568 w 41942"/>
                  <a:gd name="connsiteY16" fmla="*/ 35496 h 62443"/>
                  <a:gd name="connsiteX17" fmla="*/ 32857 w 41942"/>
                  <a:gd name="connsiteY17" fmla="*/ 36499 h 62443"/>
                  <a:gd name="connsiteX18" fmla="*/ 37502 w 41942"/>
                  <a:gd name="connsiteY18" fmla="*/ 38915 h 62443"/>
                  <a:gd name="connsiteX19" fmla="*/ 40381 w 41942"/>
                  <a:gd name="connsiteY19" fmla="*/ 42651 h 62443"/>
                  <a:gd name="connsiteX20" fmla="*/ 41385 w 41942"/>
                  <a:gd name="connsiteY20" fmla="*/ 47622 h 62443"/>
                  <a:gd name="connsiteX21" fmla="*/ 40038 w 41942"/>
                  <a:gd name="connsiteY21" fmla="*/ 53411 h 62443"/>
                  <a:gd name="connsiteX22" fmla="*/ 35997 w 41942"/>
                  <a:gd name="connsiteY22" fmla="*/ 58122 h 62443"/>
                  <a:gd name="connsiteX23" fmla="*/ 29234 w 41942"/>
                  <a:gd name="connsiteY23" fmla="*/ 61282 h 62443"/>
                  <a:gd name="connsiteX24" fmla="*/ 19740 w 41942"/>
                  <a:gd name="connsiteY24" fmla="*/ 62443 h 62443"/>
                  <a:gd name="connsiteX25" fmla="*/ 10702 w 41942"/>
                  <a:gd name="connsiteY25" fmla="*/ 61607 h 62443"/>
                  <a:gd name="connsiteX26" fmla="*/ 4570 w 41942"/>
                  <a:gd name="connsiteY26" fmla="*/ 59284 h 62443"/>
                  <a:gd name="connsiteX27" fmla="*/ 1087 w 41942"/>
                  <a:gd name="connsiteY27" fmla="*/ 55734 h 62443"/>
                  <a:gd name="connsiteX28" fmla="*/ 0 w 41942"/>
                  <a:gd name="connsiteY28" fmla="*/ 51200 h 62443"/>
                  <a:gd name="connsiteX29" fmla="*/ 390 w 41942"/>
                  <a:gd name="connsiteY29" fmla="*/ 48273 h 62443"/>
                  <a:gd name="connsiteX30" fmla="*/ 1551 w 41942"/>
                  <a:gd name="connsiteY30" fmla="*/ 45606 h 62443"/>
                  <a:gd name="connsiteX31" fmla="*/ 3437 w 41942"/>
                  <a:gd name="connsiteY31" fmla="*/ 43162 h 62443"/>
                  <a:gd name="connsiteX32" fmla="*/ 5992 w 41942"/>
                  <a:gd name="connsiteY32" fmla="*/ 40932 h 62443"/>
                  <a:gd name="connsiteX33" fmla="*/ 2898 w 41942"/>
                  <a:gd name="connsiteY33" fmla="*/ 38033 h 62443"/>
                  <a:gd name="connsiteX34" fmla="*/ 1811 w 41942"/>
                  <a:gd name="connsiteY34" fmla="*/ 34009 h 62443"/>
                  <a:gd name="connsiteX35" fmla="*/ 3066 w 41942"/>
                  <a:gd name="connsiteY35" fmla="*/ 29019 h 62443"/>
                  <a:gd name="connsiteX36" fmla="*/ 6317 w 41942"/>
                  <a:gd name="connsiteY36" fmla="*/ 24949 h 62443"/>
                  <a:gd name="connsiteX37" fmla="*/ 3716 w 41942"/>
                  <a:gd name="connsiteY37" fmla="*/ 21047 h 62443"/>
                  <a:gd name="connsiteX38" fmla="*/ 2740 w 41942"/>
                  <a:gd name="connsiteY38" fmla="*/ 15378 h 62443"/>
                  <a:gd name="connsiteX39" fmla="*/ 4013 w 41942"/>
                  <a:gd name="connsiteY39" fmla="*/ 8902 h 62443"/>
                  <a:gd name="connsiteX40" fmla="*/ 7571 w 41942"/>
                  <a:gd name="connsiteY40" fmla="*/ 4070 h 62443"/>
                  <a:gd name="connsiteX41" fmla="*/ 13005 w 41942"/>
                  <a:gd name="connsiteY41" fmla="*/ 1050 h 62443"/>
                  <a:gd name="connsiteX42" fmla="*/ 19972 w 41942"/>
                  <a:gd name="connsiteY42" fmla="*/ 0 h 62443"/>
                  <a:gd name="connsiteX43" fmla="*/ 23707 w 41942"/>
                  <a:gd name="connsiteY43" fmla="*/ 232 h 62443"/>
                  <a:gd name="connsiteX44" fmla="*/ 27032 w 41942"/>
                  <a:gd name="connsiteY44" fmla="*/ 883 h 62443"/>
                  <a:gd name="connsiteX45" fmla="*/ 40177 w 41942"/>
                  <a:gd name="connsiteY45" fmla="*/ 883 h 62443"/>
                  <a:gd name="connsiteX46" fmla="*/ 41450 w 41942"/>
                  <a:gd name="connsiteY46" fmla="*/ 1905 h 62443"/>
                  <a:gd name="connsiteX47" fmla="*/ 41942 w 41942"/>
                  <a:gd name="connsiteY47" fmla="*/ 5343 h 62443"/>
                  <a:gd name="connsiteX48" fmla="*/ 29680 w 41942"/>
                  <a:gd name="connsiteY48" fmla="*/ 48226 h 62443"/>
                  <a:gd name="connsiteX49" fmla="*/ 28008 w 41942"/>
                  <a:gd name="connsiteY49" fmla="*/ 45020 h 62443"/>
                  <a:gd name="connsiteX50" fmla="*/ 23410 w 41942"/>
                  <a:gd name="connsiteY50" fmla="*/ 43812 h 62443"/>
                  <a:gd name="connsiteX51" fmla="*/ 15096 w 41942"/>
                  <a:gd name="connsiteY51" fmla="*/ 43580 h 62443"/>
                  <a:gd name="connsiteX52" fmla="*/ 13164 w 41942"/>
                  <a:gd name="connsiteY52" fmla="*/ 45281 h 62443"/>
                  <a:gd name="connsiteX53" fmla="*/ 12002 w 41942"/>
                  <a:gd name="connsiteY53" fmla="*/ 46832 h 62443"/>
                  <a:gd name="connsiteX54" fmla="*/ 11426 w 41942"/>
                  <a:gd name="connsiteY54" fmla="*/ 48273 h 62443"/>
                  <a:gd name="connsiteX55" fmla="*/ 11287 w 41942"/>
                  <a:gd name="connsiteY55" fmla="*/ 49713 h 62443"/>
                  <a:gd name="connsiteX56" fmla="*/ 13628 w 41942"/>
                  <a:gd name="connsiteY56" fmla="*/ 53244 h 62443"/>
                  <a:gd name="connsiteX57" fmla="*/ 20251 w 41942"/>
                  <a:gd name="connsiteY57" fmla="*/ 54452 h 62443"/>
                  <a:gd name="connsiteX58" fmla="*/ 24710 w 41942"/>
                  <a:gd name="connsiteY58" fmla="*/ 53922 h 62443"/>
                  <a:gd name="connsiteX59" fmla="*/ 27637 w 41942"/>
                  <a:gd name="connsiteY59" fmla="*/ 52501 h 62443"/>
                  <a:gd name="connsiteX60" fmla="*/ 29216 w 41942"/>
                  <a:gd name="connsiteY60" fmla="*/ 50531 h 62443"/>
                  <a:gd name="connsiteX61" fmla="*/ 29680 w 41942"/>
                  <a:gd name="connsiteY61" fmla="*/ 48226 h 62443"/>
                  <a:gd name="connsiteX62" fmla="*/ 26940 w 41942"/>
                  <a:gd name="connsiteY62" fmla="*/ 15146 h 62443"/>
                  <a:gd name="connsiteX63" fmla="*/ 25082 w 41942"/>
                  <a:gd name="connsiteY63" fmla="*/ 9942 h 62443"/>
                  <a:gd name="connsiteX64" fmla="*/ 19833 w 41942"/>
                  <a:gd name="connsiteY64" fmla="*/ 8084 h 62443"/>
                  <a:gd name="connsiteX65" fmla="*/ 16814 w 41942"/>
                  <a:gd name="connsiteY65" fmla="*/ 8669 h 62443"/>
                  <a:gd name="connsiteX66" fmla="*/ 14650 w 41942"/>
                  <a:gd name="connsiteY66" fmla="*/ 10249 h 62443"/>
                  <a:gd name="connsiteX67" fmla="*/ 13377 w 41942"/>
                  <a:gd name="connsiteY67" fmla="*/ 12572 h 62443"/>
                  <a:gd name="connsiteX68" fmla="*/ 12959 w 41942"/>
                  <a:gd name="connsiteY68" fmla="*/ 15332 h 62443"/>
                  <a:gd name="connsiteX69" fmla="*/ 14817 w 41942"/>
                  <a:gd name="connsiteY69" fmla="*/ 20331 h 62443"/>
                  <a:gd name="connsiteX70" fmla="*/ 19973 w 41942"/>
                  <a:gd name="connsiteY70" fmla="*/ 22162 h 62443"/>
                  <a:gd name="connsiteX71" fmla="*/ 23038 w 41942"/>
                  <a:gd name="connsiteY71" fmla="*/ 21604 h 62443"/>
                  <a:gd name="connsiteX72" fmla="*/ 25193 w 41942"/>
                  <a:gd name="connsiteY72" fmla="*/ 20071 h 62443"/>
                  <a:gd name="connsiteX73" fmla="*/ 26494 w 41942"/>
                  <a:gd name="connsiteY73" fmla="*/ 17822 h 62443"/>
                  <a:gd name="connsiteX74" fmla="*/ 26940 w 41942"/>
                  <a:gd name="connsiteY74" fmla="*/ 15146 h 6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1942" h="62443">
                    <a:moveTo>
                      <a:pt x="41942" y="5343"/>
                    </a:moveTo>
                    <a:cubicBezTo>
                      <a:pt x="41942" y="6830"/>
                      <a:pt x="41766" y="7935"/>
                      <a:pt x="41431" y="8642"/>
                    </a:cubicBezTo>
                    <a:cubicBezTo>
                      <a:pt x="41088" y="9357"/>
                      <a:pt x="40670" y="9710"/>
                      <a:pt x="40177" y="9710"/>
                    </a:cubicBezTo>
                    <a:lnTo>
                      <a:pt x="35300" y="9710"/>
                    </a:lnTo>
                    <a:cubicBezTo>
                      <a:pt x="35979" y="10454"/>
                      <a:pt x="36471" y="11299"/>
                      <a:pt x="36759" y="12247"/>
                    </a:cubicBezTo>
                    <a:cubicBezTo>
                      <a:pt x="37056" y="13185"/>
                      <a:pt x="37205" y="14170"/>
                      <a:pt x="37205" y="15193"/>
                    </a:cubicBezTo>
                    <a:cubicBezTo>
                      <a:pt x="37205" y="17608"/>
                      <a:pt x="36796" y="19755"/>
                      <a:pt x="35997" y="21632"/>
                    </a:cubicBezTo>
                    <a:cubicBezTo>
                      <a:pt x="35189" y="23500"/>
                      <a:pt x="34037" y="25079"/>
                      <a:pt x="32532" y="26371"/>
                    </a:cubicBezTo>
                    <a:cubicBezTo>
                      <a:pt x="31037" y="27653"/>
                      <a:pt x="29225" y="28629"/>
                      <a:pt x="27098" y="29298"/>
                    </a:cubicBezTo>
                    <a:cubicBezTo>
                      <a:pt x="24980" y="29958"/>
                      <a:pt x="22620" y="30292"/>
                      <a:pt x="20019" y="30292"/>
                    </a:cubicBezTo>
                    <a:cubicBezTo>
                      <a:pt x="18681" y="30292"/>
                      <a:pt x="17418" y="30134"/>
                      <a:pt x="16210" y="29809"/>
                    </a:cubicBezTo>
                    <a:cubicBezTo>
                      <a:pt x="15003" y="29484"/>
                      <a:pt x="14074" y="29103"/>
                      <a:pt x="13424" y="28666"/>
                    </a:cubicBezTo>
                    <a:cubicBezTo>
                      <a:pt x="13052" y="29075"/>
                      <a:pt x="12718" y="29549"/>
                      <a:pt x="12420" y="30106"/>
                    </a:cubicBezTo>
                    <a:cubicBezTo>
                      <a:pt x="12132" y="30664"/>
                      <a:pt x="11984" y="31287"/>
                      <a:pt x="11984" y="31965"/>
                    </a:cubicBezTo>
                    <a:cubicBezTo>
                      <a:pt x="11984" y="32866"/>
                      <a:pt x="12374" y="33600"/>
                      <a:pt x="13164" y="34176"/>
                    </a:cubicBezTo>
                    <a:cubicBezTo>
                      <a:pt x="13953" y="34743"/>
                      <a:pt x="15059" y="35068"/>
                      <a:pt x="16489" y="35124"/>
                    </a:cubicBezTo>
                    <a:lnTo>
                      <a:pt x="26568" y="35496"/>
                    </a:lnTo>
                    <a:cubicBezTo>
                      <a:pt x="28919" y="35589"/>
                      <a:pt x="31018" y="35923"/>
                      <a:pt x="32857" y="36499"/>
                    </a:cubicBezTo>
                    <a:cubicBezTo>
                      <a:pt x="34706" y="37066"/>
                      <a:pt x="36248" y="37875"/>
                      <a:pt x="37502" y="38915"/>
                    </a:cubicBezTo>
                    <a:cubicBezTo>
                      <a:pt x="38756" y="39947"/>
                      <a:pt x="39722" y="41201"/>
                      <a:pt x="40381" y="42651"/>
                    </a:cubicBezTo>
                    <a:cubicBezTo>
                      <a:pt x="41050" y="44110"/>
                      <a:pt x="41385" y="45764"/>
                      <a:pt x="41385" y="47622"/>
                    </a:cubicBezTo>
                    <a:cubicBezTo>
                      <a:pt x="41385" y="49666"/>
                      <a:pt x="40930" y="51599"/>
                      <a:pt x="40038" y="53411"/>
                    </a:cubicBezTo>
                    <a:cubicBezTo>
                      <a:pt x="39137" y="55223"/>
                      <a:pt x="37790" y="56794"/>
                      <a:pt x="35997" y="58122"/>
                    </a:cubicBezTo>
                    <a:cubicBezTo>
                      <a:pt x="34195" y="59460"/>
                      <a:pt x="31947" y="60511"/>
                      <a:pt x="29234" y="61282"/>
                    </a:cubicBezTo>
                    <a:cubicBezTo>
                      <a:pt x="26531" y="62062"/>
                      <a:pt x="23363" y="62443"/>
                      <a:pt x="19740" y="62443"/>
                    </a:cubicBezTo>
                    <a:cubicBezTo>
                      <a:pt x="16210" y="62443"/>
                      <a:pt x="13201" y="62164"/>
                      <a:pt x="10702" y="61607"/>
                    </a:cubicBezTo>
                    <a:cubicBezTo>
                      <a:pt x="8212" y="61049"/>
                      <a:pt x="6168" y="60278"/>
                      <a:pt x="4570" y="59284"/>
                    </a:cubicBezTo>
                    <a:cubicBezTo>
                      <a:pt x="2982" y="58299"/>
                      <a:pt x="1821" y="57109"/>
                      <a:pt x="1087" y="55734"/>
                    </a:cubicBezTo>
                    <a:cubicBezTo>
                      <a:pt x="362" y="54350"/>
                      <a:pt x="0" y="52844"/>
                      <a:pt x="0" y="51200"/>
                    </a:cubicBezTo>
                    <a:cubicBezTo>
                      <a:pt x="0" y="50178"/>
                      <a:pt x="130" y="49202"/>
                      <a:pt x="390" y="48273"/>
                    </a:cubicBezTo>
                    <a:cubicBezTo>
                      <a:pt x="660" y="47343"/>
                      <a:pt x="1041" y="46451"/>
                      <a:pt x="1551" y="45606"/>
                    </a:cubicBezTo>
                    <a:cubicBezTo>
                      <a:pt x="2062" y="44751"/>
                      <a:pt x="2694" y="43943"/>
                      <a:pt x="3437" y="43162"/>
                    </a:cubicBezTo>
                    <a:cubicBezTo>
                      <a:pt x="4180" y="42391"/>
                      <a:pt x="5026" y="41647"/>
                      <a:pt x="5992" y="40932"/>
                    </a:cubicBezTo>
                    <a:cubicBezTo>
                      <a:pt x="4654" y="40226"/>
                      <a:pt x="3632" y="39250"/>
                      <a:pt x="2898" y="38033"/>
                    </a:cubicBezTo>
                    <a:cubicBezTo>
                      <a:pt x="2174" y="36806"/>
                      <a:pt x="1811" y="35468"/>
                      <a:pt x="1811" y="34009"/>
                    </a:cubicBezTo>
                    <a:cubicBezTo>
                      <a:pt x="1811" y="32188"/>
                      <a:pt x="2229" y="30515"/>
                      <a:pt x="3066" y="29019"/>
                    </a:cubicBezTo>
                    <a:cubicBezTo>
                      <a:pt x="3902" y="27514"/>
                      <a:pt x="4979" y="26157"/>
                      <a:pt x="6317" y="24949"/>
                    </a:cubicBezTo>
                    <a:cubicBezTo>
                      <a:pt x="5230" y="23872"/>
                      <a:pt x="4366" y="22571"/>
                      <a:pt x="3716" y="21047"/>
                    </a:cubicBezTo>
                    <a:cubicBezTo>
                      <a:pt x="3066" y="19532"/>
                      <a:pt x="2740" y="17646"/>
                      <a:pt x="2740" y="15378"/>
                    </a:cubicBezTo>
                    <a:cubicBezTo>
                      <a:pt x="2740" y="12962"/>
                      <a:pt x="3168" y="10807"/>
                      <a:pt x="4013" y="8902"/>
                    </a:cubicBezTo>
                    <a:cubicBezTo>
                      <a:pt x="4868" y="6997"/>
                      <a:pt x="6047" y="5380"/>
                      <a:pt x="7571" y="4070"/>
                    </a:cubicBezTo>
                    <a:cubicBezTo>
                      <a:pt x="9085" y="2750"/>
                      <a:pt x="10897" y="1747"/>
                      <a:pt x="13005" y="1050"/>
                    </a:cubicBezTo>
                    <a:cubicBezTo>
                      <a:pt x="15105" y="353"/>
                      <a:pt x="17427" y="0"/>
                      <a:pt x="19972" y="0"/>
                    </a:cubicBezTo>
                    <a:cubicBezTo>
                      <a:pt x="21273" y="0"/>
                      <a:pt x="22518" y="84"/>
                      <a:pt x="23707" y="232"/>
                    </a:cubicBezTo>
                    <a:cubicBezTo>
                      <a:pt x="24905" y="390"/>
                      <a:pt x="26011" y="604"/>
                      <a:pt x="27032" y="883"/>
                    </a:cubicBezTo>
                    <a:lnTo>
                      <a:pt x="40177" y="883"/>
                    </a:lnTo>
                    <a:cubicBezTo>
                      <a:pt x="40697" y="883"/>
                      <a:pt x="41125" y="1227"/>
                      <a:pt x="41450" y="1905"/>
                    </a:cubicBezTo>
                    <a:cubicBezTo>
                      <a:pt x="41775" y="2593"/>
                      <a:pt x="41942" y="3735"/>
                      <a:pt x="41942" y="5343"/>
                    </a:cubicBezTo>
                    <a:close/>
                    <a:moveTo>
                      <a:pt x="29680" y="48226"/>
                    </a:moveTo>
                    <a:cubicBezTo>
                      <a:pt x="29680" y="46832"/>
                      <a:pt x="29123" y="45764"/>
                      <a:pt x="28008" y="45020"/>
                    </a:cubicBezTo>
                    <a:cubicBezTo>
                      <a:pt x="26893" y="44277"/>
                      <a:pt x="25361" y="43877"/>
                      <a:pt x="23410" y="43812"/>
                    </a:cubicBezTo>
                    <a:lnTo>
                      <a:pt x="15096" y="43580"/>
                    </a:lnTo>
                    <a:cubicBezTo>
                      <a:pt x="14288" y="44175"/>
                      <a:pt x="13647" y="44732"/>
                      <a:pt x="13164" y="45281"/>
                    </a:cubicBezTo>
                    <a:cubicBezTo>
                      <a:pt x="12690" y="45820"/>
                      <a:pt x="12300" y="46340"/>
                      <a:pt x="12002" y="46832"/>
                    </a:cubicBezTo>
                    <a:cubicBezTo>
                      <a:pt x="11714" y="47334"/>
                      <a:pt x="11519" y="47808"/>
                      <a:pt x="11426" y="48273"/>
                    </a:cubicBezTo>
                    <a:cubicBezTo>
                      <a:pt x="11333" y="48737"/>
                      <a:pt x="11287" y="49221"/>
                      <a:pt x="11287" y="49713"/>
                    </a:cubicBezTo>
                    <a:cubicBezTo>
                      <a:pt x="11287" y="51265"/>
                      <a:pt x="12067" y="52445"/>
                      <a:pt x="13628" y="53244"/>
                    </a:cubicBezTo>
                    <a:cubicBezTo>
                      <a:pt x="15198" y="54052"/>
                      <a:pt x="17400" y="54452"/>
                      <a:pt x="20251" y="54452"/>
                    </a:cubicBezTo>
                    <a:cubicBezTo>
                      <a:pt x="22016" y="54452"/>
                      <a:pt x="23503" y="54275"/>
                      <a:pt x="24710" y="53922"/>
                    </a:cubicBezTo>
                    <a:cubicBezTo>
                      <a:pt x="25918" y="53560"/>
                      <a:pt x="26893" y="53095"/>
                      <a:pt x="27637" y="52501"/>
                    </a:cubicBezTo>
                    <a:cubicBezTo>
                      <a:pt x="28380" y="51915"/>
                      <a:pt x="28900" y="51256"/>
                      <a:pt x="29216" y="50531"/>
                    </a:cubicBezTo>
                    <a:cubicBezTo>
                      <a:pt x="29522" y="49797"/>
                      <a:pt x="29680" y="49035"/>
                      <a:pt x="29680" y="48226"/>
                    </a:cubicBezTo>
                    <a:close/>
                    <a:moveTo>
                      <a:pt x="26940" y="15146"/>
                    </a:moveTo>
                    <a:cubicBezTo>
                      <a:pt x="26940" y="12916"/>
                      <a:pt x="26317" y="11188"/>
                      <a:pt x="25082" y="9942"/>
                    </a:cubicBezTo>
                    <a:cubicBezTo>
                      <a:pt x="23837" y="8707"/>
                      <a:pt x="22091" y="8084"/>
                      <a:pt x="19833" y="8084"/>
                    </a:cubicBezTo>
                    <a:cubicBezTo>
                      <a:pt x="18681" y="8084"/>
                      <a:pt x="17678" y="8279"/>
                      <a:pt x="16814" y="8669"/>
                    </a:cubicBezTo>
                    <a:cubicBezTo>
                      <a:pt x="15941" y="9050"/>
                      <a:pt x="15226" y="9580"/>
                      <a:pt x="14650" y="10249"/>
                    </a:cubicBezTo>
                    <a:cubicBezTo>
                      <a:pt x="14083" y="10909"/>
                      <a:pt x="13656" y="11689"/>
                      <a:pt x="13377" y="12572"/>
                    </a:cubicBezTo>
                    <a:cubicBezTo>
                      <a:pt x="13098" y="13455"/>
                      <a:pt x="12959" y="14375"/>
                      <a:pt x="12959" y="15332"/>
                    </a:cubicBezTo>
                    <a:cubicBezTo>
                      <a:pt x="12959" y="17441"/>
                      <a:pt x="13572" y="19105"/>
                      <a:pt x="14817" y="20331"/>
                    </a:cubicBezTo>
                    <a:cubicBezTo>
                      <a:pt x="16053" y="21548"/>
                      <a:pt x="17771" y="22162"/>
                      <a:pt x="19973" y="22162"/>
                    </a:cubicBezTo>
                    <a:cubicBezTo>
                      <a:pt x="21143" y="22162"/>
                      <a:pt x="22165" y="21976"/>
                      <a:pt x="23038" y="21604"/>
                    </a:cubicBezTo>
                    <a:cubicBezTo>
                      <a:pt x="23902" y="21232"/>
                      <a:pt x="24627" y="20721"/>
                      <a:pt x="25193" y="20071"/>
                    </a:cubicBezTo>
                    <a:cubicBezTo>
                      <a:pt x="25769" y="19420"/>
                      <a:pt x="26206" y="18668"/>
                      <a:pt x="26494" y="17822"/>
                    </a:cubicBezTo>
                    <a:cubicBezTo>
                      <a:pt x="26791" y="16967"/>
                      <a:pt x="26940" y="16075"/>
                      <a:pt x="26940" y="15146"/>
                    </a:cubicBezTo>
                    <a:close/>
                  </a:path>
                </a:pathLst>
              </a:custGeom>
              <a:solidFill>
                <a:srgbClr val="303B39"/>
              </a:solidFill>
              <a:ln w="0" cap="flat">
                <a:noFill/>
                <a:prstDash val="solid"/>
                <a:miter/>
              </a:ln>
            </p:spPr>
            <p:txBody>
              <a:bodyPr rtlCol="0" anchor="ctr"/>
              <a:lstStyle/>
              <a:p>
                <a:endParaRPr lang="nl-NL" sz="1467"/>
              </a:p>
            </p:txBody>
          </p:sp>
        </p:grpSp>
        <p:grpSp>
          <p:nvGrpSpPr>
            <p:cNvPr id="471" name="Graphic 382">
              <a:extLst>
                <a:ext uri="{FF2B5EF4-FFF2-40B4-BE49-F238E27FC236}">
                  <a16:creationId xmlns:a16="http://schemas.microsoft.com/office/drawing/2014/main" id="{7579E0DF-D1A0-CAB8-6F85-40BF0F8E2115}"/>
                </a:ext>
              </a:extLst>
            </p:cNvPr>
            <p:cNvGrpSpPr/>
            <p:nvPr/>
          </p:nvGrpSpPr>
          <p:grpSpPr>
            <a:xfrm>
              <a:off x="7450838" y="2071288"/>
              <a:ext cx="135689" cy="34292"/>
              <a:chOff x="8582904" y="3188445"/>
              <a:chExt cx="246339" cy="62257"/>
            </a:xfrm>
            <a:solidFill>
              <a:srgbClr val="303B39"/>
            </a:solidFill>
          </p:grpSpPr>
          <p:sp>
            <p:nvSpPr>
              <p:cNvPr id="915" name="Vrije vorm 914">
                <a:extLst>
                  <a:ext uri="{FF2B5EF4-FFF2-40B4-BE49-F238E27FC236}">
                    <a16:creationId xmlns:a16="http://schemas.microsoft.com/office/drawing/2014/main" id="{7E1EDFB0-1964-C9DB-B834-6555C68D08C4}"/>
                  </a:ext>
                </a:extLst>
              </p:cNvPr>
              <p:cNvSpPr/>
              <p:nvPr/>
            </p:nvSpPr>
            <p:spPr>
              <a:xfrm>
                <a:off x="8582904" y="3188445"/>
                <a:ext cx="39248" cy="62257"/>
              </a:xfrm>
              <a:custGeom>
                <a:avLst/>
                <a:gdLst>
                  <a:gd name="connsiteX0" fmla="*/ 39248 w 39248"/>
                  <a:gd name="connsiteY0" fmla="*/ 43162 h 62257"/>
                  <a:gd name="connsiteX1" fmla="*/ 37483 w 39248"/>
                  <a:gd name="connsiteY1" fmla="*/ 51479 h 62257"/>
                  <a:gd name="connsiteX2" fmla="*/ 32699 w 39248"/>
                  <a:gd name="connsiteY2" fmla="*/ 57453 h 62257"/>
                  <a:gd name="connsiteX3" fmla="*/ 25639 w 39248"/>
                  <a:gd name="connsiteY3" fmla="*/ 61050 h 62257"/>
                  <a:gd name="connsiteX4" fmla="*/ 17000 w 39248"/>
                  <a:gd name="connsiteY4" fmla="*/ 62257 h 62257"/>
                  <a:gd name="connsiteX5" fmla="*/ 11222 w 39248"/>
                  <a:gd name="connsiteY5" fmla="*/ 61746 h 62257"/>
                  <a:gd name="connsiteX6" fmla="*/ 6503 w 39248"/>
                  <a:gd name="connsiteY6" fmla="*/ 60520 h 62257"/>
                  <a:gd name="connsiteX7" fmla="*/ 3093 w 39248"/>
                  <a:gd name="connsiteY7" fmla="*/ 59005 h 62257"/>
                  <a:gd name="connsiteX8" fmla="*/ 1115 w 39248"/>
                  <a:gd name="connsiteY8" fmla="*/ 57611 h 62257"/>
                  <a:gd name="connsiteX9" fmla="*/ 260 w 39248"/>
                  <a:gd name="connsiteY9" fmla="*/ 55874 h 62257"/>
                  <a:gd name="connsiteX10" fmla="*/ 0 w 39248"/>
                  <a:gd name="connsiteY10" fmla="*/ 52594 h 62257"/>
                  <a:gd name="connsiteX11" fmla="*/ 93 w 39248"/>
                  <a:gd name="connsiteY11" fmla="*/ 50178 h 62257"/>
                  <a:gd name="connsiteX12" fmla="*/ 399 w 39248"/>
                  <a:gd name="connsiteY12" fmla="*/ 48598 h 62257"/>
                  <a:gd name="connsiteX13" fmla="*/ 957 w 39248"/>
                  <a:gd name="connsiteY13" fmla="*/ 47743 h 62257"/>
                  <a:gd name="connsiteX14" fmla="*/ 1765 w 39248"/>
                  <a:gd name="connsiteY14" fmla="*/ 47483 h 62257"/>
                  <a:gd name="connsiteX15" fmla="*/ 3604 w 39248"/>
                  <a:gd name="connsiteY15" fmla="*/ 48254 h 62257"/>
                  <a:gd name="connsiteX16" fmla="*/ 6642 w 39248"/>
                  <a:gd name="connsiteY16" fmla="*/ 49945 h 62257"/>
                  <a:gd name="connsiteX17" fmla="*/ 11082 w 39248"/>
                  <a:gd name="connsiteY17" fmla="*/ 51646 h 62257"/>
                  <a:gd name="connsiteX18" fmla="*/ 17046 w 39248"/>
                  <a:gd name="connsiteY18" fmla="*/ 52408 h 62257"/>
                  <a:gd name="connsiteX19" fmla="*/ 21041 w 39248"/>
                  <a:gd name="connsiteY19" fmla="*/ 51878 h 62257"/>
                  <a:gd name="connsiteX20" fmla="*/ 24041 w 39248"/>
                  <a:gd name="connsiteY20" fmla="*/ 50363 h 62257"/>
                  <a:gd name="connsiteX21" fmla="*/ 25918 w 39248"/>
                  <a:gd name="connsiteY21" fmla="*/ 47947 h 62257"/>
                  <a:gd name="connsiteX22" fmla="*/ 26568 w 39248"/>
                  <a:gd name="connsiteY22" fmla="*/ 44742 h 62257"/>
                  <a:gd name="connsiteX23" fmla="*/ 25453 w 39248"/>
                  <a:gd name="connsiteY23" fmla="*/ 41239 h 62257"/>
                  <a:gd name="connsiteX24" fmla="*/ 22555 w 39248"/>
                  <a:gd name="connsiteY24" fmla="*/ 38637 h 62257"/>
                  <a:gd name="connsiteX25" fmla="*/ 18486 w 39248"/>
                  <a:gd name="connsiteY25" fmla="*/ 36500 h 62257"/>
                  <a:gd name="connsiteX26" fmla="*/ 13795 w 39248"/>
                  <a:gd name="connsiteY26" fmla="*/ 34381 h 62257"/>
                  <a:gd name="connsiteX27" fmla="*/ 9104 w 39248"/>
                  <a:gd name="connsiteY27" fmla="*/ 31853 h 62257"/>
                  <a:gd name="connsiteX28" fmla="*/ 5044 w 39248"/>
                  <a:gd name="connsiteY28" fmla="*/ 28462 h 62257"/>
                  <a:gd name="connsiteX29" fmla="*/ 2137 w 39248"/>
                  <a:gd name="connsiteY29" fmla="*/ 23788 h 62257"/>
                  <a:gd name="connsiteX30" fmla="*/ 1022 w 39248"/>
                  <a:gd name="connsiteY30" fmla="*/ 17330 h 62257"/>
                  <a:gd name="connsiteX31" fmla="*/ 2629 w 39248"/>
                  <a:gd name="connsiteY31" fmla="*/ 9738 h 62257"/>
                  <a:gd name="connsiteX32" fmla="*/ 6949 w 39248"/>
                  <a:gd name="connsiteY32" fmla="*/ 4302 h 62257"/>
                  <a:gd name="connsiteX33" fmla="*/ 13359 w 39248"/>
                  <a:gd name="connsiteY33" fmla="*/ 1069 h 62257"/>
                  <a:gd name="connsiteX34" fmla="*/ 21180 w 39248"/>
                  <a:gd name="connsiteY34" fmla="*/ 0 h 62257"/>
                  <a:gd name="connsiteX35" fmla="*/ 25454 w 39248"/>
                  <a:gd name="connsiteY35" fmla="*/ 325 h 62257"/>
                  <a:gd name="connsiteX36" fmla="*/ 29448 w 39248"/>
                  <a:gd name="connsiteY36" fmla="*/ 1208 h 62257"/>
                  <a:gd name="connsiteX37" fmla="*/ 32746 w 39248"/>
                  <a:gd name="connsiteY37" fmla="*/ 2462 h 62257"/>
                  <a:gd name="connsiteX38" fmla="*/ 34650 w 39248"/>
                  <a:gd name="connsiteY38" fmla="*/ 3624 h 62257"/>
                  <a:gd name="connsiteX39" fmla="*/ 35282 w 39248"/>
                  <a:gd name="connsiteY39" fmla="*/ 4414 h 62257"/>
                  <a:gd name="connsiteX40" fmla="*/ 35561 w 39248"/>
                  <a:gd name="connsiteY40" fmla="*/ 5278 h 62257"/>
                  <a:gd name="connsiteX41" fmla="*/ 35718 w 39248"/>
                  <a:gd name="connsiteY41" fmla="*/ 6625 h 62257"/>
                  <a:gd name="connsiteX42" fmla="*/ 35765 w 39248"/>
                  <a:gd name="connsiteY42" fmla="*/ 8642 h 62257"/>
                  <a:gd name="connsiteX43" fmla="*/ 35700 w 39248"/>
                  <a:gd name="connsiteY43" fmla="*/ 10918 h 62257"/>
                  <a:gd name="connsiteX44" fmla="*/ 35468 w 39248"/>
                  <a:gd name="connsiteY44" fmla="*/ 12451 h 62257"/>
                  <a:gd name="connsiteX45" fmla="*/ 35003 w 39248"/>
                  <a:gd name="connsiteY45" fmla="*/ 13334 h 62257"/>
                  <a:gd name="connsiteX46" fmla="*/ 34186 w 39248"/>
                  <a:gd name="connsiteY46" fmla="*/ 13613 h 62257"/>
                  <a:gd name="connsiteX47" fmla="*/ 32560 w 39248"/>
                  <a:gd name="connsiteY47" fmla="*/ 12962 h 62257"/>
                  <a:gd name="connsiteX48" fmla="*/ 29820 w 39248"/>
                  <a:gd name="connsiteY48" fmla="*/ 11550 h 62257"/>
                  <a:gd name="connsiteX49" fmla="*/ 26057 w 39248"/>
                  <a:gd name="connsiteY49" fmla="*/ 10156 h 62257"/>
                  <a:gd name="connsiteX50" fmla="*/ 21366 w 39248"/>
                  <a:gd name="connsiteY50" fmla="*/ 9524 h 62257"/>
                  <a:gd name="connsiteX51" fmla="*/ 17883 w 39248"/>
                  <a:gd name="connsiteY51" fmla="*/ 10017 h 62257"/>
                  <a:gd name="connsiteX52" fmla="*/ 15402 w 39248"/>
                  <a:gd name="connsiteY52" fmla="*/ 11364 h 62257"/>
                  <a:gd name="connsiteX53" fmla="*/ 13916 w 39248"/>
                  <a:gd name="connsiteY53" fmla="*/ 13427 h 62257"/>
                  <a:gd name="connsiteX54" fmla="*/ 13424 w 39248"/>
                  <a:gd name="connsiteY54" fmla="*/ 15982 h 62257"/>
                  <a:gd name="connsiteX55" fmla="*/ 14520 w 39248"/>
                  <a:gd name="connsiteY55" fmla="*/ 19448 h 62257"/>
                  <a:gd name="connsiteX56" fmla="*/ 17446 w 39248"/>
                  <a:gd name="connsiteY56" fmla="*/ 22050 h 62257"/>
                  <a:gd name="connsiteX57" fmla="*/ 21598 w 39248"/>
                  <a:gd name="connsiteY57" fmla="*/ 24187 h 62257"/>
                  <a:gd name="connsiteX58" fmla="*/ 26336 w 39248"/>
                  <a:gd name="connsiteY58" fmla="*/ 26297 h 62257"/>
                  <a:gd name="connsiteX59" fmla="*/ 31074 w 39248"/>
                  <a:gd name="connsiteY59" fmla="*/ 28833 h 62257"/>
                  <a:gd name="connsiteX60" fmla="*/ 35208 w 39248"/>
                  <a:gd name="connsiteY60" fmla="*/ 32225 h 62257"/>
                  <a:gd name="connsiteX61" fmla="*/ 38134 w 39248"/>
                  <a:gd name="connsiteY61" fmla="*/ 36871 h 62257"/>
                  <a:gd name="connsiteX62" fmla="*/ 39248 w 39248"/>
                  <a:gd name="connsiteY62" fmla="*/ 43162 h 6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9248" h="62257">
                    <a:moveTo>
                      <a:pt x="39248" y="43162"/>
                    </a:moveTo>
                    <a:cubicBezTo>
                      <a:pt x="39248" y="46321"/>
                      <a:pt x="38663" y="49100"/>
                      <a:pt x="37483" y="51479"/>
                    </a:cubicBezTo>
                    <a:cubicBezTo>
                      <a:pt x="36313" y="53867"/>
                      <a:pt x="34715" y="55855"/>
                      <a:pt x="32699" y="57453"/>
                    </a:cubicBezTo>
                    <a:cubicBezTo>
                      <a:pt x="30693" y="59042"/>
                      <a:pt x="28333" y="60250"/>
                      <a:pt x="25639" y="61050"/>
                    </a:cubicBezTo>
                    <a:cubicBezTo>
                      <a:pt x="22945" y="61858"/>
                      <a:pt x="20065" y="62257"/>
                      <a:pt x="17000" y="62257"/>
                    </a:cubicBezTo>
                    <a:cubicBezTo>
                      <a:pt x="14928" y="62257"/>
                      <a:pt x="12996" y="62090"/>
                      <a:pt x="11222" y="61746"/>
                    </a:cubicBezTo>
                    <a:cubicBezTo>
                      <a:pt x="9438" y="61412"/>
                      <a:pt x="7868" y="60994"/>
                      <a:pt x="6503" y="60520"/>
                    </a:cubicBezTo>
                    <a:cubicBezTo>
                      <a:pt x="5146" y="60037"/>
                      <a:pt x="4004" y="59535"/>
                      <a:pt x="3093" y="59005"/>
                    </a:cubicBezTo>
                    <a:cubicBezTo>
                      <a:pt x="2174" y="58485"/>
                      <a:pt x="1523" y="58020"/>
                      <a:pt x="1115" y="57611"/>
                    </a:cubicBezTo>
                    <a:cubicBezTo>
                      <a:pt x="715" y="57212"/>
                      <a:pt x="427" y="56626"/>
                      <a:pt x="260" y="55874"/>
                    </a:cubicBezTo>
                    <a:cubicBezTo>
                      <a:pt x="84" y="55112"/>
                      <a:pt x="0" y="54025"/>
                      <a:pt x="0" y="52594"/>
                    </a:cubicBezTo>
                    <a:cubicBezTo>
                      <a:pt x="0" y="51636"/>
                      <a:pt x="37" y="50828"/>
                      <a:pt x="93" y="50178"/>
                    </a:cubicBezTo>
                    <a:cubicBezTo>
                      <a:pt x="158" y="49527"/>
                      <a:pt x="260" y="49007"/>
                      <a:pt x="399" y="48598"/>
                    </a:cubicBezTo>
                    <a:cubicBezTo>
                      <a:pt x="539" y="48198"/>
                      <a:pt x="725" y="47910"/>
                      <a:pt x="957" y="47743"/>
                    </a:cubicBezTo>
                    <a:cubicBezTo>
                      <a:pt x="1189" y="47566"/>
                      <a:pt x="1458" y="47483"/>
                      <a:pt x="1765" y="47483"/>
                    </a:cubicBezTo>
                    <a:cubicBezTo>
                      <a:pt x="2202" y="47483"/>
                      <a:pt x="2815" y="47743"/>
                      <a:pt x="3604" y="48254"/>
                    </a:cubicBezTo>
                    <a:cubicBezTo>
                      <a:pt x="4394" y="48765"/>
                      <a:pt x="5406" y="49332"/>
                      <a:pt x="6642" y="49945"/>
                    </a:cubicBezTo>
                    <a:cubicBezTo>
                      <a:pt x="7887" y="50568"/>
                      <a:pt x="9364" y="51135"/>
                      <a:pt x="11082" y="51646"/>
                    </a:cubicBezTo>
                    <a:cubicBezTo>
                      <a:pt x="12801" y="52157"/>
                      <a:pt x="14789" y="52408"/>
                      <a:pt x="17046" y="52408"/>
                    </a:cubicBezTo>
                    <a:cubicBezTo>
                      <a:pt x="18533" y="52408"/>
                      <a:pt x="19870" y="52231"/>
                      <a:pt x="21041" y="51878"/>
                    </a:cubicBezTo>
                    <a:cubicBezTo>
                      <a:pt x="22220" y="51516"/>
                      <a:pt x="23214" y="51014"/>
                      <a:pt x="24041" y="50363"/>
                    </a:cubicBezTo>
                    <a:cubicBezTo>
                      <a:pt x="24859" y="49713"/>
                      <a:pt x="25490" y="48914"/>
                      <a:pt x="25918" y="47947"/>
                    </a:cubicBezTo>
                    <a:cubicBezTo>
                      <a:pt x="26354" y="46990"/>
                      <a:pt x="26568" y="45922"/>
                      <a:pt x="26568" y="44742"/>
                    </a:cubicBezTo>
                    <a:cubicBezTo>
                      <a:pt x="26568" y="43385"/>
                      <a:pt x="26197" y="42214"/>
                      <a:pt x="25453" y="41239"/>
                    </a:cubicBezTo>
                    <a:cubicBezTo>
                      <a:pt x="24710" y="40263"/>
                      <a:pt x="23744" y="39389"/>
                      <a:pt x="22555" y="38637"/>
                    </a:cubicBezTo>
                    <a:cubicBezTo>
                      <a:pt x="21357" y="37875"/>
                      <a:pt x="20010" y="37159"/>
                      <a:pt x="18486" y="36500"/>
                    </a:cubicBezTo>
                    <a:cubicBezTo>
                      <a:pt x="16972" y="35830"/>
                      <a:pt x="15411" y="35124"/>
                      <a:pt x="13795" y="34381"/>
                    </a:cubicBezTo>
                    <a:cubicBezTo>
                      <a:pt x="12188" y="33638"/>
                      <a:pt x="10627" y="32792"/>
                      <a:pt x="9104" y="31853"/>
                    </a:cubicBezTo>
                    <a:cubicBezTo>
                      <a:pt x="7590" y="30906"/>
                      <a:pt x="6234" y="29772"/>
                      <a:pt x="5044" y="28462"/>
                    </a:cubicBezTo>
                    <a:cubicBezTo>
                      <a:pt x="3846" y="27142"/>
                      <a:pt x="2880" y="25590"/>
                      <a:pt x="2137" y="23788"/>
                    </a:cubicBezTo>
                    <a:cubicBezTo>
                      <a:pt x="1394" y="21994"/>
                      <a:pt x="1022" y="19839"/>
                      <a:pt x="1022" y="17330"/>
                    </a:cubicBezTo>
                    <a:cubicBezTo>
                      <a:pt x="1022" y="14449"/>
                      <a:pt x="1561" y="11922"/>
                      <a:pt x="2629" y="9738"/>
                    </a:cubicBezTo>
                    <a:cubicBezTo>
                      <a:pt x="3698" y="7554"/>
                      <a:pt x="5137" y="5742"/>
                      <a:pt x="6949" y="4302"/>
                    </a:cubicBezTo>
                    <a:cubicBezTo>
                      <a:pt x="8760" y="2862"/>
                      <a:pt x="10897" y="1784"/>
                      <a:pt x="13359" y="1069"/>
                    </a:cubicBezTo>
                    <a:cubicBezTo>
                      <a:pt x="15820" y="362"/>
                      <a:pt x="18431" y="0"/>
                      <a:pt x="21180" y="0"/>
                    </a:cubicBezTo>
                    <a:cubicBezTo>
                      <a:pt x="22611" y="0"/>
                      <a:pt x="24032" y="112"/>
                      <a:pt x="25454" y="325"/>
                    </a:cubicBezTo>
                    <a:cubicBezTo>
                      <a:pt x="26884" y="548"/>
                      <a:pt x="28213" y="836"/>
                      <a:pt x="29448" y="1208"/>
                    </a:cubicBezTo>
                    <a:cubicBezTo>
                      <a:pt x="30693" y="1580"/>
                      <a:pt x="31789" y="1998"/>
                      <a:pt x="32746" y="2462"/>
                    </a:cubicBezTo>
                    <a:cubicBezTo>
                      <a:pt x="33712" y="2927"/>
                      <a:pt x="34344" y="3317"/>
                      <a:pt x="34650" y="3624"/>
                    </a:cubicBezTo>
                    <a:cubicBezTo>
                      <a:pt x="34966" y="3940"/>
                      <a:pt x="35170" y="4200"/>
                      <a:pt x="35282" y="4414"/>
                    </a:cubicBezTo>
                    <a:cubicBezTo>
                      <a:pt x="35384" y="4637"/>
                      <a:pt x="35477" y="4915"/>
                      <a:pt x="35561" y="5278"/>
                    </a:cubicBezTo>
                    <a:cubicBezTo>
                      <a:pt x="35635" y="5631"/>
                      <a:pt x="35691" y="6077"/>
                      <a:pt x="35718" y="6625"/>
                    </a:cubicBezTo>
                    <a:cubicBezTo>
                      <a:pt x="35756" y="7164"/>
                      <a:pt x="35765" y="7843"/>
                      <a:pt x="35765" y="8642"/>
                    </a:cubicBezTo>
                    <a:cubicBezTo>
                      <a:pt x="35765" y="9543"/>
                      <a:pt x="35746" y="10305"/>
                      <a:pt x="35700" y="10918"/>
                    </a:cubicBezTo>
                    <a:cubicBezTo>
                      <a:pt x="35653" y="11541"/>
                      <a:pt x="35570" y="12052"/>
                      <a:pt x="35468" y="12451"/>
                    </a:cubicBezTo>
                    <a:cubicBezTo>
                      <a:pt x="35356" y="12860"/>
                      <a:pt x="35198" y="13148"/>
                      <a:pt x="35003" y="13334"/>
                    </a:cubicBezTo>
                    <a:cubicBezTo>
                      <a:pt x="34799" y="13520"/>
                      <a:pt x="34529" y="13613"/>
                      <a:pt x="34186" y="13613"/>
                    </a:cubicBezTo>
                    <a:cubicBezTo>
                      <a:pt x="33851" y="13613"/>
                      <a:pt x="33303" y="13399"/>
                      <a:pt x="32560" y="12962"/>
                    </a:cubicBezTo>
                    <a:cubicBezTo>
                      <a:pt x="31817" y="12535"/>
                      <a:pt x="30906" y="12061"/>
                      <a:pt x="29820" y="11550"/>
                    </a:cubicBezTo>
                    <a:cubicBezTo>
                      <a:pt x="28742" y="11039"/>
                      <a:pt x="27488" y="10574"/>
                      <a:pt x="26057" y="10156"/>
                    </a:cubicBezTo>
                    <a:cubicBezTo>
                      <a:pt x="24636" y="9738"/>
                      <a:pt x="23075" y="9524"/>
                      <a:pt x="21366" y="9524"/>
                    </a:cubicBezTo>
                    <a:cubicBezTo>
                      <a:pt x="20038" y="9524"/>
                      <a:pt x="18877" y="9692"/>
                      <a:pt x="17883" y="10017"/>
                    </a:cubicBezTo>
                    <a:cubicBezTo>
                      <a:pt x="16898" y="10342"/>
                      <a:pt x="16062" y="10788"/>
                      <a:pt x="15402" y="11364"/>
                    </a:cubicBezTo>
                    <a:cubicBezTo>
                      <a:pt x="14733" y="11931"/>
                      <a:pt x="14241" y="12628"/>
                      <a:pt x="13916" y="13427"/>
                    </a:cubicBezTo>
                    <a:cubicBezTo>
                      <a:pt x="13591" y="14236"/>
                      <a:pt x="13424" y="15090"/>
                      <a:pt x="13424" y="15982"/>
                    </a:cubicBezTo>
                    <a:cubicBezTo>
                      <a:pt x="13424" y="17320"/>
                      <a:pt x="13786" y="18473"/>
                      <a:pt x="14520" y="19448"/>
                    </a:cubicBezTo>
                    <a:cubicBezTo>
                      <a:pt x="15244" y="20424"/>
                      <a:pt x="16220" y="21288"/>
                      <a:pt x="17446" y="22050"/>
                    </a:cubicBezTo>
                    <a:cubicBezTo>
                      <a:pt x="18663" y="22803"/>
                      <a:pt x="20056" y="23518"/>
                      <a:pt x="21598" y="24187"/>
                    </a:cubicBezTo>
                    <a:cubicBezTo>
                      <a:pt x="23150" y="24847"/>
                      <a:pt x="24729" y="25553"/>
                      <a:pt x="26336" y="26297"/>
                    </a:cubicBezTo>
                    <a:cubicBezTo>
                      <a:pt x="27952" y="27040"/>
                      <a:pt x="29532" y="27886"/>
                      <a:pt x="31074" y="28833"/>
                    </a:cubicBezTo>
                    <a:cubicBezTo>
                      <a:pt x="32625" y="29772"/>
                      <a:pt x="34000" y="30906"/>
                      <a:pt x="35208" y="32225"/>
                    </a:cubicBezTo>
                    <a:cubicBezTo>
                      <a:pt x="36415" y="33535"/>
                      <a:pt x="37391" y="35087"/>
                      <a:pt x="38134" y="36871"/>
                    </a:cubicBezTo>
                    <a:cubicBezTo>
                      <a:pt x="38877" y="38646"/>
                      <a:pt x="39248" y="40746"/>
                      <a:pt x="39248" y="43162"/>
                    </a:cubicBezTo>
                    <a:close/>
                  </a:path>
                </a:pathLst>
              </a:custGeom>
              <a:solidFill>
                <a:srgbClr val="303B39"/>
              </a:solidFill>
              <a:ln w="0" cap="flat">
                <a:noFill/>
                <a:prstDash val="solid"/>
                <a:miter/>
              </a:ln>
            </p:spPr>
            <p:txBody>
              <a:bodyPr rtlCol="0" anchor="ctr"/>
              <a:lstStyle/>
              <a:p>
                <a:endParaRPr lang="nl-NL" sz="1467"/>
              </a:p>
            </p:txBody>
          </p:sp>
          <p:sp>
            <p:nvSpPr>
              <p:cNvPr id="917" name="Vrije vorm 916">
                <a:extLst>
                  <a:ext uri="{FF2B5EF4-FFF2-40B4-BE49-F238E27FC236}">
                    <a16:creationId xmlns:a16="http://schemas.microsoft.com/office/drawing/2014/main" id="{10F1D0C3-7852-3EA6-5524-CC35E8071A93}"/>
                  </a:ext>
                </a:extLst>
              </p:cNvPr>
              <p:cNvSpPr/>
              <p:nvPr/>
            </p:nvSpPr>
            <p:spPr>
              <a:xfrm>
                <a:off x="8627438" y="3193834"/>
                <a:ext cx="29308" cy="56728"/>
              </a:xfrm>
              <a:custGeom>
                <a:avLst/>
                <a:gdLst>
                  <a:gd name="connsiteX0" fmla="*/ 29308 w 29308"/>
                  <a:gd name="connsiteY0" fmla="*/ 50131 h 56728"/>
                  <a:gd name="connsiteX1" fmla="*/ 29048 w 29308"/>
                  <a:gd name="connsiteY1" fmla="*/ 53272 h 56728"/>
                  <a:gd name="connsiteX2" fmla="*/ 28379 w 29308"/>
                  <a:gd name="connsiteY2" fmla="*/ 54805 h 56728"/>
                  <a:gd name="connsiteX3" fmla="*/ 27144 w 29308"/>
                  <a:gd name="connsiteY3" fmla="*/ 55595 h 56728"/>
                  <a:gd name="connsiteX4" fmla="*/ 25240 w 29308"/>
                  <a:gd name="connsiteY4" fmla="*/ 56199 h 56728"/>
                  <a:gd name="connsiteX5" fmla="*/ 22871 w 29308"/>
                  <a:gd name="connsiteY5" fmla="*/ 56589 h 56728"/>
                  <a:gd name="connsiteX6" fmla="*/ 20298 w 29308"/>
                  <a:gd name="connsiteY6" fmla="*/ 56729 h 56728"/>
                  <a:gd name="connsiteX7" fmla="*/ 14259 w 29308"/>
                  <a:gd name="connsiteY7" fmla="*/ 55846 h 56728"/>
                  <a:gd name="connsiteX8" fmla="*/ 10033 w 29308"/>
                  <a:gd name="connsiteY8" fmla="*/ 53133 h 56728"/>
                  <a:gd name="connsiteX9" fmla="*/ 7571 w 29308"/>
                  <a:gd name="connsiteY9" fmla="*/ 48505 h 56728"/>
                  <a:gd name="connsiteX10" fmla="*/ 6781 w 29308"/>
                  <a:gd name="connsiteY10" fmla="*/ 41908 h 56728"/>
                  <a:gd name="connsiteX11" fmla="*/ 6781 w 29308"/>
                  <a:gd name="connsiteY11" fmla="*/ 20675 h 56728"/>
                  <a:gd name="connsiteX12" fmla="*/ 1811 w 29308"/>
                  <a:gd name="connsiteY12" fmla="*/ 20675 h 56728"/>
                  <a:gd name="connsiteX13" fmla="*/ 464 w 29308"/>
                  <a:gd name="connsiteY13" fmla="*/ 19588 h 56728"/>
                  <a:gd name="connsiteX14" fmla="*/ 0 w 29308"/>
                  <a:gd name="connsiteY14" fmla="*/ 15936 h 56728"/>
                  <a:gd name="connsiteX15" fmla="*/ 111 w 29308"/>
                  <a:gd name="connsiteY15" fmla="*/ 13659 h 56728"/>
                  <a:gd name="connsiteX16" fmla="*/ 464 w 29308"/>
                  <a:gd name="connsiteY16" fmla="*/ 12201 h 56728"/>
                  <a:gd name="connsiteX17" fmla="*/ 1040 w 29308"/>
                  <a:gd name="connsiteY17" fmla="*/ 11429 h 56728"/>
                  <a:gd name="connsiteX18" fmla="*/ 1858 w 29308"/>
                  <a:gd name="connsiteY18" fmla="*/ 11197 h 56728"/>
                  <a:gd name="connsiteX19" fmla="*/ 6781 w 29308"/>
                  <a:gd name="connsiteY19" fmla="*/ 11197 h 56728"/>
                  <a:gd name="connsiteX20" fmla="*/ 6781 w 29308"/>
                  <a:gd name="connsiteY20" fmla="*/ 1951 h 56728"/>
                  <a:gd name="connsiteX21" fmla="*/ 7032 w 29308"/>
                  <a:gd name="connsiteY21" fmla="*/ 1115 h 56728"/>
                  <a:gd name="connsiteX22" fmla="*/ 7961 w 29308"/>
                  <a:gd name="connsiteY22" fmla="*/ 493 h 56728"/>
                  <a:gd name="connsiteX23" fmla="*/ 9773 w 29308"/>
                  <a:gd name="connsiteY23" fmla="*/ 121 h 56728"/>
                  <a:gd name="connsiteX24" fmla="*/ 12587 w 29308"/>
                  <a:gd name="connsiteY24" fmla="*/ 0 h 56728"/>
                  <a:gd name="connsiteX25" fmla="*/ 15439 w 29308"/>
                  <a:gd name="connsiteY25" fmla="*/ 121 h 56728"/>
                  <a:gd name="connsiteX26" fmla="*/ 17232 w 29308"/>
                  <a:gd name="connsiteY26" fmla="*/ 493 h 56728"/>
                  <a:gd name="connsiteX27" fmla="*/ 18161 w 29308"/>
                  <a:gd name="connsiteY27" fmla="*/ 1115 h 56728"/>
                  <a:gd name="connsiteX28" fmla="*/ 18440 w 29308"/>
                  <a:gd name="connsiteY28" fmla="*/ 1951 h 56728"/>
                  <a:gd name="connsiteX29" fmla="*/ 18440 w 29308"/>
                  <a:gd name="connsiteY29" fmla="*/ 11197 h 56728"/>
                  <a:gd name="connsiteX30" fmla="*/ 27451 w 29308"/>
                  <a:gd name="connsiteY30" fmla="*/ 11197 h 56728"/>
                  <a:gd name="connsiteX31" fmla="*/ 28259 w 29308"/>
                  <a:gd name="connsiteY31" fmla="*/ 11429 h 56728"/>
                  <a:gd name="connsiteX32" fmla="*/ 28844 w 29308"/>
                  <a:gd name="connsiteY32" fmla="*/ 12201 h 56728"/>
                  <a:gd name="connsiteX33" fmla="*/ 29188 w 29308"/>
                  <a:gd name="connsiteY33" fmla="*/ 13659 h 56728"/>
                  <a:gd name="connsiteX34" fmla="*/ 29309 w 29308"/>
                  <a:gd name="connsiteY34" fmla="*/ 15936 h 56728"/>
                  <a:gd name="connsiteX35" fmla="*/ 28844 w 29308"/>
                  <a:gd name="connsiteY35" fmla="*/ 19588 h 56728"/>
                  <a:gd name="connsiteX36" fmla="*/ 27497 w 29308"/>
                  <a:gd name="connsiteY36" fmla="*/ 20675 h 56728"/>
                  <a:gd name="connsiteX37" fmla="*/ 18440 w 29308"/>
                  <a:gd name="connsiteY37" fmla="*/ 20675 h 56728"/>
                  <a:gd name="connsiteX38" fmla="*/ 18440 w 29308"/>
                  <a:gd name="connsiteY38" fmla="*/ 40142 h 56728"/>
                  <a:gd name="connsiteX39" fmla="*/ 19508 w 29308"/>
                  <a:gd name="connsiteY39" fmla="*/ 45234 h 56728"/>
                  <a:gd name="connsiteX40" fmla="*/ 23317 w 29308"/>
                  <a:gd name="connsiteY40" fmla="*/ 46925 h 56728"/>
                  <a:gd name="connsiteX41" fmla="*/ 24989 w 29308"/>
                  <a:gd name="connsiteY41" fmla="*/ 46767 h 56728"/>
                  <a:gd name="connsiteX42" fmla="*/ 26308 w 29308"/>
                  <a:gd name="connsiteY42" fmla="*/ 46396 h 56728"/>
                  <a:gd name="connsiteX43" fmla="*/ 27283 w 29308"/>
                  <a:gd name="connsiteY43" fmla="*/ 46024 h 56728"/>
                  <a:gd name="connsiteX44" fmla="*/ 28008 w 29308"/>
                  <a:gd name="connsiteY44" fmla="*/ 45857 h 56728"/>
                  <a:gd name="connsiteX45" fmla="*/ 28537 w 29308"/>
                  <a:gd name="connsiteY45" fmla="*/ 46024 h 56728"/>
                  <a:gd name="connsiteX46" fmla="*/ 28937 w 29308"/>
                  <a:gd name="connsiteY46" fmla="*/ 46675 h 56728"/>
                  <a:gd name="connsiteX47" fmla="*/ 29188 w 29308"/>
                  <a:gd name="connsiteY47" fmla="*/ 47994 h 56728"/>
                  <a:gd name="connsiteX48" fmla="*/ 29308 w 29308"/>
                  <a:gd name="connsiteY48" fmla="*/ 50131 h 5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308" h="56728">
                    <a:moveTo>
                      <a:pt x="29308" y="50131"/>
                    </a:moveTo>
                    <a:cubicBezTo>
                      <a:pt x="29308" y="51497"/>
                      <a:pt x="29225" y="52538"/>
                      <a:pt x="29048" y="53272"/>
                    </a:cubicBezTo>
                    <a:cubicBezTo>
                      <a:pt x="28881" y="53997"/>
                      <a:pt x="28658" y="54508"/>
                      <a:pt x="28379" y="54805"/>
                    </a:cubicBezTo>
                    <a:cubicBezTo>
                      <a:pt x="28101" y="55093"/>
                      <a:pt x="27692" y="55363"/>
                      <a:pt x="27144" y="55595"/>
                    </a:cubicBezTo>
                    <a:cubicBezTo>
                      <a:pt x="26605" y="55827"/>
                      <a:pt x="25973" y="56022"/>
                      <a:pt x="25240" y="56199"/>
                    </a:cubicBezTo>
                    <a:cubicBezTo>
                      <a:pt x="24515" y="56366"/>
                      <a:pt x="23725" y="56496"/>
                      <a:pt x="22871" y="56589"/>
                    </a:cubicBezTo>
                    <a:cubicBezTo>
                      <a:pt x="22025" y="56682"/>
                      <a:pt x="21161" y="56729"/>
                      <a:pt x="20298" y="56729"/>
                    </a:cubicBezTo>
                    <a:cubicBezTo>
                      <a:pt x="17975" y="56729"/>
                      <a:pt x="15959" y="56441"/>
                      <a:pt x="14259" y="55846"/>
                    </a:cubicBezTo>
                    <a:cubicBezTo>
                      <a:pt x="12550" y="55261"/>
                      <a:pt x="11147" y="54350"/>
                      <a:pt x="10033" y="53133"/>
                    </a:cubicBezTo>
                    <a:cubicBezTo>
                      <a:pt x="8918" y="51906"/>
                      <a:pt x="8091" y="50364"/>
                      <a:pt x="7571" y="48505"/>
                    </a:cubicBezTo>
                    <a:cubicBezTo>
                      <a:pt x="7041" y="46647"/>
                      <a:pt x="6781" y="44454"/>
                      <a:pt x="6781" y="41908"/>
                    </a:cubicBezTo>
                    <a:lnTo>
                      <a:pt x="6781" y="20675"/>
                    </a:lnTo>
                    <a:lnTo>
                      <a:pt x="1811" y="20675"/>
                    </a:lnTo>
                    <a:cubicBezTo>
                      <a:pt x="1217" y="20675"/>
                      <a:pt x="771" y="20313"/>
                      <a:pt x="464" y="19588"/>
                    </a:cubicBezTo>
                    <a:cubicBezTo>
                      <a:pt x="149" y="18854"/>
                      <a:pt x="0" y="17646"/>
                      <a:pt x="0" y="15936"/>
                    </a:cubicBezTo>
                    <a:cubicBezTo>
                      <a:pt x="0" y="15044"/>
                      <a:pt x="37" y="14282"/>
                      <a:pt x="111" y="13659"/>
                    </a:cubicBezTo>
                    <a:cubicBezTo>
                      <a:pt x="195" y="13046"/>
                      <a:pt x="307" y="12554"/>
                      <a:pt x="464" y="12201"/>
                    </a:cubicBezTo>
                    <a:cubicBezTo>
                      <a:pt x="613" y="11838"/>
                      <a:pt x="808" y="11587"/>
                      <a:pt x="1040" y="11429"/>
                    </a:cubicBezTo>
                    <a:cubicBezTo>
                      <a:pt x="1273" y="11281"/>
                      <a:pt x="1542" y="11197"/>
                      <a:pt x="1858" y="11197"/>
                    </a:cubicBezTo>
                    <a:lnTo>
                      <a:pt x="6781" y="11197"/>
                    </a:lnTo>
                    <a:lnTo>
                      <a:pt x="6781" y="1951"/>
                    </a:lnTo>
                    <a:cubicBezTo>
                      <a:pt x="6781" y="1645"/>
                      <a:pt x="6865" y="1366"/>
                      <a:pt x="7032" y="1115"/>
                    </a:cubicBezTo>
                    <a:cubicBezTo>
                      <a:pt x="7209" y="874"/>
                      <a:pt x="7515" y="660"/>
                      <a:pt x="7961" y="493"/>
                    </a:cubicBezTo>
                    <a:cubicBezTo>
                      <a:pt x="8416" y="316"/>
                      <a:pt x="9020" y="195"/>
                      <a:pt x="9773" y="121"/>
                    </a:cubicBezTo>
                    <a:cubicBezTo>
                      <a:pt x="10534" y="37"/>
                      <a:pt x="11473" y="0"/>
                      <a:pt x="12587" y="0"/>
                    </a:cubicBezTo>
                    <a:cubicBezTo>
                      <a:pt x="13730" y="0"/>
                      <a:pt x="14687" y="37"/>
                      <a:pt x="15439" y="121"/>
                    </a:cubicBezTo>
                    <a:cubicBezTo>
                      <a:pt x="16201" y="195"/>
                      <a:pt x="16795" y="316"/>
                      <a:pt x="17232" y="493"/>
                    </a:cubicBezTo>
                    <a:cubicBezTo>
                      <a:pt x="17659" y="660"/>
                      <a:pt x="17975" y="874"/>
                      <a:pt x="18161" y="1115"/>
                    </a:cubicBezTo>
                    <a:cubicBezTo>
                      <a:pt x="18347" y="1366"/>
                      <a:pt x="18440" y="1645"/>
                      <a:pt x="18440" y="1951"/>
                    </a:cubicBezTo>
                    <a:lnTo>
                      <a:pt x="18440" y="11197"/>
                    </a:lnTo>
                    <a:lnTo>
                      <a:pt x="27451" y="11197"/>
                    </a:lnTo>
                    <a:cubicBezTo>
                      <a:pt x="27757" y="11197"/>
                      <a:pt x="28027" y="11281"/>
                      <a:pt x="28259" y="11429"/>
                    </a:cubicBezTo>
                    <a:cubicBezTo>
                      <a:pt x="28491" y="11587"/>
                      <a:pt x="28686" y="11838"/>
                      <a:pt x="28844" y="12201"/>
                    </a:cubicBezTo>
                    <a:cubicBezTo>
                      <a:pt x="28993" y="12554"/>
                      <a:pt x="29113" y="13046"/>
                      <a:pt x="29188" y="13659"/>
                    </a:cubicBezTo>
                    <a:cubicBezTo>
                      <a:pt x="29271" y="14282"/>
                      <a:pt x="29309" y="15044"/>
                      <a:pt x="29309" y="15936"/>
                    </a:cubicBezTo>
                    <a:cubicBezTo>
                      <a:pt x="29309" y="17646"/>
                      <a:pt x="29151" y="18854"/>
                      <a:pt x="28844" y="19588"/>
                    </a:cubicBezTo>
                    <a:cubicBezTo>
                      <a:pt x="28528" y="20313"/>
                      <a:pt x="28082" y="20675"/>
                      <a:pt x="27497" y="20675"/>
                    </a:cubicBezTo>
                    <a:lnTo>
                      <a:pt x="18440" y="20675"/>
                    </a:lnTo>
                    <a:lnTo>
                      <a:pt x="18440" y="40142"/>
                    </a:lnTo>
                    <a:cubicBezTo>
                      <a:pt x="18440" y="42409"/>
                      <a:pt x="18793" y="44101"/>
                      <a:pt x="19508" y="45234"/>
                    </a:cubicBezTo>
                    <a:cubicBezTo>
                      <a:pt x="20214" y="46359"/>
                      <a:pt x="21487" y="46925"/>
                      <a:pt x="23317" y="46925"/>
                    </a:cubicBezTo>
                    <a:cubicBezTo>
                      <a:pt x="23930" y="46925"/>
                      <a:pt x="24487" y="46870"/>
                      <a:pt x="24989" y="46767"/>
                    </a:cubicBezTo>
                    <a:cubicBezTo>
                      <a:pt x="25481" y="46656"/>
                      <a:pt x="25927" y="46535"/>
                      <a:pt x="26308" y="46396"/>
                    </a:cubicBezTo>
                    <a:cubicBezTo>
                      <a:pt x="26698" y="46256"/>
                      <a:pt x="27023" y="46126"/>
                      <a:pt x="27283" y="46024"/>
                    </a:cubicBezTo>
                    <a:cubicBezTo>
                      <a:pt x="27553" y="45913"/>
                      <a:pt x="27785" y="45857"/>
                      <a:pt x="28008" y="45857"/>
                    </a:cubicBezTo>
                    <a:cubicBezTo>
                      <a:pt x="28194" y="45857"/>
                      <a:pt x="28370" y="45913"/>
                      <a:pt x="28537" y="46024"/>
                    </a:cubicBezTo>
                    <a:cubicBezTo>
                      <a:pt x="28714" y="46126"/>
                      <a:pt x="28844" y="46349"/>
                      <a:pt x="28937" y="46675"/>
                    </a:cubicBezTo>
                    <a:cubicBezTo>
                      <a:pt x="29030" y="47000"/>
                      <a:pt x="29113" y="47437"/>
                      <a:pt x="29188" y="47994"/>
                    </a:cubicBezTo>
                    <a:cubicBezTo>
                      <a:pt x="29271" y="48552"/>
                      <a:pt x="29308" y="49267"/>
                      <a:pt x="29308" y="50131"/>
                    </a:cubicBezTo>
                    <a:close/>
                  </a:path>
                </a:pathLst>
              </a:custGeom>
              <a:solidFill>
                <a:srgbClr val="303B39"/>
              </a:solidFill>
              <a:ln w="0" cap="flat">
                <a:noFill/>
                <a:prstDash val="solid"/>
                <a:miter/>
              </a:ln>
            </p:spPr>
            <p:txBody>
              <a:bodyPr rtlCol="0" anchor="ctr"/>
              <a:lstStyle/>
              <a:p>
                <a:endParaRPr lang="nl-NL" sz="1467"/>
              </a:p>
            </p:txBody>
          </p:sp>
          <p:sp>
            <p:nvSpPr>
              <p:cNvPr id="918" name="Vrije vorm 917">
                <a:extLst>
                  <a:ext uri="{FF2B5EF4-FFF2-40B4-BE49-F238E27FC236}">
                    <a16:creationId xmlns:a16="http://schemas.microsoft.com/office/drawing/2014/main" id="{545C583F-6D68-A582-5274-733800E40CE1}"/>
                  </a:ext>
                </a:extLst>
              </p:cNvPr>
              <p:cNvSpPr/>
              <p:nvPr/>
            </p:nvSpPr>
            <p:spPr>
              <a:xfrm>
                <a:off x="8663138" y="3203963"/>
                <a:ext cx="37854" cy="46739"/>
              </a:xfrm>
              <a:custGeom>
                <a:avLst/>
                <a:gdLst>
                  <a:gd name="connsiteX0" fmla="*/ 37855 w 37854"/>
                  <a:gd name="connsiteY0" fmla="*/ 44231 h 46739"/>
                  <a:gd name="connsiteX1" fmla="*/ 37390 w 37854"/>
                  <a:gd name="connsiteY1" fmla="*/ 45253 h 46739"/>
                  <a:gd name="connsiteX2" fmla="*/ 35932 w 37854"/>
                  <a:gd name="connsiteY2" fmla="*/ 45792 h 46739"/>
                  <a:gd name="connsiteX3" fmla="*/ 32978 w 37854"/>
                  <a:gd name="connsiteY3" fmla="*/ 45950 h 46739"/>
                  <a:gd name="connsiteX4" fmla="*/ 29940 w 37854"/>
                  <a:gd name="connsiteY4" fmla="*/ 45792 h 46739"/>
                  <a:gd name="connsiteX5" fmla="*/ 28593 w 37854"/>
                  <a:gd name="connsiteY5" fmla="*/ 45253 h 46739"/>
                  <a:gd name="connsiteX6" fmla="*/ 28194 w 37854"/>
                  <a:gd name="connsiteY6" fmla="*/ 44231 h 46739"/>
                  <a:gd name="connsiteX7" fmla="*/ 28194 w 37854"/>
                  <a:gd name="connsiteY7" fmla="*/ 40932 h 46739"/>
                  <a:gd name="connsiteX8" fmla="*/ 22369 w 37854"/>
                  <a:gd name="connsiteY8" fmla="*/ 45206 h 46739"/>
                  <a:gd name="connsiteX9" fmla="*/ 15095 w 37854"/>
                  <a:gd name="connsiteY9" fmla="*/ 46739 h 46739"/>
                  <a:gd name="connsiteX10" fmla="*/ 9039 w 37854"/>
                  <a:gd name="connsiteY10" fmla="*/ 45885 h 46739"/>
                  <a:gd name="connsiteX11" fmla="*/ 4255 w 37854"/>
                  <a:gd name="connsiteY11" fmla="*/ 43329 h 46739"/>
                  <a:gd name="connsiteX12" fmla="*/ 1115 w 37854"/>
                  <a:gd name="connsiteY12" fmla="*/ 39120 h 46739"/>
                  <a:gd name="connsiteX13" fmla="*/ 0 w 37854"/>
                  <a:gd name="connsiteY13" fmla="*/ 33266 h 46739"/>
                  <a:gd name="connsiteX14" fmla="*/ 1421 w 37854"/>
                  <a:gd name="connsiteY14" fmla="*/ 26975 h 46739"/>
                  <a:gd name="connsiteX15" fmla="*/ 5648 w 37854"/>
                  <a:gd name="connsiteY15" fmla="*/ 22561 h 46739"/>
                  <a:gd name="connsiteX16" fmla="*/ 12634 w 37854"/>
                  <a:gd name="connsiteY16" fmla="*/ 19978 h 46739"/>
                  <a:gd name="connsiteX17" fmla="*/ 22341 w 37854"/>
                  <a:gd name="connsiteY17" fmla="*/ 19142 h 46739"/>
                  <a:gd name="connsiteX18" fmla="*/ 26382 w 37854"/>
                  <a:gd name="connsiteY18" fmla="*/ 19142 h 46739"/>
                  <a:gd name="connsiteX19" fmla="*/ 26382 w 37854"/>
                  <a:gd name="connsiteY19" fmla="*/ 16633 h 46739"/>
                  <a:gd name="connsiteX20" fmla="*/ 25992 w 37854"/>
                  <a:gd name="connsiteY20" fmla="*/ 13223 h 46739"/>
                  <a:gd name="connsiteX21" fmla="*/ 24691 w 37854"/>
                  <a:gd name="connsiteY21" fmla="*/ 10779 h 46739"/>
                  <a:gd name="connsiteX22" fmla="*/ 22276 w 37854"/>
                  <a:gd name="connsiteY22" fmla="*/ 9339 h 46739"/>
                  <a:gd name="connsiteX23" fmla="*/ 18533 w 37854"/>
                  <a:gd name="connsiteY23" fmla="*/ 8874 h 46739"/>
                  <a:gd name="connsiteX24" fmla="*/ 13312 w 37854"/>
                  <a:gd name="connsiteY24" fmla="*/ 9525 h 46739"/>
                  <a:gd name="connsiteX25" fmla="*/ 9243 w 37854"/>
                  <a:gd name="connsiteY25" fmla="*/ 10965 h 46739"/>
                  <a:gd name="connsiteX26" fmla="*/ 6298 w 37854"/>
                  <a:gd name="connsiteY26" fmla="*/ 12405 h 46739"/>
                  <a:gd name="connsiteX27" fmla="*/ 4366 w 37854"/>
                  <a:gd name="connsiteY27" fmla="*/ 13056 h 46739"/>
                  <a:gd name="connsiteX28" fmla="*/ 3465 w 37854"/>
                  <a:gd name="connsiteY28" fmla="*/ 12730 h 46739"/>
                  <a:gd name="connsiteX29" fmla="*/ 2815 w 37854"/>
                  <a:gd name="connsiteY29" fmla="*/ 11801 h 46739"/>
                  <a:gd name="connsiteX30" fmla="*/ 2415 w 37854"/>
                  <a:gd name="connsiteY30" fmla="*/ 10314 h 46739"/>
                  <a:gd name="connsiteX31" fmla="*/ 2276 w 37854"/>
                  <a:gd name="connsiteY31" fmla="*/ 8363 h 46739"/>
                  <a:gd name="connsiteX32" fmla="*/ 2508 w 37854"/>
                  <a:gd name="connsiteY32" fmla="*/ 6086 h 46739"/>
                  <a:gd name="connsiteX33" fmla="*/ 3391 w 37854"/>
                  <a:gd name="connsiteY33" fmla="*/ 4581 h 46739"/>
                  <a:gd name="connsiteX34" fmla="*/ 5667 w 37854"/>
                  <a:gd name="connsiteY34" fmla="*/ 3094 h 46739"/>
                  <a:gd name="connsiteX35" fmla="*/ 9475 w 37854"/>
                  <a:gd name="connsiteY35" fmla="*/ 1580 h 46739"/>
                  <a:gd name="connsiteX36" fmla="*/ 14241 w 37854"/>
                  <a:gd name="connsiteY36" fmla="*/ 446 h 46739"/>
                  <a:gd name="connsiteX37" fmla="*/ 19554 w 37854"/>
                  <a:gd name="connsiteY37" fmla="*/ 0 h 46739"/>
                  <a:gd name="connsiteX38" fmla="*/ 27896 w 37854"/>
                  <a:gd name="connsiteY38" fmla="*/ 957 h 46739"/>
                  <a:gd name="connsiteX39" fmla="*/ 33582 w 37854"/>
                  <a:gd name="connsiteY39" fmla="*/ 3884 h 46739"/>
                  <a:gd name="connsiteX40" fmla="*/ 36833 w 37854"/>
                  <a:gd name="connsiteY40" fmla="*/ 8967 h 46739"/>
                  <a:gd name="connsiteX41" fmla="*/ 37855 w 37854"/>
                  <a:gd name="connsiteY41" fmla="*/ 16354 h 46739"/>
                  <a:gd name="connsiteX42" fmla="*/ 37855 w 37854"/>
                  <a:gd name="connsiteY42" fmla="*/ 44231 h 46739"/>
                  <a:gd name="connsiteX43" fmla="*/ 26382 w 37854"/>
                  <a:gd name="connsiteY43" fmla="*/ 26483 h 46739"/>
                  <a:gd name="connsiteX44" fmla="*/ 21923 w 37854"/>
                  <a:gd name="connsiteY44" fmla="*/ 26483 h 46739"/>
                  <a:gd name="connsiteX45" fmla="*/ 17093 w 37854"/>
                  <a:gd name="connsiteY45" fmla="*/ 26901 h 46739"/>
                  <a:gd name="connsiteX46" fmla="*/ 13841 w 37854"/>
                  <a:gd name="connsiteY46" fmla="*/ 28155 h 46739"/>
                  <a:gd name="connsiteX47" fmla="*/ 12011 w 37854"/>
                  <a:gd name="connsiteY47" fmla="*/ 30181 h 46739"/>
                  <a:gd name="connsiteX48" fmla="*/ 11426 w 37854"/>
                  <a:gd name="connsiteY48" fmla="*/ 32894 h 46739"/>
                  <a:gd name="connsiteX49" fmla="*/ 13080 w 37854"/>
                  <a:gd name="connsiteY49" fmla="*/ 36983 h 46739"/>
                  <a:gd name="connsiteX50" fmla="*/ 17650 w 37854"/>
                  <a:gd name="connsiteY50" fmla="*/ 38470 h 46739"/>
                  <a:gd name="connsiteX51" fmla="*/ 22183 w 37854"/>
                  <a:gd name="connsiteY51" fmla="*/ 37215 h 46739"/>
                  <a:gd name="connsiteX52" fmla="*/ 26382 w 37854"/>
                  <a:gd name="connsiteY52" fmla="*/ 33545 h 46739"/>
                  <a:gd name="connsiteX53" fmla="*/ 26382 w 37854"/>
                  <a:gd name="connsiteY53" fmla="*/ 264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7854" h="46739">
                    <a:moveTo>
                      <a:pt x="37855" y="44231"/>
                    </a:moveTo>
                    <a:cubicBezTo>
                      <a:pt x="37855" y="44667"/>
                      <a:pt x="37706" y="45011"/>
                      <a:pt x="37390" y="45253"/>
                    </a:cubicBezTo>
                    <a:cubicBezTo>
                      <a:pt x="37084" y="45504"/>
                      <a:pt x="36591" y="45680"/>
                      <a:pt x="35932" y="45792"/>
                    </a:cubicBezTo>
                    <a:cubicBezTo>
                      <a:pt x="35263" y="45894"/>
                      <a:pt x="34278" y="45950"/>
                      <a:pt x="32978" y="45950"/>
                    </a:cubicBezTo>
                    <a:cubicBezTo>
                      <a:pt x="31584" y="45950"/>
                      <a:pt x="30572" y="45894"/>
                      <a:pt x="29940" y="45792"/>
                    </a:cubicBezTo>
                    <a:cubicBezTo>
                      <a:pt x="29299" y="45680"/>
                      <a:pt x="28853" y="45504"/>
                      <a:pt x="28593" y="45253"/>
                    </a:cubicBezTo>
                    <a:cubicBezTo>
                      <a:pt x="28324" y="45011"/>
                      <a:pt x="28194" y="44667"/>
                      <a:pt x="28194" y="44231"/>
                    </a:cubicBezTo>
                    <a:lnTo>
                      <a:pt x="28194" y="40932"/>
                    </a:lnTo>
                    <a:cubicBezTo>
                      <a:pt x="26494" y="42762"/>
                      <a:pt x="24552" y="44184"/>
                      <a:pt x="22369" y="45206"/>
                    </a:cubicBezTo>
                    <a:cubicBezTo>
                      <a:pt x="20186" y="46228"/>
                      <a:pt x="17762" y="46739"/>
                      <a:pt x="15095" y="46739"/>
                    </a:cubicBezTo>
                    <a:cubicBezTo>
                      <a:pt x="12903" y="46739"/>
                      <a:pt x="10878" y="46451"/>
                      <a:pt x="9039" y="45885"/>
                    </a:cubicBezTo>
                    <a:cubicBezTo>
                      <a:pt x="7190" y="45308"/>
                      <a:pt x="5602" y="44454"/>
                      <a:pt x="4255" y="43329"/>
                    </a:cubicBezTo>
                    <a:cubicBezTo>
                      <a:pt x="2908" y="42196"/>
                      <a:pt x="1858" y="40793"/>
                      <a:pt x="1115" y="39120"/>
                    </a:cubicBezTo>
                    <a:cubicBezTo>
                      <a:pt x="372" y="37447"/>
                      <a:pt x="0" y="35496"/>
                      <a:pt x="0" y="33266"/>
                    </a:cubicBezTo>
                    <a:cubicBezTo>
                      <a:pt x="0" y="30850"/>
                      <a:pt x="474" y="28750"/>
                      <a:pt x="1421" y="26975"/>
                    </a:cubicBezTo>
                    <a:cubicBezTo>
                      <a:pt x="2359" y="25191"/>
                      <a:pt x="3772" y="23723"/>
                      <a:pt x="5648" y="22561"/>
                    </a:cubicBezTo>
                    <a:cubicBezTo>
                      <a:pt x="7515" y="21400"/>
                      <a:pt x="9847" y="20536"/>
                      <a:pt x="12634" y="19978"/>
                    </a:cubicBezTo>
                    <a:cubicBezTo>
                      <a:pt x="15421" y="19421"/>
                      <a:pt x="18663" y="19142"/>
                      <a:pt x="22341" y="19142"/>
                    </a:cubicBezTo>
                    <a:lnTo>
                      <a:pt x="26382" y="19142"/>
                    </a:lnTo>
                    <a:lnTo>
                      <a:pt x="26382" y="16633"/>
                    </a:lnTo>
                    <a:cubicBezTo>
                      <a:pt x="26382" y="15332"/>
                      <a:pt x="26252" y="14198"/>
                      <a:pt x="25992" y="13223"/>
                    </a:cubicBezTo>
                    <a:cubicBezTo>
                      <a:pt x="25723" y="12247"/>
                      <a:pt x="25295" y="11429"/>
                      <a:pt x="24691" y="10779"/>
                    </a:cubicBezTo>
                    <a:cubicBezTo>
                      <a:pt x="24087" y="10129"/>
                      <a:pt x="23279" y="9655"/>
                      <a:pt x="22276" y="9339"/>
                    </a:cubicBezTo>
                    <a:cubicBezTo>
                      <a:pt x="21263" y="9032"/>
                      <a:pt x="20019" y="8874"/>
                      <a:pt x="18533" y="8874"/>
                    </a:cubicBezTo>
                    <a:cubicBezTo>
                      <a:pt x="16582" y="8874"/>
                      <a:pt x="14844" y="9097"/>
                      <a:pt x="13312" y="9525"/>
                    </a:cubicBezTo>
                    <a:cubicBezTo>
                      <a:pt x="11779" y="9961"/>
                      <a:pt x="10423" y="10444"/>
                      <a:pt x="9243" y="10965"/>
                    </a:cubicBezTo>
                    <a:cubicBezTo>
                      <a:pt x="8073" y="11494"/>
                      <a:pt x="7088" y="11978"/>
                      <a:pt x="6298" y="12405"/>
                    </a:cubicBezTo>
                    <a:cubicBezTo>
                      <a:pt x="5509" y="12842"/>
                      <a:pt x="4868" y="13056"/>
                      <a:pt x="4366" y="13056"/>
                    </a:cubicBezTo>
                    <a:cubicBezTo>
                      <a:pt x="4032" y="13056"/>
                      <a:pt x="3725" y="12953"/>
                      <a:pt x="3465" y="12730"/>
                    </a:cubicBezTo>
                    <a:cubicBezTo>
                      <a:pt x="3196" y="12517"/>
                      <a:pt x="2982" y="12210"/>
                      <a:pt x="2815" y="11801"/>
                    </a:cubicBezTo>
                    <a:cubicBezTo>
                      <a:pt x="2638" y="11402"/>
                      <a:pt x="2508" y="10909"/>
                      <a:pt x="2415" y="10314"/>
                    </a:cubicBezTo>
                    <a:cubicBezTo>
                      <a:pt x="2322" y="9729"/>
                      <a:pt x="2276" y="9079"/>
                      <a:pt x="2276" y="8363"/>
                    </a:cubicBezTo>
                    <a:cubicBezTo>
                      <a:pt x="2276" y="7406"/>
                      <a:pt x="2360" y="6644"/>
                      <a:pt x="2508" y="6086"/>
                    </a:cubicBezTo>
                    <a:cubicBezTo>
                      <a:pt x="2666" y="5529"/>
                      <a:pt x="2963" y="5027"/>
                      <a:pt x="3391" y="4581"/>
                    </a:cubicBezTo>
                    <a:cubicBezTo>
                      <a:pt x="3827" y="4126"/>
                      <a:pt x="4589" y="3633"/>
                      <a:pt x="5667" y="3094"/>
                    </a:cubicBezTo>
                    <a:cubicBezTo>
                      <a:pt x="6753" y="2546"/>
                      <a:pt x="8026" y="2044"/>
                      <a:pt x="9475" y="1580"/>
                    </a:cubicBezTo>
                    <a:cubicBezTo>
                      <a:pt x="10934" y="1115"/>
                      <a:pt x="12522" y="734"/>
                      <a:pt x="14241" y="446"/>
                    </a:cubicBezTo>
                    <a:cubicBezTo>
                      <a:pt x="15959" y="149"/>
                      <a:pt x="17734" y="0"/>
                      <a:pt x="19554" y="0"/>
                    </a:cubicBezTo>
                    <a:cubicBezTo>
                      <a:pt x="22806" y="0"/>
                      <a:pt x="25583" y="316"/>
                      <a:pt x="27896" y="957"/>
                    </a:cubicBezTo>
                    <a:cubicBezTo>
                      <a:pt x="30200" y="1589"/>
                      <a:pt x="32095" y="2565"/>
                      <a:pt x="33582" y="3884"/>
                    </a:cubicBezTo>
                    <a:cubicBezTo>
                      <a:pt x="35068" y="5194"/>
                      <a:pt x="36155" y="6895"/>
                      <a:pt x="36833" y="8967"/>
                    </a:cubicBezTo>
                    <a:cubicBezTo>
                      <a:pt x="37520" y="11048"/>
                      <a:pt x="37855" y="13511"/>
                      <a:pt x="37855" y="16354"/>
                    </a:cubicBezTo>
                    <a:lnTo>
                      <a:pt x="37855" y="44231"/>
                    </a:lnTo>
                    <a:close/>
                    <a:moveTo>
                      <a:pt x="26382" y="26483"/>
                    </a:moveTo>
                    <a:lnTo>
                      <a:pt x="21923" y="26483"/>
                    </a:lnTo>
                    <a:cubicBezTo>
                      <a:pt x="20037" y="26483"/>
                      <a:pt x="18430" y="26622"/>
                      <a:pt x="17093" y="26901"/>
                    </a:cubicBezTo>
                    <a:cubicBezTo>
                      <a:pt x="15764" y="27179"/>
                      <a:pt x="14677" y="27598"/>
                      <a:pt x="13841" y="28155"/>
                    </a:cubicBezTo>
                    <a:cubicBezTo>
                      <a:pt x="13005" y="28713"/>
                      <a:pt x="12392" y="29391"/>
                      <a:pt x="12011" y="30181"/>
                    </a:cubicBezTo>
                    <a:cubicBezTo>
                      <a:pt x="11621" y="30971"/>
                      <a:pt x="11426" y="31872"/>
                      <a:pt x="11426" y="32894"/>
                    </a:cubicBezTo>
                    <a:cubicBezTo>
                      <a:pt x="11426" y="34632"/>
                      <a:pt x="11974" y="35998"/>
                      <a:pt x="13080" y="36983"/>
                    </a:cubicBezTo>
                    <a:cubicBezTo>
                      <a:pt x="14176" y="37977"/>
                      <a:pt x="15699" y="38470"/>
                      <a:pt x="17650" y="38470"/>
                    </a:cubicBezTo>
                    <a:cubicBezTo>
                      <a:pt x="19294" y="38470"/>
                      <a:pt x="20799" y="38051"/>
                      <a:pt x="22183" y="37215"/>
                    </a:cubicBezTo>
                    <a:cubicBezTo>
                      <a:pt x="23558" y="36379"/>
                      <a:pt x="24961" y="35161"/>
                      <a:pt x="26382" y="33545"/>
                    </a:cubicBezTo>
                    <a:lnTo>
                      <a:pt x="26382" y="26483"/>
                    </a:lnTo>
                    <a:close/>
                  </a:path>
                </a:pathLst>
              </a:custGeom>
              <a:solidFill>
                <a:srgbClr val="303B39"/>
              </a:solidFill>
              <a:ln w="0" cap="flat">
                <a:noFill/>
                <a:prstDash val="solid"/>
                <a:miter/>
              </a:ln>
            </p:spPr>
            <p:txBody>
              <a:bodyPr rtlCol="0" anchor="ctr"/>
              <a:lstStyle/>
              <a:p>
                <a:endParaRPr lang="nl-NL" sz="1467"/>
              </a:p>
            </p:txBody>
          </p:sp>
          <p:sp>
            <p:nvSpPr>
              <p:cNvPr id="919" name="Vrije vorm 918">
                <a:extLst>
                  <a:ext uri="{FF2B5EF4-FFF2-40B4-BE49-F238E27FC236}">
                    <a16:creationId xmlns:a16="http://schemas.microsoft.com/office/drawing/2014/main" id="{B5C5365C-B949-75DC-12D0-E3918C2E7513}"/>
                  </a:ext>
                </a:extLst>
              </p:cNvPr>
              <p:cNvSpPr/>
              <p:nvPr/>
            </p:nvSpPr>
            <p:spPr>
              <a:xfrm>
                <a:off x="8708415" y="3193834"/>
                <a:ext cx="29308" cy="56728"/>
              </a:xfrm>
              <a:custGeom>
                <a:avLst/>
                <a:gdLst>
                  <a:gd name="connsiteX0" fmla="*/ 29308 w 29308"/>
                  <a:gd name="connsiteY0" fmla="*/ 50131 h 56728"/>
                  <a:gd name="connsiteX1" fmla="*/ 29058 w 29308"/>
                  <a:gd name="connsiteY1" fmla="*/ 53272 h 56728"/>
                  <a:gd name="connsiteX2" fmla="*/ 28379 w 29308"/>
                  <a:gd name="connsiteY2" fmla="*/ 54805 h 56728"/>
                  <a:gd name="connsiteX3" fmla="*/ 27153 w 29308"/>
                  <a:gd name="connsiteY3" fmla="*/ 55595 h 56728"/>
                  <a:gd name="connsiteX4" fmla="*/ 25249 w 29308"/>
                  <a:gd name="connsiteY4" fmla="*/ 56199 h 56728"/>
                  <a:gd name="connsiteX5" fmla="*/ 22880 w 29308"/>
                  <a:gd name="connsiteY5" fmla="*/ 56589 h 56728"/>
                  <a:gd name="connsiteX6" fmla="*/ 20298 w 29308"/>
                  <a:gd name="connsiteY6" fmla="*/ 56729 h 56728"/>
                  <a:gd name="connsiteX7" fmla="*/ 14259 w 29308"/>
                  <a:gd name="connsiteY7" fmla="*/ 55846 h 56728"/>
                  <a:gd name="connsiteX8" fmla="*/ 10033 w 29308"/>
                  <a:gd name="connsiteY8" fmla="*/ 53133 h 56728"/>
                  <a:gd name="connsiteX9" fmla="*/ 7571 w 29308"/>
                  <a:gd name="connsiteY9" fmla="*/ 48505 h 56728"/>
                  <a:gd name="connsiteX10" fmla="*/ 6781 w 29308"/>
                  <a:gd name="connsiteY10" fmla="*/ 41908 h 56728"/>
                  <a:gd name="connsiteX11" fmla="*/ 6781 w 29308"/>
                  <a:gd name="connsiteY11" fmla="*/ 20675 h 56728"/>
                  <a:gd name="connsiteX12" fmla="*/ 1811 w 29308"/>
                  <a:gd name="connsiteY12" fmla="*/ 20675 h 56728"/>
                  <a:gd name="connsiteX13" fmla="*/ 464 w 29308"/>
                  <a:gd name="connsiteY13" fmla="*/ 19588 h 56728"/>
                  <a:gd name="connsiteX14" fmla="*/ 0 w 29308"/>
                  <a:gd name="connsiteY14" fmla="*/ 15936 h 56728"/>
                  <a:gd name="connsiteX15" fmla="*/ 121 w 29308"/>
                  <a:gd name="connsiteY15" fmla="*/ 13659 h 56728"/>
                  <a:gd name="connsiteX16" fmla="*/ 464 w 29308"/>
                  <a:gd name="connsiteY16" fmla="*/ 12201 h 56728"/>
                  <a:gd name="connsiteX17" fmla="*/ 1049 w 29308"/>
                  <a:gd name="connsiteY17" fmla="*/ 11429 h 56728"/>
                  <a:gd name="connsiteX18" fmla="*/ 1858 w 29308"/>
                  <a:gd name="connsiteY18" fmla="*/ 11197 h 56728"/>
                  <a:gd name="connsiteX19" fmla="*/ 6781 w 29308"/>
                  <a:gd name="connsiteY19" fmla="*/ 11197 h 56728"/>
                  <a:gd name="connsiteX20" fmla="*/ 6781 w 29308"/>
                  <a:gd name="connsiteY20" fmla="*/ 1951 h 56728"/>
                  <a:gd name="connsiteX21" fmla="*/ 7041 w 29308"/>
                  <a:gd name="connsiteY21" fmla="*/ 1115 h 56728"/>
                  <a:gd name="connsiteX22" fmla="*/ 7970 w 29308"/>
                  <a:gd name="connsiteY22" fmla="*/ 493 h 56728"/>
                  <a:gd name="connsiteX23" fmla="*/ 9782 w 29308"/>
                  <a:gd name="connsiteY23" fmla="*/ 121 h 56728"/>
                  <a:gd name="connsiteX24" fmla="*/ 12587 w 29308"/>
                  <a:gd name="connsiteY24" fmla="*/ 0 h 56728"/>
                  <a:gd name="connsiteX25" fmla="*/ 15448 w 29308"/>
                  <a:gd name="connsiteY25" fmla="*/ 121 h 56728"/>
                  <a:gd name="connsiteX26" fmla="*/ 17232 w 29308"/>
                  <a:gd name="connsiteY26" fmla="*/ 493 h 56728"/>
                  <a:gd name="connsiteX27" fmla="*/ 18161 w 29308"/>
                  <a:gd name="connsiteY27" fmla="*/ 1115 h 56728"/>
                  <a:gd name="connsiteX28" fmla="*/ 18440 w 29308"/>
                  <a:gd name="connsiteY28" fmla="*/ 1951 h 56728"/>
                  <a:gd name="connsiteX29" fmla="*/ 18440 w 29308"/>
                  <a:gd name="connsiteY29" fmla="*/ 11197 h 56728"/>
                  <a:gd name="connsiteX30" fmla="*/ 27450 w 29308"/>
                  <a:gd name="connsiteY30" fmla="*/ 11197 h 56728"/>
                  <a:gd name="connsiteX31" fmla="*/ 28268 w 29308"/>
                  <a:gd name="connsiteY31" fmla="*/ 11429 h 56728"/>
                  <a:gd name="connsiteX32" fmla="*/ 28844 w 29308"/>
                  <a:gd name="connsiteY32" fmla="*/ 12201 h 56728"/>
                  <a:gd name="connsiteX33" fmla="*/ 29197 w 29308"/>
                  <a:gd name="connsiteY33" fmla="*/ 13659 h 56728"/>
                  <a:gd name="connsiteX34" fmla="*/ 29308 w 29308"/>
                  <a:gd name="connsiteY34" fmla="*/ 15936 h 56728"/>
                  <a:gd name="connsiteX35" fmla="*/ 28844 w 29308"/>
                  <a:gd name="connsiteY35" fmla="*/ 19588 h 56728"/>
                  <a:gd name="connsiteX36" fmla="*/ 27497 w 29308"/>
                  <a:gd name="connsiteY36" fmla="*/ 20675 h 56728"/>
                  <a:gd name="connsiteX37" fmla="*/ 18440 w 29308"/>
                  <a:gd name="connsiteY37" fmla="*/ 20675 h 56728"/>
                  <a:gd name="connsiteX38" fmla="*/ 18440 w 29308"/>
                  <a:gd name="connsiteY38" fmla="*/ 40142 h 56728"/>
                  <a:gd name="connsiteX39" fmla="*/ 19508 w 29308"/>
                  <a:gd name="connsiteY39" fmla="*/ 45234 h 56728"/>
                  <a:gd name="connsiteX40" fmla="*/ 23317 w 29308"/>
                  <a:gd name="connsiteY40" fmla="*/ 46925 h 56728"/>
                  <a:gd name="connsiteX41" fmla="*/ 24989 w 29308"/>
                  <a:gd name="connsiteY41" fmla="*/ 46767 h 56728"/>
                  <a:gd name="connsiteX42" fmla="*/ 26317 w 29308"/>
                  <a:gd name="connsiteY42" fmla="*/ 46396 h 56728"/>
                  <a:gd name="connsiteX43" fmla="*/ 27293 w 29308"/>
                  <a:gd name="connsiteY43" fmla="*/ 46024 h 56728"/>
                  <a:gd name="connsiteX44" fmla="*/ 28008 w 29308"/>
                  <a:gd name="connsiteY44" fmla="*/ 45857 h 56728"/>
                  <a:gd name="connsiteX45" fmla="*/ 28547 w 29308"/>
                  <a:gd name="connsiteY45" fmla="*/ 46024 h 56728"/>
                  <a:gd name="connsiteX46" fmla="*/ 28937 w 29308"/>
                  <a:gd name="connsiteY46" fmla="*/ 46675 h 56728"/>
                  <a:gd name="connsiteX47" fmla="*/ 29197 w 29308"/>
                  <a:gd name="connsiteY47" fmla="*/ 47994 h 56728"/>
                  <a:gd name="connsiteX48" fmla="*/ 29308 w 29308"/>
                  <a:gd name="connsiteY48" fmla="*/ 50131 h 5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308" h="56728">
                    <a:moveTo>
                      <a:pt x="29308" y="50131"/>
                    </a:moveTo>
                    <a:cubicBezTo>
                      <a:pt x="29308" y="51497"/>
                      <a:pt x="29225" y="52538"/>
                      <a:pt x="29058" y="53272"/>
                    </a:cubicBezTo>
                    <a:cubicBezTo>
                      <a:pt x="28881" y="53997"/>
                      <a:pt x="28658" y="54508"/>
                      <a:pt x="28379" y="54805"/>
                    </a:cubicBezTo>
                    <a:cubicBezTo>
                      <a:pt x="28101" y="55093"/>
                      <a:pt x="27692" y="55363"/>
                      <a:pt x="27153" y="55595"/>
                    </a:cubicBezTo>
                    <a:cubicBezTo>
                      <a:pt x="26605" y="55827"/>
                      <a:pt x="25973" y="56022"/>
                      <a:pt x="25249" y="56199"/>
                    </a:cubicBezTo>
                    <a:cubicBezTo>
                      <a:pt x="24515" y="56366"/>
                      <a:pt x="23725" y="56496"/>
                      <a:pt x="22880" y="56589"/>
                    </a:cubicBezTo>
                    <a:cubicBezTo>
                      <a:pt x="22025" y="56682"/>
                      <a:pt x="21171" y="56729"/>
                      <a:pt x="20298" y="56729"/>
                    </a:cubicBezTo>
                    <a:cubicBezTo>
                      <a:pt x="17975" y="56729"/>
                      <a:pt x="15969" y="56441"/>
                      <a:pt x="14259" y="55846"/>
                    </a:cubicBezTo>
                    <a:cubicBezTo>
                      <a:pt x="12559" y="55261"/>
                      <a:pt x="11147" y="54350"/>
                      <a:pt x="10033" y="53133"/>
                    </a:cubicBezTo>
                    <a:cubicBezTo>
                      <a:pt x="8918" y="51906"/>
                      <a:pt x="8100" y="50364"/>
                      <a:pt x="7571" y="48505"/>
                    </a:cubicBezTo>
                    <a:cubicBezTo>
                      <a:pt x="7050" y="46647"/>
                      <a:pt x="6781" y="44454"/>
                      <a:pt x="6781" y="41908"/>
                    </a:cubicBezTo>
                    <a:lnTo>
                      <a:pt x="6781" y="20675"/>
                    </a:lnTo>
                    <a:lnTo>
                      <a:pt x="1811" y="20675"/>
                    </a:lnTo>
                    <a:cubicBezTo>
                      <a:pt x="1226" y="20675"/>
                      <a:pt x="780" y="20313"/>
                      <a:pt x="464" y="19588"/>
                    </a:cubicBezTo>
                    <a:cubicBezTo>
                      <a:pt x="158" y="18854"/>
                      <a:pt x="0" y="17646"/>
                      <a:pt x="0" y="15936"/>
                    </a:cubicBezTo>
                    <a:cubicBezTo>
                      <a:pt x="0" y="15044"/>
                      <a:pt x="37" y="14282"/>
                      <a:pt x="121" y="13659"/>
                    </a:cubicBezTo>
                    <a:cubicBezTo>
                      <a:pt x="195" y="13046"/>
                      <a:pt x="316" y="12554"/>
                      <a:pt x="464" y="12201"/>
                    </a:cubicBezTo>
                    <a:cubicBezTo>
                      <a:pt x="622" y="11838"/>
                      <a:pt x="817" y="11587"/>
                      <a:pt x="1049" y="11429"/>
                    </a:cubicBezTo>
                    <a:cubicBezTo>
                      <a:pt x="1282" y="11281"/>
                      <a:pt x="1551" y="11197"/>
                      <a:pt x="1858" y="11197"/>
                    </a:cubicBezTo>
                    <a:lnTo>
                      <a:pt x="6781" y="11197"/>
                    </a:lnTo>
                    <a:lnTo>
                      <a:pt x="6781" y="1951"/>
                    </a:lnTo>
                    <a:cubicBezTo>
                      <a:pt x="6781" y="1645"/>
                      <a:pt x="6865" y="1366"/>
                      <a:pt x="7041" y="1115"/>
                    </a:cubicBezTo>
                    <a:cubicBezTo>
                      <a:pt x="7208" y="874"/>
                      <a:pt x="7515" y="660"/>
                      <a:pt x="7970" y="493"/>
                    </a:cubicBezTo>
                    <a:cubicBezTo>
                      <a:pt x="8416" y="316"/>
                      <a:pt x="9020" y="195"/>
                      <a:pt x="9782" y="121"/>
                    </a:cubicBezTo>
                    <a:cubicBezTo>
                      <a:pt x="10534" y="37"/>
                      <a:pt x="11472" y="0"/>
                      <a:pt x="12587" y="0"/>
                    </a:cubicBezTo>
                    <a:cubicBezTo>
                      <a:pt x="13739" y="0"/>
                      <a:pt x="14686" y="37"/>
                      <a:pt x="15448" y="121"/>
                    </a:cubicBezTo>
                    <a:cubicBezTo>
                      <a:pt x="16201" y="195"/>
                      <a:pt x="16804" y="316"/>
                      <a:pt x="17232" y="493"/>
                    </a:cubicBezTo>
                    <a:cubicBezTo>
                      <a:pt x="17668" y="660"/>
                      <a:pt x="17975" y="874"/>
                      <a:pt x="18161" y="1115"/>
                    </a:cubicBezTo>
                    <a:cubicBezTo>
                      <a:pt x="18346" y="1366"/>
                      <a:pt x="18440" y="1645"/>
                      <a:pt x="18440" y="1951"/>
                    </a:cubicBezTo>
                    <a:lnTo>
                      <a:pt x="18440" y="11197"/>
                    </a:lnTo>
                    <a:lnTo>
                      <a:pt x="27450" y="11197"/>
                    </a:lnTo>
                    <a:cubicBezTo>
                      <a:pt x="27766" y="11197"/>
                      <a:pt x="28036" y="11281"/>
                      <a:pt x="28268" y="11429"/>
                    </a:cubicBezTo>
                    <a:cubicBezTo>
                      <a:pt x="28500" y="11587"/>
                      <a:pt x="28695" y="11838"/>
                      <a:pt x="28844" y="12201"/>
                    </a:cubicBezTo>
                    <a:cubicBezTo>
                      <a:pt x="29002" y="12554"/>
                      <a:pt x="29113" y="13046"/>
                      <a:pt x="29197" y="13659"/>
                    </a:cubicBezTo>
                    <a:cubicBezTo>
                      <a:pt x="29271" y="14282"/>
                      <a:pt x="29308" y="15044"/>
                      <a:pt x="29308" y="15936"/>
                    </a:cubicBezTo>
                    <a:cubicBezTo>
                      <a:pt x="29308" y="17646"/>
                      <a:pt x="29160" y="18854"/>
                      <a:pt x="28844" y="19588"/>
                    </a:cubicBezTo>
                    <a:cubicBezTo>
                      <a:pt x="28537" y="20313"/>
                      <a:pt x="28091" y="20675"/>
                      <a:pt x="27497" y="20675"/>
                    </a:cubicBezTo>
                    <a:lnTo>
                      <a:pt x="18440" y="20675"/>
                    </a:lnTo>
                    <a:lnTo>
                      <a:pt x="18440" y="40142"/>
                    </a:lnTo>
                    <a:cubicBezTo>
                      <a:pt x="18440" y="42409"/>
                      <a:pt x="18802" y="44101"/>
                      <a:pt x="19508" y="45234"/>
                    </a:cubicBezTo>
                    <a:cubicBezTo>
                      <a:pt x="20223" y="46359"/>
                      <a:pt x="21496" y="46925"/>
                      <a:pt x="23317" y="46925"/>
                    </a:cubicBezTo>
                    <a:cubicBezTo>
                      <a:pt x="23939" y="46925"/>
                      <a:pt x="24496" y="46870"/>
                      <a:pt x="24989" y="46767"/>
                    </a:cubicBezTo>
                    <a:cubicBezTo>
                      <a:pt x="25490" y="46656"/>
                      <a:pt x="25927" y="46535"/>
                      <a:pt x="26317" y="46396"/>
                    </a:cubicBezTo>
                    <a:cubicBezTo>
                      <a:pt x="26698" y="46256"/>
                      <a:pt x="27023" y="46126"/>
                      <a:pt x="27293" y="46024"/>
                    </a:cubicBezTo>
                    <a:cubicBezTo>
                      <a:pt x="27553" y="45913"/>
                      <a:pt x="27794" y="45857"/>
                      <a:pt x="28008" y="45857"/>
                    </a:cubicBezTo>
                    <a:cubicBezTo>
                      <a:pt x="28194" y="45857"/>
                      <a:pt x="28370" y="45913"/>
                      <a:pt x="28547" y="46024"/>
                    </a:cubicBezTo>
                    <a:cubicBezTo>
                      <a:pt x="28714" y="46126"/>
                      <a:pt x="28844" y="46349"/>
                      <a:pt x="28937" y="46675"/>
                    </a:cubicBezTo>
                    <a:cubicBezTo>
                      <a:pt x="29030" y="47000"/>
                      <a:pt x="29113" y="47437"/>
                      <a:pt x="29197" y="47994"/>
                    </a:cubicBezTo>
                    <a:cubicBezTo>
                      <a:pt x="29271" y="48552"/>
                      <a:pt x="29308" y="49267"/>
                      <a:pt x="29308" y="50131"/>
                    </a:cubicBezTo>
                    <a:close/>
                  </a:path>
                </a:pathLst>
              </a:custGeom>
              <a:solidFill>
                <a:srgbClr val="303B39"/>
              </a:solidFill>
              <a:ln w="0" cap="flat">
                <a:noFill/>
                <a:prstDash val="solid"/>
                <a:miter/>
              </a:ln>
            </p:spPr>
            <p:txBody>
              <a:bodyPr rtlCol="0" anchor="ctr"/>
              <a:lstStyle/>
              <a:p>
                <a:endParaRPr lang="nl-NL" sz="1467"/>
              </a:p>
            </p:txBody>
          </p:sp>
          <p:sp>
            <p:nvSpPr>
              <p:cNvPr id="920" name="Vrije vorm 919">
                <a:extLst>
                  <a:ext uri="{FF2B5EF4-FFF2-40B4-BE49-F238E27FC236}">
                    <a16:creationId xmlns:a16="http://schemas.microsoft.com/office/drawing/2014/main" id="{877A801D-845D-EFC1-DBC7-E884E28F2993}"/>
                  </a:ext>
                </a:extLst>
              </p:cNvPr>
              <p:cNvSpPr/>
              <p:nvPr/>
            </p:nvSpPr>
            <p:spPr>
              <a:xfrm>
                <a:off x="8747375" y="3204752"/>
                <a:ext cx="39527" cy="45949"/>
              </a:xfrm>
              <a:custGeom>
                <a:avLst/>
                <a:gdLst>
                  <a:gd name="connsiteX0" fmla="*/ 39527 w 39527"/>
                  <a:gd name="connsiteY0" fmla="*/ 43301 h 45949"/>
                  <a:gd name="connsiteX1" fmla="*/ 39295 w 39527"/>
                  <a:gd name="connsiteY1" fmla="*/ 44119 h 45949"/>
                  <a:gd name="connsiteX2" fmla="*/ 38477 w 39527"/>
                  <a:gd name="connsiteY2" fmla="*/ 44695 h 45949"/>
                  <a:gd name="connsiteX3" fmla="*/ 36944 w 39527"/>
                  <a:gd name="connsiteY3" fmla="*/ 45048 h 45949"/>
                  <a:gd name="connsiteX4" fmla="*/ 34557 w 39527"/>
                  <a:gd name="connsiteY4" fmla="*/ 45160 h 45949"/>
                  <a:gd name="connsiteX5" fmla="*/ 32067 w 39527"/>
                  <a:gd name="connsiteY5" fmla="*/ 45048 h 45949"/>
                  <a:gd name="connsiteX6" fmla="*/ 30562 w 39527"/>
                  <a:gd name="connsiteY6" fmla="*/ 44695 h 45949"/>
                  <a:gd name="connsiteX7" fmla="*/ 29773 w 39527"/>
                  <a:gd name="connsiteY7" fmla="*/ 44119 h 45949"/>
                  <a:gd name="connsiteX8" fmla="*/ 29541 w 39527"/>
                  <a:gd name="connsiteY8" fmla="*/ 43301 h 45949"/>
                  <a:gd name="connsiteX9" fmla="*/ 29541 w 39527"/>
                  <a:gd name="connsiteY9" fmla="*/ 38516 h 45949"/>
                  <a:gd name="connsiteX10" fmla="*/ 22546 w 39527"/>
                  <a:gd name="connsiteY10" fmla="*/ 44091 h 45949"/>
                  <a:gd name="connsiteX11" fmla="*/ 15188 w 39527"/>
                  <a:gd name="connsiteY11" fmla="*/ 45950 h 45949"/>
                  <a:gd name="connsiteX12" fmla="*/ 8008 w 39527"/>
                  <a:gd name="connsiteY12" fmla="*/ 44556 h 45949"/>
                  <a:gd name="connsiteX13" fmla="*/ 3316 w 39527"/>
                  <a:gd name="connsiteY13" fmla="*/ 40746 h 45949"/>
                  <a:gd name="connsiteX14" fmla="*/ 762 w 39527"/>
                  <a:gd name="connsiteY14" fmla="*/ 35152 h 45949"/>
                  <a:gd name="connsiteX15" fmla="*/ 0 w 39527"/>
                  <a:gd name="connsiteY15" fmla="*/ 27226 h 45949"/>
                  <a:gd name="connsiteX16" fmla="*/ 0 w 39527"/>
                  <a:gd name="connsiteY16" fmla="*/ 1858 h 45949"/>
                  <a:gd name="connsiteX17" fmla="*/ 251 w 39527"/>
                  <a:gd name="connsiteY17" fmla="*/ 1050 h 45949"/>
                  <a:gd name="connsiteX18" fmla="*/ 1180 w 39527"/>
                  <a:gd name="connsiteY18" fmla="*/ 465 h 45949"/>
                  <a:gd name="connsiteX19" fmla="*/ 2992 w 39527"/>
                  <a:gd name="connsiteY19" fmla="*/ 121 h 45949"/>
                  <a:gd name="connsiteX20" fmla="*/ 5806 w 39527"/>
                  <a:gd name="connsiteY20" fmla="*/ 0 h 45949"/>
                  <a:gd name="connsiteX21" fmla="*/ 8640 w 39527"/>
                  <a:gd name="connsiteY21" fmla="*/ 121 h 45949"/>
                  <a:gd name="connsiteX22" fmla="*/ 10423 w 39527"/>
                  <a:gd name="connsiteY22" fmla="*/ 465 h 45949"/>
                  <a:gd name="connsiteX23" fmla="*/ 11380 w 39527"/>
                  <a:gd name="connsiteY23" fmla="*/ 1050 h 45949"/>
                  <a:gd name="connsiteX24" fmla="*/ 11659 w 39527"/>
                  <a:gd name="connsiteY24" fmla="*/ 1858 h 45949"/>
                  <a:gd name="connsiteX25" fmla="*/ 11659 w 39527"/>
                  <a:gd name="connsiteY25" fmla="*/ 25275 h 45949"/>
                  <a:gd name="connsiteX26" fmla="*/ 12077 w 39527"/>
                  <a:gd name="connsiteY26" fmla="*/ 30246 h 45949"/>
                  <a:gd name="connsiteX27" fmla="*/ 13349 w 39527"/>
                  <a:gd name="connsiteY27" fmla="*/ 33201 h 45949"/>
                  <a:gd name="connsiteX28" fmla="*/ 15532 w 39527"/>
                  <a:gd name="connsiteY28" fmla="*/ 35106 h 45949"/>
                  <a:gd name="connsiteX29" fmla="*/ 18626 w 39527"/>
                  <a:gd name="connsiteY29" fmla="*/ 35775 h 45949"/>
                  <a:gd name="connsiteX30" fmla="*/ 23103 w 39527"/>
                  <a:gd name="connsiteY30" fmla="*/ 34149 h 45949"/>
                  <a:gd name="connsiteX31" fmla="*/ 27915 w 39527"/>
                  <a:gd name="connsiteY31" fmla="*/ 29410 h 45949"/>
                  <a:gd name="connsiteX32" fmla="*/ 27915 w 39527"/>
                  <a:gd name="connsiteY32" fmla="*/ 1858 h 45949"/>
                  <a:gd name="connsiteX33" fmla="*/ 28166 w 39527"/>
                  <a:gd name="connsiteY33" fmla="*/ 1050 h 45949"/>
                  <a:gd name="connsiteX34" fmla="*/ 29095 w 39527"/>
                  <a:gd name="connsiteY34" fmla="*/ 465 h 45949"/>
                  <a:gd name="connsiteX35" fmla="*/ 30888 w 39527"/>
                  <a:gd name="connsiteY35" fmla="*/ 121 h 45949"/>
                  <a:gd name="connsiteX36" fmla="*/ 33721 w 39527"/>
                  <a:gd name="connsiteY36" fmla="*/ 0 h 45949"/>
                  <a:gd name="connsiteX37" fmla="*/ 36554 w 39527"/>
                  <a:gd name="connsiteY37" fmla="*/ 121 h 45949"/>
                  <a:gd name="connsiteX38" fmla="*/ 38319 w 39527"/>
                  <a:gd name="connsiteY38" fmla="*/ 465 h 45949"/>
                  <a:gd name="connsiteX39" fmla="*/ 39249 w 39527"/>
                  <a:gd name="connsiteY39" fmla="*/ 1050 h 45949"/>
                  <a:gd name="connsiteX40" fmla="*/ 39527 w 39527"/>
                  <a:gd name="connsiteY40" fmla="*/ 1858 h 45949"/>
                  <a:gd name="connsiteX41" fmla="*/ 39527 w 39527"/>
                  <a:gd name="connsiteY41" fmla="*/ 43301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527" h="45949">
                    <a:moveTo>
                      <a:pt x="39527" y="43301"/>
                    </a:moveTo>
                    <a:cubicBezTo>
                      <a:pt x="39527" y="43617"/>
                      <a:pt x="39443" y="43887"/>
                      <a:pt x="39295" y="44119"/>
                    </a:cubicBezTo>
                    <a:cubicBezTo>
                      <a:pt x="39137" y="44351"/>
                      <a:pt x="38867" y="44547"/>
                      <a:pt x="38477" y="44695"/>
                    </a:cubicBezTo>
                    <a:cubicBezTo>
                      <a:pt x="38096" y="44853"/>
                      <a:pt x="37585" y="44965"/>
                      <a:pt x="36944" y="45048"/>
                    </a:cubicBezTo>
                    <a:cubicBezTo>
                      <a:pt x="36313" y="45123"/>
                      <a:pt x="35514" y="45160"/>
                      <a:pt x="34557" y="45160"/>
                    </a:cubicBezTo>
                    <a:cubicBezTo>
                      <a:pt x="33535" y="45160"/>
                      <a:pt x="32708" y="45123"/>
                      <a:pt x="32067" y="45048"/>
                    </a:cubicBezTo>
                    <a:cubicBezTo>
                      <a:pt x="31436" y="44965"/>
                      <a:pt x="30934" y="44853"/>
                      <a:pt x="30562" y="44695"/>
                    </a:cubicBezTo>
                    <a:cubicBezTo>
                      <a:pt x="30191" y="44547"/>
                      <a:pt x="29921" y="44352"/>
                      <a:pt x="29773" y="44119"/>
                    </a:cubicBezTo>
                    <a:cubicBezTo>
                      <a:pt x="29615" y="43887"/>
                      <a:pt x="29541" y="43617"/>
                      <a:pt x="29541" y="43301"/>
                    </a:cubicBezTo>
                    <a:lnTo>
                      <a:pt x="29541" y="38516"/>
                    </a:lnTo>
                    <a:cubicBezTo>
                      <a:pt x="27246" y="40997"/>
                      <a:pt x="24914" y="42855"/>
                      <a:pt x="22546" y="44091"/>
                    </a:cubicBezTo>
                    <a:cubicBezTo>
                      <a:pt x="20177" y="45336"/>
                      <a:pt x="17724" y="45950"/>
                      <a:pt x="15188" y="45950"/>
                    </a:cubicBezTo>
                    <a:cubicBezTo>
                      <a:pt x="12336" y="45950"/>
                      <a:pt x="9949" y="45485"/>
                      <a:pt x="8008" y="44556"/>
                    </a:cubicBezTo>
                    <a:cubicBezTo>
                      <a:pt x="6075" y="43627"/>
                      <a:pt x="4515" y="42363"/>
                      <a:pt x="3316" y="40746"/>
                    </a:cubicBezTo>
                    <a:cubicBezTo>
                      <a:pt x="2127" y="39139"/>
                      <a:pt x="1273" y="37271"/>
                      <a:pt x="762" y="35152"/>
                    </a:cubicBezTo>
                    <a:cubicBezTo>
                      <a:pt x="251" y="33024"/>
                      <a:pt x="0" y="30385"/>
                      <a:pt x="0" y="27226"/>
                    </a:cubicBezTo>
                    <a:lnTo>
                      <a:pt x="0" y="1858"/>
                    </a:lnTo>
                    <a:cubicBezTo>
                      <a:pt x="0" y="1552"/>
                      <a:pt x="84" y="1282"/>
                      <a:pt x="251" y="1050"/>
                    </a:cubicBezTo>
                    <a:cubicBezTo>
                      <a:pt x="427" y="818"/>
                      <a:pt x="734" y="623"/>
                      <a:pt x="1180" y="465"/>
                    </a:cubicBezTo>
                    <a:cubicBezTo>
                      <a:pt x="1635" y="316"/>
                      <a:pt x="2239" y="195"/>
                      <a:pt x="2992" y="121"/>
                    </a:cubicBezTo>
                    <a:cubicBezTo>
                      <a:pt x="3753" y="37"/>
                      <a:pt x="4691" y="0"/>
                      <a:pt x="5806" y="0"/>
                    </a:cubicBezTo>
                    <a:cubicBezTo>
                      <a:pt x="6949" y="0"/>
                      <a:pt x="7896" y="37"/>
                      <a:pt x="8640" y="121"/>
                    </a:cubicBezTo>
                    <a:cubicBezTo>
                      <a:pt x="9382" y="195"/>
                      <a:pt x="9977" y="316"/>
                      <a:pt x="10423" y="465"/>
                    </a:cubicBezTo>
                    <a:cubicBezTo>
                      <a:pt x="10878" y="623"/>
                      <a:pt x="11194" y="818"/>
                      <a:pt x="11380" y="1050"/>
                    </a:cubicBezTo>
                    <a:cubicBezTo>
                      <a:pt x="11566" y="1282"/>
                      <a:pt x="11659" y="1552"/>
                      <a:pt x="11659" y="1858"/>
                    </a:cubicBezTo>
                    <a:lnTo>
                      <a:pt x="11659" y="25275"/>
                    </a:lnTo>
                    <a:cubicBezTo>
                      <a:pt x="11659" y="27449"/>
                      <a:pt x="11798" y="29103"/>
                      <a:pt x="12077" y="30246"/>
                    </a:cubicBezTo>
                    <a:cubicBezTo>
                      <a:pt x="12355" y="31398"/>
                      <a:pt x="12783" y="32374"/>
                      <a:pt x="13349" y="33201"/>
                    </a:cubicBezTo>
                    <a:cubicBezTo>
                      <a:pt x="13925" y="34019"/>
                      <a:pt x="14650" y="34650"/>
                      <a:pt x="15532" y="35106"/>
                    </a:cubicBezTo>
                    <a:cubicBezTo>
                      <a:pt x="16415" y="35552"/>
                      <a:pt x="17446" y="35775"/>
                      <a:pt x="18626" y="35775"/>
                    </a:cubicBezTo>
                    <a:cubicBezTo>
                      <a:pt x="20112" y="35775"/>
                      <a:pt x="21608" y="35236"/>
                      <a:pt x="23103" y="34149"/>
                    </a:cubicBezTo>
                    <a:cubicBezTo>
                      <a:pt x="24608" y="33071"/>
                      <a:pt x="26206" y="31491"/>
                      <a:pt x="27915" y="29410"/>
                    </a:cubicBezTo>
                    <a:lnTo>
                      <a:pt x="27915" y="1858"/>
                    </a:lnTo>
                    <a:cubicBezTo>
                      <a:pt x="27915" y="1552"/>
                      <a:pt x="27999" y="1282"/>
                      <a:pt x="28166" y="1050"/>
                    </a:cubicBezTo>
                    <a:cubicBezTo>
                      <a:pt x="28343" y="818"/>
                      <a:pt x="28649" y="623"/>
                      <a:pt x="29095" y="465"/>
                    </a:cubicBezTo>
                    <a:cubicBezTo>
                      <a:pt x="29550" y="316"/>
                      <a:pt x="30145" y="195"/>
                      <a:pt x="30888" y="121"/>
                    </a:cubicBezTo>
                    <a:cubicBezTo>
                      <a:pt x="31631" y="37"/>
                      <a:pt x="32569" y="0"/>
                      <a:pt x="33721" y="0"/>
                    </a:cubicBezTo>
                    <a:cubicBezTo>
                      <a:pt x="34864" y="0"/>
                      <a:pt x="35811" y="37"/>
                      <a:pt x="36554" y="121"/>
                    </a:cubicBezTo>
                    <a:cubicBezTo>
                      <a:pt x="37298" y="195"/>
                      <a:pt x="37883" y="316"/>
                      <a:pt x="38319" y="465"/>
                    </a:cubicBezTo>
                    <a:cubicBezTo>
                      <a:pt x="38747" y="623"/>
                      <a:pt x="39063" y="818"/>
                      <a:pt x="39249" y="1050"/>
                    </a:cubicBezTo>
                    <a:cubicBezTo>
                      <a:pt x="39435" y="1282"/>
                      <a:pt x="39527" y="1552"/>
                      <a:pt x="39527" y="1858"/>
                    </a:cubicBezTo>
                    <a:lnTo>
                      <a:pt x="39527" y="43301"/>
                    </a:lnTo>
                    <a:close/>
                  </a:path>
                </a:pathLst>
              </a:custGeom>
              <a:solidFill>
                <a:srgbClr val="303B39"/>
              </a:solidFill>
              <a:ln w="0" cap="flat">
                <a:noFill/>
                <a:prstDash val="solid"/>
                <a:miter/>
              </a:ln>
            </p:spPr>
            <p:txBody>
              <a:bodyPr rtlCol="0" anchor="ctr"/>
              <a:lstStyle/>
              <a:p>
                <a:endParaRPr lang="nl-NL" sz="1467"/>
              </a:p>
            </p:txBody>
          </p:sp>
          <p:sp>
            <p:nvSpPr>
              <p:cNvPr id="921" name="Vrije vorm 920">
                <a:extLst>
                  <a:ext uri="{FF2B5EF4-FFF2-40B4-BE49-F238E27FC236}">
                    <a16:creationId xmlns:a16="http://schemas.microsoft.com/office/drawing/2014/main" id="{26343175-D2D3-63C9-231B-577FB2722ACE}"/>
                  </a:ext>
                </a:extLst>
              </p:cNvPr>
              <p:cNvSpPr/>
              <p:nvPr/>
            </p:nvSpPr>
            <p:spPr>
              <a:xfrm>
                <a:off x="8797613" y="3203962"/>
                <a:ext cx="31630" cy="46739"/>
              </a:xfrm>
              <a:custGeom>
                <a:avLst/>
                <a:gdLst>
                  <a:gd name="connsiteX0" fmla="*/ 31631 w 31630"/>
                  <a:gd name="connsiteY0" fmla="*/ 32383 h 46739"/>
                  <a:gd name="connsiteX1" fmla="*/ 30312 w 31630"/>
                  <a:gd name="connsiteY1" fmla="*/ 38609 h 46739"/>
                  <a:gd name="connsiteX2" fmla="*/ 26568 w 31630"/>
                  <a:gd name="connsiteY2" fmla="*/ 43116 h 46739"/>
                  <a:gd name="connsiteX3" fmla="*/ 20855 w 31630"/>
                  <a:gd name="connsiteY3" fmla="*/ 45838 h 46739"/>
                  <a:gd name="connsiteX4" fmla="*/ 13702 w 31630"/>
                  <a:gd name="connsiteY4" fmla="*/ 46740 h 46739"/>
                  <a:gd name="connsiteX5" fmla="*/ 9271 w 31630"/>
                  <a:gd name="connsiteY5" fmla="*/ 46396 h 46739"/>
                  <a:gd name="connsiteX6" fmla="*/ 5481 w 31630"/>
                  <a:gd name="connsiteY6" fmla="*/ 45513 h 46739"/>
                  <a:gd name="connsiteX7" fmla="*/ 2694 w 31630"/>
                  <a:gd name="connsiteY7" fmla="*/ 44417 h 46739"/>
                  <a:gd name="connsiteX8" fmla="*/ 1068 w 31630"/>
                  <a:gd name="connsiteY8" fmla="*/ 43376 h 46739"/>
                  <a:gd name="connsiteX9" fmla="*/ 279 w 31630"/>
                  <a:gd name="connsiteY9" fmla="*/ 41843 h 46739"/>
                  <a:gd name="connsiteX10" fmla="*/ 0 w 31630"/>
                  <a:gd name="connsiteY10" fmla="*/ 38748 h 46739"/>
                  <a:gd name="connsiteX11" fmla="*/ 93 w 31630"/>
                  <a:gd name="connsiteY11" fmla="*/ 36593 h 46739"/>
                  <a:gd name="connsiteX12" fmla="*/ 372 w 31630"/>
                  <a:gd name="connsiteY12" fmla="*/ 35292 h 46739"/>
                  <a:gd name="connsiteX13" fmla="*/ 836 w 31630"/>
                  <a:gd name="connsiteY13" fmla="*/ 34641 h 46739"/>
                  <a:gd name="connsiteX14" fmla="*/ 1533 w 31630"/>
                  <a:gd name="connsiteY14" fmla="*/ 34474 h 46739"/>
                  <a:gd name="connsiteX15" fmla="*/ 3047 w 31630"/>
                  <a:gd name="connsiteY15" fmla="*/ 35059 h 46739"/>
                  <a:gd name="connsiteX16" fmla="*/ 5527 w 31630"/>
                  <a:gd name="connsiteY16" fmla="*/ 36332 h 46739"/>
                  <a:gd name="connsiteX17" fmla="*/ 8992 w 31630"/>
                  <a:gd name="connsiteY17" fmla="*/ 37633 h 46739"/>
                  <a:gd name="connsiteX18" fmla="*/ 13470 w 31630"/>
                  <a:gd name="connsiteY18" fmla="*/ 38237 h 46739"/>
                  <a:gd name="connsiteX19" fmla="*/ 16284 w 31630"/>
                  <a:gd name="connsiteY19" fmla="*/ 37912 h 46739"/>
                  <a:gd name="connsiteX20" fmla="*/ 18421 w 31630"/>
                  <a:gd name="connsiteY20" fmla="*/ 36983 h 46739"/>
                  <a:gd name="connsiteX21" fmla="*/ 19787 w 31630"/>
                  <a:gd name="connsiteY21" fmla="*/ 35450 h 46739"/>
                  <a:gd name="connsiteX22" fmla="*/ 20251 w 31630"/>
                  <a:gd name="connsiteY22" fmla="*/ 33312 h 46739"/>
                  <a:gd name="connsiteX23" fmla="*/ 19396 w 31630"/>
                  <a:gd name="connsiteY23" fmla="*/ 30924 h 46739"/>
                  <a:gd name="connsiteX24" fmla="*/ 17121 w 31630"/>
                  <a:gd name="connsiteY24" fmla="*/ 29177 h 46739"/>
                  <a:gd name="connsiteX25" fmla="*/ 13916 w 31630"/>
                  <a:gd name="connsiteY25" fmla="*/ 27784 h 46739"/>
                  <a:gd name="connsiteX26" fmla="*/ 10246 w 31630"/>
                  <a:gd name="connsiteY26" fmla="*/ 26343 h 46739"/>
                  <a:gd name="connsiteX27" fmla="*/ 6577 w 31630"/>
                  <a:gd name="connsiteY27" fmla="*/ 24531 h 46739"/>
                  <a:gd name="connsiteX28" fmla="*/ 3372 w 31630"/>
                  <a:gd name="connsiteY28" fmla="*/ 22022 h 46739"/>
                  <a:gd name="connsiteX29" fmla="*/ 1096 w 31630"/>
                  <a:gd name="connsiteY29" fmla="*/ 18445 h 46739"/>
                  <a:gd name="connsiteX30" fmla="*/ 232 w 31630"/>
                  <a:gd name="connsiteY30" fmla="*/ 13427 h 46739"/>
                  <a:gd name="connsiteX31" fmla="*/ 1393 w 31630"/>
                  <a:gd name="connsiteY31" fmla="*/ 7973 h 46739"/>
                  <a:gd name="connsiteX32" fmla="*/ 4738 w 31630"/>
                  <a:gd name="connsiteY32" fmla="*/ 3717 h 46739"/>
                  <a:gd name="connsiteX33" fmla="*/ 10061 w 31630"/>
                  <a:gd name="connsiteY33" fmla="*/ 976 h 46739"/>
                  <a:gd name="connsiteX34" fmla="*/ 17093 w 31630"/>
                  <a:gd name="connsiteY34" fmla="*/ 0 h 46739"/>
                  <a:gd name="connsiteX35" fmla="*/ 20883 w 31630"/>
                  <a:gd name="connsiteY35" fmla="*/ 279 h 46739"/>
                  <a:gd name="connsiteX36" fmla="*/ 24199 w 31630"/>
                  <a:gd name="connsiteY36" fmla="*/ 976 h 46739"/>
                  <a:gd name="connsiteX37" fmla="*/ 26707 w 31630"/>
                  <a:gd name="connsiteY37" fmla="*/ 1886 h 46739"/>
                  <a:gd name="connsiteX38" fmla="*/ 28175 w 31630"/>
                  <a:gd name="connsiteY38" fmla="*/ 2723 h 46739"/>
                  <a:gd name="connsiteX39" fmla="*/ 28797 w 31630"/>
                  <a:gd name="connsiteY39" fmla="*/ 3420 h 46739"/>
                  <a:gd name="connsiteX40" fmla="*/ 29076 w 31630"/>
                  <a:gd name="connsiteY40" fmla="*/ 4256 h 46739"/>
                  <a:gd name="connsiteX41" fmla="*/ 29243 w 31630"/>
                  <a:gd name="connsiteY41" fmla="*/ 5464 h 46739"/>
                  <a:gd name="connsiteX42" fmla="*/ 29309 w 31630"/>
                  <a:gd name="connsiteY42" fmla="*/ 7248 h 46739"/>
                  <a:gd name="connsiteX43" fmla="*/ 29243 w 31630"/>
                  <a:gd name="connsiteY43" fmla="*/ 9292 h 46739"/>
                  <a:gd name="connsiteX44" fmla="*/ 29011 w 31630"/>
                  <a:gd name="connsiteY44" fmla="*/ 10546 h 46739"/>
                  <a:gd name="connsiteX45" fmla="*/ 28565 w 31630"/>
                  <a:gd name="connsiteY45" fmla="*/ 11178 h 46739"/>
                  <a:gd name="connsiteX46" fmla="*/ 27915 w 31630"/>
                  <a:gd name="connsiteY46" fmla="*/ 11336 h 46739"/>
                  <a:gd name="connsiteX47" fmla="*/ 26614 w 31630"/>
                  <a:gd name="connsiteY47" fmla="*/ 10853 h 46739"/>
                  <a:gd name="connsiteX48" fmla="*/ 24413 w 31630"/>
                  <a:gd name="connsiteY48" fmla="*/ 9803 h 46739"/>
                  <a:gd name="connsiteX49" fmla="*/ 21347 w 31630"/>
                  <a:gd name="connsiteY49" fmla="*/ 8762 h 46739"/>
                  <a:gd name="connsiteX50" fmla="*/ 17371 w 31630"/>
                  <a:gd name="connsiteY50" fmla="*/ 8270 h 46739"/>
                  <a:gd name="connsiteX51" fmla="*/ 14631 w 31630"/>
                  <a:gd name="connsiteY51" fmla="*/ 8595 h 46739"/>
                  <a:gd name="connsiteX52" fmla="*/ 12727 w 31630"/>
                  <a:gd name="connsiteY52" fmla="*/ 9524 h 46739"/>
                  <a:gd name="connsiteX53" fmla="*/ 11612 w 31630"/>
                  <a:gd name="connsiteY53" fmla="*/ 10946 h 46739"/>
                  <a:gd name="connsiteX54" fmla="*/ 11240 w 31630"/>
                  <a:gd name="connsiteY54" fmla="*/ 12684 h 46739"/>
                  <a:gd name="connsiteX55" fmla="*/ 12123 w 31630"/>
                  <a:gd name="connsiteY55" fmla="*/ 15100 h 46739"/>
                  <a:gd name="connsiteX56" fmla="*/ 14445 w 31630"/>
                  <a:gd name="connsiteY56" fmla="*/ 16819 h 46739"/>
                  <a:gd name="connsiteX57" fmla="*/ 17724 w 31630"/>
                  <a:gd name="connsiteY57" fmla="*/ 18212 h 46739"/>
                  <a:gd name="connsiteX58" fmla="*/ 21440 w 31630"/>
                  <a:gd name="connsiteY58" fmla="*/ 19634 h 46739"/>
                  <a:gd name="connsiteX59" fmla="*/ 25156 w 31630"/>
                  <a:gd name="connsiteY59" fmla="*/ 21418 h 46739"/>
                  <a:gd name="connsiteX60" fmla="*/ 28426 w 31630"/>
                  <a:gd name="connsiteY60" fmla="*/ 23927 h 46739"/>
                  <a:gd name="connsiteX61" fmla="*/ 30748 w 31630"/>
                  <a:gd name="connsiteY61" fmla="*/ 27486 h 46739"/>
                  <a:gd name="connsiteX62" fmla="*/ 31630 w 31630"/>
                  <a:gd name="connsiteY62" fmla="*/ 32383 h 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630" h="46739">
                    <a:moveTo>
                      <a:pt x="31631" y="32383"/>
                    </a:moveTo>
                    <a:cubicBezTo>
                      <a:pt x="31631" y="34743"/>
                      <a:pt x="31194" y="36816"/>
                      <a:pt x="30312" y="38609"/>
                    </a:cubicBezTo>
                    <a:cubicBezTo>
                      <a:pt x="29429" y="40412"/>
                      <a:pt x="28184" y="41908"/>
                      <a:pt x="26568" y="43116"/>
                    </a:cubicBezTo>
                    <a:cubicBezTo>
                      <a:pt x="24961" y="44324"/>
                      <a:pt x="23057" y="45234"/>
                      <a:pt x="20855" y="45838"/>
                    </a:cubicBezTo>
                    <a:cubicBezTo>
                      <a:pt x="18663" y="46442"/>
                      <a:pt x="16275" y="46740"/>
                      <a:pt x="13702" y="46740"/>
                    </a:cubicBezTo>
                    <a:cubicBezTo>
                      <a:pt x="12160" y="46740"/>
                      <a:pt x="10674" y="46628"/>
                      <a:pt x="9271" y="46396"/>
                    </a:cubicBezTo>
                    <a:cubicBezTo>
                      <a:pt x="7859" y="46163"/>
                      <a:pt x="6596" y="45866"/>
                      <a:pt x="5481" y="45513"/>
                    </a:cubicBezTo>
                    <a:cubicBezTo>
                      <a:pt x="4366" y="45151"/>
                      <a:pt x="3437" y="44788"/>
                      <a:pt x="2694" y="44417"/>
                    </a:cubicBezTo>
                    <a:cubicBezTo>
                      <a:pt x="1951" y="44045"/>
                      <a:pt x="1412" y="43701"/>
                      <a:pt x="1068" y="43376"/>
                    </a:cubicBezTo>
                    <a:cubicBezTo>
                      <a:pt x="734" y="43051"/>
                      <a:pt x="464" y="42540"/>
                      <a:pt x="279" y="41843"/>
                    </a:cubicBezTo>
                    <a:cubicBezTo>
                      <a:pt x="93" y="41146"/>
                      <a:pt x="0" y="40114"/>
                      <a:pt x="0" y="38748"/>
                    </a:cubicBezTo>
                    <a:cubicBezTo>
                      <a:pt x="0" y="37856"/>
                      <a:pt x="37" y="37131"/>
                      <a:pt x="93" y="36593"/>
                    </a:cubicBezTo>
                    <a:cubicBezTo>
                      <a:pt x="158" y="36044"/>
                      <a:pt x="251" y="35617"/>
                      <a:pt x="372" y="35292"/>
                    </a:cubicBezTo>
                    <a:cubicBezTo>
                      <a:pt x="502" y="34966"/>
                      <a:pt x="650" y="34743"/>
                      <a:pt x="836" y="34641"/>
                    </a:cubicBezTo>
                    <a:cubicBezTo>
                      <a:pt x="1022" y="34530"/>
                      <a:pt x="1254" y="34474"/>
                      <a:pt x="1533" y="34474"/>
                    </a:cubicBezTo>
                    <a:cubicBezTo>
                      <a:pt x="1876" y="34474"/>
                      <a:pt x="2378" y="34669"/>
                      <a:pt x="3047" y="35059"/>
                    </a:cubicBezTo>
                    <a:cubicBezTo>
                      <a:pt x="3707" y="35440"/>
                      <a:pt x="4543" y="35868"/>
                      <a:pt x="5527" y="36332"/>
                    </a:cubicBezTo>
                    <a:cubicBezTo>
                      <a:pt x="6521" y="36797"/>
                      <a:pt x="7673" y="37234"/>
                      <a:pt x="8992" y="37633"/>
                    </a:cubicBezTo>
                    <a:cubicBezTo>
                      <a:pt x="10302" y="38042"/>
                      <a:pt x="11798" y="38237"/>
                      <a:pt x="13470" y="38237"/>
                    </a:cubicBezTo>
                    <a:cubicBezTo>
                      <a:pt x="14529" y="38237"/>
                      <a:pt x="15458" y="38135"/>
                      <a:pt x="16284" y="37912"/>
                    </a:cubicBezTo>
                    <a:cubicBezTo>
                      <a:pt x="17102" y="37698"/>
                      <a:pt x="17817" y="37392"/>
                      <a:pt x="18421" y="36983"/>
                    </a:cubicBezTo>
                    <a:cubicBezTo>
                      <a:pt x="19025" y="36583"/>
                      <a:pt x="19480" y="36072"/>
                      <a:pt x="19787" y="35450"/>
                    </a:cubicBezTo>
                    <a:cubicBezTo>
                      <a:pt x="20102" y="34836"/>
                      <a:pt x="20251" y="34121"/>
                      <a:pt x="20251" y="33312"/>
                    </a:cubicBezTo>
                    <a:cubicBezTo>
                      <a:pt x="20251" y="32383"/>
                      <a:pt x="19963" y="31584"/>
                      <a:pt x="19396" y="30924"/>
                    </a:cubicBezTo>
                    <a:cubicBezTo>
                      <a:pt x="18821" y="30255"/>
                      <a:pt x="18059" y="29679"/>
                      <a:pt x="17121" y="29177"/>
                    </a:cubicBezTo>
                    <a:cubicBezTo>
                      <a:pt x="16173" y="28685"/>
                      <a:pt x="15105" y="28220"/>
                      <a:pt x="13916" y="27784"/>
                    </a:cubicBezTo>
                    <a:cubicBezTo>
                      <a:pt x="12717" y="27356"/>
                      <a:pt x="11500" y="26873"/>
                      <a:pt x="10246" y="26343"/>
                    </a:cubicBezTo>
                    <a:cubicBezTo>
                      <a:pt x="8992" y="25823"/>
                      <a:pt x="7766" y="25219"/>
                      <a:pt x="6577" y="24531"/>
                    </a:cubicBezTo>
                    <a:cubicBezTo>
                      <a:pt x="5379" y="23853"/>
                      <a:pt x="4310" y="23017"/>
                      <a:pt x="3372" y="22022"/>
                    </a:cubicBezTo>
                    <a:cubicBezTo>
                      <a:pt x="2425" y="21037"/>
                      <a:pt x="1663" y="19839"/>
                      <a:pt x="1096" y="18445"/>
                    </a:cubicBezTo>
                    <a:cubicBezTo>
                      <a:pt x="520" y="17051"/>
                      <a:pt x="232" y="15379"/>
                      <a:pt x="232" y="13427"/>
                    </a:cubicBezTo>
                    <a:cubicBezTo>
                      <a:pt x="232" y="11448"/>
                      <a:pt x="622" y="9627"/>
                      <a:pt x="1393" y="7973"/>
                    </a:cubicBezTo>
                    <a:cubicBezTo>
                      <a:pt x="2174" y="6310"/>
                      <a:pt x="3288" y="4897"/>
                      <a:pt x="4738" y="3717"/>
                    </a:cubicBezTo>
                    <a:cubicBezTo>
                      <a:pt x="6196" y="2546"/>
                      <a:pt x="7970" y="1626"/>
                      <a:pt x="10061" y="976"/>
                    </a:cubicBezTo>
                    <a:cubicBezTo>
                      <a:pt x="12151" y="325"/>
                      <a:pt x="14492" y="0"/>
                      <a:pt x="17093" y="0"/>
                    </a:cubicBezTo>
                    <a:cubicBezTo>
                      <a:pt x="18393" y="0"/>
                      <a:pt x="19657" y="93"/>
                      <a:pt x="20883" y="279"/>
                    </a:cubicBezTo>
                    <a:cubicBezTo>
                      <a:pt x="22100" y="465"/>
                      <a:pt x="23214" y="697"/>
                      <a:pt x="24199" y="976"/>
                    </a:cubicBezTo>
                    <a:cubicBezTo>
                      <a:pt x="25193" y="1254"/>
                      <a:pt x="26029" y="1561"/>
                      <a:pt x="26707" y="1886"/>
                    </a:cubicBezTo>
                    <a:cubicBezTo>
                      <a:pt x="27395" y="2212"/>
                      <a:pt x="27878" y="2490"/>
                      <a:pt x="28175" y="2723"/>
                    </a:cubicBezTo>
                    <a:cubicBezTo>
                      <a:pt x="28463" y="2955"/>
                      <a:pt x="28677" y="3187"/>
                      <a:pt x="28797" y="3420"/>
                    </a:cubicBezTo>
                    <a:cubicBezTo>
                      <a:pt x="28928" y="3652"/>
                      <a:pt x="29020" y="3931"/>
                      <a:pt x="29076" y="4256"/>
                    </a:cubicBezTo>
                    <a:cubicBezTo>
                      <a:pt x="29141" y="4581"/>
                      <a:pt x="29197" y="4980"/>
                      <a:pt x="29243" y="5464"/>
                    </a:cubicBezTo>
                    <a:cubicBezTo>
                      <a:pt x="29290" y="5938"/>
                      <a:pt x="29309" y="6542"/>
                      <a:pt x="29309" y="7248"/>
                    </a:cubicBezTo>
                    <a:cubicBezTo>
                      <a:pt x="29309" y="8084"/>
                      <a:pt x="29290" y="8772"/>
                      <a:pt x="29243" y="9292"/>
                    </a:cubicBezTo>
                    <a:cubicBezTo>
                      <a:pt x="29197" y="9822"/>
                      <a:pt x="29114" y="10240"/>
                      <a:pt x="29011" y="10546"/>
                    </a:cubicBezTo>
                    <a:cubicBezTo>
                      <a:pt x="28900" y="10862"/>
                      <a:pt x="28751" y="11067"/>
                      <a:pt x="28565" y="11178"/>
                    </a:cubicBezTo>
                    <a:cubicBezTo>
                      <a:pt x="28379" y="11281"/>
                      <a:pt x="28166" y="11336"/>
                      <a:pt x="27915" y="11336"/>
                    </a:cubicBezTo>
                    <a:cubicBezTo>
                      <a:pt x="27636" y="11336"/>
                      <a:pt x="27209" y="11178"/>
                      <a:pt x="26614" y="10853"/>
                    </a:cubicBezTo>
                    <a:cubicBezTo>
                      <a:pt x="26029" y="10528"/>
                      <a:pt x="25295" y="10175"/>
                      <a:pt x="24413" y="9803"/>
                    </a:cubicBezTo>
                    <a:cubicBezTo>
                      <a:pt x="23530" y="9432"/>
                      <a:pt x="22508" y="9088"/>
                      <a:pt x="21347" y="8762"/>
                    </a:cubicBezTo>
                    <a:cubicBezTo>
                      <a:pt x="20186" y="8437"/>
                      <a:pt x="18858" y="8270"/>
                      <a:pt x="17371" y="8270"/>
                    </a:cubicBezTo>
                    <a:cubicBezTo>
                      <a:pt x="16322" y="8270"/>
                      <a:pt x="15411" y="8381"/>
                      <a:pt x="14631" y="8595"/>
                    </a:cubicBezTo>
                    <a:cubicBezTo>
                      <a:pt x="13860" y="8818"/>
                      <a:pt x="13228" y="9125"/>
                      <a:pt x="12727" y="9524"/>
                    </a:cubicBezTo>
                    <a:cubicBezTo>
                      <a:pt x="12234" y="9933"/>
                      <a:pt x="11863" y="10398"/>
                      <a:pt x="11612" y="10946"/>
                    </a:cubicBezTo>
                    <a:cubicBezTo>
                      <a:pt x="11370" y="11485"/>
                      <a:pt x="11240" y="12070"/>
                      <a:pt x="11240" y="12684"/>
                    </a:cubicBezTo>
                    <a:cubicBezTo>
                      <a:pt x="11240" y="13650"/>
                      <a:pt x="11538" y="14449"/>
                      <a:pt x="12123" y="15100"/>
                    </a:cubicBezTo>
                    <a:cubicBezTo>
                      <a:pt x="12717" y="15750"/>
                      <a:pt x="13488" y="16326"/>
                      <a:pt x="14445" y="16819"/>
                    </a:cubicBezTo>
                    <a:cubicBezTo>
                      <a:pt x="15411" y="17320"/>
                      <a:pt x="16498" y="17785"/>
                      <a:pt x="17724" y="18212"/>
                    </a:cubicBezTo>
                    <a:cubicBezTo>
                      <a:pt x="18941" y="18649"/>
                      <a:pt x="20186" y="19123"/>
                      <a:pt x="21440" y="19634"/>
                    </a:cubicBezTo>
                    <a:cubicBezTo>
                      <a:pt x="22694" y="20145"/>
                      <a:pt x="23930" y="20740"/>
                      <a:pt x="25156" y="21418"/>
                    </a:cubicBezTo>
                    <a:cubicBezTo>
                      <a:pt x="26373" y="22106"/>
                      <a:pt x="27469" y="22942"/>
                      <a:pt x="28426" y="23927"/>
                    </a:cubicBezTo>
                    <a:cubicBezTo>
                      <a:pt x="29392" y="24921"/>
                      <a:pt x="30163" y="26102"/>
                      <a:pt x="30748" y="27486"/>
                    </a:cubicBezTo>
                    <a:cubicBezTo>
                      <a:pt x="31342" y="28861"/>
                      <a:pt x="31630" y="30497"/>
                      <a:pt x="31630" y="32383"/>
                    </a:cubicBezTo>
                    <a:close/>
                  </a:path>
                </a:pathLst>
              </a:custGeom>
              <a:solidFill>
                <a:srgbClr val="303B39"/>
              </a:solidFill>
              <a:ln w="0" cap="flat">
                <a:noFill/>
                <a:prstDash val="solid"/>
                <a:miter/>
              </a:ln>
            </p:spPr>
            <p:txBody>
              <a:bodyPr rtlCol="0" anchor="ctr"/>
              <a:lstStyle/>
              <a:p>
                <a:endParaRPr lang="nl-NL" sz="1467"/>
              </a:p>
            </p:txBody>
          </p:sp>
        </p:grpSp>
        <p:grpSp>
          <p:nvGrpSpPr>
            <p:cNvPr id="472" name="Graphic 382">
              <a:extLst>
                <a:ext uri="{FF2B5EF4-FFF2-40B4-BE49-F238E27FC236}">
                  <a16:creationId xmlns:a16="http://schemas.microsoft.com/office/drawing/2014/main" id="{6E103166-897F-755C-7D81-B4056B5C153A}"/>
                </a:ext>
              </a:extLst>
            </p:cNvPr>
            <p:cNvGrpSpPr/>
            <p:nvPr/>
          </p:nvGrpSpPr>
          <p:grpSpPr>
            <a:xfrm>
              <a:off x="5974361" y="2708834"/>
              <a:ext cx="1645639" cy="149216"/>
              <a:chOff x="5006226" y="3937308"/>
              <a:chExt cx="3908607" cy="270900"/>
            </a:xfrm>
          </p:grpSpPr>
          <p:sp>
            <p:nvSpPr>
              <p:cNvPr id="909" name="Vrije vorm 908">
                <a:extLst>
                  <a:ext uri="{FF2B5EF4-FFF2-40B4-BE49-F238E27FC236}">
                    <a16:creationId xmlns:a16="http://schemas.microsoft.com/office/drawing/2014/main" id="{9555B9E3-A492-0D0C-3791-ABFB95EF50CE}"/>
                  </a:ext>
                </a:extLst>
              </p:cNvPr>
              <p:cNvSpPr/>
              <p:nvPr/>
            </p:nvSpPr>
            <p:spPr>
              <a:xfrm>
                <a:off x="5011090" y="3942618"/>
                <a:ext cx="3894021" cy="260276"/>
              </a:xfrm>
              <a:custGeom>
                <a:avLst/>
                <a:gdLst>
                  <a:gd name="connsiteX0" fmla="*/ 0 w 3894021"/>
                  <a:gd name="connsiteY0" fmla="*/ 0 h 260276"/>
                  <a:gd name="connsiteX1" fmla="*/ 3894021 w 3894021"/>
                  <a:gd name="connsiteY1" fmla="*/ 0 h 260276"/>
                  <a:gd name="connsiteX2" fmla="*/ 3894021 w 3894021"/>
                  <a:gd name="connsiteY2" fmla="*/ 260277 h 260276"/>
                  <a:gd name="connsiteX3" fmla="*/ 0 w 3894021"/>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4021" h="260276">
                    <a:moveTo>
                      <a:pt x="0" y="0"/>
                    </a:moveTo>
                    <a:lnTo>
                      <a:pt x="3894021" y="0"/>
                    </a:lnTo>
                    <a:lnTo>
                      <a:pt x="3894021" y="260277"/>
                    </a:lnTo>
                    <a:lnTo>
                      <a:pt x="0" y="260277"/>
                    </a:lnTo>
                    <a:close/>
                  </a:path>
                </a:pathLst>
              </a:custGeom>
              <a:solidFill>
                <a:srgbClr val="FFFFFF"/>
              </a:solidFill>
              <a:ln w="0" cap="flat">
                <a:noFill/>
                <a:prstDash val="solid"/>
                <a:miter/>
              </a:ln>
            </p:spPr>
            <p:txBody>
              <a:bodyPr rtlCol="0" anchor="ctr"/>
              <a:lstStyle/>
              <a:p>
                <a:endParaRPr lang="nl-NL" sz="1467"/>
              </a:p>
            </p:txBody>
          </p:sp>
          <p:sp>
            <p:nvSpPr>
              <p:cNvPr id="910" name="Vrije vorm 909">
                <a:extLst>
                  <a:ext uri="{FF2B5EF4-FFF2-40B4-BE49-F238E27FC236}">
                    <a16:creationId xmlns:a16="http://schemas.microsoft.com/office/drawing/2014/main" id="{ED993926-7D72-647D-F022-638FDE86D523}"/>
                  </a:ext>
                </a:extLst>
              </p:cNvPr>
              <p:cNvSpPr/>
              <p:nvPr/>
            </p:nvSpPr>
            <p:spPr>
              <a:xfrm>
                <a:off x="5006226" y="3937308"/>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73" name="Graphic 382">
              <a:extLst>
                <a:ext uri="{FF2B5EF4-FFF2-40B4-BE49-F238E27FC236}">
                  <a16:creationId xmlns:a16="http://schemas.microsoft.com/office/drawing/2014/main" id="{A48C8A07-B552-F224-FD28-532AD3E5749F}"/>
                </a:ext>
              </a:extLst>
            </p:cNvPr>
            <p:cNvGrpSpPr/>
            <p:nvPr/>
          </p:nvGrpSpPr>
          <p:grpSpPr>
            <a:xfrm>
              <a:off x="5974361" y="2845988"/>
              <a:ext cx="1645639" cy="149216"/>
              <a:chOff x="5006226" y="4186309"/>
              <a:chExt cx="3908607" cy="270899"/>
            </a:xfrm>
          </p:grpSpPr>
          <p:sp>
            <p:nvSpPr>
              <p:cNvPr id="907" name="Vrije vorm 906">
                <a:extLst>
                  <a:ext uri="{FF2B5EF4-FFF2-40B4-BE49-F238E27FC236}">
                    <a16:creationId xmlns:a16="http://schemas.microsoft.com/office/drawing/2014/main" id="{94295269-9EB7-C118-F434-DC8FB91A88BA}"/>
                  </a:ext>
                </a:extLst>
              </p:cNvPr>
              <p:cNvSpPr/>
              <p:nvPr/>
            </p:nvSpPr>
            <p:spPr>
              <a:xfrm>
                <a:off x="5011090" y="4191618"/>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67"/>
              </a:p>
            </p:txBody>
          </p:sp>
          <p:sp>
            <p:nvSpPr>
              <p:cNvPr id="908" name="Vrije vorm 907">
                <a:extLst>
                  <a:ext uri="{FF2B5EF4-FFF2-40B4-BE49-F238E27FC236}">
                    <a16:creationId xmlns:a16="http://schemas.microsoft.com/office/drawing/2014/main" id="{377513CA-91F9-14A2-1675-EE266AF7FE29}"/>
                  </a:ext>
                </a:extLst>
              </p:cNvPr>
              <p:cNvSpPr/>
              <p:nvPr/>
            </p:nvSpPr>
            <p:spPr>
              <a:xfrm>
                <a:off x="5006226" y="4186309"/>
                <a:ext cx="3908607" cy="270899"/>
              </a:xfrm>
              <a:custGeom>
                <a:avLst/>
                <a:gdLst>
                  <a:gd name="connsiteX0" fmla="*/ 3908608 w 3908607"/>
                  <a:gd name="connsiteY0" fmla="*/ 270900 h 270899"/>
                  <a:gd name="connsiteX1" fmla="*/ 0 w 3908607"/>
                  <a:gd name="connsiteY1" fmla="*/ 270900 h 270899"/>
                  <a:gd name="connsiteX2" fmla="*/ 0 w 3908607"/>
                  <a:gd name="connsiteY2" fmla="*/ 0 h 270899"/>
                  <a:gd name="connsiteX3" fmla="*/ 3908608 w 3908607"/>
                  <a:gd name="connsiteY3" fmla="*/ 0 h 270899"/>
                  <a:gd name="connsiteX4" fmla="*/ 3908608 w 3908607"/>
                  <a:gd name="connsiteY4" fmla="*/ 270900 h 270899"/>
                  <a:gd name="connsiteX5" fmla="*/ 9722 w 3908607"/>
                  <a:gd name="connsiteY5" fmla="*/ 260276 h 270899"/>
                  <a:gd name="connsiteX6" fmla="*/ 3898885 w 3908607"/>
                  <a:gd name="connsiteY6" fmla="*/ 260276 h 270899"/>
                  <a:gd name="connsiteX7" fmla="*/ 3898885 w 3908607"/>
                  <a:gd name="connsiteY7" fmla="*/ 10624 h 270899"/>
                  <a:gd name="connsiteX8" fmla="*/ 9722 w 3908607"/>
                  <a:gd name="connsiteY8" fmla="*/ 10624 h 270899"/>
                  <a:gd name="connsiteX9" fmla="*/ 9722 w 3908607"/>
                  <a:gd name="connsiteY9" fmla="*/ 260276 h 27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899">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74" name="Graphic 382">
              <a:extLst>
                <a:ext uri="{FF2B5EF4-FFF2-40B4-BE49-F238E27FC236}">
                  <a16:creationId xmlns:a16="http://schemas.microsoft.com/office/drawing/2014/main" id="{B45EF936-8C26-0668-46A4-11D395ADF9D6}"/>
                </a:ext>
              </a:extLst>
            </p:cNvPr>
            <p:cNvGrpSpPr/>
            <p:nvPr/>
          </p:nvGrpSpPr>
          <p:grpSpPr>
            <a:xfrm>
              <a:off x="5974361" y="2989566"/>
              <a:ext cx="1645639" cy="149216"/>
              <a:chOff x="5006226" y="3937308"/>
              <a:chExt cx="3908607" cy="270900"/>
            </a:xfrm>
          </p:grpSpPr>
          <p:sp>
            <p:nvSpPr>
              <p:cNvPr id="905" name="Vrije vorm 904">
                <a:extLst>
                  <a:ext uri="{FF2B5EF4-FFF2-40B4-BE49-F238E27FC236}">
                    <a16:creationId xmlns:a16="http://schemas.microsoft.com/office/drawing/2014/main" id="{58A7A3CB-2866-9386-E8B0-4E668EC20C50}"/>
                  </a:ext>
                </a:extLst>
              </p:cNvPr>
              <p:cNvSpPr/>
              <p:nvPr/>
            </p:nvSpPr>
            <p:spPr>
              <a:xfrm>
                <a:off x="5011090" y="3942618"/>
                <a:ext cx="3894021" cy="260276"/>
              </a:xfrm>
              <a:custGeom>
                <a:avLst/>
                <a:gdLst>
                  <a:gd name="connsiteX0" fmla="*/ 0 w 3894021"/>
                  <a:gd name="connsiteY0" fmla="*/ 0 h 260276"/>
                  <a:gd name="connsiteX1" fmla="*/ 3894021 w 3894021"/>
                  <a:gd name="connsiteY1" fmla="*/ 0 h 260276"/>
                  <a:gd name="connsiteX2" fmla="*/ 3894021 w 3894021"/>
                  <a:gd name="connsiteY2" fmla="*/ 260277 h 260276"/>
                  <a:gd name="connsiteX3" fmla="*/ 0 w 3894021"/>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4021" h="260276">
                    <a:moveTo>
                      <a:pt x="0" y="0"/>
                    </a:moveTo>
                    <a:lnTo>
                      <a:pt x="3894021" y="0"/>
                    </a:lnTo>
                    <a:lnTo>
                      <a:pt x="3894021" y="260277"/>
                    </a:lnTo>
                    <a:lnTo>
                      <a:pt x="0" y="260277"/>
                    </a:lnTo>
                    <a:close/>
                  </a:path>
                </a:pathLst>
              </a:custGeom>
              <a:solidFill>
                <a:srgbClr val="FFFFFF"/>
              </a:solidFill>
              <a:ln w="0" cap="flat">
                <a:noFill/>
                <a:prstDash val="solid"/>
                <a:miter/>
              </a:ln>
            </p:spPr>
            <p:txBody>
              <a:bodyPr rtlCol="0" anchor="ctr"/>
              <a:lstStyle/>
              <a:p>
                <a:endParaRPr lang="nl-NL" sz="1467"/>
              </a:p>
            </p:txBody>
          </p:sp>
          <p:sp>
            <p:nvSpPr>
              <p:cNvPr id="906" name="Vrije vorm 905">
                <a:extLst>
                  <a:ext uri="{FF2B5EF4-FFF2-40B4-BE49-F238E27FC236}">
                    <a16:creationId xmlns:a16="http://schemas.microsoft.com/office/drawing/2014/main" id="{87C2FD96-1ACA-206D-83DF-F7B533AA0806}"/>
                  </a:ext>
                </a:extLst>
              </p:cNvPr>
              <p:cNvSpPr/>
              <p:nvPr/>
            </p:nvSpPr>
            <p:spPr>
              <a:xfrm>
                <a:off x="5006226" y="3937308"/>
                <a:ext cx="3908607" cy="270900"/>
              </a:xfrm>
              <a:custGeom>
                <a:avLst/>
                <a:gdLst>
                  <a:gd name="connsiteX0" fmla="*/ 3908608 w 3908607"/>
                  <a:gd name="connsiteY0" fmla="*/ 270900 h 270900"/>
                  <a:gd name="connsiteX1" fmla="*/ 0 w 3908607"/>
                  <a:gd name="connsiteY1" fmla="*/ 270900 h 270900"/>
                  <a:gd name="connsiteX2" fmla="*/ 0 w 3908607"/>
                  <a:gd name="connsiteY2" fmla="*/ 0 h 270900"/>
                  <a:gd name="connsiteX3" fmla="*/ 3908608 w 3908607"/>
                  <a:gd name="connsiteY3" fmla="*/ 0 h 270900"/>
                  <a:gd name="connsiteX4" fmla="*/ 3908608 w 3908607"/>
                  <a:gd name="connsiteY4" fmla="*/ 270900 h 270900"/>
                  <a:gd name="connsiteX5" fmla="*/ 9722 w 3908607"/>
                  <a:gd name="connsiteY5" fmla="*/ 260276 h 270900"/>
                  <a:gd name="connsiteX6" fmla="*/ 3898885 w 3908607"/>
                  <a:gd name="connsiteY6" fmla="*/ 260276 h 270900"/>
                  <a:gd name="connsiteX7" fmla="*/ 3898885 w 3908607"/>
                  <a:gd name="connsiteY7" fmla="*/ 10624 h 270900"/>
                  <a:gd name="connsiteX8" fmla="*/ 9722 w 3908607"/>
                  <a:gd name="connsiteY8" fmla="*/ 10624 h 270900"/>
                  <a:gd name="connsiteX9" fmla="*/ 9722 w 3908607"/>
                  <a:gd name="connsiteY9" fmla="*/ 260276 h 2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900">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grpSp>
          <p:nvGrpSpPr>
            <p:cNvPr id="475" name="Graphic 382">
              <a:extLst>
                <a:ext uri="{FF2B5EF4-FFF2-40B4-BE49-F238E27FC236}">
                  <a16:creationId xmlns:a16="http://schemas.microsoft.com/office/drawing/2014/main" id="{418BDB75-4E5C-1449-39B4-1B2E6F418229}"/>
                </a:ext>
              </a:extLst>
            </p:cNvPr>
            <p:cNvGrpSpPr/>
            <p:nvPr/>
          </p:nvGrpSpPr>
          <p:grpSpPr>
            <a:xfrm>
              <a:off x="5974361" y="3126720"/>
              <a:ext cx="1645639" cy="149216"/>
              <a:chOff x="5006226" y="4186309"/>
              <a:chExt cx="3908607" cy="270899"/>
            </a:xfrm>
          </p:grpSpPr>
          <p:sp>
            <p:nvSpPr>
              <p:cNvPr id="903" name="Vrije vorm 902">
                <a:extLst>
                  <a:ext uri="{FF2B5EF4-FFF2-40B4-BE49-F238E27FC236}">
                    <a16:creationId xmlns:a16="http://schemas.microsoft.com/office/drawing/2014/main" id="{9038B485-7C50-90DD-1540-12B5C2D0A7AB}"/>
                  </a:ext>
                </a:extLst>
              </p:cNvPr>
              <p:cNvSpPr/>
              <p:nvPr/>
            </p:nvSpPr>
            <p:spPr>
              <a:xfrm>
                <a:off x="5011090" y="4191618"/>
                <a:ext cx="3897870" cy="260276"/>
              </a:xfrm>
              <a:custGeom>
                <a:avLst/>
                <a:gdLst>
                  <a:gd name="connsiteX0" fmla="*/ 0 w 3897870"/>
                  <a:gd name="connsiteY0" fmla="*/ 0 h 260276"/>
                  <a:gd name="connsiteX1" fmla="*/ 3897871 w 3897870"/>
                  <a:gd name="connsiteY1" fmla="*/ 0 h 260276"/>
                  <a:gd name="connsiteX2" fmla="*/ 3897871 w 3897870"/>
                  <a:gd name="connsiteY2" fmla="*/ 260277 h 260276"/>
                  <a:gd name="connsiteX3" fmla="*/ 0 w 3897870"/>
                  <a:gd name="connsiteY3" fmla="*/ 260277 h 260276"/>
                </a:gdLst>
                <a:ahLst/>
                <a:cxnLst>
                  <a:cxn ang="0">
                    <a:pos x="connsiteX0" y="connsiteY0"/>
                  </a:cxn>
                  <a:cxn ang="0">
                    <a:pos x="connsiteX1" y="connsiteY1"/>
                  </a:cxn>
                  <a:cxn ang="0">
                    <a:pos x="connsiteX2" y="connsiteY2"/>
                  </a:cxn>
                  <a:cxn ang="0">
                    <a:pos x="connsiteX3" y="connsiteY3"/>
                  </a:cxn>
                </a:cxnLst>
                <a:rect l="l" t="t" r="r" b="b"/>
                <a:pathLst>
                  <a:path w="3897870" h="260276">
                    <a:moveTo>
                      <a:pt x="0" y="0"/>
                    </a:moveTo>
                    <a:lnTo>
                      <a:pt x="3897871" y="0"/>
                    </a:lnTo>
                    <a:lnTo>
                      <a:pt x="3897871" y="260277"/>
                    </a:lnTo>
                    <a:lnTo>
                      <a:pt x="0" y="260277"/>
                    </a:lnTo>
                    <a:close/>
                  </a:path>
                </a:pathLst>
              </a:custGeom>
              <a:solidFill>
                <a:srgbClr val="E7F3FB"/>
              </a:solidFill>
              <a:ln w="0" cap="flat">
                <a:noFill/>
                <a:prstDash val="solid"/>
                <a:miter/>
              </a:ln>
            </p:spPr>
            <p:txBody>
              <a:bodyPr rtlCol="0" anchor="ctr"/>
              <a:lstStyle/>
              <a:p>
                <a:endParaRPr lang="nl-NL" sz="1467"/>
              </a:p>
            </p:txBody>
          </p:sp>
          <p:sp>
            <p:nvSpPr>
              <p:cNvPr id="904" name="Vrije vorm 903">
                <a:extLst>
                  <a:ext uri="{FF2B5EF4-FFF2-40B4-BE49-F238E27FC236}">
                    <a16:creationId xmlns:a16="http://schemas.microsoft.com/office/drawing/2014/main" id="{F83C5ED0-A790-E16C-3D0F-CBA574FCB6F2}"/>
                  </a:ext>
                </a:extLst>
              </p:cNvPr>
              <p:cNvSpPr/>
              <p:nvPr/>
            </p:nvSpPr>
            <p:spPr>
              <a:xfrm>
                <a:off x="5006226" y="4186309"/>
                <a:ext cx="3908607" cy="270899"/>
              </a:xfrm>
              <a:custGeom>
                <a:avLst/>
                <a:gdLst>
                  <a:gd name="connsiteX0" fmla="*/ 3908608 w 3908607"/>
                  <a:gd name="connsiteY0" fmla="*/ 270900 h 270899"/>
                  <a:gd name="connsiteX1" fmla="*/ 0 w 3908607"/>
                  <a:gd name="connsiteY1" fmla="*/ 270900 h 270899"/>
                  <a:gd name="connsiteX2" fmla="*/ 0 w 3908607"/>
                  <a:gd name="connsiteY2" fmla="*/ 0 h 270899"/>
                  <a:gd name="connsiteX3" fmla="*/ 3908608 w 3908607"/>
                  <a:gd name="connsiteY3" fmla="*/ 0 h 270899"/>
                  <a:gd name="connsiteX4" fmla="*/ 3908608 w 3908607"/>
                  <a:gd name="connsiteY4" fmla="*/ 270900 h 270899"/>
                  <a:gd name="connsiteX5" fmla="*/ 9722 w 3908607"/>
                  <a:gd name="connsiteY5" fmla="*/ 260276 h 270899"/>
                  <a:gd name="connsiteX6" fmla="*/ 3898885 w 3908607"/>
                  <a:gd name="connsiteY6" fmla="*/ 260276 h 270899"/>
                  <a:gd name="connsiteX7" fmla="*/ 3898885 w 3908607"/>
                  <a:gd name="connsiteY7" fmla="*/ 10624 h 270899"/>
                  <a:gd name="connsiteX8" fmla="*/ 9722 w 3908607"/>
                  <a:gd name="connsiteY8" fmla="*/ 10624 h 270899"/>
                  <a:gd name="connsiteX9" fmla="*/ 9722 w 3908607"/>
                  <a:gd name="connsiteY9" fmla="*/ 260276 h 27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8607" h="270899">
                    <a:moveTo>
                      <a:pt x="3908608" y="270900"/>
                    </a:moveTo>
                    <a:lnTo>
                      <a:pt x="0" y="270900"/>
                    </a:lnTo>
                    <a:lnTo>
                      <a:pt x="0" y="0"/>
                    </a:lnTo>
                    <a:lnTo>
                      <a:pt x="3908608" y="0"/>
                    </a:lnTo>
                    <a:lnTo>
                      <a:pt x="3908608" y="270900"/>
                    </a:lnTo>
                    <a:close/>
                    <a:moveTo>
                      <a:pt x="9722" y="260276"/>
                    </a:moveTo>
                    <a:lnTo>
                      <a:pt x="3898885" y="260276"/>
                    </a:lnTo>
                    <a:lnTo>
                      <a:pt x="3898885" y="10624"/>
                    </a:lnTo>
                    <a:lnTo>
                      <a:pt x="9722" y="10624"/>
                    </a:lnTo>
                    <a:lnTo>
                      <a:pt x="9722" y="260276"/>
                    </a:lnTo>
                    <a:close/>
                  </a:path>
                </a:pathLst>
              </a:custGeom>
              <a:solidFill>
                <a:srgbClr val="0075BF"/>
              </a:solidFill>
              <a:ln w="0" cap="flat">
                <a:noFill/>
                <a:prstDash val="solid"/>
                <a:miter/>
              </a:ln>
            </p:spPr>
            <p:txBody>
              <a:bodyPr rtlCol="0" anchor="ctr"/>
              <a:lstStyle/>
              <a:p>
                <a:endParaRPr lang="nl-NL" sz="1467"/>
              </a:p>
            </p:txBody>
          </p:sp>
        </p:grpSp>
        <p:sp>
          <p:nvSpPr>
            <p:cNvPr id="476" name="Vrije vorm 475">
              <a:extLst>
                <a:ext uri="{FF2B5EF4-FFF2-40B4-BE49-F238E27FC236}">
                  <a16:creationId xmlns:a16="http://schemas.microsoft.com/office/drawing/2014/main" id="{FE91B32B-8322-10B1-FAD7-7480766983B8}"/>
                </a:ext>
              </a:extLst>
            </p:cNvPr>
            <p:cNvSpPr/>
            <p:nvPr/>
          </p:nvSpPr>
          <p:spPr>
            <a:xfrm>
              <a:off x="6765973" y="2038129"/>
              <a:ext cx="5864" cy="1234880"/>
            </a:xfrm>
            <a:custGeom>
              <a:avLst/>
              <a:gdLst>
                <a:gd name="connsiteX0" fmla="*/ 0 w 10646"/>
                <a:gd name="connsiteY0" fmla="*/ 0 h 1320497"/>
                <a:gd name="connsiteX1" fmla="*/ 10646 w 10646"/>
                <a:gd name="connsiteY1" fmla="*/ 0 h 1320497"/>
                <a:gd name="connsiteX2" fmla="*/ 10646 w 10646"/>
                <a:gd name="connsiteY2" fmla="*/ 1320497 h 1320497"/>
                <a:gd name="connsiteX3" fmla="*/ 0 w 10646"/>
                <a:gd name="connsiteY3" fmla="*/ 1320497 h 1320497"/>
              </a:gdLst>
              <a:ahLst/>
              <a:cxnLst>
                <a:cxn ang="0">
                  <a:pos x="connsiteX0" y="connsiteY0"/>
                </a:cxn>
                <a:cxn ang="0">
                  <a:pos x="connsiteX1" y="connsiteY1"/>
                </a:cxn>
                <a:cxn ang="0">
                  <a:pos x="connsiteX2" y="connsiteY2"/>
                </a:cxn>
                <a:cxn ang="0">
                  <a:pos x="connsiteX3" y="connsiteY3"/>
                </a:cxn>
              </a:cxnLst>
              <a:rect l="l" t="t" r="r" b="b"/>
              <a:pathLst>
                <a:path w="10646" h="1320497">
                  <a:moveTo>
                    <a:pt x="0" y="0"/>
                  </a:moveTo>
                  <a:lnTo>
                    <a:pt x="10646" y="0"/>
                  </a:lnTo>
                  <a:lnTo>
                    <a:pt x="10646" y="1320497"/>
                  </a:lnTo>
                  <a:lnTo>
                    <a:pt x="0" y="1320497"/>
                  </a:lnTo>
                  <a:close/>
                </a:path>
              </a:pathLst>
            </a:custGeom>
            <a:solidFill>
              <a:srgbClr val="0075BF"/>
            </a:solidFill>
            <a:ln w="0" cap="flat">
              <a:noFill/>
              <a:prstDash val="solid"/>
              <a:miter/>
            </a:ln>
          </p:spPr>
          <p:txBody>
            <a:bodyPr rtlCol="0" anchor="ctr"/>
            <a:lstStyle/>
            <a:p>
              <a:endParaRPr lang="nl-NL" sz="1467"/>
            </a:p>
          </p:txBody>
        </p:sp>
        <p:sp>
          <p:nvSpPr>
            <p:cNvPr id="477" name="Vrije vorm 476">
              <a:extLst>
                <a:ext uri="{FF2B5EF4-FFF2-40B4-BE49-F238E27FC236}">
                  <a16:creationId xmlns:a16="http://schemas.microsoft.com/office/drawing/2014/main" id="{9C7887FF-0FFB-7411-19AB-4F734D2EAA6E}"/>
                </a:ext>
              </a:extLst>
            </p:cNvPr>
            <p:cNvSpPr/>
            <p:nvPr/>
          </p:nvSpPr>
          <p:spPr>
            <a:xfrm>
              <a:off x="6144293" y="2037296"/>
              <a:ext cx="5864" cy="1234880"/>
            </a:xfrm>
            <a:custGeom>
              <a:avLst/>
              <a:gdLst>
                <a:gd name="connsiteX0" fmla="*/ 0 w 10646"/>
                <a:gd name="connsiteY0" fmla="*/ 0 h 1330412"/>
                <a:gd name="connsiteX1" fmla="*/ 10646 w 10646"/>
                <a:gd name="connsiteY1" fmla="*/ 0 h 1330412"/>
                <a:gd name="connsiteX2" fmla="*/ 10646 w 10646"/>
                <a:gd name="connsiteY2" fmla="*/ 1330412 h 1330412"/>
                <a:gd name="connsiteX3" fmla="*/ 0 w 10646"/>
                <a:gd name="connsiteY3" fmla="*/ 1330412 h 1330412"/>
              </a:gdLst>
              <a:ahLst/>
              <a:cxnLst>
                <a:cxn ang="0">
                  <a:pos x="connsiteX0" y="connsiteY0"/>
                </a:cxn>
                <a:cxn ang="0">
                  <a:pos x="connsiteX1" y="connsiteY1"/>
                </a:cxn>
                <a:cxn ang="0">
                  <a:pos x="connsiteX2" y="connsiteY2"/>
                </a:cxn>
                <a:cxn ang="0">
                  <a:pos x="connsiteX3" y="connsiteY3"/>
                </a:cxn>
              </a:cxnLst>
              <a:rect l="l" t="t" r="r" b="b"/>
              <a:pathLst>
                <a:path w="10646" h="1330412">
                  <a:moveTo>
                    <a:pt x="0" y="0"/>
                  </a:moveTo>
                  <a:lnTo>
                    <a:pt x="10646" y="0"/>
                  </a:lnTo>
                  <a:lnTo>
                    <a:pt x="10646" y="1330412"/>
                  </a:lnTo>
                  <a:lnTo>
                    <a:pt x="0" y="1330412"/>
                  </a:lnTo>
                  <a:close/>
                </a:path>
              </a:pathLst>
            </a:custGeom>
            <a:solidFill>
              <a:srgbClr val="0075BF"/>
            </a:solidFill>
            <a:ln w="0" cap="flat">
              <a:noFill/>
              <a:prstDash val="solid"/>
              <a:miter/>
            </a:ln>
          </p:spPr>
          <p:txBody>
            <a:bodyPr rtlCol="0" anchor="ctr"/>
            <a:lstStyle/>
            <a:p>
              <a:endParaRPr lang="nl-NL" sz="1467"/>
            </a:p>
          </p:txBody>
        </p:sp>
        <p:sp>
          <p:nvSpPr>
            <p:cNvPr id="478" name="Vrije vorm 477">
              <a:extLst>
                <a:ext uri="{FF2B5EF4-FFF2-40B4-BE49-F238E27FC236}">
                  <a16:creationId xmlns:a16="http://schemas.microsoft.com/office/drawing/2014/main" id="{AE8258DB-E40C-225A-FB90-9284CBCA2118}"/>
                </a:ext>
              </a:extLst>
            </p:cNvPr>
            <p:cNvSpPr/>
            <p:nvPr/>
          </p:nvSpPr>
          <p:spPr>
            <a:xfrm>
              <a:off x="7412016" y="2036513"/>
              <a:ext cx="5864" cy="1234880"/>
            </a:xfrm>
            <a:custGeom>
              <a:avLst/>
              <a:gdLst>
                <a:gd name="connsiteX0" fmla="*/ 0 w 10646"/>
                <a:gd name="connsiteY0" fmla="*/ 0 h 1326582"/>
                <a:gd name="connsiteX1" fmla="*/ 10646 w 10646"/>
                <a:gd name="connsiteY1" fmla="*/ 0 h 1326582"/>
                <a:gd name="connsiteX2" fmla="*/ 10646 w 10646"/>
                <a:gd name="connsiteY2" fmla="*/ 1326582 h 1326582"/>
                <a:gd name="connsiteX3" fmla="*/ 0 w 10646"/>
                <a:gd name="connsiteY3" fmla="*/ 1326582 h 1326582"/>
              </a:gdLst>
              <a:ahLst/>
              <a:cxnLst>
                <a:cxn ang="0">
                  <a:pos x="connsiteX0" y="connsiteY0"/>
                </a:cxn>
                <a:cxn ang="0">
                  <a:pos x="connsiteX1" y="connsiteY1"/>
                </a:cxn>
                <a:cxn ang="0">
                  <a:pos x="connsiteX2" y="connsiteY2"/>
                </a:cxn>
                <a:cxn ang="0">
                  <a:pos x="connsiteX3" y="connsiteY3"/>
                </a:cxn>
              </a:cxnLst>
              <a:rect l="l" t="t" r="r" b="b"/>
              <a:pathLst>
                <a:path w="10646" h="1326582">
                  <a:moveTo>
                    <a:pt x="0" y="0"/>
                  </a:moveTo>
                  <a:lnTo>
                    <a:pt x="10646" y="0"/>
                  </a:lnTo>
                  <a:lnTo>
                    <a:pt x="10646" y="1326582"/>
                  </a:lnTo>
                  <a:lnTo>
                    <a:pt x="0" y="1326582"/>
                  </a:lnTo>
                  <a:close/>
                </a:path>
              </a:pathLst>
            </a:custGeom>
            <a:solidFill>
              <a:srgbClr val="0075BF"/>
            </a:solidFill>
            <a:ln w="0" cap="flat">
              <a:noFill/>
              <a:prstDash val="solid"/>
              <a:miter/>
            </a:ln>
          </p:spPr>
          <p:txBody>
            <a:bodyPr rtlCol="0" anchor="ctr"/>
            <a:lstStyle/>
            <a:p>
              <a:endParaRPr lang="nl-NL" sz="1467"/>
            </a:p>
          </p:txBody>
        </p:sp>
        <p:grpSp>
          <p:nvGrpSpPr>
            <p:cNvPr id="479" name="Graphic 382">
              <a:extLst>
                <a:ext uri="{FF2B5EF4-FFF2-40B4-BE49-F238E27FC236}">
                  <a16:creationId xmlns:a16="http://schemas.microsoft.com/office/drawing/2014/main" id="{0DA79C8B-541E-04A0-4B37-31D4A4773265}"/>
                </a:ext>
              </a:extLst>
            </p:cNvPr>
            <p:cNvGrpSpPr/>
            <p:nvPr/>
          </p:nvGrpSpPr>
          <p:grpSpPr>
            <a:xfrm>
              <a:off x="7471864" y="2171426"/>
              <a:ext cx="89314" cy="89109"/>
              <a:chOff x="8621140" y="3471317"/>
              <a:chExt cx="162148" cy="161776"/>
            </a:xfrm>
          </p:grpSpPr>
          <p:grpSp>
            <p:nvGrpSpPr>
              <p:cNvPr id="899" name="Graphic 382">
                <a:extLst>
                  <a:ext uri="{FF2B5EF4-FFF2-40B4-BE49-F238E27FC236}">
                    <a16:creationId xmlns:a16="http://schemas.microsoft.com/office/drawing/2014/main" id="{38A5388A-8FB0-EF49-7E1F-BA8FD4816385}"/>
                  </a:ext>
                </a:extLst>
              </p:cNvPr>
              <p:cNvGrpSpPr/>
              <p:nvPr/>
            </p:nvGrpSpPr>
            <p:grpSpPr>
              <a:xfrm>
                <a:off x="8621140" y="3471317"/>
                <a:ext cx="162148" cy="161776"/>
                <a:chOff x="8621140" y="3471317"/>
                <a:chExt cx="162148" cy="161776"/>
              </a:xfrm>
            </p:grpSpPr>
            <p:sp>
              <p:nvSpPr>
                <p:cNvPr id="901" name="Vrije vorm 900">
                  <a:extLst>
                    <a:ext uri="{FF2B5EF4-FFF2-40B4-BE49-F238E27FC236}">
                      <a16:creationId xmlns:a16="http://schemas.microsoft.com/office/drawing/2014/main" id="{071BE883-58EA-49C6-239E-44B6D470418C}"/>
                    </a:ext>
                  </a:extLst>
                </p:cNvPr>
                <p:cNvSpPr/>
                <p:nvPr/>
              </p:nvSpPr>
              <p:spPr>
                <a:xfrm>
                  <a:off x="8626156" y="3476302"/>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902" name="Vrije vorm 901">
                  <a:extLst>
                    <a:ext uri="{FF2B5EF4-FFF2-40B4-BE49-F238E27FC236}">
                      <a16:creationId xmlns:a16="http://schemas.microsoft.com/office/drawing/2014/main" id="{62577430-2DEC-17CD-91A0-DE0BF27597C6}"/>
                    </a:ext>
                  </a:extLst>
                </p:cNvPr>
                <p:cNvSpPr/>
                <p:nvPr/>
              </p:nvSpPr>
              <p:spPr>
                <a:xfrm>
                  <a:off x="8621140" y="3471317"/>
                  <a:ext cx="162148" cy="161776"/>
                </a:xfrm>
                <a:custGeom>
                  <a:avLst/>
                  <a:gdLst>
                    <a:gd name="connsiteX0" fmla="*/ 81069 w 162148"/>
                    <a:gd name="connsiteY0" fmla="*/ 161776 h 161776"/>
                    <a:gd name="connsiteX1" fmla="*/ 23744 w 162148"/>
                    <a:gd name="connsiteY1" fmla="*/ 138109 h 161776"/>
                    <a:gd name="connsiteX2" fmla="*/ 0 w 162148"/>
                    <a:gd name="connsiteY2" fmla="*/ 80888 h 161776"/>
                    <a:gd name="connsiteX3" fmla="*/ 23744 w 162148"/>
                    <a:gd name="connsiteY3" fmla="*/ 23667 h 161776"/>
                    <a:gd name="connsiteX4" fmla="*/ 138404 w 162148"/>
                    <a:gd name="connsiteY4" fmla="*/ 23667 h 161776"/>
                    <a:gd name="connsiteX5" fmla="*/ 162148 w 162148"/>
                    <a:gd name="connsiteY5" fmla="*/ 80888 h 161776"/>
                    <a:gd name="connsiteX6" fmla="*/ 138404 w 162148"/>
                    <a:gd name="connsiteY6" fmla="*/ 138109 h 161776"/>
                    <a:gd name="connsiteX7" fmla="*/ 81069 w 162148"/>
                    <a:gd name="connsiteY7" fmla="*/ 161776 h 161776"/>
                    <a:gd name="connsiteX8" fmla="*/ 81069 w 162148"/>
                    <a:gd name="connsiteY8" fmla="*/ 10035 h 161776"/>
                    <a:gd name="connsiteX9" fmla="*/ 30841 w 162148"/>
                    <a:gd name="connsiteY9" fmla="*/ 30766 h 161776"/>
                    <a:gd name="connsiteX10" fmla="*/ 10033 w 162148"/>
                    <a:gd name="connsiteY10" fmla="*/ 80888 h 161776"/>
                    <a:gd name="connsiteX11" fmla="*/ 30841 w 162148"/>
                    <a:gd name="connsiteY11" fmla="*/ 131010 h 161776"/>
                    <a:gd name="connsiteX12" fmla="*/ 131307 w 162148"/>
                    <a:gd name="connsiteY12" fmla="*/ 131010 h 161776"/>
                    <a:gd name="connsiteX13" fmla="*/ 152116 w 162148"/>
                    <a:gd name="connsiteY13" fmla="*/ 80888 h 161776"/>
                    <a:gd name="connsiteX14" fmla="*/ 131307 w 162148"/>
                    <a:gd name="connsiteY14" fmla="*/ 30766 h 161776"/>
                    <a:gd name="connsiteX15" fmla="*/ 81069 w 162148"/>
                    <a:gd name="connsiteY15" fmla="*/ 10035 h 1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76">
                      <a:moveTo>
                        <a:pt x="81069" y="161776"/>
                      </a:moveTo>
                      <a:cubicBezTo>
                        <a:pt x="60317" y="161776"/>
                        <a:pt x="39555" y="153887"/>
                        <a:pt x="23744" y="138109"/>
                      </a:cubicBezTo>
                      <a:cubicBezTo>
                        <a:pt x="8435" y="122833"/>
                        <a:pt x="0" y="102502"/>
                        <a:pt x="0" y="80888"/>
                      </a:cubicBezTo>
                      <a:cubicBezTo>
                        <a:pt x="0" y="59275"/>
                        <a:pt x="8435" y="38943"/>
                        <a:pt x="23744" y="23667"/>
                      </a:cubicBezTo>
                      <a:cubicBezTo>
                        <a:pt x="55375" y="-7898"/>
                        <a:pt x="106792" y="-7880"/>
                        <a:pt x="138404" y="23667"/>
                      </a:cubicBezTo>
                      <a:cubicBezTo>
                        <a:pt x="153713" y="38943"/>
                        <a:pt x="162148" y="59275"/>
                        <a:pt x="162148" y="80888"/>
                      </a:cubicBezTo>
                      <a:cubicBezTo>
                        <a:pt x="162148" y="102502"/>
                        <a:pt x="153713" y="122833"/>
                        <a:pt x="138404" y="138109"/>
                      </a:cubicBezTo>
                      <a:cubicBezTo>
                        <a:pt x="122594" y="153887"/>
                        <a:pt x="101832" y="161776"/>
                        <a:pt x="81069" y="161776"/>
                      </a:cubicBezTo>
                      <a:close/>
                      <a:moveTo>
                        <a:pt x="81069" y="10035"/>
                      </a:moveTo>
                      <a:cubicBezTo>
                        <a:pt x="62881" y="10035"/>
                        <a:pt x="44692" y="16949"/>
                        <a:pt x="30841" y="30766"/>
                      </a:cubicBezTo>
                      <a:cubicBezTo>
                        <a:pt x="17427" y="44156"/>
                        <a:pt x="10033" y="61960"/>
                        <a:pt x="10033" y="80888"/>
                      </a:cubicBezTo>
                      <a:cubicBezTo>
                        <a:pt x="10033" y="99816"/>
                        <a:pt x="17427" y="117620"/>
                        <a:pt x="30841" y="131010"/>
                      </a:cubicBezTo>
                      <a:cubicBezTo>
                        <a:pt x="58542" y="158654"/>
                        <a:pt x="103606" y="158636"/>
                        <a:pt x="131307" y="131010"/>
                      </a:cubicBezTo>
                      <a:cubicBezTo>
                        <a:pt x="144721" y="117620"/>
                        <a:pt x="15211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67"/>
                </a:p>
              </p:txBody>
            </p:sp>
          </p:grpSp>
          <p:sp>
            <p:nvSpPr>
              <p:cNvPr id="900" name="Vrije vorm 899">
                <a:extLst>
                  <a:ext uri="{FF2B5EF4-FFF2-40B4-BE49-F238E27FC236}">
                    <a16:creationId xmlns:a16="http://schemas.microsoft.com/office/drawing/2014/main" id="{62DA4DC7-38E4-1C5D-1404-3582326C4A7D}"/>
                  </a:ext>
                </a:extLst>
              </p:cNvPr>
              <p:cNvSpPr/>
              <p:nvPr/>
            </p:nvSpPr>
            <p:spPr>
              <a:xfrm>
                <a:off x="8664252" y="3523058"/>
                <a:ext cx="75922" cy="58962"/>
              </a:xfrm>
              <a:custGeom>
                <a:avLst/>
                <a:gdLst>
                  <a:gd name="connsiteX0" fmla="*/ 61697 w 75922"/>
                  <a:gd name="connsiteY0" fmla="*/ 2436 h 58962"/>
                  <a:gd name="connsiteX1" fmla="*/ 25730 w 75922"/>
                  <a:gd name="connsiteY1" fmla="*/ 38328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8"/>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3"/>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grpSp>
        <p:grpSp>
          <p:nvGrpSpPr>
            <p:cNvPr id="482" name="Graphic 382">
              <a:extLst>
                <a:ext uri="{FF2B5EF4-FFF2-40B4-BE49-F238E27FC236}">
                  <a16:creationId xmlns:a16="http://schemas.microsoft.com/office/drawing/2014/main" id="{A7575842-E9B1-5200-C47F-106B0B62D9DA}"/>
                </a:ext>
              </a:extLst>
            </p:cNvPr>
            <p:cNvGrpSpPr/>
            <p:nvPr/>
          </p:nvGrpSpPr>
          <p:grpSpPr>
            <a:xfrm>
              <a:off x="7471864" y="2314794"/>
              <a:ext cx="89314" cy="233321"/>
              <a:chOff x="8621140" y="3731590"/>
              <a:chExt cx="162148" cy="423591"/>
            </a:xfrm>
          </p:grpSpPr>
          <p:grpSp>
            <p:nvGrpSpPr>
              <p:cNvPr id="498" name="Graphic 382">
                <a:extLst>
                  <a:ext uri="{FF2B5EF4-FFF2-40B4-BE49-F238E27FC236}">
                    <a16:creationId xmlns:a16="http://schemas.microsoft.com/office/drawing/2014/main" id="{CBB031DA-B3AD-E171-B58E-F41C5F540B9F}"/>
                  </a:ext>
                </a:extLst>
              </p:cNvPr>
              <p:cNvGrpSpPr/>
              <p:nvPr/>
            </p:nvGrpSpPr>
            <p:grpSpPr>
              <a:xfrm>
                <a:off x="8621140" y="3731590"/>
                <a:ext cx="162148" cy="423591"/>
                <a:chOff x="8621140" y="3731590"/>
                <a:chExt cx="162148" cy="423591"/>
              </a:xfrm>
            </p:grpSpPr>
            <p:sp>
              <p:nvSpPr>
                <p:cNvPr id="511" name="Vrije vorm 510">
                  <a:extLst>
                    <a:ext uri="{FF2B5EF4-FFF2-40B4-BE49-F238E27FC236}">
                      <a16:creationId xmlns:a16="http://schemas.microsoft.com/office/drawing/2014/main" id="{0F618F0F-D478-3BE9-8B08-46EF71FC5791}"/>
                    </a:ext>
                  </a:extLst>
                </p:cNvPr>
                <p:cNvSpPr/>
                <p:nvPr/>
              </p:nvSpPr>
              <p:spPr>
                <a:xfrm>
                  <a:off x="8626156" y="3736578"/>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2"/>
                        <a:pt x="118063" y="151804"/>
                        <a:pt x="76058" y="151804"/>
                      </a:cubicBezTo>
                      <a:cubicBezTo>
                        <a:pt x="34053" y="151804"/>
                        <a:pt x="0" y="117822"/>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896" name="Vrije vorm 895">
                  <a:extLst>
                    <a:ext uri="{FF2B5EF4-FFF2-40B4-BE49-F238E27FC236}">
                      <a16:creationId xmlns:a16="http://schemas.microsoft.com/office/drawing/2014/main" id="{FDE3159B-07EB-5980-68A5-4C5859D38E7B}"/>
                    </a:ext>
                  </a:extLst>
                </p:cNvPr>
                <p:cNvSpPr/>
                <p:nvPr/>
              </p:nvSpPr>
              <p:spPr>
                <a:xfrm>
                  <a:off x="8621140" y="3731590"/>
                  <a:ext cx="162148" cy="161776"/>
                </a:xfrm>
                <a:custGeom>
                  <a:avLst/>
                  <a:gdLst>
                    <a:gd name="connsiteX0" fmla="*/ 81069 w 162148"/>
                    <a:gd name="connsiteY0" fmla="*/ 161776 h 161776"/>
                    <a:gd name="connsiteX1" fmla="*/ 23744 w 162148"/>
                    <a:gd name="connsiteY1" fmla="*/ 138109 h 161776"/>
                    <a:gd name="connsiteX2" fmla="*/ 0 w 162148"/>
                    <a:gd name="connsiteY2" fmla="*/ 80888 h 161776"/>
                    <a:gd name="connsiteX3" fmla="*/ 23744 w 162148"/>
                    <a:gd name="connsiteY3" fmla="*/ 23667 h 161776"/>
                    <a:gd name="connsiteX4" fmla="*/ 138404 w 162148"/>
                    <a:gd name="connsiteY4" fmla="*/ 23667 h 161776"/>
                    <a:gd name="connsiteX5" fmla="*/ 162148 w 162148"/>
                    <a:gd name="connsiteY5" fmla="*/ 80888 h 161776"/>
                    <a:gd name="connsiteX6" fmla="*/ 138404 w 162148"/>
                    <a:gd name="connsiteY6" fmla="*/ 138109 h 161776"/>
                    <a:gd name="connsiteX7" fmla="*/ 81069 w 162148"/>
                    <a:gd name="connsiteY7" fmla="*/ 161776 h 161776"/>
                    <a:gd name="connsiteX8" fmla="*/ 81069 w 162148"/>
                    <a:gd name="connsiteY8" fmla="*/ 10035 h 161776"/>
                    <a:gd name="connsiteX9" fmla="*/ 30841 w 162148"/>
                    <a:gd name="connsiteY9" fmla="*/ 30766 h 161776"/>
                    <a:gd name="connsiteX10" fmla="*/ 10033 w 162148"/>
                    <a:gd name="connsiteY10" fmla="*/ 80888 h 161776"/>
                    <a:gd name="connsiteX11" fmla="*/ 30841 w 162148"/>
                    <a:gd name="connsiteY11" fmla="*/ 131010 h 161776"/>
                    <a:gd name="connsiteX12" fmla="*/ 131307 w 162148"/>
                    <a:gd name="connsiteY12" fmla="*/ 131010 h 161776"/>
                    <a:gd name="connsiteX13" fmla="*/ 152116 w 162148"/>
                    <a:gd name="connsiteY13" fmla="*/ 80888 h 161776"/>
                    <a:gd name="connsiteX14" fmla="*/ 131307 w 162148"/>
                    <a:gd name="connsiteY14" fmla="*/ 30766 h 161776"/>
                    <a:gd name="connsiteX15" fmla="*/ 81069 w 162148"/>
                    <a:gd name="connsiteY15" fmla="*/ 10035 h 1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76">
                      <a:moveTo>
                        <a:pt x="81069" y="161776"/>
                      </a:moveTo>
                      <a:cubicBezTo>
                        <a:pt x="60317" y="161776"/>
                        <a:pt x="39555" y="153887"/>
                        <a:pt x="23744" y="138109"/>
                      </a:cubicBezTo>
                      <a:cubicBezTo>
                        <a:pt x="8435" y="122833"/>
                        <a:pt x="0" y="102502"/>
                        <a:pt x="0" y="80888"/>
                      </a:cubicBezTo>
                      <a:cubicBezTo>
                        <a:pt x="0" y="59275"/>
                        <a:pt x="8435" y="38943"/>
                        <a:pt x="23744" y="23667"/>
                      </a:cubicBezTo>
                      <a:cubicBezTo>
                        <a:pt x="55375" y="-7889"/>
                        <a:pt x="106792" y="-7889"/>
                        <a:pt x="138404" y="23667"/>
                      </a:cubicBezTo>
                      <a:cubicBezTo>
                        <a:pt x="153713" y="38943"/>
                        <a:pt x="162148" y="59275"/>
                        <a:pt x="162148" y="80888"/>
                      </a:cubicBezTo>
                      <a:cubicBezTo>
                        <a:pt x="162148" y="102502"/>
                        <a:pt x="153713" y="122833"/>
                        <a:pt x="138404" y="138109"/>
                      </a:cubicBezTo>
                      <a:cubicBezTo>
                        <a:pt x="122594" y="153887"/>
                        <a:pt x="101832" y="161776"/>
                        <a:pt x="81069" y="161776"/>
                      </a:cubicBezTo>
                      <a:close/>
                      <a:moveTo>
                        <a:pt x="81069" y="10035"/>
                      </a:moveTo>
                      <a:cubicBezTo>
                        <a:pt x="62881" y="10035"/>
                        <a:pt x="44692" y="16949"/>
                        <a:pt x="30841" y="30766"/>
                      </a:cubicBezTo>
                      <a:cubicBezTo>
                        <a:pt x="17427" y="44156"/>
                        <a:pt x="10033" y="61960"/>
                        <a:pt x="10033" y="80888"/>
                      </a:cubicBezTo>
                      <a:cubicBezTo>
                        <a:pt x="10033" y="99816"/>
                        <a:pt x="17427" y="117620"/>
                        <a:pt x="30841" y="131010"/>
                      </a:cubicBezTo>
                      <a:cubicBezTo>
                        <a:pt x="58542" y="158645"/>
                        <a:pt x="103606" y="158636"/>
                        <a:pt x="131307" y="131010"/>
                      </a:cubicBezTo>
                      <a:cubicBezTo>
                        <a:pt x="144721" y="117620"/>
                        <a:pt x="15211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67"/>
                </a:p>
              </p:txBody>
            </p:sp>
            <p:sp>
              <p:nvSpPr>
                <p:cNvPr id="897" name="Vrije vorm 896">
                  <a:extLst>
                    <a:ext uri="{FF2B5EF4-FFF2-40B4-BE49-F238E27FC236}">
                      <a16:creationId xmlns:a16="http://schemas.microsoft.com/office/drawing/2014/main" id="{F821BDBE-1F0D-C30E-7956-8D18248BEB7E}"/>
                    </a:ext>
                  </a:extLst>
                </p:cNvPr>
                <p:cNvSpPr/>
                <p:nvPr/>
              </p:nvSpPr>
              <p:spPr>
                <a:xfrm>
                  <a:off x="8626156" y="3998393"/>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2"/>
                        <a:pt x="118063" y="151804"/>
                        <a:pt x="76058" y="151804"/>
                      </a:cubicBezTo>
                      <a:cubicBezTo>
                        <a:pt x="34053" y="151804"/>
                        <a:pt x="0" y="117822"/>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898" name="Vrije vorm 897">
                  <a:extLst>
                    <a:ext uri="{FF2B5EF4-FFF2-40B4-BE49-F238E27FC236}">
                      <a16:creationId xmlns:a16="http://schemas.microsoft.com/office/drawing/2014/main" id="{6E44C210-6155-253E-9A5F-C2D4C895D103}"/>
                    </a:ext>
                  </a:extLst>
                </p:cNvPr>
                <p:cNvSpPr/>
                <p:nvPr/>
              </p:nvSpPr>
              <p:spPr>
                <a:xfrm>
                  <a:off x="8621140" y="3993405"/>
                  <a:ext cx="162148" cy="161776"/>
                </a:xfrm>
                <a:custGeom>
                  <a:avLst/>
                  <a:gdLst>
                    <a:gd name="connsiteX0" fmla="*/ 81069 w 162148"/>
                    <a:gd name="connsiteY0" fmla="*/ 161776 h 161776"/>
                    <a:gd name="connsiteX1" fmla="*/ 23744 w 162148"/>
                    <a:gd name="connsiteY1" fmla="*/ 138109 h 161776"/>
                    <a:gd name="connsiteX2" fmla="*/ 0 w 162148"/>
                    <a:gd name="connsiteY2" fmla="*/ 80888 h 161776"/>
                    <a:gd name="connsiteX3" fmla="*/ 23744 w 162148"/>
                    <a:gd name="connsiteY3" fmla="*/ 23667 h 161776"/>
                    <a:gd name="connsiteX4" fmla="*/ 138404 w 162148"/>
                    <a:gd name="connsiteY4" fmla="*/ 23667 h 161776"/>
                    <a:gd name="connsiteX5" fmla="*/ 162148 w 162148"/>
                    <a:gd name="connsiteY5" fmla="*/ 80888 h 161776"/>
                    <a:gd name="connsiteX6" fmla="*/ 138404 w 162148"/>
                    <a:gd name="connsiteY6" fmla="*/ 138109 h 161776"/>
                    <a:gd name="connsiteX7" fmla="*/ 81069 w 162148"/>
                    <a:gd name="connsiteY7" fmla="*/ 161776 h 161776"/>
                    <a:gd name="connsiteX8" fmla="*/ 81069 w 162148"/>
                    <a:gd name="connsiteY8" fmla="*/ 10035 h 161776"/>
                    <a:gd name="connsiteX9" fmla="*/ 30841 w 162148"/>
                    <a:gd name="connsiteY9" fmla="*/ 30766 h 161776"/>
                    <a:gd name="connsiteX10" fmla="*/ 10033 w 162148"/>
                    <a:gd name="connsiteY10" fmla="*/ 80888 h 161776"/>
                    <a:gd name="connsiteX11" fmla="*/ 30841 w 162148"/>
                    <a:gd name="connsiteY11" fmla="*/ 131010 h 161776"/>
                    <a:gd name="connsiteX12" fmla="*/ 131307 w 162148"/>
                    <a:gd name="connsiteY12" fmla="*/ 131010 h 161776"/>
                    <a:gd name="connsiteX13" fmla="*/ 152116 w 162148"/>
                    <a:gd name="connsiteY13" fmla="*/ 80888 h 161776"/>
                    <a:gd name="connsiteX14" fmla="*/ 131307 w 162148"/>
                    <a:gd name="connsiteY14" fmla="*/ 30766 h 161776"/>
                    <a:gd name="connsiteX15" fmla="*/ 81069 w 162148"/>
                    <a:gd name="connsiteY15" fmla="*/ 10035 h 1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76">
                      <a:moveTo>
                        <a:pt x="81069" y="161776"/>
                      </a:moveTo>
                      <a:cubicBezTo>
                        <a:pt x="60317" y="161776"/>
                        <a:pt x="39555" y="153887"/>
                        <a:pt x="23744" y="138109"/>
                      </a:cubicBezTo>
                      <a:cubicBezTo>
                        <a:pt x="8435" y="122833"/>
                        <a:pt x="0" y="102502"/>
                        <a:pt x="0" y="80888"/>
                      </a:cubicBezTo>
                      <a:cubicBezTo>
                        <a:pt x="0" y="59275"/>
                        <a:pt x="8435" y="38943"/>
                        <a:pt x="23744" y="23667"/>
                      </a:cubicBezTo>
                      <a:cubicBezTo>
                        <a:pt x="55375" y="-7889"/>
                        <a:pt x="106792" y="-7889"/>
                        <a:pt x="138404" y="23667"/>
                      </a:cubicBezTo>
                      <a:cubicBezTo>
                        <a:pt x="153713" y="38943"/>
                        <a:pt x="162148" y="59275"/>
                        <a:pt x="162148" y="80888"/>
                      </a:cubicBezTo>
                      <a:cubicBezTo>
                        <a:pt x="162148" y="102502"/>
                        <a:pt x="153713" y="122833"/>
                        <a:pt x="138404" y="138109"/>
                      </a:cubicBezTo>
                      <a:cubicBezTo>
                        <a:pt x="122594" y="153887"/>
                        <a:pt x="101832" y="161776"/>
                        <a:pt x="81069" y="161776"/>
                      </a:cubicBezTo>
                      <a:close/>
                      <a:moveTo>
                        <a:pt x="81069" y="10035"/>
                      </a:moveTo>
                      <a:cubicBezTo>
                        <a:pt x="62881" y="10035"/>
                        <a:pt x="44692" y="16949"/>
                        <a:pt x="30841" y="30766"/>
                      </a:cubicBezTo>
                      <a:cubicBezTo>
                        <a:pt x="17427" y="44156"/>
                        <a:pt x="10033" y="61960"/>
                        <a:pt x="10033" y="80888"/>
                      </a:cubicBezTo>
                      <a:cubicBezTo>
                        <a:pt x="10033" y="99816"/>
                        <a:pt x="17427" y="117620"/>
                        <a:pt x="30841" y="131010"/>
                      </a:cubicBezTo>
                      <a:cubicBezTo>
                        <a:pt x="58542" y="158645"/>
                        <a:pt x="103606" y="158636"/>
                        <a:pt x="131307" y="131010"/>
                      </a:cubicBezTo>
                      <a:cubicBezTo>
                        <a:pt x="144721" y="117620"/>
                        <a:pt x="15211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67"/>
                </a:p>
              </p:txBody>
            </p:sp>
          </p:grpSp>
          <p:sp>
            <p:nvSpPr>
              <p:cNvPr id="499" name="Vrije vorm 498">
                <a:extLst>
                  <a:ext uri="{FF2B5EF4-FFF2-40B4-BE49-F238E27FC236}">
                    <a16:creationId xmlns:a16="http://schemas.microsoft.com/office/drawing/2014/main" id="{40791EEE-10B0-A581-5FF4-ADCDDD4288FB}"/>
                  </a:ext>
                </a:extLst>
              </p:cNvPr>
              <p:cNvSpPr/>
              <p:nvPr/>
            </p:nvSpPr>
            <p:spPr>
              <a:xfrm>
                <a:off x="8664252" y="3783335"/>
                <a:ext cx="75922" cy="58962"/>
              </a:xfrm>
              <a:custGeom>
                <a:avLst/>
                <a:gdLst>
                  <a:gd name="connsiteX0" fmla="*/ 61697 w 75922"/>
                  <a:gd name="connsiteY0" fmla="*/ 2436 h 58962"/>
                  <a:gd name="connsiteX1" fmla="*/ 25730 w 75922"/>
                  <a:gd name="connsiteY1" fmla="*/ 38328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8"/>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3"/>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sp>
            <p:nvSpPr>
              <p:cNvPr id="508" name="Vrije vorm 507">
                <a:extLst>
                  <a:ext uri="{FF2B5EF4-FFF2-40B4-BE49-F238E27FC236}">
                    <a16:creationId xmlns:a16="http://schemas.microsoft.com/office/drawing/2014/main" id="{229148DF-4D5D-23A3-8CF2-4F7AA1B589DB}"/>
                  </a:ext>
                </a:extLst>
              </p:cNvPr>
              <p:cNvSpPr/>
              <p:nvPr/>
            </p:nvSpPr>
            <p:spPr>
              <a:xfrm>
                <a:off x="8664252" y="4045150"/>
                <a:ext cx="75922" cy="58962"/>
              </a:xfrm>
              <a:custGeom>
                <a:avLst/>
                <a:gdLst>
                  <a:gd name="connsiteX0" fmla="*/ 61697 w 75922"/>
                  <a:gd name="connsiteY0" fmla="*/ 2436 h 58962"/>
                  <a:gd name="connsiteX1" fmla="*/ 25730 w 75922"/>
                  <a:gd name="connsiteY1" fmla="*/ 38328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8"/>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3"/>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grpSp>
        <p:grpSp>
          <p:nvGrpSpPr>
            <p:cNvPr id="485" name="Graphic 382">
              <a:extLst>
                <a:ext uri="{FF2B5EF4-FFF2-40B4-BE49-F238E27FC236}">
                  <a16:creationId xmlns:a16="http://schemas.microsoft.com/office/drawing/2014/main" id="{A5802F7A-320A-25C8-BA2D-6AF6E6ED4185}"/>
                </a:ext>
              </a:extLst>
            </p:cNvPr>
            <p:cNvGrpSpPr/>
            <p:nvPr/>
          </p:nvGrpSpPr>
          <p:grpSpPr>
            <a:xfrm>
              <a:off x="7471864" y="2595310"/>
              <a:ext cx="89314" cy="229045"/>
              <a:chOff x="8621140" y="4240875"/>
              <a:chExt cx="162148" cy="415828"/>
            </a:xfrm>
          </p:grpSpPr>
          <p:grpSp>
            <p:nvGrpSpPr>
              <p:cNvPr id="494" name="Graphic 382">
                <a:extLst>
                  <a:ext uri="{FF2B5EF4-FFF2-40B4-BE49-F238E27FC236}">
                    <a16:creationId xmlns:a16="http://schemas.microsoft.com/office/drawing/2014/main" id="{384ECD4A-AD5A-F707-A581-2A996D73CC12}"/>
                  </a:ext>
                </a:extLst>
              </p:cNvPr>
              <p:cNvGrpSpPr/>
              <p:nvPr/>
            </p:nvGrpSpPr>
            <p:grpSpPr>
              <a:xfrm>
                <a:off x="8621140" y="4240875"/>
                <a:ext cx="162148" cy="415828"/>
                <a:chOff x="8621140" y="4240875"/>
                <a:chExt cx="162148" cy="415828"/>
              </a:xfrm>
            </p:grpSpPr>
            <p:sp>
              <p:nvSpPr>
                <p:cNvPr id="496" name="Vrije vorm 495">
                  <a:extLst>
                    <a:ext uri="{FF2B5EF4-FFF2-40B4-BE49-F238E27FC236}">
                      <a16:creationId xmlns:a16="http://schemas.microsoft.com/office/drawing/2014/main" id="{1631E4D4-3297-AA8C-F442-BC9E6DA37307}"/>
                    </a:ext>
                  </a:extLst>
                </p:cNvPr>
                <p:cNvSpPr/>
                <p:nvPr/>
              </p:nvSpPr>
              <p:spPr>
                <a:xfrm>
                  <a:off x="8626156" y="4245857"/>
                  <a:ext cx="152115"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497" name="Vrije vorm 496">
                  <a:extLst>
                    <a:ext uri="{FF2B5EF4-FFF2-40B4-BE49-F238E27FC236}">
                      <a16:creationId xmlns:a16="http://schemas.microsoft.com/office/drawing/2014/main" id="{1221297F-D211-9A91-6E0E-1A5181112631}"/>
                    </a:ext>
                  </a:extLst>
                </p:cNvPr>
                <p:cNvSpPr/>
                <p:nvPr/>
              </p:nvSpPr>
              <p:spPr>
                <a:xfrm>
                  <a:off x="8621140" y="4240875"/>
                  <a:ext cx="162148" cy="161767"/>
                </a:xfrm>
                <a:custGeom>
                  <a:avLst/>
                  <a:gdLst>
                    <a:gd name="connsiteX0" fmla="*/ 81079 w 162148"/>
                    <a:gd name="connsiteY0" fmla="*/ 161767 h 161767"/>
                    <a:gd name="connsiteX1" fmla="*/ 23744 w 162148"/>
                    <a:gd name="connsiteY1" fmla="*/ 138100 h 161767"/>
                    <a:gd name="connsiteX2" fmla="*/ 0 w 162148"/>
                    <a:gd name="connsiteY2" fmla="*/ 80897 h 161767"/>
                    <a:gd name="connsiteX3" fmla="*/ 23744 w 162148"/>
                    <a:gd name="connsiteY3" fmla="*/ 23667 h 161767"/>
                    <a:gd name="connsiteX4" fmla="*/ 138404 w 162148"/>
                    <a:gd name="connsiteY4" fmla="*/ 23667 h 161767"/>
                    <a:gd name="connsiteX5" fmla="*/ 162148 w 162148"/>
                    <a:gd name="connsiteY5" fmla="*/ 80897 h 161767"/>
                    <a:gd name="connsiteX6" fmla="*/ 138404 w 162148"/>
                    <a:gd name="connsiteY6" fmla="*/ 138100 h 161767"/>
                    <a:gd name="connsiteX7" fmla="*/ 81079 w 162148"/>
                    <a:gd name="connsiteY7" fmla="*/ 161767 h 161767"/>
                    <a:gd name="connsiteX8" fmla="*/ 81069 w 162148"/>
                    <a:gd name="connsiteY8" fmla="*/ 10035 h 161767"/>
                    <a:gd name="connsiteX9" fmla="*/ 30841 w 162148"/>
                    <a:gd name="connsiteY9" fmla="*/ 30766 h 161767"/>
                    <a:gd name="connsiteX10" fmla="*/ 10033 w 162148"/>
                    <a:gd name="connsiteY10" fmla="*/ 80888 h 161767"/>
                    <a:gd name="connsiteX11" fmla="*/ 30841 w 162148"/>
                    <a:gd name="connsiteY11" fmla="*/ 131001 h 161767"/>
                    <a:gd name="connsiteX12" fmla="*/ 131307 w 162148"/>
                    <a:gd name="connsiteY12" fmla="*/ 131001 h 161767"/>
                    <a:gd name="connsiteX13" fmla="*/ 152116 w 162148"/>
                    <a:gd name="connsiteY13" fmla="*/ 80888 h 161767"/>
                    <a:gd name="connsiteX14" fmla="*/ 131307 w 162148"/>
                    <a:gd name="connsiteY14" fmla="*/ 30766 h 161767"/>
                    <a:gd name="connsiteX15" fmla="*/ 81069 w 162148"/>
                    <a:gd name="connsiteY15" fmla="*/ 10035 h 16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48" h="161767">
                      <a:moveTo>
                        <a:pt x="81079" y="161767"/>
                      </a:moveTo>
                      <a:cubicBezTo>
                        <a:pt x="60307" y="161767"/>
                        <a:pt x="39555" y="153878"/>
                        <a:pt x="23744" y="138100"/>
                      </a:cubicBezTo>
                      <a:cubicBezTo>
                        <a:pt x="8435" y="122824"/>
                        <a:pt x="0" y="102511"/>
                        <a:pt x="0" y="80897"/>
                      </a:cubicBezTo>
                      <a:cubicBezTo>
                        <a:pt x="0" y="59275"/>
                        <a:pt x="8435" y="38953"/>
                        <a:pt x="23744" y="23667"/>
                      </a:cubicBezTo>
                      <a:cubicBezTo>
                        <a:pt x="55375" y="-7898"/>
                        <a:pt x="106792" y="-7880"/>
                        <a:pt x="138404" y="23667"/>
                      </a:cubicBezTo>
                      <a:cubicBezTo>
                        <a:pt x="153713" y="38953"/>
                        <a:pt x="162148" y="59275"/>
                        <a:pt x="162148" y="80897"/>
                      </a:cubicBezTo>
                      <a:cubicBezTo>
                        <a:pt x="162148" y="102511"/>
                        <a:pt x="153713" y="122824"/>
                        <a:pt x="138404" y="138100"/>
                      </a:cubicBezTo>
                      <a:cubicBezTo>
                        <a:pt x="122594" y="153878"/>
                        <a:pt x="101832" y="161767"/>
                        <a:pt x="81079" y="161767"/>
                      </a:cubicBezTo>
                      <a:close/>
                      <a:moveTo>
                        <a:pt x="81069" y="10035"/>
                      </a:moveTo>
                      <a:cubicBezTo>
                        <a:pt x="62881" y="10035"/>
                        <a:pt x="44692" y="16949"/>
                        <a:pt x="30841" y="30766"/>
                      </a:cubicBezTo>
                      <a:cubicBezTo>
                        <a:pt x="17427" y="44156"/>
                        <a:pt x="10033" y="61960"/>
                        <a:pt x="10033" y="80888"/>
                      </a:cubicBezTo>
                      <a:cubicBezTo>
                        <a:pt x="10042" y="99816"/>
                        <a:pt x="17427" y="117611"/>
                        <a:pt x="30841" y="131001"/>
                      </a:cubicBezTo>
                      <a:cubicBezTo>
                        <a:pt x="58533" y="158626"/>
                        <a:pt x="103597" y="158636"/>
                        <a:pt x="131307" y="131001"/>
                      </a:cubicBezTo>
                      <a:cubicBezTo>
                        <a:pt x="144721" y="117611"/>
                        <a:pt x="152106" y="99816"/>
                        <a:pt x="152116" y="80888"/>
                      </a:cubicBezTo>
                      <a:cubicBezTo>
                        <a:pt x="152116" y="61960"/>
                        <a:pt x="144721" y="44156"/>
                        <a:pt x="131307" y="30766"/>
                      </a:cubicBezTo>
                      <a:cubicBezTo>
                        <a:pt x="117456" y="16949"/>
                        <a:pt x="99268" y="10035"/>
                        <a:pt x="81069" y="10035"/>
                      </a:cubicBezTo>
                      <a:close/>
                    </a:path>
                  </a:pathLst>
                </a:custGeom>
                <a:solidFill>
                  <a:srgbClr val="FFFFFF"/>
                </a:solidFill>
                <a:ln w="0" cap="flat">
                  <a:noFill/>
                  <a:prstDash val="solid"/>
                  <a:miter/>
                </a:ln>
              </p:spPr>
              <p:txBody>
                <a:bodyPr rtlCol="0" anchor="ctr"/>
                <a:lstStyle/>
                <a:p>
                  <a:endParaRPr lang="nl-NL" sz="1467"/>
                </a:p>
              </p:txBody>
            </p:sp>
            <p:sp>
              <p:nvSpPr>
                <p:cNvPr id="63" name="Vrije vorm 62">
                  <a:extLst>
                    <a:ext uri="{FF2B5EF4-FFF2-40B4-BE49-F238E27FC236}">
                      <a16:creationId xmlns:a16="http://schemas.microsoft.com/office/drawing/2014/main" id="{FD28E05B-A14F-A946-0C82-571831C27B05}"/>
                    </a:ext>
                  </a:extLst>
                </p:cNvPr>
                <p:cNvSpPr/>
                <p:nvPr/>
              </p:nvSpPr>
              <p:spPr>
                <a:xfrm>
                  <a:off x="8626156" y="4504900"/>
                  <a:ext cx="152116" cy="15180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grpSp>
          <p:sp>
            <p:nvSpPr>
              <p:cNvPr id="495" name="Vrije vorm 494">
                <a:extLst>
                  <a:ext uri="{FF2B5EF4-FFF2-40B4-BE49-F238E27FC236}">
                    <a16:creationId xmlns:a16="http://schemas.microsoft.com/office/drawing/2014/main" id="{80A7D579-8C95-6D20-A1A3-AC15E2C89357}"/>
                  </a:ext>
                </a:extLst>
              </p:cNvPr>
              <p:cNvSpPr/>
              <p:nvPr/>
            </p:nvSpPr>
            <p:spPr>
              <a:xfrm>
                <a:off x="8664252" y="4292613"/>
                <a:ext cx="75922" cy="58962"/>
              </a:xfrm>
              <a:custGeom>
                <a:avLst/>
                <a:gdLst>
                  <a:gd name="connsiteX0" fmla="*/ 61697 w 75922"/>
                  <a:gd name="connsiteY0" fmla="*/ 2436 h 58962"/>
                  <a:gd name="connsiteX1" fmla="*/ 25730 w 75922"/>
                  <a:gd name="connsiteY1" fmla="*/ 38329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9"/>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4"/>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sp>
            <p:nvSpPr>
              <p:cNvPr id="448" name="Vrije vorm 447">
                <a:extLst>
                  <a:ext uri="{FF2B5EF4-FFF2-40B4-BE49-F238E27FC236}">
                    <a16:creationId xmlns:a16="http://schemas.microsoft.com/office/drawing/2014/main" id="{7C474DE1-777E-5D05-7257-F157954BEBF2}"/>
                  </a:ext>
                </a:extLst>
              </p:cNvPr>
              <p:cNvSpPr/>
              <p:nvPr/>
            </p:nvSpPr>
            <p:spPr>
              <a:xfrm>
                <a:off x="8664252" y="4551657"/>
                <a:ext cx="75922" cy="58963"/>
              </a:xfrm>
              <a:custGeom>
                <a:avLst/>
                <a:gdLst>
                  <a:gd name="connsiteX0" fmla="*/ 61697 w 75922"/>
                  <a:gd name="connsiteY0" fmla="*/ 2436 h 58962"/>
                  <a:gd name="connsiteX1" fmla="*/ 25730 w 75922"/>
                  <a:gd name="connsiteY1" fmla="*/ 38329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9"/>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4"/>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grpSp>
        <p:sp>
          <p:nvSpPr>
            <p:cNvPr id="486" name="Tekstvak 485">
              <a:extLst>
                <a:ext uri="{FF2B5EF4-FFF2-40B4-BE49-F238E27FC236}">
                  <a16:creationId xmlns:a16="http://schemas.microsoft.com/office/drawing/2014/main" id="{FB57FE4A-6351-7587-4993-29DB6A96B3C0}"/>
                </a:ext>
              </a:extLst>
            </p:cNvPr>
            <p:cNvSpPr txBox="1"/>
            <p:nvPr/>
          </p:nvSpPr>
          <p:spPr>
            <a:xfrm>
              <a:off x="6175723" y="2155570"/>
              <a:ext cx="544251" cy="114284"/>
            </a:xfrm>
            <a:prstGeom prst="rect">
              <a:avLst/>
            </a:prstGeom>
            <a:noFill/>
          </p:spPr>
          <p:txBody>
            <a:bodyPr wrap="square" lIns="0" tIns="0" rIns="0" bIns="0" rtlCol="0">
              <a:spAutoFit/>
            </a:bodyPr>
            <a:lstStyle/>
            <a:p>
              <a:pPr algn="l">
                <a:lnSpc>
                  <a:spcPct val="90000"/>
                </a:lnSpc>
              </a:pPr>
              <a:r>
                <a:rPr lang="nl-NL" sz="600"/>
                <a:t>Levodopa/</a:t>
              </a:r>
              <a:r>
                <a:rPr lang="nl-NL" sz="600" err="1"/>
                <a:t>Carbidopa</a:t>
              </a:r>
              <a:r>
                <a:rPr lang="nl-NL" sz="600"/>
                <a:t> </a:t>
              </a:r>
              <a:br>
                <a:rPr lang="nl-NL" sz="600"/>
              </a:br>
              <a:r>
                <a:rPr lang="nl-NL" sz="600"/>
                <a:t>125 mg</a:t>
              </a:r>
            </a:p>
          </p:txBody>
        </p:sp>
        <p:sp>
          <p:nvSpPr>
            <p:cNvPr id="487" name="Tekstvak 486">
              <a:extLst>
                <a:ext uri="{FF2B5EF4-FFF2-40B4-BE49-F238E27FC236}">
                  <a16:creationId xmlns:a16="http://schemas.microsoft.com/office/drawing/2014/main" id="{AB8475EA-ACB7-2E55-C57A-38C894421463}"/>
                </a:ext>
              </a:extLst>
            </p:cNvPr>
            <p:cNvSpPr txBox="1"/>
            <p:nvPr/>
          </p:nvSpPr>
          <p:spPr>
            <a:xfrm>
              <a:off x="6175723" y="2317495"/>
              <a:ext cx="562346" cy="57142"/>
            </a:xfrm>
            <a:prstGeom prst="rect">
              <a:avLst/>
            </a:prstGeom>
            <a:noFill/>
          </p:spPr>
          <p:txBody>
            <a:bodyPr wrap="square" lIns="0" tIns="0" rIns="0" bIns="0" rtlCol="0">
              <a:spAutoFit/>
            </a:bodyPr>
            <a:lstStyle/>
            <a:p>
              <a:pPr algn="l">
                <a:lnSpc>
                  <a:spcPct val="90000"/>
                </a:lnSpc>
              </a:pPr>
              <a:r>
                <a:rPr lang="nl-NL" sz="600" err="1"/>
                <a:t>Macrogol</a:t>
              </a:r>
              <a:r>
                <a:rPr lang="nl-NL" sz="600"/>
                <a:t> zakjes</a:t>
              </a:r>
            </a:p>
          </p:txBody>
        </p:sp>
        <p:sp>
          <p:nvSpPr>
            <p:cNvPr id="488" name="Tekstvak 487">
              <a:extLst>
                <a:ext uri="{FF2B5EF4-FFF2-40B4-BE49-F238E27FC236}">
                  <a16:creationId xmlns:a16="http://schemas.microsoft.com/office/drawing/2014/main" id="{CE9AA67C-1D1A-B16E-1B56-DE0FD3B58409}"/>
                </a:ext>
              </a:extLst>
            </p:cNvPr>
            <p:cNvSpPr txBox="1"/>
            <p:nvPr/>
          </p:nvSpPr>
          <p:spPr>
            <a:xfrm>
              <a:off x="6175723" y="2461400"/>
              <a:ext cx="562346" cy="57142"/>
            </a:xfrm>
            <a:prstGeom prst="rect">
              <a:avLst/>
            </a:prstGeom>
            <a:noFill/>
          </p:spPr>
          <p:txBody>
            <a:bodyPr wrap="square" lIns="0" tIns="0" rIns="0" bIns="0" rtlCol="0">
              <a:spAutoFit/>
            </a:bodyPr>
            <a:lstStyle/>
            <a:p>
              <a:pPr algn="l">
                <a:lnSpc>
                  <a:spcPct val="90000"/>
                </a:lnSpc>
              </a:pPr>
              <a:r>
                <a:rPr lang="nl-NL" sz="600"/>
                <a:t>Paracetamol 500 mg</a:t>
              </a:r>
            </a:p>
          </p:txBody>
        </p:sp>
        <p:sp>
          <p:nvSpPr>
            <p:cNvPr id="489" name="Tekstvak 488">
              <a:extLst>
                <a:ext uri="{FF2B5EF4-FFF2-40B4-BE49-F238E27FC236}">
                  <a16:creationId xmlns:a16="http://schemas.microsoft.com/office/drawing/2014/main" id="{22A85EBB-68C6-EAFA-7B72-07439A494B10}"/>
                </a:ext>
              </a:extLst>
            </p:cNvPr>
            <p:cNvSpPr txBox="1"/>
            <p:nvPr/>
          </p:nvSpPr>
          <p:spPr>
            <a:xfrm>
              <a:off x="6175722" y="2583528"/>
              <a:ext cx="544252" cy="114284"/>
            </a:xfrm>
            <a:prstGeom prst="rect">
              <a:avLst/>
            </a:prstGeom>
            <a:noFill/>
          </p:spPr>
          <p:txBody>
            <a:bodyPr wrap="square" lIns="0" tIns="0" rIns="0" bIns="0" rtlCol="0">
              <a:spAutoFit/>
            </a:bodyPr>
            <a:lstStyle/>
            <a:p>
              <a:pPr algn="l">
                <a:lnSpc>
                  <a:spcPct val="90000"/>
                </a:lnSpc>
              </a:pPr>
              <a:r>
                <a:rPr lang="nl-NL" sz="600"/>
                <a:t>Hydrochloorthiazide 12,5 mg</a:t>
              </a:r>
            </a:p>
          </p:txBody>
        </p:sp>
        <p:sp>
          <p:nvSpPr>
            <p:cNvPr id="490" name="Tekstvak 489">
              <a:extLst>
                <a:ext uri="{FF2B5EF4-FFF2-40B4-BE49-F238E27FC236}">
                  <a16:creationId xmlns:a16="http://schemas.microsoft.com/office/drawing/2014/main" id="{C128FF4B-C372-03FC-76CA-5C9556B7F8BE}"/>
                </a:ext>
              </a:extLst>
            </p:cNvPr>
            <p:cNvSpPr txBox="1"/>
            <p:nvPr/>
          </p:nvSpPr>
          <p:spPr>
            <a:xfrm>
              <a:off x="6803672" y="2461400"/>
              <a:ext cx="611843" cy="63491"/>
            </a:xfrm>
            <a:prstGeom prst="rect">
              <a:avLst/>
            </a:prstGeom>
            <a:noFill/>
          </p:spPr>
          <p:txBody>
            <a:bodyPr wrap="square" lIns="0" tIns="0" rIns="0" bIns="0" rtlCol="0">
              <a:spAutoFit/>
            </a:bodyPr>
            <a:lstStyle/>
            <a:p>
              <a:pPr algn="l"/>
              <a:r>
                <a:rPr lang="nl-NL" sz="600"/>
                <a:t>3 maal daags 2 tabletten</a:t>
              </a:r>
            </a:p>
          </p:txBody>
        </p:sp>
        <p:sp>
          <p:nvSpPr>
            <p:cNvPr id="491" name="Tekstvak 490">
              <a:extLst>
                <a:ext uri="{FF2B5EF4-FFF2-40B4-BE49-F238E27FC236}">
                  <a16:creationId xmlns:a16="http://schemas.microsoft.com/office/drawing/2014/main" id="{F8FF97EE-15C4-8513-35C8-35E11C2DCCF1}"/>
                </a:ext>
              </a:extLst>
            </p:cNvPr>
            <p:cNvSpPr txBox="1"/>
            <p:nvPr/>
          </p:nvSpPr>
          <p:spPr>
            <a:xfrm>
              <a:off x="6803672" y="2598764"/>
              <a:ext cx="562346" cy="63491"/>
            </a:xfrm>
            <a:prstGeom prst="rect">
              <a:avLst/>
            </a:prstGeom>
            <a:noFill/>
          </p:spPr>
          <p:txBody>
            <a:bodyPr wrap="square" lIns="0" tIns="0" rIns="0" bIns="0" rtlCol="0">
              <a:spAutoFit/>
            </a:bodyPr>
            <a:lstStyle/>
            <a:p>
              <a:pPr algn="l"/>
              <a:r>
                <a:rPr lang="nl-NL" sz="600"/>
                <a:t>1 maal daags 1 tablet</a:t>
              </a:r>
            </a:p>
          </p:txBody>
        </p:sp>
        <p:sp>
          <p:nvSpPr>
            <p:cNvPr id="492" name="Tekstvak 491">
              <a:extLst>
                <a:ext uri="{FF2B5EF4-FFF2-40B4-BE49-F238E27FC236}">
                  <a16:creationId xmlns:a16="http://schemas.microsoft.com/office/drawing/2014/main" id="{F4D33BED-FEE6-8198-6571-7DEF076F87BC}"/>
                </a:ext>
              </a:extLst>
            </p:cNvPr>
            <p:cNvSpPr txBox="1"/>
            <p:nvPr/>
          </p:nvSpPr>
          <p:spPr>
            <a:xfrm>
              <a:off x="6803672" y="2317495"/>
              <a:ext cx="562346" cy="63491"/>
            </a:xfrm>
            <a:prstGeom prst="rect">
              <a:avLst/>
            </a:prstGeom>
            <a:noFill/>
          </p:spPr>
          <p:txBody>
            <a:bodyPr wrap="square" lIns="0" tIns="0" rIns="0" bIns="0" rtlCol="0">
              <a:spAutoFit/>
            </a:bodyPr>
            <a:lstStyle/>
            <a:p>
              <a:pPr algn="l"/>
              <a:r>
                <a:rPr lang="nl-NL" sz="600"/>
                <a:t>1-2 maal daags 1 zakje</a:t>
              </a:r>
            </a:p>
          </p:txBody>
        </p:sp>
        <p:sp>
          <p:nvSpPr>
            <p:cNvPr id="493" name="Tekstvak 492">
              <a:extLst>
                <a:ext uri="{FF2B5EF4-FFF2-40B4-BE49-F238E27FC236}">
                  <a16:creationId xmlns:a16="http://schemas.microsoft.com/office/drawing/2014/main" id="{0D7349F5-27AF-1BF6-3E8A-3D37BC142B6E}"/>
                </a:ext>
              </a:extLst>
            </p:cNvPr>
            <p:cNvSpPr txBox="1"/>
            <p:nvPr/>
          </p:nvSpPr>
          <p:spPr>
            <a:xfrm>
              <a:off x="6803672" y="2173591"/>
              <a:ext cx="562346" cy="63491"/>
            </a:xfrm>
            <a:prstGeom prst="rect">
              <a:avLst/>
            </a:prstGeom>
            <a:noFill/>
          </p:spPr>
          <p:txBody>
            <a:bodyPr wrap="square" lIns="0" tIns="0" rIns="0" bIns="0" rtlCol="0">
              <a:spAutoFit/>
            </a:bodyPr>
            <a:lstStyle/>
            <a:p>
              <a:pPr algn="l"/>
              <a:r>
                <a:rPr lang="nl-NL" sz="600"/>
                <a:t>4 maal daags 1 tablet</a:t>
              </a:r>
            </a:p>
          </p:txBody>
        </p:sp>
        <p:sp>
          <p:nvSpPr>
            <p:cNvPr id="61" name="Vrije vorm 60">
              <a:extLst>
                <a:ext uri="{FF2B5EF4-FFF2-40B4-BE49-F238E27FC236}">
                  <a16:creationId xmlns:a16="http://schemas.microsoft.com/office/drawing/2014/main" id="{8F18A04D-F7BD-D8BB-2D0E-12EEA0C11B42}"/>
                </a:ext>
              </a:extLst>
            </p:cNvPr>
            <p:cNvSpPr/>
            <p:nvPr/>
          </p:nvSpPr>
          <p:spPr>
            <a:xfrm>
              <a:off x="6027582" y="2746958"/>
              <a:ext cx="65788" cy="65653"/>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0"/>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chemeClr val="accent3"/>
            </a:solidFill>
            <a:ln w="0" cap="flat">
              <a:noFill/>
              <a:prstDash val="solid"/>
              <a:miter/>
            </a:ln>
          </p:spPr>
          <p:txBody>
            <a:bodyPr rtlCol="0" anchor="ctr"/>
            <a:lstStyle/>
            <a:p>
              <a:endParaRPr lang="nl-NL" sz="1467"/>
            </a:p>
          </p:txBody>
        </p:sp>
      </p:grpSp>
      <p:grpSp>
        <p:nvGrpSpPr>
          <p:cNvPr id="47" name="Groep 46">
            <a:extLst>
              <a:ext uri="{FF2B5EF4-FFF2-40B4-BE49-F238E27FC236}">
                <a16:creationId xmlns:a16="http://schemas.microsoft.com/office/drawing/2014/main" id="{AE88562C-1037-5F8C-A524-886792EB4C3C}"/>
              </a:ext>
            </a:extLst>
          </p:cNvPr>
          <p:cNvGrpSpPr/>
          <p:nvPr/>
        </p:nvGrpSpPr>
        <p:grpSpPr>
          <a:xfrm>
            <a:off x="3791040" y="4289189"/>
            <a:ext cx="756672" cy="220620"/>
            <a:chOff x="7835055" y="2286729"/>
            <a:chExt cx="484381" cy="162960"/>
          </a:xfrm>
        </p:grpSpPr>
        <p:sp>
          <p:nvSpPr>
            <p:cNvPr id="48" name="Rechthoek 47">
              <a:extLst>
                <a:ext uri="{FF2B5EF4-FFF2-40B4-BE49-F238E27FC236}">
                  <a16:creationId xmlns:a16="http://schemas.microsoft.com/office/drawing/2014/main" id="{36EEFB98-98EC-A6EC-9300-7E6841F1C925}"/>
                </a:ext>
              </a:extLst>
            </p:cNvPr>
            <p:cNvSpPr/>
            <p:nvPr/>
          </p:nvSpPr>
          <p:spPr>
            <a:xfrm>
              <a:off x="7835055" y="2286729"/>
              <a:ext cx="484381" cy="55010"/>
            </a:xfrm>
            <a:prstGeom prst="rect">
              <a:avLst/>
            </a:prstGeom>
            <a:solidFill>
              <a:schemeClr val="bg1">
                <a:lumMod val="85000"/>
              </a:schemeClr>
            </a:solidFill>
            <a:ln w="12700" cap="flat">
              <a:noFill/>
              <a:prstDash val="solid"/>
              <a:miter/>
            </a:ln>
          </p:spPr>
          <p:txBody>
            <a:bodyPr rtlCol="0" anchor="ctr"/>
            <a:lstStyle/>
            <a:p>
              <a:pPr algn="l"/>
              <a:endParaRPr lang="nl-NL" sz="1400"/>
            </a:p>
          </p:txBody>
        </p:sp>
        <p:sp>
          <p:nvSpPr>
            <p:cNvPr id="449" name="Rechthoek 448">
              <a:extLst>
                <a:ext uri="{FF2B5EF4-FFF2-40B4-BE49-F238E27FC236}">
                  <a16:creationId xmlns:a16="http://schemas.microsoft.com/office/drawing/2014/main" id="{98317112-378C-173A-194E-8961A29875D3}"/>
                </a:ext>
              </a:extLst>
            </p:cNvPr>
            <p:cNvSpPr/>
            <p:nvPr/>
          </p:nvSpPr>
          <p:spPr>
            <a:xfrm>
              <a:off x="7835055" y="2394679"/>
              <a:ext cx="288000" cy="55010"/>
            </a:xfrm>
            <a:prstGeom prst="rect">
              <a:avLst/>
            </a:prstGeom>
            <a:solidFill>
              <a:schemeClr val="bg1">
                <a:lumMod val="85000"/>
              </a:schemeClr>
            </a:solidFill>
            <a:ln w="12700" cap="flat">
              <a:noFill/>
              <a:prstDash val="solid"/>
              <a:miter/>
            </a:ln>
          </p:spPr>
          <p:txBody>
            <a:bodyPr rtlCol="0" anchor="ctr"/>
            <a:lstStyle/>
            <a:p>
              <a:pPr algn="l"/>
              <a:endParaRPr lang="nl-NL" sz="1400"/>
            </a:p>
          </p:txBody>
        </p:sp>
      </p:grpSp>
      <p:sp>
        <p:nvSpPr>
          <p:cNvPr id="59" name="Tekstvak 58">
            <a:extLst>
              <a:ext uri="{FF2B5EF4-FFF2-40B4-BE49-F238E27FC236}">
                <a16:creationId xmlns:a16="http://schemas.microsoft.com/office/drawing/2014/main" id="{A9F2EAB7-C127-B792-EA42-E0A2BCBCFC15}"/>
              </a:ext>
            </a:extLst>
          </p:cNvPr>
          <p:cNvSpPr txBox="1"/>
          <p:nvPr/>
        </p:nvSpPr>
        <p:spPr>
          <a:xfrm>
            <a:off x="1522076" y="4897547"/>
            <a:ext cx="807304" cy="83100"/>
          </a:xfrm>
          <a:prstGeom prst="rect">
            <a:avLst/>
          </a:prstGeom>
          <a:noFill/>
        </p:spPr>
        <p:txBody>
          <a:bodyPr wrap="square" lIns="0" tIns="0" rIns="0" bIns="0" rtlCol="0">
            <a:spAutoFit/>
          </a:bodyPr>
          <a:lstStyle/>
          <a:p>
            <a:pPr algn="l">
              <a:lnSpc>
                <a:spcPct val="90000"/>
              </a:lnSpc>
            </a:pPr>
            <a:r>
              <a:rPr lang="nl-NL" sz="600"/>
              <a:t>Simvastatine 20 mg</a:t>
            </a:r>
          </a:p>
        </p:txBody>
      </p:sp>
      <p:sp>
        <p:nvSpPr>
          <p:cNvPr id="60" name="Tekstvak 59">
            <a:extLst>
              <a:ext uri="{FF2B5EF4-FFF2-40B4-BE49-F238E27FC236}">
                <a16:creationId xmlns:a16="http://schemas.microsoft.com/office/drawing/2014/main" id="{CA6AC4AF-1022-8C01-4DE5-ED0F8EB3F8DE}"/>
              </a:ext>
            </a:extLst>
          </p:cNvPr>
          <p:cNvSpPr txBox="1"/>
          <p:nvPr/>
        </p:nvSpPr>
        <p:spPr>
          <a:xfrm>
            <a:off x="2453532" y="4881114"/>
            <a:ext cx="834143" cy="92333"/>
          </a:xfrm>
          <a:prstGeom prst="rect">
            <a:avLst/>
          </a:prstGeom>
          <a:noFill/>
        </p:spPr>
        <p:txBody>
          <a:bodyPr wrap="square" lIns="0" tIns="0" rIns="0" bIns="0" rtlCol="0">
            <a:spAutoFit/>
          </a:bodyPr>
          <a:lstStyle/>
          <a:p>
            <a:pPr algn="l"/>
            <a:r>
              <a:rPr lang="nl-NL" sz="600"/>
              <a:t>1 maal daags 1 tablet</a:t>
            </a:r>
          </a:p>
        </p:txBody>
      </p:sp>
      <p:pic>
        <p:nvPicPr>
          <p:cNvPr id="450" name="Graphic 449">
            <a:extLst>
              <a:ext uri="{FF2B5EF4-FFF2-40B4-BE49-F238E27FC236}">
                <a16:creationId xmlns:a16="http://schemas.microsoft.com/office/drawing/2014/main" id="{D106D09A-E3C7-8496-9BD3-C4D020CECA4C}"/>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3444679" y="4670216"/>
            <a:ext cx="132847" cy="130244"/>
          </a:xfrm>
          <a:prstGeom prst="rect">
            <a:avLst/>
          </a:prstGeom>
        </p:spPr>
      </p:pic>
      <p:grpSp>
        <p:nvGrpSpPr>
          <p:cNvPr id="14" name="Groep 13">
            <a:extLst>
              <a:ext uri="{FF2B5EF4-FFF2-40B4-BE49-F238E27FC236}">
                <a16:creationId xmlns:a16="http://schemas.microsoft.com/office/drawing/2014/main" id="{C2D07121-60C7-623A-761B-845264BEF3C1}"/>
              </a:ext>
            </a:extLst>
          </p:cNvPr>
          <p:cNvGrpSpPr/>
          <p:nvPr/>
        </p:nvGrpSpPr>
        <p:grpSpPr>
          <a:xfrm>
            <a:off x="3662850" y="4630113"/>
            <a:ext cx="93039" cy="96600"/>
            <a:chOff x="2861013" y="3030987"/>
            <a:chExt cx="78160" cy="82772"/>
          </a:xfrm>
        </p:grpSpPr>
        <p:sp>
          <p:nvSpPr>
            <p:cNvPr id="6" name="Driehoek 5">
              <a:extLst>
                <a:ext uri="{FF2B5EF4-FFF2-40B4-BE49-F238E27FC236}">
                  <a16:creationId xmlns:a16="http://schemas.microsoft.com/office/drawing/2014/main" id="{99C683E3-3417-C8F0-3072-A5231CF1B362}"/>
                </a:ext>
              </a:extLst>
            </p:cNvPr>
            <p:cNvSpPr/>
            <p:nvPr/>
          </p:nvSpPr>
          <p:spPr>
            <a:xfrm rot="10800000">
              <a:off x="2878494" y="3054373"/>
              <a:ext cx="43200" cy="36000"/>
            </a:xfrm>
            <a:prstGeom prst="triangle">
              <a:avLst/>
            </a:prstGeom>
            <a:solidFill>
              <a:schemeClr val="accent4"/>
            </a:solidFill>
            <a:ln w="12700" cap="flat">
              <a:noFill/>
              <a:prstDash val="solid"/>
              <a:miter/>
            </a:ln>
          </p:spPr>
          <p:txBody>
            <a:bodyPr rtlCol="0" anchor="ctr"/>
            <a:lstStyle/>
            <a:p>
              <a:pPr algn="l"/>
              <a:endParaRPr lang="nl-NL" sz="1467"/>
            </a:p>
          </p:txBody>
        </p:sp>
        <p:sp>
          <p:nvSpPr>
            <p:cNvPr id="10" name="Rechthoek met aan één zijde afgeronde hoeken 9">
              <a:extLst>
                <a:ext uri="{FF2B5EF4-FFF2-40B4-BE49-F238E27FC236}">
                  <a16:creationId xmlns:a16="http://schemas.microsoft.com/office/drawing/2014/main" id="{45B01310-E495-D33C-6DBF-B5032D6798FB}"/>
                </a:ext>
              </a:extLst>
            </p:cNvPr>
            <p:cNvSpPr/>
            <p:nvPr/>
          </p:nvSpPr>
          <p:spPr>
            <a:xfrm rot="5400000">
              <a:off x="2858707" y="3033293"/>
              <a:ext cx="82772" cy="78160"/>
            </a:xfrm>
            <a:prstGeom prst="round2SameRect">
              <a:avLst/>
            </a:prstGeom>
            <a:noFill/>
            <a:ln w="7620" cap="flat">
              <a:solidFill>
                <a:schemeClr val="accent4"/>
              </a:solidFill>
              <a:prstDash val="solid"/>
              <a:miter/>
            </a:ln>
          </p:spPr>
          <p:txBody>
            <a:bodyPr rtlCol="0" anchor="ctr"/>
            <a:lstStyle/>
            <a:p>
              <a:pPr algn="l"/>
              <a:endParaRPr lang="nl-NL" sz="1349"/>
            </a:p>
          </p:txBody>
        </p:sp>
      </p:grpSp>
      <p:sp>
        <p:nvSpPr>
          <p:cNvPr id="11" name="Vrije vorm 10">
            <a:extLst>
              <a:ext uri="{FF2B5EF4-FFF2-40B4-BE49-F238E27FC236}">
                <a16:creationId xmlns:a16="http://schemas.microsoft.com/office/drawing/2014/main" id="{4D047B38-A1ED-D147-0CD5-E220C9410F7A}"/>
              </a:ext>
            </a:extLst>
          </p:cNvPr>
          <p:cNvSpPr/>
          <p:nvPr/>
        </p:nvSpPr>
        <p:spPr>
          <a:xfrm>
            <a:off x="1300004" y="5093570"/>
            <a:ext cx="98302" cy="96177"/>
          </a:xfrm>
          <a:custGeom>
            <a:avLst/>
            <a:gdLst>
              <a:gd name="connsiteX0" fmla="*/ 119437 w 119437"/>
              <a:gd name="connsiteY0" fmla="*/ 59596 h 119192"/>
              <a:gd name="connsiteX1" fmla="*/ 59719 w 119437"/>
              <a:gd name="connsiteY1" fmla="*/ 119193 h 119192"/>
              <a:gd name="connsiteX2" fmla="*/ 0 w 119437"/>
              <a:gd name="connsiteY2" fmla="*/ 59596 h 119192"/>
              <a:gd name="connsiteX3" fmla="*/ 59719 w 119437"/>
              <a:gd name="connsiteY3" fmla="*/ 0 h 119192"/>
              <a:gd name="connsiteX4" fmla="*/ 119437 w 119437"/>
              <a:gd name="connsiteY4" fmla="*/ 59596 h 11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37" h="119192">
                <a:moveTo>
                  <a:pt x="119437" y="59596"/>
                </a:moveTo>
                <a:cubicBezTo>
                  <a:pt x="119437" y="92510"/>
                  <a:pt x="92700" y="119193"/>
                  <a:pt x="59719" y="119193"/>
                </a:cubicBezTo>
                <a:cubicBezTo>
                  <a:pt x="26737" y="119193"/>
                  <a:pt x="0" y="92511"/>
                  <a:pt x="0" y="59596"/>
                </a:cubicBezTo>
                <a:cubicBezTo>
                  <a:pt x="0" y="26682"/>
                  <a:pt x="26737" y="0"/>
                  <a:pt x="59719" y="0"/>
                </a:cubicBezTo>
                <a:cubicBezTo>
                  <a:pt x="92700" y="0"/>
                  <a:pt x="119437" y="26682"/>
                  <a:pt x="119437" y="59596"/>
                </a:cubicBezTo>
                <a:close/>
              </a:path>
            </a:pathLst>
          </a:custGeom>
          <a:solidFill>
            <a:schemeClr val="accent3"/>
          </a:solidFill>
          <a:ln w="0" cap="flat">
            <a:noFill/>
            <a:prstDash val="solid"/>
            <a:miter/>
          </a:ln>
        </p:spPr>
        <p:txBody>
          <a:bodyPr rtlCol="0" anchor="ctr"/>
          <a:lstStyle/>
          <a:p>
            <a:endParaRPr lang="nl-NL" sz="1467"/>
          </a:p>
        </p:txBody>
      </p:sp>
      <p:sp>
        <p:nvSpPr>
          <p:cNvPr id="15" name="Tekstvak 14">
            <a:extLst>
              <a:ext uri="{FF2B5EF4-FFF2-40B4-BE49-F238E27FC236}">
                <a16:creationId xmlns:a16="http://schemas.microsoft.com/office/drawing/2014/main" id="{AD7B419D-AD77-D53F-2B5E-79D4061B359E}"/>
              </a:ext>
            </a:extLst>
          </p:cNvPr>
          <p:cNvSpPr txBox="1"/>
          <p:nvPr/>
        </p:nvSpPr>
        <p:spPr>
          <a:xfrm>
            <a:off x="1521357" y="5100428"/>
            <a:ext cx="813228" cy="83100"/>
          </a:xfrm>
          <a:prstGeom prst="rect">
            <a:avLst/>
          </a:prstGeom>
          <a:noFill/>
        </p:spPr>
        <p:txBody>
          <a:bodyPr wrap="square" lIns="0" tIns="0" rIns="0" bIns="0" rtlCol="0">
            <a:spAutoFit/>
          </a:bodyPr>
          <a:lstStyle/>
          <a:p>
            <a:pPr algn="l">
              <a:lnSpc>
                <a:spcPct val="90000"/>
              </a:lnSpc>
            </a:pPr>
            <a:r>
              <a:rPr lang="nl-NL" sz="600"/>
              <a:t>Acenocoumarol 1 mg</a:t>
            </a:r>
          </a:p>
        </p:txBody>
      </p:sp>
      <p:sp>
        <p:nvSpPr>
          <p:cNvPr id="16" name="Tekstvak 15">
            <a:extLst>
              <a:ext uri="{FF2B5EF4-FFF2-40B4-BE49-F238E27FC236}">
                <a16:creationId xmlns:a16="http://schemas.microsoft.com/office/drawing/2014/main" id="{A1AB8856-D64E-EC7C-38B7-3A871B3F3A3D}"/>
              </a:ext>
            </a:extLst>
          </p:cNvPr>
          <p:cNvSpPr txBox="1"/>
          <p:nvPr/>
        </p:nvSpPr>
        <p:spPr>
          <a:xfrm>
            <a:off x="2459648" y="5052647"/>
            <a:ext cx="840264" cy="166199"/>
          </a:xfrm>
          <a:prstGeom prst="rect">
            <a:avLst/>
          </a:prstGeom>
          <a:noFill/>
        </p:spPr>
        <p:txBody>
          <a:bodyPr wrap="square" lIns="0" tIns="0" rIns="0" bIns="0" rtlCol="0">
            <a:spAutoFit/>
          </a:bodyPr>
          <a:lstStyle/>
          <a:p>
            <a:pPr algn="l">
              <a:lnSpc>
                <a:spcPct val="90000"/>
              </a:lnSpc>
            </a:pPr>
            <a:r>
              <a:rPr lang="nl-NL" sz="600"/>
              <a:t>Volgens schema trombosedienst</a:t>
            </a:r>
          </a:p>
        </p:txBody>
      </p:sp>
      <p:grpSp>
        <p:nvGrpSpPr>
          <p:cNvPr id="19" name="Groep 18">
            <a:extLst>
              <a:ext uri="{FF2B5EF4-FFF2-40B4-BE49-F238E27FC236}">
                <a16:creationId xmlns:a16="http://schemas.microsoft.com/office/drawing/2014/main" id="{E66EEF34-EB97-0D96-72B0-BA6EFB4E66BE}"/>
              </a:ext>
            </a:extLst>
          </p:cNvPr>
          <p:cNvGrpSpPr/>
          <p:nvPr/>
        </p:nvGrpSpPr>
        <p:grpSpPr>
          <a:xfrm>
            <a:off x="3446743" y="5089981"/>
            <a:ext cx="124284" cy="121600"/>
            <a:chOff x="2833541" y="3398957"/>
            <a:chExt cx="104407" cy="104193"/>
          </a:xfrm>
        </p:grpSpPr>
        <p:sp>
          <p:nvSpPr>
            <p:cNvPr id="17" name="Vrije vorm 16">
              <a:extLst>
                <a:ext uri="{FF2B5EF4-FFF2-40B4-BE49-F238E27FC236}">
                  <a16:creationId xmlns:a16="http://schemas.microsoft.com/office/drawing/2014/main" id="{271AB56D-40EC-0807-694E-A894330931E2}"/>
                </a:ext>
              </a:extLst>
            </p:cNvPr>
            <p:cNvSpPr/>
            <p:nvPr/>
          </p:nvSpPr>
          <p:spPr>
            <a:xfrm>
              <a:off x="2833541" y="3398957"/>
              <a:ext cx="104407" cy="104193"/>
            </a:xfrm>
            <a:custGeom>
              <a:avLst/>
              <a:gdLst>
                <a:gd name="connsiteX0" fmla="*/ 152115 w 152115"/>
                <a:gd name="connsiteY0" fmla="*/ 75902 h 151803"/>
                <a:gd name="connsiteX1" fmla="*/ 76058 w 152115"/>
                <a:gd name="connsiteY1" fmla="*/ 151804 h 151803"/>
                <a:gd name="connsiteX2" fmla="*/ 0 w 152115"/>
                <a:gd name="connsiteY2" fmla="*/ 75902 h 151803"/>
                <a:gd name="connsiteX3" fmla="*/ 76058 w 152115"/>
                <a:gd name="connsiteY3" fmla="*/ 0 h 151803"/>
                <a:gd name="connsiteX4" fmla="*/ 152115 w 152115"/>
                <a:gd name="connsiteY4" fmla="*/ 75902 h 15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1803">
                  <a:moveTo>
                    <a:pt x="152115" y="75902"/>
                  </a:moveTo>
                  <a:cubicBezTo>
                    <a:pt x="152115" y="117821"/>
                    <a:pt x="118063" y="151804"/>
                    <a:pt x="76058" y="151804"/>
                  </a:cubicBezTo>
                  <a:cubicBezTo>
                    <a:pt x="34053" y="151804"/>
                    <a:pt x="0" y="117821"/>
                    <a:pt x="0" y="75902"/>
                  </a:cubicBezTo>
                  <a:cubicBezTo>
                    <a:pt x="0" y="33982"/>
                    <a:pt x="34053" y="0"/>
                    <a:pt x="76058" y="0"/>
                  </a:cubicBezTo>
                  <a:cubicBezTo>
                    <a:pt x="118063" y="0"/>
                    <a:pt x="152115" y="33982"/>
                    <a:pt x="152115" y="75902"/>
                  </a:cubicBezTo>
                  <a:close/>
                </a:path>
              </a:pathLst>
            </a:custGeom>
            <a:solidFill>
              <a:srgbClr val="A2BC0C"/>
            </a:solidFill>
            <a:ln w="0" cap="flat">
              <a:noFill/>
              <a:prstDash val="solid"/>
              <a:miter/>
            </a:ln>
          </p:spPr>
          <p:txBody>
            <a:bodyPr rtlCol="0" anchor="ctr"/>
            <a:lstStyle/>
            <a:p>
              <a:endParaRPr lang="nl-NL" sz="1467"/>
            </a:p>
          </p:txBody>
        </p:sp>
        <p:sp>
          <p:nvSpPr>
            <p:cNvPr id="18" name="Vrije vorm 17">
              <a:extLst>
                <a:ext uri="{FF2B5EF4-FFF2-40B4-BE49-F238E27FC236}">
                  <a16:creationId xmlns:a16="http://schemas.microsoft.com/office/drawing/2014/main" id="{7E4FF0FD-4622-7213-39CE-319F71EF3406}"/>
                </a:ext>
              </a:extLst>
            </p:cNvPr>
            <p:cNvSpPr/>
            <p:nvPr/>
          </p:nvSpPr>
          <p:spPr>
            <a:xfrm>
              <a:off x="2859689" y="3431050"/>
              <a:ext cx="52110" cy="40470"/>
            </a:xfrm>
            <a:custGeom>
              <a:avLst/>
              <a:gdLst>
                <a:gd name="connsiteX0" fmla="*/ 61697 w 75922"/>
                <a:gd name="connsiteY0" fmla="*/ 2436 h 58962"/>
                <a:gd name="connsiteX1" fmla="*/ 25730 w 75922"/>
                <a:gd name="connsiteY1" fmla="*/ 38329 h 58962"/>
                <a:gd name="connsiteX2" fmla="*/ 14226 w 75922"/>
                <a:gd name="connsiteY2" fmla="*/ 26847 h 58962"/>
                <a:gd name="connsiteX3" fmla="*/ 2441 w 75922"/>
                <a:gd name="connsiteY3" fmla="*/ 26847 h 58962"/>
                <a:gd name="connsiteX4" fmla="*/ 2441 w 75922"/>
                <a:gd name="connsiteY4" fmla="*/ 26847 h 58962"/>
                <a:gd name="connsiteX5" fmla="*/ 2441 w 75922"/>
                <a:gd name="connsiteY5" fmla="*/ 38608 h 58962"/>
                <a:gd name="connsiteX6" fmla="*/ 20791 w 75922"/>
                <a:gd name="connsiteY6" fmla="*/ 56921 h 58962"/>
                <a:gd name="connsiteX7" fmla="*/ 30670 w 75922"/>
                <a:gd name="connsiteY7" fmla="*/ 56921 h 58962"/>
                <a:gd name="connsiteX8" fmla="*/ 73482 w 75922"/>
                <a:gd name="connsiteY8" fmla="*/ 14197 h 58962"/>
                <a:gd name="connsiteX9" fmla="*/ 73482 w 75922"/>
                <a:gd name="connsiteY9" fmla="*/ 2436 h 58962"/>
                <a:gd name="connsiteX10" fmla="*/ 73482 w 75922"/>
                <a:gd name="connsiteY10" fmla="*/ 2436 h 58962"/>
                <a:gd name="connsiteX11" fmla="*/ 61697 w 75922"/>
                <a:gd name="connsiteY11" fmla="*/ 2436 h 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22" h="58962">
                  <a:moveTo>
                    <a:pt x="61697" y="2436"/>
                  </a:moveTo>
                  <a:lnTo>
                    <a:pt x="25730" y="38329"/>
                  </a:lnTo>
                  <a:lnTo>
                    <a:pt x="14226" y="26847"/>
                  </a:lnTo>
                  <a:cubicBezTo>
                    <a:pt x="10971" y="23600"/>
                    <a:pt x="5695" y="23600"/>
                    <a:pt x="2441" y="26847"/>
                  </a:cubicBezTo>
                  <a:lnTo>
                    <a:pt x="2441" y="26847"/>
                  </a:lnTo>
                  <a:cubicBezTo>
                    <a:pt x="-814" y="30095"/>
                    <a:pt x="-814" y="35361"/>
                    <a:pt x="2441" y="38608"/>
                  </a:cubicBezTo>
                  <a:lnTo>
                    <a:pt x="20791" y="56921"/>
                  </a:lnTo>
                  <a:cubicBezTo>
                    <a:pt x="23519" y="59644"/>
                    <a:pt x="27942" y="59644"/>
                    <a:pt x="30670" y="56921"/>
                  </a:cubicBezTo>
                  <a:lnTo>
                    <a:pt x="73482" y="14197"/>
                  </a:lnTo>
                  <a:cubicBezTo>
                    <a:pt x="76736" y="10949"/>
                    <a:pt x="76736" y="5684"/>
                    <a:pt x="73482" y="2436"/>
                  </a:cubicBezTo>
                  <a:lnTo>
                    <a:pt x="73482" y="2436"/>
                  </a:lnTo>
                  <a:cubicBezTo>
                    <a:pt x="70228" y="-812"/>
                    <a:pt x="64951" y="-812"/>
                    <a:pt x="61697" y="2436"/>
                  </a:cubicBezTo>
                  <a:close/>
                </a:path>
              </a:pathLst>
            </a:custGeom>
            <a:solidFill>
              <a:srgbClr val="FFFFFF"/>
            </a:solidFill>
            <a:ln w="0" cap="flat">
              <a:noFill/>
              <a:prstDash val="solid"/>
              <a:miter/>
            </a:ln>
          </p:spPr>
          <p:txBody>
            <a:bodyPr rtlCol="0" anchor="ctr"/>
            <a:lstStyle/>
            <a:p>
              <a:endParaRPr lang="nl-NL" sz="1467"/>
            </a:p>
          </p:txBody>
        </p:sp>
      </p:grpSp>
      <p:grpSp>
        <p:nvGrpSpPr>
          <p:cNvPr id="943" name="Groep 942">
            <a:extLst>
              <a:ext uri="{FF2B5EF4-FFF2-40B4-BE49-F238E27FC236}">
                <a16:creationId xmlns:a16="http://schemas.microsoft.com/office/drawing/2014/main" id="{778E3A5E-F1EF-CC58-AF5E-1B1D01E9E68C}"/>
              </a:ext>
            </a:extLst>
          </p:cNvPr>
          <p:cNvGrpSpPr/>
          <p:nvPr/>
        </p:nvGrpSpPr>
        <p:grpSpPr>
          <a:xfrm>
            <a:off x="6312969" y="3588048"/>
            <a:ext cx="3892520" cy="499035"/>
            <a:chOff x="5364092" y="3465673"/>
            <a:chExt cx="2919390" cy="374276"/>
          </a:xfrm>
        </p:grpSpPr>
        <p:sp>
          <p:nvSpPr>
            <p:cNvPr id="62" name="Afgeronde rechthoek 61">
              <a:extLst>
                <a:ext uri="{FF2B5EF4-FFF2-40B4-BE49-F238E27FC236}">
                  <a16:creationId xmlns:a16="http://schemas.microsoft.com/office/drawing/2014/main" id="{10D440B4-6411-640D-33BF-F45EC72D93C4}"/>
                </a:ext>
              </a:extLst>
            </p:cNvPr>
            <p:cNvSpPr/>
            <p:nvPr/>
          </p:nvSpPr>
          <p:spPr>
            <a:xfrm>
              <a:off x="5503648" y="3540287"/>
              <a:ext cx="2779834" cy="225049"/>
            </a:xfrm>
            <a:prstGeom prst="roundRect">
              <a:avLst>
                <a:gd name="adj" fmla="val 50000"/>
              </a:avLst>
            </a:prstGeom>
            <a:solidFill>
              <a:srgbClr val="0075C0"/>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r>
                <a:rPr lang="nl-NL" sz="1400">
                  <a:solidFill>
                    <a:schemeClr val="bg1"/>
                  </a:solidFill>
                  <a:latin typeface="Aptos" panose="020B0004020202020204" pitchFamily="34" charset="0"/>
                </a:rPr>
                <a:t>        Hervatten van medicatie vóór opname </a:t>
              </a:r>
            </a:p>
          </p:txBody>
        </p:sp>
        <p:grpSp>
          <p:nvGrpSpPr>
            <p:cNvPr id="509" name="Graphic 6">
              <a:extLst>
                <a:ext uri="{FF2B5EF4-FFF2-40B4-BE49-F238E27FC236}">
                  <a16:creationId xmlns:a16="http://schemas.microsoft.com/office/drawing/2014/main" id="{6DDD41B2-6610-F41B-1207-6591074198D8}"/>
                </a:ext>
              </a:extLst>
            </p:cNvPr>
            <p:cNvGrpSpPr/>
            <p:nvPr/>
          </p:nvGrpSpPr>
          <p:grpSpPr>
            <a:xfrm>
              <a:off x="5364092" y="3465673"/>
              <a:ext cx="322056" cy="374276"/>
              <a:chOff x="5364092" y="3465673"/>
              <a:chExt cx="322056" cy="374276"/>
            </a:xfrm>
          </p:grpSpPr>
          <p:sp>
            <p:nvSpPr>
              <p:cNvPr id="913" name="Vrije vorm 912">
                <a:extLst>
                  <a:ext uri="{FF2B5EF4-FFF2-40B4-BE49-F238E27FC236}">
                    <a16:creationId xmlns:a16="http://schemas.microsoft.com/office/drawing/2014/main" id="{6648C7E4-E39D-0722-ED65-B0AA839B75EC}"/>
                  </a:ext>
                </a:extLst>
              </p:cNvPr>
              <p:cNvSpPr/>
              <p:nvPr/>
            </p:nvSpPr>
            <p:spPr>
              <a:xfrm>
                <a:off x="5364092" y="3488381"/>
                <a:ext cx="322056" cy="328250"/>
              </a:xfrm>
              <a:custGeom>
                <a:avLst/>
                <a:gdLst>
                  <a:gd name="connsiteX0" fmla="*/ 322057 w 322056"/>
                  <a:gd name="connsiteY0" fmla="*/ 164125 h 328250"/>
                  <a:gd name="connsiteX1" fmla="*/ 161028 w 322056"/>
                  <a:gd name="connsiteY1" fmla="*/ 328251 h 328250"/>
                  <a:gd name="connsiteX2" fmla="*/ 0 w 322056"/>
                  <a:gd name="connsiteY2" fmla="*/ 164125 h 328250"/>
                  <a:gd name="connsiteX3" fmla="*/ 161028 w 322056"/>
                  <a:gd name="connsiteY3" fmla="*/ 0 h 328250"/>
                  <a:gd name="connsiteX4" fmla="*/ 322057 w 322056"/>
                  <a:gd name="connsiteY4" fmla="*/ 164125 h 328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56" h="328250">
                    <a:moveTo>
                      <a:pt x="322057" y="164125"/>
                    </a:moveTo>
                    <a:cubicBezTo>
                      <a:pt x="322057" y="254769"/>
                      <a:pt x="249962" y="328251"/>
                      <a:pt x="161028" y="328251"/>
                    </a:cubicBezTo>
                    <a:cubicBezTo>
                      <a:pt x="72095" y="328251"/>
                      <a:pt x="0" y="254769"/>
                      <a:pt x="0" y="164125"/>
                    </a:cubicBezTo>
                    <a:cubicBezTo>
                      <a:pt x="0" y="73481"/>
                      <a:pt x="72095" y="0"/>
                      <a:pt x="161028" y="0"/>
                    </a:cubicBezTo>
                    <a:cubicBezTo>
                      <a:pt x="249962" y="0"/>
                      <a:pt x="322057" y="73481"/>
                      <a:pt x="322057" y="164125"/>
                    </a:cubicBezTo>
                    <a:close/>
                  </a:path>
                </a:pathLst>
              </a:custGeom>
              <a:solidFill>
                <a:srgbClr val="FFFFFF"/>
              </a:solidFill>
              <a:ln w="0" cap="flat">
                <a:noFill/>
                <a:prstDash val="solid"/>
                <a:miter/>
              </a:ln>
            </p:spPr>
            <p:txBody>
              <a:bodyPr rtlCol="0" anchor="ctr"/>
              <a:lstStyle/>
              <a:p>
                <a:endParaRPr lang="nl-NL" sz="2400"/>
              </a:p>
            </p:txBody>
          </p:sp>
          <p:sp>
            <p:nvSpPr>
              <p:cNvPr id="914" name="Vrije vorm 913">
                <a:extLst>
                  <a:ext uri="{FF2B5EF4-FFF2-40B4-BE49-F238E27FC236}">
                    <a16:creationId xmlns:a16="http://schemas.microsoft.com/office/drawing/2014/main" id="{B8B609CA-1D66-5B23-A073-6B676B2457F6}"/>
                  </a:ext>
                </a:extLst>
              </p:cNvPr>
              <p:cNvSpPr/>
              <p:nvPr/>
            </p:nvSpPr>
            <p:spPr>
              <a:xfrm>
                <a:off x="5374073" y="3465673"/>
                <a:ext cx="302461" cy="374276"/>
              </a:xfrm>
              <a:custGeom>
                <a:avLst/>
                <a:gdLst>
                  <a:gd name="connsiteX0" fmla="*/ 158197 w 302461"/>
                  <a:gd name="connsiteY0" fmla="*/ 38783 h 374276"/>
                  <a:gd name="connsiteX1" fmla="*/ 156608 w 302461"/>
                  <a:gd name="connsiteY1" fmla="*/ 43453 h 374276"/>
                  <a:gd name="connsiteX2" fmla="*/ 121779 w 302461"/>
                  <a:gd name="connsiteY2" fmla="*/ 82066 h 374276"/>
                  <a:gd name="connsiteX3" fmla="*/ 117257 w 302461"/>
                  <a:gd name="connsiteY3" fmla="*/ 84059 h 374276"/>
                  <a:gd name="connsiteX4" fmla="*/ 113164 w 302461"/>
                  <a:gd name="connsiteY4" fmla="*/ 82440 h 374276"/>
                  <a:gd name="connsiteX5" fmla="*/ 112797 w 302461"/>
                  <a:gd name="connsiteY5" fmla="*/ 73659 h 374276"/>
                  <a:gd name="connsiteX6" fmla="*/ 138094 w 302461"/>
                  <a:gd name="connsiteY6" fmla="*/ 45633 h 374276"/>
                  <a:gd name="connsiteX7" fmla="*/ 12221 w 302461"/>
                  <a:gd name="connsiteY7" fmla="*/ 186196 h 374276"/>
                  <a:gd name="connsiteX8" fmla="*/ 99965 w 302461"/>
                  <a:gd name="connsiteY8" fmla="*/ 318040 h 374276"/>
                  <a:gd name="connsiteX9" fmla="*/ 103387 w 302461"/>
                  <a:gd name="connsiteY9" fmla="*/ 326136 h 374276"/>
                  <a:gd name="connsiteX10" fmla="*/ 97704 w 302461"/>
                  <a:gd name="connsiteY10" fmla="*/ 330059 h 374276"/>
                  <a:gd name="connsiteX11" fmla="*/ 95505 w 302461"/>
                  <a:gd name="connsiteY11" fmla="*/ 329623 h 374276"/>
                  <a:gd name="connsiteX12" fmla="*/ 0 w 302461"/>
                  <a:gd name="connsiteY12" fmla="*/ 186196 h 374276"/>
                  <a:gd name="connsiteX13" fmla="*/ 135405 w 302461"/>
                  <a:gd name="connsiteY13" fmla="*/ 33427 h 374276"/>
                  <a:gd name="connsiteX14" fmla="*/ 108520 w 302461"/>
                  <a:gd name="connsiteY14" fmla="*/ 11069 h 374276"/>
                  <a:gd name="connsiteX15" fmla="*/ 107664 w 302461"/>
                  <a:gd name="connsiteY15" fmla="*/ 2287 h 374276"/>
                  <a:gd name="connsiteX16" fmla="*/ 116280 w 302461"/>
                  <a:gd name="connsiteY16" fmla="*/ 1415 h 374276"/>
                  <a:gd name="connsiteX17" fmla="*/ 155997 w 302461"/>
                  <a:gd name="connsiteY17" fmla="*/ 34423 h 374276"/>
                  <a:gd name="connsiteX18" fmla="*/ 158197 w 302461"/>
                  <a:gd name="connsiteY18" fmla="*/ 38783 h 374276"/>
                  <a:gd name="connsiteX19" fmla="*/ 302462 w 302461"/>
                  <a:gd name="connsiteY19" fmla="*/ 186819 h 374276"/>
                  <a:gd name="connsiteX20" fmla="*/ 199258 w 302461"/>
                  <a:gd name="connsiteY20" fmla="*/ 40776 h 374276"/>
                  <a:gd name="connsiteX21" fmla="*/ 191559 w 302461"/>
                  <a:gd name="connsiteY21" fmla="*/ 44761 h 374276"/>
                  <a:gd name="connsiteX22" fmla="*/ 195409 w 302461"/>
                  <a:gd name="connsiteY22" fmla="*/ 52609 h 374276"/>
                  <a:gd name="connsiteX23" fmla="*/ 290241 w 302461"/>
                  <a:gd name="connsiteY23" fmla="*/ 186819 h 374276"/>
                  <a:gd name="connsiteX24" fmla="*/ 163696 w 302461"/>
                  <a:gd name="connsiteY24" fmla="*/ 327630 h 374276"/>
                  <a:gd name="connsiteX25" fmla="*/ 188382 w 302461"/>
                  <a:gd name="connsiteY25" fmla="*/ 300726 h 374276"/>
                  <a:gd name="connsiteX26" fmla="*/ 188076 w 302461"/>
                  <a:gd name="connsiteY26" fmla="*/ 291883 h 374276"/>
                  <a:gd name="connsiteX27" fmla="*/ 179400 w 302461"/>
                  <a:gd name="connsiteY27" fmla="*/ 292194 h 374276"/>
                  <a:gd name="connsiteX28" fmla="*/ 144571 w 302461"/>
                  <a:gd name="connsiteY28" fmla="*/ 330184 h 374276"/>
                  <a:gd name="connsiteX29" fmla="*/ 142982 w 302461"/>
                  <a:gd name="connsiteY29" fmla="*/ 334793 h 374276"/>
                  <a:gd name="connsiteX30" fmla="*/ 145121 w 302461"/>
                  <a:gd name="connsiteY30" fmla="*/ 339214 h 374276"/>
                  <a:gd name="connsiteX31" fmla="*/ 184227 w 302461"/>
                  <a:gd name="connsiteY31" fmla="*/ 372845 h 374276"/>
                  <a:gd name="connsiteX32" fmla="*/ 188137 w 302461"/>
                  <a:gd name="connsiteY32" fmla="*/ 374277 h 374276"/>
                  <a:gd name="connsiteX33" fmla="*/ 192842 w 302461"/>
                  <a:gd name="connsiteY33" fmla="*/ 372097 h 374276"/>
                  <a:gd name="connsiteX34" fmla="*/ 192109 w 302461"/>
                  <a:gd name="connsiteY34" fmla="*/ 363316 h 374276"/>
                  <a:gd name="connsiteX35" fmla="*/ 164979 w 302461"/>
                  <a:gd name="connsiteY35" fmla="*/ 340024 h 374276"/>
                  <a:gd name="connsiteX36" fmla="*/ 302462 w 302461"/>
                  <a:gd name="connsiteY36" fmla="*/ 186819 h 374276"/>
                  <a:gd name="connsiteX37" fmla="*/ 187526 w 302461"/>
                  <a:gd name="connsiteY37" fmla="*/ 184639 h 374276"/>
                  <a:gd name="connsiteX38" fmla="*/ 187037 w 302461"/>
                  <a:gd name="connsiteY38" fmla="*/ 183082 h 374276"/>
                  <a:gd name="connsiteX39" fmla="*/ 186549 w 302461"/>
                  <a:gd name="connsiteY39" fmla="*/ 182023 h 374276"/>
                  <a:gd name="connsiteX40" fmla="*/ 186243 w 302461"/>
                  <a:gd name="connsiteY40" fmla="*/ 181525 h 374276"/>
                  <a:gd name="connsiteX41" fmla="*/ 185327 w 302461"/>
                  <a:gd name="connsiteY41" fmla="*/ 180280 h 374276"/>
                  <a:gd name="connsiteX42" fmla="*/ 184655 w 302461"/>
                  <a:gd name="connsiteY42" fmla="*/ 179532 h 374276"/>
                  <a:gd name="connsiteX43" fmla="*/ 129662 w 302461"/>
                  <a:gd name="connsiteY43" fmla="*/ 129709 h 374276"/>
                  <a:gd name="connsiteX44" fmla="*/ 116708 w 302461"/>
                  <a:gd name="connsiteY44" fmla="*/ 130519 h 374276"/>
                  <a:gd name="connsiteX45" fmla="*/ 117441 w 302461"/>
                  <a:gd name="connsiteY45" fmla="*/ 143660 h 374276"/>
                  <a:gd name="connsiteX46" fmla="*/ 164796 w 302461"/>
                  <a:gd name="connsiteY46" fmla="*/ 186569 h 374276"/>
                  <a:gd name="connsiteX47" fmla="*/ 117441 w 302461"/>
                  <a:gd name="connsiteY47" fmla="*/ 230040 h 374276"/>
                  <a:gd name="connsiteX48" fmla="*/ 116768 w 302461"/>
                  <a:gd name="connsiteY48" fmla="*/ 243243 h 374276"/>
                  <a:gd name="connsiteX49" fmla="*/ 123551 w 302461"/>
                  <a:gd name="connsiteY49" fmla="*/ 246295 h 374276"/>
                  <a:gd name="connsiteX50" fmla="*/ 129662 w 302461"/>
                  <a:gd name="connsiteY50" fmla="*/ 243928 h 374276"/>
                  <a:gd name="connsiteX51" fmla="*/ 183921 w 302461"/>
                  <a:gd name="connsiteY51" fmla="*/ 194105 h 374276"/>
                  <a:gd name="connsiteX52" fmla="*/ 185021 w 302461"/>
                  <a:gd name="connsiteY52" fmla="*/ 193109 h 374276"/>
                  <a:gd name="connsiteX53" fmla="*/ 185632 w 302461"/>
                  <a:gd name="connsiteY53" fmla="*/ 192362 h 374276"/>
                  <a:gd name="connsiteX54" fmla="*/ 186182 w 302461"/>
                  <a:gd name="connsiteY54" fmla="*/ 191614 h 374276"/>
                  <a:gd name="connsiteX55" fmla="*/ 186915 w 302461"/>
                  <a:gd name="connsiteY55" fmla="*/ 190244 h 374276"/>
                  <a:gd name="connsiteX56" fmla="*/ 187404 w 302461"/>
                  <a:gd name="connsiteY56" fmla="*/ 188749 h 374276"/>
                  <a:gd name="connsiteX57" fmla="*/ 187710 w 302461"/>
                  <a:gd name="connsiteY57" fmla="*/ 186507 h 374276"/>
                  <a:gd name="connsiteX58" fmla="*/ 187526 w 302461"/>
                  <a:gd name="connsiteY58" fmla="*/ 184639 h 374276"/>
                  <a:gd name="connsiteX59" fmla="*/ 184655 w 302461"/>
                  <a:gd name="connsiteY59" fmla="*/ 193483 h 374276"/>
                  <a:gd name="connsiteX60" fmla="*/ 185021 w 302461"/>
                  <a:gd name="connsiteY60" fmla="*/ 193109 h 374276"/>
                  <a:gd name="connsiteX61" fmla="*/ 183921 w 302461"/>
                  <a:gd name="connsiteY61" fmla="*/ 194105 h 374276"/>
                  <a:gd name="connsiteX62" fmla="*/ 184655 w 302461"/>
                  <a:gd name="connsiteY62" fmla="*/ 193483 h 374276"/>
                  <a:gd name="connsiteX63" fmla="*/ 185388 w 302461"/>
                  <a:gd name="connsiteY63" fmla="*/ 192735 h 374276"/>
                  <a:gd name="connsiteX64" fmla="*/ 185632 w 302461"/>
                  <a:gd name="connsiteY64" fmla="*/ 192362 h 374276"/>
                  <a:gd name="connsiteX65" fmla="*/ 185021 w 302461"/>
                  <a:gd name="connsiteY65" fmla="*/ 193109 h 374276"/>
                  <a:gd name="connsiteX66" fmla="*/ 185388 w 302461"/>
                  <a:gd name="connsiteY66" fmla="*/ 192735 h 37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02461" h="374276">
                    <a:moveTo>
                      <a:pt x="158197" y="38783"/>
                    </a:moveTo>
                    <a:cubicBezTo>
                      <a:pt x="158319" y="40527"/>
                      <a:pt x="157769" y="42208"/>
                      <a:pt x="156608" y="43453"/>
                    </a:cubicBezTo>
                    <a:lnTo>
                      <a:pt x="121779" y="82066"/>
                    </a:lnTo>
                    <a:cubicBezTo>
                      <a:pt x="120557" y="83374"/>
                      <a:pt x="118907" y="84059"/>
                      <a:pt x="117257" y="84059"/>
                    </a:cubicBezTo>
                    <a:cubicBezTo>
                      <a:pt x="115791" y="84059"/>
                      <a:pt x="114325" y="83561"/>
                      <a:pt x="113164" y="82440"/>
                    </a:cubicBezTo>
                    <a:cubicBezTo>
                      <a:pt x="110658" y="80073"/>
                      <a:pt x="110475" y="76150"/>
                      <a:pt x="112797" y="73659"/>
                    </a:cubicBezTo>
                    <a:lnTo>
                      <a:pt x="138094" y="45633"/>
                    </a:lnTo>
                    <a:cubicBezTo>
                      <a:pt x="70086" y="53979"/>
                      <a:pt x="12221" y="127529"/>
                      <a:pt x="12221" y="186196"/>
                    </a:cubicBezTo>
                    <a:cubicBezTo>
                      <a:pt x="12221" y="244675"/>
                      <a:pt x="46683" y="296429"/>
                      <a:pt x="99965" y="318040"/>
                    </a:cubicBezTo>
                    <a:cubicBezTo>
                      <a:pt x="103143" y="319347"/>
                      <a:pt x="104670" y="322959"/>
                      <a:pt x="103387" y="326136"/>
                    </a:cubicBezTo>
                    <a:cubicBezTo>
                      <a:pt x="102471" y="328565"/>
                      <a:pt x="100149" y="330059"/>
                      <a:pt x="97704" y="330059"/>
                    </a:cubicBezTo>
                    <a:cubicBezTo>
                      <a:pt x="96971" y="330059"/>
                      <a:pt x="96238" y="329935"/>
                      <a:pt x="95505" y="329623"/>
                    </a:cubicBezTo>
                    <a:cubicBezTo>
                      <a:pt x="37456" y="306144"/>
                      <a:pt x="0" y="249844"/>
                      <a:pt x="0" y="186196"/>
                    </a:cubicBezTo>
                    <a:cubicBezTo>
                      <a:pt x="0" y="121364"/>
                      <a:pt x="60981" y="43142"/>
                      <a:pt x="135405" y="33427"/>
                    </a:cubicBezTo>
                    <a:lnTo>
                      <a:pt x="108520" y="11069"/>
                    </a:lnTo>
                    <a:cubicBezTo>
                      <a:pt x="105892" y="8889"/>
                      <a:pt x="105526" y="4965"/>
                      <a:pt x="107664" y="2287"/>
                    </a:cubicBezTo>
                    <a:cubicBezTo>
                      <a:pt x="109803" y="-390"/>
                      <a:pt x="113653" y="-764"/>
                      <a:pt x="116280" y="1415"/>
                    </a:cubicBezTo>
                    <a:lnTo>
                      <a:pt x="155997" y="34423"/>
                    </a:lnTo>
                    <a:cubicBezTo>
                      <a:pt x="157280" y="35482"/>
                      <a:pt x="158074" y="37101"/>
                      <a:pt x="158197" y="38783"/>
                    </a:cubicBezTo>
                    <a:close/>
                    <a:moveTo>
                      <a:pt x="302462" y="186819"/>
                    </a:moveTo>
                    <a:cubicBezTo>
                      <a:pt x="302462" y="120243"/>
                      <a:pt x="260973" y="61514"/>
                      <a:pt x="199258" y="40776"/>
                    </a:cubicBezTo>
                    <a:cubicBezTo>
                      <a:pt x="196020" y="39717"/>
                      <a:pt x="192598" y="41461"/>
                      <a:pt x="191559" y="44761"/>
                    </a:cubicBezTo>
                    <a:cubicBezTo>
                      <a:pt x="190459" y="48000"/>
                      <a:pt x="192231" y="51550"/>
                      <a:pt x="195409" y="52609"/>
                    </a:cubicBezTo>
                    <a:cubicBezTo>
                      <a:pt x="252113" y="71666"/>
                      <a:pt x="290241" y="125599"/>
                      <a:pt x="290241" y="186819"/>
                    </a:cubicBezTo>
                    <a:cubicBezTo>
                      <a:pt x="290241" y="260619"/>
                      <a:pt x="234515" y="321340"/>
                      <a:pt x="163696" y="327630"/>
                    </a:cubicBezTo>
                    <a:lnTo>
                      <a:pt x="188382" y="300726"/>
                    </a:lnTo>
                    <a:cubicBezTo>
                      <a:pt x="190643" y="298173"/>
                      <a:pt x="190520" y="294249"/>
                      <a:pt x="188076" y="291883"/>
                    </a:cubicBezTo>
                    <a:cubicBezTo>
                      <a:pt x="185571" y="289578"/>
                      <a:pt x="181721" y="289703"/>
                      <a:pt x="179400" y="292194"/>
                    </a:cubicBezTo>
                    <a:lnTo>
                      <a:pt x="144571" y="330184"/>
                    </a:lnTo>
                    <a:cubicBezTo>
                      <a:pt x="143471" y="331429"/>
                      <a:pt x="142860" y="333111"/>
                      <a:pt x="142982" y="334793"/>
                    </a:cubicBezTo>
                    <a:cubicBezTo>
                      <a:pt x="143043" y="336536"/>
                      <a:pt x="143837" y="338093"/>
                      <a:pt x="145121" y="339214"/>
                    </a:cubicBezTo>
                    <a:lnTo>
                      <a:pt x="184227" y="372845"/>
                    </a:lnTo>
                    <a:cubicBezTo>
                      <a:pt x="185388" y="373779"/>
                      <a:pt x="186793" y="374277"/>
                      <a:pt x="188137" y="374277"/>
                    </a:cubicBezTo>
                    <a:cubicBezTo>
                      <a:pt x="189909" y="374277"/>
                      <a:pt x="191620" y="373530"/>
                      <a:pt x="192842" y="372097"/>
                    </a:cubicBezTo>
                    <a:cubicBezTo>
                      <a:pt x="195042" y="369419"/>
                      <a:pt x="194675" y="365496"/>
                      <a:pt x="192109" y="363316"/>
                    </a:cubicBezTo>
                    <a:lnTo>
                      <a:pt x="164979" y="340024"/>
                    </a:lnTo>
                    <a:cubicBezTo>
                      <a:pt x="241909" y="333049"/>
                      <a:pt x="302462" y="266971"/>
                      <a:pt x="302462" y="186819"/>
                    </a:cubicBezTo>
                    <a:close/>
                    <a:moveTo>
                      <a:pt x="187526" y="184639"/>
                    </a:moveTo>
                    <a:cubicBezTo>
                      <a:pt x="187404" y="184141"/>
                      <a:pt x="187282" y="183580"/>
                      <a:pt x="187037" y="183082"/>
                    </a:cubicBezTo>
                    <a:cubicBezTo>
                      <a:pt x="186915" y="182708"/>
                      <a:pt x="186732" y="182397"/>
                      <a:pt x="186549" y="182023"/>
                    </a:cubicBezTo>
                    <a:cubicBezTo>
                      <a:pt x="186488" y="181836"/>
                      <a:pt x="186426" y="181712"/>
                      <a:pt x="186243" y="181525"/>
                    </a:cubicBezTo>
                    <a:cubicBezTo>
                      <a:pt x="185999" y="181089"/>
                      <a:pt x="185693" y="180653"/>
                      <a:pt x="185327" y="180280"/>
                    </a:cubicBezTo>
                    <a:cubicBezTo>
                      <a:pt x="185143" y="180030"/>
                      <a:pt x="184899" y="179781"/>
                      <a:pt x="184655" y="179532"/>
                    </a:cubicBezTo>
                    <a:lnTo>
                      <a:pt x="129662" y="129709"/>
                    </a:lnTo>
                    <a:cubicBezTo>
                      <a:pt x="125873" y="126284"/>
                      <a:pt x="120068" y="126657"/>
                      <a:pt x="116708" y="130519"/>
                    </a:cubicBezTo>
                    <a:cubicBezTo>
                      <a:pt x="113347" y="134380"/>
                      <a:pt x="113652" y="140234"/>
                      <a:pt x="117441" y="143660"/>
                    </a:cubicBezTo>
                    <a:lnTo>
                      <a:pt x="164796" y="186569"/>
                    </a:lnTo>
                    <a:lnTo>
                      <a:pt x="117441" y="230040"/>
                    </a:lnTo>
                    <a:cubicBezTo>
                      <a:pt x="113652" y="233465"/>
                      <a:pt x="113347" y="239382"/>
                      <a:pt x="116768" y="243243"/>
                    </a:cubicBezTo>
                    <a:cubicBezTo>
                      <a:pt x="118541" y="245298"/>
                      <a:pt x="121046" y="246295"/>
                      <a:pt x="123551" y="246295"/>
                    </a:cubicBezTo>
                    <a:cubicBezTo>
                      <a:pt x="125751" y="246295"/>
                      <a:pt x="127950" y="245547"/>
                      <a:pt x="129662" y="243928"/>
                    </a:cubicBezTo>
                    <a:lnTo>
                      <a:pt x="183921" y="194105"/>
                    </a:lnTo>
                    <a:cubicBezTo>
                      <a:pt x="184288" y="193794"/>
                      <a:pt x="184655" y="193483"/>
                      <a:pt x="185021" y="193109"/>
                    </a:cubicBezTo>
                    <a:cubicBezTo>
                      <a:pt x="185265" y="192860"/>
                      <a:pt x="185449" y="192611"/>
                      <a:pt x="185632" y="192362"/>
                    </a:cubicBezTo>
                    <a:cubicBezTo>
                      <a:pt x="185876" y="192112"/>
                      <a:pt x="186060" y="191863"/>
                      <a:pt x="186182" y="191614"/>
                    </a:cubicBezTo>
                    <a:cubicBezTo>
                      <a:pt x="186488" y="191178"/>
                      <a:pt x="186732" y="190742"/>
                      <a:pt x="186915" y="190244"/>
                    </a:cubicBezTo>
                    <a:cubicBezTo>
                      <a:pt x="187160" y="189746"/>
                      <a:pt x="187343" y="189248"/>
                      <a:pt x="187404" y="188749"/>
                    </a:cubicBezTo>
                    <a:cubicBezTo>
                      <a:pt x="187649" y="188002"/>
                      <a:pt x="187710" y="187255"/>
                      <a:pt x="187710" y="186507"/>
                    </a:cubicBezTo>
                    <a:cubicBezTo>
                      <a:pt x="187710" y="185884"/>
                      <a:pt x="187649" y="185262"/>
                      <a:pt x="187526" y="184639"/>
                    </a:cubicBezTo>
                    <a:close/>
                    <a:moveTo>
                      <a:pt x="184655" y="193483"/>
                    </a:moveTo>
                    <a:cubicBezTo>
                      <a:pt x="184777" y="193358"/>
                      <a:pt x="184899" y="193233"/>
                      <a:pt x="185021" y="193109"/>
                    </a:cubicBezTo>
                    <a:cubicBezTo>
                      <a:pt x="184655" y="193483"/>
                      <a:pt x="184288" y="193794"/>
                      <a:pt x="183921" y="194105"/>
                    </a:cubicBezTo>
                    <a:lnTo>
                      <a:pt x="184655" y="193483"/>
                    </a:lnTo>
                    <a:close/>
                    <a:moveTo>
                      <a:pt x="185388" y="192735"/>
                    </a:moveTo>
                    <a:cubicBezTo>
                      <a:pt x="185510" y="192611"/>
                      <a:pt x="185571" y="192486"/>
                      <a:pt x="185632" y="192362"/>
                    </a:cubicBezTo>
                    <a:cubicBezTo>
                      <a:pt x="185449" y="192611"/>
                      <a:pt x="185266" y="192860"/>
                      <a:pt x="185021" y="193109"/>
                    </a:cubicBezTo>
                    <a:cubicBezTo>
                      <a:pt x="185143" y="192984"/>
                      <a:pt x="185266" y="192860"/>
                      <a:pt x="185388" y="192735"/>
                    </a:cubicBezTo>
                    <a:close/>
                  </a:path>
                </a:pathLst>
              </a:custGeom>
              <a:solidFill>
                <a:schemeClr val="tx2"/>
              </a:solidFill>
              <a:ln w="0" cap="flat">
                <a:noFill/>
                <a:prstDash val="solid"/>
                <a:miter/>
              </a:ln>
            </p:spPr>
            <p:txBody>
              <a:bodyPr rtlCol="0" anchor="ctr"/>
              <a:lstStyle/>
              <a:p>
                <a:endParaRPr lang="nl-NL" sz="2400"/>
              </a:p>
            </p:txBody>
          </p:sp>
        </p:grpSp>
      </p:grpSp>
      <p:grpSp>
        <p:nvGrpSpPr>
          <p:cNvPr id="1019" name="Groep 1018">
            <a:extLst>
              <a:ext uri="{FF2B5EF4-FFF2-40B4-BE49-F238E27FC236}">
                <a16:creationId xmlns:a16="http://schemas.microsoft.com/office/drawing/2014/main" id="{DAF63B83-CD0F-D66D-6003-DB934972B7AE}"/>
              </a:ext>
            </a:extLst>
          </p:cNvPr>
          <p:cNvGrpSpPr/>
          <p:nvPr/>
        </p:nvGrpSpPr>
        <p:grpSpPr>
          <a:xfrm>
            <a:off x="6312966" y="3061080"/>
            <a:ext cx="3898832" cy="429408"/>
            <a:chOff x="5364092" y="2253708"/>
            <a:chExt cx="2828217" cy="322056"/>
          </a:xfrm>
        </p:grpSpPr>
        <p:sp>
          <p:nvSpPr>
            <p:cNvPr id="44" name="Afgeronde rechthoek 43">
              <a:extLst>
                <a:ext uri="{FF2B5EF4-FFF2-40B4-BE49-F238E27FC236}">
                  <a16:creationId xmlns:a16="http://schemas.microsoft.com/office/drawing/2014/main" id="{7099B86F-4417-9676-2269-E4B90D143580}"/>
                </a:ext>
              </a:extLst>
            </p:cNvPr>
            <p:cNvSpPr/>
            <p:nvPr/>
          </p:nvSpPr>
          <p:spPr>
            <a:xfrm>
              <a:off x="5503650" y="2302212"/>
              <a:ext cx="2688659" cy="225049"/>
            </a:xfrm>
            <a:prstGeom prst="roundRect">
              <a:avLst>
                <a:gd name="adj" fmla="val 50000"/>
              </a:avLst>
            </a:prstGeom>
            <a:solidFill>
              <a:srgbClr val="0075C0"/>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r>
                <a:rPr lang="nl-NL" sz="1400">
                  <a:solidFill>
                    <a:schemeClr val="bg1"/>
                  </a:solidFill>
                  <a:latin typeface="Aptos" panose="020B0004020202020204" pitchFamily="34" charset="0"/>
                </a:rPr>
                <a:t>        Ongewijzigd doorgebruiken</a:t>
              </a:r>
            </a:p>
          </p:txBody>
        </p:sp>
        <p:grpSp>
          <p:nvGrpSpPr>
            <p:cNvPr id="931" name="Graphic 19">
              <a:extLst>
                <a:ext uri="{FF2B5EF4-FFF2-40B4-BE49-F238E27FC236}">
                  <a16:creationId xmlns:a16="http://schemas.microsoft.com/office/drawing/2014/main" id="{7CBAE45A-9CBC-CEDB-065B-067992EB1FA7}"/>
                </a:ext>
              </a:extLst>
            </p:cNvPr>
            <p:cNvGrpSpPr/>
            <p:nvPr/>
          </p:nvGrpSpPr>
          <p:grpSpPr>
            <a:xfrm>
              <a:off x="5364092" y="2253708"/>
              <a:ext cx="322056" cy="322056"/>
              <a:chOff x="5364092" y="2253708"/>
              <a:chExt cx="322056" cy="322056"/>
            </a:xfrm>
          </p:grpSpPr>
          <p:sp>
            <p:nvSpPr>
              <p:cNvPr id="932" name="Vrije vorm 931">
                <a:extLst>
                  <a:ext uri="{FF2B5EF4-FFF2-40B4-BE49-F238E27FC236}">
                    <a16:creationId xmlns:a16="http://schemas.microsoft.com/office/drawing/2014/main" id="{5F3D7E3B-14D4-239E-56B3-ECC9ACA20C41}"/>
                  </a:ext>
                </a:extLst>
              </p:cNvPr>
              <p:cNvSpPr/>
              <p:nvPr/>
            </p:nvSpPr>
            <p:spPr>
              <a:xfrm>
                <a:off x="5364092" y="2253708"/>
                <a:ext cx="322056" cy="322056"/>
              </a:xfrm>
              <a:custGeom>
                <a:avLst/>
                <a:gdLst>
                  <a:gd name="connsiteX0" fmla="*/ 322057 w 322056"/>
                  <a:gd name="connsiteY0" fmla="*/ 161028 h 322056"/>
                  <a:gd name="connsiteX1" fmla="*/ 161028 w 322056"/>
                  <a:gd name="connsiteY1" fmla="*/ 322057 h 322056"/>
                  <a:gd name="connsiteX2" fmla="*/ 0 w 322056"/>
                  <a:gd name="connsiteY2" fmla="*/ 161028 h 322056"/>
                  <a:gd name="connsiteX3" fmla="*/ 161028 w 322056"/>
                  <a:gd name="connsiteY3" fmla="*/ 0 h 322056"/>
                  <a:gd name="connsiteX4" fmla="*/ 322057 w 322056"/>
                  <a:gd name="connsiteY4" fmla="*/ 161028 h 322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56" h="322056">
                    <a:moveTo>
                      <a:pt x="322057" y="161028"/>
                    </a:moveTo>
                    <a:cubicBezTo>
                      <a:pt x="322057" y="249962"/>
                      <a:pt x="249962" y="322057"/>
                      <a:pt x="161028" y="322057"/>
                    </a:cubicBezTo>
                    <a:cubicBezTo>
                      <a:pt x="72095" y="322057"/>
                      <a:pt x="0" y="249962"/>
                      <a:pt x="0" y="161028"/>
                    </a:cubicBezTo>
                    <a:cubicBezTo>
                      <a:pt x="0" y="72095"/>
                      <a:pt x="72095" y="0"/>
                      <a:pt x="161028" y="0"/>
                    </a:cubicBezTo>
                    <a:cubicBezTo>
                      <a:pt x="249962" y="0"/>
                      <a:pt x="322057" y="72095"/>
                      <a:pt x="322057" y="161028"/>
                    </a:cubicBezTo>
                    <a:close/>
                  </a:path>
                </a:pathLst>
              </a:custGeom>
              <a:solidFill>
                <a:srgbClr val="FFFFFF"/>
              </a:solidFill>
              <a:ln w="0" cap="flat">
                <a:noFill/>
                <a:prstDash val="solid"/>
                <a:miter/>
              </a:ln>
            </p:spPr>
            <p:txBody>
              <a:bodyPr rtlCol="0" anchor="ctr"/>
              <a:lstStyle/>
              <a:p>
                <a:endParaRPr lang="nl-NL" sz="2400"/>
              </a:p>
            </p:txBody>
          </p:sp>
          <p:sp>
            <p:nvSpPr>
              <p:cNvPr id="933" name="Vrije vorm 932">
                <a:extLst>
                  <a:ext uri="{FF2B5EF4-FFF2-40B4-BE49-F238E27FC236}">
                    <a16:creationId xmlns:a16="http://schemas.microsoft.com/office/drawing/2014/main" id="{88E6BDEC-E9B4-F4F0-2A11-ACEF4E2C19E5}"/>
                  </a:ext>
                </a:extLst>
              </p:cNvPr>
              <p:cNvSpPr/>
              <p:nvPr/>
            </p:nvSpPr>
            <p:spPr>
              <a:xfrm>
                <a:off x="5372676" y="2263811"/>
                <a:ext cx="304906" cy="301850"/>
              </a:xfrm>
              <a:custGeom>
                <a:avLst/>
                <a:gdLst>
                  <a:gd name="connsiteX0" fmla="*/ 304906 w 304906"/>
                  <a:gd name="connsiteY0" fmla="*/ 150925 h 301850"/>
                  <a:gd name="connsiteX1" fmla="*/ 153981 w 304906"/>
                  <a:gd name="connsiteY1" fmla="*/ 301851 h 301850"/>
                  <a:gd name="connsiteX2" fmla="*/ 3055 w 304906"/>
                  <a:gd name="connsiteY2" fmla="*/ 150925 h 301850"/>
                  <a:gd name="connsiteX3" fmla="*/ 9165 w 304906"/>
                  <a:gd name="connsiteY3" fmla="*/ 144815 h 301850"/>
                  <a:gd name="connsiteX4" fmla="*/ 156364 w 304906"/>
                  <a:gd name="connsiteY4" fmla="*/ 144815 h 301850"/>
                  <a:gd name="connsiteX5" fmla="*/ 130823 w 304906"/>
                  <a:gd name="connsiteY5" fmla="*/ 120496 h 301850"/>
                  <a:gd name="connsiteX6" fmla="*/ 130578 w 304906"/>
                  <a:gd name="connsiteY6" fmla="*/ 111880 h 301850"/>
                  <a:gd name="connsiteX7" fmla="*/ 139255 w 304906"/>
                  <a:gd name="connsiteY7" fmla="*/ 111697 h 301850"/>
                  <a:gd name="connsiteX8" fmla="*/ 176528 w 304906"/>
                  <a:gd name="connsiteY8" fmla="*/ 147137 h 301850"/>
                  <a:gd name="connsiteX9" fmla="*/ 178422 w 304906"/>
                  <a:gd name="connsiteY9" fmla="*/ 151537 h 301850"/>
                  <a:gd name="connsiteX10" fmla="*/ 176467 w 304906"/>
                  <a:gd name="connsiteY10" fmla="*/ 155997 h 301850"/>
                  <a:gd name="connsiteX11" fmla="*/ 139194 w 304906"/>
                  <a:gd name="connsiteY11" fmla="*/ 190826 h 301850"/>
                  <a:gd name="connsiteX12" fmla="*/ 135039 w 304906"/>
                  <a:gd name="connsiteY12" fmla="*/ 192476 h 301850"/>
                  <a:gd name="connsiteX13" fmla="*/ 130578 w 304906"/>
                  <a:gd name="connsiteY13" fmla="*/ 190521 h 301850"/>
                  <a:gd name="connsiteX14" fmla="*/ 130883 w 304906"/>
                  <a:gd name="connsiteY14" fmla="*/ 181905 h 301850"/>
                  <a:gd name="connsiteX15" fmla="*/ 157464 w 304906"/>
                  <a:gd name="connsiteY15" fmla="*/ 157036 h 301850"/>
                  <a:gd name="connsiteX16" fmla="*/ 15398 w 304906"/>
                  <a:gd name="connsiteY16" fmla="*/ 157036 h 301850"/>
                  <a:gd name="connsiteX17" fmla="*/ 153981 w 304906"/>
                  <a:gd name="connsiteY17" fmla="*/ 289630 h 301850"/>
                  <a:gd name="connsiteX18" fmla="*/ 292685 w 304906"/>
                  <a:gd name="connsiteY18" fmla="*/ 150925 h 301850"/>
                  <a:gd name="connsiteX19" fmla="*/ 153981 w 304906"/>
                  <a:gd name="connsiteY19" fmla="*/ 12221 h 301850"/>
                  <a:gd name="connsiteX20" fmla="*/ 30979 w 304906"/>
                  <a:gd name="connsiteY20" fmla="*/ 86400 h 301850"/>
                  <a:gd name="connsiteX21" fmla="*/ 36662 w 304906"/>
                  <a:gd name="connsiteY21" fmla="*/ 99599 h 301850"/>
                  <a:gd name="connsiteX22" fmla="*/ 18331 w 304906"/>
                  <a:gd name="connsiteY22" fmla="*/ 117930 h 301850"/>
                  <a:gd name="connsiteX23" fmla="*/ 0 w 304906"/>
                  <a:gd name="connsiteY23" fmla="*/ 99599 h 301850"/>
                  <a:gd name="connsiteX24" fmla="*/ 18331 w 304906"/>
                  <a:gd name="connsiteY24" fmla="*/ 81268 h 301850"/>
                  <a:gd name="connsiteX25" fmla="*/ 19859 w 304906"/>
                  <a:gd name="connsiteY25" fmla="*/ 81390 h 301850"/>
                  <a:gd name="connsiteX26" fmla="*/ 153981 w 304906"/>
                  <a:gd name="connsiteY26" fmla="*/ 0 h 301850"/>
                  <a:gd name="connsiteX27" fmla="*/ 304906 w 304906"/>
                  <a:gd name="connsiteY27" fmla="*/ 150925 h 30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4906" h="301850">
                    <a:moveTo>
                      <a:pt x="304906" y="150925"/>
                    </a:moveTo>
                    <a:cubicBezTo>
                      <a:pt x="304906" y="234148"/>
                      <a:pt x="237203" y="301851"/>
                      <a:pt x="153981" y="301851"/>
                    </a:cubicBezTo>
                    <a:cubicBezTo>
                      <a:pt x="70758" y="301851"/>
                      <a:pt x="3055" y="234148"/>
                      <a:pt x="3055" y="150925"/>
                    </a:cubicBezTo>
                    <a:cubicBezTo>
                      <a:pt x="3055" y="147565"/>
                      <a:pt x="5805" y="144815"/>
                      <a:pt x="9165" y="144815"/>
                    </a:cubicBezTo>
                    <a:lnTo>
                      <a:pt x="156364" y="144815"/>
                    </a:lnTo>
                    <a:lnTo>
                      <a:pt x="130823" y="120496"/>
                    </a:lnTo>
                    <a:cubicBezTo>
                      <a:pt x="128378" y="118174"/>
                      <a:pt x="128256" y="114325"/>
                      <a:pt x="130578" y="111880"/>
                    </a:cubicBezTo>
                    <a:cubicBezTo>
                      <a:pt x="132900" y="109436"/>
                      <a:pt x="136811" y="109375"/>
                      <a:pt x="139255" y="111697"/>
                    </a:cubicBezTo>
                    <a:lnTo>
                      <a:pt x="176528" y="147137"/>
                    </a:lnTo>
                    <a:cubicBezTo>
                      <a:pt x="177750" y="148298"/>
                      <a:pt x="178422" y="149887"/>
                      <a:pt x="178422" y="151537"/>
                    </a:cubicBezTo>
                    <a:cubicBezTo>
                      <a:pt x="178422" y="153247"/>
                      <a:pt x="177689" y="154836"/>
                      <a:pt x="176467" y="155997"/>
                    </a:cubicBezTo>
                    <a:lnTo>
                      <a:pt x="139194" y="190826"/>
                    </a:lnTo>
                    <a:cubicBezTo>
                      <a:pt x="138033" y="191926"/>
                      <a:pt x="136505" y="192476"/>
                      <a:pt x="135039" y="192476"/>
                    </a:cubicBezTo>
                    <a:cubicBezTo>
                      <a:pt x="133389" y="192476"/>
                      <a:pt x="131739" y="191804"/>
                      <a:pt x="130578" y="190521"/>
                    </a:cubicBezTo>
                    <a:cubicBezTo>
                      <a:pt x="128256" y="188076"/>
                      <a:pt x="128378" y="184227"/>
                      <a:pt x="130883" y="181905"/>
                    </a:cubicBezTo>
                    <a:lnTo>
                      <a:pt x="157464" y="157036"/>
                    </a:lnTo>
                    <a:lnTo>
                      <a:pt x="15398" y="157036"/>
                    </a:lnTo>
                    <a:cubicBezTo>
                      <a:pt x="18636" y="230665"/>
                      <a:pt x="79557" y="289630"/>
                      <a:pt x="153981" y="289630"/>
                    </a:cubicBezTo>
                    <a:cubicBezTo>
                      <a:pt x="230482" y="289630"/>
                      <a:pt x="292685" y="227427"/>
                      <a:pt x="292685" y="150925"/>
                    </a:cubicBezTo>
                    <a:cubicBezTo>
                      <a:pt x="292685" y="74424"/>
                      <a:pt x="230482" y="12221"/>
                      <a:pt x="153981" y="12221"/>
                    </a:cubicBezTo>
                    <a:cubicBezTo>
                      <a:pt x="101493" y="12221"/>
                      <a:pt x="54504" y="41245"/>
                      <a:pt x="30979" y="86400"/>
                    </a:cubicBezTo>
                    <a:cubicBezTo>
                      <a:pt x="34462" y="89700"/>
                      <a:pt x="36662" y="94405"/>
                      <a:pt x="36662" y="99599"/>
                    </a:cubicBezTo>
                    <a:cubicBezTo>
                      <a:pt x="36662" y="109742"/>
                      <a:pt x="28474" y="117930"/>
                      <a:pt x="18331" y="117930"/>
                    </a:cubicBezTo>
                    <a:cubicBezTo>
                      <a:pt x="8188" y="117930"/>
                      <a:pt x="0" y="109742"/>
                      <a:pt x="0" y="99599"/>
                    </a:cubicBezTo>
                    <a:cubicBezTo>
                      <a:pt x="0" y="89456"/>
                      <a:pt x="8188" y="81268"/>
                      <a:pt x="18331" y="81268"/>
                    </a:cubicBezTo>
                    <a:cubicBezTo>
                      <a:pt x="18820" y="81268"/>
                      <a:pt x="19370" y="81268"/>
                      <a:pt x="19859" y="81390"/>
                    </a:cubicBezTo>
                    <a:cubicBezTo>
                      <a:pt x="45278" y="31896"/>
                      <a:pt x="96604" y="0"/>
                      <a:pt x="153981" y="0"/>
                    </a:cubicBezTo>
                    <a:cubicBezTo>
                      <a:pt x="237203" y="0"/>
                      <a:pt x="304906" y="67703"/>
                      <a:pt x="304906" y="150925"/>
                    </a:cubicBezTo>
                    <a:close/>
                  </a:path>
                </a:pathLst>
              </a:custGeom>
              <a:solidFill>
                <a:schemeClr val="tx2"/>
              </a:solidFill>
              <a:ln w="0" cap="flat">
                <a:noFill/>
                <a:prstDash val="solid"/>
                <a:miter/>
              </a:ln>
            </p:spPr>
            <p:txBody>
              <a:bodyPr rtlCol="0" anchor="ctr"/>
              <a:lstStyle/>
              <a:p>
                <a:endParaRPr lang="nl-NL" sz="2400"/>
              </a:p>
            </p:txBody>
          </p:sp>
        </p:grpSp>
      </p:grpSp>
      <p:grpSp>
        <p:nvGrpSpPr>
          <p:cNvPr id="1021" name="Groep 1020">
            <a:extLst>
              <a:ext uri="{FF2B5EF4-FFF2-40B4-BE49-F238E27FC236}">
                <a16:creationId xmlns:a16="http://schemas.microsoft.com/office/drawing/2014/main" id="{E84F459B-306A-C442-5800-838C3F0D150D}"/>
              </a:ext>
            </a:extLst>
          </p:cNvPr>
          <p:cNvGrpSpPr/>
          <p:nvPr/>
        </p:nvGrpSpPr>
        <p:grpSpPr>
          <a:xfrm>
            <a:off x="6312969" y="1934005"/>
            <a:ext cx="3902179" cy="429408"/>
            <a:chOff x="5364092" y="1382031"/>
            <a:chExt cx="2782246" cy="322056"/>
          </a:xfrm>
        </p:grpSpPr>
        <p:sp>
          <p:nvSpPr>
            <p:cNvPr id="28" name="Afgeronde rechthoek 27">
              <a:extLst>
                <a:ext uri="{FF2B5EF4-FFF2-40B4-BE49-F238E27FC236}">
                  <a16:creationId xmlns:a16="http://schemas.microsoft.com/office/drawing/2014/main" id="{1132B32A-14BD-00CD-59BC-728973F94C84}"/>
                </a:ext>
              </a:extLst>
            </p:cNvPr>
            <p:cNvSpPr/>
            <p:nvPr/>
          </p:nvSpPr>
          <p:spPr>
            <a:xfrm>
              <a:off x="5503650" y="1427584"/>
              <a:ext cx="2642688" cy="225049"/>
            </a:xfrm>
            <a:prstGeom prst="roundRect">
              <a:avLst>
                <a:gd name="adj" fmla="val 50000"/>
              </a:avLst>
            </a:prstGeom>
            <a:solidFill>
              <a:srgbClr val="0075C0"/>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pPr algn="l"/>
              <a:r>
                <a:rPr lang="nl-NL" sz="1400">
                  <a:solidFill>
                    <a:schemeClr val="bg1"/>
                  </a:solidFill>
                  <a:latin typeface="Aptos" panose="020B0004020202020204" pitchFamily="34" charset="0"/>
                </a:rPr>
                <a:t>        Nieuwe medicatie afspraken </a:t>
              </a:r>
            </a:p>
          </p:txBody>
        </p:sp>
        <p:grpSp>
          <p:nvGrpSpPr>
            <p:cNvPr id="938" name="Graphic 21">
              <a:extLst>
                <a:ext uri="{FF2B5EF4-FFF2-40B4-BE49-F238E27FC236}">
                  <a16:creationId xmlns:a16="http://schemas.microsoft.com/office/drawing/2014/main" id="{00E37BB7-4E42-1867-3B01-DE88D5234979}"/>
                </a:ext>
              </a:extLst>
            </p:cNvPr>
            <p:cNvGrpSpPr/>
            <p:nvPr/>
          </p:nvGrpSpPr>
          <p:grpSpPr>
            <a:xfrm>
              <a:off x="5364092" y="1382031"/>
              <a:ext cx="322056" cy="322056"/>
              <a:chOff x="5364092" y="1382031"/>
              <a:chExt cx="322056" cy="322056"/>
            </a:xfrm>
          </p:grpSpPr>
          <p:sp>
            <p:nvSpPr>
              <p:cNvPr id="939" name="Vrije vorm 938">
                <a:extLst>
                  <a:ext uri="{FF2B5EF4-FFF2-40B4-BE49-F238E27FC236}">
                    <a16:creationId xmlns:a16="http://schemas.microsoft.com/office/drawing/2014/main" id="{E60BAA44-ED8A-0848-39A6-649B8F80F43E}"/>
                  </a:ext>
                </a:extLst>
              </p:cNvPr>
              <p:cNvSpPr/>
              <p:nvPr/>
            </p:nvSpPr>
            <p:spPr>
              <a:xfrm>
                <a:off x="5364092" y="1382031"/>
                <a:ext cx="322056" cy="322056"/>
              </a:xfrm>
              <a:custGeom>
                <a:avLst/>
                <a:gdLst>
                  <a:gd name="connsiteX0" fmla="*/ 322057 w 322056"/>
                  <a:gd name="connsiteY0" fmla="*/ 161028 h 322056"/>
                  <a:gd name="connsiteX1" fmla="*/ 161028 w 322056"/>
                  <a:gd name="connsiteY1" fmla="*/ 322057 h 322056"/>
                  <a:gd name="connsiteX2" fmla="*/ 0 w 322056"/>
                  <a:gd name="connsiteY2" fmla="*/ 161028 h 322056"/>
                  <a:gd name="connsiteX3" fmla="*/ 161028 w 322056"/>
                  <a:gd name="connsiteY3" fmla="*/ 0 h 322056"/>
                  <a:gd name="connsiteX4" fmla="*/ 322057 w 322056"/>
                  <a:gd name="connsiteY4" fmla="*/ 161028 h 322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56" h="322056">
                    <a:moveTo>
                      <a:pt x="322057" y="161028"/>
                    </a:moveTo>
                    <a:cubicBezTo>
                      <a:pt x="322057" y="249962"/>
                      <a:pt x="249962" y="322057"/>
                      <a:pt x="161028" y="322057"/>
                    </a:cubicBezTo>
                    <a:cubicBezTo>
                      <a:pt x="72095" y="322057"/>
                      <a:pt x="0" y="249962"/>
                      <a:pt x="0" y="161028"/>
                    </a:cubicBezTo>
                    <a:cubicBezTo>
                      <a:pt x="0" y="72095"/>
                      <a:pt x="72095" y="0"/>
                      <a:pt x="161028" y="0"/>
                    </a:cubicBezTo>
                    <a:cubicBezTo>
                      <a:pt x="249962" y="0"/>
                      <a:pt x="322057" y="72095"/>
                      <a:pt x="322057" y="161028"/>
                    </a:cubicBezTo>
                    <a:close/>
                  </a:path>
                </a:pathLst>
              </a:custGeom>
              <a:solidFill>
                <a:srgbClr val="FFFFFF"/>
              </a:solidFill>
              <a:ln w="0" cap="flat">
                <a:noFill/>
                <a:prstDash val="solid"/>
                <a:miter/>
              </a:ln>
            </p:spPr>
            <p:txBody>
              <a:bodyPr rtlCol="0" anchor="ctr"/>
              <a:lstStyle/>
              <a:p>
                <a:endParaRPr lang="nl-NL" sz="2400"/>
              </a:p>
            </p:txBody>
          </p:sp>
          <p:sp>
            <p:nvSpPr>
              <p:cNvPr id="940" name="Vrije vorm 939">
                <a:extLst>
                  <a:ext uri="{FF2B5EF4-FFF2-40B4-BE49-F238E27FC236}">
                    <a16:creationId xmlns:a16="http://schemas.microsoft.com/office/drawing/2014/main" id="{62679CDE-1F75-D349-0F86-EDCCC3F6F76F}"/>
                  </a:ext>
                </a:extLst>
              </p:cNvPr>
              <p:cNvSpPr/>
              <p:nvPr/>
            </p:nvSpPr>
            <p:spPr>
              <a:xfrm>
                <a:off x="5374195" y="1392134"/>
                <a:ext cx="301850" cy="301850"/>
              </a:xfrm>
              <a:custGeom>
                <a:avLst/>
                <a:gdLst>
                  <a:gd name="connsiteX0" fmla="*/ 150925 w 301850"/>
                  <a:gd name="connsiteY0" fmla="*/ 0 h 301850"/>
                  <a:gd name="connsiteX1" fmla="*/ 0 w 301850"/>
                  <a:gd name="connsiteY1" fmla="*/ 150925 h 301850"/>
                  <a:gd name="connsiteX2" fmla="*/ 150925 w 301850"/>
                  <a:gd name="connsiteY2" fmla="*/ 301851 h 301850"/>
                  <a:gd name="connsiteX3" fmla="*/ 301851 w 301850"/>
                  <a:gd name="connsiteY3" fmla="*/ 150925 h 301850"/>
                  <a:gd name="connsiteX4" fmla="*/ 150925 w 301850"/>
                  <a:gd name="connsiteY4" fmla="*/ 0 h 301850"/>
                  <a:gd name="connsiteX5" fmla="*/ 150925 w 301850"/>
                  <a:gd name="connsiteY5" fmla="*/ 289630 h 301850"/>
                  <a:gd name="connsiteX6" fmla="*/ 12221 w 301850"/>
                  <a:gd name="connsiteY6" fmla="*/ 150925 h 301850"/>
                  <a:gd name="connsiteX7" fmla="*/ 150925 w 301850"/>
                  <a:gd name="connsiteY7" fmla="*/ 12221 h 301850"/>
                  <a:gd name="connsiteX8" fmla="*/ 289630 w 301850"/>
                  <a:gd name="connsiteY8" fmla="*/ 150925 h 301850"/>
                  <a:gd name="connsiteX9" fmla="*/ 150925 w 301850"/>
                  <a:gd name="connsiteY9" fmla="*/ 289630 h 301850"/>
                  <a:gd name="connsiteX10" fmla="*/ 195531 w 301850"/>
                  <a:gd name="connsiteY10" fmla="*/ 150864 h 301850"/>
                  <a:gd name="connsiteX11" fmla="*/ 195531 w 301850"/>
                  <a:gd name="connsiteY11" fmla="*/ 150925 h 301850"/>
                  <a:gd name="connsiteX12" fmla="*/ 195347 w 301850"/>
                  <a:gd name="connsiteY12" fmla="*/ 152758 h 301850"/>
                  <a:gd name="connsiteX13" fmla="*/ 195347 w 301850"/>
                  <a:gd name="connsiteY13" fmla="*/ 152819 h 301850"/>
                  <a:gd name="connsiteX14" fmla="*/ 194736 w 301850"/>
                  <a:gd name="connsiteY14" fmla="*/ 154592 h 301850"/>
                  <a:gd name="connsiteX15" fmla="*/ 193881 w 301850"/>
                  <a:gd name="connsiteY15" fmla="*/ 156119 h 301850"/>
                  <a:gd name="connsiteX16" fmla="*/ 193698 w 301850"/>
                  <a:gd name="connsiteY16" fmla="*/ 156363 h 301850"/>
                  <a:gd name="connsiteX17" fmla="*/ 192476 w 301850"/>
                  <a:gd name="connsiteY17" fmla="*/ 157708 h 301850"/>
                  <a:gd name="connsiteX18" fmla="*/ 191681 w 301850"/>
                  <a:gd name="connsiteY18" fmla="*/ 158380 h 301850"/>
                  <a:gd name="connsiteX19" fmla="*/ 137483 w 301850"/>
                  <a:gd name="connsiteY19" fmla="*/ 207263 h 301850"/>
                  <a:gd name="connsiteX20" fmla="*/ 131372 w 301850"/>
                  <a:gd name="connsiteY20" fmla="*/ 209585 h 301850"/>
                  <a:gd name="connsiteX21" fmla="*/ 124590 w 301850"/>
                  <a:gd name="connsiteY21" fmla="*/ 206529 h 301850"/>
                  <a:gd name="connsiteX22" fmla="*/ 125262 w 301850"/>
                  <a:gd name="connsiteY22" fmla="*/ 193637 h 301850"/>
                  <a:gd name="connsiteX23" fmla="*/ 172617 w 301850"/>
                  <a:gd name="connsiteY23" fmla="*/ 150986 h 301850"/>
                  <a:gd name="connsiteX24" fmla="*/ 125262 w 301850"/>
                  <a:gd name="connsiteY24" fmla="*/ 108886 h 301850"/>
                  <a:gd name="connsiteX25" fmla="*/ 124529 w 301850"/>
                  <a:gd name="connsiteY25" fmla="*/ 95932 h 301850"/>
                  <a:gd name="connsiteX26" fmla="*/ 137483 w 301850"/>
                  <a:gd name="connsiteY26" fmla="*/ 95199 h 301850"/>
                  <a:gd name="connsiteX27" fmla="*/ 191742 w 301850"/>
                  <a:gd name="connsiteY27" fmla="*/ 143471 h 301850"/>
                  <a:gd name="connsiteX28" fmla="*/ 192842 w 301850"/>
                  <a:gd name="connsiteY28" fmla="*/ 144448 h 301850"/>
                  <a:gd name="connsiteX29" fmla="*/ 193514 w 301850"/>
                  <a:gd name="connsiteY29" fmla="*/ 145242 h 301850"/>
                  <a:gd name="connsiteX30" fmla="*/ 193942 w 301850"/>
                  <a:gd name="connsiteY30" fmla="*/ 145731 h 301850"/>
                  <a:gd name="connsiteX31" fmla="*/ 194736 w 301850"/>
                  <a:gd name="connsiteY31" fmla="*/ 147198 h 301850"/>
                  <a:gd name="connsiteX32" fmla="*/ 195347 w 301850"/>
                  <a:gd name="connsiteY32" fmla="*/ 148970 h 301850"/>
                  <a:gd name="connsiteX33" fmla="*/ 195347 w 301850"/>
                  <a:gd name="connsiteY33" fmla="*/ 149031 h 301850"/>
                  <a:gd name="connsiteX34" fmla="*/ 195531 w 301850"/>
                  <a:gd name="connsiteY34" fmla="*/ 150864 h 30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01850" h="301850">
                    <a:moveTo>
                      <a:pt x="150925" y="0"/>
                    </a:moveTo>
                    <a:cubicBezTo>
                      <a:pt x="67703" y="0"/>
                      <a:pt x="0" y="67702"/>
                      <a:pt x="0" y="150925"/>
                    </a:cubicBezTo>
                    <a:cubicBezTo>
                      <a:pt x="0" y="234148"/>
                      <a:pt x="67703" y="301851"/>
                      <a:pt x="150925" y="301851"/>
                    </a:cubicBezTo>
                    <a:cubicBezTo>
                      <a:pt x="234148" y="301851"/>
                      <a:pt x="301851" y="234148"/>
                      <a:pt x="301851" y="150925"/>
                    </a:cubicBezTo>
                    <a:cubicBezTo>
                      <a:pt x="301851" y="67702"/>
                      <a:pt x="234148" y="0"/>
                      <a:pt x="150925" y="0"/>
                    </a:cubicBezTo>
                    <a:close/>
                    <a:moveTo>
                      <a:pt x="150925" y="289630"/>
                    </a:moveTo>
                    <a:cubicBezTo>
                      <a:pt x="74424" y="289630"/>
                      <a:pt x="12221" y="227427"/>
                      <a:pt x="12221" y="150925"/>
                    </a:cubicBezTo>
                    <a:cubicBezTo>
                      <a:pt x="12221" y="74424"/>
                      <a:pt x="74424" y="12221"/>
                      <a:pt x="150925" y="12221"/>
                    </a:cubicBezTo>
                    <a:cubicBezTo>
                      <a:pt x="227427" y="12221"/>
                      <a:pt x="289630" y="74424"/>
                      <a:pt x="289630" y="150925"/>
                    </a:cubicBezTo>
                    <a:cubicBezTo>
                      <a:pt x="289630" y="227426"/>
                      <a:pt x="227427" y="289630"/>
                      <a:pt x="150925" y="289630"/>
                    </a:cubicBezTo>
                    <a:close/>
                    <a:moveTo>
                      <a:pt x="195531" y="150864"/>
                    </a:moveTo>
                    <a:lnTo>
                      <a:pt x="195531" y="150925"/>
                    </a:lnTo>
                    <a:cubicBezTo>
                      <a:pt x="195531" y="151536"/>
                      <a:pt x="195470" y="152147"/>
                      <a:pt x="195347" y="152758"/>
                    </a:cubicBezTo>
                    <a:lnTo>
                      <a:pt x="195347" y="152819"/>
                    </a:lnTo>
                    <a:cubicBezTo>
                      <a:pt x="195225" y="153431"/>
                      <a:pt x="194981" y="154041"/>
                      <a:pt x="194736" y="154592"/>
                    </a:cubicBezTo>
                    <a:cubicBezTo>
                      <a:pt x="194492" y="155141"/>
                      <a:pt x="194248" y="155630"/>
                      <a:pt x="193881" y="156119"/>
                    </a:cubicBezTo>
                    <a:cubicBezTo>
                      <a:pt x="193881" y="156241"/>
                      <a:pt x="193820" y="156302"/>
                      <a:pt x="193698" y="156363"/>
                    </a:cubicBezTo>
                    <a:cubicBezTo>
                      <a:pt x="193331" y="156852"/>
                      <a:pt x="192965" y="157280"/>
                      <a:pt x="192476" y="157708"/>
                    </a:cubicBezTo>
                    <a:cubicBezTo>
                      <a:pt x="192231" y="158013"/>
                      <a:pt x="191987" y="158196"/>
                      <a:pt x="191681" y="158380"/>
                    </a:cubicBezTo>
                    <a:lnTo>
                      <a:pt x="137483" y="207263"/>
                    </a:lnTo>
                    <a:cubicBezTo>
                      <a:pt x="135772" y="208790"/>
                      <a:pt x="133572" y="209585"/>
                      <a:pt x="131372" y="209585"/>
                    </a:cubicBezTo>
                    <a:cubicBezTo>
                      <a:pt x="128867" y="209585"/>
                      <a:pt x="126362" y="208546"/>
                      <a:pt x="124590" y="206529"/>
                    </a:cubicBezTo>
                    <a:cubicBezTo>
                      <a:pt x="121168" y="202802"/>
                      <a:pt x="121474" y="196997"/>
                      <a:pt x="125262" y="193637"/>
                    </a:cubicBezTo>
                    <a:lnTo>
                      <a:pt x="172617" y="150986"/>
                    </a:lnTo>
                    <a:lnTo>
                      <a:pt x="125262" y="108886"/>
                    </a:lnTo>
                    <a:cubicBezTo>
                      <a:pt x="121535" y="105525"/>
                      <a:pt x="121168" y="99720"/>
                      <a:pt x="124529" y="95932"/>
                    </a:cubicBezTo>
                    <a:cubicBezTo>
                      <a:pt x="127889" y="92144"/>
                      <a:pt x="133694" y="91838"/>
                      <a:pt x="137483" y="95199"/>
                    </a:cubicBezTo>
                    <a:lnTo>
                      <a:pt x="191742" y="143471"/>
                    </a:lnTo>
                    <a:cubicBezTo>
                      <a:pt x="192109" y="143776"/>
                      <a:pt x="192476" y="144082"/>
                      <a:pt x="192842" y="144448"/>
                    </a:cubicBezTo>
                    <a:cubicBezTo>
                      <a:pt x="193087" y="144693"/>
                      <a:pt x="193331" y="144937"/>
                      <a:pt x="193514" y="145242"/>
                    </a:cubicBezTo>
                    <a:cubicBezTo>
                      <a:pt x="193698" y="145365"/>
                      <a:pt x="193820" y="145548"/>
                      <a:pt x="193942" y="145731"/>
                    </a:cubicBezTo>
                    <a:cubicBezTo>
                      <a:pt x="194248" y="146159"/>
                      <a:pt x="194553" y="146709"/>
                      <a:pt x="194736" y="147198"/>
                    </a:cubicBezTo>
                    <a:cubicBezTo>
                      <a:pt x="194981" y="147748"/>
                      <a:pt x="195225" y="148359"/>
                      <a:pt x="195347" y="148970"/>
                    </a:cubicBezTo>
                    <a:lnTo>
                      <a:pt x="195347" y="149031"/>
                    </a:lnTo>
                    <a:cubicBezTo>
                      <a:pt x="195470" y="149642"/>
                      <a:pt x="195531" y="150253"/>
                      <a:pt x="195531" y="150864"/>
                    </a:cubicBezTo>
                    <a:close/>
                  </a:path>
                </a:pathLst>
              </a:custGeom>
              <a:solidFill>
                <a:schemeClr val="tx2"/>
              </a:solidFill>
              <a:ln w="0" cap="flat">
                <a:noFill/>
                <a:prstDash val="solid"/>
                <a:miter/>
              </a:ln>
            </p:spPr>
            <p:txBody>
              <a:bodyPr rtlCol="0" anchor="ctr"/>
              <a:lstStyle/>
              <a:p>
                <a:endParaRPr lang="nl-NL" sz="2400"/>
              </a:p>
            </p:txBody>
          </p:sp>
        </p:grpSp>
      </p:grpSp>
      <p:grpSp>
        <p:nvGrpSpPr>
          <p:cNvPr id="941" name="Groep 940">
            <a:extLst>
              <a:ext uri="{FF2B5EF4-FFF2-40B4-BE49-F238E27FC236}">
                <a16:creationId xmlns:a16="http://schemas.microsoft.com/office/drawing/2014/main" id="{6E82A573-3C5A-8FF9-CC57-22B9C2173605}"/>
              </a:ext>
            </a:extLst>
          </p:cNvPr>
          <p:cNvGrpSpPr/>
          <p:nvPr/>
        </p:nvGrpSpPr>
        <p:grpSpPr>
          <a:xfrm>
            <a:off x="6312966" y="4266700"/>
            <a:ext cx="3892520" cy="429408"/>
            <a:chOff x="5364092" y="4332120"/>
            <a:chExt cx="2919390" cy="322056"/>
          </a:xfrm>
        </p:grpSpPr>
        <p:sp>
          <p:nvSpPr>
            <p:cNvPr id="912" name="Afgeronde rechthoek 911">
              <a:extLst>
                <a:ext uri="{FF2B5EF4-FFF2-40B4-BE49-F238E27FC236}">
                  <a16:creationId xmlns:a16="http://schemas.microsoft.com/office/drawing/2014/main" id="{04E5F57E-DEE7-4CE9-2403-EA90C486792B}"/>
                </a:ext>
              </a:extLst>
            </p:cNvPr>
            <p:cNvSpPr/>
            <p:nvPr/>
          </p:nvSpPr>
          <p:spPr>
            <a:xfrm>
              <a:off x="5503648" y="4380624"/>
              <a:ext cx="2779834" cy="225049"/>
            </a:xfrm>
            <a:prstGeom prst="roundRect">
              <a:avLst>
                <a:gd name="adj" fmla="val 50000"/>
              </a:avLst>
            </a:prstGeom>
            <a:solidFill>
              <a:srgbClr val="0075C0"/>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r>
                <a:rPr lang="nl-NL" sz="1400">
                  <a:solidFill>
                    <a:schemeClr val="bg1"/>
                  </a:solidFill>
                  <a:latin typeface="Aptos" panose="020B0004020202020204" pitchFamily="34" charset="0"/>
                </a:rPr>
                <a:t>        Definitieve stop medicatie</a:t>
              </a:r>
            </a:p>
          </p:txBody>
        </p:sp>
        <p:grpSp>
          <p:nvGrpSpPr>
            <p:cNvPr id="40" name="Graphic 23">
              <a:extLst>
                <a:ext uri="{FF2B5EF4-FFF2-40B4-BE49-F238E27FC236}">
                  <a16:creationId xmlns:a16="http://schemas.microsoft.com/office/drawing/2014/main" id="{BC19A11E-7F7D-ABFF-9233-EF9BADE92308}"/>
                </a:ext>
              </a:extLst>
            </p:cNvPr>
            <p:cNvGrpSpPr/>
            <p:nvPr/>
          </p:nvGrpSpPr>
          <p:grpSpPr>
            <a:xfrm>
              <a:off x="5364092" y="4332120"/>
              <a:ext cx="322056" cy="322056"/>
              <a:chOff x="5364092" y="4332120"/>
              <a:chExt cx="322056" cy="322056"/>
            </a:xfrm>
          </p:grpSpPr>
          <p:sp>
            <p:nvSpPr>
              <p:cNvPr id="49" name="Vrije vorm 48">
                <a:extLst>
                  <a:ext uri="{FF2B5EF4-FFF2-40B4-BE49-F238E27FC236}">
                    <a16:creationId xmlns:a16="http://schemas.microsoft.com/office/drawing/2014/main" id="{1E74CE9D-90D8-49AB-16EB-9199F99D958D}"/>
                  </a:ext>
                </a:extLst>
              </p:cNvPr>
              <p:cNvSpPr/>
              <p:nvPr/>
            </p:nvSpPr>
            <p:spPr>
              <a:xfrm>
                <a:off x="5364092" y="4332120"/>
                <a:ext cx="322056" cy="322056"/>
              </a:xfrm>
              <a:custGeom>
                <a:avLst/>
                <a:gdLst>
                  <a:gd name="connsiteX0" fmla="*/ 322057 w 322056"/>
                  <a:gd name="connsiteY0" fmla="*/ 161028 h 322056"/>
                  <a:gd name="connsiteX1" fmla="*/ 161028 w 322056"/>
                  <a:gd name="connsiteY1" fmla="*/ 322057 h 322056"/>
                  <a:gd name="connsiteX2" fmla="*/ 0 w 322056"/>
                  <a:gd name="connsiteY2" fmla="*/ 161028 h 322056"/>
                  <a:gd name="connsiteX3" fmla="*/ 161028 w 322056"/>
                  <a:gd name="connsiteY3" fmla="*/ 0 h 322056"/>
                  <a:gd name="connsiteX4" fmla="*/ 322057 w 322056"/>
                  <a:gd name="connsiteY4" fmla="*/ 161028 h 322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56" h="322056">
                    <a:moveTo>
                      <a:pt x="322057" y="161028"/>
                    </a:moveTo>
                    <a:cubicBezTo>
                      <a:pt x="322057" y="249962"/>
                      <a:pt x="249962" y="322057"/>
                      <a:pt x="161028" y="322057"/>
                    </a:cubicBezTo>
                    <a:cubicBezTo>
                      <a:pt x="72095" y="322057"/>
                      <a:pt x="0" y="249962"/>
                      <a:pt x="0" y="161028"/>
                    </a:cubicBezTo>
                    <a:cubicBezTo>
                      <a:pt x="0" y="72095"/>
                      <a:pt x="72095" y="0"/>
                      <a:pt x="161028" y="0"/>
                    </a:cubicBezTo>
                    <a:cubicBezTo>
                      <a:pt x="249962" y="0"/>
                      <a:pt x="322057" y="72095"/>
                      <a:pt x="322057" y="161028"/>
                    </a:cubicBezTo>
                    <a:close/>
                  </a:path>
                </a:pathLst>
              </a:custGeom>
              <a:solidFill>
                <a:srgbClr val="FFFFFF"/>
              </a:solidFill>
              <a:ln w="0" cap="flat">
                <a:noFill/>
                <a:prstDash val="solid"/>
                <a:miter/>
              </a:ln>
            </p:spPr>
            <p:txBody>
              <a:bodyPr rtlCol="0" anchor="ctr"/>
              <a:lstStyle/>
              <a:p>
                <a:endParaRPr lang="nl-NL" sz="2400"/>
              </a:p>
            </p:txBody>
          </p:sp>
          <p:sp>
            <p:nvSpPr>
              <p:cNvPr id="50" name="Vrije vorm 49">
                <a:extLst>
                  <a:ext uri="{FF2B5EF4-FFF2-40B4-BE49-F238E27FC236}">
                    <a16:creationId xmlns:a16="http://schemas.microsoft.com/office/drawing/2014/main" id="{A128FBEB-99C0-B218-E92F-2088A6F681B5}"/>
                  </a:ext>
                </a:extLst>
              </p:cNvPr>
              <p:cNvSpPr/>
              <p:nvPr/>
            </p:nvSpPr>
            <p:spPr>
              <a:xfrm>
                <a:off x="5374196" y="4342222"/>
                <a:ext cx="301847" cy="301850"/>
              </a:xfrm>
              <a:custGeom>
                <a:avLst/>
                <a:gdLst>
                  <a:gd name="connsiteX0" fmla="*/ 150927 w 301847"/>
                  <a:gd name="connsiteY0" fmla="*/ 301850 h 301850"/>
                  <a:gd name="connsiteX1" fmla="*/ 0 w 301847"/>
                  <a:gd name="connsiteY1" fmla="*/ 150927 h 301850"/>
                  <a:gd name="connsiteX2" fmla="*/ 150927 w 301847"/>
                  <a:gd name="connsiteY2" fmla="*/ 0 h 301850"/>
                  <a:gd name="connsiteX3" fmla="*/ 301847 w 301847"/>
                  <a:gd name="connsiteY3" fmla="*/ 150927 h 301850"/>
                  <a:gd name="connsiteX4" fmla="*/ 150927 w 301847"/>
                  <a:gd name="connsiteY4" fmla="*/ 301850 h 301850"/>
                  <a:gd name="connsiteX5" fmla="*/ 150927 w 301847"/>
                  <a:gd name="connsiteY5" fmla="*/ 12221 h 301850"/>
                  <a:gd name="connsiteX6" fmla="*/ 12221 w 301847"/>
                  <a:gd name="connsiteY6" fmla="*/ 150927 h 301850"/>
                  <a:gd name="connsiteX7" fmla="*/ 150927 w 301847"/>
                  <a:gd name="connsiteY7" fmla="*/ 289630 h 301850"/>
                  <a:gd name="connsiteX8" fmla="*/ 289627 w 301847"/>
                  <a:gd name="connsiteY8" fmla="*/ 150927 h 301850"/>
                  <a:gd name="connsiteX9" fmla="*/ 150927 w 301847"/>
                  <a:gd name="connsiteY9" fmla="*/ 12221 h 301850"/>
                  <a:gd name="connsiteX10" fmla="*/ 163572 w 301847"/>
                  <a:gd name="connsiteY10" fmla="*/ 151232 h 301850"/>
                  <a:gd name="connsiteX11" fmla="*/ 206284 w 301847"/>
                  <a:gd name="connsiteY11" fmla="*/ 108520 h 301850"/>
                  <a:gd name="connsiteX12" fmla="*/ 206284 w 301847"/>
                  <a:gd name="connsiteY12" fmla="*/ 95566 h 301850"/>
                  <a:gd name="connsiteX13" fmla="*/ 193330 w 301847"/>
                  <a:gd name="connsiteY13" fmla="*/ 95566 h 301850"/>
                  <a:gd name="connsiteX14" fmla="*/ 150619 w 301847"/>
                  <a:gd name="connsiteY14" fmla="*/ 138278 h 301850"/>
                  <a:gd name="connsiteX15" fmla="*/ 107907 w 301847"/>
                  <a:gd name="connsiteY15" fmla="*/ 95566 h 301850"/>
                  <a:gd name="connsiteX16" fmla="*/ 94953 w 301847"/>
                  <a:gd name="connsiteY16" fmla="*/ 95566 h 301850"/>
                  <a:gd name="connsiteX17" fmla="*/ 94953 w 301847"/>
                  <a:gd name="connsiteY17" fmla="*/ 108520 h 301850"/>
                  <a:gd name="connsiteX18" fmla="*/ 137665 w 301847"/>
                  <a:gd name="connsiteY18" fmla="*/ 151232 h 301850"/>
                  <a:gd name="connsiteX19" fmla="*/ 94953 w 301847"/>
                  <a:gd name="connsiteY19" fmla="*/ 193943 h 301850"/>
                  <a:gd name="connsiteX20" fmla="*/ 94953 w 301847"/>
                  <a:gd name="connsiteY20" fmla="*/ 206897 h 301850"/>
                  <a:gd name="connsiteX21" fmla="*/ 101430 w 301847"/>
                  <a:gd name="connsiteY21" fmla="*/ 209585 h 301850"/>
                  <a:gd name="connsiteX22" fmla="*/ 107907 w 301847"/>
                  <a:gd name="connsiteY22" fmla="*/ 206897 h 301850"/>
                  <a:gd name="connsiteX23" fmla="*/ 150619 w 301847"/>
                  <a:gd name="connsiteY23" fmla="*/ 164186 h 301850"/>
                  <a:gd name="connsiteX24" fmla="*/ 193330 w 301847"/>
                  <a:gd name="connsiteY24" fmla="*/ 206897 h 301850"/>
                  <a:gd name="connsiteX25" fmla="*/ 199807 w 301847"/>
                  <a:gd name="connsiteY25" fmla="*/ 209585 h 301850"/>
                  <a:gd name="connsiteX26" fmla="*/ 206284 w 301847"/>
                  <a:gd name="connsiteY26" fmla="*/ 206897 h 301850"/>
                  <a:gd name="connsiteX27" fmla="*/ 206284 w 301847"/>
                  <a:gd name="connsiteY27" fmla="*/ 193943 h 301850"/>
                  <a:gd name="connsiteX28" fmla="*/ 163572 w 301847"/>
                  <a:gd name="connsiteY28" fmla="*/ 151232 h 30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1847" h="301850">
                    <a:moveTo>
                      <a:pt x="150927" y="301850"/>
                    </a:moveTo>
                    <a:cubicBezTo>
                      <a:pt x="67703" y="301850"/>
                      <a:pt x="0" y="234147"/>
                      <a:pt x="0" y="150927"/>
                    </a:cubicBezTo>
                    <a:cubicBezTo>
                      <a:pt x="0" y="67706"/>
                      <a:pt x="67703" y="0"/>
                      <a:pt x="150927" y="0"/>
                    </a:cubicBezTo>
                    <a:cubicBezTo>
                      <a:pt x="234144" y="0"/>
                      <a:pt x="301847" y="67706"/>
                      <a:pt x="301847" y="150927"/>
                    </a:cubicBezTo>
                    <a:cubicBezTo>
                      <a:pt x="301847" y="234147"/>
                      <a:pt x="234144" y="301850"/>
                      <a:pt x="150927" y="301850"/>
                    </a:cubicBezTo>
                    <a:close/>
                    <a:moveTo>
                      <a:pt x="150927" y="12221"/>
                    </a:moveTo>
                    <a:cubicBezTo>
                      <a:pt x="74446" y="12221"/>
                      <a:pt x="12221" y="74443"/>
                      <a:pt x="12221" y="150927"/>
                    </a:cubicBezTo>
                    <a:cubicBezTo>
                      <a:pt x="12221" y="227410"/>
                      <a:pt x="74446" y="289630"/>
                      <a:pt x="150927" y="289630"/>
                    </a:cubicBezTo>
                    <a:cubicBezTo>
                      <a:pt x="227407" y="289630"/>
                      <a:pt x="289627" y="227407"/>
                      <a:pt x="289627" y="150927"/>
                    </a:cubicBezTo>
                    <a:cubicBezTo>
                      <a:pt x="289627" y="74446"/>
                      <a:pt x="227407" y="12221"/>
                      <a:pt x="150927" y="12221"/>
                    </a:cubicBezTo>
                    <a:close/>
                    <a:moveTo>
                      <a:pt x="163572" y="151232"/>
                    </a:moveTo>
                    <a:lnTo>
                      <a:pt x="206284" y="108520"/>
                    </a:lnTo>
                    <a:cubicBezTo>
                      <a:pt x="209889" y="104976"/>
                      <a:pt x="209889" y="99171"/>
                      <a:pt x="206284" y="95566"/>
                    </a:cubicBezTo>
                    <a:cubicBezTo>
                      <a:pt x="202740" y="91961"/>
                      <a:pt x="196935" y="91961"/>
                      <a:pt x="193330" y="95566"/>
                    </a:cubicBezTo>
                    <a:lnTo>
                      <a:pt x="150619" y="138278"/>
                    </a:lnTo>
                    <a:lnTo>
                      <a:pt x="107907" y="95566"/>
                    </a:lnTo>
                    <a:cubicBezTo>
                      <a:pt x="104302" y="91961"/>
                      <a:pt x="98559" y="91961"/>
                      <a:pt x="94953" y="95566"/>
                    </a:cubicBezTo>
                    <a:cubicBezTo>
                      <a:pt x="91348" y="99171"/>
                      <a:pt x="91348" y="104976"/>
                      <a:pt x="94953" y="108520"/>
                    </a:cubicBezTo>
                    <a:lnTo>
                      <a:pt x="137665" y="151232"/>
                    </a:lnTo>
                    <a:lnTo>
                      <a:pt x="94953" y="193943"/>
                    </a:lnTo>
                    <a:cubicBezTo>
                      <a:pt x="91348" y="197548"/>
                      <a:pt x="91348" y="203291"/>
                      <a:pt x="94953" y="206897"/>
                    </a:cubicBezTo>
                    <a:cubicBezTo>
                      <a:pt x="96726" y="208669"/>
                      <a:pt x="99108" y="209585"/>
                      <a:pt x="101430" y="209585"/>
                    </a:cubicBezTo>
                    <a:cubicBezTo>
                      <a:pt x="103752" y="209585"/>
                      <a:pt x="106135" y="208669"/>
                      <a:pt x="107907" y="206897"/>
                    </a:cubicBezTo>
                    <a:lnTo>
                      <a:pt x="150619" y="164186"/>
                    </a:lnTo>
                    <a:lnTo>
                      <a:pt x="193330" y="206897"/>
                    </a:lnTo>
                    <a:cubicBezTo>
                      <a:pt x="195102" y="208669"/>
                      <a:pt x="197485" y="209585"/>
                      <a:pt x="199807" y="209585"/>
                    </a:cubicBezTo>
                    <a:cubicBezTo>
                      <a:pt x="202129" y="209585"/>
                      <a:pt x="204512" y="208669"/>
                      <a:pt x="206284" y="206897"/>
                    </a:cubicBezTo>
                    <a:cubicBezTo>
                      <a:pt x="209889" y="203291"/>
                      <a:pt x="209889" y="197548"/>
                      <a:pt x="206284" y="193943"/>
                    </a:cubicBezTo>
                    <a:lnTo>
                      <a:pt x="163572" y="151232"/>
                    </a:lnTo>
                    <a:close/>
                  </a:path>
                </a:pathLst>
              </a:custGeom>
              <a:solidFill>
                <a:schemeClr val="tx2"/>
              </a:solidFill>
              <a:ln w="0" cap="flat">
                <a:noFill/>
                <a:prstDash val="solid"/>
                <a:miter/>
              </a:ln>
            </p:spPr>
            <p:txBody>
              <a:bodyPr rtlCol="0" anchor="ctr"/>
              <a:lstStyle/>
              <a:p>
                <a:endParaRPr lang="nl-NL" sz="2400"/>
              </a:p>
            </p:txBody>
          </p:sp>
        </p:grpSp>
      </p:grpSp>
      <p:grpSp>
        <p:nvGrpSpPr>
          <p:cNvPr id="2" name="Groep 1">
            <a:extLst>
              <a:ext uri="{FF2B5EF4-FFF2-40B4-BE49-F238E27FC236}">
                <a16:creationId xmlns:a16="http://schemas.microsoft.com/office/drawing/2014/main" id="{05D471E3-28CF-78FF-2077-2BF18C45AA71}"/>
              </a:ext>
            </a:extLst>
          </p:cNvPr>
          <p:cNvGrpSpPr/>
          <p:nvPr/>
        </p:nvGrpSpPr>
        <p:grpSpPr>
          <a:xfrm>
            <a:off x="6326429" y="4905787"/>
            <a:ext cx="3879057" cy="496728"/>
            <a:chOff x="5374189" y="2964013"/>
            <a:chExt cx="2909293" cy="372546"/>
          </a:xfrm>
        </p:grpSpPr>
        <p:sp>
          <p:nvSpPr>
            <p:cNvPr id="53" name="Afgeronde rechthoek 52">
              <a:extLst>
                <a:ext uri="{FF2B5EF4-FFF2-40B4-BE49-F238E27FC236}">
                  <a16:creationId xmlns:a16="http://schemas.microsoft.com/office/drawing/2014/main" id="{F174D734-0181-D629-9B89-FA939D7689F8}"/>
                </a:ext>
              </a:extLst>
            </p:cNvPr>
            <p:cNvSpPr/>
            <p:nvPr/>
          </p:nvSpPr>
          <p:spPr>
            <a:xfrm>
              <a:off x="5503649" y="3019170"/>
              <a:ext cx="2779833" cy="225049"/>
            </a:xfrm>
            <a:prstGeom prst="roundRect">
              <a:avLst>
                <a:gd name="adj" fmla="val 50000"/>
              </a:avLst>
            </a:prstGeom>
            <a:solidFill>
              <a:srgbClr val="0075C0"/>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r>
                <a:rPr lang="nl-NL" sz="1400">
                  <a:solidFill>
                    <a:schemeClr val="bg1"/>
                  </a:solidFill>
                  <a:latin typeface="Aptos" panose="020B0004020202020204" pitchFamily="34" charset="0"/>
                </a:rPr>
                <a:t>        Toedieningen van de laatste 24 uur</a:t>
              </a:r>
            </a:p>
          </p:txBody>
        </p:sp>
        <p:grpSp>
          <p:nvGrpSpPr>
            <p:cNvPr id="9" name="Groep 8">
              <a:extLst>
                <a:ext uri="{FF2B5EF4-FFF2-40B4-BE49-F238E27FC236}">
                  <a16:creationId xmlns:a16="http://schemas.microsoft.com/office/drawing/2014/main" id="{F019B5AE-B268-AE40-DD37-5173878B7B4D}"/>
                </a:ext>
              </a:extLst>
            </p:cNvPr>
            <p:cNvGrpSpPr/>
            <p:nvPr/>
          </p:nvGrpSpPr>
          <p:grpSpPr>
            <a:xfrm>
              <a:off x="5374189" y="2964013"/>
              <a:ext cx="329036" cy="372546"/>
              <a:chOff x="5374189" y="2964013"/>
              <a:chExt cx="329036" cy="372546"/>
            </a:xfrm>
          </p:grpSpPr>
          <p:sp>
            <p:nvSpPr>
              <p:cNvPr id="5" name="Vrije vorm 4">
                <a:extLst>
                  <a:ext uri="{FF2B5EF4-FFF2-40B4-BE49-F238E27FC236}">
                    <a16:creationId xmlns:a16="http://schemas.microsoft.com/office/drawing/2014/main" id="{88C7A078-978F-8D2A-568B-BA92C56898E8}"/>
                  </a:ext>
                </a:extLst>
              </p:cNvPr>
              <p:cNvSpPr/>
              <p:nvPr/>
            </p:nvSpPr>
            <p:spPr>
              <a:xfrm rot="19046030">
                <a:off x="5381168" y="2964013"/>
                <a:ext cx="322057" cy="372546"/>
              </a:xfrm>
              <a:custGeom>
                <a:avLst/>
                <a:gdLst>
                  <a:gd name="connsiteX0" fmla="*/ 269954 w 322057"/>
                  <a:gd name="connsiteY0" fmla="*/ 42432 h 343291"/>
                  <a:gd name="connsiteX1" fmla="*/ 279625 w 322057"/>
                  <a:gd name="connsiteY1" fmla="*/ 269956 h 343291"/>
                  <a:gd name="connsiteX2" fmla="*/ 227906 w 322057"/>
                  <a:gd name="connsiteY2" fmla="*/ 307559 h 343291"/>
                  <a:gd name="connsiteX3" fmla="*/ 220367 w 322057"/>
                  <a:gd name="connsiteY3" fmla="*/ 309361 h 343291"/>
                  <a:gd name="connsiteX4" fmla="*/ 220367 w 322057"/>
                  <a:gd name="connsiteY4" fmla="*/ 343291 h 343291"/>
                  <a:gd name="connsiteX5" fmla="*/ 174648 w 322057"/>
                  <a:gd name="connsiteY5" fmla="*/ 343291 h 343291"/>
                  <a:gd name="connsiteX6" fmla="*/ 174648 w 322057"/>
                  <a:gd name="connsiteY6" fmla="*/ 320291 h 343291"/>
                  <a:gd name="connsiteX7" fmla="*/ 167867 w 322057"/>
                  <a:gd name="connsiteY7" fmla="*/ 321913 h 343291"/>
                  <a:gd name="connsiteX8" fmla="*/ 52102 w 322057"/>
                  <a:gd name="connsiteY8" fmla="*/ 279626 h 343291"/>
                  <a:gd name="connsiteX9" fmla="*/ 42432 w 322057"/>
                  <a:gd name="connsiteY9" fmla="*/ 52103 h 343291"/>
                  <a:gd name="connsiteX10" fmla="*/ 269954 w 322057"/>
                  <a:gd name="connsiteY10" fmla="*/ 42432 h 343291"/>
                  <a:gd name="connsiteX0" fmla="*/ 269954 w 322057"/>
                  <a:gd name="connsiteY0" fmla="*/ 42432 h 385623"/>
                  <a:gd name="connsiteX1" fmla="*/ 279625 w 322057"/>
                  <a:gd name="connsiteY1" fmla="*/ 269956 h 385623"/>
                  <a:gd name="connsiteX2" fmla="*/ 227906 w 322057"/>
                  <a:gd name="connsiteY2" fmla="*/ 307559 h 385623"/>
                  <a:gd name="connsiteX3" fmla="*/ 220367 w 322057"/>
                  <a:gd name="connsiteY3" fmla="*/ 309361 h 385623"/>
                  <a:gd name="connsiteX4" fmla="*/ 220367 w 322057"/>
                  <a:gd name="connsiteY4" fmla="*/ 343291 h 385623"/>
                  <a:gd name="connsiteX5" fmla="*/ 183189 w 322057"/>
                  <a:gd name="connsiteY5" fmla="*/ 385623 h 385623"/>
                  <a:gd name="connsiteX6" fmla="*/ 174648 w 322057"/>
                  <a:gd name="connsiteY6" fmla="*/ 320291 h 385623"/>
                  <a:gd name="connsiteX7" fmla="*/ 167867 w 322057"/>
                  <a:gd name="connsiteY7" fmla="*/ 321913 h 385623"/>
                  <a:gd name="connsiteX8" fmla="*/ 52102 w 322057"/>
                  <a:gd name="connsiteY8" fmla="*/ 279626 h 385623"/>
                  <a:gd name="connsiteX9" fmla="*/ 42432 w 322057"/>
                  <a:gd name="connsiteY9" fmla="*/ 52103 h 385623"/>
                  <a:gd name="connsiteX10" fmla="*/ 269954 w 322057"/>
                  <a:gd name="connsiteY10" fmla="*/ 42432 h 385623"/>
                  <a:gd name="connsiteX0" fmla="*/ 269954 w 322057"/>
                  <a:gd name="connsiteY0" fmla="*/ 42432 h 372546"/>
                  <a:gd name="connsiteX1" fmla="*/ 279625 w 322057"/>
                  <a:gd name="connsiteY1" fmla="*/ 269956 h 372546"/>
                  <a:gd name="connsiteX2" fmla="*/ 227906 w 322057"/>
                  <a:gd name="connsiteY2" fmla="*/ 307559 h 372546"/>
                  <a:gd name="connsiteX3" fmla="*/ 220367 w 322057"/>
                  <a:gd name="connsiteY3" fmla="*/ 309361 h 372546"/>
                  <a:gd name="connsiteX4" fmla="*/ 220367 w 322057"/>
                  <a:gd name="connsiteY4" fmla="*/ 343291 h 372546"/>
                  <a:gd name="connsiteX5" fmla="*/ 173645 w 322057"/>
                  <a:gd name="connsiteY5" fmla="*/ 372546 h 372546"/>
                  <a:gd name="connsiteX6" fmla="*/ 174648 w 322057"/>
                  <a:gd name="connsiteY6" fmla="*/ 320291 h 372546"/>
                  <a:gd name="connsiteX7" fmla="*/ 167867 w 322057"/>
                  <a:gd name="connsiteY7" fmla="*/ 321913 h 372546"/>
                  <a:gd name="connsiteX8" fmla="*/ 52102 w 322057"/>
                  <a:gd name="connsiteY8" fmla="*/ 279626 h 372546"/>
                  <a:gd name="connsiteX9" fmla="*/ 42432 w 322057"/>
                  <a:gd name="connsiteY9" fmla="*/ 52103 h 372546"/>
                  <a:gd name="connsiteX10" fmla="*/ 269954 w 322057"/>
                  <a:gd name="connsiteY10" fmla="*/ 42432 h 372546"/>
                  <a:gd name="connsiteX0" fmla="*/ 269954 w 322057"/>
                  <a:gd name="connsiteY0" fmla="*/ 42432 h 372546"/>
                  <a:gd name="connsiteX1" fmla="*/ 279625 w 322057"/>
                  <a:gd name="connsiteY1" fmla="*/ 269956 h 372546"/>
                  <a:gd name="connsiteX2" fmla="*/ 227906 w 322057"/>
                  <a:gd name="connsiteY2" fmla="*/ 307559 h 372546"/>
                  <a:gd name="connsiteX3" fmla="*/ 220367 w 322057"/>
                  <a:gd name="connsiteY3" fmla="*/ 309361 h 372546"/>
                  <a:gd name="connsiteX4" fmla="*/ 219362 w 322057"/>
                  <a:gd name="connsiteY4" fmla="*/ 372546 h 372546"/>
                  <a:gd name="connsiteX5" fmla="*/ 173645 w 322057"/>
                  <a:gd name="connsiteY5" fmla="*/ 372546 h 372546"/>
                  <a:gd name="connsiteX6" fmla="*/ 174648 w 322057"/>
                  <a:gd name="connsiteY6" fmla="*/ 320291 h 372546"/>
                  <a:gd name="connsiteX7" fmla="*/ 167867 w 322057"/>
                  <a:gd name="connsiteY7" fmla="*/ 321913 h 372546"/>
                  <a:gd name="connsiteX8" fmla="*/ 52102 w 322057"/>
                  <a:gd name="connsiteY8" fmla="*/ 279626 h 372546"/>
                  <a:gd name="connsiteX9" fmla="*/ 42432 w 322057"/>
                  <a:gd name="connsiteY9" fmla="*/ 52103 h 372546"/>
                  <a:gd name="connsiteX10" fmla="*/ 269954 w 322057"/>
                  <a:gd name="connsiteY10" fmla="*/ 42432 h 37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057" h="372546">
                    <a:moveTo>
                      <a:pt x="269954" y="42432"/>
                    </a:moveTo>
                    <a:cubicBezTo>
                      <a:pt x="335454" y="102591"/>
                      <a:pt x="339783" y="204457"/>
                      <a:pt x="279625" y="269956"/>
                    </a:cubicBezTo>
                    <a:cubicBezTo>
                      <a:pt x="264586" y="286330"/>
                      <a:pt x="246939" y="298882"/>
                      <a:pt x="227906" y="307559"/>
                    </a:cubicBezTo>
                    <a:lnTo>
                      <a:pt x="220367" y="309361"/>
                    </a:lnTo>
                    <a:lnTo>
                      <a:pt x="219362" y="372546"/>
                    </a:lnTo>
                    <a:lnTo>
                      <a:pt x="173645" y="372546"/>
                    </a:lnTo>
                    <a:cubicBezTo>
                      <a:pt x="173979" y="355128"/>
                      <a:pt x="174314" y="337709"/>
                      <a:pt x="174648" y="320291"/>
                    </a:cubicBezTo>
                    <a:lnTo>
                      <a:pt x="167867" y="321913"/>
                    </a:lnTo>
                    <a:cubicBezTo>
                      <a:pt x="126693" y="323663"/>
                      <a:pt x="84851" y="309706"/>
                      <a:pt x="52102" y="279626"/>
                    </a:cubicBezTo>
                    <a:cubicBezTo>
                      <a:pt x="-13397" y="219468"/>
                      <a:pt x="-17727" y="117603"/>
                      <a:pt x="42432" y="52103"/>
                    </a:cubicBezTo>
                    <a:cubicBezTo>
                      <a:pt x="102590" y="-13396"/>
                      <a:pt x="204455" y="-17726"/>
                      <a:pt x="269954" y="42432"/>
                    </a:cubicBezTo>
                    <a:close/>
                  </a:path>
                </a:pathLst>
              </a:custGeom>
              <a:solidFill>
                <a:schemeClr val="bg1"/>
              </a:solidFill>
              <a:ln w="12700" cap="flat">
                <a:noFill/>
                <a:prstDash val="solid"/>
                <a:miter/>
              </a:ln>
            </p:spPr>
            <p:txBody>
              <a:bodyPr wrap="square" rtlCol="0" anchor="ctr">
                <a:noAutofit/>
              </a:bodyPr>
              <a:lstStyle/>
              <a:p>
                <a:pPr algn="l"/>
                <a:endParaRPr lang="nl-NL" sz="1349"/>
              </a:p>
            </p:txBody>
          </p:sp>
          <p:sp>
            <p:nvSpPr>
              <p:cNvPr id="927" name="Vrije vorm 926">
                <a:extLst>
                  <a:ext uri="{FF2B5EF4-FFF2-40B4-BE49-F238E27FC236}">
                    <a16:creationId xmlns:a16="http://schemas.microsoft.com/office/drawing/2014/main" id="{B09F52D5-91C9-44BC-65B9-13FBE4E88932}"/>
                  </a:ext>
                </a:extLst>
              </p:cNvPr>
              <p:cNvSpPr/>
              <p:nvPr/>
            </p:nvSpPr>
            <p:spPr>
              <a:xfrm>
                <a:off x="5374189" y="2980784"/>
                <a:ext cx="310107" cy="301819"/>
              </a:xfrm>
              <a:custGeom>
                <a:avLst/>
                <a:gdLst>
                  <a:gd name="connsiteX0" fmla="*/ 308333 w 310107"/>
                  <a:gd name="connsiteY0" fmla="*/ 246568 h 301819"/>
                  <a:gd name="connsiteX1" fmla="*/ 284075 w 310107"/>
                  <a:gd name="connsiteY1" fmla="*/ 222004 h 301819"/>
                  <a:gd name="connsiteX2" fmla="*/ 300206 w 310107"/>
                  <a:gd name="connsiteY2" fmla="*/ 173122 h 301819"/>
                  <a:gd name="connsiteX3" fmla="*/ 300206 w 310107"/>
                  <a:gd name="connsiteY3" fmla="*/ 173061 h 301819"/>
                  <a:gd name="connsiteX4" fmla="*/ 301673 w 310107"/>
                  <a:gd name="connsiteY4" fmla="*/ 157540 h 301819"/>
                  <a:gd name="connsiteX5" fmla="*/ 301489 w 310107"/>
                  <a:gd name="connsiteY5" fmla="*/ 139515 h 301819"/>
                  <a:gd name="connsiteX6" fmla="*/ 301123 w 310107"/>
                  <a:gd name="connsiteY6" fmla="*/ 135238 h 301819"/>
                  <a:gd name="connsiteX7" fmla="*/ 285052 w 310107"/>
                  <a:gd name="connsiteY7" fmla="*/ 81589 h 301819"/>
                  <a:gd name="connsiteX8" fmla="*/ 281814 w 310107"/>
                  <a:gd name="connsiteY8" fmla="*/ 75723 h 301819"/>
                  <a:gd name="connsiteX9" fmla="*/ 275459 w 310107"/>
                  <a:gd name="connsiteY9" fmla="*/ 65641 h 301819"/>
                  <a:gd name="connsiteX10" fmla="*/ 272587 w 310107"/>
                  <a:gd name="connsiteY10" fmla="*/ 61547 h 301819"/>
                  <a:gd name="connsiteX11" fmla="*/ 268371 w 310107"/>
                  <a:gd name="connsiteY11" fmla="*/ 56109 h 301819"/>
                  <a:gd name="connsiteX12" fmla="*/ 265316 w 310107"/>
                  <a:gd name="connsiteY12" fmla="*/ 52443 h 301819"/>
                  <a:gd name="connsiteX13" fmla="*/ 263972 w 310107"/>
                  <a:gd name="connsiteY13" fmla="*/ 50915 h 301819"/>
                  <a:gd name="connsiteX14" fmla="*/ 261161 w 310107"/>
                  <a:gd name="connsiteY14" fmla="*/ 47799 h 301819"/>
                  <a:gd name="connsiteX15" fmla="*/ 258228 w 310107"/>
                  <a:gd name="connsiteY15" fmla="*/ 44683 h 301819"/>
                  <a:gd name="connsiteX16" fmla="*/ 219794 w 310107"/>
                  <a:gd name="connsiteY16" fmla="*/ 16636 h 301819"/>
                  <a:gd name="connsiteX17" fmla="*/ 211728 w 310107"/>
                  <a:gd name="connsiteY17" fmla="*/ 12787 h 301819"/>
                  <a:gd name="connsiteX18" fmla="*/ 210751 w 310107"/>
                  <a:gd name="connsiteY18" fmla="*/ 12359 h 301819"/>
                  <a:gd name="connsiteX19" fmla="*/ 130094 w 310107"/>
                  <a:gd name="connsiteY19" fmla="*/ 1483 h 301819"/>
                  <a:gd name="connsiteX20" fmla="*/ 129422 w 310107"/>
                  <a:gd name="connsiteY20" fmla="*/ 1604 h 301819"/>
                  <a:gd name="connsiteX21" fmla="*/ 128567 w 310107"/>
                  <a:gd name="connsiteY21" fmla="*/ 1727 h 301819"/>
                  <a:gd name="connsiteX22" fmla="*/ 126245 w 310107"/>
                  <a:gd name="connsiteY22" fmla="*/ 2032 h 301819"/>
                  <a:gd name="connsiteX23" fmla="*/ 125450 w 310107"/>
                  <a:gd name="connsiteY23" fmla="*/ 2155 h 301819"/>
                  <a:gd name="connsiteX24" fmla="*/ 123251 w 310107"/>
                  <a:gd name="connsiteY24" fmla="*/ 2644 h 301819"/>
                  <a:gd name="connsiteX25" fmla="*/ 123128 w 310107"/>
                  <a:gd name="connsiteY25" fmla="*/ 2644 h 301819"/>
                  <a:gd name="connsiteX26" fmla="*/ 113780 w 310107"/>
                  <a:gd name="connsiteY26" fmla="*/ 4660 h 301819"/>
                  <a:gd name="connsiteX27" fmla="*/ 100704 w 310107"/>
                  <a:gd name="connsiteY27" fmla="*/ 8632 h 301819"/>
                  <a:gd name="connsiteX28" fmla="*/ 90377 w 310107"/>
                  <a:gd name="connsiteY28" fmla="*/ 12725 h 301819"/>
                  <a:gd name="connsiteX29" fmla="*/ 90194 w 310107"/>
                  <a:gd name="connsiteY29" fmla="*/ 12787 h 301819"/>
                  <a:gd name="connsiteX30" fmla="*/ 87383 w 310107"/>
                  <a:gd name="connsiteY30" fmla="*/ 14070 h 301819"/>
                  <a:gd name="connsiteX31" fmla="*/ 84939 w 310107"/>
                  <a:gd name="connsiteY31" fmla="*/ 15231 h 301819"/>
                  <a:gd name="connsiteX32" fmla="*/ 83900 w 310107"/>
                  <a:gd name="connsiteY32" fmla="*/ 15719 h 301819"/>
                  <a:gd name="connsiteX33" fmla="*/ 80295 w 310107"/>
                  <a:gd name="connsiteY33" fmla="*/ 17614 h 301819"/>
                  <a:gd name="connsiteX34" fmla="*/ 77301 w 310107"/>
                  <a:gd name="connsiteY34" fmla="*/ 19202 h 301819"/>
                  <a:gd name="connsiteX35" fmla="*/ 76812 w 310107"/>
                  <a:gd name="connsiteY35" fmla="*/ 19508 h 301819"/>
                  <a:gd name="connsiteX36" fmla="*/ 76690 w 310107"/>
                  <a:gd name="connsiteY36" fmla="*/ 19569 h 301819"/>
                  <a:gd name="connsiteX37" fmla="*/ 76140 w 310107"/>
                  <a:gd name="connsiteY37" fmla="*/ 19936 h 301819"/>
                  <a:gd name="connsiteX38" fmla="*/ 70641 w 310107"/>
                  <a:gd name="connsiteY38" fmla="*/ 23174 h 301819"/>
                  <a:gd name="connsiteX39" fmla="*/ 59642 w 310107"/>
                  <a:gd name="connsiteY39" fmla="*/ 30873 h 301819"/>
                  <a:gd name="connsiteX40" fmla="*/ 54693 w 310107"/>
                  <a:gd name="connsiteY40" fmla="*/ 34784 h 301819"/>
                  <a:gd name="connsiteX41" fmla="*/ 54326 w 310107"/>
                  <a:gd name="connsiteY41" fmla="*/ 35089 h 301819"/>
                  <a:gd name="connsiteX42" fmla="*/ 29579 w 310107"/>
                  <a:gd name="connsiteY42" fmla="*/ 61242 h 301819"/>
                  <a:gd name="connsiteX43" fmla="*/ 29091 w 310107"/>
                  <a:gd name="connsiteY43" fmla="*/ 61914 h 301819"/>
                  <a:gd name="connsiteX44" fmla="*/ 25791 w 310107"/>
                  <a:gd name="connsiteY44" fmla="*/ 66619 h 301819"/>
                  <a:gd name="connsiteX45" fmla="*/ 15648 w 310107"/>
                  <a:gd name="connsiteY45" fmla="*/ 84094 h 301819"/>
                  <a:gd name="connsiteX46" fmla="*/ 13082 w 310107"/>
                  <a:gd name="connsiteY46" fmla="*/ 89532 h 301819"/>
                  <a:gd name="connsiteX47" fmla="*/ 5260 w 310107"/>
                  <a:gd name="connsiteY47" fmla="*/ 111469 h 301819"/>
                  <a:gd name="connsiteX48" fmla="*/ 1961 w 310107"/>
                  <a:gd name="connsiteY48" fmla="*/ 127172 h 301819"/>
                  <a:gd name="connsiteX49" fmla="*/ 1472 w 310107"/>
                  <a:gd name="connsiteY49" fmla="*/ 130472 h 301819"/>
                  <a:gd name="connsiteX50" fmla="*/ 800 w 310107"/>
                  <a:gd name="connsiteY50" fmla="*/ 136032 h 301819"/>
                  <a:gd name="connsiteX51" fmla="*/ 738 w 310107"/>
                  <a:gd name="connsiteY51" fmla="*/ 136643 h 301819"/>
                  <a:gd name="connsiteX52" fmla="*/ 616 w 310107"/>
                  <a:gd name="connsiteY52" fmla="*/ 137926 h 301819"/>
                  <a:gd name="connsiteX53" fmla="*/ 311 w 310107"/>
                  <a:gd name="connsiteY53" fmla="*/ 141776 h 301819"/>
                  <a:gd name="connsiteX54" fmla="*/ 311 w 310107"/>
                  <a:gd name="connsiteY54" fmla="*/ 142448 h 301819"/>
                  <a:gd name="connsiteX55" fmla="*/ 188 w 310107"/>
                  <a:gd name="connsiteY55" fmla="*/ 145259 h 301819"/>
                  <a:gd name="connsiteX56" fmla="*/ 66 w 310107"/>
                  <a:gd name="connsiteY56" fmla="*/ 155402 h 301819"/>
                  <a:gd name="connsiteX57" fmla="*/ 1472 w 310107"/>
                  <a:gd name="connsiteY57" fmla="*/ 171778 h 301819"/>
                  <a:gd name="connsiteX58" fmla="*/ 1594 w 310107"/>
                  <a:gd name="connsiteY58" fmla="*/ 172450 h 301819"/>
                  <a:gd name="connsiteX59" fmla="*/ 1716 w 310107"/>
                  <a:gd name="connsiteY59" fmla="*/ 173305 h 301819"/>
                  <a:gd name="connsiteX60" fmla="*/ 2022 w 310107"/>
                  <a:gd name="connsiteY60" fmla="*/ 175627 h 301819"/>
                  <a:gd name="connsiteX61" fmla="*/ 2144 w 310107"/>
                  <a:gd name="connsiteY61" fmla="*/ 176299 h 301819"/>
                  <a:gd name="connsiteX62" fmla="*/ 2144 w 310107"/>
                  <a:gd name="connsiteY62" fmla="*/ 176422 h 301819"/>
                  <a:gd name="connsiteX63" fmla="*/ 2633 w 310107"/>
                  <a:gd name="connsiteY63" fmla="*/ 178621 h 301819"/>
                  <a:gd name="connsiteX64" fmla="*/ 2633 w 310107"/>
                  <a:gd name="connsiteY64" fmla="*/ 178744 h 301819"/>
                  <a:gd name="connsiteX65" fmla="*/ 3122 w 310107"/>
                  <a:gd name="connsiteY65" fmla="*/ 181371 h 301819"/>
                  <a:gd name="connsiteX66" fmla="*/ 3794 w 310107"/>
                  <a:gd name="connsiteY66" fmla="*/ 184548 h 301819"/>
                  <a:gd name="connsiteX67" fmla="*/ 3855 w 310107"/>
                  <a:gd name="connsiteY67" fmla="*/ 184732 h 301819"/>
                  <a:gd name="connsiteX68" fmla="*/ 4649 w 310107"/>
                  <a:gd name="connsiteY68" fmla="*/ 188092 h 301819"/>
                  <a:gd name="connsiteX69" fmla="*/ 8621 w 310107"/>
                  <a:gd name="connsiteY69" fmla="*/ 201168 h 301819"/>
                  <a:gd name="connsiteX70" fmla="*/ 12715 w 310107"/>
                  <a:gd name="connsiteY70" fmla="*/ 211495 h 301819"/>
                  <a:gd name="connsiteX71" fmla="*/ 12776 w 310107"/>
                  <a:gd name="connsiteY71" fmla="*/ 211678 h 301819"/>
                  <a:gd name="connsiteX72" fmla="*/ 14059 w 310107"/>
                  <a:gd name="connsiteY72" fmla="*/ 214489 h 301819"/>
                  <a:gd name="connsiteX73" fmla="*/ 15220 w 310107"/>
                  <a:gd name="connsiteY73" fmla="*/ 216933 h 301819"/>
                  <a:gd name="connsiteX74" fmla="*/ 15709 w 310107"/>
                  <a:gd name="connsiteY74" fmla="*/ 217972 h 301819"/>
                  <a:gd name="connsiteX75" fmla="*/ 17603 w 310107"/>
                  <a:gd name="connsiteY75" fmla="*/ 221577 h 301819"/>
                  <a:gd name="connsiteX76" fmla="*/ 19192 w 310107"/>
                  <a:gd name="connsiteY76" fmla="*/ 224571 h 301819"/>
                  <a:gd name="connsiteX77" fmla="*/ 19497 w 310107"/>
                  <a:gd name="connsiteY77" fmla="*/ 225060 h 301819"/>
                  <a:gd name="connsiteX78" fmla="*/ 19558 w 310107"/>
                  <a:gd name="connsiteY78" fmla="*/ 225182 h 301819"/>
                  <a:gd name="connsiteX79" fmla="*/ 19925 w 310107"/>
                  <a:gd name="connsiteY79" fmla="*/ 225732 h 301819"/>
                  <a:gd name="connsiteX80" fmla="*/ 23163 w 310107"/>
                  <a:gd name="connsiteY80" fmla="*/ 231231 h 301819"/>
                  <a:gd name="connsiteX81" fmla="*/ 30862 w 310107"/>
                  <a:gd name="connsiteY81" fmla="*/ 242230 h 301819"/>
                  <a:gd name="connsiteX82" fmla="*/ 34773 w 310107"/>
                  <a:gd name="connsiteY82" fmla="*/ 247179 h 301819"/>
                  <a:gd name="connsiteX83" fmla="*/ 35079 w 310107"/>
                  <a:gd name="connsiteY83" fmla="*/ 247546 h 301819"/>
                  <a:gd name="connsiteX84" fmla="*/ 61231 w 310107"/>
                  <a:gd name="connsiteY84" fmla="*/ 272293 h 301819"/>
                  <a:gd name="connsiteX85" fmla="*/ 61903 w 310107"/>
                  <a:gd name="connsiteY85" fmla="*/ 272782 h 301819"/>
                  <a:gd name="connsiteX86" fmla="*/ 66608 w 310107"/>
                  <a:gd name="connsiteY86" fmla="*/ 276081 h 301819"/>
                  <a:gd name="connsiteX87" fmla="*/ 99787 w 310107"/>
                  <a:gd name="connsiteY87" fmla="*/ 292885 h 301819"/>
                  <a:gd name="connsiteX88" fmla="*/ 104248 w 310107"/>
                  <a:gd name="connsiteY88" fmla="*/ 294412 h 301819"/>
                  <a:gd name="connsiteX89" fmla="*/ 127406 w 310107"/>
                  <a:gd name="connsiteY89" fmla="*/ 299973 h 301819"/>
                  <a:gd name="connsiteX90" fmla="*/ 131683 w 310107"/>
                  <a:gd name="connsiteY90" fmla="*/ 300584 h 301819"/>
                  <a:gd name="connsiteX91" fmla="*/ 132477 w 310107"/>
                  <a:gd name="connsiteY91" fmla="*/ 300706 h 301819"/>
                  <a:gd name="connsiteX92" fmla="*/ 155880 w 310107"/>
                  <a:gd name="connsiteY92" fmla="*/ 301745 h 301819"/>
                  <a:gd name="connsiteX93" fmla="*/ 169139 w 310107"/>
                  <a:gd name="connsiteY93" fmla="*/ 300706 h 301819"/>
                  <a:gd name="connsiteX94" fmla="*/ 171339 w 310107"/>
                  <a:gd name="connsiteY94" fmla="*/ 300400 h 301819"/>
                  <a:gd name="connsiteX95" fmla="*/ 175433 w 310107"/>
                  <a:gd name="connsiteY95" fmla="*/ 299789 h 301819"/>
                  <a:gd name="connsiteX96" fmla="*/ 177205 w 310107"/>
                  <a:gd name="connsiteY96" fmla="*/ 299484 h 301819"/>
                  <a:gd name="connsiteX97" fmla="*/ 209834 w 310107"/>
                  <a:gd name="connsiteY97" fmla="*/ 289830 h 301819"/>
                  <a:gd name="connsiteX98" fmla="*/ 217656 w 310107"/>
                  <a:gd name="connsiteY98" fmla="*/ 286285 h 301819"/>
                  <a:gd name="connsiteX99" fmla="*/ 226393 w 310107"/>
                  <a:gd name="connsiteY99" fmla="*/ 281519 h 301819"/>
                  <a:gd name="connsiteX100" fmla="*/ 226638 w 310107"/>
                  <a:gd name="connsiteY100" fmla="*/ 281336 h 301819"/>
                  <a:gd name="connsiteX101" fmla="*/ 259206 w 310107"/>
                  <a:gd name="connsiteY101" fmla="*/ 255917 h 301819"/>
                  <a:gd name="connsiteX102" fmla="*/ 279981 w 310107"/>
                  <a:gd name="connsiteY102" fmla="*/ 277303 h 301819"/>
                  <a:gd name="connsiteX103" fmla="*/ 284503 w 310107"/>
                  <a:gd name="connsiteY103" fmla="*/ 279198 h 301819"/>
                  <a:gd name="connsiteX104" fmla="*/ 288902 w 310107"/>
                  <a:gd name="connsiteY104" fmla="*/ 277120 h 301819"/>
                  <a:gd name="connsiteX105" fmla="*/ 308577 w 310107"/>
                  <a:gd name="connsiteY105" fmla="*/ 254939 h 301819"/>
                  <a:gd name="connsiteX106" fmla="*/ 308333 w 310107"/>
                  <a:gd name="connsiteY106" fmla="*/ 246568 h 301819"/>
                  <a:gd name="connsiteX107" fmla="*/ 220405 w 310107"/>
                  <a:gd name="connsiteY107" fmla="*/ 270948 h 301819"/>
                  <a:gd name="connsiteX108" fmla="*/ 220222 w 310107"/>
                  <a:gd name="connsiteY108" fmla="*/ 271009 h 301819"/>
                  <a:gd name="connsiteX109" fmla="*/ 216250 w 310107"/>
                  <a:gd name="connsiteY109" fmla="*/ 273270 h 301819"/>
                  <a:gd name="connsiteX110" fmla="*/ 216189 w 310107"/>
                  <a:gd name="connsiteY110" fmla="*/ 273270 h 301819"/>
                  <a:gd name="connsiteX111" fmla="*/ 212156 w 310107"/>
                  <a:gd name="connsiteY111" fmla="*/ 275348 h 301819"/>
                  <a:gd name="connsiteX112" fmla="*/ 200180 w 310107"/>
                  <a:gd name="connsiteY112" fmla="*/ 280542 h 301819"/>
                  <a:gd name="connsiteX113" fmla="*/ 193459 w 310107"/>
                  <a:gd name="connsiteY113" fmla="*/ 282925 h 301819"/>
                  <a:gd name="connsiteX114" fmla="*/ 187959 w 310107"/>
                  <a:gd name="connsiteY114" fmla="*/ 284574 h 301819"/>
                  <a:gd name="connsiteX115" fmla="*/ 180994 w 310107"/>
                  <a:gd name="connsiteY115" fmla="*/ 286285 h 301819"/>
                  <a:gd name="connsiteX116" fmla="*/ 178122 w 310107"/>
                  <a:gd name="connsiteY116" fmla="*/ 286896 h 301819"/>
                  <a:gd name="connsiteX117" fmla="*/ 173417 w 310107"/>
                  <a:gd name="connsiteY117" fmla="*/ 287752 h 301819"/>
                  <a:gd name="connsiteX118" fmla="*/ 169873 w 310107"/>
                  <a:gd name="connsiteY118" fmla="*/ 288302 h 301819"/>
                  <a:gd name="connsiteX119" fmla="*/ 157041 w 310107"/>
                  <a:gd name="connsiteY119" fmla="*/ 289463 h 301819"/>
                  <a:gd name="connsiteX120" fmla="*/ 157041 w 310107"/>
                  <a:gd name="connsiteY120" fmla="*/ 256039 h 301819"/>
                  <a:gd name="connsiteX121" fmla="*/ 150931 w 310107"/>
                  <a:gd name="connsiteY121" fmla="*/ 249929 h 301819"/>
                  <a:gd name="connsiteX122" fmla="*/ 144820 w 310107"/>
                  <a:gd name="connsiteY122" fmla="*/ 256039 h 301819"/>
                  <a:gd name="connsiteX123" fmla="*/ 144820 w 310107"/>
                  <a:gd name="connsiteY123" fmla="*/ 289463 h 301819"/>
                  <a:gd name="connsiteX124" fmla="*/ 142499 w 310107"/>
                  <a:gd name="connsiteY124" fmla="*/ 289341 h 301819"/>
                  <a:gd name="connsiteX125" fmla="*/ 141887 w 310107"/>
                  <a:gd name="connsiteY125" fmla="*/ 289279 h 301819"/>
                  <a:gd name="connsiteX126" fmla="*/ 133638 w 310107"/>
                  <a:gd name="connsiteY126" fmla="*/ 288485 h 301819"/>
                  <a:gd name="connsiteX127" fmla="*/ 125023 w 310107"/>
                  <a:gd name="connsiteY127" fmla="*/ 287141 h 301819"/>
                  <a:gd name="connsiteX128" fmla="*/ 123801 w 310107"/>
                  <a:gd name="connsiteY128" fmla="*/ 286957 h 301819"/>
                  <a:gd name="connsiteX129" fmla="*/ 120746 w 310107"/>
                  <a:gd name="connsiteY129" fmla="*/ 286285 h 301819"/>
                  <a:gd name="connsiteX130" fmla="*/ 113963 w 310107"/>
                  <a:gd name="connsiteY130" fmla="*/ 284574 h 301819"/>
                  <a:gd name="connsiteX131" fmla="*/ 107425 w 310107"/>
                  <a:gd name="connsiteY131" fmla="*/ 282619 h 301819"/>
                  <a:gd name="connsiteX132" fmla="*/ 103942 w 310107"/>
                  <a:gd name="connsiteY132" fmla="*/ 281397 h 301819"/>
                  <a:gd name="connsiteX133" fmla="*/ 95693 w 310107"/>
                  <a:gd name="connsiteY133" fmla="*/ 278159 h 301819"/>
                  <a:gd name="connsiteX134" fmla="*/ 91660 w 310107"/>
                  <a:gd name="connsiteY134" fmla="*/ 276325 h 301819"/>
                  <a:gd name="connsiteX135" fmla="*/ 87689 w 310107"/>
                  <a:gd name="connsiteY135" fmla="*/ 274370 h 301819"/>
                  <a:gd name="connsiteX136" fmla="*/ 73451 w 310107"/>
                  <a:gd name="connsiteY136" fmla="*/ 265938 h 301819"/>
                  <a:gd name="connsiteX137" fmla="*/ 68747 w 310107"/>
                  <a:gd name="connsiteY137" fmla="*/ 262638 h 301819"/>
                  <a:gd name="connsiteX138" fmla="*/ 64042 w 310107"/>
                  <a:gd name="connsiteY138" fmla="*/ 259033 h 301819"/>
                  <a:gd name="connsiteX139" fmla="*/ 52432 w 310107"/>
                  <a:gd name="connsiteY139" fmla="*/ 248524 h 301819"/>
                  <a:gd name="connsiteX140" fmla="*/ 46994 w 310107"/>
                  <a:gd name="connsiteY140" fmla="*/ 242719 h 301819"/>
                  <a:gd name="connsiteX141" fmla="*/ 44122 w 310107"/>
                  <a:gd name="connsiteY141" fmla="*/ 239297 h 301819"/>
                  <a:gd name="connsiteX142" fmla="*/ 41311 w 310107"/>
                  <a:gd name="connsiteY142" fmla="*/ 235814 h 301819"/>
                  <a:gd name="connsiteX143" fmla="*/ 39478 w 310107"/>
                  <a:gd name="connsiteY143" fmla="*/ 233553 h 301819"/>
                  <a:gd name="connsiteX144" fmla="*/ 39478 w 310107"/>
                  <a:gd name="connsiteY144" fmla="*/ 233492 h 301819"/>
                  <a:gd name="connsiteX145" fmla="*/ 32818 w 310107"/>
                  <a:gd name="connsiteY145" fmla="*/ 223654 h 301819"/>
                  <a:gd name="connsiteX146" fmla="*/ 28846 w 310107"/>
                  <a:gd name="connsiteY146" fmla="*/ 216750 h 301819"/>
                  <a:gd name="connsiteX147" fmla="*/ 24508 w 310107"/>
                  <a:gd name="connsiteY147" fmla="*/ 207951 h 301819"/>
                  <a:gd name="connsiteX148" fmla="*/ 24386 w 310107"/>
                  <a:gd name="connsiteY148" fmla="*/ 207645 h 301819"/>
                  <a:gd name="connsiteX149" fmla="*/ 22064 w 310107"/>
                  <a:gd name="connsiteY149" fmla="*/ 202207 h 301819"/>
                  <a:gd name="connsiteX150" fmla="*/ 22064 w 310107"/>
                  <a:gd name="connsiteY150" fmla="*/ 202146 h 301819"/>
                  <a:gd name="connsiteX151" fmla="*/ 21697 w 310107"/>
                  <a:gd name="connsiteY151" fmla="*/ 201107 h 301819"/>
                  <a:gd name="connsiteX152" fmla="*/ 12226 w 310107"/>
                  <a:gd name="connsiteY152" fmla="*/ 157052 h 301819"/>
                  <a:gd name="connsiteX153" fmla="*/ 45833 w 310107"/>
                  <a:gd name="connsiteY153" fmla="*/ 157052 h 301819"/>
                  <a:gd name="connsiteX154" fmla="*/ 51943 w 310107"/>
                  <a:gd name="connsiteY154" fmla="*/ 150941 h 301819"/>
                  <a:gd name="connsiteX155" fmla="*/ 45833 w 310107"/>
                  <a:gd name="connsiteY155" fmla="*/ 144831 h 301819"/>
                  <a:gd name="connsiteX156" fmla="*/ 12287 w 310107"/>
                  <a:gd name="connsiteY156" fmla="*/ 144831 h 301819"/>
                  <a:gd name="connsiteX157" fmla="*/ 13081 w 310107"/>
                  <a:gd name="connsiteY157" fmla="*/ 135116 h 301819"/>
                  <a:gd name="connsiteX158" fmla="*/ 13142 w 310107"/>
                  <a:gd name="connsiteY158" fmla="*/ 134627 h 301819"/>
                  <a:gd name="connsiteX159" fmla="*/ 13509 w 310107"/>
                  <a:gd name="connsiteY159" fmla="*/ 131938 h 301819"/>
                  <a:gd name="connsiteX160" fmla="*/ 13937 w 310107"/>
                  <a:gd name="connsiteY160" fmla="*/ 129066 h 301819"/>
                  <a:gd name="connsiteX161" fmla="*/ 14976 w 310107"/>
                  <a:gd name="connsiteY161" fmla="*/ 123200 h 301819"/>
                  <a:gd name="connsiteX162" fmla="*/ 15892 w 310107"/>
                  <a:gd name="connsiteY162" fmla="*/ 119229 h 301819"/>
                  <a:gd name="connsiteX163" fmla="*/ 17909 w 310107"/>
                  <a:gd name="connsiteY163" fmla="*/ 111591 h 301819"/>
                  <a:gd name="connsiteX164" fmla="*/ 18214 w 310107"/>
                  <a:gd name="connsiteY164" fmla="*/ 110674 h 301819"/>
                  <a:gd name="connsiteX165" fmla="*/ 18336 w 310107"/>
                  <a:gd name="connsiteY165" fmla="*/ 110308 h 301819"/>
                  <a:gd name="connsiteX166" fmla="*/ 19742 w 310107"/>
                  <a:gd name="connsiteY166" fmla="*/ 105847 h 301819"/>
                  <a:gd name="connsiteX167" fmla="*/ 21880 w 310107"/>
                  <a:gd name="connsiteY167" fmla="*/ 100104 h 301819"/>
                  <a:gd name="connsiteX168" fmla="*/ 22002 w 310107"/>
                  <a:gd name="connsiteY168" fmla="*/ 99737 h 301819"/>
                  <a:gd name="connsiteX169" fmla="*/ 26096 w 310107"/>
                  <a:gd name="connsiteY169" fmla="*/ 90449 h 301819"/>
                  <a:gd name="connsiteX170" fmla="*/ 27502 w 310107"/>
                  <a:gd name="connsiteY170" fmla="*/ 87699 h 301819"/>
                  <a:gd name="connsiteX171" fmla="*/ 29579 w 310107"/>
                  <a:gd name="connsiteY171" fmla="*/ 83728 h 301819"/>
                  <a:gd name="connsiteX172" fmla="*/ 33123 w 310107"/>
                  <a:gd name="connsiteY172" fmla="*/ 77739 h 301819"/>
                  <a:gd name="connsiteX173" fmla="*/ 36545 w 310107"/>
                  <a:gd name="connsiteY173" fmla="*/ 72424 h 301819"/>
                  <a:gd name="connsiteX174" fmla="*/ 43144 w 310107"/>
                  <a:gd name="connsiteY174" fmla="*/ 63686 h 301819"/>
                  <a:gd name="connsiteX175" fmla="*/ 48705 w 310107"/>
                  <a:gd name="connsiteY175" fmla="*/ 57331 h 301819"/>
                  <a:gd name="connsiteX176" fmla="*/ 50477 w 310107"/>
                  <a:gd name="connsiteY176" fmla="*/ 55376 h 301819"/>
                  <a:gd name="connsiteX177" fmla="*/ 52310 w 310107"/>
                  <a:gd name="connsiteY177" fmla="*/ 53482 h 301819"/>
                  <a:gd name="connsiteX178" fmla="*/ 53837 w 310107"/>
                  <a:gd name="connsiteY178" fmla="*/ 51954 h 301819"/>
                  <a:gd name="connsiteX179" fmla="*/ 59642 w 310107"/>
                  <a:gd name="connsiteY179" fmla="*/ 46516 h 301819"/>
                  <a:gd name="connsiteX180" fmla="*/ 59703 w 310107"/>
                  <a:gd name="connsiteY180" fmla="*/ 46516 h 301819"/>
                  <a:gd name="connsiteX181" fmla="*/ 60497 w 310107"/>
                  <a:gd name="connsiteY181" fmla="*/ 45844 h 301819"/>
                  <a:gd name="connsiteX182" fmla="*/ 65630 w 310107"/>
                  <a:gd name="connsiteY182" fmla="*/ 41505 h 301819"/>
                  <a:gd name="connsiteX183" fmla="*/ 65753 w 310107"/>
                  <a:gd name="connsiteY183" fmla="*/ 41444 h 301819"/>
                  <a:gd name="connsiteX184" fmla="*/ 69663 w 310107"/>
                  <a:gd name="connsiteY184" fmla="*/ 38572 h 301819"/>
                  <a:gd name="connsiteX185" fmla="*/ 79012 w 310107"/>
                  <a:gd name="connsiteY185" fmla="*/ 32401 h 301819"/>
                  <a:gd name="connsiteX186" fmla="*/ 83656 w 310107"/>
                  <a:gd name="connsiteY186" fmla="*/ 29712 h 301819"/>
                  <a:gd name="connsiteX187" fmla="*/ 84572 w 310107"/>
                  <a:gd name="connsiteY187" fmla="*/ 29223 h 301819"/>
                  <a:gd name="connsiteX188" fmla="*/ 87444 w 310107"/>
                  <a:gd name="connsiteY188" fmla="*/ 27696 h 301819"/>
                  <a:gd name="connsiteX189" fmla="*/ 88361 w 310107"/>
                  <a:gd name="connsiteY189" fmla="*/ 27207 h 301819"/>
                  <a:gd name="connsiteX190" fmla="*/ 89949 w 310107"/>
                  <a:gd name="connsiteY190" fmla="*/ 26412 h 301819"/>
                  <a:gd name="connsiteX191" fmla="*/ 92943 w 310107"/>
                  <a:gd name="connsiteY191" fmla="*/ 24946 h 301819"/>
                  <a:gd name="connsiteX192" fmla="*/ 98137 w 310107"/>
                  <a:gd name="connsiteY192" fmla="*/ 22746 h 301819"/>
                  <a:gd name="connsiteX193" fmla="*/ 100398 w 310107"/>
                  <a:gd name="connsiteY193" fmla="*/ 21830 h 301819"/>
                  <a:gd name="connsiteX194" fmla="*/ 100459 w 310107"/>
                  <a:gd name="connsiteY194" fmla="*/ 21769 h 301819"/>
                  <a:gd name="connsiteX195" fmla="*/ 108036 w 310107"/>
                  <a:gd name="connsiteY195" fmla="*/ 19080 h 301819"/>
                  <a:gd name="connsiteX196" fmla="*/ 108769 w 310107"/>
                  <a:gd name="connsiteY196" fmla="*/ 18836 h 301819"/>
                  <a:gd name="connsiteX197" fmla="*/ 110725 w 310107"/>
                  <a:gd name="connsiteY197" fmla="*/ 18164 h 301819"/>
                  <a:gd name="connsiteX198" fmla="*/ 117507 w 310107"/>
                  <a:gd name="connsiteY198" fmla="*/ 16331 h 301819"/>
                  <a:gd name="connsiteX199" fmla="*/ 121968 w 310107"/>
                  <a:gd name="connsiteY199" fmla="*/ 15292 h 301819"/>
                  <a:gd name="connsiteX200" fmla="*/ 144821 w 310107"/>
                  <a:gd name="connsiteY200" fmla="*/ 12237 h 301819"/>
                  <a:gd name="connsiteX201" fmla="*/ 144821 w 310107"/>
                  <a:gd name="connsiteY201" fmla="*/ 44622 h 301819"/>
                  <a:gd name="connsiteX202" fmla="*/ 150931 w 310107"/>
                  <a:gd name="connsiteY202" fmla="*/ 50732 h 301819"/>
                  <a:gd name="connsiteX203" fmla="*/ 157041 w 310107"/>
                  <a:gd name="connsiteY203" fmla="*/ 44622 h 301819"/>
                  <a:gd name="connsiteX204" fmla="*/ 157041 w 310107"/>
                  <a:gd name="connsiteY204" fmla="*/ 12298 h 301819"/>
                  <a:gd name="connsiteX205" fmla="*/ 210507 w 310107"/>
                  <a:gd name="connsiteY205" fmla="*/ 25618 h 301819"/>
                  <a:gd name="connsiteX206" fmla="*/ 214478 w 310107"/>
                  <a:gd name="connsiteY206" fmla="*/ 27635 h 301819"/>
                  <a:gd name="connsiteX207" fmla="*/ 218389 w 310107"/>
                  <a:gd name="connsiteY207" fmla="*/ 29712 h 301819"/>
                  <a:gd name="connsiteX208" fmla="*/ 226393 w 310107"/>
                  <a:gd name="connsiteY208" fmla="*/ 34539 h 301819"/>
                  <a:gd name="connsiteX209" fmla="*/ 229876 w 310107"/>
                  <a:gd name="connsiteY209" fmla="*/ 36861 h 301819"/>
                  <a:gd name="connsiteX210" fmla="*/ 235437 w 310107"/>
                  <a:gd name="connsiteY210" fmla="*/ 40894 h 301819"/>
                  <a:gd name="connsiteX211" fmla="*/ 240692 w 310107"/>
                  <a:gd name="connsiteY211" fmla="*/ 45110 h 301819"/>
                  <a:gd name="connsiteX212" fmla="*/ 240936 w 310107"/>
                  <a:gd name="connsiteY212" fmla="*/ 45355 h 301819"/>
                  <a:gd name="connsiteX213" fmla="*/ 245275 w 310107"/>
                  <a:gd name="connsiteY213" fmla="*/ 49204 h 301819"/>
                  <a:gd name="connsiteX214" fmla="*/ 249491 w 310107"/>
                  <a:gd name="connsiteY214" fmla="*/ 53298 h 301819"/>
                  <a:gd name="connsiteX215" fmla="*/ 258106 w 310107"/>
                  <a:gd name="connsiteY215" fmla="*/ 62830 h 301819"/>
                  <a:gd name="connsiteX216" fmla="*/ 269105 w 310107"/>
                  <a:gd name="connsiteY216" fmla="*/ 78228 h 301819"/>
                  <a:gd name="connsiteX217" fmla="*/ 271732 w 310107"/>
                  <a:gd name="connsiteY217" fmla="*/ 82689 h 301819"/>
                  <a:gd name="connsiteX218" fmla="*/ 276437 w 310107"/>
                  <a:gd name="connsiteY218" fmla="*/ 91793 h 301819"/>
                  <a:gd name="connsiteX219" fmla="*/ 278209 w 310107"/>
                  <a:gd name="connsiteY219" fmla="*/ 95765 h 301819"/>
                  <a:gd name="connsiteX220" fmla="*/ 280042 w 310107"/>
                  <a:gd name="connsiteY220" fmla="*/ 100103 h 301819"/>
                  <a:gd name="connsiteX221" fmla="*/ 282181 w 310107"/>
                  <a:gd name="connsiteY221" fmla="*/ 105908 h 301819"/>
                  <a:gd name="connsiteX222" fmla="*/ 282242 w 310107"/>
                  <a:gd name="connsiteY222" fmla="*/ 106091 h 301819"/>
                  <a:gd name="connsiteX223" fmla="*/ 285603 w 310107"/>
                  <a:gd name="connsiteY223" fmla="*/ 117457 h 301819"/>
                  <a:gd name="connsiteX224" fmla="*/ 286702 w 310107"/>
                  <a:gd name="connsiteY224" fmla="*/ 122223 h 301819"/>
                  <a:gd name="connsiteX225" fmla="*/ 287619 w 310107"/>
                  <a:gd name="connsiteY225" fmla="*/ 126989 h 301819"/>
                  <a:gd name="connsiteX226" fmla="*/ 289391 w 310107"/>
                  <a:gd name="connsiteY226" fmla="*/ 141409 h 301819"/>
                  <a:gd name="connsiteX227" fmla="*/ 289635 w 310107"/>
                  <a:gd name="connsiteY227" fmla="*/ 144831 h 301819"/>
                  <a:gd name="connsiteX228" fmla="*/ 257251 w 310107"/>
                  <a:gd name="connsiteY228" fmla="*/ 144831 h 301819"/>
                  <a:gd name="connsiteX229" fmla="*/ 251140 w 310107"/>
                  <a:gd name="connsiteY229" fmla="*/ 150941 h 301819"/>
                  <a:gd name="connsiteX230" fmla="*/ 257251 w 310107"/>
                  <a:gd name="connsiteY230" fmla="*/ 157052 h 301819"/>
                  <a:gd name="connsiteX231" fmla="*/ 289574 w 310107"/>
                  <a:gd name="connsiteY231" fmla="*/ 157052 h 301819"/>
                  <a:gd name="connsiteX232" fmla="*/ 286886 w 310107"/>
                  <a:gd name="connsiteY232" fmla="*/ 178927 h 301819"/>
                  <a:gd name="connsiteX233" fmla="*/ 286825 w 310107"/>
                  <a:gd name="connsiteY233" fmla="*/ 179293 h 301819"/>
                  <a:gd name="connsiteX234" fmla="*/ 275032 w 310107"/>
                  <a:gd name="connsiteY234" fmla="*/ 212839 h 301819"/>
                  <a:gd name="connsiteX235" fmla="*/ 265561 w 310107"/>
                  <a:gd name="connsiteY235" fmla="*/ 203246 h 301819"/>
                  <a:gd name="connsiteX236" fmla="*/ 277720 w 310107"/>
                  <a:gd name="connsiteY236" fmla="*/ 195119 h 301819"/>
                  <a:gd name="connsiteX237" fmla="*/ 277231 w 310107"/>
                  <a:gd name="connsiteY237" fmla="*/ 184670 h 301819"/>
                  <a:gd name="connsiteX238" fmla="*/ 191687 w 310107"/>
                  <a:gd name="connsiteY238" fmla="*/ 138843 h 301819"/>
                  <a:gd name="connsiteX239" fmla="*/ 184965 w 310107"/>
                  <a:gd name="connsiteY239" fmla="*/ 139454 h 301819"/>
                  <a:gd name="connsiteX240" fmla="*/ 182949 w 310107"/>
                  <a:gd name="connsiteY240" fmla="*/ 145931 h 301819"/>
                  <a:gd name="connsiteX241" fmla="*/ 210445 w 310107"/>
                  <a:gd name="connsiteY241" fmla="*/ 240641 h 301819"/>
                  <a:gd name="connsiteX242" fmla="*/ 214967 w 310107"/>
                  <a:gd name="connsiteY242" fmla="*/ 244918 h 301819"/>
                  <a:gd name="connsiteX243" fmla="*/ 220894 w 310107"/>
                  <a:gd name="connsiteY243" fmla="*/ 242963 h 301819"/>
                  <a:gd name="connsiteX244" fmla="*/ 233054 w 310107"/>
                  <a:gd name="connsiteY244" fmla="*/ 229032 h 301819"/>
                  <a:gd name="connsiteX245" fmla="*/ 250651 w 310107"/>
                  <a:gd name="connsiteY245" fmla="*/ 247118 h 301819"/>
                  <a:gd name="connsiteX246" fmla="*/ 220405 w 310107"/>
                  <a:gd name="connsiteY246" fmla="*/ 270948 h 301819"/>
                  <a:gd name="connsiteX247" fmla="*/ 284136 w 310107"/>
                  <a:gd name="connsiteY247" fmla="*/ 264105 h 301819"/>
                  <a:gd name="connsiteX248" fmla="*/ 236903 w 310107"/>
                  <a:gd name="connsiteY248" fmla="*/ 215466 h 301819"/>
                  <a:gd name="connsiteX249" fmla="*/ 236842 w 310107"/>
                  <a:gd name="connsiteY249" fmla="*/ 215466 h 301819"/>
                  <a:gd name="connsiteX250" fmla="*/ 235742 w 310107"/>
                  <a:gd name="connsiteY250" fmla="*/ 214672 h 301819"/>
                  <a:gd name="connsiteX251" fmla="*/ 234337 w 310107"/>
                  <a:gd name="connsiteY251" fmla="*/ 214122 h 301819"/>
                  <a:gd name="connsiteX252" fmla="*/ 231832 w 310107"/>
                  <a:gd name="connsiteY252" fmla="*/ 214000 h 301819"/>
                  <a:gd name="connsiteX253" fmla="*/ 231282 w 310107"/>
                  <a:gd name="connsiteY253" fmla="*/ 214122 h 301819"/>
                  <a:gd name="connsiteX254" fmla="*/ 231160 w 310107"/>
                  <a:gd name="connsiteY254" fmla="*/ 214122 h 301819"/>
                  <a:gd name="connsiteX255" fmla="*/ 230365 w 310107"/>
                  <a:gd name="connsiteY255" fmla="*/ 214428 h 301819"/>
                  <a:gd name="connsiteX256" fmla="*/ 229326 w 310107"/>
                  <a:gd name="connsiteY256" fmla="*/ 214978 h 301819"/>
                  <a:gd name="connsiteX257" fmla="*/ 228898 w 310107"/>
                  <a:gd name="connsiteY257" fmla="*/ 215344 h 301819"/>
                  <a:gd name="connsiteX258" fmla="*/ 228715 w 310107"/>
                  <a:gd name="connsiteY258" fmla="*/ 215466 h 301819"/>
                  <a:gd name="connsiteX259" fmla="*/ 228288 w 310107"/>
                  <a:gd name="connsiteY259" fmla="*/ 215894 h 301819"/>
                  <a:gd name="connsiteX260" fmla="*/ 228288 w 310107"/>
                  <a:gd name="connsiteY260" fmla="*/ 215955 h 301819"/>
                  <a:gd name="connsiteX261" fmla="*/ 227737 w 310107"/>
                  <a:gd name="connsiteY261" fmla="*/ 216567 h 301819"/>
                  <a:gd name="connsiteX262" fmla="*/ 219061 w 310107"/>
                  <a:gd name="connsiteY262" fmla="*/ 226465 h 301819"/>
                  <a:gd name="connsiteX263" fmla="*/ 198713 w 310107"/>
                  <a:gd name="connsiteY263" fmla="*/ 156441 h 301819"/>
                  <a:gd name="connsiteX264" fmla="*/ 262505 w 310107"/>
                  <a:gd name="connsiteY264" fmla="*/ 190598 h 301819"/>
                  <a:gd name="connsiteX265" fmla="*/ 253034 w 310107"/>
                  <a:gd name="connsiteY265" fmla="*/ 196952 h 301819"/>
                  <a:gd name="connsiteX266" fmla="*/ 252668 w 310107"/>
                  <a:gd name="connsiteY266" fmla="*/ 197197 h 301819"/>
                  <a:gd name="connsiteX267" fmla="*/ 251751 w 310107"/>
                  <a:gd name="connsiteY267" fmla="*/ 197930 h 301819"/>
                  <a:gd name="connsiteX268" fmla="*/ 251690 w 310107"/>
                  <a:gd name="connsiteY268" fmla="*/ 198052 h 301819"/>
                  <a:gd name="connsiteX269" fmla="*/ 251507 w 310107"/>
                  <a:gd name="connsiteY269" fmla="*/ 198236 h 301819"/>
                  <a:gd name="connsiteX270" fmla="*/ 251262 w 310107"/>
                  <a:gd name="connsiteY270" fmla="*/ 198602 h 301819"/>
                  <a:gd name="connsiteX271" fmla="*/ 250712 w 310107"/>
                  <a:gd name="connsiteY271" fmla="*/ 199336 h 301819"/>
                  <a:gd name="connsiteX272" fmla="*/ 250590 w 310107"/>
                  <a:gd name="connsiteY272" fmla="*/ 199580 h 301819"/>
                  <a:gd name="connsiteX273" fmla="*/ 250284 w 310107"/>
                  <a:gd name="connsiteY273" fmla="*/ 200313 h 301819"/>
                  <a:gd name="connsiteX274" fmla="*/ 250284 w 310107"/>
                  <a:gd name="connsiteY274" fmla="*/ 200435 h 301819"/>
                  <a:gd name="connsiteX275" fmla="*/ 250101 w 310107"/>
                  <a:gd name="connsiteY275" fmla="*/ 200924 h 301819"/>
                  <a:gd name="connsiteX276" fmla="*/ 250040 w 310107"/>
                  <a:gd name="connsiteY276" fmla="*/ 201413 h 301819"/>
                  <a:gd name="connsiteX277" fmla="*/ 249979 w 310107"/>
                  <a:gd name="connsiteY277" fmla="*/ 203124 h 301819"/>
                  <a:gd name="connsiteX278" fmla="*/ 250163 w 310107"/>
                  <a:gd name="connsiteY278" fmla="*/ 203857 h 301819"/>
                  <a:gd name="connsiteX279" fmla="*/ 250957 w 310107"/>
                  <a:gd name="connsiteY279" fmla="*/ 205629 h 301819"/>
                  <a:gd name="connsiteX280" fmla="*/ 251690 w 310107"/>
                  <a:gd name="connsiteY280" fmla="*/ 206546 h 301819"/>
                  <a:gd name="connsiteX281" fmla="*/ 295623 w 310107"/>
                  <a:gd name="connsiteY281" fmla="*/ 251090 h 301819"/>
                  <a:gd name="connsiteX282" fmla="*/ 284136 w 310107"/>
                  <a:gd name="connsiteY282" fmla="*/ 264105 h 301819"/>
                  <a:gd name="connsiteX283" fmla="*/ 150930 w 310107"/>
                  <a:gd name="connsiteY283" fmla="*/ 168661 h 301819"/>
                  <a:gd name="connsiteX284" fmla="*/ 146374 w 310107"/>
                  <a:gd name="connsiteY284" fmla="*/ 167450 h 301819"/>
                  <a:gd name="connsiteX285" fmla="*/ 87714 w 310107"/>
                  <a:gd name="connsiteY285" fmla="*/ 133843 h 301819"/>
                  <a:gd name="connsiteX286" fmla="*/ 96826 w 310107"/>
                  <a:gd name="connsiteY286" fmla="*/ 117935 h 301819"/>
                  <a:gd name="connsiteX287" fmla="*/ 147069 w 310107"/>
                  <a:gd name="connsiteY287" fmla="*/ 146720 h 301819"/>
                  <a:gd name="connsiteX288" fmla="*/ 192226 w 310107"/>
                  <a:gd name="connsiteY288" fmla="*/ 56408 h 301819"/>
                  <a:gd name="connsiteX289" fmla="*/ 204524 w 310107"/>
                  <a:gd name="connsiteY289" fmla="*/ 52308 h 301819"/>
                  <a:gd name="connsiteX290" fmla="*/ 208623 w 310107"/>
                  <a:gd name="connsiteY290" fmla="*/ 64607 h 301819"/>
                  <a:gd name="connsiteX291" fmla="*/ 159129 w 310107"/>
                  <a:gd name="connsiteY291" fmla="*/ 163595 h 301819"/>
                  <a:gd name="connsiteX292" fmla="*/ 150930 w 310107"/>
                  <a:gd name="connsiteY292" fmla="*/ 168661 h 30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310107" h="301819">
                    <a:moveTo>
                      <a:pt x="308333" y="246568"/>
                    </a:moveTo>
                    <a:lnTo>
                      <a:pt x="284075" y="222004"/>
                    </a:lnTo>
                    <a:cubicBezTo>
                      <a:pt x="292381" y="206471"/>
                      <a:pt x="297657" y="190138"/>
                      <a:pt x="300206" y="173122"/>
                    </a:cubicBezTo>
                    <a:lnTo>
                      <a:pt x="300206" y="173061"/>
                    </a:lnTo>
                    <a:cubicBezTo>
                      <a:pt x="300968" y="167925"/>
                      <a:pt x="301504" y="162712"/>
                      <a:pt x="301673" y="157540"/>
                    </a:cubicBezTo>
                    <a:cubicBezTo>
                      <a:pt x="301953" y="151558"/>
                      <a:pt x="301974" y="145471"/>
                      <a:pt x="301489" y="139515"/>
                    </a:cubicBezTo>
                    <a:cubicBezTo>
                      <a:pt x="301428" y="138110"/>
                      <a:pt x="301306" y="136643"/>
                      <a:pt x="301123" y="135238"/>
                    </a:cubicBezTo>
                    <a:cubicBezTo>
                      <a:pt x="299191" y="116541"/>
                      <a:pt x="293627" y="98267"/>
                      <a:pt x="285052" y="81589"/>
                    </a:cubicBezTo>
                    <a:cubicBezTo>
                      <a:pt x="284075" y="79634"/>
                      <a:pt x="282975" y="77678"/>
                      <a:pt x="281814" y="75723"/>
                    </a:cubicBezTo>
                    <a:cubicBezTo>
                      <a:pt x="279920" y="72301"/>
                      <a:pt x="277781" y="68940"/>
                      <a:pt x="275459" y="65641"/>
                    </a:cubicBezTo>
                    <a:cubicBezTo>
                      <a:pt x="274543" y="64235"/>
                      <a:pt x="273565" y="62891"/>
                      <a:pt x="272587" y="61547"/>
                    </a:cubicBezTo>
                    <a:cubicBezTo>
                      <a:pt x="271304" y="59714"/>
                      <a:pt x="269899" y="57881"/>
                      <a:pt x="268371" y="56109"/>
                    </a:cubicBezTo>
                    <a:cubicBezTo>
                      <a:pt x="267394" y="54826"/>
                      <a:pt x="266416" y="53604"/>
                      <a:pt x="265316" y="52443"/>
                    </a:cubicBezTo>
                    <a:cubicBezTo>
                      <a:pt x="264950" y="51893"/>
                      <a:pt x="264461" y="51404"/>
                      <a:pt x="263972" y="50915"/>
                    </a:cubicBezTo>
                    <a:cubicBezTo>
                      <a:pt x="263117" y="49815"/>
                      <a:pt x="262139" y="48838"/>
                      <a:pt x="261161" y="47799"/>
                    </a:cubicBezTo>
                    <a:cubicBezTo>
                      <a:pt x="260244" y="46760"/>
                      <a:pt x="259206" y="45721"/>
                      <a:pt x="258228" y="44683"/>
                    </a:cubicBezTo>
                    <a:cubicBezTo>
                      <a:pt x="246968" y="33387"/>
                      <a:pt x="233970" y="23987"/>
                      <a:pt x="219794" y="16636"/>
                    </a:cubicBezTo>
                    <a:cubicBezTo>
                      <a:pt x="217105" y="15292"/>
                      <a:pt x="214417" y="14009"/>
                      <a:pt x="211728" y="12787"/>
                    </a:cubicBezTo>
                    <a:cubicBezTo>
                      <a:pt x="211423" y="12664"/>
                      <a:pt x="211117" y="12542"/>
                      <a:pt x="210751" y="12359"/>
                    </a:cubicBezTo>
                    <a:cubicBezTo>
                      <a:pt x="185551" y="1473"/>
                      <a:pt x="157138" y="-2430"/>
                      <a:pt x="130094" y="1483"/>
                    </a:cubicBezTo>
                    <a:cubicBezTo>
                      <a:pt x="129894" y="1540"/>
                      <a:pt x="129585" y="1510"/>
                      <a:pt x="129422" y="1604"/>
                    </a:cubicBezTo>
                    <a:cubicBezTo>
                      <a:pt x="129117" y="1666"/>
                      <a:pt x="128872" y="1666"/>
                      <a:pt x="128567" y="1727"/>
                    </a:cubicBezTo>
                    <a:cubicBezTo>
                      <a:pt x="127772" y="1849"/>
                      <a:pt x="127039" y="1910"/>
                      <a:pt x="126245" y="2032"/>
                    </a:cubicBezTo>
                    <a:cubicBezTo>
                      <a:pt x="125994" y="2146"/>
                      <a:pt x="125727" y="2133"/>
                      <a:pt x="125450" y="2155"/>
                    </a:cubicBezTo>
                    <a:cubicBezTo>
                      <a:pt x="124717" y="2277"/>
                      <a:pt x="123923" y="2460"/>
                      <a:pt x="123251" y="2644"/>
                    </a:cubicBezTo>
                    <a:lnTo>
                      <a:pt x="123128" y="2644"/>
                    </a:lnTo>
                    <a:cubicBezTo>
                      <a:pt x="119976" y="3160"/>
                      <a:pt x="116901" y="3934"/>
                      <a:pt x="113780" y="4660"/>
                    </a:cubicBezTo>
                    <a:cubicBezTo>
                      <a:pt x="109416" y="5806"/>
                      <a:pt x="104964" y="7134"/>
                      <a:pt x="100704" y="8632"/>
                    </a:cubicBezTo>
                    <a:cubicBezTo>
                      <a:pt x="97221" y="9915"/>
                      <a:pt x="93738" y="11259"/>
                      <a:pt x="90377" y="12725"/>
                    </a:cubicBezTo>
                    <a:cubicBezTo>
                      <a:pt x="90316" y="12787"/>
                      <a:pt x="90255" y="12787"/>
                      <a:pt x="90194" y="12787"/>
                    </a:cubicBezTo>
                    <a:cubicBezTo>
                      <a:pt x="89216" y="13214"/>
                      <a:pt x="88300" y="13642"/>
                      <a:pt x="87383" y="14070"/>
                    </a:cubicBezTo>
                    <a:cubicBezTo>
                      <a:pt x="86528" y="14436"/>
                      <a:pt x="85733" y="14864"/>
                      <a:pt x="84939" y="15231"/>
                    </a:cubicBezTo>
                    <a:cubicBezTo>
                      <a:pt x="84572" y="15414"/>
                      <a:pt x="84206" y="15597"/>
                      <a:pt x="83900" y="15719"/>
                    </a:cubicBezTo>
                    <a:cubicBezTo>
                      <a:pt x="82678" y="16392"/>
                      <a:pt x="81456" y="17003"/>
                      <a:pt x="80295" y="17614"/>
                    </a:cubicBezTo>
                    <a:cubicBezTo>
                      <a:pt x="79299" y="18198"/>
                      <a:pt x="78282" y="18645"/>
                      <a:pt x="77301" y="19202"/>
                    </a:cubicBezTo>
                    <a:cubicBezTo>
                      <a:pt x="77118" y="19325"/>
                      <a:pt x="76996" y="19386"/>
                      <a:pt x="76812" y="19508"/>
                    </a:cubicBezTo>
                    <a:cubicBezTo>
                      <a:pt x="76751" y="19508"/>
                      <a:pt x="76751" y="19569"/>
                      <a:pt x="76690" y="19569"/>
                    </a:cubicBezTo>
                    <a:cubicBezTo>
                      <a:pt x="76507" y="19691"/>
                      <a:pt x="76323" y="19814"/>
                      <a:pt x="76140" y="19936"/>
                    </a:cubicBezTo>
                    <a:cubicBezTo>
                      <a:pt x="74307" y="20975"/>
                      <a:pt x="72474" y="22074"/>
                      <a:pt x="70641" y="23174"/>
                    </a:cubicBezTo>
                    <a:cubicBezTo>
                      <a:pt x="66950" y="25601"/>
                      <a:pt x="63168" y="28129"/>
                      <a:pt x="59642" y="30873"/>
                    </a:cubicBezTo>
                    <a:cubicBezTo>
                      <a:pt x="57931" y="32156"/>
                      <a:pt x="56281" y="33440"/>
                      <a:pt x="54693" y="34784"/>
                    </a:cubicBezTo>
                    <a:cubicBezTo>
                      <a:pt x="54571" y="34881"/>
                      <a:pt x="54427" y="34968"/>
                      <a:pt x="54326" y="35089"/>
                    </a:cubicBezTo>
                    <a:cubicBezTo>
                      <a:pt x="45077" y="42755"/>
                      <a:pt x="36750" y="51568"/>
                      <a:pt x="29579" y="61242"/>
                    </a:cubicBezTo>
                    <a:cubicBezTo>
                      <a:pt x="29335" y="61425"/>
                      <a:pt x="29213" y="61669"/>
                      <a:pt x="29091" y="61914"/>
                    </a:cubicBezTo>
                    <a:cubicBezTo>
                      <a:pt x="27930" y="63442"/>
                      <a:pt x="26830" y="65030"/>
                      <a:pt x="25791" y="66619"/>
                    </a:cubicBezTo>
                    <a:cubicBezTo>
                      <a:pt x="21994" y="72161"/>
                      <a:pt x="18521" y="78018"/>
                      <a:pt x="15648" y="84094"/>
                    </a:cubicBezTo>
                    <a:cubicBezTo>
                      <a:pt x="14731" y="85866"/>
                      <a:pt x="13876" y="87699"/>
                      <a:pt x="13082" y="89532"/>
                    </a:cubicBezTo>
                    <a:cubicBezTo>
                      <a:pt x="9907" y="96627"/>
                      <a:pt x="7266" y="103928"/>
                      <a:pt x="5260" y="111469"/>
                    </a:cubicBezTo>
                    <a:cubicBezTo>
                      <a:pt x="3933" y="116625"/>
                      <a:pt x="2688" y="121888"/>
                      <a:pt x="1961" y="127172"/>
                    </a:cubicBezTo>
                    <a:cubicBezTo>
                      <a:pt x="1777" y="128272"/>
                      <a:pt x="1594" y="129372"/>
                      <a:pt x="1472" y="130472"/>
                    </a:cubicBezTo>
                    <a:cubicBezTo>
                      <a:pt x="1248" y="132317"/>
                      <a:pt x="941" y="134182"/>
                      <a:pt x="800" y="136032"/>
                    </a:cubicBezTo>
                    <a:cubicBezTo>
                      <a:pt x="738" y="136216"/>
                      <a:pt x="738" y="136460"/>
                      <a:pt x="738" y="136643"/>
                    </a:cubicBezTo>
                    <a:cubicBezTo>
                      <a:pt x="677" y="137071"/>
                      <a:pt x="616" y="137499"/>
                      <a:pt x="616" y="137926"/>
                    </a:cubicBezTo>
                    <a:cubicBezTo>
                      <a:pt x="494" y="139210"/>
                      <a:pt x="372" y="140493"/>
                      <a:pt x="311" y="141776"/>
                    </a:cubicBezTo>
                    <a:lnTo>
                      <a:pt x="311" y="142448"/>
                    </a:lnTo>
                    <a:cubicBezTo>
                      <a:pt x="250" y="143365"/>
                      <a:pt x="188" y="144342"/>
                      <a:pt x="188" y="145259"/>
                    </a:cubicBezTo>
                    <a:cubicBezTo>
                      <a:pt x="26" y="148624"/>
                      <a:pt x="-73" y="152054"/>
                      <a:pt x="66" y="155402"/>
                    </a:cubicBezTo>
                    <a:cubicBezTo>
                      <a:pt x="184" y="160921"/>
                      <a:pt x="669" y="166364"/>
                      <a:pt x="1472" y="171778"/>
                    </a:cubicBezTo>
                    <a:cubicBezTo>
                      <a:pt x="1530" y="171978"/>
                      <a:pt x="1499" y="172287"/>
                      <a:pt x="1594" y="172450"/>
                    </a:cubicBezTo>
                    <a:cubicBezTo>
                      <a:pt x="1655" y="172755"/>
                      <a:pt x="1655" y="173000"/>
                      <a:pt x="1716" y="173305"/>
                    </a:cubicBezTo>
                    <a:cubicBezTo>
                      <a:pt x="1838" y="174100"/>
                      <a:pt x="1899" y="174833"/>
                      <a:pt x="2022" y="175627"/>
                    </a:cubicBezTo>
                    <a:cubicBezTo>
                      <a:pt x="2083" y="175872"/>
                      <a:pt x="2083" y="176055"/>
                      <a:pt x="2144" y="176299"/>
                    </a:cubicBezTo>
                    <a:lnTo>
                      <a:pt x="2144" y="176422"/>
                    </a:lnTo>
                    <a:cubicBezTo>
                      <a:pt x="2266" y="177155"/>
                      <a:pt x="2449" y="177949"/>
                      <a:pt x="2633" y="178621"/>
                    </a:cubicBezTo>
                    <a:lnTo>
                      <a:pt x="2633" y="178744"/>
                    </a:lnTo>
                    <a:cubicBezTo>
                      <a:pt x="2755" y="179599"/>
                      <a:pt x="2938" y="180516"/>
                      <a:pt x="3122" y="181371"/>
                    </a:cubicBezTo>
                    <a:cubicBezTo>
                      <a:pt x="3366" y="182410"/>
                      <a:pt x="3610" y="183510"/>
                      <a:pt x="3794" y="184548"/>
                    </a:cubicBezTo>
                    <a:cubicBezTo>
                      <a:pt x="3855" y="184609"/>
                      <a:pt x="3855" y="184671"/>
                      <a:pt x="3855" y="184732"/>
                    </a:cubicBezTo>
                    <a:cubicBezTo>
                      <a:pt x="4099" y="185831"/>
                      <a:pt x="4405" y="186993"/>
                      <a:pt x="4649" y="188092"/>
                    </a:cubicBezTo>
                    <a:cubicBezTo>
                      <a:pt x="5795" y="192456"/>
                      <a:pt x="7124" y="196908"/>
                      <a:pt x="8621" y="201168"/>
                    </a:cubicBezTo>
                    <a:cubicBezTo>
                      <a:pt x="9904" y="204651"/>
                      <a:pt x="11248" y="208134"/>
                      <a:pt x="12715" y="211495"/>
                    </a:cubicBezTo>
                    <a:cubicBezTo>
                      <a:pt x="12776" y="211556"/>
                      <a:pt x="12776" y="211617"/>
                      <a:pt x="12776" y="211678"/>
                    </a:cubicBezTo>
                    <a:cubicBezTo>
                      <a:pt x="13203" y="212656"/>
                      <a:pt x="13631" y="213572"/>
                      <a:pt x="14059" y="214489"/>
                    </a:cubicBezTo>
                    <a:cubicBezTo>
                      <a:pt x="14426" y="215344"/>
                      <a:pt x="14853" y="216139"/>
                      <a:pt x="15220" y="216933"/>
                    </a:cubicBezTo>
                    <a:cubicBezTo>
                      <a:pt x="15403" y="217300"/>
                      <a:pt x="15587" y="217666"/>
                      <a:pt x="15709" y="217972"/>
                    </a:cubicBezTo>
                    <a:cubicBezTo>
                      <a:pt x="16381" y="219194"/>
                      <a:pt x="16992" y="220416"/>
                      <a:pt x="17603" y="221577"/>
                    </a:cubicBezTo>
                    <a:cubicBezTo>
                      <a:pt x="18187" y="222573"/>
                      <a:pt x="18633" y="223591"/>
                      <a:pt x="19192" y="224571"/>
                    </a:cubicBezTo>
                    <a:cubicBezTo>
                      <a:pt x="19314" y="224754"/>
                      <a:pt x="19375" y="224877"/>
                      <a:pt x="19497" y="225060"/>
                    </a:cubicBezTo>
                    <a:cubicBezTo>
                      <a:pt x="19497" y="225121"/>
                      <a:pt x="19558" y="225121"/>
                      <a:pt x="19558" y="225182"/>
                    </a:cubicBezTo>
                    <a:cubicBezTo>
                      <a:pt x="19680" y="225366"/>
                      <a:pt x="19803" y="225549"/>
                      <a:pt x="19925" y="225732"/>
                    </a:cubicBezTo>
                    <a:cubicBezTo>
                      <a:pt x="20964" y="227565"/>
                      <a:pt x="22064" y="229398"/>
                      <a:pt x="23163" y="231231"/>
                    </a:cubicBezTo>
                    <a:cubicBezTo>
                      <a:pt x="25591" y="234922"/>
                      <a:pt x="28118" y="238704"/>
                      <a:pt x="30862" y="242230"/>
                    </a:cubicBezTo>
                    <a:cubicBezTo>
                      <a:pt x="32146" y="243941"/>
                      <a:pt x="33429" y="245591"/>
                      <a:pt x="34773" y="247179"/>
                    </a:cubicBezTo>
                    <a:cubicBezTo>
                      <a:pt x="34870" y="247301"/>
                      <a:pt x="34957" y="247445"/>
                      <a:pt x="35079" y="247546"/>
                    </a:cubicBezTo>
                    <a:cubicBezTo>
                      <a:pt x="42744" y="256795"/>
                      <a:pt x="51557" y="265122"/>
                      <a:pt x="61231" y="272293"/>
                    </a:cubicBezTo>
                    <a:cubicBezTo>
                      <a:pt x="61414" y="272537"/>
                      <a:pt x="61658" y="272660"/>
                      <a:pt x="61903" y="272782"/>
                    </a:cubicBezTo>
                    <a:cubicBezTo>
                      <a:pt x="63431" y="273943"/>
                      <a:pt x="65019" y="275042"/>
                      <a:pt x="66608" y="276081"/>
                    </a:cubicBezTo>
                    <a:cubicBezTo>
                      <a:pt x="76852" y="283094"/>
                      <a:pt x="88101" y="288759"/>
                      <a:pt x="99787" y="292885"/>
                    </a:cubicBezTo>
                    <a:cubicBezTo>
                      <a:pt x="101254" y="293435"/>
                      <a:pt x="102781" y="293985"/>
                      <a:pt x="104248" y="294412"/>
                    </a:cubicBezTo>
                    <a:cubicBezTo>
                      <a:pt x="111851" y="296921"/>
                      <a:pt x="119522" y="298677"/>
                      <a:pt x="127406" y="299973"/>
                    </a:cubicBezTo>
                    <a:cubicBezTo>
                      <a:pt x="128811" y="300156"/>
                      <a:pt x="130217" y="300400"/>
                      <a:pt x="131683" y="300584"/>
                    </a:cubicBezTo>
                    <a:cubicBezTo>
                      <a:pt x="131927" y="300584"/>
                      <a:pt x="132172" y="300645"/>
                      <a:pt x="132477" y="300706"/>
                    </a:cubicBezTo>
                    <a:cubicBezTo>
                      <a:pt x="140258" y="301607"/>
                      <a:pt x="148066" y="301994"/>
                      <a:pt x="155880" y="301745"/>
                    </a:cubicBezTo>
                    <a:cubicBezTo>
                      <a:pt x="160362" y="301623"/>
                      <a:pt x="164728" y="301194"/>
                      <a:pt x="169139" y="300706"/>
                    </a:cubicBezTo>
                    <a:cubicBezTo>
                      <a:pt x="169873" y="300645"/>
                      <a:pt x="170606" y="300523"/>
                      <a:pt x="171339" y="300400"/>
                    </a:cubicBezTo>
                    <a:cubicBezTo>
                      <a:pt x="172684" y="300217"/>
                      <a:pt x="174028" y="300034"/>
                      <a:pt x="175433" y="299789"/>
                    </a:cubicBezTo>
                    <a:cubicBezTo>
                      <a:pt x="175983" y="299728"/>
                      <a:pt x="176594" y="299606"/>
                      <a:pt x="177205" y="299484"/>
                    </a:cubicBezTo>
                    <a:cubicBezTo>
                      <a:pt x="188458" y="297547"/>
                      <a:pt x="199325" y="294302"/>
                      <a:pt x="209834" y="289830"/>
                    </a:cubicBezTo>
                    <a:cubicBezTo>
                      <a:pt x="212518" y="288789"/>
                      <a:pt x="215042" y="287418"/>
                      <a:pt x="217656" y="286285"/>
                    </a:cubicBezTo>
                    <a:cubicBezTo>
                      <a:pt x="220607" y="284726"/>
                      <a:pt x="223508" y="283230"/>
                      <a:pt x="226393" y="281519"/>
                    </a:cubicBezTo>
                    <a:cubicBezTo>
                      <a:pt x="226456" y="281408"/>
                      <a:pt x="226632" y="281416"/>
                      <a:pt x="226638" y="281336"/>
                    </a:cubicBezTo>
                    <a:cubicBezTo>
                      <a:pt x="238553" y="274493"/>
                      <a:pt x="249551" y="265999"/>
                      <a:pt x="259206" y="255917"/>
                    </a:cubicBezTo>
                    <a:lnTo>
                      <a:pt x="279981" y="277303"/>
                    </a:lnTo>
                    <a:cubicBezTo>
                      <a:pt x="281121" y="278574"/>
                      <a:pt x="282794" y="279242"/>
                      <a:pt x="284503" y="279198"/>
                    </a:cubicBezTo>
                    <a:cubicBezTo>
                      <a:pt x="286153" y="279136"/>
                      <a:pt x="287802" y="278403"/>
                      <a:pt x="288902" y="277120"/>
                    </a:cubicBezTo>
                    <a:lnTo>
                      <a:pt x="308577" y="254939"/>
                    </a:lnTo>
                    <a:cubicBezTo>
                      <a:pt x="310716" y="252556"/>
                      <a:pt x="310594" y="248890"/>
                      <a:pt x="308333" y="246568"/>
                    </a:cubicBezTo>
                    <a:close/>
                    <a:moveTo>
                      <a:pt x="220405" y="270948"/>
                    </a:moveTo>
                    <a:cubicBezTo>
                      <a:pt x="220344" y="270948"/>
                      <a:pt x="220283" y="270948"/>
                      <a:pt x="220222" y="271009"/>
                    </a:cubicBezTo>
                    <a:cubicBezTo>
                      <a:pt x="218939" y="271804"/>
                      <a:pt x="217594" y="272537"/>
                      <a:pt x="216250" y="273270"/>
                    </a:cubicBezTo>
                    <a:lnTo>
                      <a:pt x="216189" y="273270"/>
                    </a:lnTo>
                    <a:cubicBezTo>
                      <a:pt x="214845" y="274004"/>
                      <a:pt x="213501" y="274737"/>
                      <a:pt x="212156" y="275348"/>
                    </a:cubicBezTo>
                    <a:cubicBezTo>
                      <a:pt x="208282" y="277288"/>
                      <a:pt x="204235" y="279066"/>
                      <a:pt x="200180" y="280542"/>
                    </a:cubicBezTo>
                    <a:cubicBezTo>
                      <a:pt x="197919" y="281458"/>
                      <a:pt x="195719" y="282253"/>
                      <a:pt x="193459" y="282925"/>
                    </a:cubicBezTo>
                    <a:cubicBezTo>
                      <a:pt x="191625" y="283536"/>
                      <a:pt x="189792" y="284086"/>
                      <a:pt x="187959" y="284574"/>
                    </a:cubicBezTo>
                    <a:cubicBezTo>
                      <a:pt x="185638" y="285247"/>
                      <a:pt x="183316" y="285796"/>
                      <a:pt x="180994" y="286285"/>
                    </a:cubicBezTo>
                    <a:cubicBezTo>
                      <a:pt x="180016" y="286530"/>
                      <a:pt x="179099" y="286713"/>
                      <a:pt x="178122" y="286896"/>
                    </a:cubicBezTo>
                    <a:cubicBezTo>
                      <a:pt x="176533" y="287263"/>
                      <a:pt x="175006" y="287508"/>
                      <a:pt x="173417" y="287752"/>
                    </a:cubicBezTo>
                    <a:cubicBezTo>
                      <a:pt x="172256" y="287996"/>
                      <a:pt x="171095" y="288180"/>
                      <a:pt x="169873" y="288302"/>
                    </a:cubicBezTo>
                    <a:cubicBezTo>
                      <a:pt x="165612" y="288874"/>
                      <a:pt x="161367" y="289328"/>
                      <a:pt x="157041" y="289463"/>
                    </a:cubicBezTo>
                    <a:lnTo>
                      <a:pt x="157041" y="256039"/>
                    </a:lnTo>
                    <a:cubicBezTo>
                      <a:pt x="157041" y="252679"/>
                      <a:pt x="154291" y="249929"/>
                      <a:pt x="150931" y="249929"/>
                    </a:cubicBezTo>
                    <a:cubicBezTo>
                      <a:pt x="147570" y="249929"/>
                      <a:pt x="144820" y="252679"/>
                      <a:pt x="144820" y="256039"/>
                    </a:cubicBezTo>
                    <a:lnTo>
                      <a:pt x="144820" y="289463"/>
                    </a:lnTo>
                    <a:cubicBezTo>
                      <a:pt x="144026" y="289463"/>
                      <a:pt x="143232" y="289463"/>
                      <a:pt x="142499" y="289341"/>
                    </a:cubicBezTo>
                    <a:cubicBezTo>
                      <a:pt x="142254" y="289341"/>
                      <a:pt x="142071" y="289341"/>
                      <a:pt x="141887" y="289279"/>
                    </a:cubicBezTo>
                    <a:cubicBezTo>
                      <a:pt x="139138" y="289157"/>
                      <a:pt x="136388" y="288913"/>
                      <a:pt x="133638" y="288485"/>
                    </a:cubicBezTo>
                    <a:cubicBezTo>
                      <a:pt x="130766" y="288180"/>
                      <a:pt x="127895" y="287752"/>
                      <a:pt x="125023" y="287141"/>
                    </a:cubicBezTo>
                    <a:cubicBezTo>
                      <a:pt x="124595" y="287141"/>
                      <a:pt x="124229" y="287019"/>
                      <a:pt x="123801" y="286957"/>
                    </a:cubicBezTo>
                    <a:cubicBezTo>
                      <a:pt x="122762" y="286774"/>
                      <a:pt x="121723" y="286530"/>
                      <a:pt x="120746" y="286285"/>
                    </a:cubicBezTo>
                    <a:cubicBezTo>
                      <a:pt x="118424" y="285796"/>
                      <a:pt x="116163" y="285247"/>
                      <a:pt x="113963" y="284574"/>
                    </a:cubicBezTo>
                    <a:cubicBezTo>
                      <a:pt x="111763" y="284025"/>
                      <a:pt x="109564" y="283353"/>
                      <a:pt x="107425" y="282619"/>
                    </a:cubicBezTo>
                    <a:cubicBezTo>
                      <a:pt x="106264" y="282253"/>
                      <a:pt x="105103" y="281825"/>
                      <a:pt x="103942" y="281397"/>
                    </a:cubicBezTo>
                    <a:cubicBezTo>
                      <a:pt x="101131" y="280419"/>
                      <a:pt x="98382" y="279319"/>
                      <a:pt x="95693" y="278159"/>
                    </a:cubicBezTo>
                    <a:cubicBezTo>
                      <a:pt x="94349" y="277609"/>
                      <a:pt x="93004" y="276998"/>
                      <a:pt x="91660" y="276325"/>
                    </a:cubicBezTo>
                    <a:cubicBezTo>
                      <a:pt x="90316" y="275715"/>
                      <a:pt x="88972" y="275042"/>
                      <a:pt x="87689" y="274370"/>
                    </a:cubicBezTo>
                    <a:cubicBezTo>
                      <a:pt x="82729" y="271900"/>
                      <a:pt x="77981" y="269101"/>
                      <a:pt x="73451" y="265938"/>
                    </a:cubicBezTo>
                    <a:cubicBezTo>
                      <a:pt x="71863" y="264960"/>
                      <a:pt x="70274" y="263861"/>
                      <a:pt x="68747" y="262638"/>
                    </a:cubicBezTo>
                    <a:cubicBezTo>
                      <a:pt x="67158" y="261539"/>
                      <a:pt x="65569" y="260316"/>
                      <a:pt x="64042" y="259033"/>
                    </a:cubicBezTo>
                    <a:cubicBezTo>
                      <a:pt x="59951" y="255804"/>
                      <a:pt x="56102" y="252241"/>
                      <a:pt x="52432" y="248524"/>
                    </a:cubicBezTo>
                    <a:cubicBezTo>
                      <a:pt x="50538" y="246629"/>
                      <a:pt x="48705" y="244735"/>
                      <a:pt x="46994" y="242719"/>
                    </a:cubicBezTo>
                    <a:cubicBezTo>
                      <a:pt x="46016" y="241619"/>
                      <a:pt x="44977" y="240458"/>
                      <a:pt x="44122" y="239297"/>
                    </a:cubicBezTo>
                    <a:cubicBezTo>
                      <a:pt x="43022" y="238136"/>
                      <a:pt x="42106" y="236975"/>
                      <a:pt x="41311" y="235814"/>
                    </a:cubicBezTo>
                    <a:cubicBezTo>
                      <a:pt x="40578" y="235081"/>
                      <a:pt x="40028" y="234286"/>
                      <a:pt x="39478" y="233553"/>
                    </a:cubicBezTo>
                    <a:lnTo>
                      <a:pt x="39478" y="233492"/>
                    </a:lnTo>
                    <a:cubicBezTo>
                      <a:pt x="37034" y="230315"/>
                      <a:pt x="34834" y="227015"/>
                      <a:pt x="32818" y="223654"/>
                    </a:cubicBezTo>
                    <a:cubicBezTo>
                      <a:pt x="31351" y="221393"/>
                      <a:pt x="30068" y="219133"/>
                      <a:pt x="28846" y="216750"/>
                    </a:cubicBezTo>
                    <a:cubicBezTo>
                      <a:pt x="27267" y="213910"/>
                      <a:pt x="25808" y="210952"/>
                      <a:pt x="24508" y="207951"/>
                    </a:cubicBezTo>
                    <a:cubicBezTo>
                      <a:pt x="24447" y="207828"/>
                      <a:pt x="24386" y="207768"/>
                      <a:pt x="24386" y="207645"/>
                    </a:cubicBezTo>
                    <a:cubicBezTo>
                      <a:pt x="23530" y="205873"/>
                      <a:pt x="22797" y="204040"/>
                      <a:pt x="22064" y="202207"/>
                    </a:cubicBezTo>
                    <a:lnTo>
                      <a:pt x="22064" y="202146"/>
                    </a:lnTo>
                    <a:cubicBezTo>
                      <a:pt x="21941" y="201779"/>
                      <a:pt x="21758" y="201474"/>
                      <a:pt x="21697" y="201107"/>
                    </a:cubicBezTo>
                    <a:cubicBezTo>
                      <a:pt x="15967" y="187225"/>
                      <a:pt x="12992" y="171830"/>
                      <a:pt x="12226" y="157052"/>
                    </a:cubicBezTo>
                    <a:lnTo>
                      <a:pt x="45833" y="157052"/>
                    </a:lnTo>
                    <a:cubicBezTo>
                      <a:pt x="49194" y="157052"/>
                      <a:pt x="51943" y="154302"/>
                      <a:pt x="51943" y="150941"/>
                    </a:cubicBezTo>
                    <a:cubicBezTo>
                      <a:pt x="51943" y="147581"/>
                      <a:pt x="49194" y="144831"/>
                      <a:pt x="45833" y="144831"/>
                    </a:cubicBezTo>
                    <a:lnTo>
                      <a:pt x="12287" y="144831"/>
                    </a:lnTo>
                    <a:cubicBezTo>
                      <a:pt x="12398" y="141587"/>
                      <a:pt x="12680" y="138344"/>
                      <a:pt x="13081" y="135116"/>
                    </a:cubicBezTo>
                    <a:cubicBezTo>
                      <a:pt x="13081" y="134932"/>
                      <a:pt x="13081" y="134749"/>
                      <a:pt x="13142" y="134627"/>
                    </a:cubicBezTo>
                    <a:cubicBezTo>
                      <a:pt x="13203" y="133710"/>
                      <a:pt x="13326" y="132794"/>
                      <a:pt x="13509" y="131938"/>
                    </a:cubicBezTo>
                    <a:cubicBezTo>
                      <a:pt x="13570" y="130961"/>
                      <a:pt x="13692" y="130044"/>
                      <a:pt x="13937" y="129066"/>
                    </a:cubicBezTo>
                    <a:cubicBezTo>
                      <a:pt x="14181" y="127111"/>
                      <a:pt x="14548" y="125156"/>
                      <a:pt x="14976" y="123200"/>
                    </a:cubicBezTo>
                    <a:cubicBezTo>
                      <a:pt x="15322" y="121862"/>
                      <a:pt x="15473" y="120550"/>
                      <a:pt x="15892" y="119229"/>
                    </a:cubicBezTo>
                    <a:cubicBezTo>
                      <a:pt x="16449" y="116669"/>
                      <a:pt x="17126" y="114127"/>
                      <a:pt x="17909" y="111591"/>
                    </a:cubicBezTo>
                    <a:cubicBezTo>
                      <a:pt x="17970" y="111285"/>
                      <a:pt x="18092" y="110980"/>
                      <a:pt x="18214" y="110674"/>
                    </a:cubicBezTo>
                    <a:cubicBezTo>
                      <a:pt x="18214" y="110552"/>
                      <a:pt x="18275" y="110430"/>
                      <a:pt x="18336" y="110308"/>
                    </a:cubicBezTo>
                    <a:cubicBezTo>
                      <a:pt x="18764" y="108780"/>
                      <a:pt x="19253" y="107314"/>
                      <a:pt x="19742" y="105847"/>
                    </a:cubicBezTo>
                    <a:cubicBezTo>
                      <a:pt x="20353" y="103892"/>
                      <a:pt x="21086" y="101998"/>
                      <a:pt x="21880" y="100104"/>
                    </a:cubicBezTo>
                    <a:cubicBezTo>
                      <a:pt x="21880" y="99981"/>
                      <a:pt x="21941" y="99859"/>
                      <a:pt x="22002" y="99737"/>
                    </a:cubicBezTo>
                    <a:cubicBezTo>
                      <a:pt x="23245" y="96629"/>
                      <a:pt x="24586" y="93438"/>
                      <a:pt x="26096" y="90449"/>
                    </a:cubicBezTo>
                    <a:cubicBezTo>
                      <a:pt x="26524" y="89532"/>
                      <a:pt x="27013" y="88616"/>
                      <a:pt x="27502" y="87699"/>
                    </a:cubicBezTo>
                    <a:cubicBezTo>
                      <a:pt x="28174" y="86355"/>
                      <a:pt x="28846" y="85011"/>
                      <a:pt x="29579" y="83728"/>
                    </a:cubicBezTo>
                    <a:cubicBezTo>
                      <a:pt x="30679" y="81711"/>
                      <a:pt x="31901" y="79695"/>
                      <a:pt x="33123" y="77739"/>
                    </a:cubicBezTo>
                    <a:cubicBezTo>
                      <a:pt x="34223" y="75906"/>
                      <a:pt x="35384" y="74135"/>
                      <a:pt x="36545" y="72424"/>
                    </a:cubicBezTo>
                    <a:cubicBezTo>
                      <a:pt x="38706" y="69433"/>
                      <a:pt x="40724" y="66419"/>
                      <a:pt x="43144" y="63686"/>
                    </a:cubicBezTo>
                    <a:cubicBezTo>
                      <a:pt x="44916" y="61486"/>
                      <a:pt x="46688" y="59408"/>
                      <a:pt x="48705" y="57331"/>
                    </a:cubicBezTo>
                    <a:cubicBezTo>
                      <a:pt x="49255" y="56659"/>
                      <a:pt x="49866" y="55987"/>
                      <a:pt x="50477" y="55376"/>
                    </a:cubicBezTo>
                    <a:cubicBezTo>
                      <a:pt x="51027" y="54703"/>
                      <a:pt x="51638" y="54092"/>
                      <a:pt x="52310" y="53482"/>
                    </a:cubicBezTo>
                    <a:cubicBezTo>
                      <a:pt x="52738" y="52931"/>
                      <a:pt x="53287" y="52443"/>
                      <a:pt x="53837" y="51954"/>
                    </a:cubicBezTo>
                    <a:cubicBezTo>
                      <a:pt x="55732" y="49999"/>
                      <a:pt x="57626" y="48226"/>
                      <a:pt x="59642" y="46516"/>
                    </a:cubicBezTo>
                    <a:lnTo>
                      <a:pt x="59703" y="46516"/>
                    </a:lnTo>
                    <a:cubicBezTo>
                      <a:pt x="59948" y="46271"/>
                      <a:pt x="60253" y="46027"/>
                      <a:pt x="60497" y="45844"/>
                    </a:cubicBezTo>
                    <a:cubicBezTo>
                      <a:pt x="62147" y="44255"/>
                      <a:pt x="63858" y="42849"/>
                      <a:pt x="65630" y="41505"/>
                    </a:cubicBezTo>
                    <a:cubicBezTo>
                      <a:pt x="65630" y="41505"/>
                      <a:pt x="65692" y="41444"/>
                      <a:pt x="65753" y="41444"/>
                    </a:cubicBezTo>
                    <a:cubicBezTo>
                      <a:pt x="67036" y="40467"/>
                      <a:pt x="68319" y="39427"/>
                      <a:pt x="69663" y="38572"/>
                    </a:cubicBezTo>
                    <a:cubicBezTo>
                      <a:pt x="72695" y="36368"/>
                      <a:pt x="75788" y="34177"/>
                      <a:pt x="79012" y="32401"/>
                    </a:cubicBezTo>
                    <a:cubicBezTo>
                      <a:pt x="80540" y="31423"/>
                      <a:pt x="82067" y="30568"/>
                      <a:pt x="83656" y="29712"/>
                    </a:cubicBezTo>
                    <a:cubicBezTo>
                      <a:pt x="83961" y="29529"/>
                      <a:pt x="84267" y="29346"/>
                      <a:pt x="84572" y="29223"/>
                    </a:cubicBezTo>
                    <a:cubicBezTo>
                      <a:pt x="85489" y="28612"/>
                      <a:pt x="86466" y="28124"/>
                      <a:pt x="87444" y="27696"/>
                    </a:cubicBezTo>
                    <a:cubicBezTo>
                      <a:pt x="87750" y="27513"/>
                      <a:pt x="88055" y="27329"/>
                      <a:pt x="88361" y="27207"/>
                    </a:cubicBezTo>
                    <a:cubicBezTo>
                      <a:pt x="88850" y="26840"/>
                      <a:pt x="89400" y="26596"/>
                      <a:pt x="89949" y="26412"/>
                    </a:cubicBezTo>
                    <a:cubicBezTo>
                      <a:pt x="90927" y="25863"/>
                      <a:pt x="91905" y="25374"/>
                      <a:pt x="92943" y="24946"/>
                    </a:cubicBezTo>
                    <a:cubicBezTo>
                      <a:pt x="94654" y="24152"/>
                      <a:pt x="96365" y="23357"/>
                      <a:pt x="98137" y="22746"/>
                    </a:cubicBezTo>
                    <a:cubicBezTo>
                      <a:pt x="98871" y="22380"/>
                      <a:pt x="99665" y="22135"/>
                      <a:pt x="100398" y="21830"/>
                    </a:cubicBezTo>
                    <a:cubicBezTo>
                      <a:pt x="100398" y="21830"/>
                      <a:pt x="100398" y="21769"/>
                      <a:pt x="100459" y="21769"/>
                    </a:cubicBezTo>
                    <a:cubicBezTo>
                      <a:pt x="102964" y="20791"/>
                      <a:pt x="105470" y="19875"/>
                      <a:pt x="108036" y="19080"/>
                    </a:cubicBezTo>
                    <a:cubicBezTo>
                      <a:pt x="108280" y="18958"/>
                      <a:pt x="108525" y="18836"/>
                      <a:pt x="108769" y="18836"/>
                    </a:cubicBezTo>
                    <a:cubicBezTo>
                      <a:pt x="109441" y="18591"/>
                      <a:pt x="110053" y="18347"/>
                      <a:pt x="110725" y="18164"/>
                    </a:cubicBezTo>
                    <a:cubicBezTo>
                      <a:pt x="112937" y="17399"/>
                      <a:pt x="115249" y="16883"/>
                      <a:pt x="117507" y="16331"/>
                    </a:cubicBezTo>
                    <a:cubicBezTo>
                      <a:pt x="118974" y="15903"/>
                      <a:pt x="120501" y="15536"/>
                      <a:pt x="121968" y="15292"/>
                    </a:cubicBezTo>
                    <a:cubicBezTo>
                      <a:pt x="129545" y="13581"/>
                      <a:pt x="137183" y="12603"/>
                      <a:pt x="144821" y="12237"/>
                    </a:cubicBezTo>
                    <a:lnTo>
                      <a:pt x="144821" y="44622"/>
                    </a:lnTo>
                    <a:cubicBezTo>
                      <a:pt x="144821" y="47982"/>
                      <a:pt x="147570" y="50732"/>
                      <a:pt x="150931" y="50732"/>
                    </a:cubicBezTo>
                    <a:cubicBezTo>
                      <a:pt x="154291" y="50732"/>
                      <a:pt x="157041" y="47982"/>
                      <a:pt x="157041" y="44622"/>
                    </a:cubicBezTo>
                    <a:lnTo>
                      <a:pt x="157041" y="12298"/>
                    </a:lnTo>
                    <a:cubicBezTo>
                      <a:pt x="175521" y="12984"/>
                      <a:pt x="193770" y="17750"/>
                      <a:pt x="210507" y="25618"/>
                    </a:cubicBezTo>
                    <a:cubicBezTo>
                      <a:pt x="211851" y="26290"/>
                      <a:pt x="213134" y="26901"/>
                      <a:pt x="214478" y="27635"/>
                    </a:cubicBezTo>
                    <a:cubicBezTo>
                      <a:pt x="215823" y="28246"/>
                      <a:pt x="217106" y="28918"/>
                      <a:pt x="218389" y="29712"/>
                    </a:cubicBezTo>
                    <a:cubicBezTo>
                      <a:pt x="221139" y="31179"/>
                      <a:pt x="223766" y="32767"/>
                      <a:pt x="226393" y="34539"/>
                    </a:cubicBezTo>
                    <a:cubicBezTo>
                      <a:pt x="227554" y="35273"/>
                      <a:pt x="228715" y="36067"/>
                      <a:pt x="229876" y="36861"/>
                    </a:cubicBezTo>
                    <a:cubicBezTo>
                      <a:pt x="231771" y="38083"/>
                      <a:pt x="233604" y="39427"/>
                      <a:pt x="235437" y="40894"/>
                    </a:cubicBezTo>
                    <a:cubicBezTo>
                      <a:pt x="237209" y="42177"/>
                      <a:pt x="238981" y="43583"/>
                      <a:pt x="240692" y="45110"/>
                    </a:cubicBezTo>
                    <a:lnTo>
                      <a:pt x="240936" y="45355"/>
                    </a:lnTo>
                    <a:cubicBezTo>
                      <a:pt x="242402" y="46516"/>
                      <a:pt x="243869" y="47799"/>
                      <a:pt x="245275" y="49204"/>
                    </a:cubicBezTo>
                    <a:cubicBezTo>
                      <a:pt x="246680" y="50487"/>
                      <a:pt x="248085" y="51893"/>
                      <a:pt x="249491" y="53298"/>
                    </a:cubicBezTo>
                    <a:cubicBezTo>
                      <a:pt x="252550" y="56317"/>
                      <a:pt x="255457" y="59518"/>
                      <a:pt x="258106" y="62830"/>
                    </a:cubicBezTo>
                    <a:cubicBezTo>
                      <a:pt x="262132" y="67677"/>
                      <a:pt x="265851" y="72826"/>
                      <a:pt x="269105" y="78228"/>
                    </a:cubicBezTo>
                    <a:cubicBezTo>
                      <a:pt x="270082" y="79695"/>
                      <a:pt x="270938" y="81161"/>
                      <a:pt x="271732" y="82689"/>
                    </a:cubicBezTo>
                    <a:cubicBezTo>
                      <a:pt x="273443" y="85622"/>
                      <a:pt x="275032" y="88677"/>
                      <a:pt x="276437" y="91793"/>
                    </a:cubicBezTo>
                    <a:cubicBezTo>
                      <a:pt x="277109" y="93076"/>
                      <a:pt x="277659" y="94420"/>
                      <a:pt x="278209" y="95765"/>
                    </a:cubicBezTo>
                    <a:cubicBezTo>
                      <a:pt x="278881" y="97170"/>
                      <a:pt x="279492" y="98637"/>
                      <a:pt x="280042" y="100103"/>
                    </a:cubicBezTo>
                    <a:cubicBezTo>
                      <a:pt x="280836" y="101998"/>
                      <a:pt x="281509" y="103953"/>
                      <a:pt x="282181" y="105908"/>
                    </a:cubicBezTo>
                    <a:cubicBezTo>
                      <a:pt x="282181" y="105969"/>
                      <a:pt x="282242" y="106030"/>
                      <a:pt x="282242" y="106091"/>
                    </a:cubicBezTo>
                    <a:cubicBezTo>
                      <a:pt x="283614" y="109855"/>
                      <a:pt x="284569" y="113624"/>
                      <a:pt x="285603" y="117457"/>
                    </a:cubicBezTo>
                    <a:lnTo>
                      <a:pt x="286702" y="122223"/>
                    </a:lnTo>
                    <a:cubicBezTo>
                      <a:pt x="287008" y="123811"/>
                      <a:pt x="287313" y="125400"/>
                      <a:pt x="287619" y="126989"/>
                    </a:cubicBezTo>
                    <a:cubicBezTo>
                      <a:pt x="288428" y="131762"/>
                      <a:pt x="289142" y="136591"/>
                      <a:pt x="289391" y="141409"/>
                    </a:cubicBezTo>
                    <a:cubicBezTo>
                      <a:pt x="289513" y="142570"/>
                      <a:pt x="289574" y="143731"/>
                      <a:pt x="289635" y="144831"/>
                    </a:cubicBezTo>
                    <a:lnTo>
                      <a:pt x="257251" y="144831"/>
                    </a:lnTo>
                    <a:cubicBezTo>
                      <a:pt x="253890" y="144831"/>
                      <a:pt x="251140" y="147581"/>
                      <a:pt x="251140" y="150941"/>
                    </a:cubicBezTo>
                    <a:cubicBezTo>
                      <a:pt x="251140" y="154302"/>
                      <a:pt x="253890" y="157052"/>
                      <a:pt x="257251" y="157052"/>
                    </a:cubicBezTo>
                    <a:lnTo>
                      <a:pt x="289574" y="157052"/>
                    </a:lnTo>
                    <a:cubicBezTo>
                      <a:pt x="289330" y="164445"/>
                      <a:pt x="288414" y="171716"/>
                      <a:pt x="286886" y="178927"/>
                    </a:cubicBezTo>
                    <a:cubicBezTo>
                      <a:pt x="286886" y="179049"/>
                      <a:pt x="286825" y="179171"/>
                      <a:pt x="286825" y="179293"/>
                    </a:cubicBezTo>
                    <a:cubicBezTo>
                      <a:pt x="284381" y="190842"/>
                      <a:pt x="280470" y="202085"/>
                      <a:pt x="275032" y="212839"/>
                    </a:cubicBezTo>
                    <a:lnTo>
                      <a:pt x="265561" y="203246"/>
                    </a:lnTo>
                    <a:lnTo>
                      <a:pt x="277720" y="195119"/>
                    </a:lnTo>
                    <a:cubicBezTo>
                      <a:pt x="281593" y="192807"/>
                      <a:pt x="281242" y="186617"/>
                      <a:pt x="277231" y="184670"/>
                    </a:cubicBezTo>
                    <a:cubicBezTo>
                      <a:pt x="277231" y="184670"/>
                      <a:pt x="191687" y="138843"/>
                      <a:pt x="191687" y="138843"/>
                    </a:cubicBezTo>
                    <a:cubicBezTo>
                      <a:pt x="189548" y="137682"/>
                      <a:pt x="186860" y="137926"/>
                      <a:pt x="184965" y="139454"/>
                    </a:cubicBezTo>
                    <a:cubicBezTo>
                      <a:pt x="183071" y="141043"/>
                      <a:pt x="182277" y="143548"/>
                      <a:pt x="182949" y="145931"/>
                    </a:cubicBezTo>
                    <a:lnTo>
                      <a:pt x="210445" y="240641"/>
                    </a:lnTo>
                    <a:cubicBezTo>
                      <a:pt x="211056" y="242780"/>
                      <a:pt x="212829" y="244430"/>
                      <a:pt x="214967" y="244918"/>
                    </a:cubicBezTo>
                    <a:cubicBezTo>
                      <a:pt x="217172" y="245330"/>
                      <a:pt x="219429" y="244686"/>
                      <a:pt x="220894" y="242963"/>
                    </a:cubicBezTo>
                    <a:lnTo>
                      <a:pt x="233054" y="229032"/>
                    </a:lnTo>
                    <a:lnTo>
                      <a:pt x="250651" y="247118"/>
                    </a:lnTo>
                    <a:cubicBezTo>
                      <a:pt x="241730" y="256528"/>
                      <a:pt x="231526" y="264533"/>
                      <a:pt x="220405" y="270948"/>
                    </a:cubicBezTo>
                    <a:close/>
                    <a:moveTo>
                      <a:pt x="284136" y="264105"/>
                    </a:moveTo>
                    <a:cubicBezTo>
                      <a:pt x="283822" y="263851"/>
                      <a:pt x="237239" y="215607"/>
                      <a:pt x="236903" y="215466"/>
                    </a:cubicBezTo>
                    <a:lnTo>
                      <a:pt x="236842" y="215466"/>
                    </a:lnTo>
                    <a:cubicBezTo>
                      <a:pt x="236478" y="215116"/>
                      <a:pt x="236133" y="214860"/>
                      <a:pt x="235742" y="214672"/>
                    </a:cubicBezTo>
                    <a:cubicBezTo>
                      <a:pt x="235324" y="214465"/>
                      <a:pt x="234854" y="214148"/>
                      <a:pt x="234337" y="214122"/>
                    </a:cubicBezTo>
                    <a:cubicBezTo>
                      <a:pt x="233542" y="213878"/>
                      <a:pt x="232687" y="213817"/>
                      <a:pt x="231832" y="214000"/>
                    </a:cubicBezTo>
                    <a:cubicBezTo>
                      <a:pt x="231648" y="214000"/>
                      <a:pt x="231465" y="214061"/>
                      <a:pt x="231282" y="214122"/>
                    </a:cubicBezTo>
                    <a:lnTo>
                      <a:pt x="231160" y="214122"/>
                    </a:lnTo>
                    <a:cubicBezTo>
                      <a:pt x="230854" y="214183"/>
                      <a:pt x="230609" y="214305"/>
                      <a:pt x="230365" y="214428"/>
                    </a:cubicBezTo>
                    <a:cubicBezTo>
                      <a:pt x="229999" y="214550"/>
                      <a:pt x="229632" y="214733"/>
                      <a:pt x="229326" y="214978"/>
                    </a:cubicBezTo>
                    <a:cubicBezTo>
                      <a:pt x="229185" y="215048"/>
                      <a:pt x="229032" y="215212"/>
                      <a:pt x="228898" y="215344"/>
                    </a:cubicBezTo>
                    <a:cubicBezTo>
                      <a:pt x="228776" y="215344"/>
                      <a:pt x="228776" y="215406"/>
                      <a:pt x="228715" y="215466"/>
                    </a:cubicBezTo>
                    <a:cubicBezTo>
                      <a:pt x="228532" y="215589"/>
                      <a:pt x="228410" y="215772"/>
                      <a:pt x="228288" y="215894"/>
                    </a:cubicBezTo>
                    <a:lnTo>
                      <a:pt x="228288" y="215955"/>
                    </a:lnTo>
                    <a:cubicBezTo>
                      <a:pt x="228043" y="216139"/>
                      <a:pt x="227860" y="216322"/>
                      <a:pt x="227737" y="216567"/>
                    </a:cubicBezTo>
                    <a:lnTo>
                      <a:pt x="219061" y="226465"/>
                    </a:lnTo>
                    <a:lnTo>
                      <a:pt x="198713" y="156441"/>
                    </a:lnTo>
                    <a:lnTo>
                      <a:pt x="262505" y="190598"/>
                    </a:lnTo>
                    <a:lnTo>
                      <a:pt x="253034" y="196952"/>
                    </a:lnTo>
                    <a:lnTo>
                      <a:pt x="252668" y="197197"/>
                    </a:lnTo>
                    <a:cubicBezTo>
                      <a:pt x="252362" y="197441"/>
                      <a:pt x="252057" y="197686"/>
                      <a:pt x="251751" y="197930"/>
                    </a:cubicBezTo>
                    <a:cubicBezTo>
                      <a:pt x="251711" y="197971"/>
                      <a:pt x="251690" y="198012"/>
                      <a:pt x="251690" y="198052"/>
                    </a:cubicBezTo>
                    <a:cubicBezTo>
                      <a:pt x="251629" y="198113"/>
                      <a:pt x="251507" y="198175"/>
                      <a:pt x="251507" y="198236"/>
                    </a:cubicBezTo>
                    <a:cubicBezTo>
                      <a:pt x="251441" y="198416"/>
                      <a:pt x="251274" y="198453"/>
                      <a:pt x="251262" y="198602"/>
                    </a:cubicBezTo>
                    <a:cubicBezTo>
                      <a:pt x="251018" y="198847"/>
                      <a:pt x="250835" y="199091"/>
                      <a:pt x="250712" y="199336"/>
                    </a:cubicBezTo>
                    <a:cubicBezTo>
                      <a:pt x="250651" y="199397"/>
                      <a:pt x="250590" y="199519"/>
                      <a:pt x="250590" y="199580"/>
                    </a:cubicBezTo>
                    <a:cubicBezTo>
                      <a:pt x="250468" y="199824"/>
                      <a:pt x="250346" y="200069"/>
                      <a:pt x="250284" y="200313"/>
                    </a:cubicBezTo>
                    <a:lnTo>
                      <a:pt x="250284" y="200435"/>
                    </a:lnTo>
                    <a:cubicBezTo>
                      <a:pt x="250224" y="200557"/>
                      <a:pt x="250163" y="200741"/>
                      <a:pt x="250101" y="200924"/>
                    </a:cubicBezTo>
                    <a:cubicBezTo>
                      <a:pt x="250040" y="201046"/>
                      <a:pt x="250040" y="201230"/>
                      <a:pt x="250040" y="201413"/>
                    </a:cubicBezTo>
                    <a:cubicBezTo>
                      <a:pt x="249918" y="201963"/>
                      <a:pt x="249857" y="202513"/>
                      <a:pt x="249979" y="203124"/>
                    </a:cubicBezTo>
                    <a:cubicBezTo>
                      <a:pt x="250040" y="203368"/>
                      <a:pt x="250101" y="203613"/>
                      <a:pt x="250163" y="203857"/>
                    </a:cubicBezTo>
                    <a:cubicBezTo>
                      <a:pt x="250281" y="204488"/>
                      <a:pt x="250628" y="205058"/>
                      <a:pt x="250957" y="205629"/>
                    </a:cubicBezTo>
                    <a:cubicBezTo>
                      <a:pt x="251201" y="205935"/>
                      <a:pt x="251445" y="206241"/>
                      <a:pt x="251690" y="206546"/>
                    </a:cubicBezTo>
                    <a:cubicBezTo>
                      <a:pt x="251880" y="206728"/>
                      <a:pt x="295406" y="250873"/>
                      <a:pt x="295623" y="251090"/>
                    </a:cubicBezTo>
                    <a:lnTo>
                      <a:pt x="284136" y="264105"/>
                    </a:lnTo>
                    <a:close/>
                    <a:moveTo>
                      <a:pt x="150930" y="168661"/>
                    </a:moveTo>
                    <a:cubicBezTo>
                      <a:pt x="149346" y="168661"/>
                      <a:pt x="147773" y="168250"/>
                      <a:pt x="146374" y="167450"/>
                    </a:cubicBezTo>
                    <a:lnTo>
                      <a:pt x="87714" y="133843"/>
                    </a:lnTo>
                    <a:cubicBezTo>
                      <a:pt x="77368" y="127673"/>
                      <a:pt x="86266" y="112141"/>
                      <a:pt x="96826" y="117935"/>
                    </a:cubicBezTo>
                    <a:cubicBezTo>
                      <a:pt x="96826" y="117935"/>
                      <a:pt x="147069" y="146720"/>
                      <a:pt x="147069" y="146720"/>
                    </a:cubicBezTo>
                    <a:lnTo>
                      <a:pt x="192226" y="56408"/>
                    </a:lnTo>
                    <a:cubicBezTo>
                      <a:pt x="194493" y="51882"/>
                      <a:pt x="200001" y="50053"/>
                      <a:pt x="204524" y="52308"/>
                    </a:cubicBezTo>
                    <a:cubicBezTo>
                      <a:pt x="209050" y="54573"/>
                      <a:pt x="210885" y="60077"/>
                      <a:pt x="208623" y="64607"/>
                    </a:cubicBezTo>
                    <a:lnTo>
                      <a:pt x="159129" y="163595"/>
                    </a:lnTo>
                    <a:cubicBezTo>
                      <a:pt x="157625" y="166664"/>
                      <a:pt x="154340" y="168690"/>
                      <a:pt x="150930" y="168661"/>
                    </a:cubicBezTo>
                    <a:close/>
                  </a:path>
                </a:pathLst>
              </a:custGeom>
              <a:solidFill>
                <a:schemeClr val="tx2"/>
              </a:solidFill>
              <a:ln w="0" cap="flat">
                <a:noFill/>
                <a:prstDash val="solid"/>
                <a:miter/>
              </a:ln>
            </p:spPr>
            <p:txBody>
              <a:bodyPr rtlCol="0" anchor="ctr"/>
              <a:lstStyle/>
              <a:p>
                <a:endParaRPr lang="nl-NL" sz="2400"/>
              </a:p>
            </p:txBody>
          </p:sp>
        </p:grpSp>
      </p:grpSp>
      <p:grpSp>
        <p:nvGrpSpPr>
          <p:cNvPr id="1020" name="Groep 1019">
            <a:extLst>
              <a:ext uri="{FF2B5EF4-FFF2-40B4-BE49-F238E27FC236}">
                <a16:creationId xmlns:a16="http://schemas.microsoft.com/office/drawing/2014/main" id="{C52B8179-0AC2-BE1C-83D5-B3ADE29D63C6}"/>
              </a:ext>
            </a:extLst>
          </p:cNvPr>
          <p:cNvGrpSpPr/>
          <p:nvPr/>
        </p:nvGrpSpPr>
        <p:grpSpPr>
          <a:xfrm>
            <a:off x="6312969" y="2481184"/>
            <a:ext cx="3902179" cy="462981"/>
            <a:chOff x="5364092" y="1807549"/>
            <a:chExt cx="2782246" cy="347236"/>
          </a:xfrm>
        </p:grpSpPr>
        <p:sp>
          <p:nvSpPr>
            <p:cNvPr id="42" name="Afgeronde rechthoek 41">
              <a:extLst>
                <a:ext uri="{FF2B5EF4-FFF2-40B4-BE49-F238E27FC236}">
                  <a16:creationId xmlns:a16="http://schemas.microsoft.com/office/drawing/2014/main" id="{BE95A1F2-50E8-A92B-1EF0-1BD0B1C45AC7}"/>
                </a:ext>
              </a:extLst>
            </p:cNvPr>
            <p:cNvSpPr/>
            <p:nvPr/>
          </p:nvSpPr>
          <p:spPr>
            <a:xfrm>
              <a:off x="5503650" y="1880519"/>
              <a:ext cx="2642688" cy="225049"/>
            </a:xfrm>
            <a:prstGeom prst="roundRect">
              <a:avLst>
                <a:gd name="adj" fmla="val 50000"/>
              </a:avLst>
            </a:prstGeom>
            <a:solidFill>
              <a:srgbClr val="0075C0"/>
            </a:solidFill>
            <a:ln>
              <a:noFill/>
            </a:ln>
          </p:spPr>
          <p:style>
            <a:lnRef idx="2">
              <a:schemeClr val="accent1">
                <a:shade val="15000"/>
              </a:schemeClr>
            </a:lnRef>
            <a:fillRef idx="1">
              <a:schemeClr val="accent1"/>
            </a:fillRef>
            <a:effectRef idx="0">
              <a:schemeClr val="accent1"/>
            </a:effectRef>
            <a:fontRef idx="minor">
              <a:schemeClr val="lt1"/>
            </a:fontRef>
          </p:style>
          <p:txBody>
            <a:bodyPr lIns="48000" tIns="48000" rIns="48000" rtlCol="0" anchor="ctr"/>
            <a:lstStyle/>
            <a:p>
              <a:pPr algn="l"/>
              <a:r>
                <a:rPr lang="nl-NL" sz="1400">
                  <a:solidFill>
                    <a:schemeClr val="bg1"/>
                  </a:solidFill>
                  <a:latin typeface="Aptos" panose="020B0004020202020204" pitchFamily="34" charset="0"/>
                </a:rPr>
                <a:t>M   Medicatie gestart gestopt tijdens opname</a:t>
              </a:r>
            </a:p>
          </p:txBody>
        </p:sp>
        <p:grpSp>
          <p:nvGrpSpPr>
            <p:cNvPr id="934" name="Graphic 38">
              <a:extLst>
                <a:ext uri="{FF2B5EF4-FFF2-40B4-BE49-F238E27FC236}">
                  <a16:creationId xmlns:a16="http://schemas.microsoft.com/office/drawing/2014/main" id="{D0C96602-C078-D01C-9AAF-D069DF5D98FA}"/>
                </a:ext>
              </a:extLst>
            </p:cNvPr>
            <p:cNvGrpSpPr/>
            <p:nvPr/>
          </p:nvGrpSpPr>
          <p:grpSpPr>
            <a:xfrm>
              <a:off x="5364092" y="1807549"/>
              <a:ext cx="322056" cy="347236"/>
              <a:chOff x="5364092" y="1807549"/>
              <a:chExt cx="322056" cy="347236"/>
            </a:xfrm>
          </p:grpSpPr>
          <p:sp>
            <p:nvSpPr>
              <p:cNvPr id="936" name="Vrije vorm 935">
                <a:extLst>
                  <a:ext uri="{FF2B5EF4-FFF2-40B4-BE49-F238E27FC236}">
                    <a16:creationId xmlns:a16="http://schemas.microsoft.com/office/drawing/2014/main" id="{70533AD6-754F-A91E-5D02-7154CF6F591A}"/>
                  </a:ext>
                </a:extLst>
              </p:cNvPr>
              <p:cNvSpPr/>
              <p:nvPr/>
            </p:nvSpPr>
            <p:spPr>
              <a:xfrm>
                <a:off x="5364092" y="1832294"/>
                <a:ext cx="322056" cy="322491"/>
              </a:xfrm>
              <a:custGeom>
                <a:avLst/>
                <a:gdLst>
                  <a:gd name="connsiteX0" fmla="*/ 322057 w 322056"/>
                  <a:gd name="connsiteY0" fmla="*/ 161246 h 322491"/>
                  <a:gd name="connsiteX1" fmla="*/ 161028 w 322056"/>
                  <a:gd name="connsiteY1" fmla="*/ 322491 h 322491"/>
                  <a:gd name="connsiteX2" fmla="*/ 0 w 322056"/>
                  <a:gd name="connsiteY2" fmla="*/ 161246 h 322491"/>
                  <a:gd name="connsiteX3" fmla="*/ 161028 w 322056"/>
                  <a:gd name="connsiteY3" fmla="*/ 0 h 322491"/>
                  <a:gd name="connsiteX4" fmla="*/ 322057 w 322056"/>
                  <a:gd name="connsiteY4" fmla="*/ 161246 h 32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56" h="322491">
                    <a:moveTo>
                      <a:pt x="322057" y="161246"/>
                    </a:moveTo>
                    <a:cubicBezTo>
                      <a:pt x="322057" y="250299"/>
                      <a:pt x="249962" y="322491"/>
                      <a:pt x="161028" y="322491"/>
                    </a:cubicBezTo>
                    <a:cubicBezTo>
                      <a:pt x="72095" y="322491"/>
                      <a:pt x="0" y="250299"/>
                      <a:pt x="0" y="161246"/>
                    </a:cubicBezTo>
                    <a:cubicBezTo>
                      <a:pt x="0" y="72192"/>
                      <a:pt x="72095" y="0"/>
                      <a:pt x="161028" y="0"/>
                    </a:cubicBezTo>
                    <a:cubicBezTo>
                      <a:pt x="249962" y="0"/>
                      <a:pt x="322057" y="72192"/>
                      <a:pt x="322057" y="161246"/>
                    </a:cubicBezTo>
                    <a:close/>
                  </a:path>
                </a:pathLst>
              </a:custGeom>
              <a:solidFill>
                <a:srgbClr val="FFFFFF"/>
              </a:solidFill>
              <a:ln w="0" cap="flat">
                <a:noFill/>
                <a:prstDash val="solid"/>
                <a:miter/>
              </a:ln>
            </p:spPr>
            <p:txBody>
              <a:bodyPr rtlCol="0" anchor="ctr"/>
              <a:lstStyle/>
              <a:p>
                <a:endParaRPr lang="nl-NL" sz="2400"/>
              </a:p>
            </p:txBody>
          </p:sp>
          <p:sp>
            <p:nvSpPr>
              <p:cNvPr id="937" name="Vrije vorm 936">
                <a:extLst>
                  <a:ext uri="{FF2B5EF4-FFF2-40B4-BE49-F238E27FC236}">
                    <a16:creationId xmlns:a16="http://schemas.microsoft.com/office/drawing/2014/main" id="{31697290-2DA8-90CD-BC38-C7B948E1121B}"/>
                  </a:ext>
                </a:extLst>
              </p:cNvPr>
              <p:cNvSpPr/>
              <p:nvPr/>
            </p:nvSpPr>
            <p:spPr>
              <a:xfrm>
                <a:off x="5373584" y="1807549"/>
                <a:ext cx="303072" cy="337119"/>
              </a:xfrm>
              <a:custGeom>
                <a:avLst/>
                <a:gdLst>
                  <a:gd name="connsiteX0" fmla="*/ 301851 w 303072"/>
                  <a:gd name="connsiteY0" fmla="*/ 185991 h 337119"/>
                  <a:gd name="connsiteX1" fmla="*/ 150926 w 303072"/>
                  <a:gd name="connsiteY1" fmla="*/ 337120 h 337119"/>
                  <a:gd name="connsiteX2" fmla="*/ 0 w 303072"/>
                  <a:gd name="connsiteY2" fmla="*/ 185991 h 337119"/>
                  <a:gd name="connsiteX3" fmla="*/ 150926 w 303072"/>
                  <a:gd name="connsiteY3" fmla="*/ 34862 h 337119"/>
                  <a:gd name="connsiteX4" fmla="*/ 281015 w 303072"/>
                  <a:gd name="connsiteY4" fmla="*/ 34862 h 337119"/>
                  <a:gd name="connsiteX5" fmla="*/ 255473 w 303072"/>
                  <a:gd name="connsiteY5" fmla="*/ 10510 h 337119"/>
                  <a:gd name="connsiteX6" fmla="*/ 255290 w 303072"/>
                  <a:gd name="connsiteY6" fmla="*/ 1883 h 337119"/>
                  <a:gd name="connsiteX7" fmla="*/ 263906 w 303072"/>
                  <a:gd name="connsiteY7" fmla="*/ 1699 h 337119"/>
                  <a:gd name="connsiteX8" fmla="*/ 299773 w 303072"/>
                  <a:gd name="connsiteY8" fmla="*/ 35902 h 337119"/>
                  <a:gd name="connsiteX9" fmla="*/ 300140 w 303072"/>
                  <a:gd name="connsiteY9" fmla="*/ 36208 h 337119"/>
                  <a:gd name="connsiteX10" fmla="*/ 300995 w 303072"/>
                  <a:gd name="connsiteY10" fmla="*/ 37003 h 337119"/>
                  <a:gd name="connsiteX11" fmla="*/ 301179 w 303072"/>
                  <a:gd name="connsiteY11" fmla="*/ 37187 h 337119"/>
                  <a:gd name="connsiteX12" fmla="*/ 303073 w 303072"/>
                  <a:gd name="connsiteY12" fmla="*/ 41592 h 337119"/>
                  <a:gd name="connsiteX13" fmla="*/ 301118 w 303072"/>
                  <a:gd name="connsiteY13" fmla="*/ 46059 h 337119"/>
                  <a:gd name="connsiteX14" fmla="*/ 263844 w 303072"/>
                  <a:gd name="connsiteY14" fmla="*/ 80935 h 337119"/>
                  <a:gd name="connsiteX15" fmla="*/ 259690 w 303072"/>
                  <a:gd name="connsiteY15" fmla="*/ 82587 h 337119"/>
                  <a:gd name="connsiteX16" fmla="*/ 255229 w 303072"/>
                  <a:gd name="connsiteY16" fmla="*/ 80629 h 337119"/>
                  <a:gd name="connsiteX17" fmla="*/ 255535 w 303072"/>
                  <a:gd name="connsiteY17" fmla="*/ 72001 h 337119"/>
                  <a:gd name="connsiteX18" fmla="*/ 282114 w 303072"/>
                  <a:gd name="connsiteY18" fmla="*/ 47099 h 337119"/>
                  <a:gd name="connsiteX19" fmla="*/ 150926 w 303072"/>
                  <a:gd name="connsiteY19" fmla="*/ 47099 h 337119"/>
                  <a:gd name="connsiteX20" fmla="*/ 12221 w 303072"/>
                  <a:gd name="connsiteY20" fmla="*/ 185991 h 337119"/>
                  <a:gd name="connsiteX21" fmla="*/ 150925 w 303072"/>
                  <a:gd name="connsiteY21" fmla="*/ 324882 h 337119"/>
                  <a:gd name="connsiteX22" fmla="*/ 289630 w 303072"/>
                  <a:gd name="connsiteY22" fmla="*/ 185991 h 337119"/>
                  <a:gd name="connsiteX23" fmla="*/ 295741 w 303072"/>
                  <a:gd name="connsiteY23" fmla="*/ 179872 h 337119"/>
                  <a:gd name="connsiteX24" fmla="*/ 301851 w 303072"/>
                  <a:gd name="connsiteY24" fmla="*/ 185991 h 337119"/>
                  <a:gd name="connsiteX25" fmla="*/ 151536 w 303072"/>
                  <a:gd name="connsiteY25" fmla="*/ 141937 h 337119"/>
                  <a:gd name="connsiteX26" fmla="*/ 107542 w 303072"/>
                  <a:gd name="connsiteY26" fmla="*/ 185991 h 337119"/>
                  <a:gd name="connsiteX27" fmla="*/ 151536 w 303072"/>
                  <a:gd name="connsiteY27" fmla="*/ 230044 h 337119"/>
                  <a:gd name="connsiteX28" fmla="*/ 195531 w 303072"/>
                  <a:gd name="connsiteY28" fmla="*/ 185991 h 337119"/>
                  <a:gd name="connsiteX29" fmla="*/ 151536 w 303072"/>
                  <a:gd name="connsiteY29" fmla="*/ 141937 h 33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3072" h="337119">
                    <a:moveTo>
                      <a:pt x="301851" y="185991"/>
                    </a:moveTo>
                    <a:cubicBezTo>
                      <a:pt x="301851" y="269326"/>
                      <a:pt x="234148" y="337120"/>
                      <a:pt x="150926" y="337120"/>
                    </a:cubicBezTo>
                    <a:cubicBezTo>
                      <a:pt x="67703" y="337120"/>
                      <a:pt x="0" y="269326"/>
                      <a:pt x="0" y="185991"/>
                    </a:cubicBezTo>
                    <a:cubicBezTo>
                      <a:pt x="0" y="102656"/>
                      <a:pt x="67703" y="34862"/>
                      <a:pt x="150926" y="34862"/>
                    </a:cubicBezTo>
                    <a:lnTo>
                      <a:pt x="281015" y="34862"/>
                    </a:lnTo>
                    <a:lnTo>
                      <a:pt x="255473" y="10510"/>
                    </a:lnTo>
                    <a:cubicBezTo>
                      <a:pt x="253029" y="8185"/>
                      <a:pt x="252907" y="4330"/>
                      <a:pt x="255290" y="1883"/>
                    </a:cubicBezTo>
                    <a:cubicBezTo>
                      <a:pt x="257612" y="-565"/>
                      <a:pt x="261461" y="-626"/>
                      <a:pt x="263906" y="1699"/>
                    </a:cubicBezTo>
                    <a:lnTo>
                      <a:pt x="299773" y="35902"/>
                    </a:lnTo>
                    <a:cubicBezTo>
                      <a:pt x="299896" y="36025"/>
                      <a:pt x="300018" y="36085"/>
                      <a:pt x="300140" y="36208"/>
                    </a:cubicBezTo>
                    <a:lnTo>
                      <a:pt x="300995" y="37003"/>
                    </a:lnTo>
                    <a:cubicBezTo>
                      <a:pt x="301057" y="37065"/>
                      <a:pt x="301118" y="37126"/>
                      <a:pt x="301179" y="37187"/>
                    </a:cubicBezTo>
                    <a:cubicBezTo>
                      <a:pt x="302401" y="38349"/>
                      <a:pt x="303073" y="39940"/>
                      <a:pt x="303073" y="41592"/>
                    </a:cubicBezTo>
                    <a:cubicBezTo>
                      <a:pt x="303073" y="43306"/>
                      <a:pt x="302340" y="44896"/>
                      <a:pt x="301118" y="46059"/>
                    </a:cubicBezTo>
                    <a:lnTo>
                      <a:pt x="263844" y="80935"/>
                    </a:lnTo>
                    <a:cubicBezTo>
                      <a:pt x="262684" y="82036"/>
                      <a:pt x="261217" y="82587"/>
                      <a:pt x="259690" y="82587"/>
                    </a:cubicBezTo>
                    <a:cubicBezTo>
                      <a:pt x="258040" y="82587"/>
                      <a:pt x="256451" y="81914"/>
                      <a:pt x="255229" y="80629"/>
                    </a:cubicBezTo>
                    <a:cubicBezTo>
                      <a:pt x="252907" y="78181"/>
                      <a:pt x="253029" y="74327"/>
                      <a:pt x="255535" y="72001"/>
                    </a:cubicBezTo>
                    <a:lnTo>
                      <a:pt x="282114" y="47099"/>
                    </a:lnTo>
                    <a:lnTo>
                      <a:pt x="150926" y="47099"/>
                    </a:lnTo>
                    <a:cubicBezTo>
                      <a:pt x="74424" y="47099"/>
                      <a:pt x="12221" y="109386"/>
                      <a:pt x="12221" y="185991"/>
                    </a:cubicBezTo>
                    <a:cubicBezTo>
                      <a:pt x="12221" y="262595"/>
                      <a:pt x="74424" y="324882"/>
                      <a:pt x="150925" y="324882"/>
                    </a:cubicBezTo>
                    <a:cubicBezTo>
                      <a:pt x="227427" y="324882"/>
                      <a:pt x="289630" y="262595"/>
                      <a:pt x="289630" y="185991"/>
                    </a:cubicBezTo>
                    <a:cubicBezTo>
                      <a:pt x="289630" y="182625"/>
                      <a:pt x="292380" y="179872"/>
                      <a:pt x="295741" y="179872"/>
                    </a:cubicBezTo>
                    <a:cubicBezTo>
                      <a:pt x="299101" y="179872"/>
                      <a:pt x="301851" y="182625"/>
                      <a:pt x="301851" y="185991"/>
                    </a:cubicBezTo>
                    <a:close/>
                    <a:moveTo>
                      <a:pt x="151536" y="141937"/>
                    </a:moveTo>
                    <a:cubicBezTo>
                      <a:pt x="127279" y="141937"/>
                      <a:pt x="107542" y="161700"/>
                      <a:pt x="107542" y="185991"/>
                    </a:cubicBezTo>
                    <a:cubicBezTo>
                      <a:pt x="107542" y="210281"/>
                      <a:pt x="127279" y="230044"/>
                      <a:pt x="151536" y="230044"/>
                    </a:cubicBezTo>
                    <a:cubicBezTo>
                      <a:pt x="175794" y="230044"/>
                      <a:pt x="195531" y="210282"/>
                      <a:pt x="195531" y="185991"/>
                    </a:cubicBezTo>
                    <a:cubicBezTo>
                      <a:pt x="195531" y="161700"/>
                      <a:pt x="175795" y="141937"/>
                      <a:pt x="151536" y="141937"/>
                    </a:cubicBezTo>
                    <a:close/>
                  </a:path>
                </a:pathLst>
              </a:custGeom>
              <a:solidFill>
                <a:schemeClr val="tx2"/>
              </a:solidFill>
              <a:ln w="0" cap="flat">
                <a:noFill/>
                <a:prstDash val="solid"/>
                <a:miter/>
              </a:ln>
            </p:spPr>
            <p:txBody>
              <a:bodyPr rtlCol="0" anchor="ctr"/>
              <a:lstStyle/>
              <a:p>
                <a:endParaRPr lang="nl-NL" sz="2400"/>
              </a:p>
            </p:txBody>
          </p:sp>
        </p:grpSp>
      </p:grpSp>
      <p:grpSp>
        <p:nvGrpSpPr>
          <p:cNvPr id="21" name="Groep 20">
            <a:extLst>
              <a:ext uri="{FF2B5EF4-FFF2-40B4-BE49-F238E27FC236}">
                <a16:creationId xmlns:a16="http://schemas.microsoft.com/office/drawing/2014/main" id="{C3FE543B-2E0A-296E-9D9B-EA8FE99B1A0C}"/>
              </a:ext>
            </a:extLst>
          </p:cNvPr>
          <p:cNvGrpSpPr/>
          <p:nvPr/>
        </p:nvGrpSpPr>
        <p:grpSpPr>
          <a:xfrm flipH="1">
            <a:off x="766599" y="1705085"/>
            <a:ext cx="2318246" cy="1147187"/>
            <a:chOff x="4989443" y="2011265"/>
            <a:chExt cx="3816627" cy="2827435"/>
          </a:xfrm>
          <a:solidFill>
            <a:schemeClr val="bg1"/>
          </a:solidFill>
        </p:grpSpPr>
        <p:sp>
          <p:nvSpPr>
            <p:cNvPr id="22" name="Ovaal 21">
              <a:extLst>
                <a:ext uri="{FF2B5EF4-FFF2-40B4-BE49-F238E27FC236}">
                  <a16:creationId xmlns:a16="http://schemas.microsoft.com/office/drawing/2014/main" id="{73BB8957-281E-326F-1433-207C867DE776}"/>
                </a:ext>
              </a:extLst>
            </p:cNvPr>
            <p:cNvSpPr/>
            <p:nvPr/>
          </p:nvSpPr>
          <p:spPr>
            <a:xfrm>
              <a:off x="4989443" y="4702290"/>
              <a:ext cx="3816627" cy="136410"/>
            </a:xfrm>
            <a:prstGeom prst="ellipse">
              <a:avLst/>
            </a:prstGeom>
            <a:grpFill/>
            <a:ln w="12700" cap="flat">
              <a:noFill/>
              <a:prstDash val="solid"/>
              <a:miter/>
            </a:ln>
          </p:spPr>
          <p:txBody>
            <a:bodyPr rtlCol="0" anchor="ctr"/>
            <a:lstStyle/>
            <a:p>
              <a:pPr algn="l"/>
              <a:endParaRPr lang="nl-NL" sz="1349"/>
            </a:p>
          </p:txBody>
        </p:sp>
        <p:grpSp>
          <p:nvGrpSpPr>
            <p:cNvPr id="23" name="Groep 22">
              <a:extLst>
                <a:ext uri="{FF2B5EF4-FFF2-40B4-BE49-F238E27FC236}">
                  <a16:creationId xmlns:a16="http://schemas.microsoft.com/office/drawing/2014/main" id="{3D316E38-7B47-BB7D-6106-AE33AEBE5715}"/>
                </a:ext>
              </a:extLst>
            </p:cNvPr>
            <p:cNvGrpSpPr/>
            <p:nvPr/>
          </p:nvGrpSpPr>
          <p:grpSpPr>
            <a:xfrm>
              <a:off x="5118198" y="2011265"/>
              <a:ext cx="3557941" cy="2773056"/>
              <a:chOff x="2555347" y="3976152"/>
              <a:chExt cx="1628362" cy="1269144"/>
            </a:xfrm>
            <a:grpFill/>
          </p:grpSpPr>
          <p:grpSp>
            <p:nvGrpSpPr>
              <p:cNvPr id="24" name="Groep 23">
                <a:extLst>
                  <a:ext uri="{FF2B5EF4-FFF2-40B4-BE49-F238E27FC236}">
                    <a16:creationId xmlns:a16="http://schemas.microsoft.com/office/drawing/2014/main" id="{81317724-E11B-0AB1-B84F-BBFF790B0A0D}"/>
                  </a:ext>
                </a:extLst>
              </p:cNvPr>
              <p:cNvGrpSpPr/>
              <p:nvPr/>
            </p:nvGrpSpPr>
            <p:grpSpPr>
              <a:xfrm>
                <a:off x="3353943" y="3976152"/>
                <a:ext cx="314983" cy="1267559"/>
                <a:chOff x="3353943" y="4014546"/>
                <a:chExt cx="314983" cy="1267559"/>
              </a:xfrm>
              <a:grpFill/>
            </p:grpSpPr>
            <p:sp>
              <p:nvSpPr>
                <p:cNvPr id="503" name="Vrije vorm 1093">
                  <a:extLst>
                    <a:ext uri="{FF2B5EF4-FFF2-40B4-BE49-F238E27FC236}">
                      <a16:creationId xmlns:a16="http://schemas.microsoft.com/office/drawing/2014/main" id="{54A1CF58-90F8-AD5B-B5DA-45C0955C84CF}"/>
                    </a:ext>
                  </a:extLst>
                </p:cNvPr>
                <p:cNvSpPr/>
                <p:nvPr/>
              </p:nvSpPr>
              <p:spPr>
                <a:xfrm>
                  <a:off x="3476668" y="4077732"/>
                  <a:ext cx="22143" cy="15498"/>
                </a:xfrm>
                <a:custGeom>
                  <a:avLst/>
                  <a:gdLst>
                    <a:gd name="connsiteX0" fmla="*/ 0 w 22143"/>
                    <a:gd name="connsiteY0" fmla="*/ 0 h 15498"/>
                    <a:gd name="connsiteX1" fmla="*/ 22143 w 22143"/>
                    <a:gd name="connsiteY1" fmla="*/ 0 h 15498"/>
                    <a:gd name="connsiteX2" fmla="*/ 22143 w 22143"/>
                    <a:gd name="connsiteY2" fmla="*/ 15499 h 15498"/>
                    <a:gd name="connsiteX3" fmla="*/ 0 w 22143"/>
                    <a:gd name="connsiteY3" fmla="*/ 15499 h 15498"/>
                  </a:gdLst>
                  <a:ahLst/>
                  <a:cxnLst>
                    <a:cxn ang="0">
                      <a:pos x="connsiteX0" y="connsiteY0"/>
                    </a:cxn>
                    <a:cxn ang="0">
                      <a:pos x="connsiteX1" y="connsiteY1"/>
                    </a:cxn>
                    <a:cxn ang="0">
                      <a:pos x="connsiteX2" y="connsiteY2"/>
                    </a:cxn>
                    <a:cxn ang="0">
                      <a:pos x="connsiteX3" y="connsiteY3"/>
                    </a:cxn>
                  </a:cxnLst>
                  <a:rect l="l" t="t" r="r" b="b"/>
                  <a:pathLst>
                    <a:path w="22143" h="15498">
                      <a:moveTo>
                        <a:pt x="0" y="0"/>
                      </a:moveTo>
                      <a:lnTo>
                        <a:pt x="22143" y="0"/>
                      </a:lnTo>
                      <a:lnTo>
                        <a:pt x="22143" y="15499"/>
                      </a:lnTo>
                      <a:lnTo>
                        <a:pt x="0" y="15499"/>
                      </a:lnTo>
                      <a:close/>
                    </a:path>
                  </a:pathLst>
                </a:custGeom>
                <a:grpFill/>
                <a:ln w="0" cap="flat">
                  <a:noFill/>
                  <a:prstDash val="solid"/>
                  <a:miter/>
                </a:ln>
              </p:spPr>
              <p:txBody>
                <a:bodyPr rtlCol="0" anchor="ctr"/>
                <a:lstStyle/>
                <a:p>
                  <a:endParaRPr lang="nl-NL" sz="1799"/>
                </a:p>
              </p:txBody>
            </p:sp>
            <p:sp>
              <p:nvSpPr>
                <p:cNvPr id="504" name="Vrije vorm 1094">
                  <a:extLst>
                    <a:ext uri="{FF2B5EF4-FFF2-40B4-BE49-F238E27FC236}">
                      <a16:creationId xmlns:a16="http://schemas.microsoft.com/office/drawing/2014/main" id="{DAC79D2E-8F79-A03F-4CDA-22E250534EDC}"/>
                    </a:ext>
                  </a:extLst>
                </p:cNvPr>
                <p:cNvSpPr/>
                <p:nvPr/>
              </p:nvSpPr>
              <p:spPr>
                <a:xfrm>
                  <a:off x="3476668" y="4093231"/>
                  <a:ext cx="22143" cy="1090533"/>
                </a:xfrm>
                <a:custGeom>
                  <a:avLst/>
                  <a:gdLst>
                    <a:gd name="connsiteX0" fmla="*/ 0 w 22143"/>
                    <a:gd name="connsiteY0" fmla="*/ 0 h 1090533"/>
                    <a:gd name="connsiteX1" fmla="*/ 22143 w 22143"/>
                    <a:gd name="connsiteY1" fmla="*/ 0 h 1090533"/>
                    <a:gd name="connsiteX2" fmla="*/ 22143 w 22143"/>
                    <a:gd name="connsiteY2" fmla="*/ 1090533 h 1090533"/>
                    <a:gd name="connsiteX3" fmla="*/ 0 w 22143"/>
                    <a:gd name="connsiteY3" fmla="*/ 1090533 h 1090533"/>
                  </a:gdLst>
                  <a:ahLst/>
                  <a:cxnLst>
                    <a:cxn ang="0">
                      <a:pos x="connsiteX0" y="connsiteY0"/>
                    </a:cxn>
                    <a:cxn ang="0">
                      <a:pos x="connsiteX1" y="connsiteY1"/>
                    </a:cxn>
                    <a:cxn ang="0">
                      <a:pos x="connsiteX2" y="connsiteY2"/>
                    </a:cxn>
                    <a:cxn ang="0">
                      <a:pos x="connsiteX3" y="connsiteY3"/>
                    </a:cxn>
                  </a:cxnLst>
                  <a:rect l="l" t="t" r="r" b="b"/>
                  <a:pathLst>
                    <a:path w="22143" h="1090533">
                      <a:moveTo>
                        <a:pt x="0" y="0"/>
                      </a:moveTo>
                      <a:lnTo>
                        <a:pt x="22143" y="0"/>
                      </a:lnTo>
                      <a:lnTo>
                        <a:pt x="22143" y="1090533"/>
                      </a:lnTo>
                      <a:lnTo>
                        <a:pt x="0" y="1090533"/>
                      </a:lnTo>
                      <a:close/>
                    </a:path>
                  </a:pathLst>
                </a:custGeom>
                <a:grpFill/>
                <a:ln w="0" cap="flat">
                  <a:noFill/>
                  <a:prstDash val="solid"/>
                  <a:miter/>
                </a:ln>
              </p:spPr>
              <p:txBody>
                <a:bodyPr rtlCol="0" anchor="ctr"/>
                <a:lstStyle/>
                <a:p>
                  <a:endParaRPr lang="nl-NL" sz="1799"/>
                </a:p>
              </p:txBody>
            </p:sp>
            <p:sp>
              <p:nvSpPr>
                <p:cNvPr id="505" name="Vrije vorm 1095">
                  <a:extLst>
                    <a:ext uri="{FF2B5EF4-FFF2-40B4-BE49-F238E27FC236}">
                      <a16:creationId xmlns:a16="http://schemas.microsoft.com/office/drawing/2014/main" id="{6579C840-0A02-CA70-7365-7BA66D3F6A09}"/>
                    </a:ext>
                  </a:extLst>
                </p:cNvPr>
                <p:cNvSpPr/>
                <p:nvPr/>
              </p:nvSpPr>
              <p:spPr>
                <a:xfrm>
                  <a:off x="3363110" y="4014546"/>
                  <a:ext cx="249259" cy="63186"/>
                </a:xfrm>
                <a:custGeom>
                  <a:avLst/>
                  <a:gdLst>
                    <a:gd name="connsiteX0" fmla="*/ 244528 w 249259"/>
                    <a:gd name="connsiteY0" fmla="*/ 0 h 63186"/>
                    <a:gd name="connsiteX1" fmla="*/ 4737 w 249259"/>
                    <a:gd name="connsiteY1" fmla="*/ 0 h 63186"/>
                    <a:gd name="connsiteX2" fmla="*/ 0 w 249259"/>
                    <a:gd name="connsiteY2" fmla="*/ 4719 h 63186"/>
                    <a:gd name="connsiteX3" fmla="*/ 0 w 249259"/>
                    <a:gd name="connsiteY3" fmla="*/ 54491 h 63186"/>
                    <a:gd name="connsiteX4" fmla="*/ 4737 w 249259"/>
                    <a:gd name="connsiteY4" fmla="*/ 59210 h 63186"/>
                    <a:gd name="connsiteX5" fmla="*/ 56609 w 249259"/>
                    <a:gd name="connsiteY5" fmla="*/ 59210 h 63186"/>
                    <a:gd name="connsiteX6" fmla="*/ 61340 w 249259"/>
                    <a:gd name="connsiteY6" fmla="*/ 54491 h 63186"/>
                    <a:gd name="connsiteX7" fmla="*/ 61340 w 249259"/>
                    <a:gd name="connsiteY7" fmla="*/ 41315 h 63186"/>
                    <a:gd name="connsiteX8" fmla="*/ 56609 w 249259"/>
                    <a:gd name="connsiteY8" fmla="*/ 36596 h 63186"/>
                    <a:gd name="connsiteX9" fmla="*/ 51877 w 249259"/>
                    <a:gd name="connsiteY9" fmla="*/ 41315 h 63186"/>
                    <a:gd name="connsiteX10" fmla="*/ 51877 w 249259"/>
                    <a:gd name="connsiteY10" fmla="*/ 49772 h 63186"/>
                    <a:gd name="connsiteX11" fmla="*/ 9468 w 249259"/>
                    <a:gd name="connsiteY11" fmla="*/ 49772 h 63186"/>
                    <a:gd name="connsiteX12" fmla="*/ 9468 w 249259"/>
                    <a:gd name="connsiteY12" fmla="*/ 9438 h 63186"/>
                    <a:gd name="connsiteX13" fmla="*/ 109086 w 249259"/>
                    <a:gd name="connsiteY13" fmla="*/ 9438 h 63186"/>
                    <a:gd name="connsiteX14" fmla="*/ 109086 w 249259"/>
                    <a:gd name="connsiteY14" fmla="*/ 63187 h 63186"/>
                    <a:gd name="connsiteX15" fmla="*/ 140173 w 249259"/>
                    <a:gd name="connsiteY15" fmla="*/ 63187 h 63186"/>
                    <a:gd name="connsiteX16" fmla="*/ 140173 w 249259"/>
                    <a:gd name="connsiteY16" fmla="*/ 9438 h 63186"/>
                    <a:gd name="connsiteX17" fmla="*/ 239791 w 249259"/>
                    <a:gd name="connsiteY17" fmla="*/ 9438 h 63186"/>
                    <a:gd name="connsiteX18" fmla="*/ 239791 w 249259"/>
                    <a:gd name="connsiteY18" fmla="*/ 49772 h 63186"/>
                    <a:gd name="connsiteX19" fmla="*/ 197382 w 249259"/>
                    <a:gd name="connsiteY19" fmla="*/ 49772 h 63186"/>
                    <a:gd name="connsiteX20" fmla="*/ 197382 w 249259"/>
                    <a:gd name="connsiteY20" fmla="*/ 41315 h 63186"/>
                    <a:gd name="connsiteX21" fmla="*/ 192650 w 249259"/>
                    <a:gd name="connsiteY21" fmla="*/ 36596 h 63186"/>
                    <a:gd name="connsiteX22" fmla="*/ 187919 w 249259"/>
                    <a:gd name="connsiteY22" fmla="*/ 41315 h 63186"/>
                    <a:gd name="connsiteX23" fmla="*/ 187919 w 249259"/>
                    <a:gd name="connsiteY23" fmla="*/ 54491 h 63186"/>
                    <a:gd name="connsiteX24" fmla="*/ 192650 w 249259"/>
                    <a:gd name="connsiteY24" fmla="*/ 59210 h 63186"/>
                    <a:gd name="connsiteX25" fmla="*/ 244528 w 249259"/>
                    <a:gd name="connsiteY25" fmla="*/ 59210 h 63186"/>
                    <a:gd name="connsiteX26" fmla="*/ 249259 w 249259"/>
                    <a:gd name="connsiteY26" fmla="*/ 54491 h 63186"/>
                    <a:gd name="connsiteX27" fmla="*/ 249259 w 249259"/>
                    <a:gd name="connsiteY27" fmla="*/ 4719 h 63186"/>
                    <a:gd name="connsiteX28" fmla="*/ 244528 w 249259"/>
                    <a:gd name="connsiteY28" fmla="*/ 0 h 6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9259" h="63186">
                      <a:moveTo>
                        <a:pt x="244528" y="0"/>
                      </a:moveTo>
                      <a:lnTo>
                        <a:pt x="4737" y="0"/>
                      </a:lnTo>
                      <a:cubicBezTo>
                        <a:pt x="2120" y="0"/>
                        <a:pt x="0" y="2111"/>
                        <a:pt x="0" y="4719"/>
                      </a:cubicBezTo>
                      <a:lnTo>
                        <a:pt x="0" y="54491"/>
                      </a:lnTo>
                      <a:cubicBezTo>
                        <a:pt x="0" y="57099"/>
                        <a:pt x="2120" y="59210"/>
                        <a:pt x="4737" y="59210"/>
                      </a:cubicBezTo>
                      <a:lnTo>
                        <a:pt x="56609" y="59210"/>
                      </a:lnTo>
                      <a:cubicBezTo>
                        <a:pt x="59226" y="59210"/>
                        <a:pt x="61340" y="57099"/>
                        <a:pt x="61340" y="54491"/>
                      </a:cubicBezTo>
                      <a:lnTo>
                        <a:pt x="61340" y="41315"/>
                      </a:lnTo>
                      <a:cubicBezTo>
                        <a:pt x="61340" y="38707"/>
                        <a:pt x="59226" y="36596"/>
                        <a:pt x="56609" y="36596"/>
                      </a:cubicBezTo>
                      <a:cubicBezTo>
                        <a:pt x="53992" y="36596"/>
                        <a:pt x="51877" y="38707"/>
                        <a:pt x="51877" y="41315"/>
                      </a:cubicBezTo>
                      <a:lnTo>
                        <a:pt x="51877" y="49772"/>
                      </a:lnTo>
                      <a:lnTo>
                        <a:pt x="9468" y="49772"/>
                      </a:lnTo>
                      <a:lnTo>
                        <a:pt x="9468" y="9438"/>
                      </a:lnTo>
                      <a:lnTo>
                        <a:pt x="109086" y="9438"/>
                      </a:lnTo>
                      <a:lnTo>
                        <a:pt x="109086" y="63187"/>
                      </a:lnTo>
                      <a:lnTo>
                        <a:pt x="140173" y="63187"/>
                      </a:lnTo>
                      <a:lnTo>
                        <a:pt x="140173" y="9438"/>
                      </a:lnTo>
                      <a:lnTo>
                        <a:pt x="239791" y="9438"/>
                      </a:lnTo>
                      <a:lnTo>
                        <a:pt x="239791" y="49772"/>
                      </a:lnTo>
                      <a:lnTo>
                        <a:pt x="197382" y="49772"/>
                      </a:lnTo>
                      <a:lnTo>
                        <a:pt x="197382" y="41315"/>
                      </a:lnTo>
                      <a:cubicBezTo>
                        <a:pt x="197382" y="38707"/>
                        <a:pt x="195268" y="36596"/>
                        <a:pt x="192650" y="36596"/>
                      </a:cubicBezTo>
                      <a:cubicBezTo>
                        <a:pt x="190033" y="36596"/>
                        <a:pt x="187919" y="38707"/>
                        <a:pt x="187919" y="41315"/>
                      </a:cubicBezTo>
                      <a:lnTo>
                        <a:pt x="187919" y="54491"/>
                      </a:lnTo>
                      <a:cubicBezTo>
                        <a:pt x="187919" y="57099"/>
                        <a:pt x="190033" y="59210"/>
                        <a:pt x="192650" y="59210"/>
                      </a:cubicBezTo>
                      <a:lnTo>
                        <a:pt x="244528" y="59210"/>
                      </a:lnTo>
                      <a:cubicBezTo>
                        <a:pt x="247140" y="59210"/>
                        <a:pt x="249259" y="57099"/>
                        <a:pt x="249259" y="54491"/>
                      </a:cubicBezTo>
                      <a:lnTo>
                        <a:pt x="249259" y="4719"/>
                      </a:lnTo>
                      <a:cubicBezTo>
                        <a:pt x="249259" y="2111"/>
                        <a:pt x="247140" y="0"/>
                        <a:pt x="244528" y="0"/>
                      </a:cubicBezTo>
                      <a:close/>
                    </a:path>
                  </a:pathLst>
                </a:custGeom>
                <a:grpFill/>
                <a:ln w="0" cap="flat">
                  <a:noFill/>
                  <a:prstDash val="solid"/>
                  <a:miter/>
                </a:ln>
              </p:spPr>
              <p:txBody>
                <a:bodyPr rtlCol="0" anchor="ctr"/>
                <a:lstStyle/>
                <a:p>
                  <a:endParaRPr lang="nl-NL" sz="1799"/>
                </a:p>
              </p:txBody>
            </p:sp>
            <p:sp>
              <p:nvSpPr>
                <p:cNvPr id="510" name="Vrije vorm 1096">
                  <a:extLst>
                    <a:ext uri="{FF2B5EF4-FFF2-40B4-BE49-F238E27FC236}">
                      <a16:creationId xmlns:a16="http://schemas.microsoft.com/office/drawing/2014/main" id="{9D4D063B-3D4A-3A42-39B6-2EF0F90119F2}"/>
                    </a:ext>
                  </a:extLst>
                </p:cNvPr>
                <p:cNvSpPr/>
                <p:nvPr/>
              </p:nvSpPr>
              <p:spPr>
                <a:xfrm>
                  <a:off x="3559703" y="4064317"/>
                  <a:ext cx="53353" cy="11850"/>
                </a:xfrm>
                <a:custGeom>
                  <a:avLst/>
                  <a:gdLst>
                    <a:gd name="connsiteX0" fmla="*/ 26674 w 53353"/>
                    <a:gd name="connsiteY0" fmla="*/ 0 h 11850"/>
                    <a:gd name="connsiteX1" fmla="*/ 25631 w 53353"/>
                    <a:gd name="connsiteY1" fmla="*/ 3938 h 11850"/>
                    <a:gd name="connsiteX2" fmla="*/ 0 w 53353"/>
                    <a:gd name="connsiteY2" fmla="*/ 11850 h 11850"/>
                    <a:gd name="connsiteX3" fmla="*/ 53354 w 53353"/>
                    <a:gd name="connsiteY3" fmla="*/ 11850 h 11850"/>
                    <a:gd name="connsiteX4" fmla="*/ 26674 w 53353"/>
                    <a:gd name="connsiteY4" fmla="*/ 0 h 11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53" h="11850">
                      <a:moveTo>
                        <a:pt x="26674" y="0"/>
                      </a:moveTo>
                      <a:lnTo>
                        <a:pt x="25631" y="3938"/>
                      </a:lnTo>
                      <a:lnTo>
                        <a:pt x="0" y="11850"/>
                      </a:lnTo>
                      <a:lnTo>
                        <a:pt x="53354" y="11850"/>
                      </a:lnTo>
                      <a:lnTo>
                        <a:pt x="26674" y="0"/>
                      </a:lnTo>
                      <a:close/>
                    </a:path>
                  </a:pathLst>
                </a:custGeom>
                <a:grpFill/>
                <a:ln w="0" cap="flat">
                  <a:noFill/>
                  <a:prstDash val="solid"/>
                  <a:miter/>
                </a:ln>
              </p:spPr>
              <p:txBody>
                <a:bodyPr rtlCol="0" anchor="ctr"/>
                <a:lstStyle/>
                <a:p>
                  <a:endParaRPr lang="nl-NL" sz="1799"/>
                </a:p>
              </p:txBody>
            </p:sp>
            <p:sp>
              <p:nvSpPr>
                <p:cNvPr id="916" name="Vrije vorm 1097">
                  <a:extLst>
                    <a:ext uri="{FF2B5EF4-FFF2-40B4-BE49-F238E27FC236}">
                      <a16:creationId xmlns:a16="http://schemas.microsoft.com/office/drawing/2014/main" id="{F395E20E-41E4-760B-3026-FC2C6FAF35B5}"/>
                    </a:ext>
                  </a:extLst>
                </p:cNvPr>
                <p:cNvSpPr/>
                <p:nvPr/>
              </p:nvSpPr>
              <p:spPr>
                <a:xfrm>
                  <a:off x="3368658" y="5183762"/>
                  <a:ext cx="238168" cy="24565"/>
                </a:xfrm>
                <a:custGeom>
                  <a:avLst/>
                  <a:gdLst>
                    <a:gd name="connsiteX0" fmla="*/ 219492 w 238168"/>
                    <a:gd name="connsiteY0" fmla="*/ 0 h 24565"/>
                    <a:gd name="connsiteX1" fmla="*/ 18677 w 238168"/>
                    <a:gd name="connsiteY1" fmla="*/ 0 h 24565"/>
                    <a:gd name="connsiteX2" fmla="*/ 0 w 238168"/>
                    <a:gd name="connsiteY2" fmla="*/ 18618 h 24565"/>
                    <a:gd name="connsiteX3" fmla="*/ 5959 w 238168"/>
                    <a:gd name="connsiteY3" fmla="*/ 24565 h 24565"/>
                    <a:gd name="connsiteX4" fmla="*/ 232205 w 238168"/>
                    <a:gd name="connsiteY4" fmla="*/ 24565 h 24565"/>
                    <a:gd name="connsiteX5" fmla="*/ 238169 w 238168"/>
                    <a:gd name="connsiteY5" fmla="*/ 18618 h 24565"/>
                    <a:gd name="connsiteX6" fmla="*/ 219492 w 238168"/>
                    <a:gd name="connsiteY6" fmla="*/ 0 h 2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68" h="24565">
                      <a:moveTo>
                        <a:pt x="219492" y="0"/>
                      </a:moveTo>
                      <a:lnTo>
                        <a:pt x="18677" y="0"/>
                      </a:lnTo>
                      <a:cubicBezTo>
                        <a:pt x="8360" y="0"/>
                        <a:pt x="0" y="8336"/>
                        <a:pt x="0" y="18618"/>
                      </a:cubicBezTo>
                      <a:cubicBezTo>
                        <a:pt x="0" y="21902"/>
                        <a:pt x="2666" y="24565"/>
                        <a:pt x="5959" y="24565"/>
                      </a:cubicBezTo>
                      <a:lnTo>
                        <a:pt x="232205" y="24565"/>
                      </a:lnTo>
                      <a:cubicBezTo>
                        <a:pt x="235498" y="24565"/>
                        <a:pt x="238169" y="21902"/>
                        <a:pt x="238169" y="18618"/>
                      </a:cubicBezTo>
                      <a:cubicBezTo>
                        <a:pt x="238169" y="8336"/>
                        <a:pt x="229804" y="0"/>
                        <a:pt x="219492" y="0"/>
                      </a:cubicBezTo>
                      <a:close/>
                    </a:path>
                  </a:pathLst>
                </a:custGeom>
                <a:grpFill/>
                <a:ln w="0" cap="flat">
                  <a:noFill/>
                  <a:prstDash val="solid"/>
                  <a:miter/>
                </a:ln>
              </p:spPr>
              <p:txBody>
                <a:bodyPr rtlCol="0" anchor="ctr"/>
                <a:lstStyle/>
                <a:p>
                  <a:endParaRPr lang="nl-NL" sz="1799"/>
                </a:p>
              </p:txBody>
            </p:sp>
            <p:grpSp>
              <p:nvGrpSpPr>
                <p:cNvPr id="926" name="Graphic 8">
                  <a:extLst>
                    <a:ext uri="{FF2B5EF4-FFF2-40B4-BE49-F238E27FC236}">
                      <a16:creationId xmlns:a16="http://schemas.microsoft.com/office/drawing/2014/main" id="{ED38AF20-F52F-C14E-4B27-B6B955BF9FFE}"/>
                    </a:ext>
                  </a:extLst>
                </p:cNvPr>
                <p:cNvGrpSpPr/>
                <p:nvPr/>
              </p:nvGrpSpPr>
              <p:grpSpPr>
                <a:xfrm>
                  <a:off x="3353943" y="5203265"/>
                  <a:ext cx="267590" cy="78840"/>
                  <a:chOff x="3504133" y="5192779"/>
                  <a:chExt cx="267590" cy="78840"/>
                </a:xfrm>
                <a:grpFill/>
              </p:grpSpPr>
              <p:grpSp>
                <p:nvGrpSpPr>
                  <p:cNvPr id="1022" name="Graphic 8">
                    <a:extLst>
                      <a:ext uri="{FF2B5EF4-FFF2-40B4-BE49-F238E27FC236}">
                        <a16:creationId xmlns:a16="http://schemas.microsoft.com/office/drawing/2014/main" id="{3C3E4093-2602-F153-F291-3EEE349E28D9}"/>
                      </a:ext>
                    </a:extLst>
                  </p:cNvPr>
                  <p:cNvGrpSpPr/>
                  <p:nvPr/>
                </p:nvGrpSpPr>
                <p:grpSpPr>
                  <a:xfrm>
                    <a:off x="3504133" y="5192783"/>
                    <a:ext cx="79062" cy="78836"/>
                    <a:chOff x="3504133" y="5192783"/>
                    <a:chExt cx="79062" cy="78836"/>
                  </a:xfrm>
                  <a:grpFill/>
                </p:grpSpPr>
                <p:sp>
                  <p:nvSpPr>
                    <p:cNvPr id="1026" name="Vrije vorm 1109">
                      <a:extLst>
                        <a:ext uri="{FF2B5EF4-FFF2-40B4-BE49-F238E27FC236}">
                          <a16:creationId xmlns:a16="http://schemas.microsoft.com/office/drawing/2014/main" id="{6644BC9D-D0FC-45E5-EB59-0298B4BAE2F9}"/>
                        </a:ext>
                      </a:extLst>
                    </p:cNvPr>
                    <p:cNvSpPr/>
                    <p:nvPr/>
                  </p:nvSpPr>
                  <p:spPr>
                    <a:xfrm rot="-4846952">
                      <a:off x="3509208" y="5197843"/>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grpFill/>
                    <a:ln w="0" cap="flat">
                      <a:noFill/>
                      <a:prstDash val="solid"/>
                      <a:miter/>
                    </a:ln>
                  </p:spPr>
                  <p:txBody>
                    <a:bodyPr rtlCol="0" anchor="ctr"/>
                    <a:lstStyle/>
                    <a:p>
                      <a:endParaRPr lang="nl-NL" sz="1799"/>
                    </a:p>
                  </p:txBody>
                </p:sp>
                <p:sp>
                  <p:nvSpPr>
                    <p:cNvPr id="1027" name="Vrije vorm 1110">
                      <a:extLst>
                        <a:ext uri="{FF2B5EF4-FFF2-40B4-BE49-F238E27FC236}">
                          <a16:creationId xmlns:a16="http://schemas.microsoft.com/office/drawing/2014/main" id="{7E4BB431-3CE7-7660-E84F-9188F96BE3D5}"/>
                        </a:ext>
                      </a:extLst>
                    </p:cNvPr>
                    <p:cNvSpPr/>
                    <p:nvPr/>
                  </p:nvSpPr>
                  <p:spPr>
                    <a:xfrm rot="-4603048">
                      <a:off x="3523155" y="5211746"/>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grpFill/>
                    <a:ln w="0" cap="flat">
                      <a:noFill/>
                      <a:prstDash val="solid"/>
                      <a:miter/>
                    </a:ln>
                  </p:spPr>
                  <p:txBody>
                    <a:bodyPr rtlCol="0" anchor="ctr"/>
                    <a:lstStyle/>
                    <a:p>
                      <a:endParaRPr lang="nl-NL" sz="1799"/>
                    </a:p>
                  </p:txBody>
                </p:sp>
              </p:grpSp>
              <p:grpSp>
                <p:nvGrpSpPr>
                  <p:cNvPr id="1023" name="Graphic 8">
                    <a:extLst>
                      <a:ext uri="{FF2B5EF4-FFF2-40B4-BE49-F238E27FC236}">
                        <a16:creationId xmlns:a16="http://schemas.microsoft.com/office/drawing/2014/main" id="{889A4CCD-5796-85B0-2D66-60F983575CBA}"/>
                      </a:ext>
                    </a:extLst>
                  </p:cNvPr>
                  <p:cNvGrpSpPr/>
                  <p:nvPr/>
                </p:nvGrpSpPr>
                <p:grpSpPr>
                  <a:xfrm>
                    <a:off x="3692662" y="5192779"/>
                    <a:ext cx="79062" cy="78836"/>
                    <a:chOff x="3692662" y="5192779"/>
                    <a:chExt cx="79062" cy="78836"/>
                  </a:xfrm>
                  <a:grpFill/>
                </p:grpSpPr>
                <p:sp>
                  <p:nvSpPr>
                    <p:cNvPr id="1024" name="Vrije vorm 1107">
                      <a:extLst>
                        <a:ext uri="{FF2B5EF4-FFF2-40B4-BE49-F238E27FC236}">
                          <a16:creationId xmlns:a16="http://schemas.microsoft.com/office/drawing/2014/main" id="{DB54E99B-1D55-2372-E019-22F6D5C2942C}"/>
                        </a:ext>
                      </a:extLst>
                    </p:cNvPr>
                    <p:cNvSpPr/>
                    <p:nvPr/>
                  </p:nvSpPr>
                  <p:spPr>
                    <a:xfrm rot="-4846952">
                      <a:off x="3697736" y="5197839"/>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grpFill/>
                    <a:ln w="0" cap="flat">
                      <a:noFill/>
                      <a:prstDash val="solid"/>
                      <a:miter/>
                    </a:ln>
                  </p:spPr>
                  <p:txBody>
                    <a:bodyPr rtlCol="0" anchor="ctr"/>
                    <a:lstStyle/>
                    <a:p>
                      <a:endParaRPr lang="nl-NL" sz="1799"/>
                    </a:p>
                  </p:txBody>
                </p:sp>
                <p:sp>
                  <p:nvSpPr>
                    <p:cNvPr id="1025" name="Vrije vorm 1108">
                      <a:extLst>
                        <a:ext uri="{FF2B5EF4-FFF2-40B4-BE49-F238E27FC236}">
                          <a16:creationId xmlns:a16="http://schemas.microsoft.com/office/drawing/2014/main" id="{1F3E6FFE-7781-47D1-6862-49A0AD7561AD}"/>
                        </a:ext>
                      </a:extLst>
                    </p:cNvPr>
                    <p:cNvSpPr/>
                    <p:nvPr/>
                  </p:nvSpPr>
                  <p:spPr>
                    <a:xfrm rot="-4846949">
                      <a:off x="3711684" y="5211747"/>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grpFill/>
                    <a:ln w="0" cap="flat">
                      <a:noFill/>
                      <a:prstDash val="solid"/>
                      <a:miter/>
                    </a:ln>
                  </p:spPr>
                  <p:txBody>
                    <a:bodyPr rtlCol="0" anchor="ctr"/>
                    <a:lstStyle/>
                    <a:p>
                      <a:endParaRPr lang="nl-NL" sz="1799"/>
                    </a:p>
                  </p:txBody>
                </p:sp>
              </p:grpSp>
            </p:grpSp>
            <p:sp>
              <p:nvSpPr>
                <p:cNvPr id="944" name="Vrije vorm 1099">
                  <a:extLst>
                    <a:ext uri="{FF2B5EF4-FFF2-40B4-BE49-F238E27FC236}">
                      <a16:creationId xmlns:a16="http://schemas.microsoft.com/office/drawing/2014/main" id="{665BE839-A142-45D8-B1F5-3AFCDD50221F}"/>
                    </a:ext>
                  </a:extLst>
                </p:cNvPr>
                <p:cNvSpPr/>
                <p:nvPr/>
              </p:nvSpPr>
              <p:spPr>
                <a:xfrm>
                  <a:off x="3468460" y="5208327"/>
                  <a:ext cx="38565" cy="68717"/>
                </a:xfrm>
                <a:custGeom>
                  <a:avLst/>
                  <a:gdLst>
                    <a:gd name="connsiteX0" fmla="*/ 25818 w 38565"/>
                    <a:gd name="connsiteY0" fmla="*/ 0 h 68717"/>
                    <a:gd name="connsiteX1" fmla="*/ 38565 w 38565"/>
                    <a:gd name="connsiteY1" fmla="*/ 12711 h 68717"/>
                    <a:gd name="connsiteX2" fmla="*/ 38565 w 38565"/>
                    <a:gd name="connsiteY2" fmla="*/ 56007 h 68717"/>
                    <a:gd name="connsiteX3" fmla="*/ 25818 w 38565"/>
                    <a:gd name="connsiteY3" fmla="*/ 68717 h 68717"/>
                    <a:gd name="connsiteX4" fmla="*/ 12747 w 38565"/>
                    <a:gd name="connsiteY4" fmla="*/ 68717 h 68717"/>
                    <a:gd name="connsiteX5" fmla="*/ 0 w 38565"/>
                    <a:gd name="connsiteY5" fmla="*/ 56007 h 68717"/>
                    <a:gd name="connsiteX6" fmla="*/ 0 w 38565"/>
                    <a:gd name="connsiteY6" fmla="*/ 12711 h 68717"/>
                    <a:gd name="connsiteX7" fmla="*/ 12747 w 38565"/>
                    <a:gd name="connsiteY7" fmla="*/ 0 h 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65" h="68717">
                      <a:moveTo>
                        <a:pt x="25818" y="0"/>
                      </a:moveTo>
                      <a:cubicBezTo>
                        <a:pt x="32858" y="0"/>
                        <a:pt x="38565" y="5691"/>
                        <a:pt x="38565" y="12711"/>
                      </a:cubicBezTo>
                      <a:lnTo>
                        <a:pt x="38565" y="56007"/>
                      </a:lnTo>
                      <a:cubicBezTo>
                        <a:pt x="38565" y="63027"/>
                        <a:pt x="32858" y="68717"/>
                        <a:pt x="25818" y="68717"/>
                      </a:cubicBezTo>
                      <a:lnTo>
                        <a:pt x="12747" y="68717"/>
                      </a:lnTo>
                      <a:cubicBezTo>
                        <a:pt x="5707" y="68717"/>
                        <a:pt x="0" y="63027"/>
                        <a:pt x="0" y="56007"/>
                      </a:cubicBezTo>
                      <a:lnTo>
                        <a:pt x="0" y="12711"/>
                      </a:lnTo>
                      <a:cubicBezTo>
                        <a:pt x="0" y="5691"/>
                        <a:pt x="5707" y="0"/>
                        <a:pt x="12747" y="0"/>
                      </a:cubicBezTo>
                      <a:close/>
                    </a:path>
                  </a:pathLst>
                </a:custGeom>
                <a:grpFill/>
                <a:ln w="0" cap="flat">
                  <a:noFill/>
                  <a:prstDash val="solid"/>
                  <a:miter/>
                </a:ln>
              </p:spPr>
              <p:txBody>
                <a:bodyPr rtlCol="0" anchor="ctr"/>
                <a:lstStyle/>
                <a:p>
                  <a:endParaRPr lang="nl-NL" sz="1799"/>
                </a:p>
              </p:txBody>
            </p:sp>
            <p:grpSp>
              <p:nvGrpSpPr>
                <p:cNvPr id="945" name="Graphic 2">
                  <a:extLst>
                    <a:ext uri="{FF2B5EF4-FFF2-40B4-BE49-F238E27FC236}">
                      <a16:creationId xmlns:a16="http://schemas.microsoft.com/office/drawing/2014/main" id="{A030A892-2B9A-B785-3A63-4CAD1E0F1173}"/>
                    </a:ext>
                  </a:extLst>
                </p:cNvPr>
                <p:cNvGrpSpPr/>
                <p:nvPr/>
              </p:nvGrpSpPr>
              <p:grpSpPr>
                <a:xfrm flipH="1">
                  <a:off x="3508483" y="4062359"/>
                  <a:ext cx="160443" cy="261878"/>
                  <a:chOff x="6039215" y="1646148"/>
                  <a:chExt cx="844358" cy="1573506"/>
                </a:xfrm>
                <a:grpFill/>
              </p:grpSpPr>
              <p:sp>
                <p:nvSpPr>
                  <p:cNvPr id="946" name="Vrije vorm 1101">
                    <a:extLst>
                      <a:ext uri="{FF2B5EF4-FFF2-40B4-BE49-F238E27FC236}">
                        <a16:creationId xmlns:a16="http://schemas.microsoft.com/office/drawing/2014/main" id="{84533BE7-C283-8713-F087-7059FC35244E}"/>
                      </a:ext>
                    </a:extLst>
                  </p:cNvPr>
                  <p:cNvSpPr/>
                  <p:nvPr/>
                </p:nvSpPr>
                <p:spPr>
                  <a:xfrm>
                    <a:off x="6039215" y="1646148"/>
                    <a:ext cx="844358" cy="1573506"/>
                  </a:xfrm>
                  <a:custGeom>
                    <a:avLst/>
                    <a:gdLst>
                      <a:gd name="connsiteX0" fmla="*/ 834481 w 844358"/>
                      <a:gd name="connsiteY0" fmla="*/ 301585 h 1573506"/>
                      <a:gd name="connsiteX1" fmla="*/ 718299 w 844358"/>
                      <a:gd name="connsiteY1" fmla="*/ 224509 h 1573506"/>
                      <a:gd name="connsiteX2" fmla="*/ 537915 w 844358"/>
                      <a:gd name="connsiteY2" fmla="*/ 224509 h 1573506"/>
                      <a:gd name="connsiteX3" fmla="*/ 537915 w 844358"/>
                      <a:gd name="connsiteY3" fmla="*/ 203216 h 1573506"/>
                      <a:gd name="connsiteX4" fmla="*/ 464239 w 844358"/>
                      <a:gd name="connsiteY4" fmla="*/ 106304 h 1573506"/>
                      <a:gd name="connsiteX5" fmla="*/ 464239 w 844358"/>
                      <a:gd name="connsiteY5" fmla="*/ 0 h 1573506"/>
                      <a:gd name="connsiteX6" fmla="*/ 410237 w 844358"/>
                      <a:gd name="connsiteY6" fmla="*/ 0 h 1573506"/>
                      <a:gd name="connsiteX7" fmla="*/ 410237 w 844358"/>
                      <a:gd name="connsiteY7" fmla="*/ 106223 h 1573506"/>
                      <a:gd name="connsiteX8" fmla="*/ 336561 w 844358"/>
                      <a:gd name="connsiteY8" fmla="*/ 203216 h 1573506"/>
                      <a:gd name="connsiteX9" fmla="*/ 336561 w 844358"/>
                      <a:gd name="connsiteY9" fmla="*/ 224509 h 1573506"/>
                      <a:gd name="connsiteX10" fmla="*/ 126140 w 844358"/>
                      <a:gd name="connsiteY10" fmla="*/ 224509 h 1573506"/>
                      <a:gd name="connsiteX11" fmla="*/ 9878 w 844358"/>
                      <a:gd name="connsiteY11" fmla="*/ 301586 h 1573506"/>
                      <a:gd name="connsiteX12" fmla="*/ 0 w 844358"/>
                      <a:gd name="connsiteY12" fmla="*/ 350649 h 1573506"/>
                      <a:gd name="connsiteX13" fmla="*/ 0 w 844358"/>
                      <a:gd name="connsiteY13" fmla="*/ 1148777 h 1573506"/>
                      <a:gd name="connsiteX14" fmla="*/ 9878 w 844358"/>
                      <a:gd name="connsiteY14" fmla="*/ 1197921 h 1573506"/>
                      <a:gd name="connsiteX15" fmla="*/ 126140 w 844358"/>
                      <a:gd name="connsiteY15" fmla="*/ 1274916 h 1573506"/>
                      <a:gd name="connsiteX16" fmla="*/ 306362 w 844358"/>
                      <a:gd name="connsiteY16" fmla="*/ 1274916 h 1573506"/>
                      <a:gd name="connsiteX17" fmla="*/ 306362 w 844358"/>
                      <a:gd name="connsiteY17" fmla="*/ 1344840 h 1573506"/>
                      <a:gd name="connsiteX18" fmla="*/ 308657 w 844358"/>
                      <a:gd name="connsiteY18" fmla="*/ 1347135 h 1573506"/>
                      <a:gd name="connsiteX19" fmla="*/ 348192 w 844358"/>
                      <a:gd name="connsiteY19" fmla="*/ 1347135 h 1573506"/>
                      <a:gd name="connsiteX20" fmla="*/ 350487 w 844358"/>
                      <a:gd name="connsiteY20" fmla="*/ 1349430 h 1573506"/>
                      <a:gd name="connsiteX21" fmla="*/ 350487 w 844358"/>
                      <a:gd name="connsiteY21" fmla="*/ 1401109 h 1573506"/>
                      <a:gd name="connsiteX22" fmla="*/ 352782 w 844358"/>
                      <a:gd name="connsiteY22" fmla="*/ 1403404 h 1573506"/>
                      <a:gd name="connsiteX23" fmla="*/ 399279 w 844358"/>
                      <a:gd name="connsiteY23" fmla="*/ 1403404 h 1573506"/>
                      <a:gd name="connsiteX24" fmla="*/ 401574 w 844358"/>
                      <a:gd name="connsiteY24" fmla="*/ 1405699 h 1573506"/>
                      <a:gd name="connsiteX25" fmla="*/ 401574 w 844358"/>
                      <a:gd name="connsiteY25" fmla="*/ 1573506 h 1573506"/>
                      <a:gd name="connsiteX26" fmla="*/ 442784 w 844358"/>
                      <a:gd name="connsiteY26" fmla="*/ 1573506 h 1573506"/>
                      <a:gd name="connsiteX27" fmla="*/ 442784 w 844358"/>
                      <a:gd name="connsiteY27" fmla="*/ 1405699 h 1573506"/>
                      <a:gd name="connsiteX28" fmla="*/ 445079 w 844358"/>
                      <a:gd name="connsiteY28" fmla="*/ 1403404 h 1573506"/>
                      <a:gd name="connsiteX29" fmla="*/ 491576 w 844358"/>
                      <a:gd name="connsiteY29" fmla="*/ 1403404 h 1573506"/>
                      <a:gd name="connsiteX30" fmla="*/ 493871 w 844358"/>
                      <a:gd name="connsiteY30" fmla="*/ 1401109 h 1573506"/>
                      <a:gd name="connsiteX31" fmla="*/ 493871 w 844358"/>
                      <a:gd name="connsiteY31" fmla="*/ 1349430 h 1573506"/>
                      <a:gd name="connsiteX32" fmla="*/ 496166 w 844358"/>
                      <a:gd name="connsiteY32" fmla="*/ 1347135 h 1573506"/>
                      <a:gd name="connsiteX33" fmla="*/ 535701 w 844358"/>
                      <a:gd name="connsiteY33" fmla="*/ 1347135 h 1573506"/>
                      <a:gd name="connsiteX34" fmla="*/ 537996 w 844358"/>
                      <a:gd name="connsiteY34" fmla="*/ 1344840 h 1573506"/>
                      <a:gd name="connsiteX35" fmla="*/ 537996 w 844358"/>
                      <a:gd name="connsiteY35" fmla="*/ 1274916 h 1573506"/>
                      <a:gd name="connsiteX36" fmla="*/ 718300 w 844358"/>
                      <a:gd name="connsiteY36" fmla="*/ 1274916 h 1573506"/>
                      <a:gd name="connsiteX37" fmla="*/ 834480 w 844358"/>
                      <a:gd name="connsiteY37" fmla="*/ 1197921 h 1573506"/>
                      <a:gd name="connsiteX38" fmla="*/ 844358 w 844358"/>
                      <a:gd name="connsiteY38" fmla="*/ 1148777 h 1573506"/>
                      <a:gd name="connsiteX39" fmla="*/ 844358 w 844358"/>
                      <a:gd name="connsiteY39" fmla="*/ 350649 h 1573506"/>
                      <a:gd name="connsiteX40" fmla="*/ 834481 w 844358"/>
                      <a:gd name="connsiteY40" fmla="*/ 301585 h 1573506"/>
                      <a:gd name="connsiteX41" fmla="*/ 390482 w 844358"/>
                      <a:gd name="connsiteY41" fmla="*/ 224509 h 1573506"/>
                      <a:gd name="connsiteX42" fmla="*/ 390482 w 844358"/>
                      <a:gd name="connsiteY42" fmla="*/ 203216 h 1573506"/>
                      <a:gd name="connsiteX43" fmla="*/ 436874 w 844358"/>
                      <a:gd name="connsiteY43" fmla="*/ 156743 h 1573506"/>
                      <a:gd name="connsiteX44" fmla="*/ 483346 w 844358"/>
                      <a:gd name="connsiteY44" fmla="*/ 203216 h 1573506"/>
                      <a:gd name="connsiteX45" fmla="*/ 483346 w 844358"/>
                      <a:gd name="connsiteY45" fmla="*/ 224509 h 1573506"/>
                      <a:gd name="connsiteX46" fmla="*/ 390482 w 844358"/>
                      <a:gd name="connsiteY46" fmla="*/ 224509 h 15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358" h="1573506">
                        <a:moveTo>
                          <a:pt x="834481" y="301585"/>
                        </a:moveTo>
                        <a:cubicBezTo>
                          <a:pt x="815176" y="255497"/>
                          <a:pt x="768683" y="224249"/>
                          <a:pt x="718299" y="224509"/>
                        </a:cubicBezTo>
                        <a:cubicBezTo>
                          <a:pt x="718300" y="224509"/>
                          <a:pt x="537915" y="224509"/>
                          <a:pt x="537915" y="224509"/>
                        </a:cubicBezTo>
                        <a:cubicBezTo>
                          <a:pt x="537915" y="224509"/>
                          <a:pt x="537915" y="203216"/>
                          <a:pt x="537915" y="203216"/>
                        </a:cubicBezTo>
                        <a:cubicBezTo>
                          <a:pt x="538523" y="158575"/>
                          <a:pt x="507040" y="117901"/>
                          <a:pt x="464239" y="106304"/>
                        </a:cubicBezTo>
                        <a:lnTo>
                          <a:pt x="464239" y="0"/>
                        </a:lnTo>
                        <a:lnTo>
                          <a:pt x="410237" y="0"/>
                        </a:lnTo>
                        <a:lnTo>
                          <a:pt x="410237" y="106223"/>
                        </a:lnTo>
                        <a:cubicBezTo>
                          <a:pt x="367409" y="117682"/>
                          <a:pt x="335968" y="158611"/>
                          <a:pt x="336561" y="203216"/>
                        </a:cubicBezTo>
                        <a:cubicBezTo>
                          <a:pt x="336561" y="203216"/>
                          <a:pt x="336561" y="224509"/>
                          <a:pt x="336561" y="224509"/>
                        </a:cubicBezTo>
                        <a:lnTo>
                          <a:pt x="126140" y="224509"/>
                        </a:lnTo>
                        <a:cubicBezTo>
                          <a:pt x="75775" y="224218"/>
                          <a:pt x="29166" y="255474"/>
                          <a:pt x="9878" y="301586"/>
                        </a:cubicBezTo>
                        <a:cubicBezTo>
                          <a:pt x="3481" y="316644"/>
                          <a:pt x="0" y="333241"/>
                          <a:pt x="0" y="350649"/>
                        </a:cubicBezTo>
                        <a:lnTo>
                          <a:pt x="0" y="1148777"/>
                        </a:lnTo>
                        <a:cubicBezTo>
                          <a:pt x="0" y="1166184"/>
                          <a:pt x="3481" y="1182781"/>
                          <a:pt x="9878" y="1197921"/>
                        </a:cubicBezTo>
                        <a:cubicBezTo>
                          <a:pt x="29174" y="1244007"/>
                          <a:pt x="75739" y="1275272"/>
                          <a:pt x="126140" y="1274916"/>
                        </a:cubicBezTo>
                        <a:cubicBezTo>
                          <a:pt x="126140" y="1274916"/>
                          <a:pt x="306362" y="1274916"/>
                          <a:pt x="306362" y="1274916"/>
                        </a:cubicBezTo>
                        <a:lnTo>
                          <a:pt x="306362" y="1344840"/>
                        </a:lnTo>
                        <a:cubicBezTo>
                          <a:pt x="306362" y="1346107"/>
                          <a:pt x="307390" y="1347135"/>
                          <a:pt x="308657" y="1347135"/>
                        </a:cubicBezTo>
                        <a:lnTo>
                          <a:pt x="348192" y="1347135"/>
                        </a:lnTo>
                        <a:cubicBezTo>
                          <a:pt x="349459" y="1347135"/>
                          <a:pt x="350487" y="1348162"/>
                          <a:pt x="350487" y="1349430"/>
                        </a:cubicBezTo>
                        <a:lnTo>
                          <a:pt x="350487" y="1401109"/>
                        </a:lnTo>
                        <a:cubicBezTo>
                          <a:pt x="350487" y="1402376"/>
                          <a:pt x="351514" y="1403404"/>
                          <a:pt x="352782" y="1403404"/>
                        </a:cubicBezTo>
                        <a:lnTo>
                          <a:pt x="399279" y="1403404"/>
                        </a:lnTo>
                        <a:cubicBezTo>
                          <a:pt x="400546" y="1403404"/>
                          <a:pt x="401574" y="1404432"/>
                          <a:pt x="401574" y="1405699"/>
                        </a:cubicBezTo>
                        <a:lnTo>
                          <a:pt x="401574" y="1573506"/>
                        </a:lnTo>
                        <a:lnTo>
                          <a:pt x="442784" y="1573506"/>
                        </a:lnTo>
                        <a:lnTo>
                          <a:pt x="442784" y="1405699"/>
                        </a:lnTo>
                        <a:cubicBezTo>
                          <a:pt x="442784" y="1404432"/>
                          <a:pt x="443811" y="1403404"/>
                          <a:pt x="445079" y="1403404"/>
                        </a:cubicBezTo>
                        <a:lnTo>
                          <a:pt x="491576" y="1403404"/>
                        </a:lnTo>
                        <a:cubicBezTo>
                          <a:pt x="492843" y="1403404"/>
                          <a:pt x="493871" y="1402376"/>
                          <a:pt x="493871" y="1401109"/>
                        </a:cubicBezTo>
                        <a:lnTo>
                          <a:pt x="493871" y="1349430"/>
                        </a:lnTo>
                        <a:cubicBezTo>
                          <a:pt x="493871" y="1348162"/>
                          <a:pt x="494899" y="1347135"/>
                          <a:pt x="496166" y="1347135"/>
                        </a:cubicBezTo>
                        <a:lnTo>
                          <a:pt x="535701" y="1347135"/>
                        </a:lnTo>
                        <a:cubicBezTo>
                          <a:pt x="536968" y="1347135"/>
                          <a:pt x="537996" y="1346107"/>
                          <a:pt x="537996" y="1344840"/>
                        </a:cubicBezTo>
                        <a:lnTo>
                          <a:pt x="537996" y="1274916"/>
                        </a:lnTo>
                        <a:lnTo>
                          <a:pt x="718300" y="1274916"/>
                        </a:lnTo>
                        <a:cubicBezTo>
                          <a:pt x="768713" y="1275247"/>
                          <a:pt x="815174" y="1243987"/>
                          <a:pt x="834480" y="1197921"/>
                        </a:cubicBezTo>
                        <a:cubicBezTo>
                          <a:pt x="840876" y="1182781"/>
                          <a:pt x="844358" y="1166184"/>
                          <a:pt x="844358" y="1148777"/>
                        </a:cubicBezTo>
                        <a:lnTo>
                          <a:pt x="844358" y="350649"/>
                        </a:lnTo>
                        <a:cubicBezTo>
                          <a:pt x="844358" y="333241"/>
                          <a:pt x="840876" y="316644"/>
                          <a:pt x="834481" y="301585"/>
                        </a:cubicBezTo>
                        <a:close/>
                        <a:moveTo>
                          <a:pt x="390482" y="224509"/>
                        </a:moveTo>
                        <a:lnTo>
                          <a:pt x="390482" y="203216"/>
                        </a:lnTo>
                        <a:cubicBezTo>
                          <a:pt x="390179" y="178376"/>
                          <a:pt x="411991" y="156474"/>
                          <a:pt x="436874" y="156743"/>
                        </a:cubicBezTo>
                        <a:cubicBezTo>
                          <a:pt x="462031" y="156329"/>
                          <a:pt x="483693" y="178187"/>
                          <a:pt x="483346" y="203216"/>
                        </a:cubicBezTo>
                        <a:cubicBezTo>
                          <a:pt x="483346" y="203216"/>
                          <a:pt x="483346" y="224509"/>
                          <a:pt x="483346" y="224509"/>
                        </a:cubicBezTo>
                        <a:lnTo>
                          <a:pt x="390482" y="224509"/>
                        </a:lnTo>
                        <a:close/>
                      </a:path>
                    </a:pathLst>
                  </a:custGeom>
                  <a:grpFill/>
                  <a:ln w="8096" cap="flat">
                    <a:noFill/>
                    <a:prstDash val="solid"/>
                    <a:miter/>
                  </a:ln>
                </p:spPr>
                <p:txBody>
                  <a:bodyPr rtlCol="0" anchor="ctr"/>
                  <a:lstStyle/>
                  <a:p>
                    <a:endParaRPr lang="nl-NL" sz="1799"/>
                  </a:p>
                </p:txBody>
              </p:sp>
              <p:sp>
                <p:nvSpPr>
                  <p:cNvPr id="1015" name="Vrije vorm 1102">
                    <a:extLst>
                      <a:ext uri="{FF2B5EF4-FFF2-40B4-BE49-F238E27FC236}">
                        <a16:creationId xmlns:a16="http://schemas.microsoft.com/office/drawing/2014/main" id="{4B43B597-B702-69F5-4182-49C86C796036}"/>
                      </a:ext>
                    </a:extLst>
                  </p:cNvPr>
                  <p:cNvSpPr/>
                  <p:nvPr/>
                </p:nvSpPr>
                <p:spPr>
                  <a:xfrm>
                    <a:off x="6152444" y="2134737"/>
                    <a:ext cx="617922" cy="673110"/>
                  </a:xfrm>
                  <a:custGeom>
                    <a:avLst/>
                    <a:gdLst>
                      <a:gd name="connsiteX0" fmla="*/ 560335 w 617922"/>
                      <a:gd name="connsiteY0" fmla="*/ 14352 h 673110"/>
                      <a:gd name="connsiteX1" fmla="*/ 538181 w 617922"/>
                      <a:gd name="connsiteY1" fmla="*/ 3588 h 673110"/>
                      <a:gd name="connsiteX2" fmla="*/ 514930 w 617922"/>
                      <a:gd name="connsiteY2" fmla="*/ 0 h 673110"/>
                      <a:gd name="connsiteX3" fmla="*/ 491679 w 617922"/>
                      <a:gd name="connsiteY3" fmla="*/ 3588 h 673110"/>
                      <a:gd name="connsiteX4" fmla="*/ 469524 w 617922"/>
                      <a:gd name="connsiteY4" fmla="*/ 14352 h 673110"/>
                      <a:gd name="connsiteX5" fmla="*/ 456594 w 617922"/>
                      <a:gd name="connsiteY5" fmla="*/ 21778 h 673110"/>
                      <a:gd name="connsiteX6" fmla="*/ 442569 w 617922"/>
                      <a:gd name="connsiteY6" fmla="*/ 27299 h 673110"/>
                      <a:gd name="connsiteX7" fmla="*/ 427628 w 617922"/>
                      <a:gd name="connsiteY7" fmla="*/ 30741 h 673110"/>
                      <a:gd name="connsiteX8" fmla="*/ 411944 w 617922"/>
                      <a:gd name="connsiteY8" fmla="*/ 31927 h 673110"/>
                      <a:gd name="connsiteX9" fmla="*/ 396261 w 617922"/>
                      <a:gd name="connsiteY9" fmla="*/ 30741 h 673110"/>
                      <a:gd name="connsiteX10" fmla="*/ 381320 w 617922"/>
                      <a:gd name="connsiteY10" fmla="*/ 27299 h 673110"/>
                      <a:gd name="connsiteX11" fmla="*/ 367296 w 617922"/>
                      <a:gd name="connsiteY11" fmla="*/ 21778 h 673110"/>
                      <a:gd name="connsiteX12" fmla="*/ 354363 w 617922"/>
                      <a:gd name="connsiteY12" fmla="*/ 14352 h 673110"/>
                      <a:gd name="connsiteX13" fmla="*/ 332210 w 617922"/>
                      <a:gd name="connsiteY13" fmla="*/ 3588 h 673110"/>
                      <a:gd name="connsiteX14" fmla="*/ 308961 w 617922"/>
                      <a:gd name="connsiteY14" fmla="*/ 0 h 673110"/>
                      <a:gd name="connsiteX15" fmla="*/ 285713 w 617922"/>
                      <a:gd name="connsiteY15" fmla="*/ 3588 h 673110"/>
                      <a:gd name="connsiteX16" fmla="*/ 263560 w 617922"/>
                      <a:gd name="connsiteY16" fmla="*/ 14352 h 673110"/>
                      <a:gd name="connsiteX17" fmla="*/ 250625 w 617922"/>
                      <a:gd name="connsiteY17" fmla="*/ 21778 h 673110"/>
                      <a:gd name="connsiteX18" fmla="*/ 236598 w 617922"/>
                      <a:gd name="connsiteY18" fmla="*/ 27299 h 673110"/>
                      <a:gd name="connsiteX19" fmla="*/ 221656 w 617922"/>
                      <a:gd name="connsiteY19" fmla="*/ 30741 h 673110"/>
                      <a:gd name="connsiteX20" fmla="*/ 205972 w 617922"/>
                      <a:gd name="connsiteY20" fmla="*/ 31927 h 673110"/>
                      <a:gd name="connsiteX21" fmla="*/ 190289 w 617922"/>
                      <a:gd name="connsiteY21" fmla="*/ 30741 h 673110"/>
                      <a:gd name="connsiteX22" fmla="*/ 175348 w 617922"/>
                      <a:gd name="connsiteY22" fmla="*/ 27299 h 673110"/>
                      <a:gd name="connsiteX23" fmla="*/ 161324 w 617922"/>
                      <a:gd name="connsiteY23" fmla="*/ 21778 h 673110"/>
                      <a:gd name="connsiteX24" fmla="*/ 148391 w 617922"/>
                      <a:gd name="connsiteY24" fmla="*/ 14352 h 673110"/>
                      <a:gd name="connsiteX25" fmla="*/ 126240 w 617922"/>
                      <a:gd name="connsiteY25" fmla="*/ 3588 h 673110"/>
                      <a:gd name="connsiteX26" fmla="*/ 102991 w 617922"/>
                      <a:gd name="connsiteY26" fmla="*/ 0 h 673110"/>
                      <a:gd name="connsiteX27" fmla="*/ 79741 w 617922"/>
                      <a:gd name="connsiteY27" fmla="*/ 3588 h 673110"/>
                      <a:gd name="connsiteX28" fmla="*/ 57587 w 617922"/>
                      <a:gd name="connsiteY28" fmla="*/ 14352 h 673110"/>
                      <a:gd name="connsiteX29" fmla="*/ 44654 w 617922"/>
                      <a:gd name="connsiteY29" fmla="*/ 21778 h 673110"/>
                      <a:gd name="connsiteX30" fmla="*/ 30629 w 617922"/>
                      <a:gd name="connsiteY30" fmla="*/ 27299 h 673110"/>
                      <a:gd name="connsiteX31" fmla="*/ 15686 w 617922"/>
                      <a:gd name="connsiteY31" fmla="*/ 30741 h 673110"/>
                      <a:gd name="connsiteX32" fmla="*/ 0 w 617922"/>
                      <a:gd name="connsiteY32" fmla="*/ 31927 h 673110"/>
                      <a:gd name="connsiteX33" fmla="*/ 0 w 617922"/>
                      <a:gd name="connsiteY33" fmla="*/ 192223 h 673110"/>
                      <a:gd name="connsiteX34" fmla="*/ 0 w 617922"/>
                      <a:gd name="connsiteY34" fmla="*/ 352519 h 673110"/>
                      <a:gd name="connsiteX35" fmla="*/ 0 w 617922"/>
                      <a:gd name="connsiteY35" fmla="*/ 512815 h 673110"/>
                      <a:gd name="connsiteX36" fmla="*/ 0 w 617922"/>
                      <a:gd name="connsiteY36" fmla="*/ 673110 h 673110"/>
                      <a:gd name="connsiteX37" fmla="*/ 154481 w 617922"/>
                      <a:gd name="connsiteY37" fmla="*/ 673110 h 673110"/>
                      <a:gd name="connsiteX38" fmla="*/ 308961 w 617922"/>
                      <a:gd name="connsiteY38" fmla="*/ 673110 h 673110"/>
                      <a:gd name="connsiteX39" fmla="*/ 463442 w 617922"/>
                      <a:gd name="connsiteY39" fmla="*/ 673110 h 673110"/>
                      <a:gd name="connsiteX40" fmla="*/ 617922 w 617922"/>
                      <a:gd name="connsiteY40" fmla="*/ 673110 h 673110"/>
                      <a:gd name="connsiteX41" fmla="*/ 617922 w 617922"/>
                      <a:gd name="connsiteY41" fmla="*/ 512815 h 673110"/>
                      <a:gd name="connsiteX42" fmla="*/ 617922 w 617922"/>
                      <a:gd name="connsiteY42" fmla="*/ 352519 h 673110"/>
                      <a:gd name="connsiteX43" fmla="*/ 617922 w 617922"/>
                      <a:gd name="connsiteY43" fmla="*/ 192223 h 673110"/>
                      <a:gd name="connsiteX44" fmla="*/ 617922 w 617922"/>
                      <a:gd name="connsiteY44" fmla="*/ 31927 h 673110"/>
                      <a:gd name="connsiteX45" fmla="*/ 602236 w 617922"/>
                      <a:gd name="connsiteY45" fmla="*/ 30741 h 673110"/>
                      <a:gd name="connsiteX46" fmla="*/ 587293 w 617922"/>
                      <a:gd name="connsiteY46" fmla="*/ 27299 h 673110"/>
                      <a:gd name="connsiteX47" fmla="*/ 573268 w 617922"/>
                      <a:gd name="connsiteY47" fmla="*/ 21778 h 673110"/>
                      <a:gd name="connsiteX48" fmla="*/ 560335 w 617922"/>
                      <a:gd name="connsiteY48" fmla="*/ 14352 h 6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7922" h="673110">
                        <a:moveTo>
                          <a:pt x="560335" y="14352"/>
                        </a:moveTo>
                        <a:cubicBezTo>
                          <a:pt x="553254" y="9568"/>
                          <a:pt x="545809" y="5980"/>
                          <a:pt x="538181" y="3588"/>
                        </a:cubicBezTo>
                        <a:cubicBezTo>
                          <a:pt x="530552" y="1196"/>
                          <a:pt x="522741" y="0"/>
                          <a:pt x="514930" y="0"/>
                        </a:cubicBezTo>
                        <a:cubicBezTo>
                          <a:pt x="507119" y="0"/>
                          <a:pt x="499307" y="1196"/>
                          <a:pt x="491679" y="3588"/>
                        </a:cubicBezTo>
                        <a:cubicBezTo>
                          <a:pt x="484050" y="5980"/>
                          <a:pt x="476604" y="9568"/>
                          <a:pt x="469524" y="14352"/>
                        </a:cubicBezTo>
                        <a:cubicBezTo>
                          <a:pt x="465416" y="17125"/>
                          <a:pt x="461096" y="19610"/>
                          <a:pt x="456594" y="21778"/>
                        </a:cubicBezTo>
                        <a:cubicBezTo>
                          <a:pt x="452092" y="23945"/>
                          <a:pt x="447407" y="25796"/>
                          <a:pt x="442569" y="27299"/>
                        </a:cubicBezTo>
                        <a:cubicBezTo>
                          <a:pt x="437732" y="28803"/>
                          <a:pt x="432742" y="29960"/>
                          <a:pt x="427628" y="30741"/>
                        </a:cubicBezTo>
                        <a:cubicBezTo>
                          <a:pt x="422514" y="31522"/>
                          <a:pt x="417276" y="31927"/>
                          <a:pt x="411944" y="31927"/>
                        </a:cubicBezTo>
                        <a:cubicBezTo>
                          <a:pt x="406612" y="31927"/>
                          <a:pt x="401375" y="31522"/>
                          <a:pt x="396261" y="30741"/>
                        </a:cubicBezTo>
                        <a:cubicBezTo>
                          <a:pt x="391148" y="29960"/>
                          <a:pt x="386158" y="28803"/>
                          <a:pt x="381320" y="27299"/>
                        </a:cubicBezTo>
                        <a:cubicBezTo>
                          <a:pt x="376483" y="25796"/>
                          <a:pt x="371799" y="23945"/>
                          <a:pt x="367296" y="21778"/>
                        </a:cubicBezTo>
                        <a:cubicBezTo>
                          <a:pt x="362794" y="19610"/>
                          <a:pt x="358473" y="17125"/>
                          <a:pt x="354363" y="14352"/>
                        </a:cubicBezTo>
                        <a:cubicBezTo>
                          <a:pt x="347283" y="9568"/>
                          <a:pt x="339837" y="5980"/>
                          <a:pt x="332210" y="3588"/>
                        </a:cubicBezTo>
                        <a:cubicBezTo>
                          <a:pt x="324582" y="1196"/>
                          <a:pt x="316771" y="0"/>
                          <a:pt x="308961" y="0"/>
                        </a:cubicBezTo>
                        <a:cubicBezTo>
                          <a:pt x="301151" y="0"/>
                          <a:pt x="293340" y="1196"/>
                          <a:pt x="285713" y="3588"/>
                        </a:cubicBezTo>
                        <a:cubicBezTo>
                          <a:pt x="278085" y="5980"/>
                          <a:pt x="270640" y="9568"/>
                          <a:pt x="263560" y="14352"/>
                        </a:cubicBezTo>
                        <a:cubicBezTo>
                          <a:pt x="259449" y="17125"/>
                          <a:pt x="255128" y="19610"/>
                          <a:pt x="250625" y="21778"/>
                        </a:cubicBezTo>
                        <a:cubicBezTo>
                          <a:pt x="246122" y="23945"/>
                          <a:pt x="241437" y="25796"/>
                          <a:pt x="236598" y="27299"/>
                        </a:cubicBezTo>
                        <a:cubicBezTo>
                          <a:pt x="231761" y="28803"/>
                          <a:pt x="226770" y="29960"/>
                          <a:pt x="221656" y="30741"/>
                        </a:cubicBezTo>
                        <a:cubicBezTo>
                          <a:pt x="216542" y="31522"/>
                          <a:pt x="211304" y="31927"/>
                          <a:pt x="205972" y="31927"/>
                        </a:cubicBezTo>
                        <a:cubicBezTo>
                          <a:pt x="200640" y="31927"/>
                          <a:pt x="195403" y="31522"/>
                          <a:pt x="190289" y="30741"/>
                        </a:cubicBezTo>
                        <a:cubicBezTo>
                          <a:pt x="185176" y="29960"/>
                          <a:pt x="180186" y="28803"/>
                          <a:pt x="175348" y="27299"/>
                        </a:cubicBezTo>
                        <a:cubicBezTo>
                          <a:pt x="170511" y="25796"/>
                          <a:pt x="165827" y="23945"/>
                          <a:pt x="161324" y="21778"/>
                        </a:cubicBezTo>
                        <a:cubicBezTo>
                          <a:pt x="156822" y="19610"/>
                          <a:pt x="152501" y="17125"/>
                          <a:pt x="148391" y="14352"/>
                        </a:cubicBezTo>
                        <a:cubicBezTo>
                          <a:pt x="141312" y="9568"/>
                          <a:pt x="133868" y="5980"/>
                          <a:pt x="126240" y="3588"/>
                        </a:cubicBezTo>
                        <a:cubicBezTo>
                          <a:pt x="118613" y="1196"/>
                          <a:pt x="110802" y="0"/>
                          <a:pt x="102991" y="0"/>
                        </a:cubicBezTo>
                        <a:cubicBezTo>
                          <a:pt x="95181" y="0"/>
                          <a:pt x="87370" y="1196"/>
                          <a:pt x="79741" y="3588"/>
                        </a:cubicBezTo>
                        <a:cubicBezTo>
                          <a:pt x="72113" y="5980"/>
                          <a:pt x="64668" y="9568"/>
                          <a:pt x="57587" y="14352"/>
                        </a:cubicBezTo>
                        <a:cubicBezTo>
                          <a:pt x="53478" y="17125"/>
                          <a:pt x="49157" y="19610"/>
                          <a:pt x="44654" y="21778"/>
                        </a:cubicBezTo>
                        <a:cubicBezTo>
                          <a:pt x="40151" y="23945"/>
                          <a:pt x="35467" y="25796"/>
                          <a:pt x="30629" y="27299"/>
                        </a:cubicBezTo>
                        <a:cubicBezTo>
                          <a:pt x="25791" y="28803"/>
                          <a:pt x="20801" y="29960"/>
                          <a:pt x="15686" y="30741"/>
                        </a:cubicBezTo>
                        <a:cubicBezTo>
                          <a:pt x="10572" y="31522"/>
                          <a:pt x="5333" y="31927"/>
                          <a:pt x="0" y="31927"/>
                        </a:cubicBezTo>
                        <a:lnTo>
                          <a:pt x="0" y="192223"/>
                        </a:lnTo>
                        <a:lnTo>
                          <a:pt x="0" y="352519"/>
                        </a:lnTo>
                        <a:lnTo>
                          <a:pt x="0" y="512815"/>
                        </a:lnTo>
                        <a:lnTo>
                          <a:pt x="0" y="673110"/>
                        </a:lnTo>
                        <a:lnTo>
                          <a:pt x="154481" y="673110"/>
                        </a:lnTo>
                        <a:lnTo>
                          <a:pt x="308961" y="673110"/>
                        </a:lnTo>
                        <a:lnTo>
                          <a:pt x="463442" y="673110"/>
                        </a:lnTo>
                        <a:lnTo>
                          <a:pt x="617922" y="673110"/>
                        </a:lnTo>
                        <a:lnTo>
                          <a:pt x="617922" y="512815"/>
                        </a:lnTo>
                        <a:lnTo>
                          <a:pt x="617922" y="352519"/>
                        </a:lnTo>
                        <a:lnTo>
                          <a:pt x="617922" y="192223"/>
                        </a:lnTo>
                        <a:lnTo>
                          <a:pt x="617922" y="31927"/>
                        </a:lnTo>
                        <a:cubicBezTo>
                          <a:pt x="612589" y="31927"/>
                          <a:pt x="607350" y="31522"/>
                          <a:pt x="602236" y="30741"/>
                        </a:cubicBezTo>
                        <a:cubicBezTo>
                          <a:pt x="597121" y="29960"/>
                          <a:pt x="592131" y="28803"/>
                          <a:pt x="587293" y="27299"/>
                        </a:cubicBezTo>
                        <a:cubicBezTo>
                          <a:pt x="582456" y="25796"/>
                          <a:pt x="577771" y="23945"/>
                          <a:pt x="573268" y="21778"/>
                        </a:cubicBezTo>
                        <a:cubicBezTo>
                          <a:pt x="568766" y="19610"/>
                          <a:pt x="564445" y="17125"/>
                          <a:pt x="560335" y="14352"/>
                        </a:cubicBezTo>
                        <a:close/>
                      </a:path>
                    </a:pathLst>
                  </a:custGeom>
                  <a:grpFill/>
                  <a:ln w="8096" cap="flat">
                    <a:noFill/>
                    <a:prstDash val="solid"/>
                    <a:miter/>
                  </a:ln>
                </p:spPr>
                <p:txBody>
                  <a:bodyPr rtlCol="0" anchor="ctr"/>
                  <a:lstStyle/>
                  <a:p>
                    <a:endParaRPr lang="nl-NL" sz="1799"/>
                  </a:p>
                </p:txBody>
              </p:sp>
              <p:sp>
                <p:nvSpPr>
                  <p:cNvPr id="1016" name="Vrije vorm 1103">
                    <a:extLst>
                      <a:ext uri="{FF2B5EF4-FFF2-40B4-BE49-F238E27FC236}">
                        <a16:creationId xmlns:a16="http://schemas.microsoft.com/office/drawing/2014/main" id="{2FC526D7-465F-1D01-C539-3E6B3A8088A4}"/>
                      </a:ext>
                    </a:extLst>
                  </p:cNvPr>
                  <p:cNvSpPr/>
                  <p:nvPr/>
                </p:nvSpPr>
                <p:spPr>
                  <a:xfrm>
                    <a:off x="6348459" y="2231969"/>
                    <a:ext cx="225884" cy="327828"/>
                  </a:xfrm>
                  <a:custGeom>
                    <a:avLst/>
                    <a:gdLst>
                      <a:gd name="connsiteX0" fmla="*/ 112942 w 225884"/>
                      <a:gd name="connsiteY0" fmla="*/ 0 h 327828"/>
                      <a:gd name="connsiteX1" fmla="*/ 95295 w 225884"/>
                      <a:gd name="connsiteY1" fmla="*/ 24803 h 327828"/>
                      <a:gd name="connsiteX2" fmla="*/ 56471 w 225884"/>
                      <a:gd name="connsiteY2" fmla="*/ 84050 h 327828"/>
                      <a:gd name="connsiteX3" fmla="*/ 17647 w 225884"/>
                      <a:gd name="connsiteY3" fmla="*/ 154995 h 327828"/>
                      <a:gd name="connsiteX4" fmla="*/ 0 w 225884"/>
                      <a:gd name="connsiteY4" fmla="*/ 214892 h 327828"/>
                      <a:gd name="connsiteX5" fmla="*/ 8876 w 225884"/>
                      <a:gd name="connsiteY5" fmla="*/ 258851 h 327828"/>
                      <a:gd name="connsiteX6" fmla="*/ 33080 w 225884"/>
                      <a:gd name="connsiteY6" fmla="*/ 294749 h 327828"/>
                      <a:gd name="connsiteX7" fmla="*/ 68980 w 225884"/>
                      <a:gd name="connsiteY7" fmla="*/ 318953 h 327828"/>
                      <a:gd name="connsiteX8" fmla="*/ 112942 w 225884"/>
                      <a:gd name="connsiteY8" fmla="*/ 327828 h 327828"/>
                      <a:gd name="connsiteX9" fmla="*/ 156904 w 225884"/>
                      <a:gd name="connsiteY9" fmla="*/ 318953 h 327828"/>
                      <a:gd name="connsiteX10" fmla="*/ 192805 w 225884"/>
                      <a:gd name="connsiteY10" fmla="*/ 294749 h 327828"/>
                      <a:gd name="connsiteX11" fmla="*/ 217009 w 225884"/>
                      <a:gd name="connsiteY11" fmla="*/ 258851 h 327828"/>
                      <a:gd name="connsiteX12" fmla="*/ 225885 w 225884"/>
                      <a:gd name="connsiteY12" fmla="*/ 214892 h 327828"/>
                      <a:gd name="connsiteX13" fmla="*/ 208237 w 225884"/>
                      <a:gd name="connsiteY13" fmla="*/ 154995 h 327828"/>
                      <a:gd name="connsiteX14" fmla="*/ 169413 w 225884"/>
                      <a:gd name="connsiteY14" fmla="*/ 84050 h 327828"/>
                      <a:gd name="connsiteX15" fmla="*/ 130589 w 225884"/>
                      <a:gd name="connsiteY15" fmla="*/ 24803 h 327828"/>
                      <a:gd name="connsiteX16" fmla="*/ 112942 w 225884"/>
                      <a:gd name="connsiteY16" fmla="*/ 0 h 3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884" h="327828">
                        <a:moveTo>
                          <a:pt x="112942" y="0"/>
                        </a:moveTo>
                        <a:cubicBezTo>
                          <a:pt x="112942" y="0"/>
                          <a:pt x="105884" y="9531"/>
                          <a:pt x="95295" y="24803"/>
                        </a:cubicBezTo>
                        <a:cubicBezTo>
                          <a:pt x="84707" y="40075"/>
                          <a:pt x="70589" y="61088"/>
                          <a:pt x="56471" y="84050"/>
                        </a:cubicBezTo>
                        <a:cubicBezTo>
                          <a:pt x="42353" y="107012"/>
                          <a:pt x="28236" y="131924"/>
                          <a:pt x="17647" y="154995"/>
                        </a:cubicBezTo>
                        <a:cubicBezTo>
                          <a:pt x="7059" y="178066"/>
                          <a:pt x="0" y="199295"/>
                          <a:pt x="0" y="214892"/>
                        </a:cubicBezTo>
                        <a:cubicBezTo>
                          <a:pt x="0" y="230485"/>
                          <a:pt x="3160" y="245340"/>
                          <a:pt x="8876" y="258851"/>
                        </a:cubicBezTo>
                        <a:cubicBezTo>
                          <a:pt x="14591" y="272362"/>
                          <a:pt x="22861" y="284530"/>
                          <a:pt x="33080" y="294749"/>
                        </a:cubicBezTo>
                        <a:cubicBezTo>
                          <a:pt x="43299" y="304968"/>
                          <a:pt x="55468" y="313238"/>
                          <a:pt x="68980" y="318953"/>
                        </a:cubicBezTo>
                        <a:cubicBezTo>
                          <a:pt x="82492" y="324668"/>
                          <a:pt x="97348" y="327828"/>
                          <a:pt x="112942" y="327828"/>
                        </a:cubicBezTo>
                        <a:cubicBezTo>
                          <a:pt x="128536" y="327828"/>
                          <a:pt x="143392" y="324668"/>
                          <a:pt x="156904" y="318953"/>
                        </a:cubicBezTo>
                        <a:cubicBezTo>
                          <a:pt x="170417" y="313238"/>
                          <a:pt x="182586" y="304968"/>
                          <a:pt x="192805" y="294749"/>
                        </a:cubicBezTo>
                        <a:cubicBezTo>
                          <a:pt x="203024" y="284530"/>
                          <a:pt x="211294" y="272362"/>
                          <a:pt x="217009" y="258851"/>
                        </a:cubicBezTo>
                        <a:cubicBezTo>
                          <a:pt x="222724" y="245340"/>
                          <a:pt x="225885" y="230485"/>
                          <a:pt x="225885" y="214892"/>
                        </a:cubicBezTo>
                        <a:cubicBezTo>
                          <a:pt x="225885" y="199295"/>
                          <a:pt x="218826" y="178066"/>
                          <a:pt x="208237" y="154995"/>
                        </a:cubicBezTo>
                        <a:cubicBezTo>
                          <a:pt x="197649" y="131924"/>
                          <a:pt x="183531" y="107012"/>
                          <a:pt x="169413" y="84050"/>
                        </a:cubicBezTo>
                        <a:cubicBezTo>
                          <a:pt x="155295" y="61088"/>
                          <a:pt x="141177" y="40075"/>
                          <a:pt x="130589" y="24803"/>
                        </a:cubicBezTo>
                        <a:cubicBezTo>
                          <a:pt x="120001" y="9532"/>
                          <a:pt x="112942" y="0"/>
                          <a:pt x="112942" y="0"/>
                        </a:cubicBezTo>
                        <a:close/>
                      </a:path>
                    </a:pathLst>
                  </a:custGeom>
                  <a:grpFill/>
                  <a:ln w="8096" cap="flat">
                    <a:noFill/>
                    <a:prstDash val="solid"/>
                    <a:miter/>
                  </a:ln>
                </p:spPr>
                <p:txBody>
                  <a:bodyPr rtlCol="0" anchor="ctr"/>
                  <a:lstStyle/>
                  <a:p>
                    <a:endParaRPr lang="nl-NL" sz="1799"/>
                  </a:p>
                </p:txBody>
              </p:sp>
              <p:sp>
                <p:nvSpPr>
                  <p:cNvPr id="1018" name="Vrije vorm 1104">
                    <a:extLst>
                      <a:ext uri="{FF2B5EF4-FFF2-40B4-BE49-F238E27FC236}">
                        <a16:creationId xmlns:a16="http://schemas.microsoft.com/office/drawing/2014/main" id="{79101F0D-3B71-0E6B-D08B-4098AEF50DE5}"/>
                      </a:ext>
                    </a:extLst>
                  </p:cNvPr>
                  <p:cNvSpPr/>
                  <p:nvPr/>
                </p:nvSpPr>
                <p:spPr>
                  <a:xfrm>
                    <a:off x="6152444" y="2061107"/>
                    <a:ext cx="94426" cy="669479"/>
                  </a:xfrm>
                  <a:custGeom>
                    <a:avLst/>
                    <a:gdLst>
                      <a:gd name="connsiteX0" fmla="*/ 80337 w 94426"/>
                      <a:gd name="connsiteY0" fmla="*/ 1898 h 669479"/>
                      <a:gd name="connsiteX1" fmla="*/ 94424 w 94426"/>
                      <a:gd name="connsiteY1" fmla="*/ 23141 h 669479"/>
                      <a:gd name="connsiteX2" fmla="*/ 94424 w 94426"/>
                      <a:gd name="connsiteY2" fmla="*/ 23141 h 669479"/>
                      <a:gd name="connsiteX3" fmla="*/ 94424 w 94426"/>
                      <a:gd name="connsiteY3" fmla="*/ 23141 h 669479"/>
                      <a:gd name="connsiteX4" fmla="*/ 94424 w 94426"/>
                      <a:gd name="connsiteY4" fmla="*/ 23141 h 669479"/>
                      <a:gd name="connsiteX5" fmla="*/ 94424 w 94426"/>
                      <a:gd name="connsiteY5" fmla="*/ 23141 h 669479"/>
                      <a:gd name="connsiteX6" fmla="*/ 71363 w 94426"/>
                      <a:gd name="connsiteY6" fmla="*/ 46196 h 669479"/>
                      <a:gd name="connsiteX7" fmla="*/ 53522 w 94426"/>
                      <a:gd name="connsiteY7" fmla="*/ 46196 h 669479"/>
                      <a:gd name="connsiteX8" fmla="*/ 0 w 94426"/>
                      <a:gd name="connsiteY8" fmla="*/ 46196 h 669479"/>
                      <a:gd name="connsiteX9" fmla="*/ 0 w 94426"/>
                      <a:gd name="connsiteY9" fmla="*/ 86 h 669479"/>
                      <a:gd name="connsiteX10" fmla="*/ 53522 w 94426"/>
                      <a:gd name="connsiteY10" fmla="*/ 86 h 669479"/>
                      <a:gd name="connsiteX11" fmla="*/ 80337 w 94426"/>
                      <a:gd name="connsiteY11" fmla="*/ 1898 h 669479"/>
                      <a:gd name="connsiteX12" fmla="*/ 71363 w 94426"/>
                      <a:gd name="connsiteY12" fmla="*/ 124732 h 669479"/>
                      <a:gd name="connsiteX13" fmla="*/ 0 w 94426"/>
                      <a:gd name="connsiteY13" fmla="*/ 124732 h 669479"/>
                      <a:gd name="connsiteX14" fmla="*/ 0 w 94426"/>
                      <a:gd name="connsiteY14" fmla="*/ 170862 h 669479"/>
                      <a:gd name="connsiteX15" fmla="*/ 71363 w 94426"/>
                      <a:gd name="connsiteY15" fmla="*/ 170862 h 669479"/>
                      <a:gd name="connsiteX16" fmla="*/ 71363 w 94426"/>
                      <a:gd name="connsiteY16" fmla="*/ 124732 h 669479"/>
                      <a:gd name="connsiteX17" fmla="*/ 71363 w 94426"/>
                      <a:gd name="connsiteY17" fmla="*/ 249378 h 669479"/>
                      <a:gd name="connsiteX18" fmla="*/ 0 w 94426"/>
                      <a:gd name="connsiteY18" fmla="*/ 249378 h 669479"/>
                      <a:gd name="connsiteX19" fmla="*/ 0 w 94426"/>
                      <a:gd name="connsiteY19" fmla="*/ 295508 h 669479"/>
                      <a:gd name="connsiteX20" fmla="*/ 71363 w 94426"/>
                      <a:gd name="connsiteY20" fmla="*/ 295508 h 669479"/>
                      <a:gd name="connsiteX21" fmla="*/ 71363 w 94426"/>
                      <a:gd name="connsiteY21" fmla="*/ 249378 h 669479"/>
                      <a:gd name="connsiteX22" fmla="*/ 71363 w 94426"/>
                      <a:gd name="connsiteY22" fmla="*/ 374037 h 669479"/>
                      <a:gd name="connsiteX23" fmla="*/ 0 w 94426"/>
                      <a:gd name="connsiteY23" fmla="*/ 374037 h 669479"/>
                      <a:gd name="connsiteX24" fmla="*/ 0 w 94426"/>
                      <a:gd name="connsiteY24" fmla="*/ 420167 h 669479"/>
                      <a:gd name="connsiteX25" fmla="*/ 71363 w 94426"/>
                      <a:gd name="connsiteY25" fmla="*/ 420167 h 669479"/>
                      <a:gd name="connsiteX26" fmla="*/ 71363 w 94426"/>
                      <a:gd name="connsiteY26" fmla="*/ 374037 h 669479"/>
                      <a:gd name="connsiteX27" fmla="*/ 71363 w 94426"/>
                      <a:gd name="connsiteY27" fmla="*/ 498690 h 669479"/>
                      <a:gd name="connsiteX28" fmla="*/ 0 w 94426"/>
                      <a:gd name="connsiteY28" fmla="*/ 498690 h 669479"/>
                      <a:gd name="connsiteX29" fmla="*/ 0 w 94426"/>
                      <a:gd name="connsiteY29" fmla="*/ 544820 h 669479"/>
                      <a:gd name="connsiteX30" fmla="*/ 71363 w 94426"/>
                      <a:gd name="connsiteY30" fmla="*/ 544820 h 669479"/>
                      <a:gd name="connsiteX31" fmla="*/ 71363 w 94426"/>
                      <a:gd name="connsiteY31" fmla="*/ 498690 h 669479"/>
                      <a:gd name="connsiteX32" fmla="*/ 71363 w 94426"/>
                      <a:gd name="connsiteY32" fmla="*/ 623349 h 669479"/>
                      <a:gd name="connsiteX33" fmla="*/ 0 w 94426"/>
                      <a:gd name="connsiteY33" fmla="*/ 623349 h 669479"/>
                      <a:gd name="connsiteX34" fmla="*/ 0 w 94426"/>
                      <a:gd name="connsiteY34" fmla="*/ 669479 h 669479"/>
                      <a:gd name="connsiteX35" fmla="*/ 71363 w 94426"/>
                      <a:gd name="connsiteY35" fmla="*/ 669479 h 669479"/>
                      <a:gd name="connsiteX36" fmla="*/ 71363 w 94426"/>
                      <a:gd name="connsiteY36" fmla="*/ 623349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426" h="669479">
                        <a:moveTo>
                          <a:pt x="80337" y="1898"/>
                        </a:moveTo>
                        <a:cubicBezTo>
                          <a:pt x="88766" y="5420"/>
                          <a:pt x="94483" y="13926"/>
                          <a:pt x="94424" y="23141"/>
                        </a:cubicBezTo>
                        <a:lnTo>
                          <a:pt x="94424" y="23141"/>
                        </a:lnTo>
                        <a:lnTo>
                          <a:pt x="94424" y="23141"/>
                        </a:lnTo>
                        <a:lnTo>
                          <a:pt x="94424" y="23141"/>
                        </a:lnTo>
                        <a:lnTo>
                          <a:pt x="94424" y="23141"/>
                        </a:lnTo>
                        <a:cubicBezTo>
                          <a:pt x="94612" y="35623"/>
                          <a:pt x="83841" y="46384"/>
                          <a:pt x="71363" y="46196"/>
                        </a:cubicBezTo>
                        <a:cubicBezTo>
                          <a:pt x="71363" y="46196"/>
                          <a:pt x="53522" y="46196"/>
                          <a:pt x="53522" y="46196"/>
                        </a:cubicBezTo>
                        <a:cubicBezTo>
                          <a:pt x="37636" y="46195"/>
                          <a:pt x="15887" y="46196"/>
                          <a:pt x="0" y="46196"/>
                        </a:cubicBezTo>
                        <a:cubicBezTo>
                          <a:pt x="0" y="31750"/>
                          <a:pt x="0" y="14531"/>
                          <a:pt x="0" y="86"/>
                        </a:cubicBezTo>
                        <a:cubicBezTo>
                          <a:pt x="15897" y="86"/>
                          <a:pt x="37628" y="86"/>
                          <a:pt x="53522" y="86"/>
                        </a:cubicBezTo>
                        <a:cubicBezTo>
                          <a:pt x="59732" y="417"/>
                          <a:pt x="74739" y="-1067"/>
                          <a:pt x="80337" y="1898"/>
                        </a:cubicBezTo>
                        <a:close/>
                        <a:moveTo>
                          <a:pt x="71363" y="124732"/>
                        </a:moveTo>
                        <a:cubicBezTo>
                          <a:pt x="49004" y="124732"/>
                          <a:pt x="22357" y="124732"/>
                          <a:pt x="0" y="124732"/>
                        </a:cubicBezTo>
                        <a:cubicBezTo>
                          <a:pt x="0" y="139184"/>
                          <a:pt x="0" y="156410"/>
                          <a:pt x="0" y="170862"/>
                        </a:cubicBezTo>
                        <a:cubicBezTo>
                          <a:pt x="22362" y="170860"/>
                          <a:pt x="49003" y="170863"/>
                          <a:pt x="71363" y="170862"/>
                        </a:cubicBezTo>
                        <a:cubicBezTo>
                          <a:pt x="101771" y="170099"/>
                          <a:pt x="101770" y="125491"/>
                          <a:pt x="71363" y="124732"/>
                        </a:cubicBezTo>
                        <a:close/>
                        <a:moveTo>
                          <a:pt x="71363" y="249378"/>
                        </a:moveTo>
                        <a:cubicBezTo>
                          <a:pt x="49004" y="249378"/>
                          <a:pt x="22357" y="249378"/>
                          <a:pt x="0" y="249378"/>
                        </a:cubicBezTo>
                        <a:cubicBezTo>
                          <a:pt x="0" y="263830"/>
                          <a:pt x="0" y="281056"/>
                          <a:pt x="0" y="295508"/>
                        </a:cubicBezTo>
                        <a:cubicBezTo>
                          <a:pt x="22362" y="295506"/>
                          <a:pt x="49003" y="295509"/>
                          <a:pt x="71363" y="295508"/>
                        </a:cubicBezTo>
                        <a:cubicBezTo>
                          <a:pt x="101776" y="294743"/>
                          <a:pt x="101763" y="250147"/>
                          <a:pt x="71363" y="249378"/>
                        </a:cubicBezTo>
                        <a:close/>
                        <a:moveTo>
                          <a:pt x="71363" y="374037"/>
                        </a:moveTo>
                        <a:cubicBezTo>
                          <a:pt x="49004" y="374037"/>
                          <a:pt x="22357" y="374037"/>
                          <a:pt x="0" y="374037"/>
                        </a:cubicBezTo>
                        <a:cubicBezTo>
                          <a:pt x="0" y="388490"/>
                          <a:pt x="0" y="405716"/>
                          <a:pt x="0" y="420167"/>
                        </a:cubicBezTo>
                        <a:cubicBezTo>
                          <a:pt x="22362" y="420165"/>
                          <a:pt x="49003" y="420168"/>
                          <a:pt x="71363" y="420167"/>
                        </a:cubicBezTo>
                        <a:cubicBezTo>
                          <a:pt x="101772" y="419406"/>
                          <a:pt x="101770" y="374798"/>
                          <a:pt x="71363" y="374037"/>
                        </a:cubicBezTo>
                        <a:close/>
                        <a:moveTo>
                          <a:pt x="71363" y="498690"/>
                        </a:moveTo>
                        <a:cubicBezTo>
                          <a:pt x="49004" y="498690"/>
                          <a:pt x="22357" y="498690"/>
                          <a:pt x="0" y="498690"/>
                        </a:cubicBezTo>
                        <a:cubicBezTo>
                          <a:pt x="0" y="513142"/>
                          <a:pt x="0" y="530368"/>
                          <a:pt x="0" y="544820"/>
                        </a:cubicBezTo>
                        <a:cubicBezTo>
                          <a:pt x="22362" y="544818"/>
                          <a:pt x="49003" y="544821"/>
                          <a:pt x="71363" y="544820"/>
                        </a:cubicBezTo>
                        <a:cubicBezTo>
                          <a:pt x="101771" y="544057"/>
                          <a:pt x="101770" y="499448"/>
                          <a:pt x="71363" y="498690"/>
                        </a:cubicBezTo>
                        <a:close/>
                        <a:moveTo>
                          <a:pt x="71363" y="623349"/>
                        </a:moveTo>
                        <a:cubicBezTo>
                          <a:pt x="49004" y="623349"/>
                          <a:pt x="22357" y="623349"/>
                          <a:pt x="0" y="623349"/>
                        </a:cubicBezTo>
                        <a:cubicBezTo>
                          <a:pt x="0" y="637801"/>
                          <a:pt x="0" y="655027"/>
                          <a:pt x="0" y="669479"/>
                        </a:cubicBezTo>
                        <a:cubicBezTo>
                          <a:pt x="22362" y="669477"/>
                          <a:pt x="49003" y="669480"/>
                          <a:pt x="71363" y="669479"/>
                        </a:cubicBezTo>
                        <a:cubicBezTo>
                          <a:pt x="101768" y="668714"/>
                          <a:pt x="101772" y="624109"/>
                          <a:pt x="71363" y="623349"/>
                        </a:cubicBezTo>
                        <a:close/>
                      </a:path>
                    </a:pathLst>
                  </a:custGeom>
                  <a:grpFill/>
                  <a:ln w="8096" cap="flat">
                    <a:noFill/>
                    <a:prstDash val="solid"/>
                    <a:miter/>
                  </a:ln>
                </p:spPr>
                <p:txBody>
                  <a:bodyPr rtlCol="0" anchor="ctr"/>
                  <a:lstStyle/>
                  <a:p>
                    <a:endParaRPr lang="nl-NL" sz="1799"/>
                  </a:p>
                </p:txBody>
              </p:sp>
            </p:grpSp>
          </p:grpSp>
          <p:sp>
            <p:nvSpPr>
              <p:cNvPr id="25" name="Vrije vorm 1075">
                <a:extLst>
                  <a:ext uri="{FF2B5EF4-FFF2-40B4-BE49-F238E27FC236}">
                    <a16:creationId xmlns:a16="http://schemas.microsoft.com/office/drawing/2014/main" id="{DD37090A-50BA-A479-8528-1F2D8E889D52}"/>
                  </a:ext>
                </a:extLst>
              </p:cNvPr>
              <p:cNvSpPr/>
              <p:nvPr/>
            </p:nvSpPr>
            <p:spPr>
              <a:xfrm>
                <a:off x="2647233" y="4508721"/>
                <a:ext cx="1425354" cy="382347"/>
              </a:xfrm>
              <a:custGeom>
                <a:avLst/>
                <a:gdLst>
                  <a:gd name="connsiteX0" fmla="*/ 1424144 w 1425354"/>
                  <a:gd name="connsiteY0" fmla="*/ 64561 h 382347"/>
                  <a:gd name="connsiteX1" fmla="*/ 1399157 w 1425354"/>
                  <a:gd name="connsiteY1" fmla="*/ 28789 h 382347"/>
                  <a:gd name="connsiteX2" fmla="*/ 1324380 w 1425354"/>
                  <a:gd name="connsiteY2" fmla="*/ 11766 h 382347"/>
                  <a:gd name="connsiteX3" fmla="*/ 1077338 w 1425354"/>
                  <a:gd name="connsiteY3" fmla="*/ 258108 h 382347"/>
                  <a:gd name="connsiteX4" fmla="*/ 32981 w 1425354"/>
                  <a:gd name="connsiteY4" fmla="*/ 258108 h 382347"/>
                  <a:gd name="connsiteX5" fmla="*/ 8 w 1425354"/>
                  <a:gd name="connsiteY5" fmla="*/ 320228 h 382347"/>
                  <a:gd name="connsiteX6" fmla="*/ 5237 w 1425354"/>
                  <a:gd name="connsiteY6" fmla="*/ 368054 h 382347"/>
                  <a:gd name="connsiteX7" fmla="*/ 32981 w 1425354"/>
                  <a:gd name="connsiteY7" fmla="*/ 382347 h 382347"/>
                  <a:gd name="connsiteX8" fmla="*/ 1128945 w 1425354"/>
                  <a:gd name="connsiteY8" fmla="*/ 382347 h 382347"/>
                  <a:gd name="connsiteX9" fmla="*/ 1412481 w 1425354"/>
                  <a:gd name="connsiteY9" fmla="*/ 99614 h 382347"/>
                  <a:gd name="connsiteX10" fmla="*/ 1424144 w 1425354"/>
                  <a:gd name="connsiteY10" fmla="*/ 64561 h 38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5354" h="382347">
                    <a:moveTo>
                      <a:pt x="1424144" y="64561"/>
                    </a:moveTo>
                    <a:cubicBezTo>
                      <a:pt x="1420911" y="52802"/>
                      <a:pt x="1411448" y="41044"/>
                      <a:pt x="1399157" y="28789"/>
                    </a:cubicBezTo>
                    <a:cubicBezTo>
                      <a:pt x="1374824" y="4531"/>
                      <a:pt x="1348718" y="-12493"/>
                      <a:pt x="1324380" y="11766"/>
                    </a:cubicBezTo>
                    <a:lnTo>
                      <a:pt x="1077338" y="258108"/>
                    </a:lnTo>
                    <a:lnTo>
                      <a:pt x="32981" y="258108"/>
                    </a:lnTo>
                    <a:cubicBezTo>
                      <a:pt x="-1423" y="258108"/>
                      <a:pt x="8" y="285919"/>
                      <a:pt x="8" y="320228"/>
                    </a:cubicBezTo>
                    <a:cubicBezTo>
                      <a:pt x="8" y="339466"/>
                      <a:pt x="-438" y="356660"/>
                      <a:pt x="5237" y="368054"/>
                    </a:cubicBezTo>
                    <a:cubicBezTo>
                      <a:pt x="9682" y="376977"/>
                      <a:pt x="17874" y="382347"/>
                      <a:pt x="32981" y="382347"/>
                    </a:cubicBezTo>
                    <a:lnTo>
                      <a:pt x="1128945" y="382347"/>
                    </a:lnTo>
                    <a:lnTo>
                      <a:pt x="1412481" y="99614"/>
                    </a:lnTo>
                    <a:cubicBezTo>
                      <a:pt x="1424523" y="87611"/>
                      <a:pt x="1427318" y="76084"/>
                      <a:pt x="1424144" y="64561"/>
                    </a:cubicBezTo>
                    <a:close/>
                  </a:path>
                </a:pathLst>
              </a:custGeom>
              <a:grpFill/>
              <a:ln w="0" cap="flat">
                <a:noFill/>
                <a:prstDash val="solid"/>
                <a:miter/>
              </a:ln>
            </p:spPr>
            <p:txBody>
              <a:bodyPr rtlCol="0" anchor="ctr"/>
              <a:lstStyle/>
              <a:p>
                <a:endParaRPr lang="nl-NL" sz="1799"/>
              </a:p>
            </p:txBody>
          </p:sp>
          <p:sp>
            <p:nvSpPr>
              <p:cNvPr id="27" name="Vrije vorm 1076">
                <a:extLst>
                  <a:ext uri="{FF2B5EF4-FFF2-40B4-BE49-F238E27FC236}">
                    <a16:creationId xmlns:a16="http://schemas.microsoft.com/office/drawing/2014/main" id="{F724801C-3C9B-77FA-9A3D-90A733FFCA4A}"/>
                  </a:ext>
                </a:extLst>
              </p:cNvPr>
              <p:cNvSpPr/>
              <p:nvPr/>
            </p:nvSpPr>
            <p:spPr>
              <a:xfrm>
                <a:off x="2555347" y="4612250"/>
                <a:ext cx="1506647" cy="336442"/>
              </a:xfrm>
              <a:custGeom>
                <a:avLst/>
                <a:gdLst>
                  <a:gd name="connsiteX0" fmla="*/ 1499005 w 1506647"/>
                  <a:gd name="connsiteY0" fmla="*/ 22829 h 336442"/>
                  <a:gd name="connsiteX1" fmla="*/ 1476922 w 1506647"/>
                  <a:gd name="connsiteY1" fmla="*/ 0 h 336442"/>
                  <a:gd name="connsiteX2" fmla="*/ 1193386 w 1506647"/>
                  <a:gd name="connsiteY2" fmla="*/ 282728 h 336442"/>
                  <a:gd name="connsiteX3" fmla="*/ 64441 w 1506647"/>
                  <a:gd name="connsiteY3" fmla="*/ 282728 h 336442"/>
                  <a:gd name="connsiteX4" fmla="*/ 64441 w 1506647"/>
                  <a:gd name="connsiteY4" fmla="*/ 79503 h 336442"/>
                  <a:gd name="connsiteX5" fmla="*/ 48445 w 1506647"/>
                  <a:gd name="connsiteY5" fmla="*/ 63554 h 336442"/>
                  <a:gd name="connsiteX6" fmla="*/ 15997 w 1506647"/>
                  <a:gd name="connsiteY6" fmla="*/ 63554 h 336442"/>
                  <a:gd name="connsiteX7" fmla="*/ 0 w 1506647"/>
                  <a:gd name="connsiteY7" fmla="*/ 79503 h 336442"/>
                  <a:gd name="connsiteX8" fmla="*/ 0 w 1506647"/>
                  <a:gd name="connsiteY8" fmla="*/ 302441 h 336442"/>
                  <a:gd name="connsiteX9" fmla="*/ 34096 w 1506647"/>
                  <a:gd name="connsiteY9" fmla="*/ 336442 h 336442"/>
                  <a:gd name="connsiteX10" fmla="*/ 1223602 w 1506647"/>
                  <a:gd name="connsiteY10" fmla="*/ 336442 h 336442"/>
                  <a:gd name="connsiteX11" fmla="*/ 1498703 w 1506647"/>
                  <a:gd name="connsiteY11" fmla="*/ 60901 h 336442"/>
                  <a:gd name="connsiteX12" fmla="*/ 1499005 w 1506647"/>
                  <a:gd name="connsiteY12" fmla="*/ 22829 h 33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6647" h="336442">
                    <a:moveTo>
                      <a:pt x="1499005" y="22829"/>
                    </a:moveTo>
                    <a:lnTo>
                      <a:pt x="1476922" y="0"/>
                    </a:lnTo>
                    <a:lnTo>
                      <a:pt x="1193386" y="282728"/>
                    </a:lnTo>
                    <a:lnTo>
                      <a:pt x="64441" y="282728"/>
                    </a:lnTo>
                    <a:lnTo>
                      <a:pt x="64441" y="79503"/>
                    </a:lnTo>
                    <a:cubicBezTo>
                      <a:pt x="64441" y="70698"/>
                      <a:pt x="57278" y="63554"/>
                      <a:pt x="48445" y="63554"/>
                    </a:cubicBezTo>
                    <a:lnTo>
                      <a:pt x="15997" y="63554"/>
                    </a:lnTo>
                    <a:cubicBezTo>
                      <a:pt x="7161" y="63554"/>
                      <a:pt x="0" y="70698"/>
                      <a:pt x="0" y="79503"/>
                    </a:cubicBezTo>
                    <a:lnTo>
                      <a:pt x="0" y="302441"/>
                    </a:lnTo>
                    <a:cubicBezTo>
                      <a:pt x="0" y="321221"/>
                      <a:pt x="15267" y="336442"/>
                      <a:pt x="34096" y="336442"/>
                    </a:cubicBezTo>
                    <a:lnTo>
                      <a:pt x="1223602" y="336442"/>
                    </a:lnTo>
                    <a:lnTo>
                      <a:pt x="1498703" y="60901"/>
                    </a:lnTo>
                    <a:cubicBezTo>
                      <a:pt x="1509177" y="50409"/>
                      <a:pt x="1509312" y="33489"/>
                      <a:pt x="1499005" y="22829"/>
                    </a:cubicBezTo>
                    <a:close/>
                  </a:path>
                </a:pathLst>
              </a:custGeom>
              <a:grpFill/>
              <a:ln w="0" cap="flat">
                <a:noFill/>
                <a:prstDash val="solid"/>
                <a:miter/>
              </a:ln>
            </p:spPr>
            <p:txBody>
              <a:bodyPr rtlCol="0" anchor="ctr"/>
              <a:lstStyle/>
              <a:p>
                <a:endParaRPr lang="nl-NL" sz="1799"/>
              </a:p>
            </p:txBody>
          </p:sp>
          <p:sp>
            <p:nvSpPr>
              <p:cNvPr id="29" name="Vrije vorm 1077">
                <a:extLst>
                  <a:ext uri="{FF2B5EF4-FFF2-40B4-BE49-F238E27FC236}">
                    <a16:creationId xmlns:a16="http://schemas.microsoft.com/office/drawing/2014/main" id="{E8F68D46-6744-1EAA-AF19-965982776AB2}"/>
                  </a:ext>
                </a:extLst>
              </p:cNvPr>
              <p:cNvSpPr/>
              <p:nvPr/>
            </p:nvSpPr>
            <p:spPr>
              <a:xfrm rot="10800000">
                <a:off x="2680214" y="4720593"/>
                <a:ext cx="992970" cy="46235"/>
              </a:xfrm>
              <a:custGeom>
                <a:avLst/>
                <a:gdLst>
                  <a:gd name="connsiteX0" fmla="*/ 988899 w 992970"/>
                  <a:gd name="connsiteY0" fmla="*/ 46235 h 46235"/>
                  <a:gd name="connsiteX1" fmla="*/ 218081 w 992970"/>
                  <a:gd name="connsiteY1" fmla="*/ 46235 h 46235"/>
                  <a:gd name="connsiteX2" fmla="*/ 218080 w 992970"/>
                  <a:gd name="connsiteY2" fmla="*/ 46235 h 46235"/>
                  <a:gd name="connsiteX3" fmla="*/ 2741 w 992970"/>
                  <a:gd name="connsiteY3" fmla="*/ 46235 h 46235"/>
                  <a:gd name="connsiteX4" fmla="*/ 0 w 992970"/>
                  <a:gd name="connsiteY4" fmla="*/ 43507 h 46235"/>
                  <a:gd name="connsiteX5" fmla="*/ 0 w 992970"/>
                  <a:gd name="connsiteY5" fmla="*/ 0 h 46235"/>
                  <a:gd name="connsiteX6" fmla="*/ 218080 w 992970"/>
                  <a:gd name="connsiteY6" fmla="*/ 0 h 46235"/>
                  <a:gd name="connsiteX7" fmla="*/ 218081 w 992970"/>
                  <a:gd name="connsiteY7" fmla="*/ 0 h 46235"/>
                  <a:gd name="connsiteX8" fmla="*/ 992970 w 992970"/>
                  <a:gd name="connsiteY8" fmla="*/ 0 h 46235"/>
                  <a:gd name="connsiteX9" fmla="*/ 992970 w 992970"/>
                  <a:gd name="connsiteY9" fmla="*/ 42175 h 46235"/>
                  <a:gd name="connsiteX10" fmla="*/ 988899 w 992970"/>
                  <a:gd name="connsiteY10" fmla="*/ 46235 h 4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2970" h="46235">
                    <a:moveTo>
                      <a:pt x="988899" y="46235"/>
                    </a:moveTo>
                    <a:lnTo>
                      <a:pt x="218081" y="46235"/>
                    </a:lnTo>
                    <a:lnTo>
                      <a:pt x="218080" y="46235"/>
                    </a:lnTo>
                    <a:lnTo>
                      <a:pt x="2741" y="46235"/>
                    </a:lnTo>
                    <a:cubicBezTo>
                      <a:pt x="1227" y="46235"/>
                      <a:pt x="0" y="45011"/>
                      <a:pt x="0" y="43507"/>
                    </a:cubicBezTo>
                    <a:lnTo>
                      <a:pt x="0" y="0"/>
                    </a:lnTo>
                    <a:lnTo>
                      <a:pt x="218080" y="0"/>
                    </a:lnTo>
                    <a:lnTo>
                      <a:pt x="218081" y="0"/>
                    </a:lnTo>
                    <a:lnTo>
                      <a:pt x="992970" y="0"/>
                    </a:lnTo>
                    <a:lnTo>
                      <a:pt x="992970" y="42175"/>
                    </a:lnTo>
                    <a:cubicBezTo>
                      <a:pt x="992970" y="44418"/>
                      <a:pt x="991146" y="46235"/>
                      <a:pt x="988899" y="46235"/>
                    </a:cubicBezTo>
                    <a:close/>
                  </a:path>
                </a:pathLst>
              </a:custGeom>
              <a:grpFill/>
              <a:ln w="0" cap="flat">
                <a:noFill/>
                <a:prstDash val="solid"/>
                <a:miter/>
              </a:ln>
            </p:spPr>
            <p:txBody>
              <a:bodyPr wrap="square" rtlCol="0" anchor="ctr">
                <a:noAutofit/>
              </a:bodyPr>
              <a:lstStyle/>
              <a:p>
                <a:endParaRPr lang="nl-NL" sz="1799"/>
              </a:p>
            </p:txBody>
          </p:sp>
          <p:sp>
            <p:nvSpPr>
              <p:cNvPr id="30" name="Vrije vorm 1078">
                <a:extLst>
                  <a:ext uri="{FF2B5EF4-FFF2-40B4-BE49-F238E27FC236}">
                    <a16:creationId xmlns:a16="http://schemas.microsoft.com/office/drawing/2014/main" id="{16E5C8BF-55C8-FE79-D26B-F1F9F5BE5758}"/>
                  </a:ext>
                </a:extLst>
              </p:cNvPr>
              <p:cNvSpPr/>
              <p:nvPr/>
            </p:nvSpPr>
            <p:spPr>
              <a:xfrm>
                <a:off x="3673185" y="4563572"/>
                <a:ext cx="240256" cy="203256"/>
              </a:xfrm>
              <a:custGeom>
                <a:avLst/>
                <a:gdLst>
                  <a:gd name="connsiteX0" fmla="*/ 51385 w 240256"/>
                  <a:gd name="connsiteY0" fmla="*/ 203257 h 203256"/>
                  <a:gd name="connsiteX1" fmla="*/ 0 w 240256"/>
                  <a:gd name="connsiteY1" fmla="*/ 203257 h 203256"/>
                  <a:gd name="connsiteX2" fmla="*/ 0 w 240256"/>
                  <a:gd name="connsiteY2" fmla="*/ 174114 h 203256"/>
                  <a:gd name="connsiteX3" fmla="*/ 199345 w 240256"/>
                  <a:gd name="connsiteY3" fmla="*/ 16531 h 203256"/>
                  <a:gd name="connsiteX4" fmla="*/ 240256 w 240256"/>
                  <a:gd name="connsiteY4" fmla="*/ 14924 h 203256"/>
                  <a:gd name="connsiteX5" fmla="*/ 51385 w 240256"/>
                  <a:gd name="connsiteY5" fmla="*/ 203257 h 20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256" h="203256">
                    <a:moveTo>
                      <a:pt x="51385" y="203257"/>
                    </a:moveTo>
                    <a:lnTo>
                      <a:pt x="0" y="203257"/>
                    </a:lnTo>
                    <a:lnTo>
                      <a:pt x="0" y="174114"/>
                    </a:lnTo>
                    <a:cubicBezTo>
                      <a:pt x="0" y="174114"/>
                      <a:pt x="28480" y="26247"/>
                      <a:pt x="199345" y="16531"/>
                    </a:cubicBezTo>
                    <a:cubicBezTo>
                      <a:pt x="199345" y="16531"/>
                      <a:pt x="203422" y="-19568"/>
                      <a:pt x="240256" y="14924"/>
                    </a:cubicBezTo>
                    <a:lnTo>
                      <a:pt x="51385" y="203257"/>
                    </a:lnTo>
                    <a:close/>
                  </a:path>
                </a:pathLst>
              </a:custGeom>
              <a:grpFill/>
              <a:ln w="0" cap="flat">
                <a:noFill/>
                <a:prstDash val="solid"/>
                <a:miter/>
              </a:ln>
            </p:spPr>
            <p:txBody>
              <a:bodyPr rtlCol="0" anchor="ctr"/>
              <a:lstStyle/>
              <a:p>
                <a:endParaRPr lang="nl-NL" sz="1799"/>
              </a:p>
            </p:txBody>
          </p:sp>
          <p:sp>
            <p:nvSpPr>
              <p:cNvPr id="38" name="Vrije vorm 1079">
                <a:extLst>
                  <a:ext uri="{FF2B5EF4-FFF2-40B4-BE49-F238E27FC236}">
                    <a16:creationId xmlns:a16="http://schemas.microsoft.com/office/drawing/2014/main" id="{D5DA102F-8844-AC17-D119-3CB2BD94FE79}"/>
                  </a:ext>
                </a:extLst>
              </p:cNvPr>
              <p:cNvSpPr/>
              <p:nvPr/>
            </p:nvSpPr>
            <p:spPr>
              <a:xfrm>
                <a:off x="2636552" y="4952246"/>
                <a:ext cx="1547157" cy="73233"/>
              </a:xfrm>
              <a:custGeom>
                <a:avLst/>
                <a:gdLst>
                  <a:gd name="connsiteX0" fmla="*/ 1525799 w 1547157"/>
                  <a:gd name="connsiteY0" fmla="*/ 0 h 73233"/>
                  <a:gd name="connsiteX1" fmla="*/ 1547157 w 1547157"/>
                  <a:gd name="connsiteY1" fmla="*/ 21298 h 73233"/>
                  <a:gd name="connsiteX2" fmla="*/ 1547157 w 1547157"/>
                  <a:gd name="connsiteY2" fmla="*/ 51936 h 73233"/>
                  <a:gd name="connsiteX3" fmla="*/ 1525799 w 1547157"/>
                  <a:gd name="connsiteY3" fmla="*/ 73233 h 73233"/>
                  <a:gd name="connsiteX4" fmla="*/ 21358 w 1547157"/>
                  <a:gd name="connsiteY4" fmla="*/ 73233 h 73233"/>
                  <a:gd name="connsiteX5" fmla="*/ 0 w 1547157"/>
                  <a:gd name="connsiteY5" fmla="*/ 51936 h 73233"/>
                  <a:gd name="connsiteX6" fmla="*/ 0 w 1547157"/>
                  <a:gd name="connsiteY6" fmla="*/ 21298 h 73233"/>
                  <a:gd name="connsiteX7" fmla="*/ 21358 w 1547157"/>
                  <a:gd name="connsiteY7" fmla="*/ 0 h 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7157" h="73233">
                    <a:moveTo>
                      <a:pt x="1525799" y="0"/>
                    </a:moveTo>
                    <a:cubicBezTo>
                      <a:pt x="1537595" y="0"/>
                      <a:pt x="1547157" y="9535"/>
                      <a:pt x="1547157" y="21298"/>
                    </a:cubicBezTo>
                    <a:lnTo>
                      <a:pt x="1547157" y="51936"/>
                    </a:lnTo>
                    <a:cubicBezTo>
                      <a:pt x="1547157" y="63698"/>
                      <a:pt x="1537595" y="73233"/>
                      <a:pt x="1525799" y="73233"/>
                    </a:cubicBezTo>
                    <a:lnTo>
                      <a:pt x="21358" y="73233"/>
                    </a:lnTo>
                    <a:cubicBezTo>
                      <a:pt x="9562" y="73233"/>
                      <a:pt x="0" y="63698"/>
                      <a:pt x="0" y="51936"/>
                    </a:cubicBezTo>
                    <a:lnTo>
                      <a:pt x="0" y="21298"/>
                    </a:lnTo>
                    <a:cubicBezTo>
                      <a:pt x="0" y="9535"/>
                      <a:pt x="9562" y="0"/>
                      <a:pt x="21358" y="0"/>
                    </a:cubicBezTo>
                    <a:close/>
                  </a:path>
                </a:pathLst>
              </a:custGeom>
              <a:grpFill/>
              <a:ln w="0" cap="flat">
                <a:noFill/>
                <a:prstDash val="solid"/>
                <a:miter/>
              </a:ln>
            </p:spPr>
            <p:txBody>
              <a:bodyPr rtlCol="0" anchor="ctr"/>
              <a:lstStyle/>
              <a:p>
                <a:endParaRPr lang="nl-NL" sz="1799"/>
              </a:p>
            </p:txBody>
          </p:sp>
          <p:sp>
            <p:nvSpPr>
              <p:cNvPr id="39" name="Vrije vorm 1080">
                <a:extLst>
                  <a:ext uri="{FF2B5EF4-FFF2-40B4-BE49-F238E27FC236}">
                    <a16:creationId xmlns:a16="http://schemas.microsoft.com/office/drawing/2014/main" id="{50B534EA-202F-B380-D981-0F41EAC40A7C}"/>
                  </a:ext>
                </a:extLst>
              </p:cNvPr>
              <p:cNvSpPr/>
              <p:nvPr/>
            </p:nvSpPr>
            <p:spPr>
              <a:xfrm>
                <a:off x="2654349" y="4988862"/>
                <a:ext cx="1511557" cy="18871"/>
              </a:xfrm>
              <a:custGeom>
                <a:avLst/>
                <a:gdLst>
                  <a:gd name="connsiteX0" fmla="*/ 3557 w 1511557"/>
                  <a:gd name="connsiteY0" fmla="*/ 0 h 18871"/>
                  <a:gd name="connsiteX1" fmla="*/ 1508000 w 1511557"/>
                  <a:gd name="connsiteY1" fmla="*/ 0 h 18871"/>
                  <a:gd name="connsiteX2" fmla="*/ 1511558 w 1511557"/>
                  <a:gd name="connsiteY2" fmla="*/ 3548 h 18871"/>
                  <a:gd name="connsiteX3" fmla="*/ 1511558 w 1511557"/>
                  <a:gd name="connsiteY3" fmla="*/ 15318 h 18871"/>
                  <a:gd name="connsiteX4" fmla="*/ 1508000 w 1511557"/>
                  <a:gd name="connsiteY4" fmla="*/ 18872 h 18871"/>
                  <a:gd name="connsiteX5" fmla="*/ 3560 w 1511557"/>
                  <a:gd name="connsiteY5" fmla="*/ 18872 h 18871"/>
                  <a:gd name="connsiteX6" fmla="*/ 0 w 1511557"/>
                  <a:gd name="connsiteY6" fmla="*/ 15318 h 18871"/>
                  <a:gd name="connsiteX7" fmla="*/ 0 w 1511557"/>
                  <a:gd name="connsiteY7" fmla="*/ 3548 h 18871"/>
                  <a:gd name="connsiteX8" fmla="*/ 3557 w 1511557"/>
                  <a:gd name="connsiteY8" fmla="*/ 0 h 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557" h="18871">
                    <a:moveTo>
                      <a:pt x="3557" y="0"/>
                    </a:moveTo>
                    <a:lnTo>
                      <a:pt x="1508000" y="0"/>
                    </a:lnTo>
                    <a:cubicBezTo>
                      <a:pt x="1509963" y="0"/>
                      <a:pt x="1511558" y="1591"/>
                      <a:pt x="1511558" y="3548"/>
                    </a:cubicBezTo>
                    <a:lnTo>
                      <a:pt x="1511558" y="15318"/>
                    </a:lnTo>
                    <a:cubicBezTo>
                      <a:pt x="1511558" y="17281"/>
                      <a:pt x="1509963" y="18872"/>
                      <a:pt x="1508000" y="18872"/>
                    </a:cubicBezTo>
                    <a:lnTo>
                      <a:pt x="3560" y="18872"/>
                    </a:lnTo>
                    <a:cubicBezTo>
                      <a:pt x="1595" y="18872"/>
                      <a:pt x="0" y="17281"/>
                      <a:pt x="0" y="15318"/>
                    </a:cubicBezTo>
                    <a:lnTo>
                      <a:pt x="0" y="3548"/>
                    </a:lnTo>
                    <a:cubicBezTo>
                      <a:pt x="0" y="1591"/>
                      <a:pt x="1594" y="0"/>
                      <a:pt x="3557" y="0"/>
                    </a:cubicBezTo>
                    <a:close/>
                  </a:path>
                </a:pathLst>
              </a:custGeom>
              <a:grpFill/>
              <a:ln w="0" cap="flat">
                <a:noFill/>
                <a:prstDash val="solid"/>
                <a:miter/>
              </a:ln>
            </p:spPr>
            <p:txBody>
              <a:bodyPr rtlCol="0" anchor="ctr"/>
              <a:lstStyle/>
              <a:p>
                <a:endParaRPr lang="nl-NL" sz="1799"/>
              </a:p>
            </p:txBody>
          </p:sp>
          <p:grpSp>
            <p:nvGrpSpPr>
              <p:cNvPr id="452" name="Graphic 8">
                <a:extLst>
                  <a:ext uri="{FF2B5EF4-FFF2-40B4-BE49-F238E27FC236}">
                    <a16:creationId xmlns:a16="http://schemas.microsoft.com/office/drawing/2014/main" id="{8318C2AC-2122-BD34-E418-F3E3952B1954}"/>
                  </a:ext>
                </a:extLst>
              </p:cNvPr>
              <p:cNvGrpSpPr/>
              <p:nvPr/>
            </p:nvGrpSpPr>
            <p:grpSpPr>
              <a:xfrm>
                <a:off x="2770756" y="5056042"/>
                <a:ext cx="1166417" cy="189254"/>
                <a:chOff x="2920946" y="5077306"/>
                <a:chExt cx="1166417" cy="189254"/>
              </a:xfrm>
              <a:grpFill/>
            </p:grpSpPr>
            <p:grpSp>
              <p:nvGrpSpPr>
                <p:cNvPr id="456" name="Graphic 8">
                  <a:extLst>
                    <a:ext uri="{FF2B5EF4-FFF2-40B4-BE49-F238E27FC236}">
                      <a16:creationId xmlns:a16="http://schemas.microsoft.com/office/drawing/2014/main" id="{E2930094-C7DC-712F-28C0-604F14AA1B78}"/>
                    </a:ext>
                  </a:extLst>
                </p:cNvPr>
                <p:cNvGrpSpPr/>
                <p:nvPr/>
              </p:nvGrpSpPr>
              <p:grpSpPr>
                <a:xfrm>
                  <a:off x="2920946" y="5077306"/>
                  <a:ext cx="109226" cy="189254"/>
                  <a:chOff x="2920946" y="5077306"/>
                  <a:chExt cx="109226" cy="189254"/>
                </a:xfrm>
                <a:grpFill/>
              </p:grpSpPr>
              <p:sp>
                <p:nvSpPr>
                  <p:cNvPr id="500" name="Vrije vorm 1090">
                    <a:extLst>
                      <a:ext uri="{FF2B5EF4-FFF2-40B4-BE49-F238E27FC236}">
                        <a16:creationId xmlns:a16="http://schemas.microsoft.com/office/drawing/2014/main" id="{A0D41755-B5CA-B156-5AC6-F03384851195}"/>
                      </a:ext>
                    </a:extLst>
                  </p:cNvPr>
                  <p:cNvSpPr/>
                  <p:nvPr/>
                </p:nvSpPr>
                <p:spPr>
                  <a:xfrm>
                    <a:off x="2953826" y="5077306"/>
                    <a:ext cx="43468" cy="155992"/>
                  </a:xfrm>
                  <a:custGeom>
                    <a:avLst/>
                    <a:gdLst>
                      <a:gd name="connsiteX0" fmla="*/ 0 w 43468"/>
                      <a:gd name="connsiteY0" fmla="*/ 0 h 155992"/>
                      <a:gd name="connsiteX1" fmla="*/ 0 w 43468"/>
                      <a:gd name="connsiteY1" fmla="*/ 134322 h 155992"/>
                      <a:gd name="connsiteX2" fmla="*/ 21732 w 43468"/>
                      <a:gd name="connsiteY2" fmla="*/ 155992 h 155992"/>
                      <a:gd name="connsiteX3" fmla="*/ 43468 w 43468"/>
                      <a:gd name="connsiteY3" fmla="*/ 134322 h 155992"/>
                      <a:gd name="connsiteX4" fmla="*/ 43468 w 43468"/>
                      <a:gd name="connsiteY4" fmla="*/ 0 h 155992"/>
                      <a:gd name="connsiteX5" fmla="*/ 0 w 43468"/>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8" h="155992">
                        <a:moveTo>
                          <a:pt x="0" y="0"/>
                        </a:moveTo>
                        <a:lnTo>
                          <a:pt x="0" y="134322"/>
                        </a:lnTo>
                        <a:cubicBezTo>
                          <a:pt x="0" y="146292"/>
                          <a:pt x="9731" y="155992"/>
                          <a:pt x="21732" y="155992"/>
                        </a:cubicBezTo>
                        <a:cubicBezTo>
                          <a:pt x="33737" y="155992"/>
                          <a:pt x="43468" y="146292"/>
                          <a:pt x="43468" y="134322"/>
                        </a:cubicBezTo>
                        <a:lnTo>
                          <a:pt x="43468" y="0"/>
                        </a:lnTo>
                        <a:lnTo>
                          <a:pt x="0" y="0"/>
                        </a:lnTo>
                        <a:close/>
                      </a:path>
                    </a:pathLst>
                  </a:custGeom>
                  <a:grpFill/>
                  <a:ln w="0" cap="flat">
                    <a:noFill/>
                    <a:prstDash val="solid"/>
                    <a:miter/>
                  </a:ln>
                </p:spPr>
                <p:txBody>
                  <a:bodyPr rtlCol="0" anchor="ctr"/>
                  <a:lstStyle/>
                  <a:p>
                    <a:endParaRPr lang="nl-NL" sz="1799"/>
                  </a:p>
                </p:txBody>
              </p:sp>
              <p:sp>
                <p:nvSpPr>
                  <p:cNvPr id="501" name="Vrije vorm 1091">
                    <a:extLst>
                      <a:ext uri="{FF2B5EF4-FFF2-40B4-BE49-F238E27FC236}">
                        <a16:creationId xmlns:a16="http://schemas.microsoft.com/office/drawing/2014/main" id="{3A823D1A-A797-B500-678F-A280FACE188D}"/>
                      </a:ext>
                    </a:extLst>
                  </p:cNvPr>
                  <p:cNvSpPr/>
                  <p:nvPr/>
                </p:nvSpPr>
                <p:spPr>
                  <a:xfrm>
                    <a:off x="2920946" y="5157645"/>
                    <a:ext cx="109226" cy="108915"/>
                  </a:xfrm>
                  <a:custGeom>
                    <a:avLst/>
                    <a:gdLst>
                      <a:gd name="connsiteX0" fmla="*/ 109227 w 109226"/>
                      <a:gd name="connsiteY0" fmla="*/ 54458 h 108915"/>
                      <a:gd name="connsiteX1" fmla="*/ 54614 w 109226"/>
                      <a:gd name="connsiteY1" fmla="*/ 108916 h 108915"/>
                      <a:gd name="connsiteX2" fmla="*/ 0 w 109226"/>
                      <a:gd name="connsiteY2" fmla="*/ 54458 h 108915"/>
                      <a:gd name="connsiteX3" fmla="*/ 54614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4" y="108916"/>
                        </a:cubicBezTo>
                        <a:cubicBezTo>
                          <a:pt x="24451" y="108916"/>
                          <a:pt x="0" y="84534"/>
                          <a:pt x="0" y="54458"/>
                        </a:cubicBezTo>
                        <a:cubicBezTo>
                          <a:pt x="0" y="24382"/>
                          <a:pt x="24451" y="0"/>
                          <a:pt x="54614" y="0"/>
                        </a:cubicBezTo>
                        <a:cubicBezTo>
                          <a:pt x="84776" y="0"/>
                          <a:pt x="109227" y="24382"/>
                          <a:pt x="109227" y="54458"/>
                        </a:cubicBezTo>
                        <a:close/>
                      </a:path>
                    </a:pathLst>
                  </a:custGeom>
                  <a:grpFill/>
                  <a:ln w="0" cap="flat">
                    <a:noFill/>
                    <a:prstDash val="solid"/>
                    <a:miter/>
                  </a:ln>
                </p:spPr>
                <p:txBody>
                  <a:bodyPr rtlCol="0" anchor="ctr"/>
                  <a:lstStyle/>
                  <a:p>
                    <a:endParaRPr lang="nl-NL" sz="1799"/>
                  </a:p>
                </p:txBody>
              </p:sp>
              <p:sp>
                <p:nvSpPr>
                  <p:cNvPr id="502" name="Vrije vorm 1092">
                    <a:extLst>
                      <a:ext uri="{FF2B5EF4-FFF2-40B4-BE49-F238E27FC236}">
                        <a16:creationId xmlns:a16="http://schemas.microsoft.com/office/drawing/2014/main" id="{0B269BC8-9667-D6C2-9F2D-933FD6A8C716}"/>
                      </a:ext>
                    </a:extLst>
                  </p:cNvPr>
                  <p:cNvSpPr/>
                  <p:nvPr/>
                </p:nvSpPr>
                <p:spPr>
                  <a:xfrm>
                    <a:off x="2943052" y="5179688"/>
                    <a:ext cx="65015" cy="64830"/>
                  </a:xfrm>
                  <a:custGeom>
                    <a:avLst/>
                    <a:gdLst>
                      <a:gd name="connsiteX0" fmla="*/ 65016 w 65015"/>
                      <a:gd name="connsiteY0" fmla="*/ 32415 h 64830"/>
                      <a:gd name="connsiteX1" fmla="*/ 32508 w 65015"/>
                      <a:gd name="connsiteY1" fmla="*/ 64831 h 64830"/>
                      <a:gd name="connsiteX2" fmla="*/ 0 w 65015"/>
                      <a:gd name="connsiteY2" fmla="*/ 32415 h 64830"/>
                      <a:gd name="connsiteX3" fmla="*/ 32508 w 65015"/>
                      <a:gd name="connsiteY3" fmla="*/ 0 h 64830"/>
                      <a:gd name="connsiteX4" fmla="*/ 65016 w 65015"/>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5"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grpFill/>
                  <a:ln w="0" cap="flat">
                    <a:noFill/>
                    <a:prstDash val="solid"/>
                    <a:miter/>
                  </a:ln>
                </p:spPr>
                <p:txBody>
                  <a:bodyPr rtlCol="0" anchor="ctr"/>
                  <a:lstStyle/>
                  <a:p>
                    <a:endParaRPr lang="nl-NL" sz="1799"/>
                  </a:p>
                </p:txBody>
              </p:sp>
            </p:grpSp>
            <p:grpSp>
              <p:nvGrpSpPr>
                <p:cNvPr id="480" name="Graphic 8">
                  <a:extLst>
                    <a:ext uri="{FF2B5EF4-FFF2-40B4-BE49-F238E27FC236}">
                      <a16:creationId xmlns:a16="http://schemas.microsoft.com/office/drawing/2014/main" id="{A42C262A-297E-306F-93AA-AFF3E211F4C8}"/>
                    </a:ext>
                  </a:extLst>
                </p:cNvPr>
                <p:cNvGrpSpPr/>
                <p:nvPr/>
              </p:nvGrpSpPr>
              <p:grpSpPr>
                <a:xfrm>
                  <a:off x="3978137" y="5077306"/>
                  <a:ext cx="109226" cy="189254"/>
                  <a:chOff x="3978137" y="5077306"/>
                  <a:chExt cx="109226" cy="189254"/>
                </a:xfrm>
                <a:grpFill/>
              </p:grpSpPr>
              <p:sp>
                <p:nvSpPr>
                  <p:cNvPr id="481" name="Vrije vorm 1087">
                    <a:extLst>
                      <a:ext uri="{FF2B5EF4-FFF2-40B4-BE49-F238E27FC236}">
                        <a16:creationId xmlns:a16="http://schemas.microsoft.com/office/drawing/2014/main" id="{349DB739-5BF9-A263-ABC7-ADD6CF60BDE7}"/>
                      </a:ext>
                    </a:extLst>
                  </p:cNvPr>
                  <p:cNvSpPr/>
                  <p:nvPr/>
                </p:nvSpPr>
                <p:spPr>
                  <a:xfrm>
                    <a:off x="4011018" y="5077306"/>
                    <a:ext cx="43463" cy="155992"/>
                  </a:xfrm>
                  <a:custGeom>
                    <a:avLst/>
                    <a:gdLst>
                      <a:gd name="connsiteX0" fmla="*/ 0 w 43463"/>
                      <a:gd name="connsiteY0" fmla="*/ 0 h 155992"/>
                      <a:gd name="connsiteX1" fmla="*/ 0 w 43463"/>
                      <a:gd name="connsiteY1" fmla="*/ 134322 h 155992"/>
                      <a:gd name="connsiteX2" fmla="*/ 21732 w 43463"/>
                      <a:gd name="connsiteY2" fmla="*/ 155992 h 155992"/>
                      <a:gd name="connsiteX3" fmla="*/ 43464 w 43463"/>
                      <a:gd name="connsiteY3" fmla="*/ 134322 h 155992"/>
                      <a:gd name="connsiteX4" fmla="*/ 43464 w 43463"/>
                      <a:gd name="connsiteY4" fmla="*/ 0 h 155992"/>
                      <a:gd name="connsiteX5" fmla="*/ 0 w 43463"/>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3" h="155992">
                        <a:moveTo>
                          <a:pt x="0" y="0"/>
                        </a:moveTo>
                        <a:lnTo>
                          <a:pt x="0" y="134322"/>
                        </a:lnTo>
                        <a:cubicBezTo>
                          <a:pt x="0" y="146292"/>
                          <a:pt x="9728" y="155992"/>
                          <a:pt x="21732" y="155992"/>
                        </a:cubicBezTo>
                        <a:cubicBezTo>
                          <a:pt x="33736" y="155992"/>
                          <a:pt x="43464" y="146292"/>
                          <a:pt x="43464" y="134322"/>
                        </a:cubicBezTo>
                        <a:lnTo>
                          <a:pt x="43464" y="0"/>
                        </a:lnTo>
                        <a:lnTo>
                          <a:pt x="0" y="0"/>
                        </a:lnTo>
                        <a:close/>
                      </a:path>
                    </a:pathLst>
                  </a:custGeom>
                  <a:grpFill/>
                  <a:ln w="0" cap="flat">
                    <a:noFill/>
                    <a:prstDash val="solid"/>
                    <a:miter/>
                  </a:ln>
                </p:spPr>
                <p:txBody>
                  <a:bodyPr rtlCol="0" anchor="ctr"/>
                  <a:lstStyle/>
                  <a:p>
                    <a:endParaRPr lang="nl-NL" sz="1799"/>
                  </a:p>
                </p:txBody>
              </p:sp>
              <p:sp>
                <p:nvSpPr>
                  <p:cNvPr id="483" name="Vrije vorm 1088">
                    <a:extLst>
                      <a:ext uri="{FF2B5EF4-FFF2-40B4-BE49-F238E27FC236}">
                        <a16:creationId xmlns:a16="http://schemas.microsoft.com/office/drawing/2014/main" id="{809001EF-23B2-119E-3168-5F2DE6AA88F4}"/>
                      </a:ext>
                    </a:extLst>
                  </p:cNvPr>
                  <p:cNvSpPr/>
                  <p:nvPr/>
                </p:nvSpPr>
                <p:spPr>
                  <a:xfrm>
                    <a:off x="3978137" y="5157645"/>
                    <a:ext cx="109226" cy="108915"/>
                  </a:xfrm>
                  <a:custGeom>
                    <a:avLst/>
                    <a:gdLst>
                      <a:gd name="connsiteX0" fmla="*/ 109227 w 109226"/>
                      <a:gd name="connsiteY0" fmla="*/ 54458 h 108915"/>
                      <a:gd name="connsiteX1" fmla="*/ 54613 w 109226"/>
                      <a:gd name="connsiteY1" fmla="*/ 108916 h 108915"/>
                      <a:gd name="connsiteX2" fmla="*/ 0 w 109226"/>
                      <a:gd name="connsiteY2" fmla="*/ 54458 h 108915"/>
                      <a:gd name="connsiteX3" fmla="*/ 54613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3" y="108916"/>
                        </a:cubicBezTo>
                        <a:cubicBezTo>
                          <a:pt x="24451" y="108916"/>
                          <a:pt x="0" y="84534"/>
                          <a:pt x="0" y="54458"/>
                        </a:cubicBezTo>
                        <a:cubicBezTo>
                          <a:pt x="0" y="24382"/>
                          <a:pt x="24451" y="0"/>
                          <a:pt x="54613" y="0"/>
                        </a:cubicBezTo>
                        <a:cubicBezTo>
                          <a:pt x="84776" y="0"/>
                          <a:pt x="109227" y="24382"/>
                          <a:pt x="109227" y="54458"/>
                        </a:cubicBezTo>
                        <a:close/>
                      </a:path>
                    </a:pathLst>
                  </a:custGeom>
                  <a:grpFill/>
                  <a:ln w="0" cap="flat">
                    <a:noFill/>
                    <a:prstDash val="solid"/>
                    <a:miter/>
                  </a:ln>
                </p:spPr>
                <p:txBody>
                  <a:bodyPr rtlCol="0" anchor="ctr"/>
                  <a:lstStyle/>
                  <a:p>
                    <a:endParaRPr lang="nl-NL" sz="1799"/>
                  </a:p>
                </p:txBody>
              </p:sp>
              <p:sp>
                <p:nvSpPr>
                  <p:cNvPr id="484" name="Vrije vorm 1089">
                    <a:extLst>
                      <a:ext uri="{FF2B5EF4-FFF2-40B4-BE49-F238E27FC236}">
                        <a16:creationId xmlns:a16="http://schemas.microsoft.com/office/drawing/2014/main" id="{CCAFF35C-58B2-F40C-0F3A-B0A3A68F13E5}"/>
                      </a:ext>
                    </a:extLst>
                  </p:cNvPr>
                  <p:cNvSpPr/>
                  <p:nvPr/>
                </p:nvSpPr>
                <p:spPr>
                  <a:xfrm>
                    <a:off x="4000242" y="5179688"/>
                    <a:ext cx="65016" cy="64830"/>
                  </a:xfrm>
                  <a:custGeom>
                    <a:avLst/>
                    <a:gdLst>
                      <a:gd name="connsiteX0" fmla="*/ 65016 w 65016"/>
                      <a:gd name="connsiteY0" fmla="*/ 32415 h 64830"/>
                      <a:gd name="connsiteX1" fmla="*/ 32508 w 65016"/>
                      <a:gd name="connsiteY1" fmla="*/ 64831 h 64830"/>
                      <a:gd name="connsiteX2" fmla="*/ 0 w 65016"/>
                      <a:gd name="connsiteY2" fmla="*/ 32415 h 64830"/>
                      <a:gd name="connsiteX3" fmla="*/ 32508 w 65016"/>
                      <a:gd name="connsiteY3" fmla="*/ 0 h 64830"/>
                      <a:gd name="connsiteX4" fmla="*/ 65016 w 65016"/>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6"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grpFill/>
                  <a:ln w="0" cap="flat">
                    <a:noFill/>
                    <a:prstDash val="solid"/>
                    <a:miter/>
                  </a:ln>
                </p:spPr>
                <p:txBody>
                  <a:bodyPr rtlCol="0" anchor="ctr"/>
                  <a:lstStyle/>
                  <a:p>
                    <a:endParaRPr lang="nl-NL" sz="1799"/>
                  </a:p>
                </p:txBody>
              </p:sp>
            </p:grpSp>
          </p:grpSp>
          <p:sp>
            <p:nvSpPr>
              <p:cNvPr id="453" name="Vrije vorm 1082">
                <a:extLst>
                  <a:ext uri="{FF2B5EF4-FFF2-40B4-BE49-F238E27FC236}">
                    <a16:creationId xmlns:a16="http://schemas.microsoft.com/office/drawing/2014/main" id="{8E73455B-A9A7-C434-DF2E-6746CEFA9B29}"/>
                  </a:ext>
                </a:extLst>
              </p:cNvPr>
              <p:cNvSpPr/>
              <p:nvPr/>
            </p:nvSpPr>
            <p:spPr>
              <a:xfrm>
                <a:off x="4138011" y="4706360"/>
                <a:ext cx="45696" cy="319117"/>
              </a:xfrm>
              <a:custGeom>
                <a:avLst/>
                <a:gdLst>
                  <a:gd name="connsiteX0" fmla="*/ 35818 w 45696"/>
                  <a:gd name="connsiteY0" fmla="*/ 0 h 319117"/>
                  <a:gd name="connsiteX1" fmla="*/ 9879 w 45696"/>
                  <a:gd name="connsiteY1" fmla="*/ 0 h 319117"/>
                  <a:gd name="connsiteX2" fmla="*/ 0 w 45696"/>
                  <a:gd name="connsiteY2" fmla="*/ 9851 h 319117"/>
                  <a:gd name="connsiteX3" fmla="*/ 0 w 45696"/>
                  <a:gd name="connsiteY3" fmla="*/ 319118 h 319117"/>
                  <a:gd name="connsiteX4" fmla="*/ 45697 w 45696"/>
                  <a:gd name="connsiteY4" fmla="*/ 319118 h 319117"/>
                  <a:gd name="connsiteX5" fmla="*/ 45697 w 45696"/>
                  <a:gd name="connsiteY5" fmla="*/ 9851 h 319117"/>
                  <a:gd name="connsiteX6" fmla="*/ 35818 w 45696"/>
                  <a:gd name="connsiteY6" fmla="*/ 0 h 3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96" h="319117">
                    <a:moveTo>
                      <a:pt x="35818" y="0"/>
                    </a:moveTo>
                    <a:lnTo>
                      <a:pt x="9879" y="0"/>
                    </a:lnTo>
                    <a:cubicBezTo>
                      <a:pt x="4423" y="0"/>
                      <a:pt x="0" y="4411"/>
                      <a:pt x="0" y="9851"/>
                    </a:cubicBezTo>
                    <a:lnTo>
                      <a:pt x="0" y="319118"/>
                    </a:lnTo>
                    <a:lnTo>
                      <a:pt x="45697" y="319118"/>
                    </a:lnTo>
                    <a:lnTo>
                      <a:pt x="45697" y="9851"/>
                    </a:lnTo>
                    <a:cubicBezTo>
                      <a:pt x="45697" y="4411"/>
                      <a:pt x="41274" y="0"/>
                      <a:pt x="35818" y="0"/>
                    </a:cubicBezTo>
                    <a:close/>
                  </a:path>
                </a:pathLst>
              </a:custGeom>
              <a:grpFill/>
              <a:ln w="0" cap="flat">
                <a:noFill/>
                <a:prstDash val="solid"/>
                <a:miter/>
              </a:ln>
            </p:spPr>
            <p:txBody>
              <a:bodyPr rtlCol="0" anchor="ctr"/>
              <a:lstStyle/>
              <a:p>
                <a:endParaRPr lang="nl-NL" sz="1799"/>
              </a:p>
            </p:txBody>
          </p:sp>
          <p:sp>
            <p:nvSpPr>
              <p:cNvPr id="454" name="Vrije vorm 1083">
                <a:extLst>
                  <a:ext uri="{FF2B5EF4-FFF2-40B4-BE49-F238E27FC236}">
                    <a16:creationId xmlns:a16="http://schemas.microsoft.com/office/drawing/2014/main" id="{00B67FD1-69C0-DF15-D852-60CE5CCDD491}"/>
                  </a:ext>
                </a:extLst>
              </p:cNvPr>
              <p:cNvSpPr/>
              <p:nvPr/>
            </p:nvSpPr>
            <p:spPr>
              <a:xfrm>
                <a:off x="2790716" y="4680883"/>
                <a:ext cx="626324" cy="231203"/>
              </a:xfrm>
              <a:custGeom>
                <a:avLst/>
                <a:gdLst>
                  <a:gd name="connsiteX0" fmla="*/ 1040985 w 1103279"/>
                  <a:gd name="connsiteY0" fmla="*/ 0 h 407267"/>
                  <a:gd name="connsiteX1" fmla="*/ 62292 w 1103279"/>
                  <a:gd name="connsiteY1" fmla="*/ 0 h 407267"/>
                  <a:gd name="connsiteX2" fmla="*/ 0 w 1103279"/>
                  <a:gd name="connsiteY2" fmla="*/ 62117 h 407267"/>
                  <a:gd name="connsiteX3" fmla="*/ 0 w 1103279"/>
                  <a:gd name="connsiteY3" fmla="*/ 391597 h 407267"/>
                  <a:gd name="connsiteX4" fmla="*/ 15620 w 1103279"/>
                  <a:gd name="connsiteY4" fmla="*/ 407267 h 407267"/>
                  <a:gd name="connsiteX5" fmla="*/ 31335 w 1103279"/>
                  <a:gd name="connsiteY5" fmla="*/ 391597 h 407267"/>
                  <a:gd name="connsiteX6" fmla="*/ 31335 w 1103279"/>
                  <a:gd name="connsiteY6" fmla="*/ 231084 h 407267"/>
                  <a:gd name="connsiteX7" fmla="*/ 1071848 w 1103279"/>
                  <a:gd name="connsiteY7" fmla="*/ 231084 h 407267"/>
                  <a:gd name="connsiteX8" fmla="*/ 1071848 w 1103279"/>
                  <a:gd name="connsiteY8" fmla="*/ 391597 h 407267"/>
                  <a:gd name="connsiteX9" fmla="*/ 1087564 w 1103279"/>
                  <a:gd name="connsiteY9" fmla="*/ 407267 h 407267"/>
                  <a:gd name="connsiteX10" fmla="*/ 1103279 w 1103279"/>
                  <a:gd name="connsiteY10" fmla="*/ 391597 h 407267"/>
                  <a:gd name="connsiteX11" fmla="*/ 1103279 w 1103279"/>
                  <a:gd name="connsiteY11" fmla="*/ 62117 h 407267"/>
                  <a:gd name="connsiteX12" fmla="*/ 1040985 w 1103279"/>
                  <a:gd name="connsiteY12" fmla="*/ 0 h 407267"/>
                  <a:gd name="connsiteX13" fmla="*/ 1071848 w 1103279"/>
                  <a:gd name="connsiteY13" fmla="*/ 199836 h 407267"/>
                  <a:gd name="connsiteX14" fmla="*/ 31335 w 1103279"/>
                  <a:gd name="connsiteY14" fmla="*/ 199836 h 407267"/>
                  <a:gd name="connsiteX15" fmla="*/ 31335 w 1103279"/>
                  <a:gd name="connsiteY15" fmla="*/ 62117 h 407267"/>
                  <a:gd name="connsiteX16" fmla="*/ 62292 w 1103279"/>
                  <a:gd name="connsiteY16" fmla="*/ 31248 h 407267"/>
                  <a:gd name="connsiteX17" fmla="*/ 1040985 w 1103279"/>
                  <a:gd name="connsiteY17" fmla="*/ 31248 h 407267"/>
                  <a:gd name="connsiteX18" fmla="*/ 1071848 w 1103279"/>
                  <a:gd name="connsiteY18" fmla="*/ 62117 h 407267"/>
                  <a:gd name="connsiteX19" fmla="*/ 1071848 w 1103279"/>
                  <a:gd name="connsiteY19" fmla="*/ 199836 h 40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279" h="407267">
                    <a:moveTo>
                      <a:pt x="1040985" y="0"/>
                    </a:moveTo>
                    <a:lnTo>
                      <a:pt x="62292" y="0"/>
                    </a:lnTo>
                    <a:cubicBezTo>
                      <a:pt x="27908" y="0"/>
                      <a:pt x="0" y="27923"/>
                      <a:pt x="0" y="62117"/>
                    </a:cubicBezTo>
                    <a:lnTo>
                      <a:pt x="0" y="391597"/>
                    </a:lnTo>
                    <a:cubicBezTo>
                      <a:pt x="0" y="400241"/>
                      <a:pt x="6953" y="407267"/>
                      <a:pt x="15620" y="407267"/>
                    </a:cubicBezTo>
                    <a:cubicBezTo>
                      <a:pt x="24289" y="407267"/>
                      <a:pt x="31335" y="400241"/>
                      <a:pt x="31335" y="391597"/>
                    </a:cubicBezTo>
                    <a:lnTo>
                      <a:pt x="31335" y="231084"/>
                    </a:lnTo>
                    <a:lnTo>
                      <a:pt x="1071848" y="231084"/>
                    </a:lnTo>
                    <a:lnTo>
                      <a:pt x="1071848" y="391597"/>
                    </a:lnTo>
                    <a:cubicBezTo>
                      <a:pt x="1071848" y="400241"/>
                      <a:pt x="1078897" y="407267"/>
                      <a:pt x="1087564" y="407267"/>
                    </a:cubicBezTo>
                    <a:cubicBezTo>
                      <a:pt x="1096231" y="407267"/>
                      <a:pt x="1103279" y="400241"/>
                      <a:pt x="1103279" y="391597"/>
                    </a:cubicBezTo>
                    <a:lnTo>
                      <a:pt x="1103279" y="62117"/>
                    </a:lnTo>
                    <a:cubicBezTo>
                      <a:pt x="1103279" y="27923"/>
                      <a:pt x="1075276" y="0"/>
                      <a:pt x="1040985" y="0"/>
                    </a:cubicBezTo>
                    <a:close/>
                    <a:moveTo>
                      <a:pt x="1071848" y="199836"/>
                    </a:moveTo>
                    <a:lnTo>
                      <a:pt x="31335" y="199836"/>
                    </a:lnTo>
                    <a:lnTo>
                      <a:pt x="31335" y="62117"/>
                    </a:lnTo>
                    <a:cubicBezTo>
                      <a:pt x="31335" y="45115"/>
                      <a:pt x="45244" y="31248"/>
                      <a:pt x="62292" y="31248"/>
                    </a:cubicBezTo>
                    <a:lnTo>
                      <a:pt x="1040985" y="31248"/>
                    </a:lnTo>
                    <a:cubicBezTo>
                      <a:pt x="1058036" y="31248"/>
                      <a:pt x="1071848" y="45115"/>
                      <a:pt x="1071848" y="62117"/>
                    </a:cubicBezTo>
                    <a:lnTo>
                      <a:pt x="1071848" y="199836"/>
                    </a:lnTo>
                    <a:close/>
                  </a:path>
                </a:pathLst>
              </a:custGeom>
              <a:grpFill/>
              <a:ln w="0" cap="flat">
                <a:noFill/>
                <a:prstDash val="solid"/>
                <a:miter/>
              </a:ln>
            </p:spPr>
            <p:txBody>
              <a:bodyPr rtlCol="0" anchor="ctr"/>
              <a:lstStyle/>
              <a:p>
                <a:endParaRPr lang="nl-NL" sz="1799"/>
              </a:p>
            </p:txBody>
          </p:sp>
          <p:sp>
            <p:nvSpPr>
              <p:cNvPr id="455" name="Vrije vorm 1084">
                <a:extLst>
                  <a:ext uri="{FF2B5EF4-FFF2-40B4-BE49-F238E27FC236}">
                    <a16:creationId xmlns:a16="http://schemas.microsoft.com/office/drawing/2014/main" id="{1791606C-3110-C70A-7BAC-6B15EFA53FD7}"/>
                  </a:ext>
                </a:extLst>
              </p:cNvPr>
              <p:cNvSpPr/>
              <p:nvPr/>
            </p:nvSpPr>
            <p:spPr>
              <a:xfrm>
                <a:off x="2636552" y="5024645"/>
                <a:ext cx="1434825" cy="31396"/>
              </a:xfrm>
              <a:custGeom>
                <a:avLst/>
                <a:gdLst>
                  <a:gd name="connsiteX0" fmla="*/ 1419085 w 1434825"/>
                  <a:gd name="connsiteY0" fmla="*/ 0 h 31396"/>
                  <a:gd name="connsiteX1" fmla="*/ 15745 w 1434825"/>
                  <a:gd name="connsiteY1" fmla="*/ 0 h 31396"/>
                  <a:gd name="connsiteX2" fmla="*/ 0 w 1434825"/>
                  <a:gd name="connsiteY2" fmla="*/ 15701 h 31396"/>
                  <a:gd name="connsiteX3" fmla="*/ 15745 w 1434825"/>
                  <a:gd name="connsiteY3" fmla="*/ 31397 h 31396"/>
                  <a:gd name="connsiteX4" fmla="*/ 1419085 w 1434825"/>
                  <a:gd name="connsiteY4" fmla="*/ 31397 h 31396"/>
                  <a:gd name="connsiteX5" fmla="*/ 1434826 w 1434825"/>
                  <a:gd name="connsiteY5" fmla="*/ 15701 h 31396"/>
                  <a:gd name="connsiteX6" fmla="*/ 1419085 w 1434825"/>
                  <a:gd name="connsiteY6" fmla="*/ 0 h 3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4825" h="31396">
                    <a:moveTo>
                      <a:pt x="1419085" y="0"/>
                    </a:moveTo>
                    <a:lnTo>
                      <a:pt x="15745" y="0"/>
                    </a:lnTo>
                    <a:cubicBezTo>
                      <a:pt x="7048" y="0"/>
                      <a:pt x="0" y="7031"/>
                      <a:pt x="0" y="15701"/>
                    </a:cubicBezTo>
                    <a:cubicBezTo>
                      <a:pt x="0" y="24371"/>
                      <a:pt x="7048" y="31397"/>
                      <a:pt x="15745" y="31397"/>
                    </a:cubicBezTo>
                    <a:lnTo>
                      <a:pt x="1419085" y="31397"/>
                    </a:lnTo>
                    <a:cubicBezTo>
                      <a:pt x="1427780" y="31397"/>
                      <a:pt x="1434826" y="24371"/>
                      <a:pt x="1434826" y="15701"/>
                    </a:cubicBezTo>
                    <a:cubicBezTo>
                      <a:pt x="1434826" y="7026"/>
                      <a:pt x="1427780" y="0"/>
                      <a:pt x="1419085" y="0"/>
                    </a:cubicBezTo>
                    <a:close/>
                  </a:path>
                </a:pathLst>
              </a:custGeom>
              <a:grpFill/>
              <a:ln w="0" cap="flat">
                <a:noFill/>
                <a:prstDash val="solid"/>
                <a:miter/>
              </a:ln>
            </p:spPr>
            <p:txBody>
              <a:bodyPr rtlCol="0" anchor="ctr"/>
              <a:lstStyle/>
              <a:p>
                <a:endParaRPr lang="nl-NL" sz="1799"/>
              </a:p>
            </p:txBody>
          </p:sp>
        </p:grpSp>
      </p:grpSp>
      <p:sp>
        <p:nvSpPr>
          <p:cNvPr id="1143" name="Linkeraccolade 1142">
            <a:extLst>
              <a:ext uri="{FF2B5EF4-FFF2-40B4-BE49-F238E27FC236}">
                <a16:creationId xmlns:a16="http://schemas.microsoft.com/office/drawing/2014/main" id="{FA352FFC-9D53-5E76-7CA1-09364B45E9EE}"/>
              </a:ext>
            </a:extLst>
          </p:cNvPr>
          <p:cNvSpPr/>
          <p:nvPr/>
        </p:nvSpPr>
        <p:spPr>
          <a:xfrm flipH="1">
            <a:off x="10501650" y="2126542"/>
            <a:ext cx="443242" cy="2987201"/>
          </a:xfrm>
          <a:prstGeom prst="leftBrace">
            <a:avLst>
              <a:gd name="adj1" fmla="val 37643"/>
              <a:gd name="adj2" fmla="val 50000"/>
            </a:avLst>
          </a:prstGeom>
          <a:ln w="28575" cap="rnd">
            <a:solidFill>
              <a:schemeClr val="accent4"/>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nl-NL" sz="2400"/>
          </a:p>
        </p:txBody>
      </p:sp>
      <p:grpSp>
        <p:nvGrpSpPr>
          <p:cNvPr id="1145" name="Groep 1144">
            <a:extLst>
              <a:ext uri="{FF2B5EF4-FFF2-40B4-BE49-F238E27FC236}">
                <a16:creationId xmlns:a16="http://schemas.microsoft.com/office/drawing/2014/main" id="{34640C71-BD24-D0C5-3656-5812C954B781}"/>
              </a:ext>
            </a:extLst>
          </p:cNvPr>
          <p:cNvGrpSpPr/>
          <p:nvPr/>
        </p:nvGrpSpPr>
        <p:grpSpPr>
          <a:xfrm>
            <a:off x="10891258" y="3529287"/>
            <a:ext cx="1494310" cy="162062"/>
            <a:chOff x="7950312" y="874643"/>
            <a:chExt cx="1193687" cy="129458"/>
          </a:xfrm>
        </p:grpSpPr>
        <p:grpSp>
          <p:nvGrpSpPr>
            <p:cNvPr id="1146" name="Graphic 3">
              <a:extLst>
                <a:ext uri="{FF2B5EF4-FFF2-40B4-BE49-F238E27FC236}">
                  <a16:creationId xmlns:a16="http://schemas.microsoft.com/office/drawing/2014/main" id="{0ED866DA-41CE-DF42-068B-9931A0455598}"/>
                </a:ext>
              </a:extLst>
            </p:cNvPr>
            <p:cNvGrpSpPr/>
            <p:nvPr/>
          </p:nvGrpSpPr>
          <p:grpSpPr>
            <a:xfrm rot="5400000">
              <a:off x="7950312" y="874643"/>
              <a:ext cx="129458" cy="129458"/>
              <a:chOff x="2400475" y="1405806"/>
              <a:chExt cx="129458" cy="129458"/>
            </a:xfrm>
          </p:grpSpPr>
          <p:sp>
            <p:nvSpPr>
              <p:cNvPr id="1148" name="Vrije vorm 1147">
                <a:extLst>
                  <a:ext uri="{FF2B5EF4-FFF2-40B4-BE49-F238E27FC236}">
                    <a16:creationId xmlns:a16="http://schemas.microsoft.com/office/drawing/2014/main" id="{93C60428-0C7D-603E-FF78-C28389CC671B}"/>
                  </a:ext>
                </a:extLst>
              </p:cNvPr>
              <p:cNvSpPr/>
              <p:nvPr/>
            </p:nvSpPr>
            <p:spPr>
              <a:xfrm>
                <a:off x="2400475" y="1405806"/>
                <a:ext cx="129458" cy="129458"/>
              </a:xfrm>
              <a:custGeom>
                <a:avLst/>
                <a:gdLst>
                  <a:gd name="connsiteX0" fmla="*/ 129459 w 129458"/>
                  <a:gd name="connsiteY0" fmla="*/ 64729 h 129458"/>
                  <a:gd name="connsiteX1" fmla="*/ 64729 w 129458"/>
                  <a:gd name="connsiteY1" fmla="*/ 129459 h 129458"/>
                  <a:gd name="connsiteX2" fmla="*/ 0 w 129458"/>
                  <a:gd name="connsiteY2" fmla="*/ 64729 h 129458"/>
                  <a:gd name="connsiteX3" fmla="*/ 64729 w 129458"/>
                  <a:gd name="connsiteY3" fmla="*/ 0 h 129458"/>
                  <a:gd name="connsiteX4" fmla="*/ 129459 w 129458"/>
                  <a:gd name="connsiteY4" fmla="*/ 64729 h 12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58" h="129458">
                    <a:moveTo>
                      <a:pt x="129459" y="64729"/>
                    </a:moveTo>
                    <a:cubicBezTo>
                      <a:pt x="129459" y="100478"/>
                      <a:pt x="100479" y="129459"/>
                      <a:pt x="64729" y="129459"/>
                    </a:cubicBezTo>
                    <a:cubicBezTo>
                      <a:pt x="28980" y="129459"/>
                      <a:pt x="0" y="100478"/>
                      <a:pt x="0" y="64729"/>
                    </a:cubicBezTo>
                    <a:cubicBezTo>
                      <a:pt x="0" y="28980"/>
                      <a:pt x="28980" y="0"/>
                      <a:pt x="64729" y="0"/>
                    </a:cubicBezTo>
                    <a:cubicBezTo>
                      <a:pt x="100479" y="0"/>
                      <a:pt x="129459" y="28980"/>
                      <a:pt x="129459" y="64729"/>
                    </a:cubicBezTo>
                    <a:close/>
                  </a:path>
                </a:pathLst>
              </a:custGeom>
              <a:solidFill>
                <a:srgbClr val="FFFFFF"/>
              </a:solidFill>
              <a:ln w="9525" cap="flat">
                <a:noFill/>
                <a:prstDash val="solid"/>
                <a:miter/>
              </a:ln>
            </p:spPr>
            <p:txBody>
              <a:bodyPr rtlCol="0" anchor="ctr"/>
              <a:lstStyle/>
              <a:p>
                <a:endParaRPr lang="nl-NL" sz="2400"/>
              </a:p>
            </p:txBody>
          </p:sp>
          <p:sp>
            <p:nvSpPr>
              <p:cNvPr id="1149" name="Vrije vorm 1148">
                <a:extLst>
                  <a:ext uri="{FF2B5EF4-FFF2-40B4-BE49-F238E27FC236}">
                    <a16:creationId xmlns:a16="http://schemas.microsoft.com/office/drawing/2014/main" id="{54F24AC6-3DE2-CAF1-9506-5677F016E28D}"/>
                  </a:ext>
                </a:extLst>
              </p:cNvPr>
              <p:cNvSpPr/>
              <p:nvPr/>
            </p:nvSpPr>
            <p:spPr>
              <a:xfrm>
                <a:off x="2417692" y="1423022"/>
                <a:ext cx="95025" cy="95025"/>
              </a:xfrm>
              <a:custGeom>
                <a:avLst/>
                <a:gdLst>
                  <a:gd name="connsiteX0" fmla="*/ 95025 w 95025"/>
                  <a:gd name="connsiteY0" fmla="*/ 47513 h 95025"/>
                  <a:gd name="connsiteX1" fmla="*/ 47513 w 95025"/>
                  <a:gd name="connsiteY1" fmla="*/ 95025 h 95025"/>
                  <a:gd name="connsiteX2" fmla="*/ 0 w 95025"/>
                  <a:gd name="connsiteY2" fmla="*/ 47513 h 95025"/>
                  <a:gd name="connsiteX3" fmla="*/ 47513 w 95025"/>
                  <a:gd name="connsiteY3" fmla="*/ 0 h 95025"/>
                  <a:gd name="connsiteX4" fmla="*/ 95025 w 95025"/>
                  <a:gd name="connsiteY4" fmla="*/ 47513 h 9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5" h="95025">
                    <a:moveTo>
                      <a:pt x="95025" y="47513"/>
                    </a:moveTo>
                    <a:cubicBezTo>
                      <a:pt x="95025" y="73753"/>
                      <a:pt x="73753" y="95025"/>
                      <a:pt x="47513" y="95025"/>
                    </a:cubicBezTo>
                    <a:cubicBezTo>
                      <a:pt x="21272" y="95025"/>
                      <a:pt x="0" y="73753"/>
                      <a:pt x="0" y="47513"/>
                    </a:cubicBezTo>
                    <a:cubicBezTo>
                      <a:pt x="0" y="21272"/>
                      <a:pt x="21272" y="0"/>
                      <a:pt x="47513" y="0"/>
                    </a:cubicBezTo>
                    <a:cubicBezTo>
                      <a:pt x="73753" y="0"/>
                      <a:pt x="95025" y="21272"/>
                      <a:pt x="95025" y="47513"/>
                    </a:cubicBezTo>
                    <a:close/>
                  </a:path>
                </a:pathLst>
              </a:custGeom>
              <a:solidFill>
                <a:srgbClr val="EF7D00"/>
              </a:solidFill>
              <a:ln w="9525" cap="flat">
                <a:noFill/>
                <a:prstDash val="solid"/>
                <a:miter/>
              </a:ln>
            </p:spPr>
            <p:txBody>
              <a:bodyPr rtlCol="0" anchor="ctr"/>
              <a:lstStyle/>
              <a:p>
                <a:endParaRPr lang="nl-NL" sz="2400"/>
              </a:p>
            </p:txBody>
          </p:sp>
        </p:grpSp>
        <p:cxnSp>
          <p:nvCxnSpPr>
            <p:cNvPr id="1147" name="Gebogen verbindingslijn 1146">
              <a:extLst>
                <a:ext uri="{FF2B5EF4-FFF2-40B4-BE49-F238E27FC236}">
                  <a16:creationId xmlns:a16="http://schemas.microsoft.com/office/drawing/2014/main" id="{3DB0B55C-C831-405C-140C-D8A7B1A9E295}"/>
                </a:ext>
              </a:extLst>
            </p:cNvPr>
            <p:cNvCxnSpPr>
              <a:cxnSpLocks/>
            </p:cNvCxnSpPr>
            <p:nvPr/>
          </p:nvCxnSpPr>
          <p:spPr>
            <a:xfrm flipV="1">
              <a:off x="8004827" y="936688"/>
              <a:ext cx="1139172" cy="509"/>
            </a:xfrm>
            <a:prstGeom prst="bentConnector3">
              <a:avLst>
                <a:gd name="adj1" fmla="val 50000"/>
              </a:avLst>
            </a:prstGeom>
            <a:ln w="15875"/>
          </p:spPr>
          <p:style>
            <a:lnRef idx="1">
              <a:schemeClr val="accent1"/>
            </a:lnRef>
            <a:fillRef idx="0">
              <a:schemeClr val="accent1"/>
            </a:fillRef>
            <a:effectRef idx="0">
              <a:schemeClr val="accent1"/>
            </a:effectRef>
            <a:fontRef idx="minor">
              <a:schemeClr val="tx1"/>
            </a:fontRef>
          </p:style>
        </p:cxnSp>
      </p:grpSp>
      <p:grpSp>
        <p:nvGrpSpPr>
          <p:cNvPr id="1150" name="Groep 1149">
            <a:extLst>
              <a:ext uri="{FF2B5EF4-FFF2-40B4-BE49-F238E27FC236}">
                <a16:creationId xmlns:a16="http://schemas.microsoft.com/office/drawing/2014/main" id="{940BB3CD-4D2B-0CE2-0D08-16DC7F202566}"/>
              </a:ext>
            </a:extLst>
          </p:cNvPr>
          <p:cNvGrpSpPr/>
          <p:nvPr/>
        </p:nvGrpSpPr>
        <p:grpSpPr>
          <a:xfrm>
            <a:off x="11122920" y="2794255"/>
            <a:ext cx="749968" cy="1193344"/>
            <a:chOff x="4260190" y="2809607"/>
            <a:chExt cx="599091" cy="953269"/>
          </a:xfrm>
        </p:grpSpPr>
        <p:sp>
          <p:nvSpPr>
            <p:cNvPr id="1151" name="Tekstvak 1150">
              <a:extLst>
                <a:ext uri="{FF2B5EF4-FFF2-40B4-BE49-F238E27FC236}">
                  <a16:creationId xmlns:a16="http://schemas.microsoft.com/office/drawing/2014/main" id="{713439E1-C856-38FA-4D5B-CED4D50BD41E}"/>
                </a:ext>
              </a:extLst>
            </p:cNvPr>
            <p:cNvSpPr txBox="1"/>
            <p:nvPr/>
          </p:nvSpPr>
          <p:spPr>
            <a:xfrm>
              <a:off x="4318444" y="2809607"/>
              <a:ext cx="482585" cy="307825"/>
            </a:xfrm>
            <a:prstGeom prst="rect">
              <a:avLst/>
            </a:prstGeom>
            <a:noFill/>
          </p:spPr>
          <p:txBody>
            <a:bodyPr wrap="none" lIns="0" tIns="0" rIns="0" bIns="0" rtlCol="0">
              <a:spAutoFit/>
            </a:bodyPr>
            <a:lstStyle/>
            <a:p>
              <a:pPr algn="ctr"/>
              <a:r>
                <a:rPr lang="nl-NL" sz="2667"/>
                <a:t>Infra</a:t>
              </a:r>
            </a:p>
          </p:txBody>
        </p:sp>
        <p:sp>
          <p:nvSpPr>
            <p:cNvPr id="1152" name="Vrije vorm 915">
              <a:extLst>
                <a:ext uri="{FF2B5EF4-FFF2-40B4-BE49-F238E27FC236}">
                  <a16:creationId xmlns:a16="http://schemas.microsoft.com/office/drawing/2014/main" id="{13B97F06-146F-9DDE-FDC5-4FBAC17FF1B0}"/>
                </a:ext>
              </a:extLst>
            </p:cNvPr>
            <p:cNvSpPr/>
            <p:nvPr/>
          </p:nvSpPr>
          <p:spPr>
            <a:xfrm>
              <a:off x="4260190" y="3160457"/>
              <a:ext cx="599091" cy="602419"/>
            </a:xfrm>
            <a:custGeom>
              <a:avLst/>
              <a:gdLst>
                <a:gd name="connsiteX0" fmla="*/ 253291 w 253291"/>
                <a:gd name="connsiteY0" fmla="*/ 126646 h 253291"/>
                <a:gd name="connsiteX1" fmla="*/ 126645 w 253291"/>
                <a:gd name="connsiteY1" fmla="*/ 253291 h 253291"/>
                <a:gd name="connsiteX2" fmla="*/ 0 w 253291"/>
                <a:gd name="connsiteY2" fmla="*/ 126646 h 253291"/>
                <a:gd name="connsiteX3" fmla="*/ 126645 w 253291"/>
                <a:gd name="connsiteY3" fmla="*/ 0 h 253291"/>
                <a:gd name="connsiteX4" fmla="*/ 253291 w 253291"/>
                <a:gd name="connsiteY4" fmla="*/ 126646 h 25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91" h="253291">
                  <a:moveTo>
                    <a:pt x="253291" y="126646"/>
                  </a:moveTo>
                  <a:cubicBezTo>
                    <a:pt x="253291" y="196590"/>
                    <a:pt x="196590" y="253291"/>
                    <a:pt x="126645" y="253291"/>
                  </a:cubicBezTo>
                  <a:cubicBezTo>
                    <a:pt x="56701" y="253291"/>
                    <a:pt x="0" y="196590"/>
                    <a:pt x="0" y="126646"/>
                  </a:cubicBezTo>
                  <a:cubicBezTo>
                    <a:pt x="0" y="56701"/>
                    <a:pt x="56701" y="0"/>
                    <a:pt x="126645" y="0"/>
                  </a:cubicBezTo>
                  <a:cubicBezTo>
                    <a:pt x="196590" y="0"/>
                    <a:pt x="253291" y="56701"/>
                    <a:pt x="253291" y="126646"/>
                  </a:cubicBezTo>
                  <a:close/>
                </a:path>
              </a:pathLst>
            </a:custGeom>
            <a:solidFill>
              <a:srgbClr val="FFFFFF"/>
            </a:solidFill>
            <a:ln w="12700" cap="flat">
              <a:solidFill>
                <a:srgbClr val="77ADDA"/>
              </a:solidFill>
              <a:prstDash val="solid"/>
              <a:miter/>
            </a:ln>
          </p:spPr>
          <p:txBody>
            <a:bodyPr rtlCol="0" anchor="ctr"/>
            <a:lstStyle/>
            <a:p>
              <a:endParaRPr lang="nl-NL" sz="2400"/>
            </a:p>
          </p:txBody>
        </p:sp>
        <p:grpSp>
          <p:nvGrpSpPr>
            <p:cNvPr id="1153" name="Graphic 1055">
              <a:extLst>
                <a:ext uri="{FF2B5EF4-FFF2-40B4-BE49-F238E27FC236}">
                  <a16:creationId xmlns:a16="http://schemas.microsoft.com/office/drawing/2014/main" id="{B0844840-D48D-6D97-2D23-E79C5A6F5A40}"/>
                </a:ext>
              </a:extLst>
            </p:cNvPr>
            <p:cNvGrpSpPr/>
            <p:nvPr/>
          </p:nvGrpSpPr>
          <p:grpSpPr>
            <a:xfrm>
              <a:off x="4384283" y="3273374"/>
              <a:ext cx="384607" cy="376584"/>
              <a:chOff x="4400057" y="2097035"/>
              <a:chExt cx="608552" cy="595858"/>
            </a:xfrm>
            <a:solidFill>
              <a:srgbClr val="4E5E73"/>
            </a:solidFill>
          </p:grpSpPr>
          <p:sp>
            <p:nvSpPr>
              <p:cNvPr id="1154" name="Vrije vorm 917">
                <a:extLst>
                  <a:ext uri="{FF2B5EF4-FFF2-40B4-BE49-F238E27FC236}">
                    <a16:creationId xmlns:a16="http://schemas.microsoft.com/office/drawing/2014/main" id="{C7F690A2-D828-3FD8-17A1-74CDF882CC28}"/>
                  </a:ext>
                </a:extLst>
              </p:cNvPr>
              <p:cNvSpPr/>
              <p:nvPr/>
            </p:nvSpPr>
            <p:spPr>
              <a:xfrm>
                <a:off x="4400057" y="2097035"/>
                <a:ext cx="608552" cy="595858"/>
              </a:xfrm>
              <a:custGeom>
                <a:avLst/>
                <a:gdLst>
                  <a:gd name="connsiteX0" fmla="*/ 543210 w 608552"/>
                  <a:gd name="connsiteY0" fmla="*/ 322705 h 595858"/>
                  <a:gd name="connsiteX1" fmla="*/ 485489 w 608552"/>
                  <a:gd name="connsiteY1" fmla="*/ 357572 h 595858"/>
                  <a:gd name="connsiteX2" fmla="*/ 388334 w 608552"/>
                  <a:gd name="connsiteY2" fmla="*/ 338433 h 595858"/>
                  <a:gd name="connsiteX3" fmla="*/ 388525 w 608552"/>
                  <a:gd name="connsiteY3" fmla="*/ 331706 h 595858"/>
                  <a:gd name="connsiteX4" fmla="*/ 324517 w 608552"/>
                  <a:gd name="connsiteY4" fmla="*/ 223980 h 595858"/>
                  <a:gd name="connsiteX5" fmla="*/ 357283 w 608552"/>
                  <a:gd name="connsiteY5" fmla="*/ 129707 h 595858"/>
                  <a:gd name="connsiteX6" fmla="*/ 360616 w 608552"/>
                  <a:gd name="connsiteY6" fmla="*/ 129897 h 595858"/>
                  <a:gd name="connsiteX7" fmla="*/ 425862 w 608552"/>
                  <a:gd name="connsiteY7" fmla="*/ 64901 h 595858"/>
                  <a:gd name="connsiteX8" fmla="*/ 360616 w 608552"/>
                  <a:gd name="connsiteY8" fmla="*/ 0 h 595858"/>
                  <a:gd name="connsiteX9" fmla="*/ 295275 w 608552"/>
                  <a:gd name="connsiteY9" fmla="*/ 64901 h 595858"/>
                  <a:gd name="connsiteX10" fmla="*/ 321469 w 608552"/>
                  <a:gd name="connsiteY10" fmla="*/ 116822 h 595858"/>
                  <a:gd name="connsiteX11" fmla="*/ 288703 w 608552"/>
                  <a:gd name="connsiteY11" fmla="*/ 211189 h 595858"/>
                  <a:gd name="connsiteX12" fmla="*/ 265176 w 608552"/>
                  <a:gd name="connsiteY12" fmla="*/ 208915 h 595858"/>
                  <a:gd name="connsiteX13" fmla="*/ 141732 w 608552"/>
                  <a:gd name="connsiteY13" fmla="*/ 331706 h 595858"/>
                  <a:gd name="connsiteX14" fmla="*/ 165354 w 608552"/>
                  <a:gd name="connsiteY14" fmla="*/ 403808 h 595858"/>
                  <a:gd name="connsiteX15" fmla="*/ 95440 w 608552"/>
                  <a:gd name="connsiteY15" fmla="*/ 473351 h 595858"/>
                  <a:gd name="connsiteX16" fmla="*/ 65341 w 608552"/>
                  <a:gd name="connsiteY16" fmla="*/ 465962 h 595858"/>
                  <a:gd name="connsiteX17" fmla="*/ 0 w 608552"/>
                  <a:gd name="connsiteY17" fmla="*/ 530862 h 595858"/>
                  <a:gd name="connsiteX18" fmla="*/ 65341 w 608552"/>
                  <a:gd name="connsiteY18" fmla="*/ 595858 h 595858"/>
                  <a:gd name="connsiteX19" fmla="*/ 130587 w 608552"/>
                  <a:gd name="connsiteY19" fmla="*/ 530862 h 595858"/>
                  <a:gd name="connsiteX20" fmla="*/ 122682 w 608552"/>
                  <a:gd name="connsiteY20" fmla="*/ 499975 h 595858"/>
                  <a:gd name="connsiteX21" fmla="*/ 122682 w 608552"/>
                  <a:gd name="connsiteY21" fmla="*/ 499880 h 595858"/>
                  <a:gd name="connsiteX22" fmla="*/ 192215 w 608552"/>
                  <a:gd name="connsiteY22" fmla="*/ 430621 h 595858"/>
                  <a:gd name="connsiteX23" fmla="*/ 265176 w 608552"/>
                  <a:gd name="connsiteY23" fmla="*/ 454497 h 595858"/>
                  <a:gd name="connsiteX24" fmla="*/ 380333 w 608552"/>
                  <a:gd name="connsiteY24" fmla="*/ 375479 h 595858"/>
                  <a:gd name="connsiteX25" fmla="*/ 478441 w 608552"/>
                  <a:gd name="connsiteY25" fmla="*/ 394712 h 595858"/>
                  <a:gd name="connsiteX26" fmla="*/ 543211 w 608552"/>
                  <a:gd name="connsiteY26" fmla="*/ 452602 h 595858"/>
                  <a:gd name="connsiteX27" fmla="*/ 608553 w 608552"/>
                  <a:gd name="connsiteY27" fmla="*/ 387701 h 595858"/>
                  <a:gd name="connsiteX28" fmla="*/ 543211 w 608552"/>
                  <a:gd name="connsiteY28" fmla="*/ 322705 h 595858"/>
                  <a:gd name="connsiteX29" fmla="*/ 265176 w 608552"/>
                  <a:gd name="connsiteY29" fmla="*/ 416599 h 595858"/>
                  <a:gd name="connsiteX30" fmla="*/ 179832 w 608552"/>
                  <a:gd name="connsiteY30" fmla="*/ 331706 h 595858"/>
                  <a:gd name="connsiteX31" fmla="*/ 265176 w 608552"/>
                  <a:gd name="connsiteY31" fmla="*/ 246814 h 595858"/>
                  <a:gd name="connsiteX32" fmla="*/ 350425 w 608552"/>
                  <a:gd name="connsiteY32" fmla="*/ 331706 h 595858"/>
                  <a:gd name="connsiteX33" fmla="*/ 265176 w 608552"/>
                  <a:gd name="connsiteY33" fmla="*/ 416599 h 5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8552" h="595858">
                    <a:moveTo>
                      <a:pt x="543210" y="322705"/>
                    </a:moveTo>
                    <a:cubicBezTo>
                      <a:pt x="518160" y="322705"/>
                      <a:pt x="496348" y="336823"/>
                      <a:pt x="485489" y="357572"/>
                    </a:cubicBezTo>
                    <a:lnTo>
                      <a:pt x="388334" y="338433"/>
                    </a:lnTo>
                    <a:cubicBezTo>
                      <a:pt x="388429" y="336159"/>
                      <a:pt x="388525" y="333980"/>
                      <a:pt x="388525" y="331706"/>
                    </a:cubicBezTo>
                    <a:cubicBezTo>
                      <a:pt x="388525" y="285375"/>
                      <a:pt x="362617" y="245014"/>
                      <a:pt x="324517" y="223980"/>
                    </a:cubicBezTo>
                    <a:lnTo>
                      <a:pt x="357283" y="129707"/>
                    </a:lnTo>
                    <a:cubicBezTo>
                      <a:pt x="358331" y="129897"/>
                      <a:pt x="359473" y="129897"/>
                      <a:pt x="360616" y="129897"/>
                    </a:cubicBezTo>
                    <a:cubicBezTo>
                      <a:pt x="396621" y="129897"/>
                      <a:pt x="425862" y="100810"/>
                      <a:pt x="425862" y="64901"/>
                    </a:cubicBezTo>
                    <a:cubicBezTo>
                      <a:pt x="425862" y="29087"/>
                      <a:pt x="396621" y="0"/>
                      <a:pt x="360616" y="0"/>
                    </a:cubicBezTo>
                    <a:cubicBezTo>
                      <a:pt x="324517" y="0"/>
                      <a:pt x="295275" y="29087"/>
                      <a:pt x="295275" y="64901"/>
                    </a:cubicBezTo>
                    <a:cubicBezTo>
                      <a:pt x="295275" y="86219"/>
                      <a:pt x="305562" y="105074"/>
                      <a:pt x="321469" y="116822"/>
                    </a:cubicBezTo>
                    <a:lnTo>
                      <a:pt x="288703" y="211189"/>
                    </a:lnTo>
                    <a:cubicBezTo>
                      <a:pt x="281083" y="209673"/>
                      <a:pt x="273177" y="208915"/>
                      <a:pt x="265176" y="208915"/>
                    </a:cubicBezTo>
                    <a:cubicBezTo>
                      <a:pt x="197072" y="208915"/>
                      <a:pt x="141732" y="263963"/>
                      <a:pt x="141732" y="331706"/>
                    </a:cubicBezTo>
                    <a:cubicBezTo>
                      <a:pt x="141732" y="358614"/>
                      <a:pt x="150495" y="383532"/>
                      <a:pt x="165354" y="403808"/>
                    </a:cubicBezTo>
                    <a:lnTo>
                      <a:pt x="95440" y="473351"/>
                    </a:lnTo>
                    <a:cubicBezTo>
                      <a:pt x="86487" y="468614"/>
                      <a:pt x="76200" y="465962"/>
                      <a:pt x="65341" y="465962"/>
                    </a:cubicBezTo>
                    <a:cubicBezTo>
                      <a:pt x="29242" y="465962"/>
                      <a:pt x="0" y="495048"/>
                      <a:pt x="0" y="530862"/>
                    </a:cubicBezTo>
                    <a:cubicBezTo>
                      <a:pt x="0" y="566771"/>
                      <a:pt x="29242" y="595858"/>
                      <a:pt x="65341" y="595858"/>
                    </a:cubicBezTo>
                    <a:cubicBezTo>
                      <a:pt x="101346" y="595858"/>
                      <a:pt x="130587" y="566771"/>
                      <a:pt x="130587" y="530862"/>
                    </a:cubicBezTo>
                    <a:cubicBezTo>
                      <a:pt x="130587" y="519682"/>
                      <a:pt x="127730" y="509166"/>
                      <a:pt x="122682" y="499975"/>
                    </a:cubicBezTo>
                    <a:lnTo>
                      <a:pt x="122682" y="499880"/>
                    </a:lnTo>
                    <a:lnTo>
                      <a:pt x="192215" y="430621"/>
                    </a:lnTo>
                    <a:cubicBezTo>
                      <a:pt x="212598" y="445591"/>
                      <a:pt x="237839" y="454497"/>
                      <a:pt x="265176" y="454497"/>
                    </a:cubicBezTo>
                    <a:cubicBezTo>
                      <a:pt x="317659" y="454497"/>
                      <a:pt x="362617" y="421620"/>
                      <a:pt x="380333" y="375479"/>
                    </a:cubicBezTo>
                    <a:lnTo>
                      <a:pt x="478441" y="394712"/>
                    </a:lnTo>
                    <a:cubicBezTo>
                      <a:pt x="481870" y="427210"/>
                      <a:pt x="509588" y="452602"/>
                      <a:pt x="543211" y="452602"/>
                    </a:cubicBezTo>
                    <a:cubicBezTo>
                      <a:pt x="579311" y="452602"/>
                      <a:pt x="608553" y="423515"/>
                      <a:pt x="608553" y="387701"/>
                    </a:cubicBezTo>
                    <a:cubicBezTo>
                      <a:pt x="608553" y="351792"/>
                      <a:pt x="579311" y="322705"/>
                      <a:pt x="543211" y="322705"/>
                    </a:cubicBezTo>
                    <a:close/>
                    <a:moveTo>
                      <a:pt x="265176" y="416599"/>
                    </a:moveTo>
                    <a:cubicBezTo>
                      <a:pt x="218122" y="416599"/>
                      <a:pt x="179832" y="378511"/>
                      <a:pt x="179832" y="331706"/>
                    </a:cubicBezTo>
                    <a:cubicBezTo>
                      <a:pt x="179832" y="284902"/>
                      <a:pt x="218122" y="246814"/>
                      <a:pt x="265176" y="246814"/>
                    </a:cubicBezTo>
                    <a:cubicBezTo>
                      <a:pt x="312229" y="246814"/>
                      <a:pt x="350425" y="284902"/>
                      <a:pt x="350425" y="331706"/>
                    </a:cubicBezTo>
                    <a:cubicBezTo>
                      <a:pt x="350425" y="378511"/>
                      <a:pt x="312229" y="416599"/>
                      <a:pt x="265176" y="416599"/>
                    </a:cubicBezTo>
                    <a:close/>
                  </a:path>
                </a:pathLst>
              </a:custGeom>
              <a:solidFill>
                <a:srgbClr val="B9DAF4"/>
              </a:solidFill>
              <a:ln w="0" cap="flat">
                <a:noFill/>
                <a:prstDash val="solid"/>
                <a:miter/>
              </a:ln>
            </p:spPr>
            <p:txBody>
              <a:bodyPr rtlCol="0" anchor="ctr"/>
              <a:lstStyle/>
              <a:p>
                <a:endParaRPr lang="nl-NL" sz="2400"/>
              </a:p>
            </p:txBody>
          </p:sp>
          <p:sp>
            <p:nvSpPr>
              <p:cNvPr id="1155" name="Vrije vorm 918">
                <a:extLst>
                  <a:ext uri="{FF2B5EF4-FFF2-40B4-BE49-F238E27FC236}">
                    <a16:creationId xmlns:a16="http://schemas.microsoft.com/office/drawing/2014/main" id="{9F772307-B5AC-C832-E545-A6949E258FB2}"/>
                  </a:ext>
                </a:extLst>
              </p:cNvPr>
              <p:cNvSpPr/>
              <p:nvPr/>
            </p:nvSpPr>
            <p:spPr>
              <a:xfrm>
                <a:off x="4605588" y="2369165"/>
                <a:ext cx="120119" cy="119484"/>
              </a:xfrm>
              <a:custGeom>
                <a:avLst/>
                <a:gdLst>
                  <a:gd name="connsiteX0" fmla="*/ 120120 w 120119"/>
                  <a:gd name="connsiteY0" fmla="*/ 59742 h 119484"/>
                  <a:gd name="connsiteX1" fmla="*/ 60060 w 120119"/>
                  <a:gd name="connsiteY1" fmla="*/ 119484 h 119484"/>
                  <a:gd name="connsiteX2" fmla="*/ 0 w 120119"/>
                  <a:gd name="connsiteY2" fmla="*/ 59742 h 119484"/>
                  <a:gd name="connsiteX3" fmla="*/ 60060 w 120119"/>
                  <a:gd name="connsiteY3" fmla="*/ 0 h 119484"/>
                  <a:gd name="connsiteX4" fmla="*/ 120120 w 120119"/>
                  <a:gd name="connsiteY4" fmla="*/ 59742 h 11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19" h="119484">
                    <a:moveTo>
                      <a:pt x="120120" y="59742"/>
                    </a:moveTo>
                    <a:cubicBezTo>
                      <a:pt x="120120" y="92737"/>
                      <a:pt x="93230" y="119484"/>
                      <a:pt x="60060" y="119484"/>
                    </a:cubicBezTo>
                    <a:cubicBezTo>
                      <a:pt x="26890" y="119484"/>
                      <a:pt x="0" y="92737"/>
                      <a:pt x="0" y="59742"/>
                    </a:cubicBezTo>
                    <a:cubicBezTo>
                      <a:pt x="0" y="26747"/>
                      <a:pt x="26890" y="0"/>
                      <a:pt x="60060" y="0"/>
                    </a:cubicBezTo>
                    <a:cubicBezTo>
                      <a:pt x="93230" y="0"/>
                      <a:pt x="120120" y="26747"/>
                      <a:pt x="120120" y="59742"/>
                    </a:cubicBezTo>
                    <a:close/>
                  </a:path>
                </a:pathLst>
              </a:custGeom>
              <a:solidFill>
                <a:srgbClr val="86C2EB"/>
              </a:solidFill>
              <a:ln w="0" cap="flat">
                <a:noFill/>
                <a:prstDash val="solid"/>
                <a:miter/>
              </a:ln>
            </p:spPr>
            <p:txBody>
              <a:bodyPr rtlCol="0" anchor="ctr"/>
              <a:lstStyle/>
              <a:p>
                <a:endParaRPr lang="nl-NL" sz="2400"/>
              </a:p>
            </p:txBody>
          </p:sp>
        </p:grpSp>
      </p:grpSp>
    </p:spTree>
    <p:extLst>
      <p:ext uri="{BB962C8B-B14F-4D97-AF65-F5344CB8AC3E}">
        <p14:creationId xmlns:p14="http://schemas.microsoft.com/office/powerpoint/2010/main" val="3459055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500"/>
                                  </p:stCondLst>
                                  <p:childTnLst>
                                    <p:set>
                                      <p:cBhvr>
                                        <p:cTn id="6" dur="1" fill="hold">
                                          <p:stCondLst>
                                            <p:cond delay="0"/>
                                          </p:stCondLst>
                                        </p:cTn>
                                        <p:tgtEl>
                                          <p:spTgt spid="943"/>
                                        </p:tgtEl>
                                        <p:attrNameLst>
                                          <p:attrName>style.visibility</p:attrName>
                                        </p:attrNameLst>
                                      </p:cBhvr>
                                      <p:to>
                                        <p:strVal val="visible"/>
                                      </p:to>
                                    </p:set>
                                    <p:animEffect transition="in" filter="wipe(left)">
                                      <p:cBhvr>
                                        <p:cTn id="7" dur="1000"/>
                                        <p:tgtEl>
                                          <p:spTgt spid="943"/>
                                        </p:tgtEl>
                                      </p:cBhvr>
                                    </p:animEffect>
                                  </p:childTnLst>
                                </p:cTn>
                              </p:par>
                              <p:par>
                                <p:cTn id="8" presetID="22" presetClass="entr" presetSubtype="8" fill="hold" nodeType="withEffect">
                                  <p:stCondLst>
                                    <p:cond delay="500"/>
                                  </p:stCondLst>
                                  <p:childTnLst>
                                    <p:set>
                                      <p:cBhvr>
                                        <p:cTn id="9" dur="1" fill="hold">
                                          <p:stCondLst>
                                            <p:cond delay="0"/>
                                          </p:stCondLst>
                                        </p:cTn>
                                        <p:tgtEl>
                                          <p:spTgt spid="1019"/>
                                        </p:tgtEl>
                                        <p:attrNameLst>
                                          <p:attrName>style.visibility</p:attrName>
                                        </p:attrNameLst>
                                      </p:cBhvr>
                                      <p:to>
                                        <p:strVal val="visible"/>
                                      </p:to>
                                    </p:set>
                                    <p:animEffect transition="in" filter="wipe(left)">
                                      <p:cBhvr>
                                        <p:cTn id="10" dur="1000"/>
                                        <p:tgtEl>
                                          <p:spTgt spid="1019"/>
                                        </p:tgtEl>
                                      </p:cBhvr>
                                    </p:animEffect>
                                  </p:childTnLst>
                                </p:cTn>
                              </p:par>
                              <p:par>
                                <p:cTn id="11" presetID="22" presetClass="entr" presetSubtype="8" fill="hold" nodeType="withEffect">
                                  <p:stCondLst>
                                    <p:cond delay="500"/>
                                  </p:stCondLst>
                                  <p:childTnLst>
                                    <p:set>
                                      <p:cBhvr>
                                        <p:cTn id="12" dur="1" fill="hold">
                                          <p:stCondLst>
                                            <p:cond delay="0"/>
                                          </p:stCondLst>
                                        </p:cTn>
                                        <p:tgtEl>
                                          <p:spTgt spid="1021"/>
                                        </p:tgtEl>
                                        <p:attrNameLst>
                                          <p:attrName>style.visibility</p:attrName>
                                        </p:attrNameLst>
                                      </p:cBhvr>
                                      <p:to>
                                        <p:strVal val="visible"/>
                                      </p:to>
                                    </p:set>
                                    <p:animEffect transition="in" filter="wipe(left)">
                                      <p:cBhvr>
                                        <p:cTn id="13" dur="1000"/>
                                        <p:tgtEl>
                                          <p:spTgt spid="1021"/>
                                        </p:tgtEl>
                                      </p:cBhvr>
                                    </p:animEffect>
                                  </p:childTnLst>
                                </p:cTn>
                              </p:par>
                              <p:par>
                                <p:cTn id="14" presetID="22" presetClass="entr" presetSubtype="8" fill="hold" nodeType="withEffect">
                                  <p:stCondLst>
                                    <p:cond delay="500"/>
                                  </p:stCondLst>
                                  <p:childTnLst>
                                    <p:set>
                                      <p:cBhvr>
                                        <p:cTn id="15" dur="1" fill="hold">
                                          <p:stCondLst>
                                            <p:cond delay="0"/>
                                          </p:stCondLst>
                                        </p:cTn>
                                        <p:tgtEl>
                                          <p:spTgt spid="941"/>
                                        </p:tgtEl>
                                        <p:attrNameLst>
                                          <p:attrName>style.visibility</p:attrName>
                                        </p:attrNameLst>
                                      </p:cBhvr>
                                      <p:to>
                                        <p:strVal val="visible"/>
                                      </p:to>
                                    </p:set>
                                    <p:animEffect transition="in" filter="wipe(left)">
                                      <p:cBhvr>
                                        <p:cTn id="16" dur="1000"/>
                                        <p:tgtEl>
                                          <p:spTgt spid="941"/>
                                        </p:tgtEl>
                                      </p:cBhvr>
                                    </p:animEffect>
                                  </p:childTnLst>
                                </p:cTn>
                              </p:par>
                              <p:par>
                                <p:cTn id="17" presetID="22" presetClass="entr" presetSubtype="8" fill="hold" nodeType="withEffect">
                                  <p:stCondLst>
                                    <p:cond delay="5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1000"/>
                                        <p:tgtEl>
                                          <p:spTgt spid="2"/>
                                        </p:tgtEl>
                                      </p:cBhvr>
                                    </p:animEffect>
                                  </p:childTnLst>
                                </p:cTn>
                              </p:par>
                              <p:par>
                                <p:cTn id="20" presetID="22" presetClass="entr" presetSubtype="8" fill="hold" nodeType="withEffect">
                                  <p:stCondLst>
                                    <p:cond delay="500"/>
                                  </p:stCondLst>
                                  <p:childTnLst>
                                    <p:set>
                                      <p:cBhvr>
                                        <p:cTn id="21" dur="1" fill="hold">
                                          <p:stCondLst>
                                            <p:cond delay="0"/>
                                          </p:stCondLst>
                                        </p:cTn>
                                        <p:tgtEl>
                                          <p:spTgt spid="1020"/>
                                        </p:tgtEl>
                                        <p:attrNameLst>
                                          <p:attrName>style.visibility</p:attrName>
                                        </p:attrNameLst>
                                      </p:cBhvr>
                                      <p:to>
                                        <p:strVal val="visible"/>
                                      </p:to>
                                    </p:set>
                                    <p:animEffect transition="in" filter="wipe(left)">
                                      <p:cBhvr>
                                        <p:cTn id="22" dur="1000"/>
                                        <p:tgtEl>
                                          <p:spTgt spid="10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Vrije vorm 4">
            <a:extLst>
              <a:ext uri="{FF2B5EF4-FFF2-40B4-BE49-F238E27FC236}">
                <a16:creationId xmlns:a16="http://schemas.microsoft.com/office/drawing/2014/main" id="{6BDBEFB8-88F8-1904-67DD-2D375ED52BFE}"/>
              </a:ext>
            </a:extLst>
          </p:cNvPr>
          <p:cNvSpPr/>
          <p:nvPr/>
        </p:nvSpPr>
        <p:spPr>
          <a:xfrm>
            <a:off x="2381" y="3530454"/>
            <a:ext cx="12190413" cy="3212141"/>
          </a:xfrm>
          <a:custGeom>
            <a:avLst/>
            <a:gdLst>
              <a:gd name="connsiteX0" fmla="*/ 3004680 w 3004680"/>
              <a:gd name="connsiteY0" fmla="*/ 570051 h 791725"/>
              <a:gd name="connsiteX1" fmla="*/ 3004680 w 3004680"/>
              <a:gd name="connsiteY1" fmla="*/ 791726 h 791725"/>
              <a:gd name="connsiteX2" fmla="*/ 0 w 3004680"/>
              <a:gd name="connsiteY2" fmla="*/ 791726 h 791725"/>
              <a:gd name="connsiteX3" fmla="*/ 0 w 3004680"/>
              <a:gd name="connsiteY3" fmla="*/ 10114 h 791725"/>
              <a:gd name="connsiteX4" fmla="*/ 1487362 w 3004680"/>
              <a:gd name="connsiteY4" fmla="*/ 299636 h 791725"/>
              <a:gd name="connsiteX5" fmla="*/ 3004680 w 3004680"/>
              <a:gd name="connsiteY5" fmla="*/ 570051 h 79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4680" h="791725">
                <a:moveTo>
                  <a:pt x="3004680" y="570051"/>
                </a:moveTo>
                <a:lnTo>
                  <a:pt x="3004680" y="791726"/>
                </a:lnTo>
                <a:lnTo>
                  <a:pt x="0" y="791726"/>
                </a:lnTo>
                <a:lnTo>
                  <a:pt x="0" y="10114"/>
                </a:lnTo>
                <a:cubicBezTo>
                  <a:pt x="409751" y="-65100"/>
                  <a:pt x="951633" y="304008"/>
                  <a:pt x="1487362" y="299636"/>
                </a:cubicBezTo>
                <a:cubicBezTo>
                  <a:pt x="2135548" y="294211"/>
                  <a:pt x="2497531" y="126538"/>
                  <a:pt x="3004680" y="570051"/>
                </a:cubicBezTo>
                <a:close/>
              </a:path>
            </a:pathLst>
          </a:custGeom>
          <a:solidFill>
            <a:srgbClr val="EFF1F1"/>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142" name="Groep 141">
            <a:extLst>
              <a:ext uri="{FF2B5EF4-FFF2-40B4-BE49-F238E27FC236}">
                <a16:creationId xmlns:a16="http://schemas.microsoft.com/office/drawing/2014/main" id="{F259263E-8D95-058C-B7D8-C6DFF28539C2}"/>
              </a:ext>
            </a:extLst>
          </p:cNvPr>
          <p:cNvGrpSpPr/>
          <p:nvPr/>
        </p:nvGrpSpPr>
        <p:grpSpPr>
          <a:xfrm>
            <a:off x="6947639" y="2591075"/>
            <a:ext cx="2399008" cy="4696180"/>
            <a:chOff x="7348089" y="2052443"/>
            <a:chExt cx="2399321" cy="4696791"/>
          </a:xfrm>
        </p:grpSpPr>
        <p:grpSp>
          <p:nvGrpSpPr>
            <p:cNvPr id="141" name="Groep 140">
              <a:extLst>
                <a:ext uri="{FF2B5EF4-FFF2-40B4-BE49-F238E27FC236}">
                  <a16:creationId xmlns:a16="http://schemas.microsoft.com/office/drawing/2014/main" id="{EDF6329F-238A-DD6F-91F0-DE805DDD92DE}"/>
                </a:ext>
              </a:extLst>
            </p:cNvPr>
            <p:cNvGrpSpPr/>
            <p:nvPr/>
          </p:nvGrpSpPr>
          <p:grpSpPr>
            <a:xfrm>
              <a:off x="7659580" y="2052443"/>
              <a:ext cx="1202158" cy="1906234"/>
              <a:chOff x="7659580" y="2052443"/>
              <a:chExt cx="1202158" cy="1906234"/>
            </a:xfrm>
          </p:grpSpPr>
          <p:grpSp>
            <p:nvGrpSpPr>
              <p:cNvPr id="136" name="Groep 135">
                <a:extLst>
                  <a:ext uri="{FF2B5EF4-FFF2-40B4-BE49-F238E27FC236}">
                    <a16:creationId xmlns:a16="http://schemas.microsoft.com/office/drawing/2014/main" id="{9EEE7EF4-FC45-AE3A-057E-E714628EBB63}"/>
                  </a:ext>
                </a:extLst>
              </p:cNvPr>
              <p:cNvGrpSpPr/>
              <p:nvPr/>
            </p:nvGrpSpPr>
            <p:grpSpPr>
              <a:xfrm>
                <a:off x="7659580" y="2052443"/>
                <a:ext cx="1202158" cy="1906234"/>
                <a:chOff x="7659580" y="2052443"/>
                <a:chExt cx="1202158" cy="1906234"/>
              </a:xfrm>
            </p:grpSpPr>
            <p:sp>
              <p:nvSpPr>
                <p:cNvPr id="125" name="Vrije vorm 124">
                  <a:extLst>
                    <a:ext uri="{FF2B5EF4-FFF2-40B4-BE49-F238E27FC236}">
                      <a16:creationId xmlns:a16="http://schemas.microsoft.com/office/drawing/2014/main" id="{56C6FD77-23D9-9587-B283-27CFA157A6DD}"/>
                    </a:ext>
                  </a:extLst>
                </p:cNvPr>
                <p:cNvSpPr/>
                <p:nvPr/>
              </p:nvSpPr>
              <p:spPr>
                <a:xfrm>
                  <a:off x="7671583" y="2240497"/>
                  <a:ext cx="1190155" cy="1718180"/>
                </a:xfrm>
                <a:custGeom>
                  <a:avLst/>
                  <a:gdLst>
                    <a:gd name="connsiteX0" fmla="*/ 193615 w 293310"/>
                    <a:gd name="connsiteY0" fmla="*/ 56293 h 423440"/>
                    <a:gd name="connsiteX1" fmla="*/ 290422 w 293310"/>
                    <a:gd name="connsiteY1" fmla="*/ 322174 h 423440"/>
                    <a:gd name="connsiteX2" fmla="*/ 261186 w 293310"/>
                    <a:gd name="connsiteY2" fmla="*/ 384240 h 423440"/>
                    <a:gd name="connsiteX3" fmla="*/ 161440 w 293310"/>
                    <a:gd name="connsiteY3" fmla="*/ 420560 h 423440"/>
                    <a:gd name="connsiteX4" fmla="*/ 99625 w 293310"/>
                    <a:gd name="connsiteY4" fmla="*/ 391284 h 423440"/>
                    <a:gd name="connsiteX5" fmla="*/ 2827 w 293310"/>
                    <a:gd name="connsiteY5" fmla="*/ 125395 h 423440"/>
                    <a:gd name="connsiteX6" fmla="*/ 3142 w 293310"/>
                    <a:gd name="connsiteY6" fmla="*/ 91828 h 423440"/>
                    <a:gd name="connsiteX7" fmla="*/ 24638 w 293310"/>
                    <a:gd name="connsiteY7" fmla="*/ 34280 h 423440"/>
                    <a:gd name="connsiteX8" fmla="*/ 118789 w 293310"/>
                    <a:gd name="connsiteY8" fmla="*/ 0 h 423440"/>
                    <a:gd name="connsiteX9" fmla="*/ 172314 w 293310"/>
                    <a:gd name="connsiteY9" fmla="*/ 30555 h 423440"/>
                    <a:gd name="connsiteX10" fmla="*/ 193615 w 293310"/>
                    <a:gd name="connsiteY10" fmla="*/ 56293 h 42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3310" h="423440">
                      <a:moveTo>
                        <a:pt x="193615" y="56293"/>
                      </a:moveTo>
                      <a:lnTo>
                        <a:pt x="290422" y="322174"/>
                      </a:lnTo>
                      <a:cubicBezTo>
                        <a:pt x="299546" y="347386"/>
                        <a:pt x="286309" y="375140"/>
                        <a:pt x="261186" y="384240"/>
                      </a:cubicBezTo>
                      <a:lnTo>
                        <a:pt x="161440" y="420560"/>
                      </a:lnTo>
                      <a:cubicBezTo>
                        <a:pt x="136326" y="429652"/>
                        <a:pt x="108758" y="416495"/>
                        <a:pt x="99625" y="391284"/>
                      </a:cubicBezTo>
                      <a:lnTo>
                        <a:pt x="2827" y="125395"/>
                      </a:lnTo>
                      <a:cubicBezTo>
                        <a:pt x="-1092" y="114594"/>
                        <a:pt x="-889" y="102620"/>
                        <a:pt x="3142" y="91828"/>
                      </a:cubicBezTo>
                      <a:lnTo>
                        <a:pt x="24638" y="34280"/>
                      </a:lnTo>
                      <a:lnTo>
                        <a:pt x="118789" y="0"/>
                      </a:lnTo>
                      <a:lnTo>
                        <a:pt x="172314" y="30555"/>
                      </a:lnTo>
                      <a:cubicBezTo>
                        <a:pt x="182321" y="36255"/>
                        <a:pt x="189705" y="45485"/>
                        <a:pt x="193615" y="56293"/>
                      </a:cubicBezTo>
                      <a:close/>
                    </a:path>
                  </a:pathLst>
                </a:custGeom>
                <a:solidFill>
                  <a:srgbClr val="7DD1DB"/>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26" name="Vrije vorm 125">
                  <a:extLst>
                    <a:ext uri="{FF2B5EF4-FFF2-40B4-BE49-F238E27FC236}">
                      <a16:creationId xmlns:a16="http://schemas.microsoft.com/office/drawing/2014/main" id="{8F4896B3-6ACD-863F-7A1B-7467A732E03D}"/>
                    </a:ext>
                  </a:extLst>
                </p:cNvPr>
                <p:cNvSpPr/>
                <p:nvPr/>
              </p:nvSpPr>
              <p:spPr>
                <a:xfrm>
                  <a:off x="7744589" y="2240497"/>
                  <a:ext cx="544515" cy="211137"/>
                </a:xfrm>
                <a:custGeom>
                  <a:avLst/>
                  <a:gdLst>
                    <a:gd name="connsiteX0" fmla="*/ 134195 w 134194"/>
                    <a:gd name="connsiteY0" fmla="*/ 19083 h 52034"/>
                    <a:gd name="connsiteX1" fmla="*/ 0 w 134194"/>
                    <a:gd name="connsiteY1" fmla="*/ 52035 h 52034"/>
                    <a:gd name="connsiteX2" fmla="*/ 6647 w 134194"/>
                    <a:gd name="connsiteY2" fmla="*/ 34280 h 52034"/>
                    <a:gd name="connsiteX3" fmla="*/ 100798 w 134194"/>
                    <a:gd name="connsiteY3" fmla="*/ 0 h 52034"/>
                    <a:gd name="connsiteX4" fmla="*/ 134195 w 134194"/>
                    <a:gd name="connsiteY4" fmla="*/ 19083 h 52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94" h="52034">
                      <a:moveTo>
                        <a:pt x="134195" y="19083"/>
                      </a:moveTo>
                      <a:lnTo>
                        <a:pt x="0" y="52035"/>
                      </a:lnTo>
                      <a:lnTo>
                        <a:pt x="6647" y="34280"/>
                      </a:lnTo>
                      <a:lnTo>
                        <a:pt x="100798" y="0"/>
                      </a:lnTo>
                      <a:lnTo>
                        <a:pt x="134195" y="19083"/>
                      </a:lnTo>
                      <a:close/>
                    </a:path>
                  </a:pathLst>
                </a:custGeom>
                <a:solidFill>
                  <a:srgbClr val="55B2BD"/>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29" name="Vrije vorm 128">
                  <a:extLst>
                    <a:ext uri="{FF2B5EF4-FFF2-40B4-BE49-F238E27FC236}">
                      <a16:creationId xmlns:a16="http://schemas.microsoft.com/office/drawing/2014/main" id="{CDAD148A-A3E0-908E-3D18-21BF3FFBA148}"/>
                    </a:ext>
                  </a:extLst>
                </p:cNvPr>
                <p:cNvSpPr/>
                <p:nvPr/>
              </p:nvSpPr>
              <p:spPr>
                <a:xfrm rot="20399661">
                  <a:off x="7847378" y="2797879"/>
                  <a:ext cx="823926" cy="663319"/>
                </a:xfrm>
                <a:custGeom>
                  <a:avLst/>
                  <a:gdLst>
                    <a:gd name="connsiteX0" fmla="*/ 0 w 203054"/>
                    <a:gd name="connsiteY0" fmla="*/ 0 h 163473"/>
                    <a:gd name="connsiteX1" fmla="*/ 203055 w 203054"/>
                    <a:gd name="connsiteY1" fmla="*/ 0 h 163473"/>
                    <a:gd name="connsiteX2" fmla="*/ 203055 w 203054"/>
                    <a:gd name="connsiteY2" fmla="*/ 163474 h 163473"/>
                    <a:gd name="connsiteX3" fmla="*/ 0 w 203054"/>
                    <a:gd name="connsiteY3" fmla="*/ 163474 h 163473"/>
                  </a:gdLst>
                  <a:ahLst/>
                  <a:cxnLst>
                    <a:cxn ang="0">
                      <a:pos x="connsiteX0" y="connsiteY0"/>
                    </a:cxn>
                    <a:cxn ang="0">
                      <a:pos x="connsiteX1" y="connsiteY1"/>
                    </a:cxn>
                    <a:cxn ang="0">
                      <a:pos x="connsiteX2" y="connsiteY2"/>
                    </a:cxn>
                    <a:cxn ang="0">
                      <a:pos x="connsiteX3" y="connsiteY3"/>
                    </a:cxn>
                  </a:cxnLst>
                  <a:rect l="l" t="t" r="r" b="b"/>
                  <a:pathLst>
                    <a:path w="203054" h="163473">
                      <a:moveTo>
                        <a:pt x="0" y="0"/>
                      </a:moveTo>
                      <a:lnTo>
                        <a:pt x="203055" y="0"/>
                      </a:lnTo>
                      <a:lnTo>
                        <a:pt x="203055" y="163474"/>
                      </a:lnTo>
                      <a:lnTo>
                        <a:pt x="0" y="163474"/>
                      </a:lnTo>
                      <a:close/>
                    </a:path>
                  </a:pathLst>
                </a:custGeom>
                <a:solidFill>
                  <a:srgbClr val="55B2BD"/>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34" name="Vrije vorm 133">
                  <a:extLst>
                    <a:ext uri="{FF2B5EF4-FFF2-40B4-BE49-F238E27FC236}">
                      <a16:creationId xmlns:a16="http://schemas.microsoft.com/office/drawing/2014/main" id="{81F74BA3-6996-B011-1917-4E51F90D2C0E}"/>
                    </a:ext>
                  </a:extLst>
                </p:cNvPr>
                <p:cNvSpPr/>
                <p:nvPr/>
              </p:nvSpPr>
              <p:spPr>
                <a:xfrm rot="20429837">
                  <a:off x="7659580" y="2052443"/>
                  <a:ext cx="516215" cy="285610"/>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006875"/>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35" name="Vrije vorm 134">
                  <a:extLst>
                    <a:ext uri="{FF2B5EF4-FFF2-40B4-BE49-F238E27FC236}">
                      <a16:creationId xmlns:a16="http://schemas.microsoft.com/office/drawing/2014/main" id="{F5587BC4-56F9-0C4C-40E4-723A84D8F08B}"/>
                    </a:ext>
                  </a:extLst>
                </p:cNvPr>
                <p:cNvSpPr/>
                <p:nvPr/>
              </p:nvSpPr>
              <p:spPr>
                <a:xfrm>
                  <a:off x="7702065" y="2154285"/>
                  <a:ext cx="45719" cy="108532"/>
                </a:xfrm>
                <a:custGeom>
                  <a:avLst/>
                  <a:gdLst>
                    <a:gd name="connsiteX0" fmla="*/ 27643 w 28474"/>
                    <a:gd name="connsiteY0" fmla="*/ 153863 h 153941"/>
                    <a:gd name="connsiteX1" fmla="*/ 26032 w 28474"/>
                    <a:gd name="connsiteY1" fmla="*/ 153111 h 153941"/>
                    <a:gd name="connsiteX2" fmla="*/ 12325 w 28474"/>
                    <a:gd name="connsiteY2" fmla="*/ 115463 h 153941"/>
                    <a:gd name="connsiteX3" fmla="*/ 13078 w 28474"/>
                    <a:gd name="connsiteY3" fmla="*/ 113844 h 153941"/>
                    <a:gd name="connsiteX4" fmla="*/ 14689 w 28474"/>
                    <a:gd name="connsiteY4" fmla="*/ 114597 h 153941"/>
                    <a:gd name="connsiteX5" fmla="*/ 28396 w 28474"/>
                    <a:gd name="connsiteY5" fmla="*/ 152252 h 153941"/>
                    <a:gd name="connsiteX6" fmla="*/ 27643 w 28474"/>
                    <a:gd name="connsiteY6" fmla="*/ 153863 h 153941"/>
                    <a:gd name="connsiteX7" fmla="*/ 10462 w 28474"/>
                    <a:gd name="connsiteY7" fmla="*/ 22850 h 153941"/>
                    <a:gd name="connsiteX8" fmla="*/ 2447 w 28474"/>
                    <a:gd name="connsiteY8" fmla="*/ 828 h 153941"/>
                    <a:gd name="connsiteX9" fmla="*/ 828 w 28474"/>
                    <a:gd name="connsiteY9" fmla="*/ 75 h 153941"/>
                    <a:gd name="connsiteX10" fmla="*/ 75 w 28474"/>
                    <a:gd name="connsiteY10" fmla="*/ 1694 h 153941"/>
                    <a:gd name="connsiteX11" fmla="*/ 8090 w 28474"/>
                    <a:gd name="connsiteY11" fmla="*/ 23716 h 153941"/>
                    <a:gd name="connsiteX12" fmla="*/ 9710 w 28474"/>
                    <a:gd name="connsiteY12" fmla="*/ 24469 h 153941"/>
                    <a:gd name="connsiteX13" fmla="*/ 10462 w 28474"/>
                    <a:gd name="connsiteY13" fmla="*/ 22850 h 153941"/>
                    <a:gd name="connsiteX0" fmla="*/ 27039 w 27870"/>
                    <a:gd name="connsiteY0" fmla="*/ 155436 h 155514"/>
                    <a:gd name="connsiteX1" fmla="*/ 25428 w 27870"/>
                    <a:gd name="connsiteY1" fmla="*/ 154684 h 155514"/>
                    <a:gd name="connsiteX2" fmla="*/ 11721 w 27870"/>
                    <a:gd name="connsiteY2" fmla="*/ 117036 h 155514"/>
                    <a:gd name="connsiteX3" fmla="*/ 12474 w 27870"/>
                    <a:gd name="connsiteY3" fmla="*/ 115417 h 155514"/>
                    <a:gd name="connsiteX4" fmla="*/ 14085 w 27870"/>
                    <a:gd name="connsiteY4" fmla="*/ 116170 h 155514"/>
                    <a:gd name="connsiteX5" fmla="*/ 27792 w 27870"/>
                    <a:gd name="connsiteY5" fmla="*/ 153825 h 155514"/>
                    <a:gd name="connsiteX6" fmla="*/ 27039 w 27870"/>
                    <a:gd name="connsiteY6" fmla="*/ 155436 h 155514"/>
                    <a:gd name="connsiteX7" fmla="*/ 9858 w 27870"/>
                    <a:gd name="connsiteY7" fmla="*/ 24423 h 155514"/>
                    <a:gd name="connsiteX8" fmla="*/ 1843 w 27870"/>
                    <a:gd name="connsiteY8" fmla="*/ 2401 h 155514"/>
                    <a:gd name="connsiteX9" fmla="*/ 224 w 27870"/>
                    <a:gd name="connsiteY9" fmla="*/ 1648 h 155514"/>
                    <a:gd name="connsiteX10" fmla="*/ 7486 w 27870"/>
                    <a:gd name="connsiteY10" fmla="*/ 25289 h 155514"/>
                    <a:gd name="connsiteX11" fmla="*/ 9106 w 27870"/>
                    <a:gd name="connsiteY11" fmla="*/ 26042 h 155514"/>
                    <a:gd name="connsiteX12" fmla="*/ 9858 w 27870"/>
                    <a:gd name="connsiteY12" fmla="*/ 24423 h 155514"/>
                    <a:gd name="connsiteX0" fmla="*/ 25219 w 26050"/>
                    <a:gd name="connsiteY0" fmla="*/ 153035 h 153113"/>
                    <a:gd name="connsiteX1" fmla="*/ 23608 w 26050"/>
                    <a:gd name="connsiteY1" fmla="*/ 152283 h 153113"/>
                    <a:gd name="connsiteX2" fmla="*/ 9901 w 26050"/>
                    <a:gd name="connsiteY2" fmla="*/ 114635 h 153113"/>
                    <a:gd name="connsiteX3" fmla="*/ 10654 w 26050"/>
                    <a:gd name="connsiteY3" fmla="*/ 113016 h 153113"/>
                    <a:gd name="connsiteX4" fmla="*/ 12265 w 26050"/>
                    <a:gd name="connsiteY4" fmla="*/ 113769 h 153113"/>
                    <a:gd name="connsiteX5" fmla="*/ 25972 w 26050"/>
                    <a:gd name="connsiteY5" fmla="*/ 151424 h 153113"/>
                    <a:gd name="connsiteX6" fmla="*/ 25219 w 26050"/>
                    <a:gd name="connsiteY6" fmla="*/ 153035 h 153113"/>
                    <a:gd name="connsiteX7" fmla="*/ 8038 w 26050"/>
                    <a:gd name="connsiteY7" fmla="*/ 22022 h 153113"/>
                    <a:gd name="connsiteX8" fmla="*/ 23 w 26050"/>
                    <a:gd name="connsiteY8" fmla="*/ 0 h 153113"/>
                    <a:gd name="connsiteX9" fmla="*/ 5666 w 26050"/>
                    <a:gd name="connsiteY9" fmla="*/ 22888 h 153113"/>
                    <a:gd name="connsiteX10" fmla="*/ 7286 w 26050"/>
                    <a:gd name="connsiteY10" fmla="*/ 23641 h 153113"/>
                    <a:gd name="connsiteX11" fmla="*/ 8038 w 26050"/>
                    <a:gd name="connsiteY11" fmla="*/ 22022 h 153113"/>
                    <a:gd name="connsiteX0" fmla="*/ 19553 w 20384"/>
                    <a:gd name="connsiteY0" fmla="*/ 131013 h 131091"/>
                    <a:gd name="connsiteX1" fmla="*/ 17942 w 20384"/>
                    <a:gd name="connsiteY1" fmla="*/ 130261 h 131091"/>
                    <a:gd name="connsiteX2" fmla="*/ 4235 w 20384"/>
                    <a:gd name="connsiteY2" fmla="*/ 92613 h 131091"/>
                    <a:gd name="connsiteX3" fmla="*/ 4988 w 20384"/>
                    <a:gd name="connsiteY3" fmla="*/ 90994 h 131091"/>
                    <a:gd name="connsiteX4" fmla="*/ 6599 w 20384"/>
                    <a:gd name="connsiteY4" fmla="*/ 91747 h 131091"/>
                    <a:gd name="connsiteX5" fmla="*/ 20306 w 20384"/>
                    <a:gd name="connsiteY5" fmla="*/ 129402 h 131091"/>
                    <a:gd name="connsiteX6" fmla="*/ 19553 w 20384"/>
                    <a:gd name="connsiteY6" fmla="*/ 131013 h 131091"/>
                    <a:gd name="connsiteX7" fmla="*/ 2372 w 20384"/>
                    <a:gd name="connsiteY7" fmla="*/ 0 h 131091"/>
                    <a:gd name="connsiteX8" fmla="*/ 0 w 20384"/>
                    <a:gd name="connsiteY8" fmla="*/ 866 h 131091"/>
                    <a:gd name="connsiteX9" fmla="*/ 1620 w 20384"/>
                    <a:gd name="connsiteY9" fmla="*/ 1619 h 131091"/>
                    <a:gd name="connsiteX10" fmla="*/ 2372 w 20384"/>
                    <a:gd name="connsiteY10" fmla="*/ 0 h 131091"/>
                    <a:gd name="connsiteX0" fmla="*/ 19553 w 20384"/>
                    <a:gd name="connsiteY0" fmla="*/ 130147 h 130225"/>
                    <a:gd name="connsiteX1" fmla="*/ 17942 w 20384"/>
                    <a:gd name="connsiteY1" fmla="*/ 129395 h 130225"/>
                    <a:gd name="connsiteX2" fmla="*/ 4235 w 20384"/>
                    <a:gd name="connsiteY2" fmla="*/ 91747 h 130225"/>
                    <a:gd name="connsiteX3" fmla="*/ 4988 w 20384"/>
                    <a:gd name="connsiteY3" fmla="*/ 90128 h 130225"/>
                    <a:gd name="connsiteX4" fmla="*/ 6599 w 20384"/>
                    <a:gd name="connsiteY4" fmla="*/ 90881 h 130225"/>
                    <a:gd name="connsiteX5" fmla="*/ 20306 w 20384"/>
                    <a:gd name="connsiteY5" fmla="*/ 128536 h 130225"/>
                    <a:gd name="connsiteX6" fmla="*/ 19553 w 20384"/>
                    <a:gd name="connsiteY6" fmla="*/ 130147 h 130225"/>
                    <a:gd name="connsiteX7" fmla="*/ 1620 w 20384"/>
                    <a:gd name="connsiteY7" fmla="*/ 753 h 130225"/>
                    <a:gd name="connsiteX8" fmla="*/ 0 w 20384"/>
                    <a:gd name="connsiteY8" fmla="*/ 0 h 130225"/>
                    <a:gd name="connsiteX9" fmla="*/ 1620 w 20384"/>
                    <a:gd name="connsiteY9" fmla="*/ 753 h 130225"/>
                    <a:gd name="connsiteX0" fmla="*/ 15397 w 16228"/>
                    <a:gd name="connsiteY0" fmla="*/ 40095 h 40173"/>
                    <a:gd name="connsiteX1" fmla="*/ 13786 w 16228"/>
                    <a:gd name="connsiteY1" fmla="*/ 39343 h 40173"/>
                    <a:gd name="connsiteX2" fmla="*/ 79 w 16228"/>
                    <a:gd name="connsiteY2" fmla="*/ 1695 h 40173"/>
                    <a:gd name="connsiteX3" fmla="*/ 832 w 16228"/>
                    <a:gd name="connsiteY3" fmla="*/ 76 h 40173"/>
                    <a:gd name="connsiteX4" fmla="*/ 2443 w 16228"/>
                    <a:gd name="connsiteY4" fmla="*/ 829 h 40173"/>
                    <a:gd name="connsiteX5" fmla="*/ 16150 w 16228"/>
                    <a:gd name="connsiteY5" fmla="*/ 38484 h 40173"/>
                    <a:gd name="connsiteX6" fmla="*/ 15397 w 16228"/>
                    <a:gd name="connsiteY6" fmla="*/ 40095 h 4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28" h="40173">
                      <a:moveTo>
                        <a:pt x="15397" y="40095"/>
                      </a:moveTo>
                      <a:cubicBezTo>
                        <a:pt x="14749" y="40338"/>
                        <a:pt x="14021" y="39998"/>
                        <a:pt x="13786" y="39343"/>
                      </a:cubicBezTo>
                      <a:lnTo>
                        <a:pt x="79" y="1695"/>
                      </a:lnTo>
                      <a:cubicBezTo>
                        <a:pt x="-164" y="1039"/>
                        <a:pt x="176" y="310"/>
                        <a:pt x="832" y="76"/>
                      </a:cubicBezTo>
                      <a:cubicBezTo>
                        <a:pt x="1479" y="-159"/>
                        <a:pt x="2208" y="173"/>
                        <a:pt x="2443" y="829"/>
                      </a:cubicBezTo>
                      <a:lnTo>
                        <a:pt x="16150" y="38484"/>
                      </a:lnTo>
                      <a:cubicBezTo>
                        <a:pt x="16392" y="39132"/>
                        <a:pt x="16053" y="39861"/>
                        <a:pt x="15397" y="40095"/>
                      </a:cubicBezTo>
                      <a:close/>
                    </a:path>
                  </a:pathLst>
                </a:custGeom>
                <a:solidFill>
                  <a:srgbClr val="55B2BD"/>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nvGrpSpPr>
              <p:cNvPr id="140" name="Groep 139">
                <a:extLst>
                  <a:ext uri="{FF2B5EF4-FFF2-40B4-BE49-F238E27FC236}">
                    <a16:creationId xmlns:a16="http://schemas.microsoft.com/office/drawing/2014/main" id="{945D7EFC-C6F5-00D3-C814-E05BC699E4F7}"/>
                  </a:ext>
                </a:extLst>
              </p:cNvPr>
              <p:cNvGrpSpPr/>
              <p:nvPr/>
            </p:nvGrpSpPr>
            <p:grpSpPr>
              <a:xfrm rot="20418060">
                <a:off x="8036072" y="2880491"/>
                <a:ext cx="461172" cy="461289"/>
                <a:chOff x="6403237" y="3094172"/>
                <a:chExt cx="118572" cy="118602"/>
              </a:xfrm>
            </p:grpSpPr>
            <p:sp>
              <p:nvSpPr>
                <p:cNvPr id="138" name="Vrije vorm 137">
                  <a:extLst>
                    <a:ext uri="{FF2B5EF4-FFF2-40B4-BE49-F238E27FC236}">
                      <a16:creationId xmlns:a16="http://schemas.microsoft.com/office/drawing/2014/main" id="{05FAE4CB-9DD6-BB7F-CD33-CB4AEC593AEC}"/>
                    </a:ext>
                  </a:extLst>
                </p:cNvPr>
                <p:cNvSpPr/>
                <p:nvPr/>
              </p:nvSpPr>
              <p:spPr>
                <a:xfrm>
                  <a:off x="6403237" y="3094172"/>
                  <a:ext cx="118572" cy="118602"/>
                </a:xfrm>
                <a:custGeom>
                  <a:avLst/>
                  <a:gdLst>
                    <a:gd name="connsiteX0" fmla="*/ 533409 w 533409"/>
                    <a:gd name="connsiteY0" fmla="*/ 18843 h 118602"/>
                    <a:gd name="connsiteX1" fmla="*/ 161202 w 533409"/>
                    <a:gd name="connsiteY1" fmla="*/ 18843 h 118602"/>
                    <a:gd name="connsiteX2" fmla="*/ 161202 w 533409"/>
                    <a:gd name="connsiteY2" fmla="*/ 10148 h 118602"/>
                    <a:gd name="connsiteX3" fmla="*/ 533408 w 533409"/>
                    <a:gd name="connsiteY3" fmla="*/ 10148 h 118602"/>
                    <a:gd name="connsiteX4" fmla="*/ 392678 w 533409"/>
                    <a:gd name="connsiteY4" fmla="*/ 54851 h 118602"/>
                    <a:gd name="connsiteX5" fmla="*/ 161202 w 533409"/>
                    <a:gd name="connsiteY5" fmla="*/ 54851 h 118602"/>
                    <a:gd name="connsiteX6" fmla="*/ 161202 w 533409"/>
                    <a:gd name="connsiteY6" fmla="*/ 63546 h 118602"/>
                    <a:gd name="connsiteX7" fmla="*/ 392677 w 533409"/>
                    <a:gd name="connsiteY7" fmla="*/ 63546 h 118602"/>
                    <a:gd name="connsiteX8" fmla="*/ 429728 w 533409"/>
                    <a:gd name="connsiteY8" fmla="*/ 99560 h 118602"/>
                    <a:gd name="connsiteX9" fmla="*/ 161202 w 533409"/>
                    <a:gd name="connsiteY9" fmla="*/ 99560 h 118602"/>
                    <a:gd name="connsiteX10" fmla="*/ 161202 w 533409"/>
                    <a:gd name="connsiteY10" fmla="*/ 108254 h 118602"/>
                    <a:gd name="connsiteX11" fmla="*/ 429727 w 533409"/>
                    <a:gd name="connsiteY11" fmla="*/ 108254 h 118602"/>
                    <a:gd name="connsiteX12" fmla="*/ 43186 w 533409"/>
                    <a:gd name="connsiteY12" fmla="*/ 116316 h 118602"/>
                    <a:gd name="connsiteX13" fmla="*/ 116401 w 533409"/>
                    <a:gd name="connsiteY13" fmla="*/ 74944 h 118602"/>
                    <a:gd name="connsiteX14" fmla="*/ 116401 w 533409"/>
                    <a:gd name="connsiteY14" fmla="*/ 43101 h 118602"/>
                    <a:gd name="connsiteX15" fmla="*/ 75387 w 533409"/>
                    <a:gd name="connsiteY15" fmla="*/ 2086 h 118602"/>
                    <a:gd name="connsiteX16" fmla="*/ 2171 w 533409"/>
                    <a:gd name="connsiteY16" fmla="*/ 43458 h 118602"/>
                    <a:gd name="connsiteX17" fmla="*/ 2171 w 533409"/>
                    <a:gd name="connsiteY17" fmla="*/ 75301 h 118602"/>
                    <a:gd name="connsiteX18" fmla="*/ 43186 w 533409"/>
                    <a:gd name="connsiteY18" fmla="*/ 116316 h 118602"/>
                    <a:gd name="connsiteX0" fmla="*/ 533408 w 533408"/>
                    <a:gd name="connsiteY0" fmla="*/ 10248 h 118602"/>
                    <a:gd name="connsiteX1" fmla="*/ 161202 w 533408"/>
                    <a:gd name="connsiteY1" fmla="*/ 18943 h 118602"/>
                    <a:gd name="connsiteX2" fmla="*/ 161202 w 533408"/>
                    <a:gd name="connsiteY2" fmla="*/ 10248 h 118602"/>
                    <a:gd name="connsiteX3" fmla="*/ 533408 w 533408"/>
                    <a:gd name="connsiteY3" fmla="*/ 10248 h 118602"/>
                    <a:gd name="connsiteX4" fmla="*/ 392678 w 533408"/>
                    <a:gd name="connsiteY4" fmla="*/ 54951 h 118602"/>
                    <a:gd name="connsiteX5" fmla="*/ 161202 w 533408"/>
                    <a:gd name="connsiteY5" fmla="*/ 54951 h 118602"/>
                    <a:gd name="connsiteX6" fmla="*/ 161202 w 533408"/>
                    <a:gd name="connsiteY6" fmla="*/ 63646 h 118602"/>
                    <a:gd name="connsiteX7" fmla="*/ 392677 w 533408"/>
                    <a:gd name="connsiteY7" fmla="*/ 63646 h 118602"/>
                    <a:gd name="connsiteX8" fmla="*/ 392678 w 533408"/>
                    <a:gd name="connsiteY8" fmla="*/ 54951 h 118602"/>
                    <a:gd name="connsiteX9" fmla="*/ 429728 w 533408"/>
                    <a:gd name="connsiteY9" fmla="*/ 99660 h 118602"/>
                    <a:gd name="connsiteX10" fmla="*/ 161202 w 533408"/>
                    <a:gd name="connsiteY10" fmla="*/ 99660 h 118602"/>
                    <a:gd name="connsiteX11" fmla="*/ 161202 w 533408"/>
                    <a:gd name="connsiteY11" fmla="*/ 108354 h 118602"/>
                    <a:gd name="connsiteX12" fmla="*/ 429727 w 533408"/>
                    <a:gd name="connsiteY12" fmla="*/ 108354 h 118602"/>
                    <a:gd name="connsiteX13" fmla="*/ 429728 w 533408"/>
                    <a:gd name="connsiteY13" fmla="*/ 99660 h 118602"/>
                    <a:gd name="connsiteX14" fmla="*/ 43186 w 533408"/>
                    <a:gd name="connsiteY14" fmla="*/ 116416 h 118602"/>
                    <a:gd name="connsiteX15" fmla="*/ 116401 w 533408"/>
                    <a:gd name="connsiteY15" fmla="*/ 75044 h 118602"/>
                    <a:gd name="connsiteX16" fmla="*/ 116401 w 533408"/>
                    <a:gd name="connsiteY16" fmla="*/ 43201 h 118602"/>
                    <a:gd name="connsiteX17" fmla="*/ 75387 w 533408"/>
                    <a:gd name="connsiteY17" fmla="*/ 2186 h 118602"/>
                    <a:gd name="connsiteX18" fmla="*/ 2171 w 533408"/>
                    <a:gd name="connsiteY18" fmla="*/ 43558 h 118602"/>
                    <a:gd name="connsiteX19" fmla="*/ 2171 w 533408"/>
                    <a:gd name="connsiteY19" fmla="*/ 75401 h 118602"/>
                    <a:gd name="connsiteX20" fmla="*/ 43186 w 533408"/>
                    <a:gd name="connsiteY20" fmla="*/ 116416 h 118602"/>
                    <a:gd name="connsiteX0" fmla="*/ 161202 w 429728"/>
                    <a:gd name="connsiteY0" fmla="*/ 10248 h 118602"/>
                    <a:gd name="connsiteX1" fmla="*/ 161202 w 429728"/>
                    <a:gd name="connsiteY1" fmla="*/ 18943 h 118602"/>
                    <a:gd name="connsiteX2" fmla="*/ 161202 w 429728"/>
                    <a:gd name="connsiteY2" fmla="*/ 10248 h 118602"/>
                    <a:gd name="connsiteX3" fmla="*/ 392678 w 429728"/>
                    <a:gd name="connsiteY3" fmla="*/ 54951 h 118602"/>
                    <a:gd name="connsiteX4" fmla="*/ 161202 w 429728"/>
                    <a:gd name="connsiteY4" fmla="*/ 54951 h 118602"/>
                    <a:gd name="connsiteX5" fmla="*/ 161202 w 429728"/>
                    <a:gd name="connsiteY5" fmla="*/ 63646 h 118602"/>
                    <a:gd name="connsiteX6" fmla="*/ 392677 w 429728"/>
                    <a:gd name="connsiteY6" fmla="*/ 63646 h 118602"/>
                    <a:gd name="connsiteX7" fmla="*/ 392678 w 429728"/>
                    <a:gd name="connsiteY7" fmla="*/ 54951 h 118602"/>
                    <a:gd name="connsiteX8" fmla="*/ 429728 w 429728"/>
                    <a:gd name="connsiteY8" fmla="*/ 99660 h 118602"/>
                    <a:gd name="connsiteX9" fmla="*/ 161202 w 429728"/>
                    <a:gd name="connsiteY9" fmla="*/ 99660 h 118602"/>
                    <a:gd name="connsiteX10" fmla="*/ 161202 w 429728"/>
                    <a:gd name="connsiteY10" fmla="*/ 108354 h 118602"/>
                    <a:gd name="connsiteX11" fmla="*/ 429727 w 429728"/>
                    <a:gd name="connsiteY11" fmla="*/ 108354 h 118602"/>
                    <a:gd name="connsiteX12" fmla="*/ 429728 w 429728"/>
                    <a:gd name="connsiteY12" fmla="*/ 99660 h 118602"/>
                    <a:gd name="connsiteX13" fmla="*/ 43186 w 429728"/>
                    <a:gd name="connsiteY13" fmla="*/ 116416 h 118602"/>
                    <a:gd name="connsiteX14" fmla="*/ 116401 w 429728"/>
                    <a:gd name="connsiteY14" fmla="*/ 75044 h 118602"/>
                    <a:gd name="connsiteX15" fmla="*/ 116401 w 429728"/>
                    <a:gd name="connsiteY15" fmla="*/ 43201 h 118602"/>
                    <a:gd name="connsiteX16" fmla="*/ 75387 w 429728"/>
                    <a:gd name="connsiteY16" fmla="*/ 2186 h 118602"/>
                    <a:gd name="connsiteX17" fmla="*/ 2171 w 429728"/>
                    <a:gd name="connsiteY17" fmla="*/ 43558 h 118602"/>
                    <a:gd name="connsiteX18" fmla="*/ 2171 w 429728"/>
                    <a:gd name="connsiteY18" fmla="*/ 75401 h 118602"/>
                    <a:gd name="connsiteX19" fmla="*/ 43186 w 429728"/>
                    <a:gd name="connsiteY19" fmla="*/ 116416 h 118602"/>
                    <a:gd name="connsiteX0" fmla="*/ 392678 w 429728"/>
                    <a:gd name="connsiteY0" fmla="*/ 54951 h 118602"/>
                    <a:gd name="connsiteX1" fmla="*/ 161202 w 429728"/>
                    <a:gd name="connsiteY1" fmla="*/ 54951 h 118602"/>
                    <a:gd name="connsiteX2" fmla="*/ 161202 w 429728"/>
                    <a:gd name="connsiteY2" fmla="*/ 63646 h 118602"/>
                    <a:gd name="connsiteX3" fmla="*/ 392677 w 429728"/>
                    <a:gd name="connsiteY3" fmla="*/ 63646 h 118602"/>
                    <a:gd name="connsiteX4" fmla="*/ 392678 w 429728"/>
                    <a:gd name="connsiteY4" fmla="*/ 54951 h 118602"/>
                    <a:gd name="connsiteX5" fmla="*/ 429728 w 429728"/>
                    <a:gd name="connsiteY5" fmla="*/ 99660 h 118602"/>
                    <a:gd name="connsiteX6" fmla="*/ 161202 w 429728"/>
                    <a:gd name="connsiteY6" fmla="*/ 99660 h 118602"/>
                    <a:gd name="connsiteX7" fmla="*/ 161202 w 429728"/>
                    <a:gd name="connsiteY7" fmla="*/ 108354 h 118602"/>
                    <a:gd name="connsiteX8" fmla="*/ 429727 w 429728"/>
                    <a:gd name="connsiteY8" fmla="*/ 108354 h 118602"/>
                    <a:gd name="connsiteX9" fmla="*/ 429728 w 429728"/>
                    <a:gd name="connsiteY9" fmla="*/ 99660 h 118602"/>
                    <a:gd name="connsiteX10" fmla="*/ 43186 w 429728"/>
                    <a:gd name="connsiteY10" fmla="*/ 116416 h 118602"/>
                    <a:gd name="connsiteX11" fmla="*/ 116401 w 429728"/>
                    <a:gd name="connsiteY11" fmla="*/ 75044 h 118602"/>
                    <a:gd name="connsiteX12" fmla="*/ 116401 w 429728"/>
                    <a:gd name="connsiteY12" fmla="*/ 43201 h 118602"/>
                    <a:gd name="connsiteX13" fmla="*/ 75387 w 429728"/>
                    <a:gd name="connsiteY13" fmla="*/ 2186 h 118602"/>
                    <a:gd name="connsiteX14" fmla="*/ 2171 w 429728"/>
                    <a:gd name="connsiteY14" fmla="*/ 43558 h 118602"/>
                    <a:gd name="connsiteX15" fmla="*/ 2171 w 429728"/>
                    <a:gd name="connsiteY15" fmla="*/ 75401 h 118602"/>
                    <a:gd name="connsiteX16" fmla="*/ 43186 w 429728"/>
                    <a:gd name="connsiteY16" fmla="*/ 116416 h 118602"/>
                    <a:gd name="connsiteX0" fmla="*/ 392678 w 429728"/>
                    <a:gd name="connsiteY0" fmla="*/ 54951 h 118602"/>
                    <a:gd name="connsiteX1" fmla="*/ 161202 w 429728"/>
                    <a:gd name="connsiteY1" fmla="*/ 54951 h 118602"/>
                    <a:gd name="connsiteX2" fmla="*/ 392677 w 429728"/>
                    <a:gd name="connsiteY2" fmla="*/ 63646 h 118602"/>
                    <a:gd name="connsiteX3" fmla="*/ 392678 w 429728"/>
                    <a:gd name="connsiteY3" fmla="*/ 54951 h 118602"/>
                    <a:gd name="connsiteX4" fmla="*/ 429728 w 429728"/>
                    <a:gd name="connsiteY4" fmla="*/ 99660 h 118602"/>
                    <a:gd name="connsiteX5" fmla="*/ 161202 w 429728"/>
                    <a:gd name="connsiteY5" fmla="*/ 99660 h 118602"/>
                    <a:gd name="connsiteX6" fmla="*/ 161202 w 429728"/>
                    <a:gd name="connsiteY6" fmla="*/ 108354 h 118602"/>
                    <a:gd name="connsiteX7" fmla="*/ 429727 w 429728"/>
                    <a:gd name="connsiteY7" fmla="*/ 108354 h 118602"/>
                    <a:gd name="connsiteX8" fmla="*/ 429728 w 429728"/>
                    <a:gd name="connsiteY8" fmla="*/ 99660 h 118602"/>
                    <a:gd name="connsiteX9" fmla="*/ 43186 w 429728"/>
                    <a:gd name="connsiteY9" fmla="*/ 116416 h 118602"/>
                    <a:gd name="connsiteX10" fmla="*/ 116401 w 429728"/>
                    <a:gd name="connsiteY10" fmla="*/ 75044 h 118602"/>
                    <a:gd name="connsiteX11" fmla="*/ 116401 w 429728"/>
                    <a:gd name="connsiteY11" fmla="*/ 43201 h 118602"/>
                    <a:gd name="connsiteX12" fmla="*/ 75387 w 429728"/>
                    <a:gd name="connsiteY12" fmla="*/ 2186 h 118602"/>
                    <a:gd name="connsiteX13" fmla="*/ 2171 w 429728"/>
                    <a:gd name="connsiteY13" fmla="*/ 43558 h 118602"/>
                    <a:gd name="connsiteX14" fmla="*/ 2171 w 429728"/>
                    <a:gd name="connsiteY14" fmla="*/ 75401 h 118602"/>
                    <a:gd name="connsiteX15" fmla="*/ 43186 w 429728"/>
                    <a:gd name="connsiteY15" fmla="*/ 116416 h 118602"/>
                    <a:gd name="connsiteX0" fmla="*/ 392678 w 429728"/>
                    <a:gd name="connsiteY0" fmla="*/ 54951 h 118602"/>
                    <a:gd name="connsiteX1" fmla="*/ 392677 w 429728"/>
                    <a:gd name="connsiteY1" fmla="*/ 63646 h 118602"/>
                    <a:gd name="connsiteX2" fmla="*/ 392678 w 429728"/>
                    <a:gd name="connsiteY2" fmla="*/ 54951 h 118602"/>
                    <a:gd name="connsiteX3" fmla="*/ 429728 w 429728"/>
                    <a:gd name="connsiteY3" fmla="*/ 99660 h 118602"/>
                    <a:gd name="connsiteX4" fmla="*/ 161202 w 429728"/>
                    <a:gd name="connsiteY4" fmla="*/ 99660 h 118602"/>
                    <a:gd name="connsiteX5" fmla="*/ 161202 w 429728"/>
                    <a:gd name="connsiteY5" fmla="*/ 108354 h 118602"/>
                    <a:gd name="connsiteX6" fmla="*/ 429727 w 429728"/>
                    <a:gd name="connsiteY6" fmla="*/ 108354 h 118602"/>
                    <a:gd name="connsiteX7" fmla="*/ 429728 w 429728"/>
                    <a:gd name="connsiteY7" fmla="*/ 99660 h 118602"/>
                    <a:gd name="connsiteX8" fmla="*/ 43186 w 429728"/>
                    <a:gd name="connsiteY8" fmla="*/ 116416 h 118602"/>
                    <a:gd name="connsiteX9" fmla="*/ 116401 w 429728"/>
                    <a:gd name="connsiteY9" fmla="*/ 75044 h 118602"/>
                    <a:gd name="connsiteX10" fmla="*/ 116401 w 429728"/>
                    <a:gd name="connsiteY10" fmla="*/ 43201 h 118602"/>
                    <a:gd name="connsiteX11" fmla="*/ 75387 w 429728"/>
                    <a:gd name="connsiteY11" fmla="*/ 2186 h 118602"/>
                    <a:gd name="connsiteX12" fmla="*/ 2171 w 429728"/>
                    <a:gd name="connsiteY12" fmla="*/ 43558 h 118602"/>
                    <a:gd name="connsiteX13" fmla="*/ 2171 w 429728"/>
                    <a:gd name="connsiteY13" fmla="*/ 75401 h 118602"/>
                    <a:gd name="connsiteX14" fmla="*/ 43186 w 429728"/>
                    <a:gd name="connsiteY14" fmla="*/ 116416 h 118602"/>
                    <a:gd name="connsiteX0" fmla="*/ 429728 w 429728"/>
                    <a:gd name="connsiteY0" fmla="*/ 99660 h 118602"/>
                    <a:gd name="connsiteX1" fmla="*/ 161202 w 429728"/>
                    <a:gd name="connsiteY1" fmla="*/ 99660 h 118602"/>
                    <a:gd name="connsiteX2" fmla="*/ 161202 w 429728"/>
                    <a:gd name="connsiteY2" fmla="*/ 108354 h 118602"/>
                    <a:gd name="connsiteX3" fmla="*/ 429727 w 429728"/>
                    <a:gd name="connsiteY3" fmla="*/ 108354 h 118602"/>
                    <a:gd name="connsiteX4" fmla="*/ 429728 w 429728"/>
                    <a:gd name="connsiteY4" fmla="*/ 99660 h 118602"/>
                    <a:gd name="connsiteX5" fmla="*/ 43186 w 429728"/>
                    <a:gd name="connsiteY5" fmla="*/ 116416 h 118602"/>
                    <a:gd name="connsiteX6" fmla="*/ 116401 w 429728"/>
                    <a:gd name="connsiteY6" fmla="*/ 75044 h 118602"/>
                    <a:gd name="connsiteX7" fmla="*/ 116401 w 429728"/>
                    <a:gd name="connsiteY7" fmla="*/ 43201 h 118602"/>
                    <a:gd name="connsiteX8" fmla="*/ 75387 w 429728"/>
                    <a:gd name="connsiteY8" fmla="*/ 2186 h 118602"/>
                    <a:gd name="connsiteX9" fmla="*/ 2171 w 429728"/>
                    <a:gd name="connsiteY9" fmla="*/ 43558 h 118602"/>
                    <a:gd name="connsiteX10" fmla="*/ 2171 w 429728"/>
                    <a:gd name="connsiteY10" fmla="*/ 75401 h 118602"/>
                    <a:gd name="connsiteX11" fmla="*/ 43186 w 429728"/>
                    <a:gd name="connsiteY11" fmla="*/ 116416 h 118602"/>
                    <a:gd name="connsiteX0" fmla="*/ 429727 w 429727"/>
                    <a:gd name="connsiteY0" fmla="*/ 108354 h 118602"/>
                    <a:gd name="connsiteX1" fmla="*/ 161202 w 429727"/>
                    <a:gd name="connsiteY1" fmla="*/ 99660 h 118602"/>
                    <a:gd name="connsiteX2" fmla="*/ 161202 w 429727"/>
                    <a:gd name="connsiteY2" fmla="*/ 108354 h 118602"/>
                    <a:gd name="connsiteX3" fmla="*/ 429727 w 429727"/>
                    <a:gd name="connsiteY3" fmla="*/ 108354 h 118602"/>
                    <a:gd name="connsiteX4" fmla="*/ 43186 w 429727"/>
                    <a:gd name="connsiteY4" fmla="*/ 116416 h 118602"/>
                    <a:gd name="connsiteX5" fmla="*/ 116401 w 429727"/>
                    <a:gd name="connsiteY5" fmla="*/ 75044 h 118602"/>
                    <a:gd name="connsiteX6" fmla="*/ 116401 w 429727"/>
                    <a:gd name="connsiteY6" fmla="*/ 43201 h 118602"/>
                    <a:gd name="connsiteX7" fmla="*/ 75387 w 429727"/>
                    <a:gd name="connsiteY7" fmla="*/ 2186 h 118602"/>
                    <a:gd name="connsiteX8" fmla="*/ 2171 w 429727"/>
                    <a:gd name="connsiteY8" fmla="*/ 43558 h 118602"/>
                    <a:gd name="connsiteX9" fmla="*/ 2171 w 429727"/>
                    <a:gd name="connsiteY9" fmla="*/ 75401 h 118602"/>
                    <a:gd name="connsiteX10" fmla="*/ 43186 w 429727"/>
                    <a:gd name="connsiteY10" fmla="*/ 116416 h 118602"/>
                    <a:gd name="connsiteX0" fmla="*/ 161202 w 161202"/>
                    <a:gd name="connsiteY0" fmla="*/ 108354 h 118602"/>
                    <a:gd name="connsiteX1" fmla="*/ 161202 w 161202"/>
                    <a:gd name="connsiteY1" fmla="*/ 99660 h 118602"/>
                    <a:gd name="connsiteX2" fmla="*/ 161202 w 161202"/>
                    <a:gd name="connsiteY2" fmla="*/ 108354 h 118602"/>
                    <a:gd name="connsiteX3" fmla="*/ 43186 w 161202"/>
                    <a:gd name="connsiteY3" fmla="*/ 116416 h 118602"/>
                    <a:gd name="connsiteX4" fmla="*/ 116401 w 161202"/>
                    <a:gd name="connsiteY4" fmla="*/ 75044 h 118602"/>
                    <a:gd name="connsiteX5" fmla="*/ 116401 w 161202"/>
                    <a:gd name="connsiteY5" fmla="*/ 43201 h 118602"/>
                    <a:gd name="connsiteX6" fmla="*/ 75387 w 161202"/>
                    <a:gd name="connsiteY6" fmla="*/ 2186 h 118602"/>
                    <a:gd name="connsiteX7" fmla="*/ 2171 w 161202"/>
                    <a:gd name="connsiteY7" fmla="*/ 43558 h 118602"/>
                    <a:gd name="connsiteX8" fmla="*/ 2171 w 161202"/>
                    <a:gd name="connsiteY8" fmla="*/ 75401 h 118602"/>
                    <a:gd name="connsiteX9" fmla="*/ 43186 w 161202"/>
                    <a:gd name="connsiteY9" fmla="*/ 116416 h 118602"/>
                    <a:gd name="connsiteX0" fmla="*/ 43186 w 118572"/>
                    <a:gd name="connsiteY0" fmla="*/ 116416 h 118602"/>
                    <a:gd name="connsiteX1" fmla="*/ 116401 w 118572"/>
                    <a:gd name="connsiteY1" fmla="*/ 75044 h 118602"/>
                    <a:gd name="connsiteX2" fmla="*/ 116401 w 118572"/>
                    <a:gd name="connsiteY2" fmla="*/ 43201 h 118602"/>
                    <a:gd name="connsiteX3" fmla="*/ 75387 w 118572"/>
                    <a:gd name="connsiteY3" fmla="*/ 2186 h 118602"/>
                    <a:gd name="connsiteX4" fmla="*/ 2171 w 118572"/>
                    <a:gd name="connsiteY4" fmla="*/ 43558 h 118602"/>
                    <a:gd name="connsiteX5" fmla="*/ 2171 w 118572"/>
                    <a:gd name="connsiteY5" fmla="*/ 75401 h 118602"/>
                    <a:gd name="connsiteX6" fmla="*/ 43186 w 118572"/>
                    <a:gd name="connsiteY6" fmla="*/ 116416 h 1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2" h="118602">
                      <a:moveTo>
                        <a:pt x="43186" y="116416"/>
                      </a:moveTo>
                      <a:cubicBezTo>
                        <a:pt x="74828" y="125209"/>
                        <a:pt x="107608" y="106687"/>
                        <a:pt x="116401" y="75044"/>
                      </a:cubicBezTo>
                      <a:cubicBezTo>
                        <a:pt x="119296" y="64627"/>
                        <a:pt x="119296" y="53618"/>
                        <a:pt x="116401" y="43201"/>
                      </a:cubicBezTo>
                      <a:cubicBezTo>
                        <a:pt x="110937" y="23243"/>
                        <a:pt x="95345" y="7650"/>
                        <a:pt x="75387" y="2186"/>
                      </a:cubicBezTo>
                      <a:cubicBezTo>
                        <a:pt x="43744" y="-6607"/>
                        <a:pt x="10964" y="11916"/>
                        <a:pt x="2171" y="43558"/>
                      </a:cubicBezTo>
                      <a:cubicBezTo>
                        <a:pt x="-724" y="53975"/>
                        <a:pt x="-724" y="64984"/>
                        <a:pt x="2171" y="75401"/>
                      </a:cubicBezTo>
                      <a:cubicBezTo>
                        <a:pt x="7636" y="95359"/>
                        <a:pt x="23228" y="110951"/>
                        <a:pt x="43186" y="116416"/>
                      </a:cubicBezTo>
                      <a:close/>
                    </a:path>
                  </a:pathLst>
                </a:custGeom>
                <a:solidFill>
                  <a:srgbClr val="FFFFFF">
                    <a:alpha val="80000"/>
                  </a:srgb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39" name="Vrije vorm 138">
                  <a:extLst>
                    <a:ext uri="{FF2B5EF4-FFF2-40B4-BE49-F238E27FC236}">
                      <a16:creationId xmlns:a16="http://schemas.microsoft.com/office/drawing/2014/main" id="{80C5F08C-8D7C-FD0A-691B-0F8DD856AB9D}"/>
                    </a:ext>
                  </a:extLst>
                </p:cNvPr>
                <p:cNvSpPr/>
                <p:nvPr/>
              </p:nvSpPr>
              <p:spPr>
                <a:xfrm>
                  <a:off x="6432097" y="3121207"/>
                  <a:ext cx="60825" cy="64701"/>
                </a:xfrm>
                <a:custGeom>
                  <a:avLst/>
                  <a:gdLst>
                    <a:gd name="connsiteX0" fmla="*/ 54676 w 60825"/>
                    <a:gd name="connsiteY0" fmla="*/ 4143 h 64701"/>
                    <a:gd name="connsiteX1" fmla="*/ 41847 w 60825"/>
                    <a:gd name="connsiteY1" fmla="*/ -49 h 64701"/>
                    <a:gd name="connsiteX2" fmla="*/ 29781 w 60825"/>
                    <a:gd name="connsiteY2" fmla="*/ 5921 h 64701"/>
                    <a:gd name="connsiteX3" fmla="*/ 17080 w 60825"/>
                    <a:gd name="connsiteY3" fmla="*/ 20654 h 64701"/>
                    <a:gd name="connsiteX4" fmla="*/ 4379 w 60825"/>
                    <a:gd name="connsiteY4" fmla="*/ 35388 h 64701"/>
                    <a:gd name="connsiteX5" fmla="*/ 59 w 60825"/>
                    <a:gd name="connsiteY5" fmla="*/ 48216 h 64701"/>
                    <a:gd name="connsiteX6" fmla="*/ 6156 w 60825"/>
                    <a:gd name="connsiteY6" fmla="*/ 60409 h 64701"/>
                    <a:gd name="connsiteX7" fmla="*/ 17714 w 60825"/>
                    <a:gd name="connsiteY7" fmla="*/ 64601 h 64701"/>
                    <a:gd name="connsiteX8" fmla="*/ 31050 w 60825"/>
                    <a:gd name="connsiteY8" fmla="*/ 58504 h 64701"/>
                    <a:gd name="connsiteX9" fmla="*/ 56579 w 60825"/>
                    <a:gd name="connsiteY9" fmla="*/ 29164 h 64701"/>
                    <a:gd name="connsiteX10" fmla="*/ 54676 w 60825"/>
                    <a:gd name="connsiteY10" fmla="*/ 4143 h 64701"/>
                    <a:gd name="connsiteX11" fmla="*/ 28129 w 60825"/>
                    <a:gd name="connsiteY11" fmla="*/ 55964 h 64701"/>
                    <a:gd name="connsiteX12" fmla="*/ 8773 w 60825"/>
                    <a:gd name="connsiteY12" fmla="*/ 57553 h 64701"/>
                    <a:gd name="connsiteX13" fmla="*/ 8696 w 60825"/>
                    <a:gd name="connsiteY13" fmla="*/ 57488 h 64701"/>
                    <a:gd name="connsiteX14" fmla="*/ 7071 w 60825"/>
                    <a:gd name="connsiteY14" fmla="*/ 38193 h 64701"/>
                    <a:gd name="connsiteX15" fmla="*/ 7301 w 60825"/>
                    <a:gd name="connsiteY15" fmla="*/ 37928 h 64701"/>
                    <a:gd name="connsiteX16" fmla="*/ 18731 w 60825"/>
                    <a:gd name="connsiteY16" fmla="*/ 24719 h 64701"/>
                    <a:gd name="connsiteX17" fmla="*/ 39560 w 60825"/>
                    <a:gd name="connsiteY17" fmla="*/ 42754 h 64701"/>
                    <a:gd name="connsiteX18" fmla="*/ 53659 w 60825"/>
                    <a:gd name="connsiteY18" fmla="*/ 26624 h 64701"/>
                    <a:gd name="connsiteX19" fmla="*/ 42102 w 60825"/>
                    <a:gd name="connsiteY19" fmla="*/ 39833 h 64701"/>
                    <a:gd name="connsiteX20" fmla="*/ 21269 w 60825"/>
                    <a:gd name="connsiteY20" fmla="*/ 21797 h 64701"/>
                    <a:gd name="connsiteX21" fmla="*/ 32703 w 60825"/>
                    <a:gd name="connsiteY21" fmla="*/ 8461 h 64701"/>
                    <a:gd name="connsiteX22" fmla="*/ 42229 w 60825"/>
                    <a:gd name="connsiteY22" fmla="*/ 3762 h 64701"/>
                    <a:gd name="connsiteX23" fmla="*/ 52135 w 60825"/>
                    <a:gd name="connsiteY23" fmla="*/ 7064 h 64701"/>
                    <a:gd name="connsiteX24" fmla="*/ 53659 w 60825"/>
                    <a:gd name="connsiteY24" fmla="*/ 26624 h 6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825" h="64701">
                      <a:moveTo>
                        <a:pt x="54676" y="4143"/>
                      </a:moveTo>
                      <a:cubicBezTo>
                        <a:pt x="51124" y="1102"/>
                        <a:pt x="46510" y="-406"/>
                        <a:pt x="41847" y="-49"/>
                      </a:cubicBezTo>
                      <a:cubicBezTo>
                        <a:pt x="37177" y="202"/>
                        <a:pt x="32814" y="2360"/>
                        <a:pt x="29781" y="5921"/>
                      </a:cubicBezTo>
                      <a:lnTo>
                        <a:pt x="17080" y="20654"/>
                      </a:lnTo>
                      <a:lnTo>
                        <a:pt x="4379" y="35388"/>
                      </a:lnTo>
                      <a:cubicBezTo>
                        <a:pt x="1230" y="38885"/>
                        <a:pt x="-333" y="43527"/>
                        <a:pt x="59" y="48216"/>
                      </a:cubicBezTo>
                      <a:cubicBezTo>
                        <a:pt x="440" y="52915"/>
                        <a:pt x="2625" y="57285"/>
                        <a:pt x="6156" y="60409"/>
                      </a:cubicBezTo>
                      <a:cubicBezTo>
                        <a:pt x="9386" y="63139"/>
                        <a:pt x="13485" y="64625"/>
                        <a:pt x="17714" y="64601"/>
                      </a:cubicBezTo>
                      <a:cubicBezTo>
                        <a:pt x="22842" y="64638"/>
                        <a:pt x="27723" y="62406"/>
                        <a:pt x="31050" y="58504"/>
                      </a:cubicBezTo>
                      <a:lnTo>
                        <a:pt x="56579" y="29164"/>
                      </a:lnTo>
                      <a:cubicBezTo>
                        <a:pt x="62914" y="21713"/>
                        <a:pt x="62065" y="10550"/>
                        <a:pt x="54676" y="4143"/>
                      </a:cubicBezTo>
                      <a:close/>
                      <a:moveTo>
                        <a:pt x="28129" y="55964"/>
                      </a:moveTo>
                      <a:cubicBezTo>
                        <a:pt x="23223" y="61748"/>
                        <a:pt x="14557" y="62459"/>
                        <a:pt x="8773" y="57553"/>
                      </a:cubicBezTo>
                      <a:cubicBezTo>
                        <a:pt x="8747" y="57532"/>
                        <a:pt x="8721" y="57510"/>
                        <a:pt x="8696" y="57488"/>
                      </a:cubicBezTo>
                      <a:cubicBezTo>
                        <a:pt x="2919" y="52608"/>
                        <a:pt x="2192" y="43970"/>
                        <a:pt x="7071" y="38193"/>
                      </a:cubicBezTo>
                      <a:cubicBezTo>
                        <a:pt x="7147" y="38103"/>
                        <a:pt x="7223" y="38015"/>
                        <a:pt x="7301" y="37928"/>
                      </a:cubicBezTo>
                      <a:lnTo>
                        <a:pt x="18731" y="24719"/>
                      </a:lnTo>
                      <a:lnTo>
                        <a:pt x="39560" y="42754"/>
                      </a:lnTo>
                      <a:close/>
                      <a:moveTo>
                        <a:pt x="53659" y="26624"/>
                      </a:moveTo>
                      <a:lnTo>
                        <a:pt x="42102" y="39833"/>
                      </a:lnTo>
                      <a:lnTo>
                        <a:pt x="21269" y="21797"/>
                      </a:lnTo>
                      <a:lnTo>
                        <a:pt x="32703" y="8461"/>
                      </a:lnTo>
                      <a:cubicBezTo>
                        <a:pt x="35122" y="5684"/>
                        <a:pt x="38553" y="3992"/>
                        <a:pt x="42229" y="3762"/>
                      </a:cubicBezTo>
                      <a:cubicBezTo>
                        <a:pt x="45841" y="3484"/>
                        <a:pt x="49412" y="4675"/>
                        <a:pt x="52135" y="7064"/>
                      </a:cubicBezTo>
                      <a:cubicBezTo>
                        <a:pt x="57951" y="12047"/>
                        <a:pt x="58633" y="20800"/>
                        <a:pt x="53659" y="26624"/>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sp>
          <p:nvSpPr>
            <p:cNvPr id="124" name="Vrije vorm 123">
              <a:extLst>
                <a:ext uri="{FF2B5EF4-FFF2-40B4-BE49-F238E27FC236}">
                  <a16:creationId xmlns:a16="http://schemas.microsoft.com/office/drawing/2014/main" id="{4E8AD6F3-6C09-B5CE-1E7F-3A7EEF2431BB}"/>
                </a:ext>
              </a:extLst>
            </p:cNvPr>
            <p:cNvSpPr/>
            <p:nvPr/>
          </p:nvSpPr>
          <p:spPr>
            <a:xfrm>
              <a:off x="7348089" y="2077448"/>
              <a:ext cx="2399321" cy="4671786"/>
            </a:xfrm>
            <a:custGeom>
              <a:avLst/>
              <a:gdLst>
                <a:gd name="connsiteX0" fmla="*/ 588801 w 591305"/>
                <a:gd name="connsiteY0" fmla="*/ 575704 h 1151347"/>
                <a:gd name="connsiteX1" fmla="*/ 553988 w 591305"/>
                <a:gd name="connsiteY1" fmla="*/ 719493 h 1151347"/>
                <a:gd name="connsiteX2" fmla="*/ 440964 w 591305"/>
                <a:gd name="connsiteY2" fmla="*/ 1008610 h 1151347"/>
                <a:gd name="connsiteX3" fmla="*/ 483227 w 591305"/>
                <a:gd name="connsiteY3" fmla="*/ 1151347 h 1151347"/>
                <a:gd name="connsiteX4" fmla="*/ 115900 w 591305"/>
                <a:gd name="connsiteY4" fmla="*/ 1151347 h 1151347"/>
                <a:gd name="connsiteX5" fmla="*/ 95659 w 591305"/>
                <a:gd name="connsiteY5" fmla="*/ 1008529 h 1151347"/>
                <a:gd name="connsiteX6" fmla="*/ 80438 w 591305"/>
                <a:gd name="connsiteY6" fmla="*/ 855753 h 1151347"/>
                <a:gd name="connsiteX7" fmla="*/ 94525 w 591305"/>
                <a:gd name="connsiteY7" fmla="*/ 888381 h 1151347"/>
                <a:gd name="connsiteX8" fmla="*/ 97035 w 591305"/>
                <a:gd name="connsiteY8" fmla="*/ 891134 h 1151347"/>
                <a:gd name="connsiteX9" fmla="*/ 258960 w 591305"/>
                <a:gd name="connsiteY9" fmla="*/ 857210 h 1151347"/>
                <a:gd name="connsiteX10" fmla="*/ 254588 w 591305"/>
                <a:gd name="connsiteY10" fmla="*/ 578618 h 1151347"/>
                <a:gd name="connsiteX11" fmla="*/ 286650 w 591305"/>
                <a:gd name="connsiteY11" fmla="*/ 543400 h 1151347"/>
                <a:gd name="connsiteX12" fmla="*/ 287540 w 591305"/>
                <a:gd name="connsiteY12" fmla="*/ 541619 h 1151347"/>
                <a:gd name="connsiteX13" fmla="*/ 381457 w 591305"/>
                <a:gd name="connsiteY13" fmla="*/ 299541 h 1151347"/>
                <a:gd name="connsiteX14" fmla="*/ 382104 w 591305"/>
                <a:gd name="connsiteY14" fmla="*/ 297274 h 1151347"/>
                <a:gd name="connsiteX15" fmla="*/ 385181 w 591305"/>
                <a:gd name="connsiteY15" fmla="*/ 272095 h 1151347"/>
                <a:gd name="connsiteX16" fmla="*/ 457318 w 591305"/>
                <a:gd name="connsiteY16" fmla="*/ 343261 h 1151347"/>
                <a:gd name="connsiteX17" fmla="*/ 520955 w 591305"/>
                <a:gd name="connsiteY17" fmla="*/ 445273 h 1151347"/>
                <a:gd name="connsiteX18" fmla="*/ 588801 w 591305"/>
                <a:gd name="connsiteY18" fmla="*/ 575704 h 1151347"/>
                <a:gd name="connsiteX19" fmla="*/ 381619 w 591305"/>
                <a:gd name="connsiteY19" fmla="*/ 108469 h 1151347"/>
                <a:gd name="connsiteX20" fmla="*/ 371255 w 591305"/>
                <a:gd name="connsiteY20" fmla="*/ 85962 h 1151347"/>
                <a:gd name="connsiteX21" fmla="*/ 281711 w 591305"/>
                <a:gd name="connsiteY21" fmla="*/ 2327 h 1151347"/>
                <a:gd name="connsiteX22" fmla="*/ 267138 w 591305"/>
                <a:gd name="connsiteY22" fmla="*/ 4432 h 1151347"/>
                <a:gd name="connsiteX23" fmla="*/ 290778 w 591305"/>
                <a:gd name="connsiteY23" fmla="*/ 118590 h 1151347"/>
                <a:gd name="connsiteX24" fmla="*/ 293774 w 591305"/>
                <a:gd name="connsiteY24" fmla="*/ 127657 h 1151347"/>
                <a:gd name="connsiteX25" fmla="*/ 271509 w 591305"/>
                <a:gd name="connsiteY25" fmla="*/ 239305 h 1151347"/>
                <a:gd name="connsiteX26" fmla="*/ 270052 w 591305"/>
                <a:gd name="connsiteY26" fmla="*/ 242786 h 1151347"/>
                <a:gd name="connsiteX27" fmla="*/ 186742 w 591305"/>
                <a:gd name="connsiteY27" fmla="*/ 482111 h 1151347"/>
                <a:gd name="connsiteX28" fmla="*/ 218317 w 591305"/>
                <a:gd name="connsiteY28" fmla="*/ 514011 h 1151347"/>
                <a:gd name="connsiteX29" fmla="*/ 233052 w 591305"/>
                <a:gd name="connsiteY29" fmla="*/ 528908 h 1151347"/>
                <a:gd name="connsiteX30" fmla="*/ 234267 w 591305"/>
                <a:gd name="connsiteY30" fmla="*/ 530608 h 1151347"/>
                <a:gd name="connsiteX31" fmla="*/ 254507 w 591305"/>
                <a:gd name="connsiteY31" fmla="*/ 578618 h 1151347"/>
                <a:gd name="connsiteX32" fmla="*/ 254588 w 591305"/>
                <a:gd name="connsiteY32" fmla="*/ 578618 h 1151347"/>
                <a:gd name="connsiteX33" fmla="*/ 286650 w 591305"/>
                <a:gd name="connsiteY33" fmla="*/ 543400 h 1151347"/>
                <a:gd name="connsiteX34" fmla="*/ 287540 w 591305"/>
                <a:gd name="connsiteY34" fmla="*/ 541619 h 1151347"/>
                <a:gd name="connsiteX35" fmla="*/ 381457 w 591305"/>
                <a:gd name="connsiteY35" fmla="*/ 299541 h 1151347"/>
                <a:gd name="connsiteX36" fmla="*/ 382104 w 591305"/>
                <a:gd name="connsiteY36" fmla="*/ 297274 h 1151347"/>
                <a:gd name="connsiteX37" fmla="*/ 385181 w 591305"/>
                <a:gd name="connsiteY37" fmla="*/ 272095 h 1151347"/>
                <a:gd name="connsiteX38" fmla="*/ 381619 w 591305"/>
                <a:gd name="connsiteY38" fmla="*/ 108469 h 1151347"/>
                <a:gd name="connsiteX39" fmla="*/ 254588 w 591305"/>
                <a:gd name="connsiteY39" fmla="*/ 578618 h 1151347"/>
                <a:gd name="connsiteX40" fmla="*/ 254507 w 591305"/>
                <a:gd name="connsiteY40" fmla="*/ 578618 h 1151347"/>
                <a:gd name="connsiteX41" fmla="*/ 234267 w 591305"/>
                <a:gd name="connsiteY41" fmla="*/ 530608 h 1151347"/>
                <a:gd name="connsiteX42" fmla="*/ 233052 w 591305"/>
                <a:gd name="connsiteY42" fmla="*/ 528908 h 1151347"/>
                <a:gd name="connsiteX43" fmla="*/ 218317 w 591305"/>
                <a:gd name="connsiteY43" fmla="*/ 514011 h 1151347"/>
                <a:gd name="connsiteX44" fmla="*/ 186742 w 591305"/>
                <a:gd name="connsiteY44" fmla="*/ 482111 h 1151347"/>
                <a:gd name="connsiteX45" fmla="*/ 127235 w 591305"/>
                <a:gd name="connsiteY45" fmla="*/ 421875 h 1151347"/>
                <a:gd name="connsiteX46" fmla="*/ 125453 w 591305"/>
                <a:gd name="connsiteY46" fmla="*/ 417746 h 1151347"/>
                <a:gd name="connsiteX47" fmla="*/ 121729 w 591305"/>
                <a:gd name="connsiteY47" fmla="*/ 264646 h 1151347"/>
                <a:gd name="connsiteX48" fmla="*/ 60116 w 591305"/>
                <a:gd name="connsiteY48" fmla="*/ 181578 h 1151347"/>
                <a:gd name="connsiteX49" fmla="*/ 53235 w 591305"/>
                <a:gd name="connsiteY49" fmla="*/ 187813 h 1151347"/>
                <a:gd name="connsiteX50" fmla="*/ 4414 w 591305"/>
                <a:gd name="connsiteY50" fmla="*/ 329821 h 1151347"/>
                <a:gd name="connsiteX51" fmla="*/ 42 w 591305"/>
                <a:gd name="connsiteY51" fmla="*/ 349738 h 1151347"/>
                <a:gd name="connsiteX52" fmla="*/ 80438 w 591305"/>
                <a:gd name="connsiteY52" fmla="*/ 855753 h 1151347"/>
                <a:gd name="connsiteX53" fmla="*/ 94525 w 591305"/>
                <a:gd name="connsiteY53" fmla="*/ 888381 h 1151347"/>
                <a:gd name="connsiteX54" fmla="*/ 97035 w 591305"/>
                <a:gd name="connsiteY54" fmla="*/ 891134 h 1151347"/>
                <a:gd name="connsiteX55" fmla="*/ 258960 w 591305"/>
                <a:gd name="connsiteY55" fmla="*/ 857210 h 1151347"/>
                <a:gd name="connsiteX56" fmla="*/ 254588 w 591305"/>
                <a:gd name="connsiteY56" fmla="*/ 578618 h 115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91305" h="1151347">
                  <a:moveTo>
                    <a:pt x="588801" y="575704"/>
                  </a:moveTo>
                  <a:cubicBezTo>
                    <a:pt x="583215" y="638693"/>
                    <a:pt x="564918" y="689861"/>
                    <a:pt x="553988" y="719493"/>
                  </a:cubicBezTo>
                  <a:cubicBezTo>
                    <a:pt x="532128" y="778434"/>
                    <a:pt x="488570" y="903440"/>
                    <a:pt x="440964" y="1008610"/>
                  </a:cubicBezTo>
                  <a:lnTo>
                    <a:pt x="483227" y="1151347"/>
                  </a:lnTo>
                  <a:lnTo>
                    <a:pt x="115900" y="1151347"/>
                  </a:lnTo>
                  <a:lnTo>
                    <a:pt x="95659" y="1008529"/>
                  </a:lnTo>
                  <a:cubicBezTo>
                    <a:pt x="84244" y="947969"/>
                    <a:pt x="81086" y="900768"/>
                    <a:pt x="80438" y="855753"/>
                  </a:cubicBezTo>
                  <a:cubicBezTo>
                    <a:pt x="84891" y="867250"/>
                    <a:pt x="89587" y="878180"/>
                    <a:pt x="94525" y="888381"/>
                  </a:cubicBezTo>
                  <a:cubicBezTo>
                    <a:pt x="95092" y="889595"/>
                    <a:pt x="95902" y="890486"/>
                    <a:pt x="97035" y="891134"/>
                  </a:cubicBezTo>
                  <a:cubicBezTo>
                    <a:pt x="108127" y="897449"/>
                    <a:pt x="172978" y="928943"/>
                    <a:pt x="258960" y="857210"/>
                  </a:cubicBezTo>
                  <a:cubicBezTo>
                    <a:pt x="327212" y="800294"/>
                    <a:pt x="283978" y="655209"/>
                    <a:pt x="254588" y="578618"/>
                  </a:cubicBezTo>
                  <a:cubicBezTo>
                    <a:pt x="271186" y="566231"/>
                    <a:pt x="283978" y="547529"/>
                    <a:pt x="286650" y="543400"/>
                  </a:cubicBezTo>
                  <a:cubicBezTo>
                    <a:pt x="286973" y="542833"/>
                    <a:pt x="287297" y="542266"/>
                    <a:pt x="287540" y="541619"/>
                  </a:cubicBezTo>
                  <a:lnTo>
                    <a:pt x="381457" y="299541"/>
                  </a:lnTo>
                  <a:cubicBezTo>
                    <a:pt x="381781" y="298812"/>
                    <a:pt x="381942" y="298083"/>
                    <a:pt x="382104" y="297274"/>
                  </a:cubicBezTo>
                  <a:cubicBezTo>
                    <a:pt x="383319" y="288206"/>
                    <a:pt x="384371" y="279867"/>
                    <a:pt x="385181" y="272095"/>
                  </a:cubicBezTo>
                  <a:cubicBezTo>
                    <a:pt x="438940" y="258817"/>
                    <a:pt x="469868" y="299460"/>
                    <a:pt x="457318" y="343261"/>
                  </a:cubicBezTo>
                  <a:cubicBezTo>
                    <a:pt x="513506" y="351114"/>
                    <a:pt x="539091" y="403901"/>
                    <a:pt x="520955" y="445273"/>
                  </a:cubicBezTo>
                  <a:cubicBezTo>
                    <a:pt x="578357" y="453369"/>
                    <a:pt x="599003" y="520730"/>
                    <a:pt x="588801" y="575704"/>
                  </a:cubicBezTo>
                  <a:close/>
                  <a:moveTo>
                    <a:pt x="381619" y="108469"/>
                  </a:moveTo>
                  <a:cubicBezTo>
                    <a:pt x="380809" y="99968"/>
                    <a:pt x="377166" y="92034"/>
                    <a:pt x="371255" y="85962"/>
                  </a:cubicBezTo>
                  <a:cubicBezTo>
                    <a:pt x="356277" y="70336"/>
                    <a:pt x="323730" y="37627"/>
                    <a:pt x="281711" y="2327"/>
                  </a:cubicBezTo>
                  <a:cubicBezTo>
                    <a:pt x="277258" y="-1478"/>
                    <a:pt x="270376" y="-506"/>
                    <a:pt x="267138" y="4432"/>
                  </a:cubicBezTo>
                  <a:cubicBezTo>
                    <a:pt x="232324" y="57949"/>
                    <a:pt x="276691" y="105555"/>
                    <a:pt x="290778" y="118590"/>
                  </a:cubicBezTo>
                  <a:cubicBezTo>
                    <a:pt x="293288" y="120937"/>
                    <a:pt x="294422" y="124338"/>
                    <a:pt x="293774" y="127657"/>
                  </a:cubicBezTo>
                  <a:cubicBezTo>
                    <a:pt x="286326" y="164900"/>
                    <a:pt x="278958" y="202062"/>
                    <a:pt x="271509" y="239305"/>
                  </a:cubicBezTo>
                  <a:cubicBezTo>
                    <a:pt x="271267" y="240519"/>
                    <a:pt x="270781" y="241653"/>
                    <a:pt x="270052" y="242786"/>
                  </a:cubicBezTo>
                  <a:cubicBezTo>
                    <a:pt x="236615" y="291768"/>
                    <a:pt x="203987" y="412322"/>
                    <a:pt x="186742" y="482111"/>
                  </a:cubicBezTo>
                  <a:lnTo>
                    <a:pt x="218317" y="514011"/>
                  </a:lnTo>
                  <a:lnTo>
                    <a:pt x="233052" y="528908"/>
                  </a:lnTo>
                  <a:cubicBezTo>
                    <a:pt x="233538" y="529393"/>
                    <a:pt x="233943" y="529960"/>
                    <a:pt x="234267" y="530608"/>
                  </a:cubicBezTo>
                  <a:cubicBezTo>
                    <a:pt x="236291" y="534899"/>
                    <a:pt x="244630" y="552872"/>
                    <a:pt x="254507" y="578618"/>
                  </a:cubicBezTo>
                  <a:lnTo>
                    <a:pt x="254588" y="578618"/>
                  </a:lnTo>
                  <a:cubicBezTo>
                    <a:pt x="271186" y="566231"/>
                    <a:pt x="283978" y="547529"/>
                    <a:pt x="286650" y="543400"/>
                  </a:cubicBezTo>
                  <a:cubicBezTo>
                    <a:pt x="286973" y="542833"/>
                    <a:pt x="287297" y="542266"/>
                    <a:pt x="287540" y="541619"/>
                  </a:cubicBezTo>
                  <a:lnTo>
                    <a:pt x="381457" y="299541"/>
                  </a:lnTo>
                  <a:cubicBezTo>
                    <a:pt x="381781" y="298812"/>
                    <a:pt x="381942" y="298083"/>
                    <a:pt x="382104" y="297274"/>
                  </a:cubicBezTo>
                  <a:cubicBezTo>
                    <a:pt x="383319" y="288206"/>
                    <a:pt x="384371" y="279867"/>
                    <a:pt x="385181" y="272095"/>
                  </a:cubicBezTo>
                  <a:cubicBezTo>
                    <a:pt x="391739" y="215178"/>
                    <a:pt x="389634" y="187327"/>
                    <a:pt x="381619" y="108469"/>
                  </a:cubicBezTo>
                  <a:close/>
                  <a:moveTo>
                    <a:pt x="254588" y="578618"/>
                  </a:moveTo>
                  <a:lnTo>
                    <a:pt x="254507" y="578618"/>
                  </a:lnTo>
                  <a:cubicBezTo>
                    <a:pt x="244630" y="552872"/>
                    <a:pt x="236291" y="534899"/>
                    <a:pt x="234267" y="530608"/>
                  </a:cubicBezTo>
                  <a:cubicBezTo>
                    <a:pt x="233943" y="529960"/>
                    <a:pt x="233538" y="529393"/>
                    <a:pt x="233052" y="528908"/>
                  </a:cubicBezTo>
                  <a:lnTo>
                    <a:pt x="218317" y="514011"/>
                  </a:lnTo>
                  <a:lnTo>
                    <a:pt x="186742" y="482111"/>
                  </a:lnTo>
                  <a:lnTo>
                    <a:pt x="127235" y="421875"/>
                  </a:lnTo>
                  <a:cubicBezTo>
                    <a:pt x="126182" y="420742"/>
                    <a:pt x="125534" y="419284"/>
                    <a:pt x="125453" y="417746"/>
                  </a:cubicBezTo>
                  <a:cubicBezTo>
                    <a:pt x="124886" y="401472"/>
                    <a:pt x="121810" y="307394"/>
                    <a:pt x="121729" y="264646"/>
                  </a:cubicBezTo>
                  <a:cubicBezTo>
                    <a:pt x="121567" y="221250"/>
                    <a:pt x="88615" y="184493"/>
                    <a:pt x="60116" y="181578"/>
                  </a:cubicBezTo>
                  <a:cubicBezTo>
                    <a:pt x="56473" y="181255"/>
                    <a:pt x="53396" y="184169"/>
                    <a:pt x="53235" y="187813"/>
                  </a:cubicBezTo>
                  <a:cubicBezTo>
                    <a:pt x="51130" y="234528"/>
                    <a:pt x="17125" y="304884"/>
                    <a:pt x="4414" y="329821"/>
                  </a:cubicBezTo>
                  <a:cubicBezTo>
                    <a:pt x="1257" y="335974"/>
                    <a:pt x="-281" y="342775"/>
                    <a:pt x="42" y="349738"/>
                  </a:cubicBezTo>
                  <a:cubicBezTo>
                    <a:pt x="2309" y="408435"/>
                    <a:pt x="16559" y="690994"/>
                    <a:pt x="80438" y="855753"/>
                  </a:cubicBezTo>
                  <a:cubicBezTo>
                    <a:pt x="84891" y="867250"/>
                    <a:pt x="89587" y="878180"/>
                    <a:pt x="94525" y="888381"/>
                  </a:cubicBezTo>
                  <a:cubicBezTo>
                    <a:pt x="95092" y="889595"/>
                    <a:pt x="95902" y="890486"/>
                    <a:pt x="97035" y="891134"/>
                  </a:cubicBezTo>
                  <a:cubicBezTo>
                    <a:pt x="108127" y="897449"/>
                    <a:pt x="172978" y="928943"/>
                    <a:pt x="258960" y="857210"/>
                  </a:cubicBezTo>
                  <a:cubicBezTo>
                    <a:pt x="327212" y="800294"/>
                    <a:pt x="283978" y="655209"/>
                    <a:pt x="254588" y="578618"/>
                  </a:cubicBezTo>
                  <a:close/>
                </a:path>
              </a:pathLst>
            </a:custGeom>
            <a:solidFill>
              <a:srgbClr val="E6B6A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sp>
        <p:nvSpPr>
          <p:cNvPr id="2" name="Titel 1">
            <a:extLst>
              <a:ext uri="{FF2B5EF4-FFF2-40B4-BE49-F238E27FC236}">
                <a16:creationId xmlns:a16="http://schemas.microsoft.com/office/drawing/2014/main" id="{0F93AED7-2466-AB83-E05F-CB9D31057D71}"/>
              </a:ext>
            </a:extLst>
          </p:cNvPr>
          <p:cNvSpPr>
            <a:spLocks noGrp="1"/>
          </p:cNvSpPr>
          <p:nvPr>
            <p:ph type="title"/>
          </p:nvPr>
        </p:nvSpPr>
        <p:spPr/>
        <p:txBody>
          <a:bodyP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3730">
                <a:solidFill>
                  <a:schemeClr val="accent2"/>
                </a:solidFill>
                <a:latin typeface="+mj-lt"/>
                <a:ea typeface="+mj-ea"/>
                <a:cs typeface="+mj-cs"/>
              </a:rPr>
              <a:t>Patiënt heeft inzicht in hetzelfde medicatieoverzicht </a:t>
            </a:r>
          </a:p>
        </p:txBody>
      </p:sp>
      <p:sp>
        <p:nvSpPr>
          <p:cNvPr id="6" name="Tekstvak 5">
            <a:extLst>
              <a:ext uri="{FF2B5EF4-FFF2-40B4-BE49-F238E27FC236}">
                <a16:creationId xmlns:a16="http://schemas.microsoft.com/office/drawing/2014/main" id="{FBD9DA95-F530-14CF-E85F-5550B969FED9}"/>
              </a:ext>
            </a:extLst>
          </p:cNvPr>
          <p:cNvSpPr txBox="1"/>
          <p:nvPr/>
        </p:nvSpPr>
        <p:spPr>
          <a:xfrm>
            <a:off x="10586136" y="1757898"/>
            <a:ext cx="65" cy="184666"/>
          </a:xfrm>
          <a:prstGeom prst="rect">
            <a:avLst/>
          </a:prstGeom>
          <a:noFill/>
        </p:spPr>
        <p:txBody>
          <a:bodyPr wrap="square" lIns="0" tIns="0" rIns="0" bIns="0" rtlCol="0">
            <a:spAutoFit/>
          </a:bodyP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pPr algn="l"/>
            <a:endParaRPr lang="nl-NL" sz="1200">
              <a:solidFill>
                <a:schemeClr val="tx2"/>
              </a:solidFill>
            </a:endParaRPr>
          </a:p>
        </p:txBody>
      </p:sp>
      <p:grpSp>
        <p:nvGrpSpPr>
          <p:cNvPr id="213" name="Groep 212">
            <a:extLst>
              <a:ext uri="{FF2B5EF4-FFF2-40B4-BE49-F238E27FC236}">
                <a16:creationId xmlns:a16="http://schemas.microsoft.com/office/drawing/2014/main" id="{AA053CA7-061A-60D7-E8BE-D26F5E387A46}"/>
              </a:ext>
            </a:extLst>
          </p:cNvPr>
          <p:cNvGrpSpPr/>
          <p:nvPr/>
        </p:nvGrpSpPr>
        <p:grpSpPr>
          <a:xfrm>
            <a:off x="3058737" y="2346208"/>
            <a:ext cx="3459911" cy="5499353"/>
            <a:chOff x="3058737" y="2346208"/>
            <a:chExt cx="3459911" cy="5499353"/>
          </a:xfrm>
        </p:grpSpPr>
        <p:grpSp>
          <p:nvGrpSpPr>
            <p:cNvPr id="262" name="Groep 261">
              <a:extLst>
                <a:ext uri="{FF2B5EF4-FFF2-40B4-BE49-F238E27FC236}">
                  <a16:creationId xmlns:a16="http://schemas.microsoft.com/office/drawing/2014/main" id="{9790A2CA-4A12-74FA-1A0E-FCCDD086BBDE}"/>
                </a:ext>
              </a:extLst>
            </p:cNvPr>
            <p:cNvGrpSpPr/>
            <p:nvPr/>
          </p:nvGrpSpPr>
          <p:grpSpPr>
            <a:xfrm>
              <a:off x="3058737" y="2346208"/>
              <a:ext cx="3459911" cy="5499353"/>
              <a:chOff x="3293348" y="1245670"/>
              <a:chExt cx="3460361" cy="5500070"/>
            </a:xfrm>
          </p:grpSpPr>
          <p:sp>
            <p:nvSpPr>
              <p:cNvPr id="150" name="Vrije vorm 149">
                <a:extLst>
                  <a:ext uri="{FF2B5EF4-FFF2-40B4-BE49-F238E27FC236}">
                    <a16:creationId xmlns:a16="http://schemas.microsoft.com/office/drawing/2014/main" id="{A1FF1F16-9C2E-F340-A917-5C1901859929}"/>
                  </a:ext>
                </a:extLst>
              </p:cNvPr>
              <p:cNvSpPr/>
              <p:nvPr/>
            </p:nvSpPr>
            <p:spPr>
              <a:xfrm>
                <a:off x="6229925" y="2013580"/>
                <a:ext cx="523784" cy="2436838"/>
              </a:xfrm>
              <a:custGeom>
                <a:avLst/>
                <a:gdLst>
                  <a:gd name="connsiteX0" fmla="*/ 102998 w 129085"/>
                  <a:gd name="connsiteY0" fmla="*/ 493914 h 600551"/>
                  <a:gd name="connsiteX1" fmla="*/ 105508 w 129085"/>
                  <a:gd name="connsiteY1" fmla="*/ 499015 h 600551"/>
                  <a:gd name="connsiteX2" fmla="*/ 110528 w 129085"/>
                  <a:gd name="connsiteY2" fmla="*/ 582407 h 600551"/>
                  <a:gd name="connsiteX3" fmla="*/ 91745 w 129085"/>
                  <a:gd name="connsiteY3" fmla="*/ 600542 h 600551"/>
                  <a:gd name="connsiteX4" fmla="*/ 29485 w 129085"/>
                  <a:gd name="connsiteY4" fmla="*/ 567509 h 600551"/>
                  <a:gd name="connsiteX5" fmla="*/ 24384 w 129085"/>
                  <a:gd name="connsiteY5" fmla="*/ 464768 h 600551"/>
                  <a:gd name="connsiteX6" fmla="*/ 38876 w 129085"/>
                  <a:gd name="connsiteY6" fmla="*/ 446146 h 600551"/>
                  <a:gd name="connsiteX7" fmla="*/ 128744 w 129085"/>
                  <a:gd name="connsiteY7" fmla="*/ 470840 h 600551"/>
                  <a:gd name="connsiteX8" fmla="*/ 106885 w 129085"/>
                  <a:gd name="connsiteY8" fmla="*/ 390201 h 600551"/>
                  <a:gd name="connsiteX9" fmla="*/ 44867 w 129085"/>
                  <a:gd name="connsiteY9" fmla="*/ 351825 h 600551"/>
                  <a:gd name="connsiteX10" fmla="*/ 40657 w 129085"/>
                  <a:gd name="connsiteY10" fmla="*/ 350692 h 600551"/>
                  <a:gd name="connsiteX11" fmla="*/ 40495 w 129085"/>
                  <a:gd name="connsiteY11" fmla="*/ 350692 h 600551"/>
                  <a:gd name="connsiteX12" fmla="*/ 20498 w 129085"/>
                  <a:gd name="connsiteY12" fmla="*/ 373118 h 600551"/>
                  <a:gd name="connsiteX13" fmla="*/ 38876 w 129085"/>
                  <a:gd name="connsiteY13" fmla="*/ 446146 h 600551"/>
                  <a:gd name="connsiteX14" fmla="*/ 48511 w 129085"/>
                  <a:gd name="connsiteY14" fmla="*/ 446794 h 600551"/>
                  <a:gd name="connsiteX15" fmla="*/ 48673 w 129085"/>
                  <a:gd name="connsiteY15" fmla="*/ 446875 h 600551"/>
                  <a:gd name="connsiteX16" fmla="*/ 52559 w 129085"/>
                  <a:gd name="connsiteY16" fmla="*/ 448818 h 600551"/>
                  <a:gd name="connsiteX17" fmla="*/ 102998 w 129085"/>
                  <a:gd name="connsiteY17" fmla="*/ 493914 h 600551"/>
                  <a:gd name="connsiteX18" fmla="*/ 114010 w 129085"/>
                  <a:gd name="connsiteY18" fmla="*/ 492376 h 600551"/>
                  <a:gd name="connsiteX19" fmla="*/ 128744 w 129085"/>
                  <a:gd name="connsiteY19" fmla="*/ 470840 h 600551"/>
                  <a:gd name="connsiteX20" fmla="*/ 65505 w 129085"/>
                  <a:gd name="connsiteY20" fmla="*/ 132886 h 600551"/>
                  <a:gd name="connsiteX21" fmla="*/ 120980 w 129085"/>
                  <a:gd name="connsiteY21" fmla="*/ 29149 h 600551"/>
                  <a:gd name="connsiteX22" fmla="*/ 101646 w 129085"/>
                  <a:gd name="connsiteY22" fmla="*/ 2156 h 600551"/>
                  <a:gd name="connsiteX23" fmla="*/ 61359 w 129085"/>
                  <a:gd name="connsiteY23" fmla="*/ 3468 h 600551"/>
                  <a:gd name="connsiteX24" fmla="*/ 168 w 129085"/>
                  <a:gd name="connsiteY24" fmla="*/ 33375 h 600551"/>
                  <a:gd name="connsiteX25" fmla="*/ 65505 w 129085"/>
                  <a:gd name="connsiteY25" fmla="*/ 132886 h 600551"/>
                  <a:gd name="connsiteX26" fmla="*/ 41669 w 129085"/>
                  <a:gd name="connsiteY26" fmla="*/ 321715 h 600551"/>
                  <a:gd name="connsiteX27" fmla="*/ 96400 w 129085"/>
                  <a:gd name="connsiteY27" fmla="*/ 354376 h 600551"/>
                  <a:gd name="connsiteX28" fmla="*/ 122802 w 129085"/>
                  <a:gd name="connsiteY28" fmla="*/ 330168 h 600551"/>
                  <a:gd name="connsiteX29" fmla="*/ 117701 w 129085"/>
                  <a:gd name="connsiteY29" fmla="*/ 253270 h 600551"/>
                  <a:gd name="connsiteX30" fmla="*/ 63068 w 129085"/>
                  <a:gd name="connsiteY30" fmla="*/ 201939 h 600551"/>
                  <a:gd name="connsiteX31" fmla="*/ 35978 w 129085"/>
                  <a:gd name="connsiteY31" fmla="*/ 198442 h 600551"/>
                  <a:gd name="connsiteX32" fmla="*/ 41669 w 129085"/>
                  <a:gd name="connsiteY32" fmla="*/ 321715 h 60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085" h="600551">
                    <a:moveTo>
                      <a:pt x="102998" y="493914"/>
                    </a:moveTo>
                    <a:cubicBezTo>
                      <a:pt x="104051" y="495695"/>
                      <a:pt x="104941" y="497396"/>
                      <a:pt x="105508" y="499015"/>
                    </a:cubicBezTo>
                    <a:cubicBezTo>
                      <a:pt x="110609" y="513264"/>
                      <a:pt x="110852" y="557389"/>
                      <a:pt x="110528" y="582407"/>
                    </a:cubicBezTo>
                    <a:cubicBezTo>
                      <a:pt x="110366" y="592689"/>
                      <a:pt x="101946" y="600866"/>
                      <a:pt x="91745" y="600542"/>
                    </a:cubicBezTo>
                    <a:cubicBezTo>
                      <a:pt x="68589" y="599813"/>
                      <a:pt x="31752" y="594470"/>
                      <a:pt x="29485" y="567509"/>
                    </a:cubicBezTo>
                    <a:cubicBezTo>
                      <a:pt x="27137" y="540306"/>
                      <a:pt x="25274" y="492133"/>
                      <a:pt x="24384" y="464768"/>
                    </a:cubicBezTo>
                    <a:cubicBezTo>
                      <a:pt x="24060" y="455457"/>
                      <a:pt x="30618" y="447928"/>
                      <a:pt x="38876" y="446146"/>
                    </a:cubicBezTo>
                    <a:moveTo>
                      <a:pt x="128744" y="470840"/>
                    </a:moveTo>
                    <a:cubicBezTo>
                      <a:pt x="123968" y="446309"/>
                      <a:pt x="114738" y="403074"/>
                      <a:pt x="106885" y="390201"/>
                    </a:cubicBezTo>
                    <a:cubicBezTo>
                      <a:pt x="96926" y="373928"/>
                      <a:pt x="54421" y="355792"/>
                      <a:pt x="44867" y="351825"/>
                    </a:cubicBezTo>
                    <a:cubicBezTo>
                      <a:pt x="43491" y="351258"/>
                      <a:pt x="42115" y="350854"/>
                      <a:pt x="40657" y="350692"/>
                    </a:cubicBezTo>
                    <a:lnTo>
                      <a:pt x="40495" y="350692"/>
                    </a:lnTo>
                    <a:cubicBezTo>
                      <a:pt x="27865" y="348991"/>
                      <a:pt x="17502" y="360731"/>
                      <a:pt x="20498" y="373118"/>
                    </a:cubicBezTo>
                    <a:cubicBezTo>
                      <a:pt x="25113" y="392145"/>
                      <a:pt x="32318" y="421453"/>
                      <a:pt x="38876" y="446146"/>
                    </a:cubicBezTo>
                    <a:cubicBezTo>
                      <a:pt x="41953" y="445499"/>
                      <a:pt x="45191" y="445661"/>
                      <a:pt x="48511" y="446794"/>
                    </a:cubicBezTo>
                    <a:cubicBezTo>
                      <a:pt x="48592" y="446794"/>
                      <a:pt x="48592" y="446875"/>
                      <a:pt x="48673" y="446875"/>
                    </a:cubicBezTo>
                    <a:cubicBezTo>
                      <a:pt x="50049" y="447361"/>
                      <a:pt x="51344" y="448009"/>
                      <a:pt x="52559" y="448818"/>
                    </a:cubicBezTo>
                    <a:cubicBezTo>
                      <a:pt x="60331" y="454081"/>
                      <a:pt x="92392" y="476507"/>
                      <a:pt x="102998" y="493914"/>
                    </a:cubicBezTo>
                    <a:cubicBezTo>
                      <a:pt x="106885" y="493510"/>
                      <a:pt x="110609" y="492943"/>
                      <a:pt x="114010" y="492376"/>
                    </a:cubicBezTo>
                    <a:cubicBezTo>
                      <a:pt x="124130" y="490595"/>
                      <a:pt x="130688" y="480879"/>
                      <a:pt x="128744" y="470840"/>
                    </a:cubicBezTo>
                    <a:close/>
                    <a:moveTo>
                      <a:pt x="65505" y="132886"/>
                    </a:moveTo>
                    <a:cubicBezTo>
                      <a:pt x="109605" y="84447"/>
                      <a:pt x="119750" y="49204"/>
                      <a:pt x="120980" y="29149"/>
                    </a:cubicBezTo>
                    <a:cubicBezTo>
                      <a:pt x="121741" y="16649"/>
                      <a:pt x="113767" y="5298"/>
                      <a:pt x="101646" y="2156"/>
                    </a:cubicBezTo>
                    <a:cubicBezTo>
                      <a:pt x="91810" y="-394"/>
                      <a:pt x="78111" y="-1479"/>
                      <a:pt x="61359" y="3468"/>
                    </a:cubicBezTo>
                    <a:cubicBezTo>
                      <a:pt x="25647" y="14009"/>
                      <a:pt x="168" y="33375"/>
                      <a:pt x="168" y="33375"/>
                    </a:cubicBezTo>
                    <a:cubicBezTo>
                      <a:pt x="168" y="33375"/>
                      <a:pt x="-6584" y="212060"/>
                      <a:pt x="65505" y="132886"/>
                    </a:cubicBezTo>
                    <a:close/>
                    <a:moveTo>
                      <a:pt x="41669" y="321715"/>
                    </a:moveTo>
                    <a:cubicBezTo>
                      <a:pt x="43758" y="345891"/>
                      <a:pt x="73601" y="352716"/>
                      <a:pt x="96400" y="354376"/>
                    </a:cubicBezTo>
                    <a:cubicBezTo>
                      <a:pt x="110577" y="355412"/>
                      <a:pt x="122697" y="344385"/>
                      <a:pt x="122802" y="330168"/>
                    </a:cubicBezTo>
                    <a:cubicBezTo>
                      <a:pt x="122972" y="304624"/>
                      <a:pt x="122389" y="266337"/>
                      <a:pt x="117701" y="253270"/>
                    </a:cubicBezTo>
                    <a:cubicBezTo>
                      <a:pt x="110431" y="233013"/>
                      <a:pt x="63068" y="201939"/>
                      <a:pt x="63068" y="201939"/>
                    </a:cubicBezTo>
                    <a:cubicBezTo>
                      <a:pt x="63068" y="201939"/>
                      <a:pt x="50130" y="196199"/>
                      <a:pt x="35978" y="198442"/>
                    </a:cubicBezTo>
                    <a:cubicBezTo>
                      <a:pt x="35978" y="198442"/>
                      <a:pt x="38269" y="282278"/>
                      <a:pt x="41669" y="321715"/>
                    </a:cubicBezTo>
                    <a:close/>
                  </a:path>
                </a:pathLst>
              </a:custGeom>
              <a:solidFill>
                <a:srgbClr val="E6B6A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3" name="Vrije vorm 152">
                <a:extLst>
                  <a:ext uri="{FF2B5EF4-FFF2-40B4-BE49-F238E27FC236}">
                    <a16:creationId xmlns:a16="http://schemas.microsoft.com/office/drawing/2014/main" id="{6212A7A1-FB7E-A558-7E5A-F2979C0CB36F}"/>
                  </a:ext>
                </a:extLst>
              </p:cNvPr>
              <p:cNvSpPr/>
              <p:nvPr/>
            </p:nvSpPr>
            <p:spPr>
              <a:xfrm>
                <a:off x="6387670" y="3822355"/>
                <a:ext cx="260186" cy="195361"/>
              </a:xfrm>
              <a:custGeom>
                <a:avLst/>
                <a:gdLst>
                  <a:gd name="connsiteX0" fmla="*/ 0 w 64122"/>
                  <a:gd name="connsiteY0" fmla="*/ 379 h 48146"/>
                  <a:gd name="connsiteX1" fmla="*/ 9634 w 64122"/>
                  <a:gd name="connsiteY1" fmla="*/ 1027 h 48146"/>
                  <a:gd name="connsiteX2" fmla="*/ 9796 w 64122"/>
                  <a:gd name="connsiteY2" fmla="*/ 1107 h 48146"/>
                  <a:gd name="connsiteX3" fmla="*/ 13682 w 64122"/>
                  <a:gd name="connsiteY3" fmla="*/ 3051 h 48146"/>
                  <a:gd name="connsiteX4" fmla="*/ 64122 w 64122"/>
                  <a:gd name="connsiteY4" fmla="*/ 48147 h 48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22" h="48146">
                    <a:moveTo>
                      <a:pt x="0" y="379"/>
                    </a:moveTo>
                    <a:cubicBezTo>
                      <a:pt x="3076" y="-269"/>
                      <a:pt x="6315" y="-107"/>
                      <a:pt x="9634" y="1027"/>
                    </a:cubicBezTo>
                    <a:cubicBezTo>
                      <a:pt x="9715" y="1027"/>
                      <a:pt x="9715" y="1107"/>
                      <a:pt x="9796" y="1107"/>
                    </a:cubicBezTo>
                    <a:cubicBezTo>
                      <a:pt x="11173" y="1593"/>
                      <a:pt x="12468" y="2241"/>
                      <a:pt x="13682" y="3051"/>
                    </a:cubicBezTo>
                    <a:cubicBezTo>
                      <a:pt x="21455" y="8313"/>
                      <a:pt x="53516" y="30740"/>
                      <a:pt x="64122" y="48147"/>
                    </a:cubicBezTo>
                  </a:path>
                </a:pathLst>
              </a:custGeom>
              <a:solidFill>
                <a:srgbClr val="DDB6A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4" name="Vrije vorm 153">
                <a:extLst>
                  <a:ext uri="{FF2B5EF4-FFF2-40B4-BE49-F238E27FC236}">
                    <a16:creationId xmlns:a16="http://schemas.microsoft.com/office/drawing/2014/main" id="{812D0C45-1170-9001-494A-4CEBE1EF1264}"/>
                  </a:ext>
                </a:extLst>
              </p:cNvPr>
              <p:cNvSpPr/>
              <p:nvPr/>
            </p:nvSpPr>
            <p:spPr>
              <a:xfrm rot="21441434">
                <a:off x="4508863" y="1245670"/>
                <a:ext cx="2011785" cy="3913054"/>
              </a:xfrm>
              <a:custGeom>
                <a:avLst/>
                <a:gdLst>
                  <a:gd name="connsiteX0" fmla="*/ 455583 w 495798"/>
                  <a:gd name="connsiteY0" fmla="*/ 0 h 964360"/>
                  <a:gd name="connsiteX1" fmla="*/ 495799 w 495798"/>
                  <a:gd name="connsiteY1" fmla="*/ 40216 h 964360"/>
                  <a:gd name="connsiteX2" fmla="*/ 495799 w 495798"/>
                  <a:gd name="connsiteY2" fmla="*/ 924144 h 964360"/>
                  <a:gd name="connsiteX3" fmla="*/ 455583 w 495798"/>
                  <a:gd name="connsiteY3" fmla="*/ 964360 h 964360"/>
                  <a:gd name="connsiteX4" fmla="*/ 40215 w 495798"/>
                  <a:gd name="connsiteY4" fmla="*/ 964360 h 964360"/>
                  <a:gd name="connsiteX5" fmla="*/ 0 w 495798"/>
                  <a:gd name="connsiteY5" fmla="*/ 924144 h 964360"/>
                  <a:gd name="connsiteX6" fmla="*/ 0 w 495798"/>
                  <a:gd name="connsiteY6" fmla="*/ 40216 h 964360"/>
                  <a:gd name="connsiteX7" fmla="*/ 40215 w 495798"/>
                  <a:gd name="connsiteY7" fmla="*/ 0 h 96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98" h="964360">
                    <a:moveTo>
                      <a:pt x="455583" y="0"/>
                    </a:moveTo>
                    <a:cubicBezTo>
                      <a:pt x="477794" y="0"/>
                      <a:pt x="495799" y="18005"/>
                      <a:pt x="495799" y="40216"/>
                    </a:cubicBezTo>
                    <a:lnTo>
                      <a:pt x="495799" y="924144"/>
                    </a:lnTo>
                    <a:cubicBezTo>
                      <a:pt x="495799" y="946355"/>
                      <a:pt x="477794" y="964360"/>
                      <a:pt x="455583" y="964360"/>
                    </a:cubicBezTo>
                    <a:lnTo>
                      <a:pt x="40215" y="964360"/>
                    </a:lnTo>
                    <a:cubicBezTo>
                      <a:pt x="18005" y="964360"/>
                      <a:pt x="0" y="946355"/>
                      <a:pt x="0" y="924144"/>
                    </a:cubicBezTo>
                    <a:lnTo>
                      <a:pt x="0" y="40216"/>
                    </a:lnTo>
                    <a:cubicBezTo>
                      <a:pt x="0" y="18005"/>
                      <a:pt x="18005" y="0"/>
                      <a:pt x="40215" y="0"/>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5" name="Vrije vorm 154">
                <a:extLst>
                  <a:ext uri="{FF2B5EF4-FFF2-40B4-BE49-F238E27FC236}">
                    <a16:creationId xmlns:a16="http://schemas.microsoft.com/office/drawing/2014/main" id="{68B8A08A-ED11-3C32-506A-CD4B8C2B00D9}"/>
                  </a:ext>
                </a:extLst>
              </p:cNvPr>
              <p:cNvSpPr/>
              <p:nvPr/>
            </p:nvSpPr>
            <p:spPr>
              <a:xfrm>
                <a:off x="4498431" y="1296281"/>
                <a:ext cx="2015189" cy="3327293"/>
              </a:xfrm>
              <a:custGeom>
                <a:avLst/>
                <a:gdLst>
                  <a:gd name="connsiteX0" fmla="*/ 26764 w 496637"/>
                  <a:gd name="connsiteY0" fmla="*/ 18724 h 820001"/>
                  <a:gd name="connsiteX1" fmla="*/ 431682 w 496637"/>
                  <a:gd name="connsiteY1" fmla="*/ 29 h 820001"/>
                  <a:gd name="connsiteX2" fmla="*/ 461006 w 496637"/>
                  <a:gd name="connsiteY2" fmla="*/ 26771 h 820001"/>
                  <a:gd name="connsiteX3" fmla="*/ 496638 w 496637"/>
                  <a:gd name="connsiteY3" fmla="*/ 798725 h 820001"/>
                  <a:gd name="connsiteX4" fmla="*/ 35662 w 496637"/>
                  <a:gd name="connsiteY4" fmla="*/ 820001 h 820001"/>
                  <a:gd name="connsiteX5" fmla="*/ 30 w 496637"/>
                  <a:gd name="connsiteY5" fmla="*/ 48048 h 820001"/>
                  <a:gd name="connsiteX6" fmla="*/ 26764 w 496637"/>
                  <a:gd name="connsiteY6" fmla="*/ 18724 h 8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637" h="820001">
                    <a:moveTo>
                      <a:pt x="26764" y="18724"/>
                    </a:moveTo>
                    <a:lnTo>
                      <a:pt x="431682" y="29"/>
                    </a:lnTo>
                    <a:cubicBezTo>
                      <a:pt x="447097" y="-675"/>
                      <a:pt x="460294" y="11356"/>
                      <a:pt x="461006" y="26771"/>
                    </a:cubicBezTo>
                    <a:lnTo>
                      <a:pt x="496638" y="798725"/>
                    </a:lnTo>
                    <a:lnTo>
                      <a:pt x="35662" y="820001"/>
                    </a:lnTo>
                    <a:lnTo>
                      <a:pt x="30" y="48048"/>
                    </a:lnTo>
                    <a:cubicBezTo>
                      <a:pt x="-682" y="32633"/>
                      <a:pt x="11349" y="19436"/>
                      <a:pt x="26764" y="18724"/>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6" name="Vrije vorm 155">
                <a:extLst>
                  <a:ext uri="{FF2B5EF4-FFF2-40B4-BE49-F238E27FC236}">
                    <a16:creationId xmlns:a16="http://schemas.microsoft.com/office/drawing/2014/main" id="{4D37918D-5344-27C2-0C1C-1F88DAE0CC20}"/>
                  </a:ext>
                </a:extLst>
              </p:cNvPr>
              <p:cNvSpPr/>
              <p:nvPr/>
            </p:nvSpPr>
            <p:spPr>
              <a:xfrm rot="21441434">
                <a:off x="5272143" y="4806620"/>
                <a:ext cx="639988" cy="144250"/>
              </a:xfrm>
              <a:custGeom>
                <a:avLst/>
                <a:gdLst>
                  <a:gd name="connsiteX0" fmla="*/ 17771 w 157723"/>
                  <a:gd name="connsiteY0" fmla="*/ 0 h 35550"/>
                  <a:gd name="connsiteX1" fmla="*/ 139952 w 157723"/>
                  <a:gd name="connsiteY1" fmla="*/ 0 h 35550"/>
                  <a:gd name="connsiteX2" fmla="*/ 157723 w 157723"/>
                  <a:gd name="connsiteY2" fmla="*/ 17779 h 35550"/>
                  <a:gd name="connsiteX3" fmla="*/ 157723 w 157723"/>
                  <a:gd name="connsiteY3" fmla="*/ 17779 h 35550"/>
                  <a:gd name="connsiteX4" fmla="*/ 139952 w 157723"/>
                  <a:gd name="connsiteY4" fmla="*/ 35551 h 35550"/>
                  <a:gd name="connsiteX5" fmla="*/ 17771 w 157723"/>
                  <a:gd name="connsiteY5" fmla="*/ 35551 h 35550"/>
                  <a:gd name="connsiteX6" fmla="*/ 0 w 157723"/>
                  <a:gd name="connsiteY6" fmla="*/ 17779 h 35550"/>
                  <a:gd name="connsiteX7" fmla="*/ 0 w 157723"/>
                  <a:gd name="connsiteY7" fmla="*/ 17779 h 35550"/>
                  <a:gd name="connsiteX8" fmla="*/ 17771 w 157723"/>
                  <a:gd name="connsiteY8" fmla="*/ 0 h 3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723" h="35550">
                    <a:moveTo>
                      <a:pt x="17771" y="0"/>
                    </a:moveTo>
                    <a:lnTo>
                      <a:pt x="139952" y="0"/>
                    </a:lnTo>
                    <a:cubicBezTo>
                      <a:pt x="149756" y="0"/>
                      <a:pt x="157723" y="7967"/>
                      <a:pt x="157723" y="17779"/>
                    </a:cubicBezTo>
                    <a:lnTo>
                      <a:pt x="157723" y="17779"/>
                    </a:lnTo>
                    <a:cubicBezTo>
                      <a:pt x="157723" y="27592"/>
                      <a:pt x="149756" y="35551"/>
                      <a:pt x="139952" y="35551"/>
                    </a:cubicBezTo>
                    <a:lnTo>
                      <a:pt x="17771" y="35551"/>
                    </a:lnTo>
                    <a:cubicBezTo>
                      <a:pt x="7967" y="35551"/>
                      <a:pt x="0" y="27592"/>
                      <a:pt x="0" y="17779"/>
                    </a:cubicBezTo>
                    <a:lnTo>
                      <a:pt x="0" y="17779"/>
                    </a:lnTo>
                    <a:cubicBezTo>
                      <a:pt x="0" y="7967"/>
                      <a:pt x="7967" y="0"/>
                      <a:pt x="17771" y="0"/>
                    </a:cubicBezTo>
                    <a:close/>
                  </a:path>
                </a:pathLst>
              </a:custGeom>
              <a:solidFill>
                <a:srgbClr val="BFC8C7"/>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7" name="Vrije vorm 156">
                <a:extLst>
                  <a:ext uri="{FF2B5EF4-FFF2-40B4-BE49-F238E27FC236}">
                    <a16:creationId xmlns:a16="http://schemas.microsoft.com/office/drawing/2014/main" id="{A21C36EF-FF4A-B4D0-5A13-4988646596E2}"/>
                  </a:ext>
                </a:extLst>
              </p:cNvPr>
              <p:cNvSpPr/>
              <p:nvPr/>
            </p:nvSpPr>
            <p:spPr>
              <a:xfrm rot="21441434">
                <a:off x="4508109" y="1333981"/>
                <a:ext cx="1872489" cy="686010"/>
              </a:xfrm>
              <a:custGeom>
                <a:avLst/>
                <a:gdLst>
                  <a:gd name="connsiteX0" fmla="*/ 26823 w 461469"/>
                  <a:gd name="connsiteY0" fmla="*/ 0 h 169065"/>
                  <a:gd name="connsiteX1" fmla="*/ 434647 w 461469"/>
                  <a:gd name="connsiteY1" fmla="*/ 0 h 169065"/>
                  <a:gd name="connsiteX2" fmla="*/ 461470 w 461469"/>
                  <a:gd name="connsiteY2" fmla="*/ 26823 h 169065"/>
                  <a:gd name="connsiteX3" fmla="*/ 461470 w 461469"/>
                  <a:gd name="connsiteY3" fmla="*/ 169066 h 169065"/>
                  <a:gd name="connsiteX4" fmla="*/ 0 w 461469"/>
                  <a:gd name="connsiteY4" fmla="*/ 169066 h 169065"/>
                  <a:gd name="connsiteX5" fmla="*/ 0 w 461469"/>
                  <a:gd name="connsiteY5" fmla="*/ 26823 h 169065"/>
                  <a:gd name="connsiteX6" fmla="*/ 26823 w 461469"/>
                  <a:gd name="connsiteY6" fmla="*/ 0 h 16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469" h="169065">
                    <a:moveTo>
                      <a:pt x="26823" y="0"/>
                    </a:moveTo>
                    <a:lnTo>
                      <a:pt x="434647" y="0"/>
                    </a:lnTo>
                    <a:cubicBezTo>
                      <a:pt x="449447" y="0"/>
                      <a:pt x="461470" y="12015"/>
                      <a:pt x="461470" y="26823"/>
                    </a:cubicBezTo>
                    <a:lnTo>
                      <a:pt x="461470" y="169066"/>
                    </a:lnTo>
                    <a:lnTo>
                      <a:pt x="0" y="169066"/>
                    </a:lnTo>
                    <a:lnTo>
                      <a:pt x="0" y="26823"/>
                    </a:lnTo>
                    <a:cubicBezTo>
                      <a:pt x="0" y="12015"/>
                      <a:pt x="12023" y="0"/>
                      <a:pt x="26823" y="0"/>
                    </a:cubicBezTo>
                    <a:close/>
                  </a:path>
                </a:pathLst>
              </a:custGeom>
              <a:solidFill>
                <a:srgbClr val="80928E"/>
              </a:solidFill>
              <a:ln w="8096" cap="flat">
                <a:noFill/>
                <a:prstDash val="solid"/>
                <a:miter/>
              </a:ln>
            </p:spPr>
            <p:txBody>
              <a:bodyPr bIns="179976"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pPr algn="ctr"/>
                <a:r>
                  <a:rPr lang="nl-NL" sz="1349">
                    <a:solidFill>
                      <a:schemeClr val="bg1"/>
                    </a:solidFill>
                  </a:rPr>
                  <a:t>Mijn Medicatie</a:t>
                </a:r>
              </a:p>
            </p:txBody>
          </p:sp>
          <p:grpSp>
            <p:nvGrpSpPr>
              <p:cNvPr id="158" name="Graphic 2">
                <a:extLst>
                  <a:ext uri="{FF2B5EF4-FFF2-40B4-BE49-F238E27FC236}">
                    <a16:creationId xmlns:a16="http://schemas.microsoft.com/office/drawing/2014/main" id="{489C0187-D72E-50BF-A09F-85B66DB829DB}"/>
                  </a:ext>
                </a:extLst>
              </p:cNvPr>
              <p:cNvGrpSpPr/>
              <p:nvPr/>
            </p:nvGrpSpPr>
            <p:grpSpPr>
              <a:xfrm>
                <a:off x="5083116" y="1801264"/>
                <a:ext cx="769357" cy="769359"/>
                <a:chOff x="5160580" y="2662361"/>
                <a:chExt cx="189606" cy="189606"/>
              </a:xfrm>
            </p:grpSpPr>
            <p:sp>
              <p:nvSpPr>
                <p:cNvPr id="243" name="Vrije vorm 242">
                  <a:extLst>
                    <a:ext uri="{FF2B5EF4-FFF2-40B4-BE49-F238E27FC236}">
                      <a16:creationId xmlns:a16="http://schemas.microsoft.com/office/drawing/2014/main" id="{D4923C7B-A33A-49E6-F25D-505D779207C1}"/>
                    </a:ext>
                  </a:extLst>
                </p:cNvPr>
                <p:cNvSpPr/>
                <p:nvPr/>
              </p:nvSpPr>
              <p:spPr>
                <a:xfrm>
                  <a:off x="5160580" y="2662361"/>
                  <a:ext cx="189606" cy="189606"/>
                </a:xfrm>
                <a:custGeom>
                  <a:avLst/>
                  <a:gdLst>
                    <a:gd name="connsiteX0" fmla="*/ 189606 w 189606"/>
                    <a:gd name="connsiteY0" fmla="*/ 94803 h 189606"/>
                    <a:gd name="connsiteX1" fmla="*/ 94803 w 189606"/>
                    <a:gd name="connsiteY1" fmla="*/ 189606 h 189606"/>
                    <a:gd name="connsiteX2" fmla="*/ 0 w 189606"/>
                    <a:gd name="connsiteY2" fmla="*/ 94803 h 189606"/>
                    <a:gd name="connsiteX3" fmla="*/ 94803 w 189606"/>
                    <a:gd name="connsiteY3" fmla="*/ 0 h 189606"/>
                    <a:gd name="connsiteX4" fmla="*/ 189606 w 189606"/>
                    <a:gd name="connsiteY4" fmla="*/ 94803 h 189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06" h="189606">
                      <a:moveTo>
                        <a:pt x="189606" y="94803"/>
                      </a:moveTo>
                      <a:cubicBezTo>
                        <a:pt x="189606" y="147161"/>
                        <a:pt x="147161" y="189606"/>
                        <a:pt x="94803" y="189606"/>
                      </a:cubicBezTo>
                      <a:cubicBezTo>
                        <a:pt x="42445" y="189606"/>
                        <a:pt x="0" y="147161"/>
                        <a:pt x="0" y="94803"/>
                      </a:cubicBezTo>
                      <a:cubicBezTo>
                        <a:pt x="0" y="42445"/>
                        <a:pt x="42445" y="0"/>
                        <a:pt x="94803" y="0"/>
                      </a:cubicBezTo>
                      <a:cubicBezTo>
                        <a:pt x="147161" y="0"/>
                        <a:pt x="189606" y="42445"/>
                        <a:pt x="189606" y="94803"/>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46" name="Vrije vorm 245">
                  <a:extLst>
                    <a:ext uri="{FF2B5EF4-FFF2-40B4-BE49-F238E27FC236}">
                      <a16:creationId xmlns:a16="http://schemas.microsoft.com/office/drawing/2014/main" id="{7E914D62-A12F-4E68-7121-325A69DFD34D}"/>
                    </a:ext>
                  </a:extLst>
                </p:cNvPr>
                <p:cNvSpPr/>
                <p:nvPr/>
              </p:nvSpPr>
              <p:spPr>
                <a:xfrm>
                  <a:off x="5220707" y="2804721"/>
                  <a:ext cx="898" cy="1052"/>
                </a:xfrm>
                <a:custGeom>
                  <a:avLst/>
                  <a:gdLst>
                    <a:gd name="connsiteX0" fmla="*/ 0 w 898"/>
                    <a:gd name="connsiteY0" fmla="*/ 891 h 1052"/>
                    <a:gd name="connsiteX1" fmla="*/ 899 w 898"/>
                    <a:gd name="connsiteY1" fmla="*/ 0 h 1052"/>
                    <a:gd name="connsiteX2" fmla="*/ 0 w 898"/>
                    <a:gd name="connsiteY2" fmla="*/ 1053 h 1052"/>
                    <a:gd name="connsiteX3" fmla="*/ 0 w 898"/>
                    <a:gd name="connsiteY3" fmla="*/ 891 h 1052"/>
                  </a:gdLst>
                  <a:ahLst/>
                  <a:cxnLst>
                    <a:cxn ang="0">
                      <a:pos x="connsiteX0" y="connsiteY0"/>
                    </a:cxn>
                    <a:cxn ang="0">
                      <a:pos x="connsiteX1" y="connsiteY1"/>
                    </a:cxn>
                    <a:cxn ang="0">
                      <a:pos x="connsiteX2" y="connsiteY2"/>
                    </a:cxn>
                    <a:cxn ang="0">
                      <a:pos x="connsiteX3" y="connsiteY3"/>
                    </a:cxn>
                  </a:cxnLst>
                  <a:rect l="l" t="t" r="r" b="b"/>
                  <a:pathLst>
                    <a:path w="898" h="1052">
                      <a:moveTo>
                        <a:pt x="0" y="891"/>
                      </a:moveTo>
                      <a:cubicBezTo>
                        <a:pt x="324" y="567"/>
                        <a:pt x="575" y="243"/>
                        <a:pt x="899" y="0"/>
                      </a:cubicBezTo>
                      <a:cubicBezTo>
                        <a:pt x="575" y="324"/>
                        <a:pt x="324" y="648"/>
                        <a:pt x="0" y="1053"/>
                      </a:cubicBezTo>
                      <a:lnTo>
                        <a:pt x="0" y="891"/>
                      </a:ln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47" name="Vrije vorm 246">
                  <a:extLst>
                    <a:ext uri="{FF2B5EF4-FFF2-40B4-BE49-F238E27FC236}">
                      <a16:creationId xmlns:a16="http://schemas.microsoft.com/office/drawing/2014/main" id="{5B2CE098-BF4C-CAC0-E017-FF05E5B4F9A6}"/>
                    </a:ext>
                  </a:extLst>
                </p:cNvPr>
                <p:cNvSpPr/>
                <p:nvPr/>
              </p:nvSpPr>
              <p:spPr>
                <a:xfrm>
                  <a:off x="5300625" y="2801240"/>
                  <a:ext cx="801" cy="728"/>
                </a:xfrm>
                <a:custGeom>
                  <a:avLst/>
                  <a:gdLst>
                    <a:gd name="connsiteX0" fmla="*/ 802 w 801"/>
                    <a:gd name="connsiteY0" fmla="*/ 648 h 728"/>
                    <a:gd name="connsiteX1" fmla="*/ 802 w 801"/>
                    <a:gd name="connsiteY1" fmla="*/ 729 h 728"/>
                    <a:gd name="connsiteX2" fmla="*/ 0 w 801"/>
                    <a:gd name="connsiteY2" fmla="*/ 0 h 728"/>
                    <a:gd name="connsiteX3" fmla="*/ 802 w 801"/>
                    <a:gd name="connsiteY3" fmla="*/ 648 h 728"/>
                  </a:gdLst>
                  <a:ahLst/>
                  <a:cxnLst>
                    <a:cxn ang="0">
                      <a:pos x="connsiteX0" y="connsiteY0"/>
                    </a:cxn>
                    <a:cxn ang="0">
                      <a:pos x="connsiteX1" y="connsiteY1"/>
                    </a:cxn>
                    <a:cxn ang="0">
                      <a:pos x="connsiteX2" y="connsiteY2"/>
                    </a:cxn>
                    <a:cxn ang="0">
                      <a:pos x="connsiteX3" y="connsiteY3"/>
                    </a:cxn>
                  </a:cxnLst>
                  <a:rect l="l" t="t" r="r" b="b"/>
                  <a:pathLst>
                    <a:path w="801" h="728">
                      <a:moveTo>
                        <a:pt x="802" y="648"/>
                      </a:moveTo>
                      <a:lnTo>
                        <a:pt x="802" y="729"/>
                      </a:lnTo>
                      <a:cubicBezTo>
                        <a:pt x="567" y="486"/>
                        <a:pt x="243" y="243"/>
                        <a:pt x="0" y="0"/>
                      </a:cubicBezTo>
                      <a:cubicBezTo>
                        <a:pt x="243" y="162"/>
                        <a:pt x="567" y="405"/>
                        <a:pt x="802" y="648"/>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54" name="Vrije vorm 253">
                  <a:extLst>
                    <a:ext uri="{FF2B5EF4-FFF2-40B4-BE49-F238E27FC236}">
                      <a16:creationId xmlns:a16="http://schemas.microsoft.com/office/drawing/2014/main" id="{1A45B97C-5691-9DB4-8602-936768F9C4EC}"/>
                    </a:ext>
                  </a:extLst>
                </p:cNvPr>
                <p:cNvSpPr/>
                <p:nvPr/>
              </p:nvSpPr>
              <p:spPr>
                <a:xfrm>
                  <a:off x="5227953" y="2835414"/>
                  <a:ext cx="3036" cy="1125"/>
                </a:xfrm>
                <a:custGeom>
                  <a:avLst/>
                  <a:gdLst>
                    <a:gd name="connsiteX0" fmla="*/ 0 w 3036"/>
                    <a:gd name="connsiteY0" fmla="*/ 0 h 1125"/>
                    <a:gd name="connsiteX1" fmla="*/ 3036 w 3036"/>
                    <a:gd name="connsiteY1" fmla="*/ 1125 h 1125"/>
                    <a:gd name="connsiteX2" fmla="*/ 49 w 3036"/>
                    <a:gd name="connsiteY2" fmla="*/ 154 h 1125"/>
                    <a:gd name="connsiteX3" fmla="*/ 0 w 3036"/>
                    <a:gd name="connsiteY3" fmla="*/ 0 h 1125"/>
                  </a:gdLst>
                  <a:ahLst/>
                  <a:cxnLst>
                    <a:cxn ang="0">
                      <a:pos x="connsiteX0" y="connsiteY0"/>
                    </a:cxn>
                    <a:cxn ang="0">
                      <a:pos x="connsiteX1" y="connsiteY1"/>
                    </a:cxn>
                    <a:cxn ang="0">
                      <a:pos x="connsiteX2" y="connsiteY2"/>
                    </a:cxn>
                    <a:cxn ang="0">
                      <a:pos x="connsiteX3" y="connsiteY3"/>
                    </a:cxn>
                  </a:cxnLst>
                  <a:rect l="l" t="t" r="r" b="b"/>
                  <a:pathLst>
                    <a:path w="3036" h="1125">
                      <a:moveTo>
                        <a:pt x="0" y="0"/>
                      </a:moveTo>
                      <a:cubicBezTo>
                        <a:pt x="1028" y="356"/>
                        <a:pt x="2008" y="818"/>
                        <a:pt x="3036" y="1125"/>
                      </a:cubicBezTo>
                      <a:cubicBezTo>
                        <a:pt x="2073" y="883"/>
                        <a:pt x="1093" y="559"/>
                        <a:pt x="49" y="154"/>
                      </a:cubicBezTo>
                      <a:cubicBezTo>
                        <a:pt x="32" y="105"/>
                        <a:pt x="16" y="57"/>
                        <a:pt x="0" y="0"/>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55" name="Vrije vorm 254">
                  <a:extLst>
                    <a:ext uri="{FF2B5EF4-FFF2-40B4-BE49-F238E27FC236}">
                      <a16:creationId xmlns:a16="http://schemas.microsoft.com/office/drawing/2014/main" id="{31CF6157-CB47-37F1-E43C-C7CBB821F111}"/>
                    </a:ext>
                  </a:extLst>
                </p:cNvPr>
                <p:cNvSpPr/>
                <p:nvPr/>
              </p:nvSpPr>
              <p:spPr>
                <a:xfrm>
                  <a:off x="5230989" y="2836540"/>
                  <a:ext cx="3084" cy="971"/>
                </a:xfrm>
                <a:custGeom>
                  <a:avLst/>
                  <a:gdLst>
                    <a:gd name="connsiteX0" fmla="*/ 3085 w 3084"/>
                    <a:gd name="connsiteY0" fmla="*/ 891 h 971"/>
                    <a:gd name="connsiteX1" fmla="*/ 3085 w 3084"/>
                    <a:gd name="connsiteY1" fmla="*/ 972 h 971"/>
                    <a:gd name="connsiteX2" fmla="*/ 0 w 3084"/>
                    <a:gd name="connsiteY2" fmla="*/ 0 h 971"/>
                    <a:gd name="connsiteX3" fmla="*/ 3085 w 3084"/>
                    <a:gd name="connsiteY3" fmla="*/ 891 h 971"/>
                  </a:gdLst>
                  <a:ahLst/>
                  <a:cxnLst>
                    <a:cxn ang="0">
                      <a:pos x="connsiteX0" y="connsiteY0"/>
                    </a:cxn>
                    <a:cxn ang="0">
                      <a:pos x="connsiteX1" y="connsiteY1"/>
                    </a:cxn>
                    <a:cxn ang="0">
                      <a:pos x="connsiteX2" y="connsiteY2"/>
                    </a:cxn>
                    <a:cxn ang="0">
                      <a:pos x="connsiteX3" y="connsiteY3"/>
                    </a:cxn>
                  </a:cxnLst>
                  <a:rect l="l" t="t" r="r" b="b"/>
                  <a:pathLst>
                    <a:path w="3084" h="971">
                      <a:moveTo>
                        <a:pt x="3085" y="891"/>
                      </a:moveTo>
                      <a:lnTo>
                        <a:pt x="3085" y="972"/>
                      </a:lnTo>
                      <a:cubicBezTo>
                        <a:pt x="2024" y="729"/>
                        <a:pt x="1061" y="405"/>
                        <a:pt x="0" y="0"/>
                      </a:cubicBezTo>
                      <a:cubicBezTo>
                        <a:pt x="1061" y="324"/>
                        <a:pt x="2105" y="567"/>
                        <a:pt x="3085" y="891"/>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nvGrpSpPr>
              <p:cNvPr id="160" name="Graphic 2">
                <a:extLst>
                  <a:ext uri="{FF2B5EF4-FFF2-40B4-BE49-F238E27FC236}">
                    <a16:creationId xmlns:a16="http://schemas.microsoft.com/office/drawing/2014/main" id="{A7AB8CEF-B5E3-BD3E-4811-F4F39E752581}"/>
                  </a:ext>
                </a:extLst>
              </p:cNvPr>
              <p:cNvGrpSpPr/>
              <p:nvPr/>
            </p:nvGrpSpPr>
            <p:grpSpPr>
              <a:xfrm>
                <a:off x="4949108" y="2657256"/>
                <a:ext cx="1090337" cy="166839"/>
                <a:chOff x="5127541" y="2873321"/>
                <a:chExt cx="268710" cy="41117"/>
              </a:xfrm>
              <a:solidFill>
                <a:srgbClr val="80928E"/>
              </a:solidFill>
            </p:grpSpPr>
            <p:sp>
              <p:nvSpPr>
                <p:cNvPr id="231" name="Vrije vorm 230">
                  <a:extLst>
                    <a:ext uri="{FF2B5EF4-FFF2-40B4-BE49-F238E27FC236}">
                      <a16:creationId xmlns:a16="http://schemas.microsoft.com/office/drawing/2014/main" id="{6DAD6D55-0D44-0A8A-CBC9-F35B0948FAC7}"/>
                    </a:ext>
                  </a:extLst>
                </p:cNvPr>
                <p:cNvSpPr/>
                <p:nvPr/>
              </p:nvSpPr>
              <p:spPr>
                <a:xfrm>
                  <a:off x="5127541" y="2884892"/>
                  <a:ext cx="36889" cy="29546"/>
                </a:xfrm>
                <a:custGeom>
                  <a:avLst/>
                  <a:gdLst>
                    <a:gd name="connsiteX0" fmla="*/ 30550 w 36889"/>
                    <a:gd name="connsiteY0" fmla="*/ 27688 h 29546"/>
                    <a:gd name="connsiteX1" fmla="*/ 30307 w 36889"/>
                    <a:gd name="connsiteY1" fmla="*/ 28190 h 29546"/>
                    <a:gd name="connsiteX2" fmla="*/ 29853 w 36889"/>
                    <a:gd name="connsiteY2" fmla="*/ 28497 h 29546"/>
                    <a:gd name="connsiteX3" fmla="*/ 29109 w 36889"/>
                    <a:gd name="connsiteY3" fmla="*/ 28667 h 29546"/>
                    <a:gd name="connsiteX4" fmla="*/ 28008 w 36889"/>
                    <a:gd name="connsiteY4" fmla="*/ 28764 h 29546"/>
                    <a:gd name="connsiteX5" fmla="*/ 26866 w 36889"/>
                    <a:gd name="connsiteY5" fmla="*/ 28773 h 29546"/>
                    <a:gd name="connsiteX6" fmla="*/ 26089 w 36889"/>
                    <a:gd name="connsiteY6" fmla="*/ 28667 h 29546"/>
                    <a:gd name="connsiteX7" fmla="*/ 25611 w 36889"/>
                    <a:gd name="connsiteY7" fmla="*/ 28408 h 29546"/>
                    <a:gd name="connsiteX8" fmla="*/ 25352 w 36889"/>
                    <a:gd name="connsiteY8" fmla="*/ 27931 h 29546"/>
                    <a:gd name="connsiteX9" fmla="*/ 18486 w 36889"/>
                    <a:gd name="connsiteY9" fmla="*/ 6977 h 29546"/>
                    <a:gd name="connsiteX10" fmla="*/ 18438 w 36889"/>
                    <a:gd name="connsiteY10" fmla="*/ 6985 h 29546"/>
                    <a:gd name="connsiteX11" fmla="*/ 14001 w 36889"/>
                    <a:gd name="connsiteY11" fmla="*/ 28449 h 29546"/>
                    <a:gd name="connsiteX12" fmla="*/ 13799 w 36889"/>
                    <a:gd name="connsiteY12" fmla="*/ 28951 h 29546"/>
                    <a:gd name="connsiteX13" fmla="*/ 13378 w 36889"/>
                    <a:gd name="connsiteY13" fmla="*/ 29250 h 29546"/>
                    <a:gd name="connsiteX14" fmla="*/ 12665 w 36889"/>
                    <a:gd name="connsiteY14" fmla="*/ 29428 h 29546"/>
                    <a:gd name="connsiteX15" fmla="*/ 11523 w 36889"/>
                    <a:gd name="connsiteY15" fmla="*/ 29526 h 29546"/>
                    <a:gd name="connsiteX16" fmla="*/ 10325 w 36889"/>
                    <a:gd name="connsiteY16" fmla="*/ 29542 h 29546"/>
                    <a:gd name="connsiteX17" fmla="*/ 9548 w 36889"/>
                    <a:gd name="connsiteY17" fmla="*/ 29428 h 29546"/>
                    <a:gd name="connsiteX18" fmla="*/ 9054 w 36889"/>
                    <a:gd name="connsiteY18" fmla="*/ 29169 h 29546"/>
                    <a:gd name="connsiteX19" fmla="*/ 8811 w 36889"/>
                    <a:gd name="connsiteY19" fmla="*/ 28692 h 29546"/>
                    <a:gd name="connsiteX20" fmla="*/ 189 w 36889"/>
                    <a:gd name="connsiteY20" fmla="*/ 3083 h 29546"/>
                    <a:gd name="connsiteX21" fmla="*/ 3 w 36889"/>
                    <a:gd name="connsiteY21" fmla="*/ 2298 h 29546"/>
                    <a:gd name="connsiteX22" fmla="*/ 165 w 36889"/>
                    <a:gd name="connsiteY22" fmla="*/ 1861 h 29546"/>
                    <a:gd name="connsiteX23" fmla="*/ 747 w 36889"/>
                    <a:gd name="connsiteY23" fmla="*/ 1642 h 29546"/>
                    <a:gd name="connsiteX24" fmla="*/ 1849 w 36889"/>
                    <a:gd name="connsiteY24" fmla="*/ 1545 h 29546"/>
                    <a:gd name="connsiteX25" fmla="*/ 2917 w 36889"/>
                    <a:gd name="connsiteY25" fmla="*/ 1529 h 29546"/>
                    <a:gd name="connsiteX26" fmla="*/ 3516 w 36889"/>
                    <a:gd name="connsiteY26" fmla="*/ 1618 h 29546"/>
                    <a:gd name="connsiteX27" fmla="*/ 3808 w 36889"/>
                    <a:gd name="connsiteY27" fmla="*/ 1844 h 29546"/>
                    <a:gd name="connsiteX28" fmla="*/ 3946 w 36889"/>
                    <a:gd name="connsiteY28" fmla="*/ 2233 h 29546"/>
                    <a:gd name="connsiteX29" fmla="*/ 11354 w 36889"/>
                    <a:gd name="connsiteY29" fmla="*/ 25485 h 29546"/>
                    <a:gd name="connsiteX30" fmla="*/ 11370 w 36889"/>
                    <a:gd name="connsiteY30" fmla="*/ 25485 h 29546"/>
                    <a:gd name="connsiteX31" fmla="*/ 16284 w 36889"/>
                    <a:gd name="connsiteY31" fmla="*/ 1707 h 29546"/>
                    <a:gd name="connsiteX32" fmla="*/ 16430 w 36889"/>
                    <a:gd name="connsiteY32" fmla="*/ 1294 h 29546"/>
                    <a:gd name="connsiteX33" fmla="*/ 16738 w 36889"/>
                    <a:gd name="connsiteY33" fmla="*/ 1035 h 29546"/>
                    <a:gd name="connsiteX34" fmla="*/ 17345 w 36889"/>
                    <a:gd name="connsiteY34" fmla="*/ 873 h 29546"/>
                    <a:gd name="connsiteX35" fmla="*/ 18397 w 36889"/>
                    <a:gd name="connsiteY35" fmla="*/ 784 h 29546"/>
                    <a:gd name="connsiteX36" fmla="*/ 19369 w 36889"/>
                    <a:gd name="connsiteY36" fmla="*/ 784 h 29546"/>
                    <a:gd name="connsiteX37" fmla="*/ 19952 w 36889"/>
                    <a:gd name="connsiteY37" fmla="*/ 889 h 29546"/>
                    <a:gd name="connsiteX38" fmla="*/ 20284 w 36889"/>
                    <a:gd name="connsiteY38" fmla="*/ 1116 h 29546"/>
                    <a:gd name="connsiteX39" fmla="*/ 20462 w 36889"/>
                    <a:gd name="connsiteY39" fmla="*/ 1512 h 29546"/>
                    <a:gd name="connsiteX40" fmla="*/ 27991 w 36889"/>
                    <a:gd name="connsiteY40" fmla="*/ 24716 h 29546"/>
                    <a:gd name="connsiteX41" fmla="*/ 28032 w 36889"/>
                    <a:gd name="connsiteY41" fmla="*/ 24716 h 29546"/>
                    <a:gd name="connsiteX42" fmla="*/ 33141 w 36889"/>
                    <a:gd name="connsiteY42" fmla="*/ 905 h 29546"/>
                    <a:gd name="connsiteX43" fmla="*/ 33262 w 36889"/>
                    <a:gd name="connsiteY43" fmla="*/ 517 h 29546"/>
                    <a:gd name="connsiteX44" fmla="*/ 33513 w 36889"/>
                    <a:gd name="connsiteY44" fmla="*/ 258 h 29546"/>
                    <a:gd name="connsiteX45" fmla="*/ 34088 w 36889"/>
                    <a:gd name="connsiteY45" fmla="*/ 104 h 29546"/>
                    <a:gd name="connsiteX46" fmla="*/ 35100 w 36889"/>
                    <a:gd name="connsiteY46" fmla="*/ 15 h 29546"/>
                    <a:gd name="connsiteX47" fmla="*/ 36136 w 36889"/>
                    <a:gd name="connsiteY47" fmla="*/ 23 h 29546"/>
                    <a:gd name="connsiteX48" fmla="*/ 36703 w 36889"/>
                    <a:gd name="connsiteY48" fmla="*/ 201 h 29546"/>
                    <a:gd name="connsiteX49" fmla="*/ 36889 w 36889"/>
                    <a:gd name="connsiteY49" fmla="*/ 622 h 29546"/>
                    <a:gd name="connsiteX50" fmla="*/ 36808 w 36889"/>
                    <a:gd name="connsiteY50" fmla="*/ 1407 h 29546"/>
                    <a:gd name="connsiteX51" fmla="*/ 30550 w 36889"/>
                    <a:gd name="connsiteY51" fmla="*/ 27688 h 2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889" h="29546">
                      <a:moveTo>
                        <a:pt x="30550" y="27688"/>
                      </a:moveTo>
                      <a:cubicBezTo>
                        <a:pt x="30501" y="27890"/>
                        <a:pt x="30420" y="28060"/>
                        <a:pt x="30307" y="28190"/>
                      </a:cubicBezTo>
                      <a:cubicBezTo>
                        <a:pt x="30210" y="28319"/>
                        <a:pt x="30040" y="28416"/>
                        <a:pt x="29853" y="28497"/>
                      </a:cubicBezTo>
                      <a:cubicBezTo>
                        <a:pt x="29643" y="28570"/>
                        <a:pt x="29392" y="28627"/>
                        <a:pt x="29109" y="28667"/>
                      </a:cubicBezTo>
                      <a:cubicBezTo>
                        <a:pt x="28809" y="28716"/>
                        <a:pt x="28445" y="28740"/>
                        <a:pt x="28008" y="28764"/>
                      </a:cubicBezTo>
                      <a:cubicBezTo>
                        <a:pt x="27554" y="28781"/>
                        <a:pt x="27182" y="28789"/>
                        <a:pt x="26866" y="28773"/>
                      </a:cubicBezTo>
                      <a:cubicBezTo>
                        <a:pt x="26542" y="28756"/>
                        <a:pt x="26291" y="28724"/>
                        <a:pt x="26089" y="28667"/>
                      </a:cubicBezTo>
                      <a:cubicBezTo>
                        <a:pt x="25870" y="28611"/>
                        <a:pt x="25725" y="28530"/>
                        <a:pt x="25611" y="28408"/>
                      </a:cubicBezTo>
                      <a:cubicBezTo>
                        <a:pt x="25506" y="28287"/>
                        <a:pt x="25417" y="28125"/>
                        <a:pt x="25352" y="27931"/>
                      </a:cubicBezTo>
                      <a:lnTo>
                        <a:pt x="18486" y="6977"/>
                      </a:lnTo>
                      <a:lnTo>
                        <a:pt x="18438" y="6985"/>
                      </a:lnTo>
                      <a:lnTo>
                        <a:pt x="14001" y="28449"/>
                      </a:lnTo>
                      <a:cubicBezTo>
                        <a:pt x="13961" y="28659"/>
                        <a:pt x="13896" y="28829"/>
                        <a:pt x="13799" y="28951"/>
                      </a:cubicBezTo>
                      <a:cubicBezTo>
                        <a:pt x="13710" y="29080"/>
                        <a:pt x="13564" y="29185"/>
                        <a:pt x="13378" y="29250"/>
                      </a:cubicBezTo>
                      <a:cubicBezTo>
                        <a:pt x="13192" y="29331"/>
                        <a:pt x="12957" y="29388"/>
                        <a:pt x="12665" y="29428"/>
                      </a:cubicBezTo>
                      <a:cubicBezTo>
                        <a:pt x="12366" y="29469"/>
                        <a:pt x="11985" y="29501"/>
                        <a:pt x="11523" y="29526"/>
                      </a:cubicBezTo>
                      <a:cubicBezTo>
                        <a:pt x="11038" y="29550"/>
                        <a:pt x="10649" y="29550"/>
                        <a:pt x="10325" y="29542"/>
                      </a:cubicBezTo>
                      <a:cubicBezTo>
                        <a:pt x="10001" y="29526"/>
                        <a:pt x="9734" y="29485"/>
                        <a:pt x="9548" y="29428"/>
                      </a:cubicBezTo>
                      <a:cubicBezTo>
                        <a:pt x="9329" y="29380"/>
                        <a:pt x="9176" y="29291"/>
                        <a:pt x="9054" y="29169"/>
                      </a:cubicBezTo>
                      <a:cubicBezTo>
                        <a:pt x="8949" y="29056"/>
                        <a:pt x="8860" y="28886"/>
                        <a:pt x="8811" y="28692"/>
                      </a:cubicBezTo>
                      <a:lnTo>
                        <a:pt x="189" y="3083"/>
                      </a:lnTo>
                      <a:cubicBezTo>
                        <a:pt x="84" y="2751"/>
                        <a:pt x="19" y="2492"/>
                        <a:pt x="3" y="2298"/>
                      </a:cubicBezTo>
                      <a:cubicBezTo>
                        <a:pt x="-14" y="2112"/>
                        <a:pt x="43" y="1966"/>
                        <a:pt x="165" y="1861"/>
                      </a:cubicBezTo>
                      <a:cubicBezTo>
                        <a:pt x="278" y="1755"/>
                        <a:pt x="480" y="1682"/>
                        <a:pt x="747" y="1642"/>
                      </a:cubicBezTo>
                      <a:cubicBezTo>
                        <a:pt x="1015" y="1602"/>
                        <a:pt x="1379" y="1569"/>
                        <a:pt x="1849" y="1545"/>
                      </a:cubicBezTo>
                      <a:cubicBezTo>
                        <a:pt x="2294" y="1529"/>
                        <a:pt x="2650" y="1521"/>
                        <a:pt x="2917" y="1529"/>
                      </a:cubicBezTo>
                      <a:cubicBezTo>
                        <a:pt x="3184" y="1545"/>
                        <a:pt x="3379" y="1569"/>
                        <a:pt x="3516" y="1618"/>
                      </a:cubicBezTo>
                      <a:cubicBezTo>
                        <a:pt x="3654" y="1666"/>
                        <a:pt x="3759" y="1739"/>
                        <a:pt x="3808" y="1844"/>
                      </a:cubicBezTo>
                      <a:cubicBezTo>
                        <a:pt x="3873" y="1942"/>
                        <a:pt x="3921" y="2071"/>
                        <a:pt x="3946" y="2233"/>
                      </a:cubicBezTo>
                      <a:lnTo>
                        <a:pt x="11354" y="25485"/>
                      </a:lnTo>
                      <a:lnTo>
                        <a:pt x="11370" y="25485"/>
                      </a:lnTo>
                      <a:lnTo>
                        <a:pt x="16284" y="1707"/>
                      </a:lnTo>
                      <a:cubicBezTo>
                        <a:pt x="16325" y="1545"/>
                        <a:pt x="16373" y="1407"/>
                        <a:pt x="16430" y="1294"/>
                      </a:cubicBezTo>
                      <a:cubicBezTo>
                        <a:pt x="16487" y="1189"/>
                        <a:pt x="16592" y="1091"/>
                        <a:pt x="16738" y="1035"/>
                      </a:cubicBezTo>
                      <a:cubicBezTo>
                        <a:pt x="16875" y="970"/>
                        <a:pt x="17086" y="913"/>
                        <a:pt x="17345" y="873"/>
                      </a:cubicBezTo>
                      <a:cubicBezTo>
                        <a:pt x="17612" y="832"/>
                        <a:pt x="17968" y="800"/>
                        <a:pt x="18397" y="784"/>
                      </a:cubicBezTo>
                      <a:cubicBezTo>
                        <a:pt x="18802" y="759"/>
                        <a:pt x="19126" y="768"/>
                        <a:pt x="19369" y="784"/>
                      </a:cubicBezTo>
                      <a:cubicBezTo>
                        <a:pt x="19612" y="800"/>
                        <a:pt x="19798" y="832"/>
                        <a:pt x="19952" y="889"/>
                      </a:cubicBezTo>
                      <a:cubicBezTo>
                        <a:pt x="20106" y="930"/>
                        <a:pt x="20203" y="1011"/>
                        <a:pt x="20284" y="1116"/>
                      </a:cubicBezTo>
                      <a:cubicBezTo>
                        <a:pt x="20349" y="1229"/>
                        <a:pt x="20413" y="1359"/>
                        <a:pt x="20462" y="1512"/>
                      </a:cubicBezTo>
                      <a:lnTo>
                        <a:pt x="27991" y="24716"/>
                      </a:lnTo>
                      <a:lnTo>
                        <a:pt x="28032" y="24716"/>
                      </a:lnTo>
                      <a:lnTo>
                        <a:pt x="33141" y="905"/>
                      </a:lnTo>
                      <a:cubicBezTo>
                        <a:pt x="33181" y="759"/>
                        <a:pt x="33213" y="630"/>
                        <a:pt x="33262" y="517"/>
                      </a:cubicBezTo>
                      <a:cubicBezTo>
                        <a:pt x="33286" y="403"/>
                        <a:pt x="33383" y="322"/>
                        <a:pt x="33513" y="258"/>
                      </a:cubicBezTo>
                      <a:cubicBezTo>
                        <a:pt x="33651" y="193"/>
                        <a:pt x="33845" y="144"/>
                        <a:pt x="34088" y="104"/>
                      </a:cubicBezTo>
                      <a:cubicBezTo>
                        <a:pt x="34339" y="63"/>
                        <a:pt x="34679" y="31"/>
                        <a:pt x="35100" y="15"/>
                      </a:cubicBezTo>
                      <a:cubicBezTo>
                        <a:pt x="35537" y="-10"/>
                        <a:pt x="35885" y="-2"/>
                        <a:pt x="36136" y="23"/>
                      </a:cubicBezTo>
                      <a:cubicBezTo>
                        <a:pt x="36395" y="47"/>
                        <a:pt x="36581" y="104"/>
                        <a:pt x="36703" y="201"/>
                      </a:cubicBezTo>
                      <a:cubicBezTo>
                        <a:pt x="36824" y="290"/>
                        <a:pt x="36889" y="428"/>
                        <a:pt x="36889" y="622"/>
                      </a:cubicBezTo>
                      <a:cubicBezTo>
                        <a:pt x="36889" y="816"/>
                        <a:pt x="36865" y="1075"/>
                        <a:pt x="36808" y="1407"/>
                      </a:cubicBezTo>
                      <a:lnTo>
                        <a:pt x="30550" y="27688"/>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2" name="Vrije vorm 231">
                  <a:extLst>
                    <a:ext uri="{FF2B5EF4-FFF2-40B4-BE49-F238E27FC236}">
                      <a16:creationId xmlns:a16="http://schemas.microsoft.com/office/drawing/2014/main" id="{96E40F5B-C308-390B-0BD4-EE11D239B1DA}"/>
                    </a:ext>
                  </a:extLst>
                </p:cNvPr>
                <p:cNvSpPr/>
                <p:nvPr/>
              </p:nvSpPr>
              <p:spPr>
                <a:xfrm>
                  <a:off x="5166946" y="2891465"/>
                  <a:ext cx="17970" cy="21487"/>
                </a:xfrm>
                <a:custGeom>
                  <a:avLst/>
                  <a:gdLst>
                    <a:gd name="connsiteX0" fmla="*/ 17968 w 17970"/>
                    <a:gd name="connsiteY0" fmla="*/ 9512 h 21487"/>
                    <a:gd name="connsiteX1" fmla="*/ 17595 w 17970"/>
                    <a:gd name="connsiteY1" fmla="*/ 10743 h 21487"/>
                    <a:gd name="connsiteX2" fmla="*/ 16640 w 17970"/>
                    <a:gd name="connsiteY2" fmla="*/ 11148 h 21487"/>
                    <a:gd name="connsiteX3" fmla="*/ 3767 w 17970"/>
                    <a:gd name="connsiteY3" fmla="*/ 11739 h 21487"/>
                    <a:gd name="connsiteX4" fmla="*/ 4228 w 17970"/>
                    <a:gd name="connsiteY4" fmla="*/ 14662 h 21487"/>
                    <a:gd name="connsiteX5" fmla="*/ 5426 w 17970"/>
                    <a:gd name="connsiteY5" fmla="*/ 16839 h 21487"/>
                    <a:gd name="connsiteX6" fmla="*/ 7475 w 17970"/>
                    <a:gd name="connsiteY6" fmla="*/ 18183 h 21487"/>
                    <a:gd name="connsiteX7" fmla="*/ 10487 w 17970"/>
                    <a:gd name="connsiteY7" fmla="*/ 18548 h 21487"/>
                    <a:gd name="connsiteX8" fmla="*/ 12972 w 17970"/>
                    <a:gd name="connsiteY8" fmla="*/ 18208 h 21487"/>
                    <a:gd name="connsiteX9" fmla="*/ 14826 w 17970"/>
                    <a:gd name="connsiteY9" fmla="*/ 17600 h 21487"/>
                    <a:gd name="connsiteX10" fmla="*/ 16122 w 17970"/>
                    <a:gd name="connsiteY10" fmla="*/ 17034 h 21487"/>
                    <a:gd name="connsiteX11" fmla="*/ 16883 w 17970"/>
                    <a:gd name="connsiteY11" fmla="*/ 16775 h 21487"/>
                    <a:gd name="connsiteX12" fmla="*/ 17150 w 17970"/>
                    <a:gd name="connsiteY12" fmla="*/ 16839 h 21487"/>
                    <a:gd name="connsiteX13" fmla="*/ 17360 w 17970"/>
                    <a:gd name="connsiteY13" fmla="*/ 17050 h 21487"/>
                    <a:gd name="connsiteX14" fmla="*/ 17474 w 17970"/>
                    <a:gd name="connsiteY14" fmla="*/ 17471 h 21487"/>
                    <a:gd name="connsiteX15" fmla="*/ 17530 w 17970"/>
                    <a:gd name="connsiteY15" fmla="*/ 18135 h 21487"/>
                    <a:gd name="connsiteX16" fmla="*/ 17538 w 17970"/>
                    <a:gd name="connsiteY16" fmla="*/ 18621 h 21487"/>
                    <a:gd name="connsiteX17" fmla="*/ 17498 w 17970"/>
                    <a:gd name="connsiteY17" fmla="*/ 18993 h 21487"/>
                    <a:gd name="connsiteX18" fmla="*/ 17409 w 17970"/>
                    <a:gd name="connsiteY18" fmla="*/ 19293 h 21487"/>
                    <a:gd name="connsiteX19" fmla="*/ 17215 w 17970"/>
                    <a:gd name="connsiteY19" fmla="*/ 19552 h 21487"/>
                    <a:gd name="connsiteX20" fmla="*/ 16526 w 17970"/>
                    <a:gd name="connsiteY20" fmla="*/ 19973 h 21487"/>
                    <a:gd name="connsiteX21" fmla="*/ 15029 w 17970"/>
                    <a:gd name="connsiteY21" fmla="*/ 20580 h 21487"/>
                    <a:gd name="connsiteX22" fmla="*/ 12899 w 17970"/>
                    <a:gd name="connsiteY22" fmla="*/ 21147 h 21487"/>
                    <a:gd name="connsiteX23" fmla="*/ 10284 w 17970"/>
                    <a:gd name="connsiteY23" fmla="*/ 21471 h 21487"/>
                    <a:gd name="connsiteX24" fmla="*/ 6026 w 17970"/>
                    <a:gd name="connsiteY24" fmla="*/ 20993 h 21487"/>
                    <a:gd name="connsiteX25" fmla="*/ 2892 w 17970"/>
                    <a:gd name="connsiteY25" fmla="*/ 19139 h 21487"/>
                    <a:gd name="connsiteX26" fmla="*/ 868 w 17970"/>
                    <a:gd name="connsiteY26" fmla="*/ 15900 h 21487"/>
                    <a:gd name="connsiteX27" fmla="*/ 18 w 17970"/>
                    <a:gd name="connsiteY27" fmla="*/ 11285 h 21487"/>
                    <a:gd name="connsiteX28" fmla="*/ 463 w 17970"/>
                    <a:gd name="connsiteY28" fmla="*/ 6727 h 21487"/>
                    <a:gd name="connsiteX29" fmla="*/ 2188 w 17970"/>
                    <a:gd name="connsiteY29" fmla="*/ 3230 h 21487"/>
                    <a:gd name="connsiteX30" fmla="*/ 5054 w 17970"/>
                    <a:gd name="connsiteY30" fmla="*/ 938 h 21487"/>
                    <a:gd name="connsiteX31" fmla="*/ 8908 w 17970"/>
                    <a:gd name="connsiteY31" fmla="*/ 15 h 21487"/>
                    <a:gd name="connsiteX32" fmla="*/ 12859 w 17970"/>
                    <a:gd name="connsiteY32" fmla="*/ 566 h 21487"/>
                    <a:gd name="connsiteX33" fmla="*/ 15612 w 17970"/>
                    <a:gd name="connsiteY33" fmla="*/ 2428 h 21487"/>
                    <a:gd name="connsiteX34" fmla="*/ 17279 w 17970"/>
                    <a:gd name="connsiteY34" fmla="*/ 5294 h 21487"/>
                    <a:gd name="connsiteX35" fmla="*/ 17935 w 17970"/>
                    <a:gd name="connsiteY35" fmla="*/ 8865 h 21487"/>
                    <a:gd name="connsiteX36" fmla="*/ 17968 w 17970"/>
                    <a:gd name="connsiteY36" fmla="*/ 9512 h 21487"/>
                    <a:gd name="connsiteX37" fmla="*/ 14316 w 17970"/>
                    <a:gd name="connsiteY37" fmla="*/ 8622 h 21487"/>
                    <a:gd name="connsiteX38" fmla="*/ 12851 w 17970"/>
                    <a:gd name="connsiteY38" fmla="*/ 4250 h 21487"/>
                    <a:gd name="connsiteX39" fmla="*/ 8851 w 17970"/>
                    <a:gd name="connsiteY39" fmla="*/ 2817 h 21487"/>
                    <a:gd name="connsiteX40" fmla="*/ 6536 w 17970"/>
                    <a:gd name="connsiteY40" fmla="*/ 3424 h 21487"/>
                    <a:gd name="connsiteX41" fmla="*/ 4917 w 17970"/>
                    <a:gd name="connsiteY41" fmla="*/ 4825 h 21487"/>
                    <a:gd name="connsiteX42" fmla="*/ 3961 w 17970"/>
                    <a:gd name="connsiteY42" fmla="*/ 6800 h 21487"/>
                    <a:gd name="connsiteX43" fmla="*/ 3653 w 17970"/>
                    <a:gd name="connsiteY43" fmla="*/ 9116 h 21487"/>
                    <a:gd name="connsiteX44" fmla="*/ 14316 w 17970"/>
                    <a:gd name="connsiteY44" fmla="*/ 8622 h 2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970" h="21487">
                      <a:moveTo>
                        <a:pt x="17968" y="9512"/>
                      </a:moveTo>
                      <a:cubicBezTo>
                        <a:pt x="17992" y="10079"/>
                        <a:pt x="17870" y="10492"/>
                        <a:pt x="17595" y="10743"/>
                      </a:cubicBezTo>
                      <a:cubicBezTo>
                        <a:pt x="17320" y="11002"/>
                        <a:pt x="17004" y="11132"/>
                        <a:pt x="16640" y="11148"/>
                      </a:cubicBezTo>
                      <a:lnTo>
                        <a:pt x="3767" y="11739"/>
                      </a:lnTo>
                      <a:cubicBezTo>
                        <a:pt x="3815" y="12824"/>
                        <a:pt x="3977" y="13803"/>
                        <a:pt x="4228" y="14662"/>
                      </a:cubicBezTo>
                      <a:cubicBezTo>
                        <a:pt x="4487" y="15520"/>
                        <a:pt x="4892" y="16240"/>
                        <a:pt x="5426" y="16839"/>
                      </a:cubicBezTo>
                      <a:cubicBezTo>
                        <a:pt x="5969" y="17439"/>
                        <a:pt x="6657" y="17892"/>
                        <a:pt x="7475" y="18183"/>
                      </a:cubicBezTo>
                      <a:cubicBezTo>
                        <a:pt x="8301" y="18483"/>
                        <a:pt x="9305" y="18604"/>
                        <a:pt x="10487" y="18548"/>
                      </a:cubicBezTo>
                      <a:cubicBezTo>
                        <a:pt x="11418" y="18507"/>
                        <a:pt x="12252" y="18394"/>
                        <a:pt x="12972" y="18208"/>
                      </a:cubicBezTo>
                      <a:cubicBezTo>
                        <a:pt x="13693" y="18021"/>
                        <a:pt x="14308" y="17819"/>
                        <a:pt x="14826" y="17600"/>
                      </a:cubicBezTo>
                      <a:cubicBezTo>
                        <a:pt x="15353" y="17398"/>
                        <a:pt x="15782" y="17204"/>
                        <a:pt x="16122" y="17034"/>
                      </a:cubicBezTo>
                      <a:cubicBezTo>
                        <a:pt x="16454" y="16872"/>
                        <a:pt x="16713" y="16783"/>
                        <a:pt x="16883" y="16775"/>
                      </a:cubicBezTo>
                      <a:cubicBezTo>
                        <a:pt x="16988" y="16767"/>
                        <a:pt x="17077" y="16791"/>
                        <a:pt x="17150" y="16839"/>
                      </a:cubicBezTo>
                      <a:cubicBezTo>
                        <a:pt x="17239" y="16888"/>
                        <a:pt x="17304" y="16953"/>
                        <a:pt x="17360" y="17050"/>
                      </a:cubicBezTo>
                      <a:cubicBezTo>
                        <a:pt x="17401" y="17155"/>
                        <a:pt x="17441" y="17293"/>
                        <a:pt x="17474" y="17471"/>
                      </a:cubicBezTo>
                      <a:cubicBezTo>
                        <a:pt x="17498" y="17657"/>
                        <a:pt x="17514" y="17876"/>
                        <a:pt x="17530" y="18135"/>
                      </a:cubicBezTo>
                      <a:cubicBezTo>
                        <a:pt x="17538" y="18321"/>
                        <a:pt x="17538" y="18483"/>
                        <a:pt x="17538" y="18621"/>
                      </a:cubicBezTo>
                      <a:cubicBezTo>
                        <a:pt x="17530" y="18766"/>
                        <a:pt x="17506" y="18888"/>
                        <a:pt x="17498" y="18993"/>
                      </a:cubicBezTo>
                      <a:cubicBezTo>
                        <a:pt x="17490" y="19106"/>
                        <a:pt x="17449" y="19204"/>
                        <a:pt x="17409" y="19293"/>
                      </a:cubicBezTo>
                      <a:cubicBezTo>
                        <a:pt x="17352" y="19382"/>
                        <a:pt x="17296" y="19463"/>
                        <a:pt x="17215" y="19552"/>
                      </a:cubicBezTo>
                      <a:cubicBezTo>
                        <a:pt x="17150" y="19633"/>
                        <a:pt x="16907" y="19778"/>
                        <a:pt x="16526" y="19973"/>
                      </a:cubicBezTo>
                      <a:cubicBezTo>
                        <a:pt x="16138" y="20175"/>
                        <a:pt x="15644" y="20377"/>
                        <a:pt x="15029" y="20580"/>
                      </a:cubicBezTo>
                      <a:cubicBezTo>
                        <a:pt x="14430" y="20782"/>
                        <a:pt x="13709" y="20968"/>
                        <a:pt x="12899" y="21147"/>
                      </a:cubicBezTo>
                      <a:cubicBezTo>
                        <a:pt x="12090" y="21317"/>
                        <a:pt x="11215" y="21430"/>
                        <a:pt x="10284" y="21471"/>
                      </a:cubicBezTo>
                      <a:cubicBezTo>
                        <a:pt x="8681" y="21543"/>
                        <a:pt x="7264" y="21389"/>
                        <a:pt x="6026" y="20993"/>
                      </a:cubicBezTo>
                      <a:cubicBezTo>
                        <a:pt x="4803" y="20604"/>
                        <a:pt x="3751" y="19981"/>
                        <a:pt x="2892" y="19139"/>
                      </a:cubicBezTo>
                      <a:cubicBezTo>
                        <a:pt x="2026" y="18289"/>
                        <a:pt x="1346" y="17212"/>
                        <a:pt x="868" y="15900"/>
                      </a:cubicBezTo>
                      <a:cubicBezTo>
                        <a:pt x="383" y="14589"/>
                        <a:pt x="107" y="13042"/>
                        <a:pt x="18" y="11285"/>
                      </a:cubicBezTo>
                      <a:cubicBezTo>
                        <a:pt x="-55" y="9601"/>
                        <a:pt x="91" y="8087"/>
                        <a:pt x="463" y="6727"/>
                      </a:cubicBezTo>
                      <a:cubicBezTo>
                        <a:pt x="836" y="5367"/>
                        <a:pt x="1411" y="4201"/>
                        <a:pt x="2188" y="3230"/>
                      </a:cubicBezTo>
                      <a:cubicBezTo>
                        <a:pt x="2965" y="2250"/>
                        <a:pt x="3921" y="1489"/>
                        <a:pt x="5054" y="938"/>
                      </a:cubicBezTo>
                      <a:cubicBezTo>
                        <a:pt x="6187" y="388"/>
                        <a:pt x="7467" y="72"/>
                        <a:pt x="8908" y="15"/>
                      </a:cubicBezTo>
                      <a:cubicBezTo>
                        <a:pt x="10438" y="-57"/>
                        <a:pt x="11758" y="129"/>
                        <a:pt x="12859" y="566"/>
                      </a:cubicBezTo>
                      <a:cubicBezTo>
                        <a:pt x="13968" y="1011"/>
                        <a:pt x="14875" y="1627"/>
                        <a:pt x="15612" y="2428"/>
                      </a:cubicBezTo>
                      <a:cubicBezTo>
                        <a:pt x="16348" y="3238"/>
                        <a:pt x="16907" y="4185"/>
                        <a:pt x="17279" y="5294"/>
                      </a:cubicBezTo>
                      <a:cubicBezTo>
                        <a:pt x="17660" y="6403"/>
                        <a:pt x="17878" y="7585"/>
                        <a:pt x="17935" y="8865"/>
                      </a:cubicBezTo>
                      <a:lnTo>
                        <a:pt x="17968" y="9512"/>
                      </a:lnTo>
                      <a:close/>
                      <a:moveTo>
                        <a:pt x="14316" y="8622"/>
                      </a:moveTo>
                      <a:cubicBezTo>
                        <a:pt x="14276" y="6735"/>
                        <a:pt x="13782" y="5278"/>
                        <a:pt x="12851" y="4250"/>
                      </a:cubicBezTo>
                      <a:cubicBezTo>
                        <a:pt x="11928" y="3213"/>
                        <a:pt x="10584" y="2744"/>
                        <a:pt x="8851" y="2817"/>
                      </a:cubicBezTo>
                      <a:cubicBezTo>
                        <a:pt x="7961" y="2857"/>
                        <a:pt x="7183" y="3068"/>
                        <a:pt x="6536" y="3424"/>
                      </a:cubicBezTo>
                      <a:cubicBezTo>
                        <a:pt x="5888" y="3788"/>
                        <a:pt x="5354" y="4266"/>
                        <a:pt x="4917" y="4825"/>
                      </a:cubicBezTo>
                      <a:cubicBezTo>
                        <a:pt x="4487" y="5399"/>
                        <a:pt x="4172" y="6055"/>
                        <a:pt x="3961" y="6800"/>
                      </a:cubicBezTo>
                      <a:cubicBezTo>
                        <a:pt x="3734" y="7545"/>
                        <a:pt x="3645" y="8314"/>
                        <a:pt x="3653" y="9116"/>
                      </a:cubicBezTo>
                      <a:lnTo>
                        <a:pt x="14316" y="8622"/>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3" name="Vrije vorm 232">
                  <a:extLst>
                    <a:ext uri="{FF2B5EF4-FFF2-40B4-BE49-F238E27FC236}">
                      <a16:creationId xmlns:a16="http://schemas.microsoft.com/office/drawing/2014/main" id="{6DFBC5F4-6AC2-931C-576F-88930D6A43B4}"/>
                    </a:ext>
                  </a:extLst>
                </p:cNvPr>
                <p:cNvSpPr/>
                <p:nvPr/>
              </p:nvSpPr>
              <p:spPr>
                <a:xfrm>
                  <a:off x="5189504" y="2881544"/>
                  <a:ext cx="4932" cy="30408"/>
                </a:xfrm>
                <a:custGeom>
                  <a:avLst/>
                  <a:gdLst>
                    <a:gd name="connsiteX0" fmla="*/ 4931 w 4932"/>
                    <a:gd name="connsiteY0" fmla="*/ 29644 h 30408"/>
                    <a:gd name="connsiteX1" fmla="*/ 4866 w 4932"/>
                    <a:gd name="connsiteY1" fmla="*/ 29943 h 30408"/>
                    <a:gd name="connsiteX2" fmla="*/ 4591 w 4932"/>
                    <a:gd name="connsiteY2" fmla="*/ 30162 h 30408"/>
                    <a:gd name="connsiteX3" fmla="*/ 4048 w 4932"/>
                    <a:gd name="connsiteY3" fmla="*/ 30316 h 30408"/>
                    <a:gd name="connsiteX4" fmla="*/ 3158 w 4932"/>
                    <a:gd name="connsiteY4" fmla="*/ 30397 h 30408"/>
                    <a:gd name="connsiteX5" fmla="*/ 2291 w 4932"/>
                    <a:gd name="connsiteY5" fmla="*/ 30397 h 30408"/>
                    <a:gd name="connsiteX6" fmla="*/ 1725 w 4932"/>
                    <a:gd name="connsiteY6" fmla="*/ 30291 h 30408"/>
                    <a:gd name="connsiteX7" fmla="*/ 1433 w 4932"/>
                    <a:gd name="connsiteY7" fmla="*/ 30097 h 30408"/>
                    <a:gd name="connsiteX8" fmla="*/ 1344 w 4932"/>
                    <a:gd name="connsiteY8" fmla="*/ 29806 h 30408"/>
                    <a:gd name="connsiteX9" fmla="*/ 0 w 4932"/>
                    <a:gd name="connsiteY9" fmla="*/ 789 h 30408"/>
                    <a:gd name="connsiteX10" fmla="*/ 65 w 4932"/>
                    <a:gd name="connsiteY10" fmla="*/ 489 h 30408"/>
                    <a:gd name="connsiteX11" fmla="*/ 332 w 4932"/>
                    <a:gd name="connsiteY11" fmla="*/ 254 h 30408"/>
                    <a:gd name="connsiteX12" fmla="*/ 891 w 4932"/>
                    <a:gd name="connsiteY12" fmla="*/ 100 h 30408"/>
                    <a:gd name="connsiteX13" fmla="*/ 1749 w 4932"/>
                    <a:gd name="connsiteY13" fmla="*/ 11 h 30408"/>
                    <a:gd name="connsiteX14" fmla="*/ 2656 w 4932"/>
                    <a:gd name="connsiteY14" fmla="*/ 19 h 30408"/>
                    <a:gd name="connsiteX15" fmla="*/ 3198 w 4932"/>
                    <a:gd name="connsiteY15" fmla="*/ 117 h 30408"/>
                    <a:gd name="connsiteX16" fmla="*/ 3498 w 4932"/>
                    <a:gd name="connsiteY16" fmla="*/ 327 h 30408"/>
                    <a:gd name="connsiteX17" fmla="*/ 3587 w 4932"/>
                    <a:gd name="connsiteY17" fmla="*/ 627 h 30408"/>
                    <a:gd name="connsiteX18" fmla="*/ 4931 w 4932"/>
                    <a:gd name="connsiteY18" fmla="*/ 29644 h 3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32" h="30408">
                      <a:moveTo>
                        <a:pt x="4931" y="29644"/>
                      </a:moveTo>
                      <a:cubicBezTo>
                        <a:pt x="4939" y="29757"/>
                        <a:pt x="4914" y="29862"/>
                        <a:pt x="4866" y="29943"/>
                      </a:cubicBezTo>
                      <a:cubicBezTo>
                        <a:pt x="4801" y="30024"/>
                        <a:pt x="4712" y="30097"/>
                        <a:pt x="4591" y="30162"/>
                      </a:cubicBezTo>
                      <a:cubicBezTo>
                        <a:pt x="4453" y="30226"/>
                        <a:pt x="4275" y="30275"/>
                        <a:pt x="4048" y="30316"/>
                      </a:cubicBezTo>
                      <a:cubicBezTo>
                        <a:pt x="3822" y="30356"/>
                        <a:pt x="3522" y="30380"/>
                        <a:pt x="3158" y="30397"/>
                      </a:cubicBezTo>
                      <a:cubicBezTo>
                        <a:pt x="2810" y="30413"/>
                        <a:pt x="2526" y="30413"/>
                        <a:pt x="2291" y="30397"/>
                      </a:cubicBezTo>
                      <a:cubicBezTo>
                        <a:pt x="2048" y="30380"/>
                        <a:pt x="1870" y="30348"/>
                        <a:pt x="1725" y="30291"/>
                      </a:cubicBezTo>
                      <a:cubicBezTo>
                        <a:pt x="1587" y="30235"/>
                        <a:pt x="1490" y="30178"/>
                        <a:pt x="1433" y="30097"/>
                      </a:cubicBezTo>
                      <a:cubicBezTo>
                        <a:pt x="1376" y="30024"/>
                        <a:pt x="1352" y="29927"/>
                        <a:pt x="1344" y="29806"/>
                      </a:cubicBezTo>
                      <a:lnTo>
                        <a:pt x="0" y="789"/>
                      </a:lnTo>
                      <a:cubicBezTo>
                        <a:pt x="0" y="675"/>
                        <a:pt x="16" y="570"/>
                        <a:pt x="65" y="489"/>
                      </a:cubicBezTo>
                      <a:cubicBezTo>
                        <a:pt x="113" y="392"/>
                        <a:pt x="211" y="319"/>
                        <a:pt x="332" y="254"/>
                      </a:cubicBezTo>
                      <a:cubicBezTo>
                        <a:pt x="478" y="189"/>
                        <a:pt x="664" y="141"/>
                        <a:pt x="891" y="100"/>
                      </a:cubicBezTo>
                      <a:cubicBezTo>
                        <a:pt x="1117" y="52"/>
                        <a:pt x="1401" y="27"/>
                        <a:pt x="1749" y="11"/>
                      </a:cubicBezTo>
                      <a:cubicBezTo>
                        <a:pt x="2113" y="-5"/>
                        <a:pt x="2413" y="-5"/>
                        <a:pt x="2656" y="19"/>
                      </a:cubicBezTo>
                      <a:cubicBezTo>
                        <a:pt x="2882" y="36"/>
                        <a:pt x="3060" y="68"/>
                        <a:pt x="3198" y="117"/>
                      </a:cubicBezTo>
                      <a:cubicBezTo>
                        <a:pt x="3336" y="173"/>
                        <a:pt x="3425" y="246"/>
                        <a:pt x="3498" y="327"/>
                      </a:cubicBezTo>
                      <a:cubicBezTo>
                        <a:pt x="3554" y="408"/>
                        <a:pt x="3587" y="513"/>
                        <a:pt x="3587" y="627"/>
                      </a:cubicBezTo>
                      <a:lnTo>
                        <a:pt x="4931" y="29644"/>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4" name="Vrije vorm 233">
                  <a:extLst>
                    <a:ext uri="{FF2B5EF4-FFF2-40B4-BE49-F238E27FC236}">
                      <a16:creationId xmlns:a16="http://schemas.microsoft.com/office/drawing/2014/main" id="{3369F5B6-5426-2D72-2446-BD658236A952}"/>
                    </a:ext>
                  </a:extLst>
                </p:cNvPr>
                <p:cNvSpPr/>
                <p:nvPr/>
              </p:nvSpPr>
              <p:spPr>
                <a:xfrm>
                  <a:off x="5199713" y="2881073"/>
                  <a:ext cx="17398" cy="30409"/>
                </a:xfrm>
                <a:custGeom>
                  <a:avLst/>
                  <a:gdLst>
                    <a:gd name="connsiteX0" fmla="*/ 17399 w 17398"/>
                    <a:gd name="connsiteY0" fmla="*/ 29045 h 30409"/>
                    <a:gd name="connsiteX1" fmla="*/ 17318 w 17398"/>
                    <a:gd name="connsiteY1" fmla="*/ 29353 h 30409"/>
                    <a:gd name="connsiteX2" fmla="*/ 17042 w 17398"/>
                    <a:gd name="connsiteY2" fmla="*/ 29580 h 30409"/>
                    <a:gd name="connsiteX3" fmla="*/ 16468 w 17398"/>
                    <a:gd name="connsiteY3" fmla="*/ 29742 h 30409"/>
                    <a:gd name="connsiteX4" fmla="*/ 15537 w 17398"/>
                    <a:gd name="connsiteY4" fmla="*/ 29831 h 30409"/>
                    <a:gd name="connsiteX5" fmla="*/ 14565 w 17398"/>
                    <a:gd name="connsiteY5" fmla="*/ 29839 h 30409"/>
                    <a:gd name="connsiteX6" fmla="*/ 13917 w 17398"/>
                    <a:gd name="connsiteY6" fmla="*/ 29758 h 30409"/>
                    <a:gd name="connsiteX7" fmla="*/ 13488 w 17398"/>
                    <a:gd name="connsiteY7" fmla="*/ 29563 h 30409"/>
                    <a:gd name="connsiteX8" fmla="*/ 13181 w 17398"/>
                    <a:gd name="connsiteY8" fmla="*/ 29240 h 30409"/>
                    <a:gd name="connsiteX9" fmla="*/ 4420 w 17398"/>
                    <a:gd name="connsiteY9" fmla="*/ 18804 h 30409"/>
                    <a:gd name="connsiteX10" fmla="*/ 4922 w 17398"/>
                    <a:gd name="connsiteY10" fmla="*/ 29644 h 30409"/>
                    <a:gd name="connsiteX11" fmla="*/ 4858 w 17398"/>
                    <a:gd name="connsiteY11" fmla="*/ 29944 h 30409"/>
                    <a:gd name="connsiteX12" fmla="*/ 4582 w 17398"/>
                    <a:gd name="connsiteY12" fmla="*/ 30163 h 30409"/>
                    <a:gd name="connsiteX13" fmla="*/ 4048 w 17398"/>
                    <a:gd name="connsiteY13" fmla="*/ 30316 h 30409"/>
                    <a:gd name="connsiteX14" fmla="*/ 3157 w 17398"/>
                    <a:gd name="connsiteY14" fmla="*/ 30397 h 30409"/>
                    <a:gd name="connsiteX15" fmla="*/ 2283 w 17398"/>
                    <a:gd name="connsiteY15" fmla="*/ 30397 h 30409"/>
                    <a:gd name="connsiteX16" fmla="*/ 1724 w 17398"/>
                    <a:gd name="connsiteY16" fmla="*/ 30292 h 30409"/>
                    <a:gd name="connsiteX17" fmla="*/ 1433 w 17398"/>
                    <a:gd name="connsiteY17" fmla="*/ 30098 h 30409"/>
                    <a:gd name="connsiteX18" fmla="*/ 1344 w 17398"/>
                    <a:gd name="connsiteY18" fmla="*/ 29806 h 30409"/>
                    <a:gd name="connsiteX19" fmla="*/ 0 w 17398"/>
                    <a:gd name="connsiteY19" fmla="*/ 789 h 30409"/>
                    <a:gd name="connsiteX20" fmla="*/ 65 w 17398"/>
                    <a:gd name="connsiteY20" fmla="*/ 490 h 30409"/>
                    <a:gd name="connsiteX21" fmla="*/ 332 w 17398"/>
                    <a:gd name="connsiteY21" fmla="*/ 247 h 30409"/>
                    <a:gd name="connsiteX22" fmla="*/ 890 w 17398"/>
                    <a:gd name="connsiteY22" fmla="*/ 101 h 30409"/>
                    <a:gd name="connsiteX23" fmla="*/ 1749 w 17398"/>
                    <a:gd name="connsiteY23" fmla="*/ 12 h 30409"/>
                    <a:gd name="connsiteX24" fmla="*/ 2647 w 17398"/>
                    <a:gd name="connsiteY24" fmla="*/ 12 h 30409"/>
                    <a:gd name="connsiteX25" fmla="*/ 3190 w 17398"/>
                    <a:gd name="connsiteY25" fmla="*/ 117 h 30409"/>
                    <a:gd name="connsiteX26" fmla="*/ 3489 w 17398"/>
                    <a:gd name="connsiteY26" fmla="*/ 328 h 30409"/>
                    <a:gd name="connsiteX27" fmla="*/ 3578 w 17398"/>
                    <a:gd name="connsiteY27" fmla="*/ 627 h 30409"/>
                    <a:gd name="connsiteX28" fmla="*/ 4396 w 17398"/>
                    <a:gd name="connsiteY28" fmla="*/ 18310 h 30409"/>
                    <a:gd name="connsiteX29" fmla="*/ 11408 w 17398"/>
                    <a:gd name="connsiteY29" fmla="*/ 9833 h 30409"/>
                    <a:gd name="connsiteX30" fmla="*/ 11756 w 17398"/>
                    <a:gd name="connsiteY30" fmla="*/ 9461 h 30409"/>
                    <a:gd name="connsiteX31" fmla="*/ 12217 w 17398"/>
                    <a:gd name="connsiteY31" fmla="*/ 9209 h 30409"/>
                    <a:gd name="connsiteX32" fmla="*/ 12849 w 17398"/>
                    <a:gd name="connsiteY32" fmla="*/ 9048 h 30409"/>
                    <a:gd name="connsiteX33" fmla="*/ 13739 w 17398"/>
                    <a:gd name="connsiteY33" fmla="*/ 8975 h 30409"/>
                    <a:gd name="connsiteX34" fmla="*/ 14662 w 17398"/>
                    <a:gd name="connsiteY34" fmla="*/ 8958 h 30409"/>
                    <a:gd name="connsiteX35" fmla="*/ 15261 w 17398"/>
                    <a:gd name="connsiteY35" fmla="*/ 9048 h 30409"/>
                    <a:gd name="connsiteX36" fmla="*/ 15601 w 17398"/>
                    <a:gd name="connsiteY36" fmla="*/ 9218 h 30409"/>
                    <a:gd name="connsiteX37" fmla="*/ 15715 w 17398"/>
                    <a:gd name="connsiteY37" fmla="*/ 9533 h 30409"/>
                    <a:gd name="connsiteX38" fmla="*/ 15593 w 17398"/>
                    <a:gd name="connsiteY38" fmla="*/ 10060 h 30409"/>
                    <a:gd name="connsiteX39" fmla="*/ 15148 w 17398"/>
                    <a:gd name="connsiteY39" fmla="*/ 10691 h 30409"/>
                    <a:gd name="connsiteX40" fmla="*/ 8396 w 17398"/>
                    <a:gd name="connsiteY40" fmla="*/ 18099 h 30409"/>
                    <a:gd name="connsiteX41" fmla="*/ 16824 w 17398"/>
                    <a:gd name="connsiteY41" fmla="*/ 28041 h 30409"/>
                    <a:gd name="connsiteX42" fmla="*/ 17253 w 17398"/>
                    <a:gd name="connsiteY42" fmla="*/ 28624 h 30409"/>
                    <a:gd name="connsiteX43" fmla="*/ 17399 w 17398"/>
                    <a:gd name="connsiteY43" fmla="*/ 29045 h 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398" h="30409">
                      <a:moveTo>
                        <a:pt x="17399" y="29045"/>
                      </a:moveTo>
                      <a:cubicBezTo>
                        <a:pt x="17399" y="29159"/>
                        <a:pt x="17375" y="29264"/>
                        <a:pt x="17318" y="29353"/>
                      </a:cubicBezTo>
                      <a:cubicBezTo>
                        <a:pt x="17269" y="29442"/>
                        <a:pt x="17164" y="29515"/>
                        <a:pt x="17042" y="29580"/>
                      </a:cubicBezTo>
                      <a:cubicBezTo>
                        <a:pt x="16897" y="29652"/>
                        <a:pt x="16711" y="29701"/>
                        <a:pt x="16468" y="29742"/>
                      </a:cubicBezTo>
                      <a:cubicBezTo>
                        <a:pt x="16225" y="29782"/>
                        <a:pt x="15909" y="29814"/>
                        <a:pt x="15537" y="29831"/>
                      </a:cubicBezTo>
                      <a:cubicBezTo>
                        <a:pt x="15140" y="29847"/>
                        <a:pt x="14816" y="29847"/>
                        <a:pt x="14565" y="29839"/>
                      </a:cubicBezTo>
                      <a:cubicBezTo>
                        <a:pt x="14306" y="29831"/>
                        <a:pt x="14087" y="29806"/>
                        <a:pt x="13917" y="29758"/>
                      </a:cubicBezTo>
                      <a:cubicBezTo>
                        <a:pt x="13739" y="29717"/>
                        <a:pt x="13593" y="29652"/>
                        <a:pt x="13488" y="29563"/>
                      </a:cubicBezTo>
                      <a:cubicBezTo>
                        <a:pt x="13375" y="29474"/>
                        <a:pt x="13262" y="29361"/>
                        <a:pt x="13181" y="29240"/>
                      </a:cubicBezTo>
                      <a:lnTo>
                        <a:pt x="4420" y="18804"/>
                      </a:lnTo>
                      <a:lnTo>
                        <a:pt x="4922" y="29644"/>
                      </a:lnTo>
                      <a:cubicBezTo>
                        <a:pt x="4930" y="29758"/>
                        <a:pt x="4906" y="29855"/>
                        <a:pt x="4858" y="29944"/>
                      </a:cubicBezTo>
                      <a:cubicBezTo>
                        <a:pt x="4793" y="30017"/>
                        <a:pt x="4696" y="30090"/>
                        <a:pt x="4582" y="30163"/>
                      </a:cubicBezTo>
                      <a:cubicBezTo>
                        <a:pt x="4453" y="30219"/>
                        <a:pt x="4275" y="30276"/>
                        <a:pt x="4048" y="30316"/>
                      </a:cubicBezTo>
                      <a:cubicBezTo>
                        <a:pt x="3821" y="30349"/>
                        <a:pt x="3522" y="30381"/>
                        <a:pt x="3157" y="30397"/>
                      </a:cubicBezTo>
                      <a:cubicBezTo>
                        <a:pt x="2809" y="30414"/>
                        <a:pt x="2526" y="30414"/>
                        <a:pt x="2283" y="30397"/>
                      </a:cubicBezTo>
                      <a:cubicBezTo>
                        <a:pt x="2048" y="30381"/>
                        <a:pt x="1870" y="30349"/>
                        <a:pt x="1724" y="30292"/>
                      </a:cubicBezTo>
                      <a:cubicBezTo>
                        <a:pt x="1587" y="30235"/>
                        <a:pt x="1490" y="30179"/>
                        <a:pt x="1433" y="30098"/>
                      </a:cubicBezTo>
                      <a:cubicBezTo>
                        <a:pt x="1376" y="30017"/>
                        <a:pt x="1352" y="29920"/>
                        <a:pt x="1344" y="29806"/>
                      </a:cubicBezTo>
                      <a:lnTo>
                        <a:pt x="0" y="789"/>
                      </a:lnTo>
                      <a:cubicBezTo>
                        <a:pt x="0" y="676"/>
                        <a:pt x="16" y="571"/>
                        <a:pt x="65" y="490"/>
                      </a:cubicBezTo>
                      <a:cubicBezTo>
                        <a:pt x="113" y="393"/>
                        <a:pt x="211" y="320"/>
                        <a:pt x="332" y="247"/>
                      </a:cubicBezTo>
                      <a:cubicBezTo>
                        <a:pt x="478" y="190"/>
                        <a:pt x="656" y="142"/>
                        <a:pt x="890" y="101"/>
                      </a:cubicBezTo>
                      <a:cubicBezTo>
                        <a:pt x="1117" y="53"/>
                        <a:pt x="1400" y="28"/>
                        <a:pt x="1749" y="12"/>
                      </a:cubicBezTo>
                      <a:cubicBezTo>
                        <a:pt x="2113" y="-4"/>
                        <a:pt x="2412" y="-4"/>
                        <a:pt x="2647" y="12"/>
                      </a:cubicBezTo>
                      <a:cubicBezTo>
                        <a:pt x="2882" y="36"/>
                        <a:pt x="3060" y="69"/>
                        <a:pt x="3190" y="117"/>
                      </a:cubicBezTo>
                      <a:cubicBezTo>
                        <a:pt x="3319" y="166"/>
                        <a:pt x="3417" y="239"/>
                        <a:pt x="3489" y="328"/>
                      </a:cubicBezTo>
                      <a:cubicBezTo>
                        <a:pt x="3546" y="409"/>
                        <a:pt x="3578" y="506"/>
                        <a:pt x="3578" y="627"/>
                      </a:cubicBezTo>
                      <a:lnTo>
                        <a:pt x="4396" y="18310"/>
                      </a:lnTo>
                      <a:lnTo>
                        <a:pt x="11408" y="9833"/>
                      </a:lnTo>
                      <a:cubicBezTo>
                        <a:pt x="11513" y="9687"/>
                        <a:pt x="11642" y="9566"/>
                        <a:pt x="11756" y="9461"/>
                      </a:cubicBezTo>
                      <a:cubicBezTo>
                        <a:pt x="11893" y="9363"/>
                        <a:pt x="12039" y="9274"/>
                        <a:pt x="12217" y="9209"/>
                      </a:cubicBezTo>
                      <a:cubicBezTo>
                        <a:pt x="12387" y="9137"/>
                        <a:pt x="12606" y="9080"/>
                        <a:pt x="12849" y="9048"/>
                      </a:cubicBezTo>
                      <a:cubicBezTo>
                        <a:pt x="13100" y="9015"/>
                        <a:pt x="13391" y="8991"/>
                        <a:pt x="13739" y="8975"/>
                      </a:cubicBezTo>
                      <a:cubicBezTo>
                        <a:pt x="14103" y="8958"/>
                        <a:pt x="14411" y="8950"/>
                        <a:pt x="14662" y="8958"/>
                      </a:cubicBezTo>
                      <a:cubicBezTo>
                        <a:pt x="14905" y="8975"/>
                        <a:pt x="15099" y="8999"/>
                        <a:pt x="15261" y="9048"/>
                      </a:cubicBezTo>
                      <a:cubicBezTo>
                        <a:pt x="15415" y="9088"/>
                        <a:pt x="15520" y="9145"/>
                        <a:pt x="15601" y="9218"/>
                      </a:cubicBezTo>
                      <a:cubicBezTo>
                        <a:pt x="15666" y="9299"/>
                        <a:pt x="15706" y="9404"/>
                        <a:pt x="15715" y="9533"/>
                      </a:cubicBezTo>
                      <a:cubicBezTo>
                        <a:pt x="15723" y="9703"/>
                        <a:pt x="15682" y="9881"/>
                        <a:pt x="15593" y="10060"/>
                      </a:cubicBezTo>
                      <a:cubicBezTo>
                        <a:pt x="15504" y="10238"/>
                        <a:pt x="15358" y="10448"/>
                        <a:pt x="15148" y="10691"/>
                      </a:cubicBezTo>
                      <a:lnTo>
                        <a:pt x="8396" y="18099"/>
                      </a:lnTo>
                      <a:lnTo>
                        <a:pt x="16824" y="28041"/>
                      </a:lnTo>
                      <a:cubicBezTo>
                        <a:pt x="17026" y="28284"/>
                        <a:pt x="17164" y="28479"/>
                        <a:pt x="17253" y="28624"/>
                      </a:cubicBezTo>
                      <a:cubicBezTo>
                        <a:pt x="17342" y="28778"/>
                        <a:pt x="17391" y="28916"/>
                        <a:pt x="17399" y="29045"/>
                      </a:cubicBez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5" name="Vrije vorm 234">
                  <a:extLst>
                    <a:ext uri="{FF2B5EF4-FFF2-40B4-BE49-F238E27FC236}">
                      <a16:creationId xmlns:a16="http://schemas.microsoft.com/office/drawing/2014/main" id="{67681181-7A20-A446-1980-5BD3B1C23879}"/>
                    </a:ext>
                  </a:extLst>
                </p:cNvPr>
                <p:cNvSpPr/>
                <p:nvPr/>
              </p:nvSpPr>
              <p:spPr>
                <a:xfrm>
                  <a:off x="5217951" y="2889077"/>
                  <a:ext cx="19557" cy="21530"/>
                </a:xfrm>
                <a:custGeom>
                  <a:avLst/>
                  <a:gdLst>
                    <a:gd name="connsiteX0" fmla="*/ 19539 w 19557"/>
                    <a:gd name="connsiteY0" fmla="*/ 10112 h 21530"/>
                    <a:gd name="connsiteX1" fmla="*/ 19110 w 19557"/>
                    <a:gd name="connsiteY1" fmla="*/ 14541 h 21530"/>
                    <a:gd name="connsiteX2" fmla="*/ 17394 w 19557"/>
                    <a:gd name="connsiteY2" fmla="*/ 18095 h 21530"/>
                    <a:gd name="connsiteX3" fmla="*/ 14382 w 19557"/>
                    <a:gd name="connsiteY3" fmla="*/ 20499 h 21530"/>
                    <a:gd name="connsiteX4" fmla="*/ 10050 w 19557"/>
                    <a:gd name="connsiteY4" fmla="*/ 21511 h 21530"/>
                    <a:gd name="connsiteX5" fmla="*/ 5816 w 19557"/>
                    <a:gd name="connsiteY5" fmla="*/ 20993 h 21530"/>
                    <a:gd name="connsiteX6" fmla="*/ 2731 w 19557"/>
                    <a:gd name="connsiteY6" fmla="*/ 19050 h 21530"/>
                    <a:gd name="connsiteX7" fmla="*/ 813 w 19557"/>
                    <a:gd name="connsiteY7" fmla="*/ 15812 h 21530"/>
                    <a:gd name="connsiteX8" fmla="*/ 19 w 19557"/>
                    <a:gd name="connsiteY8" fmla="*/ 11407 h 21530"/>
                    <a:gd name="connsiteX9" fmla="*/ 432 w 19557"/>
                    <a:gd name="connsiteY9" fmla="*/ 6979 h 21530"/>
                    <a:gd name="connsiteX10" fmla="*/ 2132 w 19557"/>
                    <a:gd name="connsiteY10" fmla="*/ 3424 h 21530"/>
                    <a:gd name="connsiteX11" fmla="*/ 5152 w 19557"/>
                    <a:gd name="connsiteY11" fmla="*/ 1020 h 21530"/>
                    <a:gd name="connsiteX12" fmla="*/ 9475 w 19557"/>
                    <a:gd name="connsiteY12" fmla="*/ 16 h 21530"/>
                    <a:gd name="connsiteX13" fmla="*/ 13710 w 19557"/>
                    <a:gd name="connsiteY13" fmla="*/ 534 h 21530"/>
                    <a:gd name="connsiteX14" fmla="*/ 16786 w 19557"/>
                    <a:gd name="connsiteY14" fmla="*/ 2485 h 21530"/>
                    <a:gd name="connsiteX15" fmla="*/ 18746 w 19557"/>
                    <a:gd name="connsiteY15" fmla="*/ 5732 h 21530"/>
                    <a:gd name="connsiteX16" fmla="*/ 19539 w 19557"/>
                    <a:gd name="connsiteY16" fmla="*/ 10112 h 21530"/>
                    <a:gd name="connsiteX17" fmla="*/ 15831 w 19557"/>
                    <a:gd name="connsiteY17" fmla="*/ 10525 h 21530"/>
                    <a:gd name="connsiteX18" fmla="*/ 15402 w 19557"/>
                    <a:gd name="connsiteY18" fmla="*/ 7537 h 21530"/>
                    <a:gd name="connsiteX19" fmla="*/ 14317 w 19557"/>
                    <a:gd name="connsiteY19" fmla="*/ 5108 h 21530"/>
                    <a:gd name="connsiteX20" fmla="*/ 12390 w 19557"/>
                    <a:gd name="connsiteY20" fmla="*/ 3505 h 21530"/>
                    <a:gd name="connsiteX21" fmla="*/ 9475 w 19557"/>
                    <a:gd name="connsiteY21" fmla="*/ 3020 h 21530"/>
                    <a:gd name="connsiteX22" fmla="*/ 6755 w 19557"/>
                    <a:gd name="connsiteY22" fmla="*/ 3716 h 21530"/>
                    <a:gd name="connsiteX23" fmla="*/ 4934 w 19557"/>
                    <a:gd name="connsiteY23" fmla="*/ 5392 h 21530"/>
                    <a:gd name="connsiteX24" fmla="*/ 3929 w 19557"/>
                    <a:gd name="connsiteY24" fmla="*/ 7894 h 21530"/>
                    <a:gd name="connsiteX25" fmla="*/ 3711 w 19557"/>
                    <a:gd name="connsiteY25" fmla="*/ 10994 h 21530"/>
                    <a:gd name="connsiteX26" fmla="*/ 4148 w 19557"/>
                    <a:gd name="connsiteY26" fmla="*/ 13998 h 21530"/>
                    <a:gd name="connsiteX27" fmla="*/ 5249 w 19557"/>
                    <a:gd name="connsiteY27" fmla="*/ 16419 h 21530"/>
                    <a:gd name="connsiteX28" fmla="*/ 7184 w 19557"/>
                    <a:gd name="connsiteY28" fmla="*/ 18006 h 21530"/>
                    <a:gd name="connsiteX29" fmla="*/ 10099 w 19557"/>
                    <a:gd name="connsiteY29" fmla="*/ 18492 h 21530"/>
                    <a:gd name="connsiteX30" fmla="*/ 12819 w 19557"/>
                    <a:gd name="connsiteY30" fmla="*/ 17795 h 21530"/>
                    <a:gd name="connsiteX31" fmla="*/ 14649 w 19557"/>
                    <a:gd name="connsiteY31" fmla="*/ 16128 h 21530"/>
                    <a:gd name="connsiteX32" fmla="*/ 15637 w 19557"/>
                    <a:gd name="connsiteY32" fmla="*/ 13642 h 21530"/>
                    <a:gd name="connsiteX33" fmla="*/ 15831 w 19557"/>
                    <a:gd name="connsiteY33" fmla="*/ 10525 h 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557" h="21530">
                      <a:moveTo>
                        <a:pt x="19539" y="10112"/>
                      </a:moveTo>
                      <a:cubicBezTo>
                        <a:pt x="19612" y="11707"/>
                        <a:pt x="19466" y="13180"/>
                        <a:pt x="19110" y="14541"/>
                      </a:cubicBezTo>
                      <a:cubicBezTo>
                        <a:pt x="18762" y="15893"/>
                        <a:pt x="18179" y="17083"/>
                        <a:pt x="17394" y="18095"/>
                      </a:cubicBezTo>
                      <a:cubicBezTo>
                        <a:pt x="16600" y="19099"/>
                        <a:pt x="15604" y="19900"/>
                        <a:pt x="14382" y="20499"/>
                      </a:cubicBezTo>
                      <a:cubicBezTo>
                        <a:pt x="13143" y="21107"/>
                        <a:pt x="11694" y="21439"/>
                        <a:pt x="10050" y="21511"/>
                      </a:cubicBezTo>
                      <a:cubicBezTo>
                        <a:pt x="8447" y="21592"/>
                        <a:pt x="7038" y="21414"/>
                        <a:pt x="5816" y="20993"/>
                      </a:cubicBezTo>
                      <a:cubicBezTo>
                        <a:pt x="4601" y="20572"/>
                        <a:pt x="3573" y="19925"/>
                        <a:pt x="2731" y="19050"/>
                      </a:cubicBezTo>
                      <a:cubicBezTo>
                        <a:pt x="1897" y="18176"/>
                        <a:pt x="1241" y="17099"/>
                        <a:pt x="813" y="15812"/>
                      </a:cubicBezTo>
                      <a:cubicBezTo>
                        <a:pt x="351" y="14524"/>
                        <a:pt x="92" y="13059"/>
                        <a:pt x="19" y="11407"/>
                      </a:cubicBezTo>
                      <a:cubicBezTo>
                        <a:pt x="-54" y="9812"/>
                        <a:pt x="84" y="8339"/>
                        <a:pt x="432" y="6979"/>
                      </a:cubicBezTo>
                      <a:cubicBezTo>
                        <a:pt x="772" y="5619"/>
                        <a:pt x="1347" y="4437"/>
                        <a:pt x="2132" y="3424"/>
                      </a:cubicBezTo>
                      <a:cubicBezTo>
                        <a:pt x="2917" y="2420"/>
                        <a:pt x="3929" y="1611"/>
                        <a:pt x="5152" y="1020"/>
                      </a:cubicBezTo>
                      <a:cubicBezTo>
                        <a:pt x="6374" y="429"/>
                        <a:pt x="7808" y="97"/>
                        <a:pt x="9475" y="16"/>
                      </a:cubicBezTo>
                      <a:cubicBezTo>
                        <a:pt x="11078" y="-57"/>
                        <a:pt x="12495" y="121"/>
                        <a:pt x="13710" y="534"/>
                      </a:cubicBezTo>
                      <a:cubicBezTo>
                        <a:pt x="14932" y="963"/>
                        <a:pt x="15952" y="1611"/>
                        <a:pt x="16786" y="2485"/>
                      </a:cubicBezTo>
                      <a:cubicBezTo>
                        <a:pt x="17637" y="3368"/>
                        <a:pt x="18276" y="4445"/>
                        <a:pt x="18746" y="5732"/>
                      </a:cubicBezTo>
                      <a:cubicBezTo>
                        <a:pt x="19191" y="7011"/>
                        <a:pt x="19458" y="8476"/>
                        <a:pt x="19539" y="10112"/>
                      </a:cubicBezTo>
                      <a:close/>
                      <a:moveTo>
                        <a:pt x="15831" y="10525"/>
                      </a:moveTo>
                      <a:cubicBezTo>
                        <a:pt x="15782" y="9464"/>
                        <a:pt x="15645" y="8468"/>
                        <a:pt x="15402" y="7537"/>
                      </a:cubicBezTo>
                      <a:cubicBezTo>
                        <a:pt x="15167" y="6606"/>
                        <a:pt x="14803" y="5797"/>
                        <a:pt x="14317" y="5108"/>
                      </a:cubicBezTo>
                      <a:cubicBezTo>
                        <a:pt x="13831" y="4412"/>
                        <a:pt x="13192" y="3886"/>
                        <a:pt x="12390" y="3505"/>
                      </a:cubicBezTo>
                      <a:cubicBezTo>
                        <a:pt x="11605" y="3125"/>
                        <a:pt x="10633" y="2971"/>
                        <a:pt x="9475" y="3020"/>
                      </a:cubicBezTo>
                      <a:cubicBezTo>
                        <a:pt x="8407" y="3076"/>
                        <a:pt x="7508" y="3303"/>
                        <a:pt x="6755" y="3716"/>
                      </a:cubicBezTo>
                      <a:cubicBezTo>
                        <a:pt x="6002" y="4129"/>
                        <a:pt x="5395" y="4687"/>
                        <a:pt x="4934" y="5392"/>
                      </a:cubicBezTo>
                      <a:cubicBezTo>
                        <a:pt x="4464" y="6104"/>
                        <a:pt x="4132" y="6946"/>
                        <a:pt x="3929" y="7894"/>
                      </a:cubicBezTo>
                      <a:cubicBezTo>
                        <a:pt x="3735" y="8841"/>
                        <a:pt x="3662" y="9877"/>
                        <a:pt x="3711" y="10994"/>
                      </a:cubicBezTo>
                      <a:cubicBezTo>
                        <a:pt x="3768" y="12055"/>
                        <a:pt x="3913" y="13059"/>
                        <a:pt x="4148" y="13998"/>
                      </a:cubicBezTo>
                      <a:cubicBezTo>
                        <a:pt x="4391" y="14929"/>
                        <a:pt x="4755" y="15739"/>
                        <a:pt x="5249" y="16419"/>
                      </a:cubicBezTo>
                      <a:cubicBezTo>
                        <a:pt x="5743" y="17099"/>
                        <a:pt x="6383" y="17625"/>
                        <a:pt x="7184" y="18006"/>
                      </a:cubicBezTo>
                      <a:cubicBezTo>
                        <a:pt x="7978" y="18386"/>
                        <a:pt x="8949" y="18548"/>
                        <a:pt x="10099" y="18492"/>
                      </a:cubicBezTo>
                      <a:cubicBezTo>
                        <a:pt x="11151" y="18443"/>
                        <a:pt x="12058" y="18208"/>
                        <a:pt x="12819" y="17795"/>
                      </a:cubicBezTo>
                      <a:cubicBezTo>
                        <a:pt x="13572" y="17390"/>
                        <a:pt x="14179" y="16832"/>
                        <a:pt x="14649" y="16128"/>
                      </a:cubicBezTo>
                      <a:cubicBezTo>
                        <a:pt x="15110" y="15423"/>
                        <a:pt x="15442" y="14597"/>
                        <a:pt x="15637" y="13642"/>
                      </a:cubicBezTo>
                      <a:cubicBezTo>
                        <a:pt x="15815" y="12687"/>
                        <a:pt x="15888" y="11650"/>
                        <a:pt x="15831" y="10525"/>
                      </a:cubicBez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6" name="Vrije vorm 235">
                  <a:extLst>
                    <a:ext uri="{FF2B5EF4-FFF2-40B4-BE49-F238E27FC236}">
                      <a16:creationId xmlns:a16="http://schemas.microsoft.com/office/drawing/2014/main" id="{5E48DA87-2F54-02DD-221B-CFEF66B5D1DC}"/>
                    </a:ext>
                  </a:extLst>
                </p:cNvPr>
                <p:cNvSpPr/>
                <p:nvPr/>
              </p:nvSpPr>
              <p:spPr>
                <a:xfrm>
                  <a:off x="5242330" y="2887371"/>
                  <a:ext cx="29894" cy="22167"/>
                </a:xfrm>
                <a:custGeom>
                  <a:avLst/>
                  <a:gdLst>
                    <a:gd name="connsiteX0" fmla="*/ 29893 w 29894"/>
                    <a:gd name="connsiteY0" fmla="*/ 20221 h 22167"/>
                    <a:gd name="connsiteX1" fmla="*/ 29821 w 29894"/>
                    <a:gd name="connsiteY1" fmla="*/ 20521 h 22167"/>
                    <a:gd name="connsiteX2" fmla="*/ 29545 w 29894"/>
                    <a:gd name="connsiteY2" fmla="*/ 20739 h 22167"/>
                    <a:gd name="connsiteX3" fmla="*/ 29011 w 29894"/>
                    <a:gd name="connsiteY3" fmla="*/ 20893 h 22167"/>
                    <a:gd name="connsiteX4" fmla="*/ 28145 w 29894"/>
                    <a:gd name="connsiteY4" fmla="*/ 20982 h 22167"/>
                    <a:gd name="connsiteX5" fmla="*/ 27262 w 29894"/>
                    <a:gd name="connsiteY5" fmla="*/ 20982 h 22167"/>
                    <a:gd name="connsiteX6" fmla="*/ 26703 w 29894"/>
                    <a:gd name="connsiteY6" fmla="*/ 20869 h 22167"/>
                    <a:gd name="connsiteX7" fmla="*/ 26396 w 29894"/>
                    <a:gd name="connsiteY7" fmla="*/ 20683 h 22167"/>
                    <a:gd name="connsiteX8" fmla="*/ 26299 w 29894"/>
                    <a:gd name="connsiteY8" fmla="*/ 20391 h 22167"/>
                    <a:gd name="connsiteX9" fmla="*/ 25748 w 29894"/>
                    <a:gd name="connsiteY9" fmla="*/ 8506 h 22167"/>
                    <a:gd name="connsiteX10" fmla="*/ 25416 w 29894"/>
                    <a:gd name="connsiteY10" fmla="*/ 6263 h 22167"/>
                    <a:gd name="connsiteX11" fmla="*/ 24647 w 29894"/>
                    <a:gd name="connsiteY11" fmla="*/ 4531 h 22167"/>
                    <a:gd name="connsiteX12" fmla="*/ 23376 w 29894"/>
                    <a:gd name="connsiteY12" fmla="*/ 3462 h 22167"/>
                    <a:gd name="connsiteX13" fmla="*/ 21619 w 29894"/>
                    <a:gd name="connsiteY13" fmla="*/ 3154 h 22167"/>
                    <a:gd name="connsiteX14" fmla="*/ 19182 w 29894"/>
                    <a:gd name="connsiteY14" fmla="*/ 4223 h 22167"/>
                    <a:gd name="connsiteX15" fmla="*/ 16559 w 29894"/>
                    <a:gd name="connsiteY15" fmla="*/ 7154 h 22167"/>
                    <a:gd name="connsiteX16" fmla="*/ 17190 w 29894"/>
                    <a:gd name="connsiteY16" fmla="*/ 20812 h 22167"/>
                    <a:gd name="connsiteX17" fmla="*/ 17118 w 29894"/>
                    <a:gd name="connsiteY17" fmla="*/ 21112 h 22167"/>
                    <a:gd name="connsiteX18" fmla="*/ 16834 w 29894"/>
                    <a:gd name="connsiteY18" fmla="*/ 21330 h 22167"/>
                    <a:gd name="connsiteX19" fmla="*/ 16292 w 29894"/>
                    <a:gd name="connsiteY19" fmla="*/ 21484 h 22167"/>
                    <a:gd name="connsiteX20" fmla="*/ 15417 w 29894"/>
                    <a:gd name="connsiteY20" fmla="*/ 21565 h 22167"/>
                    <a:gd name="connsiteX21" fmla="*/ 14559 w 29894"/>
                    <a:gd name="connsiteY21" fmla="*/ 21565 h 22167"/>
                    <a:gd name="connsiteX22" fmla="*/ 13992 w 29894"/>
                    <a:gd name="connsiteY22" fmla="*/ 21460 h 22167"/>
                    <a:gd name="connsiteX23" fmla="*/ 13701 w 29894"/>
                    <a:gd name="connsiteY23" fmla="*/ 21266 h 22167"/>
                    <a:gd name="connsiteX24" fmla="*/ 13612 w 29894"/>
                    <a:gd name="connsiteY24" fmla="*/ 20974 h 22167"/>
                    <a:gd name="connsiteX25" fmla="*/ 13061 w 29894"/>
                    <a:gd name="connsiteY25" fmla="*/ 9097 h 22167"/>
                    <a:gd name="connsiteX26" fmla="*/ 12713 w 29894"/>
                    <a:gd name="connsiteY26" fmla="*/ 6846 h 22167"/>
                    <a:gd name="connsiteX27" fmla="*/ 11920 w 29894"/>
                    <a:gd name="connsiteY27" fmla="*/ 5122 h 22167"/>
                    <a:gd name="connsiteX28" fmla="*/ 10657 w 29894"/>
                    <a:gd name="connsiteY28" fmla="*/ 4045 h 22167"/>
                    <a:gd name="connsiteX29" fmla="*/ 8908 w 29894"/>
                    <a:gd name="connsiteY29" fmla="*/ 3737 h 22167"/>
                    <a:gd name="connsiteX30" fmla="*/ 6463 w 29894"/>
                    <a:gd name="connsiteY30" fmla="*/ 4814 h 22167"/>
                    <a:gd name="connsiteX31" fmla="*/ 3848 w 29894"/>
                    <a:gd name="connsiteY31" fmla="*/ 7737 h 22167"/>
                    <a:gd name="connsiteX32" fmla="*/ 4487 w 29894"/>
                    <a:gd name="connsiteY32" fmla="*/ 21395 h 22167"/>
                    <a:gd name="connsiteX33" fmla="*/ 4423 w 29894"/>
                    <a:gd name="connsiteY33" fmla="*/ 21695 h 22167"/>
                    <a:gd name="connsiteX34" fmla="*/ 4147 w 29894"/>
                    <a:gd name="connsiteY34" fmla="*/ 21913 h 22167"/>
                    <a:gd name="connsiteX35" fmla="*/ 3605 w 29894"/>
                    <a:gd name="connsiteY35" fmla="*/ 22067 h 22167"/>
                    <a:gd name="connsiteX36" fmla="*/ 2714 w 29894"/>
                    <a:gd name="connsiteY36" fmla="*/ 22156 h 22167"/>
                    <a:gd name="connsiteX37" fmla="*/ 1840 w 29894"/>
                    <a:gd name="connsiteY37" fmla="*/ 22148 h 22167"/>
                    <a:gd name="connsiteX38" fmla="*/ 1281 w 29894"/>
                    <a:gd name="connsiteY38" fmla="*/ 22043 h 22167"/>
                    <a:gd name="connsiteX39" fmla="*/ 990 w 29894"/>
                    <a:gd name="connsiteY39" fmla="*/ 21849 h 22167"/>
                    <a:gd name="connsiteX40" fmla="*/ 901 w 29894"/>
                    <a:gd name="connsiteY40" fmla="*/ 21557 h 22167"/>
                    <a:gd name="connsiteX41" fmla="*/ 2 w 29894"/>
                    <a:gd name="connsiteY41" fmla="*/ 2013 h 22167"/>
                    <a:gd name="connsiteX42" fmla="*/ 51 w 29894"/>
                    <a:gd name="connsiteY42" fmla="*/ 1713 h 22167"/>
                    <a:gd name="connsiteX43" fmla="*/ 302 w 29894"/>
                    <a:gd name="connsiteY43" fmla="*/ 1487 h 22167"/>
                    <a:gd name="connsiteX44" fmla="*/ 787 w 29894"/>
                    <a:gd name="connsiteY44" fmla="*/ 1333 h 22167"/>
                    <a:gd name="connsiteX45" fmla="*/ 1597 w 29894"/>
                    <a:gd name="connsiteY45" fmla="*/ 1268 h 22167"/>
                    <a:gd name="connsiteX46" fmla="*/ 2390 w 29894"/>
                    <a:gd name="connsiteY46" fmla="*/ 1268 h 22167"/>
                    <a:gd name="connsiteX47" fmla="*/ 2884 w 29894"/>
                    <a:gd name="connsiteY47" fmla="*/ 1373 h 22167"/>
                    <a:gd name="connsiteX48" fmla="*/ 3151 w 29894"/>
                    <a:gd name="connsiteY48" fmla="*/ 1576 h 22167"/>
                    <a:gd name="connsiteX49" fmla="*/ 3232 w 29894"/>
                    <a:gd name="connsiteY49" fmla="*/ 1859 h 22167"/>
                    <a:gd name="connsiteX50" fmla="*/ 3354 w 29894"/>
                    <a:gd name="connsiteY50" fmla="*/ 4450 h 22167"/>
                    <a:gd name="connsiteX51" fmla="*/ 6430 w 29894"/>
                    <a:gd name="connsiteY51" fmla="*/ 1600 h 22167"/>
                    <a:gd name="connsiteX52" fmla="*/ 9539 w 29894"/>
                    <a:gd name="connsiteY52" fmla="*/ 596 h 22167"/>
                    <a:gd name="connsiteX53" fmla="*/ 11733 w 29894"/>
                    <a:gd name="connsiteY53" fmla="*/ 774 h 22167"/>
                    <a:gd name="connsiteX54" fmla="*/ 13466 w 29894"/>
                    <a:gd name="connsiteY54" fmla="*/ 1487 h 22167"/>
                    <a:gd name="connsiteX55" fmla="*/ 14778 w 29894"/>
                    <a:gd name="connsiteY55" fmla="*/ 2644 h 22167"/>
                    <a:gd name="connsiteX56" fmla="*/ 15725 w 29894"/>
                    <a:gd name="connsiteY56" fmla="*/ 4183 h 22167"/>
                    <a:gd name="connsiteX57" fmla="*/ 17498 w 29894"/>
                    <a:gd name="connsiteY57" fmla="*/ 2296 h 22167"/>
                    <a:gd name="connsiteX58" fmla="*/ 19142 w 29894"/>
                    <a:gd name="connsiteY58" fmla="*/ 1017 h 22167"/>
                    <a:gd name="connsiteX59" fmla="*/ 20696 w 29894"/>
                    <a:gd name="connsiteY59" fmla="*/ 288 h 22167"/>
                    <a:gd name="connsiteX60" fmla="*/ 22234 w 29894"/>
                    <a:gd name="connsiteY60" fmla="*/ 13 h 22167"/>
                    <a:gd name="connsiteX61" fmla="*/ 25440 w 29894"/>
                    <a:gd name="connsiteY61" fmla="*/ 523 h 22167"/>
                    <a:gd name="connsiteX62" fmla="*/ 27594 w 29894"/>
                    <a:gd name="connsiteY62" fmla="*/ 2199 h 22167"/>
                    <a:gd name="connsiteX63" fmla="*/ 28833 w 29894"/>
                    <a:gd name="connsiteY63" fmla="*/ 4741 h 22167"/>
                    <a:gd name="connsiteX64" fmla="*/ 29327 w 29894"/>
                    <a:gd name="connsiteY64" fmla="*/ 7866 h 22167"/>
                    <a:gd name="connsiteX65" fmla="*/ 29893 w 29894"/>
                    <a:gd name="connsiteY65" fmla="*/ 20221 h 2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9894" h="22167">
                      <a:moveTo>
                        <a:pt x="29893" y="20221"/>
                      </a:moveTo>
                      <a:cubicBezTo>
                        <a:pt x="29902" y="20343"/>
                        <a:pt x="29869" y="20440"/>
                        <a:pt x="29821" y="20521"/>
                      </a:cubicBezTo>
                      <a:cubicBezTo>
                        <a:pt x="29772" y="20602"/>
                        <a:pt x="29675" y="20675"/>
                        <a:pt x="29545" y="20739"/>
                      </a:cubicBezTo>
                      <a:cubicBezTo>
                        <a:pt x="29424" y="20804"/>
                        <a:pt x="29238" y="20853"/>
                        <a:pt x="29011" y="20893"/>
                      </a:cubicBezTo>
                      <a:cubicBezTo>
                        <a:pt x="28792" y="20934"/>
                        <a:pt x="28493" y="20966"/>
                        <a:pt x="28145" y="20982"/>
                      </a:cubicBezTo>
                      <a:cubicBezTo>
                        <a:pt x="27788" y="20998"/>
                        <a:pt x="27489" y="20998"/>
                        <a:pt x="27262" y="20982"/>
                      </a:cubicBezTo>
                      <a:cubicBezTo>
                        <a:pt x="27019" y="20958"/>
                        <a:pt x="26833" y="20926"/>
                        <a:pt x="26703" y="20869"/>
                      </a:cubicBezTo>
                      <a:cubicBezTo>
                        <a:pt x="26550" y="20820"/>
                        <a:pt x="26452" y="20756"/>
                        <a:pt x="26396" y="20683"/>
                      </a:cubicBezTo>
                      <a:cubicBezTo>
                        <a:pt x="26331" y="20602"/>
                        <a:pt x="26307" y="20505"/>
                        <a:pt x="26299" y="20391"/>
                      </a:cubicBezTo>
                      <a:lnTo>
                        <a:pt x="25748" y="8506"/>
                      </a:lnTo>
                      <a:cubicBezTo>
                        <a:pt x="25716" y="7688"/>
                        <a:pt x="25594" y="6935"/>
                        <a:pt x="25416" y="6263"/>
                      </a:cubicBezTo>
                      <a:cubicBezTo>
                        <a:pt x="25246" y="5591"/>
                        <a:pt x="24987" y="5008"/>
                        <a:pt x="24647" y="4531"/>
                      </a:cubicBezTo>
                      <a:cubicBezTo>
                        <a:pt x="24307" y="4061"/>
                        <a:pt x="23878" y="3697"/>
                        <a:pt x="23376" y="3462"/>
                      </a:cubicBezTo>
                      <a:cubicBezTo>
                        <a:pt x="22874" y="3219"/>
                        <a:pt x="22283" y="3122"/>
                        <a:pt x="21619" y="3154"/>
                      </a:cubicBezTo>
                      <a:cubicBezTo>
                        <a:pt x="20793" y="3187"/>
                        <a:pt x="19992" y="3543"/>
                        <a:pt x="19182" y="4223"/>
                      </a:cubicBezTo>
                      <a:cubicBezTo>
                        <a:pt x="18372" y="4895"/>
                        <a:pt x="17506" y="5867"/>
                        <a:pt x="16559" y="7154"/>
                      </a:cubicBezTo>
                      <a:lnTo>
                        <a:pt x="17190" y="20812"/>
                      </a:lnTo>
                      <a:cubicBezTo>
                        <a:pt x="17199" y="20926"/>
                        <a:pt x="17174" y="21023"/>
                        <a:pt x="17118" y="21112"/>
                      </a:cubicBezTo>
                      <a:cubicBezTo>
                        <a:pt x="17061" y="21185"/>
                        <a:pt x="16972" y="21266"/>
                        <a:pt x="16834" y="21330"/>
                      </a:cubicBezTo>
                      <a:cubicBezTo>
                        <a:pt x="16697" y="21395"/>
                        <a:pt x="16510" y="21444"/>
                        <a:pt x="16292" y="21484"/>
                      </a:cubicBezTo>
                      <a:cubicBezTo>
                        <a:pt x="16057" y="21517"/>
                        <a:pt x="15766" y="21549"/>
                        <a:pt x="15417" y="21565"/>
                      </a:cubicBezTo>
                      <a:cubicBezTo>
                        <a:pt x="15085" y="21581"/>
                        <a:pt x="14802" y="21581"/>
                        <a:pt x="14559" y="21565"/>
                      </a:cubicBezTo>
                      <a:cubicBezTo>
                        <a:pt x="14308" y="21549"/>
                        <a:pt x="14122" y="21517"/>
                        <a:pt x="13992" y="21460"/>
                      </a:cubicBezTo>
                      <a:cubicBezTo>
                        <a:pt x="13847" y="21403"/>
                        <a:pt x="13758" y="21347"/>
                        <a:pt x="13701" y="21266"/>
                      </a:cubicBezTo>
                      <a:cubicBezTo>
                        <a:pt x="13644" y="21185"/>
                        <a:pt x="13620" y="21096"/>
                        <a:pt x="13612" y="20974"/>
                      </a:cubicBezTo>
                      <a:lnTo>
                        <a:pt x="13061" y="9097"/>
                      </a:lnTo>
                      <a:cubicBezTo>
                        <a:pt x="13029" y="8271"/>
                        <a:pt x="12907" y="7518"/>
                        <a:pt x="12713" y="6846"/>
                      </a:cubicBezTo>
                      <a:cubicBezTo>
                        <a:pt x="12527" y="6174"/>
                        <a:pt x="12260" y="5599"/>
                        <a:pt x="11920" y="5122"/>
                      </a:cubicBezTo>
                      <a:cubicBezTo>
                        <a:pt x="11580" y="4652"/>
                        <a:pt x="11159" y="4288"/>
                        <a:pt x="10657" y="4045"/>
                      </a:cubicBezTo>
                      <a:cubicBezTo>
                        <a:pt x="10163" y="3810"/>
                        <a:pt x="9580" y="3705"/>
                        <a:pt x="8908" y="3737"/>
                      </a:cubicBezTo>
                      <a:cubicBezTo>
                        <a:pt x="8090" y="3778"/>
                        <a:pt x="7264" y="4134"/>
                        <a:pt x="6463" y="4814"/>
                      </a:cubicBezTo>
                      <a:cubicBezTo>
                        <a:pt x="5653" y="5486"/>
                        <a:pt x="4787" y="6458"/>
                        <a:pt x="3848" y="7737"/>
                      </a:cubicBezTo>
                      <a:lnTo>
                        <a:pt x="4487" y="21395"/>
                      </a:lnTo>
                      <a:cubicBezTo>
                        <a:pt x="4496" y="21517"/>
                        <a:pt x="4471" y="21614"/>
                        <a:pt x="4423" y="21695"/>
                      </a:cubicBezTo>
                      <a:cubicBezTo>
                        <a:pt x="4358" y="21776"/>
                        <a:pt x="4261" y="21849"/>
                        <a:pt x="4147" y="21913"/>
                      </a:cubicBezTo>
                      <a:cubicBezTo>
                        <a:pt x="4010" y="21978"/>
                        <a:pt x="3824" y="22027"/>
                        <a:pt x="3605" y="22067"/>
                      </a:cubicBezTo>
                      <a:cubicBezTo>
                        <a:pt x="3378" y="22108"/>
                        <a:pt x="3079" y="22140"/>
                        <a:pt x="2714" y="22156"/>
                      </a:cubicBezTo>
                      <a:cubicBezTo>
                        <a:pt x="2366" y="22172"/>
                        <a:pt x="2083" y="22172"/>
                        <a:pt x="1840" y="22148"/>
                      </a:cubicBezTo>
                      <a:cubicBezTo>
                        <a:pt x="1605" y="22132"/>
                        <a:pt x="1427" y="22100"/>
                        <a:pt x="1281" y="22043"/>
                      </a:cubicBezTo>
                      <a:cubicBezTo>
                        <a:pt x="1136" y="21994"/>
                        <a:pt x="1046" y="21930"/>
                        <a:pt x="990" y="21849"/>
                      </a:cubicBezTo>
                      <a:cubicBezTo>
                        <a:pt x="933" y="21776"/>
                        <a:pt x="909" y="21679"/>
                        <a:pt x="901" y="21557"/>
                      </a:cubicBezTo>
                      <a:lnTo>
                        <a:pt x="2" y="2013"/>
                      </a:lnTo>
                      <a:cubicBezTo>
                        <a:pt x="-6" y="1899"/>
                        <a:pt x="10" y="1794"/>
                        <a:pt x="51" y="1713"/>
                      </a:cubicBezTo>
                      <a:cubicBezTo>
                        <a:pt x="91" y="1632"/>
                        <a:pt x="172" y="1559"/>
                        <a:pt x="302" y="1487"/>
                      </a:cubicBezTo>
                      <a:cubicBezTo>
                        <a:pt x="423" y="1422"/>
                        <a:pt x="593" y="1373"/>
                        <a:pt x="787" y="1333"/>
                      </a:cubicBezTo>
                      <a:cubicBezTo>
                        <a:pt x="998" y="1308"/>
                        <a:pt x="1265" y="1284"/>
                        <a:pt x="1597" y="1268"/>
                      </a:cubicBezTo>
                      <a:cubicBezTo>
                        <a:pt x="1913" y="1252"/>
                        <a:pt x="2180" y="1252"/>
                        <a:pt x="2390" y="1268"/>
                      </a:cubicBezTo>
                      <a:cubicBezTo>
                        <a:pt x="2601" y="1276"/>
                        <a:pt x="2771" y="1308"/>
                        <a:pt x="2884" y="1373"/>
                      </a:cubicBezTo>
                      <a:cubicBezTo>
                        <a:pt x="3006" y="1430"/>
                        <a:pt x="3095" y="1495"/>
                        <a:pt x="3151" y="1576"/>
                      </a:cubicBezTo>
                      <a:cubicBezTo>
                        <a:pt x="3192" y="1648"/>
                        <a:pt x="3224" y="1746"/>
                        <a:pt x="3232" y="1859"/>
                      </a:cubicBezTo>
                      <a:lnTo>
                        <a:pt x="3354" y="4450"/>
                      </a:lnTo>
                      <a:cubicBezTo>
                        <a:pt x="4406" y="3163"/>
                        <a:pt x="5427" y="2215"/>
                        <a:pt x="6430" y="1600"/>
                      </a:cubicBezTo>
                      <a:cubicBezTo>
                        <a:pt x="7442" y="976"/>
                        <a:pt x="8479" y="645"/>
                        <a:pt x="9539" y="596"/>
                      </a:cubicBezTo>
                      <a:cubicBezTo>
                        <a:pt x="10341" y="563"/>
                        <a:pt x="11078" y="620"/>
                        <a:pt x="11733" y="774"/>
                      </a:cubicBezTo>
                      <a:cubicBezTo>
                        <a:pt x="12381" y="936"/>
                        <a:pt x="12956" y="1171"/>
                        <a:pt x="13466" y="1487"/>
                      </a:cubicBezTo>
                      <a:cubicBezTo>
                        <a:pt x="13968" y="1802"/>
                        <a:pt x="14413" y="2191"/>
                        <a:pt x="14778" y="2644"/>
                      </a:cubicBezTo>
                      <a:cubicBezTo>
                        <a:pt x="15150" y="3106"/>
                        <a:pt x="15466" y="3616"/>
                        <a:pt x="15725" y="4183"/>
                      </a:cubicBezTo>
                      <a:cubicBezTo>
                        <a:pt x="16340" y="3446"/>
                        <a:pt x="16939" y="2814"/>
                        <a:pt x="17498" y="2296"/>
                      </a:cubicBezTo>
                      <a:cubicBezTo>
                        <a:pt x="18065" y="1770"/>
                        <a:pt x="18615" y="1349"/>
                        <a:pt x="19142" y="1017"/>
                      </a:cubicBezTo>
                      <a:cubicBezTo>
                        <a:pt x="19676" y="693"/>
                        <a:pt x="20194" y="450"/>
                        <a:pt x="20696" y="288"/>
                      </a:cubicBezTo>
                      <a:cubicBezTo>
                        <a:pt x="21198" y="126"/>
                        <a:pt x="21708" y="37"/>
                        <a:pt x="22234" y="13"/>
                      </a:cubicBezTo>
                      <a:cubicBezTo>
                        <a:pt x="23497" y="-52"/>
                        <a:pt x="24566" y="126"/>
                        <a:pt x="25440" y="523"/>
                      </a:cubicBezTo>
                      <a:cubicBezTo>
                        <a:pt x="26315" y="928"/>
                        <a:pt x="27035" y="1487"/>
                        <a:pt x="27594" y="2199"/>
                      </a:cubicBezTo>
                      <a:cubicBezTo>
                        <a:pt x="28161" y="2911"/>
                        <a:pt x="28574" y="3762"/>
                        <a:pt x="28833" y="4741"/>
                      </a:cubicBezTo>
                      <a:cubicBezTo>
                        <a:pt x="29116" y="5721"/>
                        <a:pt x="29270" y="6765"/>
                        <a:pt x="29327" y="7866"/>
                      </a:cubicBezTo>
                      <a:lnTo>
                        <a:pt x="29893" y="20221"/>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7" name="Vrije vorm 236">
                  <a:extLst>
                    <a:ext uri="{FF2B5EF4-FFF2-40B4-BE49-F238E27FC236}">
                      <a16:creationId xmlns:a16="http://schemas.microsoft.com/office/drawing/2014/main" id="{0C6330FA-793E-4CC1-CA55-F932746C413E}"/>
                    </a:ext>
                  </a:extLst>
                </p:cNvPr>
                <p:cNvSpPr/>
                <p:nvPr/>
              </p:nvSpPr>
              <p:spPr>
                <a:xfrm>
                  <a:off x="5276663" y="2902840"/>
                  <a:ext cx="6730" cy="11363"/>
                </a:xfrm>
                <a:custGeom>
                  <a:avLst/>
                  <a:gdLst>
                    <a:gd name="connsiteX0" fmla="*/ 6717 w 6730"/>
                    <a:gd name="connsiteY0" fmla="*/ 1676 h 11363"/>
                    <a:gd name="connsiteX1" fmla="*/ 6709 w 6730"/>
                    <a:gd name="connsiteY1" fmla="*/ 2915 h 11363"/>
                    <a:gd name="connsiteX2" fmla="*/ 6539 w 6730"/>
                    <a:gd name="connsiteY2" fmla="*/ 3984 h 11363"/>
                    <a:gd name="connsiteX3" fmla="*/ 6191 w 6730"/>
                    <a:gd name="connsiteY3" fmla="*/ 4996 h 11363"/>
                    <a:gd name="connsiteX4" fmla="*/ 5608 w 6730"/>
                    <a:gd name="connsiteY4" fmla="*/ 6056 h 11363"/>
                    <a:gd name="connsiteX5" fmla="*/ 2839 w 6730"/>
                    <a:gd name="connsiteY5" fmla="*/ 10663 h 11363"/>
                    <a:gd name="connsiteX6" fmla="*/ 2604 w 6730"/>
                    <a:gd name="connsiteY6" fmla="*/ 10938 h 11363"/>
                    <a:gd name="connsiteX7" fmla="*/ 2272 w 6730"/>
                    <a:gd name="connsiteY7" fmla="*/ 11149 h 11363"/>
                    <a:gd name="connsiteX8" fmla="*/ 1802 w 6730"/>
                    <a:gd name="connsiteY8" fmla="*/ 11286 h 11363"/>
                    <a:gd name="connsiteX9" fmla="*/ 1122 w 6730"/>
                    <a:gd name="connsiteY9" fmla="*/ 11351 h 11363"/>
                    <a:gd name="connsiteX10" fmla="*/ 499 w 6730"/>
                    <a:gd name="connsiteY10" fmla="*/ 11351 h 11363"/>
                    <a:gd name="connsiteX11" fmla="*/ 135 w 6730"/>
                    <a:gd name="connsiteY11" fmla="*/ 11262 h 11363"/>
                    <a:gd name="connsiteX12" fmla="*/ 5 w 6730"/>
                    <a:gd name="connsiteY12" fmla="*/ 11060 h 11363"/>
                    <a:gd name="connsiteX13" fmla="*/ 62 w 6730"/>
                    <a:gd name="connsiteY13" fmla="*/ 10752 h 11363"/>
                    <a:gd name="connsiteX14" fmla="*/ 2669 w 6730"/>
                    <a:gd name="connsiteY14" fmla="*/ 4648 h 11363"/>
                    <a:gd name="connsiteX15" fmla="*/ 2547 w 6730"/>
                    <a:gd name="connsiteY15" fmla="*/ 1871 h 11363"/>
                    <a:gd name="connsiteX16" fmla="*/ 2612 w 6730"/>
                    <a:gd name="connsiteY16" fmla="*/ 923 h 11363"/>
                    <a:gd name="connsiteX17" fmla="*/ 2976 w 6730"/>
                    <a:gd name="connsiteY17" fmla="*/ 389 h 11363"/>
                    <a:gd name="connsiteX18" fmla="*/ 3616 w 6730"/>
                    <a:gd name="connsiteY18" fmla="*/ 114 h 11363"/>
                    <a:gd name="connsiteX19" fmla="*/ 4579 w 6730"/>
                    <a:gd name="connsiteY19" fmla="*/ 8 h 11363"/>
                    <a:gd name="connsiteX20" fmla="*/ 5511 w 6730"/>
                    <a:gd name="connsiteY20" fmla="*/ 25 h 11363"/>
                    <a:gd name="connsiteX21" fmla="*/ 6158 w 6730"/>
                    <a:gd name="connsiteY21" fmla="*/ 243 h 11363"/>
                    <a:gd name="connsiteX22" fmla="*/ 6555 w 6730"/>
                    <a:gd name="connsiteY22" fmla="*/ 745 h 11363"/>
                    <a:gd name="connsiteX23" fmla="*/ 6717 w 6730"/>
                    <a:gd name="connsiteY23" fmla="*/ 1676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730" h="11363">
                      <a:moveTo>
                        <a:pt x="6717" y="1676"/>
                      </a:moveTo>
                      <a:cubicBezTo>
                        <a:pt x="6733" y="2122"/>
                        <a:pt x="6741" y="2534"/>
                        <a:pt x="6709" y="2915"/>
                      </a:cubicBezTo>
                      <a:cubicBezTo>
                        <a:pt x="6676" y="3287"/>
                        <a:pt x="6620" y="3652"/>
                        <a:pt x="6539" y="3984"/>
                      </a:cubicBezTo>
                      <a:cubicBezTo>
                        <a:pt x="6458" y="4324"/>
                        <a:pt x="6336" y="4664"/>
                        <a:pt x="6191" y="4996"/>
                      </a:cubicBezTo>
                      <a:cubicBezTo>
                        <a:pt x="6037" y="5328"/>
                        <a:pt x="5842" y="5684"/>
                        <a:pt x="5608" y="6056"/>
                      </a:cubicBezTo>
                      <a:lnTo>
                        <a:pt x="2839" y="10663"/>
                      </a:lnTo>
                      <a:cubicBezTo>
                        <a:pt x="2774" y="10776"/>
                        <a:pt x="2693" y="10866"/>
                        <a:pt x="2604" y="10938"/>
                      </a:cubicBezTo>
                      <a:cubicBezTo>
                        <a:pt x="2515" y="11011"/>
                        <a:pt x="2402" y="11084"/>
                        <a:pt x="2272" y="11149"/>
                      </a:cubicBezTo>
                      <a:cubicBezTo>
                        <a:pt x="2134" y="11214"/>
                        <a:pt x="1972" y="11262"/>
                        <a:pt x="1802" y="11286"/>
                      </a:cubicBezTo>
                      <a:cubicBezTo>
                        <a:pt x="1616" y="11319"/>
                        <a:pt x="1397" y="11343"/>
                        <a:pt x="1122" y="11351"/>
                      </a:cubicBezTo>
                      <a:cubicBezTo>
                        <a:pt x="879" y="11367"/>
                        <a:pt x="661" y="11367"/>
                        <a:pt x="499" y="11351"/>
                      </a:cubicBezTo>
                      <a:cubicBezTo>
                        <a:pt x="321" y="11335"/>
                        <a:pt x="199" y="11303"/>
                        <a:pt x="135" y="11262"/>
                      </a:cubicBezTo>
                      <a:cubicBezTo>
                        <a:pt x="62" y="11214"/>
                        <a:pt x="13" y="11141"/>
                        <a:pt x="5" y="11060"/>
                      </a:cubicBezTo>
                      <a:cubicBezTo>
                        <a:pt x="-11" y="10971"/>
                        <a:pt x="13" y="10866"/>
                        <a:pt x="62" y="10752"/>
                      </a:cubicBezTo>
                      <a:lnTo>
                        <a:pt x="2669" y="4648"/>
                      </a:lnTo>
                      <a:lnTo>
                        <a:pt x="2547" y="1871"/>
                      </a:lnTo>
                      <a:cubicBezTo>
                        <a:pt x="2531" y="1474"/>
                        <a:pt x="2555" y="1158"/>
                        <a:pt x="2612" y="923"/>
                      </a:cubicBezTo>
                      <a:cubicBezTo>
                        <a:pt x="2685" y="689"/>
                        <a:pt x="2814" y="510"/>
                        <a:pt x="2976" y="389"/>
                      </a:cubicBezTo>
                      <a:cubicBezTo>
                        <a:pt x="3154" y="267"/>
                        <a:pt x="3357" y="170"/>
                        <a:pt x="3616" y="114"/>
                      </a:cubicBezTo>
                      <a:cubicBezTo>
                        <a:pt x="3883" y="65"/>
                        <a:pt x="4199" y="25"/>
                        <a:pt x="4579" y="8"/>
                      </a:cubicBezTo>
                      <a:cubicBezTo>
                        <a:pt x="4936" y="-8"/>
                        <a:pt x="5251" y="0"/>
                        <a:pt x="5511" y="25"/>
                      </a:cubicBezTo>
                      <a:cubicBezTo>
                        <a:pt x="5770" y="65"/>
                        <a:pt x="5988" y="138"/>
                        <a:pt x="6158" y="243"/>
                      </a:cubicBezTo>
                      <a:cubicBezTo>
                        <a:pt x="6328" y="348"/>
                        <a:pt x="6466" y="510"/>
                        <a:pt x="6555" y="745"/>
                      </a:cubicBezTo>
                      <a:cubicBezTo>
                        <a:pt x="6644" y="972"/>
                        <a:pt x="6701" y="1280"/>
                        <a:pt x="6717" y="1676"/>
                      </a:cubicBez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8" name="Vrije vorm 237">
                  <a:extLst>
                    <a:ext uri="{FF2B5EF4-FFF2-40B4-BE49-F238E27FC236}">
                      <a16:creationId xmlns:a16="http://schemas.microsoft.com/office/drawing/2014/main" id="{FF619800-8BF3-FACB-BF0A-9923C2D36764}"/>
                    </a:ext>
                  </a:extLst>
                </p:cNvPr>
                <p:cNvSpPr/>
                <p:nvPr/>
              </p:nvSpPr>
              <p:spPr>
                <a:xfrm>
                  <a:off x="5295715" y="2877959"/>
                  <a:ext cx="21030" cy="28694"/>
                </a:xfrm>
                <a:custGeom>
                  <a:avLst/>
                  <a:gdLst>
                    <a:gd name="connsiteX0" fmla="*/ 21021 w 21030"/>
                    <a:gd name="connsiteY0" fmla="*/ 1572 h 28694"/>
                    <a:gd name="connsiteX1" fmla="*/ 21021 w 21030"/>
                    <a:gd name="connsiteY1" fmla="*/ 2293 h 28694"/>
                    <a:gd name="connsiteX2" fmla="*/ 20900 w 21030"/>
                    <a:gd name="connsiteY2" fmla="*/ 2787 h 28694"/>
                    <a:gd name="connsiteX3" fmla="*/ 20673 w 21030"/>
                    <a:gd name="connsiteY3" fmla="*/ 3070 h 28694"/>
                    <a:gd name="connsiteX4" fmla="*/ 20357 w 21030"/>
                    <a:gd name="connsiteY4" fmla="*/ 3167 h 28694"/>
                    <a:gd name="connsiteX5" fmla="*/ 12455 w 21030"/>
                    <a:gd name="connsiteY5" fmla="*/ 3540 h 28694"/>
                    <a:gd name="connsiteX6" fmla="*/ 13580 w 21030"/>
                    <a:gd name="connsiteY6" fmla="*/ 27901 h 28694"/>
                    <a:gd name="connsiteX7" fmla="*/ 13508 w 21030"/>
                    <a:gd name="connsiteY7" fmla="*/ 28217 h 28694"/>
                    <a:gd name="connsiteX8" fmla="*/ 13208 w 21030"/>
                    <a:gd name="connsiteY8" fmla="*/ 28427 h 28694"/>
                    <a:gd name="connsiteX9" fmla="*/ 12641 w 21030"/>
                    <a:gd name="connsiteY9" fmla="*/ 28589 h 28694"/>
                    <a:gd name="connsiteX10" fmla="*/ 11751 w 21030"/>
                    <a:gd name="connsiteY10" fmla="*/ 28687 h 28694"/>
                    <a:gd name="connsiteX11" fmla="*/ 10852 w 21030"/>
                    <a:gd name="connsiteY11" fmla="*/ 28670 h 28694"/>
                    <a:gd name="connsiteX12" fmla="*/ 10261 w 21030"/>
                    <a:gd name="connsiteY12" fmla="*/ 28573 h 28694"/>
                    <a:gd name="connsiteX13" fmla="*/ 9945 w 21030"/>
                    <a:gd name="connsiteY13" fmla="*/ 28379 h 28694"/>
                    <a:gd name="connsiteX14" fmla="*/ 9848 w 21030"/>
                    <a:gd name="connsiteY14" fmla="*/ 28071 h 28694"/>
                    <a:gd name="connsiteX15" fmla="*/ 8723 w 21030"/>
                    <a:gd name="connsiteY15" fmla="*/ 3710 h 28694"/>
                    <a:gd name="connsiteX16" fmla="*/ 813 w 21030"/>
                    <a:gd name="connsiteY16" fmla="*/ 4074 h 28694"/>
                    <a:gd name="connsiteX17" fmla="*/ 497 w 21030"/>
                    <a:gd name="connsiteY17" fmla="*/ 4001 h 28694"/>
                    <a:gd name="connsiteX18" fmla="*/ 254 w 21030"/>
                    <a:gd name="connsiteY18" fmla="*/ 3742 h 28694"/>
                    <a:gd name="connsiteX19" fmla="*/ 92 w 21030"/>
                    <a:gd name="connsiteY19" fmla="*/ 3264 h 28694"/>
                    <a:gd name="connsiteX20" fmla="*/ 3 w 21030"/>
                    <a:gd name="connsiteY20" fmla="*/ 2544 h 28694"/>
                    <a:gd name="connsiteX21" fmla="*/ 27 w 21030"/>
                    <a:gd name="connsiteY21" fmla="*/ 1815 h 28694"/>
                    <a:gd name="connsiteX22" fmla="*/ 141 w 21030"/>
                    <a:gd name="connsiteY22" fmla="*/ 1289 h 28694"/>
                    <a:gd name="connsiteX23" fmla="*/ 359 w 21030"/>
                    <a:gd name="connsiteY23" fmla="*/ 997 h 28694"/>
                    <a:gd name="connsiteX24" fmla="*/ 675 w 21030"/>
                    <a:gd name="connsiteY24" fmla="*/ 908 h 28694"/>
                    <a:gd name="connsiteX25" fmla="*/ 20219 w 21030"/>
                    <a:gd name="connsiteY25" fmla="*/ 2 h 28694"/>
                    <a:gd name="connsiteX26" fmla="*/ 20535 w 21030"/>
                    <a:gd name="connsiteY26" fmla="*/ 66 h 28694"/>
                    <a:gd name="connsiteX27" fmla="*/ 20786 w 21030"/>
                    <a:gd name="connsiteY27" fmla="*/ 342 h 28694"/>
                    <a:gd name="connsiteX28" fmla="*/ 20956 w 21030"/>
                    <a:gd name="connsiteY28" fmla="*/ 844 h 28694"/>
                    <a:gd name="connsiteX29" fmla="*/ 21021 w 21030"/>
                    <a:gd name="connsiteY29" fmla="*/ 1572 h 2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030" h="28694">
                      <a:moveTo>
                        <a:pt x="21021" y="1572"/>
                      </a:moveTo>
                      <a:cubicBezTo>
                        <a:pt x="21037" y="1847"/>
                        <a:pt x="21029" y="2090"/>
                        <a:pt x="21021" y="2293"/>
                      </a:cubicBezTo>
                      <a:cubicBezTo>
                        <a:pt x="20997" y="2495"/>
                        <a:pt x="20956" y="2657"/>
                        <a:pt x="20900" y="2787"/>
                      </a:cubicBezTo>
                      <a:cubicBezTo>
                        <a:pt x="20843" y="2916"/>
                        <a:pt x="20770" y="3005"/>
                        <a:pt x="20673" y="3070"/>
                      </a:cubicBezTo>
                      <a:cubicBezTo>
                        <a:pt x="20584" y="3135"/>
                        <a:pt x="20470" y="3167"/>
                        <a:pt x="20357" y="3167"/>
                      </a:cubicBezTo>
                      <a:lnTo>
                        <a:pt x="12455" y="3540"/>
                      </a:lnTo>
                      <a:lnTo>
                        <a:pt x="13580" y="27901"/>
                      </a:lnTo>
                      <a:cubicBezTo>
                        <a:pt x="13580" y="28023"/>
                        <a:pt x="13556" y="28120"/>
                        <a:pt x="13508" y="28217"/>
                      </a:cubicBezTo>
                      <a:cubicBezTo>
                        <a:pt x="13451" y="28298"/>
                        <a:pt x="13354" y="28371"/>
                        <a:pt x="13208" y="28427"/>
                      </a:cubicBezTo>
                      <a:cubicBezTo>
                        <a:pt x="13070" y="28492"/>
                        <a:pt x="12876" y="28541"/>
                        <a:pt x="12641" y="28589"/>
                      </a:cubicBezTo>
                      <a:cubicBezTo>
                        <a:pt x="12415" y="28638"/>
                        <a:pt x="12115" y="28670"/>
                        <a:pt x="11751" y="28687"/>
                      </a:cubicBezTo>
                      <a:cubicBezTo>
                        <a:pt x="11403" y="28703"/>
                        <a:pt x="11111" y="28695"/>
                        <a:pt x="10852" y="28670"/>
                      </a:cubicBezTo>
                      <a:cubicBezTo>
                        <a:pt x="10601" y="28646"/>
                        <a:pt x="10415" y="28614"/>
                        <a:pt x="10261" y="28573"/>
                      </a:cubicBezTo>
                      <a:cubicBezTo>
                        <a:pt x="10115" y="28525"/>
                        <a:pt x="10010" y="28460"/>
                        <a:pt x="9945" y="28379"/>
                      </a:cubicBezTo>
                      <a:cubicBezTo>
                        <a:pt x="9880" y="28290"/>
                        <a:pt x="9848" y="28193"/>
                        <a:pt x="9848" y="28071"/>
                      </a:cubicBezTo>
                      <a:lnTo>
                        <a:pt x="8723" y="3710"/>
                      </a:lnTo>
                      <a:lnTo>
                        <a:pt x="813" y="4074"/>
                      </a:lnTo>
                      <a:cubicBezTo>
                        <a:pt x="699" y="4082"/>
                        <a:pt x="594" y="4058"/>
                        <a:pt x="497" y="4001"/>
                      </a:cubicBezTo>
                      <a:cubicBezTo>
                        <a:pt x="400" y="3944"/>
                        <a:pt x="319" y="3855"/>
                        <a:pt x="254" y="3742"/>
                      </a:cubicBezTo>
                      <a:cubicBezTo>
                        <a:pt x="197" y="3621"/>
                        <a:pt x="141" y="3459"/>
                        <a:pt x="92" y="3264"/>
                      </a:cubicBezTo>
                      <a:cubicBezTo>
                        <a:pt x="52" y="3054"/>
                        <a:pt x="19" y="2819"/>
                        <a:pt x="3" y="2544"/>
                      </a:cubicBezTo>
                      <a:cubicBezTo>
                        <a:pt x="-5" y="2260"/>
                        <a:pt x="3" y="2026"/>
                        <a:pt x="27" y="1815"/>
                      </a:cubicBezTo>
                      <a:cubicBezTo>
                        <a:pt x="52" y="1597"/>
                        <a:pt x="92" y="1426"/>
                        <a:pt x="141" y="1289"/>
                      </a:cubicBezTo>
                      <a:cubicBezTo>
                        <a:pt x="189" y="1159"/>
                        <a:pt x="270" y="1062"/>
                        <a:pt x="359" y="997"/>
                      </a:cubicBezTo>
                      <a:cubicBezTo>
                        <a:pt x="448" y="941"/>
                        <a:pt x="554" y="908"/>
                        <a:pt x="675" y="908"/>
                      </a:cubicBezTo>
                      <a:lnTo>
                        <a:pt x="20219" y="2"/>
                      </a:lnTo>
                      <a:cubicBezTo>
                        <a:pt x="20325" y="-7"/>
                        <a:pt x="20438" y="18"/>
                        <a:pt x="20535" y="66"/>
                      </a:cubicBezTo>
                      <a:cubicBezTo>
                        <a:pt x="20632" y="123"/>
                        <a:pt x="20713" y="220"/>
                        <a:pt x="20786" y="342"/>
                      </a:cubicBezTo>
                      <a:cubicBezTo>
                        <a:pt x="20859" y="471"/>
                        <a:pt x="20916" y="641"/>
                        <a:pt x="20956" y="844"/>
                      </a:cubicBezTo>
                      <a:cubicBezTo>
                        <a:pt x="20980" y="1054"/>
                        <a:pt x="21013" y="1297"/>
                        <a:pt x="21021" y="1572"/>
                      </a:cubicBez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9" name="Vrije vorm 238">
                  <a:extLst>
                    <a:ext uri="{FF2B5EF4-FFF2-40B4-BE49-F238E27FC236}">
                      <a16:creationId xmlns:a16="http://schemas.microsoft.com/office/drawing/2014/main" id="{DB7D7B69-1D82-4C3C-06DD-89C3CD05D345}"/>
                    </a:ext>
                  </a:extLst>
                </p:cNvPr>
                <p:cNvSpPr/>
                <p:nvPr/>
              </p:nvSpPr>
              <p:spPr>
                <a:xfrm>
                  <a:off x="5317941" y="2884520"/>
                  <a:ext cx="11501" cy="21525"/>
                </a:xfrm>
                <a:custGeom>
                  <a:avLst/>
                  <a:gdLst>
                    <a:gd name="connsiteX0" fmla="*/ 11483 w 11501"/>
                    <a:gd name="connsiteY0" fmla="*/ 2127 h 21525"/>
                    <a:gd name="connsiteX1" fmla="*/ 11499 w 11501"/>
                    <a:gd name="connsiteY1" fmla="*/ 2937 h 21525"/>
                    <a:gd name="connsiteX2" fmla="*/ 11442 w 11501"/>
                    <a:gd name="connsiteY2" fmla="*/ 3447 h 21525"/>
                    <a:gd name="connsiteX3" fmla="*/ 11288 w 11501"/>
                    <a:gd name="connsiteY3" fmla="*/ 3738 h 21525"/>
                    <a:gd name="connsiteX4" fmla="*/ 11013 w 11501"/>
                    <a:gd name="connsiteY4" fmla="*/ 3852 h 21525"/>
                    <a:gd name="connsiteX5" fmla="*/ 10592 w 11501"/>
                    <a:gd name="connsiteY5" fmla="*/ 3771 h 21525"/>
                    <a:gd name="connsiteX6" fmla="*/ 10009 w 11501"/>
                    <a:gd name="connsiteY6" fmla="*/ 3609 h 21525"/>
                    <a:gd name="connsiteX7" fmla="*/ 9296 w 11501"/>
                    <a:gd name="connsiteY7" fmla="*/ 3447 h 21525"/>
                    <a:gd name="connsiteX8" fmla="*/ 8454 w 11501"/>
                    <a:gd name="connsiteY8" fmla="*/ 3407 h 21525"/>
                    <a:gd name="connsiteX9" fmla="*/ 7394 w 11501"/>
                    <a:gd name="connsiteY9" fmla="*/ 3666 h 21525"/>
                    <a:gd name="connsiteX10" fmla="*/ 6325 w 11501"/>
                    <a:gd name="connsiteY10" fmla="*/ 4435 h 21525"/>
                    <a:gd name="connsiteX11" fmla="*/ 5175 w 11501"/>
                    <a:gd name="connsiteY11" fmla="*/ 5811 h 21525"/>
                    <a:gd name="connsiteX12" fmla="*/ 3888 w 11501"/>
                    <a:gd name="connsiteY12" fmla="*/ 7900 h 21525"/>
                    <a:gd name="connsiteX13" fmla="*/ 4479 w 11501"/>
                    <a:gd name="connsiteY13" fmla="*/ 20757 h 21525"/>
                    <a:gd name="connsiteX14" fmla="*/ 4423 w 11501"/>
                    <a:gd name="connsiteY14" fmla="*/ 21056 h 21525"/>
                    <a:gd name="connsiteX15" fmla="*/ 4139 w 11501"/>
                    <a:gd name="connsiteY15" fmla="*/ 21275 h 21525"/>
                    <a:gd name="connsiteX16" fmla="*/ 3605 w 11501"/>
                    <a:gd name="connsiteY16" fmla="*/ 21429 h 21525"/>
                    <a:gd name="connsiteX17" fmla="*/ 2714 w 11501"/>
                    <a:gd name="connsiteY17" fmla="*/ 21510 h 21525"/>
                    <a:gd name="connsiteX18" fmla="*/ 1840 w 11501"/>
                    <a:gd name="connsiteY18" fmla="*/ 21510 h 21525"/>
                    <a:gd name="connsiteX19" fmla="*/ 1281 w 11501"/>
                    <a:gd name="connsiteY19" fmla="*/ 21404 h 21525"/>
                    <a:gd name="connsiteX20" fmla="*/ 990 w 11501"/>
                    <a:gd name="connsiteY20" fmla="*/ 21210 h 21525"/>
                    <a:gd name="connsiteX21" fmla="*/ 901 w 11501"/>
                    <a:gd name="connsiteY21" fmla="*/ 20919 h 21525"/>
                    <a:gd name="connsiteX22" fmla="*/ 2 w 11501"/>
                    <a:gd name="connsiteY22" fmla="*/ 1374 h 21525"/>
                    <a:gd name="connsiteX23" fmla="*/ 50 w 11501"/>
                    <a:gd name="connsiteY23" fmla="*/ 1075 h 21525"/>
                    <a:gd name="connsiteX24" fmla="*/ 302 w 11501"/>
                    <a:gd name="connsiteY24" fmla="*/ 848 h 21525"/>
                    <a:gd name="connsiteX25" fmla="*/ 787 w 11501"/>
                    <a:gd name="connsiteY25" fmla="*/ 702 h 21525"/>
                    <a:gd name="connsiteX26" fmla="*/ 1597 w 11501"/>
                    <a:gd name="connsiteY26" fmla="*/ 629 h 21525"/>
                    <a:gd name="connsiteX27" fmla="*/ 2390 w 11501"/>
                    <a:gd name="connsiteY27" fmla="*/ 621 h 21525"/>
                    <a:gd name="connsiteX28" fmla="*/ 2884 w 11501"/>
                    <a:gd name="connsiteY28" fmla="*/ 735 h 21525"/>
                    <a:gd name="connsiteX29" fmla="*/ 3143 w 11501"/>
                    <a:gd name="connsiteY29" fmla="*/ 929 h 21525"/>
                    <a:gd name="connsiteX30" fmla="*/ 3232 w 11501"/>
                    <a:gd name="connsiteY30" fmla="*/ 1221 h 21525"/>
                    <a:gd name="connsiteX31" fmla="*/ 3362 w 11501"/>
                    <a:gd name="connsiteY31" fmla="*/ 4078 h 21525"/>
                    <a:gd name="connsiteX32" fmla="*/ 4787 w 11501"/>
                    <a:gd name="connsiteY32" fmla="*/ 2087 h 21525"/>
                    <a:gd name="connsiteX33" fmla="*/ 6066 w 11501"/>
                    <a:gd name="connsiteY33" fmla="*/ 864 h 21525"/>
                    <a:gd name="connsiteX34" fmla="*/ 7289 w 11501"/>
                    <a:gd name="connsiteY34" fmla="*/ 225 h 21525"/>
                    <a:gd name="connsiteX35" fmla="*/ 8527 w 11501"/>
                    <a:gd name="connsiteY35" fmla="*/ 6 h 21525"/>
                    <a:gd name="connsiteX36" fmla="*/ 9175 w 11501"/>
                    <a:gd name="connsiteY36" fmla="*/ 6 h 21525"/>
                    <a:gd name="connsiteX37" fmla="*/ 9928 w 11501"/>
                    <a:gd name="connsiteY37" fmla="*/ 95 h 21525"/>
                    <a:gd name="connsiteX38" fmla="*/ 10640 w 11501"/>
                    <a:gd name="connsiteY38" fmla="*/ 257 h 21525"/>
                    <a:gd name="connsiteX39" fmla="*/ 11102 w 11501"/>
                    <a:gd name="connsiteY39" fmla="*/ 443 h 21525"/>
                    <a:gd name="connsiteX40" fmla="*/ 11288 w 11501"/>
                    <a:gd name="connsiteY40" fmla="*/ 646 h 21525"/>
                    <a:gd name="connsiteX41" fmla="*/ 11369 w 11501"/>
                    <a:gd name="connsiteY41" fmla="*/ 897 h 21525"/>
                    <a:gd name="connsiteX42" fmla="*/ 11442 w 11501"/>
                    <a:gd name="connsiteY42" fmla="*/ 1334 h 21525"/>
                    <a:gd name="connsiteX43" fmla="*/ 11483 w 11501"/>
                    <a:gd name="connsiteY43" fmla="*/ 2127 h 2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1501" h="21525">
                      <a:moveTo>
                        <a:pt x="11483" y="2127"/>
                      </a:moveTo>
                      <a:cubicBezTo>
                        <a:pt x="11499" y="2451"/>
                        <a:pt x="11507" y="2718"/>
                        <a:pt x="11499" y="2937"/>
                      </a:cubicBezTo>
                      <a:cubicBezTo>
                        <a:pt x="11499" y="3155"/>
                        <a:pt x="11474" y="3326"/>
                        <a:pt x="11442" y="3447"/>
                      </a:cubicBezTo>
                      <a:cubicBezTo>
                        <a:pt x="11401" y="3577"/>
                        <a:pt x="11345" y="3674"/>
                        <a:pt x="11288" y="3738"/>
                      </a:cubicBezTo>
                      <a:cubicBezTo>
                        <a:pt x="11223" y="3811"/>
                        <a:pt x="11134" y="3844"/>
                        <a:pt x="11013" y="3852"/>
                      </a:cubicBezTo>
                      <a:cubicBezTo>
                        <a:pt x="10899" y="3852"/>
                        <a:pt x="10762" y="3828"/>
                        <a:pt x="10592" y="3771"/>
                      </a:cubicBezTo>
                      <a:cubicBezTo>
                        <a:pt x="10422" y="3714"/>
                        <a:pt x="10228" y="3658"/>
                        <a:pt x="10009" y="3609"/>
                      </a:cubicBezTo>
                      <a:cubicBezTo>
                        <a:pt x="9807" y="3544"/>
                        <a:pt x="9564" y="3496"/>
                        <a:pt x="9296" y="3447"/>
                      </a:cubicBezTo>
                      <a:cubicBezTo>
                        <a:pt x="9037" y="3407"/>
                        <a:pt x="8754" y="3390"/>
                        <a:pt x="8454" y="3407"/>
                      </a:cubicBezTo>
                      <a:cubicBezTo>
                        <a:pt x="8090" y="3423"/>
                        <a:pt x="7734" y="3504"/>
                        <a:pt x="7394" y="3666"/>
                      </a:cubicBezTo>
                      <a:cubicBezTo>
                        <a:pt x="7054" y="3828"/>
                        <a:pt x="6698" y="4087"/>
                        <a:pt x="6325" y="4435"/>
                      </a:cubicBezTo>
                      <a:cubicBezTo>
                        <a:pt x="5961" y="4791"/>
                        <a:pt x="5580" y="5244"/>
                        <a:pt x="5175" y="5811"/>
                      </a:cubicBezTo>
                      <a:cubicBezTo>
                        <a:pt x="4795" y="6386"/>
                        <a:pt x="4366" y="7082"/>
                        <a:pt x="3888" y="7900"/>
                      </a:cubicBezTo>
                      <a:lnTo>
                        <a:pt x="4479" y="20757"/>
                      </a:lnTo>
                      <a:cubicBezTo>
                        <a:pt x="4487" y="20870"/>
                        <a:pt x="4463" y="20975"/>
                        <a:pt x="4423" y="21056"/>
                      </a:cubicBezTo>
                      <a:cubicBezTo>
                        <a:pt x="4358" y="21137"/>
                        <a:pt x="4261" y="21210"/>
                        <a:pt x="4139" y="21275"/>
                      </a:cubicBezTo>
                      <a:cubicBezTo>
                        <a:pt x="4010" y="21340"/>
                        <a:pt x="3823" y="21388"/>
                        <a:pt x="3605" y="21429"/>
                      </a:cubicBezTo>
                      <a:cubicBezTo>
                        <a:pt x="3378" y="21469"/>
                        <a:pt x="3078" y="21493"/>
                        <a:pt x="2714" y="21510"/>
                      </a:cubicBezTo>
                      <a:cubicBezTo>
                        <a:pt x="2366" y="21534"/>
                        <a:pt x="2083" y="21526"/>
                        <a:pt x="1840" y="21510"/>
                      </a:cubicBezTo>
                      <a:cubicBezTo>
                        <a:pt x="1605" y="21493"/>
                        <a:pt x="1427" y="21461"/>
                        <a:pt x="1281" y="21404"/>
                      </a:cubicBezTo>
                      <a:cubicBezTo>
                        <a:pt x="1135" y="21356"/>
                        <a:pt x="1046" y="21291"/>
                        <a:pt x="990" y="21210"/>
                      </a:cubicBezTo>
                      <a:cubicBezTo>
                        <a:pt x="933" y="21137"/>
                        <a:pt x="909" y="21040"/>
                        <a:pt x="901" y="20919"/>
                      </a:cubicBezTo>
                      <a:lnTo>
                        <a:pt x="2" y="1374"/>
                      </a:lnTo>
                      <a:cubicBezTo>
                        <a:pt x="-6" y="1253"/>
                        <a:pt x="10" y="1156"/>
                        <a:pt x="50" y="1075"/>
                      </a:cubicBezTo>
                      <a:cubicBezTo>
                        <a:pt x="83" y="994"/>
                        <a:pt x="172" y="921"/>
                        <a:pt x="302" y="848"/>
                      </a:cubicBezTo>
                      <a:cubicBezTo>
                        <a:pt x="415" y="783"/>
                        <a:pt x="593" y="735"/>
                        <a:pt x="787" y="702"/>
                      </a:cubicBezTo>
                      <a:cubicBezTo>
                        <a:pt x="998" y="670"/>
                        <a:pt x="1265" y="646"/>
                        <a:pt x="1597" y="629"/>
                      </a:cubicBezTo>
                      <a:cubicBezTo>
                        <a:pt x="1913" y="613"/>
                        <a:pt x="2180" y="613"/>
                        <a:pt x="2390" y="621"/>
                      </a:cubicBezTo>
                      <a:cubicBezTo>
                        <a:pt x="2601" y="638"/>
                        <a:pt x="2771" y="678"/>
                        <a:pt x="2884" y="735"/>
                      </a:cubicBezTo>
                      <a:cubicBezTo>
                        <a:pt x="3006" y="791"/>
                        <a:pt x="3095" y="856"/>
                        <a:pt x="3143" y="929"/>
                      </a:cubicBezTo>
                      <a:cubicBezTo>
                        <a:pt x="3192" y="1010"/>
                        <a:pt x="3224" y="1107"/>
                        <a:pt x="3232" y="1221"/>
                      </a:cubicBezTo>
                      <a:lnTo>
                        <a:pt x="3362" y="4078"/>
                      </a:lnTo>
                      <a:cubicBezTo>
                        <a:pt x="3864" y="3269"/>
                        <a:pt x="4341" y="2605"/>
                        <a:pt x="4787" y="2087"/>
                      </a:cubicBezTo>
                      <a:cubicBezTo>
                        <a:pt x="5224" y="1577"/>
                        <a:pt x="5661" y="1164"/>
                        <a:pt x="6066" y="864"/>
                      </a:cubicBezTo>
                      <a:cubicBezTo>
                        <a:pt x="6479" y="565"/>
                        <a:pt x="6884" y="354"/>
                        <a:pt x="7289" y="225"/>
                      </a:cubicBezTo>
                      <a:cubicBezTo>
                        <a:pt x="7693" y="95"/>
                        <a:pt x="8114" y="22"/>
                        <a:pt x="8527" y="6"/>
                      </a:cubicBezTo>
                      <a:cubicBezTo>
                        <a:pt x="8722" y="-2"/>
                        <a:pt x="8932" y="-2"/>
                        <a:pt x="9175" y="6"/>
                      </a:cubicBezTo>
                      <a:cubicBezTo>
                        <a:pt x="9410" y="22"/>
                        <a:pt x="9669" y="47"/>
                        <a:pt x="9928" y="95"/>
                      </a:cubicBezTo>
                      <a:cubicBezTo>
                        <a:pt x="10195" y="136"/>
                        <a:pt x="10438" y="192"/>
                        <a:pt x="10640" y="257"/>
                      </a:cubicBezTo>
                      <a:cubicBezTo>
                        <a:pt x="10859" y="314"/>
                        <a:pt x="11013" y="378"/>
                        <a:pt x="11102" y="443"/>
                      </a:cubicBezTo>
                      <a:cubicBezTo>
                        <a:pt x="11199" y="516"/>
                        <a:pt x="11248" y="581"/>
                        <a:pt x="11288" y="646"/>
                      </a:cubicBezTo>
                      <a:cubicBezTo>
                        <a:pt x="11313" y="710"/>
                        <a:pt x="11345" y="791"/>
                        <a:pt x="11369" y="897"/>
                      </a:cubicBezTo>
                      <a:cubicBezTo>
                        <a:pt x="11401" y="994"/>
                        <a:pt x="11418" y="1140"/>
                        <a:pt x="11442" y="1334"/>
                      </a:cubicBezTo>
                      <a:cubicBezTo>
                        <a:pt x="11458" y="1536"/>
                        <a:pt x="11466" y="1795"/>
                        <a:pt x="11483" y="2127"/>
                      </a:cubicBez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40" name="Vrije vorm 239">
                  <a:extLst>
                    <a:ext uri="{FF2B5EF4-FFF2-40B4-BE49-F238E27FC236}">
                      <a16:creationId xmlns:a16="http://schemas.microsoft.com/office/drawing/2014/main" id="{B0C013AB-1827-8564-3928-626146C908F7}"/>
                    </a:ext>
                  </a:extLst>
                </p:cNvPr>
                <p:cNvSpPr/>
                <p:nvPr/>
              </p:nvSpPr>
              <p:spPr>
                <a:xfrm>
                  <a:off x="5333340" y="2883802"/>
                  <a:ext cx="17758" cy="21574"/>
                </a:xfrm>
                <a:custGeom>
                  <a:avLst/>
                  <a:gdLst>
                    <a:gd name="connsiteX0" fmla="*/ 17757 w 17758"/>
                    <a:gd name="connsiteY0" fmla="*/ 20155 h 21574"/>
                    <a:gd name="connsiteX1" fmla="*/ 17700 w 17758"/>
                    <a:gd name="connsiteY1" fmla="*/ 20446 h 21574"/>
                    <a:gd name="connsiteX2" fmla="*/ 17433 w 17758"/>
                    <a:gd name="connsiteY2" fmla="*/ 20673 h 21574"/>
                    <a:gd name="connsiteX3" fmla="*/ 16931 w 17758"/>
                    <a:gd name="connsiteY3" fmla="*/ 20827 h 21574"/>
                    <a:gd name="connsiteX4" fmla="*/ 16162 w 17758"/>
                    <a:gd name="connsiteY4" fmla="*/ 20900 h 21574"/>
                    <a:gd name="connsiteX5" fmla="*/ 15353 w 17758"/>
                    <a:gd name="connsiteY5" fmla="*/ 20891 h 21574"/>
                    <a:gd name="connsiteX6" fmla="*/ 14834 w 17758"/>
                    <a:gd name="connsiteY6" fmla="*/ 20786 h 21574"/>
                    <a:gd name="connsiteX7" fmla="*/ 14583 w 17758"/>
                    <a:gd name="connsiteY7" fmla="*/ 20592 h 21574"/>
                    <a:gd name="connsiteX8" fmla="*/ 14494 w 17758"/>
                    <a:gd name="connsiteY8" fmla="*/ 20300 h 21574"/>
                    <a:gd name="connsiteX9" fmla="*/ 14373 w 17758"/>
                    <a:gd name="connsiteY9" fmla="*/ 17718 h 21574"/>
                    <a:gd name="connsiteX10" fmla="*/ 11199 w 17758"/>
                    <a:gd name="connsiteY10" fmla="*/ 20560 h 21574"/>
                    <a:gd name="connsiteX11" fmla="*/ 7936 w 17758"/>
                    <a:gd name="connsiteY11" fmla="*/ 21563 h 21574"/>
                    <a:gd name="connsiteX12" fmla="*/ 4625 w 17758"/>
                    <a:gd name="connsiteY12" fmla="*/ 21061 h 21574"/>
                    <a:gd name="connsiteX13" fmla="*/ 2374 w 17758"/>
                    <a:gd name="connsiteY13" fmla="*/ 19394 h 21574"/>
                    <a:gd name="connsiteX14" fmla="*/ 1071 w 17758"/>
                    <a:gd name="connsiteY14" fmla="*/ 16835 h 21574"/>
                    <a:gd name="connsiteX15" fmla="*/ 544 w 17758"/>
                    <a:gd name="connsiteY15" fmla="*/ 13240 h 21574"/>
                    <a:gd name="connsiteX16" fmla="*/ 2 w 17758"/>
                    <a:gd name="connsiteY16" fmla="*/ 1379 h 21574"/>
                    <a:gd name="connsiteX17" fmla="*/ 67 w 17758"/>
                    <a:gd name="connsiteY17" fmla="*/ 1080 h 21574"/>
                    <a:gd name="connsiteX18" fmla="*/ 350 w 17758"/>
                    <a:gd name="connsiteY18" fmla="*/ 853 h 21574"/>
                    <a:gd name="connsiteX19" fmla="*/ 901 w 17758"/>
                    <a:gd name="connsiteY19" fmla="*/ 699 h 21574"/>
                    <a:gd name="connsiteX20" fmla="*/ 1775 w 17758"/>
                    <a:gd name="connsiteY20" fmla="*/ 627 h 21574"/>
                    <a:gd name="connsiteX21" fmla="*/ 2641 w 17758"/>
                    <a:gd name="connsiteY21" fmla="*/ 618 h 21574"/>
                    <a:gd name="connsiteX22" fmla="*/ 3208 w 17758"/>
                    <a:gd name="connsiteY22" fmla="*/ 724 h 21574"/>
                    <a:gd name="connsiteX23" fmla="*/ 3508 w 17758"/>
                    <a:gd name="connsiteY23" fmla="*/ 926 h 21574"/>
                    <a:gd name="connsiteX24" fmla="*/ 3613 w 17758"/>
                    <a:gd name="connsiteY24" fmla="*/ 1210 h 21574"/>
                    <a:gd name="connsiteX25" fmla="*/ 4139 w 17758"/>
                    <a:gd name="connsiteY25" fmla="*/ 12593 h 21574"/>
                    <a:gd name="connsiteX26" fmla="*/ 4512 w 17758"/>
                    <a:gd name="connsiteY26" fmla="*/ 15329 h 21574"/>
                    <a:gd name="connsiteX27" fmla="*/ 5337 w 17758"/>
                    <a:gd name="connsiteY27" fmla="*/ 17054 h 21574"/>
                    <a:gd name="connsiteX28" fmla="*/ 6690 w 17758"/>
                    <a:gd name="connsiteY28" fmla="*/ 18131 h 21574"/>
                    <a:gd name="connsiteX29" fmla="*/ 8535 w 17758"/>
                    <a:gd name="connsiteY29" fmla="*/ 18446 h 21574"/>
                    <a:gd name="connsiteX30" fmla="*/ 11183 w 17758"/>
                    <a:gd name="connsiteY30" fmla="*/ 17370 h 21574"/>
                    <a:gd name="connsiteX31" fmla="*/ 13879 w 17758"/>
                    <a:gd name="connsiteY31" fmla="*/ 14439 h 21574"/>
                    <a:gd name="connsiteX32" fmla="*/ 13247 w 17758"/>
                    <a:gd name="connsiteY32" fmla="*/ 772 h 21574"/>
                    <a:gd name="connsiteX33" fmla="*/ 13312 w 17758"/>
                    <a:gd name="connsiteY33" fmla="*/ 473 h 21574"/>
                    <a:gd name="connsiteX34" fmla="*/ 13596 w 17758"/>
                    <a:gd name="connsiteY34" fmla="*/ 246 h 21574"/>
                    <a:gd name="connsiteX35" fmla="*/ 14138 w 17758"/>
                    <a:gd name="connsiteY35" fmla="*/ 92 h 21574"/>
                    <a:gd name="connsiteX36" fmla="*/ 15029 w 17758"/>
                    <a:gd name="connsiteY36" fmla="*/ 19 h 21574"/>
                    <a:gd name="connsiteX37" fmla="*/ 15895 w 17758"/>
                    <a:gd name="connsiteY37" fmla="*/ 3 h 21574"/>
                    <a:gd name="connsiteX38" fmla="*/ 16445 w 17758"/>
                    <a:gd name="connsiteY38" fmla="*/ 117 h 21574"/>
                    <a:gd name="connsiteX39" fmla="*/ 16745 w 17758"/>
                    <a:gd name="connsiteY39" fmla="*/ 311 h 21574"/>
                    <a:gd name="connsiteX40" fmla="*/ 16858 w 17758"/>
                    <a:gd name="connsiteY40" fmla="*/ 602 h 21574"/>
                    <a:gd name="connsiteX41" fmla="*/ 17757 w 17758"/>
                    <a:gd name="connsiteY41" fmla="*/ 20155 h 2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7758" h="21574">
                      <a:moveTo>
                        <a:pt x="17757" y="20155"/>
                      </a:moveTo>
                      <a:cubicBezTo>
                        <a:pt x="17765" y="20268"/>
                        <a:pt x="17741" y="20365"/>
                        <a:pt x="17700" y="20446"/>
                      </a:cubicBezTo>
                      <a:cubicBezTo>
                        <a:pt x="17652" y="20535"/>
                        <a:pt x="17563" y="20600"/>
                        <a:pt x="17433" y="20673"/>
                      </a:cubicBezTo>
                      <a:cubicBezTo>
                        <a:pt x="17304" y="20730"/>
                        <a:pt x="17134" y="20786"/>
                        <a:pt x="16931" y="20827"/>
                      </a:cubicBezTo>
                      <a:cubicBezTo>
                        <a:pt x="16729" y="20859"/>
                        <a:pt x="16462" y="20883"/>
                        <a:pt x="16162" y="20900"/>
                      </a:cubicBezTo>
                      <a:cubicBezTo>
                        <a:pt x="15830" y="20916"/>
                        <a:pt x="15555" y="20916"/>
                        <a:pt x="15353" y="20891"/>
                      </a:cubicBezTo>
                      <a:cubicBezTo>
                        <a:pt x="15126" y="20875"/>
                        <a:pt x="14964" y="20843"/>
                        <a:pt x="14834" y="20786"/>
                      </a:cubicBezTo>
                      <a:cubicBezTo>
                        <a:pt x="14705" y="20730"/>
                        <a:pt x="14624" y="20673"/>
                        <a:pt x="14583" y="20592"/>
                      </a:cubicBezTo>
                      <a:cubicBezTo>
                        <a:pt x="14527" y="20519"/>
                        <a:pt x="14502" y="20422"/>
                        <a:pt x="14494" y="20300"/>
                      </a:cubicBezTo>
                      <a:lnTo>
                        <a:pt x="14373" y="17718"/>
                      </a:lnTo>
                      <a:cubicBezTo>
                        <a:pt x="13320" y="19005"/>
                        <a:pt x="12268" y="19952"/>
                        <a:pt x="11199" y="20560"/>
                      </a:cubicBezTo>
                      <a:cubicBezTo>
                        <a:pt x="10147" y="21183"/>
                        <a:pt x="9054" y="21515"/>
                        <a:pt x="7936" y="21563"/>
                      </a:cubicBezTo>
                      <a:cubicBezTo>
                        <a:pt x="6633" y="21620"/>
                        <a:pt x="5532" y="21458"/>
                        <a:pt x="4625" y="21061"/>
                      </a:cubicBezTo>
                      <a:cubicBezTo>
                        <a:pt x="3710" y="20673"/>
                        <a:pt x="2965" y="20114"/>
                        <a:pt x="2374" y="19394"/>
                      </a:cubicBezTo>
                      <a:cubicBezTo>
                        <a:pt x="1799" y="18673"/>
                        <a:pt x="1362" y="17823"/>
                        <a:pt x="1071" y="16835"/>
                      </a:cubicBezTo>
                      <a:cubicBezTo>
                        <a:pt x="787" y="15856"/>
                        <a:pt x="609" y="14657"/>
                        <a:pt x="544" y="13240"/>
                      </a:cubicBezTo>
                      <a:lnTo>
                        <a:pt x="2" y="1379"/>
                      </a:lnTo>
                      <a:cubicBezTo>
                        <a:pt x="-6" y="1266"/>
                        <a:pt x="10" y="1161"/>
                        <a:pt x="67" y="1080"/>
                      </a:cubicBezTo>
                      <a:cubicBezTo>
                        <a:pt x="115" y="999"/>
                        <a:pt x="196" y="926"/>
                        <a:pt x="350" y="853"/>
                      </a:cubicBezTo>
                      <a:cubicBezTo>
                        <a:pt x="488" y="788"/>
                        <a:pt x="674" y="732"/>
                        <a:pt x="901" y="699"/>
                      </a:cubicBezTo>
                      <a:cubicBezTo>
                        <a:pt x="1144" y="667"/>
                        <a:pt x="1427" y="643"/>
                        <a:pt x="1775" y="627"/>
                      </a:cubicBezTo>
                      <a:cubicBezTo>
                        <a:pt x="2123" y="610"/>
                        <a:pt x="2415" y="610"/>
                        <a:pt x="2641" y="618"/>
                      </a:cubicBezTo>
                      <a:cubicBezTo>
                        <a:pt x="2884" y="627"/>
                        <a:pt x="3062" y="667"/>
                        <a:pt x="3208" y="724"/>
                      </a:cubicBezTo>
                      <a:cubicBezTo>
                        <a:pt x="3346" y="780"/>
                        <a:pt x="3451" y="845"/>
                        <a:pt x="3508" y="926"/>
                      </a:cubicBezTo>
                      <a:cubicBezTo>
                        <a:pt x="3572" y="999"/>
                        <a:pt x="3605" y="1096"/>
                        <a:pt x="3613" y="1210"/>
                      </a:cubicBezTo>
                      <a:lnTo>
                        <a:pt x="4139" y="12593"/>
                      </a:lnTo>
                      <a:cubicBezTo>
                        <a:pt x="4196" y="13743"/>
                        <a:pt x="4309" y="14649"/>
                        <a:pt x="4512" y="15329"/>
                      </a:cubicBezTo>
                      <a:cubicBezTo>
                        <a:pt x="4706" y="16009"/>
                        <a:pt x="4981" y="16592"/>
                        <a:pt x="5337" y="17054"/>
                      </a:cubicBezTo>
                      <a:cubicBezTo>
                        <a:pt x="5702" y="17532"/>
                        <a:pt x="6163" y="17888"/>
                        <a:pt x="6690" y="18131"/>
                      </a:cubicBezTo>
                      <a:cubicBezTo>
                        <a:pt x="7232" y="18374"/>
                        <a:pt x="7839" y="18479"/>
                        <a:pt x="8535" y="18446"/>
                      </a:cubicBezTo>
                      <a:cubicBezTo>
                        <a:pt x="9434" y="18406"/>
                        <a:pt x="10317" y="18042"/>
                        <a:pt x="11183" y="17370"/>
                      </a:cubicBezTo>
                      <a:cubicBezTo>
                        <a:pt x="12033" y="16681"/>
                        <a:pt x="12940" y="15710"/>
                        <a:pt x="13879" y="14439"/>
                      </a:cubicBezTo>
                      <a:lnTo>
                        <a:pt x="13247" y="772"/>
                      </a:lnTo>
                      <a:cubicBezTo>
                        <a:pt x="13239" y="651"/>
                        <a:pt x="13264" y="554"/>
                        <a:pt x="13312" y="473"/>
                      </a:cubicBezTo>
                      <a:cubicBezTo>
                        <a:pt x="13361" y="392"/>
                        <a:pt x="13450" y="311"/>
                        <a:pt x="13596" y="246"/>
                      </a:cubicBezTo>
                      <a:cubicBezTo>
                        <a:pt x="13733" y="173"/>
                        <a:pt x="13920" y="117"/>
                        <a:pt x="14138" y="92"/>
                      </a:cubicBezTo>
                      <a:cubicBezTo>
                        <a:pt x="14365" y="60"/>
                        <a:pt x="14664" y="36"/>
                        <a:pt x="15029" y="19"/>
                      </a:cubicBezTo>
                      <a:cubicBezTo>
                        <a:pt x="15377" y="3"/>
                        <a:pt x="15660" y="-5"/>
                        <a:pt x="15895" y="3"/>
                      </a:cubicBezTo>
                      <a:cubicBezTo>
                        <a:pt x="16121" y="19"/>
                        <a:pt x="16308" y="60"/>
                        <a:pt x="16445" y="117"/>
                      </a:cubicBezTo>
                      <a:cubicBezTo>
                        <a:pt x="16575" y="173"/>
                        <a:pt x="16680" y="238"/>
                        <a:pt x="16745" y="311"/>
                      </a:cubicBezTo>
                      <a:cubicBezTo>
                        <a:pt x="16810" y="392"/>
                        <a:pt x="16850" y="489"/>
                        <a:pt x="16858" y="602"/>
                      </a:cubicBezTo>
                      <a:lnTo>
                        <a:pt x="17757" y="20155"/>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41" name="Vrije vorm 240">
                  <a:extLst>
                    <a:ext uri="{FF2B5EF4-FFF2-40B4-BE49-F238E27FC236}">
                      <a16:creationId xmlns:a16="http://schemas.microsoft.com/office/drawing/2014/main" id="{37655649-1DEA-8DBA-4398-2C4507308F31}"/>
                    </a:ext>
                  </a:extLst>
                </p:cNvPr>
                <p:cNvSpPr/>
                <p:nvPr/>
              </p:nvSpPr>
              <p:spPr>
                <a:xfrm>
                  <a:off x="5356019" y="2873321"/>
                  <a:ext cx="18453" cy="30987"/>
                </a:xfrm>
                <a:custGeom>
                  <a:avLst/>
                  <a:gdLst>
                    <a:gd name="connsiteX0" fmla="*/ 18452 w 18453"/>
                    <a:gd name="connsiteY0" fmla="*/ 29552 h 30987"/>
                    <a:gd name="connsiteX1" fmla="*/ 18387 w 18453"/>
                    <a:gd name="connsiteY1" fmla="*/ 29867 h 30987"/>
                    <a:gd name="connsiteX2" fmla="*/ 18136 w 18453"/>
                    <a:gd name="connsiteY2" fmla="*/ 30086 h 30987"/>
                    <a:gd name="connsiteX3" fmla="*/ 17658 w 18453"/>
                    <a:gd name="connsiteY3" fmla="*/ 30224 h 30987"/>
                    <a:gd name="connsiteX4" fmla="*/ 16921 w 18453"/>
                    <a:gd name="connsiteY4" fmla="*/ 30305 h 30987"/>
                    <a:gd name="connsiteX5" fmla="*/ 16160 w 18453"/>
                    <a:gd name="connsiteY5" fmla="*/ 30297 h 30987"/>
                    <a:gd name="connsiteX6" fmla="*/ 15650 w 18453"/>
                    <a:gd name="connsiteY6" fmla="*/ 30199 h 30987"/>
                    <a:gd name="connsiteX7" fmla="*/ 15359 w 18453"/>
                    <a:gd name="connsiteY7" fmla="*/ 30005 h 30987"/>
                    <a:gd name="connsiteX8" fmla="*/ 15262 w 18453"/>
                    <a:gd name="connsiteY8" fmla="*/ 29697 h 30987"/>
                    <a:gd name="connsiteX9" fmla="*/ 15140 w 18453"/>
                    <a:gd name="connsiteY9" fmla="*/ 27123 h 30987"/>
                    <a:gd name="connsiteX10" fmla="*/ 12055 w 18453"/>
                    <a:gd name="connsiteY10" fmla="*/ 29867 h 30987"/>
                    <a:gd name="connsiteX11" fmla="*/ 8453 w 18453"/>
                    <a:gd name="connsiteY11" fmla="*/ 30977 h 30987"/>
                    <a:gd name="connsiteX12" fmla="*/ 4753 w 18453"/>
                    <a:gd name="connsiteY12" fmla="*/ 30313 h 30987"/>
                    <a:gd name="connsiteX13" fmla="*/ 2178 w 18453"/>
                    <a:gd name="connsiteY13" fmla="*/ 28159 h 30987"/>
                    <a:gd name="connsiteX14" fmla="*/ 648 w 18453"/>
                    <a:gd name="connsiteY14" fmla="*/ 24888 h 30987"/>
                    <a:gd name="connsiteX15" fmla="*/ 25 w 18453"/>
                    <a:gd name="connsiteY15" fmla="*/ 20856 h 30987"/>
                    <a:gd name="connsiteX16" fmla="*/ 364 w 18453"/>
                    <a:gd name="connsiteY16" fmla="*/ 16274 h 30987"/>
                    <a:gd name="connsiteX17" fmla="*/ 1806 w 18453"/>
                    <a:gd name="connsiteY17" fmla="*/ 12736 h 30987"/>
                    <a:gd name="connsiteX18" fmla="*/ 4340 w 18453"/>
                    <a:gd name="connsiteY18" fmla="*/ 10412 h 30987"/>
                    <a:gd name="connsiteX19" fmla="*/ 7943 w 18453"/>
                    <a:gd name="connsiteY19" fmla="*/ 9473 h 30987"/>
                    <a:gd name="connsiteX20" fmla="*/ 11116 w 18453"/>
                    <a:gd name="connsiteY20" fmla="*/ 10080 h 30987"/>
                    <a:gd name="connsiteX21" fmla="*/ 14023 w 18453"/>
                    <a:gd name="connsiteY21" fmla="*/ 12153 h 30987"/>
                    <a:gd name="connsiteX22" fmla="*/ 13505 w 18453"/>
                    <a:gd name="connsiteY22" fmla="*/ 794 h 30987"/>
                    <a:gd name="connsiteX23" fmla="*/ 13570 w 18453"/>
                    <a:gd name="connsiteY23" fmla="*/ 494 h 30987"/>
                    <a:gd name="connsiteX24" fmla="*/ 13853 w 18453"/>
                    <a:gd name="connsiteY24" fmla="*/ 259 h 30987"/>
                    <a:gd name="connsiteX25" fmla="*/ 14395 w 18453"/>
                    <a:gd name="connsiteY25" fmla="*/ 106 h 30987"/>
                    <a:gd name="connsiteX26" fmla="*/ 15262 w 18453"/>
                    <a:gd name="connsiteY26" fmla="*/ 8 h 30987"/>
                    <a:gd name="connsiteX27" fmla="*/ 16152 w 18453"/>
                    <a:gd name="connsiteY27" fmla="*/ 25 h 30987"/>
                    <a:gd name="connsiteX28" fmla="*/ 16703 w 18453"/>
                    <a:gd name="connsiteY28" fmla="*/ 130 h 30987"/>
                    <a:gd name="connsiteX29" fmla="*/ 17002 w 18453"/>
                    <a:gd name="connsiteY29" fmla="*/ 332 h 30987"/>
                    <a:gd name="connsiteX30" fmla="*/ 17116 w 18453"/>
                    <a:gd name="connsiteY30" fmla="*/ 624 h 30987"/>
                    <a:gd name="connsiteX31" fmla="*/ 18452 w 18453"/>
                    <a:gd name="connsiteY31" fmla="*/ 29552 h 30987"/>
                    <a:gd name="connsiteX32" fmla="*/ 14209 w 18453"/>
                    <a:gd name="connsiteY32" fmla="*/ 15974 h 30987"/>
                    <a:gd name="connsiteX33" fmla="*/ 11270 w 18453"/>
                    <a:gd name="connsiteY33" fmla="*/ 13359 h 30987"/>
                    <a:gd name="connsiteX34" fmla="*/ 8396 w 18453"/>
                    <a:gd name="connsiteY34" fmla="*/ 12541 h 30987"/>
                    <a:gd name="connsiteX35" fmla="*/ 6097 w 18453"/>
                    <a:gd name="connsiteY35" fmla="*/ 13303 h 30987"/>
                    <a:gd name="connsiteX36" fmla="*/ 4623 w 18453"/>
                    <a:gd name="connsiteY36" fmla="*/ 15092 h 30987"/>
                    <a:gd name="connsiteX37" fmla="*/ 3870 w 18453"/>
                    <a:gd name="connsiteY37" fmla="*/ 17537 h 30987"/>
                    <a:gd name="connsiteX38" fmla="*/ 3725 w 18453"/>
                    <a:gd name="connsiteY38" fmla="*/ 20290 h 30987"/>
                    <a:gd name="connsiteX39" fmla="*/ 4089 w 18453"/>
                    <a:gd name="connsiteY39" fmla="*/ 23164 h 30987"/>
                    <a:gd name="connsiteX40" fmla="*/ 4988 w 18453"/>
                    <a:gd name="connsiteY40" fmla="*/ 25633 h 30987"/>
                    <a:gd name="connsiteX41" fmla="*/ 6566 w 18453"/>
                    <a:gd name="connsiteY41" fmla="*/ 27325 h 30987"/>
                    <a:gd name="connsiteX42" fmla="*/ 8946 w 18453"/>
                    <a:gd name="connsiteY42" fmla="*/ 27884 h 30987"/>
                    <a:gd name="connsiteX43" fmla="*/ 10315 w 18453"/>
                    <a:gd name="connsiteY43" fmla="*/ 27625 h 30987"/>
                    <a:gd name="connsiteX44" fmla="*/ 11651 w 18453"/>
                    <a:gd name="connsiteY44" fmla="*/ 26904 h 30987"/>
                    <a:gd name="connsiteX45" fmla="*/ 13043 w 18453"/>
                    <a:gd name="connsiteY45" fmla="*/ 25657 h 30987"/>
                    <a:gd name="connsiteX46" fmla="*/ 14565 w 18453"/>
                    <a:gd name="connsiteY46" fmla="*/ 23795 h 30987"/>
                    <a:gd name="connsiteX47" fmla="*/ 14209 w 18453"/>
                    <a:gd name="connsiteY47" fmla="*/ 15974 h 3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453" h="30987">
                      <a:moveTo>
                        <a:pt x="18452" y="29552"/>
                      </a:moveTo>
                      <a:cubicBezTo>
                        <a:pt x="18460" y="29673"/>
                        <a:pt x="18435" y="29778"/>
                        <a:pt x="18387" y="29867"/>
                      </a:cubicBezTo>
                      <a:cubicBezTo>
                        <a:pt x="18338" y="29956"/>
                        <a:pt x="18265" y="30021"/>
                        <a:pt x="18136" y="30086"/>
                      </a:cubicBezTo>
                      <a:cubicBezTo>
                        <a:pt x="18014" y="30143"/>
                        <a:pt x="17852" y="30183"/>
                        <a:pt x="17658" y="30224"/>
                      </a:cubicBezTo>
                      <a:cubicBezTo>
                        <a:pt x="17456" y="30264"/>
                        <a:pt x="17213" y="30288"/>
                        <a:pt x="16921" y="30305"/>
                      </a:cubicBezTo>
                      <a:cubicBezTo>
                        <a:pt x="16614" y="30321"/>
                        <a:pt x="16355" y="30313"/>
                        <a:pt x="16160" y="30297"/>
                      </a:cubicBezTo>
                      <a:cubicBezTo>
                        <a:pt x="15950" y="30272"/>
                        <a:pt x="15780" y="30240"/>
                        <a:pt x="15650" y="30199"/>
                      </a:cubicBezTo>
                      <a:cubicBezTo>
                        <a:pt x="15521" y="30151"/>
                        <a:pt x="15415" y="30086"/>
                        <a:pt x="15359" y="30005"/>
                      </a:cubicBezTo>
                      <a:cubicBezTo>
                        <a:pt x="15294" y="29924"/>
                        <a:pt x="15270" y="29819"/>
                        <a:pt x="15262" y="29697"/>
                      </a:cubicBezTo>
                      <a:lnTo>
                        <a:pt x="15140" y="27123"/>
                      </a:lnTo>
                      <a:cubicBezTo>
                        <a:pt x="14161" y="28281"/>
                        <a:pt x="13124" y="29195"/>
                        <a:pt x="12055" y="29867"/>
                      </a:cubicBezTo>
                      <a:cubicBezTo>
                        <a:pt x="10979" y="30547"/>
                        <a:pt x="9772" y="30912"/>
                        <a:pt x="8453" y="30977"/>
                      </a:cubicBezTo>
                      <a:cubicBezTo>
                        <a:pt x="7020" y="31041"/>
                        <a:pt x="5789" y="30823"/>
                        <a:pt x="4753" y="30313"/>
                      </a:cubicBezTo>
                      <a:cubicBezTo>
                        <a:pt x="3708" y="29803"/>
                        <a:pt x="2850" y="29082"/>
                        <a:pt x="2178" y="28159"/>
                      </a:cubicBezTo>
                      <a:cubicBezTo>
                        <a:pt x="1506" y="27244"/>
                        <a:pt x="996" y="26143"/>
                        <a:pt x="648" y="24888"/>
                      </a:cubicBezTo>
                      <a:cubicBezTo>
                        <a:pt x="292" y="23609"/>
                        <a:pt x="89" y="22265"/>
                        <a:pt x="25" y="20856"/>
                      </a:cubicBezTo>
                      <a:cubicBezTo>
                        <a:pt x="-57" y="19172"/>
                        <a:pt x="65" y="17650"/>
                        <a:pt x="364" y="16274"/>
                      </a:cubicBezTo>
                      <a:cubicBezTo>
                        <a:pt x="664" y="14906"/>
                        <a:pt x="1134" y="13723"/>
                        <a:pt x="1806" y="12736"/>
                      </a:cubicBezTo>
                      <a:cubicBezTo>
                        <a:pt x="2478" y="11748"/>
                        <a:pt x="3312" y="10971"/>
                        <a:pt x="4340" y="10412"/>
                      </a:cubicBezTo>
                      <a:cubicBezTo>
                        <a:pt x="5368" y="9853"/>
                        <a:pt x="6566" y="9538"/>
                        <a:pt x="7943" y="9473"/>
                      </a:cubicBezTo>
                      <a:cubicBezTo>
                        <a:pt x="9092" y="9416"/>
                        <a:pt x="10145" y="9619"/>
                        <a:pt x="11116" y="10080"/>
                      </a:cubicBezTo>
                      <a:cubicBezTo>
                        <a:pt x="12080" y="10534"/>
                        <a:pt x="13059" y="11222"/>
                        <a:pt x="14023" y="12153"/>
                      </a:cubicBezTo>
                      <a:lnTo>
                        <a:pt x="13505" y="794"/>
                      </a:lnTo>
                      <a:cubicBezTo>
                        <a:pt x="13497" y="689"/>
                        <a:pt x="13529" y="591"/>
                        <a:pt x="13570" y="494"/>
                      </a:cubicBezTo>
                      <a:cubicBezTo>
                        <a:pt x="13618" y="397"/>
                        <a:pt x="13707" y="316"/>
                        <a:pt x="13853" y="259"/>
                      </a:cubicBezTo>
                      <a:cubicBezTo>
                        <a:pt x="13999" y="203"/>
                        <a:pt x="14177" y="154"/>
                        <a:pt x="14395" y="106"/>
                      </a:cubicBezTo>
                      <a:cubicBezTo>
                        <a:pt x="14630" y="57"/>
                        <a:pt x="14913" y="25"/>
                        <a:pt x="15262" y="8"/>
                      </a:cubicBezTo>
                      <a:cubicBezTo>
                        <a:pt x="15626" y="-8"/>
                        <a:pt x="15917" y="0"/>
                        <a:pt x="16152" y="25"/>
                      </a:cubicBezTo>
                      <a:cubicBezTo>
                        <a:pt x="16379" y="49"/>
                        <a:pt x="16573" y="89"/>
                        <a:pt x="16703" y="130"/>
                      </a:cubicBezTo>
                      <a:cubicBezTo>
                        <a:pt x="16832" y="178"/>
                        <a:pt x="16937" y="243"/>
                        <a:pt x="17002" y="332"/>
                      </a:cubicBezTo>
                      <a:cubicBezTo>
                        <a:pt x="17075" y="429"/>
                        <a:pt x="17107" y="527"/>
                        <a:pt x="17116" y="624"/>
                      </a:cubicBezTo>
                      <a:lnTo>
                        <a:pt x="18452" y="29552"/>
                      </a:lnTo>
                      <a:close/>
                      <a:moveTo>
                        <a:pt x="14209" y="15974"/>
                      </a:moveTo>
                      <a:cubicBezTo>
                        <a:pt x="13189" y="14816"/>
                        <a:pt x="12201" y="13942"/>
                        <a:pt x="11270" y="13359"/>
                      </a:cubicBezTo>
                      <a:cubicBezTo>
                        <a:pt x="10339" y="12768"/>
                        <a:pt x="9376" y="12493"/>
                        <a:pt x="8396" y="12541"/>
                      </a:cubicBezTo>
                      <a:cubicBezTo>
                        <a:pt x="7481" y="12582"/>
                        <a:pt x="6712" y="12833"/>
                        <a:pt x="6097" y="13303"/>
                      </a:cubicBezTo>
                      <a:cubicBezTo>
                        <a:pt x="5481" y="13764"/>
                        <a:pt x="4988" y="14355"/>
                        <a:pt x="4623" y="15092"/>
                      </a:cubicBezTo>
                      <a:cubicBezTo>
                        <a:pt x="4251" y="15820"/>
                        <a:pt x="4016" y="16638"/>
                        <a:pt x="3870" y="17537"/>
                      </a:cubicBezTo>
                      <a:cubicBezTo>
                        <a:pt x="3733" y="18444"/>
                        <a:pt x="3676" y="19359"/>
                        <a:pt x="3725" y="20290"/>
                      </a:cubicBezTo>
                      <a:cubicBezTo>
                        <a:pt x="3773" y="21269"/>
                        <a:pt x="3886" y="22233"/>
                        <a:pt x="4089" y="23164"/>
                      </a:cubicBezTo>
                      <a:cubicBezTo>
                        <a:pt x="4275" y="24103"/>
                        <a:pt x="4574" y="24929"/>
                        <a:pt x="4988" y="25633"/>
                      </a:cubicBezTo>
                      <a:cubicBezTo>
                        <a:pt x="5400" y="26354"/>
                        <a:pt x="5919" y="26912"/>
                        <a:pt x="6566" y="27325"/>
                      </a:cubicBezTo>
                      <a:cubicBezTo>
                        <a:pt x="7206" y="27746"/>
                        <a:pt x="8007" y="27924"/>
                        <a:pt x="8946" y="27884"/>
                      </a:cubicBezTo>
                      <a:cubicBezTo>
                        <a:pt x="9432" y="27859"/>
                        <a:pt x="9886" y="27779"/>
                        <a:pt x="10315" y="27625"/>
                      </a:cubicBezTo>
                      <a:cubicBezTo>
                        <a:pt x="10760" y="27471"/>
                        <a:pt x="11197" y="27236"/>
                        <a:pt x="11651" y="26904"/>
                      </a:cubicBezTo>
                      <a:cubicBezTo>
                        <a:pt x="12088" y="26588"/>
                        <a:pt x="12565" y="26167"/>
                        <a:pt x="13043" y="25657"/>
                      </a:cubicBezTo>
                      <a:cubicBezTo>
                        <a:pt x="13529" y="25147"/>
                        <a:pt x="14031" y="24532"/>
                        <a:pt x="14565" y="23795"/>
                      </a:cubicBezTo>
                      <a:lnTo>
                        <a:pt x="14209" y="15974"/>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42" name="Vrije vorm 241">
                  <a:extLst>
                    <a:ext uri="{FF2B5EF4-FFF2-40B4-BE49-F238E27FC236}">
                      <a16:creationId xmlns:a16="http://schemas.microsoft.com/office/drawing/2014/main" id="{599ED88F-B017-BF1D-B0D7-AEF49910E78A}"/>
                    </a:ext>
                  </a:extLst>
                </p:cNvPr>
                <p:cNvSpPr/>
                <p:nvPr/>
              </p:nvSpPr>
              <p:spPr>
                <a:xfrm>
                  <a:off x="5377611" y="2881681"/>
                  <a:ext cx="18639" cy="29164"/>
                </a:xfrm>
                <a:custGeom>
                  <a:avLst/>
                  <a:gdLst>
                    <a:gd name="connsiteX0" fmla="*/ 12412 w 18639"/>
                    <a:gd name="connsiteY0" fmla="*/ 21021 h 29164"/>
                    <a:gd name="connsiteX1" fmla="*/ 10137 w 18639"/>
                    <a:gd name="connsiteY1" fmla="*/ 28332 h 29164"/>
                    <a:gd name="connsiteX2" fmla="*/ 9498 w 18639"/>
                    <a:gd name="connsiteY2" fmla="*/ 28899 h 29164"/>
                    <a:gd name="connsiteX3" fmla="*/ 7887 w 18639"/>
                    <a:gd name="connsiteY3" fmla="*/ 29150 h 29164"/>
                    <a:gd name="connsiteX4" fmla="*/ 6972 w 18639"/>
                    <a:gd name="connsiteY4" fmla="*/ 29142 h 29164"/>
                    <a:gd name="connsiteX5" fmla="*/ 6437 w 18639"/>
                    <a:gd name="connsiteY5" fmla="*/ 28980 h 29164"/>
                    <a:gd name="connsiteX6" fmla="*/ 6203 w 18639"/>
                    <a:gd name="connsiteY6" fmla="*/ 28648 h 29164"/>
                    <a:gd name="connsiteX7" fmla="*/ 6292 w 18639"/>
                    <a:gd name="connsiteY7" fmla="*/ 28113 h 29164"/>
                    <a:gd name="connsiteX8" fmla="*/ 8672 w 18639"/>
                    <a:gd name="connsiteY8" fmla="*/ 21191 h 29164"/>
                    <a:gd name="connsiteX9" fmla="*/ 8283 w 18639"/>
                    <a:gd name="connsiteY9" fmla="*/ 20924 h 29164"/>
                    <a:gd name="connsiteX10" fmla="*/ 8032 w 18639"/>
                    <a:gd name="connsiteY10" fmla="*/ 20527 h 29164"/>
                    <a:gd name="connsiteX11" fmla="*/ 203 w 18639"/>
                    <a:gd name="connsiteY11" fmla="*/ 2165 h 29164"/>
                    <a:gd name="connsiteX12" fmla="*/ 1 w 18639"/>
                    <a:gd name="connsiteY12" fmla="*/ 1461 h 29164"/>
                    <a:gd name="connsiteX13" fmla="*/ 147 w 18639"/>
                    <a:gd name="connsiteY13" fmla="*/ 1039 h 29164"/>
                    <a:gd name="connsiteX14" fmla="*/ 705 w 18639"/>
                    <a:gd name="connsiteY14" fmla="*/ 813 h 29164"/>
                    <a:gd name="connsiteX15" fmla="*/ 1750 w 18639"/>
                    <a:gd name="connsiteY15" fmla="*/ 708 h 29164"/>
                    <a:gd name="connsiteX16" fmla="*/ 2770 w 18639"/>
                    <a:gd name="connsiteY16" fmla="*/ 691 h 29164"/>
                    <a:gd name="connsiteX17" fmla="*/ 3361 w 18639"/>
                    <a:gd name="connsiteY17" fmla="*/ 780 h 29164"/>
                    <a:gd name="connsiteX18" fmla="*/ 3685 w 18639"/>
                    <a:gd name="connsiteY18" fmla="*/ 1015 h 29164"/>
                    <a:gd name="connsiteX19" fmla="*/ 3911 w 18639"/>
                    <a:gd name="connsiteY19" fmla="*/ 1452 h 29164"/>
                    <a:gd name="connsiteX20" fmla="*/ 10218 w 18639"/>
                    <a:gd name="connsiteY20" fmla="*/ 16884 h 29164"/>
                    <a:gd name="connsiteX21" fmla="*/ 10283 w 18639"/>
                    <a:gd name="connsiteY21" fmla="*/ 16876 h 29164"/>
                    <a:gd name="connsiteX22" fmla="*/ 14947 w 18639"/>
                    <a:gd name="connsiteY22" fmla="*/ 853 h 29164"/>
                    <a:gd name="connsiteX23" fmla="*/ 15230 w 18639"/>
                    <a:gd name="connsiteY23" fmla="*/ 311 h 29164"/>
                    <a:gd name="connsiteX24" fmla="*/ 15781 w 18639"/>
                    <a:gd name="connsiteY24" fmla="*/ 117 h 29164"/>
                    <a:gd name="connsiteX25" fmla="*/ 16841 w 18639"/>
                    <a:gd name="connsiteY25" fmla="*/ 11 h 29164"/>
                    <a:gd name="connsiteX26" fmla="*/ 17845 w 18639"/>
                    <a:gd name="connsiteY26" fmla="*/ 19 h 29164"/>
                    <a:gd name="connsiteX27" fmla="*/ 18428 w 18639"/>
                    <a:gd name="connsiteY27" fmla="*/ 198 h 29164"/>
                    <a:gd name="connsiteX28" fmla="*/ 18638 w 18639"/>
                    <a:gd name="connsiteY28" fmla="*/ 594 h 29164"/>
                    <a:gd name="connsiteX29" fmla="*/ 18533 w 18639"/>
                    <a:gd name="connsiteY29" fmla="*/ 1258 h 29164"/>
                    <a:gd name="connsiteX30" fmla="*/ 12412 w 18639"/>
                    <a:gd name="connsiteY30" fmla="*/ 21021 h 2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639" h="29164">
                      <a:moveTo>
                        <a:pt x="12412" y="21021"/>
                      </a:moveTo>
                      <a:lnTo>
                        <a:pt x="10137" y="28332"/>
                      </a:lnTo>
                      <a:cubicBezTo>
                        <a:pt x="10056" y="28567"/>
                        <a:pt x="9846" y="28753"/>
                        <a:pt x="9498" y="28899"/>
                      </a:cubicBezTo>
                      <a:cubicBezTo>
                        <a:pt x="9150" y="29036"/>
                        <a:pt x="8607" y="29117"/>
                        <a:pt x="7887" y="29150"/>
                      </a:cubicBezTo>
                      <a:cubicBezTo>
                        <a:pt x="7514" y="29174"/>
                        <a:pt x="7206" y="29166"/>
                        <a:pt x="6972" y="29142"/>
                      </a:cubicBezTo>
                      <a:cubicBezTo>
                        <a:pt x="6745" y="29117"/>
                        <a:pt x="6551" y="29061"/>
                        <a:pt x="6437" y="28980"/>
                      </a:cubicBezTo>
                      <a:cubicBezTo>
                        <a:pt x="6300" y="28899"/>
                        <a:pt x="6227" y="28785"/>
                        <a:pt x="6203" y="28648"/>
                      </a:cubicBezTo>
                      <a:cubicBezTo>
                        <a:pt x="6194" y="28502"/>
                        <a:pt x="6211" y="28324"/>
                        <a:pt x="6292" y="28113"/>
                      </a:cubicBezTo>
                      <a:lnTo>
                        <a:pt x="8672" y="21191"/>
                      </a:lnTo>
                      <a:cubicBezTo>
                        <a:pt x="8551" y="21134"/>
                        <a:pt x="8413" y="21053"/>
                        <a:pt x="8283" y="20924"/>
                      </a:cubicBezTo>
                      <a:cubicBezTo>
                        <a:pt x="8178" y="20803"/>
                        <a:pt x="8089" y="20673"/>
                        <a:pt x="8032" y="20527"/>
                      </a:cubicBezTo>
                      <a:lnTo>
                        <a:pt x="203" y="2165"/>
                      </a:lnTo>
                      <a:cubicBezTo>
                        <a:pt x="74" y="1873"/>
                        <a:pt x="9" y="1630"/>
                        <a:pt x="1" y="1461"/>
                      </a:cubicBezTo>
                      <a:cubicBezTo>
                        <a:pt x="-7" y="1282"/>
                        <a:pt x="41" y="1145"/>
                        <a:pt x="147" y="1039"/>
                      </a:cubicBezTo>
                      <a:cubicBezTo>
                        <a:pt x="260" y="934"/>
                        <a:pt x="446" y="861"/>
                        <a:pt x="705" y="813"/>
                      </a:cubicBezTo>
                      <a:cubicBezTo>
                        <a:pt x="964" y="764"/>
                        <a:pt x="1312" y="732"/>
                        <a:pt x="1750" y="708"/>
                      </a:cubicBezTo>
                      <a:cubicBezTo>
                        <a:pt x="2179" y="691"/>
                        <a:pt x="2519" y="683"/>
                        <a:pt x="2770" y="691"/>
                      </a:cubicBezTo>
                      <a:cubicBezTo>
                        <a:pt x="3013" y="708"/>
                        <a:pt x="3207" y="732"/>
                        <a:pt x="3361" y="780"/>
                      </a:cubicBezTo>
                      <a:cubicBezTo>
                        <a:pt x="3506" y="829"/>
                        <a:pt x="3620" y="910"/>
                        <a:pt x="3685" y="1015"/>
                      </a:cubicBezTo>
                      <a:cubicBezTo>
                        <a:pt x="3766" y="1121"/>
                        <a:pt x="3830" y="1266"/>
                        <a:pt x="3911" y="1452"/>
                      </a:cubicBezTo>
                      <a:lnTo>
                        <a:pt x="10218" y="16884"/>
                      </a:lnTo>
                      <a:lnTo>
                        <a:pt x="10283" y="16876"/>
                      </a:lnTo>
                      <a:lnTo>
                        <a:pt x="14947" y="853"/>
                      </a:lnTo>
                      <a:cubicBezTo>
                        <a:pt x="15011" y="578"/>
                        <a:pt x="15117" y="392"/>
                        <a:pt x="15230" y="311"/>
                      </a:cubicBezTo>
                      <a:cubicBezTo>
                        <a:pt x="15351" y="230"/>
                        <a:pt x="15529" y="165"/>
                        <a:pt x="15781" y="117"/>
                      </a:cubicBezTo>
                      <a:cubicBezTo>
                        <a:pt x="16023" y="68"/>
                        <a:pt x="16379" y="36"/>
                        <a:pt x="16841" y="11"/>
                      </a:cubicBezTo>
                      <a:cubicBezTo>
                        <a:pt x="17254" y="-5"/>
                        <a:pt x="17586" y="-5"/>
                        <a:pt x="17845" y="19"/>
                      </a:cubicBezTo>
                      <a:cubicBezTo>
                        <a:pt x="18104" y="44"/>
                        <a:pt x="18306" y="100"/>
                        <a:pt x="18428" y="198"/>
                      </a:cubicBezTo>
                      <a:cubicBezTo>
                        <a:pt x="18557" y="295"/>
                        <a:pt x="18630" y="424"/>
                        <a:pt x="18638" y="594"/>
                      </a:cubicBezTo>
                      <a:cubicBezTo>
                        <a:pt x="18647" y="772"/>
                        <a:pt x="18614" y="991"/>
                        <a:pt x="18533" y="1258"/>
                      </a:cubicBezTo>
                      <a:lnTo>
                        <a:pt x="12412" y="21021"/>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sp>
            <p:nvSpPr>
              <p:cNvPr id="161" name="Vrije vorm 160">
                <a:extLst>
                  <a:ext uri="{FF2B5EF4-FFF2-40B4-BE49-F238E27FC236}">
                    <a16:creationId xmlns:a16="http://schemas.microsoft.com/office/drawing/2014/main" id="{1E7DAFB1-AF0C-7A42-1C4D-0CEBCE83BF1B}"/>
                  </a:ext>
                </a:extLst>
              </p:cNvPr>
              <p:cNvSpPr/>
              <p:nvPr/>
            </p:nvSpPr>
            <p:spPr>
              <a:xfrm rot="21441434">
                <a:off x="4756304" y="2972435"/>
                <a:ext cx="1530070" cy="350335"/>
              </a:xfrm>
              <a:custGeom>
                <a:avLst/>
                <a:gdLst>
                  <a:gd name="connsiteX0" fmla="*/ 359869 w 377081"/>
                  <a:gd name="connsiteY0" fmla="*/ 0 h 86339"/>
                  <a:gd name="connsiteX1" fmla="*/ 377081 w 377081"/>
                  <a:gd name="connsiteY1" fmla="*/ 17212 h 86339"/>
                  <a:gd name="connsiteX2" fmla="*/ 377081 w 377081"/>
                  <a:gd name="connsiteY2" fmla="*/ 69127 h 86339"/>
                  <a:gd name="connsiteX3" fmla="*/ 359869 w 377081"/>
                  <a:gd name="connsiteY3" fmla="*/ 86340 h 86339"/>
                  <a:gd name="connsiteX4" fmla="*/ 17212 w 377081"/>
                  <a:gd name="connsiteY4" fmla="*/ 86340 h 86339"/>
                  <a:gd name="connsiteX5" fmla="*/ 0 w 377081"/>
                  <a:gd name="connsiteY5" fmla="*/ 69127 h 86339"/>
                  <a:gd name="connsiteX6" fmla="*/ 0 w 377081"/>
                  <a:gd name="connsiteY6" fmla="*/ 17212 h 86339"/>
                  <a:gd name="connsiteX7" fmla="*/ 17212 w 377081"/>
                  <a:gd name="connsiteY7" fmla="*/ 0 h 8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081" h="86339">
                    <a:moveTo>
                      <a:pt x="359869" y="0"/>
                    </a:moveTo>
                    <a:cubicBezTo>
                      <a:pt x="369375" y="0"/>
                      <a:pt x="377081" y="7706"/>
                      <a:pt x="377081" y="17212"/>
                    </a:cubicBezTo>
                    <a:lnTo>
                      <a:pt x="377081" y="69127"/>
                    </a:lnTo>
                    <a:cubicBezTo>
                      <a:pt x="377081" y="78633"/>
                      <a:pt x="369375" y="86340"/>
                      <a:pt x="359869" y="86340"/>
                    </a:cubicBezTo>
                    <a:lnTo>
                      <a:pt x="17212" y="86340"/>
                    </a:lnTo>
                    <a:cubicBezTo>
                      <a:pt x="7706" y="86340"/>
                      <a:pt x="0" y="78633"/>
                      <a:pt x="0" y="69127"/>
                    </a:cubicBezTo>
                    <a:lnTo>
                      <a:pt x="0" y="17212"/>
                    </a:lnTo>
                    <a:cubicBezTo>
                      <a:pt x="0" y="7706"/>
                      <a:pt x="7706" y="0"/>
                      <a:pt x="17212" y="0"/>
                    </a:cubicBezTo>
                    <a:close/>
                  </a:path>
                </a:pathLst>
              </a:custGeom>
              <a:solidFill>
                <a:srgbClr val="DFE4E3"/>
              </a:solidFill>
              <a:ln w="8096" cap="flat">
                <a:noFill/>
                <a:prstDash val="solid"/>
                <a:miter/>
              </a:ln>
            </p:spPr>
            <p:txBody>
              <a:bodyPr lIns="143981"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1100">
                    <a:solidFill>
                      <a:srgbClr val="A1AEAA"/>
                    </a:solidFill>
                  </a:rPr>
                  <a:t>    Mijn gegevens</a:t>
                </a:r>
              </a:p>
            </p:txBody>
          </p:sp>
          <p:sp>
            <p:nvSpPr>
              <p:cNvPr id="163" name="Vrije vorm 162">
                <a:extLst>
                  <a:ext uri="{FF2B5EF4-FFF2-40B4-BE49-F238E27FC236}">
                    <a16:creationId xmlns:a16="http://schemas.microsoft.com/office/drawing/2014/main" id="{C8CC3B64-7F8A-C6DC-BA35-5C72F1A2DB5F}"/>
                  </a:ext>
                </a:extLst>
              </p:cNvPr>
              <p:cNvSpPr/>
              <p:nvPr/>
            </p:nvSpPr>
            <p:spPr>
              <a:xfrm rot="21441434">
                <a:off x="4777132" y="3423259"/>
                <a:ext cx="1530070" cy="350335"/>
              </a:xfrm>
              <a:custGeom>
                <a:avLst/>
                <a:gdLst>
                  <a:gd name="connsiteX0" fmla="*/ 359869 w 377081"/>
                  <a:gd name="connsiteY0" fmla="*/ 0 h 86339"/>
                  <a:gd name="connsiteX1" fmla="*/ 377081 w 377081"/>
                  <a:gd name="connsiteY1" fmla="*/ 17212 h 86339"/>
                  <a:gd name="connsiteX2" fmla="*/ 377081 w 377081"/>
                  <a:gd name="connsiteY2" fmla="*/ 69127 h 86339"/>
                  <a:gd name="connsiteX3" fmla="*/ 359869 w 377081"/>
                  <a:gd name="connsiteY3" fmla="*/ 86340 h 86339"/>
                  <a:gd name="connsiteX4" fmla="*/ 17212 w 377081"/>
                  <a:gd name="connsiteY4" fmla="*/ 86340 h 86339"/>
                  <a:gd name="connsiteX5" fmla="*/ 0 w 377081"/>
                  <a:gd name="connsiteY5" fmla="*/ 69127 h 86339"/>
                  <a:gd name="connsiteX6" fmla="*/ 0 w 377081"/>
                  <a:gd name="connsiteY6" fmla="*/ 17212 h 86339"/>
                  <a:gd name="connsiteX7" fmla="*/ 17212 w 377081"/>
                  <a:gd name="connsiteY7" fmla="*/ 0 h 8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081" h="86339">
                    <a:moveTo>
                      <a:pt x="359869" y="0"/>
                    </a:moveTo>
                    <a:cubicBezTo>
                      <a:pt x="369375" y="0"/>
                      <a:pt x="377081" y="7706"/>
                      <a:pt x="377081" y="17212"/>
                    </a:cubicBezTo>
                    <a:lnTo>
                      <a:pt x="377081" y="69127"/>
                    </a:lnTo>
                    <a:cubicBezTo>
                      <a:pt x="377081" y="78633"/>
                      <a:pt x="369375" y="86340"/>
                      <a:pt x="359869" y="86340"/>
                    </a:cubicBezTo>
                    <a:lnTo>
                      <a:pt x="17212" y="86340"/>
                    </a:lnTo>
                    <a:cubicBezTo>
                      <a:pt x="7706" y="86340"/>
                      <a:pt x="0" y="78633"/>
                      <a:pt x="0" y="69127"/>
                    </a:cubicBezTo>
                    <a:lnTo>
                      <a:pt x="0" y="17212"/>
                    </a:lnTo>
                    <a:cubicBezTo>
                      <a:pt x="0" y="7706"/>
                      <a:pt x="7706" y="0"/>
                      <a:pt x="17212" y="0"/>
                    </a:cubicBezTo>
                    <a:close/>
                  </a:path>
                </a:pathLst>
              </a:custGeom>
              <a:solidFill>
                <a:srgbClr val="DFE4E3"/>
              </a:solidFill>
              <a:ln w="8096" cap="flat">
                <a:noFill/>
                <a:prstDash val="solid"/>
                <a:miter/>
              </a:ln>
            </p:spPr>
            <p:txBody>
              <a:bodyPr lIns="287963" rIns="0"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1100">
                    <a:solidFill>
                      <a:srgbClr val="A1AEAA"/>
                    </a:solidFill>
                  </a:rPr>
                  <a:t>Medicatieoverzicht</a:t>
                </a:r>
              </a:p>
            </p:txBody>
          </p:sp>
          <p:sp>
            <p:nvSpPr>
              <p:cNvPr id="165" name="Vrije vorm 164">
                <a:extLst>
                  <a:ext uri="{FF2B5EF4-FFF2-40B4-BE49-F238E27FC236}">
                    <a16:creationId xmlns:a16="http://schemas.microsoft.com/office/drawing/2014/main" id="{290EA429-B569-4115-E5B0-D85FC129E8A6}"/>
                  </a:ext>
                </a:extLst>
              </p:cNvPr>
              <p:cNvSpPr/>
              <p:nvPr/>
            </p:nvSpPr>
            <p:spPr>
              <a:xfrm rot="21441434">
                <a:off x="4797924" y="3874054"/>
                <a:ext cx="1530070" cy="350335"/>
              </a:xfrm>
              <a:custGeom>
                <a:avLst/>
                <a:gdLst>
                  <a:gd name="connsiteX0" fmla="*/ 359869 w 377081"/>
                  <a:gd name="connsiteY0" fmla="*/ 0 h 86339"/>
                  <a:gd name="connsiteX1" fmla="*/ 377081 w 377081"/>
                  <a:gd name="connsiteY1" fmla="*/ 17212 h 86339"/>
                  <a:gd name="connsiteX2" fmla="*/ 377081 w 377081"/>
                  <a:gd name="connsiteY2" fmla="*/ 69127 h 86339"/>
                  <a:gd name="connsiteX3" fmla="*/ 359869 w 377081"/>
                  <a:gd name="connsiteY3" fmla="*/ 86340 h 86339"/>
                  <a:gd name="connsiteX4" fmla="*/ 17212 w 377081"/>
                  <a:gd name="connsiteY4" fmla="*/ 86340 h 86339"/>
                  <a:gd name="connsiteX5" fmla="*/ 0 w 377081"/>
                  <a:gd name="connsiteY5" fmla="*/ 69127 h 86339"/>
                  <a:gd name="connsiteX6" fmla="*/ 0 w 377081"/>
                  <a:gd name="connsiteY6" fmla="*/ 17212 h 86339"/>
                  <a:gd name="connsiteX7" fmla="*/ 17212 w 377081"/>
                  <a:gd name="connsiteY7" fmla="*/ 0 h 8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081" h="86339">
                    <a:moveTo>
                      <a:pt x="359869" y="0"/>
                    </a:moveTo>
                    <a:cubicBezTo>
                      <a:pt x="369375" y="0"/>
                      <a:pt x="377081" y="7706"/>
                      <a:pt x="377081" y="17212"/>
                    </a:cubicBezTo>
                    <a:lnTo>
                      <a:pt x="377081" y="69127"/>
                    </a:lnTo>
                    <a:cubicBezTo>
                      <a:pt x="377081" y="78634"/>
                      <a:pt x="369375" y="86340"/>
                      <a:pt x="359869" y="86340"/>
                    </a:cubicBezTo>
                    <a:lnTo>
                      <a:pt x="17212" y="86340"/>
                    </a:lnTo>
                    <a:cubicBezTo>
                      <a:pt x="7706" y="86340"/>
                      <a:pt x="0" y="78634"/>
                      <a:pt x="0" y="69127"/>
                    </a:cubicBezTo>
                    <a:lnTo>
                      <a:pt x="0" y="17212"/>
                    </a:lnTo>
                    <a:cubicBezTo>
                      <a:pt x="0" y="7706"/>
                      <a:pt x="7706" y="0"/>
                      <a:pt x="17212" y="0"/>
                    </a:cubicBezTo>
                    <a:close/>
                  </a:path>
                </a:pathLst>
              </a:custGeom>
              <a:solidFill>
                <a:srgbClr val="DFE4E3"/>
              </a:solidFill>
              <a:ln w="8096" cap="flat">
                <a:noFill/>
                <a:prstDash val="solid"/>
                <a:miter/>
              </a:ln>
            </p:spPr>
            <p:txBody>
              <a:bodyPr lIns="251967"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1100">
                    <a:solidFill>
                      <a:srgbClr val="A1AEAA"/>
                    </a:solidFill>
                  </a:rPr>
                  <a:t> Labuitslagen</a:t>
                </a:r>
              </a:p>
            </p:txBody>
          </p:sp>
          <p:sp>
            <p:nvSpPr>
              <p:cNvPr id="167" name="Vrije vorm 166">
                <a:extLst>
                  <a:ext uri="{FF2B5EF4-FFF2-40B4-BE49-F238E27FC236}">
                    <a16:creationId xmlns:a16="http://schemas.microsoft.com/office/drawing/2014/main" id="{20DBFF98-99E2-65DA-71AF-3DDFAE599BB5}"/>
                  </a:ext>
                </a:extLst>
              </p:cNvPr>
              <p:cNvSpPr/>
              <p:nvPr/>
            </p:nvSpPr>
            <p:spPr>
              <a:xfrm>
                <a:off x="4814613" y="4292939"/>
                <a:ext cx="1537082" cy="322321"/>
              </a:xfrm>
              <a:custGeom>
                <a:avLst/>
                <a:gdLst>
                  <a:gd name="connsiteX0" fmla="*/ 378810 w 378809"/>
                  <a:gd name="connsiteY0" fmla="*/ 62045 h 79435"/>
                  <a:gd name="connsiteX1" fmla="*/ 376705 w 378809"/>
                  <a:gd name="connsiteY1" fmla="*/ 16414 h 79435"/>
                  <a:gd name="connsiteX2" fmla="*/ 358715 w 378809"/>
                  <a:gd name="connsiteY2" fmla="*/ 19 h 79435"/>
                  <a:gd name="connsiteX3" fmla="*/ 16422 w 378809"/>
                  <a:gd name="connsiteY3" fmla="*/ 15815 h 79435"/>
                  <a:gd name="connsiteX4" fmla="*/ 19 w 378809"/>
                  <a:gd name="connsiteY4" fmla="*/ 33805 h 79435"/>
                  <a:gd name="connsiteX5" fmla="*/ 2132 w 378809"/>
                  <a:gd name="connsiteY5" fmla="*/ 79436 h 79435"/>
                  <a:gd name="connsiteX6" fmla="*/ 378810 w 378809"/>
                  <a:gd name="connsiteY6" fmla="*/ 62045 h 7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8809" h="79435">
                    <a:moveTo>
                      <a:pt x="378810" y="62045"/>
                    </a:moveTo>
                    <a:lnTo>
                      <a:pt x="376705" y="16414"/>
                    </a:lnTo>
                    <a:cubicBezTo>
                      <a:pt x="376267" y="6917"/>
                      <a:pt x="368212" y="-426"/>
                      <a:pt x="358715" y="19"/>
                    </a:cubicBezTo>
                    <a:lnTo>
                      <a:pt x="16422" y="15815"/>
                    </a:lnTo>
                    <a:cubicBezTo>
                      <a:pt x="6925" y="16252"/>
                      <a:pt x="-419" y="24308"/>
                      <a:pt x="19" y="33805"/>
                    </a:cubicBezTo>
                    <a:lnTo>
                      <a:pt x="2132" y="79436"/>
                    </a:lnTo>
                    <a:lnTo>
                      <a:pt x="378810" y="62045"/>
                    </a:lnTo>
                    <a:close/>
                  </a:path>
                </a:pathLst>
              </a:custGeom>
              <a:solidFill>
                <a:srgbClr val="DFE4E3"/>
              </a:solidFill>
              <a:ln w="8096" cap="flat">
                <a:noFill/>
                <a:prstDash val="solid"/>
                <a:miter/>
              </a:ln>
            </p:spPr>
            <p:txBody>
              <a:bodyPr lIns="323957"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100">
                  <a:solidFill>
                    <a:srgbClr val="A1AEAA"/>
                  </a:solidFill>
                </a:endParaRPr>
              </a:p>
            </p:txBody>
          </p:sp>
          <p:sp>
            <p:nvSpPr>
              <p:cNvPr id="169" name="Vrije vorm 168">
                <a:extLst>
                  <a:ext uri="{FF2B5EF4-FFF2-40B4-BE49-F238E27FC236}">
                    <a16:creationId xmlns:a16="http://schemas.microsoft.com/office/drawing/2014/main" id="{205EA0BA-4F3E-F605-FC81-2C9006C63312}"/>
                  </a:ext>
                </a:extLst>
              </p:cNvPr>
              <p:cNvSpPr/>
              <p:nvPr/>
            </p:nvSpPr>
            <p:spPr>
              <a:xfrm>
                <a:off x="4838160" y="3101303"/>
                <a:ext cx="148783" cy="148811"/>
              </a:xfrm>
              <a:custGeom>
                <a:avLst/>
                <a:gdLst>
                  <a:gd name="connsiteX0" fmla="*/ 17484 w 36667"/>
                  <a:gd name="connsiteY0" fmla="*/ 19 h 36674"/>
                  <a:gd name="connsiteX1" fmla="*/ 36647 w 36667"/>
                  <a:gd name="connsiteY1" fmla="*/ 17491 h 36674"/>
                  <a:gd name="connsiteX2" fmla="*/ 19176 w 36667"/>
                  <a:gd name="connsiteY2" fmla="*/ 36655 h 36674"/>
                  <a:gd name="connsiteX3" fmla="*/ 20 w 36667"/>
                  <a:gd name="connsiteY3" fmla="*/ 19183 h 36674"/>
                  <a:gd name="connsiteX4" fmla="*/ 17484 w 36667"/>
                  <a:gd name="connsiteY4" fmla="*/ 19 h 36674"/>
                  <a:gd name="connsiteX5" fmla="*/ 15840 w 36667"/>
                  <a:gd name="connsiteY5" fmla="*/ 10723 h 36674"/>
                  <a:gd name="connsiteX6" fmla="*/ 21661 w 36667"/>
                  <a:gd name="connsiteY6" fmla="*/ 15815 h 36674"/>
                  <a:gd name="connsiteX7" fmla="*/ 8181 w 36667"/>
                  <a:gd name="connsiteY7" fmla="*/ 16439 h 36674"/>
                  <a:gd name="connsiteX8" fmla="*/ 6489 w 36667"/>
                  <a:gd name="connsiteY8" fmla="*/ 18293 h 36674"/>
                  <a:gd name="connsiteX9" fmla="*/ 6546 w 36667"/>
                  <a:gd name="connsiteY9" fmla="*/ 19475 h 36674"/>
                  <a:gd name="connsiteX10" fmla="*/ 8399 w 36667"/>
                  <a:gd name="connsiteY10" fmla="*/ 21167 h 36674"/>
                  <a:gd name="connsiteX11" fmla="*/ 21880 w 36667"/>
                  <a:gd name="connsiteY11" fmla="*/ 20543 h 36674"/>
                  <a:gd name="connsiteX12" fmla="*/ 16553 w 36667"/>
                  <a:gd name="connsiteY12" fmla="*/ 26146 h 36674"/>
                  <a:gd name="connsiteX13" fmla="*/ 16642 w 36667"/>
                  <a:gd name="connsiteY13" fmla="*/ 28680 h 36674"/>
                  <a:gd name="connsiteX14" fmla="*/ 17492 w 36667"/>
                  <a:gd name="connsiteY14" fmla="*/ 29449 h 36674"/>
                  <a:gd name="connsiteX15" fmla="*/ 19993 w 36667"/>
                  <a:gd name="connsiteY15" fmla="*/ 29328 h 36674"/>
                  <a:gd name="connsiteX16" fmla="*/ 29345 w 36667"/>
                  <a:gd name="connsiteY16" fmla="*/ 19086 h 36674"/>
                  <a:gd name="connsiteX17" fmla="*/ 29223 w 36667"/>
                  <a:gd name="connsiteY17" fmla="*/ 16584 h 36674"/>
                  <a:gd name="connsiteX18" fmla="*/ 18973 w 36667"/>
                  <a:gd name="connsiteY18" fmla="*/ 7225 h 36674"/>
                  <a:gd name="connsiteX19" fmla="*/ 16472 w 36667"/>
                  <a:gd name="connsiteY19" fmla="*/ 7347 h 36674"/>
                  <a:gd name="connsiteX20" fmla="*/ 15694 w 36667"/>
                  <a:gd name="connsiteY20" fmla="*/ 8188 h 36674"/>
                  <a:gd name="connsiteX21" fmla="*/ 15840 w 36667"/>
                  <a:gd name="connsiteY21" fmla="*/ 10723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67" h="36674">
                    <a:moveTo>
                      <a:pt x="17484" y="19"/>
                    </a:moveTo>
                    <a:cubicBezTo>
                      <a:pt x="27604" y="-442"/>
                      <a:pt x="36178" y="7371"/>
                      <a:pt x="36647" y="17491"/>
                    </a:cubicBezTo>
                    <a:cubicBezTo>
                      <a:pt x="37117" y="27611"/>
                      <a:pt x="29296" y="36185"/>
                      <a:pt x="19176" y="36655"/>
                    </a:cubicBezTo>
                    <a:cubicBezTo>
                      <a:pt x="9063" y="37116"/>
                      <a:pt x="481" y="29303"/>
                      <a:pt x="20" y="19183"/>
                    </a:cubicBezTo>
                    <a:cubicBezTo>
                      <a:pt x="-450" y="9063"/>
                      <a:pt x="7371" y="489"/>
                      <a:pt x="17484" y="19"/>
                    </a:cubicBezTo>
                    <a:close/>
                    <a:moveTo>
                      <a:pt x="15840" y="10723"/>
                    </a:moveTo>
                    <a:lnTo>
                      <a:pt x="21661" y="15815"/>
                    </a:lnTo>
                    <a:lnTo>
                      <a:pt x="8181" y="16439"/>
                    </a:lnTo>
                    <a:cubicBezTo>
                      <a:pt x="7201" y="16479"/>
                      <a:pt x="6440" y="17313"/>
                      <a:pt x="6489" y="18293"/>
                    </a:cubicBezTo>
                    <a:lnTo>
                      <a:pt x="6546" y="19475"/>
                    </a:lnTo>
                    <a:cubicBezTo>
                      <a:pt x="6586" y="20454"/>
                      <a:pt x="7412" y="21207"/>
                      <a:pt x="8399" y="21167"/>
                    </a:cubicBezTo>
                    <a:lnTo>
                      <a:pt x="21880" y="20543"/>
                    </a:lnTo>
                    <a:lnTo>
                      <a:pt x="16553" y="26146"/>
                    </a:lnTo>
                    <a:cubicBezTo>
                      <a:pt x="15872" y="26866"/>
                      <a:pt x="15905" y="28008"/>
                      <a:pt x="16642" y="28680"/>
                    </a:cubicBezTo>
                    <a:lnTo>
                      <a:pt x="17492" y="29449"/>
                    </a:lnTo>
                    <a:cubicBezTo>
                      <a:pt x="18220" y="30113"/>
                      <a:pt x="19338" y="30056"/>
                      <a:pt x="19993" y="29328"/>
                    </a:cubicBezTo>
                    <a:lnTo>
                      <a:pt x="29345" y="19086"/>
                    </a:lnTo>
                    <a:cubicBezTo>
                      <a:pt x="30008" y="18357"/>
                      <a:pt x="29952" y="17240"/>
                      <a:pt x="29223" y="16584"/>
                    </a:cubicBezTo>
                    <a:lnTo>
                      <a:pt x="18973" y="7225"/>
                    </a:lnTo>
                    <a:cubicBezTo>
                      <a:pt x="18245" y="6569"/>
                      <a:pt x="17127" y="6618"/>
                      <a:pt x="16472" y="7347"/>
                    </a:cubicBezTo>
                    <a:lnTo>
                      <a:pt x="15694" y="8188"/>
                    </a:lnTo>
                    <a:cubicBezTo>
                      <a:pt x="15030" y="8925"/>
                      <a:pt x="15095" y="10075"/>
                      <a:pt x="15840" y="10723"/>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70" name="Vrije vorm 169">
                <a:extLst>
                  <a:ext uri="{FF2B5EF4-FFF2-40B4-BE49-F238E27FC236}">
                    <a16:creationId xmlns:a16="http://schemas.microsoft.com/office/drawing/2014/main" id="{6296EF71-D655-E929-6EB2-6FDBE804CA1D}"/>
                  </a:ext>
                </a:extLst>
              </p:cNvPr>
              <p:cNvSpPr/>
              <p:nvPr/>
            </p:nvSpPr>
            <p:spPr>
              <a:xfrm>
                <a:off x="4858955" y="3552126"/>
                <a:ext cx="148783" cy="148783"/>
              </a:xfrm>
              <a:custGeom>
                <a:avLst/>
                <a:gdLst>
                  <a:gd name="connsiteX0" fmla="*/ 17492 w 36667"/>
                  <a:gd name="connsiteY0" fmla="*/ 20 h 36667"/>
                  <a:gd name="connsiteX1" fmla="*/ 36647 w 36667"/>
                  <a:gd name="connsiteY1" fmla="*/ 17492 h 36667"/>
                  <a:gd name="connsiteX2" fmla="*/ 19184 w 36667"/>
                  <a:gd name="connsiteY2" fmla="*/ 36647 h 36667"/>
                  <a:gd name="connsiteX3" fmla="*/ 20 w 36667"/>
                  <a:gd name="connsiteY3" fmla="*/ 19176 h 36667"/>
                  <a:gd name="connsiteX4" fmla="*/ 17492 w 36667"/>
                  <a:gd name="connsiteY4" fmla="*/ 20 h 36667"/>
                  <a:gd name="connsiteX5" fmla="*/ 15848 w 36667"/>
                  <a:gd name="connsiteY5" fmla="*/ 10723 h 36667"/>
                  <a:gd name="connsiteX6" fmla="*/ 21669 w 36667"/>
                  <a:gd name="connsiteY6" fmla="*/ 15816 h 36667"/>
                  <a:gd name="connsiteX7" fmla="*/ 8181 w 36667"/>
                  <a:gd name="connsiteY7" fmla="*/ 16431 h 36667"/>
                  <a:gd name="connsiteX8" fmla="*/ 6489 w 36667"/>
                  <a:gd name="connsiteY8" fmla="*/ 18285 h 36667"/>
                  <a:gd name="connsiteX9" fmla="*/ 6546 w 36667"/>
                  <a:gd name="connsiteY9" fmla="*/ 19467 h 36667"/>
                  <a:gd name="connsiteX10" fmla="*/ 8400 w 36667"/>
                  <a:gd name="connsiteY10" fmla="*/ 21159 h 36667"/>
                  <a:gd name="connsiteX11" fmla="*/ 21888 w 36667"/>
                  <a:gd name="connsiteY11" fmla="*/ 20536 h 36667"/>
                  <a:gd name="connsiteX12" fmla="*/ 16561 w 36667"/>
                  <a:gd name="connsiteY12" fmla="*/ 26147 h 36667"/>
                  <a:gd name="connsiteX13" fmla="*/ 16642 w 36667"/>
                  <a:gd name="connsiteY13" fmla="*/ 28681 h 36667"/>
                  <a:gd name="connsiteX14" fmla="*/ 17492 w 36667"/>
                  <a:gd name="connsiteY14" fmla="*/ 29442 h 36667"/>
                  <a:gd name="connsiteX15" fmla="*/ 20002 w 36667"/>
                  <a:gd name="connsiteY15" fmla="*/ 29328 h 36667"/>
                  <a:gd name="connsiteX16" fmla="*/ 29345 w 36667"/>
                  <a:gd name="connsiteY16" fmla="*/ 19087 h 36667"/>
                  <a:gd name="connsiteX17" fmla="*/ 29231 w 36667"/>
                  <a:gd name="connsiteY17" fmla="*/ 16577 h 36667"/>
                  <a:gd name="connsiteX18" fmla="*/ 18981 w 36667"/>
                  <a:gd name="connsiteY18" fmla="*/ 7226 h 36667"/>
                  <a:gd name="connsiteX19" fmla="*/ 16472 w 36667"/>
                  <a:gd name="connsiteY19" fmla="*/ 7339 h 36667"/>
                  <a:gd name="connsiteX20" fmla="*/ 15702 w 36667"/>
                  <a:gd name="connsiteY20" fmla="*/ 8181 h 36667"/>
                  <a:gd name="connsiteX21" fmla="*/ 15848 w 36667"/>
                  <a:gd name="connsiteY21" fmla="*/ 10723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67" h="36667">
                    <a:moveTo>
                      <a:pt x="17492" y="20"/>
                    </a:moveTo>
                    <a:cubicBezTo>
                      <a:pt x="27612" y="-450"/>
                      <a:pt x="36186" y="7371"/>
                      <a:pt x="36647" y="17492"/>
                    </a:cubicBezTo>
                    <a:cubicBezTo>
                      <a:pt x="37117" y="27604"/>
                      <a:pt x="29296" y="36178"/>
                      <a:pt x="19184" y="36647"/>
                    </a:cubicBezTo>
                    <a:cubicBezTo>
                      <a:pt x="9064" y="37117"/>
                      <a:pt x="490" y="29296"/>
                      <a:pt x="20" y="19176"/>
                    </a:cubicBezTo>
                    <a:cubicBezTo>
                      <a:pt x="-450" y="9064"/>
                      <a:pt x="7371" y="490"/>
                      <a:pt x="17492" y="20"/>
                    </a:cubicBezTo>
                    <a:close/>
                    <a:moveTo>
                      <a:pt x="15848" y="10723"/>
                    </a:moveTo>
                    <a:lnTo>
                      <a:pt x="21669" y="15816"/>
                    </a:lnTo>
                    <a:lnTo>
                      <a:pt x="8181" y="16431"/>
                    </a:lnTo>
                    <a:cubicBezTo>
                      <a:pt x="7201" y="16480"/>
                      <a:pt x="6449" y="17306"/>
                      <a:pt x="6489" y="18285"/>
                    </a:cubicBezTo>
                    <a:lnTo>
                      <a:pt x="6546" y="19467"/>
                    </a:lnTo>
                    <a:cubicBezTo>
                      <a:pt x="6594" y="20455"/>
                      <a:pt x="7420" y="21208"/>
                      <a:pt x="8400" y="21159"/>
                    </a:cubicBezTo>
                    <a:lnTo>
                      <a:pt x="21888" y="20536"/>
                    </a:lnTo>
                    <a:lnTo>
                      <a:pt x="16561" y="26147"/>
                    </a:lnTo>
                    <a:cubicBezTo>
                      <a:pt x="15872" y="26859"/>
                      <a:pt x="15913" y="28009"/>
                      <a:pt x="16642" y="28681"/>
                    </a:cubicBezTo>
                    <a:lnTo>
                      <a:pt x="17492" y="29442"/>
                    </a:lnTo>
                    <a:cubicBezTo>
                      <a:pt x="18220" y="30106"/>
                      <a:pt x="19346" y="30057"/>
                      <a:pt x="20002" y="29328"/>
                    </a:cubicBezTo>
                    <a:lnTo>
                      <a:pt x="29345" y="19087"/>
                    </a:lnTo>
                    <a:cubicBezTo>
                      <a:pt x="30008" y="18358"/>
                      <a:pt x="29960" y="17233"/>
                      <a:pt x="29231" y="16577"/>
                    </a:cubicBezTo>
                    <a:lnTo>
                      <a:pt x="18981" y="7226"/>
                    </a:lnTo>
                    <a:cubicBezTo>
                      <a:pt x="18253" y="6562"/>
                      <a:pt x="17128" y="6619"/>
                      <a:pt x="16472" y="7339"/>
                    </a:cubicBezTo>
                    <a:lnTo>
                      <a:pt x="15702" y="8181"/>
                    </a:lnTo>
                    <a:cubicBezTo>
                      <a:pt x="15031" y="8926"/>
                      <a:pt x="15095" y="10068"/>
                      <a:pt x="15848" y="10723"/>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71" name="Vrije vorm 170">
                <a:extLst>
                  <a:ext uri="{FF2B5EF4-FFF2-40B4-BE49-F238E27FC236}">
                    <a16:creationId xmlns:a16="http://schemas.microsoft.com/office/drawing/2014/main" id="{D9015843-F7B4-A578-C4A0-45EA1DB0C496}"/>
                  </a:ext>
                </a:extLst>
              </p:cNvPr>
              <p:cNvSpPr/>
              <p:nvPr/>
            </p:nvSpPr>
            <p:spPr>
              <a:xfrm>
                <a:off x="4879783" y="4002954"/>
                <a:ext cx="148779" cy="148783"/>
              </a:xfrm>
              <a:custGeom>
                <a:avLst/>
                <a:gdLst>
                  <a:gd name="connsiteX0" fmla="*/ 17484 w 36666"/>
                  <a:gd name="connsiteY0" fmla="*/ 20 h 36667"/>
                  <a:gd name="connsiteX1" fmla="*/ 36647 w 36666"/>
                  <a:gd name="connsiteY1" fmla="*/ 17484 h 36667"/>
                  <a:gd name="connsiteX2" fmla="*/ 19176 w 36666"/>
                  <a:gd name="connsiteY2" fmla="*/ 36648 h 36667"/>
                  <a:gd name="connsiteX3" fmla="*/ 20 w 36666"/>
                  <a:gd name="connsiteY3" fmla="*/ 19176 h 36667"/>
                  <a:gd name="connsiteX4" fmla="*/ 17484 w 36666"/>
                  <a:gd name="connsiteY4" fmla="*/ 20 h 36667"/>
                  <a:gd name="connsiteX5" fmla="*/ 15840 w 36666"/>
                  <a:gd name="connsiteY5" fmla="*/ 10723 h 36667"/>
                  <a:gd name="connsiteX6" fmla="*/ 21661 w 36666"/>
                  <a:gd name="connsiteY6" fmla="*/ 15808 h 36667"/>
                  <a:gd name="connsiteX7" fmla="*/ 8181 w 36666"/>
                  <a:gd name="connsiteY7" fmla="*/ 16431 h 36667"/>
                  <a:gd name="connsiteX8" fmla="*/ 6489 w 36666"/>
                  <a:gd name="connsiteY8" fmla="*/ 18285 h 36667"/>
                  <a:gd name="connsiteX9" fmla="*/ 6546 w 36666"/>
                  <a:gd name="connsiteY9" fmla="*/ 19467 h 36667"/>
                  <a:gd name="connsiteX10" fmla="*/ 8400 w 36666"/>
                  <a:gd name="connsiteY10" fmla="*/ 21159 h 36667"/>
                  <a:gd name="connsiteX11" fmla="*/ 21880 w 36666"/>
                  <a:gd name="connsiteY11" fmla="*/ 20536 h 36667"/>
                  <a:gd name="connsiteX12" fmla="*/ 16553 w 36666"/>
                  <a:gd name="connsiteY12" fmla="*/ 26139 h 36667"/>
                  <a:gd name="connsiteX13" fmla="*/ 16642 w 36666"/>
                  <a:gd name="connsiteY13" fmla="*/ 28673 h 36667"/>
                  <a:gd name="connsiteX14" fmla="*/ 17492 w 36666"/>
                  <a:gd name="connsiteY14" fmla="*/ 29442 h 36667"/>
                  <a:gd name="connsiteX15" fmla="*/ 19993 w 36666"/>
                  <a:gd name="connsiteY15" fmla="*/ 29328 h 36667"/>
                  <a:gd name="connsiteX16" fmla="*/ 29345 w 36666"/>
                  <a:gd name="connsiteY16" fmla="*/ 19079 h 36667"/>
                  <a:gd name="connsiteX17" fmla="*/ 29223 w 36666"/>
                  <a:gd name="connsiteY17" fmla="*/ 16577 h 36667"/>
                  <a:gd name="connsiteX18" fmla="*/ 18973 w 36666"/>
                  <a:gd name="connsiteY18" fmla="*/ 7226 h 36667"/>
                  <a:gd name="connsiteX19" fmla="*/ 16472 w 36666"/>
                  <a:gd name="connsiteY19" fmla="*/ 7339 h 36667"/>
                  <a:gd name="connsiteX20" fmla="*/ 15694 w 36666"/>
                  <a:gd name="connsiteY20" fmla="*/ 8181 h 36667"/>
                  <a:gd name="connsiteX21" fmla="*/ 15840 w 36666"/>
                  <a:gd name="connsiteY21" fmla="*/ 10715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66" h="36667">
                    <a:moveTo>
                      <a:pt x="17484" y="20"/>
                    </a:moveTo>
                    <a:cubicBezTo>
                      <a:pt x="27604" y="-449"/>
                      <a:pt x="36178" y="7371"/>
                      <a:pt x="36647" y="17484"/>
                    </a:cubicBezTo>
                    <a:cubicBezTo>
                      <a:pt x="37109" y="27604"/>
                      <a:pt x="29296" y="36178"/>
                      <a:pt x="19176" y="36648"/>
                    </a:cubicBezTo>
                    <a:cubicBezTo>
                      <a:pt x="9055" y="37109"/>
                      <a:pt x="481" y="29296"/>
                      <a:pt x="20" y="19176"/>
                    </a:cubicBezTo>
                    <a:cubicBezTo>
                      <a:pt x="-450" y="9055"/>
                      <a:pt x="7371" y="482"/>
                      <a:pt x="17484" y="20"/>
                    </a:cubicBezTo>
                    <a:close/>
                    <a:moveTo>
                      <a:pt x="15840" y="10723"/>
                    </a:moveTo>
                    <a:lnTo>
                      <a:pt x="21661" y="15808"/>
                    </a:lnTo>
                    <a:lnTo>
                      <a:pt x="8181" y="16431"/>
                    </a:lnTo>
                    <a:cubicBezTo>
                      <a:pt x="7193" y="16480"/>
                      <a:pt x="6440" y="17306"/>
                      <a:pt x="6489" y="18285"/>
                    </a:cubicBezTo>
                    <a:lnTo>
                      <a:pt x="6546" y="19467"/>
                    </a:lnTo>
                    <a:cubicBezTo>
                      <a:pt x="6586" y="20447"/>
                      <a:pt x="7412" y="21200"/>
                      <a:pt x="8400" y="21159"/>
                    </a:cubicBezTo>
                    <a:lnTo>
                      <a:pt x="21880" y="20536"/>
                    </a:lnTo>
                    <a:lnTo>
                      <a:pt x="16553" y="26139"/>
                    </a:lnTo>
                    <a:cubicBezTo>
                      <a:pt x="15864" y="26859"/>
                      <a:pt x="15905" y="28001"/>
                      <a:pt x="16642" y="28673"/>
                    </a:cubicBezTo>
                    <a:lnTo>
                      <a:pt x="17492" y="29442"/>
                    </a:lnTo>
                    <a:cubicBezTo>
                      <a:pt x="18212" y="30106"/>
                      <a:pt x="19338" y="30049"/>
                      <a:pt x="19993" y="29328"/>
                    </a:cubicBezTo>
                    <a:lnTo>
                      <a:pt x="29345" y="19079"/>
                    </a:lnTo>
                    <a:cubicBezTo>
                      <a:pt x="30001" y="18358"/>
                      <a:pt x="29952" y="17233"/>
                      <a:pt x="29223" y="16577"/>
                    </a:cubicBezTo>
                    <a:lnTo>
                      <a:pt x="18973" y="7226"/>
                    </a:lnTo>
                    <a:cubicBezTo>
                      <a:pt x="18245" y="6562"/>
                      <a:pt x="17127" y="6610"/>
                      <a:pt x="16472" y="7339"/>
                    </a:cubicBezTo>
                    <a:lnTo>
                      <a:pt x="15694" y="8181"/>
                    </a:lnTo>
                    <a:cubicBezTo>
                      <a:pt x="15022" y="8918"/>
                      <a:pt x="15095" y="10068"/>
                      <a:pt x="15840" y="10715"/>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72" name="Vrije vorm 171">
                <a:extLst>
                  <a:ext uri="{FF2B5EF4-FFF2-40B4-BE49-F238E27FC236}">
                    <a16:creationId xmlns:a16="http://schemas.microsoft.com/office/drawing/2014/main" id="{8FF5141A-F622-C43F-AA8C-FFCBE0FC3978}"/>
                  </a:ext>
                </a:extLst>
              </p:cNvPr>
              <p:cNvSpPr/>
              <p:nvPr/>
            </p:nvSpPr>
            <p:spPr>
              <a:xfrm>
                <a:off x="4900579" y="4453748"/>
                <a:ext cx="148783" cy="148783"/>
              </a:xfrm>
              <a:custGeom>
                <a:avLst/>
                <a:gdLst>
                  <a:gd name="connsiteX0" fmla="*/ 17492 w 36667"/>
                  <a:gd name="connsiteY0" fmla="*/ 20 h 36667"/>
                  <a:gd name="connsiteX1" fmla="*/ 36647 w 36667"/>
                  <a:gd name="connsiteY1" fmla="*/ 17492 h 36667"/>
                  <a:gd name="connsiteX2" fmla="*/ 19176 w 36667"/>
                  <a:gd name="connsiteY2" fmla="*/ 36647 h 36667"/>
                  <a:gd name="connsiteX3" fmla="*/ 20 w 36667"/>
                  <a:gd name="connsiteY3" fmla="*/ 19184 h 36667"/>
                  <a:gd name="connsiteX4" fmla="*/ 17492 w 36667"/>
                  <a:gd name="connsiteY4" fmla="*/ 20 h 36667"/>
                  <a:gd name="connsiteX5" fmla="*/ 15848 w 36667"/>
                  <a:gd name="connsiteY5" fmla="*/ 10723 h 36667"/>
                  <a:gd name="connsiteX6" fmla="*/ 21669 w 36667"/>
                  <a:gd name="connsiteY6" fmla="*/ 15816 h 36667"/>
                  <a:gd name="connsiteX7" fmla="*/ 8181 w 36667"/>
                  <a:gd name="connsiteY7" fmla="*/ 16439 h 36667"/>
                  <a:gd name="connsiteX8" fmla="*/ 6489 w 36667"/>
                  <a:gd name="connsiteY8" fmla="*/ 18293 h 36667"/>
                  <a:gd name="connsiteX9" fmla="*/ 6546 w 36667"/>
                  <a:gd name="connsiteY9" fmla="*/ 19467 h 36667"/>
                  <a:gd name="connsiteX10" fmla="*/ 8400 w 36667"/>
                  <a:gd name="connsiteY10" fmla="*/ 21159 h 36667"/>
                  <a:gd name="connsiteX11" fmla="*/ 21888 w 36667"/>
                  <a:gd name="connsiteY11" fmla="*/ 20536 h 36667"/>
                  <a:gd name="connsiteX12" fmla="*/ 16553 w 36667"/>
                  <a:gd name="connsiteY12" fmla="*/ 26147 h 36667"/>
                  <a:gd name="connsiteX13" fmla="*/ 16642 w 36667"/>
                  <a:gd name="connsiteY13" fmla="*/ 28681 h 36667"/>
                  <a:gd name="connsiteX14" fmla="*/ 17492 w 36667"/>
                  <a:gd name="connsiteY14" fmla="*/ 29442 h 36667"/>
                  <a:gd name="connsiteX15" fmla="*/ 19993 w 36667"/>
                  <a:gd name="connsiteY15" fmla="*/ 29328 h 36667"/>
                  <a:gd name="connsiteX16" fmla="*/ 29345 w 36667"/>
                  <a:gd name="connsiteY16" fmla="*/ 19087 h 36667"/>
                  <a:gd name="connsiteX17" fmla="*/ 29231 w 36667"/>
                  <a:gd name="connsiteY17" fmla="*/ 16585 h 36667"/>
                  <a:gd name="connsiteX18" fmla="*/ 18973 w 36667"/>
                  <a:gd name="connsiteY18" fmla="*/ 7226 h 36667"/>
                  <a:gd name="connsiteX19" fmla="*/ 16472 w 36667"/>
                  <a:gd name="connsiteY19" fmla="*/ 7339 h 36667"/>
                  <a:gd name="connsiteX20" fmla="*/ 15694 w 36667"/>
                  <a:gd name="connsiteY20" fmla="*/ 8181 h 36667"/>
                  <a:gd name="connsiteX21" fmla="*/ 15848 w 36667"/>
                  <a:gd name="connsiteY21" fmla="*/ 10723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67" h="36667">
                    <a:moveTo>
                      <a:pt x="17492" y="20"/>
                    </a:moveTo>
                    <a:cubicBezTo>
                      <a:pt x="27604" y="-450"/>
                      <a:pt x="36186" y="7371"/>
                      <a:pt x="36647" y="17492"/>
                    </a:cubicBezTo>
                    <a:cubicBezTo>
                      <a:pt x="37117" y="27604"/>
                      <a:pt x="29296" y="36186"/>
                      <a:pt x="19176" y="36647"/>
                    </a:cubicBezTo>
                    <a:cubicBezTo>
                      <a:pt x="9064" y="37117"/>
                      <a:pt x="490" y="29296"/>
                      <a:pt x="20" y="19184"/>
                    </a:cubicBezTo>
                    <a:cubicBezTo>
                      <a:pt x="-450" y="9063"/>
                      <a:pt x="7371" y="490"/>
                      <a:pt x="17492" y="20"/>
                    </a:cubicBezTo>
                    <a:close/>
                    <a:moveTo>
                      <a:pt x="15848" y="10723"/>
                    </a:moveTo>
                    <a:lnTo>
                      <a:pt x="21669" y="15816"/>
                    </a:lnTo>
                    <a:lnTo>
                      <a:pt x="8181" y="16439"/>
                    </a:lnTo>
                    <a:cubicBezTo>
                      <a:pt x="7201" y="16480"/>
                      <a:pt x="6449" y="17305"/>
                      <a:pt x="6489" y="18293"/>
                    </a:cubicBezTo>
                    <a:lnTo>
                      <a:pt x="6546" y="19467"/>
                    </a:lnTo>
                    <a:cubicBezTo>
                      <a:pt x="6594" y="20455"/>
                      <a:pt x="7420" y="21208"/>
                      <a:pt x="8400" y="21159"/>
                    </a:cubicBezTo>
                    <a:lnTo>
                      <a:pt x="21888" y="20536"/>
                    </a:lnTo>
                    <a:lnTo>
                      <a:pt x="16553" y="26147"/>
                    </a:lnTo>
                    <a:cubicBezTo>
                      <a:pt x="15873" y="26867"/>
                      <a:pt x="15913" y="28009"/>
                      <a:pt x="16642" y="28681"/>
                    </a:cubicBezTo>
                    <a:lnTo>
                      <a:pt x="17492" y="29442"/>
                    </a:lnTo>
                    <a:cubicBezTo>
                      <a:pt x="18220" y="30106"/>
                      <a:pt x="19338" y="30057"/>
                      <a:pt x="19993" y="29328"/>
                    </a:cubicBezTo>
                    <a:lnTo>
                      <a:pt x="29345" y="19087"/>
                    </a:lnTo>
                    <a:cubicBezTo>
                      <a:pt x="30008" y="18358"/>
                      <a:pt x="29952" y="17233"/>
                      <a:pt x="29231" y="16585"/>
                    </a:cubicBezTo>
                    <a:lnTo>
                      <a:pt x="18973" y="7226"/>
                    </a:lnTo>
                    <a:cubicBezTo>
                      <a:pt x="18253" y="6562"/>
                      <a:pt x="17128" y="6619"/>
                      <a:pt x="16472" y="7339"/>
                    </a:cubicBezTo>
                    <a:lnTo>
                      <a:pt x="15694" y="8181"/>
                    </a:lnTo>
                    <a:cubicBezTo>
                      <a:pt x="15031" y="8926"/>
                      <a:pt x="15095" y="10068"/>
                      <a:pt x="15848" y="10723"/>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2" name="Vrije vorm 151">
                <a:extLst>
                  <a:ext uri="{FF2B5EF4-FFF2-40B4-BE49-F238E27FC236}">
                    <a16:creationId xmlns:a16="http://schemas.microsoft.com/office/drawing/2014/main" id="{40C3A59C-F00E-CA7B-5120-A833D07B59BE}"/>
                  </a:ext>
                </a:extLst>
              </p:cNvPr>
              <p:cNvSpPr/>
              <p:nvPr/>
            </p:nvSpPr>
            <p:spPr>
              <a:xfrm>
                <a:off x="3293348" y="2531996"/>
                <a:ext cx="2902825" cy="4213744"/>
              </a:xfrm>
              <a:custGeom>
                <a:avLst/>
                <a:gdLst>
                  <a:gd name="connsiteX0" fmla="*/ 388701 w 715392"/>
                  <a:gd name="connsiteY0" fmla="*/ 96304 h 1038464"/>
                  <a:gd name="connsiteX1" fmla="*/ 323283 w 715392"/>
                  <a:gd name="connsiteY1" fmla="*/ 249971 h 1038464"/>
                  <a:gd name="connsiteX2" fmla="*/ 330813 w 715392"/>
                  <a:gd name="connsiteY2" fmla="*/ 333120 h 1038464"/>
                  <a:gd name="connsiteX3" fmla="*/ 285393 w 715392"/>
                  <a:gd name="connsiteY3" fmla="*/ 498283 h 1038464"/>
                  <a:gd name="connsiteX4" fmla="*/ 162330 w 715392"/>
                  <a:gd name="connsiteY4" fmla="*/ 555281 h 1038464"/>
                  <a:gd name="connsiteX5" fmla="*/ 165568 w 715392"/>
                  <a:gd name="connsiteY5" fmla="*/ 384774 h 1038464"/>
                  <a:gd name="connsiteX6" fmla="*/ 211474 w 715392"/>
                  <a:gd name="connsiteY6" fmla="*/ 183501 h 1038464"/>
                  <a:gd name="connsiteX7" fmla="*/ 301342 w 715392"/>
                  <a:gd name="connsiteY7" fmla="*/ 101810 h 1038464"/>
                  <a:gd name="connsiteX8" fmla="*/ 334310 w 715392"/>
                  <a:gd name="connsiteY8" fmla="*/ 5764 h 1038464"/>
                  <a:gd name="connsiteX9" fmla="*/ 345022 w 715392"/>
                  <a:gd name="connsiteY9" fmla="*/ 404 h 1038464"/>
                  <a:gd name="connsiteX10" fmla="*/ 388701 w 715392"/>
                  <a:gd name="connsiteY10" fmla="*/ 96304 h 1038464"/>
                  <a:gd name="connsiteX11" fmla="*/ 320198 w 715392"/>
                  <a:gd name="connsiteY11" fmla="*/ 618091 h 1038464"/>
                  <a:gd name="connsiteX12" fmla="*/ 311851 w 715392"/>
                  <a:gd name="connsiteY12" fmla="*/ 437140 h 1038464"/>
                  <a:gd name="connsiteX13" fmla="*/ 285393 w 715392"/>
                  <a:gd name="connsiteY13" fmla="*/ 498283 h 1038464"/>
                  <a:gd name="connsiteX14" fmla="*/ 162330 w 715392"/>
                  <a:gd name="connsiteY14" fmla="*/ 555281 h 1038464"/>
                  <a:gd name="connsiteX15" fmla="*/ 0 w 715392"/>
                  <a:gd name="connsiteY15" fmla="*/ 1038465 h 1038464"/>
                  <a:gd name="connsiteX16" fmla="*/ 451528 w 715392"/>
                  <a:gd name="connsiteY16" fmla="*/ 1038465 h 1038464"/>
                  <a:gd name="connsiteX17" fmla="*/ 576534 w 715392"/>
                  <a:gd name="connsiteY17" fmla="*/ 833387 h 1038464"/>
                  <a:gd name="connsiteX18" fmla="*/ 715385 w 715392"/>
                  <a:gd name="connsiteY18" fmla="*/ 640130 h 1038464"/>
                  <a:gd name="connsiteX19" fmla="*/ 715393 w 715392"/>
                  <a:gd name="connsiteY19" fmla="*/ 640113 h 1038464"/>
                  <a:gd name="connsiteX20" fmla="*/ 362226 w 715392"/>
                  <a:gd name="connsiteY20" fmla="*/ 656411 h 1038464"/>
                  <a:gd name="connsiteX21" fmla="*/ 320198 w 715392"/>
                  <a:gd name="connsiteY21" fmla="*/ 618091 h 103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392" h="1038464">
                    <a:moveTo>
                      <a:pt x="388701" y="96304"/>
                    </a:moveTo>
                    <a:cubicBezTo>
                      <a:pt x="374452" y="186982"/>
                      <a:pt x="336885" y="224873"/>
                      <a:pt x="323283" y="249971"/>
                    </a:cubicBezTo>
                    <a:cubicBezTo>
                      <a:pt x="327169" y="270455"/>
                      <a:pt x="331703" y="298711"/>
                      <a:pt x="330813" y="333120"/>
                    </a:cubicBezTo>
                    <a:cubicBezTo>
                      <a:pt x="329598" y="378540"/>
                      <a:pt x="318992" y="434728"/>
                      <a:pt x="285393" y="498283"/>
                    </a:cubicBezTo>
                    <a:lnTo>
                      <a:pt x="162330" y="555281"/>
                    </a:lnTo>
                    <a:cubicBezTo>
                      <a:pt x="163220" y="481605"/>
                      <a:pt x="163949" y="395380"/>
                      <a:pt x="165568" y="384774"/>
                    </a:cubicBezTo>
                    <a:cubicBezTo>
                      <a:pt x="167268" y="374087"/>
                      <a:pt x="201516" y="205928"/>
                      <a:pt x="211474" y="183501"/>
                    </a:cubicBezTo>
                    <a:cubicBezTo>
                      <a:pt x="221432" y="160993"/>
                      <a:pt x="301342" y="101810"/>
                      <a:pt x="301342" y="101810"/>
                    </a:cubicBezTo>
                    <a:lnTo>
                      <a:pt x="334310" y="5764"/>
                    </a:lnTo>
                    <a:cubicBezTo>
                      <a:pt x="335824" y="1352"/>
                      <a:pt x="340569" y="-996"/>
                      <a:pt x="345022" y="404"/>
                    </a:cubicBezTo>
                    <a:cubicBezTo>
                      <a:pt x="362267" y="5813"/>
                      <a:pt x="399785" y="25810"/>
                      <a:pt x="388701" y="96304"/>
                    </a:cubicBezTo>
                    <a:close/>
                    <a:moveTo>
                      <a:pt x="320198" y="618091"/>
                    </a:moveTo>
                    <a:lnTo>
                      <a:pt x="311851" y="437140"/>
                    </a:lnTo>
                    <a:cubicBezTo>
                      <a:pt x="305245" y="456620"/>
                      <a:pt x="296630" y="477030"/>
                      <a:pt x="285393" y="498283"/>
                    </a:cubicBezTo>
                    <a:lnTo>
                      <a:pt x="162330" y="555281"/>
                    </a:lnTo>
                    <a:cubicBezTo>
                      <a:pt x="174474" y="703361"/>
                      <a:pt x="85901" y="885284"/>
                      <a:pt x="0" y="1038465"/>
                    </a:cubicBezTo>
                    <a:lnTo>
                      <a:pt x="451528" y="1038465"/>
                    </a:lnTo>
                    <a:cubicBezTo>
                      <a:pt x="497029" y="945439"/>
                      <a:pt x="544635" y="862372"/>
                      <a:pt x="576534" y="833387"/>
                    </a:cubicBezTo>
                    <a:cubicBezTo>
                      <a:pt x="667941" y="750077"/>
                      <a:pt x="700730" y="694212"/>
                      <a:pt x="715385" y="640130"/>
                    </a:cubicBezTo>
                    <a:cubicBezTo>
                      <a:pt x="715385" y="640121"/>
                      <a:pt x="715393" y="640113"/>
                      <a:pt x="715393" y="640113"/>
                    </a:cubicBezTo>
                    <a:lnTo>
                      <a:pt x="362226" y="656411"/>
                    </a:lnTo>
                    <a:cubicBezTo>
                      <a:pt x="340131" y="657431"/>
                      <a:pt x="321219" y="640186"/>
                      <a:pt x="320198" y="618091"/>
                    </a:cubicBezTo>
                    <a:close/>
                  </a:path>
                </a:pathLst>
              </a:custGeom>
              <a:solidFill>
                <a:srgbClr val="E6B6A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61" name="Tekstvak 260">
                <a:extLst>
                  <a:ext uri="{FF2B5EF4-FFF2-40B4-BE49-F238E27FC236}">
                    <a16:creationId xmlns:a16="http://schemas.microsoft.com/office/drawing/2014/main" id="{D7DCEC02-00A2-4F3B-A6C4-4D0A917135D2}"/>
                  </a:ext>
                </a:extLst>
              </p:cNvPr>
              <p:cNvSpPr txBox="1"/>
              <p:nvPr/>
            </p:nvSpPr>
            <p:spPr>
              <a:xfrm rot="21420000">
                <a:off x="5028135" y="4363805"/>
                <a:ext cx="848062" cy="261644"/>
              </a:xfrm>
              <a:prstGeom prst="rect">
                <a:avLst/>
              </a:prstGeom>
              <a:noFill/>
            </p:spPr>
            <p:txBody>
              <a:bodyPr wrap="square">
                <a:spAutoFit/>
              </a:bodyP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1100">
                    <a:solidFill>
                      <a:srgbClr val="A1AEAA"/>
                    </a:solidFill>
                  </a:rPr>
                  <a:t>Afspraken</a:t>
                </a:r>
              </a:p>
            </p:txBody>
          </p:sp>
        </p:grpSp>
        <p:grpSp>
          <p:nvGrpSpPr>
            <p:cNvPr id="193" name="Graphic 46">
              <a:extLst>
                <a:ext uri="{FF2B5EF4-FFF2-40B4-BE49-F238E27FC236}">
                  <a16:creationId xmlns:a16="http://schemas.microsoft.com/office/drawing/2014/main" id="{0A891CEE-7B34-2DDB-9234-95338D8414C8}"/>
                </a:ext>
              </a:extLst>
            </p:cNvPr>
            <p:cNvGrpSpPr/>
            <p:nvPr/>
          </p:nvGrpSpPr>
          <p:grpSpPr>
            <a:xfrm rot="21300202" flipH="1">
              <a:off x="4887707" y="2930892"/>
              <a:ext cx="697554" cy="697557"/>
              <a:chOff x="7309558" y="1791903"/>
              <a:chExt cx="223736" cy="223737"/>
            </a:xfrm>
          </p:grpSpPr>
          <p:sp>
            <p:nvSpPr>
              <p:cNvPr id="194" name="Vrije vorm 992">
                <a:extLst>
                  <a:ext uri="{FF2B5EF4-FFF2-40B4-BE49-F238E27FC236}">
                    <a16:creationId xmlns:a16="http://schemas.microsoft.com/office/drawing/2014/main" id="{FE504E74-8A3E-6E23-776E-0A4FCF7F63D2}"/>
                  </a:ext>
                </a:extLst>
              </p:cNvPr>
              <p:cNvSpPr/>
              <p:nvPr/>
            </p:nvSpPr>
            <p:spPr>
              <a:xfrm>
                <a:off x="7309558" y="1791903"/>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chemeClr val="bg1">
                  <a:lumMod val="95000"/>
                </a:schemeClr>
              </a:solidFill>
              <a:ln w="9525" cap="flat">
                <a:noFill/>
                <a:prstDash val="solid"/>
                <a:miter/>
              </a:ln>
            </p:spPr>
            <p:txBody>
              <a:bodyPr rtlCol="0" anchor="ctr"/>
              <a:lstStyle/>
              <a:p>
                <a:endParaRPr lang="nl-NL" sz="1867"/>
              </a:p>
            </p:txBody>
          </p:sp>
          <p:grpSp>
            <p:nvGrpSpPr>
              <p:cNvPr id="195" name="Graphic 46">
                <a:extLst>
                  <a:ext uri="{FF2B5EF4-FFF2-40B4-BE49-F238E27FC236}">
                    <a16:creationId xmlns:a16="http://schemas.microsoft.com/office/drawing/2014/main" id="{55248EFA-206C-0207-2E8A-5C0CCF12DC9A}"/>
                  </a:ext>
                </a:extLst>
              </p:cNvPr>
              <p:cNvGrpSpPr/>
              <p:nvPr/>
            </p:nvGrpSpPr>
            <p:grpSpPr>
              <a:xfrm>
                <a:off x="7338012" y="1819223"/>
                <a:ext cx="159619" cy="196417"/>
                <a:chOff x="7338012" y="1819223"/>
                <a:chExt cx="159619" cy="196417"/>
              </a:xfrm>
            </p:grpSpPr>
            <p:sp>
              <p:nvSpPr>
                <p:cNvPr id="196" name="Vrije vorm 994">
                  <a:extLst>
                    <a:ext uri="{FF2B5EF4-FFF2-40B4-BE49-F238E27FC236}">
                      <a16:creationId xmlns:a16="http://schemas.microsoft.com/office/drawing/2014/main" id="{D82CA7EC-EB9E-0273-13FF-112EE916B990}"/>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867"/>
                </a:p>
              </p:txBody>
            </p:sp>
            <p:sp>
              <p:nvSpPr>
                <p:cNvPr id="197" name="Vrije vorm 995">
                  <a:extLst>
                    <a:ext uri="{FF2B5EF4-FFF2-40B4-BE49-F238E27FC236}">
                      <a16:creationId xmlns:a16="http://schemas.microsoft.com/office/drawing/2014/main" id="{FA2A5371-7B43-6CBD-1287-1B92EC146516}"/>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867"/>
                </a:p>
              </p:txBody>
            </p:sp>
            <p:sp>
              <p:nvSpPr>
                <p:cNvPr id="198" name="Vrije vorm 996">
                  <a:extLst>
                    <a:ext uri="{FF2B5EF4-FFF2-40B4-BE49-F238E27FC236}">
                      <a16:creationId xmlns:a16="http://schemas.microsoft.com/office/drawing/2014/main" id="{ED65C36B-B64F-1C82-1048-A089331E1113}"/>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867"/>
                </a:p>
              </p:txBody>
            </p:sp>
            <p:sp>
              <p:nvSpPr>
                <p:cNvPr id="199" name="Vrije vorm 997">
                  <a:extLst>
                    <a:ext uri="{FF2B5EF4-FFF2-40B4-BE49-F238E27FC236}">
                      <a16:creationId xmlns:a16="http://schemas.microsoft.com/office/drawing/2014/main" id="{FD4C3348-515E-6D36-091A-21FA2651D831}"/>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867"/>
                </a:p>
              </p:txBody>
            </p:sp>
            <p:sp>
              <p:nvSpPr>
                <p:cNvPr id="200" name="Vrije vorm 998">
                  <a:extLst>
                    <a:ext uri="{FF2B5EF4-FFF2-40B4-BE49-F238E27FC236}">
                      <a16:creationId xmlns:a16="http://schemas.microsoft.com/office/drawing/2014/main" id="{89B3BCE8-E495-947D-AA88-D6E96397309C}"/>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867"/>
                </a:p>
              </p:txBody>
            </p:sp>
            <p:sp>
              <p:nvSpPr>
                <p:cNvPr id="201" name="Vrije vorm 999">
                  <a:extLst>
                    <a:ext uri="{FF2B5EF4-FFF2-40B4-BE49-F238E27FC236}">
                      <a16:creationId xmlns:a16="http://schemas.microsoft.com/office/drawing/2014/main" id="{CF416F14-D7FE-182A-7D07-E065DCDE5B43}"/>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867"/>
                </a:p>
              </p:txBody>
            </p:sp>
            <p:sp>
              <p:nvSpPr>
                <p:cNvPr id="202" name="Vrije vorm 1000">
                  <a:extLst>
                    <a:ext uri="{FF2B5EF4-FFF2-40B4-BE49-F238E27FC236}">
                      <a16:creationId xmlns:a16="http://schemas.microsoft.com/office/drawing/2014/main" id="{65C4F606-5C1F-B9AC-1631-EE93FF646B1D}"/>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867"/>
                </a:p>
              </p:txBody>
            </p:sp>
            <p:sp>
              <p:nvSpPr>
                <p:cNvPr id="203" name="Vrije vorm 1001">
                  <a:extLst>
                    <a:ext uri="{FF2B5EF4-FFF2-40B4-BE49-F238E27FC236}">
                      <a16:creationId xmlns:a16="http://schemas.microsoft.com/office/drawing/2014/main" id="{DF0E40DE-E586-7933-40A4-4DFA2173DCA2}"/>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867"/>
                </a:p>
              </p:txBody>
            </p:sp>
            <p:sp>
              <p:nvSpPr>
                <p:cNvPr id="204" name="Vrije vorm 1002">
                  <a:extLst>
                    <a:ext uri="{FF2B5EF4-FFF2-40B4-BE49-F238E27FC236}">
                      <a16:creationId xmlns:a16="http://schemas.microsoft.com/office/drawing/2014/main" id="{0842B729-3BBD-4678-6D78-9655A853ED73}"/>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867"/>
                </a:p>
              </p:txBody>
            </p:sp>
            <p:sp>
              <p:nvSpPr>
                <p:cNvPr id="205" name="Vrije vorm 1005">
                  <a:extLst>
                    <a:ext uri="{FF2B5EF4-FFF2-40B4-BE49-F238E27FC236}">
                      <a16:creationId xmlns:a16="http://schemas.microsoft.com/office/drawing/2014/main" id="{1AF024E2-C5B7-A3EB-01DB-4360C998A135}"/>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867"/>
                </a:p>
              </p:txBody>
            </p:sp>
            <p:sp>
              <p:nvSpPr>
                <p:cNvPr id="206" name="Vrije vorm 1006">
                  <a:extLst>
                    <a:ext uri="{FF2B5EF4-FFF2-40B4-BE49-F238E27FC236}">
                      <a16:creationId xmlns:a16="http://schemas.microsoft.com/office/drawing/2014/main" id="{31921F10-D3A0-6B07-C498-531375A2B1BC}"/>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867"/>
                </a:p>
              </p:txBody>
            </p:sp>
            <p:sp>
              <p:nvSpPr>
                <p:cNvPr id="207" name="Vrije vorm 1007">
                  <a:extLst>
                    <a:ext uri="{FF2B5EF4-FFF2-40B4-BE49-F238E27FC236}">
                      <a16:creationId xmlns:a16="http://schemas.microsoft.com/office/drawing/2014/main" id="{F4CD7692-914F-79C0-5E97-69E855FBC073}"/>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867"/>
                </a:p>
              </p:txBody>
            </p:sp>
            <p:sp>
              <p:nvSpPr>
                <p:cNvPr id="208" name="Vrije vorm 1008">
                  <a:extLst>
                    <a:ext uri="{FF2B5EF4-FFF2-40B4-BE49-F238E27FC236}">
                      <a16:creationId xmlns:a16="http://schemas.microsoft.com/office/drawing/2014/main" id="{F2147A3D-C895-20A6-769A-9BE4A367851F}"/>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867"/>
                </a:p>
              </p:txBody>
            </p:sp>
            <p:sp>
              <p:nvSpPr>
                <p:cNvPr id="209" name="Vrije vorm 1009">
                  <a:extLst>
                    <a:ext uri="{FF2B5EF4-FFF2-40B4-BE49-F238E27FC236}">
                      <a16:creationId xmlns:a16="http://schemas.microsoft.com/office/drawing/2014/main" id="{D8B55451-7282-A28B-46FA-65D76455F669}"/>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867"/>
                </a:p>
              </p:txBody>
            </p:sp>
            <p:sp>
              <p:nvSpPr>
                <p:cNvPr id="210" name="Vrije vorm 1010">
                  <a:extLst>
                    <a:ext uri="{FF2B5EF4-FFF2-40B4-BE49-F238E27FC236}">
                      <a16:creationId xmlns:a16="http://schemas.microsoft.com/office/drawing/2014/main" id="{F5D22943-58FB-F151-16F5-F796DD360676}"/>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867"/>
                </a:p>
              </p:txBody>
            </p:sp>
            <p:sp>
              <p:nvSpPr>
                <p:cNvPr id="211" name="Vrije vorm 1011">
                  <a:extLst>
                    <a:ext uri="{FF2B5EF4-FFF2-40B4-BE49-F238E27FC236}">
                      <a16:creationId xmlns:a16="http://schemas.microsoft.com/office/drawing/2014/main" id="{E63D5173-CC88-9B91-F2D2-516A9EBA848D}"/>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867"/>
                </a:p>
              </p:txBody>
            </p:sp>
            <p:sp>
              <p:nvSpPr>
                <p:cNvPr id="212" name="Vrije vorm 1012">
                  <a:extLst>
                    <a:ext uri="{FF2B5EF4-FFF2-40B4-BE49-F238E27FC236}">
                      <a16:creationId xmlns:a16="http://schemas.microsoft.com/office/drawing/2014/main" id="{4FF2FDEC-2D11-0DEE-C730-C9CBC31226EA}"/>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867"/>
                </a:p>
              </p:txBody>
            </p:sp>
          </p:grpSp>
        </p:grpSp>
      </p:grpSp>
      <p:sp>
        <p:nvSpPr>
          <p:cNvPr id="215" name="Rechthoek 214">
            <a:extLst>
              <a:ext uri="{FF2B5EF4-FFF2-40B4-BE49-F238E27FC236}">
                <a16:creationId xmlns:a16="http://schemas.microsoft.com/office/drawing/2014/main" id="{6D508AB3-7983-C47B-5155-832C94CC0816}"/>
              </a:ext>
            </a:extLst>
          </p:cNvPr>
          <p:cNvSpPr/>
          <p:nvPr/>
        </p:nvSpPr>
        <p:spPr>
          <a:xfrm>
            <a:off x="0" y="6738277"/>
            <a:ext cx="12213225" cy="217807"/>
          </a:xfrm>
          <a:prstGeom prst="rect">
            <a:avLst/>
          </a:prstGeom>
          <a:solidFill>
            <a:schemeClr val="tx2"/>
          </a:solidFill>
          <a:ln w="12700" cap="flat">
            <a:noFill/>
            <a:prstDash val="solid"/>
            <a:miter/>
          </a:ln>
        </p:spPr>
        <p:txBody>
          <a:bodyPr rtlCol="0" anchor="ctr"/>
          <a:lstStyle/>
          <a:p>
            <a:pPr algn="l"/>
            <a:endParaRPr lang="nl-NL" sz="1349"/>
          </a:p>
        </p:txBody>
      </p:sp>
    </p:spTree>
    <p:extLst>
      <p:ext uri="{BB962C8B-B14F-4D97-AF65-F5344CB8AC3E}">
        <p14:creationId xmlns:p14="http://schemas.microsoft.com/office/powerpoint/2010/main" val="260951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withEffect">
                                  <p:stCondLst>
                                    <p:cond delay="0"/>
                                  </p:stCondLst>
                                  <p:childTnLst>
                                    <p:animRot by="120000">
                                      <p:cBhvr>
                                        <p:cTn id="6" dur="50" fill="hold">
                                          <p:stCondLst>
                                            <p:cond delay="0"/>
                                          </p:stCondLst>
                                        </p:cTn>
                                        <p:tgtEl>
                                          <p:spTgt spid="142"/>
                                        </p:tgtEl>
                                        <p:attrNameLst>
                                          <p:attrName>r</p:attrName>
                                        </p:attrNameLst>
                                      </p:cBhvr>
                                    </p:animRot>
                                    <p:animRot by="-240000">
                                      <p:cBhvr>
                                        <p:cTn id="7" dur="100" fill="hold">
                                          <p:stCondLst>
                                            <p:cond delay="100"/>
                                          </p:stCondLst>
                                        </p:cTn>
                                        <p:tgtEl>
                                          <p:spTgt spid="142"/>
                                        </p:tgtEl>
                                        <p:attrNameLst>
                                          <p:attrName>r</p:attrName>
                                        </p:attrNameLst>
                                      </p:cBhvr>
                                    </p:animRot>
                                    <p:animRot by="240000">
                                      <p:cBhvr>
                                        <p:cTn id="8" dur="100" fill="hold">
                                          <p:stCondLst>
                                            <p:cond delay="200"/>
                                          </p:stCondLst>
                                        </p:cTn>
                                        <p:tgtEl>
                                          <p:spTgt spid="142"/>
                                        </p:tgtEl>
                                        <p:attrNameLst>
                                          <p:attrName>r</p:attrName>
                                        </p:attrNameLst>
                                      </p:cBhvr>
                                    </p:animRot>
                                    <p:animRot by="-240000">
                                      <p:cBhvr>
                                        <p:cTn id="9" dur="100" fill="hold">
                                          <p:stCondLst>
                                            <p:cond delay="300"/>
                                          </p:stCondLst>
                                        </p:cTn>
                                        <p:tgtEl>
                                          <p:spTgt spid="142"/>
                                        </p:tgtEl>
                                        <p:attrNameLst>
                                          <p:attrName>r</p:attrName>
                                        </p:attrNameLst>
                                      </p:cBhvr>
                                    </p:animRot>
                                    <p:animRot by="120000">
                                      <p:cBhvr>
                                        <p:cTn id="10" dur="100" fill="hold">
                                          <p:stCondLst>
                                            <p:cond delay="400"/>
                                          </p:stCondLst>
                                        </p:cTn>
                                        <p:tgtEl>
                                          <p:spTgt spid="14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7B3DD9-963A-52F4-5593-A0435F7E6118}"/>
            </a:ext>
          </a:extLst>
        </p:cNvPr>
        <p:cNvGrpSpPr/>
        <p:nvPr/>
      </p:nvGrpSpPr>
      <p:grpSpPr>
        <a:xfrm>
          <a:off x="0" y="0"/>
          <a:ext cx="0" cy="0"/>
          <a:chOff x="0" y="0"/>
          <a:chExt cx="0" cy="0"/>
        </a:xfrm>
      </p:grpSpPr>
      <p:sp>
        <p:nvSpPr>
          <p:cNvPr id="4" name="Tijdelijke aanduiding voor tekst 3">
            <a:extLst>
              <a:ext uri="{FF2B5EF4-FFF2-40B4-BE49-F238E27FC236}">
                <a16:creationId xmlns:a16="http://schemas.microsoft.com/office/drawing/2014/main" id="{D2E1126F-B83D-FBE5-B9B9-4A2878DC3471}"/>
              </a:ext>
            </a:extLst>
          </p:cNvPr>
          <p:cNvSpPr>
            <a:spLocks noGrp="1"/>
          </p:cNvSpPr>
          <p:nvPr>
            <p:ph type="body" sz="quarter" idx="10"/>
          </p:nvPr>
        </p:nvSpPr>
        <p:spPr>
          <a:xfrm>
            <a:off x="3598862" y="2709862"/>
            <a:ext cx="6573838" cy="1438275"/>
          </a:xfrm>
        </p:spPr>
        <p:txBody>
          <a:bodyPr/>
          <a:lstStyle/>
          <a:p>
            <a:r>
              <a:rPr lang="nl-NL"/>
              <a:t>Waar staat het </a:t>
            </a:r>
            <a:br>
              <a:rPr lang="nl-NL"/>
            </a:br>
            <a:r>
              <a:rPr lang="nl-NL"/>
              <a:t>programma nu?</a:t>
            </a:r>
          </a:p>
        </p:txBody>
      </p:sp>
    </p:spTree>
    <p:extLst>
      <p:ext uri="{BB962C8B-B14F-4D97-AF65-F5344CB8AC3E}">
        <p14:creationId xmlns:p14="http://schemas.microsoft.com/office/powerpoint/2010/main" val="397123668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61F4FD-D529-2880-11B8-7ED003999FD7}"/>
            </a:ext>
          </a:extLst>
        </p:cNvPr>
        <p:cNvGrpSpPr/>
        <p:nvPr/>
      </p:nvGrpSpPr>
      <p:grpSpPr>
        <a:xfrm>
          <a:off x="0" y="0"/>
          <a:ext cx="0" cy="0"/>
          <a:chOff x="0" y="0"/>
          <a:chExt cx="0" cy="0"/>
        </a:xfrm>
      </p:grpSpPr>
      <p:sp>
        <p:nvSpPr>
          <p:cNvPr id="4" name="Tijdelijke aanduiding voor tekst 9">
            <a:extLst>
              <a:ext uri="{FF2B5EF4-FFF2-40B4-BE49-F238E27FC236}">
                <a16:creationId xmlns:a16="http://schemas.microsoft.com/office/drawing/2014/main" id="{2CA366FB-10DA-1735-3B83-391B610DA52C}"/>
              </a:ext>
            </a:extLst>
          </p:cNvPr>
          <p:cNvSpPr txBox="1">
            <a:spLocks/>
          </p:cNvSpPr>
          <p:nvPr/>
        </p:nvSpPr>
        <p:spPr>
          <a:xfrm>
            <a:off x="6754568" y="4790431"/>
            <a:ext cx="3086364" cy="482771"/>
          </a:xfrm>
          <a:prstGeom prst="rect">
            <a:avLst/>
          </a:prstGeom>
        </p:spPr>
        <p:txBody>
          <a:bodyPr vert="horz" lIns="0" tIns="0" rIns="0" bIns="0" rtlCol="0" anchor="t" anchorCtr="0">
            <a:noAutofit/>
          </a:bodyPr>
          <a:lstStyle>
            <a:lvl1pPr marL="0" indent="0" algn="ctr" defTabSz="914377" rtl="0" eaLnBrk="1" latinLnBrk="0" hangingPunct="1">
              <a:lnSpc>
                <a:spcPct val="110000"/>
              </a:lnSpc>
              <a:spcBef>
                <a:spcPts val="0"/>
              </a:spcBef>
              <a:buClr>
                <a:schemeClr val="accent2"/>
              </a:buClr>
              <a:buFont typeface="Arial" panose="020B0604020202020204" pitchFamily="34" charset="0"/>
              <a:buNone/>
              <a:defRPr sz="2000" kern="1200" baseline="0">
                <a:solidFill>
                  <a:schemeClr val="bg1"/>
                </a:solidFill>
                <a:latin typeface="+mn-lt"/>
                <a:ea typeface="+mn-ea"/>
                <a:cs typeface="+mn-cs"/>
              </a:defRPr>
            </a:lvl1pPr>
            <a:lvl2pPr marL="479988"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2pPr>
            <a:lvl3pPr marL="815979"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3pPr>
            <a:lvl4pPr marL="1151971"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4pPr>
            <a:lvl5pPr marL="1487962"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nl-NL" sz="2400"/>
              <a:t>Naam</a:t>
            </a:r>
          </a:p>
        </p:txBody>
      </p:sp>
      <p:sp>
        <p:nvSpPr>
          <p:cNvPr id="6" name="Tijdelijke aanduiding voor tekst 10">
            <a:extLst>
              <a:ext uri="{FF2B5EF4-FFF2-40B4-BE49-F238E27FC236}">
                <a16:creationId xmlns:a16="http://schemas.microsoft.com/office/drawing/2014/main" id="{918387A2-17FF-17EA-8CD4-B28C364F9D10}"/>
              </a:ext>
            </a:extLst>
          </p:cNvPr>
          <p:cNvSpPr txBox="1">
            <a:spLocks/>
          </p:cNvSpPr>
          <p:nvPr/>
        </p:nvSpPr>
        <p:spPr>
          <a:xfrm>
            <a:off x="6610696" y="5273202"/>
            <a:ext cx="3374109" cy="340324"/>
          </a:xfrm>
          <a:prstGeom prst="rect">
            <a:avLst/>
          </a:prstGeom>
        </p:spPr>
        <p:txBody>
          <a:bodyPr vert="horz" lIns="0" tIns="0" rIns="0" bIns="0" rtlCol="0" anchor="t" anchorCtr="0">
            <a:noAutofit/>
          </a:bodyPr>
          <a:lstStyle>
            <a:lvl1pPr marL="0" indent="0" algn="ctr" defTabSz="914377" rtl="0" eaLnBrk="1" latinLnBrk="0" hangingPunct="1">
              <a:lnSpc>
                <a:spcPct val="110000"/>
              </a:lnSpc>
              <a:spcBef>
                <a:spcPts val="0"/>
              </a:spcBef>
              <a:buClr>
                <a:schemeClr val="accent2"/>
              </a:buClr>
              <a:buFont typeface="Arial" panose="020B0604020202020204" pitchFamily="34" charset="0"/>
              <a:buNone/>
              <a:defRPr sz="1800" kern="1200" baseline="0">
                <a:solidFill>
                  <a:schemeClr val="bg1">
                    <a:alpha val="75000"/>
                  </a:schemeClr>
                </a:solidFill>
                <a:latin typeface="+mn-lt"/>
                <a:ea typeface="+mn-ea"/>
                <a:cs typeface="+mn-cs"/>
              </a:defRPr>
            </a:lvl1pPr>
            <a:lvl2pPr marL="479988"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2pPr>
            <a:lvl3pPr marL="815979" indent="0" algn="ctr" defTabSz="914377" rtl="0" eaLnBrk="1" latinLnBrk="0" hangingPunct="1">
              <a:lnSpc>
                <a:spcPct val="110000"/>
              </a:lnSpc>
              <a:spcBef>
                <a:spcPts val="0"/>
              </a:spcBef>
              <a:buClr>
                <a:schemeClr val="accent2"/>
              </a:buClr>
              <a:buSzPct val="104000"/>
              <a:buFont typeface="Systeemlettertype regulier"/>
              <a:buNone/>
              <a:defRPr sz="2400" kern="1200" baseline="0">
                <a:solidFill>
                  <a:schemeClr val="bg1"/>
                </a:solidFill>
                <a:latin typeface="+mn-lt"/>
                <a:ea typeface="+mn-ea"/>
                <a:cs typeface="+mn-cs"/>
              </a:defRPr>
            </a:lvl3pPr>
            <a:lvl4pPr marL="1151971"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4pPr>
            <a:lvl5pPr marL="1487962" indent="0" algn="ctr" defTabSz="914377" rtl="0" eaLnBrk="1" latinLnBrk="0" hangingPunct="1">
              <a:lnSpc>
                <a:spcPct val="110000"/>
              </a:lnSpc>
              <a:spcBef>
                <a:spcPts val="0"/>
              </a:spcBef>
              <a:buClr>
                <a:schemeClr val="accent2"/>
              </a:buClr>
              <a:buSzPct val="104000"/>
              <a:buFont typeface="Systeemlettertype regulier"/>
              <a:buNone/>
              <a:defRPr sz="1867" kern="1200" baseline="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nl-NL"/>
              <a:t>Functie</a:t>
            </a:r>
          </a:p>
        </p:txBody>
      </p:sp>
      <p:sp>
        <p:nvSpPr>
          <p:cNvPr id="14" name="Tijdelijke aanduiding voor afbeelding 13">
            <a:extLst>
              <a:ext uri="{FF2B5EF4-FFF2-40B4-BE49-F238E27FC236}">
                <a16:creationId xmlns:a16="http://schemas.microsoft.com/office/drawing/2014/main" id="{3DE40C6C-F1D9-862F-E9CF-B5BA36C12E7A}"/>
              </a:ext>
            </a:extLst>
          </p:cNvPr>
          <p:cNvSpPr>
            <a:spLocks noGrp="1"/>
          </p:cNvSpPr>
          <p:nvPr>
            <p:ph type="pic" sz="quarter" idx="10"/>
          </p:nvPr>
        </p:nvSpPr>
        <p:spPr/>
        <p:txBody>
          <a:bodyPr/>
          <a:lstStyle/>
          <a:p>
            <a:endParaRPr lang="nl-NL"/>
          </a:p>
        </p:txBody>
      </p:sp>
      <p:sp>
        <p:nvSpPr>
          <p:cNvPr id="16" name="Tijdelijke aanduiding voor afbeelding 15">
            <a:extLst>
              <a:ext uri="{FF2B5EF4-FFF2-40B4-BE49-F238E27FC236}">
                <a16:creationId xmlns:a16="http://schemas.microsoft.com/office/drawing/2014/main" id="{83ACB528-85E7-7110-07C9-D88B75C6D2E8}"/>
              </a:ext>
            </a:extLst>
          </p:cNvPr>
          <p:cNvSpPr>
            <a:spLocks noGrp="1"/>
          </p:cNvSpPr>
          <p:nvPr>
            <p:ph type="pic" sz="quarter" idx="11"/>
          </p:nvPr>
        </p:nvSpPr>
        <p:spPr/>
        <p:txBody>
          <a:bodyPr/>
          <a:lstStyle/>
          <a:p>
            <a:endParaRPr lang="nl-NL"/>
          </a:p>
        </p:txBody>
      </p:sp>
    </p:spTree>
    <p:extLst>
      <p:ext uri="{BB962C8B-B14F-4D97-AF65-F5344CB8AC3E}">
        <p14:creationId xmlns:p14="http://schemas.microsoft.com/office/powerpoint/2010/main" val="68488506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itel 88">
            <a:extLst>
              <a:ext uri="{FF2B5EF4-FFF2-40B4-BE49-F238E27FC236}">
                <a16:creationId xmlns:a16="http://schemas.microsoft.com/office/drawing/2014/main" id="{39B20155-AC19-0A88-7083-96C5D827DBD7}"/>
              </a:ext>
            </a:extLst>
          </p:cNvPr>
          <p:cNvSpPr>
            <a:spLocks noGrp="1"/>
          </p:cNvSpPr>
          <p:nvPr>
            <p:ph type="title"/>
          </p:nvPr>
        </p:nvSpPr>
        <p:spPr/>
        <p:txBody>
          <a:bodyPr/>
          <a:lstStyle/>
          <a:p>
            <a:r>
              <a:rPr lang="nl-NL"/>
              <a:t>1</a:t>
            </a:r>
            <a:r>
              <a:rPr lang="nl-NL" baseline="30000"/>
              <a:t>ste</a:t>
            </a:r>
            <a:r>
              <a:rPr lang="nl-NL"/>
              <a:t> implementatie gestart: de Kickstart</a:t>
            </a:r>
          </a:p>
        </p:txBody>
      </p:sp>
      <p:grpSp>
        <p:nvGrpSpPr>
          <p:cNvPr id="81" name="Groep 80">
            <a:extLst>
              <a:ext uri="{FF2B5EF4-FFF2-40B4-BE49-F238E27FC236}">
                <a16:creationId xmlns:a16="http://schemas.microsoft.com/office/drawing/2014/main" id="{9DEE7DCA-BF13-4ADC-6524-AB7B5F09F9DD}"/>
              </a:ext>
            </a:extLst>
          </p:cNvPr>
          <p:cNvGrpSpPr/>
          <p:nvPr/>
        </p:nvGrpSpPr>
        <p:grpSpPr>
          <a:xfrm>
            <a:off x="675284" y="1488408"/>
            <a:ext cx="3990356" cy="4841592"/>
            <a:chOff x="1112623" y="425851"/>
            <a:chExt cx="4550804" cy="5360810"/>
          </a:xfrm>
        </p:grpSpPr>
        <p:sp>
          <p:nvSpPr>
            <p:cNvPr id="44" name="Vrije vorm 43">
              <a:extLst>
                <a:ext uri="{FF2B5EF4-FFF2-40B4-BE49-F238E27FC236}">
                  <a16:creationId xmlns:a16="http://schemas.microsoft.com/office/drawing/2014/main" id="{0C63B30B-7261-FB88-32B1-D206F34FE0E4}"/>
                </a:ext>
              </a:extLst>
            </p:cNvPr>
            <p:cNvSpPr/>
            <p:nvPr/>
          </p:nvSpPr>
          <p:spPr>
            <a:xfrm>
              <a:off x="1112623" y="425851"/>
              <a:ext cx="4550804" cy="5360810"/>
            </a:xfrm>
            <a:custGeom>
              <a:avLst/>
              <a:gdLst>
                <a:gd name="connsiteX0" fmla="*/ 2966353 w 4550804"/>
                <a:gd name="connsiteY0" fmla="*/ 4986126 h 5360810"/>
                <a:gd name="connsiteX1" fmla="*/ 2967065 w 4550804"/>
                <a:gd name="connsiteY1" fmla="*/ 4986628 h 5360810"/>
                <a:gd name="connsiteX2" fmla="*/ 2969577 w 4550804"/>
                <a:gd name="connsiteY2" fmla="*/ 4987047 h 5360810"/>
                <a:gd name="connsiteX3" fmla="*/ 2913079 w 4550804"/>
                <a:gd name="connsiteY3" fmla="*/ 4984385 h 5360810"/>
                <a:gd name="connsiteX4" fmla="*/ 2906313 w 4550804"/>
                <a:gd name="connsiteY4" fmla="*/ 4988443 h 5360810"/>
                <a:gd name="connsiteX5" fmla="*/ 2913198 w 4550804"/>
                <a:gd name="connsiteY5" fmla="*/ 4985231 h 5360810"/>
                <a:gd name="connsiteX6" fmla="*/ 2917479 w 4550804"/>
                <a:gd name="connsiteY6" fmla="*/ 4980819 h 5360810"/>
                <a:gd name="connsiteX7" fmla="*/ 2914282 w 4550804"/>
                <a:gd name="connsiteY7" fmla="*/ 4984726 h 5360810"/>
                <a:gd name="connsiteX8" fmla="*/ 2914692 w 4550804"/>
                <a:gd name="connsiteY8" fmla="*/ 4984534 h 5360810"/>
                <a:gd name="connsiteX9" fmla="*/ 2976142 w 4550804"/>
                <a:gd name="connsiteY9" fmla="*/ 4967810 h 5360810"/>
                <a:gd name="connsiteX10" fmla="*/ 2975481 w 4550804"/>
                <a:gd name="connsiteY10" fmla="*/ 4987618 h 5360810"/>
                <a:gd name="connsiteX11" fmla="*/ 2976142 w 4550804"/>
                <a:gd name="connsiteY11" fmla="*/ 4980345 h 5360810"/>
                <a:gd name="connsiteX12" fmla="*/ 2998488 w 4550804"/>
                <a:gd name="connsiteY12" fmla="*/ 4949629 h 5360810"/>
                <a:gd name="connsiteX13" fmla="*/ 2996394 w 4550804"/>
                <a:gd name="connsiteY13" fmla="*/ 4953120 h 5360810"/>
                <a:gd name="connsiteX14" fmla="*/ 2998489 w 4550804"/>
                <a:gd name="connsiteY14" fmla="*/ 4949629 h 5360810"/>
                <a:gd name="connsiteX15" fmla="*/ 2910502 w 4550804"/>
                <a:gd name="connsiteY15" fmla="*/ 4942649 h 5360810"/>
                <a:gd name="connsiteX16" fmla="*/ 2908408 w 4550804"/>
                <a:gd name="connsiteY16" fmla="*/ 4944742 h 5360810"/>
                <a:gd name="connsiteX17" fmla="*/ 2908495 w 4550804"/>
                <a:gd name="connsiteY17" fmla="*/ 4945352 h 5360810"/>
                <a:gd name="connsiteX18" fmla="*/ 2910502 w 4550804"/>
                <a:gd name="connsiteY18" fmla="*/ 4943345 h 5360810"/>
                <a:gd name="connsiteX19" fmla="*/ 3038291 w 4550804"/>
                <a:gd name="connsiteY19" fmla="*/ 4938459 h 5360810"/>
                <a:gd name="connsiteX20" fmla="*/ 3023630 w 4550804"/>
                <a:gd name="connsiteY20" fmla="*/ 4954513 h 5360810"/>
                <a:gd name="connsiteX21" fmla="*/ 3033403 w 4550804"/>
                <a:gd name="connsiteY21" fmla="*/ 4945440 h 5360810"/>
                <a:gd name="connsiteX22" fmla="*/ 2909903 w 4550804"/>
                <a:gd name="connsiteY22" fmla="*/ 4897965 h 5360810"/>
                <a:gd name="connsiteX23" fmla="*/ 2905615 w 4550804"/>
                <a:gd name="connsiteY23" fmla="*/ 4913327 h 5360810"/>
                <a:gd name="connsiteX24" fmla="*/ 2905792 w 4550804"/>
                <a:gd name="connsiteY24" fmla="*/ 4914033 h 5360810"/>
                <a:gd name="connsiteX25" fmla="*/ 3211462 w 4550804"/>
                <a:gd name="connsiteY25" fmla="*/ 4414012 h 5360810"/>
                <a:gd name="connsiteX26" fmla="*/ 3210488 w 4550804"/>
                <a:gd name="connsiteY26" fmla="*/ 4414133 h 5360810"/>
                <a:gd name="connsiteX27" fmla="*/ 3210770 w 4550804"/>
                <a:gd name="connsiteY27" fmla="*/ 4414185 h 5360810"/>
                <a:gd name="connsiteX28" fmla="*/ 3226134 w 4550804"/>
                <a:gd name="connsiteY28" fmla="*/ 4401620 h 5360810"/>
                <a:gd name="connsiteX29" fmla="*/ 3216254 w 4550804"/>
                <a:gd name="connsiteY29" fmla="*/ 4412814 h 5360810"/>
                <a:gd name="connsiteX30" fmla="*/ 3216357 w 4550804"/>
                <a:gd name="connsiteY30" fmla="*/ 4412788 h 5360810"/>
                <a:gd name="connsiteX31" fmla="*/ 3226179 w 4550804"/>
                <a:gd name="connsiteY31" fmla="*/ 4401660 h 5360810"/>
                <a:gd name="connsiteX32" fmla="*/ 3183072 w 4550804"/>
                <a:gd name="connsiteY32" fmla="*/ 4398827 h 5360810"/>
                <a:gd name="connsiteX33" fmla="*/ 3184426 w 4550804"/>
                <a:gd name="connsiteY33" fmla="*/ 4402889 h 5360810"/>
                <a:gd name="connsiteX34" fmla="*/ 3184934 w 4550804"/>
                <a:gd name="connsiteY34" fmla="*/ 4401620 h 5360810"/>
                <a:gd name="connsiteX35" fmla="*/ 3171665 w 4550804"/>
                <a:gd name="connsiteY35" fmla="*/ 4391147 h 5360810"/>
                <a:gd name="connsiteX36" fmla="*/ 3173405 w 4550804"/>
                <a:gd name="connsiteY36" fmla="*/ 4398107 h 5360810"/>
                <a:gd name="connsiteX37" fmla="*/ 3172033 w 4550804"/>
                <a:gd name="connsiteY37" fmla="*/ 4391515 h 5360810"/>
                <a:gd name="connsiteX38" fmla="*/ 3170270 w 4550804"/>
                <a:gd name="connsiteY38" fmla="*/ 4385560 h 5360810"/>
                <a:gd name="connsiteX39" fmla="*/ 3170269 w 4550804"/>
                <a:gd name="connsiteY39" fmla="*/ 4385562 h 5360810"/>
                <a:gd name="connsiteX40" fmla="*/ 3170270 w 4550804"/>
                <a:gd name="connsiteY40" fmla="*/ 4385566 h 5360810"/>
                <a:gd name="connsiteX41" fmla="*/ 3052258 w 4550804"/>
                <a:gd name="connsiteY41" fmla="*/ 4287131 h 5360810"/>
                <a:gd name="connsiteX42" fmla="*/ 3056004 w 4550804"/>
                <a:gd name="connsiteY42" fmla="*/ 4297742 h 5360810"/>
                <a:gd name="connsiteX43" fmla="*/ 3057145 w 4550804"/>
                <a:gd name="connsiteY43" fmla="*/ 4298300 h 5360810"/>
                <a:gd name="connsiteX44" fmla="*/ 3053380 w 4550804"/>
                <a:gd name="connsiteY44" fmla="*/ 4287636 h 5360810"/>
                <a:gd name="connsiteX45" fmla="*/ 2973139 w 4550804"/>
                <a:gd name="connsiteY45" fmla="*/ 4256226 h 5360810"/>
                <a:gd name="connsiteX46" fmla="*/ 2971918 w 4550804"/>
                <a:gd name="connsiteY46" fmla="*/ 4257666 h 5360810"/>
                <a:gd name="connsiteX47" fmla="*/ 2983823 w 4550804"/>
                <a:gd name="connsiteY47" fmla="*/ 4273866 h 5360810"/>
                <a:gd name="connsiteX48" fmla="*/ 3013152 w 4550804"/>
                <a:gd name="connsiteY48" fmla="*/ 4281546 h 5360810"/>
                <a:gd name="connsiteX49" fmla="*/ 3013916 w 4550804"/>
                <a:gd name="connsiteY49" fmla="*/ 4281259 h 5360810"/>
                <a:gd name="connsiteX50" fmla="*/ 2986617 w 4550804"/>
                <a:gd name="connsiteY50" fmla="*/ 4274566 h 5360810"/>
                <a:gd name="connsiteX51" fmla="*/ 2724679 w 4550804"/>
                <a:gd name="connsiteY51" fmla="*/ 4253543 h 5360810"/>
                <a:gd name="connsiteX52" fmla="*/ 2724058 w 4550804"/>
                <a:gd name="connsiteY52" fmla="*/ 4254319 h 5360810"/>
                <a:gd name="connsiteX53" fmla="*/ 2726253 w 4550804"/>
                <a:gd name="connsiteY53" fmla="*/ 4256513 h 5360810"/>
                <a:gd name="connsiteX54" fmla="*/ 2726851 w 4550804"/>
                <a:gd name="connsiteY54" fmla="*/ 4255716 h 5360810"/>
                <a:gd name="connsiteX55" fmla="*/ 2738373 w 4550804"/>
                <a:gd name="connsiteY55" fmla="*/ 4246640 h 5360810"/>
                <a:gd name="connsiteX56" fmla="*/ 2738023 w 4550804"/>
                <a:gd name="connsiteY56" fmla="*/ 4248037 h 5360810"/>
                <a:gd name="connsiteX57" fmla="*/ 2738722 w 4550804"/>
                <a:gd name="connsiteY57" fmla="*/ 4246640 h 5360810"/>
                <a:gd name="connsiteX58" fmla="*/ 2729644 w 4550804"/>
                <a:gd name="connsiteY58" fmla="*/ 4241055 h 5360810"/>
                <a:gd name="connsiteX59" fmla="*/ 2729644 w 4550804"/>
                <a:gd name="connsiteY59" fmla="*/ 4242452 h 5360810"/>
                <a:gd name="connsiteX60" fmla="*/ 2738117 w 4550804"/>
                <a:gd name="connsiteY60" fmla="*/ 4245058 h 5360810"/>
                <a:gd name="connsiteX61" fmla="*/ 2738722 w 4550804"/>
                <a:gd name="connsiteY61" fmla="*/ 4243848 h 5360810"/>
                <a:gd name="connsiteX62" fmla="*/ 2735928 w 4550804"/>
                <a:gd name="connsiteY62" fmla="*/ 4241055 h 5360810"/>
                <a:gd name="connsiteX63" fmla="*/ 964851 w 4550804"/>
                <a:gd name="connsiteY63" fmla="*/ 4237266 h 5360810"/>
                <a:gd name="connsiteX64" fmla="*/ 963476 w 4550804"/>
                <a:gd name="connsiteY64" fmla="*/ 4238264 h 5360810"/>
                <a:gd name="connsiteX65" fmla="*/ 967840 w 4550804"/>
                <a:gd name="connsiteY65" fmla="*/ 4238264 h 5360810"/>
                <a:gd name="connsiteX66" fmla="*/ 953176 w 4550804"/>
                <a:gd name="connsiteY66" fmla="*/ 4236868 h 5360810"/>
                <a:gd name="connsiteX67" fmla="*/ 953063 w 4550804"/>
                <a:gd name="connsiteY67" fmla="*/ 4236980 h 5360810"/>
                <a:gd name="connsiteX68" fmla="*/ 953176 w 4550804"/>
                <a:gd name="connsiteY68" fmla="*/ 4236994 h 5360810"/>
                <a:gd name="connsiteX69" fmla="*/ 979215 w 4550804"/>
                <a:gd name="connsiteY69" fmla="*/ 4233476 h 5360810"/>
                <a:gd name="connsiteX70" fmla="*/ 979788 w 4550804"/>
                <a:gd name="connsiteY70" fmla="*/ 4234773 h 5360810"/>
                <a:gd name="connsiteX71" fmla="*/ 981806 w 4550804"/>
                <a:gd name="connsiteY71" fmla="*/ 4234773 h 5360810"/>
                <a:gd name="connsiteX72" fmla="*/ 962952 w 4550804"/>
                <a:gd name="connsiteY72" fmla="*/ 4229887 h 5360810"/>
                <a:gd name="connsiteX73" fmla="*/ 958762 w 4550804"/>
                <a:gd name="connsiteY73" fmla="*/ 4236170 h 5360810"/>
                <a:gd name="connsiteX74" fmla="*/ 954740 w 4550804"/>
                <a:gd name="connsiteY74" fmla="*/ 4237175 h 5360810"/>
                <a:gd name="connsiteX75" fmla="*/ 958063 w 4550804"/>
                <a:gd name="connsiteY75" fmla="*/ 4237566 h 5360810"/>
                <a:gd name="connsiteX76" fmla="*/ 964348 w 4550804"/>
                <a:gd name="connsiteY76" fmla="*/ 4245245 h 5360810"/>
                <a:gd name="connsiteX77" fmla="*/ 962952 w 4550804"/>
                <a:gd name="connsiteY77" fmla="*/ 4242453 h 5360810"/>
                <a:gd name="connsiteX78" fmla="*/ 962253 w 4550804"/>
                <a:gd name="connsiteY78" fmla="*/ 4242453 h 5360810"/>
                <a:gd name="connsiteX79" fmla="*/ 962253 w 4550804"/>
                <a:gd name="connsiteY79" fmla="*/ 4239151 h 5360810"/>
                <a:gd name="connsiteX80" fmla="*/ 961555 w 4550804"/>
                <a:gd name="connsiteY80" fmla="*/ 4239660 h 5360810"/>
                <a:gd name="connsiteX81" fmla="*/ 958762 w 4550804"/>
                <a:gd name="connsiteY81" fmla="*/ 4236868 h 5360810"/>
                <a:gd name="connsiteX82" fmla="*/ 962952 w 4550804"/>
                <a:gd name="connsiteY82" fmla="*/ 4235472 h 5360810"/>
                <a:gd name="connsiteX83" fmla="*/ 961555 w 4550804"/>
                <a:gd name="connsiteY83" fmla="*/ 4235472 h 5360810"/>
                <a:gd name="connsiteX84" fmla="*/ 953176 w 4550804"/>
                <a:gd name="connsiteY84" fmla="*/ 4229189 h 5360810"/>
                <a:gd name="connsiteX85" fmla="*/ 950383 w 4550804"/>
                <a:gd name="connsiteY85" fmla="*/ 4233377 h 5360810"/>
                <a:gd name="connsiteX86" fmla="*/ 950383 w 4550804"/>
                <a:gd name="connsiteY86" fmla="*/ 4234306 h 5360810"/>
                <a:gd name="connsiteX87" fmla="*/ 943399 w 4550804"/>
                <a:gd name="connsiteY87" fmla="*/ 4225001 h 5360810"/>
                <a:gd name="connsiteX88" fmla="*/ 942268 w 4550804"/>
                <a:gd name="connsiteY88" fmla="*/ 4227255 h 5360810"/>
                <a:gd name="connsiteX89" fmla="*/ 945494 w 4550804"/>
                <a:gd name="connsiteY89" fmla="*/ 4226397 h 5360810"/>
                <a:gd name="connsiteX90" fmla="*/ 951081 w 4550804"/>
                <a:gd name="connsiteY90" fmla="*/ 4227793 h 5360810"/>
                <a:gd name="connsiteX91" fmla="*/ 990116 w 4550804"/>
                <a:gd name="connsiteY91" fmla="*/ 4215492 h 5360810"/>
                <a:gd name="connsiteX92" fmla="*/ 988789 w 4550804"/>
                <a:gd name="connsiteY92" fmla="*/ 4220812 h 5360810"/>
                <a:gd name="connsiteX93" fmla="*/ 991582 w 4550804"/>
                <a:gd name="connsiteY93" fmla="*/ 4221740 h 5360810"/>
                <a:gd name="connsiteX94" fmla="*/ 989487 w 4550804"/>
                <a:gd name="connsiteY94" fmla="*/ 4220812 h 5360810"/>
                <a:gd name="connsiteX95" fmla="*/ 990884 w 4550804"/>
                <a:gd name="connsiteY95" fmla="*/ 4219416 h 5360810"/>
                <a:gd name="connsiteX96" fmla="*/ 993677 w 4550804"/>
                <a:gd name="connsiteY96" fmla="*/ 4219416 h 5360810"/>
                <a:gd name="connsiteX97" fmla="*/ 991491 w 4550804"/>
                <a:gd name="connsiteY97" fmla="*/ 4216142 h 5360810"/>
                <a:gd name="connsiteX98" fmla="*/ 2741843 w 4550804"/>
                <a:gd name="connsiteY98" fmla="*/ 4215074 h 5360810"/>
                <a:gd name="connsiteX99" fmla="*/ 2741515 w 4550804"/>
                <a:gd name="connsiteY99" fmla="*/ 4215225 h 5360810"/>
                <a:gd name="connsiteX100" fmla="*/ 2743311 w 4550804"/>
                <a:gd name="connsiteY100" fmla="*/ 4218217 h 5360810"/>
                <a:gd name="connsiteX101" fmla="*/ 2743609 w 4550804"/>
                <a:gd name="connsiteY101" fmla="*/ 4218018 h 5360810"/>
                <a:gd name="connsiteX102" fmla="*/ 3012249 w 4550804"/>
                <a:gd name="connsiteY102" fmla="*/ 4211295 h 5360810"/>
                <a:gd name="connsiteX103" fmla="*/ 3008599 w 4550804"/>
                <a:gd name="connsiteY103" fmla="*/ 4212335 h 5360810"/>
                <a:gd name="connsiteX104" fmla="*/ 3008899 w 4550804"/>
                <a:gd name="connsiteY104" fmla="*/ 4212559 h 5360810"/>
                <a:gd name="connsiteX105" fmla="*/ 3011757 w 4550804"/>
                <a:gd name="connsiteY105" fmla="*/ 4211736 h 5360810"/>
                <a:gd name="connsiteX106" fmla="*/ 2869458 w 4550804"/>
                <a:gd name="connsiteY106" fmla="*/ 4201706 h 5360810"/>
                <a:gd name="connsiteX107" fmla="*/ 2889058 w 4550804"/>
                <a:gd name="connsiteY107" fmla="*/ 4247576 h 5360810"/>
                <a:gd name="connsiteX108" fmla="*/ 2899571 w 4550804"/>
                <a:gd name="connsiteY108" fmla="*/ 4244281 h 5360810"/>
                <a:gd name="connsiteX109" fmla="*/ 2896621 w 4550804"/>
                <a:gd name="connsiteY109" fmla="*/ 4237530 h 5360810"/>
                <a:gd name="connsiteX110" fmla="*/ 1032781 w 4550804"/>
                <a:gd name="connsiteY110" fmla="*/ 4200567 h 5360810"/>
                <a:gd name="connsiteX111" fmla="*/ 1028599 w 4550804"/>
                <a:gd name="connsiteY111" fmla="*/ 4204742 h 5360810"/>
                <a:gd name="connsiteX112" fmla="*/ 1028592 w 4550804"/>
                <a:gd name="connsiteY112" fmla="*/ 4204756 h 5360810"/>
                <a:gd name="connsiteX113" fmla="*/ 1029499 w 4550804"/>
                <a:gd name="connsiteY113" fmla="*/ 4207484 h 5360810"/>
                <a:gd name="connsiteX114" fmla="*/ 1032781 w 4550804"/>
                <a:gd name="connsiteY114" fmla="*/ 4204756 h 5360810"/>
                <a:gd name="connsiteX115" fmla="*/ 1033480 w 4550804"/>
                <a:gd name="connsiteY115" fmla="*/ 4204406 h 5360810"/>
                <a:gd name="connsiteX116" fmla="*/ 1031385 w 4550804"/>
                <a:gd name="connsiteY116" fmla="*/ 4203359 h 5360810"/>
                <a:gd name="connsiteX117" fmla="*/ 1035575 w 4550804"/>
                <a:gd name="connsiteY117" fmla="*/ 4201963 h 5360810"/>
                <a:gd name="connsiteX118" fmla="*/ 970912 w 4550804"/>
                <a:gd name="connsiteY118" fmla="*/ 4188978 h 5360810"/>
                <a:gd name="connsiteX119" fmla="*/ 966444 w 4550804"/>
                <a:gd name="connsiteY119" fmla="*/ 4190095 h 5360810"/>
                <a:gd name="connsiteX120" fmla="*/ 969237 w 4550804"/>
                <a:gd name="connsiteY120" fmla="*/ 4190095 h 5360810"/>
                <a:gd name="connsiteX121" fmla="*/ 973434 w 4550804"/>
                <a:gd name="connsiteY121" fmla="*/ 4187302 h 5360810"/>
                <a:gd name="connsiteX122" fmla="*/ 970633 w 4550804"/>
                <a:gd name="connsiteY122" fmla="*/ 4188699 h 5360810"/>
                <a:gd name="connsiteX123" fmla="*/ 971331 w 4550804"/>
                <a:gd name="connsiteY123" fmla="*/ 4188699 h 5360810"/>
                <a:gd name="connsiteX124" fmla="*/ 986952 w 4550804"/>
                <a:gd name="connsiteY124" fmla="*/ 4185760 h 5360810"/>
                <a:gd name="connsiteX125" fmla="*/ 994375 w 4550804"/>
                <a:gd name="connsiteY125" fmla="*/ 4192189 h 5360810"/>
                <a:gd name="connsiteX126" fmla="*/ 999961 w 4550804"/>
                <a:gd name="connsiteY126" fmla="*/ 4193586 h 5360810"/>
                <a:gd name="connsiteX127" fmla="*/ 993677 w 4550804"/>
                <a:gd name="connsiteY127" fmla="*/ 4190793 h 5360810"/>
                <a:gd name="connsiteX128" fmla="*/ 991722 w 4550804"/>
                <a:gd name="connsiteY128" fmla="*/ 4188839 h 5360810"/>
                <a:gd name="connsiteX129" fmla="*/ 988090 w 4550804"/>
                <a:gd name="connsiteY129" fmla="*/ 4186604 h 5360810"/>
                <a:gd name="connsiteX130" fmla="*/ 993677 w 4550804"/>
                <a:gd name="connsiteY130" fmla="*/ 4188001 h 5360810"/>
                <a:gd name="connsiteX131" fmla="*/ 1013230 w 4550804"/>
                <a:gd name="connsiteY131" fmla="*/ 4184510 h 5360810"/>
                <a:gd name="connsiteX132" fmla="*/ 1010436 w 4550804"/>
                <a:gd name="connsiteY132" fmla="*/ 4192189 h 5360810"/>
                <a:gd name="connsiteX133" fmla="*/ 1004151 w 4550804"/>
                <a:gd name="connsiteY133" fmla="*/ 4194982 h 5360810"/>
                <a:gd name="connsiteX134" fmla="*/ 1001358 w 4550804"/>
                <a:gd name="connsiteY134" fmla="*/ 4192189 h 5360810"/>
                <a:gd name="connsiteX135" fmla="*/ 1004151 w 4550804"/>
                <a:gd name="connsiteY135" fmla="*/ 4192189 h 5360810"/>
                <a:gd name="connsiteX136" fmla="*/ 1009738 w 4550804"/>
                <a:gd name="connsiteY136" fmla="*/ 4189397 h 5360810"/>
                <a:gd name="connsiteX137" fmla="*/ 1005548 w 4550804"/>
                <a:gd name="connsiteY137" fmla="*/ 4190793 h 5360810"/>
                <a:gd name="connsiteX138" fmla="*/ 1006945 w 4550804"/>
                <a:gd name="connsiteY138" fmla="*/ 4188001 h 5360810"/>
                <a:gd name="connsiteX139" fmla="*/ 1004151 w 4550804"/>
                <a:gd name="connsiteY139" fmla="*/ 4192189 h 5360810"/>
                <a:gd name="connsiteX140" fmla="*/ 1001637 w 4550804"/>
                <a:gd name="connsiteY140" fmla="*/ 4189676 h 5360810"/>
                <a:gd name="connsiteX141" fmla="*/ 1004151 w 4550804"/>
                <a:gd name="connsiteY141" fmla="*/ 4188001 h 5360810"/>
                <a:gd name="connsiteX142" fmla="*/ 999961 w 4550804"/>
                <a:gd name="connsiteY142" fmla="*/ 4189397 h 5360810"/>
                <a:gd name="connsiteX143" fmla="*/ 999961 w 4550804"/>
                <a:gd name="connsiteY143" fmla="*/ 4190325 h 5360810"/>
                <a:gd name="connsiteX144" fmla="*/ 998795 w 4550804"/>
                <a:gd name="connsiteY144" fmla="*/ 4191101 h 5360810"/>
                <a:gd name="connsiteX145" fmla="*/ 999961 w 4550804"/>
                <a:gd name="connsiteY145" fmla="*/ 4191952 h 5360810"/>
                <a:gd name="connsiteX146" fmla="*/ 999961 w 4550804"/>
                <a:gd name="connsiteY146" fmla="*/ 4192189 h 5360810"/>
                <a:gd name="connsiteX147" fmla="*/ 1000276 w 4550804"/>
                <a:gd name="connsiteY147" fmla="*/ 4192189 h 5360810"/>
                <a:gd name="connsiteX148" fmla="*/ 1006945 w 4550804"/>
                <a:gd name="connsiteY148" fmla="*/ 4197076 h 5360810"/>
                <a:gd name="connsiteX149" fmla="*/ 1013230 w 4550804"/>
                <a:gd name="connsiteY149" fmla="*/ 4194284 h 5360810"/>
                <a:gd name="connsiteX150" fmla="*/ 1016022 w 4550804"/>
                <a:gd name="connsiteY150" fmla="*/ 4194284 h 5360810"/>
                <a:gd name="connsiteX151" fmla="*/ 1027894 w 4550804"/>
                <a:gd name="connsiteY151" fmla="*/ 4194284 h 5360810"/>
                <a:gd name="connsiteX152" fmla="*/ 1025100 w 4550804"/>
                <a:gd name="connsiteY152" fmla="*/ 4192887 h 5360810"/>
                <a:gd name="connsiteX153" fmla="*/ 1016022 w 4550804"/>
                <a:gd name="connsiteY153" fmla="*/ 4194284 h 5360810"/>
                <a:gd name="connsiteX154" fmla="*/ 1014626 w 4550804"/>
                <a:gd name="connsiteY154" fmla="*/ 4188699 h 5360810"/>
                <a:gd name="connsiteX155" fmla="*/ 1016022 w 4550804"/>
                <a:gd name="connsiteY155" fmla="*/ 4184510 h 5360810"/>
                <a:gd name="connsiteX156" fmla="*/ 961325 w 4550804"/>
                <a:gd name="connsiteY156" fmla="*/ 4174506 h 5360810"/>
                <a:gd name="connsiteX157" fmla="*/ 960158 w 4550804"/>
                <a:gd name="connsiteY157" fmla="*/ 4176831 h 5360810"/>
                <a:gd name="connsiteX158" fmla="*/ 961555 w 4550804"/>
                <a:gd name="connsiteY158" fmla="*/ 4175435 h 5360810"/>
                <a:gd name="connsiteX159" fmla="*/ 1008341 w 4550804"/>
                <a:gd name="connsiteY159" fmla="*/ 4174039 h 5360810"/>
                <a:gd name="connsiteX160" fmla="*/ 1004151 w 4550804"/>
                <a:gd name="connsiteY160" fmla="*/ 4176831 h 5360810"/>
                <a:gd name="connsiteX161" fmla="*/ 1005548 w 4550804"/>
                <a:gd name="connsiteY161" fmla="*/ 4179616 h 5360810"/>
                <a:gd name="connsiteX162" fmla="*/ 1005548 w 4550804"/>
                <a:gd name="connsiteY162" fmla="*/ 4176831 h 5360810"/>
                <a:gd name="connsiteX163" fmla="*/ 1013928 w 4550804"/>
                <a:gd name="connsiteY163" fmla="*/ 4173341 h 5360810"/>
                <a:gd name="connsiteX164" fmla="*/ 1013928 w 4550804"/>
                <a:gd name="connsiteY164" fmla="*/ 4179624 h 5360810"/>
                <a:gd name="connsiteX165" fmla="*/ 1012531 w 4550804"/>
                <a:gd name="connsiteY165" fmla="*/ 4183812 h 5360810"/>
                <a:gd name="connsiteX166" fmla="*/ 1015324 w 4550804"/>
                <a:gd name="connsiteY166" fmla="*/ 4183812 h 5360810"/>
                <a:gd name="connsiteX167" fmla="*/ 1016720 w 4550804"/>
                <a:gd name="connsiteY167" fmla="*/ 4181021 h 5360810"/>
                <a:gd name="connsiteX168" fmla="*/ 1013928 w 4550804"/>
                <a:gd name="connsiteY168" fmla="*/ 4182416 h 5360810"/>
                <a:gd name="connsiteX169" fmla="*/ 1015220 w 4550804"/>
                <a:gd name="connsiteY169" fmla="*/ 4177229 h 5360810"/>
                <a:gd name="connsiteX170" fmla="*/ 3079896 w 4550804"/>
                <a:gd name="connsiteY170" fmla="*/ 4150503 h 5360810"/>
                <a:gd name="connsiteX171" fmla="*/ 3073580 w 4550804"/>
                <a:gd name="connsiteY171" fmla="*/ 4156231 h 5360810"/>
                <a:gd name="connsiteX172" fmla="*/ 3079918 w 4550804"/>
                <a:gd name="connsiteY172" fmla="*/ 4150541 h 5360810"/>
                <a:gd name="connsiteX173" fmla="*/ 2846158 w 4550804"/>
                <a:gd name="connsiteY173" fmla="*/ 4141066 h 5360810"/>
                <a:gd name="connsiteX174" fmla="*/ 2846958 w 4550804"/>
                <a:gd name="connsiteY174" fmla="*/ 4141925 h 5360810"/>
                <a:gd name="connsiteX175" fmla="*/ 2851846 w 4550804"/>
                <a:gd name="connsiteY175" fmla="*/ 4179623 h 5360810"/>
                <a:gd name="connsiteX176" fmla="*/ 2853067 w 4550804"/>
                <a:gd name="connsiteY176" fmla="*/ 4179135 h 5360810"/>
                <a:gd name="connsiteX177" fmla="*/ 2847656 w 4550804"/>
                <a:gd name="connsiteY177" fmla="*/ 4142623 h 5360810"/>
                <a:gd name="connsiteX178" fmla="*/ 728324 w 4550804"/>
                <a:gd name="connsiteY178" fmla="*/ 4117492 h 5360810"/>
                <a:gd name="connsiteX179" fmla="*/ 726928 w 4550804"/>
                <a:gd name="connsiteY179" fmla="*/ 4127266 h 5360810"/>
                <a:gd name="connsiteX180" fmla="*/ 732513 w 4550804"/>
                <a:gd name="connsiteY180" fmla="*/ 4127266 h 5360810"/>
                <a:gd name="connsiteX181" fmla="*/ 732513 w 4550804"/>
                <a:gd name="connsiteY181" fmla="*/ 4123077 h 5360810"/>
                <a:gd name="connsiteX182" fmla="*/ 732513 w 4550804"/>
                <a:gd name="connsiteY182" fmla="*/ 4117492 h 5360810"/>
                <a:gd name="connsiteX183" fmla="*/ 2729787 w 4550804"/>
                <a:gd name="connsiteY183" fmla="*/ 4103187 h 5360810"/>
                <a:gd name="connsiteX184" fmla="*/ 2729644 w 4550804"/>
                <a:gd name="connsiteY184" fmla="*/ 4105623 h 5360810"/>
                <a:gd name="connsiteX185" fmla="*/ 2731040 w 4550804"/>
                <a:gd name="connsiteY185" fmla="*/ 4143321 h 5360810"/>
                <a:gd name="connsiteX186" fmla="*/ 2735257 w 4550804"/>
                <a:gd name="connsiteY186" fmla="*/ 4157924 h 5360810"/>
                <a:gd name="connsiteX187" fmla="*/ 2731040 w 4550804"/>
                <a:gd name="connsiteY187" fmla="*/ 4142624 h 5360810"/>
                <a:gd name="connsiteX188" fmla="*/ 211587 w 4550804"/>
                <a:gd name="connsiteY188" fmla="*/ 4074210 h 5360810"/>
                <a:gd name="connsiteX189" fmla="*/ 211587 w 4550804"/>
                <a:gd name="connsiteY189" fmla="*/ 4078399 h 5360810"/>
                <a:gd name="connsiteX190" fmla="*/ 214380 w 4550804"/>
                <a:gd name="connsiteY190" fmla="*/ 4079795 h 5360810"/>
                <a:gd name="connsiteX191" fmla="*/ 221364 w 4550804"/>
                <a:gd name="connsiteY191" fmla="*/ 4079795 h 5360810"/>
                <a:gd name="connsiteX192" fmla="*/ 225554 w 4550804"/>
                <a:gd name="connsiteY192" fmla="*/ 4081191 h 5360810"/>
                <a:gd name="connsiteX193" fmla="*/ 228346 w 4550804"/>
                <a:gd name="connsiteY193" fmla="*/ 4081191 h 5360810"/>
                <a:gd name="connsiteX194" fmla="*/ 229743 w 4550804"/>
                <a:gd name="connsiteY194" fmla="*/ 4078399 h 5360810"/>
                <a:gd name="connsiteX195" fmla="*/ 229743 w 4550804"/>
                <a:gd name="connsiteY195" fmla="*/ 4081191 h 5360810"/>
                <a:gd name="connsiteX196" fmla="*/ 233933 w 4550804"/>
                <a:gd name="connsiteY196" fmla="*/ 4081191 h 5360810"/>
                <a:gd name="connsiteX197" fmla="*/ 235330 w 4550804"/>
                <a:gd name="connsiteY197" fmla="*/ 4079795 h 5360810"/>
                <a:gd name="connsiteX198" fmla="*/ 235330 w 4550804"/>
                <a:gd name="connsiteY198" fmla="*/ 4081191 h 5360810"/>
                <a:gd name="connsiteX199" fmla="*/ 236726 w 4550804"/>
                <a:gd name="connsiteY199" fmla="*/ 4082588 h 5360810"/>
                <a:gd name="connsiteX200" fmla="*/ 239520 w 4550804"/>
                <a:gd name="connsiteY200" fmla="*/ 4082588 h 5360810"/>
                <a:gd name="connsiteX201" fmla="*/ 245105 w 4550804"/>
                <a:gd name="connsiteY201" fmla="*/ 4081191 h 5360810"/>
                <a:gd name="connsiteX202" fmla="*/ 239520 w 4550804"/>
                <a:gd name="connsiteY202" fmla="*/ 4085380 h 5360810"/>
                <a:gd name="connsiteX203" fmla="*/ 239520 w 4550804"/>
                <a:gd name="connsiteY203" fmla="*/ 4089569 h 5360810"/>
                <a:gd name="connsiteX204" fmla="*/ 240916 w 4550804"/>
                <a:gd name="connsiteY204" fmla="*/ 4088173 h 5360810"/>
                <a:gd name="connsiteX205" fmla="*/ 239520 w 4550804"/>
                <a:gd name="connsiteY205" fmla="*/ 4090965 h 5360810"/>
                <a:gd name="connsiteX206" fmla="*/ 240916 w 4550804"/>
                <a:gd name="connsiteY206" fmla="*/ 4089569 h 5360810"/>
                <a:gd name="connsiteX207" fmla="*/ 245105 w 4550804"/>
                <a:gd name="connsiteY207" fmla="*/ 4090965 h 5360810"/>
                <a:gd name="connsiteX208" fmla="*/ 247899 w 4550804"/>
                <a:gd name="connsiteY208" fmla="*/ 4084682 h 5360810"/>
                <a:gd name="connsiteX209" fmla="*/ 246502 w 4550804"/>
                <a:gd name="connsiteY209" fmla="*/ 4090267 h 5360810"/>
                <a:gd name="connsiteX210" fmla="*/ 249295 w 4550804"/>
                <a:gd name="connsiteY210" fmla="*/ 4090267 h 5360810"/>
                <a:gd name="connsiteX211" fmla="*/ 249295 w 4550804"/>
                <a:gd name="connsiteY211" fmla="*/ 4094455 h 5360810"/>
                <a:gd name="connsiteX212" fmla="*/ 253486 w 4550804"/>
                <a:gd name="connsiteY212" fmla="*/ 4088871 h 5360810"/>
                <a:gd name="connsiteX213" fmla="*/ 250692 w 4550804"/>
                <a:gd name="connsiteY213" fmla="*/ 4095153 h 5360810"/>
                <a:gd name="connsiteX214" fmla="*/ 253486 w 4550804"/>
                <a:gd name="connsiteY214" fmla="*/ 4095153 h 5360810"/>
                <a:gd name="connsiteX215" fmla="*/ 261166 w 4550804"/>
                <a:gd name="connsiteY215" fmla="*/ 4096549 h 5360810"/>
                <a:gd name="connsiteX216" fmla="*/ 265356 w 4550804"/>
                <a:gd name="connsiteY216" fmla="*/ 4092361 h 5360810"/>
                <a:gd name="connsiteX217" fmla="*/ 259071 w 4550804"/>
                <a:gd name="connsiteY217" fmla="*/ 4101436 h 5360810"/>
                <a:gd name="connsiteX218" fmla="*/ 264658 w 4550804"/>
                <a:gd name="connsiteY218" fmla="*/ 4095851 h 5360810"/>
                <a:gd name="connsiteX219" fmla="*/ 261865 w 4550804"/>
                <a:gd name="connsiteY219" fmla="*/ 4102134 h 5360810"/>
                <a:gd name="connsiteX220" fmla="*/ 266055 w 4550804"/>
                <a:gd name="connsiteY220" fmla="*/ 4099342 h 5360810"/>
                <a:gd name="connsiteX221" fmla="*/ 267451 w 4550804"/>
                <a:gd name="connsiteY221" fmla="*/ 4102134 h 5360810"/>
                <a:gd name="connsiteX222" fmla="*/ 270245 w 4550804"/>
                <a:gd name="connsiteY222" fmla="*/ 4100738 h 5360810"/>
                <a:gd name="connsiteX223" fmla="*/ 273037 w 4550804"/>
                <a:gd name="connsiteY223" fmla="*/ 4103531 h 5360810"/>
                <a:gd name="connsiteX224" fmla="*/ 274434 w 4550804"/>
                <a:gd name="connsiteY224" fmla="*/ 4102134 h 5360810"/>
                <a:gd name="connsiteX225" fmla="*/ 266753 w 4550804"/>
                <a:gd name="connsiteY225" fmla="*/ 4094455 h 5360810"/>
                <a:gd name="connsiteX226" fmla="*/ 278624 w 4550804"/>
                <a:gd name="connsiteY226" fmla="*/ 4104927 h 5360810"/>
                <a:gd name="connsiteX227" fmla="*/ 280021 w 4550804"/>
                <a:gd name="connsiteY227" fmla="*/ 4109116 h 5360810"/>
                <a:gd name="connsiteX228" fmla="*/ 287701 w 4550804"/>
                <a:gd name="connsiteY228" fmla="*/ 4118191 h 5360810"/>
                <a:gd name="connsiteX229" fmla="*/ 302366 w 4550804"/>
                <a:gd name="connsiteY229" fmla="*/ 4122379 h 5360810"/>
                <a:gd name="connsiteX230" fmla="*/ 305159 w 4550804"/>
                <a:gd name="connsiteY230" fmla="*/ 4120983 h 5360810"/>
                <a:gd name="connsiteX231" fmla="*/ 306556 w 4550804"/>
                <a:gd name="connsiteY231" fmla="*/ 4118191 h 5360810"/>
                <a:gd name="connsiteX232" fmla="*/ 305159 w 4550804"/>
                <a:gd name="connsiteY232" fmla="*/ 4122379 h 5360810"/>
                <a:gd name="connsiteX233" fmla="*/ 306556 w 4550804"/>
                <a:gd name="connsiteY233" fmla="*/ 4120983 h 5360810"/>
                <a:gd name="connsiteX234" fmla="*/ 314237 w 4550804"/>
                <a:gd name="connsiteY234" fmla="*/ 4123776 h 5360810"/>
                <a:gd name="connsiteX235" fmla="*/ 314237 w 4550804"/>
                <a:gd name="connsiteY235" fmla="*/ 4126568 h 5360810"/>
                <a:gd name="connsiteX236" fmla="*/ 321918 w 4550804"/>
                <a:gd name="connsiteY236" fmla="*/ 4129361 h 5360810"/>
                <a:gd name="connsiteX237" fmla="*/ 323315 w 4550804"/>
                <a:gd name="connsiteY237" fmla="*/ 4133549 h 5360810"/>
                <a:gd name="connsiteX238" fmla="*/ 333789 w 4550804"/>
                <a:gd name="connsiteY238" fmla="*/ 4136342 h 5360810"/>
                <a:gd name="connsiteX239" fmla="*/ 337979 w 4550804"/>
                <a:gd name="connsiteY239" fmla="*/ 4137737 h 5360810"/>
                <a:gd name="connsiteX240" fmla="*/ 354040 w 4550804"/>
                <a:gd name="connsiteY240" fmla="*/ 4143322 h 5360810"/>
                <a:gd name="connsiteX241" fmla="*/ 371498 w 4550804"/>
                <a:gd name="connsiteY241" fmla="*/ 4146115 h 5360810"/>
                <a:gd name="connsiteX242" fmla="*/ 380575 w 4550804"/>
                <a:gd name="connsiteY242" fmla="*/ 4148907 h 5360810"/>
                <a:gd name="connsiteX243" fmla="*/ 383368 w 4550804"/>
                <a:gd name="connsiteY243" fmla="*/ 4146115 h 5360810"/>
                <a:gd name="connsiteX244" fmla="*/ 383368 w 4550804"/>
                <a:gd name="connsiteY244" fmla="*/ 4148907 h 5360810"/>
                <a:gd name="connsiteX245" fmla="*/ 410602 w 4550804"/>
                <a:gd name="connsiteY245" fmla="*/ 4154492 h 5360810"/>
                <a:gd name="connsiteX246" fmla="*/ 407808 w 4550804"/>
                <a:gd name="connsiteY246" fmla="*/ 4150304 h 5360810"/>
                <a:gd name="connsiteX247" fmla="*/ 410602 w 4550804"/>
                <a:gd name="connsiteY247" fmla="*/ 4153096 h 5360810"/>
                <a:gd name="connsiteX248" fmla="*/ 414792 w 4550804"/>
                <a:gd name="connsiteY248" fmla="*/ 4164963 h 5360810"/>
                <a:gd name="connsiteX249" fmla="*/ 416189 w 4550804"/>
                <a:gd name="connsiteY249" fmla="*/ 4160775 h 5360810"/>
                <a:gd name="connsiteX250" fmla="*/ 416189 w 4550804"/>
                <a:gd name="connsiteY250" fmla="*/ 4164963 h 5360810"/>
                <a:gd name="connsiteX251" fmla="*/ 417585 w 4550804"/>
                <a:gd name="connsiteY251" fmla="*/ 4164963 h 5360810"/>
                <a:gd name="connsiteX252" fmla="*/ 417585 w 4550804"/>
                <a:gd name="connsiteY252" fmla="*/ 4179066 h 5360810"/>
                <a:gd name="connsiteX253" fmla="*/ 425963 w 4550804"/>
                <a:gd name="connsiteY253" fmla="*/ 4185208 h 5360810"/>
                <a:gd name="connsiteX254" fmla="*/ 428756 w 4550804"/>
                <a:gd name="connsiteY254" fmla="*/ 4189397 h 5360810"/>
                <a:gd name="connsiteX255" fmla="*/ 430153 w 4550804"/>
                <a:gd name="connsiteY255" fmla="*/ 4190793 h 5360810"/>
                <a:gd name="connsiteX256" fmla="*/ 430153 w 4550804"/>
                <a:gd name="connsiteY256" fmla="*/ 4189397 h 5360810"/>
                <a:gd name="connsiteX257" fmla="*/ 432946 w 4550804"/>
                <a:gd name="connsiteY257" fmla="*/ 4189397 h 5360810"/>
                <a:gd name="connsiteX258" fmla="*/ 440627 w 4550804"/>
                <a:gd name="connsiteY258" fmla="*/ 4198473 h 5360810"/>
                <a:gd name="connsiteX259" fmla="*/ 481827 w 4550804"/>
                <a:gd name="connsiteY259" fmla="*/ 4202661 h 5360810"/>
                <a:gd name="connsiteX260" fmla="*/ 481827 w 4550804"/>
                <a:gd name="connsiteY260" fmla="*/ 4205454 h 5360810"/>
                <a:gd name="connsiteX261" fmla="*/ 482526 w 4550804"/>
                <a:gd name="connsiteY261" fmla="*/ 4205454 h 5360810"/>
                <a:gd name="connsiteX262" fmla="*/ 479732 w 4550804"/>
                <a:gd name="connsiteY262" fmla="*/ 4209642 h 5360810"/>
                <a:gd name="connsiteX263" fmla="*/ 478336 w 4550804"/>
                <a:gd name="connsiteY263" fmla="*/ 4217321 h 5360810"/>
                <a:gd name="connsiteX264" fmla="*/ 495793 w 4550804"/>
                <a:gd name="connsiteY264" fmla="*/ 4225001 h 5360810"/>
                <a:gd name="connsiteX265" fmla="*/ 498587 w 4550804"/>
                <a:gd name="connsiteY265" fmla="*/ 4225001 h 5360810"/>
                <a:gd name="connsiteX266" fmla="*/ 497190 w 4550804"/>
                <a:gd name="connsiteY266" fmla="*/ 4219416 h 5360810"/>
                <a:gd name="connsiteX267" fmla="*/ 490905 w 4550804"/>
                <a:gd name="connsiteY267" fmla="*/ 4216623 h 5360810"/>
                <a:gd name="connsiteX268" fmla="*/ 497190 w 4550804"/>
                <a:gd name="connsiteY268" fmla="*/ 4218019 h 5360810"/>
                <a:gd name="connsiteX269" fmla="*/ 497190 w 4550804"/>
                <a:gd name="connsiteY269" fmla="*/ 4206152 h 5360810"/>
                <a:gd name="connsiteX270" fmla="*/ 498587 w 4550804"/>
                <a:gd name="connsiteY270" fmla="*/ 4197076 h 5360810"/>
                <a:gd name="connsiteX271" fmla="*/ 506267 w 4550804"/>
                <a:gd name="connsiteY271" fmla="*/ 4198473 h 5360810"/>
                <a:gd name="connsiteX272" fmla="*/ 507664 w 4550804"/>
                <a:gd name="connsiteY272" fmla="*/ 4195680 h 5360810"/>
                <a:gd name="connsiteX273" fmla="*/ 507664 w 4550804"/>
                <a:gd name="connsiteY273" fmla="*/ 4198473 h 5360810"/>
                <a:gd name="connsiteX274" fmla="*/ 519535 w 4550804"/>
                <a:gd name="connsiteY274" fmla="*/ 4199869 h 5360810"/>
                <a:gd name="connsiteX275" fmla="*/ 523725 w 4550804"/>
                <a:gd name="connsiteY275" fmla="*/ 4205454 h 5360810"/>
                <a:gd name="connsiteX276" fmla="*/ 532802 w 4550804"/>
                <a:gd name="connsiteY276" fmla="*/ 4209642 h 5360810"/>
                <a:gd name="connsiteX277" fmla="*/ 535596 w 4550804"/>
                <a:gd name="connsiteY277" fmla="*/ 4211038 h 5360810"/>
                <a:gd name="connsiteX278" fmla="*/ 538389 w 4550804"/>
                <a:gd name="connsiteY278" fmla="*/ 4209642 h 5360810"/>
                <a:gd name="connsiteX279" fmla="*/ 536992 w 4550804"/>
                <a:gd name="connsiteY279" fmla="*/ 4211038 h 5360810"/>
                <a:gd name="connsiteX280" fmla="*/ 542579 w 4550804"/>
                <a:gd name="connsiteY280" fmla="*/ 4211038 h 5360810"/>
                <a:gd name="connsiteX281" fmla="*/ 545372 w 4550804"/>
                <a:gd name="connsiteY281" fmla="*/ 4212434 h 5360810"/>
                <a:gd name="connsiteX282" fmla="*/ 542579 w 4550804"/>
                <a:gd name="connsiteY282" fmla="*/ 4218019 h 5360810"/>
                <a:gd name="connsiteX283" fmla="*/ 542579 w 4550804"/>
                <a:gd name="connsiteY283" fmla="*/ 4223604 h 5360810"/>
                <a:gd name="connsiteX284" fmla="*/ 551657 w 4550804"/>
                <a:gd name="connsiteY284" fmla="*/ 4241057 h 5360810"/>
                <a:gd name="connsiteX285" fmla="*/ 553053 w 4550804"/>
                <a:gd name="connsiteY285" fmla="*/ 4238264 h 5360810"/>
                <a:gd name="connsiteX286" fmla="*/ 548863 w 4550804"/>
                <a:gd name="connsiteY286" fmla="*/ 4226397 h 5360810"/>
                <a:gd name="connsiteX287" fmla="*/ 551657 w 4550804"/>
                <a:gd name="connsiteY287" fmla="*/ 4227793 h 5360810"/>
                <a:gd name="connsiteX288" fmla="*/ 553053 w 4550804"/>
                <a:gd name="connsiteY288" fmla="*/ 4226397 h 5360810"/>
                <a:gd name="connsiteX289" fmla="*/ 553053 w 4550804"/>
                <a:gd name="connsiteY289" fmla="*/ 4229189 h 5360810"/>
                <a:gd name="connsiteX290" fmla="*/ 554450 w 4550804"/>
                <a:gd name="connsiteY290" fmla="*/ 4225001 h 5360810"/>
                <a:gd name="connsiteX291" fmla="*/ 550260 w 4550804"/>
                <a:gd name="connsiteY291" fmla="*/ 4214529 h 5360810"/>
                <a:gd name="connsiteX292" fmla="*/ 555847 w 4550804"/>
                <a:gd name="connsiteY292" fmla="*/ 4214529 h 5360810"/>
                <a:gd name="connsiteX293" fmla="*/ 554450 w 4550804"/>
                <a:gd name="connsiteY293" fmla="*/ 4218717 h 5360810"/>
                <a:gd name="connsiteX294" fmla="*/ 557243 w 4550804"/>
                <a:gd name="connsiteY294" fmla="*/ 4227793 h 5360810"/>
                <a:gd name="connsiteX295" fmla="*/ 560036 w 4550804"/>
                <a:gd name="connsiteY295" fmla="*/ 4220114 h 5360810"/>
                <a:gd name="connsiteX296" fmla="*/ 558640 w 4550804"/>
                <a:gd name="connsiteY296" fmla="*/ 4215925 h 5360810"/>
                <a:gd name="connsiteX297" fmla="*/ 562829 w 4550804"/>
                <a:gd name="connsiteY297" fmla="*/ 4218717 h 5360810"/>
                <a:gd name="connsiteX298" fmla="*/ 562830 w 4550804"/>
                <a:gd name="connsiteY298" fmla="*/ 4218717 h 5360810"/>
                <a:gd name="connsiteX299" fmla="*/ 564227 w 4550804"/>
                <a:gd name="connsiteY299" fmla="*/ 4218717 h 5360810"/>
                <a:gd name="connsiteX300" fmla="*/ 564227 w 4550804"/>
                <a:gd name="connsiteY300" fmla="*/ 4220114 h 5360810"/>
                <a:gd name="connsiteX301" fmla="*/ 568417 w 4550804"/>
                <a:gd name="connsiteY301" fmla="*/ 4221510 h 5360810"/>
                <a:gd name="connsiteX302" fmla="*/ 568417 w 4550804"/>
                <a:gd name="connsiteY302" fmla="*/ 4215925 h 5360810"/>
                <a:gd name="connsiteX303" fmla="*/ 569813 w 4550804"/>
                <a:gd name="connsiteY303" fmla="*/ 4220114 h 5360810"/>
                <a:gd name="connsiteX304" fmla="*/ 571210 w 4550804"/>
                <a:gd name="connsiteY304" fmla="*/ 4218717 h 5360810"/>
                <a:gd name="connsiteX305" fmla="*/ 569813 w 4550804"/>
                <a:gd name="connsiteY305" fmla="*/ 4222906 h 5360810"/>
                <a:gd name="connsiteX306" fmla="*/ 572607 w 4550804"/>
                <a:gd name="connsiteY306" fmla="*/ 4220114 h 5360810"/>
                <a:gd name="connsiteX307" fmla="*/ 571210 w 4550804"/>
                <a:gd name="connsiteY307" fmla="*/ 4222906 h 5360810"/>
                <a:gd name="connsiteX308" fmla="*/ 574003 w 4550804"/>
                <a:gd name="connsiteY308" fmla="*/ 4222906 h 5360810"/>
                <a:gd name="connsiteX309" fmla="*/ 574003 w 4550804"/>
                <a:gd name="connsiteY309" fmla="*/ 4221510 h 5360810"/>
                <a:gd name="connsiteX310" fmla="*/ 575399 w 4550804"/>
                <a:gd name="connsiteY310" fmla="*/ 4222906 h 5360810"/>
                <a:gd name="connsiteX311" fmla="*/ 576796 w 4550804"/>
                <a:gd name="connsiteY311" fmla="*/ 4221510 h 5360810"/>
                <a:gd name="connsiteX312" fmla="*/ 576796 w 4550804"/>
                <a:gd name="connsiteY312" fmla="*/ 4224302 h 5360810"/>
                <a:gd name="connsiteX313" fmla="*/ 578193 w 4550804"/>
                <a:gd name="connsiteY313" fmla="*/ 4221510 h 5360810"/>
                <a:gd name="connsiteX314" fmla="*/ 576796 w 4550804"/>
                <a:gd name="connsiteY314" fmla="*/ 4227095 h 5360810"/>
                <a:gd name="connsiteX315" fmla="*/ 584478 w 4550804"/>
                <a:gd name="connsiteY315" fmla="*/ 4229887 h 5360810"/>
                <a:gd name="connsiteX316" fmla="*/ 613108 w 4550804"/>
                <a:gd name="connsiteY316" fmla="*/ 4229887 h 5360810"/>
                <a:gd name="connsiteX317" fmla="*/ 615901 w 4550804"/>
                <a:gd name="connsiteY317" fmla="*/ 4224302 h 5360810"/>
                <a:gd name="connsiteX318" fmla="*/ 614504 w 4550804"/>
                <a:gd name="connsiteY318" fmla="*/ 4218717 h 5360810"/>
                <a:gd name="connsiteX319" fmla="*/ 617298 w 4550804"/>
                <a:gd name="connsiteY319" fmla="*/ 4224302 h 5360810"/>
                <a:gd name="connsiteX320" fmla="*/ 615901 w 4550804"/>
                <a:gd name="connsiteY320" fmla="*/ 4218717 h 5360810"/>
                <a:gd name="connsiteX321" fmla="*/ 617298 w 4550804"/>
                <a:gd name="connsiteY321" fmla="*/ 4222906 h 5360810"/>
                <a:gd name="connsiteX322" fmla="*/ 617298 w 4550804"/>
                <a:gd name="connsiteY322" fmla="*/ 4218717 h 5360810"/>
                <a:gd name="connsiteX323" fmla="*/ 618694 w 4550804"/>
                <a:gd name="connsiteY323" fmla="*/ 4221510 h 5360810"/>
                <a:gd name="connsiteX324" fmla="*/ 617298 w 4550804"/>
                <a:gd name="connsiteY324" fmla="*/ 4217321 h 5360810"/>
                <a:gd name="connsiteX325" fmla="*/ 620090 w 4550804"/>
                <a:gd name="connsiteY325" fmla="*/ 4220114 h 5360810"/>
                <a:gd name="connsiteX326" fmla="*/ 618694 w 4550804"/>
                <a:gd name="connsiteY326" fmla="*/ 4217321 h 5360810"/>
                <a:gd name="connsiteX327" fmla="*/ 621487 w 4550804"/>
                <a:gd name="connsiteY327" fmla="*/ 4218717 h 5360810"/>
                <a:gd name="connsiteX328" fmla="*/ 620090 w 4550804"/>
                <a:gd name="connsiteY328" fmla="*/ 4214529 h 5360810"/>
                <a:gd name="connsiteX329" fmla="*/ 622884 w 4550804"/>
                <a:gd name="connsiteY329" fmla="*/ 4218717 h 5360810"/>
                <a:gd name="connsiteX330" fmla="*/ 621487 w 4550804"/>
                <a:gd name="connsiteY330" fmla="*/ 4214529 h 5360810"/>
                <a:gd name="connsiteX331" fmla="*/ 622884 w 4550804"/>
                <a:gd name="connsiteY331" fmla="*/ 4217321 h 5360810"/>
                <a:gd name="connsiteX332" fmla="*/ 622884 w 4550804"/>
                <a:gd name="connsiteY332" fmla="*/ 4213132 h 5360810"/>
                <a:gd name="connsiteX333" fmla="*/ 624280 w 4550804"/>
                <a:gd name="connsiteY333" fmla="*/ 4215925 h 5360810"/>
                <a:gd name="connsiteX334" fmla="*/ 625677 w 4550804"/>
                <a:gd name="connsiteY334" fmla="*/ 4209642 h 5360810"/>
                <a:gd name="connsiteX335" fmla="*/ 634754 w 4550804"/>
                <a:gd name="connsiteY335" fmla="*/ 4208245 h 5360810"/>
                <a:gd name="connsiteX336" fmla="*/ 634754 w 4550804"/>
                <a:gd name="connsiteY336" fmla="*/ 4206849 h 5360810"/>
                <a:gd name="connsiteX337" fmla="*/ 636151 w 4550804"/>
                <a:gd name="connsiteY337" fmla="*/ 4208245 h 5360810"/>
                <a:gd name="connsiteX338" fmla="*/ 637548 w 4550804"/>
                <a:gd name="connsiteY338" fmla="*/ 4204058 h 5360810"/>
                <a:gd name="connsiteX339" fmla="*/ 637548 w 4550804"/>
                <a:gd name="connsiteY339" fmla="*/ 4206849 h 5360810"/>
                <a:gd name="connsiteX340" fmla="*/ 638944 w 4550804"/>
                <a:gd name="connsiteY340" fmla="*/ 4205454 h 5360810"/>
                <a:gd name="connsiteX341" fmla="*/ 638944 w 4550804"/>
                <a:gd name="connsiteY341" fmla="*/ 4206849 h 5360810"/>
                <a:gd name="connsiteX342" fmla="*/ 644531 w 4550804"/>
                <a:gd name="connsiteY342" fmla="*/ 4205454 h 5360810"/>
                <a:gd name="connsiteX343" fmla="*/ 647325 w 4550804"/>
                <a:gd name="connsiteY343" fmla="*/ 4202661 h 5360810"/>
                <a:gd name="connsiteX344" fmla="*/ 650117 w 4550804"/>
                <a:gd name="connsiteY344" fmla="*/ 4197076 h 5360810"/>
                <a:gd name="connsiteX345" fmla="*/ 659195 w 4550804"/>
                <a:gd name="connsiteY345" fmla="*/ 4192887 h 5360810"/>
                <a:gd name="connsiteX346" fmla="*/ 665479 w 4550804"/>
                <a:gd name="connsiteY346" fmla="*/ 4186604 h 5360810"/>
                <a:gd name="connsiteX347" fmla="*/ 671066 w 4550804"/>
                <a:gd name="connsiteY347" fmla="*/ 4183812 h 5360810"/>
                <a:gd name="connsiteX348" fmla="*/ 675256 w 4550804"/>
                <a:gd name="connsiteY348" fmla="*/ 4182416 h 5360810"/>
                <a:gd name="connsiteX349" fmla="*/ 675256 w 4550804"/>
                <a:gd name="connsiteY349" fmla="*/ 4179624 h 5360810"/>
                <a:gd name="connsiteX350" fmla="*/ 678050 w 4550804"/>
                <a:gd name="connsiteY350" fmla="*/ 4181021 h 5360810"/>
                <a:gd name="connsiteX351" fmla="*/ 692714 w 4550804"/>
                <a:gd name="connsiteY351" fmla="*/ 4178228 h 5360810"/>
                <a:gd name="connsiteX352" fmla="*/ 700392 w 4550804"/>
                <a:gd name="connsiteY352" fmla="*/ 4176831 h 5360810"/>
                <a:gd name="connsiteX353" fmla="*/ 706677 w 4550804"/>
                <a:gd name="connsiteY353" fmla="*/ 4172643 h 5360810"/>
                <a:gd name="connsiteX354" fmla="*/ 719057 w 4550804"/>
                <a:gd name="connsiteY354" fmla="*/ 4174549 h 5360810"/>
                <a:gd name="connsiteX355" fmla="*/ 718548 w 4550804"/>
                <a:gd name="connsiteY355" fmla="*/ 4174039 h 5360810"/>
                <a:gd name="connsiteX356" fmla="*/ 700392 w 4550804"/>
                <a:gd name="connsiteY356" fmla="*/ 4171246 h 5360810"/>
                <a:gd name="connsiteX357" fmla="*/ 715056 w 4550804"/>
                <a:gd name="connsiteY357" fmla="*/ 4167058 h 5360810"/>
                <a:gd name="connsiteX358" fmla="*/ 716453 w 4550804"/>
                <a:gd name="connsiteY358" fmla="*/ 4171246 h 5360810"/>
                <a:gd name="connsiteX359" fmla="*/ 720643 w 4550804"/>
                <a:gd name="connsiteY359" fmla="*/ 4172643 h 5360810"/>
                <a:gd name="connsiteX360" fmla="*/ 722039 w 4550804"/>
                <a:gd name="connsiteY360" fmla="*/ 4160775 h 5360810"/>
                <a:gd name="connsiteX361" fmla="*/ 727626 w 4550804"/>
                <a:gd name="connsiteY361" fmla="*/ 4153096 h 5360810"/>
                <a:gd name="connsiteX362" fmla="*/ 727626 w 4550804"/>
                <a:gd name="connsiteY362" fmla="*/ 4141668 h 5360810"/>
                <a:gd name="connsiteX363" fmla="*/ 728324 w 4550804"/>
                <a:gd name="connsiteY363" fmla="*/ 4141926 h 5360810"/>
                <a:gd name="connsiteX364" fmla="*/ 734608 w 4550804"/>
                <a:gd name="connsiteY364" fmla="*/ 4135644 h 5360810"/>
                <a:gd name="connsiteX365" fmla="*/ 731815 w 4550804"/>
                <a:gd name="connsiteY365" fmla="*/ 4127964 h 5360810"/>
                <a:gd name="connsiteX366" fmla="*/ 726928 w 4550804"/>
                <a:gd name="connsiteY366" fmla="*/ 4127964 h 5360810"/>
                <a:gd name="connsiteX367" fmla="*/ 723052 w 4550804"/>
                <a:gd name="connsiteY367" fmla="*/ 4138939 h 5360810"/>
                <a:gd name="connsiteX368" fmla="*/ 722039 w 4550804"/>
                <a:gd name="connsiteY368" fmla="*/ 4138435 h 5360810"/>
                <a:gd name="connsiteX369" fmla="*/ 717849 w 4550804"/>
                <a:gd name="connsiteY369" fmla="*/ 4144719 h 5360810"/>
                <a:gd name="connsiteX370" fmla="*/ 719246 w 4550804"/>
                <a:gd name="connsiteY370" fmla="*/ 4146115 h 5360810"/>
                <a:gd name="connsiteX371" fmla="*/ 716453 w 4550804"/>
                <a:gd name="connsiteY371" fmla="*/ 4144719 h 5360810"/>
                <a:gd name="connsiteX372" fmla="*/ 724134 w 4550804"/>
                <a:gd name="connsiteY372" fmla="*/ 4132851 h 5360810"/>
                <a:gd name="connsiteX373" fmla="*/ 726928 w 4550804"/>
                <a:gd name="connsiteY373" fmla="*/ 4115398 h 5360810"/>
                <a:gd name="connsiteX374" fmla="*/ 731117 w 4550804"/>
                <a:gd name="connsiteY374" fmla="*/ 4116794 h 5360810"/>
                <a:gd name="connsiteX375" fmla="*/ 731117 w 4550804"/>
                <a:gd name="connsiteY375" fmla="*/ 4111210 h 5360810"/>
                <a:gd name="connsiteX376" fmla="*/ 726928 w 4550804"/>
                <a:gd name="connsiteY376" fmla="*/ 4104927 h 5360810"/>
                <a:gd name="connsiteX377" fmla="*/ 731117 w 4550804"/>
                <a:gd name="connsiteY377" fmla="*/ 4110512 h 5360810"/>
                <a:gd name="connsiteX378" fmla="*/ 740195 w 4550804"/>
                <a:gd name="connsiteY378" fmla="*/ 4094455 h 5360810"/>
                <a:gd name="connsiteX379" fmla="*/ 737402 w 4550804"/>
                <a:gd name="connsiteY379" fmla="*/ 4094455 h 5360810"/>
                <a:gd name="connsiteX380" fmla="*/ 741592 w 4550804"/>
                <a:gd name="connsiteY380" fmla="*/ 4093059 h 5360810"/>
                <a:gd name="connsiteX381" fmla="*/ 742988 w 4550804"/>
                <a:gd name="connsiteY381" fmla="*/ 4091663 h 5360810"/>
                <a:gd name="connsiteX382" fmla="*/ 742988 w 4550804"/>
                <a:gd name="connsiteY382" fmla="*/ 4093059 h 5360810"/>
                <a:gd name="connsiteX383" fmla="*/ 750669 w 4550804"/>
                <a:gd name="connsiteY383" fmla="*/ 4093059 h 5360810"/>
                <a:gd name="connsiteX384" fmla="*/ 756954 w 4550804"/>
                <a:gd name="connsiteY384" fmla="*/ 4091663 h 5360810"/>
                <a:gd name="connsiteX385" fmla="*/ 759747 w 4550804"/>
                <a:gd name="connsiteY385" fmla="*/ 4093059 h 5360810"/>
                <a:gd name="connsiteX386" fmla="*/ 759747 w 4550804"/>
                <a:gd name="connsiteY386" fmla="*/ 4091663 h 5360810"/>
                <a:gd name="connsiteX387" fmla="*/ 761144 w 4550804"/>
                <a:gd name="connsiteY387" fmla="*/ 4094455 h 5360810"/>
                <a:gd name="connsiteX388" fmla="*/ 763937 w 4550804"/>
                <a:gd name="connsiteY388" fmla="*/ 4095851 h 5360810"/>
                <a:gd name="connsiteX389" fmla="*/ 763937 w 4550804"/>
                <a:gd name="connsiteY389" fmla="*/ 4087475 h 5360810"/>
                <a:gd name="connsiteX390" fmla="*/ 765334 w 4550804"/>
                <a:gd name="connsiteY390" fmla="*/ 4099342 h 5360810"/>
                <a:gd name="connsiteX391" fmla="*/ 768127 w 4550804"/>
                <a:gd name="connsiteY391" fmla="*/ 4093059 h 5360810"/>
                <a:gd name="connsiteX392" fmla="*/ 766730 w 4550804"/>
                <a:gd name="connsiteY392" fmla="*/ 4099342 h 5360810"/>
                <a:gd name="connsiteX393" fmla="*/ 769524 w 4550804"/>
                <a:gd name="connsiteY393" fmla="*/ 4100738 h 5360810"/>
                <a:gd name="connsiteX394" fmla="*/ 772317 w 4550804"/>
                <a:gd name="connsiteY394" fmla="*/ 4100738 h 5360810"/>
                <a:gd name="connsiteX395" fmla="*/ 775109 w 4550804"/>
                <a:gd name="connsiteY395" fmla="*/ 4102134 h 5360810"/>
                <a:gd name="connsiteX396" fmla="*/ 776506 w 4550804"/>
                <a:gd name="connsiteY396" fmla="*/ 4099342 h 5360810"/>
                <a:gd name="connsiteX397" fmla="*/ 776506 w 4550804"/>
                <a:gd name="connsiteY397" fmla="*/ 4102134 h 5360810"/>
                <a:gd name="connsiteX398" fmla="*/ 779299 w 4550804"/>
                <a:gd name="connsiteY398" fmla="*/ 4102134 h 5360810"/>
                <a:gd name="connsiteX399" fmla="*/ 785585 w 4550804"/>
                <a:gd name="connsiteY399" fmla="*/ 4103531 h 5360810"/>
                <a:gd name="connsiteX400" fmla="*/ 789774 w 4550804"/>
                <a:gd name="connsiteY400" fmla="*/ 4104927 h 5360810"/>
                <a:gd name="connsiteX401" fmla="*/ 789774 w 4550804"/>
                <a:gd name="connsiteY401" fmla="*/ 4104229 h 5360810"/>
                <a:gd name="connsiteX402" fmla="*/ 796757 w 4550804"/>
                <a:gd name="connsiteY402" fmla="*/ 4104229 h 5360810"/>
                <a:gd name="connsiteX403" fmla="*/ 793964 w 4550804"/>
                <a:gd name="connsiteY403" fmla="*/ 4108418 h 5360810"/>
                <a:gd name="connsiteX404" fmla="*/ 793964 w 4550804"/>
                <a:gd name="connsiteY404" fmla="*/ 4112606 h 5360810"/>
                <a:gd name="connsiteX405" fmla="*/ 796757 w 4550804"/>
                <a:gd name="connsiteY405" fmla="*/ 4111210 h 5360810"/>
                <a:gd name="connsiteX406" fmla="*/ 795360 w 4550804"/>
                <a:gd name="connsiteY406" fmla="*/ 4112606 h 5360810"/>
                <a:gd name="connsiteX407" fmla="*/ 800947 w 4550804"/>
                <a:gd name="connsiteY407" fmla="*/ 4111210 h 5360810"/>
                <a:gd name="connsiteX408" fmla="*/ 800947 w 4550804"/>
                <a:gd name="connsiteY408" fmla="*/ 4105625 h 5360810"/>
                <a:gd name="connsiteX409" fmla="*/ 803740 w 4550804"/>
                <a:gd name="connsiteY409" fmla="*/ 4117492 h 5360810"/>
                <a:gd name="connsiteX410" fmla="*/ 811421 w 4550804"/>
                <a:gd name="connsiteY410" fmla="*/ 4120285 h 5360810"/>
                <a:gd name="connsiteX411" fmla="*/ 808628 w 4550804"/>
                <a:gd name="connsiteY411" fmla="*/ 4120285 h 5360810"/>
                <a:gd name="connsiteX412" fmla="*/ 814913 w 4550804"/>
                <a:gd name="connsiteY412" fmla="*/ 4141228 h 5360810"/>
                <a:gd name="connsiteX413" fmla="*/ 812120 w 4550804"/>
                <a:gd name="connsiteY413" fmla="*/ 4139832 h 5360810"/>
                <a:gd name="connsiteX414" fmla="*/ 813516 w 4550804"/>
                <a:gd name="connsiteY414" fmla="*/ 4142624 h 5360810"/>
                <a:gd name="connsiteX415" fmla="*/ 813516 w 4550804"/>
                <a:gd name="connsiteY415" fmla="*/ 4144020 h 5360810"/>
                <a:gd name="connsiteX416" fmla="*/ 816310 w 4550804"/>
                <a:gd name="connsiteY416" fmla="*/ 4142624 h 5360810"/>
                <a:gd name="connsiteX417" fmla="*/ 817706 w 4550804"/>
                <a:gd name="connsiteY417" fmla="*/ 4144020 h 5360810"/>
                <a:gd name="connsiteX418" fmla="*/ 816310 w 4550804"/>
                <a:gd name="connsiteY418" fmla="*/ 4146813 h 5360810"/>
                <a:gd name="connsiteX419" fmla="*/ 825387 w 4550804"/>
                <a:gd name="connsiteY419" fmla="*/ 4164265 h 5360810"/>
                <a:gd name="connsiteX420" fmla="*/ 833069 w 4550804"/>
                <a:gd name="connsiteY420" fmla="*/ 4173341 h 5360810"/>
                <a:gd name="connsiteX421" fmla="*/ 866586 w 4550804"/>
                <a:gd name="connsiteY421" fmla="*/ 4177530 h 5360810"/>
                <a:gd name="connsiteX422" fmla="*/ 866726 w 4550804"/>
                <a:gd name="connsiteY422" fmla="*/ 4176985 h 5360810"/>
                <a:gd name="connsiteX423" fmla="*/ 873570 w 4550804"/>
                <a:gd name="connsiteY423" fmla="*/ 4178228 h 5360810"/>
                <a:gd name="connsiteX424" fmla="*/ 874967 w 4550804"/>
                <a:gd name="connsiteY424" fmla="*/ 4172643 h 5360810"/>
                <a:gd name="connsiteX425" fmla="*/ 867285 w 4550804"/>
                <a:gd name="connsiteY425" fmla="*/ 4171246 h 5360810"/>
                <a:gd name="connsiteX426" fmla="*/ 867208 w 4550804"/>
                <a:gd name="connsiteY426" fmla="*/ 4171554 h 5360810"/>
                <a:gd name="connsiteX427" fmla="*/ 865190 w 4550804"/>
                <a:gd name="connsiteY427" fmla="*/ 4170549 h 5360810"/>
                <a:gd name="connsiteX428" fmla="*/ 879854 w 4550804"/>
                <a:gd name="connsiteY428" fmla="*/ 4173341 h 5360810"/>
                <a:gd name="connsiteX429" fmla="*/ 875665 w 4550804"/>
                <a:gd name="connsiteY429" fmla="*/ 4173341 h 5360810"/>
                <a:gd name="connsiteX430" fmla="*/ 875665 w 4550804"/>
                <a:gd name="connsiteY430" fmla="*/ 4178926 h 5360810"/>
                <a:gd name="connsiteX431" fmla="*/ 877062 w 4550804"/>
                <a:gd name="connsiteY431" fmla="*/ 4180322 h 5360810"/>
                <a:gd name="connsiteX432" fmla="*/ 887536 w 4550804"/>
                <a:gd name="connsiteY432" fmla="*/ 4186604 h 5360810"/>
                <a:gd name="connsiteX433" fmla="*/ 886139 w 4550804"/>
                <a:gd name="connsiteY433" fmla="*/ 4190793 h 5360810"/>
                <a:gd name="connsiteX434" fmla="*/ 888932 w 4550804"/>
                <a:gd name="connsiteY434" fmla="*/ 4185208 h 5360810"/>
                <a:gd name="connsiteX435" fmla="*/ 894518 w 4550804"/>
                <a:gd name="connsiteY435" fmla="*/ 4191492 h 5360810"/>
                <a:gd name="connsiteX436" fmla="*/ 893122 w 4550804"/>
                <a:gd name="connsiteY436" fmla="*/ 4192887 h 5360810"/>
                <a:gd name="connsiteX437" fmla="*/ 895915 w 4550804"/>
                <a:gd name="connsiteY437" fmla="*/ 4191492 h 5360810"/>
                <a:gd name="connsiteX438" fmla="*/ 904993 w 4550804"/>
                <a:gd name="connsiteY438" fmla="*/ 4197774 h 5360810"/>
                <a:gd name="connsiteX439" fmla="*/ 904993 w 4550804"/>
                <a:gd name="connsiteY439" fmla="*/ 4201963 h 5360810"/>
                <a:gd name="connsiteX440" fmla="*/ 906390 w 4550804"/>
                <a:gd name="connsiteY440" fmla="*/ 4197774 h 5360810"/>
                <a:gd name="connsiteX441" fmla="*/ 910579 w 4550804"/>
                <a:gd name="connsiteY441" fmla="*/ 4200567 h 5360810"/>
                <a:gd name="connsiteX442" fmla="*/ 913372 w 4550804"/>
                <a:gd name="connsiteY442" fmla="*/ 4203359 h 5360810"/>
                <a:gd name="connsiteX443" fmla="*/ 916166 w 4550804"/>
                <a:gd name="connsiteY443" fmla="*/ 4207547 h 5360810"/>
                <a:gd name="connsiteX444" fmla="*/ 925243 w 4550804"/>
                <a:gd name="connsiteY444" fmla="*/ 4218019 h 5360810"/>
                <a:gd name="connsiteX445" fmla="*/ 929433 w 4550804"/>
                <a:gd name="connsiteY445" fmla="*/ 4227095 h 5360810"/>
                <a:gd name="connsiteX446" fmla="*/ 937115 w 4550804"/>
                <a:gd name="connsiteY446" fmla="*/ 4236170 h 5360810"/>
                <a:gd name="connsiteX447" fmla="*/ 941304 w 4550804"/>
                <a:gd name="connsiteY447" fmla="*/ 4238962 h 5360810"/>
                <a:gd name="connsiteX448" fmla="*/ 938512 w 4550804"/>
                <a:gd name="connsiteY448" fmla="*/ 4236170 h 5360810"/>
                <a:gd name="connsiteX449" fmla="*/ 937115 w 4550804"/>
                <a:gd name="connsiteY449" fmla="*/ 4234773 h 5360810"/>
                <a:gd name="connsiteX450" fmla="*/ 938512 w 4550804"/>
                <a:gd name="connsiteY450" fmla="*/ 4234773 h 5360810"/>
                <a:gd name="connsiteX451" fmla="*/ 947589 w 4550804"/>
                <a:gd name="connsiteY451" fmla="*/ 4242453 h 5360810"/>
                <a:gd name="connsiteX452" fmla="*/ 953874 w 4550804"/>
                <a:gd name="connsiteY452" fmla="*/ 4243849 h 5360810"/>
                <a:gd name="connsiteX453" fmla="*/ 953350 w 4550804"/>
                <a:gd name="connsiteY453" fmla="*/ 4245420 h 5360810"/>
                <a:gd name="connsiteX454" fmla="*/ 953874 w 4550804"/>
                <a:gd name="connsiteY454" fmla="*/ 4245944 h 5360810"/>
                <a:gd name="connsiteX455" fmla="*/ 953874 w 4550804"/>
                <a:gd name="connsiteY455" fmla="*/ 4243849 h 5360810"/>
                <a:gd name="connsiteX456" fmla="*/ 953874 w 4550804"/>
                <a:gd name="connsiteY456" fmla="*/ 4243151 h 5360810"/>
                <a:gd name="connsiteX457" fmla="*/ 947589 w 4550804"/>
                <a:gd name="connsiteY457" fmla="*/ 4241755 h 5360810"/>
                <a:gd name="connsiteX458" fmla="*/ 944796 w 4550804"/>
                <a:gd name="connsiteY458" fmla="*/ 4238962 h 5360810"/>
                <a:gd name="connsiteX459" fmla="*/ 948986 w 4550804"/>
                <a:gd name="connsiteY459" fmla="*/ 4238962 h 5360810"/>
                <a:gd name="connsiteX460" fmla="*/ 946193 w 4550804"/>
                <a:gd name="connsiteY460" fmla="*/ 4237566 h 5360810"/>
                <a:gd name="connsiteX461" fmla="*/ 946193 w 4550804"/>
                <a:gd name="connsiteY461" fmla="*/ 4236170 h 5360810"/>
                <a:gd name="connsiteX462" fmla="*/ 949174 w 4550804"/>
                <a:gd name="connsiteY462" fmla="*/ 4236519 h 5360810"/>
                <a:gd name="connsiteX463" fmla="*/ 949370 w 4550804"/>
                <a:gd name="connsiteY463" fmla="*/ 4236170 h 5360810"/>
                <a:gd name="connsiteX464" fmla="*/ 946193 w 4550804"/>
                <a:gd name="connsiteY464" fmla="*/ 4236170 h 5360810"/>
                <a:gd name="connsiteX465" fmla="*/ 942701 w 4550804"/>
                <a:gd name="connsiteY465" fmla="*/ 4236170 h 5360810"/>
                <a:gd name="connsiteX466" fmla="*/ 941304 w 4550804"/>
                <a:gd name="connsiteY466" fmla="*/ 4234773 h 5360810"/>
                <a:gd name="connsiteX467" fmla="*/ 944098 w 4550804"/>
                <a:gd name="connsiteY467" fmla="*/ 4234773 h 5360810"/>
                <a:gd name="connsiteX468" fmla="*/ 944098 w 4550804"/>
                <a:gd name="connsiteY468" fmla="*/ 4231981 h 5360810"/>
                <a:gd name="connsiteX469" fmla="*/ 941304 w 4550804"/>
                <a:gd name="connsiteY469" fmla="*/ 4234773 h 5360810"/>
                <a:gd name="connsiteX470" fmla="*/ 935020 w 4550804"/>
                <a:gd name="connsiteY470" fmla="*/ 4229189 h 5360810"/>
                <a:gd name="connsiteX471" fmla="*/ 940257 w 4550804"/>
                <a:gd name="connsiteY471" fmla="*/ 4227793 h 5360810"/>
                <a:gd name="connsiteX472" fmla="*/ 935718 w 4550804"/>
                <a:gd name="connsiteY472" fmla="*/ 4227793 h 5360810"/>
                <a:gd name="connsiteX473" fmla="*/ 935718 w 4550804"/>
                <a:gd name="connsiteY473" fmla="*/ 4223604 h 5360810"/>
                <a:gd name="connsiteX474" fmla="*/ 934322 w 4550804"/>
                <a:gd name="connsiteY474" fmla="*/ 4225001 h 5360810"/>
                <a:gd name="connsiteX475" fmla="*/ 934322 w 4550804"/>
                <a:gd name="connsiteY475" fmla="*/ 4220812 h 5360810"/>
                <a:gd name="connsiteX476" fmla="*/ 942003 w 4550804"/>
                <a:gd name="connsiteY476" fmla="*/ 4218019 h 5360810"/>
                <a:gd name="connsiteX477" fmla="*/ 948288 w 4550804"/>
                <a:gd name="connsiteY477" fmla="*/ 4219416 h 5360810"/>
                <a:gd name="connsiteX478" fmla="*/ 948288 w 4550804"/>
                <a:gd name="connsiteY478" fmla="*/ 4216623 h 5360810"/>
                <a:gd name="connsiteX479" fmla="*/ 954572 w 4550804"/>
                <a:gd name="connsiteY479" fmla="*/ 4215227 h 5360810"/>
                <a:gd name="connsiteX480" fmla="*/ 951779 w 4550804"/>
                <a:gd name="connsiteY480" fmla="*/ 4220812 h 5360810"/>
                <a:gd name="connsiteX481" fmla="*/ 955968 w 4550804"/>
                <a:gd name="connsiteY481" fmla="*/ 4216623 h 5360810"/>
                <a:gd name="connsiteX482" fmla="*/ 958762 w 4550804"/>
                <a:gd name="connsiteY482" fmla="*/ 4222208 h 5360810"/>
                <a:gd name="connsiteX483" fmla="*/ 961555 w 4550804"/>
                <a:gd name="connsiteY483" fmla="*/ 4227793 h 5360810"/>
                <a:gd name="connsiteX484" fmla="*/ 961555 w 4550804"/>
                <a:gd name="connsiteY484" fmla="*/ 4223604 h 5360810"/>
                <a:gd name="connsiteX485" fmla="*/ 960158 w 4550804"/>
                <a:gd name="connsiteY485" fmla="*/ 4222208 h 5360810"/>
                <a:gd name="connsiteX486" fmla="*/ 952478 w 4550804"/>
                <a:gd name="connsiteY486" fmla="*/ 4210340 h 5360810"/>
                <a:gd name="connsiteX487" fmla="*/ 953874 w 4550804"/>
                <a:gd name="connsiteY487" fmla="*/ 4206152 h 5360810"/>
                <a:gd name="connsiteX488" fmla="*/ 960158 w 4550804"/>
                <a:gd name="connsiteY488" fmla="*/ 4210340 h 5360810"/>
                <a:gd name="connsiteX489" fmla="*/ 964348 w 4550804"/>
                <a:gd name="connsiteY489" fmla="*/ 4215925 h 5360810"/>
                <a:gd name="connsiteX490" fmla="*/ 961555 w 4550804"/>
                <a:gd name="connsiteY490" fmla="*/ 4210340 h 5360810"/>
                <a:gd name="connsiteX491" fmla="*/ 967840 w 4550804"/>
                <a:gd name="connsiteY491" fmla="*/ 4213132 h 5360810"/>
                <a:gd name="connsiteX492" fmla="*/ 967840 w 4550804"/>
                <a:gd name="connsiteY492" fmla="*/ 4219416 h 5360810"/>
                <a:gd name="connsiteX493" fmla="*/ 973426 w 4550804"/>
                <a:gd name="connsiteY493" fmla="*/ 4223604 h 5360810"/>
                <a:gd name="connsiteX494" fmla="*/ 972029 w 4550804"/>
                <a:gd name="connsiteY494" fmla="*/ 4229189 h 5360810"/>
                <a:gd name="connsiteX495" fmla="*/ 974823 w 4550804"/>
                <a:gd name="connsiteY495" fmla="*/ 4238264 h 5360810"/>
                <a:gd name="connsiteX496" fmla="*/ 973426 w 4550804"/>
                <a:gd name="connsiteY496" fmla="*/ 4232679 h 5360810"/>
                <a:gd name="connsiteX497" fmla="*/ 976219 w 4550804"/>
                <a:gd name="connsiteY497" fmla="*/ 4231283 h 5360810"/>
                <a:gd name="connsiteX498" fmla="*/ 977616 w 4550804"/>
                <a:gd name="connsiteY498" fmla="*/ 4229887 h 5360810"/>
                <a:gd name="connsiteX499" fmla="*/ 979013 w 4550804"/>
                <a:gd name="connsiteY499" fmla="*/ 4233028 h 5360810"/>
                <a:gd name="connsiteX500" fmla="*/ 979013 w 4550804"/>
                <a:gd name="connsiteY500" fmla="*/ 4229189 h 5360810"/>
                <a:gd name="connsiteX501" fmla="*/ 977337 w 4550804"/>
                <a:gd name="connsiteY501" fmla="*/ 4228352 h 5360810"/>
                <a:gd name="connsiteX502" fmla="*/ 974823 w 4550804"/>
                <a:gd name="connsiteY502" fmla="*/ 4227793 h 5360810"/>
                <a:gd name="connsiteX503" fmla="*/ 975199 w 4550804"/>
                <a:gd name="connsiteY503" fmla="*/ 4227283 h 5360810"/>
                <a:gd name="connsiteX504" fmla="*/ 973426 w 4550804"/>
                <a:gd name="connsiteY504" fmla="*/ 4226397 h 5360810"/>
                <a:gd name="connsiteX505" fmla="*/ 975347 w 4550804"/>
                <a:gd name="connsiteY505" fmla="*/ 4227095 h 5360810"/>
                <a:gd name="connsiteX506" fmla="*/ 979013 w 4550804"/>
                <a:gd name="connsiteY506" fmla="*/ 4222208 h 5360810"/>
                <a:gd name="connsiteX507" fmla="*/ 986693 w 4550804"/>
                <a:gd name="connsiteY507" fmla="*/ 4227793 h 5360810"/>
                <a:gd name="connsiteX508" fmla="*/ 985297 w 4550804"/>
                <a:gd name="connsiteY508" fmla="*/ 4226397 h 5360810"/>
                <a:gd name="connsiteX509" fmla="*/ 988090 w 4550804"/>
                <a:gd name="connsiteY509" fmla="*/ 4226397 h 5360810"/>
                <a:gd name="connsiteX510" fmla="*/ 985297 w 4550804"/>
                <a:gd name="connsiteY510" fmla="*/ 4225001 h 5360810"/>
                <a:gd name="connsiteX511" fmla="*/ 988090 w 4550804"/>
                <a:gd name="connsiteY511" fmla="*/ 4223604 h 5360810"/>
                <a:gd name="connsiteX512" fmla="*/ 983901 w 4550804"/>
                <a:gd name="connsiteY512" fmla="*/ 4225001 h 5360810"/>
                <a:gd name="connsiteX513" fmla="*/ 981108 w 4550804"/>
                <a:gd name="connsiteY513" fmla="*/ 4220812 h 5360810"/>
                <a:gd name="connsiteX514" fmla="*/ 974823 w 4550804"/>
                <a:gd name="connsiteY514" fmla="*/ 4220812 h 5360810"/>
                <a:gd name="connsiteX515" fmla="*/ 972029 w 4550804"/>
                <a:gd name="connsiteY515" fmla="*/ 4216623 h 5360810"/>
                <a:gd name="connsiteX516" fmla="*/ 973426 w 4550804"/>
                <a:gd name="connsiteY516" fmla="*/ 4215227 h 5360810"/>
                <a:gd name="connsiteX517" fmla="*/ 971331 w 4550804"/>
                <a:gd name="connsiteY517" fmla="*/ 4215227 h 5360810"/>
                <a:gd name="connsiteX518" fmla="*/ 968539 w 4550804"/>
                <a:gd name="connsiteY518" fmla="*/ 4209642 h 5360810"/>
                <a:gd name="connsiteX519" fmla="*/ 977616 w 4550804"/>
                <a:gd name="connsiteY519" fmla="*/ 4209642 h 5360810"/>
                <a:gd name="connsiteX520" fmla="*/ 978314 w 4550804"/>
                <a:gd name="connsiteY520" fmla="*/ 4211038 h 5360810"/>
                <a:gd name="connsiteX521" fmla="*/ 981806 w 4550804"/>
                <a:gd name="connsiteY521" fmla="*/ 4211038 h 5360810"/>
                <a:gd name="connsiteX522" fmla="*/ 979013 w 4550804"/>
                <a:gd name="connsiteY522" fmla="*/ 4209642 h 5360810"/>
                <a:gd name="connsiteX523" fmla="*/ 984599 w 4550804"/>
                <a:gd name="connsiteY523" fmla="*/ 4211038 h 5360810"/>
                <a:gd name="connsiteX524" fmla="*/ 985995 w 4550804"/>
                <a:gd name="connsiteY524" fmla="*/ 4215227 h 5360810"/>
                <a:gd name="connsiteX525" fmla="*/ 989564 w 4550804"/>
                <a:gd name="connsiteY525" fmla="*/ 4215227 h 5360810"/>
                <a:gd name="connsiteX526" fmla="*/ 988090 w 4550804"/>
                <a:gd name="connsiteY526" fmla="*/ 4214529 h 5360810"/>
                <a:gd name="connsiteX527" fmla="*/ 988090 w 4550804"/>
                <a:gd name="connsiteY527" fmla="*/ 4210340 h 5360810"/>
                <a:gd name="connsiteX528" fmla="*/ 993677 w 4550804"/>
                <a:gd name="connsiteY528" fmla="*/ 4213132 h 5360810"/>
                <a:gd name="connsiteX529" fmla="*/ 990884 w 4550804"/>
                <a:gd name="connsiteY529" fmla="*/ 4210340 h 5360810"/>
                <a:gd name="connsiteX530" fmla="*/ 984599 w 4550804"/>
                <a:gd name="connsiteY530" fmla="*/ 4207547 h 5360810"/>
                <a:gd name="connsiteX531" fmla="*/ 968539 w 4550804"/>
                <a:gd name="connsiteY531" fmla="*/ 4206152 h 5360810"/>
                <a:gd name="connsiteX532" fmla="*/ 974124 w 4550804"/>
                <a:gd name="connsiteY532" fmla="*/ 4204756 h 5360810"/>
                <a:gd name="connsiteX533" fmla="*/ 966444 w 4550804"/>
                <a:gd name="connsiteY533" fmla="*/ 4206152 h 5360810"/>
                <a:gd name="connsiteX534" fmla="*/ 962253 w 4550804"/>
                <a:gd name="connsiteY534" fmla="*/ 4200567 h 5360810"/>
                <a:gd name="connsiteX535" fmla="*/ 966863 w 4550804"/>
                <a:gd name="connsiteY535" fmla="*/ 4203080 h 5360810"/>
                <a:gd name="connsiteX536" fmla="*/ 965745 w 4550804"/>
                <a:gd name="connsiteY536" fmla="*/ 4201963 h 5360810"/>
                <a:gd name="connsiteX537" fmla="*/ 971359 w 4550804"/>
                <a:gd name="connsiteY537" fmla="*/ 4201097 h 5360810"/>
                <a:gd name="connsiteX538" fmla="*/ 969237 w 4550804"/>
                <a:gd name="connsiteY538" fmla="*/ 4200567 h 5360810"/>
                <a:gd name="connsiteX539" fmla="*/ 969237 w 4550804"/>
                <a:gd name="connsiteY539" fmla="*/ 4199171 h 5360810"/>
                <a:gd name="connsiteX540" fmla="*/ 967840 w 4550804"/>
                <a:gd name="connsiteY540" fmla="*/ 4197774 h 5360810"/>
                <a:gd name="connsiteX541" fmla="*/ 967840 w 4550804"/>
                <a:gd name="connsiteY541" fmla="*/ 4200567 h 5360810"/>
                <a:gd name="connsiteX542" fmla="*/ 966444 w 4550804"/>
                <a:gd name="connsiteY542" fmla="*/ 4199171 h 5360810"/>
                <a:gd name="connsiteX543" fmla="*/ 965047 w 4550804"/>
                <a:gd name="connsiteY543" fmla="*/ 4194982 h 5360810"/>
                <a:gd name="connsiteX544" fmla="*/ 965047 w 4550804"/>
                <a:gd name="connsiteY544" fmla="*/ 4199171 h 5360810"/>
                <a:gd name="connsiteX545" fmla="*/ 960857 w 4550804"/>
                <a:gd name="connsiteY545" fmla="*/ 4197774 h 5360810"/>
                <a:gd name="connsiteX546" fmla="*/ 959460 w 4550804"/>
                <a:gd name="connsiteY546" fmla="*/ 4192189 h 5360810"/>
                <a:gd name="connsiteX547" fmla="*/ 960857 w 4550804"/>
                <a:gd name="connsiteY547" fmla="*/ 4190793 h 5360810"/>
                <a:gd name="connsiteX548" fmla="*/ 956667 w 4550804"/>
                <a:gd name="connsiteY548" fmla="*/ 4190793 h 5360810"/>
                <a:gd name="connsiteX549" fmla="*/ 955270 w 4550804"/>
                <a:gd name="connsiteY549" fmla="*/ 4189397 h 5360810"/>
                <a:gd name="connsiteX550" fmla="*/ 952478 w 4550804"/>
                <a:gd name="connsiteY550" fmla="*/ 4183812 h 5360810"/>
                <a:gd name="connsiteX551" fmla="*/ 956667 w 4550804"/>
                <a:gd name="connsiteY551" fmla="*/ 4183812 h 5360810"/>
                <a:gd name="connsiteX552" fmla="*/ 956667 w 4550804"/>
                <a:gd name="connsiteY552" fmla="*/ 4186604 h 5360810"/>
                <a:gd name="connsiteX553" fmla="*/ 958063 w 4550804"/>
                <a:gd name="connsiteY553" fmla="*/ 4183812 h 5360810"/>
                <a:gd name="connsiteX554" fmla="*/ 958762 w 4550804"/>
                <a:gd name="connsiteY554" fmla="*/ 4183812 h 5360810"/>
                <a:gd name="connsiteX555" fmla="*/ 957365 w 4550804"/>
                <a:gd name="connsiteY555" fmla="*/ 4181021 h 5360810"/>
                <a:gd name="connsiteX556" fmla="*/ 955968 w 4550804"/>
                <a:gd name="connsiteY556" fmla="*/ 4182416 h 5360810"/>
                <a:gd name="connsiteX557" fmla="*/ 951779 w 4550804"/>
                <a:gd name="connsiteY557" fmla="*/ 4182416 h 5360810"/>
                <a:gd name="connsiteX558" fmla="*/ 948986 w 4550804"/>
                <a:gd name="connsiteY558" fmla="*/ 4178228 h 5360810"/>
                <a:gd name="connsiteX559" fmla="*/ 950383 w 4550804"/>
                <a:gd name="connsiteY559" fmla="*/ 4174039 h 5360810"/>
                <a:gd name="connsiteX560" fmla="*/ 950383 w 4550804"/>
                <a:gd name="connsiteY560" fmla="*/ 4171246 h 5360810"/>
                <a:gd name="connsiteX561" fmla="*/ 955968 w 4550804"/>
                <a:gd name="connsiteY561" fmla="*/ 4169850 h 5360810"/>
                <a:gd name="connsiteX562" fmla="*/ 955968 w 4550804"/>
                <a:gd name="connsiteY562" fmla="*/ 4171246 h 5360810"/>
                <a:gd name="connsiteX563" fmla="*/ 958762 w 4550804"/>
                <a:gd name="connsiteY563" fmla="*/ 4169850 h 5360810"/>
                <a:gd name="connsiteX564" fmla="*/ 958762 w 4550804"/>
                <a:gd name="connsiteY564" fmla="*/ 4172643 h 5360810"/>
                <a:gd name="connsiteX565" fmla="*/ 960158 w 4550804"/>
                <a:gd name="connsiteY565" fmla="*/ 4171246 h 5360810"/>
                <a:gd name="connsiteX566" fmla="*/ 960857 w 4550804"/>
                <a:gd name="connsiteY566" fmla="*/ 4172643 h 5360810"/>
                <a:gd name="connsiteX567" fmla="*/ 960158 w 4550804"/>
                <a:gd name="connsiteY567" fmla="*/ 4169850 h 5360810"/>
                <a:gd name="connsiteX568" fmla="*/ 964348 w 4550804"/>
                <a:gd name="connsiteY568" fmla="*/ 4171246 h 5360810"/>
                <a:gd name="connsiteX569" fmla="*/ 964348 w 4550804"/>
                <a:gd name="connsiteY569" fmla="*/ 4180322 h 5360810"/>
                <a:gd name="connsiteX570" fmla="*/ 965745 w 4550804"/>
                <a:gd name="connsiteY570" fmla="*/ 4172643 h 5360810"/>
                <a:gd name="connsiteX571" fmla="*/ 965745 w 4550804"/>
                <a:gd name="connsiteY571" fmla="*/ 4178228 h 5360810"/>
                <a:gd name="connsiteX572" fmla="*/ 968539 w 4550804"/>
                <a:gd name="connsiteY572" fmla="*/ 4175435 h 5360810"/>
                <a:gd name="connsiteX573" fmla="*/ 967142 w 4550804"/>
                <a:gd name="connsiteY573" fmla="*/ 4175435 h 5360810"/>
                <a:gd name="connsiteX574" fmla="*/ 964348 w 4550804"/>
                <a:gd name="connsiteY574" fmla="*/ 4167756 h 5360810"/>
                <a:gd name="connsiteX575" fmla="*/ 976219 w 4550804"/>
                <a:gd name="connsiteY575" fmla="*/ 4170549 h 5360810"/>
                <a:gd name="connsiteX576" fmla="*/ 976219 w 4550804"/>
                <a:gd name="connsiteY576" fmla="*/ 4174737 h 5360810"/>
                <a:gd name="connsiteX577" fmla="*/ 973426 w 4550804"/>
                <a:gd name="connsiteY577" fmla="*/ 4174737 h 5360810"/>
                <a:gd name="connsiteX578" fmla="*/ 976219 w 4550804"/>
                <a:gd name="connsiteY578" fmla="*/ 4176134 h 5360810"/>
                <a:gd name="connsiteX579" fmla="*/ 976219 w 4550804"/>
                <a:gd name="connsiteY579" fmla="*/ 4184510 h 5360810"/>
                <a:gd name="connsiteX580" fmla="*/ 972029 w 4550804"/>
                <a:gd name="connsiteY580" fmla="*/ 4184510 h 5360810"/>
                <a:gd name="connsiteX581" fmla="*/ 976219 w 4550804"/>
                <a:gd name="connsiteY581" fmla="*/ 4185906 h 5360810"/>
                <a:gd name="connsiteX582" fmla="*/ 975290 w 4550804"/>
                <a:gd name="connsiteY582" fmla="*/ 4186375 h 5360810"/>
                <a:gd name="connsiteX583" fmla="*/ 972728 w 4550804"/>
                <a:gd name="connsiteY583" fmla="*/ 4191492 h 5360810"/>
                <a:gd name="connsiteX584" fmla="*/ 972728 w 4550804"/>
                <a:gd name="connsiteY584" fmla="*/ 4197774 h 5360810"/>
                <a:gd name="connsiteX585" fmla="*/ 976918 w 4550804"/>
                <a:gd name="connsiteY585" fmla="*/ 4200567 h 5360810"/>
                <a:gd name="connsiteX586" fmla="*/ 976023 w 4550804"/>
                <a:gd name="connsiteY586" fmla="*/ 4201167 h 5360810"/>
                <a:gd name="connsiteX587" fmla="*/ 980409 w 4550804"/>
                <a:gd name="connsiteY587" fmla="*/ 4203359 h 5360810"/>
                <a:gd name="connsiteX588" fmla="*/ 993677 w 4550804"/>
                <a:gd name="connsiteY588" fmla="*/ 4200567 h 5360810"/>
                <a:gd name="connsiteX589" fmla="*/ 993677 w 4550804"/>
                <a:gd name="connsiteY589" fmla="*/ 4203359 h 5360810"/>
                <a:gd name="connsiteX590" fmla="*/ 995074 w 4550804"/>
                <a:gd name="connsiteY590" fmla="*/ 4204756 h 5360810"/>
                <a:gd name="connsiteX591" fmla="*/ 993677 w 4550804"/>
                <a:gd name="connsiteY591" fmla="*/ 4200567 h 5360810"/>
                <a:gd name="connsiteX592" fmla="*/ 996470 w 4550804"/>
                <a:gd name="connsiteY592" fmla="*/ 4201963 h 5360810"/>
                <a:gd name="connsiteX593" fmla="*/ 1000659 w 4550804"/>
                <a:gd name="connsiteY593" fmla="*/ 4208245 h 5360810"/>
                <a:gd name="connsiteX594" fmla="*/ 997867 w 4550804"/>
                <a:gd name="connsiteY594" fmla="*/ 4201963 h 5360810"/>
                <a:gd name="connsiteX595" fmla="*/ 1000659 w 4550804"/>
                <a:gd name="connsiteY595" fmla="*/ 4201963 h 5360810"/>
                <a:gd name="connsiteX596" fmla="*/ 1003453 w 4550804"/>
                <a:gd name="connsiteY596" fmla="*/ 4206152 h 5360810"/>
                <a:gd name="connsiteX597" fmla="*/ 1007643 w 4550804"/>
                <a:gd name="connsiteY597" fmla="*/ 4206152 h 5360810"/>
                <a:gd name="connsiteX598" fmla="*/ 1007643 w 4550804"/>
                <a:gd name="connsiteY598" fmla="*/ 4210340 h 5360810"/>
                <a:gd name="connsiteX599" fmla="*/ 1006246 w 4550804"/>
                <a:gd name="connsiteY599" fmla="*/ 4213132 h 5360810"/>
                <a:gd name="connsiteX600" fmla="*/ 1011833 w 4550804"/>
                <a:gd name="connsiteY600" fmla="*/ 4208944 h 5360810"/>
                <a:gd name="connsiteX601" fmla="*/ 1009040 w 4550804"/>
                <a:gd name="connsiteY601" fmla="*/ 4208944 h 5360810"/>
                <a:gd name="connsiteX602" fmla="*/ 1007643 w 4550804"/>
                <a:gd name="connsiteY602" fmla="*/ 4206152 h 5360810"/>
                <a:gd name="connsiteX603" fmla="*/ 998565 w 4550804"/>
                <a:gd name="connsiteY603" fmla="*/ 4199869 h 5360810"/>
                <a:gd name="connsiteX604" fmla="*/ 1001358 w 4550804"/>
                <a:gd name="connsiteY604" fmla="*/ 4199869 h 5360810"/>
                <a:gd name="connsiteX605" fmla="*/ 1009040 w 4550804"/>
                <a:gd name="connsiteY605" fmla="*/ 4204058 h 5360810"/>
                <a:gd name="connsiteX606" fmla="*/ 1002754 w 4550804"/>
                <a:gd name="connsiteY606" fmla="*/ 4199869 h 5360810"/>
                <a:gd name="connsiteX607" fmla="*/ 989487 w 4550804"/>
                <a:gd name="connsiteY607" fmla="*/ 4198473 h 5360810"/>
                <a:gd name="connsiteX608" fmla="*/ 986693 w 4550804"/>
                <a:gd name="connsiteY608" fmla="*/ 4197076 h 5360810"/>
                <a:gd name="connsiteX609" fmla="*/ 988090 w 4550804"/>
                <a:gd name="connsiteY609" fmla="*/ 4195680 h 5360810"/>
                <a:gd name="connsiteX610" fmla="*/ 983901 w 4550804"/>
                <a:gd name="connsiteY610" fmla="*/ 4197076 h 5360810"/>
                <a:gd name="connsiteX611" fmla="*/ 979711 w 4550804"/>
                <a:gd name="connsiteY611" fmla="*/ 4194284 h 5360810"/>
                <a:gd name="connsiteX612" fmla="*/ 979711 w 4550804"/>
                <a:gd name="connsiteY612" fmla="*/ 4188699 h 5360810"/>
                <a:gd name="connsiteX613" fmla="*/ 983901 w 4550804"/>
                <a:gd name="connsiteY613" fmla="*/ 4183114 h 5360810"/>
                <a:gd name="connsiteX614" fmla="*/ 986031 w 4550804"/>
                <a:gd name="connsiteY614" fmla="*/ 4184957 h 5360810"/>
                <a:gd name="connsiteX615" fmla="*/ 989480 w 4550804"/>
                <a:gd name="connsiteY615" fmla="*/ 4183812 h 5360810"/>
                <a:gd name="connsiteX616" fmla="*/ 985290 w 4550804"/>
                <a:gd name="connsiteY616" fmla="*/ 4183812 h 5360810"/>
                <a:gd name="connsiteX617" fmla="*/ 983894 w 4550804"/>
                <a:gd name="connsiteY617" fmla="*/ 4182416 h 5360810"/>
                <a:gd name="connsiteX618" fmla="*/ 984452 w 4550804"/>
                <a:gd name="connsiteY618" fmla="*/ 4178228 h 5360810"/>
                <a:gd name="connsiteX619" fmla="*/ 985290 w 4550804"/>
                <a:gd name="connsiteY619" fmla="*/ 4178228 h 5360810"/>
                <a:gd name="connsiteX620" fmla="*/ 985290 w 4550804"/>
                <a:gd name="connsiteY620" fmla="*/ 4176831 h 5360810"/>
                <a:gd name="connsiteX621" fmla="*/ 988084 w 4550804"/>
                <a:gd name="connsiteY621" fmla="*/ 4175435 h 5360810"/>
                <a:gd name="connsiteX622" fmla="*/ 984829 w 4550804"/>
                <a:gd name="connsiteY622" fmla="*/ 4175435 h 5360810"/>
                <a:gd name="connsiteX623" fmla="*/ 985228 w 4550804"/>
                <a:gd name="connsiteY623" fmla="*/ 4172441 h 5360810"/>
                <a:gd name="connsiteX624" fmla="*/ 986693 w 4550804"/>
                <a:gd name="connsiteY624" fmla="*/ 4169152 h 5360810"/>
                <a:gd name="connsiteX625" fmla="*/ 986693 w 4550804"/>
                <a:gd name="connsiteY625" fmla="*/ 4170549 h 5360810"/>
                <a:gd name="connsiteX626" fmla="*/ 986693 w 4550804"/>
                <a:gd name="connsiteY626" fmla="*/ 4171944 h 5360810"/>
                <a:gd name="connsiteX627" fmla="*/ 988090 w 4550804"/>
                <a:gd name="connsiteY627" fmla="*/ 4173341 h 5360810"/>
                <a:gd name="connsiteX628" fmla="*/ 986693 w 4550804"/>
                <a:gd name="connsiteY628" fmla="*/ 4170549 h 5360810"/>
                <a:gd name="connsiteX629" fmla="*/ 989487 w 4550804"/>
                <a:gd name="connsiteY629" fmla="*/ 4166359 h 5360810"/>
                <a:gd name="connsiteX630" fmla="*/ 992280 w 4550804"/>
                <a:gd name="connsiteY630" fmla="*/ 4183812 h 5360810"/>
                <a:gd name="connsiteX631" fmla="*/ 992280 w 4550804"/>
                <a:gd name="connsiteY631" fmla="*/ 4181021 h 5360810"/>
                <a:gd name="connsiteX632" fmla="*/ 997867 w 4550804"/>
                <a:gd name="connsiteY632" fmla="*/ 4186604 h 5360810"/>
                <a:gd name="connsiteX633" fmla="*/ 996470 w 4550804"/>
                <a:gd name="connsiteY633" fmla="*/ 4183812 h 5360810"/>
                <a:gd name="connsiteX634" fmla="*/ 993677 w 4550804"/>
                <a:gd name="connsiteY634" fmla="*/ 4181021 h 5360810"/>
                <a:gd name="connsiteX635" fmla="*/ 992280 w 4550804"/>
                <a:gd name="connsiteY635" fmla="*/ 4179624 h 5360810"/>
                <a:gd name="connsiteX636" fmla="*/ 996470 w 4550804"/>
                <a:gd name="connsiteY636" fmla="*/ 4178228 h 5360810"/>
                <a:gd name="connsiteX637" fmla="*/ 997867 w 4550804"/>
                <a:gd name="connsiteY637" fmla="*/ 4178228 h 5360810"/>
                <a:gd name="connsiteX638" fmla="*/ 1005548 w 4550804"/>
                <a:gd name="connsiteY638" fmla="*/ 4182416 h 5360810"/>
                <a:gd name="connsiteX639" fmla="*/ 999263 w 4550804"/>
                <a:gd name="connsiteY639" fmla="*/ 4178228 h 5360810"/>
                <a:gd name="connsiteX640" fmla="*/ 1005548 w 4550804"/>
                <a:gd name="connsiteY640" fmla="*/ 4179624 h 5360810"/>
                <a:gd name="connsiteX641" fmla="*/ 1001358 w 4550804"/>
                <a:gd name="connsiteY641" fmla="*/ 4178228 h 5360810"/>
                <a:gd name="connsiteX642" fmla="*/ 992280 w 4550804"/>
                <a:gd name="connsiteY642" fmla="*/ 4176831 h 5360810"/>
                <a:gd name="connsiteX643" fmla="*/ 996470 w 4550804"/>
                <a:gd name="connsiteY643" fmla="*/ 4174039 h 5360810"/>
                <a:gd name="connsiteX644" fmla="*/ 1002056 w 4550804"/>
                <a:gd name="connsiteY644" fmla="*/ 4172643 h 5360810"/>
                <a:gd name="connsiteX645" fmla="*/ 992979 w 4550804"/>
                <a:gd name="connsiteY645" fmla="*/ 4174039 h 5360810"/>
                <a:gd name="connsiteX646" fmla="*/ 992979 w 4550804"/>
                <a:gd name="connsiteY646" fmla="*/ 4169850 h 5360810"/>
                <a:gd name="connsiteX647" fmla="*/ 995772 w 4550804"/>
                <a:gd name="connsiteY647" fmla="*/ 4171246 h 5360810"/>
                <a:gd name="connsiteX648" fmla="*/ 992979 w 4550804"/>
                <a:gd name="connsiteY648" fmla="*/ 4168454 h 5360810"/>
                <a:gd name="connsiteX649" fmla="*/ 998565 w 4550804"/>
                <a:gd name="connsiteY649" fmla="*/ 4169850 h 5360810"/>
                <a:gd name="connsiteX650" fmla="*/ 995772 w 4550804"/>
                <a:gd name="connsiteY650" fmla="*/ 4168454 h 5360810"/>
                <a:gd name="connsiteX651" fmla="*/ 992979 w 4550804"/>
                <a:gd name="connsiteY651" fmla="*/ 4167058 h 5360810"/>
                <a:gd name="connsiteX652" fmla="*/ 999263 w 4550804"/>
                <a:gd name="connsiteY652" fmla="*/ 4164265 h 5360810"/>
                <a:gd name="connsiteX653" fmla="*/ 992979 w 4550804"/>
                <a:gd name="connsiteY653" fmla="*/ 4165662 h 5360810"/>
                <a:gd name="connsiteX654" fmla="*/ 994375 w 4550804"/>
                <a:gd name="connsiteY654" fmla="*/ 4160077 h 5360810"/>
                <a:gd name="connsiteX655" fmla="*/ 998565 w 4550804"/>
                <a:gd name="connsiteY655" fmla="*/ 4161472 h 5360810"/>
                <a:gd name="connsiteX656" fmla="*/ 995772 w 4550804"/>
                <a:gd name="connsiteY656" fmla="*/ 4157285 h 5360810"/>
                <a:gd name="connsiteX657" fmla="*/ 997169 w 4550804"/>
                <a:gd name="connsiteY657" fmla="*/ 4155889 h 5360810"/>
                <a:gd name="connsiteX658" fmla="*/ 999961 w 4550804"/>
                <a:gd name="connsiteY658" fmla="*/ 4158681 h 5360810"/>
                <a:gd name="connsiteX659" fmla="*/ 998565 w 4550804"/>
                <a:gd name="connsiteY659" fmla="*/ 4155889 h 5360810"/>
                <a:gd name="connsiteX660" fmla="*/ 1001358 w 4550804"/>
                <a:gd name="connsiteY660" fmla="*/ 4154492 h 5360810"/>
                <a:gd name="connsiteX661" fmla="*/ 1011833 w 4550804"/>
                <a:gd name="connsiteY661" fmla="*/ 4157285 h 5360810"/>
                <a:gd name="connsiteX662" fmla="*/ 1004151 w 4550804"/>
                <a:gd name="connsiteY662" fmla="*/ 4160077 h 5360810"/>
                <a:gd name="connsiteX663" fmla="*/ 1006945 w 4550804"/>
                <a:gd name="connsiteY663" fmla="*/ 4160077 h 5360810"/>
                <a:gd name="connsiteX664" fmla="*/ 1004151 w 4550804"/>
                <a:gd name="connsiteY664" fmla="*/ 4164265 h 5360810"/>
                <a:gd name="connsiteX665" fmla="*/ 1008341 w 4550804"/>
                <a:gd name="connsiteY665" fmla="*/ 4167058 h 5360810"/>
                <a:gd name="connsiteX666" fmla="*/ 1005548 w 4550804"/>
                <a:gd name="connsiteY666" fmla="*/ 4164265 h 5360810"/>
                <a:gd name="connsiteX667" fmla="*/ 1006945 w 4550804"/>
                <a:gd name="connsiteY667" fmla="*/ 4161472 h 5360810"/>
                <a:gd name="connsiteX668" fmla="*/ 1012531 w 4550804"/>
                <a:gd name="connsiteY668" fmla="*/ 4160077 h 5360810"/>
                <a:gd name="connsiteX669" fmla="*/ 1012531 w 4550804"/>
                <a:gd name="connsiteY669" fmla="*/ 4161472 h 5360810"/>
                <a:gd name="connsiteX670" fmla="*/ 1015324 w 4550804"/>
                <a:gd name="connsiteY670" fmla="*/ 4160077 h 5360810"/>
                <a:gd name="connsiteX671" fmla="*/ 1015324 w 4550804"/>
                <a:gd name="connsiteY671" fmla="*/ 4165662 h 5360810"/>
                <a:gd name="connsiteX672" fmla="*/ 1016720 w 4550804"/>
                <a:gd name="connsiteY672" fmla="*/ 4167058 h 5360810"/>
                <a:gd name="connsiteX673" fmla="*/ 1016720 w 4550804"/>
                <a:gd name="connsiteY673" fmla="*/ 4161472 h 5360810"/>
                <a:gd name="connsiteX674" fmla="*/ 1020910 w 4550804"/>
                <a:gd name="connsiteY674" fmla="*/ 4161472 h 5360810"/>
                <a:gd name="connsiteX675" fmla="*/ 1027195 w 4550804"/>
                <a:gd name="connsiteY675" fmla="*/ 4169152 h 5360810"/>
                <a:gd name="connsiteX676" fmla="*/ 1023005 w 4550804"/>
                <a:gd name="connsiteY676" fmla="*/ 4171944 h 5360810"/>
                <a:gd name="connsiteX677" fmla="*/ 1016720 w 4550804"/>
                <a:gd name="connsiteY677" fmla="*/ 4170549 h 5360810"/>
                <a:gd name="connsiteX678" fmla="*/ 1022943 w 4550804"/>
                <a:gd name="connsiteY678" fmla="*/ 4173313 h 5360810"/>
                <a:gd name="connsiteX679" fmla="*/ 1024402 w 4550804"/>
                <a:gd name="connsiteY679" fmla="*/ 4172643 h 5360810"/>
                <a:gd name="connsiteX680" fmla="*/ 1023005 w 4550804"/>
                <a:gd name="connsiteY680" fmla="*/ 4174039 h 5360810"/>
                <a:gd name="connsiteX681" fmla="*/ 1023005 w 4550804"/>
                <a:gd name="connsiteY681" fmla="*/ 4176831 h 5360810"/>
                <a:gd name="connsiteX682" fmla="*/ 1024402 w 4550804"/>
                <a:gd name="connsiteY682" fmla="*/ 4172643 h 5360810"/>
                <a:gd name="connsiteX683" fmla="*/ 1025799 w 4550804"/>
                <a:gd name="connsiteY683" fmla="*/ 4171246 h 5360810"/>
                <a:gd name="connsiteX684" fmla="*/ 1028319 w 4550804"/>
                <a:gd name="connsiteY684" fmla="*/ 4169983 h 5360810"/>
                <a:gd name="connsiteX685" fmla="*/ 1025100 w 4550804"/>
                <a:gd name="connsiteY685" fmla="*/ 4156587 h 5360810"/>
                <a:gd name="connsiteX686" fmla="*/ 1033480 w 4550804"/>
                <a:gd name="connsiteY686" fmla="*/ 4183114 h 5360810"/>
                <a:gd name="connsiteX687" fmla="*/ 1029471 w 4550804"/>
                <a:gd name="connsiteY687" fmla="*/ 4174430 h 5360810"/>
                <a:gd name="connsiteX688" fmla="*/ 1024402 w 4550804"/>
                <a:gd name="connsiteY688" fmla="*/ 4178228 h 5360810"/>
                <a:gd name="connsiteX689" fmla="*/ 1024402 w 4550804"/>
                <a:gd name="connsiteY689" fmla="*/ 4181021 h 5360810"/>
                <a:gd name="connsiteX690" fmla="*/ 1020212 w 4550804"/>
                <a:gd name="connsiteY690" fmla="*/ 4179624 h 5360810"/>
                <a:gd name="connsiteX691" fmla="*/ 1021609 w 4550804"/>
                <a:gd name="connsiteY691" fmla="*/ 4181021 h 5360810"/>
                <a:gd name="connsiteX692" fmla="*/ 1024402 w 4550804"/>
                <a:gd name="connsiteY692" fmla="*/ 4181021 h 5360810"/>
                <a:gd name="connsiteX693" fmla="*/ 1027195 w 4550804"/>
                <a:gd name="connsiteY693" fmla="*/ 4176831 h 5360810"/>
                <a:gd name="connsiteX694" fmla="*/ 1031385 w 4550804"/>
                <a:gd name="connsiteY694" fmla="*/ 4179624 h 5360810"/>
                <a:gd name="connsiteX695" fmla="*/ 1032781 w 4550804"/>
                <a:gd name="connsiteY695" fmla="*/ 4182416 h 5360810"/>
                <a:gd name="connsiteX696" fmla="*/ 1029988 w 4550804"/>
                <a:gd name="connsiteY696" fmla="*/ 4183812 h 5360810"/>
                <a:gd name="connsiteX697" fmla="*/ 1032781 w 4550804"/>
                <a:gd name="connsiteY697" fmla="*/ 4186604 h 5360810"/>
                <a:gd name="connsiteX698" fmla="*/ 1031385 w 4550804"/>
                <a:gd name="connsiteY698" fmla="*/ 4186604 h 5360810"/>
                <a:gd name="connsiteX699" fmla="*/ 1029988 w 4550804"/>
                <a:gd name="connsiteY699" fmla="*/ 4186604 h 5360810"/>
                <a:gd name="connsiteX700" fmla="*/ 1028592 w 4550804"/>
                <a:gd name="connsiteY700" fmla="*/ 4192887 h 5360810"/>
                <a:gd name="connsiteX701" fmla="*/ 1031385 w 4550804"/>
                <a:gd name="connsiteY701" fmla="*/ 4186604 h 5360810"/>
                <a:gd name="connsiteX702" fmla="*/ 1034178 w 4550804"/>
                <a:gd name="connsiteY702" fmla="*/ 4192887 h 5360810"/>
                <a:gd name="connsiteX703" fmla="*/ 1032781 w 4550804"/>
                <a:gd name="connsiteY703" fmla="*/ 4187302 h 5360810"/>
                <a:gd name="connsiteX704" fmla="*/ 1038005 w 4550804"/>
                <a:gd name="connsiteY704" fmla="*/ 4184692 h 5360810"/>
                <a:gd name="connsiteX705" fmla="*/ 1048842 w 4550804"/>
                <a:gd name="connsiteY705" fmla="*/ 4201265 h 5360810"/>
                <a:gd name="connsiteX706" fmla="*/ 1042558 w 4550804"/>
                <a:gd name="connsiteY706" fmla="*/ 4192189 h 5360810"/>
                <a:gd name="connsiteX707" fmla="*/ 1041161 w 4550804"/>
                <a:gd name="connsiteY707" fmla="*/ 4197774 h 5360810"/>
                <a:gd name="connsiteX708" fmla="*/ 1038368 w 4550804"/>
                <a:gd name="connsiteY708" fmla="*/ 4200567 h 5360810"/>
                <a:gd name="connsiteX709" fmla="*/ 1035575 w 4550804"/>
                <a:gd name="connsiteY709" fmla="*/ 4200567 h 5360810"/>
                <a:gd name="connsiteX710" fmla="*/ 1036971 w 4550804"/>
                <a:gd name="connsiteY710" fmla="*/ 4201963 h 5360810"/>
                <a:gd name="connsiteX711" fmla="*/ 1035575 w 4550804"/>
                <a:gd name="connsiteY711" fmla="*/ 4203359 h 5360810"/>
                <a:gd name="connsiteX712" fmla="*/ 1038368 w 4550804"/>
                <a:gd name="connsiteY712" fmla="*/ 4201963 h 5360810"/>
                <a:gd name="connsiteX713" fmla="*/ 1039765 w 4550804"/>
                <a:gd name="connsiteY713" fmla="*/ 4203359 h 5360810"/>
                <a:gd name="connsiteX714" fmla="*/ 1042558 w 4550804"/>
                <a:gd name="connsiteY714" fmla="*/ 4197774 h 5360810"/>
                <a:gd name="connsiteX715" fmla="*/ 1046747 w 4550804"/>
                <a:gd name="connsiteY715" fmla="*/ 4201963 h 5360810"/>
                <a:gd name="connsiteX716" fmla="*/ 1046747 w 4550804"/>
                <a:gd name="connsiteY716" fmla="*/ 4207547 h 5360810"/>
                <a:gd name="connsiteX717" fmla="*/ 1050937 w 4550804"/>
                <a:gd name="connsiteY717" fmla="*/ 4206152 h 5360810"/>
                <a:gd name="connsiteX718" fmla="*/ 1056524 w 4550804"/>
                <a:gd name="connsiteY718" fmla="*/ 4212434 h 5360810"/>
                <a:gd name="connsiteX719" fmla="*/ 972029 w 4550804"/>
                <a:gd name="connsiteY719" fmla="*/ 4316452 h 5360810"/>
                <a:gd name="connsiteX720" fmla="*/ 881251 w 4550804"/>
                <a:gd name="connsiteY720" fmla="*/ 4377884 h 5360810"/>
                <a:gd name="connsiteX721" fmla="*/ 863794 w 4550804"/>
                <a:gd name="connsiteY721" fmla="*/ 4391148 h 5360810"/>
                <a:gd name="connsiteX722" fmla="*/ 856112 w 4550804"/>
                <a:gd name="connsiteY722" fmla="*/ 4395337 h 5360810"/>
                <a:gd name="connsiteX723" fmla="*/ 857509 w 4550804"/>
                <a:gd name="connsiteY723" fmla="*/ 4396733 h 5360810"/>
                <a:gd name="connsiteX724" fmla="*/ 848431 w 4550804"/>
                <a:gd name="connsiteY724" fmla="*/ 4402318 h 5360810"/>
                <a:gd name="connsiteX725" fmla="*/ 845638 w 4550804"/>
                <a:gd name="connsiteY725" fmla="*/ 4407903 h 5360810"/>
                <a:gd name="connsiteX726" fmla="*/ 814913 w 4550804"/>
                <a:gd name="connsiteY726" fmla="*/ 4411394 h 5360810"/>
                <a:gd name="connsiteX727" fmla="*/ 810723 w 4550804"/>
                <a:gd name="connsiteY727" fmla="*/ 4403714 h 5360810"/>
                <a:gd name="connsiteX728" fmla="*/ 805136 w 4550804"/>
                <a:gd name="connsiteY728" fmla="*/ 4407903 h 5360810"/>
                <a:gd name="connsiteX729" fmla="*/ 796059 w 4550804"/>
                <a:gd name="connsiteY729" fmla="*/ 4412092 h 5360810"/>
                <a:gd name="connsiteX730" fmla="*/ 791869 w 4550804"/>
                <a:gd name="connsiteY730" fmla="*/ 4404413 h 5360810"/>
                <a:gd name="connsiteX731" fmla="*/ 784188 w 4550804"/>
                <a:gd name="connsiteY731" fmla="*/ 4404413 h 5360810"/>
                <a:gd name="connsiteX732" fmla="*/ 772317 w 4550804"/>
                <a:gd name="connsiteY732" fmla="*/ 4410696 h 5360810"/>
                <a:gd name="connsiteX733" fmla="*/ 769524 w 4550804"/>
                <a:gd name="connsiteY733" fmla="*/ 4407903 h 5360810"/>
                <a:gd name="connsiteX734" fmla="*/ 766772 w 4550804"/>
                <a:gd name="connsiteY734" fmla="*/ 4409411 h 5360810"/>
                <a:gd name="connsiteX735" fmla="*/ 768127 w 4550804"/>
                <a:gd name="connsiteY735" fmla="*/ 4413488 h 5360810"/>
                <a:gd name="connsiteX736" fmla="*/ 775808 w 4550804"/>
                <a:gd name="connsiteY736" fmla="*/ 4409299 h 5360810"/>
                <a:gd name="connsiteX737" fmla="*/ 778601 w 4550804"/>
                <a:gd name="connsiteY737" fmla="*/ 4412092 h 5360810"/>
                <a:gd name="connsiteX738" fmla="*/ 772317 w 4550804"/>
                <a:gd name="connsiteY738" fmla="*/ 4416280 h 5360810"/>
                <a:gd name="connsiteX739" fmla="*/ 772317 w 4550804"/>
                <a:gd name="connsiteY739" fmla="*/ 4420469 h 5360810"/>
                <a:gd name="connsiteX740" fmla="*/ 763239 w 4550804"/>
                <a:gd name="connsiteY740" fmla="*/ 4423261 h 5360810"/>
                <a:gd name="connsiteX741" fmla="*/ 757653 w 4550804"/>
                <a:gd name="connsiteY741" fmla="*/ 4428846 h 5360810"/>
                <a:gd name="connsiteX742" fmla="*/ 754859 w 4550804"/>
                <a:gd name="connsiteY742" fmla="*/ 4427450 h 5360810"/>
                <a:gd name="connsiteX743" fmla="*/ 745781 w 4550804"/>
                <a:gd name="connsiteY743" fmla="*/ 4444902 h 5360810"/>
                <a:gd name="connsiteX744" fmla="*/ 728324 w 4550804"/>
                <a:gd name="connsiteY744" fmla="*/ 4446299 h 5360810"/>
                <a:gd name="connsiteX745" fmla="*/ 726928 w 4550804"/>
                <a:gd name="connsiteY745" fmla="*/ 4452582 h 5360810"/>
                <a:gd name="connsiteX746" fmla="*/ 724134 w 4550804"/>
                <a:gd name="connsiteY746" fmla="*/ 4453978 h 5360810"/>
                <a:gd name="connsiteX747" fmla="*/ 719944 w 4550804"/>
                <a:gd name="connsiteY747" fmla="*/ 4461656 h 5360810"/>
                <a:gd name="connsiteX748" fmla="*/ 713659 w 4550804"/>
                <a:gd name="connsiteY748" fmla="*/ 4460260 h 5360810"/>
                <a:gd name="connsiteX749" fmla="*/ 705978 w 4550804"/>
                <a:gd name="connsiteY749" fmla="*/ 4461656 h 5360810"/>
                <a:gd name="connsiteX750" fmla="*/ 692714 w 4550804"/>
                <a:gd name="connsiteY750" fmla="*/ 4467939 h 5360810"/>
                <a:gd name="connsiteX751" fmla="*/ 686429 w 4550804"/>
                <a:gd name="connsiteY751" fmla="*/ 4451884 h 5360810"/>
                <a:gd name="connsiteX752" fmla="*/ 680842 w 4550804"/>
                <a:gd name="connsiteY752" fmla="*/ 4458166 h 5360810"/>
                <a:gd name="connsiteX753" fmla="*/ 673161 w 4550804"/>
                <a:gd name="connsiteY753" fmla="*/ 4458166 h 5360810"/>
                <a:gd name="connsiteX754" fmla="*/ 671765 w 4550804"/>
                <a:gd name="connsiteY754" fmla="*/ 4462355 h 5360810"/>
                <a:gd name="connsiteX755" fmla="*/ 667575 w 4550804"/>
                <a:gd name="connsiteY755" fmla="*/ 4462355 h 5360810"/>
                <a:gd name="connsiteX756" fmla="*/ 670368 w 4550804"/>
                <a:gd name="connsiteY756" fmla="*/ 4475619 h 5360810"/>
                <a:gd name="connsiteX757" fmla="*/ 664084 w 4550804"/>
                <a:gd name="connsiteY757" fmla="*/ 4475619 h 5360810"/>
                <a:gd name="connsiteX758" fmla="*/ 659894 w 4550804"/>
                <a:gd name="connsiteY758" fmla="*/ 4479808 h 5360810"/>
                <a:gd name="connsiteX759" fmla="*/ 643833 w 4550804"/>
                <a:gd name="connsiteY759" fmla="*/ 4487486 h 5360810"/>
                <a:gd name="connsiteX760" fmla="*/ 638246 w 4550804"/>
                <a:gd name="connsiteY760" fmla="*/ 4483297 h 5360810"/>
                <a:gd name="connsiteX761" fmla="*/ 627772 w 4550804"/>
                <a:gd name="connsiteY761" fmla="*/ 4489580 h 5360810"/>
                <a:gd name="connsiteX762" fmla="*/ 624979 w 4550804"/>
                <a:gd name="connsiteY762" fmla="*/ 4483297 h 5360810"/>
                <a:gd name="connsiteX763" fmla="*/ 617298 w 4550804"/>
                <a:gd name="connsiteY763" fmla="*/ 4474223 h 5360810"/>
                <a:gd name="connsiteX764" fmla="*/ 633359 w 4550804"/>
                <a:gd name="connsiteY764" fmla="*/ 4463751 h 5360810"/>
                <a:gd name="connsiteX765" fmla="*/ 637548 w 4550804"/>
                <a:gd name="connsiteY765" fmla="*/ 4454676 h 5360810"/>
                <a:gd name="connsiteX766" fmla="*/ 631962 w 4550804"/>
                <a:gd name="connsiteY766" fmla="*/ 4445600 h 5360810"/>
                <a:gd name="connsiteX767" fmla="*/ 609616 w 4550804"/>
                <a:gd name="connsiteY767" fmla="*/ 4458865 h 5360810"/>
                <a:gd name="connsiteX768" fmla="*/ 596348 w 4550804"/>
                <a:gd name="connsiteY768" fmla="*/ 4469336 h 5360810"/>
                <a:gd name="connsiteX769" fmla="*/ 592158 w 4550804"/>
                <a:gd name="connsiteY769" fmla="*/ 4467939 h 5360810"/>
                <a:gd name="connsiteX770" fmla="*/ 586573 w 4550804"/>
                <a:gd name="connsiteY770" fmla="*/ 4463751 h 5360810"/>
                <a:gd name="connsiteX771" fmla="*/ 583779 w 4550804"/>
                <a:gd name="connsiteY771" fmla="*/ 4466543 h 5360810"/>
                <a:gd name="connsiteX772" fmla="*/ 578193 w 4550804"/>
                <a:gd name="connsiteY772" fmla="*/ 4463751 h 5360810"/>
                <a:gd name="connsiteX773" fmla="*/ 574003 w 4550804"/>
                <a:gd name="connsiteY773" fmla="*/ 4465147 h 5360810"/>
                <a:gd name="connsiteX774" fmla="*/ 567718 w 4550804"/>
                <a:gd name="connsiteY774" fmla="*/ 4462355 h 5360810"/>
                <a:gd name="connsiteX775" fmla="*/ 564925 w 4550804"/>
                <a:gd name="connsiteY775" fmla="*/ 4465147 h 5360810"/>
                <a:gd name="connsiteX776" fmla="*/ 553054 w 4550804"/>
                <a:gd name="connsiteY776" fmla="*/ 4471430 h 5360810"/>
                <a:gd name="connsiteX777" fmla="*/ 530708 w 4550804"/>
                <a:gd name="connsiteY777" fmla="*/ 4462355 h 5360810"/>
                <a:gd name="connsiteX778" fmla="*/ 527916 w 4550804"/>
                <a:gd name="connsiteY778" fmla="*/ 4462355 h 5360810"/>
                <a:gd name="connsiteX779" fmla="*/ 529311 w 4550804"/>
                <a:gd name="connsiteY779" fmla="*/ 4468637 h 5360810"/>
                <a:gd name="connsiteX780" fmla="*/ 523726 w 4550804"/>
                <a:gd name="connsiteY780" fmla="*/ 4467242 h 5360810"/>
                <a:gd name="connsiteX781" fmla="*/ 518139 w 4550804"/>
                <a:gd name="connsiteY781" fmla="*/ 4461656 h 5360810"/>
                <a:gd name="connsiteX782" fmla="*/ 511855 w 4550804"/>
                <a:gd name="connsiteY782" fmla="*/ 4460260 h 5360810"/>
                <a:gd name="connsiteX783" fmla="*/ 510458 w 4550804"/>
                <a:gd name="connsiteY783" fmla="*/ 4456072 h 5360810"/>
                <a:gd name="connsiteX784" fmla="*/ 509061 w 4550804"/>
                <a:gd name="connsiteY784" fmla="*/ 4435129 h 5360810"/>
                <a:gd name="connsiteX785" fmla="*/ 510458 w 4550804"/>
                <a:gd name="connsiteY785" fmla="*/ 4398827 h 5360810"/>
                <a:gd name="connsiteX786" fmla="*/ 518139 w 4550804"/>
                <a:gd name="connsiteY786" fmla="*/ 4379281 h 5360810"/>
                <a:gd name="connsiteX787" fmla="*/ 506268 w 4550804"/>
                <a:gd name="connsiteY787" fmla="*/ 4373696 h 5360810"/>
                <a:gd name="connsiteX788" fmla="*/ 493001 w 4550804"/>
                <a:gd name="connsiteY788" fmla="*/ 4363225 h 5360810"/>
                <a:gd name="connsiteX789" fmla="*/ 491604 w 4550804"/>
                <a:gd name="connsiteY789" fmla="*/ 4367413 h 5360810"/>
                <a:gd name="connsiteX790" fmla="*/ 486017 w 4550804"/>
                <a:gd name="connsiteY790" fmla="*/ 4371601 h 5360810"/>
                <a:gd name="connsiteX791" fmla="*/ 478336 w 4550804"/>
                <a:gd name="connsiteY791" fmla="*/ 4367413 h 5360810"/>
                <a:gd name="connsiteX792" fmla="*/ 470655 w 4550804"/>
                <a:gd name="connsiteY792" fmla="*/ 4352753 h 5360810"/>
                <a:gd name="connsiteX793" fmla="*/ 466466 w 4550804"/>
                <a:gd name="connsiteY793" fmla="*/ 4349960 h 5360810"/>
                <a:gd name="connsiteX794" fmla="*/ 466466 w 4550804"/>
                <a:gd name="connsiteY794" fmla="*/ 4352753 h 5360810"/>
                <a:gd name="connsiteX795" fmla="*/ 431550 w 4550804"/>
                <a:gd name="connsiteY795" fmla="*/ 4343678 h 5360810"/>
                <a:gd name="connsiteX796" fmla="*/ 427360 w 4550804"/>
                <a:gd name="connsiteY796" fmla="*/ 4345073 h 5360810"/>
                <a:gd name="connsiteX797" fmla="*/ 425964 w 4550804"/>
                <a:gd name="connsiteY797" fmla="*/ 4347866 h 5360810"/>
                <a:gd name="connsiteX798" fmla="*/ 419680 w 4550804"/>
                <a:gd name="connsiteY798" fmla="*/ 4346469 h 5360810"/>
                <a:gd name="connsiteX799" fmla="*/ 397334 w 4550804"/>
                <a:gd name="connsiteY799" fmla="*/ 4338791 h 5360810"/>
                <a:gd name="connsiteX800" fmla="*/ 401451 w 4550804"/>
                <a:gd name="connsiteY800" fmla="*/ 4329017 h 5360810"/>
                <a:gd name="connsiteX801" fmla="*/ 395239 w 4550804"/>
                <a:gd name="connsiteY801" fmla="*/ 4329017 h 5360810"/>
                <a:gd name="connsiteX802" fmla="*/ 393842 w 4550804"/>
                <a:gd name="connsiteY802" fmla="*/ 4323432 h 5360810"/>
                <a:gd name="connsiteX803" fmla="*/ 371497 w 4550804"/>
                <a:gd name="connsiteY803" fmla="*/ 4308773 h 5360810"/>
                <a:gd name="connsiteX804" fmla="*/ 355436 w 4550804"/>
                <a:gd name="connsiteY804" fmla="*/ 4308773 h 5360810"/>
                <a:gd name="connsiteX805" fmla="*/ 349849 w 4550804"/>
                <a:gd name="connsiteY805" fmla="*/ 4312961 h 5360810"/>
                <a:gd name="connsiteX806" fmla="*/ 331694 w 4550804"/>
                <a:gd name="connsiteY806" fmla="*/ 4302489 h 5360810"/>
                <a:gd name="connsiteX807" fmla="*/ 326107 w 4550804"/>
                <a:gd name="connsiteY807" fmla="*/ 4302489 h 5360810"/>
                <a:gd name="connsiteX808" fmla="*/ 323314 w 4550804"/>
                <a:gd name="connsiteY808" fmla="*/ 4296905 h 5360810"/>
                <a:gd name="connsiteX809" fmla="*/ 317728 w 4550804"/>
                <a:gd name="connsiteY809" fmla="*/ 4292717 h 5360810"/>
                <a:gd name="connsiteX810" fmla="*/ 290494 w 4550804"/>
                <a:gd name="connsiteY810" fmla="*/ 4279452 h 5360810"/>
                <a:gd name="connsiteX811" fmla="*/ 291891 w 4550804"/>
                <a:gd name="connsiteY811" fmla="*/ 4276659 h 5360810"/>
                <a:gd name="connsiteX812" fmla="*/ 289097 w 4550804"/>
                <a:gd name="connsiteY812" fmla="*/ 4275264 h 5360810"/>
                <a:gd name="connsiteX813" fmla="*/ 278623 w 4550804"/>
                <a:gd name="connsiteY813" fmla="*/ 4289924 h 5360810"/>
                <a:gd name="connsiteX814" fmla="*/ 286305 w 4550804"/>
                <a:gd name="connsiteY814" fmla="*/ 4300395 h 5360810"/>
                <a:gd name="connsiteX815" fmla="*/ 280020 w 4550804"/>
                <a:gd name="connsiteY815" fmla="*/ 4301791 h 5360810"/>
                <a:gd name="connsiteX816" fmla="*/ 281416 w 4550804"/>
                <a:gd name="connsiteY816" fmla="*/ 4308074 h 5360810"/>
                <a:gd name="connsiteX817" fmla="*/ 278623 w 4550804"/>
                <a:gd name="connsiteY817" fmla="*/ 4312263 h 5360810"/>
                <a:gd name="connsiteX818" fmla="*/ 275830 w 4550804"/>
                <a:gd name="connsiteY818" fmla="*/ 4308074 h 5360810"/>
                <a:gd name="connsiteX819" fmla="*/ 271641 w 4550804"/>
                <a:gd name="connsiteY819" fmla="*/ 4309470 h 5360810"/>
                <a:gd name="connsiteX820" fmla="*/ 266054 w 4550804"/>
                <a:gd name="connsiteY820" fmla="*/ 4303886 h 5360810"/>
                <a:gd name="connsiteX821" fmla="*/ 266054 w 4550804"/>
                <a:gd name="connsiteY821" fmla="*/ 4302489 h 5360810"/>
                <a:gd name="connsiteX822" fmla="*/ 255580 w 4550804"/>
                <a:gd name="connsiteY822" fmla="*/ 4294811 h 5360810"/>
                <a:gd name="connsiteX823" fmla="*/ 251390 w 4550804"/>
                <a:gd name="connsiteY823" fmla="*/ 4294811 h 5360810"/>
                <a:gd name="connsiteX824" fmla="*/ 248596 w 4550804"/>
                <a:gd name="connsiteY824" fmla="*/ 4302489 h 5360810"/>
                <a:gd name="connsiteX825" fmla="*/ 244406 w 4550804"/>
                <a:gd name="connsiteY825" fmla="*/ 4306678 h 5360810"/>
                <a:gd name="connsiteX826" fmla="*/ 238821 w 4550804"/>
                <a:gd name="connsiteY826" fmla="*/ 4302489 h 5360810"/>
                <a:gd name="connsiteX827" fmla="*/ 223458 w 4550804"/>
                <a:gd name="connsiteY827" fmla="*/ 4302489 h 5360810"/>
                <a:gd name="connsiteX828" fmla="*/ 217173 w 4550804"/>
                <a:gd name="connsiteY828" fmla="*/ 4317150 h 5360810"/>
                <a:gd name="connsiteX829" fmla="*/ 210889 w 4550804"/>
                <a:gd name="connsiteY829" fmla="*/ 4317150 h 5360810"/>
                <a:gd name="connsiteX830" fmla="*/ 205302 w 4550804"/>
                <a:gd name="connsiteY830" fmla="*/ 4306678 h 5360810"/>
                <a:gd name="connsiteX831" fmla="*/ 189241 w 4550804"/>
                <a:gd name="connsiteY831" fmla="*/ 4309470 h 5360810"/>
                <a:gd name="connsiteX832" fmla="*/ 201112 w 4550804"/>
                <a:gd name="connsiteY832" fmla="*/ 4388356 h 5360810"/>
                <a:gd name="connsiteX833" fmla="*/ 105446 w 4550804"/>
                <a:gd name="connsiteY833" fmla="*/ 4395337 h 5360810"/>
                <a:gd name="connsiteX834" fmla="*/ 105443 w 4550804"/>
                <a:gd name="connsiteY834" fmla="*/ 4395337 h 5360810"/>
                <a:gd name="connsiteX835" fmla="*/ 87287 w 4550804"/>
                <a:gd name="connsiteY835" fmla="*/ 4386262 h 5360810"/>
                <a:gd name="connsiteX836" fmla="*/ 81002 w 4550804"/>
                <a:gd name="connsiteY836" fmla="*/ 4389055 h 5360810"/>
                <a:gd name="connsiteX837" fmla="*/ 78209 w 4550804"/>
                <a:gd name="connsiteY837" fmla="*/ 4369507 h 5360810"/>
                <a:gd name="connsiteX838" fmla="*/ 70528 w 4550804"/>
                <a:gd name="connsiteY838" fmla="*/ 4363225 h 5360810"/>
                <a:gd name="connsiteX839" fmla="*/ 69131 w 4550804"/>
                <a:gd name="connsiteY839" fmla="*/ 4359036 h 5360810"/>
                <a:gd name="connsiteX840" fmla="*/ 62847 w 4550804"/>
                <a:gd name="connsiteY840" fmla="*/ 4364621 h 5360810"/>
                <a:gd name="connsiteX841" fmla="*/ 57260 w 4550804"/>
                <a:gd name="connsiteY841" fmla="*/ 4364621 h 5360810"/>
                <a:gd name="connsiteX842" fmla="*/ 53070 w 4550804"/>
                <a:gd name="connsiteY842" fmla="*/ 4354149 h 5360810"/>
                <a:gd name="connsiteX843" fmla="*/ 42596 w 4550804"/>
                <a:gd name="connsiteY843" fmla="*/ 4347866 h 5360810"/>
                <a:gd name="connsiteX844" fmla="*/ 34914 w 4550804"/>
                <a:gd name="connsiteY844" fmla="*/ 4333206 h 5360810"/>
                <a:gd name="connsiteX845" fmla="*/ 23043 w 4550804"/>
                <a:gd name="connsiteY845" fmla="*/ 4329017 h 5360810"/>
                <a:gd name="connsiteX846" fmla="*/ 20250 w 4550804"/>
                <a:gd name="connsiteY846" fmla="*/ 4321338 h 5360810"/>
                <a:gd name="connsiteX847" fmla="*/ 27932 w 4550804"/>
                <a:gd name="connsiteY847" fmla="*/ 4315754 h 5360810"/>
                <a:gd name="connsiteX848" fmla="*/ 26535 w 4550804"/>
                <a:gd name="connsiteY848" fmla="*/ 4305282 h 5360810"/>
                <a:gd name="connsiteX849" fmla="*/ 14664 w 4550804"/>
                <a:gd name="connsiteY849" fmla="*/ 4296207 h 5360810"/>
                <a:gd name="connsiteX850" fmla="*/ 9077 w 4550804"/>
                <a:gd name="connsiteY850" fmla="*/ 4288528 h 5360810"/>
                <a:gd name="connsiteX851" fmla="*/ 10474 w 4550804"/>
                <a:gd name="connsiteY851" fmla="*/ 4282245 h 5360810"/>
                <a:gd name="connsiteX852" fmla="*/ 23742 w 4550804"/>
                <a:gd name="connsiteY852" fmla="*/ 4275961 h 5360810"/>
                <a:gd name="connsiteX853" fmla="*/ 22345 w 4550804"/>
                <a:gd name="connsiteY853" fmla="*/ 4275961 h 5360810"/>
                <a:gd name="connsiteX854" fmla="*/ 0 w 4550804"/>
                <a:gd name="connsiteY854" fmla="*/ 4252226 h 5360810"/>
                <a:gd name="connsiteX855" fmla="*/ 33518 w 4550804"/>
                <a:gd name="connsiteY855" fmla="*/ 4215925 h 5360810"/>
                <a:gd name="connsiteX856" fmla="*/ 32122 w 4550804"/>
                <a:gd name="connsiteY856" fmla="*/ 4202661 h 5360810"/>
                <a:gd name="connsiteX857" fmla="*/ 20250 w 4550804"/>
                <a:gd name="connsiteY857" fmla="*/ 4188001 h 5360810"/>
                <a:gd name="connsiteX858" fmla="*/ 23043 w 4550804"/>
                <a:gd name="connsiteY858" fmla="*/ 4168454 h 5360810"/>
                <a:gd name="connsiteX859" fmla="*/ 18854 w 4550804"/>
                <a:gd name="connsiteY859" fmla="*/ 4162171 h 5360810"/>
                <a:gd name="connsiteX860" fmla="*/ 20250 w 4550804"/>
                <a:gd name="connsiteY860" fmla="*/ 4156587 h 5360810"/>
                <a:gd name="connsiteX861" fmla="*/ 14664 w 4550804"/>
                <a:gd name="connsiteY861" fmla="*/ 4146115 h 5360810"/>
                <a:gd name="connsiteX862" fmla="*/ 22345 w 4550804"/>
                <a:gd name="connsiteY862" fmla="*/ 4135644 h 5360810"/>
                <a:gd name="connsiteX863" fmla="*/ 31423 w 4550804"/>
                <a:gd name="connsiteY863" fmla="*/ 4130059 h 5360810"/>
                <a:gd name="connsiteX864" fmla="*/ 31423 w 4550804"/>
                <a:gd name="connsiteY864" fmla="*/ 4125870 h 5360810"/>
                <a:gd name="connsiteX865" fmla="*/ 32820 w 4550804"/>
                <a:gd name="connsiteY865" fmla="*/ 4130059 h 5360810"/>
                <a:gd name="connsiteX866" fmla="*/ 35613 w 4550804"/>
                <a:gd name="connsiteY866" fmla="*/ 4128663 h 5360810"/>
                <a:gd name="connsiteX867" fmla="*/ 56562 w 4550804"/>
                <a:gd name="connsiteY867" fmla="*/ 4122379 h 5360810"/>
                <a:gd name="connsiteX868" fmla="*/ 75761 w 4550804"/>
                <a:gd name="connsiteY868" fmla="*/ 4112250 h 5360810"/>
                <a:gd name="connsiteX869" fmla="*/ 78908 w 4550804"/>
                <a:gd name="connsiteY869" fmla="*/ 4110589 h 5360810"/>
                <a:gd name="connsiteX870" fmla="*/ 81701 w 4550804"/>
                <a:gd name="connsiteY870" fmla="*/ 4109116 h 5360810"/>
                <a:gd name="connsiteX871" fmla="*/ 80304 w 4550804"/>
                <a:gd name="connsiteY871" fmla="*/ 4106323 h 5360810"/>
                <a:gd name="connsiteX872" fmla="*/ 83098 w 4550804"/>
                <a:gd name="connsiteY872" fmla="*/ 4109116 h 5360810"/>
                <a:gd name="connsiteX873" fmla="*/ 85891 w 4550804"/>
                <a:gd name="connsiteY873" fmla="*/ 4107720 h 5360810"/>
                <a:gd name="connsiteX874" fmla="*/ 88684 w 4550804"/>
                <a:gd name="connsiteY874" fmla="*/ 4107720 h 5360810"/>
                <a:gd name="connsiteX875" fmla="*/ 87288 w 4550804"/>
                <a:gd name="connsiteY875" fmla="*/ 4104927 h 5360810"/>
                <a:gd name="connsiteX876" fmla="*/ 90081 w 4550804"/>
                <a:gd name="connsiteY876" fmla="*/ 4106323 h 5360810"/>
                <a:gd name="connsiteX877" fmla="*/ 90081 w 4550804"/>
                <a:gd name="connsiteY877" fmla="*/ 4104927 h 5360810"/>
                <a:gd name="connsiteX878" fmla="*/ 91478 w 4550804"/>
                <a:gd name="connsiteY878" fmla="*/ 4107720 h 5360810"/>
                <a:gd name="connsiteX879" fmla="*/ 101952 w 4550804"/>
                <a:gd name="connsiteY879" fmla="*/ 4111908 h 5360810"/>
                <a:gd name="connsiteX880" fmla="*/ 103349 w 4550804"/>
                <a:gd name="connsiteY880" fmla="*/ 4110512 h 5360810"/>
                <a:gd name="connsiteX881" fmla="*/ 106142 w 4550804"/>
                <a:gd name="connsiteY881" fmla="*/ 4110512 h 5360810"/>
                <a:gd name="connsiteX882" fmla="*/ 112426 w 4550804"/>
                <a:gd name="connsiteY882" fmla="*/ 4107720 h 5360810"/>
                <a:gd name="connsiteX883" fmla="*/ 116616 w 4550804"/>
                <a:gd name="connsiteY883" fmla="*/ 4106323 h 5360810"/>
                <a:gd name="connsiteX884" fmla="*/ 116616 w 4550804"/>
                <a:gd name="connsiteY884" fmla="*/ 4103531 h 5360810"/>
                <a:gd name="connsiteX885" fmla="*/ 118013 w 4550804"/>
                <a:gd name="connsiteY885" fmla="*/ 4106323 h 5360810"/>
                <a:gd name="connsiteX886" fmla="*/ 122203 w 4550804"/>
                <a:gd name="connsiteY886" fmla="*/ 4103531 h 5360810"/>
                <a:gd name="connsiteX887" fmla="*/ 122203 w 4550804"/>
                <a:gd name="connsiteY887" fmla="*/ 4100738 h 5360810"/>
                <a:gd name="connsiteX888" fmla="*/ 124995 w 4550804"/>
                <a:gd name="connsiteY888" fmla="*/ 4103531 h 5360810"/>
                <a:gd name="connsiteX889" fmla="*/ 126392 w 4550804"/>
                <a:gd name="connsiteY889" fmla="*/ 4099342 h 5360810"/>
                <a:gd name="connsiteX890" fmla="*/ 126392 w 4550804"/>
                <a:gd name="connsiteY890" fmla="*/ 4102134 h 5360810"/>
                <a:gd name="connsiteX891" fmla="*/ 127789 w 4550804"/>
                <a:gd name="connsiteY891" fmla="*/ 4102134 h 5360810"/>
                <a:gd name="connsiteX892" fmla="*/ 129185 w 4550804"/>
                <a:gd name="connsiteY892" fmla="*/ 4099342 h 5360810"/>
                <a:gd name="connsiteX893" fmla="*/ 129185 w 4550804"/>
                <a:gd name="connsiteY893" fmla="*/ 4102134 h 5360810"/>
                <a:gd name="connsiteX894" fmla="*/ 133375 w 4550804"/>
                <a:gd name="connsiteY894" fmla="*/ 4102134 h 5360810"/>
                <a:gd name="connsiteX895" fmla="*/ 134772 w 4550804"/>
                <a:gd name="connsiteY895" fmla="*/ 4099342 h 5360810"/>
                <a:gd name="connsiteX896" fmla="*/ 134772 w 4550804"/>
                <a:gd name="connsiteY896" fmla="*/ 4102134 h 5360810"/>
                <a:gd name="connsiteX897" fmla="*/ 138961 w 4550804"/>
                <a:gd name="connsiteY897" fmla="*/ 4100738 h 5360810"/>
                <a:gd name="connsiteX898" fmla="*/ 141755 w 4550804"/>
                <a:gd name="connsiteY898" fmla="*/ 4100738 h 5360810"/>
                <a:gd name="connsiteX899" fmla="*/ 145945 w 4550804"/>
                <a:gd name="connsiteY899" fmla="*/ 4097946 h 5360810"/>
                <a:gd name="connsiteX900" fmla="*/ 150135 w 4550804"/>
                <a:gd name="connsiteY900" fmla="*/ 4097946 h 5360810"/>
                <a:gd name="connsiteX901" fmla="*/ 154324 w 4550804"/>
                <a:gd name="connsiteY901" fmla="*/ 4096549 h 5360810"/>
                <a:gd name="connsiteX902" fmla="*/ 155720 w 4550804"/>
                <a:gd name="connsiteY902" fmla="*/ 4096549 h 5360810"/>
                <a:gd name="connsiteX903" fmla="*/ 157117 w 4550804"/>
                <a:gd name="connsiteY903" fmla="*/ 4092361 h 5360810"/>
                <a:gd name="connsiteX904" fmla="*/ 157117 w 4550804"/>
                <a:gd name="connsiteY904" fmla="*/ 4095153 h 5360810"/>
                <a:gd name="connsiteX905" fmla="*/ 161307 w 4550804"/>
                <a:gd name="connsiteY905" fmla="*/ 4093757 h 5360810"/>
                <a:gd name="connsiteX906" fmla="*/ 165497 w 4550804"/>
                <a:gd name="connsiteY906" fmla="*/ 4092361 h 5360810"/>
                <a:gd name="connsiteX907" fmla="*/ 169686 w 4550804"/>
                <a:gd name="connsiteY907" fmla="*/ 4090965 h 5360810"/>
                <a:gd name="connsiteX908" fmla="*/ 173876 w 4550804"/>
                <a:gd name="connsiteY908" fmla="*/ 4088173 h 5360810"/>
                <a:gd name="connsiteX909" fmla="*/ 176670 w 4550804"/>
                <a:gd name="connsiteY909" fmla="*/ 4086777 h 5360810"/>
                <a:gd name="connsiteX910" fmla="*/ 178066 w 4550804"/>
                <a:gd name="connsiteY910" fmla="*/ 4085380 h 5360810"/>
                <a:gd name="connsiteX911" fmla="*/ 179463 w 4550804"/>
                <a:gd name="connsiteY911" fmla="*/ 4085380 h 5360810"/>
                <a:gd name="connsiteX912" fmla="*/ 179463 w 4550804"/>
                <a:gd name="connsiteY912" fmla="*/ 4081191 h 5360810"/>
                <a:gd name="connsiteX913" fmla="*/ 180860 w 4550804"/>
                <a:gd name="connsiteY913" fmla="*/ 4085380 h 5360810"/>
                <a:gd name="connsiteX914" fmla="*/ 182256 w 4550804"/>
                <a:gd name="connsiteY914" fmla="*/ 4082588 h 5360810"/>
                <a:gd name="connsiteX915" fmla="*/ 182256 w 4550804"/>
                <a:gd name="connsiteY915" fmla="*/ 4081191 h 5360810"/>
                <a:gd name="connsiteX916" fmla="*/ 179463 w 4550804"/>
                <a:gd name="connsiteY916" fmla="*/ 4079795 h 5360810"/>
                <a:gd name="connsiteX917" fmla="*/ 183653 w 4550804"/>
                <a:gd name="connsiteY917" fmla="*/ 4079795 h 5360810"/>
                <a:gd name="connsiteX918" fmla="*/ 183653 w 4550804"/>
                <a:gd name="connsiteY918" fmla="*/ 4078399 h 5360810"/>
                <a:gd name="connsiteX919" fmla="*/ 186445 w 4550804"/>
                <a:gd name="connsiteY919" fmla="*/ 4075606 h 5360810"/>
                <a:gd name="connsiteX920" fmla="*/ 185049 w 4550804"/>
                <a:gd name="connsiteY920" fmla="*/ 4078399 h 5360810"/>
                <a:gd name="connsiteX921" fmla="*/ 186445 w 4550804"/>
                <a:gd name="connsiteY921" fmla="*/ 4079795 h 5360810"/>
                <a:gd name="connsiteX922" fmla="*/ 187842 w 4550804"/>
                <a:gd name="connsiteY922" fmla="*/ 4075606 h 5360810"/>
                <a:gd name="connsiteX923" fmla="*/ 190636 w 4550804"/>
                <a:gd name="connsiteY923" fmla="*/ 4078399 h 5360810"/>
                <a:gd name="connsiteX924" fmla="*/ 194826 w 4550804"/>
                <a:gd name="connsiteY924" fmla="*/ 4077003 h 5360810"/>
                <a:gd name="connsiteX925" fmla="*/ 207398 w 4550804"/>
                <a:gd name="connsiteY925" fmla="*/ 4077003 h 5360810"/>
                <a:gd name="connsiteX926" fmla="*/ 210191 w 4550804"/>
                <a:gd name="connsiteY926" fmla="*/ 4078399 h 5360810"/>
                <a:gd name="connsiteX927" fmla="*/ 2797808 w 4550804"/>
                <a:gd name="connsiteY927" fmla="*/ 4050298 h 5360810"/>
                <a:gd name="connsiteX928" fmla="*/ 2809250 w 4550804"/>
                <a:gd name="connsiteY928" fmla="*/ 4101435 h 5360810"/>
                <a:gd name="connsiteX929" fmla="*/ 2811173 w 4550804"/>
                <a:gd name="connsiteY929" fmla="*/ 4103500 h 5360810"/>
                <a:gd name="connsiteX930" fmla="*/ 2809250 w 4550804"/>
                <a:gd name="connsiteY930" fmla="*/ 4100039 h 5360810"/>
                <a:gd name="connsiteX931" fmla="*/ 2799104 w 4550804"/>
                <a:gd name="connsiteY931" fmla="*/ 4050669 h 5360810"/>
                <a:gd name="connsiteX932" fmla="*/ 2735429 w 4550804"/>
                <a:gd name="connsiteY932" fmla="*/ 4049157 h 5360810"/>
                <a:gd name="connsiteX933" fmla="*/ 2731040 w 4550804"/>
                <a:gd name="connsiteY933" fmla="*/ 4080492 h 5360810"/>
                <a:gd name="connsiteX934" fmla="*/ 2730601 w 4550804"/>
                <a:gd name="connsiteY934" fmla="*/ 4080562 h 5360810"/>
                <a:gd name="connsiteX935" fmla="*/ 2731040 w 4550804"/>
                <a:gd name="connsiteY935" fmla="*/ 4081888 h 5360810"/>
                <a:gd name="connsiteX936" fmla="*/ 2730471 w 4550804"/>
                <a:gd name="connsiteY936" fmla="*/ 4091560 h 5360810"/>
                <a:gd name="connsiteX937" fmla="*/ 931528 w 4550804"/>
                <a:gd name="connsiteY937" fmla="*/ 4042097 h 5360810"/>
                <a:gd name="connsiteX938" fmla="*/ 932924 w 4550804"/>
                <a:gd name="connsiteY938" fmla="*/ 4043493 h 5360810"/>
                <a:gd name="connsiteX939" fmla="*/ 932923 w 4550804"/>
                <a:gd name="connsiteY939" fmla="*/ 4043493 h 5360810"/>
                <a:gd name="connsiteX940" fmla="*/ 930131 w 4550804"/>
                <a:gd name="connsiteY940" fmla="*/ 4043493 h 5360810"/>
                <a:gd name="connsiteX941" fmla="*/ 431547 w 4550804"/>
                <a:gd name="connsiteY941" fmla="*/ 4040701 h 5360810"/>
                <a:gd name="connsiteX942" fmla="*/ 437474 w 4550804"/>
                <a:gd name="connsiteY942" fmla="*/ 4047940 h 5360810"/>
                <a:gd name="connsiteX943" fmla="*/ 437831 w 4550804"/>
                <a:gd name="connsiteY943" fmla="*/ 4047681 h 5360810"/>
                <a:gd name="connsiteX944" fmla="*/ 437559 w 4550804"/>
                <a:gd name="connsiteY944" fmla="*/ 4048052 h 5360810"/>
                <a:gd name="connsiteX945" fmla="*/ 437831 w 4550804"/>
                <a:gd name="connsiteY945" fmla="*/ 4048380 h 5360810"/>
                <a:gd name="connsiteX946" fmla="*/ 436755 w 4550804"/>
                <a:gd name="connsiteY946" fmla="*/ 4049162 h 5360810"/>
                <a:gd name="connsiteX947" fmla="*/ 432245 w 4550804"/>
                <a:gd name="connsiteY947" fmla="*/ 4055361 h 5360810"/>
                <a:gd name="connsiteX948" fmla="*/ 436022 w 4550804"/>
                <a:gd name="connsiteY948" fmla="*/ 4049693 h 5360810"/>
                <a:gd name="connsiteX949" fmla="*/ 430150 w 4550804"/>
                <a:gd name="connsiteY949" fmla="*/ 4053965 h 5360810"/>
                <a:gd name="connsiteX950" fmla="*/ 435736 w 4550804"/>
                <a:gd name="connsiteY950" fmla="*/ 4049776 h 5360810"/>
                <a:gd name="connsiteX951" fmla="*/ 435646 w 4550804"/>
                <a:gd name="connsiteY951" fmla="*/ 4049608 h 5360810"/>
                <a:gd name="connsiteX952" fmla="*/ 430150 w 4550804"/>
                <a:gd name="connsiteY952" fmla="*/ 4053266 h 5360810"/>
                <a:gd name="connsiteX953" fmla="*/ 435513 w 4550804"/>
                <a:gd name="connsiteY953" fmla="*/ 4049365 h 5360810"/>
                <a:gd name="connsiteX954" fmla="*/ 431547 w 4550804"/>
                <a:gd name="connsiteY954" fmla="*/ 4042097 h 5360810"/>
                <a:gd name="connsiteX955" fmla="*/ 427356 w 4550804"/>
                <a:gd name="connsiteY955" fmla="*/ 4043493 h 5360810"/>
                <a:gd name="connsiteX956" fmla="*/ 430150 w 4550804"/>
                <a:gd name="connsiteY956" fmla="*/ 4039305 h 5360810"/>
                <a:gd name="connsiteX957" fmla="*/ 431547 w 4550804"/>
                <a:gd name="connsiteY957" fmla="*/ 4040701 h 5360810"/>
                <a:gd name="connsiteX958" fmla="*/ 428753 w 4550804"/>
                <a:gd name="connsiteY958" fmla="*/ 4040701 h 5360810"/>
                <a:gd name="connsiteX959" fmla="*/ 425960 w 4550804"/>
                <a:gd name="connsiteY959" fmla="*/ 4040701 h 5360810"/>
                <a:gd name="connsiteX960" fmla="*/ 778601 w 4550804"/>
                <a:gd name="connsiteY960" fmla="*/ 4024645 h 5360810"/>
                <a:gd name="connsiteX961" fmla="*/ 779998 w 4550804"/>
                <a:gd name="connsiteY961" fmla="*/ 4024645 h 5360810"/>
                <a:gd name="connsiteX962" fmla="*/ 779998 w 4550804"/>
                <a:gd name="connsiteY962" fmla="*/ 4028834 h 5360810"/>
                <a:gd name="connsiteX963" fmla="*/ 266148 w 4550804"/>
                <a:gd name="connsiteY963" fmla="*/ 4023744 h 5360810"/>
                <a:gd name="connsiteX964" fmla="*/ 268145 w 4550804"/>
                <a:gd name="connsiteY964" fmla="*/ 4026739 h 5360810"/>
                <a:gd name="connsiteX965" fmla="*/ 265352 w 4550804"/>
                <a:gd name="connsiteY965" fmla="*/ 4023947 h 5360810"/>
                <a:gd name="connsiteX966" fmla="*/ 370746 w 4550804"/>
                <a:gd name="connsiteY966" fmla="*/ 4003423 h 5360810"/>
                <a:gd name="connsiteX967" fmla="*/ 376381 w 4550804"/>
                <a:gd name="connsiteY967" fmla="*/ 4005796 h 5360810"/>
                <a:gd name="connsiteX968" fmla="*/ 377778 w 4550804"/>
                <a:gd name="connsiteY968" fmla="*/ 4009985 h 5360810"/>
                <a:gd name="connsiteX969" fmla="*/ 374985 w 4550804"/>
                <a:gd name="connsiteY969" fmla="*/ 4007193 h 5360810"/>
                <a:gd name="connsiteX970" fmla="*/ 366431 w 4550804"/>
                <a:gd name="connsiteY970" fmla="*/ 4001607 h 5360810"/>
                <a:gd name="connsiteX971" fmla="*/ 368700 w 4550804"/>
                <a:gd name="connsiteY971" fmla="*/ 4001607 h 5360810"/>
                <a:gd name="connsiteX972" fmla="*/ 370747 w 4550804"/>
                <a:gd name="connsiteY972" fmla="*/ 4003422 h 5360810"/>
                <a:gd name="connsiteX973" fmla="*/ 385459 w 4550804"/>
                <a:gd name="connsiteY973" fmla="*/ 3982759 h 5360810"/>
                <a:gd name="connsiteX974" fmla="*/ 386856 w 4550804"/>
                <a:gd name="connsiteY974" fmla="*/ 3982759 h 5360810"/>
                <a:gd name="connsiteX975" fmla="*/ 386856 w 4550804"/>
                <a:gd name="connsiteY975" fmla="*/ 3984155 h 5360810"/>
                <a:gd name="connsiteX976" fmla="*/ 1985958 w 4550804"/>
                <a:gd name="connsiteY976" fmla="*/ 3977871 h 5360810"/>
                <a:gd name="connsiteX977" fmla="*/ 1977784 w 4550804"/>
                <a:gd name="connsiteY977" fmla="*/ 3982899 h 5360810"/>
                <a:gd name="connsiteX978" fmla="*/ 1978275 w 4550804"/>
                <a:gd name="connsiteY978" fmla="*/ 3983456 h 5360810"/>
                <a:gd name="connsiteX979" fmla="*/ 1986489 w 4550804"/>
                <a:gd name="connsiteY979" fmla="*/ 3978403 h 5360810"/>
                <a:gd name="connsiteX980" fmla="*/ 1957326 w 4550804"/>
                <a:gd name="connsiteY980" fmla="*/ 3961117 h 5360810"/>
                <a:gd name="connsiteX981" fmla="*/ 1956928 w 4550804"/>
                <a:gd name="connsiteY981" fmla="*/ 3961615 h 5360810"/>
                <a:gd name="connsiteX982" fmla="*/ 1957327 w 4550804"/>
                <a:gd name="connsiteY982" fmla="*/ 3961815 h 5360810"/>
                <a:gd name="connsiteX983" fmla="*/ 1957885 w 4550804"/>
                <a:gd name="connsiteY983" fmla="*/ 3961397 h 5360810"/>
                <a:gd name="connsiteX984" fmla="*/ 2038359 w 4550804"/>
                <a:gd name="connsiteY984" fmla="*/ 3958879 h 5360810"/>
                <a:gd name="connsiteX985" fmla="*/ 2048804 w 4550804"/>
                <a:gd name="connsiteY985" fmla="*/ 3961117 h 5360810"/>
                <a:gd name="connsiteX986" fmla="*/ 2048976 w 4550804"/>
                <a:gd name="connsiteY986" fmla="*/ 3960774 h 5360810"/>
                <a:gd name="connsiteX987" fmla="*/ 1961517 w 4550804"/>
                <a:gd name="connsiteY987" fmla="*/ 3937382 h 5360810"/>
                <a:gd name="connsiteX988" fmla="*/ 1953051 w 4550804"/>
                <a:gd name="connsiteY988" fmla="*/ 3940404 h 5360810"/>
                <a:gd name="connsiteX989" fmla="*/ 1953136 w 4550804"/>
                <a:gd name="connsiteY989" fmla="*/ 3940872 h 5360810"/>
                <a:gd name="connsiteX990" fmla="*/ 1962240 w 4550804"/>
                <a:gd name="connsiteY990" fmla="*/ 3937622 h 5360810"/>
                <a:gd name="connsiteX991" fmla="*/ 2201347 w 4550804"/>
                <a:gd name="connsiteY991" fmla="*/ 3914993 h 5360810"/>
                <a:gd name="connsiteX992" fmla="*/ 2201032 w 4550804"/>
                <a:gd name="connsiteY992" fmla="*/ 3915042 h 5360810"/>
                <a:gd name="connsiteX993" fmla="*/ 2198942 w 4550804"/>
                <a:gd name="connsiteY993" fmla="*/ 3916435 h 5360810"/>
                <a:gd name="connsiteX994" fmla="*/ 2159135 w 4550804"/>
                <a:gd name="connsiteY994" fmla="*/ 3899684 h 5360810"/>
                <a:gd name="connsiteX995" fmla="*/ 2158786 w 4550804"/>
                <a:gd name="connsiteY995" fmla="*/ 3900033 h 5360810"/>
                <a:gd name="connsiteX996" fmla="*/ 2159135 w 4550804"/>
                <a:gd name="connsiteY996" fmla="*/ 3900382 h 5360810"/>
                <a:gd name="connsiteX997" fmla="*/ 2159426 w 4550804"/>
                <a:gd name="connsiteY997" fmla="*/ 3900091 h 5360810"/>
                <a:gd name="connsiteX998" fmla="*/ 2237915 w 4550804"/>
                <a:gd name="connsiteY998" fmla="*/ 3897538 h 5360810"/>
                <a:gd name="connsiteX999" fmla="*/ 2223973 w 4550804"/>
                <a:gd name="connsiteY999" fmla="*/ 3910979 h 5360810"/>
                <a:gd name="connsiteX1000" fmla="*/ 2224775 w 4550804"/>
                <a:gd name="connsiteY1000" fmla="*/ 3910853 h 5360810"/>
                <a:gd name="connsiteX1001" fmla="*/ 2236129 w 4550804"/>
                <a:gd name="connsiteY1001" fmla="*/ 3900842 h 5360810"/>
                <a:gd name="connsiteX1002" fmla="*/ 2235948 w 4550804"/>
                <a:gd name="connsiteY1002" fmla="*/ 3899684 h 5360810"/>
                <a:gd name="connsiteX1003" fmla="*/ 1916127 w 4550804"/>
                <a:gd name="connsiteY1003" fmla="*/ 3896194 h 5360810"/>
                <a:gd name="connsiteX1004" fmla="*/ 1886916 w 4550804"/>
                <a:gd name="connsiteY1004" fmla="*/ 3905031 h 5360810"/>
                <a:gd name="connsiteX1005" fmla="*/ 1916127 w 4550804"/>
                <a:gd name="connsiteY1005" fmla="*/ 3896194 h 5360810"/>
                <a:gd name="connsiteX1006" fmla="*/ 1941267 w 4550804"/>
                <a:gd name="connsiteY1006" fmla="*/ 3889911 h 5360810"/>
                <a:gd name="connsiteX1007" fmla="*/ 1932009 w 4550804"/>
                <a:gd name="connsiteY1007" fmla="*/ 3891762 h 5360810"/>
                <a:gd name="connsiteX1008" fmla="*/ 1932188 w 4550804"/>
                <a:gd name="connsiteY1008" fmla="*/ 3892005 h 5360810"/>
                <a:gd name="connsiteX1009" fmla="*/ 1941381 w 4550804"/>
                <a:gd name="connsiteY1009" fmla="*/ 3890167 h 5360810"/>
                <a:gd name="connsiteX1010" fmla="*/ 2144471 w 4550804"/>
                <a:gd name="connsiteY1010" fmla="*/ 3887816 h 5360810"/>
                <a:gd name="connsiteX1011" fmla="*/ 2141064 w 4550804"/>
                <a:gd name="connsiteY1011" fmla="*/ 3890655 h 5360810"/>
                <a:gd name="connsiteX1012" fmla="*/ 2141677 w 4550804"/>
                <a:gd name="connsiteY1012" fmla="*/ 3891306 h 5360810"/>
                <a:gd name="connsiteX1013" fmla="*/ 2144820 w 4550804"/>
                <a:gd name="connsiteY1013" fmla="*/ 3888164 h 5360810"/>
                <a:gd name="connsiteX1014" fmla="*/ 1923878 w 4550804"/>
                <a:gd name="connsiteY1014" fmla="*/ 3882581 h 5360810"/>
                <a:gd name="connsiteX1015" fmla="*/ 1916174 w 4550804"/>
                <a:gd name="connsiteY1015" fmla="*/ 3896111 h 5360810"/>
                <a:gd name="connsiteX1016" fmla="*/ 1923895 w 4550804"/>
                <a:gd name="connsiteY1016" fmla="*/ 3882603 h 5360810"/>
                <a:gd name="connsiteX1017" fmla="*/ 2613028 w 4550804"/>
                <a:gd name="connsiteY1017" fmla="*/ 3880835 h 5360810"/>
                <a:gd name="connsiteX1018" fmla="*/ 2603676 w 4550804"/>
                <a:gd name="connsiteY1018" fmla="*/ 3882081 h 5360810"/>
                <a:gd name="connsiteX1019" fmla="*/ 2595570 w 4550804"/>
                <a:gd name="connsiteY1019" fmla="*/ 3891279 h 5360810"/>
                <a:gd name="connsiteX1020" fmla="*/ 2591381 w 4550804"/>
                <a:gd name="connsiteY1020" fmla="*/ 3889185 h 5360810"/>
                <a:gd name="connsiteX1021" fmla="*/ 2587890 w 4550804"/>
                <a:gd name="connsiteY1021" fmla="*/ 3890581 h 5360810"/>
                <a:gd name="connsiteX1022" fmla="*/ 2579509 w 4550804"/>
                <a:gd name="connsiteY1022" fmla="*/ 3886392 h 5360810"/>
                <a:gd name="connsiteX1023" fmla="*/ 2576018 w 4550804"/>
                <a:gd name="connsiteY1023" fmla="*/ 3890581 h 5360810"/>
                <a:gd name="connsiteX1024" fmla="*/ 2574621 w 4550804"/>
                <a:gd name="connsiteY1024" fmla="*/ 3887789 h 5360810"/>
                <a:gd name="connsiteX1025" fmla="*/ 2571828 w 4550804"/>
                <a:gd name="connsiteY1025" fmla="*/ 3891279 h 5360810"/>
                <a:gd name="connsiteX1026" fmla="*/ 2565544 w 4550804"/>
                <a:gd name="connsiteY1026" fmla="*/ 3892676 h 5360810"/>
                <a:gd name="connsiteX1027" fmla="*/ 2565544 w 4550804"/>
                <a:gd name="connsiteY1027" fmla="*/ 3892702 h 5360810"/>
                <a:gd name="connsiteX1028" fmla="*/ 2571829 w 4550804"/>
                <a:gd name="connsiteY1028" fmla="*/ 3891306 h 5360810"/>
                <a:gd name="connsiteX1029" fmla="*/ 2574621 w 4550804"/>
                <a:gd name="connsiteY1029" fmla="*/ 3887816 h 5360810"/>
                <a:gd name="connsiteX1030" fmla="*/ 2576018 w 4550804"/>
                <a:gd name="connsiteY1030" fmla="*/ 3890608 h 5360810"/>
                <a:gd name="connsiteX1031" fmla="*/ 2579510 w 4550804"/>
                <a:gd name="connsiteY1031" fmla="*/ 3886419 h 5360810"/>
                <a:gd name="connsiteX1032" fmla="*/ 2587890 w 4550804"/>
                <a:gd name="connsiteY1032" fmla="*/ 3890608 h 5360810"/>
                <a:gd name="connsiteX1033" fmla="*/ 2591382 w 4550804"/>
                <a:gd name="connsiteY1033" fmla="*/ 3889212 h 5360810"/>
                <a:gd name="connsiteX1034" fmla="*/ 2595571 w 4550804"/>
                <a:gd name="connsiteY1034" fmla="*/ 3891306 h 5360810"/>
                <a:gd name="connsiteX1035" fmla="*/ 2602554 w 4550804"/>
                <a:gd name="connsiteY1035" fmla="*/ 3885023 h 5360810"/>
                <a:gd name="connsiteX1036" fmla="*/ 2613028 w 4550804"/>
                <a:gd name="connsiteY1036" fmla="*/ 3883627 h 5360810"/>
                <a:gd name="connsiteX1037" fmla="*/ 2618552 w 4550804"/>
                <a:gd name="connsiteY1037" fmla="*/ 3887306 h 5360810"/>
                <a:gd name="connsiteX1038" fmla="*/ 2619313 w 4550804"/>
                <a:gd name="connsiteY1038" fmla="*/ 3885023 h 5360810"/>
                <a:gd name="connsiteX1039" fmla="*/ 2248517 w 4550804"/>
                <a:gd name="connsiteY1039" fmla="*/ 3874553 h 5360810"/>
                <a:gd name="connsiteX1040" fmla="*/ 2243225 w 4550804"/>
                <a:gd name="connsiteY1040" fmla="*/ 3891746 h 5360810"/>
                <a:gd name="connsiteX1041" fmla="*/ 2243628 w 4550804"/>
                <a:gd name="connsiteY1041" fmla="*/ 3891306 h 5360810"/>
                <a:gd name="connsiteX1042" fmla="*/ 2248729 w 4550804"/>
                <a:gd name="connsiteY1042" fmla="*/ 3874736 h 5360810"/>
                <a:gd name="connsiteX1043" fmla="*/ 2480351 w 4550804"/>
                <a:gd name="connsiteY1043" fmla="*/ 3866846 h 5360810"/>
                <a:gd name="connsiteX1044" fmla="*/ 2473348 w 4550804"/>
                <a:gd name="connsiteY1044" fmla="*/ 3867482 h 5360810"/>
                <a:gd name="connsiteX1045" fmla="*/ 2473368 w 4550804"/>
                <a:gd name="connsiteY1045" fmla="*/ 3867571 h 5360810"/>
                <a:gd name="connsiteX1046" fmla="*/ 2475868 w 4550804"/>
                <a:gd name="connsiteY1046" fmla="*/ 3869568 h 5360810"/>
                <a:gd name="connsiteX1047" fmla="*/ 2475464 w 4550804"/>
                <a:gd name="connsiteY1047" fmla="*/ 3868967 h 5360810"/>
                <a:gd name="connsiteX1048" fmla="*/ 2481417 w 4550804"/>
                <a:gd name="connsiteY1048" fmla="*/ 3867645 h 5360810"/>
                <a:gd name="connsiteX1049" fmla="*/ 1774372 w 4550804"/>
                <a:gd name="connsiteY1049" fmla="*/ 3866175 h 5360810"/>
                <a:gd name="connsiteX1050" fmla="*/ 1774372 w 4550804"/>
                <a:gd name="connsiteY1050" fmla="*/ 3867571 h 5360810"/>
                <a:gd name="connsiteX1051" fmla="*/ 1767389 w 4550804"/>
                <a:gd name="connsiteY1051" fmla="*/ 3874553 h 5360810"/>
                <a:gd name="connsiteX1052" fmla="*/ 1764597 w 4550804"/>
                <a:gd name="connsiteY1052" fmla="*/ 3874553 h 5360810"/>
                <a:gd name="connsiteX1053" fmla="*/ 1764597 w 4550804"/>
                <a:gd name="connsiteY1053" fmla="*/ 3877345 h 5360810"/>
                <a:gd name="connsiteX1054" fmla="*/ 1779261 w 4550804"/>
                <a:gd name="connsiteY1054" fmla="*/ 3879440 h 5360810"/>
                <a:gd name="connsiteX1055" fmla="*/ 1779261 w 4550804"/>
                <a:gd name="connsiteY1055" fmla="*/ 3879440 h 5360810"/>
                <a:gd name="connsiteX1056" fmla="*/ 1764597 w 4550804"/>
                <a:gd name="connsiteY1056" fmla="*/ 3877345 h 5360810"/>
                <a:gd name="connsiteX1057" fmla="*/ 1764597 w 4550804"/>
                <a:gd name="connsiteY1057" fmla="*/ 3875251 h 5360810"/>
                <a:gd name="connsiteX1058" fmla="*/ 1767390 w 4550804"/>
                <a:gd name="connsiteY1058" fmla="*/ 3875251 h 5360810"/>
                <a:gd name="connsiteX1059" fmla="*/ 1774373 w 4550804"/>
                <a:gd name="connsiteY1059" fmla="*/ 3868269 h 5360810"/>
                <a:gd name="connsiteX1060" fmla="*/ 1774373 w 4550804"/>
                <a:gd name="connsiteY1060" fmla="*/ 3866175 h 5360810"/>
                <a:gd name="connsiteX1061" fmla="*/ 2618220 w 4550804"/>
                <a:gd name="connsiteY1061" fmla="*/ 3858773 h 5360810"/>
                <a:gd name="connsiteX1062" fmla="*/ 2620164 w 4550804"/>
                <a:gd name="connsiteY1062" fmla="*/ 3860715 h 5360810"/>
                <a:gd name="connsiteX1063" fmla="*/ 2620186 w 4550804"/>
                <a:gd name="connsiteY1063" fmla="*/ 3860688 h 5360810"/>
                <a:gd name="connsiteX1064" fmla="*/ 2620011 w 4550804"/>
                <a:gd name="connsiteY1064" fmla="*/ 3859891 h 5360810"/>
                <a:gd name="connsiteX1065" fmla="*/ 1809987 w 4550804"/>
                <a:gd name="connsiteY1065" fmla="*/ 3858496 h 5360810"/>
                <a:gd name="connsiteX1066" fmla="*/ 1809986 w 4550804"/>
                <a:gd name="connsiteY1066" fmla="*/ 3858497 h 5360810"/>
                <a:gd name="connsiteX1067" fmla="*/ 1863056 w 4550804"/>
                <a:gd name="connsiteY1067" fmla="*/ 3912250 h 5360810"/>
                <a:gd name="connsiteX1068" fmla="*/ 1863057 w 4550804"/>
                <a:gd name="connsiteY1068" fmla="*/ 3912250 h 5360810"/>
                <a:gd name="connsiteX1069" fmla="*/ 444116 w 4550804"/>
                <a:gd name="connsiteY1069" fmla="*/ 3856402 h 5360810"/>
                <a:gd name="connsiteX1070" fmla="*/ 442720 w 4550804"/>
                <a:gd name="connsiteY1070" fmla="*/ 3860591 h 5360810"/>
                <a:gd name="connsiteX1071" fmla="*/ 441323 w 4550804"/>
                <a:gd name="connsiteY1071" fmla="*/ 3859194 h 5360810"/>
                <a:gd name="connsiteX1072" fmla="*/ 441324 w 4550804"/>
                <a:gd name="connsiteY1072" fmla="*/ 3855704 h 5360810"/>
                <a:gd name="connsiteX1073" fmla="*/ 438530 w 4550804"/>
                <a:gd name="connsiteY1073" fmla="*/ 3861987 h 5360810"/>
                <a:gd name="connsiteX1074" fmla="*/ 441324 w 4550804"/>
                <a:gd name="connsiteY1074" fmla="*/ 3863384 h 5360810"/>
                <a:gd name="connsiteX1075" fmla="*/ 438530 w 4550804"/>
                <a:gd name="connsiteY1075" fmla="*/ 3864780 h 5360810"/>
                <a:gd name="connsiteX1076" fmla="*/ 435737 w 4550804"/>
                <a:gd name="connsiteY1076" fmla="*/ 3861987 h 5360810"/>
                <a:gd name="connsiteX1077" fmla="*/ 2271340 w 4550804"/>
                <a:gd name="connsiteY1077" fmla="*/ 3855667 h 5360810"/>
                <a:gd name="connsiteX1078" fmla="*/ 2270863 w 4550804"/>
                <a:gd name="connsiteY1078" fmla="*/ 3855704 h 5360810"/>
                <a:gd name="connsiteX1079" fmla="*/ 2265436 w 4550804"/>
                <a:gd name="connsiteY1079" fmla="*/ 3872656 h 5360810"/>
                <a:gd name="connsiteX1080" fmla="*/ 2265975 w 4550804"/>
                <a:gd name="connsiteY1080" fmla="*/ 3871759 h 5360810"/>
                <a:gd name="connsiteX1081" fmla="*/ 2103970 w 4550804"/>
                <a:gd name="connsiteY1081" fmla="*/ 3853610 h 5360810"/>
                <a:gd name="connsiteX1082" fmla="*/ 2103603 w 4550804"/>
                <a:gd name="connsiteY1082" fmla="*/ 3854527 h 5360810"/>
                <a:gd name="connsiteX1083" fmla="*/ 2103970 w 4550804"/>
                <a:gd name="connsiteY1083" fmla="*/ 3854307 h 5360810"/>
                <a:gd name="connsiteX1084" fmla="*/ 2549483 w 4550804"/>
                <a:gd name="connsiteY1084" fmla="*/ 3853581 h 5360810"/>
                <a:gd name="connsiteX1085" fmla="*/ 2527138 w 4550804"/>
                <a:gd name="connsiteY1085" fmla="*/ 3854977 h 5360810"/>
                <a:gd name="connsiteX1086" fmla="*/ 2489429 w 4550804"/>
                <a:gd name="connsiteY1086" fmla="*/ 3867544 h 5360810"/>
                <a:gd name="connsiteX1087" fmla="*/ 2486636 w 4550804"/>
                <a:gd name="connsiteY1087" fmla="*/ 3867544 h 5360810"/>
                <a:gd name="connsiteX1088" fmla="*/ 2483144 w 4550804"/>
                <a:gd name="connsiteY1088" fmla="*/ 3868940 h 5360810"/>
                <a:gd name="connsiteX1089" fmla="*/ 2483036 w 4550804"/>
                <a:gd name="connsiteY1089" fmla="*/ 3868859 h 5360810"/>
                <a:gd name="connsiteX1090" fmla="*/ 2484541 w 4550804"/>
                <a:gd name="connsiteY1090" fmla="*/ 3870363 h 5360810"/>
                <a:gd name="connsiteX1091" fmla="*/ 2488033 w 4550804"/>
                <a:gd name="connsiteY1091" fmla="*/ 3868967 h 5360810"/>
                <a:gd name="connsiteX1092" fmla="*/ 2490826 w 4550804"/>
                <a:gd name="connsiteY1092" fmla="*/ 3868967 h 5360810"/>
                <a:gd name="connsiteX1093" fmla="*/ 2528534 w 4550804"/>
                <a:gd name="connsiteY1093" fmla="*/ 3856402 h 5360810"/>
                <a:gd name="connsiteX1094" fmla="*/ 2549483 w 4550804"/>
                <a:gd name="connsiteY1094" fmla="*/ 3853609 h 5360810"/>
                <a:gd name="connsiteX1095" fmla="*/ 2550880 w 4550804"/>
                <a:gd name="connsiteY1095" fmla="*/ 3868967 h 5360810"/>
                <a:gd name="connsiteX1096" fmla="*/ 2557164 w 4550804"/>
                <a:gd name="connsiteY1096" fmla="*/ 3882231 h 5360810"/>
                <a:gd name="connsiteX1097" fmla="*/ 2562751 w 4550804"/>
                <a:gd name="connsiteY1097" fmla="*/ 3878741 h 5360810"/>
                <a:gd name="connsiteX1098" fmla="*/ 2569016 w 4550804"/>
                <a:gd name="connsiteY1098" fmla="*/ 3882220 h 5360810"/>
                <a:gd name="connsiteX1099" fmla="*/ 2569035 w 4550804"/>
                <a:gd name="connsiteY1099" fmla="*/ 3882204 h 5360810"/>
                <a:gd name="connsiteX1100" fmla="*/ 2562750 w 4550804"/>
                <a:gd name="connsiteY1100" fmla="*/ 3878713 h 5360810"/>
                <a:gd name="connsiteX1101" fmla="*/ 2557164 w 4550804"/>
                <a:gd name="connsiteY1101" fmla="*/ 3882204 h 5360810"/>
                <a:gd name="connsiteX1102" fmla="*/ 2550879 w 4550804"/>
                <a:gd name="connsiteY1102" fmla="*/ 3868940 h 5360810"/>
                <a:gd name="connsiteX1103" fmla="*/ 2458518 w 4550804"/>
                <a:gd name="connsiteY1103" fmla="*/ 3851898 h 5360810"/>
                <a:gd name="connsiteX1104" fmla="*/ 2458704 w 4550804"/>
                <a:gd name="connsiteY1104" fmla="*/ 3852213 h 5360810"/>
                <a:gd name="connsiteX1105" fmla="*/ 2459437 w 4550804"/>
                <a:gd name="connsiteY1105" fmla="*/ 3852213 h 5360810"/>
                <a:gd name="connsiteX1106" fmla="*/ 2459402 w 4550804"/>
                <a:gd name="connsiteY1106" fmla="*/ 3852186 h 5360810"/>
                <a:gd name="connsiteX1107" fmla="*/ 2458704 w 4550804"/>
                <a:gd name="connsiteY1107" fmla="*/ 3852186 h 5360810"/>
                <a:gd name="connsiteX1108" fmla="*/ 444116 w 4550804"/>
                <a:gd name="connsiteY1108" fmla="*/ 3850120 h 5360810"/>
                <a:gd name="connsiteX1109" fmla="*/ 445513 w 4550804"/>
                <a:gd name="connsiteY1109" fmla="*/ 3855007 h 5360810"/>
                <a:gd name="connsiteX1110" fmla="*/ 441323 w 4550804"/>
                <a:gd name="connsiteY1110" fmla="*/ 3856403 h 5360810"/>
                <a:gd name="connsiteX1111" fmla="*/ 410598 w 4550804"/>
                <a:gd name="connsiteY1111" fmla="*/ 3850120 h 5360810"/>
                <a:gd name="connsiteX1112" fmla="*/ 410598 w 4550804"/>
                <a:gd name="connsiteY1112" fmla="*/ 3857101 h 5360810"/>
                <a:gd name="connsiteX1113" fmla="*/ 407805 w 4550804"/>
                <a:gd name="connsiteY1113" fmla="*/ 3855705 h 5360810"/>
                <a:gd name="connsiteX1114" fmla="*/ 2282734 w 4550804"/>
                <a:gd name="connsiteY1114" fmla="*/ 3848025 h 5360810"/>
                <a:gd name="connsiteX1115" fmla="*/ 2280490 w 4550804"/>
                <a:gd name="connsiteY1115" fmla="*/ 3853632 h 5360810"/>
                <a:gd name="connsiteX1116" fmla="*/ 2280639 w 4550804"/>
                <a:gd name="connsiteY1116" fmla="*/ 3853609 h 5360810"/>
                <a:gd name="connsiteX1117" fmla="*/ 2282850 w 4550804"/>
                <a:gd name="connsiteY1117" fmla="*/ 3848083 h 5360810"/>
                <a:gd name="connsiteX1118" fmla="*/ 3294875 w 4550804"/>
                <a:gd name="connsiteY1118" fmla="*/ 3844777 h 5360810"/>
                <a:gd name="connsiteX1119" fmla="*/ 3296403 w 4550804"/>
                <a:gd name="connsiteY1119" fmla="*/ 3848749 h 5360810"/>
                <a:gd name="connsiteX1120" fmla="*/ 3295265 w 4550804"/>
                <a:gd name="connsiteY1120" fmla="*/ 3845232 h 5360810"/>
                <a:gd name="connsiteX1121" fmla="*/ 449703 w 4550804"/>
                <a:gd name="connsiteY1121" fmla="*/ 3844535 h 5360810"/>
                <a:gd name="connsiteX1122" fmla="*/ 449703 w 4550804"/>
                <a:gd name="connsiteY1122" fmla="*/ 3846629 h 5360810"/>
                <a:gd name="connsiteX1123" fmla="*/ 446910 w 4550804"/>
                <a:gd name="connsiteY1123" fmla="*/ 3846629 h 5360810"/>
                <a:gd name="connsiteX1124" fmla="*/ 445513 w 4550804"/>
                <a:gd name="connsiteY1124" fmla="*/ 3852214 h 5360810"/>
                <a:gd name="connsiteX1125" fmla="*/ 446910 w 4550804"/>
                <a:gd name="connsiteY1125" fmla="*/ 3845931 h 5360810"/>
                <a:gd name="connsiteX1126" fmla="*/ 2299667 w 4550804"/>
                <a:gd name="connsiteY1126" fmla="*/ 3844446 h 5360810"/>
                <a:gd name="connsiteX1127" fmla="*/ 2299366 w 4550804"/>
                <a:gd name="connsiteY1127" fmla="*/ 3845199 h 5360810"/>
                <a:gd name="connsiteX1128" fmla="*/ 2299493 w 4550804"/>
                <a:gd name="connsiteY1128" fmla="*/ 3845231 h 5360810"/>
                <a:gd name="connsiteX1129" fmla="*/ 2290415 w 4550804"/>
                <a:gd name="connsiteY1129" fmla="*/ 3843836 h 5360810"/>
                <a:gd name="connsiteX1130" fmla="*/ 2288775 w 4550804"/>
                <a:gd name="connsiteY1130" fmla="*/ 3849298 h 5360810"/>
                <a:gd name="connsiteX1131" fmla="*/ 2289018 w 4550804"/>
                <a:gd name="connsiteY1131" fmla="*/ 3849420 h 5360810"/>
                <a:gd name="connsiteX1132" fmla="*/ 2290834 w 4550804"/>
                <a:gd name="connsiteY1132" fmla="*/ 3843976 h 5360810"/>
                <a:gd name="connsiteX1133" fmla="*/ 2294188 w 4550804"/>
                <a:gd name="connsiteY1133" fmla="*/ 3833638 h 5360810"/>
                <a:gd name="connsiteX1134" fmla="*/ 2293208 w 4550804"/>
                <a:gd name="connsiteY1134" fmla="*/ 3837553 h 5360810"/>
                <a:gd name="connsiteX1135" fmla="*/ 2300191 w 4550804"/>
                <a:gd name="connsiteY1135" fmla="*/ 3840345 h 5360810"/>
                <a:gd name="connsiteX1136" fmla="*/ 2300191 w 4550804"/>
                <a:gd name="connsiteY1136" fmla="*/ 3842091 h 5360810"/>
                <a:gd name="connsiteX1137" fmla="*/ 2300889 w 4550804"/>
                <a:gd name="connsiteY1137" fmla="*/ 3838948 h 5360810"/>
                <a:gd name="connsiteX1138" fmla="*/ 2293906 w 4550804"/>
                <a:gd name="connsiteY1138" fmla="*/ 3836157 h 5360810"/>
                <a:gd name="connsiteX1139" fmla="*/ 2294588 w 4550804"/>
                <a:gd name="connsiteY1139" fmla="*/ 3833769 h 5360810"/>
                <a:gd name="connsiteX1140" fmla="*/ 1807119 w 4550804"/>
                <a:gd name="connsiteY1140" fmla="*/ 3831335 h 5360810"/>
                <a:gd name="connsiteX1141" fmla="*/ 1788338 w 4550804"/>
                <a:gd name="connsiteY1141" fmla="*/ 3848025 h 5360810"/>
                <a:gd name="connsiteX1142" fmla="*/ 1771579 w 4550804"/>
                <a:gd name="connsiteY1142" fmla="*/ 3857100 h 5360810"/>
                <a:gd name="connsiteX1143" fmla="*/ 1771579 w 4550804"/>
                <a:gd name="connsiteY1143" fmla="*/ 3864081 h 5360810"/>
                <a:gd name="connsiteX1144" fmla="*/ 1771580 w 4550804"/>
                <a:gd name="connsiteY1144" fmla="*/ 3864082 h 5360810"/>
                <a:gd name="connsiteX1145" fmla="*/ 1771580 w 4550804"/>
                <a:gd name="connsiteY1145" fmla="*/ 3857798 h 5360810"/>
                <a:gd name="connsiteX1146" fmla="*/ 1788339 w 4550804"/>
                <a:gd name="connsiteY1146" fmla="*/ 3848723 h 5360810"/>
                <a:gd name="connsiteX1147" fmla="*/ 1807194 w 4550804"/>
                <a:gd name="connsiteY1147" fmla="*/ 3831969 h 5360810"/>
                <a:gd name="connsiteX1148" fmla="*/ 416184 w 4550804"/>
                <a:gd name="connsiteY1148" fmla="*/ 3830573 h 5360810"/>
                <a:gd name="connsiteX1149" fmla="*/ 416184 w 4550804"/>
                <a:gd name="connsiteY1149" fmla="*/ 3836158 h 5360810"/>
                <a:gd name="connsiteX1150" fmla="*/ 410597 w 4550804"/>
                <a:gd name="connsiteY1150" fmla="*/ 3840347 h 5360810"/>
                <a:gd name="connsiteX1151" fmla="*/ 407805 w 4550804"/>
                <a:gd name="connsiteY1151" fmla="*/ 3840347 h 5360810"/>
                <a:gd name="connsiteX1152" fmla="*/ 413391 w 4550804"/>
                <a:gd name="connsiteY1152" fmla="*/ 3836158 h 5360810"/>
                <a:gd name="connsiteX1153" fmla="*/ 530007 w 4550804"/>
                <a:gd name="connsiteY1153" fmla="*/ 3828479 h 5360810"/>
                <a:gd name="connsiteX1154" fmla="*/ 534197 w 4550804"/>
                <a:gd name="connsiteY1154" fmla="*/ 3829875 h 5360810"/>
                <a:gd name="connsiteX1155" fmla="*/ 531404 w 4550804"/>
                <a:gd name="connsiteY1155" fmla="*/ 3829875 h 5360810"/>
                <a:gd name="connsiteX1156" fmla="*/ 2706600 w 4550804"/>
                <a:gd name="connsiteY1156" fmla="*/ 3825658 h 5360810"/>
                <a:gd name="connsiteX1157" fmla="*/ 2704597 w 4550804"/>
                <a:gd name="connsiteY1157" fmla="*/ 3826659 h 5360810"/>
                <a:gd name="connsiteX1158" fmla="*/ 2705902 w 4550804"/>
                <a:gd name="connsiteY1158" fmla="*/ 3830572 h 5360810"/>
                <a:gd name="connsiteX1159" fmla="*/ 2707997 w 4550804"/>
                <a:gd name="connsiteY1159" fmla="*/ 3831968 h 5360810"/>
                <a:gd name="connsiteX1160" fmla="*/ 2709672 w 4550804"/>
                <a:gd name="connsiteY1160" fmla="*/ 3830963 h 5360810"/>
                <a:gd name="connsiteX1161" fmla="*/ 2707996 w 4550804"/>
                <a:gd name="connsiteY1161" fmla="*/ 3829847 h 5360810"/>
                <a:gd name="connsiteX1162" fmla="*/ 523722 w 4550804"/>
                <a:gd name="connsiteY1162" fmla="*/ 3824290 h 5360810"/>
                <a:gd name="connsiteX1163" fmla="*/ 526515 w 4550804"/>
                <a:gd name="connsiteY1163" fmla="*/ 3827083 h 5360810"/>
                <a:gd name="connsiteX1164" fmla="*/ 523722 w 4550804"/>
                <a:gd name="connsiteY1164" fmla="*/ 3827083 h 5360810"/>
                <a:gd name="connsiteX1165" fmla="*/ 523722 w 4550804"/>
                <a:gd name="connsiteY1165" fmla="*/ 3824290 h 5360810"/>
                <a:gd name="connsiteX1166" fmla="*/ 525119 w 4550804"/>
                <a:gd name="connsiteY1166" fmla="*/ 3824290 h 5360810"/>
                <a:gd name="connsiteX1167" fmla="*/ 527912 w 4550804"/>
                <a:gd name="connsiteY1167" fmla="*/ 3827083 h 5360810"/>
                <a:gd name="connsiteX1168" fmla="*/ 1805923 w 4550804"/>
                <a:gd name="connsiteY1168" fmla="*/ 3821177 h 5360810"/>
                <a:gd name="connsiteX1169" fmla="*/ 1805865 w 4550804"/>
                <a:gd name="connsiteY1169" fmla="*/ 3821322 h 5360810"/>
                <a:gd name="connsiteX1170" fmla="*/ 1806504 w 4550804"/>
                <a:gd name="connsiteY1170" fmla="*/ 3826105 h 5360810"/>
                <a:gd name="connsiteX1171" fmla="*/ 2627737 w 4550804"/>
                <a:gd name="connsiteY1171" fmla="*/ 3821176 h 5360810"/>
                <a:gd name="connsiteX1172" fmla="*/ 2624570 w 4550804"/>
                <a:gd name="connsiteY1172" fmla="*/ 3821548 h 5360810"/>
                <a:gd name="connsiteX1173" fmla="*/ 2626296 w 4550804"/>
                <a:gd name="connsiteY1173" fmla="*/ 3821496 h 5360810"/>
                <a:gd name="connsiteX1174" fmla="*/ 3209722 w 4550804"/>
                <a:gd name="connsiteY1174" fmla="*/ 3820625 h 5360810"/>
                <a:gd name="connsiteX1175" fmla="*/ 3209218 w 4550804"/>
                <a:gd name="connsiteY1175" fmla="*/ 3820709 h 5360810"/>
                <a:gd name="connsiteX1176" fmla="*/ 3209375 w 4550804"/>
                <a:gd name="connsiteY1176" fmla="*/ 3820799 h 5360810"/>
                <a:gd name="connsiteX1177" fmla="*/ 3217343 w 4550804"/>
                <a:gd name="connsiteY1177" fmla="*/ 3817351 h 5360810"/>
                <a:gd name="connsiteX1178" fmla="*/ 3217899 w 4550804"/>
                <a:gd name="connsiteY1178" fmla="*/ 3818029 h 5360810"/>
                <a:gd name="connsiteX1179" fmla="*/ 3226833 w 4550804"/>
                <a:gd name="connsiteY1179" fmla="*/ 3819403 h 5360810"/>
                <a:gd name="connsiteX1180" fmla="*/ 3234513 w 4550804"/>
                <a:gd name="connsiteY1180" fmla="*/ 3821498 h 5360810"/>
                <a:gd name="connsiteX1181" fmla="*/ 3254764 w 4550804"/>
                <a:gd name="connsiteY1181" fmla="*/ 3838950 h 5360810"/>
                <a:gd name="connsiteX1182" fmla="*/ 3282696 w 4550804"/>
                <a:gd name="connsiteY1182" fmla="*/ 3836157 h 5360810"/>
                <a:gd name="connsiteX1183" fmla="*/ 3285022 w 4550804"/>
                <a:gd name="connsiteY1183" fmla="*/ 3837088 h 5360810"/>
                <a:gd name="connsiteX1184" fmla="*/ 3281998 w 4550804"/>
                <a:gd name="connsiteY1184" fmla="*/ 3835460 h 5360810"/>
                <a:gd name="connsiteX1185" fmla="*/ 3254066 w 4550804"/>
                <a:gd name="connsiteY1185" fmla="*/ 3838252 h 5360810"/>
                <a:gd name="connsiteX1186" fmla="*/ 3233815 w 4550804"/>
                <a:gd name="connsiteY1186" fmla="*/ 3820799 h 5360810"/>
                <a:gd name="connsiteX1187" fmla="*/ 3226133 w 4550804"/>
                <a:gd name="connsiteY1187" fmla="*/ 3818704 h 5360810"/>
                <a:gd name="connsiteX1188" fmla="*/ 3213913 w 4550804"/>
                <a:gd name="connsiteY1188" fmla="*/ 3817308 h 5360810"/>
                <a:gd name="connsiteX1189" fmla="*/ 3214961 w 4550804"/>
                <a:gd name="connsiteY1189" fmla="*/ 3819403 h 5360810"/>
                <a:gd name="connsiteX1190" fmla="*/ 3215240 w 4550804"/>
                <a:gd name="connsiteY1190" fmla="*/ 3819263 h 5360810"/>
                <a:gd name="connsiteX1191" fmla="*/ 3214263 w 4550804"/>
                <a:gd name="connsiteY1191" fmla="*/ 3817308 h 5360810"/>
                <a:gd name="connsiteX1192" fmla="*/ 506963 w 4550804"/>
                <a:gd name="connsiteY1192" fmla="*/ 3812421 h 5360810"/>
                <a:gd name="connsiteX1193" fmla="*/ 508296 w 4550804"/>
                <a:gd name="connsiteY1193" fmla="*/ 3813629 h 5360810"/>
                <a:gd name="connsiteX1194" fmla="*/ 516040 w 4550804"/>
                <a:gd name="connsiteY1194" fmla="*/ 3816610 h 5360810"/>
                <a:gd name="connsiteX1195" fmla="*/ 514643 w 4550804"/>
                <a:gd name="connsiteY1195" fmla="*/ 3819402 h 5360810"/>
                <a:gd name="connsiteX1196" fmla="*/ 511850 w 4550804"/>
                <a:gd name="connsiteY1196" fmla="*/ 3819402 h 5360810"/>
                <a:gd name="connsiteX1197" fmla="*/ 505566 w 4550804"/>
                <a:gd name="connsiteY1197" fmla="*/ 3813817 h 5360810"/>
                <a:gd name="connsiteX1198" fmla="*/ 2666099 w 4550804"/>
                <a:gd name="connsiteY1198" fmla="*/ 3812394 h 5360810"/>
                <a:gd name="connsiteX1199" fmla="*/ 2651461 w 4550804"/>
                <a:gd name="connsiteY1199" fmla="*/ 3815906 h 5360810"/>
                <a:gd name="connsiteX1200" fmla="*/ 2664004 w 4550804"/>
                <a:gd name="connsiteY1200" fmla="*/ 3813120 h 5360810"/>
                <a:gd name="connsiteX1201" fmla="*/ 2692635 w 4550804"/>
                <a:gd name="connsiteY1201" fmla="*/ 3818703 h 5360810"/>
                <a:gd name="connsiteX1202" fmla="*/ 2698919 w 4550804"/>
                <a:gd name="connsiteY1202" fmla="*/ 3829175 h 5360810"/>
                <a:gd name="connsiteX1203" fmla="*/ 2700864 w 4550804"/>
                <a:gd name="connsiteY1203" fmla="*/ 3828203 h 5360810"/>
                <a:gd name="connsiteX1204" fmla="*/ 2694729 w 4550804"/>
                <a:gd name="connsiteY1204" fmla="*/ 3817979 h 5360810"/>
                <a:gd name="connsiteX1205" fmla="*/ 3006869 w 4550804"/>
                <a:gd name="connsiteY1205" fmla="*/ 3811724 h 5360810"/>
                <a:gd name="connsiteX1206" fmla="*/ 3006869 w 4550804"/>
                <a:gd name="connsiteY1206" fmla="*/ 3812391 h 5360810"/>
                <a:gd name="connsiteX1207" fmla="*/ 3029214 w 4550804"/>
                <a:gd name="connsiteY1207" fmla="*/ 3816611 h 5360810"/>
                <a:gd name="connsiteX1208" fmla="*/ 3047369 w 4550804"/>
                <a:gd name="connsiteY1208" fmla="*/ 3832667 h 5360810"/>
                <a:gd name="connsiteX1209" fmla="*/ 3082284 w 4550804"/>
                <a:gd name="connsiteY1209" fmla="*/ 3829874 h 5360810"/>
                <a:gd name="connsiteX1210" fmla="*/ 3130467 w 4550804"/>
                <a:gd name="connsiteY1210" fmla="*/ 3813818 h 5360810"/>
                <a:gd name="connsiteX1211" fmla="*/ 3131704 w 4550804"/>
                <a:gd name="connsiteY1211" fmla="*/ 3813173 h 5360810"/>
                <a:gd name="connsiteX1212" fmla="*/ 3083681 w 4550804"/>
                <a:gd name="connsiteY1212" fmla="*/ 3829176 h 5360810"/>
                <a:gd name="connsiteX1213" fmla="*/ 3048766 w 4550804"/>
                <a:gd name="connsiteY1213" fmla="*/ 3831969 h 5360810"/>
                <a:gd name="connsiteX1214" fmla="*/ 3030610 w 4550804"/>
                <a:gd name="connsiteY1214" fmla="*/ 3815912 h 5360810"/>
                <a:gd name="connsiteX1215" fmla="*/ 504169 w 4550804"/>
                <a:gd name="connsiteY1215" fmla="*/ 3811025 h 5360810"/>
                <a:gd name="connsiteX1216" fmla="*/ 506963 w 4550804"/>
                <a:gd name="connsiteY1216" fmla="*/ 3821497 h 5360810"/>
                <a:gd name="connsiteX1217" fmla="*/ 489505 w 4550804"/>
                <a:gd name="connsiteY1217" fmla="*/ 3818704 h 5360810"/>
                <a:gd name="connsiteX1218" fmla="*/ 489505 w 4550804"/>
                <a:gd name="connsiteY1218" fmla="*/ 3815214 h 5360810"/>
                <a:gd name="connsiteX1219" fmla="*/ 1811383 w 4550804"/>
                <a:gd name="connsiteY1219" fmla="*/ 3807535 h 5360810"/>
                <a:gd name="connsiteX1220" fmla="*/ 1813355 w 4550804"/>
                <a:gd name="connsiteY1220" fmla="*/ 3813450 h 5360810"/>
                <a:gd name="connsiteX1221" fmla="*/ 1813478 w 4550804"/>
                <a:gd name="connsiteY1221" fmla="*/ 3813120 h 5360810"/>
                <a:gd name="connsiteX1222" fmla="*/ 1811616 w 4550804"/>
                <a:gd name="connsiteY1222" fmla="*/ 3807535 h 5360810"/>
                <a:gd name="connsiteX1223" fmla="*/ 402218 w 4550804"/>
                <a:gd name="connsiteY1223" fmla="*/ 3806837 h 5360810"/>
                <a:gd name="connsiteX1224" fmla="*/ 407804 w 4550804"/>
                <a:gd name="connsiteY1224" fmla="*/ 3809630 h 5360810"/>
                <a:gd name="connsiteX1225" fmla="*/ 411994 w 4550804"/>
                <a:gd name="connsiteY1225" fmla="*/ 3815214 h 5360810"/>
                <a:gd name="connsiteX1226" fmla="*/ 414788 w 4550804"/>
                <a:gd name="connsiteY1226" fmla="*/ 3819402 h 5360810"/>
                <a:gd name="connsiteX1227" fmla="*/ 416184 w 4550804"/>
                <a:gd name="connsiteY1227" fmla="*/ 3828478 h 5360810"/>
                <a:gd name="connsiteX1228" fmla="*/ 411994 w 4550804"/>
                <a:gd name="connsiteY1228" fmla="*/ 3828478 h 5360810"/>
                <a:gd name="connsiteX1229" fmla="*/ 410598 w 4550804"/>
                <a:gd name="connsiteY1229" fmla="*/ 3836158 h 5360810"/>
                <a:gd name="connsiteX1230" fmla="*/ 406407 w 4550804"/>
                <a:gd name="connsiteY1230" fmla="*/ 3838950 h 5360810"/>
                <a:gd name="connsiteX1231" fmla="*/ 405011 w 4550804"/>
                <a:gd name="connsiteY1231" fmla="*/ 3827082 h 5360810"/>
                <a:gd name="connsiteX1232" fmla="*/ 399425 w 4550804"/>
                <a:gd name="connsiteY1232" fmla="*/ 3809630 h 5360810"/>
                <a:gd name="connsiteX1233" fmla="*/ 1812080 w 4550804"/>
                <a:gd name="connsiteY1233" fmla="*/ 3803346 h 5360810"/>
                <a:gd name="connsiteX1234" fmla="*/ 1813245 w 4550804"/>
                <a:gd name="connsiteY1234" fmla="*/ 3806837 h 5360810"/>
                <a:gd name="connsiteX1235" fmla="*/ 1813478 w 4550804"/>
                <a:gd name="connsiteY1235" fmla="*/ 3806837 h 5360810"/>
                <a:gd name="connsiteX1236" fmla="*/ 1812314 w 4550804"/>
                <a:gd name="connsiteY1236" fmla="*/ 3803346 h 5360810"/>
                <a:gd name="connsiteX1237" fmla="*/ 2745978 w 4550804"/>
                <a:gd name="connsiteY1237" fmla="*/ 3799487 h 5360810"/>
                <a:gd name="connsiteX1238" fmla="*/ 2745112 w 4550804"/>
                <a:gd name="connsiteY1238" fmla="*/ 3800088 h 5360810"/>
                <a:gd name="connsiteX1239" fmla="*/ 2747576 w 4550804"/>
                <a:gd name="connsiteY1239" fmla="*/ 3805496 h 5360810"/>
                <a:gd name="connsiteX1240" fmla="*/ 386856 w 4550804"/>
                <a:gd name="connsiteY1240" fmla="*/ 3797064 h 5360810"/>
                <a:gd name="connsiteX1241" fmla="*/ 389649 w 4550804"/>
                <a:gd name="connsiteY1241" fmla="*/ 3797064 h 5360810"/>
                <a:gd name="connsiteX1242" fmla="*/ 389649 w 4550804"/>
                <a:gd name="connsiteY1242" fmla="*/ 3797762 h 5360810"/>
                <a:gd name="connsiteX1243" fmla="*/ 392443 w 4550804"/>
                <a:gd name="connsiteY1243" fmla="*/ 3805441 h 5360810"/>
                <a:gd name="connsiteX1244" fmla="*/ 389649 w 4550804"/>
                <a:gd name="connsiteY1244" fmla="*/ 3799856 h 5360810"/>
                <a:gd name="connsiteX1245" fmla="*/ 3163986 w 4550804"/>
                <a:gd name="connsiteY1245" fmla="*/ 3796365 h 5360810"/>
                <a:gd name="connsiteX1246" fmla="*/ 3162615 w 4550804"/>
                <a:gd name="connsiteY1246" fmla="*/ 3797081 h 5360810"/>
                <a:gd name="connsiteX1247" fmla="*/ 3180745 w 4550804"/>
                <a:gd name="connsiteY1247" fmla="*/ 3808931 h 5360810"/>
                <a:gd name="connsiteX1248" fmla="*/ 3197504 w 4550804"/>
                <a:gd name="connsiteY1248" fmla="*/ 3829874 h 5360810"/>
                <a:gd name="connsiteX1249" fmla="*/ 3197558 w 4550804"/>
                <a:gd name="connsiteY1249" fmla="*/ 3829740 h 5360810"/>
                <a:gd name="connsiteX1250" fmla="*/ 3181443 w 4550804"/>
                <a:gd name="connsiteY1250" fmla="*/ 3808931 h 5360810"/>
                <a:gd name="connsiteX1251" fmla="*/ 1810011 w 4550804"/>
                <a:gd name="connsiteY1251" fmla="*/ 3794204 h 5360810"/>
                <a:gd name="connsiteX1252" fmla="*/ 1809986 w 4550804"/>
                <a:gd name="connsiteY1252" fmla="*/ 3794271 h 5360810"/>
                <a:gd name="connsiteX1253" fmla="*/ 1814893 w 4550804"/>
                <a:gd name="connsiteY1253" fmla="*/ 3796451 h 5360810"/>
                <a:gd name="connsiteX1254" fmla="*/ 1814874 w 4550804"/>
                <a:gd name="connsiteY1254" fmla="*/ 3796365 h 5360810"/>
                <a:gd name="connsiteX1255" fmla="*/ 381269 w 4550804"/>
                <a:gd name="connsiteY1255" fmla="*/ 3789384 h 5360810"/>
                <a:gd name="connsiteX1256" fmla="*/ 387553 w 4550804"/>
                <a:gd name="connsiteY1256" fmla="*/ 3790780 h 5360810"/>
                <a:gd name="connsiteX1257" fmla="*/ 388950 w 4550804"/>
                <a:gd name="connsiteY1257" fmla="*/ 3793573 h 5360810"/>
                <a:gd name="connsiteX1258" fmla="*/ 383363 w 4550804"/>
                <a:gd name="connsiteY1258" fmla="*/ 3792177 h 5360810"/>
                <a:gd name="connsiteX1259" fmla="*/ 379174 w 4550804"/>
                <a:gd name="connsiteY1259" fmla="*/ 3794969 h 5360810"/>
                <a:gd name="connsiteX1260" fmla="*/ 1809878 w 4550804"/>
                <a:gd name="connsiteY1260" fmla="*/ 3787988 h 5360810"/>
                <a:gd name="connsiteX1261" fmla="*/ 1809986 w 4550804"/>
                <a:gd name="connsiteY1261" fmla="*/ 3788687 h 5360810"/>
                <a:gd name="connsiteX1262" fmla="*/ 1811034 w 4550804"/>
                <a:gd name="connsiteY1262" fmla="*/ 3788687 h 5360810"/>
                <a:gd name="connsiteX1263" fmla="*/ 1811383 w 4550804"/>
                <a:gd name="connsiteY1263" fmla="*/ 3787988 h 5360810"/>
                <a:gd name="connsiteX1264" fmla="*/ 2264220 w 4550804"/>
                <a:gd name="connsiteY1264" fmla="*/ 3765324 h 5360810"/>
                <a:gd name="connsiteX1265" fmla="*/ 2263879 w 4550804"/>
                <a:gd name="connsiteY1265" fmla="*/ 3766347 h 5360810"/>
                <a:gd name="connsiteX1266" fmla="*/ 2263112 w 4550804"/>
                <a:gd name="connsiteY1266" fmla="*/ 3766403 h 5360810"/>
                <a:gd name="connsiteX1267" fmla="*/ 2261784 w 4550804"/>
                <a:gd name="connsiteY1267" fmla="*/ 3780309 h 5360810"/>
                <a:gd name="connsiteX1268" fmla="*/ 2262018 w 4550804"/>
                <a:gd name="connsiteY1268" fmla="*/ 3780741 h 5360810"/>
                <a:gd name="connsiteX1269" fmla="*/ 2742248 w 4550804"/>
                <a:gd name="connsiteY1269" fmla="*/ 3752602 h 5360810"/>
                <a:gd name="connsiteX1270" fmla="*/ 2745134 w 4550804"/>
                <a:gd name="connsiteY1270" fmla="*/ 3773965 h 5360810"/>
                <a:gd name="connsiteX1271" fmla="*/ 2745580 w 4550804"/>
                <a:gd name="connsiteY1271" fmla="*/ 3773932 h 5360810"/>
                <a:gd name="connsiteX1272" fmla="*/ 2906592 w 4550804"/>
                <a:gd name="connsiteY1272" fmla="*/ 3749172 h 5360810"/>
                <a:gd name="connsiteX1273" fmla="*/ 2907011 w 4550804"/>
                <a:gd name="connsiteY1273" fmla="*/ 3750988 h 5360810"/>
                <a:gd name="connsiteX1274" fmla="*/ 2911329 w 4550804"/>
                <a:gd name="connsiteY1274" fmla="*/ 3759828 h 5360810"/>
                <a:gd name="connsiteX1275" fmla="*/ 2346662 w 4550804"/>
                <a:gd name="connsiteY1275" fmla="*/ 3708572 h 5360810"/>
                <a:gd name="connsiteX1276" fmla="*/ 2336502 w 4550804"/>
                <a:gd name="connsiteY1276" fmla="*/ 3713989 h 5360810"/>
                <a:gd name="connsiteX1277" fmla="*/ 2327425 w 4550804"/>
                <a:gd name="connsiteY1277" fmla="*/ 3729347 h 5360810"/>
                <a:gd name="connsiteX1278" fmla="*/ 2319744 w 4550804"/>
                <a:gd name="connsiteY1278" fmla="*/ 3736329 h 5360810"/>
                <a:gd name="connsiteX1279" fmla="*/ 2316950 w 4550804"/>
                <a:gd name="connsiteY1279" fmla="*/ 3734932 h 5360810"/>
                <a:gd name="connsiteX1280" fmla="*/ 2312760 w 4550804"/>
                <a:gd name="connsiteY1280" fmla="*/ 3737725 h 5360810"/>
                <a:gd name="connsiteX1281" fmla="*/ 2305080 w 4550804"/>
                <a:gd name="connsiteY1281" fmla="*/ 3734932 h 5360810"/>
                <a:gd name="connsiteX1282" fmla="*/ 2305080 w 4550804"/>
                <a:gd name="connsiteY1282" fmla="*/ 3732140 h 5360810"/>
                <a:gd name="connsiteX1283" fmla="*/ 2300890 w 4550804"/>
                <a:gd name="connsiteY1283" fmla="*/ 3732140 h 5360810"/>
                <a:gd name="connsiteX1284" fmla="*/ 2289717 w 4550804"/>
                <a:gd name="connsiteY1284" fmla="*/ 3739819 h 5360810"/>
                <a:gd name="connsiteX1285" fmla="*/ 2283432 w 4550804"/>
                <a:gd name="connsiteY1285" fmla="*/ 3741216 h 5360810"/>
                <a:gd name="connsiteX1286" fmla="*/ 2274354 w 4550804"/>
                <a:gd name="connsiteY1286" fmla="*/ 3754479 h 5360810"/>
                <a:gd name="connsiteX1287" fmla="*/ 2265974 w 4550804"/>
                <a:gd name="connsiteY1287" fmla="*/ 3760064 h 5360810"/>
                <a:gd name="connsiteX1288" fmla="*/ 2265216 w 4550804"/>
                <a:gd name="connsiteY1288" fmla="*/ 3762337 h 5360810"/>
                <a:gd name="connsiteX1289" fmla="*/ 2273655 w 4550804"/>
                <a:gd name="connsiteY1289" fmla="*/ 3755848 h 5360810"/>
                <a:gd name="connsiteX1290" fmla="*/ 2282733 w 4550804"/>
                <a:gd name="connsiteY1290" fmla="*/ 3742583 h 5360810"/>
                <a:gd name="connsiteX1291" fmla="*/ 2289017 w 4550804"/>
                <a:gd name="connsiteY1291" fmla="*/ 3741187 h 5360810"/>
                <a:gd name="connsiteX1292" fmla="*/ 2298794 w 4550804"/>
                <a:gd name="connsiteY1292" fmla="*/ 3734905 h 5360810"/>
                <a:gd name="connsiteX1293" fmla="*/ 2305078 w 4550804"/>
                <a:gd name="connsiteY1293" fmla="*/ 3733509 h 5360810"/>
                <a:gd name="connsiteX1294" fmla="*/ 2305078 w 4550804"/>
                <a:gd name="connsiteY1294" fmla="*/ 3736301 h 5360810"/>
                <a:gd name="connsiteX1295" fmla="*/ 2312760 w 4550804"/>
                <a:gd name="connsiteY1295" fmla="*/ 3739094 h 5360810"/>
                <a:gd name="connsiteX1296" fmla="*/ 2316949 w 4550804"/>
                <a:gd name="connsiteY1296" fmla="*/ 3736301 h 5360810"/>
                <a:gd name="connsiteX1297" fmla="*/ 2319742 w 4550804"/>
                <a:gd name="connsiteY1297" fmla="*/ 3737697 h 5360810"/>
                <a:gd name="connsiteX1298" fmla="*/ 2327424 w 4550804"/>
                <a:gd name="connsiteY1298" fmla="*/ 3730716 h 5360810"/>
                <a:gd name="connsiteX1299" fmla="*/ 2336502 w 4550804"/>
                <a:gd name="connsiteY1299" fmla="*/ 3715358 h 5360810"/>
                <a:gd name="connsiteX1300" fmla="*/ 2346976 w 4550804"/>
                <a:gd name="connsiteY1300" fmla="*/ 3709773 h 5360810"/>
                <a:gd name="connsiteX1301" fmla="*/ 1870738 w 4550804"/>
                <a:gd name="connsiteY1301" fmla="*/ 3707706 h 5360810"/>
                <a:gd name="connsiteX1302" fmla="*/ 1865151 w 4550804"/>
                <a:gd name="connsiteY1302" fmla="*/ 3708722 h 5360810"/>
                <a:gd name="connsiteX1303" fmla="*/ 1865151 w 4550804"/>
                <a:gd name="connsiteY1303" fmla="*/ 3709674 h 5360810"/>
                <a:gd name="connsiteX1304" fmla="*/ 1871863 w 4550804"/>
                <a:gd name="connsiteY1304" fmla="*/ 3708453 h 5360810"/>
                <a:gd name="connsiteX1305" fmla="*/ 2303682 w 4550804"/>
                <a:gd name="connsiteY1305" fmla="*/ 3699301 h 5360810"/>
                <a:gd name="connsiteX1306" fmla="*/ 2303682 w 4550804"/>
                <a:gd name="connsiteY1306" fmla="*/ 3701424 h 5360810"/>
                <a:gd name="connsiteX1307" fmla="*/ 2303683 w 4550804"/>
                <a:gd name="connsiteY1307" fmla="*/ 3701423 h 5360810"/>
                <a:gd name="connsiteX1308" fmla="*/ 2303683 w 4550804"/>
                <a:gd name="connsiteY1308" fmla="*/ 3699301 h 5360810"/>
                <a:gd name="connsiteX1309" fmla="*/ 2861239 w 4550804"/>
                <a:gd name="connsiteY1309" fmla="*/ 3696636 h 5360810"/>
                <a:gd name="connsiteX1310" fmla="*/ 2850449 w 4550804"/>
                <a:gd name="connsiteY1310" fmla="*/ 3697905 h 5360810"/>
                <a:gd name="connsiteX1311" fmla="*/ 2861244 w 4550804"/>
                <a:gd name="connsiteY1311" fmla="*/ 3696661 h 5360810"/>
                <a:gd name="connsiteX1312" fmla="*/ 1856393 w 4550804"/>
                <a:gd name="connsiteY1312" fmla="*/ 3692923 h 5360810"/>
                <a:gd name="connsiteX1313" fmla="*/ 1856074 w 4550804"/>
                <a:gd name="connsiteY1313" fmla="*/ 3693046 h 5360810"/>
                <a:gd name="connsiteX1314" fmla="*/ 1868219 w 4550804"/>
                <a:gd name="connsiteY1314" fmla="*/ 3696689 h 5360810"/>
                <a:gd name="connsiteX1315" fmla="*/ 1868644 w 4550804"/>
                <a:gd name="connsiteY1315" fmla="*/ 3695839 h 5360810"/>
                <a:gd name="connsiteX1316" fmla="*/ 716654 w 4550804"/>
                <a:gd name="connsiteY1316" fmla="*/ 3681081 h 5360810"/>
                <a:gd name="connsiteX1317" fmla="*/ 717849 w 4550804"/>
                <a:gd name="connsiteY1317" fmla="*/ 3688858 h 5360810"/>
                <a:gd name="connsiteX1318" fmla="*/ 716452 w 4550804"/>
                <a:gd name="connsiteY1318" fmla="*/ 3681178 h 5360810"/>
                <a:gd name="connsiteX1319" fmla="*/ 2340829 w 4550804"/>
                <a:gd name="connsiteY1319" fmla="*/ 3678358 h 5360810"/>
                <a:gd name="connsiteX1320" fmla="*/ 2341047 w 4550804"/>
                <a:gd name="connsiteY1320" fmla="*/ 3679422 h 5360810"/>
                <a:gd name="connsiteX1321" fmla="*/ 2342856 w 4550804"/>
                <a:gd name="connsiteY1321" fmla="*/ 3678358 h 5360810"/>
                <a:gd name="connsiteX1322" fmla="*/ 2337898 w 4550804"/>
                <a:gd name="connsiteY1322" fmla="*/ 3678358 h 5360810"/>
                <a:gd name="connsiteX1323" fmla="*/ 2337814 w 4550804"/>
                <a:gd name="connsiteY1323" fmla="*/ 3678647 h 5360810"/>
                <a:gd name="connsiteX1324" fmla="*/ 2338681 w 4550804"/>
                <a:gd name="connsiteY1324" fmla="*/ 3678358 h 5360810"/>
                <a:gd name="connsiteX1325" fmla="*/ 691543 w 4550804"/>
                <a:gd name="connsiteY1325" fmla="*/ 3673270 h 5360810"/>
                <a:gd name="connsiteX1326" fmla="*/ 691313 w 4550804"/>
                <a:gd name="connsiteY1326" fmla="*/ 3674199 h 5360810"/>
                <a:gd name="connsiteX1327" fmla="*/ 683632 w 4550804"/>
                <a:gd name="connsiteY1327" fmla="*/ 3674199 h 5360810"/>
                <a:gd name="connsiteX1328" fmla="*/ 2267880 w 4550804"/>
                <a:gd name="connsiteY1328" fmla="*/ 3667677 h 5360810"/>
                <a:gd name="connsiteX1329" fmla="*/ 2263181 w 4550804"/>
                <a:gd name="connsiteY1329" fmla="*/ 3679084 h 5360810"/>
                <a:gd name="connsiteX1330" fmla="*/ 2263407 w 4550804"/>
                <a:gd name="connsiteY1330" fmla="*/ 3679206 h 5360810"/>
                <a:gd name="connsiteX1331" fmla="*/ 2268069 w 4550804"/>
                <a:gd name="connsiteY1331" fmla="*/ 3667887 h 5360810"/>
                <a:gd name="connsiteX1332" fmla="*/ 2264309 w 4550804"/>
                <a:gd name="connsiteY1332" fmla="*/ 3657623 h 5360810"/>
                <a:gd name="connsiteX1333" fmla="*/ 2260388 w 4550804"/>
                <a:gd name="connsiteY1333" fmla="*/ 3660235 h 5360810"/>
                <a:gd name="connsiteX1334" fmla="*/ 2261393 w 4550804"/>
                <a:gd name="connsiteY1334" fmla="*/ 3660235 h 5360810"/>
                <a:gd name="connsiteX1335" fmla="*/ 2264577 w 4550804"/>
                <a:gd name="connsiteY1335" fmla="*/ 3658113 h 5360810"/>
                <a:gd name="connsiteX1336" fmla="*/ 442719 w 4550804"/>
                <a:gd name="connsiteY1336" fmla="*/ 3654651 h 5360810"/>
                <a:gd name="connsiteX1337" fmla="*/ 446909 w 4550804"/>
                <a:gd name="connsiteY1337" fmla="*/ 3656047 h 5360810"/>
                <a:gd name="connsiteX1338" fmla="*/ 448306 w 4550804"/>
                <a:gd name="connsiteY1338" fmla="*/ 3654651 h 5360810"/>
                <a:gd name="connsiteX1339" fmla="*/ 446909 w 4550804"/>
                <a:gd name="connsiteY1339" fmla="*/ 3657444 h 5360810"/>
                <a:gd name="connsiteX1340" fmla="*/ 2898869 w 4550804"/>
                <a:gd name="connsiteY1340" fmla="*/ 3652766 h 5360810"/>
                <a:gd name="connsiteX1341" fmla="*/ 2859214 w 4550804"/>
                <a:gd name="connsiteY1341" fmla="*/ 3678832 h 5360810"/>
                <a:gd name="connsiteX1342" fmla="*/ 2859357 w 4550804"/>
                <a:gd name="connsiteY1342" fmla="*/ 3679646 h 5360810"/>
                <a:gd name="connsiteX1343" fmla="*/ 1013927 w 4550804"/>
                <a:gd name="connsiteY1343" fmla="*/ 3646274 h 5360810"/>
                <a:gd name="connsiteX1344" fmla="*/ 1015324 w 4550804"/>
                <a:gd name="connsiteY1344" fmla="*/ 3646274 h 5360810"/>
                <a:gd name="connsiteX1345" fmla="*/ 1013927 w 4550804"/>
                <a:gd name="connsiteY1345" fmla="*/ 3647670 h 5360810"/>
                <a:gd name="connsiteX1346" fmla="*/ 2256197 w 4550804"/>
                <a:gd name="connsiteY1346" fmla="*/ 3646246 h 5360810"/>
                <a:gd name="connsiteX1347" fmla="*/ 2256084 w 4550804"/>
                <a:gd name="connsiteY1347" fmla="*/ 3646302 h 5360810"/>
                <a:gd name="connsiteX1348" fmla="*/ 2256199 w 4550804"/>
                <a:gd name="connsiteY1348" fmla="*/ 3646274 h 5360810"/>
                <a:gd name="connsiteX1349" fmla="*/ 2256358 w 4550804"/>
                <a:gd name="connsiteY1349" fmla="*/ 3646406 h 5360810"/>
                <a:gd name="connsiteX1350" fmla="*/ 2252651 w 4550804"/>
                <a:gd name="connsiteY1350" fmla="*/ 3646162 h 5360810"/>
                <a:gd name="connsiteX1351" fmla="*/ 2252707 w 4550804"/>
                <a:gd name="connsiteY1351" fmla="*/ 3646274 h 5360810"/>
                <a:gd name="connsiteX1352" fmla="*/ 2252707 w 4550804"/>
                <a:gd name="connsiteY1352" fmla="*/ 3646246 h 5360810"/>
                <a:gd name="connsiteX1353" fmla="*/ 2244220 w 4550804"/>
                <a:gd name="connsiteY1353" fmla="*/ 3639723 h 5360810"/>
                <a:gd name="connsiteX1354" fmla="*/ 2242931 w 4550804"/>
                <a:gd name="connsiteY1354" fmla="*/ 3644877 h 5360810"/>
                <a:gd name="connsiteX1355" fmla="*/ 2243105 w 4550804"/>
                <a:gd name="connsiteY1355" fmla="*/ 3644848 h 5360810"/>
                <a:gd name="connsiteX1356" fmla="*/ 2244326 w 4550804"/>
                <a:gd name="connsiteY1356" fmla="*/ 3639963 h 5360810"/>
                <a:gd name="connsiteX1357" fmla="*/ 1015324 w 4550804"/>
                <a:gd name="connsiteY1357" fmla="*/ 3637896 h 5360810"/>
                <a:gd name="connsiteX1358" fmla="*/ 1016721 w 4550804"/>
                <a:gd name="connsiteY1358" fmla="*/ 3637896 h 5360810"/>
                <a:gd name="connsiteX1359" fmla="*/ 1016721 w 4550804"/>
                <a:gd name="connsiteY1359" fmla="*/ 3642085 h 5360810"/>
                <a:gd name="connsiteX1360" fmla="*/ 1015324 w 4550804"/>
                <a:gd name="connsiteY1360" fmla="*/ 3639292 h 5360810"/>
                <a:gd name="connsiteX1361" fmla="*/ 1009738 w 4550804"/>
                <a:gd name="connsiteY1361" fmla="*/ 3633708 h 5360810"/>
                <a:gd name="connsiteX1362" fmla="*/ 1011134 w 4550804"/>
                <a:gd name="connsiteY1362" fmla="*/ 3635104 h 5360810"/>
                <a:gd name="connsiteX1363" fmla="*/ 1011134 w 4550804"/>
                <a:gd name="connsiteY1363" fmla="*/ 3637897 h 5360810"/>
                <a:gd name="connsiteX1364" fmla="*/ 1009738 w 4550804"/>
                <a:gd name="connsiteY1364" fmla="*/ 3635104 h 5360810"/>
                <a:gd name="connsiteX1365" fmla="*/ 1008341 w 4550804"/>
                <a:gd name="connsiteY1365" fmla="*/ 3635104 h 5360810"/>
                <a:gd name="connsiteX1366" fmla="*/ 1007991 w 4550804"/>
                <a:gd name="connsiteY1366" fmla="*/ 3629170 h 5360810"/>
                <a:gd name="connsiteX1367" fmla="*/ 1010435 w 4550804"/>
                <a:gd name="connsiteY1367" fmla="*/ 3631613 h 5360810"/>
                <a:gd name="connsiteX1368" fmla="*/ 1006245 w 4550804"/>
                <a:gd name="connsiteY1368" fmla="*/ 3630217 h 5360810"/>
                <a:gd name="connsiteX1369" fmla="*/ 1004849 w 4550804"/>
                <a:gd name="connsiteY1369" fmla="*/ 3633010 h 5360810"/>
                <a:gd name="connsiteX1370" fmla="*/ 1006245 w 4550804"/>
                <a:gd name="connsiteY1370" fmla="*/ 3635802 h 5360810"/>
                <a:gd name="connsiteX1371" fmla="*/ 1003452 w 4550804"/>
                <a:gd name="connsiteY1371" fmla="*/ 3635802 h 5360810"/>
                <a:gd name="connsiteX1372" fmla="*/ 1004849 w 4550804"/>
                <a:gd name="connsiteY1372" fmla="*/ 3630217 h 5360810"/>
                <a:gd name="connsiteX1373" fmla="*/ 1007642 w 4550804"/>
                <a:gd name="connsiteY1373" fmla="*/ 3628821 h 5360810"/>
                <a:gd name="connsiteX1374" fmla="*/ 1009039 w 4550804"/>
                <a:gd name="connsiteY1374" fmla="*/ 3628821 h 5360810"/>
                <a:gd name="connsiteX1375" fmla="*/ 1007991 w 4550804"/>
                <a:gd name="connsiteY1375" fmla="*/ 3629170 h 5360810"/>
                <a:gd name="connsiteX1376" fmla="*/ 2225793 w 4550804"/>
                <a:gd name="connsiteY1376" fmla="*/ 3622058 h 5360810"/>
                <a:gd name="connsiteX1377" fmla="*/ 2226172 w 4550804"/>
                <a:gd name="connsiteY1377" fmla="*/ 3622538 h 5360810"/>
                <a:gd name="connsiteX1378" fmla="*/ 2232456 w 4550804"/>
                <a:gd name="connsiteY1378" fmla="*/ 3622538 h 5360810"/>
                <a:gd name="connsiteX1379" fmla="*/ 2232501 w 4550804"/>
                <a:gd name="connsiteY1379" fmla="*/ 3622651 h 5360810"/>
                <a:gd name="connsiteX1380" fmla="*/ 2232455 w 4550804"/>
                <a:gd name="connsiteY1380" fmla="*/ 3622511 h 5360810"/>
                <a:gd name="connsiteX1381" fmla="*/ 2226170 w 4550804"/>
                <a:gd name="connsiteY1381" fmla="*/ 3622511 h 5360810"/>
                <a:gd name="connsiteX1382" fmla="*/ 999960 w 4550804"/>
                <a:gd name="connsiteY1382" fmla="*/ 3618350 h 5360810"/>
                <a:gd name="connsiteX1383" fmla="*/ 999960 w 4550804"/>
                <a:gd name="connsiteY1383" fmla="*/ 3621143 h 5360810"/>
                <a:gd name="connsiteX1384" fmla="*/ 995770 w 4550804"/>
                <a:gd name="connsiteY1384" fmla="*/ 3621143 h 5360810"/>
                <a:gd name="connsiteX1385" fmla="*/ 988090 w 4550804"/>
                <a:gd name="connsiteY1385" fmla="*/ 3616953 h 5360810"/>
                <a:gd name="connsiteX1386" fmla="*/ 995772 w 4550804"/>
                <a:gd name="connsiteY1386" fmla="*/ 3616953 h 5360810"/>
                <a:gd name="connsiteX1387" fmla="*/ 992978 w 4550804"/>
                <a:gd name="connsiteY1387" fmla="*/ 3619746 h 5360810"/>
                <a:gd name="connsiteX1388" fmla="*/ 1032082 w 4550804"/>
                <a:gd name="connsiteY1388" fmla="*/ 3612765 h 5360810"/>
                <a:gd name="connsiteX1389" fmla="*/ 1033479 w 4550804"/>
                <a:gd name="connsiteY1389" fmla="*/ 3612765 h 5360810"/>
                <a:gd name="connsiteX1390" fmla="*/ 1036272 w 4550804"/>
                <a:gd name="connsiteY1390" fmla="*/ 3615558 h 5360810"/>
                <a:gd name="connsiteX1391" fmla="*/ 972727 w 4550804"/>
                <a:gd name="connsiteY1391" fmla="*/ 3612765 h 5360810"/>
                <a:gd name="connsiteX1392" fmla="*/ 999961 w 4550804"/>
                <a:gd name="connsiteY1392" fmla="*/ 3612765 h 5360810"/>
                <a:gd name="connsiteX1393" fmla="*/ 999961 w 4550804"/>
                <a:gd name="connsiteY1393" fmla="*/ 3618349 h 5360810"/>
                <a:gd name="connsiteX1394" fmla="*/ 998565 w 4550804"/>
                <a:gd name="connsiteY1394" fmla="*/ 3614161 h 5360810"/>
                <a:gd name="connsiteX1395" fmla="*/ 992280 w 4550804"/>
                <a:gd name="connsiteY1395" fmla="*/ 3614161 h 5360810"/>
                <a:gd name="connsiteX1396" fmla="*/ 995073 w 4550804"/>
                <a:gd name="connsiteY1396" fmla="*/ 3615558 h 5360810"/>
                <a:gd name="connsiteX1397" fmla="*/ 993677 w 4550804"/>
                <a:gd name="connsiteY1397" fmla="*/ 3615558 h 5360810"/>
                <a:gd name="connsiteX1398" fmla="*/ 984598 w 4550804"/>
                <a:gd name="connsiteY1398" fmla="*/ 3614161 h 5360810"/>
                <a:gd name="connsiteX1399" fmla="*/ 980409 w 4550804"/>
                <a:gd name="connsiteY1399" fmla="*/ 3616954 h 5360810"/>
                <a:gd name="connsiteX1400" fmla="*/ 979012 w 4550804"/>
                <a:gd name="connsiteY1400" fmla="*/ 3621142 h 5360810"/>
                <a:gd name="connsiteX1401" fmla="*/ 983202 w 4550804"/>
                <a:gd name="connsiteY1401" fmla="*/ 3625330 h 5360810"/>
                <a:gd name="connsiteX1402" fmla="*/ 999263 w 4550804"/>
                <a:gd name="connsiteY1402" fmla="*/ 3628123 h 5360810"/>
                <a:gd name="connsiteX1403" fmla="*/ 997867 w 4550804"/>
                <a:gd name="connsiteY1403" fmla="*/ 3633708 h 5360810"/>
                <a:gd name="connsiteX1404" fmla="*/ 996470 w 4550804"/>
                <a:gd name="connsiteY1404" fmla="*/ 3635104 h 5360810"/>
                <a:gd name="connsiteX1405" fmla="*/ 1008341 w 4550804"/>
                <a:gd name="connsiteY1405" fmla="*/ 3644179 h 5360810"/>
                <a:gd name="connsiteX1406" fmla="*/ 1012531 w 4550804"/>
                <a:gd name="connsiteY1406" fmla="*/ 3656047 h 5360810"/>
                <a:gd name="connsiteX1407" fmla="*/ 1008341 w 4550804"/>
                <a:gd name="connsiteY1407" fmla="*/ 3646972 h 5360810"/>
                <a:gd name="connsiteX1408" fmla="*/ 1002056 w 4550804"/>
                <a:gd name="connsiteY1408" fmla="*/ 3640688 h 5360810"/>
                <a:gd name="connsiteX1409" fmla="*/ 992978 w 4550804"/>
                <a:gd name="connsiteY1409" fmla="*/ 3635104 h 5360810"/>
                <a:gd name="connsiteX1410" fmla="*/ 990185 w 4550804"/>
                <a:gd name="connsiteY1410" fmla="*/ 3640688 h 5360810"/>
                <a:gd name="connsiteX1411" fmla="*/ 987392 w 4550804"/>
                <a:gd name="connsiteY1411" fmla="*/ 3640688 h 5360810"/>
                <a:gd name="connsiteX1412" fmla="*/ 967839 w 4550804"/>
                <a:gd name="connsiteY1412" fmla="*/ 3627425 h 5360810"/>
                <a:gd name="connsiteX1413" fmla="*/ 972029 w 4550804"/>
                <a:gd name="connsiteY1413" fmla="*/ 3619745 h 5360810"/>
                <a:gd name="connsiteX1414" fmla="*/ 972029 w 4550804"/>
                <a:gd name="connsiteY1414" fmla="*/ 3616954 h 5360810"/>
                <a:gd name="connsiteX1415" fmla="*/ 969934 w 4550804"/>
                <a:gd name="connsiteY1415" fmla="*/ 3616954 h 5360810"/>
                <a:gd name="connsiteX1416" fmla="*/ 963650 w 4550804"/>
                <a:gd name="connsiteY1416" fmla="*/ 3624632 h 5360810"/>
                <a:gd name="connsiteX1417" fmla="*/ 947589 w 4550804"/>
                <a:gd name="connsiteY1417" fmla="*/ 3620443 h 5360810"/>
                <a:gd name="connsiteX1418" fmla="*/ 947589 w 4550804"/>
                <a:gd name="connsiteY1418" fmla="*/ 3614859 h 5360810"/>
                <a:gd name="connsiteX1419" fmla="*/ 956666 w 4550804"/>
                <a:gd name="connsiteY1419" fmla="*/ 3616256 h 5360810"/>
                <a:gd name="connsiteX1420" fmla="*/ 2211526 w 4550804"/>
                <a:gd name="connsiteY1420" fmla="*/ 3607860 h 5360810"/>
                <a:gd name="connsiteX1421" fmla="*/ 2211508 w 4550804"/>
                <a:gd name="connsiteY1421" fmla="*/ 3607878 h 5360810"/>
                <a:gd name="connsiteX1422" fmla="*/ 2211633 w 4550804"/>
                <a:gd name="connsiteY1422" fmla="*/ 3607941 h 5360810"/>
                <a:gd name="connsiteX1423" fmla="*/ 2211685 w 4550804"/>
                <a:gd name="connsiteY1423" fmla="*/ 3607939 h 5360810"/>
                <a:gd name="connsiteX1424" fmla="*/ 899671 w 4550804"/>
                <a:gd name="connsiteY1424" fmla="*/ 3604388 h 5360810"/>
                <a:gd name="connsiteX1425" fmla="*/ 900104 w 4550804"/>
                <a:gd name="connsiteY1425" fmla="*/ 3604388 h 5360810"/>
                <a:gd name="connsiteX1426" fmla="*/ 900802 w 4550804"/>
                <a:gd name="connsiteY1426" fmla="*/ 3605086 h 5360810"/>
                <a:gd name="connsiteX1427" fmla="*/ 1034876 w 4550804"/>
                <a:gd name="connsiteY1427" fmla="*/ 3603690 h 5360810"/>
                <a:gd name="connsiteX1428" fmla="*/ 1033479 w 4550804"/>
                <a:gd name="connsiteY1428" fmla="*/ 3606482 h 5360810"/>
                <a:gd name="connsiteX1429" fmla="*/ 1037669 w 4550804"/>
                <a:gd name="connsiteY1429" fmla="*/ 3607879 h 5360810"/>
                <a:gd name="connsiteX1430" fmla="*/ 1032082 w 4550804"/>
                <a:gd name="connsiteY1430" fmla="*/ 3609275 h 5360810"/>
                <a:gd name="connsiteX1431" fmla="*/ 1029290 w 4550804"/>
                <a:gd name="connsiteY1431" fmla="*/ 3607879 h 5360810"/>
                <a:gd name="connsiteX1432" fmla="*/ 894518 w 4550804"/>
                <a:gd name="connsiteY1432" fmla="*/ 3598803 h 5360810"/>
                <a:gd name="connsiteX1433" fmla="*/ 900104 w 4550804"/>
                <a:gd name="connsiteY1433" fmla="*/ 3601596 h 5360810"/>
                <a:gd name="connsiteX1434" fmla="*/ 905691 w 4550804"/>
                <a:gd name="connsiteY1434" fmla="*/ 3607181 h 5360810"/>
                <a:gd name="connsiteX1435" fmla="*/ 901500 w 4550804"/>
                <a:gd name="connsiteY1435" fmla="*/ 3604388 h 5360810"/>
                <a:gd name="connsiteX1436" fmla="*/ 900104 w 4550804"/>
                <a:gd name="connsiteY1436" fmla="*/ 3604388 h 5360810"/>
                <a:gd name="connsiteX1437" fmla="*/ 1011588 w 4550804"/>
                <a:gd name="connsiteY1437" fmla="*/ 3596911 h 5360810"/>
                <a:gd name="connsiteX1438" fmla="*/ 1012070 w 4550804"/>
                <a:gd name="connsiteY1438" fmla="*/ 3597245 h 5360810"/>
                <a:gd name="connsiteX1439" fmla="*/ 1011832 w 4550804"/>
                <a:gd name="connsiteY1439" fmla="*/ 3597407 h 5360810"/>
                <a:gd name="connsiteX1440" fmla="*/ 1014625 w 4550804"/>
                <a:gd name="connsiteY1440" fmla="*/ 3595550 h 5360810"/>
                <a:gd name="connsiteX1441" fmla="*/ 1014625 w 4550804"/>
                <a:gd name="connsiteY1441" fmla="*/ 3598335 h 5360810"/>
                <a:gd name="connsiteX1442" fmla="*/ 1017419 w 4550804"/>
                <a:gd name="connsiteY1442" fmla="*/ 3600200 h 5360810"/>
                <a:gd name="connsiteX1443" fmla="*/ 1015324 w 4550804"/>
                <a:gd name="connsiteY1443" fmla="*/ 3600200 h 5360810"/>
                <a:gd name="connsiteX1444" fmla="*/ 1015324 w 4550804"/>
                <a:gd name="connsiteY1444" fmla="*/ 3599502 h 5360810"/>
                <a:gd name="connsiteX1445" fmla="*/ 1012070 w 4550804"/>
                <a:gd name="connsiteY1445" fmla="*/ 3597246 h 5360810"/>
                <a:gd name="connsiteX1446" fmla="*/ 1014626 w 4550804"/>
                <a:gd name="connsiteY1446" fmla="*/ 3594615 h 5360810"/>
                <a:gd name="connsiteX1447" fmla="*/ 1015052 w 4550804"/>
                <a:gd name="connsiteY1447" fmla="*/ 3595257 h 5360810"/>
                <a:gd name="connsiteX1448" fmla="*/ 1016021 w 4550804"/>
                <a:gd name="connsiteY1448" fmla="*/ 3594615 h 5360810"/>
                <a:gd name="connsiteX1449" fmla="*/ 1017418 w 4550804"/>
                <a:gd name="connsiteY1449" fmla="*/ 3598804 h 5360810"/>
                <a:gd name="connsiteX1450" fmla="*/ 1015051 w 4550804"/>
                <a:gd name="connsiteY1450" fmla="*/ 3595257 h 5360810"/>
                <a:gd name="connsiteX1451" fmla="*/ 1014626 w 4550804"/>
                <a:gd name="connsiteY1451" fmla="*/ 3595550 h 5360810"/>
                <a:gd name="connsiteX1452" fmla="*/ 1867946 w 4550804"/>
                <a:gd name="connsiteY1452" fmla="*/ 3593218 h 5360810"/>
                <a:gd name="connsiteX1453" fmla="*/ 1850488 w 4550804"/>
                <a:gd name="connsiteY1453" fmla="*/ 3597406 h 5360810"/>
                <a:gd name="connsiteX1454" fmla="*/ 1828142 w 4550804"/>
                <a:gd name="connsiteY1454" fmla="*/ 3597406 h 5360810"/>
                <a:gd name="connsiteX1455" fmla="*/ 1828142 w 4550804"/>
                <a:gd name="connsiteY1455" fmla="*/ 3598105 h 5360810"/>
                <a:gd name="connsiteX1456" fmla="*/ 1850487 w 4550804"/>
                <a:gd name="connsiteY1456" fmla="*/ 3598105 h 5360810"/>
                <a:gd name="connsiteX1457" fmla="*/ 1867944 w 4550804"/>
                <a:gd name="connsiteY1457" fmla="*/ 3593916 h 5360810"/>
                <a:gd name="connsiteX1458" fmla="*/ 1869341 w 4550804"/>
                <a:gd name="connsiteY1458" fmla="*/ 3596708 h 5360810"/>
                <a:gd name="connsiteX1459" fmla="*/ 1872832 w 4550804"/>
                <a:gd name="connsiteY1459" fmla="*/ 3596708 h 5360810"/>
                <a:gd name="connsiteX1460" fmla="*/ 1879815 w 4550804"/>
                <a:gd name="connsiteY1460" fmla="*/ 3599501 h 5360810"/>
                <a:gd name="connsiteX1461" fmla="*/ 1880935 w 4550804"/>
                <a:gd name="connsiteY1461" fmla="*/ 3602411 h 5360810"/>
                <a:gd name="connsiteX1462" fmla="*/ 1880738 w 4550804"/>
                <a:gd name="connsiteY1462" fmla="*/ 3599047 h 5360810"/>
                <a:gd name="connsiteX1463" fmla="*/ 1872833 w 4550804"/>
                <a:gd name="connsiteY1463" fmla="*/ 3596010 h 5360810"/>
                <a:gd name="connsiteX1464" fmla="*/ 1869342 w 4550804"/>
                <a:gd name="connsiteY1464" fmla="*/ 3596010 h 5360810"/>
                <a:gd name="connsiteX1465" fmla="*/ 1025798 w 4550804"/>
                <a:gd name="connsiteY1465" fmla="*/ 3591124 h 5360810"/>
                <a:gd name="connsiteX1466" fmla="*/ 1021957 w 4550804"/>
                <a:gd name="connsiteY1466" fmla="*/ 3598803 h 5360810"/>
                <a:gd name="connsiteX1467" fmla="*/ 1025100 w 4550804"/>
                <a:gd name="connsiteY1467" fmla="*/ 3598105 h 5360810"/>
                <a:gd name="connsiteX1468" fmla="*/ 1023005 w 4550804"/>
                <a:gd name="connsiteY1468" fmla="*/ 3599501 h 5360810"/>
                <a:gd name="connsiteX1469" fmla="*/ 1021608 w 4550804"/>
                <a:gd name="connsiteY1469" fmla="*/ 3599501 h 5360810"/>
                <a:gd name="connsiteX1470" fmla="*/ 1018815 w 4550804"/>
                <a:gd name="connsiteY1470" fmla="*/ 3599501 h 5360810"/>
                <a:gd name="connsiteX1471" fmla="*/ 1021329 w 4550804"/>
                <a:gd name="connsiteY1471" fmla="*/ 3598943 h 5360810"/>
                <a:gd name="connsiteX1472" fmla="*/ 1020212 w 4550804"/>
                <a:gd name="connsiteY1472" fmla="*/ 3596709 h 5360810"/>
                <a:gd name="connsiteX1473" fmla="*/ 964347 w 4550804"/>
                <a:gd name="connsiteY1473" fmla="*/ 3590426 h 5360810"/>
                <a:gd name="connsiteX1474" fmla="*/ 962950 w 4550804"/>
                <a:gd name="connsiteY1474" fmla="*/ 3591822 h 5360810"/>
                <a:gd name="connsiteX1475" fmla="*/ 962385 w 4550804"/>
                <a:gd name="connsiteY1475" fmla="*/ 3591410 h 5360810"/>
                <a:gd name="connsiteX1476" fmla="*/ 960758 w 4550804"/>
                <a:gd name="connsiteY1476" fmla="*/ 3590223 h 5360810"/>
                <a:gd name="connsiteX1477" fmla="*/ 962385 w 4550804"/>
                <a:gd name="connsiteY1477" fmla="*/ 3591409 h 5360810"/>
                <a:gd name="connsiteX1478" fmla="*/ 961554 w 4550804"/>
                <a:gd name="connsiteY1478" fmla="*/ 3591822 h 5360810"/>
                <a:gd name="connsiteX1479" fmla="*/ 882647 w 4550804"/>
                <a:gd name="connsiteY1479" fmla="*/ 3589728 h 5360810"/>
                <a:gd name="connsiteX1480" fmla="*/ 885440 w 4550804"/>
                <a:gd name="connsiteY1480" fmla="*/ 3591124 h 5360810"/>
                <a:gd name="connsiteX1481" fmla="*/ 884044 w 4550804"/>
                <a:gd name="connsiteY1481" fmla="*/ 3591124 h 5360810"/>
                <a:gd name="connsiteX1482" fmla="*/ 1006246 w 4550804"/>
                <a:gd name="connsiteY1482" fmla="*/ 3589029 h 5360810"/>
                <a:gd name="connsiteX1483" fmla="*/ 1009039 w 4550804"/>
                <a:gd name="connsiteY1483" fmla="*/ 3593218 h 5360810"/>
                <a:gd name="connsiteX1484" fmla="*/ 1013229 w 4550804"/>
                <a:gd name="connsiteY1484" fmla="*/ 3593218 h 5360810"/>
                <a:gd name="connsiteX1485" fmla="*/ 1010436 w 4550804"/>
                <a:gd name="connsiteY1485" fmla="*/ 3594614 h 5360810"/>
                <a:gd name="connsiteX1486" fmla="*/ 1011588 w 4550804"/>
                <a:gd name="connsiteY1486" fmla="*/ 3596911 h 5360810"/>
                <a:gd name="connsiteX1487" fmla="*/ 1006246 w 4550804"/>
                <a:gd name="connsiteY1487" fmla="*/ 3593218 h 5360810"/>
                <a:gd name="connsiteX1488" fmla="*/ 1799513 w 4550804"/>
                <a:gd name="connsiteY1488" fmla="*/ 3585535 h 5360810"/>
                <a:gd name="connsiteX1489" fmla="*/ 1799511 w 4550804"/>
                <a:gd name="connsiteY1489" fmla="*/ 3585539 h 5360810"/>
                <a:gd name="connsiteX1490" fmla="*/ 1807193 w 4550804"/>
                <a:gd name="connsiteY1490" fmla="*/ 3592519 h 5360810"/>
                <a:gd name="connsiteX1491" fmla="*/ 1823254 w 4550804"/>
                <a:gd name="connsiteY1491" fmla="*/ 3596708 h 5360810"/>
                <a:gd name="connsiteX1492" fmla="*/ 1828141 w 4550804"/>
                <a:gd name="connsiteY1492" fmla="*/ 3601595 h 5360810"/>
                <a:gd name="connsiteX1493" fmla="*/ 1828141 w 4550804"/>
                <a:gd name="connsiteY1493" fmla="*/ 3600896 h 5360810"/>
                <a:gd name="connsiteX1494" fmla="*/ 1823255 w 4550804"/>
                <a:gd name="connsiteY1494" fmla="*/ 3596010 h 5360810"/>
                <a:gd name="connsiteX1495" fmla="*/ 1807194 w 4550804"/>
                <a:gd name="connsiteY1495" fmla="*/ 3591821 h 5360810"/>
                <a:gd name="connsiteX1496" fmla="*/ 1799512 w 4550804"/>
                <a:gd name="connsiteY1496" fmla="*/ 3585539 h 5360810"/>
                <a:gd name="connsiteX1497" fmla="*/ 996769 w 4550804"/>
                <a:gd name="connsiteY1497" fmla="*/ 3583598 h 5360810"/>
                <a:gd name="connsiteX1498" fmla="*/ 999261 w 4550804"/>
                <a:gd name="connsiteY1498" fmla="*/ 3584840 h 5360810"/>
                <a:gd name="connsiteX1499" fmla="*/ 1002055 w 4550804"/>
                <a:gd name="connsiteY1499" fmla="*/ 3587633 h 5360810"/>
                <a:gd name="connsiteX1500" fmla="*/ 1006245 w 4550804"/>
                <a:gd name="connsiteY1500" fmla="*/ 3586237 h 5360810"/>
                <a:gd name="connsiteX1501" fmla="*/ 1002753 w 4550804"/>
                <a:gd name="connsiteY1501" fmla="*/ 3588331 h 5360810"/>
                <a:gd name="connsiteX1502" fmla="*/ 996469 w 4550804"/>
                <a:gd name="connsiteY1502" fmla="*/ 3584142 h 5360810"/>
                <a:gd name="connsiteX1503" fmla="*/ 1002055 w 4550804"/>
                <a:gd name="connsiteY1503" fmla="*/ 3583444 h 5360810"/>
                <a:gd name="connsiteX1504" fmla="*/ 1002055 w 4550804"/>
                <a:gd name="connsiteY1504" fmla="*/ 3586237 h 5360810"/>
                <a:gd name="connsiteX1505" fmla="*/ 999262 w 4550804"/>
                <a:gd name="connsiteY1505" fmla="*/ 3584840 h 5360810"/>
                <a:gd name="connsiteX1506" fmla="*/ 998564 w 4550804"/>
                <a:gd name="connsiteY1506" fmla="*/ 3580303 h 5360810"/>
                <a:gd name="connsiteX1507" fmla="*/ 996769 w 4550804"/>
                <a:gd name="connsiteY1507" fmla="*/ 3583598 h 5360810"/>
                <a:gd name="connsiteX1508" fmla="*/ 996469 w 4550804"/>
                <a:gd name="connsiteY1508" fmla="*/ 3583444 h 5360810"/>
                <a:gd name="connsiteX1509" fmla="*/ 494394 w 4550804"/>
                <a:gd name="connsiteY1509" fmla="*/ 3578558 h 5360810"/>
                <a:gd name="connsiteX1510" fmla="*/ 492997 w 4550804"/>
                <a:gd name="connsiteY1510" fmla="*/ 3582747 h 5360810"/>
                <a:gd name="connsiteX1511" fmla="*/ 492997 w 4550804"/>
                <a:gd name="connsiteY1511" fmla="*/ 3579954 h 5360810"/>
                <a:gd name="connsiteX1512" fmla="*/ 490204 w 4550804"/>
                <a:gd name="connsiteY1512" fmla="*/ 3581351 h 5360810"/>
                <a:gd name="connsiteX1513" fmla="*/ 1002057 w 4550804"/>
                <a:gd name="connsiteY1513" fmla="*/ 3577162 h 5360810"/>
                <a:gd name="connsiteX1514" fmla="*/ 1000660 w 4550804"/>
                <a:gd name="connsiteY1514" fmla="*/ 3582747 h 5360810"/>
                <a:gd name="connsiteX1515" fmla="*/ 1000660 w 4550804"/>
                <a:gd name="connsiteY1515" fmla="*/ 3579954 h 5360810"/>
                <a:gd name="connsiteX1516" fmla="*/ 1000659 w 4550804"/>
                <a:gd name="connsiteY1516" fmla="*/ 3577162 h 5360810"/>
                <a:gd name="connsiteX1517" fmla="*/ 1000659 w 4550804"/>
                <a:gd name="connsiteY1517" fmla="*/ 3579954 h 5360810"/>
                <a:gd name="connsiteX1518" fmla="*/ 999263 w 4550804"/>
                <a:gd name="connsiteY1518" fmla="*/ 3582747 h 5360810"/>
                <a:gd name="connsiteX1519" fmla="*/ 997866 w 4550804"/>
                <a:gd name="connsiteY1519" fmla="*/ 3582747 h 5360810"/>
                <a:gd name="connsiteX1520" fmla="*/ 1003452 w 4550804"/>
                <a:gd name="connsiteY1520" fmla="*/ 3576464 h 5360810"/>
                <a:gd name="connsiteX1521" fmla="*/ 1009039 w 4550804"/>
                <a:gd name="connsiteY1521" fmla="*/ 3577860 h 5360810"/>
                <a:gd name="connsiteX1522" fmla="*/ 1011134 w 4550804"/>
                <a:gd name="connsiteY1522" fmla="*/ 3579257 h 5360810"/>
                <a:gd name="connsiteX1523" fmla="*/ 1000659 w 4550804"/>
                <a:gd name="connsiteY1523" fmla="*/ 3576464 h 5360810"/>
                <a:gd name="connsiteX1524" fmla="*/ 1000659 w 4550804"/>
                <a:gd name="connsiteY1524" fmla="*/ 3577162 h 5360810"/>
                <a:gd name="connsiteX1525" fmla="*/ 998564 w 4550804"/>
                <a:gd name="connsiteY1525" fmla="*/ 3580303 h 5360810"/>
                <a:gd name="connsiteX1526" fmla="*/ 924544 w 4550804"/>
                <a:gd name="connsiteY1526" fmla="*/ 3575766 h 5360810"/>
                <a:gd name="connsiteX1527" fmla="*/ 929431 w 4550804"/>
                <a:gd name="connsiteY1527" fmla="*/ 3575766 h 5360810"/>
                <a:gd name="connsiteX1528" fmla="*/ 933621 w 4550804"/>
                <a:gd name="connsiteY1528" fmla="*/ 3577162 h 5360810"/>
                <a:gd name="connsiteX1529" fmla="*/ 974821 w 4550804"/>
                <a:gd name="connsiteY1529" fmla="*/ 3573672 h 5360810"/>
                <a:gd name="connsiteX1530" fmla="*/ 977614 w 4550804"/>
                <a:gd name="connsiteY1530" fmla="*/ 3575068 h 5360810"/>
                <a:gd name="connsiteX1531" fmla="*/ 974821 w 4550804"/>
                <a:gd name="connsiteY1531" fmla="*/ 3588332 h 5360810"/>
                <a:gd name="connsiteX1532" fmla="*/ 982503 w 4550804"/>
                <a:gd name="connsiteY1532" fmla="*/ 3602991 h 5360810"/>
                <a:gd name="connsiteX1533" fmla="*/ 994373 w 4550804"/>
                <a:gd name="connsiteY1533" fmla="*/ 3602991 h 5360810"/>
                <a:gd name="connsiteX1534" fmla="*/ 998563 w 4550804"/>
                <a:gd name="connsiteY1534" fmla="*/ 3605784 h 5360810"/>
                <a:gd name="connsiteX1535" fmla="*/ 991699 w 4550804"/>
                <a:gd name="connsiteY1535" fmla="*/ 3604869 h 5360810"/>
                <a:gd name="connsiteX1536" fmla="*/ 999960 w 4550804"/>
                <a:gd name="connsiteY1536" fmla="*/ 3609275 h 5360810"/>
                <a:gd name="connsiteX1537" fmla="*/ 990882 w 4550804"/>
                <a:gd name="connsiteY1537" fmla="*/ 3606482 h 5360810"/>
                <a:gd name="connsiteX1538" fmla="*/ 987391 w 4550804"/>
                <a:gd name="connsiteY1538" fmla="*/ 3606482 h 5360810"/>
                <a:gd name="connsiteX1539" fmla="*/ 986693 w 4550804"/>
                <a:gd name="connsiteY1539" fmla="*/ 3608577 h 5360810"/>
                <a:gd name="connsiteX1540" fmla="*/ 977614 w 4550804"/>
                <a:gd name="connsiteY1540" fmla="*/ 3608577 h 5360810"/>
                <a:gd name="connsiteX1541" fmla="*/ 977614 w 4550804"/>
                <a:gd name="connsiteY1541" fmla="*/ 3609275 h 5360810"/>
                <a:gd name="connsiteX1542" fmla="*/ 969933 w 4550804"/>
                <a:gd name="connsiteY1542" fmla="*/ 3610671 h 5360810"/>
                <a:gd name="connsiteX1543" fmla="*/ 968537 w 4550804"/>
                <a:gd name="connsiteY1543" fmla="*/ 3610671 h 5360810"/>
                <a:gd name="connsiteX1544" fmla="*/ 965743 w 4550804"/>
                <a:gd name="connsiteY1544" fmla="*/ 3606482 h 5360810"/>
                <a:gd name="connsiteX1545" fmla="*/ 964347 w 4550804"/>
                <a:gd name="connsiteY1545" fmla="*/ 3606482 h 5360810"/>
                <a:gd name="connsiteX1546" fmla="*/ 964347 w 4550804"/>
                <a:gd name="connsiteY1546" fmla="*/ 3602293 h 5360810"/>
                <a:gd name="connsiteX1547" fmla="*/ 965743 w 4550804"/>
                <a:gd name="connsiteY1547" fmla="*/ 3605086 h 5360810"/>
                <a:gd name="connsiteX1548" fmla="*/ 980408 w 4550804"/>
                <a:gd name="connsiteY1548" fmla="*/ 3604220 h 5360810"/>
                <a:gd name="connsiteX1549" fmla="*/ 980408 w 4550804"/>
                <a:gd name="connsiteY1549" fmla="*/ 3601595 h 5360810"/>
                <a:gd name="connsiteX1550" fmla="*/ 968537 w 4550804"/>
                <a:gd name="connsiteY1550" fmla="*/ 3583445 h 5360810"/>
                <a:gd name="connsiteX1551" fmla="*/ 967140 w 4550804"/>
                <a:gd name="connsiteY1551" fmla="*/ 3583445 h 5360810"/>
                <a:gd name="connsiteX1552" fmla="*/ 968537 w 4550804"/>
                <a:gd name="connsiteY1552" fmla="*/ 3587634 h 5360810"/>
                <a:gd name="connsiteX1553" fmla="*/ 965743 w 4550804"/>
                <a:gd name="connsiteY1553" fmla="*/ 3589030 h 5360810"/>
                <a:gd name="connsiteX1554" fmla="*/ 965743 w 4550804"/>
                <a:gd name="connsiteY1554" fmla="*/ 3584841 h 5360810"/>
                <a:gd name="connsiteX1555" fmla="*/ 960158 w 4550804"/>
                <a:gd name="connsiteY1555" fmla="*/ 3589030 h 5360810"/>
                <a:gd name="connsiteX1556" fmla="*/ 960757 w 4550804"/>
                <a:gd name="connsiteY1556" fmla="*/ 3590224 h 5360810"/>
                <a:gd name="connsiteX1557" fmla="*/ 955269 w 4550804"/>
                <a:gd name="connsiteY1557" fmla="*/ 3586237 h 5360810"/>
                <a:gd name="connsiteX1558" fmla="*/ 951079 w 4550804"/>
                <a:gd name="connsiteY1558" fmla="*/ 3587634 h 5360810"/>
                <a:gd name="connsiteX1559" fmla="*/ 952476 w 4550804"/>
                <a:gd name="connsiteY1559" fmla="*/ 3593219 h 5360810"/>
                <a:gd name="connsiteX1560" fmla="*/ 949682 w 4550804"/>
                <a:gd name="connsiteY1560" fmla="*/ 3587634 h 5360810"/>
                <a:gd name="connsiteX1561" fmla="*/ 928734 w 4550804"/>
                <a:gd name="connsiteY1561" fmla="*/ 3590426 h 5360810"/>
                <a:gd name="connsiteX1562" fmla="*/ 914070 w 4550804"/>
                <a:gd name="connsiteY1562" fmla="*/ 3593219 h 5360810"/>
                <a:gd name="connsiteX1563" fmla="*/ 900104 w 4550804"/>
                <a:gd name="connsiteY1563" fmla="*/ 3601595 h 5360810"/>
                <a:gd name="connsiteX1564" fmla="*/ 916165 w 4550804"/>
                <a:gd name="connsiteY1564" fmla="*/ 3584143 h 5360810"/>
                <a:gd name="connsiteX1565" fmla="*/ 921751 w 4550804"/>
                <a:gd name="connsiteY1565" fmla="*/ 3582747 h 5360810"/>
                <a:gd name="connsiteX1566" fmla="*/ 921751 w 4550804"/>
                <a:gd name="connsiteY1566" fmla="*/ 3581350 h 5360810"/>
                <a:gd name="connsiteX1567" fmla="*/ 924544 w 4550804"/>
                <a:gd name="connsiteY1567" fmla="*/ 3579954 h 5360810"/>
                <a:gd name="connsiteX1568" fmla="*/ 933622 w 4550804"/>
                <a:gd name="connsiteY1568" fmla="*/ 3579954 h 5360810"/>
                <a:gd name="connsiteX1569" fmla="*/ 935018 w 4550804"/>
                <a:gd name="connsiteY1569" fmla="*/ 3584143 h 5360810"/>
                <a:gd name="connsiteX1570" fmla="*/ 942700 w 4550804"/>
                <a:gd name="connsiteY1570" fmla="*/ 3579954 h 5360810"/>
                <a:gd name="connsiteX1571" fmla="*/ 941303 w 4550804"/>
                <a:gd name="connsiteY1571" fmla="*/ 3582747 h 5360810"/>
                <a:gd name="connsiteX1572" fmla="*/ 944097 w 4550804"/>
                <a:gd name="connsiteY1572" fmla="*/ 3582747 h 5360810"/>
                <a:gd name="connsiteX1573" fmla="*/ 946889 w 4550804"/>
                <a:gd name="connsiteY1573" fmla="*/ 3581350 h 5360810"/>
                <a:gd name="connsiteX1574" fmla="*/ 952476 w 4550804"/>
                <a:gd name="connsiteY1574" fmla="*/ 3581350 h 5360810"/>
                <a:gd name="connsiteX1575" fmla="*/ 951079 w 4550804"/>
                <a:gd name="connsiteY1575" fmla="*/ 3579954 h 5360810"/>
                <a:gd name="connsiteX1576" fmla="*/ 964347 w 4550804"/>
                <a:gd name="connsiteY1576" fmla="*/ 3579954 h 5360810"/>
                <a:gd name="connsiteX1577" fmla="*/ 965743 w 4550804"/>
                <a:gd name="connsiteY1577" fmla="*/ 3581350 h 5360810"/>
                <a:gd name="connsiteX1578" fmla="*/ 1784848 w 4550804"/>
                <a:gd name="connsiteY1578" fmla="*/ 3573671 h 5360810"/>
                <a:gd name="connsiteX1579" fmla="*/ 1783603 w 4550804"/>
                <a:gd name="connsiteY1579" fmla="*/ 3585492 h 5360810"/>
                <a:gd name="connsiteX1580" fmla="*/ 1784197 w 4550804"/>
                <a:gd name="connsiteY1580" fmla="*/ 3586509 h 5360810"/>
                <a:gd name="connsiteX1581" fmla="*/ 1785505 w 4550804"/>
                <a:gd name="connsiteY1581" fmla="*/ 3574059 h 5360810"/>
                <a:gd name="connsiteX1582" fmla="*/ 1002057 w 4550804"/>
                <a:gd name="connsiteY1582" fmla="*/ 3572275 h 5360810"/>
                <a:gd name="connsiteX1583" fmla="*/ 1003453 w 4550804"/>
                <a:gd name="connsiteY1583" fmla="*/ 3573671 h 5360810"/>
                <a:gd name="connsiteX1584" fmla="*/ 1000660 w 4550804"/>
                <a:gd name="connsiteY1584" fmla="*/ 3577860 h 5360810"/>
                <a:gd name="connsiteX1585" fmla="*/ 890329 w 4550804"/>
                <a:gd name="connsiteY1585" fmla="*/ 3561105 h 5360810"/>
                <a:gd name="connsiteX1586" fmla="*/ 893122 w 4550804"/>
                <a:gd name="connsiteY1586" fmla="*/ 3561105 h 5360810"/>
                <a:gd name="connsiteX1587" fmla="*/ 891726 w 4550804"/>
                <a:gd name="connsiteY1587" fmla="*/ 3566690 h 5360810"/>
                <a:gd name="connsiteX1588" fmla="*/ 886139 w 4550804"/>
                <a:gd name="connsiteY1588" fmla="*/ 3562501 h 5360810"/>
                <a:gd name="connsiteX1589" fmla="*/ 888932 w 4550804"/>
                <a:gd name="connsiteY1589" fmla="*/ 3563897 h 5360810"/>
                <a:gd name="connsiteX1590" fmla="*/ 879853 w 4550804"/>
                <a:gd name="connsiteY1590" fmla="*/ 3561105 h 5360810"/>
                <a:gd name="connsiteX1591" fmla="*/ 884043 w 4550804"/>
                <a:gd name="connsiteY1591" fmla="*/ 3561105 h 5360810"/>
                <a:gd name="connsiteX1592" fmla="*/ 885440 w 4550804"/>
                <a:gd name="connsiteY1592" fmla="*/ 3563897 h 5360810"/>
                <a:gd name="connsiteX1593" fmla="*/ 2263326 w 4550804"/>
                <a:gd name="connsiteY1593" fmla="*/ 3560665 h 5360810"/>
                <a:gd name="connsiteX1594" fmla="*/ 2251917 w 4550804"/>
                <a:gd name="connsiteY1594" fmla="*/ 3564784 h 5360810"/>
                <a:gd name="connsiteX1595" fmla="*/ 2262482 w 4550804"/>
                <a:gd name="connsiteY1595" fmla="*/ 3562473 h 5360810"/>
                <a:gd name="connsiteX1596" fmla="*/ 1218528 w 4550804"/>
                <a:gd name="connsiteY1596" fmla="*/ 3558313 h 5360810"/>
                <a:gd name="connsiteX1597" fmla="*/ 1222718 w 4550804"/>
                <a:gd name="connsiteY1597" fmla="*/ 3559709 h 5360810"/>
                <a:gd name="connsiteX1598" fmla="*/ 1219925 w 4550804"/>
                <a:gd name="connsiteY1598" fmla="*/ 3562502 h 5360810"/>
                <a:gd name="connsiteX1599" fmla="*/ 541822 w 4550804"/>
                <a:gd name="connsiteY1599" fmla="*/ 3552148 h 5360810"/>
                <a:gd name="connsiteX1600" fmla="*/ 530984 w 4550804"/>
                <a:gd name="connsiteY1600" fmla="*/ 3555241 h 5360810"/>
                <a:gd name="connsiteX1601" fmla="*/ 536291 w 4550804"/>
                <a:gd name="connsiteY1601" fmla="*/ 3552727 h 5360810"/>
                <a:gd name="connsiteX1602" fmla="*/ 549559 w 4550804"/>
                <a:gd name="connsiteY1602" fmla="*/ 3549936 h 5360810"/>
                <a:gd name="connsiteX1603" fmla="*/ 552352 w 4550804"/>
                <a:gd name="connsiteY1603" fmla="*/ 3552728 h 5360810"/>
                <a:gd name="connsiteX1604" fmla="*/ 549559 w 4550804"/>
                <a:gd name="connsiteY1604" fmla="*/ 3551332 h 5360810"/>
                <a:gd name="connsiteX1605" fmla="*/ 541822 w 4550804"/>
                <a:gd name="connsiteY1605" fmla="*/ 3552148 h 5360810"/>
                <a:gd name="connsiteX1606" fmla="*/ 535593 w 4550804"/>
                <a:gd name="connsiteY1606" fmla="*/ 3546445 h 5360810"/>
                <a:gd name="connsiteX1607" fmla="*/ 535593 w 4550804"/>
                <a:gd name="connsiteY1607" fmla="*/ 3549237 h 5360810"/>
                <a:gd name="connsiteX1608" fmla="*/ 534196 w 4550804"/>
                <a:gd name="connsiteY1608" fmla="*/ 3547841 h 5360810"/>
                <a:gd name="connsiteX1609" fmla="*/ 2262482 w 4550804"/>
                <a:gd name="connsiteY1609" fmla="*/ 3546417 h 5360810"/>
                <a:gd name="connsiteX1610" fmla="*/ 2256486 w 4550804"/>
                <a:gd name="connsiteY1610" fmla="*/ 3548416 h 5360810"/>
                <a:gd name="connsiteX1611" fmla="*/ 2256897 w 4550804"/>
                <a:gd name="connsiteY1611" fmla="*/ 3549237 h 5360810"/>
                <a:gd name="connsiteX1612" fmla="*/ 2263132 w 4550804"/>
                <a:gd name="connsiteY1612" fmla="*/ 3547160 h 5360810"/>
                <a:gd name="connsiteX1613" fmla="*/ 1455250 w 4550804"/>
                <a:gd name="connsiteY1613" fmla="*/ 3545747 h 5360810"/>
                <a:gd name="connsiteX1614" fmla="*/ 1463631 w 4550804"/>
                <a:gd name="connsiteY1614" fmla="*/ 3545747 h 5360810"/>
                <a:gd name="connsiteX1615" fmla="*/ 1430112 w 4550804"/>
                <a:gd name="connsiteY1615" fmla="*/ 3553426 h 5360810"/>
                <a:gd name="connsiteX1616" fmla="*/ 2250617 w 4550804"/>
                <a:gd name="connsiteY1616" fmla="*/ 3542242 h 5360810"/>
                <a:gd name="connsiteX1617" fmla="*/ 2250612 w 4550804"/>
                <a:gd name="connsiteY1617" fmla="*/ 3542256 h 5360810"/>
                <a:gd name="connsiteX1618" fmla="*/ 2250624 w 4550804"/>
                <a:gd name="connsiteY1618" fmla="*/ 3542256 h 5360810"/>
                <a:gd name="connsiteX1619" fmla="*/ 1266711 w 4550804"/>
                <a:gd name="connsiteY1619" fmla="*/ 3538766 h 5360810"/>
                <a:gd name="connsiteX1620" fmla="*/ 1257633 w 4550804"/>
                <a:gd name="connsiteY1620" fmla="*/ 3544351 h 5360810"/>
                <a:gd name="connsiteX1621" fmla="*/ 1254840 w 4550804"/>
                <a:gd name="connsiteY1621" fmla="*/ 3542955 h 5360810"/>
                <a:gd name="connsiteX1622" fmla="*/ 1256237 w 4550804"/>
                <a:gd name="connsiteY1622" fmla="*/ 3540162 h 5360810"/>
                <a:gd name="connsiteX1623" fmla="*/ 1243666 w 4550804"/>
                <a:gd name="connsiteY1623" fmla="*/ 3535974 h 5360810"/>
                <a:gd name="connsiteX1624" fmla="*/ 1247856 w 4550804"/>
                <a:gd name="connsiteY1624" fmla="*/ 3537370 h 5360810"/>
                <a:gd name="connsiteX1625" fmla="*/ 1247856 w 4550804"/>
                <a:gd name="connsiteY1625" fmla="*/ 3538068 h 5360810"/>
                <a:gd name="connsiteX1626" fmla="*/ 1187106 w 4550804"/>
                <a:gd name="connsiteY1626" fmla="*/ 3531087 h 5360810"/>
                <a:gd name="connsiteX1627" fmla="*/ 1185431 w 4550804"/>
                <a:gd name="connsiteY1627" fmla="*/ 3531645 h 5360810"/>
                <a:gd name="connsiteX1628" fmla="*/ 1188501 w 4550804"/>
                <a:gd name="connsiteY1628" fmla="*/ 3531087 h 5360810"/>
                <a:gd name="connsiteX1629" fmla="*/ 1201063 w 4550804"/>
                <a:gd name="connsiteY1629" fmla="*/ 3535276 h 5360810"/>
                <a:gd name="connsiteX1630" fmla="*/ 1191992 w 4550804"/>
                <a:gd name="connsiteY1630" fmla="*/ 3532483 h 5360810"/>
                <a:gd name="connsiteX1631" fmla="*/ 1184312 w 4550804"/>
                <a:gd name="connsiteY1631" fmla="*/ 3533880 h 5360810"/>
                <a:gd name="connsiteX1632" fmla="*/ 1182915 w 4550804"/>
                <a:gd name="connsiteY1632" fmla="*/ 3532483 h 5360810"/>
                <a:gd name="connsiteX1633" fmla="*/ 1185428 w 4550804"/>
                <a:gd name="connsiteY1633" fmla="*/ 3531646 h 5360810"/>
                <a:gd name="connsiteX1634" fmla="*/ 1180821 w 4550804"/>
                <a:gd name="connsiteY1634" fmla="*/ 3532483 h 5360810"/>
                <a:gd name="connsiteX1635" fmla="*/ 2027164 w 4550804"/>
                <a:gd name="connsiteY1635" fmla="*/ 3528991 h 5360810"/>
                <a:gd name="connsiteX1636" fmla="*/ 2027146 w 4550804"/>
                <a:gd name="connsiteY1636" fmla="*/ 3528993 h 5360810"/>
                <a:gd name="connsiteX1637" fmla="*/ 2027157 w 4550804"/>
                <a:gd name="connsiteY1637" fmla="*/ 3528993 h 5360810"/>
                <a:gd name="connsiteX1638" fmla="*/ 1221322 w 4550804"/>
                <a:gd name="connsiteY1638" fmla="*/ 3528295 h 5360810"/>
                <a:gd name="connsiteX1639" fmla="*/ 1221322 w 4550804"/>
                <a:gd name="connsiteY1639" fmla="*/ 3532484 h 5360810"/>
                <a:gd name="connsiteX1640" fmla="*/ 1220763 w 4550804"/>
                <a:gd name="connsiteY1640" fmla="*/ 3528854 h 5360810"/>
                <a:gd name="connsiteX1641" fmla="*/ 1215734 w 4550804"/>
                <a:gd name="connsiteY1641" fmla="*/ 3528295 h 5360810"/>
                <a:gd name="connsiteX1642" fmla="*/ 1215763 w 4550804"/>
                <a:gd name="connsiteY1642" fmla="*/ 3528323 h 5360810"/>
                <a:gd name="connsiteX1643" fmla="*/ 1212243 w 4550804"/>
                <a:gd name="connsiteY1643" fmla="*/ 3532484 h 5360810"/>
                <a:gd name="connsiteX1644" fmla="*/ 1206657 w 4550804"/>
                <a:gd name="connsiteY1644" fmla="*/ 3535276 h 5360810"/>
                <a:gd name="connsiteX1645" fmla="*/ 1211544 w 4550804"/>
                <a:gd name="connsiteY1645" fmla="*/ 3532484 h 5360810"/>
                <a:gd name="connsiteX1646" fmla="*/ 2254103 w 4550804"/>
                <a:gd name="connsiteY1646" fmla="*/ 3524078 h 5360810"/>
                <a:gd name="connsiteX1647" fmla="*/ 2243450 w 4550804"/>
                <a:gd name="connsiteY1647" fmla="*/ 3529403 h 5360810"/>
                <a:gd name="connsiteX1648" fmla="*/ 2243629 w 4550804"/>
                <a:gd name="connsiteY1648" fmla="*/ 3530389 h 5360810"/>
                <a:gd name="connsiteX1649" fmla="*/ 2253544 w 4550804"/>
                <a:gd name="connsiteY1649" fmla="*/ 3525693 h 5360810"/>
                <a:gd name="connsiteX1650" fmla="*/ 1219925 w 4550804"/>
                <a:gd name="connsiteY1650" fmla="*/ 3523408 h 5360810"/>
                <a:gd name="connsiteX1651" fmla="*/ 1220763 w 4550804"/>
                <a:gd name="connsiteY1651" fmla="*/ 3528853 h 5360810"/>
                <a:gd name="connsiteX1652" fmla="*/ 1218528 w 4550804"/>
                <a:gd name="connsiteY1652" fmla="*/ 3531087 h 5360810"/>
                <a:gd name="connsiteX1653" fmla="*/ 1215763 w 4550804"/>
                <a:gd name="connsiteY1653" fmla="*/ 3528323 h 5360810"/>
                <a:gd name="connsiteX1654" fmla="*/ 2044401 w 4550804"/>
                <a:gd name="connsiteY1654" fmla="*/ 3522941 h 5360810"/>
                <a:gd name="connsiteX1655" fmla="*/ 2039629 w 4550804"/>
                <a:gd name="connsiteY1655" fmla="*/ 3525431 h 5360810"/>
                <a:gd name="connsiteX1656" fmla="*/ 2041821 w 4550804"/>
                <a:gd name="connsiteY1656" fmla="*/ 3524804 h 5360810"/>
                <a:gd name="connsiteX1657" fmla="*/ 1965722 w 4550804"/>
                <a:gd name="connsiteY1657" fmla="*/ 3520970 h 5360810"/>
                <a:gd name="connsiteX1658" fmla="*/ 1979673 w 4550804"/>
                <a:gd name="connsiteY1658" fmla="*/ 3526200 h 5360810"/>
                <a:gd name="connsiteX1659" fmla="*/ 2004812 w 4550804"/>
                <a:gd name="connsiteY1659" fmla="*/ 3528993 h 5360810"/>
                <a:gd name="connsiteX1660" fmla="*/ 2009365 w 4550804"/>
                <a:gd name="connsiteY1660" fmla="*/ 3528993 h 5360810"/>
                <a:gd name="connsiteX1661" fmla="*/ 1998526 w 4550804"/>
                <a:gd name="connsiteY1661" fmla="*/ 3528294 h 5360810"/>
                <a:gd name="connsiteX1662" fmla="*/ 1976181 w 4550804"/>
                <a:gd name="connsiteY1662" fmla="*/ 3524105 h 5360810"/>
                <a:gd name="connsiteX1663" fmla="*/ 1190596 w 4550804"/>
                <a:gd name="connsiteY1663" fmla="*/ 3519219 h 5360810"/>
                <a:gd name="connsiteX1664" fmla="*/ 1190596 w 4550804"/>
                <a:gd name="connsiteY1664" fmla="*/ 3522011 h 5360810"/>
                <a:gd name="connsiteX1665" fmla="*/ 1194087 w 4550804"/>
                <a:gd name="connsiteY1665" fmla="*/ 3523408 h 5360810"/>
                <a:gd name="connsiteX1666" fmla="*/ 1188599 w 4550804"/>
                <a:gd name="connsiteY1666" fmla="*/ 3521215 h 5360810"/>
                <a:gd name="connsiteX1667" fmla="*/ 1183613 w 4550804"/>
                <a:gd name="connsiteY1667" fmla="*/ 3519219 h 5360810"/>
                <a:gd name="connsiteX1668" fmla="*/ 1188599 w 4550804"/>
                <a:gd name="connsiteY1668" fmla="*/ 3521215 h 5360810"/>
                <a:gd name="connsiteX1669" fmla="*/ 1187802 w 4550804"/>
                <a:gd name="connsiteY1669" fmla="*/ 3522011 h 5360810"/>
                <a:gd name="connsiteX1670" fmla="*/ 1217131 w 4550804"/>
                <a:gd name="connsiteY1670" fmla="*/ 3515031 h 5360810"/>
                <a:gd name="connsiteX1671" fmla="*/ 1218528 w 4550804"/>
                <a:gd name="connsiteY1671" fmla="*/ 3515729 h 5360810"/>
                <a:gd name="connsiteX1672" fmla="*/ 1217131 w 4550804"/>
                <a:gd name="connsiteY1672" fmla="*/ 3519918 h 5360810"/>
                <a:gd name="connsiteX1673" fmla="*/ 1180122 w 4550804"/>
                <a:gd name="connsiteY1673" fmla="*/ 3515030 h 5360810"/>
                <a:gd name="connsiteX1674" fmla="*/ 1182915 w 4550804"/>
                <a:gd name="connsiteY1674" fmla="*/ 3519219 h 5360810"/>
                <a:gd name="connsiteX1675" fmla="*/ 1180122 w 4550804"/>
                <a:gd name="connsiteY1675" fmla="*/ 3517822 h 5360810"/>
                <a:gd name="connsiteX1676" fmla="*/ 841448 w 4550804"/>
                <a:gd name="connsiteY1676" fmla="*/ 3511541 h 5360810"/>
                <a:gd name="connsiteX1677" fmla="*/ 842614 w 4550804"/>
                <a:gd name="connsiteY1677" fmla="*/ 3511695 h 5360810"/>
                <a:gd name="connsiteX1678" fmla="*/ 847035 w 4550804"/>
                <a:gd name="connsiteY1678" fmla="*/ 3522013 h 5360810"/>
                <a:gd name="connsiteX1679" fmla="*/ 1904954 w 4550804"/>
                <a:gd name="connsiteY1679" fmla="*/ 3506653 h 5360810"/>
                <a:gd name="connsiteX1680" fmla="*/ 1904951 w 4550804"/>
                <a:gd name="connsiteY1680" fmla="*/ 3506653 h 5360810"/>
                <a:gd name="connsiteX1681" fmla="*/ 1904959 w 4550804"/>
                <a:gd name="connsiteY1681" fmla="*/ 3506653 h 5360810"/>
                <a:gd name="connsiteX1682" fmla="*/ 1120069 w 4550804"/>
                <a:gd name="connsiteY1682" fmla="*/ 3505258 h 5360810"/>
                <a:gd name="connsiteX1683" fmla="*/ 1118992 w 4550804"/>
                <a:gd name="connsiteY1683" fmla="*/ 3506871 h 5360810"/>
                <a:gd name="connsiteX1684" fmla="*/ 1118672 w 4550804"/>
                <a:gd name="connsiteY1684" fmla="*/ 3506654 h 5360810"/>
                <a:gd name="connsiteX1685" fmla="*/ 2813086 w 4550804"/>
                <a:gd name="connsiteY1685" fmla="*/ 3500926 h 5360810"/>
                <a:gd name="connsiteX1686" fmla="*/ 2812741 w 4550804"/>
                <a:gd name="connsiteY1686" fmla="*/ 3501041 h 5360810"/>
                <a:gd name="connsiteX1687" fmla="*/ 2807853 w 4550804"/>
                <a:gd name="connsiteY1687" fmla="*/ 3508720 h 5360810"/>
                <a:gd name="connsiteX1688" fmla="*/ 2800870 w 4550804"/>
                <a:gd name="connsiteY1688" fmla="*/ 3528965 h 5360810"/>
                <a:gd name="connsiteX1689" fmla="*/ 2842768 w 4550804"/>
                <a:gd name="connsiteY1689" fmla="*/ 3593888 h 5360810"/>
                <a:gd name="connsiteX1690" fmla="*/ 2850430 w 4550804"/>
                <a:gd name="connsiteY1690" fmla="*/ 3632138 h 5360810"/>
                <a:gd name="connsiteX1691" fmla="*/ 2843467 w 4550804"/>
                <a:gd name="connsiteY1691" fmla="*/ 3593218 h 5360810"/>
                <a:gd name="connsiteX1692" fmla="*/ 2801569 w 4550804"/>
                <a:gd name="connsiteY1692" fmla="*/ 3528295 h 5360810"/>
                <a:gd name="connsiteX1693" fmla="*/ 2808552 w 4550804"/>
                <a:gd name="connsiteY1693" fmla="*/ 3508050 h 5360810"/>
                <a:gd name="connsiteX1694" fmla="*/ 1189905 w 4550804"/>
                <a:gd name="connsiteY1694" fmla="*/ 3499680 h 5360810"/>
                <a:gd name="connsiteX1695" fmla="*/ 1217132 w 4550804"/>
                <a:gd name="connsiteY1695" fmla="*/ 3514333 h 5360810"/>
                <a:gd name="connsiteX1696" fmla="*/ 1217132 w 4550804"/>
                <a:gd name="connsiteY1696" fmla="*/ 3515031 h 5360810"/>
                <a:gd name="connsiteX1697" fmla="*/ 1212942 w 4550804"/>
                <a:gd name="connsiteY1697" fmla="*/ 3512937 h 5360810"/>
                <a:gd name="connsiteX1698" fmla="*/ 1205260 w 4550804"/>
                <a:gd name="connsiteY1698" fmla="*/ 3514333 h 5360810"/>
                <a:gd name="connsiteX1699" fmla="*/ 1210847 w 4550804"/>
                <a:gd name="connsiteY1699" fmla="*/ 3511541 h 5360810"/>
                <a:gd name="connsiteX1700" fmla="*/ 1189891 w 4550804"/>
                <a:gd name="connsiteY1700" fmla="*/ 3499680 h 5360810"/>
                <a:gd name="connsiteX1701" fmla="*/ 1180820 w 4550804"/>
                <a:gd name="connsiteY1701" fmla="*/ 3505258 h 5360810"/>
                <a:gd name="connsiteX1702" fmla="*/ 1186406 w 4550804"/>
                <a:gd name="connsiteY1702" fmla="*/ 3503861 h 5360810"/>
                <a:gd name="connsiteX1703" fmla="*/ 1182217 w 4550804"/>
                <a:gd name="connsiteY1703" fmla="*/ 3505258 h 5360810"/>
                <a:gd name="connsiteX1704" fmla="*/ 1185009 w 4550804"/>
                <a:gd name="connsiteY1704" fmla="*/ 3506654 h 5360810"/>
                <a:gd name="connsiteX1705" fmla="*/ 1180820 w 4550804"/>
                <a:gd name="connsiteY1705" fmla="*/ 3512239 h 5360810"/>
                <a:gd name="connsiteX1706" fmla="*/ 1179424 w 4550804"/>
                <a:gd name="connsiteY1706" fmla="*/ 3510843 h 5360810"/>
                <a:gd name="connsiteX1707" fmla="*/ 1180820 w 4550804"/>
                <a:gd name="connsiteY1707" fmla="*/ 3513635 h 5360810"/>
                <a:gd name="connsiteX1708" fmla="*/ 1179626 w 4550804"/>
                <a:gd name="connsiteY1708" fmla="*/ 3511842 h 5360810"/>
                <a:gd name="connsiteX1709" fmla="*/ 1180820 w 4550804"/>
                <a:gd name="connsiteY1709" fmla="*/ 3515729 h 5360810"/>
                <a:gd name="connsiteX1710" fmla="*/ 1178027 w 4550804"/>
                <a:gd name="connsiteY1710" fmla="*/ 3509446 h 5360810"/>
                <a:gd name="connsiteX1711" fmla="*/ 1179625 w 4550804"/>
                <a:gd name="connsiteY1711" fmla="*/ 3511839 h 5360810"/>
                <a:gd name="connsiteX1712" fmla="*/ 1178027 w 4550804"/>
                <a:gd name="connsiteY1712" fmla="*/ 3506654 h 5360810"/>
                <a:gd name="connsiteX1713" fmla="*/ 2238741 w 4550804"/>
                <a:gd name="connsiteY1713" fmla="*/ 3498947 h 5360810"/>
                <a:gd name="connsiteX1714" fmla="*/ 2236934 w 4550804"/>
                <a:gd name="connsiteY1714" fmla="*/ 3499549 h 5360810"/>
                <a:gd name="connsiteX1715" fmla="*/ 2237344 w 4550804"/>
                <a:gd name="connsiteY1715" fmla="*/ 3500370 h 5360810"/>
                <a:gd name="connsiteX1716" fmla="*/ 2239236 w 4550804"/>
                <a:gd name="connsiteY1716" fmla="*/ 3499740 h 5360810"/>
                <a:gd name="connsiteX1717" fmla="*/ 2812849 w 4550804"/>
                <a:gd name="connsiteY1717" fmla="*/ 3495565 h 5360810"/>
                <a:gd name="connsiteX1718" fmla="*/ 2816931 w 4550804"/>
                <a:gd name="connsiteY1718" fmla="*/ 3499644 h 5360810"/>
                <a:gd name="connsiteX1719" fmla="*/ 2816847 w 4550804"/>
                <a:gd name="connsiteY1719" fmla="*/ 3499672 h 5360810"/>
                <a:gd name="connsiteX1720" fmla="*/ 2818272 w 4550804"/>
                <a:gd name="connsiteY1720" fmla="*/ 3499672 h 5360810"/>
                <a:gd name="connsiteX1721" fmla="*/ 2814058 w 4550804"/>
                <a:gd name="connsiteY1721" fmla="*/ 3495045 h 5360810"/>
                <a:gd name="connsiteX1722" fmla="*/ 2812741 w 4550804"/>
                <a:gd name="connsiteY1722" fmla="*/ 3495456 h 5360810"/>
                <a:gd name="connsiteX1723" fmla="*/ 2812761 w 4550804"/>
                <a:gd name="connsiteY1723" fmla="*/ 3495477 h 5360810"/>
                <a:gd name="connsiteX1724" fmla="*/ 2231757 w 4550804"/>
                <a:gd name="connsiteY1724" fmla="*/ 3494758 h 5360810"/>
                <a:gd name="connsiteX1725" fmla="*/ 2229743 w 4550804"/>
                <a:gd name="connsiteY1725" fmla="*/ 3495564 h 5360810"/>
                <a:gd name="connsiteX1726" fmla="*/ 2230362 w 4550804"/>
                <a:gd name="connsiteY1726" fmla="*/ 3496182 h 5360810"/>
                <a:gd name="connsiteX1727" fmla="*/ 2232168 w 4550804"/>
                <a:gd name="connsiteY1727" fmla="*/ 3495580 h 5360810"/>
                <a:gd name="connsiteX1728" fmla="*/ 2823216 w 4550804"/>
                <a:gd name="connsiteY1728" fmla="*/ 3487805 h 5360810"/>
                <a:gd name="connsiteX1729" fmla="*/ 2809255 w 4550804"/>
                <a:gd name="connsiteY1729" fmla="*/ 3489134 h 5360810"/>
                <a:gd name="connsiteX1730" fmla="*/ 2809249 w 4550804"/>
                <a:gd name="connsiteY1730" fmla="*/ 3489173 h 5360810"/>
                <a:gd name="connsiteX1731" fmla="*/ 2823216 w 4550804"/>
                <a:gd name="connsiteY1731" fmla="*/ 3487843 h 5360810"/>
                <a:gd name="connsiteX1732" fmla="*/ 2121172 w 4550804"/>
                <a:gd name="connsiteY1732" fmla="*/ 3479046 h 5360810"/>
                <a:gd name="connsiteX1733" fmla="*/ 2114429 w 4550804"/>
                <a:gd name="connsiteY1733" fmla="*/ 3481293 h 5360810"/>
                <a:gd name="connsiteX1734" fmla="*/ 2121339 w 4550804"/>
                <a:gd name="connsiteY1734" fmla="*/ 3479297 h 5360810"/>
                <a:gd name="connsiteX1735" fmla="*/ 2192932 w 4550804"/>
                <a:gd name="connsiteY1735" fmla="*/ 3470687 h 5360810"/>
                <a:gd name="connsiteX1736" fmla="*/ 2201731 w 4550804"/>
                <a:gd name="connsiteY1736" fmla="*/ 3472447 h 5360810"/>
                <a:gd name="connsiteX1737" fmla="*/ 2213705 w 4550804"/>
                <a:gd name="connsiteY1737" fmla="*/ 3471877 h 5360810"/>
                <a:gd name="connsiteX1738" fmla="*/ 2213615 w 4550804"/>
                <a:gd name="connsiteY1738" fmla="*/ 3471742 h 5360810"/>
                <a:gd name="connsiteX1739" fmla="*/ 2213601 w 4550804"/>
                <a:gd name="connsiteY1739" fmla="*/ 3471748 h 5360810"/>
                <a:gd name="connsiteX1740" fmla="*/ 686424 w 4550804"/>
                <a:gd name="connsiteY1740" fmla="*/ 3457089 h 5360810"/>
                <a:gd name="connsiteX1741" fmla="*/ 692710 w 4550804"/>
                <a:gd name="connsiteY1741" fmla="*/ 3457089 h 5360810"/>
                <a:gd name="connsiteX1742" fmla="*/ 707374 w 4550804"/>
                <a:gd name="connsiteY1742" fmla="*/ 3464768 h 5360810"/>
                <a:gd name="connsiteX1743" fmla="*/ 703184 w 4550804"/>
                <a:gd name="connsiteY1743" fmla="*/ 3466165 h 5360810"/>
                <a:gd name="connsiteX1744" fmla="*/ 687123 w 4550804"/>
                <a:gd name="connsiteY1744" fmla="*/ 3466165 h 5360810"/>
                <a:gd name="connsiteX1745" fmla="*/ 680839 w 4550804"/>
                <a:gd name="connsiteY1745" fmla="*/ 3467561 h 5360810"/>
                <a:gd name="connsiteX1746" fmla="*/ 679442 w 4550804"/>
                <a:gd name="connsiteY1746" fmla="*/ 3461976 h 5360810"/>
                <a:gd name="connsiteX1747" fmla="*/ 1534158 w 4550804"/>
                <a:gd name="connsiteY1747" fmla="*/ 3456396 h 5360810"/>
                <a:gd name="connsiteX1748" fmla="*/ 1527875 w 4550804"/>
                <a:gd name="connsiteY1748" fmla="*/ 3492691 h 5360810"/>
                <a:gd name="connsiteX1749" fmla="*/ 1509215 w 4550804"/>
                <a:gd name="connsiteY1749" fmla="*/ 3475421 h 5360810"/>
                <a:gd name="connsiteX1750" fmla="*/ 1511116 w 4550804"/>
                <a:gd name="connsiteY1750" fmla="*/ 3478032 h 5360810"/>
                <a:gd name="connsiteX1751" fmla="*/ 1528058 w 4550804"/>
                <a:gd name="connsiteY1751" fmla="*/ 3494318 h 5360810"/>
                <a:gd name="connsiteX1752" fmla="*/ 1532762 w 4550804"/>
                <a:gd name="connsiteY1752" fmla="*/ 3475937 h 5360810"/>
                <a:gd name="connsiteX1753" fmla="*/ 2134868 w 4550804"/>
                <a:gd name="connsiteY1753" fmla="*/ 3453972 h 5360810"/>
                <a:gd name="connsiteX1754" fmla="*/ 2120728 w 4550804"/>
                <a:gd name="connsiteY1754" fmla="*/ 3464069 h 5360810"/>
                <a:gd name="connsiteX1755" fmla="*/ 2120698 w 4550804"/>
                <a:gd name="connsiteY1755" fmla="*/ 3464290 h 5360810"/>
                <a:gd name="connsiteX1756" fmla="*/ 2134693 w 4550804"/>
                <a:gd name="connsiteY1756" fmla="*/ 3454296 h 5360810"/>
                <a:gd name="connsiteX1757" fmla="*/ 2800900 w 4550804"/>
                <a:gd name="connsiteY1757" fmla="*/ 3453474 h 5360810"/>
                <a:gd name="connsiteX1758" fmla="*/ 2800870 w 4550804"/>
                <a:gd name="connsiteY1758" fmla="*/ 3453570 h 5360810"/>
                <a:gd name="connsiteX1759" fmla="*/ 2800877 w 4550804"/>
                <a:gd name="connsiteY1759" fmla="*/ 3453570 h 5360810"/>
                <a:gd name="connsiteX1760" fmla="*/ 745083 w 4550804"/>
                <a:gd name="connsiteY1760" fmla="*/ 3452900 h 5360810"/>
                <a:gd name="connsiteX1761" fmla="*/ 738797 w 4550804"/>
                <a:gd name="connsiteY1761" fmla="*/ 3457089 h 5360810"/>
                <a:gd name="connsiteX1762" fmla="*/ 733212 w 4550804"/>
                <a:gd name="connsiteY1762" fmla="*/ 3458485 h 5360810"/>
                <a:gd name="connsiteX1763" fmla="*/ 731815 w 4550804"/>
                <a:gd name="connsiteY1763" fmla="*/ 3455692 h 5360810"/>
                <a:gd name="connsiteX1764" fmla="*/ 719943 w 4550804"/>
                <a:gd name="connsiteY1764" fmla="*/ 3444523 h 5360810"/>
                <a:gd name="connsiteX1765" fmla="*/ 740892 w 4550804"/>
                <a:gd name="connsiteY1765" fmla="*/ 3447315 h 5360810"/>
                <a:gd name="connsiteX1766" fmla="*/ 726228 w 4550804"/>
                <a:gd name="connsiteY1766" fmla="*/ 3457786 h 5360810"/>
                <a:gd name="connsiteX1767" fmla="*/ 724831 w 4550804"/>
                <a:gd name="connsiteY1767" fmla="*/ 3454994 h 5360810"/>
                <a:gd name="connsiteX1768" fmla="*/ 724831 w 4550804"/>
                <a:gd name="connsiteY1768" fmla="*/ 3457786 h 5360810"/>
                <a:gd name="connsiteX1769" fmla="*/ 715753 w 4550804"/>
                <a:gd name="connsiteY1769" fmla="*/ 3459183 h 5360810"/>
                <a:gd name="connsiteX1770" fmla="*/ 710167 w 4550804"/>
                <a:gd name="connsiteY1770" fmla="*/ 3456390 h 5360810"/>
                <a:gd name="connsiteX1771" fmla="*/ 710167 w 4550804"/>
                <a:gd name="connsiteY1771" fmla="*/ 3445919 h 5360810"/>
                <a:gd name="connsiteX1772" fmla="*/ 1658576 w 4550804"/>
                <a:gd name="connsiteY1772" fmla="*/ 3441172 h 5360810"/>
                <a:gd name="connsiteX1773" fmla="*/ 1655186 w 4550804"/>
                <a:gd name="connsiteY1773" fmla="*/ 3444723 h 5360810"/>
                <a:gd name="connsiteX1774" fmla="*/ 1657757 w 4550804"/>
                <a:gd name="connsiteY1774" fmla="*/ 3442428 h 5360810"/>
                <a:gd name="connsiteX1775" fmla="*/ 1783639 w 4550804"/>
                <a:gd name="connsiteY1775" fmla="*/ 3440978 h 5360810"/>
                <a:gd name="connsiteX1776" fmla="*/ 1783451 w 4550804"/>
                <a:gd name="connsiteY1776" fmla="*/ 3441032 h 5360810"/>
                <a:gd name="connsiteX1777" fmla="*/ 1774285 w 4550804"/>
                <a:gd name="connsiteY1777" fmla="*/ 3445919 h 5360810"/>
                <a:gd name="connsiteX1778" fmla="*/ 1774372 w 4550804"/>
                <a:gd name="connsiteY1778" fmla="*/ 3445919 h 5360810"/>
                <a:gd name="connsiteX1779" fmla="*/ 710866 w 4550804"/>
                <a:gd name="connsiteY1779" fmla="*/ 3440334 h 5360810"/>
                <a:gd name="connsiteX1780" fmla="*/ 708073 w 4550804"/>
                <a:gd name="connsiteY1780" fmla="*/ 3451504 h 5360810"/>
                <a:gd name="connsiteX1781" fmla="*/ 708073 w 4550804"/>
                <a:gd name="connsiteY1781" fmla="*/ 3445919 h 5360810"/>
                <a:gd name="connsiteX1782" fmla="*/ 1099118 w 4550804"/>
                <a:gd name="connsiteY1782" fmla="*/ 3437542 h 5360810"/>
                <a:gd name="connsiteX1783" fmla="*/ 1116576 w 4550804"/>
                <a:gd name="connsiteY1783" fmla="*/ 3440334 h 5360810"/>
                <a:gd name="connsiteX1784" fmla="*/ 1113783 w 4550804"/>
                <a:gd name="connsiteY1784" fmla="*/ 3441731 h 5360810"/>
                <a:gd name="connsiteX1785" fmla="*/ 1117973 w 4550804"/>
                <a:gd name="connsiteY1785" fmla="*/ 3440334 h 5360810"/>
                <a:gd name="connsiteX1786" fmla="*/ 1136129 w 4550804"/>
                <a:gd name="connsiteY1786" fmla="*/ 3445919 h 5360810"/>
                <a:gd name="connsiteX1787" fmla="*/ 1134732 w 4550804"/>
                <a:gd name="connsiteY1787" fmla="*/ 3448711 h 5360810"/>
                <a:gd name="connsiteX1788" fmla="*/ 1137525 w 4550804"/>
                <a:gd name="connsiteY1788" fmla="*/ 3445919 h 5360810"/>
                <a:gd name="connsiteX1789" fmla="*/ 1155680 w 4550804"/>
                <a:gd name="connsiteY1789" fmla="*/ 3451504 h 5360810"/>
                <a:gd name="connsiteX1790" fmla="*/ 1168949 w 4550804"/>
                <a:gd name="connsiteY1790" fmla="*/ 3457787 h 5360810"/>
                <a:gd name="connsiteX1791" fmla="*/ 1167552 w 4550804"/>
                <a:gd name="connsiteY1791" fmla="*/ 3460579 h 5360810"/>
                <a:gd name="connsiteX1792" fmla="*/ 1170344 w 4550804"/>
                <a:gd name="connsiteY1792" fmla="*/ 3457787 h 5360810"/>
                <a:gd name="connsiteX1793" fmla="*/ 1186405 w 4550804"/>
                <a:gd name="connsiteY1793" fmla="*/ 3466863 h 5360810"/>
                <a:gd name="connsiteX1794" fmla="*/ 1205958 w 4550804"/>
                <a:gd name="connsiteY1794" fmla="*/ 3472447 h 5360810"/>
                <a:gd name="connsiteX1795" fmla="*/ 1210148 w 4550804"/>
                <a:gd name="connsiteY1795" fmla="*/ 3476635 h 5360810"/>
                <a:gd name="connsiteX1796" fmla="*/ 1210148 w 4550804"/>
                <a:gd name="connsiteY1796" fmla="*/ 3482220 h 5360810"/>
                <a:gd name="connsiteX1797" fmla="*/ 1201070 w 4550804"/>
                <a:gd name="connsiteY1797" fmla="*/ 3485013 h 5360810"/>
                <a:gd name="connsiteX1798" fmla="*/ 1185009 w 4550804"/>
                <a:gd name="connsiteY1798" fmla="*/ 3492692 h 5360810"/>
                <a:gd name="connsiteX1799" fmla="*/ 1184311 w 4550804"/>
                <a:gd name="connsiteY1799" fmla="*/ 3491994 h 5360810"/>
                <a:gd name="connsiteX1800" fmla="*/ 1183613 w 4550804"/>
                <a:gd name="connsiteY1800" fmla="*/ 3492692 h 5360810"/>
                <a:gd name="connsiteX1801" fmla="*/ 1178026 w 4550804"/>
                <a:gd name="connsiteY1801" fmla="*/ 3494089 h 5360810"/>
                <a:gd name="connsiteX1802" fmla="*/ 1161965 w 4550804"/>
                <a:gd name="connsiteY1802" fmla="*/ 3491296 h 5360810"/>
                <a:gd name="connsiteX1803" fmla="*/ 1156379 w 4550804"/>
                <a:gd name="connsiteY1803" fmla="*/ 3487107 h 5360810"/>
                <a:gd name="connsiteX1804" fmla="*/ 1159172 w 4550804"/>
                <a:gd name="connsiteY1804" fmla="*/ 3491296 h 5360810"/>
                <a:gd name="connsiteX1805" fmla="*/ 1153586 w 4550804"/>
                <a:gd name="connsiteY1805" fmla="*/ 3489900 h 5360810"/>
                <a:gd name="connsiteX1806" fmla="*/ 1145904 w 4550804"/>
                <a:gd name="connsiteY1806" fmla="*/ 3485711 h 5360810"/>
                <a:gd name="connsiteX1807" fmla="*/ 1148698 w 4550804"/>
                <a:gd name="connsiteY1807" fmla="*/ 3482919 h 5360810"/>
                <a:gd name="connsiteX1808" fmla="*/ 1144508 w 4550804"/>
                <a:gd name="connsiteY1808" fmla="*/ 3480126 h 5360810"/>
                <a:gd name="connsiteX1809" fmla="*/ 1147301 w 4550804"/>
                <a:gd name="connsiteY1809" fmla="*/ 3482919 h 5360810"/>
                <a:gd name="connsiteX1810" fmla="*/ 1141714 w 4550804"/>
                <a:gd name="connsiteY1810" fmla="*/ 3485711 h 5360810"/>
                <a:gd name="connsiteX1811" fmla="*/ 1128447 w 4550804"/>
                <a:gd name="connsiteY1811" fmla="*/ 3476635 h 5360810"/>
                <a:gd name="connsiteX1812" fmla="*/ 1134034 w 4550804"/>
                <a:gd name="connsiteY1812" fmla="*/ 3470353 h 5360810"/>
                <a:gd name="connsiteX1813" fmla="*/ 1128447 w 4550804"/>
                <a:gd name="connsiteY1813" fmla="*/ 3475937 h 5360810"/>
                <a:gd name="connsiteX1814" fmla="*/ 1112386 w 4550804"/>
                <a:gd name="connsiteY1814" fmla="*/ 3464070 h 5360810"/>
                <a:gd name="connsiteX1815" fmla="*/ 1116576 w 4550804"/>
                <a:gd name="connsiteY1815" fmla="*/ 3458485 h 5360810"/>
                <a:gd name="connsiteX1816" fmla="*/ 1112386 w 4550804"/>
                <a:gd name="connsiteY1816" fmla="*/ 3462674 h 5360810"/>
                <a:gd name="connsiteX1817" fmla="*/ 1108197 w 4550804"/>
                <a:gd name="connsiteY1817" fmla="*/ 3459881 h 5360810"/>
                <a:gd name="connsiteX1818" fmla="*/ 1101912 w 4550804"/>
                <a:gd name="connsiteY1818" fmla="*/ 3455692 h 5360810"/>
                <a:gd name="connsiteX1819" fmla="*/ 1106102 w 4550804"/>
                <a:gd name="connsiteY1819" fmla="*/ 3451504 h 5360810"/>
                <a:gd name="connsiteX1820" fmla="*/ 1101912 w 4550804"/>
                <a:gd name="connsiteY1820" fmla="*/ 3454296 h 5360810"/>
                <a:gd name="connsiteX1821" fmla="*/ 1096697 w 4550804"/>
                <a:gd name="connsiteY1821" fmla="*/ 3453138 h 5360810"/>
                <a:gd name="connsiteX1822" fmla="*/ 1099818 w 4550804"/>
                <a:gd name="connsiteY1822" fmla="*/ 3455692 h 5360810"/>
                <a:gd name="connsiteX1823" fmla="*/ 1095628 w 4550804"/>
                <a:gd name="connsiteY1823" fmla="*/ 3452900 h 5360810"/>
                <a:gd name="connsiteX1824" fmla="*/ 1096695 w 4550804"/>
                <a:gd name="connsiteY1824" fmla="*/ 3453137 h 5360810"/>
                <a:gd name="connsiteX1825" fmla="*/ 1092136 w 4550804"/>
                <a:gd name="connsiteY1825" fmla="*/ 3449409 h 5360810"/>
                <a:gd name="connsiteX1826" fmla="*/ 1092136 w 4550804"/>
                <a:gd name="connsiteY1826" fmla="*/ 3443825 h 5360810"/>
                <a:gd name="connsiteX1827" fmla="*/ 622719 w 4550804"/>
                <a:gd name="connsiteY1827" fmla="*/ 3432983 h 5360810"/>
                <a:gd name="connsiteX1828" fmla="*/ 624975 w 4550804"/>
                <a:gd name="connsiteY1828" fmla="*/ 3434051 h 5360810"/>
                <a:gd name="connsiteX1829" fmla="*/ 622182 w 4550804"/>
                <a:gd name="connsiteY1829" fmla="*/ 3434051 h 5360810"/>
                <a:gd name="connsiteX1830" fmla="*/ 1706638 w 4550804"/>
                <a:gd name="connsiteY1830" fmla="*/ 3424975 h 5360810"/>
                <a:gd name="connsiteX1831" fmla="*/ 1705190 w 4550804"/>
                <a:gd name="connsiteY1831" fmla="*/ 3427066 h 5360810"/>
                <a:gd name="connsiteX1832" fmla="*/ 1706864 w 4550804"/>
                <a:gd name="connsiteY1832" fmla="*/ 3425088 h 5360810"/>
                <a:gd name="connsiteX1833" fmla="*/ 786281 w 4550804"/>
                <a:gd name="connsiteY1833" fmla="*/ 3424277 h 5360810"/>
                <a:gd name="connsiteX1834" fmla="*/ 793963 w 4550804"/>
                <a:gd name="connsiteY1834" fmla="*/ 3424277 h 5360810"/>
                <a:gd name="connsiteX1835" fmla="*/ 790471 w 4550804"/>
                <a:gd name="connsiteY1835" fmla="*/ 3429862 h 5360810"/>
                <a:gd name="connsiteX1836" fmla="*/ 786281 w 4550804"/>
                <a:gd name="connsiteY1836" fmla="*/ 3428466 h 5360810"/>
                <a:gd name="connsiteX1837" fmla="*/ 779996 w 4550804"/>
                <a:gd name="connsiteY1837" fmla="*/ 3423579 h 5360810"/>
                <a:gd name="connsiteX1838" fmla="*/ 782790 w 4550804"/>
                <a:gd name="connsiteY1838" fmla="*/ 3424975 h 5360810"/>
                <a:gd name="connsiteX1839" fmla="*/ 781393 w 4550804"/>
                <a:gd name="connsiteY1839" fmla="*/ 3438239 h 5360810"/>
                <a:gd name="connsiteX1840" fmla="*/ 789075 w 4550804"/>
                <a:gd name="connsiteY1840" fmla="*/ 3461974 h 5360810"/>
                <a:gd name="connsiteX1841" fmla="*/ 794661 w 4550804"/>
                <a:gd name="connsiteY1841" fmla="*/ 3471050 h 5360810"/>
                <a:gd name="connsiteX1842" fmla="*/ 805136 w 4550804"/>
                <a:gd name="connsiteY1842" fmla="*/ 3480125 h 5360810"/>
                <a:gd name="connsiteX1843" fmla="*/ 802342 w 4550804"/>
                <a:gd name="connsiteY1843" fmla="*/ 3478728 h 5360810"/>
                <a:gd name="connsiteX1844" fmla="*/ 803739 w 4550804"/>
                <a:gd name="connsiteY1844" fmla="*/ 3485012 h 5360810"/>
                <a:gd name="connsiteX1845" fmla="*/ 800946 w 4550804"/>
                <a:gd name="connsiteY1845" fmla="*/ 3487804 h 5360810"/>
                <a:gd name="connsiteX1846" fmla="*/ 793264 w 4550804"/>
                <a:gd name="connsiteY1846" fmla="*/ 3487804 h 5360810"/>
                <a:gd name="connsiteX1847" fmla="*/ 787678 w 4550804"/>
                <a:gd name="connsiteY1847" fmla="*/ 3485012 h 5360810"/>
                <a:gd name="connsiteX1848" fmla="*/ 781393 w 4550804"/>
                <a:gd name="connsiteY1848" fmla="*/ 3473143 h 5360810"/>
                <a:gd name="connsiteX1849" fmla="*/ 775109 w 4550804"/>
                <a:gd name="connsiteY1849" fmla="*/ 3449409 h 5360810"/>
                <a:gd name="connsiteX1850" fmla="*/ 764634 w 4550804"/>
                <a:gd name="connsiteY1850" fmla="*/ 3436145 h 5360810"/>
                <a:gd name="connsiteX1851" fmla="*/ 759048 w 4550804"/>
                <a:gd name="connsiteY1851" fmla="*/ 3433352 h 5360810"/>
                <a:gd name="connsiteX1852" fmla="*/ 764634 w 4550804"/>
                <a:gd name="connsiteY1852" fmla="*/ 3425674 h 5360810"/>
                <a:gd name="connsiteX1853" fmla="*/ 768824 w 4550804"/>
                <a:gd name="connsiteY1853" fmla="*/ 3424277 h 5360810"/>
                <a:gd name="connsiteX1854" fmla="*/ 763237 w 4550804"/>
                <a:gd name="connsiteY1854" fmla="*/ 3428466 h 5360810"/>
                <a:gd name="connsiteX1855" fmla="*/ 769522 w 4550804"/>
                <a:gd name="connsiteY1855" fmla="*/ 3424277 h 5360810"/>
                <a:gd name="connsiteX1856" fmla="*/ 1669241 w 4550804"/>
                <a:gd name="connsiteY1856" fmla="*/ 3422557 h 5360810"/>
                <a:gd name="connsiteX1857" fmla="*/ 1666847 w 4550804"/>
                <a:gd name="connsiteY1857" fmla="*/ 3428494 h 5360810"/>
                <a:gd name="connsiteX1858" fmla="*/ 1668231 w 4550804"/>
                <a:gd name="connsiteY1858" fmla="*/ 3426371 h 5360810"/>
                <a:gd name="connsiteX1859" fmla="*/ 1709431 w 4550804"/>
                <a:gd name="connsiteY1859" fmla="*/ 3421485 h 5360810"/>
                <a:gd name="connsiteX1860" fmla="*/ 1709431 w 4550804"/>
                <a:gd name="connsiteY1860" fmla="*/ 3423230 h 5360810"/>
                <a:gd name="connsiteX1861" fmla="*/ 1711525 w 4550804"/>
                <a:gd name="connsiteY1861" fmla="*/ 3424278 h 5360810"/>
                <a:gd name="connsiteX1862" fmla="*/ 1711525 w 4550804"/>
                <a:gd name="connsiteY1862" fmla="*/ 3421485 h 5360810"/>
                <a:gd name="connsiteX1863" fmla="*/ 649415 w 4550804"/>
                <a:gd name="connsiteY1863" fmla="*/ 3417995 h 5360810"/>
                <a:gd name="connsiteX1864" fmla="*/ 649415 w 4550804"/>
                <a:gd name="connsiteY1864" fmla="*/ 3420787 h 5360810"/>
                <a:gd name="connsiteX1865" fmla="*/ 645225 w 4550804"/>
                <a:gd name="connsiteY1865" fmla="*/ 3422184 h 5360810"/>
                <a:gd name="connsiteX1866" fmla="*/ 646622 w 4550804"/>
                <a:gd name="connsiteY1866" fmla="*/ 3423580 h 5360810"/>
                <a:gd name="connsiteX1867" fmla="*/ 643829 w 4550804"/>
                <a:gd name="connsiteY1867" fmla="*/ 3422184 h 5360810"/>
                <a:gd name="connsiteX1868" fmla="*/ 643130 w 4550804"/>
                <a:gd name="connsiteY1868" fmla="*/ 3423580 h 5360810"/>
                <a:gd name="connsiteX1869" fmla="*/ 640338 w 4550804"/>
                <a:gd name="connsiteY1869" fmla="*/ 3419391 h 5360810"/>
                <a:gd name="connsiteX1870" fmla="*/ 618691 w 4550804"/>
                <a:gd name="connsiteY1870" fmla="*/ 3410288 h 5360810"/>
                <a:gd name="connsiteX1871" fmla="*/ 624278 w 4550804"/>
                <a:gd name="connsiteY1871" fmla="*/ 3415873 h 5360810"/>
                <a:gd name="connsiteX1872" fmla="*/ 620088 w 4550804"/>
                <a:gd name="connsiteY1872" fmla="*/ 3414477 h 5360810"/>
                <a:gd name="connsiteX1873" fmla="*/ 814912 w 4550804"/>
                <a:gd name="connsiteY1873" fmla="*/ 3408919 h 5360810"/>
                <a:gd name="connsiteX1874" fmla="*/ 816309 w 4550804"/>
                <a:gd name="connsiteY1874" fmla="*/ 3410315 h 5360810"/>
                <a:gd name="connsiteX1875" fmla="*/ 814912 w 4550804"/>
                <a:gd name="connsiteY1875" fmla="*/ 3411712 h 5360810"/>
                <a:gd name="connsiteX1876" fmla="*/ 2126114 w 4550804"/>
                <a:gd name="connsiteY1876" fmla="*/ 3408268 h 5360810"/>
                <a:gd name="connsiteX1877" fmla="*/ 2133747 w 4550804"/>
                <a:gd name="connsiteY1877" fmla="*/ 3412249 h 5360810"/>
                <a:gd name="connsiteX1878" fmla="*/ 2133298 w 4550804"/>
                <a:gd name="connsiteY1878" fmla="*/ 3411014 h 5360810"/>
                <a:gd name="connsiteX1879" fmla="*/ 722737 w 4550804"/>
                <a:gd name="connsiteY1879" fmla="*/ 3403334 h 5360810"/>
                <a:gd name="connsiteX1880" fmla="*/ 722737 w 4550804"/>
                <a:gd name="connsiteY1880" fmla="*/ 3404730 h 5360810"/>
                <a:gd name="connsiteX1881" fmla="*/ 721341 w 4550804"/>
                <a:gd name="connsiteY1881" fmla="*/ 3407523 h 5360810"/>
                <a:gd name="connsiteX1882" fmla="*/ 719944 w 4550804"/>
                <a:gd name="connsiteY1882" fmla="*/ 3407523 h 5360810"/>
                <a:gd name="connsiteX1883" fmla="*/ 719944 w 4550804"/>
                <a:gd name="connsiteY1883" fmla="*/ 3404730 h 5360810"/>
                <a:gd name="connsiteX1884" fmla="*/ 2069835 w 4550804"/>
                <a:gd name="connsiteY1884" fmla="*/ 3392118 h 5360810"/>
                <a:gd name="connsiteX1885" fmla="*/ 2064864 w 4550804"/>
                <a:gd name="connsiteY1885" fmla="*/ 3397750 h 5360810"/>
                <a:gd name="connsiteX1886" fmla="*/ 2058200 w 4550804"/>
                <a:gd name="connsiteY1886" fmla="*/ 3399083 h 5360810"/>
                <a:gd name="connsiteX1887" fmla="*/ 2060674 w 4550804"/>
                <a:gd name="connsiteY1887" fmla="*/ 3399844 h 5360810"/>
                <a:gd name="connsiteX1888" fmla="*/ 2069591 w 4550804"/>
                <a:gd name="connsiteY1888" fmla="*/ 3397100 h 5360810"/>
                <a:gd name="connsiteX1889" fmla="*/ 2067658 w 4550804"/>
                <a:gd name="connsiteY1889" fmla="*/ 3395655 h 5360810"/>
                <a:gd name="connsiteX1890" fmla="*/ 2085813 w 4550804"/>
                <a:gd name="connsiteY1890" fmla="*/ 3383090 h 5360810"/>
                <a:gd name="connsiteX1891" fmla="*/ 2085378 w 4550804"/>
                <a:gd name="connsiteY1891" fmla="*/ 3383206 h 5360810"/>
                <a:gd name="connsiteX1892" fmla="*/ 2087002 w 4550804"/>
                <a:gd name="connsiteY1892" fmla="*/ 3383639 h 5360810"/>
                <a:gd name="connsiteX1893" fmla="*/ 946890 w 4550804"/>
                <a:gd name="connsiteY1893" fmla="*/ 3368430 h 5360810"/>
                <a:gd name="connsiteX1894" fmla="*/ 948287 w 4550804"/>
                <a:gd name="connsiteY1894" fmla="*/ 3369826 h 5360810"/>
                <a:gd name="connsiteX1895" fmla="*/ 946716 w 4550804"/>
                <a:gd name="connsiteY1895" fmla="*/ 3368778 h 5360810"/>
                <a:gd name="connsiteX1896" fmla="*/ 942001 w 4550804"/>
                <a:gd name="connsiteY1896" fmla="*/ 3365637 h 5360810"/>
                <a:gd name="connsiteX1897" fmla="*/ 946715 w 4550804"/>
                <a:gd name="connsiteY1897" fmla="*/ 3368778 h 5360810"/>
                <a:gd name="connsiteX1898" fmla="*/ 944795 w 4550804"/>
                <a:gd name="connsiteY1898" fmla="*/ 3372618 h 5360810"/>
                <a:gd name="connsiteX1899" fmla="*/ 939209 w 4550804"/>
                <a:gd name="connsiteY1899" fmla="*/ 3369826 h 5360810"/>
                <a:gd name="connsiteX1900" fmla="*/ 659192 w 4550804"/>
                <a:gd name="connsiteY1900" fmla="*/ 3365637 h 5360810"/>
                <a:gd name="connsiteX1901" fmla="*/ 657795 w 4550804"/>
                <a:gd name="connsiteY1901" fmla="*/ 3368429 h 5360810"/>
                <a:gd name="connsiteX1902" fmla="*/ 658354 w 4550804"/>
                <a:gd name="connsiteY1902" fmla="*/ 3366754 h 5360810"/>
                <a:gd name="connsiteX1903" fmla="*/ 710865 w 4550804"/>
                <a:gd name="connsiteY1903" fmla="*/ 3360053 h 5360810"/>
                <a:gd name="connsiteX1904" fmla="*/ 713658 w 4550804"/>
                <a:gd name="connsiteY1904" fmla="*/ 3361449 h 5360810"/>
                <a:gd name="connsiteX1905" fmla="*/ 710865 w 4550804"/>
                <a:gd name="connsiteY1905" fmla="*/ 3361449 h 5360810"/>
                <a:gd name="connsiteX1906" fmla="*/ 710865 w 4550804"/>
                <a:gd name="connsiteY1906" fmla="*/ 3364242 h 5360810"/>
                <a:gd name="connsiteX1907" fmla="*/ 718547 w 4550804"/>
                <a:gd name="connsiteY1907" fmla="*/ 3373317 h 5360810"/>
                <a:gd name="connsiteX1908" fmla="*/ 745780 w 4550804"/>
                <a:gd name="connsiteY1908" fmla="*/ 3391467 h 5360810"/>
                <a:gd name="connsiteX1909" fmla="*/ 729719 w 4550804"/>
                <a:gd name="connsiteY1909" fmla="*/ 3387278 h 5360810"/>
                <a:gd name="connsiteX1910" fmla="*/ 705977 w 4550804"/>
                <a:gd name="connsiteY1910" fmla="*/ 3387278 h 5360810"/>
                <a:gd name="connsiteX1911" fmla="*/ 698296 w 4550804"/>
                <a:gd name="connsiteY1911" fmla="*/ 3388674 h 5360810"/>
                <a:gd name="connsiteX1912" fmla="*/ 682235 w 4550804"/>
                <a:gd name="connsiteY1912" fmla="*/ 3396354 h 5360810"/>
                <a:gd name="connsiteX1913" fmla="*/ 671062 w 4550804"/>
                <a:gd name="connsiteY1913" fmla="*/ 3396354 h 5360810"/>
                <a:gd name="connsiteX1914" fmla="*/ 671761 w 4550804"/>
                <a:gd name="connsiteY1914" fmla="*/ 3399845 h 5360810"/>
                <a:gd name="connsiteX1915" fmla="*/ 670364 w 4550804"/>
                <a:gd name="connsiteY1915" fmla="*/ 3395656 h 5360810"/>
                <a:gd name="connsiteX1916" fmla="*/ 674553 w 4550804"/>
                <a:gd name="connsiteY1916" fmla="*/ 3395656 h 5360810"/>
                <a:gd name="connsiteX1917" fmla="*/ 694106 w 4550804"/>
                <a:gd name="connsiteY1917" fmla="*/ 3377505 h 5360810"/>
                <a:gd name="connsiteX1918" fmla="*/ 700391 w 4550804"/>
                <a:gd name="connsiteY1918" fmla="*/ 3365637 h 5360810"/>
                <a:gd name="connsiteX1919" fmla="*/ 1743648 w 4550804"/>
                <a:gd name="connsiteY1919" fmla="*/ 3355165 h 5360810"/>
                <a:gd name="connsiteX1920" fmla="*/ 1742836 w 4550804"/>
                <a:gd name="connsiteY1920" fmla="*/ 3355261 h 5360810"/>
                <a:gd name="connsiteX1921" fmla="*/ 1776467 w 4550804"/>
                <a:gd name="connsiteY1921" fmla="*/ 3360750 h 5360810"/>
                <a:gd name="connsiteX1922" fmla="*/ 1776747 w 4550804"/>
                <a:gd name="connsiteY1922" fmla="*/ 3360680 h 5360810"/>
                <a:gd name="connsiteX1923" fmla="*/ 1799207 w 4550804"/>
                <a:gd name="connsiteY1923" fmla="*/ 3354881 h 5360810"/>
                <a:gd name="connsiteX1924" fmla="*/ 1798229 w 4550804"/>
                <a:gd name="connsiteY1924" fmla="*/ 3355311 h 5360810"/>
                <a:gd name="connsiteX1925" fmla="*/ 1798814 w 4550804"/>
                <a:gd name="connsiteY1925" fmla="*/ 3355165 h 5360810"/>
                <a:gd name="connsiteX1926" fmla="*/ 954572 w 4550804"/>
                <a:gd name="connsiteY1926" fmla="*/ 3340505 h 5360810"/>
                <a:gd name="connsiteX1927" fmla="*/ 954000 w 4550804"/>
                <a:gd name="connsiteY1927" fmla="*/ 3343388 h 5360810"/>
                <a:gd name="connsiteX1928" fmla="*/ 955473 w 4550804"/>
                <a:gd name="connsiteY1928" fmla="*/ 3344491 h 5360810"/>
                <a:gd name="connsiteX1929" fmla="*/ 956667 w 4550804"/>
                <a:gd name="connsiteY1929" fmla="*/ 3343297 h 5360810"/>
                <a:gd name="connsiteX1930" fmla="*/ 960856 w 4550804"/>
                <a:gd name="connsiteY1930" fmla="*/ 3341901 h 5360810"/>
                <a:gd name="connsiteX1931" fmla="*/ 960856 w 4550804"/>
                <a:gd name="connsiteY1931" fmla="*/ 3340505 h 5360810"/>
                <a:gd name="connsiteX1932" fmla="*/ 968538 w 4550804"/>
                <a:gd name="connsiteY1932" fmla="*/ 3341901 h 5360810"/>
                <a:gd name="connsiteX1933" fmla="*/ 969237 w 4550804"/>
                <a:gd name="connsiteY1933" fmla="*/ 3342600 h 5360810"/>
                <a:gd name="connsiteX1934" fmla="*/ 973426 w 4550804"/>
                <a:gd name="connsiteY1934" fmla="*/ 3342600 h 5360810"/>
                <a:gd name="connsiteX1935" fmla="*/ 976219 w 4550804"/>
                <a:gd name="connsiteY1935" fmla="*/ 3343996 h 5360810"/>
                <a:gd name="connsiteX1936" fmla="*/ 973426 w 4550804"/>
                <a:gd name="connsiteY1936" fmla="*/ 3345393 h 5360810"/>
                <a:gd name="connsiteX1937" fmla="*/ 970635 w 4550804"/>
                <a:gd name="connsiteY1937" fmla="*/ 3343997 h 5360810"/>
                <a:gd name="connsiteX1938" fmla="*/ 971332 w 4550804"/>
                <a:gd name="connsiteY1938" fmla="*/ 3344694 h 5360810"/>
                <a:gd name="connsiteX1939" fmla="*/ 963650 w 4550804"/>
                <a:gd name="connsiteY1939" fmla="*/ 3344694 h 5360810"/>
                <a:gd name="connsiteX1940" fmla="*/ 963650 w 4550804"/>
                <a:gd name="connsiteY1940" fmla="*/ 3350279 h 5360810"/>
                <a:gd name="connsiteX1941" fmla="*/ 962952 w 4550804"/>
                <a:gd name="connsiteY1941" fmla="*/ 3350279 h 5360810"/>
                <a:gd name="connsiteX1942" fmla="*/ 953874 w 4550804"/>
                <a:gd name="connsiteY1942" fmla="*/ 3347486 h 5360810"/>
                <a:gd name="connsiteX1943" fmla="*/ 953874 w 4550804"/>
                <a:gd name="connsiteY1943" fmla="*/ 3343996 h 5360810"/>
                <a:gd name="connsiteX1944" fmla="*/ 953176 w 4550804"/>
                <a:gd name="connsiteY1944" fmla="*/ 3347486 h 5360810"/>
                <a:gd name="connsiteX1945" fmla="*/ 951779 w 4550804"/>
                <a:gd name="connsiteY1945" fmla="*/ 3344694 h 5360810"/>
                <a:gd name="connsiteX1946" fmla="*/ 2479882 w 4550804"/>
                <a:gd name="connsiteY1946" fmla="*/ 3339437 h 5360810"/>
                <a:gd name="connsiteX1947" fmla="*/ 2483144 w 4550804"/>
                <a:gd name="connsiteY1947" fmla="*/ 3341176 h 5360810"/>
                <a:gd name="connsiteX1948" fmla="*/ 2484764 w 4550804"/>
                <a:gd name="connsiteY1948" fmla="*/ 3341471 h 5360810"/>
                <a:gd name="connsiteX1949" fmla="*/ 959460 w 4550804"/>
                <a:gd name="connsiteY1949" fmla="*/ 3338411 h 5360810"/>
                <a:gd name="connsiteX1950" fmla="*/ 955270 w 4550804"/>
                <a:gd name="connsiteY1950" fmla="*/ 3342600 h 5360810"/>
                <a:gd name="connsiteX1951" fmla="*/ 956667 w 4550804"/>
                <a:gd name="connsiteY1951" fmla="*/ 3339807 h 5360810"/>
                <a:gd name="connsiteX1952" fmla="*/ 1834426 w 4550804"/>
                <a:gd name="connsiteY1952" fmla="*/ 3321656 h 5360810"/>
                <a:gd name="connsiteX1953" fmla="*/ 1833750 w 4550804"/>
                <a:gd name="connsiteY1953" fmla="*/ 3321785 h 5360810"/>
                <a:gd name="connsiteX1954" fmla="*/ 1834427 w 4550804"/>
                <a:gd name="connsiteY1954" fmla="*/ 3325846 h 5360810"/>
                <a:gd name="connsiteX1955" fmla="*/ 1834128 w 4550804"/>
                <a:gd name="connsiteY1955" fmla="*/ 3326122 h 5360810"/>
                <a:gd name="connsiteX1956" fmla="*/ 1835041 w 4550804"/>
                <a:gd name="connsiteY1956" fmla="*/ 3325321 h 5360810"/>
                <a:gd name="connsiteX1957" fmla="*/ 1782054 w 4550804"/>
                <a:gd name="connsiteY1957" fmla="*/ 3320260 h 5360810"/>
                <a:gd name="connsiteX1958" fmla="*/ 1778176 w 4550804"/>
                <a:gd name="connsiteY1958" fmla="*/ 3320429 h 5360810"/>
                <a:gd name="connsiteX1959" fmla="*/ 1819064 w 4550804"/>
                <a:gd name="connsiteY1959" fmla="*/ 3324449 h 5360810"/>
                <a:gd name="connsiteX1960" fmla="*/ 1819321 w 4550804"/>
                <a:gd name="connsiteY1960" fmla="*/ 3324400 h 5360810"/>
                <a:gd name="connsiteX1961" fmla="*/ 2462810 w 4550804"/>
                <a:gd name="connsiteY1961" fmla="*/ 3320039 h 5360810"/>
                <a:gd name="connsiteX1962" fmla="*/ 2461344 w 4550804"/>
                <a:gd name="connsiteY1962" fmla="*/ 3320931 h 5360810"/>
                <a:gd name="connsiteX1963" fmla="*/ 2472670 w 4550804"/>
                <a:gd name="connsiteY1963" fmla="*/ 3335591 h 5360810"/>
                <a:gd name="connsiteX1964" fmla="*/ 2473239 w 4550804"/>
                <a:gd name="connsiteY1964" fmla="*/ 3335895 h 5360810"/>
                <a:gd name="connsiteX1965" fmla="*/ 2462197 w 4550804"/>
                <a:gd name="connsiteY1965" fmla="*/ 3320959 h 5360810"/>
                <a:gd name="connsiteX1966" fmla="*/ 2304394 w 4550804"/>
                <a:gd name="connsiteY1966" fmla="*/ 3319230 h 5360810"/>
                <a:gd name="connsiteX1967" fmla="*/ 2301600 w 4550804"/>
                <a:gd name="connsiteY1967" fmla="*/ 3320191 h 5360810"/>
                <a:gd name="connsiteX1968" fmla="*/ 2304667 w 4550804"/>
                <a:gd name="connsiteY1968" fmla="*/ 3319639 h 5360810"/>
                <a:gd name="connsiteX1969" fmla="*/ 1577792 w 4550804"/>
                <a:gd name="connsiteY1969" fmla="*/ 3318232 h 5360810"/>
                <a:gd name="connsiteX1970" fmla="*/ 1571169 w 4550804"/>
                <a:gd name="connsiteY1970" fmla="*/ 3320959 h 5360810"/>
                <a:gd name="connsiteX1971" fmla="*/ 1545331 w 4550804"/>
                <a:gd name="connsiteY1971" fmla="*/ 3346789 h 5360810"/>
                <a:gd name="connsiteX1972" fmla="*/ 1528572 w 4550804"/>
                <a:gd name="connsiteY1972" fmla="*/ 3353769 h 5360810"/>
                <a:gd name="connsiteX1973" fmla="*/ 1521967 w 4550804"/>
                <a:gd name="connsiteY1973" fmla="*/ 3353769 h 5360810"/>
                <a:gd name="connsiteX1974" fmla="*/ 1523685 w 4550804"/>
                <a:gd name="connsiteY1974" fmla="*/ 3354467 h 5360810"/>
                <a:gd name="connsiteX1975" fmla="*/ 1534159 w 4550804"/>
                <a:gd name="connsiteY1975" fmla="*/ 3353071 h 5360810"/>
                <a:gd name="connsiteX1976" fmla="*/ 1543935 w 4550804"/>
                <a:gd name="connsiteY1976" fmla="*/ 3348883 h 5360810"/>
                <a:gd name="connsiteX1977" fmla="*/ 1553013 w 4550804"/>
                <a:gd name="connsiteY1977" fmla="*/ 3342600 h 5360810"/>
                <a:gd name="connsiteX1978" fmla="*/ 1566281 w 4550804"/>
                <a:gd name="connsiteY1978" fmla="*/ 3326544 h 5360810"/>
                <a:gd name="connsiteX1979" fmla="*/ 1977214 w 4550804"/>
                <a:gd name="connsiteY1979" fmla="*/ 3318165 h 5360810"/>
                <a:gd name="connsiteX1980" fmla="*/ 1984559 w 4550804"/>
                <a:gd name="connsiteY1980" fmla="*/ 3318865 h 5360810"/>
                <a:gd name="connsiteX1981" fmla="*/ 1988516 w 4550804"/>
                <a:gd name="connsiteY1981" fmla="*/ 3319577 h 5360810"/>
                <a:gd name="connsiteX1982" fmla="*/ 1982465 w 4550804"/>
                <a:gd name="connsiteY1982" fmla="*/ 3318165 h 5360810"/>
                <a:gd name="connsiteX1983" fmla="*/ 1741553 w 4550804"/>
                <a:gd name="connsiteY1983" fmla="*/ 3315373 h 5360810"/>
                <a:gd name="connsiteX1984" fmla="*/ 1741553 w 4550804"/>
                <a:gd name="connsiteY1984" fmla="*/ 3315374 h 5360810"/>
                <a:gd name="connsiteX1985" fmla="*/ 1749235 w 4550804"/>
                <a:gd name="connsiteY1985" fmla="*/ 3316770 h 5360810"/>
                <a:gd name="connsiteX1986" fmla="*/ 1749235 w 4550804"/>
                <a:gd name="connsiteY1986" fmla="*/ 3321469 h 5360810"/>
                <a:gd name="connsiteX1987" fmla="*/ 1749932 w 4550804"/>
                <a:gd name="connsiteY1987" fmla="*/ 3321438 h 5360810"/>
                <a:gd name="connsiteX1988" fmla="*/ 1749932 w 4550804"/>
                <a:gd name="connsiteY1988" fmla="*/ 3316769 h 5360810"/>
                <a:gd name="connsiteX1989" fmla="*/ 2565569 w 4550804"/>
                <a:gd name="connsiteY1989" fmla="*/ 3306406 h 5360810"/>
                <a:gd name="connsiteX1990" fmla="*/ 2568263 w 4550804"/>
                <a:gd name="connsiteY1990" fmla="*/ 3307673 h 5360810"/>
                <a:gd name="connsiteX1991" fmla="*/ 2567639 w 4550804"/>
                <a:gd name="connsiteY1991" fmla="*/ 3306997 h 5360810"/>
                <a:gd name="connsiteX1992" fmla="*/ 2552975 w 4550804"/>
                <a:gd name="connsiteY1992" fmla="*/ 3302808 h 5360810"/>
                <a:gd name="connsiteX1993" fmla="*/ 2542500 w 4550804"/>
                <a:gd name="connsiteY1993" fmla="*/ 3308393 h 5360810"/>
                <a:gd name="connsiteX1994" fmla="*/ 2538311 w 4550804"/>
                <a:gd name="connsiteY1994" fmla="*/ 3314675 h 5360810"/>
                <a:gd name="connsiteX1995" fmla="*/ 2534121 w 4550804"/>
                <a:gd name="connsiteY1995" fmla="*/ 3330732 h 5360810"/>
                <a:gd name="connsiteX1996" fmla="*/ 2523647 w 4550804"/>
                <a:gd name="connsiteY1996" fmla="*/ 3339807 h 5360810"/>
                <a:gd name="connsiteX1997" fmla="*/ 2511526 w 4550804"/>
                <a:gd name="connsiteY1997" fmla="*/ 3342837 h 5360810"/>
                <a:gd name="connsiteX1998" fmla="*/ 2514567 w 4550804"/>
                <a:gd name="connsiteY1998" fmla="*/ 3342572 h 5360810"/>
                <a:gd name="connsiteX1999" fmla="*/ 2525043 w 4550804"/>
                <a:gd name="connsiteY1999" fmla="*/ 3339779 h 5360810"/>
                <a:gd name="connsiteX2000" fmla="*/ 2532025 w 4550804"/>
                <a:gd name="connsiteY2000" fmla="*/ 3335591 h 5360810"/>
                <a:gd name="connsiteX2001" fmla="*/ 2536913 w 4550804"/>
                <a:gd name="connsiteY2001" fmla="*/ 3329308 h 5360810"/>
                <a:gd name="connsiteX2002" fmla="*/ 2539707 w 4550804"/>
                <a:gd name="connsiteY2002" fmla="*/ 3314648 h 5360810"/>
                <a:gd name="connsiteX2003" fmla="*/ 2543896 w 4550804"/>
                <a:gd name="connsiteY2003" fmla="*/ 3308365 h 5360810"/>
                <a:gd name="connsiteX2004" fmla="*/ 2551578 w 4550804"/>
                <a:gd name="connsiteY2004" fmla="*/ 3304177 h 5360810"/>
                <a:gd name="connsiteX2005" fmla="*/ 2555058 w 4550804"/>
                <a:gd name="connsiteY2005" fmla="*/ 3303403 h 5360810"/>
                <a:gd name="connsiteX2006" fmla="*/ 2152151 w 4550804"/>
                <a:gd name="connsiteY2006" fmla="*/ 3298620 h 5360810"/>
                <a:gd name="connsiteX2007" fmla="*/ 2159134 w 4550804"/>
                <a:gd name="connsiteY2007" fmla="*/ 3314676 h 5360810"/>
                <a:gd name="connsiteX2008" fmla="*/ 2160496 w 4550804"/>
                <a:gd name="connsiteY2008" fmla="*/ 3329008 h 5360810"/>
                <a:gd name="connsiteX2009" fmla="*/ 2160500 w 4550804"/>
                <a:gd name="connsiteY2009" fmla="*/ 3329008 h 5360810"/>
                <a:gd name="connsiteX2010" fmla="*/ 2159134 w 4550804"/>
                <a:gd name="connsiteY2010" fmla="*/ 3314675 h 5360810"/>
                <a:gd name="connsiteX2011" fmla="*/ 1571867 w 4550804"/>
                <a:gd name="connsiteY2011" fmla="*/ 3295129 h 5360810"/>
                <a:gd name="connsiteX2012" fmla="*/ 1571301 w 4550804"/>
                <a:gd name="connsiteY2012" fmla="*/ 3295366 h 5360810"/>
                <a:gd name="connsiteX2013" fmla="*/ 1583040 w 4550804"/>
                <a:gd name="connsiteY2013" fmla="*/ 3316072 h 5360810"/>
                <a:gd name="connsiteX2014" fmla="*/ 1579648 w 4550804"/>
                <a:gd name="connsiteY2014" fmla="*/ 3317468 h 5360810"/>
                <a:gd name="connsiteX2015" fmla="*/ 1599101 w 4550804"/>
                <a:gd name="connsiteY2015" fmla="*/ 3317468 h 5360810"/>
                <a:gd name="connsiteX2016" fmla="*/ 1625636 w 4550804"/>
                <a:gd name="connsiteY2016" fmla="*/ 3311883 h 5360810"/>
                <a:gd name="connsiteX2017" fmla="*/ 1652171 w 4550804"/>
                <a:gd name="connsiteY2017" fmla="*/ 3313977 h 5360810"/>
                <a:gd name="connsiteX2018" fmla="*/ 1624938 w 4550804"/>
                <a:gd name="connsiteY2018" fmla="*/ 3311185 h 5360810"/>
                <a:gd name="connsiteX2019" fmla="*/ 1597006 w 4550804"/>
                <a:gd name="connsiteY2019" fmla="*/ 3316770 h 5360810"/>
                <a:gd name="connsiteX2020" fmla="*/ 1583738 w 4550804"/>
                <a:gd name="connsiteY2020" fmla="*/ 3315374 h 5360810"/>
                <a:gd name="connsiteX2021" fmla="*/ 1581078 w 4550804"/>
                <a:gd name="connsiteY2021" fmla="*/ 3298088 h 5360810"/>
                <a:gd name="connsiteX2022" fmla="*/ 1580945 w 4550804"/>
                <a:gd name="connsiteY2022" fmla="*/ 3298620 h 5360810"/>
                <a:gd name="connsiteX2023" fmla="*/ 1582342 w 4550804"/>
                <a:gd name="connsiteY2023" fmla="*/ 3310487 h 5360810"/>
                <a:gd name="connsiteX2024" fmla="*/ 1974784 w 4550804"/>
                <a:gd name="connsiteY2024" fmla="*/ 3272790 h 5360810"/>
                <a:gd name="connsiteX2025" fmla="*/ 1974173 w 4550804"/>
                <a:gd name="connsiteY2025" fmla="*/ 3274622 h 5360810"/>
                <a:gd name="connsiteX2026" fmla="*/ 1975482 w 4550804"/>
                <a:gd name="connsiteY2026" fmla="*/ 3274883 h 5360810"/>
                <a:gd name="connsiteX2027" fmla="*/ 1976355 w 4550804"/>
                <a:gd name="connsiteY2027" fmla="*/ 3273575 h 5360810"/>
                <a:gd name="connsiteX2028" fmla="*/ 1968913 w 4550804"/>
                <a:gd name="connsiteY2028" fmla="*/ 3259933 h 5360810"/>
                <a:gd name="connsiteX2029" fmla="*/ 1967557 w 4550804"/>
                <a:gd name="connsiteY2029" fmla="*/ 3264342 h 5360810"/>
                <a:gd name="connsiteX2030" fmla="*/ 1967801 w 4550804"/>
                <a:gd name="connsiteY2030" fmla="*/ 3264412 h 5360810"/>
                <a:gd name="connsiteX2031" fmla="*/ 1969088 w 4550804"/>
                <a:gd name="connsiteY2031" fmla="*/ 3262482 h 5360810"/>
                <a:gd name="connsiteX2032" fmla="*/ 1567891 w 4550804"/>
                <a:gd name="connsiteY2032" fmla="*/ 3255843 h 5360810"/>
                <a:gd name="connsiteX2033" fmla="*/ 1569074 w 4550804"/>
                <a:gd name="connsiteY2033" fmla="*/ 3258130 h 5360810"/>
                <a:gd name="connsiteX2034" fmla="*/ 1570142 w 4550804"/>
                <a:gd name="connsiteY2034" fmla="*/ 3259479 h 5360810"/>
                <a:gd name="connsiteX2035" fmla="*/ 1771200 w 4550804"/>
                <a:gd name="connsiteY2035" fmla="*/ 3247677 h 5360810"/>
                <a:gd name="connsiteX2036" fmla="*/ 1739542 w 4550804"/>
                <a:gd name="connsiteY2036" fmla="*/ 3268775 h 5360810"/>
                <a:gd name="connsiteX2037" fmla="*/ 1740156 w 4550804"/>
                <a:gd name="connsiteY2037" fmla="*/ 3268601 h 5360810"/>
                <a:gd name="connsiteX2038" fmla="*/ 1741551 w 4550804"/>
                <a:gd name="connsiteY2038" fmla="*/ 3315308 h 5360810"/>
                <a:gd name="connsiteX2039" fmla="*/ 1740854 w 4550804"/>
                <a:gd name="connsiteY2039" fmla="*/ 3268600 h 5360810"/>
                <a:gd name="connsiteX2040" fmla="*/ 799549 w 4550804"/>
                <a:gd name="connsiteY2040" fmla="*/ 3247631 h 5360810"/>
                <a:gd name="connsiteX2041" fmla="*/ 805136 w 4550804"/>
                <a:gd name="connsiteY2041" fmla="*/ 3250423 h 5360810"/>
                <a:gd name="connsiteX2042" fmla="*/ 809326 w 4550804"/>
                <a:gd name="connsiteY2042" fmla="*/ 3254611 h 5360810"/>
                <a:gd name="connsiteX2043" fmla="*/ 803041 w 4550804"/>
                <a:gd name="connsiteY2043" fmla="*/ 3253216 h 5360810"/>
                <a:gd name="connsiteX2044" fmla="*/ 796757 w 4550804"/>
                <a:gd name="connsiteY2044" fmla="*/ 3258800 h 5360810"/>
                <a:gd name="connsiteX2045" fmla="*/ 796757 w 4550804"/>
                <a:gd name="connsiteY2045" fmla="*/ 3251122 h 5360810"/>
                <a:gd name="connsiteX2046" fmla="*/ 786282 w 4550804"/>
                <a:gd name="connsiteY2046" fmla="*/ 3253913 h 5360810"/>
                <a:gd name="connsiteX2047" fmla="*/ 770221 w 4550804"/>
                <a:gd name="connsiteY2047" fmla="*/ 3260196 h 5360810"/>
                <a:gd name="connsiteX2048" fmla="*/ 773014 w 4550804"/>
                <a:gd name="connsiteY2048" fmla="*/ 3262989 h 5360810"/>
                <a:gd name="connsiteX2049" fmla="*/ 767428 w 4550804"/>
                <a:gd name="connsiteY2049" fmla="*/ 3261593 h 5360810"/>
                <a:gd name="connsiteX2050" fmla="*/ 764635 w 4550804"/>
                <a:gd name="connsiteY2050" fmla="*/ 3262989 h 5360810"/>
                <a:gd name="connsiteX2051" fmla="*/ 761842 w 4550804"/>
                <a:gd name="connsiteY2051" fmla="*/ 3261593 h 5360810"/>
                <a:gd name="connsiteX2052" fmla="*/ 763239 w 4550804"/>
                <a:gd name="connsiteY2052" fmla="*/ 3265781 h 5360810"/>
                <a:gd name="connsiteX2053" fmla="*/ 759048 w 4550804"/>
                <a:gd name="connsiteY2053" fmla="*/ 3264385 h 5360810"/>
                <a:gd name="connsiteX2054" fmla="*/ 753462 w 4550804"/>
                <a:gd name="connsiteY2054" fmla="*/ 3267178 h 5360810"/>
                <a:gd name="connsiteX2055" fmla="*/ 756255 w 4550804"/>
                <a:gd name="connsiteY2055" fmla="*/ 3268574 h 5360810"/>
                <a:gd name="connsiteX2056" fmla="*/ 744384 w 4550804"/>
                <a:gd name="connsiteY2056" fmla="*/ 3269970 h 5360810"/>
                <a:gd name="connsiteX2057" fmla="*/ 753462 w 4550804"/>
                <a:gd name="connsiteY2057" fmla="*/ 3269970 h 5360810"/>
                <a:gd name="connsiteX2058" fmla="*/ 766730 w 4550804"/>
                <a:gd name="connsiteY2058" fmla="*/ 3264385 h 5360810"/>
                <a:gd name="connsiteX2059" fmla="*/ 775808 w 4550804"/>
                <a:gd name="connsiteY2059" fmla="*/ 3264385 h 5360810"/>
                <a:gd name="connsiteX2060" fmla="*/ 774411 w 4550804"/>
                <a:gd name="connsiteY2060" fmla="*/ 3267178 h 5360810"/>
                <a:gd name="connsiteX2061" fmla="*/ 777204 w 4550804"/>
                <a:gd name="connsiteY2061" fmla="*/ 3268574 h 5360810"/>
                <a:gd name="connsiteX2062" fmla="*/ 775808 w 4550804"/>
                <a:gd name="connsiteY2062" fmla="*/ 3265781 h 5360810"/>
                <a:gd name="connsiteX2063" fmla="*/ 778601 w 4550804"/>
                <a:gd name="connsiteY2063" fmla="*/ 3265781 h 5360810"/>
                <a:gd name="connsiteX2064" fmla="*/ 778601 w 4550804"/>
                <a:gd name="connsiteY2064" fmla="*/ 3269970 h 5360810"/>
                <a:gd name="connsiteX2065" fmla="*/ 779998 w 4550804"/>
                <a:gd name="connsiteY2065" fmla="*/ 3264385 h 5360810"/>
                <a:gd name="connsiteX2066" fmla="*/ 785584 w 4550804"/>
                <a:gd name="connsiteY2066" fmla="*/ 3267178 h 5360810"/>
                <a:gd name="connsiteX2067" fmla="*/ 785584 w 4550804"/>
                <a:gd name="connsiteY2067" fmla="*/ 3262989 h 5360810"/>
                <a:gd name="connsiteX2068" fmla="*/ 796059 w 4550804"/>
                <a:gd name="connsiteY2068" fmla="*/ 3262989 h 5360810"/>
                <a:gd name="connsiteX2069" fmla="*/ 803739 w 4550804"/>
                <a:gd name="connsiteY2069" fmla="*/ 3267178 h 5360810"/>
                <a:gd name="connsiteX2070" fmla="*/ 800946 w 4550804"/>
                <a:gd name="connsiteY2070" fmla="*/ 3269970 h 5360810"/>
                <a:gd name="connsiteX2071" fmla="*/ 799549 w 4550804"/>
                <a:gd name="connsiteY2071" fmla="*/ 3268574 h 5360810"/>
                <a:gd name="connsiteX2072" fmla="*/ 800946 w 4550804"/>
                <a:gd name="connsiteY2072" fmla="*/ 3271366 h 5360810"/>
                <a:gd name="connsiteX2073" fmla="*/ 799549 w 4550804"/>
                <a:gd name="connsiteY2073" fmla="*/ 3275555 h 5360810"/>
                <a:gd name="connsiteX2074" fmla="*/ 793265 w 4550804"/>
                <a:gd name="connsiteY2074" fmla="*/ 3275555 h 5360810"/>
                <a:gd name="connsiteX2075" fmla="*/ 797455 w 4550804"/>
                <a:gd name="connsiteY2075" fmla="*/ 3276950 h 5360810"/>
                <a:gd name="connsiteX2076" fmla="*/ 796059 w 4550804"/>
                <a:gd name="connsiteY2076" fmla="*/ 3279743 h 5360810"/>
                <a:gd name="connsiteX2077" fmla="*/ 801644 w 4550804"/>
                <a:gd name="connsiteY2077" fmla="*/ 3275555 h 5360810"/>
                <a:gd name="connsiteX2078" fmla="*/ 804438 w 4550804"/>
                <a:gd name="connsiteY2078" fmla="*/ 3279743 h 5360810"/>
                <a:gd name="connsiteX2079" fmla="*/ 819102 w 4550804"/>
                <a:gd name="connsiteY2079" fmla="*/ 3290215 h 5360810"/>
                <a:gd name="connsiteX2080" fmla="*/ 826784 w 4550804"/>
                <a:gd name="connsiteY2080" fmla="*/ 3284630 h 5360810"/>
                <a:gd name="connsiteX2081" fmla="*/ 820499 w 4550804"/>
                <a:gd name="connsiteY2081" fmla="*/ 3293706 h 5360810"/>
                <a:gd name="connsiteX2082" fmla="*/ 821895 w 4550804"/>
                <a:gd name="connsiteY2082" fmla="*/ 3293706 h 5360810"/>
                <a:gd name="connsiteX2083" fmla="*/ 828180 w 4550804"/>
                <a:gd name="connsiteY2083" fmla="*/ 3299988 h 5360810"/>
                <a:gd name="connsiteX2084" fmla="*/ 830973 w 4550804"/>
                <a:gd name="connsiteY2084" fmla="*/ 3297196 h 5360810"/>
                <a:gd name="connsiteX2085" fmla="*/ 825387 w 4550804"/>
                <a:gd name="connsiteY2085" fmla="*/ 3291611 h 5360810"/>
                <a:gd name="connsiteX2086" fmla="*/ 825387 w 4550804"/>
                <a:gd name="connsiteY2086" fmla="*/ 3287422 h 5360810"/>
                <a:gd name="connsiteX2087" fmla="*/ 834465 w 4550804"/>
                <a:gd name="connsiteY2087" fmla="*/ 3291611 h 5360810"/>
                <a:gd name="connsiteX2088" fmla="*/ 837258 w 4550804"/>
                <a:gd name="connsiteY2088" fmla="*/ 3287422 h 5360810"/>
                <a:gd name="connsiteX2089" fmla="*/ 838655 w 4550804"/>
                <a:gd name="connsiteY2089" fmla="*/ 3288819 h 5360810"/>
                <a:gd name="connsiteX2090" fmla="*/ 838655 w 4550804"/>
                <a:gd name="connsiteY2090" fmla="*/ 3299290 h 5360810"/>
                <a:gd name="connsiteX2091" fmla="*/ 841448 w 4550804"/>
                <a:gd name="connsiteY2091" fmla="*/ 3303479 h 5360810"/>
                <a:gd name="connsiteX2092" fmla="*/ 833766 w 4550804"/>
                <a:gd name="connsiteY2092" fmla="*/ 3300686 h 5360810"/>
                <a:gd name="connsiteX2093" fmla="*/ 832370 w 4550804"/>
                <a:gd name="connsiteY2093" fmla="*/ 3304875 h 5360810"/>
                <a:gd name="connsiteX2094" fmla="*/ 837956 w 4550804"/>
                <a:gd name="connsiteY2094" fmla="*/ 3310460 h 5360810"/>
                <a:gd name="connsiteX2095" fmla="*/ 837956 w 4550804"/>
                <a:gd name="connsiteY2095" fmla="*/ 3313252 h 5360810"/>
                <a:gd name="connsiteX2096" fmla="*/ 844240 w 4550804"/>
                <a:gd name="connsiteY2096" fmla="*/ 3304176 h 5360810"/>
                <a:gd name="connsiteX2097" fmla="*/ 845637 w 4550804"/>
                <a:gd name="connsiteY2097" fmla="*/ 3306969 h 5360810"/>
                <a:gd name="connsiteX2098" fmla="*/ 849827 w 4550804"/>
                <a:gd name="connsiteY2098" fmla="*/ 3308365 h 5360810"/>
                <a:gd name="connsiteX2099" fmla="*/ 851224 w 4550804"/>
                <a:gd name="connsiteY2099" fmla="*/ 3305573 h 5360810"/>
                <a:gd name="connsiteX2100" fmla="*/ 851224 w 4550804"/>
                <a:gd name="connsiteY2100" fmla="*/ 3308365 h 5360810"/>
                <a:gd name="connsiteX2101" fmla="*/ 855274 w 4550804"/>
                <a:gd name="connsiteY2101" fmla="*/ 3310529 h 5360810"/>
                <a:gd name="connsiteX2102" fmla="*/ 854716 w 4550804"/>
                <a:gd name="connsiteY2102" fmla="*/ 3309762 h 5360810"/>
                <a:gd name="connsiteX2103" fmla="*/ 857997 w 4550804"/>
                <a:gd name="connsiteY2103" fmla="*/ 3311996 h 5360810"/>
                <a:gd name="connsiteX2104" fmla="*/ 863095 w 4550804"/>
                <a:gd name="connsiteY2104" fmla="*/ 3314648 h 5360810"/>
                <a:gd name="connsiteX2105" fmla="*/ 859534 w 4550804"/>
                <a:gd name="connsiteY2105" fmla="*/ 3312973 h 5360810"/>
                <a:gd name="connsiteX2106" fmla="*/ 861000 w 4550804"/>
                <a:gd name="connsiteY2106" fmla="*/ 3313951 h 5360810"/>
                <a:gd name="connsiteX2107" fmla="*/ 858905 w 4550804"/>
                <a:gd name="connsiteY2107" fmla="*/ 3315347 h 5360810"/>
                <a:gd name="connsiteX2108" fmla="*/ 855833 w 4550804"/>
                <a:gd name="connsiteY2108" fmla="*/ 3311227 h 5360810"/>
                <a:gd name="connsiteX2109" fmla="*/ 851224 w 4550804"/>
                <a:gd name="connsiteY2109" fmla="*/ 3309064 h 5360810"/>
                <a:gd name="connsiteX2110" fmla="*/ 861698 w 4550804"/>
                <a:gd name="connsiteY2110" fmla="*/ 3320931 h 5360810"/>
                <a:gd name="connsiteX2111" fmla="*/ 892423 w 4550804"/>
                <a:gd name="connsiteY2111" fmla="*/ 3335591 h 5360810"/>
                <a:gd name="connsiteX2112" fmla="*/ 921752 w 4550804"/>
                <a:gd name="connsiteY2112" fmla="*/ 3355138 h 5360810"/>
                <a:gd name="connsiteX2113" fmla="*/ 928037 w 4550804"/>
                <a:gd name="connsiteY2113" fmla="*/ 3356534 h 5360810"/>
                <a:gd name="connsiteX2114" fmla="*/ 925243 w 4550804"/>
                <a:gd name="connsiteY2114" fmla="*/ 3360723 h 5360810"/>
                <a:gd name="connsiteX2115" fmla="*/ 929433 w 4550804"/>
                <a:gd name="connsiteY2115" fmla="*/ 3357931 h 5360810"/>
                <a:gd name="connsiteX2116" fmla="*/ 928037 w 4550804"/>
                <a:gd name="connsiteY2116" fmla="*/ 3359327 h 5360810"/>
                <a:gd name="connsiteX2117" fmla="*/ 937114 w 4550804"/>
                <a:gd name="connsiteY2117" fmla="*/ 3363516 h 5360810"/>
                <a:gd name="connsiteX2118" fmla="*/ 932925 w 4550804"/>
                <a:gd name="connsiteY2118" fmla="*/ 3369798 h 5360810"/>
                <a:gd name="connsiteX2119" fmla="*/ 944219 w 4550804"/>
                <a:gd name="connsiteY2119" fmla="*/ 3373771 h 5360810"/>
                <a:gd name="connsiteX2120" fmla="*/ 944795 w 4550804"/>
                <a:gd name="connsiteY2120" fmla="*/ 3372619 h 5360810"/>
                <a:gd name="connsiteX2121" fmla="*/ 944795 w 4550804"/>
                <a:gd name="connsiteY2121" fmla="*/ 3374015 h 5360810"/>
                <a:gd name="connsiteX2122" fmla="*/ 944215 w 4550804"/>
                <a:gd name="connsiteY2122" fmla="*/ 3373810 h 5360810"/>
                <a:gd name="connsiteX2123" fmla="*/ 944098 w 4550804"/>
                <a:gd name="connsiteY2123" fmla="*/ 3373987 h 5360810"/>
                <a:gd name="connsiteX2124" fmla="*/ 949683 w 4550804"/>
                <a:gd name="connsiteY2124" fmla="*/ 3376779 h 5360810"/>
                <a:gd name="connsiteX2125" fmla="*/ 953873 w 4550804"/>
                <a:gd name="connsiteY2125" fmla="*/ 3372591 h 5360810"/>
                <a:gd name="connsiteX2126" fmla="*/ 951080 w 4550804"/>
                <a:gd name="connsiteY2126" fmla="*/ 3371194 h 5360810"/>
                <a:gd name="connsiteX2127" fmla="*/ 953873 w 4550804"/>
                <a:gd name="connsiteY2127" fmla="*/ 3371194 h 5360810"/>
                <a:gd name="connsiteX2128" fmla="*/ 977616 w 4550804"/>
                <a:gd name="connsiteY2128" fmla="*/ 3387251 h 5360810"/>
                <a:gd name="connsiteX2129" fmla="*/ 977616 w 4550804"/>
                <a:gd name="connsiteY2129" fmla="*/ 3391439 h 5360810"/>
                <a:gd name="connsiteX2130" fmla="*/ 979012 w 4550804"/>
                <a:gd name="connsiteY2130" fmla="*/ 3388646 h 5360810"/>
                <a:gd name="connsiteX2131" fmla="*/ 985297 w 4550804"/>
                <a:gd name="connsiteY2131" fmla="*/ 3391439 h 5360810"/>
                <a:gd name="connsiteX2132" fmla="*/ 986693 w 4550804"/>
                <a:gd name="connsiteY2132" fmla="*/ 3392835 h 5360810"/>
                <a:gd name="connsiteX2133" fmla="*/ 1007643 w 4550804"/>
                <a:gd name="connsiteY2133" fmla="*/ 3398420 h 5360810"/>
                <a:gd name="connsiteX2134" fmla="*/ 1009039 w 4550804"/>
                <a:gd name="connsiteY2134" fmla="*/ 3399817 h 5360810"/>
                <a:gd name="connsiteX2135" fmla="*/ 1007643 w 4550804"/>
                <a:gd name="connsiteY2135" fmla="*/ 3401213 h 5360810"/>
                <a:gd name="connsiteX2136" fmla="*/ 1015324 w 4550804"/>
                <a:gd name="connsiteY2136" fmla="*/ 3394930 h 5360810"/>
                <a:gd name="connsiteX2137" fmla="*/ 1009039 w 4550804"/>
                <a:gd name="connsiteY2137" fmla="*/ 3400515 h 5360810"/>
                <a:gd name="connsiteX2138" fmla="*/ 1010435 w 4550804"/>
                <a:gd name="connsiteY2138" fmla="*/ 3401911 h 5360810"/>
                <a:gd name="connsiteX2139" fmla="*/ 1015324 w 4550804"/>
                <a:gd name="connsiteY2139" fmla="*/ 3397024 h 5360810"/>
                <a:gd name="connsiteX2140" fmla="*/ 1012530 w 4550804"/>
                <a:gd name="connsiteY2140" fmla="*/ 3403307 h 5360810"/>
                <a:gd name="connsiteX2141" fmla="*/ 1016720 w 4550804"/>
                <a:gd name="connsiteY2141" fmla="*/ 3408892 h 5360810"/>
                <a:gd name="connsiteX2142" fmla="*/ 1040462 w 4550804"/>
                <a:gd name="connsiteY2142" fmla="*/ 3434721 h 5360810"/>
                <a:gd name="connsiteX2143" fmla="*/ 1066300 w 4550804"/>
                <a:gd name="connsiteY2143" fmla="*/ 3452873 h 5360810"/>
                <a:gd name="connsiteX2144" fmla="*/ 1069093 w 4550804"/>
                <a:gd name="connsiteY2144" fmla="*/ 3458457 h 5360810"/>
                <a:gd name="connsiteX2145" fmla="*/ 1072235 w 4550804"/>
                <a:gd name="connsiteY2145" fmla="*/ 3460551 h 5360810"/>
                <a:gd name="connsiteX2146" fmla="*/ 1072584 w 4550804"/>
                <a:gd name="connsiteY2146" fmla="*/ 3459853 h 5360810"/>
                <a:gd name="connsiteX2147" fmla="*/ 1075377 w 4550804"/>
                <a:gd name="connsiteY2147" fmla="*/ 3462645 h 5360810"/>
                <a:gd name="connsiteX2148" fmla="*/ 1071187 w 4550804"/>
                <a:gd name="connsiteY2148" fmla="*/ 3466834 h 5360810"/>
                <a:gd name="connsiteX2149" fmla="*/ 1071187 w 4550804"/>
                <a:gd name="connsiteY2149" fmla="*/ 3468230 h 5360810"/>
                <a:gd name="connsiteX2150" fmla="*/ 1075377 w 4550804"/>
                <a:gd name="connsiteY2150" fmla="*/ 3464042 h 5360810"/>
                <a:gd name="connsiteX2151" fmla="*/ 1075377 w 4550804"/>
                <a:gd name="connsiteY2151" fmla="*/ 3466834 h 5360810"/>
                <a:gd name="connsiteX2152" fmla="*/ 1091438 w 4550804"/>
                <a:gd name="connsiteY2152" fmla="*/ 3486381 h 5360810"/>
                <a:gd name="connsiteX2153" fmla="*/ 1090041 w 4550804"/>
                <a:gd name="connsiteY2153" fmla="*/ 3489173 h 5360810"/>
                <a:gd name="connsiteX2154" fmla="*/ 1091438 w 4550804"/>
                <a:gd name="connsiteY2154" fmla="*/ 3487777 h 5360810"/>
                <a:gd name="connsiteX2155" fmla="*/ 1094231 w 4550804"/>
                <a:gd name="connsiteY2155" fmla="*/ 3493362 h 5360810"/>
                <a:gd name="connsiteX2156" fmla="*/ 1099818 w 4550804"/>
                <a:gd name="connsiteY2156" fmla="*/ 3496155 h 5360810"/>
                <a:gd name="connsiteX2157" fmla="*/ 1095628 w 4550804"/>
                <a:gd name="connsiteY2157" fmla="*/ 3498947 h 5360810"/>
                <a:gd name="connsiteX2158" fmla="*/ 1099818 w 4550804"/>
                <a:gd name="connsiteY2158" fmla="*/ 3500343 h 5360810"/>
                <a:gd name="connsiteX2159" fmla="*/ 1098421 w 4550804"/>
                <a:gd name="connsiteY2159" fmla="*/ 3498947 h 5360810"/>
                <a:gd name="connsiteX2160" fmla="*/ 1101214 w 4550804"/>
                <a:gd name="connsiteY2160" fmla="*/ 3497551 h 5360810"/>
                <a:gd name="connsiteX2161" fmla="*/ 1107499 w 4550804"/>
                <a:gd name="connsiteY2161" fmla="*/ 3503833 h 5360810"/>
                <a:gd name="connsiteX2162" fmla="*/ 1113086 w 4550804"/>
                <a:gd name="connsiteY2162" fmla="*/ 3506626 h 5360810"/>
                <a:gd name="connsiteX2163" fmla="*/ 1118671 w 4550804"/>
                <a:gd name="connsiteY2163" fmla="*/ 3503833 h 5360810"/>
                <a:gd name="connsiteX2164" fmla="*/ 1115878 w 4550804"/>
                <a:gd name="connsiteY2164" fmla="*/ 3511513 h 5360810"/>
                <a:gd name="connsiteX2165" fmla="*/ 1119021 w 4550804"/>
                <a:gd name="connsiteY2165" fmla="*/ 3506905 h 5360810"/>
                <a:gd name="connsiteX2166" fmla="*/ 1122861 w 4550804"/>
                <a:gd name="connsiteY2166" fmla="*/ 3509418 h 5360810"/>
                <a:gd name="connsiteX2167" fmla="*/ 1136129 w 4550804"/>
                <a:gd name="connsiteY2167" fmla="*/ 3513607 h 5360810"/>
                <a:gd name="connsiteX2168" fmla="*/ 1161966 w 4550804"/>
                <a:gd name="connsiteY2168" fmla="*/ 3537343 h 5360810"/>
                <a:gd name="connsiteX2169" fmla="*/ 1173838 w 4550804"/>
                <a:gd name="connsiteY2169" fmla="*/ 3542927 h 5360810"/>
                <a:gd name="connsiteX2170" fmla="*/ 1204563 w 4550804"/>
                <a:gd name="connsiteY2170" fmla="*/ 3544323 h 5360810"/>
                <a:gd name="connsiteX2171" fmla="*/ 1216434 w 4550804"/>
                <a:gd name="connsiteY2171" fmla="*/ 3542927 h 5360810"/>
                <a:gd name="connsiteX2172" fmla="*/ 1219227 w 4550804"/>
                <a:gd name="connsiteY2172" fmla="*/ 3538739 h 5360810"/>
                <a:gd name="connsiteX2173" fmla="*/ 1217830 w 4550804"/>
                <a:gd name="connsiteY2173" fmla="*/ 3542927 h 5360810"/>
                <a:gd name="connsiteX2174" fmla="*/ 1228933 w 4550804"/>
                <a:gd name="connsiteY2174" fmla="*/ 3543695 h 5360810"/>
                <a:gd name="connsiteX2175" fmla="*/ 1229701 w 4550804"/>
                <a:gd name="connsiteY2175" fmla="*/ 3542927 h 5360810"/>
                <a:gd name="connsiteX2176" fmla="*/ 1235288 w 4550804"/>
                <a:gd name="connsiteY2176" fmla="*/ 3542927 h 5360810"/>
                <a:gd name="connsiteX2177" fmla="*/ 1235916 w 4550804"/>
                <a:gd name="connsiteY2177" fmla="*/ 3544183 h 5360810"/>
                <a:gd name="connsiteX2178" fmla="*/ 1238779 w 4550804"/>
                <a:gd name="connsiteY2178" fmla="*/ 3544323 h 5360810"/>
                <a:gd name="connsiteX2179" fmla="*/ 1247857 w 4550804"/>
                <a:gd name="connsiteY2179" fmla="*/ 3540135 h 5360810"/>
                <a:gd name="connsiteX2180" fmla="*/ 1247857 w 4550804"/>
                <a:gd name="connsiteY2180" fmla="*/ 3538041 h 5360810"/>
                <a:gd name="connsiteX2181" fmla="*/ 1249254 w 4550804"/>
                <a:gd name="connsiteY2181" fmla="*/ 3538739 h 5360810"/>
                <a:gd name="connsiteX2182" fmla="*/ 1253443 w 4550804"/>
                <a:gd name="connsiteY2182" fmla="*/ 3531059 h 5360810"/>
                <a:gd name="connsiteX2183" fmla="*/ 1250650 w 4550804"/>
                <a:gd name="connsiteY2183" fmla="*/ 3528267 h 5360810"/>
                <a:gd name="connsiteX2184" fmla="*/ 1256236 w 4550804"/>
                <a:gd name="connsiteY2184" fmla="*/ 3526871 h 5360810"/>
                <a:gd name="connsiteX2185" fmla="*/ 1256236 w 4550804"/>
                <a:gd name="connsiteY2185" fmla="*/ 3528267 h 5360810"/>
                <a:gd name="connsiteX2186" fmla="*/ 1260426 w 4550804"/>
                <a:gd name="connsiteY2186" fmla="*/ 3532456 h 5360810"/>
                <a:gd name="connsiteX2187" fmla="*/ 1257633 w 4550804"/>
                <a:gd name="connsiteY2187" fmla="*/ 3531059 h 5360810"/>
                <a:gd name="connsiteX2188" fmla="*/ 1256236 w 4550804"/>
                <a:gd name="connsiteY2188" fmla="*/ 3533852 h 5360810"/>
                <a:gd name="connsiteX2189" fmla="*/ 1256236 w 4550804"/>
                <a:gd name="connsiteY2189" fmla="*/ 3540135 h 5360810"/>
                <a:gd name="connsiteX2190" fmla="*/ 1254839 w 4550804"/>
                <a:gd name="connsiteY2190" fmla="*/ 3540135 h 5360810"/>
                <a:gd name="connsiteX2191" fmla="*/ 1254839 w 4550804"/>
                <a:gd name="connsiteY2191" fmla="*/ 3544323 h 5360810"/>
                <a:gd name="connsiteX2192" fmla="*/ 1257633 w 4550804"/>
                <a:gd name="connsiteY2192" fmla="*/ 3545719 h 5360810"/>
                <a:gd name="connsiteX2193" fmla="*/ 1263220 w 4550804"/>
                <a:gd name="connsiteY2193" fmla="*/ 3552002 h 5360810"/>
                <a:gd name="connsiteX2194" fmla="*/ 1251349 w 4550804"/>
                <a:gd name="connsiteY2194" fmla="*/ 3561078 h 5360810"/>
                <a:gd name="connsiteX2195" fmla="*/ 1252744 w 4550804"/>
                <a:gd name="connsiteY2195" fmla="*/ 3556889 h 5360810"/>
                <a:gd name="connsiteX2196" fmla="*/ 1248555 w 4550804"/>
                <a:gd name="connsiteY2196" fmla="*/ 3554097 h 5360810"/>
                <a:gd name="connsiteX2197" fmla="*/ 1242270 w 4550804"/>
                <a:gd name="connsiteY2197" fmla="*/ 3560380 h 5360810"/>
                <a:gd name="connsiteX2198" fmla="*/ 1243667 w 4550804"/>
                <a:gd name="connsiteY2198" fmla="*/ 3554795 h 5360810"/>
                <a:gd name="connsiteX2199" fmla="*/ 1237732 w 4550804"/>
                <a:gd name="connsiteY2199" fmla="*/ 3550746 h 5360810"/>
                <a:gd name="connsiteX2200" fmla="*/ 1230399 w 4550804"/>
                <a:gd name="connsiteY2200" fmla="*/ 3554097 h 5360810"/>
                <a:gd name="connsiteX2201" fmla="*/ 1227956 w 4550804"/>
                <a:gd name="connsiteY2201" fmla="*/ 3554097 h 5360810"/>
                <a:gd name="connsiteX2202" fmla="*/ 1227606 w 4550804"/>
                <a:gd name="connsiteY2202" fmla="*/ 3555493 h 5360810"/>
                <a:gd name="connsiteX2203" fmla="*/ 1223416 w 4550804"/>
                <a:gd name="connsiteY2203" fmla="*/ 3556889 h 5360810"/>
                <a:gd name="connsiteX2204" fmla="*/ 1222019 w 4550804"/>
                <a:gd name="connsiteY2204" fmla="*/ 3555493 h 5360810"/>
                <a:gd name="connsiteX2205" fmla="*/ 1220624 w 4550804"/>
                <a:gd name="connsiteY2205" fmla="*/ 3556889 h 5360810"/>
                <a:gd name="connsiteX2206" fmla="*/ 1220624 w 4550804"/>
                <a:gd name="connsiteY2206" fmla="*/ 3550606 h 5360810"/>
                <a:gd name="connsiteX2207" fmla="*/ 1225371 w 4550804"/>
                <a:gd name="connsiteY2207" fmla="*/ 3549559 h 5360810"/>
                <a:gd name="connsiteX2208" fmla="*/ 1225790 w 4550804"/>
                <a:gd name="connsiteY2208" fmla="*/ 3549210 h 5360810"/>
                <a:gd name="connsiteX2209" fmla="*/ 1220624 w 4550804"/>
                <a:gd name="connsiteY2209" fmla="*/ 3549210 h 5360810"/>
                <a:gd name="connsiteX2210" fmla="*/ 1216434 w 4550804"/>
                <a:gd name="connsiteY2210" fmla="*/ 3556889 h 5360810"/>
                <a:gd name="connsiteX2211" fmla="*/ 1212243 w 4550804"/>
                <a:gd name="connsiteY2211" fmla="*/ 3558286 h 5360810"/>
                <a:gd name="connsiteX2212" fmla="*/ 1212243 w 4550804"/>
                <a:gd name="connsiteY2212" fmla="*/ 3550606 h 5360810"/>
                <a:gd name="connsiteX2213" fmla="*/ 1210847 w 4550804"/>
                <a:gd name="connsiteY2213" fmla="*/ 3553399 h 5360810"/>
                <a:gd name="connsiteX2214" fmla="*/ 1212243 w 4550804"/>
                <a:gd name="connsiteY2214" fmla="*/ 3559682 h 5360810"/>
                <a:gd name="connsiteX2215" fmla="*/ 1208053 w 4550804"/>
                <a:gd name="connsiteY2215" fmla="*/ 3556889 h 5360810"/>
                <a:gd name="connsiteX2216" fmla="*/ 1208053 w 4550804"/>
                <a:gd name="connsiteY2216" fmla="*/ 3552700 h 5360810"/>
                <a:gd name="connsiteX2217" fmla="*/ 1206657 w 4550804"/>
                <a:gd name="connsiteY2217" fmla="*/ 3551304 h 5360810"/>
                <a:gd name="connsiteX2218" fmla="*/ 1208053 w 4550804"/>
                <a:gd name="connsiteY2218" fmla="*/ 3550606 h 5360810"/>
                <a:gd name="connsiteX2219" fmla="*/ 1207355 w 4550804"/>
                <a:gd name="connsiteY2219" fmla="*/ 3549210 h 5360810"/>
                <a:gd name="connsiteX2220" fmla="*/ 1208612 w 4550804"/>
                <a:gd name="connsiteY2220" fmla="*/ 3547395 h 5360810"/>
                <a:gd name="connsiteX2221" fmla="*/ 1208053 w 4550804"/>
                <a:gd name="connsiteY2221" fmla="*/ 3545719 h 5360810"/>
                <a:gd name="connsiteX2222" fmla="*/ 1191993 w 4550804"/>
                <a:gd name="connsiteY2222" fmla="*/ 3545719 h 5360810"/>
                <a:gd name="connsiteX2223" fmla="*/ 1205261 w 4550804"/>
                <a:gd name="connsiteY2223" fmla="*/ 3547115 h 5360810"/>
                <a:gd name="connsiteX2224" fmla="*/ 1205261 w 4550804"/>
                <a:gd name="connsiteY2224" fmla="*/ 3549908 h 5360810"/>
                <a:gd name="connsiteX2225" fmla="*/ 1202468 w 4550804"/>
                <a:gd name="connsiteY2225" fmla="*/ 3555493 h 5360810"/>
                <a:gd name="connsiteX2226" fmla="*/ 1203864 w 4550804"/>
                <a:gd name="connsiteY2226" fmla="*/ 3554097 h 5360810"/>
                <a:gd name="connsiteX2227" fmla="*/ 1202468 w 4550804"/>
                <a:gd name="connsiteY2227" fmla="*/ 3556889 h 5360810"/>
                <a:gd name="connsiteX2228" fmla="*/ 1208053 w 4550804"/>
                <a:gd name="connsiteY2228" fmla="*/ 3562474 h 5360810"/>
                <a:gd name="connsiteX2229" fmla="*/ 1206657 w 4550804"/>
                <a:gd name="connsiteY2229" fmla="*/ 3563871 h 5360810"/>
                <a:gd name="connsiteX2230" fmla="*/ 1209450 w 4550804"/>
                <a:gd name="connsiteY2230" fmla="*/ 3566662 h 5360810"/>
                <a:gd name="connsiteX2231" fmla="*/ 1209450 w 4550804"/>
                <a:gd name="connsiteY2231" fmla="*/ 3562474 h 5360810"/>
                <a:gd name="connsiteX2232" fmla="*/ 1212243 w 4550804"/>
                <a:gd name="connsiteY2232" fmla="*/ 3562474 h 5360810"/>
                <a:gd name="connsiteX2233" fmla="*/ 1211545 w 4550804"/>
                <a:gd name="connsiteY2233" fmla="*/ 3568058 h 5360810"/>
                <a:gd name="connsiteX2234" fmla="*/ 1214339 w 4550804"/>
                <a:gd name="connsiteY2234" fmla="*/ 3563871 h 5360810"/>
                <a:gd name="connsiteX2235" fmla="*/ 1215735 w 4550804"/>
                <a:gd name="connsiteY2235" fmla="*/ 3565267 h 5360810"/>
                <a:gd name="connsiteX2236" fmla="*/ 1219925 w 4550804"/>
                <a:gd name="connsiteY2236" fmla="*/ 3571549 h 5360810"/>
                <a:gd name="connsiteX2237" fmla="*/ 1218529 w 4550804"/>
                <a:gd name="connsiteY2237" fmla="*/ 3574341 h 5360810"/>
                <a:gd name="connsiteX2238" fmla="*/ 1215735 w 4550804"/>
                <a:gd name="connsiteY2238" fmla="*/ 3574341 h 5360810"/>
                <a:gd name="connsiteX2239" fmla="*/ 1217132 w 4550804"/>
                <a:gd name="connsiteY2239" fmla="*/ 3575738 h 5360810"/>
                <a:gd name="connsiteX2240" fmla="*/ 1218528 w 4550804"/>
                <a:gd name="connsiteY2240" fmla="*/ 3579924 h 5360810"/>
                <a:gd name="connsiteX2241" fmla="*/ 1218528 w 4550804"/>
                <a:gd name="connsiteY2241" fmla="*/ 3575738 h 5360810"/>
                <a:gd name="connsiteX2242" fmla="*/ 1221321 w 4550804"/>
                <a:gd name="connsiteY2242" fmla="*/ 3577134 h 5360810"/>
                <a:gd name="connsiteX2243" fmla="*/ 1218529 w 4550804"/>
                <a:gd name="connsiteY2243" fmla="*/ 3579926 h 5360810"/>
                <a:gd name="connsiteX2244" fmla="*/ 1218529 w 4550804"/>
                <a:gd name="connsiteY2244" fmla="*/ 3579927 h 5360810"/>
                <a:gd name="connsiteX2245" fmla="*/ 1217132 w 4550804"/>
                <a:gd name="connsiteY2245" fmla="*/ 3581323 h 5360810"/>
                <a:gd name="connsiteX2246" fmla="*/ 1218529 w 4550804"/>
                <a:gd name="connsiteY2246" fmla="*/ 3584115 h 5360810"/>
                <a:gd name="connsiteX2247" fmla="*/ 1215805 w 4550804"/>
                <a:gd name="connsiteY2247" fmla="*/ 3583697 h 5360810"/>
                <a:gd name="connsiteX2248" fmla="*/ 1217059 w 4550804"/>
                <a:gd name="connsiteY2248" fmla="*/ 3584532 h 5360810"/>
                <a:gd name="connsiteX2249" fmla="*/ 1217132 w 4550804"/>
                <a:gd name="connsiteY2249" fmla="*/ 3584143 h 5360810"/>
                <a:gd name="connsiteX2250" fmla="*/ 1218529 w 4550804"/>
                <a:gd name="connsiteY2250" fmla="*/ 3585539 h 5360810"/>
                <a:gd name="connsiteX2251" fmla="*/ 1217058 w 4550804"/>
                <a:gd name="connsiteY2251" fmla="*/ 3584556 h 5360810"/>
                <a:gd name="connsiteX2252" fmla="*/ 1215735 w 4550804"/>
                <a:gd name="connsiteY2252" fmla="*/ 3591794 h 5360810"/>
                <a:gd name="connsiteX2253" fmla="*/ 1205261 w 4550804"/>
                <a:gd name="connsiteY2253" fmla="*/ 3605058 h 5360810"/>
                <a:gd name="connsiteX2254" fmla="*/ 1174536 w 4550804"/>
                <a:gd name="connsiteY2254" fmla="*/ 3619718 h 5360810"/>
                <a:gd name="connsiteX2255" fmla="*/ 1158475 w 4550804"/>
                <a:gd name="connsiteY2255" fmla="*/ 3625303 h 5360810"/>
                <a:gd name="connsiteX2256" fmla="*/ 1155682 w 4550804"/>
                <a:gd name="connsiteY2256" fmla="*/ 3622511 h 5360810"/>
                <a:gd name="connsiteX2257" fmla="*/ 1155682 w 4550804"/>
                <a:gd name="connsiteY2257" fmla="*/ 3623907 h 5360810"/>
                <a:gd name="connsiteX2258" fmla="*/ 1151492 w 4550804"/>
                <a:gd name="connsiteY2258" fmla="*/ 3625303 h 5360810"/>
                <a:gd name="connsiteX2259" fmla="*/ 1136827 w 4550804"/>
                <a:gd name="connsiteY2259" fmla="*/ 3626699 h 5360810"/>
                <a:gd name="connsiteX2260" fmla="*/ 1115181 w 4550804"/>
                <a:gd name="connsiteY2260" fmla="*/ 3627398 h 5360810"/>
                <a:gd name="connsiteX2261" fmla="*/ 1090041 w 4550804"/>
                <a:gd name="connsiteY2261" fmla="*/ 3623209 h 5360810"/>
                <a:gd name="connsiteX2262" fmla="*/ 1075377 w 4550804"/>
                <a:gd name="connsiteY2262" fmla="*/ 3617624 h 5360810"/>
                <a:gd name="connsiteX2263" fmla="*/ 1075377 w 4550804"/>
                <a:gd name="connsiteY2263" fmla="*/ 3619020 h 5360810"/>
                <a:gd name="connsiteX2264" fmla="*/ 1073282 w 4550804"/>
                <a:gd name="connsiteY2264" fmla="*/ 3619020 h 5360810"/>
                <a:gd name="connsiteX2265" fmla="*/ 1073282 w 4550804"/>
                <a:gd name="connsiteY2265" fmla="*/ 3620416 h 5360810"/>
                <a:gd name="connsiteX2266" fmla="*/ 1061411 w 4550804"/>
                <a:gd name="connsiteY2266" fmla="*/ 3614831 h 5360810"/>
                <a:gd name="connsiteX2267" fmla="*/ 1064205 w 4550804"/>
                <a:gd name="connsiteY2267" fmla="*/ 3617624 h 5360810"/>
                <a:gd name="connsiteX2268" fmla="*/ 1062110 w 4550804"/>
                <a:gd name="connsiteY2268" fmla="*/ 3617624 h 5360810"/>
                <a:gd name="connsiteX2269" fmla="*/ 1057920 w 4550804"/>
                <a:gd name="connsiteY2269" fmla="*/ 3611341 h 5360810"/>
                <a:gd name="connsiteX2270" fmla="*/ 1048842 w 4550804"/>
                <a:gd name="connsiteY2270" fmla="*/ 3602266 h 5360810"/>
                <a:gd name="connsiteX2271" fmla="*/ 1042557 w 4550804"/>
                <a:gd name="connsiteY2271" fmla="*/ 3590398 h 5360810"/>
                <a:gd name="connsiteX2272" fmla="*/ 1043954 w 4550804"/>
                <a:gd name="connsiteY2272" fmla="*/ 3589001 h 5360810"/>
                <a:gd name="connsiteX2273" fmla="*/ 1043954 w 4550804"/>
                <a:gd name="connsiteY2273" fmla="*/ 3591794 h 5360810"/>
                <a:gd name="connsiteX2274" fmla="*/ 1045350 w 4550804"/>
                <a:gd name="connsiteY2274" fmla="*/ 3589001 h 5360810"/>
                <a:gd name="connsiteX2275" fmla="*/ 1032083 w 4550804"/>
                <a:gd name="connsiteY2275" fmla="*/ 3582719 h 5360810"/>
                <a:gd name="connsiteX2276" fmla="*/ 1030686 w 4550804"/>
                <a:gd name="connsiteY2276" fmla="*/ 3585512 h 5360810"/>
                <a:gd name="connsiteX2277" fmla="*/ 1027893 w 4550804"/>
                <a:gd name="connsiteY2277" fmla="*/ 3584115 h 5360810"/>
                <a:gd name="connsiteX2278" fmla="*/ 1027893 w 4550804"/>
                <a:gd name="connsiteY2278" fmla="*/ 3586908 h 5360810"/>
                <a:gd name="connsiteX2279" fmla="*/ 1026496 w 4550804"/>
                <a:gd name="connsiteY2279" fmla="*/ 3581323 h 5360810"/>
                <a:gd name="connsiteX2280" fmla="*/ 1013229 w 4550804"/>
                <a:gd name="connsiteY2280" fmla="*/ 3577134 h 5360810"/>
                <a:gd name="connsiteX2281" fmla="*/ 1006944 w 4550804"/>
                <a:gd name="connsiteY2281" fmla="*/ 3570851 h 5360810"/>
                <a:gd name="connsiteX2282" fmla="*/ 981805 w 4550804"/>
                <a:gd name="connsiteY2282" fmla="*/ 3569455 h 5360810"/>
                <a:gd name="connsiteX2283" fmla="*/ 977616 w 4550804"/>
                <a:gd name="connsiteY2283" fmla="*/ 3563871 h 5360810"/>
                <a:gd name="connsiteX2284" fmla="*/ 976219 w 4550804"/>
                <a:gd name="connsiteY2284" fmla="*/ 3565267 h 5360810"/>
                <a:gd name="connsiteX2285" fmla="*/ 976219 w 4550804"/>
                <a:gd name="connsiteY2285" fmla="*/ 3561078 h 5360810"/>
                <a:gd name="connsiteX2286" fmla="*/ 968538 w 4550804"/>
                <a:gd name="connsiteY2286" fmla="*/ 3570153 h 5360810"/>
                <a:gd name="connsiteX2287" fmla="*/ 965744 w 4550804"/>
                <a:gd name="connsiteY2287" fmla="*/ 3568757 h 5360810"/>
                <a:gd name="connsiteX2288" fmla="*/ 974823 w 4550804"/>
                <a:gd name="connsiteY2288" fmla="*/ 3559682 h 5360810"/>
                <a:gd name="connsiteX2289" fmla="*/ 968538 w 4550804"/>
                <a:gd name="connsiteY2289" fmla="*/ 3545021 h 5360810"/>
                <a:gd name="connsiteX2290" fmla="*/ 958063 w 4550804"/>
                <a:gd name="connsiteY2290" fmla="*/ 3538739 h 5360810"/>
                <a:gd name="connsiteX2291" fmla="*/ 942002 w 4550804"/>
                <a:gd name="connsiteY2291" fmla="*/ 3533154 h 5360810"/>
                <a:gd name="connsiteX2292" fmla="*/ 939209 w 4550804"/>
                <a:gd name="connsiteY2292" fmla="*/ 3528965 h 5360810"/>
                <a:gd name="connsiteX2293" fmla="*/ 936416 w 4550804"/>
                <a:gd name="connsiteY2293" fmla="*/ 3528965 h 5360810"/>
                <a:gd name="connsiteX2294" fmla="*/ 935019 w 4550804"/>
                <a:gd name="connsiteY2294" fmla="*/ 3533154 h 5360810"/>
                <a:gd name="connsiteX2295" fmla="*/ 936416 w 4550804"/>
                <a:gd name="connsiteY2295" fmla="*/ 3525474 h 5360810"/>
                <a:gd name="connsiteX2296" fmla="*/ 935019 w 4550804"/>
                <a:gd name="connsiteY2296" fmla="*/ 3529663 h 5360810"/>
                <a:gd name="connsiteX2297" fmla="*/ 928735 w 4550804"/>
                <a:gd name="connsiteY2297" fmla="*/ 3524078 h 5360810"/>
                <a:gd name="connsiteX2298" fmla="*/ 915467 w 4550804"/>
                <a:gd name="connsiteY2298" fmla="*/ 3521286 h 5360810"/>
                <a:gd name="connsiteX2299" fmla="*/ 897312 w 4550804"/>
                <a:gd name="connsiteY2299" fmla="*/ 3522682 h 5360810"/>
                <a:gd name="connsiteX2300" fmla="*/ 889630 w 4550804"/>
                <a:gd name="connsiteY2300" fmla="*/ 3526871 h 5360810"/>
                <a:gd name="connsiteX2301" fmla="*/ 891026 w 4550804"/>
                <a:gd name="connsiteY2301" fmla="*/ 3524078 h 5360810"/>
                <a:gd name="connsiteX2302" fmla="*/ 886837 w 4550804"/>
                <a:gd name="connsiteY2302" fmla="*/ 3521286 h 5360810"/>
                <a:gd name="connsiteX2303" fmla="*/ 885441 w 4550804"/>
                <a:gd name="connsiteY2303" fmla="*/ 3522682 h 5360810"/>
                <a:gd name="connsiteX2304" fmla="*/ 884044 w 4550804"/>
                <a:gd name="connsiteY2304" fmla="*/ 3518494 h 5360810"/>
                <a:gd name="connsiteX2305" fmla="*/ 884044 w 4550804"/>
                <a:gd name="connsiteY2305" fmla="*/ 3519890 h 5360810"/>
                <a:gd name="connsiteX2306" fmla="*/ 879854 w 4550804"/>
                <a:gd name="connsiteY2306" fmla="*/ 3521286 h 5360810"/>
                <a:gd name="connsiteX2307" fmla="*/ 881251 w 4550804"/>
                <a:gd name="connsiteY2307" fmla="*/ 3522682 h 5360810"/>
                <a:gd name="connsiteX2308" fmla="*/ 884044 w 4550804"/>
                <a:gd name="connsiteY2308" fmla="*/ 3522682 h 5360810"/>
                <a:gd name="connsiteX2309" fmla="*/ 879854 w 4550804"/>
                <a:gd name="connsiteY2309" fmla="*/ 3524078 h 5360810"/>
                <a:gd name="connsiteX2310" fmla="*/ 878457 w 4550804"/>
                <a:gd name="connsiteY2310" fmla="*/ 3519890 h 5360810"/>
                <a:gd name="connsiteX2311" fmla="*/ 872871 w 4550804"/>
                <a:gd name="connsiteY2311" fmla="*/ 3518494 h 5360810"/>
                <a:gd name="connsiteX2312" fmla="*/ 865190 w 4550804"/>
                <a:gd name="connsiteY2312" fmla="*/ 3519890 h 5360810"/>
                <a:gd name="connsiteX2313" fmla="*/ 854716 w 4550804"/>
                <a:gd name="connsiteY2313" fmla="*/ 3515702 h 5360810"/>
                <a:gd name="connsiteX2314" fmla="*/ 850525 w 4550804"/>
                <a:gd name="connsiteY2314" fmla="*/ 3506626 h 5360810"/>
                <a:gd name="connsiteX2315" fmla="*/ 851922 w 4550804"/>
                <a:gd name="connsiteY2315" fmla="*/ 3512909 h 5360810"/>
                <a:gd name="connsiteX2316" fmla="*/ 842635 w 4550804"/>
                <a:gd name="connsiteY2316" fmla="*/ 3511722 h 5360810"/>
                <a:gd name="connsiteX2317" fmla="*/ 840750 w 4550804"/>
                <a:gd name="connsiteY2317" fmla="*/ 3507324 h 5360810"/>
                <a:gd name="connsiteX2318" fmla="*/ 842146 w 4550804"/>
                <a:gd name="connsiteY2318" fmla="*/ 3499644 h 5360810"/>
                <a:gd name="connsiteX2319" fmla="*/ 831671 w 4550804"/>
                <a:gd name="connsiteY2319" fmla="*/ 3481494 h 5360810"/>
                <a:gd name="connsiteX2320" fmla="*/ 831671 w 4550804"/>
                <a:gd name="connsiteY2320" fmla="*/ 3475910 h 5360810"/>
                <a:gd name="connsiteX2321" fmla="*/ 837258 w 4550804"/>
                <a:gd name="connsiteY2321" fmla="*/ 3477305 h 5360810"/>
                <a:gd name="connsiteX2322" fmla="*/ 834465 w 4550804"/>
                <a:gd name="connsiteY2322" fmla="*/ 3475910 h 5360810"/>
                <a:gd name="connsiteX2323" fmla="*/ 837258 w 4550804"/>
                <a:gd name="connsiteY2323" fmla="*/ 3474514 h 5360810"/>
                <a:gd name="connsiteX2324" fmla="*/ 830973 w 4550804"/>
                <a:gd name="connsiteY2324" fmla="*/ 3474514 h 5360810"/>
                <a:gd name="connsiteX2325" fmla="*/ 829576 w 4550804"/>
                <a:gd name="connsiteY2325" fmla="*/ 3465438 h 5360810"/>
                <a:gd name="connsiteX2326" fmla="*/ 823292 w 4550804"/>
                <a:gd name="connsiteY2326" fmla="*/ 3459155 h 5360810"/>
                <a:gd name="connsiteX2327" fmla="*/ 824689 w 4550804"/>
                <a:gd name="connsiteY2327" fmla="*/ 3451476 h 5360810"/>
                <a:gd name="connsiteX2328" fmla="*/ 830973 w 4550804"/>
                <a:gd name="connsiteY2328" fmla="*/ 3450080 h 5360810"/>
                <a:gd name="connsiteX2329" fmla="*/ 824689 w 4550804"/>
                <a:gd name="connsiteY2329" fmla="*/ 3448684 h 5360810"/>
                <a:gd name="connsiteX2330" fmla="*/ 826085 w 4550804"/>
                <a:gd name="connsiteY2330" fmla="*/ 3443099 h 5360810"/>
                <a:gd name="connsiteX2331" fmla="*/ 823292 w 4550804"/>
                <a:gd name="connsiteY2331" fmla="*/ 3447287 h 5360810"/>
                <a:gd name="connsiteX2332" fmla="*/ 817705 w 4550804"/>
                <a:gd name="connsiteY2332" fmla="*/ 3441703 h 5360810"/>
                <a:gd name="connsiteX2333" fmla="*/ 820499 w 4550804"/>
                <a:gd name="connsiteY2333" fmla="*/ 3450778 h 5360810"/>
                <a:gd name="connsiteX2334" fmla="*/ 816309 w 4550804"/>
                <a:gd name="connsiteY2334" fmla="*/ 3450778 h 5360810"/>
                <a:gd name="connsiteX2335" fmla="*/ 814912 w 4550804"/>
                <a:gd name="connsiteY2335" fmla="*/ 3453571 h 5360810"/>
                <a:gd name="connsiteX2336" fmla="*/ 812120 w 4550804"/>
                <a:gd name="connsiteY2336" fmla="*/ 3453571 h 5360810"/>
                <a:gd name="connsiteX2337" fmla="*/ 804438 w 4550804"/>
                <a:gd name="connsiteY2337" fmla="*/ 3432627 h 5360810"/>
                <a:gd name="connsiteX2338" fmla="*/ 805834 w 4550804"/>
                <a:gd name="connsiteY2338" fmla="*/ 3432627 h 5360810"/>
                <a:gd name="connsiteX2339" fmla="*/ 807231 w 4550804"/>
                <a:gd name="connsiteY2339" fmla="*/ 3427043 h 5360810"/>
                <a:gd name="connsiteX2340" fmla="*/ 813515 w 4550804"/>
                <a:gd name="connsiteY2340" fmla="*/ 3424250 h 5360810"/>
                <a:gd name="connsiteX2341" fmla="*/ 810723 w 4550804"/>
                <a:gd name="connsiteY2341" fmla="*/ 3427043 h 5360810"/>
                <a:gd name="connsiteX2342" fmla="*/ 812120 w 4550804"/>
                <a:gd name="connsiteY2342" fmla="*/ 3427043 h 5360810"/>
                <a:gd name="connsiteX2343" fmla="*/ 817705 w 4550804"/>
                <a:gd name="connsiteY2343" fmla="*/ 3422854 h 5360810"/>
                <a:gd name="connsiteX2344" fmla="*/ 820499 w 4550804"/>
                <a:gd name="connsiteY2344" fmla="*/ 3424250 h 5360810"/>
                <a:gd name="connsiteX2345" fmla="*/ 820499 w 4550804"/>
                <a:gd name="connsiteY2345" fmla="*/ 3420061 h 5360810"/>
                <a:gd name="connsiteX2346" fmla="*/ 821895 w 4550804"/>
                <a:gd name="connsiteY2346" fmla="*/ 3417269 h 5360810"/>
                <a:gd name="connsiteX2347" fmla="*/ 819102 w 4550804"/>
                <a:gd name="connsiteY2347" fmla="*/ 3418665 h 5360810"/>
                <a:gd name="connsiteX2348" fmla="*/ 820499 w 4550804"/>
                <a:gd name="connsiteY2348" fmla="*/ 3415873 h 5360810"/>
                <a:gd name="connsiteX2349" fmla="*/ 816309 w 4550804"/>
                <a:gd name="connsiteY2349" fmla="*/ 3404005 h 5360810"/>
                <a:gd name="connsiteX2350" fmla="*/ 820499 w 4550804"/>
                <a:gd name="connsiteY2350" fmla="*/ 3399817 h 5360810"/>
                <a:gd name="connsiteX2351" fmla="*/ 816309 w 4550804"/>
                <a:gd name="connsiteY2351" fmla="*/ 3401213 h 5360810"/>
                <a:gd name="connsiteX2352" fmla="*/ 817705 w 4550804"/>
                <a:gd name="connsiteY2352" fmla="*/ 3398420 h 5360810"/>
                <a:gd name="connsiteX2353" fmla="*/ 813515 w 4550804"/>
                <a:gd name="connsiteY2353" fmla="*/ 3392835 h 5360810"/>
                <a:gd name="connsiteX2354" fmla="*/ 810723 w 4550804"/>
                <a:gd name="connsiteY2354" fmla="*/ 3379572 h 5360810"/>
                <a:gd name="connsiteX2355" fmla="*/ 797455 w 4550804"/>
                <a:gd name="connsiteY2355" fmla="*/ 3362120 h 5360810"/>
                <a:gd name="connsiteX2356" fmla="*/ 791170 w 4550804"/>
                <a:gd name="connsiteY2356" fmla="*/ 3350251 h 5360810"/>
                <a:gd name="connsiteX2357" fmla="*/ 792567 w 4550804"/>
                <a:gd name="connsiteY2357" fmla="*/ 3347459 h 5360810"/>
                <a:gd name="connsiteX2358" fmla="*/ 791170 w 4550804"/>
                <a:gd name="connsiteY2358" fmla="*/ 3344666 h 5360810"/>
                <a:gd name="connsiteX2359" fmla="*/ 773713 w 4550804"/>
                <a:gd name="connsiteY2359" fmla="*/ 3334195 h 5360810"/>
                <a:gd name="connsiteX2360" fmla="*/ 749971 w 4550804"/>
                <a:gd name="connsiteY2360" fmla="*/ 3336988 h 5360810"/>
                <a:gd name="connsiteX2361" fmla="*/ 747178 w 4550804"/>
                <a:gd name="connsiteY2361" fmla="*/ 3331403 h 5360810"/>
                <a:gd name="connsiteX2362" fmla="*/ 729022 w 4550804"/>
                <a:gd name="connsiteY2362" fmla="*/ 3328610 h 5360810"/>
                <a:gd name="connsiteX2363" fmla="*/ 723435 w 4550804"/>
                <a:gd name="connsiteY2363" fmla="*/ 3331403 h 5360810"/>
                <a:gd name="connsiteX2364" fmla="*/ 719246 w 4550804"/>
                <a:gd name="connsiteY2364" fmla="*/ 3335591 h 5360810"/>
                <a:gd name="connsiteX2365" fmla="*/ 707374 w 4550804"/>
                <a:gd name="connsiteY2365" fmla="*/ 3341177 h 5360810"/>
                <a:gd name="connsiteX2366" fmla="*/ 708771 w 4550804"/>
                <a:gd name="connsiteY2366" fmla="*/ 3339780 h 5360810"/>
                <a:gd name="connsiteX2367" fmla="*/ 705978 w 4550804"/>
                <a:gd name="connsiteY2367" fmla="*/ 3339780 h 5360810"/>
                <a:gd name="connsiteX2368" fmla="*/ 705978 w 4550804"/>
                <a:gd name="connsiteY2368" fmla="*/ 3342572 h 5360810"/>
                <a:gd name="connsiteX2369" fmla="*/ 704582 w 4550804"/>
                <a:gd name="connsiteY2369" fmla="*/ 3339780 h 5360810"/>
                <a:gd name="connsiteX2370" fmla="*/ 679442 w 4550804"/>
                <a:gd name="connsiteY2370" fmla="*/ 3345364 h 5360810"/>
                <a:gd name="connsiteX2371" fmla="*/ 676649 w 4550804"/>
                <a:gd name="connsiteY2371" fmla="*/ 3346761 h 5360810"/>
                <a:gd name="connsiteX2372" fmla="*/ 680839 w 4550804"/>
                <a:gd name="connsiteY2372" fmla="*/ 3348157 h 5360810"/>
                <a:gd name="connsiteX2373" fmla="*/ 671762 w 4550804"/>
                <a:gd name="connsiteY2373" fmla="*/ 3352346 h 5360810"/>
                <a:gd name="connsiteX2374" fmla="*/ 665476 w 4550804"/>
                <a:gd name="connsiteY2374" fmla="*/ 3353742 h 5360810"/>
                <a:gd name="connsiteX2375" fmla="*/ 668270 w 4550804"/>
                <a:gd name="connsiteY2375" fmla="*/ 3350949 h 5360810"/>
                <a:gd name="connsiteX2376" fmla="*/ 661985 w 4550804"/>
                <a:gd name="connsiteY2376" fmla="*/ 3349553 h 5360810"/>
                <a:gd name="connsiteX2377" fmla="*/ 654304 w 4550804"/>
                <a:gd name="connsiteY2377" fmla="*/ 3350949 h 5360810"/>
                <a:gd name="connsiteX2378" fmla="*/ 652907 w 4550804"/>
                <a:gd name="connsiteY2378" fmla="*/ 3348157 h 5360810"/>
                <a:gd name="connsiteX2379" fmla="*/ 654304 w 4550804"/>
                <a:gd name="connsiteY2379" fmla="*/ 3352346 h 5360810"/>
                <a:gd name="connsiteX2380" fmla="*/ 652907 w 4550804"/>
                <a:gd name="connsiteY2380" fmla="*/ 3357931 h 5360810"/>
                <a:gd name="connsiteX2381" fmla="*/ 659192 w 4550804"/>
                <a:gd name="connsiteY2381" fmla="*/ 3364214 h 5360810"/>
                <a:gd name="connsiteX2382" fmla="*/ 658354 w 4550804"/>
                <a:gd name="connsiteY2382" fmla="*/ 3366726 h 5360810"/>
                <a:gd name="connsiteX2383" fmla="*/ 655002 w 4550804"/>
                <a:gd name="connsiteY2383" fmla="*/ 3371194 h 5360810"/>
                <a:gd name="connsiteX2384" fmla="*/ 643131 w 4550804"/>
                <a:gd name="connsiteY2384" fmla="*/ 3376779 h 5360810"/>
                <a:gd name="connsiteX2385" fmla="*/ 638243 w 4550804"/>
                <a:gd name="connsiteY2385" fmla="*/ 3376779 h 5360810"/>
                <a:gd name="connsiteX2386" fmla="*/ 639640 w 4550804"/>
                <a:gd name="connsiteY2386" fmla="*/ 3378176 h 5360810"/>
                <a:gd name="connsiteX2387" fmla="*/ 631958 w 4550804"/>
                <a:gd name="connsiteY2387" fmla="*/ 3372591 h 5360810"/>
                <a:gd name="connsiteX2388" fmla="*/ 629166 w 4550804"/>
                <a:gd name="connsiteY2388" fmla="*/ 3372591 h 5360810"/>
                <a:gd name="connsiteX2389" fmla="*/ 626372 w 4550804"/>
                <a:gd name="connsiteY2389" fmla="*/ 3376779 h 5360810"/>
                <a:gd name="connsiteX2390" fmla="*/ 627769 w 4550804"/>
                <a:gd name="connsiteY2390" fmla="*/ 3378176 h 5360810"/>
                <a:gd name="connsiteX2391" fmla="*/ 624975 w 4550804"/>
                <a:gd name="connsiteY2391" fmla="*/ 3382364 h 5360810"/>
                <a:gd name="connsiteX2392" fmla="*/ 626372 w 4550804"/>
                <a:gd name="connsiteY2392" fmla="*/ 3383761 h 5360810"/>
                <a:gd name="connsiteX2393" fmla="*/ 623579 w 4550804"/>
                <a:gd name="connsiteY2393" fmla="*/ 3385157 h 5360810"/>
                <a:gd name="connsiteX2394" fmla="*/ 615898 w 4550804"/>
                <a:gd name="connsiteY2394" fmla="*/ 3403307 h 5360810"/>
                <a:gd name="connsiteX2395" fmla="*/ 617294 w 4550804"/>
                <a:gd name="connsiteY2395" fmla="*/ 3408892 h 5360810"/>
                <a:gd name="connsiteX2396" fmla="*/ 614501 w 4550804"/>
                <a:gd name="connsiteY2396" fmla="*/ 3408892 h 5360810"/>
                <a:gd name="connsiteX2397" fmla="*/ 610311 w 4550804"/>
                <a:gd name="connsiteY2397" fmla="*/ 3417967 h 5360810"/>
                <a:gd name="connsiteX2398" fmla="*/ 614501 w 4550804"/>
                <a:gd name="connsiteY2398" fmla="*/ 3420760 h 5360810"/>
                <a:gd name="connsiteX2399" fmla="*/ 615898 w 4550804"/>
                <a:gd name="connsiteY2399" fmla="*/ 3417967 h 5360810"/>
                <a:gd name="connsiteX2400" fmla="*/ 617294 w 4550804"/>
                <a:gd name="connsiteY2400" fmla="*/ 3420760 h 5360810"/>
                <a:gd name="connsiteX2401" fmla="*/ 620087 w 4550804"/>
                <a:gd name="connsiteY2401" fmla="*/ 3414476 h 5360810"/>
                <a:gd name="connsiteX2402" fmla="*/ 620088 w 4550804"/>
                <a:gd name="connsiteY2402" fmla="*/ 3414477 h 5360810"/>
                <a:gd name="connsiteX2403" fmla="*/ 622880 w 4550804"/>
                <a:gd name="connsiteY2403" fmla="*/ 3417269 h 5360810"/>
                <a:gd name="connsiteX2404" fmla="*/ 630562 w 4550804"/>
                <a:gd name="connsiteY2404" fmla="*/ 3422854 h 5360810"/>
                <a:gd name="connsiteX2405" fmla="*/ 629166 w 4550804"/>
                <a:gd name="connsiteY2405" fmla="*/ 3425647 h 5360810"/>
                <a:gd name="connsiteX2406" fmla="*/ 633355 w 4550804"/>
                <a:gd name="connsiteY2406" fmla="*/ 3425647 h 5360810"/>
                <a:gd name="connsiteX2407" fmla="*/ 633355 w 4550804"/>
                <a:gd name="connsiteY2407" fmla="*/ 3428439 h 5360810"/>
                <a:gd name="connsiteX2408" fmla="*/ 627769 w 4550804"/>
                <a:gd name="connsiteY2408" fmla="*/ 3434023 h 5360810"/>
                <a:gd name="connsiteX2409" fmla="*/ 623579 w 4550804"/>
                <a:gd name="connsiteY2409" fmla="*/ 3429835 h 5360810"/>
                <a:gd name="connsiteX2410" fmla="*/ 624975 w 4550804"/>
                <a:gd name="connsiteY2410" fmla="*/ 3432627 h 5360810"/>
                <a:gd name="connsiteX2411" fmla="*/ 623579 w 4550804"/>
                <a:gd name="connsiteY2411" fmla="*/ 3431231 h 5360810"/>
                <a:gd name="connsiteX2412" fmla="*/ 622741 w 4550804"/>
                <a:gd name="connsiteY2412" fmla="*/ 3432976 h 5360810"/>
                <a:gd name="connsiteX2413" fmla="*/ 611708 w 4550804"/>
                <a:gd name="connsiteY2413" fmla="*/ 3427741 h 5360810"/>
                <a:gd name="connsiteX2414" fmla="*/ 611708 w 4550804"/>
                <a:gd name="connsiteY2414" fmla="*/ 3430533 h 5360810"/>
                <a:gd name="connsiteX2415" fmla="*/ 608915 w 4550804"/>
                <a:gd name="connsiteY2415" fmla="*/ 3429137 h 5360810"/>
                <a:gd name="connsiteX2416" fmla="*/ 607518 w 4550804"/>
                <a:gd name="connsiteY2416" fmla="*/ 3430533 h 5360810"/>
                <a:gd name="connsiteX2417" fmla="*/ 607518 w 4550804"/>
                <a:gd name="connsiteY2417" fmla="*/ 3427741 h 5360810"/>
                <a:gd name="connsiteX2418" fmla="*/ 610311 w 4550804"/>
                <a:gd name="connsiteY2418" fmla="*/ 3423552 h 5360810"/>
                <a:gd name="connsiteX2419" fmla="*/ 607518 w 4550804"/>
                <a:gd name="connsiteY2419" fmla="*/ 3424948 h 5360810"/>
                <a:gd name="connsiteX2420" fmla="*/ 606121 w 4550804"/>
                <a:gd name="connsiteY2420" fmla="*/ 3430533 h 5360810"/>
                <a:gd name="connsiteX2421" fmla="*/ 604725 w 4550804"/>
                <a:gd name="connsiteY2421" fmla="*/ 3426345 h 5360810"/>
                <a:gd name="connsiteX2422" fmla="*/ 606121 w 4550804"/>
                <a:gd name="connsiteY2422" fmla="*/ 3424948 h 5360810"/>
                <a:gd name="connsiteX2423" fmla="*/ 603328 w 4550804"/>
                <a:gd name="connsiteY2423" fmla="*/ 3423552 h 5360810"/>
                <a:gd name="connsiteX2424" fmla="*/ 603328 w 4550804"/>
                <a:gd name="connsiteY2424" fmla="*/ 3426345 h 5360810"/>
                <a:gd name="connsiteX2425" fmla="*/ 600535 w 4550804"/>
                <a:gd name="connsiteY2425" fmla="*/ 3422156 h 5360810"/>
                <a:gd name="connsiteX2426" fmla="*/ 595647 w 4550804"/>
                <a:gd name="connsiteY2426" fmla="*/ 3422156 h 5360810"/>
                <a:gd name="connsiteX2427" fmla="*/ 598440 w 4550804"/>
                <a:gd name="connsiteY2427" fmla="*/ 3424948 h 5360810"/>
                <a:gd name="connsiteX2428" fmla="*/ 596345 w 4550804"/>
                <a:gd name="connsiteY2428" fmla="*/ 3425647 h 5360810"/>
                <a:gd name="connsiteX2429" fmla="*/ 599139 w 4550804"/>
                <a:gd name="connsiteY2429" fmla="*/ 3429835 h 5360810"/>
                <a:gd name="connsiteX2430" fmla="*/ 597742 w 4550804"/>
                <a:gd name="connsiteY2430" fmla="*/ 3434023 h 5360810"/>
                <a:gd name="connsiteX2431" fmla="*/ 593552 w 4550804"/>
                <a:gd name="connsiteY2431" fmla="*/ 3435419 h 5360810"/>
                <a:gd name="connsiteX2432" fmla="*/ 593552 w 4550804"/>
                <a:gd name="connsiteY2432" fmla="*/ 3436816 h 5360810"/>
                <a:gd name="connsiteX2433" fmla="*/ 587965 w 4550804"/>
                <a:gd name="connsiteY2433" fmla="*/ 3435419 h 5360810"/>
                <a:gd name="connsiteX2434" fmla="*/ 592155 w 4550804"/>
                <a:gd name="connsiteY2434" fmla="*/ 3435419 h 5360810"/>
                <a:gd name="connsiteX2435" fmla="*/ 596345 w 4550804"/>
                <a:gd name="connsiteY2435" fmla="*/ 3431231 h 5360810"/>
                <a:gd name="connsiteX2436" fmla="*/ 593552 w 4550804"/>
                <a:gd name="connsiteY2436" fmla="*/ 3425647 h 5360810"/>
                <a:gd name="connsiteX2437" fmla="*/ 584475 w 4550804"/>
                <a:gd name="connsiteY2437" fmla="*/ 3431231 h 5360810"/>
                <a:gd name="connsiteX2438" fmla="*/ 584475 w 4550804"/>
                <a:gd name="connsiteY2438" fmla="*/ 3436816 h 5360810"/>
                <a:gd name="connsiteX2439" fmla="*/ 580284 w 4550804"/>
                <a:gd name="connsiteY2439" fmla="*/ 3437514 h 5360810"/>
                <a:gd name="connsiteX2440" fmla="*/ 577492 w 4550804"/>
                <a:gd name="connsiteY2440" fmla="*/ 3457060 h 5360810"/>
                <a:gd name="connsiteX2441" fmla="*/ 583775 w 4550804"/>
                <a:gd name="connsiteY2441" fmla="*/ 3454268 h 5360810"/>
                <a:gd name="connsiteX2442" fmla="*/ 597043 w 4550804"/>
                <a:gd name="connsiteY2442" fmla="*/ 3457060 h 5360810"/>
                <a:gd name="connsiteX2443" fmla="*/ 601233 w 4550804"/>
                <a:gd name="connsiteY2443" fmla="*/ 3452871 h 5360810"/>
                <a:gd name="connsiteX2444" fmla="*/ 604026 w 4550804"/>
                <a:gd name="connsiteY2444" fmla="*/ 3454268 h 5360810"/>
                <a:gd name="connsiteX2445" fmla="*/ 601233 w 4550804"/>
                <a:gd name="connsiteY2445" fmla="*/ 3455664 h 5360810"/>
                <a:gd name="connsiteX2446" fmla="*/ 604026 w 4550804"/>
                <a:gd name="connsiteY2446" fmla="*/ 3457060 h 5360810"/>
                <a:gd name="connsiteX2447" fmla="*/ 606819 w 4550804"/>
                <a:gd name="connsiteY2447" fmla="*/ 3459853 h 5360810"/>
                <a:gd name="connsiteX2448" fmla="*/ 609613 w 4550804"/>
                <a:gd name="connsiteY2448" fmla="*/ 3457060 h 5360810"/>
                <a:gd name="connsiteX2449" fmla="*/ 604026 w 4550804"/>
                <a:gd name="connsiteY2449" fmla="*/ 3454268 h 5360810"/>
                <a:gd name="connsiteX2450" fmla="*/ 614500 w 4550804"/>
                <a:gd name="connsiteY2450" fmla="*/ 3458456 h 5360810"/>
                <a:gd name="connsiteX2451" fmla="*/ 652209 w 4550804"/>
                <a:gd name="connsiteY2451" fmla="*/ 3447985 h 5360810"/>
                <a:gd name="connsiteX2452" fmla="*/ 652209 w 4550804"/>
                <a:gd name="connsiteY2452" fmla="*/ 3445193 h 5360810"/>
                <a:gd name="connsiteX2453" fmla="*/ 653605 w 4550804"/>
                <a:gd name="connsiteY2453" fmla="*/ 3449382 h 5360810"/>
                <a:gd name="connsiteX2454" fmla="*/ 657795 w 4550804"/>
                <a:gd name="connsiteY2454" fmla="*/ 3447985 h 5360810"/>
                <a:gd name="connsiteX2455" fmla="*/ 663381 w 4550804"/>
                <a:gd name="connsiteY2455" fmla="*/ 3452173 h 5360810"/>
                <a:gd name="connsiteX2456" fmla="*/ 657795 w 4550804"/>
                <a:gd name="connsiteY2456" fmla="*/ 3449382 h 5360810"/>
                <a:gd name="connsiteX2457" fmla="*/ 655002 w 4550804"/>
                <a:gd name="connsiteY2457" fmla="*/ 3450778 h 5360810"/>
                <a:gd name="connsiteX2458" fmla="*/ 656399 w 4550804"/>
                <a:gd name="connsiteY2458" fmla="*/ 3456362 h 5360810"/>
                <a:gd name="connsiteX2459" fmla="*/ 659191 w 4550804"/>
                <a:gd name="connsiteY2459" fmla="*/ 3456362 h 5360810"/>
                <a:gd name="connsiteX2460" fmla="*/ 661985 w 4550804"/>
                <a:gd name="connsiteY2460" fmla="*/ 3452173 h 5360810"/>
                <a:gd name="connsiteX2461" fmla="*/ 661985 w 4550804"/>
                <a:gd name="connsiteY2461" fmla="*/ 3454966 h 5360810"/>
                <a:gd name="connsiteX2462" fmla="*/ 666175 w 4550804"/>
                <a:gd name="connsiteY2462" fmla="*/ 3456362 h 5360810"/>
                <a:gd name="connsiteX2463" fmla="*/ 671761 w 4550804"/>
                <a:gd name="connsiteY2463" fmla="*/ 3461947 h 5360810"/>
                <a:gd name="connsiteX2464" fmla="*/ 675950 w 4550804"/>
                <a:gd name="connsiteY2464" fmla="*/ 3469627 h 5360810"/>
                <a:gd name="connsiteX2465" fmla="*/ 682236 w 4550804"/>
                <a:gd name="connsiteY2465" fmla="*/ 3473815 h 5360810"/>
                <a:gd name="connsiteX2466" fmla="*/ 683632 w 4550804"/>
                <a:gd name="connsiteY2466" fmla="*/ 3480098 h 5360810"/>
                <a:gd name="connsiteX2467" fmla="*/ 686425 w 4550804"/>
                <a:gd name="connsiteY2467" fmla="*/ 3481494 h 5360810"/>
                <a:gd name="connsiteX2468" fmla="*/ 683632 w 4550804"/>
                <a:gd name="connsiteY2468" fmla="*/ 3484286 h 5360810"/>
                <a:gd name="connsiteX2469" fmla="*/ 687821 w 4550804"/>
                <a:gd name="connsiteY2469" fmla="*/ 3481494 h 5360810"/>
                <a:gd name="connsiteX2470" fmla="*/ 683632 w 4550804"/>
                <a:gd name="connsiteY2470" fmla="*/ 3477305 h 5360810"/>
                <a:gd name="connsiteX2471" fmla="*/ 685029 w 4550804"/>
                <a:gd name="connsiteY2471" fmla="*/ 3473117 h 5360810"/>
                <a:gd name="connsiteX2472" fmla="*/ 687821 w 4550804"/>
                <a:gd name="connsiteY2472" fmla="*/ 3471721 h 5360810"/>
                <a:gd name="connsiteX2473" fmla="*/ 699693 w 4550804"/>
                <a:gd name="connsiteY2473" fmla="*/ 3473117 h 5360810"/>
                <a:gd name="connsiteX2474" fmla="*/ 719245 w 4550804"/>
                <a:gd name="connsiteY2474" fmla="*/ 3467532 h 5360810"/>
                <a:gd name="connsiteX2475" fmla="*/ 720641 w 4550804"/>
                <a:gd name="connsiteY2475" fmla="*/ 3470325 h 5360810"/>
                <a:gd name="connsiteX2476" fmla="*/ 724831 w 4550804"/>
                <a:gd name="connsiteY2476" fmla="*/ 3467532 h 5360810"/>
                <a:gd name="connsiteX2477" fmla="*/ 726228 w 4550804"/>
                <a:gd name="connsiteY2477" fmla="*/ 3470325 h 5360810"/>
                <a:gd name="connsiteX2478" fmla="*/ 727625 w 4550804"/>
                <a:gd name="connsiteY2478" fmla="*/ 3468928 h 5360810"/>
                <a:gd name="connsiteX2479" fmla="*/ 727625 w 4550804"/>
                <a:gd name="connsiteY2479" fmla="*/ 3470325 h 5360810"/>
                <a:gd name="connsiteX2480" fmla="*/ 753462 w 4550804"/>
                <a:gd name="connsiteY2480" fmla="*/ 3470325 h 5360810"/>
                <a:gd name="connsiteX2481" fmla="*/ 756255 w 4550804"/>
                <a:gd name="connsiteY2481" fmla="*/ 3471721 h 5360810"/>
                <a:gd name="connsiteX2482" fmla="*/ 750668 w 4550804"/>
                <a:gd name="connsiteY2482" fmla="*/ 3482192 h 5360810"/>
                <a:gd name="connsiteX2483" fmla="*/ 753462 w 4550804"/>
                <a:gd name="connsiteY2483" fmla="*/ 3484985 h 5360810"/>
                <a:gd name="connsiteX2484" fmla="*/ 757652 w 4550804"/>
                <a:gd name="connsiteY2484" fmla="*/ 3473117 h 5360810"/>
                <a:gd name="connsiteX2485" fmla="*/ 759048 w 4550804"/>
                <a:gd name="connsiteY2485" fmla="*/ 3474513 h 5360810"/>
                <a:gd name="connsiteX2486" fmla="*/ 763237 w 4550804"/>
                <a:gd name="connsiteY2486" fmla="*/ 3477305 h 5360810"/>
                <a:gd name="connsiteX2487" fmla="*/ 760445 w 4550804"/>
                <a:gd name="connsiteY2487" fmla="*/ 3475909 h 5360810"/>
                <a:gd name="connsiteX2488" fmla="*/ 763237 w 4550804"/>
                <a:gd name="connsiteY2488" fmla="*/ 3478701 h 5360810"/>
                <a:gd name="connsiteX2489" fmla="*/ 757652 w 4550804"/>
                <a:gd name="connsiteY2489" fmla="*/ 3477305 h 5360810"/>
                <a:gd name="connsiteX2490" fmla="*/ 758000 w 4550804"/>
                <a:gd name="connsiteY2490" fmla="*/ 3481145 h 5360810"/>
                <a:gd name="connsiteX2491" fmla="*/ 759048 w 4550804"/>
                <a:gd name="connsiteY2491" fmla="*/ 3480098 h 5360810"/>
                <a:gd name="connsiteX2492" fmla="*/ 760445 w 4550804"/>
                <a:gd name="connsiteY2492" fmla="*/ 3484286 h 5360810"/>
                <a:gd name="connsiteX2493" fmla="*/ 758071 w 4550804"/>
                <a:gd name="connsiteY2493" fmla="*/ 3481983 h 5360810"/>
                <a:gd name="connsiteX2494" fmla="*/ 759048 w 4550804"/>
                <a:gd name="connsiteY2494" fmla="*/ 3491966 h 5360810"/>
                <a:gd name="connsiteX2495" fmla="*/ 759048 w 4550804"/>
                <a:gd name="connsiteY2495" fmla="*/ 3487777 h 5360810"/>
                <a:gd name="connsiteX2496" fmla="*/ 760445 w 4550804"/>
                <a:gd name="connsiteY2496" fmla="*/ 3490570 h 5360810"/>
                <a:gd name="connsiteX2497" fmla="*/ 760445 w 4550804"/>
                <a:gd name="connsiteY2497" fmla="*/ 3487777 h 5360810"/>
                <a:gd name="connsiteX2498" fmla="*/ 764634 w 4550804"/>
                <a:gd name="connsiteY2498" fmla="*/ 3483588 h 5360810"/>
                <a:gd name="connsiteX2499" fmla="*/ 767427 w 4550804"/>
                <a:gd name="connsiteY2499" fmla="*/ 3484985 h 5360810"/>
                <a:gd name="connsiteX2500" fmla="*/ 767427 w 4550804"/>
                <a:gd name="connsiteY2500" fmla="*/ 3489173 h 5360810"/>
                <a:gd name="connsiteX2501" fmla="*/ 763237 w 4550804"/>
                <a:gd name="connsiteY2501" fmla="*/ 3491966 h 5360810"/>
                <a:gd name="connsiteX2502" fmla="*/ 766031 w 4550804"/>
                <a:gd name="connsiteY2502" fmla="*/ 3490570 h 5360810"/>
                <a:gd name="connsiteX2503" fmla="*/ 767427 w 4550804"/>
                <a:gd name="connsiteY2503" fmla="*/ 3493362 h 5360810"/>
                <a:gd name="connsiteX2504" fmla="*/ 766031 w 4550804"/>
                <a:gd name="connsiteY2504" fmla="*/ 3494758 h 5360810"/>
                <a:gd name="connsiteX2505" fmla="*/ 767427 w 4550804"/>
                <a:gd name="connsiteY2505" fmla="*/ 3494758 h 5360810"/>
                <a:gd name="connsiteX2506" fmla="*/ 764634 w 4550804"/>
                <a:gd name="connsiteY2506" fmla="*/ 3496155 h 5360810"/>
                <a:gd name="connsiteX2507" fmla="*/ 768824 w 4550804"/>
                <a:gd name="connsiteY2507" fmla="*/ 3494758 h 5360810"/>
                <a:gd name="connsiteX2508" fmla="*/ 766031 w 4550804"/>
                <a:gd name="connsiteY2508" fmla="*/ 3501041 h 5360810"/>
                <a:gd name="connsiteX2509" fmla="*/ 770221 w 4550804"/>
                <a:gd name="connsiteY2509" fmla="*/ 3501041 h 5360810"/>
                <a:gd name="connsiteX2510" fmla="*/ 768824 w 4550804"/>
                <a:gd name="connsiteY2510" fmla="*/ 3503833 h 5360810"/>
                <a:gd name="connsiteX2511" fmla="*/ 771617 w 4550804"/>
                <a:gd name="connsiteY2511" fmla="*/ 3505229 h 5360810"/>
                <a:gd name="connsiteX2512" fmla="*/ 771617 w 4550804"/>
                <a:gd name="connsiteY2512" fmla="*/ 3502437 h 5360810"/>
                <a:gd name="connsiteX2513" fmla="*/ 795359 w 4550804"/>
                <a:gd name="connsiteY2513" fmla="*/ 3529663 h 5360810"/>
                <a:gd name="connsiteX2514" fmla="*/ 800946 w 4550804"/>
                <a:gd name="connsiteY2514" fmla="*/ 3541531 h 5360810"/>
                <a:gd name="connsiteX2515" fmla="*/ 805136 w 4550804"/>
                <a:gd name="connsiteY2515" fmla="*/ 3562474 h 5360810"/>
                <a:gd name="connsiteX2516" fmla="*/ 812817 w 4550804"/>
                <a:gd name="connsiteY2516" fmla="*/ 3565267 h 5360810"/>
                <a:gd name="connsiteX2517" fmla="*/ 819102 w 4550804"/>
                <a:gd name="connsiteY2517" fmla="*/ 3566663 h 5360810"/>
                <a:gd name="connsiteX2518" fmla="*/ 821894 w 4550804"/>
                <a:gd name="connsiteY2518" fmla="*/ 3570851 h 5360810"/>
                <a:gd name="connsiteX2519" fmla="*/ 828179 w 4550804"/>
                <a:gd name="connsiteY2519" fmla="*/ 3566663 h 5360810"/>
                <a:gd name="connsiteX2520" fmla="*/ 812118 w 4550804"/>
                <a:gd name="connsiteY2520" fmla="*/ 3563870 h 5360810"/>
                <a:gd name="connsiteX2521" fmla="*/ 829576 w 4550804"/>
                <a:gd name="connsiteY2521" fmla="*/ 3566663 h 5360810"/>
                <a:gd name="connsiteX2522" fmla="*/ 840050 w 4550804"/>
                <a:gd name="connsiteY2522" fmla="*/ 3566663 h 5360810"/>
                <a:gd name="connsiteX2523" fmla="*/ 853318 w 4550804"/>
                <a:gd name="connsiteY2523" fmla="*/ 3577134 h 5360810"/>
                <a:gd name="connsiteX2524" fmla="*/ 863793 w 4550804"/>
                <a:gd name="connsiteY2524" fmla="*/ 3581322 h 5360810"/>
                <a:gd name="connsiteX2525" fmla="*/ 869379 w 4550804"/>
                <a:gd name="connsiteY2525" fmla="*/ 3585512 h 5360810"/>
                <a:gd name="connsiteX2526" fmla="*/ 878457 w 4550804"/>
                <a:gd name="connsiteY2526" fmla="*/ 3585512 h 5360810"/>
                <a:gd name="connsiteX2527" fmla="*/ 879854 w 4550804"/>
                <a:gd name="connsiteY2527" fmla="*/ 3586908 h 5360810"/>
                <a:gd name="connsiteX2528" fmla="*/ 875664 w 4550804"/>
                <a:gd name="connsiteY2528" fmla="*/ 3589700 h 5360810"/>
                <a:gd name="connsiteX2529" fmla="*/ 883344 w 4550804"/>
                <a:gd name="connsiteY2529" fmla="*/ 3595284 h 5360810"/>
                <a:gd name="connsiteX2530" fmla="*/ 887535 w 4550804"/>
                <a:gd name="connsiteY2530" fmla="*/ 3593888 h 5360810"/>
                <a:gd name="connsiteX2531" fmla="*/ 886138 w 4550804"/>
                <a:gd name="connsiteY2531" fmla="*/ 3595284 h 5360810"/>
                <a:gd name="connsiteX2532" fmla="*/ 890328 w 4550804"/>
                <a:gd name="connsiteY2532" fmla="*/ 3598077 h 5360810"/>
                <a:gd name="connsiteX2533" fmla="*/ 891725 w 4550804"/>
                <a:gd name="connsiteY2533" fmla="*/ 3595284 h 5360810"/>
                <a:gd name="connsiteX2534" fmla="*/ 890328 w 4550804"/>
                <a:gd name="connsiteY2534" fmla="*/ 3593888 h 5360810"/>
                <a:gd name="connsiteX2535" fmla="*/ 893121 w 4550804"/>
                <a:gd name="connsiteY2535" fmla="*/ 3595284 h 5360810"/>
                <a:gd name="connsiteX2536" fmla="*/ 891725 w 4550804"/>
                <a:gd name="connsiteY2536" fmla="*/ 3599473 h 5360810"/>
                <a:gd name="connsiteX2537" fmla="*/ 899685 w 4550804"/>
                <a:gd name="connsiteY2537" fmla="*/ 3604360 h 5360810"/>
                <a:gd name="connsiteX2538" fmla="*/ 894518 w 4550804"/>
                <a:gd name="connsiteY2538" fmla="*/ 3604360 h 5360810"/>
                <a:gd name="connsiteX2539" fmla="*/ 902199 w 4550804"/>
                <a:gd name="connsiteY2539" fmla="*/ 3609945 h 5360810"/>
                <a:gd name="connsiteX2540" fmla="*/ 898009 w 4550804"/>
                <a:gd name="connsiteY2540" fmla="*/ 3609945 h 5360810"/>
                <a:gd name="connsiteX2541" fmla="*/ 902199 w 4550804"/>
                <a:gd name="connsiteY2541" fmla="*/ 3614134 h 5360810"/>
                <a:gd name="connsiteX2542" fmla="*/ 903595 w 4550804"/>
                <a:gd name="connsiteY2542" fmla="*/ 3612737 h 5360810"/>
                <a:gd name="connsiteX2543" fmla="*/ 903595 w 4550804"/>
                <a:gd name="connsiteY2543" fmla="*/ 3615529 h 5360810"/>
                <a:gd name="connsiteX2544" fmla="*/ 907786 w 4550804"/>
                <a:gd name="connsiteY2544" fmla="*/ 3621114 h 5360810"/>
                <a:gd name="connsiteX2545" fmla="*/ 903595 w 4550804"/>
                <a:gd name="connsiteY2545" fmla="*/ 3628794 h 5360810"/>
                <a:gd name="connsiteX2546" fmla="*/ 903595 w 4550804"/>
                <a:gd name="connsiteY2546" fmla="*/ 3626001 h 5360810"/>
                <a:gd name="connsiteX2547" fmla="*/ 902199 w 4550804"/>
                <a:gd name="connsiteY2547" fmla="*/ 3624605 h 5360810"/>
                <a:gd name="connsiteX2548" fmla="*/ 899405 w 4550804"/>
                <a:gd name="connsiteY2548" fmla="*/ 3627397 h 5360810"/>
                <a:gd name="connsiteX2549" fmla="*/ 896612 w 4550804"/>
                <a:gd name="connsiteY2549" fmla="*/ 3632982 h 5360810"/>
                <a:gd name="connsiteX2550" fmla="*/ 899405 w 4550804"/>
                <a:gd name="connsiteY2550" fmla="*/ 3634379 h 5360810"/>
                <a:gd name="connsiteX2551" fmla="*/ 902199 w 4550804"/>
                <a:gd name="connsiteY2551" fmla="*/ 3630190 h 5360810"/>
                <a:gd name="connsiteX2552" fmla="*/ 898009 w 4550804"/>
                <a:gd name="connsiteY2552" fmla="*/ 3637869 h 5360810"/>
                <a:gd name="connsiteX2553" fmla="*/ 896612 w 4550804"/>
                <a:gd name="connsiteY2553" fmla="*/ 3635077 h 5360810"/>
                <a:gd name="connsiteX2554" fmla="*/ 895216 w 4550804"/>
                <a:gd name="connsiteY2554" fmla="*/ 3641359 h 5360810"/>
                <a:gd name="connsiteX2555" fmla="*/ 888931 w 4550804"/>
                <a:gd name="connsiteY2555" fmla="*/ 3646944 h 5360810"/>
                <a:gd name="connsiteX2556" fmla="*/ 882646 w 4550804"/>
                <a:gd name="connsiteY2556" fmla="*/ 3649737 h 5360810"/>
                <a:gd name="connsiteX2557" fmla="*/ 882646 w 4550804"/>
                <a:gd name="connsiteY2557" fmla="*/ 3651133 h 5360810"/>
                <a:gd name="connsiteX2558" fmla="*/ 881250 w 4550804"/>
                <a:gd name="connsiteY2558" fmla="*/ 3649737 h 5360810"/>
                <a:gd name="connsiteX2559" fmla="*/ 867982 w 4550804"/>
                <a:gd name="connsiteY2559" fmla="*/ 3667189 h 5360810"/>
                <a:gd name="connsiteX2560" fmla="*/ 869379 w 4550804"/>
                <a:gd name="connsiteY2560" fmla="*/ 3668585 h 5360810"/>
                <a:gd name="connsiteX2561" fmla="*/ 866586 w 4550804"/>
                <a:gd name="connsiteY2561" fmla="*/ 3667189 h 5360810"/>
                <a:gd name="connsiteX2562" fmla="*/ 860301 w 4550804"/>
                <a:gd name="connsiteY2562" fmla="*/ 3673472 h 5360810"/>
                <a:gd name="connsiteX2563" fmla="*/ 848430 w 4550804"/>
                <a:gd name="connsiteY2563" fmla="*/ 3677661 h 5360810"/>
                <a:gd name="connsiteX2564" fmla="*/ 839352 w 4550804"/>
                <a:gd name="connsiteY2564" fmla="*/ 3671378 h 5360810"/>
                <a:gd name="connsiteX2565" fmla="*/ 821197 w 4550804"/>
                <a:gd name="connsiteY2565" fmla="*/ 3684642 h 5360810"/>
                <a:gd name="connsiteX2566" fmla="*/ 814912 w 4550804"/>
                <a:gd name="connsiteY2566" fmla="*/ 3684642 h 5360810"/>
                <a:gd name="connsiteX2567" fmla="*/ 792566 w 4550804"/>
                <a:gd name="connsiteY2567" fmla="*/ 3696509 h 5360810"/>
                <a:gd name="connsiteX2568" fmla="*/ 795359 w 4550804"/>
                <a:gd name="connsiteY2568" fmla="*/ 3702095 h 5360810"/>
                <a:gd name="connsiteX2569" fmla="*/ 789773 w 4550804"/>
                <a:gd name="connsiteY2569" fmla="*/ 3696509 h 5360810"/>
                <a:gd name="connsiteX2570" fmla="*/ 770221 w 4550804"/>
                <a:gd name="connsiteY2570" fmla="*/ 3695113 h 5360810"/>
                <a:gd name="connsiteX2571" fmla="*/ 763936 w 4550804"/>
                <a:gd name="connsiteY2571" fmla="*/ 3701396 h 5360810"/>
                <a:gd name="connsiteX2572" fmla="*/ 741591 w 4550804"/>
                <a:gd name="connsiteY2572" fmla="*/ 3702793 h 5360810"/>
                <a:gd name="connsiteX2573" fmla="*/ 737401 w 4550804"/>
                <a:gd name="connsiteY2573" fmla="*/ 3698604 h 5360810"/>
                <a:gd name="connsiteX2574" fmla="*/ 735306 w 4550804"/>
                <a:gd name="connsiteY2574" fmla="*/ 3700000 h 5360810"/>
                <a:gd name="connsiteX2575" fmla="*/ 735306 w 4550804"/>
                <a:gd name="connsiteY2575" fmla="*/ 3695811 h 5360810"/>
                <a:gd name="connsiteX2576" fmla="*/ 719245 w 4550804"/>
                <a:gd name="connsiteY2576" fmla="*/ 3679755 h 5360810"/>
                <a:gd name="connsiteX2577" fmla="*/ 716661 w 4550804"/>
                <a:gd name="connsiteY2577" fmla="*/ 3681081 h 5360810"/>
                <a:gd name="connsiteX2578" fmla="*/ 716452 w 4550804"/>
                <a:gd name="connsiteY2578" fmla="*/ 3679755 h 5360810"/>
                <a:gd name="connsiteX2579" fmla="*/ 708771 w 4550804"/>
                <a:gd name="connsiteY2579" fmla="*/ 3662302 h 5360810"/>
                <a:gd name="connsiteX2580" fmla="*/ 703184 w 4550804"/>
                <a:gd name="connsiteY2580" fmla="*/ 3658114 h 5360810"/>
                <a:gd name="connsiteX2581" fmla="*/ 695503 w 4550804"/>
                <a:gd name="connsiteY2581" fmla="*/ 3672774 h 5360810"/>
                <a:gd name="connsiteX2582" fmla="*/ 691523 w 4550804"/>
                <a:gd name="connsiteY2582" fmla="*/ 3673262 h 5360810"/>
                <a:gd name="connsiteX2583" fmla="*/ 692710 w 4550804"/>
                <a:gd name="connsiteY2583" fmla="*/ 3668585 h 5360810"/>
                <a:gd name="connsiteX2584" fmla="*/ 685029 w 4550804"/>
                <a:gd name="connsiteY2584" fmla="*/ 3668585 h 5360810"/>
                <a:gd name="connsiteX2585" fmla="*/ 683632 w 4550804"/>
                <a:gd name="connsiteY2585" fmla="*/ 3672774 h 5360810"/>
                <a:gd name="connsiteX2586" fmla="*/ 679442 w 4550804"/>
                <a:gd name="connsiteY2586" fmla="*/ 3671378 h 5360810"/>
                <a:gd name="connsiteX2587" fmla="*/ 659889 w 4550804"/>
                <a:gd name="connsiteY2587" fmla="*/ 3665793 h 5360810"/>
                <a:gd name="connsiteX2588" fmla="*/ 658493 w 4550804"/>
                <a:gd name="connsiteY2588" fmla="*/ 3671378 h 5360810"/>
                <a:gd name="connsiteX2589" fmla="*/ 657096 w 4550804"/>
                <a:gd name="connsiteY2589" fmla="*/ 3669981 h 5360810"/>
                <a:gd name="connsiteX2590" fmla="*/ 658493 w 4550804"/>
                <a:gd name="connsiteY2590" fmla="*/ 3663698 h 5360810"/>
                <a:gd name="connsiteX2591" fmla="*/ 652907 w 4550804"/>
                <a:gd name="connsiteY2591" fmla="*/ 3666491 h 5360810"/>
                <a:gd name="connsiteX2592" fmla="*/ 675252 w 4550804"/>
                <a:gd name="connsiteY2592" fmla="*/ 3646944 h 5360810"/>
                <a:gd name="connsiteX2593" fmla="*/ 657096 w 4550804"/>
                <a:gd name="connsiteY2593" fmla="*/ 3658812 h 5360810"/>
                <a:gd name="connsiteX2594" fmla="*/ 649415 w 4550804"/>
                <a:gd name="connsiteY2594" fmla="*/ 3666491 h 5360810"/>
                <a:gd name="connsiteX2595" fmla="*/ 652209 w 4550804"/>
                <a:gd name="connsiteY2595" fmla="*/ 3644151 h 5360810"/>
                <a:gd name="connsiteX2596" fmla="*/ 645924 w 4550804"/>
                <a:gd name="connsiteY2596" fmla="*/ 3632284 h 5360810"/>
                <a:gd name="connsiteX2597" fmla="*/ 647320 w 4550804"/>
                <a:gd name="connsiteY2597" fmla="*/ 3633680 h 5360810"/>
                <a:gd name="connsiteX2598" fmla="*/ 648717 w 4550804"/>
                <a:gd name="connsiteY2598" fmla="*/ 3632284 h 5360810"/>
                <a:gd name="connsiteX2599" fmla="*/ 645924 w 4550804"/>
                <a:gd name="connsiteY2599" fmla="*/ 3620416 h 5360810"/>
                <a:gd name="connsiteX2600" fmla="*/ 640338 w 4550804"/>
                <a:gd name="connsiteY2600" fmla="*/ 3617623 h 5360810"/>
                <a:gd name="connsiteX2601" fmla="*/ 634751 w 4550804"/>
                <a:gd name="connsiteY2601" fmla="*/ 3604360 h 5360810"/>
                <a:gd name="connsiteX2602" fmla="*/ 636148 w 4550804"/>
                <a:gd name="connsiteY2602" fmla="*/ 3596680 h 5360810"/>
                <a:gd name="connsiteX2603" fmla="*/ 612405 w 4550804"/>
                <a:gd name="connsiteY2603" fmla="*/ 3575738 h 5360810"/>
                <a:gd name="connsiteX2604" fmla="*/ 612405 w 4550804"/>
                <a:gd name="connsiteY2604" fmla="*/ 3577134 h 5360810"/>
                <a:gd name="connsiteX2605" fmla="*/ 611009 w 4550804"/>
                <a:gd name="connsiteY2605" fmla="*/ 3577134 h 5360810"/>
                <a:gd name="connsiteX2606" fmla="*/ 601931 w 4550804"/>
                <a:gd name="connsiteY2606" fmla="*/ 3579927 h 5360810"/>
                <a:gd name="connsiteX2607" fmla="*/ 604724 w 4550804"/>
                <a:gd name="connsiteY2607" fmla="*/ 3578530 h 5360810"/>
                <a:gd name="connsiteX2608" fmla="*/ 600534 w 4550804"/>
                <a:gd name="connsiteY2608" fmla="*/ 3575738 h 5360810"/>
                <a:gd name="connsiteX2609" fmla="*/ 597741 w 4550804"/>
                <a:gd name="connsiteY2609" fmla="*/ 3575738 h 5360810"/>
                <a:gd name="connsiteX2610" fmla="*/ 600534 w 4550804"/>
                <a:gd name="connsiteY2610" fmla="*/ 3578530 h 5360810"/>
                <a:gd name="connsiteX2611" fmla="*/ 580983 w 4550804"/>
                <a:gd name="connsiteY2611" fmla="*/ 3568058 h 5360810"/>
                <a:gd name="connsiteX2612" fmla="*/ 572610 w 4550804"/>
                <a:gd name="connsiteY2612" fmla="*/ 3564571 h 5360810"/>
                <a:gd name="connsiteX2613" fmla="*/ 572603 w 4550804"/>
                <a:gd name="connsiteY2613" fmla="*/ 3564596 h 5360810"/>
                <a:gd name="connsiteX2614" fmla="*/ 566318 w 4550804"/>
                <a:gd name="connsiteY2614" fmla="*/ 3563200 h 5360810"/>
                <a:gd name="connsiteX2615" fmla="*/ 558637 w 4550804"/>
                <a:gd name="connsiteY2615" fmla="*/ 3557615 h 5360810"/>
                <a:gd name="connsiteX2616" fmla="*/ 562826 w 4550804"/>
                <a:gd name="connsiteY2616" fmla="*/ 3560407 h 5360810"/>
                <a:gd name="connsiteX2617" fmla="*/ 572610 w 4550804"/>
                <a:gd name="connsiteY2617" fmla="*/ 3564544 h 5360810"/>
                <a:gd name="connsiteX2618" fmla="*/ 573999 w 4550804"/>
                <a:gd name="connsiteY2618" fmla="*/ 3558983 h 5360810"/>
                <a:gd name="connsiteX2619" fmla="*/ 571206 w 4550804"/>
                <a:gd name="connsiteY2619" fmla="*/ 3557587 h 5360810"/>
                <a:gd name="connsiteX2620" fmla="*/ 575396 w 4550804"/>
                <a:gd name="connsiteY2620" fmla="*/ 3557587 h 5360810"/>
                <a:gd name="connsiteX2621" fmla="*/ 573999 w 4550804"/>
                <a:gd name="connsiteY2621" fmla="*/ 3551304 h 5360810"/>
                <a:gd name="connsiteX2622" fmla="*/ 564922 w 4550804"/>
                <a:gd name="connsiteY2622" fmla="*/ 3539437 h 5360810"/>
                <a:gd name="connsiteX2623" fmla="*/ 560732 w 4550804"/>
                <a:gd name="connsiteY2623" fmla="*/ 3538040 h 5360810"/>
                <a:gd name="connsiteX2624" fmla="*/ 557659 w 4550804"/>
                <a:gd name="connsiteY2624" fmla="*/ 3538599 h 5360810"/>
                <a:gd name="connsiteX2625" fmla="*/ 558637 w 4550804"/>
                <a:gd name="connsiteY2625" fmla="*/ 3542927 h 5360810"/>
                <a:gd name="connsiteX2626" fmla="*/ 556752 w 4550804"/>
                <a:gd name="connsiteY2626" fmla="*/ 3538739 h 5360810"/>
                <a:gd name="connsiteX2627" fmla="*/ 544671 w 4550804"/>
                <a:gd name="connsiteY2627" fmla="*/ 3540833 h 5360810"/>
                <a:gd name="connsiteX2628" fmla="*/ 541877 w 4550804"/>
                <a:gd name="connsiteY2628" fmla="*/ 3539437 h 5360810"/>
                <a:gd name="connsiteX2629" fmla="*/ 539084 w 4550804"/>
                <a:gd name="connsiteY2629" fmla="*/ 3539437 h 5360810"/>
                <a:gd name="connsiteX2630" fmla="*/ 532800 w 4550804"/>
                <a:gd name="connsiteY2630" fmla="*/ 3545021 h 5360810"/>
                <a:gd name="connsiteX2631" fmla="*/ 528610 w 4550804"/>
                <a:gd name="connsiteY2631" fmla="*/ 3554097 h 5360810"/>
                <a:gd name="connsiteX2632" fmla="*/ 530007 w 4550804"/>
                <a:gd name="connsiteY2632" fmla="*/ 3555493 h 5360810"/>
                <a:gd name="connsiteX2633" fmla="*/ 530984 w 4550804"/>
                <a:gd name="connsiteY2633" fmla="*/ 3555214 h 5360810"/>
                <a:gd name="connsiteX2634" fmla="*/ 523023 w 4550804"/>
                <a:gd name="connsiteY2634" fmla="*/ 3558983 h 5360810"/>
                <a:gd name="connsiteX2635" fmla="*/ 494393 w 4550804"/>
                <a:gd name="connsiteY2635" fmla="*/ 3577134 h 5360810"/>
                <a:gd name="connsiteX2636" fmla="*/ 494393 w 4550804"/>
                <a:gd name="connsiteY2636" fmla="*/ 3575738 h 5360810"/>
                <a:gd name="connsiteX2637" fmla="*/ 488807 w 4550804"/>
                <a:gd name="connsiteY2637" fmla="*/ 3578530 h 5360810"/>
                <a:gd name="connsiteX2638" fmla="*/ 490204 w 4550804"/>
                <a:gd name="connsiteY2638" fmla="*/ 3581322 h 5360810"/>
                <a:gd name="connsiteX2639" fmla="*/ 490204 w 4550804"/>
                <a:gd name="connsiteY2639" fmla="*/ 3581351 h 5360810"/>
                <a:gd name="connsiteX2640" fmla="*/ 490204 w 4550804"/>
                <a:gd name="connsiteY2640" fmla="*/ 3582719 h 5360810"/>
                <a:gd name="connsiteX2641" fmla="*/ 483919 w 4550804"/>
                <a:gd name="connsiteY2641" fmla="*/ 3584115 h 5360810"/>
                <a:gd name="connsiteX2642" fmla="*/ 479729 w 4550804"/>
                <a:gd name="connsiteY2642" fmla="*/ 3582719 h 5360810"/>
                <a:gd name="connsiteX2643" fmla="*/ 466461 w 4550804"/>
                <a:gd name="connsiteY2643" fmla="*/ 3586908 h 5360810"/>
                <a:gd name="connsiteX2644" fmla="*/ 470651 w 4550804"/>
                <a:gd name="connsiteY2644" fmla="*/ 3588304 h 5360810"/>
                <a:gd name="connsiteX2645" fmla="*/ 465065 w 4550804"/>
                <a:gd name="connsiteY2645" fmla="*/ 3586908 h 5360810"/>
                <a:gd name="connsiteX2646" fmla="*/ 453194 w 4550804"/>
                <a:gd name="connsiteY2646" fmla="*/ 3592492 h 5360810"/>
                <a:gd name="connsiteX2647" fmla="*/ 453194 w 4550804"/>
                <a:gd name="connsiteY2647" fmla="*/ 3596680 h 5360810"/>
                <a:gd name="connsiteX2648" fmla="*/ 451797 w 4550804"/>
                <a:gd name="connsiteY2648" fmla="*/ 3598077 h 5360810"/>
                <a:gd name="connsiteX2649" fmla="*/ 451099 w 4550804"/>
                <a:gd name="connsiteY2649" fmla="*/ 3600171 h 5360810"/>
                <a:gd name="connsiteX2650" fmla="*/ 442021 w 4550804"/>
                <a:gd name="connsiteY2650" fmla="*/ 3595983 h 5360810"/>
                <a:gd name="connsiteX2651" fmla="*/ 435736 w 4550804"/>
                <a:gd name="connsiteY2651" fmla="*/ 3595983 h 5360810"/>
                <a:gd name="connsiteX2652" fmla="*/ 432943 w 4550804"/>
                <a:gd name="connsiteY2652" fmla="*/ 3591794 h 5360810"/>
                <a:gd name="connsiteX2653" fmla="*/ 430150 w 4550804"/>
                <a:gd name="connsiteY2653" fmla="*/ 3590398 h 5360810"/>
                <a:gd name="connsiteX2654" fmla="*/ 427357 w 4550804"/>
                <a:gd name="connsiteY2654" fmla="*/ 3587606 h 5360810"/>
                <a:gd name="connsiteX2655" fmla="*/ 421770 w 4550804"/>
                <a:gd name="connsiteY2655" fmla="*/ 3584813 h 5360810"/>
                <a:gd name="connsiteX2656" fmla="*/ 412693 w 4550804"/>
                <a:gd name="connsiteY2656" fmla="*/ 3572945 h 5360810"/>
                <a:gd name="connsiteX2657" fmla="*/ 408503 w 4550804"/>
                <a:gd name="connsiteY2657" fmla="*/ 3567361 h 5360810"/>
                <a:gd name="connsiteX2658" fmla="*/ 405709 w 4550804"/>
                <a:gd name="connsiteY2658" fmla="*/ 3561078 h 5360810"/>
                <a:gd name="connsiteX2659" fmla="*/ 404313 w 4550804"/>
                <a:gd name="connsiteY2659" fmla="*/ 3561078 h 5360810"/>
                <a:gd name="connsiteX2660" fmla="*/ 405709 w 4550804"/>
                <a:gd name="connsiteY2660" fmla="*/ 3559682 h 5360810"/>
                <a:gd name="connsiteX2661" fmla="*/ 404313 w 4550804"/>
                <a:gd name="connsiteY2661" fmla="*/ 3554097 h 5360810"/>
                <a:gd name="connsiteX2662" fmla="*/ 402916 w 4550804"/>
                <a:gd name="connsiteY2662" fmla="*/ 3549908 h 5360810"/>
                <a:gd name="connsiteX2663" fmla="*/ 402916 w 4550804"/>
                <a:gd name="connsiteY2663" fmla="*/ 3545719 h 5360810"/>
                <a:gd name="connsiteX2664" fmla="*/ 400124 w 4550804"/>
                <a:gd name="connsiteY2664" fmla="*/ 3539437 h 5360810"/>
                <a:gd name="connsiteX2665" fmla="*/ 398727 w 4550804"/>
                <a:gd name="connsiteY2665" fmla="*/ 3533154 h 5360810"/>
                <a:gd name="connsiteX2666" fmla="*/ 400124 w 4550804"/>
                <a:gd name="connsiteY2666" fmla="*/ 3526871 h 5360810"/>
                <a:gd name="connsiteX2667" fmla="*/ 400124 w 4550804"/>
                <a:gd name="connsiteY2667" fmla="*/ 3519890 h 5360810"/>
                <a:gd name="connsiteX2668" fmla="*/ 402916 w 4550804"/>
                <a:gd name="connsiteY2668" fmla="*/ 3514305 h 5360810"/>
                <a:gd name="connsiteX2669" fmla="*/ 400124 w 4550804"/>
                <a:gd name="connsiteY2669" fmla="*/ 3512909 h 5360810"/>
                <a:gd name="connsiteX2670" fmla="*/ 402916 w 4550804"/>
                <a:gd name="connsiteY2670" fmla="*/ 3512909 h 5360810"/>
                <a:gd name="connsiteX2671" fmla="*/ 405709 w 4550804"/>
                <a:gd name="connsiteY2671" fmla="*/ 3507324 h 5360810"/>
                <a:gd name="connsiteX2672" fmla="*/ 408503 w 4550804"/>
                <a:gd name="connsiteY2672" fmla="*/ 3501041 h 5360810"/>
                <a:gd name="connsiteX2673" fmla="*/ 412693 w 4550804"/>
                <a:gd name="connsiteY2673" fmla="*/ 3495457 h 5360810"/>
                <a:gd name="connsiteX2674" fmla="*/ 418279 w 4550804"/>
                <a:gd name="connsiteY2674" fmla="*/ 3486381 h 5360810"/>
                <a:gd name="connsiteX2675" fmla="*/ 447607 w 4550804"/>
                <a:gd name="connsiteY2675" fmla="*/ 3461249 h 5360810"/>
                <a:gd name="connsiteX2676" fmla="*/ 471350 w 4550804"/>
                <a:gd name="connsiteY2676" fmla="*/ 3461249 h 5360810"/>
                <a:gd name="connsiteX2677" fmla="*/ 506265 w 4550804"/>
                <a:gd name="connsiteY2677" fmla="*/ 3449382 h 5360810"/>
                <a:gd name="connsiteX2678" fmla="*/ 513946 w 4550804"/>
                <a:gd name="connsiteY2678" fmla="*/ 3449382 h 5360810"/>
                <a:gd name="connsiteX2679" fmla="*/ 533498 w 4550804"/>
                <a:gd name="connsiteY2679" fmla="*/ 3447985 h 5360810"/>
                <a:gd name="connsiteX2680" fmla="*/ 567016 w 4550804"/>
                <a:gd name="connsiteY2680" fmla="*/ 3455664 h 5360810"/>
                <a:gd name="connsiteX2681" fmla="*/ 567713 w 4550804"/>
                <a:gd name="connsiteY2681" fmla="*/ 3455757 h 5360810"/>
                <a:gd name="connsiteX2682" fmla="*/ 567017 w 4550804"/>
                <a:gd name="connsiteY2682" fmla="*/ 3455664 h 5360810"/>
                <a:gd name="connsiteX2683" fmla="*/ 575396 w 4550804"/>
                <a:gd name="connsiteY2683" fmla="*/ 3446590 h 5360810"/>
                <a:gd name="connsiteX2684" fmla="*/ 572603 w 4550804"/>
                <a:gd name="connsiteY2684" fmla="*/ 3442401 h 5360810"/>
                <a:gd name="connsiteX2685" fmla="*/ 576793 w 4550804"/>
                <a:gd name="connsiteY2685" fmla="*/ 3439608 h 5360810"/>
                <a:gd name="connsiteX2686" fmla="*/ 573999 w 4550804"/>
                <a:gd name="connsiteY2686" fmla="*/ 3435419 h 5360810"/>
                <a:gd name="connsiteX2687" fmla="*/ 588664 w 4550804"/>
                <a:gd name="connsiteY2687" fmla="*/ 3422156 h 5360810"/>
                <a:gd name="connsiteX2688" fmla="*/ 593133 w 4550804"/>
                <a:gd name="connsiteY2688" fmla="*/ 3421039 h 5360810"/>
                <a:gd name="connsiteX2689" fmla="*/ 590060 w 4550804"/>
                <a:gd name="connsiteY2689" fmla="*/ 3417967 h 5360810"/>
                <a:gd name="connsiteX2690" fmla="*/ 603328 w 4550804"/>
                <a:gd name="connsiteY2690" fmla="*/ 3411684 h 5360810"/>
                <a:gd name="connsiteX2691" fmla="*/ 611010 w 4550804"/>
                <a:gd name="connsiteY2691" fmla="*/ 3404005 h 5360810"/>
                <a:gd name="connsiteX2692" fmla="*/ 621484 w 4550804"/>
                <a:gd name="connsiteY2692" fmla="*/ 3378874 h 5360810"/>
                <a:gd name="connsiteX2693" fmla="*/ 618690 w 4550804"/>
                <a:gd name="connsiteY2693" fmla="*/ 3377477 h 5360810"/>
                <a:gd name="connsiteX2694" fmla="*/ 615898 w 4550804"/>
                <a:gd name="connsiteY2694" fmla="*/ 3381666 h 5360810"/>
                <a:gd name="connsiteX2695" fmla="*/ 617294 w 4550804"/>
                <a:gd name="connsiteY2695" fmla="*/ 3377477 h 5360810"/>
                <a:gd name="connsiteX2696" fmla="*/ 621484 w 4550804"/>
                <a:gd name="connsiteY2696" fmla="*/ 3376081 h 5360810"/>
                <a:gd name="connsiteX2697" fmla="*/ 622880 w 4550804"/>
                <a:gd name="connsiteY2697" fmla="*/ 3365609 h 5360810"/>
                <a:gd name="connsiteX2698" fmla="*/ 612406 w 4550804"/>
                <a:gd name="connsiteY2698" fmla="*/ 3336988 h 5360810"/>
                <a:gd name="connsiteX2699" fmla="*/ 611010 w 4550804"/>
                <a:gd name="connsiteY2699" fmla="*/ 3326516 h 5360810"/>
                <a:gd name="connsiteX2700" fmla="*/ 613803 w 4550804"/>
                <a:gd name="connsiteY2700" fmla="*/ 3316045 h 5360810"/>
                <a:gd name="connsiteX2701" fmla="*/ 625674 w 4550804"/>
                <a:gd name="connsiteY2701" fmla="*/ 3302780 h 5360810"/>
                <a:gd name="connsiteX2702" fmla="*/ 656399 w 4550804"/>
                <a:gd name="connsiteY2702" fmla="*/ 3292309 h 5360810"/>
                <a:gd name="connsiteX2703" fmla="*/ 660589 w 4550804"/>
                <a:gd name="connsiteY2703" fmla="*/ 3292309 h 5360810"/>
                <a:gd name="connsiteX2704" fmla="*/ 663381 w 4550804"/>
                <a:gd name="connsiteY2704" fmla="*/ 3290913 h 5360810"/>
                <a:gd name="connsiteX2705" fmla="*/ 664778 w 4550804"/>
                <a:gd name="connsiteY2705" fmla="*/ 3290913 h 5360810"/>
                <a:gd name="connsiteX2706" fmla="*/ 664778 w 4550804"/>
                <a:gd name="connsiteY2706" fmla="*/ 3288819 h 5360810"/>
                <a:gd name="connsiteX2707" fmla="*/ 666175 w 4550804"/>
                <a:gd name="connsiteY2707" fmla="*/ 3293008 h 5360810"/>
                <a:gd name="connsiteX2708" fmla="*/ 667571 w 4550804"/>
                <a:gd name="connsiteY2708" fmla="*/ 3293008 h 5360810"/>
                <a:gd name="connsiteX2709" fmla="*/ 667571 w 4550804"/>
                <a:gd name="connsiteY2709" fmla="*/ 3288819 h 5360810"/>
                <a:gd name="connsiteX2710" fmla="*/ 668968 w 4550804"/>
                <a:gd name="connsiteY2710" fmla="*/ 3293008 h 5360810"/>
                <a:gd name="connsiteX2711" fmla="*/ 671762 w 4550804"/>
                <a:gd name="connsiteY2711" fmla="*/ 3293008 h 5360810"/>
                <a:gd name="connsiteX2712" fmla="*/ 748574 w 4550804"/>
                <a:gd name="connsiteY2712" fmla="*/ 3260894 h 5360810"/>
                <a:gd name="connsiteX2713" fmla="*/ 759048 w 4550804"/>
                <a:gd name="connsiteY2713" fmla="*/ 3259498 h 5360810"/>
                <a:gd name="connsiteX2714" fmla="*/ 786282 w 4550804"/>
                <a:gd name="connsiteY2714" fmla="*/ 3249027 h 5360810"/>
                <a:gd name="connsiteX2715" fmla="*/ 2149321 w 4550804"/>
                <a:gd name="connsiteY2715" fmla="*/ 3244107 h 5360810"/>
                <a:gd name="connsiteX2716" fmla="*/ 2148660 w 4550804"/>
                <a:gd name="connsiteY2716" fmla="*/ 3267903 h 5360810"/>
                <a:gd name="connsiteX2717" fmla="*/ 2149358 w 4550804"/>
                <a:gd name="connsiteY2717" fmla="*/ 3269299 h 5360810"/>
                <a:gd name="connsiteX2718" fmla="*/ 2149359 w 4550804"/>
                <a:gd name="connsiteY2718" fmla="*/ 3269299 h 5360810"/>
                <a:gd name="connsiteX2719" fmla="*/ 2149359 w 4550804"/>
                <a:gd name="connsiteY2719" fmla="*/ 3244167 h 5360810"/>
                <a:gd name="connsiteX2720" fmla="*/ 3016643 w 4550804"/>
                <a:gd name="connsiteY2720" fmla="*/ 3231603 h 5360810"/>
                <a:gd name="connsiteX2721" fmla="*/ 3015819 w 4550804"/>
                <a:gd name="connsiteY2721" fmla="*/ 3232015 h 5360810"/>
                <a:gd name="connsiteX2722" fmla="*/ 3015946 w 4550804"/>
                <a:gd name="connsiteY2722" fmla="*/ 3232300 h 5360810"/>
                <a:gd name="connsiteX2723" fmla="*/ 2032044 w 4550804"/>
                <a:gd name="connsiteY2723" fmla="*/ 3231602 h 5360810"/>
                <a:gd name="connsiteX2724" fmla="*/ 2034837 w 4550804"/>
                <a:gd name="connsiteY2724" fmla="*/ 3235791 h 5360810"/>
                <a:gd name="connsiteX2725" fmla="*/ 2045310 w 4550804"/>
                <a:gd name="connsiteY2725" fmla="*/ 3242072 h 5360810"/>
                <a:gd name="connsiteX2726" fmla="*/ 3710752 w 4550804"/>
                <a:gd name="connsiteY2726" fmla="*/ 3229088 h 5360810"/>
                <a:gd name="connsiteX2727" fmla="*/ 3707958 w 4550804"/>
                <a:gd name="connsiteY2727" fmla="*/ 3230206 h 5360810"/>
                <a:gd name="connsiteX2728" fmla="*/ 3707958 w 4550804"/>
                <a:gd name="connsiteY2728" fmla="*/ 3230625 h 5360810"/>
                <a:gd name="connsiteX2729" fmla="*/ 3710752 w 4550804"/>
                <a:gd name="connsiteY2729" fmla="*/ 3229508 h 5360810"/>
                <a:gd name="connsiteX2730" fmla="*/ 1799511 w 4550804"/>
                <a:gd name="connsiteY2730" fmla="*/ 3228809 h 5360810"/>
                <a:gd name="connsiteX2731" fmla="*/ 1799467 w 4550804"/>
                <a:gd name="connsiteY2731" fmla="*/ 3228839 h 5360810"/>
                <a:gd name="connsiteX2732" fmla="*/ 1799511 w 4550804"/>
                <a:gd name="connsiteY2732" fmla="*/ 3228809 h 5360810"/>
                <a:gd name="connsiteX2733" fmla="*/ 1800209 w 4550804"/>
                <a:gd name="connsiteY2733" fmla="*/ 3230205 h 5360810"/>
                <a:gd name="connsiteX2734" fmla="*/ 1800463 w 4550804"/>
                <a:gd name="connsiteY2734" fmla="*/ 3229761 h 5360810"/>
                <a:gd name="connsiteX2735" fmla="*/ 2940090 w 4550804"/>
                <a:gd name="connsiteY2735" fmla="*/ 3226020 h 5360810"/>
                <a:gd name="connsiteX2736" fmla="*/ 2939694 w 4550804"/>
                <a:gd name="connsiteY2736" fmla="*/ 3226308 h 5360810"/>
                <a:gd name="connsiteX2737" fmla="*/ 2948212 w 4550804"/>
                <a:gd name="connsiteY2737" fmla="*/ 3232300 h 5360810"/>
                <a:gd name="connsiteX2738" fmla="*/ 2946117 w 4550804"/>
                <a:gd name="connsiteY2738" fmla="*/ 3236489 h 5360810"/>
                <a:gd name="connsiteX2739" fmla="*/ 2948212 w 4550804"/>
                <a:gd name="connsiteY2739" fmla="*/ 3240153 h 5360810"/>
                <a:gd name="connsiteX2740" fmla="*/ 2948212 w 4550804"/>
                <a:gd name="connsiteY2740" fmla="*/ 3239281 h 5360810"/>
                <a:gd name="connsiteX2741" fmla="*/ 2946815 w 4550804"/>
                <a:gd name="connsiteY2741" fmla="*/ 3237187 h 5360810"/>
                <a:gd name="connsiteX2742" fmla="*/ 2949608 w 4550804"/>
                <a:gd name="connsiteY2742" fmla="*/ 3232998 h 5360810"/>
                <a:gd name="connsiteX2743" fmla="*/ 2112635 w 4550804"/>
                <a:gd name="connsiteY2743" fmla="*/ 3216937 h 5360810"/>
                <a:gd name="connsiteX2744" fmla="*/ 2113745 w 4550804"/>
                <a:gd name="connsiteY2744" fmla="*/ 3223225 h 5360810"/>
                <a:gd name="connsiteX2745" fmla="*/ 2114164 w 4550804"/>
                <a:gd name="connsiteY2745" fmla="*/ 3223435 h 5360810"/>
                <a:gd name="connsiteX2746" fmla="*/ 3722658 w 4550804"/>
                <a:gd name="connsiteY2746" fmla="*/ 3211244 h 5360810"/>
                <a:gd name="connsiteX2747" fmla="*/ 3711450 w 4550804"/>
                <a:gd name="connsiteY2747" fmla="*/ 3221130 h 5360810"/>
                <a:gd name="connsiteX2748" fmla="*/ 3711450 w 4550804"/>
                <a:gd name="connsiteY2748" fmla="*/ 3221212 h 5360810"/>
                <a:gd name="connsiteX2749" fmla="*/ 3722623 w 4550804"/>
                <a:gd name="connsiteY2749" fmla="*/ 3211357 h 5360810"/>
                <a:gd name="connsiteX2750" fmla="*/ 2957878 w 4550804"/>
                <a:gd name="connsiteY2750" fmla="*/ 3209556 h 5360810"/>
                <a:gd name="connsiteX2751" fmla="*/ 2957290 w 4550804"/>
                <a:gd name="connsiteY2751" fmla="*/ 3210659 h 5360810"/>
                <a:gd name="connsiteX2752" fmla="*/ 2959617 w 4550804"/>
                <a:gd name="connsiteY2752" fmla="*/ 3211822 h 5360810"/>
                <a:gd name="connsiteX2753" fmla="*/ 2960082 w 4550804"/>
                <a:gd name="connsiteY2753" fmla="*/ 3210659 h 5360810"/>
                <a:gd name="connsiteX2754" fmla="*/ 3190520 w 4550804"/>
                <a:gd name="connsiteY2754" fmla="*/ 3204376 h 5360810"/>
                <a:gd name="connsiteX2755" fmla="*/ 3207748 w 4550804"/>
                <a:gd name="connsiteY2755" fmla="*/ 3219753 h 5360810"/>
                <a:gd name="connsiteX2756" fmla="*/ 3213019 w 4550804"/>
                <a:gd name="connsiteY2756" fmla="*/ 3221780 h 5360810"/>
                <a:gd name="connsiteX2757" fmla="*/ 3206581 w 4550804"/>
                <a:gd name="connsiteY2757" fmla="*/ 3218331 h 5360810"/>
                <a:gd name="connsiteX2758" fmla="*/ 2114911 w 4550804"/>
                <a:gd name="connsiteY2758" fmla="*/ 3201924 h 5360810"/>
                <a:gd name="connsiteX2759" fmla="*/ 2113745 w 4550804"/>
                <a:gd name="connsiteY2759" fmla="*/ 3207168 h 5360810"/>
                <a:gd name="connsiteX2760" fmla="*/ 2111650 w 4550804"/>
                <a:gd name="connsiteY2760" fmla="*/ 3211357 h 5360810"/>
                <a:gd name="connsiteX2761" fmla="*/ 2111845 w 4550804"/>
                <a:gd name="connsiteY2761" fmla="*/ 3212461 h 5360810"/>
                <a:gd name="connsiteX2762" fmla="*/ 2114443 w 4550804"/>
                <a:gd name="connsiteY2762" fmla="*/ 3208565 h 5360810"/>
                <a:gd name="connsiteX2763" fmla="*/ 2115142 w 4550804"/>
                <a:gd name="connsiteY2763" fmla="*/ 3202281 h 5360810"/>
                <a:gd name="connsiteX2764" fmla="*/ 1532064 w 4550804"/>
                <a:gd name="connsiteY2764" fmla="*/ 3199489 h 5360810"/>
                <a:gd name="connsiteX2765" fmla="*/ 1530377 w 4550804"/>
                <a:gd name="connsiteY2765" fmla="*/ 3200613 h 5360810"/>
                <a:gd name="connsiteX2766" fmla="*/ 1532064 w 4550804"/>
                <a:gd name="connsiteY2766" fmla="*/ 3204376 h 5360810"/>
                <a:gd name="connsiteX2767" fmla="*/ 1546728 w 4550804"/>
                <a:gd name="connsiteY2767" fmla="*/ 3235791 h 5360810"/>
                <a:gd name="connsiteX2768" fmla="*/ 1552469 w 4550804"/>
                <a:gd name="connsiteY2768" fmla="*/ 3242960 h 5360810"/>
                <a:gd name="connsiteX2769" fmla="*/ 1546728 w 4550804"/>
                <a:gd name="connsiteY2769" fmla="*/ 3233697 h 5360810"/>
                <a:gd name="connsiteX2770" fmla="*/ 1544174 w 4550804"/>
                <a:gd name="connsiteY2770" fmla="*/ 3225016 h 5360810"/>
                <a:gd name="connsiteX2771" fmla="*/ 1540443 w 4550804"/>
                <a:gd name="connsiteY2771" fmla="*/ 3221130 h 5360810"/>
                <a:gd name="connsiteX2772" fmla="*/ 1531365 w 4550804"/>
                <a:gd name="connsiteY2772" fmla="*/ 3201583 h 5360810"/>
                <a:gd name="connsiteX2773" fmla="*/ 1532742 w 4550804"/>
                <a:gd name="connsiteY2773" fmla="*/ 3200215 h 5360810"/>
                <a:gd name="connsiteX2774" fmla="*/ 1971874 w 4550804"/>
                <a:gd name="connsiteY2774" fmla="*/ 3199039 h 5360810"/>
                <a:gd name="connsiteX2775" fmla="*/ 1966404 w 4550804"/>
                <a:gd name="connsiteY2775" fmla="*/ 3210658 h 5360810"/>
                <a:gd name="connsiteX2776" fmla="*/ 1966486 w 4550804"/>
                <a:gd name="connsiteY2776" fmla="*/ 3211186 h 5360810"/>
                <a:gd name="connsiteX2777" fmla="*/ 1971991 w 4550804"/>
                <a:gd name="connsiteY2777" fmla="*/ 3199489 h 5360810"/>
                <a:gd name="connsiteX2778" fmla="*/ 2507722 w 4550804"/>
                <a:gd name="connsiteY2778" fmla="*/ 3194324 h 5360810"/>
                <a:gd name="connsiteX2779" fmla="*/ 2502697 w 4550804"/>
                <a:gd name="connsiteY2779" fmla="*/ 3195999 h 5360810"/>
                <a:gd name="connsiteX2780" fmla="*/ 2484616 w 4550804"/>
                <a:gd name="connsiteY2780" fmla="*/ 3213380 h 5360810"/>
                <a:gd name="connsiteX2781" fmla="*/ 2499904 w 4550804"/>
                <a:gd name="connsiteY2781" fmla="*/ 3198790 h 5360810"/>
                <a:gd name="connsiteX2782" fmla="*/ 2521095 w 4550804"/>
                <a:gd name="connsiteY2782" fmla="*/ 3189868 h 5360810"/>
                <a:gd name="connsiteX2783" fmla="*/ 2511626 w 4550804"/>
                <a:gd name="connsiteY2783" fmla="*/ 3193023 h 5360810"/>
                <a:gd name="connsiteX2784" fmla="*/ 2532026 w 4550804"/>
                <a:gd name="connsiteY2784" fmla="*/ 3191112 h 5360810"/>
                <a:gd name="connsiteX2785" fmla="*/ 2561869 w 4550804"/>
                <a:gd name="connsiteY2785" fmla="*/ 3190065 h 5360810"/>
                <a:gd name="connsiteX2786" fmla="*/ 2521551 w 4550804"/>
                <a:gd name="connsiteY2786" fmla="*/ 3191112 h 5360810"/>
                <a:gd name="connsiteX2787" fmla="*/ 2111650 w 4550804"/>
                <a:gd name="connsiteY2787" fmla="*/ 3182735 h 5360810"/>
                <a:gd name="connsiteX2788" fmla="*/ 2107460 w 4550804"/>
                <a:gd name="connsiteY2788" fmla="*/ 3188600 h 5360810"/>
                <a:gd name="connsiteX2789" fmla="*/ 2107460 w 4550804"/>
                <a:gd name="connsiteY2789" fmla="*/ 3190414 h 5360810"/>
                <a:gd name="connsiteX2790" fmla="*/ 2111650 w 4550804"/>
                <a:gd name="connsiteY2790" fmla="*/ 3183433 h 5360810"/>
                <a:gd name="connsiteX2791" fmla="*/ 2953100 w 4550804"/>
                <a:gd name="connsiteY2791" fmla="*/ 3182735 h 5360810"/>
                <a:gd name="connsiteX2792" fmla="*/ 2953100 w 4550804"/>
                <a:gd name="connsiteY2792" fmla="*/ 3184131 h 5360810"/>
                <a:gd name="connsiteX2793" fmla="*/ 2960082 w 4550804"/>
                <a:gd name="connsiteY2793" fmla="*/ 3189716 h 5360810"/>
                <a:gd name="connsiteX2794" fmla="*/ 2962627 w 4550804"/>
                <a:gd name="connsiteY2794" fmla="*/ 3199257 h 5360810"/>
                <a:gd name="connsiteX2795" fmla="*/ 2962876 w 4550804"/>
                <a:gd name="connsiteY2795" fmla="*/ 3198790 h 5360810"/>
                <a:gd name="connsiteX2796" fmla="*/ 2960082 w 4550804"/>
                <a:gd name="connsiteY2796" fmla="*/ 3188319 h 5360810"/>
                <a:gd name="connsiteX2797" fmla="*/ 2985920 w 4550804"/>
                <a:gd name="connsiteY2797" fmla="*/ 3173667 h 5360810"/>
                <a:gd name="connsiteX2798" fmla="*/ 2984861 w 4550804"/>
                <a:gd name="connsiteY2798" fmla="*/ 3177893 h 5360810"/>
                <a:gd name="connsiteX2799" fmla="*/ 2985919 w 4550804"/>
                <a:gd name="connsiteY2799" fmla="*/ 3177848 h 5360810"/>
                <a:gd name="connsiteX2800" fmla="*/ 2985919 w 4550804"/>
                <a:gd name="connsiteY2800" fmla="*/ 3189716 h 5360810"/>
                <a:gd name="connsiteX2801" fmla="*/ 2985920 w 4550804"/>
                <a:gd name="connsiteY2801" fmla="*/ 3189716 h 5360810"/>
                <a:gd name="connsiteX2802" fmla="*/ 2722945 w 4550804"/>
                <a:gd name="connsiteY2802" fmla="*/ 3170868 h 5360810"/>
                <a:gd name="connsiteX2803" fmla="*/ 2730812 w 4550804"/>
                <a:gd name="connsiteY2803" fmla="*/ 3172247 h 5360810"/>
                <a:gd name="connsiteX2804" fmla="*/ 2723360 w 4550804"/>
                <a:gd name="connsiteY2804" fmla="*/ 3170868 h 5360810"/>
                <a:gd name="connsiteX2805" fmla="*/ 1626511 w 4550804"/>
                <a:gd name="connsiteY2805" fmla="*/ 3170867 h 5360810"/>
                <a:gd name="connsiteX2806" fmla="*/ 1635412 w 4550804"/>
                <a:gd name="connsiteY2806" fmla="*/ 3172961 h 5360810"/>
                <a:gd name="connsiteX2807" fmla="*/ 1635574 w 4550804"/>
                <a:gd name="connsiteY2807" fmla="*/ 3172876 h 5360810"/>
                <a:gd name="connsiteX2808" fmla="*/ 1627032 w 4550804"/>
                <a:gd name="connsiteY2808" fmla="*/ 3170867 h 5360810"/>
                <a:gd name="connsiteX2809" fmla="*/ 1254838 w 4550804"/>
                <a:gd name="connsiteY2809" fmla="*/ 3168074 h 5360810"/>
                <a:gd name="connsiteX2810" fmla="*/ 1254840 w 4550804"/>
                <a:gd name="connsiteY2810" fmla="*/ 3168075 h 5360810"/>
                <a:gd name="connsiteX2811" fmla="*/ 1254842 w 4550804"/>
                <a:gd name="connsiteY2811" fmla="*/ 3168074 h 5360810"/>
                <a:gd name="connsiteX2812" fmla="*/ 1139970 w 4550804"/>
                <a:gd name="connsiteY2812" fmla="*/ 3164235 h 5360810"/>
                <a:gd name="connsiteX2813" fmla="*/ 1147302 w 4550804"/>
                <a:gd name="connsiteY2813" fmla="*/ 3166679 h 5360810"/>
                <a:gd name="connsiteX2814" fmla="*/ 1169307 w 4550804"/>
                <a:gd name="connsiteY2814" fmla="*/ 3170101 h 5360810"/>
                <a:gd name="connsiteX2815" fmla="*/ 1215735 w 4550804"/>
                <a:gd name="connsiteY2815" fmla="*/ 3161791 h 5360810"/>
                <a:gd name="connsiteX2816" fmla="*/ 1190596 w 4550804"/>
                <a:gd name="connsiteY2816" fmla="*/ 3169471 h 5360810"/>
                <a:gd name="connsiteX2817" fmla="*/ 1173862 w 4550804"/>
                <a:gd name="connsiteY2817" fmla="*/ 3170809 h 5360810"/>
                <a:gd name="connsiteX2818" fmla="*/ 1178725 w 4550804"/>
                <a:gd name="connsiteY2818" fmla="*/ 3171565 h 5360810"/>
                <a:gd name="connsiteX2819" fmla="*/ 1191993 w 4550804"/>
                <a:gd name="connsiteY2819" fmla="*/ 3170170 h 5360810"/>
                <a:gd name="connsiteX2820" fmla="*/ 1217132 w 4550804"/>
                <a:gd name="connsiteY2820" fmla="*/ 3162490 h 5360810"/>
                <a:gd name="connsiteX2821" fmla="*/ 1229701 w 4550804"/>
                <a:gd name="connsiteY2821" fmla="*/ 3162490 h 5360810"/>
                <a:gd name="connsiteX2822" fmla="*/ 1229704 w 4550804"/>
                <a:gd name="connsiteY2822" fmla="*/ 3162490 h 5360810"/>
                <a:gd name="connsiteX2823" fmla="*/ 1229700 w 4550804"/>
                <a:gd name="connsiteY2823" fmla="*/ 3162489 h 5360810"/>
                <a:gd name="connsiteX2824" fmla="*/ 1229610 w 4550804"/>
                <a:gd name="connsiteY2824" fmla="*/ 3161791 h 5360810"/>
                <a:gd name="connsiteX2825" fmla="*/ 1280677 w 4550804"/>
                <a:gd name="connsiteY2825" fmla="*/ 3159698 h 5360810"/>
                <a:gd name="connsiteX2826" fmla="*/ 1280671 w 4550804"/>
                <a:gd name="connsiteY2826" fmla="*/ 3159700 h 5360810"/>
                <a:gd name="connsiteX2827" fmla="*/ 1280677 w 4550804"/>
                <a:gd name="connsiteY2827" fmla="*/ 3159698 h 5360810"/>
                <a:gd name="connsiteX2828" fmla="*/ 1126136 w 4550804"/>
                <a:gd name="connsiteY2828" fmla="*/ 3158561 h 5360810"/>
                <a:gd name="connsiteX2829" fmla="*/ 1130543 w 4550804"/>
                <a:gd name="connsiteY2829" fmla="*/ 3161094 h 5360810"/>
                <a:gd name="connsiteX2830" fmla="*/ 1131328 w 4550804"/>
                <a:gd name="connsiteY2830" fmla="*/ 3161355 h 5360810"/>
                <a:gd name="connsiteX2831" fmla="*/ 1490166 w 4550804"/>
                <a:gd name="connsiteY2831" fmla="*/ 3152716 h 5360810"/>
                <a:gd name="connsiteX2832" fmla="*/ 1485976 w 4550804"/>
                <a:gd name="connsiteY2832" fmla="*/ 3155509 h 5360810"/>
                <a:gd name="connsiteX2833" fmla="*/ 1485976 w 4550804"/>
                <a:gd name="connsiteY2833" fmla="*/ 3158366 h 5360810"/>
                <a:gd name="connsiteX2834" fmla="*/ 1487372 w 4550804"/>
                <a:gd name="connsiteY2834" fmla="*/ 3159000 h 5360810"/>
                <a:gd name="connsiteX2835" fmla="*/ 1487372 w 4550804"/>
                <a:gd name="connsiteY2835" fmla="*/ 3155509 h 5360810"/>
                <a:gd name="connsiteX2836" fmla="*/ 1490515 w 4550804"/>
                <a:gd name="connsiteY2836" fmla="*/ 3153414 h 5360810"/>
                <a:gd name="connsiteX2837" fmla="*/ 1446174 w 4550804"/>
                <a:gd name="connsiteY2837" fmla="*/ 3152716 h 5360810"/>
                <a:gd name="connsiteX2838" fmla="*/ 1442396 w 4550804"/>
                <a:gd name="connsiteY2838" fmla="*/ 3153471 h 5360810"/>
                <a:gd name="connsiteX2839" fmla="*/ 1441984 w 4550804"/>
                <a:gd name="connsiteY2839" fmla="*/ 3154811 h 5360810"/>
                <a:gd name="connsiteX2840" fmla="*/ 1448967 w 4550804"/>
                <a:gd name="connsiteY2840" fmla="*/ 3153414 h 5360810"/>
                <a:gd name="connsiteX2841" fmla="*/ 1472625 w 4550804"/>
                <a:gd name="connsiteY2841" fmla="*/ 3158016 h 5360810"/>
                <a:gd name="connsiteX2842" fmla="*/ 1472709 w 4550804"/>
                <a:gd name="connsiteY2842" fmla="*/ 3157603 h 5360810"/>
                <a:gd name="connsiteX2843" fmla="*/ 1473923 w 4550804"/>
                <a:gd name="connsiteY2843" fmla="*/ 3158267 h 5360810"/>
                <a:gd name="connsiteX2844" fmla="*/ 1474105 w 4550804"/>
                <a:gd name="connsiteY2844" fmla="*/ 3158301 h 5360810"/>
                <a:gd name="connsiteX2845" fmla="*/ 1474099 w 4550804"/>
                <a:gd name="connsiteY2845" fmla="*/ 3158357 h 5360810"/>
                <a:gd name="connsiteX2846" fmla="*/ 1480391 w 4550804"/>
                <a:gd name="connsiteY2846" fmla="*/ 3161792 h 5360810"/>
                <a:gd name="connsiteX2847" fmla="*/ 1492261 w 4550804"/>
                <a:gd name="connsiteY2847" fmla="*/ 3173659 h 5360810"/>
                <a:gd name="connsiteX2848" fmla="*/ 1507616 w 4550804"/>
                <a:gd name="connsiteY2848" fmla="*/ 3178893 h 5360810"/>
                <a:gd name="connsiteX2849" fmla="*/ 1492959 w 4550804"/>
                <a:gd name="connsiteY2849" fmla="*/ 3173659 h 5360810"/>
                <a:gd name="connsiteX2850" fmla="*/ 1481088 w 4550804"/>
                <a:gd name="connsiteY2850" fmla="*/ 3161792 h 5360810"/>
                <a:gd name="connsiteX2851" fmla="*/ 1473406 w 4550804"/>
                <a:gd name="connsiteY2851" fmla="*/ 3157603 h 5360810"/>
                <a:gd name="connsiteX2852" fmla="*/ 1478885 w 4550804"/>
                <a:gd name="connsiteY2852" fmla="*/ 3155777 h 5360810"/>
                <a:gd name="connsiteX2853" fmla="*/ 1478295 w 4550804"/>
                <a:gd name="connsiteY2853" fmla="*/ 3155509 h 5360810"/>
                <a:gd name="connsiteX2854" fmla="*/ 1472010 w 4550804"/>
                <a:gd name="connsiteY2854" fmla="*/ 3157603 h 5360810"/>
                <a:gd name="connsiteX2855" fmla="*/ 1495753 w 4550804"/>
                <a:gd name="connsiteY2855" fmla="*/ 3148528 h 5360810"/>
                <a:gd name="connsiteX2856" fmla="*/ 1494356 w 4550804"/>
                <a:gd name="connsiteY2856" fmla="*/ 3149924 h 5360810"/>
                <a:gd name="connsiteX2857" fmla="*/ 1495753 w 4550804"/>
                <a:gd name="connsiteY2857" fmla="*/ 3152716 h 5360810"/>
                <a:gd name="connsiteX2858" fmla="*/ 1492610 w 4550804"/>
                <a:gd name="connsiteY2858" fmla="*/ 3154811 h 5360810"/>
                <a:gd name="connsiteX2859" fmla="*/ 1492959 w 4550804"/>
                <a:gd name="connsiteY2859" fmla="*/ 3155509 h 5360810"/>
                <a:gd name="connsiteX2860" fmla="*/ 1497148 w 4550804"/>
                <a:gd name="connsiteY2860" fmla="*/ 3152716 h 5360810"/>
                <a:gd name="connsiteX2861" fmla="*/ 1495752 w 4550804"/>
                <a:gd name="connsiteY2861" fmla="*/ 3149924 h 5360810"/>
                <a:gd name="connsiteX2862" fmla="*/ 1496839 w 4550804"/>
                <a:gd name="connsiteY2862" fmla="*/ 3148838 h 5360810"/>
                <a:gd name="connsiteX2863" fmla="*/ 2531327 w 4550804"/>
                <a:gd name="connsiteY2863" fmla="*/ 3147830 h 5360810"/>
                <a:gd name="connsiteX2864" fmla="*/ 2530928 w 4550804"/>
                <a:gd name="connsiteY2864" fmla="*/ 3148229 h 5360810"/>
                <a:gd name="connsiteX2865" fmla="*/ 2532026 w 4550804"/>
                <a:gd name="connsiteY2865" fmla="*/ 3154810 h 5360810"/>
                <a:gd name="connsiteX2866" fmla="*/ 2510378 w 4550804"/>
                <a:gd name="connsiteY2866" fmla="*/ 3161093 h 5360810"/>
                <a:gd name="connsiteX2867" fmla="*/ 2513380 w 4550804"/>
                <a:gd name="connsiteY2867" fmla="*/ 3168783 h 5360810"/>
                <a:gd name="connsiteX2868" fmla="*/ 2511077 w 4550804"/>
                <a:gd name="connsiteY2868" fmla="*/ 3162490 h 5360810"/>
                <a:gd name="connsiteX2869" fmla="*/ 2532724 w 4550804"/>
                <a:gd name="connsiteY2869" fmla="*/ 3156207 h 5360810"/>
                <a:gd name="connsiteX2870" fmla="*/ 2040647 w 4550804"/>
                <a:gd name="connsiteY2870" fmla="*/ 3146894 h 5360810"/>
                <a:gd name="connsiteX2871" fmla="*/ 2040424 w 4550804"/>
                <a:gd name="connsiteY2871" fmla="*/ 3147131 h 5360810"/>
                <a:gd name="connsiteX2872" fmla="*/ 2043587 w 4550804"/>
                <a:gd name="connsiteY2872" fmla="*/ 3148938 h 5360810"/>
                <a:gd name="connsiteX2873" fmla="*/ 2043916 w 4550804"/>
                <a:gd name="connsiteY2873" fmla="*/ 3148528 h 5360810"/>
                <a:gd name="connsiteX2874" fmla="*/ 3335766 w 4550804"/>
                <a:gd name="connsiteY2874" fmla="*/ 3142943 h 5360810"/>
                <a:gd name="connsiteX2875" fmla="*/ 3333397 w 4550804"/>
                <a:gd name="connsiteY2875" fmla="*/ 3147088 h 5360810"/>
                <a:gd name="connsiteX2876" fmla="*/ 3334356 w 4550804"/>
                <a:gd name="connsiteY2876" fmla="*/ 3147822 h 5360810"/>
                <a:gd name="connsiteX2877" fmla="*/ 3336452 w 4550804"/>
                <a:gd name="connsiteY2877" fmla="*/ 3142943 h 5360810"/>
                <a:gd name="connsiteX2878" fmla="*/ 1930292 w 4550804"/>
                <a:gd name="connsiteY2878" fmla="*/ 3141347 h 5360810"/>
                <a:gd name="connsiteX2879" fmla="*/ 1929395 w 4550804"/>
                <a:gd name="connsiteY2879" fmla="*/ 3142244 h 5360810"/>
                <a:gd name="connsiteX2880" fmla="*/ 1929550 w 4550804"/>
                <a:gd name="connsiteY2880" fmla="*/ 3142788 h 5360810"/>
                <a:gd name="connsiteX2881" fmla="*/ 1930791 w 4550804"/>
                <a:gd name="connsiteY2881" fmla="*/ 3141546 h 5360810"/>
                <a:gd name="connsiteX2882" fmla="*/ 3729271 w 4550804"/>
                <a:gd name="connsiteY2882" fmla="*/ 3137218 h 5360810"/>
                <a:gd name="connsiteX2883" fmla="*/ 3711450 w 4550804"/>
                <a:gd name="connsiteY2883" fmla="*/ 3146434 h 5360810"/>
                <a:gd name="connsiteX2884" fmla="*/ 3711573 w 4550804"/>
                <a:gd name="connsiteY2884" fmla="*/ 3146736 h 5360810"/>
                <a:gd name="connsiteX2885" fmla="*/ 3729606 w 4550804"/>
                <a:gd name="connsiteY2885" fmla="*/ 3138056 h 5360810"/>
                <a:gd name="connsiteX2886" fmla="*/ 2527504 w 4550804"/>
                <a:gd name="connsiteY2886" fmla="*/ 3132154 h 5360810"/>
                <a:gd name="connsiteX2887" fmla="*/ 2525043 w 4550804"/>
                <a:gd name="connsiteY2887" fmla="*/ 3140151 h 5360810"/>
                <a:gd name="connsiteX2888" fmla="*/ 2525764 w 4550804"/>
                <a:gd name="connsiteY2888" fmla="*/ 3141472 h 5360810"/>
                <a:gd name="connsiteX2889" fmla="*/ 2528534 w 4550804"/>
                <a:gd name="connsiteY2889" fmla="*/ 3132471 h 5360810"/>
                <a:gd name="connsiteX2890" fmla="*/ 3733052 w 4550804"/>
                <a:gd name="connsiteY2890" fmla="*/ 3131500 h 5360810"/>
                <a:gd name="connsiteX2891" fmla="*/ 3728907 w 4550804"/>
                <a:gd name="connsiteY2891" fmla="*/ 3133867 h 5360810"/>
                <a:gd name="connsiteX2892" fmla="*/ 3729134 w 4550804"/>
                <a:gd name="connsiteY2892" fmla="*/ 3134038 h 5360810"/>
                <a:gd name="connsiteX2893" fmla="*/ 3733098 w 4550804"/>
                <a:gd name="connsiteY2893" fmla="*/ 3131773 h 5360810"/>
                <a:gd name="connsiteX2894" fmla="*/ 3321102 w 4550804"/>
                <a:gd name="connsiteY2894" fmla="*/ 3129679 h 5360810"/>
                <a:gd name="connsiteX2895" fmla="*/ 3318316 w 4550804"/>
                <a:gd name="connsiteY2895" fmla="*/ 3134551 h 5360810"/>
                <a:gd name="connsiteX2896" fmla="*/ 3319692 w 4550804"/>
                <a:gd name="connsiteY2896" fmla="*/ 3134551 h 5360810"/>
                <a:gd name="connsiteX2897" fmla="*/ 3321102 w 4550804"/>
                <a:gd name="connsiteY2897" fmla="*/ 3132094 h 5360810"/>
                <a:gd name="connsiteX2898" fmla="*/ 2549483 w 4550804"/>
                <a:gd name="connsiteY2898" fmla="*/ 3129679 h 5360810"/>
                <a:gd name="connsiteX2899" fmla="*/ 2549221 w 4550804"/>
                <a:gd name="connsiteY2899" fmla="*/ 3130596 h 5360810"/>
                <a:gd name="connsiteX2900" fmla="*/ 2550181 w 4550804"/>
                <a:gd name="connsiteY2900" fmla="*/ 3131075 h 5360810"/>
                <a:gd name="connsiteX2901" fmla="*/ 2549762 w 4550804"/>
                <a:gd name="connsiteY2901" fmla="*/ 3129819 h 5360810"/>
                <a:gd name="connsiteX2902" fmla="*/ 2509680 w 4550804"/>
                <a:gd name="connsiteY2902" fmla="*/ 3128980 h 5360810"/>
                <a:gd name="connsiteX2903" fmla="*/ 2509680 w 4550804"/>
                <a:gd name="connsiteY2903" fmla="*/ 3129679 h 5360810"/>
                <a:gd name="connsiteX2904" fmla="*/ 2509902 w 4550804"/>
                <a:gd name="connsiteY2904" fmla="*/ 3129645 h 5360810"/>
                <a:gd name="connsiteX2905" fmla="*/ 2619313 w 4550804"/>
                <a:gd name="connsiteY2905" fmla="*/ 3128283 h 5360810"/>
                <a:gd name="connsiteX2906" fmla="*/ 2579437 w 4550804"/>
                <a:gd name="connsiteY2906" fmla="*/ 3129634 h 5360810"/>
                <a:gd name="connsiteX2907" fmla="*/ 2579510 w 4550804"/>
                <a:gd name="connsiteY2907" fmla="*/ 3129679 h 5360810"/>
                <a:gd name="connsiteX2908" fmla="*/ 2619362 w 4550804"/>
                <a:gd name="connsiteY2908" fmla="*/ 3128351 h 5360810"/>
                <a:gd name="connsiteX2909" fmla="*/ 3732504 w 4550804"/>
                <a:gd name="connsiteY2909" fmla="*/ 3128213 h 5360810"/>
                <a:gd name="connsiteX2910" fmla="*/ 3732398 w 4550804"/>
                <a:gd name="connsiteY2910" fmla="*/ 3128283 h 5360810"/>
                <a:gd name="connsiteX2911" fmla="*/ 3732575 w 4550804"/>
                <a:gd name="connsiteY2911" fmla="*/ 3128636 h 5360810"/>
                <a:gd name="connsiteX2912" fmla="*/ 801645 w 4550804"/>
                <a:gd name="connsiteY2912" fmla="*/ 3127585 h 5360810"/>
                <a:gd name="connsiteX2913" fmla="*/ 801645 w 4550804"/>
                <a:gd name="connsiteY2913" fmla="*/ 3131774 h 5360810"/>
                <a:gd name="connsiteX2914" fmla="*/ 798852 w 4550804"/>
                <a:gd name="connsiteY2914" fmla="*/ 3130377 h 5360810"/>
                <a:gd name="connsiteX2915" fmla="*/ 2539707 w 4550804"/>
                <a:gd name="connsiteY2915" fmla="*/ 3126887 h 5360810"/>
                <a:gd name="connsiteX2916" fmla="*/ 2534984 w 4550804"/>
                <a:gd name="connsiteY2916" fmla="*/ 3130428 h 5360810"/>
                <a:gd name="connsiteX2917" fmla="*/ 2536215 w 4550804"/>
                <a:gd name="connsiteY2917" fmla="*/ 3131075 h 5360810"/>
                <a:gd name="connsiteX2918" fmla="*/ 2541802 w 4550804"/>
                <a:gd name="connsiteY2918" fmla="*/ 3126887 h 5360810"/>
                <a:gd name="connsiteX2919" fmla="*/ 3734495 w 4550804"/>
                <a:gd name="connsiteY2919" fmla="*/ 3126886 h 5360810"/>
                <a:gd name="connsiteX2920" fmla="*/ 3733447 w 4550804"/>
                <a:gd name="connsiteY2920" fmla="*/ 3127584 h 5360810"/>
                <a:gd name="connsiteX2921" fmla="*/ 3734495 w 4550804"/>
                <a:gd name="connsiteY2921" fmla="*/ 3127584 h 5360810"/>
                <a:gd name="connsiteX2922" fmla="*/ 2560656 w 4550804"/>
                <a:gd name="connsiteY2922" fmla="*/ 3125491 h 5360810"/>
                <a:gd name="connsiteX2923" fmla="*/ 2555768 w 4550804"/>
                <a:gd name="connsiteY2923" fmla="*/ 3134566 h 5360810"/>
                <a:gd name="connsiteX2924" fmla="*/ 2557165 w 4550804"/>
                <a:gd name="connsiteY2924" fmla="*/ 3134566 h 5360810"/>
                <a:gd name="connsiteX2925" fmla="*/ 2562395 w 4550804"/>
                <a:gd name="connsiteY2925" fmla="*/ 3126070 h 5360810"/>
                <a:gd name="connsiteX2926" fmla="*/ 2568337 w 4550804"/>
                <a:gd name="connsiteY2926" fmla="*/ 3124095 h 5360810"/>
                <a:gd name="connsiteX2927" fmla="*/ 2565462 w 4550804"/>
                <a:gd name="connsiteY2927" fmla="*/ 3126394 h 5360810"/>
                <a:gd name="connsiteX2928" fmla="*/ 2566941 w 4550804"/>
                <a:gd name="connsiteY2928" fmla="*/ 3126887 h 5360810"/>
                <a:gd name="connsiteX2929" fmla="*/ 2569559 w 4550804"/>
                <a:gd name="connsiteY2929" fmla="*/ 3124793 h 5360810"/>
                <a:gd name="connsiteX2930" fmla="*/ 2514568 w 4550804"/>
                <a:gd name="connsiteY2930" fmla="*/ 3124095 h 5360810"/>
                <a:gd name="connsiteX2931" fmla="*/ 2513172 w 4550804"/>
                <a:gd name="connsiteY2931" fmla="*/ 3126887 h 5360810"/>
                <a:gd name="connsiteX2932" fmla="*/ 2515266 w 4550804"/>
                <a:gd name="connsiteY2932" fmla="*/ 3126887 h 5360810"/>
                <a:gd name="connsiteX2933" fmla="*/ 2516514 w 4550804"/>
                <a:gd name="connsiteY2933" fmla="*/ 3124394 h 5360810"/>
                <a:gd name="connsiteX2934" fmla="*/ 1284487 w 4550804"/>
                <a:gd name="connsiteY2934" fmla="*/ 3122174 h 5360810"/>
                <a:gd name="connsiteX2935" fmla="*/ 1283470 w 4550804"/>
                <a:gd name="connsiteY2935" fmla="*/ 3133867 h 5360810"/>
                <a:gd name="connsiteX2936" fmla="*/ 1275788 w 4550804"/>
                <a:gd name="connsiteY2936" fmla="*/ 3138754 h 5360810"/>
                <a:gd name="connsiteX2937" fmla="*/ 1283470 w 4550804"/>
                <a:gd name="connsiteY2937" fmla="*/ 3152018 h 5360810"/>
                <a:gd name="connsiteX2938" fmla="*/ 1279280 w 4550804"/>
                <a:gd name="connsiteY2938" fmla="*/ 3157602 h 5360810"/>
                <a:gd name="connsiteX2939" fmla="*/ 1280170 w 4550804"/>
                <a:gd name="connsiteY2939" fmla="*/ 3158937 h 5360810"/>
                <a:gd name="connsiteX2940" fmla="*/ 1279281 w 4550804"/>
                <a:gd name="connsiteY2940" fmla="*/ 3157603 h 5360810"/>
                <a:gd name="connsiteX2941" fmla="*/ 1283471 w 4550804"/>
                <a:gd name="connsiteY2941" fmla="*/ 3152018 h 5360810"/>
                <a:gd name="connsiteX2942" fmla="*/ 1275789 w 4550804"/>
                <a:gd name="connsiteY2942" fmla="*/ 3138755 h 5360810"/>
                <a:gd name="connsiteX2943" fmla="*/ 1283471 w 4550804"/>
                <a:gd name="connsiteY2943" fmla="*/ 3133868 h 5360810"/>
                <a:gd name="connsiteX2944" fmla="*/ 808627 w 4550804"/>
                <a:gd name="connsiteY2944" fmla="*/ 3119208 h 5360810"/>
                <a:gd name="connsiteX2945" fmla="*/ 799550 w 4550804"/>
                <a:gd name="connsiteY2945" fmla="*/ 3124793 h 5360810"/>
                <a:gd name="connsiteX2946" fmla="*/ 799550 w 4550804"/>
                <a:gd name="connsiteY2946" fmla="*/ 3122001 h 5360810"/>
                <a:gd name="connsiteX2947" fmla="*/ 801645 w 4550804"/>
                <a:gd name="connsiteY2947" fmla="*/ 3121358 h 5360810"/>
                <a:gd name="connsiteX2948" fmla="*/ 801645 w 4550804"/>
                <a:gd name="connsiteY2948" fmla="*/ 3120604 h 5360810"/>
                <a:gd name="connsiteX2949" fmla="*/ 804089 w 4550804"/>
                <a:gd name="connsiteY2949" fmla="*/ 3120604 h 5360810"/>
                <a:gd name="connsiteX2950" fmla="*/ 2066959 w 4550804"/>
                <a:gd name="connsiteY2950" fmla="*/ 3111529 h 5360810"/>
                <a:gd name="connsiteX2951" fmla="*/ 2066756 w 4550804"/>
                <a:gd name="connsiteY2951" fmla="*/ 3111848 h 5360810"/>
                <a:gd name="connsiteX2952" fmla="*/ 2072543 w 4550804"/>
                <a:gd name="connsiteY2952" fmla="*/ 3114963 h 5360810"/>
                <a:gd name="connsiteX2953" fmla="*/ 3738686 w 4550804"/>
                <a:gd name="connsiteY2953" fmla="*/ 3105767 h 5360810"/>
                <a:gd name="connsiteX2954" fmla="*/ 3735192 w 4550804"/>
                <a:gd name="connsiteY2954" fmla="*/ 3110132 h 5360810"/>
                <a:gd name="connsiteX2955" fmla="*/ 3735227 w 4550804"/>
                <a:gd name="connsiteY2955" fmla="*/ 3110521 h 5360810"/>
                <a:gd name="connsiteX2956" fmla="*/ 1522830 w 4550804"/>
                <a:gd name="connsiteY2956" fmla="*/ 3105204 h 5360810"/>
                <a:gd name="connsiteX2957" fmla="*/ 1523685 w 4550804"/>
                <a:gd name="connsiteY2957" fmla="*/ 3107340 h 5360810"/>
                <a:gd name="connsiteX2958" fmla="*/ 1550918 w 4550804"/>
                <a:gd name="connsiteY2958" fmla="*/ 3139453 h 5360810"/>
                <a:gd name="connsiteX2959" fmla="*/ 1549521 w 4550804"/>
                <a:gd name="connsiteY2959" fmla="*/ 3140849 h 5360810"/>
                <a:gd name="connsiteX2960" fmla="*/ 1541841 w 4550804"/>
                <a:gd name="connsiteY2960" fmla="*/ 3145038 h 5360810"/>
                <a:gd name="connsiteX2961" fmla="*/ 1525780 w 4550804"/>
                <a:gd name="connsiteY2961" fmla="*/ 3148528 h 5360810"/>
                <a:gd name="connsiteX2962" fmla="*/ 1501809 w 4550804"/>
                <a:gd name="connsiteY2962" fmla="*/ 3149859 h 5360810"/>
                <a:gd name="connsiteX2963" fmla="*/ 1502036 w 4550804"/>
                <a:gd name="connsiteY2963" fmla="*/ 3149924 h 5360810"/>
                <a:gd name="connsiteX2964" fmla="*/ 1527176 w 4550804"/>
                <a:gd name="connsiteY2964" fmla="*/ 3148528 h 5360810"/>
                <a:gd name="connsiteX2965" fmla="*/ 1543236 w 4550804"/>
                <a:gd name="connsiteY2965" fmla="*/ 3145038 h 5360810"/>
                <a:gd name="connsiteX2966" fmla="*/ 1552314 w 4550804"/>
                <a:gd name="connsiteY2966" fmla="*/ 3140849 h 5360810"/>
                <a:gd name="connsiteX2967" fmla="*/ 2146702 w 4550804"/>
                <a:gd name="connsiteY2967" fmla="*/ 3103504 h 5360810"/>
                <a:gd name="connsiteX2968" fmla="*/ 2149359 w 4550804"/>
                <a:gd name="connsiteY2968" fmla="*/ 3104548 h 5360810"/>
                <a:gd name="connsiteX2969" fmla="*/ 2147264 w 4550804"/>
                <a:gd name="connsiteY2969" fmla="*/ 3107339 h 5360810"/>
                <a:gd name="connsiteX2970" fmla="*/ 2147962 w 4550804"/>
                <a:gd name="connsiteY2970" fmla="*/ 3109783 h 5360810"/>
                <a:gd name="connsiteX2971" fmla="*/ 2147962 w 4550804"/>
                <a:gd name="connsiteY2971" fmla="*/ 3106641 h 5360810"/>
                <a:gd name="connsiteX2972" fmla="*/ 2151453 w 4550804"/>
                <a:gd name="connsiteY2972" fmla="*/ 3105246 h 5360810"/>
                <a:gd name="connsiteX2973" fmla="*/ 1522985 w 4550804"/>
                <a:gd name="connsiteY2973" fmla="*/ 3101621 h 5360810"/>
                <a:gd name="connsiteX2974" fmla="*/ 1521820 w 4550804"/>
                <a:gd name="connsiteY2974" fmla="*/ 3104882 h 5360810"/>
                <a:gd name="connsiteX2975" fmla="*/ 1522288 w 4550804"/>
                <a:gd name="connsiteY2975" fmla="*/ 3103850 h 5360810"/>
                <a:gd name="connsiteX2976" fmla="*/ 1522457 w 4550804"/>
                <a:gd name="connsiteY2976" fmla="*/ 3104271 h 5360810"/>
                <a:gd name="connsiteX2977" fmla="*/ 1523621 w 4550804"/>
                <a:gd name="connsiteY2977" fmla="*/ 3102377 h 5360810"/>
                <a:gd name="connsiteX2978" fmla="*/ 1275834 w 4550804"/>
                <a:gd name="connsiteY2978" fmla="*/ 3099767 h 5360810"/>
                <a:gd name="connsiteX2979" fmla="*/ 1275788 w 4550804"/>
                <a:gd name="connsiteY2979" fmla="*/ 3100359 h 5360810"/>
                <a:gd name="connsiteX2980" fmla="*/ 1283470 w 4550804"/>
                <a:gd name="connsiteY2980" fmla="*/ 3117811 h 5360810"/>
                <a:gd name="connsiteX2981" fmla="*/ 1283470 w 4550804"/>
                <a:gd name="connsiteY2981" fmla="*/ 3117811 h 5360810"/>
                <a:gd name="connsiteX2982" fmla="*/ 1043162 w 4550804"/>
                <a:gd name="connsiteY2982" fmla="*/ 3092471 h 5360810"/>
                <a:gd name="connsiteX2983" fmla="*/ 1042557 w 4550804"/>
                <a:gd name="connsiteY2983" fmla="*/ 3093378 h 5360810"/>
                <a:gd name="connsiteX2984" fmla="*/ 1057221 w 4550804"/>
                <a:gd name="connsiteY2984" fmla="*/ 3105245 h 5360810"/>
                <a:gd name="connsiteX2985" fmla="*/ 1074679 w 4550804"/>
                <a:gd name="connsiteY2985" fmla="*/ 3128981 h 5360810"/>
                <a:gd name="connsiteX2986" fmla="*/ 1092775 w 4550804"/>
                <a:gd name="connsiteY2986" fmla="*/ 3139383 h 5360810"/>
                <a:gd name="connsiteX2987" fmla="*/ 1074678 w 4550804"/>
                <a:gd name="connsiteY2987" fmla="*/ 3127585 h 5360810"/>
                <a:gd name="connsiteX2988" fmla="*/ 1057221 w 4550804"/>
                <a:gd name="connsiteY2988" fmla="*/ 3103849 h 5360810"/>
                <a:gd name="connsiteX2989" fmla="*/ 1801607 w 4550804"/>
                <a:gd name="connsiteY2989" fmla="*/ 3087793 h 5360810"/>
                <a:gd name="connsiteX2990" fmla="*/ 1800672 w 4550804"/>
                <a:gd name="connsiteY2990" fmla="*/ 3087887 h 5360810"/>
                <a:gd name="connsiteX2991" fmla="*/ 1823254 w 4550804"/>
                <a:gd name="connsiteY2991" fmla="*/ 3093378 h 5360810"/>
                <a:gd name="connsiteX2992" fmla="*/ 1825676 w 4550804"/>
                <a:gd name="connsiteY2992" fmla="*/ 3093075 h 5360810"/>
                <a:gd name="connsiteX2993" fmla="*/ 2604598 w 4550804"/>
                <a:gd name="connsiteY2993" fmla="*/ 3087422 h 5360810"/>
                <a:gd name="connsiteX2994" fmla="*/ 2602554 w 4550804"/>
                <a:gd name="connsiteY2994" fmla="*/ 3087793 h 5360810"/>
                <a:gd name="connsiteX2995" fmla="*/ 2610235 w 4550804"/>
                <a:gd name="connsiteY2995" fmla="*/ 3099661 h 5360810"/>
                <a:gd name="connsiteX2996" fmla="*/ 2620710 w 4550804"/>
                <a:gd name="connsiteY2996" fmla="*/ 3104548 h 5360810"/>
                <a:gd name="connsiteX2997" fmla="*/ 2626994 w 4550804"/>
                <a:gd name="connsiteY2997" fmla="*/ 3104548 h 5360810"/>
                <a:gd name="connsiteX2998" fmla="*/ 2626994 w 4550804"/>
                <a:gd name="connsiteY2998" fmla="*/ 3126887 h 5360810"/>
                <a:gd name="connsiteX2999" fmla="*/ 2629787 w 4550804"/>
                <a:gd name="connsiteY2999" fmla="*/ 3133867 h 5360810"/>
                <a:gd name="connsiteX3000" fmla="*/ 2625997 w 4550804"/>
                <a:gd name="connsiteY3000" fmla="*/ 3135492 h 5360810"/>
                <a:gd name="connsiteX3001" fmla="*/ 2626296 w 4550804"/>
                <a:gd name="connsiteY3001" fmla="*/ 3135962 h 5360810"/>
                <a:gd name="connsiteX3002" fmla="*/ 2631883 w 4550804"/>
                <a:gd name="connsiteY3002" fmla="*/ 3133867 h 5360810"/>
                <a:gd name="connsiteX3003" fmla="*/ 2629089 w 4550804"/>
                <a:gd name="connsiteY3003" fmla="*/ 3126887 h 5360810"/>
                <a:gd name="connsiteX3004" fmla="*/ 2629089 w 4550804"/>
                <a:gd name="connsiteY3004" fmla="*/ 3104547 h 5360810"/>
                <a:gd name="connsiteX3005" fmla="*/ 2622805 w 4550804"/>
                <a:gd name="connsiteY3005" fmla="*/ 3104547 h 5360810"/>
                <a:gd name="connsiteX3006" fmla="*/ 2612330 w 4550804"/>
                <a:gd name="connsiteY3006" fmla="*/ 3099661 h 5360810"/>
                <a:gd name="connsiteX3007" fmla="*/ 2635374 w 4550804"/>
                <a:gd name="connsiteY3007" fmla="*/ 3086397 h 5360810"/>
                <a:gd name="connsiteX3008" fmla="*/ 2621627 w 4550804"/>
                <a:gd name="connsiteY3008" fmla="*/ 3088360 h 5360810"/>
                <a:gd name="connsiteX3009" fmla="*/ 2622805 w 4550804"/>
                <a:gd name="connsiteY3009" fmla="*/ 3088491 h 5360810"/>
                <a:gd name="connsiteX3010" fmla="*/ 2635803 w 4550804"/>
                <a:gd name="connsiteY3010" fmla="*/ 3086635 h 5360810"/>
                <a:gd name="connsiteX3011" fmla="*/ 2610235 w 4550804"/>
                <a:gd name="connsiteY3011" fmla="*/ 3086397 h 5360810"/>
                <a:gd name="connsiteX3012" fmla="*/ 2607852 w 4550804"/>
                <a:gd name="connsiteY3012" fmla="*/ 3086831 h 5360810"/>
                <a:gd name="connsiteX3013" fmla="*/ 2618091 w 4550804"/>
                <a:gd name="connsiteY3013" fmla="*/ 3087968 h 5360810"/>
                <a:gd name="connsiteX3014" fmla="*/ 1283471 w 4550804"/>
                <a:gd name="connsiteY3014" fmla="*/ 3083604 h 5360810"/>
                <a:gd name="connsiteX3015" fmla="*/ 1283470 w 4550804"/>
                <a:gd name="connsiteY3015" fmla="*/ 3083605 h 5360810"/>
                <a:gd name="connsiteX3016" fmla="*/ 1286262 w 4550804"/>
                <a:gd name="connsiteY3016" fmla="*/ 3087792 h 5360810"/>
                <a:gd name="connsiteX3017" fmla="*/ 1276486 w 4550804"/>
                <a:gd name="connsiteY3017" fmla="*/ 3091283 h 5360810"/>
                <a:gd name="connsiteX3018" fmla="*/ 1276479 w 4550804"/>
                <a:gd name="connsiteY3018" fmla="*/ 3091380 h 5360810"/>
                <a:gd name="connsiteX3019" fmla="*/ 1276487 w 4550804"/>
                <a:gd name="connsiteY3019" fmla="*/ 3091284 h 5360810"/>
                <a:gd name="connsiteX3020" fmla="*/ 1286263 w 4550804"/>
                <a:gd name="connsiteY3020" fmla="*/ 3087793 h 5360810"/>
                <a:gd name="connsiteX3021" fmla="*/ 2701713 w 4550804"/>
                <a:gd name="connsiteY3021" fmla="*/ 3075925 h 5360810"/>
                <a:gd name="connsiteX3022" fmla="*/ 2701480 w 4550804"/>
                <a:gd name="connsiteY3022" fmla="*/ 3076158 h 5360810"/>
                <a:gd name="connsiteX3023" fmla="*/ 2703809 w 4550804"/>
                <a:gd name="connsiteY3023" fmla="*/ 3076449 h 5360810"/>
                <a:gd name="connsiteX3024" fmla="*/ 1891687 w 4550804"/>
                <a:gd name="connsiteY3024" fmla="*/ 3074994 h 5360810"/>
                <a:gd name="connsiteX3025" fmla="*/ 1893084 w 4550804"/>
                <a:gd name="connsiteY3025" fmla="*/ 3080113 h 5360810"/>
                <a:gd name="connsiteX3026" fmla="*/ 1896985 w 4550804"/>
                <a:gd name="connsiteY3026" fmla="*/ 3095062 h 5360810"/>
                <a:gd name="connsiteX3027" fmla="*/ 1893084 w 4550804"/>
                <a:gd name="connsiteY3027" fmla="*/ 3076623 h 5360810"/>
                <a:gd name="connsiteX3028" fmla="*/ 2670212 w 4550804"/>
                <a:gd name="connsiteY3028" fmla="*/ 3074810 h 5360810"/>
                <a:gd name="connsiteX3029" fmla="*/ 2678283 w 4550804"/>
                <a:gd name="connsiteY3029" fmla="*/ 3079793 h 5360810"/>
                <a:gd name="connsiteX3030" fmla="*/ 2671686 w 4550804"/>
                <a:gd name="connsiteY3030" fmla="*/ 3075227 h 5360810"/>
                <a:gd name="connsiteX3031" fmla="*/ 2665276 w 4550804"/>
                <a:gd name="connsiteY3031" fmla="*/ 3073412 h 5360810"/>
                <a:gd name="connsiteX3032" fmla="*/ 2662607 w 4550804"/>
                <a:gd name="connsiteY3032" fmla="*/ 3079416 h 5360810"/>
                <a:gd name="connsiteX3033" fmla="*/ 2648641 w 4550804"/>
                <a:gd name="connsiteY3033" fmla="*/ 3089887 h 5360810"/>
                <a:gd name="connsiteX3034" fmla="*/ 2650039 w 4550804"/>
                <a:gd name="connsiteY3034" fmla="*/ 3089887 h 5360810"/>
                <a:gd name="connsiteX3035" fmla="*/ 2664703 w 4550804"/>
                <a:gd name="connsiteY3035" fmla="*/ 3079416 h 5360810"/>
                <a:gd name="connsiteX3036" fmla="*/ 2667138 w 4550804"/>
                <a:gd name="connsiteY3036" fmla="*/ 3073939 h 5360810"/>
                <a:gd name="connsiteX3037" fmla="*/ 1252031 w 4550804"/>
                <a:gd name="connsiteY3037" fmla="*/ 3073084 h 5360810"/>
                <a:gd name="connsiteX3038" fmla="*/ 1252046 w 4550804"/>
                <a:gd name="connsiteY3038" fmla="*/ 3073133 h 5360810"/>
                <a:gd name="connsiteX3039" fmla="*/ 1252047 w 4550804"/>
                <a:gd name="connsiteY3039" fmla="*/ 3073133 h 5360810"/>
                <a:gd name="connsiteX3040" fmla="*/ 1503190 w 4550804"/>
                <a:gd name="connsiteY3040" fmla="*/ 3070357 h 5360810"/>
                <a:gd name="connsiteX3041" fmla="*/ 1501339 w 4550804"/>
                <a:gd name="connsiteY3041" fmla="*/ 3073133 h 5360810"/>
                <a:gd name="connsiteX3042" fmla="*/ 1502378 w 4550804"/>
                <a:gd name="connsiteY3042" fmla="*/ 3074366 h 5360810"/>
                <a:gd name="connsiteX3043" fmla="*/ 1504131 w 4550804"/>
                <a:gd name="connsiteY3043" fmla="*/ 3071737 h 5360810"/>
                <a:gd name="connsiteX3044" fmla="*/ 1259728 w 4550804"/>
                <a:gd name="connsiteY3044" fmla="*/ 3070341 h 5360810"/>
                <a:gd name="connsiteX3045" fmla="*/ 1259727 w 4550804"/>
                <a:gd name="connsiteY3045" fmla="*/ 3070341 h 5360810"/>
                <a:gd name="connsiteX3046" fmla="*/ 1256934 w 4550804"/>
                <a:gd name="connsiteY3046" fmla="*/ 3075925 h 5360810"/>
                <a:gd name="connsiteX3047" fmla="*/ 1270202 w 4550804"/>
                <a:gd name="connsiteY3047" fmla="*/ 3089887 h 5360810"/>
                <a:gd name="connsiteX3048" fmla="*/ 1270202 w 4550804"/>
                <a:gd name="connsiteY3048" fmla="*/ 3089887 h 5360810"/>
                <a:gd name="connsiteX3049" fmla="*/ 1256935 w 4550804"/>
                <a:gd name="connsiteY3049" fmla="*/ 3075926 h 5360810"/>
                <a:gd name="connsiteX3050" fmla="*/ 3763926 w 4550804"/>
                <a:gd name="connsiteY3050" fmla="*/ 3067703 h 5360810"/>
                <a:gd name="connsiteX3051" fmla="*/ 3748459 w 4550804"/>
                <a:gd name="connsiteY3051" fmla="*/ 3071737 h 5360810"/>
                <a:gd name="connsiteX3052" fmla="*/ 3748281 w 4550804"/>
                <a:gd name="connsiteY3052" fmla="*/ 3072299 h 5360810"/>
                <a:gd name="connsiteX3053" fmla="*/ 3763823 w 4550804"/>
                <a:gd name="connsiteY3053" fmla="*/ 3068246 h 5360810"/>
                <a:gd name="connsiteX3054" fmla="*/ 2631719 w 4550804"/>
                <a:gd name="connsiteY3054" fmla="*/ 3063907 h 5360810"/>
                <a:gd name="connsiteX3055" fmla="*/ 2631882 w 4550804"/>
                <a:gd name="connsiteY3055" fmla="*/ 3064057 h 5360810"/>
                <a:gd name="connsiteX3056" fmla="*/ 2640243 w 4550804"/>
                <a:gd name="connsiteY3056" fmla="*/ 3066321 h 5360810"/>
                <a:gd name="connsiteX3057" fmla="*/ 1901463 w 4550804"/>
                <a:gd name="connsiteY3057" fmla="*/ 3046605 h 5360810"/>
                <a:gd name="connsiteX3058" fmla="*/ 1894479 w 4550804"/>
                <a:gd name="connsiteY3058" fmla="*/ 3052190 h 5360810"/>
                <a:gd name="connsiteX3059" fmla="*/ 1885479 w 4550804"/>
                <a:gd name="connsiteY3059" fmla="*/ 3069129 h 5360810"/>
                <a:gd name="connsiteX3060" fmla="*/ 1886412 w 4550804"/>
                <a:gd name="connsiteY3060" fmla="*/ 3069689 h 5360810"/>
                <a:gd name="connsiteX3061" fmla="*/ 1893782 w 4550804"/>
                <a:gd name="connsiteY3061" fmla="*/ 3054284 h 5360810"/>
                <a:gd name="connsiteX3062" fmla="*/ 1902161 w 4550804"/>
                <a:gd name="connsiteY3062" fmla="*/ 3046605 h 5360810"/>
                <a:gd name="connsiteX3063" fmla="*/ 2291218 w 4550804"/>
                <a:gd name="connsiteY3063" fmla="*/ 3043908 h 5360810"/>
                <a:gd name="connsiteX3064" fmla="*/ 2290819 w 4550804"/>
                <a:gd name="connsiteY3064" fmla="*/ 3044441 h 5360810"/>
                <a:gd name="connsiteX3065" fmla="*/ 2305078 w 4550804"/>
                <a:gd name="connsiteY3065" fmla="*/ 3049397 h 5360810"/>
                <a:gd name="connsiteX3066" fmla="*/ 2326028 w 4550804"/>
                <a:gd name="connsiteY3066" fmla="*/ 3052190 h 5360810"/>
                <a:gd name="connsiteX3067" fmla="*/ 2343485 w 4550804"/>
                <a:gd name="connsiteY3067" fmla="*/ 3064057 h 5360810"/>
                <a:gd name="connsiteX3068" fmla="*/ 2351166 w 4550804"/>
                <a:gd name="connsiteY3068" fmla="*/ 3064755 h 5360810"/>
                <a:gd name="connsiteX3069" fmla="*/ 2351297 w 4550804"/>
                <a:gd name="connsiteY3069" fmla="*/ 3064704 h 5360810"/>
                <a:gd name="connsiteX3070" fmla="*/ 2344184 w 4550804"/>
                <a:gd name="connsiteY3070" fmla="*/ 3064058 h 5360810"/>
                <a:gd name="connsiteX3071" fmla="*/ 2326726 w 4550804"/>
                <a:gd name="connsiteY3071" fmla="*/ 3052190 h 5360810"/>
                <a:gd name="connsiteX3072" fmla="*/ 2293208 w 4550804"/>
                <a:gd name="connsiteY3072" fmla="*/ 3045209 h 5360810"/>
                <a:gd name="connsiteX3073" fmla="*/ 1407510 w 4550804"/>
                <a:gd name="connsiteY3073" fmla="*/ 3042931 h 5360810"/>
                <a:gd name="connsiteX3074" fmla="*/ 1407068 w 4550804"/>
                <a:gd name="connsiteY3074" fmla="*/ 3043115 h 5360810"/>
                <a:gd name="connsiteX3075" fmla="*/ 1405403 w 4550804"/>
                <a:gd name="connsiteY3075" fmla="*/ 3046444 h 5360810"/>
                <a:gd name="connsiteX3076" fmla="*/ 1405673 w 4550804"/>
                <a:gd name="connsiteY3076" fmla="*/ 3046605 h 5360810"/>
                <a:gd name="connsiteX3077" fmla="*/ 3258426 w 4550804"/>
                <a:gd name="connsiteY3077" fmla="*/ 3042799 h 5360810"/>
                <a:gd name="connsiteX3078" fmla="*/ 3258242 w 4550804"/>
                <a:gd name="connsiteY3078" fmla="*/ 3043806 h 5360810"/>
                <a:gd name="connsiteX3079" fmla="*/ 3258455 w 4550804"/>
                <a:gd name="connsiteY3079" fmla="*/ 3043912 h 5360810"/>
                <a:gd name="connsiteX3080" fmla="*/ 2705580 w 4550804"/>
                <a:gd name="connsiteY3080" fmla="*/ 3042041 h 5360810"/>
                <a:gd name="connsiteX3081" fmla="*/ 2704506 w 4550804"/>
                <a:gd name="connsiteY3081" fmla="*/ 3043115 h 5360810"/>
                <a:gd name="connsiteX3082" fmla="*/ 2705976 w 4550804"/>
                <a:gd name="connsiteY3082" fmla="*/ 3043115 h 5360810"/>
                <a:gd name="connsiteX3083" fmla="*/ 3781912 w 4550804"/>
                <a:gd name="connsiteY3083" fmla="*/ 3040948 h 5360810"/>
                <a:gd name="connsiteX3084" fmla="*/ 3767313 w 4550804"/>
                <a:gd name="connsiteY3084" fmla="*/ 3052888 h 5360810"/>
                <a:gd name="connsiteX3085" fmla="*/ 3767284 w 4550804"/>
                <a:gd name="connsiteY3085" fmla="*/ 3053038 h 5360810"/>
                <a:gd name="connsiteX3086" fmla="*/ 3781978 w 4550804"/>
                <a:gd name="connsiteY3086" fmla="*/ 3041020 h 5360810"/>
                <a:gd name="connsiteX3087" fmla="*/ 2429152 w 4550804"/>
                <a:gd name="connsiteY3087" fmla="*/ 3035960 h 5360810"/>
                <a:gd name="connsiteX3088" fmla="*/ 2426128 w 4550804"/>
                <a:gd name="connsiteY3088" fmla="*/ 3036597 h 5360810"/>
                <a:gd name="connsiteX3089" fmla="*/ 2428677 w 4550804"/>
                <a:gd name="connsiteY3089" fmla="*/ 3036134 h 5360810"/>
                <a:gd name="connsiteX3090" fmla="*/ 1417543 w 4550804"/>
                <a:gd name="connsiteY3090" fmla="*/ 3035436 h 5360810"/>
                <a:gd name="connsiteX3091" fmla="*/ 1417542 w 4550804"/>
                <a:gd name="connsiteY3091" fmla="*/ 3035438 h 5360810"/>
                <a:gd name="connsiteX3092" fmla="*/ 1417543 w 4550804"/>
                <a:gd name="connsiteY3092" fmla="*/ 3035436 h 5360810"/>
                <a:gd name="connsiteX3093" fmla="*/ 2396905 w 4550804"/>
                <a:gd name="connsiteY3093" fmla="*/ 3034039 h 5360810"/>
                <a:gd name="connsiteX3094" fmla="*/ 2391668 w 4550804"/>
                <a:gd name="connsiteY3094" fmla="*/ 3034737 h 5360810"/>
                <a:gd name="connsiteX3095" fmla="*/ 2381892 w 4550804"/>
                <a:gd name="connsiteY3095" fmla="*/ 3041020 h 5360810"/>
                <a:gd name="connsiteX3096" fmla="*/ 2381891 w 4550804"/>
                <a:gd name="connsiteY3096" fmla="*/ 3041020 h 5360810"/>
                <a:gd name="connsiteX3097" fmla="*/ 2392366 w 4550804"/>
                <a:gd name="connsiteY3097" fmla="*/ 3034738 h 5360810"/>
                <a:gd name="connsiteX3098" fmla="*/ 2275491 w 4550804"/>
                <a:gd name="connsiteY3098" fmla="*/ 3033628 h 5360810"/>
                <a:gd name="connsiteX3099" fmla="*/ 2278543 w 4550804"/>
                <a:gd name="connsiteY3099" fmla="*/ 3036831 h 5360810"/>
                <a:gd name="connsiteX3100" fmla="*/ 2285253 w 4550804"/>
                <a:gd name="connsiteY3100" fmla="*/ 3040009 h 5360810"/>
                <a:gd name="connsiteX3101" fmla="*/ 2277166 w 4550804"/>
                <a:gd name="connsiteY3101" fmla="*/ 3034722 h 5360810"/>
                <a:gd name="connsiteX3102" fmla="*/ 2277147 w 4550804"/>
                <a:gd name="connsiteY3102" fmla="*/ 3034737 h 5360810"/>
                <a:gd name="connsiteX3103" fmla="*/ 2277081 w 4550804"/>
                <a:gd name="connsiteY3103" fmla="*/ 3034667 h 5360810"/>
                <a:gd name="connsiteX3104" fmla="*/ 2402142 w 4550804"/>
                <a:gd name="connsiteY3104" fmla="*/ 3033341 h 5360810"/>
                <a:gd name="connsiteX3105" fmla="*/ 2401714 w 4550804"/>
                <a:gd name="connsiteY3105" fmla="*/ 3033398 h 5360810"/>
                <a:gd name="connsiteX3106" fmla="*/ 2420996 w 4550804"/>
                <a:gd name="connsiteY3106" fmla="*/ 3037529 h 5360810"/>
                <a:gd name="connsiteX3107" fmla="*/ 2421372 w 4550804"/>
                <a:gd name="connsiteY3107" fmla="*/ 3037461 h 5360810"/>
                <a:gd name="connsiteX3108" fmla="*/ 1017768 w 4550804"/>
                <a:gd name="connsiteY3108" fmla="*/ 3033341 h 5360810"/>
                <a:gd name="connsiteX3109" fmla="*/ 1014625 w 4550804"/>
                <a:gd name="connsiteY3109" fmla="*/ 3037529 h 5360810"/>
                <a:gd name="connsiteX3110" fmla="*/ 1019514 w 4550804"/>
                <a:gd name="connsiteY3110" fmla="*/ 3052888 h 5360810"/>
                <a:gd name="connsiteX3111" fmla="*/ 1024783 w 4550804"/>
                <a:gd name="connsiteY3111" fmla="*/ 3057035 h 5360810"/>
                <a:gd name="connsiteX3112" fmla="*/ 1021608 w 4550804"/>
                <a:gd name="connsiteY3112" fmla="*/ 3054284 h 5360810"/>
                <a:gd name="connsiteX3113" fmla="*/ 1016021 w 4550804"/>
                <a:gd name="connsiteY3113" fmla="*/ 3039623 h 5360810"/>
                <a:gd name="connsiteX3114" fmla="*/ 1020211 w 4550804"/>
                <a:gd name="connsiteY3114" fmla="*/ 3033341 h 5360810"/>
                <a:gd name="connsiteX3115" fmla="*/ 3288990 w 4550804"/>
                <a:gd name="connsiteY3115" fmla="*/ 3032000 h 5360810"/>
                <a:gd name="connsiteX3116" fmla="*/ 3277102 w 4550804"/>
                <a:gd name="connsiteY3116" fmla="*/ 3037516 h 5360810"/>
                <a:gd name="connsiteX3117" fmla="*/ 3259645 w 4550804"/>
                <a:gd name="connsiteY3117" fmla="*/ 3036126 h 5360810"/>
                <a:gd name="connsiteX3118" fmla="*/ 3259620 w 4550804"/>
                <a:gd name="connsiteY3118" fmla="*/ 3036263 h 5360810"/>
                <a:gd name="connsiteX3119" fmla="*/ 3272919 w 4550804"/>
                <a:gd name="connsiteY3119" fmla="*/ 3037529 h 5360810"/>
                <a:gd name="connsiteX3120" fmla="*/ 3279204 w 4550804"/>
                <a:gd name="connsiteY3120" fmla="*/ 3037529 h 5360810"/>
                <a:gd name="connsiteX3121" fmla="*/ 1425922 w 4550804"/>
                <a:gd name="connsiteY3121" fmla="*/ 3029851 h 5360810"/>
                <a:gd name="connsiteX3122" fmla="*/ 1425174 w 4550804"/>
                <a:gd name="connsiteY3122" fmla="*/ 3032094 h 5360810"/>
                <a:gd name="connsiteX3123" fmla="*/ 1425923 w 4550804"/>
                <a:gd name="connsiteY3123" fmla="*/ 3031945 h 5360810"/>
                <a:gd name="connsiteX3124" fmla="*/ 1426222 w 4550804"/>
                <a:gd name="connsiteY3124" fmla="*/ 3029851 h 5360810"/>
                <a:gd name="connsiteX3125" fmla="*/ 1502212 w 4550804"/>
                <a:gd name="connsiteY3125" fmla="*/ 3027382 h 5360810"/>
                <a:gd name="connsiteX3126" fmla="*/ 1491563 w 4550804"/>
                <a:gd name="connsiteY3126" fmla="*/ 3031945 h 5360810"/>
                <a:gd name="connsiteX3127" fmla="*/ 1483309 w 4550804"/>
                <a:gd name="connsiteY3127" fmla="*/ 3038417 h 5360810"/>
                <a:gd name="connsiteX3128" fmla="*/ 1484367 w 4550804"/>
                <a:gd name="connsiteY3128" fmla="*/ 3039968 h 5360810"/>
                <a:gd name="connsiteX3129" fmla="*/ 1489467 w 4550804"/>
                <a:gd name="connsiteY3129" fmla="*/ 3035436 h 5360810"/>
                <a:gd name="connsiteX3130" fmla="*/ 1504131 w 4550804"/>
                <a:gd name="connsiteY3130" fmla="*/ 3029153 h 5360810"/>
                <a:gd name="connsiteX3131" fmla="*/ 1378438 w 4550804"/>
                <a:gd name="connsiteY3131" fmla="*/ 3026361 h 5360810"/>
                <a:gd name="connsiteX3132" fmla="*/ 1377489 w 4550804"/>
                <a:gd name="connsiteY3132" fmla="*/ 3032525 h 5360810"/>
                <a:gd name="connsiteX3133" fmla="*/ 1378438 w 4550804"/>
                <a:gd name="connsiteY3133" fmla="*/ 3033342 h 5360810"/>
                <a:gd name="connsiteX3134" fmla="*/ 1379370 w 4550804"/>
                <a:gd name="connsiteY3134" fmla="*/ 3027292 h 5360810"/>
                <a:gd name="connsiteX3135" fmla="*/ 1009735 w 4550804"/>
                <a:gd name="connsiteY3135" fmla="*/ 3026248 h 5360810"/>
                <a:gd name="connsiteX3136" fmla="*/ 1014625 w 4550804"/>
                <a:gd name="connsiteY3136" fmla="*/ 3029851 h 5360810"/>
                <a:gd name="connsiteX3137" fmla="*/ 1014625 w 4550804"/>
                <a:gd name="connsiteY3137" fmla="*/ 3031945 h 5360810"/>
                <a:gd name="connsiteX3138" fmla="*/ 1016021 w 4550804"/>
                <a:gd name="connsiteY3138" fmla="*/ 3031945 h 5360810"/>
                <a:gd name="connsiteX3139" fmla="*/ 1016021 w 4550804"/>
                <a:gd name="connsiteY3139" fmla="*/ 3030549 h 5360810"/>
                <a:gd name="connsiteX3140" fmla="*/ 2439152 w 4550804"/>
                <a:gd name="connsiteY3140" fmla="*/ 3024587 h 5360810"/>
                <a:gd name="connsiteX3141" fmla="*/ 2439152 w 4550804"/>
                <a:gd name="connsiteY3141" fmla="*/ 3027058 h 5360810"/>
                <a:gd name="connsiteX3142" fmla="*/ 2436359 w 4550804"/>
                <a:gd name="connsiteY3142" fmla="*/ 3029850 h 5360810"/>
                <a:gd name="connsiteX3143" fmla="*/ 2436359 w 4550804"/>
                <a:gd name="connsiteY3143" fmla="*/ 3031945 h 5360810"/>
                <a:gd name="connsiteX3144" fmla="*/ 2435513 w 4550804"/>
                <a:gd name="connsiteY3144" fmla="*/ 3033637 h 5360810"/>
                <a:gd name="connsiteX3145" fmla="*/ 2439152 w 4550804"/>
                <a:gd name="connsiteY3145" fmla="*/ 3032307 h 5360810"/>
                <a:gd name="connsiteX3146" fmla="*/ 2439152 w 4550804"/>
                <a:gd name="connsiteY3146" fmla="*/ 3029850 h 5360810"/>
                <a:gd name="connsiteX3147" fmla="*/ 2441248 w 4550804"/>
                <a:gd name="connsiteY3147" fmla="*/ 3027756 h 5360810"/>
                <a:gd name="connsiteX3148" fmla="*/ 2441248 w 4550804"/>
                <a:gd name="connsiteY3148" fmla="*/ 3024964 h 5360810"/>
                <a:gd name="connsiteX3149" fmla="*/ 2262753 w 4550804"/>
                <a:gd name="connsiteY3149" fmla="*/ 3021259 h 5360810"/>
                <a:gd name="connsiteX3150" fmla="*/ 2264577 w 4550804"/>
                <a:gd name="connsiteY3150" fmla="*/ 3022171 h 5360810"/>
                <a:gd name="connsiteX3151" fmla="*/ 2275149 w 4550804"/>
                <a:gd name="connsiteY3151" fmla="*/ 3033268 h 5360810"/>
                <a:gd name="connsiteX3152" fmla="*/ 2275500 w 4550804"/>
                <a:gd name="connsiteY3152" fmla="*/ 3032999 h 5360810"/>
                <a:gd name="connsiteX3153" fmla="*/ 2264577 w 4550804"/>
                <a:gd name="connsiteY3153" fmla="*/ 3021474 h 5360810"/>
                <a:gd name="connsiteX3154" fmla="*/ 1445181 w 4550804"/>
                <a:gd name="connsiteY3154" fmla="*/ 3020957 h 5360810"/>
                <a:gd name="connsiteX3155" fmla="*/ 1441620 w 4550804"/>
                <a:gd name="connsiteY3155" fmla="*/ 3023160 h 5360810"/>
                <a:gd name="connsiteX3156" fmla="*/ 1442473 w 4550804"/>
                <a:gd name="connsiteY3156" fmla="*/ 3023899 h 5360810"/>
                <a:gd name="connsiteX3157" fmla="*/ 1444776 w 4550804"/>
                <a:gd name="connsiteY3157" fmla="*/ 3022172 h 5360810"/>
                <a:gd name="connsiteX3158" fmla="*/ 3812005 w 4550804"/>
                <a:gd name="connsiteY3158" fmla="*/ 3016586 h 5360810"/>
                <a:gd name="connsiteX3159" fmla="*/ 3797341 w 4550804"/>
                <a:gd name="connsiteY3159" fmla="*/ 3018681 h 5360810"/>
                <a:gd name="connsiteX3160" fmla="*/ 3774046 w 4550804"/>
                <a:gd name="connsiteY3160" fmla="*/ 3031695 h 5360810"/>
                <a:gd name="connsiteX3161" fmla="*/ 3774744 w 4550804"/>
                <a:gd name="connsiteY3161" fmla="*/ 3032393 h 5360810"/>
                <a:gd name="connsiteX3162" fmla="*/ 3798039 w 4550804"/>
                <a:gd name="connsiteY3162" fmla="*/ 3019379 h 5360810"/>
                <a:gd name="connsiteX3163" fmla="*/ 3812703 w 4550804"/>
                <a:gd name="connsiteY3163" fmla="*/ 3017285 h 5360810"/>
                <a:gd name="connsiteX3164" fmla="*/ 3819037 w 4550804"/>
                <a:gd name="connsiteY3164" fmla="*/ 3018436 h 5360810"/>
                <a:gd name="connsiteX3165" fmla="*/ 2557829 w 4550804"/>
                <a:gd name="connsiteY3165" fmla="*/ 3015401 h 5360810"/>
                <a:gd name="connsiteX3166" fmla="*/ 2578811 w 4550804"/>
                <a:gd name="connsiteY3166" fmla="*/ 3029851 h 5360810"/>
                <a:gd name="connsiteX3167" fmla="*/ 2609537 w 4550804"/>
                <a:gd name="connsiteY3167" fmla="*/ 3040322 h 5360810"/>
                <a:gd name="connsiteX3168" fmla="*/ 2622805 w 4550804"/>
                <a:gd name="connsiteY3168" fmla="*/ 3055681 h 5360810"/>
                <a:gd name="connsiteX3169" fmla="*/ 2623364 w 4550804"/>
                <a:gd name="connsiteY3169" fmla="*/ 3056196 h 5360810"/>
                <a:gd name="connsiteX3170" fmla="*/ 2614425 w 4550804"/>
                <a:gd name="connsiteY3170" fmla="*/ 3044511 h 5360810"/>
                <a:gd name="connsiteX3171" fmla="*/ 2608839 w 4550804"/>
                <a:gd name="connsiteY3171" fmla="*/ 3039624 h 5360810"/>
                <a:gd name="connsiteX3172" fmla="*/ 2579510 w 4550804"/>
                <a:gd name="connsiteY3172" fmla="*/ 3029850 h 5360810"/>
                <a:gd name="connsiteX3173" fmla="*/ 1340402 w 4550804"/>
                <a:gd name="connsiteY3173" fmla="*/ 3014413 h 5360810"/>
                <a:gd name="connsiteX3174" fmla="*/ 1339333 w 4550804"/>
                <a:gd name="connsiteY3174" fmla="*/ 3015190 h 5360810"/>
                <a:gd name="connsiteX3175" fmla="*/ 1335533 w 4550804"/>
                <a:gd name="connsiteY3175" fmla="*/ 3030388 h 5360810"/>
                <a:gd name="connsiteX3176" fmla="*/ 1336541 w 4550804"/>
                <a:gd name="connsiteY3176" fmla="*/ 3029851 h 5360810"/>
                <a:gd name="connsiteX3177" fmla="*/ 1468854 w 4550804"/>
                <a:gd name="connsiteY3177" fmla="*/ 3013241 h 5360810"/>
                <a:gd name="connsiteX3178" fmla="*/ 1465726 w 4550804"/>
                <a:gd name="connsiteY3178" fmla="*/ 3014492 h 5360810"/>
                <a:gd name="connsiteX3179" fmla="*/ 1469915 w 4550804"/>
                <a:gd name="connsiteY3179" fmla="*/ 3023568 h 5360810"/>
                <a:gd name="connsiteX3180" fmla="*/ 1474803 w 4550804"/>
                <a:gd name="connsiteY3180" fmla="*/ 3019379 h 5360810"/>
                <a:gd name="connsiteX3181" fmla="*/ 1475851 w 4550804"/>
                <a:gd name="connsiteY3181" fmla="*/ 3020427 h 5360810"/>
                <a:gd name="connsiteX3182" fmla="*/ 1478295 w 4550804"/>
                <a:gd name="connsiteY3182" fmla="*/ 3017983 h 5360810"/>
                <a:gd name="connsiteX3183" fmla="*/ 1476899 w 4550804"/>
                <a:gd name="connsiteY3183" fmla="*/ 3016587 h 5360810"/>
                <a:gd name="connsiteX3184" fmla="*/ 1472010 w 4550804"/>
                <a:gd name="connsiteY3184" fmla="*/ 3020077 h 5360810"/>
                <a:gd name="connsiteX3185" fmla="*/ 3342207 w 4550804"/>
                <a:gd name="connsiteY3185" fmla="*/ 3009626 h 5360810"/>
                <a:gd name="connsiteX3186" fmla="*/ 3340654 w 4550804"/>
                <a:gd name="connsiteY3186" fmla="*/ 3009747 h 5360810"/>
                <a:gd name="connsiteX3187" fmla="*/ 3340654 w 4550804"/>
                <a:gd name="connsiteY3187" fmla="*/ 3011700 h 5360810"/>
                <a:gd name="connsiteX3188" fmla="*/ 3342106 w 4550804"/>
                <a:gd name="connsiteY3188" fmla="*/ 3011393 h 5360810"/>
                <a:gd name="connsiteX3189" fmla="*/ 2499207 w 4550804"/>
                <a:gd name="connsiteY3189" fmla="*/ 3006115 h 5360810"/>
                <a:gd name="connsiteX3190" fmla="*/ 2508982 w 4550804"/>
                <a:gd name="connsiteY3190" fmla="*/ 3009606 h 5360810"/>
                <a:gd name="connsiteX3191" fmla="*/ 2510029 w 4550804"/>
                <a:gd name="connsiteY3191" fmla="*/ 3009606 h 5360810"/>
                <a:gd name="connsiteX3192" fmla="*/ 2501301 w 4550804"/>
                <a:gd name="connsiteY3192" fmla="*/ 3006115 h 5360810"/>
                <a:gd name="connsiteX3193" fmla="*/ 2275040 w 4550804"/>
                <a:gd name="connsiteY3193" fmla="*/ 3006010 h 5360810"/>
                <a:gd name="connsiteX3194" fmla="*/ 2275052 w 4550804"/>
                <a:gd name="connsiteY3194" fmla="*/ 3006115 h 5360810"/>
                <a:gd name="connsiteX3195" fmla="*/ 2291773 w 4550804"/>
                <a:gd name="connsiteY3195" fmla="*/ 3013877 h 5360810"/>
                <a:gd name="connsiteX3196" fmla="*/ 2291811 w 4550804"/>
                <a:gd name="connsiteY3196" fmla="*/ 3013794 h 5360810"/>
                <a:gd name="connsiteX3197" fmla="*/ 977568 w 4550804"/>
                <a:gd name="connsiteY3197" fmla="*/ 3004839 h 5360810"/>
                <a:gd name="connsiteX3198" fmla="*/ 976219 w 4550804"/>
                <a:gd name="connsiteY3198" fmla="*/ 3008210 h 5360810"/>
                <a:gd name="connsiteX3199" fmla="*/ 977827 w 4550804"/>
                <a:gd name="connsiteY3199" fmla="*/ 3008969 h 5360810"/>
                <a:gd name="connsiteX3200" fmla="*/ 979012 w 4550804"/>
                <a:gd name="connsiteY3200" fmla="*/ 3005417 h 5360810"/>
                <a:gd name="connsiteX3201" fmla="*/ 1477085 w 4550804"/>
                <a:gd name="connsiteY3201" fmla="*/ 2998947 h 5360810"/>
                <a:gd name="connsiteX3202" fmla="*/ 1474803 w 4550804"/>
                <a:gd name="connsiteY3202" fmla="*/ 3001229 h 5360810"/>
                <a:gd name="connsiteX3203" fmla="*/ 1475815 w 4550804"/>
                <a:gd name="connsiteY3203" fmla="*/ 3007805 h 5360810"/>
                <a:gd name="connsiteX3204" fmla="*/ 1478295 w 4550804"/>
                <a:gd name="connsiteY3204" fmla="*/ 3006814 h 5360810"/>
                <a:gd name="connsiteX3205" fmla="*/ 1478944 w 4550804"/>
                <a:gd name="connsiteY3205" fmla="*/ 2992330 h 5360810"/>
                <a:gd name="connsiteX3206" fmla="*/ 1476200 w 4550804"/>
                <a:gd name="connsiteY3206" fmla="*/ 2993549 h 5360810"/>
                <a:gd name="connsiteX3207" fmla="*/ 1477286 w 4550804"/>
                <a:gd name="connsiteY3207" fmla="*/ 2997351 h 5360810"/>
                <a:gd name="connsiteX3208" fmla="*/ 1479692 w 4550804"/>
                <a:gd name="connsiteY3208" fmla="*/ 2994945 h 5360810"/>
                <a:gd name="connsiteX3209" fmla="*/ 2691931 w 4550804"/>
                <a:gd name="connsiteY3209" fmla="*/ 2990057 h 5360810"/>
                <a:gd name="connsiteX3210" fmla="*/ 2691936 w 4550804"/>
                <a:gd name="connsiteY3210" fmla="*/ 2990059 h 5360810"/>
                <a:gd name="connsiteX3211" fmla="*/ 2691936 w 4550804"/>
                <a:gd name="connsiteY3211" fmla="*/ 2990059 h 5360810"/>
                <a:gd name="connsiteX3212" fmla="*/ 972728 w 4550804"/>
                <a:gd name="connsiteY3212" fmla="*/ 2988663 h 5360810"/>
                <a:gd name="connsiteX3213" fmla="*/ 967141 w 4550804"/>
                <a:gd name="connsiteY3213" fmla="*/ 3000530 h 5360810"/>
                <a:gd name="connsiteX3214" fmla="*/ 968593 w 4550804"/>
                <a:gd name="connsiteY3214" fmla="*/ 3001110 h 5360810"/>
                <a:gd name="connsiteX3215" fmla="*/ 974124 w 4550804"/>
                <a:gd name="connsiteY3215" fmla="*/ 2989360 h 5360810"/>
                <a:gd name="connsiteX3216" fmla="*/ 2763861 w 4550804"/>
                <a:gd name="connsiteY3216" fmla="*/ 2987266 h 5360810"/>
                <a:gd name="connsiteX3217" fmla="*/ 2763347 w 4550804"/>
                <a:gd name="connsiteY3217" fmla="*/ 2987472 h 5360810"/>
                <a:gd name="connsiteX3218" fmla="*/ 2769447 w 4550804"/>
                <a:gd name="connsiteY3218" fmla="*/ 2994247 h 5360810"/>
                <a:gd name="connsiteX3219" fmla="*/ 2769993 w 4550804"/>
                <a:gd name="connsiteY3219" fmla="*/ 2994079 h 5360810"/>
                <a:gd name="connsiteX3220" fmla="*/ 2755481 w 4550804"/>
                <a:gd name="connsiteY3220" fmla="*/ 2987266 h 5360810"/>
                <a:gd name="connsiteX3221" fmla="*/ 2754876 w 4550804"/>
                <a:gd name="connsiteY3221" fmla="*/ 2987452 h 5360810"/>
                <a:gd name="connsiteX3222" fmla="*/ 2756180 w 4550804"/>
                <a:gd name="connsiteY3222" fmla="*/ 2990059 h 5360810"/>
                <a:gd name="connsiteX3223" fmla="*/ 2756761 w 4550804"/>
                <a:gd name="connsiteY3223" fmla="*/ 2989826 h 5360810"/>
                <a:gd name="connsiteX3224" fmla="*/ 2745007 w 4550804"/>
                <a:gd name="connsiteY3224" fmla="*/ 2985870 h 5360810"/>
                <a:gd name="connsiteX3225" fmla="*/ 2744383 w 4550804"/>
                <a:gd name="connsiteY3225" fmla="*/ 2986093 h 5360810"/>
                <a:gd name="connsiteX3226" fmla="*/ 2745705 w 4550804"/>
                <a:gd name="connsiteY3226" fmla="*/ 2990059 h 5360810"/>
                <a:gd name="connsiteX3227" fmla="*/ 2746339 w 4550804"/>
                <a:gd name="connsiteY3227" fmla="*/ 2989864 h 5360810"/>
                <a:gd name="connsiteX3228" fmla="*/ 2719869 w 4550804"/>
                <a:gd name="connsiteY3228" fmla="*/ 2985870 h 5360810"/>
                <a:gd name="connsiteX3229" fmla="*/ 2719460 w 4550804"/>
                <a:gd name="connsiteY3229" fmla="*/ 2986234 h 5360810"/>
                <a:gd name="connsiteX3230" fmla="*/ 2724756 w 4550804"/>
                <a:gd name="connsiteY3230" fmla="*/ 2992851 h 5360810"/>
                <a:gd name="connsiteX3231" fmla="*/ 2725299 w 4550804"/>
                <a:gd name="connsiteY3231" fmla="*/ 2992657 h 5360810"/>
                <a:gd name="connsiteX3232" fmla="*/ 2710790 w 4550804"/>
                <a:gd name="connsiteY3232" fmla="*/ 2985870 h 5360810"/>
                <a:gd name="connsiteX3233" fmla="*/ 2710307 w 4550804"/>
                <a:gd name="connsiteY3233" fmla="*/ 2986300 h 5360810"/>
                <a:gd name="connsiteX3234" fmla="*/ 2712885 w 4550804"/>
                <a:gd name="connsiteY3234" fmla="*/ 2991455 h 5360810"/>
                <a:gd name="connsiteX3235" fmla="*/ 2713369 w 4550804"/>
                <a:gd name="connsiteY3235" fmla="*/ 2991025 h 5360810"/>
                <a:gd name="connsiteX3236" fmla="*/ 2264369 w 4550804"/>
                <a:gd name="connsiteY3236" fmla="*/ 2985562 h 5360810"/>
                <a:gd name="connsiteX3237" fmla="*/ 2264577 w 4550804"/>
                <a:gd name="connsiteY3237" fmla="*/ 2985870 h 5360810"/>
                <a:gd name="connsiteX3238" fmla="*/ 2274634 w 4550804"/>
                <a:gd name="connsiteY3238" fmla="*/ 2990338 h 5360810"/>
                <a:gd name="connsiteX3239" fmla="*/ 2275053 w 4550804"/>
                <a:gd name="connsiteY3239" fmla="*/ 2990059 h 5360810"/>
                <a:gd name="connsiteX3240" fmla="*/ 3695915 w 4550804"/>
                <a:gd name="connsiteY3240" fmla="*/ 2979596 h 5360810"/>
                <a:gd name="connsiteX3241" fmla="*/ 3696088 w 4550804"/>
                <a:gd name="connsiteY3241" fmla="*/ 2980286 h 5360810"/>
                <a:gd name="connsiteX3242" fmla="*/ 3711920 w 4550804"/>
                <a:gd name="connsiteY3242" fmla="*/ 2991852 h 5360810"/>
                <a:gd name="connsiteX3243" fmla="*/ 3712149 w 4550804"/>
                <a:gd name="connsiteY3243" fmla="*/ 2991455 h 5360810"/>
                <a:gd name="connsiteX3244" fmla="*/ 2697522 w 4550804"/>
                <a:gd name="connsiteY3244" fmla="*/ 2978192 h 5360810"/>
                <a:gd name="connsiteX3245" fmla="*/ 2696961 w 4550804"/>
                <a:gd name="connsiteY3245" fmla="*/ 2978451 h 5360810"/>
                <a:gd name="connsiteX3246" fmla="*/ 2703807 w 4550804"/>
                <a:gd name="connsiteY3246" fmla="*/ 2991455 h 5360810"/>
                <a:gd name="connsiteX3247" fmla="*/ 2704283 w 4550804"/>
                <a:gd name="connsiteY3247" fmla="*/ 2991032 h 5360810"/>
                <a:gd name="connsiteX3248" fmla="*/ 2828802 w 4550804"/>
                <a:gd name="connsiteY3248" fmla="*/ 2975399 h 5360810"/>
                <a:gd name="connsiteX3249" fmla="*/ 2787603 w 4550804"/>
                <a:gd name="connsiteY3249" fmla="*/ 2985870 h 5360810"/>
                <a:gd name="connsiteX3250" fmla="*/ 2781450 w 4550804"/>
                <a:gd name="connsiteY3250" fmla="*/ 2987921 h 5360810"/>
                <a:gd name="connsiteX3251" fmla="*/ 2827357 w 4550804"/>
                <a:gd name="connsiteY3251" fmla="*/ 2976285 h 5360810"/>
                <a:gd name="connsiteX3252" fmla="*/ 2827406 w 4550804"/>
                <a:gd name="connsiteY3252" fmla="*/ 2976097 h 5360810"/>
                <a:gd name="connsiteX3253" fmla="*/ 2836483 w 4550804"/>
                <a:gd name="connsiteY3253" fmla="*/ 2976097 h 5360810"/>
                <a:gd name="connsiteX3254" fmla="*/ 2837531 w 4550804"/>
                <a:gd name="connsiteY3254" fmla="*/ 2975399 h 5360810"/>
                <a:gd name="connsiteX3255" fmla="*/ 3345720 w 4550804"/>
                <a:gd name="connsiteY3255" fmla="*/ 2974597 h 5360810"/>
                <a:gd name="connsiteX3256" fmla="*/ 3341346 w 4550804"/>
                <a:gd name="connsiteY3256" fmla="*/ 2976781 h 5360810"/>
                <a:gd name="connsiteX3257" fmla="*/ 3341432 w 4550804"/>
                <a:gd name="connsiteY3257" fmla="*/ 2977104 h 5360810"/>
                <a:gd name="connsiteX3258" fmla="*/ 3346240 w 4550804"/>
                <a:gd name="connsiteY3258" fmla="*/ 2974701 h 5360810"/>
                <a:gd name="connsiteX3259" fmla="*/ 2287273 w 4550804"/>
                <a:gd name="connsiteY3259" fmla="*/ 2973305 h 5360810"/>
                <a:gd name="connsiteX3260" fmla="*/ 2287621 w 4550804"/>
                <a:gd name="connsiteY3260" fmla="*/ 2975396 h 5360810"/>
                <a:gd name="connsiteX3261" fmla="*/ 2287621 w 4550804"/>
                <a:gd name="connsiteY3261" fmla="*/ 2973305 h 5360810"/>
                <a:gd name="connsiteX3262" fmla="*/ 2840487 w 4550804"/>
                <a:gd name="connsiteY3262" fmla="*/ 2972793 h 5360810"/>
                <a:gd name="connsiteX3263" fmla="*/ 2838582 w 4550804"/>
                <a:gd name="connsiteY3263" fmla="*/ 2974698 h 5360810"/>
                <a:gd name="connsiteX3264" fmla="*/ 2840673 w 4550804"/>
                <a:gd name="connsiteY3264" fmla="*/ 2973304 h 5360810"/>
                <a:gd name="connsiteX3265" fmla="*/ 2298793 w 4550804"/>
                <a:gd name="connsiteY3265" fmla="*/ 2971552 h 5360810"/>
                <a:gd name="connsiteX3266" fmla="*/ 2299493 w 4550804"/>
                <a:gd name="connsiteY3266" fmla="*/ 2974701 h 5360810"/>
                <a:gd name="connsiteX3267" fmla="*/ 2300051 w 4550804"/>
                <a:gd name="connsiteY3267" fmla="*/ 2976934 h 5360810"/>
                <a:gd name="connsiteX3268" fmla="*/ 2300191 w 4550804"/>
                <a:gd name="connsiteY3268" fmla="*/ 2976795 h 5360810"/>
                <a:gd name="connsiteX3269" fmla="*/ 951525 w 4550804"/>
                <a:gd name="connsiteY3269" fmla="*/ 2968227 h 5360810"/>
                <a:gd name="connsiteX3270" fmla="*/ 950382 w 4550804"/>
                <a:gd name="connsiteY3270" fmla="*/ 2970512 h 5360810"/>
                <a:gd name="connsiteX3271" fmla="*/ 950574 w 4550804"/>
                <a:gd name="connsiteY3271" fmla="*/ 2970824 h 5360810"/>
                <a:gd name="connsiteX3272" fmla="*/ 951778 w 4550804"/>
                <a:gd name="connsiteY3272" fmla="*/ 2968417 h 5360810"/>
                <a:gd name="connsiteX3273" fmla="*/ 1848644 w 4550804"/>
                <a:gd name="connsiteY3273" fmla="*/ 2965443 h 5360810"/>
                <a:gd name="connsiteX3274" fmla="*/ 1779263 w 4550804"/>
                <a:gd name="connsiteY3274" fmla="*/ 3002624 h 5360810"/>
                <a:gd name="connsiteX3275" fmla="*/ 1778801 w 4550804"/>
                <a:gd name="connsiteY3275" fmla="*/ 3003086 h 5360810"/>
                <a:gd name="connsiteX3276" fmla="*/ 1804882 w 4550804"/>
                <a:gd name="connsiteY3276" fmla="*/ 2964469 h 5360810"/>
                <a:gd name="connsiteX3277" fmla="*/ 1760407 w 4550804"/>
                <a:gd name="connsiteY3277" fmla="*/ 2976097 h 5360810"/>
                <a:gd name="connsiteX3278" fmla="*/ 1760733 w 4550804"/>
                <a:gd name="connsiteY3278" fmla="*/ 2976527 h 5360810"/>
                <a:gd name="connsiteX3279" fmla="*/ 1805097 w 4550804"/>
                <a:gd name="connsiteY3279" fmla="*/ 2964927 h 5360810"/>
                <a:gd name="connsiteX3280" fmla="*/ 2302111 w 4550804"/>
                <a:gd name="connsiteY3280" fmla="*/ 2960651 h 5360810"/>
                <a:gd name="connsiteX3281" fmla="*/ 2301588 w 4550804"/>
                <a:gd name="connsiteY3281" fmla="*/ 2961437 h 5360810"/>
                <a:gd name="connsiteX3282" fmla="*/ 2301634 w 4550804"/>
                <a:gd name="connsiteY3282" fmla="*/ 2961483 h 5360810"/>
                <a:gd name="connsiteX3283" fmla="*/ 2302286 w 4550804"/>
                <a:gd name="connsiteY3283" fmla="*/ 2960738 h 5360810"/>
                <a:gd name="connsiteX3284" fmla="*/ 1680367 w 4550804"/>
                <a:gd name="connsiteY3284" fmla="*/ 2949687 h 5360810"/>
                <a:gd name="connsiteX3285" fmla="*/ 1687162 w 4550804"/>
                <a:gd name="connsiteY3285" fmla="*/ 2970694 h 5360810"/>
                <a:gd name="connsiteX3286" fmla="*/ 1689879 w 4550804"/>
                <a:gd name="connsiteY3286" fmla="*/ 2971210 h 5360810"/>
                <a:gd name="connsiteX3287" fmla="*/ 1682973 w 4550804"/>
                <a:gd name="connsiteY3287" fmla="*/ 2949874 h 5360810"/>
                <a:gd name="connsiteX3288" fmla="*/ 3696089 w 4550804"/>
                <a:gd name="connsiteY3288" fmla="*/ 2941891 h 5360810"/>
                <a:gd name="connsiteX3289" fmla="*/ 3696716 w 4550804"/>
                <a:gd name="connsiteY3289" fmla="*/ 2942727 h 5360810"/>
                <a:gd name="connsiteX3290" fmla="*/ 3696786 w 4550804"/>
                <a:gd name="connsiteY3290" fmla="*/ 2942587 h 5360810"/>
                <a:gd name="connsiteX3291" fmla="*/ 1156380 w 4550804"/>
                <a:gd name="connsiteY3291" fmla="*/ 2934909 h 5360810"/>
                <a:gd name="connsiteX3292" fmla="*/ 1152826 w 4550804"/>
                <a:gd name="connsiteY3292" fmla="*/ 2936242 h 5360810"/>
                <a:gd name="connsiteX3293" fmla="*/ 1153586 w 4550804"/>
                <a:gd name="connsiteY3293" fmla="*/ 2937003 h 5360810"/>
                <a:gd name="connsiteX3294" fmla="*/ 1156798 w 4550804"/>
                <a:gd name="connsiteY3294" fmla="*/ 2935397 h 5360810"/>
                <a:gd name="connsiteX3295" fmla="*/ 1148001 w 4550804"/>
                <a:gd name="connsiteY3295" fmla="*/ 2934909 h 5360810"/>
                <a:gd name="connsiteX3296" fmla="*/ 1143206 w 4550804"/>
                <a:gd name="connsiteY3296" fmla="*/ 2938637 h 5360810"/>
                <a:gd name="connsiteX3297" fmla="*/ 1144509 w 4550804"/>
                <a:gd name="connsiteY3297" fmla="*/ 2939794 h 5360810"/>
                <a:gd name="connsiteX3298" fmla="*/ 1149088 w 4550804"/>
                <a:gd name="connsiteY3298" fmla="*/ 2935725 h 5360810"/>
                <a:gd name="connsiteX3299" fmla="*/ 2897934 w 4550804"/>
                <a:gd name="connsiteY3299" fmla="*/ 2933513 h 5360810"/>
                <a:gd name="connsiteX3300" fmla="*/ 2863019 w 4550804"/>
                <a:gd name="connsiteY3300" fmla="*/ 2936305 h 5360810"/>
                <a:gd name="connsiteX3301" fmla="*/ 2852545 w 4550804"/>
                <a:gd name="connsiteY3301" fmla="*/ 2938399 h 5360810"/>
                <a:gd name="connsiteX3302" fmla="*/ 2852300 w 4550804"/>
                <a:gd name="connsiteY3302" fmla="*/ 2938868 h 5360810"/>
                <a:gd name="connsiteX3303" fmla="*/ 2861623 w 4550804"/>
                <a:gd name="connsiteY3303" fmla="*/ 2937003 h 5360810"/>
                <a:gd name="connsiteX3304" fmla="*/ 2896538 w 4550804"/>
                <a:gd name="connsiteY3304" fmla="*/ 2934211 h 5360810"/>
                <a:gd name="connsiteX3305" fmla="*/ 2913994 w 4550804"/>
                <a:gd name="connsiteY3305" fmla="*/ 2934211 h 5360810"/>
                <a:gd name="connsiteX3306" fmla="*/ 2920279 w 4550804"/>
                <a:gd name="connsiteY3306" fmla="*/ 2937003 h 5360810"/>
                <a:gd name="connsiteX3307" fmla="*/ 2919432 w 4550804"/>
                <a:gd name="connsiteY3307" fmla="*/ 2935308 h 5360810"/>
                <a:gd name="connsiteX3308" fmla="*/ 2915392 w 4550804"/>
                <a:gd name="connsiteY3308" fmla="*/ 2933513 h 5360810"/>
                <a:gd name="connsiteX3309" fmla="*/ 2932798 w 4550804"/>
                <a:gd name="connsiteY3309" fmla="*/ 2929560 h 5360810"/>
                <a:gd name="connsiteX3310" fmla="*/ 2920279 w 4550804"/>
                <a:gd name="connsiteY3310" fmla="*/ 2933513 h 5360810"/>
                <a:gd name="connsiteX3311" fmla="*/ 2920390 w 4550804"/>
                <a:gd name="connsiteY3311" fmla="*/ 2933735 h 5360810"/>
                <a:gd name="connsiteX3312" fmla="*/ 2932150 w 4550804"/>
                <a:gd name="connsiteY3312" fmla="*/ 2930022 h 5360810"/>
                <a:gd name="connsiteX3313" fmla="*/ 2929650 w 4550804"/>
                <a:gd name="connsiteY3313" fmla="*/ 2935384 h 5360810"/>
                <a:gd name="connsiteX3314" fmla="*/ 1744786 w 4550804"/>
                <a:gd name="connsiteY3314" fmla="*/ 2927955 h 5360810"/>
                <a:gd name="connsiteX3315" fmla="*/ 1727761 w 4550804"/>
                <a:gd name="connsiteY3315" fmla="*/ 2938757 h 5360810"/>
                <a:gd name="connsiteX3316" fmla="*/ 1737363 w 4550804"/>
                <a:gd name="connsiteY3316" fmla="*/ 2932815 h 5360810"/>
                <a:gd name="connsiteX3317" fmla="*/ 1737420 w 4550804"/>
                <a:gd name="connsiteY3317" fmla="*/ 2932995 h 5360810"/>
                <a:gd name="connsiteX3318" fmla="*/ 3670099 w 4550804"/>
                <a:gd name="connsiteY3318" fmla="*/ 2919186 h 5360810"/>
                <a:gd name="connsiteX3319" fmla="*/ 3667457 w 4550804"/>
                <a:gd name="connsiteY3319" fmla="*/ 2920947 h 5360810"/>
                <a:gd name="connsiteX3320" fmla="*/ 3668843 w 4550804"/>
                <a:gd name="connsiteY3320" fmla="*/ 2921301 h 5360810"/>
                <a:gd name="connsiteX3321" fmla="*/ 3670949 w 4550804"/>
                <a:gd name="connsiteY3321" fmla="*/ 2920248 h 5360810"/>
                <a:gd name="connsiteX3322" fmla="*/ 1122163 w 4550804"/>
                <a:gd name="connsiteY3322" fmla="*/ 2905590 h 5360810"/>
                <a:gd name="connsiteX3323" fmla="*/ 1121502 w 4550804"/>
                <a:gd name="connsiteY3323" fmla="*/ 2906250 h 5360810"/>
                <a:gd name="connsiteX3324" fmla="*/ 1122163 w 4550804"/>
                <a:gd name="connsiteY3324" fmla="*/ 2907682 h 5360810"/>
                <a:gd name="connsiteX3325" fmla="*/ 1122687 w 4550804"/>
                <a:gd name="connsiteY3325" fmla="*/ 2907159 h 5360810"/>
                <a:gd name="connsiteX3326" fmla="*/ 1054255 w 4550804"/>
                <a:gd name="connsiteY3326" fmla="*/ 2903332 h 5360810"/>
                <a:gd name="connsiteX3327" fmla="*/ 1053032 w 4550804"/>
                <a:gd name="connsiteY3327" fmla="*/ 2903495 h 5360810"/>
                <a:gd name="connsiteX3328" fmla="*/ 1045700 w 4550804"/>
                <a:gd name="connsiteY3328" fmla="*/ 2907683 h 5360810"/>
                <a:gd name="connsiteX3329" fmla="*/ 1046048 w 4550804"/>
                <a:gd name="connsiteY3329" fmla="*/ 2908381 h 5360810"/>
                <a:gd name="connsiteX3330" fmla="*/ 1256644 w 4550804"/>
                <a:gd name="connsiteY3330" fmla="*/ 2902782 h 5360810"/>
                <a:gd name="connsiteX3331" fmla="*/ 1259727 w 4550804"/>
                <a:gd name="connsiteY3331" fmla="*/ 2906986 h 5360810"/>
                <a:gd name="connsiteX3332" fmla="*/ 1243232 w 4550804"/>
                <a:gd name="connsiteY3332" fmla="*/ 2918200 h 5360810"/>
                <a:gd name="connsiteX3333" fmla="*/ 1243666 w 4550804"/>
                <a:gd name="connsiteY3333" fmla="*/ 2918851 h 5360810"/>
                <a:gd name="connsiteX3334" fmla="*/ 1244644 w 4550804"/>
                <a:gd name="connsiteY3334" fmla="*/ 2919585 h 5360810"/>
                <a:gd name="connsiteX3335" fmla="*/ 1261124 w 4550804"/>
                <a:gd name="connsiteY3335" fmla="*/ 2908381 h 5360810"/>
                <a:gd name="connsiteX3336" fmla="*/ 3662569 w 4550804"/>
                <a:gd name="connsiteY3336" fmla="*/ 2902098 h 5360810"/>
                <a:gd name="connsiteX3337" fmla="*/ 3663769 w 4550804"/>
                <a:gd name="connsiteY3337" fmla="*/ 2905458 h 5360810"/>
                <a:gd name="connsiteX3338" fmla="*/ 3663966 w 4550804"/>
                <a:gd name="connsiteY3338" fmla="*/ 2905589 h 5360810"/>
                <a:gd name="connsiteX3339" fmla="*/ 3663298 w 4550804"/>
                <a:gd name="connsiteY3339" fmla="*/ 2902584 h 5360810"/>
                <a:gd name="connsiteX3340" fmla="*/ 3285140 w 4550804"/>
                <a:gd name="connsiteY3340" fmla="*/ 2900878 h 5360810"/>
                <a:gd name="connsiteX3341" fmla="*/ 3285489 w 4550804"/>
                <a:gd name="connsiteY3341" fmla="*/ 2902098 h 5360810"/>
                <a:gd name="connsiteX3342" fmla="*/ 3286342 w 4550804"/>
                <a:gd name="connsiteY3342" fmla="*/ 2902679 h 5360810"/>
                <a:gd name="connsiteX3343" fmla="*/ 1115180 w 4550804"/>
                <a:gd name="connsiteY3343" fmla="*/ 2899306 h 5360810"/>
                <a:gd name="connsiteX3344" fmla="*/ 1088986 w 4550804"/>
                <a:gd name="connsiteY3344" fmla="*/ 2918946 h 5360810"/>
                <a:gd name="connsiteX3345" fmla="*/ 1089342 w 4550804"/>
                <a:gd name="connsiteY3345" fmla="*/ 2919550 h 5360810"/>
                <a:gd name="connsiteX3346" fmla="*/ 1115644 w 4550804"/>
                <a:gd name="connsiteY3346" fmla="*/ 2900311 h 5360810"/>
                <a:gd name="connsiteX3347" fmla="*/ 3661173 w 4550804"/>
                <a:gd name="connsiteY3347" fmla="*/ 2893721 h 5360810"/>
                <a:gd name="connsiteX3348" fmla="*/ 3659776 w 4550804"/>
                <a:gd name="connsiteY3348" fmla="*/ 2895816 h 5360810"/>
                <a:gd name="connsiteX3349" fmla="*/ 3660327 w 4550804"/>
                <a:gd name="connsiteY3349" fmla="*/ 2896036 h 5360810"/>
                <a:gd name="connsiteX3350" fmla="*/ 3661871 w 4550804"/>
                <a:gd name="connsiteY3350" fmla="*/ 2893721 h 5360810"/>
                <a:gd name="connsiteX3351" fmla="*/ 1071188 w 4550804"/>
                <a:gd name="connsiteY3351" fmla="*/ 2893023 h 5360810"/>
                <a:gd name="connsiteX3352" fmla="*/ 1063908 w 4550804"/>
                <a:gd name="connsiteY3352" fmla="*/ 2901625 h 5360810"/>
                <a:gd name="connsiteX3353" fmla="*/ 1065601 w 4550804"/>
                <a:gd name="connsiteY3353" fmla="*/ 2901399 h 5360810"/>
                <a:gd name="connsiteX3354" fmla="*/ 1071805 w 4550804"/>
                <a:gd name="connsiteY3354" fmla="*/ 2894069 h 5360810"/>
                <a:gd name="connsiteX3355" fmla="*/ 3327386 w 4550804"/>
                <a:gd name="connsiteY3355" fmla="*/ 2891627 h 5360810"/>
                <a:gd name="connsiteX3356" fmla="*/ 3323895 w 4550804"/>
                <a:gd name="connsiteY3356" fmla="*/ 2894419 h 5360810"/>
                <a:gd name="connsiteX3357" fmla="*/ 3316912 w 4550804"/>
                <a:gd name="connsiteY3357" fmla="*/ 2903494 h 5360810"/>
                <a:gd name="connsiteX3358" fmla="*/ 3305041 w 4550804"/>
                <a:gd name="connsiteY3358" fmla="*/ 2907683 h 5360810"/>
                <a:gd name="connsiteX3359" fmla="*/ 3295963 w 4550804"/>
                <a:gd name="connsiteY3359" fmla="*/ 2907683 h 5360810"/>
                <a:gd name="connsiteX3360" fmla="*/ 3288904 w 4550804"/>
                <a:gd name="connsiteY3360" fmla="*/ 2904426 h 5360810"/>
                <a:gd name="connsiteX3361" fmla="*/ 3300852 w 4550804"/>
                <a:gd name="connsiteY3361" fmla="*/ 2912570 h 5360810"/>
                <a:gd name="connsiteX3362" fmla="*/ 3306050 w 4550804"/>
                <a:gd name="connsiteY3362" fmla="*/ 2919325 h 5360810"/>
                <a:gd name="connsiteX3363" fmla="*/ 3305739 w 4550804"/>
                <a:gd name="connsiteY3363" fmla="*/ 2916061 h 5360810"/>
                <a:gd name="connsiteX3364" fmla="*/ 3295265 w 4550804"/>
                <a:gd name="connsiteY3364" fmla="*/ 2908381 h 5360810"/>
                <a:gd name="connsiteX3365" fmla="*/ 3304342 w 4550804"/>
                <a:gd name="connsiteY3365" fmla="*/ 2908381 h 5360810"/>
                <a:gd name="connsiteX3366" fmla="*/ 3314817 w 4550804"/>
                <a:gd name="connsiteY3366" fmla="*/ 2905589 h 5360810"/>
                <a:gd name="connsiteX3367" fmla="*/ 3320404 w 4550804"/>
                <a:gd name="connsiteY3367" fmla="*/ 2902796 h 5360810"/>
                <a:gd name="connsiteX3368" fmla="*/ 3324594 w 4550804"/>
                <a:gd name="connsiteY3368" fmla="*/ 2895118 h 5360810"/>
                <a:gd name="connsiteX3369" fmla="*/ 3329335 w 4550804"/>
                <a:gd name="connsiteY3369" fmla="*/ 2892408 h 5360810"/>
                <a:gd name="connsiteX3370" fmla="*/ 1411223 w 4550804"/>
                <a:gd name="connsiteY3370" fmla="*/ 2890524 h 5360810"/>
                <a:gd name="connsiteX3371" fmla="*/ 1405671 w 4550804"/>
                <a:gd name="connsiteY3371" fmla="*/ 2895117 h 5360810"/>
                <a:gd name="connsiteX3372" fmla="*/ 1404970 w 4550804"/>
                <a:gd name="connsiteY3372" fmla="*/ 2895994 h 5360810"/>
                <a:gd name="connsiteX3373" fmla="*/ 1593514 w 4550804"/>
                <a:gd name="connsiteY3373" fmla="*/ 2890230 h 5360810"/>
                <a:gd name="connsiteX3374" fmla="*/ 1593513 w 4550804"/>
                <a:gd name="connsiteY3374" fmla="*/ 2890231 h 5360810"/>
                <a:gd name="connsiteX3375" fmla="*/ 1603990 w 4550804"/>
                <a:gd name="connsiteY3375" fmla="*/ 2890231 h 5360810"/>
                <a:gd name="connsiteX3376" fmla="*/ 1603988 w 4550804"/>
                <a:gd name="connsiteY3376" fmla="*/ 2890230 h 5360810"/>
                <a:gd name="connsiteX3377" fmla="*/ 3652660 w 4550804"/>
                <a:gd name="connsiteY3377" fmla="*/ 2884712 h 5360810"/>
                <a:gd name="connsiteX3378" fmla="*/ 3651396 w 4550804"/>
                <a:gd name="connsiteY3378" fmla="*/ 2885344 h 5360810"/>
                <a:gd name="connsiteX3379" fmla="*/ 3651895 w 4550804"/>
                <a:gd name="connsiteY3379" fmla="*/ 2886840 h 5360810"/>
                <a:gd name="connsiteX3380" fmla="*/ 3653491 w 4550804"/>
                <a:gd name="connsiteY3380" fmla="*/ 2886042 h 5360810"/>
                <a:gd name="connsiteX3381" fmla="*/ 2988014 w 4550804"/>
                <a:gd name="connsiteY3381" fmla="*/ 2876268 h 5360810"/>
                <a:gd name="connsiteX3382" fmla="*/ 2976144 w 4550804"/>
                <a:gd name="connsiteY3382" fmla="*/ 2877665 h 5360810"/>
                <a:gd name="connsiteX3383" fmla="*/ 2962178 w 4550804"/>
                <a:gd name="connsiteY3383" fmla="*/ 2886740 h 5360810"/>
                <a:gd name="connsiteX3384" fmla="*/ 2961886 w 4550804"/>
                <a:gd name="connsiteY3384" fmla="*/ 2887174 h 5360810"/>
                <a:gd name="connsiteX3385" fmla="*/ 2975445 w 4550804"/>
                <a:gd name="connsiteY3385" fmla="*/ 2878362 h 5360810"/>
                <a:gd name="connsiteX3386" fmla="*/ 2987316 w 4550804"/>
                <a:gd name="connsiteY3386" fmla="*/ 2876967 h 5360810"/>
                <a:gd name="connsiteX3387" fmla="*/ 3013153 w 4550804"/>
                <a:gd name="connsiteY3387" fmla="*/ 2881853 h 5360810"/>
                <a:gd name="connsiteX3388" fmla="*/ 3034102 w 4550804"/>
                <a:gd name="connsiteY3388" fmla="*/ 2880457 h 5360810"/>
                <a:gd name="connsiteX3389" fmla="*/ 3034048 w 4550804"/>
                <a:gd name="connsiteY3389" fmla="*/ 2879809 h 5360810"/>
                <a:gd name="connsiteX3390" fmla="*/ 3013851 w 4550804"/>
                <a:gd name="connsiteY3390" fmla="*/ 2881155 h 5360810"/>
                <a:gd name="connsiteX3391" fmla="*/ 1584436 w 4550804"/>
                <a:gd name="connsiteY3391" fmla="*/ 2874872 h 5360810"/>
                <a:gd name="connsiteX3392" fmla="*/ 1584436 w 4550804"/>
                <a:gd name="connsiteY3392" fmla="*/ 2874873 h 5360810"/>
                <a:gd name="connsiteX3393" fmla="*/ 1596307 w 4550804"/>
                <a:gd name="connsiteY3393" fmla="*/ 2874873 h 5360810"/>
                <a:gd name="connsiteX3394" fmla="*/ 1596307 w 4550804"/>
                <a:gd name="connsiteY3394" fmla="*/ 2874872 h 5360810"/>
                <a:gd name="connsiteX3395" fmla="*/ 1252745 w 4550804"/>
                <a:gd name="connsiteY3395" fmla="*/ 2871382 h 5360810"/>
                <a:gd name="connsiteX3396" fmla="*/ 1234589 w 4550804"/>
                <a:gd name="connsiteY3396" fmla="*/ 2890929 h 5360810"/>
                <a:gd name="connsiteX3397" fmla="*/ 1242270 w 4550804"/>
                <a:gd name="connsiteY3397" fmla="*/ 2902099 h 5360810"/>
                <a:gd name="connsiteX3398" fmla="*/ 1242894 w 4550804"/>
                <a:gd name="connsiteY3398" fmla="*/ 2901742 h 5360810"/>
                <a:gd name="connsiteX3399" fmla="*/ 1235986 w 4550804"/>
                <a:gd name="connsiteY3399" fmla="*/ 2892323 h 5360810"/>
                <a:gd name="connsiteX3400" fmla="*/ 1253687 w 4550804"/>
                <a:gd name="connsiteY3400" fmla="*/ 2873266 h 5360810"/>
                <a:gd name="connsiteX3401" fmla="*/ 1268806 w 4550804"/>
                <a:gd name="connsiteY3401" fmla="*/ 2867193 h 5360810"/>
                <a:gd name="connsiteX3402" fmla="*/ 1265060 w 4550804"/>
                <a:gd name="connsiteY3402" fmla="*/ 2870938 h 5360810"/>
                <a:gd name="connsiteX3403" fmla="*/ 1266012 w 4550804"/>
                <a:gd name="connsiteY3403" fmla="*/ 2872079 h 5360810"/>
                <a:gd name="connsiteX3404" fmla="*/ 1270202 w 4550804"/>
                <a:gd name="connsiteY3404" fmla="*/ 2867890 h 5360810"/>
                <a:gd name="connsiteX3405" fmla="*/ 1291648 w 4550804"/>
                <a:gd name="connsiteY3405" fmla="*/ 2871551 h 5360810"/>
                <a:gd name="connsiteX3406" fmla="*/ 1291372 w 4550804"/>
                <a:gd name="connsiteY3406" fmla="*/ 2871175 h 5360810"/>
                <a:gd name="connsiteX3407" fmla="*/ 1261124 w 4550804"/>
                <a:gd name="connsiteY3407" fmla="*/ 2866495 h 5360810"/>
                <a:gd name="connsiteX3408" fmla="*/ 1254592 w 4550804"/>
                <a:gd name="connsiteY3408" fmla="*/ 2873679 h 5360810"/>
                <a:gd name="connsiteX3409" fmla="*/ 1255537 w 4550804"/>
                <a:gd name="connsiteY3409" fmla="*/ 2875569 h 5360810"/>
                <a:gd name="connsiteX3410" fmla="*/ 1259727 w 4550804"/>
                <a:gd name="connsiteY3410" fmla="*/ 2869984 h 5360810"/>
                <a:gd name="connsiteX3411" fmla="*/ 1261997 w 4550804"/>
                <a:gd name="connsiteY3411" fmla="*/ 2867716 h 5360810"/>
                <a:gd name="connsiteX3412" fmla="*/ 1578151 w 4550804"/>
                <a:gd name="connsiteY3412" fmla="*/ 2864400 h 5360810"/>
                <a:gd name="connsiteX3413" fmla="*/ 1578151 w 4550804"/>
                <a:gd name="connsiteY3413" fmla="*/ 2864401 h 5360810"/>
                <a:gd name="connsiteX3414" fmla="*/ 1580247 w 4550804"/>
                <a:gd name="connsiteY3414" fmla="*/ 2864401 h 5360810"/>
                <a:gd name="connsiteX3415" fmla="*/ 1580246 w 4550804"/>
                <a:gd name="connsiteY3415" fmla="*/ 2864400 h 5360810"/>
                <a:gd name="connsiteX3416" fmla="*/ 1284866 w 4550804"/>
                <a:gd name="connsiteY3416" fmla="*/ 2860911 h 5360810"/>
                <a:gd name="connsiteX3417" fmla="*/ 1285173 w 4550804"/>
                <a:gd name="connsiteY3417" fmla="*/ 2861329 h 5360810"/>
                <a:gd name="connsiteX3418" fmla="*/ 1293643 w 4550804"/>
                <a:gd name="connsiteY3418" fmla="*/ 2861329 h 5360810"/>
                <a:gd name="connsiteX3419" fmla="*/ 1293514 w 4550804"/>
                <a:gd name="connsiteY3419" fmla="*/ 2860911 h 5360810"/>
                <a:gd name="connsiteX3420" fmla="*/ 1221322 w 4550804"/>
                <a:gd name="connsiteY3420" fmla="*/ 2856722 h 5360810"/>
                <a:gd name="connsiteX3421" fmla="*/ 1219925 w 4550804"/>
                <a:gd name="connsiteY3421" fmla="*/ 2859513 h 5360810"/>
                <a:gd name="connsiteX3422" fmla="*/ 1217830 w 4550804"/>
                <a:gd name="connsiteY3422" fmla="*/ 2862306 h 5360810"/>
                <a:gd name="connsiteX3423" fmla="*/ 1213910 w 4550804"/>
                <a:gd name="connsiteY3423" fmla="*/ 2857408 h 5360810"/>
                <a:gd name="connsiteX3424" fmla="*/ 1217830 w 4550804"/>
                <a:gd name="connsiteY3424" fmla="*/ 2863005 h 5360810"/>
                <a:gd name="connsiteX3425" fmla="*/ 1220623 w 4550804"/>
                <a:gd name="connsiteY3425" fmla="*/ 2860213 h 5360810"/>
                <a:gd name="connsiteX3426" fmla="*/ 1222020 w 4550804"/>
                <a:gd name="connsiteY3426" fmla="*/ 2857420 h 5360810"/>
                <a:gd name="connsiteX3427" fmla="*/ 1212243 w 4550804"/>
                <a:gd name="connsiteY3427" fmla="*/ 2855324 h 5360810"/>
                <a:gd name="connsiteX3428" fmla="*/ 1206715 w 4550804"/>
                <a:gd name="connsiteY3428" fmla="*/ 2860852 h 5360810"/>
                <a:gd name="connsiteX3429" fmla="*/ 1207356 w 4550804"/>
                <a:gd name="connsiteY3429" fmla="*/ 2861608 h 5360810"/>
                <a:gd name="connsiteX3430" fmla="*/ 1212864 w 4550804"/>
                <a:gd name="connsiteY3430" fmla="*/ 2856101 h 5360810"/>
                <a:gd name="connsiteX3431" fmla="*/ 3032705 w 4550804"/>
                <a:gd name="connsiteY3431" fmla="*/ 2854627 h 5360810"/>
                <a:gd name="connsiteX3432" fmla="*/ 3032773 w 4550804"/>
                <a:gd name="connsiteY3432" fmla="*/ 2855440 h 5360810"/>
                <a:gd name="connsiteX3433" fmla="*/ 3045973 w 4550804"/>
                <a:gd name="connsiteY3433" fmla="*/ 2857419 h 5360810"/>
                <a:gd name="connsiteX3434" fmla="*/ 3049703 w 4550804"/>
                <a:gd name="connsiteY3434" fmla="*/ 2854668 h 5360810"/>
                <a:gd name="connsiteX3435" fmla="*/ 3046671 w 4550804"/>
                <a:gd name="connsiteY3435" fmla="*/ 2856722 h 5360810"/>
                <a:gd name="connsiteX3436" fmla="*/ 2278684 w 4550804"/>
                <a:gd name="connsiteY3436" fmla="*/ 2853090 h 5360810"/>
                <a:gd name="connsiteX3437" fmla="*/ 2278543 w 4550804"/>
                <a:gd name="connsiteY3437" fmla="*/ 2853231 h 5360810"/>
                <a:gd name="connsiteX3438" fmla="*/ 2277737 w 4550804"/>
                <a:gd name="connsiteY3438" fmla="*/ 2856055 h 5360810"/>
                <a:gd name="connsiteX3439" fmla="*/ 2277845 w 4550804"/>
                <a:gd name="connsiteY3439" fmla="*/ 2856024 h 5360810"/>
                <a:gd name="connsiteX3440" fmla="*/ 1592411 w 4550804"/>
                <a:gd name="connsiteY3440" fmla="*/ 2849740 h 5360810"/>
                <a:gd name="connsiteX3441" fmla="*/ 1594910 w 4550804"/>
                <a:gd name="connsiteY3441" fmla="*/ 2861608 h 5360810"/>
                <a:gd name="connsiteX3442" fmla="*/ 1596013 w 4550804"/>
                <a:gd name="connsiteY3442" fmla="*/ 2861608 h 5360810"/>
                <a:gd name="connsiteX3443" fmla="*/ 1593514 w 4550804"/>
                <a:gd name="connsiteY3443" fmla="*/ 2849740 h 5360810"/>
                <a:gd name="connsiteX3444" fmla="*/ 1231600 w 4550804"/>
                <a:gd name="connsiteY3444" fmla="*/ 2839515 h 5360810"/>
                <a:gd name="connsiteX3445" fmla="*/ 1216433 w 4550804"/>
                <a:gd name="connsiteY3445" fmla="*/ 2851835 h 5360810"/>
                <a:gd name="connsiteX3446" fmla="*/ 1217132 w 4550804"/>
                <a:gd name="connsiteY3446" fmla="*/ 2852533 h 5360810"/>
                <a:gd name="connsiteX3447" fmla="*/ 3160765 w 4550804"/>
                <a:gd name="connsiteY3447" fmla="*/ 2837312 h 5360810"/>
                <a:gd name="connsiteX3448" fmla="*/ 3160313 w 4550804"/>
                <a:gd name="connsiteY3448" fmla="*/ 2840414 h 5360810"/>
                <a:gd name="connsiteX3449" fmla="*/ 3160889 w 4550804"/>
                <a:gd name="connsiteY3449" fmla="*/ 2837374 h 5360810"/>
                <a:gd name="connsiteX3450" fmla="*/ 1533460 w 4550804"/>
                <a:gd name="connsiteY3450" fmla="*/ 2832287 h 5360810"/>
                <a:gd name="connsiteX3451" fmla="*/ 1533460 w 4550804"/>
                <a:gd name="connsiteY3451" fmla="*/ 2832289 h 5360810"/>
                <a:gd name="connsiteX3452" fmla="*/ 1533472 w 4550804"/>
                <a:gd name="connsiteY3452" fmla="*/ 2832289 h 5360810"/>
                <a:gd name="connsiteX3453" fmla="*/ 1511114 w 4550804"/>
                <a:gd name="connsiteY3453" fmla="*/ 2827401 h 5360810"/>
                <a:gd name="connsiteX3454" fmla="*/ 1511114 w 4550804"/>
                <a:gd name="connsiteY3454" fmla="*/ 2849740 h 5360810"/>
                <a:gd name="connsiteX3455" fmla="*/ 1511076 w 4550804"/>
                <a:gd name="connsiteY3455" fmla="*/ 2849750 h 5360810"/>
                <a:gd name="connsiteX3456" fmla="*/ 1511115 w 4550804"/>
                <a:gd name="connsiteY3456" fmla="*/ 2849741 h 5360810"/>
                <a:gd name="connsiteX3457" fmla="*/ 1512413 w 4550804"/>
                <a:gd name="connsiteY3457" fmla="*/ 2851480 h 5360810"/>
                <a:gd name="connsiteX3458" fmla="*/ 1511115 w 4550804"/>
                <a:gd name="connsiteY3458" fmla="*/ 2827402 h 5360810"/>
                <a:gd name="connsiteX3459" fmla="*/ 1533460 w 4550804"/>
                <a:gd name="connsiteY3459" fmla="*/ 2828798 h 5360810"/>
                <a:gd name="connsiteX3460" fmla="*/ 1533460 w 4550804"/>
                <a:gd name="connsiteY3460" fmla="*/ 2828797 h 5360810"/>
                <a:gd name="connsiteX3461" fmla="*/ 2205949 w 4550804"/>
                <a:gd name="connsiteY3461" fmla="*/ 2826696 h 5360810"/>
                <a:gd name="connsiteX3462" fmla="*/ 2206465 w 4550804"/>
                <a:gd name="connsiteY3462" fmla="*/ 2831024 h 5360810"/>
                <a:gd name="connsiteX3463" fmla="*/ 2208016 w 4550804"/>
                <a:gd name="connsiteY3463" fmla="*/ 2831590 h 5360810"/>
                <a:gd name="connsiteX3464" fmla="*/ 2210809 w 4550804"/>
                <a:gd name="connsiteY3464" fmla="*/ 2831590 h 5360810"/>
                <a:gd name="connsiteX3465" fmla="*/ 2239439 w 4550804"/>
                <a:gd name="connsiteY3465" fmla="*/ 2853929 h 5360810"/>
                <a:gd name="connsiteX3466" fmla="*/ 2231059 w 4550804"/>
                <a:gd name="connsiteY3466" fmla="*/ 2864400 h 5360810"/>
                <a:gd name="connsiteX3467" fmla="*/ 2265276 w 4550804"/>
                <a:gd name="connsiteY3467" fmla="*/ 2867193 h 5360810"/>
                <a:gd name="connsiteX3468" fmla="*/ 2270164 w 4550804"/>
                <a:gd name="connsiteY3468" fmla="*/ 2874872 h 5360810"/>
                <a:gd name="connsiteX3469" fmla="*/ 2265276 w 4550804"/>
                <a:gd name="connsiteY3469" fmla="*/ 2888136 h 5360810"/>
                <a:gd name="connsiteX3470" fmla="*/ 2268768 w 4550804"/>
                <a:gd name="connsiteY3470" fmla="*/ 2890230 h 5360810"/>
                <a:gd name="connsiteX3471" fmla="*/ 2267371 w 4550804"/>
                <a:gd name="connsiteY3471" fmla="*/ 2900004 h 5360810"/>
                <a:gd name="connsiteX3472" fmla="*/ 2271561 w 4550804"/>
                <a:gd name="connsiteY3472" fmla="*/ 2904891 h 5360810"/>
                <a:gd name="connsiteX3473" fmla="*/ 2276448 w 4550804"/>
                <a:gd name="connsiteY3473" fmla="*/ 2904891 h 5360810"/>
                <a:gd name="connsiteX3474" fmla="*/ 2276448 w 4550804"/>
                <a:gd name="connsiteY3474" fmla="*/ 2916758 h 5360810"/>
                <a:gd name="connsiteX3475" fmla="*/ 2282035 w 4550804"/>
                <a:gd name="connsiteY3475" fmla="*/ 2918154 h 5360810"/>
                <a:gd name="connsiteX3476" fmla="*/ 2284828 w 4550804"/>
                <a:gd name="connsiteY3476" fmla="*/ 2918154 h 5360810"/>
                <a:gd name="connsiteX3477" fmla="*/ 2291113 w 4550804"/>
                <a:gd name="connsiteY3477" fmla="*/ 2923739 h 5360810"/>
                <a:gd name="connsiteX3478" fmla="*/ 2292509 w 4550804"/>
                <a:gd name="connsiteY3478" fmla="*/ 2925834 h 5360810"/>
                <a:gd name="connsiteX3479" fmla="*/ 2283432 w 4550804"/>
                <a:gd name="connsiteY3479" fmla="*/ 2932814 h 5360810"/>
                <a:gd name="connsiteX3480" fmla="*/ 2291113 w 4550804"/>
                <a:gd name="connsiteY3480" fmla="*/ 2944682 h 5360810"/>
                <a:gd name="connsiteX3481" fmla="*/ 2293906 w 4550804"/>
                <a:gd name="connsiteY3481" fmla="*/ 2950966 h 5360810"/>
                <a:gd name="connsiteX3482" fmla="*/ 2301789 w 4550804"/>
                <a:gd name="connsiteY3482" fmla="*/ 2958241 h 5360810"/>
                <a:gd name="connsiteX3483" fmla="*/ 2302286 w 4550804"/>
                <a:gd name="connsiteY3483" fmla="*/ 2957249 h 5360810"/>
                <a:gd name="connsiteX3484" fmla="*/ 2303940 w 4550804"/>
                <a:gd name="connsiteY3484" fmla="*/ 2957472 h 5360810"/>
                <a:gd name="connsiteX3485" fmla="*/ 2296699 w 4550804"/>
                <a:gd name="connsiteY3485" fmla="*/ 2949569 h 5360810"/>
                <a:gd name="connsiteX3486" fmla="*/ 2293906 w 4550804"/>
                <a:gd name="connsiteY3486" fmla="*/ 2943286 h 5360810"/>
                <a:gd name="connsiteX3487" fmla="*/ 2286225 w 4550804"/>
                <a:gd name="connsiteY3487" fmla="*/ 2931419 h 5360810"/>
                <a:gd name="connsiteX3488" fmla="*/ 2295303 w 4550804"/>
                <a:gd name="connsiteY3488" fmla="*/ 2925136 h 5360810"/>
                <a:gd name="connsiteX3489" fmla="*/ 2293906 w 4550804"/>
                <a:gd name="connsiteY3489" fmla="*/ 2922343 h 5360810"/>
                <a:gd name="connsiteX3490" fmla="*/ 2287622 w 4550804"/>
                <a:gd name="connsiteY3490" fmla="*/ 2916758 h 5360810"/>
                <a:gd name="connsiteX3491" fmla="*/ 2284828 w 4550804"/>
                <a:gd name="connsiteY3491" fmla="*/ 2916758 h 5360810"/>
                <a:gd name="connsiteX3492" fmla="*/ 2279242 w 4550804"/>
                <a:gd name="connsiteY3492" fmla="*/ 2915362 h 5360810"/>
                <a:gd name="connsiteX3493" fmla="*/ 2279242 w 4550804"/>
                <a:gd name="connsiteY3493" fmla="*/ 2903494 h 5360810"/>
                <a:gd name="connsiteX3494" fmla="*/ 2274354 w 4550804"/>
                <a:gd name="connsiteY3494" fmla="*/ 2903494 h 5360810"/>
                <a:gd name="connsiteX3495" fmla="*/ 2270164 w 4550804"/>
                <a:gd name="connsiteY3495" fmla="*/ 2898608 h 5360810"/>
                <a:gd name="connsiteX3496" fmla="*/ 2271561 w 4550804"/>
                <a:gd name="connsiteY3496" fmla="*/ 2889532 h 5360810"/>
                <a:gd name="connsiteX3497" fmla="*/ 2267371 w 4550804"/>
                <a:gd name="connsiteY3497" fmla="*/ 2886740 h 5360810"/>
                <a:gd name="connsiteX3498" fmla="*/ 2272958 w 4550804"/>
                <a:gd name="connsiteY3498" fmla="*/ 2873476 h 5360810"/>
                <a:gd name="connsiteX3499" fmla="*/ 2267371 w 4550804"/>
                <a:gd name="connsiteY3499" fmla="*/ 2865797 h 5360810"/>
                <a:gd name="connsiteX3500" fmla="*/ 2268070 w 4550804"/>
                <a:gd name="connsiteY3500" fmla="*/ 2864749 h 5360810"/>
                <a:gd name="connsiteX3501" fmla="*/ 2266673 w 4550804"/>
                <a:gd name="connsiteY3501" fmla="*/ 2866495 h 5360810"/>
                <a:gd name="connsiteX3502" fmla="*/ 2240137 w 4550804"/>
                <a:gd name="connsiteY3502" fmla="*/ 2865098 h 5360810"/>
                <a:gd name="connsiteX3503" fmla="*/ 2233154 w 4550804"/>
                <a:gd name="connsiteY3503" fmla="*/ 2863702 h 5360810"/>
                <a:gd name="connsiteX3504" fmla="*/ 2241534 w 4550804"/>
                <a:gd name="connsiteY3504" fmla="*/ 2854627 h 5360810"/>
                <a:gd name="connsiteX3505" fmla="*/ 2212903 w 4550804"/>
                <a:gd name="connsiteY3505" fmla="*/ 2831590 h 5360810"/>
                <a:gd name="connsiteX3506" fmla="*/ 2206619 w 4550804"/>
                <a:gd name="connsiteY3506" fmla="*/ 2830892 h 5360810"/>
                <a:gd name="connsiteX3507" fmla="*/ 1192261 w 4550804"/>
                <a:gd name="connsiteY3507" fmla="*/ 2825816 h 5360810"/>
                <a:gd name="connsiteX3508" fmla="*/ 1191993 w 4550804"/>
                <a:gd name="connsiteY3508" fmla="*/ 2826006 h 5360810"/>
                <a:gd name="connsiteX3509" fmla="*/ 1216176 w 4550804"/>
                <a:gd name="connsiteY3509" fmla="*/ 2838766 h 5360810"/>
                <a:gd name="connsiteX3510" fmla="*/ 1216433 w 4550804"/>
                <a:gd name="connsiteY3510" fmla="*/ 2838570 h 5360810"/>
                <a:gd name="connsiteX3511" fmla="*/ 1277778 w 4550804"/>
                <a:gd name="connsiteY3511" fmla="*/ 2825759 h 5360810"/>
                <a:gd name="connsiteX3512" fmla="*/ 1288810 w 4550804"/>
                <a:gd name="connsiteY3512" fmla="*/ 2843150 h 5360810"/>
                <a:gd name="connsiteX3513" fmla="*/ 1282772 w 4550804"/>
                <a:gd name="connsiteY3513" fmla="*/ 2832287 h 5360810"/>
                <a:gd name="connsiteX3514" fmla="*/ 1261823 w 4550804"/>
                <a:gd name="connsiteY3514" fmla="*/ 2824609 h 5360810"/>
                <a:gd name="connsiteX3515" fmla="*/ 1255250 w 4550804"/>
                <a:gd name="connsiteY3515" fmla="*/ 2829866 h 5360810"/>
                <a:gd name="connsiteX3516" fmla="*/ 1255537 w 4550804"/>
                <a:gd name="connsiteY3516" fmla="*/ 2830194 h 5360810"/>
                <a:gd name="connsiteX3517" fmla="*/ 1262133 w 4550804"/>
                <a:gd name="connsiteY3517" fmla="*/ 2824919 h 5360810"/>
                <a:gd name="connsiteX3518" fmla="*/ 1249952 w 4550804"/>
                <a:gd name="connsiteY3518" fmla="*/ 2824609 h 5360810"/>
                <a:gd name="connsiteX3519" fmla="*/ 1248834 w 4550804"/>
                <a:gd name="connsiteY3519" fmla="*/ 2825517 h 5360810"/>
                <a:gd name="connsiteX3520" fmla="*/ 1250164 w 4550804"/>
                <a:gd name="connsiteY3520" fmla="*/ 2824852 h 5360810"/>
                <a:gd name="connsiteX3521" fmla="*/ 1273694 w 4550804"/>
                <a:gd name="connsiteY3521" fmla="*/ 2820420 h 5360810"/>
                <a:gd name="connsiteX3522" fmla="*/ 1264616 w 4550804"/>
                <a:gd name="connsiteY3522" fmla="*/ 2827401 h 5360810"/>
                <a:gd name="connsiteX3523" fmla="*/ 1264612 w 4550804"/>
                <a:gd name="connsiteY3523" fmla="*/ 2827397 h 5360810"/>
                <a:gd name="connsiteX3524" fmla="*/ 1264616 w 4550804"/>
                <a:gd name="connsiteY3524" fmla="*/ 2827402 h 5360810"/>
                <a:gd name="connsiteX3525" fmla="*/ 1273941 w 4550804"/>
                <a:gd name="connsiteY3525" fmla="*/ 2820743 h 5360810"/>
                <a:gd name="connsiteX3526" fmla="*/ 3411181 w 4550804"/>
                <a:gd name="connsiteY3526" fmla="*/ 2802270 h 5360810"/>
                <a:gd name="connsiteX3527" fmla="*/ 3410833 w 4550804"/>
                <a:gd name="connsiteY3527" fmla="*/ 2802618 h 5360810"/>
                <a:gd name="connsiteX3528" fmla="*/ 3411878 w 4550804"/>
                <a:gd name="connsiteY3528" fmla="*/ 2802967 h 5360810"/>
                <a:gd name="connsiteX3529" fmla="*/ 3407800 w 4550804"/>
                <a:gd name="connsiteY3529" fmla="*/ 2801020 h 5360810"/>
                <a:gd name="connsiteX3530" fmla="*/ 3407690 w 4550804"/>
                <a:gd name="connsiteY3530" fmla="*/ 2801572 h 5360810"/>
                <a:gd name="connsiteX3531" fmla="*/ 3408389 w 4550804"/>
                <a:gd name="connsiteY3531" fmla="*/ 2801804 h 5360810"/>
                <a:gd name="connsiteX3532" fmla="*/ 3408833 w 4550804"/>
                <a:gd name="connsiteY3532" fmla="*/ 2795860 h 5360810"/>
                <a:gd name="connsiteX3533" fmla="*/ 3408154 w 4550804"/>
                <a:gd name="connsiteY3533" fmla="*/ 2799254 h 5360810"/>
                <a:gd name="connsiteX3534" fmla="*/ 3409087 w 4550804"/>
                <a:gd name="connsiteY3534" fmla="*/ 2795987 h 5360810"/>
                <a:gd name="connsiteX3535" fmla="*/ 2371345 w 4550804"/>
                <a:gd name="connsiteY3535" fmla="*/ 2795722 h 5360810"/>
                <a:gd name="connsiteX3536" fmla="*/ 2373512 w 4550804"/>
                <a:gd name="connsiteY3536" fmla="*/ 2796685 h 5360810"/>
                <a:gd name="connsiteX3537" fmla="*/ 2417505 w 4550804"/>
                <a:gd name="connsiteY3537" fmla="*/ 2805760 h 5360810"/>
                <a:gd name="connsiteX3538" fmla="*/ 2444738 w 4550804"/>
                <a:gd name="connsiteY3538" fmla="*/ 2808552 h 5360810"/>
                <a:gd name="connsiteX3539" fmla="*/ 2444847 w 4550804"/>
                <a:gd name="connsiteY3539" fmla="*/ 2807810 h 5360810"/>
                <a:gd name="connsiteX3540" fmla="*/ 2418203 w 4550804"/>
                <a:gd name="connsiteY3540" fmla="*/ 2805760 h 5360810"/>
                <a:gd name="connsiteX3541" fmla="*/ 1630524 w 4550804"/>
                <a:gd name="connsiteY3541" fmla="*/ 2794590 h 5360810"/>
                <a:gd name="connsiteX3542" fmla="*/ 1629593 w 4550804"/>
                <a:gd name="connsiteY3542" fmla="*/ 2795521 h 5360810"/>
                <a:gd name="connsiteX3543" fmla="*/ 1630523 w 4550804"/>
                <a:gd name="connsiteY3543" fmla="*/ 2796684 h 5360810"/>
                <a:gd name="connsiteX3544" fmla="*/ 1631079 w 4550804"/>
                <a:gd name="connsiteY3544" fmla="*/ 2796407 h 5360810"/>
                <a:gd name="connsiteX3545" fmla="*/ 1235986 w 4550804"/>
                <a:gd name="connsiteY3545" fmla="*/ 2791100 h 5360810"/>
                <a:gd name="connsiteX3546" fmla="*/ 1235986 w 4550804"/>
                <a:gd name="connsiteY3546" fmla="*/ 2791101 h 5360810"/>
                <a:gd name="connsiteX3547" fmla="*/ 1235987 w 4550804"/>
                <a:gd name="connsiteY3547" fmla="*/ 2791102 h 5360810"/>
                <a:gd name="connsiteX3548" fmla="*/ 2357537 w 4550804"/>
                <a:gd name="connsiteY3548" fmla="*/ 2786973 h 5360810"/>
                <a:gd name="connsiteX3549" fmla="*/ 2367228 w 4550804"/>
                <a:gd name="connsiteY3549" fmla="*/ 2793893 h 5360810"/>
                <a:gd name="connsiteX3550" fmla="*/ 2367541 w 4550804"/>
                <a:gd name="connsiteY3550" fmla="*/ 2794032 h 5360810"/>
                <a:gd name="connsiteX3551" fmla="*/ 3408897 w 4550804"/>
                <a:gd name="connsiteY3551" fmla="*/ 2786688 h 5360810"/>
                <a:gd name="connsiteX3552" fmla="*/ 3406294 w 4550804"/>
                <a:gd name="connsiteY3552" fmla="*/ 2793194 h 5360810"/>
                <a:gd name="connsiteX3553" fmla="*/ 3406760 w 4550804"/>
                <a:gd name="connsiteY3553" fmla="*/ 2793427 h 5360810"/>
                <a:gd name="connsiteX3554" fmla="*/ 3409087 w 4550804"/>
                <a:gd name="connsiteY3554" fmla="*/ 2787610 h 5360810"/>
                <a:gd name="connsiteX3555" fmla="*/ 3649414 w 4550804"/>
                <a:gd name="connsiteY3555" fmla="*/ 2786630 h 5360810"/>
                <a:gd name="connsiteX3556" fmla="*/ 3638827 w 4550804"/>
                <a:gd name="connsiteY3556" fmla="*/ 2801572 h 5360810"/>
                <a:gd name="connsiteX3557" fmla="*/ 3636034 w 4550804"/>
                <a:gd name="connsiteY3557" fmla="*/ 2798779 h 5360810"/>
                <a:gd name="connsiteX3558" fmla="*/ 3625559 w 4550804"/>
                <a:gd name="connsiteY3558" fmla="*/ 2801572 h 5360810"/>
                <a:gd name="connsiteX3559" fmla="*/ 3622766 w 4550804"/>
                <a:gd name="connsiteY3559" fmla="*/ 2809250 h 5360810"/>
                <a:gd name="connsiteX3560" fmla="*/ 3622794 w 4550804"/>
                <a:gd name="connsiteY3560" fmla="*/ 2809349 h 5360810"/>
                <a:gd name="connsiteX3561" fmla="*/ 3624862 w 4550804"/>
                <a:gd name="connsiteY3561" fmla="*/ 2803666 h 5360810"/>
                <a:gd name="connsiteX3562" fmla="*/ 3635336 w 4550804"/>
                <a:gd name="connsiteY3562" fmla="*/ 2800874 h 5360810"/>
                <a:gd name="connsiteX3563" fmla="*/ 3638129 w 4550804"/>
                <a:gd name="connsiteY3563" fmla="*/ 2803666 h 5360810"/>
                <a:gd name="connsiteX3564" fmla="*/ 3649613 w 4550804"/>
                <a:gd name="connsiteY3564" fmla="*/ 2786782 h 5360810"/>
                <a:gd name="connsiteX3565" fmla="*/ 2529343 w 4550804"/>
                <a:gd name="connsiteY3565" fmla="*/ 2784964 h 5360810"/>
                <a:gd name="connsiteX3566" fmla="*/ 2525039 w 4550804"/>
                <a:gd name="connsiteY3566" fmla="*/ 2786039 h 5360810"/>
                <a:gd name="connsiteX3567" fmla="*/ 2529233 w 4550804"/>
                <a:gd name="connsiteY3567" fmla="*/ 2785515 h 5360810"/>
                <a:gd name="connsiteX3568" fmla="*/ 2353848 w 4550804"/>
                <a:gd name="connsiteY3568" fmla="*/ 2783972 h 5360810"/>
                <a:gd name="connsiteX3569" fmla="*/ 2353509 w 4550804"/>
                <a:gd name="connsiteY3569" fmla="*/ 2784096 h 5360810"/>
                <a:gd name="connsiteX3570" fmla="*/ 2357444 w 4550804"/>
                <a:gd name="connsiteY3570" fmla="*/ 2786906 h 5360810"/>
                <a:gd name="connsiteX3571" fmla="*/ 3413278 w 4550804"/>
                <a:gd name="connsiteY3571" fmla="*/ 2781327 h 5360810"/>
                <a:gd name="connsiteX3572" fmla="*/ 3416069 w 4550804"/>
                <a:gd name="connsiteY3572" fmla="*/ 2782025 h 5360810"/>
                <a:gd name="connsiteX3573" fmla="*/ 3416069 w 4550804"/>
                <a:gd name="connsiteY3573" fmla="*/ 2781327 h 5360810"/>
                <a:gd name="connsiteX3574" fmla="*/ 2449626 w 4550804"/>
                <a:gd name="connsiteY3574" fmla="*/ 2779930 h 5360810"/>
                <a:gd name="connsiteX3575" fmla="*/ 2449603 w 4550804"/>
                <a:gd name="connsiteY3575" fmla="*/ 2780080 h 5360810"/>
                <a:gd name="connsiteX3576" fmla="*/ 2455213 w 4550804"/>
                <a:gd name="connsiteY3576" fmla="*/ 2781326 h 5360810"/>
                <a:gd name="connsiteX3577" fmla="*/ 2468481 w 4550804"/>
                <a:gd name="connsiteY3577" fmla="*/ 2794591 h 5360810"/>
                <a:gd name="connsiteX3578" fmla="*/ 2477558 w 4550804"/>
                <a:gd name="connsiteY3578" fmla="*/ 2795987 h 5360810"/>
                <a:gd name="connsiteX3579" fmla="*/ 2477858 w 4550804"/>
                <a:gd name="connsiteY3579" fmla="*/ 2795747 h 5360810"/>
                <a:gd name="connsiteX3580" fmla="*/ 2469178 w 4550804"/>
                <a:gd name="connsiteY3580" fmla="*/ 2794590 h 5360810"/>
                <a:gd name="connsiteX3581" fmla="*/ 2455911 w 4550804"/>
                <a:gd name="connsiteY3581" fmla="*/ 2781326 h 5360810"/>
                <a:gd name="connsiteX3582" fmla="*/ 3407297 w 4550804"/>
                <a:gd name="connsiteY3582" fmla="*/ 2778918 h 5360810"/>
                <a:gd name="connsiteX3583" fmla="*/ 3408390 w 4550804"/>
                <a:gd name="connsiteY3583" fmla="*/ 2784818 h 5360810"/>
                <a:gd name="connsiteX3584" fmla="*/ 3408294 w 4550804"/>
                <a:gd name="connsiteY3584" fmla="*/ 2785024 h 5360810"/>
                <a:gd name="connsiteX3585" fmla="*/ 3408671 w 4550804"/>
                <a:gd name="connsiteY3585" fmla="*/ 2785590 h 5360810"/>
                <a:gd name="connsiteX3586" fmla="*/ 2531327 w 4550804"/>
                <a:gd name="connsiteY3586" fmla="*/ 2778534 h 5360810"/>
                <a:gd name="connsiteX3587" fmla="*/ 2531327 w 4550804"/>
                <a:gd name="connsiteY3587" fmla="*/ 2778534 h 5360810"/>
                <a:gd name="connsiteX3588" fmla="*/ 2534121 w 4550804"/>
                <a:gd name="connsiteY3588" fmla="*/ 2778534 h 5360810"/>
                <a:gd name="connsiteX3589" fmla="*/ 2534121 w 4550804"/>
                <a:gd name="connsiteY3589" fmla="*/ 2778534 h 5360810"/>
                <a:gd name="connsiteX3590" fmla="*/ 2495714 w 4550804"/>
                <a:gd name="connsiteY3590" fmla="*/ 2774345 h 5360810"/>
                <a:gd name="connsiteX3591" fmla="*/ 2495657 w 4550804"/>
                <a:gd name="connsiteY3591" fmla="*/ 2774452 h 5360810"/>
                <a:gd name="connsiteX3592" fmla="*/ 2511775 w 4550804"/>
                <a:gd name="connsiteY3592" fmla="*/ 2777138 h 5360810"/>
                <a:gd name="connsiteX3593" fmla="*/ 2523646 w 4550804"/>
                <a:gd name="connsiteY3593" fmla="*/ 2786213 h 5360810"/>
                <a:gd name="connsiteX3594" fmla="*/ 2524246 w 4550804"/>
                <a:gd name="connsiteY3594" fmla="*/ 2786138 h 5360810"/>
                <a:gd name="connsiteX3595" fmla="*/ 2512473 w 4550804"/>
                <a:gd name="connsiteY3595" fmla="*/ 2777138 h 5360810"/>
                <a:gd name="connsiteX3596" fmla="*/ 3707958 w 4550804"/>
                <a:gd name="connsiteY3596" fmla="*/ 2772716 h 5360810"/>
                <a:gd name="connsiteX3597" fmla="*/ 3707958 w 4550804"/>
                <a:gd name="connsiteY3597" fmla="*/ 2775742 h 5360810"/>
                <a:gd name="connsiteX3598" fmla="*/ 3708657 w 4550804"/>
                <a:gd name="connsiteY3598" fmla="*/ 2776141 h 5360810"/>
                <a:gd name="connsiteX3599" fmla="*/ 3708657 w 4550804"/>
                <a:gd name="connsiteY3599" fmla="*/ 2772949 h 5360810"/>
                <a:gd name="connsiteX3600" fmla="*/ 3705165 w 4550804"/>
                <a:gd name="connsiteY3600" fmla="*/ 2769110 h 5360810"/>
                <a:gd name="connsiteX3601" fmla="*/ 3705165 w 4550804"/>
                <a:gd name="connsiteY3601" fmla="*/ 2770855 h 5360810"/>
                <a:gd name="connsiteX3602" fmla="*/ 3706562 w 4550804"/>
                <a:gd name="connsiteY3602" fmla="*/ 2771553 h 5360810"/>
                <a:gd name="connsiteX3603" fmla="*/ 3706562 w 4550804"/>
                <a:gd name="connsiteY3603" fmla="*/ 2769459 h 5360810"/>
                <a:gd name="connsiteX3604" fmla="*/ 3693527 w 4550804"/>
                <a:gd name="connsiteY3604" fmla="*/ 2767597 h 5360810"/>
                <a:gd name="connsiteX3605" fmla="*/ 3694691 w 4550804"/>
                <a:gd name="connsiteY3605" fmla="*/ 2772251 h 5360810"/>
                <a:gd name="connsiteX3606" fmla="*/ 3695452 w 4550804"/>
                <a:gd name="connsiteY3606" fmla="*/ 2770729 h 5360810"/>
                <a:gd name="connsiteX3607" fmla="*/ 3694690 w 4550804"/>
                <a:gd name="connsiteY3607" fmla="*/ 2768062 h 5360810"/>
                <a:gd name="connsiteX3608" fmla="*/ 3198377 w 4550804"/>
                <a:gd name="connsiteY3608" fmla="*/ 2759511 h 5360810"/>
                <a:gd name="connsiteX3609" fmla="*/ 3198202 w 4550804"/>
                <a:gd name="connsiteY3609" fmla="*/ 2759686 h 5360810"/>
                <a:gd name="connsiteX3610" fmla="*/ 3198800 w 4550804"/>
                <a:gd name="connsiteY3610" fmla="*/ 2761182 h 5360810"/>
                <a:gd name="connsiteX3611" fmla="*/ 3198901 w 4550804"/>
                <a:gd name="connsiteY3611" fmla="*/ 2761082 h 5360810"/>
                <a:gd name="connsiteX3612" fmla="*/ 2538310 w 4550804"/>
                <a:gd name="connsiteY3612" fmla="*/ 2753402 h 5360810"/>
                <a:gd name="connsiteX3613" fmla="*/ 2538099 w 4550804"/>
                <a:gd name="connsiteY3613" fmla="*/ 2753929 h 5360810"/>
                <a:gd name="connsiteX3614" fmla="*/ 2548589 w 4550804"/>
                <a:gd name="connsiteY3614" fmla="*/ 2758590 h 5360810"/>
                <a:gd name="connsiteX3615" fmla="*/ 2558561 w 4550804"/>
                <a:gd name="connsiteY3615" fmla="*/ 2757591 h 5360810"/>
                <a:gd name="connsiteX3616" fmla="*/ 2565544 w 4550804"/>
                <a:gd name="connsiteY3616" fmla="*/ 2762478 h 5360810"/>
                <a:gd name="connsiteX3617" fmla="*/ 2569035 w 4550804"/>
                <a:gd name="connsiteY3617" fmla="*/ 2762478 h 5360810"/>
                <a:gd name="connsiteX3618" fmla="*/ 2569035 w 4550804"/>
                <a:gd name="connsiteY3618" fmla="*/ 2761780 h 5360810"/>
                <a:gd name="connsiteX3619" fmla="*/ 2568337 w 4550804"/>
                <a:gd name="connsiteY3619" fmla="*/ 2761780 h 5360810"/>
                <a:gd name="connsiteX3620" fmla="*/ 2562052 w 4550804"/>
                <a:gd name="connsiteY3620" fmla="*/ 2756195 h 5360810"/>
                <a:gd name="connsiteX3621" fmla="*/ 2547388 w 4550804"/>
                <a:gd name="connsiteY3621" fmla="*/ 2757591 h 5360810"/>
                <a:gd name="connsiteX3622" fmla="*/ 1715716 w 4550804"/>
                <a:gd name="connsiteY3622" fmla="*/ 2749911 h 5360810"/>
                <a:gd name="connsiteX3623" fmla="*/ 1715715 w 4550804"/>
                <a:gd name="connsiteY3623" fmla="*/ 2749912 h 5360810"/>
                <a:gd name="connsiteX3624" fmla="*/ 1719207 w 4550804"/>
                <a:gd name="connsiteY3624" fmla="*/ 2749912 h 5360810"/>
                <a:gd name="connsiteX3625" fmla="*/ 1719208 w 4550804"/>
                <a:gd name="connsiteY3625" fmla="*/ 2749911 h 5360810"/>
                <a:gd name="connsiteX3626" fmla="*/ 3617878 w 4550804"/>
                <a:gd name="connsiteY3626" fmla="*/ 2745723 h 5360810"/>
                <a:gd name="connsiteX3627" fmla="*/ 3611593 w 4550804"/>
                <a:gd name="connsiteY3627" fmla="*/ 2754799 h 5360810"/>
                <a:gd name="connsiteX3628" fmla="*/ 3613628 w 4550804"/>
                <a:gd name="connsiteY3628" fmla="*/ 2756361 h 5360810"/>
                <a:gd name="connsiteX3629" fmla="*/ 3618576 w 4550804"/>
                <a:gd name="connsiteY3629" fmla="*/ 2749214 h 5360810"/>
                <a:gd name="connsiteX3630" fmla="*/ 3621369 w 4550804"/>
                <a:gd name="connsiteY3630" fmla="*/ 2749214 h 5360810"/>
                <a:gd name="connsiteX3631" fmla="*/ 3618699 w 4550804"/>
                <a:gd name="connsiteY3631" fmla="*/ 2745723 h 5360810"/>
                <a:gd name="connsiteX3632" fmla="*/ 3369323 w 4550804"/>
                <a:gd name="connsiteY3632" fmla="*/ 2744776 h 5360810"/>
                <a:gd name="connsiteX3633" fmla="*/ 3369285 w 4550804"/>
                <a:gd name="connsiteY3633" fmla="*/ 2745025 h 5360810"/>
                <a:gd name="connsiteX3634" fmla="*/ 3371379 w 4550804"/>
                <a:gd name="connsiteY3634" fmla="*/ 2751308 h 5360810"/>
                <a:gd name="connsiteX3635" fmla="*/ 3376966 w 4550804"/>
                <a:gd name="connsiteY3635" fmla="*/ 2755497 h 5360810"/>
                <a:gd name="connsiteX3636" fmla="*/ 3397916 w 4550804"/>
                <a:gd name="connsiteY3636" fmla="*/ 2758290 h 5360810"/>
                <a:gd name="connsiteX3637" fmla="*/ 3404552 w 4550804"/>
                <a:gd name="connsiteY3637" fmla="*/ 2765588 h 5360810"/>
                <a:gd name="connsiteX3638" fmla="*/ 3404199 w 4550804"/>
                <a:gd name="connsiteY3638" fmla="*/ 2763875 h 5360810"/>
                <a:gd name="connsiteX3639" fmla="*/ 3397216 w 4550804"/>
                <a:gd name="connsiteY3639" fmla="*/ 2756195 h 5360810"/>
                <a:gd name="connsiteX3640" fmla="*/ 3376267 w 4550804"/>
                <a:gd name="connsiteY3640" fmla="*/ 2753403 h 5360810"/>
                <a:gd name="connsiteX3641" fmla="*/ 3371379 w 4550804"/>
                <a:gd name="connsiteY3641" fmla="*/ 2749912 h 5360810"/>
                <a:gd name="connsiteX3642" fmla="*/ 1127750 w 4550804"/>
                <a:gd name="connsiteY3642" fmla="*/ 2742234 h 5360810"/>
                <a:gd name="connsiteX3643" fmla="*/ 1130543 w 4550804"/>
                <a:gd name="connsiteY3643" fmla="*/ 2746422 h 5360810"/>
                <a:gd name="connsiteX3644" fmla="*/ 1124956 w 4550804"/>
                <a:gd name="connsiteY3644" fmla="*/ 2743630 h 5360810"/>
                <a:gd name="connsiteX3645" fmla="*/ 1730380 w 4550804"/>
                <a:gd name="connsiteY3645" fmla="*/ 2740372 h 5360810"/>
                <a:gd name="connsiteX3646" fmla="*/ 1730293 w 4550804"/>
                <a:gd name="connsiteY3646" fmla="*/ 2740664 h 5360810"/>
                <a:gd name="connsiteX3647" fmla="*/ 1730380 w 4550804"/>
                <a:gd name="connsiteY3647" fmla="*/ 2740739 h 5360810"/>
                <a:gd name="connsiteX3648" fmla="*/ 2556466 w 4550804"/>
                <a:gd name="connsiteY3648" fmla="*/ 2740139 h 5360810"/>
                <a:gd name="connsiteX3649" fmla="*/ 2556534 w 4550804"/>
                <a:gd name="connsiteY3649" fmla="*/ 2740378 h 5360810"/>
                <a:gd name="connsiteX3650" fmla="*/ 2556548 w 4550804"/>
                <a:gd name="connsiteY3650" fmla="*/ 2740139 h 5360810"/>
                <a:gd name="connsiteX3651" fmla="*/ 3994258 w 4550804"/>
                <a:gd name="connsiteY3651" fmla="*/ 2738044 h 5360810"/>
                <a:gd name="connsiteX3652" fmla="*/ 3994260 w 4550804"/>
                <a:gd name="connsiteY3652" fmla="*/ 2738045 h 5360810"/>
                <a:gd name="connsiteX3653" fmla="*/ 3994316 w 4550804"/>
                <a:gd name="connsiteY3653" fmla="*/ 2738044 h 5360810"/>
                <a:gd name="connsiteX3654" fmla="*/ 3365241 w 4550804"/>
                <a:gd name="connsiteY3654" fmla="*/ 2731485 h 5360810"/>
                <a:gd name="connsiteX3655" fmla="*/ 3365095 w 4550804"/>
                <a:gd name="connsiteY3655" fmla="*/ 2733158 h 5360810"/>
                <a:gd name="connsiteX3656" fmla="*/ 3369733 w 4550804"/>
                <a:gd name="connsiteY3656" fmla="*/ 2735476 h 5360810"/>
                <a:gd name="connsiteX3657" fmla="*/ 3369982 w 4550804"/>
                <a:gd name="connsiteY3657" fmla="*/ 2733856 h 5360810"/>
                <a:gd name="connsiteX3658" fmla="*/ 2570431 w 4550804"/>
                <a:gd name="connsiteY3658" fmla="*/ 2728198 h 5360810"/>
                <a:gd name="connsiteX3659" fmla="*/ 2564845 w 4550804"/>
                <a:gd name="connsiteY3659" fmla="*/ 2729667 h 5360810"/>
                <a:gd name="connsiteX3660" fmla="*/ 2560655 w 4550804"/>
                <a:gd name="connsiteY3660" fmla="*/ 2728270 h 5360810"/>
                <a:gd name="connsiteX3661" fmla="*/ 2560365 w 4550804"/>
                <a:gd name="connsiteY3661" fmla="*/ 2730734 h 5360810"/>
                <a:gd name="connsiteX3662" fmla="*/ 2561354 w 4550804"/>
                <a:gd name="connsiteY3662" fmla="*/ 2731063 h 5360810"/>
                <a:gd name="connsiteX3663" fmla="*/ 3946930 w 4550804"/>
                <a:gd name="connsiteY3663" fmla="*/ 2724905 h 5360810"/>
                <a:gd name="connsiteX3664" fmla="*/ 3948173 w 4550804"/>
                <a:gd name="connsiteY3664" fmla="*/ 2725478 h 5360810"/>
                <a:gd name="connsiteX3665" fmla="*/ 3971166 w 4550804"/>
                <a:gd name="connsiteY3665" fmla="*/ 2728859 h 5360810"/>
                <a:gd name="connsiteX3666" fmla="*/ 3969821 w 4550804"/>
                <a:gd name="connsiteY3666" fmla="*/ 2728270 h 5360810"/>
                <a:gd name="connsiteX3667" fmla="*/ 1298283 w 4550804"/>
                <a:gd name="connsiteY3667" fmla="*/ 2723675 h 5360810"/>
                <a:gd name="connsiteX3668" fmla="*/ 1290920 w 4550804"/>
                <a:gd name="connsiteY3668" fmla="*/ 2733285 h 5360810"/>
                <a:gd name="connsiteX3669" fmla="*/ 1291850 w 4550804"/>
                <a:gd name="connsiteY3669" fmla="*/ 2732459 h 5360810"/>
                <a:gd name="connsiteX3670" fmla="*/ 3615536 w 4550804"/>
                <a:gd name="connsiteY3670" fmla="*/ 2722029 h 5360810"/>
                <a:gd name="connsiteX3671" fmla="*/ 3611593 w 4550804"/>
                <a:gd name="connsiteY3671" fmla="*/ 2733856 h 5360810"/>
                <a:gd name="connsiteX3672" fmla="*/ 3612890 w 4550804"/>
                <a:gd name="connsiteY3672" fmla="*/ 2735552 h 5360810"/>
                <a:gd name="connsiteX3673" fmla="*/ 3617180 w 4550804"/>
                <a:gd name="connsiteY3673" fmla="*/ 2722686 h 5360810"/>
                <a:gd name="connsiteX3674" fmla="*/ 3571584 w 4550804"/>
                <a:gd name="connsiteY3674" fmla="*/ 2718698 h 5360810"/>
                <a:gd name="connsiteX3675" fmla="*/ 3571790 w 4550804"/>
                <a:gd name="connsiteY3675" fmla="*/ 2721988 h 5360810"/>
                <a:gd name="connsiteX3676" fmla="*/ 3572059 w 4550804"/>
                <a:gd name="connsiteY3676" fmla="*/ 2722257 h 5360810"/>
                <a:gd name="connsiteX3677" fmla="*/ 3360531 w 4550804"/>
                <a:gd name="connsiteY3677" fmla="*/ 2710917 h 5360810"/>
                <a:gd name="connsiteX3678" fmla="*/ 3360207 w 4550804"/>
                <a:gd name="connsiteY3678" fmla="*/ 2712215 h 5360810"/>
                <a:gd name="connsiteX3679" fmla="*/ 3365666 w 4550804"/>
                <a:gd name="connsiteY3679" fmla="*/ 2716459 h 5360810"/>
                <a:gd name="connsiteX3680" fmla="*/ 3365792 w 4550804"/>
                <a:gd name="connsiteY3680" fmla="*/ 2715007 h 5360810"/>
                <a:gd name="connsiteX3681" fmla="*/ 1790667 w 4550804"/>
                <a:gd name="connsiteY3681" fmla="*/ 2708026 h 5360810"/>
                <a:gd name="connsiteX3682" fmla="*/ 1791132 w 4550804"/>
                <a:gd name="connsiteY3682" fmla="*/ 2708724 h 5360810"/>
                <a:gd name="connsiteX3683" fmla="*/ 1801432 w 4550804"/>
                <a:gd name="connsiteY3683" fmla="*/ 2708724 h 5360810"/>
                <a:gd name="connsiteX3684" fmla="*/ 1800908 w 4550804"/>
                <a:gd name="connsiteY3684" fmla="*/ 2708026 h 5360810"/>
                <a:gd name="connsiteX3685" fmla="*/ 3720388 w 4550804"/>
                <a:gd name="connsiteY3685" fmla="*/ 2708026 h 5360810"/>
                <a:gd name="connsiteX3686" fmla="*/ 3720528 w 4550804"/>
                <a:gd name="connsiteY3686" fmla="*/ 2708724 h 5360810"/>
                <a:gd name="connsiteX3687" fmla="*/ 3721226 w 4550804"/>
                <a:gd name="connsiteY3687" fmla="*/ 2708724 h 5360810"/>
                <a:gd name="connsiteX3688" fmla="*/ 3720528 w 4550804"/>
                <a:gd name="connsiteY3688" fmla="*/ 2708026 h 5360810"/>
                <a:gd name="connsiteX3689" fmla="*/ 1754820 w 4550804"/>
                <a:gd name="connsiteY3689" fmla="*/ 2706629 h 5360810"/>
                <a:gd name="connsiteX3690" fmla="*/ 1751329 w 4550804"/>
                <a:gd name="connsiteY3690" fmla="*/ 2712214 h 5360810"/>
                <a:gd name="connsiteX3691" fmla="*/ 1748536 w 4550804"/>
                <a:gd name="connsiteY3691" fmla="*/ 2717101 h 5360810"/>
                <a:gd name="connsiteX3692" fmla="*/ 1748536 w 4550804"/>
                <a:gd name="connsiteY3692" fmla="*/ 2727572 h 5360810"/>
                <a:gd name="connsiteX3693" fmla="*/ 1742949 w 4550804"/>
                <a:gd name="connsiteY3693" fmla="*/ 2735950 h 5360810"/>
                <a:gd name="connsiteX3694" fmla="*/ 1738061 w 4550804"/>
                <a:gd name="connsiteY3694" fmla="*/ 2735950 h 5360810"/>
                <a:gd name="connsiteX3695" fmla="*/ 1731079 w 4550804"/>
                <a:gd name="connsiteY3695" fmla="*/ 2738044 h 5360810"/>
                <a:gd name="connsiteX3696" fmla="*/ 1730460 w 4550804"/>
                <a:gd name="connsiteY3696" fmla="*/ 2740106 h 5360810"/>
                <a:gd name="connsiteX3697" fmla="*/ 1738760 w 4550804"/>
                <a:gd name="connsiteY3697" fmla="*/ 2736648 h 5360810"/>
                <a:gd name="connsiteX3698" fmla="*/ 1742251 w 4550804"/>
                <a:gd name="connsiteY3698" fmla="*/ 2736648 h 5360810"/>
                <a:gd name="connsiteX3699" fmla="*/ 1747837 w 4550804"/>
                <a:gd name="connsiteY3699" fmla="*/ 2732459 h 5360810"/>
                <a:gd name="connsiteX3700" fmla="*/ 1750631 w 4550804"/>
                <a:gd name="connsiteY3700" fmla="*/ 2723385 h 5360810"/>
                <a:gd name="connsiteX3701" fmla="*/ 1749234 w 4550804"/>
                <a:gd name="connsiteY3701" fmla="*/ 2717799 h 5360810"/>
                <a:gd name="connsiteX3702" fmla="*/ 1755519 w 4550804"/>
                <a:gd name="connsiteY3702" fmla="*/ 2707327 h 5360810"/>
                <a:gd name="connsiteX3703" fmla="*/ 1759708 w 4550804"/>
                <a:gd name="connsiteY3703" fmla="*/ 2708724 h 5360810"/>
                <a:gd name="connsiteX3704" fmla="*/ 1760335 w 4550804"/>
                <a:gd name="connsiteY3704" fmla="*/ 2708008 h 5360810"/>
                <a:gd name="connsiteX3705" fmla="*/ 3241591 w 4550804"/>
                <a:gd name="connsiteY3705" fmla="*/ 2705191 h 5360810"/>
                <a:gd name="connsiteX3706" fmla="*/ 3242450 w 4550804"/>
                <a:gd name="connsiteY3706" fmla="*/ 2709828 h 5360810"/>
                <a:gd name="connsiteX3707" fmla="*/ 3242893 w 4550804"/>
                <a:gd name="connsiteY3707" fmla="*/ 2709422 h 5360810"/>
                <a:gd name="connsiteX3708" fmla="*/ 3356017 w 4550804"/>
                <a:gd name="connsiteY3708" fmla="*/ 2704935 h 5360810"/>
                <a:gd name="connsiteX3709" fmla="*/ 3356017 w 4550804"/>
                <a:gd name="connsiteY3709" fmla="*/ 2706630 h 5360810"/>
                <a:gd name="connsiteX3710" fmla="*/ 3359835 w 4550804"/>
                <a:gd name="connsiteY3710" fmla="*/ 2708811 h 5360810"/>
                <a:gd name="connsiteX3711" fmla="*/ 3360206 w 4550804"/>
                <a:gd name="connsiteY3711" fmla="*/ 2707328 h 5360810"/>
                <a:gd name="connsiteX3712" fmla="*/ 1788339 w 4550804"/>
                <a:gd name="connsiteY3712" fmla="*/ 2703837 h 5360810"/>
                <a:gd name="connsiteX3713" fmla="*/ 1784519 w 4550804"/>
                <a:gd name="connsiteY3713" fmla="*/ 2705110 h 5360810"/>
                <a:gd name="connsiteX3714" fmla="*/ 1784848 w 4550804"/>
                <a:gd name="connsiteY3714" fmla="*/ 2705931 h 5360810"/>
                <a:gd name="connsiteX3715" fmla="*/ 1788338 w 4550804"/>
                <a:gd name="connsiteY3715" fmla="*/ 2704535 h 5360810"/>
                <a:gd name="connsiteX3716" fmla="*/ 1789736 w 4550804"/>
                <a:gd name="connsiteY3716" fmla="*/ 2706630 h 5360810"/>
                <a:gd name="connsiteX3717" fmla="*/ 1780424 w 4550804"/>
                <a:gd name="connsiteY3717" fmla="*/ 2701742 h 5360810"/>
                <a:gd name="connsiteX3718" fmla="*/ 1780657 w 4550804"/>
                <a:gd name="connsiteY3718" fmla="*/ 2702441 h 5360810"/>
                <a:gd name="connsiteX3719" fmla="*/ 1783032 w 4550804"/>
                <a:gd name="connsiteY3719" fmla="*/ 2702441 h 5360810"/>
                <a:gd name="connsiteX3720" fmla="*/ 1782752 w 4550804"/>
                <a:gd name="connsiteY3720" fmla="*/ 2701742 h 5360810"/>
                <a:gd name="connsiteX3721" fmla="*/ 1778563 w 4550804"/>
                <a:gd name="connsiteY3721" fmla="*/ 2697555 h 5360810"/>
                <a:gd name="connsiteX3722" fmla="*/ 1770881 w 4550804"/>
                <a:gd name="connsiteY3722" fmla="*/ 2703139 h 5360810"/>
                <a:gd name="connsiteX3723" fmla="*/ 1771580 w 4550804"/>
                <a:gd name="connsiteY3723" fmla="*/ 2703139 h 5360810"/>
                <a:gd name="connsiteX3724" fmla="*/ 1778877 w 4550804"/>
                <a:gd name="connsiteY3724" fmla="*/ 2698497 h 5360810"/>
                <a:gd name="connsiteX3725" fmla="*/ 3712148 w 4550804"/>
                <a:gd name="connsiteY3725" fmla="*/ 2697554 h 5360810"/>
                <a:gd name="connsiteX3726" fmla="*/ 3712846 w 4550804"/>
                <a:gd name="connsiteY3726" fmla="*/ 2698252 h 5360810"/>
                <a:gd name="connsiteX3727" fmla="*/ 3717223 w 4550804"/>
                <a:gd name="connsiteY3727" fmla="*/ 2698252 h 5360810"/>
                <a:gd name="connsiteX3728" fmla="*/ 3717037 w 4550804"/>
                <a:gd name="connsiteY3728" fmla="*/ 2697554 h 5360810"/>
                <a:gd name="connsiteX3729" fmla="*/ 3705863 w 4550804"/>
                <a:gd name="connsiteY3729" fmla="*/ 2694762 h 5360810"/>
                <a:gd name="connsiteX3730" fmla="*/ 3705800 w 4550804"/>
                <a:gd name="connsiteY3730" fmla="*/ 2694825 h 5360810"/>
                <a:gd name="connsiteX3731" fmla="*/ 3706562 w 4550804"/>
                <a:gd name="connsiteY3731" fmla="*/ 2698252 h 5360810"/>
                <a:gd name="connsiteX3732" fmla="*/ 3707819 w 4550804"/>
                <a:gd name="connsiteY3732" fmla="*/ 2695740 h 5360810"/>
                <a:gd name="connsiteX3733" fmla="*/ 3707260 w 4550804"/>
                <a:gd name="connsiteY3733" fmla="*/ 2693366 h 5360810"/>
                <a:gd name="connsiteX3734" fmla="*/ 3708483 w 4550804"/>
                <a:gd name="connsiteY3734" fmla="*/ 2695810 h 5360810"/>
                <a:gd name="connsiteX3735" fmla="*/ 3710053 w 4550804"/>
                <a:gd name="connsiteY3735" fmla="*/ 2696856 h 5360810"/>
                <a:gd name="connsiteX3736" fmla="*/ 3709878 w 4550804"/>
                <a:gd name="connsiteY3736" fmla="*/ 2696506 h 5360810"/>
                <a:gd name="connsiteX3737" fmla="*/ 1321932 w 4550804"/>
                <a:gd name="connsiteY3737" fmla="*/ 2692808 h 5360810"/>
                <a:gd name="connsiteX3738" fmla="*/ 1320663 w 4550804"/>
                <a:gd name="connsiteY3738" fmla="*/ 2694464 h 5360810"/>
                <a:gd name="connsiteX3739" fmla="*/ 1321876 w 4550804"/>
                <a:gd name="connsiteY3739" fmla="*/ 2701742 h 5360810"/>
                <a:gd name="connsiteX3740" fmla="*/ 1322526 w 4550804"/>
                <a:gd name="connsiteY3740" fmla="*/ 2701742 h 5360810"/>
                <a:gd name="connsiteX3741" fmla="*/ 3314868 w 4550804"/>
                <a:gd name="connsiteY3741" fmla="*/ 2691510 h 5360810"/>
                <a:gd name="connsiteX3742" fmla="*/ 3314817 w 4550804"/>
                <a:gd name="connsiteY3742" fmla="*/ 2691970 h 5360810"/>
                <a:gd name="connsiteX3743" fmla="*/ 3317611 w 4550804"/>
                <a:gd name="connsiteY3743" fmla="*/ 2694763 h 5360810"/>
                <a:gd name="connsiteX3744" fmla="*/ 3326688 w 4550804"/>
                <a:gd name="connsiteY3744" fmla="*/ 2698950 h 5360810"/>
                <a:gd name="connsiteX3745" fmla="*/ 3342749 w 4550804"/>
                <a:gd name="connsiteY3745" fmla="*/ 2693366 h 5360810"/>
                <a:gd name="connsiteX3746" fmla="*/ 3353756 w 4550804"/>
                <a:gd name="connsiteY3746" fmla="*/ 2695955 h 5360810"/>
                <a:gd name="connsiteX3747" fmla="*/ 3353921 w 4550804"/>
                <a:gd name="connsiteY3747" fmla="*/ 2695461 h 5360810"/>
                <a:gd name="connsiteX3748" fmla="*/ 3342051 w 4550804"/>
                <a:gd name="connsiteY3748" fmla="*/ 2692668 h 5360810"/>
                <a:gd name="connsiteX3749" fmla="*/ 3325291 w 4550804"/>
                <a:gd name="connsiteY3749" fmla="*/ 2698252 h 5360810"/>
                <a:gd name="connsiteX3750" fmla="*/ 3316912 w 4550804"/>
                <a:gd name="connsiteY3750" fmla="*/ 2694064 h 5360810"/>
                <a:gd name="connsiteX3751" fmla="*/ 2927094 w 4550804"/>
                <a:gd name="connsiteY3751" fmla="*/ 2687823 h 5360810"/>
                <a:gd name="connsiteX3752" fmla="*/ 2923911 w 4550804"/>
                <a:gd name="connsiteY3752" fmla="*/ 2687977 h 5360810"/>
                <a:gd name="connsiteX3753" fmla="*/ 2927098 w 4550804"/>
                <a:gd name="connsiteY3753" fmla="*/ 2687914 h 5360810"/>
                <a:gd name="connsiteX3754" fmla="*/ 3701674 w 4550804"/>
                <a:gd name="connsiteY3754" fmla="*/ 2687083 h 5360810"/>
                <a:gd name="connsiteX3755" fmla="*/ 3700278 w 4550804"/>
                <a:gd name="connsiteY3755" fmla="*/ 2688480 h 5360810"/>
                <a:gd name="connsiteX3756" fmla="*/ 3699579 w 4550804"/>
                <a:gd name="connsiteY3756" fmla="*/ 2688130 h 5360810"/>
                <a:gd name="connsiteX3757" fmla="*/ 3699579 w 4550804"/>
                <a:gd name="connsiteY3757" fmla="*/ 2689178 h 5360810"/>
                <a:gd name="connsiteX3758" fmla="*/ 3702372 w 4550804"/>
                <a:gd name="connsiteY3758" fmla="*/ 2690574 h 5360810"/>
                <a:gd name="connsiteX3759" fmla="*/ 3703071 w 4550804"/>
                <a:gd name="connsiteY3759" fmla="*/ 2689875 h 5360810"/>
                <a:gd name="connsiteX3760" fmla="*/ 3696087 w 4550804"/>
                <a:gd name="connsiteY3760" fmla="*/ 2682336 h 5360810"/>
                <a:gd name="connsiteX3761" fmla="*/ 3696087 w 4550804"/>
                <a:gd name="connsiteY3761" fmla="*/ 2683592 h 5360810"/>
                <a:gd name="connsiteX3762" fmla="*/ 3697484 w 4550804"/>
                <a:gd name="connsiteY3762" fmla="*/ 2684151 h 5360810"/>
                <a:gd name="connsiteX3763" fmla="*/ 3697484 w 4550804"/>
                <a:gd name="connsiteY3763" fmla="*/ 2682894 h 5360810"/>
                <a:gd name="connsiteX3764" fmla="*/ 2531329 w 4550804"/>
                <a:gd name="connsiteY3764" fmla="*/ 2668932 h 5360810"/>
                <a:gd name="connsiteX3765" fmla="*/ 2534305 w 4550804"/>
                <a:gd name="connsiteY3765" fmla="*/ 2669594 h 5360810"/>
                <a:gd name="connsiteX3766" fmla="*/ 2533423 w 4550804"/>
                <a:gd name="connsiteY3766" fmla="*/ 2668932 h 5360810"/>
                <a:gd name="connsiteX3767" fmla="*/ 1846810 w 4550804"/>
                <a:gd name="connsiteY3767" fmla="*/ 2668234 h 5360810"/>
                <a:gd name="connsiteX3768" fmla="*/ 1827443 w 4550804"/>
                <a:gd name="connsiteY3768" fmla="*/ 2677309 h 5360810"/>
                <a:gd name="connsiteX3769" fmla="*/ 1828840 w 4550804"/>
                <a:gd name="connsiteY3769" fmla="*/ 2709422 h 5360810"/>
                <a:gd name="connsiteX3770" fmla="*/ 1805252 w 4550804"/>
                <a:gd name="connsiteY3770" fmla="*/ 2713584 h 5360810"/>
                <a:gd name="connsiteX3771" fmla="*/ 1805796 w 4550804"/>
                <a:gd name="connsiteY3771" fmla="*/ 2714309 h 5360810"/>
                <a:gd name="connsiteX3772" fmla="*/ 1829538 w 4550804"/>
                <a:gd name="connsiteY3772" fmla="*/ 2710120 h 5360810"/>
                <a:gd name="connsiteX3773" fmla="*/ 1828142 w 4550804"/>
                <a:gd name="connsiteY3773" fmla="*/ 2678008 h 5360810"/>
                <a:gd name="connsiteX3774" fmla="*/ 1848998 w 4550804"/>
                <a:gd name="connsiteY3774" fmla="*/ 2668234 h 5360810"/>
                <a:gd name="connsiteX3775" fmla="*/ 2531327 w 4550804"/>
                <a:gd name="connsiteY3775" fmla="*/ 2665442 h 5360810"/>
                <a:gd name="connsiteX3776" fmla="*/ 2529930 w 4550804"/>
                <a:gd name="connsiteY3776" fmla="*/ 2668234 h 5360810"/>
                <a:gd name="connsiteX3777" fmla="*/ 2531327 w 4550804"/>
                <a:gd name="connsiteY3777" fmla="*/ 2668932 h 5360810"/>
                <a:gd name="connsiteX3778" fmla="*/ 2531328 w 4550804"/>
                <a:gd name="connsiteY3778" fmla="*/ 2668932 h 5360810"/>
                <a:gd name="connsiteX3779" fmla="*/ 2531328 w 4550804"/>
                <a:gd name="connsiteY3779" fmla="*/ 2665442 h 5360810"/>
                <a:gd name="connsiteX3780" fmla="*/ 1888969 w 4550804"/>
                <a:gd name="connsiteY3780" fmla="*/ 2658272 h 5360810"/>
                <a:gd name="connsiteX3781" fmla="*/ 1868119 w 4550804"/>
                <a:gd name="connsiteY3781" fmla="*/ 2667536 h 5360810"/>
                <a:gd name="connsiteX3782" fmla="*/ 1869341 w 4550804"/>
                <a:gd name="connsiteY3782" fmla="*/ 2667536 h 5360810"/>
                <a:gd name="connsiteX3783" fmla="*/ 1869383 w 4550804"/>
                <a:gd name="connsiteY3783" fmla="*/ 2667606 h 5360810"/>
                <a:gd name="connsiteX3784" fmla="*/ 1888894 w 4550804"/>
                <a:gd name="connsiteY3784" fmla="*/ 2658460 h 5360810"/>
                <a:gd name="connsiteX3785" fmla="*/ 1331557 w 4550804"/>
                <a:gd name="connsiteY3785" fmla="*/ 2650802 h 5360810"/>
                <a:gd name="connsiteX3786" fmla="*/ 1327532 w 4550804"/>
                <a:gd name="connsiteY3786" fmla="*/ 2659586 h 5360810"/>
                <a:gd name="connsiteX3787" fmla="*/ 1327742 w 4550804"/>
                <a:gd name="connsiteY3787" fmla="*/ 2660374 h 5360810"/>
                <a:gd name="connsiteX3788" fmla="*/ 1328161 w 4550804"/>
                <a:gd name="connsiteY3788" fmla="*/ 2659856 h 5360810"/>
                <a:gd name="connsiteX3789" fmla="*/ 3884628 w 4550804"/>
                <a:gd name="connsiteY3789" fmla="*/ 2638913 h 5360810"/>
                <a:gd name="connsiteX3790" fmla="*/ 3885048 w 4550804"/>
                <a:gd name="connsiteY3790" fmla="*/ 2639333 h 5360810"/>
                <a:gd name="connsiteX3791" fmla="*/ 3885153 w 4550804"/>
                <a:gd name="connsiteY3791" fmla="*/ 2638913 h 5360810"/>
                <a:gd name="connsiteX3792" fmla="*/ 3861090 w 4550804"/>
                <a:gd name="connsiteY3792" fmla="*/ 2636410 h 5360810"/>
                <a:gd name="connsiteX3793" fmla="*/ 3858092 w 4550804"/>
                <a:gd name="connsiteY3793" fmla="*/ 2642405 h 5360810"/>
                <a:gd name="connsiteX3794" fmla="*/ 3859070 w 4550804"/>
                <a:gd name="connsiteY3794" fmla="*/ 2643940 h 5360810"/>
                <a:gd name="connsiteX3795" fmla="*/ 3862283 w 4550804"/>
                <a:gd name="connsiteY3795" fmla="*/ 2637517 h 5360810"/>
                <a:gd name="connsiteX3796" fmla="*/ 1374248 w 4550804"/>
                <a:gd name="connsiteY3796" fmla="*/ 2631235 h 5360810"/>
                <a:gd name="connsiteX3797" fmla="*/ 1374248 w 4550804"/>
                <a:gd name="connsiteY3797" fmla="*/ 2632630 h 5360810"/>
                <a:gd name="connsiteX3798" fmla="*/ 1374249 w 4550804"/>
                <a:gd name="connsiteY3798" fmla="*/ 2632631 h 5360810"/>
                <a:gd name="connsiteX3799" fmla="*/ 1374249 w 4550804"/>
                <a:gd name="connsiteY3799" fmla="*/ 2631236 h 5360810"/>
                <a:gd name="connsiteX3800" fmla="*/ 3726385 w 4550804"/>
                <a:gd name="connsiteY3800" fmla="*/ 2625547 h 5360810"/>
                <a:gd name="connsiteX3801" fmla="*/ 3726989 w 4550804"/>
                <a:gd name="connsiteY3801" fmla="*/ 2626351 h 5360810"/>
                <a:gd name="connsiteX3802" fmla="*/ 3726813 w 4550804"/>
                <a:gd name="connsiteY3802" fmla="*/ 2625649 h 5360810"/>
                <a:gd name="connsiteX3803" fmla="*/ 1384999 w 4550804"/>
                <a:gd name="connsiteY3803" fmla="*/ 2625523 h 5360810"/>
                <a:gd name="connsiteX3804" fmla="*/ 1384593 w 4550804"/>
                <a:gd name="connsiteY3804" fmla="*/ 2627250 h 5360810"/>
                <a:gd name="connsiteX3805" fmla="*/ 1384723 w 4550804"/>
                <a:gd name="connsiteY3805" fmla="*/ 2627046 h 5360810"/>
                <a:gd name="connsiteX3806" fmla="*/ 2927290 w 4550804"/>
                <a:gd name="connsiteY3806" fmla="*/ 2625352 h 5360810"/>
                <a:gd name="connsiteX3807" fmla="*/ 2917487 w 4550804"/>
                <a:gd name="connsiteY3807" fmla="*/ 2638215 h 5360810"/>
                <a:gd name="connsiteX3808" fmla="*/ 2918229 w 4550804"/>
                <a:gd name="connsiteY3808" fmla="*/ 2639927 h 5360810"/>
                <a:gd name="connsiteX3809" fmla="*/ 2928659 w 4550804"/>
                <a:gd name="connsiteY3809" fmla="*/ 2627047 h 5360810"/>
                <a:gd name="connsiteX3810" fmla="*/ 1380362 w 4550804"/>
                <a:gd name="connsiteY3810" fmla="*/ 2625300 h 5360810"/>
                <a:gd name="connsiteX3811" fmla="*/ 1379679 w 4550804"/>
                <a:gd name="connsiteY3811" fmla="*/ 2625573 h 5360810"/>
                <a:gd name="connsiteX3812" fmla="*/ 1379835 w 4550804"/>
                <a:gd name="connsiteY3812" fmla="*/ 2625651 h 5360810"/>
                <a:gd name="connsiteX3813" fmla="*/ 1911240 w 4550804"/>
                <a:gd name="connsiteY3813" fmla="*/ 2622159 h 5360810"/>
                <a:gd name="connsiteX3814" fmla="*/ 1910686 w 4550804"/>
                <a:gd name="connsiteY3814" fmla="*/ 2622858 h 5360810"/>
                <a:gd name="connsiteX3815" fmla="*/ 1912635 w 4550804"/>
                <a:gd name="connsiteY3815" fmla="*/ 2622858 h 5360810"/>
                <a:gd name="connsiteX3816" fmla="*/ 1912635 w 4550804"/>
                <a:gd name="connsiteY3816" fmla="*/ 2622159 h 5360810"/>
                <a:gd name="connsiteX3817" fmla="*/ 2639563 w 4550804"/>
                <a:gd name="connsiteY3817" fmla="*/ 2621461 h 5360810"/>
                <a:gd name="connsiteX3818" fmla="*/ 2636771 w 4550804"/>
                <a:gd name="connsiteY3818" fmla="*/ 2624254 h 5360810"/>
                <a:gd name="connsiteX3819" fmla="*/ 2638167 w 4550804"/>
                <a:gd name="connsiteY3819" fmla="*/ 2631933 h 5360810"/>
                <a:gd name="connsiteX3820" fmla="*/ 2642356 w 4550804"/>
                <a:gd name="connsiteY3820" fmla="*/ 2634725 h 5360810"/>
                <a:gd name="connsiteX3821" fmla="*/ 2642356 w 4550804"/>
                <a:gd name="connsiteY3821" fmla="*/ 2638914 h 5360810"/>
                <a:gd name="connsiteX3822" fmla="*/ 2620271 w 4550804"/>
                <a:gd name="connsiteY3822" fmla="*/ 2642810 h 5360810"/>
                <a:gd name="connsiteX3823" fmla="*/ 2620710 w 4550804"/>
                <a:gd name="connsiteY3823" fmla="*/ 2643102 h 5360810"/>
                <a:gd name="connsiteX3824" fmla="*/ 2644452 w 4550804"/>
                <a:gd name="connsiteY3824" fmla="*/ 2638914 h 5360810"/>
                <a:gd name="connsiteX3825" fmla="*/ 2644452 w 4550804"/>
                <a:gd name="connsiteY3825" fmla="*/ 2634726 h 5360810"/>
                <a:gd name="connsiteX3826" fmla="*/ 2640262 w 4550804"/>
                <a:gd name="connsiteY3826" fmla="*/ 2632631 h 5360810"/>
                <a:gd name="connsiteX3827" fmla="*/ 2638866 w 4550804"/>
                <a:gd name="connsiteY3827" fmla="*/ 2624254 h 5360810"/>
                <a:gd name="connsiteX3828" fmla="*/ 2641659 w 4550804"/>
                <a:gd name="connsiteY3828" fmla="*/ 2622159 h 5360810"/>
                <a:gd name="connsiteX3829" fmla="*/ 2645148 w 4550804"/>
                <a:gd name="connsiteY3829" fmla="*/ 2622477 h 5360810"/>
                <a:gd name="connsiteX3830" fmla="*/ 1383072 w 4550804"/>
                <a:gd name="connsiteY3830" fmla="*/ 2621398 h 5360810"/>
                <a:gd name="connsiteX3831" fmla="*/ 1382628 w 4550804"/>
                <a:gd name="connsiteY3831" fmla="*/ 2621461 h 5360810"/>
                <a:gd name="connsiteX3832" fmla="*/ 1381358 w 4550804"/>
                <a:gd name="connsiteY3832" fmla="*/ 2624635 h 5360810"/>
                <a:gd name="connsiteX3833" fmla="*/ 1381930 w 4550804"/>
                <a:gd name="connsiteY3833" fmla="*/ 2624254 h 5360810"/>
                <a:gd name="connsiteX3834" fmla="*/ 2650038 w 4550804"/>
                <a:gd name="connsiteY3834" fmla="*/ 2620065 h 5360810"/>
                <a:gd name="connsiteX3835" fmla="*/ 2647420 w 4550804"/>
                <a:gd name="connsiteY3835" fmla="*/ 2622683 h 5360810"/>
                <a:gd name="connsiteX3836" fmla="*/ 2649340 w 4550804"/>
                <a:gd name="connsiteY3836" fmla="*/ 2622858 h 5360810"/>
                <a:gd name="connsiteX3837" fmla="*/ 2651854 w 4550804"/>
                <a:gd name="connsiteY3837" fmla="*/ 2620973 h 5360810"/>
                <a:gd name="connsiteX3838" fmla="*/ 2585795 w 4550804"/>
                <a:gd name="connsiteY3838" fmla="*/ 2610990 h 5360810"/>
                <a:gd name="connsiteX3839" fmla="*/ 2575319 w 4550804"/>
                <a:gd name="connsiteY3839" fmla="*/ 2617273 h 5360810"/>
                <a:gd name="connsiteX3840" fmla="*/ 2562052 w 4550804"/>
                <a:gd name="connsiteY3840" fmla="*/ 2617273 h 5360810"/>
                <a:gd name="connsiteX3841" fmla="*/ 2543896 w 4550804"/>
                <a:gd name="connsiteY3841" fmla="*/ 2630537 h 5360810"/>
                <a:gd name="connsiteX3842" fmla="*/ 2543896 w 4550804"/>
                <a:gd name="connsiteY3842" fmla="*/ 2650084 h 5360810"/>
                <a:gd name="connsiteX3843" fmla="*/ 2537612 w 4550804"/>
                <a:gd name="connsiteY3843" fmla="*/ 2660555 h 5360810"/>
                <a:gd name="connsiteX3844" fmla="*/ 2502697 w 4550804"/>
                <a:gd name="connsiteY3844" fmla="*/ 2657762 h 5360810"/>
                <a:gd name="connsiteX3845" fmla="*/ 2496824 w 4550804"/>
                <a:gd name="connsiteY3845" fmla="*/ 2655627 h 5360810"/>
                <a:gd name="connsiteX3846" fmla="*/ 2497809 w 4550804"/>
                <a:gd name="connsiteY3846" fmla="*/ 2656367 h 5360810"/>
                <a:gd name="connsiteX3847" fmla="*/ 2502697 w 4550804"/>
                <a:gd name="connsiteY3847" fmla="*/ 2658460 h 5360810"/>
                <a:gd name="connsiteX3848" fmla="*/ 2539009 w 4550804"/>
                <a:gd name="connsiteY3848" fmla="*/ 2661253 h 5360810"/>
                <a:gd name="connsiteX3849" fmla="*/ 2537612 w 4550804"/>
                <a:gd name="connsiteY3849" fmla="*/ 2664045 h 5360810"/>
                <a:gd name="connsiteX3850" fmla="*/ 2535124 w 4550804"/>
                <a:gd name="connsiteY3850" fmla="*/ 2664598 h 5360810"/>
                <a:gd name="connsiteX3851" fmla="*/ 2537612 w 4550804"/>
                <a:gd name="connsiteY3851" fmla="*/ 2664045 h 5360810"/>
                <a:gd name="connsiteX3852" fmla="*/ 2545294 w 4550804"/>
                <a:gd name="connsiteY3852" fmla="*/ 2650782 h 5360810"/>
                <a:gd name="connsiteX3853" fmla="*/ 2545294 w 4550804"/>
                <a:gd name="connsiteY3853" fmla="*/ 2629839 h 5360810"/>
                <a:gd name="connsiteX3854" fmla="*/ 2564148 w 4550804"/>
                <a:gd name="connsiteY3854" fmla="*/ 2617971 h 5360810"/>
                <a:gd name="connsiteX3855" fmla="*/ 2577416 w 4550804"/>
                <a:gd name="connsiteY3855" fmla="*/ 2617971 h 5360810"/>
                <a:gd name="connsiteX3856" fmla="*/ 2587576 w 4550804"/>
                <a:gd name="connsiteY3856" fmla="*/ 2611199 h 5360810"/>
                <a:gd name="connsiteX3857" fmla="*/ 2700315 w 4550804"/>
                <a:gd name="connsiteY3857" fmla="*/ 2606103 h 5360810"/>
                <a:gd name="connsiteX3858" fmla="*/ 2690540 w 4550804"/>
                <a:gd name="connsiteY3858" fmla="*/ 2607253 h 5360810"/>
                <a:gd name="connsiteX3859" fmla="*/ 2690540 w 4550804"/>
                <a:gd name="connsiteY3859" fmla="*/ 2607500 h 5360810"/>
                <a:gd name="connsiteX3860" fmla="*/ 2700315 w 4550804"/>
                <a:gd name="connsiteY3860" fmla="*/ 2606350 h 5360810"/>
                <a:gd name="connsiteX3861" fmla="*/ 2679367 w 4550804"/>
                <a:gd name="connsiteY3861" fmla="*/ 2599122 h 5360810"/>
                <a:gd name="connsiteX3862" fmla="*/ 2666099 w 4550804"/>
                <a:gd name="connsiteY3862" fmla="*/ 2605405 h 5360810"/>
                <a:gd name="connsiteX3863" fmla="*/ 2652831 w 4550804"/>
                <a:gd name="connsiteY3863" fmla="*/ 2605405 h 5360810"/>
                <a:gd name="connsiteX3864" fmla="*/ 2650038 w 4550804"/>
                <a:gd name="connsiteY3864" fmla="*/ 2609594 h 5360810"/>
                <a:gd name="connsiteX3865" fmla="*/ 2651435 w 4550804"/>
                <a:gd name="connsiteY3865" fmla="*/ 2610990 h 5360810"/>
                <a:gd name="connsiteX3866" fmla="*/ 2652781 w 4550804"/>
                <a:gd name="connsiteY3866" fmla="*/ 2621087 h 5360810"/>
                <a:gd name="connsiteX3867" fmla="*/ 2654926 w 4550804"/>
                <a:gd name="connsiteY3867" fmla="*/ 2622159 h 5360810"/>
                <a:gd name="connsiteX3868" fmla="*/ 2653530 w 4550804"/>
                <a:gd name="connsiteY3868" fmla="*/ 2610990 h 5360810"/>
                <a:gd name="connsiteX3869" fmla="*/ 2652133 w 4550804"/>
                <a:gd name="connsiteY3869" fmla="*/ 2610292 h 5360810"/>
                <a:gd name="connsiteX3870" fmla="*/ 2654926 w 4550804"/>
                <a:gd name="connsiteY3870" fmla="*/ 2606103 h 5360810"/>
                <a:gd name="connsiteX3871" fmla="*/ 2668194 w 4550804"/>
                <a:gd name="connsiteY3871" fmla="*/ 2606103 h 5360810"/>
                <a:gd name="connsiteX3872" fmla="*/ 2680333 w 4550804"/>
                <a:gd name="connsiteY3872" fmla="*/ 2599716 h 5360810"/>
                <a:gd name="connsiteX3873" fmla="*/ 1917525 w 4550804"/>
                <a:gd name="connsiteY3873" fmla="*/ 2597027 h 5360810"/>
                <a:gd name="connsiteX3874" fmla="*/ 1917324 w 4550804"/>
                <a:gd name="connsiteY3874" fmla="*/ 2598536 h 5360810"/>
                <a:gd name="connsiteX3875" fmla="*/ 1927300 w 4550804"/>
                <a:gd name="connsiteY3875" fmla="*/ 2599122 h 5360810"/>
                <a:gd name="connsiteX3876" fmla="*/ 1927580 w 4550804"/>
                <a:gd name="connsiteY3876" fmla="*/ 2598284 h 5360810"/>
                <a:gd name="connsiteX3877" fmla="*/ 1933800 w 4550804"/>
                <a:gd name="connsiteY3877" fmla="*/ 2594705 h 5360810"/>
                <a:gd name="connsiteX3878" fmla="*/ 1930094 w 4550804"/>
                <a:gd name="connsiteY3878" fmla="*/ 2595631 h 5360810"/>
                <a:gd name="connsiteX3879" fmla="*/ 1929595 w 4550804"/>
                <a:gd name="connsiteY3879" fmla="*/ 2596629 h 5360810"/>
                <a:gd name="connsiteX3880" fmla="*/ 1933585 w 4550804"/>
                <a:gd name="connsiteY3880" fmla="*/ 2595631 h 5360810"/>
                <a:gd name="connsiteX3881" fmla="*/ 2720623 w 4550804"/>
                <a:gd name="connsiteY3881" fmla="*/ 2579729 h 5360810"/>
                <a:gd name="connsiteX3882" fmla="*/ 2719869 w 4550804"/>
                <a:gd name="connsiteY3882" fmla="*/ 2580273 h 5360810"/>
                <a:gd name="connsiteX3883" fmla="*/ 2719044 w 4550804"/>
                <a:gd name="connsiteY3883" fmla="*/ 2580453 h 5360810"/>
                <a:gd name="connsiteX3884" fmla="*/ 2721264 w 4550804"/>
                <a:gd name="connsiteY3884" fmla="*/ 2586557 h 5360810"/>
                <a:gd name="connsiteX3885" fmla="*/ 2709393 w 4550804"/>
                <a:gd name="connsiteY3885" fmla="*/ 2608896 h 5360810"/>
                <a:gd name="connsiteX3886" fmla="*/ 2703108 w 4550804"/>
                <a:gd name="connsiteY3886" fmla="*/ 2607500 h 5360810"/>
                <a:gd name="connsiteX3887" fmla="*/ 2702411 w 4550804"/>
                <a:gd name="connsiteY3887" fmla="*/ 2608545 h 5360810"/>
                <a:gd name="connsiteX3888" fmla="*/ 2702411 w 4550804"/>
                <a:gd name="connsiteY3888" fmla="*/ 2612387 h 5360810"/>
                <a:gd name="connsiteX3889" fmla="*/ 2705204 w 4550804"/>
                <a:gd name="connsiteY3889" fmla="*/ 2608896 h 5360810"/>
                <a:gd name="connsiteX3890" fmla="*/ 2711488 w 4550804"/>
                <a:gd name="connsiteY3890" fmla="*/ 2610292 h 5360810"/>
                <a:gd name="connsiteX3891" fmla="*/ 2723359 w 4550804"/>
                <a:gd name="connsiteY3891" fmla="*/ 2587255 h 5360810"/>
                <a:gd name="connsiteX3892" fmla="*/ 1322552 w 4550804"/>
                <a:gd name="connsiteY3892" fmla="*/ 2571977 h 5360810"/>
                <a:gd name="connsiteX3893" fmla="*/ 1319714 w 4550804"/>
                <a:gd name="connsiteY3893" fmla="*/ 2575252 h 5360810"/>
                <a:gd name="connsiteX3894" fmla="*/ 1319781 w 4550804"/>
                <a:gd name="connsiteY3894" fmla="*/ 2575387 h 5360810"/>
                <a:gd name="connsiteX3895" fmla="*/ 1650774 w 4550804"/>
                <a:gd name="connsiteY3895" fmla="*/ 2571198 h 5360810"/>
                <a:gd name="connsiteX3896" fmla="*/ 1650725 w 4550804"/>
                <a:gd name="connsiteY3896" fmla="*/ 2571645 h 5360810"/>
                <a:gd name="connsiteX3897" fmla="*/ 1658930 w 4550804"/>
                <a:gd name="connsiteY3897" fmla="*/ 2577256 h 5360810"/>
                <a:gd name="connsiteX3898" fmla="*/ 1656361 w 4550804"/>
                <a:gd name="connsiteY3898" fmla="*/ 2574688 h 5360810"/>
                <a:gd name="connsiteX3899" fmla="*/ 1657758 w 4550804"/>
                <a:gd name="connsiteY3899" fmla="*/ 2574688 h 5360810"/>
                <a:gd name="connsiteX3900" fmla="*/ 1655266 w 4550804"/>
                <a:gd name="connsiteY3900" fmla="*/ 2572695 h 5360810"/>
                <a:gd name="connsiteX3901" fmla="*/ 1673120 w 4550804"/>
                <a:gd name="connsiteY3901" fmla="*/ 2564914 h 5360810"/>
                <a:gd name="connsiteX3902" fmla="*/ 1671545 w 4550804"/>
                <a:gd name="connsiteY3902" fmla="*/ 2567701 h 5360810"/>
                <a:gd name="connsiteX3903" fmla="*/ 1673363 w 4550804"/>
                <a:gd name="connsiteY3903" fmla="*/ 2564914 h 5360810"/>
                <a:gd name="connsiteX3904" fmla="*/ 2606383 w 4550804"/>
                <a:gd name="connsiteY3904" fmla="*/ 2564169 h 5360810"/>
                <a:gd name="connsiteX3905" fmla="*/ 2621408 w 4550804"/>
                <a:gd name="connsiteY3905" fmla="*/ 2590745 h 5360810"/>
                <a:gd name="connsiteX3906" fmla="*/ 2621958 w 4550804"/>
                <a:gd name="connsiteY3906" fmla="*/ 2590698 h 5360810"/>
                <a:gd name="connsiteX3907" fmla="*/ 1348325 w 4550804"/>
                <a:gd name="connsiteY3907" fmla="*/ 2556451 h 5360810"/>
                <a:gd name="connsiteX3908" fmla="*/ 1347015 w 4550804"/>
                <a:gd name="connsiteY3908" fmla="*/ 2557237 h 5360810"/>
                <a:gd name="connsiteX3909" fmla="*/ 1347514 w 4550804"/>
                <a:gd name="connsiteY3909" fmla="*/ 2557735 h 5360810"/>
                <a:gd name="connsiteX3910" fmla="*/ 1348411 w 4550804"/>
                <a:gd name="connsiteY3910" fmla="*/ 2556538 h 5360810"/>
                <a:gd name="connsiteX3911" fmla="*/ 3664657 w 4550804"/>
                <a:gd name="connsiteY3911" fmla="*/ 2554438 h 5360810"/>
                <a:gd name="connsiteX3912" fmla="*/ 3664674 w 4550804"/>
                <a:gd name="connsiteY3912" fmla="*/ 2554454 h 5360810"/>
                <a:gd name="connsiteX3913" fmla="*/ 3664665 w 4550804"/>
                <a:gd name="connsiteY3913" fmla="*/ 2554443 h 5360810"/>
                <a:gd name="connsiteX3914" fmla="*/ 2847419 w 4550804"/>
                <a:gd name="connsiteY3914" fmla="*/ 2553091 h 5360810"/>
                <a:gd name="connsiteX3915" fmla="*/ 2846958 w 4550804"/>
                <a:gd name="connsiteY3915" fmla="*/ 2557236 h 5360810"/>
                <a:gd name="connsiteX3916" fmla="*/ 2829500 w 4550804"/>
                <a:gd name="connsiteY3916" fmla="*/ 2558632 h 5360810"/>
                <a:gd name="connsiteX3917" fmla="*/ 2830177 w 4550804"/>
                <a:gd name="connsiteY3917" fmla="*/ 2562014 h 5360810"/>
                <a:gd name="connsiteX3918" fmla="*/ 2846260 w 4550804"/>
                <a:gd name="connsiteY3918" fmla="*/ 2560727 h 5360810"/>
                <a:gd name="connsiteX3919" fmla="*/ 2847657 w 4550804"/>
                <a:gd name="connsiteY3919" fmla="*/ 2553746 h 5360810"/>
                <a:gd name="connsiteX3920" fmla="*/ 1953135 w 4550804"/>
                <a:gd name="connsiteY3920" fmla="*/ 2552350 h 5360810"/>
                <a:gd name="connsiteX3921" fmla="*/ 1944759 w 4550804"/>
                <a:gd name="connsiteY3921" fmla="*/ 2555141 h 5360810"/>
                <a:gd name="connsiteX3922" fmla="*/ 1944616 w 4550804"/>
                <a:gd name="connsiteY3922" fmla="*/ 2555757 h 5360810"/>
                <a:gd name="connsiteX3923" fmla="*/ 1353649 w 4550804"/>
                <a:gd name="connsiteY3923" fmla="*/ 2551303 h 5360810"/>
                <a:gd name="connsiteX3924" fmla="*/ 1352603 w 4550804"/>
                <a:gd name="connsiteY3924" fmla="*/ 2552348 h 5360810"/>
                <a:gd name="connsiteX3925" fmla="*/ 1353998 w 4550804"/>
                <a:gd name="connsiteY3925" fmla="*/ 2551651 h 5360810"/>
                <a:gd name="connsiteX3926" fmla="*/ 3189124 w 4550804"/>
                <a:gd name="connsiteY3926" fmla="*/ 2547463 h 5360810"/>
                <a:gd name="connsiteX3927" fmla="*/ 3189124 w 4550804"/>
                <a:gd name="connsiteY3927" fmla="*/ 2547463 h 5360810"/>
                <a:gd name="connsiteX3928" fmla="*/ 3196107 w 4550804"/>
                <a:gd name="connsiteY3928" fmla="*/ 2547463 h 5360810"/>
                <a:gd name="connsiteX3929" fmla="*/ 3196107 w 4550804"/>
                <a:gd name="connsiteY3929" fmla="*/ 2547463 h 5360810"/>
                <a:gd name="connsiteX3930" fmla="*/ 1738509 w 4550804"/>
                <a:gd name="connsiteY3930" fmla="*/ 2542003 h 5360810"/>
                <a:gd name="connsiteX3931" fmla="*/ 1735269 w 4550804"/>
                <a:gd name="connsiteY3931" fmla="*/ 2542575 h 5360810"/>
                <a:gd name="connsiteX3932" fmla="*/ 1734570 w 4550804"/>
                <a:gd name="connsiteY3932" fmla="*/ 2542430 h 5360810"/>
                <a:gd name="connsiteX3933" fmla="*/ 1734570 w 4550804"/>
                <a:gd name="connsiteY3933" fmla="*/ 2542833 h 5360810"/>
                <a:gd name="connsiteX3934" fmla="*/ 1350740 w 4550804"/>
                <a:gd name="connsiteY3934" fmla="*/ 2541646 h 5360810"/>
                <a:gd name="connsiteX3935" fmla="*/ 1349809 w 4550804"/>
                <a:gd name="connsiteY3935" fmla="*/ 2542576 h 5360810"/>
                <a:gd name="connsiteX3936" fmla="*/ 1354463 w 4550804"/>
                <a:gd name="connsiteY3936" fmla="*/ 2548394 h 5360810"/>
                <a:gd name="connsiteX3937" fmla="*/ 1355395 w 4550804"/>
                <a:gd name="connsiteY3937" fmla="*/ 2547462 h 5360810"/>
                <a:gd name="connsiteX3938" fmla="*/ 1713352 w 4550804"/>
                <a:gd name="connsiteY3938" fmla="*/ 2541019 h 5360810"/>
                <a:gd name="connsiteX3939" fmla="*/ 1712924 w 4550804"/>
                <a:gd name="connsiteY3939" fmla="*/ 2541179 h 5360810"/>
                <a:gd name="connsiteX3940" fmla="*/ 1710242 w 4550804"/>
                <a:gd name="connsiteY3940" fmla="*/ 2546541 h 5360810"/>
                <a:gd name="connsiteX3941" fmla="*/ 1710828 w 4550804"/>
                <a:gd name="connsiteY3941" fmla="*/ 2546066 h 5360810"/>
                <a:gd name="connsiteX3942" fmla="*/ 3323355 w 4550804"/>
                <a:gd name="connsiteY3942" fmla="*/ 2540149 h 5360810"/>
                <a:gd name="connsiteX3943" fmla="*/ 3324593 w 4550804"/>
                <a:gd name="connsiteY3943" fmla="*/ 2541180 h 5360810"/>
                <a:gd name="connsiteX3944" fmla="*/ 3336917 w 4550804"/>
                <a:gd name="connsiteY3944" fmla="*/ 2544876 h 5360810"/>
                <a:gd name="connsiteX3945" fmla="*/ 3336465 w 4550804"/>
                <a:gd name="connsiteY3945" fmla="*/ 2543971 h 5360810"/>
                <a:gd name="connsiteX3946" fmla="*/ 3337862 w 4550804"/>
                <a:gd name="connsiteY3946" fmla="*/ 2539085 h 5360810"/>
                <a:gd name="connsiteX3947" fmla="*/ 3342051 w 4550804"/>
                <a:gd name="connsiteY3947" fmla="*/ 2548160 h 5360810"/>
                <a:gd name="connsiteX3948" fmla="*/ 3344844 w 4550804"/>
                <a:gd name="connsiteY3948" fmla="*/ 2552349 h 5360810"/>
                <a:gd name="connsiteX3949" fmla="*/ 3344844 w 4550804"/>
                <a:gd name="connsiteY3949" fmla="*/ 2555839 h 5360810"/>
                <a:gd name="connsiteX3950" fmla="*/ 3340025 w 4550804"/>
                <a:gd name="connsiteY3950" fmla="*/ 2558248 h 5360810"/>
                <a:gd name="connsiteX3951" fmla="*/ 3339955 w 4550804"/>
                <a:gd name="connsiteY3951" fmla="*/ 2558632 h 5360810"/>
                <a:gd name="connsiteX3952" fmla="*/ 3344145 w 4550804"/>
                <a:gd name="connsiteY3952" fmla="*/ 2560028 h 5360810"/>
                <a:gd name="connsiteX3953" fmla="*/ 3346939 w 4550804"/>
                <a:gd name="connsiteY3953" fmla="*/ 2553048 h 5360810"/>
                <a:gd name="connsiteX3954" fmla="*/ 3344145 w 4550804"/>
                <a:gd name="connsiteY3954" fmla="*/ 2549557 h 5360810"/>
                <a:gd name="connsiteX3955" fmla="*/ 3339955 w 4550804"/>
                <a:gd name="connsiteY3955" fmla="*/ 2540481 h 5360810"/>
                <a:gd name="connsiteX3956" fmla="*/ 3346939 w 4550804"/>
                <a:gd name="connsiteY3956" fmla="*/ 2542576 h 5360810"/>
                <a:gd name="connsiteX3957" fmla="*/ 3346939 w 4550804"/>
                <a:gd name="connsiteY3957" fmla="*/ 2540481 h 5360810"/>
                <a:gd name="connsiteX3958" fmla="*/ 3344844 w 4550804"/>
                <a:gd name="connsiteY3958" fmla="*/ 2540063 h 5360810"/>
                <a:gd name="connsiteX3959" fmla="*/ 3344844 w 4550804"/>
                <a:gd name="connsiteY3959" fmla="*/ 2541179 h 5360810"/>
                <a:gd name="connsiteX3960" fmla="*/ 1967610 w 4550804"/>
                <a:gd name="connsiteY3960" fmla="*/ 2537814 h 5360810"/>
                <a:gd name="connsiteX3961" fmla="*/ 1952440 w 4550804"/>
                <a:gd name="connsiteY3961" fmla="*/ 2543273 h 5360810"/>
                <a:gd name="connsiteX3962" fmla="*/ 1952699 w 4550804"/>
                <a:gd name="connsiteY3962" fmla="*/ 2544049 h 5360810"/>
                <a:gd name="connsiteX3963" fmla="*/ 1967801 w 4550804"/>
                <a:gd name="connsiteY3963" fmla="*/ 2538388 h 5360810"/>
                <a:gd name="connsiteX3964" fmla="*/ 3467046 w 4550804"/>
                <a:gd name="connsiteY3964" fmla="*/ 2537689 h 5360810"/>
                <a:gd name="connsiteX3965" fmla="*/ 3467046 w 4550804"/>
                <a:gd name="connsiteY3965" fmla="*/ 2539530 h 5360810"/>
                <a:gd name="connsiteX3966" fmla="*/ 3468443 w 4550804"/>
                <a:gd name="connsiteY3966" fmla="*/ 2539783 h 5360810"/>
                <a:gd name="connsiteX3967" fmla="*/ 3468443 w 4550804"/>
                <a:gd name="connsiteY3967" fmla="*/ 2537689 h 5360810"/>
                <a:gd name="connsiteX3968" fmla="*/ 3453779 w 4550804"/>
                <a:gd name="connsiteY3968" fmla="*/ 2534896 h 5360810"/>
                <a:gd name="connsiteX3969" fmla="*/ 3450868 w 4550804"/>
                <a:gd name="connsiteY3969" fmla="*/ 2538387 h 5360810"/>
                <a:gd name="connsiteX3970" fmla="*/ 3451683 w 4550804"/>
                <a:gd name="connsiteY3970" fmla="*/ 2538387 h 5360810"/>
                <a:gd name="connsiteX3971" fmla="*/ 3454280 w 4550804"/>
                <a:gd name="connsiteY3971" fmla="*/ 2535271 h 5360810"/>
                <a:gd name="connsiteX3972" fmla="*/ 1652067 w 4550804"/>
                <a:gd name="connsiteY3972" fmla="*/ 2533062 h 5360810"/>
                <a:gd name="connsiteX3973" fmla="*/ 1650774 w 4550804"/>
                <a:gd name="connsiteY3973" fmla="*/ 2553745 h 5360810"/>
                <a:gd name="connsiteX3974" fmla="*/ 1651038 w 4550804"/>
                <a:gd name="connsiteY3974" fmla="*/ 2556251 h 5360810"/>
                <a:gd name="connsiteX3975" fmla="*/ 1968501 w 4550804"/>
                <a:gd name="connsiteY3975" fmla="*/ 2532802 h 5360810"/>
                <a:gd name="connsiteX3976" fmla="*/ 1969549 w 4550804"/>
                <a:gd name="connsiteY3976" fmla="*/ 2535946 h 5360810"/>
                <a:gd name="connsiteX3977" fmla="*/ 1970594 w 4550804"/>
                <a:gd name="connsiteY3977" fmla="*/ 2536991 h 5360810"/>
                <a:gd name="connsiteX3978" fmla="*/ 1982466 w 4550804"/>
                <a:gd name="connsiteY3978" fmla="*/ 2535595 h 5360810"/>
                <a:gd name="connsiteX3979" fmla="*/ 1982667 w 4550804"/>
                <a:gd name="connsiteY3979" fmla="*/ 2534422 h 5360810"/>
                <a:gd name="connsiteX3980" fmla="*/ 1972691 w 4550804"/>
                <a:gd name="connsiteY3980" fmla="*/ 2535595 h 5360810"/>
                <a:gd name="connsiteX3981" fmla="*/ 1969897 w 4550804"/>
                <a:gd name="connsiteY3981" fmla="*/ 2532802 h 5360810"/>
                <a:gd name="connsiteX3982" fmla="*/ 3343628 w 4550804"/>
                <a:gd name="connsiteY3982" fmla="*/ 2531578 h 5360810"/>
                <a:gd name="connsiteX3983" fmla="*/ 3342051 w 4550804"/>
                <a:gd name="connsiteY3983" fmla="*/ 2532104 h 5360810"/>
                <a:gd name="connsiteX3984" fmla="*/ 3337862 w 4550804"/>
                <a:gd name="connsiteY3984" fmla="*/ 2537689 h 5360810"/>
                <a:gd name="connsiteX3985" fmla="*/ 3340593 w 4550804"/>
                <a:gd name="connsiteY3985" fmla="*/ 2538235 h 5360810"/>
                <a:gd name="connsiteX3986" fmla="*/ 3344145 w 4550804"/>
                <a:gd name="connsiteY3986" fmla="*/ 2533501 h 5360810"/>
                <a:gd name="connsiteX3987" fmla="*/ 3370680 w 4550804"/>
                <a:gd name="connsiteY3987" fmla="*/ 2559330 h 5360810"/>
                <a:gd name="connsiteX3988" fmla="*/ 3370792 w 4550804"/>
                <a:gd name="connsiteY3988" fmla="*/ 2559805 h 5360810"/>
                <a:gd name="connsiteX3989" fmla="*/ 3370680 w 4550804"/>
                <a:gd name="connsiteY3989" fmla="*/ 2557236 h 5360810"/>
                <a:gd name="connsiteX3990" fmla="*/ 3400010 w 4550804"/>
                <a:gd name="connsiteY3990" fmla="*/ 2530707 h 5360810"/>
                <a:gd name="connsiteX3991" fmla="*/ 3402456 w 4550804"/>
                <a:gd name="connsiteY3991" fmla="*/ 2539267 h 5360810"/>
                <a:gd name="connsiteX3992" fmla="*/ 3404199 w 4550804"/>
                <a:gd name="connsiteY3992" fmla="*/ 2539783 h 5360810"/>
                <a:gd name="connsiteX3993" fmla="*/ 3401946 w 4550804"/>
                <a:gd name="connsiteY3993" fmla="*/ 2531898 h 5360810"/>
                <a:gd name="connsiteX3994" fmla="*/ 1649930 w 4550804"/>
                <a:gd name="connsiteY3994" fmla="*/ 2530510 h 5360810"/>
                <a:gd name="connsiteX3995" fmla="*/ 1652141 w 4550804"/>
                <a:gd name="connsiteY3995" fmla="*/ 2531394 h 5360810"/>
                <a:gd name="connsiteX3996" fmla="*/ 1652172 w 4550804"/>
                <a:gd name="connsiteY3996" fmla="*/ 2530708 h 5360810"/>
                <a:gd name="connsiteX3997" fmla="*/ 2580821 w 4550804"/>
                <a:gd name="connsiteY3997" fmla="*/ 2530394 h 5360810"/>
                <a:gd name="connsiteX3998" fmla="*/ 2579509 w 4550804"/>
                <a:gd name="connsiteY3998" fmla="*/ 2536293 h 5360810"/>
                <a:gd name="connsiteX3999" fmla="*/ 2580488 w 4550804"/>
                <a:gd name="connsiteY3999" fmla="*/ 2536293 h 5360810"/>
                <a:gd name="connsiteX4000" fmla="*/ 2581606 w 4550804"/>
                <a:gd name="connsiteY4000" fmla="*/ 2530708 h 5360810"/>
                <a:gd name="connsiteX4001" fmla="*/ 2576717 w 4550804"/>
                <a:gd name="connsiteY4001" fmla="*/ 2528614 h 5360810"/>
                <a:gd name="connsiteX4002" fmla="*/ 2576716 w 4550804"/>
                <a:gd name="connsiteY4002" fmla="*/ 2528614 h 5360810"/>
                <a:gd name="connsiteX4003" fmla="*/ 2578392 w 4550804"/>
                <a:gd name="connsiteY4003" fmla="*/ 2529172 h 5360810"/>
                <a:gd name="connsiteX4004" fmla="*/ 2579511 w 4550804"/>
                <a:gd name="connsiteY4004" fmla="*/ 2528614 h 5360810"/>
                <a:gd name="connsiteX4005" fmla="*/ 2560656 w 4550804"/>
                <a:gd name="connsiteY4005" fmla="*/ 2527218 h 5360810"/>
                <a:gd name="connsiteX4006" fmla="*/ 2559647 w 4550804"/>
                <a:gd name="connsiteY4006" fmla="*/ 2527373 h 5360810"/>
                <a:gd name="connsiteX4007" fmla="*/ 2560655 w 4550804"/>
                <a:gd name="connsiteY4007" fmla="*/ 2531406 h 5360810"/>
                <a:gd name="connsiteX4008" fmla="*/ 2562035 w 4550804"/>
                <a:gd name="connsiteY4008" fmla="*/ 2532043 h 5360810"/>
                <a:gd name="connsiteX4009" fmla="*/ 3356715 w 4550804"/>
                <a:gd name="connsiteY4009" fmla="*/ 2527217 h 5360810"/>
                <a:gd name="connsiteX4010" fmla="*/ 3355216 w 4550804"/>
                <a:gd name="connsiteY4010" fmla="*/ 2527717 h 5360810"/>
                <a:gd name="connsiteX4011" fmla="*/ 3358465 w 4550804"/>
                <a:gd name="connsiteY4011" fmla="*/ 2527217 h 5360810"/>
                <a:gd name="connsiteX4012" fmla="*/ 1460913 w 4550804"/>
                <a:gd name="connsiteY4012" fmla="*/ 2526056 h 5360810"/>
                <a:gd name="connsiteX4013" fmla="*/ 1453156 w 4550804"/>
                <a:gd name="connsiteY4013" fmla="*/ 2530708 h 5360810"/>
                <a:gd name="connsiteX4014" fmla="*/ 1452848 w 4550804"/>
                <a:gd name="connsiteY4014" fmla="*/ 2531447 h 5360810"/>
                <a:gd name="connsiteX4015" fmla="*/ 1458044 w 4550804"/>
                <a:gd name="connsiteY4015" fmla="*/ 2528613 h 5360810"/>
                <a:gd name="connsiteX4016" fmla="*/ 1460837 w 4550804"/>
                <a:gd name="connsiteY4016" fmla="*/ 2526520 h 5360810"/>
                <a:gd name="connsiteX4017" fmla="*/ 3545954 w 4550804"/>
                <a:gd name="connsiteY4017" fmla="*/ 2520236 h 5360810"/>
                <a:gd name="connsiteX4018" fmla="*/ 3546624 w 4550804"/>
                <a:gd name="connsiteY4018" fmla="*/ 2536991 h 5360810"/>
                <a:gd name="connsiteX4019" fmla="*/ 3548048 w 4550804"/>
                <a:gd name="connsiteY4019" fmla="*/ 2536991 h 5360810"/>
                <a:gd name="connsiteX4020" fmla="*/ 3546707 w 4550804"/>
                <a:gd name="connsiteY4020" fmla="*/ 2520236 h 5360810"/>
                <a:gd name="connsiteX4021" fmla="*/ 2778518 w 4550804"/>
                <a:gd name="connsiteY4021" fmla="*/ 2518205 h 5360810"/>
                <a:gd name="connsiteX4022" fmla="*/ 2776468 w 4550804"/>
                <a:gd name="connsiteY4022" fmla="*/ 2547634 h 5360810"/>
                <a:gd name="connsiteX4023" fmla="*/ 2777129 w 4550804"/>
                <a:gd name="connsiteY4023" fmla="*/ 2547462 h 5360810"/>
                <a:gd name="connsiteX4024" fmla="*/ 2779167 w 4550804"/>
                <a:gd name="connsiteY4024" fmla="*/ 2518264 h 5360810"/>
                <a:gd name="connsiteX4025" fmla="*/ 3550841 w 4550804"/>
                <a:gd name="connsiteY4025" fmla="*/ 2516531 h 5360810"/>
                <a:gd name="connsiteX4026" fmla="*/ 3549446 w 4550804"/>
                <a:gd name="connsiteY4026" fmla="*/ 2516746 h 5360810"/>
                <a:gd name="connsiteX4027" fmla="*/ 3549446 w 4550804"/>
                <a:gd name="connsiteY4027" fmla="*/ 2519538 h 5360810"/>
                <a:gd name="connsiteX4028" fmla="*/ 3550841 w 4550804"/>
                <a:gd name="connsiteY4028" fmla="*/ 2519538 h 5360810"/>
                <a:gd name="connsiteX4029" fmla="*/ 3559920 w 4550804"/>
                <a:gd name="connsiteY4029" fmla="*/ 2508368 h 5360810"/>
                <a:gd name="connsiteX4030" fmla="*/ 3558623 w 4550804"/>
                <a:gd name="connsiteY4030" fmla="*/ 2514852 h 5360810"/>
                <a:gd name="connsiteX4031" fmla="*/ 3559919 w 4550804"/>
                <a:gd name="connsiteY4031" fmla="*/ 2514652 h 5360810"/>
                <a:gd name="connsiteX4032" fmla="*/ 3561176 w 4550804"/>
                <a:gd name="connsiteY4032" fmla="*/ 2508368 h 5360810"/>
                <a:gd name="connsiteX4033" fmla="*/ 2867251 w 4550804"/>
                <a:gd name="connsiteY4033" fmla="*/ 2504559 h 5360810"/>
                <a:gd name="connsiteX4034" fmla="*/ 2828962 w 4550804"/>
                <a:gd name="connsiteY4034" fmla="*/ 2515241 h 5360810"/>
                <a:gd name="connsiteX4035" fmla="*/ 2829962 w 4550804"/>
                <a:gd name="connsiteY4035" fmla="*/ 2516740 h 5360810"/>
                <a:gd name="connsiteX4036" fmla="*/ 2867907 w 4550804"/>
                <a:gd name="connsiteY4036" fmla="*/ 2506275 h 5360810"/>
                <a:gd name="connsiteX4037" fmla="*/ 3594429 w 4550804"/>
                <a:gd name="connsiteY4037" fmla="*/ 2500648 h 5360810"/>
                <a:gd name="connsiteX4038" fmla="*/ 3584017 w 4550804"/>
                <a:gd name="connsiteY4038" fmla="*/ 2506285 h 5360810"/>
                <a:gd name="connsiteX4039" fmla="*/ 3594822 w 4550804"/>
                <a:gd name="connsiteY4039" fmla="*/ 2501533 h 5360810"/>
                <a:gd name="connsiteX4040" fmla="*/ 3322499 w 4550804"/>
                <a:gd name="connsiteY4040" fmla="*/ 2499293 h 5360810"/>
                <a:gd name="connsiteX4041" fmla="*/ 3314287 w 4550804"/>
                <a:gd name="connsiteY4041" fmla="*/ 2503397 h 5360810"/>
                <a:gd name="connsiteX4042" fmla="*/ 3316214 w 4550804"/>
                <a:gd name="connsiteY4042" fmla="*/ 2504879 h 5360810"/>
                <a:gd name="connsiteX4043" fmla="*/ 3324593 w 4550804"/>
                <a:gd name="connsiteY4043" fmla="*/ 2500690 h 5360810"/>
                <a:gd name="connsiteX4044" fmla="*/ 3327387 w 4550804"/>
                <a:gd name="connsiteY4044" fmla="*/ 2502286 h 5360810"/>
                <a:gd name="connsiteX4045" fmla="*/ 3327387 w 4550804"/>
                <a:gd name="connsiteY4045" fmla="*/ 2502085 h 5360810"/>
                <a:gd name="connsiteX4046" fmla="*/ 3293890 w 4550804"/>
                <a:gd name="connsiteY4046" fmla="*/ 2493567 h 5360810"/>
                <a:gd name="connsiteX4047" fmla="*/ 3293868 w 4550804"/>
                <a:gd name="connsiteY4047" fmla="*/ 2493709 h 5360810"/>
                <a:gd name="connsiteX4048" fmla="*/ 3306665 w 4550804"/>
                <a:gd name="connsiteY4048" fmla="*/ 2497749 h 5360810"/>
                <a:gd name="connsiteX4049" fmla="*/ 3305042 w 4550804"/>
                <a:gd name="connsiteY4049" fmla="*/ 2496501 h 5360810"/>
                <a:gd name="connsiteX4050" fmla="*/ 2438454 w 4550804"/>
                <a:gd name="connsiteY4050" fmla="*/ 2486728 h 5360810"/>
                <a:gd name="connsiteX4051" fmla="*/ 2440549 w 4550804"/>
                <a:gd name="connsiteY4051" fmla="*/ 2488822 h 5360810"/>
                <a:gd name="connsiteX4052" fmla="*/ 2437756 w 4550804"/>
                <a:gd name="connsiteY4052" fmla="*/ 2487426 h 5360810"/>
                <a:gd name="connsiteX4053" fmla="*/ 3590645 w 4550804"/>
                <a:gd name="connsiteY4053" fmla="*/ 2480212 h 5360810"/>
                <a:gd name="connsiteX4054" fmla="*/ 3587852 w 4550804"/>
                <a:gd name="connsiteY4054" fmla="*/ 2481142 h 5360810"/>
                <a:gd name="connsiteX4055" fmla="*/ 3587852 w 4550804"/>
                <a:gd name="connsiteY4055" fmla="*/ 2482306 h 5360810"/>
                <a:gd name="connsiteX4056" fmla="*/ 3590645 w 4550804"/>
                <a:gd name="connsiteY4056" fmla="*/ 2481840 h 5360810"/>
                <a:gd name="connsiteX4057" fmla="*/ 2560230 w 4550804"/>
                <a:gd name="connsiteY4057" fmla="*/ 2472927 h 5360810"/>
                <a:gd name="connsiteX4058" fmla="*/ 2542501 w 4550804"/>
                <a:gd name="connsiteY4058" fmla="*/ 2477653 h 5360810"/>
                <a:gd name="connsiteX4059" fmla="*/ 2556466 w 4550804"/>
                <a:gd name="connsiteY4059" fmla="*/ 2473464 h 5360810"/>
                <a:gd name="connsiteX4060" fmla="*/ 3585757 w 4550804"/>
                <a:gd name="connsiteY4060" fmla="*/ 2471369 h 5360810"/>
                <a:gd name="connsiteX4061" fmla="*/ 3583400 w 4550804"/>
                <a:gd name="connsiteY4061" fmla="*/ 2472548 h 5360810"/>
                <a:gd name="connsiteX4062" fmla="*/ 3583662 w 4550804"/>
                <a:gd name="connsiteY4062" fmla="*/ 2472766 h 5360810"/>
                <a:gd name="connsiteX4063" fmla="*/ 3585952 w 4550804"/>
                <a:gd name="connsiteY4063" fmla="*/ 2471620 h 5360810"/>
                <a:gd name="connsiteX4064" fmla="*/ 2590655 w 4550804"/>
                <a:gd name="connsiteY4064" fmla="*/ 2468585 h 5360810"/>
                <a:gd name="connsiteX4065" fmla="*/ 2560230 w 4550804"/>
                <a:gd name="connsiteY4065" fmla="*/ 2472927 h 5360810"/>
                <a:gd name="connsiteX4066" fmla="*/ 2563449 w 4550804"/>
                <a:gd name="connsiteY4066" fmla="*/ 2472068 h 5360810"/>
                <a:gd name="connsiteX4067" fmla="*/ 3566205 w 4550804"/>
                <a:gd name="connsiteY4067" fmla="*/ 2458803 h 5360810"/>
                <a:gd name="connsiteX4068" fmla="*/ 3565158 w 4550804"/>
                <a:gd name="connsiteY4068" fmla="*/ 2459327 h 5360810"/>
                <a:gd name="connsiteX4069" fmla="*/ 3565507 w 4550804"/>
                <a:gd name="connsiteY4069" fmla="*/ 2459501 h 5360810"/>
                <a:gd name="connsiteX4070" fmla="*/ 3566467 w 4550804"/>
                <a:gd name="connsiteY4070" fmla="*/ 2459022 h 5360810"/>
                <a:gd name="connsiteX4071" fmla="*/ 2939134 w 4550804"/>
                <a:gd name="connsiteY4071" fmla="*/ 2456709 h 5360810"/>
                <a:gd name="connsiteX4072" fmla="*/ 2925866 w 4550804"/>
                <a:gd name="connsiteY4072" fmla="*/ 2460898 h 5360810"/>
                <a:gd name="connsiteX4073" fmla="*/ 2909805 w 4550804"/>
                <a:gd name="connsiteY4073" fmla="*/ 2462295 h 5360810"/>
                <a:gd name="connsiteX4074" fmla="*/ 2888856 w 4550804"/>
                <a:gd name="connsiteY4074" fmla="*/ 2460898 h 5360810"/>
                <a:gd name="connsiteX4075" fmla="*/ 2856734 w 4550804"/>
                <a:gd name="connsiteY4075" fmla="*/ 2462295 h 5360810"/>
                <a:gd name="connsiteX4076" fmla="*/ 2853942 w 4550804"/>
                <a:gd name="connsiteY4076" fmla="*/ 2465086 h 5360810"/>
                <a:gd name="connsiteX4077" fmla="*/ 2851351 w 4550804"/>
                <a:gd name="connsiteY4077" fmla="*/ 2459258 h 5360810"/>
                <a:gd name="connsiteX4078" fmla="*/ 2851148 w 4550804"/>
                <a:gd name="connsiteY4078" fmla="*/ 2459502 h 5360810"/>
                <a:gd name="connsiteX4079" fmla="*/ 2854091 w 4550804"/>
                <a:gd name="connsiteY4079" fmla="*/ 2467032 h 5360810"/>
                <a:gd name="connsiteX4080" fmla="*/ 2856036 w 4550804"/>
                <a:gd name="connsiteY4080" fmla="*/ 2465087 h 5360810"/>
                <a:gd name="connsiteX4081" fmla="*/ 2889555 w 4550804"/>
                <a:gd name="connsiteY4081" fmla="*/ 2463691 h 5360810"/>
                <a:gd name="connsiteX4082" fmla="*/ 2909107 w 4550804"/>
                <a:gd name="connsiteY4082" fmla="*/ 2465087 h 5360810"/>
                <a:gd name="connsiteX4083" fmla="*/ 2926564 w 4550804"/>
                <a:gd name="connsiteY4083" fmla="*/ 2463691 h 5360810"/>
                <a:gd name="connsiteX4084" fmla="*/ 2938435 w 4550804"/>
                <a:gd name="connsiteY4084" fmla="*/ 2459502 h 5360810"/>
                <a:gd name="connsiteX4085" fmla="*/ 2948910 w 4550804"/>
                <a:gd name="connsiteY4085" fmla="*/ 2462295 h 5360810"/>
                <a:gd name="connsiteX4086" fmla="*/ 2963574 w 4550804"/>
                <a:gd name="connsiteY4086" fmla="*/ 2470672 h 5360810"/>
                <a:gd name="connsiteX4087" fmla="*/ 2972623 w 4550804"/>
                <a:gd name="connsiteY4087" fmla="*/ 2467056 h 5360810"/>
                <a:gd name="connsiteX4088" fmla="*/ 2971892 w 4550804"/>
                <a:gd name="connsiteY4088" fmla="*/ 2464134 h 5360810"/>
                <a:gd name="connsiteX4089" fmla="*/ 2964272 w 4550804"/>
                <a:gd name="connsiteY4089" fmla="*/ 2467180 h 5360810"/>
                <a:gd name="connsiteX4090" fmla="*/ 2949608 w 4550804"/>
                <a:gd name="connsiteY4090" fmla="*/ 2459502 h 5360810"/>
                <a:gd name="connsiteX4091" fmla="*/ 3196206 w 4550804"/>
                <a:gd name="connsiteY4091" fmla="*/ 2455536 h 5360810"/>
                <a:gd name="connsiteX4092" fmla="*/ 3196106 w 4550804"/>
                <a:gd name="connsiteY4092" fmla="*/ 2456011 h 5360810"/>
                <a:gd name="connsiteX4093" fmla="*/ 3198589 w 4550804"/>
                <a:gd name="connsiteY4093" fmla="*/ 2461597 h 5360810"/>
                <a:gd name="connsiteX4094" fmla="*/ 3198900 w 4550804"/>
                <a:gd name="connsiteY4094" fmla="*/ 2461597 h 5360810"/>
                <a:gd name="connsiteX4095" fmla="*/ 3560618 w 4550804"/>
                <a:gd name="connsiteY4095" fmla="*/ 2453219 h 5360810"/>
                <a:gd name="connsiteX4096" fmla="*/ 3559396 w 4550804"/>
                <a:gd name="connsiteY4096" fmla="*/ 2455662 h 5360810"/>
                <a:gd name="connsiteX4097" fmla="*/ 3559920 w 4550804"/>
                <a:gd name="connsiteY4097" fmla="*/ 2456010 h 5360810"/>
                <a:gd name="connsiteX4098" fmla="*/ 3561084 w 4550804"/>
                <a:gd name="connsiteY4098" fmla="*/ 2453684 h 5360810"/>
                <a:gd name="connsiteX4099" fmla="*/ 1426174 w 4550804"/>
                <a:gd name="connsiteY4099" fmla="*/ 2448669 h 5360810"/>
                <a:gd name="connsiteX4100" fmla="*/ 1425923 w 4550804"/>
                <a:gd name="connsiteY4100" fmla="*/ 2449031 h 5360810"/>
                <a:gd name="connsiteX4101" fmla="*/ 1427232 w 4550804"/>
                <a:gd name="connsiteY4101" fmla="*/ 2450078 h 5360810"/>
                <a:gd name="connsiteX4102" fmla="*/ 2002716 w 4550804"/>
                <a:gd name="connsiteY4102" fmla="*/ 2436467 h 5360810"/>
                <a:gd name="connsiteX4103" fmla="*/ 2002101 w 4550804"/>
                <a:gd name="connsiteY4103" fmla="*/ 2439778 h 5360810"/>
                <a:gd name="connsiteX4104" fmla="*/ 2003414 w 4550804"/>
                <a:gd name="connsiteY4104" fmla="*/ 2440653 h 5360810"/>
                <a:gd name="connsiteX4105" fmla="*/ 2004084 w 4550804"/>
                <a:gd name="connsiteY4105" fmla="*/ 2439229 h 5360810"/>
                <a:gd name="connsiteX4106" fmla="*/ 2002716 w 4550804"/>
                <a:gd name="connsiteY4106" fmla="*/ 2437861 h 5360810"/>
                <a:gd name="connsiteX4107" fmla="*/ 2614425 w 4550804"/>
                <a:gd name="connsiteY4107" fmla="*/ 2432974 h 5360810"/>
                <a:gd name="connsiteX4108" fmla="*/ 2613629 w 4550804"/>
                <a:gd name="connsiteY4108" fmla="*/ 2434971 h 5360810"/>
                <a:gd name="connsiteX4109" fmla="*/ 2613028 w 4550804"/>
                <a:gd name="connsiteY4109" fmla="*/ 2435766 h 5360810"/>
                <a:gd name="connsiteX4110" fmla="*/ 3276087 w 4550804"/>
                <a:gd name="connsiteY4110" fmla="*/ 2422811 h 5360810"/>
                <a:gd name="connsiteX4111" fmla="*/ 3276417 w 4550804"/>
                <a:gd name="connsiteY4111" fmla="*/ 2423288 h 5360810"/>
                <a:gd name="connsiteX4112" fmla="*/ 3276411 w 4550804"/>
                <a:gd name="connsiteY4112" fmla="*/ 2423200 h 5360810"/>
                <a:gd name="connsiteX4113" fmla="*/ 2346977 w 4550804"/>
                <a:gd name="connsiteY4113" fmla="*/ 2414126 h 5360810"/>
                <a:gd name="connsiteX4114" fmla="*/ 2357451 w 4550804"/>
                <a:gd name="connsiteY4114" fmla="*/ 2414126 h 5360810"/>
                <a:gd name="connsiteX4115" fmla="*/ 2361641 w 4550804"/>
                <a:gd name="connsiteY4115" fmla="*/ 2419711 h 5360810"/>
                <a:gd name="connsiteX4116" fmla="*/ 2360244 w 4550804"/>
                <a:gd name="connsiteY4116" fmla="*/ 2423900 h 5360810"/>
                <a:gd name="connsiteX4117" fmla="*/ 2346977 w 4550804"/>
                <a:gd name="connsiteY4117" fmla="*/ 2418315 h 5360810"/>
                <a:gd name="connsiteX4118" fmla="*/ 3188461 w 4550804"/>
                <a:gd name="connsiteY4118" fmla="*/ 2412829 h 5360810"/>
                <a:gd name="connsiteX4119" fmla="*/ 3198808 w 4550804"/>
                <a:gd name="connsiteY4119" fmla="*/ 2442485 h 5360810"/>
                <a:gd name="connsiteX4120" fmla="*/ 3198900 w 4550804"/>
                <a:gd name="connsiteY4120" fmla="*/ 2442050 h 5360810"/>
                <a:gd name="connsiteX4121" fmla="*/ 2609538 w 4550804"/>
                <a:gd name="connsiteY4121" fmla="*/ 2412729 h 5360810"/>
                <a:gd name="connsiteX4122" fmla="*/ 2610934 w 4550804"/>
                <a:gd name="connsiteY4122" fmla="*/ 2415521 h 5360810"/>
                <a:gd name="connsiteX4123" fmla="*/ 2609538 w 4550804"/>
                <a:gd name="connsiteY4123" fmla="*/ 2416918 h 5360810"/>
                <a:gd name="connsiteX4124" fmla="*/ 2608141 w 4550804"/>
                <a:gd name="connsiteY4124" fmla="*/ 2416918 h 5360810"/>
                <a:gd name="connsiteX4125" fmla="*/ 2341391 w 4550804"/>
                <a:gd name="connsiteY4125" fmla="*/ 2407144 h 5360810"/>
                <a:gd name="connsiteX4126" fmla="*/ 2344184 w 4550804"/>
                <a:gd name="connsiteY4126" fmla="*/ 2408540 h 5360810"/>
                <a:gd name="connsiteX4127" fmla="*/ 2342788 w 4550804"/>
                <a:gd name="connsiteY4127" fmla="*/ 2409937 h 5360810"/>
                <a:gd name="connsiteX4128" fmla="*/ 2613727 w 4550804"/>
                <a:gd name="connsiteY4128" fmla="*/ 2405748 h 5360810"/>
                <a:gd name="connsiteX4129" fmla="*/ 2613727 w 4550804"/>
                <a:gd name="connsiteY4129" fmla="*/ 2408540 h 5360810"/>
                <a:gd name="connsiteX4130" fmla="*/ 2612330 w 4550804"/>
                <a:gd name="connsiteY4130" fmla="*/ 2409937 h 5360810"/>
                <a:gd name="connsiteX4131" fmla="*/ 3252947 w 4550804"/>
                <a:gd name="connsiteY4131" fmla="*/ 2401559 h 5360810"/>
                <a:gd name="connsiteX4132" fmla="*/ 3254065 w 4550804"/>
                <a:gd name="connsiteY4132" fmla="*/ 2402257 h 5360810"/>
                <a:gd name="connsiteX4133" fmla="*/ 3259306 w 4550804"/>
                <a:gd name="connsiteY4133" fmla="*/ 2401559 h 5360810"/>
                <a:gd name="connsiteX4134" fmla="*/ 2345581 w 4550804"/>
                <a:gd name="connsiteY4134" fmla="*/ 2400862 h 5360810"/>
                <a:gd name="connsiteX4135" fmla="*/ 2348374 w 4550804"/>
                <a:gd name="connsiteY4135" fmla="*/ 2405051 h 5360810"/>
                <a:gd name="connsiteX4136" fmla="*/ 2345581 w 4550804"/>
                <a:gd name="connsiteY4136" fmla="*/ 2402258 h 5360810"/>
                <a:gd name="connsiteX4137" fmla="*/ 2339994 w 4550804"/>
                <a:gd name="connsiteY4137" fmla="*/ 2406447 h 5360810"/>
                <a:gd name="connsiteX4138" fmla="*/ 3263144 w 4550804"/>
                <a:gd name="connsiteY4138" fmla="*/ 2400861 h 5360810"/>
                <a:gd name="connsiteX4139" fmla="*/ 3263438 w 4550804"/>
                <a:gd name="connsiteY4139" fmla="*/ 2401008 h 5360810"/>
                <a:gd name="connsiteX4140" fmla="*/ 3264539 w 4550804"/>
                <a:gd name="connsiteY4140" fmla="*/ 2400861 h 5360810"/>
                <a:gd name="connsiteX4141" fmla="*/ 3264538 w 4550804"/>
                <a:gd name="connsiteY4141" fmla="*/ 2400861 h 5360810"/>
                <a:gd name="connsiteX4142" fmla="*/ 2317649 w 4550804"/>
                <a:gd name="connsiteY4142" fmla="*/ 2389692 h 5360810"/>
                <a:gd name="connsiteX4143" fmla="*/ 2320442 w 4550804"/>
                <a:gd name="connsiteY4143" fmla="*/ 2391088 h 5360810"/>
                <a:gd name="connsiteX4144" fmla="*/ 2320442 w 4550804"/>
                <a:gd name="connsiteY4144" fmla="*/ 2393881 h 5360810"/>
                <a:gd name="connsiteX4145" fmla="*/ 2319046 w 4550804"/>
                <a:gd name="connsiteY4145" fmla="*/ 2392485 h 5360810"/>
                <a:gd name="connsiteX4146" fmla="*/ 2317649 w 4550804"/>
                <a:gd name="connsiteY4146" fmla="*/ 2392485 h 5360810"/>
                <a:gd name="connsiteX4147" fmla="*/ 2319046 w 4550804"/>
                <a:gd name="connsiteY4147" fmla="*/ 2393881 h 5360810"/>
                <a:gd name="connsiteX4148" fmla="*/ 2316252 w 4550804"/>
                <a:gd name="connsiteY4148" fmla="*/ 2393881 h 5360810"/>
                <a:gd name="connsiteX4149" fmla="*/ 2167515 w 4550804"/>
                <a:gd name="connsiteY4149" fmla="*/ 2372938 h 5360810"/>
                <a:gd name="connsiteX4150" fmla="*/ 2163325 w 4550804"/>
                <a:gd name="connsiteY4150" fmla="*/ 2375730 h 5360810"/>
                <a:gd name="connsiteX4151" fmla="*/ 2163325 w 4550804"/>
                <a:gd name="connsiteY4151" fmla="*/ 2374334 h 5360810"/>
                <a:gd name="connsiteX4152" fmla="*/ 3225335 w 4550804"/>
                <a:gd name="connsiteY4152" fmla="*/ 2362715 h 5360810"/>
                <a:gd name="connsiteX4153" fmla="*/ 3224737 w 4550804"/>
                <a:gd name="connsiteY4153" fmla="*/ 2363164 h 5360810"/>
                <a:gd name="connsiteX4154" fmla="*/ 3224737 w 4550804"/>
                <a:gd name="connsiteY4154" fmla="*/ 2364211 h 5360810"/>
                <a:gd name="connsiteX4155" fmla="*/ 1872833 w 4550804"/>
                <a:gd name="connsiteY4155" fmla="*/ 2360603 h 5360810"/>
                <a:gd name="connsiteX4156" fmla="*/ 1870040 w 4550804"/>
                <a:gd name="connsiteY4156" fmla="*/ 2362465 h 5360810"/>
                <a:gd name="connsiteX4157" fmla="*/ 1870040 w 4550804"/>
                <a:gd name="connsiteY4157" fmla="*/ 2365257 h 5360810"/>
                <a:gd name="connsiteX4158" fmla="*/ 1873182 w 4550804"/>
                <a:gd name="connsiteY4158" fmla="*/ 2367352 h 5360810"/>
                <a:gd name="connsiteX4159" fmla="*/ 1874230 w 4550804"/>
                <a:gd name="connsiteY4159" fmla="*/ 2367352 h 5360810"/>
                <a:gd name="connsiteX4160" fmla="*/ 1877024 w 4550804"/>
                <a:gd name="connsiteY4160" fmla="*/ 2363861 h 5360810"/>
                <a:gd name="connsiteX4161" fmla="*/ 1872833 w 4550804"/>
                <a:gd name="connsiteY4161" fmla="*/ 2361069 h 5360810"/>
                <a:gd name="connsiteX4162" fmla="*/ 3230037 w 4550804"/>
                <a:gd name="connsiteY4162" fmla="*/ 2359189 h 5360810"/>
                <a:gd name="connsiteX4163" fmla="*/ 3225855 w 4550804"/>
                <a:gd name="connsiteY4163" fmla="*/ 2362326 h 5360810"/>
                <a:gd name="connsiteX4164" fmla="*/ 3229626 w 4550804"/>
                <a:gd name="connsiteY4164" fmla="*/ 2361070 h 5360810"/>
                <a:gd name="connsiteX4165" fmla="*/ 1939171 w 4550804"/>
                <a:gd name="connsiteY4165" fmla="*/ 2349900 h 5360810"/>
                <a:gd name="connsiteX4166" fmla="*/ 1938387 w 4550804"/>
                <a:gd name="connsiteY4166" fmla="*/ 2350307 h 5360810"/>
                <a:gd name="connsiteX4167" fmla="*/ 1941966 w 4550804"/>
                <a:gd name="connsiteY4167" fmla="*/ 2352692 h 5360810"/>
                <a:gd name="connsiteX4168" fmla="*/ 1942421 w 4550804"/>
                <a:gd name="connsiteY4168" fmla="*/ 2352066 h 5360810"/>
                <a:gd name="connsiteX4169" fmla="*/ 1788340 w 4550804"/>
                <a:gd name="connsiteY4169" fmla="*/ 2349550 h 5360810"/>
                <a:gd name="connsiteX4170" fmla="*/ 1786244 w 4550804"/>
                <a:gd name="connsiteY4170" fmla="*/ 2350598 h 5360810"/>
                <a:gd name="connsiteX4171" fmla="*/ 1786244 w 4550804"/>
                <a:gd name="connsiteY4171" fmla="*/ 2353565 h 5360810"/>
                <a:gd name="connsiteX4172" fmla="*/ 1788340 w 4550804"/>
                <a:gd name="connsiteY4172" fmla="*/ 2353390 h 5360810"/>
                <a:gd name="connsiteX4173" fmla="*/ 1915428 w 4550804"/>
                <a:gd name="connsiteY4173" fmla="*/ 2348503 h 5360810"/>
                <a:gd name="connsiteX4174" fmla="*/ 1914557 w 4550804"/>
                <a:gd name="connsiteY4174" fmla="*/ 2349375 h 5360810"/>
                <a:gd name="connsiteX4175" fmla="*/ 1920318 w 4550804"/>
                <a:gd name="connsiteY4175" fmla="*/ 2358975 h 5360810"/>
                <a:gd name="connsiteX4176" fmla="*/ 1921382 w 4550804"/>
                <a:gd name="connsiteY4176" fmla="*/ 2358422 h 5360810"/>
                <a:gd name="connsiteX4177" fmla="*/ 1910367 w 4550804"/>
                <a:gd name="connsiteY4177" fmla="*/ 2346759 h 5360810"/>
                <a:gd name="connsiteX4178" fmla="*/ 1909844 w 4550804"/>
                <a:gd name="connsiteY4178" fmla="*/ 2347107 h 5360810"/>
                <a:gd name="connsiteX4179" fmla="*/ 1911471 w 4550804"/>
                <a:gd name="connsiteY4179" fmla="*/ 2350367 h 5360810"/>
                <a:gd name="connsiteX4180" fmla="*/ 1911984 w 4550804"/>
                <a:gd name="connsiteY4180" fmla="*/ 2349994 h 5360810"/>
                <a:gd name="connsiteX4181" fmla="*/ 1875989 w 4550804"/>
                <a:gd name="connsiteY4181" fmla="*/ 2346691 h 5360810"/>
                <a:gd name="connsiteX4182" fmla="*/ 1872832 w 4550804"/>
                <a:gd name="connsiteY4182" fmla="*/ 2347805 h 5360810"/>
                <a:gd name="connsiteX4183" fmla="*/ 1873975 w 4550804"/>
                <a:gd name="connsiteY4183" fmla="*/ 2357516 h 5360810"/>
                <a:gd name="connsiteX4184" fmla="*/ 1877024 w 4550804"/>
                <a:gd name="connsiteY4184" fmla="*/ 2355485 h 5360810"/>
                <a:gd name="connsiteX4185" fmla="*/ 1955579 w 4550804"/>
                <a:gd name="connsiteY4185" fmla="*/ 2345012 h 5360810"/>
                <a:gd name="connsiteX4186" fmla="*/ 1958725 w 4550804"/>
                <a:gd name="connsiteY4186" fmla="*/ 2345711 h 5360810"/>
                <a:gd name="connsiteX4187" fmla="*/ 1964310 w 4550804"/>
                <a:gd name="connsiteY4187" fmla="*/ 2351296 h 5360810"/>
                <a:gd name="connsiteX4188" fmla="*/ 1973389 w 4550804"/>
                <a:gd name="connsiteY4188" fmla="*/ 2370843 h 5360810"/>
                <a:gd name="connsiteX4189" fmla="*/ 1973389 w 4550804"/>
                <a:gd name="connsiteY4189" fmla="*/ 2377126 h 5360810"/>
                <a:gd name="connsiteX4190" fmla="*/ 1974784 w 4550804"/>
                <a:gd name="connsiteY4190" fmla="*/ 2375905 h 5360810"/>
                <a:gd name="connsiteX4191" fmla="*/ 1974784 w 4550804"/>
                <a:gd name="connsiteY4191" fmla="*/ 2370144 h 5360810"/>
                <a:gd name="connsiteX4192" fmla="*/ 1967103 w 4550804"/>
                <a:gd name="connsiteY4192" fmla="*/ 2352692 h 5360810"/>
                <a:gd name="connsiteX4193" fmla="*/ 1960818 w 4550804"/>
                <a:gd name="connsiteY4193" fmla="*/ 2345012 h 5360810"/>
                <a:gd name="connsiteX4194" fmla="*/ 1997130 w 4550804"/>
                <a:gd name="connsiteY4194" fmla="*/ 2342919 h 5360810"/>
                <a:gd name="connsiteX4195" fmla="*/ 1998526 w 4550804"/>
                <a:gd name="connsiteY4195" fmla="*/ 2357580 h 5360810"/>
                <a:gd name="connsiteX4196" fmla="*/ 1996331 w 4550804"/>
                <a:gd name="connsiteY4196" fmla="*/ 2357580 h 5360810"/>
                <a:gd name="connsiteX4197" fmla="*/ 1995734 w 4550804"/>
                <a:gd name="connsiteY4197" fmla="*/ 2358101 h 5360810"/>
                <a:gd name="connsiteX4198" fmla="*/ 1995734 w 4550804"/>
                <a:gd name="connsiteY4198" fmla="*/ 2360371 h 5360810"/>
                <a:gd name="connsiteX4199" fmla="*/ 1997131 w 4550804"/>
                <a:gd name="connsiteY4199" fmla="*/ 2360371 h 5360810"/>
                <a:gd name="connsiteX4200" fmla="*/ 2002209 w 4550804"/>
                <a:gd name="connsiteY4200" fmla="*/ 2395914 h 5360810"/>
                <a:gd name="connsiteX4201" fmla="*/ 1997828 w 4550804"/>
                <a:gd name="connsiteY4201" fmla="*/ 2347108 h 5360810"/>
                <a:gd name="connsiteX4202" fmla="*/ 2002716 w 4550804"/>
                <a:gd name="connsiteY4202" fmla="*/ 2344315 h 5360810"/>
                <a:gd name="connsiteX4203" fmla="*/ 2023665 w 4550804"/>
                <a:gd name="connsiteY4203" fmla="*/ 2348504 h 5360810"/>
                <a:gd name="connsiteX4204" fmla="*/ 2030647 w 4550804"/>
                <a:gd name="connsiteY4204" fmla="*/ 2354089 h 5360810"/>
                <a:gd name="connsiteX4205" fmla="*/ 2034139 w 4550804"/>
                <a:gd name="connsiteY4205" fmla="*/ 2352693 h 5360810"/>
                <a:gd name="connsiteX4206" fmla="*/ 2049502 w 4550804"/>
                <a:gd name="connsiteY4206" fmla="*/ 2358703 h 5360810"/>
                <a:gd name="connsiteX4207" fmla="*/ 2049502 w 4550804"/>
                <a:gd name="connsiteY4207" fmla="*/ 2356183 h 5360810"/>
                <a:gd name="connsiteX4208" fmla="*/ 2014587 w 4550804"/>
                <a:gd name="connsiteY4208" fmla="*/ 2342919 h 5360810"/>
                <a:gd name="connsiteX4209" fmla="*/ 2632581 w 4550804"/>
                <a:gd name="connsiteY4209" fmla="*/ 2342919 h 5360810"/>
                <a:gd name="connsiteX4210" fmla="*/ 2635374 w 4550804"/>
                <a:gd name="connsiteY4210" fmla="*/ 2344315 h 5360810"/>
                <a:gd name="connsiteX4211" fmla="*/ 2633978 w 4550804"/>
                <a:gd name="connsiteY4211" fmla="*/ 2347108 h 5360810"/>
                <a:gd name="connsiteX4212" fmla="*/ 2629788 w 4550804"/>
                <a:gd name="connsiteY4212" fmla="*/ 2341523 h 5360810"/>
                <a:gd name="connsiteX4213" fmla="*/ 2632581 w 4550804"/>
                <a:gd name="connsiteY4213" fmla="*/ 2342919 h 5360810"/>
                <a:gd name="connsiteX4214" fmla="*/ 2632581 w 4550804"/>
                <a:gd name="connsiteY4214" fmla="*/ 2345712 h 5360810"/>
                <a:gd name="connsiteX4215" fmla="*/ 2628391 w 4550804"/>
                <a:gd name="connsiteY4215" fmla="*/ 2342919 h 5360810"/>
                <a:gd name="connsiteX4216" fmla="*/ 2624202 w 4550804"/>
                <a:gd name="connsiteY4216" fmla="*/ 2340127 h 5360810"/>
                <a:gd name="connsiteX4217" fmla="*/ 2624202 w 4550804"/>
                <a:gd name="connsiteY4217" fmla="*/ 2344316 h 5360810"/>
                <a:gd name="connsiteX4218" fmla="*/ 2620012 w 4550804"/>
                <a:gd name="connsiteY4218" fmla="*/ 2341523 h 5360810"/>
                <a:gd name="connsiteX4219" fmla="*/ 2622806 w 4550804"/>
                <a:gd name="connsiteY4219" fmla="*/ 2341523 h 5360810"/>
                <a:gd name="connsiteX4220" fmla="*/ 2617219 w 4550804"/>
                <a:gd name="connsiteY4220" fmla="*/ 2340127 h 5360810"/>
                <a:gd name="connsiteX4221" fmla="*/ 2620012 w 4550804"/>
                <a:gd name="connsiteY4221" fmla="*/ 2342919 h 5360810"/>
                <a:gd name="connsiteX4222" fmla="*/ 2615822 w 4550804"/>
                <a:gd name="connsiteY4222" fmla="*/ 2342919 h 5360810"/>
                <a:gd name="connsiteX4223" fmla="*/ 1914371 w 4550804"/>
                <a:gd name="connsiteY4223" fmla="*/ 2338889 h 5360810"/>
                <a:gd name="connsiteX4224" fmla="*/ 1914034 w 4550804"/>
                <a:gd name="connsiteY4224" fmla="*/ 2339428 h 5360810"/>
                <a:gd name="connsiteX4225" fmla="*/ 1915530 w 4550804"/>
                <a:gd name="connsiteY4225" fmla="*/ 2341921 h 5360810"/>
                <a:gd name="connsiteX4226" fmla="*/ 1916127 w 4550804"/>
                <a:gd name="connsiteY4226" fmla="*/ 2341522 h 5360810"/>
                <a:gd name="connsiteX4227" fmla="*/ 3234472 w 4550804"/>
                <a:gd name="connsiteY4227" fmla="*/ 2338648 h 5360810"/>
                <a:gd name="connsiteX4228" fmla="*/ 3233117 w 4550804"/>
                <a:gd name="connsiteY4228" fmla="*/ 2343617 h 5360810"/>
                <a:gd name="connsiteX4229" fmla="*/ 3232326 w 4550804"/>
                <a:gd name="connsiteY4229" fmla="*/ 2343617 h 5360810"/>
                <a:gd name="connsiteX4230" fmla="*/ 3230676 w 4550804"/>
                <a:gd name="connsiteY4230" fmla="*/ 2356272 h 5360810"/>
                <a:gd name="connsiteX4231" fmla="*/ 3234513 w 4550804"/>
                <a:gd name="connsiteY4231" fmla="*/ 2338730 h 5360810"/>
                <a:gd name="connsiteX4232" fmla="*/ 1888150 w 4550804"/>
                <a:gd name="connsiteY4232" fmla="*/ 2337520 h 5360810"/>
                <a:gd name="connsiteX4233" fmla="*/ 1886100 w 4550804"/>
                <a:gd name="connsiteY4233" fmla="*/ 2338032 h 5360810"/>
                <a:gd name="connsiteX4234" fmla="*/ 1885424 w 4550804"/>
                <a:gd name="connsiteY4234" fmla="*/ 2340736 h 5360810"/>
                <a:gd name="connsiteX4235" fmla="*/ 1887498 w 4550804"/>
                <a:gd name="connsiteY4235" fmla="*/ 2340126 h 5360810"/>
                <a:gd name="connsiteX4236" fmla="*/ 2196843 w 4550804"/>
                <a:gd name="connsiteY4236" fmla="*/ 2334543 h 5360810"/>
                <a:gd name="connsiteX4237" fmla="*/ 2157738 w 4550804"/>
                <a:gd name="connsiteY4237" fmla="*/ 2349203 h 5360810"/>
                <a:gd name="connsiteX4238" fmla="*/ 2153548 w 4550804"/>
                <a:gd name="connsiteY4238" fmla="*/ 2349203 h 5360810"/>
                <a:gd name="connsiteX4239" fmla="*/ 2150756 w 4550804"/>
                <a:gd name="connsiteY4239" fmla="*/ 2350599 h 5360810"/>
                <a:gd name="connsiteX4240" fmla="*/ 2150756 w 4550804"/>
                <a:gd name="connsiteY4240" fmla="*/ 2349203 h 5360810"/>
                <a:gd name="connsiteX4241" fmla="*/ 2147962 w 4550804"/>
                <a:gd name="connsiteY4241" fmla="*/ 2349203 h 5360810"/>
                <a:gd name="connsiteX4242" fmla="*/ 2142375 w 4550804"/>
                <a:gd name="connsiteY4242" fmla="*/ 2353391 h 5360810"/>
                <a:gd name="connsiteX4243" fmla="*/ 2142375 w 4550804"/>
                <a:gd name="connsiteY4243" fmla="*/ 2358976 h 5360810"/>
                <a:gd name="connsiteX4244" fmla="*/ 2139584 w 4550804"/>
                <a:gd name="connsiteY4244" fmla="*/ 2356185 h 5360810"/>
                <a:gd name="connsiteX4245" fmla="*/ 2143772 w 4550804"/>
                <a:gd name="connsiteY4245" fmla="*/ 2362465 h 5360810"/>
                <a:gd name="connsiteX4246" fmla="*/ 2142375 w 4550804"/>
                <a:gd name="connsiteY4246" fmla="*/ 2363862 h 5360810"/>
                <a:gd name="connsiteX4247" fmla="*/ 2155643 w 4550804"/>
                <a:gd name="connsiteY4247" fmla="*/ 2381315 h 5360810"/>
                <a:gd name="connsiteX4248" fmla="*/ 2150057 w 4550804"/>
                <a:gd name="connsiteY4248" fmla="*/ 2381315 h 5360810"/>
                <a:gd name="connsiteX4249" fmla="*/ 2145867 w 4550804"/>
                <a:gd name="connsiteY4249" fmla="*/ 2384107 h 5360810"/>
                <a:gd name="connsiteX4250" fmla="*/ 2147264 w 4550804"/>
                <a:gd name="connsiteY4250" fmla="*/ 2385503 h 5360810"/>
                <a:gd name="connsiteX4251" fmla="*/ 2150057 w 4550804"/>
                <a:gd name="connsiteY4251" fmla="*/ 2388295 h 5360810"/>
                <a:gd name="connsiteX4252" fmla="*/ 2154246 w 4550804"/>
                <a:gd name="connsiteY4252" fmla="*/ 2385503 h 5360810"/>
                <a:gd name="connsiteX4253" fmla="*/ 2155643 w 4550804"/>
                <a:gd name="connsiteY4253" fmla="*/ 2388295 h 5360810"/>
                <a:gd name="connsiteX4254" fmla="*/ 2158436 w 4550804"/>
                <a:gd name="connsiteY4254" fmla="*/ 2386899 h 5360810"/>
                <a:gd name="connsiteX4255" fmla="*/ 2157040 w 4550804"/>
                <a:gd name="connsiteY4255" fmla="*/ 2384107 h 5360810"/>
                <a:gd name="connsiteX4256" fmla="*/ 2155643 w 4550804"/>
                <a:gd name="connsiteY4256" fmla="*/ 2386899 h 5360810"/>
                <a:gd name="connsiteX4257" fmla="*/ 2154246 w 4550804"/>
                <a:gd name="connsiteY4257" fmla="*/ 2384107 h 5360810"/>
                <a:gd name="connsiteX4258" fmla="*/ 2157040 w 4550804"/>
                <a:gd name="connsiteY4258" fmla="*/ 2382711 h 5360810"/>
                <a:gd name="connsiteX4259" fmla="*/ 2167514 w 4550804"/>
                <a:gd name="connsiteY4259" fmla="*/ 2393182 h 5360810"/>
                <a:gd name="connsiteX4260" fmla="*/ 2176592 w 4550804"/>
                <a:gd name="connsiteY4260" fmla="*/ 2397371 h 5360810"/>
                <a:gd name="connsiteX4261" fmla="*/ 2191256 w 4550804"/>
                <a:gd name="connsiteY4261" fmla="*/ 2395975 h 5360810"/>
                <a:gd name="connsiteX4262" fmla="*/ 2195446 w 4550804"/>
                <a:gd name="connsiteY4262" fmla="*/ 2391786 h 5360810"/>
                <a:gd name="connsiteX4263" fmla="*/ 2203127 w 4550804"/>
                <a:gd name="connsiteY4263" fmla="*/ 2390390 h 5360810"/>
                <a:gd name="connsiteX4264" fmla="*/ 2207317 w 4550804"/>
                <a:gd name="connsiteY4264" fmla="*/ 2387597 h 5360810"/>
                <a:gd name="connsiteX4265" fmla="*/ 2226869 w 4550804"/>
                <a:gd name="connsiteY4265" fmla="*/ 2387597 h 5360810"/>
                <a:gd name="connsiteX4266" fmla="*/ 2232456 w 4550804"/>
                <a:gd name="connsiteY4266" fmla="*/ 2384805 h 5360810"/>
                <a:gd name="connsiteX4267" fmla="*/ 2246492 w 4550804"/>
                <a:gd name="connsiteY4267" fmla="*/ 2383584 h 5360810"/>
                <a:gd name="connsiteX4268" fmla="*/ 2246421 w 4550804"/>
                <a:gd name="connsiteY4268" fmla="*/ 2382711 h 5360810"/>
                <a:gd name="connsiteX4269" fmla="*/ 2261784 w 4550804"/>
                <a:gd name="connsiteY4269" fmla="*/ 2383408 h 5360810"/>
                <a:gd name="connsiteX4270" fmla="*/ 2264577 w 4550804"/>
                <a:gd name="connsiteY4270" fmla="*/ 2386201 h 5360810"/>
                <a:gd name="connsiteX4271" fmla="*/ 2263055 w 4550804"/>
                <a:gd name="connsiteY4271" fmla="*/ 2388295 h 5360810"/>
                <a:gd name="connsiteX4272" fmla="*/ 2264577 w 4550804"/>
                <a:gd name="connsiteY4272" fmla="*/ 2388295 h 5360810"/>
                <a:gd name="connsiteX4273" fmla="*/ 2264577 w 4550804"/>
                <a:gd name="connsiteY4273" fmla="*/ 2386201 h 5360810"/>
                <a:gd name="connsiteX4274" fmla="*/ 2264577 w 4550804"/>
                <a:gd name="connsiteY4274" fmla="*/ 2384805 h 5360810"/>
                <a:gd name="connsiteX4275" fmla="*/ 2267371 w 4550804"/>
                <a:gd name="connsiteY4275" fmla="*/ 2382013 h 5360810"/>
                <a:gd name="connsiteX4276" fmla="*/ 2265974 w 4550804"/>
                <a:gd name="connsiteY4276" fmla="*/ 2384805 h 5360810"/>
                <a:gd name="connsiteX4277" fmla="*/ 2271561 w 4550804"/>
                <a:gd name="connsiteY4277" fmla="*/ 2387597 h 5360810"/>
                <a:gd name="connsiteX4278" fmla="*/ 2267371 w 4550804"/>
                <a:gd name="connsiteY4278" fmla="*/ 2378523 h 5360810"/>
                <a:gd name="connsiteX4279" fmla="*/ 2270164 w 4550804"/>
                <a:gd name="connsiteY4279" fmla="*/ 2372937 h 5360810"/>
                <a:gd name="connsiteX4280" fmla="*/ 2270164 w 4550804"/>
                <a:gd name="connsiteY4280" fmla="*/ 2379221 h 5360810"/>
                <a:gd name="connsiteX4281" fmla="*/ 2272957 w 4550804"/>
                <a:gd name="connsiteY4281" fmla="*/ 2382013 h 5360810"/>
                <a:gd name="connsiteX4282" fmla="*/ 2274353 w 4550804"/>
                <a:gd name="connsiteY4282" fmla="*/ 2388295 h 5360810"/>
                <a:gd name="connsiteX4283" fmla="*/ 2274353 w 4550804"/>
                <a:gd name="connsiteY4283" fmla="*/ 2386899 h 5360810"/>
                <a:gd name="connsiteX4284" fmla="*/ 2278543 w 4550804"/>
                <a:gd name="connsiteY4284" fmla="*/ 2391088 h 5360810"/>
                <a:gd name="connsiteX4285" fmla="*/ 2282733 w 4550804"/>
                <a:gd name="connsiteY4285" fmla="*/ 2393880 h 5360810"/>
                <a:gd name="connsiteX4286" fmla="*/ 2288319 w 4550804"/>
                <a:gd name="connsiteY4286" fmla="*/ 2392484 h 5360810"/>
                <a:gd name="connsiteX4287" fmla="*/ 2300191 w 4550804"/>
                <a:gd name="connsiteY4287" fmla="*/ 2396673 h 5360810"/>
                <a:gd name="connsiteX4288" fmla="*/ 2316252 w 4550804"/>
                <a:gd name="connsiteY4288" fmla="*/ 2409937 h 5360810"/>
                <a:gd name="connsiteX4289" fmla="*/ 2316021 w 4550804"/>
                <a:gd name="connsiteY4289" fmla="*/ 2410167 h 5360810"/>
                <a:gd name="connsiteX4290" fmla="*/ 2321139 w 4550804"/>
                <a:gd name="connsiteY4290" fmla="*/ 2412729 h 5360810"/>
                <a:gd name="connsiteX4291" fmla="*/ 2327424 w 4550804"/>
                <a:gd name="connsiteY4291" fmla="*/ 2409937 h 5360810"/>
                <a:gd name="connsiteX4292" fmla="*/ 2333010 w 4550804"/>
                <a:gd name="connsiteY4292" fmla="*/ 2400862 h 5360810"/>
                <a:gd name="connsiteX4293" fmla="*/ 2339295 w 4550804"/>
                <a:gd name="connsiteY4293" fmla="*/ 2400862 h 5360810"/>
                <a:gd name="connsiteX4294" fmla="*/ 2339295 w 4550804"/>
                <a:gd name="connsiteY4294" fmla="*/ 2395277 h 5360810"/>
                <a:gd name="connsiteX4295" fmla="*/ 2345580 w 4550804"/>
                <a:gd name="connsiteY4295" fmla="*/ 2400862 h 5360810"/>
                <a:gd name="connsiteX4296" fmla="*/ 2323234 w 4550804"/>
                <a:gd name="connsiteY4296" fmla="*/ 2415521 h 5360810"/>
                <a:gd name="connsiteX4297" fmla="*/ 2336502 w 4550804"/>
                <a:gd name="connsiteY4297" fmla="*/ 2407842 h 5360810"/>
                <a:gd name="connsiteX4298" fmla="*/ 2333708 w 4550804"/>
                <a:gd name="connsiteY4298" fmla="*/ 2410634 h 5360810"/>
                <a:gd name="connsiteX4299" fmla="*/ 2332564 w 4550804"/>
                <a:gd name="connsiteY4299" fmla="*/ 2415207 h 5360810"/>
                <a:gd name="connsiteX4300" fmla="*/ 2335804 w 4550804"/>
                <a:gd name="connsiteY4300" fmla="*/ 2414125 h 5360810"/>
                <a:gd name="connsiteX4301" fmla="*/ 2337200 w 4550804"/>
                <a:gd name="connsiteY4301" fmla="*/ 2416918 h 5360810"/>
                <a:gd name="connsiteX4302" fmla="*/ 2333010 w 4550804"/>
                <a:gd name="connsiteY4302" fmla="*/ 2418314 h 5360810"/>
                <a:gd name="connsiteX4303" fmla="*/ 2331963 w 4550804"/>
                <a:gd name="connsiteY4303" fmla="*/ 2416220 h 5360810"/>
                <a:gd name="connsiteX4304" fmla="*/ 2328123 w 4550804"/>
                <a:gd name="connsiteY4304" fmla="*/ 2416220 h 5360810"/>
                <a:gd name="connsiteX4305" fmla="*/ 2325329 w 4550804"/>
                <a:gd name="connsiteY4305" fmla="*/ 2419012 h 5360810"/>
                <a:gd name="connsiteX4306" fmla="*/ 2322536 w 4550804"/>
                <a:gd name="connsiteY4306" fmla="*/ 2425295 h 5360810"/>
                <a:gd name="connsiteX4307" fmla="*/ 2323933 w 4550804"/>
                <a:gd name="connsiteY4307" fmla="*/ 2431577 h 5360810"/>
                <a:gd name="connsiteX4308" fmla="*/ 2334728 w 4550804"/>
                <a:gd name="connsiteY4308" fmla="*/ 2447446 h 5360810"/>
                <a:gd name="connsiteX4309" fmla="*/ 2335804 w 4550804"/>
                <a:gd name="connsiteY4309" fmla="*/ 2447635 h 5360810"/>
                <a:gd name="connsiteX4310" fmla="*/ 2342787 w 4550804"/>
                <a:gd name="connsiteY4310" fmla="*/ 2455313 h 5360810"/>
                <a:gd name="connsiteX4311" fmla="*/ 2341390 w 4550804"/>
                <a:gd name="connsiteY4311" fmla="*/ 2456709 h 5360810"/>
                <a:gd name="connsiteX4312" fmla="*/ 2346977 w 4550804"/>
                <a:gd name="connsiteY4312" fmla="*/ 2455313 h 5360810"/>
                <a:gd name="connsiteX4313" fmla="*/ 2353261 w 4550804"/>
                <a:gd name="connsiteY4313" fmla="*/ 2458106 h 5360810"/>
                <a:gd name="connsiteX4314" fmla="*/ 2365132 w 4550804"/>
                <a:gd name="connsiteY4314" fmla="*/ 2455313 h 5360810"/>
                <a:gd name="connsiteX4315" fmla="*/ 2359546 w 4550804"/>
                <a:gd name="connsiteY4315" fmla="*/ 2469974 h 5360810"/>
                <a:gd name="connsiteX4316" fmla="*/ 2354658 w 4550804"/>
                <a:gd name="connsiteY4316" fmla="*/ 2476256 h 5360810"/>
                <a:gd name="connsiteX4317" fmla="*/ 2360943 w 4550804"/>
                <a:gd name="connsiteY4317" fmla="*/ 2486728 h 5360810"/>
                <a:gd name="connsiteX4318" fmla="*/ 2362339 w 4550804"/>
                <a:gd name="connsiteY4318" fmla="*/ 2490917 h 5360810"/>
                <a:gd name="connsiteX4319" fmla="*/ 2358757 w 4550804"/>
                <a:gd name="connsiteY4319" fmla="*/ 2494497 h 5360810"/>
                <a:gd name="connsiteX4320" fmla="*/ 2359546 w 4550804"/>
                <a:gd name="connsiteY4320" fmla="*/ 2494407 h 5360810"/>
                <a:gd name="connsiteX4321" fmla="*/ 2365132 w 4550804"/>
                <a:gd name="connsiteY4321" fmla="*/ 2488822 h 5360810"/>
                <a:gd name="connsiteX4322" fmla="*/ 2363735 w 4550804"/>
                <a:gd name="connsiteY4322" fmla="*/ 2486030 h 5360810"/>
                <a:gd name="connsiteX4323" fmla="*/ 2358149 w 4550804"/>
                <a:gd name="connsiteY4323" fmla="*/ 2478350 h 5360810"/>
                <a:gd name="connsiteX4324" fmla="*/ 2356753 w 4550804"/>
                <a:gd name="connsiteY4324" fmla="*/ 2474162 h 5360810"/>
                <a:gd name="connsiteX4325" fmla="*/ 2362339 w 4550804"/>
                <a:gd name="connsiteY4325" fmla="*/ 2467879 h 5360810"/>
                <a:gd name="connsiteX4326" fmla="*/ 2366529 w 4550804"/>
                <a:gd name="connsiteY4326" fmla="*/ 2455313 h 5360810"/>
                <a:gd name="connsiteX4327" fmla="*/ 2374210 w 4550804"/>
                <a:gd name="connsiteY4327" fmla="*/ 2461596 h 5360810"/>
                <a:gd name="connsiteX4328" fmla="*/ 2377004 w 4550804"/>
                <a:gd name="connsiteY4328" fmla="*/ 2461596 h 5360810"/>
                <a:gd name="connsiteX4329" fmla="*/ 2384685 w 4550804"/>
                <a:gd name="connsiteY4329" fmla="*/ 2464389 h 5360810"/>
                <a:gd name="connsiteX4330" fmla="*/ 2396555 w 4550804"/>
                <a:gd name="connsiteY4330" fmla="*/ 2462992 h 5360810"/>
                <a:gd name="connsiteX4331" fmla="*/ 2397952 w 4550804"/>
                <a:gd name="connsiteY4331" fmla="*/ 2465785 h 5360810"/>
                <a:gd name="connsiteX4332" fmla="*/ 2396555 w 4550804"/>
                <a:gd name="connsiteY4332" fmla="*/ 2468578 h 5360810"/>
                <a:gd name="connsiteX4333" fmla="*/ 2399349 w 4550804"/>
                <a:gd name="connsiteY4333" fmla="*/ 2465785 h 5360810"/>
                <a:gd name="connsiteX4334" fmla="*/ 2403539 w 4550804"/>
                <a:gd name="connsiteY4334" fmla="*/ 2465785 h 5360810"/>
                <a:gd name="connsiteX4335" fmla="*/ 2412616 w 4550804"/>
                <a:gd name="connsiteY4335" fmla="*/ 2474860 h 5360810"/>
                <a:gd name="connsiteX4336" fmla="*/ 2411220 w 4550804"/>
                <a:gd name="connsiteY4336" fmla="*/ 2476256 h 5360810"/>
                <a:gd name="connsiteX4337" fmla="*/ 2414013 w 4550804"/>
                <a:gd name="connsiteY4337" fmla="*/ 2480445 h 5360810"/>
                <a:gd name="connsiteX4338" fmla="*/ 2415410 w 4550804"/>
                <a:gd name="connsiteY4338" fmla="*/ 2479049 h 5360810"/>
                <a:gd name="connsiteX4339" fmla="*/ 2420298 w 4550804"/>
                <a:gd name="connsiteY4339" fmla="*/ 2483935 h 5360810"/>
                <a:gd name="connsiteX4340" fmla="*/ 2424487 w 4550804"/>
                <a:gd name="connsiteY4340" fmla="*/ 2485332 h 5360810"/>
                <a:gd name="connsiteX4341" fmla="*/ 2425884 w 4550804"/>
                <a:gd name="connsiteY4341" fmla="*/ 2483935 h 5360810"/>
                <a:gd name="connsiteX4342" fmla="*/ 2427050 w 4550804"/>
                <a:gd name="connsiteY4342" fmla="*/ 2487426 h 5360810"/>
                <a:gd name="connsiteX4343" fmla="*/ 2427281 w 4550804"/>
                <a:gd name="connsiteY4343" fmla="*/ 2487426 h 5360810"/>
                <a:gd name="connsiteX4344" fmla="*/ 2428677 w 4550804"/>
                <a:gd name="connsiteY4344" fmla="*/ 2490219 h 5360810"/>
                <a:gd name="connsiteX4345" fmla="*/ 2426932 w 4550804"/>
                <a:gd name="connsiteY4345" fmla="*/ 2488473 h 5360810"/>
                <a:gd name="connsiteX4346" fmla="*/ 2425884 w 4550804"/>
                <a:gd name="connsiteY4346" fmla="*/ 2489520 h 5360810"/>
                <a:gd name="connsiteX4347" fmla="*/ 2430074 w 4550804"/>
                <a:gd name="connsiteY4347" fmla="*/ 2490917 h 5360810"/>
                <a:gd name="connsiteX4348" fmla="*/ 2430074 w 4550804"/>
                <a:gd name="connsiteY4348" fmla="*/ 2495105 h 5360810"/>
                <a:gd name="connsiteX4349" fmla="*/ 2446805 w 4550804"/>
                <a:gd name="connsiteY4349" fmla="*/ 2505695 h 5360810"/>
                <a:gd name="connsiteX4350" fmla="*/ 2446833 w 4550804"/>
                <a:gd name="connsiteY4350" fmla="*/ 2505576 h 5360810"/>
                <a:gd name="connsiteX4351" fmla="*/ 2460101 w 4550804"/>
                <a:gd name="connsiteY4351" fmla="*/ 2508369 h 5360810"/>
                <a:gd name="connsiteX4352" fmla="*/ 2485239 w 4550804"/>
                <a:gd name="connsiteY4352" fmla="*/ 2495105 h 5360810"/>
                <a:gd name="connsiteX4353" fmla="*/ 2507585 w 4550804"/>
                <a:gd name="connsiteY4353" fmla="*/ 2492313 h 5360810"/>
                <a:gd name="connsiteX4354" fmla="*/ 2516663 w 4550804"/>
                <a:gd name="connsiteY4354" fmla="*/ 2488124 h 5360810"/>
                <a:gd name="connsiteX4355" fmla="*/ 2519456 w 4550804"/>
                <a:gd name="connsiteY4355" fmla="*/ 2480445 h 5360810"/>
                <a:gd name="connsiteX4356" fmla="*/ 2523646 w 4550804"/>
                <a:gd name="connsiteY4356" fmla="*/ 2481841 h 5360810"/>
                <a:gd name="connsiteX4357" fmla="*/ 2527836 w 4550804"/>
                <a:gd name="connsiteY4357" fmla="*/ 2480445 h 5360810"/>
                <a:gd name="connsiteX4358" fmla="*/ 2523646 w 4550804"/>
                <a:gd name="connsiteY4358" fmla="*/ 2480445 h 5360810"/>
                <a:gd name="connsiteX4359" fmla="*/ 2527836 w 4550804"/>
                <a:gd name="connsiteY4359" fmla="*/ 2479049 h 5360810"/>
                <a:gd name="connsiteX4360" fmla="*/ 2527039 w 4550804"/>
                <a:gd name="connsiteY4360" fmla="*/ 2477464 h 5360810"/>
                <a:gd name="connsiteX4361" fmla="*/ 2525043 w 4550804"/>
                <a:gd name="connsiteY4361" fmla="*/ 2478350 h 5360810"/>
                <a:gd name="connsiteX4362" fmla="*/ 2526470 w 4550804"/>
                <a:gd name="connsiteY4362" fmla="*/ 2477397 h 5360810"/>
                <a:gd name="connsiteX4363" fmla="*/ 2518758 w 4550804"/>
                <a:gd name="connsiteY4363" fmla="*/ 2479049 h 5360810"/>
                <a:gd name="connsiteX4364" fmla="*/ 2506887 w 4550804"/>
                <a:gd name="connsiteY4364" fmla="*/ 2483237 h 5360810"/>
                <a:gd name="connsiteX4365" fmla="*/ 2506887 w 4550804"/>
                <a:gd name="connsiteY4365" fmla="*/ 2486030 h 5360810"/>
                <a:gd name="connsiteX4366" fmla="*/ 2493620 w 4550804"/>
                <a:gd name="connsiteY4366" fmla="*/ 2487426 h 5360810"/>
                <a:gd name="connsiteX4367" fmla="*/ 2460101 w 4550804"/>
                <a:gd name="connsiteY4367" fmla="*/ 2495106 h 5360810"/>
                <a:gd name="connsiteX4368" fmla="*/ 2446834 w 4550804"/>
                <a:gd name="connsiteY4368" fmla="*/ 2493709 h 5360810"/>
                <a:gd name="connsiteX4369" fmla="*/ 2439152 w 4550804"/>
                <a:gd name="connsiteY4369" fmla="*/ 2486030 h 5360810"/>
                <a:gd name="connsiteX4370" fmla="*/ 2438454 w 4550804"/>
                <a:gd name="connsiteY4370" fmla="*/ 2486728 h 5360810"/>
                <a:gd name="connsiteX4371" fmla="*/ 2437756 w 4550804"/>
                <a:gd name="connsiteY4371" fmla="*/ 2486030 h 5360810"/>
                <a:gd name="connsiteX4372" fmla="*/ 2437756 w 4550804"/>
                <a:gd name="connsiteY4372" fmla="*/ 2483237 h 5360810"/>
                <a:gd name="connsiteX4373" fmla="*/ 2432169 w 4550804"/>
                <a:gd name="connsiteY4373" fmla="*/ 2480445 h 5360810"/>
                <a:gd name="connsiteX4374" fmla="*/ 2432169 w 4550804"/>
                <a:gd name="connsiteY4374" fmla="*/ 2477653 h 5360810"/>
                <a:gd name="connsiteX4375" fmla="*/ 2426583 w 4550804"/>
                <a:gd name="connsiteY4375" fmla="*/ 2472068 h 5360810"/>
                <a:gd name="connsiteX4376" fmla="*/ 2348390 w 4550804"/>
                <a:gd name="connsiteY4376" fmla="*/ 2397355 h 5360810"/>
                <a:gd name="connsiteX4377" fmla="*/ 2348373 w 4550804"/>
                <a:gd name="connsiteY4377" fmla="*/ 2397372 h 5360810"/>
                <a:gd name="connsiteX4378" fmla="*/ 2322536 w 4550804"/>
                <a:gd name="connsiteY4378" fmla="*/ 2377825 h 5360810"/>
                <a:gd name="connsiteX4379" fmla="*/ 2297398 w 4550804"/>
                <a:gd name="connsiteY4379" fmla="*/ 2364561 h 5360810"/>
                <a:gd name="connsiteX4380" fmla="*/ 2253405 w 4550804"/>
                <a:gd name="connsiteY4380" fmla="*/ 2346410 h 5360810"/>
                <a:gd name="connsiteX4381" fmla="*/ 2238741 w 4550804"/>
                <a:gd name="connsiteY4381" fmla="*/ 2342221 h 5360810"/>
                <a:gd name="connsiteX4382" fmla="*/ 2235947 w 4550804"/>
                <a:gd name="connsiteY4382" fmla="*/ 2345014 h 5360810"/>
                <a:gd name="connsiteX4383" fmla="*/ 2234551 w 4550804"/>
                <a:gd name="connsiteY4383" fmla="*/ 2342221 h 5360810"/>
                <a:gd name="connsiteX4384" fmla="*/ 2237344 w 4550804"/>
                <a:gd name="connsiteY4384" fmla="*/ 2339429 h 5360810"/>
                <a:gd name="connsiteX4385" fmla="*/ 2234551 w 4550804"/>
                <a:gd name="connsiteY4385" fmla="*/ 2339429 h 5360810"/>
                <a:gd name="connsiteX4386" fmla="*/ 2233154 w 4550804"/>
                <a:gd name="connsiteY4386" fmla="*/ 2345014 h 5360810"/>
                <a:gd name="connsiteX4387" fmla="*/ 2233154 w 4550804"/>
                <a:gd name="connsiteY4387" fmla="*/ 2342221 h 5360810"/>
                <a:gd name="connsiteX4388" fmla="*/ 2228964 w 4550804"/>
                <a:gd name="connsiteY4388" fmla="*/ 2345014 h 5360810"/>
                <a:gd name="connsiteX4389" fmla="*/ 2230361 w 4550804"/>
                <a:gd name="connsiteY4389" fmla="*/ 2346410 h 5360810"/>
                <a:gd name="connsiteX4390" fmla="*/ 2234551 w 4550804"/>
                <a:gd name="connsiteY4390" fmla="*/ 2346410 h 5360810"/>
                <a:gd name="connsiteX4391" fmla="*/ 2230361 w 4550804"/>
                <a:gd name="connsiteY4391" fmla="*/ 2347806 h 5360810"/>
                <a:gd name="connsiteX4392" fmla="*/ 2224077 w 4550804"/>
                <a:gd name="connsiteY4392" fmla="*/ 2346410 h 5360810"/>
                <a:gd name="connsiteX4393" fmla="*/ 2224077 w 4550804"/>
                <a:gd name="connsiteY4393" fmla="*/ 2340825 h 5360810"/>
                <a:gd name="connsiteX4394" fmla="*/ 2221283 w 4550804"/>
                <a:gd name="connsiteY4394" fmla="*/ 2339429 h 5360810"/>
                <a:gd name="connsiteX4395" fmla="*/ 2219887 w 4550804"/>
                <a:gd name="connsiteY4395" fmla="*/ 2342221 h 5360810"/>
                <a:gd name="connsiteX4396" fmla="*/ 2214300 w 4550804"/>
                <a:gd name="connsiteY4396" fmla="*/ 2335939 h 5360810"/>
                <a:gd name="connsiteX4397" fmla="*/ 2057881 w 4550804"/>
                <a:gd name="connsiteY4397" fmla="*/ 2321278 h 5360810"/>
                <a:gd name="connsiteX4398" fmla="*/ 2057881 w 4550804"/>
                <a:gd name="connsiteY4398" fmla="*/ 2330354 h 5360810"/>
                <a:gd name="connsiteX4399" fmla="*/ 2056813 w 4550804"/>
                <a:gd name="connsiteY4399" fmla="*/ 2330884 h 5360810"/>
                <a:gd name="connsiteX4400" fmla="*/ 2095590 w 4550804"/>
                <a:gd name="connsiteY4400" fmla="*/ 2314995 h 5360810"/>
                <a:gd name="connsiteX4401" fmla="*/ 2101874 w 4550804"/>
                <a:gd name="connsiteY4401" fmla="*/ 2317089 h 5360810"/>
                <a:gd name="connsiteX4402" fmla="*/ 2106064 w 4550804"/>
                <a:gd name="connsiteY4402" fmla="*/ 2321278 h 5360810"/>
                <a:gd name="connsiteX4403" fmla="*/ 2103271 w 4550804"/>
                <a:gd name="connsiteY4403" fmla="*/ 2322674 h 5360810"/>
                <a:gd name="connsiteX4404" fmla="*/ 2080227 w 4550804"/>
                <a:gd name="connsiteY4404" fmla="*/ 2314297 h 5360810"/>
                <a:gd name="connsiteX4405" fmla="*/ 2069753 w 4550804"/>
                <a:gd name="connsiteY4405" fmla="*/ 2319882 h 5360810"/>
                <a:gd name="connsiteX4406" fmla="*/ 2071150 w 4550804"/>
                <a:gd name="connsiteY4406" fmla="*/ 2317089 h 5360810"/>
                <a:gd name="connsiteX4407" fmla="*/ 2012492 w 4550804"/>
                <a:gd name="connsiteY4407" fmla="*/ 2304523 h 5360810"/>
                <a:gd name="connsiteX4408" fmla="*/ 2016682 w 4550804"/>
                <a:gd name="connsiteY4408" fmla="*/ 2304523 h 5360810"/>
                <a:gd name="connsiteX4409" fmla="*/ 2012492 w 4550804"/>
                <a:gd name="connsiteY4409" fmla="*/ 2308712 h 5360810"/>
                <a:gd name="connsiteX4410" fmla="*/ 2011095 w 4550804"/>
                <a:gd name="connsiteY4410" fmla="*/ 2308712 h 5360810"/>
                <a:gd name="connsiteX4411" fmla="*/ 2670059 w 4550804"/>
                <a:gd name="connsiteY4411" fmla="*/ 2288936 h 5360810"/>
                <a:gd name="connsiteX4412" fmla="*/ 2672384 w 4550804"/>
                <a:gd name="connsiteY4412" fmla="*/ 2291261 h 5360810"/>
                <a:gd name="connsiteX4413" fmla="*/ 2680065 w 4550804"/>
                <a:gd name="connsiteY4413" fmla="*/ 2289865 h 5360810"/>
                <a:gd name="connsiteX4414" fmla="*/ 2672384 w 4550804"/>
                <a:gd name="connsiteY4414" fmla="*/ 2292657 h 5360810"/>
                <a:gd name="connsiteX4415" fmla="*/ 2669591 w 4550804"/>
                <a:gd name="connsiteY4415" fmla="*/ 2289865 h 5360810"/>
                <a:gd name="connsiteX4416" fmla="*/ 1554270 w 4550804"/>
                <a:gd name="connsiteY4416" fmla="*/ 2287422 h 5360810"/>
                <a:gd name="connsiteX4417" fmla="*/ 1551617 w 4550804"/>
                <a:gd name="connsiteY4417" fmla="*/ 2294052 h 5360810"/>
                <a:gd name="connsiteX4418" fmla="*/ 1551758 w 4550804"/>
                <a:gd name="connsiteY4418" fmla="*/ 2294394 h 5360810"/>
                <a:gd name="connsiteX4419" fmla="*/ 1554409 w 4550804"/>
                <a:gd name="connsiteY4419" fmla="*/ 2287769 h 5360810"/>
                <a:gd name="connsiteX4420" fmla="*/ 2694729 w 4550804"/>
                <a:gd name="connsiteY4420" fmla="*/ 2285675 h 5360810"/>
                <a:gd name="connsiteX4421" fmla="*/ 2700316 w 4550804"/>
                <a:gd name="connsiteY4421" fmla="*/ 2287071 h 5360810"/>
                <a:gd name="connsiteX4422" fmla="*/ 2698919 w 4550804"/>
                <a:gd name="connsiteY4422" fmla="*/ 2288467 h 5360810"/>
                <a:gd name="connsiteX4423" fmla="*/ 2705204 w 4550804"/>
                <a:gd name="connsiteY4423" fmla="*/ 2284977 h 5360810"/>
                <a:gd name="connsiteX4424" fmla="*/ 2709394 w 4550804"/>
                <a:gd name="connsiteY4424" fmla="*/ 2284977 h 5360810"/>
                <a:gd name="connsiteX4425" fmla="*/ 2703807 w 4550804"/>
                <a:gd name="connsiteY4425" fmla="*/ 2289166 h 5360810"/>
                <a:gd name="connsiteX4426" fmla="*/ 1546025 w 4550804"/>
                <a:gd name="connsiteY4426" fmla="*/ 2284975 h 5360810"/>
                <a:gd name="connsiteX4427" fmla="*/ 1546030 w 4550804"/>
                <a:gd name="connsiteY4427" fmla="*/ 2284977 h 5360810"/>
                <a:gd name="connsiteX4428" fmla="*/ 1546041 w 4550804"/>
                <a:gd name="connsiteY4428" fmla="*/ 2284975 h 5360810"/>
                <a:gd name="connsiteX4429" fmla="*/ 1546029 w 4550804"/>
                <a:gd name="connsiteY4429" fmla="*/ 2284976 h 5360810"/>
                <a:gd name="connsiteX4430" fmla="*/ 2674479 w 4550804"/>
                <a:gd name="connsiteY4430" fmla="*/ 2283581 h 5360810"/>
                <a:gd name="connsiteX4431" fmla="*/ 2685652 w 4550804"/>
                <a:gd name="connsiteY4431" fmla="*/ 2284977 h 5360810"/>
                <a:gd name="connsiteX4432" fmla="*/ 2679367 w 4550804"/>
                <a:gd name="connsiteY4432" fmla="*/ 2289166 h 5360810"/>
                <a:gd name="connsiteX4433" fmla="*/ 2680764 w 4550804"/>
                <a:gd name="connsiteY4433" fmla="*/ 2287770 h 5360810"/>
                <a:gd name="connsiteX4434" fmla="*/ 2675876 w 4550804"/>
                <a:gd name="connsiteY4434" fmla="*/ 2287770 h 5360810"/>
                <a:gd name="connsiteX4435" fmla="*/ 2678669 w 4550804"/>
                <a:gd name="connsiteY4435" fmla="*/ 2288468 h 5360810"/>
                <a:gd name="connsiteX4436" fmla="*/ 2674479 w 4550804"/>
                <a:gd name="connsiteY4436" fmla="*/ 2289864 h 5360810"/>
                <a:gd name="connsiteX4437" fmla="*/ 2673432 w 4550804"/>
                <a:gd name="connsiteY4437" fmla="*/ 2287770 h 5360810"/>
                <a:gd name="connsiteX4438" fmla="*/ 2670638 w 4550804"/>
                <a:gd name="connsiteY4438" fmla="*/ 2287770 h 5360810"/>
                <a:gd name="connsiteX4439" fmla="*/ 2670059 w 4550804"/>
                <a:gd name="connsiteY4439" fmla="*/ 2288936 h 5360810"/>
                <a:gd name="connsiteX4440" fmla="*/ 2669591 w 4550804"/>
                <a:gd name="connsiteY4440" fmla="*/ 2288468 h 5360810"/>
                <a:gd name="connsiteX4441" fmla="*/ 2670289 w 4550804"/>
                <a:gd name="connsiteY4441" fmla="*/ 2287770 h 5360810"/>
                <a:gd name="connsiteX4442" fmla="*/ 2637470 w 4550804"/>
                <a:gd name="connsiteY4442" fmla="*/ 2282883 h 5360810"/>
                <a:gd name="connsiteX4443" fmla="*/ 2640263 w 4550804"/>
                <a:gd name="connsiteY4443" fmla="*/ 2284279 h 5360810"/>
                <a:gd name="connsiteX4444" fmla="*/ 2637470 w 4550804"/>
                <a:gd name="connsiteY4444" fmla="*/ 2285675 h 5360810"/>
                <a:gd name="connsiteX4445" fmla="*/ 2638866 w 4550804"/>
                <a:gd name="connsiteY4445" fmla="*/ 2287072 h 5360810"/>
                <a:gd name="connsiteX4446" fmla="*/ 2636073 w 4550804"/>
                <a:gd name="connsiteY4446" fmla="*/ 2285675 h 5360810"/>
                <a:gd name="connsiteX4447" fmla="*/ 3196107 w 4550804"/>
                <a:gd name="connsiteY4447" fmla="*/ 2282183 h 5360810"/>
                <a:gd name="connsiteX4448" fmla="*/ 3196030 w 4550804"/>
                <a:gd name="connsiteY4448" fmla="*/ 2282227 h 5360810"/>
                <a:gd name="connsiteX4449" fmla="*/ 3195408 w 4550804"/>
                <a:gd name="connsiteY4449" fmla="*/ 2294052 h 5360810"/>
                <a:gd name="connsiteX4450" fmla="*/ 3195484 w 4550804"/>
                <a:gd name="connsiteY4450" fmla="*/ 2294025 h 5360810"/>
                <a:gd name="connsiteX4451" fmla="*/ 3233117 w 4550804"/>
                <a:gd name="connsiteY4451" fmla="*/ 2281835 h 5360810"/>
                <a:gd name="connsiteX4452" fmla="*/ 3232419 w 4550804"/>
                <a:gd name="connsiteY4452" fmla="*/ 2282183 h 5360810"/>
                <a:gd name="connsiteX4453" fmla="*/ 3233117 w 4550804"/>
                <a:gd name="connsiteY4453" fmla="*/ 2283580 h 5360810"/>
                <a:gd name="connsiteX4454" fmla="*/ 2695427 w 4550804"/>
                <a:gd name="connsiteY4454" fmla="*/ 2281487 h 5360810"/>
                <a:gd name="connsiteX4455" fmla="*/ 2696824 w 4550804"/>
                <a:gd name="connsiteY4455" fmla="*/ 2284280 h 5360810"/>
                <a:gd name="connsiteX4456" fmla="*/ 2695427 w 4550804"/>
                <a:gd name="connsiteY4456" fmla="*/ 2285676 h 5360810"/>
                <a:gd name="connsiteX4457" fmla="*/ 2692634 w 4550804"/>
                <a:gd name="connsiteY4457" fmla="*/ 2282883 h 5360810"/>
                <a:gd name="connsiteX4458" fmla="*/ 3240414 w 4550804"/>
                <a:gd name="connsiteY4458" fmla="*/ 2281418 h 5360810"/>
                <a:gd name="connsiteX4459" fmla="*/ 3241496 w 4550804"/>
                <a:gd name="connsiteY4459" fmla="*/ 2283581 h 5360810"/>
                <a:gd name="connsiteX4460" fmla="*/ 3250690 w 4550804"/>
                <a:gd name="connsiteY4460" fmla="*/ 2285203 h 5360810"/>
                <a:gd name="connsiteX4461" fmla="*/ 2723661 w 4550804"/>
                <a:gd name="connsiteY4461" fmla="*/ 2280886 h 5360810"/>
                <a:gd name="connsiteX4462" fmla="*/ 2723361 w 4550804"/>
                <a:gd name="connsiteY4462" fmla="*/ 2281487 h 5360810"/>
                <a:gd name="connsiteX4463" fmla="*/ 2722313 w 4550804"/>
                <a:gd name="connsiteY4463" fmla="*/ 2281487 h 5360810"/>
                <a:gd name="connsiteX4464" fmla="*/ 2713584 w 4550804"/>
                <a:gd name="connsiteY4464" fmla="*/ 2280090 h 5360810"/>
                <a:gd name="connsiteX4465" fmla="*/ 2716377 w 4550804"/>
                <a:gd name="connsiteY4465" fmla="*/ 2282882 h 5360810"/>
                <a:gd name="connsiteX4466" fmla="*/ 2715979 w 4550804"/>
                <a:gd name="connsiteY4466" fmla="*/ 2283281 h 5360810"/>
                <a:gd name="connsiteX4467" fmla="*/ 2056486 w 4550804"/>
                <a:gd name="connsiteY4467" fmla="*/ 2279392 h 5360810"/>
                <a:gd name="connsiteX4468" fmla="*/ 2059279 w 4550804"/>
                <a:gd name="connsiteY4468" fmla="*/ 2279392 h 5360810"/>
                <a:gd name="connsiteX4469" fmla="*/ 2057882 w 4550804"/>
                <a:gd name="connsiteY4469" fmla="*/ 2282184 h 5360810"/>
                <a:gd name="connsiteX4470" fmla="*/ 2055089 w 4550804"/>
                <a:gd name="connsiteY4470" fmla="*/ 2280788 h 5360810"/>
                <a:gd name="connsiteX4471" fmla="*/ 2714980 w 4550804"/>
                <a:gd name="connsiteY4471" fmla="*/ 2278694 h 5360810"/>
                <a:gd name="connsiteX4472" fmla="*/ 2719170 w 4550804"/>
                <a:gd name="connsiteY4472" fmla="*/ 2281486 h 5360810"/>
                <a:gd name="connsiteX4473" fmla="*/ 2722312 w 4550804"/>
                <a:gd name="connsiteY4473" fmla="*/ 2281486 h 5360810"/>
                <a:gd name="connsiteX4474" fmla="*/ 2719170 w 4550804"/>
                <a:gd name="connsiteY4474" fmla="*/ 2282883 h 5360810"/>
                <a:gd name="connsiteX4475" fmla="*/ 2698919 w 4550804"/>
                <a:gd name="connsiteY4475" fmla="*/ 2277996 h 5360810"/>
                <a:gd name="connsiteX4476" fmla="*/ 2700316 w 4550804"/>
                <a:gd name="connsiteY4476" fmla="*/ 2283581 h 5360810"/>
                <a:gd name="connsiteX4477" fmla="*/ 2694729 w 4550804"/>
                <a:gd name="connsiteY4477" fmla="*/ 2280789 h 5360810"/>
                <a:gd name="connsiteX4478" fmla="*/ 1960120 w 4550804"/>
                <a:gd name="connsiteY4478" fmla="*/ 2277995 h 5360810"/>
                <a:gd name="connsiteX4479" fmla="*/ 1962215 w 4550804"/>
                <a:gd name="connsiteY4479" fmla="*/ 2279391 h 5360810"/>
                <a:gd name="connsiteX4480" fmla="*/ 1966405 w 4550804"/>
                <a:gd name="connsiteY4480" fmla="*/ 2282184 h 5360810"/>
                <a:gd name="connsiteX4481" fmla="*/ 1960818 w 4550804"/>
                <a:gd name="connsiteY4481" fmla="*/ 2287768 h 5360810"/>
                <a:gd name="connsiteX4482" fmla="*/ 1960818 w 4550804"/>
                <a:gd name="connsiteY4482" fmla="*/ 2289164 h 5360810"/>
                <a:gd name="connsiteX4483" fmla="*/ 1954533 w 4550804"/>
                <a:gd name="connsiteY4483" fmla="*/ 2293353 h 5360810"/>
                <a:gd name="connsiteX4484" fmla="*/ 1951741 w 4550804"/>
                <a:gd name="connsiteY4484" fmla="*/ 2287768 h 5360810"/>
                <a:gd name="connsiteX4485" fmla="*/ 1950344 w 4550804"/>
                <a:gd name="connsiteY4485" fmla="*/ 2289164 h 5360810"/>
                <a:gd name="connsiteX4486" fmla="*/ 1947551 w 4550804"/>
                <a:gd name="connsiteY4486" fmla="*/ 2286372 h 5360810"/>
                <a:gd name="connsiteX4487" fmla="*/ 1951741 w 4550804"/>
                <a:gd name="connsiteY4487" fmla="*/ 2280788 h 5360810"/>
                <a:gd name="connsiteX4488" fmla="*/ 1954533 w 4550804"/>
                <a:gd name="connsiteY4488" fmla="*/ 2283579 h 5360810"/>
                <a:gd name="connsiteX4489" fmla="*/ 1958724 w 4550804"/>
                <a:gd name="connsiteY4489" fmla="*/ 2280788 h 5360810"/>
                <a:gd name="connsiteX4490" fmla="*/ 1955930 w 4550804"/>
                <a:gd name="connsiteY4490" fmla="*/ 2283579 h 5360810"/>
                <a:gd name="connsiteX4491" fmla="*/ 1960120 w 4550804"/>
                <a:gd name="connsiteY4491" fmla="*/ 2287768 h 5360810"/>
                <a:gd name="connsiteX4492" fmla="*/ 1960122 w 4550804"/>
                <a:gd name="connsiteY4492" fmla="*/ 2287767 h 5360810"/>
                <a:gd name="connsiteX4493" fmla="*/ 1955934 w 4550804"/>
                <a:gd name="connsiteY4493" fmla="*/ 2283579 h 5360810"/>
                <a:gd name="connsiteX4494" fmla="*/ 1958725 w 4550804"/>
                <a:gd name="connsiteY4494" fmla="*/ 2280788 h 5360810"/>
                <a:gd name="connsiteX4495" fmla="*/ 1958724 w 4550804"/>
                <a:gd name="connsiteY4495" fmla="*/ 2280788 h 5360810"/>
                <a:gd name="connsiteX4496" fmla="*/ 3238004 w 4550804"/>
                <a:gd name="connsiteY4496" fmla="*/ 2275558 h 5360810"/>
                <a:gd name="connsiteX4497" fmla="*/ 3238004 w 4550804"/>
                <a:gd name="connsiteY4497" fmla="*/ 2278345 h 5360810"/>
                <a:gd name="connsiteX4498" fmla="*/ 3238353 w 4550804"/>
                <a:gd name="connsiteY4498" fmla="*/ 2278171 h 5360810"/>
                <a:gd name="connsiteX4499" fmla="*/ 3185632 w 4550804"/>
                <a:gd name="connsiteY4499" fmla="*/ 2275482 h 5360810"/>
                <a:gd name="connsiteX4500" fmla="*/ 3185632 w 4550804"/>
                <a:gd name="connsiteY4500" fmla="*/ 2277996 h 5360810"/>
                <a:gd name="connsiteX4501" fmla="*/ 3186098 w 4550804"/>
                <a:gd name="connsiteY4501" fmla="*/ 2278462 h 5360810"/>
                <a:gd name="connsiteX4502" fmla="*/ 3187029 w 4550804"/>
                <a:gd name="connsiteY4502" fmla="*/ 2276599 h 5360810"/>
                <a:gd name="connsiteX4503" fmla="*/ 1954114 w 4550804"/>
                <a:gd name="connsiteY4503" fmla="*/ 2273842 h 5360810"/>
                <a:gd name="connsiteX4504" fmla="*/ 1969896 w 4550804"/>
                <a:gd name="connsiteY4504" fmla="*/ 2278694 h 5360810"/>
                <a:gd name="connsiteX4505" fmla="*/ 1956628 w 4550804"/>
                <a:gd name="connsiteY4505" fmla="*/ 2275902 h 5360810"/>
                <a:gd name="connsiteX4506" fmla="*/ 3183185 w 4550804"/>
                <a:gd name="connsiteY4506" fmla="*/ 2273736 h 5360810"/>
                <a:gd name="connsiteX4507" fmla="*/ 3184242 w 4550804"/>
                <a:gd name="connsiteY4507" fmla="*/ 2274370 h 5360810"/>
                <a:gd name="connsiteX4508" fmla="*/ 3183538 w 4550804"/>
                <a:gd name="connsiteY4508" fmla="*/ 2273807 h 5360810"/>
                <a:gd name="connsiteX4509" fmla="*/ 1518780 w 4550804"/>
                <a:gd name="connsiteY4509" fmla="*/ 2272499 h 5360810"/>
                <a:gd name="connsiteX4510" fmla="*/ 1517400 w 4550804"/>
                <a:gd name="connsiteY4510" fmla="*/ 2279393 h 5360810"/>
                <a:gd name="connsiteX4511" fmla="*/ 1517519 w 4550804"/>
                <a:gd name="connsiteY4511" fmla="*/ 2279430 h 5360810"/>
                <a:gd name="connsiteX4512" fmla="*/ 1514607 w 4550804"/>
                <a:gd name="connsiteY4512" fmla="*/ 2272411 h 5360810"/>
                <a:gd name="connsiteX4513" fmla="*/ 1514607 w 4550804"/>
                <a:gd name="connsiteY4513" fmla="*/ 2272411 h 5360810"/>
                <a:gd name="connsiteX4514" fmla="*/ 1518796 w 4550804"/>
                <a:gd name="connsiteY4514" fmla="*/ 2272411 h 5360810"/>
                <a:gd name="connsiteX4515" fmla="*/ 1518796 w 4550804"/>
                <a:gd name="connsiteY4515" fmla="*/ 2272411 h 5360810"/>
                <a:gd name="connsiteX4516" fmla="*/ 2696378 w 4550804"/>
                <a:gd name="connsiteY4516" fmla="*/ 2269231 h 5360810"/>
                <a:gd name="connsiteX4517" fmla="*/ 2696131 w 4550804"/>
                <a:gd name="connsiteY4517" fmla="*/ 2269514 h 5360810"/>
                <a:gd name="connsiteX4518" fmla="*/ 2696502 w 4550804"/>
                <a:gd name="connsiteY4518" fmla="*/ 2270318 h 5360810"/>
                <a:gd name="connsiteX4519" fmla="*/ 2696650 w 4550804"/>
                <a:gd name="connsiteY4519" fmla="*/ 2270318 h 5360810"/>
                <a:gd name="connsiteX4520" fmla="*/ 2723360 w 4550804"/>
                <a:gd name="connsiteY4520" fmla="*/ 2263336 h 5360810"/>
                <a:gd name="connsiteX4521" fmla="*/ 2720567 w 4550804"/>
                <a:gd name="connsiteY4521" fmla="*/ 2267525 h 5360810"/>
                <a:gd name="connsiteX4522" fmla="*/ 2717773 w 4550804"/>
                <a:gd name="connsiteY4522" fmla="*/ 2267525 h 5360810"/>
                <a:gd name="connsiteX4523" fmla="*/ 1511814 w 4550804"/>
                <a:gd name="connsiteY4523" fmla="*/ 2262638 h 5360810"/>
                <a:gd name="connsiteX4524" fmla="*/ 1511814 w 4550804"/>
                <a:gd name="connsiteY4524" fmla="*/ 2262638 h 5360810"/>
                <a:gd name="connsiteX4525" fmla="*/ 1516002 w 4550804"/>
                <a:gd name="connsiteY4525" fmla="*/ 2264034 h 5360810"/>
                <a:gd name="connsiteX4526" fmla="*/ 1516002 w 4550804"/>
                <a:gd name="connsiteY4526" fmla="*/ 2264033 h 5360810"/>
                <a:gd name="connsiteX4527" fmla="*/ 1509021 w 4550804"/>
                <a:gd name="connsiteY4527" fmla="*/ 2252166 h 5360810"/>
                <a:gd name="connsiteX4528" fmla="*/ 1509021 w 4550804"/>
                <a:gd name="connsiteY4528" fmla="*/ 2252167 h 5360810"/>
                <a:gd name="connsiteX4529" fmla="*/ 1511812 w 4550804"/>
                <a:gd name="connsiteY4529" fmla="*/ 2253562 h 5360810"/>
                <a:gd name="connsiteX4530" fmla="*/ 1511812 w 4550804"/>
                <a:gd name="connsiteY4530" fmla="*/ 2253562 h 5360810"/>
                <a:gd name="connsiteX4531" fmla="*/ 2719170 w 4550804"/>
                <a:gd name="connsiteY4531" fmla="*/ 2250073 h 5360810"/>
                <a:gd name="connsiteX4532" fmla="*/ 2719170 w 4550804"/>
                <a:gd name="connsiteY4532" fmla="*/ 2251469 h 5360810"/>
                <a:gd name="connsiteX4533" fmla="*/ 2717773 w 4550804"/>
                <a:gd name="connsiteY4533" fmla="*/ 2250771 h 5360810"/>
                <a:gd name="connsiteX4534" fmla="*/ 2715447 w 4550804"/>
                <a:gd name="connsiteY4534" fmla="*/ 2249605 h 5360810"/>
                <a:gd name="connsiteX4535" fmla="*/ 2717772 w 4550804"/>
                <a:gd name="connsiteY4535" fmla="*/ 2250771 h 5360810"/>
                <a:gd name="connsiteX4536" fmla="*/ 2716376 w 4550804"/>
                <a:gd name="connsiteY4536" fmla="*/ 2251469 h 5360810"/>
                <a:gd name="connsiteX4537" fmla="*/ 3594835 w 4550804"/>
                <a:gd name="connsiteY4537" fmla="*/ 2244486 h 5360810"/>
                <a:gd name="connsiteX4538" fmla="*/ 3594230 w 4550804"/>
                <a:gd name="connsiteY4538" fmla="*/ 2244644 h 5360810"/>
                <a:gd name="connsiteX4539" fmla="*/ 3600421 w 4550804"/>
                <a:gd name="connsiteY4539" fmla="*/ 2245883 h 5360810"/>
                <a:gd name="connsiteX4540" fmla="*/ 3600497 w 4550804"/>
                <a:gd name="connsiteY4540" fmla="*/ 2245619 h 5360810"/>
                <a:gd name="connsiteX4541" fmla="*/ 2001682 w 4550804"/>
                <a:gd name="connsiteY4541" fmla="*/ 2243942 h 5360810"/>
                <a:gd name="connsiteX4542" fmla="*/ 1994336 w 4550804"/>
                <a:gd name="connsiteY4542" fmla="*/ 2262637 h 5360810"/>
                <a:gd name="connsiteX4543" fmla="*/ 1994336 w 4550804"/>
                <a:gd name="connsiteY4543" fmla="*/ 2256354 h 5360810"/>
                <a:gd name="connsiteX4544" fmla="*/ 1995733 w 4550804"/>
                <a:gd name="connsiteY4544" fmla="*/ 2256354 h 5360810"/>
                <a:gd name="connsiteX4545" fmla="*/ 1998526 w 4550804"/>
                <a:gd name="connsiteY4545" fmla="*/ 2244486 h 5360810"/>
                <a:gd name="connsiteX4546" fmla="*/ 2001318 w 4550804"/>
                <a:gd name="connsiteY4546" fmla="*/ 2244486 h 5360810"/>
                <a:gd name="connsiteX4547" fmla="*/ 1513009 w 4550804"/>
                <a:gd name="connsiteY4547" fmla="*/ 2239536 h 5360810"/>
                <a:gd name="connsiteX4548" fmla="*/ 1510418 w 4550804"/>
                <a:gd name="connsiteY4548" fmla="*/ 2241695 h 5360810"/>
                <a:gd name="connsiteX4549" fmla="*/ 1509022 w 4550804"/>
                <a:gd name="connsiteY4549" fmla="*/ 2252160 h 5360810"/>
                <a:gd name="connsiteX4550" fmla="*/ 1514607 w 4550804"/>
                <a:gd name="connsiteY4550" fmla="*/ 2238205 h 5360810"/>
                <a:gd name="connsiteX4551" fmla="*/ 1513846 w 4550804"/>
                <a:gd name="connsiteY4551" fmla="*/ 2238839 h 5360810"/>
                <a:gd name="connsiteX4552" fmla="*/ 1520190 w 4550804"/>
                <a:gd name="connsiteY4552" fmla="*/ 2238205 h 5360810"/>
                <a:gd name="connsiteX4553" fmla="*/ 2005508 w 4550804"/>
                <a:gd name="connsiteY4553" fmla="*/ 2238204 h 5360810"/>
                <a:gd name="connsiteX4554" fmla="*/ 2001682 w 4550804"/>
                <a:gd name="connsiteY4554" fmla="*/ 2243943 h 5360810"/>
                <a:gd name="connsiteX4555" fmla="*/ 2002016 w 4550804"/>
                <a:gd name="connsiteY4555" fmla="*/ 2243091 h 5360810"/>
                <a:gd name="connsiteX4556" fmla="*/ 1523685 w 4550804"/>
                <a:gd name="connsiteY4556" fmla="*/ 2228431 h 5360810"/>
                <a:gd name="connsiteX4557" fmla="*/ 1523685 w 4550804"/>
                <a:gd name="connsiteY4557" fmla="*/ 2228431 h 5360810"/>
                <a:gd name="connsiteX4558" fmla="*/ 1527853 w 4550804"/>
                <a:gd name="connsiteY4558" fmla="*/ 2229902 h 5360810"/>
                <a:gd name="connsiteX4559" fmla="*/ 2786905 w 4550804"/>
                <a:gd name="connsiteY4559" fmla="*/ 2227035 h 5360810"/>
                <a:gd name="connsiteX4560" fmla="*/ 2789698 w 4550804"/>
                <a:gd name="connsiteY4560" fmla="*/ 2227035 h 5360810"/>
                <a:gd name="connsiteX4561" fmla="*/ 2789698 w 4550804"/>
                <a:gd name="connsiteY4561" fmla="*/ 2231224 h 5360810"/>
                <a:gd name="connsiteX4562" fmla="*/ 2785508 w 4550804"/>
                <a:gd name="connsiteY4562" fmla="*/ 2232620 h 5360810"/>
                <a:gd name="connsiteX4563" fmla="*/ 2788301 w 4550804"/>
                <a:gd name="connsiteY4563" fmla="*/ 2229827 h 5360810"/>
                <a:gd name="connsiteX4564" fmla="*/ 2575365 w 4550804"/>
                <a:gd name="connsiteY4564" fmla="*/ 2219989 h 5360810"/>
                <a:gd name="connsiteX4565" fmla="*/ 2600459 w 4550804"/>
                <a:gd name="connsiteY4565" fmla="*/ 2243789 h 5360810"/>
                <a:gd name="connsiteX4566" fmla="*/ 2601008 w 4550804"/>
                <a:gd name="connsiteY4566" fmla="*/ 2243652 h 5360810"/>
                <a:gd name="connsiteX4567" fmla="*/ 3088733 w 4550804"/>
                <a:gd name="connsiteY4567" fmla="*/ 2215404 h 5360810"/>
                <a:gd name="connsiteX4568" fmla="*/ 3088074 w 4550804"/>
                <a:gd name="connsiteY4568" fmla="*/ 2215697 h 5360810"/>
                <a:gd name="connsiteX4569" fmla="*/ 3094854 w 4550804"/>
                <a:gd name="connsiteY4569" fmla="*/ 2224940 h 5360810"/>
                <a:gd name="connsiteX4570" fmla="*/ 3095648 w 4550804"/>
                <a:gd name="connsiteY4570" fmla="*/ 2225461 h 5360810"/>
                <a:gd name="connsiteX4571" fmla="*/ 2163325 w 4550804"/>
                <a:gd name="connsiteY4571" fmla="*/ 2213771 h 5360810"/>
                <a:gd name="connsiteX4572" fmla="*/ 2163311 w 4550804"/>
                <a:gd name="connsiteY4572" fmla="*/ 2213806 h 5360810"/>
                <a:gd name="connsiteX4573" fmla="*/ 2116539 w 4550804"/>
                <a:gd name="connsiteY4573" fmla="*/ 2242393 h 5360810"/>
                <a:gd name="connsiteX4574" fmla="*/ 3108533 w 4550804"/>
                <a:gd name="connsiteY4574" fmla="*/ 2200673 h 5360810"/>
                <a:gd name="connsiteX4575" fmla="*/ 3090663 w 4550804"/>
                <a:gd name="connsiteY4575" fmla="*/ 2210980 h 5360810"/>
                <a:gd name="connsiteX4576" fmla="*/ 3090533 w 4550804"/>
                <a:gd name="connsiteY4576" fmla="*/ 2211368 h 5360810"/>
                <a:gd name="connsiteX4577" fmla="*/ 3106725 w 4550804"/>
                <a:gd name="connsiteY4577" fmla="*/ 2202601 h 5360810"/>
                <a:gd name="connsiteX4578" fmla="*/ 2819025 w 4550804"/>
                <a:gd name="connsiteY4578" fmla="*/ 2199111 h 5360810"/>
                <a:gd name="connsiteX4579" fmla="*/ 2821819 w 4550804"/>
                <a:gd name="connsiteY4579" fmla="*/ 2199111 h 5360810"/>
                <a:gd name="connsiteX4580" fmla="*/ 2821819 w 4550804"/>
                <a:gd name="connsiteY4580" fmla="*/ 2200507 h 5360810"/>
                <a:gd name="connsiteX4581" fmla="*/ 2705109 w 4550804"/>
                <a:gd name="connsiteY4581" fmla="*/ 2197702 h 5360810"/>
                <a:gd name="connsiteX4582" fmla="*/ 2698919 w 4550804"/>
                <a:gd name="connsiteY4582" fmla="*/ 2242393 h 5360810"/>
                <a:gd name="connsiteX4583" fmla="*/ 2692635 w 4550804"/>
                <a:gd name="connsiteY4583" fmla="*/ 2261940 h 5360810"/>
                <a:gd name="connsiteX4584" fmla="*/ 2692767 w 4550804"/>
                <a:gd name="connsiteY4584" fmla="*/ 2262225 h 5360810"/>
                <a:gd name="connsiteX4585" fmla="*/ 2698918 w 4550804"/>
                <a:gd name="connsiteY4585" fmla="*/ 2243091 h 5360810"/>
                <a:gd name="connsiteX4586" fmla="*/ 2705203 w 4550804"/>
                <a:gd name="connsiteY4586" fmla="*/ 2197715 h 5360810"/>
                <a:gd name="connsiteX4587" fmla="*/ 2840673 w 4550804"/>
                <a:gd name="connsiteY4587" fmla="*/ 2194922 h 5360810"/>
                <a:gd name="connsiteX4588" fmla="*/ 2846260 w 4550804"/>
                <a:gd name="connsiteY4588" fmla="*/ 2194922 h 5360810"/>
                <a:gd name="connsiteX4589" fmla="*/ 2840673 w 4550804"/>
                <a:gd name="connsiteY4589" fmla="*/ 2196318 h 5360810"/>
                <a:gd name="connsiteX4590" fmla="*/ 2833690 w 4550804"/>
                <a:gd name="connsiteY4590" fmla="*/ 2194922 h 5360810"/>
                <a:gd name="connsiteX4591" fmla="*/ 2835087 w 4550804"/>
                <a:gd name="connsiteY4591" fmla="*/ 2197714 h 5360810"/>
                <a:gd name="connsiteX4592" fmla="*/ 2835087 w 4550804"/>
                <a:gd name="connsiteY4592" fmla="*/ 2199111 h 5360810"/>
                <a:gd name="connsiteX4593" fmla="*/ 2830897 w 4550804"/>
                <a:gd name="connsiteY4593" fmla="*/ 2197714 h 5360810"/>
                <a:gd name="connsiteX4594" fmla="*/ 2830897 w 4550804"/>
                <a:gd name="connsiteY4594" fmla="*/ 2196318 h 5360810"/>
                <a:gd name="connsiteX4595" fmla="*/ 2660512 w 4550804"/>
                <a:gd name="connsiteY4595" fmla="*/ 2191431 h 5360810"/>
                <a:gd name="connsiteX4596" fmla="*/ 2658834 w 4550804"/>
                <a:gd name="connsiteY4596" fmla="*/ 2192270 h 5360810"/>
                <a:gd name="connsiteX4597" fmla="*/ 2662608 w 4550804"/>
                <a:gd name="connsiteY4597" fmla="*/ 2191431 h 5360810"/>
                <a:gd name="connsiteX4598" fmla="*/ 2664606 w 4550804"/>
                <a:gd name="connsiteY4598" fmla="*/ 2191693 h 5360810"/>
                <a:gd name="connsiteX4599" fmla="*/ 2664549 w 4550804"/>
                <a:gd name="connsiteY4599" fmla="*/ 2191431 h 5360810"/>
                <a:gd name="connsiteX4600" fmla="*/ 2662608 w 4550804"/>
                <a:gd name="connsiteY4600" fmla="*/ 2191431 h 5360810"/>
                <a:gd name="connsiteX4601" fmla="*/ 3118234 w 4550804"/>
                <a:gd name="connsiteY4601" fmla="*/ 2190104 h 5360810"/>
                <a:gd name="connsiteX4602" fmla="*/ 3112461 w 4550804"/>
                <a:gd name="connsiteY4602" fmla="*/ 2196483 h 5360810"/>
                <a:gd name="connsiteX4603" fmla="*/ 3117199 w 4550804"/>
                <a:gd name="connsiteY4603" fmla="*/ 2191430 h 5360810"/>
                <a:gd name="connsiteX4604" fmla="*/ 1544487 w 4550804"/>
                <a:gd name="connsiteY4604" fmla="*/ 2180887 h 5360810"/>
                <a:gd name="connsiteX4605" fmla="*/ 1544326 w 4550804"/>
                <a:gd name="connsiteY4605" fmla="*/ 2182340 h 5360810"/>
                <a:gd name="connsiteX4606" fmla="*/ 1544632 w 4550804"/>
                <a:gd name="connsiteY4606" fmla="*/ 2180960 h 5360810"/>
                <a:gd name="connsiteX4607" fmla="*/ 2017827 w 4550804"/>
                <a:gd name="connsiteY4607" fmla="*/ 2180718 h 5360810"/>
                <a:gd name="connsiteX4608" fmla="*/ 2015866 w 4550804"/>
                <a:gd name="connsiteY4608" fmla="*/ 2182090 h 5360810"/>
                <a:gd name="connsiteX4609" fmla="*/ 2015984 w 4550804"/>
                <a:gd name="connsiteY4609" fmla="*/ 2182356 h 5360810"/>
                <a:gd name="connsiteX4610" fmla="*/ 3029547 w 4550804"/>
                <a:gd name="connsiteY4610" fmla="*/ 2174905 h 5360810"/>
                <a:gd name="connsiteX4611" fmla="*/ 3029912 w 4550804"/>
                <a:gd name="connsiteY4611" fmla="*/ 2175375 h 5360810"/>
                <a:gd name="connsiteX4612" fmla="*/ 3048611 w 4550804"/>
                <a:gd name="connsiteY4612" fmla="*/ 2188060 h 5360810"/>
                <a:gd name="connsiteX4613" fmla="*/ 3048765 w 4550804"/>
                <a:gd name="connsiteY4613" fmla="*/ 2187942 h 5360810"/>
                <a:gd name="connsiteX4614" fmla="*/ 2002018 w 4550804"/>
                <a:gd name="connsiteY4614" fmla="*/ 2173979 h 5360810"/>
                <a:gd name="connsiteX4615" fmla="*/ 2000429 w 4550804"/>
                <a:gd name="connsiteY4615" fmla="*/ 2175568 h 5360810"/>
                <a:gd name="connsiteX4616" fmla="*/ 2001320 w 4550804"/>
                <a:gd name="connsiteY4616" fmla="*/ 2176073 h 5360810"/>
                <a:gd name="connsiteX4617" fmla="*/ 2002921 w 4550804"/>
                <a:gd name="connsiteY4617" fmla="*/ 2174472 h 5360810"/>
                <a:gd name="connsiteX4618" fmla="*/ 1916493 w 4550804"/>
                <a:gd name="connsiteY4618" fmla="*/ 2172582 h 5360810"/>
                <a:gd name="connsiteX4619" fmla="*/ 1913341 w 4550804"/>
                <a:gd name="connsiteY4619" fmla="*/ 2185818 h 5360810"/>
                <a:gd name="connsiteX4620" fmla="*/ 1917125 w 4550804"/>
                <a:gd name="connsiteY4620" fmla="*/ 2172582 h 5360810"/>
                <a:gd name="connsiteX4621" fmla="*/ 1921714 w 4550804"/>
                <a:gd name="connsiteY4621" fmla="*/ 2168395 h 5360810"/>
                <a:gd name="connsiteX4622" fmla="*/ 1920783 w 4550804"/>
                <a:gd name="connsiteY4622" fmla="*/ 2171186 h 5360810"/>
                <a:gd name="connsiteX4623" fmla="*/ 1921714 w 4550804"/>
                <a:gd name="connsiteY4623" fmla="*/ 2171186 h 5360810"/>
                <a:gd name="connsiteX4624" fmla="*/ 1813164 w 4550804"/>
                <a:gd name="connsiteY4624" fmla="*/ 2167020 h 5360810"/>
                <a:gd name="connsiteX4625" fmla="*/ 1812778 w 4550804"/>
                <a:gd name="connsiteY4625" fmla="*/ 2167695 h 5360810"/>
                <a:gd name="connsiteX4626" fmla="*/ 1813794 w 4550804"/>
                <a:gd name="connsiteY4626" fmla="*/ 2173282 h 5360810"/>
                <a:gd name="connsiteX4627" fmla="*/ 1814176 w 4550804"/>
                <a:gd name="connsiteY4627" fmla="*/ 2172582 h 5360810"/>
                <a:gd name="connsiteX4628" fmla="*/ 1540025 w 4550804"/>
                <a:gd name="connsiteY4628" fmla="*/ 2166021 h 5360810"/>
                <a:gd name="connsiteX4629" fmla="*/ 1538349 w 4550804"/>
                <a:gd name="connsiteY4629" fmla="*/ 2167697 h 5360810"/>
                <a:gd name="connsiteX4630" fmla="*/ 1538813 w 4550804"/>
                <a:gd name="connsiteY4630" fmla="*/ 2167929 h 5360810"/>
                <a:gd name="connsiteX4631" fmla="*/ 1540442 w 4550804"/>
                <a:gd name="connsiteY4631" fmla="*/ 2166300 h 5360810"/>
                <a:gd name="connsiteX4632" fmla="*/ 1966405 w 4550804"/>
                <a:gd name="connsiteY4632" fmla="*/ 2164904 h 5360810"/>
                <a:gd name="connsiteX4633" fmla="*/ 1964917 w 4550804"/>
                <a:gd name="connsiteY4633" fmla="*/ 2167506 h 5360810"/>
                <a:gd name="connsiteX4634" fmla="*/ 1965706 w 4550804"/>
                <a:gd name="connsiteY4634" fmla="*/ 2168393 h 5360810"/>
                <a:gd name="connsiteX4635" fmla="*/ 1967103 w 4550804"/>
                <a:gd name="connsiteY4635" fmla="*/ 2168393 h 5360810"/>
                <a:gd name="connsiteX4636" fmla="*/ 1968695 w 4550804"/>
                <a:gd name="connsiteY4636" fmla="*/ 2165209 h 5360810"/>
                <a:gd name="connsiteX4637" fmla="*/ 1957327 w 4550804"/>
                <a:gd name="connsiteY4637" fmla="*/ 2163508 h 5360810"/>
                <a:gd name="connsiteX4638" fmla="*/ 1948040 w 4550804"/>
                <a:gd name="connsiteY4638" fmla="*/ 2168423 h 5360810"/>
                <a:gd name="connsiteX4639" fmla="*/ 1948249 w 4550804"/>
                <a:gd name="connsiteY4639" fmla="*/ 2168393 h 5360810"/>
                <a:gd name="connsiteX4640" fmla="*/ 1957376 w 4550804"/>
                <a:gd name="connsiteY4640" fmla="*/ 2163563 h 5360810"/>
                <a:gd name="connsiteX4641" fmla="*/ 3554333 w 4550804"/>
                <a:gd name="connsiteY4641" fmla="*/ 2156527 h 5360810"/>
                <a:gd name="connsiteX4642" fmla="*/ 3553024 w 4550804"/>
                <a:gd name="connsiteY4642" fmla="*/ 2160453 h 5360810"/>
                <a:gd name="connsiteX4643" fmla="*/ 3554333 w 4550804"/>
                <a:gd name="connsiteY4643" fmla="*/ 2160715 h 5360810"/>
                <a:gd name="connsiteX4644" fmla="*/ 3555633 w 4550804"/>
                <a:gd name="connsiteY4644" fmla="*/ 2156816 h 5360810"/>
                <a:gd name="connsiteX4645" fmla="*/ 3538272 w 4550804"/>
                <a:gd name="connsiteY4645" fmla="*/ 2155829 h 5360810"/>
                <a:gd name="connsiteX4646" fmla="*/ 3535921 w 4550804"/>
                <a:gd name="connsiteY4646" fmla="*/ 2159943 h 5360810"/>
                <a:gd name="connsiteX4647" fmla="*/ 3536877 w 4550804"/>
                <a:gd name="connsiteY4647" fmla="*/ 2160715 h 5360810"/>
                <a:gd name="connsiteX4648" fmla="*/ 3539381 w 4550804"/>
                <a:gd name="connsiteY4648" fmla="*/ 2156333 h 5360810"/>
                <a:gd name="connsiteX4649" fmla="*/ 1672958 w 4550804"/>
                <a:gd name="connsiteY4649" fmla="*/ 2153120 h 5360810"/>
                <a:gd name="connsiteX4650" fmla="*/ 1672506 w 4550804"/>
                <a:gd name="connsiteY4650" fmla="*/ 2155301 h 5360810"/>
                <a:gd name="connsiteX4651" fmla="*/ 1688909 w 4550804"/>
                <a:gd name="connsiteY4651" fmla="*/ 2156587 h 5360810"/>
                <a:gd name="connsiteX4652" fmla="*/ 3560617 w 4550804"/>
                <a:gd name="connsiteY4652" fmla="*/ 2151640 h 5360810"/>
                <a:gd name="connsiteX4653" fmla="*/ 3560617 w 4550804"/>
                <a:gd name="connsiteY4653" fmla="*/ 2157611 h 5360810"/>
                <a:gd name="connsiteX4654" fmla="*/ 3562015 w 4550804"/>
                <a:gd name="connsiteY4654" fmla="*/ 2157922 h 5360810"/>
                <a:gd name="connsiteX4655" fmla="*/ 3562015 w 4550804"/>
                <a:gd name="connsiteY4655" fmla="*/ 2151906 h 5360810"/>
                <a:gd name="connsiteX4656" fmla="*/ 3511736 w 4550804"/>
                <a:gd name="connsiteY4656" fmla="*/ 2145357 h 5360810"/>
                <a:gd name="connsiteX4657" fmla="*/ 3499108 w 4550804"/>
                <a:gd name="connsiteY4657" fmla="*/ 2148514 h 5360810"/>
                <a:gd name="connsiteX4658" fmla="*/ 3499168 w 4550804"/>
                <a:gd name="connsiteY4658" fmla="*/ 2148846 h 5360810"/>
                <a:gd name="connsiteX4659" fmla="*/ 3512665 w 4550804"/>
                <a:gd name="connsiteY4659" fmla="*/ 2145474 h 5360810"/>
                <a:gd name="connsiteX4660" fmla="*/ 3496373 w 4550804"/>
                <a:gd name="connsiteY4660" fmla="*/ 2141169 h 5360810"/>
                <a:gd name="connsiteX4661" fmla="*/ 3485890 w 4550804"/>
                <a:gd name="connsiteY4661" fmla="*/ 2142402 h 5360810"/>
                <a:gd name="connsiteX4662" fmla="*/ 3485900 w 4550804"/>
                <a:gd name="connsiteY4662" fmla="*/ 2142564 h 5360810"/>
                <a:gd name="connsiteX4663" fmla="*/ 3496402 w 4550804"/>
                <a:gd name="connsiteY4663" fmla="*/ 2141329 h 5360810"/>
                <a:gd name="connsiteX4664" fmla="*/ 3593374 w 4550804"/>
                <a:gd name="connsiteY4664" fmla="*/ 2132484 h 5360810"/>
                <a:gd name="connsiteX4665" fmla="*/ 3589946 w 4550804"/>
                <a:gd name="connsiteY4665" fmla="*/ 2154431 h 5360810"/>
                <a:gd name="connsiteX4666" fmla="*/ 3591344 w 4550804"/>
                <a:gd name="connsiteY4666" fmla="*/ 2154431 h 5360810"/>
                <a:gd name="connsiteX4667" fmla="*/ 3591344 w 4550804"/>
                <a:gd name="connsiteY4667" fmla="*/ 2151107 h 5360810"/>
                <a:gd name="connsiteX4668" fmla="*/ 3590644 w 4550804"/>
                <a:gd name="connsiteY4668" fmla="*/ 2150942 h 5360810"/>
                <a:gd name="connsiteX4669" fmla="*/ 3594135 w 4550804"/>
                <a:gd name="connsiteY4669" fmla="*/ 2132792 h 5360810"/>
                <a:gd name="connsiteX4670" fmla="*/ 2492222 w 4550804"/>
                <a:gd name="connsiteY4670" fmla="*/ 2131395 h 5360810"/>
                <a:gd name="connsiteX4671" fmla="*/ 2490866 w 4550804"/>
                <a:gd name="connsiteY4671" fmla="*/ 2132855 h 5360810"/>
                <a:gd name="connsiteX4672" fmla="*/ 2573225 w 4550804"/>
                <a:gd name="connsiteY4672" fmla="*/ 2217959 h 5360810"/>
                <a:gd name="connsiteX4673" fmla="*/ 2573614 w 4550804"/>
                <a:gd name="connsiteY4673" fmla="*/ 2218328 h 5360810"/>
                <a:gd name="connsiteX4674" fmla="*/ 3167476 w 4550804"/>
                <a:gd name="connsiteY4674" fmla="*/ 2127207 h 5360810"/>
                <a:gd name="connsiteX4675" fmla="*/ 3166937 w 4550804"/>
                <a:gd name="connsiteY4675" fmla="*/ 2127903 h 5360810"/>
                <a:gd name="connsiteX4676" fmla="*/ 3172651 w 4550804"/>
                <a:gd name="connsiteY4676" fmla="*/ 2127903 h 5360810"/>
                <a:gd name="connsiteX4677" fmla="*/ 3172937 w 4550804"/>
                <a:gd name="connsiteY4677" fmla="*/ 2127207 h 5360810"/>
                <a:gd name="connsiteX4678" fmla="*/ 3657676 w 4550804"/>
                <a:gd name="connsiteY4678" fmla="*/ 2122284 h 5360810"/>
                <a:gd name="connsiteX4679" fmla="*/ 3657347 w 4550804"/>
                <a:gd name="connsiteY4679" fmla="*/ 2122593 h 5360810"/>
                <a:gd name="connsiteX4680" fmla="*/ 3657681 w 4550804"/>
                <a:gd name="connsiteY4680" fmla="*/ 2122318 h 5360810"/>
                <a:gd name="connsiteX4681" fmla="*/ 2995710 w 4550804"/>
                <a:gd name="connsiteY4681" fmla="*/ 2121626 h 5360810"/>
                <a:gd name="connsiteX4682" fmla="*/ 2998806 w 4550804"/>
                <a:gd name="connsiteY4682" fmla="*/ 2122658 h 5360810"/>
                <a:gd name="connsiteX4683" fmla="*/ 2999186 w 4550804"/>
                <a:gd name="connsiteY4683" fmla="*/ 2122320 h 5360810"/>
                <a:gd name="connsiteX4684" fmla="*/ 2999197 w 4550804"/>
                <a:gd name="connsiteY4684" fmla="*/ 2109757 h 5360810"/>
                <a:gd name="connsiteX4685" fmla="*/ 3002986 w 4550804"/>
                <a:gd name="connsiteY4685" fmla="*/ 2111019 h 5360810"/>
                <a:gd name="connsiteX4686" fmla="*/ 3003376 w 4550804"/>
                <a:gd name="connsiteY4686" fmla="*/ 2110453 h 5360810"/>
                <a:gd name="connsiteX4687" fmla="*/ 3254763 w 4550804"/>
                <a:gd name="connsiteY4687" fmla="*/ 2106264 h 5360810"/>
                <a:gd name="connsiteX4688" fmla="*/ 3254504 w 4550804"/>
                <a:gd name="connsiteY4688" fmla="*/ 2106345 h 5360810"/>
                <a:gd name="connsiteX4689" fmla="*/ 3254066 w 4550804"/>
                <a:gd name="connsiteY4689" fmla="*/ 2107659 h 5360810"/>
                <a:gd name="connsiteX4690" fmla="*/ 3256160 w 4550804"/>
                <a:gd name="connsiteY4690" fmla="*/ 2111149 h 5360810"/>
                <a:gd name="connsiteX4691" fmla="*/ 3256352 w 4550804"/>
                <a:gd name="connsiteY4691" fmla="*/ 2111029 h 5360810"/>
                <a:gd name="connsiteX4692" fmla="*/ 3662900 w 4550804"/>
                <a:gd name="connsiteY4692" fmla="*/ 2100665 h 5360810"/>
                <a:gd name="connsiteX4693" fmla="*/ 3663938 w 4550804"/>
                <a:gd name="connsiteY4693" fmla="*/ 2101496 h 5360810"/>
                <a:gd name="connsiteX4694" fmla="*/ 3663966 w 4550804"/>
                <a:gd name="connsiteY4694" fmla="*/ 2101375 h 5360810"/>
                <a:gd name="connsiteX4695" fmla="*/ 3661871 w 4550804"/>
                <a:gd name="connsiteY4695" fmla="*/ 2098785 h 5360810"/>
                <a:gd name="connsiteX4696" fmla="*/ 3661173 w 4550804"/>
                <a:gd name="connsiteY4696" fmla="*/ 2099283 h 5360810"/>
                <a:gd name="connsiteX4697" fmla="*/ 3661871 w 4550804"/>
                <a:gd name="connsiteY4697" fmla="*/ 2099842 h 5360810"/>
                <a:gd name="connsiteX4698" fmla="*/ 3664664 w 4550804"/>
                <a:gd name="connsiteY4698" fmla="*/ 2094394 h 5360810"/>
                <a:gd name="connsiteX4699" fmla="*/ 3664663 w 4550804"/>
                <a:gd name="connsiteY4699" fmla="*/ 2094397 h 5360810"/>
                <a:gd name="connsiteX4700" fmla="*/ 3665361 w 4550804"/>
                <a:gd name="connsiteY4700" fmla="*/ 2095094 h 5360810"/>
                <a:gd name="connsiteX4701" fmla="*/ 3665363 w 4550804"/>
                <a:gd name="connsiteY4701" fmla="*/ 2095093 h 5360810"/>
                <a:gd name="connsiteX4702" fmla="*/ 2987314 w 4550804"/>
                <a:gd name="connsiteY4702" fmla="*/ 2093700 h 5360810"/>
                <a:gd name="connsiteX4703" fmla="*/ 2985920 w 4550804"/>
                <a:gd name="connsiteY4703" fmla="*/ 2096489 h 5360810"/>
                <a:gd name="connsiteX4704" fmla="*/ 2994997 w 4550804"/>
                <a:gd name="connsiteY4704" fmla="*/ 2102773 h 5360810"/>
                <a:gd name="connsiteX4705" fmla="*/ 2996394 w 4550804"/>
                <a:gd name="connsiteY4705" fmla="*/ 2106961 h 5360810"/>
                <a:gd name="connsiteX4706" fmla="*/ 2997090 w 4550804"/>
                <a:gd name="connsiteY4706" fmla="*/ 2106961 h 5360810"/>
                <a:gd name="connsiteX4707" fmla="*/ 2995694 w 4550804"/>
                <a:gd name="connsiteY4707" fmla="*/ 2102773 h 5360810"/>
                <a:gd name="connsiteX4708" fmla="*/ 2986617 w 4550804"/>
                <a:gd name="connsiteY4708" fmla="*/ 2096491 h 5360810"/>
                <a:gd name="connsiteX4709" fmla="*/ 3399477 w 4550804"/>
                <a:gd name="connsiteY4709" fmla="*/ 2085471 h 5360810"/>
                <a:gd name="connsiteX4710" fmla="*/ 3394339 w 4550804"/>
                <a:gd name="connsiteY4710" fmla="*/ 2085960 h 5360810"/>
                <a:gd name="connsiteX4711" fmla="*/ 3394424 w 4550804"/>
                <a:gd name="connsiteY4711" fmla="*/ 2086017 h 5360810"/>
                <a:gd name="connsiteX4712" fmla="*/ 3423052 w 4550804"/>
                <a:gd name="connsiteY4712" fmla="*/ 2083226 h 5360810"/>
                <a:gd name="connsiteX4713" fmla="*/ 3421072 w 4550804"/>
                <a:gd name="connsiteY4713" fmla="*/ 2083415 h 5360810"/>
                <a:gd name="connsiteX4714" fmla="*/ 3429556 w 4550804"/>
                <a:gd name="connsiteY4714" fmla="*/ 2085393 h 5360810"/>
                <a:gd name="connsiteX4715" fmla="*/ 1485279 w 4550804"/>
                <a:gd name="connsiteY4715" fmla="*/ 2082527 h 5360810"/>
                <a:gd name="connsiteX4716" fmla="*/ 1485279 w 4550804"/>
                <a:gd name="connsiteY4716" fmla="*/ 2086716 h 5360810"/>
                <a:gd name="connsiteX4717" fmla="*/ 1479692 w 4550804"/>
                <a:gd name="connsiteY4717" fmla="*/ 2086716 h 5360810"/>
                <a:gd name="connsiteX4718" fmla="*/ 1481089 w 4550804"/>
                <a:gd name="connsiteY4718" fmla="*/ 2083923 h 5360810"/>
                <a:gd name="connsiteX4719" fmla="*/ 3315891 w 4550804"/>
                <a:gd name="connsiteY4719" fmla="*/ 2080282 h 5360810"/>
                <a:gd name="connsiteX4720" fmla="*/ 3313420 w 4550804"/>
                <a:gd name="connsiteY4720" fmla="*/ 2082528 h 5360810"/>
                <a:gd name="connsiteX4721" fmla="*/ 3322498 w 4550804"/>
                <a:gd name="connsiteY4721" fmla="*/ 2095793 h 5360810"/>
                <a:gd name="connsiteX4722" fmla="*/ 3322498 w 4550804"/>
                <a:gd name="connsiteY4722" fmla="*/ 2102075 h 5360810"/>
                <a:gd name="connsiteX4723" fmla="*/ 3325124 w 4550804"/>
                <a:gd name="connsiteY4723" fmla="*/ 2107325 h 5360810"/>
                <a:gd name="connsiteX4724" fmla="*/ 3325291 w 4550804"/>
                <a:gd name="connsiteY4724" fmla="*/ 2106960 h 5360810"/>
                <a:gd name="connsiteX4725" fmla="*/ 3327156 w 4550804"/>
                <a:gd name="connsiteY4725" fmla="*/ 2106960 h 5360810"/>
                <a:gd name="connsiteX4726" fmla="*/ 3324593 w 4550804"/>
                <a:gd name="connsiteY4726" fmla="*/ 2099281 h 5360810"/>
                <a:gd name="connsiteX4727" fmla="*/ 3324593 w 4550804"/>
                <a:gd name="connsiteY4727" fmla="*/ 2092999 h 5360810"/>
                <a:gd name="connsiteX4728" fmla="*/ 3670811 w 4550804"/>
                <a:gd name="connsiteY4728" fmla="*/ 2078897 h 5360810"/>
                <a:gd name="connsiteX4729" fmla="*/ 3668909 w 4550804"/>
                <a:gd name="connsiteY4729" fmla="*/ 2080165 h 5360810"/>
                <a:gd name="connsiteX4730" fmla="*/ 3670950 w 4550804"/>
                <a:gd name="connsiteY4730" fmla="*/ 2083225 h 5360810"/>
                <a:gd name="connsiteX4731" fmla="*/ 3670950 w 4550804"/>
                <a:gd name="connsiteY4731" fmla="*/ 2079036 h 5360810"/>
                <a:gd name="connsiteX4732" fmla="*/ 3380456 w 4550804"/>
                <a:gd name="connsiteY4732" fmla="*/ 2077641 h 5360810"/>
                <a:gd name="connsiteX4733" fmla="*/ 3362812 w 4550804"/>
                <a:gd name="connsiteY4733" fmla="*/ 2078949 h 5360810"/>
                <a:gd name="connsiteX4734" fmla="*/ 3363000 w 4550804"/>
                <a:gd name="connsiteY4734" fmla="*/ 2079036 h 5360810"/>
                <a:gd name="connsiteX4735" fmla="*/ 3380601 w 4550804"/>
                <a:gd name="connsiteY4735" fmla="*/ 2077733 h 5360810"/>
                <a:gd name="connsiteX4736" fmla="*/ 1452827 w 4550804"/>
                <a:gd name="connsiteY4736" fmla="*/ 2075875 h 5360810"/>
                <a:gd name="connsiteX4737" fmla="*/ 1471311 w 4550804"/>
                <a:gd name="connsiteY4737" fmla="*/ 2078340 h 5360810"/>
                <a:gd name="connsiteX4738" fmla="*/ 1462233 w 4550804"/>
                <a:gd name="connsiteY4738" fmla="*/ 2078340 h 5360810"/>
                <a:gd name="connsiteX4739" fmla="*/ 1458043 w 4550804"/>
                <a:gd name="connsiteY4739" fmla="*/ 2081132 h 5360810"/>
                <a:gd name="connsiteX4740" fmla="*/ 1460836 w 4550804"/>
                <a:gd name="connsiteY4740" fmla="*/ 2078340 h 5360810"/>
                <a:gd name="connsiteX4741" fmla="*/ 1451759 w 4550804"/>
                <a:gd name="connsiteY4741" fmla="*/ 2075547 h 5360810"/>
                <a:gd name="connsiteX4742" fmla="*/ 1452827 w 4550804"/>
                <a:gd name="connsiteY4742" fmla="*/ 2075875 h 5360810"/>
                <a:gd name="connsiteX4743" fmla="*/ 1451382 w 4550804"/>
                <a:gd name="connsiteY4743" fmla="*/ 2075687 h 5360810"/>
                <a:gd name="connsiteX4744" fmla="*/ 1450362 w 4550804"/>
                <a:gd name="connsiteY4744" fmla="*/ 2075547 h 5360810"/>
                <a:gd name="connsiteX4745" fmla="*/ 1451382 w 4550804"/>
                <a:gd name="connsiteY4745" fmla="*/ 2075687 h 5360810"/>
                <a:gd name="connsiteX4746" fmla="*/ 1444078 w 4550804"/>
                <a:gd name="connsiteY4746" fmla="*/ 2078340 h 5360810"/>
                <a:gd name="connsiteX4747" fmla="*/ 1794596 w 4550804"/>
                <a:gd name="connsiteY4747" fmla="*/ 2075501 h 5360810"/>
                <a:gd name="connsiteX4748" fmla="*/ 1794622 w 4550804"/>
                <a:gd name="connsiteY4748" fmla="*/ 2075547 h 5360810"/>
                <a:gd name="connsiteX4749" fmla="*/ 1794632 w 4550804"/>
                <a:gd name="connsiteY4749" fmla="*/ 2075549 h 5360810"/>
                <a:gd name="connsiteX4750" fmla="*/ 1794624 w 4550804"/>
                <a:gd name="connsiteY4750" fmla="*/ 2075547 h 5360810"/>
                <a:gd name="connsiteX4751" fmla="*/ 3351128 w 4550804"/>
                <a:gd name="connsiteY4751" fmla="*/ 2074151 h 5360810"/>
                <a:gd name="connsiteX4752" fmla="*/ 3347793 w 4550804"/>
                <a:gd name="connsiteY4752" fmla="*/ 2078819 h 5360810"/>
                <a:gd name="connsiteX4753" fmla="*/ 3348336 w 4550804"/>
                <a:gd name="connsiteY4753" fmla="*/ 2079036 h 5360810"/>
                <a:gd name="connsiteX4754" fmla="*/ 3352125 w 4550804"/>
                <a:gd name="connsiteY4754" fmla="*/ 2074617 h 5360810"/>
                <a:gd name="connsiteX4755" fmla="*/ 3675139 w 4550804"/>
                <a:gd name="connsiteY4755" fmla="*/ 2069265 h 5360810"/>
                <a:gd name="connsiteX4756" fmla="*/ 3674440 w 4550804"/>
                <a:gd name="connsiteY4756" fmla="*/ 2070661 h 5360810"/>
                <a:gd name="connsiteX4757" fmla="*/ 3672466 w 4550804"/>
                <a:gd name="connsiteY4757" fmla="*/ 2074115 h 5360810"/>
                <a:gd name="connsiteX4758" fmla="*/ 3675139 w 4550804"/>
                <a:gd name="connsiteY4758" fmla="*/ 2073352 h 5360810"/>
                <a:gd name="connsiteX4759" fmla="*/ 3688406 w 4550804"/>
                <a:gd name="connsiteY4759" fmla="*/ 2061585 h 5360810"/>
                <a:gd name="connsiteX4760" fmla="*/ 3687709 w 4550804"/>
                <a:gd name="connsiteY4760" fmla="*/ 2062282 h 5360810"/>
                <a:gd name="connsiteX4761" fmla="*/ 3694692 w 4550804"/>
                <a:gd name="connsiteY4761" fmla="*/ 2062282 h 5360810"/>
                <a:gd name="connsiteX4762" fmla="*/ 3695737 w 4550804"/>
                <a:gd name="connsiteY4762" fmla="*/ 2061585 h 5360810"/>
                <a:gd name="connsiteX4763" fmla="*/ 1789037 w 4550804"/>
                <a:gd name="connsiteY4763" fmla="*/ 2061584 h 5360810"/>
                <a:gd name="connsiteX4764" fmla="*/ 1789037 w 4550804"/>
                <a:gd name="connsiteY4764" fmla="*/ 2065773 h 5360810"/>
                <a:gd name="connsiteX4765" fmla="*/ 1789037 w 4550804"/>
                <a:gd name="connsiteY4765" fmla="*/ 2065774 h 5360810"/>
                <a:gd name="connsiteX4766" fmla="*/ 1789037 w 4550804"/>
                <a:gd name="connsiteY4766" fmla="*/ 2061584 h 5360810"/>
                <a:gd name="connsiteX4767" fmla="*/ 3704467 w 4550804"/>
                <a:gd name="connsiteY4767" fmla="*/ 2057397 h 5360810"/>
                <a:gd name="connsiteX4768" fmla="*/ 3702924 w 4550804"/>
                <a:gd name="connsiteY4768" fmla="*/ 2058322 h 5360810"/>
                <a:gd name="connsiteX4769" fmla="*/ 3712847 w 4550804"/>
                <a:gd name="connsiteY4769" fmla="*/ 2059490 h 5360810"/>
                <a:gd name="connsiteX4770" fmla="*/ 3713611 w 4550804"/>
                <a:gd name="connsiteY4770" fmla="*/ 2058472 h 5360810"/>
                <a:gd name="connsiteX4771" fmla="*/ 3720418 w 4550804"/>
                <a:gd name="connsiteY4771" fmla="*/ 2053355 h 5360810"/>
                <a:gd name="connsiteX4772" fmla="*/ 3720005 w 4550804"/>
                <a:gd name="connsiteY4772" fmla="*/ 2053905 h 5360810"/>
                <a:gd name="connsiteX4773" fmla="*/ 3720528 w 4550804"/>
                <a:gd name="connsiteY4773" fmla="*/ 2053905 h 5360810"/>
                <a:gd name="connsiteX4774" fmla="*/ 3899239 w 4550804"/>
                <a:gd name="connsiteY4774" fmla="*/ 2052617 h 5360810"/>
                <a:gd name="connsiteX4775" fmla="*/ 3898594 w 4550804"/>
                <a:gd name="connsiteY4775" fmla="*/ 2053208 h 5360810"/>
                <a:gd name="connsiteX4776" fmla="*/ 3903672 w 4550804"/>
                <a:gd name="connsiteY4776" fmla="*/ 2059554 h 5360810"/>
                <a:gd name="connsiteX4777" fmla="*/ 3904181 w 4550804"/>
                <a:gd name="connsiteY4777" fmla="*/ 2058791 h 5360810"/>
                <a:gd name="connsiteX4778" fmla="*/ 1919283 w 4550804"/>
                <a:gd name="connsiteY4778" fmla="*/ 2052339 h 5360810"/>
                <a:gd name="connsiteX4779" fmla="*/ 1919168 w 4550804"/>
                <a:gd name="connsiteY4779" fmla="*/ 2053725 h 5360810"/>
                <a:gd name="connsiteX4780" fmla="*/ 1923111 w 4550804"/>
                <a:gd name="connsiteY4780" fmla="*/ 2055302 h 5360810"/>
                <a:gd name="connsiteX4781" fmla="*/ 1923111 w 4550804"/>
                <a:gd name="connsiteY4781" fmla="*/ 2069962 h 5360810"/>
                <a:gd name="connsiteX4782" fmla="*/ 1927998 w 4550804"/>
                <a:gd name="connsiteY4782" fmla="*/ 2077641 h 5360810"/>
                <a:gd name="connsiteX4783" fmla="*/ 1934982 w 4550804"/>
                <a:gd name="connsiteY4783" fmla="*/ 2077641 h 5360810"/>
                <a:gd name="connsiteX4784" fmla="*/ 1945456 w 4550804"/>
                <a:gd name="connsiteY4784" fmla="*/ 2080433 h 5360810"/>
                <a:gd name="connsiteX4785" fmla="*/ 1946852 w 4550804"/>
                <a:gd name="connsiteY4785" fmla="*/ 2080433 h 5360810"/>
                <a:gd name="connsiteX4786" fmla="*/ 1947733 w 4550804"/>
                <a:gd name="connsiteY4786" fmla="*/ 2078961 h 5360810"/>
                <a:gd name="connsiteX4787" fmla="*/ 1929395 w 4550804"/>
                <a:gd name="connsiteY4787" fmla="*/ 2076245 h 5360810"/>
                <a:gd name="connsiteX4788" fmla="*/ 1924508 w 4550804"/>
                <a:gd name="connsiteY4788" fmla="*/ 2068566 h 5360810"/>
                <a:gd name="connsiteX4789" fmla="*/ 1924508 w 4550804"/>
                <a:gd name="connsiteY4789" fmla="*/ 2053906 h 5360810"/>
                <a:gd name="connsiteX4790" fmla="*/ 3730345 w 4550804"/>
                <a:gd name="connsiteY4790" fmla="*/ 2048689 h 5360810"/>
                <a:gd name="connsiteX4791" fmla="*/ 3722623 w 4550804"/>
                <a:gd name="connsiteY4791" fmla="*/ 2049718 h 5360810"/>
                <a:gd name="connsiteX4792" fmla="*/ 3722746 w 4550804"/>
                <a:gd name="connsiteY4792" fmla="*/ 2050026 h 5360810"/>
                <a:gd name="connsiteX4793" fmla="*/ 3730305 w 4550804"/>
                <a:gd name="connsiteY4793" fmla="*/ 2049019 h 5360810"/>
                <a:gd name="connsiteX4794" fmla="*/ 2962177 w 4550804"/>
                <a:gd name="connsiteY4794" fmla="*/ 2046227 h 5360810"/>
                <a:gd name="connsiteX4795" fmla="*/ 2963574 w 4550804"/>
                <a:gd name="connsiteY4795" fmla="*/ 2047623 h 5360810"/>
                <a:gd name="connsiteX4796" fmla="*/ 2963574 w 4550804"/>
                <a:gd name="connsiteY4796" fmla="*/ 2046227 h 5360810"/>
                <a:gd name="connsiteX4797" fmla="*/ 2964971 w 4550804"/>
                <a:gd name="connsiteY4797" fmla="*/ 2049019 h 5360810"/>
                <a:gd name="connsiteX4798" fmla="*/ 2962177 w 4550804"/>
                <a:gd name="connsiteY4798" fmla="*/ 2056699 h 5360810"/>
                <a:gd name="connsiteX4799" fmla="*/ 2959384 w 4550804"/>
                <a:gd name="connsiteY4799" fmla="*/ 2052510 h 5360810"/>
                <a:gd name="connsiteX4800" fmla="*/ 2057881 w 4550804"/>
                <a:gd name="connsiteY4800" fmla="*/ 2046226 h 5360810"/>
                <a:gd name="connsiteX4801" fmla="*/ 2055786 w 4550804"/>
                <a:gd name="connsiteY4801" fmla="*/ 2050415 h 5360810"/>
                <a:gd name="connsiteX4802" fmla="*/ 2054802 w 4550804"/>
                <a:gd name="connsiteY4802" fmla="*/ 2049926 h 5360810"/>
                <a:gd name="connsiteX4803" fmla="*/ 1912636 w 4550804"/>
                <a:gd name="connsiteY4803" fmla="*/ 2044830 h 5360810"/>
                <a:gd name="connsiteX4804" fmla="*/ 1909843 w 4550804"/>
                <a:gd name="connsiteY4804" fmla="*/ 2049019 h 5360810"/>
                <a:gd name="connsiteX4805" fmla="*/ 1897273 w 4550804"/>
                <a:gd name="connsiteY4805" fmla="*/ 2045050 h 5360810"/>
                <a:gd name="connsiteX4806" fmla="*/ 1897273 w 4550804"/>
                <a:gd name="connsiteY4806" fmla="*/ 2045528 h 5360810"/>
                <a:gd name="connsiteX4807" fmla="*/ 1910541 w 4550804"/>
                <a:gd name="connsiteY4807" fmla="*/ 2049716 h 5360810"/>
                <a:gd name="connsiteX4808" fmla="*/ 1913334 w 4550804"/>
                <a:gd name="connsiteY4808" fmla="*/ 2045528 h 5360810"/>
                <a:gd name="connsiteX4809" fmla="*/ 1918808 w 4550804"/>
                <a:gd name="connsiteY4809" fmla="*/ 2047960 h 5360810"/>
                <a:gd name="connsiteX4810" fmla="*/ 1918921 w 4550804"/>
                <a:gd name="connsiteY4810" fmla="*/ 2047623 h 5360810"/>
                <a:gd name="connsiteX4811" fmla="*/ 2089305 w 4550804"/>
                <a:gd name="connsiteY4811" fmla="*/ 2044132 h 5360810"/>
                <a:gd name="connsiteX4812" fmla="*/ 2101176 w 4550804"/>
                <a:gd name="connsiteY4812" fmla="*/ 2084622 h 5360810"/>
                <a:gd name="connsiteX4813" fmla="*/ 2103271 w 4550804"/>
                <a:gd name="connsiteY4813" fmla="*/ 2084622 h 5360810"/>
                <a:gd name="connsiteX4814" fmla="*/ 2111650 w 4550804"/>
                <a:gd name="connsiteY4814" fmla="*/ 2096490 h 5360810"/>
                <a:gd name="connsiteX4815" fmla="*/ 2136789 w 4550804"/>
                <a:gd name="connsiteY4815" fmla="*/ 2093697 h 5360810"/>
                <a:gd name="connsiteX4816" fmla="*/ 2141677 w 4550804"/>
                <a:gd name="connsiteY4816" fmla="*/ 2099981 h 5360810"/>
                <a:gd name="connsiteX4817" fmla="*/ 2138884 w 4550804"/>
                <a:gd name="connsiteY4817" fmla="*/ 2098584 h 5360810"/>
                <a:gd name="connsiteX4818" fmla="*/ 2132599 w 4550804"/>
                <a:gd name="connsiteY4818" fmla="*/ 2099981 h 5360810"/>
                <a:gd name="connsiteX4819" fmla="*/ 2120728 w 4550804"/>
                <a:gd name="connsiteY4819" fmla="*/ 2108357 h 5360810"/>
                <a:gd name="connsiteX4820" fmla="*/ 2108857 w 4550804"/>
                <a:gd name="connsiteY4820" fmla="*/ 2110452 h 5360810"/>
                <a:gd name="connsiteX4821" fmla="*/ 2101875 w 4550804"/>
                <a:gd name="connsiteY4821" fmla="*/ 2118829 h 5360810"/>
                <a:gd name="connsiteX4822" fmla="*/ 2094193 w 4550804"/>
                <a:gd name="connsiteY4822" fmla="*/ 2118829 h 5360810"/>
                <a:gd name="connsiteX4823" fmla="*/ 2089305 w 4550804"/>
                <a:gd name="connsiteY4823" fmla="*/ 2121622 h 5360810"/>
                <a:gd name="connsiteX4824" fmla="*/ 2086512 w 4550804"/>
                <a:gd name="connsiteY4824" fmla="*/ 2116037 h 5360810"/>
                <a:gd name="connsiteX4825" fmla="*/ 2094193 w 4550804"/>
                <a:gd name="connsiteY4825" fmla="*/ 2101377 h 5360810"/>
                <a:gd name="connsiteX4826" fmla="*/ 2095590 w 4550804"/>
                <a:gd name="connsiteY4826" fmla="*/ 2105565 h 5360810"/>
                <a:gd name="connsiteX4827" fmla="*/ 2095590 w 4550804"/>
                <a:gd name="connsiteY4827" fmla="*/ 2090905 h 5360810"/>
                <a:gd name="connsiteX4828" fmla="*/ 2098383 w 4550804"/>
                <a:gd name="connsiteY4828" fmla="*/ 2086018 h 5360810"/>
                <a:gd name="connsiteX4829" fmla="*/ 1889669 w 4550804"/>
                <a:gd name="connsiteY4829" fmla="*/ 2040655 h 5360810"/>
                <a:gd name="connsiteX4830" fmla="*/ 1889229 w 4550804"/>
                <a:gd name="connsiteY4830" fmla="*/ 2041127 h 5360810"/>
                <a:gd name="connsiteX4831" fmla="*/ 1896575 w 4550804"/>
                <a:gd name="connsiteY4831" fmla="*/ 2042596 h 5360810"/>
                <a:gd name="connsiteX4832" fmla="*/ 1896575 w 4550804"/>
                <a:gd name="connsiteY4832" fmla="*/ 2042038 h 5360810"/>
                <a:gd name="connsiteX4833" fmla="*/ 3906974 w 4550804"/>
                <a:gd name="connsiteY4833" fmla="*/ 2035057 h 5360810"/>
                <a:gd name="connsiteX4834" fmla="*/ 3906973 w 4550804"/>
                <a:gd name="connsiteY4834" fmla="*/ 2035057 h 5360810"/>
                <a:gd name="connsiteX4835" fmla="*/ 3906973 w 4550804"/>
                <a:gd name="connsiteY4835" fmla="*/ 2044133 h 5360810"/>
                <a:gd name="connsiteX4836" fmla="*/ 3906974 w 4550804"/>
                <a:gd name="connsiteY4836" fmla="*/ 2044132 h 5360810"/>
                <a:gd name="connsiteX4837" fmla="*/ 3735890 w 4550804"/>
                <a:gd name="connsiteY4837" fmla="*/ 2030869 h 5360810"/>
                <a:gd name="connsiteX4838" fmla="*/ 3735727 w 4550804"/>
                <a:gd name="connsiteY4838" fmla="*/ 2031886 h 5360810"/>
                <a:gd name="connsiteX4839" fmla="*/ 3790359 w 4550804"/>
                <a:gd name="connsiteY4839" fmla="*/ 2037150 h 5360810"/>
                <a:gd name="connsiteX4840" fmla="*/ 3838368 w 4550804"/>
                <a:gd name="connsiteY4840" fmla="*/ 2050073 h 5360810"/>
                <a:gd name="connsiteX4841" fmla="*/ 3838840 w 4550804"/>
                <a:gd name="connsiteY4841" fmla="*/ 2049403 h 5360810"/>
                <a:gd name="connsiteX4842" fmla="*/ 3793150 w 4550804"/>
                <a:gd name="connsiteY4842" fmla="*/ 2036454 h 5360810"/>
                <a:gd name="connsiteX4843" fmla="*/ 2976841 w 4550804"/>
                <a:gd name="connsiteY4843" fmla="*/ 2013416 h 5360810"/>
                <a:gd name="connsiteX4844" fmla="*/ 2978238 w 4550804"/>
                <a:gd name="connsiteY4844" fmla="*/ 2017605 h 5360810"/>
                <a:gd name="connsiteX4845" fmla="*/ 2975445 w 4550804"/>
                <a:gd name="connsiteY4845" fmla="*/ 2020397 h 5360810"/>
                <a:gd name="connsiteX4846" fmla="*/ 2974048 w 4550804"/>
                <a:gd name="connsiteY4846" fmla="*/ 2017605 h 5360810"/>
                <a:gd name="connsiteX4847" fmla="*/ 1738143 w 4550804"/>
                <a:gd name="connsiteY4847" fmla="*/ 2009017 h 5360810"/>
                <a:gd name="connsiteX4848" fmla="*/ 1739457 w 4550804"/>
                <a:gd name="connsiteY4848" fmla="*/ 2028076 h 5360810"/>
                <a:gd name="connsiteX4849" fmla="*/ 1738471 w 4550804"/>
                <a:gd name="connsiteY4849" fmla="*/ 2031774 h 5360810"/>
                <a:gd name="connsiteX4850" fmla="*/ 1739458 w 4550804"/>
                <a:gd name="connsiteY4850" fmla="*/ 2029472 h 5360810"/>
                <a:gd name="connsiteX4851" fmla="*/ 1739458 w 4550804"/>
                <a:gd name="connsiteY4851" fmla="*/ 2016906 h 5360810"/>
                <a:gd name="connsiteX4852" fmla="*/ 2475465 w 4550804"/>
                <a:gd name="connsiteY4852" fmla="*/ 2002247 h 5360810"/>
                <a:gd name="connsiteX4853" fmla="*/ 2467783 w 4550804"/>
                <a:gd name="connsiteY4853" fmla="*/ 2005040 h 5360810"/>
                <a:gd name="connsiteX4854" fmla="*/ 2439153 w 4550804"/>
                <a:gd name="connsiteY4854" fmla="*/ 2032266 h 5360810"/>
                <a:gd name="connsiteX4855" fmla="*/ 2466386 w 4550804"/>
                <a:gd name="connsiteY4855" fmla="*/ 2005040 h 5360810"/>
                <a:gd name="connsiteX4856" fmla="*/ 2471001 w 4550804"/>
                <a:gd name="connsiteY4856" fmla="*/ 1998882 h 5360810"/>
                <a:gd name="connsiteX4857" fmla="*/ 2470575 w 4550804"/>
                <a:gd name="connsiteY4857" fmla="*/ 2000153 h 5360810"/>
                <a:gd name="connsiteX4858" fmla="*/ 2464989 w 4550804"/>
                <a:gd name="connsiteY4858" fmla="*/ 2001549 h 5360810"/>
                <a:gd name="connsiteX4859" fmla="*/ 1732475 w 4550804"/>
                <a:gd name="connsiteY4859" fmla="*/ 1998749 h 5360810"/>
                <a:gd name="connsiteX4860" fmla="*/ 1732475 w 4550804"/>
                <a:gd name="connsiteY4860" fmla="*/ 1998755 h 5360810"/>
                <a:gd name="connsiteX4861" fmla="*/ 1732475 w 4550804"/>
                <a:gd name="connsiteY4861" fmla="*/ 1998756 h 5360810"/>
                <a:gd name="connsiteX4862" fmla="*/ 2471972 w 4550804"/>
                <a:gd name="connsiteY4862" fmla="*/ 1995964 h 5360810"/>
                <a:gd name="connsiteX4863" fmla="*/ 2472140 w 4550804"/>
                <a:gd name="connsiteY4863" fmla="*/ 1996019 h 5360810"/>
                <a:gd name="connsiteX4864" fmla="*/ 2471274 w 4550804"/>
                <a:gd name="connsiteY4864" fmla="*/ 1998756 h 5360810"/>
                <a:gd name="connsiteX4865" fmla="*/ 2471002 w 4550804"/>
                <a:gd name="connsiteY4865" fmla="*/ 1998882 h 5360810"/>
                <a:gd name="connsiteX4866" fmla="*/ 2475464 w 4550804"/>
                <a:gd name="connsiteY4866" fmla="*/ 1985492 h 5360810"/>
                <a:gd name="connsiteX4867" fmla="*/ 2473369 w 4550804"/>
                <a:gd name="connsiteY4867" fmla="*/ 1995963 h 5360810"/>
                <a:gd name="connsiteX4868" fmla="*/ 2476162 w 4550804"/>
                <a:gd name="connsiteY4868" fmla="*/ 1997359 h 5360810"/>
                <a:gd name="connsiteX4869" fmla="*/ 2472140 w 4550804"/>
                <a:gd name="connsiteY4869" fmla="*/ 1996019 h 5360810"/>
                <a:gd name="connsiteX4870" fmla="*/ 2981729 w 4550804"/>
                <a:gd name="connsiteY4870" fmla="*/ 1972228 h 5360810"/>
                <a:gd name="connsiteX4871" fmla="*/ 2983824 w 4550804"/>
                <a:gd name="connsiteY4871" fmla="*/ 1976417 h 5360810"/>
                <a:gd name="connsiteX4872" fmla="*/ 2983126 w 4550804"/>
                <a:gd name="connsiteY4872" fmla="*/ 1973624 h 5360810"/>
                <a:gd name="connsiteX4873" fmla="*/ 2984523 w 4550804"/>
                <a:gd name="connsiteY4873" fmla="*/ 1976417 h 5360810"/>
                <a:gd name="connsiteX4874" fmla="*/ 2984523 w 4550804"/>
                <a:gd name="connsiteY4874" fmla="*/ 1979209 h 5360810"/>
                <a:gd name="connsiteX4875" fmla="*/ 2984250 w 4550804"/>
                <a:gd name="connsiteY4875" fmla="*/ 1978127 h 5360810"/>
                <a:gd name="connsiteX4876" fmla="*/ 2980333 w 4550804"/>
                <a:gd name="connsiteY4876" fmla="*/ 1982700 h 5360810"/>
                <a:gd name="connsiteX4877" fmla="*/ 2978936 w 4550804"/>
                <a:gd name="connsiteY4877" fmla="*/ 1975020 h 5360810"/>
                <a:gd name="connsiteX4878" fmla="*/ 2474946 w 4550804"/>
                <a:gd name="connsiteY4878" fmla="*/ 1966818 h 5360810"/>
                <a:gd name="connsiteX4879" fmla="*/ 2473367 w 4550804"/>
                <a:gd name="connsiteY4879" fmla="*/ 1983398 h 5360810"/>
                <a:gd name="connsiteX4880" fmla="*/ 2473367 w 4550804"/>
                <a:gd name="connsiteY4880" fmla="*/ 1970831 h 5360810"/>
                <a:gd name="connsiteX4881" fmla="*/ 2471273 w 4550804"/>
                <a:gd name="connsiteY4881" fmla="*/ 1970831 h 5360810"/>
                <a:gd name="connsiteX4882" fmla="*/ 2471273 w 4550804"/>
                <a:gd name="connsiteY4882" fmla="*/ 1968040 h 5360810"/>
                <a:gd name="connsiteX4883" fmla="*/ 2485939 w 4550804"/>
                <a:gd name="connsiteY4883" fmla="*/ 1965945 h 5360810"/>
                <a:gd name="connsiteX4884" fmla="*/ 2484542 w 4550804"/>
                <a:gd name="connsiteY4884" fmla="*/ 1973624 h 5360810"/>
                <a:gd name="connsiteX4885" fmla="*/ 2484542 w 4550804"/>
                <a:gd name="connsiteY4885" fmla="*/ 1972228 h 5360810"/>
                <a:gd name="connsiteX4886" fmla="*/ 2484095 w 4550804"/>
                <a:gd name="connsiteY4886" fmla="*/ 1964612 h 5360810"/>
                <a:gd name="connsiteX4887" fmla="*/ 2484542 w 4550804"/>
                <a:gd name="connsiteY4887" fmla="*/ 1965946 h 5360810"/>
                <a:gd name="connsiteX4888" fmla="*/ 2481748 w 4550804"/>
                <a:gd name="connsiteY4888" fmla="*/ 1985492 h 5360810"/>
                <a:gd name="connsiteX4889" fmla="*/ 2481748 w 4550804"/>
                <a:gd name="connsiteY4889" fmla="*/ 1976417 h 5360810"/>
                <a:gd name="connsiteX4890" fmla="*/ 2478955 w 4550804"/>
                <a:gd name="connsiteY4890" fmla="*/ 1976417 h 5360810"/>
                <a:gd name="connsiteX4891" fmla="*/ 2478955 w 4550804"/>
                <a:gd name="connsiteY4891" fmla="*/ 1970134 h 5360810"/>
                <a:gd name="connsiteX4892" fmla="*/ 2480352 w 4550804"/>
                <a:gd name="connsiteY4892" fmla="*/ 1967342 h 5360810"/>
                <a:gd name="connsiteX4893" fmla="*/ 2483145 w 4550804"/>
                <a:gd name="connsiteY4893" fmla="*/ 1967342 h 5360810"/>
                <a:gd name="connsiteX4894" fmla="*/ 2476546 w 4550804"/>
                <a:gd name="connsiteY4894" fmla="*/ 1953129 h 5360810"/>
                <a:gd name="connsiteX4895" fmla="*/ 2475464 w 4550804"/>
                <a:gd name="connsiteY4895" fmla="*/ 1966645 h 5360810"/>
                <a:gd name="connsiteX4896" fmla="*/ 2474947 w 4550804"/>
                <a:gd name="connsiteY4896" fmla="*/ 1966819 h 5360810"/>
                <a:gd name="connsiteX4897" fmla="*/ 2476162 w 4550804"/>
                <a:gd name="connsiteY4897" fmla="*/ 1954078 h 5360810"/>
                <a:gd name="connsiteX4898" fmla="*/ 2488732 w 4550804"/>
                <a:gd name="connsiteY4898" fmla="*/ 1951285 h 5360810"/>
                <a:gd name="connsiteX4899" fmla="*/ 2484094 w 4550804"/>
                <a:gd name="connsiteY4899" fmla="*/ 1964611 h 5360810"/>
                <a:gd name="connsiteX4900" fmla="*/ 2483145 w 4550804"/>
                <a:gd name="connsiteY4900" fmla="*/ 1961756 h 5360810"/>
                <a:gd name="connsiteX4901" fmla="*/ 2974746 w 4550804"/>
                <a:gd name="connsiteY4901" fmla="*/ 1935927 h 5360810"/>
                <a:gd name="connsiteX4902" fmla="*/ 2976143 w 4550804"/>
                <a:gd name="connsiteY4902" fmla="*/ 1935927 h 5360810"/>
                <a:gd name="connsiteX4903" fmla="*/ 2976143 w 4550804"/>
                <a:gd name="connsiteY4903" fmla="*/ 1938720 h 5360810"/>
                <a:gd name="connsiteX4904" fmla="*/ 2976143 w 4550804"/>
                <a:gd name="connsiteY4904" fmla="*/ 1933135 h 5360810"/>
                <a:gd name="connsiteX4905" fmla="*/ 2977540 w 4550804"/>
                <a:gd name="connsiteY4905" fmla="*/ 1935927 h 5360810"/>
                <a:gd name="connsiteX4906" fmla="*/ 2976143 w 4550804"/>
                <a:gd name="connsiteY4906" fmla="*/ 1935927 h 5360810"/>
                <a:gd name="connsiteX4907" fmla="*/ 2955194 w 4550804"/>
                <a:gd name="connsiteY4907" fmla="*/ 1894040 h 5360810"/>
                <a:gd name="connsiteX4908" fmla="*/ 2955194 w 4550804"/>
                <a:gd name="connsiteY4908" fmla="*/ 1898229 h 5360810"/>
                <a:gd name="connsiteX4909" fmla="*/ 2952401 w 4550804"/>
                <a:gd name="connsiteY4909" fmla="*/ 1896833 h 5360810"/>
                <a:gd name="connsiteX4910" fmla="*/ 2950306 w 4550804"/>
                <a:gd name="connsiteY4910" fmla="*/ 1891947 h 5360810"/>
                <a:gd name="connsiteX4911" fmla="*/ 2951702 w 4550804"/>
                <a:gd name="connsiteY4911" fmla="*/ 1894739 h 5360810"/>
                <a:gd name="connsiteX4912" fmla="*/ 2948909 w 4550804"/>
                <a:gd name="connsiteY4912" fmla="*/ 1896136 h 5360810"/>
                <a:gd name="connsiteX4913" fmla="*/ 2948909 w 4550804"/>
                <a:gd name="connsiteY4913" fmla="*/ 1893343 h 5360810"/>
                <a:gd name="connsiteX4914" fmla="*/ 1682953 w 4550804"/>
                <a:gd name="connsiteY4914" fmla="*/ 1888715 h 5360810"/>
                <a:gd name="connsiteX4915" fmla="*/ 1682197 w 4550804"/>
                <a:gd name="connsiteY4915" fmla="*/ 1891248 h 5360810"/>
                <a:gd name="connsiteX4916" fmla="*/ 1682214 w 4550804"/>
                <a:gd name="connsiteY4916" fmla="*/ 1891266 h 5360810"/>
                <a:gd name="connsiteX4917" fmla="*/ 2946116 w 4550804"/>
                <a:gd name="connsiteY4917" fmla="*/ 1875192 h 5360810"/>
                <a:gd name="connsiteX4918" fmla="*/ 2944021 w 4550804"/>
                <a:gd name="connsiteY4918" fmla="*/ 1885663 h 5360810"/>
                <a:gd name="connsiteX4919" fmla="*/ 2949607 w 4550804"/>
                <a:gd name="connsiteY4919" fmla="*/ 1887059 h 5360810"/>
                <a:gd name="connsiteX4920" fmla="*/ 2952400 w 4550804"/>
                <a:gd name="connsiteY4920" fmla="*/ 1884267 h 5360810"/>
                <a:gd name="connsiteX4921" fmla="*/ 2952400 w 4550804"/>
                <a:gd name="connsiteY4921" fmla="*/ 1887059 h 5360810"/>
                <a:gd name="connsiteX4922" fmla="*/ 2949607 w 4550804"/>
                <a:gd name="connsiteY4922" fmla="*/ 1888455 h 5360810"/>
                <a:gd name="connsiteX4923" fmla="*/ 2943323 w 4550804"/>
                <a:gd name="connsiteY4923" fmla="*/ 1885663 h 5360810"/>
                <a:gd name="connsiteX4924" fmla="*/ 2942626 w 4550804"/>
                <a:gd name="connsiteY4924" fmla="*/ 1873796 h 5360810"/>
                <a:gd name="connsiteX4925" fmla="*/ 2942626 w 4550804"/>
                <a:gd name="connsiteY4925" fmla="*/ 1879381 h 5360810"/>
                <a:gd name="connsiteX4926" fmla="*/ 2938436 w 4550804"/>
                <a:gd name="connsiteY4926" fmla="*/ 1884966 h 5360810"/>
                <a:gd name="connsiteX4927" fmla="*/ 2937039 w 4550804"/>
                <a:gd name="connsiteY4927" fmla="*/ 1879381 h 5360810"/>
                <a:gd name="connsiteX4928" fmla="*/ 2939832 w 4550804"/>
                <a:gd name="connsiteY4928" fmla="*/ 1882174 h 5360810"/>
                <a:gd name="connsiteX4929" fmla="*/ 2941229 w 4550804"/>
                <a:gd name="connsiteY4929" fmla="*/ 1874494 h 5360810"/>
                <a:gd name="connsiteX4930" fmla="*/ 2928659 w 4550804"/>
                <a:gd name="connsiteY4930" fmla="*/ 1866815 h 5360810"/>
                <a:gd name="connsiteX4931" fmla="*/ 2928659 w 4550804"/>
                <a:gd name="connsiteY4931" fmla="*/ 1868211 h 5360810"/>
                <a:gd name="connsiteX4932" fmla="*/ 2932849 w 4550804"/>
                <a:gd name="connsiteY4932" fmla="*/ 1874494 h 5360810"/>
                <a:gd name="connsiteX4933" fmla="*/ 2927262 w 4550804"/>
                <a:gd name="connsiteY4933" fmla="*/ 1868211 h 5360810"/>
                <a:gd name="connsiteX4934" fmla="*/ 1613422 w 4550804"/>
                <a:gd name="connsiteY4934" fmla="*/ 1861883 h 5360810"/>
                <a:gd name="connsiteX4935" fmla="*/ 1613066 w 4550804"/>
                <a:gd name="connsiteY4935" fmla="*/ 1864022 h 5360810"/>
                <a:gd name="connsiteX4936" fmla="*/ 1613397 w 4550804"/>
                <a:gd name="connsiteY4936" fmla="*/ 1864132 h 5360810"/>
                <a:gd name="connsiteX4937" fmla="*/ 1613765 w 4550804"/>
                <a:gd name="connsiteY4937" fmla="*/ 1861928 h 5360810"/>
                <a:gd name="connsiteX4938" fmla="*/ 2883968 w 4550804"/>
                <a:gd name="connsiteY4938" fmla="*/ 1861230 h 5360810"/>
                <a:gd name="connsiteX4939" fmla="*/ 2926564 w 4550804"/>
                <a:gd name="connsiteY4939" fmla="*/ 1862626 h 5360810"/>
                <a:gd name="connsiteX4940" fmla="*/ 2926795 w 4550804"/>
                <a:gd name="connsiteY4940" fmla="*/ 1862863 h 5360810"/>
                <a:gd name="connsiteX4941" fmla="*/ 1603289 w 4550804"/>
                <a:gd name="connsiteY4941" fmla="*/ 1857739 h 5360810"/>
                <a:gd name="connsiteX4942" fmla="*/ 1603289 w 4550804"/>
                <a:gd name="connsiteY4942" fmla="*/ 1858437 h 5360810"/>
                <a:gd name="connsiteX4943" fmla="*/ 1603290 w 4550804"/>
                <a:gd name="connsiteY4943" fmla="*/ 1858437 h 5360810"/>
                <a:gd name="connsiteX4944" fmla="*/ 1603290 w 4550804"/>
                <a:gd name="connsiteY4944" fmla="*/ 1857739 h 5360810"/>
                <a:gd name="connsiteX4945" fmla="*/ 2859144 w 4550804"/>
                <a:gd name="connsiteY4945" fmla="*/ 1852602 h 5360810"/>
                <a:gd name="connsiteX4946" fmla="*/ 2859528 w 4550804"/>
                <a:gd name="connsiteY4946" fmla="*/ 1852853 h 5360810"/>
                <a:gd name="connsiteX4947" fmla="*/ 2859060 w 4550804"/>
                <a:gd name="connsiteY4947" fmla="*/ 1852623 h 5360810"/>
                <a:gd name="connsiteX4948" fmla="*/ 2885364 w 4550804"/>
                <a:gd name="connsiteY4948" fmla="*/ 1852155 h 5360810"/>
                <a:gd name="connsiteX4949" fmla="*/ 2886761 w 4550804"/>
                <a:gd name="connsiteY4949" fmla="*/ 1852155 h 5360810"/>
                <a:gd name="connsiteX4950" fmla="*/ 2888158 w 4550804"/>
                <a:gd name="connsiteY4950" fmla="*/ 1857740 h 5360810"/>
                <a:gd name="connsiteX4951" fmla="*/ 2893919 w 4550804"/>
                <a:gd name="connsiteY4951" fmla="*/ 1859834 h 5360810"/>
                <a:gd name="connsiteX4952" fmla="*/ 2885364 w 4550804"/>
                <a:gd name="connsiteY4952" fmla="*/ 1859834 h 5360810"/>
                <a:gd name="connsiteX4953" fmla="*/ 2856734 w 4550804"/>
                <a:gd name="connsiteY4953" fmla="*/ 1851457 h 5360810"/>
                <a:gd name="connsiteX4954" fmla="*/ 2859059 w 4550804"/>
                <a:gd name="connsiteY4954" fmla="*/ 1852623 h 5360810"/>
                <a:gd name="connsiteX4955" fmla="*/ 2858131 w 4550804"/>
                <a:gd name="connsiteY4955" fmla="*/ 1852853 h 5360810"/>
                <a:gd name="connsiteX4956" fmla="*/ 2934245 w 4550804"/>
                <a:gd name="connsiteY4956" fmla="*/ 1850060 h 5360810"/>
                <a:gd name="connsiteX4957" fmla="*/ 2934245 w 4550804"/>
                <a:gd name="connsiteY4957" fmla="*/ 1852852 h 5360810"/>
                <a:gd name="connsiteX4958" fmla="*/ 2927960 w 4550804"/>
                <a:gd name="connsiteY4958" fmla="*/ 1855645 h 5360810"/>
                <a:gd name="connsiteX4959" fmla="*/ 2927960 w 4550804"/>
                <a:gd name="connsiteY4959" fmla="*/ 1858438 h 5360810"/>
                <a:gd name="connsiteX4960" fmla="*/ 2932150 w 4550804"/>
                <a:gd name="connsiteY4960" fmla="*/ 1859834 h 5360810"/>
                <a:gd name="connsiteX4961" fmla="*/ 2920280 w 4550804"/>
                <a:gd name="connsiteY4961" fmla="*/ 1859834 h 5360810"/>
                <a:gd name="connsiteX4962" fmla="*/ 2918185 w 4550804"/>
                <a:gd name="connsiteY4962" fmla="*/ 1860532 h 5360810"/>
                <a:gd name="connsiteX4963" fmla="*/ 2895840 w 4550804"/>
                <a:gd name="connsiteY4963" fmla="*/ 1860532 h 5360810"/>
                <a:gd name="connsiteX4964" fmla="*/ 2893919 w 4550804"/>
                <a:gd name="connsiteY4964" fmla="*/ 1859834 h 5360810"/>
                <a:gd name="connsiteX4965" fmla="*/ 2920279 w 4550804"/>
                <a:gd name="connsiteY4965" fmla="*/ 1859834 h 5360810"/>
                <a:gd name="connsiteX4966" fmla="*/ 2922374 w 4550804"/>
                <a:gd name="connsiteY4966" fmla="*/ 1859136 h 5360810"/>
                <a:gd name="connsiteX4967" fmla="*/ 2928658 w 4550804"/>
                <a:gd name="connsiteY4967" fmla="*/ 1851456 h 5360810"/>
                <a:gd name="connsiteX4968" fmla="*/ 2921907 w 4550804"/>
                <a:gd name="connsiteY4968" fmla="*/ 1848895 h 5360810"/>
                <a:gd name="connsiteX4969" fmla="*/ 2921676 w 4550804"/>
                <a:gd name="connsiteY4969" fmla="*/ 1849362 h 5360810"/>
                <a:gd name="connsiteX4970" fmla="*/ 2920978 w 4550804"/>
                <a:gd name="connsiteY4970" fmla="*/ 1849362 h 5360810"/>
                <a:gd name="connsiteX4971" fmla="*/ 1599227 w 4550804"/>
                <a:gd name="connsiteY4971" fmla="*/ 1846950 h 5360810"/>
                <a:gd name="connsiteX4972" fmla="*/ 1598542 w 4550804"/>
                <a:gd name="connsiteY4972" fmla="*/ 1847407 h 5360810"/>
                <a:gd name="connsiteX4973" fmla="*/ 1598402 w 4550804"/>
                <a:gd name="connsiteY4973" fmla="*/ 1848664 h 5360810"/>
                <a:gd name="connsiteX4974" fmla="*/ 1595951 w 4550804"/>
                <a:gd name="connsiteY4974" fmla="*/ 1850049 h 5360810"/>
                <a:gd name="connsiteX4975" fmla="*/ 1596394 w 4550804"/>
                <a:gd name="connsiteY4975" fmla="*/ 1850934 h 5360810"/>
                <a:gd name="connsiteX4976" fmla="*/ 1599799 w 4550804"/>
                <a:gd name="connsiteY4976" fmla="*/ 1848664 h 5360810"/>
                <a:gd name="connsiteX4977" fmla="*/ 2924469 w 4550804"/>
                <a:gd name="connsiteY4977" fmla="*/ 1843778 h 5360810"/>
                <a:gd name="connsiteX4978" fmla="*/ 2930754 w 4550804"/>
                <a:gd name="connsiteY4978" fmla="*/ 1847967 h 5360810"/>
                <a:gd name="connsiteX4979" fmla="*/ 2925167 w 4550804"/>
                <a:gd name="connsiteY4979" fmla="*/ 1846570 h 5360810"/>
                <a:gd name="connsiteX4980" fmla="*/ 2929357 w 4550804"/>
                <a:gd name="connsiteY4980" fmla="*/ 1847967 h 5360810"/>
                <a:gd name="connsiteX4981" fmla="*/ 2923770 w 4550804"/>
                <a:gd name="connsiteY4981" fmla="*/ 1847967 h 5360810"/>
                <a:gd name="connsiteX4982" fmla="*/ 2921906 w 4550804"/>
                <a:gd name="connsiteY4982" fmla="*/ 1848895 h 5360810"/>
                <a:gd name="connsiteX4983" fmla="*/ 2894443 w 4550804"/>
                <a:gd name="connsiteY4983" fmla="*/ 1843778 h 5360810"/>
                <a:gd name="connsiteX4984" fmla="*/ 2900029 w 4550804"/>
                <a:gd name="connsiteY4984" fmla="*/ 1846570 h 5360810"/>
                <a:gd name="connsiteX4985" fmla="*/ 2904219 w 4550804"/>
                <a:gd name="connsiteY4985" fmla="*/ 1843778 h 5360810"/>
                <a:gd name="connsiteX4986" fmla="*/ 2905615 w 4550804"/>
                <a:gd name="connsiteY4986" fmla="*/ 1845872 h 5360810"/>
                <a:gd name="connsiteX4987" fmla="*/ 2909805 w 4550804"/>
                <a:gd name="connsiteY4987" fmla="*/ 1850060 h 5360810"/>
                <a:gd name="connsiteX4988" fmla="*/ 2895141 w 4550804"/>
                <a:gd name="connsiteY4988" fmla="*/ 1845872 h 5360810"/>
                <a:gd name="connsiteX4989" fmla="*/ 2899331 w 4550804"/>
                <a:gd name="connsiteY4989" fmla="*/ 1851456 h 5360810"/>
                <a:gd name="connsiteX4990" fmla="*/ 2899331 w 4550804"/>
                <a:gd name="connsiteY4990" fmla="*/ 1855645 h 5360810"/>
                <a:gd name="connsiteX4991" fmla="*/ 2893046 w 4550804"/>
                <a:gd name="connsiteY4991" fmla="*/ 1846570 h 5360810"/>
                <a:gd name="connsiteX4992" fmla="*/ 2911201 w 4550804"/>
                <a:gd name="connsiteY4992" fmla="*/ 1836099 h 5360810"/>
                <a:gd name="connsiteX4993" fmla="*/ 2917485 w 4550804"/>
                <a:gd name="connsiteY4993" fmla="*/ 1838891 h 5360810"/>
                <a:gd name="connsiteX4994" fmla="*/ 2923072 w 4550804"/>
                <a:gd name="connsiteY4994" fmla="*/ 1843079 h 5360810"/>
                <a:gd name="connsiteX4995" fmla="*/ 2917485 w 4550804"/>
                <a:gd name="connsiteY4995" fmla="*/ 1841684 h 5360810"/>
                <a:gd name="connsiteX4996" fmla="*/ 2917485 w 4550804"/>
                <a:gd name="connsiteY4996" fmla="*/ 1844476 h 5360810"/>
                <a:gd name="connsiteX4997" fmla="*/ 2913296 w 4550804"/>
                <a:gd name="connsiteY4997" fmla="*/ 1838891 h 5360810"/>
                <a:gd name="connsiteX4998" fmla="*/ 2911899 w 4550804"/>
                <a:gd name="connsiteY4998" fmla="*/ 1845174 h 5360810"/>
                <a:gd name="connsiteX4999" fmla="*/ 2917485 w 4550804"/>
                <a:gd name="connsiteY4999" fmla="*/ 1845174 h 5360810"/>
                <a:gd name="connsiteX5000" fmla="*/ 2917485 w 4550804"/>
                <a:gd name="connsiteY5000" fmla="*/ 1849362 h 5360810"/>
                <a:gd name="connsiteX5001" fmla="*/ 2920977 w 4550804"/>
                <a:gd name="connsiteY5001" fmla="*/ 1849362 h 5360810"/>
                <a:gd name="connsiteX5002" fmla="*/ 2923770 w 4550804"/>
                <a:gd name="connsiteY5002" fmla="*/ 1850759 h 5360810"/>
                <a:gd name="connsiteX5003" fmla="*/ 2918183 w 4550804"/>
                <a:gd name="connsiteY5003" fmla="*/ 1853551 h 5360810"/>
                <a:gd name="connsiteX5004" fmla="*/ 2912598 w 4550804"/>
                <a:gd name="connsiteY5004" fmla="*/ 1847966 h 5360810"/>
                <a:gd name="connsiteX5005" fmla="*/ 2909804 w 4550804"/>
                <a:gd name="connsiteY5005" fmla="*/ 1840288 h 5360810"/>
                <a:gd name="connsiteX5006" fmla="*/ 2859527 w 4550804"/>
                <a:gd name="connsiteY5006" fmla="*/ 1836099 h 5360810"/>
                <a:gd name="connsiteX5007" fmla="*/ 2860923 w 4550804"/>
                <a:gd name="connsiteY5007" fmla="*/ 1837495 h 5360810"/>
                <a:gd name="connsiteX5008" fmla="*/ 2859527 w 4550804"/>
                <a:gd name="connsiteY5008" fmla="*/ 1838891 h 5360810"/>
                <a:gd name="connsiteX5009" fmla="*/ 2860923 w 4550804"/>
                <a:gd name="connsiteY5009" fmla="*/ 1840288 h 5360810"/>
                <a:gd name="connsiteX5010" fmla="*/ 2862320 w 4550804"/>
                <a:gd name="connsiteY5010" fmla="*/ 1847966 h 5360810"/>
                <a:gd name="connsiteX5011" fmla="*/ 2860923 w 4550804"/>
                <a:gd name="connsiteY5011" fmla="*/ 1852155 h 5360810"/>
                <a:gd name="connsiteX5012" fmla="*/ 2859144 w 4550804"/>
                <a:gd name="connsiteY5012" fmla="*/ 1852602 h 5360810"/>
                <a:gd name="connsiteX5013" fmla="*/ 2855338 w 4550804"/>
                <a:gd name="connsiteY5013" fmla="*/ 1850061 h 5360810"/>
                <a:gd name="connsiteX5014" fmla="*/ 2853941 w 4550804"/>
                <a:gd name="connsiteY5014" fmla="*/ 1845872 h 5360810"/>
                <a:gd name="connsiteX5015" fmla="*/ 2855338 w 4550804"/>
                <a:gd name="connsiteY5015" fmla="*/ 1840288 h 5360810"/>
                <a:gd name="connsiteX5016" fmla="*/ 2937598 w 4550804"/>
                <a:gd name="connsiteY5016" fmla="*/ 1829536 h 5360810"/>
                <a:gd name="connsiteX5017" fmla="*/ 2938436 w 4550804"/>
                <a:gd name="connsiteY5017" fmla="*/ 1829815 h 5360810"/>
                <a:gd name="connsiteX5018" fmla="*/ 2937039 w 4550804"/>
                <a:gd name="connsiteY5018" fmla="*/ 1829815 h 5360810"/>
                <a:gd name="connsiteX5019" fmla="*/ 1931683 w 4550804"/>
                <a:gd name="connsiteY5019" fmla="*/ 1825938 h 5360810"/>
                <a:gd name="connsiteX5020" fmla="*/ 1923111 w 4550804"/>
                <a:gd name="connsiteY5020" fmla="*/ 1831211 h 5360810"/>
                <a:gd name="connsiteX5021" fmla="*/ 1920318 w 4550804"/>
                <a:gd name="connsiteY5021" fmla="*/ 1833305 h 5360810"/>
                <a:gd name="connsiteX5022" fmla="*/ 1920318 w 4550804"/>
                <a:gd name="connsiteY5022" fmla="*/ 1845173 h 5360810"/>
                <a:gd name="connsiteX5023" fmla="*/ 1925903 w 4550804"/>
                <a:gd name="connsiteY5023" fmla="*/ 1857041 h 5360810"/>
                <a:gd name="connsiteX5024" fmla="*/ 1927300 w 4550804"/>
                <a:gd name="connsiteY5024" fmla="*/ 1868909 h 5360810"/>
                <a:gd name="connsiteX5025" fmla="*/ 1927775 w 4550804"/>
                <a:gd name="connsiteY5025" fmla="*/ 1868909 h 5360810"/>
                <a:gd name="connsiteX5026" fmla="*/ 1926602 w 4550804"/>
                <a:gd name="connsiteY5026" fmla="*/ 1857739 h 5360810"/>
                <a:gd name="connsiteX5027" fmla="*/ 1921016 w 4550804"/>
                <a:gd name="connsiteY5027" fmla="*/ 1842381 h 5360810"/>
                <a:gd name="connsiteX5028" fmla="*/ 1922393 w 4550804"/>
                <a:gd name="connsiteY5028" fmla="*/ 1842263 h 5360810"/>
                <a:gd name="connsiteX5029" fmla="*/ 1921016 w 4550804"/>
                <a:gd name="connsiteY5029" fmla="*/ 1834003 h 5360810"/>
                <a:gd name="connsiteX5030" fmla="*/ 1930094 w 4550804"/>
                <a:gd name="connsiteY5030" fmla="*/ 1829116 h 5360810"/>
                <a:gd name="connsiteX5031" fmla="*/ 2841372 w 4550804"/>
                <a:gd name="connsiteY5031" fmla="*/ 1822835 h 5360810"/>
                <a:gd name="connsiteX5032" fmla="*/ 2842769 w 4550804"/>
                <a:gd name="connsiteY5032" fmla="*/ 1822835 h 5360810"/>
                <a:gd name="connsiteX5033" fmla="*/ 2846958 w 4550804"/>
                <a:gd name="connsiteY5033" fmla="*/ 1822835 h 5360810"/>
                <a:gd name="connsiteX5034" fmla="*/ 2847161 w 4550804"/>
                <a:gd name="connsiteY5034" fmla="*/ 1823037 h 5360810"/>
                <a:gd name="connsiteX5035" fmla="*/ 2852544 w 4550804"/>
                <a:gd name="connsiteY5035" fmla="*/ 1824231 h 5360810"/>
                <a:gd name="connsiteX5036" fmla="*/ 2858131 w 4550804"/>
                <a:gd name="connsiteY5036" fmla="*/ 1830514 h 5360810"/>
                <a:gd name="connsiteX5037" fmla="*/ 2858131 w 4550804"/>
                <a:gd name="connsiteY5037" fmla="*/ 1827722 h 5360810"/>
                <a:gd name="connsiteX5038" fmla="*/ 2859528 w 4550804"/>
                <a:gd name="connsiteY5038" fmla="*/ 1831911 h 5360810"/>
                <a:gd name="connsiteX5039" fmla="*/ 2856734 w 4550804"/>
                <a:gd name="connsiteY5039" fmla="*/ 1836098 h 5360810"/>
                <a:gd name="connsiteX5040" fmla="*/ 2852544 w 4550804"/>
                <a:gd name="connsiteY5040" fmla="*/ 1843778 h 5360810"/>
                <a:gd name="connsiteX5041" fmla="*/ 2851707 w 4550804"/>
                <a:gd name="connsiteY5041" fmla="*/ 1843499 h 5360810"/>
                <a:gd name="connsiteX5042" fmla="*/ 2852544 w 4550804"/>
                <a:gd name="connsiteY5042" fmla="*/ 1845174 h 5360810"/>
                <a:gd name="connsiteX5043" fmla="*/ 2852544 w 4550804"/>
                <a:gd name="connsiteY5043" fmla="*/ 1850759 h 5360810"/>
                <a:gd name="connsiteX5044" fmla="*/ 2853941 w 4550804"/>
                <a:gd name="connsiteY5044" fmla="*/ 1852854 h 5360810"/>
                <a:gd name="connsiteX5045" fmla="*/ 2851149 w 4550804"/>
                <a:gd name="connsiteY5045" fmla="*/ 1851457 h 5360810"/>
                <a:gd name="connsiteX5046" fmla="*/ 2849752 w 4550804"/>
                <a:gd name="connsiteY5046" fmla="*/ 1847269 h 5360810"/>
                <a:gd name="connsiteX5047" fmla="*/ 2845562 w 4550804"/>
                <a:gd name="connsiteY5047" fmla="*/ 1843080 h 5360810"/>
                <a:gd name="connsiteX5048" fmla="*/ 2842769 w 4550804"/>
                <a:gd name="connsiteY5048" fmla="*/ 1843080 h 5360810"/>
                <a:gd name="connsiteX5049" fmla="*/ 2838579 w 4550804"/>
                <a:gd name="connsiteY5049" fmla="*/ 1847269 h 5360810"/>
                <a:gd name="connsiteX5050" fmla="*/ 2846260 w 4550804"/>
                <a:gd name="connsiteY5050" fmla="*/ 1851457 h 5360810"/>
                <a:gd name="connsiteX5051" fmla="*/ 2838579 w 4550804"/>
                <a:gd name="connsiteY5051" fmla="*/ 1848665 h 5360810"/>
                <a:gd name="connsiteX5052" fmla="*/ 2832993 w 4550804"/>
                <a:gd name="connsiteY5052" fmla="*/ 1843080 h 5360810"/>
                <a:gd name="connsiteX5053" fmla="*/ 2831596 w 4550804"/>
                <a:gd name="connsiteY5053" fmla="*/ 1827024 h 5360810"/>
                <a:gd name="connsiteX5054" fmla="*/ 2835786 w 4550804"/>
                <a:gd name="connsiteY5054" fmla="*/ 1824231 h 5360810"/>
                <a:gd name="connsiteX5055" fmla="*/ 2832993 w 4550804"/>
                <a:gd name="connsiteY5055" fmla="*/ 1829816 h 5360810"/>
                <a:gd name="connsiteX5056" fmla="*/ 2835786 w 4550804"/>
                <a:gd name="connsiteY5056" fmla="*/ 1825627 h 5360810"/>
                <a:gd name="connsiteX5057" fmla="*/ 2931452 w 4550804"/>
                <a:gd name="connsiteY5057" fmla="*/ 1821439 h 5360810"/>
                <a:gd name="connsiteX5058" fmla="*/ 2933547 w 4550804"/>
                <a:gd name="connsiteY5058" fmla="*/ 1827024 h 5360810"/>
                <a:gd name="connsiteX5059" fmla="*/ 2933547 w 4550804"/>
                <a:gd name="connsiteY5059" fmla="*/ 1829816 h 5360810"/>
                <a:gd name="connsiteX5060" fmla="*/ 2936340 w 4550804"/>
                <a:gd name="connsiteY5060" fmla="*/ 1831212 h 5360810"/>
                <a:gd name="connsiteX5061" fmla="*/ 2940529 w 4550804"/>
                <a:gd name="connsiteY5061" fmla="*/ 1837495 h 5360810"/>
                <a:gd name="connsiteX5062" fmla="*/ 2944719 w 4550804"/>
                <a:gd name="connsiteY5062" fmla="*/ 1843778 h 5360810"/>
                <a:gd name="connsiteX5063" fmla="*/ 2937038 w 4550804"/>
                <a:gd name="connsiteY5063" fmla="*/ 1842382 h 5360810"/>
                <a:gd name="connsiteX5064" fmla="*/ 2935642 w 4550804"/>
                <a:gd name="connsiteY5064" fmla="*/ 1833306 h 5360810"/>
                <a:gd name="connsiteX5065" fmla="*/ 2930055 w 4550804"/>
                <a:gd name="connsiteY5065" fmla="*/ 1824231 h 5360810"/>
                <a:gd name="connsiteX5066" fmla="*/ 2842070 w 4550804"/>
                <a:gd name="connsiteY5066" fmla="*/ 1821439 h 5360810"/>
                <a:gd name="connsiteX5067" fmla="*/ 2835785 w 4550804"/>
                <a:gd name="connsiteY5067" fmla="*/ 1824231 h 5360810"/>
                <a:gd name="connsiteX5068" fmla="*/ 2837880 w 4550804"/>
                <a:gd name="connsiteY5068" fmla="*/ 1822835 h 5360810"/>
                <a:gd name="connsiteX5069" fmla="*/ 1932188 w 4550804"/>
                <a:gd name="connsiteY5069" fmla="*/ 1821322 h 5360810"/>
                <a:gd name="connsiteX5070" fmla="*/ 1932188 w 4550804"/>
                <a:gd name="connsiteY5070" fmla="*/ 1824928 h 5360810"/>
                <a:gd name="connsiteX5071" fmla="*/ 1932886 w 4550804"/>
                <a:gd name="connsiteY5071" fmla="*/ 1823532 h 5360810"/>
                <a:gd name="connsiteX5072" fmla="*/ 2948910 w 4550804"/>
                <a:gd name="connsiteY5072" fmla="*/ 1817948 h 5360810"/>
                <a:gd name="connsiteX5073" fmla="*/ 2950306 w 4550804"/>
                <a:gd name="connsiteY5073" fmla="*/ 1820740 h 5360810"/>
                <a:gd name="connsiteX5074" fmla="*/ 2946116 w 4550804"/>
                <a:gd name="connsiteY5074" fmla="*/ 1822137 h 5360810"/>
                <a:gd name="connsiteX5075" fmla="*/ 2943323 w 4550804"/>
                <a:gd name="connsiteY5075" fmla="*/ 1822137 h 5360810"/>
                <a:gd name="connsiteX5076" fmla="*/ 2947513 w 4550804"/>
                <a:gd name="connsiteY5076" fmla="*/ 1820740 h 5360810"/>
                <a:gd name="connsiteX5077" fmla="*/ 2932150 w 4550804"/>
                <a:gd name="connsiteY5077" fmla="*/ 1817948 h 5360810"/>
                <a:gd name="connsiteX5078" fmla="*/ 2939832 w 4550804"/>
                <a:gd name="connsiteY5078" fmla="*/ 1828419 h 5360810"/>
                <a:gd name="connsiteX5079" fmla="*/ 2937597 w 4550804"/>
                <a:gd name="connsiteY5079" fmla="*/ 1829536 h 5360810"/>
                <a:gd name="connsiteX5080" fmla="*/ 2934245 w 4550804"/>
                <a:gd name="connsiteY5080" fmla="*/ 1828419 h 5360810"/>
                <a:gd name="connsiteX5081" fmla="*/ 2929357 w 4550804"/>
                <a:gd name="connsiteY5081" fmla="*/ 1817948 h 5360810"/>
                <a:gd name="connsiteX5082" fmla="*/ 2932150 w 4550804"/>
                <a:gd name="connsiteY5082" fmla="*/ 1817948 h 5360810"/>
                <a:gd name="connsiteX5083" fmla="*/ 2929357 w 4550804"/>
                <a:gd name="connsiteY5083" fmla="*/ 1822137 h 5360810"/>
                <a:gd name="connsiteX5084" fmla="*/ 2934245 w 4550804"/>
                <a:gd name="connsiteY5084" fmla="*/ 1817250 h 5360810"/>
                <a:gd name="connsiteX5085" fmla="*/ 2948909 w 4550804"/>
                <a:gd name="connsiteY5085" fmla="*/ 1817250 h 5360810"/>
                <a:gd name="connsiteX5086" fmla="*/ 2948909 w 4550804"/>
                <a:gd name="connsiteY5086" fmla="*/ 1817948 h 5360810"/>
                <a:gd name="connsiteX5087" fmla="*/ 2943323 w 4550804"/>
                <a:gd name="connsiteY5087" fmla="*/ 1819345 h 5360810"/>
                <a:gd name="connsiteX5088" fmla="*/ 2941926 w 4550804"/>
                <a:gd name="connsiteY5088" fmla="*/ 1824231 h 5360810"/>
                <a:gd name="connsiteX5089" fmla="*/ 2940530 w 4550804"/>
                <a:gd name="connsiteY5089" fmla="*/ 1820043 h 5360810"/>
                <a:gd name="connsiteX5090" fmla="*/ 2937737 w 4550804"/>
                <a:gd name="connsiteY5090" fmla="*/ 1820043 h 5360810"/>
                <a:gd name="connsiteX5091" fmla="*/ 2940530 w 4550804"/>
                <a:gd name="connsiteY5091" fmla="*/ 1827722 h 5360810"/>
                <a:gd name="connsiteX5092" fmla="*/ 2920279 w 4550804"/>
                <a:gd name="connsiteY5092" fmla="*/ 1817250 h 5360810"/>
                <a:gd name="connsiteX5093" fmla="*/ 2923073 w 4550804"/>
                <a:gd name="connsiteY5093" fmla="*/ 1817948 h 5360810"/>
                <a:gd name="connsiteX5094" fmla="*/ 2927262 w 4550804"/>
                <a:gd name="connsiteY5094" fmla="*/ 1822137 h 5360810"/>
                <a:gd name="connsiteX5095" fmla="*/ 2921676 w 4550804"/>
                <a:gd name="connsiteY5095" fmla="*/ 1817948 h 5360810"/>
                <a:gd name="connsiteX5096" fmla="*/ 2925865 w 4550804"/>
                <a:gd name="connsiteY5096" fmla="*/ 1834004 h 5360810"/>
                <a:gd name="connsiteX5097" fmla="*/ 2931452 w 4550804"/>
                <a:gd name="connsiteY5097" fmla="*/ 1835400 h 5360810"/>
                <a:gd name="connsiteX5098" fmla="*/ 2928659 w 4550804"/>
                <a:gd name="connsiteY5098" fmla="*/ 1829816 h 5360810"/>
                <a:gd name="connsiteX5099" fmla="*/ 2934245 w 4550804"/>
                <a:gd name="connsiteY5099" fmla="*/ 1840287 h 5360810"/>
                <a:gd name="connsiteX5100" fmla="*/ 2927960 w 4550804"/>
                <a:gd name="connsiteY5100" fmla="*/ 1834702 h 5360810"/>
                <a:gd name="connsiteX5101" fmla="*/ 2922375 w 4550804"/>
                <a:gd name="connsiteY5101" fmla="*/ 1834702 h 5360810"/>
                <a:gd name="connsiteX5102" fmla="*/ 2913296 w 4550804"/>
                <a:gd name="connsiteY5102" fmla="*/ 1825627 h 5360810"/>
                <a:gd name="connsiteX5103" fmla="*/ 2914693 w 4550804"/>
                <a:gd name="connsiteY5103" fmla="*/ 1820043 h 5360810"/>
                <a:gd name="connsiteX5104" fmla="*/ 1987972 w 4550804"/>
                <a:gd name="connsiteY5104" fmla="*/ 1812899 h 5360810"/>
                <a:gd name="connsiteX5105" fmla="*/ 1987354 w 4550804"/>
                <a:gd name="connsiteY5105" fmla="*/ 1813060 h 5360810"/>
                <a:gd name="connsiteX5106" fmla="*/ 1989938 w 4550804"/>
                <a:gd name="connsiteY5106" fmla="*/ 1818226 h 5360810"/>
                <a:gd name="connsiteX5107" fmla="*/ 1990147 w 4550804"/>
                <a:gd name="connsiteY5107" fmla="*/ 1817249 h 5360810"/>
                <a:gd name="connsiteX5108" fmla="*/ 1860962 w 4550804"/>
                <a:gd name="connsiteY5108" fmla="*/ 1806777 h 5360810"/>
                <a:gd name="connsiteX5109" fmla="*/ 1846310 w 4550804"/>
                <a:gd name="connsiteY5109" fmla="*/ 1808109 h 5360810"/>
                <a:gd name="connsiteX5110" fmla="*/ 1846298 w 4550804"/>
                <a:gd name="connsiteY5110" fmla="*/ 1808174 h 5360810"/>
                <a:gd name="connsiteX5111" fmla="*/ 1861262 w 4550804"/>
                <a:gd name="connsiteY5111" fmla="*/ 1806814 h 5360810"/>
                <a:gd name="connsiteX5112" fmla="*/ 2733135 w 4550804"/>
                <a:gd name="connsiteY5112" fmla="*/ 1801891 h 5360810"/>
                <a:gd name="connsiteX5113" fmla="*/ 2734532 w 4550804"/>
                <a:gd name="connsiteY5113" fmla="*/ 1803287 h 5360810"/>
                <a:gd name="connsiteX5114" fmla="*/ 2724058 w 4550804"/>
                <a:gd name="connsiteY5114" fmla="*/ 1812363 h 5360810"/>
                <a:gd name="connsiteX5115" fmla="*/ 2478801 w 4550804"/>
                <a:gd name="connsiteY5115" fmla="*/ 1793919 h 5360810"/>
                <a:gd name="connsiteX5116" fmla="*/ 2511775 w 4550804"/>
                <a:gd name="connsiteY5116" fmla="*/ 1846570 h 5360810"/>
                <a:gd name="connsiteX5117" fmla="*/ 2525043 w 4550804"/>
                <a:gd name="connsiteY5117" fmla="*/ 1891947 h 5360810"/>
                <a:gd name="connsiteX5118" fmla="*/ 2519456 w 4550804"/>
                <a:gd name="connsiteY5118" fmla="*/ 1898229 h 5360810"/>
                <a:gd name="connsiteX5119" fmla="*/ 2501300 w 4550804"/>
                <a:gd name="connsiteY5119" fmla="*/ 1905908 h 5360810"/>
                <a:gd name="connsiteX5120" fmla="*/ 2490826 w 4550804"/>
                <a:gd name="connsiteY5120" fmla="*/ 1917777 h 5360810"/>
                <a:gd name="connsiteX5121" fmla="*/ 2476546 w 4550804"/>
                <a:gd name="connsiteY5121" fmla="*/ 1953128 h 5360810"/>
                <a:gd name="connsiteX5122" fmla="*/ 2476860 w 4550804"/>
                <a:gd name="connsiteY5122" fmla="*/ 1949191 h 5360810"/>
                <a:gd name="connsiteX5123" fmla="*/ 2491524 w 4550804"/>
                <a:gd name="connsiteY5123" fmla="*/ 1915682 h 5360810"/>
                <a:gd name="connsiteX5124" fmla="*/ 2500602 w 4550804"/>
                <a:gd name="connsiteY5124" fmla="*/ 1905210 h 5360810"/>
                <a:gd name="connsiteX5125" fmla="*/ 2520154 w 4550804"/>
                <a:gd name="connsiteY5125" fmla="*/ 1896135 h 5360810"/>
                <a:gd name="connsiteX5126" fmla="*/ 2524344 w 4550804"/>
                <a:gd name="connsiteY5126" fmla="*/ 1890550 h 5360810"/>
                <a:gd name="connsiteX5127" fmla="*/ 2511077 w 4550804"/>
                <a:gd name="connsiteY5127" fmla="*/ 1846570 h 5360810"/>
                <a:gd name="connsiteX5128" fmla="*/ 3603213 w 4550804"/>
                <a:gd name="connsiteY5128" fmla="*/ 1790721 h 5360810"/>
                <a:gd name="connsiteX5129" fmla="*/ 3600663 w 4550804"/>
                <a:gd name="connsiteY5129" fmla="*/ 1793590 h 5360810"/>
                <a:gd name="connsiteX5130" fmla="*/ 3609498 w 4550804"/>
                <a:gd name="connsiteY5130" fmla="*/ 1796307 h 5360810"/>
                <a:gd name="connsiteX5131" fmla="*/ 3613688 w 4550804"/>
                <a:gd name="connsiteY5131" fmla="*/ 1793515 h 5360810"/>
                <a:gd name="connsiteX5132" fmla="*/ 3613339 w 4550804"/>
                <a:gd name="connsiteY5132" fmla="*/ 1792118 h 5360810"/>
                <a:gd name="connsiteX5133" fmla="*/ 3612292 w 4550804"/>
                <a:gd name="connsiteY5133" fmla="*/ 1793514 h 5360810"/>
                <a:gd name="connsiteX5134" fmla="*/ 1850487 w 4550804"/>
                <a:gd name="connsiteY5134" fmla="*/ 1788628 h 5360810"/>
                <a:gd name="connsiteX5135" fmla="*/ 1849789 w 4550804"/>
                <a:gd name="connsiteY5135" fmla="*/ 1789325 h 5360810"/>
                <a:gd name="connsiteX5136" fmla="*/ 1848295 w 4550804"/>
                <a:gd name="connsiteY5136" fmla="*/ 1797395 h 5360810"/>
                <a:gd name="connsiteX5137" fmla="*/ 3124880 w 4550804"/>
                <a:gd name="connsiteY5137" fmla="*/ 1783043 h 5360810"/>
                <a:gd name="connsiteX5138" fmla="*/ 3126423 w 4550804"/>
                <a:gd name="connsiteY5138" fmla="*/ 1784160 h 5360810"/>
                <a:gd name="connsiteX5139" fmla="*/ 3125578 w 4550804"/>
                <a:gd name="connsiteY5139" fmla="*/ 1783741 h 5360810"/>
                <a:gd name="connsiteX5140" fmla="*/ 3636033 w 4550804"/>
                <a:gd name="connsiteY5140" fmla="*/ 1777877 h 5360810"/>
                <a:gd name="connsiteX5141" fmla="*/ 3629749 w 4550804"/>
                <a:gd name="connsiteY5141" fmla="*/ 1781647 h 5360810"/>
                <a:gd name="connsiteX5142" fmla="*/ 3627654 w 4550804"/>
                <a:gd name="connsiteY5142" fmla="*/ 1787929 h 5360810"/>
                <a:gd name="connsiteX5143" fmla="*/ 3620671 w 4550804"/>
                <a:gd name="connsiteY5143" fmla="*/ 1786532 h 5360810"/>
                <a:gd name="connsiteX5144" fmla="*/ 3616481 w 4550804"/>
                <a:gd name="connsiteY5144" fmla="*/ 1783043 h 5360810"/>
                <a:gd name="connsiteX5145" fmla="*/ 3612990 w 4550804"/>
                <a:gd name="connsiteY5145" fmla="*/ 1785137 h 5360810"/>
                <a:gd name="connsiteX5146" fmla="*/ 3613456 w 4550804"/>
                <a:gd name="connsiteY5146" fmla="*/ 1786999 h 5360810"/>
                <a:gd name="connsiteX5147" fmla="*/ 3615783 w 4550804"/>
                <a:gd name="connsiteY5147" fmla="*/ 1785137 h 5360810"/>
                <a:gd name="connsiteX5148" fmla="*/ 3619972 w 4550804"/>
                <a:gd name="connsiteY5148" fmla="*/ 1789326 h 5360810"/>
                <a:gd name="connsiteX5149" fmla="*/ 3626956 w 4550804"/>
                <a:gd name="connsiteY5149" fmla="*/ 1790722 h 5360810"/>
                <a:gd name="connsiteX5150" fmla="*/ 3629051 w 4550804"/>
                <a:gd name="connsiteY5150" fmla="*/ 1784439 h 5360810"/>
                <a:gd name="connsiteX5151" fmla="*/ 3636033 w 4550804"/>
                <a:gd name="connsiteY5151" fmla="*/ 1780250 h 5360810"/>
                <a:gd name="connsiteX5152" fmla="*/ 1848928 w 4550804"/>
                <a:gd name="connsiteY5152" fmla="*/ 1777400 h 5360810"/>
                <a:gd name="connsiteX5153" fmla="*/ 1851615 w 4550804"/>
                <a:gd name="connsiteY5153" fmla="*/ 1784116 h 5360810"/>
                <a:gd name="connsiteX5154" fmla="*/ 1851884 w 4550804"/>
                <a:gd name="connsiteY5154" fmla="*/ 1783041 h 5360810"/>
                <a:gd name="connsiteX5155" fmla="*/ 3645012 w 4550804"/>
                <a:gd name="connsiteY5155" fmla="*/ 1776161 h 5360810"/>
                <a:gd name="connsiteX5156" fmla="*/ 3643715 w 4550804"/>
                <a:gd name="connsiteY5156" fmla="*/ 1777458 h 5360810"/>
                <a:gd name="connsiteX5157" fmla="*/ 3646508 w 4550804"/>
                <a:gd name="connsiteY5157" fmla="*/ 1784439 h 5360810"/>
                <a:gd name="connsiteX5158" fmla="*/ 3646508 w 4550804"/>
                <a:gd name="connsiteY5158" fmla="*/ 1789326 h 5360810"/>
                <a:gd name="connsiteX5159" fmla="*/ 3654189 w 4550804"/>
                <a:gd name="connsiteY5159" fmla="*/ 1797005 h 5360810"/>
                <a:gd name="connsiteX5160" fmla="*/ 3664663 w 4550804"/>
                <a:gd name="connsiteY5160" fmla="*/ 1797005 h 5360810"/>
                <a:gd name="connsiteX5161" fmla="*/ 3667457 w 4550804"/>
                <a:gd name="connsiteY5161" fmla="*/ 1799797 h 5360810"/>
                <a:gd name="connsiteX5162" fmla="*/ 3670250 w 4550804"/>
                <a:gd name="connsiteY5162" fmla="*/ 1797005 h 5360810"/>
                <a:gd name="connsiteX5163" fmla="*/ 3675139 w 4550804"/>
                <a:gd name="connsiteY5163" fmla="*/ 1796307 h 5360810"/>
                <a:gd name="connsiteX5164" fmla="*/ 3680724 w 4550804"/>
                <a:gd name="connsiteY5164" fmla="*/ 1784439 h 5360810"/>
                <a:gd name="connsiteX5165" fmla="*/ 3680407 w 4550804"/>
                <a:gd name="connsiteY5165" fmla="*/ 1783805 h 5360810"/>
                <a:gd name="connsiteX5166" fmla="*/ 3675836 w 4550804"/>
                <a:gd name="connsiteY5166" fmla="*/ 1793514 h 5360810"/>
                <a:gd name="connsiteX5167" fmla="*/ 3670949 w 4550804"/>
                <a:gd name="connsiteY5167" fmla="*/ 1794910 h 5360810"/>
                <a:gd name="connsiteX5168" fmla="*/ 3668156 w 4550804"/>
                <a:gd name="connsiteY5168" fmla="*/ 1797004 h 5360810"/>
                <a:gd name="connsiteX5169" fmla="*/ 3665362 w 4550804"/>
                <a:gd name="connsiteY5169" fmla="*/ 1794910 h 5360810"/>
                <a:gd name="connsiteX5170" fmla="*/ 3654888 w 4550804"/>
                <a:gd name="connsiteY5170" fmla="*/ 1794910 h 5360810"/>
                <a:gd name="connsiteX5171" fmla="*/ 3647206 w 4550804"/>
                <a:gd name="connsiteY5171" fmla="*/ 1786532 h 5360810"/>
                <a:gd name="connsiteX5172" fmla="*/ 3647206 w 4550804"/>
                <a:gd name="connsiteY5172" fmla="*/ 1781647 h 5360810"/>
                <a:gd name="connsiteX5173" fmla="*/ 3687708 w 4550804"/>
                <a:gd name="connsiteY5173" fmla="*/ 1776061 h 5360810"/>
                <a:gd name="connsiteX5174" fmla="*/ 3680026 w 4550804"/>
                <a:gd name="connsiteY5174" fmla="*/ 1778854 h 5360810"/>
                <a:gd name="connsiteX5175" fmla="*/ 3681101 w 4550804"/>
                <a:gd name="connsiteY5175" fmla="*/ 1781003 h 5360810"/>
                <a:gd name="connsiteX5176" fmla="*/ 3687009 w 4550804"/>
                <a:gd name="connsiteY5176" fmla="*/ 1778854 h 5360810"/>
                <a:gd name="connsiteX5177" fmla="*/ 3689803 w 4550804"/>
                <a:gd name="connsiteY5177" fmla="*/ 1778854 h 5360810"/>
                <a:gd name="connsiteX5178" fmla="*/ 3691199 w 4550804"/>
                <a:gd name="connsiteY5178" fmla="*/ 1785137 h 5360810"/>
                <a:gd name="connsiteX5179" fmla="*/ 3693992 w 4550804"/>
                <a:gd name="connsiteY5179" fmla="*/ 1785137 h 5360810"/>
                <a:gd name="connsiteX5180" fmla="*/ 3696785 w 4550804"/>
                <a:gd name="connsiteY5180" fmla="*/ 1790722 h 5360810"/>
                <a:gd name="connsiteX5181" fmla="*/ 3712148 w 4550804"/>
                <a:gd name="connsiteY5181" fmla="*/ 1789326 h 5360810"/>
                <a:gd name="connsiteX5182" fmla="*/ 3728209 w 4550804"/>
                <a:gd name="connsiteY5182" fmla="*/ 1793515 h 5360810"/>
                <a:gd name="connsiteX5183" fmla="*/ 3737287 w 4550804"/>
                <a:gd name="connsiteY5183" fmla="*/ 1799797 h 5360810"/>
                <a:gd name="connsiteX5184" fmla="*/ 3744968 w 4550804"/>
                <a:gd name="connsiteY5184" fmla="*/ 1798401 h 5360810"/>
                <a:gd name="connsiteX5185" fmla="*/ 3744688 w 4550804"/>
                <a:gd name="connsiteY5185" fmla="*/ 1795697 h 5360810"/>
                <a:gd name="connsiteX5186" fmla="*/ 3737985 w 4550804"/>
                <a:gd name="connsiteY5186" fmla="*/ 1796306 h 5360810"/>
                <a:gd name="connsiteX5187" fmla="*/ 3728907 w 4550804"/>
                <a:gd name="connsiteY5187" fmla="*/ 1790023 h 5360810"/>
                <a:gd name="connsiteX5188" fmla="*/ 3714243 w 4550804"/>
                <a:gd name="connsiteY5188" fmla="*/ 1785834 h 5360810"/>
                <a:gd name="connsiteX5189" fmla="*/ 3697484 w 4550804"/>
                <a:gd name="connsiteY5189" fmla="*/ 1787929 h 5360810"/>
                <a:gd name="connsiteX5190" fmla="*/ 3694691 w 4550804"/>
                <a:gd name="connsiteY5190" fmla="*/ 1783043 h 5360810"/>
                <a:gd name="connsiteX5191" fmla="*/ 3691897 w 4550804"/>
                <a:gd name="connsiteY5191" fmla="*/ 1783043 h 5360810"/>
                <a:gd name="connsiteX5192" fmla="*/ 3690500 w 4550804"/>
                <a:gd name="connsiteY5192" fmla="*/ 1776061 h 5360810"/>
                <a:gd name="connsiteX5193" fmla="*/ 2464640 w 4550804"/>
                <a:gd name="connsiteY5193" fmla="*/ 1770826 h 5360810"/>
                <a:gd name="connsiteX5194" fmla="*/ 2478802 w 4550804"/>
                <a:gd name="connsiteY5194" fmla="*/ 1793920 h 5360810"/>
                <a:gd name="connsiteX5195" fmla="*/ 2464989 w 4550804"/>
                <a:gd name="connsiteY5195" fmla="*/ 1771873 h 5360810"/>
                <a:gd name="connsiteX5196" fmla="*/ 3638827 w 4550804"/>
                <a:gd name="connsiteY5196" fmla="*/ 1769778 h 5360810"/>
                <a:gd name="connsiteX5197" fmla="*/ 3636732 w 4550804"/>
                <a:gd name="connsiteY5197" fmla="*/ 1774665 h 5360810"/>
                <a:gd name="connsiteX5198" fmla="*/ 3636732 w 4550804"/>
                <a:gd name="connsiteY5198" fmla="*/ 1776236 h 5360810"/>
                <a:gd name="connsiteX5199" fmla="*/ 3638827 w 4550804"/>
                <a:gd name="connsiteY5199" fmla="*/ 1772572 h 5360810"/>
                <a:gd name="connsiteX5200" fmla="*/ 3640922 w 4550804"/>
                <a:gd name="connsiteY5200" fmla="*/ 1772572 h 5360810"/>
                <a:gd name="connsiteX5201" fmla="*/ 3644902 w 4550804"/>
                <a:gd name="connsiteY5201" fmla="*/ 1775888 h 5360810"/>
                <a:gd name="connsiteX5202" fmla="*/ 3644413 w 4550804"/>
                <a:gd name="connsiteY5202" fmla="*/ 1774665 h 5360810"/>
                <a:gd name="connsiteX5203" fmla="*/ 3645810 w 4550804"/>
                <a:gd name="connsiteY5203" fmla="*/ 1773269 h 5360810"/>
                <a:gd name="connsiteX5204" fmla="*/ 3641620 w 4550804"/>
                <a:gd name="connsiteY5204" fmla="*/ 1769778 h 5360810"/>
                <a:gd name="connsiteX5205" fmla="*/ 1843214 w 4550804"/>
                <a:gd name="connsiteY5205" fmla="*/ 1768250 h 5360810"/>
                <a:gd name="connsiteX5206" fmla="*/ 1845507 w 4550804"/>
                <a:gd name="connsiteY5206" fmla="*/ 1770870 h 5360810"/>
                <a:gd name="connsiteX5207" fmla="*/ 1844203 w 4550804"/>
                <a:gd name="connsiteY5207" fmla="*/ 1768382 h 5360810"/>
                <a:gd name="connsiteX5208" fmla="*/ 3963535 w 4550804"/>
                <a:gd name="connsiteY5208" fmla="*/ 1766986 h 5360810"/>
                <a:gd name="connsiteX5209" fmla="*/ 3963535 w 4550804"/>
                <a:gd name="connsiteY5209" fmla="*/ 1767685 h 5360810"/>
                <a:gd name="connsiteX5210" fmla="*/ 3964932 w 4550804"/>
                <a:gd name="connsiteY5210" fmla="*/ 1767685 h 5360810"/>
                <a:gd name="connsiteX5211" fmla="*/ 3964932 w 4550804"/>
                <a:gd name="connsiteY5211" fmla="*/ 1766986 h 5360810"/>
                <a:gd name="connsiteX5212" fmla="*/ 2052995 w 4550804"/>
                <a:gd name="connsiteY5212" fmla="*/ 1762797 h 5360810"/>
                <a:gd name="connsiteX5213" fmla="*/ 2052995 w 4550804"/>
                <a:gd name="connsiteY5213" fmla="*/ 1769778 h 5360810"/>
                <a:gd name="connsiteX5214" fmla="*/ 2051598 w 4550804"/>
                <a:gd name="connsiteY5214" fmla="*/ 1766986 h 5360810"/>
                <a:gd name="connsiteX5215" fmla="*/ 2074370 w 4550804"/>
                <a:gd name="connsiteY5215" fmla="*/ 1760940 h 5360810"/>
                <a:gd name="connsiteX5216" fmla="*/ 2080228 w 4550804"/>
                <a:gd name="connsiteY5216" fmla="*/ 1764194 h 5360810"/>
                <a:gd name="connsiteX5217" fmla="*/ 2076737 w 4550804"/>
                <a:gd name="connsiteY5217" fmla="*/ 1764194 h 5360810"/>
                <a:gd name="connsiteX5218" fmla="*/ 2073811 w 4550804"/>
                <a:gd name="connsiteY5218" fmla="*/ 1760172 h 5360810"/>
                <a:gd name="connsiteX5219" fmla="*/ 2074370 w 4550804"/>
                <a:gd name="connsiteY5219" fmla="*/ 1760939 h 5360810"/>
                <a:gd name="connsiteX5220" fmla="*/ 2073943 w 4550804"/>
                <a:gd name="connsiteY5220" fmla="*/ 1760702 h 5360810"/>
                <a:gd name="connsiteX5221" fmla="*/ 1836917 w 4550804"/>
                <a:gd name="connsiteY5221" fmla="*/ 1755301 h 5360810"/>
                <a:gd name="connsiteX5222" fmla="*/ 1835823 w 4550804"/>
                <a:gd name="connsiteY5222" fmla="*/ 1763496 h 5360810"/>
                <a:gd name="connsiteX5223" fmla="*/ 1830935 w 4550804"/>
                <a:gd name="connsiteY5223" fmla="*/ 1764891 h 5360810"/>
                <a:gd name="connsiteX5224" fmla="*/ 1822207 w 4550804"/>
                <a:gd name="connsiteY5224" fmla="*/ 1763551 h 5360810"/>
                <a:gd name="connsiteX5225" fmla="*/ 1822555 w 4550804"/>
                <a:gd name="connsiteY5225" fmla="*/ 1764193 h 5360810"/>
                <a:gd name="connsiteX5226" fmla="*/ 1834539 w 4550804"/>
                <a:gd name="connsiteY5226" fmla="*/ 1765905 h 5360810"/>
                <a:gd name="connsiteX5227" fmla="*/ 1835824 w 4550804"/>
                <a:gd name="connsiteY5227" fmla="*/ 1764193 h 5360810"/>
                <a:gd name="connsiteX5228" fmla="*/ 1837220 w 4550804"/>
                <a:gd name="connsiteY5228" fmla="*/ 1756514 h 5360810"/>
                <a:gd name="connsiteX5229" fmla="*/ 3150717 w 4550804"/>
                <a:gd name="connsiteY5229" fmla="*/ 1750931 h 5360810"/>
                <a:gd name="connsiteX5230" fmla="*/ 3157002 w 4550804"/>
                <a:gd name="connsiteY5230" fmla="*/ 1753723 h 5360810"/>
                <a:gd name="connsiteX5231" fmla="*/ 3155605 w 4550804"/>
                <a:gd name="connsiteY5231" fmla="*/ 1753723 h 5360810"/>
                <a:gd name="connsiteX5232" fmla="*/ 3523188 w 4550804"/>
                <a:gd name="connsiteY5232" fmla="*/ 1713790 h 5360810"/>
                <a:gd name="connsiteX5233" fmla="*/ 3523608 w 4550804"/>
                <a:gd name="connsiteY5233" fmla="*/ 1714629 h 5360810"/>
                <a:gd name="connsiteX5234" fmla="*/ 3522861 w 4550804"/>
                <a:gd name="connsiteY5234" fmla="*/ 1718091 h 5360810"/>
                <a:gd name="connsiteX5235" fmla="*/ 3525004 w 4550804"/>
                <a:gd name="connsiteY5235" fmla="*/ 1719516 h 5360810"/>
                <a:gd name="connsiteX5236" fmla="*/ 3526401 w 4550804"/>
                <a:gd name="connsiteY5236" fmla="*/ 1723705 h 5360810"/>
                <a:gd name="connsiteX5237" fmla="*/ 3535479 w 4550804"/>
                <a:gd name="connsiteY5237" fmla="*/ 1723705 h 5360810"/>
                <a:gd name="connsiteX5238" fmla="*/ 3542461 w 4550804"/>
                <a:gd name="connsiteY5238" fmla="*/ 1734176 h 5360810"/>
                <a:gd name="connsiteX5239" fmla="*/ 3548746 w 4550804"/>
                <a:gd name="connsiteY5239" fmla="*/ 1736968 h 5360810"/>
                <a:gd name="connsiteX5240" fmla="*/ 3550143 w 4550804"/>
                <a:gd name="connsiteY5240" fmla="*/ 1739063 h 5360810"/>
                <a:gd name="connsiteX5241" fmla="*/ 3557125 w 4550804"/>
                <a:gd name="connsiteY5241" fmla="*/ 1740459 h 5360810"/>
                <a:gd name="connsiteX5242" fmla="*/ 3562014 w 4550804"/>
                <a:gd name="connsiteY5242" fmla="*/ 1744648 h 5360810"/>
                <a:gd name="connsiteX5243" fmla="*/ 3560617 w 4550804"/>
                <a:gd name="connsiteY5243" fmla="*/ 1752327 h 5360810"/>
                <a:gd name="connsiteX5244" fmla="*/ 3568997 w 4550804"/>
                <a:gd name="connsiteY5244" fmla="*/ 1759307 h 5360810"/>
                <a:gd name="connsiteX5245" fmla="*/ 3568997 w 4550804"/>
                <a:gd name="connsiteY5245" fmla="*/ 1765590 h 5360810"/>
                <a:gd name="connsiteX5246" fmla="*/ 3571092 w 4550804"/>
                <a:gd name="connsiteY5246" fmla="*/ 1766987 h 5360810"/>
                <a:gd name="connsiteX5247" fmla="*/ 3575281 w 4550804"/>
                <a:gd name="connsiteY5247" fmla="*/ 1774666 h 5360810"/>
                <a:gd name="connsiteX5248" fmla="*/ 3573885 w 4550804"/>
                <a:gd name="connsiteY5248" fmla="*/ 1777458 h 5360810"/>
                <a:gd name="connsiteX5249" fmla="*/ 3575281 w 4550804"/>
                <a:gd name="connsiteY5249" fmla="*/ 1778854 h 5360810"/>
                <a:gd name="connsiteX5250" fmla="*/ 3573885 w 4550804"/>
                <a:gd name="connsiteY5250" fmla="*/ 1781647 h 5360810"/>
                <a:gd name="connsiteX5251" fmla="*/ 3578075 w 4550804"/>
                <a:gd name="connsiteY5251" fmla="*/ 1789326 h 5360810"/>
                <a:gd name="connsiteX5252" fmla="*/ 3578075 w 4550804"/>
                <a:gd name="connsiteY5252" fmla="*/ 1796307 h 5360810"/>
                <a:gd name="connsiteX5253" fmla="*/ 3581566 w 4550804"/>
                <a:gd name="connsiteY5253" fmla="*/ 1798401 h 5360810"/>
                <a:gd name="connsiteX5254" fmla="*/ 3584360 w 4550804"/>
                <a:gd name="connsiteY5254" fmla="*/ 1797005 h 5360810"/>
                <a:gd name="connsiteX5255" fmla="*/ 3585756 w 4550804"/>
                <a:gd name="connsiteY5255" fmla="*/ 1803986 h 5360810"/>
                <a:gd name="connsiteX5256" fmla="*/ 3594834 w 4550804"/>
                <a:gd name="connsiteY5256" fmla="*/ 1799797 h 5360810"/>
                <a:gd name="connsiteX5257" fmla="*/ 3597102 w 4550804"/>
                <a:gd name="connsiteY5257" fmla="*/ 1797247 h 5360810"/>
                <a:gd name="connsiteX5258" fmla="*/ 3588549 w 4550804"/>
                <a:gd name="connsiteY5258" fmla="*/ 1801193 h 5360810"/>
                <a:gd name="connsiteX5259" fmla="*/ 3587152 w 4550804"/>
                <a:gd name="connsiteY5259" fmla="*/ 1794910 h 5360810"/>
                <a:gd name="connsiteX5260" fmla="*/ 3584359 w 4550804"/>
                <a:gd name="connsiteY5260" fmla="*/ 1796306 h 5360810"/>
                <a:gd name="connsiteX5261" fmla="*/ 3580869 w 4550804"/>
                <a:gd name="connsiteY5261" fmla="*/ 1793514 h 5360810"/>
                <a:gd name="connsiteX5262" fmla="*/ 3580869 w 4550804"/>
                <a:gd name="connsiteY5262" fmla="*/ 1786532 h 5360810"/>
                <a:gd name="connsiteX5263" fmla="*/ 3576678 w 4550804"/>
                <a:gd name="connsiteY5263" fmla="*/ 1778854 h 5360810"/>
                <a:gd name="connsiteX5264" fmla="*/ 3578075 w 4550804"/>
                <a:gd name="connsiteY5264" fmla="*/ 1776061 h 5360810"/>
                <a:gd name="connsiteX5265" fmla="*/ 3576678 w 4550804"/>
                <a:gd name="connsiteY5265" fmla="*/ 1774665 h 5360810"/>
                <a:gd name="connsiteX5266" fmla="*/ 3578075 w 4550804"/>
                <a:gd name="connsiteY5266" fmla="*/ 1772571 h 5360810"/>
                <a:gd name="connsiteX5267" fmla="*/ 3573885 w 4550804"/>
                <a:gd name="connsiteY5267" fmla="*/ 1764193 h 5360810"/>
                <a:gd name="connsiteX5268" fmla="*/ 3571092 w 4550804"/>
                <a:gd name="connsiteY5268" fmla="*/ 1762797 h 5360810"/>
                <a:gd name="connsiteX5269" fmla="*/ 3571092 w 4550804"/>
                <a:gd name="connsiteY5269" fmla="*/ 1756515 h 5360810"/>
                <a:gd name="connsiteX5270" fmla="*/ 3563411 w 4550804"/>
                <a:gd name="connsiteY5270" fmla="*/ 1749534 h 5360810"/>
                <a:gd name="connsiteX5271" fmla="*/ 3564808 w 4550804"/>
                <a:gd name="connsiteY5271" fmla="*/ 1741854 h 5360810"/>
                <a:gd name="connsiteX5272" fmla="*/ 3559221 w 4550804"/>
                <a:gd name="connsiteY5272" fmla="*/ 1738364 h 5360810"/>
                <a:gd name="connsiteX5273" fmla="*/ 3552937 w 4550804"/>
                <a:gd name="connsiteY5273" fmla="*/ 1736968 h 5360810"/>
                <a:gd name="connsiteX5274" fmla="*/ 3551540 w 4550804"/>
                <a:gd name="connsiteY5274" fmla="*/ 1734176 h 5360810"/>
                <a:gd name="connsiteX5275" fmla="*/ 3545255 w 4550804"/>
                <a:gd name="connsiteY5275" fmla="*/ 1731383 h 5360810"/>
                <a:gd name="connsiteX5276" fmla="*/ 3538272 w 4550804"/>
                <a:gd name="connsiteY5276" fmla="*/ 1720911 h 5360810"/>
                <a:gd name="connsiteX5277" fmla="*/ 3529194 w 4550804"/>
                <a:gd name="connsiteY5277" fmla="*/ 1720911 h 5360810"/>
                <a:gd name="connsiteX5278" fmla="*/ 3527797 w 4550804"/>
                <a:gd name="connsiteY5278" fmla="*/ 1716723 h 5360810"/>
                <a:gd name="connsiteX5279" fmla="*/ 3492185 w 4550804"/>
                <a:gd name="connsiteY5279" fmla="*/ 1695780 h 5360810"/>
                <a:gd name="connsiteX5280" fmla="*/ 3487995 w 4550804"/>
                <a:gd name="connsiteY5280" fmla="*/ 1699968 h 5360810"/>
                <a:gd name="connsiteX5281" fmla="*/ 3485900 w 4550804"/>
                <a:gd name="connsiteY5281" fmla="*/ 1698572 h 5360810"/>
                <a:gd name="connsiteX5282" fmla="*/ 3483106 w 4550804"/>
                <a:gd name="connsiteY5282" fmla="*/ 1706251 h 5360810"/>
                <a:gd name="connsiteX5283" fmla="*/ 3475036 w 4550804"/>
                <a:gd name="connsiteY5283" fmla="*/ 1703769 h 5360810"/>
                <a:gd name="connsiteX5284" fmla="*/ 3476123 w 4550804"/>
                <a:gd name="connsiteY5284" fmla="*/ 1704856 h 5360810"/>
                <a:gd name="connsiteX5285" fmla="*/ 3485899 w 4550804"/>
                <a:gd name="connsiteY5285" fmla="*/ 1707648 h 5360810"/>
                <a:gd name="connsiteX5286" fmla="*/ 3487994 w 4550804"/>
                <a:gd name="connsiteY5286" fmla="*/ 1699969 h 5360810"/>
                <a:gd name="connsiteX5287" fmla="*/ 3490788 w 4550804"/>
                <a:gd name="connsiteY5287" fmla="*/ 1701365 h 5360810"/>
                <a:gd name="connsiteX5288" fmla="*/ 3494699 w 4550804"/>
                <a:gd name="connsiteY5288" fmla="*/ 1697456 h 5360810"/>
                <a:gd name="connsiteX5289" fmla="*/ 3464950 w 4550804"/>
                <a:gd name="connsiteY5289" fmla="*/ 1692988 h 5360810"/>
                <a:gd name="connsiteX5290" fmla="*/ 3462158 w 4550804"/>
                <a:gd name="connsiteY5290" fmla="*/ 1694384 h 5360810"/>
                <a:gd name="connsiteX5291" fmla="*/ 3456571 w 4550804"/>
                <a:gd name="connsiteY5291" fmla="*/ 1702761 h 5360810"/>
                <a:gd name="connsiteX5292" fmla="*/ 3455593 w 4550804"/>
                <a:gd name="connsiteY5292" fmla="*/ 1702761 h 5360810"/>
                <a:gd name="connsiteX5293" fmla="*/ 3456571 w 4550804"/>
                <a:gd name="connsiteY5293" fmla="*/ 1703460 h 5360810"/>
                <a:gd name="connsiteX5294" fmla="*/ 3460761 w 4550804"/>
                <a:gd name="connsiteY5294" fmla="*/ 1703460 h 5360810"/>
                <a:gd name="connsiteX5295" fmla="*/ 3464253 w 4550804"/>
                <a:gd name="connsiteY5295" fmla="*/ 1695780 h 5360810"/>
                <a:gd name="connsiteX5296" fmla="*/ 3467045 w 4550804"/>
                <a:gd name="connsiteY5296" fmla="*/ 1694384 h 5360810"/>
                <a:gd name="connsiteX5297" fmla="*/ 3472632 w 4550804"/>
                <a:gd name="connsiteY5297" fmla="*/ 1697177 h 5360810"/>
                <a:gd name="connsiteX5298" fmla="*/ 3472632 w 4550804"/>
                <a:gd name="connsiteY5298" fmla="*/ 1697176 h 5360810"/>
                <a:gd name="connsiteX5299" fmla="*/ 3444700 w 4550804"/>
                <a:gd name="connsiteY5299" fmla="*/ 1691592 h 5360810"/>
                <a:gd name="connsiteX5300" fmla="*/ 3435622 w 4550804"/>
                <a:gd name="connsiteY5300" fmla="*/ 1692988 h 5360810"/>
                <a:gd name="connsiteX5301" fmla="*/ 3435266 w 4550804"/>
                <a:gd name="connsiteY5301" fmla="*/ 1692454 h 5360810"/>
                <a:gd name="connsiteX5302" fmla="*/ 3435622 w 4550804"/>
                <a:gd name="connsiteY5302" fmla="*/ 1692988 h 5360810"/>
                <a:gd name="connsiteX5303" fmla="*/ 3444700 w 4550804"/>
                <a:gd name="connsiteY5303" fmla="*/ 1691592 h 5360810"/>
                <a:gd name="connsiteX5304" fmla="*/ 3449658 w 4550804"/>
                <a:gd name="connsiteY5304" fmla="*/ 1693575 h 5360810"/>
                <a:gd name="connsiteX5305" fmla="*/ 3449658 w 4550804"/>
                <a:gd name="connsiteY5305" fmla="*/ 1693573 h 5360810"/>
                <a:gd name="connsiteX5306" fmla="*/ 3511736 w 4550804"/>
                <a:gd name="connsiteY5306" fmla="*/ 1690893 h 5360810"/>
                <a:gd name="connsiteX5307" fmla="*/ 3499866 w 4550804"/>
                <a:gd name="connsiteY5307" fmla="*/ 1697176 h 5360810"/>
                <a:gd name="connsiteX5308" fmla="*/ 3496810 w 4550804"/>
                <a:gd name="connsiteY5308" fmla="*/ 1698398 h 5360810"/>
                <a:gd name="connsiteX5309" fmla="*/ 3499167 w 4550804"/>
                <a:gd name="connsiteY5309" fmla="*/ 1699969 h 5360810"/>
                <a:gd name="connsiteX5310" fmla="*/ 3502659 w 4550804"/>
                <a:gd name="connsiteY5310" fmla="*/ 1698573 h 5360810"/>
                <a:gd name="connsiteX5311" fmla="*/ 3514529 w 4550804"/>
                <a:gd name="connsiteY5311" fmla="*/ 1691592 h 5360810"/>
                <a:gd name="connsiteX5312" fmla="*/ 3521762 w 4550804"/>
                <a:gd name="connsiteY5312" fmla="*/ 1693816 h 5360810"/>
                <a:gd name="connsiteX5313" fmla="*/ 3521513 w 4550804"/>
                <a:gd name="connsiteY5313" fmla="*/ 1692988 h 5360810"/>
                <a:gd name="connsiteX5314" fmla="*/ 2399573 w 4550804"/>
                <a:gd name="connsiteY5314" fmla="*/ 1689169 h 5360810"/>
                <a:gd name="connsiteX5315" fmla="*/ 2400047 w 4550804"/>
                <a:gd name="connsiteY5315" fmla="*/ 1689497 h 5360810"/>
                <a:gd name="connsiteX5316" fmla="*/ 2442643 w 4550804"/>
                <a:gd name="connsiteY5316" fmla="*/ 1734874 h 5360810"/>
                <a:gd name="connsiteX5317" fmla="*/ 2460799 w 4550804"/>
                <a:gd name="connsiteY5317" fmla="*/ 1762100 h 5360810"/>
                <a:gd name="connsiteX5318" fmla="*/ 2463593 w 4550804"/>
                <a:gd name="connsiteY5318" fmla="*/ 1760703 h 5360810"/>
                <a:gd name="connsiteX5319" fmla="*/ 2466386 w 4550804"/>
                <a:gd name="connsiteY5319" fmla="*/ 1766288 h 5360810"/>
                <a:gd name="connsiteX5320" fmla="*/ 2463593 w 4550804"/>
                <a:gd name="connsiteY5320" fmla="*/ 1762100 h 5360810"/>
                <a:gd name="connsiteX5321" fmla="*/ 2460799 w 4550804"/>
                <a:gd name="connsiteY5321" fmla="*/ 1763496 h 5360810"/>
                <a:gd name="connsiteX5322" fmla="*/ 2463593 w 4550804"/>
                <a:gd name="connsiteY5322" fmla="*/ 1766288 h 5360810"/>
                <a:gd name="connsiteX5323" fmla="*/ 2464989 w 4550804"/>
                <a:gd name="connsiteY5323" fmla="*/ 1766288 h 5360810"/>
                <a:gd name="connsiteX5324" fmla="*/ 2463593 w 4550804"/>
                <a:gd name="connsiteY5324" fmla="*/ 1767684 h 5360810"/>
                <a:gd name="connsiteX5325" fmla="*/ 2464640 w 4550804"/>
                <a:gd name="connsiteY5325" fmla="*/ 1770826 h 5360810"/>
                <a:gd name="connsiteX5326" fmla="*/ 2444738 w 4550804"/>
                <a:gd name="connsiteY5326" fmla="*/ 1738364 h 5360810"/>
                <a:gd name="connsiteX5327" fmla="*/ 3429338 w 4550804"/>
                <a:gd name="connsiteY5327" fmla="*/ 1688101 h 5360810"/>
                <a:gd name="connsiteX5328" fmla="*/ 3431432 w 4550804"/>
                <a:gd name="connsiteY5328" fmla="*/ 1690893 h 5360810"/>
                <a:gd name="connsiteX5329" fmla="*/ 3434225 w 4550804"/>
                <a:gd name="connsiteY5329" fmla="*/ 1690893 h 5360810"/>
                <a:gd name="connsiteX5330" fmla="*/ 3434225 w 4550804"/>
                <a:gd name="connsiteY5330" fmla="*/ 1690893 h 5360810"/>
                <a:gd name="connsiteX5331" fmla="*/ 3431433 w 4550804"/>
                <a:gd name="connsiteY5331" fmla="*/ 1690893 h 5360810"/>
                <a:gd name="connsiteX5332" fmla="*/ 2395209 w 4550804"/>
                <a:gd name="connsiteY5332" fmla="*/ 1686146 h 5360810"/>
                <a:gd name="connsiteX5333" fmla="*/ 2397953 w 4550804"/>
                <a:gd name="connsiteY5333" fmla="*/ 1687403 h 5360810"/>
                <a:gd name="connsiteX5334" fmla="*/ 2399573 w 4550804"/>
                <a:gd name="connsiteY5334" fmla="*/ 1689169 h 5360810"/>
                <a:gd name="connsiteX5335" fmla="*/ 3354329 w 4550804"/>
                <a:gd name="connsiteY5335" fmla="*/ 1680219 h 5360810"/>
                <a:gd name="connsiteX5336" fmla="*/ 3352525 w 4550804"/>
                <a:gd name="connsiteY5336" fmla="*/ 1681120 h 5360810"/>
                <a:gd name="connsiteX5337" fmla="*/ 3352525 w 4550804"/>
                <a:gd name="connsiteY5337" fmla="*/ 1681121 h 5360810"/>
                <a:gd name="connsiteX5338" fmla="*/ 3854601 w 4550804"/>
                <a:gd name="connsiteY5338" fmla="*/ 1679723 h 5360810"/>
                <a:gd name="connsiteX5339" fmla="*/ 3782676 w 4550804"/>
                <a:gd name="connsiteY5339" fmla="*/ 1697176 h 5360810"/>
                <a:gd name="connsiteX5340" fmla="*/ 3774995 w 4550804"/>
                <a:gd name="connsiteY5340" fmla="*/ 1701364 h 5360810"/>
                <a:gd name="connsiteX5341" fmla="*/ 3755443 w 4550804"/>
                <a:gd name="connsiteY5341" fmla="*/ 1718119 h 5360810"/>
                <a:gd name="connsiteX5342" fmla="*/ 3755456 w 4550804"/>
                <a:gd name="connsiteY5342" fmla="*/ 1717434 h 5360810"/>
                <a:gd name="connsiteX5343" fmla="*/ 3739381 w 4550804"/>
                <a:gd name="connsiteY5343" fmla="*/ 1734176 h 5360810"/>
                <a:gd name="connsiteX5344" fmla="*/ 3739645 w 4550804"/>
                <a:gd name="connsiteY5344" fmla="*/ 1736760 h 5360810"/>
                <a:gd name="connsiteX5345" fmla="*/ 3774995 w 4550804"/>
                <a:gd name="connsiteY5345" fmla="*/ 1703460 h 5360810"/>
                <a:gd name="connsiteX5346" fmla="*/ 3782676 w 4550804"/>
                <a:gd name="connsiteY5346" fmla="*/ 1699969 h 5360810"/>
                <a:gd name="connsiteX5347" fmla="*/ 3854601 w 4550804"/>
                <a:gd name="connsiteY5347" fmla="*/ 1682517 h 5360810"/>
                <a:gd name="connsiteX5348" fmla="*/ 3934207 w 4550804"/>
                <a:gd name="connsiteY5348" fmla="*/ 1718818 h 5360810"/>
                <a:gd name="connsiteX5349" fmla="*/ 3962863 w 4550804"/>
                <a:gd name="connsiteY5349" fmla="*/ 1727478 h 5360810"/>
                <a:gd name="connsiteX5350" fmla="*/ 3963535 w 4550804"/>
                <a:gd name="connsiteY5350" fmla="*/ 1725798 h 5360810"/>
                <a:gd name="connsiteX5351" fmla="*/ 3933508 w 4550804"/>
                <a:gd name="connsiteY5351" fmla="*/ 1716723 h 5360810"/>
                <a:gd name="connsiteX5352" fmla="*/ 3871359 w 4550804"/>
                <a:gd name="connsiteY5352" fmla="*/ 1688799 h 5360810"/>
                <a:gd name="connsiteX5353" fmla="*/ 3871562 w 4550804"/>
                <a:gd name="connsiteY5353" fmla="*/ 1687864 h 5360810"/>
                <a:gd name="connsiteX5354" fmla="*/ 1841232 w 4550804"/>
                <a:gd name="connsiteY5354" fmla="*/ 1677824 h 5360810"/>
                <a:gd name="connsiteX5355" fmla="*/ 1834426 w 4550804"/>
                <a:gd name="connsiteY5355" fmla="*/ 1685308 h 5360810"/>
                <a:gd name="connsiteX5356" fmla="*/ 1825349 w 4550804"/>
                <a:gd name="connsiteY5356" fmla="*/ 1714629 h 5360810"/>
                <a:gd name="connsiteX5357" fmla="*/ 1821857 w 4550804"/>
                <a:gd name="connsiteY5357" fmla="*/ 1723005 h 5360810"/>
                <a:gd name="connsiteX5358" fmla="*/ 1820460 w 4550804"/>
                <a:gd name="connsiteY5358" fmla="*/ 1729289 h 5360810"/>
                <a:gd name="connsiteX5359" fmla="*/ 1823254 w 4550804"/>
                <a:gd name="connsiteY5359" fmla="*/ 1736270 h 5360810"/>
                <a:gd name="connsiteX5360" fmla="*/ 1835974 w 4550804"/>
                <a:gd name="connsiteY5360" fmla="*/ 1751528 h 5360810"/>
                <a:gd name="connsiteX5361" fmla="*/ 1835824 w 4550804"/>
                <a:gd name="connsiteY5361" fmla="*/ 1750929 h 5360810"/>
                <a:gd name="connsiteX5362" fmla="*/ 1823255 w 4550804"/>
                <a:gd name="connsiteY5362" fmla="*/ 1735570 h 5360810"/>
                <a:gd name="connsiteX5363" fmla="*/ 1821858 w 4550804"/>
                <a:gd name="connsiteY5363" fmla="*/ 1723703 h 5360810"/>
                <a:gd name="connsiteX5364" fmla="*/ 1825349 w 4550804"/>
                <a:gd name="connsiteY5364" fmla="*/ 1715326 h 5360810"/>
                <a:gd name="connsiteX5365" fmla="*/ 1834427 w 4550804"/>
                <a:gd name="connsiteY5365" fmla="*/ 1686006 h 5360810"/>
                <a:gd name="connsiteX5366" fmla="*/ 1841410 w 4550804"/>
                <a:gd name="connsiteY5366" fmla="*/ 1678327 h 5360810"/>
                <a:gd name="connsiteX5367" fmla="*/ 3425148 w 4550804"/>
                <a:gd name="connsiteY5367" fmla="*/ 1676233 h 5360810"/>
                <a:gd name="connsiteX5368" fmla="*/ 3417467 w 4550804"/>
                <a:gd name="connsiteY5368" fmla="*/ 1679025 h 5360810"/>
                <a:gd name="connsiteX5369" fmla="*/ 3411880 w 4550804"/>
                <a:gd name="connsiteY5369" fmla="*/ 1676234 h 5360810"/>
                <a:gd name="connsiteX5370" fmla="*/ 3411880 w 4550804"/>
                <a:gd name="connsiteY5370" fmla="*/ 1676234 h 5360810"/>
                <a:gd name="connsiteX5371" fmla="*/ 3417467 w 4550804"/>
                <a:gd name="connsiteY5371" fmla="*/ 1679026 h 5360810"/>
                <a:gd name="connsiteX5372" fmla="*/ 3425147 w 4550804"/>
                <a:gd name="connsiteY5372" fmla="*/ 1676234 h 5360810"/>
                <a:gd name="connsiteX5373" fmla="*/ 3430036 w 4550804"/>
                <a:gd name="connsiteY5373" fmla="*/ 1682517 h 5360810"/>
                <a:gd name="connsiteX5374" fmla="*/ 3431432 w 4550804"/>
                <a:gd name="connsiteY5374" fmla="*/ 1686705 h 5360810"/>
                <a:gd name="connsiteX5375" fmla="*/ 3430886 w 4550804"/>
                <a:gd name="connsiteY5375" fmla="*/ 1687070 h 5360810"/>
                <a:gd name="connsiteX5376" fmla="*/ 3431433 w 4550804"/>
                <a:gd name="connsiteY5376" fmla="*/ 1686705 h 5360810"/>
                <a:gd name="connsiteX5377" fmla="*/ 3430036 w 4550804"/>
                <a:gd name="connsiteY5377" fmla="*/ 1682516 h 5360810"/>
                <a:gd name="connsiteX5378" fmla="*/ 3330179 w 4550804"/>
                <a:gd name="connsiteY5378" fmla="*/ 1674837 h 5360810"/>
                <a:gd name="connsiteX5379" fmla="*/ 3330179 w 4550804"/>
                <a:gd name="connsiteY5379" fmla="*/ 1674837 h 5360810"/>
                <a:gd name="connsiteX5380" fmla="*/ 3353921 w 4550804"/>
                <a:gd name="connsiteY5380" fmla="*/ 1683912 h 5360810"/>
                <a:gd name="connsiteX5381" fmla="*/ 3353921 w 4550804"/>
                <a:gd name="connsiteY5381" fmla="*/ 1683912 h 5360810"/>
                <a:gd name="connsiteX5382" fmla="*/ 3356715 w 4550804"/>
                <a:gd name="connsiteY5382" fmla="*/ 1669252 h 5360810"/>
                <a:gd name="connsiteX5383" fmla="*/ 3351128 w 4550804"/>
                <a:gd name="connsiteY5383" fmla="*/ 1672045 h 5360810"/>
                <a:gd name="connsiteX5384" fmla="*/ 3351128 w 4550804"/>
                <a:gd name="connsiteY5384" fmla="*/ 1672045 h 5360810"/>
                <a:gd name="connsiteX5385" fmla="*/ 3356715 w 4550804"/>
                <a:gd name="connsiteY5385" fmla="*/ 1669252 h 5360810"/>
                <a:gd name="connsiteX5386" fmla="*/ 3359507 w 4550804"/>
                <a:gd name="connsiteY5386" fmla="*/ 1676234 h 5360810"/>
                <a:gd name="connsiteX5387" fmla="*/ 3362999 w 4550804"/>
                <a:gd name="connsiteY5387" fmla="*/ 1676234 h 5360810"/>
                <a:gd name="connsiteX5388" fmla="*/ 3364395 w 4550804"/>
                <a:gd name="connsiteY5388" fmla="*/ 1681121 h 5360810"/>
                <a:gd name="connsiteX5389" fmla="*/ 3367189 w 4550804"/>
                <a:gd name="connsiteY5389" fmla="*/ 1681121 h 5360810"/>
                <a:gd name="connsiteX5390" fmla="*/ 3368586 w 4550804"/>
                <a:gd name="connsiteY5390" fmla="*/ 1676234 h 5360810"/>
                <a:gd name="connsiteX5391" fmla="*/ 3371468 w 4550804"/>
                <a:gd name="connsiteY5391" fmla="*/ 1672305 h 5360810"/>
                <a:gd name="connsiteX5392" fmla="*/ 3368586 w 4550804"/>
                <a:gd name="connsiteY5392" fmla="*/ 1676233 h 5360810"/>
                <a:gd name="connsiteX5393" fmla="*/ 3367189 w 4550804"/>
                <a:gd name="connsiteY5393" fmla="*/ 1681120 h 5360810"/>
                <a:gd name="connsiteX5394" fmla="*/ 3364396 w 4550804"/>
                <a:gd name="connsiteY5394" fmla="*/ 1681120 h 5360810"/>
                <a:gd name="connsiteX5395" fmla="*/ 3362999 w 4550804"/>
                <a:gd name="connsiteY5395" fmla="*/ 1676233 h 5360810"/>
                <a:gd name="connsiteX5396" fmla="*/ 3359508 w 4550804"/>
                <a:gd name="connsiteY5396" fmla="*/ 1676233 h 5360810"/>
                <a:gd name="connsiteX5397" fmla="*/ 2289020 w 4550804"/>
                <a:gd name="connsiteY5397" fmla="*/ 1667856 h 5360810"/>
                <a:gd name="connsiteX5398" fmla="*/ 2282735 w 4550804"/>
                <a:gd name="connsiteY5398" fmla="*/ 1669252 h 5360810"/>
                <a:gd name="connsiteX5399" fmla="*/ 2283699 w 4550804"/>
                <a:gd name="connsiteY5399" fmla="*/ 1668826 h 5360810"/>
                <a:gd name="connsiteX5400" fmla="*/ 3395819 w 4550804"/>
                <a:gd name="connsiteY5400" fmla="*/ 1665762 h 5360810"/>
                <a:gd name="connsiteX5401" fmla="*/ 3395819 w 4550804"/>
                <a:gd name="connsiteY5401" fmla="*/ 1665762 h 5360810"/>
                <a:gd name="connsiteX5402" fmla="*/ 3398612 w 4550804"/>
                <a:gd name="connsiteY5402" fmla="*/ 1669252 h 5360810"/>
                <a:gd name="connsiteX5403" fmla="*/ 3405595 w 4550804"/>
                <a:gd name="connsiteY5403" fmla="*/ 1672045 h 5360810"/>
                <a:gd name="connsiteX5404" fmla="*/ 3411880 w 4550804"/>
                <a:gd name="connsiteY5404" fmla="*/ 1672045 h 5360810"/>
                <a:gd name="connsiteX5405" fmla="*/ 3413276 w 4550804"/>
                <a:gd name="connsiteY5405" fmla="*/ 1673441 h 5360810"/>
                <a:gd name="connsiteX5406" fmla="*/ 3412237 w 4550804"/>
                <a:gd name="connsiteY5406" fmla="*/ 1675519 h 5360810"/>
                <a:gd name="connsiteX5407" fmla="*/ 3413277 w 4550804"/>
                <a:gd name="connsiteY5407" fmla="*/ 1673440 h 5360810"/>
                <a:gd name="connsiteX5408" fmla="*/ 3411880 w 4550804"/>
                <a:gd name="connsiteY5408" fmla="*/ 1672045 h 5360810"/>
                <a:gd name="connsiteX5409" fmla="*/ 3405595 w 4550804"/>
                <a:gd name="connsiteY5409" fmla="*/ 1672045 h 5360810"/>
                <a:gd name="connsiteX5410" fmla="*/ 3398613 w 4550804"/>
                <a:gd name="connsiteY5410" fmla="*/ 1669252 h 5360810"/>
                <a:gd name="connsiteX5411" fmla="*/ 3388139 w 4550804"/>
                <a:gd name="connsiteY5411" fmla="*/ 1665761 h 5360810"/>
                <a:gd name="connsiteX5412" fmla="*/ 3388138 w 4550804"/>
                <a:gd name="connsiteY5412" fmla="*/ 1665762 h 5360810"/>
                <a:gd name="connsiteX5413" fmla="*/ 3376267 w 4550804"/>
                <a:gd name="connsiteY5413" fmla="*/ 1665762 h 5360810"/>
                <a:gd name="connsiteX5414" fmla="*/ 3376267 w 4550804"/>
                <a:gd name="connsiteY5414" fmla="*/ 1665762 h 5360810"/>
                <a:gd name="connsiteX5415" fmla="*/ 3388138 w 4550804"/>
                <a:gd name="connsiteY5415" fmla="*/ 1665762 h 5360810"/>
                <a:gd name="connsiteX5416" fmla="*/ 3337852 w 4550804"/>
                <a:gd name="connsiteY5416" fmla="*/ 1662960 h 5360810"/>
                <a:gd name="connsiteX5417" fmla="*/ 3337860 w 4550804"/>
                <a:gd name="connsiteY5417" fmla="*/ 1662969 h 5360810"/>
                <a:gd name="connsiteX5418" fmla="*/ 3332773 w 4550804"/>
                <a:gd name="connsiteY5418" fmla="*/ 1670829 h 5360810"/>
                <a:gd name="connsiteX5419" fmla="*/ 3337861 w 4550804"/>
                <a:gd name="connsiteY5419" fmla="*/ 1662969 h 5360810"/>
                <a:gd name="connsiteX5420" fmla="*/ 2336503 w 4550804"/>
                <a:gd name="connsiteY5420" fmla="*/ 1662272 h 5360810"/>
                <a:gd name="connsiteX5421" fmla="*/ 2327425 w 4550804"/>
                <a:gd name="connsiteY5421" fmla="*/ 1675535 h 5360810"/>
                <a:gd name="connsiteX5422" fmla="*/ 2327425 w 4550804"/>
                <a:gd name="connsiteY5422" fmla="*/ 1672743 h 5360810"/>
                <a:gd name="connsiteX5423" fmla="*/ 3393724 w 4550804"/>
                <a:gd name="connsiteY5423" fmla="*/ 1661573 h 5360810"/>
                <a:gd name="connsiteX5424" fmla="*/ 3392864 w 4550804"/>
                <a:gd name="connsiteY5424" fmla="*/ 1662003 h 5360810"/>
                <a:gd name="connsiteX5425" fmla="*/ 3394073 w 4550804"/>
                <a:gd name="connsiteY5425" fmla="*/ 1662271 h 5360810"/>
                <a:gd name="connsiteX5426" fmla="*/ 2332312 w 4550804"/>
                <a:gd name="connsiteY5426" fmla="*/ 1657385 h 5360810"/>
                <a:gd name="connsiteX5427" fmla="*/ 2390969 w 4550804"/>
                <a:gd name="connsiteY5427" fmla="*/ 1683215 h 5360810"/>
                <a:gd name="connsiteX5428" fmla="*/ 2395208 w 4550804"/>
                <a:gd name="connsiteY5428" fmla="*/ 1686147 h 5360810"/>
                <a:gd name="connsiteX5429" fmla="*/ 1666638 w 4550804"/>
                <a:gd name="connsiteY5429" fmla="*/ 1655202 h 5360810"/>
                <a:gd name="connsiteX5430" fmla="*/ 1666105 w 4550804"/>
                <a:gd name="connsiteY5430" fmla="*/ 1655424 h 5360810"/>
                <a:gd name="connsiteX5431" fmla="*/ 1680306 w 4550804"/>
                <a:gd name="connsiteY5431" fmla="*/ 1673168 h 5360810"/>
                <a:gd name="connsiteX5432" fmla="*/ 1681178 w 4550804"/>
                <a:gd name="connsiteY5432" fmla="*/ 1672896 h 5360810"/>
                <a:gd name="connsiteX5433" fmla="*/ 2328122 w 4550804"/>
                <a:gd name="connsiteY5433" fmla="*/ 1653894 h 5360810"/>
                <a:gd name="connsiteX5434" fmla="*/ 2332312 w 4550804"/>
                <a:gd name="connsiteY5434" fmla="*/ 1657385 h 5360810"/>
                <a:gd name="connsiteX5435" fmla="*/ 2326726 w 4550804"/>
                <a:gd name="connsiteY5435" fmla="*/ 1660875 h 5360810"/>
                <a:gd name="connsiteX5436" fmla="*/ 2330916 w 4550804"/>
                <a:gd name="connsiteY5436" fmla="*/ 1660875 h 5360810"/>
                <a:gd name="connsiteX5437" fmla="*/ 2330916 w 4550804"/>
                <a:gd name="connsiteY5437" fmla="*/ 1663668 h 5360810"/>
                <a:gd name="connsiteX5438" fmla="*/ 2323235 w 4550804"/>
                <a:gd name="connsiteY5438" fmla="*/ 1671346 h 5360810"/>
                <a:gd name="connsiteX5439" fmla="*/ 2314156 w 4550804"/>
                <a:gd name="connsiteY5439" fmla="*/ 1674139 h 5360810"/>
                <a:gd name="connsiteX5440" fmla="*/ 2318347 w 4550804"/>
                <a:gd name="connsiteY5440" fmla="*/ 1675535 h 5360810"/>
                <a:gd name="connsiteX5441" fmla="*/ 2327424 w 4550804"/>
                <a:gd name="connsiteY5441" fmla="*/ 1675535 h 5360810"/>
                <a:gd name="connsiteX5442" fmla="*/ 2318347 w 4550804"/>
                <a:gd name="connsiteY5442" fmla="*/ 1676931 h 5360810"/>
                <a:gd name="connsiteX5443" fmla="*/ 2312063 w 4550804"/>
                <a:gd name="connsiteY5443" fmla="*/ 1674139 h 5360810"/>
                <a:gd name="connsiteX5444" fmla="*/ 2309269 w 4550804"/>
                <a:gd name="connsiteY5444" fmla="*/ 1669950 h 5360810"/>
                <a:gd name="connsiteX5445" fmla="*/ 2318347 w 4550804"/>
                <a:gd name="connsiteY5445" fmla="*/ 1671346 h 5360810"/>
                <a:gd name="connsiteX5446" fmla="*/ 2323933 w 4550804"/>
                <a:gd name="connsiteY5446" fmla="*/ 1667158 h 5360810"/>
                <a:gd name="connsiteX5447" fmla="*/ 2316252 w 4550804"/>
                <a:gd name="connsiteY5447" fmla="*/ 1644819 h 5360810"/>
                <a:gd name="connsiteX5448" fmla="*/ 2319046 w 4550804"/>
                <a:gd name="connsiteY5448" fmla="*/ 1646215 h 5360810"/>
                <a:gd name="connsiteX5449" fmla="*/ 2317649 w 4550804"/>
                <a:gd name="connsiteY5449" fmla="*/ 1647611 h 5360810"/>
                <a:gd name="connsiteX5450" fmla="*/ 2316950 w 4550804"/>
                <a:gd name="connsiteY5450" fmla="*/ 1646215 h 5360810"/>
                <a:gd name="connsiteX5451" fmla="*/ 1877023 w 4550804"/>
                <a:gd name="connsiteY5451" fmla="*/ 1638535 h 5360810"/>
                <a:gd name="connsiteX5452" fmla="*/ 1865100 w 4550804"/>
                <a:gd name="connsiteY5452" fmla="*/ 1643554 h 5360810"/>
                <a:gd name="connsiteX5453" fmla="*/ 1865151 w 4550804"/>
                <a:gd name="connsiteY5453" fmla="*/ 1644121 h 5360810"/>
                <a:gd name="connsiteX5454" fmla="*/ 1854677 w 4550804"/>
                <a:gd name="connsiteY5454" fmla="*/ 1648309 h 5360810"/>
                <a:gd name="connsiteX5455" fmla="*/ 1851884 w 4550804"/>
                <a:gd name="connsiteY5455" fmla="*/ 1657384 h 5360810"/>
                <a:gd name="connsiteX5456" fmla="*/ 1837220 w 4550804"/>
                <a:gd name="connsiteY5456" fmla="*/ 1665762 h 5360810"/>
                <a:gd name="connsiteX5457" fmla="*/ 1837425 w 4550804"/>
                <a:gd name="connsiteY5457" fmla="*/ 1666342 h 5360810"/>
                <a:gd name="connsiteX5458" fmla="*/ 1851884 w 4550804"/>
                <a:gd name="connsiteY5458" fmla="*/ 1658082 h 5360810"/>
                <a:gd name="connsiteX5459" fmla="*/ 1854678 w 4550804"/>
                <a:gd name="connsiteY5459" fmla="*/ 1649006 h 5360810"/>
                <a:gd name="connsiteX5460" fmla="*/ 1878420 w 4550804"/>
                <a:gd name="connsiteY5460" fmla="*/ 1639931 h 5360810"/>
                <a:gd name="connsiteX5461" fmla="*/ 1882596 w 4550804"/>
                <a:gd name="connsiteY5461" fmla="*/ 1641125 h 5360810"/>
                <a:gd name="connsiteX5462" fmla="*/ 1881911 w 4550804"/>
                <a:gd name="connsiteY5462" fmla="*/ 1639931 h 5360810"/>
                <a:gd name="connsiteX5463" fmla="*/ 2338598 w 4550804"/>
                <a:gd name="connsiteY5463" fmla="*/ 1634347 h 5360810"/>
                <a:gd name="connsiteX5464" fmla="*/ 2326728 w 4550804"/>
                <a:gd name="connsiteY5464" fmla="*/ 1643422 h 5360810"/>
                <a:gd name="connsiteX5465" fmla="*/ 2325331 w 4550804"/>
                <a:gd name="connsiteY5465" fmla="*/ 1649705 h 5360810"/>
                <a:gd name="connsiteX5466" fmla="*/ 2325331 w 4550804"/>
                <a:gd name="connsiteY5466" fmla="*/ 1643422 h 5360810"/>
                <a:gd name="connsiteX5467" fmla="*/ 1848514 w 4550804"/>
                <a:gd name="connsiteY5467" fmla="*/ 1621567 h 5360810"/>
                <a:gd name="connsiteX5468" fmla="*/ 1862575 w 4550804"/>
                <a:gd name="connsiteY5468" fmla="*/ 1628205 h 5360810"/>
                <a:gd name="connsiteX5469" fmla="*/ 1862512 w 4550804"/>
                <a:gd name="connsiteY5469" fmla="*/ 1627365 h 5360810"/>
                <a:gd name="connsiteX5470" fmla="*/ 1861660 w 4550804"/>
                <a:gd name="connsiteY5470" fmla="*/ 1627365 h 5360810"/>
                <a:gd name="connsiteX5471" fmla="*/ 1723398 w 4550804"/>
                <a:gd name="connsiteY5471" fmla="*/ 1578499 h 5360810"/>
                <a:gd name="connsiteX5472" fmla="*/ 1717112 w 4550804"/>
                <a:gd name="connsiteY5472" fmla="*/ 1602235 h 5360810"/>
                <a:gd name="connsiteX5473" fmla="*/ 1713053 w 4550804"/>
                <a:gd name="connsiteY5473" fmla="*/ 1640113 h 5360810"/>
                <a:gd name="connsiteX5474" fmla="*/ 1714319 w 4550804"/>
                <a:gd name="connsiteY5474" fmla="*/ 1639932 h 5360810"/>
                <a:gd name="connsiteX5475" fmla="*/ 1718509 w 4550804"/>
                <a:gd name="connsiteY5475" fmla="*/ 1600838 h 5360810"/>
                <a:gd name="connsiteX5476" fmla="*/ 1724236 w 4550804"/>
                <a:gd name="connsiteY5476" fmla="*/ 1579208 h 5360810"/>
                <a:gd name="connsiteX5477" fmla="*/ 2166818 w 4550804"/>
                <a:gd name="connsiteY5477" fmla="*/ 1564536 h 5360810"/>
                <a:gd name="connsiteX5478" fmla="*/ 2162630 w 4550804"/>
                <a:gd name="connsiteY5478" fmla="*/ 1565583 h 5360810"/>
                <a:gd name="connsiteX5479" fmla="*/ 2168912 w 4550804"/>
                <a:gd name="connsiteY5479" fmla="*/ 1564536 h 5360810"/>
                <a:gd name="connsiteX5480" fmla="*/ 2171705 w 4550804"/>
                <a:gd name="connsiteY5480" fmla="*/ 1570121 h 5360810"/>
                <a:gd name="connsiteX5481" fmla="*/ 2159834 w 4550804"/>
                <a:gd name="connsiteY5481" fmla="*/ 1568725 h 5360810"/>
                <a:gd name="connsiteX5482" fmla="*/ 2161231 w 4550804"/>
                <a:gd name="connsiteY5482" fmla="*/ 1565932 h 5360810"/>
                <a:gd name="connsiteX5483" fmla="*/ 2162625 w 4550804"/>
                <a:gd name="connsiteY5483" fmla="*/ 1565584 h 5360810"/>
                <a:gd name="connsiteX5484" fmla="*/ 2160533 w 4550804"/>
                <a:gd name="connsiteY5484" fmla="*/ 1565932 h 5360810"/>
                <a:gd name="connsiteX5485" fmla="*/ 2147265 w 4550804"/>
                <a:gd name="connsiteY5485" fmla="*/ 1551314 h 5360810"/>
                <a:gd name="connsiteX5486" fmla="*/ 2153550 w 4550804"/>
                <a:gd name="connsiteY5486" fmla="*/ 1556857 h 5360810"/>
                <a:gd name="connsiteX5487" fmla="*/ 2147265 w 4550804"/>
                <a:gd name="connsiteY5487" fmla="*/ 1552668 h 5360810"/>
                <a:gd name="connsiteX5488" fmla="*/ 1587767 w 4550804"/>
                <a:gd name="connsiteY5488" fmla="*/ 1547837 h 5360810"/>
                <a:gd name="connsiteX5489" fmla="*/ 1587928 w 4550804"/>
                <a:gd name="connsiteY5489" fmla="*/ 1548481 h 5360810"/>
                <a:gd name="connsiteX5490" fmla="*/ 1590021 w 4550804"/>
                <a:gd name="connsiteY5490" fmla="*/ 1548481 h 5360810"/>
                <a:gd name="connsiteX5491" fmla="*/ 2141678 w 4550804"/>
                <a:gd name="connsiteY5491" fmla="*/ 1546386 h 5360810"/>
                <a:gd name="connsiteX5492" fmla="*/ 2147265 w 4550804"/>
                <a:gd name="connsiteY5492" fmla="*/ 1549876 h 5360810"/>
                <a:gd name="connsiteX5493" fmla="*/ 2147265 w 4550804"/>
                <a:gd name="connsiteY5493" fmla="*/ 1551314 h 5360810"/>
                <a:gd name="connsiteX5494" fmla="*/ 3280002 w 4550804"/>
                <a:gd name="connsiteY5494" fmla="*/ 1537212 h 5360810"/>
                <a:gd name="connsiteX5495" fmla="*/ 3279204 w 4550804"/>
                <a:gd name="connsiteY5495" fmla="*/ 1538010 h 5360810"/>
                <a:gd name="connsiteX5496" fmla="*/ 3279204 w 4550804"/>
                <a:gd name="connsiteY5496" fmla="*/ 1540801 h 5360810"/>
                <a:gd name="connsiteX5497" fmla="*/ 3279204 w 4550804"/>
                <a:gd name="connsiteY5497" fmla="*/ 1542896 h 5360810"/>
                <a:gd name="connsiteX5498" fmla="*/ 3312722 w 4550804"/>
                <a:gd name="connsiteY5498" fmla="*/ 1623178 h 5360810"/>
                <a:gd name="connsiteX5499" fmla="*/ 3321101 w 4550804"/>
                <a:gd name="connsiteY5499" fmla="*/ 1649007 h 5360810"/>
                <a:gd name="connsiteX5500" fmla="*/ 3322498 w 4550804"/>
                <a:gd name="connsiteY5500" fmla="*/ 1653196 h 5360810"/>
                <a:gd name="connsiteX5501" fmla="*/ 3324593 w 4550804"/>
                <a:gd name="connsiteY5501" fmla="*/ 1653196 h 5360810"/>
                <a:gd name="connsiteX5502" fmla="*/ 3319704 w 4550804"/>
                <a:gd name="connsiteY5502" fmla="*/ 1655989 h 5360810"/>
                <a:gd name="connsiteX5503" fmla="*/ 3319704 w 4550804"/>
                <a:gd name="connsiteY5503" fmla="*/ 1661231 h 5360810"/>
                <a:gd name="connsiteX5504" fmla="*/ 3321806 w 4550804"/>
                <a:gd name="connsiteY5504" fmla="*/ 1655291 h 5360810"/>
                <a:gd name="connsiteX5505" fmla="*/ 3326695 w 4550804"/>
                <a:gd name="connsiteY5505" fmla="*/ 1652498 h 5360810"/>
                <a:gd name="connsiteX5506" fmla="*/ 3327380 w 4550804"/>
                <a:gd name="connsiteY5506" fmla="*/ 1652772 h 5360810"/>
                <a:gd name="connsiteX5507" fmla="*/ 3325292 w 4550804"/>
                <a:gd name="connsiteY5507" fmla="*/ 1651101 h 5360810"/>
                <a:gd name="connsiteX5508" fmla="*/ 3322498 w 4550804"/>
                <a:gd name="connsiteY5508" fmla="*/ 1652497 h 5360810"/>
                <a:gd name="connsiteX5509" fmla="*/ 3313420 w 4550804"/>
                <a:gd name="connsiteY5509" fmla="*/ 1622479 h 5360810"/>
                <a:gd name="connsiteX5510" fmla="*/ 3279204 w 4550804"/>
                <a:gd name="connsiteY5510" fmla="*/ 1540801 h 5360810"/>
                <a:gd name="connsiteX5511" fmla="*/ 2122126 w 4550804"/>
                <a:gd name="connsiteY5511" fmla="*/ 1510085 h 5360810"/>
                <a:gd name="connsiteX5512" fmla="*/ 2122126 w 4550804"/>
                <a:gd name="connsiteY5512" fmla="*/ 1511481 h 5360810"/>
                <a:gd name="connsiteX5513" fmla="*/ 2120031 w 4550804"/>
                <a:gd name="connsiteY5513" fmla="*/ 1511481 h 5360810"/>
                <a:gd name="connsiteX5514" fmla="*/ 2121197 w 4550804"/>
                <a:gd name="connsiteY5514" fmla="*/ 1506364 h 5360810"/>
                <a:gd name="connsiteX5515" fmla="*/ 2122126 w 4550804"/>
                <a:gd name="connsiteY5515" fmla="*/ 1507293 h 5360810"/>
                <a:gd name="connsiteX5516" fmla="*/ 2122126 w 4550804"/>
                <a:gd name="connsiteY5516" fmla="*/ 1510085 h 5360810"/>
                <a:gd name="connsiteX5517" fmla="*/ 1764597 w 4550804"/>
                <a:gd name="connsiteY5517" fmla="*/ 1503105 h 5360810"/>
                <a:gd name="connsiteX5518" fmla="*/ 1762952 w 4550804"/>
                <a:gd name="connsiteY5518" fmla="*/ 1503553 h 5360810"/>
                <a:gd name="connsiteX5519" fmla="*/ 1765295 w 4550804"/>
                <a:gd name="connsiteY5519" fmla="*/ 1505896 h 5360810"/>
                <a:gd name="connsiteX5520" fmla="*/ 1770882 w 4550804"/>
                <a:gd name="connsiteY5520" fmla="*/ 1507291 h 5360810"/>
                <a:gd name="connsiteX5521" fmla="*/ 1770882 w 4550804"/>
                <a:gd name="connsiteY5521" fmla="*/ 1506072 h 5360810"/>
                <a:gd name="connsiteX5522" fmla="*/ 1767390 w 4550804"/>
                <a:gd name="connsiteY5522" fmla="*/ 1505198 h 5360810"/>
                <a:gd name="connsiteX5523" fmla="*/ 2117936 w 4550804"/>
                <a:gd name="connsiteY5523" fmla="*/ 1503104 h 5360810"/>
                <a:gd name="connsiteX5524" fmla="*/ 2120729 w 4550804"/>
                <a:gd name="connsiteY5524" fmla="*/ 1504500 h 5360810"/>
                <a:gd name="connsiteX5525" fmla="*/ 2121197 w 4550804"/>
                <a:gd name="connsiteY5525" fmla="*/ 1506364 h 5360810"/>
                <a:gd name="connsiteX5526" fmla="*/ 1781333 w 4550804"/>
                <a:gd name="connsiteY5526" fmla="*/ 1495292 h 5360810"/>
                <a:gd name="connsiteX5527" fmla="*/ 1772977 w 4550804"/>
                <a:gd name="connsiteY5527" fmla="*/ 1497520 h 5360810"/>
                <a:gd name="connsiteX5528" fmla="*/ 1772977 w 4550804"/>
                <a:gd name="connsiteY5528" fmla="*/ 1497658 h 5360810"/>
                <a:gd name="connsiteX5529" fmla="*/ 1781356 w 4550804"/>
                <a:gd name="connsiteY5529" fmla="*/ 1495424 h 5360810"/>
                <a:gd name="connsiteX5530" fmla="*/ 2253406 w 4550804"/>
                <a:gd name="connsiteY5530" fmla="*/ 1460520 h 5360810"/>
                <a:gd name="connsiteX5531" fmla="*/ 2253406 w 4550804"/>
                <a:gd name="connsiteY5531" fmla="*/ 1463313 h 5360810"/>
                <a:gd name="connsiteX5532" fmla="*/ 2250131 w 4550804"/>
                <a:gd name="connsiteY5532" fmla="*/ 1461609 h 5360810"/>
                <a:gd name="connsiteX5533" fmla="*/ 2246821 w 4550804"/>
                <a:gd name="connsiteY5533" fmla="*/ 1459884 h 5360810"/>
                <a:gd name="connsiteX5534" fmla="*/ 2250131 w 4550804"/>
                <a:gd name="connsiteY5534" fmla="*/ 1461608 h 5360810"/>
                <a:gd name="connsiteX5535" fmla="*/ 2249216 w 4550804"/>
                <a:gd name="connsiteY5535" fmla="*/ 1461916 h 5360810"/>
                <a:gd name="connsiteX5536" fmla="*/ 2248518 w 4550804"/>
                <a:gd name="connsiteY5536" fmla="*/ 1453538 h 5360810"/>
                <a:gd name="connsiteX5537" fmla="*/ 2249914 w 4550804"/>
                <a:gd name="connsiteY5537" fmla="*/ 1459123 h 5360810"/>
                <a:gd name="connsiteX5538" fmla="*/ 2247121 w 4550804"/>
                <a:gd name="connsiteY5538" fmla="*/ 1456331 h 5360810"/>
                <a:gd name="connsiteX5539" fmla="*/ 2250530 w 4550804"/>
                <a:gd name="connsiteY5539" fmla="*/ 1452061 h 5360810"/>
                <a:gd name="connsiteX5540" fmla="*/ 2257595 w 4550804"/>
                <a:gd name="connsiteY5540" fmla="*/ 1459124 h 5360810"/>
                <a:gd name="connsiteX5541" fmla="*/ 2254801 w 4550804"/>
                <a:gd name="connsiteY5541" fmla="*/ 1461916 h 5360810"/>
                <a:gd name="connsiteX5542" fmla="*/ 2254801 w 4550804"/>
                <a:gd name="connsiteY5542" fmla="*/ 1456331 h 5360810"/>
                <a:gd name="connsiteX5543" fmla="*/ 2242931 w 4550804"/>
                <a:gd name="connsiteY5543" fmla="*/ 1447953 h 5360810"/>
                <a:gd name="connsiteX5544" fmla="*/ 2244327 w 4550804"/>
                <a:gd name="connsiteY5544" fmla="*/ 1448651 h 5360810"/>
                <a:gd name="connsiteX5545" fmla="*/ 2247121 w 4550804"/>
                <a:gd name="connsiteY5545" fmla="*/ 1452840 h 5360810"/>
                <a:gd name="connsiteX5546" fmla="*/ 2247121 w 4550804"/>
                <a:gd name="connsiteY5546" fmla="*/ 1455632 h 5360810"/>
                <a:gd name="connsiteX5547" fmla="*/ 2241534 w 4550804"/>
                <a:gd name="connsiteY5547" fmla="*/ 1454236 h 5360810"/>
                <a:gd name="connsiteX5548" fmla="*/ 2242930 w 4550804"/>
                <a:gd name="connsiteY5548" fmla="*/ 1444464 h 5360810"/>
                <a:gd name="connsiteX5549" fmla="*/ 2242931 w 4550804"/>
                <a:gd name="connsiteY5549" fmla="*/ 1444464 h 5360810"/>
                <a:gd name="connsiteX5550" fmla="*/ 2250530 w 4550804"/>
                <a:gd name="connsiteY5550" fmla="*/ 1452061 h 5360810"/>
                <a:gd name="connsiteX5551" fmla="*/ 2241534 w 4550804"/>
                <a:gd name="connsiteY5551" fmla="*/ 1443068 h 5360810"/>
                <a:gd name="connsiteX5552" fmla="*/ 2242930 w 4550804"/>
                <a:gd name="connsiteY5552" fmla="*/ 1444464 h 5360810"/>
                <a:gd name="connsiteX5553" fmla="*/ 2240137 w 4550804"/>
                <a:gd name="connsiteY5553" fmla="*/ 1444464 h 5360810"/>
                <a:gd name="connsiteX5554" fmla="*/ 2241533 w 4550804"/>
                <a:gd name="connsiteY5554" fmla="*/ 1443067 h 5360810"/>
                <a:gd name="connsiteX5555" fmla="*/ 2241534 w 4550804"/>
                <a:gd name="connsiteY5555" fmla="*/ 1443068 h 5360810"/>
                <a:gd name="connsiteX5556" fmla="*/ 2241534 w 4550804"/>
                <a:gd name="connsiteY5556" fmla="*/ 1443068 h 5360810"/>
                <a:gd name="connsiteX5557" fmla="*/ 2237066 w 4550804"/>
                <a:gd name="connsiteY5557" fmla="*/ 1440833 h 5360810"/>
                <a:gd name="connsiteX5558" fmla="*/ 2234552 w 4550804"/>
                <a:gd name="connsiteY5558" fmla="*/ 1445860 h 5360810"/>
                <a:gd name="connsiteX5559" fmla="*/ 2238741 w 4550804"/>
                <a:gd name="connsiteY5559" fmla="*/ 1450047 h 5360810"/>
                <a:gd name="connsiteX5560" fmla="*/ 2238741 w 4550804"/>
                <a:gd name="connsiteY5560" fmla="*/ 1454236 h 5360810"/>
                <a:gd name="connsiteX5561" fmla="*/ 2240137 w 4550804"/>
                <a:gd name="connsiteY5561" fmla="*/ 1454236 h 5360810"/>
                <a:gd name="connsiteX5562" fmla="*/ 2246821 w 4550804"/>
                <a:gd name="connsiteY5562" fmla="*/ 1459884 h 5360810"/>
                <a:gd name="connsiteX5563" fmla="*/ 2235948 w 4550804"/>
                <a:gd name="connsiteY5563" fmla="*/ 1454236 h 5360810"/>
                <a:gd name="connsiteX5564" fmla="*/ 2237345 w 4550804"/>
                <a:gd name="connsiteY5564" fmla="*/ 1450047 h 5360810"/>
                <a:gd name="connsiteX5565" fmla="*/ 2233155 w 4550804"/>
                <a:gd name="connsiteY5565" fmla="*/ 1445860 h 5360810"/>
                <a:gd name="connsiteX5566" fmla="*/ 2238042 w 4550804"/>
                <a:gd name="connsiteY5566" fmla="*/ 1439577 h 5360810"/>
                <a:gd name="connsiteX5567" fmla="*/ 2241533 w 4550804"/>
                <a:gd name="connsiteY5567" fmla="*/ 1443067 h 5360810"/>
                <a:gd name="connsiteX5568" fmla="*/ 2237450 w 4550804"/>
                <a:gd name="connsiteY5568" fmla="*/ 1440345 h 5360810"/>
                <a:gd name="connsiteX5569" fmla="*/ 2237066 w 4550804"/>
                <a:gd name="connsiteY5569" fmla="*/ 1440834 h 5360810"/>
                <a:gd name="connsiteX5570" fmla="*/ 2237345 w 4550804"/>
                <a:gd name="connsiteY5570" fmla="*/ 1440275 h 5360810"/>
                <a:gd name="connsiteX5571" fmla="*/ 2237449 w 4550804"/>
                <a:gd name="connsiteY5571" fmla="*/ 1440344 h 5360810"/>
                <a:gd name="connsiteX5572" fmla="*/ 2928134 w 4550804"/>
                <a:gd name="connsiteY5572" fmla="*/ 1411479 h 5360810"/>
                <a:gd name="connsiteX5573" fmla="*/ 2927960 w 4550804"/>
                <a:gd name="connsiteY5573" fmla="*/ 1413049 h 5360810"/>
                <a:gd name="connsiteX5574" fmla="*/ 2929316 w 4550804"/>
                <a:gd name="connsiteY5574" fmla="*/ 1416665 h 5360810"/>
                <a:gd name="connsiteX5575" fmla="*/ 2934244 w 4550804"/>
                <a:gd name="connsiteY5575" fmla="*/ 1422823 h 5360810"/>
                <a:gd name="connsiteX5576" fmla="*/ 2935641 w 4550804"/>
                <a:gd name="connsiteY5576" fmla="*/ 1422823 h 5360810"/>
                <a:gd name="connsiteX5577" fmla="*/ 2930055 w 4550804"/>
                <a:gd name="connsiteY5577" fmla="*/ 1417238 h 5360810"/>
                <a:gd name="connsiteX5578" fmla="*/ 2937645 w 4550804"/>
                <a:gd name="connsiteY5578" fmla="*/ 1391621 h 5360810"/>
                <a:gd name="connsiteX5579" fmla="*/ 2937038 w 4550804"/>
                <a:gd name="connsiteY5579" fmla="*/ 1392106 h 5360810"/>
                <a:gd name="connsiteX5580" fmla="*/ 2938838 w 4550804"/>
                <a:gd name="connsiteY5580" fmla="*/ 1395706 h 5360810"/>
                <a:gd name="connsiteX5581" fmla="*/ 2939831 w 4550804"/>
                <a:gd name="connsiteY5581" fmla="*/ 1394899 h 5360810"/>
                <a:gd name="connsiteX5582" fmla="*/ 2821901 w 4550804"/>
                <a:gd name="connsiteY5582" fmla="*/ 1377389 h 5360810"/>
                <a:gd name="connsiteX5583" fmla="*/ 2824612 w 4550804"/>
                <a:gd name="connsiteY5583" fmla="*/ 1388615 h 5360810"/>
                <a:gd name="connsiteX5584" fmla="*/ 2818327 w 4550804"/>
                <a:gd name="connsiteY5584" fmla="*/ 1384426 h 5360810"/>
                <a:gd name="connsiteX5585" fmla="*/ 2816509 w 4550804"/>
                <a:gd name="connsiteY5585" fmla="*/ 1383942 h 5360810"/>
                <a:gd name="connsiteX5586" fmla="*/ 2819025 w 4550804"/>
                <a:gd name="connsiteY5586" fmla="*/ 1385125 h 5360810"/>
                <a:gd name="connsiteX5587" fmla="*/ 2825310 w 4550804"/>
                <a:gd name="connsiteY5587" fmla="*/ 1389314 h 5360810"/>
                <a:gd name="connsiteX5588" fmla="*/ 2819724 w 4550804"/>
                <a:gd name="connsiteY5588" fmla="*/ 1368370 h 5360810"/>
                <a:gd name="connsiteX5589" fmla="*/ 2820085 w 4550804"/>
                <a:gd name="connsiteY5589" fmla="*/ 1369864 h 5360810"/>
                <a:gd name="connsiteX5590" fmla="*/ 2848337 w 4550804"/>
                <a:gd name="connsiteY5590" fmla="*/ 1377441 h 5360810"/>
                <a:gd name="connsiteX5591" fmla="*/ 2847655 w 4550804"/>
                <a:gd name="connsiteY5591" fmla="*/ 1376748 h 5360810"/>
                <a:gd name="connsiteX5592" fmla="*/ 2110256 w 4550804"/>
                <a:gd name="connsiteY5592" fmla="*/ 1347427 h 5360810"/>
                <a:gd name="connsiteX5593" fmla="*/ 2110256 w 4550804"/>
                <a:gd name="connsiteY5593" fmla="*/ 1348125 h 5360810"/>
                <a:gd name="connsiteX5594" fmla="*/ 2109906 w 4550804"/>
                <a:gd name="connsiteY5594" fmla="*/ 1347601 h 5360810"/>
                <a:gd name="connsiteX5595" fmla="*/ 2110255 w 4550804"/>
                <a:gd name="connsiteY5595" fmla="*/ 1341842 h 5360810"/>
                <a:gd name="connsiteX5596" fmla="*/ 2113049 w 4550804"/>
                <a:gd name="connsiteY5596" fmla="*/ 1346031 h 5360810"/>
                <a:gd name="connsiteX5597" fmla="*/ 2110255 w 4550804"/>
                <a:gd name="connsiteY5597" fmla="*/ 1347427 h 5360810"/>
                <a:gd name="connsiteX5598" fmla="*/ 4386683 w 4550804"/>
                <a:gd name="connsiteY5598" fmla="*/ 1331377 h 5360810"/>
                <a:gd name="connsiteX5599" fmla="*/ 4382317 w 4550804"/>
                <a:gd name="connsiteY5599" fmla="*/ 1334556 h 5360810"/>
                <a:gd name="connsiteX5600" fmla="*/ 4379022 w 4550804"/>
                <a:gd name="connsiteY5600" fmla="*/ 1341144 h 5360810"/>
                <a:gd name="connsiteX5601" fmla="*/ 4379022 w 4550804"/>
                <a:gd name="connsiteY5601" fmla="*/ 1353711 h 5360810"/>
                <a:gd name="connsiteX5602" fmla="*/ 4381802 w 4550804"/>
                <a:gd name="connsiteY5602" fmla="*/ 1353711 h 5360810"/>
                <a:gd name="connsiteX5603" fmla="*/ 4381802 w 4550804"/>
                <a:gd name="connsiteY5603" fmla="*/ 1341151 h 5360810"/>
                <a:gd name="connsiteX5604" fmla="*/ 4371347 w 4550804"/>
                <a:gd name="connsiteY5604" fmla="*/ 1329290 h 5360810"/>
                <a:gd name="connsiteX5605" fmla="*/ 4374832 w 4550804"/>
                <a:gd name="connsiteY5605" fmla="*/ 1335559 h 5360810"/>
                <a:gd name="connsiteX5606" fmla="*/ 4377360 w 4550804"/>
                <a:gd name="connsiteY5606" fmla="*/ 1334393 h 5360810"/>
                <a:gd name="connsiteX5607" fmla="*/ 4374107 w 4550804"/>
                <a:gd name="connsiteY5607" fmla="*/ 1329290 h 5360810"/>
                <a:gd name="connsiteX5608" fmla="*/ 4351077 w 4550804"/>
                <a:gd name="connsiteY5608" fmla="*/ 1302064 h 5360810"/>
                <a:gd name="connsiteX5609" fmla="*/ 4349466 w 4550804"/>
                <a:gd name="connsiteY5609" fmla="*/ 1302705 h 5360810"/>
                <a:gd name="connsiteX5610" fmla="*/ 4368547 w 4550804"/>
                <a:gd name="connsiteY5610" fmla="*/ 1329277 h 5360810"/>
                <a:gd name="connsiteX5611" fmla="*/ 4371318 w 4550804"/>
                <a:gd name="connsiteY5611" fmla="*/ 1329277 h 5360810"/>
                <a:gd name="connsiteX5612" fmla="*/ 4343396 w 4550804"/>
                <a:gd name="connsiteY5612" fmla="*/ 1288793 h 5360810"/>
                <a:gd name="connsiteX5613" fmla="*/ 4338817 w 4550804"/>
                <a:gd name="connsiteY5613" fmla="*/ 1289013 h 5360810"/>
                <a:gd name="connsiteX5614" fmla="*/ 4342012 w 4550804"/>
                <a:gd name="connsiteY5614" fmla="*/ 1296466 h 5360810"/>
                <a:gd name="connsiteX5615" fmla="*/ 4344805 w 4550804"/>
                <a:gd name="connsiteY5615" fmla="*/ 1303447 h 5360810"/>
                <a:gd name="connsiteX5616" fmla="*/ 4347342 w 4550804"/>
                <a:gd name="connsiteY5616" fmla="*/ 1302602 h 5360810"/>
                <a:gd name="connsiteX5617" fmla="*/ 3375535 w 4550804"/>
                <a:gd name="connsiteY5617" fmla="*/ 1273803 h 5360810"/>
                <a:gd name="connsiteX5618" fmla="*/ 3331575 w 4550804"/>
                <a:gd name="connsiteY5618" fmla="*/ 1301353 h 5360810"/>
                <a:gd name="connsiteX5619" fmla="*/ 3279204 w 4550804"/>
                <a:gd name="connsiteY5619" fmla="*/ 1340446 h 5360810"/>
                <a:gd name="connsiteX5620" fmla="*/ 3277904 w 4550804"/>
                <a:gd name="connsiteY5620" fmla="*/ 1341249 h 5360810"/>
                <a:gd name="connsiteX5621" fmla="*/ 3278554 w 4550804"/>
                <a:gd name="connsiteY5621" fmla="*/ 1341981 h 5360810"/>
                <a:gd name="connsiteX5622" fmla="*/ 3328084 w 4550804"/>
                <a:gd name="connsiteY5622" fmla="*/ 1304843 h 5360810"/>
                <a:gd name="connsiteX5623" fmla="*/ 3374870 w 4550804"/>
                <a:gd name="connsiteY5623" fmla="*/ 1274825 h 5360810"/>
                <a:gd name="connsiteX5624" fmla="*/ 1805099 w 4550804"/>
                <a:gd name="connsiteY5624" fmla="*/ 1260862 h 5360810"/>
                <a:gd name="connsiteX5625" fmla="*/ 1807194 w 4550804"/>
                <a:gd name="connsiteY5625" fmla="*/ 1260862 h 5360810"/>
                <a:gd name="connsiteX5626" fmla="*/ 1807194 w 4550804"/>
                <a:gd name="connsiteY5626" fmla="*/ 1263654 h 5360810"/>
                <a:gd name="connsiteX5627" fmla="*/ 1916827 w 4550804"/>
                <a:gd name="connsiteY5627" fmla="*/ 1238523 h 5360810"/>
                <a:gd name="connsiteX5628" fmla="*/ 1914034 w 4550804"/>
                <a:gd name="connsiteY5628" fmla="*/ 1244108 h 5360810"/>
                <a:gd name="connsiteX5629" fmla="*/ 1911240 w 4550804"/>
                <a:gd name="connsiteY5629" fmla="*/ 1244806 h 5360810"/>
                <a:gd name="connsiteX5630" fmla="*/ 1746442 w 4550804"/>
                <a:gd name="connsiteY5630" fmla="*/ 1233637 h 5360810"/>
                <a:gd name="connsiteX5631" fmla="*/ 1745794 w 4550804"/>
                <a:gd name="connsiteY5631" fmla="*/ 1235092 h 5360810"/>
                <a:gd name="connsiteX5632" fmla="*/ 1755519 w 4550804"/>
                <a:gd name="connsiteY5632" fmla="*/ 1238523 h 5360810"/>
                <a:gd name="connsiteX5633" fmla="*/ 1756289 w 4550804"/>
                <a:gd name="connsiteY5633" fmla="*/ 1237112 h 5360810"/>
                <a:gd name="connsiteX5634" fmla="*/ 2448230 w 4550804"/>
                <a:gd name="connsiteY5634" fmla="*/ 1232939 h 5360810"/>
                <a:gd name="connsiteX5635" fmla="*/ 2449626 w 4550804"/>
                <a:gd name="connsiteY5635" fmla="*/ 1234335 h 5360810"/>
                <a:gd name="connsiteX5636" fmla="*/ 2446833 w 4550804"/>
                <a:gd name="connsiteY5636" fmla="*/ 1237128 h 5360810"/>
                <a:gd name="connsiteX5637" fmla="*/ 2451023 w 4550804"/>
                <a:gd name="connsiteY5637" fmla="*/ 1221770 h 5360810"/>
                <a:gd name="connsiteX5638" fmla="*/ 2448230 w 4550804"/>
                <a:gd name="connsiteY5638" fmla="*/ 1227355 h 5360810"/>
                <a:gd name="connsiteX5639" fmla="*/ 2448230 w 4550804"/>
                <a:gd name="connsiteY5639" fmla="*/ 1224562 h 5360810"/>
                <a:gd name="connsiteX5640" fmla="*/ 3418833 w 4550804"/>
                <a:gd name="connsiteY5640" fmla="*/ 1216527 h 5360810"/>
                <a:gd name="connsiteX5641" fmla="*/ 3406293 w 4550804"/>
                <a:gd name="connsiteY5641" fmla="*/ 1227354 h 5360810"/>
                <a:gd name="connsiteX5642" fmla="*/ 3404736 w 4550804"/>
                <a:gd name="connsiteY5642" fmla="*/ 1229845 h 5360810"/>
                <a:gd name="connsiteX5643" fmla="*/ 3418165 w 4550804"/>
                <a:gd name="connsiteY5643" fmla="*/ 1218977 h 5360810"/>
                <a:gd name="connsiteX5644" fmla="*/ 4325233 w 4550804"/>
                <a:gd name="connsiteY5644" fmla="*/ 1202229 h 5360810"/>
                <a:gd name="connsiteX5645" fmla="*/ 4324400 w 4550804"/>
                <a:gd name="connsiteY5645" fmla="*/ 1202647 h 5360810"/>
                <a:gd name="connsiteX5646" fmla="*/ 4344805 w 4550804"/>
                <a:gd name="connsiteY5646" fmla="*/ 1207109 h 5360810"/>
                <a:gd name="connsiteX5647" fmla="*/ 4312307 w 4550804"/>
                <a:gd name="connsiteY5647" fmla="*/ 1287656 h 5360810"/>
                <a:gd name="connsiteX5648" fmla="*/ 4315131 w 4550804"/>
                <a:gd name="connsiteY5648" fmla="*/ 1287549 h 5360810"/>
                <a:gd name="connsiteX5649" fmla="*/ 4347585 w 4550804"/>
                <a:gd name="connsiteY5649" fmla="*/ 1207130 h 5360810"/>
                <a:gd name="connsiteX5650" fmla="*/ 3434226 w 4550804"/>
                <a:gd name="connsiteY5650" fmla="*/ 1201524 h 5360810"/>
                <a:gd name="connsiteX5651" fmla="*/ 3432513 w 4550804"/>
                <a:gd name="connsiteY5651" fmla="*/ 1203008 h 5360810"/>
                <a:gd name="connsiteX5652" fmla="*/ 3472006 w 4550804"/>
                <a:gd name="connsiteY5652" fmla="*/ 1204958 h 5360810"/>
                <a:gd name="connsiteX5653" fmla="*/ 4313357 w 4550804"/>
                <a:gd name="connsiteY5653" fmla="*/ 1193657 h 5360810"/>
                <a:gd name="connsiteX5654" fmla="*/ 4322459 w 4550804"/>
                <a:gd name="connsiteY5654" fmla="*/ 1202222 h 5360810"/>
                <a:gd name="connsiteX5655" fmla="*/ 4323267 w 4550804"/>
                <a:gd name="connsiteY5655" fmla="*/ 1202399 h 5360810"/>
                <a:gd name="connsiteX5656" fmla="*/ 3590941 w 4550804"/>
                <a:gd name="connsiteY5656" fmla="*/ 1190464 h 5360810"/>
                <a:gd name="connsiteX5657" fmla="*/ 3563995 w 4550804"/>
                <a:gd name="connsiteY5657" fmla="*/ 1210256 h 5360810"/>
                <a:gd name="connsiteX5658" fmla="*/ 3564933 w 4550804"/>
                <a:gd name="connsiteY5658" fmla="*/ 1210823 h 5360810"/>
                <a:gd name="connsiteX5659" fmla="*/ 3590644 w 4550804"/>
                <a:gd name="connsiteY5659" fmla="*/ 1191053 h 5360810"/>
                <a:gd name="connsiteX5660" fmla="*/ 2037632 w 4550804"/>
                <a:gd name="connsiteY5660" fmla="*/ 1186166 h 5360810"/>
                <a:gd name="connsiteX5661" fmla="*/ 2039029 w 4550804"/>
                <a:gd name="connsiteY5661" fmla="*/ 1187562 h 5360810"/>
                <a:gd name="connsiteX5662" fmla="*/ 2037632 w 4550804"/>
                <a:gd name="connsiteY5662" fmla="*/ 1187562 h 5360810"/>
                <a:gd name="connsiteX5663" fmla="*/ 3236091 w 4550804"/>
                <a:gd name="connsiteY5663" fmla="*/ 1185245 h 5360810"/>
                <a:gd name="connsiteX5664" fmla="*/ 3227529 w 4550804"/>
                <a:gd name="connsiteY5664" fmla="*/ 1195940 h 5360810"/>
                <a:gd name="connsiteX5665" fmla="*/ 3224236 w 4550804"/>
                <a:gd name="connsiteY5665" fmla="*/ 1198040 h 5360810"/>
                <a:gd name="connsiteX5666" fmla="*/ 3228926 w 4550804"/>
                <a:gd name="connsiteY5666" fmla="*/ 1195242 h 5360810"/>
                <a:gd name="connsiteX5667" fmla="*/ 3235583 w 4550804"/>
                <a:gd name="connsiteY5667" fmla="*/ 1187562 h 5360810"/>
                <a:gd name="connsiteX5668" fmla="*/ 3235211 w 4550804"/>
                <a:gd name="connsiteY5668" fmla="*/ 1187562 h 5360810"/>
                <a:gd name="connsiteX5669" fmla="*/ 3236810 w 4550804"/>
                <a:gd name="connsiteY5669" fmla="*/ 1185719 h 5360810"/>
                <a:gd name="connsiteX5670" fmla="*/ 3236091 w 4550804"/>
                <a:gd name="connsiteY5670" fmla="*/ 1185245 h 5360810"/>
                <a:gd name="connsiteX5671" fmla="*/ 3371379 w 4550804"/>
                <a:gd name="connsiteY5671" fmla="*/ 1174996 h 5360810"/>
                <a:gd name="connsiteX5672" fmla="*/ 3370680 w 4550804"/>
                <a:gd name="connsiteY5672" fmla="*/ 1177789 h 5360810"/>
                <a:gd name="connsiteX5673" fmla="*/ 3370940 w 4550804"/>
                <a:gd name="connsiteY5673" fmla="*/ 1178068 h 5360810"/>
                <a:gd name="connsiteX5674" fmla="*/ 3371379 w 4550804"/>
                <a:gd name="connsiteY5674" fmla="*/ 1174997 h 5360810"/>
                <a:gd name="connsiteX5675" fmla="*/ 2013889 w 4550804"/>
                <a:gd name="connsiteY5675" fmla="*/ 1174298 h 5360810"/>
                <a:gd name="connsiteX5676" fmla="*/ 2022966 w 4550804"/>
                <a:gd name="connsiteY5676" fmla="*/ 1179883 h 5360810"/>
                <a:gd name="connsiteX5677" fmla="*/ 2027156 w 4550804"/>
                <a:gd name="connsiteY5677" fmla="*/ 1177091 h 5360810"/>
                <a:gd name="connsiteX5678" fmla="*/ 2024363 w 4550804"/>
                <a:gd name="connsiteY5678" fmla="*/ 1181279 h 5360810"/>
                <a:gd name="connsiteX5679" fmla="*/ 2025760 w 4550804"/>
                <a:gd name="connsiteY5679" fmla="*/ 1182676 h 5360810"/>
                <a:gd name="connsiteX5680" fmla="*/ 2020173 w 4550804"/>
                <a:gd name="connsiteY5680" fmla="*/ 1178487 h 5360810"/>
                <a:gd name="connsiteX5681" fmla="*/ 2017381 w 4550804"/>
                <a:gd name="connsiteY5681" fmla="*/ 1178487 h 5360810"/>
                <a:gd name="connsiteX5682" fmla="*/ 2017380 w 4550804"/>
                <a:gd name="connsiteY5682" fmla="*/ 1178487 h 5360810"/>
                <a:gd name="connsiteX5683" fmla="*/ 2018078 w 4550804"/>
                <a:gd name="connsiteY5683" fmla="*/ 1177091 h 5360810"/>
                <a:gd name="connsiteX5684" fmla="*/ 2026460 w 4550804"/>
                <a:gd name="connsiteY5684" fmla="*/ 1170807 h 5360810"/>
                <a:gd name="connsiteX5685" fmla="*/ 2033443 w 4550804"/>
                <a:gd name="connsiteY5685" fmla="*/ 1173600 h 5360810"/>
                <a:gd name="connsiteX5686" fmla="*/ 2032047 w 4550804"/>
                <a:gd name="connsiteY5686" fmla="*/ 1173600 h 5360810"/>
                <a:gd name="connsiteX5687" fmla="*/ 2454515 w 4550804"/>
                <a:gd name="connsiteY5687" fmla="*/ 1168707 h 5360810"/>
                <a:gd name="connsiteX5688" fmla="*/ 2454361 w 4550804"/>
                <a:gd name="connsiteY5688" fmla="*/ 1169370 h 5360810"/>
                <a:gd name="connsiteX5689" fmla="*/ 2453314 w 4550804"/>
                <a:gd name="connsiteY5689" fmla="*/ 1169105 h 5360810"/>
                <a:gd name="connsiteX5690" fmla="*/ 2451721 w 4550804"/>
                <a:gd name="connsiteY5690" fmla="*/ 1168707 h 5360810"/>
                <a:gd name="connsiteX5691" fmla="*/ 2453313 w 4550804"/>
                <a:gd name="connsiteY5691" fmla="*/ 1169105 h 5360810"/>
                <a:gd name="connsiteX5692" fmla="*/ 2450325 w 4550804"/>
                <a:gd name="connsiteY5692" fmla="*/ 1170103 h 5360810"/>
                <a:gd name="connsiteX5693" fmla="*/ 2454516 w 4550804"/>
                <a:gd name="connsiteY5693" fmla="*/ 1151261 h 5360810"/>
                <a:gd name="connsiteX5694" fmla="*/ 2455912 w 4550804"/>
                <a:gd name="connsiteY5694" fmla="*/ 1152657 h 5360810"/>
                <a:gd name="connsiteX5695" fmla="*/ 2454516 w 4550804"/>
                <a:gd name="connsiteY5695" fmla="*/ 1155450 h 5360810"/>
                <a:gd name="connsiteX5696" fmla="*/ 2454516 w 4550804"/>
                <a:gd name="connsiteY5696" fmla="*/ 1158242 h 5360810"/>
                <a:gd name="connsiteX5697" fmla="*/ 2453119 w 4550804"/>
                <a:gd name="connsiteY5697" fmla="*/ 1155450 h 5360810"/>
                <a:gd name="connsiteX5698" fmla="*/ 1735967 w 4550804"/>
                <a:gd name="connsiteY5698" fmla="*/ 1131715 h 5360810"/>
                <a:gd name="connsiteX5699" fmla="*/ 1734570 w 4550804"/>
                <a:gd name="connsiteY5699" fmla="*/ 1133111 h 5360810"/>
                <a:gd name="connsiteX5700" fmla="*/ 1734570 w 4550804"/>
                <a:gd name="connsiteY5700" fmla="*/ 1132413 h 5360810"/>
                <a:gd name="connsiteX5701" fmla="*/ 4215694 w 4550804"/>
                <a:gd name="connsiteY5701" fmla="*/ 1062714 h 5360810"/>
                <a:gd name="connsiteX5702" fmla="*/ 4310589 w 4550804"/>
                <a:gd name="connsiteY5702" fmla="*/ 1191053 h 5360810"/>
                <a:gd name="connsiteX5703" fmla="*/ 4311790 w 4550804"/>
                <a:gd name="connsiteY5703" fmla="*/ 1192183 h 5360810"/>
                <a:gd name="connsiteX5704" fmla="*/ 4217018 w 4550804"/>
                <a:gd name="connsiteY5704" fmla="*/ 1064018 h 5360810"/>
                <a:gd name="connsiteX5705" fmla="*/ 4169732 w 4550804"/>
                <a:gd name="connsiteY5705" fmla="*/ 1017473 h 5360810"/>
                <a:gd name="connsiteX5706" fmla="*/ 4214224 w 4550804"/>
                <a:gd name="connsiteY5706" fmla="*/ 1062616 h 5360810"/>
                <a:gd name="connsiteX5707" fmla="*/ 4215594 w 4550804"/>
                <a:gd name="connsiteY5707" fmla="*/ 1062616 h 5360810"/>
                <a:gd name="connsiteX5708" fmla="*/ 2424489 w 4550804"/>
                <a:gd name="connsiteY5708" fmla="*/ 978842 h 5360810"/>
                <a:gd name="connsiteX5709" fmla="*/ 2425885 w 4550804"/>
                <a:gd name="connsiteY5709" fmla="*/ 983031 h 5360810"/>
                <a:gd name="connsiteX5710" fmla="*/ 2423092 w 4550804"/>
                <a:gd name="connsiteY5710" fmla="*/ 983031 h 5360810"/>
                <a:gd name="connsiteX5711" fmla="*/ 2423092 w 4550804"/>
                <a:gd name="connsiteY5711" fmla="*/ 980238 h 5360810"/>
                <a:gd name="connsiteX5712" fmla="*/ 3556081 w 4550804"/>
                <a:gd name="connsiteY5712" fmla="*/ 966947 h 5360810"/>
                <a:gd name="connsiteX5713" fmla="*/ 3553635 w 4550804"/>
                <a:gd name="connsiteY5713" fmla="*/ 996295 h 5360810"/>
                <a:gd name="connsiteX5714" fmla="*/ 3553825 w 4550804"/>
                <a:gd name="connsiteY5714" fmla="*/ 996586 h 5360810"/>
                <a:gd name="connsiteX5715" fmla="*/ 2362340 w 4550804"/>
                <a:gd name="connsiteY5715" fmla="*/ 928579 h 5360810"/>
                <a:gd name="connsiteX5716" fmla="*/ 2363737 w 4550804"/>
                <a:gd name="connsiteY5716" fmla="*/ 928579 h 5360810"/>
                <a:gd name="connsiteX5717" fmla="*/ 2365133 w 4550804"/>
                <a:gd name="connsiteY5717" fmla="*/ 929975 h 5360810"/>
                <a:gd name="connsiteX5718" fmla="*/ 2357451 w 4550804"/>
                <a:gd name="connsiteY5718" fmla="*/ 916712 h 5360810"/>
                <a:gd name="connsiteX5719" fmla="*/ 2358534 w 4550804"/>
                <a:gd name="connsiteY5719" fmla="*/ 923742 h 5360810"/>
                <a:gd name="connsiteX5720" fmla="*/ 2360943 w 4550804"/>
                <a:gd name="connsiteY5720" fmla="*/ 931372 h 5360810"/>
                <a:gd name="connsiteX5721" fmla="*/ 2356753 w 4550804"/>
                <a:gd name="connsiteY5721" fmla="*/ 931372 h 5360810"/>
                <a:gd name="connsiteX5722" fmla="*/ 2326028 w 4550804"/>
                <a:gd name="connsiteY5722" fmla="*/ 941843 h 5360810"/>
                <a:gd name="connsiteX5723" fmla="*/ 2238042 w 4550804"/>
                <a:gd name="connsiteY5723" fmla="*/ 1016540 h 5360810"/>
                <a:gd name="connsiteX5724" fmla="*/ 2230360 w 4550804"/>
                <a:gd name="connsiteY5724" fmla="*/ 1024218 h 5360810"/>
                <a:gd name="connsiteX5725" fmla="*/ 2224774 w 4550804"/>
                <a:gd name="connsiteY5725" fmla="*/ 1031898 h 5360810"/>
                <a:gd name="connsiteX5726" fmla="*/ 2219188 w 4550804"/>
                <a:gd name="connsiteY5726" fmla="*/ 1033294 h 5360810"/>
                <a:gd name="connsiteX5727" fmla="*/ 2221981 w 4550804"/>
                <a:gd name="connsiteY5727" fmla="*/ 1036086 h 5360810"/>
                <a:gd name="connsiteX5728" fmla="*/ 2227567 w 4550804"/>
                <a:gd name="connsiteY5728" fmla="*/ 1031898 h 5360810"/>
                <a:gd name="connsiteX5729" fmla="*/ 2223378 w 4550804"/>
                <a:gd name="connsiteY5729" fmla="*/ 1037483 h 5360810"/>
                <a:gd name="connsiteX5730" fmla="*/ 2217093 w 4550804"/>
                <a:gd name="connsiteY5730" fmla="*/ 1036086 h 5360810"/>
                <a:gd name="connsiteX5731" fmla="*/ 2175894 w 4550804"/>
                <a:gd name="connsiteY5731" fmla="*/ 1069595 h 5360810"/>
                <a:gd name="connsiteX5732" fmla="*/ 2174825 w 4550804"/>
                <a:gd name="connsiteY5732" fmla="*/ 1068528 h 5360810"/>
                <a:gd name="connsiteX5733" fmla="*/ 2048106 w 4550804"/>
                <a:gd name="connsiteY5733" fmla="*/ 1179184 h 5360810"/>
                <a:gd name="connsiteX5734" fmla="*/ 2043916 w 4550804"/>
                <a:gd name="connsiteY5734" fmla="*/ 1188260 h 5360810"/>
                <a:gd name="connsiteX5735" fmla="*/ 2038330 w 4550804"/>
                <a:gd name="connsiteY5735" fmla="*/ 1185467 h 5360810"/>
                <a:gd name="connsiteX5736" fmla="*/ 2038330 w 4550804"/>
                <a:gd name="connsiteY5736" fmla="*/ 1179882 h 5360810"/>
                <a:gd name="connsiteX5737" fmla="*/ 2044614 w 4550804"/>
                <a:gd name="connsiteY5737" fmla="*/ 1178486 h 5360810"/>
                <a:gd name="connsiteX5738" fmla="*/ 2173800 w 4550804"/>
                <a:gd name="connsiteY5738" fmla="*/ 1066808 h 5360810"/>
                <a:gd name="connsiteX5739" fmla="*/ 2174873 w 4550804"/>
                <a:gd name="connsiteY5739" fmla="*/ 1067881 h 5360810"/>
                <a:gd name="connsiteX5740" fmla="*/ 2215696 w 4550804"/>
                <a:gd name="connsiteY5740" fmla="*/ 1033294 h 5360810"/>
                <a:gd name="connsiteX5741" fmla="*/ 2217093 w 4550804"/>
                <a:gd name="connsiteY5741" fmla="*/ 1027710 h 5360810"/>
                <a:gd name="connsiteX5742" fmla="*/ 2219886 w 4550804"/>
                <a:gd name="connsiteY5742" fmla="*/ 1026313 h 5360810"/>
                <a:gd name="connsiteX5743" fmla="*/ 2217093 w 4550804"/>
                <a:gd name="connsiteY5743" fmla="*/ 1029105 h 5360810"/>
                <a:gd name="connsiteX5744" fmla="*/ 2218490 w 4550804"/>
                <a:gd name="connsiteY5744" fmla="*/ 1030501 h 5360810"/>
                <a:gd name="connsiteX5745" fmla="*/ 2219886 w 4550804"/>
                <a:gd name="connsiteY5745" fmla="*/ 1027710 h 5360810"/>
                <a:gd name="connsiteX5746" fmla="*/ 2222680 w 4550804"/>
                <a:gd name="connsiteY5746" fmla="*/ 1027710 h 5360810"/>
                <a:gd name="connsiteX5747" fmla="*/ 2321838 w 4550804"/>
                <a:gd name="connsiteY5747" fmla="*/ 941843 h 5360810"/>
                <a:gd name="connsiteX5748" fmla="*/ 2320441 w 4550804"/>
                <a:gd name="connsiteY5748" fmla="*/ 939051 h 5360810"/>
                <a:gd name="connsiteX5749" fmla="*/ 2323234 w 4550804"/>
                <a:gd name="connsiteY5749" fmla="*/ 941843 h 5360810"/>
                <a:gd name="connsiteX5750" fmla="*/ 2330916 w 4550804"/>
                <a:gd name="connsiteY5750" fmla="*/ 936259 h 5360810"/>
                <a:gd name="connsiteX5751" fmla="*/ 2356753 w 4550804"/>
                <a:gd name="connsiteY5751" fmla="*/ 929975 h 5360810"/>
                <a:gd name="connsiteX5752" fmla="*/ 2358149 w 4550804"/>
                <a:gd name="connsiteY5752" fmla="*/ 925788 h 5360810"/>
                <a:gd name="connsiteX5753" fmla="*/ 2356753 w 4550804"/>
                <a:gd name="connsiteY5753" fmla="*/ 918108 h 5360810"/>
                <a:gd name="connsiteX5754" fmla="*/ 2358401 w 4550804"/>
                <a:gd name="connsiteY5754" fmla="*/ 923316 h 5360810"/>
                <a:gd name="connsiteX5755" fmla="*/ 2357451 w 4550804"/>
                <a:gd name="connsiteY5755" fmla="*/ 918108 h 5360810"/>
                <a:gd name="connsiteX5756" fmla="*/ 3865912 w 4550804"/>
                <a:gd name="connsiteY5756" fmla="*/ 845790 h 5360810"/>
                <a:gd name="connsiteX5757" fmla="*/ 3865774 w 4550804"/>
                <a:gd name="connsiteY5757" fmla="*/ 846205 h 5360810"/>
                <a:gd name="connsiteX5758" fmla="*/ 3868354 w 4550804"/>
                <a:gd name="connsiteY5758" fmla="*/ 851364 h 5360810"/>
                <a:gd name="connsiteX5759" fmla="*/ 3868567 w 4550804"/>
                <a:gd name="connsiteY5759" fmla="*/ 851098 h 5360810"/>
                <a:gd name="connsiteX5760" fmla="*/ 3867169 w 4550804"/>
                <a:gd name="connsiteY5760" fmla="*/ 842022 h 5360810"/>
                <a:gd name="connsiteX5761" fmla="*/ 3867159 w 4550804"/>
                <a:gd name="connsiteY5761" fmla="*/ 842053 h 5360810"/>
                <a:gd name="connsiteX5762" fmla="*/ 3867171 w 4550804"/>
                <a:gd name="connsiteY5762" fmla="*/ 842022 h 5360810"/>
                <a:gd name="connsiteX5763" fmla="*/ 3856912 w 4550804"/>
                <a:gd name="connsiteY5763" fmla="*/ 834077 h 5360810"/>
                <a:gd name="connsiteX5764" fmla="*/ 3856695 w 4550804"/>
                <a:gd name="connsiteY5764" fmla="*/ 834338 h 5360810"/>
                <a:gd name="connsiteX5765" fmla="*/ 3858092 w 4550804"/>
                <a:gd name="connsiteY5765" fmla="*/ 837130 h 5360810"/>
                <a:gd name="connsiteX5766" fmla="*/ 3867092 w 4550804"/>
                <a:gd name="connsiteY5766" fmla="*/ 841974 h 5360810"/>
                <a:gd name="connsiteX5767" fmla="*/ 3858093 w 4550804"/>
                <a:gd name="connsiteY5767" fmla="*/ 836438 h 5360810"/>
                <a:gd name="connsiteX5768" fmla="*/ 3860182 w 4550804"/>
                <a:gd name="connsiteY5768" fmla="*/ 830156 h 5360810"/>
                <a:gd name="connsiteX5769" fmla="*/ 3860155 w 4550804"/>
                <a:gd name="connsiteY5769" fmla="*/ 830188 h 5360810"/>
                <a:gd name="connsiteX5770" fmla="*/ 3860187 w 4550804"/>
                <a:gd name="connsiteY5770" fmla="*/ 830156 h 5360810"/>
                <a:gd name="connsiteX5771" fmla="*/ 3933991 w 4550804"/>
                <a:gd name="connsiteY5771" fmla="*/ 823398 h 5360810"/>
                <a:gd name="connsiteX5772" fmla="*/ 3934207 w 4550804"/>
                <a:gd name="connsiteY5772" fmla="*/ 824571 h 5360810"/>
                <a:gd name="connsiteX5773" fmla="*/ 3906275 w 4550804"/>
                <a:gd name="connsiteY5773" fmla="*/ 835042 h 5360810"/>
                <a:gd name="connsiteX5774" fmla="*/ 3866675 w 4550804"/>
                <a:gd name="connsiteY5774" fmla="*/ 854154 h 5360810"/>
                <a:gd name="connsiteX5775" fmla="*/ 3865774 w 4550804"/>
                <a:gd name="connsiteY5775" fmla="*/ 855281 h 5360810"/>
                <a:gd name="connsiteX5776" fmla="*/ 3906275 w 4550804"/>
                <a:gd name="connsiteY5776" fmla="*/ 835734 h 5360810"/>
                <a:gd name="connsiteX5777" fmla="*/ 3934206 w 4550804"/>
                <a:gd name="connsiteY5777" fmla="*/ 825262 h 5360810"/>
                <a:gd name="connsiteX5778" fmla="*/ 3980098 w 4550804"/>
                <a:gd name="connsiteY5778" fmla="*/ 827922 h 5360810"/>
                <a:gd name="connsiteX5779" fmla="*/ 3978172 w 4550804"/>
                <a:gd name="connsiteY5779" fmla="*/ 825967 h 5360810"/>
                <a:gd name="connsiteX5780" fmla="*/ 1757615 w 4550804"/>
                <a:gd name="connsiteY5780" fmla="*/ 814793 h 5360810"/>
                <a:gd name="connsiteX5781" fmla="*/ 1759011 w 4550804"/>
                <a:gd name="connsiteY5781" fmla="*/ 816189 h 5360810"/>
                <a:gd name="connsiteX5782" fmla="*/ 1756218 w 4550804"/>
                <a:gd name="connsiteY5782" fmla="*/ 816189 h 5360810"/>
                <a:gd name="connsiteX5783" fmla="*/ 3341056 w 4550804"/>
                <a:gd name="connsiteY5783" fmla="*/ 811003 h 5360810"/>
                <a:gd name="connsiteX5784" fmla="*/ 3347456 w 4550804"/>
                <a:gd name="connsiteY5784" fmla="*/ 817400 h 5360810"/>
                <a:gd name="connsiteX5785" fmla="*/ 3347649 w 4550804"/>
                <a:gd name="connsiteY5785" fmla="*/ 817286 h 5360810"/>
                <a:gd name="connsiteX5786" fmla="*/ 3345542 w 4550804"/>
                <a:gd name="connsiteY5786" fmla="*/ 814797 h 5360810"/>
                <a:gd name="connsiteX5787" fmla="*/ 1760513 w 4550804"/>
                <a:gd name="connsiteY5787" fmla="*/ 800040 h 5360810"/>
                <a:gd name="connsiteX5788" fmla="*/ 1760758 w 4550804"/>
                <a:gd name="connsiteY5788" fmla="*/ 800131 h 5360810"/>
                <a:gd name="connsiteX5789" fmla="*/ 1764596 w 4550804"/>
                <a:gd name="connsiteY5789" fmla="*/ 800131 h 5360810"/>
                <a:gd name="connsiteX5790" fmla="*/ 1764596 w 4550804"/>
                <a:gd name="connsiteY5790" fmla="*/ 801528 h 5360810"/>
                <a:gd name="connsiteX5791" fmla="*/ 1760756 w 4550804"/>
                <a:gd name="connsiteY5791" fmla="*/ 800131 h 5360810"/>
                <a:gd name="connsiteX5792" fmla="*/ 1760408 w 4550804"/>
                <a:gd name="connsiteY5792" fmla="*/ 800131 h 5360810"/>
                <a:gd name="connsiteX5793" fmla="*/ 1772278 w 4550804"/>
                <a:gd name="connsiteY5793" fmla="*/ 793849 h 5360810"/>
                <a:gd name="connsiteX5794" fmla="*/ 1775071 w 4550804"/>
                <a:gd name="connsiteY5794" fmla="*/ 793849 h 5360810"/>
                <a:gd name="connsiteX5795" fmla="*/ 1775071 w 4550804"/>
                <a:gd name="connsiteY5795" fmla="*/ 795015 h 5360810"/>
                <a:gd name="connsiteX5796" fmla="*/ 1774373 w 4550804"/>
                <a:gd name="connsiteY5796" fmla="*/ 795245 h 5360810"/>
                <a:gd name="connsiteX5797" fmla="*/ 1771579 w 4550804"/>
                <a:gd name="connsiteY5797" fmla="*/ 799434 h 5360810"/>
                <a:gd name="connsiteX5798" fmla="*/ 1769136 w 4550804"/>
                <a:gd name="connsiteY5798" fmla="*/ 799434 h 5360810"/>
                <a:gd name="connsiteX5799" fmla="*/ 1768089 w 4550804"/>
                <a:gd name="connsiteY5799" fmla="*/ 801528 h 5360810"/>
                <a:gd name="connsiteX5800" fmla="*/ 1766692 w 4550804"/>
                <a:gd name="connsiteY5800" fmla="*/ 800132 h 5360810"/>
                <a:gd name="connsiteX5801" fmla="*/ 1768089 w 4550804"/>
                <a:gd name="connsiteY5801" fmla="*/ 799434 h 5360810"/>
                <a:gd name="connsiteX5802" fmla="*/ 1774374 w 4550804"/>
                <a:gd name="connsiteY5802" fmla="*/ 780584 h 5360810"/>
                <a:gd name="connsiteX5803" fmla="*/ 1775771 w 4550804"/>
                <a:gd name="connsiteY5803" fmla="*/ 783376 h 5360810"/>
                <a:gd name="connsiteX5804" fmla="*/ 1774374 w 4550804"/>
                <a:gd name="connsiteY5804" fmla="*/ 781282 h 5360810"/>
                <a:gd name="connsiteX5805" fmla="*/ 3810343 w 4550804"/>
                <a:gd name="connsiteY5805" fmla="*/ 779892 h 5360810"/>
                <a:gd name="connsiteX5806" fmla="*/ 3810607 w 4550804"/>
                <a:gd name="connsiteY5806" fmla="*/ 780584 h 5360810"/>
                <a:gd name="connsiteX5807" fmla="*/ 3818289 w 4550804"/>
                <a:gd name="connsiteY5807" fmla="*/ 780584 h 5360810"/>
                <a:gd name="connsiteX5808" fmla="*/ 3821083 w 4550804"/>
                <a:gd name="connsiteY5808" fmla="*/ 783376 h 5360810"/>
                <a:gd name="connsiteX5809" fmla="*/ 3823875 w 4550804"/>
                <a:gd name="connsiteY5809" fmla="*/ 781980 h 5360810"/>
                <a:gd name="connsiteX5810" fmla="*/ 3831557 w 4550804"/>
                <a:gd name="connsiteY5810" fmla="*/ 792452 h 5360810"/>
                <a:gd name="connsiteX5811" fmla="*/ 3840634 w 4550804"/>
                <a:gd name="connsiteY5811" fmla="*/ 798735 h 5360810"/>
                <a:gd name="connsiteX5812" fmla="*/ 3840634 w 4550804"/>
                <a:gd name="connsiteY5812" fmla="*/ 805715 h 5360810"/>
                <a:gd name="connsiteX5813" fmla="*/ 3843428 w 4550804"/>
                <a:gd name="connsiteY5813" fmla="*/ 804319 h 5360810"/>
                <a:gd name="connsiteX5814" fmla="*/ 3846221 w 4550804"/>
                <a:gd name="connsiteY5814" fmla="*/ 807112 h 5360810"/>
                <a:gd name="connsiteX5815" fmla="*/ 3849713 w 4550804"/>
                <a:gd name="connsiteY5815" fmla="*/ 817584 h 5360810"/>
                <a:gd name="connsiteX5816" fmla="*/ 3856695 w 4550804"/>
                <a:gd name="connsiteY5816" fmla="*/ 823866 h 5360810"/>
                <a:gd name="connsiteX5817" fmla="*/ 3858089 w 4550804"/>
                <a:gd name="connsiteY5817" fmla="*/ 830137 h 5360810"/>
                <a:gd name="connsiteX5818" fmla="*/ 3856697 w 4550804"/>
                <a:gd name="connsiteY5818" fmla="*/ 823175 h 5360810"/>
                <a:gd name="connsiteX5819" fmla="*/ 3849713 w 4550804"/>
                <a:gd name="connsiteY5819" fmla="*/ 816891 h 5360810"/>
                <a:gd name="connsiteX5820" fmla="*/ 3846222 w 4550804"/>
                <a:gd name="connsiteY5820" fmla="*/ 806420 h 5360810"/>
                <a:gd name="connsiteX5821" fmla="*/ 3843429 w 4550804"/>
                <a:gd name="connsiteY5821" fmla="*/ 803628 h 5360810"/>
                <a:gd name="connsiteX5822" fmla="*/ 3840636 w 4550804"/>
                <a:gd name="connsiteY5822" fmla="*/ 805024 h 5360810"/>
                <a:gd name="connsiteX5823" fmla="*/ 3840636 w 4550804"/>
                <a:gd name="connsiteY5823" fmla="*/ 798043 h 5360810"/>
                <a:gd name="connsiteX5824" fmla="*/ 3831557 w 4550804"/>
                <a:gd name="connsiteY5824" fmla="*/ 791760 h 5360810"/>
                <a:gd name="connsiteX5825" fmla="*/ 3823877 w 4550804"/>
                <a:gd name="connsiteY5825" fmla="*/ 781289 h 5360810"/>
                <a:gd name="connsiteX5826" fmla="*/ 3821083 w 4550804"/>
                <a:gd name="connsiteY5826" fmla="*/ 782684 h 5360810"/>
                <a:gd name="connsiteX5827" fmla="*/ 3818290 w 4550804"/>
                <a:gd name="connsiteY5827" fmla="*/ 779892 h 5360810"/>
                <a:gd name="connsiteX5828" fmla="*/ 3398613 w 4550804"/>
                <a:gd name="connsiteY5828" fmla="*/ 758950 h 5360810"/>
                <a:gd name="connsiteX5829" fmla="*/ 3397217 w 4550804"/>
                <a:gd name="connsiteY5829" fmla="*/ 761044 h 5360810"/>
                <a:gd name="connsiteX5830" fmla="*/ 3398613 w 4550804"/>
                <a:gd name="connsiteY5830" fmla="*/ 766629 h 5360810"/>
                <a:gd name="connsiteX5831" fmla="*/ 3353224 w 4550804"/>
                <a:gd name="connsiteY5831" fmla="*/ 797345 h 5360810"/>
                <a:gd name="connsiteX5832" fmla="*/ 3336435 w 4550804"/>
                <a:gd name="connsiteY5832" fmla="*/ 806383 h 5360810"/>
                <a:gd name="connsiteX5833" fmla="*/ 3336924 w 4550804"/>
                <a:gd name="connsiteY5833" fmla="*/ 806872 h 5360810"/>
                <a:gd name="connsiteX5834" fmla="*/ 3354621 w 4550804"/>
                <a:gd name="connsiteY5834" fmla="*/ 797345 h 5360810"/>
                <a:gd name="connsiteX5835" fmla="*/ 3400010 w 4550804"/>
                <a:gd name="connsiteY5835" fmla="*/ 766629 h 5360810"/>
                <a:gd name="connsiteX5836" fmla="*/ 3398613 w 4550804"/>
                <a:gd name="connsiteY5836" fmla="*/ 761044 h 5360810"/>
                <a:gd name="connsiteX5837" fmla="*/ 3400010 w 4550804"/>
                <a:gd name="connsiteY5837" fmla="*/ 758950 h 5360810"/>
                <a:gd name="connsiteX5838" fmla="*/ 3802229 w 4550804"/>
                <a:gd name="connsiteY5838" fmla="*/ 745685 h 5360810"/>
                <a:gd name="connsiteX5839" fmla="*/ 3781069 w 4550804"/>
                <a:gd name="connsiteY5839" fmla="*/ 757286 h 5360810"/>
                <a:gd name="connsiteX5840" fmla="*/ 3781279 w 4550804"/>
                <a:gd name="connsiteY5840" fmla="*/ 758245 h 5360810"/>
                <a:gd name="connsiteX5841" fmla="*/ 3801747 w 4550804"/>
                <a:gd name="connsiteY5841" fmla="*/ 746649 h 5360810"/>
                <a:gd name="connsiteX5842" fmla="*/ 2453928 w 4550804"/>
                <a:gd name="connsiteY5842" fmla="*/ 743054 h 5360810"/>
                <a:gd name="connsiteX5843" fmla="*/ 2457050 w 4550804"/>
                <a:gd name="connsiteY5843" fmla="*/ 745442 h 5360810"/>
                <a:gd name="connsiteX5844" fmla="*/ 2455212 w 4550804"/>
                <a:gd name="connsiteY5844" fmla="*/ 744981 h 5360810"/>
                <a:gd name="connsiteX5845" fmla="*/ 2448230 w 4550804"/>
                <a:gd name="connsiteY5845" fmla="*/ 738697 h 5360810"/>
                <a:gd name="connsiteX5846" fmla="*/ 2451023 w 4550804"/>
                <a:gd name="connsiteY5846" fmla="*/ 738697 h 5360810"/>
                <a:gd name="connsiteX5847" fmla="*/ 2453928 w 4550804"/>
                <a:gd name="connsiteY5847" fmla="*/ 743054 h 5360810"/>
                <a:gd name="connsiteX5848" fmla="*/ 2448927 w 4550804"/>
                <a:gd name="connsiteY5848" fmla="*/ 731018 h 5360810"/>
                <a:gd name="connsiteX5849" fmla="*/ 2453117 w 4550804"/>
                <a:gd name="connsiteY5849" fmla="*/ 733810 h 5360810"/>
                <a:gd name="connsiteX5850" fmla="*/ 2450324 w 4550804"/>
                <a:gd name="connsiteY5850" fmla="*/ 735206 h 5360810"/>
                <a:gd name="connsiteX5851" fmla="*/ 2451721 w 4550804"/>
                <a:gd name="connsiteY5851" fmla="*/ 733810 h 5360810"/>
                <a:gd name="connsiteX5852" fmla="*/ 1814874 w 4550804"/>
                <a:gd name="connsiteY5852" fmla="*/ 715662 h 5360810"/>
                <a:gd name="connsiteX5853" fmla="*/ 1823952 w 4550804"/>
                <a:gd name="connsiteY5853" fmla="*/ 716360 h 5360810"/>
                <a:gd name="connsiteX5854" fmla="*/ 1826745 w 4550804"/>
                <a:gd name="connsiteY5854" fmla="*/ 719153 h 5360810"/>
                <a:gd name="connsiteX5855" fmla="*/ 1828840 w 4550804"/>
                <a:gd name="connsiteY5855" fmla="*/ 719153 h 5360810"/>
                <a:gd name="connsiteX5856" fmla="*/ 1827443 w 4550804"/>
                <a:gd name="connsiteY5856" fmla="*/ 720549 h 5360810"/>
                <a:gd name="connsiteX5857" fmla="*/ 1828840 w 4550804"/>
                <a:gd name="connsiteY5857" fmla="*/ 720549 h 5360810"/>
                <a:gd name="connsiteX5858" fmla="*/ 1828840 w 4550804"/>
                <a:gd name="connsiteY5858" fmla="*/ 721944 h 5360810"/>
                <a:gd name="connsiteX5859" fmla="*/ 1840711 w 4550804"/>
                <a:gd name="connsiteY5859" fmla="*/ 736605 h 5360810"/>
                <a:gd name="connsiteX5860" fmla="*/ 1843504 w 4550804"/>
                <a:gd name="connsiteY5860" fmla="*/ 747076 h 5360810"/>
                <a:gd name="connsiteX5861" fmla="*/ 1849091 w 4550804"/>
                <a:gd name="connsiteY5861" fmla="*/ 756152 h 5360810"/>
                <a:gd name="connsiteX5862" fmla="*/ 1846298 w 4550804"/>
                <a:gd name="connsiteY5862" fmla="*/ 753359 h 5360810"/>
                <a:gd name="connsiteX5863" fmla="*/ 1846298 w 4550804"/>
                <a:gd name="connsiteY5863" fmla="*/ 765227 h 5360810"/>
                <a:gd name="connsiteX5864" fmla="*/ 1850488 w 4550804"/>
                <a:gd name="connsiteY5864" fmla="*/ 770811 h 5360810"/>
                <a:gd name="connsiteX5865" fmla="*/ 1856772 w 4550804"/>
                <a:gd name="connsiteY5865" fmla="*/ 769415 h 5360810"/>
                <a:gd name="connsiteX5866" fmla="*/ 1859565 w 4550804"/>
                <a:gd name="connsiteY5866" fmla="*/ 772208 h 5360810"/>
                <a:gd name="connsiteX5867" fmla="*/ 1877721 w 4550804"/>
                <a:gd name="connsiteY5867" fmla="*/ 804321 h 5360810"/>
                <a:gd name="connsiteX5868" fmla="*/ 1879118 w 4550804"/>
                <a:gd name="connsiteY5868" fmla="*/ 807113 h 5360810"/>
                <a:gd name="connsiteX5869" fmla="*/ 1878419 w 4550804"/>
                <a:gd name="connsiteY5869" fmla="*/ 807113 h 5360810"/>
                <a:gd name="connsiteX5870" fmla="*/ 1879816 w 4550804"/>
                <a:gd name="connsiteY5870" fmla="*/ 809905 h 5360810"/>
                <a:gd name="connsiteX5871" fmla="*/ 1881213 w 4550804"/>
                <a:gd name="connsiteY5871" fmla="*/ 814094 h 5360810"/>
                <a:gd name="connsiteX5872" fmla="*/ 1878419 w 4550804"/>
                <a:gd name="connsiteY5872" fmla="*/ 814094 h 5360810"/>
                <a:gd name="connsiteX5873" fmla="*/ 1878419 w 4550804"/>
                <a:gd name="connsiteY5873" fmla="*/ 818282 h 5360810"/>
                <a:gd name="connsiteX5874" fmla="*/ 1874229 w 4550804"/>
                <a:gd name="connsiteY5874" fmla="*/ 812697 h 5360810"/>
                <a:gd name="connsiteX5875" fmla="*/ 1875626 w 4550804"/>
                <a:gd name="connsiteY5875" fmla="*/ 815490 h 5360810"/>
                <a:gd name="connsiteX5876" fmla="*/ 1874928 w 4550804"/>
                <a:gd name="connsiteY5876" fmla="*/ 815490 h 5360810"/>
                <a:gd name="connsiteX5877" fmla="*/ 1874928 w 4550804"/>
                <a:gd name="connsiteY5877" fmla="*/ 816886 h 5360810"/>
                <a:gd name="connsiteX5878" fmla="*/ 1873531 w 4550804"/>
                <a:gd name="connsiteY5878" fmla="*/ 818282 h 5360810"/>
                <a:gd name="connsiteX5879" fmla="*/ 1872211 w 4550804"/>
                <a:gd name="connsiteY5879" fmla="*/ 818282 h 5360810"/>
                <a:gd name="connsiteX5880" fmla="*/ 1871436 w 4550804"/>
                <a:gd name="connsiteY5880" fmla="*/ 821773 h 5360810"/>
                <a:gd name="connsiteX5881" fmla="*/ 1877023 w 4550804"/>
                <a:gd name="connsiteY5881" fmla="*/ 818981 h 5360810"/>
                <a:gd name="connsiteX5882" fmla="*/ 1871436 w 4550804"/>
                <a:gd name="connsiteY5882" fmla="*/ 823169 h 5360810"/>
                <a:gd name="connsiteX5883" fmla="*/ 1874229 w 4550804"/>
                <a:gd name="connsiteY5883" fmla="*/ 825962 h 5360810"/>
                <a:gd name="connsiteX5884" fmla="*/ 1870039 w 4550804"/>
                <a:gd name="connsiteY5884" fmla="*/ 832244 h 5360810"/>
                <a:gd name="connsiteX5885" fmla="*/ 1868643 w 4550804"/>
                <a:gd name="connsiteY5885" fmla="*/ 876224 h 5360810"/>
                <a:gd name="connsiteX5886" fmla="*/ 1870039 w 4550804"/>
                <a:gd name="connsiteY5886" fmla="*/ 902054 h 5360810"/>
                <a:gd name="connsiteX5887" fmla="*/ 1865850 w 4550804"/>
                <a:gd name="connsiteY5887" fmla="*/ 918110 h 5360810"/>
                <a:gd name="connsiteX5888" fmla="*/ 1855375 w 4550804"/>
                <a:gd name="connsiteY5888" fmla="*/ 929978 h 5360810"/>
                <a:gd name="connsiteX5889" fmla="*/ 1847694 w 4550804"/>
                <a:gd name="connsiteY5889" fmla="*/ 932770 h 5360810"/>
                <a:gd name="connsiteX5890" fmla="*/ 1844901 w 4550804"/>
                <a:gd name="connsiteY5890" fmla="*/ 940449 h 5360810"/>
                <a:gd name="connsiteX5891" fmla="*/ 1838616 w 4550804"/>
                <a:gd name="connsiteY5891" fmla="*/ 944638 h 5360810"/>
                <a:gd name="connsiteX5892" fmla="*/ 1838616 w 4550804"/>
                <a:gd name="connsiteY5892" fmla="*/ 962789 h 5360810"/>
                <a:gd name="connsiteX5893" fmla="*/ 1825348 w 4550804"/>
                <a:gd name="connsiteY5893" fmla="*/ 976052 h 5360810"/>
                <a:gd name="connsiteX5894" fmla="*/ 1822555 w 4550804"/>
                <a:gd name="connsiteY5894" fmla="*/ 983732 h 5360810"/>
                <a:gd name="connsiteX5895" fmla="*/ 1818366 w 4550804"/>
                <a:gd name="connsiteY5895" fmla="*/ 990014 h 5360810"/>
                <a:gd name="connsiteX5896" fmla="*/ 1814176 w 4550804"/>
                <a:gd name="connsiteY5896" fmla="*/ 991411 h 5360810"/>
                <a:gd name="connsiteX5897" fmla="*/ 1816969 w 4550804"/>
                <a:gd name="connsiteY5897" fmla="*/ 987221 h 5360810"/>
                <a:gd name="connsiteX5898" fmla="*/ 1818366 w 4550804"/>
                <a:gd name="connsiteY5898" fmla="*/ 988618 h 5360810"/>
                <a:gd name="connsiteX5899" fmla="*/ 1823952 w 4550804"/>
                <a:gd name="connsiteY5899" fmla="*/ 978147 h 5360810"/>
                <a:gd name="connsiteX5900" fmla="*/ 1818366 w 4550804"/>
                <a:gd name="connsiteY5900" fmla="*/ 982335 h 5360810"/>
                <a:gd name="connsiteX5901" fmla="*/ 1819763 w 4550804"/>
                <a:gd name="connsiteY5901" fmla="*/ 983732 h 5360810"/>
                <a:gd name="connsiteX5902" fmla="*/ 1818366 w 4550804"/>
                <a:gd name="connsiteY5902" fmla="*/ 986523 h 5360810"/>
                <a:gd name="connsiteX5903" fmla="*/ 1814176 w 4550804"/>
                <a:gd name="connsiteY5903" fmla="*/ 985127 h 5360810"/>
                <a:gd name="connsiteX5904" fmla="*/ 1809986 w 4550804"/>
                <a:gd name="connsiteY5904" fmla="*/ 992806 h 5360810"/>
                <a:gd name="connsiteX5905" fmla="*/ 1814176 w 4550804"/>
                <a:gd name="connsiteY5905" fmla="*/ 994203 h 5360810"/>
                <a:gd name="connsiteX5906" fmla="*/ 1808589 w 4550804"/>
                <a:gd name="connsiteY5906" fmla="*/ 1000486 h 5360810"/>
                <a:gd name="connsiteX5907" fmla="*/ 1795322 w 4550804"/>
                <a:gd name="connsiteY5907" fmla="*/ 1009561 h 5360810"/>
                <a:gd name="connsiteX5908" fmla="*/ 1774373 w 4550804"/>
                <a:gd name="connsiteY5908" fmla="*/ 1012353 h 5360810"/>
                <a:gd name="connsiteX5909" fmla="*/ 1743648 w 4550804"/>
                <a:gd name="connsiteY5909" fmla="*/ 1051447 h 5360810"/>
                <a:gd name="connsiteX5910" fmla="*/ 1745044 w 4550804"/>
                <a:gd name="connsiteY5910" fmla="*/ 1054239 h 5360810"/>
                <a:gd name="connsiteX5911" fmla="*/ 1743648 w 4550804"/>
                <a:gd name="connsiteY5911" fmla="*/ 1057031 h 5360810"/>
                <a:gd name="connsiteX5912" fmla="*/ 1747837 w 4550804"/>
                <a:gd name="connsiteY5912" fmla="*/ 1058428 h 5360810"/>
                <a:gd name="connsiteX5913" fmla="*/ 1749234 w 4550804"/>
                <a:gd name="connsiteY5913" fmla="*/ 1057031 h 5360810"/>
                <a:gd name="connsiteX5914" fmla="*/ 1749234 w 4550804"/>
                <a:gd name="connsiteY5914" fmla="*/ 1058428 h 5360810"/>
                <a:gd name="connsiteX5915" fmla="*/ 1743648 w 4550804"/>
                <a:gd name="connsiteY5915" fmla="*/ 1064013 h 5360810"/>
                <a:gd name="connsiteX5916" fmla="*/ 1734570 w 4550804"/>
                <a:gd name="connsiteY5916" fmla="*/ 1065409 h 5360810"/>
                <a:gd name="connsiteX5917" fmla="*/ 1731776 w 4550804"/>
                <a:gd name="connsiteY5917" fmla="*/ 1059824 h 5360810"/>
                <a:gd name="connsiteX5918" fmla="*/ 1731776 w 4550804"/>
                <a:gd name="connsiteY5918" fmla="*/ 1062616 h 5360810"/>
                <a:gd name="connsiteX5919" fmla="*/ 1728983 w 4550804"/>
                <a:gd name="connsiteY5919" fmla="*/ 1061221 h 5360810"/>
                <a:gd name="connsiteX5920" fmla="*/ 1733173 w 4550804"/>
                <a:gd name="connsiteY5920" fmla="*/ 1065409 h 5360810"/>
                <a:gd name="connsiteX5921" fmla="*/ 1730380 w 4550804"/>
                <a:gd name="connsiteY5921" fmla="*/ 1065409 h 5360810"/>
                <a:gd name="connsiteX5922" fmla="*/ 1721302 w 4550804"/>
                <a:gd name="connsiteY5922" fmla="*/ 1057730 h 5360810"/>
                <a:gd name="connsiteX5923" fmla="*/ 1715715 w 4550804"/>
                <a:gd name="connsiteY5923" fmla="*/ 1056333 h 5360810"/>
                <a:gd name="connsiteX5924" fmla="*/ 1699654 w 4550804"/>
                <a:gd name="connsiteY5924" fmla="*/ 1048655 h 5360810"/>
                <a:gd name="connsiteX5925" fmla="*/ 1698258 w 4550804"/>
                <a:gd name="connsiteY5925" fmla="*/ 1050051 h 5360810"/>
                <a:gd name="connsiteX5926" fmla="*/ 1695465 w 4550804"/>
                <a:gd name="connsiteY5926" fmla="*/ 1048655 h 5360810"/>
                <a:gd name="connsiteX5927" fmla="*/ 1692672 w 4550804"/>
                <a:gd name="connsiteY5927" fmla="*/ 1052843 h 5360810"/>
                <a:gd name="connsiteX5928" fmla="*/ 1696861 w 4550804"/>
                <a:gd name="connsiteY5928" fmla="*/ 1054239 h 5360810"/>
                <a:gd name="connsiteX5929" fmla="*/ 1698258 w 4550804"/>
                <a:gd name="connsiteY5929" fmla="*/ 1060522 h 5360810"/>
                <a:gd name="connsiteX5930" fmla="*/ 1705939 w 4550804"/>
                <a:gd name="connsiteY5930" fmla="*/ 1066107 h 5360810"/>
                <a:gd name="connsiteX5931" fmla="*/ 1708733 w 4550804"/>
                <a:gd name="connsiteY5931" fmla="*/ 1064711 h 5360810"/>
                <a:gd name="connsiteX5932" fmla="*/ 1711526 w 4550804"/>
                <a:gd name="connsiteY5932" fmla="*/ 1067503 h 5360810"/>
                <a:gd name="connsiteX5933" fmla="*/ 1717112 w 4550804"/>
                <a:gd name="connsiteY5933" fmla="*/ 1068900 h 5360810"/>
                <a:gd name="connsiteX5934" fmla="*/ 1721302 w 4550804"/>
                <a:gd name="connsiteY5934" fmla="*/ 1071692 h 5360810"/>
                <a:gd name="connsiteX5935" fmla="*/ 1721302 w 4550804"/>
                <a:gd name="connsiteY5935" fmla="*/ 1077276 h 5360810"/>
                <a:gd name="connsiteX5936" fmla="*/ 1703845 w 4550804"/>
                <a:gd name="connsiteY5936" fmla="*/ 1081465 h 5360810"/>
                <a:gd name="connsiteX5937" fmla="*/ 1690577 w 4550804"/>
                <a:gd name="connsiteY5937" fmla="*/ 1081465 h 5360810"/>
                <a:gd name="connsiteX5938" fmla="*/ 1686387 w 4550804"/>
                <a:gd name="connsiteY5938" fmla="*/ 1082861 h 5360810"/>
                <a:gd name="connsiteX5939" fmla="*/ 1686387 w 4550804"/>
                <a:gd name="connsiteY5939" fmla="*/ 1088446 h 5360810"/>
                <a:gd name="connsiteX5940" fmla="*/ 1690577 w 4550804"/>
                <a:gd name="connsiteY5940" fmla="*/ 1087050 h 5360810"/>
                <a:gd name="connsiteX5941" fmla="*/ 1682895 w 4550804"/>
                <a:gd name="connsiteY5941" fmla="*/ 1092634 h 5360810"/>
                <a:gd name="connsiteX5942" fmla="*/ 1659153 w 4550804"/>
                <a:gd name="connsiteY5942" fmla="*/ 1100315 h 5360810"/>
                <a:gd name="connsiteX5943" fmla="*/ 1656360 w 4550804"/>
                <a:gd name="connsiteY5943" fmla="*/ 1096125 h 5360810"/>
                <a:gd name="connsiteX5944" fmla="*/ 1656360 w 4550804"/>
                <a:gd name="connsiteY5944" fmla="*/ 1073787 h 5360810"/>
                <a:gd name="connsiteX5945" fmla="*/ 1647283 w 4550804"/>
                <a:gd name="connsiteY5945" fmla="*/ 1043070 h 5360810"/>
                <a:gd name="connsiteX5946" fmla="*/ 1645886 w 4550804"/>
                <a:gd name="connsiteY5946" fmla="*/ 1023523 h 5360810"/>
                <a:gd name="connsiteX5947" fmla="*/ 1648679 w 4550804"/>
                <a:gd name="connsiteY5947" fmla="*/ 1006071 h 5360810"/>
                <a:gd name="connsiteX5948" fmla="*/ 1651472 w 4550804"/>
                <a:gd name="connsiteY5948" fmla="*/ 986523 h 5360810"/>
                <a:gd name="connsiteX5949" fmla="*/ 1661947 w 4550804"/>
                <a:gd name="connsiteY5949" fmla="*/ 948826 h 5360810"/>
                <a:gd name="connsiteX5950" fmla="*/ 1679405 w 4550804"/>
                <a:gd name="connsiteY5950" fmla="*/ 912525 h 5360810"/>
                <a:gd name="connsiteX5951" fmla="*/ 1678008 w 4550804"/>
                <a:gd name="connsiteY5951" fmla="*/ 908337 h 5360810"/>
                <a:gd name="connsiteX5952" fmla="*/ 1680801 w 4550804"/>
                <a:gd name="connsiteY5952" fmla="*/ 908337 h 5360810"/>
                <a:gd name="connsiteX5953" fmla="*/ 1683594 w 4550804"/>
                <a:gd name="connsiteY5953" fmla="*/ 904149 h 5360810"/>
                <a:gd name="connsiteX5954" fmla="*/ 1682197 w 4550804"/>
                <a:gd name="connsiteY5954" fmla="*/ 899960 h 5360810"/>
                <a:gd name="connsiteX5955" fmla="*/ 1683594 w 4550804"/>
                <a:gd name="connsiteY5955" fmla="*/ 901356 h 5360810"/>
                <a:gd name="connsiteX5956" fmla="*/ 1684990 w 4550804"/>
                <a:gd name="connsiteY5956" fmla="*/ 899960 h 5360810"/>
                <a:gd name="connsiteX5957" fmla="*/ 1714319 w 4550804"/>
                <a:gd name="connsiteY5957" fmla="*/ 853187 h 5360810"/>
                <a:gd name="connsiteX5958" fmla="*/ 1749234 w 4550804"/>
                <a:gd name="connsiteY5958" fmla="*/ 803623 h 5360810"/>
                <a:gd name="connsiteX5959" fmla="*/ 1752027 w 4550804"/>
                <a:gd name="connsiteY5959" fmla="*/ 806414 h 5360810"/>
                <a:gd name="connsiteX5960" fmla="*/ 1752027 w 4550804"/>
                <a:gd name="connsiteY5960" fmla="*/ 809207 h 5360810"/>
                <a:gd name="connsiteX5961" fmla="*/ 1749234 w 4550804"/>
                <a:gd name="connsiteY5961" fmla="*/ 811999 h 5360810"/>
                <a:gd name="connsiteX5962" fmla="*/ 1752027 w 4550804"/>
                <a:gd name="connsiteY5962" fmla="*/ 816188 h 5360810"/>
                <a:gd name="connsiteX5963" fmla="*/ 1754821 w 4550804"/>
                <a:gd name="connsiteY5963" fmla="*/ 817584 h 5360810"/>
                <a:gd name="connsiteX5964" fmla="*/ 1756217 w 4550804"/>
                <a:gd name="connsiteY5964" fmla="*/ 816188 h 5360810"/>
                <a:gd name="connsiteX5965" fmla="*/ 1756218 w 4550804"/>
                <a:gd name="connsiteY5965" fmla="*/ 816189 h 5360810"/>
                <a:gd name="connsiteX5966" fmla="*/ 1765295 w 4550804"/>
                <a:gd name="connsiteY5966" fmla="*/ 820377 h 5360810"/>
                <a:gd name="connsiteX5967" fmla="*/ 1759010 w 4550804"/>
                <a:gd name="connsiteY5967" fmla="*/ 814792 h 5360810"/>
                <a:gd name="connsiteX5968" fmla="*/ 1763200 w 4550804"/>
                <a:gd name="connsiteY5968" fmla="*/ 814792 h 5360810"/>
                <a:gd name="connsiteX5969" fmla="*/ 1764596 w 4550804"/>
                <a:gd name="connsiteY5969" fmla="*/ 817584 h 5360810"/>
                <a:gd name="connsiteX5970" fmla="*/ 1763200 w 4550804"/>
                <a:gd name="connsiteY5970" fmla="*/ 813395 h 5360810"/>
                <a:gd name="connsiteX5971" fmla="*/ 1765993 w 4550804"/>
                <a:gd name="connsiteY5971" fmla="*/ 809207 h 5360810"/>
                <a:gd name="connsiteX5972" fmla="*/ 1773675 w 4550804"/>
                <a:gd name="connsiteY5972" fmla="*/ 803623 h 5360810"/>
                <a:gd name="connsiteX5973" fmla="*/ 1767390 w 4550804"/>
                <a:gd name="connsiteY5973" fmla="*/ 807810 h 5360810"/>
                <a:gd name="connsiteX5974" fmla="*/ 1776467 w 4550804"/>
                <a:gd name="connsiteY5974" fmla="*/ 798736 h 5360810"/>
                <a:gd name="connsiteX5975" fmla="*/ 1776467 w 4550804"/>
                <a:gd name="connsiteY5975" fmla="*/ 804321 h 5360810"/>
                <a:gd name="connsiteX5976" fmla="*/ 1780657 w 4550804"/>
                <a:gd name="connsiteY5976" fmla="*/ 796641 h 5360810"/>
                <a:gd name="connsiteX5977" fmla="*/ 1779261 w 4550804"/>
                <a:gd name="connsiteY5977" fmla="*/ 793849 h 5360810"/>
                <a:gd name="connsiteX5978" fmla="*/ 1778562 w 4550804"/>
                <a:gd name="connsiteY5978" fmla="*/ 793849 h 5360810"/>
                <a:gd name="connsiteX5979" fmla="*/ 1775128 w 4550804"/>
                <a:gd name="connsiteY5979" fmla="*/ 794993 h 5360810"/>
                <a:gd name="connsiteX5980" fmla="*/ 1775072 w 4550804"/>
                <a:gd name="connsiteY5980" fmla="*/ 795244 h 5360810"/>
                <a:gd name="connsiteX5981" fmla="*/ 1775072 w 4550804"/>
                <a:gd name="connsiteY5981" fmla="*/ 795014 h 5360810"/>
                <a:gd name="connsiteX5982" fmla="*/ 1775127 w 4550804"/>
                <a:gd name="connsiteY5982" fmla="*/ 794993 h 5360810"/>
                <a:gd name="connsiteX5983" fmla="*/ 1776467 w 4550804"/>
                <a:gd name="connsiteY5983" fmla="*/ 788962 h 5360810"/>
                <a:gd name="connsiteX5984" fmla="*/ 1777396 w 4550804"/>
                <a:gd name="connsiteY5984" fmla="*/ 789429 h 5360810"/>
                <a:gd name="connsiteX5985" fmla="*/ 1778562 w 4550804"/>
                <a:gd name="connsiteY5985" fmla="*/ 784774 h 5360810"/>
                <a:gd name="connsiteX5986" fmla="*/ 1777166 w 4550804"/>
                <a:gd name="connsiteY5986" fmla="*/ 784774 h 5360810"/>
                <a:gd name="connsiteX5987" fmla="*/ 1775769 w 4550804"/>
                <a:gd name="connsiteY5987" fmla="*/ 779189 h 5360810"/>
                <a:gd name="connsiteX5988" fmla="*/ 1779959 w 4550804"/>
                <a:gd name="connsiteY5988" fmla="*/ 777793 h 5360810"/>
                <a:gd name="connsiteX5989" fmla="*/ 1775769 w 4550804"/>
                <a:gd name="connsiteY5989" fmla="*/ 777793 h 5360810"/>
                <a:gd name="connsiteX5990" fmla="*/ 1772977 w 4550804"/>
                <a:gd name="connsiteY5990" fmla="*/ 779189 h 5360810"/>
                <a:gd name="connsiteX5991" fmla="*/ 1774373 w 4550804"/>
                <a:gd name="connsiteY5991" fmla="*/ 781282 h 5360810"/>
                <a:gd name="connsiteX5992" fmla="*/ 1774373 w 4550804"/>
                <a:gd name="connsiteY5992" fmla="*/ 784774 h 5360810"/>
                <a:gd name="connsiteX5993" fmla="*/ 1771580 w 4550804"/>
                <a:gd name="connsiteY5993" fmla="*/ 788962 h 5360810"/>
                <a:gd name="connsiteX5994" fmla="*/ 1772977 w 4550804"/>
                <a:gd name="connsiteY5994" fmla="*/ 793151 h 5360810"/>
                <a:gd name="connsiteX5995" fmla="*/ 1768088 w 4550804"/>
                <a:gd name="connsiteY5995" fmla="*/ 797339 h 5360810"/>
                <a:gd name="connsiteX5996" fmla="*/ 1765295 w 4550804"/>
                <a:gd name="connsiteY5996" fmla="*/ 797339 h 5360810"/>
                <a:gd name="connsiteX5997" fmla="*/ 1766691 w 4550804"/>
                <a:gd name="connsiteY5997" fmla="*/ 794547 h 5360810"/>
                <a:gd name="connsiteX5998" fmla="*/ 1760511 w 4550804"/>
                <a:gd name="connsiteY5998" fmla="*/ 800041 h 5360810"/>
                <a:gd name="connsiteX5999" fmla="*/ 1756916 w 4550804"/>
                <a:gd name="connsiteY5999" fmla="*/ 798736 h 5360810"/>
                <a:gd name="connsiteX6000" fmla="*/ 1754122 w 4550804"/>
                <a:gd name="connsiteY6000" fmla="*/ 804321 h 5360810"/>
                <a:gd name="connsiteX6001" fmla="*/ 1749932 w 4550804"/>
                <a:gd name="connsiteY6001" fmla="*/ 800132 h 5360810"/>
                <a:gd name="connsiteX6002" fmla="*/ 1773675 w 4550804"/>
                <a:gd name="connsiteY6002" fmla="*/ 761039 h 5360810"/>
                <a:gd name="connsiteX6003" fmla="*/ 1797417 w 4550804"/>
                <a:gd name="connsiteY6003" fmla="*/ 728926 h 5360810"/>
                <a:gd name="connsiteX6004" fmla="*/ 1803003 w 4550804"/>
                <a:gd name="connsiteY6004" fmla="*/ 718455 h 5360810"/>
                <a:gd name="connsiteX6005" fmla="*/ 3763299 w 4550804"/>
                <a:gd name="connsiteY6005" fmla="*/ 713043 h 5360810"/>
                <a:gd name="connsiteX6006" fmla="*/ 3760240 w 4550804"/>
                <a:gd name="connsiteY6006" fmla="*/ 714877 h 5360810"/>
                <a:gd name="connsiteX6007" fmla="*/ 3763124 w 4550804"/>
                <a:gd name="connsiteY6007" fmla="*/ 713566 h 5360810"/>
                <a:gd name="connsiteX6008" fmla="*/ 3769408 w 4550804"/>
                <a:gd name="connsiteY6008" fmla="*/ 724038 h 5360810"/>
                <a:gd name="connsiteX6009" fmla="*/ 3770169 w 4550804"/>
                <a:gd name="connsiteY6009" fmla="*/ 725331 h 5360810"/>
                <a:gd name="connsiteX6010" fmla="*/ 3742285 w 4550804"/>
                <a:gd name="connsiteY6010" fmla="*/ 686144 h 5360810"/>
                <a:gd name="connsiteX6011" fmla="*/ 3744620 w 4550804"/>
                <a:gd name="connsiteY6011" fmla="*/ 696816 h 5360810"/>
                <a:gd name="connsiteX6012" fmla="*/ 3742873 w 4550804"/>
                <a:gd name="connsiteY6012" fmla="*/ 686339 h 5360810"/>
                <a:gd name="connsiteX6013" fmla="*/ 3367189 w 4550804"/>
                <a:gd name="connsiteY6013" fmla="*/ 682151 h 5360810"/>
                <a:gd name="connsiteX6014" fmla="*/ 3365977 w 4550804"/>
                <a:gd name="connsiteY6014" fmla="*/ 683059 h 5360810"/>
                <a:gd name="connsiteX6015" fmla="*/ 3369842 w 4550804"/>
                <a:gd name="connsiteY6015" fmla="*/ 682151 h 5360810"/>
                <a:gd name="connsiteX6016" fmla="*/ 3697668 w 4550804"/>
                <a:gd name="connsiteY6016" fmla="*/ 675494 h 5360810"/>
                <a:gd name="connsiteX6017" fmla="*/ 3700277 w 4550804"/>
                <a:gd name="connsiteY6017" fmla="*/ 680058 h 5360810"/>
                <a:gd name="connsiteX6018" fmla="*/ 3700542 w 4550804"/>
                <a:gd name="connsiteY6018" fmla="*/ 679995 h 5360810"/>
                <a:gd name="connsiteX6019" fmla="*/ 3698183 w 4550804"/>
                <a:gd name="connsiteY6019" fmla="*/ 675868 h 5360810"/>
                <a:gd name="connsiteX6020" fmla="*/ 3690502 w 4550804"/>
                <a:gd name="connsiteY6020" fmla="*/ 670283 h 5360810"/>
                <a:gd name="connsiteX6021" fmla="*/ 3665362 w 4550804"/>
                <a:gd name="connsiteY6021" fmla="*/ 678661 h 5360810"/>
                <a:gd name="connsiteX6022" fmla="*/ 3665153 w 4550804"/>
                <a:gd name="connsiteY6022" fmla="*/ 678040 h 5360810"/>
                <a:gd name="connsiteX6023" fmla="*/ 3647207 w 4550804"/>
                <a:gd name="connsiteY6023" fmla="*/ 684252 h 5360810"/>
                <a:gd name="connsiteX6024" fmla="*/ 3643017 w 4550804"/>
                <a:gd name="connsiteY6024" fmla="*/ 698913 h 5360810"/>
                <a:gd name="connsiteX6025" fmla="*/ 3636733 w 4550804"/>
                <a:gd name="connsiteY6025" fmla="*/ 705196 h 5360810"/>
                <a:gd name="connsiteX6026" fmla="*/ 3631146 w 4550804"/>
                <a:gd name="connsiteY6026" fmla="*/ 705196 h 5360810"/>
                <a:gd name="connsiteX6027" fmla="*/ 3626258 w 4550804"/>
                <a:gd name="connsiteY6027" fmla="*/ 710781 h 5360810"/>
                <a:gd name="connsiteX6028" fmla="*/ 3601119 w 4550804"/>
                <a:gd name="connsiteY6028" fmla="*/ 721252 h 5360810"/>
                <a:gd name="connsiteX6029" fmla="*/ 3598327 w 4550804"/>
                <a:gd name="connsiteY6029" fmla="*/ 724044 h 5360810"/>
                <a:gd name="connsiteX6030" fmla="*/ 3595533 w 4550804"/>
                <a:gd name="connsiteY6030" fmla="*/ 742194 h 5360810"/>
                <a:gd name="connsiteX6031" fmla="*/ 3586455 w 4550804"/>
                <a:gd name="connsiteY6031" fmla="*/ 749176 h 5360810"/>
                <a:gd name="connsiteX6032" fmla="*/ 3582265 w 4550804"/>
                <a:gd name="connsiteY6032" fmla="*/ 758251 h 5360810"/>
                <a:gd name="connsiteX6033" fmla="*/ 3570394 w 4550804"/>
                <a:gd name="connsiteY6033" fmla="*/ 768722 h 5360810"/>
                <a:gd name="connsiteX6034" fmla="*/ 3571790 w 4550804"/>
                <a:gd name="connsiteY6034" fmla="*/ 776402 h 5360810"/>
                <a:gd name="connsiteX6035" fmla="*/ 3553635 w 4550804"/>
                <a:gd name="connsiteY6035" fmla="*/ 828759 h 5360810"/>
                <a:gd name="connsiteX6036" fmla="*/ 3550842 w 4550804"/>
                <a:gd name="connsiteY6036" fmla="*/ 856683 h 5360810"/>
                <a:gd name="connsiteX6037" fmla="*/ 3543160 w 4550804"/>
                <a:gd name="connsiteY6037" fmla="*/ 858079 h 5360810"/>
                <a:gd name="connsiteX6038" fmla="*/ 3529893 w 4550804"/>
                <a:gd name="connsiteY6038" fmla="*/ 895776 h 5360810"/>
                <a:gd name="connsiteX6039" fmla="*/ 3496998 w 4550804"/>
                <a:gd name="connsiteY6039" fmla="*/ 883444 h 5360810"/>
                <a:gd name="connsiteX6040" fmla="*/ 3485900 w 4550804"/>
                <a:gd name="connsiteY6040" fmla="*/ 906939 h 5360810"/>
                <a:gd name="connsiteX6041" fmla="*/ 3487016 w 4550804"/>
                <a:gd name="connsiteY6041" fmla="*/ 907369 h 5360810"/>
                <a:gd name="connsiteX6042" fmla="*/ 3497771 w 4550804"/>
                <a:gd name="connsiteY6042" fmla="*/ 884600 h 5360810"/>
                <a:gd name="connsiteX6043" fmla="*/ 3531289 w 4550804"/>
                <a:gd name="connsiteY6043" fmla="*/ 897865 h 5360810"/>
                <a:gd name="connsiteX6044" fmla="*/ 3544557 w 4550804"/>
                <a:gd name="connsiteY6044" fmla="*/ 860168 h 5360810"/>
                <a:gd name="connsiteX6045" fmla="*/ 3552238 w 4550804"/>
                <a:gd name="connsiteY6045" fmla="*/ 858771 h 5360810"/>
                <a:gd name="connsiteX6046" fmla="*/ 3555031 w 4550804"/>
                <a:gd name="connsiteY6046" fmla="*/ 830149 h 5360810"/>
                <a:gd name="connsiteX6047" fmla="*/ 3573187 w 4550804"/>
                <a:gd name="connsiteY6047" fmla="*/ 778489 h 5360810"/>
                <a:gd name="connsiteX6048" fmla="*/ 3571790 w 4550804"/>
                <a:gd name="connsiteY6048" fmla="*/ 770811 h 5360810"/>
                <a:gd name="connsiteX6049" fmla="*/ 3583661 w 4550804"/>
                <a:gd name="connsiteY6049" fmla="*/ 760339 h 5360810"/>
                <a:gd name="connsiteX6050" fmla="*/ 3587851 w 4550804"/>
                <a:gd name="connsiteY6050" fmla="*/ 750566 h 5360810"/>
                <a:gd name="connsiteX6051" fmla="*/ 3596929 w 4550804"/>
                <a:gd name="connsiteY6051" fmla="*/ 744283 h 5360810"/>
                <a:gd name="connsiteX6052" fmla="*/ 3598326 w 4550804"/>
                <a:gd name="connsiteY6052" fmla="*/ 731019 h 5360810"/>
                <a:gd name="connsiteX6053" fmla="*/ 3601118 w 4550804"/>
                <a:gd name="connsiteY6053" fmla="*/ 724736 h 5360810"/>
                <a:gd name="connsiteX6054" fmla="*/ 3620671 w 4550804"/>
                <a:gd name="connsiteY6054" fmla="*/ 716358 h 5360810"/>
                <a:gd name="connsiteX6055" fmla="*/ 3632542 w 4550804"/>
                <a:gd name="connsiteY6055" fmla="*/ 707284 h 5360810"/>
                <a:gd name="connsiteX6056" fmla="*/ 3638128 w 4550804"/>
                <a:gd name="connsiteY6056" fmla="*/ 707284 h 5360810"/>
                <a:gd name="connsiteX6057" fmla="*/ 3643017 w 4550804"/>
                <a:gd name="connsiteY6057" fmla="*/ 703095 h 5360810"/>
                <a:gd name="connsiteX6058" fmla="*/ 3648603 w 4550804"/>
                <a:gd name="connsiteY6058" fmla="*/ 686341 h 5360810"/>
                <a:gd name="connsiteX6059" fmla="*/ 3685613 w 4550804"/>
                <a:gd name="connsiteY6059" fmla="*/ 673076 h 5360810"/>
                <a:gd name="connsiteX6060" fmla="*/ 3691199 w 4550804"/>
                <a:gd name="connsiteY6060" fmla="*/ 671681 h 5360810"/>
                <a:gd name="connsiteX6061" fmla="*/ 3692788 w 4550804"/>
                <a:gd name="connsiteY6061" fmla="*/ 671945 h 5360810"/>
                <a:gd name="connsiteX6062" fmla="*/ 3379060 w 4550804"/>
                <a:gd name="connsiteY6062" fmla="*/ 616529 h 5360810"/>
                <a:gd name="connsiteX6063" fmla="*/ 3379075 w 4550804"/>
                <a:gd name="connsiteY6063" fmla="*/ 616537 h 5360810"/>
                <a:gd name="connsiteX6064" fmla="*/ 3381155 w 4550804"/>
                <a:gd name="connsiteY6064" fmla="*/ 616537 h 5360810"/>
                <a:gd name="connsiteX6065" fmla="*/ 3381148 w 4550804"/>
                <a:gd name="connsiteY6065" fmla="*/ 616529 h 5360810"/>
                <a:gd name="connsiteX6066" fmla="*/ 3384047 w 4550804"/>
                <a:gd name="connsiteY6066" fmla="*/ 601391 h 5360810"/>
                <a:gd name="connsiteX6067" fmla="*/ 3383250 w 4550804"/>
                <a:gd name="connsiteY6067" fmla="*/ 601869 h 5360810"/>
                <a:gd name="connsiteX6068" fmla="*/ 3388138 w 4550804"/>
                <a:gd name="connsiteY6068" fmla="*/ 607454 h 5360810"/>
                <a:gd name="connsiteX6069" fmla="*/ 3390233 w 4550804"/>
                <a:gd name="connsiteY6069" fmla="*/ 607454 h 5360810"/>
                <a:gd name="connsiteX6070" fmla="*/ 3390233 w 4550804"/>
                <a:gd name="connsiteY6070" fmla="*/ 606066 h 5360810"/>
                <a:gd name="connsiteX6071" fmla="*/ 3388139 w 4550804"/>
                <a:gd name="connsiteY6071" fmla="*/ 606066 h 5360810"/>
                <a:gd name="connsiteX6072" fmla="*/ 2265975 w 4550804"/>
                <a:gd name="connsiteY6072" fmla="*/ 592093 h 5360810"/>
                <a:gd name="connsiteX6073" fmla="*/ 2267372 w 4550804"/>
                <a:gd name="connsiteY6073" fmla="*/ 594886 h 5360810"/>
                <a:gd name="connsiteX6074" fmla="*/ 2270165 w 4550804"/>
                <a:gd name="connsiteY6074" fmla="*/ 593489 h 5360810"/>
                <a:gd name="connsiteX6075" fmla="*/ 2270165 w 4550804"/>
                <a:gd name="connsiteY6075" fmla="*/ 596282 h 5360810"/>
                <a:gd name="connsiteX6076" fmla="*/ 2265975 w 4550804"/>
                <a:gd name="connsiteY6076" fmla="*/ 594886 h 5360810"/>
                <a:gd name="connsiteX6077" fmla="*/ 3396404 w 4550804"/>
                <a:gd name="connsiteY6077" fmla="*/ 586989 h 5360810"/>
                <a:gd name="connsiteX6078" fmla="*/ 3395819 w 4550804"/>
                <a:gd name="connsiteY6078" fmla="*/ 587209 h 5360810"/>
                <a:gd name="connsiteX6079" fmla="*/ 3398335 w 4550804"/>
                <a:gd name="connsiteY6079" fmla="*/ 592239 h 5360810"/>
                <a:gd name="connsiteX6080" fmla="*/ 3398613 w 4550804"/>
                <a:gd name="connsiteY6080" fmla="*/ 591405 h 5360810"/>
                <a:gd name="connsiteX6081" fmla="*/ 4518682 w 4550804"/>
                <a:gd name="connsiteY6081" fmla="*/ 578143 h 5360810"/>
                <a:gd name="connsiteX6082" fmla="*/ 4520079 w 4550804"/>
                <a:gd name="connsiteY6082" fmla="*/ 584426 h 5360810"/>
                <a:gd name="connsiteX6083" fmla="*/ 4515889 w 4550804"/>
                <a:gd name="connsiteY6083" fmla="*/ 587916 h 5360810"/>
                <a:gd name="connsiteX6084" fmla="*/ 4514492 w 4550804"/>
                <a:gd name="connsiteY6084" fmla="*/ 585124 h 5360810"/>
                <a:gd name="connsiteX6085" fmla="*/ 4515889 w 4550804"/>
                <a:gd name="connsiteY6085" fmla="*/ 585124 h 5360810"/>
                <a:gd name="connsiteX6086" fmla="*/ 4515889 w 4550804"/>
                <a:gd name="connsiteY6086" fmla="*/ 580936 h 5360810"/>
                <a:gd name="connsiteX6087" fmla="*/ 3399402 w 4550804"/>
                <a:gd name="connsiteY6087" fmla="*/ 575307 h 5360810"/>
                <a:gd name="connsiteX6088" fmla="*/ 3398613 w 4550804"/>
                <a:gd name="connsiteY6088" fmla="*/ 575329 h 5360810"/>
                <a:gd name="connsiteX6089" fmla="*/ 3398613 w 4550804"/>
                <a:gd name="connsiteY6089" fmla="*/ 576737 h 5360810"/>
                <a:gd name="connsiteX6090" fmla="*/ 3401406 w 4550804"/>
                <a:gd name="connsiteY6090" fmla="*/ 579530 h 5360810"/>
                <a:gd name="connsiteX6091" fmla="*/ 3401406 w 4550804"/>
                <a:gd name="connsiteY6091" fmla="*/ 580934 h 5360810"/>
                <a:gd name="connsiteX6092" fmla="*/ 3402803 w 4550804"/>
                <a:gd name="connsiteY6092" fmla="*/ 578141 h 5360810"/>
                <a:gd name="connsiteX6093" fmla="*/ 3398613 w 4550804"/>
                <a:gd name="connsiteY6093" fmla="*/ 574111 h 5360810"/>
                <a:gd name="connsiteX6094" fmla="*/ 3398613 w 4550804"/>
                <a:gd name="connsiteY6094" fmla="*/ 574651 h 5360810"/>
                <a:gd name="connsiteX6095" fmla="*/ 3398613 w 4550804"/>
                <a:gd name="connsiteY6095" fmla="*/ 575000 h 5360810"/>
                <a:gd name="connsiteX6096" fmla="*/ 3398879 w 4550804"/>
                <a:gd name="connsiteY6096" fmla="*/ 574866 h 5360810"/>
                <a:gd name="connsiteX6097" fmla="*/ 3398613 w 4550804"/>
                <a:gd name="connsiteY6097" fmla="*/ 574651 h 5360810"/>
                <a:gd name="connsiteX6098" fmla="*/ 3399353 w 4550804"/>
                <a:gd name="connsiteY6098" fmla="*/ 574630 h 5360810"/>
                <a:gd name="connsiteX6099" fmla="*/ 3399900 w 4550804"/>
                <a:gd name="connsiteY6099" fmla="*/ 574356 h 5360810"/>
                <a:gd name="connsiteX6100" fmla="*/ 3418117 w 4550804"/>
                <a:gd name="connsiteY6100" fmla="*/ 551785 h 5360810"/>
                <a:gd name="connsiteX6101" fmla="*/ 3420260 w 4550804"/>
                <a:gd name="connsiteY6101" fmla="*/ 553010 h 5360810"/>
                <a:gd name="connsiteX6102" fmla="*/ 3420503 w 4550804"/>
                <a:gd name="connsiteY6102" fmla="*/ 552807 h 5360810"/>
                <a:gd name="connsiteX6103" fmla="*/ 3430036 w 4550804"/>
                <a:gd name="connsiteY6103" fmla="*/ 506230 h 5360810"/>
                <a:gd name="connsiteX6104" fmla="*/ 3422355 w 4550804"/>
                <a:gd name="connsiteY6104" fmla="*/ 513210 h 5360810"/>
                <a:gd name="connsiteX6105" fmla="*/ 3422335 w 4550804"/>
                <a:gd name="connsiteY6105" fmla="*/ 513351 h 5360810"/>
                <a:gd name="connsiteX6106" fmla="*/ 3430037 w 4550804"/>
                <a:gd name="connsiteY6106" fmla="*/ 506935 h 5360810"/>
                <a:gd name="connsiteX6107" fmla="*/ 3436321 w 4550804"/>
                <a:gd name="connsiteY6107" fmla="*/ 506935 h 5360810"/>
                <a:gd name="connsiteX6108" fmla="*/ 3439114 w 4550804"/>
                <a:gd name="connsiteY6108" fmla="*/ 509727 h 5360810"/>
                <a:gd name="connsiteX6109" fmla="*/ 3439556 w 4550804"/>
                <a:gd name="connsiteY6109" fmla="*/ 508765 h 5360810"/>
                <a:gd name="connsiteX6110" fmla="*/ 3437019 w 4550804"/>
                <a:gd name="connsiteY6110" fmla="*/ 506230 h 5360810"/>
                <a:gd name="connsiteX6111" fmla="*/ 3464710 w 4550804"/>
                <a:gd name="connsiteY6111" fmla="*/ 479765 h 5360810"/>
                <a:gd name="connsiteX6112" fmla="*/ 3451684 w 4550804"/>
                <a:gd name="connsiteY6112" fmla="*/ 483193 h 5360810"/>
                <a:gd name="connsiteX6113" fmla="*/ 3451411 w 4550804"/>
                <a:gd name="connsiteY6113" fmla="*/ 483786 h 5360810"/>
                <a:gd name="connsiteX6114" fmla="*/ 3464260 w 4550804"/>
                <a:gd name="connsiteY6114" fmla="*/ 480407 h 5360810"/>
                <a:gd name="connsiteX6115" fmla="*/ 2067665 w 4550804"/>
                <a:gd name="connsiteY6115" fmla="*/ 474117 h 5360810"/>
                <a:gd name="connsiteX6116" fmla="*/ 2069061 w 4550804"/>
                <a:gd name="connsiteY6116" fmla="*/ 476910 h 5360810"/>
                <a:gd name="connsiteX6117" fmla="*/ 2073251 w 4550804"/>
                <a:gd name="connsiteY6117" fmla="*/ 478306 h 5360810"/>
                <a:gd name="connsiteX6118" fmla="*/ 2076045 w 4550804"/>
                <a:gd name="connsiteY6118" fmla="*/ 476910 h 5360810"/>
                <a:gd name="connsiteX6119" fmla="*/ 2076045 w 4550804"/>
                <a:gd name="connsiteY6119" fmla="*/ 474117 h 5360810"/>
                <a:gd name="connsiteX6120" fmla="*/ 2077441 w 4550804"/>
                <a:gd name="connsiteY6120" fmla="*/ 478306 h 5360810"/>
                <a:gd name="connsiteX6121" fmla="*/ 2081630 w 4550804"/>
                <a:gd name="connsiteY6121" fmla="*/ 478306 h 5360810"/>
                <a:gd name="connsiteX6122" fmla="*/ 2084424 w 4550804"/>
                <a:gd name="connsiteY6122" fmla="*/ 479702 h 5360810"/>
                <a:gd name="connsiteX6123" fmla="*/ 2088614 w 4550804"/>
                <a:gd name="connsiteY6123" fmla="*/ 479702 h 5360810"/>
                <a:gd name="connsiteX6124" fmla="*/ 2090011 w 4550804"/>
                <a:gd name="connsiteY6124" fmla="*/ 476910 h 5360810"/>
                <a:gd name="connsiteX6125" fmla="*/ 2090011 w 4550804"/>
                <a:gd name="connsiteY6125" fmla="*/ 481098 h 5360810"/>
                <a:gd name="connsiteX6126" fmla="*/ 2096295 w 4550804"/>
                <a:gd name="connsiteY6126" fmla="*/ 481098 h 5360810"/>
                <a:gd name="connsiteX6127" fmla="*/ 2096295 w 4550804"/>
                <a:gd name="connsiteY6127" fmla="*/ 478306 h 5360810"/>
                <a:gd name="connsiteX6128" fmla="*/ 2097691 w 4550804"/>
                <a:gd name="connsiteY6128" fmla="*/ 481098 h 5360810"/>
                <a:gd name="connsiteX6129" fmla="*/ 2103278 w 4550804"/>
                <a:gd name="connsiteY6129" fmla="*/ 482495 h 5360810"/>
                <a:gd name="connsiteX6130" fmla="*/ 2101882 w 4550804"/>
                <a:gd name="connsiteY6130" fmla="*/ 483890 h 5360810"/>
                <a:gd name="connsiteX6131" fmla="*/ 2101882 w 4550804"/>
                <a:gd name="connsiteY6131" fmla="*/ 490174 h 5360810"/>
                <a:gd name="connsiteX6132" fmla="*/ 2103278 w 4550804"/>
                <a:gd name="connsiteY6132" fmla="*/ 491569 h 5360810"/>
                <a:gd name="connsiteX6133" fmla="*/ 2100485 w 4550804"/>
                <a:gd name="connsiteY6133" fmla="*/ 491569 h 5360810"/>
                <a:gd name="connsiteX6134" fmla="*/ 2094200 w 4550804"/>
                <a:gd name="connsiteY6134" fmla="*/ 503438 h 5360810"/>
                <a:gd name="connsiteX6135" fmla="*/ 2092803 w 4550804"/>
                <a:gd name="connsiteY6135" fmla="*/ 499249 h 5360810"/>
                <a:gd name="connsiteX6136" fmla="*/ 2088614 w 4550804"/>
                <a:gd name="connsiteY6136" fmla="*/ 496456 h 5360810"/>
                <a:gd name="connsiteX6137" fmla="*/ 2087217 w 4550804"/>
                <a:gd name="connsiteY6137" fmla="*/ 497852 h 5360810"/>
                <a:gd name="connsiteX6138" fmla="*/ 2088614 w 4550804"/>
                <a:gd name="connsiteY6138" fmla="*/ 499249 h 5360810"/>
                <a:gd name="connsiteX6139" fmla="*/ 2087217 w 4550804"/>
                <a:gd name="connsiteY6139" fmla="*/ 502041 h 5360810"/>
                <a:gd name="connsiteX6140" fmla="*/ 2087217 w 4550804"/>
                <a:gd name="connsiteY6140" fmla="*/ 499249 h 5360810"/>
                <a:gd name="connsiteX6141" fmla="*/ 2084424 w 4550804"/>
                <a:gd name="connsiteY6141" fmla="*/ 499249 h 5360810"/>
                <a:gd name="connsiteX6142" fmla="*/ 2080234 w 4550804"/>
                <a:gd name="connsiteY6142" fmla="*/ 499249 h 5360810"/>
                <a:gd name="connsiteX6143" fmla="*/ 2080234 w 4550804"/>
                <a:gd name="connsiteY6143" fmla="*/ 502041 h 5360810"/>
                <a:gd name="connsiteX6144" fmla="*/ 2074648 w 4550804"/>
                <a:gd name="connsiteY6144" fmla="*/ 499249 h 5360810"/>
                <a:gd name="connsiteX6145" fmla="*/ 2074648 w 4550804"/>
                <a:gd name="connsiteY6145" fmla="*/ 500645 h 5360810"/>
                <a:gd name="connsiteX6146" fmla="*/ 2071855 w 4550804"/>
                <a:gd name="connsiteY6146" fmla="*/ 500645 h 5360810"/>
                <a:gd name="connsiteX6147" fmla="*/ 2066268 w 4550804"/>
                <a:gd name="connsiteY6147" fmla="*/ 504834 h 5360810"/>
                <a:gd name="connsiteX6148" fmla="*/ 2067665 w 4550804"/>
                <a:gd name="connsiteY6148" fmla="*/ 502041 h 5360810"/>
                <a:gd name="connsiteX6149" fmla="*/ 2063475 w 4550804"/>
                <a:gd name="connsiteY6149" fmla="*/ 503438 h 5360810"/>
                <a:gd name="connsiteX6150" fmla="*/ 2057889 w 4550804"/>
                <a:gd name="connsiteY6150" fmla="*/ 504834 h 5360810"/>
                <a:gd name="connsiteX6151" fmla="*/ 2047414 w 4550804"/>
                <a:gd name="connsiteY6151" fmla="*/ 516702 h 5360810"/>
                <a:gd name="connsiteX6152" fmla="*/ 2032749 w 4550804"/>
                <a:gd name="connsiteY6152" fmla="*/ 524380 h 5360810"/>
                <a:gd name="connsiteX6153" fmla="*/ 2016689 w 4550804"/>
                <a:gd name="connsiteY6153" fmla="*/ 532060 h 5360810"/>
                <a:gd name="connsiteX6154" fmla="*/ 1971300 w 4550804"/>
                <a:gd name="connsiteY6154" fmla="*/ 548116 h 5360810"/>
                <a:gd name="connsiteX6155" fmla="*/ 1953144 w 4550804"/>
                <a:gd name="connsiteY6155" fmla="*/ 559983 h 5360810"/>
                <a:gd name="connsiteX6156" fmla="*/ 1953144 w 4550804"/>
                <a:gd name="connsiteY6156" fmla="*/ 566266 h 5360810"/>
                <a:gd name="connsiteX6157" fmla="*/ 1954541 w 4550804"/>
                <a:gd name="connsiteY6157" fmla="*/ 572550 h 5360810"/>
                <a:gd name="connsiteX6158" fmla="*/ 1957334 w 4550804"/>
                <a:gd name="connsiteY6158" fmla="*/ 572550 h 5360810"/>
                <a:gd name="connsiteX6159" fmla="*/ 1954541 w 4550804"/>
                <a:gd name="connsiteY6159" fmla="*/ 573946 h 5360810"/>
                <a:gd name="connsiteX6160" fmla="*/ 1955938 w 4550804"/>
                <a:gd name="connsiteY6160" fmla="*/ 576737 h 5360810"/>
                <a:gd name="connsiteX6161" fmla="*/ 1958730 w 4550804"/>
                <a:gd name="connsiteY6161" fmla="*/ 576737 h 5360810"/>
                <a:gd name="connsiteX6162" fmla="*/ 1958730 w 4550804"/>
                <a:gd name="connsiteY6162" fmla="*/ 580926 h 5360810"/>
                <a:gd name="connsiteX6163" fmla="*/ 1961523 w 4550804"/>
                <a:gd name="connsiteY6163" fmla="*/ 578135 h 5360810"/>
                <a:gd name="connsiteX6164" fmla="*/ 1962920 w 4550804"/>
                <a:gd name="connsiteY6164" fmla="*/ 580926 h 5360810"/>
                <a:gd name="connsiteX6165" fmla="*/ 1960127 w 4550804"/>
                <a:gd name="connsiteY6165" fmla="*/ 583719 h 5360810"/>
                <a:gd name="connsiteX6166" fmla="*/ 1952446 w 4550804"/>
                <a:gd name="connsiteY6166" fmla="*/ 582322 h 5360810"/>
                <a:gd name="connsiteX6167" fmla="*/ 1946161 w 4550804"/>
                <a:gd name="connsiteY6167" fmla="*/ 585115 h 5360810"/>
                <a:gd name="connsiteX6168" fmla="*/ 1937083 w 4550804"/>
                <a:gd name="connsiteY6168" fmla="*/ 592794 h 5360810"/>
                <a:gd name="connsiteX6169" fmla="*/ 1937083 w 4550804"/>
                <a:gd name="connsiteY6169" fmla="*/ 595587 h 5360810"/>
                <a:gd name="connsiteX6170" fmla="*/ 1928005 w 4550804"/>
                <a:gd name="connsiteY6170" fmla="*/ 592794 h 5360810"/>
                <a:gd name="connsiteX6171" fmla="*/ 1930798 w 4550804"/>
                <a:gd name="connsiteY6171" fmla="*/ 595587 h 5360810"/>
                <a:gd name="connsiteX6172" fmla="*/ 1936385 w 4550804"/>
                <a:gd name="connsiteY6172" fmla="*/ 596982 h 5360810"/>
                <a:gd name="connsiteX6173" fmla="*/ 1936385 w 4550804"/>
                <a:gd name="connsiteY6173" fmla="*/ 599775 h 5360810"/>
                <a:gd name="connsiteX6174" fmla="*/ 1932195 w 4550804"/>
                <a:gd name="connsiteY6174" fmla="*/ 602567 h 5360810"/>
                <a:gd name="connsiteX6175" fmla="*/ 1924514 w 4550804"/>
                <a:gd name="connsiteY6175" fmla="*/ 599775 h 5360810"/>
                <a:gd name="connsiteX6176" fmla="*/ 1924514 w 4550804"/>
                <a:gd name="connsiteY6176" fmla="*/ 603963 h 5360810"/>
                <a:gd name="connsiteX6177" fmla="*/ 1921721 w 4550804"/>
                <a:gd name="connsiteY6177" fmla="*/ 603963 h 5360810"/>
                <a:gd name="connsiteX6178" fmla="*/ 1924514 w 4550804"/>
                <a:gd name="connsiteY6178" fmla="*/ 605360 h 5360810"/>
                <a:gd name="connsiteX6179" fmla="*/ 1923118 w 4550804"/>
                <a:gd name="connsiteY6179" fmla="*/ 608152 h 5360810"/>
                <a:gd name="connsiteX6180" fmla="*/ 1908453 w 4550804"/>
                <a:gd name="connsiteY6180" fmla="*/ 615832 h 5360810"/>
                <a:gd name="connsiteX6181" fmla="*/ 1914039 w 4550804"/>
                <a:gd name="connsiteY6181" fmla="*/ 621417 h 5360810"/>
                <a:gd name="connsiteX6182" fmla="*/ 1911247 w 4550804"/>
                <a:gd name="connsiteY6182" fmla="*/ 627001 h 5360810"/>
                <a:gd name="connsiteX6183" fmla="*/ 1911247 w 4550804"/>
                <a:gd name="connsiteY6183" fmla="*/ 633284 h 5360810"/>
                <a:gd name="connsiteX6184" fmla="*/ 1900771 w 4550804"/>
                <a:gd name="connsiteY6184" fmla="*/ 640963 h 5360810"/>
                <a:gd name="connsiteX6185" fmla="*/ 1894487 w 4550804"/>
                <a:gd name="connsiteY6185" fmla="*/ 648642 h 5360810"/>
                <a:gd name="connsiteX6186" fmla="*/ 1888202 w 4550804"/>
                <a:gd name="connsiteY6186" fmla="*/ 651434 h 5360810"/>
                <a:gd name="connsiteX6187" fmla="*/ 1886806 w 4550804"/>
                <a:gd name="connsiteY6187" fmla="*/ 657718 h 5360810"/>
                <a:gd name="connsiteX6188" fmla="*/ 1857477 w 4550804"/>
                <a:gd name="connsiteY6188" fmla="*/ 656321 h 5360810"/>
                <a:gd name="connsiteX6189" fmla="*/ 1848400 w 4550804"/>
                <a:gd name="connsiteY6189" fmla="*/ 657718 h 5360810"/>
                <a:gd name="connsiteX6190" fmla="*/ 1825355 w 4550804"/>
                <a:gd name="connsiteY6190" fmla="*/ 670981 h 5360810"/>
                <a:gd name="connsiteX6191" fmla="*/ 1825349 w 4550804"/>
                <a:gd name="connsiteY6191" fmla="*/ 670981 h 5360810"/>
                <a:gd name="connsiteX6192" fmla="*/ 1819762 w 4550804"/>
                <a:gd name="connsiteY6192" fmla="*/ 669585 h 5360810"/>
                <a:gd name="connsiteX6193" fmla="*/ 1816969 w 4550804"/>
                <a:gd name="connsiteY6193" fmla="*/ 665396 h 5360810"/>
                <a:gd name="connsiteX6194" fmla="*/ 1815572 w 4550804"/>
                <a:gd name="connsiteY6194" fmla="*/ 654925 h 5360810"/>
                <a:gd name="connsiteX6195" fmla="*/ 1811383 w 4550804"/>
                <a:gd name="connsiteY6195" fmla="*/ 653529 h 5360810"/>
                <a:gd name="connsiteX6196" fmla="*/ 1814176 w 4550804"/>
                <a:gd name="connsiteY6196" fmla="*/ 644453 h 5360810"/>
                <a:gd name="connsiteX6197" fmla="*/ 1843505 w 4550804"/>
                <a:gd name="connsiteY6197" fmla="*/ 624906 h 5360810"/>
                <a:gd name="connsiteX6198" fmla="*/ 1903558 w 4550804"/>
                <a:gd name="connsiteY6198" fmla="*/ 583719 h 5360810"/>
                <a:gd name="connsiteX6199" fmla="*/ 1912636 w 4550804"/>
                <a:gd name="connsiteY6199" fmla="*/ 576039 h 5360810"/>
                <a:gd name="connsiteX6200" fmla="*/ 1920317 w 4550804"/>
                <a:gd name="connsiteY6200" fmla="*/ 569757 h 5360810"/>
                <a:gd name="connsiteX6201" fmla="*/ 1917524 w 4550804"/>
                <a:gd name="connsiteY6201" fmla="*/ 566964 h 5360810"/>
                <a:gd name="connsiteX6202" fmla="*/ 1920317 w 4550804"/>
                <a:gd name="connsiteY6202" fmla="*/ 568361 h 5360810"/>
                <a:gd name="connsiteX6203" fmla="*/ 1923110 w 4550804"/>
                <a:gd name="connsiteY6203" fmla="*/ 566964 h 5360810"/>
                <a:gd name="connsiteX6204" fmla="*/ 1923110 w 4550804"/>
                <a:gd name="connsiteY6204" fmla="*/ 565568 h 5360810"/>
                <a:gd name="connsiteX6205" fmla="*/ 1920317 w 4550804"/>
                <a:gd name="connsiteY6205" fmla="*/ 562776 h 5360810"/>
                <a:gd name="connsiteX6206" fmla="*/ 1924507 w 4550804"/>
                <a:gd name="connsiteY6206" fmla="*/ 565568 h 5360810"/>
                <a:gd name="connsiteX6207" fmla="*/ 1925903 w 4550804"/>
                <a:gd name="connsiteY6207" fmla="*/ 562776 h 5360810"/>
                <a:gd name="connsiteX6208" fmla="*/ 1927300 w 4550804"/>
                <a:gd name="connsiteY6208" fmla="*/ 561379 h 5360810"/>
                <a:gd name="connsiteX6209" fmla="*/ 1930093 w 4550804"/>
                <a:gd name="connsiteY6209" fmla="*/ 557191 h 5360810"/>
                <a:gd name="connsiteX6210" fmla="*/ 1927300 w 4550804"/>
                <a:gd name="connsiteY6210" fmla="*/ 554399 h 5360810"/>
                <a:gd name="connsiteX6211" fmla="*/ 1931490 w 4550804"/>
                <a:gd name="connsiteY6211" fmla="*/ 557191 h 5360810"/>
                <a:gd name="connsiteX6212" fmla="*/ 1932887 w 4550804"/>
                <a:gd name="connsiteY6212" fmla="*/ 555794 h 5360810"/>
                <a:gd name="connsiteX6213" fmla="*/ 1935679 w 4550804"/>
                <a:gd name="connsiteY6213" fmla="*/ 553003 h 5360810"/>
                <a:gd name="connsiteX6214" fmla="*/ 1934284 w 4550804"/>
                <a:gd name="connsiteY6214" fmla="*/ 548814 h 5360810"/>
                <a:gd name="connsiteX6215" fmla="*/ 1937076 w 4550804"/>
                <a:gd name="connsiteY6215" fmla="*/ 551607 h 5360810"/>
                <a:gd name="connsiteX6216" fmla="*/ 1941266 w 4550804"/>
                <a:gd name="connsiteY6216" fmla="*/ 548814 h 5360810"/>
                <a:gd name="connsiteX6217" fmla="*/ 1942663 w 4550804"/>
                <a:gd name="connsiteY6217" fmla="*/ 547418 h 5360810"/>
                <a:gd name="connsiteX6218" fmla="*/ 1945456 w 4550804"/>
                <a:gd name="connsiteY6218" fmla="*/ 544625 h 5360810"/>
                <a:gd name="connsiteX6219" fmla="*/ 1948249 w 4550804"/>
                <a:gd name="connsiteY6219" fmla="*/ 543229 h 5360810"/>
                <a:gd name="connsiteX6220" fmla="*/ 1946853 w 4550804"/>
                <a:gd name="connsiteY6220" fmla="*/ 539040 h 5360810"/>
                <a:gd name="connsiteX6221" fmla="*/ 1948249 w 4550804"/>
                <a:gd name="connsiteY6221" fmla="*/ 541833 h 5360810"/>
                <a:gd name="connsiteX6222" fmla="*/ 1951042 w 4550804"/>
                <a:gd name="connsiteY6222" fmla="*/ 541833 h 5360810"/>
                <a:gd name="connsiteX6223" fmla="*/ 1953835 w 4550804"/>
                <a:gd name="connsiteY6223" fmla="*/ 540437 h 5360810"/>
                <a:gd name="connsiteX6224" fmla="*/ 1952439 w 4550804"/>
                <a:gd name="connsiteY6224" fmla="*/ 536248 h 5360810"/>
                <a:gd name="connsiteX6225" fmla="*/ 1955232 w 4550804"/>
                <a:gd name="connsiteY6225" fmla="*/ 539040 h 5360810"/>
                <a:gd name="connsiteX6226" fmla="*/ 1956628 w 4550804"/>
                <a:gd name="connsiteY6226" fmla="*/ 537644 h 5360810"/>
                <a:gd name="connsiteX6227" fmla="*/ 1959422 w 4550804"/>
                <a:gd name="connsiteY6227" fmla="*/ 536248 h 5360810"/>
                <a:gd name="connsiteX6228" fmla="*/ 1959422 w 4550804"/>
                <a:gd name="connsiteY6228" fmla="*/ 534851 h 5360810"/>
                <a:gd name="connsiteX6229" fmla="*/ 1958025 w 4550804"/>
                <a:gd name="connsiteY6229" fmla="*/ 532060 h 5360810"/>
                <a:gd name="connsiteX6230" fmla="*/ 1960818 w 4550804"/>
                <a:gd name="connsiteY6230" fmla="*/ 534851 h 5360810"/>
                <a:gd name="connsiteX6231" fmla="*/ 1962215 w 4550804"/>
                <a:gd name="connsiteY6231" fmla="*/ 533455 h 5360810"/>
                <a:gd name="connsiteX6232" fmla="*/ 1963612 w 4550804"/>
                <a:gd name="connsiteY6232" fmla="*/ 532060 h 5360810"/>
                <a:gd name="connsiteX6233" fmla="*/ 1965008 w 4550804"/>
                <a:gd name="connsiteY6233" fmla="*/ 530664 h 5360810"/>
                <a:gd name="connsiteX6234" fmla="*/ 1963612 w 4550804"/>
                <a:gd name="connsiteY6234" fmla="*/ 527871 h 5360810"/>
                <a:gd name="connsiteX6235" fmla="*/ 1966404 w 4550804"/>
                <a:gd name="connsiteY6235" fmla="*/ 530664 h 5360810"/>
                <a:gd name="connsiteX6236" fmla="*/ 1967801 w 4550804"/>
                <a:gd name="connsiteY6236" fmla="*/ 529267 h 5360810"/>
                <a:gd name="connsiteX6237" fmla="*/ 1966404 w 4550804"/>
                <a:gd name="connsiteY6237" fmla="*/ 525079 h 5360810"/>
                <a:gd name="connsiteX6238" fmla="*/ 1969198 w 4550804"/>
                <a:gd name="connsiteY6238" fmla="*/ 527871 h 5360810"/>
                <a:gd name="connsiteX6239" fmla="*/ 1970594 w 4550804"/>
                <a:gd name="connsiteY6239" fmla="*/ 526475 h 5360810"/>
                <a:gd name="connsiteX6240" fmla="*/ 1969198 w 4550804"/>
                <a:gd name="connsiteY6240" fmla="*/ 523682 h 5360810"/>
                <a:gd name="connsiteX6241" fmla="*/ 1971991 w 4550804"/>
                <a:gd name="connsiteY6241" fmla="*/ 526475 h 5360810"/>
                <a:gd name="connsiteX6242" fmla="*/ 1973388 w 4550804"/>
                <a:gd name="connsiteY6242" fmla="*/ 525079 h 5360810"/>
                <a:gd name="connsiteX6243" fmla="*/ 1976181 w 4550804"/>
                <a:gd name="connsiteY6243" fmla="*/ 522286 h 5360810"/>
                <a:gd name="connsiteX6244" fmla="*/ 1978974 w 4550804"/>
                <a:gd name="connsiteY6244" fmla="*/ 520890 h 5360810"/>
                <a:gd name="connsiteX6245" fmla="*/ 1981767 w 4550804"/>
                <a:gd name="connsiteY6245" fmla="*/ 519495 h 5360810"/>
                <a:gd name="connsiteX6246" fmla="*/ 1980371 w 4550804"/>
                <a:gd name="connsiteY6246" fmla="*/ 516702 h 5360810"/>
                <a:gd name="connsiteX6247" fmla="*/ 1981767 w 4550804"/>
                <a:gd name="connsiteY6247" fmla="*/ 518097 h 5360810"/>
                <a:gd name="connsiteX6248" fmla="*/ 1984560 w 4550804"/>
                <a:gd name="connsiteY6248" fmla="*/ 516702 h 5360810"/>
                <a:gd name="connsiteX6249" fmla="*/ 1987354 w 4550804"/>
                <a:gd name="connsiteY6249" fmla="*/ 515305 h 5360810"/>
                <a:gd name="connsiteX6250" fmla="*/ 1990147 w 4550804"/>
                <a:gd name="connsiteY6250" fmla="*/ 513909 h 5360810"/>
                <a:gd name="connsiteX6251" fmla="*/ 1992940 w 4550804"/>
                <a:gd name="connsiteY6251" fmla="*/ 512513 h 5360810"/>
                <a:gd name="connsiteX6252" fmla="*/ 1991544 w 4550804"/>
                <a:gd name="connsiteY6252" fmla="*/ 508324 h 5360810"/>
                <a:gd name="connsiteX6253" fmla="*/ 1992940 w 4550804"/>
                <a:gd name="connsiteY6253" fmla="*/ 511116 h 5360810"/>
                <a:gd name="connsiteX6254" fmla="*/ 1995733 w 4550804"/>
                <a:gd name="connsiteY6254" fmla="*/ 509721 h 5360810"/>
                <a:gd name="connsiteX6255" fmla="*/ 1994337 w 4550804"/>
                <a:gd name="connsiteY6255" fmla="*/ 506928 h 5360810"/>
                <a:gd name="connsiteX6256" fmla="*/ 1997129 w 4550804"/>
                <a:gd name="connsiteY6256" fmla="*/ 509721 h 5360810"/>
                <a:gd name="connsiteX6257" fmla="*/ 1998526 w 4550804"/>
                <a:gd name="connsiteY6257" fmla="*/ 508324 h 5360810"/>
                <a:gd name="connsiteX6258" fmla="*/ 1997129 w 4550804"/>
                <a:gd name="connsiteY6258" fmla="*/ 505532 h 5360810"/>
                <a:gd name="connsiteX6259" fmla="*/ 1999923 w 4550804"/>
                <a:gd name="connsiteY6259" fmla="*/ 508324 h 5360810"/>
                <a:gd name="connsiteX6260" fmla="*/ 2001327 w 4550804"/>
                <a:gd name="connsiteY6260" fmla="*/ 506928 h 5360810"/>
                <a:gd name="connsiteX6261" fmla="*/ 1999923 w 4550804"/>
                <a:gd name="connsiteY6261" fmla="*/ 504136 h 5360810"/>
                <a:gd name="connsiteX6262" fmla="*/ 2002723 w 4550804"/>
                <a:gd name="connsiteY6262" fmla="*/ 506928 h 5360810"/>
                <a:gd name="connsiteX6263" fmla="*/ 2004119 w 4550804"/>
                <a:gd name="connsiteY6263" fmla="*/ 505532 h 5360810"/>
                <a:gd name="connsiteX6264" fmla="*/ 2004119 w 4550804"/>
                <a:gd name="connsiteY6264" fmla="*/ 502739 h 5360810"/>
                <a:gd name="connsiteX6265" fmla="*/ 2005516 w 4550804"/>
                <a:gd name="connsiteY6265" fmla="*/ 505532 h 5360810"/>
                <a:gd name="connsiteX6266" fmla="*/ 2008309 w 4550804"/>
                <a:gd name="connsiteY6266" fmla="*/ 504136 h 5360810"/>
                <a:gd name="connsiteX6267" fmla="*/ 2006913 w 4550804"/>
                <a:gd name="connsiteY6267" fmla="*/ 501343 h 5360810"/>
                <a:gd name="connsiteX6268" fmla="*/ 2008309 w 4550804"/>
                <a:gd name="connsiteY6268" fmla="*/ 502739 h 5360810"/>
                <a:gd name="connsiteX6269" fmla="*/ 2013896 w 4550804"/>
                <a:gd name="connsiteY6269" fmla="*/ 499947 h 5360810"/>
                <a:gd name="connsiteX6270" fmla="*/ 2039035 w 4550804"/>
                <a:gd name="connsiteY6270" fmla="*/ 486683 h 5360810"/>
                <a:gd name="connsiteX6271" fmla="*/ 2045320 w 4550804"/>
                <a:gd name="connsiteY6271" fmla="*/ 483890 h 5360810"/>
                <a:gd name="connsiteX6272" fmla="*/ 2046716 w 4550804"/>
                <a:gd name="connsiteY6272" fmla="*/ 481098 h 5360810"/>
                <a:gd name="connsiteX6273" fmla="*/ 2046716 w 4550804"/>
                <a:gd name="connsiteY6273" fmla="*/ 482495 h 5360810"/>
                <a:gd name="connsiteX6274" fmla="*/ 2049509 w 4550804"/>
                <a:gd name="connsiteY6274" fmla="*/ 481098 h 5360810"/>
                <a:gd name="connsiteX6275" fmla="*/ 2049509 w 4550804"/>
                <a:gd name="connsiteY6275" fmla="*/ 482495 h 5360810"/>
                <a:gd name="connsiteX6276" fmla="*/ 2052302 w 4550804"/>
                <a:gd name="connsiteY6276" fmla="*/ 481098 h 5360810"/>
                <a:gd name="connsiteX6277" fmla="*/ 2052302 w 4550804"/>
                <a:gd name="connsiteY6277" fmla="*/ 479702 h 5360810"/>
                <a:gd name="connsiteX6278" fmla="*/ 2053699 w 4550804"/>
                <a:gd name="connsiteY6278" fmla="*/ 481098 h 5360810"/>
                <a:gd name="connsiteX6279" fmla="*/ 2056492 w 4550804"/>
                <a:gd name="connsiteY6279" fmla="*/ 479702 h 5360810"/>
                <a:gd name="connsiteX6280" fmla="*/ 2055095 w 4550804"/>
                <a:gd name="connsiteY6280" fmla="*/ 478306 h 5360810"/>
                <a:gd name="connsiteX6281" fmla="*/ 2057889 w 4550804"/>
                <a:gd name="connsiteY6281" fmla="*/ 479702 h 5360810"/>
                <a:gd name="connsiteX6282" fmla="*/ 2057889 w 4550804"/>
                <a:gd name="connsiteY6282" fmla="*/ 476910 h 5360810"/>
                <a:gd name="connsiteX6283" fmla="*/ 2059286 w 4550804"/>
                <a:gd name="connsiteY6283" fmla="*/ 478306 h 5360810"/>
                <a:gd name="connsiteX6284" fmla="*/ 2062078 w 4550804"/>
                <a:gd name="connsiteY6284" fmla="*/ 478306 h 5360810"/>
                <a:gd name="connsiteX6285" fmla="*/ 2064871 w 4550804"/>
                <a:gd name="connsiteY6285" fmla="*/ 476910 h 5360810"/>
                <a:gd name="connsiteX6286" fmla="*/ 2067665 w 4550804"/>
                <a:gd name="connsiteY6286" fmla="*/ 476910 h 5360810"/>
                <a:gd name="connsiteX6287" fmla="*/ 4365748 w 4550804"/>
                <a:gd name="connsiteY6287" fmla="*/ 466444 h 5360810"/>
                <a:gd name="connsiteX6288" fmla="*/ 4367843 w 4550804"/>
                <a:gd name="connsiteY6288" fmla="*/ 466444 h 5360810"/>
                <a:gd name="connsiteX6289" fmla="*/ 4361558 w 4550804"/>
                <a:gd name="connsiteY6289" fmla="*/ 472029 h 5360810"/>
                <a:gd name="connsiteX6290" fmla="*/ 4319660 w 4550804"/>
                <a:gd name="connsiteY6290" fmla="*/ 457369 h 5360810"/>
                <a:gd name="connsiteX6291" fmla="*/ 4319660 w 4550804"/>
                <a:gd name="connsiteY6291" fmla="*/ 462954 h 5360810"/>
                <a:gd name="connsiteX6292" fmla="*/ 4318264 w 4550804"/>
                <a:gd name="connsiteY6292" fmla="*/ 465048 h 5360810"/>
                <a:gd name="connsiteX6293" fmla="*/ 3323196 w 4550804"/>
                <a:gd name="connsiteY6293" fmla="*/ 456662 h 5360810"/>
                <a:gd name="connsiteX6294" fmla="*/ 3320822 w 4550804"/>
                <a:gd name="connsiteY6294" fmla="*/ 457360 h 5360810"/>
                <a:gd name="connsiteX6295" fmla="*/ 3320403 w 4550804"/>
                <a:gd name="connsiteY6295" fmla="*/ 457360 h 5360810"/>
                <a:gd name="connsiteX6296" fmla="*/ 4236563 w 4550804"/>
                <a:gd name="connsiteY6296" fmla="*/ 437824 h 5360810"/>
                <a:gd name="connsiteX6297" fmla="*/ 4235167 w 4550804"/>
                <a:gd name="connsiteY6297" fmla="*/ 439219 h 5360810"/>
                <a:gd name="connsiteX6298" fmla="*/ 4232373 w 4550804"/>
                <a:gd name="connsiteY6298" fmla="*/ 439219 h 5360810"/>
                <a:gd name="connsiteX6299" fmla="*/ 4389497 w 4550804"/>
                <a:gd name="connsiteY6299" fmla="*/ 428750 h 5360810"/>
                <a:gd name="connsiteX6300" fmla="*/ 4398574 w 4550804"/>
                <a:gd name="connsiteY6300" fmla="*/ 431542 h 5360810"/>
                <a:gd name="connsiteX6301" fmla="*/ 4406955 w 4550804"/>
                <a:gd name="connsiteY6301" fmla="*/ 434335 h 5360810"/>
                <a:gd name="connsiteX6302" fmla="*/ 4389497 w 4550804"/>
                <a:gd name="connsiteY6302" fmla="*/ 430145 h 5360810"/>
                <a:gd name="connsiteX6303" fmla="*/ 4390894 w 4550804"/>
                <a:gd name="connsiteY6303" fmla="*/ 425955 h 5360810"/>
                <a:gd name="connsiteX6304" fmla="*/ 4384609 w 4550804"/>
                <a:gd name="connsiteY6304" fmla="*/ 428748 h 5360810"/>
                <a:gd name="connsiteX6305" fmla="*/ 4356677 w 4550804"/>
                <a:gd name="connsiteY6305" fmla="*/ 431539 h 5360810"/>
                <a:gd name="connsiteX6306" fmla="*/ 4367151 w 4550804"/>
                <a:gd name="connsiteY6306" fmla="*/ 430144 h 5360810"/>
                <a:gd name="connsiteX6307" fmla="*/ 4367152 w 4550804"/>
                <a:gd name="connsiteY6307" fmla="*/ 430144 h 5360810"/>
                <a:gd name="connsiteX6308" fmla="*/ 4390893 w 4550804"/>
                <a:gd name="connsiteY6308" fmla="*/ 421766 h 5360810"/>
                <a:gd name="connsiteX6309" fmla="*/ 4386703 w 4550804"/>
                <a:gd name="connsiteY6309" fmla="*/ 424559 h 5360810"/>
                <a:gd name="connsiteX6310" fmla="*/ 4367152 w 4550804"/>
                <a:gd name="connsiteY6310" fmla="*/ 430144 h 5360810"/>
                <a:gd name="connsiteX6311" fmla="*/ 4376228 w 4550804"/>
                <a:gd name="connsiteY6311" fmla="*/ 425955 h 5360810"/>
                <a:gd name="connsiteX6312" fmla="*/ 4376228 w 4550804"/>
                <a:gd name="connsiteY6312" fmla="*/ 424559 h 5360810"/>
                <a:gd name="connsiteX6313" fmla="*/ 4377625 w 4550804"/>
                <a:gd name="connsiteY6313" fmla="*/ 425955 h 5360810"/>
                <a:gd name="connsiteX6314" fmla="*/ 4386703 w 4550804"/>
                <a:gd name="connsiteY6314" fmla="*/ 423162 h 5360810"/>
                <a:gd name="connsiteX6315" fmla="*/ 4446059 w 4550804"/>
                <a:gd name="connsiteY6315" fmla="*/ 418279 h 5360810"/>
                <a:gd name="connsiteX6316" fmla="*/ 4446395 w 4550804"/>
                <a:gd name="connsiteY6316" fmla="*/ 421127 h 5360810"/>
                <a:gd name="connsiteX6317" fmla="*/ 4446758 w 4550804"/>
                <a:gd name="connsiteY6317" fmla="*/ 421071 h 5360810"/>
                <a:gd name="connsiteX6318" fmla="*/ 4448078 w 4550804"/>
                <a:gd name="connsiteY6318" fmla="*/ 429634 h 5360810"/>
                <a:gd name="connsiteX6319" fmla="*/ 4452289 w 4550804"/>
                <a:gd name="connsiteY6319" fmla="*/ 429404 h 5360810"/>
                <a:gd name="connsiteX6320" fmla="*/ 4448141 w 4550804"/>
                <a:gd name="connsiteY6320" fmla="*/ 430042 h 5360810"/>
                <a:gd name="connsiteX6321" fmla="*/ 4448154 w 4550804"/>
                <a:gd name="connsiteY6321" fmla="*/ 430145 h 5360810"/>
                <a:gd name="connsiteX6322" fmla="*/ 4438727 w 4550804"/>
                <a:gd name="connsiteY6322" fmla="*/ 430145 h 5360810"/>
                <a:gd name="connsiteX6323" fmla="*/ 4437100 w 4550804"/>
                <a:gd name="connsiteY6323" fmla="*/ 430235 h 5360810"/>
                <a:gd name="connsiteX6324" fmla="*/ 4428602 w 4550804"/>
                <a:gd name="connsiteY6324" fmla="*/ 431542 h 5360810"/>
                <a:gd name="connsiteX6325" fmla="*/ 4418128 w 4550804"/>
                <a:gd name="connsiteY6325" fmla="*/ 431542 h 5360810"/>
                <a:gd name="connsiteX6326" fmla="*/ 4418191 w 4550804"/>
                <a:gd name="connsiteY6326" fmla="*/ 431271 h 5360810"/>
                <a:gd name="connsiteX6327" fmla="*/ 4417430 w 4550804"/>
                <a:gd name="connsiteY6327" fmla="*/ 431313 h 5360810"/>
                <a:gd name="connsiteX6328" fmla="*/ 4417430 w 4550804"/>
                <a:gd name="connsiteY6328" fmla="*/ 431542 h 5360810"/>
                <a:gd name="connsiteX6329" fmla="*/ 4411145 w 4550804"/>
                <a:gd name="connsiteY6329" fmla="*/ 432938 h 5360810"/>
                <a:gd name="connsiteX6330" fmla="*/ 4410998 w 4550804"/>
                <a:gd name="connsiteY6330" fmla="*/ 432538 h 5360810"/>
                <a:gd name="connsiteX6331" fmla="*/ 4406955 w 4550804"/>
                <a:gd name="connsiteY6331" fmla="*/ 434335 h 5360810"/>
                <a:gd name="connsiteX6332" fmla="*/ 4409749 w 4550804"/>
                <a:gd name="connsiteY6332" fmla="*/ 432939 h 5360810"/>
                <a:gd name="connsiteX6333" fmla="*/ 4408464 w 4550804"/>
                <a:gd name="connsiteY6333" fmla="*/ 425872 h 5360810"/>
                <a:gd name="connsiteX6334" fmla="*/ 4390196 w 4550804"/>
                <a:gd name="connsiteY6334" fmla="*/ 428051 h 5360810"/>
                <a:gd name="connsiteX6335" fmla="*/ 4408352 w 4550804"/>
                <a:gd name="connsiteY6335" fmla="*/ 425260 h 5360810"/>
                <a:gd name="connsiteX6336" fmla="*/ 4413589 w 4550804"/>
                <a:gd name="connsiteY6336" fmla="*/ 425260 h 5360810"/>
                <a:gd name="connsiteX6337" fmla="*/ 4436982 w 4550804"/>
                <a:gd name="connsiteY6337" fmla="*/ 422466 h 5360810"/>
                <a:gd name="connsiteX6338" fmla="*/ 4446059 w 4550804"/>
                <a:gd name="connsiteY6338" fmla="*/ 421071 h 5360810"/>
                <a:gd name="connsiteX6339" fmla="*/ 4404859 w 4550804"/>
                <a:gd name="connsiteY6339" fmla="*/ 417957 h 5360810"/>
                <a:gd name="connsiteX6340" fmla="*/ 4404859 w 4550804"/>
                <a:gd name="connsiteY6340" fmla="*/ 418278 h 5360810"/>
                <a:gd name="connsiteX6341" fmla="*/ 4403813 w 4550804"/>
                <a:gd name="connsiteY6341" fmla="*/ 418278 h 5360810"/>
                <a:gd name="connsiteX6342" fmla="*/ 4390196 w 4550804"/>
                <a:gd name="connsiteY6342" fmla="*/ 422467 h 5360810"/>
                <a:gd name="connsiteX6343" fmla="*/ 4392990 w 4550804"/>
                <a:gd name="connsiteY6343" fmla="*/ 421071 h 5360810"/>
                <a:gd name="connsiteX6344" fmla="*/ 4392990 w 4550804"/>
                <a:gd name="connsiteY6344" fmla="*/ 419674 h 5360810"/>
                <a:gd name="connsiteX6345" fmla="*/ 4394386 w 4550804"/>
                <a:gd name="connsiteY6345" fmla="*/ 421071 h 5360810"/>
                <a:gd name="connsiteX6346" fmla="*/ 4400671 w 4550804"/>
                <a:gd name="connsiteY6346" fmla="*/ 418278 h 5360810"/>
                <a:gd name="connsiteX6347" fmla="*/ 4403812 w 4550804"/>
                <a:gd name="connsiteY6347" fmla="*/ 418278 h 5360810"/>
                <a:gd name="connsiteX6348" fmla="*/ 4457930 w 4550804"/>
                <a:gd name="connsiteY6348" fmla="*/ 416882 h 5360810"/>
                <a:gd name="connsiteX6349" fmla="*/ 4457930 w 4550804"/>
                <a:gd name="connsiteY6349" fmla="*/ 428750 h 5360810"/>
                <a:gd name="connsiteX6350" fmla="*/ 4464215 w 4550804"/>
                <a:gd name="connsiteY6350" fmla="*/ 428750 h 5360810"/>
                <a:gd name="connsiteX6351" fmla="*/ 4452288 w 4550804"/>
                <a:gd name="connsiteY6351" fmla="*/ 429407 h 5360810"/>
                <a:gd name="connsiteX6352" fmla="*/ 4456533 w 4550804"/>
                <a:gd name="connsiteY6352" fmla="*/ 428750 h 5360810"/>
                <a:gd name="connsiteX6353" fmla="*/ 4404860 w 4550804"/>
                <a:gd name="connsiteY6353" fmla="*/ 415486 h 5360810"/>
                <a:gd name="connsiteX6354" fmla="*/ 4406256 w 4550804"/>
                <a:gd name="connsiteY6354" fmla="*/ 416882 h 5360810"/>
                <a:gd name="connsiteX6355" fmla="*/ 4411843 w 4550804"/>
                <a:gd name="connsiteY6355" fmla="*/ 415486 h 5360810"/>
                <a:gd name="connsiteX6356" fmla="*/ 4411843 w 4550804"/>
                <a:gd name="connsiteY6356" fmla="*/ 416629 h 5360810"/>
                <a:gd name="connsiteX6357" fmla="*/ 4419460 w 4550804"/>
                <a:gd name="connsiteY6357" fmla="*/ 416071 h 5360810"/>
                <a:gd name="connsiteX6358" fmla="*/ 4411842 w 4550804"/>
                <a:gd name="connsiteY6358" fmla="*/ 416881 h 5360810"/>
                <a:gd name="connsiteX6359" fmla="*/ 4411842 w 4550804"/>
                <a:gd name="connsiteY6359" fmla="*/ 416631 h 5360810"/>
                <a:gd name="connsiteX6360" fmla="*/ 4408352 w 4550804"/>
                <a:gd name="connsiteY6360" fmla="*/ 416882 h 5360810"/>
                <a:gd name="connsiteX6361" fmla="*/ 4404860 w 4550804"/>
                <a:gd name="connsiteY6361" fmla="*/ 417957 h 5360810"/>
                <a:gd name="connsiteX6362" fmla="*/ 4464215 w 4550804"/>
                <a:gd name="connsiteY6362" fmla="*/ 411297 h 5360810"/>
                <a:gd name="connsiteX6363" fmla="*/ 4490750 w 4550804"/>
                <a:gd name="connsiteY6363" fmla="*/ 414090 h 5360810"/>
                <a:gd name="connsiteX6364" fmla="*/ 4492147 w 4550804"/>
                <a:gd name="connsiteY6364" fmla="*/ 416882 h 5360810"/>
                <a:gd name="connsiteX6365" fmla="*/ 4465611 w 4550804"/>
                <a:gd name="connsiteY6365" fmla="*/ 412694 h 5360810"/>
                <a:gd name="connsiteX6366" fmla="*/ 4419461 w 4550804"/>
                <a:gd name="connsiteY6366" fmla="*/ 416072 h 5360810"/>
                <a:gd name="connsiteX6367" fmla="*/ 3469141 w 4550804"/>
                <a:gd name="connsiteY6367" fmla="*/ 409202 h 5360810"/>
                <a:gd name="connsiteX6368" fmla="*/ 3463555 w 4550804"/>
                <a:gd name="connsiteY6368" fmla="*/ 411993 h 5360810"/>
                <a:gd name="connsiteX6369" fmla="*/ 3460760 w 4550804"/>
                <a:gd name="connsiteY6369" fmla="*/ 410596 h 5360810"/>
                <a:gd name="connsiteX6370" fmla="*/ 3460661 w 4550804"/>
                <a:gd name="connsiteY6370" fmla="*/ 411296 h 5360810"/>
                <a:gd name="connsiteX6371" fmla="*/ 3464253 w 4550804"/>
                <a:gd name="connsiteY6371" fmla="*/ 415484 h 5360810"/>
                <a:gd name="connsiteX6372" fmla="*/ 3465028 w 4550804"/>
                <a:gd name="connsiteY6372" fmla="*/ 415874 h 5360810"/>
                <a:gd name="connsiteX6373" fmla="*/ 3464951 w 4550804"/>
                <a:gd name="connsiteY6373" fmla="*/ 415484 h 5360810"/>
                <a:gd name="connsiteX6374" fmla="*/ 3466432 w 4550804"/>
                <a:gd name="connsiteY6374" fmla="*/ 416573 h 5360810"/>
                <a:gd name="connsiteX6375" fmla="*/ 3468442 w 4550804"/>
                <a:gd name="connsiteY6375" fmla="*/ 417578 h 5360810"/>
                <a:gd name="connsiteX6376" fmla="*/ 3468442 w 4550804"/>
                <a:gd name="connsiteY6376" fmla="*/ 413389 h 5360810"/>
                <a:gd name="connsiteX6377" fmla="*/ 3472633 w 4550804"/>
                <a:gd name="connsiteY6377" fmla="*/ 411993 h 5360810"/>
                <a:gd name="connsiteX6378" fmla="*/ 3464951 w 4550804"/>
                <a:gd name="connsiteY6378" fmla="*/ 411993 h 5360810"/>
                <a:gd name="connsiteX6379" fmla="*/ 3470538 w 4550804"/>
                <a:gd name="connsiteY6379" fmla="*/ 410598 h 5360810"/>
                <a:gd name="connsiteX6380" fmla="*/ 3331577 w 4550804"/>
                <a:gd name="connsiteY6380" fmla="*/ 402211 h 5360810"/>
                <a:gd name="connsiteX6381" fmla="*/ 3332973 w 4550804"/>
                <a:gd name="connsiteY6381" fmla="*/ 405004 h 5360810"/>
                <a:gd name="connsiteX6382" fmla="*/ 3332973 w 4550804"/>
                <a:gd name="connsiteY6382" fmla="*/ 410589 h 5360810"/>
                <a:gd name="connsiteX6383" fmla="*/ 3330180 w 4550804"/>
                <a:gd name="connsiteY6383" fmla="*/ 406399 h 5360810"/>
                <a:gd name="connsiteX6384" fmla="*/ 3367524 w 4550804"/>
                <a:gd name="connsiteY6384" fmla="*/ 368745 h 5360810"/>
                <a:gd name="connsiteX6385" fmla="*/ 3367188 w 4550804"/>
                <a:gd name="connsiteY6385" fmla="*/ 369410 h 5360810"/>
                <a:gd name="connsiteX6386" fmla="*/ 3364396 w 4550804"/>
                <a:gd name="connsiteY6386" fmla="*/ 369410 h 5360810"/>
                <a:gd name="connsiteX6387" fmla="*/ 3367524 w 4550804"/>
                <a:gd name="connsiteY6387" fmla="*/ 368745 h 5360810"/>
                <a:gd name="connsiteX6388" fmla="*/ 3367593 w 4550804"/>
                <a:gd name="connsiteY6388" fmla="*/ 368608 h 5360810"/>
                <a:gd name="connsiteX6389" fmla="*/ 3368585 w 4550804"/>
                <a:gd name="connsiteY6389" fmla="*/ 368712 h 5360810"/>
                <a:gd name="connsiteX6390" fmla="*/ 3367524 w 4550804"/>
                <a:gd name="connsiteY6390" fmla="*/ 368746 h 5360810"/>
                <a:gd name="connsiteX6391" fmla="*/ 3370681 w 4550804"/>
                <a:gd name="connsiteY6391" fmla="*/ 365919 h 5360810"/>
                <a:gd name="connsiteX6392" fmla="*/ 3373474 w 4550804"/>
                <a:gd name="connsiteY6392" fmla="*/ 367316 h 5360810"/>
                <a:gd name="connsiteX6393" fmla="*/ 3373474 w 4550804"/>
                <a:gd name="connsiteY6393" fmla="*/ 370108 h 5360810"/>
                <a:gd name="connsiteX6394" fmla="*/ 3369284 w 4550804"/>
                <a:gd name="connsiteY6394" fmla="*/ 368712 h 5360810"/>
                <a:gd name="connsiteX6395" fmla="*/ 3367189 w 4550804"/>
                <a:gd name="connsiteY6395" fmla="*/ 351260 h 5360810"/>
                <a:gd name="connsiteX6396" fmla="*/ 3369983 w 4550804"/>
                <a:gd name="connsiteY6396" fmla="*/ 351260 h 5360810"/>
                <a:gd name="connsiteX6397" fmla="*/ 3369983 w 4550804"/>
                <a:gd name="connsiteY6397" fmla="*/ 355448 h 5360810"/>
                <a:gd name="connsiteX6398" fmla="*/ 3350430 w 4550804"/>
                <a:gd name="connsiteY6398" fmla="*/ 346373 h 5360810"/>
                <a:gd name="connsiteX6399" fmla="*/ 3356715 w 4550804"/>
                <a:gd name="connsiteY6399" fmla="*/ 350562 h 5360810"/>
                <a:gd name="connsiteX6400" fmla="*/ 3364396 w 4550804"/>
                <a:gd name="connsiteY6400" fmla="*/ 351957 h 5360810"/>
                <a:gd name="connsiteX6401" fmla="*/ 3367189 w 4550804"/>
                <a:gd name="connsiteY6401" fmla="*/ 354751 h 5360810"/>
                <a:gd name="connsiteX6402" fmla="*/ 3365793 w 4550804"/>
                <a:gd name="connsiteY6402" fmla="*/ 363824 h 5360810"/>
                <a:gd name="connsiteX6403" fmla="*/ 3368586 w 4550804"/>
                <a:gd name="connsiteY6403" fmla="*/ 366618 h 5360810"/>
                <a:gd name="connsiteX6404" fmla="*/ 3367594 w 4550804"/>
                <a:gd name="connsiteY6404" fmla="*/ 368607 h 5360810"/>
                <a:gd name="connsiteX6405" fmla="*/ 3355319 w 4550804"/>
                <a:gd name="connsiteY6405" fmla="*/ 367316 h 5360810"/>
                <a:gd name="connsiteX6406" fmla="*/ 3340654 w 4550804"/>
                <a:gd name="connsiteY6406" fmla="*/ 356845 h 5360810"/>
                <a:gd name="connsiteX6407" fmla="*/ 3351128 w 4550804"/>
                <a:gd name="connsiteY6407" fmla="*/ 365920 h 5360810"/>
                <a:gd name="connsiteX6408" fmla="*/ 3337861 w 4550804"/>
                <a:gd name="connsiteY6408" fmla="*/ 355448 h 5360810"/>
                <a:gd name="connsiteX6409" fmla="*/ 3339258 w 4550804"/>
                <a:gd name="connsiteY6409" fmla="*/ 349166 h 5360810"/>
                <a:gd name="connsiteX6410" fmla="*/ 3344844 w 4550804"/>
                <a:gd name="connsiteY6410" fmla="*/ 351957 h 5360810"/>
                <a:gd name="connsiteX6411" fmla="*/ 3347637 w 4550804"/>
                <a:gd name="connsiteY6411" fmla="*/ 358240 h 5360810"/>
                <a:gd name="connsiteX6412" fmla="*/ 3347637 w 4550804"/>
                <a:gd name="connsiteY6412" fmla="*/ 349166 h 5360810"/>
                <a:gd name="connsiteX6413" fmla="*/ 3351827 w 4550804"/>
                <a:gd name="connsiteY6413" fmla="*/ 326128 h 5360810"/>
                <a:gd name="connsiteX6414" fmla="*/ 3353224 w 4550804"/>
                <a:gd name="connsiteY6414" fmla="*/ 327524 h 5360810"/>
                <a:gd name="connsiteX6415" fmla="*/ 3351827 w 4550804"/>
                <a:gd name="connsiteY6415" fmla="*/ 327524 h 5360810"/>
                <a:gd name="connsiteX6416" fmla="*/ 3343447 w 4550804"/>
                <a:gd name="connsiteY6416" fmla="*/ 323336 h 5360810"/>
                <a:gd name="connsiteX6417" fmla="*/ 3346240 w 4550804"/>
                <a:gd name="connsiteY6417" fmla="*/ 326129 h 5360810"/>
                <a:gd name="connsiteX6418" fmla="*/ 3340654 w 4550804"/>
                <a:gd name="connsiteY6418" fmla="*/ 331015 h 5360810"/>
                <a:gd name="connsiteX6419" fmla="*/ 3339257 w 4550804"/>
                <a:gd name="connsiteY6419" fmla="*/ 324732 h 5360810"/>
                <a:gd name="connsiteX6420" fmla="*/ 3353223 w 4550804"/>
                <a:gd name="connsiteY6420" fmla="*/ 323335 h 5360810"/>
                <a:gd name="connsiteX6421" fmla="*/ 3354620 w 4550804"/>
                <a:gd name="connsiteY6421" fmla="*/ 324731 h 5360810"/>
                <a:gd name="connsiteX6422" fmla="*/ 3354620 w 4550804"/>
                <a:gd name="connsiteY6422" fmla="*/ 326128 h 5360810"/>
                <a:gd name="connsiteX6423" fmla="*/ 3335766 w 4550804"/>
                <a:gd name="connsiteY6423" fmla="*/ 316355 h 5360810"/>
                <a:gd name="connsiteX6424" fmla="*/ 3338560 w 4550804"/>
                <a:gd name="connsiteY6424" fmla="*/ 317751 h 5360810"/>
                <a:gd name="connsiteX6425" fmla="*/ 3335766 w 4550804"/>
                <a:gd name="connsiteY6425" fmla="*/ 320544 h 5360810"/>
                <a:gd name="connsiteX6426" fmla="*/ 3348336 w 4550804"/>
                <a:gd name="connsiteY6426" fmla="*/ 287033 h 5360810"/>
                <a:gd name="connsiteX6427" fmla="*/ 3346939 w 4550804"/>
                <a:gd name="connsiteY6427" fmla="*/ 288429 h 5360810"/>
                <a:gd name="connsiteX6428" fmla="*/ 3340654 w 4550804"/>
                <a:gd name="connsiteY6428" fmla="*/ 291222 h 5360810"/>
                <a:gd name="connsiteX6429" fmla="*/ 3235909 w 4550804"/>
                <a:gd name="connsiteY6429" fmla="*/ 285628 h 5360810"/>
                <a:gd name="connsiteX6430" fmla="*/ 3241496 w 4550804"/>
                <a:gd name="connsiteY6430" fmla="*/ 287024 h 5360810"/>
                <a:gd name="connsiteX6431" fmla="*/ 3235735 w 4550804"/>
                <a:gd name="connsiteY6431" fmla="*/ 285978 h 5360810"/>
                <a:gd name="connsiteX6432" fmla="*/ 3353921 w 4550804"/>
                <a:gd name="connsiteY6432" fmla="*/ 279355 h 5360810"/>
                <a:gd name="connsiteX6433" fmla="*/ 3353921 w 4550804"/>
                <a:gd name="connsiteY6433" fmla="*/ 279481 h 5360810"/>
                <a:gd name="connsiteX6434" fmla="*/ 3353810 w 4550804"/>
                <a:gd name="connsiteY6434" fmla="*/ 279460 h 5360810"/>
                <a:gd name="connsiteX6435" fmla="*/ 3354487 w 4550804"/>
                <a:gd name="connsiteY6435" fmla="*/ 274300 h 5360810"/>
                <a:gd name="connsiteX6436" fmla="*/ 3353223 w 4550804"/>
                <a:gd name="connsiteY6436" fmla="*/ 279354 h 5360810"/>
                <a:gd name="connsiteX6437" fmla="*/ 3353809 w 4550804"/>
                <a:gd name="connsiteY6437" fmla="*/ 279459 h 5360810"/>
                <a:gd name="connsiteX6438" fmla="*/ 3351128 w 4550804"/>
                <a:gd name="connsiteY6438" fmla="*/ 282146 h 5360810"/>
                <a:gd name="connsiteX6439" fmla="*/ 3348335 w 4550804"/>
                <a:gd name="connsiteY6439" fmla="*/ 279354 h 5360810"/>
                <a:gd name="connsiteX6440" fmla="*/ 3349732 w 4550804"/>
                <a:gd name="connsiteY6440" fmla="*/ 275165 h 5360810"/>
                <a:gd name="connsiteX6441" fmla="*/ 3354620 w 4550804"/>
                <a:gd name="connsiteY6441" fmla="*/ 273770 h 5360810"/>
                <a:gd name="connsiteX6442" fmla="*/ 3357413 w 4550804"/>
                <a:gd name="connsiteY6442" fmla="*/ 273770 h 5360810"/>
                <a:gd name="connsiteX6443" fmla="*/ 3354487 w 4550804"/>
                <a:gd name="connsiteY6443" fmla="*/ 274300 h 5360810"/>
                <a:gd name="connsiteX6444" fmla="*/ 2549483 w 4550804"/>
                <a:gd name="connsiteY6444" fmla="*/ 261892 h 5360810"/>
                <a:gd name="connsiteX6445" fmla="*/ 2548086 w 4550804"/>
                <a:gd name="connsiteY6445" fmla="*/ 263289 h 5360810"/>
                <a:gd name="connsiteX6446" fmla="*/ 2548086 w 4550804"/>
                <a:gd name="connsiteY6446" fmla="*/ 262640 h 5360810"/>
                <a:gd name="connsiteX6447" fmla="*/ 2560655 w 4550804"/>
                <a:gd name="connsiteY6447" fmla="*/ 217911 h 5360810"/>
                <a:gd name="connsiteX6448" fmla="*/ 2575319 w 4550804"/>
                <a:gd name="connsiteY6448" fmla="*/ 217911 h 5360810"/>
                <a:gd name="connsiteX6449" fmla="*/ 2594872 w 4550804"/>
                <a:gd name="connsiteY6449" fmla="*/ 223496 h 5360810"/>
                <a:gd name="connsiteX6450" fmla="*/ 2613726 w 4550804"/>
                <a:gd name="connsiteY6450" fmla="*/ 226987 h 5360810"/>
                <a:gd name="connsiteX6451" fmla="*/ 2613726 w 4550804"/>
                <a:gd name="connsiteY6451" fmla="*/ 229779 h 5360810"/>
                <a:gd name="connsiteX6452" fmla="*/ 2607441 w 4550804"/>
                <a:gd name="connsiteY6452" fmla="*/ 237459 h 5360810"/>
                <a:gd name="connsiteX6453" fmla="*/ 2599760 w 4550804"/>
                <a:gd name="connsiteY6453" fmla="*/ 228383 h 5360810"/>
                <a:gd name="connsiteX6454" fmla="*/ 2587889 w 4550804"/>
                <a:gd name="connsiteY6454" fmla="*/ 231175 h 5360810"/>
                <a:gd name="connsiteX6455" fmla="*/ 2599760 w 4550804"/>
                <a:gd name="connsiteY6455" fmla="*/ 229779 h 5360810"/>
                <a:gd name="connsiteX6456" fmla="*/ 2608838 w 4550804"/>
                <a:gd name="connsiteY6456" fmla="*/ 240250 h 5360810"/>
                <a:gd name="connsiteX6457" fmla="*/ 2603252 w 4550804"/>
                <a:gd name="connsiteY6457" fmla="*/ 243043 h 5360810"/>
                <a:gd name="connsiteX6458" fmla="*/ 2582303 w 4550804"/>
                <a:gd name="connsiteY6458" fmla="*/ 249326 h 5360810"/>
                <a:gd name="connsiteX6459" fmla="*/ 2577414 w 4550804"/>
                <a:gd name="connsiteY6459" fmla="*/ 249326 h 5360810"/>
                <a:gd name="connsiteX6460" fmla="*/ 2576018 w 4550804"/>
                <a:gd name="connsiteY6460" fmla="*/ 246533 h 5360810"/>
                <a:gd name="connsiteX6461" fmla="*/ 2574621 w 4550804"/>
                <a:gd name="connsiteY6461" fmla="*/ 249326 h 5360810"/>
                <a:gd name="connsiteX6462" fmla="*/ 2571828 w 4550804"/>
                <a:gd name="connsiteY6462" fmla="*/ 243741 h 5360810"/>
                <a:gd name="connsiteX6463" fmla="*/ 2571828 w 4550804"/>
                <a:gd name="connsiteY6463" fmla="*/ 238504 h 5360810"/>
                <a:gd name="connsiteX6464" fmla="*/ 2570432 w 4550804"/>
                <a:gd name="connsiteY6464" fmla="*/ 242345 h 5360810"/>
                <a:gd name="connsiteX6465" fmla="*/ 2567736 w 4550804"/>
                <a:gd name="connsiteY6465" fmla="*/ 239054 h 5360810"/>
                <a:gd name="connsiteX6466" fmla="*/ 2570432 w 4550804"/>
                <a:gd name="connsiteY6466" fmla="*/ 244440 h 5360810"/>
                <a:gd name="connsiteX6467" fmla="*/ 2570432 w 4550804"/>
                <a:gd name="connsiteY6467" fmla="*/ 250025 h 5360810"/>
                <a:gd name="connsiteX6468" fmla="*/ 2566242 w 4550804"/>
                <a:gd name="connsiteY6468" fmla="*/ 247232 h 5360810"/>
                <a:gd name="connsiteX6469" fmla="*/ 2562052 w 4550804"/>
                <a:gd name="connsiteY6469" fmla="*/ 240949 h 5360810"/>
                <a:gd name="connsiteX6470" fmla="*/ 2564286 w 4550804"/>
                <a:gd name="connsiteY6470" fmla="*/ 247092 h 5360810"/>
                <a:gd name="connsiteX6471" fmla="*/ 2564845 w 4550804"/>
                <a:gd name="connsiteY6471" fmla="*/ 247232 h 5360810"/>
                <a:gd name="connsiteX6472" fmla="*/ 2571828 w 4550804"/>
                <a:gd name="connsiteY6472" fmla="*/ 252118 h 5360810"/>
                <a:gd name="connsiteX6473" fmla="*/ 2554371 w 4550804"/>
                <a:gd name="connsiteY6473" fmla="*/ 261194 h 5360810"/>
                <a:gd name="connsiteX6474" fmla="*/ 2545292 w 4550804"/>
                <a:gd name="connsiteY6474" fmla="*/ 254911 h 5360810"/>
                <a:gd name="connsiteX6475" fmla="*/ 2543896 w 4550804"/>
                <a:gd name="connsiteY6475" fmla="*/ 249326 h 5360810"/>
                <a:gd name="connsiteX6476" fmla="*/ 2543896 w 4550804"/>
                <a:gd name="connsiteY6476" fmla="*/ 252118 h 5360810"/>
                <a:gd name="connsiteX6477" fmla="*/ 2541103 w 4550804"/>
                <a:gd name="connsiteY6477" fmla="*/ 250722 h 5360810"/>
                <a:gd name="connsiteX6478" fmla="*/ 2542499 w 4550804"/>
                <a:gd name="connsiteY6478" fmla="*/ 245137 h 5360810"/>
                <a:gd name="connsiteX6479" fmla="*/ 2543896 w 4550804"/>
                <a:gd name="connsiteY6479" fmla="*/ 245137 h 5360810"/>
                <a:gd name="connsiteX6480" fmla="*/ 2542430 w 4550804"/>
                <a:gd name="connsiteY6480" fmla="*/ 244040 h 5360810"/>
                <a:gd name="connsiteX6481" fmla="*/ 2541103 w 4550804"/>
                <a:gd name="connsiteY6481" fmla="*/ 250024 h 5360810"/>
                <a:gd name="connsiteX6482" fmla="*/ 2540405 w 4550804"/>
                <a:gd name="connsiteY6482" fmla="*/ 250024 h 5360810"/>
                <a:gd name="connsiteX6483" fmla="*/ 2548086 w 4550804"/>
                <a:gd name="connsiteY6483" fmla="*/ 259100 h 5360810"/>
                <a:gd name="connsiteX6484" fmla="*/ 2548086 w 4550804"/>
                <a:gd name="connsiteY6484" fmla="*/ 262637 h 5360810"/>
                <a:gd name="connsiteX6485" fmla="*/ 2539008 w 4550804"/>
                <a:gd name="connsiteY6485" fmla="*/ 267476 h 5360810"/>
                <a:gd name="connsiteX6486" fmla="*/ 2539008 w 4550804"/>
                <a:gd name="connsiteY6486" fmla="*/ 270269 h 5360810"/>
                <a:gd name="connsiteX6487" fmla="*/ 2532723 w 4550804"/>
                <a:gd name="connsiteY6487" fmla="*/ 262589 h 5360810"/>
                <a:gd name="connsiteX6488" fmla="*/ 2538310 w 4550804"/>
                <a:gd name="connsiteY6488" fmla="*/ 271665 h 5360810"/>
                <a:gd name="connsiteX6489" fmla="*/ 2527835 w 4550804"/>
                <a:gd name="connsiteY6489" fmla="*/ 268873 h 5360810"/>
                <a:gd name="connsiteX6490" fmla="*/ 2525043 w 4550804"/>
                <a:gd name="connsiteY6490" fmla="*/ 268873 h 5360810"/>
                <a:gd name="connsiteX6491" fmla="*/ 2518757 w 4550804"/>
                <a:gd name="connsiteY6491" fmla="*/ 261194 h 5360810"/>
                <a:gd name="connsiteX6492" fmla="*/ 2515964 w 4550804"/>
                <a:gd name="connsiteY6492" fmla="*/ 252118 h 5360810"/>
                <a:gd name="connsiteX6493" fmla="*/ 2517361 w 4550804"/>
                <a:gd name="connsiteY6493" fmla="*/ 249326 h 5360810"/>
                <a:gd name="connsiteX6494" fmla="*/ 2514567 w 4550804"/>
                <a:gd name="connsiteY6494" fmla="*/ 252118 h 5360810"/>
                <a:gd name="connsiteX6495" fmla="*/ 2513171 w 4550804"/>
                <a:gd name="connsiteY6495" fmla="*/ 250722 h 5360810"/>
                <a:gd name="connsiteX6496" fmla="*/ 2514567 w 4550804"/>
                <a:gd name="connsiteY6496" fmla="*/ 249326 h 5360810"/>
                <a:gd name="connsiteX6497" fmla="*/ 2511774 w 4550804"/>
                <a:gd name="connsiteY6497" fmla="*/ 250722 h 5360810"/>
                <a:gd name="connsiteX6498" fmla="*/ 2515964 w 4550804"/>
                <a:gd name="connsiteY6498" fmla="*/ 254911 h 5360810"/>
                <a:gd name="connsiteX6499" fmla="*/ 2517361 w 4550804"/>
                <a:gd name="connsiteY6499" fmla="*/ 259100 h 5360810"/>
                <a:gd name="connsiteX6500" fmla="*/ 2506887 w 4550804"/>
                <a:gd name="connsiteY6500" fmla="*/ 256307 h 5360810"/>
                <a:gd name="connsiteX6501" fmla="*/ 2514567 w 4550804"/>
                <a:gd name="connsiteY6501" fmla="*/ 259100 h 5360810"/>
                <a:gd name="connsiteX6502" fmla="*/ 2525043 w 4550804"/>
                <a:gd name="connsiteY6502" fmla="*/ 270967 h 5360810"/>
                <a:gd name="connsiteX6503" fmla="*/ 2531327 w 4550804"/>
                <a:gd name="connsiteY6503" fmla="*/ 272363 h 5360810"/>
                <a:gd name="connsiteX6504" fmla="*/ 2525043 w 4550804"/>
                <a:gd name="connsiteY6504" fmla="*/ 273760 h 5360810"/>
                <a:gd name="connsiteX6505" fmla="*/ 2527835 w 4550804"/>
                <a:gd name="connsiteY6505" fmla="*/ 279344 h 5360810"/>
                <a:gd name="connsiteX6506" fmla="*/ 2522947 w 4550804"/>
                <a:gd name="connsiteY6506" fmla="*/ 280043 h 5360810"/>
                <a:gd name="connsiteX6507" fmla="*/ 2518820 w 4550804"/>
                <a:gd name="connsiteY6507" fmla="*/ 278393 h 5360810"/>
                <a:gd name="connsiteX6508" fmla="*/ 2515964 w 4550804"/>
                <a:gd name="connsiteY6508" fmla="*/ 279344 h 5360810"/>
                <a:gd name="connsiteX6509" fmla="*/ 2513171 w 4550804"/>
                <a:gd name="connsiteY6509" fmla="*/ 276552 h 5360810"/>
                <a:gd name="connsiteX6510" fmla="*/ 2515266 w 4550804"/>
                <a:gd name="connsiteY6510" fmla="*/ 276970 h 5360810"/>
                <a:gd name="connsiteX6511" fmla="*/ 2512472 w 4550804"/>
                <a:gd name="connsiteY6511" fmla="*/ 275854 h 5360810"/>
                <a:gd name="connsiteX6512" fmla="*/ 2509680 w 4550804"/>
                <a:gd name="connsiteY6512" fmla="*/ 274458 h 5360810"/>
                <a:gd name="connsiteX6513" fmla="*/ 2512472 w 4550804"/>
                <a:gd name="connsiteY6513" fmla="*/ 274458 h 5360810"/>
                <a:gd name="connsiteX6514" fmla="*/ 2511076 w 4550804"/>
                <a:gd name="connsiteY6514" fmla="*/ 273061 h 5360810"/>
                <a:gd name="connsiteX6515" fmla="*/ 2501998 w 4550804"/>
                <a:gd name="connsiteY6515" fmla="*/ 267476 h 5360810"/>
                <a:gd name="connsiteX6516" fmla="*/ 2503395 w 4550804"/>
                <a:gd name="connsiteY6516" fmla="*/ 270269 h 5360810"/>
                <a:gd name="connsiteX6517" fmla="*/ 2499554 w 4550804"/>
                <a:gd name="connsiteY6517" fmla="*/ 266430 h 5360810"/>
                <a:gd name="connsiteX6518" fmla="*/ 2500602 w 4550804"/>
                <a:gd name="connsiteY6518" fmla="*/ 268873 h 5360810"/>
                <a:gd name="connsiteX6519" fmla="*/ 2492921 w 4550804"/>
                <a:gd name="connsiteY6519" fmla="*/ 262589 h 5360810"/>
                <a:gd name="connsiteX6520" fmla="*/ 2500602 w 4550804"/>
                <a:gd name="connsiteY6520" fmla="*/ 270269 h 5360810"/>
                <a:gd name="connsiteX6521" fmla="*/ 2498828 w 4550804"/>
                <a:gd name="connsiteY6521" fmla="*/ 270269 h 5360810"/>
                <a:gd name="connsiteX6522" fmla="*/ 2503395 w 4550804"/>
                <a:gd name="connsiteY6522" fmla="*/ 273760 h 5360810"/>
                <a:gd name="connsiteX6523" fmla="*/ 2506188 w 4550804"/>
                <a:gd name="connsiteY6523" fmla="*/ 277948 h 5360810"/>
                <a:gd name="connsiteX6524" fmla="*/ 2507585 w 4550804"/>
                <a:gd name="connsiteY6524" fmla="*/ 277948 h 5360810"/>
                <a:gd name="connsiteX6525" fmla="*/ 2506188 w 4550804"/>
                <a:gd name="connsiteY6525" fmla="*/ 283533 h 5360810"/>
                <a:gd name="connsiteX6526" fmla="*/ 2508982 w 4550804"/>
                <a:gd name="connsiteY6526" fmla="*/ 277948 h 5360810"/>
                <a:gd name="connsiteX6527" fmla="*/ 2516662 w 4550804"/>
                <a:gd name="connsiteY6527" fmla="*/ 282137 h 5360810"/>
                <a:gd name="connsiteX6528" fmla="*/ 2530740 w 4550804"/>
                <a:gd name="connsiteY6528" fmla="*/ 284817 h 5360810"/>
                <a:gd name="connsiteX6529" fmla="*/ 2531327 w 4550804"/>
                <a:gd name="connsiteY6529" fmla="*/ 284231 h 5360810"/>
                <a:gd name="connsiteX6530" fmla="*/ 2534120 w 4550804"/>
                <a:gd name="connsiteY6530" fmla="*/ 285628 h 5360810"/>
                <a:gd name="connsiteX6531" fmla="*/ 2528533 w 4550804"/>
                <a:gd name="connsiteY6531" fmla="*/ 291213 h 5360810"/>
                <a:gd name="connsiteX6532" fmla="*/ 2525741 w 4550804"/>
                <a:gd name="connsiteY6532" fmla="*/ 291213 h 5360810"/>
                <a:gd name="connsiteX6533" fmla="*/ 2525741 w 4550804"/>
                <a:gd name="connsiteY6533" fmla="*/ 290862 h 5360810"/>
                <a:gd name="connsiteX6534" fmla="*/ 2524344 w 4550804"/>
                <a:gd name="connsiteY6534" fmla="*/ 291910 h 5360810"/>
                <a:gd name="connsiteX6535" fmla="*/ 2526438 w 4550804"/>
                <a:gd name="connsiteY6535" fmla="*/ 291910 h 5360810"/>
                <a:gd name="connsiteX6536" fmla="*/ 2525043 w 4550804"/>
                <a:gd name="connsiteY6536" fmla="*/ 293306 h 5360810"/>
                <a:gd name="connsiteX6537" fmla="*/ 2508982 w 4550804"/>
                <a:gd name="connsiteY6537" fmla="*/ 297495 h 5360810"/>
                <a:gd name="connsiteX6538" fmla="*/ 2507585 w 4550804"/>
                <a:gd name="connsiteY6538" fmla="*/ 297495 h 5360810"/>
                <a:gd name="connsiteX6539" fmla="*/ 2494317 w 4550804"/>
                <a:gd name="connsiteY6539" fmla="*/ 294702 h 5360810"/>
                <a:gd name="connsiteX6540" fmla="*/ 2499903 w 4550804"/>
                <a:gd name="connsiteY6540" fmla="*/ 297495 h 5360810"/>
                <a:gd name="connsiteX6541" fmla="*/ 2453117 w 4550804"/>
                <a:gd name="connsiteY6541" fmla="*/ 297495 h 5360810"/>
                <a:gd name="connsiteX6542" fmla="*/ 2425884 w 4550804"/>
                <a:gd name="connsiteY6542" fmla="*/ 303080 h 5360810"/>
                <a:gd name="connsiteX6543" fmla="*/ 2407728 w 4550804"/>
                <a:gd name="connsiteY6543" fmla="*/ 316344 h 5360810"/>
                <a:gd name="connsiteX6544" fmla="*/ 2395857 w 4550804"/>
                <a:gd name="connsiteY6544" fmla="*/ 331003 h 5360810"/>
                <a:gd name="connsiteX6545" fmla="*/ 2391667 w 4550804"/>
                <a:gd name="connsiteY6545" fmla="*/ 332401 h 5360810"/>
                <a:gd name="connsiteX6546" fmla="*/ 2391667 w 4550804"/>
                <a:gd name="connsiteY6546" fmla="*/ 333796 h 5360810"/>
                <a:gd name="connsiteX6547" fmla="*/ 2387478 w 4550804"/>
                <a:gd name="connsiteY6547" fmla="*/ 335193 h 5360810"/>
                <a:gd name="connsiteX6548" fmla="*/ 2386081 w 4550804"/>
                <a:gd name="connsiteY6548" fmla="*/ 337985 h 5360810"/>
                <a:gd name="connsiteX6549" fmla="*/ 2383288 w 4550804"/>
                <a:gd name="connsiteY6549" fmla="*/ 337985 h 5360810"/>
                <a:gd name="connsiteX6550" fmla="*/ 2379098 w 4550804"/>
                <a:gd name="connsiteY6550" fmla="*/ 339381 h 5360810"/>
                <a:gd name="connsiteX6551" fmla="*/ 2380494 w 4550804"/>
                <a:gd name="connsiteY6551" fmla="*/ 340777 h 5360810"/>
                <a:gd name="connsiteX6552" fmla="*/ 2377701 w 4550804"/>
                <a:gd name="connsiteY6552" fmla="*/ 339381 h 5360810"/>
                <a:gd name="connsiteX6553" fmla="*/ 2367227 w 4550804"/>
                <a:gd name="connsiteY6553" fmla="*/ 342173 h 5360810"/>
                <a:gd name="connsiteX6554" fmla="*/ 2356753 w 4550804"/>
                <a:gd name="connsiteY6554" fmla="*/ 348457 h 5360810"/>
                <a:gd name="connsiteX6555" fmla="*/ 2353959 w 4550804"/>
                <a:gd name="connsiteY6555" fmla="*/ 347060 h 5360810"/>
                <a:gd name="connsiteX6556" fmla="*/ 2359545 w 4550804"/>
                <a:gd name="connsiteY6556" fmla="*/ 351249 h 5360810"/>
                <a:gd name="connsiteX6557" fmla="*/ 2343484 w 4550804"/>
                <a:gd name="connsiteY6557" fmla="*/ 343570 h 5360810"/>
                <a:gd name="connsiteX6558" fmla="*/ 2337898 w 4550804"/>
                <a:gd name="connsiteY6558" fmla="*/ 351249 h 5360810"/>
                <a:gd name="connsiteX6559" fmla="*/ 2331613 w 4550804"/>
                <a:gd name="connsiteY6559" fmla="*/ 354042 h 5360810"/>
                <a:gd name="connsiteX6560" fmla="*/ 2327424 w 4550804"/>
                <a:gd name="connsiteY6560" fmla="*/ 352645 h 5360810"/>
                <a:gd name="connsiteX6561" fmla="*/ 2323234 w 4550804"/>
                <a:gd name="connsiteY6561" fmla="*/ 361720 h 5360810"/>
                <a:gd name="connsiteX6562" fmla="*/ 2317647 w 4550804"/>
                <a:gd name="connsiteY6562" fmla="*/ 364513 h 5360810"/>
                <a:gd name="connsiteX6563" fmla="*/ 2317647 w 4550804"/>
                <a:gd name="connsiteY6563" fmla="*/ 363116 h 5360810"/>
                <a:gd name="connsiteX6564" fmla="*/ 2309967 w 4550804"/>
                <a:gd name="connsiteY6564" fmla="*/ 361720 h 5360810"/>
                <a:gd name="connsiteX6565" fmla="*/ 2303682 w 4550804"/>
                <a:gd name="connsiteY6565" fmla="*/ 357531 h 5360810"/>
                <a:gd name="connsiteX6566" fmla="*/ 2291811 w 4550804"/>
                <a:gd name="connsiteY6566" fmla="*/ 360324 h 5360810"/>
                <a:gd name="connsiteX6567" fmla="*/ 2278543 w 4550804"/>
                <a:gd name="connsiteY6567" fmla="*/ 358928 h 5360810"/>
                <a:gd name="connsiteX6568" fmla="*/ 2274353 w 4550804"/>
                <a:gd name="connsiteY6568" fmla="*/ 363116 h 5360810"/>
                <a:gd name="connsiteX6569" fmla="*/ 2274353 w 4550804"/>
                <a:gd name="connsiteY6569" fmla="*/ 364513 h 5360810"/>
                <a:gd name="connsiteX6570" fmla="*/ 2262482 w 4550804"/>
                <a:gd name="connsiteY6570" fmla="*/ 370796 h 5360810"/>
                <a:gd name="connsiteX6571" fmla="*/ 2261086 w 4550804"/>
                <a:gd name="connsiteY6571" fmla="*/ 372192 h 5360810"/>
                <a:gd name="connsiteX6572" fmla="*/ 2255499 w 4550804"/>
                <a:gd name="connsiteY6572" fmla="*/ 369400 h 5360810"/>
                <a:gd name="connsiteX6573" fmla="*/ 2242231 w 4550804"/>
                <a:gd name="connsiteY6573" fmla="*/ 372192 h 5360810"/>
                <a:gd name="connsiteX6574" fmla="*/ 2240835 w 4550804"/>
                <a:gd name="connsiteY6574" fmla="*/ 374985 h 5360810"/>
                <a:gd name="connsiteX6575" fmla="*/ 2240835 w 4550804"/>
                <a:gd name="connsiteY6575" fmla="*/ 370796 h 5360810"/>
                <a:gd name="connsiteX6576" fmla="*/ 2235249 w 4550804"/>
                <a:gd name="connsiteY6576" fmla="*/ 372192 h 5360810"/>
                <a:gd name="connsiteX6577" fmla="*/ 2236645 w 4550804"/>
                <a:gd name="connsiteY6577" fmla="*/ 373588 h 5360810"/>
                <a:gd name="connsiteX6578" fmla="*/ 2231059 w 4550804"/>
                <a:gd name="connsiteY6578" fmla="*/ 377776 h 5360810"/>
                <a:gd name="connsiteX6579" fmla="*/ 2229662 w 4550804"/>
                <a:gd name="connsiteY6579" fmla="*/ 386852 h 5360810"/>
                <a:gd name="connsiteX6580" fmla="*/ 2224075 w 4550804"/>
                <a:gd name="connsiteY6580" fmla="*/ 389644 h 5360810"/>
                <a:gd name="connsiteX6581" fmla="*/ 2230360 w 4550804"/>
                <a:gd name="connsiteY6581" fmla="*/ 393833 h 5360810"/>
                <a:gd name="connsiteX6582" fmla="*/ 2219886 w 4550804"/>
                <a:gd name="connsiteY6582" fmla="*/ 388248 h 5360810"/>
                <a:gd name="connsiteX6583" fmla="*/ 2200334 w 4550804"/>
                <a:gd name="connsiteY6583" fmla="*/ 404304 h 5360810"/>
                <a:gd name="connsiteX6584" fmla="*/ 2179384 w 4550804"/>
                <a:gd name="connsiteY6584" fmla="*/ 404304 h 5360810"/>
                <a:gd name="connsiteX6585" fmla="*/ 2167514 w 4550804"/>
                <a:gd name="connsiteY6585" fmla="*/ 398022 h 5360810"/>
                <a:gd name="connsiteX6586" fmla="*/ 2163323 w 4550804"/>
                <a:gd name="connsiteY6586" fmla="*/ 391739 h 5360810"/>
                <a:gd name="connsiteX6587" fmla="*/ 2159134 w 4550804"/>
                <a:gd name="connsiteY6587" fmla="*/ 393135 h 5360810"/>
                <a:gd name="connsiteX6588" fmla="*/ 2156341 w 4550804"/>
                <a:gd name="connsiteY6588" fmla="*/ 390343 h 5360810"/>
                <a:gd name="connsiteX6589" fmla="*/ 2157738 w 4550804"/>
                <a:gd name="connsiteY6589" fmla="*/ 381267 h 5360810"/>
                <a:gd name="connsiteX6590" fmla="*/ 2168212 w 4550804"/>
                <a:gd name="connsiteY6590" fmla="*/ 363116 h 5360810"/>
                <a:gd name="connsiteX6591" fmla="*/ 2189161 w 4550804"/>
                <a:gd name="connsiteY6591" fmla="*/ 339381 h 5360810"/>
                <a:gd name="connsiteX6592" fmla="*/ 2191954 w 4550804"/>
                <a:gd name="connsiteY6592" fmla="*/ 333098 h 5360810"/>
                <a:gd name="connsiteX6593" fmla="*/ 2199635 w 4550804"/>
                <a:gd name="connsiteY6593" fmla="*/ 322627 h 5360810"/>
                <a:gd name="connsiteX6594" fmla="*/ 2214300 w 4550804"/>
                <a:gd name="connsiteY6594" fmla="*/ 316344 h 5360810"/>
                <a:gd name="connsiteX6595" fmla="*/ 2296001 w 4550804"/>
                <a:gd name="connsiteY6595" fmla="*/ 291213 h 5360810"/>
                <a:gd name="connsiteX6596" fmla="*/ 2353261 w 4550804"/>
                <a:gd name="connsiteY6596" fmla="*/ 277948 h 5360810"/>
                <a:gd name="connsiteX6597" fmla="*/ 2430772 w 4550804"/>
                <a:gd name="connsiteY6597" fmla="*/ 258402 h 5360810"/>
                <a:gd name="connsiteX6598" fmla="*/ 2541103 w 4550804"/>
                <a:gd name="connsiteY6598" fmla="*/ 222100 h 5360810"/>
                <a:gd name="connsiteX6599" fmla="*/ 2689841 w 4550804"/>
                <a:gd name="connsiteY6599" fmla="*/ 201856 h 5360810"/>
                <a:gd name="connsiteX6600" fmla="*/ 2684953 w 4550804"/>
                <a:gd name="connsiteY6600" fmla="*/ 206743 h 5360810"/>
                <a:gd name="connsiteX6601" fmla="*/ 2687746 w 4550804"/>
                <a:gd name="connsiteY6601" fmla="*/ 202555 h 5360810"/>
                <a:gd name="connsiteX6602" fmla="*/ 4088530 w 4550804"/>
                <a:gd name="connsiteY6602" fmla="*/ 173242 h 5360810"/>
                <a:gd name="connsiteX6603" fmla="*/ 4089927 w 4550804"/>
                <a:gd name="connsiteY6603" fmla="*/ 179525 h 5360810"/>
                <a:gd name="connsiteX6604" fmla="*/ 4089787 w 4550804"/>
                <a:gd name="connsiteY6604" fmla="*/ 180167 h 5360810"/>
                <a:gd name="connsiteX6605" fmla="*/ 2741514 w 4550804"/>
                <a:gd name="connsiteY6605" fmla="*/ 171139 h 5360810"/>
                <a:gd name="connsiteX6606" fmla="*/ 2757575 w 4550804"/>
                <a:gd name="connsiteY6606" fmla="*/ 175328 h 5360810"/>
                <a:gd name="connsiteX6607" fmla="*/ 2772239 w 4550804"/>
                <a:gd name="connsiteY6607" fmla="*/ 176724 h 5360810"/>
                <a:gd name="connsiteX6608" fmla="*/ 2772239 w 4550804"/>
                <a:gd name="connsiteY6608" fmla="*/ 179517 h 5360810"/>
                <a:gd name="connsiteX6609" fmla="*/ 2763162 w 4550804"/>
                <a:gd name="connsiteY6609" fmla="*/ 179517 h 5360810"/>
                <a:gd name="connsiteX6610" fmla="*/ 2747101 w 4550804"/>
                <a:gd name="connsiteY6610" fmla="*/ 175328 h 5360810"/>
                <a:gd name="connsiteX6611" fmla="*/ 2744308 w 4550804"/>
                <a:gd name="connsiteY6611" fmla="*/ 179517 h 5360810"/>
                <a:gd name="connsiteX6612" fmla="*/ 2770145 w 4550804"/>
                <a:gd name="connsiteY6612" fmla="*/ 189988 h 5360810"/>
                <a:gd name="connsiteX6613" fmla="*/ 2812741 w 4550804"/>
                <a:gd name="connsiteY6613" fmla="*/ 191384 h 5360810"/>
                <a:gd name="connsiteX6614" fmla="*/ 2865113 w 4550804"/>
                <a:gd name="connsiteY6614" fmla="*/ 189988 h 5360810"/>
                <a:gd name="connsiteX6615" fmla="*/ 2995695 w 4550804"/>
                <a:gd name="connsiteY6615" fmla="*/ 175328 h 5360810"/>
                <a:gd name="connsiteX6616" fmla="*/ 3048067 w 4550804"/>
                <a:gd name="connsiteY6616" fmla="*/ 172535 h 5360810"/>
                <a:gd name="connsiteX6617" fmla="*/ 3085776 w 4550804"/>
                <a:gd name="connsiteY6617" fmla="*/ 173932 h 5360810"/>
                <a:gd name="connsiteX6618" fmla="*/ 3094853 w 4550804"/>
                <a:gd name="connsiteY6618" fmla="*/ 176724 h 5360810"/>
                <a:gd name="connsiteX6619" fmla="*/ 3097647 w 4550804"/>
                <a:gd name="connsiteY6619" fmla="*/ 182309 h 5360810"/>
                <a:gd name="connsiteX6620" fmla="*/ 3093456 w 4550804"/>
                <a:gd name="connsiteY6620" fmla="*/ 191384 h 5360810"/>
                <a:gd name="connsiteX6621" fmla="*/ 3081586 w 4550804"/>
                <a:gd name="connsiteY6621" fmla="*/ 195573 h 5360810"/>
                <a:gd name="connsiteX6622" fmla="*/ 3060636 w 4550804"/>
                <a:gd name="connsiteY6622" fmla="*/ 196969 h 5360810"/>
                <a:gd name="connsiteX6623" fmla="*/ 3048766 w 4550804"/>
                <a:gd name="connsiteY6623" fmla="*/ 194176 h 5360810"/>
                <a:gd name="connsiteX6624" fmla="*/ 3026420 w 4550804"/>
                <a:gd name="connsiteY6624" fmla="*/ 192781 h 5360810"/>
                <a:gd name="connsiteX6625" fmla="*/ 3020135 w 4550804"/>
                <a:gd name="connsiteY6625" fmla="*/ 194176 h 5360810"/>
                <a:gd name="connsiteX6626" fmla="*/ 3004074 w 4550804"/>
                <a:gd name="connsiteY6626" fmla="*/ 206044 h 5360810"/>
                <a:gd name="connsiteX6627" fmla="*/ 2998488 w 4550804"/>
                <a:gd name="connsiteY6627" fmla="*/ 207441 h 5360810"/>
                <a:gd name="connsiteX6628" fmla="*/ 2998398 w 4550804"/>
                <a:gd name="connsiteY6628" fmla="*/ 207232 h 5360810"/>
                <a:gd name="connsiteX6629" fmla="*/ 2975744 w 4550804"/>
                <a:gd name="connsiteY6629" fmla="*/ 212264 h 5360810"/>
                <a:gd name="connsiteX6630" fmla="*/ 2976841 w 4550804"/>
                <a:gd name="connsiteY6630" fmla="*/ 213723 h 5360810"/>
                <a:gd name="connsiteX6631" fmla="*/ 2941926 w 4550804"/>
                <a:gd name="connsiteY6631" fmla="*/ 221402 h 5360810"/>
                <a:gd name="connsiteX6632" fmla="*/ 2907011 w 4550804"/>
                <a:gd name="connsiteY6632" fmla="*/ 231873 h 5360810"/>
                <a:gd name="connsiteX6633" fmla="*/ 2874890 w 4550804"/>
                <a:gd name="connsiteY6633" fmla="*/ 230478 h 5360810"/>
                <a:gd name="connsiteX6634" fmla="*/ 2874890 w 4550804"/>
                <a:gd name="connsiteY6634" fmla="*/ 234666 h 5360810"/>
                <a:gd name="connsiteX6635" fmla="*/ 2873493 w 4550804"/>
                <a:gd name="connsiteY6635" fmla="*/ 231873 h 5360810"/>
                <a:gd name="connsiteX6636" fmla="*/ 2870700 w 4550804"/>
                <a:gd name="connsiteY6636" fmla="*/ 229081 h 5360810"/>
                <a:gd name="connsiteX6637" fmla="*/ 2848354 w 4550804"/>
                <a:gd name="connsiteY6637" fmla="*/ 227686 h 5360810"/>
                <a:gd name="connsiteX6638" fmla="*/ 2833690 w 4550804"/>
                <a:gd name="connsiteY6638" fmla="*/ 223497 h 5360810"/>
                <a:gd name="connsiteX6639" fmla="*/ 2817629 w 4550804"/>
                <a:gd name="connsiteY6639" fmla="*/ 222101 h 5360810"/>
                <a:gd name="connsiteX6640" fmla="*/ 2811345 w 4550804"/>
                <a:gd name="connsiteY6640" fmla="*/ 224893 h 5360810"/>
                <a:gd name="connsiteX6641" fmla="*/ 2805758 w 4550804"/>
                <a:gd name="connsiteY6641" fmla="*/ 235364 h 5360810"/>
                <a:gd name="connsiteX6642" fmla="*/ 2823215 w 4550804"/>
                <a:gd name="connsiteY6642" fmla="*/ 245836 h 5360810"/>
                <a:gd name="connsiteX6643" fmla="*/ 2805059 w 4550804"/>
                <a:gd name="connsiteY6643" fmla="*/ 236760 h 5360810"/>
                <a:gd name="connsiteX6644" fmla="*/ 2790395 w 4550804"/>
                <a:gd name="connsiteY6644" fmla="*/ 247232 h 5360810"/>
                <a:gd name="connsiteX6645" fmla="*/ 2774334 w 4550804"/>
                <a:gd name="connsiteY6645" fmla="*/ 252817 h 5360810"/>
                <a:gd name="connsiteX6646" fmla="*/ 2765257 w 4550804"/>
                <a:gd name="connsiteY6646" fmla="*/ 258402 h 5360810"/>
                <a:gd name="connsiteX6647" fmla="*/ 2757575 w 4550804"/>
                <a:gd name="connsiteY6647" fmla="*/ 258402 h 5360810"/>
                <a:gd name="connsiteX6648" fmla="*/ 2755425 w 4550804"/>
                <a:gd name="connsiteY6648" fmla="*/ 259421 h 5360810"/>
                <a:gd name="connsiteX6649" fmla="*/ 2757575 w 4550804"/>
                <a:gd name="connsiteY6649" fmla="*/ 260496 h 5360810"/>
                <a:gd name="connsiteX6650" fmla="*/ 2751291 w 4550804"/>
                <a:gd name="connsiteY6650" fmla="*/ 263288 h 5360810"/>
                <a:gd name="connsiteX6651" fmla="*/ 2751291 w 4550804"/>
                <a:gd name="connsiteY6651" fmla="*/ 264685 h 5360810"/>
                <a:gd name="connsiteX6652" fmla="*/ 2746724 w 4550804"/>
                <a:gd name="connsiteY6652" fmla="*/ 263540 h 5360810"/>
                <a:gd name="connsiteX6653" fmla="*/ 2744308 w 4550804"/>
                <a:gd name="connsiteY6653" fmla="*/ 264685 h 5360810"/>
                <a:gd name="connsiteX6654" fmla="*/ 2735230 w 4550804"/>
                <a:gd name="connsiteY6654" fmla="*/ 259100 h 5360810"/>
                <a:gd name="connsiteX6655" fmla="*/ 2729643 w 4550804"/>
                <a:gd name="connsiteY6655" fmla="*/ 259100 h 5360810"/>
                <a:gd name="connsiteX6656" fmla="*/ 2707298 w 4550804"/>
                <a:gd name="connsiteY6656" fmla="*/ 247232 h 5360810"/>
                <a:gd name="connsiteX6657" fmla="*/ 2705902 w 4550804"/>
                <a:gd name="connsiteY6657" fmla="*/ 248629 h 5360810"/>
                <a:gd name="connsiteX6658" fmla="*/ 2703108 w 4550804"/>
                <a:gd name="connsiteY6658" fmla="*/ 243044 h 5360810"/>
                <a:gd name="connsiteX6659" fmla="*/ 2700315 w 4550804"/>
                <a:gd name="connsiteY6659" fmla="*/ 244440 h 5360810"/>
                <a:gd name="connsiteX6660" fmla="*/ 2694030 w 4550804"/>
                <a:gd name="connsiteY6660" fmla="*/ 236760 h 5360810"/>
                <a:gd name="connsiteX6661" fmla="*/ 2687746 w 4550804"/>
                <a:gd name="connsiteY6661" fmla="*/ 220704 h 5360810"/>
                <a:gd name="connsiteX6662" fmla="*/ 2686349 w 4550804"/>
                <a:gd name="connsiteY6662" fmla="*/ 213025 h 5360810"/>
                <a:gd name="connsiteX6663" fmla="*/ 2690351 w 4550804"/>
                <a:gd name="connsiteY6663" fmla="*/ 201688 h 5360810"/>
                <a:gd name="connsiteX6664" fmla="*/ 2691936 w 4550804"/>
                <a:gd name="connsiteY6664" fmla="*/ 201158 h 5360810"/>
                <a:gd name="connsiteX6665" fmla="*/ 2705203 w 4550804"/>
                <a:gd name="connsiteY6665" fmla="*/ 183007 h 5360810"/>
                <a:gd name="connsiteX6666" fmla="*/ 2715678 w 4550804"/>
                <a:gd name="connsiteY6666" fmla="*/ 175328 h 5360810"/>
                <a:gd name="connsiteX6667" fmla="*/ 3983786 w 4550804"/>
                <a:gd name="connsiteY6667" fmla="*/ 162771 h 5360810"/>
                <a:gd name="connsiteX6668" fmla="*/ 3998450 w 4550804"/>
                <a:gd name="connsiteY6668" fmla="*/ 164166 h 5360810"/>
                <a:gd name="connsiteX6669" fmla="*/ 4022193 w 4550804"/>
                <a:gd name="connsiteY6669" fmla="*/ 176733 h 5360810"/>
                <a:gd name="connsiteX6670" fmla="*/ 4039650 w 4550804"/>
                <a:gd name="connsiteY6670" fmla="*/ 184412 h 5360810"/>
                <a:gd name="connsiteX6671" fmla="*/ 4057107 w 4550804"/>
                <a:gd name="connsiteY6671" fmla="*/ 168355 h 5360810"/>
                <a:gd name="connsiteX6672" fmla="*/ 4075263 w 4550804"/>
                <a:gd name="connsiteY6672" fmla="*/ 173940 h 5360810"/>
                <a:gd name="connsiteX6673" fmla="*/ 4081548 w 4550804"/>
                <a:gd name="connsiteY6673" fmla="*/ 168355 h 5360810"/>
                <a:gd name="connsiteX6674" fmla="*/ 4077358 w 4550804"/>
                <a:gd name="connsiteY6674" fmla="*/ 174638 h 5360810"/>
                <a:gd name="connsiteX6675" fmla="*/ 4081548 w 4550804"/>
                <a:gd name="connsiteY6675" fmla="*/ 180223 h 5360810"/>
                <a:gd name="connsiteX6676" fmla="*/ 4075263 w 4550804"/>
                <a:gd name="connsiteY6676" fmla="*/ 180223 h 5360810"/>
                <a:gd name="connsiteX6677" fmla="*/ 4081548 w 4550804"/>
                <a:gd name="connsiteY6677" fmla="*/ 184412 h 5360810"/>
                <a:gd name="connsiteX6678" fmla="*/ 4078755 w 4550804"/>
                <a:gd name="connsiteY6678" fmla="*/ 190694 h 5360810"/>
                <a:gd name="connsiteX6679" fmla="*/ 4057806 w 4550804"/>
                <a:gd name="connsiteY6679" fmla="*/ 186506 h 5360810"/>
                <a:gd name="connsiteX6680" fmla="*/ 4056409 w 4550804"/>
                <a:gd name="connsiteY6680" fmla="*/ 192092 h 5360810"/>
                <a:gd name="connsiteX6681" fmla="*/ 4075961 w 4550804"/>
                <a:gd name="connsiteY6681" fmla="*/ 196280 h 5360810"/>
                <a:gd name="connsiteX6682" fmla="*/ 4074565 w 4550804"/>
                <a:gd name="connsiteY6682" fmla="*/ 201865 h 5360810"/>
                <a:gd name="connsiteX6683" fmla="*/ 4064090 w 4550804"/>
                <a:gd name="connsiteY6683" fmla="*/ 199073 h 5360810"/>
                <a:gd name="connsiteX6684" fmla="*/ 4064090 w 4550804"/>
                <a:gd name="connsiteY6684" fmla="*/ 203261 h 5360810"/>
                <a:gd name="connsiteX6685" fmla="*/ 4096213 w 4550804"/>
                <a:gd name="connsiteY6685" fmla="*/ 207449 h 5360810"/>
                <a:gd name="connsiteX6686" fmla="*/ 4096213 w 4550804"/>
                <a:gd name="connsiteY6686" fmla="*/ 203261 h 5360810"/>
                <a:gd name="connsiteX6687" fmla="*/ 4085738 w 4550804"/>
                <a:gd name="connsiteY6687" fmla="*/ 199073 h 5360810"/>
                <a:gd name="connsiteX6688" fmla="*/ 4089788 w 4550804"/>
                <a:gd name="connsiteY6688" fmla="*/ 180168 h 5360810"/>
                <a:gd name="connsiteX6689" fmla="*/ 4089927 w 4550804"/>
                <a:gd name="connsiteY6689" fmla="*/ 180921 h 5360810"/>
                <a:gd name="connsiteX6690" fmla="*/ 4113670 w 4550804"/>
                <a:gd name="connsiteY6690" fmla="*/ 191393 h 5360810"/>
                <a:gd name="connsiteX6691" fmla="*/ 4136015 w 4550804"/>
                <a:gd name="connsiteY6691" fmla="*/ 210940 h 5360810"/>
                <a:gd name="connsiteX6692" fmla="*/ 4138808 w 4550804"/>
                <a:gd name="connsiteY6692" fmla="*/ 220015 h 5360810"/>
                <a:gd name="connsiteX6693" fmla="*/ 4136015 w 4550804"/>
                <a:gd name="connsiteY6693" fmla="*/ 222807 h 5360810"/>
                <a:gd name="connsiteX6694" fmla="*/ 4138808 w 4550804"/>
                <a:gd name="connsiteY6694" fmla="*/ 222807 h 5360810"/>
                <a:gd name="connsiteX6695" fmla="*/ 4136015 w 4550804"/>
                <a:gd name="connsiteY6695" fmla="*/ 224205 h 5360810"/>
                <a:gd name="connsiteX6696" fmla="*/ 4129731 w 4550804"/>
                <a:gd name="connsiteY6696" fmla="*/ 246543 h 5360810"/>
                <a:gd name="connsiteX6697" fmla="*/ 4128376 w 4550804"/>
                <a:gd name="connsiteY6697" fmla="*/ 271591 h 5360810"/>
                <a:gd name="connsiteX6698" fmla="*/ 4129731 w 4550804"/>
                <a:gd name="connsiteY6698" fmla="*/ 272373 h 5360810"/>
                <a:gd name="connsiteX6699" fmla="*/ 4133920 w 4550804"/>
                <a:gd name="connsiteY6699" fmla="*/ 278656 h 5360810"/>
                <a:gd name="connsiteX6700" fmla="*/ 4141602 w 4550804"/>
                <a:gd name="connsiteY6700" fmla="*/ 291920 h 5360810"/>
                <a:gd name="connsiteX6701" fmla="*/ 4137412 w 4550804"/>
                <a:gd name="connsiteY6701" fmla="*/ 298203 h 5360810"/>
                <a:gd name="connsiteX6702" fmla="*/ 4141602 w 4550804"/>
                <a:gd name="connsiteY6702" fmla="*/ 299599 h 5360810"/>
                <a:gd name="connsiteX6703" fmla="*/ 4145784 w 4550804"/>
                <a:gd name="connsiteY6703" fmla="*/ 305184 h 5360810"/>
                <a:gd name="connsiteX6704" fmla="*/ 4144395 w 4550804"/>
                <a:gd name="connsiteY6704" fmla="*/ 305184 h 5360810"/>
                <a:gd name="connsiteX6705" fmla="*/ 4144395 w 4550804"/>
                <a:gd name="connsiteY6705" fmla="*/ 323335 h 5360810"/>
                <a:gd name="connsiteX6706" fmla="*/ 4147189 w 4550804"/>
                <a:gd name="connsiteY6706" fmla="*/ 331014 h 5360810"/>
                <a:gd name="connsiteX6707" fmla="*/ 4151377 w 4550804"/>
                <a:gd name="connsiteY6707" fmla="*/ 332410 h 5360810"/>
                <a:gd name="connsiteX6708" fmla="*/ 4148584 w 4550804"/>
                <a:gd name="connsiteY6708" fmla="*/ 332410 h 5360810"/>
                <a:gd name="connsiteX6709" fmla="*/ 4149974 w 4550804"/>
                <a:gd name="connsiteY6709" fmla="*/ 340088 h 5360810"/>
                <a:gd name="connsiteX6710" fmla="*/ 4155568 w 4550804"/>
                <a:gd name="connsiteY6710" fmla="*/ 344277 h 5360810"/>
                <a:gd name="connsiteX6711" fmla="*/ 4152768 w 4550804"/>
                <a:gd name="connsiteY6711" fmla="*/ 342882 h 5360810"/>
                <a:gd name="connsiteX6712" fmla="*/ 4151377 w 4550804"/>
                <a:gd name="connsiteY6712" fmla="*/ 351957 h 5360810"/>
                <a:gd name="connsiteX6713" fmla="*/ 4155568 w 4550804"/>
                <a:gd name="connsiteY6713" fmla="*/ 358240 h 5360810"/>
                <a:gd name="connsiteX6714" fmla="*/ 4155568 w 4550804"/>
                <a:gd name="connsiteY6714" fmla="*/ 370107 h 5360810"/>
                <a:gd name="connsiteX6715" fmla="*/ 4161853 w 4550804"/>
                <a:gd name="connsiteY6715" fmla="*/ 386163 h 5360810"/>
                <a:gd name="connsiteX6716" fmla="*/ 4168137 w 4550804"/>
                <a:gd name="connsiteY6716" fmla="*/ 384767 h 5360810"/>
                <a:gd name="connsiteX6717" fmla="*/ 4193275 w 4550804"/>
                <a:gd name="connsiteY6717" fmla="*/ 405711 h 5360810"/>
                <a:gd name="connsiteX6718" fmla="*/ 4194665 w 4550804"/>
                <a:gd name="connsiteY6718" fmla="*/ 409899 h 5360810"/>
                <a:gd name="connsiteX6719" fmla="*/ 4198855 w 4550804"/>
                <a:gd name="connsiteY6719" fmla="*/ 409899 h 5360810"/>
                <a:gd name="connsiteX6720" fmla="*/ 4200252 w 4550804"/>
                <a:gd name="connsiteY6720" fmla="*/ 408503 h 5360810"/>
                <a:gd name="connsiteX6721" fmla="*/ 4200252 w 4550804"/>
                <a:gd name="connsiteY6721" fmla="*/ 409899 h 5360810"/>
                <a:gd name="connsiteX6722" fmla="*/ 4201648 w 4550804"/>
                <a:gd name="connsiteY6722" fmla="*/ 411296 h 5360810"/>
                <a:gd name="connsiteX6723" fmla="*/ 4203045 w 4550804"/>
                <a:gd name="connsiteY6723" fmla="*/ 409899 h 5360810"/>
                <a:gd name="connsiteX6724" fmla="*/ 4203045 w 4550804"/>
                <a:gd name="connsiteY6724" fmla="*/ 414087 h 5360810"/>
                <a:gd name="connsiteX6725" fmla="*/ 4210726 w 4550804"/>
                <a:gd name="connsiteY6725" fmla="*/ 419672 h 5360810"/>
                <a:gd name="connsiteX6726" fmla="*/ 4210726 w 4550804"/>
                <a:gd name="connsiteY6726" fmla="*/ 425257 h 5360810"/>
                <a:gd name="connsiteX6727" fmla="*/ 4214916 w 4550804"/>
                <a:gd name="connsiteY6727" fmla="*/ 426653 h 5360810"/>
                <a:gd name="connsiteX6728" fmla="*/ 4240753 w 4550804"/>
                <a:gd name="connsiteY6728" fmla="*/ 434332 h 5360810"/>
                <a:gd name="connsiteX6729" fmla="*/ 4260305 w 4550804"/>
                <a:gd name="connsiteY6729" fmla="*/ 442012 h 5360810"/>
                <a:gd name="connsiteX6730" fmla="*/ 4281254 w 4550804"/>
                <a:gd name="connsiteY6730" fmla="*/ 442012 h 5360810"/>
                <a:gd name="connsiteX6731" fmla="*/ 4280144 w 4550804"/>
                <a:gd name="connsiteY6731" fmla="*/ 442752 h 5360810"/>
                <a:gd name="connsiteX6732" fmla="*/ 4280563 w 4550804"/>
                <a:gd name="connsiteY6732" fmla="*/ 442710 h 5360810"/>
                <a:gd name="connsiteX6733" fmla="*/ 4279906 w 4550804"/>
                <a:gd name="connsiteY6733" fmla="*/ 442912 h 5360810"/>
                <a:gd name="connsiteX6734" fmla="*/ 4274970 w 4550804"/>
                <a:gd name="connsiteY6734" fmla="*/ 446201 h 5360810"/>
                <a:gd name="connsiteX6735" fmla="*/ 4264495 w 4550804"/>
                <a:gd name="connsiteY6735" fmla="*/ 444804 h 5360810"/>
                <a:gd name="connsiteX6736" fmla="*/ 4240753 w 4550804"/>
                <a:gd name="connsiteY6736" fmla="*/ 437125 h 5360810"/>
                <a:gd name="connsiteX6737" fmla="*/ 4219804 w 4550804"/>
                <a:gd name="connsiteY6737" fmla="*/ 431540 h 5360810"/>
                <a:gd name="connsiteX6738" fmla="*/ 4218330 w 4550804"/>
                <a:gd name="connsiteY6738" fmla="*/ 430534 h 5360810"/>
                <a:gd name="connsiteX6739" fmla="*/ 4211431 w 4550804"/>
                <a:gd name="connsiteY6739" fmla="*/ 427351 h 5360810"/>
                <a:gd name="connsiteX6740" fmla="*/ 4215056 w 4550804"/>
                <a:gd name="connsiteY6740" fmla="*/ 428301 h 5360810"/>
                <a:gd name="connsiteX6741" fmla="*/ 4204441 w 4550804"/>
                <a:gd name="connsiteY6741" fmla="*/ 421069 h 5360810"/>
                <a:gd name="connsiteX6742" fmla="*/ 4198157 w 4550804"/>
                <a:gd name="connsiteY6742" fmla="*/ 411993 h 5360810"/>
                <a:gd name="connsiteX6743" fmla="*/ 4195364 w 4550804"/>
                <a:gd name="connsiteY6743" fmla="*/ 414786 h 5360810"/>
                <a:gd name="connsiteX6744" fmla="*/ 4191174 w 4550804"/>
                <a:gd name="connsiteY6744" fmla="*/ 420371 h 5360810"/>
                <a:gd name="connsiteX6745" fmla="*/ 4192577 w 4550804"/>
                <a:gd name="connsiteY6745" fmla="*/ 420371 h 5360810"/>
                <a:gd name="connsiteX6746" fmla="*/ 4191174 w 4550804"/>
                <a:gd name="connsiteY6746" fmla="*/ 422472 h 5360810"/>
                <a:gd name="connsiteX6747" fmla="*/ 4191174 w 4550804"/>
                <a:gd name="connsiteY6747" fmla="*/ 423163 h 5360810"/>
                <a:gd name="connsiteX6748" fmla="*/ 4193967 w 4550804"/>
                <a:gd name="connsiteY6748" fmla="*/ 424558 h 5360810"/>
                <a:gd name="connsiteX6749" fmla="*/ 4207235 w 4550804"/>
                <a:gd name="connsiteY6749" fmla="*/ 428747 h 5360810"/>
                <a:gd name="connsiteX6750" fmla="*/ 4208631 w 4550804"/>
                <a:gd name="connsiteY6750" fmla="*/ 431540 h 5360810"/>
                <a:gd name="connsiteX6751" fmla="*/ 4205838 w 4550804"/>
                <a:gd name="connsiteY6751" fmla="*/ 437125 h 5360810"/>
                <a:gd name="connsiteX6752" fmla="*/ 4212123 w 4550804"/>
                <a:gd name="connsiteY6752" fmla="*/ 431540 h 5360810"/>
                <a:gd name="connsiteX6753" fmla="*/ 4231675 w 4550804"/>
                <a:gd name="connsiteY6753" fmla="*/ 440615 h 5360810"/>
                <a:gd name="connsiteX6754" fmla="*/ 4237960 w 4550804"/>
                <a:gd name="connsiteY6754" fmla="*/ 439219 h 5360810"/>
                <a:gd name="connsiteX6755" fmla="*/ 4274271 w 4550804"/>
                <a:gd name="connsiteY6755" fmla="*/ 453879 h 5360810"/>
                <a:gd name="connsiteX6756" fmla="*/ 4267987 w 4550804"/>
                <a:gd name="connsiteY6756" fmla="*/ 452484 h 5360810"/>
                <a:gd name="connsiteX6757" fmla="*/ 4273573 w 4550804"/>
                <a:gd name="connsiteY6757" fmla="*/ 455275 h 5360810"/>
                <a:gd name="connsiteX6758" fmla="*/ 4274970 w 4550804"/>
                <a:gd name="connsiteY6758" fmla="*/ 458068 h 5360810"/>
                <a:gd name="connsiteX6759" fmla="*/ 4284934 w 4550804"/>
                <a:gd name="connsiteY6759" fmla="*/ 450452 h 5360810"/>
                <a:gd name="connsiteX6760" fmla="*/ 4284752 w 4550804"/>
                <a:gd name="connsiteY6760" fmla="*/ 450389 h 5360810"/>
                <a:gd name="connsiteX6761" fmla="*/ 4286666 w 4550804"/>
                <a:gd name="connsiteY6761" fmla="*/ 448476 h 5360810"/>
                <a:gd name="connsiteX6762" fmla="*/ 4285444 w 4550804"/>
                <a:gd name="connsiteY6762" fmla="*/ 444804 h 5360810"/>
                <a:gd name="connsiteX6763" fmla="*/ 4286994 w 4550804"/>
                <a:gd name="connsiteY6763" fmla="*/ 448148 h 5360810"/>
                <a:gd name="connsiteX6764" fmla="*/ 4287545 w 4550804"/>
                <a:gd name="connsiteY6764" fmla="*/ 447596 h 5360810"/>
                <a:gd name="connsiteX6765" fmla="*/ 4288942 w 4550804"/>
                <a:gd name="connsiteY6765" fmla="*/ 451785 h 5360810"/>
                <a:gd name="connsiteX6766" fmla="*/ 4288621 w 4550804"/>
                <a:gd name="connsiteY6766" fmla="*/ 451681 h 5360810"/>
                <a:gd name="connsiteX6767" fmla="*/ 4289634 w 4550804"/>
                <a:gd name="connsiteY6767" fmla="*/ 453879 h 5360810"/>
                <a:gd name="connsiteX6768" fmla="*/ 4286841 w 4550804"/>
                <a:gd name="connsiteY6768" fmla="*/ 462955 h 5360810"/>
                <a:gd name="connsiteX6769" fmla="*/ 4304997 w 4550804"/>
                <a:gd name="connsiteY6769" fmla="*/ 469237 h 5360810"/>
                <a:gd name="connsiteX6770" fmla="*/ 4310582 w 4550804"/>
                <a:gd name="connsiteY6770" fmla="*/ 469237 h 5360810"/>
                <a:gd name="connsiteX6771" fmla="*/ 4318264 w 4550804"/>
                <a:gd name="connsiteY6771" fmla="*/ 465049 h 5360810"/>
                <a:gd name="connsiteX6772" fmla="*/ 4316868 w 4550804"/>
                <a:gd name="connsiteY6772" fmla="*/ 467143 h 5360810"/>
                <a:gd name="connsiteX6773" fmla="*/ 4319661 w 4550804"/>
                <a:gd name="connsiteY6773" fmla="*/ 469936 h 5360810"/>
                <a:gd name="connsiteX6774" fmla="*/ 4325945 w 4550804"/>
                <a:gd name="connsiteY6774" fmla="*/ 472728 h 5360810"/>
                <a:gd name="connsiteX6775" fmla="*/ 4330135 w 4550804"/>
                <a:gd name="connsiteY6775" fmla="*/ 475520 h 5360810"/>
                <a:gd name="connsiteX6776" fmla="*/ 4362257 w 4550804"/>
                <a:gd name="connsiteY6776" fmla="*/ 474125 h 5360810"/>
                <a:gd name="connsiteX6777" fmla="*/ 4367843 w 4550804"/>
                <a:gd name="connsiteY6777" fmla="*/ 466445 h 5360810"/>
                <a:gd name="connsiteX6778" fmla="*/ 4368541 w 4550804"/>
                <a:gd name="connsiteY6778" fmla="*/ 466445 h 5360810"/>
                <a:gd name="connsiteX6779" fmla="*/ 4369938 w 4550804"/>
                <a:gd name="connsiteY6779" fmla="*/ 463653 h 5360810"/>
                <a:gd name="connsiteX6780" fmla="*/ 4368541 w 4550804"/>
                <a:gd name="connsiteY6780" fmla="*/ 469936 h 5360810"/>
                <a:gd name="connsiteX6781" fmla="*/ 4371334 w 4550804"/>
                <a:gd name="connsiteY6781" fmla="*/ 469936 h 5360810"/>
                <a:gd name="connsiteX6782" fmla="*/ 4369938 w 4550804"/>
                <a:gd name="connsiteY6782" fmla="*/ 465747 h 5360810"/>
                <a:gd name="connsiteX6783" fmla="*/ 4372731 w 4550804"/>
                <a:gd name="connsiteY6783" fmla="*/ 465747 h 5360810"/>
                <a:gd name="connsiteX6784" fmla="*/ 4380413 w 4550804"/>
                <a:gd name="connsiteY6784" fmla="*/ 461558 h 5360810"/>
                <a:gd name="connsiteX6785" fmla="*/ 4381013 w 4550804"/>
                <a:gd name="connsiteY6785" fmla="*/ 460218 h 5360810"/>
                <a:gd name="connsiteX6786" fmla="*/ 4376928 w 4550804"/>
                <a:gd name="connsiteY6786" fmla="*/ 462257 h 5360810"/>
                <a:gd name="connsiteX6787" fmla="*/ 4381118 w 4550804"/>
                <a:gd name="connsiteY6787" fmla="*/ 459464 h 5360810"/>
                <a:gd name="connsiteX6788" fmla="*/ 4381348 w 4550804"/>
                <a:gd name="connsiteY6788" fmla="*/ 459464 h 5360810"/>
                <a:gd name="connsiteX6789" fmla="*/ 4383205 w 4550804"/>
                <a:gd name="connsiteY6789" fmla="*/ 455275 h 5360810"/>
                <a:gd name="connsiteX6790" fmla="*/ 4382158 w 4550804"/>
                <a:gd name="connsiteY6790" fmla="*/ 459464 h 5360810"/>
                <a:gd name="connsiteX6791" fmla="*/ 4382514 w 4550804"/>
                <a:gd name="connsiteY6791" fmla="*/ 459464 h 5360810"/>
                <a:gd name="connsiteX6792" fmla="*/ 4382110 w 4550804"/>
                <a:gd name="connsiteY6792" fmla="*/ 459666 h 5360810"/>
                <a:gd name="connsiteX6793" fmla="*/ 4381809 w 4550804"/>
                <a:gd name="connsiteY6793" fmla="*/ 460860 h 5360810"/>
                <a:gd name="connsiteX6794" fmla="*/ 4388094 w 4550804"/>
                <a:gd name="connsiteY6794" fmla="*/ 458068 h 5360810"/>
                <a:gd name="connsiteX6795" fmla="*/ 4383903 w 4550804"/>
                <a:gd name="connsiteY6795" fmla="*/ 458068 h 5360810"/>
                <a:gd name="connsiteX6796" fmla="*/ 4388094 w 4550804"/>
                <a:gd name="connsiteY6796" fmla="*/ 455275 h 5360810"/>
                <a:gd name="connsiteX6797" fmla="*/ 4390887 w 4550804"/>
                <a:gd name="connsiteY6797" fmla="*/ 459464 h 5360810"/>
                <a:gd name="connsiteX6798" fmla="*/ 4389490 w 4550804"/>
                <a:gd name="connsiteY6798" fmla="*/ 458068 h 5360810"/>
                <a:gd name="connsiteX6799" fmla="*/ 4389490 w 4550804"/>
                <a:gd name="connsiteY6799" fmla="*/ 465747 h 5360810"/>
                <a:gd name="connsiteX6800" fmla="*/ 4388094 w 4550804"/>
                <a:gd name="connsiteY6800" fmla="*/ 462955 h 5360810"/>
                <a:gd name="connsiteX6801" fmla="*/ 4385300 w 4550804"/>
                <a:gd name="connsiteY6801" fmla="*/ 464351 h 5360810"/>
                <a:gd name="connsiteX6802" fmla="*/ 4379715 w 4550804"/>
                <a:gd name="connsiteY6802" fmla="*/ 472030 h 5360810"/>
                <a:gd name="connsiteX6803" fmla="*/ 4372032 w 4550804"/>
                <a:gd name="connsiteY6803" fmla="*/ 477614 h 5360810"/>
                <a:gd name="connsiteX6804" fmla="*/ 4370636 w 4550804"/>
                <a:gd name="connsiteY6804" fmla="*/ 490879 h 5360810"/>
                <a:gd name="connsiteX6805" fmla="*/ 4374826 w 4550804"/>
                <a:gd name="connsiteY6805" fmla="*/ 506935 h 5360810"/>
                <a:gd name="connsiteX6806" fmla="*/ 4370636 w 4550804"/>
                <a:gd name="connsiteY6806" fmla="*/ 513218 h 5360810"/>
                <a:gd name="connsiteX6807" fmla="*/ 4366447 w 4550804"/>
                <a:gd name="connsiteY6807" fmla="*/ 530670 h 5360810"/>
                <a:gd name="connsiteX6808" fmla="*/ 4367843 w 4550804"/>
                <a:gd name="connsiteY6808" fmla="*/ 541141 h 5360810"/>
                <a:gd name="connsiteX6809" fmla="*/ 4374128 w 4550804"/>
                <a:gd name="connsiteY6809" fmla="*/ 547426 h 5360810"/>
                <a:gd name="connsiteX6810" fmla="*/ 4380713 w 4550804"/>
                <a:gd name="connsiteY6810" fmla="*/ 555201 h 5360810"/>
                <a:gd name="connsiteX6811" fmla="*/ 4386013 w 4550804"/>
                <a:gd name="connsiteY6811" fmla="*/ 552312 h 5360810"/>
                <a:gd name="connsiteX6812" fmla="*/ 4390195 w 4550804"/>
                <a:gd name="connsiteY6812" fmla="*/ 555104 h 5360810"/>
                <a:gd name="connsiteX6813" fmla="*/ 4392996 w 4550804"/>
                <a:gd name="connsiteY6813" fmla="*/ 553708 h 5360810"/>
                <a:gd name="connsiteX6814" fmla="*/ 4399280 w 4550804"/>
                <a:gd name="connsiteY6814" fmla="*/ 559293 h 5360810"/>
                <a:gd name="connsiteX6815" fmla="*/ 4396487 w 4550804"/>
                <a:gd name="connsiteY6815" fmla="*/ 566972 h 5360810"/>
                <a:gd name="connsiteX6816" fmla="*/ 4400670 w 4550804"/>
                <a:gd name="connsiteY6816" fmla="*/ 560688 h 5360810"/>
                <a:gd name="connsiteX6817" fmla="*/ 4404861 w 4550804"/>
                <a:gd name="connsiteY6817" fmla="*/ 562085 h 5360810"/>
                <a:gd name="connsiteX6818" fmla="*/ 4406257 w 4550804"/>
                <a:gd name="connsiteY6818" fmla="*/ 559293 h 5360810"/>
                <a:gd name="connsiteX6819" fmla="*/ 4407653 w 4550804"/>
                <a:gd name="connsiteY6819" fmla="*/ 562085 h 5360810"/>
                <a:gd name="connsiteX6820" fmla="*/ 4410446 w 4550804"/>
                <a:gd name="connsiteY6820" fmla="*/ 564878 h 5360810"/>
                <a:gd name="connsiteX6821" fmla="*/ 4414636 w 4550804"/>
                <a:gd name="connsiteY6821" fmla="*/ 560688 h 5360810"/>
                <a:gd name="connsiteX6822" fmla="*/ 4416033 w 4550804"/>
                <a:gd name="connsiteY6822" fmla="*/ 564878 h 5360810"/>
                <a:gd name="connsiteX6823" fmla="*/ 4420223 w 4550804"/>
                <a:gd name="connsiteY6823" fmla="*/ 563481 h 5360810"/>
                <a:gd name="connsiteX6824" fmla="*/ 4421619 w 4550804"/>
                <a:gd name="connsiteY6824" fmla="*/ 564878 h 5360810"/>
                <a:gd name="connsiteX6825" fmla="*/ 4427205 w 4550804"/>
                <a:gd name="connsiteY6825" fmla="*/ 564878 h 5360810"/>
                <a:gd name="connsiteX6826" fmla="*/ 4428602 w 4550804"/>
                <a:gd name="connsiteY6826" fmla="*/ 575349 h 5360810"/>
                <a:gd name="connsiteX6827" fmla="*/ 4428602 w 4550804"/>
                <a:gd name="connsiteY6827" fmla="*/ 564878 h 5360810"/>
                <a:gd name="connsiteX6828" fmla="*/ 4432792 w 4550804"/>
                <a:gd name="connsiteY6828" fmla="*/ 564878 h 5360810"/>
                <a:gd name="connsiteX6829" fmla="*/ 4433029 w 4550804"/>
                <a:gd name="connsiteY6829" fmla="*/ 566218 h 5360810"/>
                <a:gd name="connsiteX6830" fmla="*/ 4438378 w 4550804"/>
                <a:gd name="connsiteY6830" fmla="*/ 564878 h 5360810"/>
                <a:gd name="connsiteX6831" fmla="*/ 4441171 w 4550804"/>
                <a:gd name="connsiteY6831" fmla="*/ 569066 h 5360810"/>
                <a:gd name="connsiteX6832" fmla="*/ 4448853 w 4550804"/>
                <a:gd name="connsiteY6832" fmla="*/ 573254 h 5360810"/>
                <a:gd name="connsiteX6833" fmla="*/ 4450249 w 4550804"/>
                <a:gd name="connsiteY6833" fmla="*/ 586519 h 5360810"/>
                <a:gd name="connsiteX6834" fmla="*/ 4450249 w 4550804"/>
                <a:gd name="connsiteY6834" fmla="*/ 573254 h 5360810"/>
                <a:gd name="connsiteX6835" fmla="*/ 4453042 w 4550804"/>
                <a:gd name="connsiteY6835" fmla="*/ 571858 h 5360810"/>
                <a:gd name="connsiteX6836" fmla="*/ 4455836 w 4550804"/>
                <a:gd name="connsiteY6836" fmla="*/ 574651 h 5360810"/>
                <a:gd name="connsiteX6837" fmla="*/ 4458629 w 4550804"/>
                <a:gd name="connsiteY6837" fmla="*/ 583726 h 5360810"/>
                <a:gd name="connsiteX6838" fmla="*/ 4457232 w 4550804"/>
                <a:gd name="connsiteY6838" fmla="*/ 574651 h 5360810"/>
                <a:gd name="connsiteX6839" fmla="*/ 4463517 w 4550804"/>
                <a:gd name="connsiteY6839" fmla="*/ 578840 h 5360810"/>
                <a:gd name="connsiteX6840" fmla="*/ 4463517 w 4550804"/>
                <a:gd name="connsiteY6840" fmla="*/ 574651 h 5360810"/>
                <a:gd name="connsiteX6841" fmla="*/ 4466311 w 4550804"/>
                <a:gd name="connsiteY6841" fmla="*/ 574651 h 5360810"/>
                <a:gd name="connsiteX6842" fmla="*/ 4467706 w 4550804"/>
                <a:gd name="connsiteY6842" fmla="*/ 571858 h 5360810"/>
                <a:gd name="connsiteX6843" fmla="*/ 4471896 w 4550804"/>
                <a:gd name="connsiteY6843" fmla="*/ 573254 h 5360810"/>
                <a:gd name="connsiteX6844" fmla="*/ 4477483 w 4550804"/>
                <a:gd name="connsiteY6844" fmla="*/ 577443 h 5360810"/>
                <a:gd name="connsiteX6845" fmla="*/ 4480277 w 4550804"/>
                <a:gd name="connsiteY6845" fmla="*/ 585122 h 5360810"/>
                <a:gd name="connsiteX6846" fmla="*/ 4478880 w 4550804"/>
                <a:gd name="connsiteY6846" fmla="*/ 578840 h 5360810"/>
                <a:gd name="connsiteX6847" fmla="*/ 4481673 w 4550804"/>
                <a:gd name="connsiteY6847" fmla="*/ 578840 h 5360810"/>
                <a:gd name="connsiteX6848" fmla="*/ 4484465 w 4550804"/>
                <a:gd name="connsiteY6848" fmla="*/ 583027 h 5360810"/>
                <a:gd name="connsiteX6849" fmla="*/ 4485862 w 4550804"/>
                <a:gd name="connsiteY6849" fmla="*/ 589312 h 5360810"/>
                <a:gd name="connsiteX6850" fmla="*/ 4485862 w 4550804"/>
                <a:gd name="connsiteY6850" fmla="*/ 579538 h 5360810"/>
                <a:gd name="connsiteX6851" fmla="*/ 4487259 w 4550804"/>
                <a:gd name="connsiteY6851" fmla="*/ 582330 h 5360810"/>
                <a:gd name="connsiteX6852" fmla="*/ 4487259 w 4550804"/>
                <a:gd name="connsiteY6852" fmla="*/ 580934 h 5360810"/>
                <a:gd name="connsiteX6853" fmla="*/ 4496337 w 4550804"/>
                <a:gd name="connsiteY6853" fmla="*/ 585122 h 5360810"/>
                <a:gd name="connsiteX6854" fmla="*/ 4497733 w 4550804"/>
                <a:gd name="connsiteY6854" fmla="*/ 590708 h 5360810"/>
                <a:gd name="connsiteX6855" fmla="*/ 4497733 w 4550804"/>
                <a:gd name="connsiteY6855" fmla="*/ 584425 h 5360810"/>
                <a:gd name="connsiteX6856" fmla="*/ 4500526 w 4550804"/>
                <a:gd name="connsiteY6856" fmla="*/ 587216 h 5360810"/>
                <a:gd name="connsiteX6857" fmla="*/ 4503320 w 4550804"/>
                <a:gd name="connsiteY6857" fmla="*/ 587216 h 5360810"/>
                <a:gd name="connsiteX6858" fmla="*/ 4506113 w 4550804"/>
                <a:gd name="connsiteY6858" fmla="*/ 594896 h 5360810"/>
                <a:gd name="connsiteX6859" fmla="*/ 4504723 w 4550804"/>
                <a:gd name="connsiteY6859" fmla="*/ 587216 h 5360810"/>
                <a:gd name="connsiteX6860" fmla="*/ 4511008 w 4550804"/>
                <a:gd name="connsiteY6860" fmla="*/ 588613 h 5360810"/>
                <a:gd name="connsiteX6861" fmla="*/ 4512397 w 4550804"/>
                <a:gd name="connsiteY6861" fmla="*/ 591405 h 5360810"/>
                <a:gd name="connsiteX6862" fmla="*/ 4512397 w 4550804"/>
                <a:gd name="connsiteY6862" fmla="*/ 588613 h 5360810"/>
                <a:gd name="connsiteX6863" fmla="*/ 4518689 w 4550804"/>
                <a:gd name="connsiteY6863" fmla="*/ 590009 h 5360810"/>
                <a:gd name="connsiteX6864" fmla="*/ 4518689 w 4550804"/>
                <a:gd name="connsiteY6864" fmla="*/ 591405 h 5360810"/>
                <a:gd name="connsiteX6865" fmla="*/ 4521482 w 4550804"/>
                <a:gd name="connsiteY6865" fmla="*/ 590009 h 5360810"/>
                <a:gd name="connsiteX6866" fmla="*/ 4525672 w 4550804"/>
                <a:gd name="connsiteY6866" fmla="*/ 597688 h 5360810"/>
                <a:gd name="connsiteX6867" fmla="*/ 4527063 w 4550804"/>
                <a:gd name="connsiteY6867" fmla="*/ 599084 h 5360810"/>
                <a:gd name="connsiteX6868" fmla="*/ 4524269 w 4550804"/>
                <a:gd name="connsiteY6868" fmla="*/ 590009 h 5360810"/>
                <a:gd name="connsiteX6869" fmla="*/ 4528458 w 4550804"/>
                <a:gd name="connsiteY6869" fmla="*/ 584425 h 5360810"/>
                <a:gd name="connsiteX6870" fmla="*/ 4532648 w 4550804"/>
                <a:gd name="connsiteY6870" fmla="*/ 605367 h 5360810"/>
                <a:gd name="connsiteX6871" fmla="*/ 4529855 w 4550804"/>
                <a:gd name="connsiteY6871" fmla="*/ 605367 h 5360810"/>
                <a:gd name="connsiteX6872" fmla="*/ 4537537 w 4550804"/>
                <a:gd name="connsiteY6872" fmla="*/ 631196 h 5360810"/>
                <a:gd name="connsiteX6873" fmla="*/ 4538933 w 4550804"/>
                <a:gd name="connsiteY6873" fmla="*/ 663309 h 5360810"/>
                <a:gd name="connsiteX6874" fmla="*/ 4528458 w 4550804"/>
                <a:gd name="connsiteY6874" fmla="*/ 681461 h 5360810"/>
                <a:gd name="connsiteX6875" fmla="*/ 4550804 w 4550804"/>
                <a:gd name="connsiteY6875" fmla="*/ 696121 h 5360810"/>
                <a:gd name="connsiteX6876" fmla="*/ 4533346 w 4550804"/>
                <a:gd name="connsiteY6876" fmla="*/ 703800 h 5360810"/>
                <a:gd name="connsiteX6877" fmla="*/ 4524269 w 4550804"/>
                <a:gd name="connsiteY6877" fmla="*/ 703800 h 5360810"/>
                <a:gd name="connsiteX6878" fmla="*/ 4509605 w 4550804"/>
                <a:gd name="connsiteY6878" fmla="*/ 732422 h 5360810"/>
                <a:gd name="connsiteX6879" fmla="*/ 4508208 w 4550804"/>
                <a:gd name="connsiteY6879" fmla="*/ 745685 h 5360810"/>
                <a:gd name="connsiteX6880" fmla="*/ 4500526 w 4550804"/>
                <a:gd name="connsiteY6880" fmla="*/ 747082 h 5360810"/>
                <a:gd name="connsiteX6881" fmla="*/ 4499822 w 4550804"/>
                <a:gd name="connsiteY6881" fmla="*/ 747556 h 5360810"/>
                <a:gd name="connsiteX6882" fmla="*/ 4502601 w 4550804"/>
                <a:gd name="connsiteY6882" fmla="*/ 747089 h 5360810"/>
                <a:gd name="connsiteX6883" fmla="*/ 4502601 w 4550804"/>
                <a:gd name="connsiteY6883" fmla="*/ 761050 h 5360810"/>
                <a:gd name="connsiteX6884" fmla="*/ 4495617 w 4550804"/>
                <a:gd name="connsiteY6884" fmla="*/ 775711 h 5360810"/>
                <a:gd name="connsiteX6885" fmla="*/ 4491435 w 4550804"/>
                <a:gd name="connsiteY6885" fmla="*/ 779899 h 5360810"/>
                <a:gd name="connsiteX6886" fmla="*/ 4490737 w 4550804"/>
                <a:gd name="connsiteY6886" fmla="*/ 779899 h 5360810"/>
                <a:gd name="connsiteX6887" fmla="*/ 4491435 w 4550804"/>
                <a:gd name="connsiteY6887" fmla="*/ 786182 h 5360810"/>
                <a:gd name="connsiteX6888" fmla="*/ 4492824 w 4550804"/>
                <a:gd name="connsiteY6888" fmla="*/ 800842 h 5360810"/>
                <a:gd name="connsiteX6889" fmla="*/ 4499808 w 4550804"/>
                <a:gd name="connsiteY6889" fmla="*/ 807133 h 5360810"/>
                <a:gd name="connsiteX6890" fmla="*/ 4495617 w 4550804"/>
                <a:gd name="connsiteY6890" fmla="*/ 811314 h 5360810"/>
                <a:gd name="connsiteX6891" fmla="*/ 4519360 w 4550804"/>
                <a:gd name="connsiteY6891" fmla="*/ 827376 h 5360810"/>
                <a:gd name="connsiteX6892" fmla="*/ 4516566 w 4550804"/>
                <a:gd name="connsiteY6892" fmla="*/ 888104 h 5360810"/>
                <a:gd name="connsiteX6893" fmla="*/ 4524723 w 4550804"/>
                <a:gd name="connsiteY6893" fmla="*/ 936301 h 5360810"/>
                <a:gd name="connsiteX6894" fmla="*/ 4524954 w 4550804"/>
                <a:gd name="connsiteY6894" fmla="*/ 936273 h 5360810"/>
                <a:gd name="connsiteX6895" fmla="*/ 4536817 w 4550804"/>
                <a:gd name="connsiteY6895" fmla="*/ 1020742 h 5360810"/>
                <a:gd name="connsiteX6896" fmla="*/ 4541698 w 4550804"/>
                <a:gd name="connsiteY6896" fmla="*/ 1028436 h 5360810"/>
                <a:gd name="connsiteX6897" fmla="*/ 4532628 w 4550804"/>
                <a:gd name="connsiteY6897" fmla="*/ 1040297 h 5360810"/>
                <a:gd name="connsiteX6898" fmla="*/ 4503997 w 4550804"/>
                <a:gd name="connsiteY6898" fmla="*/ 1155463 h 5360810"/>
                <a:gd name="connsiteX6899" fmla="*/ 4418804 w 4550804"/>
                <a:gd name="connsiteY6899" fmla="*/ 1304857 h 5360810"/>
                <a:gd name="connsiteX6900" fmla="*/ 4398555 w 4550804"/>
                <a:gd name="connsiteY6900" fmla="*/ 1331377 h 5360810"/>
                <a:gd name="connsiteX6901" fmla="*/ 4406941 w 4550804"/>
                <a:gd name="connsiteY6901" fmla="*/ 1353724 h 5360810"/>
                <a:gd name="connsiteX6902" fmla="*/ 4404154 w 4550804"/>
                <a:gd name="connsiteY6902" fmla="*/ 1353724 h 5360810"/>
                <a:gd name="connsiteX6903" fmla="*/ 4380419 w 4550804"/>
                <a:gd name="connsiteY6903" fmla="*/ 1407464 h 5360810"/>
                <a:gd name="connsiteX6904" fmla="*/ 4368547 w 4550804"/>
                <a:gd name="connsiteY6904" fmla="*/ 1727194 h 5360810"/>
                <a:gd name="connsiteX6905" fmla="*/ 4352486 w 4550804"/>
                <a:gd name="connsiteY6905" fmla="*/ 1747439 h 5360810"/>
                <a:gd name="connsiteX6906" fmla="*/ 4349693 w 4550804"/>
                <a:gd name="connsiteY6906" fmla="*/ 1748835 h 5360810"/>
                <a:gd name="connsiteX6907" fmla="*/ 4346202 w 4550804"/>
                <a:gd name="connsiteY6907" fmla="*/ 1744647 h 5360810"/>
                <a:gd name="connsiteX6908" fmla="*/ 4337822 w 4550804"/>
                <a:gd name="connsiteY6908" fmla="*/ 1744647 h 5360810"/>
                <a:gd name="connsiteX6909" fmla="*/ 4318270 w 4550804"/>
                <a:gd name="connsiteY6909" fmla="*/ 1740458 h 5360810"/>
                <a:gd name="connsiteX6910" fmla="*/ 4311985 w 4550804"/>
                <a:gd name="connsiteY6910" fmla="*/ 1737666 h 5360810"/>
                <a:gd name="connsiteX6911" fmla="*/ 4305003 w 4550804"/>
                <a:gd name="connsiteY6911" fmla="*/ 1731383 h 5360810"/>
                <a:gd name="connsiteX6912" fmla="*/ 4294527 w 4550804"/>
                <a:gd name="connsiteY6912" fmla="*/ 1732779 h 5360810"/>
                <a:gd name="connsiteX6913" fmla="*/ 4274976 w 4550804"/>
                <a:gd name="connsiteY6913" fmla="*/ 1723704 h 5360810"/>
                <a:gd name="connsiteX6914" fmla="*/ 4265898 w 4550804"/>
                <a:gd name="connsiteY6914" fmla="*/ 1732779 h 5360810"/>
                <a:gd name="connsiteX6915" fmla="*/ 4255423 w 4550804"/>
                <a:gd name="connsiteY6915" fmla="*/ 1732779 h 5360810"/>
                <a:gd name="connsiteX6916" fmla="*/ 4248440 w 4550804"/>
                <a:gd name="connsiteY6916" fmla="*/ 1737666 h 5360810"/>
                <a:gd name="connsiteX6917" fmla="*/ 4239363 w 4550804"/>
                <a:gd name="connsiteY6917" fmla="*/ 1737666 h 5360810"/>
                <a:gd name="connsiteX6918" fmla="*/ 4231681 w 4550804"/>
                <a:gd name="connsiteY6918" fmla="*/ 1740458 h 5360810"/>
                <a:gd name="connsiteX6919" fmla="*/ 4219810 w 4550804"/>
                <a:gd name="connsiteY6919" fmla="*/ 1736968 h 5360810"/>
                <a:gd name="connsiteX6920" fmla="*/ 4207939 w 4550804"/>
                <a:gd name="connsiteY6920" fmla="*/ 1736968 h 5360810"/>
                <a:gd name="connsiteX6921" fmla="*/ 4203749 w 4550804"/>
                <a:gd name="connsiteY6921" fmla="*/ 1734176 h 5360810"/>
                <a:gd name="connsiteX6922" fmla="*/ 4202352 w 4550804"/>
                <a:gd name="connsiteY6922" fmla="*/ 1725100 h 5360810"/>
                <a:gd name="connsiteX6923" fmla="*/ 4189085 w 4550804"/>
                <a:gd name="connsiteY6923" fmla="*/ 1720911 h 5360810"/>
                <a:gd name="connsiteX6924" fmla="*/ 4182800 w 4550804"/>
                <a:gd name="connsiteY6924" fmla="*/ 1715327 h 5360810"/>
                <a:gd name="connsiteX6925" fmla="*/ 4161851 w 4550804"/>
                <a:gd name="connsiteY6925" fmla="*/ 1718119 h 5360810"/>
                <a:gd name="connsiteX6926" fmla="*/ 4153472 w 4550804"/>
                <a:gd name="connsiteY6926" fmla="*/ 1713233 h 5360810"/>
                <a:gd name="connsiteX6927" fmla="*/ 4143214 w 4550804"/>
                <a:gd name="connsiteY6927" fmla="*/ 1718091 h 5360810"/>
                <a:gd name="connsiteX6928" fmla="*/ 4143695 w 4550804"/>
                <a:gd name="connsiteY6928" fmla="*/ 1720911 h 5360810"/>
                <a:gd name="connsiteX6929" fmla="*/ 4130428 w 4550804"/>
                <a:gd name="connsiteY6929" fmla="*/ 1723704 h 5360810"/>
                <a:gd name="connsiteX6930" fmla="*/ 4115065 w 4550804"/>
                <a:gd name="connsiteY6930" fmla="*/ 1716723 h 5360810"/>
                <a:gd name="connsiteX6931" fmla="*/ 4108083 w 4550804"/>
                <a:gd name="connsiteY6931" fmla="*/ 1718119 h 5360810"/>
                <a:gd name="connsiteX6932" fmla="*/ 4104591 w 4550804"/>
                <a:gd name="connsiteY6932" fmla="*/ 1723704 h 5360810"/>
                <a:gd name="connsiteX6933" fmla="*/ 4093419 w 4550804"/>
                <a:gd name="connsiteY6933" fmla="*/ 1725798 h 5360810"/>
                <a:gd name="connsiteX6934" fmla="*/ 4080849 w 4550804"/>
                <a:gd name="connsiteY6934" fmla="*/ 1723704 h 5360810"/>
                <a:gd name="connsiteX6935" fmla="*/ 4075263 w 4550804"/>
                <a:gd name="connsiteY6935" fmla="*/ 1718119 h 5360810"/>
                <a:gd name="connsiteX6936" fmla="*/ 4064789 w 4550804"/>
                <a:gd name="connsiteY6936" fmla="*/ 1720911 h 5360810"/>
                <a:gd name="connsiteX6937" fmla="*/ 4059202 w 4550804"/>
                <a:gd name="connsiteY6937" fmla="*/ 1716723 h 5360810"/>
                <a:gd name="connsiteX6938" fmla="*/ 4045236 w 4550804"/>
                <a:gd name="connsiteY6938" fmla="*/ 1719515 h 5360810"/>
                <a:gd name="connsiteX6939" fmla="*/ 4038253 w 4550804"/>
                <a:gd name="connsiteY6939" fmla="*/ 1722307 h 5360810"/>
                <a:gd name="connsiteX6940" fmla="*/ 4033365 w 4550804"/>
                <a:gd name="connsiteY6940" fmla="*/ 1728591 h 5360810"/>
                <a:gd name="connsiteX6941" fmla="*/ 4022890 w 4550804"/>
                <a:gd name="connsiteY6941" fmla="*/ 1725100 h 5360810"/>
                <a:gd name="connsiteX6942" fmla="*/ 4017304 w 4550804"/>
                <a:gd name="connsiteY6942" fmla="*/ 1731383 h 5360810"/>
                <a:gd name="connsiteX6943" fmla="*/ 4014511 w 4550804"/>
                <a:gd name="connsiteY6943" fmla="*/ 1728591 h 5360810"/>
                <a:gd name="connsiteX6944" fmla="*/ 4015908 w 4550804"/>
                <a:gd name="connsiteY6944" fmla="*/ 1725798 h 5360810"/>
                <a:gd name="connsiteX6945" fmla="*/ 4002640 w 4550804"/>
                <a:gd name="connsiteY6945" fmla="*/ 1732779 h 5360810"/>
                <a:gd name="connsiteX6946" fmla="*/ 3985881 w 4550804"/>
                <a:gd name="connsiteY6946" fmla="*/ 1756515 h 5360810"/>
                <a:gd name="connsiteX6947" fmla="*/ 3972613 w 4550804"/>
                <a:gd name="connsiteY6947" fmla="*/ 1761402 h 5360810"/>
                <a:gd name="connsiteX6948" fmla="*/ 3966211 w 4550804"/>
                <a:gd name="connsiteY6948" fmla="*/ 1766521 h 5360810"/>
                <a:gd name="connsiteX6949" fmla="*/ 3972613 w 4550804"/>
                <a:gd name="connsiteY6949" fmla="*/ 1767685 h 5360810"/>
                <a:gd name="connsiteX6950" fmla="*/ 3977501 w 4550804"/>
                <a:gd name="connsiteY6950" fmla="*/ 1776760 h 5360810"/>
                <a:gd name="connsiteX6951" fmla="*/ 3985880 w 4550804"/>
                <a:gd name="connsiteY6951" fmla="*/ 1783741 h 5360810"/>
                <a:gd name="connsiteX6952" fmla="*/ 3987975 w 4550804"/>
                <a:gd name="connsiteY6952" fmla="*/ 1790024 h 5360810"/>
                <a:gd name="connsiteX6953" fmla="*/ 3978898 w 4550804"/>
                <a:gd name="connsiteY6953" fmla="*/ 1840986 h 5360810"/>
                <a:gd name="connsiteX6954" fmla="*/ 4036158 w 4550804"/>
                <a:gd name="connsiteY6954" fmla="*/ 1887759 h 5360810"/>
                <a:gd name="connsiteX6955" fmla="*/ 4036158 w 4550804"/>
                <a:gd name="connsiteY6955" fmla="*/ 1891248 h 5360810"/>
                <a:gd name="connsiteX6956" fmla="*/ 4019399 w 4550804"/>
                <a:gd name="connsiteY6956" fmla="*/ 1896833 h 5360810"/>
                <a:gd name="connsiteX6957" fmla="*/ 4004734 w 4550804"/>
                <a:gd name="connsiteY6957" fmla="*/ 1891248 h 5360810"/>
                <a:gd name="connsiteX6958" fmla="*/ 3998450 w 4550804"/>
                <a:gd name="connsiteY6958" fmla="*/ 1891248 h 5360810"/>
                <a:gd name="connsiteX6959" fmla="*/ 3987975 w 4550804"/>
                <a:gd name="connsiteY6959" fmla="*/ 1889155 h 5360810"/>
                <a:gd name="connsiteX6960" fmla="*/ 3982389 w 4550804"/>
                <a:gd name="connsiteY6960" fmla="*/ 1910098 h 5360810"/>
                <a:gd name="connsiteX6961" fmla="*/ 3976803 w 4550804"/>
                <a:gd name="connsiteY6961" fmla="*/ 1913588 h 5360810"/>
                <a:gd name="connsiteX6962" fmla="*/ 3976803 w 4550804"/>
                <a:gd name="connsiteY6962" fmla="*/ 1917776 h 5360810"/>
                <a:gd name="connsiteX6963" fmla="*/ 3935603 w 4550804"/>
                <a:gd name="connsiteY6963" fmla="*/ 1910098 h 5360810"/>
                <a:gd name="connsiteX6964" fmla="*/ 3964932 w 4550804"/>
                <a:gd name="connsiteY6964" fmla="*/ 1970832 h 5360810"/>
                <a:gd name="connsiteX6965" fmla="*/ 3957410 w 4550804"/>
                <a:gd name="connsiteY6965" fmla="*/ 2036452 h 5360810"/>
                <a:gd name="connsiteX6966" fmla="*/ 3957949 w 4550804"/>
                <a:gd name="connsiteY6966" fmla="*/ 2036452 h 5360810"/>
                <a:gd name="connsiteX6967" fmla="*/ 3980589 w 4550804"/>
                <a:gd name="connsiteY6967" fmla="*/ 2050435 h 5360810"/>
                <a:gd name="connsiteX6968" fmla="*/ 3980993 w 4550804"/>
                <a:gd name="connsiteY6968" fmla="*/ 2049716 h 5360810"/>
                <a:gd name="connsiteX6969" fmla="*/ 3988674 w 4550804"/>
                <a:gd name="connsiteY6969" fmla="*/ 2051810 h 5360810"/>
                <a:gd name="connsiteX6970" fmla="*/ 4022891 w 4550804"/>
                <a:gd name="connsiteY6970" fmla="*/ 2076244 h 5360810"/>
                <a:gd name="connsiteX6971" fmla="*/ 4048728 w 4550804"/>
                <a:gd name="connsiteY6971" fmla="*/ 2086017 h 5360810"/>
                <a:gd name="connsiteX6972" fmla="*/ 4140903 w 4550804"/>
                <a:gd name="connsiteY6972" fmla="*/ 2083225 h 5360810"/>
                <a:gd name="connsiteX6973" fmla="*/ 4139507 w 4550804"/>
                <a:gd name="connsiteY6973" fmla="*/ 2101375 h 5360810"/>
                <a:gd name="connsiteX6974" fmla="*/ 4150680 w 4550804"/>
                <a:gd name="connsiteY6974" fmla="*/ 2098583 h 5360810"/>
                <a:gd name="connsiteX6975" fmla="*/ 4244251 w 4550804"/>
                <a:gd name="connsiteY6975" fmla="*/ 2127205 h 5360810"/>
                <a:gd name="connsiteX6976" fmla="*/ 4250536 w 4550804"/>
                <a:gd name="connsiteY6976" fmla="*/ 2124413 h 5360810"/>
                <a:gd name="connsiteX6977" fmla="*/ 4252631 w 4550804"/>
                <a:gd name="connsiteY6977" fmla="*/ 2130696 h 5360810"/>
                <a:gd name="connsiteX6978" fmla="*/ 4254028 w 4550804"/>
                <a:gd name="connsiteY6978" fmla="*/ 2130696 h 5360810"/>
                <a:gd name="connsiteX6979" fmla="*/ 4251234 w 4550804"/>
                <a:gd name="connsiteY6979" fmla="*/ 2122318 h 5360810"/>
                <a:gd name="connsiteX6980" fmla="*/ 4267993 w 4550804"/>
                <a:gd name="connsiteY6980" fmla="*/ 2108357 h 5360810"/>
                <a:gd name="connsiteX6981" fmla="*/ 4285451 w 4550804"/>
                <a:gd name="connsiteY6981" fmla="*/ 2066471 h 5360810"/>
                <a:gd name="connsiteX6982" fmla="*/ 4297322 w 4550804"/>
                <a:gd name="connsiteY6982" fmla="*/ 2058791 h 5360810"/>
                <a:gd name="connsiteX6983" fmla="*/ 4304304 w 4550804"/>
                <a:gd name="connsiteY6983" fmla="*/ 2068565 h 5360810"/>
                <a:gd name="connsiteX6984" fmla="*/ 4305701 w 4550804"/>
                <a:gd name="connsiteY6984" fmla="*/ 2075545 h 5360810"/>
                <a:gd name="connsiteX6985" fmla="*/ 4318968 w 4550804"/>
                <a:gd name="connsiteY6985" fmla="*/ 2106262 h 5360810"/>
                <a:gd name="connsiteX6986" fmla="*/ 4325254 w 4550804"/>
                <a:gd name="connsiteY6986" fmla="*/ 2136979 h 5360810"/>
                <a:gd name="connsiteX6987" fmla="*/ 4339918 w 4550804"/>
                <a:gd name="connsiteY6987" fmla="*/ 2148846 h 5360810"/>
                <a:gd name="connsiteX6988" fmla="*/ 4357375 w 4550804"/>
                <a:gd name="connsiteY6988" fmla="*/ 2186544 h 5360810"/>
                <a:gd name="connsiteX6989" fmla="*/ 4363660 w 4550804"/>
                <a:gd name="connsiteY6989" fmla="*/ 2186544 h 5360810"/>
                <a:gd name="connsiteX6990" fmla="*/ 4375532 w 4550804"/>
                <a:gd name="connsiteY6990" fmla="*/ 2191430 h 5360810"/>
                <a:gd name="connsiteX6991" fmla="*/ 4379720 w 4550804"/>
                <a:gd name="connsiteY6991" fmla="*/ 2189336 h 5360810"/>
                <a:gd name="connsiteX6992" fmla="*/ 4383911 w 4550804"/>
                <a:gd name="connsiteY6992" fmla="*/ 2191430 h 5360810"/>
                <a:gd name="connsiteX6993" fmla="*/ 4383911 w 4550804"/>
                <a:gd name="connsiteY6993" fmla="*/ 2198412 h 5360810"/>
                <a:gd name="connsiteX6994" fmla="*/ 4390196 w 4550804"/>
                <a:gd name="connsiteY6994" fmla="*/ 2210279 h 5360810"/>
                <a:gd name="connsiteX6995" fmla="*/ 4400670 w 4550804"/>
                <a:gd name="connsiteY6995" fmla="*/ 2242392 h 5360810"/>
                <a:gd name="connsiteX6996" fmla="*/ 4399287 w 4550804"/>
                <a:gd name="connsiteY6996" fmla="*/ 2242755 h 5360810"/>
                <a:gd name="connsiteX6997" fmla="*/ 4400670 w 4550804"/>
                <a:gd name="connsiteY6997" fmla="*/ 2282882 h 5360810"/>
                <a:gd name="connsiteX6998" fmla="*/ 4382514 w 4550804"/>
                <a:gd name="connsiteY6998" fmla="*/ 2309410 h 5360810"/>
                <a:gd name="connsiteX6999" fmla="*/ 4382514 w 4550804"/>
                <a:gd name="connsiteY6999" fmla="*/ 2319881 h 5360810"/>
                <a:gd name="connsiteX7000" fmla="*/ 4372040 w 4550804"/>
                <a:gd name="connsiteY7000" fmla="*/ 2337334 h 5360810"/>
                <a:gd name="connsiteX7001" fmla="*/ 4372738 w 4550804"/>
                <a:gd name="connsiteY7001" fmla="*/ 2343616 h 5360810"/>
                <a:gd name="connsiteX7002" fmla="*/ 4370643 w 4550804"/>
                <a:gd name="connsiteY7002" fmla="*/ 2350598 h 5360810"/>
                <a:gd name="connsiteX7003" fmla="*/ 4372738 w 4550804"/>
                <a:gd name="connsiteY7003" fmla="*/ 2353390 h 5360810"/>
                <a:gd name="connsiteX7004" fmla="*/ 4362263 w 4550804"/>
                <a:gd name="connsiteY7004" fmla="*/ 2359673 h 5360810"/>
                <a:gd name="connsiteX7005" fmla="*/ 4366453 w 4550804"/>
                <a:gd name="connsiteY7005" fmla="*/ 2361070 h 5360810"/>
                <a:gd name="connsiteX7006" fmla="*/ 4363660 w 4550804"/>
                <a:gd name="connsiteY7006" fmla="*/ 2367352 h 5360810"/>
                <a:gd name="connsiteX7007" fmla="*/ 4357375 w 4550804"/>
                <a:gd name="connsiteY7007" fmla="*/ 2377824 h 5360810"/>
                <a:gd name="connsiteX7008" fmla="*/ 4349694 w 4550804"/>
                <a:gd name="connsiteY7008" fmla="*/ 2399465 h 5360810"/>
                <a:gd name="connsiteX7009" fmla="*/ 4349694 w 4550804"/>
                <a:gd name="connsiteY7009" fmla="*/ 2408540 h 5360810"/>
                <a:gd name="connsiteX7010" fmla="*/ 4353884 w 4550804"/>
                <a:gd name="connsiteY7010" fmla="*/ 2419011 h 5360810"/>
                <a:gd name="connsiteX7011" fmla="*/ 4351091 w 4550804"/>
                <a:gd name="connsiteY7011" fmla="*/ 2425295 h 5360810"/>
                <a:gd name="connsiteX7012" fmla="*/ 4352487 w 4550804"/>
                <a:gd name="connsiteY7012" fmla="*/ 2435067 h 5360810"/>
                <a:gd name="connsiteX7013" fmla="*/ 4358074 w 4550804"/>
                <a:gd name="connsiteY7013" fmla="*/ 2437162 h 5360810"/>
                <a:gd name="connsiteX7014" fmla="*/ 4369945 w 4550804"/>
                <a:gd name="connsiteY7014" fmla="*/ 2467180 h 5360810"/>
                <a:gd name="connsiteX7015" fmla="*/ 4397877 w 4550804"/>
                <a:gd name="connsiteY7015" fmla="*/ 2493709 h 5360810"/>
                <a:gd name="connsiteX7016" fmla="*/ 4392988 w 4550804"/>
                <a:gd name="connsiteY7016" fmla="*/ 2506972 h 5360810"/>
                <a:gd name="connsiteX7017" fmla="*/ 4367151 w 4550804"/>
                <a:gd name="connsiteY7017" fmla="*/ 2521632 h 5360810"/>
                <a:gd name="connsiteX7018" fmla="*/ 4352487 w 4550804"/>
                <a:gd name="connsiteY7018" fmla="*/ 2525820 h 5360810"/>
                <a:gd name="connsiteX7019" fmla="*/ 4346203 w 4550804"/>
                <a:gd name="connsiteY7019" fmla="*/ 2525820 h 5360810"/>
                <a:gd name="connsiteX7020" fmla="*/ 4344806 w 4550804"/>
                <a:gd name="connsiteY7020" fmla="*/ 2527217 h 5360810"/>
                <a:gd name="connsiteX7021" fmla="*/ 4337125 w 4550804"/>
                <a:gd name="connsiteY7021" fmla="*/ 2523028 h 5360810"/>
                <a:gd name="connsiteX7022" fmla="*/ 4325254 w 4550804"/>
                <a:gd name="connsiteY7022" fmla="*/ 2520236 h 5360810"/>
                <a:gd name="connsiteX7023" fmla="*/ 4316874 w 4550804"/>
                <a:gd name="connsiteY7023" fmla="*/ 2524424 h 5360810"/>
                <a:gd name="connsiteX7024" fmla="*/ 4311986 w 4550804"/>
                <a:gd name="connsiteY7024" fmla="*/ 2523028 h 5360810"/>
                <a:gd name="connsiteX7025" fmla="*/ 4303606 w 4550804"/>
                <a:gd name="connsiteY7025" fmla="*/ 2527217 h 5360810"/>
                <a:gd name="connsiteX7026" fmla="*/ 4303606 w 4550804"/>
                <a:gd name="connsiteY7026" fmla="*/ 2530707 h 5360810"/>
                <a:gd name="connsiteX7027" fmla="*/ 4298719 w 4550804"/>
                <a:gd name="connsiteY7027" fmla="*/ 2536292 h 5360810"/>
                <a:gd name="connsiteX7028" fmla="*/ 4298620 w 4550804"/>
                <a:gd name="connsiteY7028" fmla="*/ 2536188 h 5360810"/>
                <a:gd name="connsiteX7029" fmla="*/ 4295925 w 4550804"/>
                <a:gd name="connsiteY7029" fmla="*/ 2552349 h 5360810"/>
                <a:gd name="connsiteX7030" fmla="*/ 4284054 w 4550804"/>
                <a:gd name="connsiteY7030" fmla="*/ 2579575 h 5360810"/>
                <a:gd name="connsiteX7031" fmla="*/ 4277769 w 4550804"/>
                <a:gd name="connsiteY7031" fmla="*/ 2586556 h 5360810"/>
                <a:gd name="connsiteX7032" fmla="*/ 4279166 w 4550804"/>
                <a:gd name="connsiteY7032" fmla="*/ 2592838 h 5360810"/>
                <a:gd name="connsiteX7033" fmla="*/ 4263105 w 4550804"/>
                <a:gd name="connsiteY7033" fmla="*/ 2613781 h 5360810"/>
                <a:gd name="connsiteX7034" fmla="*/ 4244251 w 4550804"/>
                <a:gd name="connsiteY7034" fmla="*/ 2617970 h 5360810"/>
                <a:gd name="connsiteX7035" fmla="*/ 4223303 w 4550804"/>
                <a:gd name="connsiteY7035" fmla="*/ 2620762 h 5360810"/>
                <a:gd name="connsiteX7036" fmla="*/ 4214224 w 4550804"/>
                <a:gd name="connsiteY7036" fmla="*/ 2622857 h 5360810"/>
                <a:gd name="connsiteX7037" fmla="*/ 4211431 w 4550804"/>
                <a:gd name="connsiteY7037" fmla="*/ 2627046 h 5360810"/>
                <a:gd name="connsiteX7038" fmla="*/ 4211431 w 4550804"/>
                <a:gd name="connsiteY7038" fmla="*/ 2634724 h 5360810"/>
                <a:gd name="connsiteX7039" fmla="*/ 4194148 w 4550804"/>
                <a:gd name="connsiteY7039" fmla="*/ 2651332 h 5360810"/>
                <a:gd name="connsiteX7040" fmla="*/ 4195371 w 4550804"/>
                <a:gd name="connsiteY7040" fmla="*/ 2651479 h 5360810"/>
                <a:gd name="connsiteX7041" fmla="*/ 4184896 w 4550804"/>
                <a:gd name="connsiteY7041" fmla="*/ 2661950 h 5360810"/>
                <a:gd name="connsiteX7042" fmla="*/ 4185594 w 4550804"/>
                <a:gd name="connsiteY7042" fmla="*/ 2661950 h 5360810"/>
                <a:gd name="connsiteX7043" fmla="*/ 4176517 w 4550804"/>
                <a:gd name="connsiteY7043" fmla="*/ 2711516 h 5360810"/>
                <a:gd name="connsiteX7044" fmla="*/ 4168835 w 4550804"/>
                <a:gd name="connsiteY7044" fmla="*/ 2715006 h 5360810"/>
                <a:gd name="connsiteX7045" fmla="*/ 4155567 w 4550804"/>
                <a:gd name="connsiteY7045" fmla="*/ 2731062 h 5360810"/>
                <a:gd name="connsiteX7046" fmla="*/ 4140903 w 4550804"/>
                <a:gd name="connsiteY7046" fmla="*/ 2733855 h 5360810"/>
                <a:gd name="connsiteX7047" fmla="*/ 4032205 w 4550804"/>
                <a:gd name="connsiteY7047" fmla="*/ 2737539 h 5360810"/>
                <a:gd name="connsiteX7048" fmla="*/ 4046633 w 4550804"/>
                <a:gd name="connsiteY7048" fmla="*/ 2737347 h 5360810"/>
                <a:gd name="connsiteX7049" fmla="*/ 4042443 w 4550804"/>
                <a:gd name="connsiteY7049" fmla="*/ 2772950 h 5360810"/>
                <a:gd name="connsiteX7050" fmla="*/ 4039649 w 4550804"/>
                <a:gd name="connsiteY7050" fmla="*/ 2781327 h 5360810"/>
                <a:gd name="connsiteX7051" fmla="*/ 4034064 w 4550804"/>
                <a:gd name="connsiteY7051" fmla="*/ 2781327 h 5360810"/>
                <a:gd name="connsiteX7052" fmla="*/ 4027080 w 4550804"/>
                <a:gd name="connsiteY7052" fmla="*/ 2786213 h 5360810"/>
                <a:gd name="connsiteX7053" fmla="*/ 4028477 w 4550804"/>
                <a:gd name="connsiteY7053" fmla="*/ 2791798 h 5360810"/>
                <a:gd name="connsiteX7054" fmla="*/ 4034064 w 4550804"/>
                <a:gd name="connsiteY7054" fmla="*/ 2796685 h 5360810"/>
                <a:gd name="connsiteX7055" fmla="*/ 4034762 w 4550804"/>
                <a:gd name="connsiteY7055" fmla="*/ 2800874 h 5360810"/>
                <a:gd name="connsiteX7056" fmla="*/ 4016606 w 4550804"/>
                <a:gd name="connsiteY7056" fmla="*/ 2821817 h 5360810"/>
                <a:gd name="connsiteX7057" fmla="*/ 3991468 w 4550804"/>
                <a:gd name="connsiteY7057" fmla="*/ 2826005 h 5360810"/>
                <a:gd name="connsiteX7058" fmla="*/ 3967725 w 4550804"/>
                <a:gd name="connsiteY7058" fmla="*/ 2832288 h 5360810"/>
                <a:gd name="connsiteX7059" fmla="*/ 3970519 w 4550804"/>
                <a:gd name="connsiteY7059" fmla="*/ 2836476 h 5360810"/>
                <a:gd name="connsiteX7060" fmla="*/ 3970519 w 4550804"/>
                <a:gd name="connsiteY7060" fmla="*/ 2842760 h 5360810"/>
                <a:gd name="connsiteX7061" fmla="*/ 3962837 w 4550804"/>
                <a:gd name="connsiteY7061" fmla="*/ 2857419 h 5360810"/>
                <a:gd name="connsiteX7062" fmla="*/ 3960044 w 4550804"/>
                <a:gd name="connsiteY7062" fmla="*/ 2860212 h 5360810"/>
                <a:gd name="connsiteX7063" fmla="*/ 3961308 w 4550804"/>
                <a:gd name="connsiteY7063" fmla="*/ 2879145 h 5360810"/>
                <a:gd name="connsiteX7064" fmla="*/ 3962837 w 4550804"/>
                <a:gd name="connsiteY7064" fmla="*/ 2879759 h 5360810"/>
                <a:gd name="connsiteX7065" fmla="*/ 3961476 w 4550804"/>
                <a:gd name="connsiteY7065" fmla="*/ 2887403 h 5360810"/>
                <a:gd name="connsiteX7066" fmla="*/ 3991468 w 4550804"/>
                <a:gd name="connsiteY7066" fmla="*/ 2886042 h 5360810"/>
                <a:gd name="connsiteX7067" fmla="*/ 4038951 w 4550804"/>
                <a:gd name="connsiteY7067" fmla="*/ 2908381 h 5360810"/>
                <a:gd name="connsiteX7068" fmla="*/ 4052220 w 4550804"/>
                <a:gd name="connsiteY7068" fmla="*/ 2920248 h 5360810"/>
                <a:gd name="connsiteX7069" fmla="*/ 4056409 w 4550804"/>
                <a:gd name="connsiteY7069" fmla="*/ 2926532 h 5360810"/>
                <a:gd name="connsiteX7070" fmla="*/ 4062694 w 4550804"/>
                <a:gd name="connsiteY7070" fmla="*/ 2927928 h 5360810"/>
                <a:gd name="connsiteX7071" fmla="*/ 4109480 w 4550804"/>
                <a:gd name="connsiteY7071" fmla="*/ 2965625 h 5360810"/>
                <a:gd name="connsiteX7072" fmla="*/ 4105290 w 4550804"/>
                <a:gd name="connsiteY7072" fmla="*/ 2971908 h 5360810"/>
                <a:gd name="connsiteX7073" fmla="*/ 4127636 w 4550804"/>
                <a:gd name="connsiteY7073" fmla="*/ 2973304 h 5360810"/>
                <a:gd name="connsiteX7074" fmla="*/ 4131825 w 4550804"/>
                <a:gd name="connsiteY7074" fmla="*/ 2987964 h 5360810"/>
                <a:gd name="connsiteX7075" fmla="*/ 4131825 w 4550804"/>
                <a:gd name="connsiteY7075" fmla="*/ 3001228 h 5360810"/>
                <a:gd name="connsiteX7076" fmla="*/ 4136015 w 4550804"/>
                <a:gd name="connsiteY7076" fmla="*/ 3013096 h 5360810"/>
                <a:gd name="connsiteX7077" fmla="*/ 4136015 w 4550804"/>
                <a:gd name="connsiteY7077" fmla="*/ 3019379 h 5360810"/>
                <a:gd name="connsiteX7078" fmla="*/ 4130428 w 4550804"/>
                <a:gd name="connsiteY7078" fmla="*/ 3029851 h 5360810"/>
                <a:gd name="connsiteX7079" fmla="*/ 4113669 w 4550804"/>
                <a:gd name="connsiteY7079" fmla="*/ 3031247 h 5360810"/>
                <a:gd name="connsiteX7080" fmla="*/ 4112273 w 4550804"/>
                <a:gd name="connsiteY7080" fmla="*/ 3035435 h 5360810"/>
                <a:gd name="connsiteX7081" fmla="*/ 4096212 w 4550804"/>
                <a:gd name="connsiteY7081" fmla="*/ 3041718 h 5360810"/>
                <a:gd name="connsiteX7082" fmla="*/ 4093419 w 4550804"/>
                <a:gd name="connsiteY7082" fmla="*/ 3070340 h 5360810"/>
                <a:gd name="connsiteX7083" fmla="*/ 4094816 w 4550804"/>
                <a:gd name="connsiteY7083" fmla="*/ 3073133 h 5360810"/>
                <a:gd name="connsiteX7084" fmla="*/ 4091324 w 4550804"/>
                <a:gd name="connsiteY7084" fmla="*/ 3086397 h 5360810"/>
                <a:gd name="connsiteX7085" fmla="*/ 4081548 w 4550804"/>
                <a:gd name="connsiteY7085" fmla="*/ 3094076 h 5360810"/>
                <a:gd name="connsiteX7086" fmla="*/ 4085737 w 4550804"/>
                <a:gd name="connsiteY7086" fmla="*/ 3098265 h 5360810"/>
                <a:gd name="connsiteX7087" fmla="*/ 4063392 w 4550804"/>
                <a:gd name="connsiteY7087" fmla="*/ 3123396 h 5360810"/>
                <a:gd name="connsiteX7088" fmla="*/ 4045236 w 4550804"/>
                <a:gd name="connsiteY7088" fmla="*/ 3130377 h 5360810"/>
                <a:gd name="connsiteX7089" fmla="*/ 4045236 w 4550804"/>
                <a:gd name="connsiteY7089" fmla="*/ 3135264 h 5360810"/>
                <a:gd name="connsiteX7090" fmla="*/ 4041046 w 4550804"/>
                <a:gd name="connsiteY7090" fmla="*/ 3140849 h 5360810"/>
                <a:gd name="connsiteX7091" fmla="*/ 4023589 w 4550804"/>
                <a:gd name="connsiteY7091" fmla="*/ 3145735 h 5360810"/>
                <a:gd name="connsiteX7092" fmla="*/ 4018701 w 4550804"/>
                <a:gd name="connsiteY7092" fmla="*/ 3157603 h 5360810"/>
                <a:gd name="connsiteX7093" fmla="*/ 4006831 w 4550804"/>
                <a:gd name="connsiteY7093" fmla="*/ 3163188 h 5360810"/>
                <a:gd name="connsiteX7094" fmla="*/ 3983088 w 4550804"/>
                <a:gd name="connsiteY7094" fmla="*/ 3143641 h 5360810"/>
                <a:gd name="connsiteX7095" fmla="*/ 3983088 w 4550804"/>
                <a:gd name="connsiteY7095" fmla="*/ 3136660 h 5360810"/>
                <a:gd name="connsiteX7096" fmla="*/ 3978898 w 4550804"/>
                <a:gd name="connsiteY7096" fmla="*/ 3138056 h 5360810"/>
                <a:gd name="connsiteX7097" fmla="*/ 3976803 w 4550804"/>
                <a:gd name="connsiteY7097" fmla="*/ 3136660 h 5360810"/>
                <a:gd name="connsiteX7098" fmla="*/ 3974010 w 4550804"/>
                <a:gd name="connsiteY7098" fmla="*/ 3124792 h 5360810"/>
                <a:gd name="connsiteX7099" fmla="*/ 3971217 w 4550804"/>
                <a:gd name="connsiteY7099" fmla="*/ 3127584 h 5360810"/>
                <a:gd name="connsiteX7100" fmla="*/ 3967027 w 4550804"/>
                <a:gd name="connsiteY7100" fmla="*/ 3127584 h 5360810"/>
                <a:gd name="connsiteX7101" fmla="*/ 3960743 w 4550804"/>
                <a:gd name="connsiteY7101" fmla="*/ 3124792 h 5360810"/>
                <a:gd name="connsiteX7102" fmla="*/ 3960743 w 4550804"/>
                <a:gd name="connsiteY7102" fmla="*/ 3122698 h 5360810"/>
                <a:gd name="connsiteX7103" fmla="*/ 3942984 w 4550804"/>
                <a:gd name="connsiteY7103" fmla="*/ 3129930 h 5360810"/>
                <a:gd name="connsiteX7104" fmla="*/ 3943984 w 4550804"/>
                <a:gd name="connsiteY7104" fmla="*/ 3131075 h 5360810"/>
                <a:gd name="connsiteX7105" fmla="*/ 3907672 w 4550804"/>
                <a:gd name="connsiteY7105" fmla="*/ 3149226 h 5360810"/>
                <a:gd name="connsiteX7106" fmla="*/ 3904180 w 4550804"/>
                <a:gd name="connsiteY7106" fmla="*/ 3156207 h 5360810"/>
                <a:gd name="connsiteX7107" fmla="*/ 3895801 w 4550804"/>
                <a:gd name="connsiteY7107" fmla="*/ 3157603 h 5360810"/>
                <a:gd name="connsiteX7108" fmla="*/ 3893706 w 4550804"/>
                <a:gd name="connsiteY7108" fmla="*/ 3154810 h 5360810"/>
                <a:gd name="connsiteX7109" fmla="*/ 3846920 w 4550804"/>
                <a:gd name="connsiteY7109" fmla="*/ 3170168 h 5360810"/>
                <a:gd name="connsiteX7110" fmla="*/ 3828065 w 4550804"/>
                <a:gd name="connsiteY7110" fmla="*/ 3182037 h 5360810"/>
                <a:gd name="connsiteX7111" fmla="*/ 3817591 w 4550804"/>
                <a:gd name="connsiteY7111" fmla="*/ 3190413 h 5360810"/>
                <a:gd name="connsiteX7112" fmla="*/ 3817591 w 4550804"/>
                <a:gd name="connsiteY7112" fmla="*/ 3193904 h 5360810"/>
                <a:gd name="connsiteX7113" fmla="*/ 3811307 w 4550804"/>
                <a:gd name="connsiteY7113" fmla="*/ 3195300 h 5360810"/>
                <a:gd name="connsiteX7114" fmla="*/ 3811307 w 4550804"/>
                <a:gd name="connsiteY7114" fmla="*/ 3191810 h 5360810"/>
                <a:gd name="connsiteX7115" fmla="*/ 3807117 w 4550804"/>
                <a:gd name="connsiteY7115" fmla="*/ 3190413 h 5360810"/>
                <a:gd name="connsiteX7116" fmla="*/ 3807117 w 4550804"/>
                <a:gd name="connsiteY7116" fmla="*/ 3186225 h 5360810"/>
                <a:gd name="connsiteX7117" fmla="*/ 3802229 w 4550804"/>
                <a:gd name="connsiteY7117" fmla="*/ 3187622 h 5360810"/>
                <a:gd name="connsiteX7118" fmla="*/ 3804324 w 4550804"/>
                <a:gd name="connsiteY7118" fmla="*/ 3192508 h 5360810"/>
                <a:gd name="connsiteX7119" fmla="*/ 3798039 w 4550804"/>
                <a:gd name="connsiteY7119" fmla="*/ 3190413 h 5360810"/>
                <a:gd name="connsiteX7120" fmla="*/ 3792453 w 4550804"/>
                <a:gd name="connsiteY7120" fmla="*/ 3196696 h 5360810"/>
                <a:gd name="connsiteX7121" fmla="*/ 3779185 w 4550804"/>
                <a:gd name="connsiteY7121" fmla="*/ 3204376 h 5360810"/>
                <a:gd name="connsiteX7122" fmla="*/ 3780582 w 4550804"/>
                <a:gd name="connsiteY7122" fmla="*/ 3205772 h 5360810"/>
                <a:gd name="connsiteX7123" fmla="*/ 3774297 w 4550804"/>
                <a:gd name="connsiteY7123" fmla="*/ 3211357 h 5360810"/>
                <a:gd name="connsiteX7124" fmla="*/ 3763823 w 4550804"/>
                <a:gd name="connsiteY7124" fmla="*/ 3211357 h 5360810"/>
                <a:gd name="connsiteX7125" fmla="*/ 3749159 w 4550804"/>
                <a:gd name="connsiteY7125" fmla="*/ 3223225 h 5360810"/>
                <a:gd name="connsiteX7126" fmla="*/ 3746365 w 4550804"/>
                <a:gd name="connsiteY7126" fmla="*/ 3221828 h 5360810"/>
                <a:gd name="connsiteX7127" fmla="*/ 3747762 w 4550804"/>
                <a:gd name="connsiteY7127" fmla="*/ 3228111 h 5360810"/>
                <a:gd name="connsiteX7128" fmla="*/ 3743572 w 4550804"/>
                <a:gd name="connsiteY7128" fmla="*/ 3235092 h 5360810"/>
                <a:gd name="connsiteX7129" fmla="*/ 3724019 w 4550804"/>
                <a:gd name="connsiteY7129" fmla="*/ 3244167 h 5360810"/>
                <a:gd name="connsiteX7130" fmla="*/ 3717735 w 4550804"/>
                <a:gd name="connsiteY7130" fmla="*/ 3244167 h 5360810"/>
                <a:gd name="connsiteX7131" fmla="*/ 3712149 w 4550804"/>
                <a:gd name="connsiteY7131" fmla="*/ 3250451 h 5360810"/>
                <a:gd name="connsiteX7132" fmla="*/ 3703071 w 4550804"/>
                <a:gd name="connsiteY7132" fmla="*/ 3248356 h 5360810"/>
                <a:gd name="connsiteX7133" fmla="*/ 3703504 w 4550804"/>
                <a:gd name="connsiteY7133" fmla="*/ 3247418 h 5360810"/>
                <a:gd name="connsiteX7134" fmla="*/ 3696088 w 4550804"/>
                <a:gd name="connsiteY7134" fmla="*/ 3240677 h 5360810"/>
                <a:gd name="connsiteX7135" fmla="*/ 3687707 w 4550804"/>
                <a:gd name="connsiteY7135" fmla="*/ 3227413 h 5360810"/>
                <a:gd name="connsiteX7136" fmla="*/ 3682820 w 4550804"/>
                <a:gd name="connsiteY7136" fmla="*/ 3228809 h 5360810"/>
                <a:gd name="connsiteX7137" fmla="*/ 3678630 w 4550804"/>
                <a:gd name="connsiteY7137" fmla="*/ 3232998 h 5360810"/>
                <a:gd name="connsiteX7138" fmla="*/ 3672345 w 4550804"/>
                <a:gd name="connsiteY7138" fmla="*/ 3234394 h 5360810"/>
                <a:gd name="connsiteX7139" fmla="*/ 3665362 w 4550804"/>
                <a:gd name="connsiteY7139" fmla="*/ 3239281 h 5360810"/>
                <a:gd name="connsiteX7140" fmla="*/ 3661871 w 4550804"/>
                <a:gd name="connsiteY7140" fmla="*/ 3237187 h 5360810"/>
                <a:gd name="connsiteX7141" fmla="*/ 3659077 w 4550804"/>
                <a:gd name="connsiteY7141" fmla="*/ 3227413 h 5360810"/>
                <a:gd name="connsiteX7142" fmla="*/ 3648603 w 4550804"/>
                <a:gd name="connsiteY7142" fmla="*/ 3225319 h 5360810"/>
                <a:gd name="connsiteX7143" fmla="*/ 3640223 w 4550804"/>
                <a:gd name="connsiteY7143" fmla="*/ 3216942 h 5360810"/>
                <a:gd name="connsiteX7144" fmla="*/ 3636732 w 4550804"/>
                <a:gd name="connsiteY7144" fmla="*/ 3221130 h 5360810"/>
                <a:gd name="connsiteX7145" fmla="*/ 3633939 w 4550804"/>
                <a:gd name="connsiteY7145" fmla="*/ 3218338 h 5360810"/>
                <a:gd name="connsiteX7146" fmla="*/ 3628352 w 4550804"/>
                <a:gd name="connsiteY7146" fmla="*/ 3221130 h 5360810"/>
                <a:gd name="connsiteX7147" fmla="*/ 3624861 w 4550804"/>
                <a:gd name="connsiteY7147" fmla="*/ 3218338 h 5360810"/>
                <a:gd name="connsiteX7148" fmla="*/ 3622068 w 4550804"/>
                <a:gd name="connsiteY7148" fmla="*/ 3219734 h 5360810"/>
                <a:gd name="connsiteX7149" fmla="*/ 3617878 w 4550804"/>
                <a:gd name="connsiteY7149" fmla="*/ 3212055 h 5360810"/>
                <a:gd name="connsiteX7150" fmla="*/ 3614386 w 4550804"/>
                <a:gd name="connsiteY7150" fmla="*/ 3212055 h 5360810"/>
                <a:gd name="connsiteX7151" fmla="*/ 3610196 w 4550804"/>
                <a:gd name="connsiteY7151" fmla="*/ 3230206 h 5360810"/>
                <a:gd name="connsiteX7152" fmla="*/ 3611593 w 4550804"/>
                <a:gd name="connsiteY7152" fmla="*/ 3235791 h 5360810"/>
                <a:gd name="connsiteX7153" fmla="*/ 3615783 w 4550804"/>
                <a:gd name="connsiteY7153" fmla="*/ 3237187 h 5360810"/>
                <a:gd name="connsiteX7154" fmla="*/ 3627653 w 4550804"/>
                <a:gd name="connsiteY7154" fmla="*/ 3247658 h 5360810"/>
                <a:gd name="connsiteX7155" fmla="*/ 3638129 w 4550804"/>
                <a:gd name="connsiteY7155" fmla="*/ 3251149 h 5360810"/>
                <a:gd name="connsiteX7156" fmla="*/ 3629749 w 4550804"/>
                <a:gd name="connsiteY7156" fmla="*/ 3268601 h 5360810"/>
                <a:gd name="connsiteX7157" fmla="*/ 3636732 w 4550804"/>
                <a:gd name="connsiteY7157" fmla="*/ 3285356 h 5360810"/>
                <a:gd name="connsiteX7158" fmla="*/ 3629749 w 4550804"/>
                <a:gd name="connsiteY7158" fmla="*/ 3284658 h 5360810"/>
                <a:gd name="connsiteX7159" fmla="*/ 3636732 w 4550804"/>
                <a:gd name="connsiteY7159" fmla="*/ 3300016 h 5360810"/>
                <a:gd name="connsiteX7160" fmla="*/ 3629749 w 4550804"/>
                <a:gd name="connsiteY7160" fmla="*/ 3302808 h 5360810"/>
                <a:gd name="connsiteX7161" fmla="*/ 3612989 w 4550804"/>
                <a:gd name="connsiteY7161" fmla="*/ 3289544 h 5360810"/>
                <a:gd name="connsiteX7162" fmla="*/ 3599722 w 4550804"/>
                <a:gd name="connsiteY7162" fmla="*/ 3288148 h 5360810"/>
                <a:gd name="connsiteX7163" fmla="*/ 3589248 w 4550804"/>
                <a:gd name="connsiteY7163" fmla="*/ 3290940 h 5360810"/>
                <a:gd name="connsiteX7164" fmla="*/ 3582264 w 4550804"/>
                <a:gd name="connsiteY7164" fmla="*/ 3288148 h 5360810"/>
                <a:gd name="connsiteX7165" fmla="*/ 3583661 w 4550804"/>
                <a:gd name="connsiteY7165" fmla="*/ 3281866 h 5360810"/>
                <a:gd name="connsiteX7166" fmla="*/ 3578773 w 4550804"/>
                <a:gd name="connsiteY7166" fmla="*/ 3267205 h 5360810"/>
                <a:gd name="connsiteX7167" fmla="*/ 3562713 w 4550804"/>
                <a:gd name="connsiteY7167" fmla="*/ 3258130 h 5360810"/>
                <a:gd name="connsiteX7168" fmla="*/ 3531988 w 4550804"/>
                <a:gd name="connsiteY7168" fmla="*/ 3256734 h 5360810"/>
                <a:gd name="connsiteX7169" fmla="*/ 3514530 w 4550804"/>
                <a:gd name="connsiteY7169" fmla="*/ 3262319 h 5360810"/>
                <a:gd name="connsiteX7170" fmla="*/ 3508245 w 4550804"/>
                <a:gd name="connsiteY7170" fmla="*/ 3232300 h 5360810"/>
                <a:gd name="connsiteX7171" fmla="*/ 3505452 w 4550804"/>
                <a:gd name="connsiteY7171" fmla="*/ 3229508 h 5360810"/>
                <a:gd name="connsiteX7172" fmla="*/ 3505452 w 4550804"/>
                <a:gd name="connsiteY7172" fmla="*/ 3223225 h 5360810"/>
                <a:gd name="connsiteX7173" fmla="*/ 3505578 w 4550804"/>
                <a:gd name="connsiteY7173" fmla="*/ 3223204 h 5360810"/>
                <a:gd name="connsiteX7174" fmla="*/ 3485900 w 4550804"/>
                <a:gd name="connsiteY7174" fmla="*/ 3212754 h 5360810"/>
                <a:gd name="connsiteX7175" fmla="*/ 3476123 w 4550804"/>
                <a:gd name="connsiteY7175" fmla="*/ 3212754 h 5360810"/>
                <a:gd name="connsiteX7176" fmla="*/ 3472632 w 4550804"/>
                <a:gd name="connsiteY7176" fmla="*/ 3214150 h 5360810"/>
                <a:gd name="connsiteX7177" fmla="*/ 3464252 w 4550804"/>
                <a:gd name="connsiteY7177" fmla="*/ 3224621 h 5360810"/>
                <a:gd name="connsiteX7178" fmla="*/ 3444701 w 4550804"/>
                <a:gd name="connsiteY7178" fmla="*/ 3221828 h 5360810"/>
                <a:gd name="connsiteX7179" fmla="*/ 3437019 w 4550804"/>
                <a:gd name="connsiteY7179" fmla="*/ 3223225 h 5360810"/>
                <a:gd name="connsiteX7180" fmla="*/ 3430036 w 4550804"/>
                <a:gd name="connsiteY7180" fmla="*/ 3221828 h 5360810"/>
                <a:gd name="connsiteX7181" fmla="*/ 3407690 w 4550804"/>
                <a:gd name="connsiteY7181" fmla="*/ 3227413 h 5360810"/>
                <a:gd name="connsiteX7182" fmla="*/ 3382552 w 4550804"/>
                <a:gd name="connsiteY7182" fmla="*/ 3211357 h 5360810"/>
                <a:gd name="connsiteX7183" fmla="*/ 3369983 w 4550804"/>
                <a:gd name="connsiteY7183" fmla="*/ 3198093 h 5360810"/>
                <a:gd name="connsiteX7184" fmla="*/ 3368586 w 4550804"/>
                <a:gd name="connsiteY7184" fmla="*/ 3191811 h 5360810"/>
                <a:gd name="connsiteX7185" fmla="*/ 3379060 w 4550804"/>
                <a:gd name="connsiteY7185" fmla="*/ 3189018 h 5360810"/>
                <a:gd name="connsiteX7186" fmla="*/ 3377664 w 4550804"/>
                <a:gd name="connsiteY7186" fmla="*/ 3186225 h 5360810"/>
                <a:gd name="connsiteX7187" fmla="*/ 3379060 w 4550804"/>
                <a:gd name="connsiteY7187" fmla="*/ 3180640 h 5360810"/>
                <a:gd name="connsiteX7188" fmla="*/ 3368586 w 4550804"/>
                <a:gd name="connsiteY7188" fmla="*/ 3175753 h 5360810"/>
                <a:gd name="connsiteX7189" fmla="*/ 3352525 w 4550804"/>
                <a:gd name="connsiteY7189" fmla="*/ 3162490 h 5360810"/>
                <a:gd name="connsiteX7190" fmla="*/ 3352500 w 4550804"/>
                <a:gd name="connsiteY7190" fmla="*/ 3162490 h 5360810"/>
                <a:gd name="connsiteX7191" fmla="*/ 3349725 w 4550804"/>
                <a:gd name="connsiteY7191" fmla="*/ 3168075 h 5360810"/>
                <a:gd name="connsiteX7192" fmla="*/ 3337848 w 4550804"/>
                <a:gd name="connsiteY7192" fmla="*/ 3154810 h 5360810"/>
                <a:gd name="connsiteX7193" fmla="*/ 3302933 w 4550804"/>
                <a:gd name="connsiteY7193" fmla="*/ 3169471 h 5360810"/>
                <a:gd name="connsiteX7194" fmla="*/ 3292458 w 4550804"/>
                <a:gd name="connsiteY7194" fmla="*/ 3162490 h 5360810"/>
                <a:gd name="connsiteX7195" fmla="*/ 3289658 w 4550804"/>
                <a:gd name="connsiteY7195" fmla="*/ 3169471 h 5360810"/>
                <a:gd name="connsiteX7196" fmla="*/ 3286167 w 4550804"/>
                <a:gd name="connsiteY7196" fmla="*/ 3168081 h 5360810"/>
                <a:gd name="connsiteX7197" fmla="*/ 3283388 w 4550804"/>
                <a:gd name="connsiteY7197" fmla="*/ 3172961 h 5360810"/>
                <a:gd name="connsiteX7198" fmla="*/ 3284777 w 4550804"/>
                <a:gd name="connsiteY7198" fmla="*/ 3175753 h 5360810"/>
                <a:gd name="connsiteX7199" fmla="*/ 3277250 w 4550804"/>
                <a:gd name="connsiteY7199" fmla="*/ 3179216 h 5360810"/>
                <a:gd name="connsiteX7200" fmla="*/ 3277102 w 4550804"/>
                <a:gd name="connsiteY7200" fmla="*/ 3179942 h 5360810"/>
                <a:gd name="connsiteX7201" fmla="*/ 3280594 w 4550804"/>
                <a:gd name="connsiteY7201" fmla="*/ 3180634 h 5360810"/>
                <a:gd name="connsiteX7202" fmla="*/ 3288967 w 4550804"/>
                <a:gd name="connsiteY7202" fmla="*/ 3179942 h 5360810"/>
                <a:gd name="connsiteX7203" fmla="*/ 3295251 w 4550804"/>
                <a:gd name="connsiteY7203" fmla="*/ 3180634 h 5360810"/>
                <a:gd name="connsiteX7204" fmla="*/ 3317590 w 4550804"/>
                <a:gd name="connsiteY7204" fmla="*/ 3192508 h 5360810"/>
                <a:gd name="connsiteX7205" fmla="*/ 3325285 w 4550804"/>
                <a:gd name="connsiteY7205" fmla="*/ 3211349 h 5360810"/>
                <a:gd name="connsiteX7206" fmla="*/ 3326674 w 4550804"/>
                <a:gd name="connsiteY7206" fmla="*/ 3223210 h 5360810"/>
                <a:gd name="connsiteX7207" fmla="*/ 3333658 w 4550804"/>
                <a:gd name="connsiteY7207" fmla="*/ 3229500 h 5360810"/>
                <a:gd name="connsiteX7208" fmla="*/ 3339943 w 4550804"/>
                <a:gd name="connsiteY7208" fmla="*/ 3230904 h 5360810"/>
                <a:gd name="connsiteX7209" fmla="*/ 3354607 w 4550804"/>
                <a:gd name="connsiteY7209" fmla="*/ 3239274 h 5360810"/>
                <a:gd name="connsiteX7210" fmla="*/ 3350423 w 4550804"/>
                <a:gd name="connsiteY7210" fmla="*/ 3244153 h 5360810"/>
                <a:gd name="connsiteX7211" fmla="*/ 3350423 w 4550804"/>
                <a:gd name="connsiteY7211" fmla="*/ 3254625 h 5360810"/>
                <a:gd name="connsiteX7212" fmla="*/ 3353217 w 4550804"/>
                <a:gd name="connsiteY7212" fmla="*/ 3261606 h 5360810"/>
                <a:gd name="connsiteX7213" fmla="*/ 3354607 w 4550804"/>
                <a:gd name="connsiteY7213" fmla="*/ 3279771 h 5360810"/>
                <a:gd name="connsiteX7214" fmla="*/ 3316898 w 4550804"/>
                <a:gd name="connsiteY7214" fmla="*/ 3266506 h 5360810"/>
                <a:gd name="connsiteX7215" fmla="*/ 3286173 w 4550804"/>
                <a:gd name="connsiteY7215" fmla="*/ 3266506 h 5360810"/>
                <a:gd name="connsiteX7216" fmla="*/ 3274309 w 4550804"/>
                <a:gd name="connsiteY7216" fmla="*/ 3262325 h 5360810"/>
                <a:gd name="connsiteX7217" fmla="*/ 3262445 w 4550804"/>
                <a:gd name="connsiteY7217" fmla="*/ 3257424 h 5360810"/>
                <a:gd name="connsiteX7218" fmla="*/ 3230033 w 4550804"/>
                <a:gd name="connsiteY7218" fmla="*/ 3231880 h 5360810"/>
                <a:gd name="connsiteX7219" fmla="*/ 3227530 w 4550804"/>
                <a:gd name="connsiteY7219" fmla="*/ 3237885 h 5360810"/>
                <a:gd name="connsiteX7220" fmla="*/ 3224738 w 4550804"/>
                <a:gd name="connsiteY7220" fmla="*/ 3246960 h 5360810"/>
                <a:gd name="connsiteX7221" fmla="*/ 3215659 w 4550804"/>
                <a:gd name="connsiteY7221" fmla="*/ 3248356 h 5360810"/>
                <a:gd name="connsiteX7222" fmla="*/ 3219849 w 4550804"/>
                <a:gd name="connsiteY7222" fmla="*/ 3256035 h 5360810"/>
                <a:gd name="connsiteX7223" fmla="*/ 3203788 w 4550804"/>
                <a:gd name="connsiteY7223" fmla="*/ 3266506 h 5360810"/>
                <a:gd name="connsiteX7224" fmla="*/ 3196805 w 4550804"/>
                <a:gd name="connsiteY7224" fmla="*/ 3275582 h 5360810"/>
                <a:gd name="connsiteX7225" fmla="*/ 3194711 w 4550804"/>
                <a:gd name="connsiteY7225" fmla="*/ 3274186 h 5360810"/>
                <a:gd name="connsiteX7226" fmla="*/ 3193314 w 4550804"/>
                <a:gd name="connsiteY7226" fmla="*/ 3275582 h 5360810"/>
                <a:gd name="connsiteX7227" fmla="*/ 3189124 w 4550804"/>
                <a:gd name="connsiteY7227" fmla="*/ 3270695 h 5360810"/>
                <a:gd name="connsiteX7228" fmla="*/ 3174460 w 4550804"/>
                <a:gd name="connsiteY7228" fmla="*/ 3278374 h 5360810"/>
                <a:gd name="connsiteX7229" fmla="*/ 3173063 w 4550804"/>
                <a:gd name="connsiteY7229" fmla="*/ 3285356 h 5360810"/>
                <a:gd name="connsiteX7230" fmla="*/ 3165381 w 4550804"/>
                <a:gd name="connsiteY7230" fmla="*/ 3290242 h 5360810"/>
                <a:gd name="connsiteX7231" fmla="*/ 3147226 w 4550804"/>
                <a:gd name="connsiteY7231" fmla="*/ 3297921 h 5360810"/>
                <a:gd name="connsiteX7232" fmla="*/ 3138148 w 4550804"/>
                <a:gd name="connsiteY7232" fmla="*/ 3299317 h 5360810"/>
                <a:gd name="connsiteX7233" fmla="*/ 3119295 w 4550804"/>
                <a:gd name="connsiteY7233" fmla="*/ 3294430 h 5360810"/>
                <a:gd name="connsiteX7234" fmla="*/ 3110216 w 4550804"/>
                <a:gd name="connsiteY7234" fmla="*/ 3287449 h 5360810"/>
                <a:gd name="connsiteX7235" fmla="*/ 3089267 w 4550804"/>
                <a:gd name="connsiteY7235" fmla="*/ 3312581 h 5360810"/>
                <a:gd name="connsiteX7236" fmla="*/ 3087871 w 4550804"/>
                <a:gd name="connsiteY7236" fmla="*/ 3313977 h 5360810"/>
                <a:gd name="connsiteX7237" fmla="*/ 3103234 w 4550804"/>
                <a:gd name="connsiteY7237" fmla="*/ 3325845 h 5360810"/>
                <a:gd name="connsiteX7238" fmla="*/ 3098345 w 4550804"/>
                <a:gd name="connsiteY7238" fmla="*/ 3330034 h 5360810"/>
                <a:gd name="connsiteX7239" fmla="*/ 3091362 w 4550804"/>
                <a:gd name="connsiteY7239" fmla="*/ 3327242 h 5360810"/>
                <a:gd name="connsiteX7240" fmla="*/ 3091362 w 4550804"/>
                <a:gd name="connsiteY7240" fmla="*/ 3328638 h 5360810"/>
                <a:gd name="connsiteX7241" fmla="*/ 3092060 w 4550804"/>
                <a:gd name="connsiteY7241" fmla="*/ 3331430 h 5360810"/>
                <a:gd name="connsiteX7242" fmla="*/ 3096250 w 4550804"/>
                <a:gd name="connsiteY7242" fmla="*/ 3333524 h 5360810"/>
                <a:gd name="connsiteX7243" fmla="*/ 3093457 w 4550804"/>
                <a:gd name="connsiteY7243" fmla="*/ 3334920 h 5360810"/>
                <a:gd name="connsiteX7244" fmla="*/ 3103932 w 4550804"/>
                <a:gd name="connsiteY7244" fmla="*/ 3337713 h 5360810"/>
                <a:gd name="connsiteX7245" fmla="*/ 3131166 w 4550804"/>
                <a:gd name="connsiteY7245" fmla="*/ 3361448 h 5360810"/>
                <a:gd name="connsiteX7246" fmla="*/ 3124881 w 4550804"/>
                <a:gd name="connsiteY7246" fmla="*/ 3365637 h 5360810"/>
                <a:gd name="connsiteX7247" fmla="*/ 3128372 w 4550804"/>
                <a:gd name="connsiteY7247" fmla="*/ 3367731 h 5360810"/>
                <a:gd name="connsiteX7248" fmla="*/ 3123484 w 4550804"/>
                <a:gd name="connsiteY7248" fmla="*/ 3377505 h 5360810"/>
                <a:gd name="connsiteX7249" fmla="*/ 3126277 w 4550804"/>
                <a:gd name="connsiteY7249" fmla="*/ 3378900 h 5360810"/>
                <a:gd name="connsiteX7250" fmla="*/ 3126277 w 4550804"/>
                <a:gd name="connsiteY7250" fmla="*/ 3386580 h 5360810"/>
                <a:gd name="connsiteX7251" fmla="*/ 3131166 w 4550804"/>
                <a:gd name="connsiteY7251" fmla="*/ 3383787 h 5360810"/>
                <a:gd name="connsiteX7252" fmla="*/ 3133959 w 4550804"/>
                <a:gd name="connsiteY7252" fmla="*/ 3387976 h 5360810"/>
                <a:gd name="connsiteX7253" fmla="*/ 3138148 w 4550804"/>
                <a:gd name="connsiteY7253" fmla="*/ 3386580 h 5360810"/>
                <a:gd name="connsiteX7254" fmla="*/ 3141640 w 4550804"/>
                <a:gd name="connsiteY7254" fmla="*/ 3390071 h 5360810"/>
                <a:gd name="connsiteX7255" fmla="*/ 3144433 w 4550804"/>
                <a:gd name="connsiteY7255" fmla="*/ 3389372 h 5360810"/>
                <a:gd name="connsiteX7256" fmla="*/ 3136751 w 4550804"/>
                <a:gd name="connsiteY7256" fmla="*/ 3398448 h 5360810"/>
                <a:gd name="connsiteX7257" fmla="*/ 3138148 w 4550804"/>
                <a:gd name="connsiteY7257" fmla="*/ 3399844 h 5360810"/>
                <a:gd name="connsiteX7258" fmla="*/ 3135355 w 4550804"/>
                <a:gd name="connsiteY7258" fmla="*/ 3407523 h 5360810"/>
                <a:gd name="connsiteX7259" fmla="*/ 3145830 w 4550804"/>
                <a:gd name="connsiteY7259" fmla="*/ 3415202 h 5360810"/>
                <a:gd name="connsiteX7260" fmla="*/ 3147226 w 4550804"/>
                <a:gd name="connsiteY7260" fmla="*/ 3413806 h 5360810"/>
                <a:gd name="connsiteX7261" fmla="*/ 3144433 w 4550804"/>
                <a:gd name="connsiteY7261" fmla="*/ 3422184 h 5360810"/>
                <a:gd name="connsiteX7262" fmla="*/ 3131166 w 4550804"/>
                <a:gd name="connsiteY7262" fmla="*/ 3434051 h 5360810"/>
                <a:gd name="connsiteX7263" fmla="*/ 3126277 w 4550804"/>
                <a:gd name="connsiteY7263" fmla="*/ 3436843 h 5360810"/>
                <a:gd name="connsiteX7264" fmla="*/ 3100441 w 4550804"/>
                <a:gd name="connsiteY7264" fmla="*/ 3456390 h 5360810"/>
                <a:gd name="connsiteX7265" fmla="*/ 3101459 w 4550804"/>
                <a:gd name="connsiteY7265" fmla="*/ 3457410 h 5360810"/>
                <a:gd name="connsiteX7266" fmla="*/ 3101837 w 4550804"/>
                <a:gd name="connsiteY7266" fmla="*/ 3457786 h 5360810"/>
                <a:gd name="connsiteX7267" fmla="*/ 3100692 w 4550804"/>
                <a:gd name="connsiteY7267" fmla="*/ 3462931 h 5360810"/>
                <a:gd name="connsiteX7268" fmla="*/ 3103932 w 4550804"/>
                <a:gd name="connsiteY7268" fmla="*/ 3475238 h 5360810"/>
                <a:gd name="connsiteX7269" fmla="*/ 3125579 w 4550804"/>
                <a:gd name="connsiteY7269" fmla="*/ 3472446 h 5360810"/>
                <a:gd name="connsiteX7270" fmla="*/ 3150019 w 4550804"/>
                <a:gd name="connsiteY7270" fmla="*/ 3473842 h 5360810"/>
                <a:gd name="connsiteX7271" fmla="*/ 3161891 w 4550804"/>
                <a:gd name="connsiteY7271" fmla="*/ 3482918 h 5360810"/>
                <a:gd name="connsiteX7272" fmla="*/ 3193314 w 4550804"/>
                <a:gd name="connsiteY7272" fmla="*/ 3498974 h 5360810"/>
                <a:gd name="connsiteX7273" fmla="*/ 3196107 w 4550804"/>
                <a:gd name="connsiteY7273" fmla="*/ 3501767 h 5360810"/>
                <a:gd name="connsiteX7274" fmla="*/ 3196805 w 4550804"/>
                <a:gd name="connsiteY7274" fmla="*/ 3506653 h 5360810"/>
                <a:gd name="connsiteX7275" fmla="*/ 3199598 w 4550804"/>
                <a:gd name="connsiteY7275" fmla="*/ 3506653 h 5360810"/>
                <a:gd name="connsiteX7276" fmla="*/ 3199598 w 4550804"/>
                <a:gd name="connsiteY7276" fmla="*/ 3513635 h 5360810"/>
                <a:gd name="connsiteX7277" fmla="*/ 3203788 w 4550804"/>
                <a:gd name="connsiteY7277" fmla="*/ 3513635 h 5360810"/>
                <a:gd name="connsiteX7278" fmla="*/ 3202392 w 4550804"/>
                <a:gd name="connsiteY7278" fmla="*/ 3509446 h 5360810"/>
                <a:gd name="connsiteX7279" fmla="*/ 3211469 w 4550804"/>
                <a:gd name="connsiteY7279" fmla="*/ 3515031 h 5360810"/>
                <a:gd name="connsiteX7280" fmla="*/ 3207978 w 4550804"/>
                <a:gd name="connsiteY7280" fmla="*/ 3522710 h 5360810"/>
                <a:gd name="connsiteX7281" fmla="*/ 3194711 w 4550804"/>
                <a:gd name="connsiteY7281" fmla="*/ 3522710 h 5360810"/>
                <a:gd name="connsiteX7282" fmla="*/ 3191918 w 4550804"/>
                <a:gd name="connsiteY7282" fmla="*/ 3525502 h 5360810"/>
                <a:gd name="connsiteX7283" fmla="*/ 3189124 w 4550804"/>
                <a:gd name="connsiteY7283" fmla="*/ 3530389 h 5360810"/>
                <a:gd name="connsiteX7284" fmla="*/ 3190521 w 4550804"/>
                <a:gd name="connsiteY7284" fmla="*/ 3546445 h 5360810"/>
                <a:gd name="connsiteX7285" fmla="*/ 3194711 w 4550804"/>
                <a:gd name="connsiteY7285" fmla="*/ 3554124 h 5360810"/>
                <a:gd name="connsiteX7286" fmla="*/ 3196107 w 4550804"/>
                <a:gd name="connsiteY7286" fmla="*/ 3563897 h 5360810"/>
                <a:gd name="connsiteX7287" fmla="*/ 3191918 w 4550804"/>
                <a:gd name="connsiteY7287" fmla="*/ 3567388 h 5360810"/>
                <a:gd name="connsiteX7288" fmla="*/ 3196805 w 4550804"/>
                <a:gd name="connsiteY7288" fmla="*/ 3576464 h 5360810"/>
                <a:gd name="connsiteX7289" fmla="*/ 3194711 w 4550804"/>
                <a:gd name="connsiteY7289" fmla="*/ 3580653 h 5360810"/>
                <a:gd name="connsiteX7290" fmla="*/ 3193314 w 4550804"/>
                <a:gd name="connsiteY7290" fmla="*/ 3589727 h 5360810"/>
                <a:gd name="connsiteX7291" fmla="*/ 3194222 w 4550804"/>
                <a:gd name="connsiteY7291" fmla="*/ 3591089 h 5360810"/>
                <a:gd name="connsiteX7292" fmla="*/ 3194711 w 4550804"/>
                <a:gd name="connsiteY7292" fmla="*/ 3590425 h 5360810"/>
                <a:gd name="connsiteX7293" fmla="*/ 3198900 w 4550804"/>
                <a:gd name="connsiteY7293" fmla="*/ 3595312 h 5360810"/>
                <a:gd name="connsiteX7294" fmla="*/ 3195409 w 4550804"/>
                <a:gd name="connsiteY7294" fmla="*/ 3595312 h 5360810"/>
                <a:gd name="connsiteX7295" fmla="*/ 3201693 w 4550804"/>
                <a:gd name="connsiteY7295" fmla="*/ 3599501 h 5360810"/>
                <a:gd name="connsiteX7296" fmla="*/ 3242893 w 4550804"/>
                <a:gd name="connsiteY7296" fmla="*/ 3616255 h 5360810"/>
                <a:gd name="connsiteX7297" fmla="*/ 3247083 w 4550804"/>
                <a:gd name="connsiteY7297" fmla="*/ 3613462 h 5360810"/>
                <a:gd name="connsiteX7298" fmla="*/ 3252669 w 4550804"/>
                <a:gd name="connsiteY7298" fmla="*/ 3616255 h 5360810"/>
                <a:gd name="connsiteX7299" fmla="*/ 3252669 w 4550804"/>
                <a:gd name="connsiteY7299" fmla="*/ 3620444 h 5360810"/>
                <a:gd name="connsiteX7300" fmla="*/ 3258953 w 4550804"/>
                <a:gd name="connsiteY7300" fmla="*/ 3617652 h 5360810"/>
                <a:gd name="connsiteX7301" fmla="*/ 3263144 w 4550804"/>
                <a:gd name="connsiteY7301" fmla="*/ 3623934 h 5360810"/>
                <a:gd name="connsiteX7302" fmla="*/ 3270825 w 4550804"/>
                <a:gd name="connsiteY7302" fmla="*/ 3623934 h 5360810"/>
                <a:gd name="connsiteX7303" fmla="*/ 3276411 w 4550804"/>
                <a:gd name="connsiteY7303" fmla="*/ 3626727 h 5360810"/>
                <a:gd name="connsiteX7304" fmla="*/ 3279903 w 4550804"/>
                <a:gd name="connsiteY7304" fmla="*/ 3622539 h 5360810"/>
                <a:gd name="connsiteX7305" fmla="*/ 3298757 w 4550804"/>
                <a:gd name="connsiteY7305" fmla="*/ 3630915 h 5360810"/>
                <a:gd name="connsiteX7306" fmla="*/ 3295964 w 4550804"/>
                <a:gd name="connsiteY7306" fmla="*/ 3635802 h 5360810"/>
                <a:gd name="connsiteX7307" fmla="*/ 3298757 w 4550804"/>
                <a:gd name="connsiteY7307" fmla="*/ 3641387 h 5360810"/>
                <a:gd name="connsiteX7308" fmla="*/ 3288282 w 4550804"/>
                <a:gd name="connsiteY7308" fmla="*/ 3647670 h 5360810"/>
                <a:gd name="connsiteX7309" fmla="*/ 3291774 w 4550804"/>
                <a:gd name="connsiteY7309" fmla="*/ 3653255 h 5360810"/>
                <a:gd name="connsiteX7310" fmla="*/ 3286885 w 4550804"/>
                <a:gd name="connsiteY7310" fmla="*/ 3658141 h 5360810"/>
                <a:gd name="connsiteX7311" fmla="*/ 3277808 w 4550804"/>
                <a:gd name="connsiteY7311" fmla="*/ 3692349 h 5360810"/>
                <a:gd name="connsiteX7312" fmla="*/ 3275014 w 4550804"/>
                <a:gd name="connsiteY7312" fmla="*/ 3698632 h 5360810"/>
                <a:gd name="connsiteX7313" fmla="*/ 3270825 w 4550804"/>
                <a:gd name="connsiteY7313" fmla="*/ 3695839 h 5360810"/>
                <a:gd name="connsiteX7314" fmla="*/ 3270825 w 4550804"/>
                <a:gd name="connsiteY7314" fmla="*/ 3709103 h 5360810"/>
                <a:gd name="connsiteX7315" fmla="*/ 3268032 w 4550804"/>
                <a:gd name="connsiteY7315" fmla="*/ 3727253 h 5360810"/>
                <a:gd name="connsiteX7316" fmla="*/ 3302946 w 4550804"/>
                <a:gd name="connsiteY7316" fmla="*/ 3752385 h 5360810"/>
                <a:gd name="connsiteX7317" fmla="*/ 3314818 w 4550804"/>
                <a:gd name="connsiteY7317" fmla="*/ 3774724 h 5360810"/>
                <a:gd name="connsiteX7318" fmla="*/ 3335068 w 4550804"/>
                <a:gd name="connsiteY7318" fmla="*/ 3794969 h 5360810"/>
                <a:gd name="connsiteX7319" fmla="*/ 3346939 w 4550804"/>
                <a:gd name="connsiteY7319" fmla="*/ 3802648 h 5360810"/>
                <a:gd name="connsiteX7320" fmla="*/ 3371380 w 4550804"/>
                <a:gd name="connsiteY7320" fmla="*/ 3855704 h 5360810"/>
                <a:gd name="connsiteX7321" fmla="*/ 3398613 w 4550804"/>
                <a:gd name="connsiteY7321" fmla="*/ 3877346 h 5360810"/>
                <a:gd name="connsiteX7322" fmla="*/ 3413277 w 4550804"/>
                <a:gd name="connsiteY7322" fmla="*/ 3902477 h 5360810"/>
                <a:gd name="connsiteX7323" fmla="*/ 3415620 w 4550804"/>
                <a:gd name="connsiteY7323" fmla="*/ 3911843 h 5360810"/>
                <a:gd name="connsiteX7324" fmla="*/ 3416071 w 4550804"/>
                <a:gd name="connsiteY7324" fmla="*/ 3911552 h 5360810"/>
                <a:gd name="connsiteX7325" fmla="*/ 3416071 w 4550804"/>
                <a:gd name="connsiteY7325" fmla="*/ 3913646 h 5360810"/>
                <a:gd name="connsiteX7326" fmla="*/ 3416071 w 4550804"/>
                <a:gd name="connsiteY7326" fmla="*/ 3917836 h 5360810"/>
                <a:gd name="connsiteX7327" fmla="*/ 3414674 w 4550804"/>
                <a:gd name="connsiteY7327" fmla="*/ 3943665 h 5360810"/>
                <a:gd name="connsiteX7328" fmla="*/ 3422356 w 4550804"/>
                <a:gd name="connsiteY7328" fmla="*/ 3955533 h 5360810"/>
                <a:gd name="connsiteX7329" fmla="*/ 3427941 w 4550804"/>
                <a:gd name="connsiteY7329" fmla="*/ 3973683 h 5360810"/>
                <a:gd name="connsiteX7330" fmla="*/ 3429338 w 4550804"/>
                <a:gd name="connsiteY7330" fmla="*/ 3986947 h 5360810"/>
                <a:gd name="connsiteX7331" fmla="*/ 3425149 w 4550804"/>
                <a:gd name="connsiteY7331" fmla="*/ 4012079 h 5360810"/>
                <a:gd name="connsiteX7332" fmla="*/ 3425149 w 4550804"/>
                <a:gd name="connsiteY7332" fmla="*/ 4029532 h 5360810"/>
                <a:gd name="connsiteX7333" fmla="*/ 3417467 w 4550804"/>
                <a:gd name="connsiteY7333" fmla="*/ 4030230 h 5360810"/>
                <a:gd name="connsiteX7334" fmla="*/ 3418166 w 4550804"/>
                <a:gd name="connsiteY7334" fmla="*/ 4053965 h 5360810"/>
                <a:gd name="connsiteX7335" fmla="*/ 3407692 w 4550804"/>
                <a:gd name="connsiteY7335" fmla="*/ 4119587 h 5360810"/>
                <a:gd name="connsiteX7336" fmla="*/ 3416071 w 4550804"/>
                <a:gd name="connsiteY7336" fmla="*/ 4116794 h 5360810"/>
                <a:gd name="connsiteX7337" fmla="*/ 3434226 w 4550804"/>
                <a:gd name="connsiteY7337" fmla="*/ 4118191 h 5360810"/>
                <a:gd name="connsiteX7338" fmla="*/ 3419562 w 4550804"/>
                <a:gd name="connsiteY7338" fmla="*/ 4139134 h 5360810"/>
                <a:gd name="connsiteX7339" fmla="*/ 3420959 w 4550804"/>
                <a:gd name="connsiteY7339" fmla="*/ 4140529 h 5360810"/>
                <a:gd name="connsiteX7340" fmla="*/ 3419562 w 4550804"/>
                <a:gd name="connsiteY7340" fmla="*/ 4143322 h 5360810"/>
                <a:gd name="connsiteX7341" fmla="*/ 3434226 w 4550804"/>
                <a:gd name="connsiteY7341" fmla="*/ 4194982 h 5360810"/>
                <a:gd name="connsiteX7342" fmla="*/ 3391630 w 4550804"/>
                <a:gd name="connsiteY7342" fmla="*/ 4235472 h 5360810"/>
                <a:gd name="connsiteX7343" fmla="*/ 3396518 w 4550804"/>
                <a:gd name="connsiteY7343" fmla="*/ 4243151 h 5360810"/>
                <a:gd name="connsiteX7344" fmla="*/ 3365793 w 4550804"/>
                <a:gd name="connsiteY7344" fmla="*/ 4247340 h 5360810"/>
                <a:gd name="connsiteX7345" fmla="*/ 3367189 w 4550804"/>
                <a:gd name="connsiteY7345" fmla="*/ 4255018 h 5360810"/>
                <a:gd name="connsiteX7346" fmla="*/ 3360207 w 4550804"/>
                <a:gd name="connsiteY7346" fmla="*/ 4262000 h 5360810"/>
                <a:gd name="connsiteX7347" fmla="*/ 3355319 w 4550804"/>
                <a:gd name="connsiteY7347" fmla="*/ 4273868 h 5360810"/>
                <a:gd name="connsiteX7348" fmla="*/ 3355319 w 4550804"/>
                <a:gd name="connsiteY7348" fmla="*/ 4281546 h 5360810"/>
                <a:gd name="connsiteX7349" fmla="*/ 3349733 w 4550804"/>
                <a:gd name="connsiteY7349" fmla="*/ 4290622 h 5360810"/>
                <a:gd name="connsiteX7350" fmla="*/ 3348336 w 4550804"/>
                <a:gd name="connsiteY7350" fmla="*/ 4297603 h 5360810"/>
                <a:gd name="connsiteX7351" fmla="*/ 3337861 w 4550804"/>
                <a:gd name="connsiteY7351" fmla="*/ 4315754 h 5360810"/>
                <a:gd name="connsiteX7352" fmla="*/ 3319705 w 4550804"/>
                <a:gd name="connsiteY7352" fmla="*/ 4339489 h 5360810"/>
                <a:gd name="connsiteX7353" fmla="*/ 3314120 w 4550804"/>
                <a:gd name="connsiteY7353" fmla="*/ 4356243 h 5360810"/>
                <a:gd name="connsiteX7354" fmla="*/ 3314120 w 4550804"/>
                <a:gd name="connsiteY7354" fmla="*/ 4351356 h 5360810"/>
                <a:gd name="connsiteX7355" fmla="*/ 3313421 w 4550804"/>
                <a:gd name="connsiteY7355" fmla="*/ 4350351 h 5360810"/>
                <a:gd name="connsiteX7356" fmla="*/ 3313421 w 4550804"/>
                <a:gd name="connsiteY7356" fmla="*/ 4358338 h 5360810"/>
                <a:gd name="connsiteX7357" fmla="*/ 3266635 w 4550804"/>
                <a:gd name="connsiteY7357" fmla="*/ 4410696 h 5360810"/>
                <a:gd name="connsiteX7358" fmla="*/ 3252047 w 4550804"/>
                <a:gd name="connsiteY7358" fmla="*/ 4420640 h 5360810"/>
                <a:gd name="connsiteX7359" fmla="*/ 3268729 w 4550804"/>
                <a:gd name="connsiteY7359" fmla="*/ 4458165 h 5360810"/>
                <a:gd name="connsiteX7360" fmla="*/ 3253366 w 4550804"/>
                <a:gd name="connsiteY7360" fmla="*/ 4458165 h 5360810"/>
                <a:gd name="connsiteX7361" fmla="*/ 3246384 w 4550804"/>
                <a:gd name="connsiteY7361" fmla="*/ 4461656 h 5360810"/>
                <a:gd name="connsiteX7362" fmla="*/ 3254763 w 4550804"/>
                <a:gd name="connsiteY7362" fmla="*/ 4533561 h 5360810"/>
                <a:gd name="connsiteX7363" fmla="*/ 3251412 w 4550804"/>
                <a:gd name="connsiteY7363" fmla="*/ 4533155 h 5360810"/>
                <a:gd name="connsiteX7364" fmla="*/ 3261746 w 4550804"/>
                <a:gd name="connsiteY7364" fmla="*/ 4555201 h 5360810"/>
                <a:gd name="connsiteX7365" fmla="*/ 3270824 w 4550804"/>
                <a:gd name="connsiteY7365" fmla="*/ 4557994 h 5360810"/>
                <a:gd name="connsiteX7366" fmla="*/ 3278506 w 4550804"/>
                <a:gd name="connsiteY7366" fmla="*/ 4555201 h 5360810"/>
                <a:gd name="connsiteX7367" fmla="*/ 3282695 w 4550804"/>
                <a:gd name="connsiteY7367" fmla="*/ 4557994 h 5360810"/>
                <a:gd name="connsiteX7368" fmla="*/ 3286884 w 4550804"/>
                <a:gd name="connsiteY7368" fmla="*/ 4555201 h 5360810"/>
                <a:gd name="connsiteX7369" fmla="*/ 3297359 w 4550804"/>
                <a:gd name="connsiteY7369" fmla="*/ 4550314 h 5360810"/>
                <a:gd name="connsiteX7370" fmla="*/ 3305040 w 4550804"/>
                <a:gd name="connsiteY7370" fmla="*/ 4541239 h 5360810"/>
                <a:gd name="connsiteX7371" fmla="*/ 3310627 w 4550804"/>
                <a:gd name="connsiteY7371" fmla="*/ 4535655 h 5360810"/>
                <a:gd name="connsiteX7372" fmla="*/ 3360904 w 4550804"/>
                <a:gd name="connsiteY7372" fmla="*/ 4510523 h 5360810"/>
                <a:gd name="connsiteX7373" fmla="*/ 3381155 w 4550804"/>
                <a:gd name="connsiteY7373" fmla="*/ 4525183 h 5360810"/>
                <a:gd name="connsiteX7374" fmla="*/ 3367189 w 4550804"/>
                <a:gd name="connsiteY7374" fmla="*/ 4532862 h 5360810"/>
                <a:gd name="connsiteX7375" fmla="*/ 3332274 w 4550804"/>
                <a:gd name="connsiteY7375" fmla="*/ 4551711 h 5360810"/>
                <a:gd name="connsiteX7376" fmla="*/ 3376274 w 4550804"/>
                <a:gd name="connsiteY7376" fmla="*/ 4578239 h 5360810"/>
                <a:gd name="connsiteX7377" fmla="*/ 3361610 w 4550804"/>
                <a:gd name="connsiteY7377" fmla="*/ 4590106 h 5360810"/>
                <a:gd name="connsiteX7378" fmla="*/ 3363006 w 4550804"/>
                <a:gd name="connsiteY7378" fmla="*/ 4598484 h 5360810"/>
                <a:gd name="connsiteX7379" fmla="*/ 3359515 w 4550804"/>
                <a:gd name="connsiteY7379" fmla="*/ 4597087 h 5360810"/>
                <a:gd name="connsiteX7380" fmla="*/ 3352531 w 4550804"/>
                <a:gd name="connsiteY7380" fmla="*/ 4599880 h 5360810"/>
                <a:gd name="connsiteX7381" fmla="*/ 3343454 w 4550804"/>
                <a:gd name="connsiteY7381" fmla="*/ 4598484 h 5360810"/>
                <a:gd name="connsiteX7382" fmla="*/ 3339264 w 4550804"/>
                <a:gd name="connsiteY7382" fmla="*/ 4600578 h 5360810"/>
                <a:gd name="connsiteX7383" fmla="*/ 3327393 w 4550804"/>
                <a:gd name="connsiteY7383" fmla="*/ 4604767 h 5360810"/>
                <a:gd name="connsiteX7384" fmla="*/ 3316919 w 4550804"/>
                <a:gd name="connsiteY7384" fmla="*/ 4604767 h 5360810"/>
                <a:gd name="connsiteX7385" fmla="*/ 3312030 w 4550804"/>
                <a:gd name="connsiteY7385" fmla="*/ 4610351 h 5360810"/>
                <a:gd name="connsiteX7386" fmla="*/ 3312030 w 4550804"/>
                <a:gd name="connsiteY7386" fmla="*/ 4612445 h 5360810"/>
                <a:gd name="connsiteX7387" fmla="*/ 3305047 w 4550804"/>
                <a:gd name="connsiteY7387" fmla="*/ 4616634 h 5360810"/>
                <a:gd name="connsiteX7388" fmla="*/ 3286892 w 4550804"/>
                <a:gd name="connsiteY7388" fmla="*/ 4622219 h 5360810"/>
                <a:gd name="connsiteX7389" fmla="*/ 3281305 w 4550804"/>
                <a:gd name="connsiteY7389" fmla="*/ 4625710 h 5360810"/>
                <a:gd name="connsiteX7390" fmla="*/ 3276417 w 4550804"/>
                <a:gd name="connsiteY7390" fmla="*/ 4624314 h 5360810"/>
                <a:gd name="connsiteX7391" fmla="*/ 3272228 w 4550804"/>
                <a:gd name="connsiteY7391" fmla="*/ 4635483 h 5360810"/>
                <a:gd name="connsiteX7392" fmla="*/ 3269434 w 4550804"/>
                <a:gd name="connsiteY7392" fmla="*/ 4636181 h 5360810"/>
                <a:gd name="connsiteX7393" fmla="*/ 3272228 w 4550804"/>
                <a:gd name="connsiteY7393" fmla="*/ 4638973 h 5360810"/>
                <a:gd name="connsiteX7394" fmla="*/ 3266641 w 4550804"/>
                <a:gd name="connsiteY7394" fmla="*/ 4643162 h 5360810"/>
                <a:gd name="connsiteX7395" fmla="*/ 3269434 w 4550804"/>
                <a:gd name="connsiteY7395" fmla="*/ 4645955 h 5360810"/>
                <a:gd name="connsiteX7396" fmla="*/ 3265943 w 4550804"/>
                <a:gd name="connsiteY7396" fmla="*/ 4646652 h 5360810"/>
                <a:gd name="connsiteX7397" fmla="*/ 3263149 w 4550804"/>
                <a:gd name="connsiteY7397" fmla="*/ 4643162 h 5360810"/>
                <a:gd name="connsiteX7398" fmla="*/ 3261753 w 4550804"/>
                <a:gd name="connsiteY7398" fmla="*/ 4649445 h 5360810"/>
                <a:gd name="connsiteX7399" fmla="*/ 3256167 w 4550804"/>
                <a:gd name="connsiteY7399" fmla="*/ 4652238 h 5360810"/>
                <a:gd name="connsiteX7400" fmla="*/ 3256167 w 4550804"/>
                <a:gd name="connsiteY7400" fmla="*/ 4656426 h 5360810"/>
                <a:gd name="connsiteX7401" fmla="*/ 3238011 w 4550804"/>
                <a:gd name="connsiteY7401" fmla="*/ 4662709 h 5360810"/>
                <a:gd name="connsiteX7402" fmla="*/ 3231726 w 4550804"/>
                <a:gd name="connsiteY7402" fmla="*/ 4671785 h 5360810"/>
                <a:gd name="connsiteX7403" fmla="*/ 3233821 w 4550804"/>
                <a:gd name="connsiteY7403" fmla="*/ 4674577 h 5360810"/>
                <a:gd name="connsiteX7404" fmla="*/ 3210952 w 4550804"/>
                <a:gd name="connsiteY7404" fmla="*/ 4697439 h 5360810"/>
                <a:gd name="connsiteX7405" fmla="*/ 3212873 w 4550804"/>
                <a:gd name="connsiteY7405" fmla="*/ 4699709 h 5360810"/>
                <a:gd name="connsiteX7406" fmla="*/ 3194717 w 4550804"/>
                <a:gd name="connsiteY7406" fmla="*/ 4707387 h 5360810"/>
                <a:gd name="connsiteX7407" fmla="*/ 3190527 w 4550804"/>
                <a:gd name="connsiteY7407" fmla="*/ 4703896 h 5360810"/>
                <a:gd name="connsiteX7408" fmla="*/ 3184940 w 4550804"/>
                <a:gd name="connsiteY7408" fmla="*/ 4710180 h 5360810"/>
                <a:gd name="connsiteX7409" fmla="*/ 3180053 w 4550804"/>
                <a:gd name="connsiteY7409" fmla="*/ 4711576 h 5360810"/>
                <a:gd name="connsiteX7410" fmla="*/ 3163992 w 4550804"/>
                <a:gd name="connsiteY7410" fmla="*/ 4726236 h 5360810"/>
                <a:gd name="connsiteX7411" fmla="*/ 3154913 w 4550804"/>
                <a:gd name="connsiteY7411" fmla="*/ 4742991 h 5360810"/>
                <a:gd name="connsiteX7412" fmla="*/ 3144439 w 4550804"/>
                <a:gd name="connsiteY7412" fmla="*/ 4747180 h 5360810"/>
                <a:gd name="connsiteX7413" fmla="*/ 3144439 w 4550804"/>
                <a:gd name="connsiteY7413" fmla="*/ 4749971 h 5360810"/>
                <a:gd name="connsiteX7414" fmla="*/ 3147232 w 4550804"/>
                <a:gd name="connsiteY7414" fmla="*/ 4752066 h 5360810"/>
                <a:gd name="connsiteX7415" fmla="*/ 3138155 w 4550804"/>
                <a:gd name="connsiteY7415" fmla="*/ 4765330 h 5360810"/>
                <a:gd name="connsiteX7416" fmla="*/ 3132568 w 4550804"/>
                <a:gd name="connsiteY7416" fmla="*/ 4769519 h 5360810"/>
                <a:gd name="connsiteX7417" fmla="*/ 3133965 w 4550804"/>
                <a:gd name="connsiteY7417" fmla="*/ 4775103 h 5360810"/>
                <a:gd name="connsiteX7418" fmla="*/ 3129775 w 4550804"/>
                <a:gd name="connsiteY7418" fmla="*/ 4779990 h 5360810"/>
                <a:gd name="connsiteX7419" fmla="*/ 3132568 w 4550804"/>
                <a:gd name="connsiteY7419" fmla="*/ 4782782 h 5360810"/>
                <a:gd name="connsiteX7420" fmla="*/ 3131172 w 4550804"/>
                <a:gd name="connsiteY7420" fmla="*/ 4789066 h 5360810"/>
                <a:gd name="connsiteX7421" fmla="*/ 3132568 w 4550804"/>
                <a:gd name="connsiteY7421" fmla="*/ 4797442 h 5360810"/>
                <a:gd name="connsiteX7422" fmla="*/ 3128378 w 4550804"/>
                <a:gd name="connsiteY7422" fmla="*/ 4802329 h 5360810"/>
                <a:gd name="connsiteX7423" fmla="*/ 3117904 w 4550804"/>
                <a:gd name="connsiteY7423" fmla="*/ 4807914 h 5360810"/>
                <a:gd name="connsiteX7424" fmla="*/ 3120697 w 4550804"/>
                <a:gd name="connsiteY7424" fmla="*/ 4812801 h 5360810"/>
                <a:gd name="connsiteX7425" fmla="*/ 3117904 w 4550804"/>
                <a:gd name="connsiteY7425" fmla="*/ 4821177 h 5360810"/>
                <a:gd name="connsiteX7426" fmla="*/ 3108826 w 4550804"/>
                <a:gd name="connsiteY7426" fmla="*/ 4815593 h 5360810"/>
                <a:gd name="connsiteX7427" fmla="*/ 3094162 w 4550804"/>
                <a:gd name="connsiteY7427" fmla="*/ 4819782 h 5360810"/>
                <a:gd name="connsiteX7428" fmla="*/ 3090670 w 4550804"/>
                <a:gd name="connsiteY7428" fmla="*/ 4807914 h 5360810"/>
                <a:gd name="connsiteX7429" fmla="*/ 3080195 w 4550804"/>
                <a:gd name="connsiteY7429" fmla="*/ 4794651 h 5360810"/>
                <a:gd name="connsiteX7430" fmla="*/ 3070420 w 4550804"/>
                <a:gd name="connsiteY7430" fmla="*/ 4764632 h 5360810"/>
                <a:gd name="connsiteX7431" fmla="*/ 3064135 w 4550804"/>
                <a:gd name="connsiteY7431" fmla="*/ 4759745 h 5360810"/>
                <a:gd name="connsiteX7432" fmla="*/ 3043186 w 4550804"/>
                <a:gd name="connsiteY7432" fmla="*/ 4777896 h 5360810"/>
                <a:gd name="connsiteX7433" fmla="*/ 3037600 w 4550804"/>
                <a:gd name="connsiteY7433" fmla="*/ 4786273 h 5360810"/>
                <a:gd name="connsiteX7434" fmla="*/ 3008271 w 4550804"/>
                <a:gd name="connsiteY7434" fmla="*/ 4788368 h 5360810"/>
                <a:gd name="connsiteX7435" fmla="*/ 3008271 w 4550804"/>
                <a:gd name="connsiteY7435" fmla="*/ 4798839 h 5360810"/>
                <a:gd name="connsiteX7436" fmla="*/ 3017349 w 4550804"/>
                <a:gd name="connsiteY7436" fmla="*/ 4813499 h 5360810"/>
                <a:gd name="connsiteX7437" fmla="*/ 3021538 w 4550804"/>
                <a:gd name="connsiteY7437" fmla="*/ 4816292 h 5360810"/>
                <a:gd name="connsiteX7438" fmla="*/ 3020142 w 4550804"/>
                <a:gd name="connsiteY7438" fmla="*/ 4826763 h 5360810"/>
                <a:gd name="connsiteX7439" fmla="*/ 3017929 w 4550804"/>
                <a:gd name="connsiteY7439" fmla="*/ 4827691 h 5360810"/>
                <a:gd name="connsiteX7440" fmla="*/ 3017342 w 4550804"/>
                <a:gd name="connsiteY7440" fmla="*/ 4828857 h 5360810"/>
                <a:gd name="connsiteX7441" fmla="*/ 3022230 w 4550804"/>
                <a:gd name="connsiteY7441" fmla="*/ 4851196 h 5360810"/>
                <a:gd name="connsiteX7442" fmla="*/ 3029213 w 4550804"/>
                <a:gd name="connsiteY7442" fmla="*/ 4858876 h 5360810"/>
                <a:gd name="connsiteX7443" fmla="*/ 3034101 w 4550804"/>
                <a:gd name="connsiteY7443" fmla="*/ 4858876 h 5360810"/>
                <a:gd name="connsiteX7444" fmla="*/ 3043877 w 4550804"/>
                <a:gd name="connsiteY7444" fmla="*/ 4864461 h 5360810"/>
                <a:gd name="connsiteX7445" fmla="*/ 3043877 w 4550804"/>
                <a:gd name="connsiteY7445" fmla="*/ 4876328 h 5360810"/>
                <a:gd name="connsiteX7446" fmla="*/ 3055749 w 4550804"/>
                <a:gd name="connsiteY7446" fmla="*/ 4881215 h 5360810"/>
                <a:gd name="connsiteX7447" fmla="*/ 3054352 w 4550804"/>
                <a:gd name="connsiteY7447" fmla="*/ 4909837 h 5360810"/>
                <a:gd name="connsiteX7448" fmla="*/ 3039688 w 4550804"/>
                <a:gd name="connsiteY7448" fmla="*/ 4923101 h 5360810"/>
                <a:gd name="connsiteX7449" fmla="*/ 3045972 w 4550804"/>
                <a:gd name="connsiteY7449" fmla="*/ 4933572 h 5360810"/>
                <a:gd name="connsiteX7450" fmla="*/ 3055749 w 4550804"/>
                <a:gd name="connsiteY7450" fmla="*/ 4933572 h 5360810"/>
                <a:gd name="connsiteX7451" fmla="*/ 3070713 w 4550804"/>
                <a:gd name="connsiteY7451" fmla="*/ 4926773 h 5360810"/>
                <a:gd name="connsiteX7452" fmla="*/ 3070413 w 4550804"/>
                <a:gd name="connsiteY7452" fmla="*/ 4926592 h 5360810"/>
                <a:gd name="connsiteX7453" fmla="*/ 3089267 w 4550804"/>
                <a:gd name="connsiteY7453" fmla="*/ 4912629 h 5360810"/>
                <a:gd name="connsiteX7454" fmla="*/ 3114406 w 4550804"/>
                <a:gd name="connsiteY7454" fmla="*/ 4907045 h 5360810"/>
                <a:gd name="connsiteX7455" fmla="*/ 3116501 w 4550804"/>
                <a:gd name="connsiteY7455" fmla="*/ 4914026 h 5360810"/>
                <a:gd name="connsiteX7456" fmla="*/ 3128372 w 4550804"/>
                <a:gd name="connsiteY7456" fmla="*/ 4923101 h 5360810"/>
                <a:gd name="connsiteX7457" fmla="*/ 3138148 w 4550804"/>
                <a:gd name="connsiteY7457" fmla="*/ 4921705 h 5360810"/>
                <a:gd name="connsiteX7458" fmla="*/ 3147226 w 4550804"/>
                <a:gd name="connsiteY7458" fmla="*/ 4916120 h 5360810"/>
                <a:gd name="connsiteX7459" fmla="*/ 3150019 w 4550804"/>
                <a:gd name="connsiteY7459" fmla="*/ 4918912 h 5360810"/>
                <a:gd name="connsiteX7460" fmla="*/ 3191218 w 4550804"/>
                <a:gd name="connsiteY7460" fmla="*/ 4915421 h 5360810"/>
                <a:gd name="connsiteX7461" fmla="*/ 3200296 w 4550804"/>
                <a:gd name="connsiteY7461" fmla="*/ 4916120 h 5360810"/>
                <a:gd name="connsiteX7462" fmla="*/ 3201693 w 4550804"/>
                <a:gd name="connsiteY7462" fmla="*/ 4918912 h 5360810"/>
                <a:gd name="connsiteX7463" fmla="*/ 3195409 w 4550804"/>
                <a:gd name="connsiteY7463" fmla="*/ 4939855 h 5360810"/>
                <a:gd name="connsiteX7464" fmla="*/ 3184933 w 4550804"/>
                <a:gd name="connsiteY7464" fmla="*/ 4960100 h 5360810"/>
                <a:gd name="connsiteX7465" fmla="*/ 3176554 w 4550804"/>
                <a:gd name="connsiteY7465" fmla="*/ 4964987 h 5360810"/>
                <a:gd name="connsiteX7466" fmla="*/ 3176233 w 4550804"/>
                <a:gd name="connsiteY7466" fmla="*/ 4964938 h 5360810"/>
                <a:gd name="connsiteX7467" fmla="*/ 3175157 w 4550804"/>
                <a:gd name="connsiteY7467" fmla="*/ 4967081 h 5360810"/>
                <a:gd name="connsiteX7468" fmla="*/ 3189822 w 4550804"/>
                <a:gd name="connsiteY7468" fmla="*/ 4974761 h 5360810"/>
                <a:gd name="connsiteX7469" fmla="*/ 3187028 w 4550804"/>
                <a:gd name="connsiteY7469" fmla="*/ 4984534 h 5360810"/>
                <a:gd name="connsiteX7470" fmla="*/ 3191128 w 4550804"/>
                <a:gd name="connsiteY7470" fmla="*/ 5008437 h 5360810"/>
                <a:gd name="connsiteX7471" fmla="*/ 3216357 w 4550804"/>
                <a:gd name="connsiteY7471" fmla="*/ 5015251 h 5360810"/>
                <a:gd name="connsiteX7472" fmla="*/ 3223340 w 4550804"/>
                <a:gd name="connsiteY7472" fmla="*/ 5019439 h 5360810"/>
                <a:gd name="connsiteX7473" fmla="*/ 3224737 w 4550804"/>
                <a:gd name="connsiteY7473" fmla="*/ 5020137 h 5360810"/>
                <a:gd name="connsiteX7474" fmla="*/ 3231021 w 4550804"/>
                <a:gd name="connsiteY7474" fmla="*/ 5018043 h 5360810"/>
                <a:gd name="connsiteX7475" fmla="*/ 3238004 w 4550804"/>
                <a:gd name="connsiteY7475" fmla="*/ 5022929 h 5360810"/>
                <a:gd name="connsiteX7476" fmla="*/ 3235211 w 4550804"/>
                <a:gd name="connsiteY7476" fmla="*/ 5032005 h 5360810"/>
                <a:gd name="connsiteX7477" fmla="*/ 3244290 w 4550804"/>
                <a:gd name="connsiteY7477" fmla="*/ 5033401 h 5360810"/>
                <a:gd name="connsiteX7478" fmla="*/ 3245686 w 4550804"/>
                <a:gd name="connsiteY7478" fmla="*/ 5032005 h 5360810"/>
                <a:gd name="connsiteX7479" fmla="*/ 3252669 w 4550804"/>
                <a:gd name="connsiteY7479" fmla="*/ 5034797 h 5360810"/>
                <a:gd name="connsiteX7480" fmla="*/ 3256160 w 4550804"/>
                <a:gd name="connsiteY7480" fmla="*/ 5029910 h 5360810"/>
                <a:gd name="connsiteX7481" fmla="*/ 3263143 w 4550804"/>
                <a:gd name="connsiteY7481" fmla="*/ 5031307 h 5360810"/>
                <a:gd name="connsiteX7482" fmla="*/ 3277807 w 4550804"/>
                <a:gd name="connsiteY7482" fmla="*/ 5038986 h 5360810"/>
                <a:gd name="connsiteX7483" fmla="*/ 3282696 w 4550804"/>
                <a:gd name="connsiteY7483" fmla="*/ 5033401 h 5360810"/>
                <a:gd name="connsiteX7484" fmla="*/ 3284092 w 4550804"/>
                <a:gd name="connsiteY7484" fmla="*/ 5034797 h 5360810"/>
                <a:gd name="connsiteX7485" fmla="*/ 3275015 w 4550804"/>
                <a:gd name="connsiteY7485" fmla="*/ 5046665 h 5360810"/>
                <a:gd name="connsiteX7486" fmla="*/ 3275015 w 4550804"/>
                <a:gd name="connsiteY7486" fmla="*/ 5050853 h 5360810"/>
                <a:gd name="connsiteX7487" fmla="*/ 3268031 w 4550804"/>
                <a:gd name="connsiteY7487" fmla="*/ 5055740 h 5360810"/>
                <a:gd name="connsiteX7488" fmla="*/ 3266634 w 4550804"/>
                <a:gd name="connsiteY7488" fmla="*/ 5064118 h 5360810"/>
                <a:gd name="connsiteX7489" fmla="*/ 3267333 w 4550804"/>
                <a:gd name="connsiteY7489" fmla="*/ 5064118 h 5360810"/>
                <a:gd name="connsiteX7490" fmla="*/ 3265936 w 4550804"/>
                <a:gd name="connsiteY7490" fmla="*/ 5068305 h 5360810"/>
                <a:gd name="connsiteX7491" fmla="*/ 3261049 w 4550804"/>
                <a:gd name="connsiteY7491" fmla="*/ 5092041 h 5360810"/>
                <a:gd name="connsiteX7492" fmla="*/ 3265936 w 4550804"/>
                <a:gd name="connsiteY7492" fmla="*/ 5100418 h 5360810"/>
                <a:gd name="connsiteX7493" fmla="*/ 3265238 w 4550804"/>
                <a:gd name="connsiteY7493" fmla="*/ 5102513 h 5360810"/>
                <a:gd name="connsiteX7494" fmla="*/ 3265936 w 4550804"/>
                <a:gd name="connsiteY7494" fmla="*/ 5108098 h 5360810"/>
                <a:gd name="connsiteX7495" fmla="*/ 3270126 w 4550804"/>
                <a:gd name="connsiteY7495" fmla="*/ 5108098 h 5360810"/>
                <a:gd name="connsiteX7496" fmla="*/ 3268730 w 4550804"/>
                <a:gd name="connsiteY7496" fmla="*/ 5109494 h 5360810"/>
                <a:gd name="connsiteX7497" fmla="*/ 3274316 w 4550804"/>
                <a:gd name="connsiteY7497" fmla="*/ 5112984 h 5360810"/>
                <a:gd name="connsiteX7498" fmla="*/ 3272920 w 4550804"/>
                <a:gd name="connsiteY7498" fmla="*/ 5119965 h 5360810"/>
                <a:gd name="connsiteX7499" fmla="*/ 3277109 w 4550804"/>
                <a:gd name="connsiteY7499" fmla="*/ 5127645 h 5360810"/>
                <a:gd name="connsiteX7500" fmla="*/ 3274316 w 4550804"/>
                <a:gd name="connsiteY7500" fmla="*/ 5129041 h 5360810"/>
                <a:gd name="connsiteX7501" fmla="*/ 3274316 w 4550804"/>
                <a:gd name="connsiteY7501" fmla="*/ 5133229 h 5360810"/>
                <a:gd name="connsiteX7502" fmla="*/ 3271523 w 4550804"/>
                <a:gd name="connsiteY7502" fmla="*/ 5142304 h 5360810"/>
                <a:gd name="connsiteX7503" fmla="*/ 3267333 w 4550804"/>
                <a:gd name="connsiteY7503" fmla="*/ 5142304 h 5360810"/>
                <a:gd name="connsiteX7504" fmla="*/ 3267333 w 4550804"/>
                <a:gd name="connsiteY7504" fmla="*/ 5146493 h 5360810"/>
                <a:gd name="connsiteX7505" fmla="*/ 3263841 w 4550804"/>
                <a:gd name="connsiteY7505" fmla="*/ 5149984 h 5360810"/>
                <a:gd name="connsiteX7506" fmla="*/ 3259652 w 4550804"/>
                <a:gd name="connsiteY7506" fmla="*/ 5177209 h 5360810"/>
                <a:gd name="connsiteX7507" fmla="*/ 3246384 w 4550804"/>
                <a:gd name="connsiteY7507" fmla="*/ 5169531 h 5360810"/>
                <a:gd name="connsiteX7508" fmla="*/ 3238703 w 4550804"/>
                <a:gd name="connsiteY7508" fmla="*/ 5168134 h 5360810"/>
                <a:gd name="connsiteX7509" fmla="*/ 3238703 w 4550804"/>
                <a:gd name="connsiteY7509" fmla="*/ 5159757 h 5360810"/>
                <a:gd name="connsiteX7510" fmla="*/ 3235909 w 4550804"/>
                <a:gd name="connsiteY7510" fmla="*/ 5156266 h 5360810"/>
                <a:gd name="connsiteX7511" fmla="*/ 3219849 w 4550804"/>
                <a:gd name="connsiteY7511" fmla="*/ 5168134 h 5360810"/>
                <a:gd name="connsiteX7512" fmla="*/ 3210771 w 4550804"/>
                <a:gd name="connsiteY7512" fmla="*/ 5169531 h 5360810"/>
                <a:gd name="connsiteX7513" fmla="*/ 3203089 w 4550804"/>
                <a:gd name="connsiteY7513" fmla="*/ 5174418 h 5360810"/>
                <a:gd name="connsiteX7514" fmla="*/ 3192615 w 4550804"/>
                <a:gd name="connsiteY7514" fmla="*/ 5178605 h 5360810"/>
                <a:gd name="connsiteX7515" fmla="*/ 3191218 w 4550804"/>
                <a:gd name="connsiteY7515" fmla="*/ 5182794 h 5360810"/>
                <a:gd name="connsiteX7516" fmla="*/ 3189822 w 4550804"/>
                <a:gd name="connsiteY7516" fmla="*/ 5182794 h 5360810"/>
                <a:gd name="connsiteX7517" fmla="*/ 3186330 w 4550804"/>
                <a:gd name="connsiteY7517" fmla="*/ 5180002 h 5360810"/>
                <a:gd name="connsiteX7518" fmla="*/ 3190520 w 4550804"/>
                <a:gd name="connsiteY7518" fmla="*/ 5183492 h 5360810"/>
                <a:gd name="connsiteX7519" fmla="*/ 3193313 w 4550804"/>
                <a:gd name="connsiteY7519" fmla="*/ 5183492 h 5360810"/>
                <a:gd name="connsiteX7520" fmla="*/ 3190520 w 4550804"/>
                <a:gd name="connsiteY7520" fmla="*/ 5193964 h 5360810"/>
                <a:gd name="connsiteX7521" fmla="*/ 3194710 w 4550804"/>
                <a:gd name="connsiteY7521" fmla="*/ 5196757 h 5360810"/>
                <a:gd name="connsiteX7522" fmla="*/ 3191917 w 4550804"/>
                <a:gd name="connsiteY7522" fmla="*/ 5203737 h 5360810"/>
                <a:gd name="connsiteX7523" fmla="*/ 3194710 w 4550804"/>
                <a:gd name="connsiteY7523" fmla="*/ 5211416 h 5360810"/>
                <a:gd name="connsiteX7524" fmla="*/ 3202391 w 4550804"/>
                <a:gd name="connsiteY7524" fmla="*/ 5215605 h 5360810"/>
                <a:gd name="connsiteX7525" fmla="*/ 3199598 w 4550804"/>
                <a:gd name="connsiteY7525" fmla="*/ 5217001 h 5360810"/>
                <a:gd name="connsiteX7526" fmla="*/ 3203788 w 4550804"/>
                <a:gd name="connsiteY7526" fmla="*/ 5229567 h 5360810"/>
                <a:gd name="connsiteX7527" fmla="*/ 3200994 w 4550804"/>
                <a:gd name="connsiteY7527" fmla="*/ 5232359 h 5360810"/>
                <a:gd name="connsiteX7528" fmla="*/ 3200157 w 4550804"/>
                <a:gd name="connsiteY7528" fmla="*/ 5231522 h 5360810"/>
                <a:gd name="connsiteX7529" fmla="*/ 3198202 w 4550804"/>
                <a:gd name="connsiteY7529" fmla="*/ 5234454 h 5360810"/>
                <a:gd name="connsiteX7530" fmla="*/ 3202391 w 4550804"/>
                <a:gd name="connsiteY7530" fmla="*/ 5235850 h 5360810"/>
                <a:gd name="connsiteX7531" fmla="*/ 3200994 w 4550804"/>
                <a:gd name="connsiteY7531" fmla="*/ 5238643 h 5360810"/>
                <a:gd name="connsiteX7532" fmla="*/ 3202391 w 4550804"/>
                <a:gd name="connsiteY7532" fmla="*/ 5240039 h 5360810"/>
                <a:gd name="connsiteX7533" fmla="*/ 3191917 w 4550804"/>
                <a:gd name="connsiteY7533" fmla="*/ 5247717 h 5360810"/>
                <a:gd name="connsiteX7534" fmla="*/ 3184236 w 4550804"/>
                <a:gd name="connsiteY7534" fmla="*/ 5259586 h 5360810"/>
                <a:gd name="connsiteX7535" fmla="*/ 3175856 w 4550804"/>
                <a:gd name="connsiteY7535" fmla="*/ 5263774 h 5360810"/>
                <a:gd name="connsiteX7536" fmla="*/ 3154906 w 4550804"/>
                <a:gd name="connsiteY7536" fmla="*/ 5246321 h 5360810"/>
                <a:gd name="connsiteX7537" fmla="*/ 3152665 w 4550804"/>
                <a:gd name="connsiteY7537" fmla="*/ 5247446 h 5360810"/>
                <a:gd name="connsiteX7538" fmla="*/ 3152813 w 4550804"/>
                <a:gd name="connsiteY7538" fmla="*/ 5247717 h 5360810"/>
                <a:gd name="connsiteX7539" fmla="*/ 3143734 w 4550804"/>
                <a:gd name="connsiteY7539" fmla="*/ 5260982 h 5360810"/>
                <a:gd name="connsiteX7540" fmla="*/ 3141639 w 4550804"/>
                <a:gd name="connsiteY7540" fmla="*/ 5261791 h 5360810"/>
                <a:gd name="connsiteX7541" fmla="*/ 3141639 w 4550804"/>
                <a:gd name="connsiteY7541" fmla="*/ 5270057 h 5360810"/>
                <a:gd name="connsiteX7542" fmla="*/ 3147226 w 4550804"/>
                <a:gd name="connsiteY7542" fmla="*/ 5275642 h 5360810"/>
                <a:gd name="connsiteX7543" fmla="*/ 3157700 w 4550804"/>
                <a:gd name="connsiteY7543" fmla="*/ 5276340 h 5360810"/>
                <a:gd name="connsiteX7544" fmla="*/ 3166778 w 4550804"/>
                <a:gd name="connsiteY7544" fmla="*/ 5284717 h 5360810"/>
                <a:gd name="connsiteX7545" fmla="*/ 3166778 w 4550804"/>
                <a:gd name="connsiteY7545" fmla="*/ 5289603 h 5360810"/>
                <a:gd name="connsiteX7546" fmla="*/ 3178649 w 4550804"/>
                <a:gd name="connsiteY7546" fmla="*/ 5297981 h 5360810"/>
                <a:gd name="connsiteX7547" fmla="*/ 3180046 w 4550804"/>
                <a:gd name="connsiteY7547" fmla="*/ 5300075 h 5360810"/>
                <a:gd name="connsiteX7548" fmla="*/ 3193313 w 4550804"/>
                <a:gd name="connsiteY7548" fmla="*/ 5307057 h 5360810"/>
                <a:gd name="connsiteX7549" fmla="*/ 3196805 w 4550804"/>
                <a:gd name="connsiteY7549" fmla="*/ 5310546 h 5360810"/>
                <a:gd name="connsiteX7550" fmla="*/ 3205184 w 4550804"/>
                <a:gd name="connsiteY7550" fmla="*/ 5311943 h 5360810"/>
                <a:gd name="connsiteX7551" fmla="*/ 3206581 w 4550804"/>
                <a:gd name="connsiteY7551" fmla="*/ 5314735 h 5360810"/>
                <a:gd name="connsiteX7552" fmla="*/ 3196107 w 4550804"/>
                <a:gd name="connsiteY7552" fmla="*/ 5335678 h 5360810"/>
                <a:gd name="connsiteX7553" fmla="*/ 3198202 w 4550804"/>
                <a:gd name="connsiteY7553" fmla="*/ 5353131 h 5360810"/>
                <a:gd name="connsiteX7554" fmla="*/ 3189123 w 4550804"/>
                <a:gd name="connsiteY7554" fmla="*/ 5351735 h 5360810"/>
                <a:gd name="connsiteX7555" fmla="*/ 3172364 w 4550804"/>
                <a:gd name="connsiteY7555" fmla="*/ 5355923 h 5360810"/>
                <a:gd name="connsiteX7556" fmla="*/ 3169571 w 4550804"/>
                <a:gd name="connsiteY7556" fmla="*/ 5354527 h 5360810"/>
                <a:gd name="connsiteX7557" fmla="*/ 3163985 w 4550804"/>
                <a:gd name="connsiteY7557" fmla="*/ 5357319 h 5360810"/>
                <a:gd name="connsiteX7558" fmla="*/ 3152114 w 4550804"/>
                <a:gd name="connsiteY7558" fmla="*/ 5357319 h 5360810"/>
                <a:gd name="connsiteX7559" fmla="*/ 3147226 w 4550804"/>
                <a:gd name="connsiteY7559" fmla="*/ 5353131 h 5360810"/>
                <a:gd name="connsiteX7560" fmla="*/ 3141639 w 4550804"/>
                <a:gd name="connsiteY7560" fmla="*/ 5351735 h 5360810"/>
                <a:gd name="connsiteX7561" fmla="*/ 3141639 w 4550804"/>
                <a:gd name="connsiteY7561" fmla="*/ 5347546 h 5360810"/>
                <a:gd name="connsiteX7562" fmla="*/ 3138846 w 4550804"/>
                <a:gd name="connsiteY7562" fmla="*/ 5344056 h 5360810"/>
                <a:gd name="connsiteX7563" fmla="*/ 3124880 w 4550804"/>
                <a:gd name="connsiteY7563" fmla="*/ 5339867 h 5360810"/>
                <a:gd name="connsiteX7564" fmla="*/ 3124880 w 4550804"/>
                <a:gd name="connsiteY7564" fmla="*/ 5338471 h 5360810"/>
                <a:gd name="connsiteX7565" fmla="*/ 3094853 w 4550804"/>
                <a:gd name="connsiteY7565" fmla="*/ 5348943 h 5360810"/>
                <a:gd name="connsiteX7566" fmla="*/ 3093456 w 4550804"/>
                <a:gd name="connsiteY7566" fmla="*/ 5346150 h 5360810"/>
                <a:gd name="connsiteX7567" fmla="*/ 3087982 w 4550804"/>
                <a:gd name="connsiteY7567" fmla="*/ 5345543 h 5360810"/>
                <a:gd name="connsiteX7568" fmla="*/ 3087172 w 4550804"/>
                <a:gd name="connsiteY7568" fmla="*/ 5346150 h 5360810"/>
                <a:gd name="connsiteX7569" fmla="*/ 3093456 w 4550804"/>
                <a:gd name="connsiteY7569" fmla="*/ 5347546 h 5360810"/>
                <a:gd name="connsiteX7570" fmla="*/ 3094853 w 4550804"/>
                <a:gd name="connsiteY7570" fmla="*/ 5350339 h 5360810"/>
                <a:gd name="connsiteX7571" fmla="*/ 3088569 w 4550804"/>
                <a:gd name="connsiteY7571" fmla="*/ 5350339 h 5360810"/>
                <a:gd name="connsiteX7572" fmla="*/ 3078094 w 4550804"/>
                <a:gd name="connsiteY7572" fmla="*/ 5358017 h 5360810"/>
                <a:gd name="connsiteX7573" fmla="*/ 3071111 w 4550804"/>
                <a:gd name="connsiteY7573" fmla="*/ 5360810 h 5360810"/>
                <a:gd name="connsiteX7574" fmla="*/ 3069715 w 4550804"/>
                <a:gd name="connsiteY7574" fmla="*/ 5360810 h 5360810"/>
                <a:gd name="connsiteX7575" fmla="*/ 3069715 w 4550804"/>
                <a:gd name="connsiteY7575" fmla="*/ 5353131 h 5360810"/>
                <a:gd name="connsiteX7576" fmla="*/ 3068318 w 4550804"/>
                <a:gd name="connsiteY7576" fmla="*/ 5353131 h 5360810"/>
                <a:gd name="connsiteX7577" fmla="*/ 3067620 w 4550804"/>
                <a:gd name="connsiteY7577" fmla="*/ 5350339 h 5360810"/>
                <a:gd name="connsiteX7578" fmla="*/ 3062033 w 4550804"/>
                <a:gd name="connsiteY7578" fmla="*/ 5353131 h 5360810"/>
                <a:gd name="connsiteX7579" fmla="*/ 3060637 w 4550804"/>
                <a:gd name="connsiteY7579" fmla="*/ 5350339 h 5360810"/>
                <a:gd name="connsiteX7580" fmla="*/ 3057145 w 4550804"/>
                <a:gd name="connsiteY7580" fmla="*/ 5351735 h 5360810"/>
                <a:gd name="connsiteX7581" fmla="*/ 3052955 w 4550804"/>
                <a:gd name="connsiteY7581" fmla="*/ 5358017 h 5360810"/>
                <a:gd name="connsiteX7582" fmla="*/ 3038291 w 4550804"/>
                <a:gd name="connsiteY7582" fmla="*/ 5348943 h 5360810"/>
                <a:gd name="connsiteX7583" fmla="*/ 3038291 w 4550804"/>
                <a:gd name="connsiteY7583" fmla="*/ 5334281 h 5360810"/>
                <a:gd name="connsiteX7584" fmla="*/ 3034101 w 4550804"/>
                <a:gd name="connsiteY7584" fmla="*/ 5322415 h 5360810"/>
                <a:gd name="connsiteX7585" fmla="*/ 3021532 w 4550804"/>
                <a:gd name="connsiteY7585" fmla="*/ 5332187 h 5360810"/>
                <a:gd name="connsiteX7586" fmla="*/ 3005471 w 4550804"/>
                <a:gd name="connsiteY7586" fmla="*/ 5335678 h 5360810"/>
                <a:gd name="connsiteX7587" fmla="*/ 2993600 w 4550804"/>
                <a:gd name="connsiteY7587" fmla="*/ 5347546 h 5360810"/>
                <a:gd name="connsiteX7588" fmla="*/ 2988013 w 4550804"/>
                <a:gd name="connsiteY7588" fmla="*/ 5355923 h 5360810"/>
                <a:gd name="connsiteX7589" fmla="*/ 2983991 w 4550804"/>
                <a:gd name="connsiteY7589" fmla="*/ 5335245 h 5360810"/>
                <a:gd name="connsiteX7590" fmla="*/ 2977539 w 4550804"/>
                <a:gd name="connsiteY7590" fmla="*/ 5338471 h 5360810"/>
                <a:gd name="connsiteX7591" fmla="*/ 2968462 w 4550804"/>
                <a:gd name="connsiteY7591" fmla="*/ 5348943 h 5360810"/>
                <a:gd name="connsiteX7592" fmla="*/ 2957987 w 4550804"/>
                <a:gd name="connsiteY7592" fmla="*/ 5347546 h 5360810"/>
                <a:gd name="connsiteX7593" fmla="*/ 2948909 w 4550804"/>
                <a:gd name="connsiteY7593" fmla="*/ 5353131 h 5360810"/>
                <a:gd name="connsiteX7594" fmla="*/ 2939831 w 4550804"/>
                <a:gd name="connsiteY7594" fmla="*/ 5353131 h 5360810"/>
                <a:gd name="connsiteX7595" fmla="*/ 2922374 w 4550804"/>
                <a:gd name="connsiteY7595" fmla="*/ 5327301 h 5360810"/>
                <a:gd name="connsiteX7596" fmla="*/ 2911899 w 4550804"/>
                <a:gd name="connsiteY7596" fmla="*/ 5332886 h 5360810"/>
                <a:gd name="connsiteX7597" fmla="*/ 2905615 w 4550804"/>
                <a:gd name="connsiteY7597" fmla="*/ 5319622 h 5360810"/>
                <a:gd name="connsiteX7598" fmla="*/ 2902821 w 4550804"/>
                <a:gd name="connsiteY7598" fmla="*/ 5302170 h 5360810"/>
                <a:gd name="connsiteX7599" fmla="*/ 2898632 w 4550804"/>
                <a:gd name="connsiteY7599" fmla="*/ 5302170 h 5360810"/>
                <a:gd name="connsiteX7600" fmla="*/ 2888157 w 4550804"/>
                <a:gd name="connsiteY7600" fmla="*/ 5303566 h 5360810"/>
                <a:gd name="connsiteX7601" fmla="*/ 2863019 w 4550804"/>
                <a:gd name="connsiteY7601" fmla="*/ 5329396 h 5360810"/>
                <a:gd name="connsiteX7602" fmla="*/ 2858130 w 4550804"/>
                <a:gd name="connsiteY7602" fmla="*/ 5339867 h 5360810"/>
                <a:gd name="connsiteX7603" fmla="*/ 2858829 w 4550804"/>
                <a:gd name="connsiteY7603" fmla="*/ 5344056 h 5360810"/>
                <a:gd name="connsiteX7604" fmla="*/ 2856734 w 4550804"/>
                <a:gd name="connsiteY7604" fmla="*/ 5351735 h 5360810"/>
                <a:gd name="connsiteX7605" fmla="*/ 2846260 w 4550804"/>
                <a:gd name="connsiteY7605" fmla="*/ 5351735 h 5360810"/>
                <a:gd name="connsiteX7606" fmla="*/ 2837880 w 4550804"/>
                <a:gd name="connsiteY7606" fmla="*/ 5345452 h 5360810"/>
                <a:gd name="connsiteX7607" fmla="*/ 2836483 w 4550804"/>
                <a:gd name="connsiteY7607" fmla="*/ 5338471 h 5360810"/>
                <a:gd name="connsiteX7608" fmla="*/ 2832991 w 4550804"/>
                <a:gd name="connsiteY7608" fmla="*/ 5337074 h 5360810"/>
                <a:gd name="connsiteX7609" fmla="*/ 2827405 w 4550804"/>
                <a:gd name="connsiteY7609" fmla="*/ 5346150 h 5360810"/>
                <a:gd name="connsiteX7610" fmla="*/ 2823914 w 4550804"/>
                <a:gd name="connsiteY7610" fmla="*/ 5345452 h 5360810"/>
                <a:gd name="connsiteX7611" fmla="*/ 2816931 w 4550804"/>
                <a:gd name="connsiteY7611" fmla="*/ 5350339 h 5360810"/>
                <a:gd name="connsiteX7612" fmla="*/ 2812043 w 4550804"/>
                <a:gd name="connsiteY7612" fmla="*/ 5348943 h 5360810"/>
                <a:gd name="connsiteX7613" fmla="*/ 2807853 w 4550804"/>
                <a:gd name="connsiteY7613" fmla="*/ 5355923 h 5360810"/>
                <a:gd name="connsiteX7614" fmla="*/ 2794585 w 4550804"/>
                <a:gd name="connsiteY7614" fmla="*/ 5354527 h 5360810"/>
                <a:gd name="connsiteX7615" fmla="*/ 2793189 w 4550804"/>
                <a:gd name="connsiteY7615" fmla="*/ 5350339 h 5360810"/>
                <a:gd name="connsiteX7616" fmla="*/ 2786904 w 4550804"/>
                <a:gd name="connsiteY7616" fmla="*/ 5350339 h 5360810"/>
                <a:gd name="connsiteX7617" fmla="*/ 2786904 w 4550804"/>
                <a:gd name="connsiteY7617" fmla="*/ 5342659 h 5360810"/>
                <a:gd name="connsiteX7618" fmla="*/ 2805059 w 4550804"/>
                <a:gd name="connsiteY7618" fmla="*/ 5321716 h 5360810"/>
                <a:gd name="connsiteX7619" fmla="*/ 2803663 w 4550804"/>
                <a:gd name="connsiteY7619" fmla="*/ 5314735 h 5360810"/>
                <a:gd name="connsiteX7620" fmla="*/ 2806456 w 4550804"/>
                <a:gd name="connsiteY7620" fmla="*/ 5314735 h 5360810"/>
                <a:gd name="connsiteX7621" fmla="*/ 2807853 w 4550804"/>
                <a:gd name="connsiteY7621" fmla="*/ 5308453 h 5360810"/>
                <a:gd name="connsiteX7622" fmla="*/ 2810646 w 4550804"/>
                <a:gd name="connsiteY7622" fmla="*/ 5304264 h 5360810"/>
                <a:gd name="connsiteX7623" fmla="*/ 2809249 w 4550804"/>
                <a:gd name="connsiteY7623" fmla="*/ 5297981 h 5360810"/>
                <a:gd name="connsiteX7624" fmla="*/ 2797379 w 4550804"/>
                <a:gd name="connsiteY7624" fmla="*/ 5277736 h 5360810"/>
                <a:gd name="connsiteX7625" fmla="*/ 2797379 w 4550804"/>
                <a:gd name="connsiteY7625" fmla="*/ 5272849 h 5360810"/>
                <a:gd name="connsiteX7626" fmla="*/ 2807853 w 4550804"/>
                <a:gd name="connsiteY7626" fmla="*/ 5259586 h 5360810"/>
                <a:gd name="connsiteX7627" fmla="*/ 2804501 w 4550804"/>
                <a:gd name="connsiteY7627" fmla="*/ 5254000 h 5360810"/>
                <a:gd name="connsiteX7628" fmla="*/ 2804361 w 4550804"/>
                <a:gd name="connsiteY7628" fmla="*/ 5254000 h 5360810"/>
                <a:gd name="connsiteX7629" fmla="*/ 2799474 w 4550804"/>
                <a:gd name="connsiteY7629" fmla="*/ 5250510 h 5360810"/>
                <a:gd name="connsiteX7630" fmla="*/ 2800870 w 4550804"/>
                <a:gd name="connsiteY7630" fmla="*/ 5247717 h 5360810"/>
                <a:gd name="connsiteX7631" fmla="*/ 2795284 w 4550804"/>
                <a:gd name="connsiteY7631" fmla="*/ 5247717 h 5360810"/>
                <a:gd name="connsiteX7632" fmla="*/ 2789697 w 4550804"/>
                <a:gd name="connsiteY7632" fmla="*/ 5244925 h 5360810"/>
                <a:gd name="connsiteX7633" fmla="*/ 2784809 w 4550804"/>
                <a:gd name="connsiteY7633" fmla="*/ 5247717 h 5360810"/>
                <a:gd name="connsiteX7634" fmla="*/ 2782016 w 4550804"/>
                <a:gd name="connsiteY7634" fmla="*/ 5238643 h 5360810"/>
                <a:gd name="connsiteX7635" fmla="*/ 2775731 w 4550804"/>
                <a:gd name="connsiteY7635" fmla="*/ 5240039 h 5360810"/>
                <a:gd name="connsiteX7636" fmla="*/ 2771541 w 4550804"/>
                <a:gd name="connsiteY7636" fmla="*/ 5235850 h 5360810"/>
                <a:gd name="connsiteX7637" fmla="*/ 2768749 w 4550804"/>
                <a:gd name="connsiteY7637" fmla="*/ 5238643 h 5360810"/>
                <a:gd name="connsiteX7638" fmla="*/ 2751989 w 4550804"/>
                <a:gd name="connsiteY7638" fmla="*/ 5231661 h 5360810"/>
                <a:gd name="connsiteX7639" fmla="*/ 2754084 w 4550804"/>
                <a:gd name="connsiteY7639" fmla="*/ 5223982 h 5360810"/>
                <a:gd name="connsiteX7640" fmla="*/ 2749196 w 4550804"/>
                <a:gd name="connsiteY7640" fmla="*/ 5217700 h 5360810"/>
                <a:gd name="connsiteX7641" fmla="*/ 2745006 w 4550804"/>
                <a:gd name="connsiteY7641" fmla="*/ 5218398 h 5360810"/>
                <a:gd name="connsiteX7642" fmla="*/ 2749196 w 4550804"/>
                <a:gd name="connsiteY7642" fmla="*/ 5209322 h 5360810"/>
                <a:gd name="connsiteX7643" fmla="*/ 2746402 w 4550804"/>
                <a:gd name="connsiteY7643" fmla="*/ 5205832 h 5360810"/>
                <a:gd name="connsiteX7644" fmla="*/ 2745006 w 4550804"/>
                <a:gd name="connsiteY7644" fmla="*/ 5206529 h 5360810"/>
                <a:gd name="connsiteX7645" fmla="*/ 2743609 w 4550804"/>
                <a:gd name="connsiteY7645" fmla="*/ 5201642 h 5360810"/>
                <a:gd name="connsiteX7646" fmla="*/ 2740118 w 4550804"/>
                <a:gd name="connsiteY7646" fmla="*/ 5197455 h 5360810"/>
                <a:gd name="connsiteX7647" fmla="*/ 2741514 w 4550804"/>
                <a:gd name="connsiteY7647" fmla="*/ 5194662 h 5360810"/>
                <a:gd name="connsiteX7648" fmla="*/ 2737325 w 4550804"/>
                <a:gd name="connsiteY7648" fmla="*/ 5192568 h 5360810"/>
                <a:gd name="connsiteX7649" fmla="*/ 2737325 w 4550804"/>
                <a:gd name="connsiteY7649" fmla="*/ 5186983 h 5360810"/>
                <a:gd name="connsiteX7650" fmla="*/ 2733135 w 4550804"/>
                <a:gd name="connsiteY7650" fmla="*/ 5179304 h 5360810"/>
                <a:gd name="connsiteX7651" fmla="*/ 2735928 w 4550804"/>
                <a:gd name="connsiteY7651" fmla="*/ 5179304 h 5360810"/>
                <a:gd name="connsiteX7652" fmla="*/ 2735230 w 4550804"/>
                <a:gd name="connsiteY7652" fmla="*/ 5173719 h 5360810"/>
                <a:gd name="connsiteX7653" fmla="*/ 2739420 w 4550804"/>
                <a:gd name="connsiteY7653" fmla="*/ 5172323 h 5360810"/>
                <a:gd name="connsiteX7654" fmla="*/ 2735230 w 4550804"/>
                <a:gd name="connsiteY7654" fmla="*/ 5166040 h 5360810"/>
                <a:gd name="connsiteX7655" fmla="*/ 2739420 w 4550804"/>
                <a:gd name="connsiteY7655" fmla="*/ 5159059 h 5360810"/>
                <a:gd name="connsiteX7656" fmla="*/ 2738023 w 4550804"/>
                <a:gd name="connsiteY7656" fmla="*/ 5158361 h 5360810"/>
                <a:gd name="connsiteX7657" fmla="*/ 2740816 w 4550804"/>
                <a:gd name="connsiteY7657" fmla="*/ 5155568 h 5360810"/>
                <a:gd name="connsiteX7658" fmla="*/ 2738023 w 4550804"/>
                <a:gd name="connsiteY7658" fmla="*/ 5155568 h 5360810"/>
                <a:gd name="connsiteX7659" fmla="*/ 2740816 w 4550804"/>
                <a:gd name="connsiteY7659" fmla="*/ 5147890 h 5360810"/>
                <a:gd name="connsiteX7660" fmla="*/ 2738023 w 4550804"/>
                <a:gd name="connsiteY7660" fmla="*/ 5145097 h 5360810"/>
                <a:gd name="connsiteX7661" fmla="*/ 2747101 w 4550804"/>
                <a:gd name="connsiteY7661" fmla="*/ 5136719 h 5360810"/>
                <a:gd name="connsiteX7662" fmla="*/ 2740816 w 4550804"/>
                <a:gd name="connsiteY7662" fmla="*/ 5131833 h 5360810"/>
                <a:gd name="connsiteX7663" fmla="*/ 2748498 w 4550804"/>
                <a:gd name="connsiteY7663" fmla="*/ 5124154 h 5360810"/>
                <a:gd name="connsiteX7664" fmla="*/ 2751291 w 4550804"/>
                <a:gd name="connsiteY7664" fmla="*/ 5126248 h 5360810"/>
                <a:gd name="connsiteX7665" fmla="*/ 2754783 w 4550804"/>
                <a:gd name="connsiteY7665" fmla="*/ 5121361 h 5360810"/>
                <a:gd name="connsiteX7666" fmla="*/ 2757575 w 4550804"/>
                <a:gd name="connsiteY7666" fmla="*/ 5122758 h 5360810"/>
                <a:gd name="connsiteX7667" fmla="*/ 2761765 w 4550804"/>
                <a:gd name="connsiteY7667" fmla="*/ 5117173 h 5360810"/>
                <a:gd name="connsiteX7668" fmla="*/ 2770844 w 4550804"/>
                <a:gd name="connsiteY7668" fmla="*/ 5110889 h 5360810"/>
                <a:gd name="connsiteX7669" fmla="*/ 2782714 w 4550804"/>
                <a:gd name="connsiteY7669" fmla="*/ 5112984 h 5360810"/>
                <a:gd name="connsiteX7670" fmla="*/ 2782714 w 4550804"/>
                <a:gd name="connsiteY7670" fmla="*/ 5108098 h 5360810"/>
                <a:gd name="connsiteX7671" fmla="*/ 2786904 w 4550804"/>
                <a:gd name="connsiteY7671" fmla="*/ 5099022 h 5360810"/>
                <a:gd name="connsiteX7672" fmla="*/ 2798775 w 4550804"/>
                <a:gd name="connsiteY7672" fmla="*/ 5088550 h 5360810"/>
                <a:gd name="connsiteX7673" fmla="*/ 2803663 w 4550804"/>
                <a:gd name="connsiteY7673" fmla="*/ 5080174 h 5360810"/>
                <a:gd name="connsiteX7674" fmla="*/ 2805059 w 4550804"/>
                <a:gd name="connsiteY7674" fmla="*/ 5071098 h 5360810"/>
                <a:gd name="connsiteX7675" fmla="*/ 2803663 w 4550804"/>
                <a:gd name="connsiteY7675" fmla="*/ 5060627 h 5360810"/>
                <a:gd name="connsiteX7676" fmla="*/ 2807853 w 4550804"/>
                <a:gd name="connsiteY7676" fmla="*/ 5055042 h 5360810"/>
                <a:gd name="connsiteX7677" fmla="*/ 2818327 w 4550804"/>
                <a:gd name="connsiteY7677" fmla="*/ 5052947 h 5360810"/>
                <a:gd name="connsiteX7678" fmla="*/ 2827335 w 4550804"/>
                <a:gd name="connsiteY7678" fmla="*/ 5061311 h 5360810"/>
                <a:gd name="connsiteX7679" fmla="*/ 2830897 w 4550804"/>
                <a:gd name="connsiteY7679" fmla="*/ 5062023 h 5360810"/>
                <a:gd name="connsiteX7680" fmla="*/ 2838578 w 4550804"/>
                <a:gd name="connsiteY7680" fmla="*/ 5051551 h 5360810"/>
                <a:gd name="connsiteX7681" fmla="*/ 2838578 w 4550804"/>
                <a:gd name="connsiteY7681" fmla="*/ 5031307 h 5360810"/>
                <a:gd name="connsiteX7682" fmla="*/ 2845561 w 4550804"/>
                <a:gd name="connsiteY7682" fmla="*/ 5018741 h 5360810"/>
                <a:gd name="connsiteX7683" fmla="*/ 2856036 w 4550804"/>
                <a:gd name="connsiteY7683" fmla="*/ 5008967 h 5360810"/>
                <a:gd name="connsiteX7684" fmla="*/ 2862816 w 4550804"/>
                <a:gd name="connsiteY7684" fmla="*/ 4994727 h 5360810"/>
                <a:gd name="connsiteX7685" fmla="*/ 2862321 w 4550804"/>
                <a:gd name="connsiteY7685" fmla="*/ 4994308 h 5360810"/>
                <a:gd name="connsiteX7686" fmla="*/ 2862321 w 4550804"/>
                <a:gd name="connsiteY7686" fmla="*/ 4987326 h 5360810"/>
                <a:gd name="connsiteX7687" fmla="*/ 2876985 w 4550804"/>
                <a:gd name="connsiteY7687" fmla="*/ 4979647 h 5360810"/>
                <a:gd name="connsiteX7688" fmla="*/ 2878381 w 4550804"/>
                <a:gd name="connsiteY7688" fmla="*/ 4974063 h 5360810"/>
                <a:gd name="connsiteX7689" fmla="*/ 2874192 w 4550804"/>
                <a:gd name="connsiteY7689" fmla="*/ 4966383 h 5360810"/>
                <a:gd name="connsiteX7690" fmla="*/ 2867906 w 4550804"/>
                <a:gd name="connsiteY7690" fmla="*/ 4960100 h 5360810"/>
                <a:gd name="connsiteX7691" fmla="*/ 2859527 w 4550804"/>
                <a:gd name="connsiteY7691" fmla="*/ 4958704 h 5360810"/>
                <a:gd name="connsiteX7692" fmla="*/ 2847656 w 4550804"/>
                <a:gd name="connsiteY7692" fmla="*/ 4970572 h 5360810"/>
                <a:gd name="connsiteX7693" fmla="*/ 2839974 w 4550804"/>
                <a:gd name="connsiteY7693" fmla="*/ 4971968 h 5360810"/>
                <a:gd name="connsiteX7694" fmla="*/ 2833689 w 4550804"/>
                <a:gd name="connsiteY7694" fmla="*/ 4967779 h 5360810"/>
                <a:gd name="connsiteX7695" fmla="*/ 2829500 w 4550804"/>
                <a:gd name="connsiteY7695" fmla="*/ 4958704 h 5360810"/>
                <a:gd name="connsiteX7696" fmla="*/ 2841371 w 4550804"/>
                <a:gd name="connsiteY7696" fmla="*/ 4942648 h 5360810"/>
                <a:gd name="connsiteX7697" fmla="*/ 2847656 w 4550804"/>
                <a:gd name="connsiteY7697" fmla="*/ 4937761 h 5360810"/>
                <a:gd name="connsiteX7698" fmla="*/ 2851845 w 4550804"/>
                <a:gd name="connsiteY7698" fmla="*/ 4925893 h 5360810"/>
                <a:gd name="connsiteX7699" fmla="*/ 2862321 w 4550804"/>
                <a:gd name="connsiteY7699" fmla="*/ 4921705 h 5360810"/>
                <a:gd name="connsiteX7700" fmla="*/ 2866510 w 4550804"/>
                <a:gd name="connsiteY7700" fmla="*/ 4917516 h 5360810"/>
                <a:gd name="connsiteX7701" fmla="*/ 2874192 w 4550804"/>
                <a:gd name="connsiteY7701" fmla="*/ 4900762 h 5360810"/>
                <a:gd name="connsiteX7702" fmla="*/ 2886062 w 4550804"/>
                <a:gd name="connsiteY7702" fmla="*/ 4887497 h 5360810"/>
                <a:gd name="connsiteX7703" fmla="*/ 2887459 w 4550804"/>
                <a:gd name="connsiteY7703" fmla="*/ 4879819 h 5360810"/>
                <a:gd name="connsiteX7704" fmla="*/ 2886062 w 4550804"/>
                <a:gd name="connsiteY7704" fmla="*/ 4866554 h 5360810"/>
                <a:gd name="connsiteX7705" fmla="*/ 2893046 w 4550804"/>
                <a:gd name="connsiteY7705" fmla="*/ 4849102 h 5360810"/>
                <a:gd name="connsiteX7706" fmla="*/ 2895140 w 4550804"/>
                <a:gd name="connsiteY7706" fmla="*/ 4847706 h 5360810"/>
                <a:gd name="connsiteX7707" fmla="*/ 2895977 w 4550804"/>
                <a:gd name="connsiteY7707" fmla="*/ 4847743 h 5360810"/>
                <a:gd name="connsiteX7708" fmla="*/ 2897235 w 4550804"/>
                <a:gd name="connsiteY7708" fmla="*/ 4844913 h 5360810"/>
                <a:gd name="connsiteX7709" fmla="*/ 2895838 w 4550804"/>
                <a:gd name="connsiteY7709" fmla="*/ 4837933 h 5360810"/>
                <a:gd name="connsiteX7710" fmla="*/ 2889554 w 4550804"/>
                <a:gd name="connsiteY7710" fmla="*/ 4831649 h 5360810"/>
                <a:gd name="connsiteX7711" fmla="*/ 2879079 w 4550804"/>
                <a:gd name="connsiteY7711" fmla="*/ 4830254 h 5360810"/>
                <a:gd name="connsiteX7712" fmla="*/ 2876287 w 4550804"/>
                <a:gd name="connsiteY7712" fmla="*/ 4826064 h 5360810"/>
                <a:gd name="connsiteX7713" fmla="*/ 2876287 w 4550804"/>
                <a:gd name="connsiteY7713" fmla="*/ 4819782 h 5360810"/>
                <a:gd name="connsiteX7714" fmla="*/ 2885364 w 4550804"/>
                <a:gd name="connsiteY7714" fmla="*/ 4805121 h 5360810"/>
                <a:gd name="connsiteX7715" fmla="*/ 2890951 w 4550804"/>
                <a:gd name="connsiteY7715" fmla="*/ 4793254 h 5360810"/>
                <a:gd name="connsiteX7716" fmla="*/ 2893743 w 4550804"/>
                <a:gd name="connsiteY7716" fmla="*/ 4778594 h 5360810"/>
                <a:gd name="connsiteX7717" fmla="*/ 2892347 w 4550804"/>
                <a:gd name="connsiteY7717" fmla="*/ 4772311 h 5360810"/>
                <a:gd name="connsiteX7718" fmla="*/ 2894442 w 4550804"/>
                <a:gd name="connsiteY7718" fmla="*/ 4765330 h 5360810"/>
                <a:gd name="connsiteX7719" fmla="*/ 2902822 w 4550804"/>
                <a:gd name="connsiteY7719" fmla="*/ 4766726 h 5360810"/>
                <a:gd name="connsiteX7720" fmla="*/ 2914692 w 4550804"/>
                <a:gd name="connsiteY7720" fmla="*/ 4773707 h 5360810"/>
                <a:gd name="connsiteX7721" fmla="*/ 2920977 w 4550804"/>
                <a:gd name="connsiteY7721" fmla="*/ 4773707 h 5360810"/>
                <a:gd name="connsiteX7722" fmla="*/ 2925167 w 4550804"/>
                <a:gd name="connsiteY7722" fmla="*/ 4770915 h 5360810"/>
                <a:gd name="connsiteX7723" fmla="*/ 2925767 w 4550804"/>
                <a:gd name="connsiteY7723" fmla="*/ 4771515 h 5360810"/>
                <a:gd name="connsiteX7724" fmla="*/ 2927960 w 4550804"/>
                <a:gd name="connsiteY7724" fmla="*/ 4766028 h 5360810"/>
                <a:gd name="connsiteX7725" fmla="*/ 2922373 w 4550804"/>
                <a:gd name="connsiteY7725" fmla="*/ 4750669 h 5360810"/>
                <a:gd name="connsiteX7726" fmla="*/ 2925167 w 4550804"/>
                <a:gd name="connsiteY7726" fmla="*/ 4745085 h 5360810"/>
                <a:gd name="connsiteX7727" fmla="*/ 2931452 w 4550804"/>
                <a:gd name="connsiteY7727" fmla="*/ 4740896 h 5360810"/>
                <a:gd name="connsiteX7728" fmla="*/ 2931452 w 4550804"/>
                <a:gd name="connsiteY7728" fmla="*/ 4737406 h 5360810"/>
                <a:gd name="connsiteX7729" fmla="*/ 2928658 w 4550804"/>
                <a:gd name="connsiteY7729" fmla="*/ 4729028 h 5360810"/>
                <a:gd name="connsiteX7730" fmla="*/ 2920977 w 4550804"/>
                <a:gd name="connsiteY7730" fmla="*/ 4721350 h 5360810"/>
                <a:gd name="connsiteX7731" fmla="*/ 2919581 w 4550804"/>
                <a:gd name="connsiteY7731" fmla="*/ 4713670 h 5360810"/>
                <a:gd name="connsiteX7732" fmla="*/ 2926563 w 4550804"/>
                <a:gd name="connsiteY7732" fmla="*/ 4706689 h 5360810"/>
                <a:gd name="connsiteX7733" fmla="*/ 2935642 w 4550804"/>
                <a:gd name="connsiteY7733" fmla="*/ 4703199 h 5360810"/>
                <a:gd name="connsiteX7734" fmla="*/ 2943323 w 4550804"/>
                <a:gd name="connsiteY7734" fmla="*/ 4704595 h 5360810"/>
                <a:gd name="connsiteX7735" fmla="*/ 2953797 w 4550804"/>
                <a:gd name="connsiteY7735" fmla="*/ 4710878 h 5360810"/>
                <a:gd name="connsiteX7736" fmla="*/ 2957987 w 4550804"/>
                <a:gd name="connsiteY7736" fmla="*/ 4709481 h 5360810"/>
                <a:gd name="connsiteX7737" fmla="*/ 2963573 w 4550804"/>
                <a:gd name="connsiteY7737" fmla="*/ 4704595 h 5360810"/>
                <a:gd name="connsiteX7738" fmla="*/ 2971254 w 4550804"/>
                <a:gd name="connsiteY7738" fmla="*/ 4689935 h 5360810"/>
                <a:gd name="connsiteX7739" fmla="*/ 2967065 w 4550804"/>
                <a:gd name="connsiteY7739" fmla="*/ 4696218 h 5360810"/>
                <a:gd name="connsiteX7740" fmla="*/ 2965668 w 4550804"/>
                <a:gd name="connsiteY7740" fmla="*/ 4688538 h 5360810"/>
                <a:gd name="connsiteX7741" fmla="*/ 2960780 w 4550804"/>
                <a:gd name="connsiteY7741" fmla="*/ 4681557 h 5360810"/>
                <a:gd name="connsiteX7742" fmla="*/ 2953797 w 4550804"/>
                <a:gd name="connsiteY7742" fmla="*/ 4679463 h 5360810"/>
                <a:gd name="connsiteX7743" fmla="*/ 2943323 w 4550804"/>
                <a:gd name="connsiteY7743" fmla="*/ 4681557 h 5360810"/>
                <a:gd name="connsiteX7744" fmla="*/ 2939831 w 4550804"/>
                <a:gd name="connsiteY7744" fmla="*/ 4679463 h 5360810"/>
                <a:gd name="connsiteX7745" fmla="*/ 2935642 w 4550804"/>
                <a:gd name="connsiteY7745" fmla="*/ 4671086 h 5360810"/>
                <a:gd name="connsiteX7746" fmla="*/ 2935642 w 4550804"/>
                <a:gd name="connsiteY7746" fmla="*/ 4666200 h 5360810"/>
                <a:gd name="connsiteX7747" fmla="*/ 2938434 w 4550804"/>
                <a:gd name="connsiteY7747" fmla="*/ 4660614 h 5360810"/>
                <a:gd name="connsiteX7748" fmla="*/ 2955193 w 4550804"/>
                <a:gd name="connsiteY7748" fmla="*/ 4639671 h 5360810"/>
                <a:gd name="connsiteX7749" fmla="*/ 2976143 w 4550804"/>
                <a:gd name="connsiteY7749" fmla="*/ 4634785 h 5360810"/>
                <a:gd name="connsiteX7750" fmla="*/ 2981729 w 4550804"/>
                <a:gd name="connsiteY7750" fmla="*/ 4617332 h 5360810"/>
                <a:gd name="connsiteX7751" fmla="*/ 2993600 w 4550804"/>
                <a:gd name="connsiteY7751" fmla="*/ 4609653 h 5360810"/>
                <a:gd name="connsiteX7752" fmla="*/ 2969858 w 4550804"/>
                <a:gd name="connsiteY7752" fmla="*/ 4592200 h 5360810"/>
                <a:gd name="connsiteX7753" fmla="*/ 2972651 w 4550804"/>
                <a:gd name="connsiteY7753" fmla="*/ 4585918 h 5360810"/>
                <a:gd name="connsiteX7754" fmla="*/ 2964272 w 4550804"/>
                <a:gd name="connsiteY7754" fmla="*/ 4581729 h 5360810"/>
                <a:gd name="connsiteX7755" fmla="*/ 2964272 w 4550804"/>
                <a:gd name="connsiteY7755" fmla="*/ 4575446 h 5360810"/>
                <a:gd name="connsiteX7756" fmla="*/ 2959383 w 4550804"/>
                <a:gd name="connsiteY7756" fmla="*/ 4571257 h 5360810"/>
                <a:gd name="connsiteX7757" fmla="*/ 2956590 w 4550804"/>
                <a:gd name="connsiteY7757" fmla="*/ 4564974 h 5360810"/>
                <a:gd name="connsiteX7758" fmla="*/ 2959383 w 4550804"/>
                <a:gd name="connsiteY7758" fmla="*/ 4562183 h 5360810"/>
                <a:gd name="connsiteX7759" fmla="*/ 2958462 w 4550804"/>
                <a:gd name="connsiteY7759" fmla="*/ 4560332 h 5360810"/>
                <a:gd name="connsiteX7760" fmla="*/ 2955892 w 4550804"/>
                <a:gd name="connsiteY7760" fmla="*/ 4562183 h 5360810"/>
                <a:gd name="connsiteX7761" fmla="*/ 2954495 w 4550804"/>
                <a:gd name="connsiteY7761" fmla="*/ 4569861 h 5360810"/>
                <a:gd name="connsiteX7762" fmla="*/ 2952401 w 4550804"/>
                <a:gd name="connsiteY7762" fmla="*/ 4567069 h 5360810"/>
                <a:gd name="connsiteX7763" fmla="*/ 2942624 w 4550804"/>
                <a:gd name="connsiteY7763" fmla="*/ 4576842 h 5360810"/>
                <a:gd name="connsiteX7764" fmla="*/ 2941227 w 4550804"/>
                <a:gd name="connsiteY7764" fmla="*/ 4584522 h 5360810"/>
                <a:gd name="connsiteX7765" fmla="*/ 2929357 w 4550804"/>
                <a:gd name="connsiteY7765" fmla="*/ 4577541 h 5360810"/>
                <a:gd name="connsiteX7766" fmla="*/ 2925865 w 4550804"/>
                <a:gd name="connsiteY7766" fmla="*/ 4580333 h 5360810"/>
                <a:gd name="connsiteX7767" fmla="*/ 2925865 w 4550804"/>
                <a:gd name="connsiteY7767" fmla="*/ 4584522 h 5360810"/>
                <a:gd name="connsiteX7768" fmla="*/ 2921676 w 4550804"/>
                <a:gd name="connsiteY7768" fmla="*/ 4587314 h 5360810"/>
                <a:gd name="connsiteX7769" fmla="*/ 2913994 w 4550804"/>
                <a:gd name="connsiteY7769" fmla="*/ 4588710 h 5360810"/>
                <a:gd name="connsiteX7770" fmla="*/ 2904917 w 4550804"/>
                <a:gd name="connsiteY7770" fmla="*/ 4596389 h 5360810"/>
                <a:gd name="connsiteX7771" fmla="*/ 2896536 w 4550804"/>
                <a:gd name="connsiteY7771" fmla="*/ 4600578 h 5360810"/>
                <a:gd name="connsiteX7772" fmla="*/ 2895140 w 4550804"/>
                <a:gd name="connsiteY7772" fmla="*/ 4593597 h 5360810"/>
                <a:gd name="connsiteX7773" fmla="*/ 2893045 w 4550804"/>
                <a:gd name="connsiteY7773" fmla="*/ 4593597 h 5360810"/>
                <a:gd name="connsiteX7774" fmla="*/ 2893743 w 4550804"/>
                <a:gd name="connsiteY7774" fmla="*/ 4587314 h 5360810"/>
                <a:gd name="connsiteX7775" fmla="*/ 2897933 w 4550804"/>
                <a:gd name="connsiteY7775" fmla="*/ 4584522 h 5360810"/>
                <a:gd name="connsiteX7776" fmla="*/ 2897933 w 4550804"/>
                <a:gd name="connsiteY7776" fmla="*/ 4574050 h 5360810"/>
                <a:gd name="connsiteX7777" fmla="*/ 2893743 w 4550804"/>
                <a:gd name="connsiteY7777" fmla="*/ 4574050 h 5360810"/>
                <a:gd name="connsiteX7778" fmla="*/ 2893743 w 4550804"/>
                <a:gd name="connsiteY7778" fmla="*/ 4569861 h 5360810"/>
                <a:gd name="connsiteX7779" fmla="*/ 2891649 w 4550804"/>
                <a:gd name="connsiteY7779" fmla="*/ 4569861 h 5360810"/>
                <a:gd name="connsiteX7780" fmla="*/ 2893045 w 4550804"/>
                <a:gd name="connsiteY7780" fmla="*/ 4572654 h 5360810"/>
                <a:gd name="connsiteX7781" fmla="*/ 2887459 w 4550804"/>
                <a:gd name="connsiteY7781" fmla="*/ 4572654 h 5360810"/>
                <a:gd name="connsiteX7782" fmla="*/ 2886062 w 4550804"/>
                <a:gd name="connsiteY7782" fmla="*/ 4563578 h 5360810"/>
                <a:gd name="connsiteX7783" fmla="*/ 2897933 w 4550804"/>
                <a:gd name="connsiteY7783" fmla="*/ 4557994 h 5360810"/>
                <a:gd name="connsiteX7784" fmla="*/ 2893743 w 4550804"/>
                <a:gd name="connsiteY7784" fmla="*/ 4553805 h 5360810"/>
                <a:gd name="connsiteX7785" fmla="*/ 2898632 w 4550804"/>
                <a:gd name="connsiteY7785" fmla="*/ 4544729 h 5360810"/>
                <a:gd name="connsiteX7786" fmla="*/ 2886761 w 4550804"/>
                <a:gd name="connsiteY7786" fmla="*/ 4534258 h 5360810"/>
                <a:gd name="connsiteX7787" fmla="*/ 2872096 w 4550804"/>
                <a:gd name="connsiteY7787" fmla="*/ 4532862 h 5360810"/>
                <a:gd name="connsiteX7788" fmla="*/ 2873493 w 4550804"/>
                <a:gd name="connsiteY7788" fmla="*/ 4531466 h 5360810"/>
                <a:gd name="connsiteX7789" fmla="*/ 2861217 w 4550804"/>
                <a:gd name="connsiteY7789" fmla="*/ 4524359 h 5360810"/>
                <a:gd name="connsiteX7790" fmla="*/ 2855337 w 4550804"/>
                <a:gd name="connsiteY7790" fmla="*/ 4530768 h 5360810"/>
                <a:gd name="connsiteX7791" fmla="*/ 2853940 w 4550804"/>
                <a:gd name="connsiteY7791" fmla="*/ 4534258 h 5360810"/>
                <a:gd name="connsiteX7792" fmla="*/ 2852544 w 4550804"/>
                <a:gd name="connsiteY7792" fmla="*/ 4530768 h 5360810"/>
                <a:gd name="connsiteX7793" fmla="*/ 2842070 w 4550804"/>
                <a:gd name="connsiteY7793" fmla="*/ 4534258 h 5360810"/>
                <a:gd name="connsiteX7794" fmla="*/ 2840673 w 4550804"/>
                <a:gd name="connsiteY7794" fmla="*/ 4531466 h 5360810"/>
                <a:gd name="connsiteX7795" fmla="*/ 2836483 w 4550804"/>
                <a:gd name="connsiteY7795" fmla="*/ 4534258 h 5360810"/>
                <a:gd name="connsiteX7796" fmla="*/ 2830199 w 4550804"/>
                <a:gd name="connsiteY7796" fmla="*/ 4534258 h 5360810"/>
                <a:gd name="connsiteX7797" fmla="*/ 2823914 w 4550804"/>
                <a:gd name="connsiteY7797" fmla="*/ 4537051 h 5360810"/>
                <a:gd name="connsiteX7798" fmla="*/ 2816931 w 4550804"/>
                <a:gd name="connsiteY7798" fmla="*/ 4542635 h 5360810"/>
                <a:gd name="connsiteX7799" fmla="*/ 2815535 w 4550804"/>
                <a:gd name="connsiteY7799" fmla="*/ 4539843 h 5360810"/>
                <a:gd name="connsiteX7800" fmla="*/ 2807853 w 4550804"/>
                <a:gd name="connsiteY7800" fmla="*/ 4538447 h 5360810"/>
                <a:gd name="connsiteX7801" fmla="*/ 2807853 w 4550804"/>
                <a:gd name="connsiteY7801" fmla="*/ 4534258 h 5360810"/>
                <a:gd name="connsiteX7802" fmla="*/ 2800871 w 4550804"/>
                <a:gd name="connsiteY7802" fmla="*/ 4534258 h 5360810"/>
                <a:gd name="connsiteX7803" fmla="*/ 2800172 w 4550804"/>
                <a:gd name="connsiteY7803" fmla="*/ 4537051 h 5360810"/>
                <a:gd name="connsiteX7804" fmla="*/ 2793189 w 4550804"/>
                <a:gd name="connsiteY7804" fmla="*/ 4531466 h 5360810"/>
                <a:gd name="connsiteX7805" fmla="*/ 2786904 w 4550804"/>
                <a:gd name="connsiteY7805" fmla="*/ 4534258 h 5360810"/>
                <a:gd name="connsiteX7806" fmla="*/ 2782715 w 4550804"/>
                <a:gd name="connsiteY7806" fmla="*/ 4532862 h 5360810"/>
                <a:gd name="connsiteX7807" fmla="*/ 2777826 w 4550804"/>
                <a:gd name="connsiteY7807" fmla="*/ 4537051 h 5360810"/>
                <a:gd name="connsiteX7808" fmla="*/ 2777826 w 4550804"/>
                <a:gd name="connsiteY7808" fmla="*/ 4532862 h 5360810"/>
                <a:gd name="connsiteX7809" fmla="*/ 2770844 w 4550804"/>
                <a:gd name="connsiteY7809" fmla="*/ 4531466 h 5360810"/>
                <a:gd name="connsiteX7810" fmla="*/ 2763162 w 4550804"/>
                <a:gd name="connsiteY7810" fmla="*/ 4530768 h 5360810"/>
                <a:gd name="connsiteX7811" fmla="*/ 2754783 w 4550804"/>
                <a:gd name="connsiteY7811" fmla="*/ 4532862 h 5360810"/>
                <a:gd name="connsiteX7812" fmla="*/ 2744308 w 4550804"/>
                <a:gd name="connsiteY7812" fmla="*/ 4516108 h 5360810"/>
                <a:gd name="connsiteX7813" fmla="*/ 2749894 w 4550804"/>
                <a:gd name="connsiteY7813" fmla="*/ 4514712 h 5360810"/>
                <a:gd name="connsiteX7814" fmla="*/ 2748498 w 4550804"/>
                <a:gd name="connsiteY7814" fmla="*/ 4507731 h 5360810"/>
                <a:gd name="connsiteX7815" fmla="*/ 2728945 w 4550804"/>
                <a:gd name="connsiteY7815" fmla="*/ 4498655 h 5360810"/>
                <a:gd name="connsiteX7816" fmla="*/ 2645751 w 4550804"/>
                <a:gd name="connsiteY7816" fmla="*/ 4464287 h 5360810"/>
                <a:gd name="connsiteX7817" fmla="*/ 2645150 w 4550804"/>
                <a:gd name="connsiteY7817" fmla="*/ 4464448 h 5360810"/>
                <a:gd name="connsiteX7818" fmla="*/ 2638166 w 4550804"/>
                <a:gd name="connsiteY7818" fmla="*/ 4461656 h 5360810"/>
                <a:gd name="connsiteX7819" fmla="*/ 2631882 w 4550804"/>
                <a:gd name="connsiteY7819" fmla="*/ 4420468 h 5360810"/>
                <a:gd name="connsiteX7820" fmla="*/ 2634676 w 4550804"/>
                <a:gd name="connsiteY7820" fmla="*/ 4386959 h 5360810"/>
                <a:gd name="connsiteX7821" fmla="*/ 2633279 w 4550804"/>
                <a:gd name="connsiteY7821" fmla="*/ 4379279 h 5360810"/>
                <a:gd name="connsiteX7822" fmla="*/ 2618615 w 4550804"/>
                <a:gd name="connsiteY7822" fmla="*/ 4369507 h 5360810"/>
                <a:gd name="connsiteX7823" fmla="*/ 2600459 w 4550804"/>
                <a:gd name="connsiteY7823" fmla="*/ 4348564 h 5360810"/>
                <a:gd name="connsiteX7824" fmla="*/ 2588588 w 4550804"/>
                <a:gd name="connsiteY7824" fmla="*/ 4333903 h 5360810"/>
                <a:gd name="connsiteX7825" fmla="*/ 2584769 w 4550804"/>
                <a:gd name="connsiteY7825" fmla="*/ 4323085 h 5360810"/>
                <a:gd name="connsiteX7826" fmla="*/ 2584398 w 4550804"/>
                <a:gd name="connsiteY7826" fmla="*/ 4323431 h 5360810"/>
                <a:gd name="connsiteX7827" fmla="*/ 2547283 w 4550804"/>
                <a:gd name="connsiteY7827" fmla="*/ 4314496 h 5360810"/>
                <a:gd name="connsiteX7828" fmla="*/ 2546690 w 4550804"/>
                <a:gd name="connsiteY7828" fmla="*/ 4315752 h 5360810"/>
                <a:gd name="connsiteX7829" fmla="*/ 2544595 w 4550804"/>
                <a:gd name="connsiteY7829" fmla="*/ 4315752 h 5360810"/>
                <a:gd name="connsiteX7830" fmla="*/ 2545293 w 4550804"/>
                <a:gd name="connsiteY7830" fmla="*/ 4318544 h 5360810"/>
                <a:gd name="connsiteX7831" fmla="*/ 2539009 w 4550804"/>
                <a:gd name="connsiteY7831" fmla="*/ 4326223 h 5360810"/>
                <a:gd name="connsiteX7832" fmla="*/ 2537612 w 4550804"/>
                <a:gd name="connsiteY7832" fmla="*/ 4333205 h 5360810"/>
                <a:gd name="connsiteX7833" fmla="*/ 2522948 w 4550804"/>
                <a:gd name="connsiteY7833" fmla="*/ 4345770 h 5360810"/>
                <a:gd name="connsiteX7834" fmla="*/ 2496412 w 4550804"/>
                <a:gd name="connsiteY7834" fmla="*/ 4351355 h 5360810"/>
                <a:gd name="connsiteX7835" fmla="*/ 2490826 w 4550804"/>
                <a:gd name="connsiteY7835" fmla="*/ 4363222 h 5360810"/>
                <a:gd name="connsiteX7836" fmla="*/ 2485938 w 4550804"/>
                <a:gd name="connsiteY7836" fmla="*/ 4361826 h 5360810"/>
                <a:gd name="connsiteX7837" fmla="*/ 2465688 w 4550804"/>
                <a:gd name="connsiteY7837" fmla="*/ 4389052 h 5360810"/>
                <a:gd name="connsiteX7838" fmla="*/ 2381892 w 4550804"/>
                <a:gd name="connsiteY7838" fmla="*/ 4363222 h 5360810"/>
                <a:gd name="connsiteX7839" fmla="*/ 2381892 w 4550804"/>
                <a:gd name="connsiteY7839" fmla="*/ 4368109 h 5360810"/>
                <a:gd name="connsiteX7840" fmla="*/ 2377702 w 4550804"/>
                <a:gd name="connsiteY7840" fmla="*/ 4375091 h 5360810"/>
                <a:gd name="connsiteX7841" fmla="*/ 2376305 w 4550804"/>
                <a:gd name="connsiteY7841" fmla="*/ 4382770 h 5360810"/>
                <a:gd name="connsiteX7842" fmla="*/ 2370021 w 4550804"/>
                <a:gd name="connsiteY7842" fmla="*/ 4388354 h 5360810"/>
                <a:gd name="connsiteX7843" fmla="*/ 2344882 w 4550804"/>
                <a:gd name="connsiteY7843" fmla="*/ 4386958 h 5360810"/>
                <a:gd name="connsiteX7844" fmla="*/ 2321140 w 4550804"/>
                <a:gd name="connsiteY7844" fmla="*/ 4391147 h 5360810"/>
                <a:gd name="connsiteX7845" fmla="*/ 2280639 w 4550804"/>
                <a:gd name="connsiteY7845" fmla="*/ 4379978 h 5360810"/>
                <a:gd name="connsiteX7846" fmla="*/ 2251310 w 4550804"/>
                <a:gd name="connsiteY7846" fmla="*/ 4391147 h 5360810"/>
                <a:gd name="connsiteX7847" fmla="*/ 2236646 w 4550804"/>
                <a:gd name="connsiteY7847" fmla="*/ 4377883 h 5360810"/>
                <a:gd name="connsiteX7848" fmla="*/ 2256198 w 4550804"/>
                <a:gd name="connsiteY7848" fmla="*/ 4307375 h 5360810"/>
                <a:gd name="connsiteX7849" fmla="*/ 2254802 w 4550804"/>
                <a:gd name="connsiteY7849" fmla="*/ 4305978 h 5360810"/>
                <a:gd name="connsiteX7850" fmla="*/ 2255304 w 4550804"/>
                <a:gd name="connsiteY7850" fmla="*/ 4305147 h 5360810"/>
                <a:gd name="connsiteX7851" fmla="*/ 2207318 w 4550804"/>
                <a:gd name="connsiteY7851" fmla="*/ 4273167 h 5360810"/>
                <a:gd name="connsiteX7852" fmla="*/ 2212903 w 4550804"/>
                <a:gd name="connsiteY7852" fmla="*/ 4267583 h 5360810"/>
                <a:gd name="connsiteX7853" fmla="*/ 2199636 w 4550804"/>
                <a:gd name="connsiteY7853" fmla="*/ 4229885 h 5360810"/>
                <a:gd name="connsiteX7854" fmla="*/ 2202429 w 4550804"/>
                <a:gd name="connsiteY7854" fmla="*/ 4220810 h 5360810"/>
                <a:gd name="connsiteX7855" fmla="*/ 2201571 w 4550804"/>
                <a:gd name="connsiteY7855" fmla="*/ 4219952 h 5360810"/>
                <a:gd name="connsiteX7856" fmla="*/ 2198938 w 4550804"/>
                <a:gd name="connsiteY7856" fmla="*/ 4228489 h 5360810"/>
                <a:gd name="connsiteX7857" fmla="*/ 2212205 w 4550804"/>
                <a:gd name="connsiteY7857" fmla="*/ 4266187 h 5360810"/>
                <a:gd name="connsiteX7858" fmla="*/ 2201731 w 4550804"/>
                <a:gd name="connsiteY7858" fmla="*/ 4275262 h 5360810"/>
                <a:gd name="connsiteX7859" fmla="*/ 2195446 w 4550804"/>
                <a:gd name="connsiteY7859" fmla="*/ 4276658 h 5360810"/>
                <a:gd name="connsiteX7860" fmla="*/ 2173799 w 4550804"/>
                <a:gd name="connsiteY7860" fmla="*/ 4285035 h 5360810"/>
                <a:gd name="connsiteX7861" fmla="*/ 2160532 w 4550804"/>
                <a:gd name="connsiteY7861" fmla="*/ 4295506 h 5360810"/>
                <a:gd name="connsiteX7862" fmla="*/ 2127013 w 4550804"/>
                <a:gd name="connsiteY7862" fmla="*/ 4285035 h 5360810"/>
                <a:gd name="connsiteX7863" fmla="*/ 2124918 w 4550804"/>
                <a:gd name="connsiteY7863" fmla="*/ 4224999 h 5360810"/>
                <a:gd name="connsiteX7864" fmla="*/ 2108857 w 4550804"/>
                <a:gd name="connsiteY7864" fmla="*/ 4207546 h 5360810"/>
                <a:gd name="connsiteX7865" fmla="*/ 2106064 w 4550804"/>
                <a:gd name="connsiteY7865" fmla="*/ 4197075 h 5360810"/>
                <a:gd name="connsiteX7866" fmla="*/ 2051597 w 4550804"/>
                <a:gd name="connsiteY7866" fmla="*/ 4135642 h 5360810"/>
                <a:gd name="connsiteX7867" fmla="*/ 2088907 w 4550804"/>
                <a:gd name="connsiteY7867" fmla="*/ 4068645 h 5360810"/>
                <a:gd name="connsiteX7868" fmla="*/ 2088607 w 4550804"/>
                <a:gd name="connsiteY7868" fmla="*/ 4068625 h 5360810"/>
                <a:gd name="connsiteX7869" fmla="*/ 2090701 w 4550804"/>
                <a:gd name="connsiteY7869" fmla="*/ 4063738 h 5360810"/>
                <a:gd name="connsiteX7870" fmla="*/ 2061373 w 4550804"/>
                <a:gd name="connsiteY7870" fmla="*/ 3987644 h 5360810"/>
                <a:gd name="connsiteX7871" fmla="*/ 2028617 w 4550804"/>
                <a:gd name="connsiteY7871" fmla="*/ 3987644 h 5360810"/>
                <a:gd name="connsiteX7872" fmla="*/ 2028554 w 4550804"/>
                <a:gd name="connsiteY7872" fmla="*/ 3988343 h 5360810"/>
                <a:gd name="connsiteX7873" fmla="*/ 2022967 w 4550804"/>
                <a:gd name="connsiteY7873" fmla="*/ 3988343 h 5360810"/>
                <a:gd name="connsiteX7874" fmla="*/ 2012493 w 4550804"/>
                <a:gd name="connsiteY7874" fmla="*/ 3972286 h 5360810"/>
                <a:gd name="connsiteX7875" fmla="*/ 2015286 w 4550804"/>
                <a:gd name="connsiteY7875" fmla="*/ 3961117 h 5360810"/>
                <a:gd name="connsiteX7876" fmla="*/ 2013889 w 4550804"/>
                <a:gd name="connsiteY7876" fmla="*/ 3956928 h 5360810"/>
                <a:gd name="connsiteX7877" fmla="*/ 2007604 w 4550804"/>
                <a:gd name="connsiteY7877" fmla="*/ 3956928 h 5360810"/>
                <a:gd name="connsiteX7878" fmla="*/ 2006208 w 4550804"/>
                <a:gd name="connsiteY7878" fmla="*/ 3959721 h 5360810"/>
                <a:gd name="connsiteX7879" fmla="*/ 1994337 w 4550804"/>
                <a:gd name="connsiteY7879" fmla="*/ 3967400 h 5360810"/>
                <a:gd name="connsiteX7880" fmla="*/ 1987731 w 4550804"/>
                <a:gd name="connsiteY7880" fmla="*/ 3978627 h 5360810"/>
                <a:gd name="connsiteX7881" fmla="*/ 1988750 w 4550804"/>
                <a:gd name="connsiteY7881" fmla="*/ 3980664 h 5360810"/>
                <a:gd name="connsiteX7882" fmla="*/ 1982465 w 4550804"/>
                <a:gd name="connsiteY7882" fmla="*/ 3985551 h 5360810"/>
                <a:gd name="connsiteX7883" fmla="*/ 1978275 w 4550804"/>
                <a:gd name="connsiteY7883" fmla="*/ 3996023 h 5360810"/>
                <a:gd name="connsiteX7884" fmla="*/ 1978275 w 4550804"/>
                <a:gd name="connsiteY7884" fmla="*/ 4005795 h 5360810"/>
                <a:gd name="connsiteX7885" fmla="*/ 1980761 w 4550804"/>
                <a:gd name="connsiteY7885" fmla="*/ 4012616 h 5360810"/>
                <a:gd name="connsiteX7886" fmla="*/ 1981774 w 4550804"/>
                <a:gd name="connsiteY7886" fmla="*/ 4012777 h 5360810"/>
                <a:gd name="connsiteX7887" fmla="*/ 1981774 w 4550804"/>
                <a:gd name="connsiteY7887" fmla="*/ 4021852 h 5360810"/>
                <a:gd name="connsiteX7888" fmla="*/ 1975489 w 4550804"/>
                <a:gd name="connsiteY7888" fmla="*/ 4028136 h 5360810"/>
                <a:gd name="connsiteX7889" fmla="*/ 1975489 w 4550804"/>
                <a:gd name="connsiteY7889" fmla="*/ 4038607 h 5360810"/>
                <a:gd name="connsiteX7890" fmla="*/ 1925910 w 4550804"/>
                <a:gd name="connsiteY7890" fmla="*/ 4079796 h 5360810"/>
                <a:gd name="connsiteX7891" fmla="*/ 1884710 w 4550804"/>
                <a:gd name="connsiteY7891" fmla="*/ 4129360 h 5360810"/>
                <a:gd name="connsiteX7892" fmla="*/ 1883314 w 4550804"/>
                <a:gd name="connsiteY7892" fmla="*/ 4123077 h 5360810"/>
                <a:gd name="connsiteX7893" fmla="*/ 1879124 w 4550804"/>
                <a:gd name="connsiteY7893" fmla="*/ 4124474 h 5360810"/>
                <a:gd name="connsiteX7894" fmla="*/ 1879124 w 4550804"/>
                <a:gd name="connsiteY7894" fmla="*/ 4128662 h 5360810"/>
                <a:gd name="connsiteX7895" fmla="*/ 1883314 w 4550804"/>
                <a:gd name="connsiteY7895" fmla="*/ 4131454 h 5360810"/>
                <a:gd name="connsiteX7896" fmla="*/ 1872141 w 4550804"/>
                <a:gd name="connsiteY7896" fmla="*/ 4134247 h 5360810"/>
                <a:gd name="connsiteX7897" fmla="*/ 1872134 w 4550804"/>
                <a:gd name="connsiteY7897" fmla="*/ 4134247 h 5360810"/>
                <a:gd name="connsiteX7898" fmla="*/ 1864453 w 4550804"/>
                <a:gd name="connsiteY7898" fmla="*/ 4131454 h 5360810"/>
                <a:gd name="connsiteX7899" fmla="*/ 1870039 w 4550804"/>
                <a:gd name="connsiteY7899" fmla="*/ 4127266 h 5360810"/>
                <a:gd name="connsiteX7900" fmla="*/ 1877720 w 4550804"/>
                <a:gd name="connsiteY7900" fmla="*/ 4127266 h 5360810"/>
                <a:gd name="connsiteX7901" fmla="*/ 1877720 w 4550804"/>
                <a:gd name="connsiteY7901" fmla="*/ 4125870 h 5360810"/>
                <a:gd name="connsiteX7902" fmla="*/ 1876323 w 4550804"/>
                <a:gd name="connsiteY7902" fmla="*/ 4124474 h 5360810"/>
                <a:gd name="connsiteX7903" fmla="*/ 1870039 w 4550804"/>
                <a:gd name="connsiteY7903" fmla="*/ 4125870 h 5360810"/>
                <a:gd name="connsiteX7904" fmla="*/ 1867246 w 4550804"/>
                <a:gd name="connsiteY7904" fmla="*/ 4123077 h 5360810"/>
                <a:gd name="connsiteX7905" fmla="*/ 1870039 w 4550804"/>
                <a:gd name="connsiteY7905" fmla="*/ 4120285 h 5360810"/>
                <a:gd name="connsiteX7906" fmla="*/ 1860961 w 4550804"/>
                <a:gd name="connsiteY7906" fmla="*/ 4116096 h 5360810"/>
                <a:gd name="connsiteX7907" fmla="*/ 1858168 w 4550804"/>
                <a:gd name="connsiteY7907" fmla="*/ 4111907 h 5360810"/>
                <a:gd name="connsiteX7908" fmla="*/ 1859564 w 4550804"/>
                <a:gd name="connsiteY7908" fmla="*/ 4106322 h 5360810"/>
                <a:gd name="connsiteX7909" fmla="*/ 1853280 w 4550804"/>
                <a:gd name="connsiteY7909" fmla="*/ 4100739 h 5360810"/>
                <a:gd name="connsiteX7910" fmla="*/ 1854677 w 4550804"/>
                <a:gd name="connsiteY7910" fmla="*/ 4096549 h 5360810"/>
                <a:gd name="connsiteX7911" fmla="*/ 1853280 w 4550804"/>
                <a:gd name="connsiteY7911" fmla="*/ 4095153 h 5360810"/>
                <a:gd name="connsiteX7912" fmla="*/ 1851883 w 4550804"/>
                <a:gd name="connsiteY7912" fmla="*/ 4099342 h 5360810"/>
                <a:gd name="connsiteX7913" fmla="*/ 1847694 w 4550804"/>
                <a:gd name="connsiteY7913" fmla="*/ 4099342 h 5360810"/>
                <a:gd name="connsiteX7914" fmla="*/ 1848951 w 4550804"/>
                <a:gd name="connsiteY7914" fmla="*/ 4095572 h 5360810"/>
                <a:gd name="connsiteX7915" fmla="*/ 1847694 w 4550804"/>
                <a:gd name="connsiteY7915" fmla="*/ 4093059 h 5360810"/>
                <a:gd name="connsiteX7916" fmla="*/ 1844900 w 4550804"/>
                <a:gd name="connsiteY7916" fmla="*/ 4095852 h 5360810"/>
                <a:gd name="connsiteX7917" fmla="*/ 1846297 w 4550804"/>
                <a:gd name="connsiteY7917" fmla="*/ 4098644 h 5360810"/>
                <a:gd name="connsiteX7918" fmla="*/ 1845598 w 4550804"/>
                <a:gd name="connsiteY7918" fmla="*/ 4098644 h 5360810"/>
                <a:gd name="connsiteX7919" fmla="*/ 1837918 w 4550804"/>
                <a:gd name="connsiteY7919" fmla="*/ 4092361 h 5360810"/>
                <a:gd name="connsiteX7920" fmla="*/ 1832331 w 4550804"/>
                <a:gd name="connsiteY7920" fmla="*/ 4092361 h 5360810"/>
                <a:gd name="connsiteX7921" fmla="*/ 1832331 w 4550804"/>
                <a:gd name="connsiteY7921" fmla="*/ 4089568 h 5360810"/>
                <a:gd name="connsiteX7922" fmla="*/ 1828141 w 4550804"/>
                <a:gd name="connsiteY7922" fmla="*/ 4089568 h 5360810"/>
                <a:gd name="connsiteX7923" fmla="*/ 1828141 w 4550804"/>
                <a:gd name="connsiteY7923" fmla="*/ 4092361 h 5360810"/>
                <a:gd name="connsiteX7924" fmla="*/ 1823952 w 4550804"/>
                <a:gd name="connsiteY7924" fmla="*/ 4093757 h 5360810"/>
                <a:gd name="connsiteX7925" fmla="*/ 1818365 w 4550804"/>
                <a:gd name="connsiteY7925" fmla="*/ 4092361 h 5360810"/>
                <a:gd name="connsiteX7926" fmla="*/ 1810684 w 4550804"/>
                <a:gd name="connsiteY7926" fmla="*/ 4096549 h 5360810"/>
                <a:gd name="connsiteX7927" fmla="*/ 1806494 w 4550804"/>
                <a:gd name="connsiteY7927" fmla="*/ 4099342 h 5360810"/>
                <a:gd name="connsiteX7928" fmla="*/ 1809288 w 4550804"/>
                <a:gd name="connsiteY7928" fmla="*/ 4102134 h 5360810"/>
                <a:gd name="connsiteX7929" fmla="*/ 1807891 w 4550804"/>
                <a:gd name="connsiteY7929" fmla="*/ 4104926 h 5360810"/>
                <a:gd name="connsiteX7930" fmla="*/ 1800209 w 4550804"/>
                <a:gd name="connsiteY7930" fmla="*/ 4102134 h 5360810"/>
                <a:gd name="connsiteX7931" fmla="*/ 1800209 w 4550804"/>
                <a:gd name="connsiteY7931" fmla="*/ 4096549 h 5360810"/>
                <a:gd name="connsiteX7932" fmla="*/ 1796020 w 4550804"/>
                <a:gd name="connsiteY7932" fmla="*/ 4096549 h 5360810"/>
                <a:gd name="connsiteX7933" fmla="*/ 1786942 w 4550804"/>
                <a:gd name="connsiteY7933" fmla="*/ 4093757 h 5360810"/>
                <a:gd name="connsiteX7934" fmla="*/ 1785545 w 4550804"/>
                <a:gd name="connsiteY7934" fmla="*/ 4096549 h 5360810"/>
                <a:gd name="connsiteX7935" fmla="*/ 1782751 w 4550804"/>
                <a:gd name="connsiteY7935" fmla="*/ 4096549 h 5360810"/>
                <a:gd name="connsiteX7936" fmla="*/ 1775071 w 4550804"/>
                <a:gd name="connsiteY7936" fmla="*/ 4093757 h 5360810"/>
                <a:gd name="connsiteX7937" fmla="*/ 1712224 w 4550804"/>
                <a:gd name="connsiteY7937" fmla="*/ 4102833 h 5360810"/>
                <a:gd name="connsiteX7938" fmla="*/ 1700353 w 4550804"/>
                <a:gd name="connsiteY7938" fmla="*/ 4093757 h 5360810"/>
                <a:gd name="connsiteX7939" fmla="*/ 1694766 w 4550804"/>
                <a:gd name="connsiteY7939" fmla="*/ 4095153 h 5360810"/>
                <a:gd name="connsiteX7940" fmla="*/ 1691973 w 4550804"/>
                <a:gd name="connsiteY7940" fmla="*/ 4092361 h 5360810"/>
                <a:gd name="connsiteX7941" fmla="*/ 1693370 w 4550804"/>
                <a:gd name="connsiteY7941" fmla="*/ 4088172 h 5360810"/>
                <a:gd name="connsiteX7942" fmla="*/ 1689180 w 4550804"/>
                <a:gd name="connsiteY7942" fmla="*/ 4081889 h 5360810"/>
                <a:gd name="connsiteX7943" fmla="*/ 1691973 w 4550804"/>
                <a:gd name="connsiteY7943" fmla="*/ 4075607 h 5360810"/>
                <a:gd name="connsiteX7944" fmla="*/ 1690577 w 4550804"/>
                <a:gd name="connsiteY7944" fmla="*/ 4075607 h 5360810"/>
                <a:gd name="connsiteX7945" fmla="*/ 1691973 w 4550804"/>
                <a:gd name="connsiteY7945" fmla="*/ 4069324 h 5360810"/>
                <a:gd name="connsiteX7946" fmla="*/ 1686387 w 4550804"/>
                <a:gd name="connsiteY7946" fmla="*/ 4063040 h 5360810"/>
                <a:gd name="connsiteX7947" fmla="*/ 1690577 w 4550804"/>
                <a:gd name="connsiteY7947" fmla="*/ 4063040 h 5360810"/>
                <a:gd name="connsiteX7948" fmla="*/ 1696163 w 4550804"/>
                <a:gd name="connsiteY7948" fmla="*/ 4060248 h 5360810"/>
                <a:gd name="connsiteX7949" fmla="*/ 1712224 w 4550804"/>
                <a:gd name="connsiteY7949" fmla="*/ 4058852 h 5360810"/>
                <a:gd name="connsiteX7950" fmla="*/ 1715017 w 4550804"/>
                <a:gd name="connsiteY7950" fmla="*/ 4064437 h 5360810"/>
                <a:gd name="connsiteX7951" fmla="*/ 1717811 w 4550804"/>
                <a:gd name="connsiteY7951" fmla="*/ 4064437 h 5360810"/>
                <a:gd name="connsiteX7952" fmla="*/ 1719207 w 4550804"/>
                <a:gd name="connsiteY7952" fmla="*/ 4067229 h 5360810"/>
                <a:gd name="connsiteX7953" fmla="*/ 1728285 w 4550804"/>
                <a:gd name="connsiteY7953" fmla="*/ 4065833 h 5360810"/>
                <a:gd name="connsiteX7954" fmla="*/ 1733871 w 4550804"/>
                <a:gd name="connsiteY7954" fmla="*/ 4068625 h 5360810"/>
                <a:gd name="connsiteX7955" fmla="*/ 1735268 w 4550804"/>
                <a:gd name="connsiteY7955" fmla="*/ 4067229 h 5360810"/>
                <a:gd name="connsiteX7956" fmla="*/ 1739457 w 4550804"/>
                <a:gd name="connsiteY7956" fmla="*/ 4071418 h 5360810"/>
                <a:gd name="connsiteX7957" fmla="*/ 1748536 w 4550804"/>
                <a:gd name="connsiteY7957" fmla="*/ 4072814 h 5360810"/>
                <a:gd name="connsiteX7958" fmla="*/ 1754820 w 4550804"/>
                <a:gd name="connsiteY7958" fmla="*/ 4079097 h 5360810"/>
                <a:gd name="connsiteX7959" fmla="*/ 1760407 w 4550804"/>
                <a:gd name="connsiteY7959" fmla="*/ 4077701 h 5360810"/>
                <a:gd name="connsiteX7960" fmla="*/ 1760407 w 4550804"/>
                <a:gd name="connsiteY7960" fmla="*/ 4081889 h 5360810"/>
                <a:gd name="connsiteX7961" fmla="*/ 1769484 w 4550804"/>
                <a:gd name="connsiteY7961" fmla="*/ 4084681 h 5360810"/>
                <a:gd name="connsiteX7962" fmla="*/ 1770881 w 4550804"/>
                <a:gd name="connsiteY7962" fmla="*/ 4087474 h 5360810"/>
                <a:gd name="connsiteX7963" fmla="*/ 1773674 w 4550804"/>
                <a:gd name="connsiteY7963" fmla="*/ 4086077 h 5360810"/>
                <a:gd name="connsiteX7964" fmla="*/ 1772277 w 4550804"/>
                <a:gd name="connsiteY7964" fmla="*/ 4090267 h 5360810"/>
                <a:gd name="connsiteX7965" fmla="*/ 1774694 w 4550804"/>
                <a:gd name="connsiteY7965" fmla="*/ 4086239 h 5360810"/>
                <a:gd name="connsiteX7966" fmla="*/ 1777166 w 4550804"/>
                <a:gd name="connsiteY7966" fmla="*/ 4087474 h 5360810"/>
                <a:gd name="connsiteX7967" fmla="*/ 1777166 w 4550804"/>
                <a:gd name="connsiteY7967" fmla="*/ 4084681 h 5360810"/>
                <a:gd name="connsiteX7968" fmla="*/ 1774973 w 4550804"/>
                <a:gd name="connsiteY7968" fmla="*/ 4085778 h 5360810"/>
                <a:gd name="connsiteX7969" fmla="*/ 1778562 w 4550804"/>
                <a:gd name="connsiteY7969" fmla="*/ 4079796 h 5360810"/>
                <a:gd name="connsiteX7970" fmla="*/ 1768087 w 4550804"/>
                <a:gd name="connsiteY7970" fmla="*/ 4083983 h 5360810"/>
                <a:gd name="connsiteX7971" fmla="*/ 1762502 w 4550804"/>
                <a:gd name="connsiteY7971" fmla="*/ 4079796 h 5360810"/>
                <a:gd name="connsiteX7972" fmla="*/ 1756915 w 4550804"/>
                <a:gd name="connsiteY7972" fmla="*/ 4030230 h 5360810"/>
                <a:gd name="connsiteX7973" fmla="*/ 1762502 w 4550804"/>
                <a:gd name="connsiteY7973" fmla="*/ 4024645 h 5360810"/>
                <a:gd name="connsiteX7974" fmla="*/ 1771579 w 4550804"/>
                <a:gd name="connsiteY7974" fmla="*/ 4009984 h 5360810"/>
                <a:gd name="connsiteX7975" fmla="*/ 1775769 w 4550804"/>
                <a:gd name="connsiteY7975" fmla="*/ 4015569 h 5360810"/>
                <a:gd name="connsiteX7976" fmla="*/ 1782053 w 4550804"/>
                <a:gd name="connsiteY7976" fmla="*/ 4009286 h 5360810"/>
                <a:gd name="connsiteX7977" fmla="*/ 1774372 w 4550804"/>
                <a:gd name="connsiteY7977" fmla="*/ 4005097 h 5360810"/>
                <a:gd name="connsiteX7978" fmla="*/ 1771579 w 4550804"/>
                <a:gd name="connsiteY7978" fmla="*/ 4005097 h 5360810"/>
                <a:gd name="connsiteX7979" fmla="*/ 1772976 w 4550804"/>
                <a:gd name="connsiteY7979" fmla="*/ 3991834 h 5360810"/>
                <a:gd name="connsiteX7980" fmla="*/ 1779261 w 4550804"/>
                <a:gd name="connsiteY7980" fmla="*/ 3968098 h 5360810"/>
                <a:gd name="connsiteX7981" fmla="*/ 1780810 w 4550804"/>
                <a:gd name="connsiteY7981" fmla="*/ 3967582 h 5360810"/>
                <a:gd name="connsiteX7982" fmla="*/ 1775071 w 4550804"/>
                <a:gd name="connsiteY7982" fmla="*/ 3966004 h 5360810"/>
                <a:gd name="connsiteX7983" fmla="*/ 1759010 w 4550804"/>
                <a:gd name="connsiteY7983" fmla="*/ 3964608 h 5360810"/>
                <a:gd name="connsiteX7984" fmla="*/ 1754820 w 4550804"/>
                <a:gd name="connsiteY7984" fmla="*/ 3963211 h 5360810"/>
                <a:gd name="connsiteX7985" fmla="*/ 1751328 w 4550804"/>
                <a:gd name="connsiteY7985" fmla="*/ 3951344 h 5360810"/>
                <a:gd name="connsiteX7986" fmla="*/ 1751328 w 4550804"/>
                <a:gd name="connsiteY7986" fmla="*/ 3945061 h 5360810"/>
                <a:gd name="connsiteX7987" fmla="*/ 1747139 w 4550804"/>
                <a:gd name="connsiteY7987" fmla="*/ 3939476 h 5360810"/>
                <a:gd name="connsiteX7988" fmla="*/ 1736664 w 4550804"/>
                <a:gd name="connsiteY7988" fmla="*/ 3935985 h 5360810"/>
                <a:gd name="connsiteX7989" fmla="*/ 1733173 w 4550804"/>
                <a:gd name="connsiteY7989" fmla="*/ 3935985 h 5360810"/>
                <a:gd name="connsiteX7990" fmla="*/ 1728285 w 4550804"/>
                <a:gd name="connsiteY7990" fmla="*/ 3930401 h 5360810"/>
                <a:gd name="connsiteX7991" fmla="*/ 1722698 w 4550804"/>
                <a:gd name="connsiteY7991" fmla="*/ 3930401 h 5360810"/>
                <a:gd name="connsiteX7992" fmla="*/ 1718509 w 4550804"/>
                <a:gd name="connsiteY7992" fmla="*/ 3934589 h 5360810"/>
                <a:gd name="connsiteX7993" fmla="*/ 1709430 w 4550804"/>
                <a:gd name="connsiteY7993" fmla="*/ 3931798 h 5360810"/>
                <a:gd name="connsiteX7994" fmla="*/ 1706637 w 4550804"/>
                <a:gd name="connsiteY7994" fmla="*/ 3922024 h 5360810"/>
                <a:gd name="connsiteX7995" fmla="*/ 1704543 w 4550804"/>
                <a:gd name="connsiteY7995" fmla="*/ 3920627 h 5360810"/>
                <a:gd name="connsiteX7996" fmla="*/ 1698956 w 4550804"/>
                <a:gd name="connsiteY7996" fmla="*/ 3919231 h 5360810"/>
                <a:gd name="connsiteX7997" fmla="*/ 1682197 w 4550804"/>
                <a:gd name="connsiteY7997" fmla="*/ 3924816 h 5360810"/>
                <a:gd name="connsiteX7998" fmla="*/ 1673818 w 4550804"/>
                <a:gd name="connsiteY7998" fmla="*/ 3917835 h 5360810"/>
                <a:gd name="connsiteX7999" fmla="*/ 1666248 w 4550804"/>
                <a:gd name="connsiteY7999" fmla="*/ 3899956 h 5360810"/>
                <a:gd name="connsiteX8000" fmla="*/ 1665438 w 4550804"/>
                <a:gd name="connsiteY8000" fmla="*/ 3901779 h 5360810"/>
                <a:gd name="connsiteX8001" fmla="*/ 1671024 w 4550804"/>
                <a:gd name="connsiteY8001" fmla="*/ 3913646 h 5360810"/>
                <a:gd name="connsiteX8002" fmla="*/ 1673120 w 4550804"/>
                <a:gd name="connsiteY8002" fmla="*/ 3920627 h 5360810"/>
                <a:gd name="connsiteX8003" fmla="*/ 1681499 w 4550804"/>
                <a:gd name="connsiteY8003" fmla="*/ 3926911 h 5360810"/>
                <a:gd name="connsiteX8004" fmla="*/ 1680102 w 4550804"/>
                <a:gd name="connsiteY8004" fmla="*/ 3931099 h 5360810"/>
                <a:gd name="connsiteX8005" fmla="*/ 1671723 w 4550804"/>
                <a:gd name="connsiteY8005" fmla="*/ 3932495 h 5360810"/>
                <a:gd name="connsiteX8006" fmla="*/ 1668231 w 4550804"/>
                <a:gd name="connsiteY8006" fmla="*/ 3937382 h 5360810"/>
                <a:gd name="connsiteX8007" fmla="*/ 1669628 w 4550804"/>
                <a:gd name="connsiteY8007" fmla="*/ 3942966 h 5360810"/>
                <a:gd name="connsiteX8008" fmla="*/ 1665438 w 4550804"/>
                <a:gd name="connsiteY8008" fmla="*/ 3952042 h 5360810"/>
                <a:gd name="connsiteX8009" fmla="*/ 1649377 w 4550804"/>
                <a:gd name="connsiteY8009" fmla="*/ 3960419 h 5360810"/>
                <a:gd name="connsiteX8010" fmla="*/ 1649775 w 4550804"/>
                <a:gd name="connsiteY8010" fmla="*/ 3958897 h 5360810"/>
                <a:gd name="connsiteX8011" fmla="*/ 1645886 w 4550804"/>
                <a:gd name="connsiteY8011" fmla="*/ 3961117 h 5360810"/>
                <a:gd name="connsiteX8012" fmla="*/ 1635411 w 4550804"/>
                <a:gd name="connsiteY8012" fmla="*/ 3980664 h 5360810"/>
                <a:gd name="connsiteX8013" fmla="*/ 1628429 w 4550804"/>
                <a:gd name="connsiteY8013" fmla="*/ 3985551 h 5360810"/>
                <a:gd name="connsiteX8014" fmla="*/ 1629825 w 4550804"/>
                <a:gd name="connsiteY8014" fmla="*/ 3989739 h 5360810"/>
                <a:gd name="connsiteX8015" fmla="*/ 1613764 w 4550804"/>
                <a:gd name="connsiteY8015" fmla="*/ 3993928 h 5360810"/>
                <a:gd name="connsiteX8016" fmla="*/ 1613764 w 4550804"/>
                <a:gd name="connsiteY8016" fmla="*/ 3996023 h 5360810"/>
                <a:gd name="connsiteX8017" fmla="*/ 1601194 w 4550804"/>
                <a:gd name="connsiteY8017" fmla="*/ 4021852 h 5360810"/>
                <a:gd name="connsiteX8018" fmla="*/ 1592815 w 4550804"/>
                <a:gd name="connsiteY8018" fmla="*/ 4023249 h 5360810"/>
                <a:gd name="connsiteX8019" fmla="*/ 1569073 w 4550804"/>
                <a:gd name="connsiteY8019" fmla="*/ 4035117 h 5360810"/>
                <a:gd name="connsiteX8020" fmla="*/ 1571866 w 4550804"/>
                <a:gd name="connsiteY8020" fmla="*/ 4070022 h 5360810"/>
                <a:gd name="connsiteX8021" fmla="*/ 1555805 w 4550804"/>
                <a:gd name="connsiteY8021" fmla="*/ 4072814 h 5360810"/>
                <a:gd name="connsiteX8022" fmla="*/ 1550917 w 4550804"/>
                <a:gd name="connsiteY8022" fmla="*/ 4068625 h 5360810"/>
                <a:gd name="connsiteX8023" fmla="*/ 1543934 w 4550804"/>
                <a:gd name="connsiteY8023" fmla="*/ 4075607 h 5360810"/>
                <a:gd name="connsiteX8024" fmla="*/ 1537650 w 4550804"/>
                <a:gd name="connsiteY8024" fmla="*/ 4077701 h 5360810"/>
                <a:gd name="connsiteX8025" fmla="*/ 1524382 w 4550804"/>
                <a:gd name="connsiteY8025" fmla="*/ 4070022 h 5360810"/>
                <a:gd name="connsiteX8026" fmla="*/ 1458044 w 4550804"/>
                <a:gd name="connsiteY8026" fmla="*/ 4056758 h 5360810"/>
                <a:gd name="connsiteX8027" fmla="*/ 1411258 w 4550804"/>
                <a:gd name="connsiteY8027" fmla="*/ 4075607 h 5360810"/>
                <a:gd name="connsiteX8028" fmla="*/ 1405671 w 4550804"/>
                <a:gd name="connsiteY8028" fmla="*/ 4024645 h 5360810"/>
                <a:gd name="connsiteX8029" fmla="*/ 1427871 w 4550804"/>
                <a:gd name="connsiteY8029" fmla="*/ 3975833 h 5360810"/>
                <a:gd name="connsiteX8030" fmla="*/ 1418248 w 4550804"/>
                <a:gd name="connsiteY8030" fmla="*/ 3961117 h 5360810"/>
                <a:gd name="connsiteX8031" fmla="*/ 1357496 w 4550804"/>
                <a:gd name="connsiteY8031" fmla="*/ 3970193 h 5360810"/>
                <a:gd name="connsiteX8032" fmla="*/ 1344927 w 4550804"/>
                <a:gd name="connsiteY8032" fmla="*/ 3968796 h 5360810"/>
                <a:gd name="connsiteX8033" fmla="*/ 1330255 w 4550804"/>
                <a:gd name="connsiteY8033" fmla="*/ 3982060 h 5360810"/>
                <a:gd name="connsiteX8034" fmla="*/ 1304418 w 4550804"/>
                <a:gd name="connsiteY8034" fmla="*/ 3985551 h 5360810"/>
                <a:gd name="connsiteX8035" fmla="*/ 1242968 w 4550804"/>
                <a:gd name="connsiteY8035" fmla="*/ 4018362 h 5360810"/>
                <a:gd name="connsiteX8036" fmla="*/ 1234079 w 4550804"/>
                <a:gd name="connsiteY8036" fmla="*/ 4012435 h 5360810"/>
                <a:gd name="connsiteX8037" fmla="*/ 1240880 w 4550804"/>
                <a:gd name="connsiteY8037" fmla="*/ 4017664 h 5360810"/>
                <a:gd name="connsiteX8038" fmla="*/ 1234595 w 4550804"/>
                <a:gd name="connsiteY8038" fmla="*/ 4021154 h 5360810"/>
                <a:gd name="connsiteX8039" fmla="*/ 1231802 w 4550804"/>
                <a:gd name="connsiteY8039" fmla="*/ 4019758 h 5360810"/>
                <a:gd name="connsiteX8040" fmla="*/ 1228311 w 4550804"/>
                <a:gd name="connsiteY8040" fmla="*/ 4026739 h 5360810"/>
                <a:gd name="connsiteX8041" fmla="*/ 1235992 w 4550804"/>
                <a:gd name="connsiteY8041" fmla="*/ 4029532 h 5360810"/>
                <a:gd name="connsiteX8042" fmla="*/ 1242277 w 4550804"/>
                <a:gd name="connsiteY8042" fmla="*/ 4028136 h 5360810"/>
                <a:gd name="connsiteX8043" fmla="*/ 1249260 w 4550804"/>
                <a:gd name="connsiteY8043" fmla="*/ 4037210 h 5360810"/>
                <a:gd name="connsiteX8044" fmla="*/ 1246466 w 4550804"/>
                <a:gd name="connsiteY8044" fmla="*/ 4049079 h 5360810"/>
                <a:gd name="connsiteX8045" fmla="*/ 1250656 w 4550804"/>
                <a:gd name="connsiteY8045" fmla="*/ 4049079 h 5360810"/>
                <a:gd name="connsiteX8046" fmla="*/ 1249260 w 4550804"/>
                <a:gd name="connsiteY8046" fmla="*/ 4055362 h 5360810"/>
                <a:gd name="connsiteX8047" fmla="*/ 1242277 w 4550804"/>
                <a:gd name="connsiteY8047" fmla="*/ 4053966 h 5360810"/>
                <a:gd name="connsiteX8048" fmla="*/ 1242277 w 4550804"/>
                <a:gd name="connsiteY8048" fmla="*/ 4055362 h 5360810"/>
                <a:gd name="connsiteX8049" fmla="*/ 1245070 w 4550804"/>
                <a:gd name="connsiteY8049" fmla="*/ 4055362 h 5360810"/>
                <a:gd name="connsiteX8050" fmla="*/ 1246466 w 4550804"/>
                <a:gd name="connsiteY8050" fmla="*/ 4065135 h 5360810"/>
                <a:gd name="connsiteX8051" fmla="*/ 1240880 w 4550804"/>
                <a:gd name="connsiteY8051" fmla="*/ 4063738 h 5360810"/>
                <a:gd name="connsiteX8052" fmla="*/ 1240182 w 4550804"/>
                <a:gd name="connsiteY8052" fmla="*/ 4070022 h 5360810"/>
                <a:gd name="connsiteX8053" fmla="*/ 1231802 w 4550804"/>
                <a:gd name="connsiteY8053" fmla="*/ 4077003 h 5360810"/>
                <a:gd name="connsiteX8054" fmla="*/ 1240880 w 4550804"/>
                <a:gd name="connsiteY8054" fmla="*/ 4101436 h 5360810"/>
                <a:gd name="connsiteX8055" fmla="*/ 1287666 w 4550804"/>
                <a:gd name="connsiteY8055" fmla="*/ 4165662 h 5360810"/>
                <a:gd name="connsiteX8056" fmla="*/ 1279985 w 4550804"/>
                <a:gd name="connsiteY8056" fmla="*/ 4171945 h 5360810"/>
                <a:gd name="connsiteX8057" fmla="*/ 1285571 w 4550804"/>
                <a:gd name="connsiteY8057" fmla="*/ 4180321 h 5360810"/>
                <a:gd name="connsiteX8058" fmla="*/ 1287666 w 4550804"/>
                <a:gd name="connsiteY8058" fmla="*/ 4186605 h 5360810"/>
                <a:gd name="connsiteX8059" fmla="*/ 1275795 w 4550804"/>
                <a:gd name="connsiteY8059" fmla="*/ 4183812 h 5360810"/>
                <a:gd name="connsiteX8060" fmla="*/ 1249260 w 4550804"/>
                <a:gd name="connsiteY8060" fmla="*/ 4199868 h 5360810"/>
                <a:gd name="connsiteX8061" fmla="*/ 1230406 w 4550804"/>
                <a:gd name="connsiteY8061" fmla="*/ 4204057 h 5360810"/>
                <a:gd name="connsiteX8062" fmla="*/ 1230406 w 4550804"/>
                <a:gd name="connsiteY8062" fmla="*/ 4202661 h 5360810"/>
                <a:gd name="connsiteX8063" fmla="*/ 1224121 w 4550804"/>
                <a:gd name="connsiteY8063" fmla="*/ 4204057 h 5360810"/>
                <a:gd name="connsiteX8064" fmla="*/ 1213647 w 4550804"/>
                <a:gd name="connsiteY8064" fmla="*/ 4199868 h 5360810"/>
                <a:gd name="connsiteX8065" fmla="*/ 1212250 w 4550804"/>
                <a:gd name="connsiteY8065" fmla="*/ 4201264 h 5360810"/>
                <a:gd name="connsiteX8066" fmla="*/ 1209457 w 4550804"/>
                <a:gd name="connsiteY8066" fmla="*/ 4198472 h 5360810"/>
                <a:gd name="connsiteX8067" fmla="*/ 1191301 w 4550804"/>
                <a:gd name="connsiteY8067" fmla="*/ 4195680 h 5360810"/>
                <a:gd name="connsiteX8068" fmla="*/ 1179430 w 4550804"/>
                <a:gd name="connsiteY8068" fmla="*/ 4197076 h 5360810"/>
                <a:gd name="connsiteX8069" fmla="*/ 1171050 w 4550804"/>
                <a:gd name="connsiteY8069" fmla="*/ 4159378 h 5360810"/>
                <a:gd name="connsiteX8070" fmla="*/ 1107171 w 4550804"/>
                <a:gd name="connsiteY8070" fmla="*/ 4160696 h 5360810"/>
                <a:gd name="connsiteX8071" fmla="*/ 1107498 w 4550804"/>
                <a:gd name="connsiteY8071" fmla="*/ 4161472 h 5360810"/>
                <a:gd name="connsiteX8072" fmla="*/ 1066299 w 4550804"/>
                <a:gd name="connsiteY8072" fmla="*/ 4164265 h 5360810"/>
                <a:gd name="connsiteX8073" fmla="*/ 1066996 w 4550804"/>
                <a:gd name="connsiteY8073" fmla="*/ 4156586 h 5360810"/>
                <a:gd name="connsiteX8074" fmla="*/ 1066299 w 4550804"/>
                <a:gd name="connsiteY8074" fmla="*/ 4146114 h 5360810"/>
                <a:gd name="connsiteX8075" fmla="*/ 1056522 w 4550804"/>
                <a:gd name="connsiteY8075" fmla="*/ 4130058 h 5360810"/>
                <a:gd name="connsiteX8076" fmla="*/ 1054427 w 4550804"/>
                <a:gd name="connsiteY8076" fmla="*/ 4131454 h 5360810"/>
                <a:gd name="connsiteX8077" fmla="*/ 1055125 w 4550804"/>
                <a:gd name="connsiteY8077" fmla="*/ 4128662 h 5360810"/>
                <a:gd name="connsiteX8078" fmla="*/ 1053030 w 4550804"/>
                <a:gd name="connsiteY8078" fmla="*/ 4128662 h 5360810"/>
                <a:gd name="connsiteX8079" fmla="*/ 1055125 w 4550804"/>
                <a:gd name="connsiteY8079" fmla="*/ 4127266 h 5360810"/>
                <a:gd name="connsiteX8080" fmla="*/ 1053030 w 4550804"/>
                <a:gd name="connsiteY8080" fmla="*/ 4124473 h 5360810"/>
                <a:gd name="connsiteX8081" fmla="*/ 1030685 w 4550804"/>
                <a:gd name="connsiteY8081" fmla="*/ 4114001 h 5360810"/>
                <a:gd name="connsiteX8082" fmla="*/ 1029289 w 4550804"/>
                <a:gd name="connsiteY8082" fmla="*/ 4115397 h 5360810"/>
                <a:gd name="connsiteX8083" fmla="*/ 1029289 w 4550804"/>
                <a:gd name="connsiteY8083" fmla="*/ 4114001 h 5360810"/>
                <a:gd name="connsiteX8084" fmla="*/ 1022305 w 4550804"/>
                <a:gd name="connsiteY8084" fmla="*/ 4115397 h 5360810"/>
                <a:gd name="connsiteX8085" fmla="*/ 1019513 w 4550804"/>
                <a:gd name="connsiteY8085" fmla="*/ 4107719 h 5360810"/>
                <a:gd name="connsiteX8086" fmla="*/ 1018814 w 4550804"/>
                <a:gd name="connsiteY8086" fmla="*/ 4106323 h 5360810"/>
                <a:gd name="connsiteX8087" fmla="*/ 1013228 w 4550804"/>
                <a:gd name="connsiteY8087" fmla="*/ 4100738 h 5360810"/>
                <a:gd name="connsiteX8088" fmla="*/ 1002754 w 4550804"/>
                <a:gd name="connsiteY8088" fmla="*/ 4102134 h 5360810"/>
                <a:gd name="connsiteX8089" fmla="*/ 1001357 w 4550804"/>
                <a:gd name="connsiteY8089" fmla="*/ 4106323 h 5360810"/>
                <a:gd name="connsiteX8090" fmla="*/ 996469 w 4550804"/>
                <a:gd name="connsiteY8090" fmla="*/ 4106323 h 5360810"/>
                <a:gd name="connsiteX8091" fmla="*/ 995072 w 4550804"/>
                <a:gd name="connsiteY8091" fmla="*/ 4107719 h 5360810"/>
                <a:gd name="connsiteX8092" fmla="*/ 981804 w 4550804"/>
                <a:gd name="connsiteY8092" fmla="*/ 4109115 h 5360810"/>
                <a:gd name="connsiteX8093" fmla="*/ 983201 w 4550804"/>
                <a:gd name="connsiteY8093" fmla="*/ 4111907 h 5360810"/>
                <a:gd name="connsiteX8094" fmla="*/ 979011 w 4550804"/>
                <a:gd name="connsiteY8094" fmla="*/ 4111907 h 5360810"/>
                <a:gd name="connsiteX8095" fmla="*/ 974822 w 4550804"/>
                <a:gd name="connsiteY8095" fmla="*/ 4115397 h 5360810"/>
                <a:gd name="connsiteX8096" fmla="*/ 958063 w 4550804"/>
                <a:gd name="connsiteY8096" fmla="*/ 4124473 h 5360810"/>
                <a:gd name="connsiteX8097" fmla="*/ 958063 w 4550804"/>
                <a:gd name="connsiteY8097" fmla="*/ 4119586 h 5360810"/>
                <a:gd name="connsiteX8098" fmla="*/ 940605 w 4550804"/>
                <a:gd name="connsiteY8098" fmla="*/ 4116794 h 5360810"/>
                <a:gd name="connsiteX8099" fmla="*/ 935717 w 4550804"/>
                <a:gd name="connsiteY8099" fmla="*/ 4111907 h 5360810"/>
                <a:gd name="connsiteX8100" fmla="*/ 918259 w 4550804"/>
                <a:gd name="connsiteY8100" fmla="*/ 4109115 h 5360810"/>
                <a:gd name="connsiteX8101" fmla="*/ 909182 w 4550804"/>
                <a:gd name="connsiteY8101" fmla="*/ 4104926 h 5360810"/>
                <a:gd name="connsiteX8102" fmla="*/ 902896 w 4550804"/>
                <a:gd name="connsiteY8102" fmla="*/ 4104926 h 5360810"/>
                <a:gd name="connsiteX8103" fmla="*/ 885440 w 4550804"/>
                <a:gd name="connsiteY8103" fmla="*/ 4098643 h 5360810"/>
                <a:gd name="connsiteX8104" fmla="*/ 881250 w 4550804"/>
                <a:gd name="connsiteY8104" fmla="*/ 4095851 h 5360810"/>
                <a:gd name="connsiteX8105" fmla="*/ 884043 w 4550804"/>
                <a:gd name="connsiteY8105" fmla="*/ 4095851 h 5360810"/>
                <a:gd name="connsiteX8106" fmla="*/ 870776 w 4550804"/>
                <a:gd name="connsiteY8106" fmla="*/ 4093058 h 5360810"/>
                <a:gd name="connsiteX8107" fmla="*/ 869379 w 4550804"/>
                <a:gd name="connsiteY8107" fmla="*/ 4095851 h 5360810"/>
                <a:gd name="connsiteX8108" fmla="*/ 861697 w 4550804"/>
                <a:gd name="connsiteY8108" fmla="*/ 4086776 h 5360810"/>
                <a:gd name="connsiteX8109" fmla="*/ 856809 w 4550804"/>
                <a:gd name="connsiteY8109" fmla="*/ 4083983 h 5360810"/>
                <a:gd name="connsiteX8110" fmla="*/ 855413 w 4550804"/>
                <a:gd name="connsiteY8110" fmla="*/ 4086776 h 5360810"/>
                <a:gd name="connsiteX8111" fmla="*/ 855413 w 4550804"/>
                <a:gd name="connsiteY8111" fmla="*/ 4083983 h 5360810"/>
                <a:gd name="connsiteX8112" fmla="*/ 848430 w 4550804"/>
                <a:gd name="connsiteY8112" fmla="*/ 4082587 h 5360810"/>
                <a:gd name="connsiteX8113" fmla="*/ 835162 w 4550804"/>
                <a:gd name="connsiteY8113" fmla="*/ 4069323 h 5360810"/>
                <a:gd name="connsiteX8114" fmla="*/ 836559 w 4550804"/>
                <a:gd name="connsiteY8114" fmla="*/ 4065134 h 5360810"/>
                <a:gd name="connsiteX8115" fmla="*/ 828877 w 4550804"/>
                <a:gd name="connsiteY8115" fmla="*/ 4057455 h 5360810"/>
                <a:gd name="connsiteX8116" fmla="*/ 835162 w 4550804"/>
                <a:gd name="connsiteY8116" fmla="*/ 4051172 h 5360810"/>
                <a:gd name="connsiteX8117" fmla="*/ 814213 w 4550804"/>
                <a:gd name="connsiteY8117" fmla="*/ 4045587 h 5360810"/>
                <a:gd name="connsiteX8118" fmla="*/ 815610 w 4550804"/>
                <a:gd name="connsiteY8118" fmla="*/ 4040701 h 5360810"/>
                <a:gd name="connsiteX8119" fmla="*/ 812816 w 4550804"/>
                <a:gd name="connsiteY8119" fmla="*/ 4036513 h 5360810"/>
                <a:gd name="connsiteX8120" fmla="*/ 810024 w 4550804"/>
                <a:gd name="connsiteY8120" fmla="*/ 4037909 h 5360810"/>
                <a:gd name="connsiteX8121" fmla="*/ 810024 w 4550804"/>
                <a:gd name="connsiteY8121" fmla="*/ 4040701 h 5360810"/>
                <a:gd name="connsiteX8122" fmla="*/ 803739 w 4550804"/>
                <a:gd name="connsiteY8122" fmla="*/ 4036513 h 5360810"/>
                <a:gd name="connsiteX8123" fmla="*/ 800945 w 4550804"/>
                <a:gd name="connsiteY8123" fmla="*/ 4035116 h 5360810"/>
                <a:gd name="connsiteX8124" fmla="*/ 794661 w 4550804"/>
                <a:gd name="connsiteY8124" fmla="*/ 4032323 h 5360810"/>
                <a:gd name="connsiteX8125" fmla="*/ 789074 w 4550804"/>
                <a:gd name="connsiteY8125" fmla="*/ 4033720 h 5360810"/>
                <a:gd name="connsiteX8126" fmla="*/ 794661 w 4550804"/>
                <a:gd name="connsiteY8126" fmla="*/ 4024644 h 5360810"/>
                <a:gd name="connsiteX8127" fmla="*/ 789074 w 4550804"/>
                <a:gd name="connsiteY8127" fmla="*/ 4003701 h 5360810"/>
                <a:gd name="connsiteX8128" fmla="*/ 786979 w 4550804"/>
                <a:gd name="connsiteY8128" fmla="*/ 4003701 h 5360810"/>
                <a:gd name="connsiteX8129" fmla="*/ 787678 w 4550804"/>
                <a:gd name="connsiteY8129" fmla="*/ 4014173 h 5360810"/>
                <a:gd name="connsiteX8130" fmla="*/ 786979 w 4550804"/>
                <a:gd name="connsiteY8130" fmla="*/ 4030928 h 5360810"/>
                <a:gd name="connsiteX8131" fmla="*/ 782789 w 4550804"/>
                <a:gd name="connsiteY8131" fmla="*/ 4030928 h 5360810"/>
                <a:gd name="connsiteX8132" fmla="*/ 781393 w 4550804"/>
                <a:gd name="connsiteY8132" fmla="*/ 4023248 h 5360810"/>
                <a:gd name="connsiteX8133" fmla="*/ 778600 w 4550804"/>
                <a:gd name="connsiteY8133" fmla="*/ 4024644 h 5360810"/>
                <a:gd name="connsiteX8134" fmla="*/ 777204 w 4550804"/>
                <a:gd name="connsiteY8134" fmla="*/ 4020456 h 5360810"/>
                <a:gd name="connsiteX8135" fmla="*/ 770919 w 4550804"/>
                <a:gd name="connsiteY8135" fmla="*/ 4014173 h 5360810"/>
                <a:gd name="connsiteX8136" fmla="*/ 767071 w 4550804"/>
                <a:gd name="connsiteY8136" fmla="*/ 4009048 h 5360810"/>
                <a:gd name="connsiteX8137" fmla="*/ 761143 w 4550804"/>
                <a:gd name="connsiteY8137" fmla="*/ 4005098 h 5360810"/>
                <a:gd name="connsiteX8138" fmla="*/ 759746 w 4550804"/>
                <a:gd name="connsiteY8138" fmla="*/ 4007890 h 5360810"/>
                <a:gd name="connsiteX8139" fmla="*/ 753461 w 4550804"/>
                <a:gd name="connsiteY8139" fmla="*/ 3993229 h 5360810"/>
                <a:gd name="connsiteX8140" fmla="*/ 745780 w 4550804"/>
                <a:gd name="connsiteY8140" fmla="*/ 3987644 h 5360810"/>
                <a:gd name="connsiteX8141" fmla="*/ 729719 w 4550804"/>
                <a:gd name="connsiteY8141" fmla="*/ 3999513 h 5360810"/>
                <a:gd name="connsiteX8142" fmla="*/ 716452 w 4550804"/>
                <a:gd name="connsiteY8142" fmla="*/ 3999513 h 5360810"/>
                <a:gd name="connsiteX8143" fmla="*/ 695502 w 4550804"/>
                <a:gd name="connsiteY8143" fmla="*/ 4014173 h 5360810"/>
                <a:gd name="connsiteX8144" fmla="*/ 687255 w 4550804"/>
                <a:gd name="connsiteY8144" fmla="*/ 4008469 h 5360810"/>
                <a:gd name="connsiteX8145" fmla="*/ 686425 w 4550804"/>
                <a:gd name="connsiteY8145" fmla="*/ 4011380 h 5360810"/>
                <a:gd name="connsiteX8146" fmla="*/ 682235 w 4550804"/>
                <a:gd name="connsiteY8146" fmla="*/ 4014173 h 5360810"/>
                <a:gd name="connsiteX8147" fmla="*/ 685028 w 4550804"/>
                <a:gd name="connsiteY8147" fmla="*/ 4023248 h 5360810"/>
                <a:gd name="connsiteX8148" fmla="*/ 679442 w 4550804"/>
                <a:gd name="connsiteY8148" fmla="*/ 4026041 h 5360810"/>
                <a:gd name="connsiteX8149" fmla="*/ 683632 w 4550804"/>
                <a:gd name="connsiteY8149" fmla="*/ 4033720 h 5360810"/>
                <a:gd name="connsiteX8150" fmla="*/ 689218 w 4550804"/>
                <a:gd name="connsiteY8150" fmla="*/ 4039305 h 5360810"/>
                <a:gd name="connsiteX8151" fmla="*/ 685028 w 4550804"/>
                <a:gd name="connsiteY8151" fmla="*/ 4035814 h 5360810"/>
                <a:gd name="connsiteX8152" fmla="*/ 686425 w 4550804"/>
                <a:gd name="connsiteY8152" fmla="*/ 4042097 h 5360810"/>
                <a:gd name="connsiteX8153" fmla="*/ 677346 w 4550804"/>
                <a:gd name="connsiteY8153" fmla="*/ 4055361 h 5360810"/>
                <a:gd name="connsiteX8154" fmla="*/ 677346 w 4550804"/>
                <a:gd name="connsiteY8154" fmla="*/ 4059550 h 5360810"/>
                <a:gd name="connsiteX8155" fmla="*/ 674554 w 4550804"/>
                <a:gd name="connsiteY8155" fmla="*/ 4072813 h 5360810"/>
                <a:gd name="connsiteX8156" fmla="*/ 674554 w 4550804"/>
                <a:gd name="connsiteY8156" fmla="*/ 4066530 h 5360810"/>
                <a:gd name="connsiteX8157" fmla="*/ 671761 w 4550804"/>
                <a:gd name="connsiteY8157" fmla="*/ 4066530 h 5360810"/>
                <a:gd name="connsiteX8158" fmla="*/ 671761 w 4550804"/>
                <a:gd name="connsiteY8158" fmla="*/ 4072115 h 5360810"/>
                <a:gd name="connsiteX8159" fmla="*/ 667571 w 4550804"/>
                <a:gd name="connsiteY8159" fmla="*/ 4076304 h 5360810"/>
                <a:gd name="connsiteX8160" fmla="*/ 661984 w 4550804"/>
                <a:gd name="connsiteY8160" fmla="*/ 4094454 h 5360810"/>
                <a:gd name="connsiteX8161" fmla="*/ 657795 w 4550804"/>
                <a:gd name="connsiteY8161" fmla="*/ 4100039 h 5360810"/>
                <a:gd name="connsiteX8162" fmla="*/ 657795 w 4550804"/>
                <a:gd name="connsiteY8162" fmla="*/ 4106323 h 5360810"/>
                <a:gd name="connsiteX8163" fmla="*/ 652208 w 4550804"/>
                <a:gd name="connsiteY8163" fmla="*/ 4115397 h 5360810"/>
                <a:gd name="connsiteX8164" fmla="*/ 644527 w 4550804"/>
                <a:gd name="connsiteY8164" fmla="*/ 4118190 h 5360810"/>
                <a:gd name="connsiteX8165" fmla="*/ 631259 w 4550804"/>
                <a:gd name="connsiteY8165" fmla="*/ 4115397 h 5360810"/>
                <a:gd name="connsiteX8166" fmla="*/ 628466 w 4550804"/>
                <a:gd name="connsiteY8166" fmla="*/ 4111209 h 5360810"/>
                <a:gd name="connsiteX8167" fmla="*/ 622181 w 4550804"/>
                <a:gd name="connsiteY8167" fmla="*/ 4109813 h 5360810"/>
                <a:gd name="connsiteX8168" fmla="*/ 622181 w 4550804"/>
                <a:gd name="connsiteY8168" fmla="*/ 4111209 h 5360810"/>
                <a:gd name="connsiteX8169" fmla="*/ 617991 w 4550804"/>
                <a:gd name="connsiteY8169" fmla="*/ 4109813 h 5360810"/>
                <a:gd name="connsiteX8170" fmla="*/ 608914 w 4550804"/>
                <a:gd name="connsiteY8170" fmla="*/ 4114001 h 5360810"/>
                <a:gd name="connsiteX8171" fmla="*/ 601232 w 4550804"/>
                <a:gd name="connsiteY8171" fmla="*/ 4121681 h 5360810"/>
                <a:gd name="connsiteX8172" fmla="*/ 595646 w 4550804"/>
                <a:gd name="connsiteY8172" fmla="*/ 4121681 h 5360810"/>
                <a:gd name="connsiteX8173" fmla="*/ 556541 w 4550804"/>
                <a:gd name="connsiteY8173" fmla="*/ 4129360 h 5360810"/>
                <a:gd name="connsiteX8174" fmla="*/ 552352 w 4550804"/>
                <a:gd name="connsiteY8174" fmla="*/ 4132153 h 5360810"/>
                <a:gd name="connsiteX8175" fmla="*/ 550955 w 4550804"/>
                <a:gd name="connsiteY8175" fmla="*/ 4130756 h 5360810"/>
                <a:gd name="connsiteX8176" fmla="*/ 545369 w 4550804"/>
                <a:gd name="connsiteY8176" fmla="*/ 4130756 h 5360810"/>
                <a:gd name="connsiteX8177" fmla="*/ 527911 w 4550804"/>
                <a:gd name="connsiteY8177" fmla="*/ 4112605 h 5360810"/>
                <a:gd name="connsiteX8178" fmla="*/ 520230 w 4550804"/>
                <a:gd name="connsiteY8178" fmla="*/ 4107021 h 5360810"/>
                <a:gd name="connsiteX8179" fmla="*/ 517437 w 4550804"/>
                <a:gd name="connsiteY8179" fmla="*/ 4102832 h 5360810"/>
                <a:gd name="connsiteX8180" fmla="*/ 501376 w 4550804"/>
                <a:gd name="connsiteY8180" fmla="*/ 4092360 h 5360810"/>
                <a:gd name="connsiteX8181" fmla="*/ 504169 w 4550804"/>
                <a:gd name="connsiteY8181" fmla="*/ 4084681 h 5360810"/>
                <a:gd name="connsiteX8182" fmla="*/ 502773 w 4550804"/>
                <a:gd name="connsiteY8182" fmla="*/ 4083285 h 5360810"/>
                <a:gd name="connsiteX8183" fmla="*/ 489505 w 4550804"/>
                <a:gd name="connsiteY8183" fmla="*/ 4083285 h 5360810"/>
                <a:gd name="connsiteX8184" fmla="*/ 490902 w 4550804"/>
                <a:gd name="connsiteY8184" fmla="*/ 4081889 h 5360810"/>
                <a:gd name="connsiteX8185" fmla="*/ 479031 w 4550804"/>
                <a:gd name="connsiteY8185" fmla="*/ 4072813 h 5360810"/>
                <a:gd name="connsiteX8186" fmla="*/ 464367 w 4550804"/>
                <a:gd name="connsiteY8186" fmla="*/ 4080493 h 5360810"/>
                <a:gd name="connsiteX8187" fmla="*/ 455288 w 4550804"/>
                <a:gd name="connsiteY8187" fmla="*/ 4079096 h 5360810"/>
                <a:gd name="connsiteX8188" fmla="*/ 444814 w 4550804"/>
                <a:gd name="connsiteY8188" fmla="*/ 4072813 h 5360810"/>
                <a:gd name="connsiteX8189" fmla="*/ 440624 w 4550804"/>
                <a:gd name="connsiteY8189" fmla="*/ 4062342 h 5360810"/>
                <a:gd name="connsiteX8190" fmla="*/ 441322 w 4550804"/>
                <a:gd name="connsiteY8190" fmla="*/ 4062342 h 5360810"/>
                <a:gd name="connsiteX8191" fmla="*/ 442719 w 4550804"/>
                <a:gd name="connsiteY8191" fmla="*/ 4060946 h 5360810"/>
                <a:gd name="connsiteX8192" fmla="*/ 439926 w 4550804"/>
                <a:gd name="connsiteY8192" fmla="*/ 4050474 h 5360810"/>
                <a:gd name="connsiteX8193" fmla="*/ 433642 w 4550804"/>
                <a:gd name="connsiteY8193" fmla="*/ 4054663 h 5360810"/>
                <a:gd name="connsiteX8194" fmla="*/ 439227 w 4550804"/>
                <a:gd name="connsiteY8194" fmla="*/ 4049078 h 5360810"/>
                <a:gd name="connsiteX8195" fmla="*/ 437831 w 4550804"/>
                <a:gd name="connsiteY8195" fmla="*/ 4047681 h 5360810"/>
                <a:gd name="connsiteX8196" fmla="*/ 421498 w 4550804"/>
                <a:gd name="connsiteY8196" fmla="*/ 4025000 h 5360810"/>
                <a:gd name="connsiteX8197" fmla="*/ 425960 w 4550804"/>
                <a:gd name="connsiteY8197" fmla="*/ 4034418 h 5360810"/>
                <a:gd name="connsiteX8198" fmla="*/ 407804 w 4550804"/>
                <a:gd name="connsiteY8198" fmla="*/ 4016268 h 5360810"/>
                <a:gd name="connsiteX8199" fmla="*/ 398726 w 4550804"/>
                <a:gd name="connsiteY8199" fmla="*/ 4010682 h 5360810"/>
                <a:gd name="connsiteX8200" fmla="*/ 397330 w 4550804"/>
                <a:gd name="connsiteY8200" fmla="*/ 4009285 h 5360810"/>
                <a:gd name="connsiteX8201" fmla="*/ 395933 w 4550804"/>
                <a:gd name="connsiteY8201" fmla="*/ 4010682 h 5360810"/>
                <a:gd name="connsiteX8202" fmla="*/ 395933 w 4550804"/>
                <a:gd name="connsiteY8202" fmla="*/ 4009285 h 5360810"/>
                <a:gd name="connsiteX8203" fmla="*/ 394536 w 4550804"/>
                <a:gd name="connsiteY8203" fmla="*/ 4007890 h 5360810"/>
                <a:gd name="connsiteX8204" fmla="*/ 391743 w 4550804"/>
                <a:gd name="connsiteY8204" fmla="*/ 4006494 h 5360810"/>
                <a:gd name="connsiteX8205" fmla="*/ 386157 w 4550804"/>
                <a:gd name="connsiteY8205" fmla="*/ 4010682 h 5360810"/>
                <a:gd name="connsiteX8206" fmla="*/ 399425 w 4550804"/>
                <a:gd name="connsiteY8206" fmla="*/ 3991135 h 5360810"/>
                <a:gd name="connsiteX8207" fmla="*/ 398028 w 4550804"/>
                <a:gd name="connsiteY8207" fmla="*/ 3993927 h 5360810"/>
                <a:gd name="connsiteX8208" fmla="*/ 400821 w 4550804"/>
                <a:gd name="connsiteY8208" fmla="*/ 3991135 h 5360810"/>
                <a:gd name="connsiteX8209" fmla="*/ 407804 w 4550804"/>
                <a:gd name="connsiteY8209" fmla="*/ 3992531 h 5360810"/>
                <a:gd name="connsiteX8210" fmla="*/ 421693 w 4550804"/>
                <a:gd name="connsiteY8210" fmla="*/ 4003778 h 5360810"/>
                <a:gd name="connsiteX8211" fmla="*/ 421770 w 4550804"/>
                <a:gd name="connsiteY8211" fmla="*/ 4003701 h 5360810"/>
                <a:gd name="connsiteX8212" fmla="*/ 421966 w 4550804"/>
                <a:gd name="connsiteY8212" fmla="*/ 4003995 h 5360810"/>
                <a:gd name="connsiteX8213" fmla="*/ 422468 w 4550804"/>
                <a:gd name="connsiteY8213" fmla="*/ 4004399 h 5360810"/>
                <a:gd name="connsiteX8214" fmla="*/ 422328 w 4550804"/>
                <a:gd name="connsiteY8214" fmla="*/ 4004539 h 5360810"/>
                <a:gd name="connsiteX8215" fmla="*/ 424563 w 4550804"/>
                <a:gd name="connsiteY8215" fmla="*/ 4007890 h 5360810"/>
                <a:gd name="connsiteX8216" fmla="*/ 418279 w 4550804"/>
                <a:gd name="connsiteY8216" fmla="*/ 4018362 h 5360810"/>
                <a:gd name="connsiteX8217" fmla="*/ 421071 w 4550804"/>
                <a:gd name="connsiteY8217" fmla="*/ 4021154 h 5360810"/>
                <a:gd name="connsiteX8218" fmla="*/ 430150 w 4550804"/>
                <a:gd name="connsiteY8218" fmla="*/ 4012079 h 5360810"/>
                <a:gd name="connsiteX8219" fmla="*/ 439227 w 4550804"/>
                <a:gd name="connsiteY8219" fmla="*/ 4019757 h 5360810"/>
                <a:gd name="connsiteX8220" fmla="*/ 442021 w 4550804"/>
                <a:gd name="connsiteY8220" fmla="*/ 4018362 h 5360810"/>
                <a:gd name="connsiteX8221" fmla="*/ 442021 w 4550804"/>
                <a:gd name="connsiteY8221" fmla="*/ 4015570 h 5360810"/>
                <a:gd name="connsiteX8222" fmla="*/ 443417 w 4550804"/>
                <a:gd name="connsiteY8222" fmla="*/ 4016966 h 5360810"/>
                <a:gd name="connsiteX8223" fmla="*/ 443417 w 4550804"/>
                <a:gd name="connsiteY8223" fmla="*/ 4015570 h 5360810"/>
                <a:gd name="connsiteX8224" fmla="*/ 432943 w 4550804"/>
                <a:gd name="connsiteY8224" fmla="*/ 4003701 h 5360810"/>
                <a:gd name="connsiteX8225" fmla="*/ 450401 w 4550804"/>
                <a:gd name="connsiteY8225" fmla="*/ 3993229 h 5360810"/>
                <a:gd name="connsiteX8226" fmla="*/ 449004 w 4550804"/>
                <a:gd name="connsiteY8226" fmla="*/ 3989041 h 5360810"/>
                <a:gd name="connsiteX8227" fmla="*/ 429451 w 4550804"/>
                <a:gd name="connsiteY8227" fmla="*/ 3998116 h 5360810"/>
                <a:gd name="connsiteX8228" fmla="*/ 429856 w 4550804"/>
                <a:gd name="connsiteY8228" fmla="*/ 3996853 h 5360810"/>
                <a:gd name="connsiteX8229" fmla="*/ 423865 w 4550804"/>
                <a:gd name="connsiteY8229" fmla="*/ 3999513 h 5360810"/>
                <a:gd name="connsiteX8230" fmla="*/ 409201 w 4550804"/>
                <a:gd name="connsiteY8230" fmla="*/ 3989041 h 5360810"/>
                <a:gd name="connsiteX8231" fmla="*/ 409201 w 4550804"/>
                <a:gd name="connsiteY8231" fmla="*/ 3986248 h 5360810"/>
                <a:gd name="connsiteX8232" fmla="*/ 431547 w 4550804"/>
                <a:gd name="connsiteY8232" fmla="*/ 3975079 h 5360810"/>
                <a:gd name="connsiteX8233" fmla="*/ 434340 w 4550804"/>
                <a:gd name="connsiteY8233" fmla="*/ 3979268 h 5360810"/>
                <a:gd name="connsiteX8234" fmla="*/ 435513 w 4550804"/>
                <a:gd name="connsiteY8234" fmla="*/ 3979268 h 5360810"/>
                <a:gd name="connsiteX8235" fmla="*/ 435736 w 4550804"/>
                <a:gd name="connsiteY8235" fmla="*/ 3978570 h 5360810"/>
                <a:gd name="connsiteX8236" fmla="*/ 438529 w 4550804"/>
                <a:gd name="connsiteY8236" fmla="*/ 3977173 h 5360810"/>
                <a:gd name="connsiteX8237" fmla="*/ 437132 w 4550804"/>
                <a:gd name="connsiteY8237" fmla="*/ 3972984 h 5360810"/>
                <a:gd name="connsiteX8238" fmla="*/ 438529 w 4550804"/>
                <a:gd name="connsiteY8238" fmla="*/ 3967399 h 5360810"/>
                <a:gd name="connsiteX8239" fmla="*/ 444116 w 4550804"/>
                <a:gd name="connsiteY8239" fmla="*/ 3959721 h 5360810"/>
                <a:gd name="connsiteX8240" fmla="*/ 441322 w 4550804"/>
                <a:gd name="connsiteY8240" fmla="*/ 3955532 h 5360810"/>
                <a:gd name="connsiteX8241" fmla="*/ 435736 w 4550804"/>
                <a:gd name="connsiteY8241" fmla="*/ 3964607 h 5360810"/>
                <a:gd name="connsiteX8242" fmla="*/ 430150 w 4550804"/>
                <a:gd name="connsiteY8242" fmla="*/ 3961815 h 5360810"/>
                <a:gd name="connsiteX8243" fmla="*/ 425108 w 4550804"/>
                <a:gd name="connsiteY8243" fmla="*/ 3952356 h 5360810"/>
                <a:gd name="connsiteX8244" fmla="*/ 424563 w 4550804"/>
                <a:gd name="connsiteY8244" fmla="*/ 3953438 h 5360810"/>
                <a:gd name="connsiteX8245" fmla="*/ 423166 w 4550804"/>
                <a:gd name="connsiteY8245" fmla="*/ 3950645 h 5360810"/>
                <a:gd name="connsiteX8246" fmla="*/ 418977 w 4550804"/>
                <a:gd name="connsiteY8246" fmla="*/ 3953438 h 5360810"/>
                <a:gd name="connsiteX8247" fmla="*/ 420199 w 4550804"/>
                <a:gd name="connsiteY8247" fmla="*/ 3957103 h 5360810"/>
                <a:gd name="connsiteX8248" fmla="*/ 420374 w 4550804"/>
                <a:gd name="connsiteY8248" fmla="*/ 3956928 h 5360810"/>
                <a:gd name="connsiteX8249" fmla="*/ 425960 w 4550804"/>
                <a:gd name="connsiteY8249" fmla="*/ 3964607 h 5360810"/>
                <a:gd name="connsiteX8250" fmla="*/ 416882 w 4550804"/>
                <a:gd name="connsiteY8250" fmla="*/ 3967399 h 5360810"/>
                <a:gd name="connsiteX8251" fmla="*/ 413111 w 4550804"/>
                <a:gd name="connsiteY8251" fmla="*/ 3964886 h 5360810"/>
                <a:gd name="connsiteX8252" fmla="*/ 412692 w 4550804"/>
                <a:gd name="connsiteY8252" fmla="*/ 3965305 h 5360810"/>
                <a:gd name="connsiteX8253" fmla="*/ 415486 w 4550804"/>
                <a:gd name="connsiteY8253" fmla="*/ 3968098 h 5360810"/>
                <a:gd name="connsiteX8254" fmla="*/ 425960 w 4550804"/>
                <a:gd name="connsiteY8254" fmla="*/ 3966701 h 5360810"/>
                <a:gd name="connsiteX8255" fmla="*/ 416882 w 4550804"/>
                <a:gd name="connsiteY8255" fmla="*/ 3975777 h 5360810"/>
                <a:gd name="connsiteX8256" fmla="*/ 414089 w 4550804"/>
                <a:gd name="connsiteY8256" fmla="*/ 3975777 h 5360810"/>
                <a:gd name="connsiteX8257" fmla="*/ 400821 w 4550804"/>
                <a:gd name="connsiteY8257" fmla="*/ 3983456 h 5360810"/>
                <a:gd name="connsiteX8258" fmla="*/ 398028 w 4550804"/>
                <a:gd name="connsiteY8258" fmla="*/ 3980664 h 5360810"/>
                <a:gd name="connsiteX8259" fmla="*/ 395235 w 4550804"/>
                <a:gd name="connsiteY8259" fmla="*/ 3980664 h 5360810"/>
                <a:gd name="connsiteX8260" fmla="*/ 391045 w 4550804"/>
                <a:gd name="connsiteY8260" fmla="*/ 3983456 h 5360810"/>
                <a:gd name="connsiteX8261" fmla="*/ 391045 w 4550804"/>
                <a:gd name="connsiteY8261" fmla="*/ 3986248 h 5360810"/>
                <a:gd name="connsiteX8262" fmla="*/ 388252 w 4550804"/>
                <a:gd name="connsiteY8262" fmla="*/ 3980664 h 5360810"/>
                <a:gd name="connsiteX8263" fmla="*/ 385459 w 4550804"/>
                <a:gd name="connsiteY8263" fmla="*/ 3982060 h 5360810"/>
                <a:gd name="connsiteX8264" fmla="*/ 382665 w 4550804"/>
                <a:gd name="connsiteY8264" fmla="*/ 3983456 h 5360810"/>
                <a:gd name="connsiteX8265" fmla="*/ 386856 w 4550804"/>
                <a:gd name="connsiteY8265" fmla="*/ 3989739 h 5360810"/>
                <a:gd name="connsiteX8266" fmla="*/ 385459 w 4550804"/>
                <a:gd name="connsiteY8266" fmla="*/ 3991135 h 5360810"/>
                <a:gd name="connsiteX8267" fmla="*/ 379174 w 4550804"/>
                <a:gd name="connsiteY8267" fmla="*/ 3984852 h 5360810"/>
                <a:gd name="connsiteX8268" fmla="*/ 368700 w 4550804"/>
                <a:gd name="connsiteY8268" fmla="*/ 3987644 h 5360810"/>
                <a:gd name="connsiteX8269" fmla="*/ 364510 w 4550804"/>
                <a:gd name="connsiteY8269" fmla="*/ 3991833 h 5360810"/>
                <a:gd name="connsiteX8270" fmla="*/ 361716 w 4550804"/>
                <a:gd name="connsiteY8270" fmla="*/ 3996022 h 5360810"/>
                <a:gd name="connsiteX8271" fmla="*/ 363113 w 4550804"/>
                <a:gd name="connsiteY8271" fmla="*/ 4000211 h 5360810"/>
                <a:gd name="connsiteX8272" fmla="*/ 366430 w 4550804"/>
                <a:gd name="connsiteY8272" fmla="*/ 4001607 h 5360810"/>
                <a:gd name="connsiteX8273" fmla="*/ 363113 w 4550804"/>
                <a:gd name="connsiteY8273" fmla="*/ 4001607 h 5360810"/>
                <a:gd name="connsiteX8274" fmla="*/ 356829 w 4550804"/>
                <a:gd name="connsiteY8274" fmla="*/ 4005796 h 5360810"/>
                <a:gd name="connsiteX8275" fmla="*/ 350544 w 4550804"/>
                <a:gd name="connsiteY8275" fmla="*/ 4005796 h 5360810"/>
                <a:gd name="connsiteX8276" fmla="*/ 344958 w 4550804"/>
                <a:gd name="connsiteY8276" fmla="*/ 4009984 h 5360810"/>
                <a:gd name="connsiteX8277" fmla="*/ 343561 w 4550804"/>
                <a:gd name="connsiteY8277" fmla="*/ 4017664 h 5360810"/>
                <a:gd name="connsiteX8278" fmla="*/ 334483 w 4550804"/>
                <a:gd name="connsiteY8278" fmla="*/ 4020456 h 5360810"/>
                <a:gd name="connsiteX8279" fmla="*/ 326802 w 4550804"/>
                <a:gd name="connsiteY8279" fmla="*/ 4019059 h 5360810"/>
                <a:gd name="connsiteX8280" fmla="*/ 322612 w 4550804"/>
                <a:gd name="connsiteY8280" fmla="*/ 4021851 h 5360810"/>
                <a:gd name="connsiteX8281" fmla="*/ 317025 w 4550804"/>
                <a:gd name="connsiteY8281" fmla="*/ 4020456 h 5360810"/>
                <a:gd name="connsiteX8282" fmla="*/ 305154 w 4550804"/>
                <a:gd name="connsiteY8282" fmla="*/ 4023248 h 5360810"/>
                <a:gd name="connsiteX8283" fmla="*/ 297474 w 4550804"/>
                <a:gd name="connsiteY8283" fmla="*/ 4016966 h 5360810"/>
                <a:gd name="connsiteX8284" fmla="*/ 296077 w 4550804"/>
                <a:gd name="connsiteY8284" fmla="*/ 4000909 h 5360810"/>
                <a:gd name="connsiteX8285" fmla="*/ 291887 w 4550804"/>
                <a:gd name="connsiteY8285" fmla="*/ 4000909 h 5360810"/>
                <a:gd name="connsiteX8286" fmla="*/ 291887 w 4550804"/>
                <a:gd name="connsiteY8286" fmla="*/ 4015570 h 5360810"/>
                <a:gd name="connsiteX8287" fmla="*/ 293283 w 4550804"/>
                <a:gd name="connsiteY8287" fmla="*/ 4016966 h 5360810"/>
                <a:gd name="connsiteX8288" fmla="*/ 289093 w 4550804"/>
                <a:gd name="connsiteY8288" fmla="*/ 4018362 h 5360810"/>
                <a:gd name="connsiteX8289" fmla="*/ 290490 w 4550804"/>
                <a:gd name="connsiteY8289" fmla="*/ 4018362 h 5360810"/>
                <a:gd name="connsiteX8290" fmla="*/ 290490 w 4550804"/>
                <a:gd name="connsiteY8290" fmla="*/ 4021154 h 5360810"/>
                <a:gd name="connsiteX8291" fmla="*/ 296077 w 4550804"/>
                <a:gd name="connsiteY8291" fmla="*/ 4023946 h 5360810"/>
                <a:gd name="connsiteX8292" fmla="*/ 282809 w 4550804"/>
                <a:gd name="connsiteY8292" fmla="*/ 4021154 h 5360810"/>
                <a:gd name="connsiteX8293" fmla="*/ 275128 w 4550804"/>
                <a:gd name="connsiteY8293" fmla="*/ 4022550 h 5360810"/>
                <a:gd name="connsiteX8294" fmla="*/ 275128 w 4550804"/>
                <a:gd name="connsiteY8294" fmla="*/ 4025342 h 5360810"/>
                <a:gd name="connsiteX8295" fmla="*/ 273731 w 4550804"/>
                <a:gd name="connsiteY8295" fmla="*/ 4022550 h 5360810"/>
                <a:gd name="connsiteX8296" fmla="*/ 273731 w 4550804"/>
                <a:gd name="connsiteY8296" fmla="*/ 4025342 h 5360810"/>
                <a:gd name="connsiteX8297" fmla="*/ 270938 w 4550804"/>
                <a:gd name="connsiteY8297" fmla="*/ 4022550 h 5360810"/>
                <a:gd name="connsiteX8298" fmla="*/ 266148 w 4550804"/>
                <a:gd name="connsiteY8298" fmla="*/ 4023743 h 5360810"/>
                <a:gd name="connsiteX8299" fmla="*/ 265352 w 4550804"/>
                <a:gd name="connsiteY8299" fmla="*/ 4022550 h 5360810"/>
                <a:gd name="connsiteX8300" fmla="*/ 263955 w 4550804"/>
                <a:gd name="connsiteY8300" fmla="*/ 4022550 h 5360810"/>
                <a:gd name="connsiteX8301" fmla="*/ 265352 w 4550804"/>
                <a:gd name="connsiteY8301" fmla="*/ 4026739 h 5360810"/>
                <a:gd name="connsiteX8302" fmla="*/ 257670 w 4550804"/>
                <a:gd name="connsiteY8302" fmla="*/ 4022550 h 5360810"/>
                <a:gd name="connsiteX8303" fmla="*/ 256273 w 4550804"/>
                <a:gd name="connsiteY8303" fmla="*/ 4016268 h 5360810"/>
                <a:gd name="connsiteX8304" fmla="*/ 249989 w 4550804"/>
                <a:gd name="connsiteY8304" fmla="*/ 4012079 h 5360810"/>
                <a:gd name="connsiteX8305" fmla="*/ 248593 w 4550804"/>
                <a:gd name="connsiteY8305" fmla="*/ 4009285 h 5360810"/>
                <a:gd name="connsiteX8306" fmla="*/ 247196 w 4550804"/>
                <a:gd name="connsiteY8306" fmla="*/ 4006494 h 5360810"/>
                <a:gd name="connsiteX8307" fmla="*/ 241609 w 4550804"/>
                <a:gd name="connsiteY8307" fmla="*/ 4002305 h 5360810"/>
                <a:gd name="connsiteX8308" fmla="*/ 237420 w 4550804"/>
                <a:gd name="connsiteY8308" fmla="*/ 4006494 h 5360810"/>
                <a:gd name="connsiteX8309" fmla="*/ 238118 w 4550804"/>
                <a:gd name="connsiteY8309" fmla="*/ 4003701 h 5360810"/>
                <a:gd name="connsiteX8310" fmla="*/ 235325 w 4550804"/>
                <a:gd name="connsiteY8310" fmla="*/ 3998116 h 5360810"/>
                <a:gd name="connsiteX8311" fmla="*/ 233928 w 4550804"/>
                <a:gd name="connsiteY8311" fmla="*/ 3996720 h 5360810"/>
                <a:gd name="connsiteX8312" fmla="*/ 233928 w 4550804"/>
                <a:gd name="connsiteY8312" fmla="*/ 3999513 h 5360810"/>
                <a:gd name="connsiteX8313" fmla="*/ 228342 w 4550804"/>
                <a:gd name="connsiteY8313" fmla="*/ 3993229 h 5360810"/>
                <a:gd name="connsiteX8314" fmla="*/ 225548 w 4550804"/>
                <a:gd name="connsiteY8314" fmla="*/ 3994626 h 5360810"/>
                <a:gd name="connsiteX8315" fmla="*/ 226945 w 4550804"/>
                <a:gd name="connsiteY8315" fmla="*/ 3991833 h 5360810"/>
                <a:gd name="connsiteX8316" fmla="*/ 225548 w 4550804"/>
                <a:gd name="connsiteY8316" fmla="*/ 3991833 h 5360810"/>
                <a:gd name="connsiteX8317" fmla="*/ 222756 w 4550804"/>
                <a:gd name="connsiteY8317" fmla="*/ 3993229 h 5360810"/>
                <a:gd name="connsiteX8318" fmla="*/ 224152 w 4550804"/>
                <a:gd name="connsiteY8318" fmla="*/ 3990437 h 5360810"/>
                <a:gd name="connsiteX8319" fmla="*/ 222756 w 4550804"/>
                <a:gd name="connsiteY8319" fmla="*/ 3990437 h 5360810"/>
                <a:gd name="connsiteX8320" fmla="*/ 221359 w 4550804"/>
                <a:gd name="connsiteY8320" fmla="*/ 3989041 h 5360810"/>
                <a:gd name="connsiteX8321" fmla="*/ 219962 w 4550804"/>
                <a:gd name="connsiteY8321" fmla="*/ 3990437 h 5360810"/>
                <a:gd name="connsiteX8322" fmla="*/ 221359 w 4550804"/>
                <a:gd name="connsiteY8322" fmla="*/ 3987644 h 5360810"/>
                <a:gd name="connsiteX8323" fmla="*/ 219962 w 4550804"/>
                <a:gd name="connsiteY8323" fmla="*/ 3986248 h 5360810"/>
                <a:gd name="connsiteX8324" fmla="*/ 218566 w 4550804"/>
                <a:gd name="connsiteY8324" fmla="*/ 3984852 h 5360810"/>
                <a:gd name="connsiteX8325" fmla="*/ 215772 w 4550804"/>
                <a:gd name="connsiteY8325" fmla="*/ 3987644 h 5360810"/>
                <a:gd name="connsiteX8326" fmla="*/ 217169 w 4550804"/>
                <a:gd name="connsiteY8326" fmla="*/ 3984852 h 5360810"/>
                <a:gd name="connsiteX8327" fmla="*/ 214376 w 4550804"/>
                <a:gd name="connsiteY8327" fmla="*/ 3986248 h 5360810"/>
                <a:gd name="connsiteX8328" fmla="*/ 215772 w 4550804"/>
                <a:gd name="connsiteY8328" fmla="*/ 3983456 h 5360810"/>
                <a:gd name="connsiteX8329" fmla="*/ 214376 w 4550804"/>
                <a:gd name="connsiteY8329" fmla="*/ 3982060 h 5360810"/>
                <a:gd name="connsiteX8330" fmla="*/ 212979 w 4550804"/>
                <a:gd name="connsiteY8330" fmla="*/ 3980664 h 5360810"/>
                <a:gd name="connsiteX8331" fmla="*/ 211582 w 4550804"/>
                <a:gd name="connsiteY8331" fmla="*/ 3979268 h 5360810"/>
                <a:gd name="connsiteX8332" fmla="*/ 208790 w 4550804"/>
                <a:gd name="connsiteY8332" fmla="*/ 3980664 h 5360810"/>
                <a:gd name="connsiteX8333" fmla="*/ 210186 w 4550804"/>
                <a:gd name="connsiteY8333" fmla="*/ 3977871 h 5360810"/>
                <a:gd name="connsiteX8334" fmla="*/ 208790 w 4550804"/>
                <a:gd name="connsiteY8334" fmla="*/ 3976475 h 5360810"/>
                <a:gd name="connsiteX8335" fmla="*/ 208098 w 4550804"/>
                <a:gd name="connsiteY8335" fmla="*/ 3976475 h 5360810"/>
                <a:gd name="connsiteX8336" fmla="*/ 208092 w 4550804"/>
                <a:gd name="connsiteY8336" fmla="*/ 3976475 h 5360810"/>
                <a:gd name="connsiteX8337" fmla="*/ 205997 w 4550804"/>
                <a:gd name="connsiteY8337" fmla="*/ 3976475 h 5360810"/>
                <a:gd name="connsiteX8338" fmla="*/ 208790 w 4550804"/>
                <a:gd name="connsiteY8338" fmla="*/ 3973683 h 5360810"/>
                <a:gd name="connsiteX8339" fmla="*/ 208092 w 4550804"/>
                <a:gd name="connsiteY8339" fmla="*/ 3972286 h 5360810"/>
                <a:gd name="connsiteX8340" fmla="*/ 205298 w 4550804"/>
                <a:gd name="connsiteY8340" fmla="*/ 3968098 h 5360810"/>
                <a:gd name="connsiteX8341" fmla="*/ 203902 w 4550804"/>
                <a:gd name="connsiteY8341" fmla="*/ 3963909 h 5360810"/>
                <a:gd name="connsiteX8342" fmla="*/ 201108 w 4550804"/>
                <a:gd name="connsiteY8342" fmla="*/ 3965305 h 5360810"/>
                <a:gd name="connsiteX8343" fmla="*/ 202505 w 4550804"/>
                <a:gd name="connsiteY8343" fmla="*/ 3962513 h 5360810"/>
                <a:gd name="connsiteX8344" fmla="*/ 199711 w 4550804"/>
                <a:gd name="connsiteY8344" fmla="*/ 3959721 h 5360810"/>
                <a:gd name="connsiteX8345" fmla="*/ 198315 w 4550804"/>
                <a:gd name="connsiteY8345" fmla="*/ 3956928 h 5360810"/>
                <a:gd name="connsiteX8346" fmla="*/ 196220 w 4550804"/>
                <a:gd name="connsiteY8346" fmla="*/ 3956928 h 5360810"/>
                <a:gd name="connsiteX8347" fmla="*/ 197616 w 4550804"/>
                <a:gd name="connsiteY8347" fmla="*/ 3955532 h 5360810"/>
                <a:gd name="connsiteX8348" fmla="*/ 197616 w 4550804"/>
                <a:gd name="connsiteY8348" fmla="*/ 3952740 h 5360810"/>
                <a:gd name="connsiteX8349" fmla="*/ 194824 w 4550804"/>
                <a:gd name="connsiteY8349" fmla="*/ 3954136 h 5360810"/>
                <a:gd name="connsiteX8350" fmla="*/ 196220 w 4550804"/>
                <a:gd name="connsiteY8350" fmla="*/ 3952740 h 5360810"/>
                <a:gd name="connsiteX8351" fmla="*/ 196220 w 4550804"/>
                <a:gd name="connsiteY8351" fmla="*/ 3948551 h 5360810"/>
                <a:gd name="connsiteX8352" fmla="*/ 194824 w 4550804"/>
                <a:gd name="connsiteY8352" fmla="*/ 3945758 h 5360810"/>
                <a:gd name="connsiteX8353" fmla="*/ 193427 w 4550804"/>
                <a:gd name="connsiteY8353" fmla="*/ 3942966 h 5360810"/>
                <a:gd name="connsiteX8354" fmla="*/ 189237 w 4550804"/>
                <a:gd name="connsiteY8354" fmla="*/ 3944362 h 5360810"/>
                <a:gd name="connsiteX8355" fmla="*/ 192031 w 4550804"/>
                <a:gd name="connsiteY8355" fmla="*/ 3940173 h 5360810"/>
                <a:gd name="connsiteX8356" fmla="*/ 190634 w 4550804"/>
                <a:gd name="connsiteY8356" fmla="*/ 3938777 h 5360810"/>
                <a:gd name="connsiteX8357" fmla="*/ 189237 w 4550804"/>
                <a:gd name="connsiteY8357" fmla="*/ 3935985 h 5360810"/>
                <a:gd name="connsiteX8358" fmla="*/ 187841 w 4550804"/>
                <a:gd name="connsiteY8358" fmla="*/ 3931797 h 5360810"/>
                <a:gd name="connsiteX8359" fmla="*/ 185047 w 4550804"/>
                <a:gd name="connsiteY8359" fmla="*/ 3929004 h 5360810"/>
                <a:gd name="connsiteX8360" fmla="*/ 183651 w 4550804"/>
                <a:gd name="connsiteY8360" fmla="*/ 3926212 h 5360810"/>
                <a:gd name="connsiteX8361" fmla="*/ 182254 w 4550804"/>
                <a:gd name="connsiteY8361" fmla="*/ 3922023 h 5360810"/>
                <a:gd name="connsiteX8362" fmla="*/ 179461 w 4550804"/>
                <a:gd name="connsiteY8362" fmla="*/ 3919230 h 5360810"/>
                <a:gd name="connsiteX8363" fmla="*/ 178065 w 4550804"/>
                <a:gd name="connsiteY8363" fmla="*/ 3917136 h 5360810"/>
                <a:gd name="connsiteX8364" fmla="*/ 175271 w 4550804"/>
                <a:gd name="connsiteY8364" fmla="*/ 3914344 h 5360810"/>
                <a:gd name="connsiteX8365" fmla="*/ 173875 w 4550804"/>
                <a:gd name="connsiteY8365" fmla="*/ 3911552 h 5360810"/>
                <a:gd name="connsiteX8366" fmla="*/ 169685 w 4550804"/>
                <a:gd name="connsiteY8366" fmla="*/ 3914344 h 5360810"/>
                <a:gd name="connsiteX8367" fmla="*/ 172478 w 4550804"/>
                <a:gd name="connsiteY8367" fmla="*/ 3910155 h 5360810"/>
                <a:gd name="connsiteX8368" fmla="*/ 168288 w 4550804"/>
                <a:gd name="connsiteY8368" fmla="*/ 3911552 h 5360810"/>
                <a:gd name="connsiteX8369" fmla="*/ 171081 w 4550804"/>
                <a:gd name="connsiteY8369" fmla="*/ 3908760 h 5360810"/>
                <a:gd name="connsiteX8370" fmla="*/ 168288 w 4550804"/>
                <a:gd name="connsiteY8370" fmla="*/ 3907363 h 5360810"/>
                <a:gd name="connsiteX8371" fmla="*/ 165495 w 4550804"/>
                <a:gd name="connsiteY8371" fmla="*/ 3904570 h 5360810"/>
                <a:gd name="connsiteX8372" fmla="*/ 162702 w 4550804"/>
                <a:gd name="connsiteY8372" fmla="*/ 3903174 h 5360810"/>
                <a:gd name="connsiteX8373" fmla="*/ 158512 w 4550804"/>
                <a:gd name="connsiteY8373" fmla="*/ 3904570 h 5360810"/>
                <a:gd name="connsiteX8374" fmla="*/ 159909 w 4550804"/>
                <a:gd name="connsiteY8374" fmla="*/ 3901778 h 5360810"/>
                <a:gd name="connsiteX8375" fmla="*/ 157115 w 4550804"/>
                <a:gd name="connsiteY8375" fmla="*/ 3903174 h 5360810"/>
                <a:gd name="connsiteX8376" fmla="*/ 157115 w 4550804"/>
                <a:gd name="connsiteY8376" fmla="*/ 3901778 h 5360810"/>
                <a:gd name="connsiteX8377" fmla="*/ 155719 w 4550804"/>
                <a:gd name="connsiteY8377" fmla="*/ 3901778 h 5360810"/>
                <a:gd name="connsiteX8378" fmla="*/ 155719 w 4550804"/>
                <a:gd name="connsiteY8378" fmla="*/ 3898985 h 5360810"/>
                <a:gd name="connsiteX8379" fmla="*/ 152925 w 4550804"/>
                <a:gd name="connsiteY8379" fmla="*/ 3898985 h 5360810"/>
                <a:gd name="connsiteX8380" fmla="*/ 151529 w 4550804"/>
                <a:gd name="connsiteY8380" fmla="*/ 3894797 h 5360810"/>
                <a:gd name="connsiteX8381" fmla="*/ 150830 w 4550804"/>
                <a:gd name="connsiteY8381" fmla="*/ 3896193 h 5360810"/>
                <a:gd name="connsiteX8382" fmla="*/ 148736 w 4550804"/>
                <a:gd name="connsiteY8382" fmla="*/ 3896193 h 5360810"/>
                <a:gd name="connsiteX8383" fmla="*/ 150133 w 4550804"/>
                <a:gd name="connsiteY8383" fmla="*/ 3894797 h 5360810"/>
                <a:gd name="connsiteX8384" fmla="*/ 147340 w 4550804"/>
                <a:gd name="connsiteY8384" fmla="*/ 3892005 h 5360810"/>
                <a:gd name="connsiteX8385" fmla="*/ 145943 w 4550804"/>
                <a:gd name="connsiteY8385" fmla="*/ 3890609 h 5360810"/>
                <a:gd name="connsiteX8386" fmla="*/ 143150 w 4550804"/>
                <a:gd name="connsiteY8386" fmla="*/ 3889212 h 5360810"/>
                <a:gd name="connsiteX8387" fmla="*/ 141753 w 4550804"/>
                <a:gd name="connsiteY8387" fmla="*/ 3887817 h 5360810"/>
                <a:gd name="connsiteX8388" fmla="*/ 140356 w 4550804"/>
                <a:gd name="connsiteY8388" fmla="*/ 3890609 h 5360810"/>
                <a:gd name="connsiteX8389" fmla="*/ 140356 w 4550804"/>
                <a:gd name="connsiteY8389" fmla="*/ 3886420 h 5360810"/>
                <a:gd name="connsiteX8390" fmla="*/ 137563 w 4550804"/>
                <a:gd name="connsiteY8390" fmla="*/ 3887817 h 5360810"/>
                <a:gd name="connsiteX8391" fmla="*/ 138960 w 4550804"/>
                <a:gd name="connsiteY8391" fmla="*/ 3886420 h 5360810"/>
                <a:gd name="connsiteX8392" fmla="*/ 136166 w 4550804"/>
                <a:gd name="connsiteY8392" fmla="*/ 3886420 h 5360810"/>
                <a:gd name="connsiteX8393" fmla="*/ 134770 w 4550804"/>
                <a:gd name="connsiteY8393" fmla="*/ 3883627 h 5360810"/>
                <a:gd name="connsiteX8394" fmla="*/ 133374 w 4550804"/>
                <a:gd name="connsiteY8394" fmla="*/ 3885024 h 5360810"/>
                <a:gd name="connsiteX8395" fmla="*/ 134770 w 4550804"/>
                <a:gd name="connsiteY8395" fmla="*/ 3882231 h 5360810"/>
                <a:gd name="connsiteX8396" fmla="*/ 131977 w 4550804"/>
                <a:gd name="connsiteY8396" fmla="*/ 3883627 h 5360810"/>
                <a:gd name="connsiteX8397" fmla="*/ 130580 w 4550804"/>
                <a:gd name="connsiteY8397" fmla="*/ 3879439 h 5360810"/>
                <a:gd name="connsiteX8398" fmla="*/ 129184 w 4550804"/>
                <a:gd name="connsiteY8398" fmla="*/ 3882231 h 5360810"/>
                <a:gd name="connsiteX8399" fmla="*/ 129184 w 4550804"/>
                <a:gd name="connsiteY8399" fmla="*/ 3878043 h 5360810"/>
                <a:gd name="connsiteX8400" fmla="*/ 127787 w 4550804"/>
                <a:gd name="connsiteY8400" fmla="*/ 3880835 h 5360810"/>
                <a:gd name="connsiteX8401" fmla="*/ 127787 w 4550804"/>
                <a:gd name="connsiteY8401" fmla="*/ 3876646 h 5360810"/>
                <a:gd name="connsiteX8402" fmla="*/ 124994 w 4550804"/>
                <a:gd name="connsiteY8402" fmla="*/ 3878043 h 5360810"/>
                <a:gd name="connsiteX8403" fmla="*/ 124994 w 4550804"/>
                <a:gd name="connsiteY8403" fmla="*/ 3873854 h 5360810"/>
                <a:gd name="connsiteX8404" fmla="*/ 123597 w 4550804"/>
                <a:gd name="connsiteY8404" fmla="*/ 3872458 h 5360810"/>
                <a:gd name="connsiteX8405" fmla="*/ 122200 w 4550804"/>
                <a:gd name="connsiteY8405" fmla="*/ 3871061 h 5360810"/>
                <a:gd name="connsiteX8406" fmla="*/ 119408 w 4550804"/>
                <a:gd name="connsiteY8406" fmla="*/ 3873854 h 5360810"/>
                <a:gd name="connsiteX8407" fmla="*/ 120804 w 4550804"/>
                <a:gd name="connsiteY8407" fmla="*/ 3869665 h 5360810"/>
                <a:gd name="connsiteX8408" fmla="*/ 118011 w 4550804"/>
                <a:gd name="connsiteY8408" fmla="*/ 3871061 h 5360810"/>
                <a:gd name="connsiteX8409" fmla="*/ 119408 w 4550804"/>
                <a:gd name="connsiteY8409" fmla="*/ 3868270 h 5360810"/>
                <a:gd name="connsiteX8410" fmla="*/ 116615 w 4550804"/>
                <a:gd name="connsiteY8410" fmla="*/ 3869665 h 5360810"/>
                <a:gd name="connsiteX8411" fmla="*/ 118011 w 4550804"/>
                <a:gd name="connsiteY8411" fmla="*/ 3868270 h 5360810"/>
                <a:gd name="connsiteX8412" fmla="*/ 118011 w 4550804"/>
                <a:gd name="connsiteY8412" fmla="*/ 3866874 h 5360810"/>
                <a:gd name="connsiteX8413" fmla="*/ 116615 w 4550804"/>
                <a:gd name="connsiteY8413" fmla="*/ 3864081 h 5360810"/>
                <a:gd name="connsiteX8414" fmla="*/ 113821 w 4550804"/>
                <a:gd name="connsiteY8414" fmla="*/ 3866874 h 5360810"/>
                <a:gd name="connsiteX8415" fmla="*/ 115218 w 4550804"/>
                <a:gd name="connsiteY8415" fmla="*/ 3864081 h 5360810"/>
                <a:gd name="connsiteX8416" fmla="*/ 115218 w 4550804"/>
                <a:gd name="connsiteY8416" fmla="*/ 3862685 h 5360810"/>
                <a:gd name="connsiteX8417" fmla="*/ 113821 w 4550804"/>
                <a:gd name="connsiteY8417" fmla="*/ 3861288 h 5360810"/>
                <a:gd name="connsiteX8418" fmla="*/ 112425 w 4550804"/>
                <a:gd name="connsiteY8418" fmla="*/ 3858496 h 5360810"/>
                <a:gd name="connsiteX8419" fmla="*/ 111028 w 4550804"/>
                <a:gd name="connsiteY8419" fmla="*/ 3857100 h 5360810"/>
                <a:gd name="connsiteX8420" fmla="*/ 109631 w 4550804"/>
                <a:gd name="connsiteY8420" fmla="*/ 3855703 h 5360810"/>
                <a:gd name="connsiteX8421" fmla="*/ 106838 w 4550804"/>
                <a:gd name="connsiteY8421" fmla="*/ 3857100 h 5360810"/>
                <a:gd name="connsiteX8422" fmla="*/ 109631 w 4550804"/>
                <a:gd name="connsiteY8422" fmla="*/ 3854307 h 5360810"/>
                <a:gd name="connsiteX8423" fmla="*/ 109631 w 4550804"/>
                <a:gd name="connsiteY8423" fmla="*/ 3850118 h 5360810"/>
                <a:gd name="connsiteX8424" fmla="*/ 108234 w 4550804"/>
                <a:gd name="connsiteY8424" fmla="*/ 3848722 h 5360810"/>
                <a:gd name="connsiteX8425" fmla="*/ 104045 w 4550804"/>
                <a:gd name="connsiteY8425" fmla="*/ 3851515 h 5360810"/>
                <a:gd name="connsiteX8426" fmla="*/ 108234 w 4550804"/>
                <a:gd name="connsiteY8426" fmla="*/ 3847326 h 5360810"/>
                <a:gd name="connsiteX8427" fmla="*/ 104045 w 4550804"/>
                <a:gd name="connsiteY8427" fmla="*/ 3845930 h 5360810"/>
                <a:gd name="connsiteX8428" fmla="*/ 101252 w 4550804"/>
                <a:gd name="connsiteY8428" fmla="*/ 3840345 h 5360810"/>
                <a:gd name="connsiteX8429" fmla="*/ 102649 w 4550804"/>
                <a:gd name="connsiteY8429" fmla="*/ 3841742 h 5360810"/>
                <a:gd name="connsiteX8430" fmla="*/ 101252 w 4550804"/>
                <a:gd name="connsiteY8430" fmla="*/ 3838949 h 5360810"/>
                <a:gd name="connsiteX8431" fmla="*/ 102649 w 4550804"/>
                <a:gd name="connsiteY8431" fmla="*/ 3837553 h 5360810"/>
                <a:gd name="connsiteX8432" fmla="*/ 101252 w 4550804"/>
                <a:gd name="connsiteY8432" fmla="*/ 3836157 h 5360810"/>
                <a:gd name="connsiteX8433" fmla="*/ 102649 w 4550804"/>
                <a:gd name="connsiteY8433" fmla="*/ 3834760 h 5360810"/>
                <a:gd name="connsiteX8434" fmla="*/ 106838 w 4550804"/>
                <a:gd name="connsiteY8434" fmla="*/ 3817308 h 5360810"/>
                <a:gd name="connsiteX8435" fmla="*/ 114520 w 4550804"/>
                <a:gd name="connsiteY8435" fmla="*/ 3809629 h 5360810"/>
                <a:gd name="connsiteX8436" fmla="*/ 114520 w 4550804"/>
                <a:gd name="connsiteY8436" fmla="*/ 3816610 h 5360810"/>
                <a:gd name="connsiteX8437" fmla="*/ 115916 w 4550804"/>
                <a:gd name="connsiteY8437" fmla="*/ 3813817 h 5360810"/>
                <a:gd name="connsiteX8438" fmla="*/ 118710 w 4550804"/>
                <a:gd name="connsiteY8438" fmla="*/ 3815214 h 5360810"/>
                <a:gd name="connsiteX8439" fmla="*/ 118710 w 4550804"/>
                <a:gd name="connsiteY8439" fmla="*/ 3812421 h 5360810"/>
                <a:gd name="connsiteX8440" fmla="*/ 120106 w 4550804"/>
                <a:gd name="connsiteY8440" fmla="*/ 3813817 h 5360810"/>
                <a:gd name="connsiteX8441" fmla="*/ 127787 w 4550804"/>
                <a:gd name="connsiteY8441" fmla="*/ 3807534 h 5360810"/>
                <a:gd name="connsiteX8442" fmla="*/ 138261 w 4550804"/>
                <a:gd name="connsiteY8442" fmla="*/ 3804742 h 5360810"/>
                <a:gd name="connsiteX8443" fmla="*/ 138261 w 4550804"/>
                <a:gd name="connsiteY8443" fmla="*/ 3801949 h 5360810"/>
                <a:gd name="connsiteX8444" fmla="*/ 139658 w 4550804"/>
                <a:gd name="connsiteY8444" fmla="*/ 3803345 h 5360810"/>
                <a:gd name="connsiteX8445" fmla="*/ 142451 w 4550804"/>
                <a:gd name="connsiteY8445" fmla="*/ 3801949 h 5360810"/>
                <a:gd name="connsiteX8446" fmla="*/ 145245 w 4550804"/>
                <a:gd name="connsiteY8446" fmla="*/ 3799158 h 5360810"/>
                <a:gd name="connsiteX8447" fmla="*/ 148038 w 4550804"/>
                <a:gd name="connsiteY8447" fmla="*/ 3797761 h 5360810"/>
                <a:gd name="connsiteX8448" fmla="*/ 150830 w 4550804"/>
                <a:gd name="connsiteY8448" fmla="*/ 3794969 h 5360810"/>
                <a:gd name="connsiteX8449" fmla="*/ 152227 w 4550804"/>
                <a:gd name="connsiteY8449" fmla="*/ 3792176 h 5360810"/>
                <a:gd name="connsiteX8450" fmla="*/ 153624 w 4550804"/>
                <a:gd name="connsiteY8450" fmla="*/ 3793573 h 5360810"/>
                <a:gd name="connsiteX8451" fmla="*/ 155020 w 4550804"/>
                <a:gd name="connsiteY8451" fmla="*/ 3792176 h 5360810"/>
                <a:gd name="connsiteX8452" fmla="*/ 156417 w 4550804"/>
                <a:gd name="connsiteY8452" fmla="*/ 3792176 h 5360810"/>
                <a:gd name="connsiteX8453" fmla="*/ 155020 w 4550804"/>
                <a:gd name="connsiteY8453" fmla="*/ 3789384 h 5360810"/>
                <a:gd name="connsiteX8454" fmla="*/ 156068 w 4550804"/>
                <a:gd name="connsiteY8454" fmla="*/ 3789908 h 5360810"/>
                <a:gd name="connsiteX8455" fmla="*/ 157115 w 4550804"/>
                <a:gd name="connsiteY8455" fmla="*/ 3791478 h 5360810"/>
                <a:gd name="connsiteX8456" fmla="*/ 157814 w 4550804"/>
                <a:gd name="connsiteY8456" fmla="*/ 3790780 h 5360810"/>
                <a:gd name="connsiteX8457" fmla="*/ 159909 w 4550804"/>
                <a:gd name="connsiteY8457" fmla="*/ 3788686 h 5360810"/>
                <a:gd name="connsiteX8458" fmla="*/ 162702 w 4550804"/>
                <a:gd name="connsiteY8458" fmla="*/ 3787289 h 5360810"/>
                <a:gd name="connsiteX8459" fmla="*/ 165495 w 4550804"/>
                <a:gd name="connsiteY8459" fmla="*/ 3784497 h 5360810"/>
                <a:gd name="connsiteX8460" fmla="*/ 164099 w 4550804"/>
                <a:gd name="connsiteY8460" fmla="*/ 3783101 h 5360810"/>
                <a:gd name="connsiteX8461" fmla="*/ 166891 w 4550804"/>
                <a:gd name="connsiteY8461" fmla="*/ 3784497 h 5360810"/>
                <a:gd name="connsiteX8462" fmla="*/ 169685 w 4550804"/>
                <a:gd name="connsiteY8462" fmla="*/ 3783101 h 5360810"/>
                <a:gd name="connsiteX8463" fmla="*/ 172478 w 4550804"/>
                <a:gd name="connsiteY8463" fmla="*/ 3780308 h 5360810"/>
                <a:gd name="connsiteX8464" fmla="*/ 175271 w 4550804"/>
                <a:gd name="connsiteY8464" fmla="*/ 3778905 h 5360810"/>
                <a:gd name="connsiteX8465" fmla="*/ 178065 w 4550804"/>
                <a:gd name="connsiteY8465" fmla="*/ 3776113 h 5360810"/>
                <a:gd name="connsiteX8466" fmla="*/ 180857 w 4550804"/>
                <a:gd name="connsiteY8466" fmla="*/ 3773320 h 5360810"/>
                <a:gd name="connsiteX8467" fmla="*/ 185047 w 4550804"/>
                <a:gd name="connsiteY8467" fmla="*/ 3771924 h 5360810"/>
                <a:gd name="connsiteX8468" fmla="*/ 187841 w 4550804"/>
                <a:gd name="connsiteY8468" fmla="*/ 3770528 h 5360810"/>
                <a:gd name="connsiteX8469" fmla="*/ 186444 w 4550804"/>
                <a:gd name="connsiteY8469" fmla="*/ 3767735 h 5360810"/>
                <a:gd name="connsiteX8470" fmla="*/ 189237 w 4550804"/>
                <a:gd name="connsiteY8470" fmla="*/ 3770528 h 5360810"/>
                <a:gd name="connsiteX8471" fmla="*/ 192031 w 4550804"/>
                <a:gd name="connsiteY8471" fmla="*/ 3769131 h 5360810"/>
                <a:gd name="connsiteX8472" fmla="*/ 194824 w 4550804"/>
                <a:gd name="connsiteY8472" fmla="*/ 3767735 h 5360810"/>
                <a:gd name="connsiteX8473" fmla="*/ 199013 w 4550804"/>
                <a:gd name="connsiteY8473" fmla="*/ 3764944 h 5360810"/>
                <a:gd name="connsiteX8474" fmla="*/ 201806 w 4550804"/>
                <a:gd name="connsiteY8474" fmla="*/ 3763547 h 5360810"/>
                <a:gd name="connsiteX8475" fmla="*/ 204600 w 4550804"/>
                <a:gd name="connsiteY8475" fmla="*/ 3762151 h 5360810"/>
                <a:gd name="connsiteX8476" fmla="*/ 208790 w 4550804"/>
                <a:gd name="connsiteY8476" fmla="*/ 3760755 h 5360810"/>
                <a:gd name="connsiteX8477" fmla="*/ 207393 w 4550804"/>
                <a:gd name="connsiteY8477" fmla="*/ 3757962 h 5360810"/>
                <a:gd name="connsiteX8478" fmla="*/ 208790 w 4550804"/>
                <a:gd name="connsiteY8478" fmla="*/ 3759359 h 5360810"/>
                <a:gd name="connsiteX8479" fmla="*/ 211582 w 4550804"/>
                <a:gd name="connsiteY8479" fmla="*/ 3757962 h 5360810"/>
                <a:gd name="connsiteX8480" fmla="*/ 210186 w 4550804"/>
                <a:gd name="connsiteY8480" fmla="*/ 3756566 h 5360810"/>
                <a:gd name="connsiteX8481" fmla="*/ 212979 w 4550804"/>
                <a:gd name="connsiteY8481" fmla="*/ 3757962 h 5360810"/>
                <a:gd name="connsiteX8482" fmla="*/ 212979 w 4550804"/>
                <a:gd name="connsiteY8482" fmla="*/ 3753773 h 5360810"/>
                <a:gd name="connsiteX8483" fmla="*/ 214376 w 4550804"/>
                <a:gd name="connsiteY8483" fmla="*/ 3756566 h 5360810"/>
                <a:gd name="connsiteX8484" fmla="*/ 217169 w 4550804"/>
                <a:gd name="connsiteY8484" fmla="*/ 3756566 h 5360810"/>
                <a:gd name="connsiteX8485" fmla="*/ 215772 w 4550804"/>
                <a:gd name="connsiteY8485" fmla="*/ 3752377 h 5360810"/>
                <a:gd name="connsiteX8486" fmla="*/ 218566 w 4550804"/>
                <a:gd name="connsiteY8486" fmla="*/ 3753773 h 5360810"/>
                <a:gd name="connsiteX8487" fmla="*/ 221359 w 4550804"/>
                <a:gd name="connsiteY8487" fmla="*/ 3752377 h 5360810"/>
                <a:gd name="connsiteX8488" fmla="*/ 226945 w 4550804"/>
                <a:gd name="connsiteY8488" fmla="*/ 3750981 h 5360810"/>
                <a:gd name="connsiteX8489" fmla="*/ 226945 w 4550804"/>
                <a:gd name="connsiteY8489" fmla="*/ 3748188 h 5360810"/>
                <a:gd name="connsiteX8490" fmla="*/ 228342 w 4550804"/>
                <a:gd name="connsiteY8490" fmla="*/ 3750981 h 5360810"/>
                <a:gd name="connsiteX8491" fmla="*/ 233928 w 4550804"/>
                <a:gd name="connsiteY8491" fmla="*/ 3748188 h 5360810"/>
                <a:gd name="connsiteX8492" fmla="*/ 232532 w 4550804"/>
                <a:gd name="connsiteY8492" fmla="*/ 3744000 h 5360810"/>
                <a:gd name="connsiteX8493" fmla="*/ 233928 w 4550804"/>
                <a:gd name="connsiteY8493" fmla="*/ 3746792 h 5360810"/>
                <a:gd name="connsiteX8494" fmla="*/ 236722 w 4550804"/>
                <a:gd name="connsiteY8494" fmla="*/ 3745396 h 5360810"/>
                <a:gd name="connsiteX8495" fmla="*/ 235325 w 4550804"/>
                <a:gd name="connsiteY8495" fmla="*/ 3742604 h 5360810"/>
                <a:gd name="connsiteX8496" fmla="*/ 238118 w 4550804"/>
                <a:gd name="connsiteY8496" fmla="*/ 3745396 h 5360810"/>
                <a:gd name="connsiteX8497" fmla="*/ 239515 w 4550804"/>
                <a:gd name="connsiteY8497" fmla="*/ 3742604 h 5360810"/>
                <a:gd name="connsiteX8498" fmla="*/ 242307 w 4550804"/>
                <a:gd name="connsiteY8498" fmla="*/ 3741208 h 5360810"/>
                <a:gd name="connsiteX8499" fmla="*/ 240911 w 4550804"/>
                <a:gd name="connsiteY8499" fmla="*/ 3738416 h 5360810"/>
                <a:gd name="connsiteX8500" fmla="*/ 242307 w 4550804"/>
                <a:gd name="connsiteY8500" fmla="*/ 3739812 h 5360810"/>
                <a:gd name="connsiteX8501" fmla="*/ 245101 w 4550804"/>
                <a:gd name="connsiteY8501" fmla="*/ 3738416 h 5360810"/>
                <a:gd name="connsiteX8502" fmla="*/ 247894 w 4550804"/>
                <a:gd name="connsiteY8502" fmla="*/ 3735623 h 5360810"/>
                <a:gd name="connsiteX8503" fmla="*/ 254179 w 4550804"/>
                <a:gd name="connsiteY8503" fmla="*/ 3732830 h 5360810"/>
                <a:gd name="connsiteX8504" fmla="*/ 256972 w 4550804"/>
                <a:gd name="connsiteY8504" fmla="*/ 3731435 h 5360810"/>
                <a:gd name="connsiteX8505" fmla="*/ 261162 w 4550804"/>
                <a:gd name="connsiteY8505" fmla="*/ 3730038 h 5360810"/>
                <a:gd name="connsiteX8506" fmla="*/ 263955 w 4550804"/>
                <a:gd name="connsiteY8506" fmla="*/ 3728642 h 5360810"/>
                <a:gd name="connsiteX8507" fmla="*/ 268145 w 4550804"/>
                <a:gd name="connsiteY8507" fmla="*/ 3728642 h 5360810"/>
                <a:gd name="connsiteX8508" fmla="*/ 265352 w 4550804"/>
                <a:gd name="connsiteY8508" fmla="*/ 3723057 h 5360810"/>
                <a:gd name="connsiteX8509" fmla="*/ 268145 w 4550804"/>
                <a:gd name="connsiteY8509" fmla="*/ 3727245 h 5360810"/>
                <a:gd name="connsiteX8510" fmla="*/ 270938 w 4550804"/>
                <a:gd name="connsiteY8510" fmla="*/ 3727245 h 5360810"/>
                <a:gd name="connsiteX8511" fmla="*/ 269542 w 4550804"/>
                <a:gd name="connsiteY8511" fmla="*/ 3724453 h 5360810"/>
                <a:gd name="connsiteX8512" fmla="*/ 272334 w 4550804"/>
                <a:gd name="connsiteY8512" fmla="*/ 3727245 h 5360810"/>
                <a:gd name="connsiteX8513" fmla="*/ 296077 w 4550804"/>
                <a:gd name="connsiteY8513" fmla="*/ 3720963 h 5360810"/>
                <a:gd name="connsiteX8514" fmla="*/ 314233 w 4550804"/>
                <a:gd name="connsiteY8514" fmla="*/ 3728642 h 5360810"/>
                <a:gd name="connsiteX8515" fmla="*/ 314233 w 4550804"/>
                <a:gd name="connsiteY8515" fmla="*/ 3728649 h 5360810"/>
                <a:gd name="connsiteX8516" fmla="*/ 321914 w 4550804"/>
                <a:gd name="connsiteY8516" fmla="*/ 3730046 h 5360810"/>
                <a:gd name="connsiteX8517" fmla="*/ 332388 w 4550804"/>
                <a:gd name="connsiteY8517" fmla="*/ 3735629 h 5360810"/>
                <a:gd name="connsiteX8518" fmla="*/ 323310 w 4550804"/>
                <a:gd name="connsiteY8518" fmla="*/ 3732837 h 5360810"/>
                <a:gd name="connsiteX8519" fmla="*/ 324707 w 4550804"/>
                <a:gd name="connsiteY8519" fmla="*/ 3734234 h 5360810"/>
                <a:gd name="connsiteX8520" fmla="*/ 332388 w 4550804"/>
                <a:gd name="connsiteY8520" fmla="*/ 3738422 h 5360810"/>
                <a:gd name="connsiteX8521" fmla="*/ 349845 w 4550804"/>
                <a:gd name="connsiteY8521" fmla="*/ 3735735 h 5360810"/>
                <a:gd name="connsiteX8522" fmla="*/ 349845 w 4550804"/>
                <a:gd name="connsiteY8522" fmla="*/ 3735629 h 5360810"/>
                <a:gd name="connsiteX8523" fmla="*/ 365906 w 4550804"/>
                <a:gd name="connsiteY8523" fmla="*/ 3732837 h 5360810"/>
                <a:gd name="connsiteX8524" fmla="*/ 399530 w 4550804"/>
                <a:gd name="connsiteY8524" fmla="*/ 3717277 h 5360810"/>
                <a:gd name="connsiteX8525" fmla="*/ 400821 w 4550804"/>
                <a:gd name="connsiteY8525" fmla="*/ 3714687 h 5360810"/>
                <a:gd name="connsiteX8526" fmla="*/ 403615 w 4550804"/>
                <a:gd name="connsiteY8526" fmla="*/ 3688857 h 5360810"/>
                <a:gd name="connsiteX8527" fmla="*/ 391743 w 4550804"/>
                <a:gd name="connsiteY8527" fmla="*/ 3678386 h 5360810"/>
                <a:gd name="connsiteX8528" fmla="*/ 400821 w 4550804"/>
                <a:gd name="connsiteY8528" fmla="*/ 3684669 h 5360810"/>
                <a:gd name="connsiteX8529" fmla="*/ 403615 w 4550804"/>
                <a:gd name="connsiteY8529" fmla="*/ 3681877 h 5360810"/>
                <a:gd name="connsiteX8530" fmla="*/ 402218 w 4550804"/>
                <a:gd name="connsiteY8530" fmla="*/ 3677688 h 5360810"/>
                <a:gd name="connsiteX8531" fmla="*/ 399425 w 4550804"/>
                <a:gd name="connsiteY8531" fmla="*/ 3676291 h 5360810"/>
                <a:gd name="connsiteX8532" fmla="*/ 398028 w 4550804"/>
                <a:gd name="connsiteY8532" fmla="*/ 3679084 h 5360810"/>
                <a:gd name="connsiteX8533" fmla="*/ 395235 w 4550804"/>
                <a:gd name="connsiteY8533" fmla="*/ 3673499 h 5360810"/>
                <a:gd name="connsiteX8534" fmla="*/ 383364 w 4550804"/>
                <a:gd name="connsiteY8534" fmla="*/ 3674895 h 5360810"/>
                <a:gd name="connsiteX8535" fmla="*/ 391045 w 4550804"/>
                <a:gd name="connsiteY8535" fmla="*/ 3672103 h 5360810"/>
                <a:gd name="connsiteX8536" fmla="*/ 401520 w 4550804"/>
                <a:gd name="connsiteY8536" fmla="*/ 3672103 h 5360810"/>
                <a:gd name="connsiteX8537" fmla="*/ 407106 w 4550804"/>
                <a:gd name="connsiteY8537" fmla="*/ 3663027 h 5360810"/>
                <a:gd name="connsiteX8538" fmla="*/ 421770 w 4550804"/>
                <a:gd name="connsiteY8538" fmla="*/ 3644876 h 5360810"/>
                <a:gd name="connsiteX8539" fmla="*/ 420374 w 4550804"/>
                <a:gd name="connsiteY8539" fmla="*/ 3639291 h 5360810"/>
                <a:gd name="connsiteX8540" fmla="*/ 423166 w 4550804"/>
                <a:gd name="connsiteY8540" fmla="*/ 3635104 h 5360810"/>
                <a:gd name="connsiteX8541" fmla="*/ 429451 w 4550804"/>
                <a:gd name="connsiteY8541" fmla="*/ 3633707 h 5360810"/>
                <a:gd name="connsiteX8542" fmla="*/ 421770 w 4550804"/>
                <a:gd name="connsiteY8542" fmla="*/ 3639291 h 5360810"/>
                <a:gd name="connsiteX8543" fmla="*/ 425960 w 4550804"/>
                <a:gd name="connsiteY8543" fmla="*/ 3644876 h 5360810"/>
                <a:gd name="connsiteX8544" fmla="*/ 427356 w 4550804"/>
                <a:gd name="connsiteY8544" fmla="*/ 3644876 h 5360810"/>
                <a:gd name="connsiteX8545" fmla="*/ 432943 w 4550804"/>
                <a:gd name="connsiteY8545" fmla="*/ 3640688 h 5360810"/>
                <a:gd name="connsiteX8546" fmla="*/ 431547 w 4550804"/>
                <a:gd name="connsiteY8546" fmla="*/ 3636500 h 5360810"/>
                <a:gd name="connsiteX8547" fmla="*/ 430150 w 4550804"/>
                <a:gd name="connsiteY8547" fmla="*/ 3637896 h 5360810"/>
                <a:gd name="connsiteX8548" fmla="*/ 431547 w 4550804"/>
                <a:gd name="connsiteY8548" fmla="*/ 3635104 h 5360810"/>
                <a:gd name="connsiteX8549" fmla="*/ 434340 w 4550804"/>
                <a:gd name="connsiteY8549" fmla="*/ 3633707 h 5360810"/>
                <a:gd name="connsiteX8550" fmla="*/ 440624 w 4550804"/>
                <a:gd name="connsiteY8550" fmla="*/ 3636500 h 5360810"/>
                <a:gd name="connsiteX8551" fmla="*/ 445275 w 4550804"/>
                <a:gd name="connsiteY8551" fmla="*/ 3624618 h 5360810"/>
                <a:gd name="connsiteX8552" fmla="*/ 443417 w 4550804"/>
                <a:gd name="connsiteY8552" fmla="*/ 3621839 h 5360810"/>
                <a:gd name="connsiteX8553" fmla="*/ 444814 w 4550804"/>
                <a:gd name="connsiteY8553" fmla="*/ 3619047 h 5360810"/>
                <a:gd name="connsiteX8554" fmla="*/ 452381 w 4550804"/>
                <a:gd name="connsiteY8554" fmla="*/ 3617672 h 5360810"/>
                <a:gd name="connsiteX8555" fmla="*/ 450401 w 4550804"/>
                <a:gd name="connsiteY8555" fmla="*/ 3616954 h 5360810"/>
                <a:gd name="connsiteX8556" fmla="*/ 450401 w 4550804"/>
                <a:gd name="connsiteY8556" fmla="*/ 3602294 h 5360810"/>
                <a:gd name="connsiteX8557" fmla="*/ 451099 w 4550804"/>
                <a:gd name="connsiteY8557" fmla="*/ 3600200 h 5360810"/>
                <a:gd name="connsiteX8558" fmla="*/ 452496 w 4550804"/>
                <a:gd name="connsiteY8558" fmla="*/ 3617652 h 5360810"/>
                <a:gd name="connsiteX8559" fmla="*/ 452387 w 4550804"/>
                <a:gd name="connsiteY8559" fmla="*/ 3617673 h 5360810"/>
                <a:gd name="connsiteX8560" fmla="*/ 458082 w 4550804"/>
                <a:gd name="connsiteY8560" fmla="*/ 3619745 h 5360810"/>
                <a:gd name="connsiteX8561" fmla="*/ 453892 w 4550804"/>
                <a:gd name="connsiteY8561" fmla="*/ 3627424 h 5360810"/>
                <a:gd name="connsiteX8562" fmla="*/ 460177 w 4550804"/>
                <a:gd name="connsiteY8562" fmla="*/ 3626028 h 5360810"/>
                <a:gd name="connsiteX8563" fmla="*/ 460177 w 4550804"/>
                <a:gd name="connsiteY8563" fmla="*/ 3619745 h 5360810"/>
                <a:gd name="connsiteX8564" fmla="*/ 461573 w 4550804"/>
                <a:gd name="connsiteY8564" fmla="*/ 3625330 h 5360810"/>
                <a:gd name="connsiteX8565" fmla="*/ 457383 w 4550804"/>
                <a:gd name="connsiteY8565" fmla="*/ 3628122 h 5360810"/>
                <a:gd name="connsiteX8566" fmla="*/ 448047 w 4550804"/>
                <a:gd name="connsiteY8566" fmla="*/ 3628122 h 5360810"/>
                <a:gd name="connsiteX8567" fmla="*/ 443417 w 4550804"/>
                <a:gd name="connsiteY8567" fmla="*/ 3637896 h 5360810"/>
                <a:gd name="connsiteX8568" fmla="*/ 446211 w 4550804"/>
                <a:gd name="connsiteY8568" fmla="*/ 3640688 h 5360810"/>
                <a:gd name="connsiteX8569" fmla="*/ 443417 w 4550804"/>
                <a:gd name="connsiteY8569" fmla="*/ 3639291 h 5360810"/>
                <a:gd name="connsiteX8570" fmla="*/ 440624 w 4550804"/>
                <a:gd name="connsiteY8570" fmla="*/ 3644876 h 5360810"/>
                <a:gd name="connsiteX8571" fmla="*/ 446211 w 4550804"/>
                <a:gd name="connsiteY8571" fmla="*/ 3646273 h 5360810"/>
                <a:gd name="connsiteX8572" fmla="*/ 447607 w 4550804"/>
                <a:gd name="connsiteY8572" fmla="*/ 3642084 h 5360810"/>
                <a:gd name="connsiteX8573" fmla="*/ 449004 w 4550804"/>
                <a:gd name="connsiteY8573" fmla="*/ 3644876 h 5360810"/>
                <a:gd name="connsiteX8574" fmla="*/ 446211 w 4550804"/>
                <a:gd name="connsiteY8574" fmla="*/ 3649065 h 5360810"/>
                <a:gd name="connsiteX8575" fmla="*/ 442021 w 4550804"/>
                <a:gd name="connsiteY8575" fmla="*/ 3649065 h 5360810"/>
                <a:gd name="connsiteX8576" fmla="*/ 442021 w 4550804"/>
                <a:gd name="connsiteY8576" fmla="*/ 3653254 h 5360810"/>
                <a:gd name="connsiteX8577" fmla="*/ 439227 w 4550804"/>
                <a:gd name="connsiteY8577" fmla="*/ 3654650 h 5360810"/>
                <a:gd name="connsiteX8578" fmla="*/ 436434 w 4550804"/>
                <a:gd name="connsiteY8578" fmla="*/ 3657443 h 5360810"/>
                <a:gd name="connsiteX8579" fmla="*/ 442719 w 4550804"/>
                <a:gd name="connsiteY8579" fmla="*/ 3663027 h 5360810"/>
                <a:gd name="connsiteX8580" fmla="*/ 445512 w 4550804"/>
                <a:gd name="connsiteY8580" fmla="*/ 3660235 h 5360810"/>
                <a:gd name="connsiteX8581" fmla="*/ 453193 w 4550804"/>
                <a:gd name="connsiteY8581" fmla="*/ 3667914 h 5360810"/>
                <a:gd name="connsiteX8582" fmla="*/ 457383 w 4550804"/>
                <a:gd name="connsiteY8582" fmla="*/ 3662329 h 5360810"/>
                <a:gd name="connsiteX8583" fmla="*/ 451797 w 4550804"/>
                <a:gd name="connsiteY8583" fmla="*/ 3658141 h 5360810"/>
                <a:gd name="connsiteX8584" fmla="*/ 458082 w 4550804"/>
                <a:gd name="connsiteY8584" fmla="*/ 3662329 h 5360810"/>
                <a:gd name="connsiteX8585" fmla="*/ 460875 w 4550804"/>
                <a:gd name="connsiteY8585" fmla="*/ 3656745 h 5360810"/>
                <a:gd name="connsiteX8586" fmla="*/ 451797 w 4550804"/>
                <a:gd name="connsiteY8586" fmla="*/ 3649065 h 5360810"/>
                <a:gd name="connsiteX8587" fmla="*/ 451797 w 4550804"/>
                <a:gd name="connsiteY8587" fmla="*/ 3646971 h 5360810"/>
                <a:gd name="connsiteX8588" fmla="*/ 462272 w 4550804"/>
                <a:gd name="connsiteY8588" fmla="*/ 3654650 h 5360810"/>
                <a:gd name="connsiteX8589" fmla="*/ 462272 w 4550804"/>
                <a:gd name="connsiteY8589" fmla="*/ 3657443 h 5360810"/>
                <a:gd name="connsiteX8590" fmla="*/ 450401 w 4550804"/>
                <a:gd name="connsiteY8590" fmla="*/ 3672103 h 5360810"/>
                <a:gd name="connsiteX8591" fmla="*/ 444814 w 4550804"/>
                <a:gd name="connsiteY8591" fmla="*/ 3667914 h 5360810"/>
                <a:gd name="connsiteX8592" fmla="*/ 444814 w 4550804"/>
                <a:gd name="connsiteY8592" fmla="*/ 3663725 h 5360810"/>
                <a:gd name="connsiteX8593" fmla="*/ 443417 w 4550804"/>
                <a:gd name="connsiteY8593" fmla="*/ 3665121 h 5360810"/>
                <a:gd name="connsiteX8594" fmla="*/ 434340 w 4550804"/>
                <a:gd name="connsiteY8594" fmla="*/ 3658839 h 5360810"/>
                <a:gd name="connsiteX8595" fmla="*/ 428753 w 4550804"/>
                <a:gd name="connsiteY8595" fmla="*/ 3664423 h 5360810"/>
                <a:gd name="connsiteX8596" fmla="*/ 431547 w 4550804"/>
                <a:gd name="connsiteY8596" fmla="*/ 3672103 h 5360810"/>
                <a:gd name="connsiteX8597" fmla="*/ 427356 w 4550804"/>
                <a:gd name="connsiteY8597" fmla="*/ 3677688 h 5360810"/>
                <a:gd name="connsiteX8598" fmla="*/ 428753 w 4550804"/>
                <a:gd name="connsiteY8598" fmla="*/ 3671405 h 5360810"/>
                <a:gd name="connsiteX8599" fmla="*/ 421071 w 4550804"/>
                <a:gd name="connsiteY8599" fmla="*/ 3663725 h 5360810"/>
                <a:gd name="connsiteX8600" fmla="*/ 412692 w 4550804"/>
                <a:gd name="connsiteY8600" fmla="*/ 3674895 h 5360810"/>
                <a:gd name="connsiteX8601" fmla="*/ 420374 w 4550804"/>
                <a:gd name="connsiteY8601" fmla="*/ 3681178 h 5360810"/>
                <a:gd name="connsiteX8602" fmla="*/ 425960 w 4550804"/>
                <a:gd name="connsiteY8602" fmla="*/ 3679782 h 5360810"/>
                <a:gd name="connsiteX8603" fmla="*/ 420374 w 4550804"/>
                <a:gd name="connsiteY8603" fmla="*/ 3682575 h 5360810"/>
                <a:gd name="connsiteX8604" fmla="*/ 414787 w 4550804"/>
                <a:gd name="connsiteY8604" fmla="*/ 3679782 h 5360810"/>
                <a:gd name="connsiteX8605" fmla="*/ 411994 w 4550804"/>
                <a:gd name="connsiteY8605" fmla="*/ 3682575 h 5360810"/>
                <a:gd name="connsiteX8606" fmla="*/ 413391 w 4550804"/>
                <a:gd name="connsiteY8606" fmla="*/ 3678386 h 5360810"/>
                <a:gd name="connsiteX8607" fmla="*/ 407804 w 4550804"/>
                <a:gd name="connsiteY8607" fmla="*/ 3675593 h 5360810"/>
                <a:gd name="connsiteX8608" fmla="*/ 405011 w 4550804"/>
                <a:gd name="connsiteY8608" fmla="*/ 3681877 h 5360810"/>
                <a:gd name="connsiteX8609" fmla="*/ 406407 w 4550804"/>
                <a:gd name="connsiteY8609" fmla="*/ 3686064 h 5360810"/>
                <a:gd name="connsiteX8610" fmla="*/ 415486 w 4550804"/>
                <a:gd name="connsiteY8610" fmla="*/ 3686064 h 5360810"/>
                <a:gd name="connsiteX8611" fmla="*/ 406407 w 4550804"/>
                <a:gd name="connsiteY8611" fmla="*/ 3687461 h 5360810"/>
                <a:gd name="connsiteX8612" fmla="*/ 403615 w 4550804"/>
                <a:gd name="connsiteY8612" fmla="*/ 3690253 h 5360810"/>
                <a:gd name="connsiteX8613" fmla="*/ 402225 w 4550804"/>
                <a:gd name="connsiteY8613" fmla="*/ 3716028 h 5360810"/>
                <a:gd name="connsiteX8614" fmla="*/ 403615 w 4550804"/>
                <a:gd name="connsiteY8614" fmla="*/ 3715385 h 5360810"/>
                <a:gd name="connsiteX8615" fmla="*/ 407804 w 4550804"/>
                <a:gd name="connsiteY8615" fmla="*/ 3716781 h 5360810"/>
                <a:gd name="connsiteX8616" fmla="*/ 403615 w 4550804"/>
                <a:gd name="connsiteY8616" fmla="*/ 3718177 h 5360810"/>
                <a:gd name="connsiteX8617" fmla="*/ 405011 w 4550804"/>
                <a:gd name="connsiteY8617" fmla="*/ 3722366 h 5360810"/>
                <a:gd name="connsiteX8618" fmla="*/ 409201 w 4550804"/>
                <a:gd name="connsiteY8618" fmla="*/ 3720970 h 5360810"/>
                <a:gd name="connsiteX8619" fmla="*/ 410597 w 4550804"/>
                <a:gd name="connsiteY8619" fmla="*/ 3715385 h 5360810"/>
                <a:gd name="connsiteX8620" fmla="*/ 411994 w 4550804"/>
                <a:gd name="connsiteY8620" fmla="*/ 3720970 h 5360810"/>
                <a:gd name="connsiteX8621" fmla="*/ 413391 w 4550804"/>
                <a:gd name="connsiteY8621" fmla="*/ 3722366 h 5360810"/>
                <a:gd name="connsiteX8622" fmla="*/ 423865 w 4550804"/>
                <a:gd name="connsiteY8622" fmla="*/ 3718177 h 5360810"/>
                <a:gd name="connsiteX8623" fmla="*/ 423865 w 4550804"/>
                <a:gd name="connsiteY8623" fmla="*/ 3720970 h 5360810"/>
                <a:gd name="connsiteX8624" fmla="*/ 434340 w 4550804"/>
                <a:gd name="connsiteY8624" fmla="*/ 3727253 h 5360810"/>
                <a:gd name="connsiteX8625" fmla="*/ 447607 w 4550804"/>
                <a:gd name="connsiteY8625" fmla="*/ 3725857 h 5360810"/>
                <a:gd name="connsiteX8626" fmla="*/ 446211 w 4550804"/>
                <a:gd name="connsiteY8626" fmla="*/ 3728649 h 5360810"/>
                <a:gd name="connsiteX8627" fmla="*/ 451797 w 4550804"/>
                <a:gd name="connsiteY8627" fmla="*/ 3734932 h 5360810"/>
                <a:gd name="connsiteX8628" fmla="*/ 459478 w 4550804"/>
                <a:gd name="connsiteY8628" fmla="*/ 3732139 h 5360810"/>
                <a:gd name="connsiteX8629" fmla="*/ 468556 w 4550804"/>
                <a:gd name="connsiteY8629" fmla="*/ 3726555 h 5360810"/>
                <a:gd name="connsiteX8630" fmla="*/ 474142 w 4550804"/>
                <a:gd name="connsiteY8630" fmla="*/ 3729348 h 5360810"/>
                <a:gd name="connsiteX8631" fmla="*/ 478333 w 4550804"/>
                <a:gd name="connsiteY8631" fmla="*/ 3723763 h 5360810"/>
                <a:gd name="connsiteX8632" fmla="*/ 486013 w 4550804"/>
                <a:gd name="connsiteY8632" fmla="*/ 3723763 h 5360810"/>
                <a:gd name="connsiteX8633" fmla="*/ 486013 w 4550804"/>
                <a:gd name="connsiteY8633" fmla="*/ 3719574 h 5360810"/>
                <a:gd name="connsiteX8634" fmla="*/ 487410 w 4550804"/>
                <a:gd name="connsiteY8634" fmla="*/ 3723763 h 5360810"/>
                <a:gd name="connsiteX8635" fmla="*/ 495092 w 4550804"/>
                <a:gd name="connsiteY8635" fmla="*/ 3723763 h 5360810"/>
                <a:gd name="connsiteX8636" fmla="*/ 497884 w 4550804"/>
                <a:gd name="connsiteY8636" fmla="*/ 3718177 h 5360810"/>
                <a:gd name="connsiteX8637" fmla="*/ 513945 w 4550804"/>
                <a:gd name="connsiteY8637" fmla="*/ 3723763 h 5360810"/>
                <a:gd name="connsiteX8638" fmla="*/ 521627 w 4550804"/>
                <a:gd name="connsiteY8638" fmla="*/ 3714687 h 5360810"/>
                <a:gd name="connsiteX8639" fmla="*/ 537688 w 4550804"/>
                <a:gd name="connsiteY8639" fmla="*/ 3714687 h 5360810"/>
                <a:gd name="connsiteX8640" fmla="*/ 541877 w 4550804"/>
                <a:gd name="connsiteY8640" fmla="*/ 3710498 h 5360810"/>
                <a:gd name="connsiteX8641" fmla="*/ 557938 w 4550804"/>
                <a:gd name="connsiteY8641" fmla="*/ 3710498 h 5360810"/>
                <a:gd name="connsiteX8642" fmla="*/ 568413 w 4550804"/>
                <a:gd name="connsiteY8642" fmla="*/ 3716083 h 5360810"/>
                <a:gd name="connsiteX8643" fmla="*/ 584474 w 4550804"/>
                <a:gd name="connsiteY8643" fmla="*/ 3710498 h 5360810"/>
                <a:gd name="connsiteX8644" fmla="*/ 590060 w 4550804"/>
                <a:gd name="connsiteY8644" fmla="*/ 3711894 h 5360810"/>
                <a:gd name="connsiteX8645" fmla="*/ 590060 w 4550804"/>
                <a:gd name="connsiteY8645" fmla="*/ 3710498 h 5360810"/>
                <a:gd name="connsiteX8646" fmla="*/ 592853 w 4550804"/>
                <a:gd name="connsiteY8646" fmla="*/ 3714687 h 5360810"/>
                <a:gd name="connsiteX8647" fmla="*/ 604724 w 4550804"/>
                <a:gd name="connsiteY8647" fmla="*/ 3714687 h 5360810"/>
                <a:gd name="connsiteX8648" fmla="*/ 606120 w 4550804"/>
                <a:gd name="connsiteY8648" fmla="*/ 3718876 h 5360810"/>
                <a:gd name="connsiteX8649" fmla="*/ 617991 w 4550804"/>
                <a:gd name="connsiteY8649" fmla="*/ 3723064 h 5360810"/>
                <a:gd name="connsiteX8650" fmla="*/ 625673 w 4550804"/>
                <a:gd name="connsiteY8650" fmla="*/ 3730743 h 5360810"/>
                <a:gd name="connsiteX8651" fmla="*/ 631957 w 4550804"/>
                <a:gd name="connsiteY8651" fmla="*/ 3737026 h 5360810"/>
                <a:gd name="connsiteX8652" fmla="*/ 630561 w 4550804"/>
                <a:gd name="connsiteY8652" fmla="*/ 3737026 h 5360810"/>
                <a:gd name="connsiteX8653" fmla="*/ 641036 w 4550804"/>
                <a:gd name="connsiteY8653" fmla="*/ 3762158 h 5360810"/>
                <a:gd name="connsiteX8654" fmla="*/ 648716 w 4550804"/>
                <a:gd name="connsiteY8654" fmla="*/ 3772630 h 5360810"/>
                <a:gd name="connsiteX8655" fmla="*/ 651510 w 4550804"/>
                <a:gd name="connsiteY8655" fmla="*/ 3768441 h 5360810"/>
                <a:gd name="connsiteX8656" fmla="*/ 652906 w 4550804"/>
                <a:gd name="connsiteY8656" fmla="*/ 3771233 h 5360810"/>
                <a:gd name="connsiteX8657" fmla="*/ 655700 w 4550804"/>
                <a:gd name="connsiteY8657" fmla="*/ 3772630 h 5360810"/>
                <a:gd name="connsiteX8658" fmla="*/ 649415 w 4550804"/>
                <a:gd name="connsiteY8658" fmla="*/ 3775422 h 5360810"/>
                <a:gd name="connsiteX8659" fmla="*/ 649415 w 4550804"/>
                <a:gd name="connsiteY8659" fmla="*/ 3776818 h 5360810"/>
                <a:gd name="connsiteX8660" fmla="*/ 655001 w 4550804"/>
                <a:gd name="connsiteY8660" fmla="*/ 3775422 h 5360810"/>
                <a:gd name="connsiteX8661" fmla="*/ 655001 w 4550804"/>
                <a:gd name="connsiteY8661" fmla="*/ 3778214 h 5360810"/>
                <a:gd name="connsiteX8662" fmla="*/ 653605 w 4550804"/>
                <a:gd name="connsiteY8662" fmla="*/ 3776818 h 5360810"/>
                <a:gd name="connsiteX8663" fmla="*/ 655001 w 4550804"/>
                <a:gd name="connsiteY8663" fmla="*/ 3785893 h 5360810"/>
                <a:gd name="connsiteX8664" fmla="*/ 656398 w 4550804"/>
                <a:gd name="connsiteY8664" fmla="*/ 3788686 h 5360810"/>
                <a:gd name="connsiteX8665" fmla="*/ 659192 w 4550804"/>
                <a:gd name="connsiteY8665" fmla="*/ 3794271 h 5360810"/>
                <a:gd name="connsiteX8666" fmla="*/ 661984 w 4550804"/>
                <a:gd name="connsiteY8666" fmla="*/ 3792874 h 5360810"/>
                <a:gd name="connsiteX8667" fmla="*/ 661984 w 4550804"/>
                <a:gd name="connsiteY8667" fmla="*/ 3794271 h 5360810"/>
                <a:gd name="connsiteX8668" fmla="*/ 659192 w 4550804"/>
                <a:gd name="connsiteY8668" fmla="*/ 3800553 h 5360810"/>
                <a:gd name="connsiteX8669" fmla="*/ 653605 w 4550804"/>
                <a:gd name="connsiteY8669" fmla="*/ 3804742 h 5360810"/>
                <a:gd name="connsiteX8670" fmla="*/ 644527 w 4550804"/>
                <a:gd name="connsiteY8670" fmla="*/ 3806138 h 5360810"/>
                <a:gd name="connsiteX8671" fmla="*/ 645924 w 4550804"/>
                <a:gd name="connsiteY8671" fmla="*/ 3810327 h 5360810"/>
                <a:gd name="connsiteX8672" fmla="*/ 643131 w 4550804"/>
                <a:gd name="connsiteY8672" fmla="*/ 3806138 h 5360810"/>
                <a:gd name="connsiteX8673" fmla="*/ 628466 w 4550804"/>
                <a:gd name="connsiteY8673" fmla="*/ 3810327 h 5360810"/>
                <a:gd name="connsiteX8674" fmla="*/ 627070 w 4550804"/>
                <a:gd name="connsiteY8674" fmla="*/ 3815912 h 5360810"/>
                <a:gd name="connsiteX8675" fmla="*/ 619388 w 4550804"/>
                <a:gd name="connsiteY8675" fmla="*/ 3826383 h 5360810"/>
                <a:gd name="connsiteX8676" fmla="*/ 620554 w 4550804"/>
                <a:gd name="connsiteY8676" fmla="*/ 3829873 h 5360810"/>
                <a:gd name="connsiteX8677" fmla="*/ 621483 w 4550804"/>
                <a:gd name="connsiteY8677" fmla="*/ 3829873 h 5360810"/>
                <a:gd name="connsiteX8678" fmla="*/ 620687 w 4550804"/>
                <a:gd name="connsiteY8678" fmla="*/ 3830272 h 5360810"/>
                <a:gd name="connsiteX8679" fmla="*/ 620785 w 4550804"/>
                <a:gd name="connsiteY8679" fmla="*/ 3830572 h 5360810"/>
                <a:gd name="connsiteX8680" fmla="*/ 627070 w 4550804"/>
                <a:gd name="connsiteY8680" fmla="*/ 3831968 h 5360810"/>
                <a:gd name="connsiteX8681" fmla="*/ 619039 w 4550804"/>
                <a:gd name="connsiteY8681" fmla="*/ 3831968 h 5360810"/>
                <a:gd name="connsiteX8682" fmla="*/ 620086 w 4550804"/>
                <a:gd name="connsiteY8682" fmla="*/ 3834062 h 5360810"/>
                <a:gd name="connsiteX8683" fmla="*/ 615373 w 4550804"/>
                <a:gd name="connsiteY8683" fmla="*/ 3831968 h 5360810"/>
                <a:gd name="connsiteX8684" fmla="*/ 615199 w 4550804"/>
                <a:gd name="connsiteY8684" fmla="*/ 3831968 h 5360810"/>
                <a:gd name="connsiteX8685" fmla="*/ 606120 w 4550804"/>
                <a:gd name="connsiteY8685" fmla="*/ 3830572 h 5360810"/>
                <a:gd name="connsiteX8686" fmla="*/ 595646 w 4550804"/>
                <a:gd name="connsiteY8686" fmla="*/ 3820101 h 5360810"/>
                <a:gd name="connsiteX8687" fmla="*/ 595646 w 4550804"/>
                <a:gd name="connsiteY8687" fmla="*/ 3817308 h 5360810"/>
                <a:gd name="connsiteX8688" fmla="*/ 585172 w 4550804"/>
                <a:gd name="connsiteY8688" fmla="*/ 3808232 h 5360810"/>
                <a:gd name="connsiteX8689" fmla="*/ 565619 w 4550804"/>
                <a:gd name="connsiteY8689" fmla="*/ 3809629 h 5360810"/>
                <a:gd name="connsiteX8690" fmla="*/ 560033 w 4550804"/>
                <a:gd name="connsiteY8690" fmla="*/ 3812421 h 5360810"/>
                <a:gd name="connsiteX8691" fmla="*/ 557239 w 4550804"/>
                <a:gd name="connsiteY8691" fmla="*/ 3816610 h 5360810"/>
                <a:gd name="connsiteX8692" fmla="*/ 554447 w 4550804"/>
                <a:gd name="connsiteY8692" fmla="*/ 3811025 h 5360810"/>
                <a:gd name="connsiteX8693" fmla="*/ 551654 w 4550804"/>
                <a:gd name="connsiteY8693" fmla="*/ 3811025 h 5360810"/>
                <a:gd name="connsiteX8694" fmla="*/ 554447 w 4550804"/>
                <a:gd name="connsiteY8694" fmla="*/ 3817308 h 5360810"/>
                <a:gd name="connsiteX8695" fmla="*/ 550257 w 4550804"/>
                <a:gd name="connsiteY8695" fmla="*/ 3813119 h 5360810"/>
                <a:gd name="connsiteX8696" fmla="*/ 550257 w 4550804"/>
                <a:gd name="connsiteY8696" fmla="*/ 3808930 h 5360810"/>
                <a:gd name="connsiteX8697" fmla="*/ 547464 w 4550804"/>
                <a:gd name="connsiteY8697" fmla="*/ 3808930 h 5360810"/>
                <a:gd name="connsiteX8698" fmla="*/ 553050 w 4550804"/>
                <a:gd name="connsiteY8698" fmla="*/ 3819402 h 5360810"/>
                <a:gd name="connsiteX8699" fmla="*/ 545369 w 4550804"/>
                <a:gd name="connsiteY8699" fmla="*/ 3822195 h 5360810"/>
                <a:gd name="connsiteX8700" fmla="*/ 524420 w 4550804"/>
                <a:gd name="connsiteY8700" fmla="*/ 3816610 h 5360810"/>
                <a:gd name="connsiteX8701" fmla="*/ 512548 w 4550804"/>
                <a:gd name="connsiteY8701" fmla="*/ 3808930 h 5360810"/>
                <a:gd name="connsiteX8702" fmla="*/ 494393 w 4550804"/>
                <a:gd name="connsiteY8702" fmla="*/ 3807534 h 5360810"/>
                <a:gd name="connsiteX8703" fmla="*/ 465763 w 4550804"/>
                <a:gd name="connsiteY8703" fmla="*/ 3822195 h 5360810"/>
                <a:gd name="connsiteX8704" fmla="*/ 455288 w 4550804"/>
                <a:gd name="connsiteY8704" fmla="*/ 3834062 h 5360810"/>
                <a:gd name="connsiteX8705" fmla="*/ 437831 w 4550804"/>
                <a:gd name="connsiteY8705" fmla="*/ 3844534 h 5360810"/>
                <a:gd name="connsiteX8706" fmla="*/ 427356 w 4550804"/>
                <a:gd name="connsiteY8706" fmla="*/ 3860590 h 5360810"/>
                <a:gd name="connsiteX8707" fmla="*/ 421770 w 4550804"/>
                <a:gd name="connsiteY8707" fmla="*/ 3861987 h 5360810"/>
                <a:gd name="connsiteX8708" fmla="*/ 419676 w 4550804"/>
                <a:gd name="connsiteY8708" fmla="*/ 3856402 h 5360810"/>
                <a:gd name="connsiteX8709" fmla="*/ 416882 w 4550804"/>
                <a:gd name="connsiteY8709" fmla="*/ 3843138 h 5360810"/>
                <a:gd name="connsiteX8710" fmla="*/ 421071 w 4550804"/>
                <a:gd name="connsiteY8710" fmla="*/ 3832666 h 5360810"/>
                <a:gd name="connsiteX8711" fmla="*/ 425261 w 4550804"/>
                <a:gd name="connsiteY8711" fmla="*/ 3835459 h 5360810"/>
                <a:gd name="connsiteX8712" fmla="*/ 425261 w 4550804"/>
                <a:gd name="connsiteY8712" fmla="*/ 3839647 h 5360810"/>
                <a:gd name="connsiteX8713" fmla="*/ 429451 w 4550804"/>
                <a:gd name="connsiteY8713" fmla="*/ 3842440 h 5360810"/>
                <a:gd name="connsiteX8714" fmla="*/ 418977 w 4550804"/>
                <a:gd name="connsiteY8714" fmla="*/ 3821497 h 5360810"/>
                <a:gd name="connsiteX8715" fmla="*/ 423166 w 4550804"/>
                <a:gd name="connsiteY8715" fmla="*/ 3818704 h 5360810"/>
                <a:gd name="connsiteX8716" fmla="*/ 418977 w 4550804"/>
                <a:gd name="connsiteY8716" fmla="*/ 3820101 h 5360810"/>
                <a:gd name="connsiteX8717" fmla="*/ 407106 w 4550804"/>
                <a:gd name="connsiteY8717" fmla="*/ 3802647 h 5360810"/>
                <a:gd name="connsiteX8718" fmla="*/ 411296 w 4550804"/>
                <a:gd name="connsiteY8718" fmla="*/ 3798459 h 5360810"/>
                <a:gd name="connsiteX8719" fmla="*/ 411296 w 4550804"/>
                <a:gd name="connsiteY8719" fmla="*/ 3797063 h 5360810"/>
                <a:gd name="connsiteX8720" fmla="*/ 407106 w 4550804"/>
                <a:gd name="connsiteY8720" fmla="*/ 3801251 h 5360810"/>
                <a:gd name="connsiteX8721" fmla="*/ 401520 w 4550804"/>
                <a:gd name="connsiteY8721" fmla="*/ 3798459 h 5360810"/>
                <a:gd name="connsiteX8722" fmla="*/ 395235 w 4550804"/>
                <a:gd name="connsiteY8722" fmla="*/ 3794271 h 5360810"/>
                <a:gd name="connsiteX8723" fmla="*/ 386157 w 4550804"/>
                <a:gd name="connsiteY8723" fmla="*/ 3783799 h 5360810"/>
                <a:gd name="connsiteX8724" fmla="*/ 374286 w 4550804"/>
                <a:gd name="connsiteY8724" fmla="*/ 3776120 h 5360810"/>
                <a:gd name="connsiteX8725" fmla="*/ 371493 w 4550804"/>
                <a:gd name="connsiteY8725" fmla="*/ 3777516 h 5360810"/>
                <a:gd name="connsiteX8726" fmla="*/ 365208 w 4550804"/>
                <a:gd name="connsiteY8726" fmla="*/ 3774724 h 5360810"/>
                <a:gd name="connsiteX8727" fmla="*/ 361018 w 4550804"/>
                <a:gd name="connsiteY8727" fmla="*/ 3765649 h 5360810"/>
                <a:gd name="connsiteX8728" fmla="*/ 361018 w 4550804"/>
                <a:gd name="connsiteY8728" fmla="*/ 3756572 h 5360810"/>
                <a:gd name="connsiteX8729" fmla="*/ 354734 w 4550804"/>
                <a:gd name="connsiteY8729" fmla="*/ 3744706 h 5360810"/>
                <a:gd name="connsiteX8730" fmla="*/ 358924 w 4550804"/>
                <a:gd name="connsiteY8730" fmla="*/ 3738422 h 5360810"/>
                <a:gd name="connsiteX8731" fmla="*/ 350544 w 4550804"/>
                <a:gd name="connsiteY8731" fmla="*/ 3739713 h 5360810"/>
                <a:gd name="connsiteX8732" fmla="*/ 350544 w 4550804"/>
                <a:gd name="connsiteY8732" fmla="*/ 3739819 h 5360810"/>
                <a:gd name="connsiteX8733" fmla="*/ 337276 w 4550804"/>
                <a:gd name="connsiteY8733" fmla="*/ 3746101 h 5360810"/>
                <a:gd name="connsiteX8734" fmla="*/ 337276 w 4550804"/>
                <a:gd name="connsiteY8734" fmla="*/ 3767044 h 5360810"/>
                <a:gd name="connsiteX8735" fmla="*/ 350544 w 4550804"/>
                <a:gd name="connsiteY8735" fmla="*/ 3783101 h 5360810"/>
                <a:gd name="connsiteX8736" fmla="*/ 349147 w 4550804"/>
                <a:gd name="connsiteY8736" fmla="*/ 3784497 h 5360810"/>
                <a:gd name="connsiteX8737" fmla="*/ 351940 w 4550804"/>
                <a:gd name="connsiteY8737" fmla="*/ 3788686 h 5360810"/>
                <a:gd name="connsiteX8738" fmla="*/ 352639 w 4550804"/>
                <a:gd name="connsiteY8738" fmla="*/ 3788686 h 5360810"/>
                <a:gd name="connsiteX8739" fmla="*/ 361716 w 4550804"/>
                <a:gd name="connsiteY8739" fmla="*/ 3796365 h 5360810"/>
                <a:gd name="connsiteX8740" fmla="*/ 355432 w 4550804"/>
                <a:gd name="connsiteY8740" fmla="*/ 3793573 h 5360810"/>
                <a:gd name="connsiteX8741" fmla="*/ 355432 w 4550804"/>
                <a:gd name="connsiteY8741" fmla="*/ 3794969 h 5360810"/>
                <a:gd name="connsiteX8742" fmla="*/ 361018 w 4550804"/>
                <a:gd name="connsiteY8742" fmla="*/ 3797761 h 5360810"/>
                <a:gd name="connsiteX8743" fmla="*/ 366605 w 4550804"/>
                <a:gd name="connsiteY8743" fmla="*/ 3799158 h 5360810"/>
                <a:gd name="connsiteX8744" fmla="*/ 378475 w 4550804"/>
                <a:gd name="connsiteY8744" fmla="*/ 3811025 h 5360810"/>
                <a:gd name="connsiteX8745" fmla="*/ 384761 w 4550804"/>
                <a:gd name="connsiteY8745" fmla="*/ 3813817 h 5360810"/>
                <a:gd name="connsiteX8746" fmla="*/ 378475 w 4550804"/>
                <a:gd name="connsiteY8746" fmla="*/ 3818006 h 5360810"/>
                <a:gd name="connsiteX8747" fmla="*/ 386157 w 4550804"/>
                <a:gd name="connsiteY8747" fmla="*/ 3813817 h 5360810"/>
                <a:gd name="connsiteX8748" fmla="*/ 387554 w 4550804"/>
                <a:gd name="connsiteY8748" fmla="*/ 3818006 h 5360810"/>
                <a:gd name="connsiteX8749" fmla="*/ 383364 w 4550804"/>
                <a:gd name="connsiteY8749" fmla="*/ 3824288 h 5360810"/>
                <a:gd name="connsiteX8750" fmla="*/ 381967 w 4550804"/>
                <a:gd name="connsiteY8750" fmla="*/ 3829873 h 5360810"/>
                <a:gd name="connsiteX8751" fmla="*/ 383364 w 4550804"/>
                <a:gd name="connsiteY8751" fmla="*/ 3829873 h 5360810"/>
                <a:gd name="connsiteX8752" fmla="*/ 388951 w 4550804"/>
                <a:gd name="connsiteY8752" fmla="*/ 3820799 h 5360810"/>
                <a:gd name="connsiteX8753" fmla="*/ 390347 w 4550804"/>
                <a:gd name="connsiteY8753" fmla="*/ 3820799 h 5360810"/>
                <a:gd name="connsiteX8754" fmla="*/ 398028 w 4550804"/>
                <a:gd name="connsiteY8754" fmla="*/ 3843138 h 5360810"/>
                <a:gd name="connsiteX8755" fmla="*/ 371940 w 4550804"/>
                <a:gd name="connsiteY8755" fmla="*/ 3871962 h 5360810"/>
                <a:gd name="connsiteX8756" fmla="*/ 372191 w 4550804"/>
                <a:gd name="connsiteY8756" fmla="*/ 3872458 h 5360810"/>
                <a:gd name="connsiteX8757" fmla="*/ 398028 w 4550804"/>
                <a:gd name="connsiteY8757" fmla="*/ 3843836 h 5360810"/>
                <a:gd name="connsiteX8758" fmla="*/ 407106 w 4550804"/>
                <a:gd name="connsiteY8758" fmla="*/ 3864779 h 5360810"/>
                <a:gd name="connsiteX8759" fmla="*/ 405709 w 4550804"/>
                <a:gd name="connsiteY8759" fmla="*/ 3866175 h 5360810"/>
                <a:gd name="connsiteX8760" fmla="*/ 421770 w 4550804"/>
                <a:gd name="connsiteY8760" fmla="*/ 3884326 h 5360810"/>
                <a:gd name="connsiteX8761" fmla="*/ 423166 w 4550804"/>
                <a:gd name="connsiteY8761" fmla="*/ 3892005 h 5360810"/>
                <a:gd name="connsiteX8762" fmla="*/ 424563 w 4550804"/>
                <a:gd name="connsiteY8762" fmla="*/ 3887817 h 5360810"/>
                <a:gd name="connsiteX8763" fmla="*/ 428753 w 4550804"/>
                <a:gd name="connsiteY8763" fmla="*/ 3894098 h 5360810"/>
                <a:gd name="connsiteX8764" fmla="*/ 424563 w 4550804"/>
                <a:gd name="connsiteY8764" fmla="*/ 3886420 h 5360810"/>
                <a:gd name="connsiteX8765" fmla="*/ 446909 w 4550804"/>
                <a:gd name="connsiteY8765" fmla="*/ 3885024 h 5360810"/>
                <a:gd name="connsiteX8766" fmla="*/ 441322 w 4550804"/>
                <a:gd name="connsiteY8766" fmla="*/ 3882231 h 5360810"/>
                <a:gd name="connsiteX8767" fmla="*/ 430849 w 4550804"/>
                <a:gd name="connsiteY8767" fmla="*/ 3885024 h 5360810"/>
                <a:gd name="connsiteX8768" fmla="*/ 430848 w 4550804"/>
                <a:gd name="connsiteY8768" fmla="*/ 3885024 h 5360810"/>
                <a:gd name="connsiteX8769" fmla="*/ 424564 w 4550804"/>
                <a:gd name="connsiteY8769" fmla="*/ 3885024 h 5360810"/>
                <a:gd name="connsiteX8770" fmla="*/ 421073 w 4550804"/>
                <a:gd name="connsiteY8770" fmla="*/ 3879439 h 5360810"/>
                <a:gd name="connsiteX8771" fmla="*/ 425262 w 4550804"/>
                <a:gd name="connsiteY8771" fmla="*/ 3879439 h 5360810"/>
                <a:gd name="connsiteX8772" fmla="*/ 430845 w 4550804"/>
                <a:gd name="connsiteY8772" fmla="*/ 3885020 h 5360810"/>
                <a:gd name="connsiteX8773" fmla="*/ 426658 w 4550804"/>
                <a:gd name="connsiteY8773" fmla="*/ 3879439 h 5360810"/>
                <a:gd name="connsiteX8774" fmla="*/ 426658 w 4550804"/>
                <a:gd name="connsiteY8774" fmla="*/ 3878043 h 5360810"/>
                <a:gd name="connsiteX8775" fmla="*/ 434340 w 4550804"/>
                <a:gd name="connsiteY8775" fmla="*/ 3876646 h 5360810"/>
                <a:gd name="connsiteX8776" fmla="*/ 444814 w 4550804"/>
                <a:gd name="connsiteY8776" fmla="*/ 3868968 h 5360810"/>
                <a:gd name="connsiteX8777" fmla="*/ 451098 w 4550804"/>
                <a:gd name="connsiteY8777" fmla="*/ 3874552 h 5360810"/>
                <a:gd name="connsiteX8778" fmla="*/ 448306 w 4550804"/>
                <a:gd name="connsiteY8778" fmla="*/ 3871759 h 5360810"/>
                <a:gd name="connsiteX8779" fmla="*/ 452495 w 4550804"/>
                <a:gd name="connsiteY8779" fmla="*/ 3870363 h 5360810"/>
                <a:gd name="connsiteX8780" fmla="*/ 449004 w 4550804"/>
                <a:gd name="connsiteY8780" fmla="*/ 3868039 h 5360810"/>
                <a:gd name="connsiteX8781" fmla="*/ 445512 w 4550804"/>
                <a:gd name="connsiteY8781" fmla="*/ 3866874 h 5360810"/>
                <a:gd name="connsiteX8782" fmla="*/ 448306 w 4550804"/>
                <a:gd name="connsiteY8782" fmla="*/ 3865477 h 5360810"/>
                <a:gd name="connsiteX8783" fmla="*/ 449353 w 4550804"/>
                <a:gd name="connsiteY8783" fmla="*/ 3867572 h 5360810"/>
                <a:gd name="connsiteX8784" fmla="*/ 454590 w 4550804"/>
                <a:gd name="connsiteY8784" fmla="*/ 3867572 h 5360810"/>
                <a:gd name="connsiteX8785" fmla="*/ 453193 w 4550804"/>
                <a:gd name="connsiteY8785" fmla="*/ 3864779 h 5360810"/>
                <a:gd name="connsiteX8786" fmla="*/ 474981 w 4550804"/>
                <a:gd name="connsiteY8786" fmla="*/ 3880430 h 5360810"/>
                <a:gd name="connsiteX8787" fmla="*/ 475539 w 4550804"/>
                <a:gd name="connsiteY8787" fmla="*/ 3877345 h 5360810"/>
                <a:gd name="connsiteX8788" fmla="*/ 469254 w 4550804"/>
                <a:gd name="connsiteY8788" fmla="*/ 3873156 h 5360810"/>
                <a:gd name="connsiteX8789" fmla="*/ 453193 w 4550804"/>
                <a:gd name="connsiteY8789" fmla="*/ 3861288 h 5360810"/>
                <a:gd name="connsiteX8790" fmla="*/ 454590 w 4550804"/>
                <a:gd name="connsiteY8790" fmla="*/ 3859892 h 5360810"/>
                <a:gd name="connsiteX8791" fmla="*/ 451797 w 4550804"/>
                <a:gd name="connsiteY8791" fmla="*/ 3861288 h 5360810"/>
                <a:gd name="connsiteX8792" fmla="*/ 450401 w 4550804"/>
                <a:gd name="connsiteY8792" fmla="*/ 3858496 h 5360810"/>
                <a:gd name="connsiteX8793" fmla="*/ 451797 w 4550804"/>
                <a:gd name="connsiteY8793" fmla="*/ 3850816 h 5360810"/>
                <a:gd name="connsiteX8794" fmla="*/ 458082 w 4550804"/>
                <a:gd name="connsiteY8794" fmla="*/ 3840345 h 5360810"/>
                <a:gd name="connsiteX8795" fmla="*/ 458367 w 4550804"/>
                <a:gd name="connsiteY8795" fmla="*/ 3840471 h 5360810"/>
                <a:gd name="connsiteX8796" fmla="*/ 459478 w 4550804"/>
                <a:gd name="connsiteY8796" fmla="*/ 3835459 h 5360810"/>
                <a:gd name="connsiteX8797" fmla="*/ 462272 w 4550804"/>
                <a:gd name="connsiteY8797" fmla="*/ 3832666 h 5360810"/>
                <a:gd name="connsiteX8798" fmla="*/ 465065 w 4550804"/>
                <a:gd name="connsiteY8798" fmla="*/ 3834062 h 5360810"/>
                <a:gd name="connsiteX8799" fmla="*/ 463668 w 4550804"/>
                <a:gd name="connsiteY8799" fmla="*/ 3831270 h 5360810"/>
                <a:gd name="connsiteX8800" fmla="*/ 472746 w 4550804"/>
                <a:gd name="connsiteY8800" fmla="*/ 3824987 h 5360810"/>
                <a:gd name="connsiteX8801" fmla="*/ 479031 w 4550804"/>
                <a:gd name="connsiteY8801" fmla="*/ 3824987 h 5360810"/>
                <a:gd name="connsiteX8802" fmla="*/ 474841 w 4550804"/>
                <a:gd name="connsiteY8802" fmla="*/ 3832666 h 5360810"/>
                <a:gd name="connsiteX8803" fmla="*/ 477634 w 4550804"/>
                <a:gd name="connsiteY8803" fmla="*/ 3832666 h 5360810"/>
                <a:gd name="connsiteX8804" fmla="*/ 477634 w 4550804"/>
                <a:gd name="connsiteY8804" fmla="*/ 3834062 h 5360810"/>
                <a:gd name="connsiteX8805" fmla="*/ 480427 w 4550804"/>
                <a:gd name="connsiteY8805" fmla="*/ 3827779 h 5360810"/>
                <a:gd name="connsiteX8806" fmla="*/ 480427 w 4550804"/>
                <a:gd name="connsiteY8806" fmla="*/ 3822195 h 5360810"/>
                <a:gd name="connsiteX8807" fmla="*/ 484617 w 4550804"/>
                <a:gd name="connsiteY8807" fmla="*/ 3819402 h 5360810"/>
                <a:gd name="connsiteX8808" fmla="*/ 483220 w 4550804"/>
                <a:gd name="connsiteY8808" fmla="*/ 3820799 h 5360810"/>
                <a:gd name="connsiteX8809" fmla="*/ 486013 w 4550804"/>
                <a:gd name="connsiteY8809" fmla="*/ 3819402 h 5360810"/>
                <a:gd name="connsiteX8810" fmla="*/ 496487 w 4550804"/>
                <a:gd name="connsiteY8810" fmla="*/ 3823591 h 5360810"/>
                <a:gd name="connsiteX8811" fmla="*/ 496487 w 4550804"/>
                <a:gd name="connsiteY8811" fmla="*/ 3827779 h 5360810"/>
                <a:gd name="connsiteX8812" fmla="*/ 497884 w 4550804"/>
                <a:gd name="connsiteY8812" fmla="*/ 3823591 h 5360810"/>
                <a:gd name="connsiteX8813" fmla="*/ 504169 w 4550804"/>
                <a:gd name="connsiteY8813" fmla="*/ 3823591 h 5360810"/>
                <a:gd name="connsiteX8814" fmla="*/ 502773 w 4550804"/>
                <a:gd name="connsiteY8814" fmla="*/ 3827779 h 5360810"/>
                <a:gd name="connsiteX8815" fmla="*/ 492298 w 4550804"/>
                <a:gd name="connsiteY8815" fmla="*/ 3829175 h 5360810"/>
                <a:gd name="connsiteX8816" fmla="*/ 517437 w 4550804"/>
                <a:gd name="connsiteY8816" fmla="*/ 3829175 h 5360810"/>
                <a:gd name="connsiteX8817" fmla="*/ 526514 w 4550804"/>
                <a:gd name="connsiteY8817" fmla="*/ 3831968 h 5360810"/>
                <a:gd name="connsiteX8818" fmla="*/ 527911 w 4550804"/>
                <a:gd name="connsiteY8818" fmla="*/ 3830572 h 5360810"/>
                <a:gd name="connsiteX8819" fmla="*/ 532101 w 4550804"/>
                <a:gd name="connsiteY8819" fmla="*/ 3833364 h 5360810"/>
                <a:gd name="connsiteX8820" fmla="*/ 542575 w 4550804"/>
                <a:gd name="connsiteY8820" fmla="*/ 3830572 h 5360810"/>
                <a:gd name="connsiteX8821" fmla="*/ 548162 w 4550804"/>
                <a:gd name="connsiteY8821" fmla="*/ 3824987 h 5360810"/>
                <a:gd name="connsiteX8822" fmla="*/ 555843 w 4550804"/>
                <a:gd name="connsiteY8822" fmla="*/ 3820799 h 5360810"/>
                <a:gd name="connsiteX8823" fmla="*/ 558636 w 4550804"/>
                <a:gd name="connsiteY8823" fmla="*/ 3822195 h 5360810"/>
                <a:gd name="connsiteX8824" fmla="*/ 558636 w 4550804"/>
                <a:gd name="connsiteY8824" fmla="*/ 3819402 h 5360810"/>
                <a:gd name="connsiteX8825" fmla="*/ 561429 w 4550804"/>
                <a:gd name="connsiteY8825" fmla="*/ 3823591 h 5360810"/>
                <a:gd name="connsiteX8826" fmla="*/ 561429 w 4550804"/>
                <a:gd name="connsiteY8826" fmla="*/ 3818006 h 5360810"/>
                <a:gd name="connsiteX8827" fmla="*/ 562826 w 4550804"/>
                <a:gd name="connsiteY8827" fmla="*/ 3820799 h 5360810"/>
                <a:gd name="connsiteX8828" fmla="*/ 565619 w 4550804"/>
                <a:gd name="connsiteY8828" fmla="*/ 3820799 h 5360810"/>
                <a:gd name="connsiteX8829" fmla="*/ 567016 w 4550804"/>
                <a:gd name="connsiteY8829" fmla="*/ 3823591 h 5360810"/>
                <a:gd name="connsiteX8830" fmla="*/ 565619 w 4550804"/>
                <a:gd name="connsiteY8830" fmla="*/ 3819402 h 5360810"/>
                <a:gd name="connsiteX8831" fmla="*/ 583077 w 4550804"/>
                <a:gd name="connsiteY8831" fmla="*/ 3823591 h 5360810"/>
                <a:gd name="connsiteX8832" fmla="*/ 594948 w 4550804"/>
                <a:gd name="connsiteY8832" fmla="*/ 3829873 h 5360810"/>
                <a:gd name="connsiteX8833" fmla="*/ 594948 w 4550804"/>
                <a:gd name="connsiteY8833" fmla="*/ 3834062 h 5360810"/>
                <a:gd name="connsiteX8834" fmla="*/ 599138 w 4550804"/>
                <a:gd name="connsiteY8834" fmla="*/ 3838251 h 5360810"/>
                <a:gd name="connsiteX8835" fmla="*/ 612406 w 4550804"/>
                <a:gd name="connsiteY8835" fmla="*/ 3841044 h 5360810"/>
                <a:gd name="connsiteX8836" fmla="*/ 620086 w 4550804"/>
                <a:gd name="connsiteY8836" fmla="*/ 3839647 h 5360810"/>
                <a:gd name="connsiteX8837" fmla="*/ 618690 w 4550804"/>
                <a:gd name="connsiteY8837" fmla="*/ 3835459 h 5360810"/>
                <a:gd name="connsiteX8838" fmla="*/ 621483 w 4550804"/>
                <a:gd name="connsiteY8838" fmla="*/ 3834062 h 5360810"/>
                <a:gd name="connsiteX8839" fmla="*/ 622880 w 4550804"/>
                <a:gd name="connsiteY8839" fmla="*/ 3838251 h 5360810"/>
                <a:gd name="connsiteX8840" fmla="*/ 625673 w 4550804"/>
                <a:gd name="connsiteY8840" fmla="*/ 3836855 h 5360810"/>
                <a:gd name="connsiteX8841" fmla="*/ 625673 w 4550804"/>
                <a:gd name="connsiteY8841" fmla="*/ 3835459 h 5360810"/>
                <a:gd name="connsiteX8842" fmla="*/ 627070 w 4550804"/>
                <a:gd name="connsiteY8842" fmla="*/ 3836855 h 5360810"/>
                <a:gd name="connsiteX8843" fmla="*/ 634751 w 4550804"/>
                <a:gd name="connsiteY8843" fmla="*/ 3835459 h 5360810"/>
                <a:gd name="connsiteX8844" fmla="*/ 634751 w 4550804"/>
                <a:gd name="connsiteY8844" fmla="*/ 3831270 h 5360810"/>
                <a:gd name="connsiteX8845" fmla="*/ 636147 w 4550804"/>
                <a:gd name="connsiteY8845" fmla="*/ 3834062 h 5360810"/>
                <a:gd name="connsiteX8846" fmla="*/ 638941 w 4550804"/>
                <a:gd name="connsiteY8846" fmla="*/ 3832666 h 5360810"/>
                <a:gd name="connsiteX8847" fmla="*/ 645226 w 4550804"/>
                <a:gd name="connsiteY8847" fmla="*/ 3832666 h 5360810"/>
                <a:gd name="connsiteX8848" fmla="*/ 650811 w 4550804"/>
                <a:gd name="connsiteY8848" fmla="*/ 3836855 h 5360810"/>
                <a:gd name="connsiteX8849" fmla="*/ 658493 w 4550804"/>
                <a:gd name="connsiteY8849" fmla="*/ 3836855 h 5360810"/>
                <a:gd name="connsiteX8850" fmla="*/ 662682 w 4550804"/>
                <a:gd name="connsiteY8850" fmla="*/ 3831270 h 5360810"/>
                <a:gd name="connsiteX8851" fmla="*/ 670364 w 4550804"/>
                <a:gd name="connsiteY8851" fmla="*/ 3831270 h 5360810"/>
                <a:gd name="connsiteX8852" fmla="*/ 676648 w 4550804"/>
                <a:gd name="connsiteY8852" fmla="*/ 3827081 h 5360810"/>
                <a:gd name="connsiteX8853" fmla="*/ 684330 w 4550804"/>
                <a:gd name="connsiteY8853" fmla="*/ 3831270 h 5360810"/>
                <a:gd name="connsiteX8854" fmla="*/ 687123 w 4550804"/>
                <a:gd name="connsiteY8854" fmla="*/ 3828477 h 5360810"/>
                <a:gd name="connsiteX8855" fmla="*/ 687123 w 4550804"/>
                <a:gd name="connsiteY8855" fmla="*/ 3831270 h 5360810"/>
                <a:gd name="connsiteX8856" fmla="*/ 689917 w 4550804"/>
                <a:gd name="connsiteY8856" fmla="*/ 3832666 h 5360810"/>
                <a:gd name="connsiteX8857" fmla="*/ 688520 w 4550804"/>
                <a:gd name="connsiteY8857" fmla="*/ 3829873 h 5360810"/>
                <a:gd name="connsiteX8858" fmla="*/ 691313 w 4550804"/>
                <a:gd name="connsiteY8858" fmla="*/ 3831270 h 5360810"/>
                <a:gd name="connsiteX8859" fmla="*/ 691313 w 4550804"/>
                <a:gd name="connsiteY8859" fmla="*/ 3828477 h 5360810"/>
                <a:gd name="connsiteX8860" fmla="*/ 695502 w 4550804"/>
                <a:gd name="connsiteY8860" fmla="*/ 3831270 h 5360810"/>
                <a:gd name="connsiteX8861" fmla="*/ 695502 w 4550804"/>
                <a:gd name="connsiteY8861" fmla="*/ 3835459 h 5360810"/>
                <a:gd name="connsiteX8862" fmla="*/ 696899 w 4550804"/>
                <a:gd name="connsiteY8862" fmla="*/ 3834062 h 5360810"/>
                <a:gd name="connsiteX8863" fmla="*/ 698296 w 4550804"/>
                <a:gd name="connsiteY8863" fmla="*/ 3840345 h 5360810"/>
                <a:gd name="connsiteX8864" fmla="*/ 699692 w 4550804"/>
                <a:gd name="connsiteY8864" fmla="*/ 3840345 h 5360810"/>
                <a:gd name="connsiteX8865" fmla="*/ 699692 w 4550804"/>
                <a:gd name="connsiteY8865" fmla="*/ 3843138 h 5360810"/>
                <a:gd name="connsiteX8866" fmla="*/ 693407 w 4550804"/>
                <a:gd name="connsiteY8866" fmla="*/ 3844534 h 5360810"/>
                <a:gd name="connsiteX8867" fmla="*/ 696201 w 4550804"/>
                <a:gd name="connsiteY8867" fmla="*/ 3845930 h 5360810"/>
                <a:gd name="connsiteX8868" fmla="*/ 700391 w 4550804"/>
                <a:gd name="connsiteY8868" fmla="*/ 3844534 h 5360810"/>
                <a:gd name="connsiteX8869" fmla="*/ 697597 w 4550804"/>
                <a:gd name="connsiteY8869" fmla="*/ 3847326 h 5360810"/>
                <a:gd name="connsiteX8870" fmla="*/ 701787 w 4550804"/>
                <a:gd name="connsiteY8870" fmla="*/ 3855005 h 5360810"/>
                <a:gd name="connsiteX8871" fmla="*/ 703184 w 4550804"/>
                <a:gd name="connsiteY8871" fmla="*/ 3849420 h 5360810"/>
                <a:gd name="connsiteX8872" fmla="*/ 701787 w 4550804"/>
                <a:gd name="connsiteY8872" fmla="*/ 3855703 h 5360810"/>
                <a:gd name="connsiteX8873" fmla="*/ 710865 w 4550804"/>
                <a:gd name="connsiteY8873" fmla="*/ 3867572 h 5360810"/>
                <a:gd name="connsiteX8874" fmla="*/ 721339 w 4550804"/>
                <a:gd name="connsiteY8874" fmla="*/ 3861288 h 5360810"/>
                <a:gd name="connsiteX8875" fmla="*/ 725529 w 4550804"/>
                <a:gd name="connsiteY8875" fmla="*/ 3861288 h 5360810"/>
                <a:gd name="connsiteX8876" fmla="*/ 728323 w 4550804"/>
                <a:gd name="connsiteY8876" fmla="*/ 3859892 h 5360810"/>
                <a:gd name="connsiteX8877" fmla="*/ 728323 w 4550804"/>
                <a:gd name="connsiteY8877" fmla="*/ 3858496 h 5360810"/>
                <a:gd name="connsiteX8878" fmla="*/ 731116 w 4550804"/>
                <a:gd name="connsiteY8878" fmla="*/ 3857100 h 5360810"/>
                <a:gd name="connsiteX8879" fmla="*/ 740193 w 4550804"/>
                <a:gd name="connsiteY8879" fmla="*/ 3859892 h 5360810"/>
                <a:gd name="connsiteX8880" fmla="*/ 745780 w 4550804"/>
                <a:gd name="connsiteY8880" fmla="*/ 3862685 h 5360810"/>
                <a:gd name="connsiteX8881" fmla="*/ 748574 w 4550804"/>
                <a:gd name="connsiteY8881" fmla="*/ 3862685 h 5360810"/>
                <a:gd name="connsiteX8882" fmla="*/ 748238 w 4550804"/>
                <a:gd name="connsiteY8882" fmla="*/ 3864039 h 5360810"/>
                <a:gd name="connsiteX8883" fmla="*/ 749970 w 4550804"/>
                <a:gd name="connsiteY8883" fmla="*/ 3864779 h 5360810"/>
                <a:gd name="connsiteX8884" fmla="*/ 764634 w 4550804"/>
                <a:gd name="connsiteY8884" fmla="*/ 3870363 h 5360810"/>
                <a:gd name="connsiteX8885" fmla="*/ 770919 w 4550804"/>
                <a:gd name="connsiteY8885" fmla="*/ 3875948 h 5360810"/>
                <a:gd name="connsiteX8886" fmla="*/ 773712 w 4550804"/>
                <a:gd name="connsiteY8886" fmla="*/ 3875948 h 5360810"/>
                <a:gd name="connsiteX8887" fmla="*/ 777902 w 4550804"/>
                <a:gd name="connsiteY8887" fmla="*/ 3877345 h 5360810"/>
                <a:gd name="connsiteX8888" fmla="*/ 782091 w 4550804"/>
                <a:gd name="connsiteY8888" fmla="*/ 3875948 h 5360810"/>
                <a:gd name="connsiteX8889" fmla="*/ 781135 w 4550804"/>
                <a:gd name="connsiteY8889" fmla="*/ 3884109 h 5360810"/>
                <a:gd name="connsiteX8890" fmla="*/ 783488 w 4550804"/>
                <a:gd name="connsiteY8890" fmla="*/ 3882930 h 5360810"/>
                <a:gd name="connsiteX8891" fmla="*/ 784884 w 4550804"/>
                <a:gd name="connsiteY8891" fmla="*/ 3892005 h 5360810"/>
                <a:gd name="connsiteX8892" fmla="*/ 786281 w 4550804"/>
                <a:gd name="connsiteY8892" fmla="*/ 3881533 h 5360810"/>
                <a:gd name="connsiteX8893" fmla="*/ 783488 w 4550804"/>
                <a:gd name="connsiteY8893" fmla="*/ 3877345 h 5360810"/>
                <a:gd name="connsiteX8894" fmla="*/ 793376 w 4550804"/>
                <a:gd name="connsiteY8894" fmla="*/ 3883278 h 5360810"/>
                <a:gd name="connsiteX8895" fmla="*/ 793963 w 4550804"/>
                <a:gd name="connsiteY8895" fmla="*/ 3881527 h 5360810"/>
                <a:gd name="connsiteX8896" fmla="*/ 793963 w 4550804"/>
                <a:gd name="connsiteY8896" fmla="*/ 3879439 h 5360810"/>
                <a:gd name="connsiteX8897" fmla="*/ 794242 w 4550804"/>
                <a:gd name="connsiteY8897" fmla="*/ 3880695 h 5360810"/>
                <a:gd name="connsiteX8898" fmla="*/ 794661 w 4550804"/>
                <a:gd name="connsiteY8898" fmla="*/ 3879439 h 5360810"/>
                <a:gd name="connsiteX8899" fmla="*/ 798850 w 4550804"/>
                <a:gd name="connsiteY8899" fmla="*/ 3881533 h 5360810"/>
                <a:gd name="connsiteX8900" fmla="*/ 802342 w 4550804"/>
                <a:gd name="connsiteY8900" fmla="*/ 3893401 h 5360810"/>
                <a:gd name="connsiteX8901" fmla="*/ 821895 w 4550804"/>
                <a:gd name="connsiteY8901" fmla="*/ 3906665 h 5360810"/>
                <a:gd name="connsiteX8902" fmla="*/ 827480 w 4550804"/>
                <a:gd name="connsiteY8902" fmla="*/ 3913646 h 5360810"/>
                <a:gd name="connsiteX8903" fmla="*/ 833765 w 4550804"/>
                <a:gd name="connsiteY8903" fmla="*/ 3914344 h 5360810"/>
                <a:gd name="connsiteX8904" fmla="*/ 839352 w 4550804"/>
                <a:gd name="connsiteY8904" fmla="*/ 3912250 h 5360810"/>
                <a:gd name="connsiteX8905" fmla="*/ 844938 w 4550804"/>
                <a:gd name="connsiteY8905" fmla="*/ 3918532 h 5360810"/>
                <a:gd name="connsiteX8906" fmla="*/ 845636 w 4550804"/>
                <a:gd name="connsiteY8906" fmla="*/ 3921325 h 5360810"/>
                <a:gd name="connsiteX8907" fmla="*/ 840749 w 4550804"/>
                <a:gd name="connsiteY8907" fmla="*/ 3914344 h 5360810"/>
                <a:gd name="connsiteX8908" fmla="*/ 842145 w 4550804"/>
                <a:gd name="connsiteY8908" fmla="*/ 3921325 h 5360810"/>
                <a:gd name="connsiteX8909" fmla="*/ 845636 w 4550804"/>
                <a:gd name="connsiteY8909" fmla="*/ 3924117 h 5360810"/>
                <a:gd name="connsiteX8910" fmla="*/ 842145 w 4550804"/>
                <a:gd name="connsiteY8910" fmla="*/ 3922721 h 5360810"/>
                <a:gd name="connsiteX8911" fmla="*/ 842145 w 4550804"/>
                <a:gd name="connsiteY8911" fmla="*/ 3925513 h 5360810"/>
                <a:gd name="connsiteX8912" fmla="*/ 844938 w 4550804"/>
                <a:gd name="connsiteY8912" fmla="*/ 3925513 h 5360810"/>
                <a:gd name="connsiteX8913" fmla="*/ 843541 w 4550804"/>
                <a:gd name="connsiteY8913" fmla="*/ 3926212 h 5360810"/>
                <a:gd name="connsiteX8914" fmla="*/ 840749 w 4550804"/>
                <a:gd name="connsiteY8914" fmla="*/ 3925513 h 5360810"/>
                <a:gd name="connsiteX8915" fmla="*/ 839352 w 4550804"/>
                <a:gd name="connsiteY8915" fmla="*/ 3926212 h 5360810"/>
                <a:gd name="connsiteX8916" fmla="*/ 840749 w 4550804"/>
                <a:gd name="connsiteY8916" fmla="*/ 3926212 h 5360810"/>
                <a:gd name="connsiteX8917" fmla="*/ 842145 w 4550804"/>
                <a:gd name="connsiteY8917" fmla="*/ 3931797 h 5360810"/>
                <a:gd name="connsiteX8918" fmla="*/ 840749 w 4550804"/>
                <a:gd name="connsiteY8918" fmla="*/ 3933193 h 5360810"/>
                <a:gd name="connsiteX8919" fmla="*/ 845636 w 4550804"/>
                <a:gd name="connsiteY8919" fmla="*/ 3942268 h 5360810"/>
                <a:gd name="connsiteX8920" fmla="*/ 845636 w 4550804"/>
                <a:gd name="connsiteY8920" fmla="*/ 3949249 h 5360810"/>
                <a:gd name="connsiteX8921" fmla="*/ 842145 w 4550804"/>
                <a:gd name="connsiteY8921" fmla="*/ 3954136 h 5360810"/>
                <a:gd name="connsiteX8922" fmla="*/ 847033 w 4550804"/>
                <a:gd name="connsiteY8922" fmla="*/ 3966003 h 5360810"/>
                <a:gd name="connsiteX8923" fmla="*/ 860301 w 4550804"/>
                <a:gd name="connsiteY8923" fmla="*/ 3982060 h 5360810"/>
                <a:gd name="connsiteX8924" fmla="*/ 869379 w 4550804"/>
                <a:gd name="connsiteY8924" fmla="*/ 3998814 h 5360810"/>
                <a:gd name="connsiteX8925" fmla="*/ 876361 w 4550804"/>
                <a:gd name="connsiteY8925" fmla="*/ 4000211 h 5360810"/>
                <a:gd name="connsiteX8926" fmla="*/ 886836 w 4550804"/>
                <a:gd name="connsiteY8926" fmla="*/ 4022550 h 5360810"/>
                <a:gd name="connsiteX8927" fmla="*/ 900104 w 4550804"/>
                <a:gd name="connsiteY8927" fmla="*/ 4028135 h 5360810"/>
                <a:gd name="connsiteX8928" fmla="*/ 923846 w 4550804"/>
                <a:gd name="connsiteY8928" fmla="*/ 4043493 h 5360810"/>
                <a:gd name="connsiteX8929" fmla="*/ 927337 w 4550804"/>
                <a:gd name="connsiteY8929" fmla="*/ 4042097 h 5360810"/>
                <a:gd name="connsiteX8930" fmla="*/ 931527 w 4550804"/>
                <a:gd name="connsiteY8930" fmla="*/ 4044889 h 5360810"/>
                <a:gd name="connsiteX8931" fmla="*/ 932923 w 4550804"/>
                <a:gd name="connsiteY8931" fmla="*/ 4043493 h 5360810"/>
                <a:gd name="connsiteX8932" fmla="*/ 931527 w 4550804"/>
                <a:gd name="connsiteY8932" fmla="*/ 4046285 h 5360810"/>
                <a:gd name="connsiteX8933" fmla="*/ 935717 w 4550804"/>
                <a:gd name="connsiteY8933" fmla="*/ 4053266 h 5360810"/>
                <a:gd name="connsiteX8934" fmla="*/ 940605 w 4550804"/>
                <a:gd name="connsiteY8934" fmla="*/ 4053965 h 5360810"/>
                <a:gd name="connsiteX8935" fmla="*/ 949683 w 4550804"/>
                <a:gd name="connsiteY8935" fmla="*/ 4051871 h 5360810"/>
                <a:gd name="connsiteX8936" fmla="*/ 955269 w 4550804"/>
                <a:gd name="connsiteY8936" fmla="*/ 4053266 h 5360810"/>
                <a:gd name="connsiteX8937" fmla="*/ 955269 w 4550804"/>
                <a:gd name="connsiteY8937" fmla="*/ 4053965 h 5360810"/>
                <a:gd name="connsiteX8938" fmla="*/ 956666 w 4550804"/>
                <a:gd name="connsiteY8938" fmla="*/ 4050474 h 5360810"/>
                <a:gd name="connsiteX8939" fmla="*/ 974822 w 4550804"/>
                <a:gd name="connsiteY8939" fmla="*/ 4041399 h 5360810"/>
                <a:gd name="connsiteX8940" fmla="*/ 983201 w 4550804"/>
                <a:gd name="connsiteY8940" fmla="*/ 4035814 h 5360810"/>
                <a:gd name="connsiteX8941" fmla="*/ 984598 w 4550804"/>
                <a:gd name="connsiteY8941" fmla="*/ 4033022 h 5360810"/>
                <a:gd name="connsiteX8942" fmla="*/ 992278 w 4550804"/>
                <a:gd name="connsiteY8942" fmla="*/ 4030928 h 5360810"/>
                <a:gd name="connsiteX8943" fmla="*/ 1001357 w 4550804"/>
                <a:gd name="connsiteY8943" fmla="*/ 4031626 h 5360810"/>
                <a:gd name="connsiteX8944" fmla="*/ 1001357 w 4550804"/>
                <a:gd name="connsiteY8944" fmla="*/ 4040003 h 5360810"/>
                <a:gd name="connsiteX8945" fmla="*/ 1002754 w 4550804"/>
                <a:gd name="connsiteY8945" fmla="*/ 4030928 h 5360810"/>
                <a:gd name="connsiteX8946" fmla="*/ 1007641 w 4550804"/>
                <a:gd name="connsiteY8946" fmla="*/ 4035814 h 5360810"/>
                <a:gd name="connsiteX8947" fmla="*/ 1017418 w 4550804"/>
                <a:gd name="connsiteY8947" fmla="*/ 4035814 h 5360810"/>
                <a:gd name="connsiteX8948" fmla="*/ 1011831 w 4550804"/>
                <a:gd name="connsiteY8948" fmla="*/ 4041399 h 5360810"/>
                <a:gd name="connsiteX8949" fmla="*/ 1016021 w 4550804"/>
                <a:gd name="connsiteY8949" fmla="*/ 4038607 h 5360810"/>
                <a:gd name="connsiteX8950" fmla="*/ 1011831 w 4550804"/>
                <a:gd name="connsiteY8950" fmla="*/ 4046285 h 5360810"/>
                <a:gd name="connsiteX8951" fmla="*/ 1010434 w 4550804"/>
                <a:gd name="connsiteY8951" fmla="*/ 4046285 h 5360810"/>
                <a:gd name="connsiteX8952" fmla="*/ 1009038 w 4550804"/>
                <a:gd name="connsiteY8952" fmla="*/ 4043493 h 5360810"/>
                <a:gd name="connsiteX8953" fmla="*/ 1009038 w 4550804"/>
                <a:gd name="connsiteY8953" fmla="*/ 4047681 h 5360810"/>
                <a:gd name="connsiteX8954" fmla="*/ 1013228 w 4550804"/>
                <a:gd name="connsiteY8954" fmla="*/ 4046285 h 5360810"/>
                <a:gd name="connsiteX8955" fmla="*/ 1017418 w 4550804"/>
                <a:gd name="connsiteY8955" fmla="*/ 4038607 h 5360810"/>
                <a:gd name="connsiteX8956" fmla="*/ 1017418 w 4550804"/>
                <a:gd name="connsiteY8956" fmla="*/ 4041399 h 5360810"/>
                <a:gd name="connsiteX8957" fmla="*/ 1018814 w 4550804"/>
                <a:gd name="connsiteY8957" fmla="*/ 4035814 h 5360810"/>
                <a:gd name="connsiteX8958" fmla="*/ 1020910 w 4550804"/>
                <a:gd name="connsiteY8958" fmla="*/ 4041399 h 5360810"/>
                <a:gd name="connsiteX8959" fmla="*/ 1027892 w 4550804"/>
                <a:gd name="connsiteY8959" fmla="*/ 4042097 h 5360810"/>
                <a:gd name="connsiteX8960" fmla="*/ 1031384 w 4550804"/>
                <a:gd name="connsiteY8960" fmla="*/ 4040003 h 5360810"/>
                <a:gd name="connsiteX8961" fmla="*/ 1034177 w 4550804"/>
                <a:gd name="connsiteY8961" fmla="*/ 4049078 h 5360810"/>
                <a:gd name="connsiteX8962" fmla="*/ 1034177 w 4550804"/>
                <a:gd name="connsiteY8962" fmla="*/ 4043493 h 5360810"/>
                <a:gd name="connsiteX8963" fmla="*/ 1036969 w 4550804"/>
                <a:gd name="connsiteY8963" fmla="*/ 4046285 h 5360810"/>
                <a:gd name="connsiteX8964" fmla="*/ 1035574 w 4550804"/>
                <a:gd name="connsiteY8964" fmla="*/ 4043493 h 5360810"/>
                <a:gd name="connsiteX8965" fmla="*/ 1042556 w 4550804"/>
                <a:gd name="connsiteY8965" fmla="*/ 4043493 h 5360810"/>
                <a:gd name="connsiteX8966" fmla="*/ 1043255 w 4550804"/>
                <a:gd name="connsiteY8966" fmla="*/ 4040003 h 5360810"/>
                <a:gd name="connsiteX8967" fmla="*/ 1039763 w 4550804"/>
                <a:gd name="connsiteY8967" fmla="*/ 4006494 h 5360810"/>
                <a:gd name="connsiteX8968" fmla="*/ 1043255 w 4550804"/>
                <a:gd name="connsiteY8968" fmla="*/ 3993229 h 5360810"/>
                <a:gd name="connsiteX8969" fmla="*/ 1038366 w 4550804"/>
                <a:gd name="connsiteY8969" fmla="*/ 3947853 h 5360810"/>
                <a:gd name="connsiteX8970" fmla="*/ 1050463 w 4550804"/>
                <a:gd name="connsiteY8970" fmla="*/ 3945750 h 5360810"/>
                <a:gd name="connsiteX8971" fmla="*/ 1049868 w 4550804"/>
                <a:gd name="connsiteY8971" fmla="*/ 3944334 h 5360810"/>
                <a:gd name="connsiteX8972" fmla="*/ 1037675 w 4550804"/>
                <a:gd name="connsiteY8972" fmla="*/ 3946457 h 5360810"/>
                <a:gd name="connsiteX8973" fmla="*/ 1033486 w 4550804"/>
                <a:gd name="connsiteY8973" fmla="*/ 3937382 h 5360810"/>
                <a:gd name="connsiteX8974" fmla="*/ 988097 w 4550804"/>
                <a:gd name="connsiteY8974" fmla="*/ 3916439 h 5360810"/>
                <a:gd name="connsiteX8975" fmla="*/ 985304 w 4550804"/>
                <a:gd name="connsiteY8975" fmla="*/ 3912250 h 5360810"/>
                <a:gd name="connsiteX8976" fmla="*/ 983907 w 4550804"/>
                <a:gd name="connsiteY8976" fmla="*/ 3904571 h 5360810"/>
                <a:gd name="connsiteX8977" fmla="*/ 973433 w 4550804"/>
                <a:gd name="connsiteY8977" fmla="*/ 3898288 h 5360810"/>
                <a:gd name="connsiteX8978" fmla="*/ 970639 w 4550804"/>
                <a:gd name="connsiteY8978" fmla="*/ 3892703 h 5360810"/>
                <a:gd name="connsiteX8979" fmla="*/ 974829 w 4550804"/>
                <a:gd name="connsiteY8979" fmla="*/ 3898986 h 5360810"/>
                <a:gd name="connsiteX8980" fmla="*/ 985304 w 4550804"/>
                <a:gd name="connsiteY8980" fmla="*/ 3901779 h 5360810"/>
                <a:gd name="connsiteX8981" fmla="*/ 981114 w 4550804"/>
                <a:gd name="connsiteY8981" fmla="*/ 3897590 h 5360810"/>
                <a:gd name="connsiteX8982" fmla="*/ 975527 w 4550804"/>
                <a:gd name="connsiteY8982" fmla="*/ 3896194 h 5360810"/>
                <a:gd name="connsiteX8983" fmla="*/ 979717 w 4550804"/>
                <a:gd name="connsiteY8983" fmla="*/ 3894798 h 5360810"/>
                <a:gd name="connsiteX8984" fmla="*/ 986002 w 4550804"/>
                <a:gd name="connsiteY8984" fmla="*/ 3897590 h 5360810"/>
                <a:gd name="connsiteX8985" fmla="*/ 988795 w 4550804"/>
                <a:gd name="connsiteY8985" fmla="*/ 3892005 h 5360810"/>
                <a:gd name="connsiteX8986" fmla="*/ 974131 w 4550804"/>
                <a:gd name="connsiteY8986" fmla="*/ 3875949 h 5360810"/>
                <a:gd name="connsiteX8987" fmla="*/ 962259 w 4550804"/>
                <a:gd name="connsiteY8987" fmla="*/ 3875949 h 5360810"/>
                <a:gd name="connsiteX8988" fmla="*/ 956674 w 4550804"/>
                <a:gd name="connsiteY8988" fmla="*/ 3873156 h 5360810"/>
                <a:gd name="connsiteX8989" fmla="*/ 952484 w 4550804"/>
                <a:gd name="connsiteY8989" fmla="*/ 3878741 h 5360810"/>
                <a:gd name="connsiteX8990" fmla="*/ 946897 w 4550804"/>
                <a:gd name="connsiteY8990" fmla="*/ 3878741 h 5360810"/>
                <a:gd name="connsiteX8991" fmla="*/ 939216 w 4550804"/>
                <a:gd name="connsiteY8991" fmla="*/ 3869666 h 5360810"/>
                <a:gd name="connsiteX8992" fmla="*/ 927345 w 4550804"/>
                <a:gd name="connsiteY8992" fmla="*/ 3873855 h 5360810"/>
                <a:gd name="connsiteX8993" fmla="*/ 918267 w 4550804"/>
                <a:gd name="connsiteY8993" fmla="*/ 3873855 h 5360810"/>
                <a:gd name="connsiteX8994" fmla="*/ 900111 w 4550804"/>
                <a:gd name="connsiteY8994" fmla="*/ 3872458 h 5360810"/>
                <a:gd name="connsiteX8995" fmla="*/ 897318 w 4550804"/>
                <a:gd name="connsiteY8995" fmla="*/ 3869666 h 5360810"/>
                <a:gd name="connsiteX8996" fmla="*/ 888240 w 4550804"/>
                <a:gd name="connsiteY8996" fmla="*/ 3871062 h 5360810"/>
                <a:gd name="connsiteX8997" fmla="*/ 886843 w 4550804"/>
                <a:gd name="connsiteY8997" fmla="*/ 3866873 h 5360810"/>
                <a:gd name="connsiteX8998" fmla="*/ 877067 w 4550804"/>
                <a:gd name="connsiteY8998" fmla="*/ 3866873 h 5360810"/>
                <a:gd name="connsiteX8999" fmla="*/ 872877 w 4550804"/>
                <a:gd name="connsiteY8999" fmla="*/ 3865477 h 5360810"/>
                <a:gd name="connsiteX9000" fmla="*/ 872877 w 4550804"/>
                <a:gd name="connsiteY9000" fmla="*/ 3871062 h 5360810"/>
                <a:gd name="connsiteX9001" fmla="*/ 868688 w 4550804"/>
                <a:gd name="connsiteY9001" fmla="*/ 3868269 h 5360810"/>
                <a:gd name="connsiteX9002" fmla="*/ 868688 w 4550804"/>
                <a:gd name="connsiteY9002" fmla="*/ 3871062 h 5360810"/>
                <a:gd name="connsiteX9003" fmla="*/ 862403 w 4550804"/>
                <a:gd name="connsiteY9003" fmla="*/ 3861987 h 5360810"/>
                <a:gd name="connsiteX9004" fmla="*/ 865197 w 4550804"/>
                <a:gd name="connsiteY9004" fmla="*/ 3857798 h 5360810"/>
                <a:gd name="connsiteX9005" fmla="*/ 854722 w 4550804"/>
                <a:gd name="connsiteY9005" fmla="*/ 3851515 h 5360810"/>
                <a:gd name="connsiteX9006" fmla="*/ 849136 w 4550804"/>
                <a:gd name="connsiteY9006" fmla="*/ 3839648 h 5360810"/>
                <a:gd name="connsiteX9007" fmla="*/ 850532 w 4550804"/>
                <a:gd name="connsiteY9007" fmla="*/ 3833365 h 5360810"/>
                <a:gd name="connsiteX9008" fmla="*/ 841454 w 4550804"/>
                <a:gd name="connsiteY9008" fmla="*/ 3827780 h 5360810"/>
                <a:gd name="connsiteX9009" fmla="*/ 837265 w 4550804"/>
                <a:gd name="connsiteY9009" fmla="*/ 3817309 h 5360810"/>
                <a:gd name="connsiteX9010" fmla="*/ 819109 w 4550804"/>
                <a:gd name="connsiteY9010" fmla="*/ 3813120 h 5360810"/>
                <a:gd name="connsiteX9011" fmla="*/ 811427 w 4550804"/>
                <a:gd name="connsiteY9011" fmla="*/ 3808931 h 5360810"/>
                <a:gd name="connsiteX9012" fmla="*/ 815617 w 4550804"/>
                <a:gd name="connsiteY9012" fmla="*/ 3795667 h 5360810"/>
                <a:gd name="connsiteX9013" fmla="*/ 807936 w 4550804"/>
                <a:gd name="connsiteY9013" fmla="*/ 3787988 h 5360810"/>
                <a:gd name="connsiteX9014" fmla="*/ 794668 w 4550804"/>
                <a:gd name="connsiteY9014" fmla="*/ 3781705 h 5360810"/>
                <a:gd name="connsiteX9015" fmla="*/ 789082 w 4550804"/>
                <a:gd name="connsiteY9015" fmla="*/ 3775422 h 5360810"/>
                <a:gd name="connsiteX9016" fmla="*/ 782797 w 4550804"/>
                <a:gd name="connsiteY9016" fmla="*/ 3771234 h 5360810"/>
                <a:gd name="connsiteX9017" fmla="*/ 766736 w 4550804"/>
                <a:gd name="connsiteY9017" fmla="*/ 3769838 h 5360810"/>
                <a:gd name="connsiteX9018" fmla="*/ 760452 w 4550804"/>
                <a:gd name="connsiteY9018" fmla="*/ 3760762 h 5360810"/>
                <a:gd name="connsiteX9019" fmla="*/ 761849 w 4550804"/>
                <a:gd name="connsiteY9019" fmla="*/ 3748894 h 5360810"/>
                <a:gd name="connsiteX9020" fmla="*/ 767434 w 4550804"/>
                <a:gd name="connsiteY9020" fmla="*/ 3739819 h 5360810"/>
                <a:gd name="connsiteX9021" fmla="*/ 766038 w 4550804"/>
                <a:gd name="connsiteY9021" fmla="*/ 3738423 h 5360810"/>
                <a:gd name="connsiteX9022" fmla="*/ 768831 w 4550804"/>
                <a:gd name="connsiteY9022" fmla="*/ 3738423 h 5360810"/>
                <a:gd name="connsiteX9023" fmla="*/ 774418 w 4550804"/>
                <a:gd name="connsiteY9023" fmla="*/ 3735630 h 5360810"/>
                <a:gd name="connsiteX9024" fmla="*/ 773021 w 4550804"/>
                <a:gd name="connsiteY9024" fmla="*/ 3737027 h 5360810"/>
                <a:gd name="connsiteX9025" fmla="*/ 785590 w 4550804"/>
                <a:gd name="connsiteY9025" fmla="*/ 3737027 h 5360810"/>
                <a:gd name="connsiteX9026" fmla="*/ 782797 w 4550804"/>
                <a:gd name="connsiteY9026" fmla="*/ 3735630 h 5360810"/>
                <a:gd name="connsiteX9027" fmla="*/ 784194 w 4550804"/>
                <a:gd name="connsiteY9027" fmla="*/ 3734234 h 5360810"/>
                <a:gd name="connsiteX9028" fmla="*/ 793272 w 4550804"/>
                <a:gd name="connsiteY9028" fmla="*/ 3740517 h 5360810"/>
                <a:gd name="connsiteX9029" fmla="*/ 785590 w 4550804"/>
                <a:gd name="connsiteY9029" fmla="*/ 3734234 h 5360810"/>
                <a:gd name="connsiteX9030" fmla="*/ 791177 w 4550804"/>
                <a:gd name="connsiteY9030" fmla="*/ 3731442 h 5360810"/>
                <a:gd name="connsiteX9031" fmla="*/ 795366 w 4550804"/>
                <a:gd name="connsiteY9031" fmla="*/ 3734234 h 5360810"/>
                <a:gd name="connsiteX9032" fmla="*/ 796763 w 4550804"/>
                <a:gd name="connsiteY9032" fmla="*/ 3732838 h 5360810"/>
                <a:gd name="connsiteX9033" fmla="*/ 799556 w 4550804"/>
                <a:gd name="connsiteY9033" fmla="*/ 3731442 h 5360810"/>
                <a:gd name="connsiteX9034" fmla="*/ 799556 w 4550804"/>
                <a:gd name="connsiteY9034" fmla="*/ 3729347 h 5360810"/>
                <a:gd name="connsiteX9035" fmla="*/ 800953 w 4550804"/>
                <a:gd name="connsiteY9035" fmla="*/ 3732140 h 5360810"/>
                <a:gd name="connsiteX9036" fmla="*/ 805143 w 4550804"/>
                <a:gd name="connsiteY9036" fmla="*/ 3729347 h 5360810"/>
                <a:gd name="connsiteX9037" fmla="*/ 802350 w 4550804"/>
                <a:gd name="connsiteY9037" fmla="*/ 3726555 h 5360810"/>
                <a:gd name="connsiteX9038" fmla="*/ 810030 w 4550804"/>
                <a:gd name="connsiteY9038" fmla="*/ 3730744 h 5360810"/>
                <a:gd name="connsiteX9039" fmla="*/ 820506 w 4550804"/>
                <a:gd name="connsiteY9039" fmla="*/ 3724461 h 5360810"/>
                <a:gd name="connsiteX9040" fmla="*/ 826091 w 4550804"/>
                <a:gd name="connsiteY9040" fmla="*/ 3720273 h 5360810"/>
                <a:gd name="connsiteX9041" fmla="*/ 828885 w 4550804"/>
                <a:gd name="connsiteY9041" fmla="*/ 3716084 h 5360810"/>
                <a:gd name="connsiteX9042" fmla="*/ 830281 w 4550804"/>
                <a:gd name="connsiteY9042" fmla="*/ 3717480 h 5360810"/>
                <a:gd name="connsiteX9043" fmla="*/ 836566 w 4550804"/>
                <a:gd name="connsiteY9043" fmla="*/ 3717480 h 5360810"/>
                <a:gd name="connsiteX9044" fmla="*/ 845644 w 4550804"/>
                <a:gd name="connsiteY9044" fmla="*/ 3708404 h 5360810"/>
                <a:gd name="connsiteX9045" fmla="*/ 845644 w 4550804"/>
                <a:gd name="connsiteY9045" fmla="*/ 3707008 h 5360810"/>
                <a:gd name="connsiteX9046" fmla="*/ 847041 w 4550804"/>
                <a:gd name="connsiteY9046" fmla="*/ 3708404 h 5360810"/>
                <a:gd name="connsiteX9047" fmla="*/ 852627 w 4550804"/>
                <a:gd name="connsiteY9047" fmla="*/ 3707008 h 5360810"/>
                <a:gd name="connsiteX9048" fmla="*/ 856816 w 4550804"/>
                <a:gd name="connsiteY9048" fmla="*/ 3707008 h 5360810"/>
                <a:gd name="connsiteX9049" fmla="*/ 858213 w 4550804"/>
                <a:gd name="connsiteY9049" fmla="*/ 3704215 h 5360810"/>
                <a:gd name="connsiteX9050" fmla="*/ 858213 w 4550804"/>
                <a:gd name="connsiteY9050" fmla="*/ 3700028 h 5360810"/>
                <a:gd name="connsiteX9051" fmla="*/ 859610 w 4550804"/>
                <a:gd name="connsiteY9051" fmla="*/ 3702820 h 5360810"/>
                <a:gd name="connsiteX9052" fmla="*/ 872877 w 4550804"/>
                <a:gd name="connsiteY9052" fmla="*/ 3700028 h 5360810"/>
                <a:gd name="connsiteX9053" fmla="*/ 872877 w 4550804"/>
                <a:gd name="connsiteY9053" fmla="*/ 3698631 h 5360810"/>
                <a:gd name="connsiteX9054" fmla="*/ 881956 w 4550804"/>
                <a:gd name="connsiteY9054" fmla="*/ 3704215 h 5360810"/>
                <a:gd name="connsiteX9055" fmla="*/ 884749 w 4550804"/>
                <a:gd name="connsiteY9055" fmla="*/ 3701424 h 5360810"/>
                <a:gd name="connsiteX9056" fmla="*/ 902904 w 4550804"/>
                <a:gd name="connsiteY9056" fmla="*/ 3707008 h 5360810"/>
                <a:gd name="connsiteX9057" fmla="*/ 913155 w 4550804"/>
                <a:gd name="connsiteY9057" fmla="*/ 3718625 h 5360810"/>
                <a:gd name="connsiteX9058" fmla="*/ 913379 w 4550804"/>
                <a:gd name="connsiteY9058" fmla="*/ 3718178 h 5360810"/>
                <a:gd name="connsiteX9059" fmla="*/ 918965 w 4550804"/>
                <a:gd name="connsiteY9059" fmla="*/ 3720971 h 5360810"/>
                <a:gd name="connsiteX9060" fmla="*/ 919510 w 4550804"/>
                <a:gd name="connsiteY9060" fmla="*/ 3721969 h 5360810"/>
                <a:gd name="connsiteX9061" fmla="*/ 919663 w 4550804"/>
                <a:gd name="connsiteY9061" fmla="*/ 3721669 h 5360810"/>
                <a:gd name="connsiteX9062" fmla="*/ 925250 w 4550804"/>
                <a:gd name="connsiteY9062" fmla="*/ 3723065 h 5360810"/>
                <a:gd name="connsiteX9063" fmla="*/ 925250 w 4550804"/>
                <a:gd name="connsiteY9063" fmla="*/ 3723763 h 5360810"/>
                <a:gd name="connsiteX9064" fmla="*/ 932931 w 4550804"/>
                <a:gd name="connsiteY9064" fmla="*/ 3725159 h 5360810"/>
                <a:gd name="connsiteX9065" fmla="*/ 933490 w 4550804"/>
                <a:gd name="connsiteY9065" fmla="*/ 3726276 h 5360810"/>
                <a:gd name="connsiteX9066" fmla="*/ 934328 w 4550804"/>
                <a:gd name="connsiteY9066" fmla="*/ 3723763 h 5360810"/>
                <a:gd name="connsiteX9067" fmla="*/ 940613 w 4550804"/>
                <a:gd name="connsiteY9067" fmla="*/ 3722367 h 5360810"/>
                <a:gd name="connsiteX9068" fmla="*/ 943406 w 4550804"/>
                <a:gd name="connsiteY9068" fmla="*/ 3727951 h 5360810"/>
                <a:gd name="connsiteX9069" fmla="*/ 942009 w 4550804"/>
                <a:gd name="connsiteY9069" fmla="*/ 3730744 h 5360810"/>
                <a:gd name="connsiteX9070" fmla="*/ 943406 w 4550804"/>
                <a:gd name="connsiteY9070" fmla="*/ 3729347 h 5360810"/>
                <a:gd name="connsiteX9071" fmla="*/ 943406 w 4550804"/>
                <a:gd name="connsiteY9071" fmla="*/ 3732140 h 5360810"/>
                <a:gd name="connsiteX9072" fmla="*/ 946660 w 4550804"/>
                <a:gd name="connsiteY9072" fmla="*/ 3729969 h 5360810"/>
                <a:gd name="connsiteX9073" fmla="*/ 944802 w 4550804"/>
                <a:gd name="connsiteY9073" fmla="*/ 3729347 h 5360810"/>
                <a:gd name="connsiteX9074" fmla="*/ 943406 w 4550804"/>
                <a:gd name="connsiteY9074" fmla="*/ 3723065 h 5360810"/>
                <a:gd name="connsiteX9075" fmla="*/ 953880 w 4550804"/>
                <a:gd name="connsiteY9075" fmla="*/ 3721669 h 5360810"/>
                <a:gd name="connsiteX9076" fmla="*/ 953880 w 4550804"/>
                <a:gd name="connsiteY9076" fmla="*/ 3729347 h 5360810"/>
                <a:gd name="connsiteX9077" fmla="*/ 951087 w 4550804"/>
                <a:gd name="connsiteY9077" fmla="*/ 3729347 h 5360810"/>
                <a:gd name="connsiteX9078" fmla="*/ 955277 w 4550804"/>
                <a:gd name="connsiteY9078" fmla="*/ 3730744 h 5360810"/>
                <a:gd name="connsiteX9079" fmla="*/ 956674 w 4550804"/>
                <a:gd name="connsiteY9079" fmla="*/ 3723065 h 5360810"/>
                <a:gd name="connsiteX9080" fmla="*/ 958070 w 4550804"/>
                <a:gd name="connsiteY9080" fmla="*/ 3727253 h 5360810"/>
                <a:gd name="connsiteX9081" fmla="*/ 959467 w 4550804"/>
                <a:gd name="connsiteY9081" fmla="*/ 3721669 h 5360810"/>
                <a:gd name="connsiteX9082" fmla="*/ 959641 w 4550804"/>
                <a:gd name="connsiteY9082" fmla="*/ 3722192 h 5360810"/>
                <a:gd name="connsiteX9083" fmla="*/ 962259 w 4550804"/>
                <a:gd name="connsiteY9083" fmla="*/ 3719574 h 5360810"/>
                <a:gd name="connsiteX9084" fmla="*/ 960863 w 4550804"/>
                <a:gd name="connsiteY9084" fmla="*/ 3718178 h 5360810"/>
                <a:gd name="connsiteX9085" fmla="*/ 962259 w 4550804"/>
                <a:gd name="connsiteY9085" fmla="*/ 3715386 h 5360810"/>
                <a:gd name="connsiteX9086" fmla="*/ 962958 w 4550804"/>
                <a:gd name="connsiteY9086" fmla="*/ 3718178 h 5360810"/>
                <a:gd name="connsiteX9087" fmla="*/ 967148 w 4550804"/>
                <a:gd name="connsiteY9087" fmla="*/ 3718178 h 5360810"/>
                <a:gd name="connsiteX9088" fmla="*/ 965751 w 4550804"/>
                <a:gd name="connsiteY9088" fmla="*/ 3720971 h 5360810"/>
                <a:gd name="connsiteX9089" fmla="*/ 959683 w 4550804"/>
                <a:gd name="connsiteY9089" fmla="*/ 3722318 h 5360810"/>
                <a:gd name="connsiteX9090" fmla="*/ 960583 w 4550804"/>
                <a:gd name="connsiteY9090" fmla="*/ 3725020 h 5360810"/>
                <a:gd name="connsiteX9091" fmla="*/ 960863 w 4550804"/>
                <a:gd name="connsiteY9091" fmla="*/ 3723763 h 5360810"/>
                <a:gd name="connsiteX9092" fmla="*/ 965053 w 4550804"/>
                <a:gd name="connsiteY9092" fmla="*/ 3723763 h 5360810"/>
                <a:gd name="connsiteX9093" fmla="*/ 965053 w 4550804"/>
                <a:gd name="connsiteY9093" fmla="*/ 3725159 h 5360810"/>
                <a:gd name="connsiteX9094" fmla="*/ 963656 w 4550804"/>
                <a:gd name="connsiteY9094" fmla="*/ 3726555 h 5360810"/>
                <a:gd name="connsiteX9095" fmla="*/ 966449 w 4550804"/>
                <a:gd name="connsiteY9095" fmla="*/ 3726555 h 5360810"/>
                <a:gd name="connsiteX9096" fmla="*/ 966449 w 4550804"/>
                <a:gd name="connsiteY9096" fmla="*/ 3722367 h 5360810"/>
                <a:gd name="connsiteX9097" fmla="*/ 969243 w 4550804"/>
                <a:gd name="connsiteY9097" fmla="*/ 3725159 h 5360810"/>
                <a:gd name="connsiteX9098" fmla="*/ 969243 w 4550804"/>
                <a:gd name="connsiteY9098" fmla="*/ 3727951 h 5360810"/>
                <a:gd name="connsiteX9099" fmla="*/ 973433 w 4550804"/>
                <a:gd name="connsiteY9099" fmla="*/ 3721669 h 5360810"/>
                <a:gd name="connsiteX9100" fmla="*/ 989494 w 4550804"/>
                <a:gd name="connsiteY9100" fmla="*/ 3720273 h 5360810"/>
                <a:gd name="connsiteX9101" fmla="*/ 990889 w 4550804"/>
                <a:gd name="connsiteY9101" fmla="*/ 3714687 h 5360810"/>
                <a:gd name="connsiteX9102" fmla="*/ 984605 w 4550804"/>
                <a:gd name="connsiteY9102" fmla="*/ 3713291 h 5360810"/>
                <a:gd name="connsiteX9103" fmla="*/ 990889 w 4550804"/>
                <a:gd name="connsiteY9103" fmla="*/ 3709102 h 5360810"/>
                <a:gd name="connsiteX9104" fmla="*/ 986700 w 4550804"/>
                <a:gd name="connsiteY9104" fmla="*/ 3706310 h 5360810"/>
                <a:gd name="connsiteX9105" fmla="*/ 989494 w 4550804"/>
                <a:gd name="connsiteY9105" fmla="*/ 3702122 h 5360810"/>
                <a:gd name="connsiteX9106" fmla="*/ 988097 w 4550804"/>
                <a:gd name="connsiteY9106" fmla="*/ 3706310 h 5360810"/>
                <a:gd name="connsiteX9107" fmla="*/ 990889 w 4550804"/>
                <a:gd name="connsiteY9107" fmla="*/ 3706310 h 5360810"/>
                <a:gd name="connsiteX9108" fmla="*/ 993683 w 4550804"/>
                <a:gd name="connsiteY9108" fmla="*/ 3703517 h 5360810"/>
                <a:gd name="connsiteX9109" fmla="*/ 993683 w 4550804"/>
                <a:gd name="connsiteY9109" fmla="*/ 3695839 h 5360810"/>
                <a:gd name="connsiteX9110" fmla="*/ 988097 w 4550804"/>
                <a:gd name="connsiteY9110" fmla="*/ 3694443 h 5360810"/>
                <a:gd name="connsiteX9111" fmla="*/ 985304 w 4550804"/>
                <a:gd name="connsiteY9111" fmla="*/ 3695839 h 5360810"/>
                <a:gd name="connsiteX9112" fmla="*/ 983907 w 4550804"/>
                <a:gd name="connsiteY9112" fmla="*/ 3695839 h 5360810"/>
                <a:gd name="connsiteX9113" fmla="*/ 982510 w 4550804"/>
                <a:gd name="connsiteY9113" fmla="*/ 3700028 h 5360810"/>
                <a:gd name="connsiteX9114" fmla="*/ 976924 w 4550804"/>
                <a:gd name="connsiteY9114" fmla="*/ 3702820 h 5360810"/>
                <a:gd name="connsiteX9115" fmla="*/ 972734 w 4550804"/>
                <a:gd name="connsiteY9115" fmla="*/ 3700028 h 5360810"/>
                <a:gd name="connsiteX9116" fmla="*/ 968544 w 4550804"/>
                <a:gd name="connsiteY9116" fmla="*/ 3704215 h 5360810"/>
                <a:gd name="connsiteX9117" fmla="*/ 962958 w 4550804"/>
                <a:gd name="connsiteY9117" fmla="*/ 3705612 h 5360810"/>
                <a:gd name="connsiteX9118" fmla="*/ 948293 w 4550804"/>
                <a:gd name="connsiteY9118" fmla="*/ 3702820 h 5360810"/>
                <a:gd name="connsiteX9119" fmla="*/ 930138 w 4550804"/>
                <a:gd name="connsiteY9119" fmla="*/ 3702820 h 5360810"/>
                <a:gd name="connsiteX9120" fmla="*/ 919663 w 4550804"/>
                <a:gd name="connsiteY9120" fmla="*/ 3680480 h 5360810"/>
                <a:gd name="connsiteX9121" fmla="*/ 909189 w 4550804"/>
                <a:gd name="connsiteY9121" fmla="*/ 3671405 h 5360810"/>
                <a:gd name="connsiteX9122" fmla="*/ 901507 w 4550804"/>
                <a:gd name="connsiteY9122" fmla="*/ 3671405 h 5360810"/>
                <a:gd name="connsiteX9123" fmla="*/ 898715 w 4550804"/>
                <a:gd name="connsiteY9123" fmla="*/ 3668613 h 5360810"/>
                <a:gd name="connsiteX9124" fmla="*/ 897318 w 4550804"/>
                <a:gd name="connsiteY9124" fmla="*/ 3652557 h 5360810"/>
                <a:gd name="connsiteX9125" fmla="*/ 900111 w 4550804"/>
                <a:gd name="connsiteY9125" fmla="*/ 3648368 h 5360810"/>
                <a:gd name="connsiteX9126" fmla="*/ 897318 w 4550804"/>
                <a:gd name="connsiteY9126" fmla="*/ 3644179 h 5360810"/>
                <a:gd name="connsiteX9127" fmla="*/ 898715 w 4550804"/>
                <a:gd name="connsiteY9127" fmla="*/ 3645576 h 5360810"/>
                <a:gd name="connsiteX9128" fmla="*/ 900111 w 4550804"/>
                <a:gd name="connsiteY9128" fmla="*/ 3644179 h 5360810"/>
                <a:gd name="connsiteX9129" fmla="*/ 905697 w 4550804"/>
                <a:gd name="connsiteY9129" fmla="*/ 3646972 h 5360810"/>
                <a:gd name="connsiteX9130" fmla="*/ 907094 w 4550804"/>
                <a:gd name="connsiteY9130" fmla="*/ 3645576 h 5360810"/>
                <a:gd name="connsiteX9131" fmla="*/ 904301 w 4550804"/>
                <a:gd name="connsiteY9131" fmla="*/ 3645576 h 5360810"/>
                <a:gd name="connsiteX9132" fmla="*/ 907094 w 4550804"/>
                <a:gd name="connsiteY9132" fmla="*/ 3642783 h 5360810"/>
                <a:gd name="connsiteX9133" fmla="*/ 904301 w 4550804"/>
                <a:gd name="connsiteY9133" fmla="*/ 3644179 h 5360810"/>
                <a:gd name="connsiteX9134" fmla="*/ 907094 w 4550804"/>
                <a:gd name="connsiteY9134" fmla="*/ 3639991 h 5360810"/>
                <a:gd name="connsiteX9135" fmla="*/ 908491 w 4550804"/>
                <a:gd name="connsiteY9135" fmla="*/ 3641386 h 5360810"/>
                <a:gd name="connsiteX9136" fmla="*/ 908491 w 4550804"/>
                <a:gd name="connsiteY9136" fmla="*/ 3637198 h 5360810"/>
                <a:gd name="connsiteX9137" fmla="*/ 924544 w 4550804"/>
                <a:gd name="connsiteY9137" fmla="*/ 3626029 h 5360810"/>
                <a:gd name="connsiteX9138" fmla="*/ 944097 w 4550804"/>
                <a:gd name="connsiteY9138" fmla="*/ 3628821 h 5360810"/>
                <a:gd name="connsiteX9139" fmla="*/ 958761 w 4550804"/>
                <a:gd name="connsiteY9139" fmla="*/ 3633010 h 5360810"/>
                <a:gd name="connsiteX9140" fmla="*/ 958761 w 4550804"/>
                <a:gd name="connsiteY9140" fmla="*/ 3635801 h 5360810"/>
                <a:gd name="connsiteX9141" fmla="*/ 960158 w 4550804"/>
                <a:gd name="connsiteY9141" fmla="*/ 3634405 h 5360810"/>
                <a:gd name="connsiteX9142" fmla="*/ 970632 w 4550804"/>
                <a:gd name="connsiteY9142" fmla="*/ 3640689 h 5360810"/>
                <a:gd name="connsiteX9143" fmla="*/ 970632 w 4550804"/>
                <a:gd name="connsiteY9143" fmla="*/ 3643481 h 5360810"/>
                <a:gd name="connsiteX9144" fmla="*/ 972029 w 4550804"/>
                <a:gd name="connsiteY9144" fmla="*/ 3640689 h 5360810"/>
                <a:gd name="connsiteX9145" fmla="*/ 982504 w 4550804"/>
                <a:gd name="connsiteY9145" fmla="*/ 3646273 h 5360810"/>
                <a:gd name="connsiteX9146" fmla="*/ 981107 w 4550804"/>
                <a:gd name="connsiteY9146" fmla="*/ 3650463 h 5360810"/>
                <a:gd name="connsiteX9147" fmla="*/ 978314 w 4550804"/>
                <a:gd name="connsiteY9147" fmla="*/ 3646273 h 5360810"/>
                <a:gd name="connsiteX9148" fmla="*/ 974822 w 4550804"/>
                <a:gd name="connsiteY9148" fmla="*/ 3646273 h 5360810"/>
                <a:gd name="connsiteX9149" fmla="*/ 973425 w 4550804"/>
                <a:gd name="connsiteY9149" fmla="*/ 3649066 h 5360810"/>
                <a:gd name="connsiteX9150" fmla="*/ 977615 w 4550804"/>
                <a:gd name="connsiteY9150" fmla="*/ 3647670 h 5360810"/>
                <a:gd name="connsiteX9151" fmla="*/ 983202 w 4550804"/>
                <a:gd name="connsiteY9151" fmla="*/ 3653953 h 5360810"/>
                <a:gd name="connsiteX9152" fmla="*/ 981805 w 4550804"/>
                <a:gd name="connsiteY9152" fmla="*/ 3649764 h 5360810"/>
                <a:gd name="connsiteX9153" fmla="*/ 983202 w 4550804"/>
                <a:gd name="connsiteY9153" fmla="*/ 3646972 h 5360810"/>
                <a:gd name="connsiteX9154" fmla="*/ 987391 w 4550804"/>
                <a:gd name="connsiteY9154" fmla="*/ 3646972 h 5360810"/>
                <a:gd name="connsiteX9155" fmla="*/ 991581 w 4550804"/>
                <a:gd name="connsiteY9155" fmla="*/ 3654651 h 5360810"/>
                <a:gd name="connsiteX9156" fmla="*/ 991581 w 4550804"/>
                <a:gd name="connsiteY9156" fmla="*/ 3650463 h 5360810"/>
                <a:gd name="connsiteX9157" fmla="*/ 997168 w 4550804"/>
                <a:gd name="connsiteY9157" fmla="*/ 3653255 h 5360810"/>
                <a:gd name="connsiteX9158" fmla="*/ 998564 w 4550804"/>
                <a:gd name="connsiteY9158" fmla="*/ 3659537 h 5360810"/>
                <a:gd name="connsiteX9159" fmla="*/ 1002754 w 4550804"/>
                <a:gd name="connsiteY9159" fmla="*/ 3659537 h 5360810"/>
                <a:gd name="connsiteX9160" fmla="*/ 998564 w 4550804"/>
                <a:gd name="connsiteY9160" fmla="*/ 3658141 h 5360810"/>
                <a:gd name="connsiteX9161" fmla="*/ 998564 w 4550804"/>
                <a:gd name="connsiteY9161" fmla="*/ 3653953 h 5360810"/>
                <a:gd name="connsiteX9162" fmla="*/ 1004150 w 4550804"/>
                <a:gd name="connsiteY9162" fmla="*/ 3658141 h 5360810"/>
                <a:gd name="connsiteX9163" fmla="*/ 1005547 w 4550804"/>
                <a:gd name="connsiteY9163" fmla="*/ 3656745 h 5360810"/>
                <a:gd name="connsiteX9164" fmla="*/ 1008340 w 4550804"/>
                <a:gd name="connsiteY9164" fmla="*/ 3660934 h 5360810"/>
                <a:gd name="connsiteX9165" fmla="*/ 1008340 w 4550804"/>
                <a:gd name="connsiteY9165" fmla="*/ 3662329 h 5360810"/>
                <a:gd name="connsiteX9166" fmla="*/ 1008340 w 4550804"/>
                <a:gd name="connsiteY9166" fmla="*/ 3663726 h 5360810"/>
                <a:gd name="connsiteX9167" fmla="*/ 1011134 w 4550804"/>
                <a:gd name="connsiteY9167" fmla="*/ 3665122 h 5360810"/>
                <a:gd name="connsiteX9168" fmla="*/ 1008340 w 4550804"/>
                <a:gd name="connsiteY9168" fmla="*/ 3662329 h 5360810"/>
                <a:gd name="connsiteX9169" fmla="*/ 1009737 w 4550804"/>
                <a:gd name="connsiteY9169" fmla="*/ 3660934 h 5360810"/>
                <a:gd name="connsiteX9170" fmla="*/ 1012531 w 4550804"/>
                <a:gd name="connsiteY9170" fmla="*/ 3663726 h 5360810"/>
                <a:gd name="connsiteX9171" fmla="*/ 1013926 w 4550804"/>
                <a:gd name="connsiteY9171" fmla="*/ 3654651 h 5360810"/>
                <a:gd name="connsiteX9172" fmla="*/ 1013926 w 4550804"/>
                <a:gd name="connsiteY9172" fmla="*/ 3660934 h 5360810"/>
                <a:gd name="connsiteX9173" fmla="*/ 1018116 w 4550804"/>
                <a:gd name="connsiteY9173" fmla="*/ 3667216 h 5360810"/>
                <a:gd name="connsiteX9174" fmla="*/ 1013926 w 4550804"/>
                <a:gd name="connsiteY9174" fmla="*/ 3671405 h 5360810"/>
                <a:gd name="connsiteX9175" fmla="*/ 1011134 w 4550804"/>
                <a:gd name="connsiteY9175" fmla="*/ 3686065 h 5360810"/>
                <a:gd name="connsiteX9176" fmla="*/ 1013926 w 4550804"/>
                <a:gd name="connsiteY9176" fmla="*/ 3672801 h 5360810"/>
                <a:gd name="connsiteX9177" fmla="*/ 1018116 w 4550804"/>
                <a:gd name="connsiteY9177" fmla="*/ 3668613 h 5360810"/>
                <a:gd name="connsiteX9178" fmla="*/ 1018116 w 4550804"/>
                <a:gd name="connsiteY9178" fmla="*/ 3667216 h 5360810"/>
                <a:gd name="connsiteX9179" fmla="*/ 1018116 w 4550804"/>
                <a:gd name="connsiteY9179" fmla="*/ 3663028 h 5360810"/>
                <a:gd name="connsiteX9180" fmla="*/ 1020910 w 4550804"/>
                <a:gd name="connsiteY9180" fmla="*/ 3668613 h 5360810"/>
                <a:gd name="connsiteX9181" fmla="*/ 1016720 w 4550804"/>
                <a:gd name="connsiteY9181" fmla="*/ 3680480 h 5360810"/>
                <a:gd name="connsiteX9182" fmla="*/ 1019513 w 4550804"/>
                <a:gd name="connsiteY9182" fmla="*/ 3674896 h 5360810"/>
                <a:gd name="connsiteX9183" fmla="*/ 1022306 w 4550804"/>
                <a:gd name="connsiteY9183" fmla="*/ 3676292 h 5360810"/>
                <a:gd name="connsiteX9184" fmla="*/ 1019513 w 4550804"/>
                <a:gd name="connsiteY9184" fmla="*/ 3673500 h 5360810"/>
                <a:gd name="connsiteX9185" fmla="*/ 1022306 w 4550804"/>
                <a:gd name="connsiteY9185" fmla="*/ 3669311 h 5360810"/>
                <a:gd name="connsiteX9186" fmla="*/ 1023067 w 4550804"/>
                <a:gd name="connsiteY9186" fmla="*/ 3672355 h 5360810"/>
                <a:gd name="connsiteX9187" fmla="*/ 1026496 w 4550804"/>
                <a:gd name="connsiteY9187" fmla="*/ 3673500 h 5360810"/>
                <a:gd name="connsiteX9188" fmla="*/ 1023703 w 4550804"/>
                <a:gd name="connsiteY9188" fmla="*/ 3672103 h 5360810"/>
                <a:gd name="connsiteX9189" fmla="*/ 1023703 w 4550804"/>
                <a:gd name="connsiteY9189" fmla="*/ 3667915 h 5360810"/>
                <a:gd name="connsiteX9190" fmla="*/ 1032780 w 4550804"/>
                <a:gd name="connsiteY9190" fmla="*/ 3667915 h 5360810"/>
                <a:gd name="connsiteX9191" fmla="*/ 1038367 w 4550804"/>
                <a:gd name="connsiteY9191" fmla="*/ 3674198 h 5360810"/>
                <a:gd name="connsiteX9192" fmla="*/ 1034177 w 4550804"/>
                <a:gd name="connsiteY9192" fmla="*/ 3667915 h 5360810"/>
                <a:gd name="connsiteX9193" fmla="*/ 1023703 w 4550804"/>
                <a:gd name="connsiteY9193" fmla="*/ 3666518 h 5360810"/>
                <a:gd name="connsiteX9194" fmla="*/ 1020910 w 4550804"/>
                <a:gd name="connsiteY9194" fmla="*/ 3663726 h 5360810"/>
                <a:gd name="connsiteX9195" fmla="*/ 1021657 w 4550804"/>
                <a:gd name="connsiteY9195" fmla="*/ 3663887 h 5360810"/>
                <a:gd name="connsiteX9196" fmla="*/ 1014625 w 4550804"/>
                <a:gd name="connsiteY9196" fmla="*/ 3658141 h 5360810"/>
                <a:gd name="connsiteX9197" fmla="*/ 1025798 w 4550804"/>
                <a:gd name="connsiteY9197" fmla="*/ 3654651 h 5360810"/>
                <a:gd name="connsiteX9198" fmla="*/ 1034876 w 4550804"/>
                <a:gd name="connsiteY9198" fmla="*/ 3658839 h 5360810"/>
                <a:gd name="connsiteX9199" fmla="*/ 1036272 w 4550804"/>
                <a:gd name="connsiteY9199" fmla="*/ 3657443 h 5360810"/>
                <a:gd name="connsiteX9200" fmla="*/ 1036272 w 4550804"/>
                <a:gd name="connsiteY9200" fmla="*/ 3658839 h 5360810"/>
                <a:gd name="connsiteX9201" fmla="*/ 1039066 w 4550804"/>
                <a:gd name="connsiteY9201" fmla="*/ 3663028 h 5360810"/>
                <a:gd name="connsiteX9202" fmla="*/ 1033640 w 4550804"/>
                <a:gd name="connsiteY9202" fmla="*/ 3665436 h 5360810"/>
                <a:gd name="connsiteX9203" fmla="*/ 1034876 w 4550804"/>
                <a:gd name="connsiteY9203" fmla="*/ 3667915 h 5360810"/>
                <a:gd name="connsiteX9204" fmla="*/ 1041161 w 4550804"/>
                <a:gd name="connsiteY9204" fmla="*/ 3662329 h 5360810"/>
                <a:gd name="connsiteX9205" fmla="*/ 1042557 w 4550804"/>
                <a:gd name="connsiteY9205" fmla="*/ 3666518 h 5360810"/>
                <a:gd name="connsiteX9206" fmla="*/ 1042557 w 4550804"/>
                <a:gd name="connsiteY9206" fmla="*/ 3662329 h 5360810"/>
                <a:gd name="connsiteX9207" fmla="*/ 1057222 w 4550804"/>
                <a:gd name="connsiteY9207" fmla="*/ 3665122 h 5360810"/>
                <a:gd name="connsiteX9208" fmla="*/ 1061411 w 4550804"/>
                <a:gd name="connsiteY9208" fmla="*/ 3663726 h 5360810"/>
                <a:gd name="connsiteX9209" fmla="*/ 1066997 w 4550804"/>
                <a:gd name="connsiteY9209" fmla="*/ 3665122 h 5360810"/>
                <a:gd name="connsiteX9210" fmla="*/ 1066390 w 4550804"/>
                <a:gd name="connsiteY9210" fmla="*/ 3665387 h 5360810"/>
                <a:gd name="connsiteX9211" fmla="*/ 1067696 w 4550804"/>
                <a:gd name="connsiteY9211" fmla="*/ 3665820 h 5360810"/>
                <a:gd name="connsiteX9212" fmla="*/ 1064902 w 4550804"/>
                <a:gd name="connsiteY9212" fmla="*/ 3668613 h 5360810"/>
                <a:gd name="connsiteX9213" fmla="*/ 1080963 w 4550804"/>
                <a:gd name="connsiteY9213" fmla="*/ 3668613 h 5360810"/>
                <a:gd name="connsiteX9214" fmla="*/ 1082360 w 4550804"/>
                <a:gd name="connsiteY9214" fmla="*/ 3671405 h 5360810"/>
                <a:gd name="connsiteX9215" fmla="*/ 1082360 w 4550804"/>
                <a:gd name="connsiteY9215" fmla="*/ 3674198 h 5360810"/>
                <a:gd name="connsiteX9216" fmla="*/ 1079566 w 4550804"/>
                <a:gd name="connsiteY9216" fmla="*/ 3678387 h 5360810"/>
                <a:gd name="connsiteX9217" fmla="*/ 1082360 w 4550804"/>
                <a:gd name="connsiteY9217" fmla="*/ 3675594 h 5360810"/>
                <a:gd name="connsiteX9218" fmla="*/ 1085153 w 4550804"/>
                <a:gd name="connsiteY9218" fmla="*/ 3683272 h 5360810"/>
                <a:gd name="connsiteX9219" fmla="*/ 1083757 w 4550804"/>
                <a:gd name="connsiteY9219" fmla="*/ 3677688 h 5360810"/>
                <a:gd name="connsiteX9220" fmla="*/ 1086550 w 4550804"/>
                <a:gd name="connsiteY9220" fmla="*/ 3681876 h 5360810"/>
                <a:gd name="connsiteX9221" fmla="*/ 1086550 w 4550804"/>
                <a:gd name="connsiteY9221" fmla="*/ 3677688 h 5360810"/>
                <a:gd name="connsiteX9222" fmla="*/ 1092834 w 4550804"/>
                <a:gd name="connsiteY9222" fmla="*/ 3679085 h 5360810"/>
                <a:gd name="connsiteX9223" fmla="*/ 1098421 w 4550804"/>
                <a:gd name="connsiteY9223" fmla="*/ 3683272 h 5360810"/>
                <a:gd name="connsiteX9224" fmla="*/ 1094231 w 4550804"/>
                <a:gd name="connsiteY9224" fmla="*/ 3679085 h 5360810"/>
                <a:gd name="connsiteX9225" fmla="*/ 1085153 w 4550804"/>
                <a:gd name="connsiteY9225" fmla="*/ 3676292 h 5360810"/>
                <a:gd name="connsiteX9226" fmla="*/ 1086550 w 4550804"/>
                <a:gd name="connsiteY9226" fmla="*/ 3674896 h 5360810"/>
                <a:gd name="connsiteX9227" fmla="*/ 1083757 w 4550804"/>
                <a:gd name="connsiteY9227" fmla="*/ 3673500 h 5360810"/>
                <a:gd name="connsiteX9228" fmla="*/ 1083757 w 4550804"/>
                <a:gd name="connsiteY9228" fmla="*/ 3670707 h 5360810"/>
                <a:gd name="connsiteX9229" fmla="*/ 1098421 w 4550804"/>
                <a:gd name="connsiteY9229" fmla="*/ 3667915 h 5360810"/>
                <a:gd name="connsiteX9230" fmla="*/ 1089342 w 4550804"/>
                <a:gd name="connsiteY9230" fmla="*/ 3666518 h 5360810"/>
                <a:gd name="connsiteX9231" fmla="*/ 1095627 w 4550804"/>
                <a:gd name="connsiteY9231" fmla="*/ 3660934 h 5360810"/>
                <a:gd name="connsiteX9232" fmla="*/ 1108895 w 4550804"/>
                <a:gd name="connsiteY9232" fmla="*/ 3656745 h 5360810"/>
                <a:gd name="connsiteX9233" fmla="*/ 1110292 w 4550804"/>
                <a:gd name="connsiteY9233" fmla="*/ 3658141 h 5360810"/>
                <a:gd name="connsiteX9234" fmla="*/ 1106102 w 4550804"/>
                <a:gd name="connsiteY9234" fmla="*/ 3660934 h 5360810"/>
                <a:gd name="connsiteX9235" fmla="*/ 1108895 w 4550804"/>
                <a:gd name="connsiteY9235" fmla="*/ 3667216 h 5360810"/>
                <a:gd name="connsiteX9236" fmla="*/ 1107498 w 4550804"/>
                <a:gd name="connsiteY9236" fmla="*/ 3660934 h 5360810"/>
                <a:gd name="connsiteX9237" fmla="*/ 1111688 w 4550804"/>
                <a:gd name="connsiteY9237" fmla="*/ 3660934 h 5360810"/>
                <a:gd name="connsiteX9238" fmla="*/ 1113085 w 4550804"/>
                <a:gd name="connsiteY9238" fmla="*/ 3663726 h 5360810"/>
                <a:gd name="connsiteX9239" fmla="*/ 1113085 w 4550804"/>
                <a:gd name="connsiteY9239" fmla="*/ 3660934 h 5360810"/>
                <a:gd name="connsiteX9240" fmla="*/ 1115878 w 4550804"/>
                <a:gd name="connsiteY9240" fmla="*/ 3662329 h 5360810"/>
                <a:gd name="connsiteX9241" fmla="*/ 1110292 w 4550804"/>
                <a:gd name="connsiteY9241" fmla="*/ 3659537 h 5360810"/>
                <a:gd name="connsiteX9242" fmla="*/ 1113085 w 4550804"/>
                <a:gd name="connsiteY9242" fmla="*/ 3659537 h 5360810"/>
                <a:gd name="connsiteX9243" fmla="*/ 1113085 w 4550804"/>
                <a:gd name="connsiteY9243" fmla="*/ 3656745 h 5360810"/>
                <a:gd name="connsiteX9244" fmla="*/ 1129146 w 4550804"/>
                <a:gd name="connsiteY9244" fmla="*/ 3651160 h 5360810"/>
                <a:gd name="connsiteX9245" fmla="*/ 1131939 w 4550804"/>
                <a:gd name="connsiteY9245" fmla="*/ 3648368 h 5360810"/>
                <a:gd name="connsiteX9246" fmla="*/ 1129146 w 4550804"/>
                <a:gd name="connsiteY9246" fmla="*/ 3652557 h 5360810"/>
                <a:gd name="connsiteX9247" fmla="*/ 1132895 w 4550804"/>
                <a:gd name="connsiteY9247" fmla="*/ 3652557 h 5360810"/>
                <a:gd name="connsiteX9248" fmla="*/ 1132638 w 4550804"/>
                <a:gd name="connsiteY9248" fmla="*/ 3651160 h 5360810"/>
                <a:gd name="connsiteX9249" fmla="*/ 1135430 w 4550804"/>
                <a:gd name="connsiteY9249" fmla="*/ 3653953 h 5360810"/>
                <a:gd name="connsiteX9250" fmla="*/ 1134209 w 4550804"/>
                <a:gd name="connsiteY9250" fmla="*/ 3650288 h 5360810"/>
                <a:gd name="connsiteX9251" fmla="*/ 1134034 w 4550804"/>
                <a:gd name="connsiteY9251" fmla="*/ 3650463 h 5360810"/>
                <a:gd name="connsiteX9252" fmla="*/ 1134034 w 4550804"/>
                <a:gd name="connsiteY9252" fmla="*/ 3649066 h 5360810"/>
                <a:gd name="connsiteX9253" fmla="*/ 1136827 w 4550804"/>
                <a:gd name="connsiteY9253" fmla="*/ 3647670 h 5360810"/>
                <a:gd name="connsiteX9254" fmla="*/ 1134502 w 4550804"/>
                <a:gd name="connsiteY9254" fmla="*/ 3649995 h 5360810"/>
                <a:gd name="connsiteX9255" fmla="*/ 1136827 w 4550804"/>
                <a:gd name="connsiteY9255" fmla="*/ 3651160 h 5360810"/>
                <a:gd name="connsiteX9256" fmla="*/ 1150094 w 4550804"/>
                <a:gd name="connsiteY9256" fmla="*/ 3644877 h 5360810"/>
                <a:gd name="connsiteX9257" fmla="*/ 1158363 w 4550804"/>
                <a:gd name="connsiteY9257" fmla="*/ 3642671 h 5360810"/>
                <a:gd name="connsiteX9258" fmla="*/ 1157776 w 4550804"/>
                <a:gd name="connsiteY9258" fmla="*/ 3642085 h 5360810"/>
                <a:gd name="connsiteX9259" fmla="*/ 1160569 w 4550804"/>
                <a:gd name="connsiteY9259" fmla="*/ 3640689 h 5360810"/>
                <a:gd name="connsiteX9260" fmla="*/ 1159766 w 4550804"/>
                <a:gd name="connsiteY9260" fmla="*/ 3642301 h 5360810"/>
                <a:gd name="connsiteX9261" fmla="*/ 1160569 w 4550804"/>
                <a:gd name="connsiteY9261" fmla="*/ 3642085 h 5360810"/>
                <a:gd name="connsiteX9262" fmla="*/ 1161966 w 4550804"/>
                <a:gd name="connsiteY9262" fmla="*/ 3647670 h 5360810"/>
                <a:gd name="connsiteX9263" fmla="*/ 1161966 w 4550804"/>
                <a:gd name="connsiteY9263" fmla="*/ 3644877 h 5360810"/>
                <a:gd name="connsiteX9264" fmla="*/ 1167552 w 4550804"/>
                <a:gd name="connsiteY9264" fmla="*/ 3644877 h 5360810"/>
                <a:gd name="connsiteX9265" fmla="*/ 1163363 w 4550804"/>
                <a:gd name="connsiteY9265" fmla="*/ 3649066 h 5360810"/>
                <a:gd name="connsiteX9266" fmla="*/ 1168948 w 4550804"/>
                <a:gd name="connsiteY9266" fmla="*/ 3646273 h 5360810"/>
                <a:gd name="connsiteX9267" fmla="*/ 1180819 w 4550804"/>
                <a:gd name="connsiteY9267" fmla="*/ 3647670 h 5360810"/>
                <a:gd name="connsiteX9268" fmla="*/ 1188501 w 4550804"/>
                <a:gd name="connsiteY9268" fmla="*/ 3646273 h 5360810"/>
                <a:gd name="connsiteX9269" fmla="*/ 1200372 w 4550804"/>
                <a:gd name="connsiteY9269" fmla="*/ 3640689 h 5360810"/>
                <a:gd name="connsiteX9270" fmla="*/ 1213639 w 4550804"/>
                <a:gd name="connsiteY9270" fmla="*/ 3633010 h 5360810"/>
                <a:gd name="connsiteX9271" fmla="*/ 1219226 w 4550804"/>
                <a:gd name="connsiteY9271" fmla="*/ 3628821 h 5360810"/>
                <a:gd name="connsiteX9272" fmla="*/ 1223416 w 4550804"/>
                <a:gd name="connsiteY9272" fmla="*/ 3621142 h 5360810"/>
                <a:gd name="connsiteX9273" fmla="*/ 1223416 w 4550804"/>
                <a:gd name="connsiteY9273" fmla="*/ 3623934 h 5360810"/>
                <a:gd name="connsiteX9274" fmla="*/ 1226209 w 4550804"/>
                <a:gd name="connsiteY9274" fmla="*/ 3626727 h 5360810"/>
                <a:gd name="connsiteX9275" fmla="*/ 1228569 w 4550804"/>
                <a:gd name="connsiteY9275" fmla="*/ 3629610 h 5360810"/>
                <a:gd name="connsiteX9276" fmla="*/ 1230399 w 4550804"/>
                <a:gd name="connsiteY9276" fmla="*/ 3630218 h 5360810"/>
                <a:gd name="connsiteX9277" fmla="*/ 1224114 w 4550804"/>
                <a:gd name="connsiteY9277" fmla="*/ 3623934 h 5360810"/>
                <a:gd name="connsiteX9278" fmla="*/ 1229700 w 4550804"/>
                <a:gd name="connsiteY9278" fmla="*/ 3618349 h 5360810"/>
                <a:gd name="connsiteX9279" fmla="*/ 1227109 w 4550804"/>
                <a:gd name="connsiteY9279" fmla="*/ 3615759 h 5360810"/>
                <a:gd name="connsiteX9280" fmla="*/ 1231097 w 4550804"/>
                <a:gd name="connsiteY9280" fmla="*/ 3614161 h 5360810"/>
                <a:gd name="connsiteX9281" fmla="*/ 1233890 w 4550804"/>
                <a:gd name="connsiteY9281" fmla="*/ 3611368 h 5360810"/>
                <a:gd name="connsiteX9282" fmla="*/ 1240175 w 4550804"/>
                <a:gd name="connsiteY9282" fmla="*/ 3600897 h 5360810"/>
                <a:gd name="connsiteX9283" fmla="*/ 1242968 w 4550804"/>
                <a:gd name="connsiteY9283" fmla="*/ 3599501 h 5360810"/>
                <a:gd name="connsiteX9284" fmla="*/ 1249253 w 4550804"/>
                <a:gd name="connsiteY9284" fmla="*/ 3582048 h 5360810"/>
                <a:gd name="connsiteX9285" fmla="*/ 1247856 w 4550804"/>
                <a:gd name="connsiteY9285" fmla="*/ 3577860 h 5360810"/>
                <a:gd name="connsiteX9286" fmla="*/ 1261124 w 4550804"/>
                <a:gd name="connsiteY9286" fmla="*/ 3568784 h 5360810"/>
                <a:gd name="connsiteX9287" fmla="*/ 1269734 w 4550804"/>
                <a:gd name="connsiteY9287" fmla="*/ 3560177 h 5360810"/>
                <a:gd name="connsiteX9288" fmla="*/ 1264616 w 4550804"/>
                <a:gd name="connsiteY9288" fmla="*/ 3563898 h 5360810"/>
                <a:gd name="connsiteX9289" fmla="*/ 1270900 w 4550804"/>
                <a:gd name="connsiteY9289" fmla="*/ 3557615 h 5360810"/>
                <a:gd name="connsiteX9290" fmla="*/ 1271836 w 4550804"/>
                <a:gd name="connsiteY9290" fmla="*/ 3558082 h 5360810"/>
                <a:gd name="connsiteX9291" fmla="*/ 1272995 w 4550804"/>
                <a:gd name="connsiteY9291" fmla="*/ 3556917 h 5360810"/>
                <a:gd name="connsiteX9292" fmla="*/ 1289056 w 4550804"/>
                <a:gd name="connsiteY9292" fmla="*/ 3545048 h 5360810"/>
                <a:gd name="connsiteX9293" fmla="*/ 1295341 w 4550804"/>
                <a:gd name="connsiteY9293" fmla="*/ 3546445 h 5360810"/>
                <a:gd name="connsiteX9294" fmla="*/ 1301625 w 4550804"/>
                <a:gd name="connsiteY9294" fmla="*/ 3545048 h 5360810"/>
                <a:gd name="connsiteX9295" fmla="*/ 1298832 w 4550804"/>
                <a:gd name="connsiteY9295" fmla="*/ 3546445 h 5360810"/>
                <a:gd name="connsiteX9296" fmla="*/ 1301625 w 4550804"/>
                <a:gd name="connsiteY9296" fmla="*/ 3547841 h 5360810"/>
                <a:gd name="connsiteX9297" fmla="*/ 1304418 w 4550804"/>
                <a:gd name="connsiteY9297" fmla="*/ 3546445 h 5360810"/>
                <a:gd name="connsiteX9298" fmla="*/ 1309446 w 4550804"/>
                <a:gd name="connsiteY9298" fmla="*/ 3547701 h 5360810"/>
                <a:gd name="connsiteX9299" fmla="*/ 1310005 w 4550804"/>
                <a:gd name="connsiteY9299" fmla="*/ 3547143 h 5360810"/>
                <a:gd name="connsiteX9300" fmla="*/ 1319082 w 4550804"/>
                <a:gd name="connsiteY9300" fmla="*/ 3554822 h 5360810"/>
                <a:gd name="connsiteX9301" fmla="*/ 1333747 w 4550804"/>
                <a:gd name="connsiteY9301" fmla="*/ 3561106 h 5360810"/>
                <a:gd name="connsiteX9302" fmla="*/ 1333747 w 4550804"/>
                <a:gd name="connsiteY9302" fmla="*/ 3562502 h 5360810"/>
                <a:gd name="connsiteX9303" fmla="*/ 1367265 w 4550804"/>
                <a:gd name="connsiteY9303" fmla="*/ 3571576 h 5360810"/>
                <a:gd name="connsiteX9304" fmla="*/ 1367265 w 4550804"/>
                <a:gd name="connsiteY9304" fmla="*/ 3579256 h 5360810"/>
                <a:gd name="connsiteX9305" fmla="*/ 1368662 w 4550804"/>
                <a:gd name="connsiteY9305" fmla="*/ 3571576 h 5360810"/>
                <a:gd name="connsiteX9306" fmla="*/ 1380533 w 4550804"/>
                <a:gd name="connsiteY9306" fmla="*/ 3574369 h 5360810"/>
                <a:gd name="connsiteX9307" fmla="*/ 1401482 w 4550804"/>
                <a:gd name="connsiteY9307" fmla="*/ 3571576 h 5360810"/>
                <a:gd name="connsiteX9308" fmla="*/ 1407766 w 4550804"/>
                <a:gd name="connsiteY9308" fmla="*/ 3568784 h 5360810"/>
                <a:gd name="connsiteX9309" fmla="*/ 1407766 w 4550804"/>
                <a:gd name="connsiteY9309" fmla="*/ 3564596 h 5360810"/>
                <a:gd name="connsiteX9310" fmla="*/ 1408877 w 4550804"/>
                <a:gd name="connsiteY9310" fmla="*/ 3570676 h 5360810"/>
                <a:gd name="connsiteX9311" fmla="*/ 1409163 w 4550804"/>
                <a:gd name="connsiteY9311" fmla="*/ 3568784 h 5360810"/>
                <a:gd name="connsiteX9312" fmla="*/ 1412654 w 4550804"/>
                <a:gd name="connsiteY9312" fmla="*/ 3568784 h 5360810"/>
                <a:gd name="connsiteX9313" fmla="*/ 1415448 w 4550804"/>
                <a:gd name="connsiteY9313" fmla="*/ 3567388 h 5360810"/>
                <a:gd name="connsiteX9314" fmla="*/ 1411258 w 4550804"/>
                <a:gd name="connsiteY9314" fmla="*/ 3565991 h 5360810"/>
                <a:gd name="connsiteX9315" fmla="*/ 1411258 w 4550804"/>
                <a:gd name="connsiteY9315" fmla="*/ 3564596 h 5360810"/>
                <a:gd name="connsiteX9316" fmla="*/ 1417543 w 4550804"/>
                <a:gd name="connsiteY9316" fmla="*/ 3567388 h 5360810"/>
                <a:gd name="connsiteX9317" fmla="*/ 1420335 w 4550804"/>
                <a:gd name="connsiteY9317" fmla="*/ 3570180 h 5360810"/>
                <a:gd name="connsiteX9318" fmla="*/ 1423129 w 4550804"/>
                <a:gd name="connsiteY9318" fmla="*/ 3568784 h 5360810"/>
                <a:gd name="connsiteX9319" fmla="*/ 1424525 w 4550804"/>
                <a:gd name="connsiteY9319" fmla="*/ 3564596 h 5360810"/>
                <a:gd name="connsiteX9320" fmla="*/ 1437793 w 4550804"/>
                <a:gd name="connsiteY9320" fmla="*/ 3561804 h 5360810"/>
                <a:gd name="connsiteX9321" fmla="*/ 1439189 w 4550804"/>
                <a:gd name="connsiteY9321" fmla="*/ 3563200 h 5360810"/>
                <a:gd name="connsiteX9322" fmla="*/ 1439189 w 4550804"/>
                <a:gd name="connsiteY9322" fmla="*/ 3561804 h 5360810"/>
                <a:gd name="connsiteX9323" fmla="*/ 1448268 w 4550804"/>
                <a:gd name="connsiteY9323" fmla="*/ 3559011 h 5360810"/>
                <a:gd name="connsiteX9324" fmla="*/ 1451060 w 4550804"/>
                <a:gd name="connsiteY9324" fmla="*/ 3560407 h 5360810"/>
                <a:gd name="connsiteX9325" fmla="*/ 1449665 w 4550804"/>
                <a:gd name="connsiteY9325" fmla="*/ 3559011 h 5360810"/>
                <a:gd name="connsiteX9326" fmla="*/ 1453854 w 4550804"/>
                <a:gd name="connsiteY9326" fmla="*/ 3557615 h 5360810"/>
                <a:gd name="connsiteX9327" fmla="*/ 1452457 w 4550804"/>
                <a:gd name="connsiteY9327" fmla="*/ 3556219 h 5360810"/>
                <a:gd name="connsiteX9328" fmla="*/ 1455250 w 4550804"/>
                <a:gd name="connsiteY9328" fmla="*/ 3554822 h 5360810"/>
                <a:gd name="connsiteX9329" fmla="*/ 1455250 w 4550804"/>
                <a:gd name="connsiteY9329" fmla="*/ 3557615 h 5360810"/>
                <a:gd name="connsiteX9330" fmla="*/ 1456647 w 4550804"/>
                <a:gd name="connsiteY9330" fmla="*/ 3556219 h 5360810"/>
                <a:gd name="connsiteX9331" fmla="*/ 1464329 w 4550804"/>
                <a:gd name="connsiteY9331" fmla="*/ 3554822 h 5360810"/>
                <a:gd name="connsiteX9332" fmla="*/ 1464329 w 4550804"/>
                <a:gd name="connsiteY9332" fmla="*/ 3556219 h 5360810"/>
                <a:gd name="connsiteX9333" fmla="*/ 1500640 w 4550804"/>
                <a:gd name="connsiteY9333" fmla="*/ 3545747 h 5360810"/>
                <a:gd name="connsiteX9334" fmla="*/ 1518097 w 4550804"/>
                <a:gd name="connsiteY9334" fmla="*/ 3535276 h 5360810"/>
                <a:gd name="connsiteX9335" fmla="*/ 1522287 w 4550804"/>
                <a:gd name="connsiteY9335" fmla="*/ 3528992 h 5360810"/>
                <a:gd name="connsiteX9336" fmla="*/ 1531365 w 4550804"/>
                <a:gd name="connsiteY9336" fmla="*/ 3524804 h 5360810"/>
                <a:gd name="connsiteX9337" fmla="*/ 1531365 w 4550804"/>
                <a:gd name="connsiteY9337" fmla="*/ 3523407 h 5360810"/>
                <a:gd name="connsiteX9338" fmla="*/ 1536952 w 4550804"/>
                <a:gd name="connsiteY9338" fmla="*/ 3520615 h 5360810"/>
                <a:gd name="connsiteX9339" fmla="*/ 1535555 w 4550804"/>
                <a:gd name="connsiteY9339" fmla="*/ 3519219 h 5360810"/>
                <a:gd name="connsiteX9340" fmla="*/ 1539745 w 4550804"/>
                <a:gd name="connsiteY9340" fmla="*/ 3519219 h 5360810"/>
                <a:gd name="connsiteX9341" fmla="*/ 1547426 w 4550804"/>
                <a:gd name="connsiteY9341" fmla="*/ 3515031 h 5360810"/>
                <a:gd name="connsiteX9342" fmla="*/ 1551846 w 4550804"/>
                <a:gd name="connsiteY9342" fmla="*/ 3515031 h 5360810"/>
                <a:gd name="connsiteX9343" fmla="*/ 1550313 w 4550804"/>
                <a:gd name="connsiteY9343" fmla="*/ 3510428 h 5360810"/>
                <a:gd name="connsiteX9344" fmla="*/ 1548823 w 4550804"/>
                <a:gd name="connsiteY9344" fmla="*/ 3510842 h 5360810"/>
                <a:gd name="connsiteX9345" fmla="*/ 1544633 w 4550804"/>
                <a:gd name="connsiteY9345" fmla="*/ 3501767 h 5360810"/>
                <a:gd name="connsiteX9346" fmla="*/ 1530667 w 4550804"/>
                <a:gd name="connsiteY9346" fmla="*/ 3508050 h 5360810"/>
                <a:gd name="connsiteX9347" fmla="*/ 1530667 w 4550804"/>
                <a:gd name="connsiteY9347" fmla="*/ 3497578 h 5360810"/>
                <a:gd name="connsiteX9348" fmla="*/ 1527874 w 4550804"/>
                <a:gd name="connsiteY9348" fmla="*/ 3504559 h 5360810"/>
                <a:gd name="connsiteX9349" fmla="*/ 1529270 w 4550804"/>
                <a:gd name="connsiteY9349" fmla="*/ 3508050 h 5360810"/>
                <a:gd name="connsiteX9350" fmla="*/ 1527874 w 4550804"/>
                <a:gd name="connsiteY9350" fmla="*/ 3508050 h 5360810"/>
                <a:gd name="connsiteX9351" fmla="*/ 1526795 w 4550804"/>
                <a:gd name="connsiteY9351" fmla="*/ 3507241 h 5360810"/>
                <a:gd name="connsiteX9352" fmla="*/ 1526478 w 4550804"/>
                <a:gd name="connsiteY9352" fmla="*/ 3508747 h 5360810"/>
                <a:gd name="connsiteX9353" fmla="*/ 1520193 w 4550804"/>
                <a:gd name="connsiteY9353" fmla="*/ 3504560 h 5360810"/>
                <a:gd name="connsiteX9354" fmla="*/ 1505529 w 4550804"/>
                <a:gd name="connsiteY9354" fmla="*/ 3516427 h 5360810"/>
                <a:gd name="connsiteX9355" fmla="*/ 1492261 w 4550804"/>
                <a:gd name="connsiteY9355" fmla="*/ 3520616 h 5360810"/>
                <a:gd name="connsiteX9356" fmla="*/ 1483183 w 4550804"/>
                <a:gd name="connsiteY9356" fmla="*/ 3524804 h 5360810"/>
                <a:gd name="connsiteX9357" fmla="*/ 1485976 w 4550804"/>
                <a:gd name="connsiteY9357" fmla="*/ 3528993 h 5360810"/>
                <a:gd name="connsiteX9358" fmla="*/ 1483183 w 4550804"/>
                <a:gd name="connsiteY9358" fmla="*/ 3526201 h 5360810"/>
                <a:gd name="connsiteX9359" fmla="*/ 1478994 w 4550804"/>
                <a:gd name="connsiteY9359" fmla="*/ 3527597 h 5360810"/>
                <a:gd name="connsiteX9360" fmla="*/ 1473407 w 4550804"/>
                <a:gd name="connsiteY9360" fmla="*/ 3526201 h 5360810"/>
                <a:gd name="connsiteX9361" fmla="*/ 1462933 w 4550804"/>
                <a:gd name="connsiteY9361" fmla="*/ 3530389 h 5360810"/>
                <a:gd name="connsiteX9362" fmla="*/ 1460139 w 4550804"/>
                <a:gd name="connsiteY9362" fmla="*/ 3534577 h 5360810"/>
                <a:gd name="connsiteX9363" fmla="*/ 1446872 w 4550804"/>
                <a:gd name="connsiteY9363" fmla="*/ 3540861 h 5360810"/>
                <a:gd name="connsiteX9364" fmla="*/ 1420337 w 4550804"/>
                <a:gd name="connsiteY9364" fmla="*/ 3542187 h 5360810"/>
                <a:gd name="connsiteX9365" fmla="*/ 1420337 w 4550804"/>
                <a:gd name="connsiteY9365" fmla="*/ 3543653 h 5360810"/>
                <a:gd name="connsiteX9366" fmla="*/ 1414750 w 4550804"/>
                <a:gd name="connsiteY9366" fmla="*/ 3546446 h 5360810"/>
                <a:gd name="connsiteX9367" fmla="*/ 1411957 w 4550804"/>
                <a:gd name="connsiteY9367" fmla="*/ 3546446 h 5360810"/>
                <a:gd name="connsiteX9368" fmla="*/ 1411957 w 4550804"/>
                <a:gd name="connsiteY9368" fmla="*/ 3543653 h 5360810"/>
                <a:gd name="connsiteX9369" fmla="*/ 1406370 w 4550804"/>
                <a:gd name="connsiteY9369" fmla="*/ 3543653 h 5360810"/>
                <a:gd name="connsiteX9370" fmla="*/ 1391706 w 4550804"/>
                <a:gd name="connsiteY9370" fmla="*/ 3538068 h 5360810"/>
                <a:gd name="connsiteX9371" fmla="*/ 1387517 w 4550804"/>
                <a:gd name="connsiteY9371" fmla="*/ 3532483 h 5360810"/>
                <a:gd name="connsiteX9372" fmla="*/ 1371456 w 4550804"/>
                <a:gd name="connsiteY9372" fmla="*/ 3529691 h 5360810"/>
                <a:gd name="connsiteX9373" fmla="*/ 1370059 w 4550804"/>
                <a:gd name="connsiteY9373" fmla="*/ 3525503 h 5360810"/>
                <a:gd name="connsiteX9374" fmla="*/ 1367266 w 4550804"/>
                <a:gd name="connsiteY9374" fmla="*/ 3531785 h 5360810"/>
                <a:gd name="connsiteX9375" fmla="*/ 1366337 w 4550804"/>
                <a:gd name="connsiteY9375" fmla="*/ 3529922 h 5360810"/>
                <a:gd name="connsiteX9376" fmla="*/ 1361680 w 4550804"/>
                <a:gd name="connsiteY9376" fmla="*/ 3527597 h 5360810"/>
                <a:gd name="connsiteX9377" fmla="*/ 1365870 w 4550804"/>
                <a:gd name="connsiteY9377" fmla="*/ 3528993 h 5360810"/>
                <a:gd name="connsiteX9378" fmla="*/ 1366338 w 4550804"/>
                <a:gd name="connsiteY9378" fmla="*/ 3529921 h 5360810"/>
                <a:gd name="connsiteX9379" fmla="*/ 1367266 w 4550804"/>
                <a:gd name="connsiteY9379" fmla="*/ 3530389 h 5360810"/>
                <a:gd name="connsiteX9380" fmla="*/ 1368663 w 4550804"/>
                <a:gd name="connsiteY9380" fmla="*/ 3527597 h 5360810"/>
                <a:gd name="connsiteX9381" fmla="*/ 1364472 w 4550804"/>
                <a:gd name="connsiteY9381" fmla="*/ 3523408 h 5360810"/>
                <a:gd name="connsiteX9382" fmla="*/ 1346316 w 4550804"/>
                <a:gd name="connsiteY9382" fmla="*/ 3519219 h 5360810"/>
                <a:gd name="connsiteX9383" fmla="*/ 1346316 w 4550804"/>
                <a:gd name="connsiteY9383" fmla="*/ 3517823 h 5360810"/>
                <a:gd name="connsiteX9384" fmla="*/ 1337239 w 4550804"/>
                <a:gd name="connsiteY9384" fmla="*/ 3513634 h 5360810"/>
                <a:gd name="connsiteX9385" fmla="*/ 1337239 w 4550804"/>
                <a:gd name="connsiteY9385" fmla="*/ 3512238 h 5360810"/>
                <a:gd name="connsiteX9386" fmla="*/ 1335842 w 4550804"/>
                <a:gd name="connsiteY9386" fmla="*/ 3515031 h 5360810"/>
                <a:gd name="connsiteX9387" fmla="*/ 1329558 w 4550804"/>
                <a:gd name="connsiteY9387" fmla="*/ 3513634 h 5360810"/>
                <a:gd name="connsiteX9388" fmla="*/ 1328162 w 4550804"/>
                <a:gd name="connsiteY9388" fmla="*/ 3508049 h 5360810"/>
                <a:gd name="connsiteX9389" fmla="*/ 1329558 w 4550804"/>
                <a:gd name="connsiteY9389" fmla="*/ 3514332 h 5360810"/>
                <a:gd name="connsiteX9390" fmla="*/ 1326765 w 4550804"/>
                <a:gd name="connsiteY9390" fmla="*/ 3511540 h 5360810"/>
                <a:gd name="connsiteX9391" fmla="*/ 1321178 w 4550804"/>
                <a:gd name="connsiteY9391" fmla="*/ 3512783 h 5360810"/>
                <a:gd name="connsiteX9392" fmla="*/ 1321178 w 4550804"/>
                <a:gd name="connsiteY9392" fmla="*/ 3514332 h 5360810"/>
                <a:gd name="connsiteX9393" fmla="*/ 1314893 w 4550804"/>
                <a:gd name="connsiteY9393" fmla="*/ 3512936 h 5360810"/>
                <a:gd name="connsiteX9394" fmla="*/ 1313497 w 4550804"/>
                <a:gd name="connsiteY9394" fmla="*/ 3510144 h 5360810"/>
                <a:gd name="connsiteX9395" fmla="*/ 1316290 w 4550804"/>
                <a:gd name="connsiteY9395" fmla="*/ 3510144 h 5360810"/>
                <a:gd name="connsiteX9396" fmla="*/ 1316290 w 4550804"/>
                <a:gd name="connsiteY9396" fmla="*/ 3512936 h 5360810"/>
                <a:gd name="connsiteX9397" fmla="*/ 1316988 w 4550804"/>
                <a:gd name="connsiteY9397" fmla="*/ 3510144 h 5360810"/>
                <a:gd name="connsiteX9398" fmla="*/ 1320033 w 4550804"/>
                <a:gd name="connsiteY9398" fmla="*/ 3511157 h 5360810"/>
                <a:gd name="connsiteX9399" fmla="*/ 1319083 w 4550804"/>
                <a:gd name="connsiteY9399" fmla="*/ 3507351 h 5360810"/>
                <a:gd name="connsiteX9400" fmla="*/ 1310006 w 4550804"/>
                <a:gd name="connsiteY9400" fmla="*/ 3508747 h 5360810"/>
                <a:gd name="connsiteX9401" fmla="*/ 1311402 w 4550804"/>
                <a:gd name="connsiteY9401" fmla="*/ 3512936 h 5360810"/>
                <a:gd name="connsiteX9402" fmla="*/ 1307212 w 4550804"/>
                <a:gd name="connsiteY9402" fmla="*/ 3510144 h 5360810"/>
                <a:gd name="connsiteX9403" fmla="*/ 1304419 w 4550804"/>
                <a:gd name="connsiteY9403" fmla="*/ 3511540 h 5360810"/>
                <a:gd name="connsiteX9404" fmla="*/ 1300229 w 4550804"/>
                <a:gd name="connsiteY9404" fmla="*/ 3510144 h 5360810"/>
                <a:gd name="connsiteX9405" fmla="*/ 1300229 w 4550804"/>
                <a:gd name="connsiteY9405" fmla="*/ 3514332 h 5360810"/>
                <a:gd name="connsiteX9406" fmla="*/ 1298833 w 4550804"/>
                <a:gd name="connsiteY9406" fmla="*/ 3508747 h 5360810"/>
                <a:gd name="connsiteX9407" fmla="*/ 1284168 w 4550804"/>
                <a:gd name="connsiteY9407" fmla="*/ 3504560 h 5360810"/>
                <a:gd name="connsiteX9408" fmla="*/ 1278582 w 4550804"/>
                <a:gd name="connsiteY9408" fmla="*/ 3504560 h 5360810"/>
                <a:gd name="connsiteX9409" fmla="*/ 1277185 w 4550804"/>
                <a:gd name="connsiteY9409" fmla="*/ 3507351 h 5360810"/>
                <a:gd name="connsiteX9410" fmla="*/ 1278582 w 4550804"/>
                <a:gd name="connsiteY9410" fmla="*/ 3501069 h 5360810"/>
                <a:gd name="connsiteX9411" fmla="*/ 1274392 w 4550804"/>
                <a:gd name="connsiteY9411" fmla="*/ 3507351 h 5360810"/>
                <a:gd name="connsiteX9412" fmla="*/ 1275789 w 4550804"/>
                <a:gd name="connsiteY9412" fmla="*/ 3504560 h 5360810"/>
                <a:gd name="connsiteX9413" fmla="*/ 1265315 w 4550804"/>
                <a:gd name="connsiteY9413" fmla="*/ 3498276 h 5360810"/>
                <a:gd name="connsiteX9414" fmla="*/ 1261125 w 4550804"/>
                <a:gd name="connsiteY9414" fmla="*/ 3502465 h 5360810"/>
                <a:gd name="connsiteX9415" fmla="*/ 1256935 w 4550804"/>
                <a:gd name="connsiteY9415" fmla="*/ 3501069 h 5360810"/>
                <a:gd name="connsiteX9416" fmla="*/ 1255538 w 4550804"/>
                <a:gd name="connsiteY9416" fmla="*/ 3498276 h 5360810"/>
                <a:gd name="connsiteX9417" fmla="*/ 1258331 w 4550804"/>
                <a:gd name="connsiteY9417" fmla="*/ 3501069 h 5360810"/>
                <a:gd name="connsiteX9418" fmla="*/ 1261125 w 4550804"/>
                <a:gd name="connsiteY9418" fmla="*/ 3495484 h 5360810"/>
                <a:gd name="connsiteX9419" fmla="*/ 1247857 w 4550804"/>
                <a:gd name="connsiteY9419" fmla="*/ 3487804 h 5360810"/>
                <a:gd name="connsiteX9420" fmla="*/ 1247857 w 4550804"/>
                <a:gd name="connsiteY9420" fmla="*/ 3486408 h 5360810"/>
                <a:gd name="connsiteX9421" fmla="*/ 1246460 w 4550804"/>
                <a:gd name="connsiteY9421" fmla="*/ 3487804 h 5360810"/>
                <a:gd name="connsiteX9422" fmla="*/ 1241279 w 4550804"/>
                <a:gd name="connsiteY9422" fmla="*/ 3484615 h 5360810"/>
                <a:gd name="connsiteX9423" fmla="*/ 1240874 w 4550804"/>
                <a:gd name="connsiteY9423" fmla="*/ 3485710 h 5360810"/>
                <a:gd name="connsiteX9424" fmla="*/ 1239903 w 4550804"/>
                <a:gd name="connsiteY9424" fmla="*/ 3483769 h 5360810"/>
                <a:gd name="connsiteX9425" fmla="*/ 1237383 w 4550804"/>
                <a:gd name="connsiteY9425" fmla="*/ 3482220 h 5360810"/>
                <a:gd name="connsiteX9426" fmla="*/ 1237508 w 4550804"/>
                <a:gd name="connsiteY9426" fmla="*/ 3481871 h 5360810"/>
                <a:gd name="connsiteX9427" fmla="*/ 1217132 w 4550804"/>
                <a:gd name="connsiteY9427" fmla="*/ 3471050 h 5360810"/>
                <a:gd name="connsiteX9428" fmla="*/ 1215735 w 4550804"/>
                <a:gd name="connsiteY9428" fmla="*/ 3472446 h 5360810"/>
                <a:gd name="connsiteX9429" fmla="*/ 1215735 w 4550804"/>
                <a:gd name="connsiteY9429" fmla="*/ 3469654 h 5360810"/>
                <a:gd name="connsiteX9430" fmla="*/ 1202468 w 4550804"/>
                <a:gd name="connsiteY9430" fmla="*/ 3461975 h 5360810"/>
                <a:gd name="connsiteX9431" fmla="*/ 1185010 w 4550804"/>
                <a:gd name="connsiteY9431" fmla="*/ 3454296 h 5360810"/>
                <a:gd name="connsiteX9432" fmla="*/ 1159872 w 4550804"/>
                <a:gd name="connsiteY9432" fmla="*/ 3443824 h 5360810"/>
                <a:gd name="connsiteX9433" fmla="*/ 1129147 w 4550804"/>
                <a:gd name="connsiteY9433" fmla="*/ 3431957 h 5360810"/>
                <a:gd name="connsiteX9434" fmla="*/ 1135431 w 4550804"/>
                <a:gd name="connsiteY9434" fmla="*/ 3433353 h 5360810"/>
                <a:gd name="connsiteX9435" fmla="*/ 1135431 w 4550804"/>
                <a:gd name="connsiteY9435" fmla="*/ 3430561 h 5360810"/>
                <a:gd name="connsiteX9436" fmla="*/ 1120767 w 4550804"/>
                <a:gd name="connsiteY9436" fmla="*/ 3427768 h 5360810"/>
                <a:gd name="connsiteX9437" fmla="*/ 1122163 w 4550804"/>
                <a:gd name="connsiteY9437" fmla="*/ 3424976 h 5360810"/>
                <a:gd name="connsiteX9438" fmla="*/ 1119370 w 4550804"/>
                <a:gd name="connsiteY9438" fmla="*/ 3427768 h 5360810"/>
                <a:gd name="connsiteX9439" fmla="*/ 1101912 w 4550804"/>
                <a:gd name="connsiteY9439" fmla="*/ 3423579 h 5360810"/>
                <a:gd name="connsiteX9440" fmla="*/ 1103309 w 4550804"/>
                <a:gd name="connsiteY9440" fmla="*/ 3420787 h 5360810"/>
                <a:gd name="connsiteX9441" fmla="*/ 1100516 w 4550804"/>
                <a:gd name="connsiteY9441" fmla="*/ 3423579 h 5360810"/>
                <a:gd name="connsiteX9442" fmla="*/ 1094930 w 4550804"/>
                <a:gd name="connsiteY9442" fmla="*/ 3419390 h 5360810"/>
                <a:gd name="connsiteX9443" fmla="*/ 1094930 w 4550804"/>
                <a:gd name="connsiteY9443" fmla="*/ 3420787 h 5360810"/>
                <a:gd name="connsiteX9444" fmla="*/ 1092136 w 4550804"/>
                <a:gd name="connsiteY9444" fmla="*/ 3419390 h 5360810"/>
                <a:gd name="connsiteX9445" fmla="*/ 1089344 w 4550804"/>
                <a:gd name="connsiteY9445" fmla="*/ 3416600 h 5360810"/>
                <a:gd name="connsiteX9446" fmla="*/ 1090741 w 4550804"/>
                <a:gd name="connsiteY9446" fmla="*/ 3419391 h 5360810"/>
                <a:gd name="connsiteX9447" fmla="*/ 1089344 w 4550804"/>
                <a:gd name="connsiteY9447" fmla="*/ 3419391 h 5360810"/>
                <a:gd name="connsiteX9448" fmla="*/ 1089344 w 4550804"/>
                <a:gd name="connsiteY9448" fmla="*/ 3416599 h 5360810"/>
                <a:gd name="connsiteX9449" fmla="*/ 1089343 w 4550804"/>
                <a:gd name="connsiteY9449" fmla="*/ 3416599 h 5360810"/>
                <a:gd name="connsiteX9450" fmla="*/ 1077472 w 4550804"/>
                <a:gd name="connsiteY9450" fmla="*/ 3411014 h 5360810"/>
                <a:gd name="connsiteX9451" fmla="*/ 1078080 w 4550804"/>
                <a:gd name="connsiteY9451" fmla="*/ 3410644 h 5360810"/>
                <a:gd name="connsiteX9452" fmla="*/ 1073980 w 4550804"/>
                <a:gd name="connsiteY9452" fmla="*/ 3409618 h 5360810"/>
                <a:gd name="connsiteX9453" fmla="*/ 1072584 w 4550804"/>
                <a:gd name="connsiteY9453" fmla="*/ 3406825 h 5360810"/>
                <a:gd name="connsiteX9454" fmla="*/ 1072584 w 4550804"/>
                <a:gd name="connsiteY9454" fmla="*/ 3408222 h 5360810"/>
                <a:gd name="connsiteX9455" fmla="*/ 1068395 w 4550804"/>
                <a:gd name="connsiteY9455" fmla="*/ 3405429 h 5360810"/>
                <a:gd name="connsiteX9456" fmla="*/ 1055127 w 4550804"/>
                <a:gd name="connsiteY9456" fmla="*/ 3387279 h 5360810"/>
                <a:gd name="connsiteX9457" fmla="*/ 1056523 w 4550804"/>
                <a:gd name="connsiteY9457" fmla="*/ 3381693 h 5360810"/>
                <a:gd name="connsiteX9458" fmla="*/ 1055825 w 4550804"/>
                <a:gd name="connsiteY9458" fmla="*/ 3381693 h 5360810"/>
                <a:gd name="connsiteX9459" fmla="*/ 1058618 w 4550804"/>
                <a:gd name="connsiteY9459" fmla="*/ 3380297 h 5360810"/>
                <a:gd name="connsiteX9460" fmla="*/ 1061411 w 4550804"/>
                <a:gd name="connsiteY9460" fmla="*/ 3381693 h 5360810"/>
                <a:gd name="connsiteX9461" fmla="*/ 1061411 w 4550804"/>
                <a:gd name="connsiteY9461" fmla="*/ 3382392 h 5360810"/>
                <a:gd name="connsiteX9462" fmla="*/ 1069093 w 4550804"/>
                <a:gd name="connsiteY9462" fmla="*/ 3385184 h 5360810"/>
                <a:gd name="connsiteX9463" fmla="*/ 1069791 w 4550804"/>
                <a:gd name="connsiteY9463" fmla="*/ 3389023 h 5360810"/>
                <a:gd name="connsiteX9464" fmla="*/ 1069791 w 4550804"/>
                <a:gd name="connsiteY9464" fmla="*/ 3383788 h 5360810"/>
                <a:gd name="connsiteX9465" fmla="*/ 1072584 w 4550804"/>
                <a:gd name="connsiteY9465" fmla="*/ 3382392 h 5360810"/>
                <a:gd name="connsiteX9466" fmla="*/ 1075377 w 4550804"/>
                <a:gd name="connsiteY9466" fmla="*/ 3386580 h 5360810"/>
                <a:gd name="connsiteX9467" fmla="*/ 1073980 w 4550804"/>
                <a:gd name="connsiteY9467" fmla="*/ 3382392 h 5360810"/>
                <a:gd name="connsiteX9468" fmla="*/ 1080266 w 4550804"/>
                <a:gd name="connsiteY9468" fmla="*/ 3376807 h 5360810"/>
                <a:gd name="connsiteX9469" fmla="*/ 1081662 w 4550804"/>
                <a:gd name="connsiteY9469" fmla="*/ 3378203 h 5360810"/>
                <a:gd name="connsiteX9470" fmla="*/ 1080266 w 4550804"/>
                <a:gd name="connsiteY9470" fmla="*/ 3379599 h 5360810"/>
                <a:gd name="connsiteX9471" fmla="*/ 1083059 w 4550804"/>
                <a:gd name="connsiteY9471" fmla="*/ 3383788 h 5360810"/>
                <a:gd name="connsiteX9472" fmla="*/ 1081662 w 4550804"/>
                <a:gd name="connsiteY9472" fmla="*/ 3379599 h 5360810"/>
                <a:gd name="connsiteX9473" fmla="*/ 1083059 w 4550804"/>
                <a:gd name="connsiteY9473" fmla="*/ 3376807 h 5360810"/>
                <a:gd name="connsiteX9474" fmla="*/ 1077821 w 4550804"/>
                <a:gd name="connsiteY9474" fmla="*/ 3374189 h 5360810"/>
                <a:gd name="connsiteX9475" fmla="*/ 1072584 w 4550804"/>
                <a:gd name="connsiteY9475" fmla="*/ 3376807 h 5360810"/>
                <a:gd name="connsiteX9476" fmla="*/ 1060713 w 4550804"/>
                <a:gd name="connsiteY9476" fmla="*/ 3370524 h 5360810"/>
                <a:gd name="connsiteX9477" fmla="*/ 1056523 w 4550804"/>
                <a:gd name="connsiteY9477" fmla="*/ 3364939 h 5360810"/>
                <a:gd name="connsiteX9478" fmla="*/ 1060713 w 4550804"/>
                <a:gd name="connsiteY9478" fmla="*/ 3359354 h 5360810"/>
                <a:gd name="connsiteX9479" fmla="*/ 1055127 w 4550804"/>
                <a:gd name="connsiteY9479" fmla="*/ 3364939 h 5360810"/>
                <a:gd name="connsiteX9480" fmla="*/ 1048842 w 4550804"/>
                <a:gd name="connsiteY9480" fmla="*/ 3357260 h 5360810"/>
                <a:gd name="connsiteX9481" fmla="*/ 1050239 w 4550804"/>
                <a:gd name="connsiteY9481" fmla="*/ 3354467 h 5360810"/>
                <a:gd name="connsiteX9482" fmla="*/ 1046049 w 4550804"/>
                <a:gd name="connsiteY9482" fmla="*/ 3353071 h 5360810"/>
                <a:gd name="connsiteX9483" fmla="*/ 1047445 w 4550804"/>
                <a:gd name="connsiteY9483" fmla="*/ 3350278 h 5360810"/>
                <a:gd name="connsiteX9484" fmla="*/ 1044652 w 4550804"/>
                <a:gd name="connsiteY9484" fmla="*/ 3353071 h 5360810"/>
                <a:gd name="connsiteX9485" fmla="*/ 1040462 w 4550804"/>
                <a:gd name="connsiteY9485" fmla="*/ 3347487 h 5360810"/>
                <a:gd name="connsiteX9486" fmla="*/ 1036273 w 4550804"/>
                <a:gd name="connsiteY9486" fmla="*/ 3346091 h 5360810"/>
                <a:gd name="connsiteX9487" fmla="*/ 1037670 w 4550804"/>
                <a:gd name="connsiteY9487" fmla="*/ 3341902 h 5360810"/>
                <a:gd name="connsiteX9488" fmla="*/ 1034876 w 4550804"/>
                <a:gd name="connsiteY9488" fmla="*/ 3346091 h 5360810"/>
                <a:gd name="connsiteX9489" fmla="*/ 1025798 w 4550804"/>
                <a:gd name="connsiteY9489" fmla="*/ 3340506 h 5360810"/>
                <a:gd name="connsiteX9490" fmla="*/ 1027194 w 4550804"/>
                <a:gd name="connsiteY9490" fmla="*/ 3334921 h 5360810"/>
                <a:gd name="connsiteX9491" fmla="*/ 1024402 w 4550804"/>
                <a:gd name="connsiteY9491" fmla="*/ 3340506 h 5360810"/>
                <a:gd name="connsiteX9492" fmla="*/ 1018117 w 4550804"/>
                <a:gd name="connsiteY9492" fmla="*/ 3337713 h 5360810"/>
                <a:gd name="connsiteX9493" fmla="*/ 1019514 w 4550804"/>
                <a:gd name="connsiteY9493" fmla="*/ 3334921 h 5360810"/>
                <a:gd name="connsiteX9494" fmla="*/ 1016720 w 4550804"/>
                <a:gd name="connsiteY9494" fmla="*/ 3339109 h 5360810"/>
                <a:gd name="connsiteX9495" fmla="*/ 1007643 w 4550804"/>
                <a:gd name="connsiteY9495" fmla="*/ 3337713 h 5360810"/>
                <a:gd name="connsiteX9496" fmla="*/ 1004849 w 4550804"/>
                <a:gd name="connsiteY9496" fmla="*/ 3339109 h 5360810"/>
                <a:gd name="connsiteX9497" fmla="*/ 1006246 w 4550804"/>
                <a:gd name="connsiteY9497" fmla="*/ 3337713 h 5360810"/>
                <a:gd name="connsiteX9498" fmla="*/ 1002056 w 4550804"/>
                <a:gd name="connsiteY9498" fmla="*/ 3336317 h 5360810"/>
                <a:gd name="connsiteX9499" fmla="*/ 984599 w 4550804"/>
                <a:gd name="connsiteY9499" fmla="*/ 3311185 h 5360810"/>
                <a:gd name="connsiteX9500" fmla="*/ 976589 w 4550804"/>
                <a:gd name="connsiteY9500" fmla="*/ 3305642 h 5360810"/>
                <a:gd name="connsiteX9501" fmla="*/ 977616 w 4550804"/>
                <a:gd name="connsiteY9501" fmla="*/ 3307694 h 5360810"/>
                <a:gd name="connsiteX9502" fmla="*/ 976219 w 4550804"/>
                <a:gd name="connsiteY9502" fmla="*/ 3310487 h 5360810"/>
                <a:gd name="connsiteX9503" fmla="*/ 972029 w 4550804"/>
                <a:gd name="connsiteY9503" fmla="*/ 3307694 h 5360810"/>
                <a:gd name="connsiteX9504" fmla="*/ 961555 w 4550804"/>
                <a:gd name="connsiteY9504" fmla="*/ 3309091 h 5360810"/>
                <a:gd name="connsiteX9505" fmla="*/ 955968 w 4550804"/>
                <a:gd name="connsiteY9505" fmla="*/ 3306298 h 5360810"/>
                <a:gd name="connsiteX9506" fmla="*/ 951778 w 4550804"/>
                <a:gd name="connsiteY9506" fmla="*/ 3306298 h 5360810"/>
                <a:gd name="connsiteX9507" fmla="*/ 951778 w 4550804"/>
                <a:gd name="connsiteY9507" fmla="*/ 3311883 h 5360810"/>
                <a:gd name="connsiteX9508" fmla="*/ 947589 w 4550804"/>
                <a:gd name="connsiteY9508" fmla="*/ 3313280 h 5360810"/>
                <a:gd name="connsiteX9509" fmla="*/ 947589 w 4550804"/>
                <a:gd name="connsiteY9509" fmla="*/ 3310487 h 5360810"/>
                <a:gd name="connsiteX9510" fmla="*/ 938511 w 4550804"/>
                <a:gd name="connsiteY9510" fmla="*/ 3313280 h 5360810"/>
                <a:gd name="connsiteX9511" fmla="*/ 938511 w 4550804"/>
                <a:gd name="connsiteY9511" fmla="*/ 3312581 h 5360810"/>
                <a:gd name="connsiteX9512" fmla="*/ 932925 w 4550804"/>
                <a:gd name="connsiteY9512" fmla="*/ 3306996 h 5360810"/>
                <a:gd name="connsiteX9513" fmla="*/ 930132 w 4550804"/>
                <a:gd name="connsiteY9513" fmla="*/ 3309789 h 5360810"/>
                <a:gd name="connsiteX9514" fmla="*/ 932925 w 4550804"/>
                <a:gd name="connsiteY9514" fmla="*/ 3299318 h 5360810"/>
                <a:gd name="connsiteX9515" fmla="*/ 930132 w 4550804"/>
                <a:gd name="connsiteY9515" fmla="*/ 3297922 h 5360810"/>
                <a:gd name="connsiteX9516" fmla="*/ 927338 w 4550804"/>
                <a:gd name="connsiteY9516" fmla="*/ 3297922 h 5360810"/>
                <a:gd name="connsiteX9517" fmla="*/ 924545 w 4550804"/>
                <a:gd name="connsiteY9517" fmla="*/ 3306996 h 5360810"/>
                <a:gd name="connsiteX9518" fmla="*/ 924545 w 4550804"/>
                <a:gd name="connsiteY9518" fmla="*/ 3300714 h 5360810"/>
                <a:gd name="connsiteX9519" fmla="*/ 921752 w 4550804"/>
                <a:gd name="connsiteY9519" fmla="*/ 3297922 h 5360810"/>
                <a:gd name="connsiteX9520" fmla="*/ 919308 w 4550804"/>
                <a:gd name="connsiteY9520" fmla="*/ 3297223 h 5360810"/>
                <a:gd name="connsiteX9521" fmla="*/ 918958 w 4550804"/>
                <a:gd name="connsiteY9521" fmla="*/ 3297223 h 5360810"/>
                <a:gd name="connsiteX9522" fmla="*/ 914071 w 4550804"/>
                <a:gd name="connsiteY9522" fmla="*/ 3295827 h 5360810"/>
                <a:gd name="connsiteX9523" fmla="*/ 915642 w 4550804"/>
                <a:gd name="connsiteY9523" fmla="*/ 3296176 h 5360810"/>
                <a:gd name="connsiteX9524" fmla="*/ 902200 w 4550804"/>
                <a:gd name="connsiteY9524" fmla="*/ 3292337 h 5360810"/>
                <a:gd name="connsiteX9525" fmla="*/ 907786 w 4550804"/>
                <a:gd name="connsiteY9525" fmla="*/ 3295129 h 5360810"/>
                <a:gd name="connsiteX9526" fmla="*/ 907786 w 4550804"/>
                <a:gd name="connsiteY9526" fmla="*/ 3297922 h 5360810"/>
                <a:gd name="connsiteX9527" fmla="*/ 897312 w 4550804"/>
                <a:gd name="connsiteY9527" fmla="*/ 3292337 h 5360810"/>
                <a:gd name="connsiteX9528" fmla="*/ 873569 w 4550804"/>
                <a:gd name="connsiteY9528" fmla="*/ 3266507 h 5360810"/>
                <a:gd name="connsiteX9529" fmla="*/ 849827 w 4550804"/>
                <a:gd name="connsiteY9529" fmla="*/ 3278375 h 5360810"/>
                <a:gd name="connsiteX9530" fmla="*/ 843542 w 4550804"/>
                <a:gd name="connsiteY9530" fmla="*/ 3286053 h 5360810"/>
                <a:gd name="connsiteX9531" fmla="*/ 852621 w 4550804"/>
                <a:gd name="connsiteY9531" fmla="*/ 3272790 h 5360810"/>
                <a:gd name="connsiteX9532" fmla="*/ 865888 w 4550804"/>
                <a:gd name="connsiteY9532" fmla="*/ 3263714 h 5360810"/>
                <a:gd name="connsiteX9533" fmla="*/ 865888 w 4550804"/>
                <a:gd name="connsiteY9533" fmla="*/ 3260922 h 5360810"/>
                <a:gd name="connsiteX9534" fmla="*/ 866572 w 4550804"/>
                <a:gd name="connsiteY9534" fmla="*/ 3260761 h 5360810"/>
                <a:gd name="connsiteX9535" fmla="*/ 865190 w 4550804"/>
                <a:gd name="connsiteY9535" fmla="*/ 3247658 h 5360810"/>
                <a:gd name="connsiteX9536" fmla="*/ 826085 w 4550804"/>
                <a:gd name="connsiteY9536" fmla="*/ 3184829 h 5360810"/>
                <a:gd name="connsiteX9537" fmla="*/ 823292 w 4550804"/>
                <a:gd name="connsiteY9537" fmla="*/ 3179244 h 5360810"/>
                <a:gd name="connsiteX9538" fmla="*/ 827481 w 4550804"/>
                <a:gd name="connsiteY9538" fmla="*/ 3167377 h 5360810"/>
                <a:gd name="connsiteX9539" fmla="*/ 835163 w 4550804"/>
                <a:gd name="connsiteY9539" fmla="*/ 3151320 h 5360810"/>
                <a:gd name="connsiteX9540" fmla="*/ 844240 w 4550804"/>
                <a:gd name="connsiteY9540" fmla="*/ 3138056 h 5360810"/>
                <a:gd name="connsiteX9541" fmla="*/ 838655 w 4550804"/>
                <a:gd name="connsiteY9541" fmla="*/ 3149924 h 5360810"/>
                <a:gd name="connsiteX9542" fmla="*/ 842844 w 4550804"/>
                <a:gd name="connsiteY9542" fmla="*/ 3145736 h 5360810"/>
                <a:gd name="connsiteX9543" fmla="*/ 851922 w 4550804"/>
                <a:gd name="connsiteY9543" fmla="*/ 3127584 h 5360810"/>
                <a:gd name="connsiteX9544" fmla="*/ 851922 w 4550804"/>
                <a:gd name="connsiteY9544" fmla="*/ 3133169 h 5360810"/>
                <a:gd name="connsiteX9545" fmla="*/ 856112 w 4550804"/>
                <a:gd name="connsiteY9545" fmla="*/ 3130377 h 5360810"/>
                <a:gd name="connsiteX9546" fmla="*/ 856112 w 4550804"/>
                <a:gd name="connsiteY9546" fmla="*/ 3126189 h 5360810"/>
                <a:gd name="connsiteX9547" fmla="*/ 851922 w 4550804"/>
                <a:gd name="connsiteY9547" fmla="*/ 3119906 h 5360810"/>
                <a:gd name="connsiteX9548" fmla="*/ 858206 w 4550804"/>
                <a:gd name="connsiteY9548" fmla="*/ 3125491 h 5360810"/>
                <a:gd name="connsiteX9549" fmla="*/ 844939 w 4550804"/>
                <a:gd name="connsiteY9549" fmla="*/ 3112226 h 5360810"/>
                <a:gd name="connsiteX9550" fmla="*/ 835861 w 4550804"/>
                <a:gd name="connsiteY9550" fmla="*/ 3108038 h 5360810"/>
                <a:gd name="connsiteX9551" fmla="*/ 816309 w 4550804"/>
                <a:gd name="connsiteY9551" fmla="*/ 3113623 h 5360810"/>
                <a:gd name="connsiteX9552" fmla="*/ 820499 w 4550804"/>
                <a:gd name="connsiteY9552" fmla="*/ 3115019 h 5360810"/>
                <a:gd name="connsiteX9553" fmla="*/ 810722 w 4550804"/>
                <a:gd name="connsiteY9553" fmla="*/ 3115019 h 5360810"/>
                <a:gd name="connsiteX9554" fmla="*/ 792567 w 4550804"/>
                <a:gd name="connsiteY9554" fmla="*/ 3121302 h 5360810"/>
                <a:gd name="connsiteX9555" fmla="*/ 798851 w 4550804"/>
                <a:gd name="connsiteY9555" fmla="*/ 3127584 h 5360810"/>
                <a:gd name="connsiteX9556" fmla="*/ 798851 w 4550804"/>
                <a:gd name="connsiteY9556" fmla="*/ 3130377 h 5360810"/>
                <a:gd name="connsiteX9557" fmla="*/ 793265 w 4550804"/>
                <a:gd name="connsiteY9557" fmla="*/ 3124095 h 5360810"/>
                <a:gd name="connsiteX9558" fmla="*/ 786980 w 4550804"/>
                <a:gd name="connsiteY9558" fmla="*/ 3122161 h 5360810"/>
                <a:gd name="connsiteX9559" fmla="*/ 786980 w 4550804"/>
                <a:gd name="connsiteY9559" fmla="*/ 3122698 h 5360810"/>
                <a:gd name="connsiteX9560" fmla="*/ 786980 w 4550804"/>
                <a:gd name="connsiteY9560" fmla="*/ 3124095 h 5360810"/>
                <a:gd name="connsiteX9561" fmla="*/ 784187 w 4550804"/>
                <a:gd name="connsiteY9561" fmla="*/ 3122698 h 5360810"/>
                <a:gd name="connsiteX9562" fmla="*/ 777204 w 4550804"/>
                <a:gd name="connsiteY9562" fmla="*/ 3111529 h 5360810"/>
                <a:gd name="connsiteX9563" fmla="*/ 784187 w 4550804"/>
                <a:gd name="connsiteY9563" fmla="*/ 3097567 h 5360810"/>
                <a:gd name="connsiteX9564" fmla="*/ 779997 w 4550804"/>
                <a:gd name="connsiteY9564" fmla="*/ 3090586 h 5360810"/>
                <a:gd name="connsiteX9565" fmla="*/ 781394 w 4550804"/>
                <a:gd name="connsiteY9565" fmla="*/ 3087793 h 5360810"/>
                <a:gd name="connsiteX9566" fmla="*/ 769523 w 4550804"/>
                <a:gd name="connsiteY9566" fmla="*/ 3089189 h 5360810"/>
                <a:gd name="connsiteX9567" fmla="*/ 772316 w 4550804"/>
                <a:gd name="connsiteY9567" fmla="*/ 3101058 h 5360810"/>
                <a:gd name="connsiteX9568" fmla="*/ 769523 w 4550804"/>
                <a:gd name="connsiteY9568" fmla="*/ 3103850 h 5360810"/>
                <a:gd name="connsiteX9569" fmla="*/ 768126 w 4550804"/>
                <a:gd name="connsiteY9569" fmla="*/ 3102454 h 5360810"/>
                <a:gd name="connsiteX9570" fmla="*/ 753462 w 4550804"/>
                <a:gd name="connsiteY9570" fmla="*/ 3058473 h 5360810"/>
                <a:gd name="connsiteX9571" fmla="*/ 747178 w 4550804"/>
                <a:gd name="connsiteY9571" fmla="*/ 3048001 h 5360810"/>
                <a:gd name="connsiteX9572" fmla="*/ 745781 w 4550804"/>
                <a:gd name="connsiteY9572" fmla="*/ 3040322 h 5360810"/>
                <a:gd name="connsiteX9573" fmla="*/ 747178 w 4550804"/>
                <a:gd name="connsiteY9573" fmla="*/ 3033342 h 5360810"/>
                <a:gd name="connsiteX9574" fmla="*/ 753462 w 4550804"/>
                <a:gd name="connsiteY9574" fmla="*/ 3017983 h 5360810"/>
                <a:gd name="connsiteX9575" fmla="*/ 757652 w 4550804"/>
                <a:gd name="connsiteY9575" fmla="*/ 3013795 h 5360810"/>
                <a:gd name="connsiteX9576" fmla="*/ 768126 w 4550804"/>
                <a:gd name="connsiteY9576" fmla="*/ 3013795 h 5360810"/>
                <a:gd name="connsiteX9577" fmla="*/ 757652 w 4550804"/>
                <a:gd name="connsiteY9577" fmla="*/ 3022870 h 5360810"/>
                <a:gd name="connsiteX9578" fmla="*/ 753462 w 4550804"/>
                <a:gd name="connsiteY9578" fmla="*/ 3038926 h 5360810"/>
                <a:gd name="connsiteX9579" fmla="*/ 754858 w 4550804"/>
                <a:gd name="connsiteY9579" fmla="*/ 3048001 h 5360810"/>
                <a:gd name="connsiteX9580" fmla="*/ 759049 w 4550804"/>
                <a:gd name="connsiteY9580" fmla="*/ 3057077 h 5360810"/>
                <a:gd name="connsiteX9581" fmla="*/ 760445 w 4550804"/>
                <a:gd name="connsiteY9581" fmla="*/ 3066152 h 5360810"/>
                <a:gd name="connsiteX9582" fmla="*/ 765333 w 4550804"/>
                <a:gd name="connsiteY9582" fmla="*/ 3073133 h 5360810"/>
                <a:gd name="connsiteX9583" fmla="*/ 770919 w 4550804"/>
                <a:gd name="connsiteY9583" fmla="*/ 3068944 h 5360810"/>
                <a:gd name="connsiteX9584" fmla="*/ 768126 w 4550804"/>
                <a:gd name="connsiteY9584" fmla="*/ 3057077 h 5360810"/>
                <a:gd name="connsiteX9585" fmla="*/ 770919 w 4550804"/>
                <a:gd name="connsiteY9585" fmla="*/ 3050794 h 5360810"/>
                <a:gd name="connsiteX9586" fmla="*/ 782790 w 4550804"/>
                <a:gd name="connsiteY9586" fmla="*/ 3031945 h 5360810"/>
                <a:gd name="connsiteX9587" fmla="*/ 786980 w 4550804"/>
                <a:gd name="connsiteY9587" fmla="*/ 3029851 h 5360810"/>
                <a:gd name="connsiteX9588" fmla="*/ 789075 w 4550804"/>
                <a:gd name="connsiteY9588" fmla="*/ 3030549 h 5360810"/>
                <a:gd name="connsiteX9589" fmla="*/ 790472 w 4550804"/>
                <a:gd name="connsiteY9589" fmla="*/ 3042416 h 5360810"/>
                <a:gd name="connsiteX9590" fmla="*/ 779997 w 4550804"/>
                <a:gd name="connsiteY9590" fmla="*/ 3062661 h 5360810"/>
                <a:gd name="connsiteX9591" fmla="*/ 769523 w 4550804"/>
                <a:gd name="connsiteY9591" fmla="*/ 3073133 h 5360810"/>
                <a:gd name="connsiteX9592" fmla="*/ 768126 w 4550804"/>
                <a:gd name="connsiteY9592" fmla="*/ 3080813 h 5360810"/>
                <a:gd name="connsiteX9593" fmla="*/ 784187 w 4550804"/>
                <a:gd name="connsiteY9593" fmla="*/ 3080813 h 5360810"/>
                <a:gd name="connsiteX9594" fmla="*/ 796058 w 4550804"/>
                <a:gd name="connsiteY9594" fmla="*/ 3064057 h 5360810"/>
                <a:gd name="connsiteX9595" fmla="*/ 793265 w 4550804"/>
                <a:gd name="connsiteY9595" fmla="*/ 3061265 h 5360810"/>
                <a:gd name="connsiteX9596" fmla="*/ 787679 w 4550804"/>
                <a:gd name="connsiteY9596" fmla="*/ 3062661 h 5360810"/>
                <a:gd name="connsiteX9597" fmla="*/ 786980 w 4550804"/>
                <a:gd name="connsiteY9597" fmla="*/ 3058473 h 5360810"/>
                <a:gd name="connsiteX9598" fmla="*/ 800946 w 4550804"/>
                <a:gd name="connsiteY9598" fmla="*/ 3040322 h 5360810"/>
                <a:gd name="connsiteX9599" fmla="*/ 805136 w 4550804"/>
                <a:gd name="connsiteY9599" fmla="*/ 3040322 h 5360810"/>
                <a:gd name="connsiteX9600" fmla="*/ 807930 w 4550804"/>
                <a:gd name="connsiteY9600" fmla="*/ 3043813 h 5360810"/>
                <a:gd name="connsiteX9601" fmla="*/ 811420 w 4550804"/>
                <a:gd name="connsiteY9601" fmla="*/ 3042416 h 5360810"/>
                <a:gd name="connsiteX9602" fmla="*/ 810025 w 4550804"/>
                <a:gd name="connsiteY9602" fmla="*/ 3037529 h 5360810"/>
                <a:gd name="connsiteX9603" fmla="*/ 802343 w 4550804"/>
                <a:gd name="connsiteY9603" fmla="*/ 3034738 h 5360810"/>
                <a:gd name="connsiteX9604" fmla="*/ 800946 w 4550804"/>
                <a:gd name="connsiteY9604" fmla="*/ 3025662 h 5360810"/>
                <a:gd name="connsiteX9605" fmla="*/ 805136 w 4550804"/>
                <a:gd name="connsiteY9605" fmla="*/ 3009606 h 5360810"/>
                <a:gd name="connsiteX9606" fmla="*/ 812817 w 4550804"/>
                <a:gd name="connsiteY9606" fmla="*/ 2996342 h 5360810"/>
                <a:gd name="connsiteX9607" fmla="*/ 809326 w 4550804"/>
                <a:gd name="connsiteY9607" fmla="*/ 2994247 h 5360810"/>
                <a:gd name="connsiteX9608" fmla="*/ 806533 w 4550804"/>
                <a:gd name="connsiteY9608" fmla="*/ 2996342 h 5360810"/>
                <a:gd name="connsiteX9609" fmla="*/ 800946 w 4550804"/>
                <a:gd name="connsiteY9609" fmla="*/ 2997738 h 5360810"/>
                <a:gd name="connsiteX9610" fmla="*/ 793265 w 4550804"/>
                <a:gd name="connsiteY9610" fmla="*/ 2994247 h 5360810"/>
                <a:gd name="connsiteX9611" fmla="*/ 781394 w 4550804"/>
                <a:gd name="connsiteY9611" fmla="*/ 2994247 h 5360810"/>
                <a:gd name="connsiteX9612" fmla="*/ 770919 w 4550804"/>
                <a:gd name="connsiteY9612" fmla="*/ 3006116 h 5360810"/>
                <a:gd name="connsiteX9613" fmla="*/ 766729 w 4550804"/>
                <a:gd name="connsiteY9613" fmla="*/ 3004719 h 5360810"/>
                <a:gd name="connsiteX9614" fmla="*/ 769523 w 4550804"/>
                <a:gd name="connsiteY9614" fmla="*/ 3004719 h 5360810"/>
                <a:gd name="connsiteX9615" fmla="*/ 770919 w 4550804"/>
                <a:gd name="connsiteY9615" fmla="*/ 3001927 h 5360810"/>
                <a:gd name="connsiteX9616" fmla="*/ 768127 w 4550804"/>
                <a:gd name="connsiteY9616" fmla="*/ 3000530 h 5360810"/>
                <a:gd name="connsiteX9617" fmla="*/ 768127 w 4550804"/>
                <a:gd name="connsiteY9617" fmla="*/ 3003323 h 5360810"/>
                <a:gd name="connsiteX9618" fmla="*/ 766730 w 4550804"/>
                <a:gd name="connsiteY9618" fmla="*/ 3000530 h 5360810"/>
                <a:gd name="connsiteX9619" fmla="*/ 769523 w 4550804"/>
                <a:gd name="connsiteY9619" fmla="*/ 2997738 h 5360810"/>
                <a:gd name="connsiteX9620" fmla="*/ 768127 w 4550804"/>
                <a:gd name="connsiteY9620" fmla="*/ 3000530 h 5360810"/>
                <a:gd name="connsiteX9621" fmla="*/ 768127 w 4550804"/>
                <a:gd name="connsiteY9621" fmla="*/ 3000530 h 5360810"/>
                <a:gd name="connsiteX9622" fmla="*/ 770919 w 4550804"/>
                <a:gd name="connsiteY9622" fmla="*/ 3000530 h 5360810"/>
                <a:gd name="connsiteX9623" fmla="*/ 775109 w 4550804"/>
                <a:gd name="connsiteY9623" fmla="*/ 2994945 h 5360810"/>
                <a:gd name="connsiteX9624" fmla="*/ 773713 w 4550804"/>
                <a:gd name="connsiteY9624" fmla="*/ 2991455 h 5360810"/>
                <a:gd name="connsiteX9625" fmla="*/ 782790 w 4550804"/>
                <a:gd name="connsiteY9625" fmla="*/ 2987267 h 5360810"/>
                <a:gd name="connsiteX9626" fmla="*/ 784187 w 4550804"/>
                <a:gd name="connsiteY9626" fmla="*/ 2991455 h 5360810"/>
                <a:gd name="connsiteX9627" fmla="*/ 799549 w 4550804"/>
                <a:gd name="connsiteY9627" fmla="*/ 2988663 h 5360810"/>
                <a:gd name="connsiteX9628" fmla="*/ 818404 w 4550804"/>
                <a:gd name="connsiteY9628" fmla="*/ 2991455 h 5360810"/>
                <a:gd name="connsiteX9629" fmla="*/ 833766 w 4550804"/>
                <a:gd name="connsiteY9629" fmla="*/ 2987267 h 5360810"/>
                <a:gd name="connsiteX9630" fmla="*/ 844939 w 4550804"/>
                <a:gd name="connsiteY9630" fmla="*/ 2990059 h 5360810"/>
                <a:gd name="connsiteX9631" fmla="*/ 851224 w 4550804"/>
                <a:gd name="connsiteY9631" fmla="*/ 2972606 h 5360810"/>
                <a:gd name="connsiteX9632" fmla="*/ 907087 w 4550804"/>
                <a:gd name="connsiteY9632" fmla="*/ 2994247 h 5360810"/>
                <a:gd name="connsiteX9633" fmla="*/ 923148 w 4550804"/>
                <a:gd name="connsiteY9633" fmla="*/ 2980984 h 5360810"/>
                <a:gd name="connsiteX9634" fmla="*/ 942701 w 4550804"/>
                <a:gd name="connsiteY9634" fmla="*/ 2960739 h 5360810"/>
                <a:gd name="connsiteX9635" fmla="*/ 946569 w 4550804"/>
                <a:gd name="connsiteY9635" fmla="*/ 2963714 h 5360810"/>
                <a:gd name="connsiteX9636" fmla="*/ 953873 w 4550804"/>
                <a:gd name="connsiteY9636" fmla="*/ 2953757 h 5360810"/>
                <a:gd name="connsiteX9637" fmla="*/ 952476 w 4550804"/>
                <a:gd name="connsiteY9637" fmla="*/ 2952361 h 5360810"/>
                <a:gd name="connsiteX9638" fmla="*/ 955269 w 4550804"/>
                <a:gd name="connsiteY9638" fmla="*/ 2953757 h 5360810"/>
                <a:gd name="connsiteX9639" fmla="*/ 958063 w 4550804"/>
                <a:gd name="connsiteY9639" fmla="*/ 2950965 h 5360810"/>
                <a:gd name="connsiteX9640" fmla="*/ 959459 w 4550804"/>
                <a:gd name="connsiteY9640" fmla="*/ 2948172 h 5360810"/>
                <a:gd name="connsiteX9641" fmla="*/ 962253 w 4550804"/>
                <a:gd name="connsiteY9641" fmla="*/ 2945379 h 5360810"/>
                <a:gd name="connsiteX9642" fmla="*/ 963650 w 4550804"/>
                <a:gd name="connsiteY9642" fmla="*/ 2942587 h 5360810"/>
                <a:gd name="connsiteX9643" fmla="*/ 966442 w 4550804"/>
                <a:gd name="connsiteY9643" fmla="*/ 2939794 h 5360810"/>
                <a:gd name="connsiteX9644" fmla="*/ 967839 w 4550804"/>
                <a:gd name="connsiteY9644" fmla="*/ 2937003 h 5360810"/>
                <a:gd name="connsiteX9645" fmla="*/ 970632 w 4550804"/>
                <a:gd name="connsiteY9645" fmla="*/ 2934210 h 5360810"/>
                <a:gd name="connsiteX9646" fmla="*/ 972029 w 4550804"/>
                <a:gd name="connsiteY9646" fmla="*/ 2931418 h 5360810"/>
                <a:gd name="connsiteX9647" fmla="*/ 974822 w 4550804"/>
                <a:gd name="connsiteY9647" fmla="*/ 2928625 h 5360810"/>
                <a:gd name="connsiteX9648" fmla="*/ 976219 w 4550804"/>
                <a:gd name="connsiteY9648" fmla="*/ 2925833 h 5360810"/>
                <a:gd name="connsiteX9649" fmla="*/ 977615 w 4550804"/>
                <a:gd name="connsiteY9649" fmla="*/ 2923040 h 5360810"/>
                <a:gd name="connsiteX9650" fmla="*/ 976219 w 4550804"/>
                <a:gd name="connsiteY9650" fmla="*/ 2921644 h 5360810"/>
                <a:gd name="connsiteX9651" fmla="*/ 979012 w 4550804"/>
                <a:gd name="connsiteY9651" fmla="*/ 2923040 h 5360810"/>
                <a:gd name="connsiteX9652" fmla="*/ 980408 w 4550804"/>
                <a:gd name="connsiteY9652" fmla="*/ 2920248 h 5360810"/>
                <a:gd name="connsiteX9653" fmla="*/ 983201 w 4550804"/>
                <a:gd name="connsiteY9653" fmla="*/ 2917455 h 5360810"/>
                <a:gd name="connsiteX9654" fmla="*/ 984598 w 4550804"/>
                <a:gd name="connsiteY9654" fmla="*/ 2914663 h 5360810"/>
                <a:gd name="connsiteX9655" fmla="*/ 986692 w 4550804"/>
                <a:gd name="connsiteY9655" fmla="*/ 2912570 h 5360810"/>
                <a:gd name="connsiteX9656" fmla="*/ 985296 w 4550804"/>
                <a:gd name="connsiteY9656" fmla="*/ 2911872 h 5360810"/>
                <a:gd name="connsiteX9657" fmla="*/ 987391 w 4550804"/>
                <a:gd name="connsiteY9657" fmla="*/ 2911872 h 5360810"/>
                <a:gd name="connsiteX9658" fmla="*/ 986694 w 4550804"/>
                <a:gd name="connsiteY9658" fmla="*/ 2912569 h 5360810"/>
                <a:gd name="connsiteX9659" fmla="*/ 988090 w 4550804"/>
                <a:gd name="connsiteY9659" fmla="*/ 2913267 h 5360810"/>
                <a:gd name="connsiteX9660" fmla="*/ 989486 w 4550804"/>
                <a:gd name="connsiteY9660" fmla="*/ 2910475 h 5360810"/>
                <a:gd name="connsiteX9661" fmla="*/ 986693 w 4550804"/>
                <a:gd name="connsiteY9661" fmla="*/ 2906286 h 5360810"/>
                <a:gd name="connsiteX9662" fmla="*/ 990883 w 4550804"/>
                <a:gd name="connsiteY9662" fmla="*/ 2909079 h 5360810"/>
                <a:gd name="connsiteX9663" fmla="*/ 992280 w 4550804"/>
                <a:gd name="connsiteY9663" fmla="*/ 2906286 h 5360810"/>
                <a:gd name="connsiteX9664" fmla="*/ 990883 w 4550804"/>
                <a:gd name="connsiteY9664" fmla="*/ 2904890 h 5360810"/>
                <a:gd name="connsiteX9665" fmla="*/ 993676 w 4550804"/>
                <a:gd name="connsiteY9665" fmla="*/ 2906286 h 5360810"/>
                <a:gd name="connsiteX9666" fmla="*/ 995073 w 4550804"/>
                <a:gd name="connsiteY9666" fmla="*/ 2903493 h 5360810"/>
                <a:gd name="connsiteX9667" fmla="*/ 996469 w 4550804"/>
                <a:gd name="connsiteY9667" fmla="*/ 2902097 h 5360810"/>
                <a:gd name="connsiteX9668" fmla="*/ 1004150 w 4550804"/>
                <a:gd name="connsiteY9668" fmla="*/ 2894418 h 5360810"/>
                <a:gd name="connsiteX9669" fmla="*/ 1009737 w 4550804"/>
                <a:gd name="connsiteY9669" fmla="*/ 2888834 h 5360810"/>
                <a:gd name="connsiteX9670" fmla="*/ 1013926 w 4550804"/>
                <a:gd name="connsiteY9670" fmla="*/ 2883249 h 5360810"/>
                <a:gd name="connsiteX9671" fmla="*/ 1028406 w 4550804"/>
                <a:gd name="connsiteY9671" fmla="*/ 2867038 h 5360810"/>
                <a:gd name="connsiteX9672" fmla="*/ 1027893 w 4550804"/>
                <a:gd name="connsiteY9672" fmla="*/ 2863703 h 5360810"/>
                <a:gd name="connsiteX9673" fmla="*/ 1025100 w 4550804"/>
                <a:gd name="connsiteY9673" fmla="*/ 2860911 h 5360810"/>
                <a:gd name="connsiteX9674" fmla="*/ 1027893 w 4550804"/>
                <a:gd name="connsiteY9674" fmla="*/ 2862306 h 5360810"/>
                <a:gd name="connsiteX9675" fmla="*/ 1031384 w 4550804"/>
                <a:gd name="connsiteY9675" fmla="*/ 2858119 h 5360810"/>
                <a:gd name="connsiteX9676" fmla="*/ 1034177 w 4550804"/>
                <a:gd name="connsiteY9676" fmla="*/ 2856722 h 5360810"/>
                <a:gd name="connsiteX9677" fmla="*/ 1035574 w 4550804"/>
                <a:gd name="connsiteY9677" fmla="*/ 2854628 h 5360810"/>
                <a:gd name="connsiteX9678" fmla="*/ 1042558 w 4550804"/>
                <a:gd name="connsiteY9678" fmla="*/ 2846251 h 5360810"/>
                <a:gd name="connsiteX9679" fmla="*/ 1046048 w 4550804"/>
                <a:gd name="connsiteY9679" fmla="*/ 2842760 h 5360810"/>
                <a:gd name="connsiteX9680" fmla="*/ 1048842 w 4550804"/>
                <a:gd name="connsiteY9680" fmla="*/ 2838571 h 5360810"/>
                <a:gd name="connsiteX9681" fmla="*/ 1047445 w 4550804"/>
                <a:gd name="connsiteY9681" fmla="*/ 2837176 h 5360810"/>
                <a:gd name="connsiteX9682" fmla="*/ 1050238 w 4550804"/>
                <a:gd name="connsiteY9682" fmla="*/ 2838571 h 5360810"/>
                <a:gd name="connsiteX9683" fmla="*/ 1053032 w 4550804"/>
                <a:gd name="connsiteY9683" fmla="*/ 2834383 h 5360810"/>
                <a:gd name="connsiteX9684" fmla="*/ 1056523 w 4550804"/>
                <a:gd name="connsiteY9684" fmla="*/ 2830893 h 5360810"/>
                <a:gd name="connsiteX9685" fmla="*/ 1059316 w 4550804"/>
                <a:gd name="connsiteY9685" fmla="*/ 2828100 h 5360810"/>
                <a:gd name="connsiteX9686" fmla="*/ 1062109 w 4550804"/>
                <a:gd name="connsiteY9686" fmla="*/ 2825308 h 5360810"/>
                <a:gd name="connsiteX9687" fmla="*/ 1063506 w 4550804"/>
                <a:gd name="connsiteY9687" fmla="*/ 2822515 h 5360810"/>
                <a:gd name="connsiteX9688" fmla="*/ 1068394 w 4550804"/>
                <a:gd name="connsiteY9688" fmla="*/ 2817628 h 5360810"/>
                <a:gd name="connsiteX9689" fmla="*/ 1084455 w 4550804"/>
                <a:gd name="connsiteY9689" fmla="*/ 2798779 h 5360810"/>
                <a:gd name="connsiteX9690" fmla="*/ 1099118 w 4550804"/>
                <a:gd name="connsiteY9690" fmla="*/ 2777837 h 5360810"/>
                <a:gd name="connsiteX9691" fmla="*/ 1096326 w 4550804"/>
                <a:gd name="connsiteY9691" fmla="*/ 2775045 h 5360810"/>
                <a:gd name="connsiteX9692" fmla="*/ 1093533 w 4550804"/>
                <a:gd name="connsiteY9692" fmla="*/ 2768762 h 5360810"/>
                <a:gd name="connsiteX9693" fmla="*/ 1099119 w 4550804"/>
                <a:gd name="connsiteY9693" fmla="*/ 2777836 h 5360810"/>
                <a:gd name="connsiteX9694" fmla="*/ 1100516 w 4550804"/>
                <a:gd name="connsiteY9694" fmla="*/ 2779233 h 5360810"/>
                <a:gd name="connsiteX9695" fmla="*/ 1102611 w 4550804"/>
                <a:gd name="connsiteY9695" fmla="*/ 2779233 h 5360810"/>
                <a:gd name="connsiteX9696" fmla="*/ 1101215 w 4550804"/>
                <a:gd name="connsiteY9696" fmla="*/ 2782025 h 5360810"/>
                <a:gd name="connsiteX9697" fmla="*/ 1108197 w 4550804"/>
                <a:gd name="connsiteY9697" fmla="*/ 2783422 h 5360810"/>
                <a:gd name="connsiteX9698" fmla="*/ 1108197 w 4550804"/>
                <a:gd name="connsiteY9698" fmla="*/ 2779233 h 5360810"/>
                <a:gd name="connsiteX9699" fmla="*/ 1110990 w 4550804"/>
                <a:gd name="connsiteY9699" fmla="*/ 2782025 h 5360810"/>
                <a:gd name="connsiteX9700" fmla="*/ 1109594 w 4550804"/>
                <a:gd name="connsiteY9700" fmla="*/ 2779233 h 5360810"/>
                <a:gd name="connsiteX9701" fmla="*/ 1113085 w 4550804"/>
                <a:gd name="connsiteY9701" fmla="*/ 2775044 h 5360810"/>
                <a:gd name="connsiteX9702" fmla="*/ 1112387 w 4550804"/>
                <a:gd name="connsiteY9702" fmla="*/ 2772950 h 5360810"/>
                <a:gd name="connsiteX9703" fmla="*/ 1106800 w 4550804"/>
                <a:gd name="connsiteY9703" fmla="*/ 2779233 h 5360810"/>
                <a:gd name="connsiteX9704" fmla="*/ 1104007 w 4550804"/>
                <a:gd name="connsiteY9704" fmla="*/ 2777836 h 5360810"/>
                <a:gd name="connsiteX9705" fmla="*/ 1104007 w 4550804"/>
                <a:gd name="connsiteY9705" fmla="*/ 2775044 h 5360810"/>
                <a:gd name="connsiteX9706" fmla="*/ 1100516 w 4550804"/>
                <a:gd name="connsiteY9706" fmla="*/ 2773648 h 5360810"/>
                <a:gd name="connsiteX9707" fmla="*/ 1100516 w 4550804"/>
                <a:gd name="connsiteY9707" fmla="*/ 2770157 h 5360810"/>
                <a:gd name="connsiteX9708" fmla="*/ 1101215 w 4550804"/>
                <a:gd name="connsiteY9708" fmla="*/ 2773648 h 5360810"/>
                <a:gd name="connsiteX9709" fmla="*/ 1106800 w 4550804"/>
                <a:gd name="connsiteY9709" fmla="*/ 2771553 h 5360810"/>
                <a:gd name="connsiteX9710" fmla="*/ 1121464 w 4550804"/>
                <a:gd name="connsiteY9710" fmla="*/ 2756894 h 5360810"/>
                <a:gd name="connsiteX9711" fmla="*/ 1122861 w 4550804"/>
                <a:gd name="connsiteY9711" fmla="*/ 2754101 h 5360810"/>
                <a:gd name="connsiteX9712" fmla="*/ 1130543 w 4550804"/>
                <a:gd name="connsiteY9712" fmla="*/ 2746422 h 5360810"/>
                <a:gd name="connsiteX9713" fmla="*/ 1134732 w 4550804"/>
                <a:gd name="connsiteY9713" fmla="*/ 2742234 h 5360810"/>
                <a:gd name="connsiteX9714" fmla="*/ 1136827 w 4550804"/>
                <a:gd name="connsiteY9714" fmla="*/ 2740838 h 5360810"/>
                <a:gd name="connsiteX9715" fmla="*/ 1156380 w 4550804"/>
                <a:gd name="connsiteY9715" fmla="*/ 2724780 h 5360810"/>
                <a:gd name="connsiteX9716" fmla="*/ 1157078 w 4550804"/>
                <a:gd name="connsiteY9716" fmla="*/ 2724082 h 5360810"/>
                <a:gd name="connsiteX9717" fmla="*/ 1206657 w 4550804"/>
                <a:gd name="connsiteY9717" fmla="*/ 2662650 h 5360810"/>
                <a:gd name="connsiteX9718" fmla="*/ 1241572 w 4550804"/>
                <a:gd name="connsiteY9718" fmla="*/ 2611688 h 5360810"/>
                <a:gd name="connsiteX9719" fmla="*/ 1242067 w 4550804"/>
                <a:gd name="connsiteY9719" fmla="*/ 2612254 h 5360810"/>
                <a:gd name="connsiteX9720" fmla="*/ 1269503 w 4550804"/>
                <a:gd name="connsiteY9720" fmla="*/ 2566312 h 5360810"/>
                <a:gd name="connsiteX9721" fmla="*/ 1272297 w 4550804"/>
                <a:gd name="connsiteY9721" fmla="*/ 2567708 h 5360810"/>
                <a:gd name="connsiteX9722" fmla="*/ 1269503 w 4550804"/>
                <a:gd name="connsiteY9722" fmla="*/ 2564915 h 5360810"/>
                <a:gd name="connsiteX9723" fmla="*/ 1277805 w 4550804"/>
                <a:gd name="connsiteY9723" fmla="*/ 2553425 h 5360810"/>
                <a:gd name="connsiteX9724" fmla="*/ 1277186 w 4550804"/>
                <a:gd name="connsiteY9724" fmla="*/ 2553048 h 5360810"/>
                <a:gd name="connsiteX9725" fmla="*/ 1320480 w 4550804"/>
                <a:gd name="connsiteY9725" fmla="*/ 2476257 h 5360810"/>
                <a:gd name="connsiteX9726" fmla="*/ 1382629 w 4550804"/>
                <a:gd name="connsiteY9726" fmla="*/ 2346410 h 5360810"/>
                <a:gd name="connsiteX9727" fmla="*/ 1442334 w 4550804"/>
                <a:gd name="connsiteY9727" fmla="*/ 2207607 h 5360810"/>
                <a:gd name="connsiteX9728" fmla="*/ 1441984 w 4550804"/>
                <a:gd name="connsiteY9728" fmla="*/ 2207488 h 5360810"/>
                <a:gd name="connsiteX9729" fmla="*/ 1455252 w 4550804"/>
                <a:gd name="connsiteY9729" fmla="*/ 2173979 h 5360810"/>
                <a:gd name="connsiteX9730" fmla="*/ 1464330 w 4550804"/>
                <a:gd name="connsiteY9730" fmla="*/ 2137678 h 5360810"/>
                <a:gd name="connsiteX9731" fmla="*/ 1497150 w 4550804"/>
                <a:gd name="connsiteY9731" fmla="*/ 2144659 h 5360810"/>
                <a:gd name="connsiteX9732" fmla="*/ 1505583 w 4550804"/>
                <a:gd name="connsiteY9732" fmla="*/ 2148683 h 5360810"/>
                <a:gd name="connsiteX9733" fmla="*/ 1497148 w 4550804"/>
                <a:gd name="connsiteY9733" fmla="*/ 2143961 h 5360810"/>
                <a:gd name="connsiteX9734" fmla="*/ 1465027 w 4550804"/>
                <a:gd name="connsiteY9734" fmla="*/ 2137678 h 5360810"/>
                <a:gd name="connsiteX9735" fmla="*/ 1466423 w 4550804"/>
                <a:gd name="connsiteY9735" fmla="*/ 2123017 h 5360810"/>
                <a:gd name="connsiteX9736" fmla="*/ 1460139 w 4550804"/>
                <a:gd name="connsiteY9736" fmla="*/ 2095792 h 5360810"/>
                <a:gd name="connsiteX9737" fmla="*/ 1457345 w 4550804"/>
                <a:gd name="connsiteY9737" fmla="*/ 2092999 h 5360810"/>
                <a:gd name="connsiteX9738" fmla="*/ 1439189 w 4550804"/>
                <a:gd name="connsiteY9738" fmla="*/ 2098584 h 5360810"/>
                <a:gd name="connsiteX9739" fmla="*/ 1433604 w 4550804"/>
                <a:gd name="connsiteY9739" fmla="*/ 2092999 h 5360810"/>
                <a:gd name="connsiteX9740" fmla="*/ 1432207 w 4550804"/>
                <a:gd name="connsiteY9740" fmla="*/ 2087414 h 5360810"/>
                <a:gd name="connsiteX9741" fmla="*/ 1435000 w 4550804"/>
                <a:gd name="connsiteY9741" fmla="*/ 2093697 h 5360810"/>
                <a:gd name="connsiteX9742" fmla="*/ 1440586 w 4550804"/>
                <a:gd name="connsiteY9742" fmla="*/ 2097886 h 5360810"/>
                <a:gd name="connsiteX9743" fmla="*/ 1460139 w 4550804"/>
                <a:gd name="connsiteY9743" fmla="*/ 2090207 h 5360810"/>
                <a:gd name="connsiteX9744" fmla="*/ 1464329 w 4550804"/>
                <a:gd name="connsiteY9744" fmla="*/ 2092999 h 5360810"/>
                <a:gd name="connsiteX9745" fmla="*/ 1462932 w 4550804"/>
                <a:gd name="connsiteY9745" fmla="*/ 2094395 h 5360810"/>
                <a:gd name="connsiteX9746" fmla="*/ 1465725 w 4550804"/>
                <a:gd name="connsiteY9746" fmla="*/ 2100678 h 5360810"/>
                <a:gd name="connsiteX9747" fmla="*/ 1472010 w 4550804"/>
                <a:gd name="connsiteY9747" fmla="*/ 2099282 h 5360810"/>
                <a:gd name="connsiteX9748" fmla="*/ 1472010 w 4550804"/>
                <a:gd name="connsiteY9748" fmla="*/ 2096490 h 5360810"/>
                <a:gd name="connsiteX9749" fmla="*/ 1468602 w 4550804"/>
                <a:gd name="connsiteY9749" fmla="*/ 2094975 h 5360810"/>
                <a:gd name="connsiteX9750" fmla="*/ 1468518 w 4550804"/>
                <a:gd name="connsiteY9750" fmla="*/ 2095093 h 5360810"/>
                <a:gd name="connsiteX9751" fmla="*/ 1465726 w 4550804"/>
                <a:gd name="connsiteY9751" fmla="*/ 2093697 h 5360810"/>
                <a:gd name="connsiteX9752" fmla="*/ 1468603 w 4550804"/>
                <a:gd name="connsiteY9752" fmla="*/ 2094974 h 5360810"/>
                <a:gd name="connsiteX9753" fmla="*/ 1471311 w 4550804"/>
                <a:gd name="connsiteY9753" fmla="*/ 2090905 h 5360810"/>
                <a:gd name="connsiteX9754" fmla="*/ 1469915 w 4550804"/>
                <a:gd name="connsiteY9754" fmla="*/ 2089508 h 5360810"/>
                <a:gd name="connsiteX9755" fmla="*/ 1476200 w 4550804"/>
                <a:gd name="connsiteY9755" fmla="*/ 2089508 h 5360810"/>
                <a:gd name="connsiteX9756" fmla="*/ 1474803 w 4550804"/>
                <a:gd name="connsiteY9756" fmla="*/ 2095094 h 5360810"/>
                <a:gd name="connsiteX9757" fmla="*/ 1476200 w 4550804"/>
                <a:gd name="connsiteY9757" fmla="*/ 2096490 h 5360810"/>
                <a:gd name="connsiteX9758" fmla="*/ 1478993 w 4550804"/>
                <a:gd name="connsiteY9758" fmla="*/ 2090905 h 5360810"/>
                <a:gd name="connsiteX9759" fmla="*/ 1488070 w 4550804"/>
                <a:gd name="connsiteY9759" fmla="*/ 2089508 h 5360810"/>
                <a:gd name="connsiteX9760" fmla="*/ 1485277 w 4550804"/>
                <a:gd name="connsiteY9760" fmla="*/ 2090905 h 5360810"/>
                <a:gd name="connsiteX9761" fmla="*/ 1489467 w 4550804"/>
                <a:gd name="connsiteY9761" fmla="*/ 2096490 h 5360810"/>
                <a:gd name="connsiteX9762" fmla="*/ 1486674 w 4550804"/>
                <a:gd name="connsiteY9762" fmla="*/ 2099282 h 5360810"/>
                <a:gd name="connsiteX9763" fmla="*/ 1489467 w 4550804"/>
                <a:gd name="connsiteY9763" fmla="*/ 2097886 h 5360810"/>
                <a:gd name="connsiteX9764" fmla="*/ 1497148 w 4550804"/>
                <a:gd name="connsiteY9764" fmla="*/ 2102074 h 5360810"/>
                <a:gd name="connsiteX9765" fmla="*/ 1497148 w 4550804"/>
                <a:gd name="connsiteY9765" fmla="*/ 2100678 h 5360810"/>
                <a:gd name="connsiteX9766" fmla="*/ 1491562 w 4550804"/>
                <a:gd name="connsiteY9766" fmla="*/ 2096490 h 5360810"/>
                <a:gd name="connsiteX9767" fmla="*/ 1488769 w 4550804"/>
                <a:gd name="connsiteY9767" fmla="*/ 2092301 h 5360810"/>
                <a:gd name="connsiteX9768" fmla="*/ 1490166 w 4550804"/>
                <a:gd name="connsiteY9768" fmla="*/ 2089508 h 5360810"/>
                <a:gd name="connsiteX9769" fmla="*/ 1507623 w 4550804"/>
                <a:gd name="connsiteY9769" fmla="*/ 2098584 h 5360810"/>
                <a:gd name="connsiteX9770" fmla="*/ 1506226 w 4550804"/>
                <a:gd name="connsiteY9770" fmla="*/ 2097188 h 5360810"/>
                <a:gd name="connsiteX9771" fmla="*/ 1507623 w 4550804"/>
                <a:gd name="connsiteY9771" fmla="*/ 2097188 h 5360810"/>
                <a:gd name="connsiteX9772" fmla="*/ 1491562 w 4550804"/>
                <a:gd name="connsiteY9772" fmla="*/ 2088112 h 5360810"/>
                <a:gd name="connsiteX9773" fmla="*/ 1500640 w 4550804"/>
                <a:gd name="connsiteY9773" fmla="*/ 2088112 h 5360810"/>
                <a:gd name="connsiteX9774" fmla="*/ 1500640 w 4550804"/>
                <a:gd name="connsiteY9774" fmla="*/ 2085320 h 5360810"/>
                <a:gd name="connsiteX9775" fmla="*/ 1499243 w 4550804"/>
                <a:gd name="connsiteY9775" fmla="*/ 2085320 h 5360810"/>
                <a:gd name="connsiteX9776" fmla="*/ 1508322 w 4550804"/>
                <a:gd name="connsiteY9776" fmla="*/ 2083923 h 5360810"/>
                <a:gd name="connsiteX9777" fmla="*/ 1508322 w 4550804"/>
                <a:gd name="connsiteY9777" fmla="*/ 2082527 h 5360810"/>
                <a:gd name="connsiteX9778" fmla="*/ 1502036 w 4550804"/>
                <a:gd name="connsiteY9778" fmla="*/ 2082527 h 5360810"/>
                <a:gd name="connsiteX9779" fmla="*/ 1503433 w 4550804"/>
                <a:gd name="connsiteY9779" fmla="*/ 2079735 h 5360810"/>
                <a:gd name="connsiteX9780" fmla="*/ 1518097 w 4550804"/>
                <a:gd name="connsiteY9780" fmla="*/ 2081131 h 5360810"/>
                <a:gd name="connsiteX9781" fmla="*/ 1519494 w 4550804"/>
                <a:gd name="connsiteY9781" fmla="*/ 2078338 h 5360810"/>
                <a:gd name="connsiteX9782" fmla="*/ 1503433 w 4550804"/>
                <a:gd name="connsiteY9782" fmla="*/ 2075547 h 5360810"/>
                <a:gd name="connsiteX9783" fmla="*/ 1513907 w 4550804"/>
                <a:gd name="connsiteY9783" fmla="*/ 2075547 h 5360810"/>
                <a:gd name="connsiteX9784" fmla="*/ 1512511 w 4550804"/>
                <a:gd name="connsiteY9784" fmla="*/ 2072754 h 5360810"/>
                <a:gd name="connsiteX9785" fmla="*/ 1513907 w 4550804"/>
                <a:gd name="connsiteY9785" fmla="*/ 2071358 h 5360810"/>
                <a:gd name="connsiteX9786" fmla="*/ 1508322 w 4550804"/>
                <a:gd name="connsiteY9786" fmla="*/ 2072754 h 5360810"/>
                <a:gd name="connsiteX9787" fmla="*/ 1505528 w 4550804"/>
                <a:gd name="connsiteY9787" fmla="*/ 2071358 h 5360810"/>
                <a:gd name="connsiteX9788" fmla="*/ 1508322 w 4550804"/>
                <a:gd name="connsiteY9788" fmla="*/ 2071358 h 5360810"/>
                <a:gd name="connsiteX9789" fmla="*/ 1522986 w 4550804"/>
                <a:gd name="connsiteY9789" fmla="*/ 2069962 h 5360810"/>
                <a:gd name="connsiteX9790" fmla="*/ 1522986 w 4550804"/>
                <a:gd name="connsiteY9790" fmla="*/ 2068565 h 5360810"/>
                <a:gd name="connsiteX9791" fmla="*/ 1512511 w 4550804"/>
                <a:gd name="connsiteY9791" fmla="*/ 2065773 h 5360810"/>
                <a:gd name="connsiteX9792" fmla="*/ 1506925 w 4550804"/>
                <a:gd name="connsiteY9792" fmla="*/ 2067169 h 5360810"/>
                <a:gd name="connsiteX9793" fmla="*/ 1493657 w 4550804"/>
                <a:gd name="connsiteY9793" fmla="*/ 2069962 h 5360810"/>
                <a:gd name="connsiteX9794" fmla="*/ 1487372 w 4550804"/>
                <a:gd name="connsiteY9794" fmla="*/ 2075547 h 5360810"/>
                <a:gd name="connsiteX9795" fmla="*/ 1474105 w 4550804"/>
                <a:gd name="connsiteY9795" fmla="*/ 2078338 h 5360810"/>
                <a:gd name="connsiteX9796" fmla="*/ 1471311 w 4550804"/>
                <a:gd name="connsiteY9796" fmla="*/ 2078338 h 5360810"/>
                <a:gd name="connsiteX9797" fmla="*/ 1491590 w 4550804"/>
                <a:gd name="connsiteY9797" fmla="*/ 2039140 h 5360810"/>
                <a:gd name="connsiteX9798" fmla="*/ 1497148 w 4550804"/>
                <a:gd name="connsiteY9798" fmla="*/ 2020396 h 5360810"/>
                <a:gd name="connsiteX9799" fmla="*/ 1497309 w 4550804"/>
                <a:gd name="connsiteY9799" fmla="*/ 2020439 h 5360810"/>
                <a:gd name="connsiteX9800" fmla="*/ 1511812 w 4550804"/>
                <a:gd name="connsiteY9800" fmla="*/ 1959662 h 5360810"/>
                <a:gd name="connsiteX9801" fmla="*/ 1525080 w 4550804"/>
                <a:gd name="connsiteY9801" fmla="*/ 1877285 h 5360810"/>
                <a:gd name="connsiteX9802" fmla="*/ 1525477 w 4550804"/>
                <a:gd name="connsiteY9802" fmla="*/ 1877153 h 5360810"/>
                <a:gd name="connsiteX9803" fmla="*/ 1550918 w 4550804"/>
                <a:gd name="connsiteY9803" fmla="*/ 1689497 h 5360810"/>
                <a:gd name="connsiteX9804" fmla="*/ 1555108 w 4550804"/>
                <a:gd name="connsiteY9804" fmla="*/ 1670649 h 5360810"/>
                <a:gd name="connsiteX9805" fmla="*/ 1561392 w 4550804"/>
                <a:gd name="connsiteY9805" fmla="*/ 1672045 h 5360810"/>
                <a:gd name="connsiteX9806" fmla="*/ 1558600 w 4550804"/>
                <a:gd name="connsiteY9806" fmla="*/ 1669252 h 5360810"/>
                <a:gd name="connsiteX9807" fmla="*/ 1555108 w 4550804"/>
                <a:gd name="connsiteY9807" fmla="*/ 1667856 h 5360810"/>
                <a:gd name="connsiteX9808" fmla="*/ 1555108 w 4550804"/>
                <a:gd name="connsiteY9808" fmla="*/ 1667158 h 5360810"/>
                <a:gd name="connsiteX9809" fmla="*/ 1559995 w 4550804"/>
                <a:gd name="connsiteY9809" fmla="*/ 1621083 h 5360810"/>
                <a:gd name="connsiteX9810" fmla="*/ 1559995 w 4550804"/>
                <a:gd name="connsiteY9810" fmla="*/ 1612007 h 5360810"/>
                <a:gd name="connsiteX9811" fmla="*/ 1561392 w 4550804"/>
                <a:gd name="connsiteY9811" fmla="*/ 1605725 h 5360810"/>
                <a:gd name="connsiteX9812" fmla="*/ 1558600 w 4550804"/>
                <a:gd name="connsiteY9812" fmla="*/ 1602933 h 5360810"/>
                <a:gd name="connsiteX9813" fmla="*/ 1561392 w 4550804"/>
                <a:gd name="connsiteY9813" fmla="*/ 1604329 h 5360810"/>
                <a:gd name="connsiteX9814" fmla="*/ 1561392 w 4550804"/>
                <a:gd name="connsiteY9814" fmla="*/ 1598744 h 5360810"/>
                <a:gd name="connsiteX9815" fmla="*/ 1561392 w 4550804"/>
                <a:gd name="connsiteY9815" fmla="*/ 1595253 h 5360810"/>
                <a:gd name="connsiteX9816" fmla="*/ 1558600 w 4550804"/>
                <a:gd name="connsiteY9816" fmla="*/ 1593857 h 5360810"/>
                <a:gd name="connsiteX9817" fmla="*/ 1562789 w 4550804"/>
                <a:gd name="connsiteY9817" fmla="*/ 1593857 h 5360810"/>
                <a:gd name="connsiteX9818" fmla="*/ 1559995 w 4550804"/>
                <a:gd name="connsiteY9818" fmla="*/ 1589668 h 5360810"/>
                <a:gd name="connsiteX9819" fmla="*/ 1561392 w 4550804"/>
                <a:gd name="connsiteY9819" fmla="*/ 1586178 h 5360810"/>
                <a:gd name="connsiteX9820" fmla="*/ 1562789 w 4550804"/>
                <a:gd name="connsiteY9820" fmla="*/ 1581990 h 5360810"/>
                <a:gd name="connsiteX9821" fmla="*/ 1562789 w 4550804"/>
                <a:gd name="connsiteY9821" fmla="*/ 1576405 h 5360810"/>
                <a:gd name="connsiteX9822" fmla="*/ 1564185 w 4550804"/>
                <a:gd name="connsiteY9822" fmla="*/ 1576405 h 5360810"/>
                <a:gd name="connsiteX9823" fmla="*/ 1562789 w 4550804"/>
                <a:gd name="connsiteY9823" fmla="*/ 1575009 h 5360810"/>
                <a:gd name="connsiteX9824" fmla="*/ 1564185 w 4550804"/>
                <a:gd name="connsiteY9824" fmla="*/ 1575009 h 5360810"/>
                <a:gd name="connsiteX9825" fmla="*/ 1571867 w 4550804"/>
                <a:gd name="connsiteY9825" fmla="*/ 1532424 h 5360810"/>
                <a:gd name="connsiteX9826" fmla="*/ 1576768 w 4550804"/>
                <a:gd name="connsiteY9826" fmla="*/ 1529974 h 5360810"/>
                <a:gd name="connsiteX9827" fmla="*/ 1576056 w 4550804"/>
                <a:gd name="connsiteY9827" fmla="*/ 1528934 h 5360810"/>
                <a:gd name="connsiteX9828" fmla="*/ 1571867 w 4550804"/>
                <a:gd name="connsiteY9828" fmla="*/ 1528934 h 5360810"/>
                <a:gd name="connsiteX9829" fmla="*/ 1577453 w 4550804"/>
                <a:gd name="connsiteY9829" fmla="*/ 1510783 h 5360810"/>
                <a:gd name="connsiteX9830" fmla="*/ 1579548 w 4550804"/>
                <a:gd name="connsiteY9830" fmla="*/ 1507991 h 5360810"/>
                <a:gd name="connsiteX9831" fmla="*/ 1579548 w 4550804"/>
                <a:gd name="connsiteY9831" fmla="*/ 1505198 h 5360810"/>
                <a:gd name="connsiteX9832" fmla="*/ 1580944 w 4550804"/>
                <a:gd name="connsiteY9832" fmla="*/ 1504500 h 5360810"/>
                <a:gd name="connsiteX9833" fmla="*/ 1580944 w 4550804"/>
                <a:gd name="connsiteY9833" fmla="*/ 1501709 h 5360810"/>
                <a:gd name="connsiteX9834" fmla="*/ 1582341 w 4550804"/>
                <a:gd name="connsiteY9834" fmla="*/ 1503105 h 5360810"/>
                <a:gd name="connsiteX9835" fmla="*/ 1582341 w 4550804"/>
                <a:gd name="connsiteY9835" fmla="*/ 1500312 h 5360810"/>
                <a:gd name="connsiteX9836" fmla="*/ 1585135 w 4550804"/>
                <a:gd name="connsiteY9836" fmla="*/ 1498916 h 5360810"/>
                <a:gd name="connsiteX9837" fmla="*/ 1583738 w 4550804"/>
                <a:gd name="connsiteY9837" fmla="*/ 1496124 h 5360810"/>
                <a:gd name="connsiteX9838" fmla="*/ 1587928 w 4550804"/>
                <a:gd name="connsiteY9838" fmla="*/ 1493331 h 5360810"/>
                <a:gd name="connsiteX9839" fmla="*/ 1586531 w 4550804"/>
                <a:gd name="connsiteY9839" fmla="*/ 1492633 h 5360810"/>
                <a:gd name="connsiteX9840" fmla="*/ 1589325 w 4550804"/>
                <a:gd name="connsiteY9840" fmla="*/ 1491237 h 5360810"/>
                <a:gd name="connsiteX9841" fmla="*/ 1587928 w 4550804"/>
                <a:gd name="connsiteY9841" fmla="*/ 1488444 h 5360810"/>
                <a:gd name="connsiteX9842" fmla="*/ 1589325 w 4550804"/>
                <a:gd name="connsiteY9842" fmla="*/ 1488444 h 5360810"/>
                <a:gd name="connsiteX9843" fmla="*/ 1591419 w 4550804"/>
                <a:gd name="connsiteY9843" fmla="*/ 1484255 h 5360810"/>
                <a:gd name="connsiteX9844" fmla="*/ 1592815 w 4550804"/>
                <a:gd name="connsiteY9844" fmla="*/ 1480765 h 5360810"/>
                <a:gd name="connsiteX9845" fmla="*/ 1590023 w 4550804"/>
                <a:gd name="connsiteY9845" fmla="*/ 1479369 h 5360810"/>
                <a:gd name="connsiteX9846" fmla="*/ 1592815 w 4550804"/>
                <a:gd name="connsiteY9846" fmla="*/ 1479369 h 5360810"/>
                <a:gd name="connsiteX9847" fmla="*/ 1594212 w 4550804"/>
                <a:gd name="connsiteY9847" fmla="*/ 1477973 h 5360810"/>
                <a:gd name="connsiteX9848" fmla="*/ 1594212 w 4550804"/>
                <a:gd name="connsiteY9848" fmla="*/ 1476577 h 5360810"/>
                <a:gd name="connsiteX9849" fmla="*/ 1591419 w 4550804"/>
                <a:gd name="connsiteY9849" fmla="*/ 1475181 h 5360810"/>
                <a:gd name="connsiteX9850" fmla="*/ 1594212 w 4550804"/>
                <a:gd name="connsiteY9850" fmla="*/ 1475181 h 5360810"/>
                <a:gd name="connsiteX9851" fmla="*/ 1598402 w 4550804"/>
                <a:gd name="connsiteY9851" fmla="*/ 1466105 h 5360810"/>
                <a:gd name="connsiteX9852" fmla="*/ 1595609 w 4550804"/>
                <a:gd name="connsiteY9852" fmla="*/ 1464709 h 5360810"/>
                <a:gd name="connsiteX9853" fmla="*/ 1598402 w 4550804"/>
                <a:gd name="connsiteY9853" fmla="*/ 1464709 h 5360810"/>
                <a:gd name="connsiteX9854" fmla="*/ 1601894 w 4550804"/>
                <a:gd name="connsiteY9854" fmla="*/ 1454238 h 5360810"/>
                <a:gd name="connsiteX9855" fmla="*/ 1606084 w 4550804"/>
                <a:gd name="connsiteY9855" fmla="*/ 1440973 h 5360810"/>
                <a:gd name="connsiteX9856" fmla="*/ 1604687 w 4550804"/>
                <a:gd name="connsiteY9856" fmla="*/ 1439577 h 5360810"/>
                <a:gd name="connsiteX9857" fmla="*/ 1606084 w 4550804"/>
                <a:gd name="connsiteY9857" fmla="*/ 1439577 h 5360810"/>
                <a:gd name="connsiteX9858" fmla="*/ 1607480 w 4550804"/>
                <a:gd name="connsiteY9858" fmla="*/ 1436784 h 5360810"/>
                <a:gd name="connsiteX9859" fmla="*/ 1608876 w 4550804"/>
                <a:gd name="connsiteY9859" fmla="*/ 1434691 h 5360810"/>
                <a:gd name="connsiteX9860" fmla="*/ 1606084 w 4550804"/>
                <a:gd name="connsiteY9860" fmla="*/ 1431899 h 5360810"/>
                <a:gd name="connsiteX9861" fmla="*/ 1608876 w 4550804"/>
                <a:gd name="connsiteY9861" fmla="*/ 1433295 h 5360810"/>
                <a:gd name="connsiteX9862" fmla="*/ 1610273 w 4550804"/>
                <a:gd name="connsiteY9862" fmla="*/ 1430502 h 5360810"/>
                <a:gd name="connsiteX9863" fmla="*/ 1607480 w 4550804"/>
                <a:gd name="connsiteY9863" fmla="*/ 1429106 h 5360810"/>
                <a:gd name="connsiteX9864" fmla="*/ 1610273 w 4550804"/>
                <a:gd name="connsiteY9864" fmla="*/ 1429106 h 5360810"/>
                <a:gd name="connsiteX9865" fmla="*/ 1610273 w 4550804"/>
                <a:gd name="connsiteY9865" fmla="*/ 1426314 h 5360810"/>
                <a:gd name="connsiteX9866" fmla="*/ 1608876 w 4550804"/>
                <a:gd name="connsiteY9866" fmla="*/ 1424917 h 5360810"/>
                <a:gd name="connsiteX9867" fmla="*/ 1611670 w 4550804"/>
                <a:gd name="connsiteY9867" fmla="*/ 1424917 h 5360810"/>
                <a:gd name="connsiteX9868" fmla="*/ 1610273 w 4550804"/>
                <a:gd name="connsiteY9868" fmla="*/ 1422823 h 5360810"/>
                <a:gd name="connsiteX9869" fmla="*/ 1611670 w 4550804"/>
                <a:gd name="connsiteY9869" fmla="*/ 1422823 h 5360810"/>
                <a:gd name="connsiteX9870" fmla="*/ 1613066 w 4550804"/>
                <a:gd name="connsiteY9870" fmla="*/ 1418634 h 5360810"/>
                <a:gd name="connsiteX9871" fmla="*/ 1611670 w 4550804"/>
                <a:gd name="connsiteY9871" fmla="*/ 1414445 h 5360810"/>
                <a:gd name="connsiteX9872" fmla="*/ 1613066 w 4550804"/>
                <a:gd name="connsiteY9872" fmla="*/ 1415842 h 5360810"/>
                <a:gd name="connsiteX9873" fmla="*/ 1613765 w 4550804"/>
                <a:gd name="connsiteY9873" fmla="*/ 1413049 h 5360810"/>
                <a:gd name="connsiteX9874" fmla="*/ 1611670 w 4550804"/>
                <a:gd name="connsiteY9874" fmla="*/ 1411654 h 5360810"/>
                <a:gd name="connsiteX9875" fmla="*/ 1613765 w 4550804"/>
                <a:gd name="connsiteY9875" fmla="*/ 1410956 h 5360810"/>
                <a:gd name="connsiteX9876" fmla="*/ 1613765 w 4550804"/>
                <a:gd name="connsiteY9876" fmla="*/ 1408163 h 5360810"/>
                <a:gd name="connsiteX9877" fmla="*/ 1616558 w 4550804"/>
                <a:gd name="connsiteY9877" fmla="*/ 1401182 h 5360810"/>
                <a:gd name="connsiteX9878" fmla="*/ 1614463 w 4550804"/>
                <a:gd name="connsiteY9878" fmla="*/ 1401182 h 5360810"/>
                <a:gd name="connsiteX9879" fmla="*/ 1617256 w 4550804"/>
                <a:gd name="connsiteY9879" fmla="*/ 1399785 h 5360810"/>
                <a:gd name="connsiteX9880" fmla="*/ 1615860 w 4550804"/>
                <a:gd name="connsiteY9880" fmla="*/ 1397691 h 5360810"/>
                <a:gd name="connsiteX9881" fmla="*/ 1618653 w 4550804"/>
                <a:gd name="connsiteY9881" fmla="*/ 1396295 h 5360810"/>
                <a:gd name="connsiteX9882" fmla="*/ 1617256 w 4550804"/>
                <a:gd name="connsiteY9882" fmla="*/ 1394899 h 5360810"/>
                <a:gd name="connsiteX9883" fmla="*/ 1618653 w 4550804"/>
                <a:gd name="connsiteY9883" fmla="*/ 1394899 h 5360810"/>
                <a:gd name="connsiteX9884" fmla="*/ 1620050 w 4550804"/>
                <a:gd name="connsiteY9884" fmla="*/ 1390710 h 5360810"/>
                <a:gd name="connsiteX9885" fmla="*/ 1620050 w 4550804"/>
                <a:gd name="connsiteY9885" fmla="*/ 1388616 h 5360810"/>
                <a:gd name="connsiteX9886" fmla="*/ 1618653 w 4550804"/>
                <a:gd name="connsiteY9886" fmla="*/ 1387220 h 5360810"/>
                <a:gd name="connsiteX9887" fmla="*/ 1621446 w 4550804"/>
                <a:gd name="connsiteY9887" fmla="*/ 1384428 h 5360810"/>
                <a:gd name="connsiteX9888" fmla="*/ 1622842 w 4550804"/>
                <a:gd name="connsiteY9888" fmla="*/ 1381635 h 5360810"/>
                <a:gd name="connsiteX9889" fmla="*/ 1620050 w 4550804"/>
                <a:gd name="connsiteY9889" fmla="*/ 1380239 h 5360810"/>
                <a:gd name="connsiteX9890" fmla="*/ 1622842 w 4550804"/>
                <a:gd name="connsiteY9890" fmla="*/ 1378843 h 5360810"/>
                <a:gd name="connsiteX9891" fmla="*/ 1621446 w 4550804"/>
                <a:gd name="connsiteY9891" fmla="*/ 1377446 h 5360810"/>
                <a:gd name="connsiteX9892" fmla="*/ 1624239 w 4550804"/>
                <a:gd name="connsiteY9892" fmla="*/ 1376748 h 5360810"/>
                <a:gd name="connsiteX9893" fmla="*/ 1622842 w 4550804"/>
                <a:gd name="connsiteY9893" fmla="*/ 1373956 h 5360810"/>
                <a:gd name="connsiteX9894" fmla="*/ 1624937 w 4550804"/>
                <a:gd name="connsiteY9894" fmla="*/ 1372559 h 5360810"/>
                <a:gd name="connsiteX9895" fmla="*/ 1624937 w 4550804"/>
                <a:gd name="connsiteY9895" fmla="*/ 1371163 h 5360810"/>
                <a:gd name="connsiteX9896" fmla="*/ 1624239 w 4550804"/>
                <a:gd name="connsiteY9896" fmla="*/ 1369767 h 5360810"/>
                <a:gd name="connsiteX9897" fmla="*/ 1624937 w 4550804"/>
                <a:gd name="connsiteY9897" fmla="*/ 1369767 h 5360810"/>
                <a:gd name="connsiteX9898" fmla="*/ 1626334 w 4550804"/>
                <a:gd name="connsiteY9898" fmla="*/ 1365579 h 5360810"/>
                <a:gd name="connsiteX9899" fmla="*/ 1627730 w 4550804"/>
                <a:gd name="connsiteY9899" fmla="*/ 1363485 h 5360810"/>
                <a:gd name="connsiteX9900" fmla="*/ 1626334 w 4550804"/>
                <a:gd name="connsiteY9900" fmla="*/ 1360692 h 5360810"/>
                <a:gd name="connsiteX9901" fmla="*/ 1627730 w 4550804"/>
                <a:gd name="connsiteY9901" fmla="*/ 1360692 h 5360810"/>
                <a:gd name="connsiteX9902" fmla="*/ 1629127 w 4550804"/>
                <a:gd name="connsiteY9902" fmla="*/ 1356503 h 5360810"/>
                <a:gd name="connsiteX9903" fmla="*/ 1627730 w 4550804"/>
                <a:gd name="connsiteY9903" fmla="*/ 1355107 h 5360810"/>
                <a:gd name="connsiteX9904" fmla="*/ 1629127 w 4550804"/>
                <a:gd name="connsiteY9904" fmla="*/ 1355107 h 5360810"/>
                <a:gd name="connsiteX9905" fmla="*/ 1630524 w 4550804"/>
                <a:gd name="connsiteY9905" fmla="*/ 1350220 h 5360810"/>
                <a:gd name="connsiteX9906" fmla="*/ 1631921 w 4550804"/>
                <a:gd name="connsiteY9906" fmla="*/ 1346031 h 5360810"/>
                <a:gd name="connsiteX9907" fmla="*/ 1630524 w 4550804"/>
                <a:gd name="connsiteY9907" fmla="*/ 1344636 h 5360810"/>
                <a:gd name="connsiteX9908" fmla="*/ 1631921 w 4550804"/>
                <a:gd name="connsiteY9908" fmla="*/ 1344636 h 5360810"/>
                <a:gd name="connsiteX9909" fmla="*/ 1633317 w 4550804"/>
                <a:gd name="connsiteY9909" fmla="*/ 1343240 h 5360810"/>
                <a:gd name="connsiteX9910" fmla="*/ 1634714 w 4550804"/>
                <a:gd name="connsiteY9910" fmla="*/ 1341145 h 5360810"/>
                <a:gd name="connsiteX9911" fmla="*/ 1634714 w 4550804"/>
                <a:gd name="connsiteY9911" fmla="*/ 1335560 h 5360810"/>
                <a:gd name="connsiteX9912" fmla="*/ 1636111 w 4550804"/>
                <a:gd name="connsiteY9912" fmla="*/ 1330673 h 5360810"/>
                <a:gd name="connsiteX9913" fmla="*/ 1638205 w 4550804"/>
                <a:gd name="connsiteY9913" fmla="*/ 1325088 h 5360810"/>
                <a:gd name="connsiteX9914" fmla="*/ 1639601 w 4550804"/>
                <a:gd name="connsiteY9914" fmla="*/ 1319504 h 5360810"/>
                <a:gd name="connsiteX9915" fmla="*/ 1642395 w 4550804"/>
                <a:gd name="connsiteY9915" fmla="*/ 1311825 h 5360810"/>
                <a:gd name="connsiteX9916" fmla="*/ 1642395 w 4550804"/>
                <a:gd name="connsiteY9916" fmla="*/ 1309032 h 5360810"/>
                <a:gd name="connsiteX9917" fmla="*/ 1643791 w 4550804"/>
                <a:gd name="connsiteY9917" fmla="*/ 1302749 h 5360810"/>
                <a:gd name="connsiteX9918" fmla="*/ 1643791 w 4550804"/>
                <a:gd name="connsiteY9918" fmla="*/ 1299957 h 5360810"/>
                <a:gd name="connsiteX9919" fmla="*/ 1645195 w 4550804"/>
                <a:gd name="connsiteY9919" fmla="*/ 1297165 h 5360810"/>
                <a:gd name="connsiteX9920" fmla="*/ 1642395 w 4550804"/>
                <a:gd name="connsiteY9920" fmla="*/ 1295769 h 5360810"/>
                <a:gd name="connsiteX9921" fmla="*/ 1645195 w 4550804"/>
                <a:gd name="connsiteY9921" fmla="*/ 1295769 h 5360810"/>
                <a:gd name="connsiteX9922" fmla="*/ 1646591 w 4550804"/>
                <a:gd name="connsiteY9922" fmla="*/ 1293674 h 5360810"/>
                <a:gd name="connsiteX9923" fmla="*/ 1647555 w 4550804"/>
                <a:gd name="connsiteY9923" fmla="*/ 1288822 h 5360810"/>
                <a:gd name="connsiteX9924" fmla="*/ 1647283 w 4550804"/>
                <a:gd name="connsiteY9924" fmla="*/ 1288788 h 5360810"/>
                <a:gd name="connsiteX9925" fmla="*/ 1651473 w 4550804"/>
                <a:gd name="connsiteY9925" fmla="*/ 1262958 h 5360810"/>
                <a:gd name="connsiteX9926" fmla="*/ 1651473 w 4550804"/>
                <a:gd name="connsiteY9926" fmla="*/ 1235732 h 5360810"/>
                <a:gd name="connsiteX9927" fmla="*/ 1650076 w 4550804"/>
                <a:gd name="connsiteY9927" fmla="*/ 1232939 h 5360810"/>
                <a:gd name="connsiteX9928" fmla="*/ 1651473 w 4550804"/>
                <a:gd name="connsiteY9928" fmla="*/ 1231543 h 5360810"/>
                <a:gd name="connsiteX9929" fmla="*/ 1652870 w 4550804"/>
                <a:gd name="connsiteY9929" fmla="*/ 1195242 h 5360810"/>
                <a:gd name="connsiteX9930" fmla="*/ 1657059 w 4550804"/>
                <a:gd name="connsiteY9930" fmla="*/ 1172903 h 5360810"/>
                <a:gd name="connsiteX9931" fmla="*/ 1654266 w 4550804"/>
                <a:gd name="connsiteY9931" fmla="*/ 1171506 h 5360810"/>
                <a:gd name="connsiteX9932" fmla="*/ 1657059 w 4550804"/>
                <a:gd name="connsiteY9932" fmla="*/ 1171506 h 5360810"/>
                <a:gd name="connsiteX9933" fmla="*/ 1657059 w 4550804"/>
                <a:gd name="connsiteY9933" fmla="*/ 1165223 h 5360810"/>
                <a:gd name="connsiteX9934" fmla="*/ 1658456 w 4550804"/>
                <a:gd name="connsiteY9934" fmla="*/ 1166620 h 5360810"/>
                <a:gd name="connsiteX9935" fmla="*/ 1661249 w 4550804"/>
                <a:gd name="connsiteY9935" fmla="*/ 1156149 h 5360810"/>
                <a:gd name="connsiteX9936" fmla="*/ 1674516 w 4550804"/>
                <a:gd name="connsiteY9936" fmla="*/ 1137998 h 5360810"/>
                <a:gd name="connsiteX9937" fmla="*/ 1687784 w 4550804"/>
                <a:gd name="connsiteY9937" fmla="*/ 1135206 h 5360810"/>
                <a:gd name="connsiteX9938" fmla="*/ 1703845 w 4550804"/>
                <a:gd name="connsiteY9938" fmla="*/ 1135206 h 5360810"/>
                <a:gd name="connsiteX9939" fmla="*/ 1711527 w 4550804"/>
                <a:gd name="connsiteY9939" fmla="*/ 1132413 h 5360810"/>
                <a:gd name="connsiteX9940" fmla="*/ 1731079 w 4550804"/>
                <a:gd name="connsiteY9940" fmla="*/ 1132413 h 5360810"/>
                <a:gd name="connsiteX9941" fmla="*/ 1729683 w 4550804"/>
                <a:gd name="connsiteY9941" fmla="*/ 1137998 h 5360810"/>
                <a:gd name="connsiteX9942" fmla="*/ 1730381 w 4550804"/>
                <a:gd name="connsiteY9942" fmla="*/ 1137300 h 5360810"/>
                <a:gd name="connsiteX9943" fmla="*/ 1730381 w 4550804"/>
                <a:gd name="connsiteY9943" fmla="*/ 1136602 h 5360810"/>
                <a:gd name="connsiteX9944" fmla="*/ 1730904 w 4550804"/>
                <a:gd name="connsiteY9944" fmla="*/ 1136776 h 5360810"/>
                <a:gd name="connsiteX9945" fmla="*/ 1734570 w 4550804"/>
                <a:gd name="connsiteY9945" fmla="*/ 1133111 h 5360810"/>
                <a:gd name="connsiteX9946" fmla="*/ 1734570 w 4550804"/>
                <a:gd name="connsiteY9946" fmla="*/ 1137998 h 5360810"/>
                <a:gd name="connsiteX9947" fmla="*/ 1730905 w 4550804"/>
                <a:gd name="connsiteY9947" fmla="*/ 1136776 h 5360810"/>
                <a:gd name="connsiteX9948" fmla="*/ 1730381 w 4550804"/>
                <a:gd name="connsiteY9948" fmla="*/ 1137300 h 5360810"/>
                <a:gd name="connsiteX9949" fmla="*/ 1730381 w 4550804"/>
                <a:gd name="connsiteY9949" fmla="*/ 1139394 h 5360810"/>
                <a:gd name="connsiteX9950" fmla="*/ 1728984 w 4550804"/>
                <a:gd name="connsiteY9950" fmla="*/ 1137998 h 5360810"/>
                <a:gd name="connsiteX9951" fmla="*/ 1722699 w 4550804"/>
                <a:gd name="connsiteY9951" fmla="*/ 1140790 h 5360810"/>
                <a:gd name="connsiteX9952" fmla="*/ 1728286 w 4550804"/>
                <a:gd name="connsiteY9952" fmla="*/ 1152658 h 5360810"/>
                <a:gd name="connsiteX9953" fmla="*/ 1738760 w 4550804"/>
                <a:gd name="connsiteY9953" fmla="*/ 1163130 h 5360810"/>
                <a:gd name="connsiteX9954" fmla="*/ 1737363 w 4550804"/>
                <a:gd name="connsiteY9954" fmla="*/ 1168714 h 5360810"/>
                <a:gd name="connsiteX9955" fmla="*/ 1741554 w 4550804"/>
                <a:gd name="connsiteY9955" fmla="*/ 1164525 h 5360810"/>
                <a:gd name="connsiteX9956" fmla="*/ 1740157 w 4550804"/>
                <a:gd name="connsiteY9956" fmla="*/ 1168714 h 5360810"/>
                <a:gd name="connsiteX9957" fmla="*/ 1742950 w 4550804"/>
                <a:gd name="connsiteY9957" fmla="*/ 1163130 h 5360810"/>
                <a:gd name="connsiteX9958" fmla="*/ 1731079 w 4550804"/>
                <a:gd name="connsiteY9958" fmla="*/ 1151262 h 5360810"/>
                <a:gd name="connsiteX9959" fmla="*/ 1728286 w 4550804"/>
                <a:gd name="connsiteY9959" fmla="*/ 1143582 h 5360810"/>
                <a:gd name="connsiteX9960" fmla="*/ 1729683 w 4550804"/>
                <a:gd name="connsiteY9960" fmla="*/ 1146375 h 5360810"/>
                <a:gd name="connsiteX9961" fmla="*/ 1729683 w 4550804"/>
                <a:gd name="connsiteY9961" fmla="*/ 1142186 h 5360810"/>
                <a:gd name="connsiteX9962" fmla="*/ 1732475 w 4550804"/>
                <a:gd name="connsiteY9962" fmla="*/ 1143582 h 5360810"/>
                <a:gd name="connsiteX9963" fmla="*/ 1731079 w 4550804"/>
                <a:gd name="connsiteY9963" fmla="*/ 1144978 h 5360810"/>
                <a:gd name="connsiteX9964" fmla="*/ 1735268 w 4550804"/>
                <a:gd name="connsiteY9964" fmla="*/ 1144978 h 5360810"/>
                <a:gd name="connsiteX9965" fmla="*/ 1732475 w 4550804"/>
                <a:gd name="connsiteY9965" fmla="*/ 1146375 h 5360810"/>
                <a:gd name="connsiteX9966" fmla="*/ 1735268 w 4550804"/>
                <a:gd name="connsiteY9966" fmla="*/ 1146375 h 5360810"/>
                <a:gd name="connsiteX9967" fmla="*/ 1732475 w 4550804"/>
                <a:gd name="connsiteY9967" fmla="*/ 1147771 h 5360810"/>
                <a:gd name="connsiteX9968" fmla="*/ 1736665 w 4550804"/>
                <a:gd name="connsiteY9968" fmla="*/ 1149167 h 5360810"/>
                <a:gd name="connsiteX9969" fmla="*/ 1736665 w 4550804"/>
                <a:gd name="connsiteY9969" fmla="*/ 1153356 h 5360810"/>
                <a:gd name="connsiteX9970" fmla="*/ 1739458 w 4550804"/>
                <a:gd name="connsiteY9970" fmla="*/ 1153356 h 5360810"/>
                <a:gd name="connsiteX9971" fmla="*/ 1745045 w 4550804"/>
                <a:gd name="connsiteY9971" fmla="*/ 1151960 h 5360810"/>
                <a:gd name="connsiteX9972" fmla="*/ 1745045 w 4550804"/>
                <a:gd name="connsiteY9972" fmla="*/ 1147771 h 5360810"/>
                <a:gd name="connsiteX9973" fmla="*/ 1746442 w 4550804"/>
                <a:gd name="connsiteY9973" fmla="*/ 1151960 h 5360810"/>
                <a:gd name="connsiteX9974" fmla="*/ 1747838 w 4550804"/>
                <a:gd name="connsiteY9974" fmla="*/ 1151960 h 5360810"/>
                <a:gd name="connsiteX9975" fmla="*/ 1746442 w 4550804"/>
                <a:gd name="connsiteY9975" fmla="*/ 1147771 h 5360810"/>
                <a:gd name="connsiteX9976" fmla="*/ 1747838 w 4550804"/>
                <a:gd name="connsiteY9976" fmla="*/ 1149167 h 5360810"/>
                <a:gd name="connsiteX9977" fmla="*/ 1752028 w 4550804"/>
                <a:gd name="connsiteY9977" fmla="*/ 1147771 h 5360810"/>
                <a:gd name="connsiteX9978" fmla="*/ 1749234 w 4550804"/>
                <a:gd name="connsiteY9978" fmla="*/ 1144978 h 5360810"/>
                <a:gd name="connsiteX9979" fmla="*/ 1746442 w 4550804"/>
                <a:gd name="connsiteY9979" fmla="*/ 1144978 h 5360810"/>
                <a:gd name="connsiteX9980" fmla="*/ 1752028 w 4550804"/>
                <a:gd name="connsiteY9980" fmla="*/ 1143582 h 5360810"/>
                <a:gd name="connsiteX9981" fmla="*/ 1752028 w 4550804"/>
                <a:gd name="connsiteY9981" fmla="*/ 1142186 h 5360810"/>
                <a:gd name="connsiteX9982" fmla="*/ 1750631 w 4550804"/>
                <a:gd name="connsiteY9982" fmla="*/ 1137998 h 5360810"/>
                <a:gd name="connsiteX9983" fmla="*/ 1750631 w 4550804"/>
                <a:gd name="connsiteY9983" fmla="*/ 1140790 h 5360810"/>
                <a:gd name="connsiteX9984" fmla="*/ 1747838 w 4550804"/>
                <a:gd name="connsiteY9984" fmla="*/ 1139394 h 5360810"/>
                <a:gd name="connsiteX9985" fmla="*/ 1747838 w 4550804"/>
                <a:gd name="connsiteY9985" fmla="*/ 1142186 h 5360810"/>
                <a:gd name="connsiteX9986" fmla="*/ 1746442 w 4550804"/>
                <a:gd name="connsiteY9986" fmla="*/ 1142186 h 5360810"/>
                <a:gd name="connsiteX9987" fmla="*/ 1745045 w 4550804"/>
                <a:gd name="connsiteY9987" fmla="*/ 1137998 h 5360810"/>
                <a:gd name="connsiteX9988" fmla="*/ 1742252 w 4550804"/>
                <a:gd name="connsiteY9988" fmla="*/ 1136602 h 5360810"/>
                <a:gd name="connsiteX9989" fmla="*/ 1748536 w 4550804"/>
                <a:gd name="connsiteY9989" fmla="*/ 1133809 h 5360810"/>
                <a:gd name="connsiteX9990" fmla="*/ 1756218 w 4550804"/>
                <a:gd name="connsiteY9990" fmla="*/ 1133809 h 5360810"/>
                <a:gd name="connsiteX9991" fmla="*/ 1757614 w 4550804"/>
                <a:gd name="connsiteY9991" fmla="*/ 1142884 h 5360810"/>
                <a:gd name="connsiteX9992" fmla="*/ 1756218 w 4550804"/>
                <a:gd name="connsiteY9992" fmla="*/ 1154752 h 5360810"/>
                <a:gd name="connsiteX9993" fmla="*/ 1745744 w 4550804"/>
                <a:gd name="connsiteY9993" fmla="*/ 1172204 h 5360810"/>
                <a:gd name="connsiteX9994" fmla="*/ 1742950 w 4550804"/>
                <a:gd name="connsiteY9994" fmla="*/ 1189657 h 5360810"/>
                <a:gd name="connsiteX9995" fmla="*/ 1744347 w 4550804"/>
                <a:gd name="connsiteY9995" fmla="*/ 1195242 h 5360810"/>
                <a:gd name="connsiteX9996" fmla="*/ 1745744 w 4550804"/>
                <a:gd name="connsiteY9996" fmla="*/ 1191053 h 5360810"/>
                <a:gd name="connsiteX9997" fmla="*/ 1745744 w 4550804"/>
                <a:gd name="connsiteY9997" fmla="*/ 1195242 h 5360810"/>
                <a:gd name="connsiteX9998" fmla="*/ 1747140 w 4550804"/>
                <a:gd name="connsiteY9998" fmla="*/ 1193846 h 5360810"/>
                <a:gd name="connsiteX9999" fmla="*/ 1747140 w 4550804"/>
                <a:gd name="connsiteY9999" fmla="*/ 1200129 h 5360810"/>
                <a:gd name="connsiteX10000" fmla="*/ 1756218 w 4550804"/>
                <a:gd name="connsiteY10000" fmla="*/ 1222468 h 5360810"/>
                <a:gd name="connsiteX10001" fmla="*/ 1766692 w 4550804"/>
                <a:gd name="connsiteY10001" fmla="*/ 1232939 h 5360810"/>
                <a:gd name="connsiteX10002" fmla="*/ 1762503 w 4550804"/>
                <a:gd name="connsiteY10002" fmla="*/ 1230147 h 5360810"/>
                <a:gd name="connsiteX10003" fmla="*/ 1761479 w 4550804"/>
                <a:gd name="connsiteY10003" fmla="*/ 1232023 h 5360810"/>
                <a:gd name="connsiteX10004" fmla="*/ 1763899 w 4550804"/>
                <a:gd name="connsiteY10004" fmla="*/ 1233636 h 5360810"/>
                <a:gd name="connsiteX10005" fmla="*/ 1762503 w 4550804"/>
                <a:gd name="connsiteY10005" fmla="*/ 1235032 h 5360810"/>
                <a:gd name="connsiteX10006" fmla="*/ 1759837 w 4550804"/>
                <a:gd name="connsiteY10006" fmla="*/ 1235032 h 5360810"/>
                <a:gd name="connsiteX10007" fmla="*/ 1759792 w 4550804"/>
                <a:gd name="connsiteY10007" fmla="*/ 1235115 h 5360810"/>
                <a:gd name="connsiteX10008" fmla="*/ 1761106 w 4550804"/>
                <a:gd name="connsiteY10008" fmla="*/ 1236428 h 5360810"/>
                <a:gd name="connsiteX10009" fmla="*/ 1768787 w 4550804"/>
                <a:gd name="connsiteY10009" fmla="*/ 1242711 h 5360810"/>
                <a:gd name="connsiteX10010" fmla="*/ 1799512 w 4550804"/>
                <a:gd name="connsiteY10010" fmla="*/ 1260862 h 5360810"/>
                <a:gd name="connsiteX10011" fmla="*/ 1805099 w 4550804"/>
                <a:gd name="connsiteY10011" fmla="*/ 1260862 h 5360810"/>
                <a:gd name="connsiteX10012" fmla="*/ 1803702 w 4550804"/>
                <a:gd name="connsiteY10012" fmla="*/ 1263654 h 5360810"/>
                <a:gd name="connsiteX10013" fmla="*/ 1828840 w 4550804"/>
                <a:gd name="connsiteY10013" fmla="*/ 1278314 h 5360810"/>
                <a:gd name="connsiteX10014" fmla="*/ 1836522 w 4550804"/>
                <a:gd name="connsiteY10014" fmla="*/ 1282503 h 5360810"/>
                <a:gd name="connsiteX10015" fmla="*/ 1842806 w 4550804"/>
                <a:gd name="connsiteY10015" fmla="*/ 1282503 h 5360810"/>
                <a:gd name="connsiteX10016" fmla="*/ 1873531 w 4550804"/>
                <a:gd name="connsiteY10016" fmla="*/ 1272032 h 5360810"/>
                <a:gd name="connsiteX10017" fmla="*/ 1888195 w 4550804"/>
                <a:gd name="connsiteY10017" fmla="*/ 1261560 h 5360810"/>
                <a:gd name="connsiteX10018" fmla="*/ 1911938 w 4550804"/>
                <a:gd name="connsiteY10018" fmla="*/ 1251089 h 5360810"/>
                <a:gd name="connsiteX10019" fmla="*/ 1930094 w 4550804"/>
                <a:gd name="connsiteY10019" fmla="*/ 1228750 h 5360810"/>
                <a:gd name="connsiteX10020" fmla="*/ 1934283 w 4550804"/>
                <a:gd name="connsiteY10020" fmla="*/ 1212693 h 5360810"/>
                <a:gd name="connsiteX10021" fmla="*/ 1946155 w 4550804"/>
                <a:gd name="connsiteY10021" fmla="*/ 1200825 h 5360810"/>
                <a:gd name="connsiteX10022" fmla="*/ 1968500 w 4550804"/>
                <a:gd name="connsiteY10022" fmla="*/ 1199429 h 5360810"/>
                <a:gd name="connsiteX10023" fmla="*/ 1986656 w 4550804"/>
                <a:gd name="connsiteY10023" fmla="*/ 1191750 h 5360810"/>
                <a:gd name="connsiteX10024" fmla="*/ 1997130 w 4550804"/>
                <a:gd name="connsiteY10024" fmla="*/ 1195939 h 5360810"/>
                <a:gd name="connsiteX10025" fmla="*/ 2007605 w 4550804"/>
                <a:gd name="connsiteY10025" fmla="*/ 1193146 h 5360810"/>
                <a:gd name="connsiteX10026" fmla="*/ 2013191 w 4550804"/>
                <a:gd name="connsiteY10026" fmla="*/ 1188957 h 5360810"/>
                <a:gd name="connsiteX10027" fmla="*/ 2015984 w 4550804"/>
                <a:gd name="connsiteY10027" fmla="*/ 1183373 h 5360810"/>
                <a:gd name="connsiteX10028" fmla="*/ 2011096 w 4550804"/>
                <a:gd name="connsiteY10028" fmla="*/ 1177090 h 5360810"/>
                <a:gd name="connsiteX10029" fmla="*/ 2016683 w 4550804"/>
                <a:gd name="connsiteY10029" fmla="*/ 1179882 h 5360810"/>
                <a:gd name="connsiteX10030" fmla="*/ 2015984 w 4550804"/>
                <a:gd name="connsiteY10030" fmla="*/ 1181279 h 5360810"/>
                <a:gd name="connsiteX10031" fmla="*/ 2021571 w 4550804"/>
                <a:gd name="connsiteY10031" fmla="*/ 1185467 h 5360810"/>
                <a:gd name="connsiteX10032" fmla="*/ 2024363 w 4550804"/>
                <a:gd name="connsiteY10032" fmla="*/ 1184071 h 5360810"/>
                <a:gd name="connsiteX10033" fmla="*/ 2018778 w 4550804"/>
                <a:gd name="connsiteY10033" fmla="*/ 1188259 h 5360810"/>
                <a:gd name="connsiteX10034" fmla="*/ 2020174 w 4550804"/>
                <a:gd name="connsiteY10034" fmla="*/ 1189655 h 5360810"/>
                <a:gd name="connsiteX10035" fmla="*/ 2021571 w 4550804"/>
                <a:gd name="connsiteY10035" fmla="*/ 1186863 h 5360810"/>
                <a:gd name="connsiteX10036" fmla="*/ 2027157 w 4550804"/>
                <a:gd name="connsiteY10036" fmla="*/ 1195939 h 5360810"/>
                <a:gd name="connsiteX10037" fmla="*/ 2028553 w 4550804"/>
                <a:gd name="connsiteY10037" fmla="*/ 1194542 h 5360810"/>
                <a:gd name="connsiteX10038" fmla="*/ 2024363 w 4550804"/>
                <a:gd name="connsiteY10038" fmla="*/ 1186863 h 5360810"/>
                <a:gd name="connsiteX10039" fmla="*/ 2034839 w 4550804"/>
                <a:gd name="connsiteY10039" fmla="*/ 1200127 h 5360810"/>
                <a:gd name="connsiteX10040" fmla="*/ 2036968 w 4550804"/>
                <a:gd name="connsiteY10040" fmla="*/ 1200127 h 5360810"/>
                <a:gd name="connsiteX10041" fmla="*/ 2030648 w 4550804"/>
                <a:gd name="connsiteY10041" fmla="*/ 1193146 h 5360810"/>
                <a:gd name="connsiteX10042" fmla="*/ 2027855 w 4550804"/>
                <a:gd name="connsiteY10042" fmla="*/ 1186863 h 5360810"/>
                <a:gd name="connsiteX10043" fmla="*/ 2032045 w 4550804"/>
                <a:gd name="connsiteY10043" fmla="*/ 1190353 h 5360810"/>
                <a:gd name="connsiteX10044" fmla="*/ 2043916 w 4550804"/>
                <a:gd name="connsiteY10044" fmla="*/ 1207807 h 5360810"/>
                <a:gd name="connsiteX10045" fmla="*/ 2038078 w 4550804"/>
                <a:gd name="connsiteY10045" fmla="*/ 1201356 h 5360810"/>
                <a:gd name="connsiteX10046" fmla="*/ 2040424 w 4550804"/>
                <a:gd name="connsiteY10046" fmla="*/ 1207807 h 5360810"/>
                <a:gd name="connsiteX10047" fmla="*/ 2031347 w 4550804"/>
                <a:gd name="connsiteY10047" fmla="*/ 1197335 h 5360810"/>
                <a:gd name="connsiteX10048" fmla="*/ 2029950 w 4550804"/>
                <a:gd name="connsiteY10048" fmla="*/ 1198731 h 5360810"/>
                <a:gd name="connsiteX10049" fmla="*/ 2027157 w 4550804"/>
                <a:gd name="connsiteY10049" fmla="*/ 1200127 h 5360810"/>
                <a:gd name="connsiteX10050" fmla="*/ 2028553 w 4550804"/>
                <a:gd name="connsiteY10050" fmla="*/ 1204316 h 5360810"/>
                <a:gd name="connsiteX10051" fmla="*/ 2027157 w 4550804"/>
                <a:gd name="connsiteY10051" fmla="*/ 1205712 h 5360810"/>
                <a:gd name="connsiteX10052" fmla="*/ 2027157 w 4550804"/>
                <a:gd name="connsiteY10052" fmla="*/ 1216183 h 5360810"/>
                <a:gd name="connsiteX10053" fmla="*/ 2021571 w 4550804"/>
                <a:gd name="connsiteY10053" fmla="*/ 1217580 h 5360810"/>
                <a:gd name="connsiteX10054" fmla="*/ 2025760 w 4550804"/>
                <a:gd name="connsiteY10054" fmla="*/ 1217580 h 5360810"/>
                <a:gd name="connsiteX10055" fmla="*/ 2028553 w 4550804"/>
                <a:gd name="connsiteY10055" fmla="*/ 1218976 h 5360810"/>
                <a:gd name="connsiteX10056" fmla="*/ 2036235 w 4550804"/>
                <a:gd name="connsiteY10056" fmla="*/ 1214787 h 5360810"/>
                <a:gd name="connsiteX10057" fmla="*/ 2036236 w 4550804"/>
                <a:gd name="connsiteY10057" fmla="*/ 1214787 h 5360810"/>
                <a:gd name="connsiteX10058" fmla="*/ 2036236 w 4550804"/>
                <a:gd name="connsiteY10058" fmla="*/ 1213392 h 5360810"/>
                <a:gd name="connsiteX10059" fmla="*/ 2030649 w 4550804"/>
                <a:gd name="connsiteY10059" fmla="*/ 1216185 h 5360810"/>
                <a:gd name="connsiteX10060" fmla="*/ 2034839 w 4550804"/>
                <a:gd name="connsiteY10060" fmla="*/ 1211996 h 5360810"/>
                <a:gd name="connsiteX10061" fmla="*/ 2037632 w 4550804"/>
                <a:gd name="connsiteY10061" fmla="*/ 1211996 h 5360810"/>
                <a:gd name="connsiteX10062" fmla="*/ 2036236 w 4550804"/>
                <a:gd name="connsiteY10062" fmla="*/ 1214787 h 5360810"/>
                <a:gd name="connsiteX10063" fmla="*/ 2040424 w 4550804"/>
                <a:gd name="connsiteY10063" fmla="*/ 1213391 h 5360810"/>
                <a:gd name="connsiteX10064" fmla="*/ 2039028 w 4550804"/>
                <a:gd name="connsiteY10064" fmla="*/ 1214787 h 5360810"/>
                <a:gd name="connsiteX10065" fmla="*/ 2067659 w 4550804"/>
                <a:gd name="connsiteY10065" fmla="*/ 1272032 h 5360810"/>
                <a:gd name="connsiteX10066" fmla="*/ 2071848 w 4550804"/>
                <a:gd name="connsiteY10066" fmla="*/ 1273428 h 5360810"/>
                <a:gd name="connsiteX10067" fmla="*/ 2074641 w 4550804"/>
                <a:gd name="connsiteY10067" fmla="*/ 1279012 h 5360810"/>
                <a:gd name="connsiteX10068" fmla="*/ 2074641 w 4550804"/>
                <a:gd name="connsiteY10068" fmla="*/ 1284597 h 5360810"/>
                <a:gd name="connsiteX10069" fmla="*/ 2100478 w 4550804"/>
                <a:gd name="connsiteY10069" fmla="*/ 1336955 h 5360810"/>
                <a:gd name="connsiteX10070" fmla="*/ 2103069 w 4550804"/>
                <a:gd name="connsiteY10070" fmla="*/ 1338554 h 5360810"/>
                <a:gd name="connsiteX10071" fmla="*/ 2103271 w 4550804"/>
                <a:gd name="connsiteY10071" fmla="*/ 1338352 h 5360810"/>
                <a:gd name="connsiteX10072" fmla="*/ 2109557 w 4550804"/>
                <a:gd name="connsiteY10072" fmla="*/ 1342541 h 5360810"/>
                <a:gd name="connsiteX10073" fmla="*/ 2103069 w 4550804"/>
                <a:gd name="connsiteY10073" fmla="*/ 1338554 h 5360810"/>
                <a:gd name="connsiteX10074" fmla="*/ 2101875 w 4550804"/>
                <a:gd name="connsiteY10074" fmla="*/ 1339748 h 5360810"/>
                <a:gd name="connsiteX10075" fmla="*/ 2104668 w 4550804"/>
                <a:gd name="connsiteY10075" fmla="*/ 1343936 h 5360810"/>
                <a:gd name="connsiteX10076" fmla="*/ 2107461 w 4550804"/>
                <a:gd name="connsiteY10076" fmla="*/ 1343936 h 5360810"/>
                <a:gd name="connsiteX10077" fmla="*/ 2109905 w 4550804"/>
                <a:gd name="connsiteY10077" fmla="*/ 1347601 h 5360810"/>
                <a:gd name="connsiteX10078" fmla="*/ 2107461 w 4550804"/>
                <a:gd name="connsiteY10078" fmla="*/ 1348822 h 5360810"/>
                <a:gd name="connsiteX10079" fmla="*/ 2110255 w 4550804"/>
                <a:gd name="connsiteY10079" fmla="*/ 1354407 h 5360810"/>
                <a:gd name="connsiteX10080" fmla="*/ 2114445 w 4550804"/>
                <a:gd name="connsiteY10080" fmla="*/ 1353011 h 5360810"/>
                <a:gd name="connsiteX10081" fmla="*/ 2110255 w 4550804"/>
                <a:gd name="connsiteY10081" fmla="*/ 1355804 h 5360810"/>
                <a:gd name="connsiteX10082" fmla="*/ 2115840 w 4550804"/>
                <a:gd name="connsiteY10082" fmla="*/ 1364879 h 5360810"/>
                <a:gd name="connsiteX10083" fmla="*/ 2104186 w 4550804"/>
                <a:gd name="connsiteY10083" fmla="*/ 1497148 h 5360810"/>
                <a:gd name="connsiteX10084" fmla="*/ 2111651 w 4550804"/>
                <a:gd name="connsiteY10084" fmla="*/ 1498217 h 5360810"/>
                <a:gd name="connsiteX10085" fmla="*/ 2106065 w 4550804"/>
                <a:gd name="connsiteY10085" fmla="*/ 1505896 h 5360810"/>
                <a:gd name="connsiteX10086" fmla="*/ 2100478 w 4550804"/>
                <a:gd name="connsiteY10086" fmla="*/ 1504500 h 5360810"/>
                <a:gd name="connsiteX10087" fmla="*/ 2099082 w 4550804"/>
                <a:gd name="connsiteY10087" fmla="*/ 1508688 h 5360810"/>
                <a:gd name="connsiteX10088" fmla="*/ 2106763 w 4550804"/>
                <a:gd name="connsiteY10088" fmla="*/ 1507291 h 5360810"/>
                <a:gd name="connsiteX10089" fmla="*/ 2110953 w 4550804"/>
                <a:gd name="connsiteY10089" fmla="*/ 1504500 h 5360810"/>
                <a:gd name="connsiteX10090" fmla="*/ 2112350 w 4550804"/>
                <a:gd name="connsiteY10090" fmla="*/ 1498217 h 5360810"/>
                <a:gd name="connsiteX10091" fmla="*/ 2115142 w 4550804"/>
                <a:gd name="connsiteY10091" fmla="*/ 1504500 h 5360810"/>
                <a:gd name="connsiteX10092" fmla="*/ 2113746 w 4550804"/>
                <a:gd name="connsiteY10092" fmla="*/ 1505896 h 5360810"/>
                <a:gd name="connsiteX10093" fmla="*/ 2117935 w 4550804"/>
                <a:gd name="connsiteY10093" fmla="*/ 1511480 h 5360810"/>
                <a:gd name="connsiteX10094" fmla="*/ 2120031 w 4550804"/>
                <a:gd name="connsiteY10094" fmla="*/ 1511480 h 5360810"/>
                <a:gd name="connsiteX10095" fmla="*/ 2117935 w 4550804"/>
                <a:gd name="connsiteY10095" fmla="*/ 1512876 h 5360810"/>
                <a:gd name="connsiteX10096" fmla="*/ 2119332 w 4550804"/>
                <a:gd name="connsiteY10096" fmla="*/ 1515669 h 5360810"/>
                <a:gd name="connsiteX10097" fmla="*/ 2117935 w 4550804"/>
                <a:gd name="connsiteY10097" fmla="*/ 1515669 h 5360810"/>
                <a:gd name="connsiteX10098" fmla="*/ 2117935 w 4550804"/>
                <a:gd name="connsiteY10098" fmla="*/ 1518461 h 5360810"/>
                <a:gd name="connsiteX10099" fmla="*/ 2120729 w 4550804"/>
                <a:gd name="connsiteY10099" fmla="*/ 1517065 h 5360810"/>
                <a:gd name="connsiteX10100" fmla="*/ 2120729 w 4550804"/>
                <a:gd name="connsiteY10100" fmla="*/ 1524745 h 5360810"/>
                <a:gd name="connsiteX10101" fmla="*/ 2117935 w 4550804"/>
                <a:gd name="connsiteY10101" fmla="*/ 1527537 h 5360810"/>
                <a:gd name="connsiteX10102" fmla="*/ 2120729 w 4550804"/>
                <a:gd name="connsiteY10102" fmla="*/ 1527537 h 5360810"/>
                <a:gd name="connsiteX10103" fmla="*/ 2124919 w 4550804"/>
                <a:gd name="connsiteY10103" fmla="*/ 1535216 h 5360810"/>
                <a:gd name="connsiteX10104" fmla="*/ 2131203 w 4550804"/>
                <a:gd name="connsiteY10104" fmla="*/ 1542895 h 5360810"/>
                <a:gd name="connsiteX10105" fmla="*/ 2138885 w 4550804"/>
                <a:gd name="connsiteY10105" fmla="*/ 1544291 h 5360810"/>
                <a:gd name="connsiteX10106" fmla="*/ 2134695 w 4550804"/>
                <a:gd name="connsiteY10106" fmla="*/ 1544291 h 5360810"/>
                <a:gd name="connsiteX10107" fmla="*/ 2150756 w 4550804"/>
                <a:gd name="connsiteY10107" fmla="*/ 1563838 h 5360810"/>
                <a:gd name="connsiteX10108" fmla="*/ 2145169 w 4550804"/>
                <a:gd name="connsiteY10108" fmla="*/ 1556158 h 5360810"/>
                <a:gd name="connsiteX10109" fmla="*/ 2150756 w 4550804"/>
                <a:gd name="connsiteY10109" fmla="*/ 1562442 h 5360810"/>
                <a:gd name="connsiteX10110" fmla="*/ 2152152 w 4550804"/>
                <a:gd name="connsiteY10110" fmla="*/ 1558253 h 5360810"/>
                <a:gd name="connsiteX10111" fmla="*/ 2153549 w 4550804"/>
                <a:gd name="connsiteY10111" fmla="*/ 1558253 h 5360810"/>
                <a:gd name="connsiteX10112" fmla="*/ 2152152 w 4550804"/>
                <a:gd name="connsiteY10112" fmla="*/ 1565234 h 5360810"/>
                <a:gd name="connsiteX10113" fmla="*/ 2158437 w 4550804"/>
                <a:gd name="connsiteY10113" fmla="*/ 1562442 h 5360810"/>
                <a:gd name="connsiteX10114" fmla="*/ 2155644 w 4550804"/>
                <a:gd name="connsiteY10114" fmla="*/ 1563838 h 5360810"/>
                <a:gd name="connsiteX10115" fmla="*/ 2159834 w 4550804"/>
                <a:gd name="connsiteY10115" fmla="*/ 1569423 h 5360810"/>
                <a:gd name="connsiteX10116" fmla="*/ 2153549 w 4550804"/>
                <a:gd name="connsiteY10116" fmla="*/ 1566630 h 5360810"/>
                <a:gd name="connsiteX10117" fmla="*/ 2159834 w 4550804"/>
                <a:gd name="connsiteY10117" fmla="*/ 1570819 h 5360810"/>
                <a:gd name="connsiteX10118" fmla="*/ 2171705 w 4550804"/>
                <a:gd name="connsiteY10118" fmla="*/ 1570819 h 5360810"/>
                <a:gd name="connsiteX10119" fmla="*/ 2171705 w 4550804"/>
                <a:gd name="connsiteY10119" fmla="*/ 1570121 h 5360810"/>
                <a:gd name="connsiteX10120" fmla="*/ 2171705 w 4550804"/>
                <a:gd name="connsiteY10120" fmla="*/ 1570121 h 5360810"/>
                <a:gd name="connsiteX10121" fmla="*/ 2171705 w 4550804"/>
                <a:gd name="connsiteY10121" fmla="*/ 1566630 h 5360810"/>
                <a:gd name="connsiteX10122" fmla="*/ 2173101 w 4550804"/>
                <a:gd name="connsiteY10122" fmla="*/ 1568026 h 5360810"/>
                <a:gd name="connsiteX10123" fmla="*/ 2173101 w 4550804"/>
                <a:gd name="connsiteY10123" fmla="*/ 1568027 h 5360810"/>
                <a:gd name="connsiteX10124" fmla="*/ 2173101 w 4550804"/>
                <a:gd name="connsiteY10124" fmla="*/ 1568026 h 5360810"/>
                <a:gd name="connsiteX10125" fmla="*/ 2174498 w 4550804"/>
                <a:gd name="connsiteY10125" fmla="*/ 1569423 h 5360810"/>
                <a:gd name="connsiteX10126" fmla="*/ 2177291 w 4550804"/>
                <a:gd name="connsiteY10126" fmla="*/ 1563838 h 5360810"/>
                <a:gd name="connsiteX10127" fmla="*/ 2173101 w 4550804"/>
                <a:gd name="connsiteY10127" fmla="*/ 1568026 h 5360810"/>
                <a:gd name="connsiteX10128" fmla="*/ 2173101 w 4550804"/>
                <a:gd name="connsiteY10128" fmla="*/ 1568026 h 5360810"/>
                <a:gd name="connsiteX10129" fmla="*/ 2173101 w 4550804"/>
                <a:gd name="connsiteY10129" fmla="*/ 1562442 h 5360810"/>
                <a:gd name="connsiteX10130" fmla="*/ 2178687 w 4550804"/>
                <a:gd name="connsiteY10130" fmla="*/ 1562442 h 5360810"/>
                <a:gd name="connsiteX10131" fmla="*/ 2177291 w 4550804"/>
                <a:gd name="connsiteY10131" fmla="*/ 1566630 h 5360810"/>
                <a:gd name="connsiteX10132" fmla="*/ 2178687 w 4550804"/>
                <a:gd name="connsiteY10132" fmla="*/ 1568027 h 5360810"/>
                <a:gd name="connsiteX10133" fmla="*/ 2182877 w 4550804"/>
                <a:gd name="connsiteY10133" fmla="*/ 1565234 h 5360810"/>
                <a:gd name="connsiteX10134" fmla="*/ 2180084 w 4550804"/>
                <a:gd name="connsiteY10134" fmla="*/ 1563838 h 5360810"/>
                <a:gd name="connsiteX10135" fmla="*/ 2180084 w 4550804"/>
                <a:gd name="connsiteY10135" fmla="*/ 1562442 h 5360810"/>
                <a:gd name="connsiteX10136" fmla="*/ 2184274 w 4550804"/>
                <a:gd name="connsiteY10136" fmla="*/ 1565234 h 5360810"/>
                <a:gd name="connsiteX10137" fmla="*/ 2189861 w 4550804"/>
                <a:gd name="connsiteY10137" fmla="*/ 1562442 h 5360810"/>
                <a:gd name="connsiteX10138" fmla="*/ 2194050 w 4550804"/>
                <a:gd name="connsiteY10138" fmla="*/ 1556857 h 5360810"/>
                <a:gd name="connsiteX10139" fmla="*/ 2192653 w 4550804"/>
                <a:gd name="connsiteY10139" fmla="*/ 1561045 h 5360810"/>
                <a:gd name="connsiteX10140" fmla="*/ 2196843 w 4550804"/>
                <a:gd name="connsiteY10140" fmla="*/ 1551970 h 5360810"/>
                <a:gd name="connsiteX10141" fmla="*/ 2191257 w 4550804"/>
                <a:gd name="connsiteY10141" fmla="*/ 1553366 h 5360810"/>
                <a:gd name="connsiteX10142" fmla="*/ 2195447 w 4550804"/>
                <a:gd name="connsiteY10142" fmla="*/ 1550574 h 5360810"/>
                <a:gd name="connsiteX10143" fmla="*/ 2198240 w 4550804"/>
                <a:gd name="connsiteY10143" fmla="*/ 1551970 h 5360810"/>
                <a:gd name="connsiteX10144" fmla="*/ 2207318 w 4550804"/>
                <a:gd name="connsiteY10144" fmla="*/ 1535914 h 5360810"/>
                <a:gd name="connsiteX10145" fmla="*/ 2228267 w 4550804"/>
                <a:gd name="connsiteY10145" fmla="*/ 1535914 h 5360810"/>
                <a:gd name="connsiteX10146" fmla="*/ 2245724 w 4550804"/>
                <a:gd name="connsiteY10146" fmla="*/ 1541499 h 5360810"/>
                <a:gd name="connsiteX10147" fmla="*/ 2280640 w 4550804"/>
                <a:gd name="connsiteY10147" fmla="*/ 1538706 h 5360810"/>
                <a:gd name="connsiteX10148" fmla="*/ 2286225 w 4550804"/>
                <a:gd name="connsiteY10148" fmla="*/ 1540103 h 5360810"/>
                <a:gd name="connsiteX10149" fmla="*/ 2299493 w 4550804"/>
                <a:gd name="connsiteY10149" fmla="*/ 1550574 h 5360810"/>
                <a:gd name="connsiteX10150" fmla="*/ 2284828 w 4550804"/>
                <a:gd name="connsiteY10150" fmla="*/ 1551272 h 5360810"/>
                <a:gd name="connsiteX10151" fmla="*/ 2282036 w 4550804"/>
                <a:gd name="connsiteY10151" fmla="*/ 1554064 h 5360810"/>
                <a:gd name="connsiteX10152" fmla="*/ 2297252 w 4550804"/>
                <a:gd name="connsiteY10152" fmla="*/ 1552745 h 5360810"/>
                <a:gd name="connsiteX10153" fmla="*/ 2297398 w 4550804"/>
                <a:gd name="connsiteY10153" fmla="*/ 1552668 h 5360810"/>
                <a:gd name="connsiteX10154" fmla="*/ 2297454 w 4550804"/>
                <a:gd name="connsiteY10154" fmla="*/ 1552724 h 5360810"/>
                <a:gd name="connsiteX10155" fmla="*/ 2298096 w 4550804"/>
                <a:gd name="connsiteY10155" fmla="*/ 1552668 h 5360810"/>
                <a:gd name="connsiteX10156" fmla="*/ 2297510 w 4550804"/>
                <a:gd name="connsiteY10156" fmla="*/ 1552780 h 5360810"/>
                <a:gd name="connsiteX10157" fmla="*/ 2303683 w 4550804"/>
                <a:gd name="connsiteY10157" fmla="*/ 1558951 h 5360810"/>
                <a:gd name="connsiteX10158" fmla="*/ 2309269 w 4550804"/>
                <a:gd name="connsiteY10158" fmla="*/ 1560347 h 5360810"/>
                <a:gd name="connsiteX10159" fmla="*/ 2314855 w 4550804"/>
                <a:gd name="connsiteY10159" fmla="*/ 1578498 h 5360810"/>
                <a:gd name="connsiteX10160" fmla="*/ 2312063 w 4550804"/>
                <a:gd name="connsiteY10160" fmla="*/ 1578498 h 5360810"/>
                <a:gd name="connsiteX10161" fmla="*/ 2310666 w 4550804"/>
                <a:gd name="connsiteY10161" fmla="*/ 1582686 h 5360810"/>
                <a:gd name="connsiteX10162" fmla="*/ 2316950 w 4550804"/>
                <a:gd name="connsiteY10162" fmla="*/ 1588272 h 5360810"/>
                <a:gd name="connsiteX10163" fmla="*/ 2314157 w 4550804"/>
                <a:gd name="connsiteY10163" fmla="*/ 1586875 h 5360810"/>
                <a:gd name="connsiteX10164" fmla="*/ 2311365 w 4550804"/>
                <a:gd name="connsiteY10164" fmla="*/ 1589668 h 5360810"/>
                <a:gd name="connsiteX10165" fmla="*/ 2312761 w 4550804"/>
                <a:gd name="connsiteY10165" fmla="*/ 1595253 h 5360810"/>
                <a:gd name="connsiteX10166" fmla="*/ 2309968 w 4550804"/>
                <a:gd name="connsiteY10166" fmla="*/ 1599441 h 5360810"/>
                <a:gd name="connsiteX10167" fmla="*/ 2311365 w 4550804"/>
                <a:gd name="connsiteY10167" fmla="*/ 1600837 h 5360810"/>
                <a:gd name="connsiteX10168" fmla="*/ 2314157 w 4550804"/>
                <a:gd name="connsiteY10168" fmla="*/ 1606422 h 5360810"/>
                <a:gd name="connsiteX10169" fmla="*/ 2315554 w 4550804"/>
                <a:gd name="connsiteY10169" fmla="*/ 1606422 h 5360810"/>
                <a:gd name="connsiteX10170" fmla="*/ 2315554 w 4550804"/>
                <a:gd name="connsiteY10170" fmla="*/ 1614101 h 5360810"/>
                <a:gd name="connsiteX10171" fmla="*/ 2330218 w 4550804"/>
                <a:gd name="connsiteY10171" fmla="*/ 1625969 h 5360810"/>
                <a:gd name="connsiteX10172" fmla="*/ 2336503 w 4550804"/>
                <a:gd name="connsiteY10172" fmla="*/ 1625969 h 5360810"/>
                <a:gd name="connsiteX10173" fmla="*/ 2337900 w 4550804"/>
                <a:gd name="connsiteY10173" fmla="*/ 1623176 h 5360810"/>
                <a:gd name="connsiteX10174" fmla="*/ 2339296 w 4550804"/>
                <a:gd name="connsiteY10174" fmla="*/ 1625969 h 5360810"/>
                <a:gd name="connsiteX10175" fmla="*/ 2337900 w 4550804"/>
                <a:gd name="connsiteY10175" fmla="*/ 1630157 h 5360810"/>
                <a:gd name="connsiteX10176" fmla="*/ 2335106 w 4550804"/>
                <a:gd name="connsiteY10176" fmla="*/ 1632950 h 5360810"/>
                <a:gd name="connsiteX10177" fmla="*/ 2335106 w 4550804"/>
                <a:gd name="connsiteY10177" fmla="*/ 1630157 h 5360810"/>
                <a:gd name="connsiteX10178" fmla="*/ 2329520 w 4550804"/>
                <a:gd name="connsiteY10178" fmla="*/ 1627365 h 5360810"/>
                <a:gd name="connsiteX10179" fmla="*/ 2326727 w 4550804"/>
                <a:gd name="connsiteY10179" fmla="*/ 1630157 h 5360810"/>
                <a:gd name="connsiteX10180" fmla="*/ 2328123 w 4550804"/>
                <a:gd name="connsiteY10180" fmla="*/ 1631554 h 5360810"/>
                <a:gd name="connsiteX10181" fmla="*/ 2325331 w 4550804"/>
                <a:gd name="connsiteY10181" fmla="*/ 1635743 h 5360810"/>
                <a:gd name="connsiteX10182" fmla="*/ 2328123 w 4550804"/>
                <a:gd name="connsiteY10182" fmla="*/ 1638535 h 5360810"/>
                <a:gd name="connsiteX10183" fmla="*/ 2333710 w 4550804"/>
                <a:gd name="connsiteY10183" fmla="*/ 1634346 h 5360810"/>
                <a:gd name="connsiteX10184" fmla="*/ 2321839 w 4550804"/>
                <a:gd name="connsiteY10184" fmla="*/ 1643422 h 5360810"/>
                <a:gd name="connsiteX10185" fmla="*/ 2316252 w 4550804"/>
                <a:gd name="connsiteY10185" fmla="*/ 1642026 h 5360810"/>
                <a:gd name="connsiteX10186" fmla="*/ 2321839 w 4550804"/>
                <a:gd name="connsiteY10186" fmla="*/ 1644817 h 5360810"/>
                <a:gd name="connsiteX10187" fmla="*/ 2316252 w 4550804"/>
                <a:gd name="connsiteY10187" fmla="*/ 1644817 h 5360810"/>
                <a:gd name="connsiteX10188" fmla="*/ 2309968 w 4550804"/>
                <a:gd name="connsiteY10188" fmla="*/ 1644817 h 5360810"/>
                <a:gd name="connsiteX10189" fmla="*/ 2312761 w 4550804"/>
                <a:gd name="connsiteY10189" fmla="*/ 1647610 h 5360810"/>
                <a:gd name="connsiteX10190" fmla="*/ 2316950 w 4550804"/>
                <a:gd name="connsiteY10190" fmla="*/ 1646215 h 5360810"/>
                <a:gd name="connsiteX10191" fmla="*/ 2306476 w 4550804"/>
                <a:gd name="connsiteY10191" fmla="*/ 1651799 h 5360810"/>
                <a:gd name="connsiteX10192" fmla="*/ 2305080 w 4550804"/>
                <a:gd name="connsiteY10192" fmla="*/ 1653195 h 5360810"/>
                <a:gd name="connsiteX10193" fmla="*/ 2309737 w 4550804"/>
                <a:gd name="connsiteY10193" fmla="*/ 1655520 h 5360810"/>
                <a:gd name="connsiteX10194" fmla="*/ 2310666 w 4550804"/>
                <a:gd name="connsiteY10194" fmla="*/ 1654591 h 5360810"/>
                <a:gd name="connsiteX10195" fmla="*/ 2309968 w 4550804"/>
                <a:gd name="connsiteY10195" fmla="*/ 1655638 h 5360810"/>
                <a:gd name="connsiteX10196" fmla="*/ 2310666 w 4550804"/>
                <a:gd name="connsiteY10196" fmla="*/ 1655987 h 5360810"/>
                <a:gd name="connsiteX10197" fmla="*/ 2310338 w 4550804"/>
                <a:gd name="connsiteY10197" fmla="*/ 1656232 h 5360810"/>
                <a:gd name="connsiteX10198" fmla="*/ 2311015 w 4550804"/>
                <a:gd name="connsiteY10198" fmla="*/ 1656685 h 5360810"/>
                <a:gd name="connsiteX10199" fmla="*/ 2312063 w 4550804"/>
                <a:gd name="connsiteY10199" fmla="*/ 1656685 h 5360810"/>
                <a:gd name="connsiteX10200" fmla="*/ 2311644 w 4550804"/>
                <a:gd name="connsiteY10200" fmla="*/ 1657104 h 5360810"/>
                <a:gd name="connsiteX10201" fmla="*/ 2314157 w 4550804"/>
                <a:gd name="connsiteY10201" fmla="*/ 1658780 h 5360810"/>
                <a:gd name="connsiteX10202" fmla="*/ 2314157 w 4550804"/>
                <a:gd name="connsiteY10202" fmla="*/ 1659480 h 5360810"/>
                <a:gd name="connsiteX10203" fmla="*/ 2314577 w 4550804"/>
                <a:gd name="connsiteY10203" fmla="*/ 1658221 h 5360810"/>
                <a:gd name="connsiteX10204" fmla="*/ 2314158 w 4550804"/>
                <a:gd name="connsiteY10204" fmla="*/ 1658780 h 5360810"/>
                <a:gd name="connsiteX10205" fmla="*/ 2316950 w 4550804"/>
                <a:gd name="connsiteY10205" fmla="*/ 1653195 h 5360810"/>
                <a:gd name="connsiteX10206" fmla="*/ 2322537 w 4550804"/>
                <a:gd name="connsiteY10206" fmla="*/ 1647610 h 5360810"/>
                <a:gd name="connsiteX10207" fmla="*/ 2315204 w 4550804"/>
                <a:gd name="connsiteY10207" fmla="*/ 1657385 h 5360810"/>
                <a:gd name="connsiteX10208" fmla="*/ 2323933 w 4550804"/>
                <a:gd name="connsiteY10208" fmla="*/ 1657385 h 5360810"/>
                <a:gd name="connsiteX10209" fmla="*/ 2322537 w 4550804"/>
                <a:gd name="connsiteY10209" fmla="*/ 1661574 h 5360810"/>
                <a:gd name="connsiteX10210" fmla="*/ 2314155 w 4550804"/>
                <a:gd name="connsiteY10210" fmla="*/ 1661574 h 5360810"/>
                <a:gd name="connsiteX10211" fmla="*/ 2300890 w 4550804"/>
                <a:gd name="connsiteY10211" fmla="*/ 1672043 h 5360810"/>
                <a:gd name="connsiteX10212" fmla="*/ 2299493 w 4550804"/>
                <a:gd name="connsiteY10212" fmla="*/ 1667855 h 5360810"/>
                <a:gd name="connsiteX10213" fmla="*/ 2302286 w 4550804"/>
                <a:gd name="connsiteY10213" fmla="*/ 1670647 h 5360810"/>
                <a:gd name="connsiteX10214" fmla="*/ 2312761 w 4550804"/>
                <a:gd name="connsiteY10214" fmla="*/ 1660176 h 5360810"/>
                <a:gd name="connsiteX10215" fmla="*/ 2311085 w 4550804"/>
                <a:gd name="connsiteY10215" fmla="*/ 1657663 h 5360810"/>
                <a:gd name="connsiteX10216" fmla="*/ 2310666 w 4550804"/>
                <a:gd name="connsiteY10216" fmla="*/ 1658082 h 5360810"/>
                <a:gd name="connsiteX10217" fmla="*/ 2310666 w 4550804"/>
                <a:gd name="connsiteY10217" fmla="*/ 1657034 h 5360810"/>
                <a:gd name="connsiteX10218" fmla="*/ 2310198 w 4550804"/>
                <a:gd name="connsiteY10218" fmla="*/ 1656336 h 5360810"/>
                <a:gd name="connsiteX10219" fmla="*/ 2308829 w 4550804"/>
                <a:gd name="connsiteY10219" fmla="*/ 1657341 h 5360810"/>
                <a:gd name="connsiteX10220" fmla="*/ 2307873 w 4550804"/>
                <a:gd name="connsiteY10220" fmla="*/ 1658780 h 5360810"/>
                <a:gd name="connsiteX10221" fmla="*/ 2307873 w 4550804"/>
                <a:gd name="connsiteY10221" fmla="*/ 1658054 h 5360810"/>
                <a:gd name="connsiteX10222" fmla="*/ 2294605 w 4550804"/>
                <a:gd name="connsiteY10222" fmla="*/ 1667855 h 5360810"/>
                <a:gd name="connsiteX10223" fmla="*/ 2289019 w 4550804"/>
                <a:gd name="connsiteY10223" fmla="*/ 1666459 h 5360810"/>
                <a:gd name="connsiteX10224" fmla="*/ 2283698 w 4550804"/>
                <a:gd name="connsiteY10224" fmla="*/ 1668825 h 5360810"/>
                <a:gd name="connsiteX10225" fmla="*/ 2281338 w 4550804"/>
                <a:gd name="connsiteY10225" fmla="*/ 1669251 h 5360810"/>
                <a:gd name="connsiteX10226" fmla="*/ 2280045 w 4550804"/>
                <a:gd name="connsiteY10226" fmla="*/ 1643079 h 5360810"/>
                <a:gd name="connsiteX10227" fmla="*/ 2280640 w 4550804"/>
                <a:gd name="connsiteY10227" fmla="*/ 1667157 h 5360810"/>
                <a:gd name="connsiteX10228" fmla="*/ 2278314 w 4550804"/>
                <a:gd name="connsiteY10228" fmla="*/ 1668323 h 5360810"/>
                <a:gd name="connsiteX10229" fmla="*/ 2279243 w 4550804"/>
                <a:gd name="connsiteY10229" fmla="*/ 1669251 h 5360810"/>
                <a:gd name="connsiteX10230" fmla="*/ 2277972 w 4550804"/>
                <a:gd name="connsiteY10230" fmla="*/ 1668490 h 5360810"/>
                <a:gd name="connsiteX10231" fmla="*/ 2277846 w 4550804"/>
                <a:gd name="connsiteY10231" fmla="*/ 1668553 h 5360810"/>
                <a:gd name="connsiteX10232" fmla="*/ 2277658 w 4550804"/>
                <a:gd name="connsiteY10232" fmla="*/ 1668302 h 5360810"/>
                <a:gd name="connsiteX10233" fmla="*/ 2275751 w 4550804"/>
                <a:gd name="connsiteY10233" fmla="*/ 1667157 h 5360810"/>
                <a:gd name="connsiteX10234" fmla="*/ 2265975 w 4550804"/>
                <a:gd name="connsiteY10234" fmla="*/ 1669251 h 5360810"/>
                <a:gd name="connsiteX10235" fmla="*/ 2265745 w 4550804"/>
                <a:gd name="connsiteY10235" fmla="*/ 1668553 h 5360810"/>
                <a:gd name="connsiteX10236" fmla="*/ 2266674 w 4550804"/>
                <a:gd name="connsiteY10236" fmla="*/ 1672742 h 5360810"/>
                <a:gd name="connsiteX10237" fmla="*/ 2263182 w 4550804"/>
                <a:gd name="connsiteY10237" fmla="*/ 1676930 h 5360810"/>
                <a:gd name="connsiteX10238" fmla="*/ 2261785 w 4550804"/>
                <a:gd name="connsiteY10238" fmla="*/ 1693685 h 5360810"/>
                <a:gd name="connsiteX10239" fmla="*/ 2256199 w 4550804"/>
                <a:gd name="connsiteY10239" fmla="*/ 1706949 h 5360810"/>
                <a:gd name="connsiteX10240" fmla="*/ 2253405 w 4550804"/>
                <a:gd name="connsiteY10240" fmla="*/ 1723005 h 5360810"/>
                <a:gd name="connsiteX10241" fmla="*/ 2248518 w 4550804"/>
                <a:gd name="connsiteY10241" fmla="*/ 1732081 h 5360810"/>
                <a:gd name="connsiteX10242" fmla="*/ 2219888 w 4550804"/>
                <a:gd name="connsiteY10242" fmla="*/ 1748137 h 5360810"/>
                <a:gd name="connsiteX10243" fmla="*/ 2213603 w 4550804"/>
                <a:gd name="connsiteY10243" fmla="*/ 1754420 h 5360810"/>
                <a:gd name="connsiteX10244" fmla="*/ 2210809 w 4550804"/>
                <a:gd name="connsiteY10244" fmla="*/ 1763495 h 5360810"/>
                <a:gd name="connsiteX10245" fmla="*/ 2200335 w 4550804"/>
                <a:gd name="connsiteY10245" fmla="*/ 1762098 h 5360810"/>
                <a:gd name="connsiteX10246" fmla="*/ 2185671 w 4550804"/>
                <a:gd name="connsiteY10246" fmla="*/ 1767683 h 5360810"/>
                <a:gd name="connsiteX10247" fmla="*/ 2179386 w 4550804"/>
                <a:gd name="connsiteY10247" fmla="*/ 1773967 h 5360810"/>
                <a:gd name="connsiteX10248" fmla="*/ 2180782 w 4550804"/>
                <a:gd name="connsiteY10248" fmla="*/ 1773967 h 5360810"/>
                <a:gd name="connsiteX10249" fmla="*/ 2171705 w 4550804"/>
                <a:gd name="connsiteY10249" fmla="*/ 1780947 h 5360810"/>
                <a:gd name="connsiteX10250" fmla="*/ 2164721 w 4550804"/>
                <a:gd name="connsiteY10250" fmla="*/ 1788626 h 5360810"/>
                <a:gd name="connsiteX10251" fmla="*/ 2152851 w 4550804"/>
                <a:gd name="connsiteY10251" fmla="*/ 1787230 h 5360810"/>
                <a:gd name="connsiteX10252" fmla="*/ 2127712 w 4550804"/>
                <a:gd name="connsiteY10252" fmla="*/ 1795608 h 5360810"/>
                <a:gd name="connsiteX10253" fmla="*/ 2125617 w 4550804"/>
                <a:gd name="connsiteY10253" fmla="*/ 1791419 h 5360810"/>
                <a:gd name="connsiteX10254" fmla="*/ 2129109 w 4550804"/>
                <a:gd name="connsiteY10254" fmla="*/ 1783739 h 5360810"/>
                <a:gd name="connsiteX10255" fmla="*/ 2120031 w 4550804"/>
                <a:gd name="connsiteY10255" fmla="*/ 1770476 h 5360810"/>
                <a:gd name="connsiteX10256" fmla="*/ 2105366 w 4550804"/>
                <a:gd name="connsiteY10256" fmla="*/ 1773268 h 5360810"/>
                <a:gd name="connsiteX10257" fmla="*/ 2102573 w 4550804"/>
                <a:gd name="connsiteY10257" fmla="*/ 1766287 h 5360810"/>
                <a:gd name="connsiteX10258" fmla="*/ 2102573 w 4550804"/>
                <a:gd name="connsiteY10258" fmla="*/ 1773268 h 5360810"/>
                <a:gd name="connsiteX10259" fmla="*/ 2096289 w 4550804"/>
                <a:gd name="connsiteY10259" fmla="*/ 1767683 h 5360810"/>
                <a:gd name="connsiteX10260" fmla="*/ 2096289 w 4550804"/>
                <a:gd name="connsiteY10260" fmla="*/ 1765150 h 5360810"/>
                <a:gd name="connsiteX10261" fmla="*/ 2084418 w 4550804"/>
                <a:gd name="connsiteY10261" fmla="*/ 1749533 h 5360810"/>
                <a:gd name="connsiteX10262" fmla="*/ 2087210 w 4550804"/>
                <a:gd name="connsiteY10262" fmla="*/ 1755118 h 5360810"/>
                <a:gd name="connsiteX10263" fmla="*/ 2083021 w 4550804"/>
                <a:gd name="connsiteY10263" fmla="*/ 1756514 h 5360810"/>
                <a:gd name="connsiteX10264" fmla="*/ 2083021 w 4550804"/>
                <a:gd name="connsiteY10264" fmla="*/ 1752326 h 5360810"/>
                <a:gd name="connsiteX10265" fmla="*/ 2076736 w 4550804"/>
                <a:gd name="connsiteY10265" fmla="*/ 1753722 h 5360810"/>
                <a:gd name="connsiteX10266" fmla="*/ 2083021 w 4550804"/>
                <a:gd name="connsiteY10266" fmla="*/ 1757910 h 5360810"/>
                <a:gd name="connsiteX10267" fmla="*/ 2078831 w 4550804"/>
                <a:gd name="connsiteY10267" fmla="*/ 1756514 h 5360810"/>
                <a:gd name="connsiteX10268" fmla="*/ 2081625 w 4550804"/>
                <a:gd name="connsiteY10268" fmla="*/ 1759306 h 5360810"/>
                <a:gd name="connsiteX10269" fmla="*/ 2083021 w 4550804"/>
                <a:gd name="connsiteY10269" fmla="*/ 1759306 h 5360810"/>
                <a:gd name="connsiteX10270" fmla="*/ 2080228 w 4550804"/>
                <a:gd name="connsiteY10270" fmla="*/ 1762797 h 5360810"/>
                <a:gd name="connsiteX10271" fmla="*/ 2081625 w 4550804"/>
                <a:gd name="connsiteY10271" fmla="*/ 1760702 h 5360810"/>
                <a:gd name="connsiteX10272" fmla="*/ 2073943 w 4550804"/>
                <a:gd name="connsiteY10272" fmla="*/ 1750929 h 5360810"/>
                <a:gd name="connsiteX10273" fmla="*/ 2075339 w 4550804"/>
                <a:gd name="connsiteY10273" fmla="*/ 1753722 h 5360810"/>
                <a:gd name="connsiteX10274" fmla="*/ 2072546 w 4550804"/>
                <a:gd name="connsiteY10274" fmla="*/ 1755118 h 5360810"/>
                <a:gd name="connsiteX10275" fmla="*/ 2073811 w 4550804"/>
                <a:gd name="connsiteY10275" fmla="*/ 1760172 h 5360810"/>
                <a:gd name="connsiteX10276" fmla="*/ 2071150 w 4550804"/>
                <a:gd name="connsiteY10276" fmla="*/ 1756514 h 5360810"/>
                <a:gd name="connsiteX10277" fmla="*/ 2071150 w 4550804"/>
                <a:gd name="connsiteY10277" fmla="*/ 1753722 h 5360810"/>
                <a:gd name="connsiteX10278" fmla="*/ 2066960 w 4550804"/>
                <a:gd name="connsiteY10278" fmla="*/ 1756514 h 5360810"/>
                <a:gd name="connsiteX10279" fmla="*/ 2066436 w 4550804"/>
                <a:gd name="connsiteY10279" fmla="*/ 1755816 h 5360810"/>
                <a:gd name="connsiteX10280" fmla="*/ 2066960 w 4550804"/>
                <a:gd name="connsiteY10280" fmla="*/ 1757910 h 5360810"/>
                <a:gd name="connsiteX10281" fmla="*/ 2059279 w 4550804"/>
                <a:gd name="connsiteY10281" fmla="*/ 1766985 h 5360810"/>
                <a:gd name="connsiteX10282" fmla="*/ 2054390 w 4550804"/>
                <a:gd name="connsiteY10282" fmla="*/ 1762797 h 5360810"/>
                <a:gd name="connsiteX10283" fmla="*/ 2057882 w 4550804"/>
                <a:gd name="connsiteY10283" fmla="*/ 1761400 h 5360810"/>
                <a:gd name="connsiteX10284" fmla="*/ 2057882 w 4550804"/>
                <a:gd name="connsiteY10284" fmla="*/ 1760702 h 5360810"/>
                <a:gd name="connsiteX10285" fmla="*/ 2052995 w 4550804"/>
                <a:gd name="connsiteY10285" fmla="*/ 1761400 h 5360810"/>
                <a:gd name="connsiteX10286" fmla="*/ 2052995 w 4550804"/>
                <a:gd name="connsiteY10286" fmla="*/ 1762797 h 5360810"/>
                <a:gd name="connsiteX10287" fmla="*/ 2052995 w 4550804"/>
                <a:gd name="connsiteY10287" fmla="*/ 1762797 h 5360810"/>
                <a:gd name="connsiteX10288" fmla="*/ 2046011 w 4550804"/>
                <a:gd name="connsiteY10288" fmla="*/ 1764193 h 5360810"/>
                <a:gd name="connsiteX10289" fmla="*/ 2046011 w 4550804"/>
                <a:gd name="connsiteY10289" fmla="*/ 1766985 h 5360810"/>
                <a:gd name="connsiteX10290" fmla="*/ 2052995 w 4550804"/>
                <a:gd name="connsiteY10290" fmla="*/ 1771174 h 5360810"/>
                <a:gd name="connsiteX10291" fmla="*/ 2043916 w 4550804"/>
                <a:gd name="connsiteY10291" fmla="*/ 1768382 h 5360810"/>
                <a:gd name="connsiteX10292" fmla="*/ 2046011 w 4550804"/>
                <a:gd name="connsiteY10292" fmla="*/ 1761400 h 5360810"/>
                <a:gd name="connsiteX10293" fmla="*/ 2042519 w 4550804"/>
                <a:gd name="connsiteY10293" fmla="*/ 1755118 h 5360810"/>
                <a:gd name="connsiteX10294" fmla="*/ 2032744 w 4550804"/>
                <a:gd name="connsiteY10294" fmla="*/ 1753722 h 5360810"/>
                <a:gd name="connsiteX10295" fmla="*/ 2023666 w 4550804"/>
                <a:gd name="connsiteY10295" fmla="*/ 1762797 h 5360810"/>
                <a:gd name="connsiteX10296" fmla="*/ 2014588 w 4550804"/>
                <a:gd name="connsiteY10296" fmla="*/ 1764193 h 5360810"/>
                <a:gd name="connsiteX10297" fmla="*/ 2004113 w 4550804"/>
                <a:gd name="connsiteY10297" fmla="*/ 1772570 h 5360810"/>
                <a:gd name="connsiteX10298" fmla="*/ 2001634 w 4550804"/>
                <a:gd name="connsiteY10298" fmla="*/ 1775663 h 5360810"/>
                <a:gd name="connsiteX10299" fmla="*/ 2003415 w 4550804"/>
                <a:gd name="connsiteY10299" fmla="*/ 1776061 h 5360810"/>
                <a:gd name="connsiteX10300" fmla="*/ 2000622 w 4550804"/>
                <a:gd name="connsiteY10300" fmla="*/ 1785136 h 5360810"/>
                <a:gd name="connsiteX10301" fmla="*/ 2000622 w 4550804"/>
                <a:gd name="connsiteY10301" fmla="*/ 1797004 h 5360810"/>
                <a:gd name="connsiteX10302" fmla="*/ 2003415 w 4550804"/>
                <a:gd name="connsiteY10302" fmla="*/ 1808871 h 5360810"/>
                <a:gd name="connsiteX10303" fmla="*/ 2002716 w 4550804"/>
                <a:gd name="connsiteY10303" fmla="*/ 1809054 h 5360810"/>
                <a:gd name="connsiteX10304" fmla="*/ 2002716 w 4550804"/>
                <a:gd name="connsiteY10304" fmla="*/ 1819344 h 5360810"/>
                <a:gd name="connsiteX10305" fmla="*/ 2005509 w 4550804"/>
                <a:gd name="connsiteY10305" fmla="*/ 1822834 h 5360810"/>
                <a:gd name="connsiteX10306" fmla="*/ 2002716 w 4550804"/>
                <a:gd name="connsiteY10306" fmla="*/ 1828419 h 5360810"/>
                <a:gd name="connsiteX10307" fmla="*/ 2006906 w 4550804"/>
                <a:gd name="connsiteY10307" fmla="*/ 1828419 h 5360810"/>
                <a:gd name="connsiteX10308" fmla="*/ 2008303 w 4550804"/>
                <a:gd name="connsiteY10308" fmla="*/ 1831909 h 5360810"/>
                <a:gd name="connsiteX10309" fmla="*/ 2004113 w 4550804"/>
                <a:gd name="connsiteY10309" fmla="*/ 1840287 h 5360810"/>
                <a:gd name="connsiteX10310" fmla="*/ 2013191 w 4550804"/>
                <a:gd name="connsiteY10310" fmla="*/ 1859833 h 5360810"/>
                <a:gd name="connsiteX10311" fmla="*/ 2011795 w 4550804"/>
                <a:gd name="connsiteY10311" fmla="*/ 1864022 h 5360810"/>
                <a:gd name="connsiteX10312" fmla="*/ 2017380 w 4550804"/>
                <a:gd name="connsiteY10312" fmla="*/ 1882173 h 5360810"/>
                <a:gd name="connsiteX10313" fmla="*/ 2015984 w 4550804"/>
                <a:gd name="connsiteY10313" fmla="*/ 1894041 h 5360810"/>
                <a:gd name="connsiteX10314" fmla="*/ 2029252 w 4550804"/>
                <a:gd name="connsiteY10314" fmla="*/ 1907304 h 5360810"/>
                <a:gd name="connsiteX10315" fmla="*/ 2030649 w 4550804"/>
                <a:gd name="connsiteY10315" fmla="*/ 1912191 h 5360810"/>
                <a:gd name="connsiteX10316" fmla="*/ 2043916 w 4550804"/>
                <a:gd name="connsiteY10316" fmla="*/ 1938021 h 5360810"/>
                <a:gd name="connsiteX10317" fmla="*/ 2043916 w 4550804"/>
                <a:gd name="connsiteY10317" fmla="*/ 1949888 h 5360810"/>
                <a:gd name="connsiteX10318" fmla="*/ 2047407 w 4550804"/>
                <a:gd name="connsiteY10318" fmla="*/ 1952681 h 5360810"/>
                <a:gd name="connsiteX10319" fmla="*/ 2055787 w 4550804"/>
                <a:gd name="connsiteY10319" fmla="*/ 1970831 h 5360810"/>
                <a:gd name="connsiteX10320" fmla="*/ 2056486 w 4550804"/>
                <a:gd name="connsiteY10320" fmla="*/ 1980605 h 5360810"/>
                <a:gd name="connsiteX10321" fmla="*/ 2063468 w 4550804"/>
                <a:gd name="connsiteY10321" fmla="*/ 1988284 h 5360810"/>
                <a:gd name="connsiteX10322" fmla="*/ 2068356 w 4550804"/>
                <a:gd name="connsiteY10322" fmla="*/ 1986888 h 5360810"/>
                <a:gd name="connsiteX10323" fmla="*/ 2064865 w 4550804"/>
                <a:gd name="connsiteY10323" fmla="*/ 1991076 h 5360810"/>
                <a:gd name="connsiteX10324" fmla="*/ 2068356 w 4550804"/>
                <a:gd name="connsiteY10324" fmla="*/ 1988284 h 5360810"/>
                <a:gd name="connsiteX10325" fmla="*/ 2066261 w 4550804"/>
                <a:gd name="connsiteY10325" fmla="*/ 1993869 h 5360810"/>
                <a:gd name="connsiteX10326" fmla="*/ 2073943 w 4550804"/>
                <a:gd name="connsiteY10326" fmla="*/ 1998755 h 5360810"/>
                <a:gd name="connsiteX10327" fmla="*/ 2078830 w 4550804"/>
                <a:gd name="connsiteY10327" fmla="*/ 2016906 h 5360810"/>
                <a:gd name="connsiteX10328" fmla="*/ 2073943 w 4550804"/>
                <a:gd name="connsiteY10328" fmla="*/ 2025284 h 5360810"/>
                <a:gd name="connsiteX10329" fmla="*/ 2069753 w 4550804"/>
                <a:gd name="connsiteY10329" fmla="*/ 2038547 h 5360810"/>
                <a:gd name="connsiteX10330" fmla="*/ 2068356 w 4550804"/>
                <a:gd name="connsiteY10330" fmla="*/ 2035755 h 5360810"/>
                <a:gd name="connsiteX10331" fmla="*/ 2064865 w 4550804"/>
                <a:gd name="connsiteY10331" fmla="*/ 2039943 h 5360810"/>
                <a:gd name="connsiteX10332" fmla="*/ 2063468 w 4550804"/>
                <a:gd name="connsiteY10332" fmla="*/ 2039943 h 5360810"/>
                <a:gd name="connsiteX10333" fmla="*/ 2060676 w 4550804"/>
                <a:gd name="connsiteY10333" fmla="*/ 2044830 h 5360810"/>
                <a:gd name="connsiteX10334" fmla="*/ 2057882 w 4550804"/>
                <a:gd name="connsiteY10334" fmla="*/ 2044830 h 5360810"/>
                <a:gd name="connsiteX10335" fmla="*/ 2054390 w 4550804"/>
                <a:gd name="connsiteY10335" fmla="*/ 2040641 h 5360810"/>
                <a:gd name="connsiteX10336" fmla="*/ 2050200 w 4550804"/>
                <a:gd name="connsiteY10336" fmla="*/ 2042038 h 5360810"/>
                <a:gd name="connsiteX10337" fmla="*/ 2054390 w 4550804"/>
                <a:gd name="connsiteY10337" fmla="*/ 2042038 h 5360810"/>
                <a:gd name="connsiteX10338" fmla="*/ 2052994 w 4550804"/>
                <a:gd name="connsiteY10338" fmla="*/ 2046227 h 5360810"/>
                <a:gd name="connsiteX10339" fmla="*/ 2050201 w 4550804"/>
                <a:gd name="connsiteY10339" fmla="*/ 2047623 h 5360810"/>
                <a:gd name="connsiteX10340" fmla="*/ 2054802 w 4550804"/>
                <a:gd name="connsiteY10340" fmla="*/ 2049925 h 5360810"/>
                <a:gd name="connsiteX10341" fmla="*/ 2054389 w 4550804"/>
                <a:gd name="connsiteY10341" fmla="*/ 2050415 h 5360810"/>
                <a:gd name="connsiteX10342" fmla="*/ 2050201 w 4550804"/>
                <a:gd name="connsiteY10342" fmla="*/ 2047623 h 5360810"/>
                <a:gd name="connsiteX10343" fmla="*/ 2050200 w 4550804"/>
                <a:gd name="connsiteY10343" fmla="*/ 2047623 h 5360810"/>
                <a:gd name="connsiteX10344" fmla="*/ 2048804 w 4550804"/>
                <a:gd name="connsiteY10344" fmla="*/ 2052510 h 5360810"/>
                <a:gd name="connsiteX10345" fmla="*/ 2048804 w 4550804"/>
                <a:gd name="connsiteY10345" fmla="*/ 2042038 h 5360810"/>
                <a:gd name="connsiteX10346" fmla="*/ 2048224 w 4550804"/>
                <a:gd name="connsiteY10346" fmla="*/ 2042171 h 5360810"/>
                <a:gd name="connsiteX10347" fmla="*/ 2049502 w 4550804"/>
                <a:gd name="connsiteY10347" fmla="*/ 2066471 h 5360810"/>
                <a:gd name="connsiteX10348" fmla="*/ 2057184 w 4550804"/>
                <a:gd name="connsiteY10348" fmla="*/ 2074849 h 5360810"/>
                <a:gd name="connsiteX10349" fmla="*/ 2058580 w 4550804"/>
                <a:gd name="connsiteY10349" fmla="*/ 2081131 h 5360810"/>
                <a:gd name="connsiteX10350" fmla="*/ 2050899 w 4550804"/>
                <a:gd name="connsiteY10350" fmla="*/ 2083924 h 5360810"/>
                <a:gd name="connsiteX10351" fmla="*/ 2037631 w 4550804"/>
                <a:gd name="connsiteY10351" fmla="*/ 2079735 h 5360810"/>
                <a:gd name="connsiteX10352" fmla="*/ 2022967 w 4550804"/>
                <a:gd name="connsiteY10352" fmla="*/ 2089509 h 5360810"/>
                <a:gd name="connsiteX10353" fmla="*/ 2022967 w 4550804"/>
                <a:gd name="connsiteY10353" fmla="*/ 2086716 h 5360810"/>
                <a:gd name="connsiteX10354" fmla="*/ 2016682 w 4550804"/>
                <a:gd name="connsiteY10354" fmla="*/ 2086018 h 5360810"/>
                <a:gd name="connsiteX10355" fmla="*/ 2018079 w 4550804"/>
                <a:gd name="connsiteY10355" fmla="*/ 2090905 h 5360810"/>
                <a:gd name="connsiteX10356" fmla="*/ 2022967 w 4550804"/>
                <a:gd name="connsiteY10356" fmla="*/ 2092301 h 5360810"/>
                <a:gd name="connsiteX10357" fmla="*/ 2020872 w 4550804"/>
                <a:gd name="connsiteY10357" fmla="*/ 2092301 h 5360810"/>
                <a:gd name="connsiteX10358" fmla="*/ 2022967 w 4550804"/>
                <a:gd name="connsiteY10358" fmla="*/ 2097886 h 5360810"/>
                <a:gd name="connsiteX10359" fmla="*/ 2018079 w 4550804"/>
                <a:gd name="connsiteY10359" fmla="*/ 2092301 h 5360810"/>
                <a:gd name="connsiteX10360" fmla="*/ 2024364 w 4550804"/>
                <a:gd name="connsiteY10360" fmla="*/ 2102772 h 5360810"/>
                <a:gd name="connsiteX10361" fmla="*/ 2024364 w 4550804"/>
                <a:gd name="connsiteY10361" fmla="*/ 2097886 h 5360810"/>
                <a:gd name="connsiteX10362" fmla="*/ 2027157 w 4550804"/>
                <a:gd name="connsiteY10362" fmla="*/ 2098584 h 5360810"/>
                <a:gd name="connsiteX10363" fmla="*/ 2025760 w 4550804"/>
                <a:gd name="connsiteY10363" fmla="*/ 2102772 h 5360810"/>
                <a:gd name="connsiteX10364" fmla="*/ 2028554 w 4550804"/>
                <a:gd name="connsiteY10364" fmla="*/ 2104168 h 5360810"/>
                <a:gd name="connsiteX10365" fmla="*/ 2032045 w 4550804"/>
                <a:gd name="connsiteY10365" fmla="*/ 2096490 h 5360810"/>
                <a:gd name="connsiteX10366" fmla="*/ 2036235 w 4550804"/>
                <a:gd name="connsiteY10366" fmla="*/ 2093697 h 5360810"/>
                <a:gd name="connsiteX10367" fmla="*/ 2043218 w 4550804"/>
                <a:gd name="connsiteY10367" fmla="*/ 2096490 h 5360810"/>
                <a:gd name="connsiteX10368" fmla="*/ 2037631 w 4550804"/>
                <a:gd name="connsiteY10368" fmla="*/ 2106961 h 5360810"/>
                <a:gd name="connsiteX10369" fmla="*/ 2034838 w 4550804"/>
                <a:gd name="connsiteY10369" fmla="*/ 2108357 h 5360810"/>
                <a:gd name="connsiteX10370" fmla="*/ 2033441 w 4550804"/>
                <a:gd name="connsiteY10370" fmla="*/ 2121622 h 5360810"/>
                <a:gd name="connsiteX10371" fmla="*/ 2036235 w 4550804"/>
                <a:gd name="connsiteY10371" fmla="*/ 2127904 h 5360810"/>
                <a:gd name="connsiteX10372" fmla="*/ 2033441 w 4550804"/>
                <a:gd name="connsiteY10372" fmla="*/ 2133489 h 5360810"/>
                <a:gd name="connsiteX10373" fmla="*/ 2036235 w 4550804"/>
                <a:gd name="connsiteY10373" fmla="*/ 2139772 h 5360810"/>
                <a:gd name="connsiteX10374" fmla="*/ 2045313 w 4550804"/>
                <a:gd name="connsiteY10374" fmla="*/ 2139772 h 5360810"/>
                <a:gd name="connsiteX10375" fmla="*/ 2046709 w 4550804"/>
                <a:gd name="connsiteY10375" fmla="*/ 2141168 h 5360810"/>
                <a:gd name="connsiteX10376" fmla="*/ 2053692 w 4550804"/>
                <a:gd name="connsiteY10376" fmla="*/ 2143961 h 5360810"/>
                <a:gd name="connsiteX10377" fmla="*/ 2057184 w 4550804"/>
                <a:gd name="connsiteY10377" fmla="*/ 2139772 h 5360810"/>
                <a:gd name="connsiteX10378" fmla="*/ 2069055 w 4550804"/>
                <a:gd name="connsiteY10378" fmla="*/ 2145357 h 5360810"/>
                <a:gd name="connsiteX10379" fmla="*/ 2079529 w 4550804"/>
                <a:gd name="connsiteY10379" fmla="*/ 2143961 h 5360810"/>
                <a:gd name="connsiteX10380" fmla="*/ 2080926 w 4550804"/>
                <a:gd name="connsiteY10380" fmla="*/ 2147451 h 5360810"/>
                <a:gd name="connsiteX10381" fmla="*/ 2085116 w 4550804"/>
                <a:gd name="connsiteY10381" fmla="*/ 2143961 h 5360810"/>
                <a:gd name="connsiteX10382" fmla="*/ 2089306 w 4550804"/>
                <a:gd name="connsiteY10382" fmla="*/ 2121628 h 5360810"/>
                <a:gd name="connsiteX10383" fmla="*/ 2086512 w 4550804"/>
                <a:gd name="connsiteY10383" fmla="*/ 2143961 h 5360810"/>
                <a:gd name="connsiteX10384" fmla="*/ 2079529 w 4550804"/>
                <a:gd name="connsiteY10384" fmla="*/ 2153036 h 5360810"/>
                <a:gd name="connsiteX10385" fmla="*/ 2080926 w 4550804"/>
                <a:gd name="connsiteY10385" fmla="*/ 2148847 h 5360810"/>
                <a:gd name="connsiteX10386" fmla="*/ 2078830 w 4550804"/>
                <a:gd name="connsiteY10386" fmla="*/ 2147451 h 5360810"/>
                <a:gd name="connsiteX10387" fmla="*/ 2073245 w 4550804"/>
                <a:gd name="connsiteY10387" fmla="*/ 2155828 h 5360810"/>
                <a:gd name="connsiteX10388" fmla="*/ 2067658 w 4550804"/>
                <a:gd name="connsiteY10388" fmla="*/ 2159319 h 5360810"/>
                <a:gd name="connsiteX10389" fmla="*/ 2067658 w 4550804"/>
                <a:gd name="connsiteY10389" fmla="*/ 2163508 h 5360810"/>
                <a:gd name="connsiteX10390" fmla="*/ 2065563 w 4550804"/>
                <a:gd name="connsiteY10390" fmla="*/ 2159319 h 5360810"/>
                <a:gd name="connsiteX10391" fmla="*/ 2064166 w 4550804"/>
                <a:gd name="connsiteY10391" fmla="*/ 2162111 h 5360810"/>
                <a:gd name="connsiteX10392" fmla="*/ 2066960 w 4550804"/>
                <a:gd name="connsiteY10392" fmla="*/ 2163508 h 5360810"/>
                <a:gd name="connsiteX10393" fmla="*/ 2065563 w 4550804"/>
                <a:gd name="connsiteY10393" fmla="*/ 2167696 h 5360810"/>
                <a:gd name="connsiteX10394" fmla="*/ 2066960 w 4550804"/>
                <a:gd name="connsiteY10394" fmla="*/ 2168395 h 5360810"/>
                <a:gd name="connsiteX10395" fmla="*/ 2064166 w 4550804"/>
                <a:gd name="connsiteY10395" fmla="*/ 2168395 h 5360810"/>
                <a:gd name="connsiteX10396" fmla="*/ 2064166 w 4550804"/>
                <a:gd name="connsiteY10396" fmla="*/ 2175375 h 5360810"/>
                <a:gd name="connsiteX10397" fmla="*/ 2060021 w 4550804"/>
                <a:gd name="connsiteY10397" fmla="*/ 2179934 h 5360810"/>
                <a:gd name="connsiteX10398" fmla="*/ 2060675 w 4550804"/>
                <a:gd name="connsiteY10398" fmla="*/ 2180261 h 5360810"/>
                <a:gd name="connsiteX10399" fmla="*/ 2060675 w 4550804"/>
                <a:gd name="connsiteY10399" fmla="*/ 2183053 h 5360810"/>
                <a:gd name="connsiteX10400" fmla="*/ 2057183 w 4550804"/>
                <a:gd name="connsiteY10400" fmla="*/ 2187242 h 5360810"/>
                <a:gd name="connsiteX10401" fmla="*/ 2047266 w 4550804"/>
                <a:gd name="connsiteY10401" fmla="*/ 2183276 h 5360810"/>
                <a:gd name="connsiteX10402" fmla="*/ 2045974 w 4550804"/>
                <a:gd name="connsiteY10402" fmla="*/ 2183544 h 5360810"/>
                <a:gd name="connsiteX10403" fmla="*/ 2040424 w 4550804"/>
                <a:gd name="connsiteY10403" fmla="*/ 2187242 h 5360810"/>
                <a:gd name="connsiteX10404" fmla="*/ 2032743 w 4550804"/>
                <a:gd name="connsiteY10404" fmla="*/ 2199110 h 5360810"/>
                <a:gd name="connsiteX10405" fmla="*/ 2023665 w 4550804"/>
                <a:gd name="connsiteY10405" fmla="*/ 2203299 h 5360810"/>
                <a:gd name="connsiteX10406" fmla="*/ 2015984 w 4550804"/>
                <a:gd name="connsiteY10406" fmla="*/ 2210977 h 5360810"/>
                <a:gd name="connsiteX10407" fmla="*/ 2008302 w 4550804"/>
                <a:gd name="connsiteY10407" fmla="*/ 2234713 h 5360810"/>
                <a:gd name="connsiteX10408" fmla="*/ 2002018 w 4550804"/>
                <a:gd name="connsiteY10408" fmla="*/ 2238902 h 5360810"/>
                <a:gd name="connsiteX10409" fmla="*/ 1999225 w 4550804"/>
                <a:gd name="connsiteY10409" fmla="*/ 2243090 h 5360810"/>
                <a:gd name="connsiteX10410" fmla="*/ 1995034 w 4550804"/>
                <a:gd name="connsiteY10410" fmla="*/ 2243090 h 5360810"/>
                <a:gd name="connsiteX10411" fmla="*/ 1988750 w 4550804"/>
                <a:gd name="connsiteY10411" fmla="*/ 2245883 h 5360810"/>
                <a:gd name="connsiteX10412" fmla="*/ 1995034 w 4550804"/>
                <a:gd name="connsiteY10412" fmla="*/ 2244487 h 5360810"/>
                <a:gd name="connsiteX10413" fmla="*/ 1992241 w 4550804"/>
                <a:gd name="connsiteY10413" fmla="*/ 2245883 h 5360810"/>
                <a:gd name="connsiteX10414" fmla="*/ 1995034 w 4550804"/>
                <a:gd name="connsiteY10414" fmla="*/ 2250071 h 5360810"/>
                <a:gd name="connsiteX10415" fmla="*/ 1992241 w 4550804"/>
                <a:gd name="connsiteY10415" fmla="*/ 2260543 h 5360810"/>
                <a:gd name="connsiteX10416" fmla="*/ 1993638 w 4550804"/>
                <a:gd name="connsiteY10416" fmla="*/ 2264731 h 5360810"/>
                <a:gd name="connsiteX10417" fmla="*/ 1995034 w 4550804"/>
                <a:gd name="connsiteY10417" fmla="*/ 2264731 h 5360810"/>
                <a:gd name="connsiteX10418" fmla="*/ 1993638 w 4550804"/>
                <a:gd name="connsiteY10418" fmla="*/ 2267524 h 5360810"/>
                <a:gd name="connsiteX10419" fmla="*/ 1992395 w 4550804"/>
                <a:gd name="connsiteY10419" fmla="*/ 2265045 h 5360810"/>
                <a:gd name="connsiteX10420" fmla="*/ 1988052 w 4550804"/>
                <a:gd name="connsiteY10420" fmla="*/ 2266128 h 5360810"/>
                <a:gd name="connsiteX10421" fmla="*/ 1980370 w 4550804"/>
                <a:gd name="connsiteY10421" fmla="*/ 2261939 h 5360810"/>
                <a:gd name="connsiteX10422" fmla="*/ 1976180 w 4550804"/>
                <a:gd name="connsiteY10422" fmla="*/ 2254259 h 5360810"/>
                <a:gd name="connsiteX10423" fmla="*/ 1971453 w 4550804"/>
                <a:gd name="connsiteY10423" fmla="*/ 2255439 h 5360810"/>
                <a:gd name="connsiteX10424" fmla="*/ 1968500 w 4550804"/>
                <a:gd name="connsiteY10424" fmla="*/ 2257052 h 5360810"/>
                <a:gd name="connsiteX10425" fmla="*/ 1963611 w 4550804"/>
                <a:gd name="connsiteY10425" fmla="*/ 2257052 h 5360810"/>
                <a:gd name="connsiteX10426" fmla="*/ 1957327 w 4550804"/>
                <a:gd name="connsiteY10426" fmla="*/ 2263335 h 5360810"/>
                <a:gd name="connsiteX10427" fmla="*/ 1953137 w 4550804"/>
                <a:gd name="connsiteY10427" fmla="*/ 2264731 h 5360810"/>
                <a:gd name="connsiteX10428" fmla="*/ 1945455 w 4550804"/>
                <a:gd name="connsiteY10428" fmla="*/ 2252863 h 5360810"/>
                <a:gd name="connsiteX10429" fmla="*/ 1945455 w 4550804"/>
                <a:gd name="connsiteY10429" fmla="*/ 2259146 h 5360810"/>
                <a:gd name="connsiteX10430" fmla="*/ 1944059 w 4550804"/>
                <a:gd name="connsiteY10430" fmla="*/ 2251467 h 5360810"/>
                <a:gd name="connsiteX10431" fmla="*/ 1939869 w 4550804"/>
                <a:gd name="connsiteY10431" fmla="*/ 2252863 h 5360810"/>
                <a:gd name="connsiteX10432" fmla="*/ 1933584 w 4550804"/>
                <a:gd name="connsiteY10432" fmla="*/ 2245185 h 5360810"/>
                <a:gd name="connsiteX10433" fmla="*/ 1930791 w 4550804"/>
                <a:gd name="connsiteY10433" fmla="*/ 2249373 h 5360810"/>
                <a:gd name="connsiteX10434" fmla="*/ 1927999 w 4550804"/>
                <a:gd name="connsiteY10434" fmla="*/ 2250769 h 5360810"/>
                <a:gd name="connsiteX10435" fmla="*/ 1932188 w 4550804"/>
                <a:gd name="connsiteY10435" fmla="*/ 2252165 h 5360810"/>
                <a:gd name="connsiteX10436" fmla="*/ 1929395 w 4550804"/>
                <a:gd name="connsiteY10436" fmla="*/ 2253561 h 5360810"/>
                <a:gd name="connsiteX10437" fmla="*/ 1954115 w 4550804"/>
                <a:gd name="connsiteY10437" fmla="*/ 2273842 h 5360810"/>
                <a:gd name="connsiteX10438" fmla="*/ 1951740 w 4550804"/>
                <a:gd name="connsiteY10438" fmla="*/ 2273108 h 5360810"/>
                <a:gd name="connsiteX10439" fmla="*/ 1945455 w 4550804"/>
                <a:gd name="connsiteY10439" fmla="*/ 2274504 h 5360810"/>
                <a:gd name="connsiteX10440" fmla="*/ 1945455 w 4550804"/>
                <a:gd name="connsiteY10440" fmla="*/ 2275900 h 5360810"/>
                <a:gd name="connsiteX10441" fmla="*/ 1948249 w 4550804"/>
                <a:gd name="connsiteY10441" fmla="*/ 2280089 h 5360810"/>
                <a:gd name="connsiteX10442" fmla="*/ 1944059 w 4550804"/>
                <a:gd name="connsiteY10442" fmla="*/ 2281485 h 5360810"/>
                <a:gd name="connsiteX10443" fmla="*/ 1939869 w 4550804"/>
                <a:gd name="connsiteY10443" fmla="*/ 2280089 h 5360810"/>
                <a:gd name="connsiteX10444" fmla="*/ 1939869 w 4550804"/>
                <a:gd name="connsiteY10444" fmla="*/ 2274504 h 5360810"/>
                <a:gd name="connsiteX10445" fmla="*/ 1926602 w 4550804"/>
                <a:gd name="connsiteY10445" fmla="*/ 2274504 h 5360810"/>
                <a:gd name="connsiteX10446" fmla="*/ 1926602 w 4550804"/>
                <a:gd name="connsiteY10446" fmla="*/ 2275900 h 5360810"/>
                <a:gd name="connsiteX10447" fmla="*/ 1927999 w 4550804"/>
                <a:gd name="connsiteY10447" fmla="*/ 2277297 h 5360810"/>
                <a:gd name="connsiteX10448" fmla="*/ 1926602 w 4550804"/>
                <a:gd name="connsiteY10448" fmla="*/ 2280089 h 5360810"/>
                <a:gd name="connsiteX10449" fmla="*/ 1930791 w 4550804"/>
                <a:gd name="connsiteY10449" fmla="*/ 2280089 h 5360810"/>
                <a:gd name="connsiteX10450" fmla="*/ 1932188 w 4550804"/>
                <a:gd name="connsiteY10450" fmla="*/ 2281485 h 5360810"/>
                <a:gd name="connsiteX10451" fmla="*/ 1930791 w 4550804"/>
                <a:gd name="connsiteY10451" fmla="*/ 2284278 h 5360810"/>
                <a:gd name="connsiteX10452" fmla="*/ 1927999 w 4550804"/>
                <a:gd name="connsiteY10452" fmla="*/ 2281485 h 5360810"/>
                <a:gd name="connsiteX10453" fmla="*/ 1929395 w 4550804"/>
                <a:gd name="connsiteY10453" fmla="*/ 2284278 h 5360810"/>
                <a:gd name="connsiteX10454" fmla="*/ 1938473 w 4550804"/>
                <a:gd name="connsiteY10454" fmla="*/ 2289863 h 5360810"/>
                <a:gd name="connsiteX10455" fmla="*/ 1944757 w 4550804"/>
                <a:gd name="connsiteY10455" fmla="*/ 2291259 h 5360810"/>
                <a:gd name="connsiteX10456" fmla="*/ 1946133 w 4550804"/>
                <a:gd name="connsiteY10456" fmla="*/ 2297458 h 5360810"/>
                <a:gd name="connsiteX10457" fmla="*/ 1946230 w 4550804"/>
                <a:gd name="connsiteY10457" fmla="*/ 2297528 h 5360810"/>
                <a:gd name="connsiteX10458" fmla="*/ 1960818 w 4550804"/>
                <a:gd name="connsiteY10458" fmla="*/ 2294749 h 5360810"/>
                <a:gd name="connsiteX10459" fmla="*/ 1965008 w 4550804"/>
                <a:gd name="connsiteY10459" fmla="*/ 2297542 h 5360810"/>
                <a:gd name="connsiteX10460" fmla="*/ 1959422 w 4550804"/>
                <a:gd name="connsiteY10460" fmla="*/ 2291957 h 5360810"/>
                <a:gd name="connsiteX10461" fmla="*/ 1965706 w 4550804"/>
                <a:gd name="connsiteY10461" fmla="*/ 2287769 h 5360810"/>
                <a:gd name="connsiteX10462" fmla="*/ 1986655 w 4550804"/>
                <a:gd name="connsiteY10462" fmla="*/ 2305221 h 5360810"/>
                <a:gd name="connsiteX10463" fmla="*/ 1994336 w 4550804"/>
                <a:gd name="connsiteY10463" fmla="*/ 2301032 h 5360810"/>
                <a:gd name="connsiteX10464" fmla="*/ 1995733 w 4550804"/>
                <a:gd name="connsiteY10464" fmla="*/ 2302428 h 5360810"/>
                <a:gd name="connsiteX10465" fmla="*/ 1990146 w 4550804"/>
                <a:gd name="connsiteY10465" fmla="*/ 2306617 h 5360810"/>
                <a:gd name="connsiteX10466" fmla="*/ 1990146 w 4550804"/>
                <a:gd name="connsiteY10466" fmla="*/ 2309410 h 5360810"/>
                <a:gd name="connsiteX10467" fmla="*/ 1995733 w 4550804"/>
                <a:gd name="connsiteY10467" fmla="*/ 2310806 h 5360810"/>
                <a:gd name="connsiteX10468" fmla="*/ 1994336 w 4550804"/>
                <a:gd name="connsiteY10468" fmla="*/ 2314066 h 5360810"/>
                <a:gd name="connsiteX10469" fmla="*/ 1995034 w 4550804"/>
                <a:gd name="connsiteY10469" fmla="*/ 2312900 h 5360810"/>
                <a:gd name="connsiteX10470" fmla="*/ 1997828 w 4550804"/>
                <a:gd name="connsiteY10470" fmla="*/ 2315693 h 5360810"/>
                <a:gd name="connsiteX10471" fmla="*/ 2000621 w 4550804"/>
                <a:gd name="connsiteY10471" fmla="*/ 2312900 h 5360810"/>
                <a:gd name="connsiteX10472" fmla="*/ 2009699 w 4550804"/>
                <a:gd name="connsiteY10472" fmla="*/ 2310108 h 5360810"/>
                <a:gd name="connsiteX10473" fmla="*/ 2018777 w 4550804"/>
                <a:gd name="connsiteY10473" fmla="*/ 2319183 h 5360810"/>
                <a:gd name="connsiteX10474" fmla="*/ 2017381 w 4550804"/>
                <a:gd name="connsiteY10474" fmla="*/ 2325466 h 5360810"/>
                <a:gd name="connsiteX10475" fmla="*/ 2008780 w 4550804"/>
                <a:gd name="connsiteY10475" fmla="*/ 2329435 h 5360810"/>
                <a:gd name="connsiteX10476" fmla="*/ 2009000 w 4550804"/>
                <a:gd name="connsiteY10476" fmla="*/ 2329655 h 5360810"/>
                <a:gd name="connsiteX10477" fmla="*/ 2011096 w 4550804"/>
                <a:gd name="connsiteY10477" fmla="*/ 2329655 h 5360810"/>
                <a:gd name="connsiteX10478" fmla="*/ 2009838 w 4550804"/>
                <a:gd name="connsiteY10478" fmla="*/ 2330493 h 5360810"/>
                <a:gd name="connsiteX10479" fmla="*/ 2011096 w 4550804"/>
                <a:gd name="connsiteY10479" fmla="*/ 2331750 h 5360810"/>
                <a:gd name="connsiteX10480" fmla="*/ 2009699 w 4550804"/>
                <a:gd name="connsiteY10480" fmla="*/ 2333146 h 5360810"/>
                <a:gd name="connsiteX10481" fmla="*/ 2012492 w 4550804"/>
                <a:gd name="connsiteY10481" fmla="*/ 2337334 h 5360810"/>
                <a:gd name="connsiteX10482" fmla="*/ 2018078 w 4550804"/>
                <a:gd name="connsiteY10482" fmla="*/ 2338730 h 5360810"/>
                <a:gd name="connsiteX10483" fmla="*/ 2020872 w 4550804"/>
                <a:gd name="connsiteY10483" fmla="*/ 2335938 h 5360810"/>
                <a:gd name="connsiteX10484" fmla="*/ 2020872 w 4550804"/>
                <a:gd name="connsiteY10484" fmla="*/ 2330353 h 5360810"/>
                <a:gd name="connsiteX10485" fmla="*/ 2015285 w 4550804"/>
                <a:gd name="connsiteY10485" fmla="*/ 2328957 h 5360810"/>
                <a:gd name="connsiteX10486" fmla="*/ 2022967 w 4550804"/>
                <a:gd name="connsiteY10486" fmla="*/ 2330353 h 5360810"/>
                <a:gd name="connsiteX10487" fmla="*/ 2028553 w 4550804"/>
                <a:gd name="connsiteY10487" fmla="*/ 2334542 h 5360810"/>
                <a:gd name="connsiteX10488" fmla="*/ 2041821 w 4550804"/>
                <a:gd name="connsiteY10488" fmla="*/ 2328957 h 5360810"/>
                <a:gd name="connsiteX10489" fmla="*/ 2055088 w 4550804"/>
                <a:gd name="connsiteY10489" fmla="*/ 2331750 h 5360810"/>
                <a:gd name="connsiteX10490" fmla="*/ 2056813 w 4550804"/>
                <a:gd name="connsiteY10490" fmla="*/ 2330884 h 5360810"/>
                <a:gd name="connsiteX10491" fmla="*/ 2056485 w 4550804"/>
                <a:gd name="connsiteY10491" fmla="*/ 2333844 h 5360810"/>
                <a:gd name="connsiteX10492" fmla="*/ 2057882 w 4550804"/>
                <a:gd name="connsiteY10492" fmla="*/ 2347108 h 5360810"/>
                <a:gd name="connsiteX10493" fmla="*/ 2059278 w 4550804"/>
                <a:gd name="connsiteY10493" fmla="*/ 2340824 h 5360810"/>
                <a:gd name="connsiteX10494" fmla="*/ 2057882 w 4550804"/>
                <a:gd name="connsiteY10494" fmla="*/ 2338032 h 5360810"/>
                <a:gd name="connsiteX10495" fmla="*/ 2057882 w 4550804"/>
                <a:gd name="connsiteY10495" fmla="*/ 2332448 h 5360810"/>
                <a:gd name="connsiteX10496" fmla="*/ 2066959 w 4550804"/>
                <a:gd name="connsiteY10496" fmla="*/ 2328259 h 5360810"/>
                <a:gd name="connsiteX10497" fmla="*/ 2086512 w 4550804"/>
                <a:gd name="connsiteY10497" fmla="*/ 2329655 h 5360810"/>
                <a:gd name="connsiteX10498" fmla="*/ 2101176 w 4550804"/>
                <a:gd name="connsiteY10498" fmla="*/ 2344315 h 5360810"/>
                <a:gd name="connsiteX10499" fmla="*/ 2103969 w 4550804"/>
                <a:gd name="connsiteY10499" fmla="*/ 2342919 h 5360810"/>
                <a:gd name="connsiteX10500" fmla="*/ 2106762 w 4550804"/>
                <a:gd name="connsiteY10500" fmla="*/ 2347108 h 5360810"/>
                <a:gd name="connsiteX10501" fmla="*/ 2122823 w 4550804"/>
                <a:gd name="connsiteY10501" fmla="*/ 2348504 h 5360810"/>
                <a:gd name="connsiteX10502" fmla="*/ 2128409 w 4550804"/>
                <a:gd name="connsiteY10502" fmla="*/ 2356183 h 5360810"/>
                <a:gd name="connsiteX10503" fmla="*/ 2133996 w 4550804"/>
                <a:gd name="connsiteY10503" fmla="*/ 2351994 h 5360810"/>
                <a:gd name="connsiteX10504" fmla="*/ 2139580 w 4550804"/>
                <a:gd name="connsiteY10504" fmla="*/ 2356181 h 5360810"/>
                <a:gd name="connsiteX10505" fmla="*/ 2136789 w 4550804"/>
                <a:gd name="connsiteY10505" fmla="*/ 2353391 h 5360810"/>
                <a:gd name="connsiteX10506" fmla="*/ 2132600 w 4550804"/>
                <a:gd name="connsiteY10506" fmla="*/ 2347806 h 5360810"/>
                <a:gd name="connsiteX10507" fmla="*/ 2135393 w 4550804"/>
                <a:gd name="connsiteY10507" fmla="*/ 2350599 h 5360810"/>
                <a:gd name="connsiteX10508" fmla="*/ 2138185 w 4550804"/>
                <a:gd name="connsiteY10508" fmla="*/ 2350599 h 5360810"/>
                <a:gd name="connsiteX10509" fmla="*/ 2143772 w 4550804"/>
                <a:gd name="connsiteY10509" fmla="*/ 2344316 h 5360810"/>
                <a:gd name="connsiteX10510" fmla="*/ 2130505 w 4550804"/>
                <a:gd name="connsiteY10510" fmla="*/ 2332448 h 5360810"/>
                <a:gd name="connsiteX10511" fmla="*/ 2133298 w 4550804"/>
                <a:gd name="connsiteY10511" fmla="*/ 2329656 h 5360810"/>
                <a:gd name="connsiteX10512" fmla="*/ 2127711 w 4550804"/>
                <a:gd name="connsiteY10512" fmla="*/ 2333845 h 5360810"/>
                <a:gd name="connsiteX10513" fmla="*/ 2126315 w 4550804"/>
                <a:gd name="connsiteY10513" fmla="*/ 2332448 h 5360810"/>
                <a:gd name="connsiteX10514" fmla="*/ 2130505 w 4550804"/>
                <a:gd name="connsiteY10514" fmla="*/ 2324769 h 5360810"/>
                <a:gd name="connsiteX10515" fmla="*/ 2127711 w 4550804"/>
                <a:gd name="connsiteY10515" fmla="*/ 2323373 h 5360810"/>
                <a:gd name="connsiteX10516" fmla="*/ 2124918 w 4550804"/>
                <a:gd name="connsiteY10516" fmla="*/ 2332448 h 5360810"/>
                <a:gd name="connsiteX10517" fmla="*/ 2123521 w 4550804"/>
                <a:gd name="connsiteY10517" fmla="*/ 2329656 h 5360810"/>
                <a:gd name="connsiteX10518" fmla="*/ 2126315 w 4550804"/>
                <a:gd name="connsiteY10518" fmla="*/ 2320580 h 5360810"/>
                <a:gd name="connsiteX10519" fmla="*/ 2130505 w 4550804"/>
                <a:gd name="connsiteY10519" fmla="*/ 2320580 h 5360810"/>
                <a:gd name="connsiteX10520" fmla="*/ 2130505 w 4550804"/>
                <a:gd name="connsiteY10520" fmla="*/ 2319184 h 5360810"/>
                <a:gd name="connsiteX10521" fmla="*/ 2127711 w 4550804"/>
                <a:gd name="connsiteY10521" fmla="*/ 2282883 h 5360810"/>
                <a:gd name="connsiteX10522" fmla="*/ 2117237 w 4550804"/>
                <a:gd name="connsiteY10522" fmla="*/ 2261940 h 5360810"/>
                <a:gd name="connsiteX10523" fmla="*/ 2117237 w 4550804"/>
                <a:gd name="connsiteY10523" fmla="*/ 2255657 h 5360810"/>
                <a:gd name="connsiteX10524" fmla="*/ 2123521 w 4550804"/>
                <a:gd name="connsiteY10524" fmla="*/ 2246581 h 5360810"/>
                <a:gd name="connsiteX10525" fmla="*/ 2122124 w 4550804"/>
                <a:gd name="connsiteY10525" fmla="*/ 2243790 h 5360810"/>
                <a:gd name="connsiteX10526" fmla="*/ 2124918 w 4550804"/>
                <a:gd name="connsiteY10526" fmla="*/ 2246581 h 5360810"/>
                <a:gd name="connsiteX10527" fmla="*/ 2138185 w 4550804"/>
                <a:gd name="connsiteY10527" fmla="*/ 2237506 h 5360810"/>
                <a:gd name="connsiteX10528" fmla="*/ 2136789 w 4550804"/>
                <a:gd name="connsiteY10528" fmla="*/ 2234714 h 5360810"/>
                <a:gd name="connsiteX10529" fmla="*/ 2139582 w 4550804"/>
                <a:gd name="connsiteY10529" fmla="*/ 2237506 h 5360810"/>
                <a:gd name="connsiteX10530" fmla="*/ 2157040 w 4550804"/>
                <a:gd name="connsiteY10530" fmla="*/ 2227035 h 5360810"/>
                <a:gd name="connsiteX10531" fmla="*/ 2163311 w 4550804"/>
                <a:gd name="connsiteY10531" fmla="*/ 2213806 h 5360810"/>
                <a:gd name="connsiteX10532" fmla="*/ 2238741 w 4550804"/>
                <a:gd name="connsiteY10532" fmla="*/ 2167696 h 5360810"/>
                <a:gd name="connsiteX10533" fmla="*/ 2217792 w 4550804"/>
                <a:gd name="connsiteY10533" fmla="*/ 2182356 h 5360810"/>
                <a:gd name="connsiteX10534" fmla="*/ 2228266 w 4550804"/>
                <a:gd name="connsiteY10534" fmla="*/ 2182356 h 5360810"/>
                <a:gd name="connsiteX10535" fmla="*/ 2232456 w 4550804"/>
                <a:gd name="connsiteY10535" fmla="*/ 2178167 h 5360810"/>
                <a:gd name="connsiteX10536" fmla="*/ 2235249 w 4550804"/>
                <a:gd name="connsiteY10536" fmla="*/ 2179564 h 5360810"/>
                <a:gd name="connsiteX10537" fmla="*/ 2233852 w 4550804"/>
                <a:gd name="connsiteY10537" fmla="*/ 2176771 h 5360810"/>
                <a:gd name="connsiteX10538" fmla="*/ 2236646 w 4550804"/>
                <a:gd name="connsiteY10538" fmla="*/ 2179564 h 5360810"/>
                <a:gd name="connsiteX10539" fmla="*/ 2236646 w 4550804"/>
                <a:gd name="connsiteY10539" fmla="*/ 2176771 h 5360810"/>
                <a:gd name="connsiteX10540" fmla="*/ 2242232 w 4550804"/>
                <a:gd name="connsiteY10540" fmla="*/ 2172583 h 5360810"/>
                <a:gd name="connsiteX10541" fmla="*/ 2247818 w 4550804"/>
                <a:gd name="connsiteY10541" fmla="*/ 2164904 h 5360810"/>
                <a:gd name="connsiteX10542" fmla="*/ 2243628 w 4550804"/>
                <a:gd name="connsiteY10542" fmla="*/ 2164904 h 5360810"/>
                <a:gd name="connsiteX10543" fmla="*/ 2277147 w 4550804"/>
                <a:gd name="connsiteY10543" fmla="*/ 2145357 h 5360810"/>
                <a:gd name="connsiteX10544" fmla="*/ 2294604 w 4550804"/>
                <a:gd name="connsiteY10544" fmla="*/ 2166300 h 5360810"/>
                <a:gd name="connsiteX10545" fmla="*/ 2303682 w 4550804"/>
                <a:gd name="connsiteY10545" fmla="*/ 2171885 h 5360810"/>
                <a:gd name="connsiteX10546" fmla="*/ 2367926 w 4550804"/>
                <a:gd name="connsiteY10546" fmla="*/ 2202601 h 5360810"/>
                <a:gd name="connsiteX10547" fmla="*/ 2379796 w 4550804"/>
                <a:gd name="connsiteY10547" fmla="*/ 2211677 h 5360810"/>
                <a:gd name="connsiteX10548" fmla="*/ 2387478 w 4550804"/>
                <a:gd name="connsiteY10548" fmla="*/ 2211677 h 5360810"/>
                <a:gd name="connsiteX10549" fmla="*/ 2388086 w 4550804"/>
                <a:gd name="connsiteY10549" fmla="*/ 2212893 h 5360810"/>
                <a:gd name="connsiteX10550" fmla="*/ 2389393 w 4550804"/>
                <a:gd name="connsiteY10550" fmla="*/ 2212015 h 5360810"/>
                <a:gd name="connsiteX10551" fmla="*/ 2388875 w 4550804"/>
                <a:gd name="connsiteY10551" fmla="*/ 2210978 h 5360810"/>
                <a:gd name="connsiteX10552" fmla="*/ 2381193 w 4550804"/>
                <a:gd name="connsiteY10552" fmla="*/ 2210978 h 5360810"/>
                <a:gd name="connsiteX10553" fmla="*/ 2369322 w 4550804"/>
                <a:gd name="connsiteY10553" fmla="*/ 2201903 h 5360810"/>
                <a:gd name="connsiteX10554" fmla="*/ 2301587 w 4550804"/>
                <a:gd name="connsiteY10554" fmla="*/ 2169790 h 5360810"/>
                <a:gd name="connsiteX10555" fmla="*/ 2292509 w 4550804"/>
                <a:gd name="connsiteY10555" fmla="*/ 2162112 h 5360810"/>
                <a:gd name="connsiteX10556" fmla="*/ 2282035 w 4550804"/>
                <a:gd name="connsiteY10556" fmla="*/ 2146055 h 5360810"/>
                <a:gd name="connsiteX10557" fmla="*/ 2374706 w 4550804"/>
                <a:gd name="connsiteY10557" fmla="*/ 2079331 h 5360810"/>
                <a:gd name="connsiteX10558" fmla="*/ 2366529 w 4550804"/>
                <a:gd name="connsiteY10558" fmla="*/ 2084622 h 5360810"/>
                <a:gd name="connsiteX10559" fmla="*/ 2366529 w 4550804"/>
                <a:gd name="connsiteY10559" fmla="*/ 2083226 h 5360810"/>
                <a:gd name="connsiteX10560" fmla="*/ 2376982 w 4550804"/>
                <a:gd name="connsiteY10560" fmla="*/ 2077690 h 5360810"/>
                <a:gd name="connsiteX10561" fmla="*/ 2434264 w 4550804"/>
                <a:gd name="connsiteY10561" fmla="*/ 2036453 h 5360810"/>
                <a:gd name="connsiteX10562" fmla="*/ 2431470 w 4550804"/>
                <a:gd name="connsiteY10562" fmla="*/ 2042038 h 5360810"/>
                <a:gd name="connsiteX10563" fmla="*/ 2441945 w 4550804"/>
                <a:gd name="connsiteY10563" fmla="*/ 2039246 h 5360810"/>
                <a:gd name="connsiteX10564" fmla="*/ 2453816 w 4550804"/>
                <a:gd name="connsiteY10564" fmla="*/ 2027378 h 5360810"/>
                <a:gd name="connsiteX10565" fmla="*/ 2451023 w 4550804"/>
                <a:gd name="connsiteY10565" fmla="*/ 2023190 h 5360810"/>
                <a:gd name="connsiteX10566" fmla="*/ 2455212 w 4550804"/>
                <a:gd name="connsiteY10566" fmla="*/ 2027378 h 5360810"/>
                <a:gd name="connsiteX10567" fmla="*/ 2467083 w 4550804"/>
                <a:gd name="connsiteY10567" fmla="*/ 2016907 h 5360810"/>
                <a:gd name="connsiteX10568" fmla="*/ 2464291 w 4550804"/>
                <a:gd name="connsiteY10568" fmla="*/ 2012718 h 5360810"/>
                <a:gd name="connsiteX10569" fmla="*/ 2467083 w 4550804"/>
                <a:gd name="connsiteY10569" fmla="*/ 2015510 h 5360810"/>
                <a:gd name="connsiteX10570" fmla="*/ 2469876 w 4550804"/>
                <a:gd name="connsiteY10570" fmla="*/ 2015510 h 5360810"/>
                <a:gd name="connsiteX10571" fmla="*/ 2471273 w 4550804"/>
                <a:gd name="connsiteY10571" fmla="*/ 2011322 h 5360810"/>
                <a:gd name="connsiteX10572" fmla="*/ 2480352 w 4550804"/>
                <a:gd name="connsiteY10572" fmla="*/ 2005038 h 5360810"/>
                <a:gd name="connsiteX10573" fmla="*/ 2488032 w 4550804"/>
                <a:gd name="connsiteY10573" fmla="*/ 2000851 h 5360810"/>
                <a:gd name="connsiteX10574" fmla="*/ 2494317 w 4550804"/>
                <a:gd name="connsiteY10574" fmla="*/ 1987586 h 5360810"/>
                <a:gd name="connsiteX10575" fmla="*/ 2492921 w 4550804"/>
                <a:gd name="connsiteY10575" fmla="*/ 1984793 h 5360810"/>
                <a:gd name="connsiteX10576" fmla="*/ 2490128 w 4550804"/>
                <a:gd name="connsiteY10576" fmla="*/ 1986190 h 5360810"/>
                <a:gd name="connsiteX10577" fmla="*/ 2491524 w 4550804"/>
                <a:gd name="connsiteY10577" fmla="*/ 1991775 h 5360810"/>
                <a:gd name="connsiteX10578" fmla="*/ 2488731 w 4550804"/>
                <a:gd name="connsiteY10578" fmla="*/ 1987586 h 5360810"/>
                <a:gd name="connsiteX10579" fmla="*/ 2487334 w 4550804"/>
                <a:gd name="connsiteY10579" fmla="*/ 1963850 h 5360810"/>
                <a:gd name="connsiteX10580" fmla="*/ 2493619 w 4550804"/>
                <a:gd name="connsiteY10580" fmla="*/ 1957568 h 5360810"/>
                <a:gd name="connsiteX10581" fmla="*/ 2489429 w 4550804"/>
                <a:gd name="connsiteY10581" fmla="*/ 1963153 h 5360810"/>
                <a:gd name="connsiteX10582" fmla="*/ 2490826 w 4550804"/>
                <a:gd name="connsiteY10582" fmla="*/ 1964549 h 5360810"/>
                <a:gd name="connsiteX10583" fmla="*/ 2495016 w 4550804"/>
                <a:gd name="connsiteY10583" fmla="*/ 1961756 h 5360810"/>
                <a:gd name="connsiteX10584" fmla="*/ 2495016 w 4550804"/>
                <a:gd name="connsiteY10584" fmla="*/ 1958964 h 5360810"/>
                <a:gd name="connsiteX10585" fmla="*/ 2496413 w 4550804"/>
                <a:gd name="connsiteY10585" fmla="*/ 1960360 h 5360810"/>
                <a:gd name="connsiteX10586" fmla="*/ 2500602 w 4550804"/>
                <a:gd name="connsiteY10586" fmla="*/ 1956172 h 5360810"/>
                <a:gd name="connsiteX10587" fmla="*/ 2500602 w 4550804"/>
                <a:gd name="connsiteY10587" fmla="*/ 1954776 h 5360810"/>
                <a:gd name="connsiteX10588" fmla="*/ 2497808 w 4550804"/>
                <a:gd name="connsiteY10588" fmla="*/ 1954776 h 5360810"/>
                <a:gd name="connsiteX10589" fmla="*/ 2497808 w 4550804"/>
                <a:gd name="connsiteY10589" fmla="*/ 1951983 h 5360810"/>
                <a:gd name="connsiteX10590" fmla="*/ 2493619 w 4550804"/>
                <a:gd name="connsiteY10590" fmla="*/ 1956172 h 5360810"/>
                <a:gd name="connsiteX10591" fmla="*/ 2497808 w 4550804"/>
                <a:gd name="connsiteY10591" fmla="*/ 1950587 h 5360810"/>
                <a:gd name="connsiteX10592" fmla="*/ 2503395 w 4550804"/>
                <a:gd name="connsiteY10592" fmla="*/ 1953379 h 5360810"/>
                <a:gd name="connsiteX10593" fmla="*/ 2511077 w 4550804"/>
                <a:gd name="connsiteY10593" fmla="*/ 1932437 h 5360810"/>
                <a:gd name="connsiteX10594" fmla="*/ 2508283 w 4550804"/>
                <a:gd name="connsiteY10594" fmla="*/ 1931040 h 5360810"/>
                <a:gd name="connsiteX10595" fmla="*/ 2512473 w 4550804"/>
                <a:gd name="connsiteY10595" fmla="*/ 1925455 h 5360810"/>
                <a:gd name="connsiteX10596" fmla="*/ 2509680 w 4550804"/>
                <a:gd name="connsiteY10596" fmla="*/ 1922663 h 5360810"/>
                <a:gd name="connsiteX10597" fmla="*/ 2513869 w 4550804"/>
                <a:gd name="connsiteY10597" fmla="*/ 1917078 h 5360810"/>
                <a:gd name="connsiteX10598" fmla="*/ 2521551 w 4550804"/>
                <a:gd name="connsiteY10598" fmla="*/ 1917078 h 5360810"/>
                <a:gd name="connsiteX10599" fmla="*/ 2513869 w 4550804"/>
                <a:gd name="connsiteY10599" fmla="*/ 1918474 h 5360810"/>
                <a:gd name="connsiteX10600" fmla="*/ 2511077 w 4550804"/>
                <a:gd name="connsiteY10600" fmla="*/ 1922663 h 5360810"/>
                <a:gd name="connsiteX10601" fmla="*/ 2515266 w 4550804"/>
                <a:gd name="connsiteY10601" fmla="*/ 1925455 h 5360810"/>
                <a:gd name="connsiteX10602" fmla="*/ 2518059 w 4550804"/>
                <a:gd name="connsiteY10602" fmla="*/ 1921267 h 5360810"/>
                <a:gd name="connsiteX10603" fmla="*/ 2520853 w 4550804"/>
                <a:gd name="connsiteY10603" fmla="*/ 1921267 h 5360810"/>
                <a:gd name="connsiteX10604" fmla="*/ 2520853 w 4550804"/>
                <a:gd name="connsiteY10604" fmla="*/ 1918474 h 5360810"/>
                <a:gd name="connsiteX10605" fmla="*/ 2522249 w 4550804"/>
                <a:gd name="connsiteY10605" fmla="*/ 1921267 h 5360810"/>
                <a:gd name="connsiteX10606" fmla="*/ 2554371 w 4550804"/>
                <a:gd name="connsiteY10606" fmla="*/ 1918474 h 5360810"/>
                <a:gd name="connsiteX10607" fmla="*/ 2560655 w 4550804"/>
                <a:gd name="connsiteY10607" fmla="*/ 1915681 h 5360810"/>
                <a:gd name="connsiteX10608" fmla="*/ 2629787 w 4550804"/>
                <a:gd name="connsiteY10608" fmla="*/ 1845173 h 5360810"/>
                <a:gd name="connsiteX10609" fmla="*/ 2637468 w 4550804"/>
                <a:gd name="connsiteY10609" fmla="*/ 1839589 h 5360810"/>
                <a:gd name="connsiteX10610" fmla="*/ 2647943 w 4550804"/>
                <a:gd name="connsiteY10610" fmla="*/ 1835400 h 5360810"/>
                <a:gd name="connsiteX10611" fmla="*/ 2648571 w 4550804"/>
                <a:gd name="connsiteY10611" fmla="*/ 1838046 h 5360810"/>
                <a:gd name="connsiteX10612" fmla="*/ 2707997 w 4550804"/>
                <a:gd name="connsiteY10612" fmla="*/ 1821438 h 5360810"/>
                <a:gd name="connsiteX10613" fmla="*/ 2724058 w 4550804"/>
                <a:gd name="connsiteY10613" fmla="*/ 1812363 h 5360810"/>
                <a:gd name="connsiteX10614" fmla="*/ 2721264 w 4550804"/>
                <a:gd name="connsiteY10614" fmla="*/ 1817948 h 5360810"/>
                <a:gd name="connsiteX10615" fmla="*/ 2734532 w 4550804"/>
                <a:gd name="connsiteY10615" fmla="*/ 1834004 h 5360810"/>
                <a:gd name="connsiteX10616" fmla="*/ 2740817 w 4550804"/>
                <a:gd name="connsiteY10616" fmla="*/ 1839589 h 5360810"/>
                <a:gd name="connsiteX10617" fmla="*/ 2856734 w 4550804"/>
                <a:gd name="connsiteY10617" fmla="*/ 1866815 h 5360810"/>
                <a:gd name="connsiteX10618" fmla="*/ 2858130 w 4550804"/>
                <a:gd name="connsiteY10618" fmla="*/ 1872399 h 5360810"/>
                <a:gd name="connsiteX10619" fmla="*/ 2859527 w 4550804"/>
                <a:gd name="connsiteY10619" fmla="*/ 1868211 h 5360810"/>
                <a:gd name="connsiteX10620" fmla="*/ 2859527 w 4550804"/>
                <a:gd name="connsiteY10620" fmla="*/ 1873796 h 5360810"/>
                <a:gd name="connsiteX10621" fmla="*/ 2862321 w 4550804"/>
                <a:gd name="connsiteY10621" fmla="*/ 1868211 h 5360810"/>
                <a:gd name="connsiteX10622" fmla="*/ 2863716 w 4550804"/>
                <a:gd name="connsiteY10622" fmla="*/ 1868211 h 5360810"/>
                <a:gd name="connsiteX10623" fmla="*/ 2863716 w 4550804"/>
                <a:gd name="connsiteY10623" fmla="*/ 1872399 h 5360810"/>
                <a:gd name="connsiteX10624" fmla="*/ 2866510 w 4550804"/>
                <a:gd name="connsiteY10624" fmla="*/ 1872399 h 5360810"/>
                <a:gd name="connsiteX10625" fmla="*/ 2911899 w 4550804"/>
                <a:gd name="connsiteY10625" fmla="*/ 1871003 h 5360810"/>
                <a:gd name="connsiteX10626" fmla="*/ 2922374 w 4550804"/>
                <a:gd name="connsiteY10626" fmla="*/ 1875192 h 5360810"/>
                <a:gd name="connsiteX10627" fmla="*/ 2969159 w 4550804"/>
                <a:gd name="connsiteY10627" fmla="*/ 1927550 h 5360810"/>
                <a:gd name="connsiteX10628" fmla="*/ 2973349 w 4550804"/>
                <a:gd name="connsiteY10628" fmla="*/ 1939417 h 5360810"/>
                <a:gd name="connsiteX10629" fmla="*/ 2976143 w 4550804"/>
                <a:gd name="connsiteY10629" fmla="*/ 1986190 h 5360810"/>
                <a:gd name="connsiteX10630" fmla="*/ 2970556 w 4550804"/>
                <a:gd name="connsiteY10630" fmla="*/ 2004340 h 5360810"/>
                <a:gd name="connsiteX10631" fmla="*/ 2971953 w 4550804"/>
                <a:gd name="connsiteY10631" fmla="*/ 2012020 h 5360810"/>
                <a:gd name="connsiteX10632" fmla="*/ 2967763 w 4550804"/>
                <a:gd name="connsiteY10632" fmla="*/ 2025284 h 5360810"/>
                <a:gd name="connsiteX10633" fmla="*/ 2967763 w 4550804"/>
                <a:gd name="connsiteY10633" fmla="*/ 2031566 h 5360810"/>
                <a:gd name="connsiteX10634" fmla="*/ 2927261 w 4550804"/>
                <a:gd name="connsiteY10634" fmla="*/ 2106961 h 5360810"/>
                <a:gd name="connsiteX10635" fmla="*/ 2924468 w 4550804"/>
                <a:gd name="connsiteY10635" fmla="*/ 2106961 h 5360810"/>
                <a:gd name="connsiteX10636" fmla="*/ 2920279 w 4550804"/>
                <a:gd name="connsiteY10636" fmla="*/ 2111150 h 5360810"/>
                <a:gd name="connsiteX10637" fmla="*/ 2914692 w 4550804"/>
                <a:gd name="connsiteY10637" fmla="*/ 2127206 h 5360810"/>
                <a:gd name="connsiteX10638" fmla="*/ 2911899 w 4550804"/>
                <a:gd name="connsiteY10638" fmla="*/ 2127206 h 5360810"/>
                <a:gd name="connsiteX10639" fmla="*/ 2910502 w 4550804"/>
                <a:gd name="connsiteY10639" fmla="*/ 2129999 h 5360810"/>
                <a:gd name="connsiteX10640" fmla="*/ 2911899 w 4550804"/>
                <a:gd name="connsiteY10640" fmla="*/ 2131395 h 5360810"/>
                <a:gd name="connsiteX10641" fmla="*/ 2914692 w 4550804"/>
                <a:gd name="connsiteY10641" fmla="*/ 2128603 h 5360810"/>
                <a:gd name="connsiteX10642" fmla="*/ 2905615 w 4550804"/>
                <a:gd name="connsiteY10642" fmla="*/ 2139075 h 5360810"/>
                <a:gd name="connsiteX10643" fmla="*/ 2905615 w 4550804"/>
                <a:gd name="connsiteY10643" fmla="*/ 2143262 h 5360810"/>
                <a:gd name="connsiteX10644" fmla="*/ 2902821 w 4550804"/>
                <a:gd name="connsiteY10644" fmla="*/ 2143262 h 5360810"/>
                <a:gd name="connsiteX10645" fmla="*/ 2893743 w 4550804"/>
                <a:gd name="connsiteY10645" fmla="*/ 2152338 h 5360810"/>
                <a:gd name="connsiteX10646" fmla="*/ 2883269 w 4550804"/>
                <a:gd name="connsiteY10646" fmla="*/ 2160018 h 5360810"/>
                <a:gd name="connsiteX10647" fmla="*/ 2883269 w 4550804"/>
                <a:gd name="connsiteY10647" fmla="*/ 2161414 h 5360810"/>
                <a:gd name="connsiteX10648" fmla="*/ 2858130 w 4550804"/>
                <a:gd name="connsiteY10648" fmla="*/ 2179564 h 5360810"/>
                <a:gd name="connsiteX10649" fmla="*/ 2858130 w 4550804"/>
                <a:gd name="connsiteY10649" fmla="*/ 2182357 h 5360810"/>
                <a:gd name="connsiteX10650" fmla="*/ 2849052 w 4550804"/>
                <a:gd name="connsiteY10650" fmla="*/ 2186545 h 5360810"/>
                <a:gd name="connsiteX10651" fmla="*/ 2846260 w 4550804"/>
                <a:gd name="connsiteY10651" fmla="*/ 2190733 h 5360810"/>
                <a:gd name="connsiteX10652" fmla="*/ 2846260 w 4550804"/>
                <a:gd name="connsiteY10652" fmla="*/ 2189337 h 5360810"/>
                <a:gd name="connsiteX10653" fmla="*/ 2844863 w 4550804"/>
                <a:gd name="connsiteY10653" fmla="*/ 2189337 h 5360810"/>
                <a:gd name="connsiteX10654" fmla="*/ 2845561 w 4550804"/>
                <a:gd name="connsiteY10654" fmla="*/ 2190733 h 5360810"/>
                <a:gd name="connsiteX10655" fmla="*/ 2842768 w 4550804"/>
                <a:gd name="connsiteY10655" fmla="*/ 2190733 h 5360810"/>
                <a:gd name="connsiteX10656" fmla="*/ 2841371 w 4550804"/>
                <a:gd name="connsiteY10656" fmla="*/ 2187941 h 5360810"/>
                <a:gd name="connsiteX10657" fmla="*/ 2826707 w 4550804"/>
                <a:gd name="connsiteY10657" fmla="*/ 2183753 h 5360810"/>
                <a:gd name="connsiteX10658" fmla="*/ 2819025 w 4550804"/>
                <a:gd name="connsiteY10658" fmla="*/ 2185149 h 5360810"/>
                <a:gd name="connsiteX10659" fmla="*/ 2747101 w 4550804"/>
                <a:gd name="connsiteY10659" fmla="*/ 2221450 h 5360810"/>
                <a:gd name="connsiteX10660" fmla="*/ 2729643 w 4550804"/>
                <a:gd name="connsiteY10660" fmla="*/ 2234714 h 5360810"/>
                <a:gd name="connsiteX10661" fmla="*/ 2729643 w 4550804"/>
                <a:gd name="connsiteY10661" fmla="*/ 2238903 h 5360810"/>
                <a:gd name="connsiteX10662" fmla="*/ 2721962 w 4550804"/>
                <a:gd name="connsiteY10662" fmla="*/ 2243091 h 5360810"/>
                <a:gd name="connsiteX10663" fmla="*/ 2721962 w 4550804"/>
                <a:gd name="connsiteY10663" fmla="*/ 2247280 h 5360810"/>
                <a:gd name="connsiteX10664" fmla="*/ 2719169 w 4550804"/>
                <a:gd name="connsiteY10664" fmla="*/ 2244488 h 5360810"/>
                <a:gd name="connsiteX10665" fmla="*/ 2717772 w 4550804"/>
                <a:gd name="connsiteY10665" fmla="*/ 2247280 h 5360810"/>
                <a:gd name="connsiteX10666" fmla="*/ 2719169 w 4550804"/>
                <a:gd name="connsiteY10666" fmla="*/ 2248676 h 5360810"/>
                <a:gd name="connsiteX10667" fmla="*/ 2716376 w 4550804"/>
                <a:gd name="connsiteY10667" fmla="*/ 2247280 h 5360810"/>
                <a:gd name="connsiteX10668" fmla="*/ 2714979 w 4550804"/>
                <a:gd name="connsiteY10668" fmla="*/ 2248676 h 5360810"/>
                <a:gd name="connsiteX10669" fmla="*/ 2715447 w 4550804"/>
                <a:gd name="connsiteY10669" fmla="*/ 2249605 h 5360810"/>
                <a:gd name="connsiteX10670" fmla="*/ 2713582 w 4550804"/>
                <a:gd name="connsiteY10670" fmla="*/ 2248676 h 5360810"/>
                <a:gd name="connsiteX10671" fmla="*/ 2705902 w 4550804"/>
                <a:gd name="connsiteY10671" fmla="*/ 2254959 h 5360810"/>
                <a:gd name="connsiteX10672" fmla="*/ 2703108 w 4550804"/>
                <a:gd name="connsiteY10672" fmla="*/ 2260543 h 5360810"/>
                <a:gd name="connsiteX10673" fmla="*/ 2704505 w 4550804"/>
                <a:gd name="connsiteY10673" fmla="*/ 2263336 h 5360810"/>
                <a:gd name="connsiteX10674" fmla="*/ 2700315 w 4550804"/>
                <a:gd name="connsiteY10674" fmla="*/ 2264732 h 5360810"/>
                <a:gd name="connsiteX10675" fmla="*/ 2696439 w 4550804"/>
                <a:gd name="connsiteY10675" fmla="*/ 2269161 h 5360810"/>
                <a:gd name="connsiteX10676" fmla="*/ 2696825 w 4550804"/>
                <a:gd name="connsiteY10676" fmla="*/ 2270318 h 5360810"/>
                <a:gd name="connsiteX10677" fmla="*/ 2697523 w 4550804"/>
                <a:gd name="connsiteY10677" fmla="*/ 2270318 h 5360810"/>
                <a:gd name="connsiteX10678" fmla="*/ 2697523 w 4550804"/>
                <a:gd name="connsiteY10678" fmla="*/ 2271714 h 5360810"/>
                <a:gd name="connsiteX10679" fmla="*/ 2697174 w 4550804"/>
                <a:gd name="connsiteY10679" fmla="*/ 2271365 h 5360810"/>
                <a:gd name="connsiteX10680" fmla="*/ 2697523 w 4550804"/>
                <a:gd name="connsiteY10680" fmla="*/ 2272411 h 5360810"/>
                <a:gd name="connsiteX10681" fmla="*/ 2697523 w 4550804"/>
                <a:gd name="connsiteY10681" fmla="*/ 2273807 h 5360810"/>
                <a:gd name="connsiteX10682" fmla="*/ 2696825 w 4550804"/>
                <a:gd name="connsiteY10682" fmla="*/ 2271016 h 5360810"/>
                <a:gd name="connsiteX10683" fmla="*/ 2696824 w 4550804"/>
                <a:gd name="connsiteY10683" fmla="*/ 2271015 h 5360810"/>
                <a:gd name="connsiteX10684" fmla="*/ 2691238 w 4550804"/>
                <a:gd name="connsiteY10684" fmla="*/ 2277298 h 5360810"/>
                <a:gd name="connsiteX10685" fmla="*/ 2692635 w 4550804"/>
                <a:gd name="connsiteY10685" fmla="*/ 2278694 h 5360810"/>
                <a:gd name="connsiteX10686" fmla="*/ 2694031 w 4550804"/>
                <a:gd name="connsiteY10686" fmla="*/ 2277298 h 5360810"/>
                <a:gd name="connsiteX10687" fmla="*/ 2695428 w 4550804"/>
                <a:gd name="connsiteY10687" fmla="*/ 2278694 h 5360810"/>
                <a:gd name="connsiteX10688" fmla="*/ 2691238 w 4550804"/>
                <a:gd name="connsiteY10688" fmla="*/ 2281486 h 5360810"/>
                <a:gd name="connsiteX10689" fmla="*/ 2688445 w 4550804"/>
                <a:gd name="connsiteY10689" fmla="*/ 2278694 h 5360810"/>
                <a:gd name="connsiteX10690" fmla="*/ 2687048 w 4550804"/>
                <a:gd name="connsiteY10690" fmla="*/ 2281486 h 5360810"/>
                <a:gd name="connsiteX10691" fmla="*/ 2682781 w 4550804"/>
                <a:gd name="connsiteY10691" fmla="*/ 2279936 h 5360810"/>
                <a:gd name="connsiteX10692" fmla="*/ 2680065 w 4550804"/>
                <a:gd name="connsiteY10692" fmla="*/ 2279392 h 5360810"/>
                <a:gd name="connsiteX10693" fmla="*/ 2680791 w 4550804"/>
                <a:gd name="connsiteY10693" fmla="*/ 2279211 h 5360810"/>
                <a:gd name="connsiteX10694" fmla="*/ 2679367 w 4550804"/>
                <a:gd name="connsiteY10694" fmla="*/ 2278694 h 5360810"/>
                <a:gd name="connsiteX10695" fmla="*/ 2661211 w 4550804"/>
                <a:gd name="connsiteY10695" fmla="*/ 2284279 h 5360810"/>
                <a:gd name="connsiteX10696" fmla="*/ 2636073 w 4550804"/>
                <a:gd name="connsiteY10696" fmla="*/ 2275204 h 5360810"/>
                <a:gd name="connsiteX10697" fmla="*/ 2606744 w 4550804"/>
                <a:gd name="connsiteY10697" fmla="*/ 2310109 h 5360810"/>
                <a:gd name="connsiteX10698" fmla="*/ 2605348 w 4550804"/>
                <a:gd name="connsiteY10698" fmla="*/ 2316392 h 5360810"/>
                <a:gd name="connsiteX10699" fmla="*/ 2611632 w 4550804"/>
                <a:gd name="connsiteY10699" fmla="*/ 2334542 h 5360810"/>
                <a:gd name="connsiteX10700" fmla="*/ 2614425 w 4550804"/>
                <a:gd name="connsiteY10700" fmla="*/ 2337335 h 5360810"/>
                <a:gd name="connsiteX10701" fmla="*/ 2618615 w 4550804"/>
                <a:gd name="connsiteY10701" fmla="*/ 2335939 h 5360810"/>
                <a:gd name="connsiteX10702" fmla="*/ 2624201 w 4550804"/>
                <a:gd name="connsiteY10702" fmla="*/ 2338731 h 5360810"/>
                <a:gd name="connsiteX10703" fmla="*/ 2624201 w 4550804"/>
                <a:gd name="connsiteY10703" fmla="*/ 2340127 h 5360810"/>
                <a:gd name="connsiteX10704" fmla="*/ 2620012 w 4550804"/>
                <a:gd name="connsiteY10704" fmla="*/ 2337335 h 5360810"/>
                <a:gd name="connsiteX10705" fmla="*/ 2620012 w 4550804"/>
                <a:gd name="connsiteY10705" fmla="*/ 2340127 h 5360810"/>
                <a:gd name="connsiteX10706" fmla="*/ 2618615 w 4550804"/>
                <a:gd name="connsiteY10706" fmla="*/ 2337335 h 5360810"/>
                <a:gd name="connsiteX10707" fmla="*/ 2614425 w 4550804"/>
                <a:gd name="connsiteY10707" fmla="*/ 2338731 h 5360810"/>
                <a:gd name="connsiteX10708" fmla="*/ 2616143 w 4550804"/>
                <a:gd name="connsiteY10708" fmla="*/ 2344315 h 5360810"/>
                <a:gd name="connsiteX10709" fmla="*/ 2620012 w 4550804"/>
                <a:gd name="connsiteY10709" fmla="*/ 2344315 h 5360810"/>
                <a:gd name="connsiteX10710" fmla="*/ 2616506 w 4550804"/>
                <a:gd name="connsiteY10710" fmla="*/ 2345482 h 5360810"/>
                <a:gd name="connsiteX10711" fmla="*/ 2617218 w 4550804"/>
                <a:gd name="connsiteY10711" fmla="*/ 2347806 h 5360810"/>
                <a:gd name="connsiteX10712" fmla="*/ 2622804 w 4550804"/>
                <a:gd name="connsiteY10712" fmla="*/ 2343618 h 5360810"/>
                <a:gd name="connsiteX10713" fmla="*/ 2618615 w 4550804"/>
                <a:gd name="connsiteY10713" fmla="*/ 2351296 h 5360810"/>
                <a:gd name="connsiteX10714" fmla="*/ 2624201 w 4550804"/>
                <a:gd name="connsiteY10714" fmla="*/ 2364561 h 5360810"/>
                <a:gd name="connsiteX10715" fmla="*/ 2620012 w 4550804"/>
                <a:gd name="connsiteY10715" fmla="*/ 2373636 h 5360810"/>
                <a:gd name="connsiteX10716" fmla="*/ 2620012 w 4550804"/>
                <a:gd name="connsiteY10716" fmla="*/ 2381315 h 5360810"/>
                <a:gd name="connsiteX10717" fmla="*/ 2617218 w 4550804"/>
                <a:gd name="connsiteY10717" fmla="*/ 2381315 h 5360810"/>
                <a:gd name="connsiteX10718" fmla="*/ 2617218 w 4550804"/>
                <a:gd name="connsiteY10718" fmla="*/ 2384108 h 5360810"/>
                <a:gd name="connsiteX10719" fmla="*/ 2620012 w 4550804"/>
                <a:gd name="connsiteY10719" fmla="*/ 2382711 h 5360810"/>
                <a:gd name="connsiteX10720" fmla="*/ 2615822 w 4550804"/>
                <a:gd name="connsiteY10720" fmla="*/ 2386900 h 5360810"/>
                <a:gd name="connsiteX10721" fmla="*/ 2611632 w 4550804"/>
                <a:gd name="connsiteY10721" fmla="*/ 2404352 h 5360810"/>
                <a:gd name="connsiteX10722" fmla="*/ 2605348 w 4550804"/>
                <a:gd name="connsiteY10722" fmla="*/ 2417616 h 5360810"/>
                <a:gd name="connsiteX10723" fmla="*/ 2606744 w 4550804"/>
                <a:gd name="connsiteY10723" fmla="*/ 2420409 h 5360810"/>
                <a:gd name="connsiteX10724" fmla="*/ 2608140 w 4550804"/>
                <a:gd name="connsiteY10724" fmla="*/ 2421805 h 5360810"/>
                <a:gd name="connsiteX10725" fmla="*/ 2607861 w 4550804"/>
                <a:gd name="connsiteY10725" fmla="*/ 2422642 h 5360810"/>
                <a:gd name="connsiteX10726" fmla="*/ 2608140 w 4550804"/>
                <a:gd name="connsiteY10726" fmla="*/ 2423201 h 5360810"/>
                <a:gd name="connsiteX10727" fmla="*/ 2606744 w 4550804"/>
                <a:gd name="connsiteY10727" fmla="*/ 2425994 h 5360810"/>
                <a:gd name="connsiteX10728" fmla="*/ 2602554 w 4550804"/>
                <a:gd name="connsiteY10728" fmla="*/ 2428786 h 5360810"/>
                <a:gd name="connsiteX10729" fmla="*/ 2596269 w 4550804"/>
                <a:gd name="connsiteY10729" fmla="*/ 2453918 h 5360810"/>
                <a:gd name="connsiteX10730" fmla="*/ 2592080 w 4550804"/>
                <a:gd name="connsiteY10730" fmla="*/ 2458106 h 5360810"/>
                <a:gd name="connsiteX10731" fmla="*/ 2557165 w 4550804"/>
                <a:gd name="connsiteY10731" fmla="*/ 2465785 h 5360810"/>
                <a:gd name="connsiteX10732" fmla="*/ 2548086 w 4550804"/>
                <a:gd name="connsiteY10732" fmla="*/ 2471370 h 5360810"/>
                <a:gd name="connsiteX10733" fmla="*/ 2548086 w 4550804"/>
                <a:gd name="connsiteY10733" fmla="*/ 2469974 h 5360810"/>
                <a:gd name="connsiteX10734" fmla="*/ 2546690 w 4550804"/>
                <a:gd name="connsiteY10734" fmla="*/ 2469974 h 5360810"/>
                <a:gd name="connsiteX10735" fmla="*/ 2548086 w 4550804"/>
                <a:gd name="connsiteY10735" fmla="*/ 2472766 h 5360810"/>
                <a:gd name="connsiteX10736" fmla="*/ 2529657 w 4550804"/>
                <a:gd name="connsiteY10736" fmla="*/ 2476715 h 5360810"/>
                <a:gd name="connsiteX10737" fmla="*/ 2531327 w 4550804"/>
                <a:gd name="connsiteY10737" fmla="*/ 2476954 h 5360810"/>
                <a:gd name="connsiteX10738" fmla="*/ 2532723 w 4550804"/>
                <a:gd name="connsiteY10738" fmla="*/ 2476954 h 5360810"/>
                <a:gd name="connsiteX10739" fmla="*/ 2529930 w 4550804"/>
                <a:gd name="connsiteY10739" fmla="*/ 2478350 h 5360810"/>
                <a:gd name="connsiteX10740" fmla="*/ 2531327 w 4550804"/>
                <a:gd name="connsiteY10740" fmla="*/ 2486030 h 5360810"/>
                <a:gd name="connsiteX10741" fmla="*/ 2537612 w 4550804"/>
                <a:gd name="connsiteY10741" fmla="*/ 2484633 h 5360810"/>
                <a:gd name="connsiteX10742" fmla="*/ 2532025 w 4550804"/>
                <a:gd name="connsiteY10742" fmla="*/ 2487426 h 5360810"/>
                <a:gd name="connsiteX10743" fmla="*/ 2542500 w 4550804"/>
                <a:gd name="connsiteY10743" fmla="*/ 2520934 h 5360810"/>
                <a:gd name="connsiteX10744" fmla="*/ 2548798 w 4550804"/>
                <a:gd name="connsiteY10744" fmla="*/ 2526086 h 5360810"/>
                <a:gd name="connsiteX10745" fmla="*/ 2543897 w 4550804"/>
                <a:gd name="connsiteY10745" fmla="*/ 2521633 h 5360810"/>
                <a:gd name="connsiteX10746" fmla="*/ 2533423 w 4550804"/>
                <a:gd name="connsiteY10746" fmla="*/ 2488123 h 5360810"/>
                <a:gd name="connsiteX10747" fmla="*/ 2538310 w 4550804"/>
                <a:gd name="connsiteY10747" fmla="*/ 2486728 h 5360810"/>
                <a:gd name="connsiteX10748" fmla="*/ 2550182 w 4550804"/>
                <a:gd name="connsiteY10748" fmla="*/ 2476256 h 5360810"/>
                <a:gd name="connsiteX10749" fmla="*/ 2556466 w 4550804"/>
                <a:gd name="connsiteY10749" fmla="*/ 2474860 h 5360810"/>
                <a:gd name="connsiteX10750" fmla="*/ 2569734 w 4550804"/>
                <a:gd name="connsiteY10750" fmla="*/ 2472067 h 5360810"/>
                <a:gd name="connsiteX10751" fmla="*/ 2595572 w 4550804"/>
                <a:gd name="connsiteY10751" fmla="*/ 2474860 h 5360810"/>
                <a:gd name="connsiteX10752" fmla="*/ 2590683 w 4550804"/>
                <a:gd name="connsiteY10752" fmla="*/ 2470671 h 5360810"/>
                <a:gd name="connsiteX10753" fmla="*/ 2590683 w 4550804"/>
                <a:gd name="connsiteY10753" fmla="*/ 2468577 h 5360810"/>
                <a:gd name="connsiteX10754" fmla="*/ 2591382 w 4550804"/>
                <a:gd name="connsiteY10754" fmla="*/ 2470671 h 5360810"/>
                <a:gd name="connsiteX10755" fmla="*/ 2594175 w 4550804"/>
                <a:gd name="connsiteY10755" fmla="*/ 2472067 h 5360810"/>
                <a:gd name="connsiteX10756" fmla="*/ 2598365 w 4550804"/>
                <a:gd name="connsiteY10756" fmla="*/ 2470671 h 5360810"/>
                <a:gd name="connsiteX10757" fmla="*/ 2599762 w 4550804"/>
                <a:gd name="connsiteY10757" fmla="*/ 2467180 h 5360810"/>
                <a:gd name="connsiteX10758" fmla="*/ 2599762 w 4550804"/>
                <a:gd name="connsiteY10758" fmla="*/ 2464389 h 5360810"/>
                <a:gd name="connsiteX10759" fmla="*/ 2599762 w 4550804"/>
                <a:gd name="connsiteY10759" fmla="*/ 2458804 h 5360810"/>
                <a:gd name="connsiteX10760" fmla="*/ 2604649 w 4550804"/>
                <a:gd name="connsiteY10760" fmla="*/ 2460200 h 5360810"/>
                <a:gd name="connsiteX10761" fmla="*/ 2607442 w 4550804"/>
                <a:gd name="connsiteY10761" fmla="*/ 2456709 h 5360810"/>
                <a:gd name="connsiteX10762" fmla="*/ 2611633 w 4550804"/>
                <a:gd name="connsiteY10762" fmla="*/ 2447634 h 5360810"/>
                <a:gd name="connsiteX10763" fmla="*/ 2610236 w 4550804"/>
                <a:gd name="connsiteY10763" fmla="*/ 2444841 h 5360810"/>
                <a:gd name="connsiteX10764" fmla="*/ 2611633 w 4550804"/>
                <a:gd name="connsiteY10764" fmla="*/ 2444841 h 5360810"/>
                <a:gd name="connsiteX10765" fmla="*/ 2614426 w 4550804"/>
                <a:gd name="connsiteY10765" fmla="*/ 2440654 h 5360810"/>
                <a:gd name="connsiteX10766" fmla="*/ 2613029 w 4550804"/>
                <a:gd name="connsiteY10766" fmla="*/ 2436465 h 5360810"/>
                <a:gd name="connsiteX10767" fmla="*/ 2613629 w 4550804"/>
                <a:gd name="connsiteY10767" fmla="*/ 2434971 h 5360810"/>
                <a:gd name="connsiteX10768" fmla="*/ 2615124 w 4550804"/>
                <a:gd name="connsiteY10768" fmla="*/ 2432974 h 5360810"/>
                <a:gd name="connsiteX10769" fmla="*/ 2618385 w 4550804"/>
                <a:gd name="connsiteY10769" fmla="*/ 2420583 h 5360810"/>
                <a:gd name="connsiteX10770" fmla="*/ 2616520 w 4550804"/>
                <a:gd name="connsiteY10770" fmla="*/ 2418314 h 5360810"/>
                <a:gd name="connsiteX10771" fmla="*/ 2622107 w 4550804"/>
                <a:gd name="connsiteY10771" fmla="*/ 2406446 h 5360810"/>
                <a:gd name="connsiteX10772" fmla="*/ 2620710 w 4550804"/>
                <a:gd name="connsiteY10772" fmla="*/ 2403653 h 5360810"/>
                <a:gd name="connsiteX10773" fmla="*/ 2624900 w 4550804"/>
                <a:gd name="connsiteY10773" fmla="*/ 2393182 h 5360810"/>
                <a:gd name="connsiteX10774" fmla="*/ 2631184 w 4550804"/>
                <a:gd name="connsiteY10774" fmla="*/ 2381314 h 5360810"/>
                <a:gd name="connsiteX10775" fmla="*/ 2628392 w 4550804"/>
                <a:gd name="connsiteY10775" fmla="*/ 2376427 h 5360810"/>
                <a:gd name="connsiteX10776" fmla="*/ 2631184 w 4550804"/>
                <a:gd name="connsiteY10776" fmla="*/ 2375032 h 5360810"/>
                <a:gd name="connsiteX10777" fmla="*/ 2629789 w 4550804"/>
                <a:gd name="connsiteY10777" fmla="*/ 2370843 h 5360810"/>
                <a:gd name="connsiteX10778" fmla="*/ 2632581 w 4550804"/>
                <a:gd name="connsiteY10778" fmla="*/ 2369447 h 5360810"/>
                <a:gd name="connsiteX10779" fmla="*/ 2633977 w 4550804"/>
                <a:gd name="connsiteY10779" fmla="*/ 2369447 h 5360810"/>
                <a:gd name="connsiteX10780" fmla="*/ 2635374 w 4550804"/>
                <a:gd name="connsiteY10780" fmla="*/ 2366655 h 5360810"/>
                <a:gd name="connsiteX10781" fmla="*/ 2640263 w 4550804"/>
                <a:gd name="connsiteY10781" fmla="*/ 2366655 h 5360810"/>
                <a:gd name="connsiteX10782" fmla="*/ 2641659 w 4550804"/>
                <a:gd name="connsiteY10782" fmla="*/ 2361767 h 5360810"/>
                <a:gd name="connsiteX10783" fmla="*/ 2649340 w 4550804"/>
                <a:gd name="connsiteY10783" fmla="*/ 2352693 h 5360810"/>
                <a:gd name="connsiteX10784" fmla="*/ 2651016 w 4550804"/>
                <a:gd name="connsiteY10784" fmla="*/ 2354507 h 5360810"/>
                <a:gd name="connsiteX10785" fmla="*/ 2658418 w 4550804"/>
                <a:gd name="connsiteY10785" fmla="*/ 2347108 h 5360810"/>
                <a:gd name="connsiteX10786" fmla="*/ 2671686 w 4550804"/>
                <a:gd name="connsiteY10786" fmla="*/ 2341523 h 5360810"/>
                <a:gd name="connsiteX10787" fmla="*/ 2692634 w 4550804"/>
                <a:gd name="connsiteY10787" fmla="*/ 2319184 h 5360810"/>
                <a:gd name="connsiteX10788" fmla="*/ 2695428 w 4550804"/>
                <a:gd name="connsiteY10788" fmla="*/ 2308712 h 5360810"/>
                <a:gd name="connsiteX10789" fmla="*/ 2694031 w 4550804"/>
                <a:gd name="connsiteY10789" fmla="*/ 2305920 h 5360810"/>
                <a:gd name="connsiteX10790" fmla="*/ 2696824 w 4550804"/>
                <a:gd name="connsiteY10790" fmla="*/ 2303127 h 5360810"/>
                <a:gd name="connsiteX10791" fmla="*/ 2694031 w 4550804"/>
                <a:gd name="connsiteY10791" fmla="*/ 2294052 h 5360810"/>
                <a:gd name="connsiteX10792" fmla="*/ 2701713 w 4550804"/>
                <a:gd name="connsiteY10792" fmla="*/ 2300335 h 5360810"/>
                <a:gd name="connsiteX10793" fmla="*/ 2700316 w 4550804"/>
                <a:gd name="connsiteY10793" fmla="*/ 2304524 h 5360810"/>
                <a:gd name="connsiteX10794" fmla="*/ 2703110 w 4550804"/>
                <a:gd name="connsiteY10794" fmla="*/ 2301731 h 5360810"/>
                <a:gd name="connsiteX10795" fmla="*/ 2707299 w 4550804"/>
                <a:gd name="connsiteY10795" fmla="*/ 2308014 h 5360810"/>
                <a:gd name="connsiteX10796" fmla="*/ 2701713 w 4550804"/>
                <a:gd name="connsiteY10796" fmla="*/ 2298939 h 5360810"/>
                <a:gd name="connsiteX10797" fmla="*/ 2698920 w 4550804"/>
                <a:gd name="connsiteY10797" fmla="*/ 2296146 h 5360810"/>
                <a:gd name="connsiteX10798" fmla="*/ 2700316 w 4550804"/>
                <a:gd name="connsiteY10798" fmla="*/ 2294750 h 5360810"/>
                <a:gd name="connsiteX10799" fmla="*/ 2698920 w 4550804"/>
                <a:gd name="connsiteY10799" fmla="*/ 2291957 h 5360810"/>
                <a:gd name="connsiteX10800" fmla="*/ 2700316 w 4550804"/>
                <a:gd name="connsiteY10800" fmla="*/ 2290561 h 5360810"/>
                <a:gd name="connsiteX10801" fmla="*/ 2701713 w 4550804"/>
                <a:gd name="connsiteY10801" fmla="*/ 2293354 h 5360810"/>
                <a:gd name="connsiteX10802" fmla="*/ 2705902 w 4550804"/>
                <a:gd name="connsiteY10802" fmla="*/ 2294750 h 5360810"/>
                <a:gd name="connsiteX10803" fmla="*/ 2700316 w 4550804"/>
                <a:gd name="connsiteY10803" fmla="*/ 2289165 h 5360810"/>
                <a:gd name="connsiteX10804" fmla="*/ 2701713 w 4550804"/>
                <a:gd name="connsiteY10804" fmla="*/ 2287769 h 5360810"/>
                <a:gd name="connsiteX10805" fmla="*/ 2710790 w 4550804"/>
                <a:gd name="connsiteY10805" fmla="*/ 2295448 h 5360810"/>
                <a:gd name="connsiteX10806" fmla="*/ 2713584 w 4550804"/>
                <a:gd name="connsiteY10806" fmla="*/ 2291259 h 5360810"/>
                <a:gd name="connsiteX10807" fmla="*/ 2712187 w 4550804"/>
                <a:gd name="connsiteY10807" fmla="*/ 2287071 h 5360810"/>
                <a:gd name="connsiteX10808" fmla="*/ 2715979 w 4550804"/>
                <a:gd name="connsiteY10808" fmla="*/ 2283281 h 5360810"/>
                <a:gd name="connsiteX10809" fmla="*/ 2717774 w 4550804"/>
                <a:gd name="connsiteY10809" fmla="*/ 2285675 h 5360810"/>
                <a:gd name="connsiteX10810" fmla="*/ 2724058 w 4550804"/>
                <a:gd name="connsiteY10810" fmla="*/ 2284279 h 5360810"/>
                <a:gd name="connsiteX10811" fmla="*/ 2726851 w 4550804"/>
                <a:gd name="connsiteY10811" fmla="*/ 2281486 h 5360810"/>
                <a:gd name="connsiteX10812" fmla="*/ 2725454 w 4550804"/>
                <a:gd name="connsiteY10812" fmla="*/ 2280090 h 5360810"/>
                <a:gd name="connsiteX10813" fmla="*/ 2723660 w 4550804"/>
                <a:gd name="connsiteY10813" fmla="*/ 2280886 h 5360810"/>
                <a:gd name="connsiteX10814" fmla="*/ 2724756 w 4550804"/>
                <a:gd name="connsiteY10814" fmla="*/ 2278694 h 5360810"/>
                <a:gd name="connsiteX10815" fmla="*/ 2723360 w 4550804"/>
                <a:gd name="connsiteY10815" fmla="*/ 2277298 h 5360810"/>
                <a:gd name="connsiteX10816" fmla="*/ 2726153 w 4550804"/>
                <a:gd name="connsiteY10816" fmla="*/ 2278694 h 5360810"/>
                <a:gd name="connsiteX10817" fmla="*/ 2723360 w 4550804"/>
                <a:gd name="connsiteY10817" fmla="*/ 2274505 h 5360810"/>
                <a:gd name="connsiteX10818" fmla="*/ 2727550 w 4550804"/>
                <a:gd name="connsiteY10818" fmla="*/ 2277298 h 5360810"/>
                <a:gd name="connsiteX10819" fmla="*/ 2731740 w 4550804"/>
                <a:gd name="connsiteY10819" fmla="*/ 2273109 h 5360810"/>
                <a:gd name="connsiteX10820" fmla="*/ 2737325 w 4550804"/>
                <a:gd name="connsiteY10820" fmla="*/ 2273109 h 5360810"/>
                <a:gd name="connsiteX10821" fmla="*/ 2743610 w 4550804"/>
                <a:gd name="connsiteY10821" fmla="*/ 2278694 h 5360810"/>
                <a:gd name="connsiteX10822" fmla="*/ 2758275 w 4550804"/>
                <a:gd name="connsiteY10822" fmla="*/ 2264034 h 5360810"/>
                <a:gd name="connsiteX10823" fmla="*/ 2767352 w 4550804"/>
                <a:gd name="connsiteY10823" fmla="*/ 2258449 h 5360810"/>
                <a:gd name="connsiteX10824" fmla="*/ 2769489 w 4550804"/>
                <a:gd name="connsiteY10824" fmla="*/ 2255509 h 5360810"/>
                <a:gd name="connsiteX10825" fmla="*/ 2768749 w 4550804"/>
                <a:gd name="connsiteY10825" fmla="*/ 2252166 h 5360810"/>
                <a:gd name="connsiteX10826" fmla="*/ 2771696 w 4550804"/>
                <a:gd name="connsiteY10826" fmla="*/ 2252473 h 5360810"/>
                <a:gd name="connsiteX10827" fmla="*/ 2772939 w 4550804"/>
                <a:gd name="connsiteY10827" fmla="*/ 2250770 h 5360810"/>
                <a:gd name="connsiteX10828" fmla="*/ 2773358 w 4550804"/>
                <a:gd name="connsiteY10828" fmla="*/ 2252648 h 5360810"/>
                <a:gd name="connsiteX10829" fmla="*/ 2782016 w 4550804"/>
                <a:gd name="connsiteY10829" fmla="*/ 2253562 h 5360810"/>
                <a:gd name="connsiteX10830" fmla="*/ 2788301 w 4550804"/>
                <a:gd name="connsiteY10830" fmla="*/ 2249373 h 5360810"/>
                <a:gd name="connsiteX10831" fmla="*/ 2786905 w 4550804"/>
                <a:gd name="connsiteY10831" fmla="*/ 2246581 h 5360810"/>
                <a:gd name="connsiteX10832" fmla="*/ 2793190 w 4550804"/>
                <a:gd name="connsiteY10832" fmla="*/ 2247977 h 5360810"/>
                <a:gd name="connsiteX10833" fmla="*/ 2795983 w 4550804"/>
                <a:gd name="connsiteY10833" fmla="*/ 2245185 h 5360810"/>
                <a:gd name="connsiteX10834" fmla="*/ 2794586 w 4550804"/>
                <a:gd name="connsiteY10834" fmla="*/ 2243788 h 5360810"/>
                <a:gd name="connsiteX10835" fmla="*/ 2797379 w 4550804"/>
                <a:gd name="connsiteY10835" fmla="*/ 2243788 h 5360810"/>
                <a:gd name="connsiteX10836" fmla="*/ 2797379 w 4550804"/>
                <a:gd name="connsiteY10836" fmla="*/ 2240997 h 5360810"/>
                <a:gd name="connsiteX10837" fmla="*/ 2798776 w 4550804"/>
                <a:gd name="connsiteY10837" fmla="*/ 2240997 h 5360810"/>
                <a:gd name="connsiteX10838" fmla="*/ 2798776 w 4550804"/>
                <a:gd name="connsiteY10838" fmla="*/ 2239600 h 5360810"/>
                <a:gd name="connsiteX10839" fmla="*/ 2801569 w 4550804"/>
                <a:gd name="connsiteY10839" fmla="*/ 2240997 h 5360810"/>
                <a:gd name="connsiteX10840" fmla="*/ 2802966 w 4550804"/>
                <a:gd name="connsiteY10840" fmla="*/ 2236808 h 5360810"/>
                <a:gd name="connsiteX10841" fmla="*/ 2804362 w 4550804"/>
                <a:gd name="connsiteY10841" fmla="*/ 2236808 h 5360810"/>
                <a:gd name="connsiteX10842" fmla="*/ 2808552 w 4550804"/>
                <a:gd name="connsiteY10842" fmla="*/ 2234015 h 5360810"/>
                <a:gd name="connsiteX10843" fmla="*/ 2816233 w 4550804"/>
                <a:gd name="connsiteY10843" fmla="*/ 2232619 h 5360810"/>
                <a:gd name="connsiteX10844" fmla="*/ 2826707 w 4550804"/>
                <a:gd name="connsiteY10844" fmla="*/ 2223543 h 5360810"/>
                <a:gd name="connsiteX10845" fmla="*/ 2829501 w 4550804"/>
                <a:gd name="connsiteY10845" fmla="*/ 2219355 h 5360810"/>
                <a:gd name="connsiteX10846" fmla="*/ 2832294 w 4550804"/>
                <a:gd name="connsiteY10846" fmla="*/ 2220751 h 5360810"/>
                <a:gd name="connsiteX10847" fmla="*/ 2837881 w 4550804"/>
                <a:gd name="connsiteY10847" fmla="*/ 2214469 h 5360810"/>
                <a:gd name="connsiteX10848" fmla="*/ 2839278 w 4550804"/>
                <a:gd name="connsiteY10848" fmla="*/ 2215865 h 5360810"/>
                <a:gd name="connsiteX10849" fmla="*/ 2837881 w 4550804"/>
                <a:gd name="connsiteY10849" fmla="*/ 2217261 h 5360810"/>
                <a:gd name="connsiteX10850" fmla="*/ 2840674 w 4550804"/>
                <a:gd name="connsiteY10850" fmla="*/ 2217261 h 5360810"/>
                <a:gd name="connsiteX10851" fmla="*/ 2839976 w 4550804"/>
                <a:gd name="connsiteY10851" fmla="*/ 2215865 h 5360810"/>
                <a:gd name="connsiteX10852" fmla="*/ 2839278 w 4550804"/>
                <a:gd name="connsiteY10852" fmla="*/ 2214469 h 5360810"/>
                <a:gd name="connsiteX10853" fmla="*/ 2839975 w 4550804"/>
                <a:gd name="connsiteY10853" fmla="*/ 2214817 h 5360810"/>
                <a:gd name="connsiteX10854" fmla="*/ 2839975 w 4550804"/>
                <a:gd name="connsiteY10854" fmla="*/ 2208885 h 5360810"/>
                <a:gd name="connsiteX10855" fmla="*/ 2841372 w 4550804"/>
                <a:gd name="connsiteY10855" fmla="*/ 2210281 h 5360810"/>
                <a:gd name="connsiteX10856" fmla="*/ 2840063 w 4550804"/>
                <a:gd name="connsiteY10856" fmla="*/ 2214861 h 5360810"/>
                <a:gd name="connsiteX10857" fmla="*/ 2842070 w 4550804"/>
                <a:gd name="connsiteY10857" fmla="*/ 2215865 h 5360810"/>
                <a:gd name="connsiteX10858" fmla="*/ 2851148 w 4550804"/>
                <a:gd name="connsiteY10858" fmla="*/ 2205393 h 5360810"/>
                <a:gd name="connsiteX10859" fmla="*/ 2860226 w 4550804"/>
                <a:gd name="connsiteY10859" fmla="*/ 2201204 h 5360810"/>
                <a:gd name="connsiteX10860" fmla="*/ 2861622 w 4550804"/>
                <a:gd name="connsiteY10860" fmla="*/ 2197016 h 5360810"/>
                <a:gd name="connsiteX10861" fmla="*/ 2862426 w 4550804"/>
                <a:gd name="connsiteY10861" fmla="*/ 2199411 h 5360810"/>
                <a:gd name="connsiteX10862" fmla="*/ 2879080 w 4550804"/>
                <a:gd name="connsiteY10862" fmla="*/ 2187243 h 5360810"/>
                <a:gd name="connsiteX10863" fmla="*/ 2889554 w 4550804"/>
                <a:gd name="connsiteY10863" fmla="*/ 2175375 h 5360810"/>
                <a:gd name="connsiteX10864" fmla="*/ 2892348 w 4550804"/>
                <a:gd name="connsiteY10864" fmla="*/ 2176771 h 5360810"/>
                <a:gd name="connsiteX10865" fmla="*/ 2890951 w 4550804"/>
                <a:gd name="connsiteY10865" fmla="*/ 2175375 h 5360810"/>
                <a:gd name="connsiteX10866" fmla="*/ 2898633 w 4550804"/>
                <a:gd name="connsiteY10866" fmla="*/ 2169790 h 5360810"/>
                <a:gd name="connsiteX10867" fmla="*/ 2907710 w 4550804"/>
                <a:gd name="connsiteY10867" fmla="*/ 2159318 h 5360810"/>
                <a:gd name="connsiteX10868" fmla="*/ 2916788 w 4550804"/>
                <a:gd name="connsiteY10868" fmla="*/ 2153036 h 5360810"/>
                <a:gd name="connsiteX10869" fmla="*/ 2931452 w 4550804"/>
                <a:gd name="connsiteY10869" fmla="*/ 2134885 h 5360810"/>
                <a:gd name="connsiteX10870" fmla="*/ 2937039 w 4550804"/>
                <a:gd name="connsiteY10870" fmla="*/ 2124414 h 5360810"/>
                <a:gd name="connsiteX10871" fmla="*/ 2934245 w 4550804"/>
                <a:gd name="connsiteY10871" fmla="*/ 2121621 h 5360810"/>
                <a:gd name="connsiteX10872" fmla="*/ 2935642 w 4550804"/>
                <a:gd name="connsiteY10872" fmla="*/ 2120225 h 5360810"/>
                <a:gd name="connsiteX10873" fmla="*/ 2938435 w 4550804"/>
                <a:gd name="connsiteY10873" fmla="*/ 2121621 h 5360810"/>
                <a:gd name="connsiteX10874" fmla="*/ 2939832 w 4550804"/>
                <a:gd name="connsiteY10874" fmla="*/ 2117432 h 5360810"/>
                <a:gd name="connsiteX10875" fmla="*/ 2937039 w 4550804"/>
                <a:gd name="connsiteY10875" fmla="*/ 2118829 h 5360810"/>
                <a:gd name="connsiteX10876" fmla="*/ 2938435 w 4550804"/>
                <a:gd name="connsiteY10876" fmla="*/ 2114640 h 5360810"/>
                <a:gd name="connsiteX10877" fmla="*/ 2939832 w 4550804"/>
                <a:gd name="connsiteY10877" fmla="*/ 2114640 h 5360810"/>
                <a:gd name="connsiteX10878" fmla="*/ 2939832 w 4550804"/>
                <a:gd name="connsiteY10878" fmla="*/ 2116036 h 5360810"/>
                <a:gd name="connsiteX10879" fmla="*/ 2941229 w 4550804"/>
                <a:gd name="connsiteY10879" fmla="*/ 2114640 h 5360810"/>
                <a:gd name="connsiteX10880" fmla="*/ 2940530 w 4550804"/>
                <a:gd name="connsiteY10880" fmla="*/ 2113858 h 5360810"/>
                <a:gd name="connsiteX10881" fmla="*/ 2940530 w 4550804"/>
                <a:gd name="connsiteY10881" fmla="*/ 2113942 h 5360810"/>
                <a:gd name="connsiteX10882" fmla="*/ 2939134 w 4550804"/>
                <a:gd name="connsiteY10882" fmla="*/ 2112546 h 5360810"/>
                <a:gd name="connsiteX10883" fmla="*/ 2939364 w 4550804"/>
                <a:gd name="connsiteY10883" fmla="*/ 2112546 h 5360810"/>
                <a:gd name="connsiteX10884" fmla="*/ 2935642 w 4550804"/>
                <a:gd name="connsiteY10884" fmla="*/ 2108357 h 5360810"/>
                <a:gd name="connsiteX10885" fmla="*/ 2931452 w 4550804"/>
                <a:gd name="connsiteY10885" fmla="*/ 2105565 h 5360810"/>
                <a:gd name="connsiteX10886" fmla="*/ 2932849 w 4550804"/>
                <a:gd name="connsiteY10886" fmla="*/ 2101376 h 5360810"/>
                <a:gd name="connsiteX10887" fmla="*/ 2934245 w 4550804"/>
                <a:gd name="connsiteY10887" fmla="*/ 2101376 h 5360810"/>
                <a:gd name="connsiteX10888" fmla="*/ 2947513 w 4550804"/>
                <a:gd name="connsiteY10888" fmla="*/ 2116036 h 5360810"/>
                <a:gd name="connsiteX10889" fmla="*/ 2947513 w 4550804"/>
                <a:gd name="connsiteY10889" fmla="*/ 2113244 h 5360810"/>
                <a:gd name="connsiteX10890" fmla="*/ 2934245 w 4550804"/>
                <a:gd name="connsiteY10890" fmla="*/ 2099980 h 5360810"/>
                <a:gd name="connsiteX10891" fmla="*/ 2934245 w 4550804"/>
                <a:gd name="connsiteY10891" fmla="*/ 2097188 h 5360810"/>
                <a:gd name="connsiteX10892" fmla="*/ 2943324 w 4550804"/>
                <a:gd name="connsiteY10892" fmla="*/ 2079037 h 5360810"/>
                <a:gd name="connsiteX10893" fmla="*/ 2944720 w 4550804"/>
                <a:gd name="connsiteY10893" fmla="*/ 2080433 h 5360810"/>
                <a:gd name="connsiteX10894" fmla="*/ 2940530 w 4550804"/>
                <a:gd name="connsiteY10894" fmla="*/ 2086716 h 5360810"/>
                <a:gd name="connsiteX10895" fmla="*/ 2937737 w 4550804"/>
                <a:gd name="connsiteY10895" fmla="*/ 2092301 h 5360810"/>
                <a:gd name="connsiteX10896" fmla="*/ 2937737 w 4550804"/>
                <a:gd name="connsiteY10896" fmla="*/ 2098584 h 5360810"/>
                <a:gd name="connsiteX10897" fmla="*/ 2941927 w 4550804"/>
                <a:gd name="connsiteY10897" fmla="*/ 2098584 h 5360810"/>
                <a:gd name="connsiteX10898" fmla="*/ 2943324 w 4550804"/>
                <a:gd name="connsiteY10898" fmla="*/ 2101376 h 5360810"/>
                <a:gd name="connsiteX10899" fmla="*/ 2947513 w 4550804"/>
                <a:gd name="connsiteY10899" fmla="*/ 2098584 h 5360810"/>
                <a:gd name="connsiteX10900" fmla="*/ 2953798 w 4550804"/>
                <a:gd name="connsiteY10900" fmla="*/ 2083924 h 5360810"/>
                <a:gd name="connsiteX10901" fmla="*/ 2957988 w 4550804"/>
                <a:gd name="connsiteY10901" fmla="*/ 2083924 h 5360810"/>
                <a:gd name="connsiteX10902" fmla="*/ 2960781 w 4550804"/>
                <a:gd name="connsiteY10902" fmla="*/ 2077641 h 5360810"/>
                <a:gd name="connsiteX10903" fmla="*/ 2983126 w 4550804"/>
                <a:gd name="connsiteY10903" fmla="*/ 2095093 h 5360810"/>
                <a:gd name="connsiteX10904" fmla="*/ 2984381 w 4550804"/>
                <a:gd name="connsiteY10904" fmla="*/ 2094675 h 5360810"/>
                <a:gd name="connsiteX10905" fmla="*/ 2982427 w 4550804"/>
                <a:gd name="connsiteY10905" fmla="*/ 2093698 h 5360810"/>
                <a:gd name="connsiteX10906" fmla="*/ 2961478 w 4550804"/>
                <a:gd name="connsiteY10906" fmla="*/ 2077641 h 5360810"/>
                <a:gd name="connsiteX10907" fmla="*/ 2963573 w 4550804"/>
                <a:gd name="connsiteY10907" fmla="*/ 2071359 h 5360810"/>
                <a:gd name="connsiteX10908" fmla="*/ 2967762 w 4550804"/>
                <a:gd name="connsiteY10908" fmla="*/ 2069963 h 5360810"/>
                <a:gd name="connsiteX10909" fmla="*/ 2963573 w 4550804"/>
                <a:gd name="connsiteY10909" fmla="*/ 2069963 h 5360810"/>
                <a:gd name="connsiteX10910" fmla="*/ 2967762 w 4550804"/>
                <a:gd name="connsiteY10910" fmla="*/ 2062283 h 5360810"/>
                <a:gd name="connsiteX10911" fmla="*/ 2971952 w 4550804"/>
                <a:gd name="connsiteY10911" fmla="*/ 2039944 h 5360810"/>
                <a:gd name="connsiteX10912" fmla="*/ 2973349 w 4550804"/>
                <a:gd name="connsiteY10912" fmla="*/ 2038548 h 5360810"/>
                <a:gd name="connsiteX10913" fmla="*/ 2970556 w 4550804"/>
                <a:gd name="connsiteY10913" fmla="*/ 2039944 h 5360810"/>
                <a:gd name="connsiteX10914" fmla="*/ 2973349 w 4550804"/>
                <a:gd name="connsiteY10914" fmla="*/ 2028774 h 5360810"/>
                <a:gd name="connsiteX10915" fmla="*/ 2979633 w 4550804"/>
                <a:gd name="connsiteY10915" fmla="*/ 2021096 h 5360810"/>
                <a:gd name="connsiteX10916" fmla="*/ 2986617 w 4550804"/>
                <a:gd name="connsiteY10916" fmla="*/ 1991775 h 5360810"/>
                <a:gd name="connsiteX10917" fmla="*/ 2991505 w 4550804"/>
                <a:gd name="connsiteY10917" fmla="*/ 1986190 h 5360810"/>
                <a:gd name="connsiteX10918" fmla="*/ 2988712 w 4550804"/>
                <a:gd name="connsiteY10918" fmla="*/ 1987587 h 5360810"/>
                <a:gd name="connsiteX10919" fmla="*/ 2988712 w 4550804"/>
                <a:gd name="connsiteY10919" fmla="*/ 1984794 h 5360810"/>
                <a:gd name="connsiteX10920" fmla="*/ 2990108 w 4550804"/>
                <a:gd name="connsiteY10920" fmla="*/ 1984055 h 5360810"/>
                <a:gd name="connsiteX10921" fmla="*/ 2990108 w 4550804"/>
                <a:gd name="connsiteY10921" fmla="*/ 1982700 h 5360810"/>
                <a:gd name="connsiteX10922" fmla="*/ 2985918 w 4550804"/>
                <a:gd name="connsiteY10922" fmla="*/ 1979908 h 5360810"/>
                <a:gd name="connsiteX10923" fmla="*/ 2987315 w 4550804"/>
                <a:gd name="connsiteY10923" fmla="*/ 1975719 h 5360810"/>
                <a:gd name="connsiteX10924" fmla="*/ 2984522 w 4550804"/>
                <a:gd name="connsiteY10924" fmla="*/ 1969436 h 5360810"/>
                <a:gd name="connsiteX10925" fmla="*/ 2987315 w 4550804"/>
                <a:gd name="connsiteY10925" fmla="*/ 1968040 h 5360810"/>
                <a:gd name="connsiteX10926" fmla="*/ 2984522 w 4550804"/>
                <a:gd name="connsiteY10926" fmla="*/ 1966644 h 5360810"/>
                <a:gd name="connsiteX10927" fmla="*/ 2985918 w 4550804"/>
                <a:gd name="connsiteY10927" fmla="*/ 1960360 h 5360810"/>
                <a:gd name="connsiteX10928" fmla="*/ 2983125 w 4550804"/>
                <a:gd name="connsiteY10928" fmla="*/ 1952682 h 5360810"/>
                <a:gd name="connsiteX10929" fmla="*/ 2984522 w 4550804"/>
                <a:gd name="connsiteY10929" fmla="*/ 1949889 h 5360810"/>
                <a:gd name="connsiteX10930" fmla="*/ 2981728 w 4550804"/>
                <a:gd name="connsiteY10930" fmla="*/ 1949889 h 5360810"/>
                <a:gd name="connsiteX10931" fmla="*/ 2985918 w 4550804"/>
                <a:gd name="connsiteY10931" fmla="*/ 1948493 h 5360810"/>
                <a:gd name="connsiteX10932" fmla="*/ 2983125 w 4550804"/>
                <a:gd name="connsiteY10932" fmla="*/ 1948493 h 5360810"/>
                <a:gd name="connsiteX10933" fmla="*/ 2981728 w 4550804"/>
                <a:gd name="connsiteY10933" fmla="*/ 1940814 h 5360810"/>
                <a:gd name="connsiteX10934" fmla="*/ 2978936 w 4550804"/>
                <a:gd name="connsiteY10934" fmla="*/ 1938021 h 5360810"/>
                <a:gd name="connsiteX10935" fmla="*/ 2977539 w 4550804"/>
                <a:gd name="connsiteY10935" fmla="*/ 1932437 h 5360810"/>
                <a:gd name="connsiteX10936" fmla="*/ 2980331 w 4550804"/>
                <a:gd name="connsiteY10936" fmla="*/ 1933833 h 5360810"/>
                <a:gd name="connsiteX10937" fmla="*/ 2977539 w 4550804"/>
                <a:gd name="connsiteY10937" fmla="*/ 1923361 h 5360810"/>
                <a:gd name="connsiteX10938" fmla="*/ 2978936 w 4550804"/>
                <a:gd name="connsiteY10938" fmla="*/ 1919172 h 5360810"/>
                <a:gd name="connsiteX10939" fmla="*/ 2974746 w 4550804"/>
                <a:gd name="connsiteY10939" fmla="*/ 1921965 h 5360810"/>
                <a:gd name="connsiteX10940" fmla="*/ 2970556 w 4550804"/>
                <a:gd name="connsiteY10940" fmla="*/ 1910098 h 5360810"/>
                <a:gd name="connsiteX10941" fmla="*/ 2966366 w 4550804"/>
                <a:gd name="connsiteY10941" fmla="*/ 1908701 h 5360810"/>
                <a:gd name="connsiteX10942" fmla="*/ 2967762 w 4550804"/>
                <a:gd name="connsiteY10942" fmla="*/ 1907305 h 5360810"/>
                <a:gd name="connsiteX10943" fmla="*/ 2960082 w 4550804"/>
                <a:gd name="connsiteY10943" fmla="*/ 1901022 h 5360810"/>
                <a:gd name="connsiteX10944" fmla="*/ 2957288 w 4550804"/>
                <a:gd name="connsiteY10944" fmla="*/ 1887759 h 5360810"/>
                <a:gd name="connsiteX10945" fmla="*/ 2951701 w 4550804"/>
                <a:gd name="connsiteY10945" fmla="*/ 1877287 h 5360810"/>
                <a:gd name="connsiteX10946" fmla="*/ 2939831 w 4550804"/>
                <a:gd name="connsiteY10946" fmla="*/ 1868211 h 5360810"/>
                <a:gd name="connsiteX10947" fmla="*/ 2932150 w 4550804"/>
                <a:gd name="connsiteY10947" fmla="*/ 1868211 h 5360810"/>
                <a:gd name="connsiteX10948" fmla="*/ 2926794 w 4550804"/>
                <a:gd name="connsiteY10948" fmla="*/ 1862864 h 5360810"/>
                <a:gd name="connsiteX10949" fmla="*/ 2957288 w 4550804"/>
                <a:gd name="connsiteY10949" fmla="*/ 1864023 h 5360810"/>
                <a:gd name="connsiteX10950" fmla="*/ 2957288 w 4550804"/>
                <a:gd name="connsiteY10950" fmla="*/ 1862627 h 5360810"/>
                <a:gd name="connsiteX10951" fmla="*/ 2945417 w 4550804"/>
                <a:gd name="connsiteY10951" fmla="*/ 1859834 h 5360810"/>
                <a:gd name="connsiteX10952" fmla="*/ 2932150 w 4550804"/>
                <a:gd name="connsiteY10952" fmla="*/ 1859834 h 5360810"/>
                <a:gd name="connsiteX10953" fmla="*/ 2936339 w 4550804"/>
                <a:gd name="connsiteY10953" fmla="*/ 1855645 h 5360810"/>
                <a:gd name="connsiteX10954" fmla="*/ 2944021 w 4550804"/>
                <a:gd name="connsiteY10954" fmla="*/ 1854249 h 5360810"/>
                <a:gd name="connsiteX10955" fmla="*/ 2945417 w 4550804"/>
                <a:gd name="connsiteY10955" fmla="*/ 1857042 h 5360810"/>
                <a:gd name="connsiteX10956" fmla="*/ 2946814 w 4550804"/>
                <a:gd name="connsiteY10956" fmla="*/ 1855645 h 5360810"/>
                <a:gd name="connsiteX10957" fmla="*/ 2951003 w 4550804"/>
                <a:gd name="connsiteY10957" fmla="*/ 1857042 h 5360810"/>
                <a:gd name="connsiteX10958" fmla="*/ 2958685 w 4550804"/>
                <a:gd name="connsiteY10958" fmla="*/ 1863325 h 5360810"/>
                <a:gd name="connsiteX10959" fmla="*/ 2960082 w 4550804"/>
                <a:gd name="connsiteY10959" fmla="*/ 1860532 h 5360810"/>
                <a:gd name="connsiteX10960" fmla="*/ 2953796 w 4550804"/>
                <a:gd name="connsiteY10960" fmla="*/ 1854249 h 5360810"/>
                <a:gd name="connsiteX10961" fmla="*/ 2951003 w 4550804"/>
                <a:gd name="connsiteY10961" fmla="*/ 1850060 h 5360810"/>
                <a:gd name="connsiteX10962" fmla="*/ 2952400 w 4550804"/>
                <a:gd name="connsiteY10962" fmla="*/ 1848664 h 5360810"/>
                <a:gd name="connsiteX10963" fmla="*/ 2949607 w 4550804"/>
                <a:gd name="connsiteY10963" fmla="*/ 1848664 h 5360810"/>
                <a:gd name="connsiteX10964" fmla="*/ 2948211 w 4550804"/>
                <a:gd name="connsiteY10964" fmla="*/ 1845872 h 5360810"/>
                <a:gd name="connsiteX10965" fmla="*/ 2949607 w 4550804"/>
                <a:gd name="connsiteY10965" fmla="*/ 1845872 h 5360810"/>
                <a:gd name="connsiteX10966" fmla="*/ 2949607 w 4550804"/>
                <a:gd name="connsiteY10966" fmla="*/ 1843080 h 5360810"/>
                <a:gd name="connsiteX10967" fmla="*/ 2953796 w 4550804"/>
                <a:gd name="connsiteY10967" fmla="*/ 1836797 h 5360810"/>
                <a:gd name="connsiteX10968" fmla="*/ 2953796 w 4550804"/>
                <a:gd name="connsiteY10968" fmla="*/ 1834005 h 5360810"/>
                <a:gd name="connsiteX10969" fmla="*/ 2949607 w 4550804"/>
                <a:gd name="connsiteY10969" fmla="*/ 1832608 h 5360810"/>
                <a:gd name="connsiteX10970" fmla="*/ 2949607 w 4550804"/>
                <a:gd name="connsiteY10970" fmla="*/ 1828419 h 5360810"/>
                <a:gd name="connsiteX10971" fmla="*/ 2951003 w 4550804"/>
                <a:gd name="connsiteY10971" fmla="*/ 1824231 h 5360810"/>
                <a:gd name="connsiteX10972" fmla="*/ 2952400 w 4550804"/>
                <a:gd name="connsiteY10972" fmla="*/ 1824231 h 5360810"/>
                <a:gd name="connsiteX10973" fmla="*/ 2955193 w 4550804"/>
                <a:gd name="connsiteY10973" fmla="*/ 1816552 h 5360810"/>
                <a:gd name="connsiteX10974" fmla="*/ 2957987 w 4550804"/>
                <a:gd name="connsiteY10974" fmla="*/ 1817948 h 5360810"/>
                <a:gd name="connsiteX10975" fmla="*/ 2956590 w 4550804"/>
                <a:gd name="connsiteY10975" fmla="*/ 1815156 h 5360810"/>
                <a:gd name="connsiteX10976" fmla="*/ 2959732 w 4550804"/>
                <a:gd name="connsiteY10976" fmla="*/ 1814108 h 5360810"/>
                <a:gd name="connsiteX10977" fmla="*/ 2959383 w 4550804"/>
                <a:gd name="connsiteY10977" fmla="*/ 1813760 h 5360810"/>
                <a:gd name="connsiteX10978" fmla="*/ 2959383 w 4550804"/>
                <a:gd name="connsiteY10978" fmla="*/ 1810123 h 5360810"/>
                <a:gd name="connsiteX10979" fmla="*/ 2958685 w 4550804"/>
                <a:gd name="connsiteY10979" fmla="*/ 1810269 h 5360810"/>
                <a:gd name="connsiteX10980" fmla="*/ 2959383 w 4550804"/>
                <a:gd name="connsiteY10980" fmla="*/ 1810038 h 5360810"/>
                <a:gd name="connsiteX10981" fmla="*/ 2959383 w 4550804"/>
                <a:gd name="connsiteY10981" fmla="*/ 1808175 h 5360810"/>
                <a:gd name="connsiteX10982" fmla="*/ 2978746 w 4550804"/>
                <a:gd name="connsiteY10982" fmla="*/ 1803581 h 5360810"/>
                <a:gd name="connsiteX10983" fmla="*/ 2985918 w 4550804"/>
                <a:gd name="connsiteY10983" fmla="*/ 1801193 h 5360810"/>
                <a:gd name="connsiteX10984" fmla="*/ 2988831 w 4550804"/>
                <a:gd name="connsiteY10984" fmla="*/ 1801193 h 5360810"/>
                <a:gd name="connsiteX10985" fmla="*/ 2991260 w 4550804"/>
                <a:gd name="connsiteY10985" fmla="*/ 1800614 h 5360810"/>
                <a:gd name="connsiteX10986" fmla="*/ 2995694 w 4550804"/>
                <a:gd name="connsiteY10986" fmla="*/ 1798401 h 5360810"/>
                <a:gd name="connsiteX10987" fmla="*/ 3008963 w 4550804"/>
                <a:gd name="connsiteY10987" fmla="*/ 1794213 h 5360810"/>
                <a:gd name="connsiteX10988" fmla="*/ 3011755 w 4550804"/>
                <a:gd name="connsiteY10988" fmla="*/ 1791420 h 5360810"/>
                <a:gd name="connsiteX10989" fmla="*/ 3013152 w 4550804"/>
                <a:gd name="connsiteY10989" fmla="*/ 1792817 h 5360810"/>
                <a:gd name="connsiteX10990" fmla="*/ 3011057 w 4550804"/>
                <a:gd name="connsiteY10990" fmla="*/ 1794213 h 5360810"/>
                <a:gd name="connsiteX10991" fmla="*/ 3017342 w 4550804"/>
                <a:gd name="connsiteY10991" fmla="*/ 1792817 h 5360810"/>
                <a:gd name="connsiteX10992" fmla="*/ 3018647 w 4550804"/>
                <a:gd name="connsiteY10992" fmla="*/ 1794122 h 5360810"/>
                <a:gd name="connsiteX10993" fmla="*/ 3027118 w 4550804"/>
                <a:gd name="connsiteY10993" fmla="*/ 1792119 h 5360810"/>
                <a:gd name="connsiteX10994" fmla="*/ 3036196 w 4550804"/>
                <a:gd name="connsiteY10994" fmla="*/ 1792119 h 5360810"/>
                <a:gd name="connsiteX10995" fmla="*/ 3033403 w 4550804"/>
                <a:gd name="connsiteY10995" fmla="*/ 1794911 h 5360810"/>
                <a:gd name="connsiteX10996" fmla="*/ 3036196 w 4550804"/>
                <a:gd name="connsiteY10996" fmla="*/ 1797703 h 5360810"/>
                <a:gd name="connsiteX10997" fmla="*/ 3033403 w 4550804"/>
                <a:gd name="connsiteY10997" fmla="*/ 1797703 h 5360810"/>
                <a:gd name="connsiteX10998" fmla="*/ 3034799 w 4550804"/>
                <a:gd name="connsiteY10998" fmla="*/ 1800495 h 5360810"/>
                <a:gd name="connsiteX10999" fmla="*/ 3037593 w 4550804"/>
                <a:gd name="connsiteY10999" fmla="*/ 1796307 h 5360810"/>
                <a:gd name="connsiteX11000" fmla="*/ 3037593 w 4550804"/>
                <a:gd name="connsiteY11000" fmla="*/ 1799099 h 5360810"/>
                <a:gd name="connsiteX11001" fmla="*/ 3041782 w 4550804"/>
                <a:gd name="connsiteY11001" fmla="*/ 1797703 h 5360810"/>
                <a:gd name="connsiteX11002" fmla="*/ 3049463 w 4550804"/>
                <a:gd name="connsiteY11002" fmla="*/ 1803288 h 5360810"/>
                <a:gd name="connsiteX11003" fmla="*/ 3055050 w 4550804"/>
                <a:gd name="connsiteY11003" fmla="*/ 1801891 h 5360810"/>
                <a:gd name="connsiteX11004" fmla="*/ 3055050 w 4550804"/>
                <a:gd name="connsiteY11004" fmla="*/ 1800495 h 5360810"/>
                <a:gd name="connsiteX11005" fmla="*/ 3066921 w 4550804"/>
                <a:gd name="connsiteY11005" fmla="*/ 1801891 h 5360810"/>
                <a:gd name="connsiteX11006" fmla="*/ 3068318 w 4550804"/>
                <a:gd name="connsiteY11006" fmla="*/ 1799099 h 5360810"/>
                <a:gd name="connsiteX11007" fmla="*/ 3074602 w 4550804"/>
                <a:gd name="connsiteY11007" fmla="*/ 1797703 h 5360810"/>
                <a:gd name="connsiteX11008" fmla="*/ 3077395 w 4550804"/>
                <a:gd name="connsiteY11008" fmla="*/ 1792119 h 5360810"/>
                <a:gd name="connsiteX11009" fmla="*/ 3093456 w 4550804"/>
                <a:gd name="connsiteY11009" fmla="*/ 1785835 h 5360810"/>
                <a:gd name="connsiteX11010" fmla="*/ 3097646 w 4550804"/>
                <a:gd name="connsiteY11010" fmla="*/ 1779552 h 5360810"/>
                <a:gd name="connsiteX11011" fmla="*/ 3121388 w 4550804"/>
                <a:gd name="connsiteY11011" fmla="*/ 1785137 h 5360810"/>
                <a:gd name="connsiteX11012" fmla="*/ 3125578 w 4550804"/>
                <a:gd name="connsiteY11012" fmla="*/ 1785137 h 5360810"/>
                <a:gd name="connsiteX11013" fmla="*/ 3126870 w 4550804"/>
                <a:gd name="connsiteY11013" fmla="*/ 1784488 h 5360810"/>
                <a:gd name="connsiteX11014" fmla="*/ 3126423 w 4550804"/>
                <a:gd name="connsiteY11014" fmla="*/ 1784160 h 5360810"/>
                <a:gd name="connsiteX11015" fmla="*/ 3126975 w 4550804"/>
                <a:gd name="connsiteY11015" fmla="*/ 1784439 h 5360810"/>
                <a:gd name="connsiteX11016" fmla="*/ 3128371 w 4550804"/>
                <a:gd name="connsiteY11016" fmla="*/ 1783741 h 5360810"/>
                <a:gd name="connsiteX11017" fmla="*/ 3126975 w 4550804"/>
                <a:gd name="connsiteY11017" fmla="*/ 1779552 h 5360810"/>
                <a:gd name="connsiteX11018" fmla="*/ 3129768 w 4550804"/>
                <a:gd name="connsiteY11018" fmla="*/ 1783741 h 5360810"/>
                <a:gd name="connsiteX11019" fmla="*/ 3154906 w 4550804"/>
                <a:gd name="connsiteY11019" fmla="*/ 1761402 h 5360810"/>
                <a:gd name="connsiteX11020" fmla="*/ 3156303 w 4550804"/>
                <a:gd name="connsiteY11020" fmla="*/ 1766987 h 5360810"/>
                <a:gd name="connsiteX11021" fmla="*/ 3156303 w 4550804"/>
                <a:gd name="connsiteY11021" fmla="*/ 1760704 h 5360810"/>
                <a:gd name="connsiteX11022" fmla="*/ 3165381 w 4550804"/>
                <a:gd name="connsiteY11022" fmla="*/ 1764892 h 5360810"/>
                <a:gd name="connsiteX11023" fmla="*/ 3166777 w 4550804"/>
                <a:gd name="connsiteY11023" fmla="*/ 1760704 h 5360810"/>
                <a:gd name="connsiteX11024" fmla="*/ 3157002 w 4550804"/>
                <a:gd name="connsiteY11024" fmla="*/ 1755119 h 5360810"/>
                <a:gd name="connsiteX11025" fmla="*/ 3166079 w 4550804"/>
                <a:gd name="connsiteY11025" fmla="*/ 1759307 h 5360810"/>
                <a:gd name="connsiteX11026" fmla="*/ 3167476 w 4550804"/>
                <a:gd name="connsiteY11026" fmla="*/ 1755119 h 5360810"/>
                <a:gd name="connsiteX11027" fmla="*/ 3166149 w 4550804"/>
                <a:gd name="connsiteY11027" fmla="*/ 1751140 h 5360810"/>
                <a:gd name="connsiteX11028" fmla="*/ 3165877 w 4550804"/>
                <a:gd name="connsiteY11028" fmla="*/ 1751231 h 5360810"/>
                <a:gd name="connsiteX11029" fmla="*/ 3166079 w 4550804"/>
                <a:gd name="connsiteY11029" fmla="*/ 1751629 h 5360810"/>
                <a:gd name="connsiteX11030" fmla="*/ 3165611 w 4550804"/>
                <a:gd name="connsiteY11030" fmla="*/ 1751322 h 5360810"/>
                <a:gd name="connsiteX11031" fmla="*/ 3164682 w 4550804"/>
                <a:gd name="connsiteY11031" fmla="*/ 1751629 h 5360810"/>
                <a:gd name="connsiteX11032" fmla="*/ 3162385 w 4550804"/>
                <a:gd name="connsiteY11032" fmla="*/ 1749164 h 5360810"/>
                <a:gd name="connsiteX11033" fmla="*/ 3161889 w 4550804"/>
                <a:gd name="connsiteY11033" fmla="*/ 1748836 h 5360810"/>
                <a:gd name="connsiteX11034" fmla="*/ 3161987 w 4550804"/>
                <a:gd name="connsiteY11034" fmla="*/ 1748738 h 5360810"/>
                <a:gd name="connsiteX11035" fmla="*/ 3156589 w 4550804"/>
                <a:gd name="connsiteY11035" fmla="*/ 1742965 h 5360810"/>
                <a:gd name="connsiteX11036" fmla="*/ 3155744 w 4550804"/>
                <a:gd name="connsiteY11036" fmla="*/ 1743810 h 5360810"/>
                <a:gd name="connsiteX11037" fmla="*/ 3156303 w 4550804"/>
                <a:gd name="connsiteY11037" fmla="*/ 1744648 h 5360810"/>
                <a:gd name="connsiteX11038" fmla="*/ 3154906 w 4550804"/>
                <a:gd name="connsiteY11038" fmla="*/ 1748836 h 5360810"/>
                <a:gd name="connsiteX11039" fmla="*/ 3152113 w 4550804"/>
                <a:gd name="connsiteY11039" fmla="*/ 1750233 h 5360810"/>
                <a:gd name="connsiteX11040" fmla="*/ 3140242 w 4550804"/>
                <a:gd name="connsiteY11040" fmla="*/ 1743949 h 5360810"/>
                <a:gd name="connsiteX11041" fmla="*/ 3141639 w 4550804"/>
                <a:gd name="connsiteY11041" fmla="*/ 1739761 h 5360810"/>
                <a:gd name="connsiteX11042" fmla="*/ 3145829 w 4550804"/>
                <a:gd name="connsiteY11042" fmla="*/ 1737666 h 5360810"/>
                <a:gd name="connsiteX11043" fmla="*/ 3153510 w 4550804"/>
                <a:gd name="connsiteY11043" fmla="*/ 1740459 h 5360810"/>
                <a:gd name="connsiteX11044" fmla="*/ 3155605 w 4550804"/>
                <a:gd name="connsiteY11044" fmla="*/ 1743600 h 5360810"/>
                <a:gd name="connsiteX11045" fmla="*/ 3155605 w 4550804"/>
                <a:gd name="connsiteY11045" fmla="*/ 1741904 h 5360810"/>
                <a:gd name="connsiteX11046" fmla="*/ 3145131 w 4550804"/>
                <a:gd name="connsiteY11046" fmla="*/ 1730685 h 5360810"/>
                <a:gd name="connsiteX11047" fmla="*/ 3139544 w 4550804"/>
                <a:gd name="connsiteY11047" fmla="*/ 1726497 h 5360810"/>
                <a:gd name="connsiteX11048" fmla="*/ 3123141 w 4550804"/>
                <a:gd name="connsiteY11048" fmla="*/ 1722078 h 5360810"/>
                <a:gd name="connsiteX11049" fmla="*/ 3126975 w 4550804"/>
                <a:gd name="connsiteY11049" fmla="*/ 1727195 h 5360810"/>
                <a:gd name="connsiteX11050" fmla="*/ 3103232 w 4550804"/>
                <a:gd name="connsiteY11050" fmla="*/ 1757911 h 5360810"/>
                <a:gd name="connsiteX11051" fmla="*/ 2956590 w 4550804"/>
                <a:gd name="connsiteY11051" fmla="*/ 1808349 h 5360810"/>
                <a:gd name="connsiteX11052" fmla="*/ 2956590 w 4550804"/>
                <a:gd name="connsiteY11052" fmla="*/ 1808873 h 5360810"/>
                <a:gd name="connsiteX11053" fmla="*/ 2956199 w 4550804"/>
                <a:gd name="connsiteY11053" fmla="*/ 1808482 h 5360810"/>
                <a:gd name="connsiteX11054" fmla="*/ 2951003 w 4550804"/>
                <a:gd name="connsiteY11054" fmla="*/ 1810269 h 5360810"/>
                <a:gd name="connsiteX11055" fmla="*/ 2856035 w 4550804"/>
                <a:gd name="connsiteY11055" fmla="*/ 1810269 h 5360810"/>
                <a:gd name="connsiteX11056" fmla="*/ 2850448 w 4550804"/>
                <a:gd name="connsiteY11056" fmla="*/ 1811665 h 5360810"/>
                <a:gd name="connsiteX11057" fmla="*/ 2849052 w 4550804"/>
                <a:gd name="connsiteY11057" fmla="*/ 1813062 h 5360810"/>
                <a:gd name="connsiteX11058" fmla="*/ 2854639 w 4550804"/>
                <a:gd name="connsiteY11058" fmla="*/ 1813062 h 5360810"/>
                <a:gd name="connsiteX11059" fmla="*/ 2857432 w 4550804"/>
                <a:gd name="connsiteY11059" fmla="*/ 1818647 h 5360810"/>
                <a:gd name="connsiteX11060" fmla="*/ 2861621 w 4550804"/>
                <a:gd name="connsiteY11060" fmla="*/ 1818647 h 5360810"/>
                <a:gd name="connsiteX11061" fmla="*/ 2858828 w 4550804"/>
                <a:gd name="connsiteY11061" fmla="*/ 1820043 h 5360810"/>
                <a:gd name="connsiteX11062" fmla="*/ 2856035 w 4550804"/>
                <a:gd name="connsiteY11062" fmla="*/ 1818647 h 5360810"/>
                <a:gd name="connsiteX11063" fmla="*/ 2854639 w 4550804"/>
                <a:gd name="connsiteY11063" fmla="*/ 1814458 h 5360810"/>
                <a:gd name="connsiteX11064" fmla="*/ 2848354 w 4550804"/>
                <a:gd name="connsiteY11064" fmla="*/ 1814458 h 5360810"/>
                <a:gd name="connsiteX11065" fmla="*/ 2848354 w 4550804"/>
                <a:gd name="connsiteY11065" fmla="*/ 1811665 h 5360810"/>
                <a:gd name="connsiteX11066" fmla="*/ 2845560 w 4550804"/>
                <a:gd name="connsiteY11066" fmla="*/ 1811665 h 5360810"/>
                <a:gd name="connsiteX11067" fmla="*/ 2845560 w 4550804"/>
                <a:gd name="connsiteY11067" fmla="*/ 1813062 h 5360810"/>
                <a:gd name="connsiteX11068" fmla="*/ 2842767 w 4550804"/>
                <a:gd name="connsiteY11068" fmla="*/ 1810269 h 5360810"/>
                <a:gd name="connsiteX11069" fmla="*/ 2754782 w 4550804"/>
                <a:gd name="connsiteY11069" fmla="*/ 1810269 h 5360810"/>
                <a:gd name="connsiteX11070" fmla="*/ 2738721 w 4550804"/>
                <a:gd name="connsiteY11070" fmla="*/ 1804684 h 5360810"/>
                <a:gd name="connsiteX11071" fmla="*/ 2741514 w 4550804"/>
                <a:gd name="connsiteY11071" fmla="*/ 1803288 h 5360810"/>
                <a:gd name="connsiteX11072" fmla="*/ 2698918 w 4550804"/>
                <a:gd name="connsiteY11072" fmla="*/ 1739063 h 5360810"/>
                <a:gd name="connsiteX11073" fmla="*/ 2696823 w 4550804"/>
                <a:gd name="connsiteY11073" fmla="*/ 1735572 h 5360810"/>
                <a:gd name="connsiteX11074" fmla="*/ 2696125 w 4550804"/>
                <a:gd name="connsiteY11074" fmla="*/ 1736968 h 5360810"/>
                <a:gd name="connsiteX11075" fmla="*/ 2680064 w 4550804"/>
                <a:gd name="connsiteY11075" fmla="*/ 1725101 h 5360810"/>
                <a:gd name="connsiteX11076" fmla="*/ 2681460 w 4550804"/>
                <a:gd name="connsiteY11076" fmla="*/ 1723705 h 5360810"/>
                <a:gd name="connsiteX11077" fmla="*/ 2675874 w 4550804"/>
                <a:gd name="connsiteY11077" fmla="*/ 1723705 h 5360810"/>
                <a:gd name="connsiteX11078" fmla="*/ 2681460 w 4550804"/>
                <a:gd name="connsiteY11078" fmla="*/ 1722308 h 5360810"/>
                <a:gd name="connsiteX11079" fmla="*/ 2680064 w 4550804"/>
                <a:gd name="connsiteY11079" fmla="*/ 1718120 h 5360810"/>
                <a:gd name="connsiteX11080" fmla="*/ 2674478 w 4550804"/>
                <a:gd name="connsiteY11080" fmla="*/ 1720912 h 5360810"/>
                <a:gd name="connsiteX11081" fmla="*/ 2675874 w 4550804"/>
                <a:gd name="connsiteY11081" fmla="*/ 1718120 h 5360810"/>
                <a:gd name="connsiteX11082" fmla="*/ 2673081 w 4550804"/>
                <a:gd name="connsiteY11082" fmla="*/ 1718120 h 5360810"/>
                <a:gd name="connsiteX11083" fmla="*/ 2675874 w 4550804"/>
                <a:gd name="connsiteY11083" fmla="*/ 1716723 h 5360810"/>
                <a:gd name="connsiteX11084" fmla="*/ 2669590 w 4550804"/>
                <a:gd name="connsiteY11084" fmla="*/ 1716723 h 5360810"/>
                <a:gd name="connsiteX11085" fmla="*/ 2672383 w 4550804"/>
                <a:gd name="connsiteY11085" fmla="*/ 1718120 h 5360810"/>
                <a:gd name="connsiteX11086" fmla="*/ 2674478 w 4550804"/>
                <a:gd name="connsiteY11086" fmla="*/ 1725101 h 5360810"/>
                <a:gd name="connsiteX11087" fmla="*/ 2672383 w 4550804"/>
                <a:gd name="connsiteY11087" fmla="*/ 1719516 h 5360810"/>
                <a:gd name="connsiteX11088" fmla="*/ 2668193 w 4550804"/>
                <a:gd name="connsiteY11088" fmla="*/ 1716723 h 5360810"/>
                <a:gd name="connsiteX11089" fmla="*/ 2669590 w 4550804"/>
                <a:gd name="connsiteY11089" fmla="*/ 1711836 h 5360810"/>
                <a:gd name="connsiteX11090" fmla="*/ 2669590 w 4550804"/>
                <a:gd name="connsiteY11090" fmla="*/ 1686705 h 5360810"/>
                <a:gd name="connsiteX11091" fmla="*/ 2669638 w 4550804"/>
                <a:gd name="connsiteY11091" fmla="*/ 1686705 h 5360810"/>
                <a:gd name="connsiteX11092" fmla="*/ 2672383 w 4550804"/>
                <a:gd name="connsiteY11092" fmla="*/ 1520557 h 5360810"/>
                <a:gd name="connsiteX11093" fmla="*/ 2749894 w 4550804"/>
                <a:gd name="connsiteY11093" fmla="*/ 1395597 h 5360810"/>
                <a:gd name="connsiteX11094" fmla="*/ 2756178 w 4550804"/>
                <a:gd name="connsiteY11094" fmla="*/ 1392804 h 5360810"/>
                <a:gd name="connsiteX11095" fmla="*/ 2795283 w 4550804"/>
                <a:gd name="connsiteY11095" fmla="*/ 1387219 h 5360810"/>
                <a:gd name="connsiteX11096" fmla="*/ 2795283 w 4550804"/>
                <a:gd name="connsiteY11096" fmla="*/ 1384427 h 5360810"/>
                <a:gd name="connsiteX11097" fmla="*/ 2796680 w 4550804"/>
                <a:gd name="connsiteY11097" fmla="*/ 1387219 h 5360810"/>
                <a:gd name="connsiteX11098" fmla="*/ 2802964 w 4550804"/>
                <a:gd name="connsiteY11098" fmla="*/ 1387219 h 5360810"/>
                <a:gd name="connsiteX11099" fmla="*/ 2806661 w 4550804"/>
                <a:gd name="connsiteY11099" fmla="*/ 1380444 h 5360810"/>
                <a:gd name="connsiteX11100" fmla="*/ 2805059 w 4550804"/>
                <a:gd name="connsiteY11100" fmla="*/ 1378842 h 5360810"/>
                <a:gd name="connsiteX11101" fmla="*/ 2805059 w 4550804"/>
                <a:gd name="connsiteY11101" fmla="*/ 1376748 h 5360810"/>
                <a:gd name="connsiteX11102" fmla="*/ 2803663 w 4550804"/>
                <a:gd name="connsiteY11102" fmla="*/ 1377446 h 5360810"/>
                <a:gd name="connsiteX11103" fmla="*/ 2805059 w 4550804"/>
                <a:gd name="connsiteY11103" fmla="*/ 1373955 h 5360810"/>
                <a:gd name="connsiteX11104" fmla="*/ 2800870 w 4550804"/>
                <a:gd name="connsiteY11104" fmla="*/ 1378842 h 5360810"/>
                <a:gd name="connsiteX11105" fmla="*/ 2800870 w 4550804"/>
                <a:gd name="connsiteY11105" fmla="*/ 1383030 h 5360810"/>
                <a:gd name="connsiteX11106" fmla="*/ 2800171 w 4550804"/>
                <a:gd name="connsiteY11106" fmla="*/ 1378842 h 5360810"/>
                <a:gd name="connsiteX11107" fmla="*/ 2797379 w 4550804"/>
                <a:gd name="connsiteY11107" fmla="*/ 1381635 h 5360810"/>
                <a:gd name="connsiteX11108" fmla="*/ 2800171 w 4550804"/>
                <a:gd name="connsiteY11108" fmla="*/ 1372559 h 5360810"/>
                <a:gd name="connsiteX11109" fmla="*/ 2794585 w 4550804"/>
                <a:gd name="connsiteY11109" fmla="*/ 1369766 h 5360810"/>
                <a:gd name="connsiteX11110" fmla="*/ 2798775 w 4550804"/>
                <a:gd name="connsiteY11110" fmla="*/ 1375351 h 5360810"/>
                <a:gd name="connsiteX11111" fmla="*/ 2794585 w 4550804"/>
                <a:gd name="connsiteY11111" fmla="*/ 1380238 h 5360810"/>
                <a:gd name="connsiteX11112" fmla="*/ 2790395 w 4550804"/>
                <a:gd name="connsiteY11112" fmla="*/ 1375351 h 5360810"/>
                <a:gd name="connsiteX11113" fmla="*/ 2788999 w 4550804"/>
                <a:gd name="connsiteY11113" fmla="*/ 1372559 h 5360810"/>
                <a:gd name="connsiteX11114" fmla="*/ 2790395 w 4550804"/>
                <a:gd name="connsiteY11114" fmla="*/ 1371163 h 5360810"/>
                <a:gd name="connsiteX11115" fmla="*/ 2788999 w 4550804"/>
                <a:gd name="connsiteY11115" fmla="*/ 1368370 h 5360810"/>
                <a:gd name="connsiteX11116" fmla="*/ 2785507 w 4550804"/>
                <a:gd name="connsiteY11116" fmla="*/ 1366974 h 5360810"/>
                <a:gd name="connsiteX11117" fmla="*/ 2784111 w 4550804"/>
                <a:gd name="connsiteY11117" fmla="*/ 1369766 h 5360810"/>
                <a:gd name="connsiteX11118" fmla="*/ 2784111 w 4550804"/>
                <a:gd name="connsiteY11118" fmla="*/ 1368370 h 5360810"/>
                <a:gd name="connsiteX11119" fmla="*/ 2782715 w 4550804"/>
                <a:gd name="connsiteY11119" fmla="*/ 1365578 h 5360810"/>
                <a:gd name="connsiteX11120" fmla="*/ 2773636 w 4550804"/>
                <a:gd name="connsiteY11120" fmla="*/ 1364879 h 5360810"/>
                <a:gd name="connsiteX11121" fmla="*/ 2770843 w 4550804"/>
                <a:gd name="connsiteY11121" fmla="*/ 1366974 h 5360810"/>
                <a:gd name="connsiteX11122" fmla="*/ 2766654 w 4550804"/>
                <a:gd name="connsiteY11122" fmla="*/ 1364879 h 5360810"/>
                <a:gd name="connsiteX11123" fmla="*/ 2766654 w 4550804"/>
                <a:gd name="connsiteY11123" fmla="*/ 1369766 h 5360810"/>
                <a:gd name="connsiteX11124" fmla="*/ 2764559 w 4550804"/>
                <a:gd name="connsiteY11124" fmla="*/ 1365578 h 5360810"/>
                <a:gd name="connsiteX11125" fmla="*/ 2761765 w 4550804"/>
                <a:gd name="connsiteY11125" fmla="*/ 1365578 h 5360810"/>
                <a:gd name="connsiteX11126" fmla="*/ 2765955 w 4550804"/>
                <a:gd name="connsiteY11126" fmla="*/ 1351616 h 5360810"/>
                <a:gd name="connsiteX11127" fmla="*/ 2758972 w 4550804"/>
                <a:gd name="connsiteY11127" fmla="*/ 1365578 h 5360810"/>
                <a:gd name="connsiteX11128" fmla="*/ 2754782 w 4550804"/>
                <a:gd name="connsiteY11128" fmla="*/ 1368370 h 5360810"/>
                <a:gd name="connsiteX11129" fmla="*/ 2757575 w 4550804"/>
                <a:gd name="connsiteY11129" fmla="*/ 1376748 h 5360810"/>
                <a:gd name="connsiteX11130" fmla="*/ 2751291 w 4550804"/>
                <a:gd name="connsiteY11130" fmla="*/ 1368370 h 5360810"/>
                <a:gd name="connsiteX11131" fmla="*/ 2742213 w 4550804"/>
                <a:gd name="connsiteY11131" fmla="*/ 1368370 h 5360810"/>
                <a:gd name="connsiteX11132" fmla="*/ 2742213 w 4550804"/>
                <a:gd name="connsiteY11132" fmla="*/ 1365578 h 5360810"/>
                <a:gd name="connsiteX11133" fmla="*/ 2738023 w 4550804"/>
                <a:gd name="connsiteY11133" fmla="*/ 1362087 h 5360810"/>
                <a:gd name="connsiteX11134" fmla="*/ 2742213 w 4550804"/>
                <a:gd name="connsiteY11134" fmla="*/ 1362087 h 5360810"/>
                <a:gd name="connsiteX11135" fmla="*/ 2740816 w 4550804"/>
                <a:gd name="connsiteY11135" fmla="*/ 1350220 h 5360810"/>
                <a:gd name="connsiteX11136" fmla="*/ 2739419 w 4550804"/>
                <a:gd name="connsiteY11136" fmla="*/ 1346031 h 5360810"/>
                <a:gd name="connsiteX11137" fmla="*/ 2726152 w 4550804"/>
                <a:gd name="connsiteY11137" fmla="*/ 1338351 h 5360810"/>
                <a:gd name="connsiteX11138" fmla="*/ 2715678 w 4550804"/>
                <a:gd name="connsiteY11138" fmla="*/ 1341144 h 5360810"/>
                <a:gd name="connsiteX11139" fmla="*/ 2696823 w 4550804"/>
                <a:gd name="connsiteY11139" fmla="*/ 1356503 h 5360810"/>
                <a:gd name="connsiteX11140" fmla="*/ 2677271 w 4550804"/>
                <a:gd name="connsiteY11140" fmla="*/ 1353012 h 5360810"/>
                <a:gd name="connsiteX11141" fmla="*/ 2657719 w 4550804"/>
                <a:gd name="connsiteY11141" fmla="*/ 1357899 h 5360810"/>
                <a:gd name="connsiteX11142" fmla="*/ 2654926 w 4550804"/>
                <a:gd name="connsiteY11142" fmla="*/ 1362087 h 5360810"/>
                <a:gd name="connsiteX11143" fmla="*/ 2652132 w 4550804"/>
                <a:gd name="connsiteY11143" fmla="*/ 1375351 h 5360810"/>
                <a:gd name="connsiteX11144" fmla="*/ 2649339 w 4550804"/>
                <a:gd name="connsiteY11144" fmla="*/ 1378842 h 5360810"/>
                <a:gd name="connsiteX11145" fmla="*/ 2636770 w 4550804"/>
                <a:gd name="connsiteY11145" fmla="*/ 1388615 h 5360810"/>
                <a:gd name="connsiteX11146" fmla="*/ 2619312 w 4550804"/>
                <a:gd name="connsiteY11146" fmla="*/ 1390709 h 5360810"/>
                <a:gd name="connsiteX11147" fmla="*/ 2610235 w 4550804"/>
                <a:gd name="connsiteY11147" fmla="*/ 1390709 h 5360810"/>
                <a:gd name="connsiteX11148" fmla="*/ 2536913 w 4550804"/>
                <a:gd name="connsiteY11148" fmla="*/ 1357201 h 5360810"/>
                <a:gd name="connsiteX11149" fmla="*/ 2518758 w 4550804"/>
                <a:gd name="connsiteY11149" fmla="*/ 1354409 h 5360810"/>
                <a:gd name="connsiteX11150" fmla="*/ 2504094 w 4550804"/>
                <a:gd name="connsiteY11150" fmla="*/ 1348125 h 5360810"/>
                <a:gd name="connsiteX11151" fmla="*/ 2498507 w 4550804"/>
                <a:gd name="connsiteY11151" fmla="*/ 1352314 h 5360810"/>
                <a:gd name="connsiteX11152" fmla="*/ 2499903 w 4550804"/>
                <a:gd name="connsiteY11152" fmla="*/ 1354409 h 5360810"/>
                <a:gd name="connsiteX11153" fmla="*/ 2502697 w 4550804"/>
                <a:gd name="connsiteY11153" fmla="*/ 1353710 h 5360810"/>
                <a:gd name="connsiteX11154" fmla="*/ 2502697 w 4550804"/>
                <a:gd name="connsiteY11154" fmla="*/ 1354409 h 5360810"/>
                <a:gd name="connsiteX11155" fmla="*/ 2495043 w 4550804"/>
                <a:gd name="connsiteY11155" fmla="*/ 1355211 h 5360810"/>
                <a:gd name="connsiteX11156" fmla="*/ 2496412 w 4550804"/>
                <a:gd name="connsiteY11156" fmla="*/ 1360684 h 5360810"/>
                <a:gd name="connsiteX11157" fmla="*/ 2484541 w 4550804"/>
                <a:gd name="connsiteY11157" fmla="*/ 1363477 h 5360810"/>
                <a:gd name="connsiteX11158" fmla="*/ 2478954 w 4550804"/>
                <a:gd name="connsiteY11158" fmla="*/ 1366269 h 5360810"/>
                <a:gd name="connsiteX11159" fmla="*/ 2461497 w 4550804"/>
                <a:gd name="connsiteY11159" fmla="*/ 1360684 h 5360810"/>
                <a:gd name="connsiteX11160" fmla="*/ 2443342 w 4550804"/>
                <a:gd name="connsiteY11160" fmla="*/ 1347421 h 5360810"/>
                <a:gd name="connsiteX11161" fmla="*/ 2430073 w 4550804"/>
                <a:gd name="connsiteY11161" fmla="*/ 1329967 h 5360810"/>
                <a:gd name="connsiteX11162" fmla="*/ 2424487 w 4550804"/>
                <a:gd name="connsiteY11162" fmla="*/ 1327175 h 5360810"/>
                <a:gd name="connsiteX11163" fmla="*/ 2423091 w 4550804"/>
                <a:gd name="connsiteY11163" fmla="*/ 1328571 h 5360810"/>
                <a:gd name="connsiteX11164" fmla="*/ 2418901 w 4550804"/>
                <a:gd name="connsiteY11164" fmla="*/ 1322289 h 5360810"/>
                <a:gd name="connsiteX11165" fmla="*/ 2416107 w 4550804"/>
                <a:gd name="connsiteY11165" fmla="*/ 1322289 h 5360810"/>
                <a:gd name="connsiteX11166" fmla="*/ 2414711 w 4550804"/>
                <a:gd name="connsiteY11166" fmla="*/ 1323685 h 5360810"/>
                <a:gd name="connsiteX11167" fmla="*/ 2411918 w 4550804"/>
                <a:gd name="connsiteY11167" fmla="*/ 1319496 h 5360810"/>
                <a:gd name="connsiteX11168" fmla="*/ 2409125 w 4550804"/>
                <a:gd name="connsiteY11168" fmla="*/ 1320893 h 5360810"/>
                <a:gd name="connsiteX11169" fmla="*/ 2404823 w 4550804"/>
                <a:gd name="connsiteY11169" fmla="*/ 1317675 h 5360810"/>
                <a:gd name="connsiteX11170" fmla="*/ 2403539 w 4550804"/>
                <a:gd name="connsiteY11170" fmla="*/ 1318100 h 5360810"/>
                <a:gd name="connsiteX11171" fmla="*/ 2400746 w 4550804"/>
                <a:gd name="connsiteY11171" fmla="*/ 1312515 h 5360810"/>
                <a:gd name="connsiteX11172" fmla="*/ 2403539 w 4550804"/>
                <a:gd name="connsiteY11172" fmla="*/ 1316704 h 5360810"/>
                <a:gd name="connsiteX11173" fmla="*/ 2404824 w 4550804"/>
                <a:gd name="connsiteY11173" fmla="*/ 1317674 h 5360810"/>
                <a:gd name="connsiteX11174" fmla="*/ 2407728 w 4550804"/>
                <a:gd name="connsiteY11174" fmla="*/ 1316704 h 5360810"/>
                <a:gd name="connsiteX11175" fmla="*/ 2404935 w 4550804"/>
                <a:gd name="connsiteY11175" fmla="*/ 1311119 h 5360810"/>
                <a:gd name="connsiteX11176" fmla="*/ 2400745 w 4550804"/>
                <a:gd name="connsiteY11176" fmla="*/ 1311119 h 5360810"/>
                <a:gd name="connsiteX11177" fmla="*/ 2404935 w 4550804"/>
                <a:gd name="connsiteY11177" fmla="*/ 1309723 h 5360810"/>
                <a:gd name="connsiteX11178" fmla="*/ 2404935 w 4550804"/>
                <a:gd name="connsiteY11178" fmla="*/ 1308326 h 5360810"/>
                <a:gd name="connsiteX11179" fmla="*/ 2399348 w 4550804"/>
                <a:gd name="connsiteY11179" fmla="*/ 1305534 h 5360810"/>
                <a:gd name="connsiteX11180" fmla="*/ 2397952 w 4550804"/>
                <a:gd name="connsiteY11180" fmla="*/ 1311119 h 5360810"/>
                <a:gd name="connsiteX11181" fmla="*/ 2399348 w 4550804"/>
                <a:gd name="connsiteY11181" fmla="*/ 1304836 h 5360810"/>
                <a:gd name="connsiteX11182" fmla="*/ 2395159 w 4550804"/>
                <a:gd name="connsiteY11182" fmla="*/ 1297157 h 5360810"/>
                <a:gd name="connsiteX11183" fmla="*/ 2392366 w 4550804"/>
                <a:gd name="connsiteY11183" fmla="*/ 1292968 h 5360810"/>
                <a:gd name="connsiteX11184" fmla="*/ 2393762 w 4550804"/>
                <a:gd name="connsiteY11184" fmla="*/ 1291572 h 5360810"/>
                <a:gd name="connsiteX11185" fmla="*/ 2393762 w 4550804"/>
                <a:gd name="connsiteY11185" fmla="*/ 1292968 h 5360810"/>
                <a:gd name="connsiteX11186" fmla="*/ 2397952 w 4550804"/>
                <a:gd name="connsiteY11186" fmla="*/ 1292968 h 5360810"/>
                <a:gd name="connsiteX11187" fmla="*/ 2395159 w 4550804"/>
                <a:gd name="connsiteY11187" fmla="*/ 1291572 h 5360810"/>
                <a:gd name="connsiteX11188" fmla="*/ 2401443 w 4550804"/>
                <a:gd name="connsiteY11188" fmla="*/ 1290176 h 5360810"/>
                <a:gd name="connsiteX11189" fmla="*/ 2393762 w 4550804"/>
                <a:gd name="connsiteY11189" fmla="*/ 1290176 h 5360810"/>
                <a:gd name="connsiteX11190" fmla="*/ 2389572 w 4550804"/>
                <a:gd name="connsiteY11190" fmla="*/ 1291572 h 5360810"/>
                <a:gd name="connsiteX11191" fmla="*/ 2395159 w 4550804"/>
                <a:gd name="connsiteY11191" fmla="*/ 1288780 h 5360810"/>
                <a:gd name="connsiteX11192" fmla="*/ 2400745 w 4550804"/>
                <a:gd name="connsiteY11192" fmla="*/ 1278309 h 5360810"/>
                <a:gd name="connsiteX11193" fmla="*/ 2404935 w 4550804"/>
                <a:gd name="connsiteY11193" fmla="*/ 1276912 h 5360810"/>
                <a:gd name="connsiteX11194" fmla="*/ 2411220 w 4550804"/>
                <a:gd name="connsiteY11194" fmla="*/ 1266440 h 5360810"/>
                <a:gd name="connsiteX11195" fmla="*/ 2427281 w 4550804"/>
                <a:gd name="connsiteY11195" fmla="*/ 1260855 h 5360810"/>
                <a:gd name="connsiteX11196" fmla="*/ 2431470 w 4550804"/>
                <a:gd name="connsiteY11196" fmla="*/ 1255271 h 5360810"/>
                <a:gd name="connsiteX11197" fmla="*/ 2437755 w 4550804"/>
                <a:gd name="connsiteY11197" fmla="*/ 1253875 h 5360810"/>
                <a:gd name="connsiteX11198" fmla="*/ 2439151 w 4550804"/>
                <a:gd name="connsiteY11198" fmla="*/ 1255271 h 5360810"/>
                <a:gd name="connsiteX11199" fmla="*/ 2443342 w 4550804"/>
                <a:gd name="connsiteY11199" fmla="*/ 1253875 h 5360810"/>
                <a:gd name="connsiteX11200" fmla="*/ 2443342 w 4550804"/>
                <a:gd name="connsiteY11200" fmla="*/ 1248988 h 5360810"/>
                <a:gd name="connsiteX11201" fmla="*/ 2444738 w 4550804"/>
                <a:gd name="connsiteY11201" fmla="*/ 1251781 h 5360810"/>
                <a:gd name="connsiteX11202" fmla="*/ 2448927 w 4550804"/>
                <a:gd name="connsiteY11202" fmla="*/ 1250384 h 5360810"/>
                <a:gd name="connsiteX11203" fmla="*/ 2455213 w 4550804"/>
                <a:gd name="connsiteY11203" fmla="*/ 1242705 h 5360810"/>
                <a:gd name="connsiteX11204" fmla="*/ 2455213 w 4550804"/>
                <a:gd name="connsiteY11204" fmla="*/ 1229441 h 5360810"/>
                <a:gd name="connsiteX11205" fmla="*/ 2458006 w 4550804"/>
                <a:gd name="connsiteY11205" fmla="*/ 1220366 h 5360810"/>
                <a:gd name="connsiteX11206" fmla="*/ 2453117 w 4550804"/>
                <a:gd name="connsiteY11206" fmla="*/ 1209197 h 5360810"/>
                <a:gd name="connsiteX11207" fmla="*/ 2454514 w 4550804"/>
                <a:gd name="connsiteY11207" fmla="*/ 1206404 h 5360810"/>
                <a:gd name="connsiteX11208" fmla="*/ 2448927 w 4550804"/>
                <a:gd name="connsiteY11208" fmla="*/ 1184065 h 5360810"/>
                <a:gd name="connsiteX11209" fmla="*/ 2442643 w 4550804"/>
                <a:gd name="connsiteY11209" fmla="*/ 1177782 h 5360810"/>
                <a:gd name="connsiteX11210" fmla="*/ 2450324 w 4550804"/>
                <a:gd name="connsiteY11210" fmla="*/ 1172197 h 5360810"/>
                <a:gd name="connsiteX11211" fmla="*/ 2450324 w 4550804"/>
                <a:gd name="connsiteY11211" fmla="*/ 1173593 h 5360810"/>
                <a:gd name="connsiteX11212" fmla="*/ 2453117 w 4550804"/>
                <a:gd name="connsiteY11212" fmla="*/ 1174989 h 5360810"/>
                <a:gd name="connsiteX11213" fmla="*/ 2454367 w 4550804"/>
                <a:gd name="connsiteY11213" fmla="*/ 1169369 h 5360810"/>
                <a:gd name="connsiteX11214" fmla="*/ 2457307 w 4550804"/>
                <a:gd name="connsiteY11214" fmla="*/ 1170102 h 5360810"/>
                <a:gd name="connsiteX11215" fmla="*/ 2458704 w 4550804"/>
                <a:gd name="connsiteY11215" fmla="*/ 1154046 h 5360810"/>
                <a:gd name="connsiteX11216" fmla="*/ 2460101 w 4550804"/>
                <a:gd name="connsiteY11216" fmla="*/ 1152650 h 5360810"/>
                <a:gd name="connsiteX11217" fmla="*/ 2462893 w 4550804"/>
                <a:gd name="connsiteY11217" fmla="*/ 1156839 h 5360810"/>
                <a:gd name="connsiteX11218" fmla="*/ 2457307 w 4550804"/>
                <a:gd name="connsiteY11218" fmla="*/ 1144971 h 5360810"/>
                <a:gd name="connsiteX11219" fmla="*/ 2451022 w 4550804"/>
                <a:gd name="connsiteY11219" fmla="*/ 1144971 h 5360810"/>
                <a:gd name="connsiteX11220" fmla="*/ 2458131 w 4550804"/>
                <a:gd name="connsiteY11220" fmla="*/ 1143079 h 5360810"/>
                <a:gd name="connsiteX11221" fmla="*/ 2459402 w 4550804"/>
                <a:gd name="connsiteY11221" fmla="*/ 1137990 h 5360810"/>
                <a:gd name="connsiteX11222" fmla="*/ 2456609 w 4550804"/>
                <a:gd name="connsiteY11222" fmla="*/ 1126134 h 5360810"/>
                <a:gd name="connsiteX11223" fmla="*/ 2458006 w 4550804"/>
                <a:gd name="connsiteY11223" fmla="*/ 1124739 h 5360810"/>
                <a:gd name="connsiteX11224" fmla="*/ 2455213 w 4550804"/>
                <a:gd name="connsiteY11224" fmla="*/ 1123342 h 5360810"/>
                <a:gd name="connsiteX11225" fmla="*/ 2456609 w 4550804"/>
                <a:gd name="connsiteY11225" fmla="*/ 1120550 h 5360810"/>
                <a:gd name="connsiteX11226" fmla="*/ 2455213 w 4550804"/>
                <a:gd name="connsiteY11226" fmla="*/ 1120550 h 5360810"/>
                <a:gd name="connsiteX11227" fmla="*/ 2453816 w 4550804"/>
                <a:gd name="connsiteY11227" fmla="*/ 1114965 h 5360810"/>
                <a:gd name="connsiteX11228" fmla="*/ 2453117 w 4550804"/>
                <a:gd name="connsiteY11228" fmla="*/ 1114965 h 5360810"/>
                <a:gd name="connsiteX11229" fmla="*/ 2454514 w 4550804"/>
                <a:gd name="connsiteY11229" fmla="*/ 1112172 h 5360810"/>
                <a:gd name="connsiteX11230" fmla="*/ 2451721 w 4550804"/>
                <a:gd name="connsiteY11230" fmla="*/ 1112172 h 5360810"/>
                <a:gd name="connsiteX11231" fmla="*/ 2453117 w 4550804"/>
                <a:gd name="connsiteY11231" fmla="*/ 1110776 h 5360810"/>
                <a:gd name="connsiteX11232" fmla="*/ 2450324 w 4550804"/>
                <a:gd name="connsiteY11232" fmla="*/ 1107983 h 5360810"/>
                <a:gd name="connsiteX11233" fmla="*/ 2448927 w 4550804"/>
                <a:gd name="connsiteY11233" fmla="*/ 1098909 h 5360810"/>
                <a:gd name="connsiteX11234" fmla="*/ 2444738 w 4550804"/>
                <a:gd name="connsiteY11234" fmla="*/ 1089834 h 5360810"/>
                <a:gd name="connsiteX11235" fmla="*/ 2446134 w 4550804"/>
                <a:gd name="connsiteY11235" fmla="*/ 1085645 h 5360810"/>
                <a:gd name="connsiteX11236" fmla="*/ 2444738 w 4550804"/>
                <a:gd name="connsiteY11236" fmla="*/ 1085645 h 5360810"/>
                <a:gd name="connsiteX11237" fmla="*/ 2444738 w 4550804"/>
                <a:gd name="connsiteY11237" fmla="*/ 1088437 h 5360810"/>
                <a:gd name="connsiteX11238" fmla="*/ 2441945 w 4550804"/>
                <a:gd name="connsiteY11238" fmla="*/ 1082155 h 5360810"/>
                <a:gd name="connsiteX11239" fmla="*/ 2442923 w 4550804"/>
                <a:gd name="connsiteY11239" fmla="*/ 1067425 h 5360810"/>
                <a:gd name="connsiteX11240" fmla="*/ 2442643 w 4550804"/>
                <a:gd name="connsiteY11240" fmla="*/ 1068199 h 5360810"/>
                <a:gd name="connsiteX11241" fmla="*/ 2441247 w 4550804"/>
                <a:gd name="connsiteY11241" fmla="*/ 1062614 h 5360810"/>
                <a:gd name="connsiteX11242" fmla="*/ 2443313 w 4550804"/>
                <a:gd name="connsiteY11242" fmla="*/ 1061581 h 5360810"/>
                <a:gd name="connsiteX11243" fmla="*/ 2443342 w 4550804"/>
                <a:gd name="connsiteY11243" fmla="*/ 1061212 h 5360810"/>
                <a:gd name="connsiteX11244" fmla="*/ 2446134 w 4550804"/>
                <a:gd name="connsiteY11244" fmla="*/ 1057023 h 5360810"/>
                <a:gd name="connsiteX11245" fmla="*/ 2447531 w 4550804"/>
                <a:gd name="connsiteY11245" fmla="*/ 1058419 h 5360810"/>
                <a:gd name="connsiteX11246" fmla="*/ 2446134 w 4550804"/>
                <a:gd name="connsiteY11246" fmla="*/ 1054230 h 5360810"/>
                <a:gd name="connsiteX11247" fmla="*/ 2450324 w 4550804"/>
                <a:gd name="connsiteY11247" fmla="*/ 1052834 h 5360810"/>
                <a:gd name="connsiteX11248" fmla="*/ 2450324 w 4550804"/>
                <a:gd name="connsiteY11248" fmla="*/ 1043759 h 5360810"/>
                <a:gd name="connsiteX11249" fmla="*/ 2453117 w 4550804"/>
                <a:gd name="connsiteY11249" fmla="*/ 1043759 h 5360810"/>
                <a:gd name="connsiteX11250" fmla="*/ 2454514 w 4550804"/>
                <a:gd name="connsiteY11250" fmla="*/ 1040967 h 5360810"/>
                <a:gd name="connsiteX11251" fmla="*/ 2451721 w 4550804"/>
                <a:gd name="connsiteY11251" fmla="*/ 1042363 h 5360810"/>
                <a:gd name="connsiteX11252" fmla="*/ 2450324 w 4550804"/>
                <a:gd name="connsiteY11252" fmla="*/ 1040967 h 5360810"/>
                <a:gd name="connsiteX11253" fmla="*/ 2451721 w 4550804"/>
                <a:gd name="connsiteY11253" fmla="*/ 1039571 h 5360810"/>
                <a:gd name="connsiteX11254" fmla="*/ 2455911 w 4550804"/>
                <a:gd name="connsiteY11254" fmla="*/ 1022118 h 5360810"/>
                <a:gd name="connsiteX11255" fmla="*/ 2454514 w 4550804"/>
                <a:gd name="connsiteY11255" fmla="*/ 1024910 h 5360810"/>
                <a:gd name="connsiteX11256" fmla="*/ 2450324 w 4550804"/>
                <a:gd name="connsiteY11256" fmla="*/ 1026306 h 5360810"/>
                <a:gd name="connsiteX11257" fmla="*/ 2444040 w 4550804"/>
                <a:gd name="connsiteY11257" fmla="*/ 1022118 h 5360810"/>
                <a:gd name="connsiteX11258" fmla="*/ 2441247 w 4550804"/>
                <a:gd name="connsiteY11258" fmla="*/ 1017929 h 5360810"/>
                <a:gd name="connsiteX11259" fmla="*/ 2444040 w 4550804"/>
                <a:gd name="connsiteY11259" fmla="*/ 1011646 h 5360810"/>
                <a:gd name="connsiteX11260" fmla="*/ 2439850 w 4550804"/>
                <a:gd name="connsiteY11260" fmla="*/ 1011646 h 5360810"/>
                <a:gd name="connsiteX11261" fmla="*/ 2441247 w 4550804"/>
                <a:gd name="connsiteY11261" fmla="*/ 1007457 h 5360810"/>
                <a:gd name="connsiteX11262" fmla="*/ 2446832 w 4550804"/>
                <a:gd name="connsiteY11262" fmla="*/ 1007457 h 5360810"/>
                <a:gd name="connsiteX11263" fmla="*/ 2448229 w 4550804"/>
                <a:gd name="connsiteY11263" fmla="*/ 1006061 h 5360810"/>
                <a:gd name="connsiteX11264" fmla="*/ 2446832 w 4550804"/>
                <a:gd name="connsiteY11264" fmla="*/ 992797 h 5360810"/>
                <a:gd name="connsiteX11265" fmla="*/ 2449626 w 4550804"/>
                <a:gd name="connsiteY11265" fmla="*/ 994194 h 5360810"/>
                <a:gd name="connsiteX11266" fmla="*/ 2453816 w 4550804"/>
                <a:gd name="connsiteY11266" fmla="*/ 1001872 h 5360810"/>
                <a:gd name="connsiteX11267" fmla="*/ 2448229 w 4550804"/>
                <a:gd name="connsiteY11267" fmla="*/ 990005 h 5360810"/>
                <a:gd name="connsiteX11268" fmla="*/ 2451022 w 4550804"/>
                <a:gd name="connsiteY11268" fmla="*/ 976741 h 5360810"/>
                <a:gd name="connsiteX11269" fmla="*/ 2448229 w 4550804"/>
                <a:gd name="connsiteY11269" fmla="*/ 972552 h 5360810"/>
                <a:gd name="connsiteX11270" fmla="*/ 2445436 w 4550804"/>
                <a:gd name="connsiteY11270" fmla="*/ 999779 h 5360810"/>
                <a:gd name="connsiteX11271" fmla="*/ 2439850 w 4550804"/>
                <a:gd name="connsiteY11271" fmla="*/ 1003967 h 5360810"/>
                <a:gd name="connsiteX11272" fmla="*/ 2435660 w 4550804"/>
                <a:gd name="connsiteY11272" fmla="*/ 999779 h 5360810"/>
                <a:gd name="connsiteX11273" fmla="*/ 2437057 w 4550804"/>
                <a:gd name="connsiteY11273" fmla="*/ 996985 h 5360810"/>
                <a:gd name="connsiteX11274" fmla="*/ 2432866 w 4550804"/>
                <a:gd name="connsiteY11274" fmla="*/ 986515 h 5360810"/>
                <a:gd name="connsiteX11275" fmla="*/ 2428677 w 4550804"/>
                <a:gd name="connsiteY11275" fmla="*/ 983722 h 5360810"/>
                <a:gd name="connsiteX11276" fmla="*/ 2431470 w 4550804"/>
                <a:gd name="connsiteY11276" fmla="*/ 980929 h 5360810"/>
                <a:gd name="connsiteX11277" fmla="*/ 2427322 w 4550804"/>
                <a:gd name="connsiteY11277" fmla="*/ 982312 h 5360810"/>
                <a:gd name="connsiteX11278" fmla="*/ 2427281 w 4550804"/>
                <a:gd name="connsiteY11278" fmla="*/ 982332 h 5360810"/>
                <a:gd name="connsiteX11279" fmla="*/ 2427287 w 4550804"/>
                <a:gd name="connsiteY11279" fmla="*/ 982326 h 5360810"/>
                <a:gd name="connsiteX11280" fmla="*/ 2427281 w 4550804"/>
                <a:gd name="connsiteY11280" fmla="*/ 982326 h 5360810"/>
                <a:gd name="connsiteX11281" fmla="*/ 2426931 w 4550804"/>
                <a:gd name="connsiteY11281" fmla="*/ 981286 h 5360810"/>
                <a:gd name="connsiteX11282" fmla="*/ 2425884 w 4550804"/>
                <a:gd name="connsiteY11282" fmla="*/ 982332 h 5360810"/>
                <a:gd name="connsiteX11283" fmla="*/ 2425884 w 4550804"/>
                <a:gd name="connsiteY11283" fmla="*/ 979541 h 5360810"/>
                <a:gd name="connsiteX11284" fmla="*/ 2426233 w 4550804"/>
                <a:gd name="connsiteY11284" fmla="*/ 979191 h 5360810"/>
                <a:gd name="connsiteX11285" fmla="*/ 2425884 w 4550804"/>
                <a:gd name="connsiteY11285" fmla="*/ 978137 h 5360810"/>
                <a:gd name="connsiteX11286" fmla="*/ 2418202 w 4550804"/>
                <a:gd name="connsiteY11286" fmla="*/ 980929 h 5360810"/>
                <a:gd name="connsiteX11287" fmla="*/ 2414013 w 4550804"/>
                <a:gd name="connsiteY11287" fmla="*/ 979533 h 5360810"/>
                <a:gd name="connsiteX11288" fmla="*/ 2412617 w 4550804"/>
                <a:gd name="connsiteY11288" fmla="*/ 976741 h 5360810"/>
                <a:gd name="connsiteX11289" fmla="*/ 2420297 w 4550804"/>
                <a:gd name="connsiteY11289" fmla="*/ 971157 h 5360810"/>
                <a:gd name="connsiteX11290" fmla="*/ 2417504 w 4550804"/>
                <a:gd name="connsiteY11290" fmla="*/ 964873 h 5360810"/>
                <a:gd name="connsiteX11291" fmla="*/ 2418901 w 4550804"/>
                <a:gd name="connsiteY11291" fmla="*/ 964873 h 5360810"/>
                <a:gd name="connsiteX11292" fmla="*/ 2417993 w 4550804"/>
                <a:gd name="connsiteY11292" fmla="*/ 962158 h 5360810"/>
                <a:gd name="connsiteX11293" fmla="*/ 2414013 w 4550804"/>
                <a:gd name="connsiteY11293" fmla="*/ 963484 h 5360810"/>
                <a:gd name="connsiteX11294" fmla="*/ 2417958 w 4550804"/>
                <a:gd name="connsiteY11294" fmla="*/ 962053 h 5360810"/>
                <a:gd name="connsiteX11295" fmla="*/ 2417504 w 4550804"/>
                <a:gd name="connsiteY11295" fmla="*/ 960685 h 5360810"/>
                <a:gd name="connsiteX11296" fmla="*/ 2416107 w 4550804"/>
                <a:gd name="connsiteY11296" fmla="*/ 959288 h 5360810"/>
                <a:gd name="connsiteX11297" fmla="*/ 2411918 w 4550804"/>
                <a:gd name="connsiteY11297" fmla="*/ 960685 h 5360810"/>
                <a:gd name="connsiteX11298" fmla="*/ 2410521 w 4550804"/>
                <a:gd name="connsiteY11298" fmla="*/ 957892 h 5360810"/>
                <a:gd name="connsiteX11299" fmla="*/ 2416261 w 4550804"/>
                <a:gd name="connsiteY11299" fmla="*/ 957892 h 5360810"/>
                <a:gd name="connsiteX11300" fmla="*/ 2411918 w 4550804"/>
                <a:gd name="connsiteY11300" fmla="*/ 951617 h 5360810"/>
                <a:gd name="connsiteX11301" fmla="*/ 2405633 w 4550804"/>
                <a:gd name="connsiteY11301" fmla="*/ 927881 h 5360810"/>
                <a:gd name="connsiteX11302" fmla="*/ 2405633 w 4550804"/>
                <a:gd name="connsiteY11302" fmla="*/ 922995 h 5360810"/>
                <a:gd name="connsiteX11303" fmla="*/ 2409125 w 4550804"/>
                <a:gd name="connsiteY11303" fmla="*/ 922995 h 5360810"/>
                <a:gd name="connsiteX11304" fmla="*/ 2414711 w 4550804"/>
                <a:gd name="connsiteY11304" fmla="*/ 930674 h 5360810"/>
                <a:gd name="connsiteX11305" fmla="*/ 2420297 w 4550804"/>
                <a:gd name="connsiteY11305" fmla="*/ 932070 h 5360810"/>
                <a:gd name="connsiteX11306" fmla="*/ 2424487 w 4550804"/>
                <a:gd name="connsiteY11306" fmla="*/ 929277 h 5360810"/>
                <a:gd name="connsiteX11307" fmla="*/ 2424487 w 4550804"/>
                <a:gd name="connsiteY11307" fmla="*/ 932070 h 5360810"/>
                <a:gd name="connsiteX11308" fmla="*/ 2430771 w 4550804"/>
                <a:gd name="connsiteY11308" fmla="*/ 937655 h 5360810"/>
                <a:gd name="connsiteX11309" fmla="*/ 2429376 w 4550804"/>
                <a:gd name="connsiteY11309" fmla="*/ 939051 h 5360810"/>
                <a:gd name="connsiteX11310" fmla="*/ 2434961 w 4550804"/>
                <a:gd name="connsiteY11310" fmla="*/ 953711 h 5360810"/>
                <a:gd name="connsiteX11311" fmla="*/ 2439144 w 4550804"/>
                <a:gd name="connsiteY11311" fmla="*/ 957892 h 5360810"/>
                <a:gd name="connsiteX11312" fmla="*/ 2440548 w 4550804"/>
                <a:gd name="connsiteY11312" fmla="*/ 957892 h 5360810"/>
                <a:gd name="connsiteX11313" fmla="*/ 2443342 w 4550804"/>
                <a:gd name="connsiteY11313" fmla="*/ 964175 h 5360810"/>
                <a:gd name="connsiteX11314" fmla="*/ 2441945 w 4550804"/>
                <a:gd name="connsiteY11314" fmla="*/ 957892 h 5360810"/>
                <a:gd name="connsiteX11315" fmla="*/ 2448229 w 4550804"/>
                <a:gd name="connsiteY11315" fmla="*/ 964175 h 5360810"/>
                <a:gd name="connsiteX11316" fmla="*/ 2446832 w 4550804"/>
                <a:gd name="connsiteY11316" fmla="*/ 957892 h 5360810"/>
                <a:gd name="connsiteX11317" fmla="*/ 2436358 w 4550804"/>
                <a:gd name="connsiteY11317" fmla="*/ 944629 h 5360810"/>
                <a:gd name="connsiteX11318" fmla="*/ 2434961 w 4550804"/>
                <a:gd name="connsiteY11318" fmla="*/ 944629 h 5360810"/>
                <a:gd name="connsiteX11319" fmla="*/ 2436358 w 4550804"/>
                <a:gd name="connsiteY11319" fmla="*/ 943232 h 5360810"/>
                <a:gd name="connsiteX11320" fmla="*/ 2432168 w 4550804"/>
                <a:gd name="connsiteY11320" fmla="*/ 935553 h 5360810"/>
                <a:gd name="connsiteX11321" fmla="*/ 2433565 w 4550804"/>
                <a:gd name="connsiteY11321" fmla="*/ 923686 h 5360810"/>
                <a:gd name="connsiteX11322" fmla="*/ 2425186 w 4550804"/>
                <a:gd name="connsiteY11322" fmla="*/ 902743 h 5360810"/>
                <a:gd name="connsiteX11323" fmla="*/ 2418901 w 4550804"/>
                <a:gd name="connsiteY11323" fmla="*/ 886687 h 5360810"/>
                <a:gd name="connsiteX11324" fmla="*/ 2412617 w 4550804"/>
                <a:gd name="connsiteY11324" fmla="*/ 889479 h 5360810"/>
                <a:gd name="connsiteX11325" fmla="*/ 2386779 w 4550804"/>
                <a:gd name="connsiteY11325" fmla="*/ 913912 h 5360810"/>
                <a:gd name="connsiteX11326" fmla="*/ 2372114 w 4550804"/>
                <a:gd name="connsiteY11326" fmla="*/ 922988 h 5360810"/>
                <a:gd name="connsiteX11327" fmla="*/ 2373511 w 4550804"/>
                <a:gd name="connsiteY11327" fmla="*/ 937647 h 5360810"/>
                <a:gd name="connsiteX11328" fmla="*/ 2368853 w 4550804"/>
                <a:gd name="connsiteY11328" fmla="*/ 916712 h 5360810"/>
                <a:gd name="connsiteX11329" fmla="*/ 2366529 w 4550804"/>
                <a:gd name="connsiteY11329" fmla="*/ 920203 h 5360810"/>
                <a:gd name="connsiteX11330" fmla="*/ 2370718 w 4550804"/>
                <a:gd name="connsiteY11330" fmla="*/ 934862 h 5360810"/>
                <a:gd name="connsiteX11331" fmla="*/ 2372114 w 4550804"/>
                <a:gd name="connsiteY11331" fmla="*/ 937655 h 5360810"/>
                <a:gd name="connsiteX11332" fmla="*/ 2372114 w 4550804"/>
                <a:gd name="connsiteY11332" fmla="*/ 943938 h 5360810"/>
                <a:gd name="connsiteX11333" fmla="*/ 2376305 w 4550804"/>
                <a:gd name="connsiteY11333" fmla="*/ 946730 h 5360810"/>
                <a:gd name="connsiteX11334" fmla="*/ 2372114 w 4550804"/>
                <a:gd name="connsiteY11334" fmla="*/ 945333 h 5360810"/>
                <a:gd name="connsiteX11335" fmla="*/ 2367926 w 4550804"/>
                <a:gd name="connsiteY11335" fmla="*/ 929277 h 5360810"/>
                <a:gd name="connsiteX11336" fmla="*/ 2365132 w 4550804"/>
                <a:gd name="connsiteY11336" fmla="*/ 926485 h 5360810"/>
                <a:gd name="connsiteX11337" fmla="*/ 2366529 w 4550804"/>
                <a:gd name="connsiteY11337" fmla="*/ 914618 h 5360810"/>
                <a:gd name="connsiteX11338" fmla="*/ 2368624 w 4550804"/>
                <a:gd name="connsiteY11338" fmla="*/ 915665 h 5360810"/>
                <a:gd name="connsiteX11339" fmla="*/ 2367926 w 4550804"/>
                <a:gd name="connsiteY11339" fmla="*/ 912517 h 5360810"/>
                <a:gd name="connsiteX11340" fmla="*/ 2372114 w 4550804"/>
                <a:gd name="connsiteY11340" fmla="*/ 918101 h 5360810"/>
                <a:gd name="connsiteX11341" fmla="*/ 2382590 w 4550804"/>
                <a:gd name="connsiteY11341" fmla="*/ 913912 h 5360810"/>
                <a:gd name="connsiteX11342" fmla="*/ 2417504 w 4550804"/>
                <a:gd name="connsiteY11342" fmla="*/ 880404 h 5360810"/>
                <a:gd name="connsiteX11343" fmla="*/ 2421694 w 4550804"/>
                <a:gd name="connsiteY11343" fmla="*/ 874120 h 5360810"/>
                <a:gd name="connsiteX11344" fmla="*/ 2423091 w 4550804"/>
                <a:gd name="connsiteY11344" fmla="*/ 862253 h 5360810"/>
                <a:gd name="connsiteX11345" fmla="*/ 2418901 w 4550804"/>
                <a:gd name="connsiteY11345" fmla="*/ 855970 h 5360810"/>
                <a:gd name="connsiteX11346" fmla="*/ 2438453 w 4550804"/>
                <a:gd name="connsiteY11346" fmla="*/ 844103 h 5360810"/>
                <a:gd name="connsiteX11347" fmla="*/ 2438453 w 4550804"/>
                <a:gd name="connsiteY11347" fmla="*/ 842706 h 5360810"/>
                <a:gd name="connsiteX11348" fmla="*/ 2444738 w 4550804"/>
                <a:gd name="connsiteY11348" fmla="*/ 837121 h 5360810"/>
                <a:gd name="connsiteX11349" fmla="*/ 2451022 w 4550804"/>
                <a:gd name="connsiteY11349" fmla="*/ 814782 h 5360810"/>
                <a:gd name="connsiteX11350" fmla="*/ 2455911 w 4550804"/>
                <a:gd name="connsiteY11350" fmla="*/ 777510 h 5360810"/>
                <a:gd name="connsiteX11351" fmla="*/ 2455911 w 4550804"/>
                <a:gd name="connsiteY11351" fmla="*/ 771506 h 5360810"/>
                <a:gd name="connsiteX11352" fmla="*/ 2461497 w 4550804"/>
                <a:gd name="connsiteY11352" fmla="*/ 755451 h 5360810"/>
                <a:gd name="connsiteX11353" fmla="*/ 2460101 w 4550804"/>
                <a:gd name="connsiteY11353" fmla="*/ 747772 h 5360810"/>
                <a:gd name="connsiteX11354" fmla="*/ 2457049 w 4550804"/>
                <a:gd name="connsiteY11354" fmla="*/ 745440 h 5360810"/>
                <a:gd name="connsiteX11355" fmla="*/ 2460798 w 4550804"/>
                <a:gd name="connsiteY11355" fmla="*/ 746376 h 5360810"/>
                <a:gd name="connsiteX11356" fmla="*/ 2454514 w 4550804"/>
                <a:gd name="connsiteY11356" fmla="*/ 735904 h 5360810"/>
                <a:gd name="connsiteX11357" fmla="*/ 2457307 w 4550804"/>
                <a:gd name="connsiteY11357" fmla="*/ 738696 h 5360810"/>
                <a:gd name="connsiteX11358" fmla="*/ 2457307 w 4550804"/>
                <a:gd name="connsiteY11358" fmla="*/ 733112 h 5360810"/>
                <a:gd name="connsiteX11359" fmla="*/ 2466385 w 4550804"/>
                <a:gd name="connsiteY11359" fmla="*/ 727527 h 5360810"/>
                <a:gd name="connsiteX11360" fmla="*/ 2460798 w 4550804"/>
                <a:gd name="connsiteY11360" fmla="*/ 727527 h 5360810"/>
                <a:gd name="connsiteX11361" fmla="*/ 2460798 w 4550804"/>
                <a:gd name="connsiteY11361" fmla="*/ 726131 h 5360810"/>
                <a:gd name="connsiteX11362" fmla="*/ 2464988 w 4550804"/>
                <a:gd name="connsiteY11362" fmla="*/ 724735 h 5360810"/>
                <a:gd name="connsiteX11363" fmla="*/ 2466385 w 4550804"/>
                <a:gd name="connsiteY11363" fmla="*/ 720546 h 5360810"/>
                <a:gd name="connsiteX11364" fmla="*/ 2478256 w 4550804"/>
                <a:gd name="connsiteY11364" fmla="*/ 714264 h 5360810"/>
                <a:gd name="connsiteX11365" fmla="*/ 2484541 w 4550804"/>
                <a:gd name="connsiteY11365" fmla="*/ 707980 h 5360810"/>
                <a:gd name="connsiteX11366" fmla="*/ 2488731 w 4550804"/>
                <a:gd name="connsiteY11366" fmla="*/ 698905 h 5360810"/>
                <a:gd name="connsiteX11367" fmla="*/ 2484541 w 4550804"/>
                <a:gd name="connsiteY11367" fmla="*/ 696112 h 5360810"/>
                <a:gd name="connsiteX11368" fmla="*/ 2480351 w 4550804"/>
                <a:gd name="connsiteY11368" fmla="*/ 701697 h 5360810"/>
                <a:gd name="connsiteX11369" fmla="*/ 2483144 w 4550804"/>
                <a:gd name="connsiteY11369" fmla="*/ 704490 h 5360810"/>
                <a:gd name="connsiteX11370" fmla="*/ 2483144 w 4550804"/>
                <a:gd name="connsiteY11370" fmla="*/ 705885 h 5360810"/>
                <a:gd name="connsiteX11371" fmla="*/ 2477557 w 4550804"/>
                <a:gd name="connsiteY11371" fmla="*/ 708678 h 5360810"/>
                <a:gd name="connsiteX11372" fmla="*/ 2474765 w 4550804"/>
                <a:gd name="connsiteY11372" fmla="*/ 714961 h 5360810"/>
                <a:gd name="connsiteX11373" fmla="*/ 2460101 w 4550804"/>
                <a:gd name="connsiteY11373" fmla="*/ 720546 h 5360810"/>
                <a:gd name="connsiteX11374" fmla="*/ 2457307 w 4550804"/>
                <a:gd name="connsiteY11374" fmla="*/ 728225 h 5360810"/>
                <a:gd name="connsiteX11375" fmla="*/ 2453117 w 4550804"/>
                <a:gd name="connsiteY11375" fmla="*/ 733810 h 5360810"/>
                <a:gd name="connsiteX11376" fmla="*/ 2455911 w 4550804"/>
                <a:gd name="connsiteY11376" fmla="*/ 728225 h 5360810"/>
                <a:gd name="connsiteX11377" fmla="*/ 2458704 w 4550804"/>
                <a:gd name="connsiteY11377" fmla="*/ 720546 h 5360810"/>
                <a:gd name="connsiteX11378" fmla="*/ 2469178 w 4550804"/>
                <a:gd name="connsiteY11378" fmla="*/ 714961 h 5360810"/>
                <a:gd name="connsiteX11379" fmla="*/ 2487013 w 4550804"/>
                <a:gd name="connsiteY11379" fmla="*/ 669024 h 5360810"/>
                <a:gd name="connsiteX11380" fmla="*/ 2483842 w 4550804"/>
                <a:gd name="connsiteY11380" fmla="*/ 666804 h 5360810"/>
                <a:gd name="connsiteX11381" fmla="*/ 2490114 w 4550804"/>
                <a:gd name="connsiteY11381" fmla="*/ 657722 h 5360810"/>
                <a:gd name="connsiteX11382" fmla="*/ 2490114 w 4550804"/>
                <a:gd name="connsiteY11382" fmla="*/ 653537 h 5360810"/>
                <a:gd name="connsiteX11383" fmla="*/ 2491517 w 4550804"/>
                <a:gd name="connsiteY11383" fmla="*/ 654941 h 5360810"/>
                <a:gd name="connsiteX11384" fmla="*/ 2494317 w 4550804"/>
                <a:gd name="connsiteY11384" fmla="*/ 648655 h 5360810"/>
                <a:gd name="connsiteX11385" fmla="*/ 2498500 w 4550804"/>
                <a:gd name="connsiteY11385" fmla="*/ 645860 h 5360810"/>
                <a:gd name="connsiteX11386" fmla="*/ 2501300 w 4550804"/>
                <a:gd name="connsiteY11386" fmla="*/ 641674 h 5360810"/>
                <a:gd name="connsiteX11387" fmla="*/ 2501300 w 4550804"/>
                <a:gd name="connsiteY11387" fmla="*/ 643759 h 5360810"/>
                <a:gd name="connsiteX11388" fmla="*/ 2506873 w 4550804"/>
                <a:gd name="connsiteY11388" fmla="*/ 639575 h 5360810"/>
                <a:gd name="connsiteX11389" fmla="*/ 2511062 w 4550804"/>
                <a:gd name="connsiteY11389" fmla="*/ 636779 h 5360810"/>
                <a:gd name="connsiteX11390" fmla="*/ 2512466 w 4550804"/>
                <a:gd name="connsiteY11390" fmla="*/ 635389 h 5360810"/>
                <a:gd name="connsiteX11391" fmla="*/ 2513855 w 4550804"/>
                <a:gd name="connsiteY11391" fmla="*/ 631203 h 5360810"/>
                <a:gd name="connsiteX11392" fmla="*/ 2513855 w 4550804"/>
                <a:gd name="connsiteY11392" fmla="*/ 633999 h 5360810"/>
                <a:gd name="connsiteX11393" fmla="*/ 2518045 w 4550804"/>
                <a:gd name="connsiteY11393" fmla="*/ 629798 h 5360810"/>
                <a:gd name="connsiteX11394" fmla="*/ 2519448 w 4550804"/>
                <a:gd name="connsiteY11394" fmla="*/ 627017 h 5360810"/>
                <a:gd name="connsiteX11395" fmla="*/ 2519448 w 4550804"/>
                <a:gd name="connsiteY11395" fmla="*/ 627712 h 5360810"/>
                <a:gd name="connsiteX11396" fmla="*/ 2520839 w 4550804"/>
                <a:gd name="connsiteY11396" fmla="*/ 624918 h 5360810"/>
                <a:gd name="connsiteX11397" fmla="*/ 2523639 w 4550804"/>
                <a:gd name="connsiteY11397" fmla="*/ 623527 h 5360810"/>
                <a:gd name="connsiteX11398" fmla="*/ 2525028 w 4550804"/>
                <a:gd name="connsiteY11398" fmla="*/ 619327 h 5360810"/>
                <a:gd name="connsiteX11399" fmla="*/ 2534113 w 4550804"/>
                <a:gd name="connsiteY11399" fmla="*/ 613055 h 5360810"/>
                <a:gd name="connsiteX11400" fmla="*/ 2536906 w 4550804"/>
                <a:gd name="connsiteY11400" fmla="*/ 607465 h 5360810"/>
                <a:gd name="connsiteX11401" fmla="*/ 2545977 w 4550804"/>
                <a:gd name="connsiteY11401" fmla="*/ 604669 h 5360810"/>
                <a:gd name="connsiteX11402" fmla="*/ 2548777 w 4550804"/>
                <a:gd name="connsiteY11402" fmla="*/ 601874 h 5360810"/>
                <a:gd name="connsiteX11403" fmla="*/ 2550181 w 4550804"/>
                <a:gd name="connsiteY11403" fmla="*/ 599093 h 5360810"/>
                <a:gd name="connsiteX11404" fmla="*/ 2554370 w 4550804"/>
                <a:gd name="connsiteY11404" fmla="*/ 597689 h 5360810"/>
                <a:gd name="connsiteX11405" fmla="*/ 2557163 w 4550804"/>
                <a:gd name="connsiteY11405" fmla="*/ 596297 h 5360810"/>
                <a:gd name="connsiteX11406" fmla="*/ 2557163 w 4550804"/>
                <a:gd name="connsiteY11406" fmla="*/ 593503 h 5360810"/>
                <a:gd name="connsiteX11407" fmla="*/ 2558554 w 4550804"/>
                <a:gd name="connsiteY11407" fmla="*/ 596297 h 5360810"/>
                <a:gd name="connsiteX11408" fmla="*/ 2561354 w 4550804"/>
                <a:gd name="connsiteY11408" fmla="*/ 594893 h 5360810"/>
                <a:gd name="connsiteX11409" fmla="*/ 2558554 w 4550804"/>
                <a:gd name="connsiteY11409" fmla="*/ 592112 h 5360810"/>
                <a:gd name="connsiteX11410" fmla="*/ 2561354 w 4550804"/>
                <a:gd name="connsiteY11410" fmla="*/ 593503 h 5360810"/>
                <a:gd name="connsiteX11411" fmla="*/ 2564147 w 4550804"/>
                <a:gd name="connsiteY11411" fmla="*/ 592112 h 5360810"/>
                <a:gd name="connsiteX11412" fmla="*/ 2561354 w 4550804"/>
                <a:gd name="connsiteY11412" fmla="*/ 589317 h 5360810"/>
                <a:gd name="connsiteX11413" fmla="*/ 2564147 w 4550804"/>
                <a:gd name="connsiteY11413" fmla="*/ 590707 h 5360810"/>
                <a:gd name="connsiteX11414" fmla="*/ 2566926 w 4550804"/>
                <a:gd name="connsiteY11414" fmla="*/ 589317 h 5360810"/>
                <a:gd name="connsiteX11415" fmla="*/ 2568336 w 4550804"/>
                <a:gd name="connsiteY11415" fmla="*/ 589317 h 5360810"/>
                <a:gd name="connsiteX11416" fmla="*/ 2571129 w 4550804"/>
                <a:gd name="connsiteY11416" fmla="*/ 587912 h 5360810"/>
                <a:gd name="connsiteX11417" fmla="*/ 2572520 w 4550804"/>
                <a:gd name="connsiteY11417" fmla="*/ 586522 h 5360810"/>
                <a:gd name="connsiteX11418" fmla="*/ 2575319 w 4550804"/>
                <a:gd name="connsiteY11418" fmla="*/ 585131 h 5360810"/>
                <a:gd name="connsiteX11419" fmla="*/ 2576709 w 4550804"/>
                <a:gd name="connsiteY11419" fmla="*/ 585131 h 5360810"/>
                <a:gd name="connsiteX11420" fmla="*/ 2575319 w 4550804"/>
                <a:gd name="connsiteY11420" fmla="*/ 580932 h 5360810"/>
                <a:gd name="connsiteX11421" fmla="*/ 2576709 w 4550804"/>
                <a:gd name="connsiteY11421" fmla="*/ 583726 h 5360810"/>
                <a:gd name="connsiteX11422" fmla="*/ 2582302 w 4550804"/>
                <a:gd name="connsiteY11422" fmla="*/ 579540 h 5360810"/>
                <a:gd name="connsiteX11423" fmla="*/ 2587876 w 4550804"/>
                <a:gd name="connsiteY11423" fmla="*/ 576746 h 5360810"/>
                <a:gd name="connsiteX11424" fmla="*/ 2592079 w 4550804"/>
                <a:gd name="connsiteY11424" fmla="*/ 573950 h 5360810"/>
                <a:gd name="connsiteX11425" fmla="*/ 2597659 w 4550804"/>
                <a:gd name="connsiteY11425" fmla="*/ 568374 h 5360810"/>
                <a:gd name="connsiteX11426" fmla="*/ 2600451 w 4550804"/>
                <a:gd name="connsiteY11426" fmla="*/ 564187 h 5360810"/>
                <a:gd name="connsiteX11427" fmla="*/ 2602226 w 4550804"/>
                <a:gd name="connsiteY11427" fmla="*/ 560929 h 5360810"/>
                <a:gd name="connsiteX11428" fmla="*/ 2601841 w 4550804"/>
                <a:gd name="connsiteY11428" fmla="*/ 559989 h 5360810"/>
                <a:gd name="connsiteX11429" fmla="*/ 2610925 w 4550804"/>
                <a:gd name="connsiteY11429" fmla="*/ 548127 h 5360810"/>
                <a:gd name="connsiteX11430" fmla="*/ 2621401 w 4550804"/>
                <a:gd name="connsiteY11430" fmla="*/ 542537 h 5360810"/>
                <a:gd name="connsiteX11431" fmla="*/ 2627692 w 4550804"/>
                <a:gd name="connsiteY11431" fmla="*/ 524386 h 5360810"/>
                <a:gd name="connsiteX11432" fmla="*/ 2649339 w 4550804"/>
                <a:gd name="connsiteY11432" fmla="*/ 501357 h 5360810"/>
                <a:gd name="connsiteX11433" fmla="*/ 2670987 w 4550804"/>
                <a:gd name="connsiteY11433" fmla="*/ 486682 h 5360810"/>
                <a:gd name="connsiteX11434" fmla="*/ 2693339 w 4550804"/>
                <a:gd name="connsiteY11434" fmla="*/ 476211 h 5360810"/>
                <a:gd name="connsiteX11435" fmla="*/ 2703813 w 4550804"/>
                <a:gd name="connsiteY11435" fmla="*/ 473429 h 5360810"/>
                <a:gd name="connsiteX11436" fmla="*/ 2703813 w 4550804"/>
                <a:gd name="connsiteY11436" fmla="*/ 476211 h 5360810"/>
                <a:gd name="connsiteX11437" fmla="*/ 2708694 w 4550804"/>
                <a:gd name="connsiteY11437" fmla="*/ 469229 h 5360810"/>
                <a:gd name="connsiteX11438" fmla="*/ 2730342 w 4550804"/>
                <a:gd name="connsiteY11438" fmla="*/ 457369 h 5360810"/>
                <a:gd name="connsiteX11439" fmla="*/ 2765955 w 4550804"/>
                <a:gd name="connsiteY11439" fmla="*/ 446897 h 5360810"/>
                <a:gd name="connsiteX11440" fmla="*/ 2809634 w 4550804"/>
                <a:gd name="connsiteY11440" fmla="*/ 427787 h 5360810"/>
                <a:gd name="connsiteX11441" fmla="*/ 2820422 w 4550804"/>
                <a:gd name="connsiteY11441" fmla="*/ 418268 h 5360810"/>
                <a:gd name="connsiteX11442" fmla="*/ 2858131 w 4550804"/>
                <a:gd name="connsiteY11442" fmla="*/ 397325 h 5360810"/>
                <a:gd name="connsiteX11443" fmla="*/ 2864415 w 4550804"/>
                <a:gd name="connsiteY11443" fmla="*/ 394532 h 5360810"/>
                <a:gd name="connsiteX11444" fmla="*/ 2867208 w 4550804"/>
                <a:gd name="connsiteY11444" fmla="*/ 390345 h 5360810"/>
                <a:gd name="connsiteX11445" fmla="*/ 2874890 w 4550804"/>
                <a:gd name="connsiteY11445" fmla="*/ 388948 h 5360810"/>
                <a:gd name="connsiteX11446" fmla="*/ 2909804 w 4550804"/>
                <a:gd name="connsiteY11446" fmla="*/ 374986 h 5360810"/>
                <a:gd name="connsiteX11447" fmla="*/ 2930753 w 4550804"/>
                <a:gd name="connsiteY11447" fmla="*/ 361722 h 5360810"/>
                <a:gd name="connsiteX11448" fmla="*/ 2952400 w 4550804"/>
                <a:gd name="connsiteY11448" fmla="*/ 351250 h 5360810"/>
                <a:gd name="connsiteX11449" fmla="*/ 2954146 w 4550804"/>
                <a:gd name="connsiteY11449" fmla="*/ 349158 h 5360810"/>
                <a:gd name="connsiteX11450" fmla="*/ 2951703 w 4550804"/>
                <a:gd name="connsiteY11450" fmla="*/ 346363 h 5360810"/>
                <a:gd name="connsiteX11451" fmla="*/ 2975445 w 4550804"/>
                <a:gd name="connsiteY11451" fmla="*/ 337289 h 5360810"/>
                <a:gd name="connsiteX11452" fmla="*/ 2988712 w 4550804"/>
                <a:gd name="connsiteY11452" fmla="*/ 322628 h 5360810"/>
                <a:gd name="connsiteX11453" fmla="*/ 2991505 w 4550804"/>
                <a:gd name="connsiteY11453" fmla="*/ 324025 h 5360810"/>
                <a:gd name="connsiteX11454" fmla="*/ 2995695 w 4550804"/>
                <a:gd name="connsiteY11454" fmla="*/ 329609 h 5360810"/>
                <a:gd name="connsiteX11455" fmla="*/ 2992902 w 4550804"/>
                <a:gd name="connsiteY11455" fmla="*/ 325421 h 5360810"/>
                <a:gd name="connsiteX11456" fmla="*/ 2995695 w 4550804"/>
                <a:gd name="connsiteY11456" fmla="*/ 324025 h 5360810"/>
                <a:gd name="connsiteX11457" fmla="*/ 2986617 w 4550804"/>
                <a:gd name="connsiteY11457" fmla="*/ 309364 h 5360810"/>
                <a:gd name="connsiteX11458" fmla="*/ 2990807 w 4550804"/>
                <a:gd name="connsiteY11458" fmla="*/ 309364 h 5360810"/>
                <a:gd name="connsiteX11459" fmla="*/ 2996394 w 4550804"/>
                <a:gd name="connsiteY11459" fmla="*/ 324025 h 5360810"/>
                <a:gd name="connsiteX11460" fmla="*/ 3002678 w 4550804"/>
                <a:gd name="connsiteY11460" fmla="*/ 321233 h 5360810"/>
                <a:gd name="connsiteX11461" fmla="*/ 3004074 w 4550804"/>
                <a:gd name="connsiteY11461" fmla="*/ 325421 h 5360810"/>
                <a:gd name="connsiteX11462" fmla="*/ 3013152 w 4550804"/>
                <a:gd name="connsiteY11462" fmla="*/ 322628 h 5360810"/>
                <a:gd name="connsiteX11463" fmla="*/ 3050861 w 4550804"/>
                <a:gd name="connsiteY11463" fmla="*/ 322628 h 5360810"/>
                <a:gd name="connsiteX11464" fmla="*/ 3079491 w 4550804"/>
                <a:gd name="connsiteY11464" fmla="*/ 312157 h 5360810"/>
                <a:gd name="connsiteX11465" fmla="*/ 3091361 w 4550804"/>
                <a:gd name="connsiteY11465" fmla="*/ 309364 h 5360810"/>
                <a:gd name="connsiteX11466" fmla="*/ 3096948 w 4550804"/>
                <a:gd name="connsiteY11466" fmla="*/ 296100 h 5360810"/>
                <a:gd name="connsiteX11467" fmla="*/ 3099742 w 4550804"/>
                <a:gd name="connsiteY11467" fmla="*/ 297497 h 5360810"/>
                <a:gd name="connsiteX11468" fmla="*/ 3094155 w 4550804"/>
                <a:gd name="connsiteY11468" fmla="*/ 303779 h 5360810"/>
                <a:gd name="connsiteX11469" fmla="*/ 3096948 w 4550804"/>
                <a:gd name="connsiteY11469" fmla="*/ 307968 h 5360810"/>
                <a:gd name="connsiteX11470" fmla="*/ 3116501 w 4550804"/>
                <a:gd name="connsiteY11470" fmla="*/ 303779 h 5360810"/>
                <a:gd name="connsiteX11471" fmla="*/ 3145131 w 4550804"/>
                <a:gd name="connsiteY11471" fmla="*/ 293308 h 5360810"/>
                <a:gd name="connsiteX11472" fmla="*/ 3170968 w 4550804"/>
                <a:gd name="connsiteY11472" fmla="*/ 291912 h 5360810"/>
                <a:gd name="connsiteX11473" fmla="*/ 3204486 w 4550804"/>
                <a:gd name="connsiteY11473" fmla="*/ 284233 h 5360810"/>
                <a:gd name="connsiteX11474" fmla="*/ 3213563 w 4550804"/>
                <a:gd name="connsiteY11474" fmla="*/ 288421 h 5360810"/>
                <a:gd name="connsiteX11475" fmla="*/ 3219150 w 4550804"/>
                <a:gd name="connsiteY11475" fmla="*/ 285630 h 5360810"/>
                <a:gd name="connsiteX11476" fmla="*/ 3224737 w 4550804"/>
                <a:gd name="connsiteY11476" fmla="*/ 289818 h 5360810"/>
                <a:gd name="connsiteX11477" fmla="*/ 3231021 w 4550804"/>
                <a:gd name="connsiteY11477" fmla="*/ 280743 h 5360810"/>
                <a:gd name="connsiteX11478" fmla="*/ 3231021 w 4550804"/>
                <a:gd name="connsiteY11478" fmla="*/ 280044 h 5360810"/>
                <a:gd name="connsiteX11479" fmla="*/ 3232418 w 4550804"/>
                <a:gd name="connsiteY11479" fmla="*/ 281440 h 5360810"/>
                <a:gd name="connsiteX11480" fmla="*/ 3240100 w 4550804"/>
                <a:gd name="connsiteY11480" fmla="*/ 272365 h 5360810"/>
                <a:gd name="connsiteX11481" fmla="*/ 3229625 w 4550804"/>
                <a:gd name="connsiteY11481" fmla="*/ 285630 h 5360810"/>
                <a:gd name="connsiteX11482" fmla="*/ 3231021 w 4550804"/>
                <a:gd name="connsiteY11482" fmla="*/ 285630 h 5360810"/>
                <a:gd name="connsiteX11483" fmla="*/ 3228228 w 4550804"/>
                <a:gd name="connsiteY11483" fmla="*/ 291214 h 5360810"/>
                <a:gd name="connsiteX11484" fmla="*/ 3233815 w 4550804"/>
                <a:gd name="connsiteY11484" fmla="*/ 285630 h 5360810"/>
                <a:gd name="connsiteX11485" fmla="*/ 3235735 w 4550804"/>
                <a:gd name="connsiteY11485" fmla="*/ 285978 h 5360810"/>
                <a:gd name="connsiteX11486" fmla="*/ 3234513 w 4550804"/>
                <a:gd name="connsiteY11486" fmla="*/ 288421 h 5360810"/>
                <a:gd name="connsiteX11487" fmla="*/ 3235910 w 4550804"/>
                <a:gd name="connsiteY11487" fmla="*/ 287025 h 5360810"/>
                <a:gd name="connsiteX11488" fmla="*/ 3250574 w 4550804"/>
                <a:gd name="connsiteY11488" fmla="*/ 288421 h 5360810"/>
                <a:gd name="connsiteX11489" fmla="*/ 3261048 w 4550804"/>
                <a:gd name="connsiteY11489" fmla="*/ 291214 h 5360810"/>
                <a:gd name="connsiteX11490" fmla="*/ 3268730 w 4550804"/>
                <a:gd name="connsiteY11490" fmla="*/ 289818 h 5360810"/>
                <a:gd name="connsiteX11491" fmla="*/ 3284791 w 4550804"/>
                <a:gd name="connsiteY11491" fmla="*/ 294006 h 5360810"/>
                <a:gd name="connsiteX11492" fmla="*/ 3327387 w 4550804"/>
                <a:gd name="connsiteY11492" fmla="*/ 273063 h 5360810"/>
                <a:gd name="connsiteX11493" fmla="*/ 3339257 w 4550804"/>
                <a:gd name="connsiteY11493" fmla="*/ 272365 h 5360810"/>
                <a:gd name="connsiteX11494" fmla="*/ 3346939 w 4550804"/>
                <a:gd name="connsiteY11494" fmla="*/ 277950 h 5360810"/>
                <a:gd name="connsiteX11495" fmla="*/ 3340654 w 4550804"/>
                <a:gd name="connsiteY11495" fmla="*/ 280743 h 5360810"/>
                <a:gd name="connsiteX11496" fmla="*/ 3343447 w 4550804"/>
                <a:gd name="connsiteY11496" fmla="*/ 279346 h 5360810"/>
                <a:gd name="connsiteX11497" fmla="*/ 3342051 w 4550804"/>
                <a:gd name="connsiteY11497" fmla="*/ 276554 h 5360810"/>
                <a:gd name="connsiteX11498" fmla="*/ 3339460 w 4550804"/>
                <a:gd name="connsiteY11498" fmla="*/ 275756 h 5360810"/>
                <a:gd name="connsiteX11499" fmla="*/ 3340654 w 4550804"/>
                <a:gd name="connsiteY11499" fmla="*/ 279346 h 5360810"/>
                <a:gd name="connsiteX11500" fmla="*/ 3336186 w 4550804"/>
                <a:gd name="connsiteY11500" fmla="*/ 275996 h 5360810"/>
                <a:gd name="connsiteX11501" fmla="*/ 3336465 w 4550804"/>
                <a:gd name="connsiteY11501" fmla="*/ 276552 h 5360810"/>
                <a:gd name="connsiteX11502" fmla="*/ 3335068 w 4550804"/>
                <a:gd name="connsiteY11502" fmla="*/ 275156 h 5360810"/>
                <a:gd name="connsiteX11503" fmla="*/ 3336184 w 4550804"/>
                <a:gd name="connsiteY11503" fmla="*/ 275993 h 5360810"/>
                <a:gd name="connsiteX11504" fmla="*/ 3335452 w 4550804"/>
                <a:gd name="connsiteY11504" fmla="*/ 274524 h 5360810"/>
                <a:gd name="connsiteX11505" fmla="*/ 3332973 w 4550804"/>
                <a:gd name="connsiteY11505" fmla="*/ 273762 h 5360810"/>
                <a:gd name="connsiteX11506" fmla="*/ 3309231 w 4550804"/>
                <a:gd name="connsiteY11506" fmla="*/ 285630 h 5360810"/>
                <a:gd name="connsiteX11507" fmla="*/ 3315516 w 4550804"/>
                <a:gd name="connsiteY11507" fmla="*/ 282837 h 5360810"/>
                <a:gd name="connsiteX11508" fmla="*/ 3309929 w 4550804"/>
                <a:gd name="connsiteY11508" fmla="*/ 287026 h 5360810"/>
                <a:gd name="connsiteX11509" fmla="*/ 3312722 w 4550804"/>
                <a:gd name="connsiteY11509" fmla="*/ 285630 h 5360810"/>
                <a:gd name="connsiteX11510" fmla="*/ 3312722 w 4550804"/>
                <a:gd name="connsiteY11510" fmla="*/ 288422 h 5360810"/>
                <a:gd name="connsiteX11511" fmla="*/ 3307136 w 4550804"/>
                <a:gd name="connsiteY11511" fmla="*/ 298893 h 5360810"/>
                <a:gd name="connsiteX11512" fmla="*/ 3305739 w 4550804"/>
                <a:gd name="connsiteY11512" fmla="*/ 313554 h 5360810"/>
                <a:gd name="connsiteX11513" fmla="*/ 3308532 w 4550804"/>
                <a:gd name="connsiteY11513" fmla="*/ 325421 h 5360810"/>
                <a:gd name="connsiteX11514" fmla="*/ 3311326 w 4550804"/>
                <a:gd name="connsiteY11514" fmla="*/ 328214 h 5360810"/>
                <a:gd name="connsiteX11515" fmla="*/ 3308532 w 4550804"/>
                <a:gd name="connsiteY11515" fmla="*/ 329611 h 5360810"/>
                <a:gd name="connsiteX11516" fmla="*/ 3312722 w 4550804"/>
                <a:gd name="connsiteY11516" fmla="*/ 331006 h 5360810"/>
                <a:gd name="connsiteX11517" fmla="*/ 3312722 w 4550804"/>
                <a:gd name="connsiteY11517" fmla="*/ 335195 h 5360810"/>
                <a:gd name="connsiteX11518" fmla="*/ 3316668 w 4550804"/>
                <a:gd name="connsiteY11518" fmla="*/ 342422 h 5360810"/>
                <a:gd name="connsiteX11519" fmla="*/ 3317610 w 4550804"/>
                <a:gd name="connsiteY11519" fmla="*/ 341478 h 5360810"/>
                <a:gd name="connsiteX11520" fmla="*/ 3314817 w 4550804"/>
                <a:gd name="connsiteY11520" fmla="*/ 359628 h 5360810"/>
                <a:gd name="connsiteX11521" fmla="*/ 3317610 w 4550804"/>
                <a:gd name="connsiteY11521" fmla="*/ 362420 h 5360810"/>
                <a:gd name="connsiteX11522" fmla="*/ 3314817 w 4550804"/>
                <a:gd name="connsiteY11522" fmla="*/ 366610 h 5360810"/>
                <a:gd name="connsiteX11523" fmla="*/ 3318469 w 4550804"/>
                <a:gd name="connsiteY11523" fmla="*/ 375739 h 5360810"/>
                <a:gd name="connsiteX11524" fmla="*/ 3319705 w 4550804"/>
                <a:gd name="connsiteY11524" fmla="*/ 370797 h 5360810"/>
                <a:gd name="connsiteX11525" fmla="*/ 3318308 w 4550804"/>
                <a:gd name="connsiteY11525" fmla="*/ 366609 h 5360810"/>
                <a:gd name="connsiteX11526" fmla="*/ 3322498 w 4550804"/>
                <a:gd name="connsiteY11526" fmla="*/ 377778 h 5360810"/>
                <a:gd name="connsiteX11527" fmla="*/ 3318790 w 4550804"/>
                <a:gd name="connsiteY11527" fmla="*/ 376543 h 5360810"/>
                <a:gd name="connsiteX11528" fmla="*/ 3319006 w 4550804"/>
                <a:gd name="connsiteY11528" fmla="*/ 377080 h 5360810"/>
                <a:gd name="connsiteX11529" fmla="*/ 3314705 w 4550804"/>
                <a:gd name="connsiteY11529" fmla="*/ 379946 h 5360810"/>
                <a:gd name="connsiteX11530" fmla="*/ 3323895 w 4550804"/>
                <a:gd name="connsiteY11530" fmla="*/ 378476 h 5360810"/>
                <a:gd name="connsiteX11531" fmla="*/ 3321102 w 4550804"/>
                <a:gd name="connsiteY11531" fmla="*/ 386156 h 5360810"/>
                <a:gd name="connsiteX11532" fmla="*/ 3326688 w 4550804"/>
                <a:gd name="connsiteY11532" fmla="*/ 407099 h 5360810"/>
                <a:gd name="connsiteX11533" fmla="*/ 3337162 w 4550804"/>
                <a:gd name="connsiteY11533" fmla="*/ 414777 h 5360810"/>
                <a:gd name="connsiteX11534" fmla="*/ 3330878 w 4550804"/>
                <a:gd name="connsiteY11534" fmla="*/ 425249 h 5360810"/>
                <a:gd name="connsiteX11535" fmla="*/ 3337162 w 4550804"/>
                <a:gd name="connsiteY11535" fmla="*/ 450381 h 5360810"/>
                <a:gd name="connsiteX11536" fmla="*/ 3331577 w 4550804"/>
                <a:gd name="connsiteY11536" fmla="*/ 454570 h 5360810"/>
                <a:gd name="connsiteX11537" fmla="*/ 3327387 w 4550804"/>
                <a:gd name="connsiteY11537" fmla="*/ 453173 h 5360810"/>
                <a:gd name="connsiteX11538" fmla="*/ 3324593 w 4550804"/>
                <a:gd name="connsiteY11538" fmla="*/ 455966 h 5360810"/>
                <a:gd name="connsiteX11539" fmla="*/ 3312722 w 4550804"/>
                <a:gd name="connsiteY11539" fmla="*/ 457362 h 5360810"/>
                <a:gd name="connsiteX11540" fmla="*/ 3316912 w 4550804"/>
                <a:gd name="connsiteY11540" fmla="*/ 457362 h 5360810"/>
                <a:gd name="connsiteX11541" fmla="*/ 3314712 w 4550804"/>
                <a:gd name="connsiteY11541" fmla="*/ 459157 h 5360810"/>
                <a:gd name="connsiteX11542" fmla="*/ 3320822 w 4550804"/>
                <a:gd name="connsiteY11542" fmla="*/ 457362 h 5360810"/>
                <a:gd name="connsiteX11543" fmla="*/ 3329482 w 4550804"/>
                <a:gd name="connsiteY11543" fmla="*/ 457362 h 5360810"/>
                <a:gd name="connsiteX11544" fmla="*/ 3326688 w 4550804"/>
                <a:gd name="connsiteY11544" fmla="*/ 456664 h 5360810"/>
                <a:gd name="connsiteX11545" fmla="*/ 3329482 w 4550804"/>
                <a:gd name="connsiteY11545" fmla="*/ 455268 h 5360810"/>
                <a:gd name="connsiteX11546" fmla="*/ 3332275 w 4550804"/>
                <a:gd name="connsiteY11546" fmla="*/ 457362 h 5360810"/>
                <a:gd name="connsiteX11547" fmla="*/ 3330878 w 4550804"/>
                <a:gd name="connsiteY11547" fmla="*/ 455268 h 5360810"/>
                <a:gd name="connsiteX11548" fmla="*/ 3339956 w 4550804"/>
                <a:gd name="connsiteY11548" fmla="*/ 451079 h 5360810"/>
                <a:gd name="connsiteX11549" fmla="*/ 3339956 w 4550804"/>
                <a:gd name="connsiteY11549" fmla="*/ 447124 h 5360810"/>
                <a:gd name="connsiteX11550" fmla="*/ 3337162 w 4550804"/>
                <a:gd name="connsiteY11550" fmla="*/ 444797 h 5360810"/>
                <a:gd name="connsiteX11551" fmla="*/ 3333671 w 4550804"/>
                <a:gd name="connsiteY11551" fmla="*/ 430137 h 5360810"/>
                <a:gd name="connsiteX11552" fmla="*/ 3333671 w 4550804"/>
                <a:gd name="connsiteY11552" fmla="*/ 424552 h 5360810"/>
                <a:gd name="connsiteX11553" fmla="*/ 3339956 w 4550804"/>
                <a:gd name="connsiteY11553" fmla="*/ 416872 h 5360810"/>
                <a:gd name="connsiteX11554" fmla="*/ 3345543 w 4550804"/>
                <a:gd name="connsiteY11554" fmla="*/ 428741 h 5360810"/>
                <a:gd name="connsiteX11555" fmla="*/ 3341353 w 4550804"/>
                <a:gd name="connsiteY11555" fmla="*/ 415476 h 5360810"/>
                <a:gd name="connsiteX11556" fmla="*/ 3351827 w 4550804"/>
                <a:gd name="connsiteY11556" fmla="*/ 424552 h 5360810"/>
                <a:gd name="connsiteX11557" fmla="*/ 3351827 w 4550804"/>
                <a:gd name="connsiteY11557" fmla="*/ 422457 h 5360810"/>
                <a:gd name="connsiteX11558" fmla="*/ 3356017 w 4550804"/>
                <a:gd name="connsiteY11558" fmla="*/ 422457 h 5360810"/>
                <a:gd name="connsiteX11559" fmla="*/ 3347637 w 4550804"/>
                <a:gd name="connsiteY11559" fmla="*/ 418269 h 5360810"/>
                <a:gd name="connsiteX11560" fmla="*/ 3330878 w 4550804"/>
                <a:gd name="connsiteY11560" fmla="*/ 393138 h 5360810"/>
                <a:gd name="connsiteX11561" fmla="*/ 3332275 w 4550804"/>
                <a:gd name="connsiteY11561" fmla="*/ 385458 h 5360810"/>
                <a:gd name="connsiteX11562" fmla="*/ 3338559 w 4550804"/>
                <a:gd name="connsiteY11562" fmla="*/ 379873 h 5360810"/>
                <a:gd name="connsiteX11563" fmla="*/ 3350430 w 4550804"/>
                <a:gd name="connsiteY11563" fmla="*/ 387552 h 5360810"/>
                <a:gd name="connsiteX11564" fmla="*/ 3356017 w 4550804"/>
                <a:gd name="connsiteY11564" fmla="*/ 389647 h 5360810"/>
                <a:gd name="connsiteX11565" fmla="*/ 3356017 w 4550804"/>
                <a:gd name="connsiteY11565" fmla="*/ 411986 h 5360810"/>
                <a:gd name="connsiteX11566" fmla="*/ 3360905 w 4550804"/>
                <a:gd name="connsiteY11566" fmla="*/ 417570 h 5360810"/>
                <a:gd name="connsiteX11567" fmla="*/ 3357413 w 4550804"/>
                <a:gd name="connsiteY11567" fmla="*/ 413382 h 5360810"/>
                <a:gd name="connsiteX11568" fmla="*/ 3357413 w 4550804"/>
                <a:gd name="connsiteY11568" fmla="*/ 407099 h 5360810"/>
                <a:gd name="connsiteX11569" fmla="*/ 3358810 w 4550804"/>
                <a:gd name="connsiteY11569" fmla="*/ 405703 h 5360810"/>
                <a:gd name="connsiteX11570" fmla="*/ 3360905 w 4550804"/>
                <a:gd name="connsiteY11570" fmla="*/ 410590 h 5360810"/>
                <a:gd name="connsiteX11571" fmla="*/ 3363697 w 4550804"/>
                <a:gd name="connsiteY11571" fmla="*/ 410590 h 5360810"/>
                <a:gd name="connsiteX11572" fmla="*/ 3360905 w 4550804"/>
                <a:gd name="connsiteY11572" fmla="*/ 409891 h 5360810"/>
                <a:gd name="connsiteX11573" fmla="*/ 3360207 w 4550804"/>
                <a:gd name="connsiteY11573" fmla="*/ 401514 h 5360810"/>
                <a:gd name="connsiteX11574" fmla="*/ 3365094 w 4550804"/>
                <a:gd name="connsiteY11574" fmla="*/ 387552 h 5360810"/>
                <a:gd name="connsiteX11575" fmla="*/ 3367887 w 4550804"/>
                <a:gd name="connsiteY11575" fmla="*/ 386156 h 5360810"/>
                <a:gd name="connsiteX11576" fmla="*/ 3381155 w 4550804"/>
                <a:gd name="connsiteY11576" fmla="*/ 387552 h 5360810"/>
                <a:gd name="connsiteX11577" fmla="*/ 3381155 w 4550804"/>
                <a:gd name="connsiteY11577" fmla="*/ 402213 h 5360810"/>
                <a:gd name="connsiteX11578" fmla="*/ 3387440 w 4550804"/>
                <a:gd name="connsiteY11578" fmla="*/ 411288 h 5360810"/>
                <a:gd name="connsiteX11579" fmla="*/ 3393027 w 4550804"/>
                <a:gd name="connsiteY11579" fmla="*/ 415476 h 5360810"/>
                <a:gd name="connsiteX11580" fmla="*/ 3394423 w 4550804"/>
                <a:gd name="connsiteY11580" fmla="*/ 431533 h 5360810"/>
                <a:gd name="connsiteX11581" fmla="*/ 3397914 w 4550804"/>
                <a:gd name="connsiteY11581" fmla="*/ 436420 h 5360810"/>
                <a:gd name="connsiteX11582" fmla="*/ 3395121 w 4550804"/>
                <a:gd name="connsiteY11582" fmla="*/ 427344 h 5360810"/>
                <a:gd name="connsiteX11583" fmla="*/ 3397914 w 4550804"/>
                <a:gd name="connsiteY11583" fmla="*/ 419665 h 5360810"/>
                <a:gd name="connsiteX11584" fmla="*/ 3425148 w 4550804"/>
                <a:gd name="connsiteY11584" fmla="*/ 428741 h 5360810"/>
                <a:gd name="connsiteX11585" fmla="*/ 3401406 w 4550804"/>
                <a:gd name="connsiteY11585" fmla="*/ 419665 h 5360810"/>
                <a:gd name="connsiteX11586" fmla="*/ 3385345 w 4550804"/>
                <a:gd name="connsiteY11586" fmla="*/ 402213 h 5360810"/>
                <a:gd name="connsiteX11587" fmla="*/ 3383250 w 4550804"/>
                <a:gd name="connsiteY11587" fmla="*/ 397326 h 5360810"/>
                <a:gd name="connsiteX11588" fmla="*/ 3385345 w 4550804"/>
                <a:gd name="connsiteY11588" fmla="*/ 391741 h 5360810"/>
                <a:gd name="connsiteX11589" fmla="*/ 3392329 w 4550804"/>
                <a:gd name="connsiteY11589" fmla="*/ 405005 h 5360810"/>
                <a:gd name="connsiteX11590" fmla="*/ 3398613 w 4550804"/>
                <a:gd name="connsiteY11590" fmla="*/ 410590 h 5360810"/>
                <a:gd name="connsiteX11591" fmla="*/ 3406294 w 4550804"/>
                <a:gd name="connsiteY11591" fmla="*/ 409194 h 5360810"/>
                <a:gd name="connsiteX11592" fmla="*/ 3417467 w 4550804"/>
                <a:gd name="connsiteY11592" fmla="*/ 398722 h 5360810"/>
                <a:gd name="connsiteX11593" fmla="*/ 3420959 w 4550804"/>
                <a:gd name="connsiteY11593" fmla="*/ 397326 h 5360810"/>
                <a:gd name="connsiteX11594" fmla="*/ 3432830 w 4550804"/>
                <a:gd name="connsiteY11594" fmla="*/ 402213 h 5360810"/>
                <a:gd name="connsiteX11595" fmla="*/ 3443304 w 4550804"/>
                <a:gd name="connsiteY11595" fmla="*/ 403609 h 5360810"/>
                <a:gd name="connsiteX11596" fmla="*/ 3450287 w 4550804"/>
                <a:gd name="connsiteY11596" fmla="*/ 407798 h 5360810"/>
                <a:gd name="connsiteX11597" fmla="*/ 3460732 w 4550804"/>
                <a:gd name="connsiteY11597" fmla="*/ 410582 h 5360810"/>
                <a:gd name="connsiteX11598" fmla="*/ 3439813 w 4550804"/>
                <a:gd name="connsiteY11598" fmla="*/ 400126 h 5360810"/>
                <a:gd name="connsiteX11599" fmla="*/ 3418863 w 4550804"/>
                <a:gd name="connsiteY11599" fmla="*/ 393843 h 5360810"/>
                <a:gd name="connsiteX11600" fmla="*/ 3413277 w 4550804"/>
                <a:gd name="connsiteY11600" fmla="*/ 395239 h 5360810"/>
                <a:gd name="connsiteX11601" fmla="*/ 3402803 w 4550804"/>
                <a:gd name="connsiteY11601" fmla="*/ 404315 h 5360810"/>
                <a:gd name="connsiteX11602" fmla="*/ 3395121 w 4550804"/>
                <a:gd name="connsiteY11602" fmla="*/ 404315 h 5360810"/>
                <a:gd name="connsiteX11603" fmla="*/ 3395121 w 4550804"/>
                <a:gd name="connsiteY11603" fmla="*/ 388258 h 5360810"/>
                <a:gd name="connsiteX11604" fmla="*/ 3396518 w 4550804"/>
                <a:gd name="connsiteY11604" fmla="*/ 389654 h 5360810"/>
                <a:gd name="connsiteX11605" fmla="*/ 3411182 w 4550804"/>
                <a:gd name="connsiteY11605" fmla="*/ 385465 h 5360810"/>
                <a:gd name="connsiteX11606" fmla="*/ 3416769 w 4550804"/>
                <a:gd name="connsiteY11606" fmla="*/ 377787 h 5360810"/>
                <a:gd name="connsiteX11607" fmla="*/ 3418166 w 4550804"/>
                <a:gd name="connsiteY11607" fmla="*/ 376390 h 5360810"/>
                <a:gd name="connsiteX11608" fmla="*/ 3423752 w 4550804"/>
                <a:gd name="connsiteY11608" fmla="*/ 379182 h 5360810"/>
                <a:gd name="connsiteX11609" fmla="*/ 3423752 w 4550804"/>
                <a:gd name="connsiteY11609" fmla="*/ 376390 h 5360810"/>
                <a:gd name="connsiteX11610" fmla="*/ 3420958 w 4550804"/>
                <a:gd name="connsiteY11610" fmla="*/ 373598 h 5360810"/>
                <a:gd name="connsiteX11611" fmla="*/ 3422355 w 4550804"/>
                <a:gd name="connsiteY11611" fmla="*/ 370805 h 5360810"/>
                <a:gd name="connsiteX11612" fmla="*/ 3419561 w 4550804"/>
                <a:gd name="connsiteY11612" fmla="*/ 372202 h 5360810"/>
                <a:gd name="connsiteX11613" fmla="*/ 3413277 w 4550804"/>
                <a:gd name="connsiteY11613" fmla="*/ 369409 h 5360810"/>
                <a:gd name="connsiteX11614" fmla="*/ 3405596 w 4550804"/>
                <a:gd name="connsiteY11614" fmla="*/ 375692 h 5360810"/>
                <a:gd name="connsiteX11615" fmla="*/ 3396518 w 4550804"/>
                <a:gd name="connsiteY11615" fmla="*/ 371503 h 5360810"/>
                <a:gd name="connsiteX11616" fmla="*/ 3405596 w 4550804"/>
                <a:gd name="connsiteY11616" fmla="*/ 363824 h 5360810"/>
                <a:gd name="connsiteX11617" fmla="*/ 3411182 w 4550804"/>
                <a:gd name="connsiteY11617" fmla="*/ 366617 h 5360810"/>
                <a:gd name="connsiteX11618" fmla="*/ 3413976 w 4550804"/>
                <a:gd name="connsiteY11618" fmla="*/ 365220 h 5360810"/>
                <a:gd name="connsiteX11619" fmla="*/ 3409786 w 4550804"/>
                <a:gd name="connsiteY11619" fmla="*/ 365220 h 5360810"/>
                <a:gd name="connsiteX11620" fmla="*/ 3403501 w 4550804"/>
                <a:gd name="connsiteY11620" fmla="*/ 361031 h 5360810"/>
                <a:gd name="connsiteX11621" fmla="*/ 3403501 w 4550804"/>
                <a:gd name="connsiteY11621" fmla="*/ 354749 h 5360810"/>
                <a:gd name="connsiteX11622" fmla="*/ 3403745 w 4550804"/>
                <a:gd name="connsiteY11622" fmla="*/ 355733 h 5360810"/>
                <a:gd name="connsiteX11623" fmla="*/ 3404039 w 4550804"/>
                <a:gd name="connsiteY11623" fmla="*/ 354434 h 5360810"/>
                <a:gd name="connsiteX11624" fmla="*/ 3402803 w 4550804"/>
                <a:gd name="connsiteY11624" fmla="*/ 352655 h 5360810"/>
                <a:gd name="connsiteX11625" fmla="*/ 3402803 w 4550804"/>
                <a:gd name="connsiteY11625" fmla="*/ 355447 h 5360810"/>
                <a:gd name="connsiteX11626" fmla="*/ 3397217 w 4550804"/>
                <a:gd name="connsiteY11626" fmla="*/ 361031 h 5360810"/>
                <a:gd name="connsiteX11627" fmla="*/ 3382552 w 4550804"/>
                <a:gd name="connsiteY11627" fmla="*/ 363824 h 5360810"/>
                <a:gd name="connsiteX11628" fmla="*/ 3378362 w 4550804"/>
                <a:gd name="connsiteY11628" fmla="*/ 368013 h 5360810"/>
                <a:gd name="connsiteX11629" fmla="*/ 3375569 w 4550804"/>
                <a:gd name="connsiteY11629" fmla="*/ 362429 h 5360810"/>
                <a:gd name="connsiteX11630" fmla="*/ 3369285 w 4550804"/>
                <a:gd name="connsiteY11630" fmla="*/ 361031 h 5360810"/>
                <a:gd name="connsiteX11631" fmla="*/ 3369285 w 4550804"/>
                <a:gd name="connsiteY11631" fmla="*/ 356843 h 5360810"/>
                <a:gd name="connsiteX11632" fmla="*/ 3373474 w 4550804"/>
                <a:gd name="connsiteY11632" fmla="*/ 355447 h 5360810"/>
                <a:gd name="connsiteX11633" fmla="*/ 3373474 w 4550804"/>
                <a:gd name="connsiteY11633" fmla="*/ 351259 h 5360810"/>
                <a:gd name="connsiteX11634" fmla="*/ 3382552 w 4550804"/>
                <a:gd name="connsiteY11634" fmla="*/ 351259 h 5360810"/>
                <a:gd name="connsiteX11635" fmla="*/ 3397217 w 4550804"/>
                <a:gd name="connsiteY11635" fmla="*/ 348466 h 5360810"/>
                <a:gd name="connsiteX11636" fmla="*/ 3396518 w 4550804"/>
                <a:gd name="connsiteY11636" fmla="*/ 348466 h 5360810"/>
                <a:gd name="connsiteX11637" fmla="*/ 3390233 w 4550804"/>
                <a:gd name="connsiteY11637" fmla="*/ 345675 h 5360810"/>
                <a:gd name="connsiteX11638" fmla="*/ 3383949 w 4550804"/>
                <a:gd name="connsiteY11638" fmla="*/ 347070 h 5360810"/>
                <a:gd name="connsiteX11639" fmla="*/ 3382552 w 4550804"/>
                <a:gd name="connsiteY11639" fmla="*/ 345675 h 5360810"/>
                <a:gd name="connsiteX11640" fmla="*/ 3370681 w 4550804"/>
                <a:gd name="connsiteY11640" fmla="*/ 342882 h 5360810"/>
                <a:gd name="connsiteX11641" fmla="*/ 3367888 w 4550804"/>
                <a:gd name="connsiteY11641" fmla="*/ 338693 h 5360810"/>
                <a:gd name="connsiteX11642" fmla="*/ 3369285 w 4550804"/>
                <a:gd name="connsiteY11642" fmla="*/ 342882 h 5360810"/>
                <a:gd name="connsiteX11643" fmla="*/ 3363000 w 4550804"/>
                <a:gd name="connsiteY11643" fmla="*/ 342882 h 5360810"/>
                <a:gd name="connsiteX11644" fmla="*/ 3352526 w 4550804"/>
                <a:gd name="connsiteY11644" fmla="*/ 338693 h 5360810"/>
                <a:gd name="connsiteX11645" fmla="*/ 3343447 w 4550804"/>
                <a:gd name="connsiteY11645" fmla="*/ 337297 h 5360810"/>
                <a:gd name="connsiteX11646" fmla="*/ 3342051 w 4550804"/>
                <a:gd name="connsiteY11646" fmla="*/ 331711 h 5360810"/>
                <a:gd name="connsiteX11647" fmla="*/ 3343447 w 4550804"/>
                <a:gd name="connsiteY11647" fmla="*/ 328919 h 5360810"/>
                <a:gd name="connsiteX11648" fmla="*/ 3349732 w 4550804"/>
                <a:gd name="connsiteY11648" fmla="*/ 328919 h 5360810"/>
                <a:gd name="connsiteX11649" fmla="*/ 3351129 w 4550804"/>
                <a:gd name="connsiteY11649" fmla="*/ 330316 h 5360810"/>
                <a:gd name="connsiteX11650" fmla="*/ 3356715 w 4550804"/>
                <a:gd name="connsiteY11650" fmla="*/ 328919 h 5360810"/>
                <a:gd name="connsiteX11651" fmla="*/ 3362301 w 4550804"/>
                <a:gd name="connsiteY11651" fmla="*/ 328919 h 5360810"/>
                <a:gd name="connsiteX11652" fmla="*/ 3360905 w 4550804"/>
                <a:gd name="connsiteY11652" fmla="*/ 327523 h 5360810"/>
                <a:gd name="connsiteX11653" fmla="*/ 3363698 w 4550804"/>
                <a:gd name="connsiteY11653" fmla="*/ 323335 h 5360810"/>
                <a:gd name="connsiteX11654" fmla="*/ 3360905 w 4550804"/>
                <a:gd name="connsiteY11654" fmla="*/ 323335 h 5360810"/>
                <a:gd name="connsiteX11655" fmla="*/ 3358112 w 4550804"/>
                <a:gd name="connsiteY11655" fmla="*/ 320542 h 5360810"/>
                <a:gd name="connsiteX11656" fmla="*/ 3356715 w 4550804"/>
                <a:gd name="connsiteY11656" fmla="*/ 314259 h 5360810"/>
                <a:gd name="connsiteX11657" fmla="*/ 3351129 w 4550804"/>
                <a:gd name="connsiteY11657" fmla="*/ 314259 h 5360810"/>
                <a:gd name="connsiteX11658" fmla="*/ 3351129 w 4550804"/>
                <a:gd name="connsiteY11658" fmla="*/ 310070 h 5360810"/>
                <a:gd name="connsiteX11659" fmla="*/ 3336465 w 4550804"/>
                <a:gd name="connsiteY11659" fmla="*/ 305882 h 5360810"/>
                <a:gd name="connsiteX11660" fmla="*/ 3337861 w 4550804"/>
                <a:gd name="connsiteY11660" fmla="*/ 303090 h 5360810"/>
                <a:gd name="connsiteX11661" fmla="*/ 3336465 w 4550804"/>
                <a:gd name="connsiteY11661" fmla="*/ 301693 h 5360810"/>
                <a:gd name="connsiteX11662" fmla="*/ 3340655 w 4550804"/>
                <a:gd name="connsiteY11662" fmla="*/ 297504 h 5360810"/>
                <a:gd name="connsiteX11663" fmla="*/ 3339258 w 4550804"/>
                <a:gd name="connsiteY11663" fmla="*/ 294712 h 5360810"/>
                <a:gd name="connsiteX11664" fmla="*/ 3339258 w 4550804"/>
                <a:gd name="connsiteY11664" fmla="*/ 294015 h 5360810"/>
                <a:gd name="connsiteX11665" fmla="*/ 3343447 w 4550804"/>
                <a:gd name="connsiteY11665" fmla="*/ 291222 h 5360810"/>
                <a:gd name="connsiteX11666" fmla="*/ 3359508 w 4550804"/>
                <a:gd name="connsiteY11666" fmla="*/ 291222 h 5360810"/>
                <a:gd name="connsiteX11667" fmla="*/ 3368586 w 4550804"/>
                <a:gd name="connsiteY11667" fmla="*/ 303090 h 5360810"/>
                <a:gd name="connsiteX11668" fmla="*/ 3374172 w 4550804"/>
                <a:gd name="connsiteY11668" fmla="*/ 305882 h 5360810"/>
                <a:gd name="connsiteX11669" fmla="*/ 3380192 w 4550804"/>
                <a:gd name="connsiteY11669" fmla="*/ 315920 h 5360810"/>
                <a:gd name="connsiteX11670" fmla="*/ 3383949 w 4550804"/>
                <a:gd name="connsiteY11670" fmla="*/ 312164 h 5360810"/>
                <a:gd name="connsiteX11671" fmla="*/ 3390233 w 4550804"/>
                <a:gd name="connsiteY11671" fmla="*/ 310769 h 5360810"/>
                <a:gd name="connsiteX11672" fmla="*/ 3394423 w 4550804"/>
                <a:gd name="connsiteY11672" fmla="*/ 314958 h 5360810"/>
                <a:gd name="connsiteX11673" fmla="*/ 3385346 w 4550804"/>
                <a:gd name="connsiteY11673" fmla="*/ 317749 h 5360810"/>
                <a:gd name="connsiteX11674" fmla="*/ 3381149 w 4550804"/>
                <a:gd name="connsiteY11674" fmla="*/ 316703 h 5360810"/>
                <a:gd name="connsiteX11675" fmla="*/ 3386044 w 4550804"/>
                <a:gd name="connsiteY11675" fmla="*/ 319146 h 5360810"/>
                <a:gd name="connsiteX11676" fmla="*/ 3386707 w 4550804"/>
                <a:gd name="connsiteY11676" fmla="*/ 320479 h 5360810"/>
                <a:gd name="connsiteX11677" fmla="*/ 3400708 w 4550804"/>
                <a:gd name="connsiteY11677" fmla="*/ 319146 h 5360810"/>
                <a:gd name="connsiteX11678" fmla="*/ 3404897 w 4550804"/>
                <a:gd name="connsiteY11678" fmla="*/ 313561 h 5360810"/>
                <a:gd name="connsiteX11679" fmla="*/ 3402105 w 4550804"/>
                <a:gd name="connsiteY11679" fmla="*/ 309373 h 5360810"/>
                <a:gd name="connsiteX11680" fmla="*/ 3399311 w 4550804"/>
                <a:gd name="connsiteY11680" fmla="*/ 305184 h 5360810"/>
                <a:gd name="connsiteX11681" fmla="*/ 3387441 w 4550804"/>
                <a:gd name="connsiteY11681" fmla="*/ 300995 h 5360810"/>
                <a:gd name="connsiteX11682" fmla="*/ 3386044 w 4550804"/>
                <a:gd name="connsiteY11682" fmla="*/ 303788 h 5360810"/>
                <a:gd name="connsiteX11683" fmla="*/ 3381854 w 4550804"/>
                <a:gd name="connsiteY11683" fmla="*/ 299599 h 5360810"/>
                <a:gd name="connsiteX11684" fmla="*/ 3377664 w 4550804"/>
                <a:gd name="connsiteY11684" fmla="*/ 296806 h 5360810"/>
                <a:gd name="connsiteX11685" fmla="*/ 3373474 w 4550804"/>
                <a:gd name="connsiteY11685" fmla="*/ 292619 h 5360810"/>
                <a:gd name="connsiteX11686" fmla="*/ 3368586 w 4550804"/>
                <a:gd name="connsiteY11686" fmla="*/ 292619 h 5360810"/>
                <a:gd name="connsiteX11687" fmla="*/ 3369983 w 4550804"/>
                <a:gd name="connsiteY11687" fmla="*/ 286335 h 5360810"/>
                <a:gd name="connsiteX11688" fmla="*/ 3360905 w 4550804"/>
                <a:gd name="connsiteY11688" fmla="*/ 287732 h 5360810"/>
                <a:gd name="connsiteX11689" fmla="*/ 3366491 w 4550804"/>
                <a:gd name="connsiteY11689" fmla="*/ 286335 h 5360810"/>
                <a:gd name="connsiteX11690" fmla="*/ 3366491 w 4550804"/>
                <a:gd name="connsiteY11690" fmla="*/ 283543 h 5360810"/>
                <a:gd name="connsiteX11691" fmla="*/ 3360905 w 4550804"/>
                <a:gd name="connsiteY11691" fmla="*/ 283543 h 5360810"/>
                <a:gd name="connsiteX11692" fmla="*/ 3359508 w 4550804"/>
                <a:gd name="connsiteY11692" fmla="*/ 286335 h 5360810"/>
                <a:gd name="connsiteX11693" fmla="*/ 3353922 w 4550804"/>
                <a:gd name="connsiteY11693" fmla="*/ 282147 h 5360810"/>
                <a:gd name="connsiteX11694" fmla="*/ 3353922 w 4550804"/>
                <a:gd name="connsiteY11694" fmla="*/ 279480 h 5360810"/>
                <a:gd name="connsiteX11695" fmla="*/ 3360905 w 4550804"/>
                <a:gd name="connsiteY11695" fmla="*/ 280750 h 5360810"/>
                <a:gd name="connsiteX11696" fmla="*/ 3371380 w 4550804"/>
                <a:gd name="connsiteY11696" fmla="*/ 276561 h 5360810"/>
                <a:gd name="connsiteX11697" fmla="*/ 3369983 w 4550804"/>
                <a:gd name="connsiteY11697" fmla="*/ 273769 h 5360810"/>
                <a:gd name="connsiteX11698" fmla="*/ 3356715 w 4550804"/>
                <a:gd name="connsiteY11698" fmla="*/ 277958 h 5360810"/>
                <a:gd name="connsiteX11699" fmla="*/ 3359508 w 4550804"/>
                <a:gd name="connsiteY11699" fmla="*/ 276561 h 5360810"/>
                <a:gd name="connsiteX11700" fmla="*/ 3371380 w 4550804"/>
                <a:gd name="connsiteY11700" fmla="*/ 272373 h 5360810"/>
                <a:gd name="connsiteX11701" fmla="*/ 3374172 w 4550804"/>
                <a:gd name="connsiteY11701" fmla="*/ 277958 h 5360810"/>
                <a:gd name="connsiteX11702" fmla="*/ 3407691 w 4550804"/>
                <a:gd name="connsiteY11702" fmla="*/ 266090 h 5360810"/>
                <a:gd name="connsiteX11703" fmla="*/ 3420958 w 4550804"/>
                <a:gd name="connsiteY11703" fmla="*/ 266090 h 5360810"/>
                <a:gd name="connsiteX11704" fmla="*/ 3463555 w 4550804"/>
                <a:gd name="connsiteY11704" fmla="*/ 289826 h 5360810"/>
                <a:gd name="connsiteX11705" fmla="*/ 3472633 w 4550804"/>
                <a:gd name="connsiteY11705" fmla="*/ 298901 h 5360810"/>
                <a:gd name="connsiteX11706" fmla="*/ 3476823 w 4550804"/>
                <a:gd name="connsiteY11706" fmla="*/ 300297 h 5360810"/>
                <a:gd name="connsiteX11707" fmla="*/ 3481012 w 4550804"/>
                <a:gd name="connsiteY11707" fmla="*/ 306580 h 5360810"/>
                <a:gd name="connsiteX11708" fmla="*/ 3478219 w 4550804"/>
                <a:gd name="connsiteY11708" fmla="*/ 300995 h 5360810"/>
                <a:gd name="connsiteX11709" fmla="*/ 3482402 w 4550804"/>
                <a:gd name="connsiteY11709" fmla="*/ 300995 h 5360810"/>
                <a:gd name="connsiteX11710" fmla="*/ 3487988 w 4550804"/>
                <a:gd name="connsiteY11710" fmla="*/ 299599 h 5360810"/>
                <a:gd name="connsiteX11711" fmla="*/ 3487988 w 4550804"/>
                <a:gd name="connsiteY11711" fmla="*/ 296806 h 5360810"/>
                <a:gd name="connsiteX11712" fmla="*/ 3504048 w 4550804"/>
                <a:gd name="connsiteY11712" fmla="*/ 289128 h 5360810"/>
                <a:gd name="connsiteX11713" fmla="*/ 3504048 w 4550804"/>
                <a:gd name="connsiteY11713" fmla="*/ 286335 h 5360810"/>
                <a:gd name="connsiteX11714" fmla="*/ 3508239 w 4550804"/>
                <a:gd name="connsiteY11714" fmla="*/ 287033 h 5360810"/>
                <a:gd name="connsiteX11715" fmla="*/ 3509635 w 4550804"/>
                <a:gd name="connsiteY11715" fmla="*/ 284241 h 5360810"/>
                <a:gd name="connsiteX11716" fmla="*/ 3512429 w 4550804"/>
                <a:gd name="connsiteY11716" fmla="*/ 282845 h 5360810"/>
                <a:gd name="connsiteX11717" fmla="*/ 3515229 w 4550804"/>
                <a:gd name="connsiteY11717" fmla="*/ 281448 h 5360810"/>
                <a:gd name="connsiteX11718" fmla="*/ 3519411 w 4550804"/>
                <a:gd name="connsiteY11718" fmla="*/ 287033 h 5360810"/>
                <a:gd name="connsiteX11719" fmla="*/ 3516619 w 4550804"/>
                <a:gd name="connsiteY11719" fmla="*/ 281448 h 5360810"/>
                <a:gd name="connsiteX11720" fmla="*/ 3518015 w 4550804"/>
                <a:gd name="connsiteY11720" fmla="*/ 280052 h 5360810"/>
                <a:gd name="connsiteX11721" fmla="*/ 3516619 w 4550804"/>
                <a:gd name="connsiteY11721" fmla="*/ 273769 h 5360810"/>
                <a:gd name="connsiteX11722" fmla="*/ 3522204 w 4550804"/>
                <a:gd name="connsiteY11722" fmla="*/ 277958 h 5360810"/>
                <a:gd name="connsiteX11723" fmla="*/ 3525166 w 4550804"/>
                <a:gd name="connsiteY11723" fmla="*/ 276974 h 5360810"/>
                <a:gd name="connsiteX11724" fmla="*/ 3524998 w 4550804"/>
                <a:gd name="connsiteY11724" fmla="*/ 276561 h 5360810"/>
                <a:gd name="connsiteX11725" fmla="*/ 3527791 w 4550804"/>
                <a:gd name="connsiteY11725" fmla="*/ 275165 h 5360810"/>
                <a:gd name="connsiteX11726" fmla="*/ 3530591 w 4550804"/>
                <a:gd name="connsiteY11726" fmla="*/ 270976 h 5360810"/>
                <a:gd name="connsiteX11727" fmla="*/ 3534774 w 4550804"/>
                <a:gd name="connsiteY11727" fmla="*/ 278656 h 5360810"/>
                <a:gd name="connsiteX11728" fmla="*/ 3531981 w 4550804"/>
                <a:gd name="connsiteY11728" fmla="*/ 270976 h 5360810"/>
                <a:gd name="connsiteX11729" fmla="*/ 3534774 w 4550804"/>
                <a:gd name="connsiteY11729" fmla="*/ 270976 h 5360810"/>
                <a:gd name="connsiteX11730" fmla="*/ 3538964 w 4550804"/>
                <a:gd name="connsiteY11730" fmla="*/ 278656 h 5360810"/>
                <a:gd name="connsiteX11731" fmla="*/ 3536170 w 4550804"/>
                <a:gd name="connsiteY11731" fmla="*/ 270976 h 5360810"/>
                <a:gd name="connsiteX11732" fmla="*/ 3538964 w 4550804"/>
                <a:gd name="connsiteY11732" fmla="*/ 270976 h 5360810"/>
                <a:gd name="connsiteX11733" fmla="*/ 3543154 w 4550804"/>
                <a:gd name="connsiteY11733" fmla="*/ 268185 h 5360810"/>
                <a:gd name="connsiteX11734" fmla="*/ 3545947 w 4550804"/>
                <a:gd name="connsiteY11734" fmla="*/ 265392 h 5360810"/>
                <a:gd name="connsiteX11735" fmla="*/ 3551533 w 4550804"/>
                <a:gd name="connsiteY11735" fmla="*/ 262600 h 5360810"/>
                <a:gd name="connsiteX11736" fmla="*/ 3562008 w 4550804"/>
                <a:gd name="connsiteY11736" fmla="*/ 259807 h 5360810"/>
                <a:gd name="connsiteX11737" fmla="*/ 3566197 w 4550804"/>
                <a:gd name="connsiteY11737" fmla="*/ 258411 h 5360810"/>
                <a:gd name="connsiteX11738" fmla="*/ 3566197 w 4550804"/>
                <a:gd name="connsiteY11738" fmla="*/ 257015 h 5360810"/>
                <a:gd name="connsiteX11739" fmla="*/ 3568991 w 4550804"/>
                <a:gd name="connsiteY11739" fmla="*/ 257015 h 5360810"/>
                <a:gd name="connsiteX11740" fmla="*/ 3588543 w 4550804"/>
                <a:gd name="connsiteY11740" fmla="*/ 252826 h 5360810"/>
                <a:gd name="connsiteX11741" fmla="*/ 3603207 w 4550804"/>
                <a:gd name="connsiteY11741" fmla="*/ 252826 h 5360810"/>
                <a:gd name="connsiteX11742" fmla="*/ 3606001 w 4550804"/>
                <a:gd name="connsiteY11742" fmla="*/ 248637 h 5360810"/>
                <a:gd name="connsiteX11743" fmla="*/ 3611587 w 4550804"/>
                <a:gd name="connsiteY11743" fmla="*/ 252826 h 5360810"/>
                <a:gd name="connsiteX11744" fmla="*/ 3612983 w 4550804"/>
                <a:gd name="connsiteY11744" fmla="*/ 248637 h 5360810"/>
                <a:gd name="connsiteX11745" fmla="*/ 3614380 w 4550804"/>
                <a:gd name="connsiteY11745" fmla="*/ 250033 h 5360810"/>
                <a:gd name="connsiteX11746" fmla="*/ 3627647 w 4550804"/>
                <a:gd name="connsiteY11746" fmla="*/ 247241 h 5360810"/>
                <a:gd name="connsiteX11747" fmla="*/ 3631837 w 4550804"/>
                <a:gd name="connsiteY11747" fmla="*/ 248637 h 5360810"/>
                <a:gd name="connsiteX11748" fmla="*/ 3633234 w 4550804"/>
                <a:gd name="connsiteY11748" fmla="*/ 247241 h 5360810"/>
                <a:gd name="connsiteX11749" fmla="*/ 3643708 w 4550804"/>
                <a:gd name="connsiteY11749" fmla="*/ 245845 h 5360810"/>
                <a:gd name="connsiteX11750" fmla="*/ 3645105 w 4550804"/>
                <a:gd name="connsiteY11750" fmla="*/ 248637 h 5360810"/>
                <a:gd name="connsiteX11751" fmla="*/ 3646502 w 4550804"/>
                <a:gd name="connsiteY11751" fmla="*/ 245845 h 5360810"/>
                <a:gd name="connsiteX11752" fmla="*/ 3670251 w 4550804"/>
                <a:gd name="connsiteY11752" fmla="*/ 241656 h 5360810"/>
                <a:gd name="connsiteX11753" fmla="*/ 3673044 w 4550804"/>
                <a:gd name="connsiteY11753" fmla="*/ 238863 h 5360810"/>
                <a:gd name="connsiteX11754" fmla="*/ 3696786 w 4550804"/>
                <a:gd name="connsiteY11754" fmla="*/ 237468 h 5360810"/>
                <a:gd name="connsiteX11755" fmla="*/ 3698183 w 4550804"/>
                <a:gd name="connsiteY11755" fmla="*/ 231883 h 5360810"/>
                <a:gd name="connsiteX11756" fmla="*/ 3702373 w 4550804"/>
                <a:gd name="connsiteY11756" fmla="*/ 233279 h 5360810"/>
                <a:gd name="connsiteX11757" fmla="*/ 3705166 w 4550804"/>
                <a:gd name="connsiteY11757" fmla="*/ 231883 h 5360810"/>
                <a:gd name="connsiteX11758" fmla="*/ 3715640 w 4550804"/>
                <a:gd name="connsiteY11758" fmla="*/ 231883 h 5360810"/>
                <a:gd name="connsiteX11759" fmla="*/ 3715640 w 4550804"/>
                <a:gd name="connsiteY11759" fmla="*/ 229091 h 5360810"/>
                <a:gd name="connsiteX11760" fmla="*/ 3728908 w 4550804"/>
                <a:gd name="connsiteY11760" fmla="*/ 231883 h 5360810"/>
                <a:gd name="connsiteX11761" fmla="*/ 3731701 w 4550804"/>
                <a:gd name="connsiteY11761" fmla="*/ 229091 h 5360810"/>
                <a:gd name="connsiteX11762" fmla="*/ 3733098 w 4550804"/>
                <a:gd name="connsiteY11762" fmla="*/ 231883 h 5360810"/>
                <a:gd name="connsiteX11763" fmla="*/ 3743572 w 4550804"/>
                <a:gd name="connsiteY11763" fmla="*/ 227694 h 5360810"/>
                <a:gd name="connsiteX11764" fmla="*/ 3747762 w 4550804"/>
                <a:gd name="connsiteY11764" fmla="*/ 230487 h 5360810"/>
                <a:gd name="connsiteX11765" fmla="*/ 3750555 w 4550804"/>
                <a:gd name="connsiteY11765" fmla="*/ 227694 h 5360810"/>
                <a:gd name="connsiteX11766" fmla="*/ 3756141 w 4550804"/>
                <a:gd name="connsiteY11766" fmla="*/ 226298 h 5360810"/>
                <a:gd name="connsiteX11767" fmla="*/ 3758935 w 4550804"/>
                <a:gd name="connsiteY11767" fmla="*/ 224902 h 5360810"/>
                <a:gd name="connsiteX11768" fmla="*/ 3757538 w 4550804"/>
                <a:gd name="connsiteY11768" fmla="*/ 227694 h 5360810"/>
                <a:gd name="connsiteX11769" fmla="*/ 3760331 w 4550804"/>
                <a:gd name="connsiteY11769" fmla="*/ 226298 h 5360810"/>
                <a:gd name="connsiteX11770" fmla="*/ 3761791 w 4550804"/>
                <a:gd name="connsiteY11770" fmla="*/ 232504 h 5360810"/>
                <a:gd name="connsiteX11771" fmla="*/ 3763823 w 4550804"/>
                <a:gd name="connsiteY11771" fmla="*/ 231883 h 5360810"/>
                <a:gd name="connsiteX11772" fmla="*/ 3768012 w 4550804"/>
                <a:gd name="connsiteY11772" fmla="*/ 230487 h 5360810"/>
                <a:gd name="connsiteX11773" fmla="*/ 3772202 w 4550804"/>
                <a:gd name="connsiteY11773" fmla="*/ 229091 h 5360810"/>
                <a:gd name="connsiteX11774" fmla="*/ 3774995 w 4550804"/>
                <a:gd name="connsiteY11774" fmla="*/ 229091 h 5360810"/>
                <a:gd name="connsiteX11775" fmla="*/ 3784073 w 4550804"/>
                <a:gd name="connsiteY11775" fmla="*/ 226298 h 5360810"/>
                <a:gd name="connsiteX11776" fmla="*/ 3784073 w 4550804"/>
                <a:gd name="connsiteY11776" fmla="*/ 224902 h 5360810"/>
                <a:gd name="connsiteX11777" fmla="*/ 3788263 w 4550804"/>
                <a:gd name="connsiteY11777" fmla="*/ 230487 h 5360810"/>
                <a:gd name="connsiteX11778" fmla="*/ 3786866 w 4550804"/>
                <a:gd name="connsiteY11778" fmla="*/ 224902 h 5360810"/>
                <a:gd name="connsiteX11779" fmla="*/ 3793151 w 4550804"/>
                <a:gd name="connsiteY11779" fmla="*/ 223505 h 5360810"/>
                <a:gd name="connsiteX11780" fmla="*/ 3795945 w 4550804"/>
                <a:gd name="connsiteY11780" fmla="*/ 231185 h 5360810"/>
                <a:gd name="connsiteX11781" fmla="*/ 3794548 w 4550804"/>
                <a:gd name="connsiteY11781" fmla="*/ 222109 h 5360810"/>
                <a:gd name="connsiteX11782" fmla="*/ 3800134 w 4550804"/>
                <a:gd name="connsiteY11782" fmla="*/ 220714 h 5360810"/>
                <a:gd name="connsiteX11783" fmla="*/ 3807816 w 4550804"/>
                <a:gd name="connsiteY11783" fmla="*/ 219317 h 5360810"/>
                <a:gd name="connsiteX11784" fmla="*/ 3809212 w 4550804"/>
                <a:gd name="connsiteY11784" fmla="*/ 216525 h 5360810"/>
                <a:gd name="connsiteX11785" fmla="*/ 3812006 w 4550804"/>
                <a:gd name="connsiteY11785" fmla="*/ 216525 h 5360810"/>
                <a:gd name="connsiteX11786" fmla="*/ 3812006 w 4550804"/>
                <a:gd name="connsiteY11786" fmla="*/ 215128 h 5360810"/>
                <a:gd name="connsiteX11787" fmla="*/ 3813402 w 4550804"/>
                <a:gd name="connsiteY11787" fmla="*/ 216525 h 5360810"/>
                <a:gd name="connsiteX11788" fmla="*/ 3812006 w 4550804"/>
                <a:gd name="connsiteY11788" fmla="*/ 213733 h 5360810"/>
                <a:gd name="connsiteX11789" fmla="*/ 3814798 w 4550804"/>
                <a:gd name="connsiteY11789" fmla="*/ 216525 h 5360810"/>
                <a:gd name="connsiteX11790" fmla="*/ 3837144 w 4550804"/>
                <a:gd name="connsiteY11790" fmla="*/ 204657 h 5360810"/>
                <a:gd name="connsiteX11791" fmla="*/ 3844825 w 4550804"/>
                <a:gd name="connsiteY11791" fmla="*/ 204657 h 5360810"/>
                <a:gd name="connsiteX11792" fmla="*/ 3850411 w 4550804"/>
                <a:gd name="connsiteY11792" fmla="*/ 198375 h 5360810"/>
                <a:gd name="connsiteX11793" fmla="*/ 3854601 w 4550804"/>
                <a:gd name="connsiteY11793" fmla="*/ 196978 h 5360810"/>
                <a:gd name="connsiteX11794" fmla="*/ 3854601 w 4550804"/>
                <a:gd name="connsiteY11794" fmla="*/ 196280 h 5360810"/>
                <a:gd name="connsiteX11795" fmla="*/ 3874153 w 4550804"/>
                <a:gd name="connsiteY11795" fmla="*/ 185808 h 5360810"/>
                <a:gd name="connsiteX11796" fmla="*/ 3887422 w 4550804"/>
                <a:gd name="connsiteY11796" fmla="*/ 181620 h 5360810"/>
                <a:gd name="connsiteX11797" fmla="*/ 3890214 w 4550804"/>
                <a:gd name="connsiteY11797" fmla="*/ 180223 h 5360810"/>
                <a:gd name="connsiteX11798" fmla="*/ 3893007 w 4550804"/>
                <a:gd name="connsiteY11798" fmla="*/ 181620 h 5360810"/>
                <a:gd name="connsiteX11799" fmla="*/ 3894404 w 4550804"/>
                <a:gd name="connsiteY11799" fmla="*/ 177431 h 5360810"/>
                <a:gd name="connsiteX11800" fmla="*/ 3906275 w 4550804"/>
                <a:gd name="connsiteY11800" fmla="*/ 174638 h 5360810"/>
                <a:gd name="connsiteX11801" fmla="*/ 3606007 w 4550804"/>
                <a:gd name="connsiteY11801" fmla="*/ 103433 h 5360810"/>
                <a:gd name="connsiteX11802" fmla="*/ 3603213 w 4550804"/>
                <a:gd name="connsiteY11802" fmla="*/ 115300 h 5360810"/>
                <a:gd name="connsiteX11803" fmla="*/ 3604610 w 4550804"/>
                <a:gd name="connsiteY11803" fmla="*/ 109017 h 5360810"/>
                <a:gd name="connsiteX11804" fmla="*/ 3578075 w 4550804"/>
                <a:gd name="connsiteY11804" fmla="*/ 74808 h 5360810"/>
                <a:gd name="connsiteX11805" fmla="*/ 3578075 w 4550804"/>
                <a:gd name="connsiteY11805" fmla="*/ 77600 h 5360810"/>
                <a:gd name="connsiteX11806" fmla="*/ 3575085 w 4550804"/>
                <a:gd name="connsiteY11806" fmla="*/ 78597 h 5360810"/>
                <a:gd name="connsiteX11807" fmla="*/ 3575281 w 4550804"/>
                <a:gd name="connsiteY11807" fmla="*/ 78989 h 5360810"/>
                <a:gd name="connsiteX11808" fmla="*/ 3562014 w 4550804"/>
                <a:gd name="connsiteY11808" fmla="*/ 83179 h 5360810"/>
                <a:gd name="connsiteX11809" fmla="*/ 3556427 w 4550804"/>
                <a:gd name="connsiteY11809" fmla="*/ 87368 h 5360810"/>
                <a:gd name="connsiteX11810" fmla="*/ 3550143 w 4550804"/>
                <a:gd name="connsiteY11810" fmla="*/ 87368 h 5360810"/>
                <a:gd name="connsiteX11811" fmla="*/ 3534082 w 4550804"/>
                <a:gd name="connsiteY11811" fmla="*/ 95047 h 5360810"/>
                <a:gd name="connsiteX11812" fmla="*/ 3513831 w 4550804"/>
                <a:gd name="connsiteY11812" fmla="*/ 95047 h 5360810"/>
                <a:gd name="connsiteX11813" fmla="*/ 3508245 w 4550804"/>
                <a:gd name="connsiteY11813" fmla="*/ 96443 h 5360810"/>
                <a:gd name="connsiteX11814" fmla="*/ 3499167 w 4550804"/>
                <a:gd name="connsiteY11814" fmla="*/ 95047 h 5360810"/>
                <a:gd name="connsiteX11815" fmla="*/ 3511038 w 4550804"/>
                <a:gd name="connsiteY11815" fmla="*/ 100632 h 5360810"/>
                <a:gd name="connsiteX11816" fmla="*/ 3508245 w 4550804"/>
                <a:gd name="connsiteY11816" fmla="*/ 104122 h 5360810"/>
                <a:gd name="connsiteX11817" fmla="*/ 3502659 w 4550804"/>
                <a:gd name="connsiteY11817" fmla="*/ 105519 h 5360810"/>
                <a:gd name="connsiteX11818" fmla="*/ 3497770 w 4550804"/>
                <a:gd name="connsiteY11818" fmla="*/ 98537 h 5360810"/>
                <a:gd name="connsiteX11819" fmla="*/ 3501262 w 4550804"/>
                <a:gd name="connsiteY11819" fmla="*/ 105519 h 5360810"/>
                <a:gd name="connsiteX11820" fmla="*/ 3469140 w 4550804"/>
                <a:gd name="connsiteY11820" fmla="*/ 119480 h 5360810"/>
                <a:gd name="connsiteX11821" fmla="*/ 3467744 w 4550804"/>
                <a:gd name="connsiteY11821" fmla="*/ 120876 h 5360810"/>
                <a:gd name="connsiteX11822" fmla="*/ 3445398 w 4550804"/>
                <a:gd name="connsiteY11822" fmla="*/ 125763 h 5360810"/>
                <a:gd name="connsiteX11823" fmla="*/ 3441208 w 4550804"/>
                <a:gd name="connsiteY11823" fmla="*/ 129952 h 5360810"/>
                <a:gd name="connsiteX11824" fmla="*/ 3440279 w 4550804"/>
                <a:gd name="connsiteY11824" fmla="*/ 129485 h 5360810"/>
                <a:gd name="connsiteX11825" fmla="*/ 3441208 w 4550804"/>
                <a:gd name="connsiteY11825" fmla="*/ 131348 h 5360810"/>
                <a:gd name="connsiteX11826" fmla="*/ 3433527 w 4550804"/>
                <a:gd name="connsiteY11826" fmla="*/ 137632 h 5360810"/>
                <a:gd name="connsiteX11827" fmla="*/ 3432885 w 4550804"/>
                <a:gd name="connsiteY11827" fmla="*/ 136234 h 5360810"/>
                <a:gd name="connsiteX11828" fmla="*/ 3432131 w 4550804"/>
                <a:gd name="connsiteY11828" fmla="*/ 136234 h 5360810"/>
                <a:gd name="connsiteX11829" fmla="*/ 3433527 w 4550804"/>
                <a:gd name="connsiteY11829" fmla="*/ 140424 h 5360810"/>
                <a:gd name="connsiteX11830" fmla="*/ 3424449 w 4550804"/>
                <a:gd name="connsiteY11830" fmla="*/ 144612 h 5360810"/>
                <a:gd name="connsiteX11831" fmla="*/ 3425846 w 4550804"/>
                <a:gd name="connsiteY11831" fmla="*/ 144612 h 5360810"/>
                <a:gd name="connsiteX11832" fmla="*/ 3424449 w 4550804"/>
                <a:gd name="connsiteY11832" fmla="*/ 146008 h 5360810"/>
                <a:gd name="connsiteX11833" fmla="*/ 3430036 w 4550804"/>
                <a:gd name="connsiteY11833" fmla="*/ 144612 h 5360810"/>
                <a:gd name="connsiteX11834" fmla="*/ 3420957 w 4550804"/>
                <a:gd name="connsiteY11834" fmla="*/ 147404 h 5360810"/>
                <a:gd name="connsiteX11835" fmla="*/ 3420957 w 4550804"/>
                <a:gd name="connsiteY11835" fmla="*/ 150197 h 5360810"/>
                <a:gd name="connsiteX11836" fmla="*/ 3419561 w 4550804"/>
                <a:gd name="connsiteY11836" fmla="*/ 146008 h 5360810"/>
                <a:gd name="connsiteX11837" fmla="*/ 3419561 w 4550804"/>
                <a:gd name="connsiteY11837" fmla="*/ 150197 h 5360810"/>
                <a:gd name="connsiteX11838" fmla="*/ 3416768 w 4550804"/>
                <a:gd name="connsiteY11838" fmla="*/ 150197 h 5360810"/>
                <a:gd name="connsiteX11839" fmla="*/ 3412578 w 4550804"/>
                <a:gd name="connsiteY11839" fmla="*/ 151593 h 5360810"/>
                <a:gd name="connsiteX11840" fmla="*/ 3406293 w 4550804"/>
                <a:gd name="connsiteY11840" fmla="*/ 138329 h 5360810"/>
                <a:gd name="connsiteX11841" fmla="*/ 3411880 w 4550804"/>
                <a:gd name="connsiteY11841" fmla="*/ 151593 h 5360810"/>
                <a:gd name="connsiteX11842" fmla="*/ 3404199 w 4550804"/>
                <a:gd name="connsiteY11842" fmla="*/ 154386 h 5360810"/>
                <a:gd name="connsiteX11843" fmla="*/ 3400009 w 4550804"/>
                <a:gd name="connsiteY11843" fmla="*/ 143914 h 5360810"/>
                <a:gd name="connsiteX11844" fmla="*/ 3396252 w 4550804"/>
                <a:gd name="connsiteY11844" fmla="*/ 139328 h 5360810"/>
                <a:gd name="connsiteX11845" fmla="*/ 3401406 w 4550804"/>
                <a:gd name="connsiteY11845" fmla="*/ 150197 h 5360810"/>
                <a:gd name="connsiteX11846" fmla="*/ 3400009 w 4550804"/>
                <a:gd name="connsiteY11846" fmla="*/ 152989 h 5360810"/>
                <a:gd name="connsiteX11847" fmla="*/ 3390931 w 4550804"/>
                <a:gd name="connsiteY11847" fmla="*/ 152989 h 5360810"/>
                <a:gd name="connsiteX11848" fmla="*/ 3388138 w 4550804"/>
                <a:gd name="connsiteY11848" fmla="*/ 150197 h 5360810"/>
                <a:gd name="connsiteX11849" fmla="*/ 3386742 w 4550804"/>
                <a:gd name="connsiteY11849" fmla="*/ 143914 h 5360810"/>
                <a:gd name="connsiteX11850" fmla="*/ 3369284 w 4550804"/>
                <a:gd name="connsiteY11850" fmla="*/ 133443 h 5360810"/>
                <a:gd name="connsiteX11851" fmla="*/ 3372077 w 4550804"/>
                <a:gd name="connsiteY11851" fmla="*/ 136234 h 5360810"/>
                <a:gd name="connsiteX11852" fmla="*/ 3369284 w 4550804"/>
                <a:gd name="connsiteY11852" fmla="*/ 136234 h 5360810"/>
                <a:gd name="connsiteX11853" fmla="*/ 3378361 w 4550804"/>
                <a:gd name="connsiteY11853" fmla="*/ 139027 h 5360810"/>
                <a:gd name="connsiteX11854" fmla="*/ 3384646 w 4550804"/>
                <a:gd name="connsiteY11854" fmla="*/ 143216 h 5360810"/>
                <a:gd name="connsiteX11855" fmla="*/ 3387440 w 4550804"/>
                <a:gd name="connsiteY11855" fmla="*/ 152291 h 5360810"/>
                <a:gd name="connsiteX11856" fmla="*/ 3383250 w 4550804"/>
                <a:gd name="connsiteY11856" fmla="*/ 153687 h 5360810"/>
                <a:gd name="connsiteX11857" fmla="*/ 3383103 w 4550804"/>
                <a:gd name="connsiteY11857" fmla="*/ 153031 h 5360810"/>
                <a:gd name="connsiteX11858" fmla="*/ 3354620 w 4550804"/>
                <a:gd name="connsiteY11858" fmla="*/ 160668 h 5360810"/>
                <a:gd name="connsiteX11859" fmla="*/ 3356017 w 4550804"/>
                <a:gd name="connsiteY11859" fmla="*/ 164857 h 5360810"/>
                <a:gd name="connsiteX11860" fmla="*/ 3352525 w 4550804"/>
                <a:gd name="connsiteY11860" fmla="*/ 161366 h 5360810"/>
                <a:gd name="connsiteX11861" fmla="*/ 3323895 w 4550804"/>
                <a:gd name="connsiteY11861" fmla="*/ 162762 h 5360810"/>
                <a:gd name="connsiteX11862" fmla="*/ 3321101 w 4550804"/>
                <a:gd name="connsiteY11862" fmla="*/ 165555 h 5360810"/>
                <a:gd name="connsiteX11863" fmla="*/ 3321101 w 4550804"/>
                <a:gd name="connsiteY11863" fmla="*/ 171140 h 5360810"/>
                <a:gd name="connsiteX11864" fmla="*/ 3319705 w 4550804"/>
                <a:gd name="connsiteY11864" fmla="*/ 166951 h 5360810"/>
                <a:gd name="connsiteX11865" fmla="*/ 3319705 w 4550804"/>
                <a:gd name="connsiteY11865" fmla="*/ 171140 h 5360810"/>
                <a:gd name="connsiteX11866" fmla="*/ 3318308 w 4550804"/>
                <a:gd name="connsiteY11866" fmla="*/ 163460 h 5360810"/>
                <a:gd name="connsiteX11867" fmla="*/ 3312722 w 4550804"/>
                <a:gd name="connsiteY11867" fmla="*/ 163460 h 5360810"/>
                <a:gd name="connsiteX11868" fmla="*/ 3307136 w 4550804"/>
                <a:gd name="connsiteY11868" fmla="*/ 166253 h 5360810"/>
                <a:gd name="connsiteX11869" fmla="*/ 3308532 w 4550804"/>
                <a:gd name="connsiteY11869" fmla="*/ 170442 h 5360810"/>
                <a:gd name="connsiteX11870" fmla="*/ 3305739 w 4550804"/>
                <a:gd name="connsiteY11870" fmla="*/ 171838 h 5360810"/>
                <a:gd name="connsiteX11871" fmla="*/ 3308532 w 4550804"/>
                <a:gd name="connsiteY11871" fmla="*/ 174631 h 5360810"/>
                <a:gd name="connsiteX11872" fmla="*/ 3298058 w 4550804"/>
                <a:gd name="connsiteY11872" fmla="*/ 176026 h 5360810"/>
                <a:gd name="connsiteX11873" fmla="*/ 3302247 w 4550804"/>
                <a:gd name="connsiteY11873" fmla="*/ 183705 h 5360810"/>
                <a:gd name="connsiteX11874" fmla="*/ 3299455 w 4550804"/>
                <a:gd name="connsiteY11874" fmla="*/ 186498 h 5360810"/>
                <a:gd name="connsiteX11875" fmla="*/ 3300850 w 4550804"/>
                <a:gd name="connsiteY11875" fmla="*/ 187894 h 5360810"/>
                <a:gd name="connsiteX11876" fmla="*/ 3298756 w 4550804"/>
                <a:gd name="connsiteY11876" fmla="*/ 187894 h 5360810"/>
                <a:gd name="connsiteX11877" fmla="*/ 3293170 w 4550804"/>
                <a:gd name="connsiteY11877" fmla="*/ 183705 h 5360810"/>
                <a:gd name="connsiteX11878" fmla="*/ 3297360 w 4550804"/>
                <a:gd name="connsiteY11878" fmla="*/ 182309 h 5360810"/>
                <a:gd name="connsiteX11879" fmla="*/ 3294566 w 4550804"/>
                <a:gd name="connsiteY11879" fmla="*/ 176026 h 5360810"/>
                <a:gd name="connsiteX11880" fmla="*/ 3284092 w 4550804"/>
                <a:gd name="connsiteY11880" fmla="*/ 170442 h 5360810"/>
                <a:gd name="connsiteX11881" fmla="*/ 3277807 w 4550804"/>
                <a:gd name="connsiteY11881" fmla="*/ 157876 h 5360810"/>
                <a:gd name="connsiteX11882" fmla="*/ 3279204 w 4550804"/>
                <a:gd name="connsiteY11882" fmla="*/ 143216 h 5360810"/>
                <a:gd name="connsiteX11883" fmla="*/ 3285488 w 4550804"/>
                <a:gd name="connsiteY11883" fmla="*/ 127160 h 5360810"/>
                <a:gd name="connsiteX11884" fmla="*/ 3291773 w 4550804"/>
                <a:gd name="connsiteY11884" fmla="*/ 120876 h 5360810"/>
                <a:gd name="connsiteX11885" fmla="*/ 3309230 w 4550804"/>
                <a:gd name="connsiteY11885" fmla="*/ 112500 h 5360810"/>
                <a:gd name="connsiteX11886" fmla="*/ 3306437 w 4550804"/>
                <a:gd name="connsiteY11886" fmla="*/ 109707 h 5360810"/>
                <a:gd name="connsiteX11887" fmla="*/ 3309230 w 4550804"/>
                <a:gd name="connsiteY11887" fmla="*/ 106914 h 5360810"/>
                <a:gd name="connsiteX11888" fmla="*/ 3374870 w 4550804"/>
                <a:gd name="connsiteY11888" fmla="*/ 99235 h 5360810"/>
                <a:gd name="connsiteX11889" fmla="*/ 3377663 w 4550804"/>
                <a:gd name="connsiteY11889" fmla="*/ 103424 h 5360810"/>
                <a:gd name="connsiteX11890" fmla="*/ 3379060 w 4550804"/>
                <a:gd name="connsiteY11890" fmla="*/ 99235 h 5360810"/>
                <a:gd name="connsiteX11891" fmla="*/ 3388138 w 4550804"/>
                <a:gd name="connsiteY11891" fmla="*/ 99235 h 5360810"/>
                <a:gd name="connsiteX11892" fmla="*/ 3383948 w 4550804"/>
                <a:gd name="connsiteY11892" fmla="*/ 102028 h 5360810"/>
                <a:gd name="connsiteX11893" fmla="*/ 3389534 w 4550804"/>
                <a:gd name="connsiteY11893" fmla="*/ 102028 h 5360810"/>
                <a:gd name="connsiteX11894" fmla="*/ 3392327 w 4550804"/>
                <a:gd name="connsiteY11894" fmla="*/ 100632 h 5360810"/>
                <a:gd name="connsiteX11895" fmla="*/ 3388138 w 4550804"/>
                <a:gd name="connsiteY11895" fmla="*/ 100632 h 5360810"/>
                <a:gd name="connsiteX11896" fmla="*/ 3390931 w 4550804"/>
                <a:gd name="connsiteY11896" fmla="*/ 99235 h 5360810"/>
                <a:gd name="connsiteX11897" fmla="*/ 3396517 w 4550804"/>
                <a:gd name="connsiteY11897" fmla="*/ 97839 h 5360810"/>
                <a:gd name="connsiteX11898" fmla="*/ 3396517 w 4550804"/>
                <a:gd name="connsiteY11898" fmla="*/ 100632 h 5360810"/>
                <a:gd name="connsiteX11899" fmla="*/ 3399311 w 4550804"/>
                <a:gd name="connsiteY11899" fmla="*/ 97839 h 5360810"/>
                <a:gd name="connsiteX11900" fmla="*/ 3408388 w 4550804"/>
                <a:gd name="connsiteY11900" fmla="*/ 96443 h 5360810"/>
                <a:gd name="connsiteX11901" fmla="*/ 3408388 w 4550804"/>
                <a:gd name="connsiteY11901" fmla="*/ 99235 h 5360810"/>
                <a:gd name="connsiteX11902" fmla="*/ 3413975 w 4550804"/>
                <a:gd name="connsiteY11902" fmla="*/ 99235 h 5360810"/>
                <a:gd name="connsiteX11903" fmla="*/ 3413975 w 4550804"/>
                <a:gd name="connsiteY11903" fmla="*/ 97839 h 5360810"/>
                <a:gd name="connsiteX11904" fmla="*/ 3410483 w 4550804"/>
                <a:gd name="connsiteY11904" fmla="*/ 97839 h 5360810"/>
                <a:gd name="connsiteX11905" fmla="*/ 3411880 w 4550804"/>
                <a:gd name="connsiteY11905" fmla="*/ 96443 h 5360810"/>
                <a:gd name="connsiteX11906" fmla="*/ 3419561 w 4550804"/>
                <a:gd name="connsiteY11906" fmla="*/ 96443 h 5360810"/>
                <a:gd name="connsiteX11907" fmla="*/ 3418165 w 4550804"/>
                <a:gd name="connsiteY11907" fmla="*/ 97839 h 5360810"/>
                <a:gd name="connsiteX11908" fmla="*/ 3431433 w 4550804"/>
                <a:gd name="connsiteY11908" fmla="*/ 95047 h 5360810"/>
                <a:gd name="connsiteX11909" fmla="*/ 3434225 w 4550804"/>
                <a:gd name="connsiteY11909" fmla="*/ 95047 h 5360810"/>
                <a:gd name="connsiteX11910" fmla="*/ 3431433 w 4550804"/>
                <a:gd name="connsiteY11910" fmla="*/ 97141 h 5360810"/>
                <a:gd name="connsiteX11911" fmla="*/ 3435622 w 4550804"/>
                <a:gd name="connsiteY11911" fmla="*/ 98537 h 5360810"/>
                <a:gd name="connsiteX11912" fmla="*/ 3434225 w 4550804"/>
                <a:gd name="connsiteY11912" fmla="*/ 97141 h 5360810"/>
                <a:gd name="connsiteX11913" fmla="*/ 3435622 w 4550804"/>
                <a:gd name="connsiteY11913" fmla="*/ 95745 h 5360810"/>
                <a:gd name="connsiteX11914" fmla="*/ 3459364 w 4550804"/>
                <a:gd name="connsiteY11914" fmla="*/ 91557 h 5360810"/>
                <a:gd name="connsiteX11915" fmla="*/ 3457968 w 4550804"/>
                <a:gd name="connsiteY11915" fmla="*/ 94348 h 5360810"/>
                <a:gd name="connsiteX11916" fmla="*/ 3462158 w 4550804"/>
                <a:gd name="connsiteY11916" fmla="*/ 92952 h 5360810"/>
                <a:gd name="connsiteX11917" fmla="*/ 3463554 w 4550804"/>
                <a:gd name="connsiteY11917" fmla="*/ 91557 h 5360810"/>
                <a:gd name="connsiteX11918" fmla="*/ 3494279 w 4550804"/>
                <a:gd name="connsiteY11918" fmla="*/ 83877 h 5360810"/>
                <a:gd name="connsiteX11919" fmla="*/ 3498469 w 4550804"/>
                <a:gd name="connsiteY11919" fmla="*/ 85274 h 5360810"/>
                <a:gd name="connsiteX11920" fmla="*/ 3497072 w 4550804"/>
                <a:gd name="connsiteY11920" fmla="*/ 88066 h 5360810"/>
                <a:gd name="connsiteX11921" fmla="*/ 3501262 w 4550804"/>
                <a:gd name="connsiteY11921" fmla="*/ 88066 h 5360810"/>
                <a:gd name="connsiteX11922" fmla="*/ 3498469 w 4550804"/>
                <a:gd name="connsiteY11922" fmla="*/ 86670 h 5360810"/>
                <a:gd name="connsiteX11923" fmla="*/ 3499865 w 4550804"/>
                <a:gd name="connsiteY11923" fmla="*/ 83877 h 5360810"/>
                <a:gd name="connsiteX11924" fmla="*/ 3517323 w 4550804"/>
                <a:gd name="connsiteY11924" fmla="*/ 79689 h 5360810"/>
                <a:gd name="connsiteX11925" fmla="*/ 3523607 w 4550804"/>
                <a:gd name="connsiteY11925" fmla="*/ 79689 h 5360810"/>
                <a:gd name="connsiteX11926" fmla="*/ 3518021 w 4550804"/>
                <a:gd name="connsiteY11926" fmla="*/ 82481 h 5360810"/>
                <a:gd name="connsiteX11927" fmla="*/ 3523607 w 4550804"/>
                <a:gd name="connsiteY11927" fmla="*/ 85274 h 5360810"/>
                <a:gd name="connsiteX11928" fmla="*/ 3525004 w 4550804"/>
                <a:gd name="connsiteY11928" fmla="*/ 83877 h 5360810"/>
                <a:gd name="connsiteX11929" fmla="*/ 3530590 w 4550804"/>
                <a:gd name="connsiteY11929" fmla="*/ 83877 h 5360810"/>
                <a:gd name="connsiteX11930" fmla="*/ 3534780 w 4550804"/>
                <a:gd name="connsiteY11930" fmla="*/ 82481 h 5360810"/>
                <a:gd name="connsiteX11931" fmla="*/ 3534780 w 4550804"/>
                <a:gd name="connsiteY11931" fmla="*/ 81085 h 5360810"/>
                <a:gd name="connsiteX11932" fmla="*/ 3538969 w 4550804"/>
                <a:gd name="connsiteY11932" fmla="*/ 82481 h 5360810"/>
                <a:gd name="connsiteX11933" fmla="*/ 3538969 w 4550804"/>
                <a:gd name="connsiteY11933" fmla="*/ 79689 h 5360810"/>
                <a:gd name="connsiteX11934" fmla="*/ 3569695 w 4550804"/>
                <a:gd name="connsiteY11934" fmla="*/ 76197 h 5360810"/>
                <a:gd name="connsiteX11935" fmla="*/ 3572515 w 4550804"/>
                <a:gd name="connsiteY11935" fmla="*/ 76197 h 5360810"/>
                <a:gd name="connsiteX11936" fmla="*/ 3795246 w 4550804"/>
                <a:gd name="connsiteY11936" fmla="*/ 52468 h 5360810"/>
                <a:gd name="connsiteX11937" fmla="*/ 3799436 w 4550804"/>
                <a:gd name="connsiteY11937" fmla="*/ 52468 h 5360810"/>
                <a:gd name="connsiteX11938" fmla="*/ 3807117 w 4550804"/>
                <a:gd name="connsiteY11938" fmla="*/ 55262 h 5360810"/>
                <a:gd name="connsiteX11939" fmla="*/ 3805720 w 4550804"/>
                <a:gd name="connsiteY11939" fmla="*/ 59449 h 5360810"/>
                <a:gd name="connsiteX11940" fmla="*/ 3802927 w 4550804"/>
                <a:gd name="connsiteY11940" fmla="*/ 58054 h 5360810"/>
                <a:gd name="connsiteX11941" fmla="*/ 3805720 w 4550804"/>
                <a:gd name="connsiteY11941" fmla="*/ 60847 h 5360810"/>
                <a:gd name="connsiteX11942" fmla="*/ 3807117 w 4550804"/>
                <a:gd name="connsiteY11942" fmla="*/ 65034 h 5360810"/>
                <a:gd name="connsiteX11943" fmla="*/ 3801530 w 4550804"/>
                <a:gd name="connsiteY11943" fmla="*/ 65034 h 5360810"/>
                <a:gd name="connsiteX11944" fmla="*/ 3792453 w 4550804"/>
                <a:gd name="connsiteY11944" fmla="*/ 56657 h 5360810"/>
                <a:gd name="connsiteX11945" fmla="*/ 3802228 w 4550804"/>
                <a:gd name="connsiteY11945" fmla="*/ 30828 h 5360810"/>
                <a:gd name="connsiteX11946" fmla="*/ 3809909 w 4550804"/>
                <a:gd name="connsiteY11946" fmla="*/ 30828 h 5360810"/>
                <a:gd name="connsiteX11947" fmla="*/ 3808512 w 4550804"/>
                <a:gd name="connsiteY11947" fmla="*/ 32224 h 5360810"/>
                <a:gd name="connsiteX11948" fmla="*/ 3811306 w 4550804"/>
                <a:gd name="connsiteY11948" fmla="*/ 32224 h 5360810"/>
                <a:gd name="connsiteX11949" fmla="*/ 3809909 w 4550804"/>
                <a:gd name="connsiteY11949" fmla="*/ 33622 h 5360810"/>
                <a:gd name="connsiteX11950" fmla="*/ 3778487 w 4550804"/>
                <a:gd name="connsiteY11950" fmla="*/ 17563 h 5360810"/>
                <a:gd name="connsiteX11951" fmla="*/ 3782676 w 4550804"/>
                <a:gd name="connsiteY11951" fmla="*/ 17563 h 5360810"/>
                <a:gd name="connsiteX11952" fmla="*/ 3779883 w 4550804"/>
                <a:gd name="connsiteY11952" fmla="*/ 18959 h 5360810"/>
                <a:gd name="connsiteX11953" fmla="*/ 3803625 w 4550804"/>
                <a:gd name="connsiteY11953" fmla="*/ 18959 h 5360810"/>
                <a:gd name="connsiteX11954" fmla="*/ 3812702 w 4550804"/>
                <a:gd name="connsiteY11954" fmla="*/ 21752 h 5360810"/>
                <a:gd name="connsiteX11955" fmla="*/ 3830160 w 4550804"/>
                <a:gd name="connsiteY11955" fmla="*/ 35015 h 5360810"/>
                <a:gd name="connsiteX11956" fmla="*/ 3806418 w 4550804"/>
                <a:gd name="connsiteY11956" fmla="*/ 28733 h 5360810"/>
                <a:gd name="connsiteX11957" fmla="*/ 3804323 w 4550804"/>
                <a:gd name="connsiteY11957" fmla="*/ 27337 h 5360810"/>
                <a:gd name="connsiteX11958" fmla="*/ 3796641 w 4550804"/>
                <a:gd name="connsiteY11958" fmla="*/ 33619 h 5360810"/>
                <a:gd name="connsiteX11959" fmla="*/ 3791056 w 4550804"/>
                <a:gd name="connsiteY11959" fmla="*/ 35015 h 5360810"/>
                <a:gd name="connsiteX11960" fmla="*/ 3783374 w 4550804"/>
                <a:gd name="connsiteY11960" fmla="*/ 49675 h 5360810"/>
                <a:gd name="connsiteX11961" fmla="*/ 3781977 w 4550804"/>
                <a:gd name="connsiteY11961" fmla="*/ 46883 h 5360810"/>
                <a:gd name="connsiteX11962" fmla="*/ 3774296 w 4550804"/>
                <a:gd name="connsiteY11962" fmla="*/ 45486 h 5360810"/>
                <a:gd name="connsiteX11963" fmla="*/ 3772900 w 4550804"/>
                <a:gd name="connsiteY11963" fmla="*/ 36412 h 5360810"/>
                <a:gd name="connsiteX11964" fmla="*/ 3774296 w 4550804"/>
                <a:gd name="connsiteY11964" fmla="*/ 21752 h 5360810"/>
                <a:gd name="connsiteX11965" fmla="*/ 3677932 w 4550804"/>
                <a:gd name="connsiteY11965" fmla="*/ 112 h 5360810"/>
                <a:gd name="connsiteX11966" fmla="*/ 3684915 w 4550804"/>
                <a:gd name="connsiteY11966" fmla="*/ 2205 h 5360810"/>
                <a:gd name="connsiteX11967" fmla="*/ 3698183 w 4550804"/>
                <a:gd name="connsiteY11967" fmla="*/ 12677 h 5360810"/>
                <a:gd name="connsiteX11968" fmla="*/ 3707260 w 4550804"/>
                <a:gd name="connsiteY11968" fmla="*/ 25941 h 5360810"/>
                <a:gd name="connsiteX11969" fmla="*/ 3692596 w 4550804"/>
                <a:gd name="connsiteY11969" fmla="*/ 11281 h 5360810"/>
                <a:gd name="connsiteX11970" fmla="*/ 3683518 w 4550804"/>
                <a:gd name="connsiteY11970" fmla="*/ 3602 h 5360810"/>
                <a:gd name="connsiteX11971" fmla="*/ 3679328 w 4550804"/>
                <a:gd name="connsiteY11971" fmla="*/ 3602 h 5360810"/>
                <a:gd name="connsiteX11972" fmla="*/ 3687010 w 4550804"/>
                <a:gd name="connsiteY11972" fmla="*/ 9187 h 5360810"/>
                <a:gd name="connsiteX11973" fmla="*/ 3710752 w 4550804"/>
                <a:gd name="connsiteY11973" fmla="*/ 32921 h 5360810"/>
                <a:gd name="connsiteX11974" fmla="*/ 3712149 w 4550804"/>
                <a:gd name="connsiteY11974" fmla="*/ 37110 h 5360810"/>
                <a:gd name="connsiteX11975" fmla="*/ 3683518 w 4550804"/>
                <a:gd name="connsiteY11975" fmla="*/ 14772 h 5360810"/>
                <a:gd name="connsiteX11976" fmla="*/ 3682122 w 4550804"/>
                <a:gd name="connsiteY11976" fmla="*/ 11979 h 5360810"/>
                <a:gd name="connsiteX11977" fmla="*/ 3676535 w 4550804"/>
                <a:gd name="connsiteY11977" fmla="*/ 13375 h 5360810"/>
                <a:gd name="connsiteX11978" fmla="*/ 3670251 w 4550804"/>
                <a:gd name="connsiteY11978" fmla="*/ 10583 h 5360810"/>
                <a:gd name="connsiteX11979" fmla="*/ 3670251 w 4550804"/>
                <a:gd name="connsiteY11979" fmla="*/ 14772 h 5360810"/>
                <a:gd name="connsiteX11980" fmla="*/ 3677932 w 4550804"/>
                <a:gd name="connsiteY11980" fmla="*/ 18960 h 5360810"/>
                <a:gd name="connsiteX11981" fmla="*/ 3684217 w 4550804"/>
                <a:gd name="connsiteY11981" fmla="*/ 23148 h 5360810"/>
                <a:gd name="connsiteX11982" fmla="*/ 3684217 w 4550804"/>
                <a:gd name="connsiteY11982" fmla="*/ 18960 h 5360810"/>
                <a:gd name="connsiteX11983" fmla="*/ 3709355 w 4550804"/>
                <a:gd name="connsiteY11983" fmla="*/ 41298 h 5360810"/>
                <a:gd name="connsiteX11984" fmla="*/ 3705165 w 4550804"/>
                <a:gd name="connsiteY11984" fmla="*/ 42694 h 5360810"/>
                <a:gd name="connsiteX11985" fmla="*/ 3703769 w 4550804"/>
                <a:gd name="connsiteY11985" fmla="*/ 42694 h 5360810"/>
                <a:gd name="connsiteX11986" fmla="*/ 3700976 w 4550804"/>
                <a:gd name="connsiteY11986" fmla="*/ 37109 h 5360810"/>
                <a:gd name="connsiteX11987" fmla="*/ 3694691 w 4550804"/>
                <a:gd name="connsiteY11987" fmla="*/ 32921 h 5360810"/>
                <a:gd name="connsiteX11988" fmla="*/ 3688051 w 4550804"/>
                <a:gd name="connsiteY11988" fmla="*/ 35045 h 5360810"/>
                <a:gd name="connsiteX11989" fmla="*/ 3693992 w 4550804"/>
                <a:gd name="connsiteY11989" fmla="*/ 33619 h 5360810"/>
                <a:gd name="connsiteX11990" fmla="*/ 3696786 w 4550804"/>
                <a:gd name="connsiteY11990" fmla="*/ 36412 h 5360810"/>
                <a:gd name="connsiteX11991" fmla="*/ 3698183 w 4550804"/>
                <a:gd name="connsiteY11991" fmla="*/ 39203 h 5360810"/>
                <a:gd name="connsiteX11992" fmla="*/ 3691897 w 4550804"/>
                <a:gd name="connsiteY11992" fmla="*/ 41996 h 5360810"/>
                <a:gd name="connsiteX11993" fmla="*/ 3684217 w 4550804"/>
                <a:gd name="connsiteY11993" fmla="*/ 41996 h 5360810"/>
                <a:gd name="connsiteX11994" fmla="*/ 3677603 w 4550804"/>
                <a:gd name="connsiteY11994" fmla="*/ 38388 h 5360810"/>
                <a:gd name="connsiteX11995" fmla="*/ 3677233 w 4550804"/>
                <a:gd name="connsiteY11995" fmla="*/ 38506 h 5360810"/>
                <a:gd name="connsiteX11996" fmla="*/ 3670949 w 4550804"/>
                <a:gd name="connsiteY11996" fmla="*/ 37110 h 5360810"/>
                <a:gd name="connsiteX11997" fmla="*/ 3682820 w 4550804"/>
                <a:gd name="connsiteY11997" fmla="*/ 46184 h 5360810"/>
                <a:gd name="connsiteX11998" fmla="*/ 3685614 w 4550804"/>
                <a:gd name="connsiteY11998" fmla="*/ 56656 h 5360810"/>
                <a:gd name="connsiteX11999" fmla="*/ 3679328 w 4550804"/>
                <a:gd name="connsiteY11999" fmla="*/ 74109 h 5360810"/>
                <a:gd name="connsiteX12000" fmla="*/ 3668854 w 4550804"/>
                <a:gd name="connsiteY12000" fmla="*/ 72714 h 5360810"/>
                <a:gd name="connsiteX12001" fmla="*/ 3666061 w 4550804"/>
                <a:gd name="connsiteY12001" fmla="*/ 78298 h 5360810"/>
                <a:gd name="connsiteX12002" fmla="*/ 3667457 w 4550804"/>
                <a:gd name="connsiteY12002" fmla="*/ 88772 h 5360810"/>
                <a:gd name="connsiteX12003" fmla="*/ 3666061 w 4550804"/>
                <a:gd name="connsiteY12003" fmla="*/ 91564 h 5360810"/>
                <a:gd name="connsiteX12004" fmla="*/ 3660474 w 4550804"/>
                <a:gd name="connsiteY12004" fmla="*/ 56656 h 5360810"/>
                <a:gd name="connsiteX12005" fmla="*/ 3657681 w 4550804"/>
                <a:gd name="connsiteY12005" fmla="*/ 44788 h 5360810"/>
                <a:gd name="connsiteX12006" fmla="*/ 3648603 w 4550804"/>
                <a:gd name="connsiteY12006" fmla="*/ 28035 h 5360810"/>
                <a:gd name="connsiteX12007" fmla="*/ 3650000 w 4550804"/>
                <a:gd name="connsiteY12007" fmla="*/ 25242 h 5360810"/>
                <a:gd name="connsiteX12008" fmla="*/ 3652793 w 4550804"/>
                <a:gd name="connsiteY12008" fmla="*/ 18960 h 5360810"/>
                <a:gd name="connsiteX12009" fmla="*/ 3666061 w 4550804"/>
                <a:gd name="connsiteY12009" fmla="*/ 4300 h 536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Lst>
              <a:rect l="l" t="t" r="r" b="b"/>
              <a:pathLst>
                <a:path w="4550804" h="5360810">
                  <a:moveTo>
                    <a:pt x="2966353" y="4986126"/>
                  </a:moveTo>
                  <a:lnTo>
                    <a:pt x="2967065" y="4986628"/>
                  </a:lnTo>
                  <a:lnTo>
                    <a:pt x="2969577" y="4987047"/>
                  </a:lnTo>
                  <a:close/>
                  <a:moveTo>
                    <a:pt x="2913079" y="4984385"/>
                  </a:moveTo>
                  <a:lnTo>
                    <a:pt x="2906313" y="4988443"/>
                  </a:lnTo>
                  <a:lnTo>
                    <a:pt x="2913198" y="4985231"/>
                  </a:lnTo>
                  <a:close/>
                  <a:moveTo>
                    <a:pt x="2917479" y="4980819"/>
                  </a:moveTo>
                  <a:lnTo>
                    <a:pt x="2914282" y="4984726"/>
                  </a:lnTo>
                  <a:lnTo>
                    <a:pt x="2914692" y="4984534"/>
                  </a:lnTo>
                  <a:close/>
                  <a:moveTo>
                    <a:pt x="2976142" y="4967810"/>
                  </a:moveTo>
                  <a:lnTo>
                    <a:pt x="2975481" y="4987618"/>
                  </a:lnTo>
                  <a:lnTo>
                    <a:pt x="2976142" y="4980345"/>
                  </a:lnTo>
                  <a:close/>
                  <a:moveTo>
                    <a:pt x="2998488" y="4949629"/>
                  </a:moveTo>
                  <a:lnTo>
                    <a:pt x="2996394" y="4953120"/>
                  </a:lnTo>
                  <a:lnTo>
                    <a:pt x="2998489" y="4949629"/>
                  </a:lnTo>
                  <a:close/>
                  <a:moveTo>
                    <a:pt x="2910502" y="4942649"/>
                  </a:moveTo>
                  <a:lnTo>
                    <a:pt x="2908408" y="4944742"/>
                  </a:lnTo>
                  <a:lnTo>
                    <a:pt x="2908495" y="4945352"/>
                  </a:lnTo>
                  <a:lnTo>
                    <a:pt x="2910502" y="4943345"/>
                  </a:lnTo>
                  <a:close/>
                  <a:moveTo>
                    <a:pt x="3038291" y="4938459"/>
                  </a:moveTo>
                  <a:lnTo>
                    <a:pt x="3023630" y="4954513"/>
                  </a:lnTo>
                  <a:lnTo>
                    <a:pt x="3033403" y="4945440"/>
                  </a:lnTo>
                  <a:close/>
                  <a:moveTo>
                    <a:pt x="2909903" y="4897965"/>
                  </a:moveTo>
                  <a:lnTo>
                    <a:pt x="2905615" y="4913327"/>
                  </a:lnTo>
                  <a:lnTo>
                    <a:pt x="2905792" y="4914033"/>
                  </a:lnTo>
                  <a:close/>
                  <a:moveTo>
                    <a:pt x="3211462" y="4414012"/>
                  </a:moveTo>
                  <a:lnTo>
                    <a:pt x="3210488" y="4414133"/>
                  </a:lnTo>
                  <a:lnTo>
                    <a:pt x="3210770" y="4414185"/>
                  </a:lnTo>
                  <a:close/>
                  <a:moveTo>
                    <a:pt x="3226134" y="4401620"/>
                  </a:moveTo>
                  <a:lnTo>
                    <a:pt x="3216254" y="4412814"/>
                  </a:lnTo>
                  <a:lnTo>
                    <a:pt x="3216357" y="4412788"/>
                  </a:lnTo>
                  <a:lnTo>
                    <a:pt x="3226179" y="4401660"/>
                  </a:lnTo>
                  <a:close/>
                  <a:moveTo>
                    <a:pt x="3183072" y="4398827"/>
                  </a:moveTo>
                  <a:lnTo>
                    <a:pt x="3184426" y="4402889"/>
                  </a:lnTo>
                  <a:lnTo>
                    <a:pt x="3184934" y="4401620"/>
                  </a:lnTo>
                  <a:close/>
                  <a:moveTo>
                    <a:pt x="3171665" y="4391147"/>
                  </a:moveTo>
                  <a:lnTo>
                    <a:pt x="3173405" y="4398107"/>
                  </a:lnTo>
                  <a:lnTo>
                    <a:pt x="3172033" y="4391515"/>
                  </a:lnTo>
                  <a:close/>
                  <a:moveTo>
                    <a:pt x="3170270" y="4385560"/>
                  </a:moveTo>
                  <a:lnTo>
                    <a:pt x="3170269" y="4385562"/>
                  </a:lnTo>
                  <a:lnTo>
                    <a:pt x="3170270" y="4385566"/>
                  </a:lnTo>
                  <a:close/>
                  <a:moveTo>
                    <a:pt x="3052258" y="4287131"/>
                  </a:moveTo>
                  <a:lnTo>
                    <a:pt x="3056004" y="4297742"/>
                  </a:lnTo>
                  <a:lnTo>
                    <a:pt x="3057145" y="4298300"/>
                  </a:lnTo>
                  <a:lnTo>
                    <a:pt x="3053380" y="4287636"/>
                  </a:lnTo>
                  <a:close/>
                  <a:moveTo>
                    <a:pt x="2973139" y="4256226"/>
                  </a:moveTo>
                  <a:lnTo>
                    <a:pt x="2971918" y="4257666"/>
                  </a:lnTo>
                  <a:lnTo>
                    <a:pt x="2983823" y="4273866"/>
                  </a:lnTo>
                  <a:lnTo>
                    <a:pt x="3013152" y="4281546"/>
                  </a:lnTo>
                  <a:lnTo>
                    <a:pt x="3013916" y="4281259"/>
                  </a:lnTo>
                  <a:lnTo>
                    <a:pt x="2986617" y="4274566"/>
                  </a:lnTo>
                  <a:close/>
                  <a:moveTo>
                    <a:pt x="2724679" y="4253543"/>
                  </a:moveTo>
                  <a:lnTo>
                    <a:pt x="2724058" y="4254319"/>
                  </a:lnTo>
                  <a:lnTo>
                    <a:pt x="2726253" y="4256513"/>
                  </a:lnTo>
                  <a:lnTo>
                    <a:pt x="2726851" y="4255716"/>
                  </a:lnTo>
                  <a:close/>
                  <a:moveTo>
                    <a:pt x="2738373" y="4246640"/>
                  </a:moveTo>
                  <a:lnTo>
                    <a:pt x="2738023" y="4248037"/>
                  </a:lnTo>
                  <a:lnTo>
                    <a:pt x="2738722" y="4246640"/>
                  </a:lnTo>
                  <a:close/>
                  <a:moveTo>
                    <a:pt x="2729644" y="4241055"/>
                  </a:moveTo>
                  <a:lnTo>
                    <a:pt x="2729644" y="4242452"/>
                  </a:lnTo>
                  <a:lnTo>
                    <a:pt x="2738117" y="4245058"/>
                  </a:lnTo>
                  <a:lnTo>
                    <a:pt x="2738722" y="4243848"/>
                  </a:lnTo>
                  <a:lnTo>
                    <a:pt x="2735928" y="4241055"/>
                  </a:lnTo>
                  <a:close/>
                  <a:moveTo>
                    <a:pt x="964851" y="4237266"/>
                  </a:moveTo>
                  <a:lnTo>
                    <a:pt x="963476" y="4238264"/>
                  </a:lnTo>
                  <a:lnTo>
                    <a:pt x="967840" y="4238264"/>
                  </a:lnTo>
                  <a:close/>
                  <a:moveTo>
                    <a:pt x="953176" y="4236868"/>
                  </a:moveTo>
                  <a:lnTo>
                    <a:pt x="953063" y="4236980"/>
                  </a:lnTo>
                  <a:lnTo>
                    <a:pt x="953176" y="4236994"/>
                  </a:lnTo>
                  <a:close/>
                  <a:moveTo>
                    <a:pt x="979215" y="4233476"/>
                  </a:moveTo>
                  <a:lnTo>
                    <a:pt x="979788" y="4234773"/>
                  </a:lnTo>
                  <a:lnTo>
                    <a:pt x="981806" y="4234773"/>
                  </a:lnTo>
                  <a:close/>
                  <a:moveTo>
                    <a:pt x="962952" y="4229887"/>
                  </a:moveTo>
                  <a:lnTo>
                    <a:pt x="958762" y="4236170"/>
                  </a:lnTo>
                  <a:lnTo>
                    <a:pt x="954740" y="4237175"/>
                  </a:lnTo>
                  <a:lnTo>
                    <a:pt x="958063" y="4237566"/>
                  </a:lnTo>
                  <a:lnTo>
                    <a:pt x="964348" y="4245245"/>
                  </a:lnTo>
                  <a:lnTo>
                    <a:pt x="962952" y="4242453"/>
                  </a:lnTo>
                  <a:lnTo>
                    <a:pt x="962253" y="4242453"/>
                  </a:lnTo>
                  <a:lnTo>
                    <a:pt x="962253" y="4239151"/>
                  </a:lnTo>
                  <a:lnTo>
                    <a:pt x="961555" y="4239660"/>
                  </a:lnTo>
                  <a:lnTo>
                    <a:pt x="958762" y="4236868"/>
                  </a:lnTo>
                  <a:lnTo>
                    <a:pt x="962952" y="4235472"/>
                  </a:lnTo>
                  <a:lnTo>
                    <a:pt x="961555" y="4235472"/>
                  </a:lnTo>
                  <a:close/>
                  <a:moveTo>
                    <a:pt x="953176" y="4229189"/>
                  </a:moveTo>
                  <a:lnTo>
                    <a:pt x="950383" y="4233377"/>
                  </a:lnTo>
                  <a:lnTo>
                    <a:pt x="950383" y="4234306"/>
                  </a:lnTo>
                  <a:close/>
                  <a:moveTo>
                    <a:pt x="943399" y="4225001"/>
                  </a:moveTo>
                  <a:lnTo>
                    <a:pt x="942268" y="4227255"/>
                  </a:lnTo>
                  <a:lnTo>
                    <a:pt x="945494" y="4226397"/>
                  </a:lnTo>
                  <a:lnTo>
                    <a:pt x="951081" y="4227793"/>
                  </a:lnTo>
                  <a:close/>
                  <a:moveTo>
                    <a:pt x="990116" y="4215492"/>
                  </a:moveTo>
                  <a:lnTo>
                    <a:pt x="988789" y="4220812"/>
                  </a:lnTo>
                  <a:lnTo>
                    <a:pt x="991582" y="4221740"/>
                  </a:lnTo>
                  <a:lnTo>
                    <a:pt x="989487" y="4220812"/>
                  </a:lnTo>
                  <a:lnTo>
                    <a:pt x="990884" y="4219416"/>
                  </a:lnTo>
                  <a:lnTo>
                    <a:pt x="993677" y="4219416"/>
                  </a:lnTo>
                  <a:lnTo>
                    <a:pt x="991491" y="4216142"/>
                  </a:lnTo>
                  <a:close/>
                  <a:moveTo>
                    <a:pt x="2741843" y="4215074"/>
                  </a:moveTo>
                  <a:lnTo>
                    <a:pt x="2741515" y="4215225"/>
                  </a:lnTo>
                  <a:lnTo>
                    <a:pt x="2743311" y="4218217"/>
                  </a:lnTo>
                  <a:lnTo>
                    <a:pt x="2743609" y="4218018"/>
                  </a:lnTo>
                  <a:close/>
                  <a:moveTo>
                    <a:pt x="3012249" y="4211295"/>
                  </a:moveTo>
                  <a:lnTo>
                    <a:pt x="3008599" y="4212335"/>
                  </a:lnTo>
                  <a:lnTo>
                    <a:pt x="3008899" y="4212559"/>
                  </a:lnTo>
                  <a:lnTo>
                    <a:pt x="3011757" y="4211736"/>
                  </a:lnTo>
                  <a:close/>
                  <a:moveTo>
                    <a:pt x="2869458" y="4201706"/>
                  </a:moveTo>
                  <a:lnTo>
                    <a:pt x="2889058" y="4247576"/>
                  </a:lnTo>
                  <a:lnTo>
                    <a:pt x="2899571" y="4244281"/>
                  </a:lnTo>
                  <a:lnTo>
                    <a:pt x="2896621" y="4237530"/>
                  </a:lnTo>
                  <a:close/>
                  <a:moveTo>
                    <a:pt x="1032781" y="4200567"/>
                  </a:moveTo>
                  <a:lnTo>
                    <a:pt x="1028599" y="4204742"/>
                  </a:lnTo>
                  <a:lnTo>
                    <a:pt x="1028592" y="4204756"/>
                  </a:lnTo>
                  <a:lnTo>
                    <a:pt x="1029499" y="4207484"/>
                  </a:lnTo>
                  <a:lnTo>
                    <a:pt x="1032781" y="4204756"/>
                  </a:lnTo>
                  <a:lnTo>
                    <a:pt x="1033480" y="4204406"/>
                  </a:lnTo>
                  <a:lnTo>
                    <a:pt x="1031385" y="4203359"/>
                  </a:lnTo>
                  <a:lnTo>
                    <a:pt x="1035575" y="4201963"/>
                  </a:lnTo>
                  <a:close/>
                  <a:moveTo>
                    <a:pt x="970912" y="4188978"/>
                  </a:moveTo>
                  <a:lnTo>
                    <a:pt x="966444" y="4190095"/>
                  </a:lnTo>
                  <a:lnTo>
                    <a:pt x="969237" y="4190095"/>
                  </a:lnTo>
                  <a:close/>
                  <a:moveTo>
                    <a:pt x="973434" y="4187302"/>
                  </a:moveTo>
                  <a:lnTo>
                    <a:pt x="970633" y="4188699"/>
                  </a:lnTo>
                  <a:lnTo>
                    <a:pt x="971331" y="4188699"/>
                  </a:lnTo>
                  <a:close/>
                  <a:moveTo>
                    <a:pt x="986952" y="4185760"/>
                  </a:moveTo>
                  <a:lnTo>
                    <a:pt x="994375" y="4192189"/>
                  </a:lnTo>
                  <a:lnTo>
                    <a:pt x="999961" y="4193586"/>
                  </a:lnTo>
                  <a:lnTo>
                    <a:pt x="993677" y="4190793"/>
                  </a:lnTo>
                  <a:lnTo>
                    <a:pt x="991722" y="4188839"/>
                  </a:lnTo>
                  <a:lnTo>
                    <a:pt x="988090" y="4186604"/>
                  </a:lnTo>
                  <a:lnTo>
                    <a:pt x="993677" y="4188001"/>
                  </a:lnTo>
                  <a:close/>
                  <a:moveTo>
                    <a:pt x="1013230" y="4184510"/>
                  </a:moveTo>
                  <a:lnTo>
                    <a:pt x="1010436" y="4192189"/>
                  </a:lnTo>
                  <a:lnTo>
                    <a:pt x="1004151" y="4194982"/>
                  </a:lnTo>
                  <a:lnTo>
                    <a:pt x="1001358" y="4192189"/>
                  </a:lnTo>
                  <a:lnTo>
                    <a:pt x="1004151" y="4192189"/>
                  </a:lnTo>
                  <a:lnTo>
                    <a:pt x="1009738" y="4189397"/>
                  </a:lnTo>
                  <a:lnTo>
                    <a:pt x="1005548" y="4190793"/>
                  </a:lnTo>
                  <a:lnTo>
                    <a:pt x="1006945" y="4188001"/>
                  </a:lnTo>
                  <a:lnTo>
                    <a:pt x="1004151" y="4192189"/>
                  </a:lnTo>
                  <a:lnTo>
                    <a:pt x="1001637" y="4189676"/>
                  </a:lnTo>
                  <a:lnTo>
                    <a:pt x="1004151" y="4188001"/>
                  </a:lnTo>
                  <a:lnTo>
                    <a:pt x="999961" y="4189397"/>
                  </a:lnTo>
                  <a:lnTo>
                    <a:pt x="999961" y="4190325"/>
                  </a:lnTo>
                  <a:lnTo>
                    <a:pt x="998795" y="4191101"/>
                  </a:lnTo>
                  <a:lnTo>
                    <a:pt x="999961" y="4191952"/>
                  </a:lnTo>
                  <a:lnTo>
                    <a:pt x="999961" y="4192189"/>
                  </a:lnTo>
                  <a:lnTo>
                    <a:pt x="1000276" y="4192189"/>
                  </a:lnTo>
                  <a:lnTo>
                    <a:pt x="1006945" y="4197076"/>
                  </a:lnTo>
                  <a:lnTo>
                    <a:pt x="1013230" y="4194284"/>
                  </a:lnTo>
                  <a:lnTo>
                    <a:pt x="1016022" y="4194284"/>
                  </a:lnTo>
                  <a:lnTo>
                    <a:pt x="1027894" y="4194284"/>
                  </a:lnTo>
                  <a:lnTo>
                    <a:pt x="1025100" y="4192887"/>
                  </a:lnTo>
                  <a:lnTo>
                    <a:pt x="1016022" y="4194284"/>
                  </a:lnTo>
                  <a:lnTo>
                    <a:pt x="1014626" y="4188699"/>
                  </a:lnTo>
                  <a:lnTo>
                    <a:pt x="1016022" y="4184510"/>
                  </a:lnTo>
                  <a:close/>
                  <a:moveTo>
                    <a:pt x="961325" y="4174506"/>
                  </a:moveTo>
                  <a:lnTo>
                    <a:pt x="960158" y="4176831"/>
                  </a:lnTo>
                  <a:lnTo>
                    <a:pt x="961555" y="4175435"/>
                  </a:lnTo>
                  <a:close/>
                  <a:moveTo>
                    <a:pt x="1008341" y="4174039"/>
                  </a:moveTo>
                  <a:lnTo>
                    <a:pt x="1004151" y="4176831"/>
                  </a:lnTo>
                  <a:lnTo>
                    <a:pt x="1005548" y="4179616"/>
                  </a:lnTo>
                  <a:lnTo>
                    <a:pt x="1005548" y="4176831"/>
                  </a:lnTo>
                  <a:close/>
                  <a:moveTo>
                    <a:pt x="1013928" y="4173341"/>
                  </a:moveTo>
                  <a:lnTo>
                    <a:pt x="1013928" y="4179624"/>
                  </a:lnTo>
                  <a:lnTo>
                    <a:pt x="1012531" y="4183812"/>
                  </a:lnTo>
                  <a:lnTo>
                    <a:pt x="1015324" y="4183812"/>
                  </a:lnTo>
                  <a:lnTo>
                    <a:pt x="1016720" y="4181021"/>
                  </a:lnTo>
                  <a:lnTo>
                    <a:pt x="1013928" y="4182416"/>
                  </a:lnTo>
                  <a:lnTo>
                    <a:pt x="1015220" y="4177229"/>
                  </a:lnTo>
                  <a:close/>
                  <a:moveTo>
                    <a:pt x="3079896" y="4150503"/>
                  </a:moveTo>
                  <a:lnTo>
                    <a:pt x="3073580" y="4156231"/>
                  </a:lnTo>
                  <a:lnTo>
                    <a:pt x="3079918" y="4150541"/>
                  </a:lnTo>
                  <a:close/>
                  <a:moveTo>
                    <a:pt x="2846158" y="4141066"/>
                  </a:moveTo>
                  <a:lnTo>
                    <a:pt x="2846958" y="4141925"/>
                  </a:lnTo>
                  <a:lnTo>
                    <a:pt x="2851846" y="4179623"/>
                  </a:lnTo>
                  <a:lnTo>
                    <a:pt x="2853067" y="4179135"/>
                  </a:lnTo>
                  <a:lnTo>
                    <a:pt x="2847656" y="4142623"/>
                  </a:lnTo>
                  <a:close/>
                  <a:moveTo>
                    <a:pt x="728324" y="4117492"/>
                  </a:moveTo>
                  <a:lnTo>
                    <a:pt x="726928" y="4127266"/>
                  </a:lnTo>
                  <a:lnTo>
                    <a:pt x="732513" y="4127266"/>
                  </a:lnTo>
                  <a:lnTo>
                    <a:pt x="732513" y="4123077"/>
                  </a:lnTo>
                  <a:lnTo>
                    <a:pt x="732513" y="4117492"/>
                  </a:lnTo>
                  <a:close/>
                  <a:moveTo>
                    <a:pt x="2729787" y="4103187"/>
                  </a:moveTo>
                  <a:lnTo>
                    <a:pt x="2729644" y="4105623"/>
                  </a:lnTo>
                  <a:lnTo>
                    <a:pt x="2731040" y="4143321"/>
                  </a:lnTo>
                  <a:lnTo>
                    <a:pt x="2735257" y="4157924"/>
                  </a:lnTo>
                  <a:lnTo>
                    <a:pt x="2731040" y="4142624"/>
                  </a:lnTo>
                  <a:close/>
                  <a:moveTo>
                    <a:pt x="211587" y="4074210"/>
                  </a:moveTo>
                  <a:lnTo>
                    <a:pt x="211587" y="4078399"/>
                  </a:lnTo>
                  <a:lnTo>
                    <a:pt x="214380" y="4079795"/>
                  </a:lnTo>
                  <a:lnTo>
                    <a:pt x="221364" y="4079795"/>
                  </a:lnTo>
                  <a:lnTo>
                    <a:pt x="225554" y="4081191"/>
                  </a:lnTo>
                  <a:lnTo>
                    <a:pt x="228346" y="4081191"/>
                  </a:lnTo>
                  <a:lnTo>
                    <a:pt x="229743" y="4078399"/>
                  </a:lnTo>
                  <a:lnTo>
                    <a:pt x="229743" y="4081191"/>
                  </a:lnTo>
                  <a:lnTo>
                    <a:pt x="233933" y="4081191"/>
                  </a:lnTo>
                  <a:lnTo>
                    <a:pt x="235330" y="4079795"/>
                  </a:lnTo>
                  <a:lnTo>
                    <a:pt x="235330" y="4081191"/>
                  </a:lnTo>
                  <a:lnTo>
                    <a:pt x="236726" y="4082588"/>
                  </a:lnTo>
                  <a:lnTo>
                    <a:pt x="239520" y="4082588"/>
                  </a:lnTo>
                  <a:lnTo>
                    <a:pt x="245105" y="4081191"/>
                  </a:lnTo>
                  <a:lnTo>
                    <a:pt x="239520" y="4085380"/>
                  </a:lnTo>
                  <a:lnTo>
                    <a:pt x="239520" y="4089569"/>
                  </a:lnTo>
                  <a:lnTo>
                    <a:pt x="240916" y="4088173"/>
                  </a:lnTo>
                  <a:lnTo>
                    <a:pt x="239520" y="4090965"/>
                  </a:lnTo>
                  <a:lnTo>
                    <a:pt x="240916" y="4089569"/>
                  </a:lnTo>
                  <a:lnTo>
                    <a:pt x="245105" y="4090965"/>
                  </a:lnTo>
                  <a:lnTo>
                    <a:pt x="247899" y="4084682"/>
                  </a:lnTo>
                  <a:lnTo>
                    <a:pt x="246502" y="4090267"/>
                  </a:lnTo>
                  <a:lnTo>
                    <a:pt x="249295" y="4090267"/>
                  </a:lnTo>
                  <a:lnTo>
                    <a:pt x="249295" y="4094455"/>
                  </a:lnTo>
                  <a:lnTo>
                    <a:pt x="253486" y="4088871"/>
                  </a:lnTo>
                  <a:lnTo>
                    <a:pt x="250692" y="4095153"/>
                  </a:lnTo>
                  <a:lnTo>
                    <a:pt x="253486" y="4095153"/>
                  </a:lnTo>
                  <a:lnTo>
                    <a:pt x="261166" y="4096549"/>
                  </a:lnTo>
                  <a:lnTo>
                    <a:pt x="265356" y="4092361"/>
                  </a:lnTo>
                  <a:lnTo>
                    <a:pt x="259071" y="4101436"/>
                  </a:lnTo>
                  <a:lnTo>
                    <a:pt x="264658" y="4095851"/>
                  </a:lnTo>
                  <a:lnTo>
                    <a:pt x="261865" y="4102134"/>
                  </a:lnTo>
                  <a:lnTo>
                    <a:pt x="266055" y="4099342"/>
                  </a:lnTo>
                  <a:lnTo>
                    <a:pt x="267451" y="4102134"/>
                  </a:lnTo>
                  <a:lnTo>
                    <a:pt x="270245" y="4100738"/>
                  </a:lnTo>
                  <a:lnTo>
                    <a:pt x="273037" y="4103531"/>
                  </a:lnTo>
                  <a:lnTo>
                    <a:pt x="274434" y="4102134"/>
                  </a:lnTo>
                  <a:lnTo>
                    <a:pt x="266753" y="4094455"/>
                  </a:lnTo>
                  <a:lnTo>
                    <a:pt x="278624" y="4104927"/>
                  </a:lnTo>
                  <a:lnTo>
                    <a:pt x="280021" y="4109116"/>
                  </a:lnTo>
                  <a:lnTo>
                    <a:pt x="287701" y="4118191"/>
                  </a:lnTo>
                  <a:lnTo>
                    <a:pt x="302366" y="4122379"/>
                  </a:lnTo>
                  <a:lnTo>
                    <a:pt x="305159" y="4120983"/>
                  </a:lnTo>
                  <a:lnTo>
                    <a:pt x="306556" y="4118191"/>
                  </a:lnTo>
                  <a:lnTo>
                    <a:pt x="305159" y="4122379"/>
                  </a:lnTo>
                  <a:lnTo>
                    <a:pt x="306556" y="4120983"/>
                  </a:lnTo>
                  <a:lnTo>
                    <a:pt x="314237" y="4123776"/>
                  </a:lnTo>
                  <a:lnTo>
                    <a:pt x="314237" y="4126568"/>
                  </a:lnTo>
                  <a:lnTo>
                    <a:pt x="321918" y="4129361"/>
                  </a:lnTo>
                  <a:lnTo>
                    <a:pt x="323315" y="4133549"/>
                  </a:lnTo>
                  <a:lnTo>
                    <a:pt x="333789" y="4136342"/>
                  </a:lnTo>
                  <a:lnTo>
                    <a:pt x="337979" y="4137737"/>
                  </a:lnTo>
                  <a:lnTo>
                    <a:pt x="354040" y="4143322"/>
                  </a:lnTo>
                  <a:lnTo>
                    <a:pt x="371498" y="4146115"/>
                  </a:lnTo>
                  <a:lnTo>
                    <a:pt x="380575" y="4148907"/>
                  </a:lnTo>
                  <a:lnTo>
                    <a:pt x="383368" y="4146115"/>
                  </a:lnTo>
                  <a:lnTo>
                    <a:pt x="383368" y="4148907"/>
                  </a:lnTo>
                  <a:lnTo>
                    <a:pt x="410602" y="4154492"/>
                  </a:lnTo>
                  <a:lnTo>
                    <a:pt x="407808" y="4150304"/>
                  </a:lnTo>
                  <a:lnTo>
                    <a:pt x="410602" y="4153096"/>
                  </a:lnTo>
                  <a:lnTo>
                    <a:pt x="414792" y="4164963"/>
                  </a:lnTo>
                  <a:lnTo>
                    <a:pt x="416189" y="4160775"/>
                  </a:lnTo>
                  <a:lnTo>
                    <a:pt x="416189" y="4164963"/>
                  </a:lnTo>
                  <a:lnTo>
                    <a:pt x="417585" y="4164963"/>
                  </a:lnTo>
                  <a:lnTo>
                    <a:pt x="417585" y="4179066"/>
                  </a:lnTo>
                  <a:lnTo>
                    <a:pt x="425963" y="4185208"/>
                  </a:lnTo>
                  <a:lnTo>
                    <a:pt x="428756" y="4189397"/>
                  </a:lnTo>
                  <a:lnTo>
                    <a:pt x="430153" y="4190793"/>
                  </a:lnTo>
                  <a:lnTo>
                    <a:pt x="430153" y="4189397"/>
                  </a:lnTo>
                  <a:lnTo>
                    <a:pt x="432946" y="4189397"/>
                  </a:lnTo>
                  <a:lnTo>
                    <a:pt x="440627" y="4198473"/>
                  </a:lnTo>
                  <a:lnTo>
                    <a:pt x="481827" y="4202661"/>
                  </a:lnTo>
                  <a:lnTo>
                    <a:pt x="481827" y="4205454"/>
                  </a:lnTo>
                  <a:lnTo>
                    <a:pt x="482526" y="4205454"/>
                  </a:lnTo>
                  <a:lnTo>
                    <a:pt x="479732" y="4209642"/>
                  </a:lnTo>
                  <a:lnTo>
                    <a:pt x="478336" y="4217321"/>
                  </a:lnTo>
                  <a:lnTo>
                    <a:pt x="495793" y="4225001"/>
                  </a:lnTo>
                  <a:lnTo>
                    <a:pt x="498587" y="4225001"/>
                  </a:lnTo>
                  <a:lnTo>
                    <a:pt x="497190" y="4219416"/>
                  </a:lnTo>
                  <a:lnTo>
                    <a:pt x="490905" y="4216623"/>
                  </a:lnTo>
                  <a:lnTo>
                    <a:pt x="497190" y="4218019"/>
                  </a:lnTo>
                  <a:lnTo>
                    <a:pt x="497190" y="4206152"/>
                  </a:lnTo>
                  <a:lnTo>
                    <a:pt x="498587" y="4197076"/>
                  </a:lnTo>
                  <a:lnTo>
                    <a:pt x="506267" y="4198473"/>
                  </a:lnTo>
                  <a:lnTo>
                    <a:pt x="507664" y="4195680"/>
                  </a:lnTo>
                  <a:lnTo>
                    <a:pt x="507664" y="4198473"/>
                  </a:lnTo>
                  <a:lnTo>
                    <a:pt x="519535" y="4199869"/>
                  </a:lnTo>
                  <a:lnTo>
                    <a:pt x="523725" y="4205454"/>
                  </a:lnTo>
                  <a:lnTo>
                    <a:pt x="532802" y="4209642"/>
                  </a:lnTo>
                  <a:lnTo>
                    <a:pt x="535596" y="4211038"/>
                  </a:lnTo>
                  <a:lnTo>
                    <a:pt x="538389" y="4209642"/>
                  </a:lnTo>
                  <a:lnTo>
                    <a:pt x="536992" y="4211038"/>
                  </a:lnTo>
                  <a:lnTo>
                    <a:pt x="542579" y="4211038"/>
                  </a:lnTo>
                  <a:lnTo>
                    <a:pt x="545372" y="4212434"/>
                  </a:lnTo>
                  <a:lnTo>
                    <a:pt x="542579" y="4218019"/>
                  </a:lnTo>
                  <a:lnTo>
                    <a:pt x="542579" y="4223604"/>
                  </a:lnTo>
                  <a:lnTo>
                    <a:pt x="551657" y="4241057"/>
                  </a:lnTo>
                  <a:lnTo>
                    <a:pt x="553053" y="4238264"/>
                  </a:lnTo>
                  <a:lnTo>
                    <a:pt x="548863" y="4226397"/>
                  </a:lnTo>
                  <a:lnTo>
                    <a:pt x="551657" y="4227793"/>
                  </a:lnTo>
                  <a:lnTo>
                    <a:pt x="553053" y="4226397"/>
                  </a:lnTo>
                  <a:lnTo>
                    <a:pt x="553053" y="4229189"/>
                  </a:lnTo>
                  <a:lnTo>
                    <a:pt x="554450" y="4225001"/>
                  </a:lnTo>
                  <a:lnTo>
                    <a:pt x="550260" y="4214529"/>
                  </a:lnTo>
                  <a:lnTo>
                    <a:pt x="555847" y="4214529"/>
                  </a:lnTo>
                  <a:lnTo>
                    <a:pt x="554450" y="4218717"/>
                  </a:lnTo>
                  <a:lnTo>
                    <a:pt x="557243" y="4227793"/>
                  </a:lnTo>
                  <a:lnTo>
                    <a:pt x="560036" y="4220114"/>
                  </a:lnTo>
                  <a:lnTo>
                    <a:pt x="558640" y="4215925"/>
                  </a:lnTo>
                  <a:lnTo>
                    <a:pt x="562829" y="4218717"/>
                  </a:lnTo>
                  <a:lnTo>
                    <a:pt x="562830" y="4218717"/>
                  </a:lnTo>
                  <a:lnTo>
                    <a:pt x="564227" y="4218717"/>
                  </a:lnTo>
                  <a:lnTo>
                    <a:pt x="564227" y="4220114"/>
                  </a:lnTo>
                  <a:lnTo>
                    <a:pt x="568417" y="4221510"/>
                  </a:lnTo>
                  <a:lnTo>
                    <a:pt x="568417" y="4215925"/>
                  </a:lnTo>
                  <a:lnTo>
                    <a:pt x="569813" y="4220114"/>
                  </a:lnTo>
                  <a:lnTo>
                    <a:pt x="571210" y="4218717"/>
                  </a:lnTo>
                  <a:lnTo>
                    <a:pt x="569813" y="4222906"/>
                  </a:lnTo>
                  <a:lnTo>
                    <a:pt x="572607" y="4220114"/>
                  </a:lnTo>
                  <a:lnTo>
                    <a:pt x="571210" y="4222906"/>
                  </a:lnTo>
                  <a:lnTo>
                    <a:pt x="574003" y="4222906"/>
                  </a:lnTo>
                  <a:lnTo>
                    <a:pt x="574003" y="4221510"/>
                  </a:lnTo>
                  <a:lnTo>
                    <a:pt x="575399" y="4222906"/>
                  </a:lnTo>
                  <a:lnTo>
                    <a:pt x="576796" y="4221510"/>
                  </a:lnTo>
                  <a:lnTo>
                    <a:pt x="576796" y="4224302"/>
                  </a:lnTo>
                  <a:lnTo>
                    <a:pt x="578193" y="4221510"/>
                  </a:lnTo>
                  <a:lnTo>
                    <a:pt x="576796" y="4227095"/>
                  </a:lnTo>
                  <a:lnTo>
                    <a:pt x="584478" y="4229887"/>
                  </a:lnTo>
                  <a:lnTo>
                    <a:pt x="613108" y="4229887"/>
                  </a:lnTo>
                  <a:lnTo>
                    <a:pt x="615901" y="4224302"/>
                  </a:lnTo>
                  <a:lnTo>
                    <a:pt x="614504" y="4218717"/>
                  </a:lnTo>
                  <a:lnTo>
                    <a:pt x="617298" y="4224302"/>
                  </a:lnTo>
                  <a:lnTo>
                    <a:pt x="615901" y="4218717"/>
                  </a:lnTo>
                  <a:lnTo>
                    <a:pt x="617298" y="4222906"/>
                  </a:lnTo>
                  <a:lnTo>
                    <a:pt x="617298" y="4218717"/>
                  </a:lnTo>
                  <a:lnTo>
                    <a:pt x="618694" y="4221510"/>
                  </a:lnTo>
                  <a:lnTo>
                    <a:pt x="617298" y="4217321"/>
                  </a:lnTo>
                  <a:lnTo>
                    <a:pt x="620090" y="4220114"/>
                  </a:lnTo>
                  <a:lnTo>
                    <a:pt x="618694" y="4217321"/>
                  </a:lnTo>
                  <a:lnTo>
                    <a:pt x="621487" y="4218717"/>
                  </a:lnTo>
                  <a:lnTo>
                    <a:pt x="620090" y="4214529"/>
                  </a:lnTo>
                  <a:lnTo>
                    <a:pt x="622884" y="4218717"/>
                  </a:lnTo>
                  <a:lnTo>
                    <a:pt x="621487" y="4214529"/>
                  </a:lnTo>
                  <a:lnTo>
                    <a:pt x="622884" y="4217321"/>
                  </a:lnTo>
                  <a:lnTo>
                    <a:pt x="622884" y="4213132"/>
                  </a:lnTo>
                  <a:lnTo>
                    <a:pt x="624280" y="4215925"/>
                  </a:lnTo>
                  <a:lnTo>
                    <a:pt x="625677" y="4209642"/>
                  </a:lnTo>
                  <a:lnTo>
                    <a:pt x="634754" y="4208245"/>
                  </a:lnTo>
                  <a:lnTo>
                    <a:pt x="634754" y="4206849"/>
                  </a:lnTo>
                  <a:lnTo>
                    <a:pt x="636151" y="4208245"/>
                  </a:lnTo>
                  <a:lnTo>
                    <a:pt x="637548" y="4204058"/>
                  </a:lnTo>
                  <a:lnTo>
                    <a:pt x="637548" y="4206849"/>
                  </a:lnTo>
                  <a:lnTo>
                    <a:pt x="638944" y="4205454"/>
                  </a:lnTo>
                  <a:lnTo>
                    <a:pt x="638944" y="4206849"/>
                  </a:lnTo>
                  <a:lnTo>
                    <a:pt x="644531" y="4205454"/>
                  </a:lnTo>
                  <a:lnTo>
                    <a:pt x="647325" y="4202661"/>
                  </a:lnTo>
                  <a:lnTo>
                    <a:pt x="650117" y="4197076"/>
                  </a:lnTo>
                  <a:lnTo>
                    <a:pt x="659195" y="4192887"/>
                  </a:lnTo>
                  <a:lnTo>
                    <a:pt x="665479" y="4186604"/>
                  </a:lnTo>
                  <a:lnTo>
                    <a:pt x="671066" y="4183812"/>
                  </a:lnTo>
                  <a:lnTo>
                    <a:pt x="675256" y="4182416"/>
                  </a:lnTo>
                  <a:lnTo>
                    <a:pt x="675256" y="4179624"/>
                  </a:lnTo>
                  <a:lnTo>
                    <a:pt x="678050" y="4181021"/>
                  </a:lnTo>
                  <a:lnTo>
                    <a:pt x="692714" y="4178228"/>
                  </a:lnTo>
                  <a:lnTo>
                    <a:pt x="700392" y="4176831"/>
                  </a:lnTo>
                  <a:lnTo>
                    <a:pt x="706677" y="4172643"/>
                  </a:lnTo>
                  <a:lnTo>
                    <a:pt x="719057" y="4174549"/>
                  </a:lnTo>
                  <a:lnTo>
                    <a:pt x="718548" y="4174039"/>
                  </a:lnTo>
                  <a:lnTo>
                    <a:pt x="700392" y="4171246"/>
                  </a:lnTo>
                  <a:lnTo>
                    <a:pt x="715056" y="4167058"/>
                  </a:lnTo>
                  <a:lnTo>
                    <a:pt x="716453" y="4171246"/>
                  </a:lnTo>
                  <a:lnTo>
                    <a:pt x="720643" y="4172643"/>
                  </a:lnTo>
                  <a:lnTo>
                    <a:pt x="722039" y="4160775"/>
                  </a:lnTo>
                  <a:lnTo>
                    <a:pt x="727626" y="4153096"/>
                  </a:lnTo>
                  <a:lnTo>
                    <a:pt x="727626" y="4141668"/>
                  </a:lnTo>
                  <a:lnTo>
                    <a:pt x="728324" y="4141926"/>
                  </a:lnTo>
                  <a:lnTo>
                    <a:pt x="734608" y="4135644"/>
                  </a:lnTo>
                  <a:lnTo>
                    <a:pt x="731815" y="4127964"/>
                  </a:lnTo>
                  <a:lnTo>
                    <a:pt x="726928" y="4127964"/>
                  </a:lnTo>
                  <a:lnTo>
                    <a:pt x="723052" y="4138939"/>
                  </a:lnTo>
                  <a:lnTo>
                    <a:pt x="722039" y="4138435"/>
                  </a:lnTo>
                  <a:lnTo>
                    <a:pt x="717849" y="4144719"/>
                  </a:lnTo>
                  <a:lnTo>
                    <a:pt x="719246" y="4146115"/>
                  </a:lnTo>
                  <a:lnTo>
                    <a:pt x="716453" y="4144719"/>
                  </a:lnTo>
                  <a:lnTo>
                    <a:pt x="724134" y="4132851"/>
                  </a:lnTo>
                  <a:lnTo>
                    <a:pt x="726928" y="4115398"/>
                  </a:lnTo>
                  <a:lnTo>
                    <a:pt x="731117" y="4116794"/>
                  </a:lnTo>
                  <a:lnTo>
                    <a:pt x="731117" y="4111210"/>
                  </a:lnTo>
                  <a:lnTo>
                    <a:pt x="726928" y="4104927"/>
                  </a:lnTo>
                  <a:lnTo>
                    <a:pt x="731117" y="4110512"/>
                  </a:lnTo>
                  <a:lnTo>
                    <a:pt x="740195" y="4094455"/>
                  </a:lnTo>
                  <a:lnTo>
                    <a:pt x="737402" y="4094455"/>
                  </a:lnTo>
                  <a:lnTo>
                    <a:pt x="741592" y="4093059"/>
                  </a:lnTo>
                  <a:lnTo>
                    <a:pt x="742988" y="4091663"/>
                  </a:lnTo>
                  <a:lnTo>
                    <a:pt x="742988" y="4093059"/>
                  </a:lnTo>
                  <a:lnTo>
                    <a:pt x="750669" y="4093059"/>
                  </a:lnTo>
                  <a:lnTo>
                    <a:pt x="756954" y="4091663"/>
                  </a:lnTo>
                  <a:lnTo>
                    <a:pt x="759747" y="4093059"/>
                  </a:lnTo>
                  <a:lnTo>
                    <a:pt x="759747" y="4091663"/>
                  </a:lnTo>
                  <a:lnTo>
                    <a:pt x="761144" y="4094455"/>
                  </a:lnTo>
                  <a:lnTo>
                    <a:pt x="763937" y="4095851"/>
                  </a:lnTo>
                  <a:lnTo>
                    <a:pt x="763937" y="4087475"/>
                  </a:lnTo>
                  <a:lnTo>
                    <a:pt x="765334" y="4099342"/>
                  </a:lnTo>
                  <a:lnTo>
                    <a:pt x="768127" y="4093059"/>
                  </a:lnTo>
                  <a:lnTo>
                    <a:pt x="766730" y="4099342"/>
                  </a:lnTo>
                  <a:lnTo>
                    <a:pt x="769524" y="4100738"/>
                  </a:lnTo>
                  <a:lnTo>
                    <a:pt x="772317" y="4100738"/>
                  </a:lnTo>
                  <a:lnTo>
                    <a:pt x="775109" y="4102134"/>
                  </a:lnTo>
                  <a:lnTo>
                    <a:pt x="776506" y="4099342"/>
                  </a:lnTo>
                  <a:lnTo>
                    <a:pt x="776506" y="4102134"/>
                  </a:lnTo>
                  <a:lnTo>
                    <a:pt x="779299" y="4102134"/>
                  </a:lnTo>
                  <a:lnTo>
                    <a:pt x="785585" y="4103531"/>
                  </a:lnTo>
                  <a:lnTo>
                    <a:pt x="789774" y="4104927"/>
                  </a:lnTo>
                  <a:lnTo>
                    <a:pt x="789774" y="4104229"/>
                  </a:lnTo>
                  <a:lnTo>
                    <a:pt x="796757" y="4104229"/>
                  </a:lnTo>
                  <a:lnTo>
                    <a:pt x="793964" y="4108418"/>
                  </a:lnTo>
                  <a:lnTo>
                    <a:pt x="793964" y="4112606"/>
                  </a:lnTo>
                  <a:lnTo>
                    <a:pt x="796757" y="4111210"/>
                  </a:lnTo>
                  <a:lnTo>
                    <a:pt x="795360" y="4112606"/>
                  </a:lnTo>
                  <a:lnTo>
                    <a:pt x="800947" y="4111210"/>
                  </a:lnTo>
                  <a:lnTo>
                    <a:pt x="800947" y="4105625"/>
                  </a:lnTo>
                  <a:lnTo>
                    <a:pt x="803740" y="4117492"/>
                  </a:lnTo>
                  <a:lnTo>
                    <a:pt x="811421" y="4120285"/>
                  </a:lnTo>
                  <a:lnTo>
                    <a:pt x="808628" y="4120285"/>
                  </a:lnTo>
                  <a:lnTo>
                    <a:pt x="814913" y="4141228"/>
                  </a:lnTo>
                  <a:lnTo>
                    <a:pt x="812120" y="4139832"/>
                  </a:lnTo>
                  <a:lnTo>
                    <a:pt x="813516" y="4142624"/>
                  </a:lnTo>
                  <a:lnTo>
                    <a:pt x="813516" y="4144020"/>
                  </a:lnTo>
                  <a:lnTo>
                    <a:pt x="816310" y="4142624"/>
                  </a:lnTo>
                  <a:lnTo>
                    <a:pt x="817706" y="4144020"/>
                  </a:lnTo>
                  <a:lnTo>
                    <a:pt x="816310" y="4146813"/>
                  </a:lnTo>
                  <a:lnTo>
                    <a:pt x="825387" y="4164265"/>
                  </a:lnTo>
                  <a:lnTo>
                    <a:pt x="833069" y="4173341"/>
                  </a:lnTo>
                  <a:lnTo>
                    <a:pt x="866586" y="4177530"/>
                  </a:lnTo>
                  <a:lnTo>
                    <a:pt x="866726" y="4176985"/>
                  </a:lnTo>
                  <a:lnTo>
                    <a:pt x="873570" y="4178228"/>
                  </a:lnTo>
                  <a:lnTo>
                    <a:pt x="874967" y="4172643"/>
                  </a:lnTo>
                  <a:lnTo>
                    <a:pt x="867285" y="4171246"/>
                  </a:lnTo>
                  <a:lnTo>
                    <a:pt x="867208" y="4171554"/>
                  </a:lnTo>
                  <a:lnTo>
                    <a:pt x="865190" y="4170549"/>
                  </a:lnTo>
                  <a:lnTo>
                    <a:pt x="879854" y="4173341"/>
                  </a:lnTo>
                  <a:lnTo>
                    <a:pt x="875665" y="4173341"/>
                  </a:lnTo>
                  <a:lnTo>
                    <a:pt x="875665" y="4178926"/>
                  </a:lnTo>
                  <a:lnTo>
                    <a:pt x="877062" y="4180322"/>
                  </a:lnTo>
                  <a:lnTo>
                    <a:pt x="887536" y="4186604"/>
                  </a:lnTo>
                  <a:lnTo>
                    <a:pt x="886139" y="4190793"/>
                  </a:lnTo>
                  <a:lnTo>
                    <a:pt x="888932" y="4185208"/>
                  </a:lnTo>
                  <a:lnTo>
                    <a:pt x="894518" y="4191492"/>
                  </a:lnTo>
                  <a:lnTo>
                    <a:pt x="893122" y="4192887"/>
                  </a:lnTo>
                  <a:lnTo>
                    <a:pt x="895915" y="4191492"/>
                  </a:lnTo>
                  <a:lnTo>
                    <a:pt x="904993" y="4197774"/>
                  </a:lnTo>
                  <a:lnTo>
                    <a:pt x="904993" y="4201963"/>
                  </a:lnTo>
                  <a:lnTo>
                    <a:pt x="906390" y="4197774"/>
                  </a:lnTo>
                  <a:lnTo>
                    <a:pt x="910579" y="4200567"/>
                  </a:lnTo>
                  <a:lnTo>
                    <a:pt x="913372" y="4203359"/>
                  </a:lnTo>
                  <a:lnTo>
                    <a:pt x="916166" y="4207547"/>
                  </a:lnTo>
                  <a:lnTo>
                    <a:pt x="925243" y="4218019"/>
                  </a:lnTo>
                  <a:lnTo>
                    <a:pt x="929433" y="4227095"/>
                  </a:lnTo>
                  <a:lnTo>
                    <a:pt x="937115" y="4236170"/>
                  </a:lnTo>
                  <a:lnTo>
                    <a:pt x="941304" y="4238962"/>
                  </a:lnTo>
                  <a:lnTo>
                    <a:pt x="938512" y="4236170"/>
                  </a:lnTo>
                  <a:lnTo>
                    <a:pt x="937115" y="4234773"/>
                  </a:lnTo>
                  <a:lnTo>
                    <a:pt x="938512" y="4234773"/>
                  </a:lnTo>
                  <a:lnTo>
                    <a:pt x="947589" y="4242453"/>
                  </a:lnTo>
                  <a:lnTo>
                    <a:pt x="953874" y="4243849"/>
                  </a:lnTo>
                  <a:lnTo>
                    <a:pt x="953350" y="4245420"/>
                  </a:lnTo>
                  <a:lnTo>
                    <a:pt x="953874" y="4245944"/>
                  </a:lnTo>
                  <a:lnTo>
                    <a:pt x="953874" y="4243849"/>
                  </a:lnTo>
                  <a:lnTo>
                    <a:pt x="953874" y="4243151"/>
                  </a:lnTo>
                  <a:lnTo>
                    <a:pt x="947589" y="4241755"/>
                  </a:lnTo>
                  <a:lnTo>
                    <a:pt x="944796" y="4238962"/>
                  </a:lnTo>
                  <a:lnTo>
                    <a:pt x="948986" y="4238962"/>
                  </a:lnTo>
                  <a:lnTo>
                    <a:pt x="946193" y="4237566"/>
                  </a:lnTo>
                  <a:lnTo>
                    <a:pt x="946193" y="4236170"/>
                  </a:lnTo>
                  <a:lnTo>
                    <a:pt x="949174" y="4236519"/>
                  </a:lnTo>
                  <a:lnTo>
                    <a:pt x="949370" y="4236170"/>
                  </a:lnTo>
                  <a:lnTo>
                    <a:pt x="946193" y="4236170"/>
                  </a:lnTo>
                  <a:lnTo>
                    <a:pt x="942701" y="4236170"/>
                  </a:lnTo>
                  <a:lnTo>
                    <a:pt x="941304" y="4234773"/>
                  </a:lnTo>
                  <a:lnTo>
                    <a:pt x="944098" y="4234773"/>
                  </a:lnTo>
                  <a:lnTo>
                    <a:pt x="944098" y="4231981"/>
                  </a:lnTo>
                  <a:lnTo>
                    <a:pt x="941304" y="4234773"/>
                  </a:lnTo>
                  <a:lnTo>
                    <a:pt x="935020" y="4229189"/>
                  </a:lnTo>
                  <a:lnTo>
                    <a:pt x="940257" y="4227793"/>
                  </a:lnTo>
                  <a:lnTo>
                    <a:pt x="935718" y="4227793"/>
                  </a:lnTo>
                  <a:lnTo>
                    <a:pt x="935718" y="4223604"/>
                  </a:lnTo>
                  <a:lnTo>
                    <a:pt x="934322" y="4225001"/>
                  </a:lnTo>
                  <a:lnTo>
                    <a:pt x="934322" y="4220812"/>
                  </a:lnTo>
                  <a:lnTo>
                    <a:pt x="942003" y="4218019"/>
                  </a:lnTo>
                  <a:lnTo>
                    <a:pt x="948288" y="4219416"/>
                  </a:lnTo>
                  <a:lnTo>
                    <a:pt x="948288" y="4216623"/>
                  </a:lnTo>
                  <a:lnTo>
                    <a:pt x="954572" y="4215227"/>
                  </a:lnTo>
                  <a:lnTo>
                    <a:pt x="951779" y="4220812"/>
                  </a:lnTo>
                  <a:lnTo>
                    <a:pt x="955968" y="4216623"/>
                  </a:lnTo>
                  <a:lnTo>
                    <a:pt x="958762" y="4222208"/>
                  </a:lnTo>
                  <a:lnTo>
                    <a:pt x="961555" y="4227793"/>
                  </a:lnTo>
                  <a:lnTo>
                    <a:pt x="961555" y="4223604"/>
                  </a:lnTo>
                  <a:lnTo>
                    <a:pt x="960158" y="4222208"/>
                  </a:lnTo>
                  <a:lnTo>
                    <a:pt x="952478" y="4210340"/>
                  </a:lnTo>
                  <a:lnTo>
                    <a:pt x="953874" y="4206152"/>
                  </a:lnTo>
                  <a:lnTo>
                    <a:pt x="960158" y="4210340"/>
                  </a:lnTo>
                  <a:lnTo>
                    <a:pt x="964348" y="4215925"/>
                  </a:lnTo>
                  <a:lnTo>
                    <a:pt x="961555" y="4210340"/>
                  </a:lnTo>
                  <a:lnTo>
                    <a:pt x="967840" y="4213132"/>
                  </a:lnTo>
                  <a:lnTo>
                    <a:pt x="967840" y="4219416"/>
                  </a:lnTo>
                  <a:lnTo>
                    <a:pt x="973426" y="4223604"/>
                  </a:lnTo>
                  <a:lnTo>
                    <a:pt x="972029" y="4229189"/>
                  </a:lnTo>
                  <a:lnTo>
                    <a:pt x="974823" y="4238264"/>
                  </a:lnTo>
                  <a:lnTo>
                    <a:pt x="973426" y="4232679"/>
                  </a:lnTo>
                  <a:lnTo>
                    <a:pt x="976219" y="4231283"/>
                  </a:lnTo>
                  <a:lnTo>
                    <a:pt x="977616" y="4229887"/>
                  </a:lnTo>
                  <a:lnTo>
                    <a:pt x="979013" y="4233028"/>
                  </a:lnTo>
                  <a:lnTo>
                    <a:pt x="979013" y="4229189"/>
                  </a:lnTo>
                  <a:lnTo>
                    <a:pt x="977337" y="4228352"/>
                  </a:lnTo>
                  <a:lnTo>
                    <a:pt x="974823" y="4227793"/>
                  </a:lnTo>
                  <a:lnTo>
                    <a:pt x="975199" y="4227283"/>
                  </a:lnTo>
                  <a:lnTo>
                    <a:pt x="973426" y="4226397"/>
                  </a:lnTo>
                  <a:lnTo>
                    <a:pt x="975347" y="4227095"/>
                  </a:lnTo>
                  <a:lnTo>
                    <a:pt x="979013" y="4222208"/>
                  </a:lnTo>
                  <a:lnTo>
                    <a:pt x="986693" y="4227793"/>
                  </a:lnTo>
                  <a:lnTo>
                    <a:pt x="985297" y="4226397"/>
                  </a:lnTo>
                  <a:lnTo>
                    <a:pt x="988090" y="4226397"/>
                  </a:lnTo>
                  <a:lnTo>
                    <a:pt x="985297" y="4225001"/>
                  </a:lnTo>
                  <a:lnTo>
                    <a:pt x="988090" y="4223604"/>
                  </a:lnTo>
                  <a:lnTo>
                    <a:pt x="983901" y="4225001"/>
                  </a:lnTo>
                  <a:lnTo>
                    <a:pt x="981108" y="4220812"/>
                  </a:lnTo>
                  <a:lnTo>
                    <a:pt x="974823" y="4220812"/>
                  </a:lnTo>
                  <a:lnTo>
                    <a:pt x="972029" y="4216623"/>
                  </a:lnTo>
                  <a:lnTo>
                    <a:pt x="973426" y="4215227"/>
                  </a:lnTo>
                  <a:lnTo>
                    <a:pt x="971331" y="4215227"/>
                  </a:lnTo>
                  <a:lnTo>
                    <a:pt x="968539" y="4209642"/>
                  </a:lnTo>
                  <a:lnTo>
                    <a:pt x="977616" y="4209642"/>
                  </a:lnTo>
                  <a:lnTo>
                    <a:pt x="978314" y="4211038"/>
                  </a:lnTo>
                  <a:lnTo>
                    <a:pt x="981806" y="4211038"/>
                  </a:lnTo>
                  <a:lnTo>
                    <a:pt x="979013" y="4209642"/>
                  </a:lnTo>
                  <a:lnTo>
                    <a:pt x="984599" y="4211038"/>
                  </a:lnTo>
                  <a:lnTo>
                    <a:pt x="985995" y="4215227"/>
                  </a:lnTo>
                  <a:lnTo>
                    <a:pt x="989564" y="4215227"/>
                  </a:lnTo>
                  <a:lnTo>
                    <a:pt x="988090" y="4214529"/>
                  </a:lnTo>
                  <a:lnTo>
                    <a:pt x="988090" y="4210340"/>
                  </a:lnTo>
                  <a:lnTo>
                    <a:pt x="993677" y="4213132"/>
                  </a:lnTo>
                  <a:lnTo>
                    <a:pt x="990884" y="4210340"/>
                  </a:lnTo>
                  <a:lnTo>
                    <a:pt x="984599" y="4207547"/>
                  </a:lnTo>
                  <a:lnTo>
                    <a:pt x="968539" y="4206152"/>
                  </a:lnTo>
                  <a:lnTo>
                    <a:pt x="974124" y="4204756"/>
                  </a:lnTo>
                  <a:lnTo>
                    <a:pt x="966444" y="4206152"/>
                  </a:lnTo>
                  <a:lnTo>
                    <a:pt x="962253" y="4200567"/>
                  </a:lnTo>
                  <a:lnTo>
                    <a:pt x="966863" y="4203080"/>
                  </a:lnTo>
                  <a:lnTo>
                    <a:pt x="965745" y="4201963"/>
                  </a:lnTo>
                  <a:lnTo>
                    <a:pt x="971359" y="4201097"/>
                  </a:lnTo>
                  <a:lnTo>
                    <a:pt x="969237" y="4200567"/>
                  </a:lnTo>
                  <a:lnTo>
                    <a:pt x="969237" y="4199171"/>
                  </a:lnTo>
                  <a:lnTo>
                    <a:pt x="967840" y="4197774"/>
                  </a:lnTo>
                  <a:lnTo>
                    <a:pt x="967840" y="4200567"/>
                  </a:lnTo>
                  <a:lnTo>
                    <a:pt x="966444" y="4199171"/>
                  </a:lnTo>
                  <a:lnTo>
                    <a:pt x="965047" y="4194982"/>
                  </a:lnTo>
                  <a:lnTo>
                    <a:pt x="965047" y="4199171"/>
                  </a:lnTo>
                  <a:lnTo>
                    <a:pt x="960857" y="4197774"/>
                  </a:lnTo>
                  <a:lnTo>
                    <a:pt x="959460" y="4192189"/>
                  </a:lnTo>
                  <a:lnTo>
                    <a:pt x="960857" y="4190793"/>
                  </a:lnTo>
                  <a:lnTo>
                    <a:pt x="956667" y="4190793"/>
                  </a:lnTo>
                  <a:lnTo>
                    <a:pt x="955270" y="4189397"/>
                  </a:lnTo>
                  <a:lnTo>
                    <a:pt x="952478" y="4183812"/>
                  </a:lnTo>
                  <a:lnTo>
                    <a:pt x="956667" y="4183812"/>
                  </a:lnTo>
                  <a:lnTo>
                    <a:pt x="956667" y="4186604"/>
                  </a:lnTo>
                  <a:lnTo>
                    <a:pt x="958063" y="4183812"/>
                  </a:lnTo>
                  <a:lnTo>
                    <a:pt x="958762" y="4183812"/>
                  </a:lnTo>
                  <a:lnTo>
                    <a:pt x="957365" y="4181021"/>
                  </a:lnTo>
                  <a:lnTo>
                    <a:pt x="955968" y="4182416"/>
                  </a:lnTo>
                  <a:lnTo>
                    <a:pt x="951779" y="4182416"/>
                  </a:lnTo>
                  <a:lnTo>
                    <a:pt x="948986" y="4178228"/>
                  </a:lnTo>
                  <a:lnTo>
                    <a:pt x="950383" y="4174039"/>
                  </a:lnTo>
                  <a:lnTo>
                    <a:pt x="950383" y="4171246"/>
                  </a:lnTo>
                  <a:lnTo>
                    <a:pt x="955968" y="4169850"/>
                  </a:lnTo>
                  <a:lnTo>
                    <a:pt x="955968" y="4171246"/>
                  </a:lnTo>
                  <a:lnTo>
                    <a:pt x="958762" y="4169850"/>
                  </a:lnTo>
                  <a:lnTo>
                    <a:pt x="958762" y="4172643"/>
                  </a:lnTo>
                  <a:lnTo>
                    <a:pt x="960158" y="4171246"/>
                  </a:lnTo>
                  <a:lnTo>
                    <a:pt x="960857" y="4172643"/>
                  </a:lnTo>
                  <a:lnTo>
                    <a:pt x="960158" y="4169850"/>
                  </a:lnTo>
                  <a:lnTo>
                    <a:pt x="964348" y="4171246"/>
                  </a:lnTo>
                  <a:lnTo>
                    <a:pt x="964348" y="4180322"/>
                  </a:lnTo>
                  <a:lnTo>
                    <a:pt x="965745" y="4172643"/>
                  </a:lnTo>
                  <a:lnTo>
                    <a:pt x="965745" y="4178228"/>
                  </a:lnTo>
                  <a:lnTo>
                    <a:pt x="968539" y="4175435"/>
                  </a:lnTo>
                  <a:lnTo>
                    <a:pt x="967142" y="4175435"/>
                  </a:lnTo>
                  <a:lnTo>
                    <a:pt x="964348" y="4167756"/>
                  </a:lnTo>
                  <a:lnTo>
                    <a:pt x="976219" y="4170549"/>
                  </a:lnTo>
                  <a:lnTo>
                    <a:pt x="976219" y="4174737"/>
                  </a:lnTo>
                  <a:lnTo>
                    <a:pt x="973426" y="4174737"/>
                  </a:lnTo>
                  <a:lnTo>
                    <a:pt x="976219" y="4176134"/>
                  </a:lnTo>
                  <a:lnTo>
                    <a:pt x="976219" y="4184510"/>
                  </a:lnTo>
                  <a:lnTo>
                    <a:pt x="972029" y="4184510"/>
                  </a:lnTo>
                  <a:lnTo>
                    <a:pt x="976219" y="4185906"/>
                  </a:lnTo>
                  <a:lnTo>
                    <a:pt x="975290" y="4186375"/>
                  </a:lnTo>
                  <a:lnTo>
                    <a:pt x="972728" y="4191492"/>
                  </a:lnTo>
                  <a:lnTo>
                    <a:pt x="972728" y="4197774"/>
                  </a:lnTo>
                  <a:lnTo>
                    <a:pt x="976918" y="4200567"/>
                  </a:lnTo>
                  <a:lnTo>
                    <a:pt x="976023" y="4201167"/>
                  </a:lnTo>
                  <a:lnTo>
                    <a:pt x="980409" y="4203359"/>
                  </a:lnTo>
                  <a:lnTo>
                    <a:pt x="993677" y="4200567"/>
                  </a:lnTo>
                  <a:lnTo>
                    <a:pt x="993677" y="4203359"/>
                  </a:lnTo>
                  <a:lnTo>
                    <a:pt x="995074" y="4204756"/>
                  </a:lnTo>
                  <a:lnTo>
                    <a:pt x="993677" y="4200567"/>
                  </a:lnTo>
                  <a:lnTo>
                    <a:pt x="996470" y="4201963"/>
                  </a:lnTo>
                  <a:lnTo>
                    <a:pt x="1000659" y="4208245"/>
                  </a:lnTo>
                  <a:lnTo>
                    <a:pt x="997867" y="4201963"/>
                  </a:lnTo>
                  <a:lnTo>
                    <a:pt x="1000659" y="4201963"/>
                  </a:lnTo>
                  <a:lnTo>
                    <a:pt x="1003453" y="4206152"/>
                  </a:lnTo>
                  <a:lnTo>
                    <a:pt x="1007643" y="4206152"/>
                  </a:lnTo>
                  <a:lnTo>
                    <a:pt x="1007643" y="4210340"/>
                  </a:lnTo>
                  <a:lnTo>
                    <a:pt x="1006246" y="4213132"/>
                  </a:lnTo>
                  <a:lnTo>
                    <a:pt x="1011833" y="4208944"/>
                  </a:lnTo>
                  <a:lnTo>
                    <a:pt x="1009040" y="4208944"/>
                  </a:lnTo>
                  <a:lnTo>
                    <a:pt x="1007643" y="4206152"/>
                  </a:lnTo>
                  <a:lnTo>
                    <a:pt x="998565" y="4199869"/>
                  </a:lnTo>
                  <a:lnTo>
                    <a:pt x="1001358" y="4199869"/>
                  </a:lnTo>
                  <a:lnTo>
                    <a:pt x="1009040" y="4204058"/>
                  </a:lnTo>
                  <a:lnTo>
                    <a:pt x="1002754" y="4199869"/>
                  </a:lnTo>
                  <a:lnTo>
                    <a:pt x="989487" y="4198473"/>
                  </a:lnTo>
                  <a:lnTo>
                    <a:pt x="986693" y="4197076"/>
                  </a:lnTo>
                  <a:lnTo>
                    <a:pt x="988090" y="4195680"/>
                  </a:lnTo>
                  <a:lnTo>
                    <a:pt x="983901" y="4197076"/>
                  </a:lnTo>
                  <a:lnTo>
                    <a:pt x="979711" y="4194284"/>
                  </a:lnTo>
                  <a:lnTo>
                    <a:pt x="979711" y="4188699"/>
                  </a:lnTo>
                  <a:lnTo>
                    <a:pt x="983901" y="4183114"/>
                  </a:lnTo>
                  <a:lnTo>
                    <a:pt x="986031" y="4184957"/>
                  </a:lnTo>
                  <a:lnTo>
                    <a:pt x="989480" y="4183812"/>
                  </a:lnTo>
                  <a:lnTo>
                    <a:pt x="985290" y="4183812"/>
                  </a:lnTo>
                  <a:lnTo>
                    <a:pt x="983894" y="4182416"/>
                  </a:lnTo>
                  <a:lnTo>
                    <a:pt x="984452" y="4178228"/>
                  </a:lnTo>
                  <a:lnTo>
                    <a:pt x="985290" y="4178228"/>
                  </a:lnTo>
                  <a:lnTo>
                    <a:pt x="985290" y="4176831"/>
                  </a:lnTo>
                  <a:lnTo>
                    <a:pt x="988084" y="4175435"/>
                  </a:lnTo>
                  <a:lnTo>
                    <a:pt x="984829" y="4175435"/>
                  </a:lnTo>
                  <a:lnTo>
                    <a:pt x="985228" y="4172441"/>
                  </a:lnTo>
                  <a:lnTo>
                    <a:pt x="986693" y="4169152"/>
                  </a:lnTo>
                  <a:lnTo>
                    <a:pt x="986693" y="4170549"/>
                  </a:lnTo>
                  <a:lnTo>
                    <a:pt x="986693" y="4171944"/>
                  </a:lnTo>
                  <a:lnTo>
                    <a:pt x="988090" y="4173341"/>
                  </a:lnTo>
                  <a:lnTo>
                    <a:pt x="986693" y="4170549"/>
                  </a:lnTo>
                  <a:lnTo>
                    <a:pt x="989487" y="4166359"/>
                  </a:lnTo>
                  <a:lnTo>
                    <a:pt x="992280" y="4183812"/>
                  </a:lnTo>
                  <a:lnTo>
                    <a:pt x="992280" y="4181021"/>
                  </a:lnTo>
                  <a:lnTo>
                    <a:pt x="997867" y="4186604"/>
                  </a:lnTo>
                  <a:lnTo>
                    <a:pt x="996470" y="4183812"/>
                  </a:lnTo>
                  <a:lnTo>
                    <a:pt x="993677" y="4181021"/>
                  </a:lnTo>
                  <a:lnTo>
                    <a:pt x="992280" y="4179624"/>
                  </a:lnTo>
                  <a:lnTo>
                    <a:pt x="996470" y="4178228"/>
                  </a:lnTo>
                  <a:lnTo>
                    <a:pt x="997867" y="4178228"/>
                  </a:lnTo>
                  <a:lnTo>
                    <a:pt x="1005548" y="4182416"/>
                  </a:lnTo>
                  <a:lnTo>
                    <a:pt x="999263" y="4178228"/>
                  </a:lnTo>
                  <a:lnTo>
                    <a:pt x="1005548" y="4179624"/>
                  </a:lnTo>
                  <a:lnTo>
                    <a:pt x="1001358" y="4178228"/>
                  </a:lnTo>
                  <a:lnTo>
                    <a:pt x="992280" y="4176831"/>
                  </a:lnTo>
                  <a:lnTo>
                    <a:pt x="996470" y="4174039"/>
                  </a:lnTo>
                  <a:lnTo>
                    <a:pt x="1002056" y="4172643"/>
                  </a:lnTo>
                  <a:lnTo>
                    <a:pt x="992979" y="4174039"/>
                  </a:lnTo>
                  <a:lnTo>
                    <a:pt x="992979" y="4169850"/>
                  </a:lnTo>
                  <a:lnTo>
                    <a:pt x="995772" y="4171246"/>
                  </a:lnTo>
                  <a:lnTo>
                    <a:pt x="992979" y="4168454"/>
                  </a:lnTo>
                  <a:lnTo>
                    <a:pt x="998565" y="4169850"/>
                  </a:lnTo>
                  <a:lnTo>
                    <a:pt x="995772" y="4168454"/>
                  </a:lnTo>
                  <a:lnTo>
                    <a:pt x="992979" y="4167058"/>
                  </a:lnTo>
                  <a:lnTo>
                    <a:pt x="999263" y="4164265"/>
                  </a:lnTo>
                  <a:lnTo>
                    <a:pt x="992979" y="4165662"/>
                  </a:lnTo>
                  <a:lnTo>
                    <a:pt x="994375" y="4160077"/>
                  </a:lnTo>
                  <a:lnTo>
                    <a:pt x="998565" y="4161472"/>
                  </a:lnTo>
                  <a:lnTo>
                    <a:pt x="995772" y="4157285"/>
                  </a:lnTo>
                  <a:lnTo>
                    <a:pt x="997169" y="4155889"/>
                  </a:lnTo>
                  <a:lnTo>
                    <a:pt x="999961" y="4158681"/>
                  </a:lnTo>
                  <a:lnTo>
                    <a:pt x="998565" y="4155889"/>
                  </a:lnTo>
                  <a:lnTo>
                    <a:pt x="1001358" y="4154492"/>
                  </a:lnTo>
                  <a:lnTo>
                    <a:pt x="1011833" y="4157285"/>
                  </a:lnTo>
                  <a:lnTo>
                    <a:pt x="1004151" y="4160077"/>
                  </a:lnTo>
                  <a:lnTo>
                    <a:pt x="1006945" y="4160077"/>
                  </a:lnTo>
                  <a:lnTo>
                    <a:pt x="1004151" y="4164265"/>
                  </a:lnTo>
                  <a:lnTo>
                    <a:pt x="1008341" y="4167058"/>
                  </a:lnTo>
                  <a:lnTo>
                    <a:pt x="1005548" y="4164265"/>
                  </a:lnTo>
                  <a:lnTo>
                    <a:pt x="1006945" y="4161472"/>
                  </a:lnTo>
                  <a:lnTo>
                    <a:pt x="1012531" y="4160077"/>
                  </a:lnTo>
                  <a:lnTo>
                    <a:pt x="1012531" y="4161472"/>
                  </a:lnTo>
                  <a:lnTo>
                    <a:pt x="1015324" y="4160077"/>
                  </a:lnTo>
                  <a:lnTo>
                    <a:pt x="1015324" y="4165662"/>
                  </a:lnTo>
                  <a:lnTo>
                    <a:pt x="1016720" y="4167058"/>
                  </a:lnTo>
                  <a:lnTo>
                    <a:pt x="1016720" y="4161472"/>
                  </a:lnTo>
                  <a:lnTo>
                    <a:pt x="1020910" y="4161472"/>
                  </a:lnTo>
                  <a:lnTo>
                    <a:pt x="1027195" y="4169152"/>
                  </a:lnTo>
                  <a:lnTo>
                    <a:pt x="1023005" y="4171944"/>
                  </a:lnTo>
                  <a:lnTo>
                    <a:pt x="1016720" y="4170549"/>
                  </a:lnTo>
                  <a:lnTo>
                    <a:pt x="1022943" y="4173313"/>
                  </a:lnTo>
                  <a:lnTo>
                    <a:pt x="1024402" y="4172643"/>
                  </a:lnTo>
                  <a:lnTo>
                    <a:pt x="1023005" y="4174039"/>
                  </a:lnTo>
                  <a:lnTo>
                    <a:pt x="1023005" y="4176831"/>
                  </a:lnTo>
                  <a:lnTo>
                    <a:pt x="1024402" y="4172643"/>
                  </a:lnTo>
                  <a:lnTo>
                    <a:pt x="1025799" y="4171246"/>
                  </a:lnTo>
                  <a:lnTo>
                    <a:pt x="1028319" y="4169983"/>
                  </a:lnTo>
                  <a:lnTo>
                    <a:pt x="1025100" y="4156587"/>
                  </a:lnTo>
                  <a:lnTo>
                    <a:pt x="1033480" y="4183114"/>
                  </a:lnTo>
                  <a:lnTo>
                    <a:pt x="1029471" y="4174430"/>
                  </a:lnTo>
                  <a:lnTo>
                    <a:pt x="1024402" y="4178228"/>
                  </a:lnTo>
                  <a:lnTo>
                    <a:pt x="1024402" y="4181021"/>
                  </a:lnTo>
                  <a:lnTo>
                    <a:pt x="1020212" y="4179624"/>
                  </a:lnTo>
                  <a:lnTo>
                    <a:pt x="1021609" y="4181021"/>
                  </a:lnTo>
                  <a:lnTo>
                    <a:pt x="1024402" y="4181021"/>
                  </a:lnTo>
                  <a:lnTo>
                    <a:pt x="1027195" y="4176831"/>
                  </a:lnTo>
                  <a:lnTo>
                    <a:pt x="1031385" y="4179624"/>
                  </a:lnTo>
                  <a:lnTo>
                    <a:pt x="1032781" y="4182416"/>
                  </a:lnTo>
                  <a:lnTo>
                    <a:pt x="1029988" y="4183812"/>
                  </a:lnTo>
                  <a:lnTo>
                    <a:pt x="1032781" y="4186604"/>
                  </a:lnTo>
                  <a:lnTo>
                    <a:pt x="1031385" y="4186604"/>
                  </a:lnTo>
                  <a:lnTo>
                    <a:pt x="1029988" y="4186604"/>
                  </a:lnTo>
                  <a:lnTo>
                    <a:pt x="1028592" y="4192887"/>
                  </a:lnTo>
                  <a:lnTo>
                    <a:pt x="1031385" y="4186604"/>
                  </a:lnTo>
                  <a:lnTo>
                    <a:pt x="1034178" y="4192887"/>
                  </a:lnTo>
                  <a:lnTo>
                    <a:pt x="1032781" y="4187302"/>
                  </a:lnTo>
                  <a:lnTo>
                    <a:pt x="1038005" y="4184692"/>
                  </a:lnTo>
                  <a:lnTo>
                    <a:pt x="1048842" y="4201265"/>
                  </a:lnTo>
                  <a:lnTo>
                    <a:pt x="1042558" y="4192189"/>
                  </a:lnTo>
                  <a:lnTo>
                    <a:pt x="1041161" y="4197774"/>
                  </a:lnTo>
                  <a:lnTo>
                    <a:pt x="1038368" y="4200567"/>
                  </a:lnTo>
                  <a:lnTo>
                    <a:pt x="1035575" y="4200567"/>
                  </a:lnTo>
                  <a:lnTo>
                    <a:pt x="1036971" y="4201963"/>
                  </a:lnTo>
                  <a:lnTo>
                    <a:pt x="1035575" y="4203359"/>
                  </a:lnTo>
                  <a:lnTo>
                    <a:pt x="1038368" y="4201963"/>
                  </a:lnTo>
                  <a:lnTo>
                    <a:pt x="1039765" y="4203359"/>
                  </a:lnTo>
                  <a:lnTo>
                    <a:pt x="1042558" y="4197774"/>
                  </a:lnTo>
                  <a:lnTo>
                    <a:pt x="1046747" y="4201963"/>
                  </a:lnTo>
                  <a:lnTo>
                    <a:pt x="1046747" y="4207547"/>
                  </a:lnTo>
                  <a:lnTo>
                    <a:pt x="1050937" y="4206152"/>
                  </a:lnTo>
                  <a:lnTo>
                    <a:pt x="1056524" y="4212434"/>
                  </a:lnTo>
                  <a:lnTo>
                    <a:pt x="972029" y="4316452"/>
                  </a:lnTo>
                  <a:lnTo>
                    <a:pt x="881251" y="4377884"/>
                  </a:lnTo>
                  <a:lnTo>
                    <a:pt x="863794" y="4391148"/>
                  </a:lnTo>
                  <a:lnTo>
                    <a:pt x="856112" y="4395337"/>
                  </a:lnTo>
                  <a:lnTo>
                    <a:pt x="857509" y="4396733"/>
                  </a:lnTo>
                  <a:lnTo>
                    <a:pt x="848431" y="4402318"/>
                  </a:lnTo>
                  <a:lnTo>
                    <a:pt x="845638" y="4407903"/>
                  </a:lnTo>
                  <a:lnTo>
                    <a:pt x="814913" y="4411394"/>
                  </a:lnTo>
                  <a:lnTo>
                    <a:pt x="810723" y="4403714"/>
                  </a:lnTo>
                  <a:lnTo>
                    <a:pt x="805136" y="4407903"/>
                  </a:lnTo>
                  <a:lnTo>
                    <a:pt x="796059" y="4412092"/>
                  </a:lnTo>
                  <a:lnTo>
                    <a:pt x="791869" y="4404413"/>
                  </a:lnTo>
                  <a:lnTo>
                    <a:pt x="784188" y="4404413"/>
                  </a:lnTo>
                  <a:lnTo>
                    <a:pt x="772317" y="4410696"/>
                  </a:lnTo>
                  <a:lnTo>
                    <a:pt x="769524" y="4407903"/>
                  </a:lnTo>
                  <a:lnTo>
                    <a:pt x="766772" y="4409411"/>
                  </a:lnTo>
                  <a:lnTo>
                    <a:pt x="768127" y="4413488"/>
                  </a:lnTo>
                  <a:lnTo>
                    <a:pt x="775808" y="4409299"/>
                  </a:lnTo>
                  <a:lnTo>
                    <a:pt x="778601" y="4412092"/>
                  </a:lnTo>
                  <a:lnTo>
                    <a:pt x="772317" y="4416280"/>
                  </a:lnTo>
                  <a:lnTo>
                    <a:pt x="772317" y="4420469"/>
                  </a:lnTo>
                  <a:lnTo>
                    <a:pt x="763239" y="4423261"/>
                  </a:lnTo>
                  <a:lnTo>
                    <a:pt x="757653" y="4428846"/>
                  </a:lnTo>
                  <a:lnTo>
                    <a:pt x="754859" y="4427450"/>
                  </a:lnTo>
                  <a:lnTo>
                    <a:pt x="745781" y="4444902"/>
                  </a:lnTo>
                  <a:lnTo>
                    <a:pt x="728324" y="4446299"/>
                  </a:lnTo>
                  <a:lnTo>
                    <a:pt x="726928" y="4452582"/>
                  </a:lnTo>
                  <a:lnTo>
                    <a:pt x="724134" y="4453978"/>
                  </a:lnTo>
                  <a:lnTo>
                    <a:pt x="719944" y="4461656"/>
                  </a:lnTo>
                  <a:lnTo>
                    <a:pt x="713659" y="4460260"/>
                  </a:lnTo>
                  <a:lnTo>
                    <a:pt x="705978" y="4461656"/>
                  </a:lnTo>
                  <a:lnTo>
                    <a:pt x="692714" y="4467939"/>
                  </a:lnTo>
                  <a:lnTo>
                    <a:pt x="686429" y="4451884"/>
                  </a:lnTo>
                  <a:lnTo>
                    <a:pt x="680842" y="4458166"/>
                  </a:lnTo>
                  <a:lnTo>
                    <a:pt x="673161" y="4458166"/>
                  </a:lnTo>
                  <a:lnTo>
                    <a:pt x="671765" y="4462355"/>
                  </a:lnTo>
                  <a:lnTo>
                    <a:pt x="667575" y="4462355"/>
                  </a:lnTo>
                  <a:lnTo>
                    <a:pt x="670368" y="4475619"/>
                  </a:lnTo>
                  <a:lnTo>
                    <a:pt x="664084" y="4475619"/>
                  </a:lnTo>
                  <a:lnTo>
                    <a:pt x="659894" y="4479808"/>
                  </a:lnTo>
                  <a:lnTo>
                    <a:pt x="643833" y="4487486"/>
                  </a:lnTo>
                  <a:lnTo>
                    <a:pt x="638246" y="4483297"/>
                  </a:lnTo>
                  <a:lnTo>
                    <a:pt x="627772" y="4489580"/>
                  </a:lnTo>
                  <a:lnTo>
                    <a:pt x="624979" y="4483297"/>
                  </a:lnTo>
                  <a:lnTo>
                    <a:pt x="617298" y="4474223"/>
                  </a:lnTo>
                  <a:lnTo>
                    <a:pt x="633359" y="4463751"/>
                  </a:lnTo>
                  <a:lnTo>
                    <a:pt x="637548" y="4454676"/>
                  </a:lnTo>
                  <a:lnTo>
                    <a:pt x="631962" y="4445600"/>
                  </a:lnTo>
                  <a:lnTo>
                    <a:pt x="609616" y="4458865"/>
                  </a:lnTo>
                  <a:lnTo>
                    <a:pt x="596348" y="4469336"/>
                  </a:lnTo>
                  <a:lnTo>
                    <a:pt x="592158" y="4467939"/>
                  </a:lnTo>
                  <a:lnTo>
                    <a:pt x="586573" y="4463751"/>
                  </a:lnTo>
                  <a:lnTo>
                    <a:pt x="583779" y="4466543"/>
                  </a:lnTo>
                  <a:lnTo>
                    <a:pt x="578193" y="4463751"/>
                  </a:lnTo>
                  <a:lnTo>
                    <a:pt x="574003" y="4465147"/>
                  </a:lnTo>
                  <a:lnTo>
                    <a:pt x="567718" y="4462355"/>
                  </a:lnTo>
                  <a:lnTo>
                    <a:pt x="564925" y="4465147"/>
                  </a:lnTo>
                  <a:lnTo>
                    <a:pt x="553054" y="4471430"/>
                  </a:lnTo>
                  <a:lnTo>
                    <a:pt x="530708" y="4462355"/>
                  </a:lnTo>
                  <a:lnTo>
                    <a:pt x="527916" y="4462355"/>
                  </a:lnTo>
                  <a:lnTo>
                    <a:pt x="529311" y="4468637"/>
                  </a:lnTo>
                  <a:lnTo>
                    <a:pt x="523726" y="4467242"/>
                  </a:lnTo>
                  <a:lnTo>
                    <a:pt x="518139" y="4461656"/>
                  </a:lnTo>
                  <a:lnTo>
                    <a:pt x="511855" y="4460260"/>
                  </a:lnTo>
                  <a:lnTo>
                    <a:pt x="510458" y="4456072"/>
                  </a:lnTo>
                  <a:lnTo>
                    <a:pt x="509061" y="4435129"/>
                  </a:lnTo>
                  <a:lnTo>
                    <a:pt x="510458" y="4398827"/>
                  </a:lnTo>
                  <a:lnTo>
                    <a:pt x="518139" y="4379281"/>
                  </a:lnTo>
                  <a:lnTo>
                    <a:pt x="506268" y="4373696"/>
                  </a:lnTo>
                  <a:lnTo>
                    <a:pt x="493001" y="4363225"/>
                  </a:lnTo>
                  <a:lnTo>
                    <a:pt x="491604" y="4367413"/>
                  </a:lnTo>
                  <a:lnTo>
                    <a:pt x="486017" y="4371601"/>
                  </a:lnTo>
                  <a:lnTo>
                    <a:pt x="478336" y="4367413"/>
                  </a:lnTo>
                  <a:lnTo>
                    <a:pt x="470655" y="4352753"/>
                  </a:lnTo>
                  <a:lnTo>
                    <a:pt x="466466" y="4349960"/>
                  </a:lnTo>
                  <a:lnTo>
                    <a:pt x="466466" y="4352753"/>
                  </a:lnTo>
                  <a:lnTo>
                    <a:pt x="431550" y="4343678"/>
                  </a:lnTo>
                  <a:lnTo>
                    <a:pt x="427360" y="4345073"/>
                  </a:lnTo>
                  <a:lnTo>
                    <a:pt x="425964" y="4347866"/>
                  </a:lnTo>
                  <a:lnTo>
                    <a:pt x="419680" y="4346469"/>
                  </a:lnTo>
                  <a:lnTo>
                    <a:pt x="397334" y="4338791"/>
                  </a:lnTo>
                  <a:lnTo>
                    <a:pt x="401451" y="4329017"/>
                  </a:lnTo>
                  <a:lnTo>
                    <a:pt x="395239" y="4329017"/>
                  </a:lnTo>
                  <a:lnTo>
                    <a:pt x="393842" y="4323432"/>
                  </a:lnTo>
                  <a:lnTo>
                    <a:pt x="371497" y="4308773"/>
                  </a:lnTo>
                  <a:lnTo>
                    <a:pt x="355436" y="4308773"/>
                  </a:lnTo>
                  <a:lnTo>
                    <a:pt x="349849" y="4312961"/>
                  </a:lnTo>
                  <a:lnTo>
                    <a:pt x="331694" y="4302489"/>
                  </a:lnTo>
                  <a:lnTo>
                    <a:pt x="326107" y="4302489"/>
                  </a:lnTo>
                  <a:lnTo>
                    <a:pt x="323314" y="4296905"/>
                  </a:lnTo>
                  <a:lnTo>
                    <a:pt x="317728" y="4292717"/>
                  </a:lnTo>
                  <a:lnTo>
                    <a:pt x="290494" y="4279452"/>
                  </a:lnTo>
                  <a:lnTo>
                    <a:pt x="291891" y="4276659"/>
                  </a:lnTo>
                  <a:lnTo>
                    <a:pt x="289097" y="4275264"/>
                  </a:lnTo>
                  <a:lnTo>
                    <a:pt x="278623" y="4289924"/>
                  </a:lnTo>
                  <a:lnTo>
                    <a:pt x="286305" y="4300395"/>
                  </a:lnTo>
                  <a:lnTo>
                    <a:pt x="280020" y="4301791"/>
                  </a:lnTo>
                  <a:lnTo>
                    <a:pt x="281416" y="4308074"/>
                  </a:lnTo>
                  <a:lnTo>
                    <a:pt x="278623" y="4312263"/>
                  </a:lnTo>
                  <a:lnTo>
                    <a:pt x="275830" y="4308074"/>
                  </a:lnTo>
                  <a:lnTo>
                    <a:pt x="271641" y="4309470"/>
                  </a:lnTo>
                  <a:lnTo>
                    <a:pt x="266054" y="4303886"/>
                  </a:lnTo>
                  <a:lnTo>
                    <a:pt x="266054" y="4302489"/>
                  </a:lnTo>
                  <a:lnTo>
                    <a:pt x="255580" y="4294811"/>
                  </a:lnTo>
                  <a:lnTo>
                    <a:pt x="251390" y="4294811"/>
                  </a:lnTo>
                  <a:lnTo>
                    <a:pt x="248596" y="4302489"/>
                  </a:lnTo>
                  <a:lnTo>
                    <a:pt x="244406" y="4306678"/>
                  </a:lnTo>
                  <a:lnTo>
                    <a:pt x="238821" y="4302489"/>
                  </a:lnTo>
                  <a:lnTo>
                    <a:pt x="223458" y="4302489"/>
                  </a:lnTo>
                  <a:lnTo>
                    <a:pt x="217173" y="4317150"/>
                  </a:lnTo>
                  <a:lnTo>
                    <a:pt x="210889" y="4317150"/>
                  </a:lnTo>
                  <a:lnTo>
                    <a:pt x="205302" y="4306678"/>
                  </a:lnTo>
                  <a:lnTo>
                    <a:pt x="189241" y="4309470"/>
                  </a:lnTo>
                  <a:lnTo>
                    <a:pt x="201112" y="4388356"/>
                  </a:lnTo>
                  <a:lnTo>
                    <a:pt x="105446" y="4395337"/>
                  </a:lnTo>
                  <a:lnTo>
                    <a:pt x="105443" y="4395337"/>
                  </a:lnTo>
                  <a:lnTo>
                    <a:pt x="87287" y="4386262"/>
                  </a:lnTo>
                  <a:lnTo>
                    <a:pt x="81002" y="4389055"/>
                  </a:lnTo>
                  <a:lnTo>
                    <a:pt x="78209" y="4369507"/>
                  </a:lnTo>
                  <a:lnTo>
                    <a:pt x="70528" y="4363225"/>
                  </a:lnTo>
                  <a:lnTo>
                    <a:pt x="69131" y="4359036"/>
                  </a:lnTo>
                  <a:lnTo>
                    <a:pt x="62847" y="4364621"/>
                  </a:lnTo>
                  <a:lnTo>
                    <a:pt x="57260" y="4364621"/>
                  </a:lnTo>
                  <a:lnTo>
                    <a:pt x="53070" y="4354149"/>
                  </a:lnTo>
                  <a:lnTo>
                    <a:pt x="42596" y="4347866"/>
                  </a:lnTo>
                  <a:lnTo>
                    <a:pt x="34914" y="4333206"/>
                  </a:lnTo>
                  <a:lnTo>
                    <a:pt x="23043" y="4329017"/>
                  </a:lnTo>
                  <a:lnTo>
                    <a:pt x="20250" y="4321338"/>
                  </a:lnTo>
                  <a:lnTo>
                    <a:pt x="27932" y="4315754"/>
                  </a:lnTo>
                  <a:lnTo>
                    <a:pt x="26535" y="4305282"/>
                  </a:lnTo>
                  <a:lnTo>
                    <a:pt x="14664" y="4296207"/>
                  </a:lnTo>
                  <a:lnTo>
                    <a:pt x="9077" y="4288528"/>
                  </a:lnTo>
                  <a:lnTo>
                    <a:pt x="10474" y="4282245"/>
                  </a:lnTo>
                  <a:lnTo>
                    <a:pt x="23742" y="4275961"/>
                  </a:lnTo>
                  <a:lnTo>
                    <a:pt x="22345" y="4275961"/>
                  </a:lnTo>
                  <a:lnTo>
                    <a:pt x="0" y="4252226"/>
                  </a:lnTo>
                  <a:lnTo>
                    <a:pt x="33518" y="4215925"/>
                  </a:lnTo>
                  <a:lnTo>
                    <a:pt x="32122" y="4202661"/>
                  </a:lnTo>
                  <a:lnTo>
                    <a:pt x="20250" y="4188001"/>
                  </a:lnTo>
                  <a:lnTo>
                    <a:pt x="23043" y="4168454"/>
                  </a:lnTo>
                  <a:lnTo>
                    <a:pt x="18854" y="4162171"/>
                  </a:lnTo>
                  <a:lnTo>
                    <a:pt x="20250" y="4156587"/>
                  </a:lnTo>
                  <a:lnTo>
                    <a:pt x="14664" y="4146115"/>
                  </a:lnTo>
                  <a:lnTo>
                    <a:pt x="22345" y="4135644"/>
                  </a:lnTo>
                  <a:lnTo>
                    <a:pt x="31423" y="4130059"/>
                  </a:lnTo>
                  <a:lnTo>
                    <a:pt x="31423" y="4125870"/>
                  </a:lnTo>
                  <a:lnTo>
                    <a:pt x="32820" y="4130059"/>
                  </a:lnTo>
                  <a:lnTo>
                    <a:pt x="35613" y="4128663"/>
                  </a:lnTo>
                  <a:lnTo>
                    <a:pt x="56562" y="4122379"/>
                  </a:lnTo>
                  <a:lnTo>
                    <a:pt x="75761" y="4112250"/>
                  </a:lnTo>
                  <a:lnTo>
                    <a:pt x="78908" y="4110589"/>
                  </a:lnTo>
                  <a:lnTo>
                    <a:pt x="81701" y="4109116"/>
                  </a:lnTo>
                  <a:lnTo>
                    <a:pt x="80304" y="4106323"/>
                  </a:lnTo>
                  <a:lnTo>
                    <a:pt x="83098" y="4109116"/>
                  </a:lnTo>
                  <a:lnTo>
                    <a:pt x="85891" y="4107720"/>
                  </a:lnTo>
                  <a:lnTo>
                    <a:pt x="88684" y="4107720"/>
                  </a:lnTo>
                  <a:lnTo>
                    <a:pt x="87288" y="4104927"/>
                  </a:lnTo>
                  <a:lnTo>
                    <a:pt x="90081" y="4106323"/>
                  </a:lnTo>
                  <a:lnTo>
                    <a:pt x="90081" y="4104927"/>
                  </a:lnTo>
                  <a:lnTo>
                    <a:pt x="91478" y="4107720"/>
                  </a:lnTo>
                  <a:lnTo>
                    <a:pt x="101952" y="4111908"/>
                  </a:lnTo>
                  <a:lnTo>
                    <a:pt x="103349" y="4110512"/>
                  </a:lnTo>
                  <a:lnTo>
                    <a:pt x="106142" y="4110512"/>
                  </a:lnTo>
                  <a:lnTo>
                    <a:pt x="112426" y="4107720"/>
                  </a:lnTo>
                  <a:lnTo>
                    <a:pt x="116616" y="4106323"/>
                  </a:lnTo>
                  <a:lnTo>
                    <a:pt x="116616" y="4103531"/>
                  </a:lnTo>
                  <a:lnTo>
                    <a:pt x="118013" y="4106323"/>
                  </a:lnTo>
                  <a:lnTo>
                    <a:pt x="122203" y="4103531"/>
                  </a:lnTo>
                  <a:lnTo>
                    <a:pt x="122203" y="4100738"/>
                  </a:lnTo>
                  <a:lnTo>
                    <a:pt x="124995" y="4103531"/>
                  </a:lnTo>
                  <a:lnTo>
                    <a:pt x="126392" y="4099342"/>
                  </a:lnTo>
                  <a:lnTo>
                    <a:pt x="126392" y="4102134"/>
                  </a:lnTo>
                  <a:lnTo>
                    <a:pt x="127789" y="4102134"/>
                  </a:lnTo>
                  <a:lnTo>
                    <a:pt x="129185" y="4099342"/>
                  </a:lnTo>
                  <a:lnTo>
                    <a:pt x="129185" y="4102134"/>
                  </a:lnTo>
                  <a:lnTo>
                    <a:pt x="133375" y="4102134"/>
                  </a:lnTo>
                  <a:lnTo>
                    <a:pt x="134772" y="4099342"/>
                  </a:lnTo>
                  <a:lnTo>
                    <a:pt x="134772" y="4102134"/>
                  </a:lnTo>
                  <a:lnTo>
                    <a:pt x="138961" y="4100738"/>
                  </a:lnTo>
                  <a:lnTo>
                    <a:pt x="141755" y="4100738"/>
                  </a:lnTo>
                  <a:lnTo>
                    <a:pt x="145945" y="4097946"/>
                  </a:lnTo>
                  <a:lnTo>
                    <a:pt x="150135" y="4097946"/>
                  </a:lnTo>
                  <a:lnTo>
                    <a:pt x="154324" y="4096549"/>
                  </a:lnTo>
                  <a:lnTo>
                    <a:pt x="155720" y="4096549"/>
                  </a:lnTo>
                  <a:lnTo>
                    <a:pt x="157117" y="4092361"/>
                  </a:lnTo>
                  <a:lnTo>
                    <a:pt x="157117" y="4095153"/>
                  </a:lnTo>
                  <a:lnTo>
                    <a:pt x="161307" y="4093757"/>
                  </a:lnTo>
                  <a:lnTo>
                    <a:pt x="165497" y="4092361"/>
                  </a:lnTo>
                  <a:lnTo>
                    <a:pt x="169686" y="4090965"/>
                  </a:lnTo>
                  <a:lnTo>
                    <a:pt x="173876" y="4088173"/>
                  </a:lnTo>
                  <a:lnTo>
                    <a:pt x="176670" y="4086777"/>
                  </a:lnTo>
                  <a:lnTo>
                    <a:pt x="178066" y="4085380"/>
                  </a:lnTo>
                  <a:lnTo>
                    <a:pt x="179463" y="4085380"/>
                  </a:lnTo>
                  <a:lnTo>
                    <a:pt x="179463" y="4081191"/>
                  </a:lnTo>
                  <a:lnTo>
                    <a:pt x="180860" y="4085380"/>
                  </a:lnTo>
                  <a:lnTo>
                    <a:pt x="182256" y="4082588"/>
                  </a:lnTo>
                  <a:lnTo>
                    <a:pt x="182256" y="4081191"/>
                  </a:lnTo>
                  <a:lnTo>
                    <a:pt x="179463" y="4079795"/>
                  </a:lnTo>
                  <a:lnTo>
                    <a:pt x="183653" y="4079795"/>
                  </a:lnTo>
                  <a:lnTo>
                    <a:pt x="183653" y="4078399"/>
                  </a:lnTo>
                  <a:lnTo>
                    <a:pt x="186445" y="4075606"/>
                  </a:lnTo>
                  <a:lnTo>
                    <a:pt x="185049" y="4078399"/>
                  </a:lnTo>
                  <a:lnTo>
                    <a:pt x="186445" y="4079795"/>
                  </a:lnTo>
                  <a:lnTo>
                    <a:pt x="187842" y="4075606"/>
                  </a:lnTo>
                  <a:lnTo>
                    <a:pt x="190636" y="4078399"/>
                  </a:lnTo>
                  <a:lnTo>
                    <a:pt x="194826" y="4077003"/>
                  </a:lnTo>
                  <a:lnTo>
                    <a:pt x="207398" y="4077003"/>
                  </a:lnTo>
                  <a:lnTo>
                    <a:pt x="210191" y="4078399"/>
                  </a:lnTo>
                  <a:close/>
                  <a:moveTo>
                    <a:pt x="2797808" y="4050298"/>
                  </a:moveTo>
                  <a:lnTo>
                    <a:pt x="2809250" y="4101435"/>
                  </a:lnTo>
                  <a:lnTo>
                    <a:pt x="2811173" y="4103500"/>
                  </a:lnTo>
                  <a:lnTo>
                    <a:pt x="2809250" y="4100039"/>
                  </a:lnTo>
                  <a:lnTo>
                    <a:pt x="2799104" y="4050669"/>
                  </a:lnTo>
                  <a:close/>
                  <a:moveTo>
                    <a:pt x="2735429" y="4049157"/>
                  </a:moveTo>
                  <a:lnTo>
                    <a:pt x="2731040" y="4080492"/>
                  </a:lnTo>
                  <a:lnTo>
                    <a:pt x="2730601" y="4080562"/>
                  </a:lnTo>
                  <a:lnTo>
                    <a:pt x="2731040" y="4081888"/>
                  </a:lnTo>
                  <a:lnTo>
                    <a:pt x="2730471" y="4091560"/>
                  </a:lnTo>
                  <a:close/>
                  <a:moveTo>
                    <a:pt x="931528" y="4042097"/>
                  </a:moveTo>
                  <a:lnTo>
                    <a:pt x="932924" y="4043493"/>
                  </a:lnTo>
                  <a:lnTo>
                    <a:pt x="932923" y="4043493"/>
                  </a:lnTo>
                  <a:lnTo>
                    <a:pt x="930131" y="4043493"/>
                  </a:lnTo>
                  <a:close/>
                  <a:moveTo>
                    <a:pt x="431547" y="4040701"/>
                  </a:moveTo>
                  <a:lnTo>
                    <a:pt x="437474" y="4047940"/>
                  </a:lnTo>
                  <a:lnTo>
                    <a:pt x="437831" y="4047681"/>
                  </a:lnTo>
                  <a:lnTo>
                    <a:pt x="437559" y="4048052"/>
                  </a:lnTo>
                  <a:lnTo>
                    <a:pt x="437831" y="4048380"/>
                  </a:lnTo>
                  <a:lnTo>
                    <a:pt x="436755" y="4049162"/>
                  </a:lnTo>
                  <a:lnTo>
                    <a:pt x="432245" y="4055361"/>
                  </a:lnTo>
                  <a:lnTo>
                    <a:pt x="436022" y="4049693"/>
                  </a:lnTo>
                  <a:lnTo>
                    <a:pt x="430150" y="4053965"/>
                  </a:lnTo>
                  <a:lnTo>
                    <a:pt x="435736" y="4049776"/>
                  </a:lnTo>
                  <a:lnTo>
                    <a:pt x="435646" y="4049608"/>
                  </a:lnTo>
                  <a:lnTo>
                    <a:pt x="430150" y="4053266"/>
                  </a:lnTo>
                  <a:lnTo>
                    <a:pt x="435513" y="4049365"/>
                  </a:lnTo>
                  <a:lnTo>
                    <a:pt x="431547" y="4042097"/>
                  </a:lnTo>
                  <a:lnTo>
                    <a:pt x="427356" y="4043493"/>
                  </a:lnTo>
                  <a:close/>
                  <a:moveTo>
                    <a:pt x="430150" y="4039305"/>
                  </a:moveTo>
                  <a:lnTo>
                    <a:pt x="431547" y="4040701"/>
                  </a:lnTo>
                  <a:lnTo>
                    <a:pt x="428753" y="4040701"/>
                  </a:lnTo>
                  <a:lnTo>
                    <a:pt x="425960" y="4040701"/>
                  </a:lnTo>
                  <a:close/>
                  <a:moveTo>
                    <a:pt x="778601" y="4024645"/>
                  </a:moveTo>
                  <a:lnTo>
                    <a:pt x="779998" y="4024645"/>
                  </a:lnTo>
                  <a:lnTo>
                    <a:pt x="779998" y="4028834"/>
                  </a:lnTo>
                  <a:close/>
                  <a:moveTo>
                    <a:pt x="266148" y="4023744"/>
                  </a:moveTo>
                  <a:lnTo>
                    <a:pt x="268145" y="4026739"/>
                  </a:lnTo>
                  <a:lnTo>
                    <a:pt x="265352" y="4023947"/>
                  </a:lnTo>
                  <a:close/>
                  <a:moveTo>
                    <a:pt x="370746" y="4003423"/>
                  </a:moveTo>
                  <a:lnTo>
                    <a:pt x="376381" y="4005796"/>
                  </a:lnTo>
                  <a:lnTo>
                    <a:pt x="377778" y="4009985"/>
                  </a:lnTo>
                  <a:lnTo>
                    <a:pt x="374985" y="4007193"/>
                  </a:lnTo>
                  <a:close/>
                  <a:moveTo>
                    <a:pt x="366431" y="4001607"/>
                  </a:moveTo>
                  <a:lnTo>
                    <a:pt x="368700" y="4001607"/>
                  </a:lnTo>
                  <a:lnTo>
                    <a:pt x="370747" y="4003422"/>
                  </a:lnTo>
                  <a:close/>
                  <a:moveTo>
                    <a:pt x="385459" y="3982759"/>
                  </a:moveTo>
                  <a:lnTo>
                    <a:pt x="386856" y="3982759"/>
                  </a:lnTo>
                  <a:lnTo>
                    <a:pt x="386856" y="3984155"/>
                  </a:lnTo>
                  <a:close/>
                  <a:moveTo>
                    <a:pt x="1985958" y="3977871"/>
                  </a:moveTo>
                  <a:lnTo>
                    <a:pt x="1977784" y="3982899"/>
                  </a:lnTo>
                  <a:lnTo>
                    <a:pt x="1978275" y="3983456"/>
                  </a:lnTo>
                  <a:lnTo>
                    <a:pt x="1986489" y="3978403"/>
                  </a:lnTo>
                  <a:close/>
                  <a:moveTo>
                    <a:pt x="1957326" y="3961117"/>
                  </a:moveTo>
                  <a:lnTo>
                    <a:pt x="1956928" y="3961615"/>
                  </a:lnTo>
                  <a:lnTo>
                    <a:pt x="1957327" y="3961815"/>
                  </a:lnTo>
                  <a:lnTo>
                    <a:pt x="1957885" y="3961397"/>
                  </a:lnTo>
                  <a:close/>
                  <a:moveTo>
                    <a:pt x="2038359" y="3958879"/>
                  </a:moveTo>
                  <a:lnTo>
                    <a:pt x="2048804" y="3961117"/>
                  </a:lnTo>
                  <a:lnTo>
                    <a:pt x="2048976" y="3960774"/>
                  </a:lnTo>
                  <a:close/>
                  <a:moveTo>
                    <a:pt x="1961517" y="3937382"/>
                  </a:moveTo>
                  <a:lnTo>
                    <a:pt x="1953051" y="3940404"/>
                  </a:lnTo>
                  <a:lnTo>
                    <a:pt x="1953136" y="3940872"/>
                  </a:lnTo>
                  <a:lnTo>
                    <a:pt x="1962240" y="3937622"/>
                  </a:lnTo>
                  <a:close/>
                  <a:moveTo>
                    <a:pt x="2201347" y="3914993"/>
                  </a:moveTo>
                  <a:lnTo>
                    <a:pt x="2201032" y="3915042"/>
                  </a:lnTo>
                  <a:lnTo>
                    <a:pt x="2198942" y="3916435"/>
                  </a:lnTo>
                  <a:close/>
                  <a:moveTo>
                    <a:pt x="2159135" y="3899684"/>
                  </a:moveTo>
                  <a:lnTo>
                    <a:pt x="2158786" y="3900033"/>
                  </a:lnTo>
                  <a:lnTo>
                    <a:pt x="2159135" y="3900382"/>
                  </a:lnTo>
                  <a:lnTo>
                    <a:pt x="2159426" y="3900091"/>
                  </a:lnTo>
                  <a:close/>
                  <a:moveTo>
                    <a:pt x="2237915" y="3897538"/>
                  </a:moveTo>
                  <a:lnTo>
                    <a:pt x="2223973" y="3910979"/>
                  </a:lnTo>
                  <a:lnTo>
                    <a:pt x="2224775" y="3910853"/>
                  </a:lnTo>
                  <a:lnTo>
                    <a:pt x="2236129" y="3900842"/>
                  </a:lnTo>
                  <a:lnTo>
                    <a:pt x="2235948" y="3899684"/>
                  </a:lnTo>
                  <a:close/>
                  <a:moveTo>
                    <a:pt x="1916127" y="3896194"/>
                  </a:moveTo>
                  <a:lnTo>
                    <a:pt x="1886916" y="3905031"/>
                  </a:lnTo>
                  <a:lnTo>
                    <a:pt x="1916127" y="3896194"/>
                  </a:lnTo>
                  <a:close/>
                  <a:moveTo>
                    <a:pt x="1941267" y="3889911"/>
                  </a:moveTo>
                  <a:lnTo>
                    <a:pt x="1932009" y="3891762"/>
                  </a:lnTo>
                  <a:lnTo>
                    <a:pt x="1932188" y="3892005"/>
                  </a:lnTo>
                  <a:lnTo>
                    <a:pt x="1941381" y="3890167"/>
                  </a:lnTo>
                  <a:close/>
                  <a:moveTo>
                    <a:pt x="2144471" y="3887816"/>
                  </a:moveTo>
                  <a:lnTo>
                    <a:pt x="2141064" y="3890655"/>
                  </a:lnTo>
                  <a:lnTo>
                    <a:pt x="2141677" y="3891306"/>
                  </a:lnTo>
                  <a:lnTo>
                    <a:pt x="2144820" y="3888164"/>
                  </a:lnTo>
                  <a:close/>
                  <a:moveTo>
                    <a:pt x="1923878" y="3882581"/>
                  </a:moveTo>
                  <a:lnTo>
                    <a:pt x="1916174" y="3896111"/>
                  </a:lnTo>
                  <a:lnTo>
                    <a:pt x="1923895" y="3882603"/>
                  </a:lnTo>
                  <a:close/>
                  <a:moveTo>
                    <a:pt x="2613028" y="3880835"/>
                  </a:moveTo>
                  <a:lnTo>
                    <a:pt x="2603676" y="3882081"/>
                  </a:lnTo>
                  <a:lnTo>
                    <a:pt x="2595570" y="3891279"/>
                  </a:lnTo>
                  <a:lnTo>
                    <a:pt x="2591381" y="3889185"/>
                  </a:lnTo>
                  <a:lnTo>
                    <a:pt x="2587890" y="3890581"/>
                  </a:lnTo>
                  <a:lnTo>
                    <a:pt x="2579509" y="3886392"/>
                  </a:lnTo>
                  <a:lnTo>
                    <a:pt x="2576018" y="3890581"/>
                  </a:lnTo>
                  <a:lnTo>
                    <a:pt x="2574621" y="3887789"/>
                  </a:lnTo>
                  <a:lnTo>
                    <a:pt x="2571828" y="3891279"/>
                  </a:lnTo>
                  <a:lnTo>
                    <a:pt x="2565544" y="3892676"/>
                  </a:lnTo>
                  <a:lnTo>
                    <a:pt x="2565544" y="3892702"/>
                  </a:lnTo>
                  <a:lnTo>
                    <a:pt x="2571829" y="3891306"/>
                  </a:lnTo>
                  <a:lnTo>
                    <a:pt x="2574621" y="3887816"/>
                  </a:lnTo>
                  <a:lnTo>
                    <a:pt x="2576018" y="3890608"/>
                  </a:lnTo>
                  <a:lnTo>
                    <a:pt x="2579510" y="3886419"/>
                  </a:lnTo>
                  <a:lnTo>
                    <a:pt x="2587890" y="3890608"/>
                  </a:lnTo>
                  <a:lnTo>
                    <a:pt x="2591382" y="3889212"/>
                  </a:lnTo>
                  <a:lnTo>
                    <a:pt x="2595571" y="3891306"/>
                  </a:lnTo>
                  <a:lnTo>
                    <a:pt x="2602554" y="3885023"/>
                  </a:lnTo>
                  <a:lnTo>
                    <a:pt x="2613028" y="3883627"/>
                  </a:lnTo>
                  <a:lnTo>
                    <a:pt x="2618552" y="3887306"/>
                  </a:lnTo>
                  <a:lnTo>
                    <a:pt x="2619313" y="3885023"/>
                  </a:lnTo>
                  <a:close/>
                  <a:moveTo>
                    <a:pt x="2248517" y="3874553"/>
                  </a:moveTo>
                  <a:lnTo>
                    <a:pt x="2243225" y="3891746"/>
                  </a:lnTo>
                  <a:lnTo>
                    <a:pt x="2243628" y="3891306"/>
                  </a:lnTo>
                  <a:lnTo>
                    <a:pt x="2248729" y="3874736"/>
                  </a:lnTo>
                  <a:close/>
                  <a:moveTo>
                    <a:pt x="2480351" y="3866846"/>
                  </a:moveTo>
                  <a:lnTo>
                    <a:pt x="2473348" y="3867482"/>
                  </a:lnTo>
                  <a:lnTo>
                    <a:pt x="2473368" y="3867571"/>
                  </a:lnTo>
                  <a:lnTo>
                    <a:pt x="2475868" y="3869568"/>
                  </a:lnTo>
                  <a:lnTo>
                    <a:pt x="2475464" y="3868967"/>
                  </a:lnTo>
                  <a:lnTo>
                    <a:pt x="2481417" y="3867645"/>
                  </a:lnTo>
                  <a:close/>
                  <a:moveTo>
                    <a:pt x="1774372" y="3866175"/>
                  </a:moveTo>
                  <a:lnTo>
                    <a:pt x="1774372" y="3867571"/>
                  </a:lnTo>
                  <a:lnTo>
                    <a:pt x="1767389" y="3874553"/>
                  </a:lnTo>
                  <a:lnTo>
                    <a:pt x="1764597" y="3874553"/>
                  </a:lnTo>
                  <a:lnTo>
                    <a:pt x="1764597" y="3877345"/>
                  </a:lnTo>
                  <a:lnTo>
                    <a:pt x="1779261" y="3879440"/>
                  </a:lnTo>
                  <a:lnTo>
                    <a:pt x="1779261" y="3879440"/>
                  </a:lnTo>
                  <a:lnTo>
                    <a:pt x="1764597" y="3877345"/>
                  </a:lnTo>
                  <a:lnTo>
                    <a:pt x="1764597" y="3875251"/>
                  </a:lnTo>
                  <a:lnTo>
                    <a:pt x="1767390" y="3875251"/>
                  </a:lnTo>
                  <a:lnTo>
                    <a:pt x="1774373" y="3868269"/>
                  </a:lnTo>
                  <a:lnTo>
                    <a:pt x="1774373" y="3866175"/>
                  </a:lnTo>
                  <a:close/>
                  <a:moveTo>
                    <a:pt x="2618220" y="3858773"/>
                  </a:moveTo>
                  <a:lnTo>
                    <a:pt x="2620164" y="3860715"/>
                  </a:lnTo>
                  <a:lnTo>
                    <a:pt x="2620186" y="3860688"/>
                  </a:lnTo>
                  <a:lnTo>
                    <a:pt x="2620011" y="3859891"/>
                  </a:lnTo>
                  <a:close/>
                  <a:moveTo>
                    <a:pt x="1809987" y="3858496"/>
                  </a:moveTo>
                  <a:lnTo>
                    <a:pt x="1809986" y="3858497"/>
                  </a:lnTo>
                  <a:lnTo>
                    <a:pt x="1863056" y="3912250"/>
                  </a:lnTo>
                  <a:lnTo>
                    <a:pt x="1863057" y="3912250"/>
                  </a:lnTo>
                  <a:close/>
                  <a:moveTo>
                    <a:pt x="444116" y="3856402"/>
                  </a:moveTo>
                  <a:lnTo>
                    <a:pt x="442720" y="3860591"/>
                  </a:lnTo>
                  <a:lnTo>
                    <a:pt x="441323" y="3859194"/>
                  </a:lnTo>
                  <a:close/>
                  <a:moveTo>
                    <a:pt x="441324" y="3855704"/>
                  </a:moveTo>
                  <a:lnTo>
                    <a:pt x="438530" y="3861987"/>
                  </a:lnTo>
                  <a:lnTo>
                    <a:pt x="441324" y="3863384"/>
                  </a:lnTo>
                  <a:lnTo>
                    <a:pt x="438530" y="3864780"/>
                  </a:lnTo>
                  <a:lnTo>
                    <a:pt x="435737" y="3861987"/>
                  </a:lnTo>
                  <a:close/>
                  <a:moveTo>
                    <a:pt x="2271340" y="3855667"/>
                  </a:moveTo>
                  <a:lnTo>
                    <a:pt x="2270863" y="3855704"/>
                  </a:lnTo>
                  <a:lnTo>
                    <a:pt x="2265436" y="3872656"/>
                  </a:lnTo>
                  <a:lnTo>
                    <a:pt x="2265975" y="3871759"/>
                  </a:lnTo>
                  <a:close/>
                  <a:moveTo>
                    <a:pt x="2103970" y="3853610"/>
                  </a:moveTo>
                  <a:lnTo>
                    <a:pt x="2103603" y="3854527"/>
                  </a:lnTo>
                  <a:lnTo>
                    <a:pt x="2103970" y="3854307"/>
                  </a:lnTo>
                  <a:close/>
                  <a:moveTo>
                    <a:pt x="2549483" y="3853581"/>
                  </a:moveTo>
                  <a:lnTo>
                    <a:pt x="2527138" y="3854977"/>
                  </a:lnTo>
                  <a:lnTo>
                    <a:pt x="2489429" y="3867544"/>
                  </a:lnTo>
                  <a:lnTo>
                    <a:pt x="2486636" y="3867544"/>
                  </a:lnTo>
                  <a:lnTo>
                    <a:pt x="2483144" y="3868940"/>
                  </a:lnTo>
                  <a:lnTo>
                    <a:pt x="2483036" y="3868859"/>
                  </a:lnTo>
                  <a:lnTo>
                    <a:pt x="2484541" y="3870363"/>
                  </a:lnTo>
                  <a:lnTo>
                    <a:pt x="2488033" y="3868967"/>
                  </a:lnTo>
                  <a:lnTo>
                    <a:pt x="2490826" y="3868967"/>
                  </a:lnTo>
                  <a:lnTo>
                    <a:pt x="2528534" y="3856402"/>
                  </a:lnTo>
                  <a:lnTo>
                    <a:pt x="2549483" y="3853609"/>
                  </a:lnTo>
                  <a:lnTo>
                    <a:pt x="2550880" y="3868967"/>
                  </a:lnTo>
                  <a:lnTo>
                    <a:pt x="2557164" y="3882231"/>
                  </a:lnTo>
                  <a:lnTo>
                    <a:pt x="2562751" y="3878741"/>
                  </a:lnTo>
                  <a:lnTo>
                    <a:pt x="2569016" y="3882220"/>
                  </a:lnTo>
                  <a:lnTo>
                    <a:pt x="2569035" y="3882204"/>
                  </a:lnTo>
                  <a:lnTo>
                    <a:pt x="2562750" y="3878713"/>
                  </a:lnTo>
                  <a:lnTo>
                    <a:pt x="2557164" y="3882204"/>
                  </a:lnTo>
                  <a:lnTo>
                    <a:pt x="2550879" y="3868940"/>
                  </a:lnTo>
                  <a:close/>
                  <a:moveTo>
                    <a:pt x="2458518" y="3851898"/>
                  </a:moveTo>
                  <a:lnTo>
                    <a:pt x="2458704" y="3852213"/>
                  </a:lnTo>
                  <a:lnTo>
                    <a:pt x="2459437" y="3852213"/>
                  </a:lnTo>
                  <a:lnTo>
                    <a:pt x="2459402" y="3852186"/>
                  </a:lnTo>
                  <a:lnTo>
                    <a:pt x="2458704" y="3852186"/>
                  </a:lnTo>
                  <a:close/>
                  <a:moveTo>
                    <a:pt x="444116" y="3850120"/>
                  </a:moveTo>
                  <a:lnTo>
                    <a:pt x="445513" y="3855007"/>
                  </a:lnTo>
                  <a:lnTo>
                    <a:pt x="441323" y="3856403"/>
                  </a:lnTo>
                  <a:close/>
                  <a:moveTo>
                    <a:pt x="410598" y="3850120"/>
                  </a:moveTo>
                  <a:lnTo>
                    <a:pt x="410598" y="3857101"/>
                  </a:lnTo>
                  <a:lnTo>
                    <a:pt x="407805" y="3855705"/>
                  </a:lnTo>
                  <a:close/>
                  <a:moveTo>
                    <a:pt x="2282734" y="3848025"/>
                  </a:moveTo>
                  <a:lnTo>
                    <a:pt x="2280490" y="3853632"/>
                  </a:lnTo>
                  <a:lnTo>
                    <a:pt x="2280639" y="3853609"/>
                  </a:lnTo>
                  <a:lnTo>
                    <a:pt x="2282850" y="3848083"/>
                  </a:lnTo>
                  <a:close/>
                  <a:moveTo>
                    <a:pt x="3294875" y="3844777"/>
                  </a:moveTo>
                  <a:lnTo>
                    <a:pt x="3296403" y="3848749"/>
                  </a:lnTo>
                  <a:lnTo>
                    <a:pt x="3295265" y="3845232"/>
                  </a:lnTo>
                  <a:close/>
                  <a:moveTo>
                    <a:pt x="449703" y="3844535"/>
                  </a:moveTo>
                  <a:lnTo>
                    <a:pt x="449703" y="3846629"/>
                  </a:lnTo>
                  <a:lnTo>
                    <a:pt x="446910" y="3846629"/>
                  </a:lnTo>
                  <a:lnTo>
                    <a:pt x="445513" y="3852214"/>
                  </a:lnTo>
                  <a:lnTo>
                    <a:pt x="446910" y="3845931"/>
                  </a:lnTo>
                  <a:close/>
                  <a:moveTo>
                    <a:pt x="2299667" y="3844446"/>
                  </a:moveTo>
                  <a:lnTo>
                    <a:pt x="2299366" y="3845199"/>
                  </a:lnTo>
                  <a:lnTo>
                    <a:pt x="2299493" y="3845231"/>
                  </a:lnTo>
                  <a:close/>
                  <a:moveTo>
                    <a:pt x="2290415" y="3843836"/>
                  </a:moveTo>
                  <a:lnTo>
                    <a:pt x="2288775" y="3849298"/>
                  </a:lnTo>
                  <a:lnTo>
                    <a:pt x="2289018" y="3849420"/>
                  </a:lnTo>
                  <a:lnTo>
                    <a:pt x="2290834" y="3843976"/>
                  </a:lnTo>
                  <a:close/>
                  <a:moveTo>
                    <a:pt x="2294188" y="3833638"/>
                  </a:moveTo>
                  <a:lnTo>
                    <a:pt x="2293208" y="3837553"/>
                  </a:lnTo>
                  <a:lnTo>
                    <a:pt x="2300191" y="3840345"/>
                  </a:lnTo>
                  <a:lnTo>
                    <a:pt x="2300191" y="3842091"/>
                  </a:lnTo>
                  <a:lnTo>
                    <a:pt x="2300889" y="3838948"/>
                  </a:lnTo>
                  <a:lnTo>
                    <a:pt x="2293906" y="3836157"/>
                  </a:lnTo>
                  <a:lnTo>
                    <a:pt x="2294588" y="3833769"/>
                  </a:lnTo>
                  <a:close/>
                  <a:moveTo>
                    <a:pt x="1807119" y="3831335"/>
                  </a:moveTo>
                  <a:lnTo>
                    <a:pt x="1788338" y="3848025"/>
                  </a:lnTo>
                  <a:lnTo>
                    <a:pt x="1771579" y="3857100"/>
                  </a:lnTo>
                  <a:lnTo>
                    <a:pt x="1771579" y="3864081"/>
                  </a:lnTo>
                  <a:lnTo>
                    <a:pt x="1771580" y="3864082"/>
                  </a:lnTo>
                  <a:lnTo>
                    <a:pt x="1771580" y="3857798"/>
                  </a:lnTo>
                  <a:lnTo>
                    <a:pt x="1788339" y="3848723"/>
                  </a:lnTo>
                  <a:lnTo>
                    <a:pt x="1807194" y="3831969"/>
                  </a:lnTo>
                  <a:close/>
                  <a:moveTo>
                    <a:pt x="416184" y="3830573"/>
                  </a:moveTo>
                  <a:lnTo>
                    <a:pt x="416184" y="3836158"/>
                  </a:lnTo>
                  <a:lnTo>
                    <a:pt x="410597" y="3840347"/>
                  </a:lnTo>
                  <a:lnTo>
                    <a:pt x="407805" y="3840347"/>
                  </a:lnTo>
                  <a:lnTo>
                    <a:pt x="413391" y="3836158"/>
                  </a:lnTo>
                  <a:close/>
                  <a:moveTo>
                    <a:pt x="530007" y="3828479"/>
                  </a:moveTo>
                  <a:lnTo>
                    <a:pt x="534197" y="3829875"/>
                  </a:lnTo>
                  <a:lnTo>
                    <a:pt x="531404" y="3829875"/>
                  </a:lnTo>
                  <a:close/>
                  <a:moveTo>
                    <a:pt x="2706600" y="3825658"/>
                  </a:moveTo>
                  <a:lnTo>
                    <a:pt x="2704597" y="3826659"/>
                  </a:lnTo>
                  <a:lnTo>
                    <a:pt x="2705902" y="3830572"/>
                  </a:lnTo>
                  <a:lnTo>
                    <a:pt x="2707997" y="3831968"/>
                  </a:lnTo>
                  <a:lnTo>
                    <a:pt x="2709672" y="3830963"/>
                  </a:lnTo>
                  <a:lnTo>
                    <a:pt x="2707996" y="3829847"/>
                  </a:lnTo>
                  <a:close/>
                  <a:moveTo>
                    <a:pt x="523722" y="3824290"/>
                  </a:moveTo>
                  <a:lnTo>
                    <a:pt x="526515" y="3827083"/>
                  </a:lnTo>
                  <a:lnTo>
                    <a:pt x="523722" y="3827083"/>
                  </a:lnTo>
                  <a:close/>
                  <a:moveTo>
                    <a:pt x="523722" y="3824290"/>
                  </a:moveTo>
                  <a:lnTo>
                    <a:pt x="525119" y="3824290"/>
                  </a:lnTo>
                  <a:lnTo>
                    <a:pt x="527912" y="3827083"/>
                  </a:lnTo>
                  <a:close/>
                  <a:moveTo>
                    <a:pt x="1805923" y="3821177"/>
                  </a:moveTo>
                  <a:lnTo>
                    <a:pt x="1805865" y="3821322"/>
                  </a:lnTo>
                  <a:lnTo>
                    <a:pt x="1806504" y="3826105"/>
                  </a:lnTo>
                  <a:close/>
                  <a:moveTo>
                    <a:pt x="2627737" y="3821176"/>
                  </a:moveTo>
                  <a:lnTo>
                    <a:pt x="2624570" y="3821548"/>
                  </a:lnTo>
                  <a:lnTo>
                    <a:pt x="2626296" y="3821496"/>
                  </a:lnTo>
                  <a:close/>
                  <a:moveTo>
                    <a:pt x="3209722" y="3820625"/>
                  </a:moveTo>
                  <a:lnTo>
                    <a:pt x="3209218" y="3820709"/>
                  </a:lnTo>
                  <a:lnTo>
                    <a:pt x="3209375" y="3820799"/>
                  </a:lnTo>
                  <a:close/>
                  <a:moveTo>
                    <a:pt x="3217343" y="3817351"/>
                  </a:moveTo>
                  <a:lnTo>
                    <a:pt x="3217899" y="3818029"/>
                  </a:lnTo>
                  <a:lnTo>
                    <a:pt x="3226833" y="3819403"/>
                  </a:lnTo>
                  <a:lnTo>
                    <a:pt x="3234513" y="3821498"/>
                  </a:lnTo>
                  <a:lnTo>
                    <a:pt x="3254764" y="3838950"/>
                  </a:lnTo>
                  <a:lnTo>
                    <a:pt x="3282696" y="3836157"/>
                  </a:lnTo>
                  <a:lnTo>
                    <a:pt x="3285022" y="3837088"/>
                  </a:lnTo>
                  <a:lnTo>
                    <a:pt x="3281998" y="3835460"/>
                  </a:lnTo>
                  <a:lnTo>
                    <a:pt x="3254066" y="3838252"/>
                  </a:lnTo>
                  <a:lnTo>
                    <a:pt x="3233815" y="3820799"/>
                  </a:lnTo>
                  <a:lnTo>
                    <a:pt x="3226133" y="3818704"/>
                  </a:lnTo>
                  <a:close/>
                  <a:moveTo>
                    <a:pt x="3213913" y="3817308"/>
                  </a:moveTo>
                  <a:lnTo>
                    <a:pt x="3214961" y="3819403"/>
                  </a:lnTo>
                  <a:lnTo>
                    <a:pt x="3215240" y="3819263"/>
                  </a:lnTo>
                  <a:lnTo>
                    <a:pt x="3214263" y="3817308"/>
                  </a:lnTo>
                  <a:close/>
                  <a:moveTo>
                    <a:pt x="506963" y="3812421"/>
                  </a:moveTo>
                  <a:lnTo>
                    <a:pt x="508296" y="3813629"/>
                  </a:lnTo>
                  <a:lnTo>
                    <a:pt x="516040" y="3816610"/>
                  </a:lnTo>
                  <a:lnTo>
                    <a:pt x="514643" y="3819402"/>
                  </a:lnTo>
                  <a:lnTo>
                    <a:pt x="511850" y="3819402"/>
                  </a:lnTo>
                  <a:lnTo>
                    <a:pt x="505566" y="3813817"/>
                  </a:lnTo>
                  <a:close/>
                  <a:moveTo>
                    <a:pt x="2666099" y="3812394"/>
                  </a:moveTo>
                  <a:lnTo>
                    <a:pt x="2651461" y="3815906"/>
                  </a:lnTo>
                  <a:lnTo>
                    <a:pt x="2664004" y="3813120"/>
                  </a:lnTo>
                  <a:lnTo>
                    <a:pt x="2692635" y="3818703"/>
                  </a:lnTo>
                  <a:lnTo>
                    <a:pt x="2698919" y="3829175"/>
                  </a:lnTo>
                  <a:lnTo>
                    <a:pt x="2700864" y="3828203"/>
                  </a:lnTo>
                  <a:lnTo>
                    <a:pt x="2694729" y="3817979"/>
                  </a:lnTo>
                  <a:close/>
                  <a:moveTo>
                    <a:pt x="3006869" y="3811724"/>
                  </a:moveTo>
                  <a:lnTo>
                    <a:pt x="3006869" y="3812391"/>
                  </a:lnTo>
                  <a:lnTo>
                    <a:pt x="3029214" y="3816611"/>
                  </a:lnTo>
                  <a:lnTo>
                    <a:pt x="3047369" y="3832667"/>
                  </a:lnTo>
                  <a:lnTo>
                    <a:pt x="3082284" y="3829874"/>
                  </a:lnTo>
                  <a:lnTo>
                    <a:pt x="3130467" y="3813818"/>
                  </a:lnTo>
                  <a:lnTo>
                    <a:pt x="3131704" y="3813173"/>
                  </a:lnTo>
                  <a:lnTo>
                    <a:pt x="3083681" y="3829176"/>
                  </a:lnTo>
                  <a:lnTo>
                    <a:pt x="3048766" y="3831969"/>
                  </a:lnTo>
                  <a:lnTo>
                    <a:pt x="3030610" y="3815912"/>
                  </a:lnTo>
                  <a:close/>
                  <a:moveTo>
                    <a:pt x="504169" y="3811025"/>
                  </a:moveTo>
                  <a:lnTo>
                    <a:pt x="506963" y="3821497"/>
                  </a:lnTo>
                  <a:lnTo>
                    <a:pt x="489505" y="3818704"/>
                  </a:lnTo>
                  <a:lnTo>
                    <a:pt x="489505" y="3815214"/>
                  </a:lnTo>
                  <a:close/>
                  <a:moveTo>
                    <a:pt x="1811383" y="3807535"/>
                  </a:moveTo>
                  <a:lnTo>
                    <a:pt x="1813355" y="3813450"/>
                  </a:lnTo>
                  <a:lnTo>
                    <a:pt x="1813478" y="3813120"/>
                  </a:lnTo>
                  <a:lnTo>
                    <a:pt x="1811616" y="3807535"/>
                  </a:lnTo>
                  <a:close/>
                  <a:moveTo>
                    <a:pt x="402218" y="3806837"/>
                  </a:moveTo>
                  <a:lnTo>
                    <a:pt x="407804" y="3809630"/>
                  </a:lnTo>
                  <a:lnTo>
                    <a:pt x="411994" y="3815214"/>
                  </a:lnTo>
                  <a:lnTo>
                    <a:pt x="414788" y="3819402"/>
                  </a:lnTo>
                  <a:lnTo>
                    <a:pt x="416184" y="3828478"/>
                  </a:lnTo>
                  <a:lnTo>
                    <a:pt x="411994" y="3828478"/>
                  </a:lnTo>
                  <a:lnTo>
                    <a:pt x="410598" y="3836158"/>
                  </a:lnTo>
                  <a:lnTo>
                    <a:pt x="406407" y="3838950"/>
                  </a:lnTo>
                  <a:lnTo>
                    <a:pt x="405011" y="3827082"/>
                  </a:lnTo>
                  <a:lnTo>
                    <a:pt x="399425" y="3809630"/>
                  </a:lnTo>
                  <a:close/>
                  <a:moveTo>
                    <a:pt x="1812080" y="3803346"/>
                  </a:moveTo>
                  <a:lnTo>
                    <a:pt x="1813245" y="3806837"/>
                  </a:lnTo>
                  <a:lnTo>
                    <a:pt x="1813478" y="3806837"/>
                  </a:lnTo>
                  <a:lnTo>
                    <a:pt x="1812314" y="3803346"/>
                  </a:lnTo>
                  <a:close/>
                  <a:moveTo>
                    <a:pt x="2745978" y="3799487"/>
                  </a:moveTo>
                  <a:lnTo>
                    <a:pt x="2745112" y="3800088"/>
                  </a:lnTo>
                  <a:lnTo>
                    <a:pt x="2747576" y="3805496"/>
                  </a:lnTo>
                  <a:close/>
                  <a:moveTo>
                    <a:pt x="386856" y="3797064"/>
                  </a:moveTo>
                  <a:lnTo>
                    <a:pt x="389649" y="3797064"/>
                  </a:lnTo>
                  <a:lnTo>
                    <a:pt x="389649" y="3797762"/>
                  </a:lnTo>
                  <a:lnTo>
                    <a:pt x="392443" y="3805441"/>
                  </a:lnTo>
                  <a:lnTo>
                    <a:pt x="389649" y="3799856"/>
                  </a:lnTo>
                  <a:close/>
                  <a:moveTo>
                    <a:pt x="3163986" y="3796365"/>
                  </a:moveTo>
                  <a:lnTo>
                    <a:pt x="3162615" y="3797081"/>
                  </a:lnTo>
                  <a:lnTo>
                    <a:pt x="3180745" y="3808931"/>
                  </a:lnTo>
                  <a:lnTo>
                    <a:pt x="3197504" y="3829874"/>
                  </a:lnTo>
                  <a:lnTo>
                    <a:pt x="3197558" y="3829740"/>
                  </a:lnTo>
                  <a:lnTo>
                    <a:pt x="3181443" y="3808931"/>
                  </a:lnTo>
                  <a:close/>
                  <a:moveTo>
                    <a:pt x="1810011" y="3794204"/>
                  </a:moveTo>
                  <a:lnTo>
                    <a:pt x="1809986" y="3794271"/>
                  </a:lnTo>
                  <a:lnTo>
                    <a:pt x="1814893" y="3796451"/>
                  </a:lnTo>
                  <a:lnTo>
                    <a:pt x="1814874" y="3796365"/>
                  </a:lnTo>
                  <a:close/>
                  <a:moveTo>
                    <a:pt x="381269" y="3789384"/>
                  </a:moveTo>
                  <a:lnTo>
                    <a:pt x="387553" y="3790780"/>
                  </a:lnTo>
                  <a:lnTo>
                    <a:pt x="388950" y="3793573"/>
                  </a:lnTo>
                  <a:lnTo>
                    <a:pt x="383363" y="3792177"/>
                  </a:lnTo>
                  <a:lnTo>
                    <a:pt x="379174" y="3794969"/>
                  </a:lnTo>
                  <a:close/>
                  <a:moveTo>
                    <a:pt x="1809878" y="3787988"/>
                  </a:moveTo>
                  <a:lnTo>
                    <a:pt x="1809986" y="3788687"/>
                  </a:lnTo>
                  <a:lnTo>
                    <a:pt x="1811034" y="3788687"/>
                  </a:lnTo>
                  <a:lnTo>
                    <a:pt x="1811383" y="3787988"/>
                  </a:lnTo>
                  <a:close/>
                  <a:moveTo>
                    <a:pt x="2264220" y="3765324"/>
                  </a:moveTo>
                  <a:lnTo>
                    <a:pt x="2263879" y="3766347"/>
                  </a:lnTo>
                  <a:lnTo>
                    <a:pt x="2263112" y="3766403"/>
                  </a:lnTo>
                  <a:lnTo>
                    <a:pt x="2261784" y="3780309"/>
                  </a:lnTo>
                  <a:lnTo>
                    <a:pt x="2262018" y="3780741"/>
                  </a:lnTo>
                  <a:close/>
                  <a:moveTo>
                    <a:pt x="2742248" y="3752602"/>
                  </a:moveTo>
                  <a:lnTo>
                    <a:pt x="2745134" y="3773965"/>
                  </a:lnTo>
                  <a:lnTo>
                    <a:pt x="2745580" y="3773932"/>
                  </a:lnTo>
                  <a:close/>
                  <a:moveTo>
                    <a:pt x="2906592" y="3749172"/>
                  </a:moveTo>
                  <a:lnTo>
                    <a:pt x="2907011" y="3750988"/>
                  </a:lnTo>
                  <a:lnTo>
                    <a:pt x="2911329" y="3759828"/>
                  </a:lnTo>
                  <a:close/>
                  <a:moveTo>
                    <a:pt x="2346662" y="3708572"/>
                  </a:moveTo>
                  <a:lnTo>
                    <a:pt x="2336502" y="3713989"/>
                  </a:lnTo>
                  <a:lnTo>
                    <a:pt x="2327425" y="3729347"/>
                  </a:lnTo>
                  <a:lnTo>
                    <a:pt x="2319744" y="3736329"/>
                  </a:lnTo>
                  <a:lnTo>
                    <a:pt x="2316950" y="3734932"/>
                  </a:lnTo>
                  <a:lnTo>
                    <a:pt x="2312760" y="3737725"/>
                  </a:lnTo>
                  <a:lnTo>
                    <a:pt x="2305080" y="3734932"/>
                  </a:lnTo>
                  <a:lnTo>
                    <a:pt x="2305080" y="3732140"/>
                  </a:lnTo>
                  <a:lnTo>
                    <a:pt x="2300890" y="3732140"/>
                  </a:lnTo>
                  <a:lnTo>
                    <a:pt x="2289717" y="3739819"/>
                  </a:lnTo>
                  <a:lnTo>
                    <a:pt x="2283432" y="3741216"/>
                  </a:lnTo>
                  <a:lnTo>
                    <a:pt x="2274354" y="3754479"/>
                  </a:lnTo>
                  <a:lnTo>
                    <a:pt x="2265974" y="3760064"/>
                  </a:lnTo>
                  <a:lnTo>
                    <a:pt x="2265216" y="3762337"/>
                  </a:lnTo>
                  <a:lnTo>
                    <a:pt x="2273655" y="3755848"/>
                  </a:lnTo>
                  <a:lnTo>
                    <a:pt x="2282733" y="3742583"/>
                  </a:lnTo>
                  <a:lnTo>
                    <a:pt x="2289017" y="3741187"/>
                  </a:lnTo>
                  <a:lnTo>
                    <a:pt x="2298794" y="3734905"/>
                  </a:lnTo>
                  <a:lnTo>
                    <a:pt x="2305078" y="3733509"/>
                  </a:lnTo>
                  <a:lnTo>
                    <a:pt x="2305078" y="3736301"/>
                  </a:lnTo>
                  <a:lnTo>
                    <a:pt x="2312760" y="3739094"/>
                  </a:lnTo>
                  <a:lnTo>
                    <a:pt x="2316949" y="3736301"/>
                  </a:lnTo>
                  <a:lnTo>
                    <a:pt x="2319742" y="3737697"/>
                  </a:lnTo>
                  <a:lnTo>
                    <a:pt x="2327424" y="3730716"/>
                  </a:lnTo>
                  <a:lnTo>
                    <a:pt x="2336502" y="3715358"/>
                  </a:lnTo>
                  <a:lnTo>
                    <a:pt x="2346976" y="3709773"/>
                  </a:lnTo>
                  <a:close/>
                  <a:moveTo>
                    <a:pt x="1870738" y="3707706"/>
                  </a:moveTo>
                  <a:lnTo>
                    <a:pt x="1865151" y="3708722"/>
                  </a:lnTo>
                  <a:lnTo>
                    <a:pt x="1865151" y="3709674"/>
                  </a:lnTo>
                  <a:lnTo>
                    <a:pt x="1871863" y="3708453"/>
                  </a:lnTo>
                  <a:close/>
                  <a:moveTo>
                    <a:pt x="2303682" y="3699301"/>
                  </a:moveTo>
                  <a:lnTo>
                    <a:pt x="2303682" y="3701424"/>
                  </a:lnTo>
                  <a:lnTo>
                    <a:pt x="2303683" y="3701423"/>
                  </a:lnTo>
                  <a:lnTo>
                    <a:pt x="2303683" y="3699301"/>
                  </a:lnTo>
                  <a:close/>
                  <a:moveTo>
                    <a:pt x="2861239" y="3696636"/>
                  </a:moveTo>
                  <a:lnTo>
                    <a:pt x="2850449" y="3697905"/>
                  </a:lnTo>
                  <a:lnTo>
                    <a:pt x="2861244" y="3696661"/>
                  </a:lnTo>
                  <a:close/>
                  <a:moveTo>
                    <a:pt x="1856393" y="3692923"/>
                  </a:moveTo>
                  <a:lnTo>
                    <a:pt x="1856074" y="3693046"/>
                  </a:lnTo>
                  <a:lnTo>
                    <a:pt x="1868219" y="3696689"/>
                  </a:lnTo>
                  <a:lnTo>
                    <a:pt x="1868644" y="3695839"/>
                  </a:lnTo>
                  <a:close/>
                  <a:moveTo>
                    <a:pt x="716654" y="3681081"/>
                  </a:moveTo>
                  <a:lnTo>
                    <a:pt x="717849" y="3688858"/>
                  </a:lnTo>
                  <a:lnTo>
                    <a:pt x="716452" y="3681178"/>
                  </a:lnTo>
                  <a:close/>
                  <a:moveTo>
                    <a:pt x="2340829" y="3678358"/>
                  </a:moveTo>
                  <a:lnTo>
                    <a:pt x="2341047" y="3679422"/>
                  </a:lnTo>
                  <a:lnTo>
                    <a:pt x="2342856" y="3678358"/>
                  </a:lnTo>
                  <a:close/>
                  <a:moveTo>
                    <a:pt x="2337898" y="3678358"/>
                  </a:moveTo>
                  <a:lnTo>
                    <a:pt x="2337814" y="3678647"/>
                  </a:lnTo>
                  <a:lnTo>
                    <a:pt x="2338681" y="3678358"/>
                  </a:lnTo>
                  <a:close/>
                  <a:moveTo>
                    <a:pt x="691543" y="3673270"/>
                  </a:moveTo>
                  <a:lnTo>
                    <a:pt x="691313" y="3674199"/>
                  </a:lnTo>
                  <a:lnTo>
                    <a:pt x="683632" y="3674199"/>
                  </a:lnTo>
                  <a:close/>
                  <a:moveTo>
                    <a:pt x="2267880" y="3667677"/>
                  </a:moveTo>
                  <a:lnTo>
                    <a:pt x="2263181" y="3679084"/>
                  </a:lnTo>
                  <a:lnTo>
                    <a:pt x="2263407" y="3679206"/>
                  </a:lnTo>
                  <a:lnTo>
                    <a:pt x="2268069" y="3667887"/>
                  </a:lnTo>
                  <a:close/>
                  <a:moveTo>
                    <a:pt x="2264309" y="3657623"/>
                  </a:moveTo>
                  <a:lnTo>
                    <a:pt x="2260388" y="3660235"/>
                  </a:lnTo>
                  <a:lnTo>
                    <a:pt x="2261393" y="3660235"/>
                  </a:lnTo>
                  <a:lnTo>
                    <a:pt x="2264577" y="3658113"/>
                  </a:lnTo>
                  <a:close/>
                  <a:moveTo>
                    <a:pt x="442719" y="3654651"/>
                  </a:moveTo>
                  <a:lnTo>
                    <a:pt x="446909" y="3656047"/>
                  </a:lnTo>
                  <a:lnTo>
                    <a:pt x="448306" y="3654651"/>
                  </a:lnTo>
                  <a:lnTo>
                    <a:pt x="446909" y="3657444"/>
                  </a:lnTo>
                  <a:close/>
                  <a:moveTo>
                    <a:pt x="2898869" y="3652766"/>
                  </a:moveTo>
                  <a:lnTo>
                    <a:pt x="2859214" y="3678832"/>
                  </a:lnTo>
                  <a:lnTo>
                    <a:pt x="2859357" y="3679646"/>
                  </a:lnTo>
                  <a:close/>
                  <a:moveTo>
                    <a:pt x="1013927" y="3646274"/>
                  </a:moveTo>
                  <a:lnTo>
                    <a:pt x="1015324" y="3646274"/>
                  </a:lnTo>
                  <a:lnTo>
                    <a:pt x="1013927" y="3647670"/>
                  </a:lnTo>
                  <a:close/>
                  <a:moveTo>
                    <a:pt x="2256197" y="3646246"/>
                  </a:moveTo>
                  <a:lnTo>
                    <a:pt x="2256084" y="3646302"/>
                  </a:lnTo>
                  <a:lnTo>
                    <a:pt x="2256199" y="3646274"/>
                  </a:lnTo>
                  <a:lnTo>
                    <a:pt x="2256358" y="3646406"/>
                  </a:lnTo>
                  <a:close/>
                  <a:moveTo>
                    <a:pt x="2252651" y="3646162"/>
                  </a:moveTo>
                  <a:lnTo>
                    <a:pt x="2252707" y="3646274"/>
                  </a:lnTo>
                  <a:lnTo>
                    <a:pt x="2252707" y="3646246"/>
                  </a:lnTo>
                  <a:close/>
                  <a:moveTo>
                    <a:pt x="2244220" y="3639723"/>
                  </a:moveTo>
                  <a:lnTo>
                    <a:pt x="2242931" y="3644877"/>
                  </a:lnTo>
                  <a:lnTo>
                    <a:pt x="2243105" y="3644848"/>
                  </a:lnTo>
                  <a:lnTo>
                    <a:pt x="2244326" y="3639963"/>
                  </a:lnTo>
                  <a:close/>
                  <a:moveTo>
                    <a:pt x="1015324" y="3637896"/>
                  </a:moveTo>
                  <a:lnTo>
                    <a:pt x="1016721" y="3637896"/>
                  </a:lnTo>
                  <a:lnTo>
                    <a:pt x="1016721" y="3642085"/>
                  </a:lnTo>
                  <a:lnTo>
                    <a:pt x="1015324" y="3639292"/>
                  </a:lnTo>
                  <a:close/>
                  <a:moveTo>
                    <a:pt x="1009738" y="3633708"/>
                  </a:moveTo>
                  <a:lnTo>
                    <a:pt x="1011134" y="3635104"/>
                  </a:lnTo>
                  <a:lnTo>
                    <a:pt x="1011134" y="3637897"/>
                  </a:lnTo>
                  <a:lnTo>
                    <a:pt x="1009738" y="3635104"/>
                  </a:lnTo>
                  <a:lnTo>
                    <a:pt x="1008341" y="3635104"/>
                  </a:lnTo>
                  <a:close/>
                  <a:moveTo>
                    <a:pt x="1007991" y="3629170"/>
                  </a:moveTo>
                  <a:lnTo>
                    <a:pt x="1010435" y="3631613"/>
                  </a:lnTo>
                  <a:lnTo>
                    <a:pt x="1006245" y="3630217"/>
                  </a:lnTo>
                  <a:lnTo>
                    <a:pt x="1004849" y="3633010"/>
                  </a:lnTo>
                  <a:lnTo>
                    <a:pt x="1006245" y="3635802"/>
                  </a:lnTo>
                  <a:lnTo>
                    <a:pt x="1003452" y="3635802"/>
                  </a:lnTo>
                  <a:lnTo>
                    <a:pt x="1004849" y="3630217"/>
                  </a:lnTo>
                  <a:close/>
                  <a:moveTo>
                    <a:pt x="1007642" y="3628821"/>
                  </a:moveTo>
                  <a:lnTo>
                    <a:pt x="1009039" y="3628821"/>
                  </a:lnTo>
                  <a:lnTo>
                    <a:pt x="1007991" y="3629170"/>
                  </a:lnTo>
                  <a:close/>
                  <a:moveTo>
                    <a:pt x="2225793" y="3622058"/>
                  </a:moveTo>
                  <a:lnTo>
                    <a:pt x="2226172" y="3622538"/>
                  </a:lnTo>
                  <a:lnTo>
                    <a:pt x="2232456" y="3622538"/>
                  </a:lnTo>
                  <a:lnTo>
                    <a:pt x="2232501" y="3622651"/>
                  </a:lnTo>
                  <a:lnTo>
                    <a:pt x="2232455" y="3622511"/>
                  </a:lnTo>
                  <a:lnTo>
                    <a:pt x="2226170" y="3622511"/>
                  </a:lnTo>
                  <a:close/>
                  <a:moveTo>
                    <a:pt x="999960" y="3618350"/>
                  </a:moveTo>
                  <a:lnTo>
                    <a:pt x="999960" y="3621143"/>
                  </a:lnTo>
                  <a:lnTo>
                    <a:pt x="995770" y="3621143"/>
                  </a:lnTo>
                  <a:close/>
                  <a:moveTo>
                    <a:pt x="988090" y="3616953"/>
                  </a:moveTo>
                  <a:lnTo>
                    <a:pt x="995772" y="3616953"/>
                  </a:lnTo>
                  <a:lnTo>
                    <a:pt x="992978" y="3619746"/>
                  </a:lnTo>
                  <a:close/>
                  <a:moveTo>
                    <a:pt x="1032082" y="3612765"/>
                  </a:moveTo>
                  <a:lnTo>
                    <a:pt x="1033479" y="3612765"/>
                  </a:lnTo>
                  <a:lnTo>
                    <a:pt x="1036272" y="3615558"/>
                  </a:lnTo>
                  <a:close/>
                  <a:moveTo>
                    <a:pt x="972727" y="3612765"/>
                  </a:moveTo>
                  <a:lnTo>
                    <a:pt x="999961" y="3612765"/>
                  </a:lnTo>
                  <a:lnTo>
                    <a:pt x="999961" y="3618349"/>
                  </a:lnTo>
                  <a:lnTo>
                    <a:pt x="998565" y="3614161"/>
                  </a:lnTo>
                  <a:lnTo>
                    <a:pt x="992280" y="3614161"/>
                  </a:lnTo>
                  <a:lnTo>
                    <a:pt x="995073" y="3615558"/>
                  </a:lnTo>
                  <a:lnTo>
                    <a:pt x="993677" y="3615558"/>
                  </a:lnTo>
                  <a:lnTo>
                    <a:pt x="984598" y="3614161"/>
                  </a:lnTo>
                  <a:lnTo>
                    <a:pt x="980409" y="3616954"/>
                  </a:lnTo>
                  <a:lnTo>
                    <a:pt x="979012" y="3621142"/>
                  </a:lnTo>
                  <a:lnTo>
                    <a:pt x="983202" y="3625330"/>
                  </a:lnTo>
                  <a:lnTo>
                    <a:pt x="999263" y="3628123"/>
                  </a:lnTo>
                  <a:lnTo>
                    <a:pt x="997867" y="3633708"/>
                  </a:lnTo>
                  <a:lnTo>
                    <a:pt x="996470" y="3635104"/>
                  </a:lnTo>
                  <a:lnTo>
                    <a:pt x="1008341" y="3644179"/>
                  </a:lnTo>
                  <a:lnTo>
                    <a:pt x="1012531" y="3656047"/>
                  </a:lnTo>
                  <a:lnTo>
                    <a:pt x="1008341" y="3646972"/>
                  </a:lnTo>
                  <a:lnTo>
                    <a:pt x="1002056" y="3640688"/>
                  </a:lnTo>
                  <a:lnTo>
                    <a:pt x="992978" y="3635104"/>
                  </a:lnTo>
                  <a:lnTo>
                    <a:pt x="990185" y="3640688"/>
                  </a:lnTo>
                  <a:lnTo>
                    <a:pt x="987392" y="3640688"/>
                  </a:lnTo>
                  <a:lnTo>
                    <a:pt x="967839" y="3627425"/>
                  </a:lnTo>
                  <a:lnTo>
                    <a:pt x="972029" y="3619745"/>
                  </a:lnTo>
                  <a:lnTo>
                    <a:pt x="972029" y="3616954"/>
                  </a:lnTo>
                  <a:lnTo>
                    <a:pt x="969934" y="3616954"/>
                  </a:lnTo>
                  <a:lnTo>
                    <a:pt x="963650" y="3624632"/>
                  </a:lnTo>
                  <a:lnTo>
                    <a:pt x="947589" y="3620443"/>
                  </a:lnTo>
                  <a:lnTo>
                    <a:pt x="947589" y="3614859"/>
                  </a:lnTo>
                  <a:lnTo>
                    <a:pt x="956666" y="3616256"/>
                  </a:lnTo>
                  <a:close/>
                  <a:moveTo>
                    <a:pt x="2211526" y="3607860"/>
                  </a:moveTo>
                  <a:lnTo>
                    <a:pt x="2211508" y="3607878"/>
                  </a:lnTo>
                  <a:lnTo>
                    <a:pt x="2211633" y="3607941"/>
                  </a:lnTo>
                  <a:lnTo>
                    <a:pt x="2211685" y="3607939"/>
                  </a:lnTo>
                  <a:close/>
                  <a:moveTo>
                    <a:pt x="899671" y="3604388"/>
                  </a:moveTo>
                  <a:lnTo>
                    <a:pt x="900104" y="3604388"/>
                  </a:lnTo>
                  <a:lnTo>
                    <a:pt x="900802" y="3605086"/>
                  </a:lnTo>
                  <a:close/>
                  <a:moveTo>
                    <a:pt x="1034876" y="3603690"/>
                  </a:moveTo>
                  <a:lnTo>
                    <a:pt x="1033479" y="3606482"/>
                  </a:lnTo>
                  <a:lnTo>
                    <a:pt x="1037669" y="3607879"/>
                  </a:lnTo>
                  <a:lnTo>
                    <a:pt x="1032082" y="3609275"/>
                  </a:lnTo>
                  <a:lnTo>
                    <a:pt x="1029290" y="3607879"/>
                  </a:lnTo>
                  <a:close/>
                  <a:moveTo>
                    <a:pt x="894518" y="3598803"/>
                  </a:moveTo>
                  <a:lnTo>
                    <a:pt x="900104" y="3601596"/>
                  </a:lnTo>
                  <a:lnTo>
                    <a:pt x="905691" y="3607181"/>
                  </a:lnTo>
                  <a:lnTo>
                    <a:pt x="901500" y="3604388"/>
                  </a:lnTo>
                  <a:lnTo>
                    <a:pt x="900104" y="3604388"/>
                  </a:lnTo>
                  <a:close/>
                  <a:moveTo>
                    <a:pt x="1011588" y="3596911"/>
                  </a:moveTo>
                  <a:lnTo>
                    <a:pt x="1012070" y="3597245"/>
                  </a:lnTo>
                  <a:lnTo>
                    <a:pt x="1011832" y="3597407"/>
                  </a:lnTo>
                  <a:close/>
                  <a:moveTo>
                    <a:pt x="1014625" y="3595550"/>
                  </a:moveTo>
                  <a:lnTo>
                    <a:pt x="1014625" y="3598335"/>
                  </a:lnTo>
                  <a:lnTo>
                    <a:pt x="1017419" y="3600200"/>
                  </a:lnTo>
                  <a:lnTo>
                    <a:pt x="1015324" y="3600200"/>
                  </a:lnTo>
                  <a:lnTo>
                    <a:pt x="1015324" y="3599502"/>
                  </a:lnTo>
                  <a:lnTo>
                    <a:pt x="1012070" y="3597246"/>
                  </a:lnTo>
                  <a:close/>
                  <a:moveTo>
                    <a:pt x="1014626" y="3594615"/>
                  </a:moveTo>
                  <a:lnTo>
                    <a:pt x="1015052" y="3595257"/>
                  </a:lnTo>
                  <a:lnTo>
                    <a:pt x="1016021" y="3594615"/>
                  </a:lnTo>
                  <a:lnTo>
                    <a:pt x="1017418" y="3598804"/>
                  </a:lnTo>
                  <a:lnTo>
                    <a:pt x="1015051" y="3595257"/>
                  </a:lnTo>
                  <a:lnTo>
                    <a:pt x="1014626" y="3595550"/>
                  </a:lnTo>
                  <a:close/>
                  <a:moveTo>
                    <a:pt x="1867946" y="3593218"/>
                  </a:moveTo>
                  <a:lnTo>
                    <a:pt x="1850488" y="3597406"/>
                  </a:lnTo>
                  <a:lnTo>
                    <a:pt x="1828142" y="3597406"/>
                  </a:lnTo>
                  <a:lnTo>
                    <a:pt x="1828142" y="3598105"/>
                  </a:lnTo>
                  <a:lnTo>
                    <a:pt x="1850487" y="3598105"/>
                  </a:lnTo>
                  <a:lnTo>
                    <a:pt x="1867944" y="3593916"/>
                  </a:lnTo>
                  <a:lnTo>
                    <a:pt x="1869341" y="3596708"/>
                  </a:lnTo>
                  <a:lnTo>
                    <a:pt x="1872832" y="3596708"/>
                  </a:lnTo>
                  <a:lnTo>
                    <a:pt x="1879815" y="3599501"/>
                  </a:lnTo>
                  <a:lnTo>
                    <a:pt x="1880935" y="3602411"/>
                  </a:lnTo>
                  <a:lnTo>
                    <a:pt x="1880738" y="3599047"/>
                  </a:lnTo>
                  <a:lnTo>
                    <a:pt x="1872833" y="3596010"/>
                  </a:lnTo>
                  <a:lnTo>
                    <a:pt x="1869342" y="3596010"/>
                  </a:lnTo>
                  <a:close/>
                  <a:moveTo>
                    <a:pt x="1025798" y="3591124"/>
                  </a:moveTo>
                  <a:lnTo>
                    <a:pt x="1021957" y="3598803"/>
                  </a:lnTo>
                  <a:lnTo>
                    <a:pt x="1025100" y="3598105"/>
                  </a:lnTo>
                  <a:lnTo>
                    <a:pt x="1023005" y="3599501"/>
                  </a:lnTo>
                  <a:lnTo>
                    <a:pt x="1021608" y="3599501"/>
                  </a:lnTo>
                  <a:lnTo>
                    <a:pt x="1018815" y="3599501"/>
                  </a:lnTo>
                  <a:lnTo>
                    <a:pt x="1021329" y="3598943"/>
                  </a:lnTo>
                  <a:lnTo>
                    <a:pt x="1020212" y="3596709"/>
                  </a:lnTo>
                  <a:close/>
                  <a:moveTo>
                    <a:pt x="964347" y="3590426"/>
                  </a:moveTo>
                  <a:lnTo>
                    <a:pt x="962950" y="3591822"/>
                  </a:lnTo>
                  <a:lnTo>
                    <a:pt x="962385" y="3591410"/>
                  </a:lnTo>
                  <a:close/>
                  <a:moveTo>
                    <a:pt x="960758" y="3590223"/>
                  </a:moveTo>
                  <a:lnTo>
                    <a:pt x="962385" y="3591409"/>
                  </a:lnTo>
                  <a:lnTo>
                    <a:pt x="961554" y="3591822"/>
                  </a:lnTo>
                  <a:close/>
                  <a:moveTo>
                    <a:pt x="882647" y="3589728"/>
                  </a:moveTo>
                  <a:lnTo>
                    <a:pt x="885440" y="3591124"/>
                  </a:lnTo>
                  <a:lnTo>
                    <a:pt x="884044" y="3591124"/>
                  </a:lnTo>
                  <a:close/>
                  <a:moveTo>
                    <a:pt x="1006246" y="3589029"/>
                  </a:moveTo>
                  <a:lnTo>
                    <a:pt x="1009039" y="3593218"/>
                  </a:lnTo>
                  <a:lnTo>
                    <a:pt x="1013229" y="3593218"/>
                  </a:lnTo>
                  <a:lnTo>
                    <a:pt x="1010436" y="3594614"/>
                  </a:lnTo>
                  <a:lnTo>
                    <a:pt x="1011588" y="3596911"/>
                  </a:lnTo>
                  <a:lnTo>
                    <a:pt x="1006246" y="3593218"/>
                  </a:lnTo>
                  <a:close/>
                  <a:moveTo>
                    <a:pt x="1799513" y="3585535"/>
                  </a:moveTo>
                  <a:lnTo>
                    <a:pt x="1799511" y="3585539"/>
                  </a:lnTo>
                  <a:lnTo>
                    <a:pt x="1807193" y="3592519"/>
                  </a:lnTo>
                  <a:lnTo>
                    <a:pt x="1823254" y="3596708"/>
                  </a:lnTo>
                  <a:lnTo>
                    <a:pt x="1828141" y="3601595"/>
                  </a:lnTo>
                  <a:lnTo>
                    <a:pt x="1828141" y="3600896"/>
                  </a:lnTo>
                  <a:lnTo>
                    <a:pt x="1823255" y="3596010"/>
                  </a:lnTo>
                  <a:lnTo>
                    <a:pt x="1807194" y="3591821"/>
                  </a:lnTo>
                  <a:lnTo>
                    <a:pt x="1799512" y="3585539"/>
                  </a:lnTo>
                  <a:close/>
                  <a:moveTo>
                    <a:pt x="996769" y="3583598"/>
                  </a:moveTo>
                  <a:lnTo>
                    <a:pt x="999261" y="3584840"/>
                  </a:lnTo>
                  <a:lnTo>
                    <a:pt x="1002055" y="3587633"/>
                  </a:lnTo>
                  <a:lnTo>
                    <a:pt x="1006245" y="3586237"/>
                  </a:lnTo>
                  <a:lnTo>
                    <a:pt x="1002753" y="3588331"/>
                  </a:lnTo>
                  <a:lnTo>
                    <a:pt x="996469" y="3584142"/>
                  </a:lnTo>
                  <a:close/>
                  <a:moveTo>
                    <a:pt x="1002055" y="3583444"/>
                  </a:moveTo>
                  <a:lnTo>
                    <a:pt x="1002055" y="3586237"/>
                  </a:lnTo>
                  <a:lnTo>
                    <a:pt x="999262" y="3584840"/>
                  </a:lnTo>
                  <a:close/>
                  <a:moveTo>
                    <a:pt x="998564" y="3580303"/>
                  </a:moveTo>
                  <a:lnTo>
                    <a:pt x="996769" y="3583598"/>
                  </a:lnTo>
                  <a:lnTo>
                    <a:pt x="996469" y="3583444"/>
                  </a:lnTo>
                  <a:close/>
                  <a:moveTo>
                    <a:pt x="494394" y="3578558"/>
                  </a:moveTo>
                  <a:lnTo>
                    <a:pt x="492997" y="3582747"/>
                  </a:lnTo>
                  <a:lnTo>
                    <a:pt x="492997" y="3579954"/>
                  </a:lnTo>
                  <a:lnTo>
                    <a:pt x="490204" y="3581351"/>
                  </a:lnTo>
                  <a:close/>
                  <a:moveTo>
                    <a:pt x="1002057" y="3577162"/>
                  </a:moveTo>
                  <a:lnTo>
                    <a:pt x="1000660" y="3582747"/>
                  </a:lnTo>
                  <a:lnTo>
                    <a:pt x="1000660" y="3579954"/>
                  </a:lnTo>
                  <a:close/>
                  <a:moveTo>
                    <a:pt x="1000659" y="3577162"/>
                  </a:moveTo>
                  <a:lnTo>
                    <a:pt x="1000659" y="3579954"/>
                  </a:lnTo>
                  <a:lnTo>
                    <a:pt x="999263" y="3582747"/>
                  </a:lnTo>
                  <a:lnTo>
                    <a:pt x="997866" y="3582747"/>
                  </a:lnTo>
                  <a:close/>
                  <a:moveTo>
                    <a:pt x="1003452" y="3576464"/>
                  </a:moveTo>
                  <a:lnTo>
                    <a:pt x="1009039" y="3577860"/>
                  </a:lnTo>
                  <a:lnTo>
                    <a:pt x="1011134" y="3579257"/>
                  </a:lnTo>
                  <a:close/>
                  <a:moveTo>
                    <a:pt x="1000659" y="3576464"/>
                  </a:moveTo>
                  <a:lnTo>
                    <a:pt x="1000659" y="3577162"/>
                  </a:lnTo>
                  <a:lnTo>
                    <a:pt x="998564" y="3580303"/>
                  </a:lnTo>
                  <a:close/>
                  <a:moveTo>
                    <a:pt x="924544" y="3575766"/>
                  </a:moveTo>
                  <a:lnTo>
                    <a:pt x="929431" y="3575766"/>
                  </a:lnTo>
                  <a:lnTo>
                    <a:pt x="933621" y="3577162"/>
                  </a:lnTo>
                  <a:close/>
                  <a:moveTo>
                    <a:pt x="974821" y="3573672"/>
                  </a:moveTo>
                  <a:lnTo>
                    <a:pt x="977614" y="3575068"/>
                  </a:lnTo>
                  <a:lnTo>
                    <a:pt x="974821" y="3588332"/>
                  </a:lnTo>
                  <a:lnTo>
                    <a:pt x="982503" y="3602991"/>
                  </a:lnTo>
                  <a:lnTo>
                    <a:pt x="994373" y="3602991"/>
                  </a:lnTo>
                  <a:lnTo>
                    <a:pt x="998563" y="3605784"/>
                  </a:lnTo>
                  <a:lnTo>
                    <a:pt x="991699" y="3604869"/>
                  </a:lnTo>
                  <a:lnTo>
                    <a:pt x="999960" y="3609275"/>
                  </a:lnTo>
                  <a:lnTo>
                    <a:pt x="990882" y="3606482"/>
                  </a:lnTo>
                  <a:lnTo>
                    <a:pt x="987391" y="3606482"/>
                  </a:lnTo>
                  <a:lnTo>
                    <a:pt x="986693" y="3608577"/>
                  </a:lnTo>
                  <a:lnTo>
                    <a:pt x="977614" y="3608577"/>
                  </a:lnTo>
                  <a:lnTo>
                    <a:pt x="977614" y="3609275"/>
                  </a:lnTo>
                  <a:lnTo>
                    <a:pt x="969933" y="3610671"/>
                  </a:lnTo>
                  <a:lnTo>
                    <a:pt x="968537" y="3610671"/>
                  </a:lnTo>
                  <a:lnTo>
                    <a:pt x="965743" y="3606482"/>
                  </a:lnTo>
                  <a:lnTo>
                    <a:pt x="964347" y="3606482"/>
                  </a:lnTo>
                  <a:lnTo>
                    <a:pt x="964347" y="3602293"/>
                  </a:lnTo>
                  <a:lnTo>
                    <a:pt x="965743" y="3605086"/>
                  </a:lnTo>
                  <a:lnTo>
                    <a:pt x="980408" y="3604220"/>
                  </a:lnTo>
                  <a:lnTo>
                    <a:pt x="980408" y="3601595"/>
                  </a:lnTo>
                  <a:lnTo>
                    <a:pt x="968537" y="3583445"/>
                  </a:lnTo>
                  <a:lnTo>
                    <a:pt x="967140" y="3583445"/>
                  </a:lnTo>
                  <a:lnTo>
                    <a:pt x="968537" y="3587634"/>
                  </a:lnTo>
                  <a:lnTo>
                    <a:pt x="965743" y="3589030"/>
                  </a:lnTo>
                  <a:lnTo>
                    <a:pt x="965743" y="3584841"/>
                  </a:lnTo>
                  <a:lnTo>
                    <a:pt x="960158" y="3589030"/>
                  </a:lnTo>
                  <a:lnTo>
                    <a:pt x="960757" y="3590224"/>
                  </a:lnTo>
                  <a:lnTo>
                    <a:pt x="955269" y="3586237"/>
                  </a:lnTo>
                  <a:lnTo>
                    <a:pt x="951079" y="3587634"/>
                  </a:lnTo>
                  <a:lnTo>
                    <a:pt x="952476" y="3593219"/>
                  </a:lnTo>
                  <a:lnTo>
                    <a:pt x="949682" y="3587634"/>
                  </a:lnTo>
                  <a:lnTo>
                    <a:pt x="928734" y="3590426"/>
                  </a:lnTo>
                  <a:lnTo>
                    <a:pt x="914070" y="3593219"/>
                  </a:lnTo>
                  <a:lnTo>
                    <a:pt x="900104" y="3601595"/>
                  </a:lnTo>
                  <a:lnTo>
                    <a:pt x="916165" y="3584143"/>
                  </a:lnTo>
                  <a:lnTo>
                    <a:pt x="921751" y="3582747"/>
                  </a:lnTo>
                  <a:lnTo>
                    <a:pt x="921751" y="3581350"/>
                  </a:lnTo>
                  <a:lnTo>
                    <a:pt x="924544" y="3579954"/>
                  </a:lnTo>
                  <a:lnTo>
                    <a:pt x="933622" y="3579954"/>
                  </a:lnTo>
                  <a:lnTo>
                    <a:pt x="935018" y="3584143"/>
                  </a:lnTo>
                  <a:lnTo>
                    <a:pt x="942700" y="3579954"/>
                  </a:lnTo>
                  <a:lnTo>
                    <a:pt x="941303" y="3582747"/>
                  </a:lnTo>
                  <a:lnTo>
                    <a:pt x="944097" y="3582747"/>
                  </a:lnTo>
                  <a:lnTo>
                    <a:pt x="946889" y="3581350"/>
                  </a:lnTo>
                  <a:lnTo>
                    <a:pt x="952476" y="3581350"/>
                  </a:lnTo>
                  <a:lnTo>
                    <a:pt x="951079" y="3579954"/>
                  </a:lnTo>
                  <a:lnTo>
                    <a:pt x="964347" y="3579954"/>
                  </a:lnTo>
                  <a:lnTo>
                    <a:pt x="965743" y="3581350"/>
                  </a:lnTo>
                  <a:close/>
                  <a:moveTo>
                    <a:pt x="1784848" y="3573671"/>
                  </a:moveTo>
                  <a:lnTo>
                    <a:pt x="1783603" y="3585492"/>
                  </a:lnTo>
                  <a:lnTo>
                    <a:pt x="1784197" y="3586509"/>
                  </a:lnTo>
                  <a:lnTo>
                    <a:pt x="1785505" y="3574059"/>
                  </a:lnTo>
                  <a:close/>
                  <a:moveTo>
                    <a:pt x="1002057" y="3572275"/>
                  </a:moveTo>
                  <a:lnTo>
                    <a:pt x="1003453" y="3573671"/>
                  </a:lnTo>
                  <a:lnTo>
                    <a:pt x="1000660" y="3577860"/>
                  </a:lnTo>
                  <a:close/>
                  <a:moveTo>
                    <a:pt x="890329" y="3561105"/>
                  </a:moveTo>
                  <a:lnTo>
                    <a:pt x="893122" y="3561105"/>
                  </a:lnTo>
                  <a:lnTo>
                    <a:pt x="891726" y="3566690"/>
                  </a:lnTo>
                  <a:lnTo>
                    <a:pt x="886139" y="3562501"/>
                  </a:lnTo>
                  <a:lnTo>
                    <a:pt x="888932" y="3563897"/>
                  </a:lnTo>
                  <a:close/>
                  <a:moveTo>
                    <a:pt x="879853" y="3561105"/>
                  </a:moveTo>
                  <a:lnTo>
                    <a:pt x="884043" y="3561105"/>
                  </a:lnTo>
                  <a:lnTo>
                    <a:pt x="885440" y="3563897"/>
                  </a:lnTo>
                  <a:close/>
                  <a:moveTo>
                    <a:pt x="2263326" y="3560665"/>
                  </a:moveTo>
                  <a:lnTo>
                    <a:pt x="2251917" y="3564784"/>
                  </a:lnTo>
                  <a:lnTo>
                    <a:pt x="2262482" y="3562473"/>
                  </a:lnTo>
                  <a:close/>
                  <a:moveTo>
                    <a:pt x="1218528" y="3558313"/>
                  </a:moveTo>
                  <a:lnTo>
                    <a:pt x="1222718" y="3559709"/>
                  </a:lnTo>
                  <a:lnTo>
                    <a:pt x="1219925" y="3562502"/>
                  </a:lnTo>
                  <a:close/>
                  <a:moveTo>
                    <a:pt x="541822" y="3552148"/>
                  </a:moveTo>
                  <a:lnTo>
                    <a:pt x="530984" y="3555241"/>
                  </a:lnTo>
                  <a:lnTo>
                    <a:pt x="536291" y="3552727"/>
                  </a:lnTo>
                  <a:close/>
                  <a:moveTo>
                    <a:pt x="549559" y="3549936"/>
                  </a:moveTo>
                  <a:lnTo>
                    <a:pt x="552352" y="3552728"/>
                  </a:lnTo>
                  <a:lnTo>
                    <a:pt x="549559" y="3551332"/>
                  </a:lnTo>
                  <a:lnTo>
                    <a:pt x="541822" y="3552148"/>
                  </a:lnTo>
                  <a:close/>
                  <a:moveTo>
                    <a:pt x="535593" y="3546445"/>
                  </a:moveTo>
                  <a:lnTo>
                    <a:pt x="535593" y="3549237"/>
                  </a:lnTo>
                  <a:lnTo>
                    <a:pt x="534196" y="3547841"/>
                  </a:lnTo>
                  <a:close/>
                  <a:moveTo>
                    <a:pt x="2262482" y="3546417"/>
                  </a:moveTo>
                  <a:lnTo>
                    <a:pt x="2256486" y="3548416"/>
                  </a:lnTo>
                  <a:lnTo>
                    <a:pt x="2256897" y="3549237"/>
                  </a:lnTo>
                  <a:lnTo>
                    <a:pt x="2263132" y="3547160"/>
                  </a:lnTo>
                  <a:close/>
                  <a:moveTo>
                    <a:pt x="1455250" y="3545747"/>
                  </a:moveTo>
                  <a:lnTo>
                    <a:pt x="1463631" y="3545747"/>
                  </a:lnTo>
                  <a:lnTo>
                    <a:pt x="1430112" y="3553426"/>
                  </a:lnTo>
                  <a:close/>
                  <a:moveTo>
                    <a:pt x="2250617" y="3542242"/>
                  </a:moveTo>
                  <a:lnTo>
                    <a:pt x="2250612" y="3542256"/>
                  </a:lnTo>
                  <a:lnTo>
                    <a:pt x="2250624" y="3542256"/>
                  </a:lnTo>
                  <a:close/>
                  <a:moveTo>
                    <a:pt x="1266711" y="3538766"/>
                  </a:moveTo>
                  <a:lnTo>
                    <a:pt x="1257633" y="3544351"/>
                  </a:lnTo>
                  <a:lnTo>
                    <a:pt x="1254840" y="3542955"/>
                  </a:lnTo>
                  <a:lnTo>
                    <a:pt x="1256237" y="3540162"/>
                  </a:lnTo>
                  <a:close/>
                  <a:moveTo>
                    <a:pt x="1243666" y="3535974"/>
                  </a:moveTo>
                  <a:lnTo>
                    <a:pt x="1247856" y="3537370"/>
                  </a:lnTo>
                  <a:lnTo>
                    <a:pt x="1247856" y="3538068"/>
                  </a:lnTo>
                  <a:close/>
                  <a:moveTo>
                    <a:pt x="1187106" y="3531087"/>
                  </a:moveTo>
                  <a:lnTo>
                    <a:pt x="1185431" y="3531645"/>
                  </a:lnTo>
                  <a:lnTo>
                    <a:pt x="1188501" y="3531087"/>
                  </a:lnTo>
                  <a:lnTo>
                    <a:pt x="1201063" y="3535276"/>
                  </a:lnTo>
                  <a:lnTo>
                    <a:pt x="1191992" y="3532483"/>
                  </a:lnTo>
                  <a:lnTo>
                    <a:pt x="1184312" y="3533880"/>
                  </a:lnTo>
                  <a:lnTo>
                    <a:pt x="1182915" y="3532483"/>
                  </a:lnTo>
                  <a:lnTo>
                    <a:pt x="1185428" y="3531646"/>
                  </a:lnTo>
                  <a:lnTo>
                    <a:pt x="1180821" y="3532483"/>
                  </a:lnTo>
                  <a:close/>
                  <a:moveTo>
                    <a:pt x="2027164" y="3528991"/>
                  </a:moveTo>
                  <a:lnTo>
                    <a:pt x="2027146" y="3528993"/>
                  </a:lnTo>
                  <a:lnTo>
                    <a:pt x="2027157" y="3528993"/>
                  </a:lnTo>
                  <a:close/>
                  <a:moveTo>
                    <a:pt x="1221322" y="3528295"/>
                  </a:moveTo>
                  <a:lnTo>
                    <a:pt x="1221322" y="3532484"/>
                  </a:lnTo>
                  <a:lnTo>
                    <a:pt x="1220763" y="3528854"/>
                  </a:lnTo>
                  <a:close/>
                  <a:moveTo>
                    <a:pt x="1215734" y="3528295"/>
                  </a:moveTo>
                  <a:lnTo>
                    <a:pt x="1215763" y="3528323"/>
                  </a:lnTo>
                  <a:lnTo>
                    <a:pt x="1212243" y="3532484"/>
                  </a:lnTo>
                  <a:lnTo>
                    <a:pt x="1206657" y="3535276"/>
                  </a:lnTo>
                  <a:lnTo>
                    <a:pt x="1211544" y="3532484"/>
                  </a:lnTo>
                  <a:close/>
                  <a:moveTo>
                    <a:pt x="2254103" y="3524078"/>
                  </a:moveTo>
                  <a:lnTo>
                    <a:pt x="2243450" y="3529403"/>
                  </a:lnTo>
                  <a:lnTo>
                    <a:pt x="2243629" y="3530389"/>
                  </a:lnTo>
                  <a:lnTo>
                    <a:pt x="2253544" y="3525693"/>
                  </a:lnTo>
                  <a:close/>
                  <a:moveTo>
                    <a:pt x="1219925" y="3523408"/>
                  </a:moveTo>
                  <a:lnTo>
                    <a:pt x="1220763" y="3528853"/>
                  </a:lnTo>
                  <a:lnTo>
                    <a:pt x="1218528" y="3531087"/>
                  </a:lnTo>
                  <a:lnTo>
                    <a:pt x="1215763" y="3528323"/>
                  </a:lnTo>
                  <a:close/>
                  <a:moveTo>
                    <a:pt x="2044401" y="3522941"/>
                  </a:moveTo>
                  <a:lnTo>
                    <a:pt x="2039629" y="3525431"/>
                  </a:lnTo>
                  <a:lnTo>
                    <a:pt x="2041821" y="3524804"/>
                  </a:lnTo>
                  <a:close/>
                  <a:moveTo>
                    <a:pt x="1965722" y="3520970"/>
                  </a:moveTo>
                  <a:lnTo>
                    <a:pt x="1979673" y="3526200"/>
                  </a:lnTo>
                  <a:lnTo>
                    <a:pt x="2004812" y="3528993"/>
                  </a:lnTo>
                  <a:lnTo>
                    <a:pt x="2009365" y="3528993"/>
                  </a:lnTo>
                  <a:lnTo>
                    <a:pt x="1998526" y="3528294"/>
                  </a:lnTo>
                  <a:lnTo>
                    <a:pt x="1976181" y="3524105"/>
                  </a:lnTo>
                  <a:close/>
                  <a:moveTo>
                    <a:pt x="1190596" y="3519219"/>
                  </a:moveTo>
                  <a:lnTo>
                    <a:pt x="1190596" y="3522011"/>
                  </a:lnTo>
                  <a:lnTo>
                    <a:pt x="1194087" y="3523408"/>
                  </a:lnTo>
                  <a:lnTo>
                    <a:pt x="1188599" y="3521215"/>
                  </a:lnTo>
                  <a:close/>
                  <a:moveTo>
                    <a:pt x="1183613" y="3519219"/>
                  </a:moveTo>
                  <a:lnTo>
                    <a:pt x="1188599" y="3521215"/>
                  </a:lnTo>
                  <a:lnTo>
                    <a:pt x="1187802" y="3522011"/>
                  </a:lnTo>
                  <a:close/>
                  <a:moveTo>
                    <a:pt x="1217131" y="3515031"/>
                  </a:moveTo>
                  <a:lnTo>
                    <a:pt x="1218528" y="3515729"/>
                  </a:lnTo>
                  <a:lnTo>
                    <a:pt x="1217131" y="3519918"/>
                  </a:lnTo>
                  <a:close/>
                  <a:moveTo>
                    <a:pt x="1180122" y="3515030"/>
                  </a:moveTo>
                  <a:lnTo>
                    <a:pt x="1182915" y="3519219"/>
                  </a:lnTo>
                  <a:lnTo>
                    <a:pt x="1180122" y="3517822"/>
                  </a:lnTo>
                  <a:close/>
                  <a:moveTo>
                    <a:pt x="841448" y="3511541"/>
                  </a:moveTo>
                  <a:lnTo>
                    <a:pt x="842614" y="3511695"/>
                  </a:lnTo>
                  <a:lnTo>
                    <a:pt x="847035" y="3522013"/>
                  </a:lnTo>
                  <a:close/>
                  <a:moveTo>
                    <a:pt x="1904954" y="3506653"/>
                  </a:moveTo>
                  <a:lnTo>
                    <a:pt x="1904951" y="3506653"/>
                  </a:lnTo>
                  <a:lnTo>
                    <a:pt x="1904959" y="3506653"/>
                  </a:lnTo>
                  <a:close/>
                  <a:moveTo>
                    <a:pt x="1120069" y="3505258"/>
                  </a:moveTo>
                  <a:lnTo>
                    <a:pt x="1118992" y="3506871"/>
                  </a:lnTo>
                  <a:lnTo>
                    <a:pt x="1118672" y="3506654"/>
                  </a:lnTo>
                  <a:close/>
                  <a:moveTo>
                    <a:pt x="2813086" y="3500926"/>
                  </a:moveTo>
                  <a:lnTo>
                    <a:pt x="2812741" y="3501041"/>
                  </a:lnTo>
                  <a:lnTo>
                    <a:pt x="2807853" y="3508720"/>
                  </a:lnTo>
                  <a:lnTo>
                    <a:pt x="2800870" y="3528965"/>
                  </a:lnTo>
                  <a:lnTo>
                    <a:pt x="2842768" y="3593888"/>
                  </a:lnTo>
                  <a:lnTo>
                    <a:pt x="2850430" y="3632138"/>
                  </a:lnTo>
                  <a:lnTo>
                    <a:pt x="2843467" y="3593218"/>
                  </a:lnTo>
                  <a:lnTo>
                    <a:pt x="2801569" y="3528295"/>
                  </a:lnTo>
                  <a:lnTo>
                    <a:pt x="2808552" y="3508050"/>
                  </a:lnTo>
                  <a:close/>
                  <a:moveTo>
                    <a:pt x="1189905" y="3499680"/>
                  </a:moveTo>
                  <a:lnTo>
                    <a:pt x="1217132" y="3514333"/>
                  </a:lnTo>
                  <a:lnTo>
                    <a:pt x="1217132" y="3515031"/>
                  </a:lnTo>
                  <a:lnTo>
                    <a:pt x="1212942" y="3512937"/>
                  </a:lnTo>
                  <a:lnTo>
                    <a:pt x="1205260" y="3514333"/>
                  </a:lnTo>
                  <a:lnTo>
                    <a:pt x="1210847" y="3511541"/>
                  </a:lnTo>
                  <a:close/>
                  <a:moveTo>
                    <a:pt x="1189891" y="3499680"/>
                  </a:moveTo>
                  <a:lnTo>
                    <a:pt x="1180820" y="3505258"/>
                  </a:lnTo>
                  <a:lnTo>
                    <a:pt x="1186406" y="3503861"/>
                  </a:lnTo>
                  <a:lnTo>
                    <a:pt x="1182217" y="3505258"/>
                  </a:lnTo>
                  <a:lnTo>
                    <a:pt x="1185009" y="3506654"/>
                  </a:lnTo>
                  <a:lnTo>
                    <a:pt x="1180820" y="3512239"/>
                  </a:lnTo>
                  <a:lnTo>
                    <a:pt x="1179424" y="3510843"/>
                  </a:lnTo>
                  <a:lnTo>
                    <a:pt x="1180820" y="3513635"/>
                  </a:lnTo>
                  <a:lnTo>
                    <a:pt x="1179626" y="3511842"/>
                  </a:lnTo>
                  <a:lnTo>
                    <a:pt x="1180820" y="3515729"/>
                  </a:lnTo>
                  <a:lnTo>
                    <a:pt x="1178027" y="3509446"/>
                  </a:lnTo>
                  <a:lnTo>
                    <a:pt x="1179625" y="3511839"/>
                  </a:lnTo>
                  <a:lnTo>
                    <a:pt x="1178027" y="3506654"/>
                  </a:lnTo>
                  <a:close/>
                  <a:moveTo>
                    <a:pt x="2238741" y="3498947"/>
                  </a:moveTo>
                  <a:lnTo>
                    <a:pt x="2236934" y="3499549"/>
                  </a:lnTo>
                  <a:lnTo>
                    <a:pt x="2237344" y="3500370"/>
                  </a:lnTo>
                  <a:lnTo>
                    <a:pt x="2239236" y="3499740"/>
                  </a:lnTo>
                  <a:close/>
                  <a:moveTo>
                    <a:pt x="2812849" y="3495565"/>
                  </a:moveTo>
                  <a:lnTo>
                    <a:pt x="2816931" y="3499644"/>
                  </a:lnTo>
                  <a:lnTo>
                    <a:pt x="2816847" y="3499672"/>
                  </a:lnTo>
                  <a:lnTo>
                    <a:pt x="2818272" y="3499672"/>
                  </a:lnTo>
                  <a:close/>
                  <a:moveTo>
                    <a:pt x="2814058" y="3495045"/>
                  </a:moveTo>
                  <a:lnTo>
                    <a:pt x="2812741" y="3495456"/>
                  </a:lnTo>
                  <a:lnTo>
                    <a:pt x="2812761" y="3495477"/>
                  </a:lnTo>
                  <a:close/>
                  <a:moveTo>
                    <a:pt x="2231757" y="3494758"/>
                  </a:moveTo>
                  <a:lnTo>
                    <a:pt x="2229743" y="3495564"/>
                  </a:lnTo>
                  <a:lnTo>
                    <a:pt x="2230362" y="3496182"/>
                  </a:lnTo>
                  <a:lnTo>
                    <a:pt x="2232168" y="3495580"/>
                  </a:lnTo>
                  <a:close/>
                  <a:moveTo>
                    <a:pt x="2823216" y="3487805"/>
                  </a:moveTo>
                  <a:lnTo>
                    <a:pt x="2809255" y="3489134"/>
                  </a:lnTo>
                  <a:lnTo>
                    <a:pt x="2809249" y="3489173"/>
                  </a:lnTo>
                  <a:lnTo>
                    <a:pt x="2823216" y="3487843"/>
                  </a:lnTo>
                  <a:close/>
                  <a:moveTo>
                    <a:pt x="2121172" y="3479046"/>
                  </a:moveTo>
                  <a:lnTo>
                    <a:pt x="2114429" y="3481293"/>
                  </a:lnTo>
                  <a:lnTo>
                    <a:pt x="2121339" y="3479297"/>
                  </a:lnTo>
                  <a:close/>
                  <a:moveTo>
                    <a:pt x="2192932" y="3470687"/>
                  </a:moveTo>
                  <a:lnTo>
                    <a:pt x="2201731" y="3472447"/>
                  </a:lnTo>
                  <a:lnTo>
                    <a:pt x="2213705" y="3471877"/>
                  </a:lnTo>
                  <a:lnTo>
                    <a:pt x="2213615" y="3471742"/>
                  </a:lnTo>
                  <a:lnTo>
                    <a:pt x="2213601" y="3471748"/>
                  </a:lnTo>
                  <a:close/>
                  <a:moveTo>
                    <a:pt x="686424" y="3457089"/>
                  </a:moveTo>
                  <a:lnTo>
                    <a:pt x="692710" y="3457089"/>
                  </a:lnTo>
                  <a:lnTo>
                    <a:pt x="707374" y="3464768"/>
                  </a:lnTo>
                  <a:lnTo>
                    <a:pt x="703184" y="3466165"/>
                  </a:lnTo>
                  <a:lnTo>
                    <a:pt x="687123" y="3466165"/>
                  </a:lnTo>
                  <a:lnTo>
                    <a:pt x="680839" y="3467561"/>
                  </a:lnTo>
                  <a:lnTo>
                    <a:pt x="679442" y="3461976"/>
                  </a:lnTo>
                  <a:close/>
                  <a:moveTo>
                    <a:pt x="1534158" y="3456396"/>
                  </a:moveTo>
                  <a:lnTo>
                    <a:pt x="1527875" y="3492691"/>
                  </a:lnTo>
                  <a:lnTo>
                    <a:pt x="1509215" y="3475421"/>
                  </a:lnTo>
                  <a:lnTo>
                    <a:pt x="1511116" y="3478032"/>
                  </a:lnTo>
                  <a:lnTo>
                    <a:pt x="1528058" y="3494318"/>
                  </a:lnTo>
                  <a:lnTo>
                    <a:pt x="1532762" y="3475937"/>
                  </a:lnTo>
                  <a:close/>
                  <a:moveTo>
                    <a:pt x="2134868" y="3453972"/>
                  </a:moveTo>
                  <a:lnTo>
                    <a:pt x="2120728" y="3464069"/>
                  </a:lnTo>
                  <a:lnTo>
                    <a:pt x="2120698" y="3464290"/>
                  </a:lnTo>
                  <a:lnTo>
                    <a:pt x="2134693" y="3454296"/>
                  </a:lnTo>
                  <a:close/>
                  <a:moveTo>
                    <a:pt x="2800900" y="3453474"/>
                  </a:moveTo>
                  <a:lnTo>
                    <a:pt x="2800870" y="3453570"/>
                  </a:lnTo>
                  <a:lnTo>
                    <a:pt x="2800877" y="3453570"/>
                  </a:lnTo>
                  <a:close/>
                  <a:moveTo>
                    <a:pt x="745083" y="3452900"/>
                  </a:moveTo>
                  <a:lnTo>
                    <a:pt x="738797" y="3457089"/>
                  </a:lnTo>
                  <a:lnTo>
                    <a:pt x="733212" y="3458485"/>
                  </a:lnTo>
                  <a:lnTo>
                    <a:pt x="731815" y="3455692"/>
                  </a:lnTo>
                  <a:close/>
                  <a:moveTo>
                    <a:pt x="719943" y="3444523"/>
                  </a:moveTo>
                  <a:lnTo>
                    <a:pt x="740892" y="3447315"/>
                  </a:lnTo>
                  <a:lnTo>
                    <a:pt x="726228" y="3457786"/>
                  </a:lnTo>
                  <a:lnTo>
                    <a:pt x="724831" y="3454994"/>
                  </a:lnTo>
                  <a:lnTo>
                    <a:pt x="724831" y="3457786"/>
                  </a:lnTo>
                  <a:lnTo>
                    <a:pt x="715753" y="3459183"/>
                  </a:lnTo>
                  <a:lnTo>
                    <a:pt x="710167" y="3456390"/>
                  </a:lnTo>
                  <a:lnTo>
                    <a:pt x="710167" y="3445919"/>
                  </a:lnTo>
                  <a:close/>
                  <a:moveTo>
                    <a:pt x="1658576" y="3441172"/>
                  </a:moveTo>
                  <a:lnTo>
                    <a:pt x="1655186" y="3444723"/>
                  </a:lnTo>
                  <a:lnTo>
                    <a:pt x="1657757" y="3442428"/>
                  </a:lnTo>
                  <a:close/>
                  <a:moveTo>
                    <a:pt x="1783639" y="3440978"/>
                  </a:moveTo>
                  <a:lnTo>
                    <a:pt x="1783451" y="3441032"/>
                  </a:lnTo>
                  <a:lnTo>
                    <a:pt x="1774285" y="3445919"/>
                  </a:lnTo>
                  <a:lnTo>
                    <a:pt x="1774372" y="3445919"/>
                  </a:lnTo>
                  <a:close/>
                  <a:moveTo>
                    <a:pt x="710866" y="3440334"/>
                  </a:moveTo>
                  <a:lnTo>
                    <a:pt x="708073" y="3451504"/>
                  </a:lnTo>
                  <a:lnTo>
                    <a:pt x="708073" y="3445919"/>
                  </a:lnTo>
                  <a:close/>
                  <a:moveTo>
                    <a:pt x="1099118" y="3437542"/>
                  </a:moveTo>
                  <a:lnTo>
                    <a:pt x="1116576" y="3440334"/>
                  </a:lnTo>
                  <a:lnTo>
                    <a:pt x="1113783" y="3441731"/>
                  </a:lnTo>
                  <a:lnTo>
                    <a:pt x="1117973" y="3440334"/>
                  </a:lnTo>
                  <a:lnTo>
                    <a:pt x="1136129" y="3445919"/>
                  </a:lnTo>
                  <a:lnTo>
                    <a:pt x="1134732" y="3448711"/>
                  </a:lnTo>
                  <a:lnTo>
                    <a:pt x="1137525" y="3445919"/>
                  </a:lnTo>
                  <a:lnTo>
                    <a:pt x="1155680" y="3451504"/>
                  </a:lnTo>
                  <a:lnTo>
                    <a:pt x="1168949" y="3457787"/>
                  </a:lnTo>
                  <a:lnTo>
                    <a:pt x="1167552" y="3460579"/>
                  </a:lnTo>
                  <a:lnTo>
                    <a:pt x="1170344" y="3457787"/>
                  </a:lnTo>
                  <a:lnTo>
                    <a:pt x="1186405" y="3466863"/>
                  </a:lnTo>
                  <a:lnTo>
                    <a:pt x="1205958" y="3472447"/>
                  </a:lnTo>
                  <a:lnTo>
                    <a:pt x="1210148" y="3476635"/>
                  </a:lnTo>
                  <a:lnTo>
                    <a:pt x="1210148" y="3482220"/>
                  </a:lnTo>
                  <a:lnTo>
                    <a:pt x="1201070" y="3485013"/>
                  </a:lnTo>
                  <a:lnTo>
                    <a:pt x="1185009" y="3492692"/>
                  </a:lnTo>
                  <a:lnTo>
                    <a:pt x="1184311" y="3491994"/>
                  </a:lnTo>
                  <a:lnTo>
                    <a:pt x="1183613" y="3492692"/>
                  </a:lnTo>
                  <a:lnTo>
                    <a:pt x="1178026" y="3494089"/>
                  </a:lnTo>
                  <a:lnTo>
                    <a:pt x="1161965" y="3491296"/>
                  </a:lnTo>
                  <a:lnTo>
                    <a:pt x="1156379" y="3487107"/>
                  </a:lnTo>
                  <a:lnTo>
                    <a:pt x="1159172" y="3491296"/>
                  </a:lnTo>
                  <a:lnTo>
                    <a:pt x="1153586" y="3489900"/>
                  </a:lnTo>
                  <a:lnTo>
                    <a:pt x="1145904" y="3485711"/>
                  </a:lnTo>
                  <a:lnTo>
                    <a:pt x="1148698" y="3482919"/>
                  </a:lnTo>
                  <a:lnTo>
                    <a:pt x="1144508" y="3480126"/>
                  </a:lnTo>
                  <a:lnTo>
                    <a:pt x="1147301" y="3482919"/>
                  </a:lnTo>
                  <a:lnTo>
                    <a:pt x="1141714" y="3485711"/>
                  </a:lnTo>
                  <a:lnTo>
                    <a:pt x="1128447" y="3476635"/>
                  </a:lnTo>
                  <a:lnTo>
                    <a:pt x="1134034" y="3470353"/>
                  </a:lnTo>
                  <a:lnTo>
                    <a:pt x="1128447" y="3475937"/>
                  </a:lnTo>
                  <a:lnTo>
                    <a:pt x="1112386" y="3464070"/>
                  </a:lnTo>
                  <a:lnTo>
                    <a:pt x="1116576" y="3458485"/>
                  </a:lnTo>
                  <a:lnTo>
                    <a:pt x="1112386" y="3462674"/>
                  </a:lnTo>
                  <a:lnTo>
                    <a:pt x="1108197" y="3459881"/>
                  </a:lnTo>
                  <a:lnTo>
                    <a:pt x="1101912" y="3455692"/>
                  </a:lnTo>
                  <a:lnTo>
                    <a:pt x="1106102" y="3451504"/>
                  </a:lnTo>
                  <a:lnTo>
                    <a:pt x="1101912" y="3454296"/>
                  </a:lnTo>
                  <a:lnTo>
                    <a:pt x="1096697" y="3453138"/>
                  </a:lnTo>
                  <a:lnTo>
                    <a:pt x="1099818" y="3455692"/>
                  </a:lnTo>
                  <a:lnTo>
                    <a:pt x="1095628" y="3452900"/>
                  </a:lnTo>
                  <a:lnTo>
                    <a:pt x="1096695" y="3453137"/>
                  </a:lnTo>
                  <a:lnTo>
                    <a:pt x="1092136" y="3449409"/>
                  </a:lnTo>
                  <a:lnTo>
                    <a:pt x="1092136" y="3443825"/>
                  </a:lnTo>
                  <a:close/>
                  <a:moveTo>
                    <a:pt x="622719" y="3432983"/>
                  </a:moveTo>
                  <a:lnTo>
                    <a:pt x="624975" y="3434051"/>
                  </a:lnTo>
                  <a:lnTo>
                    <a:pt x="622182" y="3434051"/>
                  </a:lnTo>
                  <a:close/>
                  <a:moveTo>
                    <a:pt x="1706638" y="3424975"/>
                  </a:moveTo>
                  <a:lnTo>
                    <a:pt x="1705190" y="3427066"/>
                  </a:lnTo>
                  <a:lnTo>
                    <a:pt x="1706864" y="3425088"/>
                  </a:lnTo>
                  <a:close/>
                  <a:moveTo>
                    <a:pt x="786281" y="3424277"/>
                  </a:moveTo>
                  <a:lnTo>
                    <a:pt x="793963" y="3424277"/>
                  </a:lnTo>
                  <a:lnTo>
                    <a:pt x="790471" y="3429862"/>
                  </a:lnTo>
                  <a:lnTo>
                    <a:pt x="786281" y="3428466"/>
                  </a:lnTo>
                  <a:close/>
                  <a:moveTo>
                    <a:pt x="779996" y="3423579"/>
                  </a:moveTo>
                  <a:lnTo>
                    <a:pt x="782790" y="3424975"/>
                  </a:lnTo>
                  <a:lnTo>
                    <a:pt x="781393" y="3438239"/>
                  </a:lnTo>
                  <a:lnTo>
                    <a:pt x="789075" y="3461974"/>
                  </a:lnTo>
                  <a:lnTo>
                    <a:pt x="794661" y="3471050"/>
                  </a:lnTo>
                  <a:lnTo>
                    <a:pt x="805136" y="3480125"/>
                  </a:lnTo>
                  <a:lnTo>
                    <a:pt x="802342" y="3478728"/>
                  </a:lnTo>
                  <a:lnTo>
                    <a:pt x="803739" y="3485012"/>
                  </a:lnTo>
                  <a:lnTo>
                    <a:pt x="800946" y="3487804"/>
                  </a:lnTo>
                  <a:lnTo>
                    <a:pt x="793264" y="3487804"/>
                  </a:lnTo>
                  <a:lnTo>
                    <a:pt x="787678" y="3485012"/>
                  </a:lnTo>
                  <a:lnTo>
                    <a:pt x="781393" y="3473143"/>
                  </a:lnTo>
                  <a:lnTo>
                    <a:pt x="775109" y="3449409"/>
                  </a:lnTo>
                  <a:lnTo>
                    <a:pt x="764634" y="3436145"/>
                  </a:lnTo>
                  <a:lnTo>
                    <a:pt x="759048" y="3433352"/>
                  </a:lnTo>
                  <a:lnTo>
                    <a:pt x="764634" y="3425674"/>
                  </a:lnTo>
                  <a:lnTo>
                    <a:pt x="768824" y="3424277"/>
                  </a:lnTo>
                  <a:lnTo>
                    <a:pt x="763237" y="3428466"/>
                  </a:lnTo>
                  <a:lnTo>
                    <a:pt x="769522" y="3424277"/>
                  </a:lnTo>
                  <a:close/>
                  <a:moveTo>
                    <a:pt x="1669241" y="3422557"/>
                  </a:moveTo>
                  <a:lnTo>
                    <a:pt x="1666847" y="3428494"/>
                  </a:lnTo>
                  <a:lnTo>
                    <a:pt x="1668231" y="3426371"/>
                  </a:lnTo>
                  <a:close/>
                  <a:moveTo>
                    <a:pt x="1709431" y="3421485"/>
                  </a:moveTo>
                  <a:lnTo>
                    <a:pt x="1709431" y="3423230"/>
                  </a:lnTo>
                  <a:lnTo>
                    <a:pt x="1711525" y="3424278"/>
                  </a:lnTo>
                  <a:lnTo>
                    <a:pt x="1711525" y="3421485"/>
                  </a:lnTo>
                  <a:close/>
                  <a:moveTo>
                    <a:pt x="649415" y="3417995"/>
                  </a:moveTo>
                  <a:lnTo>
                    <a:pt x="649415" y="3420787"/>
                  </a:lnTo>
                  <a:lnTo>
                    <a:pt x="645225" y="3422184"/>
                  </a:lnTo>
                  <a:lnTo>
                    <a:pt x="646622" y="3423580"/>
                  </a:lnTo>
                  <a:lnTo>
                    <a:pt x="643829" y="3422184"/>
                  </a:lnTo>
                  <a:lnTo>
                    <a:pt x="643130" y="3423580"/>
                  </a:lnTo>
                  <a:lnTo>
                    <a:pt x="640338" y="3419391"/>
                  </a:lnTo>
                  <a:close/>
                  <a:moveTo>
                    <a:pt x="618691" y="3410288"/>
                  </a:moveTo>
                  <a:lnTo>
                    <a:pt x="624278" y="3415873"/>
                  </a:lnTo>
                  <a:lnTo>
                    <a:pt x="620088" y="3414477"/>
                  </a:lnTo>
                  <a:close/>
                  <a:moveTo>
                    <a:pt x="814912" y="3408919"/>
                  </a:moveTo>
                  <a:lnTo>
                    <a:pt x="816309" y="3410315"/>
                  </a:lnTo>
                  <a:lnTo>
                    <a:pt x="814912" y="3411712"/>
                  </a:lnTo>
                  <a:close/>
                  <a:moveTo>
                    <a:pt x="2126114" y="3408268"/>
                  </a:moveTo>
                  <a:lnTo>
                    <a:pt x="2133747" y="3412249"/>
                  </a:lnTo>
                  <a:lnTo>
                    <a:pt x="2133298" y="3411014"/>
                  </a:lnTo>
                  <a:close/>
                  <a:moveTo>
                    <a:pt x="722737" y="3403334"/>
                  </a:moveTo>
                  <a:lnTo>
                    <a:pt x="722737" y="3404730"/>
                  </a:lnTo>
                  <a:lnTo>
                    <a:pt x="721341" y="3407523"/>
                  </a:lnTo>
                  <a:lnTo>
                    <a:pt x="719944" y="3407523"/>
                  </a:lnTo>
                  <a:lnTo>
                    <a:pt x="719944" y="3404730"/>
                  </a:lnTo>
                  <a:close/>
                  <a:moveTo>
                    <a:pt x="2069835" y="3392118"/>
                  </a:moveTo>
                  <a:lnTo>
                    <a:pt x="2064864" y="3397750"/>
                  </a:lnTo>
                  <a:lnTo>
                    <a:pt x="2058200" y="3399083"/>
                  </a:lnTo>
                  <a:lnTo>
                    <a:pt x="2060674" y="3399844"/>
                  </a:lnTo>
                  <a:lnTo>
                    <a:pt x="2069591" y="3397100"/>
                  </a:lnTo>
                  <a:lnTo>
                    <a:pt x="2067658" y="3395655"/>
                  </a:lnTo>
                  <a:close/>
                  <a:moveTo>
                    <a:pt x="2085813" y="3383090"/>
                  </a:moveTo>
                  <a:lnTo>
                    <a:pt x="2085378" y="3383206"/>
                  </a:lnTo>
                  <a:lnTo>
                    <a:pt x="2087002" y="3383639"/>
                  </a:lnTo>
                  <a:close/>
                  <a:moveTo>
                    <a:pt x="946890" y="3368430"/>
                  </a:moveTo>
                  <a:lnTo>
                    <a:pt x="948287" y="3369826"/>
                  </a:lnTo>
                  <a:lnTo>
                    <a:pt x="946716" y="3368778"/>
                  </a:lnTo>
                  <a:close/>
                  <a:moveTo>
                    <a:pt x="942001" y="3365637"/>
                  </a:moveTo>
                  <a:lnTo>
                    <a:pt x="946715" y="3368778"/>
                  </a:lnTo>
                  <a:lnTo>
                    <a:pt x="944795" y="3372618"/>
                  </a:lnTo>
                  <a:lnTo>
                    <a:pt x="939209" y="3369826"/>
                  </a:lnTo>
                  <a:close/>
                  <a:moveTo>
                    <a:pt x="659192" y="3365637"/>
                  </a:moveTo>
                  <a:lnTo>
                    <a:pt x="657795" y="3368429"/>
                  </a:lnTo>
                  <a:lnTo>
                    <a:pt x="658354" y="3366754"/>
                  </a:lnTo>
                  <a:close/>
                  <a:moveTo>
                    <a:pt x="710865" y="3360053"/>
                  </a:moveTo>
                  <a:lnTo>
                    <a:pt x="713658" y="3361449"/>
                  </a:lnTo>
                  <a:lnTo>
                    <a:pt x="710865" y="3361449"/>
                  </a:lnTo>
                  <a:lnTo>
                    <a:pt x="710865" y="3364242"/>
                  </a:lnTo>
                  <a:lnTo>
                    <a:pt x="718547" y="3373317"/>
                  </a:lnTo>
                  <a:lnTo>
                    <a:pt x="745780" y="3391467"/>
                  </a:lnTo>
                  <a:lnTo>
                    <a:pt x="729719" y="3387278"/>
                  </a:lnTo>
                  <a:lnTo>
                    <a:pt x="705977" y="3387278"/>
                  </a:lnTo>
                  <a:lnTo>
                    <a:pt x="698296" y="3388674"/>
                  </a:lnTo>
                  <a:lnTo>
                    <a:pt x="682235" y="3396354"/>
                  </a:lnTo>
                  <a:lnTo>
                    <a:pt x="671062" y="3396354"/>
                  </a:lnTo>
                  <a:lnTo>
                    <a:pt x="671761" y="3399845"/>
                  </a:lnTo>
                  <a:lnTo>
                    <a:pt x="670364" y="3395656"/>
                  </a:lnTo>
                  <a:lnTo>
                    <a:pt x="674553" y="3395656"/>
                  </a:lnTo>
                  <a:lnTo>
                    <a:pt x="694106" y="3377505"/>
                  </a:lnTo>
                  <a:lnTo>
                    <a:pt x="700391" y="3365637"/>
                  </a:lnTo>
                  <a:close/>
                  <a:moveTo>
                    <a:pt x="1743648" y="3355165"/>
                  </a:moveTo>
                  <a:lnTo>
                    <a:pt x="1742836" y="3355261"/>
                  </a:lnTo>
                  <a:lnTo>
                    <a:pt x="1776467" y="3360750"/>
                  </a:lnTo>
                  <a:lnTo>
                    <a:pt x="1776747" y="3360680"/>
                  </a:lnTo>
                  <a:close/>
                  <a:moveTo>
                    <a:pt x="1799207" y="3354881"/>
                  </a:moveTo>
                  <a:lnTo>
                    <a:pt x="1798229" y="3355311"/>
                  </a:lnTo>
                  <a:lnTo>
                    <a:pt x="1798814" y="3355165"/>
                  </a:lnTo>
                  <a:close/>
                  <a:moveTo>
                    <a:pt x="954572" y="3340505"/>
                  </a:moveTo>
                  <a:lnTo>
                    <a:pt x="954000" y="3343388"/>
                  </a:lnTo>
                  <a:lnTo>
                    <a:pt x="955473" y="3344491"/>
                  </a:lnTo>
                  <a:lnTo>
                    <a:pt x="956667" y="3343297"/>
                  </a:lnTo>
                  <a:lnTo>
                    <a:pt x="960856" y="3341901"/>
                  </a:lnTo>
                  <a:lnTo>
                    <a:pt x="960856" y="3340505"/>
                  </a:lnTo>
                  <a:lnTo>
                    <a:pt x="968538" y="3341901"/>
                  </a:lnTo>
                  <a:lnTo>
                    <a:pt x="969237" y="3342600"/>
                  </a:lnTo>
                  <a:lnTo>
                    <a:pt x="973426" y="3342600"/>
                  </a:lnTo>
                  <a:lnTo>
                    <a:pt x="976219" y="3343996"/>
                  </a:lnTo>
                  <a:lnTo>
                    <a:pt x="973426" y="3345393"/>
                  </a:lnTo>
                  <a:lnTo>
                    <a:pt x="970635" y="3343997"/>
                  </a:lnTo>
                  <a:lnTo>
                    <a:pt x="971332" y="3344694"/>
                  </a:lnTo>
                  <a:lnTo>
                    <a:pt x="963650" y="3344694"/>
                  </a:lnTo>
                  <a:lnTo>
                    <a:pt x="963650" y="3350279"/>
                  </a:lnTo>
                  <a:lnTo>
                    <a:pt x="962952" y="3350279"/>
                  </a:lnTo>
                  <a:lnTo>
                    <a:pt x="953874" y="3347486"/>
                  </a:lnTo>
                  <a:lnTo>
                    <a:pt x="953874" y="3343996"/>
                  </a:lnTo>
                  <a:lnTo>
                    <a:pt x="953176" y="3347486"/>
                  </a:lnTo>
                  <a:lnTo>
                    <a:pt x="951779" y="3344694"/>
                  </a:lnTo>
                  <a:close/>
                  <a:moveTo>
                    <a:pt x="2479882" y="3339437"/>
                  </a:moveTo>
                  <a:lnTo>
                    <a:pt x="2483144" y="3341176"/>
                  </a:lnTo>
                  <a:lnTo>
                    <a:pt x="2484764" y="3341471"/>
                  </a:lnTo>
                  <a:close/>
                  <a:moveTo>
                    <a:pt x="959460" y="3338411"/>
                  </a:moveTo>
                  <a:lnTo>
                    <a:pt x="955270" y="3342600"/>
                  </a:lnTo>
                  <a:lnTo>
                    <a:pt x="956667" y="3339807"/>
                  </a:lnTo>
                  <a:close/>
                  <a:moveTo>
                    <a:pt x="1834426" y="3321656"/>
                  </a:moveTo>
                  <a:lnTo>
                    <a:pt x="1833750" y="3321785"/>
                  </a:lnTo>
                  <a:lnTo>
                    <a:pt x="1834427" y="3325846"/>
                  </a:lnTo>
                  <a:lnTo>
                    <a:pt x="1834128" y="3326122"/>
                  </a:lnTo>
                  <a:lnTo>
                    <a:pt x="1835041" y="3325321"/>
                  </a:lnTo>
                  <a:close/>
                  <a:moveTo>
                    <a:pt x="1782054" y="3320260"/>
                  </a:moveTo>
                  <a:lnTo>
                    <a:pt x="1778176" y="3320429"/>
                  </a:lnTo>
                  <a:lnTo>
                    <a:pt x="1819064" y="3324449"/>
                  </a:lnTo>
                  <a:lnTo>
                    <a:pt x="1819321" y="3324400"/>
                  </a:lnTo>
                  <a:close/>
                  <a:moveTo>
                    <a:pt x="2462810" y="3320039"/>
                  </a:moveTo>
                  <a:lnTo>
                    <a:pt x="2461344" y="3320931"/>
                  </a:lnTo>
                  <a:lnTo>
                    <a:pt x="2472670" y="3335591"/>
                  </a:lnTo>
                  <a:lnTo>
                    <a:pt x="2473239" y="3335895"/>
                  </a:lnTo>
                  <a:lnTo>
                    <a:pt x="2462197" y="3320959"/>
                  </a:lnTo>
                  <a:close/>
                  <a:moveTo>
                    <a:pt x="2304394" y="3319230"/>
                  </a:moveTo>
                  <a:lnTo>
                    <a:pt x="2301600" y="3320191"/>
                  </a:lnTo>
                  <a:lnTo>
                    <a:pt x="2304667" y="3319639"/>
                  </a:lnTo>
                  <a:close/>
                  <a:moveTo>
                    <a:pt x="1577792" y="3318232"/>
                  </a:moveTo>
                  <a:lnTo>
                    <a:pt x="1571169" y="3320959"/>
                  </a:lnTo>
                  <a:lnTo>
                    <a:pt x="1545331" y="3346789"/>
                  </a:lnTo>
                  <a:lnTo>
                    <a:pt x="1528572" y="3353769"/>
                  </a:lnTo>
                  <a:lnTo>
                    <a:pt x="1521967" y="3353769"/>
                  </a:lnTo>
                  <a:lnTo>
                    <a:pt x="1523685" y="3354467"/>
                  </a:lnTo>
                  <a:lnTo>
                    <a:pt x="1534159" y="3353071"/>
                  </a:lnTo>
                  <a:lnTo>
                    <a:pt x="1543935" y="3348883"/>
                  </a:lnTo>
                  <a:lnTo>
                    <a:pt x="1553013" y="3342600"/>
                  </a:lnTo>
                  <a:lnTo>
                    <a:pt x="1566281" y="3326544"/>
                  </a:lnTo>
                  <a:close/>
                  <a:moveTo>
                    <a:pt x="1977214" y="3318165"/>
                  </a:moveTo>
                  <a:lnTo>
                    <a:pt x="1984559" y="3318865"/>
                  </a:lnTo>
                  <a:lnTo>
                    <a:pt x="1988516" y="3319577"/>
                  </a:lnTo>
                  <a:lnTo>
                    <a:pt x="1982465" y="3318165"/>
                  </a:lnTo>
                  <a:close/>
                  <a:moveTo>
                    <a:pt x="1741553" y="3315373"/>
                  </a:moveTo>
                  <a:lnTo>
                    <a:pt x="1741553" y="3315374"/>
                  </a:lnTo>
                  <a:lnTo>
                    <a:pt x="1749235" y="3316770"/>
                  </a:lnTo>
                  <a:lnTo>
                    <a:pt x="1749235" y="3321469"/>
                  </a:lnTo>
                  <a:lnTo>
                    <a:pt x="1749932" y="3321438"/>
                  </a:lnTo>
                  <a:lnTo>
                    <a:pt x="1749932" y="3316769"/>
                  </a:lnTo>
                  <a:close/>
                  <a:moveTo>
                    <a:pt x="2565569" y="3306406"/>
                  </a:moveTo>
                  <a:lnTo>
                    <a:pt x="2568263" y="3307673"/>
                  </a:lnTo>
                  <a:lnTo>
                    <a:pt x="2567639" y="3306997"/>
                  </a:lnTo>
                  <a:close/>
                  <a:moveTo>
                    <a:pt x="2552975" y="3302808"/>
                  </a:moveTo>
                  <a:lnTo>
                    <a:pt x="2542500" y="3308393"/>
                  </a:lnTo>
                  <a:lnTo>
                    <a:pt x="2538311" y="3314675"/>
                  </a:lnTo>
                  <a:lnTo>
                    <a:pt x="2534121" y="3330732"/>
                  </a:lnTo>
                  <a:lnTo>
                    <a:pt x="2523647" y="3339807"/>
                  </a:lnTo>
                  <a:lnTo>
                    <a:pt x="2511526" y="3342837"/>
                  </a:lnTo>
                  <a:lnTo>
                    <a:pt x="2514567" y="3342572"/>
                  </a:lnTo>
                  <a:lnTo>
                    <a:pt x="2525043" y="3339779"/>
                  </a:lnTo>
                  <a:lnTo>
                    <a:pt x="2532025" y="3335591"/>
                  </a:lnTo>
                  <a:lnTo>
                    <a:pt x="2536913" y="3329308"/>
                  </a:lnTo>
                  <a:lnTo>
                    <a:pt x="2539707" y="3314648"/>
                  </a:lnTo>
                  <a:lnTo>
                    <a:pt x="2543896" y="3308365"/>
                  </a:lnTo>
                  <a:lnTo>
                    <a:pt x="2551578" y="3304177"/>
                  </a:lnTo>
                  <a:lnTo>
                    <a:pt x="2555058" y="3303403"/>
                  </a:lnTo>
                  <a:close/>
                  <a:moveTo>
                    <a:pt x="2152151" y="3298620"/>
                  </a:moveTo>
                  <a:lnTo>
                    <a:pt x="2159134" y="3314676"/>
                  </a:lnTo>
                  <a:lnTo>
                    <a:pt x="2160496" y="3329008"/>
                  </a:lnTo>
                  <a:lnTo>
                    <a:pt x="2160500" y="3329008"/>
                  </a:lnTo>
                  <a:lnTo>
                    <a:pt x="2159134" y="3314675"/>
                  </a:lnTo>
                  <a:close/>
                  <a:moveTo>
                    <a:pt x="1571867" y="3295129"/>
                  </a:moveTo>
                  <a:lnTo>
                    <a:pt x="1571301" y="3295366"/>
                  </a:lnTo>
                  <a:lnTo>
                    <a:pt x="1583040" y="3316072"/>
                  </a:lnTo>
                  <a:lnTo>
                    <a:pt x="1579648" y="3317468"/>
                  </a:lnTo>
                  <a:lnTo>
                    <a:pt x="1599101" y="3317468"/>
                  </a:lnTo>
                  <a:lnTo>
                    <a:pt x="1625636" y="3311883"/>
                  </a:lnTo>
                  <a:lnTo>
                    <a:pt x="1652171" y="3313977"/>
                  </a:lnTo>
                  <a:lnTo>
                    <a:pt x="1624938" y="3311185"/>
                  </a:lnTo>
                  <a:lnTo>
                    <a:pt x="1597006" y="3316770"/>
                  </a:lnTo>
                  <a:lnTo>
                    <a:pt x="1583738" y="3315374"/>
                  </a:lnTo>
                  <a:lnTo>
                    <a:pt x="1581078" y="3298088"/>
                  </a:lnTo>
                  <a:lnTo>
                    <a:pt x="1580945" y="3298620"/>
                  </a:lnTo>
                  <a:lnTo>
                    <a:pt x="1582342" y="3310487"/>
                  </a:lnTo>
                  <a:close/>
                  <a:moveTo>
                    <a:pt x="1974784" y="3272790"/>
                  </a:moveTo>
                  <a:lnTo>
                    <a:pt x="1974173" y="3274622"/>
                  </a:lnTo>
                  <a:lnTo>
                    <a:pt x="1975482" y="3274883"/>
                  </a:lnTo>
                  <a:lnTo>
                    <a:pt x="1976355" y="3273575"/>
                  </a:lnTo>
                  <a:close/>
                  <a:moveTo>
                    <a:pt x="1968913" y="3259933"/>
                  </a:moveTo>
                  <a:lnTo>
                    <a:pt x="1967557" y="3264342"/>
                  </a:lnTo>
                  <a:lnTo>
                    <a:pt x="1967801" y="3264412"/>
                  </a:lnTo>
                  <a:lnTo>
                    <a:pt x="1969088" y="3262482"/>
                  </a:lnTo>
                  <a:close/>
                  <a:moveTo>
                    <a:pt x="1567891" y="3255843"/>
                  </a:moveTo>
                  <a:lnTo>
                    <a:pt x="1569074" y="3258130"/>
                  </a:lnTo>
                  <a:lnTo>
                    <a:pt x="1570142" y="3259479"/>
                  </a:lnTo>
                  <a:close/>
                  <a:moveTo>
                    <a:pt x="1771200" y="3247677"/>
                  </a:moveTo>
                  <a:lnTo>
                    <a:pt x="1739542" y="3268775"/>
                  </a:lnTo>
                  <a:lnTo>
                    <a:pt x="1740156" y="3268601"/>
                  </a:lnTo>
                  <a:lnTo>
                    <a:pt x="1741551" y="3315308"/>
                  </a:lnTo>
                  <a:lnTo>
                    <a:pt x="1740854" y="3268600"/>
                  </a:lnTo>
                  <a:close/>
                  <a:moveTo>
                    <a:pt x="799549" y="3247631"/>
                  </a:moveTo>
                  <a:lnTo>
                    <a:pt x="805136" y="3250423"/>
                  </a:lnTo>
                  <a:lnTo>
                    <a:pt x="809326" y="3254611"/>
                  </a:lnTo>
                  <a:lnTo>
                    <a:pt x="803041" y="3253216"/>
                  </a:lnTo>
                  <a:lnTo>
                    <a:pt x="796757" y="3258800"/>
                  </a:lnTo>
                  <a:lnTo>
                    <a:pt x="796757" y="3251122"/>
                  </a:lnTo>
                  <a:lnTo>
                    <a:pt x="786282" y="3253913"/>
                  </a:lnTo>
                  <a:lnTo>
                    <a:pt x="770221" y="3260196"/>
                  </a:lnTo>
                  <a:lnTo>
                    <a:pt x="773014" y="3262989"/>
                  </a:lnTo>
                  <a:lnTo>
                    <a:pt x="767428" y="3261593"/>
                  </a:lnTo>
                  <a:lnTo>
                    <a:pt x="764635" y="3262989"/>
                  </a:lnTo>
                  <a:lnTo>
                    <a:pt x="761842" y="3261593"/>
                  </a:lnTo>
                  <a:lnTo>
                    <a:pt x="763239" y="3265781"/>
                  </a:lnTo>
                  <a:lnTo>
                    <a:pt x="759048" y="3264385"/>
                  </a:lnTo>
                  <a:lnTo>
                    <a:pt x="753462" y="3267178"/>
                  </a:lnTo>
                  <a:lnTo>
                    <a:pt x="756255" y="3268574"/>
                  </a:lnTo>
                  <a:lnTo>
                    <a:pt x="744384" y="3269970"/>
                  </a:lnTo>
                  <a:lnTo>
                    <a:pt x="753462" y="3269970"/>
                  </a:lnTo>
                  <a:lnTo>
                    <a:pt x="766730" y="3264385"/>
                  </a:lnTo>
                  <a:lnTo>
                    <a:pt x="775808" y="3264385"/>
                  </a:lnTo>
                  <a:lnTo>
                    <a:pt x="774411" y="3267178"/>
                  </a:lnTo>
                  <a:lnTo>
                    <a:pt x="777204" y="3268574"/>
                  </a:lnTo>
                  <a:lnTo>
                    <a:pt x="775808" y="3265781"/>
                  </a:lnTo>
                  <a:lnTo>
                    <a:pt x="778601" y="3265781"/>
                  </a:lnTo>
                  <a:lnTo>
                    <a:pt x="778601" y="3269970"/>
                  </a:lnTo>
                  <a:lnTo>
                    <a:pt x="779998" y="3264385"/>
                  </a:lnTo>
                  <a:lnTo>
                    <a:pt x="785584" y="3267178"/>
                  </a:lnTo>
                  <a:lnTo>
                    <a:pt x="785584" y="3262989"/>
                  </a:lnTo>
                  <a:lnTo>
                    <a:pt x="796059" y="3262989"/>
                  </a:lnTo>
                  <a:lnTo>
                    <a:pt x="803739" y="3267178"/>
                  </a:lnTo>
                  <a:lnTo>
                    <a:pt x="800946" y="3269970"/>
                  </a:lnTo>
                  <a:lnTo>
                    <a:pt x="799549" y="3268574"/>
                  </a:lnTo>
                  <a:lnTo>
                    <a:pt x="800946" y="3271366"/>
                  </a:lnTo>
                  <a:lnTo>
                    <a:pt x="799549" y="3275555"/>
                  </a:lnTo>
                  <a:lnTo>
                    <a:pt x="793265" y="3275555"/>
                  </a:lnTo>
                  <a:lnTo>
                    <a:pt x="797455" y="3276950"/>
                  </a:lnTo>
                  <a:lnTo>
                    <a:pt x="796059" y="3279743"/>
                  </a:lnTo>
                  <a:lnTo>
                    <a:pt x="801644" y="3275555"/>
                  </a:lnTo>
                  <a:lnTo>
                    <a:pt x="804438" y="3279743"/>
                  </a:lnTo>
                  <a:lnTo>
                    <a:pt x="819102" y="3290215"/>
                  </a:lnTo>
                  <a:lnTo>
                    <a:pt x="826784" y="3284630"/>
                  </a:lnTo>
                  <a:lnTo>
                    <a:pt x="820499" y="3293706"/>
                  </a:lnTo>
                  <a:lnTo>
                    <a:pt x="821895" y="3293706"/>
                  </a:lnTo>
                  <a:lnTo>
                    <a:pt x="828180" y="3299988"/>
                  </a:lnTo>
                  <a:lnTo>
                    <a:pt x="830973" y="3297196"/>
                  </a:lnTo>
                  <a:lnTo>
                    <a:pt x="825387" y="3291611"/>
                  </a:lnTo>
                  <a:lnTo>
                    <a:pt x="825387" y="3287422"/>
                  </a:lnTo>
                  <a:lnTo>
                    <a:pt x="834465" y="3291611"/>
                  </a:lnTo>
                  <a:lnTo>
                    <a:pt x="837258" y="3287422"/>
                  </a:lnTo>
                  <a:lnTo>
                    <a:pt x="838655" y="3288819"/>
                  </a:lnTo>
                  <a:lnTo>
                    <a:pt x="838655" y="3299290"/>
                  </a:lnTo>
                  <a:lnTo>
                    <a:pt x="841448" y="3303479"/>
                  </a:lnTo>
                  <a:lnTo>
                    <a:pt x="833766" y="3300686"/>
                  </a:lnTo>
                  <a:lnTo>
                    <a:pt x="832370" y="3304875"/>
                  </a:lnTo>
                  <a:lnTo>
                    <a:pt x="837956" y="3310460"/>
                  </a:lnTo>
                  <a:lnTo>
                    <a:pt x="837956" y="3313252"/>
                  </a:lnTo>
                  <a:lnTo>
                    <a:pt x="844240" y="3304176"/>
                  </a:lnTo>
                  <a:lnTo>
                    <a:pt x="845637" y="3306969"/>
                  </a:lnTo>
                  <a:lnTo>
                    <a:pt x="849827" y="3308365"/>
                  </a:lnTo>
                  <a:lnTo>
                    <a:pt x="851224" y="3305573"/>
                  </a:lnTo>
                  <a:lnTo>
                    <a:pt x="851224" y="3308365"/>
                  </a:lnTo>
                  <a:lnTo>
                    <a:pt x="855274" y="3310529"/>
                  </a:lnTo>
                  <a:lnTo>
                    <a:pt x="854716" y="3309762"/>
                  </a:lnTo>
                  <a:lnTo>
                    <a:pt x="857997" y="3311996"/>
                  </a:lnTo>
                  <a:lnTo>
                    <a:pt x="863095" y="3314648"/>
                  </a:lnTo>
                  <a:lnTo>
                    <a:pt x="859534" y="3312973"/>
                  </a:lnTo>
                  <a:lnTo>
                    <a:pt x="861000" y="3313951"/>
                  </a:lnTo>
                  <a:lnTo>
                    <a:pt x="858905" y="3315347"/>
                  </a:lnTo>
                  <a:lnTo>
                    <a:pt x="855833" y="3311227"/>
                  </a:lnTo>
                  <a:lnTo>
                    <a:pt x="851224" y="3309064"/>
                  </a:lnTo>
                  <a:lnTo>
                    <a:pt x="861698" y="3320931"/>
                  </a:lnTo>
                  <a:lnTo>
                    <a:pt x="892423" y="3335591"/>
                  </a:lnTo>
                  <a:lnTo>
                    <a:pt x="921752" y="3355138"/>
                  </a:lnTo>
                  <a:lnTo>
                    <a:pt x="928037" y="3356534"/>
                  </a:lnTo>
                  <a:lnTo>
                    <a:pt x="925243" y="3360723"/>
                  </a:lnTo>
                  <a:lnTo>
                    <a:pt x="929433" y="3357931"/>
                  </a:lnTo>
                  <a:lnTo>
                    <a:pt x="928037" y="3359327"/>
                  </a:lnTo>
                  <a:lnTo>
                    <a:pt x="937114" y="3363516"/>
                  </a:lnTo>
                  <a:lnTo>
                    <a:pt x="932925" y="3369798"/>
                  </a:lnTo>
                  <a:lnTo>
                    <a:pt x="944219" y="3373771"/>
                  </a:lnTo>
                  <a:lnTo>
                    <a:pt x="944795" y="3372619"/>
                  </a:lnTo>
                  <a:lnTo>
                    <a:pt x="944795" y="3374015"/>
                  </a:lnTo>
                  <a:lnTo>
                    <a:pt x="944215" y="3373810"/>
                  </a:lnTo>
                  <a:lnTo>
                    <a:pt x="944098" y="3373987"/>
                  </a:lnTo>
                  <a:lnTo>
                    <a:pt x="949683" y="3376779"/>
                  </a:lnTo>
                  <a:lnTo>
                    <a:pt x="953873" y="3372591"/>
                  </a:lnTo>
                  <a:lnTo>
                    <a:pt x="951080" y="3371194"/>
                  </a:lnTo>
                  <a:lnTo>
                    <a:pt x="953873" y="3371194"/>
                  </a:lnTo>
                  <a:lnTo>
                    <a:pt x="977616" y="3387251"/>
                  </a:lnTo>
                  <a:lnTo>
                    <a:pt x="977616" y="3391439"/>
                  </a:lnTo>
                  <a:lnTo>
                    <a:pt x="979012" y="3388646"/>
                  </a:lnTo>
                  <a:lnTo>
                    <a:pt x="985297" y="3391439"/>
                  </a:lnTo>
                  <a:lnTo>
                    <a:pt x="986693" y="3392835"/>
                  </a:lnTo>
                  <a:lnTo>
                    <a:pt x="1007643" y="3398420"/>
                  </a:lnTo>
                  <a:lnTo>
                    <a:pt x="1009039" y="3399817"/>
                  </a:lnTo>
                  <a:lnTo>
                    <a:pt x="1007643" y="3401213"/>
                  </a:lnTo>
                  <a:lnTo>
                    <a:pt x="1015324" y="3394930"/>
                  </a:lnTo>
                  <a:lnTo>
                    <a:pt x="1009039" y="3400515"/>
                  </a:lnTo>
                  <a:lnTo>
                    <a:pt x="1010435" y="3401911"/>
                  </a:lnTo>
                  <a:lnTo>
                    <a:pt x="1015324" y="3397024"/>
                  </a:lnTo>
                  <a:lnTo>
                    <a:pt x="1012530" y="3403307"/>
                  </a:lnTo>
                  <a:lnTo>
                    <a:pt x="1016720" y="3408892"/>
                  </a:lnTo>
                  <a:lnTo>
                    <a:pt x="1040462" y="3434721"/>
                  </a:lnTo>
                  <a:lnTo>
                    <a:pt x="1066300" y="3452873"/>
                  </a:lnTo>
                  <a:lnTo>
                    <a:pt x="1069093" y="3458457"/>
                  </a:lnTo>
                  <a:lnTo>
                    <a:pt x="1072235" y="3460551"/>
                  </a:lnTo>
                  <a:lnTo>
                    <a:pt x="1072584" y="3459853"/>
                  </a:lnTo>
                  <a:lnTo>
                    <a:pt x="1075377" y="3462645"/>
                  </a:lnTo>
                  <a:lnTo>
                    <a:pt x="1071187" y="3466834"/>
                  </a:lnTo>
                  <a:lnTo>
                    <a:pt x="1071187" y="3468230"/>
                  </a:lnTo>
                  <a:lnTo>
                    <a:pt x="1075377" y="3464042"/>
                  </a:lnTo>
                  <a:lnTo>
                    <a:pt x="1075377" y="3466834"/>
                  </a:lnTo>
                  <a:lnTo>
                    <a:pt x="1091438" y="3486381"/>
                  </a:lnTo>
                  <a:lnTo>
                    <a:pt x="1090041" y="3489173"/>
                  </a:lnTo>
                  <a:lnTo>
                    <a:pt x="1091438" y="3487777"/>
                  </a:lnTo>
                  <a:lnTo>
                    <a:pt x="1094231" y="3493362"/>
                  </a:lnTo>
                  <a:lnTo>
                    <a:pt x="1099818" y="3496155"/>
                  </a:lnTo>
                  <a:lnTo>
                    <a:pt x="1095628" y="3498947"/>
                  </a:lnTo>
                  <a:lnTo>
                    <a:pt x="1099818" y="3500343"/>
                  </a:lnTo>
                  <a:lnTo>
                    <a:pt x="1098421" y="3498947"/>
                  </a:lnTo>
                  <a:lnTo>
                    <a:pt x="1101214" y="3497551"/>
                  </a:lnTo>
                  <a:lnTo>
                    <a:pt x="1107499" y="3503833"/>
                  </a:lnTo>
                  <a:lnTo>
                    <a:pt x="1113086" y="3506626"/>
                  </a:lnTo>
                  <a:lnTo>
                    <a:pt x="1118671" y="3503833"/>
                  </a:lnTo>
                  <a:lnTo>
                    <a:pt x="1115878" y="3511513"/>
                  </a:lnTo>
                  <a:lnTo>
                    <a:pt x="1119021" y="3506905"/>
                  </a:lnTo>
                  <a:lnTo>
                    <a:pt x="1122861" y="3509418"/>
                  </a:lnTo>
                  <a:lnTo>
                    <a:pt x="1136129" y="3513607"/>
                  </a:lnTo>
                  <a:lnTo>
                    <a:pt x="1161966" y="3537343"/>
                  </a:lnTo>
                  <a:lnTo>
                    <a:pt x="1173838" y="3542927"/>
                  </a:lnTo>
                  <a:lnTo>
                    <a:pt x="1204563" y="3544323"/>
                  </a:lnTo>
                  <a:lnTo>
                    <a:pt x="1216434" y="3542927"/>
                  </a:lnTo>
                  <a:lnTo>
                    <a:pt x="1219227" y="3538739"/>
                  </a:lnTo>
                  <a:lnTo>
                    <a:pt x="1217830" y="3542927"/>
                  </a:lnTo>
                  <a:lnTo>
                    <a:pt x="1228933" y="3543695"/>
                  </a:lnTo>
                  <a:lnTo>
                    <a:pt x="1229701" y="3542927"/>
                  </a:lnTo>
                  <a:lnTo>
                    <a:pt x="1235288" y="3542927"/>
                  </a:lnTo>
                  <a:lnTo>
                    <a:pt x="1235916" y="3544183"/>
                  </a:lnTo>
                  <a:lnTo>
                    <a:pt x="1238779" y="3544323"/>
                  </a:lnTo>
                  <a:lnTo>
                    <a:pt x="1247857" y="3540135"/>
                  </a:lnTo>
                  <a:lnTo>
                    <a:pt x="1247857" y="3538041"/>
                  </a:lnTo>
                  <a:lnTo>
                    <a:pt x="1249254" y="3538739"/>
                  </a:lnTo>
                  <a:lnTo>
                    <a:pt x="1253443" y="3531059"/>
                  </a:lnTo>
                  <a:lnTo>
                    <a:pt x="1250650" y="3528267"/>
                  </a:lnTo>
                  <a:lnTo>
                    <a:pt x="1256236" y="3526871"/>
                  </a:lnTo>
                  <a:lnTo>
                    <a:pt x="1256236" y="3528267"/>
                  </a:lnTo>
                  <a:lnTo>
                    <a:pt x="1260426" y="3532456"/>
                  </a:lnTo>
                  <a:lnTo>
                    <a:pt x="1257633" y="3531059"/>
                  </a:lnTo>
                  <a:lnTo>
                    <a:pt x="1256236" y="3533852"/>
                  </a:lnTo>
                  <a:lnTo>
                    <a:pt x="1256236" y="3540135"/>
                  </a:lnTo>
                  <a:lnTo>
                    <a:pt x="1254839" y="3540135"/>
                  </a:lnTo>
                  <a:lnTo>
                    <a:pt x="1254839" y="3544323"/>
                  </a:lnTo>
                  <a:lnTo>
                    <a:pt x="1257633" y="3545719"/>
                  </a:lnTo>
                  <a:lnTo>
                    <a:pt x="1263220" y="3552002"/>
                  </a:lnTo>
                  <a:lnTo>
                    <a:pt x="1251349" y="3561078"/>
                  </a:lnTo>
                  <a:lnTo>
                    <a:pt x="1252744" y="3556889"/>
                  </a:lnTo>
                  <a:lnTo>
                    <a:pt x="1248555" y="3554097"/>
                  </a:lnTo>
                  <a:lnTo>
                    <a:pt x="1242270" y="3560380"/>
                  </a:lnTo>
                  <a:lnTo>
                    <a:pt x="1243667" y="3554795"/>
                  </a:lnTo>
                  <a:lnTo>
                    <a:pt x="1237732" y="3550746"/>
                  </a:lnTo>
                  <a:lnTo>
                    <a:pt x="1230399" y="3554097"/>
                  </a:lnTo>
                  <a:lnTo>
                    <a:pt x="1227956" y="3554097"/>
                  </a:lnTo>
                  <a:lnTo>
                    <a:pt x="1227606" y="3555493"/>
                  </a:lnTo>
                  <a:lnTo>
                    <a:pt x="1223416" y="3556889"/>
                  </a:lnTo>
                  <a:lnTo>
                    <a:pt x="1222019" y="3555493"/>
                  </a:lnTo>
                  <a:lnTo>
                    <a:pt x="1220624" y="3556889"/>
                  </a:lnTo>
                  <a:lnTo>
                    <a:pt x="1220624" y="3550606"/>
                  </a:lnTo>
                  <a:lnTo>
                    <a:pt x="1225371" y="3549559"/>
                  </a:lnTo>
                  <a:lnTo>
                    <a:pt x="1225790" y="3549210"/>
                  </a:lnTo>
                  <a:lnTo>
                    <a:pt x="1220624" y="3549210"/>
                  </a:lnTo>
                  <a:lnTo>
                    <a:pt x="1216434" y="3556889"/>
                  </a:lnTo>
                  <a:lnTo>
                    <a:pt x="1212243" y="3558286"/>
                  </a:lnTo>
                  <a:lnTo>
                    <a:pt x="1212243" y="3550606"/>
                  </a:lnTo>
                  <a:lnTo>
                    <a:pt x="1210847" y="3553399"/>
                  </a:lnTo>
                  <a:lnTo>
                    <a:pt x="1212243" y="3559682"/>
                  </a:lnTo>
                  <a:lnTo>
                    <a:pt x="1208053" y="3556889"/>
                  </a:lnTo>
                  <a:lnTo>
                    <a:pt x="1208053" y="3552700"/>
                  </a:lnTo>
                  <a:lnTo>
                    <a:pt x="1206657" y="3551304"/>
                  </a:lnTo>
                  <a:lnTo>
                    <a:pt x="1208053" y="3550606"/>
                  </a:lnTo>
                  <a:lnTo>
                    <a:pt x="1207355" y="3549210"/>
                  </a:lnTo>
                  <a:lnTo>
                    <a:pt x="1208612" y="3547395"/>
                  </a:lnTo>
                  <a:lnTo>
                    <a:pt x="1208053" y="3545719"/>
                  </a:lnTo>
                  <a:lnTo>
                    <a:pt x="1191993" y="3545719"/>
                  </a:lnTo>
                  <a:lnTo>
                    <a:pt x="1205261" y="3547115"/>
                  </a:lnTo>
                  <a:lnTo>
                    <a:pt x="1205261" y="3549908"/>
                  </a:lnTo>
                  <a:lnTo>
                    <a:pt x="1202468" y="3555493"/>
                  </a:lnTo>
                  <a:lnTo>
                    <a:pt x="1203864" y="3554097"/>
                  </a:lnTo>
                  <a:lnTo>
                    <a:pt x="1202468" y="3556889"/>
                  </a:lnTo>
                  <a:lnTo>
                    <a:pt x="1208053" y="3562474"/>
                  </a:lnTo>
                  <a:lnTo>
                    <a:pt x="1206657" y="3563871"/>
                  </a:lnTo>
                  <a:lnTo>
                    <a:pt x="1209450" y="3566662"/>
                  </a:lnTo>
                  <a:lnTo>
                    <a:pt x="1209450" y="3562474"/>
                  </a:lnTo>
                  <a:lnTo>
                    <a:pt x="1212243" y="3562474"/>
                  </a:lnTo>
                  <a:lnTo>
                    <a:pt x="1211545" y="3568058"/>
                  </a:lnTo>
                  <a:lnTo>
                    <a:pt x="1214339" y="3563871"/>
                  </a:lnTo>
                  <a:lnTo>
                    <a:pt x="1215735" y="3565267"/>
                  </a:lnTo>
                  <a:lnTo>
                    <a:pt x="1219925" y="3571549"/>
                  </a:lnTo>
                  <a:lnTo>
                    <a:pt x="1218529" y="3574341"/>
                  </a:lnTo>
                  <a:lnTo>
                    <a:pt x="1215735" y="3574341"/>
                  </a:lnTo>
                  <a:lnTo>
                    <a:pt x="1217132" y="3575738"/>
                  </a:lnTo>
                  <a:lnTo>
                    <a:pt x="1218528" y="3579924"/>
                  </a:lnTo>
                  <a:lnTo>
                    <a:pt x="1218528" y="3575738"/>
                  </a:lnTo>
                  <a:lnTo>
                    <a:pt x="1221321" y="3577134"/>
                  </a:lnTo>
                  <a:lnTo>
                    <a:pt x="1218529" y="3579926"/>
                  </a:lnTo>
                  <a:lnTo>
                    <a:pt x="1218529" y="3579927"/>
                  </a:lnTo>
                  <a:lnTo>
                    <a:pt x="1217132" y="3581323"/>
                  </a:lnTo>
                  <a:lnTo>
                    <a:pt x="1218529" y="3584115"/>
                  </a:lnTo>
                  <a:lnTo>
                    <a:pt x="1215805" y="3583697"/>
                  </a:lnTo>
                  <a:lnTo>
                    <a:pt x="1217059" y="3584532"/>
                  </a:lnTo>
                  <a:lnTo>
                    <a:pt x="1217132" y="3584143"/>
                  </a:lnTo>
                  <a:lnTo>
                    <a:pt x="1218529" y="3585539"/>
                  </a:lnTo>
                  <a:lnTo>
                    <a:pt x="1217058" y="3584556"/>
                  </a:lnTo>
                  <a:lnTo>
                    <a:pt x="1215735" y="3591794"/>
                  </a:lnTo>
                  <a:lnTo>
                    <a:pt x="1205261" y="3605058"/>
                  </a:lnTo>
                  <a:lnTo>
                    <a:pt x="1174536" y="3619718"/>
                  </a:lnTo>
                  <a:lnTo>
                    <a:pt x="1158475" y="3625303"/>
                  </a:lnTo>
                  <a:lnTo>
                    <a:pt x="1155682" y="3622511"/>
                  </a:lnTo>
                  <a:lnTo>
                    <a:pt x="1155682" y="3623907"/>
                  </a:lnTo>
                  <a:lnTo>
                    <a:pt x="1151492" y="3625303"/>
                  </a:lnTo>
                  <a:lnTo>
                    <a:pt x="1136827" y="3626699"/>
                  </a:lnTo>
                  <a:lnTo>
                    <a:pt x="1115181" y="3627398"/>
                  </a:lnTo>
                  <a:lnTo>
                    <a:pt x="1090041" y="3623209"/>
                  </a:lnTo>
                  <a:lnTo>
                    <a:pt x="1075377" y="3617624"/>
                  </a:lnTo>
                  <a:lnTo>
                    <a:pt x="1075377" y="3619020"/>
                  </a:lnTo>
                  <a:lnTo>
                    <a:pt x="1073282" y="3619020"/>
                  </a:lnTo>
                  <a:lnTo>
                    <a:pt x="1073282" y="3620416"/>
                  </a:lnTo>
                  <a:lnTo>
                    <a:pt x="1061411" y="3614831"/>
                  </a:lnTo>
                  <a:lnTo>
                    <a:pt x="1064205" y="3617624"/>
                  </a:lnTo>
                  <a:lnTo>
                    <a:pt x="1062110" y="3617624"/>
                  </a:lnTo>
                  <a:lnTo>
                    <a:pt x="1057920" y="3611341"/>
                  </a:lnTo>
                  <a:lnTo>
                    <a:pt x="1048842" y="3602266"/>
                  </a:lnTo>
                  <a:lnTo>
                    <a:pt x="1042557" y="3590398"/>
                  </a:lnTo>
                  <a:lnTo>
                    <a:pt x="1043954" y="3589001"/>
                  </a:lnTo>
                  <a:lnTo>
                    <a:pt x="1043954" y="3591794"/>
                  </a:lnTo>
                  <a:lnTo>
                    <a:pt x="1045350" y="3589001"/>
                  </a:lnTo>
                  <a:lnTo>
                    <a:pt x="1032083" y="3582719"/>
                  </a:lnTo>
                  <a:lnTo>
                    <a:pt x="1030686" y="3585512"/>
                  </a:lnTo>
                  <a:lnTo>
                    <a:pt x="1027893" y="3584115"/>
                  </a:lnTo>
                  <a:lnTo>
                    <a:pt x="1027893" y="3586908"/>
                  </a:lnTo>
                  <a:lnTo>
                    <a:pt x="1026496" y="3581323"/>
                  </a:lnTo>
                  <a:lnTo>
                    <a:pt x="1013229" y="3577134"/>
                  </a:lnTo>
                  <a:lnTo>
                    <a:pt x="1006944" y="3570851"/>
                  </a:lnTo>
                  <a:lnTo>
                    <a:pt x="981805" y="3569455"/>
                  </a:lnTo>
                  <a:lnTo>
                    <a:pt x="977616" y="3563871"/>
                  </a:lnTo>
                  <a:lnTo>
                    <a:pt x="976219" y="3565267"/>
                  </a:lnTo>
                  <a:lnTo>
                    <a:pt x="976219" y="3561078"/>
                  </a:lnTo>
                  <a:lnTo>
                    <a:pt x="968538" y="3570153"/>
                  </a:lnTo>
                  <a:lnTo>
                    <a:pt x="965744" y="3568757"/>
                  </a:lnTo>
                  <a:lnTo>
                    <a:pt x="974823" y="3559682"/>
                  </a:lnTo>
                  <a:lnTo>
                    <a:pt x="968538" y="3545021"/>
                  </a:lnTo>
                  <a:lnTo>
                    <a:pt x="958063" y="3538739"/>
                  </a:lnTo>
                  <a:lnTo>
                    <a:pt x="942002" y="3533154"/>
                  </a:lnTo>
                  <a:lnTo>
                    <a:pt x="939209" y="3528965"/>
                  </a:lnTo>
                  <a:lnTo>
                    <a:pt x="936416" y="3528965"/>
                  </a:lnTo>
                  <a:lnTo>
                    <a:pt x="935019" y="3533154"/>
                  </a:lnTo>
                  <a:lnTo>
                    <a:pt x="936416" y="3525474"/>
                  </a:lnTo>
                  <a:lnTo>
                    <a:pt x="935019" y="3529663"/>
                  </a:lnTo>
                  <a:lnTo>
                    <a:pt x="928735" y="3524078"/>
                  </a:lnTo>
                  <a:lnTo>
                    <a:pt x="915467" y="3521286"/>
                  </a:lnTo>
                  <a:lnTo>
                    <a:pt x="897312" y="3522682"/>
                  </a:lnTo>
                  <a:lnTo>
                    <a:pt x="889630" y="3526871"/>
                  </a:lnTo>
                  <a:lnTo>
                    <a:pt x="891026" y="3524078"/>
                  </a:lnTo>
                  <a:lnTo>
                    <a:pt x="886837" y="3521286"/>
                  </a:lnTo>
                  <a:lnTo>
                    <a:pt x="885441" y="3522682"/>
                  </a:lnTo>
                  <a:lnTo>
                    <a:pt x="884044" y="3518494"/>
                  </a:lnTo>
                  <a:lnTo>
                    <a:pt x="884044" y="3519890"/>
                  </a:lnTo>
                  <a:lnTo>
                    <a:pt x="879854" y="3521286"/>
                  </a:lnTo>
                  <a:lnTo>
                    <a:pt x="881251" y="3522682"/>
                  </a:lnTo>
                  <a:lnTo>
                    <a:pt x="884044" y="3522682"/>
                  </a:lnTo>
                  <a:lnTo>
                    <a:pt x="879854" y="3524078"/>
                  </a:lnTo>
                  <a:lnTo>
                    <a:pt x="878457" y="3519890"/>
                  </a:lnTo>
                  <a:lnTo>
                    <a:pt x="872871" y="3518494"/>
                  </a:lnTo>
                  <a:lnTo>
                    <a:pt x="865190" y="3519890"/>
                  </a:lnTo>
                  <a:lnTo>
                    <a:pt x="854716" y="3515702"/>
                  </a:lnTo>
                  <a:lnTo>
                    <a:pt x="850525" y="3506626"/>
                  </a:lnTo>
                  <a:lnTo>
                    <a:pt x="851922" y="3512909"/>
                  </a:lnTo>
                  <a:lnTo>
                    <a:pt x="842635" y="3511722"/>
                  </a:lnTo>
                  <a:lnTo>
                    <a:pt x="840750" y="3507324"/>
                  </a:lnTo>
                  <a:lnTo>
                    <a:pt x="842146" y="3499644"/>
                  </a:lnTo>
                  <a:lnTo>
                    <a:pt x="831671" y="3481494"/>
                  </a:lnTo>
                  <a:lnTo>
                    <a:pt x="831671" y="3475910"/>
                  </a:lnTo>
                  <a:lnTo>
                    <a:pt x="837258" y="3477305"/>
                  </a:lnTo>
                  <a:lnTo>
                    <a:pt x="834465" y="3475910"/>
                  </a:lnTo>
                  <a:lnTo>
                    <a:pt x="837258" y="3474514"/>
                  </a:lnTo>
                  <a:lnTo>
                    <a:pt x="830973" y="3474514"/>
                  </a:lnTo>
                  <a:lnTo>
                    <a:pt x="829576" y="3465438"/>
                  </a:lnTo>
                  <a:lnTo>
                    <a:pt x="823292" y="3459155"/>
                  </a:lnTo>
                  <a:lnTo>
                    <a:pt x="824689" y="3451476"/>
                  </a:lnTo>
                  <a:lnTo>
                    <a:pt x="830973" y="3450080"/>
                  </a:lnTo>
                  <a:lnTo>
                    <a:pt x="824689" y="3448684"/>
                  </a:lnTo>
                  <a:lnTo>
                    <a:pt x="826085" y="3443099"/>
                  </a:lnTo>
                  <a:lnTo>
                    <a:pt x="823292" y="3447287"/>
                  </a:lnTo>
                  <a:lnTo>
                    <a:pt x="817705" y="3441703"/>
                  </a:lnTo>
                  <a:lnTo>
                    <a:pt x="820499" y="3450778"/>
                  </a:lnTo>
                  <a:lnTo>
                    <a:pt x="816309" y="3450778"/>
                  </a:lnTo>
                  <a:lnTo>
                    <a:pt x="814912" y="3453571"/>
                  </a:lnTo>
                  <a:lnTo>
                    <a:pt x="812120" y="3453571"/>
                  </a:lnTo>
                  <a:lnTo>
                    <a:pt x="804438" y="3432627"/>
                  </a:lnTo>
                  <a:lnTo>
                    <a:pt x="805834" y="3432627"/>
                  </a:lnTo>
                  <a:lnTo>
                    <a:pt x="807231" y="3427043"/>
                  </a:lnTo>
                  <a:lnTo>
                    <a:pt x="813515" y="3424250"/>
                  </a:lnTo>
                  <a:lnTo>
                    <a:pt x="810723" y="3427043"/>
                  </a:lnTo>
                  <a:lnTo>
                    <a:pt x="812120" y="3427043"/>
                  </a:lnTo>
                  <a:lnTo>
                    <a:pt x="817705" y="3422854"/>
                  </a:lnTo>
                  <a:lnTo>
                    <a:pt x="820499" y="3424250"/>
                  </a:lnTo>
                  <a:lnTo>
                    <a:pt x="820499" y="3420061"/>
                  </a:lnTo>
                  <a:lnTo>
                    <a:pt x="821895" y="3417269"/>
                  </a:lnTo>
                  <a:lnTo>
                    <a:pt x="819102" y="3418665"/>
                  </a:lnTo>
                  <a:lnTo>
                    <a:pt x="820499" y="3415873"/>
                  </a:lnTo>
                  <a:lnTo>
                    <a:pt x="816309" y="3404005"/>
                  </a:lnTo>
                  <a:lnTo>
                    <a:pt x="820499" y="3399817"/>
                  </a:lnTo>
                  <a:lnTo>
                    <a:pt x="816309" y="3401213"/>
                  </a:lnTo>
                  <a:lnTo>
                    <a:pt x="817705" y="3398420"/>
                  </a:lnTo>
                  <a:lnTo>
                    <a:pt x="813515" y="3392835"/>
                  </a:lnTo>
                  <a:lnTo>
                    <a:pt x="810723" y="3379572"/>
                  </a:lnTo>
                  <a:lnTo>
                    <a:pt x="797455" y="3362120"/>
                  </a:lnTo>
                  <a:lnTo>
                    <a:pt x="791170" y="3350251"/>
                  </a:lnTo>
                  <a:lnTo>
                    <a:pt x="792567" y="3347459"/>
                  </a:lnTo>
                  <a:lnTo>
                    <a:pt x="791170" y="3344666"/>
                  </a:lnTo>
                  <a:lnTo>
                    <a:pt x="773713" y="3334195"/>
                  </a:lnTo>
                  <a:lnTo>
                    <a:pt x="749971" y="3336988"/>
                  </a:lnTo>
                  <a:lnTo>
                    <a:pt x="747178" y="3331403"/>
                  </a:lnTo>
                  <a:lnTo>
                    <a:pt x="729022" y="3328610"/>
                  </a:lnTo>
                  <a:lnTo>
                    <a:pt x="723435" y="3331403"/>
                  </a:lnTo>
                  <a:lnTo>
                    <a:pt x="719246" y="3335591"/>
                  </a:lnTo>
                  <a:lnTo>
                    <a:pt x="707374" y="3341177"/>
                  </a:lnTo>
                  <a:lnTo>
                    <a:pt x="708771" y="3339780"/>
                  </a:lnTo>
                  <a:lnTo>
                    <a:pt x="705978" y="3339780"/>
                  </a:lnTo>
                  <a:lnTo>
                    <a:pt x="705978" y="3342572"/>
                  </a:lnTo>
                  <a:lnTo>
                    <a:pt x="704582" y="3339780"/>
                  </a:lnTo>
                  <a:lnTo>
                    <a:pt x="679442" y="3345364"/>
                  </a:lnTo>
                  <a:lnTo>
                    <a:pt x="676649" y="3346761"/>
                  </a:lnTo>
                  <a:lnTo>
                    <a:pt x="680839" y="3348157"/>
                  </a:lnTo>
                  <a:lnTo>
                    <a:pt x="671762" y="3352346"/>
                  </a:lnTo>
                  <a:lnTo>
                    <a:pt x="665476" y="3353742"/>
                  </a:lnTo>
                  <a:lnTo>
                    <a:pt x="668270" y="3350949"/>
                  </a:lnTo>
                  <a:lnTo>
                    <a:pt x="661985" y="3349553"/>
                  </a:lnTo>
                  <a:lnTo>
                    <a:pt x="654304" y="3350949"/>
                  </a:lnTo>
                  <a:lnTo>
                    <a:pt x="652907" y="3348157"/>
                  </a:lnTo>
                  <a:lnTo>
                    <a:pt x="654304" y="3352346"/>
                  </a:lnTo>
                  <a:lnTo>
                    <a:pt x="652907" y="3357931"/>
                  </a:lnTo>
                  <a:lnTo>
                    <a:pt x="659192" y="3364214"/>
                  </a:lnTo>
                  <a:lnTo>
                    <a:pt x="658354" y="3366726"/>
                  </a:lnTo>
                  <a:lnTo>
                    <a:pt x="655002" y="3371194"/>
                  </a:lnTo>
                  <a:lnTo>
                    <a:pt x="643131" y="3376779"/>
                  </a:lnTo>
                  <a:lnTo>
                    <a:pt x="638243" y="3376779"/>
                  </a:lnTo>
                  <a:lnTo>
                    <a:pt x="639640" y="3378176"/>
                  </a:lnTo>
                  <a:lnTo>
                    <a:pt x="631958" y="3372591"/>
                  </a:lnTo>
                  <a:lnTo>
                    <a:pt x="629166" y="3372591"/>
                  </a:lnTo>
                  <a:lnTo>
                    <a:pt x="626372" y="3376779"/>
                  </a:lnTo>
                  <a:lnTo>
                    <a:pt x="627769" y="3378176"/>
                  </a:lnTo>
                  <a:lnTo>
                    <a:pt x="624975" y="3382364"/>
                  </a:lnTo>
                  <a:lnTo>
                    <a:pt x="626372" y="3383761"/>
                  </a:lnTo>
                  <a:lnTo>
                    <a:pt x="623579" y="3385157"/>
                  </a:lnTo>
                  <a:lnTo>
                    <a:pt x="615898" y="3403307"/>
                  </a:lnTo>
                  <a:lnTo>
                    <a:pt x="617294" y="3408892"/>
                  </a:lnTo>
                  <a:lnTo>
                    <a:pt x="614501" y="3408892"/>
                  </a:lnTo>
                  <a:lnTo>
                    <a:pt x="610311" y="3417967"/>
                  </a:lnTo>
                  <a:lnTo>
                    <a:pt x="614501" y="3420760"/>
                  </a:lnTo>
                  <a:lnTo>
                    <a:pt x="615898" y="3417967"/>
                  </a:lnTo>
                  <a:lnTo>
                    <a:pt x="617294" y="3420760"/>
                  </a:lnTo>
                  <a:lnTo>
                    <a:pt x="620087" y="3414476"/>
                  </a:lnTo>
                  <a:lnTo>
                    <a:pt x="620088" y="3414477"/>
                  </a:lnTo>
                  <a:lnTo>
                    <a:pt x="622880" y="3417269"/>
                  </a:lnTo>
                  <a:lnTo>
                    <a:pt x="630562" y="3422854"/>
                  </a:lnTo>
                  <a:lnTo>
                    <a:pt x="629166" y="3425647"/>
                  </a:lnTo>
                  <a:lnTo>
                    <a:pt x="633355" y="3425647"/>
                  </a:lnTo>
                  <a:lnTo>
                    <a:pt x="633355" y="3428439"/>
                  </a:lnTo>
                  <a:lnTo>
                    <a:pt x="627769" y="3434023"/>
                  </a:lnTo>
                  <a:lnTo>
                    <a:pt x="623579" y="3429835"/>
                  </a:lnTo>
                  <a:lnTo>
                    <a:pt x="624975" y="3432627"/>
                  </a:lnTo>
                  <a:lnTo>
                    <a:pt x="623579" y="3431231"/>
                  </a:lnTo>
                  <a:lnTo>
                    <a:pt x="622741" y="3432976"/>
                  </a:lnTo>
                  <a:lnTo>
                    <a:pt x="611708" y="3427741"/>
                  </a:lnTo>
                  <a:lnTo>
                    <a:pt x="611708" y="3430533"/>
                  </a:lnTo>
                  <a:lnTo>
                    <a:pt x="608915" y="3429137"/>
                  </a:lnTo>
                  <a:lnTo>
                    <a:pt x="607518" y="3430533"/>
                  </a:lnTo>
                  <a:lnTo>
                    <a:pt x="607518" y="3427741"/>
                  </a:lnTo>
                  <a:lnTo>
                    <a:pt x="610311" y="3423552"/>
                  </a:lnTo>
                  <a:lnTo>
                    <a:pt x="607518" y="3424948"/>
                  </a:lnTo>
                  <a:lnTo>
                    <a:pt x="606121" y="3430533"/>
                  </a:lnTo>
                  <a:lnTo>
                    <a:pt x="604725" y="3426345"/>
                  </a:lnTo>
                  <a:lnTo>
                    <a:pt x="606121" y="3424948"/>
                  </a:lnTo>
                  <a:lnTo>
                    <a:pt x="603328" y="3423552"/>
                  </a:lnTo>
                  <a:lnTo>
                    <a:pt x="603328" y="3426345"/>
                  </a:lnTo>
                  <a:lnTo>
                    <a:pt x="600535" y="3422156"/>
                  </a:lnTo>
                  <a:lnTo>
                    <a:pt x="595647" y="3422156"/>
                  </a:lnTo>
                  <a:lnTo>
                    <a:pt x="598440" y="3424948"/>
                  </a:lnTo>
                  <a:lnTo>
                    <a:pt x="596345" y="3425647"/>
                  </a:lnTo>
                  <a:lnTo>
                    <a:pt x="599139" y="3429835"/>
                  </a:lnTo>
                  <a:lnTo>
                    <a:pt x="597742" y="3434023"/>
                  </a:lnTo>
                  <a:lnTo>
                    <a:pt x="593552" y="3435419"/>
                  </a:lnTo>
                  <a:lnTo>
                    <a:pt x="593552" y="3436816"/>
                  </a:lnTo>
                  <a:lnTo>
                    <a:pt x="587965" y="3435419"/>
                  </a:lnTo>
                  <a:lnTo>
                    <a:pt x="592155" y="3435419"/>
                  </a:lnTo>
                  <a:lnTo>
                    <a:pt x="596345" y="3431231"/>
                  </a:lnTo>
                  <a:lnTo>
                    <a:pt x="593552" y="3425647"/>
                  </a:lnTo>
                  <a:lnTo>
                    <a:pt x="584475" y="3431231"/>
                  </a:lnTo>
                  <a:lnTo>
                    <a:pt x="584475" y="3436816"/>
                  </a:lnTo>
                  <a:lnTo>
                    <a:pt x="580284" y="3437514"/>
                  </a:lnTo>
                  <a:lnTo>
                    <a:pt x="577492" y="3457060"/>
                  </a:lnTo>
                  <a:lnTo>
                    <a:pt x="583775" y="3454268"/>
                  </a:lnTo>
                  <a:lnTo>
                    <a:pt x="597043" y="3457060"/>
                  </a:lnTo>
                  <a:lnTo>
                    <a:pt x="601233" y="3452871"/>
                  </a:lnTo>
                  <a:lnTo>
                    <a:pt x="604026" y="3454268"/>
                  </a:lnTo>
                  <a:lnTo>
                    <a:pt x="601233" y="3455664"/>
                  </a:lnTo>
                  <a:lnTo>
                    <a:pt x="604026" y="3457060"/>
                  </a:lnTo>
                  <a:lnTo>
                    <a:pt x="606819" y="3459853"/>
                  </a:lnTo>
                  <a:lnTo>
                    <a:pt x="609613" y="3457060"/>
                  </a:lnTo>
                  <a:lnTo>
                    <a:pt x="604026" y="3454268"/>
                  </a:lnTo>
                  <a:lnTo>
                    <a:pt x="614500" y="3458456"/>
                  </a:lnTo>
                  <a:lnTo>
                    <a:pt x="652209" y="3447985"/>
                  </a:lnTo>
                  <a:lnTo>
                    <a:pt x="652209" y="3445193"/>
                  </a:lnTo>
                  <a:lnTo>
                    <a:pt x="653605" y="3449382"/>
                  </a:lnTo>
                  <a:lnTo>
                    <a:pt x="657795" y="3447985"/>
                  </a:lnTo>
                  <a:lnTo>
                    <a:pt x="663381" y="3452173"/>
                  </a:lnTo>
                  <a:lnTo>
                    <a:pt x="657795" y="3449382"/>
                  </a:lnTo>
                  <a:lnTo>
                    <a:pt x="655002" y="3450778"/>
                  </a:lnTo>
                  <a:lnTo>
                    <a:pt x="656399" y="3456362"/>
                  </a:lnTo>
                  <a:lnTo>
                    <a:pt x="659191" y="3456362"/>
                  </a:lnTo>
                  <a:lnTo>
                    <a:pt x="661985" y="3452173"/>
                  </a:lnTo>
                  <a:lnTo>
                    <a:pt x="661985" y="3454966"/>
                  </a:lnTo>
                  <a:lnTo>
                    <a:pt x="666175" y="3456362"/>
                  </a:lnTo>
                  <a:lnTo>
                    <a:pt x="671761" y="3461947"/>
                  </a:lnTo>
                  <a:lnTo>
                    <a:pt x="675950" y="3469627"/>
                  </a:lnTo>
                  <a:lnTo>
                    <a:pt x="682236" y="3473815"/>
                  </a:lnTo>
                  <a:lnTo>
                    <a:pt x="683632" y="3480098"/>
                  </a:lnTo>
                  <a:lnTo>
                    <a:pt x="686425" y="3481494"/>
                  </a:lnTo>
                  <a:lnTo>
                    <a:pt x="683632" y="3484286"/>
                  </a:lnTo>
                  <a:lnTo>
                    <a:pt x="687821" y="3481494"/>
                  </a:lnTo>
                  <a:lnTo>
                    <a:pt x="683632" y="3477305"/>
                  </a:lnTo>
                  <a:lnTo>
                    <a:pt x="685029" y="3473117"/>
                  </a:lnTo>
                  <a:lnTo>
                    <a:pt x="687821" y="3471721"/>
                  </a:lnTo>
                  <a:lnTo>
                    <a:pt x="699693" y="3473117"/>
                  </a:lnTo>
                  <a:lnTo>
                    <a:pt x="719245" y="3467532"/>
                  </a:lnTo>
                  <a:lnTo>
                    <a:pt x="720641" y="3470325"/>
                  </a:lnTo>
                  <a:lnTo>
                    <a:pt x="724831" y="3467532"/>
                  </a:lnTo>
                  <a:lnTo>
                    <a:pt x="726228" y="3470325"/>
                  </a:lnTo>
                  <a:lnTo>
                    <a:pt x="727625" y="3468928"/>
                  </a:lnTo>
                  <a:lnTo>
                    <a:pt x="727625" y="3470325"/>
                  </a:lnTo>
                  <a:lnTo>
                    <a:pt x="753462" y="3470325"/>
                  </a:lnTo>
                  <a:lnTo>
                    <a:pt x="756255" y="3471721"/>
                  </a:lnTo>
                  <a:lnTo>
                    <a:pt x="750668" y="3482192"/>
                  </a:lnTo>
                  <a:lnTo>
                    <a:pt x="753462" y="3484985"/>
                  </a:lnTo>
                  <a:lnTo>
                    <a:pt x="757652" y="3473117"/>
                  </a:lnTo>
                  <a:lnTo>
                    <a:pt x="759048" y="3474513"/>
                  </a:lnTo>
                  <a:lnTo>
                    <a:pt x="763237" y="3477305"/>
                  </a:lnTo>
                  <a:lnTo>
                    <a:pt x="760445" y="3475909"/>
                  </a:lnTo>
                  <a:lnTo>
                    <a:pt x="763237" y="3478701"/>
                  </a:lnTo>
                  <a:lnTo>
                    <a:pt x="757652" y="3477305"/>
                  </a:lnTo>
                  <a:lnTo>
                    <a:pt x="758000" y="3481145"/>
                  </a:lnTo>
                  <a:lnTo>
                    <a:pt x="759048" y="3480098"/>
                  </a:lnTo>
                  <a:lnTo>
                    <a:pt x="760445" y="3484286"/>
                  </a:lnTo>
                  <a:lnTo>
                    <a:pt x="758071" y="3481983"/>
                  </a:lnTo>
                  <a:lnTo>
                    <a:pt x="759048" y="3491966"/>
                  </a:lnTo>
                  <a:lnTo>
                    <a:pt x="759048" y="3487777"/>
                  </a:lnTo>
                  <a:lnTo>
                    <a:pt x="760445" y="3490570"/>
                  </a:lnTo>
                  <a:lnTo>
                    <a:pt x="760445" y="3487777"/>
                  </a:lnTo>
                  <a:lnTo>
                    <a:pt x="764634" y="3483588"/>
                  </a:lnTo>
                  <a:lnTo>
                    <a:pt x="767427" y="3484985"/>
                  </a:lnTo>
                  <a:lnTo>
                    <a:pt x="767427" y="3489173"/>
                  </a:lnTo>
                  <a:lnTo>
                    <a:pt x="763237" y="3491966"/>
                  </a:lnTo>
                  <a:lnTo>
                    <a:pt x="766031" y="3490570"/>
                  </a:lnTo>
                  <a:lnTo>
                    <a:pt x="767427" y="3493362"/>
                  </a:lnTo>
                  <a:lnTo>
                    <a:pt x="766031" y="3494758"/>
                  </a:lnTo>
                  <a:lnTo>
                    <a:pt x="767427" y="3494758"/>
                  </a:lnTo>
                  <a:lnTo>
                    <a:pt x="764634" y="3496155"/>
                  </a:lnTo>
                  <a:lnTo>
                    <a:pt x="768824" y="3494758"/>
                  </a:lnTo>
                  <a:lnTo>
                    <a:pt x="766031" y="3501041"/>
                  </a:lnTo>
                  <a:lnTo>
                    <a:pt x="770221" y="3501041"/>
                  </a:lnTo>
                  <a:lnTo>
                    <a:pt x="768824" y="3503833"/>
                  </a:lnTo>
                  <a:lnTo>
                    <a:pt x="771617" y="3505229"/>
                  </a:lnTo>
                  <a:lnTo>
                    <a:pt x="771617" y="3502437"/>
                  </a:lnTo>
                  <a:lnTo>
                    <a:pt x="795359" y="3529663"/>
                  </a:lnTo>
                  <a:lnTo>
                    <a:pt x="800946" y="3541531"/>
                  </a:lnTo>
                  <a:lnTo>
                    <a:pt x="805136" y="3562474"/>
                  </a:lnTo>
                  <a:lnTo>
                    <a:pt x="812817" y="3565267"/>
                  </a:lnTo>
                  <a:lnTo>
                    <a:pt x="819102" y="3566663"/>
                  </a:lnTo>
                  <a:lnTo>
                    <a:pt x="821894" y="3570851"/>
                  </a:lnTo>
                  <a:lnTo>
                    <a:pt x="828179" y="3566663"/>
                  </a:lnTo>
                  <a:lnTo>
                    <a:pt x="812118" y="3563870"/>
                  </a:lnTo>
                  <a:lnTo>
                    <a:pt x="829576" y="3566663"/>
                  </a:lnTo>
                  <a:lnTo>
                    <a:pt x="840050" y="3566663"/>
                  </a:lnTo>
                  <a:lnTo>
                    <a:pt x="853318" y="3577134"/>
                  </a:lnTo>
                  <a:lnTo>
                    <a:pt x="863793" y="3581322"/>
                  </a:lnTo>
                  <a:lnTo>
                    <a:pt x="869379" y="3585512"/>
                  </a:lnTo>
                  <a:lnTo>
                    <a:pt x="878457" y="3585512"/>
                  </a:lnTo>
                  <a:lnTo>
                    <a:pt x="879854" y="3586908"/>
                  </a:lnTo>
                  <a:lnTo>
                    <a:pt x="875664" y="3589700"/>
                  </a:lnTo>
                  <a:lnTo>
                    <a:pt x="883344" y="3595284"/>
                  </a:lnTo>
                  <a:lnTo>
                    <a:pt x="887535" y="3593888"/>
                  </a:lnTo>
                  <a:lnTo>
                    <a:pt x="886138" y="3595284"/>
                  </a:lnTo>
                  <a:lnTo>
                    <a:pt x="890328" y="3598077"/>
                  </a:lnTo>
                  <a:lnTo>
                    <a:pt x="891725" y="3595284"/>
                  </a:lnTo>
                  <a:lnTo>
                    <a:pt x="890328" y="3593888"/>
                  </a:lnTo>
                  <a:lnTo>
                    <a:pt x="893121" y="3595284"/>
                  </a:lnTo>
                  <a:lnTo>
                    <a:pt x="891725" y="3599473"/>
                  </a:lnTo>
                  <a:lnTo>
                    <a:pt x="899685" y="3604360"/>
                  </a:lnTo>
                  <a:lnTo>
                    <a:pt x="894518" y="3604360"/>
                  </a:lnTo>
                  <a:lnTo>
                    <a:pt x="902199" y="3609945"/>
                  </a:lnTo>
                  <a:lnTo>
                    <a:pt x="898009" y="3609945"/>
                  </a:lnTo>
                  <a:lnTo>
                    <a:pt x="902199" y="3614134"/>
                  </a:lnTo>
                  <a:lnTo>
                    <a:pt x="903595" y="3612737"/>
                  </a:lnTo>
                  <a:lnTo>
                    <a:pt x="903595" y="3615529"/>
                  </a:lnTo>
                  <a:lnTo>
                    <a:pt x="907786" y="3621114"/>
                  </a:lnTo>
                  <a:lnTo>
                    <a:pt x="903595" y="3628794"/>
                  </a:lnTo>
                  <a:lnTo>
                    <a:pt x="903595" y="3626001"/>
                  </a:lnTo>
                  <a:lnTo>
                    <a:pt x="902199" y="3624605"/>
                  </a:lnTo>
                  <a:lnTo>
                    <a:pt x="899405" y="3627397"/>
                  </a:lnTo>
                  <a:lnTo>
                    <a:pt x="896612" y="3632982"/>
                  </a:lnTo>
                  <a:lnTo>
                    <a:pt x="899405" y="3634379"/>
                  </a:lnTo>
                  <a:lnTo>
                    <a:pt x="902199" y="3630190"/>
                  </a:lnTo>
                  <a:lnTo>
                    <a:pt x="898009" y="3637869"/>
                  </a:lnTo>
                  <a:lnTo>
                    <a:pt x="896612" y="3635077"/>
                  </a:lnTo>
                  <a:lnTo>
                    <a:pt x="895216" y="3641359"/>
                  </a:lnTo>
                  <a:lnTo>
                    <a:pt x="888931" y="3646944"/>
                  </a:lnTo>
                  <a:lnTo>
                    <a:pt x="882646" y="3649737"/>
                  </a:lnTo>
                  <a:lnTo>
                    <a:pt x="882646" y="3651133"/>
                  </a:lnTo>
                  <a:lnTo>
                    <a:pt x="881250" y="3649737"/>
                  </a:lnTo>
                  <a:lnTo>
                    <a:pt x="867982" y="3667189"/>
                  </a:lnTo>
                  <a:lnTo>
                    <a:pt x="869379" y="3668585"/>
                  </a:lnTo>
                  <a:lnTo>
                    <a:pt x="866586" y="3667189"/>
                  </a:lnTo>
                  <a:lnTo>
                    <a:pt x="860301" y="3673472"/>
                  </a:lnTo>
                  <a:lnTo>
                    <a:pt x="848430" y="3677661"/>
                  </a:lnTo>
                  <a:lnTo>
                    <a:pt x="839352" y="3671378"/>
                  </a:lnTo>
                  <a:lnTo>
                    <a:pt x="821197" y="3684642"/>
                  </a:lnTo>
                  <a:lnTo>
                    <a:pt x="814912" y="3684642"/>
                  </a:lnTo>
                  <a:lnTo>
                    <a:pt x="792566" y="3696509"/>
                  </a:lnTo>
                  <a:lnTo>
                    <a:pt x="795359" y="3702095"/>
                  </a:lnTo>
                  <a:lnTo>
                    <a:pt x="789773" y="3696509"/>
                  </a:lnTo>
                  <a:lnTo>
                    <a:pt x="770221" y="3695113"/>
                  </a:lnTo>
                  <a:lnTo>
                    <a:pt x="763936" y="3701396"/>
                  </a:lnTo>
                  <a:lnTo>
                    <a:pt x="741591" y="3702793"/>
                  </a:lnTo>
                  <a:lnTo>
                    <a:pt x="737401" y="3698604"/>
                  </a:lnTo>
                  <a:lnTo>
                    <a:pt x="735306" y="3700000"/>
                  </a:lnTo>
                  <a:lnTo>
                    <a:pt x="735306" y="3695811"/>
                  </a:lnTo>
                  <a:lnTo>
                    <a:pt x="719245" y="3679755"/>
                  </a:lnTo>
                  <a:lnTo>
                    <a:pt x="716661" y="3681081"/>
                  </a:lnTo>
                  <a:lnTo>
                    <a:pt x="716452" y="3679755"/>
                  </a:lnTo>
                  <a:lnTo>
                    <a:pt x="708771" y="3662302"/>
                  </a:lnTo>
                  <a:lnTo>
                    <a:pt x="703184" y="3658114"/>
                  </a:lnTo>
                  <a:lnTo>
                    <a:pt x="695503" y="3672774"/>
                  </a:lnTo>
                  <a:lnTo>
                    <a:pt x="691523" y="3673262"/>
                  </a:lnTo>
                  <a:lnTo>
                    <a:pt x="692710" y="3668585"/>
                  </a:lnTo>
                  <a:lnTo>
                    <a:pt x="685029" y="3668585"/>
                  </a:lnTo>
                  <a:lnTo>
                    <a:pt x="683632" y="3672774"/>
                  </a:lnTo>
                  <a:lnTo>
                    <a:pt x="679442" y="3671378"/>
                  </a:lnTo>
                  <a:lnTo>
                    <a:pt x="659889" y="3665793"/>
                  </a:lnTo>
                  <a:lnTo>
                    <a:pt x="658493" y="3671378"/>
                  </a:lnTo>
                  <a:lnTo>
                    <a:pt x="657096" y="3669981"/>
                  </a:lnTo>
                  <a:lnTo>
                    <a:pt x="658493" y="3663698"/>
                  </a:lnTo>
                  <a:lnTo>
                    <a:pt x="652907" y="3666491"/>
                  </a:lnTo>
                  <a:lnTo>
                    <a:pt x="675252" y="3646944"/>
                  </a:lnTo>
                  <a:lnTo>
                    <a:pt x="657096" y="3658812"/>
                  </a:lnTo>
                  <a:lnTo>
                    <a:pt x="649415" y="3666491"/>
                  </a:lnTo>
                  <a:lnTo>
                    <a:pt x="652209" y="3644151"/>
                  </a:lnTo>
                  <a:lnTo>
                    <a:pt x="645924" y="3632284"/>
                  </a:lnTo>
                  <a:lnTo>
                    <a:pt x="647320" y="3633680"/>
                  </a:lnTo>
                  <a:lnTo>
                    <a:pt x="648717" y="3632284"/>
                  </a:lnTo>
                  <a:lnTo>
                    <a:pt x="645924" y="3620416"/>
                  </a:lnTo>
                  <a:lnTo>
                    <a:pt x="640338" y="3617623"/>
                  </a:lnTo>
                  <a:lnTo>
                    <a:pt x="634751" y="3604360"/>
                  </a:lnTo>
                  <a:lnTo>
                    <a:pt x="636148" y="3596680"/>
                  </a:lnTo>
                  <a:lnTo>
                    <a:pt x="612405" y="3575738"/>
                  </a:lnTo>
                  <a:lnTo>
                    <a:pt x="612405" y="3577134"/>
                  </a:lnTo>
                  <a:lnTo>
                    <a:pt x="611009" y="3577134"/>
                  </a:lnTo>
                  <a:lnTo>
                    <a:pt x="601931" y="3579927"/>
                  </a:lnTo>
                  <a:lnTo>
                    <a:pt x="604724" y="3578530"/>
                  </a:lnTo>
                  <a:lnTo>
                    <a:pt x="600534" y="3575738"/>
                  </a:lnTo>
                  <a:lnTo>
                    <a:pt x="597741" y="3575738"/>
                  </a:lnTo>
                  <a:lnTo>
                    <a:pt x="600534" y="3578530"/>
                  </a:lnTo>
                  <a:lnTo>
                    <a:pt x="580983" y="3568058"/>
                  </a:lnTo>
                  <a:lnTo>
                    <a:pt x="572610" y="3564571"/>
                  </a:lnTo>
                  <a:lnTo>
                    <a:pt x="572603" y="3564596"/>
                  </a:lnTo>
                  <a:lnTo>
                    <a:pt x="566318" y="3563200"/>
                  </a:lnTo>
                  <a:lnTo>
                    <a:pt x="558637" y="3557615"/>
                  </a:lnTo>
                  <a:lnTo>
                    <a:pt x="562826" y="3560407"/>
                  </a:lnTo>
                  <a:lnTo>
                    <a:pt x="572610" y="3564544"/>
                  </a:lnTo>
                  <a:lnTo>
                    <a:pt x="573999" y="3558983"/>
                  </a:lnTo>
                  <a:lnTo>
                    <a:pt x="571206" y="3557587"/>
                  </a:lnTo>
                  <a:lnTo>
                    <a:pt x="575396" y="3557587"/>
                  </a:lnTo>
                  <a:lnTo>
                    <a:pt x="573999" y="3551304"/>
                  </a:lnTo>
                  <a:lnTo>
                    <a:pt x="564922" y="3539437"/>
                  </a:lnTo>
                  <a:lnTo>
                    <a:pt x="560732" y="3538040"/>
                  </a:lnTo>
                  <a:lnTo>
                    <a:pt x="557659" y="3538599"/>
                  </a:lnTo>
                  <a:lnTo>
                    <a:pt x="558637" y="3542927"/>
                  </a:lnTo>
                  <a:lnTo>
                    <a:pt x="556752" y="3538739"/>
                  </a:lnTo>
                  <a:lnTo>
                    <a:pt x="544671" y="3540833"/>
                  </a:lnTo>
                  <a:lnTo>
                    <a:pt x="541877" y="3539437"/>
                  </a:lnTo>
                  <a:lnTo>
                    <a:pt x="539084" y="3539437"/>
                  </a:lnTo>
                  <a:lnTo>
                    <a:pt x="532800" y="3545021"/>
                  </a:lnTo>
                  <a:lnTo>
                    <a:pt x="528610" y="3554097"/>
                  </a:lnTo>
                  <a:lnTo>
                    <a:pt x="530007" y="3555493"/>
                  </a:lnTo>
                  <a:lnTo>
                    <a:pt x="530984" y="3555214"/>
                  </a:lnTo>
                  <a:lnTo>
                    <a:pt x="523023" y="3558983"/>
                  </a:lnTo>
                  <a:lnTo>
                    <a:pt x="494393" y="3577134"/>
                  </a:lnTo>
                  <a:lnTo>
                    <a:pt x="494393" y="3575738"/>
                  </a:lnTo>
                  <a:lnTo>
                    <a:pt x="488807" y="3578530"/>
                  </a:lnTo>
                  <a:lnTo>
                    <a:pt x="490204" y="3581322"/>
                  </a:lnTo>
                  <a:lnTo>
                    <a:pt x="490204" y="3581351"/>
                  </a:lnTo>
                  <a:lnTo>
                    <a:pt x="490204" y="3582719"/>
                  </a:lnTo>
                  <a:lnTo>
                    <a:pt x="483919" y="3584115"/>
                  </a:lnTo>
                  <a:lnTo>
                    <a:pt x="479729" y="3582719"/>
                  </a:lnTo>
                  <a:lnTo>
                    <a:pt x="466461" y="3586908"/>
                  </a:lnTo>
                  <a:lnTo>
                    <a:pt x="470651" y="3588304"/>
                  </a:lnTo>
                  <a:lnTo>
                    <a:pt x="465065" y="3586908"/>
                  </a:lnTo>
                  <a:lnTo>
                    <a:pt x="453194" y="3592492"/>
                  </a:lnTo>
                  <a:lnTo>
                    <a:pt x="453194" y="3596680"/>
                  </a:lnTo>
                  <a:lnTo>
                    <a:pt x="451797" y="3598077"/>
                  </a:lnTo>
                  <a:lnTo>
                    <a:pt x="451099" y="3600171"/>
                  </a:lnTo>
                  <a:lnTo>
                    <a:pt x="442021" y="3595983"/>
                  </a:lnTo>
                  <a:lnTo>
                    <a:pt x="435736" y="3595983"/>
                  </a:lnTo>
                  <a:lnTo>
                    <a:pt x="432943" y="3591794"/>
                  </a:lnTo>
                  <a:lnTo>
                    <a:pt x="430150" y="3590398"/>
                  </a:lnTo>
                  <a:lnTo>
                    <a:pt x="427357" y="3587606"/>
                  </a:lnTo>
                  <a:lnTo>
                    <a:pt x="421770" y="3584813"/>
                  </a:lnTo>
                  <a:lnTo>
                    <a:pt x="412693" y="3572945"/>
                  </a:lnTo>
                  <a:lnTo>
                    <a:pt x="408503" y="3567361"/>
                  </a:lnTo>
                  <a:lnTo>
                    <a:pt x="405709" y="3561078"/>
                  </a:lnTo>
                  <a:lnTo>
                    <a:pt x="404313" y="3561078"/>
                  </a:lnTo>
                  <a:lnTo>
                    <a:pt x="405709" y="3559682"/>
                  </a:lnTo>
                  <a:lnTo>
                    <a:pt x="404313" y="3554097"/>
                  </a:lnTo>
                  <a:lnTo>
                    <a:pt x="402916" y="3549908"/>
                  </a:lnTo>
                  <a:lnTo>
                    <a:pt x="402916" y="3545719"/>
                  </a:lnTo>
                  <a:lnTo>
                    <a:pt x="400124" y="3539437"/>
                  </a:lnTo>
                  <a:lnTo>
                    <a:pt x="398727" y="3533154"/>
                  </a:lnTo>
                  <a:lnTo>
                    <a:pt x="400124" y="3526871"/>
                  </a:lnTo>
                  <a:lnTo>
                    <a:pt x="400124" y="3519890"/>
                  </a:lnTo>
                  <a:lnTo>
                    <a:pt x="402916" y="3514305"/>
                  </a:lnTo>
                  <a:lnTo>
                    <a:pt x="400124" y="3512909"/>
                  </a:lnTo>
                  <a:lnTo>
                    <a:pt x="402916" y="3512909"/>
                  </a:lnTo>
                  <a:lnTo>
                    <a:pt x="405709" y="3507324"/>
                  </a:lnTo>
                  <a:lnTo>
                    <a:pt x="408503" y="3501041"/>
                  </a:lnTo>
                  <a:lnTo>
                    <a:pt x="412693" y="3495457"/>
                  </a:lnTo>
                  <a:lnTo>
                    <a:pt x="418279" y="3486381"/>
                  </a:lnTo>
                  <a:lnTo>
                    <a:pt x="447607" y="3461249"/>
                  </a:lnTo>
                  <a:lnTo>
                    <a:pt x="471350" y="3461249"/>
                  </a:lnTo>
                  <a:lnTo>
                    <a:pt x="506265" y="3449382"/>
                  </a:lnTo>
                  <a:lnTo>
                    <a:pt x="513946" y="3449382"/>
                  </a:lnTo>
                  <a:lnTo>
                    <a:pt x="533498" y="3447985"/>
                  </a:lnTo>
                  <a:lnTo>
                    <a:pt x="567016" y="3455664"/>
                  </a:lnTo>
                  <a:lnTo>
                    <a:pt x="567713" y="3455757"/>
                  </a:lnTo>
                  <a:lnTo>
                    <a:pt x="567017" y="3455664"/>
                  </a:lnTo>
                  <a:lnTo>
                    <a:pt x="575396" y="3446590"/>
                  </a:lnTo>
                  <a:lnTo>
                    <a:pt x="572603" y="3442401"/>
                  </a:lnTo>
                  <a:lnTo>
                    <a:pt x="576793" y="3439608"/>
                  </a:lnTo>
                  <a:lnTo>
                    <a:pt x="573999" y="3435419"/>
                  </a:lnTo>
                  <a:lnTo>
                    <a:pt x="588664" y="3422156"/>
                  </a:lnTo>
                  <a:lnTo>
                    <a:pt x="593133" y="3421039"/>
                  </a:lnTo>
                  <a:lnTo>
                    <a:pt x="590060" y="3417967"/>
                  </a:lnTo>
                  <a:lnTo>
                    <a:pt x="603328" y="3411684"/>
                  </a:lnTo>
                  <a:lnTo>
                    <a:pt x="611010" y="3404005"/>
                  </a:lnTo>
                  <a:lnTo>
                    <a:pt x="621484" y="3378874"/>
                  </a:lnTo>
                  <a:lnTo>
                    <a:pt x="618690" y="3377477"/>
                  </a:lnTo>
                  <a:lnTo>
                    <a:pt x="615898" y="3381666"/>
                  </a:lnTo>
                  <a:lnTo>
                    <a:pt x="617294" y="3377477"/>
                  </a:lnTo>
                  <a:lnTo>
                    <a:pt x="621484" y="3376081"/>
                  </a:lnTo>
                  <a:lnTo>
                    <a:pt x="622880" y="3365609"/>
                  </a:lnTo>
                  <a:lnTo>
                    <a:pt x="612406" y="3336988"/>
                  </a:lnTo>
                  <a:lnTo>
                    <a:pt x="611010" y="3326516"/>
                  </a:lnTo>
                  <a:lnTo>
                    <a:pt x="613803" y="3316045"/>
                  </a:lnTo>
                  <a:lnTo>
                    <a:pt x="625674" y="3302780"/>
                  </a:lnTo>
                  <a:lnTo>
                    <a:pt x="656399" y="3292309"/>
                  </a:lnTo>
                  <a:lnTo>
                    <a:pt x="660589" y="3292309"/>
                  </a:lnTo>
                  <a:lnTo>
                    <a:pt x="663381" y="3290913"/>
                  </a:lnTo>
                  <a:lnTo>
                    <a:pt x="664778" y="3290913"/>
                  </a:lnTo>
                  <a:lnTo>
                    <a:pt x="664778" y="3288819"/>
                  </a:lnTo>
                  <a:lnTo>
                    <a:pt x="666175" y="3293008"/>
                  </a:lnTo>
                  <a:lnTo>
                    <a:pt x="667571" y="3293008"/>
                  </a:lnTo>
                  <a:lnTo>
                    <a:pt x="667571" y="3288819"/>
                  </a:lnTo>
                  <a:lnTo>
                    <a:pt x="668968" y="3293008"/>
                  </a:lnTo>
                  <a:lnTo>
                    <a:pt x="671762" y="3293008"/>
                  </a:lnTo>
                  <a:lnTo>
                    <a:pt x="748574" y="3260894"/>
                  </a:lnTo>
                  <a:lnTo>
                    <a:pt x="759048" y="3259498"/>
                  </a:lnTo>
                  <a:lnTo>
                    <a:pt x="786282" y="3249027"/>
                  </a:lnTo>
                  <a:close/>
                  <a:moveTo>
                    <a:pt x="2149321" y="3244107"/>
                  </a:moveTo>
                  <a:lnTo>
                    <a:pt x="2148660" y="3267903"/>
                  </a:lnTo>
                  <a:lnTo>
                    <a:pt x="2149358" y="3269299"/>
                  </a:lnTo>
                  <a:lnTo>
                    <a:pt x="2149359" y="3269299"/>
                  </a:lnTo>
                  <a:lnTo>
                    <a:pt x="2149359" y="3244167"/>
                  </a:lnTo>
                  <a:close/>
                  <a:moveTo>
                    <a:pt x="3016643" y="3231603"/>
                  </a:moveTo>
                  <a:lnTo>
                    <a:pt x="3015819" y="3232015"/>
                  </a:lnTo>
                  <a:lnTo>
                    <a:pt x="3015946" y="3232300"/>
                  </a:lnTo>
                  <a:close/>
                  <a:moveTo>
                    <a:pt x="2032044" y="3231602"/>
                  </a:moveTo>
                  <a:lnTo>
                    <a:pt x="2034837" y="3235791"/>
                  </a:lnTo>
                  <a:lnTo>
                    <a:pt x="2045310" y="3242072"/>
                  </a:lnTo>
                  <a:close/>
                  <a:moveTo>
                    <a:pt x="3710752" y="3229088"/>
                  </a:moveTo>
                  <a:lnTo>
                    <a:pt x="3707958" y="3230206"/>
                  </a:lnTo>
                  <a:lnTo>
                    <a:pt x="3707958" y="3230625"/>
                  </a:lnTo>
                  <a:lnTo>
                    <a:pt x="3710752" y="3229508"/>
                  </a:lnTo>
                  <a:close/>
                  <a:moveTo>
                    <a:pt x="1799511" y="3228809"/>
                  </a:moveTo>
                  <a:lnTo>
                    <a:pt x="1799467" y="3228839"/>
                  </a:lnTo>
                  <a:lnTo>
                    <a:pt x="1799511" y="3228809"/>
                  </a:lnTo>
                  <a:lnTo>
                    <a:pt x="1800209" y="3230205"/>
                  </a:lnTo>
                  <a:lnTo>
                    <a:pt x="1800463" y="3229761"/>
                  </a:lnTo>
                  <a:close/>
                  <a:moveTo>
                    <a:pt x="2940090" y="3226020"/>
                  </a:moveTo>
                  <a:lnTo>
                    <a:pt x="2939694" y="3226308"/>
                  </a:lnTo>
                  <a:lnTo>
                    <a:pt x="2948212" y="3232300"/>
                  </a:lnTo>
                  <a:lnTo>
                    <a:pt x="2946117" y="3236489"/>
                  </a:lnTo>
                  <a:lnTo>
                    <a:pt x="2948212" y="3240153"/>
                  </a:lnTo>
                  <a:lnTo>
                    <a:pt x="2948212" y="3239281"/>
                  </a:lnTo>
                  <a:lnTo>
                    <a:pt x="2946815" y="3237187"/>
                  </a:lnTo>
                  <a:lnTo>
                    <a:pt x="2949608" y="3232998"/>
                  </a:lnTo>
                  <a:close/>
                  <a:moveTo>
                    <a:pt x="2112635" y="3216937"/>
                  </a:moveTo>
                  <a:lnTo>
                    <a:pt x="2113745" y="3223225"/>
                  </a:lnTo>
                  <a:lnTo>
                    <a:pt x="2114164" y="3223435"/>
                  </a:lnTo>
                  <a:close/>
                  <a:moveTo>
                    <a:pt x="3722658" y="3211244"/>
                  </a:moveTo>
                  <a:lnTo>
                    <a:pt x="3711450" y="3221130"/>
                  </a:lnTo>
                  <a:lnTo>
                    <a:pt x="3711450" y="3221212"/>
                  </a:lnTo>
                  <a:lnTo>
                    <a:pt x="3722623" y="3211357"/>
                  </a:lnTo>
                  <a:close/>
                  <a:moveTo>
                    <a:pt x="2957878" y="3209556"/>
                  </a:moveTo>
                  <a:lnTo>
                    <a:pt x="2957290" y="3210659"/>
                  </a:lnTo>
                  <a:lnTo>
                    <a:pt x="2959617" y="3211822"/>
                  </a:lnTo>
                  <a:lnTo>
                    <a:pt x="2960082" y="3210659"/>
                  </a:lnTo>
                  <a:close/>
                  <a:moveTo>
                    <a:pt x="3190520" y="3204376"/>
                  </a:moveTo>
                  <a:lnTo>
                    <a:pt x="3207748" y="3219753"/>
                  </a:lnTo>
                  <a:lnTo>
                    <a:pt x="3213019" y="3221780"/>
                  </a:lnTo>
                  <a:lnTo>
                    <a:pt x="3206581" y="3218331"/>
                  </a:lnTo>
                  <a:close/>
                  <a:moveTo>
                    <a:pt x="2114911" y="3201924"/>
                  </a:moveTo>
                  <a:lnTo>
                    <a:pt x="2113745" y="3207168"/>
                  </a:lnTo>
                  <a:lnTo>
                    <a:pt x="2111650" y="3211357"/>
                  </a:lnTo>
                  <a:lnTo>
                    <a:pt x="2111845" y="3212461"/>
                  </a:lnTo>
                  <a:lnTo>
                    <a:pt x="2114443" y="3208565"/>
                  </a:lnTo>
                  <a:lnTo>
                    <a:pt x="2115142" y="3202281"/>
                  </a:lnTo>
                  <a:close/>
                  <a:moveTo>
                    <a:pt x="1532064" y="3199489"/>
                  </a:moveTo>
                  <a:lnTo>
                    <a:pt x="1530377" y="3200613"/>
                  </a:lnTo>
                  <a:lnTo>
                    <a:pt x="1532064" y="3204376"/>
                  </a:lnTo>
                  <a:lnTo>
                    <a:pt x="1546728" y="3235791"/>
                  </a:lnTo>
                  <a:lnTo>
                    <a:pt x="1552469" y="3242960"/>
                  </a:lnTo>
                  <a:lnTo>
                    <a:pt x="1546728" y="3233697"/>
                  </a:lnTo>
                  <a:lnTo>
                    <a:pt x="1544174" y="3225016"/>
                  </a:lnTo>
                  <a:lnTo>
                    <a:pt x="1540443" y="3221130"/>
                  </a:lnTo>
                  <a:lnTo>
                    <a:pt x="1531365" y="3201583"/>
                  </a:lnTo>
                  <a:lnTo>
                    <a:pt x="1532742" y="3200215"/>
                  </a:lnTo>
                  <a:close/>
                  <a:moveTo>
                    <a:pt x="1971874" y="3199039"/>
                  </a:moveTo>
                  <a:lnTo>
                    <a:pt x="1966404" y="3210658"/>
                  </a:lnTo>
                  <a:lnTo>
                    <a:pt x="1966486" y="3211186"/>
                  </a:lnTo>
                  <a:lnTo>
                    <a:pt x="1971991" y="3199489"/>
                  </a:lnTo>
                  <a:close/>
                  <a:moveTo>
                    <a:pt x="2507722" y="3194324"/>
                  </a:moveTo>
                  <a:lnTo>
                    <a:pt x="2502697" y="3195999"/>
                  </a:lnTo>
                  <a:lnTo>
                    <a:pt x="2484616" y="3213380"/>
                  </a:lnTo>
                  <a:lnTo>
                    <a:pt x="2499904" y="3198790"/>
                  </a:lnTo>
                  <a:close/>
                  <a:moveTo>
                    <a:pt x="2521095" y="3189868"/>
                  </a:moveTo>
                  <a:lnTo>
                    <a:pt x="2511626" y="3193023"/>
                  </a:lnTo>
                  <a:lnTo>
                    <a:pt x="2532026" y="3191112"/>
                  </a:lnTo>
                  <a:lnTo>
                    <a:pt x="2561869" y="3190065"/>
                  </a:lnTo>
                  <a:lnTo>
                    <a:pt x="2521551" y="3191112"/>
                  </a:lnTo>
                  <a:close/>
                  <a:moveTo>
                    <a:pt x="2111650" y="3182735"/>
                  </a:moveTo>
                  <a:lnTo>
                    <a:pt x="2107460" y="3188600"/>
                  </a:lnTo>
                  <a:lnTo>
                    <a:pt x="2107460" y="3190414"/>
                  </a:lnTo>
                  <a:lnTo>
                    <a:pt x="2111650" y="3183433"/>
                  </a:lnTo>
                  <a:close/>
                  <a:moveTo>
                    <a:pt x="2953100" y="3182735"/>
                  </a:moveTo>
                  <a:lnTo>
                    <a:pt x="2953100" y="3184131"/>
                  </a:lnTo>
                  <a:lnTo>
                    <a:pt x="2960082" y="3189716"/>
                  </a:lnTo>
                  <a:lnTo>
                    <a:pt x="2962627" y="3199257"/>
                  </a:lnTo>
                  <a:lnTo>
                    <a:pt x="2962876" y="3198790"/>
                  </a:lnTo>
                  <a:lnTo>
                    <a:pt x="2960082" y="3188319"/>
                  </a:lnTo>
                  <a:close/>
                  <a:moveTo>
                    <a:pt x="2985920" y="3173667"/>
                  </a:moveTo>
                  <a:lnTo>
                    <a:pt x="2984861" y="3177893"/>
                  </a:lnTo>
                  <a:lnTo>
                    <a:pt x="2985919" y="3177848"/>
                  </a:lnTo>
                  <a:lnTo>
                    <a:pt x="2985919" y="3189716"/>
                  </a:lnTo>
                  <a:lnTo>
                    <a:pt x="2985920" y="3189716"/>
                  </a:lnTo>
                  <a:close/>
                  <a:moveTo>
                    <a:pt x="2722945" y="3170868"/>
                  </a:moveTo>
                  <a:lnTo>
                    <a:pt x="2730812" y="3172247"/>
                  </a:lnTo>
                  <a:lnTo>
                    <a:pt x="2723360" y="3170868"/>
                  </a:lnTo>
                  <a:close/>
                  <a:moveTo>
                    <a:pt x="1626511" y="3170867"/>
                  </a:moveTo>
                  <a:lnTo>
                    <a:pt x="1635412" y="3172961"/>
                  </a:lnTo>
                  <a:lnTo>
                    <a:pt x="1635574" y="3172876"/>
                  </a:lnTo>
                  <a:lnTo>
                    <a:pt x="1627032" y="3170867"/>
                  </a:lnTo>
                  <a:close/>
                  <a:moveTo>
                    <a:pt x="1254838" y="3168074"/>
                  </a:moveTo>
                  <a:lnTo>
                    <a:pt x="1254840" y="3168075"/>
                  </a:lnTo>
                  <a:lnTo>
                    <a:pt x="1254842" y="3168074"/>
                  </a:lnTo>
                  <a:close/>
                  <a:moveTo>
                    <a:pt x="1139970" y="3164235"/>
                  </a:moveTo>
                  <a:lnTo>
                    <a:pt x="1147302" y="3166679"/>
                  </a:lnTo>
                  <a:lnTo>
                    <a:pt x="1169307" y="3170101"/>
                  </a:lnTo>
                  <a:close/>
                  <a:moveTo>
                    <a:pt x="1215735" y="3161791"/>
                  </a:moveTo>
                  <a:lnTo>
                    <a:pt x="1190596" y="3169471"/>
                  </a:lnTo>
                  <a:lnTo>
                    <a:pt x="1173862" y="3170809"/>
                  </a:lnTo>
                  <a:lnTo>
                    <a:pt x="1178725" y="3171565"/>
                  </a:lnTo>
                  <a:lnTo>
                    <a:pt x="1191993" y="3170170"/>
                  </a:lnTo>
                  <a:lnTo>
                    <a:pt x="1217132" y="3162490"/>
                  </a:lnTo>
                  <a:lnTo>
                    <a:pt x="1229701" y="3162490"/>
                  </a:lnTo>
                  <a:lnTo>
                    <a:pt x="1229704" y="3162490"/>
                  </a:lnTo>
                  <a:lnTo>
                    <a:pt x="1229700" y="3162489"/>
                  </a:lnTo>
                  <a:lnTo>
                    <a:pt x="1229610" y="3161791"/>
                  </a:lnTo>
                  <a:close/>
                  <a:moveTo>
                    <a:pt x="1280677" y="3159698"/>
                  </a:moveTo>
                  <a:lnTo>
                    <a:pt x="1280671" y="3159700"/>
                  </a:lnTo>
                  <a:lnTo>
                    <a:pt x="1280677" y="3159698"/>
                  </a:lnTo>
                  <a:close/>
                  <a:moveTo>
                    <a:pt x="1126136" y="3158561"/>
                  </a:moveTo>
                  <a:lnTo>
                    <a:pt x="1130543" y="3161094"/>
                  </a:lnTo>
                  <a:lnTo>
                    <a:pt x="1131328" y="3161355"/>
                  </a:lnTo>
                  <a:close/>
                  <a:moveTo>
                    <a:pt x="1490166" y="3152716"/>
                  </a:moveTo>
                  <a:lnTo>
                    <a:pt x="1485976" y="3155509"/>
                  </a:lnTo>
                  <a:lnTo>
                    <a:pt x="1485976" y="3158366"/>
                  </a:lnTo>
                  <a:lnTo>
                    <a:pt x="1487372" y="3159000"/>
                  </a:lnTo>
                  <a:lnTo>
                    <a:pt x="1487372" y="3155509"/>
                  </a:lnTo>
                  <a:lnTo>
                    <a:pt x="1490515" y="3153414"/>
                  </a:lnTo>
                  <a:close/>
                  <a:moveTo>
                    <a:pt x="1446174" y="3152716"/>
                  </a:moveTo>
                  <a:lnTo>
                    <a:pt x="1442396" y="3153471"/>
                  </a:lnTo>
                  <a:lnTo>
                    <a:pt x="1441984" y="3154811"/>
                  </a:lnTo>
                  <a:lnTo>
                    <a:pt x="1448967" y="3153414"/>
                  </a:lnTo>
                  <a:lnTo>
                    <a:pt x="1472625" y="3158016"/>
                  </a:lnTo>
                  <a:lnTo>
                    <a:pt x="1472709" y="3157603"/>
                  </a:lnTo>
                  <a:lnTo>
                    <a:pt x="1473923" y="3158267"/>
                  </a:lnTo>
                  <a:lnTo>
                    <a:pt x="1474105" y="3158301"/>
                  </a:lnTo>
                  <a:lnTo>
                    <a:pt x="1474099" y="3158357"/>
                  </a:lnTo>
                  <a:lnTo>
                    <a:pt x="1480391" y="3161792"/>
                  </a:lnTo>
                  <a:lnTo>
                    <a:pt x="1492261" y="3173659"/>
                  </a:lnTo>
                  <a:lnTo>
                    <a:pt x="1507616" y="3178893"/>
                  </a:lnTo>
                  <a:lnTo>
                    <a:pt x="1492959" y="3173659"/>
                  </a:lnTo>
                  <a:lnTo>
                    <a:pt x="1481088" y="3161792"/>
                  </a:lnTo>
                  <a:lnTo>
                    <a:pt x="1473406" y="3157603"/>
                  </a:lnTo>
                  <a:lnTo>
                    <a:pt x="1478885" y="3155777"/>
                  </a:lnTo>
                  <a:lnTo>
                    <a:pt x="1478295" y="3155509"/>
                  </a:lnTo>
                  <a:lnTo>
                    <a:pt x="1472010" y="3157603"/>
                  </a:lnTo>
                  <a:close/>
                  <a:moveTo>
                    <a:pt x="1495753" y="3148528"/>
                  </a:moveTo>
                  <a:lnTo>
                    <a:pt x="1494356" y="3149924"/>
                  </a:lnTo>
                  <a:lnTo>
                    <a:pt x="1495753" y="3152716"/>
                  </a:lnTo>
                  <a:lnTo>
                    <a:pt x="1492610" y="3154811"/>
                  </a:lnTo>
                  <a:lnTo>
                    <a:pt x="1492959" y="3155509"/>
                  </a:lnTo>
                  <a:lnTo>
                    <a:pt x="1497148" y="3152716"/>
                  </a:lnTo>
                  <a:lnTo>
                    <a:pt x="1495752" y="3149924"/>
                  </a:lnTo>
                  <a:lnTo>
                    <a:pt x="1496839" y="3148838"/>
                  </a:lnTo>
                  <a:close/>
                  <a:moveTo>
                    <a:pt x="2531327" y="3147830"/>
                  </a:moveTo>
                  <a:lnTo>
                    <a:pt x="2530928" y="3148229"/>
                  </a:lnTo>
                  <a:lnTo>
                    <a:pt x="2532026" y="3154810"/>
                  </a:lnTo>
                  <a:lnTo>
                    <a:pt x="2510378" y="3161093"/>
                  </a:lnTo>
                  <a:lnTo>
                    <a:pt x="2513380" y="3168783"/>
                  </a:lnTo>
                  <a:lnTo>
                    <a:pt x="2511077" y="3162490"/>
                  </a:lnTo>
                  <a:lnTo>
                    <a:pt x="2532724" y="3156207"/>
                  </a:lnTo>
                  <a:close/>
                  <a:moveTo>
                    <a:pt x="2040647" y="3146894"/>
                  </a:moveTo>
                  <a:lnTo>
                    <a:pt x="2040424" y="3147131"/>
                  </a:lnTo>
                  <a:lnTo>
                    <a:pt x="2043587" y="3148938"/>
                  </a:lnTo>
                  <a:lnTo>
                    <a:pt x="2043916" y="3148528"/>
                  </a:lnTo>
                  <a:close/>
                  <a:moveTo>
                    <a:pt x="3335766" y="3142943"/>
                  </a:moveTo>
                  <a:lnTo>
                    <a:pt x="3333397" y="3147088"/>
                  </a:lnTo>
                  <a:lnTo>
                    <a:pt x="3334356" y="3147822"/>
                  </a:lnTo>
                  <a:lnTo>
                    <a:pt x="3336452" y="3142943"/>
                  </a:lnTo>
                  <a:close/>
                  <a:moveTo>
                    <a:pt x="1930292" y="3141347"/>
                  </a:moveTo>
                  <a:lnTo>
                    <a:pt x="1929395" y="3142244"/>
                  </a:lnTo>
                  <a:lnTo>
                    <a:pt x="1929550" y="3142788"/>
                  </a:lnTo>
                  <a:lnTo>
                    <a:pt x="1930791" y="3141546"/>
                  </a:lnTo>
                  <a:close/>
                  <a:moveTo>
                    <a:pt x="3729271" y="3137218"/>
                  </a:moveTo>
                  <a:lnTo>
                    <a:pt x="3711450" y="3146434"/>
                  </a:lnTo>
                  <a:lnTo>
                    <a:pt x="3711573" y="3146736"/>
                  </a:lnTo>
                  <a:lnTo>
                    <a:pt x="3729606" y="3138056"/>
                  </a:lnTo>
                  <a:close/>
                  <a:moveTo>
                    <a:pt x="2527504" y="3132154"/>
                  </a:moveTo>
                  <a:lnTo>
                    <a:pt x="2525043" y="3140151"/>
                  </a:lnTo>
                  <a:lnTo>
                    <a:pt x="2525764" y="3141472"/>
                  </a:lnTo>
                  <a:lnTo>
                    <a:pt x="2528534" y="3132471"/>
                  </a:lnTo>
                  <a:close/>
                  <a:moveTo>
                    <a:pt x="3733052" y="3131500"/>
                  </a:moveTo>
                  <a:lnTo>
                    <a:pt x="3728907" y="3133867"/>
                  </a:lnTo>
                  <a:lnTo>
                    <a:pt x="3729134" y="3134038"/>
                  </a:lnTo>
                  <a:lnTo>
                    <a:pt x="3733098" y="3131773"/>
                  </a:lnTo>
                  <a:close/>
                  <a:moveTo>
                    <a:pt x="3321102" y="3129679"/>
                  </a:moveTo>
                  <a:lnTo>
                    <a:pt x="3318316" y="3134551"/>
                  </a:lnTo>
                  <a:lnTo>
                    <a:pt x="3319692" y="3134551"/>
                  </a:lnTo>
                  <a:lnTo>
                    <a:pt x="3321102" y="3132094"/>
                  </a:lnTo>
                  <a:close/>
                  <a:moveTo>
                    <a:pt x="2549483" y="3129679"/>
                  </a:moveTo>
                  <a:lnTo>
                    <a:pt x="2549221" y="3130596"/>
                  </a:lnTo>
                  <a:lnTo>
                    <a:pt x="2550181" y="3131075"/>
                  </a:lnTo>
                  <a:lnTo>
                    <a:pt x="2549762" y="3129819"/>
                  </a:lnTo>
                  <a:close/>
                  <a:moveTo>
                    <a:pt x="2509680" y="3128980"/>
                  </a:moveTo>
                  <a:lnTo>
                    <a:pt x="2509680" y="3129679"/>
                  </a:lnTo>
                  <a:lnTo>
                    <a:pt x="2509902" y="3129645"/>
                  </a:lnTo>
                  <a:close/>
                  <a:moveTo>
                    <a:pt x="2619313" y="3128283"/>
                  </a:moveTo>
                  <a:lnTo>
                    <a:pt x="2579437" y="3129634"/>
                  </a:lnTo>
                  <a:lnTo>
                    <a:pt x="2579510" y="3129679"/>
                  </a:lnTo>
                  <a:lnTo>
                    <a:pt x="2619362" y="3128351"/>
                  </a:lnTo>
                  <a:close/>
                  <a:moveTo>
                    <a:pt x="3732504" y="3128213"/>
                  </a:moveTo>
                  <a:lnTo>
                    <a:pt x="3732398" y="3128283"/>
                  </a:lnTo>
                  <a:lnTo>
                    <a:pt x="3732575" y="3128636"/>
                  </a:lnTo>
                  <a:close/>
                  <a:moveTo>
                    <a:pt x="801645" y="3127585"/>
                  </a:moveTo>
                  <a:lnTo>
                    <a:pt x="801645" y="3131774"/>
                  </a:lnTo>
                  <a:lnTo>
                    <a:pt x="798852" y="3130377"/>
                  </a:lnTo>
                  <a:close/>
                  <a:moveTo>
                    <a:pt x="2539707" y="3126887"/>
                  </a:moveTo>
                  <a:lnTo>
                    <a:pt x="2534984" y="3130428"/>
                  </a:lnTo>
                  <a:lnTo>
                    <a:pt x="2536215" y="3131075"/>
                  </a:lnTo>
                  <a:lnTo>
                    <a:pt x="2541802" y="3126887"/>
                  </a:lnTo>
                  <a:close/>
                  <a:moveTo>
                    <a:pt x="3734495" y="3126886"/>
                  </a:moveTo>
                  <a:lnTo>
                    <a:pt x="3733447" y="3127584"/>
                  </a:lnTo>
                  <a:lnTo>
                    <a:pt x="3734495" y="3127584"/>
                  </a:lnTo>
                  <a:close/>
                  <a:moveTo>
                    <a:pt x="2560656" y="3125491"/>
                  </a:moveTo>
                  <a:lnTo>
                    <a:pt x="2555768" y="3134566"/>
                  </a:lnTo>
                  <a:lnTo>
                    <a:pt x="2557165" y="3134566"/>
                  </a:lnTo>
                  <a:lnTo>
                    <a:pt x="2562395" y="3126070"/>
                  </a:lnTo>
                  <a:close/>
                  <a:moveTo>
                    <a:pt x="2568337" y="3124095"/>
                  </a:moveTo>
                  <a:lnTo>
                    <a:pt x="2565462" y="3126394"/>
                  </a:lnTo>
                  <a:lnTo>
                    <a:pt x="2566941" y="3126887"/>
                  </a:lnTo>
                  <a:lnTo>
                    <a:pt x="2569559" y="3124793"/>
                  </a:lnTo>
                  <a:close/>
                  <a:moveTo>
                    <a:pt x="2514568" y="3124095"/>
                  </a:moveTo>
                  <a:lnTo>
                    <a:pt x="2513172" y="3126887"/>
                  </a:lnTo>
                  <a:lnTo>
                    <a:pt x="2515266" y="3126887"/>
                  </a:lnTo>
                  <a:lnTo>
                    <a:pt x="2516514" y="3124394"/>
                  </a:lnTo>
                  <a:close/>
                  <a:moveTo>
                    <a:pt x="1284487" y="3122174"/>
                  </a:moveTo>
                  <a:lnTo>
                    <a:pt x="1283470" y="3133867"/>
                  </a:lnTo>
                  <a:lnTo>
                    <a:pt x="1275788" y="3138754"/>
                  </a:lnTo>
                  <a:lnTo>
                    <a:pt x="1283470" y="3152018"/>
                  </a:lnTo>
                  <a:lnTo>
                    <a:pt x="1279280" y="3157602"/>
                  </a:lnTo>
                  <a:lnTo>
                    <a:pt x="1280170" y="3158937"/>
                  </a:lnTo>
                  <a:lnTo>
                    <a:pt x="1279281" y="3157603"/>
                  </a:lnTo>
                  <a:lnTo>
                    <a:pt x="1283471" y="3152018"/>
                  </a:lnTo>
                  <a:lnTo>
                    <a:pt x="1275789" y="3138755"/>
                  </a:lnTo>
                  <a:lnTo>
                    <a:pt x="1283471" y="3133868"/>
                  </a:lnTo>
                  <a:close/>
                  <a:moveTo>
                    <a:pt x="808627" y="3119208"/>
                  </a:moveTo>
                  <a:lnTo>
                    <a:pt x="799550" y="3124793"/>
                  </a:lnTo>
                  <a:lnTo>
                    <a:pt x="799550" y="3122001"/>
                  </a:lnTo>
                  <a:lnTo>
                    <a:pt x="801645" y="3121358"/>
                  </a:lnTo>
                  <a:lnTo>
                    <a:pt x="801645" y="3120604"/>
                  </a:lnTo>
                  <a:lnTo>
                    <a:pt x="804089" y="3120604"/>
                  </a:lnTo>
                  <a:close/>
                  <a:moveTo>
                    <a:pt x="2066959" y="3111529"/>
                  </a:moveTo>
                  <a:lnTo>
                    <a:pt x="2066756" y="3111848"/>
                  </a:lnTo>
                  <a:lnTo>
                    <a:pt x="2072543" y="3114963"/>
                  </a:lnTo>
                  <a:close/>
                  <a:moveTo>
                    <a:pt x="3738686" y="3105767"/>
                  </a:moveTo>
                  <a:lnTo>
                    <a:pt x="3735192" y="3110132"/>
                  </a:lnTo>
                  <a:lnTo>
                    <a:pt x="3735227" y="3110521"/>
                  </a:lnTo>
                  <a:close/>
                  <a:moveTo>
                    <a:pt x="1522830" y="3105204"/>
                  </a:moveTo>
                  <a:lnTo>
                    <a:pt x="1523685" y="3107340"/>
                  </a:lnTo>
                  <a:lnTo>
                    <a:pt x="1550918" y="3139453"/>
                  </a:lnTo>
                  <a:lnTo>
                    <a:pt x="1549521" y="3140849"/>
                  </a:lnTo>
                  <a:lnTo>
                    <a:pt x="1541841" y="3145038"/>
                  </a:lnTo>
                  <a:lnTo>
                    <a:pt x="1525780" y="3148528"/>
                  </a:lnTo>
                  <a:lnTo>
                    <a:pt x="1501809" y="3149859"/>
                  </a:lnTo>
                  <a:lnTo>
                    <a:pt x="1502036" y="3149924"/>
                  </a:lnTo>
                  <a:lnTo>
                    <a:pt x="1527176" y="3148528"/>
                  </a:lnTo>
                  <a:lnTo>
                    <a:pt x="1543236" y="3145038"/>
                  </a:lnTo>
                  <a:lnTo>
                    <a:pt x="1552314" y="3140849"/>
                  </a:lnTo>
                  <a:close/>
                  <a:moveTo>
                    <a:pt x="2146702" y="3103504"/>
                  </a:moveTo>
                  <a:lnTo>
                    <a:pt x="2149359" y="3104548"/>
                  </a:lnTo>
                  <a:lnTo>
                    <a:pt x="2147264" y="3107339"/>
                  </a:lnTo>
                  <a:lnTo>
                    <a:pt x="2147962" y="3109783"/>
                  </a:lnTo>
                  <a:lnTo>
                    <a:pt x="2147962" y="3106641"/>
                  </a:lnTo>
                  <a:lnTo>
                    <a:pt x="2151453" y="3105246"/>
                  </a:lnTo>
                  <a:close/>
                  <a:moveTo>
                    <a:pt x="1522985" y="3101621"/>
                  </a:moveTo>
                  <a:lnTo>
                    <a:pt x="1521820" y="3104882"/>
                  </a:lnTo>
                  <a:lnTo>
                    <a:pt x="1522288" y="3103850"/>
                  </a:lnTo>
                  <a:lnTo>
                    <a:pt x="1522457" y="3104271"/>
                  </a:lnTo>
                  <a:lnTo>
                    <a:pt x="1523621" y="3102377"/>
                  </a:lnTo>
                  <a:close/>
                  <a:moveTo>
                    <a:pt x="1275834" y="3099767"/>
                  </a:moveTo>
                  <a:lnTo>
                    <a:pt x="1275788" y="3100359"/>
                  </a:lnTo>
                  <a:lnTo>
                    <a:pt x="1283470" y="3117811"/>
                  </a:lnTo>
                  <a:lnTo>
                    <a:pt x="1283470" y="3117811"/>
                  </a:lnTo>
                  <a:close/>
                  <a:moveTo>
                    <a:pt x="1043162" y="3092471"/>
                  </a:moveTo>
                  <a:lnTo>
                    <a:pt x="1042557" y="3093378"/>
                  </a:lnTo>
                  <a:lnTo>
                    <a:pt x="1057221" y="3105245"/>
                  </a:lnTo>
                  <a:lnTo>
                    <a:pt x="1074679" y="3128981"/>
                  </a:lnTo>
                  <a:lnTo>
                    <a:pt x="1092775" y="3139383"/>
                  </a:lnTo>
                  <a:lnTo>
                    <a:pt x="1074678" y="3127585"/>
                  </a:lnTo>
                  <a:lnTo>
                    <a:pt x="1057221" y="3103849"/>
                  </a:lnTo>
                  <a:close/>
                  <a:moveTo>
                    <a:pt x="1801607" y="3087793"/>
                  </a:moveTo>
                  <a:lnTo>
                    <a:pt x="1800672" y="3087887"/>
                  </a:lnTo>
                  <a:lnTo>
                    <a:pt x="1823254" y="3093378"/>
                  </a:lnTo>
                  <a:lnTo>
                    <a:pt x="1825676" y="3093075"/>
                  </a:lnTo>
                  <a:close/>
                  <a:moveTo>
                    <a:pt x="2604598" y="3087422"/>
                  </a:moveTo>
                  <a:lnTo>
                    <a:pt x="2602554" y="3087793"/>
                  </a:lnTo>
                  <a:lnTo>
                    <a:pt x="2610235" y="3099661"/>
                  </a:lnTo>
                  <a:lnTo>
                    <a:pt x="2620710" y="3104548"/>
                  </a:lnTo>
                  <a:lnTo>
                    <a:pt x="2626994" y="3104548"/>
                  </a:lnTo>
                  <a:lnTo>
                    <a:pt x="2626994" y="3126887"/>
                  </a:lnTo>
                  <a:lnTo>
                    <a:pt x="2629787" y="3133867"/>
                  </a:lnTo>
                  <a:lnTo>
                    <a:pt x="2625997" y="3135492"/>
                  </a:lnTo>
                  <a:lnTo>
                    <a:pt x="2626296" y="3135962"/>
                  </a:lnTo>
                  <a:lnTo>
                    <a:pt x="2631883" y="3133867"/>
                  </a:lnTo>
                  <a:lnTo>
                    <a:pt x="2629089" y="3126887"/>
                  </a:lnTo>
                  <a:lnTo>
                    <a:pt x="2629089" y="3104547"/>
                  </a:lnTo>
                  <a:lnTo>
                    <a:pt x="2622805" y="3104547"/>
                  </a:lnTo>
                  <a:lnTo>
                    <a:pt x="2612330" y="3099661"/>
                  </a:lnTo>
                  <a:close/>
                  <a:moveTo>
                    <a:pt x="2635374" y="3086397"/>
                  </a:moveTo>
                  <a:lnTo>
                    <a:pt x="2621627" y="3088360"/>
                  </a:lnTo>
                  <a:lnTo>
                    <a:pt x="2622805" y="3088491"/>
                  </a:lnTo>
                  <a:lnTo>
                    <a:pt x="2635803" y="3086635"/>
                  </a:lnTo>
                  <a:close/>
                  <a:moveTo>
                    <a:pt x="2610235" y="3086397"/>
                  </a:moveTo>
                  <a:lnTo>
                    <a:pt x="2607852" y="3086831"/>
                  </a:lnTo>
                  <a:lnTo>
                    <a:pt x="2618091" y="3087968"/>
                  </a:lnTo>
                  <a:close/>
                  <a:moveTo>
                    <a:pt x="1283471" y="3083604"/>
                  </a:moveTo>
                  <a:lnTo>
                    <a:pt x="1283470" y="3083605"/>
                  </a:lnTo>
                  <a:lnTo>
                    <a:pt x="1286262" y="3087792"/>
                  </a:lnTo>
                  <a:lnTo>
                    <a:pt x="1276486" y="3091283"/>
                  </a:lnTo>
                  <a:lnTo>
                    <a:pt x="1276479" y="3091380"/>
                  </a:lnTo>
                  <a:lnTo>
                    <a:pt x="1276487" y="3091284"/>
                  </a:lnTo>
                  <a:lnTo>
                    <a:pt x="1286263" y="3087793"/>
                  </a:lnTo>
                  <a:close/>
                  <a:moveTo>
                    <a:pt x="2701713" y="3075925"/>
                  </a:moveTo>
                  <a:lnTo>
                    <a:pt x="2701480" y="3076158"/>
                  </a:lnTo>
                  <a:lnTo>
                    <a:pt x="2703809" y="3076449"/>
                  </a:lnTo>
                  <a:close/>
                  <a:moveTo>
                    <a:pt x="1891687" y="3074994"/>
                  </a:moveTo>
                  <a:lnTo>
                    <a:pt x="1893084" y="3080113"/>
                  </a:lnTo>
                  <a:lnTo>
                    <a:pt x="1896985" y="3095062"/>
                  </a:lnTo>
                  <a:lnTo>
                    <a:pt x="1893084" y="3076623"/>
                  </a:lnTo>
                  <a:close/>
                  <a:moveTo>
                    <a:pt x="2670212" y="3074810"/>
                  </a:moveTo>
                  <a:lnTo>
                    <a:pt x="2678283" y="3079793"/>
                  </a:lnTo>
                  <a:lnTo>
                    <a:pt x="2671686" y="3075227"/>
                  </a:lnTo>
                  <a:close/>
                  <a:moveTo>
                    <a:pt x="2665276" y="3073412"/>
                  </a:moveTo>
                  <a:lnTo>
                    <a:pt x="2662607" y="3079416"/>
                  </a:lnTo>
                  <a:lnTo>
                    <a:pt x="2648641" y="3089887"/>
                  </a:lnTo>
                  <a:lnTo>
                    <a:pt x="2650039" y="3089887"/>
                  </a:lnTo>
                  <a:lnTo>
                    <a:pt x="2664703" y="3079416"/>
                  </a:lnTo>
                  <a:lnTo>
                    <a:pt x="2667138" y="3073939"/>
                  </a:lnTo>
                  <a:close/>
                  <a:moveTo>
                    <a:pt x="1252031" y="3073084"/>
                  </a:moveTo>
                  <a:lnTo>
                    <a:pt x="1252046" y="3073133"/>
                  </a:lnTo>
                  <a:lnTo>
                    <a:pt x="1252047" y="3073133"/>
                  </a:lnTo>
                  <a:close/>
                  <a:moveTo>
                    <a:pt x="1503190" y="3070357"/>
                  </a:moveTo>
                  <a:lnTo>
                    <a:pt x="1501339" y="3073133"/>
                  </a:lnTo>
                  <a:lnTo>
                    <a:pt x="1502378" y="3074366"/>
                  </a:lnTo>
                  <a:lnTo>
                    <a:pt x="1504131" y="3071737"/>
                  </a:lnTo>
                  <a:close/>
                  <a:moveTo>
                    <a:pt x="1259728" y="3070341"/>
                  </a:moveTo>
                  <a:lnTo>
                    <a:pt x="1259727" y="3070341"/>
                  </a:lnTo>
                  <a:lnTo>
                    <a:pt x="1256934" y="3075925"/>
                  </a:lnTo>
                  <a:lnTo>
                    <a:pt x="1270202" y="3089887"/>
                  </a:lnTo>
                  <a:lnTo>
                    <a:pt x="1270202" y="3089887"/>
                  </a:lnTo>
                  <a:lnTo>
                    <a:pt x="1256935" y="3075926"/>
                  </a:lnTo>
                  <a:close/>
                  <a:moveTo>
                    <a:pt x="3763926" y="3067703"/>
                  </a:moveTo>
                  <a:lnTo>
                    <a:pt x="3748459" y="3071737"/>
                  </a:lnTo>
                  <a:lnTo>
                    <a:pt x="3748281" y="3072299"/>
                  </a:lnTo>
                  <a:lnTo>
                    <a:pt x="3763823" y="3068246"/>
                  </a:lnTo>
                  <a:close/>
                  <a:moveTo>
                    <a:pt x="2631719" y="3063907"/>
                  </a:moveTo>
                  <a:lnTo>
                    <a:pt x="2631882" y="3064057"/>
                  </a:lnTo>
                  <a:lnTo>
                    <a:pt x="2640243" y="3066321"/>
                  </a:lnTo>
                  <a:close/>
                  <a:moveTo>
                    <a:pt x="1901463" y="3046605"/>
                  </a:moveTo>
                  <a:lnTo>
                    <a:pt x="1894479" y="3052190"/>
                  </a:lnTo>
                  <a:lnTo>
                    <a:pt x="1885479" y="3069129"/>
                  </a:lnTo>
                  <a:lnTo>
                    <a:pt x="1886412" y="3069689"/>
                  </a:lnTo>
                  <a:lnTo>
                    <a:pt x="1893782" y="3054284"/>
                  </a:lnTo>
                  <a:lnTo>
                    <a:pt x="1902161" y="3046605"/>
                  </a:lnTo>
                  <a:close/>
                  <a:moveTo>
                    <a:pt x="2291218" y="3043908"/>
                  </a:moveTo>
                  <a:lnTo>
                    <a:pt x="2290819" y="3044441"/>
                  </a:lnTo>
                  <a:lnTo>
                    <a:pt x="2305078" y="3049397"/>
                  </a:lnTo>
                  <a:lnTo>
                    <a:pt x="2326028" y="3052190"/>
                  </a:lnTo>
                  <a:lnTo>
                    <a:pt x="2343485" y="3064057"/>
                  </a:lnTo>
                  <a:lnTo>
                    <a:pt x="2351166" y="3064755"/>
                  </a:lnTo>
                  <a:lnTo>
                    <a:pt x="2351297" y="3064704"/>
                  </a:lnTo>
                  <a:lnTo>
                    <a:pt x="2344184" y="3064058"/>
                  </a:lnTo>
                  <a:lnTo>
                    <a:pt x="2326726" y="3052190"/>
                  </a:lnTo>
                  <a:lnTo>
                    <a:pt x="2293208" y="3045209"/>
                  </a:lnTo>
                  <a:close/>
                  <a:moveTo>
                    <a:pt x="1407510" y="3042931"/>
                  </a:moveTo>
                  <a:lnTo>
                    <a:pt x="1407068" y="3043115"/>
                  </a:lnTo>
                  <a:lnTo>
                    <a:pt x="1405403" y="3046444"/>
                  </a:lnTo>
                  <a:lnTo>
                    <a:pt x="1405673" y="3046605"/>
                  </a:lnTo>
                  <a:close/>
                  <a:moveTo>
                    <a:pt x="3258426" y="3042799"/>
                  </a:moveTo>
                  <a:lnTo>
                    <a:pt x="3258242" y="3043806"/>
                  </a:lnTo>
                  <a:lnTo>
                    <a:pt x="3258455" y="3043912"/>
                  </a:lnTo>
                  <a:close/>
                  <a:moveTo>
                    <a:pt x="2705580" y="3042041"/>
                  </a:moveTo>
                  <a:lnTo>
                    <a:pt x="2704506" y="3043115"/>
                  </a:lnTo>
                  <a:lnTo>
                    <a:pt x="2705976" y="3043115"/>
                  </a:lnTo>
                  <a:close/>
                  <a:moveTo>
                    <a:pt x="3781912" y="3040948"/>
                  </a:moveTo>
                  <a:lnTo>
                    <a:pt x="3767313" y="3052888"/>
                  </a:lnTo>
                  <a:lnTo>
                    <a:pt x="3767284" y="3053038"/>
                  </a:lnTo>
                  <a:lnTo>
                    <a:pt x="3781978" y="3041020"/>
                  </a:lnTo>
                  <a:close/>
                  <a:moveTo>
                    <a:pt x="2429152" y="3035960"/>
                  </a:moveTo>
                  <a:lnTo>
                    <a:pt x="2426128" y="3036597"/>
                  </a:lnTo>
                  <a:lnTo>
                    <a:pt x="2428677" y="3036134"/>
                  </a:lnTo>
                  <a:close/>
                  <a:moveTo>
                    <a:pt x="1417543" y="3035436"/>
                  </a:moveTo>
                  <a:lnTo>
                    <a:pt x="1417542" y="3035438"/>
                  </a:lnTo>
                  <a:lnTo>
                    <a:pt x="1417543" y="3035436"/>
                  </a:lnTo>
                  <a:close/>
                  <a:moveTo>
                    <a:pt x="2396905" y="3034039"/>
                  </a:moveTo>
                  <a:lnTo>
                    <a:pt x="2391668" y="3034737"/>
                  </a:lnTo>
                  <a:lnTo>
                    <a:pt x="2381892" y="3041020"/>
                  </a:lnTo>
                  <a:lnTo>
                    <a:pt x="2381891" y="3041020"/>
                  </a:lnTo>
                  <a:lnTo>
                    <a:pt x="2392366" y="3034738"/>
                  </a:lnTo>
                  <a:close/>
                  <a:moveTo>
                    <a:pt x="2275491" y="3033628"/>
                  </a:moveTo>
                  <a:lnTo>
                    <a:pt x="2278543" y="3036831"/>
                  </a:lnTo>
                  <a:lnTo>
                    <a:pt x="2285253" y="3040009"/>
                  </a:lnTo>
                  <a:lnTo>
                    <a:pt x="2277166" y="3034722"/>
                  </a:lnTo>
                  <a:lnTo>
                    <a:pt x="2277147" y="3034737"/>
                  </a:lnTo>
                  <a:lnTo>
                    <a:pt x="2277081" y="3034667"/>
                  </a:lnTo>
                  <a:close/>
                  <a:moveTo>
                    <a:pt x="2402142" y="3033341"/>
                  </a:moveTo>
                  <a:lnTo>
                    <a:pt x="2401714" y="3033398"/>
                  </a:lnTo>
                  <a:lnTo>
                    <a:pt x="2420996" y="3037529"/>
                  </a:lnTo>
                  <a:lnTo>
                    <a:pt x="2421372" y="3037461"/>
                  </a:lnTo>
                  <a:close/>
                  <a:moveTo>
                    <a:pt x="1017768" y="3033341"/>
                  </a:moveTo>
                  <a:lnTo>
                    <a:pt x="1014625" y="3037529"/>
                  </a:lnTo>
                  <a:lnTo>
                    <a:pt x="1019514" y="3052888"/>
                  </a:lnTo>
                  <a:lnTo>
                    <a:pt x="1024783" y="3057035"/>
                  </a:lnTo>
                  <a:lnTo>
                    <a:pt x="1021608" y="3054284"/>
                  </a:lnTo>
                  <a:lnTo>
                    <a:pt x="1016021" y="3039623"/>
                  </a:lnTo>
                  <a:lnTo>
                    <a:pt x="1020211" y="3033341"/>
                  </a:lnTo>
                  <a:close/>
                  <a:moveTo>
                    <a:pt x="3288990" y="3032000"/>
                  </a:moveTo>
                  <a:lnTo>
                    <a:pt x="3277102" y="3037516"/>
                  </a:lnTo>
                  <a:lnTo>
                    <a:pt x="3259645" y="3036126"/>
                  </a:lnTo>
                  <a:lnTo>
                    <a:pt x="3259620" y="3036263"/>
                  </a:lnTo>
                  <a:lnTo>
                    <a:pt x="3272919" y="3037529"/>
                  </a:lnTo>
                  <a:lnTo>
                    <a:pt x="3279204" y="3037529"/>
                  </a:lnTo>
                  <a:close/>
                  <a:moveTo>
                    <a:pt x="1425922" y="3029851"/>
                  </a:moveTo>
                  <a:lnTo>
                    <a:pt x="1425174" y="3032094"/>
                  </a:lnTo>
                  <a:lnTo>
                    <a:pt x="1425923" y="3031945"/>
                  </a:lnTo>
                  <a:lnTo>
                    <a:pt x="1426222" y="3029851"/>
                  </a:lnTo>
                  <a:close/>
                  <a:moveTo>
                    <a:pt x="1502212" y="3027382"/>
                  </a:moveTo>
                  <a:lnTo>
                    <a:pt x="1491563" y="3031945"/>
                  </a:lnTo>
                  <a:lnTo>
                    <a:pt x="1483309" y="3038417"/>
                  </a:lnTo>
                  <a:lnTo>
                    <a:pt x="1484367" y="3039968"/>
                  </a:lnTo>
                  <a:lnTo>
                    <a:pt x="1489467" y="3035436"/>
                  </a:lnTo>
                  <a:lnTo>
                    <a:pt x="1504131" y="3029153"/>
                  </a:lnTo>
                  <a:close/>
                  <a:moveTo>
                    <a:pt x="1378438" y="3026361"/>
                  </a:moveTo>
                  <a:lnTo>
                    <a:pt x="1377489" y="3032525"/>
                  </a:lnTo>
                  <a:lnTo>
                    <a:pt x="1378438" y="3033342"/>
                  </a:lnTo>
                  <a:lnTo>
                    <a:pt x="1379370" y="3027292"/>
                  </a:lnTo>
                  <a:close/>
                  <a:moveTo>
                    <a:pt x="1009735" y="3026248"/>
                  </a:moveTo>
                  <a:lnTo>
                    <a:pt x="1014625" y="3029851"/>
                  </a:lnTo>
                  <a:lnTo>
                    <a:pt x="1014625" y="3031945"/>
                  </a:lnTo>
                  <a:lnTo>
                    <a:pt x="1016021" y="3031945"/>
                  </a:lnTo>
                  <a:lnTo>
                    <a:pt x="1016021" y="3030549"/>
                  </a:lnTo>
                  <a:close/>
                  <a:moveTo>
                    <a:pt x="2439152" y="3024587"/>
                  </a:moveTo>
                  <a:lnTo>
                    <a:pt x="2439152" y="3027058"/>
                  </a:lnTo>
                  <a:lnTo>
                    <a:pt x="2436359" y="3029850"/>
                  </a:lnTo>
                  <a:lnTo>
                    <a:pt x="2436359" y="3031945"/>
                  </a:lnTo>
                  <a:lnTo>
                    <a:pt x="2435513" y="3033637"/>
                  </a:lnTo>
                  <a:lnTo>
                    <a:pt x="2439152" y="3032307"/>
                  </a:lnTo>
                  <a:lnTo>
                    <a:pt x="2439152" y="3029850"/>
                  </a:lnTo>
                  <a:lnTo>
                    <a:pt x="2441248" y="3027756"/>
                  </a:lnTo>
                  <a:lnTo>
                    <a:pt x="2441248" y="3024964"/>
                  </a:lnTo>
                  <a:close/>
                  <a:moveTo>
                    <a:pt x="2262753" y="3021259"/>
                  </a:moveTo>
                  <a:lnTo>
                    <a:pt x="2264577" y="3022171"/>
                  </a:lnTo>
                  <a:lnTo>
                    <a:pt x="2275149" y="3033268"/>
                  </a:lnTo>
                  <a:lnTo>
                    <a:pt x="2275500" y="3032999"/>
                  </a:lnTo>
                  <a:lnTo>
                    <a:pt x="2264577" y="3021474"/>
                  </a:lnTo>
                  <a:close/>
                  <a:moveTo>
                    <a:pt x="1445181" y="3020957"/>
                  </a:moveTo>
                  <a:lnTo>
                    <a:pt x="1441620" y="3023160"/>
                  </a:lnTo>
                  <a:lnTo>
                    <a:pt x="1442473" y="3023899"/>
                  </a:lnTo>
                  <a:lnTo>
                    <a:pt x="1444776" y="3022172"/>
                  </a:lnTo>
                  <a:close/>
                  <a:moveTo>
                    <a:pt x="3812005" y="3016586"/>
                  </a:moveTo>
                  <a:lnTo>
                    <a:pt x="3797341" y="3018681"/>
                  </a:lnTo>
                  <a:lnTo>
                    <a:pt x="3774046" y="3031695"/>
                  </a:lnTo>
                  <a:lnTo>
                    <a:pt x="3774744" y="3032393"/>
                  </a:lnTo>
                  <a:lnTo>
                    <a:pt x="3798039" y="3019379"/>
                  </a:lnTo>
                  <a:lnTo>
                    <a:pt x="3812703" y="3017285"/>
                  </a:lnTo>
                  <a:lnTo>
                    <a:pt x="3819037" y="3018436"/>
                  </a:lnTo>
                  <a:close/>
                  <a:moveTo>
                    <a:pt x="2557829" y="3015401"/>
                  </a:moveTo>
                  <a:lnTo>
                    <a:pt x="2578811" y="3029851"/>
                  </a:lnTo>
                  <a:lnTo>
                    <a:pt x="2609537" y="3040322"/>
                  </a:lnTo>
                  <a:lnTo>
                    <a:pt x="2622805" y="3055681"/>
                  </a:lnTo>
                  <a:lnTo>
                    <a:pt x="2623364" y="3056196"/>
                  </a:lnTo>
                  <a:lnTo>
                    <a:pt x="2614425" y="3044511"/>
                  </a:lnTo>
                  <a:lnTo>
                    <a:pt x="2608839" y="3039624"/>
                  </a:lnTo>
                  <a:lnTo>
                    <a:pt x="2579510" y="3029850"/>
                  </a:lnTo>
                  <a:close/>
                  <a:moveTo>
                    <a:pt x="1340402" y="3014413"/>
                  </a:moveTo>
                  <a:lnTo>
                    <a:pt x="1339333" y="3015190"/>
                  </a:lnTo>
                  <a:lnTo>
                    <a:pt x="1335533" y="3030388"/>
                  </a:lnTo>
                  <a:lnTo>
                    <a:pt x="1336541" y="3029851"/>
                  </a:lnTo>
                  <a:close/>
                  <a:moveTo>
                    <a:pt x="1468854" y="3013241"/>
                  </a:moveTo>
                  <a:lnTo>
                    <a:pt x="1465726" y="3014492"/>
                  </a:lnTo>
                  <a:lnTo>
                    <a:pt x="1469915" y="3023568"/>
                  </a:lnTo>
                  <a:lnTo>
                    <a:pt x="1474803" y="3019379"/>
                  </a:lnTo>
                  <a:lnTo>
                    <a:pt x="1475851" y="3020427"/>
                  </a:lnTo>
                  <a:lnTo>
                    <a:pt x="1478295" y="3017983"/>
                  </a:lnTo>
                  <a:lnTo>
                    <a:pt x="1476899" y="3016587"/>
                  </a:lnTo>
                  <a:lnTo>
                    <a:pt x="1472010" y="3020077"/>
                  </a:lnTo>
                  <a:close/>
                  <a:moveTo>
                    <a:pt x="3342207" y="3009626"/>
                  </a:moveTo>
                  <a:lnTo>
                    <a:pt x="3340654" y="3009747"/>
                  </a:lnTo>
                  <a:lnTo>
                    <a:pt x="3340654" y="3011700"/>
                  </a:lnTo>
                  <a:lnTo>
                    <a:pt x="3342106" y="3011393"/>
                  </a:lnTo>
                  <a:close/>
                  <a:moveTo>
                    <a:pt x="2499207" y="3006115"/>
                  </a:moveTo>
                  <a:lnTo>
                    <a:pt x="2508982" y="3009606"/>
                  </a:lnTo>
                  <a:lnTo>
                    <a:pt x="2510029" y="3009606"/>
                  </a:lnTo>
                  <a:lnTo>
                    <a:pt x="2501301" y="3006115"/>
                  </a:lnTo>
                  <a:close/>
                  <a:moveTo>
                    <a:pt x="2275040" y="3006010"/>
                  </a:moveTo>
                  <a:lnTo>
                    <a:pt x="2275052" y="3006115"/>
                  </a:lnTo>
                  <a:lnTo>
                    <a:pt x="2291773" y="3013877"/>
                  </a:lnTo>
                  <a:lnTo>
                    <a:pt x="2291811" y="3013794"/>
                  </a:lnTo>
                  <a:close/>
                  <a:moveTo>
                    <a:pt x="977568" y="3004839"/>
                  </a:moveTo>
                  <a:lnTo>
                    <a:pt x="976219" y="3008210"/>
                  </a:lnTo>
                  <a:lnTo>
                    <a:pt x="977827" y="3008969"/>
                  </a:lnTo>
                  <a:lnTo>
                    <a:pt x="979012" y="3005417"/>
                  </a:lnTo>
                  <a:close/>
                  <a:moveTo>
                    <a:pt x="1477085" y="2998947"/>
                  </a:moveTo>
                  <a:lnTo>
                    <a:pt x="1474803" y="3001229"/>
                  </a:lnTo>
                  <a:lnTo>
                    <a:pt x="1475815" y="3007805"/>
                  </a:lnTo>
                  <a:lnTo>
                    <a:pt x="1478295" y="3006814"/>
                  </a:lnTo>
                  <a:close/>
                  <a:moveTo>
                    <a:pt x="1478944" y="2992330"/>
                  </a:moveTo>
                  <a:lnTo>
                    <a:pt x="1476200" y="2993549"/>
                  </a:lnTo>
                  <a:lnTo>
                    <a:pt x="1477286" y="2997351"/>
                  </a:lnTo>
                  <a:lnTo>
                    <a:pt x="1479692" y="2994945"/>
                  </a:lnTo>
                  <a:close/>
                  <a:moveTo>
                    <a:pt x="2691931" y="2990057"/>
                  </a:moveTo>
                  <a:lnTo>
                    <a:pt x="2691936" y="2990059"/>
                  </a:lnTo>
                  <a:lnTo>
                    <a:pt x="2691936" y="2990059"/>
                  </a:lnTo>
                  <a:close/>
                  <a:moveTo>
                    <a:pt x="972728" y="2988663"/>
                  </a:moveTo>
                  <a:lnTo>
                    <a:pt x="967141" y="3000530"/>
                  </a:lnTo>
                  <a:lnTo>
                    <a:pt x="968593" y="3001110"/>
                  </a:lnTo>
                  <a:lnTo>
                    <a:pt x="974124" y="2989360"/>
                  </a:lnTo>
                  <a:close/>
                  <a:moveTo>
                    <a:pt x="2763861" y="2987266"/>
                  </a:moveTo>
                  <a:lnTo>
                    <a:pt x="2763347" y="2987472"/>
                  </a:lnTo>
                  <a:lnTo>
                    <a:pt x="2769447" y="2994247"/>
                  </a:lnTo>
                  <a:lnTo>
                    <a:pt x="2769993" y="2994079"/>
                  </a:lnTo>
                  <a:close/>
                  <a:moveTo>
                    <a:pt x="2755481" y="2987266"/>
                  </a:moveTo>
                  <a:lnTo>
                    <a:pt x="2754876" y="2987452"/>
                  </a:lnTo>
                  <a:lnTo>
                    <a:pt x="2756180" y="2990059"/>
                  </a:lnTo>
                  <a:lnTo>
                    <a:pt x="2756761" y="2989826"/>
                  </a:lnTo>
                  <a:close/>
                  <a:moveTo>
                    <a:pt x="2745007" y="2985870"/>
                  </a:moveTo>
                  <a:lnTo>
                    <a:pt x="2744383" y="2986093"/>
                  </a:lnTo>
                  <a:lnTo>
                    <a:pt x="2745705" y="2990059"/>
                  </a:lnTo>
                  <a:lnTo>
                    <a:pt x="2746339" y="2989864"/>
                  </a:lnTo>
                  <a:close/>
                  <a:moveTo>
                    <a:pt x="2719869" y="2985870"/>
                  </a:moveTo>
                  <a:lnTo>
                    <a:pt x="2719460" y="2986234"/>
                  </a:lnTo>
                  <a:lnTo>
                    <a:pt x="2724756" y="2992851"/>
                  </a:lnTo>
                  <a:lnTo>
                    <a:pt x="2725299" y="2992657"/>
                  </a:lnTo>
                  <a:close/>
                  <a:moveTo>
                    <a:pt x="2710790" y="2985870"/>
                  </a:moveTo>
                  <a:lnTo>
                    <a:pt x="2710307" y="2986300"/>
                  </a:lnTo>
                  <a:lnTo>
                    <a:pt x="2712885" y="2991455"/>
                  </a:lnTo>
                  <a:lnTo>
                    <a:pt x="2713369" y="2991025"/>
                  </a:lnTo>
                  <a:close/>
                  <a:moveTo>
                    <a:pt x="2264369" y="2985562"/>
                  </a:moveTo>
                  <a:lnTo>
                    <a:pt x="2264577" y="2985870"/>
                  </a:lnTo>
                  <a:lnTo>
                    <a:pt x="2274634" y="2990338"/>
                  </a:lnTo>
                  <a:lnTo>
                    <a:pt x="2275053" y="2990059"/>
                  </a:lnTo>
                  <a:close/>
                  <a:moveTo>
                    <a:pt x="3695915" y="2979596"/>
                  </a:moveTo>
                  <a:lnTo>
                    <a:pt x="3696088" y="2980286"/>
                  </a:lnTo>
                  <a:lnTo>
                    <a:pt x="3711920" y="2991852"/>
                  </a:lnTo>
                  <a:lnTo>
                    <a:pt x="3712149" y="2991455"/>
                  </a:lnTo>
                  <a:close/>
                  <a:moveTo>
                    <a:pt x="2697522" y="2978192"/>
                  </a:moveTo>
                  <a:lnTo>
                    <a:pt x="2696961" y="2978451"/>
                  </a:lnTo>
                  <a:lnTo>
                    <a:pt x="2703807" y="2991455"/>
                  </a:lnTo>
                  <a:lnTo>
                    <a:pt x="2704283" y="2991032"/>
                  </a:lnTo>
                  <a:close/>
                  <a:moveTo>
                    <a:pt x="2828802" y="2975399"/>
                  </a:moveTo>
                  <a:lnTo>
                    <a:pt x="2787603" y="2985870"/>
                  </a:lnTo>
                  <a:lnTo>
                    <a:pt x="2781450" y="2987921"/>
                  </a:lnTo>
                  <a:lnTo>
                    <a:pt x="2827357" y="2976285"/>
                  </a:lnTo>
                  <a:lnTo>
                    <a:pt x="2827406" y="2976097"/>
                  </a:lnTo>
                  <a:lnTo>
                    <a:pt x="2836483" y="2976097"/>
                  </a:lnTo>
                  <a:lnTo>
                    <a:pt x="2837531" y="2975399"/>
                  </a:lnTo>
                  <a:close/>
                  <a:moveTo>
                    <a:pt x="3345720" y="2974597"/>
                  </a:moveTo>
                  <a:lnTo>
                    <a:pt x="3341346" y="2976781"/>
                  </a:lnTo>
                  <a:lnTo>
                    <a:pt x="3341432" y="2977104"/>
                  </a:lnTo>
                  <a:lnTo>
                    <a:pt x="3346240" y="2974701"/>
                  </a:lnTo>
                  <a:close/>
                  <a:moveTo>
                    <a:pt x="2287273" y="2973305"/>
                  </a:moveTo>
                  <a:lnTo>
                    <a:pt x="2287621" y="2975396"/>
                  </a:lnTo>
                  <a:lnTo>
                    <a:pt x="2287621" y="2973305"/>
                  </a:lnTo>
                  <a:close/>
                  <a:moveTo>
                    <a:pt x="2840487" y="2972793"/>
                  </a:moveTo>
                  <a:lnTo>
                    <a:pt x="2838582" y="2974698"/>
                  </a:lnTo>
                  <a:lnTo>
                    <a:pt x="2840673" y="2973304"/>
                  </a:lnTo>
                  <a:close/>
                  <a:moveTo>
                    <a:pt x="2298793" y="2971552"/>
                  </a:moveTo>
                  <a:lnTo>
                    <a:pt x="2299493" y="2974701"/>
                  </a:lnTo>
                  <a:lnTo>
                    <a:pt x="2300051" y="2976934"/>
                  </a:lnTo>
                  <a:lnTo>
                    <a:pt x="2300191" y="2976795"/>
                  </a:lnTo>
                  <a:close/>
                  <a:moveTo>
                    <a:pt x="951525" y="2968227"/>
                  </a:moveTo>
                  <a:lnTo>
                    <a:pt x="950382" y="2970512"/>
                  </a:lnTo>
                  <a:lnTo>
                    <a:pt x="950574" y="2970824"/>
                  </a:lnTo>
                  <a:lnTo>
                    <a:pt x="951778" y="2968417"/>
                  </a:lnTo>
                  <a:close/>
                  <a:moveTo>
                    <a:pt x="1848644" y="2965443"/>
                  </a:moveTo>
                  <a:lnTo>
                    <a:pt x="1779263" y="3002624"/>
                  </a:lnTo>
                  <a:lnTo>
                    <a:pt x="1778801" y="3003086"/>
                  </a:lnTo>
                  <a:close/>
                  <a:moveTo>
                    <a:pt x="1804882" y="2964469"/>
                  </a:moveTo>
                  <a:lnTo>
                    <a:pt x="1760407" y="2976097"/>
                  </a:lnTo>
                  <a:lnTo>
                    <a:pt x="1760733" y="2976527"/>
                  </a:lnTo>
                  <a:lnTo>
                    <a:pt x="1805097" y="2964927"/>
                  </a:lnTo>
                  <a:close/>
                  <a:moveTo>
                    <a:pt x="2302111" y="2960651"/>
                  </a:moveTo>
                  <a:lnTo>
                    <a:pt x="2301588" y="2961437"/>
                  </a:lnTo>
                  <a:lnTo>
                    <a:pt x="2301634" y="2961483"/>
                  </a:lnTo>
                  <a:lnTo>
                    <a:pt x="2302286" y="2960738"/>
                  </a:lnTo>
                  <a:close/>
                  <a:moveTo>
                    <a:pt x="1680367" y="2949687"/>
                  </a:moveTo>
                  <a:lnTo>
                    <a:pt x="1687162" y="2970694"/>
                  </a:lnTo>
                  <a:lnTo>
                    <a:pt x="1689879" y="2971210"/>
                  </a:lnTo>
                  <a:lnTo>
                    <a:pt x="1682973" y="2949874"/>
                  </a:lnTo>
                  <a:close/>
                  <a:moveTo>
                    <a:pt x="3696089" y="2941891"/>
                  </a:moveTo>
                  <a:lnTo>
                    <a:pt x="3696716" y="2942727"/>
                  </a:lnTo>
                  <a:lnTo>
                    <a:pt x="3696786" y="2942587"/>
                  </a:lnTo>
                  <a:close/>
                  <a:moveTo>
                    <a:pt x="1156380" y="2934909"/>
                  </a:moveTo>
                  <a:lnTo>
                    <a:pt x="1152826" y="2936242"/>
                  </a:lnTo>
                  <a:lnTo>
                    <a:pt x="1153586" y="2937003"/>
                  </a:lnTo>
                  <a:lnTo>
                    <a:pt x="1156798" y="2935397"/>
                  </a:lnTo>
                  <a:close/>
                  <a:moveTo>
                    <a:pt x="1148001" y="2934909"/>
                  </a:moveTo>
                  <a:lnTo>
                    <a:pt x="1143206" y="2938637"/>
                  </a:lnTo>
                  <a:lnTo>
                    <a:pt x="1144509" y="2939794"/>
                  </a:lnTo>
                  <a:lnTo>
                    <a:pt x="1149088" y="2935725"/>
                  </a:lnTo>
                  <a:close/>
                  <a:moveTo>
                    <a:pt x="2897934" y="2933513"/>
                  </a:moveTo>
                  <a:lnTo>
                    <a:pt x="2863019" y="2936305"/>
                  </a:lnTo>
                  <a:lnTo>
                    <a:pt x="2852545" y="2938399"/>
                  </a:lnTo>
                  <a:lnTo>
                    <a:pt x="2852300" y="2938868"/>
                  </a:lnTo>
                  <a:lnTo>
                    <a:pt x="2861623" y="2937003"/>
                  </a:lnTo>
                  <a:lnTo>
                    <a:pt x="2896538" y="2934211"/>
                  </a:lnTo>
                  <a:lnTo>
                    <a:pt x="2913994" y="2934211"/>
                  </a:lnTo>
                  <a:lnTo>
                    <a:pt x="2920279" y="2937003"/>
                  </a:lnTo>
                  <a:lnTo>
                    <a:pt x="2919432" y="2935308"/>
                  </a:lnTo>
                  <a:lnTo>
                    <a:pt x="2915392" y="2933513"/>
                  </a:lnTo>
                  <a:close/>
                  <a:moveTo>
                    <a:pt x="2932798" y="2929560"/>
                  </a:moveTo>
                  <a:lnTo>
                    <a:pt x="2920279" y="2933513"/>
                  </a:lnTo>
                  <a:lnTo>
                    <a:pt x="2920390" y="2933735"/>
                  </a:lnTo>
                  <a:lnTo>
                    <a:pt x="2932150" y="2930022"/>
                  </a:lnTo>
                  <a:lnTo>
                    <a:pt x="2929650" y="2935384"/>
                  </a:lnTo>
                  <a:close/>
                  <a:moveTo>
                    <a:pt x="1744786" y="2927955"/>
                  </a:moveTo>
                  <a:lnTo>
                    <a:pt x="1727761" y="2938757"/>
                  </a:lnTo>
                  <a:lnTo>
                    <a:pt x="1737363" y="2932815"/>
                  </a:lnTo>
                  <a:lnTo>
                    <a:pt x="1737420" y="2932995"/>
                  </a:lnTo>
                  <a:close/>
                  <a:moveTo>
                    <a:pt x="3670099" y="2919186"/>
                  </a:moveTo>
                  <a:lnTo>
                    <a:pt x="3667457" y="2920947"/>
                  </a:lnTo>
                  <a:lnTo>
                    <a:pt x="3668843" y="2921301"/>
                  </a:lnTo>
                  <a:lnTo>
                    <a:pt x="3670949" y="2920248"/>
                  </a:lnTo>
                  <a:close/>
                  <a:moveTo>
                    <a:pt x="1122163" y="2905590"/>
                  </a:moveTo>
                  <a:lnTo>
                    <a:pt x="1121502" y="2906250"/>
                  </a:lnTo>
                  <a:lnTo>
                    <a:pt x="1122163" y="2907682"/>
                  </a:lnTo>
                  <a:lnTo>
                    <a:pt x="1122687" y="2907159"/>
                  </a:lnTo>
                  <a:close/>
                  <a:moveTo>
                    <a:pt x="1054255" y="2903332"/>
                  </a:moveTo>
                  <a:lnTo>
                    <a:pt x="1053032" y="2903495"/>
                  </a:lnTo>
                  <a:lnTo>
                    <a:pt x="1045700" y="2907683"/>
                  </a:lnTo>
                  <a:lnTo>
                    <a:pt x="1046048" y="2908381"/>
                  </a:lnTo>
                  <a:close/>
                  <a:moveTo>
                    <a:pt x="1256644" y="2902782"/>
                  </a:moveTo>
                  <a:lnTo>
                    <a:pt x="1259727" y="2906986"/>
                  </a:lnTo>
                  <a:lnTo>
                    <a:pt x="1243232" y="2918200"/>
                  </a:lnTo>
                  <a:lnTo>
                    <a:pt x="1243666" y="2918851"/>
                  </a:lnTo>
                  <a:lnTo>
                    <a:pt x="1244644" y="2919585"/>
                  </a:lnTo>
                  <a:lnTo>
                    <a:pt x="1261124" y="2908381"/>
                  </a:lnTo>
                  <a:close/>
                  <a:moveTo>
                    <a:pt x="3662569" y="2902098"/>
                  </a:moveTo>
                  <a:lnTo>
                    <a:pt x="3663769" y="2905458"/>
                  </a:lnTo>
                  <a:lnTo>
                    <a:pt x="3663966" y="2905589"/>
                  </a:lnTo>
                  <a:lnTo>
                    <a:pt x="3663298" y="2902584"/>
                  </a:lnTo>
                  <a:close/>
                  <a:moveTo>
                    <a:pt x="3285140" y="2900878"/>
                  </a:moveTo>
                  <a:lnTo>
                    <a:pt x="3285489" y="2902098"/>
                  </a:lnTo>
                  <a:lnTo>
                    <a:pt x="3286342" y="2902679"/>
                  </a:lnTo>
                  <a:close/>
                  <a:moveTo>
                    <a:pt x="1115180" y="2899306"/>
                  </a:moveTo>
                  <a:lnTo>
                    <a:pt x="1088986" y="2918946"/>
                  </a:lnTo>
                  <a:lnTo>
                    <a:pt x="1089342" y="2919550"/>
                  </a:lnTo>
                  <a:lnTo>
                    <a:pt x="1115644" y="2900311"/>
                  </a:lnTo>
                  <a:close/>
                  <a:moveTo>
                    <a:pt x="3661173" y="2893721"/>
                  </a:moveTo>
                  <a:lnTo>
                    <a:pt x="3659776" y="2895816"/>
                  </a:lnTo>
                  <a:lnTo>
                    <a:pt x="3660327" y="2896036"/>
                  </a:lnTo>
                  <a:lnTo>
                    <a:pt x="3661871" y="2893721"/>
                  </a:lnTo>
                  <a:close/>
                  <a:moveTo>
                    <a:pt x="1071188" y="2893023"/>
                  </a:moveTo>
                  <a:lnTo>
                    <a:pt x="1063908" y="2901625"/>
                  </a:lnTo>
                  <a:lnTo>
                    <a:pt x="1065601" y="2901399"/>
                  </a:lnTo>
                  <a:lnTo>
                    <a:pt x="1071805" y="2894069"/>
                  </a:lnTo>
                  <a:close/>
                  <a:moveTo>
                    <a:pt x="3327386" y="2891627"/>
                  </a:moveTo>
                  <a:lnTo>
                    <a:pt x="3323895" y="2894419"/>
                  </a:lnTo>
                  <a:lnTo>
                    <a:pt x="3316912" y="2903494"/>
                  </a:lnTo>
                  <a:lnTo>
                    <a:pt x="3305041" y="2907683"/>
                  </a:lnTo>
                  <a:lnTo>
                    <a:pt x="3295963" y="2907683"/>
                  </a:lnTo>
                  <a:lnTo>
                    <a:pt x="3288904" y="2904426"/>
                  </a:lnTo>
                  <a:lnTo>
                    <a:pt x="3300852" y="2912570"/>
                  </a:lnTo>
                  <a:lnTo>
                    <a:pt x="3306050" y="2919325"/>
                  </a:lnTo>
                  <a:lnTo>
                    <a:pt x="3305739" y="2916061"/>
                  </a:lnTo>
                  <a:lnTo>
                    <a:pt x="3295265" y="2908381"/>
                  </a:lnTo>
                  <a:lnTo>
                    <a:pt x="3304342" y="2908381"/>
                  </a:lnTo>
                  <a:lnTo>
                    <a:pt x="3314817" y="2905589"/>
                  </a:lnTo>
                  <a:lnTo>
                    <a:pt x="3320404" y="2902796"/>
                  </a:lnTo>
                  <a:lnTo>
                    <a:pt x="3324594" y="2895118"/>
                  </a:lnTo>
                  <a:lnTo>
                    <a:pt x="3329335" y="2892408"/>
                  </a:lnTo>
                  <a:close/>
                  <a:moveTo>
                    <a:pt x="1411223" y="2890524"/>
                  </a:moveTo>
                  <a:lnTo>
                    <a:pt x="1405671" y="2895117"/>
                  </a:lnTo>
                  <a:lnTo>
                    <a:pt x="1404970" y="2895994"/>
                  </a:lnTo>
                  <a:close/>
                  <a:moveTo>
                    <a:pt x="1593514" y="2890230"/>
                  </a:moveTo>
                  <a:lnTo>
                    <a:pt x="1593513" y="2890231"/>
                  </a:lnTo>
                  <a:lnTo>
                    <a:pt x="1603990" y="2890231"/>
                  </a:lnTo>
                  <a:lnTo>
                    <a:pt x="1603988" y="2890230"/>
                  </a:lnTo>
                  <a:close/>
                  <a:moveTo>
                    <a:pt x="3652660" y="2884712"/>
                  </a:moveTo>
                  <a:lnTo>
                    <a:pt x="3651396" y="2885344"/>
                  </a:lnTo>
                  <a:lnTo>
                    <a:pt x="3651895" y="2886840"/>
                  </a:lnTo>
                  <a:lnTo>
                    <a:pt x="3653491" y="2886042"/>
                  </a:lnTo>
                  <a:close/>
                  <a:moveTo>
                    <a:pt x="2988014" y="2876268"/>
                  </a:moveTo>
                  <a:lnTo>
                    <a:pt x="2976144" y="2877665"/>
                  </a:lnTo>
                  <a:lnTo>
                    <a:pt x="2962178" y="2886740"/>
                  </a:lnTo>
                  <a:lnTo>
                    <a:pt x="2961886" y="2887174"/>
                  </a:lnTo>
                  <a:lnTo>
                    <a:pt x="2975445" y="2878362"/>
                  </a:lnTo>
                  <a:lnTo>
                    <a:pt x="2987316" y="2876967"/>
                  </a:lnTo>
                  <a:lnTo>
                    <a:pt x="3013153" y="2881853"/>
                  </a:lnTo>
                  <a:lnTo>
                    <a:pt x="3034102" y="2880457"/>
                  </a:lnTo>
                  <a:lnTo>
                    <a:pt x="3034048" y="2879809"/>
                  </a:lnTo>
                  <a:lnTo>
                    <a:pt x="3013851" y="2881155"/>
                  </a:lnTo>
                  <a:close/>
                  <a:moveTo>
                    <a:pt x="1584436" y="2874872"/>
                  </a:moveTo>
                  <a:lnTo>
                    <a:pt x="1584436" y="2874873"/>
                  </a:lnTo>
                  <a:lnTo>
                    <a:pt x="1596307" y="2874873"/>
                  </a:lnTo>
                  <a:lnTo>
                    <a:pt x="1596307" y="2874872"/>
                  </a:lnTo>
                  <a:close/>
                  <a:moveTo>
                    <a:pt x="1252745" y="2871382"/>
                  </a:moveTo>
                  <a:lnTo>
                    <a:pt x="1234589" y="2890929"/>
                  </a:lnTo>
                  <a:lnTo>
                    <a:pt x="1242270" y="2902099"/>
                  </a:lnTo>
                  <a:lnTo>
                    <a:pt x="1242894" y="2901742"/>
                  </a:lnTo>
                  <a:lnTo>
                    <a:pt x="1235986" y="2892323"/>
                  </a:lnTo>
                  <a:lnTo>
                    <a:pt x="1253687" y="2873266"/>
                  </a:lnTo>
                  <a:close/>
                  <a:moveTo>
                    <a:pt x="1268806" y="2867193"/>
                  </a:moveTo>
                  <a:lnTo>
                    <a:pt x="1265060" y="2870938"/>
                  </a:lnTo>
                  <a:lnTo>
                    <a:pt x="1266012" y="2872079"/>
                  </a:lnTo>
                  <a:lnTo>
                    <a:pt x="1270202" y="2867890"/>
                  </a:lnTo>
                  <a:lnTo>
                    <a:pt x="1291648" y="2871551"/>
                  </a:lnTo>
                  <a:lnTo>
                    <a:pt x="1291372" y="2871175"/>
                  </a:lnTo>
                  <a:close/>
                  <a:moveTo>
                    <a:pt x="1261124" y="2866495"/>
                  </a:moveTo>
                  <a:lnTo>
                    <a:pt x="1254592" y="2873679"/>
                  </a:lnTo>
                  <a:lnTo>
                    <a:pt x="1255537" y="2875569"/>
                  </a:lnTo>
                  <a:lnTo>
                    <a:pt x="1259727" y="2869984"/>
                  </a:lnTo>
                  <a:lnTo>
                    <a:pt x="1261997" y="2867716"/>
                  </a:lnTo>
                  <a:close/>
                  <a:moveTo>
                    <a:pt x="1578151" y="2864400"/>
                  </a:moveTo>
                  <a:lnTo>
                    <a:pt x="1578151" y="2864401"/>
                  </a:lnTo>
                  <a:lnTo>
                    <a:pt x="1580247" y="2864401"/>
                  </a:lnTo>
                  <a:lnTo>
                    <a:pt x="1580246" y="2864400"/>
                  </a:lnTo>
                  <a:close/>
                  <a:moveTo>
                    <a:pt x="1284866" y="2860911"/>
                  </a:moveTo>
                  <a:lnTo>
                    <a:pt x="1285173" y="2861329"/>
                  </a:lnTo>
                  <a:lnTo>
                    <a:pt x="1293643" y="2861329"/>
                  </a:lnTo>
                  <a:lnTo>
                    <a:pt x="1293514" y="2860911"/>
                  </a:lnTo>
                  <a:close/>
                  <a:moveTo>
                    <a:pt x="1221322" y="2856722"/>
                  </a:moveTo>
                  <a:lnTo>
                    <a:pt x="1219925" y="2859513"/>
                  </a:lnTo>
                  <a:lnTo>
                    <a:pt x="1217830" y="2862306"/>
                  </a:lnTo>
                  <a:lnTo>
                    <a:pt x="1213910" y="2857408"/>
                  </a:lnTo>
                  <a:lnTo>
                    <a:pt x="1217830" y="2863005"/>
                  </a:lnTo>
                  <a:lnTo>
                    <a:pt x="1220623" y="2860213"/>
                  </a:lnTo>
                  <a:lnTo>
                    <a:pt x="1222020" y="2857420"/>
                  </a:lnTo>
                  <a:close/>
                  <a:moveTo>
                    <a:pt x="1212243" y="2855324"/>
                  </a:moveTo>
                  <a:lnTo>
                    <a:pt x="1206715" y="2860852"/>
                  </a:lnTo>
                  <a:lnTo>
                    <a:pt x="1207356" y="2861608"/>
                  </a:lnTo>
                  <a:lnTo>
                    <a:pt x="1212864" y="2856101"/>
                  </a:lnTo>
                  <a:close/>
                  <a:moveTo>
                    <a:pt x="3032705" y="2854627"/>
                  </a:moveTo>
                  <a:lnTo>
                    <a:pt x="3032773" y="2855440"/>
                  </a:lnTo>
                  <a:lnTo>
                    <a:pt x="3045973" y="2857419"/>
                  </a:lnTo>
                  <a:lnTo>
                    <a:pt x="3049703" y="2854668"/>
                  </a:lnTo>
                  <a:lnTo>
                    <a:pt x="3046671" y="2856722"/>
                  </a:lnTo>
                  <a:close/>
                  <a:moveTo>
                    <a:pt x="2278684" y="2853090"/>
                  </a:moveTo>
                  <a:lnTo>
                    <a:pt x="2278543" y="2853231"/>
                  </a:lnTo>
                  <a:lnTo>
                    <a:pt x="2277737" y="2856055"/>
                  </a:lnTo>
                  <a:lnTo>
                    <a:pt x="2277845" y="2856024"/>
                  </a:lnTo>
                  <a:close/>
                  <a:moveTo>
                    <a:pt x="1592411" y="2849740"/>
                  </a:moveTo>
                  <a:lnTo>
                    <a:pt x="1594910" y="2861608"/>
                  </a:lnTo>
                  <a:lnTo>
                    <a:pt x="1596013" y="2861608"/>
                  </a:lnTo>
                  <a:lnTo>
                    <a:pt x="1593514" y="2849740"/>
                  </a:lnTo>
                  <a:close/>
                  <a:moveTo>
                    <a:pt x="1231600" y="2839515"/>
                  </a:moveTo>
                  <a:lnTo>
                    <a:pt x="1216433" y="2851835"/>
                  </a:lnTo>
                  <a:lnTo>
                    <a:pt x="1217132" y="2852533"/>
                  </a:lnTo>
                  <a:close/>
                  <a:moveTo>
                    <a:pt x="3160765" y="2837312"/>
                  </a:moveTo>
                  <a:lnTo>
                    <a:pt x="3160313" y="2840414"/>
                  </a:lnTo>
                  <a:lnTo>
                    <a:pt x="3160889" y="2837374"/>
                  </a:lnTo>
                  <a:close/>
                  <a:moveTo>
                    <a:pt x="1533460" y="2832287"/>
                  </a:moveTo>
                  <a:lnTo>
                    <a:pt x="1533460" y="2832289"/>
                  </a:lnTo>
                  <a:lnTo>
                    <a:pt x="1533472" y="2832289"/>
                  </a:lnTo>
                  <a:close/>
                  <a:moveTo>
                    <a:pt x="1511114" y="2827401"/>
                  </a:moveTo>
                  <a:lnTo>
                    <a:pt x="1511114" y="2849740"/>
                  </a:lnTo>
                  <a:lnTo>
                    <a:pt x="1511076" y="2849750"/>
                  </a:lnTo>
                  <a:lnTo>
                    <a:pt x="1511115" y="2849741"/>
                  </a:lnTo>
                  <a:lnTo>
                    <a:pt x="1512413" y="2851480"/>
                  </a:lnTo>
                  <a:lnTo>
                    <a:pt x="1511115" y="2827402"/>
                  </a:lnTo>
                  <a:lnTo>
                    <a:pt x="1533460" y="2828798"/>
                  </a:lnTo>
                  <a:lnTo>
                    <a:pt x="1533460" y="2828797"/>
                  </a:lnTo>
                  <a:close/>
                  <a:moveTo>
                    <a:pt x="2205949" y="2826696"/>
                  </a:moveTo>
                  <a:lnTo>
                    <a:pt x="2206465" y="2831024"/>
                  </a:lnTo>
                  <a:lnTo>
                    <a:pt x="2208016" y="2831590"/>
                  </a:lnTo>
                  <a:lnTo>
                    <a:pt x="2210809" y="2831590"/>
                  </a:lnTo>
                  <a:lnTo>
                    <a:pt x="2239439" y="2853929"/>
                  </a:lnTo>
                  <a:lnTo>
                    <a:pt x="2231059" y="2864400"/>
                  </a:lnTo>
                  <a:lnTo>
                    <a:pt x="2265276" y="2867193"/>
                  </a:lnTo>
                  <a:lnTo>
                    <a:pt x="2270164" y="2874872"/>
                  </a:lnTo>
                  <a:lnTo>
                    <a:pt x="2265276" y="2888136"/>
                  </a:lnTo>
                  <a:lnTo>
                    <a:pt x="2268768" y="2890230"/>
                  </a:lnTo>
                  <a:lnTo>
                    <a:pt x="2267371" y="2900004"/>
                  </a:lnTo>
                  <a:lnTo>
                    <a:pt x="2271561" y="2904891"/>
                  </a:lnTo>
                  <a:lnTo>
                    <a:pt x="2276448" y="2904891"/>
                  </a:lnTo>
                  <a:lnTo>
                    <a:pt x="2276448" y="2916758"/>
                  </a:lnTo>
                  <a:lnTo>
                    <a:pt x="2282035" y="2918154"/>
                  </a:lnTo>
                  <a:lnTo>
                    <a:pt x="2284828" y="2918154"/>
                  </a:lnTo>
                  <a:lnTo>
                    <a:pt x="2291113" y="2923739"/>
                  </a:lnTo>
                  <a:lnTo>
                    <a:pt x="2292509" y="2925834"/>
                  </a:lnTo>
                  <a:lnTo>
                    <a:pt x="2283432" y="2932814"/>
                  </a:lnTo>
                  <a:lnTo>
                    <a:pt x="2291113" y="2944682"/>
                  </a:lnTo>
                  <a:lnTo>
                    <a:pt x="2293906" y="2950966"/>
                  </a:lnTo>
                  <a:lnTo>
                    <a:pt x="2301789" y="2958241"/>
                  </a:lnTo>
                  <a:lnTo>
                    <a:pt x="2302286" y="2957249"/>
                  </a:lnTo>
                  <a:lnTo>
                    <a:pt x="2303940" y="2957472"/>
                  </a:lnTo>
                  <a:lnTo>
                    <a:pt x="2296699" y="2949569"/>
                  </a:lnTo>
                  <a:lnTo>
                    <a:pt x="2293906" y="2943286"/>
                  </a:lnTo>
                  <a:lnTo>
                    <a:pt x="2286225" y="2931419"/>
                  </a:lnTo>
                  <a:lnTo>
                    <a:pt x="2295303" y="2925136"/>
                  </a:lnTo>
                  <a:lnTo>
                    <a:pt x="2293906" y="2922343"/>
                  </a:lnTo>
                  <a:lnTo>
                    <a:pt x="2287622" y="2916758"/>
                  </a:lnTo>
                  <a:lnTo>
                    <a:pt x="2284828" y="2916758"/>
                  </a:lnTo>
                  <a:lnTo>
                    <a:pt x="2279242" y="2915362"/>
                  </a:lnTo>
                  <a:lnTo>
                    <a:pt x="2279242" y="2903494"/>
                  </a:lnTo>
                  <a:lnTo>
                    <a:pt x="2274354" y="2903494"/>
                  </a:lnTo>
                  <a:lnTo>
                    <a:pt x="2270164" y="2898608"/>
                  </a:lnTo>
                  <a:lnTo>
                    <a:pt x="2271561" y="2889532"/>
                  </a:lnTo>
                  <a:lnTo>
                    <a:pt x="2267371" y="2886740"/>
                  </a:lnTo>
                  <a:lnTo>
                    <a:pt x="2272958" y="2873476"/>
                  </a:lnTo>
                  <a:lnTo>
                    <a:pt x="2267371" y="2865797"/>
                  </a:lnTo>
                  <a:lnTo>
                    <a:pt x="2268070" y="2864749"/>
                  </a:lnTo>
                  <a:lnTo>
                    <a:pt x="2266673" y="2866495"/>
                  </a:lnTo>
                  <a:lnTo>
                    <a:pt x="2240137" y="2865098"/>
                  </a:lnTo>
                  <a:lnTo>
                    <a:pt x="2233154" y="2863702"/>
                  </a:lnTo>
                  <a:lnTo>
                    <a:pt x="2241534" y="2854627"/>
                  </a:lnTo>
                  <a:lnTo>
                    <a:pt x="2212903" y="2831590"/>
                  </a:lnTo>
                  <a:lnTo>
                    <a:pt x="2206619" y="2830892"/>
                  </a:lnTo>
                  <a:close/>
                  <a:moveTo>
                    <a:pt x="1192261" y="2825816"/>
                  </a:moveTo>
                  <a:lnTo>
                    <a:pt x="1191993" y="2826006"/>
                  </a:lnTo>
                  <a:lnTo>
                    <a:pt x="1216176" y="2838766"/>
                  </a:lnTo>
                  <a:lnTo>
                    <a:pt x="1216433" y="2838570"/>
                  </a:lnTo>
                  <a:close/>
                  <a:moveTo>
                    <a:pt x="1277778" y="2825759"/>
                  </a:moveTo>
                  <a:lnTo>
                    <a:pt x="1288810" y="2843150"/>
                  </a:lnTo>
                  <a:lnTo>
                    <a:pt x="1282772" y="2832287"/>
                  </a:lnTo>
                  <a:close/>
                  <a:moveTo>
                    <a:pt x="1261823" y="2824609"/>
                  </a:moveTo>
                  <a:lnTo>
                    <a:pt x="1255250" y="2829866"/>
                  </a:lnTo>
                  <a:lnTo>
                    <a:pt x="1255537" y="2830194"/>
                  </a:lnTo>
                  <a:lnTo>
                    <a:pt x="1262133" y="2824919"/>
                  </a:lnTo>
                  <a:close/>
                  <a:moveTo>
                    <a:pt x="1249952" y="2824609"/>
                  </a:moveTo>
                  <a:lnTo>
                    <a:pt x="1248834" y="2825517"/>
                  </a:lnTo>
                  <a:lnTo>
                    <a:pt x="1250164" y="2824852"/>
                  </a:lnTo>
                  <a:close/>
                  <a:moveTo>
                    <a:pt x="1273694" y="2820420"/>
                  </a:moveTo>
                  <a:lnTo>
                    <a:pt x="1264616" y="2827401"/>
                  </a:lnTo>
                  <a:lnTo>
                    <a:pt x="1264612" y="2827397"/>
                  </a:lnTo>
                  <a:lnTo>
                    <a:pt x="1264616" y="2827402"/>
                  </a:lnTo>
                  <a:lnTo>
                    <a:pt x="1273941" y="2820743"/>
                  </a:lnTo>
                  <a:close/>
                  <a:moveTo>
                    <a:pt x="3411181" y="2802270"/>
                  </a:moveTo>
                  <a:lnTo>
                    <a:pt x="3410833" y="2802618"/>
                  </a:lnTo>
                  <a:lnTo>
                    <a:pt x="3411878" y="2802967"/>
                  </a:lnTo>
                  <a:close/>
                  <a:moveTo>
                    <a:pt x="3407800" y="2801020"/>
                  </a:moveTo>
                  <a:lnTo>
                    <a:pt x="3407690" y="2801572"/>
                  </a:lnTo>
                  <a:lnTo>
                    <a:pt x="3408389" y="2801804"/>
                  </a:lnTo>
                  <a:close/>
                  <a:moveTo>
                    <a:pt x="3408833" y="2795860"/>
                  </a:moveTo>
                  <a:lnTo>
                    <a:pt x="3408154" y="2799254"/>
                  </a:lnTo>
                  <a:lnTo>
                    <a:pt x="3409087" y="2795987"/>
                  </a:lnTo>
                  <a:close/>
                  <a:moveTo>
                    <a:pt x="2371345" y="2795722"/>
                  </a:moveTo>
                  <a:lnTo>
                    <a:pt x="2373512" y="2796685"/>
                  </a:lnTo>
                  <a:lnTo>
                    <a:pt x="2417505" y="2805760"/>
                  </a:lnTo>
                  <a:lnTo>
                    <a:pt x="2444738" y="2808552"/>
                  </a:lnTo>
                  <a:lnTo>
                    <a:pt x="2444847" y="2807810"/>
                  </a:lnTo>
                  <a:lnTo>
                    <a:pt x="2418203" y="2805760"/>
                  </a:lnTo>
                  <a:close/>
                  <a:moveTo>
                    <a:pt x="1630524" y="2794590"/>
                  </a:moveTo>
                  <a:lnTo>
                    <a:pt x="1629593" y="2795521"/>
                  </a:lnTo>
                  <a:lnTo>
                    <a:pt x="1630523" y="2796684"/>
                  </a:lnTo>
                  <a:lnTo>
                    <a:pt x="1631079" y="2796407"/>
                  </a:lnTo>
                  <a:close/>
                  <a:moveTo>
                    <a:pt x="1235986" y="2791100"/>
                  </a:moveTo>
                  <a:lnTo>
                    <a:pt x="1235986" y="2791101"/>
                  </a:lnTo>
                  <a:lnTo>
                    <a:pt x="1235987" y="2791102"/>
                  </a:lnTo>
                  <a:close/>
                  <a:moveTo>
                    <a:pt x="2357537" y="2786973"/>
                  </a:moveTo>
                  <a:lnTo>
                    <a:pt x="2367228" y="2793893"/>
                  </a:lnTo>
                  <a:lnTo>
                    <a:pt x="2367541" y="2794032"/>
                  </a:lnTo>
                  <a:close/>
                  <a:moveTo>
                    <a:pt x="3408897" y="2786688"/>
                  </a:moveTo>
                  <a:lnTo>
                    <a:pt x="3406294" y="2793194"/>
                  </a:lnTo>
                  <a:lnTo>
                    <a:pt x="3406760" y="2793427"/>
                  </a:lnTo>
                  <a:lnTo>
                    <a:pt x="3409087" y="2787610"/>
                  </a:lnTo>
                  <a:close/>
                  <a:moveTo>
                    <a:pt x="3649414" y="2786630"/>
                  </a:moveTo>
                  <a:lnTo>
                    <a:pt x="3638827" y="2801572"/>
                  </a:lnTo>
                  <a:lnTo>
                    <a:pt x="3636034" y="2798779"/>
                  </a:lnTo>
                  <a:lnTo>
                    <a:pt x="3625559" y="2801572"/>
                  </a:lnTo>
                  <a:lnTo>
                    <a:pt x="3622766" y="2809250"/>
                  </a:lnTo>
                  <a:lnTo>
                    <a:pt x="3622794" y="2809349"/>
                  </a:lnTo>
                  <a:lnTo>
                    <a:pt x="3624862" y="2803666"/>
                  </a:lnTo>
                  <a:lnTo>
                    <a:pt x="3635336" y="2800874"/>
                  </a:lnTo>
                  <a:lnTo>
                    <a:pt x="3638129" y="2803666"/>
                  </a:lnTo>
                  <a:lnTo>
                    <a:pt x="3649613" y="2786782"/>
                  </a:lnTo>
                  <a:close/>
                  <a:moveTo>
                    <a:pt x="2529343" y="2784964"/>
                  </a:moveTo>
                  <a:lnTo>
                    <a:pt x="2525039" y="2786039"/>
                  </a:lnTo>
                  <a:lnTo>
                    <a:pt x="2529233" y="2785515"/>
                  </a:lnTo>
                  <a:close/>
                  <a:moveTo>
                    <a:pt x="2353848" y="2783972"/>
                  </a:moveTo>
                  <a:lnTo>
                    <a:pt x="2353509" y="2784096"/>
                  </a:lnTo>
                  <a:lnTo>
                    <a:pt x="2357444" y="2786906"/>
                  </a:lnTo>
                  <a:close/>
                  <a:moveTo>
                    <a:pt x="3413278" y="2781327"/>
                  </a:moveTo>
                  <a:lnTo>
                    <a:pt x="3416069" y="2782025"/>
                  </a:lnTo>
                  <a:lnTo>
                    <a:pt x="3416069" y="2781327"/>
                  </a:lnTo>
                  <a:close/>
                  <a:moveTo>
                    <a:pt x="2449626" y="2779930"/>
                  </a:moveTo>
                  <a:lnTo>
                    <a:pt x="2449603" y="2780080"/>
                  </a:lnTo>
                  <a:lnTo>
                    <a:pt x="2455213" y="2781326"/>
                  </a:lnTo>
                  <a:lnTo>
                    <a:pt x="2468481" y="2794591"/>
                  </a:lnTo>
                  <a:lnTo>
                    <a:pt x="2477558" y="2795987"/>
                  </a:lnTo>
                  <a:lnTo>
                    <a:pt x="2477858" y="2795747"/>
                  </a:lnTo>
                  <a:lnTo>
                    <a:pt x="2469178" y="2794590"/>
                  </a:lnTo>
                  <a:lnTo>
                    <a:pt x="2455911" y="2781326"/>
                  </a:lnTo>
                  <a:close/>
                  <a:moveTo>
                    <a:pt x="3407297" y="2778918"/>
                  </a:moveTo>
                  <a:lnTo>
                    <a:pt x="3408390" y="2784818"/>
                  </a:lnTo>
                  <a:lnTo>
                    <a:pt x="3408294" y="2785024"/>
                  </a:lnTo>
                  <a:lnTo>
                    <a:pt x="3408671" y="2785590"/>
                  </a:lnTo>
                  <a:close/>
                  <a:moveTo>
                    <a:pt x="2531327" y="2778534"/>
                  </a:moveTo>
                  <a:lnTo>
                    <a:pt x="2531327" y="2778534"/>
                  </a:lnTo>
                  <a:lnTo>
                    <a:pt x="2534121" y="2778534"/>
                  </a:lnTo>
                  <a:lnTo>
                    <a:pt x="2534121" y="2778534"/>
                  </a:lnTo>
                  <a:close/>
                  <a:moveTo>
                    <a:pt x="2495714" y="2774345"/>
                  </a:moveTo>
                  <a:lnTo>
                    <a:pt x="2495657" y="2774452"/>
                  </a:lnTo>
                  <a:lnTo>
                    <a:pt x="2511775" y="2777138"/>
                  </a:lnTo>
                  <a:lnTo>
                    <a:pt x="2523646" y="2786213"/>
                  </a:lnTo>
                  <a:lnTo>
                    <a:pt x="2524246" y="2786138"/>
                  </a:lnTo>
                  <a:lnTo>
                    <a:pt x="2512473" y="2777138"/>
                  </a:lnTo>
                  <a:close/>
                  <a:moveTo>
                    <a:pt x="3707958" y="2772716"/>
                  </a:moveTo>
                  <a:lnTo>
                    <a:pt x="3707958" y="2775742"/>
                  </a:lnTo>
                  <a:lnTo>
                    <a:pt x="3708657" y="2776141"/>
                  </a:lnTo>
                  <a:lnTo>
                    <a:pt x="3708657" y="2772949"/>
                  </a:lnTo>
                  <a:close/>
                  <a:moveTo>
                    <a:pt x="3705165" y="2769110"/>
                  </a:moveTo>
                  <a:lnTo>
                    <a:pt x="3705165" y="2770855"/>
                  </a:lnTo>
                  <a:lnTo>
                    <a:pt x="3706562" y="2771553"/>
                  </a:lnTo>
                  <a:lnTo>
                    <a:pt x="3706562" y="2769459"/>
                  </a:lnTo>
                  <a:close/>
                  <a:moveTo>
                    <a:pt x="3693527" y="2767597"/>
                  </a:moveTo>
                  <a:lnTo>
                    <a:pt x="3694691" y="2772251"/>
                  </a:lnTo>
                  <a:lnTo>
                    <a:pt x="3695452" y="2770729"/>
                  </a:lnTo>
                  <a:lnTo>
                    <a:pt x="3694690" y="2768062"/>
                  </a:lnTo>
                  <a:close/>
                  <a:moveTo>
                    <a:pt x="3198377" y="2759511"/>
                  </a:moveTo>
                  <a:lnTo>
                    <a:pt x="3198202" y="2759686"/>
                  </a:lnTo>
                  <a:lnTo>
                    <a:pt x="3198800" y="2761182"/>
                  </a:lnTo>
                  <a:lnTo>
                    <a:pt x="3198901" y="2761082"/>
                  </a:lnTo>
                  <a:close/>
                  <a:moveTo>
                    <a:pt x="2538310" y="2753402"/>
                  </a:moveTo>
                  <a:lnTo>
                    <a:pt x="2538099" y="2753929"/>
                  </a:lnTo>
                  <a:lnTo>
                    <a:pt x="2548589" y="2758590"/>
                  </a:lnTo>
                  <a:lnTo>
                    <a:pt x="2558561" y="2757591"/>
                  </a:lnTo>
                  <a:lnTo>
                    <a:pt x="2565544" y="2762478"/>
                  </a:lnTo>
                  <a:lnTo>
                    <a:pt x="2569035" y="2762478"/>
                  </a:lnTo>
                  <a:lnTo>
                    <a:pt x="2569035" y="2761780"/>
                  </a:lnTo>
                  <a:lnTo>
                    <a:pt x="2568337" y="2761780"/>
                  </a:lnTo>
                  <a:lnTo>
                    <a:pt x="2562052" y="2756195"/>
                  </a:lnTo>
                  <a:lnTo>
                    <a:pt x="2547388" y="2757591"/>
                  </a:lnTo>
                  <a:close/>
                  <a:moveTo>
                    <a:pt x="1715716" y="2749911"/>
                  </a:moveTo>
                  <a:lnTo>
                    <a:pt x="1715715" y="2749912"/>
                  </a:lnTo>
                  <a:lnTo>
                    <a:pt x="1719207" y="2749912"/>
                  </a:lnTo>
                  <a:lnTo>
                    <a:pt x="1719208" y="2749911"/>
                  </a:lnTo>
                  <a:close/>
                  <a:moveTo>
                    <a:pt x="3617878" y="2745723"/>
                  </a:moveTo>
                  <a:lnTo>
                    <a:pt x="3611593" y="2754799"/>
                  </a:lnTo>
                  <a:lnTo>
                    <a:pt x="3613628" y="2756361"/>
                  </a:lnTo>
                  <a:lnTo>
                    <a:pt x="3618576" y="2749214"/>
                  </a:lnTo>
                  <a:lnTo>
                    <a:pt x="3621369" y="2749214"/>
                  </a:lnTo>
                  <a:lnTo>
                    <a:pt x="3618699" y="2745723"/>
                  </a:lnTo>
                  <a:close/>
                  <a:moveTo>
                    <a:pt x="3369323" y="2744776"/>
                  </a:moveTo>
                  <a:lnTo>
                    <a:pt x="3369285" y="2745025"/>
                  </a:lnTo>
                  <a:lnTo>
                    <a:pt x="3371379" y="2751308"/>
                  </a:lnTo>
                  <a:lnTo>
                    <a:pt x="3376966" y="2755497"/>
                  </a:lnTo>
                  <a:lnTo>
                    <a:pt x="3397916" y="2758290"/>
                  </a:lnTo>
                  <a:lnTo>
                    <a:pt x="3404552" y="2765588"/>
                  </a:lnTo>
                  <a:lnTo>
                    <a:pt x="3404199" y="2763875"/>
                  </a:lnTo>
                  <a:lnTo>
                    <a:pt x="3397216" y="2756195"/>
                  </a:lnTo>
                  <a:lnTo>
                    <a:pt x="3376267" y="2753403"/>
                  </a:lnTo>
                  <a:lnTo>
                    <a:pt x="3371379" y="2749912"/>
                  </a:lnTo>
                  <a:close/>
                  <a:moveTo>
                    <a:pt x="1127750" y="2742234"/>
                  </a:moveTo>
                  <a:lnTo>
                    <a:pt x="1130543" y="2746422"/>
                  </a:lnTo>
                  <a:lnTo>
                    <a:pt x="1124956" y="2743630"/>
                  </a:lnTo>
                  <a:close/>
                  <a:moveTo>
                    <a:pt x="1730380" y="2740372"/>
                  </a:moveTo>
                  <a:lnTo>
                    <a:pt x="1730293" y="2740664"/>
                  </a:lnTo>
                  <a:lnTo>
                    <a:pt x="1730380" y="2740739"/>
                  </a:lnTo>
                  <a:close/>
                  <a:moveTo>
                    <a:pt x="2556466" y="2740139"/>
                  </a:moveTo>
                  <a:lnTo>
                    <a:pt x="2556534" y="2740378"/>
                  </a:lnTo>
                  <a:lnTo>
                    <a:pt x="2556548" y="2740139"/>
                  </a:lnTo>
                  <a:close/>
                  <a:moveTo>
                    <a:pt x="3994258" y="2738044"/>
                  </a:moveTo>
                  <a:lnTo>
                    <a:pt x="3994260" y="2738045"/>
                  </a:lnTo>
                  <a:lnTo>
                    <a:pt x="3994316" y="2738044"/>
                  </a:lnTo>
                  <a:close/>
                  <a:moveTo>
                    <a:pt x="3365241" y="2731485"/>
                  </a:moveTo>
                  <a:lnTo>
                    <a:pt x="3365095" y="2733158"/>
                  </a:lnTo>
                  <a:lnTo>
                    <a:pt x="3369733" y="2735476"/>
                  </a:lnTo>
                  <a:lnTo>
                    <a:pt x="3369982" y="2733856"/>
                  </a:lnTo>
                  <a:close/>
                  <a:moveTo>
                    <a:pt x="2570431" y="2728198"/>
                  </a:moveTo>
                  <a:lnTo>
                    <a:pt x="2564845" y="2729667"/>
                  </a:lnTo>
                  <a:lnTo>
                    <a:pt x="2560655" y="2728270"/>
                  </a:lnTo>
                  <a:lnTo>
                    <a:pt x="2560365" y="2730734"/>
                  </a:lnTo>
                  <a:lnTo>
                    <a:pt x="2561354" y="2731063"/>
                  </a:lnTo>
                  <a:close/>
                  <a:moveTo>
                    <a:pt x="3946930" y="2724905"/>
                  </a:moveTo>
                  <a:lnTo>
                    <a:pt x="3948173" y="2725478"/>
                  </a:lnTo>
                  <a:lnTo>
                    <a:pt x="3971166" y="2728859"/>
                  </a:lnTo>
                  <a:lnTo>
                    <a:pt x="3969821" y="2728270"/>
                  </a:lnTo>
                  <a:close/>
                  <a:moveTo>
                    <a:pt x="1298283" y="2723675"/>
                  </a:moveTo>
                  <a:lnTo>
                    <a:pt x="1290920" y="2733285"/>
                  </a:lnTo>
                  <a:lnTo>
                    <a:pt x="1291850" y="2732459"/>
                  </a:lnTo>
                  <a:close/>
                  <a:moveTo>
                    <a:pt x="3615536" y="2722029"/>
                  </a:moveTo>
                  <a:lnTo>
                    <a:pt x="3611593" y="2733856"/>
                  </a:lnTo>
                  <a:lnTo>
                    <a:pt x="3612890" y="2735552"/>
                  </a:lnTo>
                  <a:lnTo>
                    <a:pt x="3617180" y="2722686"/>
                  </a:lnTo>
                  <a:close/>
                  <a:moveTo>
                    <a:pt x="3571584" y="2718698"/>
                  </a:moveTo>
                  <a:lnTo>
                    <a:pt x="3571790" y="2721988"/>
                  </a:lnTo>
                  <a:lnTo>
                    <a:pt x="3572059" y="2722257"/>
                  </a:lnTo>
                  <a:close/>
                  <a:moveTo>
                    <a:pt x="3360531" y="2710917"/>
                  </a:moveTo>
                  <a:lnTo>
                    <a:pt x="3360207" y="2712215"/>
                  </a:lnTo>
                  <a:lnTo>
                    <a:pt x="3365666" y="2716459"/>
                  </a:lnTo>
                  <a:lnTo>
                    <a:pt x="3365792" y="2715007"/>
                  </a:lnTo>
                  <a:close/>
                  <a:moveTo>
                    <a:pt x="1790667" y="2708026"/>
                  </a:moveTo>
                  <a:lnTo>
                    <a:pt x="1791132" y="2708724"/>
                  </a:lnTo>
                  <a:lnTo>
                    <a:pt x="1801432" y="2708724"/>
                  </a:lnTo>
                  <a:lnTo>
                    <a:pt x="1800908" y="2708026"/>
                  </a:lnTo>
                  <a:close/>
                  <a:moveTo>
                    <a:pt x="3720388" y="2708026"/>
                  </a:moveTo>
                  <a:lnTo>
                    <a:pt x="3720528" y="2708724"/>
                  </a:lnTo>
                  <a:lnTo>
                    <a:pt x="3721226" y="2708724"/>
                  </a:lnTo>
                  <a:lnTo>
                    <a:pt x="3720528" y="2708026"/>
                  </a:lnTo>
                  <a:close/>
                  <a:moveTo>
                    <a:pt x="1754820" y="2706629"/>
                  </a:moveTo>
                  <a:lnTo>
                    <a:pt x="1751329" y="2712214"/>
                  </a:lnTo>
                  <a:lnTo>
                    <a:pt x="1748536" y="2717101"/>
                  </a:lnTo>
                  <a:lnTo>
                    <a:pt x="1748536" y="2727572"/>
                  </a:lnTo>
                  <a:lnTo>
                    <a:pt x="1742949" y="2735950"/>
                  </a:lnTo>
                  <a:lnTo>
                    <a:pt x="1738061" y="2735950"/>
                  </a:lnTo>
                  <a:lnTo>
                    <a:pt x="1731079" y="2738044"/>
                  </a:lnTo>
                  <a:lnTo>
                    <a:pt x="1730460" y="2740106"/>
                  </a:lnTo>
                  <a:lnTo>
                    <a:pt x="1738760" y="2736648"/>
                  </a:lnTo>
                  <a:lnTo>
                    <a:pt x="1742251" y="2736648"/>
                  </a:lnTo>
                  <a:lnTo>
                    <a:pt x="1747837" y="2732459"/>
                  </a:lnTo>
                  <a:lnTo>
                    <a:pt x="1750631" y="2723385"/>
                  </a:lnTo>
                  <a:lnTo>
                    <a:pt x="1749234" y="2717799"/>
                  </a:lnTo>
                  <a:lnTo>
                    <a:pt x="1755519" y="2707327"/>
                  </a:lnTo>
                  <a:lnTo>
                    <a:pt x="1759708" y="2708724"/>
                  </a:lnTo>
                  <a:lnTo>
                    <a:pt x="1760335" y="2708008"/>
                  </a:lnTo>
                  <a:close/>
                  <a:moveTo>
                    <a:pt x="3241591" y="2705191"/>
                  </a:moveTo>
                  <a:lnTo>
                    <a:pt x="3242450" y="2709828"/>
                  </a:lnTo>
                  <a:lnTo>
                    <a:pt x="3242893" y="2709422"/>
                  </a:lnTo>
                  <a:close/>
                  <a:moveTo>
                    <a:pt x="3356017" y="2704935"/>
                  </a:moveTo>
                  <a:lnTo>
                    <a:pt x="3356017" y="2706630"/>
                  </a:lnTo>
                  <a:lnTo>
                    <a:pt x="3359835" y="2708811"/>
                  </a:lnTo>
                  <a:lnTo>
                    <a:pt x="3360206" y="2707328"/>
                  </a:lnTo>
                  <a:close/>
                  <a:moveTo>
                    <a:pt x="1788339" y="2703837"/>
                  </a:moveTo>
                  <a:lnTo>
                    <a:pt x="1784519" y="2705110"/>
                  </a:lnTo>
                  <a:lnTo>
                    <a:pt x="1784848" y="2705931"/>
                  </a:lnTo>
                  <a:lnTo>
                    <a:pt x="1788338" y="2704535"/>
                  </a:lnTo>
                  <a:lnTo>
                    <a:pt x="1789736" y="2706630"/>
                  </a:lnTo>
                  <a:close/>
                  <a:moveTo>
                    <a:pt x="1780424" y="2701742"/>
                  </a:moveTo>
                  <a:lnTo>
                    <a:pt x="1780657" y="2702441"/>
                  </a:lnTo>
                  <a:lnTo>
                    <a:pt x="1783032" y="2702441"/>
                  </a:lnTo>
                  <a:lnTo>
                    <a:pt x="1782752" y="2701742"/>
                  </a:lnTo>
                  <a:close/>
                  <a:moveTo>
                    <a:pt x="1778563" y="2697555"/>
                  </a:moveTo>
                  <a:lnTo>
                    <a:pt x="1770881" y="2703139"/>
                  </a:lnTo>
                  <a:lnTo>
                    <a:pt x="1771580" y="2703139"/>
                  </a:lnTo>
                  <a:lnTo>
                    <a:pt x="1778877" y="2698497"/>
                  </a:lnTo>
                  <a:close/>
                  <a:moveTo>
                    <a:pt x="3712148" y="2697554"/>
                  </a:moveTo>
                  <a:lnTo>
                    <a:pt x="3712846" y="2698252"/>
                  </a:lnTo>
                  <a:lnTo>
                    <a:pt x="3717223" y="2698252"/>
                  </a:lnTo>
                  <a:lnTo>
                    <a:pt x="3717037" y="2697554"/>
                  </a:lnTo>
                  <a:close/>
                  <a:moveTo>
                    <a:pt x="3705863" y="2694762"/>
                  </a:moveTo>
                  <a:lnTo>
                    <a:pt x="3705800" y="2694825"/>
                  </a:lnTo>
                  <a:lnTo>
                    <a:pt x="3706562" y="2698252"/>
                  </a:lnTo>
                  <a:lnTo>
                    <a:pt x="3707819" y="2695740"/>
                  </a:lnTo>
                  <a:close/>
                  <a:moveTo>
                    <a:pt x="3707260" y="2693366"/>
                  </a:moveTo>
                  <a:lnTo>
                    <a:pt x="3708483" y="2695810"/>
                  </a:lnTo>
                  <a:lnTo>
                    <a:pt x="3710053" y="2696856"/>
                  </a:lnTo>
                  <a:lnTo>
                    <a:pt x="3709878" y="2696506"/>
                  </a:lnTo>
                  <a:close/>
                  <a:moveTo>
                    <a:pt x="1321932" y="2692808"/>
                  </a:moveTo>
                  <a:lnTo>
                    <a:pt x="1320663" y="2694464"/>
                  </a:lnTo>
                  <a:lnTo>
                    <a:pt x="1321876" y="2701742"/>
                  </a:lnTo>
                  <a:lnTo>
                    <a:pt x="1322526" y="2701742"/>
                  </a:lnTo>
                  <a:close/>
                  <a:moveTo>
                    <a:pt x="3314868" y="2691510"/>
                  </a:moveTo>
                  <a:lnTo>
                    <a:pt x="3314817" y="2691970"/>
                  </a:lnTo>
                  <a:lnTo>
                    <a:pt x="3317611" y="2694763"/>
                  </a:lnTo>
                  <a:lnTo>
                    <a:pt x="3326688" y="2698950"/>
                  </a:lnTo>
                  <a:lnTo>
                    <a:pt x="3342749" y="2693366"/>
                  </a:lnTo>
                  <a:lnTo>
                    <a:pt x="3353756" y="2695955"/>
                  </a:lnTo>
                  <a:lnTo>
                    <a:pt x="3353921" y="2695461"/>
                  </a:lnTo>
                  <a:lnTo>
                    <a:pt x="3342051" y="2692668"/>
                  </a:lnTo>
                  <a:lnTo>
                    <a:pt x="3325291" y="2698252"/>
                  </a:lnTo>
                  <a:lnTo>
                    <a:pt x="3316912" y="2694064"/>
                  </a:lnTo>
                  <a:close/>
                  <a:moveTo>
                    <a:pt x="2927094" y="2687823"/>
                  </a:moveTo>
                  <a:lnTo>
                    <a:pt x="2923911" y="2687977"/>
                  </a:lnTo>
                  <a:lnTo>
                    <a:pt x="2927098" y="2687914"/>
                  </a:lnTo>
                  <a:close/>
                  <a:moveTo>
                    <a:pt x="3701674" y="2687083"/>
                  </a:moveTo>
                  <a:lnTo>
                    <a:pt x="3700278" y="2688480"/>
                  </a:lnTo>
                  <a:lnTo>
                    <a:pt x="3699579" y="2688130"/>
                  </a:lnTo>
                  <a:lnTo>
                    <a:pt x="3699579" y="2689178"/>
                  </a:lnTo>
                  <a:lnTo>
                    <a:pt x="3702372" y="2690574"/>
                  </a:lnTo>
                  <a:lnTo>
                    <a:pt x="3703071" y="2689875"/>
                  </a:lnTo>
                  <a:close/>
                  <a:moveTo>
                    <a:pt x="3696087" y="2682336"/>
                  </a:moveTo>
                  <a:lnTo>
                    <a:pt x="3696087" y="2683592"/>
                  </a:lnTo>
                  <a:lnTo>
                    <a:pt x="3697484" y="2684151"/>
                  </a:lnTo>
                  <a:lnTo>
                    <a:pt x="3697484" y="2682894"/>
                  </a:lnTo>
                  <a:close/>
                  <a:moveTo>
                    <a:pt x="2531329" y="2668932"/>
                  </a:moveTo>
                  <a:lnTo>
                    <a:pt x="2534305" y="2669594"/>
                  </a:lnTo>
                  <a:lnTo>
                    <a:pt x="2533423" y="2668932"/>
                  </a:lnTo>
                  <a:close/>
                  <a:moveTo>
                    <a:pt x="1846810" y="2668234"/>
                  </a:moveTo>
                  <a:lnTo>
                    <a:pt x="1827443" y="2677309"/>
                  </a:lnTo>
                  <a:lnTo>
                    <a:pt x="1828840" y="2709422"/>
                  </a:lnTo>
                  <a:lnTo>
                    <a:pt x="1805252" y="2713584"/>
                  </a:lnTo>
                  <a:lnTo>
                    <a:pt x="1805796" y="2714309"/>
                  </a:lnTo>
                  <a:lnTo>
                    <a:pt x="1829538" y="2710120"/>
                  </a:lnTo>
                  <a:lnTo>
                    <a:pt x="1828142" y="2678008"/>
                  </a:lnTo>
                  <a:lnTo>
                    <a:pt x="1848998" y="2668234"/>
                  </a:lnTo>
                  <a:close/>
                  <a:moveTo>
                    <a:pt x="2531327" y="2665442"/>
                  </a:moveTo>
                  <a:lnTo>
                    <a:pt x="2529930" y="2668234"/>
                  </a:lnTo>
                  <a:lnTo>
                    <a:pt x="2531327" y="2668932"/>
                  </a:lnTo>
                  <a:lnTo>
                    <a:pt x="2531328" y="2668932"/>
                  </a:lnTo>
                  <a:lnTo>
                    <a:pt x="2531328" y="2665442"/>
                  </a:lnTo>
                  <a:close/>
                  <a:moveTo>
                    <a:pt x="1888969" y="2658272"/>
                  </a:moveTo>
                  <a:lnTo>
                    <a:pt x="1868119" y="2667536"/>
                  </a:lnTo>
                  <a:lnTo>
                    <a:pt x="1869341" y="2667536"/>
                  </a:lnTo>
                  <a:lnTo>
                    <a:pt x="1869383" y="2667606"/>
                  </a:lnTo>
                  <a:lnTo>
                    <a:pt x="1888894" y="2658460"/>
                  </a:lnTo>
                  <a:close/>
                  <a:moveTo>
                    <a:pt x="1331557" y="2650802"/>
                  </a:moveTo>
                  <a:lnTo>
                    <a:pt x="1327532" y="2659586"/>
                  </a:lnTo>
                  <a:lnTo>
                    <a:pt x="1327742" y="2660374"/>
                  </a:lnTo>
                  <a:lnTo>
                    <a:pt x="1328161" y="2659856"/>
                  </a:lnTo>
                  <a:close/>
                  <a:moveTo>
                    <a:pt x="3884628" y="2638913"/>
                  </a:moveTo>
                  <a:lnTo>
                    <a:pt x="3885048" y="2639333"/>
                  </a:lnTo>
                  <a:lnTo>
                    <a:pt x="3885153" y="2638913"/>
                  </a:lnTo>
                  <a:close/>
                  <a:moveTo>
                    <a:pt x="3861090" y="2636410"/>
                  </a:moveTo>
                  <a:lnTo>
                    <a:pt x="3858092" y="2642405"/>
                  </a:lnTo>
                  <a:lnTo>
                    <a:pt x="3859070" y="2643940"/>
                  </a:lnTo>
                  <a:lnTo>
                    <a:pt x="3862283" y="2637517"/>
                  </a:lnTo>
                  <a:close/>
                  <a:moveTo>
                    <a:pt x="1374248" y="2631235"/>
                  </a:moveTo>
                  <a:lnTo>
                    <a:pt x="1374248" y="2632630"/>
                  </a:lnTo>
                  <a:lnTo>
                    <a:pt x="1374249" y="2632631"/>
                  </a:lnTo>
                  <a:lnTo>
                    <a:pt x="1374249" y="2631236"/>
                  </a:lnTo>
                  <a:close/>
                  <a:moveTo>
                    <a:pt x="3726385" y="2625547"/>
                  </a:moveTo>
                  <a:lnTo>
                    <a:pt x="3726989" y="2626351"/>
                  </a:lnTo>
                  <a:lnTo>
                    <a:pt x="3726813" y="2625649"/>
                  </a:lnTo>
                  <a:close/>
                  <a:moveTo>
                    <a:pt x="1384999" y="2625523"/>
                  </a:moveTo>
                  <a:lnTo>
                    <a:pt x="1384593" y="2627250"/>
                  </a:lnTo>
                  <a:lnTo>
                    <a:pt x="1384723" y="2627046"/>
                  </a:lnTo>
                  <a:close/>
                  <a:moveTo>
                    <a:pt x="2927290" y="2625352"/>
                  </a:moveTo>
                  <a:lnTo>
                    <a:pt x="2917487" y="2638215"/>
                  </a:lnTo>
                  <a:lnTo>
                    <a:pt x="2918229" y="2639927"/>
                  </a:lnTo>
                  <a:lnTo>
                    <a:pt x="2928659" y="2627047"/>
                  </a:lnTo>
                  <a:close/>
                  <a:moveTo>
                    <a:pt x="1380362" y="2625300"/>
                  </a:moveTo>
                  <a:lnTo>
                    <a:pt x="1379679" y="2625573"/>
                  </a:lnTo>
                  <a:lnTo>
                    <a:pt x="1379835" y="2625651"/>
                  </a:lnTo>
                  <a:close/>
                  <a:moveTo>
                    <a:pt x="1911240" y="2622159"/>
                  </a:moveTo>
                  <a:lnTo>
                    <a:pt x="1910686" y="2622858"/>
                  </a:lnTo>
                  <a:lnTo>
                    <a:pt x="1912635" y="2622858"/>
                  </a:lnTo>
                  <a:lnTo>
                    <a:pt x="1912635" y="2622159"/>
                  </a:lnTo>
                  <a:close/>
                  <a:moveTo>
                    <a:pt x="2639563" y="2621461"/>
                  </a:moveTo>
                  <a:lnTo>
                    <a:pt x="2636771" y="2624254"/>
                  </a:lnTo>
                  <a:lnTo>
                    <a:pt x="2638167" y="2631933"/>
                  </a:lnTo>
                  <a:lnTo>
                    <a:pt x="2642356" y="2634725"/>
                  </a:lnTo>
                  <a:lnTo>
                    <a:pt x="2642356" y="2638914"/>
                  </a:lnTo>
                  <a:lnTo>
                    <a:pt x="2620271" y="2642810"/>
                  </a:lnTo>
                  <a:lnTo>
                    <a:pt x="2620710" y="2643102"/>
                  </a:lnTo>
                  <a:lnTo>
                    <a:pt x="2644452" y="2638914"/>
                  </a:lnTo>
                  <a:lnTo>
                    <a:pt x="2644452" y="2634726"/>
                  </a:lnTo>
                  <a:lnTo>
                    <a:pt x="2640262" y="2632631"/>
                  </a:lnTo>
                  <a:lnTo>
                    <a:pt x="2638866" y="2624254"/>
                  </a:lnTo>
                  <a:lnTo>
                    <a:pt x="2641659" y="2622159"/>
                  </a:lnTo>
                  <a:lnTo>
                    <a:pt x="2645148" y="2622477"/>
                  </a:lnTo>
                  <a:close/>
                  <a:moveTo>
                    <a:pt x="1383072" y="2621398"/>
                  </a:moveTo>
                  <a:lnTo>
                    <a:pt x="1382628" y="2621461"/>
                  </a:lnTo>
                  <a:lnTo>
                    <a:pt x="1381358" y="2624635"/>
                  </a:lnTo>
                  <a:lnTo>
                    <a:pt x="1381930" y="2624254"/>
                  </a:lnTo>
                  <a:close/>
                  <a:moveTo>
                    <a:pt x="2650038" y="2620065"/>
                  </a:moveTo>
                  <a:lnTo>
                    <a:pt x="2647420" y="2622683"/>
                  </a:lnTo>
                  <a:lnTo>
                    <a:pt x="2649340" y="2622858"/>
                  </a:lnTo>
                  <a:lnTo>
                    <a:pt x="2651854" y="2620973"/>
                  </a:lnTo>
                  <a:close/>
                  <a:moveTo>
                    <a:pt x="2585795" y="2610990"/>
                  </a:moveTo>
                  <a:lnTo>
                    <a:pt x="2575319" y="2617273"/>
                  </a:lnTo>
                  <a:lnTo>
                    <a:pt x="2562052" y="2617273"/>
                  </a:lnTo>
                  <a:lnTo>
                    <a:pt x="2543896" y="2630537"/>
                  </a:lnTo>
                  <a:lnTo>
                    <a:pt x="2543896" y="2650084"/>
                  </a:lnTo>
                  <a:lnTo>
                    <a:pt x="2537612" y="2660555"/>
                  </a:lnTo>
                  <a:lnTo>
                    <a:pt x="2502697" y="2657762"/>
                  </a:lnTo>
                  <a:lnTo>
                    <a:pt x="2496824" y="2655627"/>
                  </a:lnTo>
                  <a:lnTo>
                    <a:pt x="2497809" y="2656367"/>
                  </a:lnTo>
                  <a:lnTo>
                    <a:pt x="2502697" y="2658460"/>
                  </a:lnTo>
                  <a:lnTo>
                    <a:pt x="2539009" y="2661253"/>
                  </a:lnTo>
                  <a:lnTo>
                    <a:pt x="2537612" y="2664045"/>
                  </a:lnTo>
                  <a:lnTo>
                    <a:pt x="2535124" y="2664598"/>
                  </a:lnTo>
                  <a:lnTo>
                    <a:pt x="2537612" y="2664045"/>
                  </a:lnTo>
                  <a:lnTo>
                    <a:pt x="2545294" y="2650782"/>
                  </a:lnTo>
                  <a:lnTo>
                    <a:pt x="2545294" y="2629839"/>
                  </a:lnTo>
                  <a:lnTo>
                    <a:pt x="2564148" y="2617971"/>
                  </a:lnTo>
                  <a:lnTo>
                    <a:pt x="2577416" y="2617971"/>
                  </a:lnTo>
                  <a:lnTo>
                    <a:pt x="2587576" y="2611199"/>
                  </a:lnTo>
                  <a:close/>
                  <a:moveTo>
                    <a:pt x="2700315" y="2606103"/>
                  </a:moveTo>
                  <a:lnTo>
                    <a:pt x="2690540" y="2607253"/>
                  </a:lnTo>
                  <a:lnTo>
                    <a:pt x="2690540" y="2607500"/>
                  </a:lnTo>
                  <a:lnTo>
                    <a:pt x="2700315" y="2606350"/>
                  </a:lnTo>
                  <a:close/>
                  <a:moveTo>
                    <a:pt x="2679367" y="2599122"/>
                  </a:moveTo>
                  <a:lnTo>
                    <a:pt x="2666099" y="2605405"/>
                  </a:lnTo>
                  <a:lnTo>
                    <a:pt x="2652831" y="2605405"/>
                  </a:lnTo>
                  <a:lnTo>
                    <a:pt x="2650038" y="2609594"/>
                  </a:lnTo>
                  <a:lnTo>
                    <a:pt x="2651435" y="2610990"/>
                  </a:lnTo>
                  <a:lnTo>
                    <a:pt x="2652781" y="2621087"/>
                  </a:lnTo>
                  <a:lnTo>
                    <a:pt x="2654926" y="2622159"/>
                  </a:lnTo>
                  <a:lnTo>
                    <a:pt x="2653530" y="2610990"/>
                  </a:lnTo>
                  <a:lnTo>
                    <a:pt x="2652133" y="2610292"/>
                  </a:lnTo>
                  <a:lnTo>
                    <a:pt x="2654926" y="2606103"/>
                  </a:lnTo>
                  <a:lnTo>
                    <a:pt x="2668194" y="2606103"/>
                  </a:lnTo>
                  <a:lnTo>
                    <a:pt x="2680333" y="2599716"/>
                  </a:lnTo>
                  <a:close/>
                  <a:moveTo>
                    <a:pt x="1917525" y="2597027"/>
                  </a:moveTo>
                  <a:lnTo>
                    <a:pt x="1917324" y="2598536"/>
                  </a:lnTo>
                  <a:lnTo>
                    <a:pt x="1927300" y="2599122"/>
                  </a:lnTo>
                  <a:lnTo>
                    <a:pt x="1927580" y="2598284"/>
                  </a:lnTo>
                  <a:close/>
                  <a:moveTo>
                    <a:pt x="1933800" y="2594705"/>
                  </a:moveTo>
                  <a:lnTo>
                    <a:pt x="1930094" y="2595631"/>
                  </a:lnTo>
                  <a:lnTo>
                    <a:pt x="1929595" y="2596629"/>
                  </a:lnTo>
                  <a:lnTo>
                    <a:pt x="1933585" y="2595631"/>
                  </a:lnTo>
                  <a:close/>
                  <a:moveTo>
                    <a:pt x="2720623" y="2579729"/>
                  </a:moveTo>
                  <a:lnTo>
                    <a:pt x="2719869" y="2580273"/>
                  </a:lnTo>
                  <a:lnTo>
                    <a:pt x="2719044" y="2580453"/>
                  </a:lnTo>
                  <a:lnTo>
                    <a:pt x="2721264" y="2586557"/>
                  </a:lnTo>
                  <a:lnTo>
                    <a:pt x="2709393" y="2608896"/>
                  </a:lnTo>
                  <a:lnTo>
                    <a:pt x="2703108" y="2607500"/>
                  </a:lnTo>
                  <a:lnTo>
                    <a:pt x="2702411" y="2608545"/>
                  </a:lnTo>
                  <a:lnTo>
                    <a:pt x="2702411" y="2612387"/>
                  </a:lnTo>
                  <a:lnTo>
                    <a:pt x="2705204" y="2608896"/>
                  </a:lnTo>
                  <a:lnTo>
                    <a:pt x="2711488" y="2610292"/>
                  </a:lnTo>
                  <a:lnTo>
                    <a:pt x="2723359" y="2587255"/>
                  </a:lnTo>
                  <a:close/>
                  <a:moveTo>
                    <a:pt x="1322552" y="2571977"/>
                  </a:moveTo>
                  <a:lnTo>
                    <a:pt x="1319714" y="2575252"/>
                  </a:lnTo>
                  <a:lnTo>
                    <a:pt x="1319781" y="2575387"/>
                  </a:lnTo>
                  <a:close/>
                  <a:moveTo>
                    <a:pt x="1650774" y="2571198"/>
                  </a:moveTo>
                  <a:lnTo>
                    <a:pt x="1650725" y="2571645"/>
                  </a:lnTo>
                  <a:lnTo>
                    <a:pt x="1658930" y="2577256"/>
                  </a:lnTo>
                  <a:lnTo>
                    <a:pt x="1656361" y="2574688"/>
                  </a:lnTo>
                  <a:lnTo>
                    <a:pt x="1657758" y="2574688"/>
                  </a:lnTo>
                  <a:lnTo>
                    <a:pt x="1655266" y="2572695"/>
                  </a:lnTo>
                  <a:close/>
                  <a:moveTo>
                    <a:pt x="1673120" y="2564914"/>
                  </a:moveTo>
                  <a:lnTo>
                    <a:pt x="1671545" y="2567701"/>
                  </a:lnTo>
                  <a:lnTo>
                    <a:pt x="1673363" y="2564914"/>
                  </a:lnTo>
                  <a:close/>
                  <a:moveTo>
                    <a:pt x="2606383" y="2564169"/>
                  </a:moveTo>
                  <a:lnTo>
                    <a:pt x="2621408" y="2590745"/>
                  </a:lnTo>
                  <a:lnTo>
                    <a:pt x="2621958" y="2590698"/>
                  </a:lnTo>
                  <a:close/>
                  <a:moveTo>
                    <a:pt x="1348325" y="2556451"/>
                  </a:moveTo>
                  <a:lnTo>
                    <a:pt x="1347015" y="2557237"/>
                  </a:lnTo>
                  <a:lnTo>
                    <a:pt x="1347514" y="2557735"/>
                  </a:lnTo>
                  <a:lnTo>
                    <a:pt x="1348411" y="2556538"/>
                  </a:lnTo>
                  <a:close/>
                  <a:moveTo>
                    <a:pt x="3664657" y="2554438"/>
                  </a:moveTo>
                  <a:lnTo>
                    <a:pt x="3664674" y="2554454"/>
                  </a:lnTo>
                  <a:lnTo>
                    <a:pt x="3664665" y="2554443"/>
                  </a:lnTo>
                  <a:close/>
                  <a:moveTo>
                    <a:pt x="2847419" y="2553091"/>
                  </a:moveTo>
                  <a:lnTo>
                    <a:pt x="2846958" y="2557236"/>
                  </a:lnTo>
                  <a:lnTo>
                    <a:pt x="2829500" y="2558632"/>
                  </a:lnTo>
                  <a:lnTo>
                    <a:pt x="2830177" y="2562014"/>
                  </a:lnTo>
                  <a:lnTo>
                    <a:pt x="2846260" y="2560727"/>
                  </a:lnTo>
                  <a:lnTo>
                    <a:pt x="2847657" y="2553746"/>
                  </a:lnTo>
                  <a:close/>
                  <a:moveTo>
                    <a:pt x="1953135" y="2552350"/>
                  </a:moveTo>
                  <a:lnTo>
                    <a:pt x="1944759" y="2555141"/>
                  </a:lnTo>
                  <a:lnTo>
                    <a:pt x="1944616" y="2555757"/>
                  </a:lnTo>
                  <a:close/>
                  <a:moveTo>
                    <a:pt x="1353649" y="2551303"/>
                  </a:moveTo>
                  <a:lnTo>
                    <a:pt x="1352603" y="2552348"/>
                  </a:lnTo>
                  <a:lnTo>
                    <a:pt x="1353998" y="2551651"/>
                  </a:lnTo>
                  <a:close/>
                  <a:moveTo>
                    <a:pt x="3189124" y="2547463"/>
                  </a:moveTo>
                  <a:lnTo>
                    <a:pt x="3189124" y="2547463"/>
                  </a:lnTo>
                  <a:lnTo>
                    <a:pt x="3196107" y="2547463"/>
                  </a:lnTo>
                  <a:lnTo>
                    <a:pt x="3196107" y="2547463"/>
                  </a:lnTo>
                  <a:close/>
                  <a:moveTo>
                    <a:pt x="1738509" y="2542003"/>
                  </a:moveTo>
                  <a:lnTo>
                    <a:pt x="1735269" y="2542575"/>
                  </a:lnTo>
                  <a:lnTo>
                    <a:pt x="1734570" y="2542430"/>
                  </a:lnTo>
                  <a:lnTo>
                    <a:pt x="1734570" y="2542833"/>
                  </a:lnTo>
                  <a:close/>
                  <a:moveTo>
                    <a:pt x="1350740" y="2541646"/>
                  </a:moveTo>
                  <a:lnTo>
                    <a:pt x="1349809" y="2542576"/>
                  </a:lnTo>
                  <a:lnTo>
                    <a:pt x="1354463" y="2548394"/>
                  </a:lnTo>
                  <a:lnTo>
                    <a:pt x="1355395" y="2547462"/>
                  </a:lnTo>
                  <a:close/>
                  <a:moveTo>
                    <a:pt x="1713352" y="2541019"/>
                  </a:moveTo>
                  <a:lnTo>
                    <a:pt x="1712924" y="2541179"/>
                  </a:lnTo>
                  <a:lnTo>
                    <a:pt x="1710242" y="2546541"/>
                  </a:lnTo>
                  <a:lnTo>
                    <a:pt x="1710828" y="2546066"/>
                  </a:lnTo>
                  <a:close/>
                  <a:moveTo>
                    <a:pt x="3323355" y="2540149"/>
                  </a:moveTo>
                  <a:lnTo>
                    <a:pt x="3324593" y="2541180"/>
                  </a:lnTo>
                  <a:lnTo>
                    <a:pt x="3336917" y="2544876"/>
                  </a:lnTo>
                  <a:lnTo>
                    <a:pt x="3336465" y="2543971"/>
                  </a:lnTo>
                  <a:close/>
                  <a:moveTo>
                    <a:pt x="3337862" y="2539085"/>
                  </a:moveTo>
                  <a:lnTo>
                    <a:pt x="3342051" y="2548160"/>
                  </a:lnTo>
                  <a:lnTo>
                    <a:pt x="3344844" y="2552349"/>
                  </a:lnTo>
                  <a:lnTo>
                    <a:pt x="3344844" y="2555839"/>
                  </a:lnTo>
                  <a:lnTo>
                    <a:pt x="3340025" y="2558248"/>
                  </a:lnTo>
                  <a:lnTo>
                    <a:pt x="3339955" y="2558632"/>
                  </a:lnTo>
                  <a:lnTo>
                    <a:pt x="3344145" y="2560028"/>
                  </a:lnTo>
                  <a:lnTo>
                    <a:pt x="3346939" y="2553048"/>
                  </a:lnTo>
                  <a:lnTo>
                    <a:pt x="3344145" y="2549557"/>
                  </a:lnTo>
                  <a:lnTo>
                    <a:pt x="3339955" y="2540481"/>
                  </a:lnTo>
                  <a:lnTo>
                    <a:pt x="3346939" y="2542576"/>
                  </a:lnTo>
                  <a:lnTo>
                    <a:pt x="3346939" y="2540481"/>
                  </a:lnTo>
                  <a:lnTo>
                    <a:pt x="3344844" y="2540063"/>
                  </a:lnTo>
                  <a:lnTo>
                    <a:pt x="3344844" y="2541179"/>
                  </a:lnTo>
                  <a:close/>
                  <a:moveTo>
                    <a:pt x="1967610" y="2537814"/>
                  </a:moveTo>
                  <a:lnTo>
                    <a:pt x="1952440" y="2543273"/>
                  </a:lnTo>
                  <a:lnTo>
                    <a:pt x="1952699" y="2544049"/>
                  </a:lnTo>
                  <a:lnTo>
                    <a:pt x="1967801" y="2538388"/>
                  </a:lnTo>
                  <a:close/>
                  <a:moveTo>
                    <a:pt x="3467046" y="2537689"/>
                  </a:moveTo>
                  <a:lnTo>
                    <a:pt x="3467046" y="2539530"/>
                  </a:lnTo>
                  <a:lnTo>
                    <a:pt x="3468443" y="2539783"/>
                  </a:lnTo>
                  <a:lnTo>
                    <a:pt x="3468443" y="2537689"/>
                  </a:lnTo>
                  <a:close/>
                  <a:moveTo>
                    <a:pt x="3453779" y="2534896"/>
                  </a:moveTo>
                  <a:lnTo>
                    <a:pt x="3450868" y="2538387"/>
                  </a:lnTo>
                  <a:lnTo>
                    <a:pt x="3451683" y="2538387"/>
                  </a:lnTo>
                  <a:lnTo>
                    <a:pt x="3454280" y="2535271"/>
                  </a:lnTo>
                  <a:close/>
                  <a:moveTo>
                    <a:pt x="1652067" y="2533062"/>
                  </a:moveTo>
                  <a:lnTo>
                    <a:pt x="1650774" y="2553745"/>
                  </a:lnTo>
                  <a:lnTo>
                    <a:pt x="1651038" y="2556251"/>
                  </a:lnTo>
                  <a:close/>
                  <a:moveTo>
                    <a:pt x="1968501" y="2532802"/>
                  </a:moveTo>
                  <a:lnTo>
                    <a:pt x="1969549" y="2535946"/>
                  </a:lnTo>
                  <a:lnTo>
                    <a:pt x="1970594" y="2536991"/>
                  </a:lnTo>
                  <a:lnTo>
                    <a:pt x="1982466" y="2535595"/>
                  </a:lnTo>
                  <a:lnTo>
                    <a:pt x="1982667" y="2534422"/>
                  </a:lnTo>
                  <a:lnTo>
                    <a:pt x="1972691" y="2535595"/>
                  </a:lnTo>
                  <a:lnTo>
                    <a:pt x="1969897" y="2532802"/>
                  </a:lnTo>
                  <a:close/>
                  <a:moveTo>
                    <a:pt x="3343628" y="2531578"/>
                  </a:moveTo>
                  <a:lnTo>
                    <a:pt x="3342051" y="2532104"/>
                  </a:lnTo>
                  <a:lnTo>
                    <a:pt x="3337862" y="2537689"/>
                  </a:lnTo>
                  <a:lnTo>
                    <a:pt x="3340593" y="2538235"/>
                  </a:lnTo>
                  <a:lnTo>
                    <a:pt x="3344145" y="2533501"/>
                  </a:lnTo>
                  <a:lnTo>
                    <a:pt x="3370680" y="2559330"/>
                  </a:lnTo>
                  <a:lnTo>
                    <a:pt x="3370792" y="2559805"/>
                  </a:lnTo>
                  <a:lnTo>
                    <a:pt x="3370680" y="2557236"/>
                  </a:lnTo>
                  <a:close/>
                  <a:moveTo>
                    <a:pt x="3400010" y="2530707"/>
                  </a:moveTo>
                  <a:lnTo>
                    <a:pt x="3402456" y="2539267"/>
                  </a:lnTo>
                  <a:lnTo>
                    <a:pt x="3404199" y="2539783"/>
                  </a:lnTo>
                  <a:lnTo>
                    <a:pt x="3401946" y="2531898"/>
                  </a:lnTo>
                  <a:close/>
                  <a:moveTo>
                    <a:pt x="1649930" y="2530510"/>
                  </a:moveTo>
                  <a:lnTo>
                    <a:pt x="1652141" y="2531394"/>
                  </a:lnTo>
                  <a:lnTo>
                    <a:pt x="1652172" y="2530708"/>
                  </a:lnTo>
                  <a:close/>
                  <a:moveTo>
                    <a:pt x="2580821" y="2530394"/>
                  </a:moveTo>
                  <a:lnTo>
                    <a:pt x="2579509" y="2536293"/>
                  </a:lnTo>
                  <a:lnTo>
                    <a:pt x="2580488" y="2536293"/>
                  </a:lnTo>
                  <a:lnTo>
                    <a:pt x="2581606" y="2530708"/>
                  </a:lnTo>
                  <a:close/>
                  <a:moveTo>
                    <a:pt x="2576717" y="2528614"/>
                  </a:moveTo>
                  <a:lnTo>
                    <a:pt x="2576716" y="2528614"/>
                  </a:lnTo>
                  <a:lnTo>
                    <a:pt x="2578392" y="2529172"/>
                  </a:lnTo>
                  <a:lnTo>
                    <a:pt x="2579511" y="2528614"/>
                  </a:lnTo>
                  <a:close/>
                  <a:moveTo>
                    <a:pt x="2560656" y="2527218"/>
                  </a:moveTo>
                  <a:lnTo>
                    <a:pt x="2559647" y="2527373"/>
                  </a:lnTo>
                  <a:lnTo>
                    <a:pt x="2560655" y="2531406"/>
                  </a:lnTo>
                  <a:lnTo>
                    <a:pt x="2562035" y="2532043"/>
                  </a:lnTo>
                  <a:close/>
                  <a:moveTo>
                    <a:pt x="3356715" y="2527217"/>
                  </a:moveTo>
                  <a:lnTo>
                    <a:pt x="3355216" y="2527717"/>
                  </a:lnTo>
                  <a:lnTo>
                    <a:pt x="3358465" y="2527217"/>
                  </a:lnTo>
                  <a:close/>
                  <a:moveTo>
                    <a:pt x="1460913" y="2526056"/>
                  </a:moveTo>
                  <a:lnTo>
                    <a:pt x="1453156" y="2530708"/>
                  </a:lnTo>
                  <a:lnTo>
                    <a:pt x="1452848" y="2531447"/>
                  </a:lnTo>
                  <a:lnTo>
                    <a:pt x="1458044" y="2528613"/>
                  </a:lnTo>
                  <a:lnTo>
                    <a:pt x="1460837" y="2526520"/>
                  </a:lnTo>
                  <a:close/>
                  <a:moveTo>
                    <a:pt x="3545954" y="2520236"/>
                  </a:moveTo>
                  <a:lnTo>
                    <a:pt x="3546624" y="2536991"/>
                  </a:lnTo>
                  <a:lnTo>
                    <a:pt x="3548048" y="2536991"/>
                  </a:lnTo>
                  <a:lnTo>
                    <a:pt x="3546707" y="2520236"/>
                  </a:lnTo>
                  <a:close/>
                  <a:moveTo>
                    <a:pt x="2778518" y="2518205"/>
                  </a:moveTo>
                  <a:lnTo>
                    <a:pt x="2776468" y="2547634"/>
                  </a:lnTo>
                  <a:lnTo>
                    <a:pt x="2777129" y="2547462"/>
                  </a:lnTo>
                  <a:lnTo>
                    <a:pt x="2779167" y="2518264"/>
                  </a:lnTo>
                  <a:close/>
                  <a:moveTo>
                    <a:pt x="3550841" y="2516531"/>
                  </a:moveTo>
                  <a:lnTo>
                    <a:pt x="3549446" y="2516746"/>
                  </a:lnTo>
                  <a:lnTo>
                    <a:pt x="3549446" y="2519538"/>
                  </a:lnTo>
                  <a:lnTo>
                    <a:pt x="3550841" y="2519538"/>
                  </a:lnTo>
                  <a:close/>
                  <a:moveTo>
                    <a:pt x="3559920" y="2508368"/>
                  </a:moveTo>
                  <a:lnTo>
                    <a:pt x="3558623" y="2514852"/>
                  </a:lnTo>
                  <a:lnTo>
                    <a:pt x="3559919" y="2514652"/>
                  </a:lnTo>
                  <a:lnTo>
                    <a:pt x="3561176" y="2508368"/>
                  </a:lnTo>
                  <a:close/>
                  <a:moveTo>
                    <a:pt x="2867251" y="2504559"/>
                  </a:moveTo>
                  <a:lnTo>
                    <a:pt x="2828962" y="2515241"/>
                  </a:lnTo>
                  <a:lnTo>
                    <a:pt x="2829962" y="2516740"/>
                  </a:lnTo>
                  <a:lnTo>
                    <a:pt x="2867907" y="2506275"/>
                  </a:lnTo>
                  <a:close/>
                  <a:moveTo>
                    <a:pt x="3594429" y="2500648"/>
                  </a:moveTo>
                  <a:lnTo>
                    <a:pt x="3584017" y="2506285"/>
                  </a:lnTo>
                  <a:lnTo>
                    <a:pt x="3594822" y="2501533"/>
                  </a:lnTo>
                  <a:close/>
                  <a:moveTo>
                    <a:pt x="3322499" y="2499293"/>
                  </a:moveTo>
                  <a:lnTo>
                    <a:pt x="3314287" y="2503397"/>
                  </a:lnTo>
                  <a:lnTo>
                    <a:pt x="3316214" y="2504879"/>
                  </a:lnTo>
                  <a:lnTo>
                    <a:pt x="3324593" y="2500690"/>
                  </a:lnTo>
                  <a:lnTo>
                    <a:pt x="3327387" y="2502286"/>
                  </a:lnTo>
                  <a:lnTo>
                    <a:pt x="3327387" y="2502085"/>
                  </a:lnTo>
                  <a:close/>
                  <a:moveTo>
                    <a:pt x="3293890" y="2493567"/>
                  </a:moveTo>
                  <a:lnTo>
                    <a:pt x="3293868" y="2493709"/>
                  </a:lnTo>
                  <a:lnTo>
                    <a:pt x="3306665" y="2497749"/>
                  </a:lnTo>
                  <a:lnTo>
                    <a:pt x="3305042" y="2496501"/>
                  </a:lnTo>
                  <a:close/>
                  <a:moveTo>
                    <a:pt x="2438454" y="2486728"/>
                  </a:moveTo>
                  <a:lnTo>
                    <a:pt x="2440549" y="2488822"/>
                  </a:lnTo>
                  <a:lnTo>
                    <a:pt x="2437756" y="2487426"/>
                  </a:lnTo>
                  <a:close/>
                  <a:moveTo>
                    <a:pt x="3590645" y="2480212"/>
                  </a:moveTo>
                  <a:lnTo>
                    <a:pt x="3587852" y="2481142"/>
                  </a:lnTo>
                  <a:lnTo>
                    <a:pt x="3587852" y="2482306"/>
                  </a:lnTo>
                  <a:lnTo>
                    <a:pt x="3590645" y="2481840"/>
                  </a:lnTo>
                  <a:close/>
                  <a:moveTo>
                    <a:pt x="2560230" y="2472927"/>
                  </a:moveTo>
                  <a:lnTo>
                    <a:pt x="2542501" y="2477653"/>
                  </a:lnTo>
                  <a:lnTo>
                    <a:pt x="2556466" y="2473464"/>
                  </a:lnTo>
                  <a:close/>
                  <a:moveTo>
                    <a:pt x="3585757" y="2471369"/>
                  </a:moveTo>
                  <a:lnTo>
                    <a:pt x="3583400" y="2472548"/>
                  </a:lnTo>
                  <a:lnTo>
                    <a:pt x="3583662" y="2472766"/>
                  </a:lnTo>
                  <a:lnTo>
                    <a:pt x="3585952" y="2471620"/>
                  </a:lnTo>
                  <a:close/>
                  <a:moveTo>
                    <a:pt x="2590655" y="2468585"/>
                  </a:moveTo>
                  <a:lnTo>
                    <a:pt x="2560230" y="2472927"/>
                  </a:lnTo>
                  <a:lnTo>
                    <a:pt x="2563449" y="2472068"/>
                  </a:lnTo>
                  <a:close/>
                  <a:moveTo>
                    <a:pt x="3566205" y="2458803"/>
                  </a:moveTo>
                  <a:lnTo>
                    <a:pt x="3565158" y="2459327"/>
                  </a:lnTo>
                  <a:lnTo>
                    <a:pt x="3565507" y="2459501"/>
                  </a:lnTo>
                  <a:lnTo>
                    <a:pt x="3566467" y="2459022"/>
                  </a:lnTo>
                  <a:close/>
                  <a:moveTo>
                    <a:pt x="2939134" y="2456709"/>
                  </a:moveTo>
                  <a:lnTo>
                    <a:pt x="2925866" y="2460898"/>
                  </a:lnTo>
                  <a:lnTo>
                    <a:pt x="2909805" y="2462295"/>
                  </a:lnTo>
                  <a:lnTo>
                    <a:pt x="2888856" y="2460898"/>
                  </a:lnTo>
                  <a:lnTo>
                    <a:pt x="2856734" y="2462295"/>
                  </a:lnTo>
                  <a:lnTo>
                    <a:pt x="2853942" y="2465086"/>
                  </a:lnTo>
                  <a:lnTo>
                    <a:pt x="2851351" y="2459258"/>
                  </a:lnTo>
                  <a:lnTo>
                    <a:pt x="2851148" y="2459502"/>
                  </a:lnTo>
                  <a:lnTo>
                    <a:pt x="2854091" y="2467032"/>
                  </a:lnTo>
                  <a:lnTo>
                    <a:pt x="2856036" y="2465087"/>
                  </a:lnTo>
                  <a:lnTo>
                    <a:pt x="2889555" y="2463691"/>
                  </a:lnTo>
                  <a:lnTo>
                    <a:pt x="2909107" y="2465087"/>
                  </a:lnTo>
                  <a:lnTo>
                    <a:pt x="2926564" y="2463691"/>
                  </a:lnTo>
                  <a:lnTo>
                    <a:pt x="2938435" y="2459502"/>
                  </a:lnTo>
                  <a:lnTo>
                    <a:pt x="2948910" y="2462295"/>
                  </a:lnTo>
                  <a:lnTo>
                    <a:pt x="2963574" y="2470672"/>
                  </a:lnTo>
                  <a:lnTo>
                    <a:pt x="2972623" y="2467056"/>
                  </a:lnTo>
                  <a:lnTo>
                    <a:pt x="2971892" y="2464134"/>
                  </a:lnTo>
                  <a:lnTo>
                    <a:pt x="2964272" y="2467180"/>
                  </a:lnTo>
                  <a:lnTo>
                    <a:pt x="2949608" y="2459502"/>
                  </a:lnTo>
                  <a:close/>
                  <a:moveTo>
                    <a:pt x="3196206" y="2455536"/>
                  </a:moveTo>
                  <a:lnTo>
                    <a:pt x="3196106" y="2456011"/>
                  </a:lnTo>
                  <a:lnTo>
                    <a:pt x="3198589" y="2461597"/>
                  </a:lnTo>
                  <a:lnTo>
                    <a:pt x="3198900" y="2461597"/>
                  </a:lnTo>
                  <a:close/>
                  <a:moveTo>
                    <a:pt x="3560618" y="2453219"/>
                  </a:moveTo>
                  <a:lnTo>
                    <a:pt x="3559396" y="2455662"/>
                  </a:lnTo>
                  <a:lnTo>
                    <a:pt x="3559920" y="2456010"/>
                  </a:lnTo>
                  <a:lnTo>
                    <a:pt x="3561084" y="2453684"/>
                  </a:lnTo>
                  <a:close/>
                  <a:moveTo>
                    <a:pt x="1426174" y="2448669"/>
                  </a:moveTo>
                  <a:lnTo>
                    <a:pt x="1425923" y="2449031"/>
                  </a:lnTo>
                  <a:lnTo>
                    <a:pt x="1427232" y="2450078"/>
                  </a:lnTo>
                  <a:close/>
                  <a:moveTo>
                    <a:pt x="2002716" y="2436467"/>
                  </a:moveTo>
                  <a:lnTo>
                    <a:pt x="2002101" y="2439778"/>
                  </a:lnTo>
                  <a:lnTo>
                    <a:pt x="2003414" y="2440653"/>
                  </a:lnTo>
                  <a:lnTo>
                    <a:pt x="2004084" y="2439229"/>
                  </a:lnTo>
                  <a:lnTo>
                    <a:pt x="2002716" y="2437861"/>
                  </a:lnTo>
                  <a:close/>
                  <a:moveTo>
                    <a:pt x="2614425" y="2432974"/>
                  </a:moveTo>
                  <a:lnTo>
                    <a:pt x="2613629" y="2434971"/>
                  </a:lnTo>
                  <a:lnTo>
                    <a:pt x="2613028" y="2435766"/>
                  </a:lnTo>
                  <a:close/>
                  <a:moveTo>
                    <a:pt x="3276087" y="2422811"/>
                  </a:moveTo>
                  <a:lnTo>
                    <a:pt x="3276417" y="2423288"/>
                  </a:lnTo>
                  <a:lnTo>
                    <a:pt x="3276411" y="2423200"/>
                  </a:lnTo>
                  <a:close/>
                  <a:moveTo>
                    <a:pt x="2346977" y="2414126"/>
                  </a:moveTo>
                  <a:lnTo>
                    <a:pt x="2357451" y="2414126"/>
                  </a:lnTo>
                  <a:lnTo>
                    <a:pt x="2361641" y="2419711"/>
                  </a:lnTo>
                  <a:lnTo>
                    <a:pt x="2360244" y="2423900"/>
                  </a:lnTo>
                  <a:lnTo>
                    <a:pt x="2346977" y="2418315"/>
                  </a:lnTo>
                  <a:close/>
                  <a:moveTo>
                    <a:pt x="3188461" y="2412829"/>
                  </a:moveTo>
                  <a:lnTo>
                    <a:pt x="3198808" y="2442485"/>
                  </a:lnTo>
                  <a:lnTo>
                    <a:pt x="3198900" y="2442050"/>
                  </a:lnTo>
                  <a:close/>
                  <a:moveTo>
                    <a:pt x="2609538" y="2412729"/>
                  </a:moveTo>
                  <a:lnTo>
                    <a:pt x="2610934" y="2415521"/>
                  </a:lnTo>
                  <a:lnTo>
                    <a:pt x="2609538" y="2416918"/>
                  </a:lnTo>
                  <a:lnTo>
                    <a:pt x="2608141" y="2416918"/>
                  </a:lnTo>
                  <a:close/>
                  <a:moveTo>
                    <a:pt x="2341391" y="2407144"/>
                  </a:moveTo>
                  <a:lnTo>
                    <a:pt x="2344184" y="2408540"/>
                  </a:lnTo>
                  <a:lnTo>
                    <a:pt x="2342788" y="2409937"/>
                  </a:lnTo>
                  <a:close/>
                  <a:moveTo>
                    <a:pt x="2613727" y="2405748"/>
                  </a:moveTo>
                  <a:lnTo>
                    <a:pt x="2613727" y="2408540"/>
                  </a:lnTo>
                  <a:lnTo>
                    <a:pt x="2612330" y="2409937"/>
                  </a:lnTo>
                  <a:close/>
                  <a:moveTo>
                    <a:pt x="3252947" y="2401559"/>
                  </a:moveTo>
                  <a:lnTo>
                    <a:pt x="3254065" y="2402257"/>
                  </a:lnTo>
                  <a:lnTo>
                    <a:pt x="3259306" y="2401559"/>
                  </a:lnTo>
                  <a:close/>
                  <a:moveTo>
                    <a:pt x="2345581" y="2400862"/>
                  </a:moveTo>
                  <a:lnTo>
                    <a:pt x="2348374" y="2405051"/>
                  </a:lnTo>
                  <a:lnTo>
                    <a:pt x="2345581" y="2402258"/>
                  </a:lnTo>
                  <a:lnTo>
                    <a:pt x="2339994" y="2406447"/>
                  </a:lnTo>
                  <a:close/>
                  <a:moveTo>
                    <a:pt x="3263144" y="2400861"/>
                  </a:moveTo>
                  <a:lnTo>
                    <a:pt x="3263438" y="2401008"/>
                  </a:lnTo>
                  <a:lnTo>
                    <a:pt x="3264539" y="2400861"/>
                  </a:lnTo>
                  <a:lnTo>
                    <a:pt x="3264538" y="2400861"/>
                  </a:lnTo>
                  <a:close/>
                  <a:moveTo>
                    <a:pt x="2317649" y="2389692"/>
                  </a:moveTo>
                  <a:lnTo>
                    <a:pt x="2320442" y="2391088"/>
                  </a:lnTo>
                  <a:lnTo>
                    <a:pt x="2320442" y="2393881"/>
                  </a:lnTo>
                  <a:lnTo>
                    <a:pt x="2319046" y="2392485"/>
                  </a:lnTo>
                  <a:lnTo>
                    <a:pt x="2317649" y="2392485"/>
                  </a:lnTo>
                  <a:lnTo>
                    <a:pt x="2319046" y="2393881"/>
                  </a:lnTo>
                  <a:lnTo>
                    <a:pt x="2316252" y="2393881"/>
                  </a:lnTo>
                  <a:close/>
                  <a:moveTo>
                    <a:pt x="2167515" y="2372938"/>
                  </a:moveTo>
                  <a:lnTo>
                    <a:pt x="2163325" y="2375730"/>
                  </a:lnTo>
                  <a:lnTo>
                    <a:pt x="2163325" y="2374334"/>
                  </a:lnTo>
                  <a:close/>
                  <a:moveTo>
                    <a:pt x="3225335" y="2362715"/>
                  </a:moveTo>
                  <a:lnTo>
                    <a:pt x="3224737" y="2363164"/>
                  </a:lnTo>
                  <a:lnTo>
                    <a:pt x="3224737" y="2364211"/>
                  </a:lnTo>
                  <a:close/>
                  <a:moveTo>
                    <a:pt x="1872833" y="2360603"/>
                  </a:moveTo>
                  <a:lnTo>
                    <a:pt x="1870040" y="2362465"/>
                  </a:lnTo>
                  <a:lnTo>
                    <a:pt x="1870040" y="2365257"/>
                  </a:lnTo>
                  <a:lnTo>
                    <a:pt x="1873182" y="2367352"/>
                  </a:lnTo>
                  <a:lnTo>
                    <a:pt x="1874230" y="2367352"/>
                  </a:lnTo>
                  <a:lnTo>
                    <a:pt x="1877024" y="2363861"/>
                  </a:lnTo>
                  <a:lnTo>
                    <a:pt x="1872833" y="2361069"/>
                  </a:lnTo>
                  <a:close/>
                  <a:moveTo>
                    <a:pt x="3230037" y="2359189"/>
                  </a:moveTo>
                  <a:lnTo>
                    <a:pt x="3225855" y="2362326"/>
                  </a:lnTo>
                  <a:lnTo>
                    <a:pt x="3229626" y="2361070"/>
                  </a:lnTo>
                  <a:close/>
                  <a:moveTo>
                    <a:pt x="1939171" y="2349900"/>
                  </a:moveTo>
                  <a:lnTo>
                    <a:pt x="1938387" y="2350307"/>
                  </a:lnTo>
                  <a:lnTo>
                    <a:pt x="1941966" y="2352692"/>
                  </a:lnTo>
                  <a:lnTo>
                    <a:pt x="1942421" y="2352066"/>
                  </a:lnTo>
                  <a:close/>
                  <a:moveTo>
                    <a:pt x="1788340" y="2349550"/>
                  </a:moveTo>
                  <a:lnTo>
                    <a:pt x="1786244" y="2350598"/>
                  </a:lnTo>
                  <a:lnTo>
                    <a:pt x="1786244" y="2353565"/>
                  </a:lnTo>
                  <a:lnTo>
                    <a:pt x="1788340" y="2353390"/>
                  </a:lnTo>
                  <a:close/>
                  <a:moveTo>
                    <a:pt x="1915428" y="2348503"/>
                  </a:moveTo>
                  <a:lnTo>
                    <a:pt x="1914557" y="2349375"/>
                  </a:lnTo>
                  <a:lnTo>
                    <a:pt x="1920318" y="2358975"/>
                  </a:lnTo>
                  <a:lnTo>
                    <a:pt x="1921382" y="2358422"/>
                  </a:lnTo>
                  <a:close/>
                  <a:moveTo>
                    <a:pt x="1910367" y="2346759"/>
                  </a:moveTo>
                  <a:lnTo>
                    <a:pt x="1909844" y="2347107"/>
                  </a:lnTo>
                  <a:lnTo>
                    <a:pt x="1911471" y="2350367"/>
                  </a:lnTo>
                  <a:lnTo>
                    <a:pt x="1911984" y="2349994"/>
                  </a:lnTo>
                  <a:close/>
                  <a:moveTo>
                    <a:pt x="1875989" y="2346691"/>
                  </a:moveTo>
                  <a:lnTo>
                    <a:pt x="1872832" y="2347805"/>
                  </a:lnTo>
                  <a:lnTo>
                    <a:pt x="1873975" y="2357516"/>
                  </a:lnTo>
                  <a:lnTo>
                    <a:pt x="1877024" y="2355485"/>
                  </a:lnTo>
                  <a:close/>
                  <a:moveTo>
                    <a:pt x="1955579" y="2345012"/>
                  </a:moveTo>
                  <a:lnTo>
                    <a:pt x="1958725" y="2345711"/>
                  </a:lnTo>
                  <a:lnTo>
                    <a:pt x="1964310" y="2351296"/>
                  </a:lnTo>
                  <a:lnTo>
                    <a:pt x="1973389" y="2370843"/>
                  </a:lnTo>
                  <a:lnTo>
                    <a:pt x="1973389" y="2377126"/>
                  </a:lnTo>
                  <a:lnTo>
                    <a:pt x="1974784" y="2375905"/>
                  </a:lnTo>
                  <a:lnTo>
                    <a:pt x="1974784" y="2370144"/>
                  </a:lnTo>
                  <a:lnTo>
                    <a:pt x="1967103" y="2352692"/>
                  </a:lnTo>
                  <a:lnTo>
                    <a:pt x="1960818" y="2345012"/>
                  </a:lnTo>
                  <a:close/>
                  <a:moveTo>
                    <a:pt x="1997130" y="2342919"/>
                  </a:moveTo>
                  <a:lnTo>
                    <a:pt x="1998526" y="2357580"/>
                  </a:lnTo>
                  <a:lnTo>
                    <a:pt x="1996331" y="2357580"/>
                  </a:lnTo>
                  <a:lnTo>
                    <a:pt x="1995734" y="2358101"/>
                  </a:lnTo>
                  <a:lnTo>
                    <a:pt x="1995734" y="2360371"/>
                  </a:lnTo>
                  <a:lnTo>
                    <a:pt x="1997131" y="2360371"/>
                  </a:lnTo>
                  <a:lnTo>
                    <a:pt x="2002209" y="2395914"/>
                  </a:lnTo>
                  <a:lnTo>
                    <a:pt x="1997828" y="2347108"/>
                  </a:lnTo>
                  <a:lnTo>
                    <a:pt x="2002716" y="2344315"/>
                  </a:lnTo>
                  <a:lnTo>
                    <a:pt x="2023665" y="2348504"/>
                  </a:lnTo>
                  <a:lnTo>
                    <a:pt x="2030647" y="2354089"/>
                  </a:lnTo>
                  <a:lnTo>
                    <a:pt x="2034139" y="2352693"/>
                  </a:lnTo>
                  <a:lnTo>
                    <a:pt x="2049502" y="2358703"/>
                  </a:lnTo>
                  <a:lnTo>
                    <a:pt x="2049502" y="2356183"/>
                  </a:lnTo>
                  <a:lnTo>
                    <a:pt x="2014587" y="2342919"/>
                  </a:lnTo>
                  <a:close/>
                  <a:moveTo>
                    <a:pt x="2632581" y="2342919"/>
                  </a:moveTo>
                  <a:lnTo>
                    <a:pt x="2635374" y="2344315"/>
                  </a:lnTo>
                  <a:lnTo>
                    <a:pt x="2633978" y="2347108"/>
                  </a:lnTo>
                  <a:close/>
                  <a:moveTo>
                    <a:pt x="2629788" y="2341523"/>
                  </a:moveTo>
                  <a:lnTo>
                    <a:pt x="2632581" y="2342919"/>
                  </a:lnTo>
                  <a:lnTo>
                    <a:pt x="2632581" y="2345712"/>
                  </a:lnTo>
                  <a:lnTo>
                    <a:pt x="2628391" y="2342919"/>
                  </a:lnTo>
                  <a:close/>
                  <a:moveTo>
                    <a:pt x="2624202" y="2340127"/>
                  </a:moveTo>
                  <a:lnTo>
                    <a:pt x="2624202" y="2344316"/>
                  </a:lnTo>
                  <a:lnTo>
                    <a:pt x="2620012" y="2341523"/>
                  </a:lnTo>
                  <a:lnTo>
                    <a:pt x="2622806" y="2341523"/>
                  </a:lnTo>
                  <a:close/>
                  <a:moveTo>
                    <a:pt x="2617219" y="2340127"/>
                  </a:moveTo>
                  <a:lnTo>
                    <a:pt x="2620012" y="2342919"/>
                  </a:lnTo>
                  <a:lnTo>
                    <a:pt x="2615822" y="2342919"/>
                  </a:lnTo>
                  <a:close/>
                  <a:moveTo>
                    <a:pt x="1914371" y="2338889"/>
                  </a:moveTo>
                  <a:lnTo>
                    <a:pt x="1914034" y="2339428"/>
                  </a:lnTo>
                  <a:lnTo>
                    <a:pt x="1915530" y="2341921"/>
                  </a:lnTo>
                  <a:lnTo>
                    <a:pt x="1916127" y="2341522"/>
                  </a:lnTo>
                  <a:close/>
                  <a:moveTo>
                    <a:pt x="3234472" y="2338648"/>
                  </a:moveTo>
                  <a:lnTo>
                    <a:pt x="3233117" y="2343617"/>
                  </a:lnTo>
                  <a:lnTo>
                    <a:pt x="3232326" y="2343617"/>
                  </a:lnTo>
                  <a:lnTo>
                    <a:pt x="3230676" y="2356272"/>
                  </a:lnTo>
                  <a:lnTo>
                    <a:pt x="3234513" y="2338730"/>
                  </a:lnTo>
                  <a:close/>
                  <a:moveTo>
                    <a:pt x="1888150" y="2337520"/>
                  </a:moveTo>
                  <a:lnTo>
                    <a:pt x="1886100" y="2338032"/>
                  </a:lnTo>
                  <a:lnTo>
                    <a:pt x="1885424" y="2340736"/>
                  </a:lnTo>
                  <a:lnTo>
                    <a:pt x="1887498" y="2340126"/>
                  </a:lnTo>
                  <a:close/>
                  <a:moveTo>
                    <a:pt x="2196843" y="2334543"/>
                  </a:moveTo>
                  <a:lnTo>
                    <a:pt x="2157738" y="2349203"/>
                  </a:lnTo>
                  <a:lnTo>
                    <a:pt x="2153548" y="2349203"/>
                  </a:lnTo>
                  <a:lnTo>
                    <a:pt x="2150756" y="2350599"/>
                  </a:lnTo>
                  <a:lnTo>
                    <a:pt x="2150756" y="2349203"/>
                  </a:lnTo>
                  <a:lnTo>
                    <a:pt x="2147962" y="2349203"/>
                  </a:lnTo>
                  <a:lnTo>
                    <a:pt x="2142375" y="2353391"/>
                  </a:lnTo>
                  <a:lnTo>
                    <a:pt x="2142375" y="2358976"/>
                  </a:lnTo>
                  <a:lnTo>
                    <a:pt x="2139584" y="2356185"/>
                  </a:lnTo>
                  <a:lnTo>
                    <a:pt x="2143772" y="2362465"/>
                  </a:lnTo>
                  <a:lnTo>
                    <a:pt x="2142375" y="2363862"/>
                  </a:lnTo>
                  <a:lnTo>
                    <a:pt x="2155643" y="2381315"/>
                  </a:lnTo>
                  <a:lnTo>
                    <a:pt x="2150057" y="2381315"/>
                  </a:lnTo>
                  <a:lnTo>
                    <a:pt x="2145867" y="2384107"/>
                  </a:lnTo>
                  <a:lnTo>
                    <a:pt x="2147264" y="2385503"/>
                  </a:lnTo>
                  <a:lnTo>
                    <a:pt x="2150057" y="2388295"/>
                  </a:lnTo>
                  <a:lnTo>
                    <a:pt x="2154246" y="2385503"/>
                  </a:lnTo>
                  <a:lnTo>
                    <a:pt x="2155643" y="2388295"/>
                  </a:lnTo>
                  <a:lnTo>
                    <a:pt x="2158436" y="2386899"/>
                  </a:lnTo>
                  <a:lnTo>
                    <a:pt x="2157040" y="2384107"/>
                  </a:lnTo>
                  <a:lnTo>
                    <a:pt x="2155643" y="2386899"/>
                  </a:lnTo>
                  <a:lnTo>
                    <a:pt x="2154246" y="2384107"/>
                  </a:lnTo>
                  <a:lnTo>
                    <a:pt x="2157040" y="2382711"/>
                  </a:lnTo>
                  <a:lnTo>
                    <a:pt x="2167514" y="2393182"/>
                  </a:lnTo>
                  <a:lnTo>
                    <a:pt x="2176592" y="2397371"/>
                  </a:lnTo>
                  <a:lnTo>
                    <a:pt x="2191256" y="2395975"/>
                  </a:lnTo>
                  <a:lnTo>
                    <a:pt x="2195446" y="2391786"/>
                  </a:lnTo>
                  <a:lnTo>
                    <a:pt x="2203127" y="2390390"/>
                  </a:lnTo>
                  <a:lnTo>
                    <a:pt x="2207317" y="2387597"/>
                  </a:lnTo>
                  <a:lnTo>
                    <a:pt x="2226869" y="2387597"/>
                  </a:lnTo>
                  <a:lnTo>
                    <a:pt x="2232456" y="2384805"/>
                  </a:lnTo>
                  <a:lnTo>
                    <a:pt x="2246492" y="2383584"/>
                  </a:lnTo>
                  <a:lnTo>
                    <a:pt x="2246421" y="2382711"/>
                  </a:lnTo>
                  <a:lnTo>
                    <a:pt x="2261784" y="2383408"/>
                  </a:lnTo>
                  <a:lnTo>
                    <a:pt x="2264577" y="2386201"/>
                  </a:lnTo>
                  <a:lnTo>
                    <a:pt x="2263055" y="2388295"/>
                  </a:lnTo>
                  <a:lnTo>
                    <a:pt x="2264577" y="2388295"/>
                  </a:lnTo>
                  <a:lnTo>
                    <a:pt x="2264577" y="2386201"/>
                  </a:lnTo>
                  <a:lnTo>
                    <a:pt x="2264577" y="2384805"/>
                  </a:lnTo>
                  <a:lnTo>
                    <a:pt x="2267371" y="2382013"/>
                  </a:lnTo>
                  <a:lnTo>
                    <a:pt x="2265974" y="2384805"/>
                  </a:lnTo>
                  <a:lnTo>
                    <a:pt x="2271561" y="2387597"/>
                  </a:lnTo>
                  <a:lnTo>
                    <a:pt x="2267371" y="2378523"/>
                  </a:lnTo>
                  <a:lnTo>
                    <a:pt x="2270164" y="2372937"/>
                  </a:lnTo>
                  <a:lnTo>
                    <a:pt x="2270164" y="2379221"/>
                  </a:lnTo>
                  <a:lnTo>
                    <a:pt x="2272957" y="2382013"/>
                  </a:lnTo>
                  <a:lnTo>
                    <a:pt x="2274353" y="2388295"/>
                  </a:lnTo>
                  <a:lnTo>
                    <a:pt x="2274353" y="2386899"/>
                  </a:lnTo>
                  <a:lnTo>
                    <a:pt x="2278543" y="2391088"/>
                  </a:lnTo>
                  <a:lnTo>
                    <a:pt x="2282733" y="2393880"/>
                  </a:lnTo>
                  <a:lnTo>
                    <a:pt x="2288319" y="2392484"/>
                  </a:lnTo>
                  <a:lnTo>
                    <a:pt x="2300191" y="2396673"/>
                  </a:lnTo>
                  <a:lnTo>
                    <a:pt x="2316252" y="2409937"/>
                  </a:lnTo>
                  <a:lnTo>
                    <a:pt x="2316021" y="2410167"/>
                  </a:lnTo>
                  <a:lnTo>
                    <a:pt x="2321139" y="2412729"/>
                  </a:lnTo>
                  <a:lnTo>
                    <a:pt x="2327424" y="2409937"/>
                  </a:lnTo>
                  <a:lnTo>
                    <a:pt x="2333010" y="2400862"/>
                  </a:lnTo>
                  <a:lnTo>
                    <a:pt x="2339295" y="2400862"/>
                  </a:lnTo>
                  <a:lnTo>
                    <a:pt x="2339295" y="2395277"/>
                  </a:lnTo>
                  <a:lnTo>
                    <a:pt x="2345580" y="2400862"/>
                  </a:lnTo>
                  <a:lnTo>
                    <a:pt x="2323234" y="2415521"/>
                  </a:lnTo>
                  <a:lnTo>
                    <a:pt x="2336502" y="2407842"/>
                  </a:lnTo>
                  <a:lnTo>
                    <a:pt x="2333708" y="2410634"/>
                  </a:lnTo>
                  <a:lnTo>
                    <a:pt x="2332564" y="2415207"/>
                  </a:lnTo>
                  <a:lnTo>
                    <a:pt x="2335804" y="2414125"/>
                  </a:lnTo>
                  <a:lnTo>
                    <a:pt x="2337200" y="2416918"/>
                  </a:lnTo>
                  <a:lnTo>
                    <a:pt x="2333010" y="2418314"/>
                  </a:lnTo>
                  <a:lnTo>
                    <a:pt x="2331963" y="2416220"/>
                  </a:lnTo>
                  <a:lnTo>
                    <a:pt x="2328123" y="2416220"/>
                  </a:lnTo>
                  <a:lnTo>
                    <a:pt x="2325329" y="2419012"/>
                  </a:lnTo>
                  <a:lnTo>
                    <a:pt x="2322536" y="2425295"/>
                  </a:lnTo>
                  <a:lnTo>
                    <a:pt x="2323933" y="2431577"/>
                  </a:lnTo>
                  <a:lnTo>
                    <a:pt x="2334728" y="2447446"/>
                  </a:lnTo>
                  <a:lnTo>
                    <a:pt x="2335804" y="2447635"/>
                  </a:lnTo>
                  <a:lnTo>
                    <a:pt x="2342787" y="2455313"/>
                  </a:lnTo>
                  <a:lnTo>
                    <a:pt x="2341390" y="2456709"/>
                  </a:lnTo>
                  <a:lnTo>
                    <a:pt x="2346977" y="2455313"/>
                  </a:lnTo>
                  <a:lnTo>
                    <a:pt x="2353261" y="2458106"/>
                  </a:lnTo>
                  <a:lnTo>
                    <a:pt x="2365132" y="2455313"/>
                  </a:lnTo>
                  <a:lnTo>
                    <a:pt x="2359546" y="2469974"/>
                  </a:lnTo>
                  <a:lnTo>
                    <a:pt x="2354658" y="2476256"/>
                  </a:lnTo>
                  <a:lnTo>
                    <a:pt x="2360943" y="2486728"/>
                  </a:lnTo>
                  <a:lnTo>
                    <a:pt x="2362339" y="2490917"/>
                  </a:lnTo>
                  <a:lnTo>
                    <a:pt x="2358757" y="2494497"/>
                  </a:lnTo>
                  <a:lnTo>
                    <a:pt x="2359546" y="2494407"/>
                  </a:lnTo>
                  <a:lnTo>
                    <a:pt x="2365132" y="2488822"/>
                  </a:lnTo>
                  <a:lnTo>
                    <a:pt x="2363735" y="2486030"/>
                  </a:lnTo>
                  <a:lnTo>
                    <a:pt x="2358149" y="2478350"/>
                  </a:lnTo>
                  <a:lnTo>
                    <a:pt x="2356753" y="2474162"/>
                  </a:lnTo>
                  <a:lnTo>
                    <a:pt x="2362339" y="2467879"/>
                  </a:lnTo>
                  <a:lnTo>
                    <a:pt x="2366529" y="2455313"/>
                  </a:lnTo>
                  <a:lnTo>
                    <a:pt x="2374210" y="2461596"/>
                  </a:lnTo>
                  <a:lnTo>
                    <a:pt x="2377004" y="2461596"/>
                  </a:lnTo>
                  <a:lnTo>
                    <a:pt x="2384685" y="2464389"/>
                  </a:lnTo>
                  <a:lnTo>
                    <a:pt x="2396555" y="2462992"/>
                  </a:lnTo>
                  <a:lnTo>
                    <a:pt x="2397952" y="2465785"/>
                  </a:lnTo>
                  <a:lnTo>
                    <a:pt x="2396555" y="2468578"/>
                  </a:lnTo>
                  <a:lnTo>
                    <a:pt x="2399349" y="2465785"/>
                  </a:lnTo>
                  <a:lnTo>
                    <a:pt x="2403539" y="2465785"/>
                  </a:lnTo>
                  <a:lnTo>
                    <a:pt x="2412616" y="2474860"/>
                  </a:lnTo>
                  <a:lnTo>
                    <a:pt x="2411220" y="2476256"/>
                  </a:lnTo>
                  <a:lnTo>
                    <a:pt x="2414013" y="2480445"/>
                  </a:lnTo>
                  <a:lnTo>
                    <a:pt x="2415410" y="2479049"/>
                  </a:lnTo>
                  <a:lnTo>
                    <a:pt x="2420298" y="2483935"/>
                  </a:lnTo>
                  <a:lnTo>
                    <a:pt x="2424487" y="2485332"/>
                  </a:lnTo>
                  <a:lnTo>
                    <a:pt x="2425884" y="2483935"/>
                  </a:lnTo>
                  <a:lnTo>
                    <a:pt x="2427050" y="2487426"/>
                  </a:lnTo>
                  <a:lnTo>
                    <a:pt x="2427281" y="2487426"/>
                  </a:lnTo>
                  <a:lnTo>
                    <a:pt x="2428677" y="2490219"/>
                  </a:lnTo>
                  <a:lnTo>
                    <a:pt x="2426932" y="2488473"/>
                  </a:lnTo>
                  <a:lnTo>
                    <a:pt x="2425884" y="2489520"/>
                  </a:lnTo>
                  <a:lnTo>
                    <a:pt x="2430074" y="2490917"/>
                  </a:lnTo>
                  <a:lnTo>
                    <a:pt x="2430074" y="2495105"/>
                  </a:lnTo>
                  <a:lnTo>
                    <a:pt x="2446805" y="2505695"/>
                  </a:lnTo>
                  <a:lnTo>
                    <a:pt x="2446833" y="2505576"/>
                  </a:lnTo>
                  <a:lnTo>
                    <a:pt x="2460101" y="2508369"/>
                  </a:lnTo>
                  <a:lnTo>
                    <a:pt x="2485239" y="2495105"/>
                  </a:lnTo>
                  <a:lnTo>
                    <a:pt x="2507585" y="2492313"/>
                  </a:lnTo>
                  <a:lnTo>
                    <a:pt x="2516663" y="2488124"/>
                  </a:lnTo>
                  <a:lnTo>
                    <a:pt x="2519456" y="2480445"/>
                  </a:lnTo>
                  <a:lnTo>
                    <a:pt x="2523646" y="2481841"/>
                  </a:lnTo>
                  <a:lnTo>
                    <a:pt x="2527836" y="2480445"/>
                  </a:lnTo>
                  <a:lnTo>
                    <a:pt x="2523646" y="2480445"/>
                  </a:lnTo>
                  <a:lnTo>
                    <a:pt x="2527836" y="2479049"/>
                  </a:lnTo>
                  <a:lnTo>
                    <a:pt x="2527039" y="2477464"/>
                  </a:lnTo>
                  <a:lnTo>
                    <a:pt x="2525043" y="2478350"/>
                  </a:lnTo>
                  <a:lnTo>
                    <a:pt x="2526470" y="2477397"/>
                  </a:lnTo>
                  <a:lnTo>
                    <a:pt x="2518758" y="2479049"/>
                  </a:lnTo>
                  <a:lnTo>
                    <a:pt x="2506887" y="2483237"/>
                  </a:lnTo>
                  <a:lnTo>
                    <a:pt x="2506887" y="2486030"/>
                  </a:lnTo>
                  <a:lnTo>
                    <a:pt x="2493620" y="2487426"/>
                  </a:lnTo>
                  <a:lnTo>
                    <a:pt x="2460101" y="2495106"/>
                  </a:lnTo>
                  <a:lnTo>
                    <a:pt x="2446834" y="2493709"/>
                  </a:lnTo>
                  <a:lnTo>
                    <a:pt x="2439152" y="2486030"/>
                  </a:lnTo>
                  <a:lnTo>
                    <a:pt x="2438454" y="2486728"/>
                  </a:lnTo>
                  <a:lnTo>
                    <a:pt x="2437756" y="2486030"/>
                  </a:lnTo>
                  <a:lnTo>
                    <a:pt x="2437756" y="2483237"/>
                  </a:lnTo>
                  <a:lnTo>
                    <a:pt x="2432169" y="2480445"/>
                  </a:lnTo>
                  <a:lnTo>
                    <a:pt x="2432169" y="2477653"/>
                  </a:lnTo>
                  <a:lnTo>
                    <a:pt x="2426583" y="2472068"/>
                  </a:lnTo>
                  <a:lnTo>
                    <a:pt x="2348390" y="2397355"/>
                  </a:lnTo>
                  <a:lnTo>
                    <a:pt x="2348373" y="2397372"/>
                  </a:lnTo>
                  <a:lnTo>
                    <a:pt x="2322536" y="2377825"/>
                  </a:lnTo>
                  <a:lnTo>
                    <a:pt x="2297398" y="2364561"/>
                  </a:lnTo>
                  <a:lnTo>
                    <a:pt x="2253405" y="2346410"/>
                  </a:lnTo>
                  <a:lnTo>
                    <a:pt x="2238741" y="2342221"/>
                  </a:lnTo>
                  <a:lnTo>
                    <a:pt x="2235947" y="2345014"/>
                  </a:lnTo>
                  <a:lnTo>
                    <a:pt x="2234551" y="2342221"/>
                  </a:lnTo>
                  <a:lnTo>
                    <a:pt x="2237344" y="2339429"/>
                  </a:lnTo>
                  <a:lnTo>
                    <a:pt x="2234551" y="2339429"/>
                  </a:lnTo>
                  <a:lnTo>
                    <a:pt x="2233154" y="2345014"/>
                  </a:lnTo>
                  <a:lnTo>
                    <a:pt x="2233154" y="2342221"/>
                  </a:lnTo>
                  <a:lnTo>
                    <a:pt x="2228964" y="2345014"/>
                  </a:lnTo>
                  <a:lnTo>
                    <a:pt x="2230361" y="2346410"/>
                  </a:lnTo>
                  <a:lnTo>
                    <a:pt x="2234551" y="2346410"/>
                  </a:lnTo>
                  <a:lnTo>
                    <a:pt x="2230361" y="2347806"/>
                  </a:lnTo>
                  <a:lnTo>
                    <a:pt x="2224077" y="2346410"/>
                  </a:lnTo>
                  <a:lnTo>
                    <a:pt x="2224077" y="2340825"/>
                  </a:lnTo>
                  <a:lnTo>
                    <a:pt x="2221283" y="2339429"/>
                  </a:lnTo>
                  <a:lnTo>
                    <a:pt x="2219887" y="2342221"/>
                  </a:lnTo>
                  <a:lnTo>
                    <a:pt x="2214300" y="2335939"/>
                  </a:lnTo>
                  <a:close/>
                  <a:moveTo>
                    <a:pt x="2057881" y="2321278"/>
                  </a:moveTo>
                  <a:lnTo>
                    <a:pt x="2057881" y="2330354"/>
                  </a:lnTo>
                  <a:lnTo>
                    <a:pt x="2056813" y="2330884"/>
                  </a:lnTo>
                  <a:close/>
                  <a:moveTo>
                    <a:pt x="2095590" y="2314995"/>
                  </a:moveTo>
                  <a:lnTo>
                    <a:pt x="2101874" y="2317089"/>
                  </a:lnTo>
                  <a:lnTo>
                    <a:pt x="2106064" y="2321278"/>
                  </a:lnTo>
                  <a:lnTo>
                    <a:pt x="2103271" y="2322674"/>
                  </a:lnTo>
                  <a:close/>
                  <a:moveTo>
                    <a:pt x="2080227" y="2314297"/>
                  </a:moveTo>
                  <a:lnTo>
                    <a:pt x="2069753" y="2319882"/>
                  </a:lnTo>
                  <a:lnTo>
                    <a:pt x="2071150" y="2317089"/>
                  </a:lnTo>
                  <a:close/>
                  <a:moveTo>
                    <a:pt x="2012492" y="2304523"/>
                  </a:moveTo>
                  <a:lnTo>
                    <a:pt x="2016682" y="2304523"/>
                  </a:lnTo>
                  <a:lnTo>
                    <a:pt x="2012492" y="2308712"/>
                  </a:lnTo>
                  <a:lnTo>
                    <a:pt x="2011095" y="2308712"/>
                  </a:lnTo>
                  <a:close/>
                  <a:moveTo>
                    <a:pt x="2670059" y="2288936"/>
                  </a:moveTo>
                  <a:lnTo>
                    <a:pt x="2672384" y="2291261"/>
                  </a:lnTo>
                  <a:lnTo>
                    <a:pt x="2680065" y="2289865"/>
                  </a:lnTo>
                  <a:lnTo>
                    <a:pt x="2672384" y="2292657"/>
                  </a:lnTo>
                  <a:lnTo>
                    <a:pt x="2669591" y="2289865"/>
                  </a:lnTo>
                  <a:close/>
                  <a:moveTo>
                    <a:pt x="1554270" y="2287422"/>
                  </a:moveTo>
                  <a:lnTo>
                    <a:pt x="1551617" y="2294052"/>
                  </a:lnTo>
                  <a:lnTo>
                    <a:pt x="1551758" y="2294394"/>
                  </a:lnTo>
                  <a:lnTo>
                    <a:pt x="1554409" y="2287769"/>
                  </a:lnTo>
                  <a:close/>
                  <a:moveTo>
                    <a:pt x="2694729" y="2285675"/>
                  </a:moveTo>
                  <a:lnTo>
                    <a:pt x="2700316" y="2287071"/>
                  </a:lnTo>
                  <a:lnTo>
                    <a:pt x="2698919" y="2288467"/>
                  </a:lnTo>
                  <a:close/>
                  <a:moveTo>
                    <a:pt x="2705204" y="2284977"/>
                  </a:moveTo>
                  <a:lnTo>
                    <a:pt x="2709394" y="2284977"/>
                  </a:lnTo>
                  <a:lnTo>
                    <a:pt x="2703807" y="2289166"/>
                  </a:lnTo>
                  <a:close/>
                  <a:moveTo>
                    <a:pt x="1546025" y="2284975"/>
                  </a:moveTo>
                  <a:lnTo>
                    <a:pt x="1546030" y="2284977"/>
                  </a:lnTo>
                  <a:lnTo>
                    <a:pt x="1546041" y="2284975"/>
                  </a:lnTo>
                  <a:lnTo>
                    <a:pt x="1546029" y="2284976"/>
                  </a:lnTo>
                  <a:close/>
                  <a:moveTo>
                    <a:pt x="2674479" y="2283581"/>
                  </a:moveTo>
                  <a:lnTo>
                    <a:pt x="2685652" y="2284977"/>
                  </a:lnTo>
                  <a:lnTo>
                    <a:pt x="2679367" y="2289166"/>
                  </a:lnTo>
                  <a:lnTo>
                    <a:pt x="2680764" y="2287770"/>
                  </a:lnTo>
                  <a:lnTo>
                    <a:pt x="2675876" y="2287770"/>
                  </a:lnTo>
                  <a:lnTo>
                    <a:pt x="2678669" y="2288468"/>
                  </a:lnTo>
                  <a:lnTo>
                    <a:pt x="2674479" y="2289864"/>
                  </a:lnTo>
                  <a:lnTo>
                    <a:pt x="2673432" y="2287770"/>
                  </a:lnTo>
                  <a:lnTo>
                    <a:pt x="2670638" y="2287770"/>
                  </a:lnTo>
                  <a:lnTo>
                    <a:pt x="2670059" y="2288936"/>
                  </a:lnTo>
                  <a:lnTo>
                    <a:pt x="2669591" y="2288468"/>
                  </a:lnTo>
                  <a:lnTo>
                    <a:pt x="2670289" y="2287770"/>
                  </a:lnTo>
                  <a:close/>
                  <a:moveTo>
                    <a:pt x="2637470" y="2282883"/>
                  </a:moveTo>
                  <a:lnTo>
                    <a:pt x="2640263" y="2284279"/>
                  </a:lnTo>
                  <a:lnTo>
                    <a:pt x="2637470" y="2285675"/>
                  </a:lnTo>
                  <a:lnTo>
                    <a:pt x="2638866" y="2287072"/>
                  </a:lnTo>
                  <a:lnTo>
                    <a:pt x="2636073" y="2285675"/>
                  </a:lnTo>
                  <a:close/>
                  <a:moveTo>
                    <a:pt x="3196107" y="2282183"/>
                  </a:moveTo>
                  <a:lnTo>
                    <a:pt x="3196030" y="2282227"/>
                  </a:lnTo>
                  <a:lnTo>
                    <a:pt x="3195408" y="2294052"/>
                  </a:lnTo>
                  <a:lnTo>
                    <a:pt x="3195484" y="2294025"/>
                  </a:lnTo>
                  <a:close/>
                  <a:moveTo>
                    <a:pt x="3233117" y="2281835"/>
                  </a:moveTo>
                  <a:lnTo>
                    <a:pt x="3232419" y="2282183"/>
                  </a:lnTo>
                  <a:lnTo>
                    <a:pt x="3233117" y="2283580"/>
                  </a:lnTo>
                  <a:close/>
                  <a:moveTo>
                    <a:pt x="2695427" y="2281487"/>
                  </a:moveTo>
                  <a:lnTo>
                    <a:pt x="2696824" y="2284280"/>
                  </a:lnTo>
                  <a:lnTo>
                    <a:pt x="2695427" y="2285676"/>
                  </a:lnTo>
                  <a:lnTo>
                    <a:pt x="2692634" y="2282883"/>
                  </a:lnTo>
                  <a:close/>
                  <a:moveTo>
                    <a:pt x="3240414" y="2281418"/>
                  </a:moveTo>
                  <a:lnTo>
                    <a:pt x="3241496" y="2283581"/>
                  </a:lnTo>
                  <a:lnTo>
                    <a:pt x="3250690" y="2285203"/>
                  </a:lnTo>
                  <a:close/>
                  <a:moveTo>
                    <a:pt x="2723661" y="2280886"/>
                  </a:moveTo>
                  <a:lnTo>
                    <a:pt x="2723361" y="2281487"/>
                  </a:lnTo>
                  <a:lnTo>
                    <a:pt x="2722313" y="2281487"/>
                  </a:lnTo>
                  <a:close/>
                  <a:moveTo>
                    <a:pt x="2713584" y="2280090"/>
                  </a:moveTo>
                  <a:lnTo>
                    <a:pt x="2716377" y="2282882"/>
                  </a:lnTo>
                  <a:lnTo>
                    <a:pt x="2715979" y="2283281"/>
                  </a:lnTo>
                  <a:close/>
                  <a:moveTo>
                    <a:pt x="2056486" y="2279392"/>
                  </a:moveTo>
                  <a:lnTo>
                    <a:pt x="2059279" y="2279392"/>
                  </a:lnTo>
                  <a:lnTo>
                    <a:pt x="2057882" y="2282184"/>
                  </a:lnTo>
                  <a:lnTo>
                    <a:pt x="2055089" y="2280788"/>
                  </a:lnTo>
                  <a:close/>
                  <a:moveTo>
                    <a:pt x="2714980" y="2278694"/>
                  </a:moveTo>
                  <a:lnTo>
                    <a:pt x="2719170" y="2281486"/>
                  </a:lnTo>
                  <a:lnTo>
                    <a:pt x="2722312" y="2281486"/>
                  </a:lnTo>
                  <a:lnTo>
                    <a:pt x="2719170" y="2282883"/>
                  </a:lnTo>
                  <a:close/>
                  <a:moveTo>
                    <a:pt x="2698919" y="2277996"/>
                  </a:moveTo>
                  <a:lnTo>
                    <a:pt x="2700316" y="2283581"/>
                  </a:lnTo>
                  <a:lnTo>
                    <a:pt x="2694729" y="2280789"/>
                  </a:lnTo>
                  <a:close/>
                  <a:moveTo>
                    <a:pt x="1960120" y="2277995"/>
                  </a:moveTo>
                  <a:lnTo>
                    <a:pt x="1962215" y="2279391"/>
                  </a:lnTo>
                  <a:lnTo>
                    <a:pt x="1966405" y="2282184"/>
                  </a:lnTo>
                  <a:lnTo>
                    <a:pt x="1960818" y="2287768"/>
                  </a:lnTo>
                  <a:lnTo>
                    <a:pt x="1960818" y="2289164"/>
                  </a:lnTo>
                  <a:lnTo>
                    <a:pt x="1954533" y="2293353"/>
                  </a:lnTo>
                  <a:lnTo>
                    <a:pt x="1951741" y="2287768"/>
                  </a:lnTo>
                  <a:lnTo>
                    <a:pt x="1950344" y="2289164"/>
                  </a:lnTo>
                  <a:lnTo>
                    <a:pt x="1947551" y="2286372"/>
                  </a:lnTo>
                  <a:lnTo>
                    <a:pt x="1951741" y="2280788"/>
                  </a:lnTo>
                  <a:lnTo>
                    <a:pt x="1954533" y="2283579"/>
                  </a:lnTo>
                  <a:lnTo>
                    <a:pt x="1958724" y="2280788"/>
                  </a:lnTo>
                  <a:lnTo>
                    <a:pt x="1955930" y="2283579"/>
                  </a:lnTo>
                  <a:lnTo>
                    <a:pt x="1960120" y="2287768"/>
                  </a:lnTo>
                  <a:lnTo>
                    <a:pt x="1960122" y="2287767"/>
                  </a:lnTo>
                  <a:lnTo>
                    <a:pt x="1955934" y="2283579"/>
                  </a:lnTo>
                  <a:lnTo>
                    <a:pt x="1958725" y="2280788"/>
                  </a:lnTo>
                  <a:lnTo>
                    <a:pt x="1958724" y="2280788"/>
                  </a:lnTo>
                  <a:close/>
                  <a:moveTo>
                    <a:pt x="3238004" y="2275558"/>
                  </a:moveTo>
                  <a:lnTo>
                    <a:pt x="3238004" y="2278345"/>
                  </a:lnTo>
                  <a:lnTo>
                    <a:pt x="3238353" y="2278171"/>
                  </a:lnTo>
                  <a:close/>
                  <a:moveTo>
                    <a:pt x="3185632" y="2275482"/>
                  </a:moveTo>
                  <a:lnTo>
                    <a:pt x="3185632" y="2277996"/>
                  </a:lnTo>
                  <a:lnTo>
                    <a:pt x="3186098" y="2278462"/>
                  </a:lnTo>
                  <a:lnTo>
                    <a:pt x="3187029" y="2276599"/>
                  </a:lnTo>
                  <a:close/>
                  <a:moveTo>
                    <a:pt x="1954114" y="2273842"/>
                  </a:moveTo>
                  <a:lnTo>
                    <a:pt x="1969896" y="2278694"/>
                  </a:lnTo>
                  <a:lnTo>
                    <a:pt x="1956628" y="2275902"/>
                  </a:lnTo>
                  <a:close/>
                  <a:moveTo>
                    <a:pt x="3183185" y="2273736"/>
                  </a:moveTo>
                  <a:lnTo>
                    <a:pt x="3184242" y="2274370"/>
                  </a:lnTo>
                  <a:lnTo>
                    <a:pt x="3183538" y="2273807"/>
                  </a:lnTo>
                  <a:close/>
                  <a:moveTo>
                    <a:pt x="1518780" y="2272499"/>
                  </a:moveTo>
                  <a:lnTo>
                    <a:pt x="1517400" y="2279393"/>
                  </a:lnTo>
                  <a:lnTo>
                    <a:pt x="1517519" y="2279430"/>
                  </a:lnTo>
                  <a:close/>
                  <a:moveTo>
                    <a:pt x="1514607" y="2272411"/>
                  </a:moveTo>
                  <a:lnTo>
                    <a:pt x="1514607" y="2272411"/>
                  </a:lnTo>
                  <a:lnTo>
                    <a:pt x="1518796" y="2272411"/>
                  </a:lnTo>
                  <a:lnTo>
                    <a:pt x="1518796" y="2272411"/>
                  </a:lnTo>
                  <a:close/>
                  <a:moveTo>
                    <a:pt x="2696378" y="2269231"/>
                  </a:moveTo>
                  <a:lnTo>
                    <a:pt x="2696131" y="2269514"/>
                  </a:lnTo>
                  <a:lnTo>
                    <a:pt x="2696502" y="2270318"/>
                  </a:lnTo>
                  <a:lnTo>
                    <a:pt x="2696650" y="2270318"/>
                  </a:lnTo>
                  <a:close/>
                  <a:moveTo>
                    <a:pt x="2723360" y="2263336"/>
                  </a:moveTo>
                  <a:lnTo>
                    <a:pt x="2720567" y="2267525"/>
                  </a:lnTo>
                  <a:lnTo>
                    <a:pt x="2717773" y="2267525"/>
                  </a:lnTo>
                  <a:close/>
                  <a:moveTo>
                    <a:pt x="1511814" y="2262638"/>
                  </a:moveTo>
                  <a:lnTo>
                    <a:pt x="1511814" y="2262638"/>
                  </a:lnTo>
                  <a:lnTo>
                    <a:pt x="1516002" y="2264034"/>
                  </a:lnTo>
                  <a:lnTo>
                    <a:pt x="1516002" y="2264033"/>
                  </a:lnTo>
                  <a:close/>
                  <a:moveTo>
                    <a:pt x="1509021" y="2252166"/>
                  </a:moveTo>
                  <a:lnTo>
                    <a:pt x="1509021" y="2252167"/>
                  </a:lnTo>
                  <a:lnTo>
                    <a:pt x="1511812" y="2253562"/>
                  </a:lnTo>
                  <a:lnTo>
                    <a:pt x="1511812" y="2253562"/>
                  </a:lnTo>
                  <a:close/>
                  <a:moveTo>
                    <a:pt x="2719170" y="2250073"/>
                  </a:moveTo>
                  <a:lnTo>
                    <a:pt x="2719170" y="2251469"/>
                  </a:lnTo>
                  <a:lnTo>
                    <a:pt x="2717773" y="2250771"/>
                  </a:lnTo>
                  <a:close/>
                  <a:moveTo>
                    <a:pt x="2715447" y="2249605"/>
                  </a:moveTo>
                  <a:lnTo>
                    <a:pt x="2717772" y="2250771"/>
                  </a:lnTo>
                  <a:lnTo>
                    <a:pt x="2716376" y="2251469"/>
                  </a:lnTo>
                  <a:close/>
                  <a:moveTo>
                    <a:pt x="3594835" y="2244486"/>
                  </a:moveTo>
                  <a:lnTo>
                    <a:pt x="3594230" y="2244644"/>
                  </a:lnTo>
                  <a:lnTo>
                    <a:pt x="3600421" y="2245883"/>
                  </a:lnTo>
                  <a:lnTo>
                    <a:pt x="3600497" y="2245619"/>
                  </a:lnTo>
                  <a:close/>
                  <a:moveTo>
                    <a:pt x="2001682" y="2243942"/>
                  </a:moveTo>
                  <a:lnTo>
                    <a:pt x="1994336" y="2262637"/>
                  </a:lnTo>
                  <a:lnTo>
                    <a:pt x="1994336" y="2256354"/>
                  </a:lnTo>
                  <a:lnTo>
                    <a:pt x="1995733" y="2256354"/>
                  </a:lnTo>
                  <a:lnTo>
                    <a:pt x="1998526" y="2244486"/>
                  </a:lnTo>
                  <a:lnTo>
                    <a:pt x="2001318" y="2244486"/>
                  </a:lnTo>
                  <a:close/>
                  <a:moveTo>
                    <a:pt x="1513009" y="2239536"/>
                  </a:moveTo>
                  <a:lnTo>
                    <a:pt x="1510418" y="2241695"/>
                  </a:lnTo>
                  <a:lnTo>
                    <a:pt x="1509022" y="2252160"/>
                  </a:lnTo>
                  <a:close/>
                  <a:moveTo>
                    <a:pt x="1514607" y="2238205"/>
                  </a:moveTo>
                  <a:lnTo>
                    <a:pt x="1513846" y="2238839"/>
                  </a:lnTo>
                  <a:lnTo>
                    <a:pt x="1520190" y="2238205"/>
                  </a:lnTo>
                  <a:close/>
                  <a:moveTo>
                    <a:pt x="2005508" y="2238204"/>
                  </a:moveTo>
                  <a:lnTo>
                    <a:pt x="2001682" y="2243943"/>
                  </a:lnTo>
                  <a:lnTo>
                    <a:pt x="2002016" y="2243091"/>
                  </a:lnTo>
                  <a:close/>
                  <a:moveTo>
                    <a:pt x="1523685" y="2228431"/>
                  </a:moveTo>
                  <a:lnTo>
                    <a:pt x="1523685" y="2228431"/>
                  </a:lnTo>
                  <a:lnTo>
                    <a:pt x="1527853" y="2229902"/>
                  </a:lnTo>
                  <a:close/>
                  <a:moveTo>
                    <a:pt x="2786905" y="2227035"/>
                  </a:moveTo>
                  <a:lnTo>
                    <a:pt x="2789698" y="2227035"/>
                  </a:lnTo>
                  <a:lnTo>
                    <a:pt x="2789698" y="2231224"/>
                  </a:lnTo>
                  <a:lnTo>
                    <a:pt x="2785508" y="2232620"/>
                  </a:lnTo>
                  <a:lnTo>
                    <a:pt x="2788301" y="2229827"/>
                  </a:lnTo>
                  <a:close/>
                  <a:moveTo>
                    <a:pt x="2575365" y="2219989"/>
                  </a:moveTo>
                  <a:lnTo>
                    <a:pt x="2600459" y="2243789"/>
                  </a:lnTo>
                  <a:lnTo>
                    <a:pt x="2601008" y="2243652"/>
                  </a:lnTo>
                  <a:close/>
                  <a:moveTo>
                    <a:pt x="3088733" y="2215404"/>
                  </a:moveTo>
                  <a:lnTo>
                    <a:pt x="3088074" y="2215697"/>
                  </a:lnTo>
                  <a:lnTo>
                    <a:pt x="3094854" y="2224940"/>
                  </a:lnTo>
                  <a:lnTo>
                    <a:pt x="3095648" y="2225461"/>
                  </a:lnTo>
                  <a:close/>
                  <a:moveTo>
                    <a:pt x="2163325" y="2213771"/>
                  </a:moveTo>
                  <a:lnTo>
                    <a:pt x="2163311" y="2213806"/>
                  </a:lnTo>
                  <a:lnTo>
                    <a:pt x="2116539" y="2242393"/>
                  </a:lnTo>
                  <a:close/>
                  <a:moveTo>
                    <a:pt x="3108533" y="2200673"/>
                  </a:moveTo>
                  <a:lnTo>
                    <a:pt x="3090663" y="2210980"/>
                  </a:lnTo>
                  <a:lnTo>
                    <a:pt x="3090533" y="2211368"/>
                  </a:lnTo>
                  <a:lnTo>
                    <a:pt x="3106725" y="2202601"/>
                  </a:lnTo>
                  <a:close/>
                  <a:moveTo>
                    <a:pt x="2819025" y="2199111"/>
                  </a:moveTo>
                  <a:lnTo>
                    <a:pt x="2821819" y="2199111"/>
                  </a:lnTo>
                  <a:lnTo>
                    <a:pt x="2821819" y="2200507"/>
                  </a:lnTo>
                  <a:close/>
                  <a:moveTo>
                    <a:pt x="2705109" y="2197702"/>
                  </a:moveTo>
                  <a:lnTo>
                    <a:pt x="2698919" y="2242393"/>
                  </a:lnTo>
                  <a:lnTo>
                    <a:pt x="2692635" y="2261940"/>
                  </a:lnTo>
                  <a:lnTo>
                    <a:pt x="2692767" y="2262225"/>
                  </a:lnTo>
                  <a:lnTo>
                    <a:pt x="2698918" y="2243091"/>
                  </a:lnTo>
                  <a:lnTo>
                    <a:pt x="2705203" y="2197715"/>
                  </a:lnTo>
                  <a:close/>
                  <a:moveTo>
                    <a:pt x="2840673" y="2194922"/>
                  </a:moveTo>
                  <a:lnTo>
                    <a:pt x="2846260" y="2194922"/>
                  </a:lnTo>
                  <a:lnTo>
                    <a:pt x="2840673" y="2196318"/>
                  </a:lnTo>
                  <a:close/>
                  <a:moveTo>
                    <a:pt x="2833690" y="2194922"/>
                  </a:moveTo>
                  <a:lnTo>
                    <a:pt x="2835087" y="2197714"/>
                  </a:lnTo>
                  <a:lnTo>
                    <a:pt x="2835087" y="2199111"/>
                  </a:lnTo>
                  <a:lnTo>
                    <a:pt x="2830897" y="2197714"/>
                  </a:lnTo>
                  <a:lnTo>
                    <a:pt x="2830897" y="2196318"/>
                  </a:lnTo>
                  <a:close/>
                  <a:moveTo>
                    <a:pt x="2660512" y="2191431"/>
                  </a:moveTo>
                  <a:lnTo>
                    <a:pt x="2658834" y="2192270"/>
                  </a:lnTo>
                  <a:lnTo>
                    <a:pt x="2662608" y="2191431"/>
                  </a:lnTo>
                  <a:lnTo>
                    <a:pt x="2664606" y="2191693"/>
                  </a:lnTo>
                  <a:lnTo>
                    <a:pt x="2664549" y="2191431"/>
                  </a:lnTo>
                  <a:lnTo>
                    <a:pt x="2662608" y="2191431"/>
                  </a:lnTo>
                  <a:close/>
                  <a:moveTo>
                    <a:pt x="3118234" y="2190104"/>
                  </a:moveTo>
                  <a:lnTo>
                    <a:pt x="3112461" y="2196483"/>
                  </a:lnTo>
                  <a:lnTo>
                    <a:pt x="3117199" y="2191430"/>
                  </a:lnTo>
                  <a:close/>
                  <a:moveTo>
                    <a:pt x="1544487" y="2180887"/>
                  </a:moveTo>
                  <a:lnTo>
                    <a:pt x="1544326" y="2182340"/>
                  </a:lnTo>
                  <a:lnTo>
                    <a:pt x="1544632" y="2180960"/>
                  </a:lnTo>
                  <a:close/>
                  <a:moveTo>
                    <a:pt x="2017827" y="2180718"/>
                  </a:moveTo>
                  <a:lnTo>
                    <a:pt x="2015866" y="2182090"/>
                  </a:lnTo>
                  <a:lnTo>
                    <a:pt x="2015984" y="2182356"/>
                  </a:lnTo>
                  <a:close/>
                  <a:moveTo>
                    <a:pt x="3029547" y="2174905"/>
                  </a:moveTo>
                  <a:lnTo>
                    <a:pt x="3029912" y="2175375"/>
                  </a:lnTo>
                  <a:lnTo>
                    <a:pt x="3048611" y="2188060"/>
                  </a:lnTo>
                  <a:lnTo>
                    <a:pt x="3048765" y="2187942"/>
                  </a:lnTo>
                  <a:close/>
                  <a:moveTo>
                    <a:pt x="2002018" y="2173979"/>
                  </a:moveTo>
                  <a:lnTo>
                    <a:pt x="2000429" y="2175568"/>
                  </a:lnTo>
                  <a:lnTo>
                    <a:pt x="2001320" y="2176073"/>
                  </a:lnTo>
                  <a:lnTo>
                    <a:pt x="2002921" y="2174472"/>
                  </a:lnTo>
                  <a:close/>
                  <a:moveTo>
                    <a:pt x="1916493" y="2172582"/>
                  </a:moveTo>
                  <a:lnTo>
                    <a:pt x="1913341" y="2185818"/>
                  </a:lnTo>
                  <a:lnTo>
                    <a:pt x="1917125" y="2172582"/>
                  </a:lnTo>
                  <a:close/>
                  <a:moveTo>
                    <a:pt x="1921714" y="2168395"/>
                  </a:moveTo>
                  <a:lnTo>
                    <a:pt x="1920783" y="2171186"/>
                  </a:lnTo>
                  <a:lnTo>
                    <a:pt x="1921714" y="2171186"/>
                  </a:lnTo>
                  <a:close/>
                  <a:moveTo>
                    <a:pt x="1813164" y="2167020"/>
                  </a:moveTo>
                  <a:lnTo>
                    <a:pt x="1812778" y="2167695"/>
                  </a:lnTo>
                  <a:lnTo>
                    <a:pt x="1813794" y="2173282"/>
                  </a:lnTo>
                  <a:lnTo>
                    <a:pt x="1814176" y="2172582"/>
                  </a:lnTo>
                  <a:close/>
                  <a:moveTo>
                    <a:pt x="1540025" y="2166021"/>
                  </a:moveTo>
                  <a:lnTo>
                    <a:pt x="1538349" y="2167697"/>
                  </a:lnTo>
                  <a:lnTo>
                    <a:pt x="1538813" y="2167929"/>
                  </a:lnTo>
                  <a:lnTo>
                    <a:pt x="1540442" y="2166300"/>
                  </a:lnTo>
                  <a:close/>
                  <a:moveTo>
                    <a:pt x="1966405" y="2164904"/>
                  </a:moveTo>
                  <a:lnTo>
                    <a:pt x="1964917" y="2167506"/>
                  </a:lnTo>
                  <a:lnTo>
                    <a:pt x="1965706" y="2168393"/>
                  </a:lnTo>
                  <a:lnTo>
                    <a:pt x="1967103" y="2168393"/>
                  </a:lnTo>
                  <a:lnTo>
                    <a:pt x="1968695" y="2165209"/>
                  </a:lnTo>
                  <a:close/>
                  <a:moveTo>
                    <a:pt x="1957327" y="2163508"/>
                  </a:moveTo>
                  <a:lnTo>
                    <a:pt x="1948040" y="2168423"/>
                  </a:lnTo>
                  <a:lnTo>
                    <a:pt x="1948249" y="2168393"/>
                  </a:lnTo>
                  <a:lnTo>
                    <a:pt x="1957376" y="2163563"/>
                  </a:lnTo>
                  <a:close/>
                  <a:moveTo>
                    <a:pt x="3554333" y="2156527"/>
                  </a:moveTo>
                  <a:lnTo>
                    <a:pt x="3553024" y="2160453"/>
                  </a:lnTo>
                  <a:lnTo>
                    <a:pt x="3554333" y="2160715"/>
                  </a:lnTo>
                  <a:lnTo>
                    <a:pt x="3555633" y="2156816"/>
                  </a:lnTo>
                  <a:close/>
                  <a:moveTo>
                    <a:pt x="3538272" y="2155829"/>
                  </a:moveTo>
                  <a:lnTo>
                    <a:pt x="3535921" y="2159943"/>
                  </a:lnTo>
                  <a:lnTo>
                    <a:pt x="3536877" y="2160715"/>
                  </a:lnTo>
                  <a:lnTo>
                    <a:pt x="3539381" y="2156333"/>
                  </a:lnTo>
                  <a:close/>
                  <a:moveTo>
                    <a:pt x="1672958" y="2153120"/>
                  </a:moveTo>
                  <a:lnTo>
                    <a:pt x="1672506" y="2155301"/>
                  </a:lnTo>
                  <a:lnTo>
                    <a:pt x="1688909" y="2156587"/>
                  </a:lnTo>
                  <a:close/>
                  <a:moveTo>
                    <a:pt x="3560617" y="2151640"/>
                  </a:moveTo>
                  <a:lnTo>
                    <a:pt x="3560617" y="2157611"/>
                  </a:lnTo>
                  <a:lnTo>
                    <a:pt x="3562015" y="2157922"/>
                  </a:lnTo>
                  <a:lnTo>
                    <a:pt x="3562015" y="2151906"/>
                  </a:lnTo>
                  <a:close/>
                  <a:moveTo>
                    <a:pt x="3511736" y="2145357"/>
                  </a:moveTo>
                  <a:lnTo>
                    <a:pt x="3499108" y="2148514"/>
                  </a:lnTo>
                  <a:lnTo>
                    <a:pt x="3499168" y="2148846"/>
                  </a:lnTo>
                  <a:lnTo>
                    <a:pt x="3512665" y="2145474"/>
                  </a:lnTo>
                  <a:close/>
                  <a:moveTo>
                    <a:pt x="3496373" y="2141169"/>
                  </a:moveTo>
                  <a:lnTo>
                    <a:pt x="3485890" y="2142402"/>
                  </a:lnTo>
                  <a:lnTo>
                    <a:pt x="3485900" y="2142564"/>
                  </a:lnTo>
                  <a:lnTo>
                    <a:pt x="3496402" y="2141329"/>
                  </a:lnTo>
                  <a:close/>
                  <a:moveTo>
                    <a:pt x="3593374" y="2132484"/>
                  </a:moveTo>
                  <a:lnTo>
                    <a:pt x="3589946" y="2154431"/>
                  </a:lnTo>
                  <a:lnTo>
                    <a:pt x="3591344" y="2154431"/>
                  </a:lnTo>
                  <a:lnTo>
                    <a:pt x="3591344" y="2151107"/>
                  </a:lnTo>
                  <a:lnTo>
                    <a:pt x="3590644" y="2150942"/>
                  </a:lnTo>
                  <a:lnTo>
                    <a:pt x="3594135" y="2132792"/>
                  </a:lnTo>
                  <a:close/>
                  <a:moveTo>
                    <a:pt x="2492222" y="2131395"/>
                  </a:moveTo>
                  <a:lnTo>
                    <a:pt x="2490866" y="2132855"/>
                  </a:lnTo>
                  <a:lnTo>
                    <a:pt x="2573225" y="2217959"/>
                  </a:lnTo>
                  <a:lnTo>
                    <a:pt x="2573614" y="2218328"/>
                  </a:lnTo>
                  <a:close/>
                  <a:moveTo>
                    <a:pt x="3167476" y="2127207"/>
                  </a:moveTo>
                  <a:lnTo>
                    <a:pt x="3166937" y="2127903"/>
                  </a:lnTo>
                  <a:lnTo>
                    <a:pt x="3172651" y="2127903"/>
                  </a:lnTo>
                  <a:lnTo>
                    <a:pt x="3172937" y="2127207"/>
                  </a:lnTo>
                  <a:close/>
                  <a:moveTo>
                    <a:pt x="3657676" y="2122284"/>
                  </a:moveTo>
                  <a:lnTo>
                    <a:pt x="3657347" y="2122593"/>
                  </a:lnTo>
                  <a:lnTo>
                    <a:pt x="3657681" y="2122318"/>
                  </a:lnTo>
                  <a:close/>
                  <a:moveTo>
                    <a:pt x="2995710" y="2121626"/>
                  </a:moveTo>
                  <a:lnTo>
                    <a:pt x="2998806" y="2122658"/>
                  </a:lnTo>
                  <a:lnTo>
                    <a:pt x="2999186" y="2122320"/>
                  </a:lnTo>
                  <a:close/>
                  <a:moveTo>
                    <a:pt x="2999197" y="2109757"/>
                  </a:moveTo>
                  <a:lnTo>
                    <a:pt x="3002986" y="2111019"/>
                  </a:lnTo>
                  <a:lnTo>
                    <a:pt x="3003376" y="2110453"/>
                  </a:lnTo>
                  <a:close/>
                  <a:moveTo>
                    <a:pt x="3254763" y="2106264"/>
                  </a:moveTo>
                  <a:lnTo>
                    <a:pt x="3254504" y="2106345"/>
                  </a:lnTo>
                  <a:lnTo>
                    <a:pt x="3254066" y="2107659"/>
                  </a:lnTo>
                  <a:lnTo>
                    <a:pt x="3256160" y="2111149"/>
                  </a:lnTo>
                  <a:lnTo>
                    <a:pt x="3256352" y="2111029"/>
                  </a:lnTo>
                  <a:close/>
                  <a:moveTo>
                    <a:pt x="3662900" y="2100665"/>
                  </a:moveTo>
                  <a:lnTo>
                    <a:pt x="3663938" y="2101496"/>
                  </a:lnTo>
                  <a:lnTo>
                    <a:pt x="3663966" y="2101375"/>
                  </a:lnTo>
                  <a:close/>
                  <a:moveTo>
                    <a:pt x="3661871" y="2098785"/>
                  </a:moveTo>
                  <a:lnTo>
                    <a:pt x="3661173" y="2099283"/>
                  </a:lnTo>
                  <a:lnTo>
                    <a:pt x="3661871" y="2099842"/>
                  </a:lnTo>
                  <a:close/>
                  <a:moveTo>
                    <a:pt x="3664664" y="2094394"/>
                  </a:moveTo>
                  <a:lnTo>
                    <a:pt x="3664663" y="2094397"/>
                  </a:lnTo>
                  <a:lnTo>
                    <a:pt x="3665361" y="2095094"/>
                  </a:lnTo>
                  <a:lnTo>
                    <a:pt x="3665363" y="2095093"/>
                  </a:lnTo>
                  <a:close/>
                  <a:moveTo>
                    <a:pt x="2987314" y="2093700"/>
                  </a:moveTo>
                  <a:lnTo>
                    <a:pt x="2985920" y="2096489"/>
                  </a:lnTo>
                  <a:lnTo>
                    <a:pt x="2994997" y="2102773"/>
                  </a:lnTo>
                  <a:lnTo>
                    <a:pt x="2996394" y="2106961"/>
                  </a:lnTo>
                  <a:lnTo>
                    <a:pt x="2997090" y="2106961"/>
                  </a:lnTo>
                  <a:lnTo>
                    <a:pt x="2995694" y="2102773"/>
                  </a:lnTo>
                  <a:lnTo>
                    <a:pt x="2986617" y="2096491"/>
                  </a:lnTo>
                  <a:close/>
                  <a:moveTo>
                    <a:pt x="3399477" y="2085471"/>
                  </a:moveTo>
                  <a:lnTo>
                    <a:pt x="3394339" y="2085960"/>
                  </a:lnTo>
                  <a:lnTo>
                    <a:pt x="3394424" y="2086017"/>
                  </a:lnTo>
                  <a:close/>
                  <a:moveTo>
                    <a:pt x="3423052" y="2083226"/>
                  </a:moveTo>
                  <a:lnTo>
                    <a:pt x="3421072" y="2083415"/>
                  </a:lnTo>
                  <a:lnTo>
                    <a:pt x="3429556" y="2085393"/>
                  </a:lnTo>
                  <a:close/>
                  <a:moveTo>
                    <a:pt x="1485279" y="2082527"/>
                  </a:moveTo>
                  <a:lnTo>
                    <a:pt x="1485279" y="2086716"/>
                  </a:lnTo>
                  <a:lnTo>
                    <a:pt x="1479692" y="2086716"/>
                  </a:lnTo>
                  <a:lnTo>
                    <a:pt x="1481089" y="2083923"/>
                  </a:lnTo>
                  <a:close/>
                  <a:moveTo>
                    <a:pt x="3315891" y="2080282"/>
                  </a:moveTo>
                  <a:lnTo>
                    <a:pt x="3313420" y="2082528"/>
                  </a:lnTo>
                  <a:lnTo>
                    <a:pt x="3322498" y="2095793"/>
                  </a:lnTo>
                  <a:lnTo>
                    <a:pt x="3322498" y="2102075"/>
                  </a:lnTo>
                  <a:lnTo>
                    <a:pt x="3325124" y="2107325"/>
                  </a:lnTo>
                  <a:lnTo>
                    <a:pt x="3325291" y="2106960"/>
                  </a:lnTo>
                  <a:lnTo>
                    <a:pt x="3327156" y="2106960"/>
                  </a:lnTo>
                  <a:lnTo>
                    <a:pt x="3324593" y="2099281"/>
                  </a:lnTo>
                  <a:lnTo>
                    <a:pt x="3324593" y="2092999"/>
                  </a:lnTo>
                  <a:close/>
                  <a:moveTo>
                    <a:pt x="3670811" y="2078897"/>
                  </a:moveTo>
                  <a:lnTo>
                    <a:pt x="3668909" y="2080165"/>
                  </a:lnTo>
                  <a:lnTo>
                    <a:pt x="3670950" y="2083225"/>
                  </a:lnTo>
                  <a:lnTo>
                    <a:pt x="3670950" y="2079036"/>
                  </a:lnTo>
                  <a:close/>
                  <a:moveTo>
                    <a:pt x="3380456" y="2077641"/>
                  </a:moveTo>
                  <a:lnTo>
                    <a:pt x="3362812" y="2078949"/>
                  </a:lnTo>
                  <a:lnTo>
                    <a:pt x="3363000" y="2079036"/>
                  </a:lnTo>
                  <a:lnTo>
                    <a:pt x="3380601" y="2077733"/>
                  </a:lnTo>
                  <a:close/>
                  <a:moveTo>
                    <a:pt x="1452827" y="2075875"/>
                  </a:moveTo>
                  <a:lnTo>
                    <a:pt x="1471311" y="2078340"/>
                  </a:lnTo>
                  <a:lnTo>
                    <a:pt x="1462233" y="2078340"/>
                  </a:lnTo>
                  <a:lnTo>
                    <a:pt x="1458043" y="2081132"/>
                  </a:lnTo>
                  <a:lnTo>
                    <a:pt x="1460836" y="2078340"/>
                  </a:lnTo>
                  <a:close/>
                  <a:moveTo>
                    <a:pt x="1451759" y="2075547"/>
                  </a:moveTo>
                  <a:lnTo>
                    <a:pt x="1452827" y="2075875"/>
                  </a:lnTo>
                  <a:lnTo>
                    <a:pt x="1451382" y="2075687"/>
                  </a:lnTo>
                  <a:close/>
                  <a:moveTo>
                    <a:pt x="1450362" y="2075547"/>
                  </a:moveTo>
                  <a:lnTo>
                    <a:pt x="1451382" y="2075687"/>
                  </a:lnTo>
                  <a:lnTo>
                    <a:pt x="1444078" y="2078340"/>
                  </a:lnTo>
                  <a:close/>
                  <a:moveTo>
                    <a:pt x="1794596" y="2075501"/>
                  </a:moveTo>
                  <a:lnTo>
                    <a:pt x="1794622" y="2075547"/>
                  </a:lnTo>
                  <a:lnTo>
                    <a:pt x="1794632" y="2075549"/>
                  </a:lnTo>
                  <a:lnTo>
                    <a:pt x="1794624" y="2075547"/>
                  </a:lnTo>
                  <a:close/>
                  <a:moveTo>
                    <a:pt x="3351128" y="2074151"/>
                  </a:moveTo>
                  <a:lnTo>
                    <a:pt x="3347793" y="2078819"/>
                  </a:lnTo>
                  <a:lnTo>
                    <a:pt x="3348336" y="2079036"/>
                  </a:lnTo>
                  <a:lnTo>
                    <a:pt x="3352125" y="2074617"/>
                  </a:lnTo>
                  <a:close/>
                  <a:moveTo>
                    <a:pt x="3675139" y="2069265"/>
                  </a:moveTo>
                  <a:lnTo>
                    <a:pt x="3674440" y="2070661"/>
                  </a:lnTo>
                  <a:lnTo>
                    <a:pt x="3672466" y="2074115"/>
                  </a:lnTo>
                  <a:lnTo>
                    <a:pt x="3675139" y="2073352"/>
                  </a:lnTo>
                  <a:close/>
                  <a:moveTo>
                    <a:pt x="3688406" y="2061585"/>
                  </a:moveTo>
                  <a:lnTo>
                    <a:pt x="3687709" y="2062282"/>
                  </a:lnTo>
                  <a:lnTo>
                    <a:pt x="3694692" y="2062282"/>
                  </a:lnTo>
                  <a:lnTo>
                    <a:pt x="3695737" y="2061585"/>
                  </a:lnTo>
                  <a:close/>
                  <a:moveTo>
                    <a:pt x="1789037" y="2061584"/>
                  </a:moveTo>
                  <a:lnTo>
                    <a:pt x="1789037" y="2065773"/>
                  </a:lnTo>
                  <a:lnTo>
                    <a:pt x="1789037" y="2065774"/>
                  </a:lnTo>
                  <a:lnTo>
                    <a:pt x="1789037" y="2061584"/>
                  </a:lnTo>
                  <a:close/>
                  <a:moveTo>
                    <a:pt x="3704467" y="2057397"/>
                  </a:moveTo>
                  <a:lnTo>
                    <a:pt x="3702924" y="2058322"/>
                  </a:lnTo>
                  <a:lnTo>
                    <a:pt x="3712847" y="2059490"/>
                  </a:lnTo>
                  <a:lnTo>
                    <a:pt x="3713611" y="2058472"/>
                  </a:lnTo>
                  <a:close/>
                  <a:moveTo>
                    <a:pt x="3720418" y="2053355"/>
                  </a:moveTo>
                  <a:lnTo>
                    <a:pt x="3720005" y="2053905"/>
                  </a:lnTo>
                  <a:lnTo>
                    <a:pt x="3720528" y="2053905"/>
                  </a:lnTo>
                  <a:close/>
                  <a:moveTo>
                    <a:pt x="3899239" y="2052617"/>
                  </a:moveTo>
                  <a:lnTo>
                    <a:pt x="3898594" y="2053208"/>
                  </a:lnTo>
                  <a:lnTo>
                    <a:pt x="3903672" y="2059554"/>
                  </a:lnTo>
                  <a:lnTo>
                    <a:pt x="3904181" y="2058791"/>
                  </a:lnTo>
                  <a:close/>
                  <a:moveTo>
                    <a:pt x="1919283" y="2052339"/>
                  </a:moveTo>
                  <a:lnTo>
                    <a:pt x="1919168" y="2053725"/>
                  </a:lnTo>
                  <a:lnTo>
                    <a:pt x="1923111" y="2055302"/>
                  </a:lnTo>
                  <a:lnTo>
                    <a:pt x="1923111" y="2069962"/>
                  </a:lnTo>
                  <a:lnTo>
                    <a:pt x="1927998" y="2077641"/>
                  </a:lnTo>
                  <a:lnTo>
                    <a:pt x="1934982" y="2077641"/>
                  </a:lnTo>
                  <a:lnTo>
                    <a:pt x="1945456" y="2080433"/>
                  </a:lnTo>
                  <a:lnTo>
                    <a:pt x="1946852" y="2080433"/>
                  </a:lnTo>
                  <a:lnTo>
                    <a:pt x="1947733" y="2078961"/>
                  </a:lnTo>
                  <a:lnTo>
                    <a:pt x="1929395" y="2076245"/>
                  </a:lnTo>
                  <a:lnTo>
                    <a:pt x="1924508" y="2068566"/>
                  </a:lnTo>
                  <a:lnTo>
                    <a:pt x="1924508" y="2053906"/>
                  </a:lnTo>
                  <a:close/>
                  <a:moveTo>
                    <a:pt x="3730345" y="2048689"/>
                  </a:moveTo>
                  <a:lnTo>
                    <a:pt x="3722623" y="2049718"/>
                  </a:lnTo>
                  <a:lnTo>
                    <a:pt x="3722746" y="2050026"/>
                  </a:lnTo>
                  <a:lnTo>
                    <a:pt x="3730305" y="2049019"/>
                  </a:lnTo>
                  <a:close/>
                  <a:moveTo>
                    <a:pt x="2962177" y="2046227"/>
                  </a:moveTo>
                  <a:lnTo>
                    <a:pt x="2963574" y="2047623"/>
                  </a:lnTo>
                  <a:lnTo>
                    <a:pt x="2963574" y="2046227"/>
                  </a:lnTo>
                  <a:lnTo>
                    <a:pt x="2964971" y="2049019"/>
                  </a:lnTo>
                  <a:lnTo>
                    <a:pt x="2962177" y="2056699"/>
                  </a:lnTo>
                  <a:lnTo>
                    <a:pt x="2959384" y="2052510"/>
                  </a:lnTo>
                  <a:close/>
                  <a:moveTo>
                    <a:pt x="2057881" y="2046226"/>
                  </a:moveTo>
                  <a:lnTo>
                    <a:pt x="2055786" y="2050415"/>
                  </a:lnTo>
                  <a:lnTo>
                    <a:pt x="2054802" y="2049926"/>
                  </a:lnTo>
                  <a:close/>
                  <a:moveTo>
                    <a:pt x="1912636" y="2044830"/>
                  </a:moveTo>
                  <a:lnTo>
                    <a:pt x="1909843" y="2049019"/>
                  </a:lnTo>
                  <a:lnTo>
                    <a:pt x="1897273" y="2045050"/>
                  </a:lnTo>
                  <a:lnTo>
                    <a:pt x="1897273" y="2045528"/>
                  </a:lnTo>
                  <a:lnTo>
                    <a:pt x="1910541" y="2049716"/>
                  </a:lnTo>
                  <a:lnTo>
                    <a:pt x="1913334" y="2045528"/>
                  </a:lnTo>
                  <a:lnTo>
                    <a:pt x="1918808" y="2047960"/>
                  </a:lnTo>
                  <a:lnTo>
                    <a:pt x="1918921" y="2047623"/>
                  </a:lnTo>
                  <a:close/>
                  <a:moveTo>
                    <a:pt x="2089305" y="2044132"/>
                  </a:moveTo>
                  <a:lnTo>
                    <a:pt x="2101176" y="2084622"/>
                  </a:lnTo>
                  <a:lnTo>
                    <a:pt x="2103271" y="2084622"/>
                  </a:lnTo>
                  <a:lnTo>
                    <a:pt x="2111650" y="2096490"/>
                  </a:lnTo>
                  <a:lnTo>
                    <a:pt x="2136789" y="2093697"/>
                  </a:lnTo>
                  <a:lnTo>
                    <a:pt x="2141677" y="2099981"/>
                  </a:lnTo>
                  <a:lnTo>
                    <a:pt x="2138884" y="2098584"/>
                  </a:lnTo>
                  <a:lnTo>
                    <a:pt x="2132599" y="2099981"/>
                  </a:lnTo>
                  <a:lnTo>
                    <a:pt x="2120728" y="2108357"/>
                  </a:lnTo>
                  <a:lnTo>
                    <a:pt x="2108857" y="2110452"/>
                  </a:lnTo>
                  <a:lnTo>
                    <a:pt x="2101875" y="2118829"/>
                  </a:lnTo>
                  <a:lnTo>
                    <a:pt x="2094193" y="2118829"/>
                  </a:lnTo>
                  <a:lnTo>
                    <a:pt x="2089305" y="2121622"/>
                  </a:lnTo>
                  <a:lnTo>
                    <a:pt x="2086512" y="2116037"/>
                  </a:lnTo>
                  <a:lnTo>
                    <a:pt x="2094193" y="2101377"/>
                  </a:lnTo>
                  <a:lnTo>
                    <a:pt x="2095590" y="2105565"/>
                  </a:lnTo>
                  <a:lnTo>
                    <a:pt x="2095590" y="2090905"/>
                  </a:lnTo>
                  <a:lnTo>
                    <a:pt x="2098383" y="2086018"/>
                  </a:lnTo>
                  <a:close/>
                  <a:moveTo>
                    <a:pt x="1889669" y="2040655"/>
                  </a:moveTo>
                  <a:lnTo>
                    <a:pt x="1889229" y="2041127"/>
                  </a:lnTo>
                  <a:lnTo>
                    <a:pt x="1896575" y="2042596"/>
                  </a:lnTo>
                  <a:lnTo>
                    <a:pt x="1896575" y="2042038"/>
                  </a:lnTo>
                  <a:close/>
                  <a:moveTo>
                    <a:pt x="3906974" y="2035057"/>
                  </a:moveTo>
                  <a:lnTo>
                    <a:pt x="3906973" y="2035057"/>
                  </a:lnTo>
                  <a:lnTo>
                    <a:pt x="3906973" y="2044133"/>
                  </a:lnTo>
                  <a:lnTo>
                    <a:pt x="3906974" y="2044132"/>
                  </a:lnTo>
                  <a:close/>
                  <a:moveTo>
                    <a:pt x="3735890" y="2030869"/>
                  </a:moveTo>
                  <a:lnTo>
                    <a:pt x="3735727" y="2031886"/>
                  </a:lnTo>
                  <a:lnTo>
                    <a:pt x="3790359" y="2037150"/>
                  </a:lnTo>
                  <a:lnTo>
                    <a:pt x="3838368" y="2050073"/>
                  </a:lnTo>
                  <a:lnTo>
                    <a:pt x="3838840" y="2049403"/>
                  </a:lnTo>
                  <a:lnTo>
                    <a:pt x="3793150" y="2036454"/>
                  </a:lnTo>
                  <a:close/>
                  <a:moveTo>
                    <a:pt x="2976841" y="2013416"/>
                  </a:moveTo>
                  <a:lnTo>
                    <a:pt x="2978238" y="2017605"/>
                  </a:lnTo>
                  <a:lnTo>
                    <a:pt x="2975445" y="2020397"/>
                  </a:lnTo>
                  <a:lnTo>
                    <a:pt x="2974048" y="2017605"/>
                  </a:lnTo>
                  <a:close/>
                  <a:moveTo>
                    <a:pt x="1738143" y="2009017"/>
                  </a:moveTo>
                  <a:lnTo>
                    <a:pt x="1739457" y="2028076"/>
                  </a:lnTo>
                  <a:lnTo>
                    <a:pt x="1738471" y="2031774"/>
                  </a:lnTo>
                  <a:lnTo>
                    <a:pt x="1739458" y="2029472"/>
                  </a:lnTo>
                  <a:lnTo>
                    <a:pt x="1739458" y="2016906"/>
                  </a:lnTo>
                  <a:close/>
                  <a:moveTo>
                    <a:pt x="2475465" y="2002247"/>
                  </a:moveTo>
                  <a:lnTo>
                    <a:pt x="2467783" y="2005040"/>
                  </a:lnTo>
                  <a:lnTo>
                    <a:pt x="2439153" y="2032266"/>
                  </a:lnTo>
                  <a:lnTo>
                    <a:pt x="2466386" y="2005040"/>
                  </a:lnTo>
                  <a:close/>
                  <a:moveTo>
                    <a:pt x="2471001" y="1998882"/>
                  </a:moveTo>
                  <a:lnTo>
                    <a:pt x="2470575" y="2000153"/>
                  </a:lnTo>
                  <a:lnTo>
                    <a:pt x="2464989" y="2001549"/>
                  </a:lnTo>
                  <a:close/>
                  <a:moveTo>
                    <a:pt x="1732475" y="1998749"/>
                  </a:moveTo>
                  <a:lnTo>
                    <a:pt x="1732475" y="1998755"/>
                  </a:lnTo>
                  <a:lnTo>
                    <a:pt x="1732475" y="1998756"/>
                  </a:lnTo>
                  <a:close/>
                  <a:moveTo>
                    <a:pt x="2471972" y="1995964"/>
                  </a:moveTo>
                  <a:lnTo>
                    <a:pt x="2472140" y="1996019"/>
                  </a:lnTo>
                  <a:lnTo>
                    <a:pt x="2471274" y="1998756"/>
                  </a:lnTo>
                  <a:lnTo>
                    <a:pt x="2471002" y="1998882"/>
                  </a:lnTo>
                  <a:close/>
                  <a:moveTo>
                    <a:pt x="2475464" y="1985492"/>
                  </a:moveTo>
                  <a:lnTo>
                    <a:pt x="2473369" y="1995963"/>
                  </a:lnTo>
                  <a:lnTo>
                    <a:pt x="2476162" y="1997359"/>
                  </a:lnTo>
                  <a:lnTo>
                    <a:pt x="2472140" y="1996019"/>
                  </a:lnTo>
                  <a:close/>
                  <a:moveTo>
                    <a:pt x="2981729" y="1972228"/>
                  </a:moveTo>
                  <a:lnTo>
                    <a:pt x="2983824" y="1976417"/>
                  </a:lnTo>
                  <a:lnTo>
                    <a:pt x="2983126" y="1973624"/>
                  </a:lnTo>
                  <a:lnTo>
                    <a:pt x="2984523" y="1976417"/>
                  </a:lnTo>
                  <a:lnTo>
                    <a:pt x="2984523" y="1979209"/>
                  </a:lnTo>
                  <a:lnTo>
                    <a:pt x="2984250" y="1978127"/>
                  </a:lnTo>
                  <a:lnTo>
                    <a:pt x="2980333" y="1982700"/>
                  </a:lnTo>
                  <a:lnTo>
                    <a:pt x="2978936" y="1975020"/>
                  </a:lnTo>
                  <a:close/>
                  <a:moveTo>
                    <a:pt x="2474946" y="1966818"/>
                  </a:moveTo>
                  <a:lnTo>
                    <a:pt x="2473367" y="1983398"/>
                  </a:lnTo>
                  <a:lnTo>
                    <a:pt x="2473367" y="1970831"/>
                  </a:lnTo>
                  <a:lnTo>
                    <a:pt x="2471273" y="1970831"/>
                  </a:lnTo>
                  <a:lnTo>
                    <a:pt x="2471273" y="1968040"/>
                  </a:lnTo>
                  <a:close/>
                  <a:moveTo>
                    <a:pt x="2485939" y="1965945"/>
                  </a:moveTo>
                  <a:lnTo>
                    <a:pt x="2484542" y="1973624"/>
                  </a:lnTo>
                  <a:lnTo>
                    <a:pt x="2484542" y="1972228"/>
                  </a:lnTo>
                  <a:close/>
                  <a:moveTo>
                    <a:pt x="2484095" y="1964612"/>
                  </a:moveTo>
                  <a:lnTo>
                    <a:pt x="2484542" y="1965946"/>
                  </a:lnTo>
                  <a:lnTo>
                    <a:pt x="2481748" y="1985492"/>
                  </a:lnTo>
                  <a:lnTo>
                    <a:pt x="2481748" y="1976417"/>
                  </a:lnTo>
                  <a:lnTo>
                    <a:pt x="2478955" y="1976417"/>
                  </a:lnTo>
                  <a:lnTo>
                    <a:pt x="2478955" y="1970134"/>
                  </a:lnTo>
                  <a:lnTo>
                    <a:pt x="2480352" y="1967342"/>
                  </a:lnTo>
                  <a:lnTo>
                    <a:pt x="2483145" y="1967342"/>
                  </a:lnTo>
                  <a:close/>
                  <a:moveTo>
                    <a:pt x="2476546" y="1953129"/>
                  </a:moveTo>
                  <a:lnTo>
                    <a:pt x="2475464" y="1966645"/>
                  </a:lnTo>
                  <a:lnTo>
                    <a:pt x="2474947" y="1966819"/>
                  </a:lnTo>
                  <a:lnTo>
                    <a:pt x="2476162" y="1954078"/>
                  </a:lnTo>
                  <a:close/>
                  <a:moveTo>
                    <a:pt x="2488732" y="1951285"/>
                  </a:moveTo>
                  <a:lnTo>
                    <a:pt x="2484094" y="1964611"/>
                  </a:lnTo>
                  <a:lnTo>
                    <a:pt x="2483145" y="1961756"/>
                  </a:lnTo>
                  <a:close/>
                  <a:moveTo>
                    <a:pt x="2974746" y="1935927"/>
                  </a:moveTo>
                  <a:lnTo>
                    <a:pt x="2976143" y="1935927"/>
                  </a:lnTo>
                  <a:lnTo>
                    <a:pt x="2976143" y="1938720"/>
                  </a:lnTo>
                  <a:close/>
                  <a:moveTo>
                    <a:pt x="2976143" y="1933135"/>
                  </a:moveTo>
                  <a:lnTo>
                    <a:pt x="2977540" y="1935927"/>
                  </a:lnTo>
                  <a:lnTo>
                    <a:pt x="2976143" y="1935927"/>
                  </a:lnTo>
                  <a:close/>
                  <a:moveTo>
                    <a:pt x="2955194" y="1894040"/>
                  </a:moveTo>
                  <a:lnTo>
                    <a:pt x="2955194" y="1898229"/>
                  </a:lnTo>
                  <a:lnTo>
                    <a:pt x="2952401" y="1896833"/>
                  </a:lnTo>
                  <a:close/>
                  <a:moveTo>
                    <a:pt x="2950306" y="1891947"/>
                  </a:moveTo>
                  <a:lnTo>
                    <a:pt x="2951702" y="1894739"/>
                  </a:lnTo>
                  <a:lnTo>
                    <a:pt x="2948909" y="1896136"/>
                  </a:lnTo>
                  <a:lnTo>
                    <a:pt x="2948909" y="1893343"/>
                  </a:lnTo>
                  <a:close/>
                  <a:moveTo>
                    <a:pt x="1682953" y="1888715"/>
                  </a:moveTo>
                  <a:lnTo>
                    <a:pt x="1682197" y="1891248"/>
                  </a:lnTo>
                  <a:lnTo>
                    <a:pt x="1682214" y="1891266"/>
                  </a:lnTo>
                  <a:close/>
                  <a:moveTo>
                    <a:pt x="2946116" y="1875192"/>
                  </a:moveTo>
                  <a:lnTo>
                    <a:pt x="2944021" y="1885663"/>
                  </a:lnTo>
                  <a:lnTo>
                    <a:pt x="2949607" y="1887059"/>
                  </a:lnTo>
                  <a:lnTo>
                    <a:pt x="2952400" y="1884267"/>
                  </a:lnTo>
                  <a:lnTo>
                    <a:pt x="2952400" y="1887059"/>
                  </a:lnTo>
                  <a:lnTo>
                    <a:pt x="2949607" y="1888455"/>
                  </a:lnTo>
                  <a:lnTo>
                    <a:pt x="2943323" y="1885663"/>
                  </a:lnTo>
                  <a:close/>
                  <a:moveTo>
                    <a:pt x="2942626" y="1873796"/>
                  </a:moveTo>
                  <a:lnTo>
                    <a:pt x="2942626" y="1879381"/>
                  </a:lnTo>
                  <a:lnTo>
                    <a:pt x="2938436" y="1884966"/>
                  </a:lnTo>
                  <a:lnTo>
                    <a:pt x="2937039" y="1879381"/>
                  </a:lnTo>
                  <a:lnTo>
                    <a:pt x="2939832" y="1882174"/>
                  </a:lnTo>
                  <a:lnTo>
                    <a:pt x="2941229" y="1874494"/>
                  </a:lnTo>
                  <a:close/>
                  <a:moveTo>
                    <a:pt x="2928659" y="1866815"/>
                  </a:moveTo>
                  <a:lnTo>
                    <a:pt x="2928659" y="1868211"/>
                  </a:lnTo>
                  <a:lnTo>
                    <a:pt x="2932849" y="1874494"/>
                  </a:lnTo>
                  <a:lnTo>
                    <a:pt x="2927262" y="1868211"/>
                  </a:lnTo>
                  <a:close/>
                  <a:moveTo>
                    <a:pt x="1613422" y="1861883"/>
                  </a:moveTo>
                  <a:lnTo>
                    <a:pt x="1613066" y="1864022"/>
                  </a:lnTo>
                  <a:lnTo>
                    <a:pt x="1613397" y="1864132"/>
                  </a:lnTo>
                  <a:lnTo>
                    <a:pt x="1613765" y="1861928"/>
                  </a:lnTo>
                  <a:close/>
                  <a:moveTo>
                    <a:pt x="2883968" y="1861230"/>
                  </a:moveTo>
                  <a:lnTo>
                    <a:pt x="2926564" y="1862626"/>
                  </a:lnTo>
                  <a:lnTo>
                    <a:pt x="2926795" y="1862863"/>
                  </a:lnTo>
                  <a:close/>
                  <a:moveTo>
                    <a:pt x="1603289" y="1857739"/>
                  </a:moveTo>
                  <a:lnTo>
                    <a:pt x="1603289" y="1858437"/>
                  </a:lnTo>
                  <a:lnTo>
                    <a:pt x="1603290" y="1858437"/>
                  </a:lnTo>
                  <a:lnTo>
                    <a:pt x="1603290" y="1857739"/>
                  </a:lnTo>
                  <a:close/>
                  <a:moveTo>
                    <a:pt x="2859144" y="1852602"/>
                  </a:moveTo>
                  <a:lnTo>
                    <a:pt x="2859528" y="1852853"/>
                  </a:lnTo>
                  <a:lnTo>
                    <a:pt x="2859060" y="1852623"/>
                  </a:lnTo>
                  <a:close/>
                  <a:moveTo>
                    <a:pt x="2885364" y="1852155"/>
                  </a:moveTo>
                  <a:lnTo>
                    <a:pt x="2886761" y="1852155"/>
                  </a:lnTo>
                  <a:lnTo>
                    <a:pt x="2888158" y="1857740"/>
                  </a:lnTo>
                  <a:lnTo>
                    <a:pt x="2893919" y="1859834"/>
                  </a:lnTo>
                  <a:lnTo>
                    <a:pt x="2885364" y="1859834"/>
                  </a:lnTo>
                  <a:close/>
                  <a:moveTo>
                    <a:pt x="2856734" y="1851457"/>
                  </a:moveTo>
                  <a:lnTo>
                    <a:pt x="2859059" y="1852623"/>
                  </a:lnTo>
                  <a:lnTo>
                    <a:pt x="2858131" y="1852853"/>
                  </a:lnTo>
                  <a:close/>
                  <a:moveTo>
                    <a:pt x="2934245" y="1850060"/>
                  </a:moveTo>
                  <a:lnTo>
                    <a:pt x="2934245" y="1852852"/>
                  </a:lnTo>
                  <a:lnTo>
                    <a:pt x="2927960" y="1855645"/>
                  </a:lnTo>
                  <a:lnTo>
                    <a:pt x="2927960" y="1858438"/>
                  </a:lnTo>
                  <a:lnTo>
                    <a:pt x="2932150" y="1859834"/>
                  </a:lnTo>
                  <a:lnTo>
                    <a:pt x="2920280" y="1859834"/>
                  </a:lnTo>
                  <a:lnTo>
                    <a:pt x="2918185" y="1860532"/>
                  </a:lnTo>
                  <a:lnTo>
                    <a:pt x="2895840" y="1860532"/>
                  </a:lnTo>
                  <a:lnTo>
                    <a:pt x="2893919" y="1859834"/>
                  </a:lnTo>
                  <a:lnTo>
                    <a:pt x="2920279" y="1859834"/>
                  </a:lnTo>
                  <a:lnTo>
                    <a:pt x="2922374" y="1859136"/>
                  </a:lnTo>
                  <a:lnTo>
                    <a:pt x="2928658" y="1851456"/>
                  </a:lnTo>
                  <a:close/>
                  <a:moveTo>
                    <a:pt x="2921907" y="1848895"/>
                  </a:moveTo>
                  <a:lnTo>
                    <a:pt x="2921676" y="1849362"/>
                  </a:lnTo>
                  <a:lnTo>
                    <a:pt x="2920978" y="1849362"/>
                  </a:lnTo>
                  <a:close/>
                  <a:moveTo>
                    <a:pt x="1599227" y="1846950"/>
                  </a:moveTo>
                  <a:lnTo>
                    <a:pt x="1598542" y="1847407"/>
                  </a:lnTo>
                  <a:lnTo>
                    <a:pt x="1598402" y="1848664"/>
                  </a:lnTo>
                  <a:lnTo>
                    <a:pt x="1595951" y="1850049"/>
                  </a:lnTo>
                  <a:lnTo>
                    <a:pt x="1596394" y="1850934"/>
                  </a:lnTo>
                  <a:lnTo>
                    <a:pt x="1599799" y="1848664"/>
                  </a:lnTo>
                  <a:close/>
                  <a:moveTo>
                    <a:pt x="2924469" y="1843778"/>
                  </a:moveTo>
                  <a:lnTo>
                    <a:pt x="2930754" y="1847967"/>
                  </a:lnTo>
                  <a:lnTo>
                    <a:pt x="2925167" y="1846570"/>
                  </a:lnTo>
                  <a:lnTo>
                    <a:pt x="2929357" y="1847967"/>
                  </a:lnTo>
                  <a:lnTo>
                    <a:pt x="2923770" y="1847967"/>
                  </a:lnTo>
                  <a:lnTo>
                    <a:pt x="2921906" y="1848895"/>
                  </a:lnTo>
                  <a:close/>
                  <a:moveTo>
                    <a:pt x="2894443" y="1843778"/>
                  </a:moveTo>
                  <a:lnTo>
                    <a:pt x="2900029" y="1846570"/>
                  </a:lnTo>
                  <a:lnTo>
                    <a:pt x="2904219" y="1843778"/>
                  </a:lnTo>
                  <a:lnTo>
                    <a:pt x="2905615" y="1845872"/>
                  </a:lnTo>
                  <a:lnTo>
                    <a:pt x="2909805" y="1850060"/>
                  </a:lnTo>
                  <a:lnTo>
                    <a:pt x="2895141" y="1845872"/>
                  </a:lnTo>
                  <a:lnTo>
                    <a:pt x="2899331" y="1851456"/>
                  </a:lnTo>
                  <a:lnTo>
                    <a:pt x="2899331" y="1855645"/>
                  </a:lnTo>
                  <a:lnTo>
                    <a:pt x="2893046" y="1846570"/>
                  </a:lnTo>
                  <a:close/>
                  <a:moveTo>
                    <a:pt x="2911201" y="1836099"/>
                  </a:moveTo>
                  <a:lnTo>
                    <a:pt x="2917485" y="1838891"/>
                  </a:lnTo>
                  <a:lnTo>
                    <a:pt x="2923072" y="1843079"/>
                  </a:lnTo>
                  <a:lnTo>
                    <a:pt x="2917485" y="1841684"/>
                  </a:lnTo>
                  <a:lnTo>
                    <a:pt x="2917485" y="1844476"/>
                  </a:lnTo>
                  <a:lnTo>
                    <a:pt x="2913296" y="1838891"/>
                  </a:lnTo>
                  <a:lnTo>
                    <a:pt x="2911899" y="1845174"/>
                  </a:lnTo>
                  <a:lnTo>
                    <a:pt x="2917485" y="1845174"/>
                  </a:lnTo>
                  <a:lnTo>
                    <a:pt x="2917485" y="1849362"/>
                  </a:lnTo>
                  <a:lnTo>
                    <a:pt x="2920977" y="1849362"/>
                  </a:lnTo>
                  <a:lnTo>
                    <a:pt x="2923770" y="1850759"/>
                  </a:lnTo>
                  <a:lnTo>
                    <a:pt x="2918183" y="1853551"/>
                  </a:lnTo>
                  <a:lnTo>
                    <a:pt x="2912598" y="1847966"/>
                  </a:lnTo>
                  <a:lnTo>
                    <a:pt x="2909804" y="1840288"/>
                  </a:lnTo>
                  <a:close/>
                  <a:moveTo>
                    <a:pt x="2859527" y="1836099"/>
                  </a:moveTo>
                  <a:lnTo>
                    <a:pt x="2860923" y="1837495"/>
                  </a:lnTo>
                  <a:lnTo>
                    <a:pt x="2859527" y="1838891"/>
                  </a:lnTo>
                  <a:lnTo>
                    <a:pt x="2860923" y="1840288"/>
                  </a:lnTo>
                  <a:lnTo>
                    <a:pt x="2862320" y="1847966"/>
                  </a:lnTo>
                  <a:lnTo>
                    <a:pt x="2860923" y="1852155"/>
                  </a:lnTo>
                  <a:lnTo>
                    <a:pt x="2859144" y="1852602"/>
                  </a:lnTo>
                  <a:lnTo>
                    <a:pt x="2855338" y="1850061"/>
                  </a:lnTo>
                  <a:lnTo>
                    <a:pt x="2853941" y="1845872"/>
                  </a:lnTo>
                  <a:lnTo>
                    <a:pt x="2855338" y="1840288"/>
                  </a:lnTo>
                  <a:close/>
                  <a:moveTo>
                    <a:pt x="2937598" y="1829536"/>
                  </a:moveTo>
                  <a:lnTo>
                    <a:pt x="2938436" y="1829815"/>
                  </a:lnTo>
                  <a:lnTo>
                    <a:pt x="2937039" y="1829815"/>
                  </a:lnTo>
                  <a:close/>
                  <a:moveTo>
                    <a:pt x="1931683" y="1825938"/>
                  </a:moveTo>
                  <a:lnTo>
                    <a:pt x="1923111" y="1831211"/>
                  </a:lnTo>
                  <a:lnTo>
                    <a:pt x="1920318" y="1833305"/>
                  </a:lnTo>
                  <a:lnTo>
                    <a:pt x="1920318" y="1845173"/>
                  </a:lnTo>
                  <a:lnTo>
                    <a:pt x="1925903" y="1857041"/>
                  </a:lnTo>
                  <a:lnTo>
                    <a:pt x="1927300" y="1868909"/>
                  </a:lnTo>
                  <a:lnTo>
                    <a:pt x="1927775" y="1868909"/>
                  </a:lnTo>
                  <a:lnTo>
                    <a:pt x="1926602" y="1857739"/>
                  </a:lnTo>
                  <a:lnTo>
                    <a:pt x="1921016" y="1842381"/>
                  </a:lnTo>
                  <a:lnTo>
                    <a:pt x="1922393" y="1842263"/>
                  </a:lnTo>
                  <a:lnTo>
                    <a:pt x="1921016" y="1834003"/>
                  </a:lnTo>
                  <a:lnTo>
                    <a:pt x="1930094" y="1829116"/>
                  </a:lnTo>
                  <a:close/>
                  <a:moveTo>
                    <a:pt x="2841372" y="1822835"/>
                  </a:moveTo>
                  <a:lnTo>
                    <a:pt x="2842769" y="1822835"/>
                  </a:lnTo>
                  <a:lnTo>
                    <a:pt x="2846958" y="1822835"/>
                  </a:lnTo>
                  <a:lnTo>
                    <a:pt x="2847161" y="1823037"/>
                  </a:lnTo>
                  <a:lnTo>
                    <a:pt x="2852544" y="1824231"/>
                  </a:lnTo>
                  <a:lnTo>
                    <a:pt x="2858131" y="1830514"/>
                  </a:lnTo>
                  <a:lnTo>
                    <a:pt x="2858131" y="1827722"/>
                  </a:lnTo>
                  <a:lnTo>
                    <a:pt x="2859528" y="1831911"/>
                  </a:lnTo>
                  <a:lnTo>
                    <a:pt x="2856734" y="1836098"/>
                  </a:lnTo>
                  <a:lnTo>
                    <a:pt x="2852544" y="1843778"/>
                  </a:lnTo>
                  <a:lnTo>
                    <a:pt x="2851707" y="1843499"/>
                  </a:lnTo>
                  <a:lnTo>
                    <a:pt x="2852544" y="1845174"/>
                  </a:lnTo>
                  <a:lnTo>
                    <a:pt x="2852544" y="1850759"/>
                  </a:lnTo>
                  <a:lnTo>
                    <a:pt x="2853941" y="1852854"/>
                  </a:lnTo>
                  <a:lnTo>
                    <a:pt x="2851149" y="1851457"/>
                  </a:lnTo>
                  <a:lnTo>
                    <a:pt x="2849752" y="1847269"/>
                  </a:lnTo>
                  <a:lnTo>
                    <a:pt x="2845562" y="1843080"/>
                  </a:lnTo>
                  <a:lnTo>
                    <a:pt x="2842769" y="1843080"/>
                  </a:lnTo>
                  <a:lnTo>
                    <a:pt x="2838579" y="1847269"/>
                  </a:lnTo>
                  <a:lnTo>
                    <a:pt x="2846260" y="1851457"/>
                  </a:lnTo>
                  <a:lnTo>
                    <a:pt x="2838579" y="1848665"/>
                  </a:lnTo>
                  <a:lnTo>
                    <a:pt x="2832993" y="1843080"/>
                  </a:lnTo>
                  <a:lnTo>
                    <a:pt x="2831596" y="1827024"/>
                  </a:lnTo>
                  <a:lnTo>
                    <a:pt x="2835786" y="1824231"/>
                  </a:lnTo>
                  <a:lnTo>
                    <a:pt x="2832993" y="1829816"/>
                  </a:lnTo>
                  <a:lnTo>
                    <a:pt x="2835786" y="1825627"/>
                  </a:lnTo>
                  <a:close/>
                  <a:moveTo>
                    <a:pt x="2931452" y="1821439"/>
                  </a:moveTo>
                  <a:lnTo>
                    <a:pt x="2933547" y="1827024"/>
                  </a:lnTo>
                  <a:lnTo>
                    <a:pt x="2933547" y="1829816"/>
                  </a:lnTo>
                  <a:lnTo>
                    <a:pt x="2936340" y="1831212"/>
                  </a:lnTo>
                  <a:lnTo>
                    <a:pt x="2940529" y="1837495"/>
                  </a:lnTo>
                  <a:lnTo>
                    <a:pt x="2944719" y="1843778"/>
                  </a:lnTo>
                  <a:lnTo>
                    <a:pt x="2937038" y="1842382"/>
                  </a:lnTo>
                  <a:lnTo>
                    <a:pt x="2935642" y="1833306"/>
                  </a:lnTo>
                  <a:lnTo>
                    <a:pt x="2930055" y="1824231"/>
                  </a:lnTo>
                  <a:close/>
                  <a:moveTo>
                    <a:pt x="2842070" y="1821439"/>
                  </a:moveTo>
                  <a:lnTo>
                    <a:pt x="2835785" y="1824231"/>
                  </a:lnTo>
                  <a:lnTo>
                    <a:pt x="2837880" y="1822835"/>
                  </a:lnTo>
                  <a:close/>
                  <a:moveTo>
                    <a:pt x="1932188" y="1821322"/>
                  </a:moveTo>
                  <a:lnTo>
                    <a:pt x="1932188" y="1824928"/>
                  </a:lnTo>
                  <a:lnTo>
                    <a:pt x="1932886" y="1823532"/>
                  </a:lnTo>
                  <a:close/>
                  <a:moveTo>
                    <a:pt x="2948910" y="1817948"/>
                  </a:moveTo>
                  <a:lnTo>
                    <a:pt x="2950306" y="1820740"/>
                  </a:lnTo>
                  <a:lnTo>
                    <a:pt x="2946116" y="1822137"/>
                  </a:lnTo>
                  <a:lnTo>
                    <a:pt x="2943323" y="1822137"/>
                  </a:lnTo>
                  <a:lnTo>
                    <a:pt x="2947513" y="1820740"/>
                  </a:lnTo>
                  <a:close/>
                  <a:moveTo>
                    <a:pt x="2932150" y="1817948"/>
                  </a:moveTo>
                  <a:lnTo>
                    <a:pt x="2939832" y="1828419"/>
                  </a:lnTo>
                  <a:lnTo>
                    <a:pt x="2937597" y="1829536"/>
                  </a:lnTo>
                  <a:lnTo>
                    <a:pt x="2934245" y="1828419"/>
                  </a:lnTo>
                  <a:close/>
                  <a:moveTo>
                    <a:pt x="2929357" y="1817948"/>
                  </a:moveTo>
                  <a:lnTo>
                    <a:pt x="2932150" y="1817948"/>
                  </a:lnTo>
                  <a:lnTo>
                    <a:pt x="2929357" y="1822137"/>
                  </a:lnTo>
                  <a:close/>
                  <a:moveTo>
                    <a:pt x="2934245" y="1817250"/>
                  </a:moveTo>
                  <a:lnTo>
                    <a:pt x="2948909" y="1817250"/>
                  </a:lnTo>
                  <a:lnTo>
                    <a:pt x="2948909" y="1817948"/>
                  </a:lnTo>
                  <a:lnTo>
                    <a:pt x="2943323" y="1819345"/>
                  </a:lnTo>
                  <a:lnTo>
                    <a:pt x="2941926" y="1824231"/>
                  </a:lnTo>
                  <a:lnTo>
                    <a:pt x="2940530" y="1820043"/>
                  </a:lnTo>
                  <a:lnTo>
                    <a:pt x="2937737" y="1820043"/>
                  </a:lnTo>
                  <a:lnTo>
                    <a:pt x="2940530" y="1827722"/>
                  </a:lnTo>
                  <a:close/>
                  <a:moveTo>
                    <a:pt x="2920279" y="1817250"/>
                  </a:moveTo>
                  <a:lnTo>
                    <a:pt x="2923073" y="1817948"/>
                  </a:lnTo>
                  <a:lnTo>
                    <a:pt x="2927262" y="1822137"/>
                  </a:lnTo>
                  <a:lnTo>
                    <a:pt x="2921676" y="1817948"/>
                  </a:lnTo>
                  <a:lnTo>
                    <a:pt x="2925865" y="1834004"/>
                  </a:lnTo>
                  <a:lnTo>
                    <a:pt x="2931452" y="1835400"/>
                  </a:lnTo>
                  <a:lnTo>
                    <a:pt x="2928659" y="1829816"/>
                  </a:lnTo>
                  <a:lnTo>
                    <a:pt x="2934245" y="1840287"/>
                  </a:lnTo>
                  <a:lnTo>
                    <a:pt x="2927960" y="1834702"/>
                  </a:lnTo>
                  <a:lnTo>
                    <a:pt x="2922375" y="1834702"/>
                  </a:lnTo>
                  <a:lnTo>
                    <a:pt x="2913296" y="1825627"/>
                  </a:lnTo>
                  <a:lnTo>
                    <a:pt x="2914693" y="1820043"/>
                  </a:lnTo>
                  <a:close/>
                  <a:moveTo>
                    <a:pt x="1987972" y="1812899"/>
                  </a:moveTo>
                  <a:lnTo>
                    <a:pt x="1987354" y="1813060"/>
                  </a:lnTo>
                  <a:lnTo>
                    <a:pt x="1989938" y="1818226"/>
                  </a:lnTo>
                  <a:lnTo>
                    <a:pt x="1990147" y="1817249"/>
                  </a:lnTo>
                  <a:close/>
                  <a:moveTo>
                    <a:pt x="1860962" y="1806777"/>
                  </a:moveTo>
                  <a:lnTo>
                    <a:pt x="1846310" y="1808109"/>
                  </a:lnTo>
                  <a:lnTo>
                    <a:pt x="1846298" y="1808174"/>
                  </a:lnTo>
                  <a:lnTo>
                    <a:pt x="1861262" y="1806814"/>
                  </a:lnTo>
                  <a:close/>
                  <a:moveTo>
                    <a:pt x="2733135" y="1801891"/>
                  </a:moveTo>
                  <a:lnTo>
                    <a:pt x="2734532" y="1803287"/>
                  </a:lnTo>
                  <a:lnTo>
                    <a:pt x="2724058" y="1812363"/>
                  </a:lnTo>
                  <a:close/>
                  <a:moveTo>
                    <a:pt x="2478801" y="1793919"/>
                  </a:moveTo>
                  <a:lnTo>
                    <a:pt x="2511775" y="1846570"/>
                  </a:lnTo>
                  <a:lnTo>
                    <a:pt x="2525043" y="1891947"/>
                  </a:lnTo>
                  <a:lnTo>
                    <a:pt x="2519456" y="1898229"/>
                  </a:lnTo>
                  <a:lnTo>
                    <a:pt x="2501300" y="1905908"/>
                  </a:lnTo>
                  <a:lnTo>
                    <a:pt x="2490826" y="1917777"/>
                  </a:lnTo>
                  <a:lnTo>
                    <a:pt x="2476546" y="1953128"/>
                  </a:lnTo>
                  <a:lnTo>
                    <a:pt x="2476860" y="1949191"/>
                  </a:lnTo>
                  <a:lnTo>
                    <a:pt x="2491524" y="1915682"/>
                  </a:lnTo>
                  <a:lnTo>
                    <a:pt x="2500602" y="1905210"/>
                  </a:lnTo>
                  <a:lnTo>
                    <a:pt x="2520154" y="1896135"/>
                  </a:lnTo>
                  <a:lnTo>
                    <a:pt x="2524344" y="1890550"/>
                  </a:lnTo>
                  <a:lnTo>
                    <a:pt x="2511077" y="1846570"/>
                  </a:lnTo>
                  <a:close/>
                  <a:moveTo>
                    <a:pt x="3603213" y="1790721"/>
                  </a:moveTo>
                  <a:lnTo>
                    <a:pt x="3600663" y="1793590"/>
                  </a:lnTo>
                  <a:lnTo>
                    <a:pt x="3609498" y="1796307"/>
                  </a:lnTo>
                  <a:lnTo>
                    <a:pt x="3613688" y="1793515"/>
                  </a:lnTo>
                  <a:lnTo>
                    <a:pt x="3613339" y="1792118"/>
                  </a:lnTo>
                  <a:lnTo>
                    <a:pt x="3612292" y="1793514"/>
                  </a:lnTo>
                  <a:close/>
                  <a:moveTo>
                    <a:pt x="1850487" y="1788628"/>
                  </a:moveTo>
                  <a:lnTo>
                    <a:pt x="1849789" y="1789325"/>
                  </a:lnTo>
                  <a:lnTo>
                    <a:pt x="1848295" y="1797395"/>
                  </a:lnTo>
                  <a:close/>
                  <a:moveTo>
                    <a:pt x="3124880" y="1783043"/>
                  </a:moveTo>
                  <a:lnTo>
                    <a:pt x="3126423" y="1784160"/>
                  </a:lnTo>
                  <a:lnTo>
                    <a:pt x="3125578" y="1783741"/>
                  </a:lnTo>
                  <a:close/>
                  <a:moveTo>
                    <a:pt x="3636033" y="1777877"/>
                  </a:moveTo>
                  <a:lnTo>
                    <a:pt x="3629749" y="1781647"/>
                  </a:lnTo>
                  <a:lnTo>
                    <a:pt x="3627654" y="1787929"/>
                  </a:lnTo>
                  <a:lnTo>
                    <a:pt x="3620671" y="1786532"/>
                  </a:lnTo>
                  <a:lnTo>
                    <a:pt x="3616481" y="1783043"/>
                  </a:lnTo>
                  <a:lnTo>
                    <a:pt x="3612990" y="1785137"/>
                  </a:lnTo>
                  <a:lnTo>
                    <a:pt x="3613456" y="1786999"/>
                  </a:lnTo>
                  <a:lnTo>
                    <a:pt x="3615783" y="1785137"/>
                  </a:lnTo>
                  <a:lnTo>
                    <a:pt x="3619972" y="1789326"/>
                  </a:lnTo>
                  <a:lnTo>
                    <a:pt x="3626956" y="1790722"/>
                  </a:lnTo>
                  <a:lnTo>
                    <a:pt x="3629051" y="1784439"/>
                  </a:lnTo>
                  <a:lnTo>
                    <a:pt x="3636033" y="1780250"/>
                  </a:lnTo>
                  <a:close/>
                  <a:moveTo>
                    <a:pt x="1848928" y="1777400"/>
                  </a:moveTo>
                  <a:lnTo>
                    <a:pt x="1851615" y="1784116"/>
                  </a:lnTo>
                  <a:lnTo>
                    <a:pt x="1851884" y="1783041"/>
                  </a:lnTo>
                  <a:close/>
                  <a:moveTo>
                    <a:pt x="3645012" y="1776161"/>
                  </a:moveTo>
                  <a:lnTo>
                    <a:pt x="3643715" y="1777458"/>
                  </a:lnTo>
                  <a:lnTo>
                    <a:pt x="3646508" y="1784439"/>
                  </a:lnTo>
                  <a:lnTo>
                    <a:pt x="3646508" y="1789326"/>
                  </a:lnTo>
                  <a:lnTo>
                    <a:pt x="3654189" y="1797005"/>
                  </a:lnTo>
                  <a:lnTo>
                    <a:pt x="3664663" y="1797005"/>
                  </a:lnTo>
                  <a:lnTo>
                    <a:pt x="3667457" y="1799797"/>
                  </a:lnTo>
                  <a:lnTo>
                    <a:pt x="3670250" y="1797005"/>
                  </a:lnTo>
                  <a:lnTo>
                    <a:pt x="3675139" y="1796307"/>
                  </a:lnTo>
                  <a:lnTo>
                    <a:pt x="3680724" y="1784439"/>
                  </a:lnTo>
                  <a:lnTo>
                    <a:pt x="3680407" y="1783805"/>
                  </a:lnTo>
                  <a:lnTo>
                    <a:pt x="3675836" y="1793514"/>
                  </a:lnTo>
                  <a:lnTo>
                    <a:pt x="3670949" y="1794910"/>
                  </a:lnTo>
                  <a:lnTo>
                    <a:pt x="3668156" y="1797004"/>
                  </a:lnTo>
                  <a:lnTo>
                    <a:pt x="3665362" y="1794910"/>
                  </a:lnTo>
                  <a:lnTo>
                    <a:pt x="3654888" y="1794910"/>
                  </a:lnTo>
                  <a:lnTo>
                    <a:pt x="3647206" y="1786532"/>
                  </a:lnTo>
                  <a:lnTo>
                    <a:pt x="3647206" y="1781647"/>
                  </a:lnTo>
                  <a:close/>
                  <a:moveTo>
                    <a:pt x="3687708" y="1776061"/>
                  </a:moveTo>
                  <a:lnTo>
                    <a:pt x="3680026" y="1778854"/>
                  </a:lnTo>
                  <a:lnTo>
                    <a:pt x="3681101" y="1781003"/>
                  </a:lnTo>
                  <a:lnTo>
                    <a:pt x="3687009" y="1778854"/>
                  </a:lnTo>
                  <a:lnTo>
                    <a:pt x="3689803" y="1778854"/>
                  </a:lnTo>
                  <a:lnTo>
                    <a:pt x="3691199" y="1785137"/>
                  </a:lnTo>
                  <a:lnTo>
                    <a:pt x="3693992" y="1785137"/>
                  </a:lnTo>
                  <a:lnTo>
                    <a:pt x="3696785" y="1790722"/>
                  </a:lnTo>
                  <a:lnTo>
                    <a:pt x="3712148" y="1789326"/>
                  </a:lnTo>
                  <a:lnTo>
                    <a:pt x="3728209" y="1793515"/>
                  </a:lnTo>
                  <a:lnTo>
                    <a:pt x="3737287" y="1799797"/>
                  </a:lnTo>
                  <a:lnTo>
                    <a:pt x="3744968" y="1798401"/>
                  </a:lnTo>
                  <a:lnTo>
                    <a:pt x="3744688" y="1795697"/>
                  </a:lnTo>
                  <a:lnTo>
                    <a:pt x="3737985" y="1796306"/>
                  </a:lnTo>
                  <a:lnTo>
                    <a:pt x="3728907" y="1790023"/>
                  </a:lnTo>
                  <a:lnTo>
                    <a:pt x="3714243" y="1785834"/>
                  </a:lnTo>
                  <a:lnTo>
                    <a:pt x="3697484" y="1787929"/>
                  </a:lnTo>
                  <a:lnTo>
                    <a:pt x="3694691" y="1783043"/>
                  </a:lnTo>
                  <a:lnTo>
                    <a:pt x="3691897" y="1783043"/>
                  </a:lnTo>
                  <a:lnTo>
                    <a:pt x="3690500" y="1776061"/>
                  </a:lnTo>
                  <a:close/>
                  <a:moveTo>
                    <a:pt x="2464640" y="1770826"/>
                  </a:moveTo>
                  <a:lnTo>
                    <a:pt x="2478802" y="1793920"/>
                  </a:lnTo>
                  <a:lnTo>
                    <a:pt x="2464989" y="1771873"/>
                  </a:lnTo>
                  <a:close/>
                  <a:moveTo>
                    <a:pt x="3638827" y="1769778"/>
                  </a:moveTo>
                  <a:lnTo>
                    <a:pt x="3636732" y="1774665"/>
                  </a:lnTo>
                  <a:lnTo>
                    <a:pt x="3636732" y="1776236"/>
                  </a:lnTo>
                  <a:lnTo>
                    <a:pt x="3638827" y="1772572"/>
                  </a:lnTo>
                  <a:lnTo>
                    <a:pt x="3640922" y="1772572"/>
                  </a:lnTo>
                  <a:lnTo>
                    <a:pt x="3644902" y="1775888"/>
                  </a:lnTo>
                  <a:lnTo>
                    <a:pt x="3644413" y="1774665"/>
                  </a:lnTo>
                  <a:lnTo>
                    <a:pt x="3645810" y="1773269"/>
                  </a:lnTo>
                  <a:lnTo>
                    <a:pt x="3641620" y="1769778"/>
                  </a:lnTo>
                  <a:close/>
                  <a:moveTo>
                    <a:pt x="1843214" y="1768250"/>
                  </a:moveTo>
                  <a:lnTo>
                    <a:pt x="1845507" y="1770870"/>
                  </a:lnTo>
                  <a:lnTo>
                    <a:pt x="1844203" y="1768382"/>
                  </a:lnTo>
                  <a:close/>
                  <a:moveTo>
                    <a:pt x="3963535" y="1766986"/>
                  </a:moveTo>
                  <a:lnTo>
                    <a:pt x="3963535" y="1767685"/>
                  </a:lnTo>
                  <a:lnTo>
                    <a:pt x="3964932" y="1767685"/>
                  </a:lnTo>
                  <a:lnTo>
                    <a:pt x="3964932" y="1766986"/>
                  </a:lnTo>
                  <a:close/>
                  <a:moveTo>
                    <a:pt x="2052995" y="1762797"/>
                  </a:moveTo>
                  <a:lnTo>
                    <a:pt x="2052995" y="1769778"/>
                  </a:lnTo>
                  <a:lnTo>
                    <a:pt x="2051598" y="1766986"/>
                  </a:lnTo>
                  <a:close/>
                  <a:moveTo>
                    <a:pt x="2074370" y="1760940"/>
                  </a:moveTo>
                  <a:lnTo>
                    <a:pt x="2080228" y="1764194"/>
                  </a:lnTo>
                  <a:lnTo>
                    <a:pt x="2076737" y="1764194"/>
                  </a:lnTo>
                  <a:close/>
                  <a:moveTo>
                    <a:pt x="2073811" y="1760172"/>
                  </a:moveTo>
                  <a:lnTo>
                    <a:pt x="2074370" y="1760939"/>
                  </a:lnTo>
                  <a:lnTo>
                    <a:pt x="2073943" y="1760702"/>
                  </a:lnTo>
                  <a:close/>
                  <a:moveTo>
                    <a:pt x="1836917" y="1755301"/>
                  </a:moveTo>
                  <a:lnTo>
                    <a:pt x="1835823" y="1763496"/>
                  </a:lnTo>
                  <a:lnTo>
                    <a:pt x="1830935" y="1764891"/>
                  </a:lnTo>
                  <a:lnTo>
                    <a:pt x="1822207" y="1763551"/>
                  </a:lnTo>
                  <a:lnTo>
                    <a:pt x="1822555" y="1764193"/>
                  </a:lnTo>
                  <a:lnTo>
                    <a:pt x="1834539" y="1765905"/>
                  </a:lnTo>
                  <a:lnTo>
                    <a:pt x="1835824" y="1764193"/>
                  </a:lnTo>
                  <a:lnTo>
                    <a:pt x="1837220" y="1756514"/>
                  </a:lnTo>
                  <a:close/>
                  <a:moveTo>
                    <a:pt x="3150717" y="1750931"/>
                  </a:moveTo>
                  <a:lnTo>
                    <a:pt x="3157002" y="1753723"/>
                  </a:lnTo>
                  <a:lnTo>
                    <a:pt x="3155605" y="1753723"/>
                  </a:lnTo>
                  <a:close/>
                  <a:moveTo>
                    <a:pt x="3523188" y="1713790"/>
                  </a:moveTo>
                  <a:lnTo>
                    <a:pt x="3523608" y="1714629"/>
                  </a:lnTo>
                  <a:lnTo>
                    <a:pt x="3522861" y="1718091"/>
                  </a:lnTo>
                  <a:lnTo>
                    <a:pt x="3525004" y="1719516"/>
                  </a:lnTo>
                  <a:lnTo>
                    <a:pt x="3526401" y="1723705"/>
                  </a:lnTo>
                  <a:lnTo>
                    <a:pt x="3535479" y="1723705"/>
                  </a:lnTo>
                  <a:lnTo>
                    <a:pt x="3542461" y="1734176"/>
                  </a:lnTo>
                  <a:lnTo>
                    <a:pt x="3548746" y="1736968"/>
                  </a:lnTo>
                  <a:lnTo>
                    <a:pt x="3550143" y="1739063"/>
                  </a:lnTo>
                  <a:lnTo>
                    <a:pt x="3557125" y="1740459"/>
                  </a:lnTo>
                  <a:lnTo>
                    <a:pt x="3562014" y="1744648"/>
                  </a:lnTo>
                  <a:lnTo>
                    <a:pt x="3560617" y="1752327"/>
                  </a:lnTo>
                  <a:lnTo>
                    <a:pt x="3568997" y="1759307"/>
                  </a:lnTo>
                  <a:lnTo>
                    <a:pt x="3568997" y="1765590"/>
                  </a:lnTo>
                  <a:lnTo>
                    <a:pt x="3571092" y="1766987"/>
                  </a:lnTo>
                  <a:lnTo>
                    <a:pt x="3575281" y="1774666"/>
                  </a:lnTo>
                  <a:lnTo>
                    <a:pt x="3573885" y="1777458"/>
                  </a:lnTo>
                  <a:lnTo>
                    <a:pt x="3575281" y="1778854"/>
                  </a:lnTo>
                  <a:lnTo>
                    <a:pt x="3573885" y="1781647"/>
                  </a:lnTo>
                  <a:lnTo>
                    <a:pt x="3578075" y="1789326"/>
                  </a:lnTo>
                  <a:lnTo>
                    <a:pt x="3578075" y="1796307"/>
                  </a:lnTo>
                  <a:lnTo>
                    <a:pt x="3581566" y="1798401"/>
                  </a:lnTo>
                  <a:lnTo>
                    <a:pt x="3584360" y="1797005"/>
                  </a:lnTo>
                  <a:lnTo>
                    <a:pt x="3585756" y="1803986"/>
                  </a:lnTo>
                  <a:lnTo>
                    <a:pt x="3594834" y="1799797"/>
                  </a:lnTo>
                  <a:lnTo>
                    <a:pt x="3597102" y="1797247"/>
                  </a:lnTo>
                  <a:lnTo>
                    <a:pt x="3588549" y="1801193"/>
                  </a:lnTo>
                  <a:lnTo>
                    <a:pt x="3587152" y="1794910"/>
                  </a:lnTo>
                  <a:lnTo>
                    <a:pt x="3584359" y="1796306"/>
                  </a:lnTo>
                  <a:lnTo>
                    <a:pt x="3580869" y="1793514"/>
                  </a:lnTo>
                  <a:lnTo>
                    <a:pt x="3580869" y="1786532"/>
                  </a:lnTo>
                  <a:lnTo>
                    <a:pt x="3576678" y="1778854"/>
                  </a:lnTo>
                  <a:lnTo>
                    <a:pt x="3578075" y="1776061"/>
                  </a:lnTo>
                  <a:lnTo>
                    <a:pt x="3576678" y="1774665"/>
                  </a:lnTo>
                  <a:lnTo>
                    <a:pt x="3578075" y="1772571"/>
                  </a:lnTo>
                  <a:lnTo>
                    <a:pt x="3573885" y="1764193"/>
                  </a:lnTo>
                  <a:lnTo>
                    <a:pt x="3571092" y="1762797"/>
                  </a:lnTo>
                  <a:lnTo>
                    <a:pt x="3571092" y="1756515"/>
                  </a:lnTo>
                  <a:lnTo>
                    <a:pt x="3563411" y="1749534"/>
                  </a:lnTo>
                  <a:lnTo>
                    <a:pt x="3564808" y="1741854"/>
                  </a:lnTo>
                  <a:lnTo>
                    <a:pt x="3559221" y="1738364"/>
                  </a:lnTo>
                  <a:lnTo>
                    <a:pt x="3552937" y="1736968"/>
                  </a:lnTo>
                  <a:lnTo>
                    <a:pt x="3551540" y="1734176"/>
                  </a:lnTo>
                  <a:lnTo>
                    <a:pt x="3545255" y="1731383"/>
                  </a:lnTo>
                  <a:lnTo>
                    <a:pt x="3538272" y="1720911"/>
                  </a:lnTo>
                  <a:lnTo>
                    <a:pt x="3529194" y="1720911"/>
                  </a:lnTo>
                  <a:lnTo>
                    <a:pt x="3527797" y="1716723"/>
                  </a:lnTo>
                  <a:close/>
                  <a:moveTo>
                    <a:pt x="3492185" y="1695780"/>
                  </a:moveTo>
                  <a:lnTo>
                    <a:pt x="3487995" y="1699968"/>
                  </a:lnTo>
                  <a:lnTo>
                    <a:pt x="3485900" y="1698572"/>
                  </a:lnTo>
                  <a:lnTo>
                    <a:pt x="3483106" y="1706251"/>
                  </a:lnTo>
                  <a:lnTo>
                    <a:pt x="3475036" y="1703769"/>
                  </a:lnTo>
                  <a:lnTo>
                    <a:pt x="3476123" y="1704856"/>
                  </a:lnTo>
                  <a:lnTo>
                    <a:pt x="3485899" y="1707648"/>
                  </a:lnTo>
                  <a:lnTo>
                    <a:pt x="3487994" y="1699969"/>
                  </a:lnTo>
                  <a:lnTo>
                    <a:pt x="3490788" y="1701365"/>
                  </a:lnTo>
                  <a:lnTo>
                    <a:pt x="3494699" y="1697456"/>
                  </a:lnTo>
                  <a:close/>
                  <a:moveTo>
                    <a:pt x="3464950" y="1692988"/>
                  </a:moveTo>
                  <a:lnTo>
                    <a:pt x="3462158" y="1694384"/>
                  </a:lnTo>
                  <a:lnTo>
                    <a:pt x="3456571" y="1702761"/>
                  </a:lnTo>
                  <a:lnTo>
                    <a:pt x="3455593" y="1702761"/>
                  </a:lnTo>
                  <a:lnTo>
                    <a:pt x="3456571" y="1703460"/>
                  </a:lnTo>
                  <a:lnTo>
                    <a:pt x="3460761" y="1703460"/>
                  </a:lnTo>
                  <a:lnTo>
                    <a:pt x="3464253" y="1695780"/>
                  </a:lnTo>
                  <a:lnTo>
                    <a:pt x="3467045" y="1694384"/>
                  </a:lnTo>
                  <a:lnTo>
                    <a:pt x="3472632" y="1697177"/>
                  </a:lnTo>
                  <a:lnTo>
                    <a:pt x="3472632" y="1697176"/>
                  </a:lnTo>
                  <a:close/>
                  <a:moveTo>
                    <a:pt x="3444700" y="1691592"/>
                  </a:moveTo>
                  <a:lnTo>
                    <a:pt x="3435622" y="1692988"/>
                  </a:lnTo>
                  <a:lnTo>
                    <a:pt x="3435266" y="1692454"/>
                  </a:lnTo>
                  <a:lnTo>
                    <a:pt x="3435622" y="1692988"/>
                  </a:lnTo>
                  <a:lnTo>
                    <a:pt x="3444700" y="1691592"/>
                  </a:lnTo>
                  <a:lnTo>
                    <a:pt x="3449658" y="1693575"/>
                  </a:lnTo>
                  <a:lnTo>
                    <a:pt x="3449658" y="1693573"/>
                  </a:lnTo>
                  <a:close/>
                  <a:moveTo>
                    <a:pt x="3511736" y="1690893"/>
                  </a:moveTo>
                  <a:lnTo>
                    <a:pt x="3499866" y="1697176"/>
                  </a:lnTo>
                  <a:lnTo>
                    <a:pt x="3496810" y="1698398"/>
                  </a:lnTo>
                  <a:lnTo>
                    <a:pt x="3499167" y="1699969"/>
                  </a:lnTo>
                  <a:lnTo>
                    <a:pt x="3502659" y="1698573"/>
                  </a:lnTo>
                  <a:lnTo>
                    <a:pt x="3514529" y="1691592"/>
                  </a:lnTo>
                  <a:lnTo>
                    <a:pt x="3521762" y="1693816"/>
                  </a:lnTo>
                  <a:lnTo>
                    <a:pt x="3521513" y="1692988"/>
                  </a:lnTo>
                  <a:close/>
                  <a:moveTo>
                    <a:pt x="2399573" y="1689169"/>
                  </a:moveTo>
                  <a:lnTo>
                    <a:pt x="2400047" y="1689497"/>
                  </a:lnTo>
                  <a:lnTo>
                    <a:pt x="2442643" y="1734874"/>
                  </a:lnTo>
                  <a:lnTo>
                    <a:pt x="2460799" y="1762100"/>
                  </a:lnTo>
                  <a:lnTo>
                    <a:pt x="2463593" y="1760703"/>
                  </a:lnTo>
                  <a:lnTo>
                    <a:pt x="2466386" y="1766288"/>
                  </a:lnTo>
                  <a:lnTo>
                    <a:pt x="2463593" y="1762100"/>
                  </a:lnTo>
                  <a:lnTo>
                    <a:pt x="2460799" y="1763496"/>
                  </a:lnTo>
                  <a:lnTo>
                    <a:pt x="2463593" y="1766288"/>
                  </a:lnTo>
                  <a:lnTo>
                    <a:pt x="2464989" y="1766288"/>
                  </a:lnTo>
                  <a:lnTo>
                    <a:pt x="2463593" y="1767684"/>
                  </a:lnTo>
                  <a:lnTo>
                    <a:pt x="2464640" y="1770826"/>
                  </a:lnTo>
                  <a:lnTo>
                    <a:pt x="2444738" y="1738364"/>
                  </a:lnTo>
                  <a:close/>
                  <a:moveTo>
                    <a:pt x="3429338" y="1688101"/>
                  </a:moveTo>
                  <a:lnTo>
                    <a:pt x="3431432" y="1690893"/>
                  </a:lnTo>
                  <a:lnTo>
                    <a:pt x="3434225" y="1690893"/>
                  </a:lnTo>
                  <a:lnTo>
                    <a:pt x="3434225" y="1690893"/>
                  </a:lnTo>
                  <a:lnTo>
                    <a:pt x="3431433" y="1690893"/>
                  </a:lnTo>
                  <a:close/>
                  <a:moveTo>
                    <a:pt x="2395209" y="1686146"/>
                  </a:moveTo>
                  <a:lnTo>
                    <a:pt x="2397953" y="1687403"/>
                  </a:lnTo>
                  <a:lnTo>
                    <a:pt x="2399573" y="1689169"/>
                  </a:lnTo>
                  <a:close/>
                  <a:moveTo>
                    <a:pt x="3354329" y="1680219"/>
                  </a:moveTo>
                  <a:lnTo>
                    <a:pt x="3352525" y="1681120"/>
                  </a:lnTo>
                  <a:lnTo>
                    <a:pt x="3352525" y="1681121"/>
                  </a:lnTo>
                  <a:close/>
                  <a:moveTo>
                    <a:pt x="3854601" y="1679723"/>
                  </a:moveTo>
                  <a:lnTo>
                    <a:pt x="3782676" y="1697176"/>
                  </a:lnTo>
                  <a:lnTo>
                    <a:pt x="3774995" y="1701364"/>
                  </a:lnTo>
                  <a:lnTo>
                    <a:pt x="3755443" y="1718119"/>
                  </a:lnTo>
                  <a:lnTo>
                    <a:pt x="3755456" y="1717434"/>
                  </a:lnTo>
                  <a:lnTo>
                    <a:pt x="3739381" y="1734176"/>
                  </a:lnTo>
                  <a:lnTo>
                    <a:pt x="3739645" y="1736760"/>
                  </a:lnTo>
                  <a:lnTo>
                    <a:pt x="3774995" y="1703460"/>
                  </a:lnTo>
                  <a:lnTo>
                    <a:pt x="3782676" y="1699969"/>
                  </a:lnTo>
                  <a:lnTo>
                    <a:pt x="3854601" y="1682517"/>
                  </a:lnTo>
                  <a:lnTo>
                    <a:pt x="3934207" y="1718818"/>
                  </a:lnTo>
                  <a:lnTo>
                    <a:pt x="3962863" y="1727478"/>
                  </a:lnTo>
                  <a:lnTo>
                    <a:pt x="3963535" y="1725798"/>
                  </a:lnTo>
                  <a:lnTo>
                    <a:pt x="3933508" y="1716723"/>
                  </a:lnTo>
                  <a:lnTo>
                    <a:pt x="3871359" y="1688799"/>
                  </a:lnTo>
                  <a:lnTo>
                    <a:pt x="3871562" y="1687864"/>
                  </a:lnTo>
                  <a:close/>
                  <a:moveTo>
                    <a:pt x="1841232" y="1677824"/>
                  </a:moveTo>
                  <a:lnTo>
                    <a:pt x="1834426" y="1685308"/>
                  </a:lnTo>
                  <a:lnTo>
                    <a:pt x="1825349" y="1714629"/>
                  </a:lnTo>
                  <a:lnTo>
                    <a:pt x="1821857" y="1723005"/>
                  </a:lnTo>
                  <a:lnTo>
                    <a:pt x="1820460" y="1729289"/>
                  </a:lnTo>
                  <a:lnTo>
                    <a:pt x="1823254" y="1736270"/>
                  </a:lnTo>
                  <a:lnTo>
                    <a:pt x="1835974" y="1751528"/>
                  </a:lnTo>
                  <a:lnTo>
                    <a:pt x="1835824" y="1750929"/>
                  </a:lnTo>
                  <a:lnTo>
                    <a:pt x="1823255" y="1735570"/>
                  </a:lnTo>
                  <a:lnTo>
                    <a:pt x="1821858" y="1723703"/>
                  </a:lnTo>
                  <a:lnTo>
                    <a:pt x="1825349" y="1715326"/>
                  </a:lnTo>
                  <a:lnTo>
                    <a:pt x="1834427" y="1686006"/>
                  </a:lnTo>
                  <a:lnTo>
                    <a:pt x="1841410" y="1678327"/>
                  </a:lnTo>
                  <a:close/>
                  <a:moveTo>
                    <a:pt x="3425148" y="1676233"/>
                  </a:moveTo>
                  <a:lnTo>
                    <a:pt x="3417467" y="1679025"/>
                  </a:lnTo>
                  <a:lnTo>
                    <a:pt x="3411880" y="1676234"/>
                  </a:lnTo>
                  <a:lnTo>
                    <a:pt x="3411880" y="1676234"/>
                  </a:lnTo>
                  <a:lnTo>
                    <a:pt x="3417467" y="1679026"/>
                  </a:lnTo>
                  <a:lnTo>
                    <a:pt x="3425147" y="1676234"/>
                  </a:lnTo>
                  <a:lnTo>
                    <a:pt x="3430036" y="1682517"/>
                  </a:lnTo>
                  <a:lnTo>
                    <a:pt x="3431432" y="1686705"/>
                  </a:lnTo>
                  <a:lnTo>
                    <a:pt x="3430886" y="1687070"/>
                  </a:lnTo>
                  <a:lnTo>
                    <a:pt x="3431433" y="1686705"/>
                  </a:lnTo>
                  <a:lnTo>
                    <a:pt x="3430036" y="1682516"/>
                  </a:lnTo>
                  <a:close/>
                  <a:moveTo>
                    <a:pt x="3330179" y="1674837"/>
                  </a:moveTo>
                  <a:lnTo>
                    <a:pt x="3330179" y="1674837"/>
                  </a:lnTo>
                  <a:lnTo>
                    <a:pt x="3353921" y="1683912"/>
                  </a:lnTo>
                  <a:lnTo>
                    <a:pt x="3353921" y="1683912"/>
                  </a:lnTo>
                  <a:close/>
                  <a:moveTo>
                    <a:pt x="3356715" y="1669252"/>
                  </a:moveTo>
                  <a:lnTo>
                    <a:pt x="3351128" y="1672045"/>
                  </a:lnTo>
                  <a:lnTo>
                    <a:pt x="3351128" y="1672045"/>
                  </a:lnTo>
                  <a:lnTo>
                    <a:pt x="3356715" y="1669252"/>
                  </a:lnTo>
                  <a:lnTo>
                    <a:pt x="3359507" y="1676234"/>
                  </a:lnTo>
                  <a:lnTo>
                    <a:pt x="3362999" y="1676234"/>
                  </a:lnTo>
                  <a:lnTo>
                    <a:pt x="3364395" y="1681121"/>
                  </a:lnTo>
                  <a:lnTo>
                    <a:pt x="3367189" y="1681121"/>
                  </a:lnTo>
                  <a:lnTo>
                    <a:pt x="3368586" y="1676234"/>
                  </a:lnTo>
                  <a:lnTo>
                    <a:pt x="3371468" y="1672305"/>
                  </a:lnTo>
                  <a:lnTo>
                    <a:pt x="3368586" y="1676233"/>
                  </a:lnTo>
                  <a:lnTo>
                    <a:pt x="3367189" y="1681120"/>
                  </a:lnTo>
                  <a:lnTo>
                    <a:pt x="3364396" y="1681120"/>
                  </a:lnTo>
                  <a:lnTo>
                    <a:pt x="3362999" y="1676233"/>
                  </a:lnTo>
                  <a:lnTo>
                    <a:pt x="3359508" y="1676233"/>
                  </a:lnTo>
                  <a:close/>
                  <a:moveTo>
                    <a:pt x="2289020" y="1667856"/>
                  </a:moveTo>
                  <a:lnTo>
                    <a:pt x="2282735" y="1669252"/>
                  </a:lnTo>
                  <a:lnTo>
                    <a:pt x="2283699" y="1668826"/>
                  </a:lnTo>
                  <a:close/>
                  <a:moveTo>
                    <a:pt x="3395819" y="1665762"/>
                  </a:moveTo>
                  <a:lnTo>
                    <a:pt x="3395819" y="1665762"/>
                  </a:lnTo>
                  <a:lnTo>
                    <a:pt x="3398612" y="1669252"/>
                  </a:lnTo>
                  <a:lnTo>
                    <a:pt x="3405595" y="1672045"/>
                  </a:lnTo>
                  <a:lnTo>
                    <a:pt x="3411880" y="1672045"/>
                  </a:lnTo>
                  <a:lnTo>
                    <a:pt x="3413276" y="1673441"/>
                  </a:lnTo>
                  <a:lnTo>
                    <a:pt x="3412237" y="1675519"/>
                  </a:lnTo>
                  <a:lnTo>
                    <a:pt x="3413277" y="1673440"/>
                  </a:lnTo>
                  <a:lnTo>
                    <a:pt x="3411880" y="1672045"/>
                  </a:lnTo>
                  <a:lnTo>
                    <a:pt x="3405595" y="1672045"/>
                  </a:lnTo>
                  <a:lnTo>
                    <a:pt x="3398613" y="1669252"/>
                  </a:lnTo>
                  <a:close/>
                  <a:moveTo>
                    <a:pt x="3388139" y="1665761"/>
                  </a:moveTo>
                  <a:lnTo>
                    <a:pt x="3388138" y="1665762"/>
                  </a:lnTo>
                  <a:lnTo>
                    <a:pt x="3376267" y="1665762"/>
                  </a:lnTo>
                  <a:lnTo>
                    <a:pt x="3376267" y="1665762"/>
                  </a:lnTo>
                  <a:lnTo>
                    <a:pt x="3388138" y="1665762"/>
                  </a:lnTo>
                  <a:close/>
                  <a:moveTo>
                    <a:pt x="3337852" y="1662960"/>
                  </a:moveTo>
                  <a:lnTo>
                    <a:pt x="3337860" y="1662969"/>
                  </a:lnTo>
                  <a:lnTo>
                    <a:pt x="3332773" y="1670829"/>
                  </a:lnTo>
                  <a:lnTo>
                    <a:pt x="3337861" y="1662969"/>
                  </a:lnTo>
                  <a:close/>
                  <a:moveTo>
                    <a:pt x="2336503" y="1662272"/>
                  </a:moveTo>
                  <a:lnTo>
                    <a:pt x="2327425" y="1675535"/>
                  </a:lnTo>
                  <a:lnTo>
                    <a:pt x="2327425" y="1672743"/>
                  </a:lnTo>
                  <a:close/>
                  <a:moveTo>
                    <a:pt x="3393724" y="1661573"/>
                  </a:moveTo>
                  <a:lnTo>
                    <a:pt x="3392864" y="1662003"/>
                  </a:lnTo>
                  <a:lnTo>
                    <a:pt x="3394073" y="1662271"/>
                  </a:lnTo>
                  <a:close/>
                  <a:moveTo>
                    <a:pt x="2332312" y="1657385"/>
                  </a:moveTo>
                  <a:lnTo>
                    <a:pt x="2390969" y="1683215"/>
                  </a:lnTo>
                  <a:lnTo>
                    <a:pt x="2395208" y="1686147"/>
                  </a:lnTo>
                  <a:close/>
                  <a:moveTo>
                    <a:pt x="1666638" y="1655202"/>
                  </a:moveTo>
                  <a:lnTo>
                    <a:pt x="1666105" y="1655424"/>
                  </a:lnTo>
                  <a:lnTo>
                    <a:pt x="1680306" y="1673168"/>
                  </a:lnTo>
                  <a:lnTo>
                    <a:pt x="1681178" y="1672896"/>
                  </a:lnTo>
                  <a:close/>
                  <a:moveTo>
                    <a:pt x="2328122" y="1653894"/>
                  </a:moveTo>
                  <a:lnTo>
                    <a:pt x="2332312" y="1657385"/>
                  </a:lnTo>
                  <a:lnTo>
                    <a:pt x="2326726" y="1660875"/>
                  </a:lnTo>
                  <a:lnTo>
                    <a:pt x="2330916" y="1660875"/>
                  </a:lnTo>
                  <a:lnTo>
                    <a:pt x="2330916" y="1663668"/>
                  </a:lnTo>
                  <a:lnTo>
                    <a:pt x="2323235" y="1671346"/>
                  </a:lnTo>
                  <a:lnTo>
                    <a:pt x="2314156" y="1674139"/>
                  </a:lnTo>
                  <a:lnTo>
                    <a:pt x="2318347" y="1675535"/>
                  </a:lnTo>
                  <a:lnTo>
                    <a:pt x="2327424" y="1675535"/>
                  </a:lnTo>
                  <a:lnTo>
                    <a:pt x="2318347" y="1676931"/>
                  </a:lnTo>
                  <a:lnTo>
                    <a:pt x="2312063" y="1674139"/>
                  </a:lnTo>
                  <a:lnTo>
                    <a:pt x="2309269" y="1669950"/>
                  </a:lnTo>
                  <a:lnTo>
                    <a:pt x="2318347" y="1671346"/>
                  </a:lnTo>
                  <a:lnTo>
                    <a:pt x="2323933" y="1667158"/>
                  </a:lnTo>
                  <a:close/>
                  <a:moveTo>
                    <a:pt x="2316252" y="1644819"/>
                  </a:moveTo>
                  <a:lnTo>
                    <a:pt x="2319046" y="1646215"/>
                  </a:lnTo>
                  <a:lnTo>
                    <a:pt x="2317649" y="1647611"/>
                  </a:lnTo>
                  <a:lnTo>
                    <a:pt x="2316950" y="1646215"/>
                  </a:lnTo>
                  <a:close/>
                  <a:moveTo>
                    <a:pt x="1877023" y="1638535"/>
                  </a:moveTo>
                  <a:lnTo>
                    <a:pt x="1865100" y="1643554"/>
                  </a:lnTo>
                  <a:lnTo>
                    <a:pt x="1865151" y="1644121"/>
                  </a:lnTo>
                  <a:lnTo>
                    <a:pt x="1854677" y="1648309"/>
                  </a:lnTo>
                  <a:lnTo>
                    <a:pt x="1851884" y="1657384"/>
                  </a:lnTo>
                  <a:lnTo>
                    <a:pt x="1837220" y="1665762"/>
                  </a:lnTo>
                  <a:lnTo>
                    <a:pt x="1837425" y="1666342"/>
                  </a:lnTo>
                  <a:lnTo>
                    <a:pt x="1851884" y="1658082"/>
                  </a:lnTo>
                  <a:lnTo>
                    <a:pt x="1854678" y="1649006"/>
                  </a:lnTo>
                  <a:lnTo>
                    <a:pt x="1878420" y="1639931"/>
                  </a:lnTo>
                  <a:lnTo>
                    <a:pt x="1882596" y="1641125"/>
                  </a:lnTo>
                  <a:lnTo>
                    <a:pt x="1881911" y="1639931"/>
                  </a:lnTo>
                  <a:close/>
                  <a:moveTo>
                    <a:pt x="2338598" y="1634347"/>
                  </a:moveTo>
                  <a:lnTo>
                    <a:pt x="2326728" y="1643422"/>
                  </a:lnTo>
                  <a:lnTo>
                    <a:pt x="2325331" y="1649705"/>
                  </a:lnTo>
                  <a:lnTo>
                    <a:pt x="2325331" y="1643422"/>
                  </a:lnTo>
                  <a:close/>
                  <a:moveTo>
                    <a:pt x="1848514" y="1621567"/>
                  </a:moveTo>
                  <a:lnTo>
                    <a:pt x="1862575" y="1628205"/>
                  </a:lnTo>
                  <a:lnTo>
                    <a:pt x="1862512" y="1627365"/>
                  </a:lnTo>
                  <a:lnTo>
                    <a:pt x="1861660" y="1627365"/>
                  </a:lnTo>
                  <a:close/>
                  <a:moveTo>
                    <a:pt x="1723398" y="1578499"/>
                  </a:moveTo>
                  <a:lnTo>
                    <a:pt x="1717112" y="1602235"/>
                  </a:lnTo>
                  <a:lnTo>
                    <a:pt x="1713053" y="1640113"/>
                  </a:lnTo>
                  <a:lnTo>
                    <a:pt x="1714319" y="1639932"/>
                  </a:lnTo>
                  <a:lnTo>
                    <a:pt x="1718509" y="1600838"/>
                  </a:lnTo>
                  <a:lnTo>
                    <a:pt x="1724236" y="1579208"/>
                  </a:lnTo>
                  <a:close/>
                  <a:moveTo>
                    <a:pt x="2166818" y="1564536"/>
                  </a:moveTo>
                  <a:lnTo>
                    <a:pt x="2162630" y="1565583"/>
                  </a:lnTo>
                  <a:lnTo>
                    <a:pt x="2168912" y="1564536"/>
                  </a:lnTo>
                  <a:lnTo>
                    <a:pt x="2171705" y="1570121"/>
                  </a:lnTo>
                  <a:lnTo>
                    <a:pt x="2159834" y="1568725"/>
                  </a:lnTo>
                  <a:lnTo>
                    <a:pt x="2161231" y="1565932"/>
                  </a:lnTo>
                  <a:lnTo>
                    <a:pt x="2162625" y="1565584"/>
                  </a:lnTo>
                  <a:lnTo>
                    <a:pt x="2160533" y="1565932"/>
                  </a:lnTo>
                  <a:close/>
                  <a:moveTo>
                    <a:pt x="2147265" y="1551314"/>
                  </a:moveTo>
                  <a:lnTo>
                    <a:pt x="2153550" y="1556857"/>
                  </a:lnTo>
                  <a:lnTo>
                    <a:pt x="2147265" y="1552668"/>
                  </a:lnTo>
                  <a:close/>
                  <a:moveTo>
                    <a:pt x="1587767" y="1547837"/>
                  </a:moveTo>
                  <a:lnTo>
                    <a:pt x="1587928" y="1548481"/>
                  </a:lnTo>
                  <a:lnTo>
                    <a:pt x="1590021" y="1548481"/>
                  </a:lnTo>
                  <a:close/>
                  <a:moveTo>
                    <a:pt x="2141678" y="1546386"/>
                  </a:moveTo>
                  <a:lnTo>
                    <a:pt x="2147265" y="1549876"/>
                  </a:lnTo>
                  <a:lnTo>
                    <a:pt x="2147265" y="1551314"/>
                  </a:lnTo>
                  <a:close/>
                  <a:moveTo>
                    <a:pt x="3280002" y="1537212"/>
                  </a:moveTo>
                  <a:lnTo>
                    <a:pt x="3279204" y="1538010"/>
                  </a:lnTo>
                  <a:lnTo>
                    <a:pt x="3279204" y="1540801"/>
                  </a:lnTo>
                  <a:lnTo>
                    <a:pt x="3279204" y="1542896"/>
                  </a:lnTo>
                  <a:lnTo>
                    <a:pt x="3312722" y="1623178"/>
                  </a:lnTo>
                  <a:lnTo>
                    <a:pt x="3321101" y="1649007"/>
                  </a:lnTo>
                  <a:lnTo>
                    <a:pt x="3322498" y="1653196"/>
                  </a:lnTo>
                  <a:lnTo>
                    <a:pt x="3324593" y="1653196"/>
                  </a:lnTo>
                  <a:lnTo>
                    <a:pt x="3319704" y="1655989"/>
                  </a:lnTo>
                  <a:lnTo>
                    <a:pt x="3319704" y="1661231"/>
                  </a:lnTo>
                  <a:lnTo>
                    <a:pt x="3321806" y="1655291"/>
                  </a:lnTo>
                  <a:lnTo>
                    <a:pt x="3326695" y="1652498"/>
                  </a:lnTo>
                  <a:lnTo>
                    <a:pt x="3327380" y="1652772"/>
                  </a:lnTo>
                  <a:lnTo>
                    <a:pt x="3325292" y="1651101"/>
                  </a:lnTo>
                  <a:lnTo>
                    <a:pt x="3322498" y="1652497"/>
                  </a:lnTo>
                  <a:lnTo>
                    <a:pt x="3313420" y="1622479"/>
                  </a:lnTo>
                  <a:lnTo>
                    <a:pt x="3279204" y="1540801"/>
                  </a:lnTo>
                  <a:close/>
                  <a:moveTo>
                    <a:pt x="2122126" y="1510085"/>
                  </a:moveTo>
                  <a:lnTo>
                    <a:pt x="2122126" y="1511481"/>
                  </a:lnTo>
                  <a:lnTo>
                    <a:pt x="2120031" y="1511481"/>
                  </a:lnTo>
                  <a:close/>
                  <a:moveTo>
                    <a:pt x="2121197" y="1506364"/>
                  </a:moveTo>
                  <a:lnTo>
                    <a:pt x="2122126" y="1507293"/>
                  </a:lnTo>
                  <a:lnTo>
                    <a:pt x="2122126" y="1510085"/>
                  </a:lnTo>
                  <a:close/>
                  <a:moveTo>
                    <a:pt x="1764597" y="1503105"/>
                  </a:moveTo>
                  <a:lnTo>
                    <a:pt x="1762952" y="1503553"/>
                  </a:lnTo>
                  <a:lnTo>
                    <a:pt x="1765295" y="1505896"/>
                  </a:lnTo>
                  <a:lnTo>
                    <a:pt x="1770882" y="1507291"/>
                  </a:lnTo>
                  <a:lnTo>
                    <a:pt x="1770882" y="1506072"/>
                  </a:lnTo>
                  <a:lnTo>
                    <a:pt x="1767390" y="1505198"/>
                  </a:lnTo>
                  <a:close/>
                  <a:moveTo>
                    <a:pt x="2117936" y="1503104"/>
                  </a:moveTo>
                  <a:lnTo>
                    <a:pt x="2120729" y="1504500"/>
                  </a:lnTo>
                  <a:lnTo>
                    <a:pt x="2121197" y="1506364"/>
                  </a:lnTo>
                  <a:close/>
                  <a:moveTo>
                    <a:pt x="1781333" y="1495292"/>
                  </a:moveTo>
                  <a:lnTo>
                    <a:pt x="1772977" y="1497520"/>
                  </a:lnTo>
                  <a:lnTo>
                    <a:pt x="1772977" y="1497658"/>
                  </a:lnTo>
                  <a:lnTo>
                    <a:pt x="1781356" y="1495424"/>
                  </a:lnTo>
                  <a:close/>
                  <a:moveTo>
                    <a:pt x="2253406" y="1460520"/>
                  </a:moveTo>
                  <a:lnTo>
                    <a:pt x="2253406" y="1463313"/>
                  </a:lnTo>
                  <a:lnTo>
                    <a:pt x="2250131" y="1461609"/>
                  </a:lnTo>
                  <a:close/>
                  <a:moveTo>
                    <a:pt x="2246821" y="1459884"/>
                  </a:moveTo>
                  <a:lnTo>
                    <a:pt x="2250131" y="1461608"/>
                  </a:lnTo>
                  <a:lnTo>
                    <a:pt x="2249216" y="1461916"/>
                  </a:lnTo>
                  <a:close/>
                  <a:moveTo>
                    <a:pt x="2248518" y="1453538"/>
                  </a:moveTo>
                  <a:lnTo>
                    <a:pt x="2249914" y="1459123"/>
                  </a:lnTo>
                  <a:lnTo>
                    <a:pt x="2247121" y="1456331"/>
                  </a:lnTo>
                  <a:close/>
                  <a:moveTo>
                    <a:pt x="2250530" y="1452061"/>
                  </a:moveTo>
                  <a:lnTo>
                    <a:pt x="2257595" y="1459124"/>
                  </a:lnTo>
                  <a:lnTo>
                    <a:pt x="2254801" y="1461916"/>
                  </a:lnTo>
                  <a:lnTo>
                    <a:pt x="2254801" y="1456331"/>
                  </a:lnTo>
                  <a:close/>
                  <a:moveTo>
                    <a:pt x="2242931" y="1447953"/>
                  </a:moveTo>
                  <a:lnTo>
                    <a:pt x="2244327" y="1448651"/>
                  </a:lnTo>
                  <a:lnTo>
                    <a:pt x="2247121" y="1452840"/>
                  </a:lnTo>
                  <a:lnTo>
                    <a:pt x="2247121" y="1455632"/>
                  </a:lnTo>
                  <a:lnTo>
                    <a:pt x="2241534" y="1454236"/>
                  </a:lnTo>
                  <a:close/>
                  <a:moveTo>
                    <a:pt x="2242930" y="1444464"/>
                  </a:moveTo>
                  <a:lnTo>
                    <a:pt x="2242931" y="1444464"/>
                  </a:lnTo>
                  <a:lnTo>
                    <a:pt x="2250530" y="1452061"/>
                  </a:lnTo>
                  <a:close/>
                  <a:moveTo>
                    <a:pt x="2241534" y="1443068"/>
                  </a:moveTo>
                  <a:lnTo>
                    <a:pt x="2242930" y="1444464"/>
                  </a:lnTo>
                  <a:lnTo>
                    <a:pt x="2240137" y="1444464"/>
                  </a:lnTo>
                  <a:close/>
                  <a:moveTo>
                    <a:pt x="2241533" y="1443067"/>
                  </a:moveTo>
                  <a:lnTo>
                    <a:pt x="2241534" y="1443068"/>
                  </a:lnTo>
                  <a:lnTo>
                    <a:pt x="2241534" y="1443068"/>
                  </a:lnTo>
                  <a:close/>
                  <a:moveTo>
                    <a:pt x="2237066" y="1440833"/>
                  </a:moveTo>
                  <a:lnTo>
                    <a:pt x="2234552" y="1445860"/>
                  </a:lnTo>
                  <a:lnTo>
                    <a:pt x="2238741" y="1450047"/>
                  </a:lnTo>
                  <a:lnTo>
                    <a:pt x="2238741" y="1454236"/>
                  </a:lnTo>
                  <a:lnTo>
                    <a:pt x="2240137" y="1454236"/>
                  </a:lnTo>
                  <a:lnTo>
                    <a:pt x="2246821" y="1459884"/>
                  </a:lnTo>
                  <a:lnTo>
                    <a:pt x="2235948" y="1454236"/>
                  </a:lnTo>
                  <a:lnTo>
                    <a:pt x="2237345" y="1450047"/>
                  </a:lnTo>
                  <a:lnTo>
                    <a:pt x="2233155" y="1445860"/>
                  </a:lnTo>
                  <a:close/>
                  <a:moveTo>
                    <a:pt x="2238042" y="1439577"/>
                  </a:moveTo>
                  <a:lnTo>
                    <a:pt x="2241533" y="1443067"/>
                  </a:lnTo>
                  <a:lnTo>
                    <a:pt x="2237450" y="1440345"/>
                  </a:lnTo>
                  <a:lnTo>
                    <a:pt x="2237066" y="1440834"/>
                  </a:lnTo>
                  <a:lnTo>
                    <a:pt x="2237345" y="1440275"/>
                  </a:lnTo>
                  <a:lnTo>
                    <a:pt x="2237449" y="1440344"/>
                  </a:lnTo>
                  <a:close/>
                  <a:moveTo>
                    <a:pt x="2928134" y="1411479"/>
                  </a:moveTo>
                  <a:lnTo>
                    <a:pt x="2927960" y="1413049"/>
                  </a:lnTo>
                  <a:lnTo>
                    <a:pt x="2929316" y="1416665"/>
                  </a:lnTo>
                  <a:lnTo>
                    <a:pt x="2934244" y="1422823"/>
                  </a:lnTo>
                  <a:lnTo>
                    <a:pt x="2935641" y="1422823"/>
                  </a:lnTo>
                  <a:lnTo>
                    <a:pt x="2930055" y="1417238"/>
                  </a:lnTo>
                  <a:close/>
                  <a:moveTo>
                    <a:pt x="2937645" y="1391621"/>
                  </a:moveTo>
                  <a:lnTo>
                    <a:pt x="2937038" y="1392106"/>
                  </a:lnTo>
                  <a:lnTo>
                    <a:pt x="2938838" y="1395706"/>
                  </a:lnTo>
                  <a:lnTo>
                    <a:pt x="2939831" y="1394899"/>
                  </a:lnTo>
                  <a:close/>
                  <a:moveTo>
                    <a:pt x="2821901" y="1377389"/>
                  </a:moveTo>
                  <a:lnTo>
                    <a:pt x="2824612" y="1388615"/>
                  </a:lnTo>
                  <a:lnTo>
                    <a:pt x="2818327" y="1384426"/>
                  </a:lnTo>
                  <a:lnTo>
                    <a:pt x="2816509" y="1383942"/>
                  </a:lnTo>
                  <a:lnTo>
                    <a:pt x="2819025" y="1385125"/>
                  </a:lnTo>
                  <a:lnTo>
                    <a:pt x="2825310" y="1389314"/>
                  </a:lnTo>
                  <a:close/>
                  <a:moveTo>
                    <a:pt x="2819724" y="1368370"/>
                  </a:moveTo>
                  <a:lnTo>
                    <a:pt x="2820085" y="1369864"/>
                  </a:lnTo>
                  <a:lnTo>
                    <a:pt x="2848337" y="1377441"/>
                  </a:lnTo>
                  <a:lnTo>
                    <a:pt x="2847655" y="1376748"/>
                  </a:lnTo>
                  <a:close/>
                  <a:moveTo>
                    <a:pt x="2110256" y="1347427"/>
                  </a:moveTo>
                  <a:lnTo>
                    <a:pt x="2110256" y="1348125"/>
                  </a:lnTo>
                  <a:lnTo>
                    <a:pt x="2109906" y="1347601"/>
                  </a:lnTo>
                  <a:close/>
                  <a:moveTo>
                    <a:pt x="2110255" y="1341842"/>
                  </a:moveTo>
                  <a:lnTo>
                    <a:pt x="2113049" y="1346031"/>
                  </a:lnTo>
                  <a:lnTo>
                    <a:pt x="2110255" y="1347427"/>
                  </a:lnTo>
                  <a:close/>
                  <a:moveTo>
                    <a:pt x="4386683" y="1331377"/>
                  </a:moveTo>
                  <a:lnTo>
                    <a:pt x="4382317" y="1334556"/>
                  </a:lnTo>
                  <a:lnTo>
                    <a:pt x="4379022" y="1341144"/>
                  </a:lnTo>
                  <a:lnTo>
                    <a:pt x="4379022" y="1353711"/>
                  </a:lnTo>
                  <a:lnTo>
                    <a:pt x="4381802" y="1353711"/>
                  </a:lnTo>
                  <a:lnTo>
                    <a:pt x="4381802" y="1341151"/>
                  </a:lnTo>
                  <a:close/>
                  <a:moveTo>
                    <a:pt x="4371347" y="1329290"/>
                  </a:moveTo>
                  <a:lnTo>
                    <a:pt x="4374832" y="1335559"/>
                  </a:lnTo>
                  <a:lnTo>
                    <a:pt x="4377360" y="1334393"/>
                  </a:lnTo>
                  <a:lnTo>
                    <a:pt x="4374107" y="1329290"/>
                  </a:lnTo>
                  <a:close/>
                  <a:moveTo>
                    <a:pt x="4351077" y="1302064"/>
                  </a:moveTo>
                  <a:lnTo>
                    <a:pt x="4349466" y="1302705"/>
                  </a:lnTo>
                  <a:lnTo>
                    <a:pt x="4368547" y="1329277"/>
                  </a:lnTo>
                  <a:lnTo>
                    <a:pt x="4371318" y="1329277"/>
                  </a:lnTo>
                  <a:close/>
                  <a:moveTo>
                    <a:pt x="4343396" y="1288793"/>
                  </a:moveTo>
                  <a:lnTo>
                    <a:pt x="4338817" y="1289013"/>
                  </a:lnTo>
                  <a:lnTo>
                    <a:pt x="4342012" y="1296466"/>
                  </a:lnTo>
                  <a:lnTo>
                    <a:pt x="4344805" y="1303447"/>
                  </a:lnTo>
                  <a:lnTo>
                    <a:pt x="4347342" y="1302602"/>
                  </a:lnTo>
                  <a:close/>
                  <a:moveTo>
                    <a:pt x="3375535" y="1273803"/>
                  </a:moveTo>
                  <a:lnTo>
                    <a:pt x="3331575" y="1301353"/>
                  </a:lnTo>
                  <a:lnTo>
                    <a:pt x="3279204" y="1340446"/>
                  </a:lnTo>
                  <a:lnTo>
                    <a:pt x="3277904" y="1341249"/>
                  </a:lnTo>
                  <a:lnTo>
                    <a:pt x="3278554" y="1341981"/>
                  </a:lnTo>
                  <a:lnTo>
                    <a:pt x="3328084" y="1304843"/>
                  </a:lnTo>
                  <a:lnTo>
                    <a:pt x="3374870" y="1274825"/>
                  </a:lnTo>
                  <a:close/>
                  <a:moveTo>
                    <a:pt x="1805099" y="1260862"/>
                  </a:moveTo>
                  <a:lnTo>
                    <a:pt x="1807194" y="1260862"/>
                  </a:lnTo>
                  <a:lnTo>
                    <a:pt x="1807194" y="1263654"/>
                  </a:lnTo>
                  <a:close/>
                  <a:moveTo>
                    <a:pt x="1916827" y="1238523"/>
                  </a:moveTo>
                  <a:lnTo>
                    <a:pt x="1914034" y="1244108"/>
                  </a:lnTo>
                  <a:lnTo>
                    <a:pt x="1911240" y="1244806"/>
                  </a:lnTo>
                  <a:close/>
                  <a:moveTo>
                    <a:pt x="1746442" y="1233637"/>
                  </a:moveTo>
                  <a:lnTo>
                    <a:pt x="1745794" y="1235092"/>
                  </a:lnTo>
                  <a:lnTo>
                    <a:pt x="1755519" y="1238523"/>
                  </a:lnTo>
                  <a:lnTo>
                    <a:pt x="1756289" y="1237112"/>
                  </a:lnTo>
                  <a:close/>
                  <a:moveTo>
                    <a:pt x="2448230" y="1232939"/>
                  </a:moveTo>
                  <a:lnTo>
                    <a:pt x="2449626" y="1234335"/>
                  </a:lnTo>
                  <a:lnTo>
                    <a:pt x="2446833" y="1237128"/>
                  </a:lnTo>
                  <a:close/>
                  <a:moveTo>
                    <a:pt x="2451023" y="1221770"/>
                  </a:moveTo>
                  <a:lnTo>
                    <a:pt x="2448230" y="1227355"/>
                  </a:lnTo>
                  <a:lnTo>
                    <a:pt x="2448230" y="1224562"/>
                  </a:lnTo>
                  <a:close/>
                  <a:moveTo>
                    <a:pt x="3418833" y="1216527"/>
                  </a:moveTo>
                  <a:lnTo>
                    <a:pt x="3406293" y="1227354"/>
                  </a:lnTo>
                  <a:lnTo>
                    <a:pt x="3404736" y="1229845"/>
                  </a:lnTo>
                  <a:lnTo>
                    <a:pt x="3418165" y="1218977"/>
                  </a:lnTo>
                  <a:close/>
                  <a:moveTo>
                    <a:pt x="4325233" y="1202229"/>
                  </a:moveTo>
                  <a:lnTo>
                    <a:pt x="4324400" y="1202647"/>
                  </a:lnTo>
                  <a:lnTo>
                    <a:pt x="4344805" y="1207109"/>
                  </a:lnTo>
                  <a:lnTo>
                    <a:pt x="4312307" y="1287656"/>
                  </a:lnTo>
                  <a:lnTo>
                    <a:pt x="4315131" y="1287549"/>
                  </a:lnTo>
                  <a:lnTo>
                    <a:pt x="4347585" y="1207130"/>
                  </a:lnTo>
                  <a:close/>
                  <a:moveTo>
                    <a:pt x="3434226" y="1201524"/>
                  </a:moveTo>
                  <a:lnTo>
                    <a:pt x="3432513" y="1203008"/>
                  </a:lnTo>
                  <a:lnTo>
                    <a:pt x="3472006" y="1204958"/>
                  </a:lnTo>
                  <a:close/>
                  <a:moveTo>
                    <a:pt x="4313357" y="1193657"/>
                  </a:moveTo>
                  <a:lnTo>
                    <a:pt x="4322459" y="1202222"/>
                  </a:lnTo>
                  <a:lnTo>
                    <a:pt x="4323267" y="1202399"/>
                  </a:lnTo>
                  <a:close/>
                  <a:moveTo>
                    <a:pt x="3590941" y="1190464"/>
                  </a:moveTo>
                  <a:lnTo>
                    <a:pt x="3563995" y="1210256"/>
                  </a:lnTo>
                  <a:lnTo>
                    <a:pt x="3564933" y="1210823"/>
                  </a:lnTo>
                  <a:lnTo>
                    <a:pt x="3590644" y="1191053"/>
                  </a:lnTo>
                  <a:close/>
                  <a:moveTo>
                    <a:pt x="2037632" y="1186166"/>
                  </a:moveTo>
                  <a:lnTo>
                    <a:pt x="2039029" y="1187562"/>
                  </a:lnTo>
                  <a:lnTo>
                    <a:pt x="2037632" y="1187562"/>
                  </a:lnTo>
                  <a:close/>
                  <a:moveTo>
                    <a:pt x="3236091" y="1185245"/>
                  </a:moveTo>
                  <a:lnTo>
                    <a:pt x="3227529" y="1195940"/>
                  </a:lnTo>
                  <a:lnTo>
                    <a:pt x="3224236" y="1198040"/>
                  </a:lnTo>
                  <a:lnTo>
                    <a:pt x="3228926" y="1195242"/>
                  </a:lnTo>
                  <a:lnTo>
                    <a:pt x="3235583" y="1187562"/>
                  </a:lnTo>
                  <a:lnTo>
                    <a:pt x="3235211" y="1187562"/>
                  </a:lnTo>
                  <a:lnTo>
                    <a:pt x="3236810" y="1185719"/>
                  </a:lnTo>
                  <a:cubicBezTo>
                    <a:pt x="3236566" y="1185565"/>
                    <a:pt x="3236335" y="1185398"/>
                    <a:pt x="3236091" y="1185245"/>
                  </a:cubicBezTo>
                  <a:close/>
                  <a:moveTo>
                    <a:pt x="3371379" y="1174996"/>
                  </a:moveTo>
                  <a:lnTo>
                    <a:pt x="3370680" y="1177789"/>
                  </a:lnTo>
                  <a:lnTo>
                    <a:pt x="3370940" y="1178068"/>
                  </a:lnTo>
                  <a:lnTo>
                    <a:pt x="3371379" y="1174997"/>
                  </a:lnTo>
                  <a:close/>
                  <a:moveTo>
                    <a:pt x="2013889" y="1174298"/>
                  </a:moveTo>
                  <a:lnTo>
                    <a:pt x="2022966" y="1179883"/>
                  </a:lnTo>
                  <a:lnTo>
                    <a:pt x="2027156" y="1177091"/>
                  </a:lnTo>
                  <a:lnTo>
                    <a:pt x="2024363" y="1181279"/>
                  </a:lnTo>
                  <a:lnTo>
                    <a:pt x="2025760" y="1182676"/>
                  </a:lnTo>
                  <a:lnTo>
                    <a:pt x="2020173" y="1178487"/>
                  </a:lnTo>
                  <a:lnTo>
                    <a:pt x="2017381" y="1178487"/>
                  </a:lnTo>
                  <a:lnTo>
                    <a:pt x="2017380" y="1178487"/>
                  </a:lnTo>
                  <a:lnTo>
                    <a:pt x="2018078" y="1177091"/>
                  </a:lnTo>
                  <a:close/>
                  <a:moveTo>
                    <a:pt x="2026460" y="1170807"/>
                  </a:moveTo>
                  <a:lnTo>
                    <a:pt x="2033443" y="1173600"/>
                  </a:lnTo>
                  <a:lnTo>
                    <a:pt x="2032047" y="1173600"/>
                  </a:lnTo>
                  <a:close/>
                  <a:moveTo>
                    <a:pt x="2454515" y="1168707"/>
                  </a:moveTo>
                  <a:lnTo>
                    <a:pt x="2454361" y="1169370"/>
                  </a:lnTo>
                  <a:lnTo>
                    <a:pt x="2453314" y="1169105"/>
                  </a:lnTo>
                  <a:close/>
                  <a:moveTo>
                    <a:pt x="2451721" y="1168707"/>
                  </a:moveTo>
                  <a:lnTo>
                    <a:pt x="2453313" y="1169105"/>
                  </a:lnTo>
                  <a:lnTo>
                    <a:pt x="2450325" y="1170103"/>
                  </a:lnTo>
                  <a:close/>
                  <a:moveTo>
                    <a:pt x="2454516" y="1151261"/>
                  </a:moveTo>
                  <a:lnTo>
                    <a:pt x="2455912" y="1152657"/>
                  </a:lnTo>
                  <a:lnTo>
                    <a:pt x="2454516" y="1155450"/>
                  </a:lnTo>
                  <a:lnTo>
                    <a:pt x="2454516" y="1158242"/>
                  </a:lnTo>
                  <a:lnTo>
                    <a:pt x="2453119" y="1155450"/>
                  </a:lnTo>
                  <a:close/>
                  <a:moveTo>
                    <a:pt x="1735967" y="1131715"/>
                  </a:moveTo>
                  <a:lnTo>
                    <a:pt x="1734570" y="1133111"/>
                  </a:lnTo>
                  <a:lnTo>
                    <a:pt x="1734570" y="1132413"/>
                  </a:lnTo>
                  <a:close/>
                  <a:moveTo>
                    <a:pt x="4215694" y="1062714"/>
                  </a:moveTo>
                  <a:lnTo>
                    <a:pt x="4310589" y="1191053"/>
                  </a:lnTo>
                  <a:lnTo>
                    <a:pt x="4311790" y="1192183"/>
                  </a:lnTo>
                  <a:lnTo>
                    <a:pt x="4217018" y="1064018"/>
                  </a:lnTo>
                  <a:close/>
                  <a:moveTo>
                    <a:pt x="4169732" y="1017473"/>
                  </a:moveTo>
                  <a:lnTo>
                    <a:pt x="4214224" y="1062616"/>
                  </a:lnTo>
                  <a:lnTo>
                    <a:pt x="4215594" y="1062616"/>
                  </a:lnTo>
                  <a:close/>
                  <a:moveTo>
                    <a:pt x="2424489" y="978842"/>
                  </a:moveTo>
                  <a:lnTo>
                    <a:pt x="2425885" y="983031"/>
                  </a:lnTo>
                  <a:lnTo>
                    <a:pt x="2423092" y="983031"/>
                  </a:lnTo>
                  <a:lnTo>
                    <a:pt x="2423092" y="980238"/>
                  </a:lnTo>
                  <a:close/>
                  <a:moveTo>
                    <a:pt x="3556081" y="966947"/>
                  </a:moveTo>
                  <a:lnTo>
                    <a:pt x="3553635" y="996295"/>
                  </a:lnTo>
                  <a:lnTo>
                    <a:pt x="3553825" y="996586"/>
                  </a:lnTo>
                  <a:close/>
                  <a:moveTo>
                    <a:pt x="2362340" y="928579"/>
                  </a:moveTo>
                  <a:lnTo>
                    <a:pt x="2363737" y="928579"/>
                  </a:lnTo>
                  <a:lnTo>
                    <a:pt x="2365133" y="929975"/>
                  </a:lnTo>
                  <a:close/>
                  <a:moveTo>
                    <a:pt x="2357451" y="916712"/>
                  </a:moveTo>
                  <a:lnTo>
                    <a:pt x="2358534" y="923742"/>
                  </a:lnTo>
                  <a:lnTo>
                    <a:pt x="2360943" y="931372"/>
                  </a:lnTo>
                  <a:lnTo>
                    <a:pt x="2356753" y="931372"/>
                  </a:lnTo>
                  <a:lnTo>
                    <a:pt x="2326028" y="941843"/>
                  </a:lnTo>
                  <a:lnTo>
                    <a:pt x="2238042" y="1016540"/>
                  </a:lnTo>
                  <a:lnTo>
                    <a:pt x="2230360" y="1024218"/>
                  </a:lnTo>
                  <a:lnTo>
                    <a:pt x="2224774" y="1031898"/>
                  </a:lnTo>
                  <a:lnTo>
                    <a:pt x="2219188" y="1033294"/>
                  </a:lnTo>
                  <a:lnTo>
                    <a:pt x="2221981" y="1036086"/>
                  </a:lnTo>
                  <a:lnTo>
                    <a:pt x="2227567" y="1031898"/>
                  </a:lnTo>
                  <a:lnTo>
                    <a:pt x="2223378" y="1037483"/>
                  </a:lnTo>
                  <a:lnTo>
                    <a:pt x="2217093" y="1036086"/>
                  </a:lnTo>
                  <a:lnTo>
                    <a:pt x="2175894" y="1069595"/>
                  </a:lnTo>
                  <a:lnTo>
                    <a:pt x="2174825" y="1068528"/>
                  </a:lnTo>
                  <a:lnTo>
                    <a:pt x="2048106" y="1179184"/>
                  </a:lnTo>
                  <a:lnTo>
                    <a:pt x="2043916" y="1188260"/>
                  </a:lnTo>
                  <a:lnTo>
                    <a:pt x="2038330" y="1185467"/>
                  </a:lnTo>
                  <a:lnTo>
                    <a:pt x="2038330" y="1179882"/>
                  </a:lnTo>
                  <a:lnTo>
                    <a:pt x="2044614" y="1178486"/>
                  </a:lnTo>
                  <a:lnTo>
                    <a:pt x="2173800" y="1066808"/>
                  </a:lnTo>
                  <a:lnTo>
                    <a:pt x="2174873" y="1067881"/>
                  </a:lnTo>
                  <a:lnTo>
                    <a:pt x="2215696" y="1033294"/>
                  </a:lnTo>
                  <a:lnTo>
                    <a:pt x="2217093" y="1027710"/>
                  </a:lnTo>
                  <a:lnTo>
                    <a:pt x="2219886" y="1026313"/>
                  </a:lnTo>
                  <a:lnTo>
                    <a:pt x="2217093" y="1029105"/>
                  </a:lnTo>
                  <a:lnTo>
                    <a:pt x="2218490" y="1030501"/>
                  </a:lnTo>
                  <a:lnTo>
                    <a:pt x="2219886" y="1027710"/>
                  </a:lnTo>
                  <a:lnTo>
                    <a:pt x="2222680" y="1027710"/>
                  </a:lnTo>
                  <a:lnTo>
                    <a:pt x="2321838" y="941843"/>
                  </a:lnTo>
                  <a:lnTo>
                    <a:pt x="2320441" y="939051"/>
                  </a:lnTo>
                  <a:lnTo>
                    <a:pt x="2323234" y="941843"/>
                  </a:lnTo>
                  <a:lnTo>
                    <a:pt x="2330916" y="936259"/>
                  </a:lnTo>
                  <a:lnTo>
                    <a:pt x="2356753" y="929975"/>
                  </a:lnTo>
                  <a:lnTo>
                    <a:pt x="2358149" y="925788"/>
                  </a:lnTo>
                  <a:lnTo>
                    <a:pt x="2356753" y="918108"/>
                  </a:lnTo>
                  <a:lnTo>
                    <a:pt x="2358401" y="923316"/>
                  </a:lnTo>
                  <a:lnTo>
                    <a:pt x="2357451" y="918108"/>
                  </a:lnTo>
                  <a:close/>
                  <a:moveTo>
                    <a:pt x="3865912" y="845790"/>
                  </a:moveTo>
                  <a:lnTo>
                    <a:pt x="3865774" y="846205"/>
                  </a:lnTo>
                  <a:lnTo>
                    <a:pt x="3868354" y="851364"/>
                  </a:lnTo>
                  <a:lnTo>
                    <a:pt x="3868567" y="851098"/>
                  </a:lnTo>
                  <a:close/>
                  <a:moveTo>
                    <a:pt x="3867169" y="842022"/>
                  </a:moveTo>
                  <a:lnTo>
                    <a:pt x="3867159" y="842053"/>
                  </a:lnTo>
                  <a:lnTo>
                    <a:pt x="3867171" y="842022"/>
                  </a:lnTo>
                  <a:close/>
                  <a:moveTo>
                    <a:pt x="3856912" y="834077"/>
                  </a:moveTo>
                  <a:lnTo>
                    <a:pt x="3856695" y="834338"/>
                  </a:lnTo>
                  <a:lnTo>
                    <a:pt x="3858092" y="837130"/>
                  </a:lnTo>
                  <a:lnTo>
                    <a:pt x="3867092" y="841974"/>
                  </a:lnTo>
                  <a:lnTo>
                    <a:pt x="3858093" y="836438"/>
                  </a:lnTo>
                  <a:close/>
                  <a:moveTo>
                    <a:pt x="3860182" y="830156"/>
                  </a:moveTo>
                  <a:lnTo>
                    <a:pt x="3860155" y="830188"/>
                  </a:lnTo>
                  <a:lnTo>
                    <a:pt x="3860187" y="830156"/>
                  </a:lnTo>
                  <a:close/>
                  <a:moveTo>
                    <a:pt x="3933991" y="823398"/>
                  </a:moveTo>
                  <a:lnTo>
                    <a:pt x="3934207" y="824571"/>
                  </a:lnTo>
                  <a:lnTo>
                    <a:pt x="3906275" y="835042"/>
                  </a:lnTo>
                  <a:lnTo>
                    <a:pt x="3866675" y="854154"/>
                  </a:lnTo>
                  <a:lnTo>
                    <a:pt x="3865774" y="855281"/>
                  </a:lnTo>
                  <a:lnTo>
                    <a:pt x="3906275" y="835734"/>
                  </a:lnTo>
                  <a:lnTo>
                    <a:pt x="3934206" y="825262"/>
                  </a:lnTo>
                  <a:lnTo>
                    <a:pt x="3980098" y="827922"/>
                  </a:lnTo>
                  <a:lnTo>
                    <a:pt x="3978172" y="825967"/>
                  </a:lnTo>
                  <a:close/>
                  <a:moveTo>
                    <a:pt x="1757615" y="814793"/>
                  </a:moveTo>
                  <a:lnTo>
                    <a:pt x="1759011" y="816189"/>
                  </a:lnTo>
                  <a:lnTo>
                    <a:pt x="1756218" y="816189"/>
                  </a:lnTo>
                  <a:close/>
                  <a:moveTo>
                    <a:pt x="3341056" y="811003"/>
                  </a:moveTo>
                  <a:lnTo>
                    <a:pt x="3347456" y="817400"/>
                  </a:lnTo>
                  <a:lnTo>
                    <a:pt x="3347649" y="817286"/>
                  </a:lnTo>
                  <a:lnTo>
                    <a:pt x="3345542" y="814797"/>
                  </a:lnTo>
                  <a:close/>
                  <a:moveTo>
                    <a:pt x="1760513" y="800040"/>
                  </a:moveTo>
                  <a:lnTo>
                    <a:pt x="1760758" y="800131"/>
                  </a:lnTo>
                  <a:lnTo>
                    <a:pt x="1764596" y="800131"/>
                  </a:lnTo>
                  <a:lnTo>
                    <a:pt x="1764596" y="801528"/>
                  </a:lnTo>
                  <a:lnTo>
                    <a:pt x="1760756" y="800131"/>
                  </a:lnTo>
                  <a:lnTo>
                    <a:pt x="1760408" y="800131"/>
                  </a:lnTo>
                  <a:close/>
                  <a:moveTo>
                    <a:pt x="1772278" y="793849"/>
                  </a:moveTo>
                  <a:lnTo>
                    <a:pt x="1775071" y="793849"/>
                  </a:lnTo>
                  <a:lnTo>
                    <a:pt x="1775071" y="795015"/>
                  </a:lnTo>
                  <a:lnTo>
                    <a:pt x="1774373" y="795245"/>
                  </a:lnTo>
                  <a:lnTo>
                    <a:pt x="1771579" y="799434"/>
                  </a:lnTo>
                  <a:lnTo>
                    <a:pt x="1769136" y="799434"/>
                  </a:lnTo>
                  <a:lnTo>
                    <a:pt x="1768089" y="801528"/>
                  </a:lnTo>
                  <a:lnTo>
                    <a:pt x="1766692" y="800132"/>
                  </a:lnTo>
                  <a:lnTo>
                    <a:pt x="1768089" y="799434"/>
                  </a:lnTo>
                  <a:close/>
                  <a:moveTo>
                    <a:pt x="1774374" y="780584"/>
                  </a:moveTo>
                  <a:lnTo>
                    <a:pt x="1775771" y="783376"/>
                  </a:lnTo>
                  <a:lnTo>
                    <a:pt x="1774374" y="781282"/>
                  </a:lnTo>
                  <a:close/>
                  <a:moveTo>
                    <a:pt x="3810343" y="779892"/>
                  </a:moveTo>
                  <a:lnTo>
                    <a:pt x="3810607" y="780584"/>
                  </a:lnTo>
                  <a:lnTo>
                    <a:pt x="3818289" y="780584"/>
                  </a:lnTo>
                  <a:lnTo>
                    <a:pt x="3821083" y="783376"/>
                  </a:lnTo>
                  <a:lnTo>
                    <a:pt x="3823875" y="781980"/>
                  </a:lnTo>
                  <a:lnTo>
                    <a:pt x="3831557" y="792452"/>
                  </a:lnTo>
                  <a:lnTo>
                    <a:pt x="3840634" y="798735"/>
                  </a:lnTo>
                  <a:lnTo>
                    <a:pt x="3840634" y="805715"/>
                  </a:lnTo>
                  <a:lnTo>
                    <a:pt x="3843428" y="804319"/>
                  </a:lnTo>
                  <a:lnTo>
                    <a:pt x="3846221" y="807112"/>
                  </a:lnTo>
                  <a:lnTo>
                    <a:pt x="3849713" y="817584"/>
                  </a:lnTo>
                  <a:lnTo>
                    <a:pt x="3856695" y="823866"/>
                  </a:lnTo>
                  <a:lnTo>
                    <a:pt x="3858089" y="830137"/>
                  </a:lnTo>
                  <a:lnTo>
                    <a:pt x="3856697" y="823175"/>
                  </a:lnTo>
                  <a:lnTo>
                    <a:pt x="3849713" y="816891"/>
                  </a:lnTo>
                  <a:lnTo>
                    <a:pt x="3846222" y="806420"/>
                  </a:lnTo>
                  <a:lnTo>
                    <a:pt x="3843429" y="803628"/>
                  </a:lnTo>
                  <a:lnTo>
                    <a:pt x="3840636" y="805024"/>
                  </a:lnTo>
                  <a:lnTo>
                    <a:pt x="3840636" y="798043"/>
                  </a:lnTo>
                  <a:lnTo>
                    <a:pt x="3831557" y="791760"/>
                  </a:lnTo>
                  <a:lnTo>
                    <a:pt x="3823877" y="781289"/>
                  </a:lnTo>
                  <a:lnTo>
                    <a:pt x="3821083" y="782684"/>
                  </a:lnTo>
                  <a:lnTo>
                    <a:pt x="3818290" y="779892"/>
                  </a:lnTo>
                  <a:close/>
                  <a:moveTo>
                    <a:pt x="3398613" y="758950"/>
                  </a:moveTo>
                  <a:lnTo>
                    <a:pt x="3397217" y="761044"/>
                  </a:lnTo>
                  <a:lnTo>
                    <a:pt x="3398613" y="766629"/>
                  </a:lnTo>
                  <a:lnTo>
                    <a:pt x="3353224" y="797345"/>
                  </a:lnTo>
                  <a:lnTo>
                    <a:pt x="3336435" y="806383"/>
                  </a:lnTo>
                  <a:lnTo>
                    <a:pt x="3336924" y="806872"/>
                  </a:lnTo>
                  <a:lnTo>
                    <a:pt x="3354621" y="797345"/>
                  </a:lnTo>
                  <a:lnTo>
                    <a:pt x="3400010" y="766629"/>
                  </a:lnTo>
                  <a:lnTo>
                    <a:pt x="3398613" y="761044"/>
                  </a:lnTo>
                  <a:lnTo>
                    <a:pt x="3400010" y="758950"/>
                  </a:lnTo>
                  <a:close/>
                  <a:moveTo>
                    <a:pt x="3802229" y="745685"/>
                  </a:moveTo>
                  <a:lnTo>
                    <a:pt x="3781069" y="757286"/>
                  </a:lnTo>
                  <a:lnTo>
                    <a:pt x="3781279" y="758245"/>
                  </a:lnTo>
                  <a:lnTo>
                    <a:pt x="3801747" y="746649"/>
                  </a:lnTo>
                  <a:close/>
                  <a:moveTo>
                    <a:pt x="2453928" y="743054"/>
                  </a:moveTo>
                  <a:lnTo>
                    <a:pt x="2457050" y="745442"/>
                  </a:lnTo>
                  <a:lnTo>
                    <a:pt x="2455212" y="744981"/>
                  </a:lnTo>
                  <a:close/>
                  <a:moveTo>
                    <a:pt x="2448230" y="738697"/>
                  </a:moveTo>
                  <a:lnTo>
                    <a:pt x="2451023" y="738697"/>
                  </a:lnTo>
                  <a:lnTo>
                    <a:pt x="2453928" y="743054"/>
                  </a:lnTo>
                  <a:close/>
                  <a:moveTo>
                    <a:pt x="2448927" y="731018"/>
                  </a:moveTo>
                  <a:lnTo>
                    <a:pt x="2453117" y="733810"/>
                  </a:lnTo>
                  <a:lnTo>
                    <a:pt x="2450324" y="735206"/>
                  </a:lnTo>
                  <a:lnTo>
                    <a:pt x="2451721" y="733810"/>
                  </a:lnTo>
                  <a:close/>
                  <a:moveTo>
                    <a:pt x="1814874" y="715662"/>
                  </a:moveTo>
                  <a:lnTo>
                    <a:pt x="1823952" y="716360"/>
                  </a:lnTo>
                  <a:lnTo>
                    <a:pt x="1826745" y="719153"/>
                  </a:lnTo>
                  <a:lnTo>
                    <a:pt x="1828840" y="719153"/>
                  </a:lnTo>
                  <a:lnTo>
                    <a:pt x="1827443" y="720549"/>
                  </a:lnTo>
                  <a:lnTo>
                    <a:pt x="1828840" y="720549"/>
                  </a:lnTo>
                  <a:lnTo>
                    <a:pt x="1828840" y="721944"/>
                  </a:lnTo>
                  <a:lnTo>
                    <a:pt x="1840711" y="736605"/>
                  </a:lnTo>
                  <a:lnTo>
                    <a:pt x="1843504" y="747076"/>
                  </a:lnTo>
                  <a:lnTo>
                    <a:pt x="1849091" y="756152"/>
                  </a:lnTo>
                  <a:lnTo>
                    <a:pt x="1846298" y="753359"/>
                  </a:lnTo>
                  <a:lnTo>
                    <a:pt x="1846298" y="765227"/>
                  </a:lnTo>
                  <a:lnTo>
                    <a:pt x="1850488" y="770811"/>
                  </a:lnTo>
                  <a:lnTo>
                    <a:pt x="1856772" y="769415"/>
                  </a:lnTo>
                  <a:lnTo>
                    <a:pt x="1859565" y="772208"/>
                  </a:lnTo>
                  <a:lnTo>
                    <a:pt x="1877721" y="804321"/>
                  </a:lnTo>
                  <a:lnTo>
                    <a:pt x="1879118" y="807113"/>
                  </a:lnTo>
                  <a:lnTo>
                    <a:pt x="1878419" y="807113"/>
                  </a:lnTo>
                  <a:lnTo>
                    <a:pt x="1879816" y="809905"/>
                  </a:lnTo>
                  <a:lnTo>
                    <a:pt x="1881213" y="814094"/>
                  </a:lnTo>
                  <a:lnTo>
                    <a:pt x="1878419" y="814094"/>
                  </a:lnTo>
                  <a:lnTo>
                    <a:pt x="1878419" y="818282"/>
                  </a:lnTo>
                  <a:lnTo>
                    <a:pt x="1874229" y="812697"/>
                  </a:lnTo>
                  <a:lnTo>
                    <a:pt x="1875626" y="815490"/>
                  </a:lnTo>
                  <a:lnTo>
                    <a:pt x="1874928" y="815490"/>
                  </a:lnTo>
                  <a:lnTo>
                    <a:pt x="1874928" y="816886"/>
                  </a:lnTo>
                  <a:lnTo>
                    <a:pt x="1873531" y="818282"/>
                  </a:lnTo>
                  <a:lnTo>
                    <a:pt x="1872211" y="818282"/>
                  </a:lnTo>
                  <a:lnTo>
                    <a:pt x="1871436" y="821773"/>
                  </a:lnTo>
                  <a:lnTo>
                    <a:pt x="1877023" y="818981"/>
                  </a:lnTo>
                  <a:lnTo>
                    <a:pt x="1871436" y="823169"/>
                  </a:lnTo>
                  <a:lnTo>
                    <a:pt x="1874229" y="825962"/>
                  </a:lnTo>
                  <a:lnTo>
                    <a:pt x="1870039" y="832244"/>
                  </a:lnTo>
                  <a:lnTo>
                    <a:pt x="1868643" y="876224"/>
                  </a:lnTo>
                  <a:lnTo>
                    <a:pt x="1870039" y="902054"/>
                  </a:lnTo>
                  <a:lnTo>
                    <a:pt x="1865850" y="918110"/>
                  </a:lnTo>
                  <a:lnTo>
                    <a:pt x="1855375" y="929978"/>
                  </a:lnTo>
                  <a:lnTo>
                    <a:pt x="1847694" y="932770"/>
                  </a:lnTo>
                  <a:lnTo>
                    <a:pt x="1844901" y="940449"/>
                  </a:lnTo>
                  <a:lnTo>
                    <a:pt x="1838616" y="944638"/>
                  </a:lnTo>
                  <a:lnTo>
                    <a:pt x="1838616" y="962789"/>
                  </a:lnTo>
                  <a:lnTo>
                    <a:pt x="1825348" y="976052"/>
                  </a:lnTo>
                  <a:lnTo>
                    <a:pt x="1822555" y="983732"/>
                  </a:lnTo>
                  <a:lnTo>
                    <a:pt x="1818366" y="990014"/>
                  </a:lnTo>
                  <a:lnTo>
                    <a:pt x="1814176" y="991411"/>
                  </a:lnTo>
                  <a:lnTo>
                    <a:pt x="1816969" y="987221"/>
                  </a:lnTo>
                  <a:lnTo>
                    <a:pt x="1818366" y="988618"/>
                  </a:lnTo>
                  <a:lnTo>
                    <a:pt x="1823952" y="978147"/>
                  </a:lnTo>
                  <a:lnTo>
                    <a:pt x="1818366" y="982335"/>
                  </a:lnTo>
                  <a:lnTo>
                    <a:pt x="1819763" y="983732"/>
                  </a:lnTo>
                  <a:lnTo>
                    <a:pt x="1818366" y="986523"/>
                  </a:lnTo>
                  <a:lnTo>
                    <a:pt x="1814176" y="985127"/>
                  </a:lnTo>
                  <a:lnTo>
                    <a:pt x="1809986" y="992806"/>
                  </a:lnTo>
                  <a:lnTo>
                    <a:pt x="1814176" y="994203"/>
                  </a:lnTo>
                  <a:lnTo>
                    <a:pt x="1808589" y="1000486"/>
                  </a:lnTo>
                  <a:lnTo>
                    <a:pt x="1795322" y="1009561"/>
                  </a:lnTo>
                  <a:lnTo>
                    <a:pt x="1774373" y="1012353"/>
                  </a:lnTo>
                  <a:lnTo>
                    <a:pt x="1743648" y="1051447"/>
                  </a:lnTo>
                  <a:lnTo>
                    <a:pt x="1745044" y="1054239"/>
                  </a:lnTo>
                  <a:lnTo>
                    <a:pt x="1743648" y="1057031"/>
                  </a:lnTo>
                  <a:lnTo>
                    <a:pt x="1747837" y="1058428"/>
                  </a:lnTo>
                  <a:lnTo>
                    <a:pt x="1749234" y="1057031"/>
                  </a:lnTo>
                  <a:lnTo>
                    <a:pt x="1749234" y="1058428"/>
                  </a:lnTo>
                  <a:lnTo>
                    <a:pt x="1743648" y="1064013"/>
                  </a:lnTo>
                  <a:lnTo>
                    <a:pt x="1734570" y="1065409"/>
                  </a:lnTo>
                  <a:lnTo>
                    <a:pt x="1731776" y="1059824"/>
                  </a:lnTo>
                  <a:lnTo>
                    <a:pt x="1731776" y="1062616"/>
                  </a:lnTo>
                  <a:lnTo>
                    <a:pt x="1728983" y="1061221"/>
                  </a:lnTo>
                  <a:lnTo>
                    <a:pt x="1733173" y="1065409"/>
                  </a:lnTo>
                  <a:lnTo>
                    <a:pt x="1730380" y="1065409"/>
                  </a:lnTo>
                  <a:lnTo>
                    <a:pt x="1721302" y="1057730"/>
                  </a:lnTo>
                  <a:lnTo>
                    <a:pt x="1715715" y="1056333"/>
                  </a:lnTo>
                  <a:lnTo>
                    <a:pt x="1699654" y="1048655"/>
                  </a:lnTo>
                  <a:lnTo>
                    <a:pt x="1698258" y="1050051"/>
                  </a:lnTo>
                  <a:lnTo>
                    <a:pt x="1695465" y="1048655"/>
                  </a:lnTo>
                  <a:lnTo>
                    <a:pt x="1692672" y="1052843"/>
                  </a:lnTo>
                  <a:lnTo>
                    <a:pt x="1696861" y="1054239"/>
                  </a:lnTo>
                  <a:lnTo>
                    <a:pt x="1698258" y="1060522"/>
                  </a:lnTo>
                  <a:lnTo>
                    <a:pt x="1705939" y="1066107"/>
                  </a:lnTo>
                  <a:lnTo>
                    <a:pt x="1708733" y="1064711"/>
                  </a:lnTo>
                  <a:lnTo>
                    <a:pt x="1711526" y="1067503"/>
                  </a:lnTo>
                  <a:lnTo>
                    <a:pt x="1717112" y="1068900"/>
                  </a:lnTo>
                  <a:lnTo>
                    <a:pt x="1721302" y="1071692"/>
                  </a:lnTo>
                  <a:lnTo>
                    <a:pt x="1721302" y="1077276"/>
                  </a:lnTo>
                  <a:lnTo>
                    <a:pt x="1703845" y="1081465"/>
                  </a:lnTo>
                  <a:lnTo>
                    <a:pt x="1690577" y="1081465"/>
                  </a:lnTo>
                  <a:lnTo>
                    <a:pt x="1686387" y="1082861"/>
                  </a:lnTo>
                  <a:lnTo>
                    <a:pt x="1686387" y="1088446"/>
                  </a:lnTo>
                  <a:lnTo>
                    <a:pt x="1690577" y="1087050"/>
                  </a:lnTo>
                  <a:lnTo>
                    <a:pt x="1682895" y="1092634"/>
                  </a:lnTo>
                  <a:lnTo>
                    <a:pt x="1659153" y="1100315"/>
                  </a:lnTo>
                  <a:lnTo>
                    <a:pt x="1656360" y="1096125"/>
                  </a:lnTo>
                  <a:lnTo>
                    <a:pt x="1656360" y="1073787"/>
                  </a:lnTo>
                  <a:lnTo>
                    <a:pt x="1647283" y="1043070"/>
                  </a:lnTo>
                  <a:lnTo>
                    <a:pt x="1645886" y="1023523"/>
                  </a:lnTo>
                  <a:lnTo>
                    <a:pt x="1648679" y="1006071"/>
                  </a:lnTo>
                  <a:lnTo>
                    <a:pt x="1651472" y="986523"/>
                  </a:lnTo>
                  <a:lnTo>
                    <a:pt x="1661947" y="948826"/>
                  </a:lnTo>
                  <a:lnTo>
                    <a:pt x="1679405" y="912525"/>
                  </a:lnTo>
                  <a:lnTo>
                    <a:pt x="1678008" y="908337"/>
                  </a:lnTo>
                  <a:lnTo>
                    <a:pt x="1680801" y="908337"/>
                  </a:lnTo>
                  <a:lnTo>
                    <a:pt x="1683594" y="904149"/>
                  </a:lnTo>
                  <a:lnTo>
                    <a:pt x="1682197" y="899960"/>
                  </a:lnTo>
                  <a:lnTo>
                    <a:pt x="1683594" y="901356"/>
                  </a:lnTo>
                  <a:lnTo>
                    <a:pt x="1684990" y="899960"/>
                  </a:lnTo>
                  <a:lnTo>
                    <a:pt x="1714319" y="853187"/>
                  </a:lnTo>
                  <a:lnTo>
                    <a:pt x="1749234" y="803623"/>
                  </a:lnTo>
                  <a:lnTo>
                    <a:pt x="1752027" y="806414"/>
                  </a:lnTo>
                  <a:lnTo>
                    <a:pt x="1752027" y="809207"/>
                  </a:lnTo>
                  <a:lnTo>
                    <a:pt x="1749234" y="811999"/>
                  </a:lnTo>
                  <a:lnTo>
                    <a:pt x="1752027" y="816188"/>
                  </a:lnTo>
                  <a:lnTo>
                    <a:pt x="1754821" y="817584"/>
                  </a:lnTo>
                  <a:lnTo>
                    <a:pt x="1756217" y="816188"/>
                  </a:lnTo>
                  <a:lnTo>
                    <a:pt x="1756218" y="816189"/>
                  </a:lnTo>
                  <a:lnTo>
                    <a:pt x="1765295" y="820377"/>
                  </a:lnTo>
                  <a:lnTo>
                    <a:pt x="1759010" y="814792"/>
                  </a:lnTo>
                  <a:lnTo>
                    <a:pt x="1763200" y="814792"/>
                  </a:lnTo>
                  <a:lnTo>
                    <a:pt x="1764596" y="817584"/>
                  </a:lnTo>
                  <a:lnTo>
                    <a:pt x="1763200" y="813395"/>
                  </a:lnTo>
                  <a:lnTo>
                    <a:pt x="1765993" y="809207"/>
                  </a:lnTo>
                  <a:lnTo>
                    <a:pt x="1773675" y="803623"/>
                  </a:lnTo>
                  <a:lnTo>
                    <a:pt x="1767390" y="807810"/>
                  </a:lnTo>
                  <a:lnTo>
                    <a:pt x="1776467" y="798736"/>
                  </a:lnTo>
                  <a:lnTo>
                    <a:pt x="1776467" y="804321"/>
                  </a:lnTo>
                  <a:lnTo>
                    <a:pt x="1780657" y="796641"/>
                  </a:lnTo>
                  <a:lnTo>
                    <a:pt x="1779261" y="793849"/>
                  </a:lnTo>
                  <a:lnTo>
                    <a:pt x="1778562" y="793849"/>
                  </a:lnTo>
                  <a:lnTo>
                    <a:pt x="1775128" y="794993"/>
                  </a:lnTo>
                  <a:lnTo>
                    <a:pt x="1775072" y="795244"/>
                  </a:lnTo>
                  <a:lnTo>
                    <a:pt x="1775072" y="795014"/>
                  </a:lnTo>
                  <a:lnTo>
                    <a:pt x="1775127" y="794993"/>
                  </a:lnTo>
                  <a:lnTo>
                    <a:pt x="1776467" y="788962"/>
                  </a:lnTo>
                  <a:lnTo>
                    <a:pt x="1777396" y="789429"/>
                  </a:lnTo>
                  <a:lnTo>
                    <a:pt x="1778562" y="784774"/>
                  </a:lnTo>
                  <a:lnTo>
                    <a:pt x="1777166" y="784774"/>
                  </a:lnTo>
                  <a:lnTo>
                    <a:pt x="1775769" y="779189"/>
                  </a:lnTo>
                  <a:lnTo>
                    <a:pt x="1779959" y="777793"/>
                  </a:lnTo>
                  <a:lnTo>
                    <a:pt x="1775769" y="777793"/>
                  </a:lnTo>
                  <a:lnTo>
                    <a:pt x="1772977" y="779189"/>
                  </a:lnTo>
                  <a:lnTo>
                    <a:pt x="1774373" y="781282"/>
                  </a:lnTo>
                  <a:lnTo>
                    <a:pt x="1774373" y="784774"/>
                  </a:lnTo>
                  <a:lnTo>
                    <a:pt x="1771580" y="788962"/>
                  </a:lnTo>
                  <a:lnTo>
                    <a:pt x="1772977" y="793151"/>
                  </a:lnTo>
                  <a:lnTo>
                    <a:pt x="1768088" y="797339"/>
                  </a:lnTo>
                  <a:lnTo>
                    <a:pt x="1765295" y="797339"/>
                  </a:lnTo>
                  <a:lnTo>
                    <a:pt x="1766691" y="794547"/>
                  </a:lnTo>
                  <a:lnTo>
                    <a:pt x="1760511" y="800041"/>
                  </a:lnTo>
                  <a:lnTo>
                    <a:pt x="1756916" y="798736"/>
                  </a:lnTo>
                  <a:lnTo>
                    <a:pt x="1754122" y="804321"/>
                  </a:lnTo>
                  <a:lnTo>
                    <a:pt x="1749932" y="800132"/>
                  </a:lnTo>
                  <a:lnTo>
                    <a:pt x="1773675" y="761039"/>
                  </a:lnTo>
                  <a:lnTo>
                    <a:pt x="1797417" y="728926"/>
                  </a:lnTo>
                  <a:lnTo>
                    <a:pt x="1803003" y="718455"/>
                  </a:lnTo>
                  <a:close/>
                  <a:moveTo>
                    <a:pt x="3763299" y="713043"/>
                  </a:moveTo>
                  <a:lnTo>
                    <a:pt x="3760240" y="714877"/>
                  </a:lnTo>
                  <a:lnTo>
                    <a:pt x="3763124" y="713566"/>
                  </a:lnTo>
                  <a:lnTo>
                    <a:pt x="3769408" y="724038"/>
                  </a:lnTo>
                  <a:lnTo>
                    <a:pt x="3770169" y="725331"/>
                  </a:lnTo>
                  <a:close/>
                  <a:moveTo>
                    <a:pt x="3742285" y="686144"/>
                  </a:moveTo>
                  <a:lnTo>
                    <a:pt x="3744620" y="696816"/>
                  </a:lnTo>
                  <a:lnTo>
                    <a:pt x="3742873" y="686339"/>
                  </a:lnTo>
                  <a:close/>
                  <a:moveTo>
                    <a:pt x="3367189" y="682151"/>
                  </a:moveTo>
                  <a:lnTo>
                    <a:pt x="3365977" y="683059"/>
                  </a:lnTo>
                  <a:lnTo>
                    <a:pt x="3369842" y="682151"/>
                  </a:lnTo>
                  <a:close/>
                  <a:moveTo>
                    <a:pt x="3697668" y="675494"/>
                  </a:moveTo>
                  <a:lnTo>
                    <a:pt x="3700277" y="680058"/>
                  </a:lnTo>
                  <a:lnTo>
                    <a:pt x="3700542" y="679995"/>
                  </a:lnTo>
                  <a:lnTo>
                    <a:pt x="3698183" y="675868"/>
                  </a:lnTo>
                  <a:close/>
                  <a:moveTo>
                    <a:pt x="3690502" y="670283"/>
                  </a:moveTo>
                  <a:lnTo>
                    <a:pt x="3665362" y="678661"/>
                  </a:lnTo>
                  <a:lnTo>
                    <a:pt x="3665153" y="678040"/>
                  </a:lnTo>
                  <a:lnTo>
                    <a:pt x="3647207" y="684252"/>
                  </a:lnTo>
                  <a:lnTo>
                    <a:pt x="3643017" y="698913"/>
                  </a:lnTo>
                  <a:lnTo>
                    <a:pt x="3636733" y="705196"/>
                  </a:lnTo>
                  <a:lnTo>
                    <a:pt x="3631146" y="705196"/>
                  </a:lnTo>
                  <a:lnTo>
                    <a:pt x="3626258" y="710781"/>
                  </a:lnTo>
                  <a:lnTo>
                    <a:pt x="3601119" y="721252"/>
                  </a:lnTo>
                  <a:lnTo>
                    <a:pt x="3598327" y="724044"/>
                  </a:lnTo>
                  <a:lnTo>
                    <a:pt x="3595533" y="742194"/>
                  </a:lnTo>
                  <a:lnTo>
                    <a:pt x="3586455" y="749176"/>
                  </a:lnTo>
                  <a:lnTo>
                    <a:pt x="3582265" y="758251"/>
                  </a:lnTo>
                  <a:lnTo>
                    <a:pt x="3570394" y="768722"/>
                  </a:lnTo>
                  <a:lnTo>
                    <a:pt x="3571790" y="776402"/>
                  </a:lnTo>
                  <a:lnTo>
                    <a:pt x="3553635" y="828759"/>
                  </a:lnTo>
                  <a:lnTo>
                    <a:pt x="3550842" y="856683"/>
                  </a:lnTo>
                  <a:lnTo>
                    <a:pt x="3543160" y="858079"/>
                  </a:lnTo>
                  <a:lnTo>
                    <a:pt x="3529893" y="895776"/>
                  </a:lnTo>
                  <a:lnTo>
                    <a:pt x="3496998" y="883444"/>
                  </a:lnTo>
                  <a:lnTo>
                    <a:pt x="3485900" y="906939"/>
                  </a:lnTo>
                  <a:lnTo>
                    <a:pt x="3487016" y="907369"/>
                  </a:lnTo>
                  <a:lnTo>
                    <a:pt x="3497771" y="884600"/>
                  </a:lnTo>
                  <a:lnTo>
                    <a:pt x="3531289" y="897865"/>
                  </a:lnTo>
                  <a:lnTo>
                    <a:pt x="3544557" y="860168"/>
                  </a:lnTo>
                  <a:lnTo>
                    <a:pt x="3552238" y="858771"/>
                  </a:lnTo>
                  <a:lnTo>
                    <a:pt x="3555031" y="830149"/>
                  </a:lnTo>
                  <a:lnTo>
                    <a:pt x="3573187" y="778489"/>
                  </a:lnTo>
                  <a:lnTo>
                    <a:pt x="3571790" y="770811"/>
                  </a:lnTo>
                  <a:lnTo>
                    <a:pt x="3583661" y="760339"/>
                  </a:lnTo>
                  <a:lnTo>
                    <a:pt x="3587851" y="750566"/>
                  </a:lnTo>
                  <a:lnTo>
                    <a:pt x="3596929" y="744283"/>
                  </a:lnTo>
                  <a:lnTo>
                    <a:pt x="3598326" y="731019"/>
                  </a:lnTo>
                  <a:lnTo>
                    <a:pt x="3601118" y="724736"/>
                  </a:lnTo>
                  <a:lnTo>
                    <a:pt x="3620671" y="716358"/>
                  </a:lnTo>
                  <a:lnTo>
                    <a:pt x="3632542" y="707284"/>
                  </a:lnTo>
                  <a:lnTo>
                    <a:pt x="3638128" y="707284"/>
                  </a:lnTo>
                  <a:lnTo>
                    <a:pt x="3643017" y="703095"/>
                  </a:lnTo>
                  <a:lnTo>
                    <a:pt x="3648603" y="686341"/>
                  </a:lnTo>
                  <a:lnTo>
                    <a:pt x="3685613" y="673076"/>
                  </a:lnTo>
                  <a:lnTo>
                    <a:pt x="3691199" y="671681"/>
                  </a:lnTo>
                  <a:lnTo>
                    <a:pt x="3692788" y="671945"/>
                  </a:lnTo>
                  <a:close/>
                  <a:moveTo>
                    <a:pt x="3379060" y="616529"/>
                  </a:moveTo>
                  <a:lnTo>
                    <a:pt x="3379075" y="616537"/>
                  </a:lnTo>
                  <a:lnTo>
                    <a:pt x="3381155" y="616537"/>
                  </a:lnTo>
                  <a:lnTo>
                    <a:pt x="3381148" y="616529"/>
                  </a:lnTo>
                  <a:close/>
                  <a:moveTo>
                    <a:pt x="3384047" y="601391"/>
                  </a:moveTo>
                  <a:lnTo>
                    <a:pt x="3383250" y="601869"/>
                  </a:lnTo>
                  <a:lnTo>
                    <a:pt x="3388138" y="607454"/>
                  </a:lnTo>
                  <a:lnTo>
                    <a:pt x="3390233" y="607454"/>
                  </a:lnTo>
                  <a:lnTo>
                    <a:pt x="3390233" y="606066"/>
                  </a:lnTo>
                  <a:lnTo>
                    <a:pt x="3388139" y="606066"/>
                  </a:lnTo>
                  <a:close/>
                  <a:moveTo>
                    <a:pt x="2265975" y="592093"/>
                  </a:moveTo>
                  <a:lnTo>
                    <a:pt x="2267372" y="594886"/>
                  </a:lnTo>
                  <a:lnTo>
                    <a:pt x="2270165" y="593489"/>
                  </a:lnTo>
                  <a:lnTo>
                    <a:pt x="2270165" y="596282"/>
                  </a:lnTo>
                  <a:lnTo>
                    <a:pt x="2265975" y="594886"/>
                  </a:lnTo>
                  <a:close/>
                  <a:moveTo>
                    <a:pt x="3396404" y="586989"/>
                  </a:moveTo>
                  <a:lnTo>
                    <a:pt x="3395819" y="587209"/>
                  </a:lnTo>
                  <a:lnTo>
                    <a:pt x="3398335" y="592239"/>
                  </a:lnTo>
                  <a:lnTo>
                    <a:pt x="3398613" y="591405"/>
                  </a:lnTo>
                  <a:close/>
                  <a:moveTo>
                    <a:pt x="4518682" y="578143"/>
                  </a:moveTo>
                  <a:lnTo>
                    <a:pt x="4520079" y="584426"/>
                  </a:lnTo>
                  <a:lnTo>
                    <a:pt x="4515889" y="587916"/>
                  </a:lnTo>
                  <a:lnTo>
                    <a:pt x="4514492" y="585124"/>
                  </a:lnTo>
                  <a:lnTo>
                    <a:pt x="4515889" y="585124"/>
                  </a:lnTo>
                  <a:lnTo>
                    <a:pt x="4515889" y="580936"/>
                  </a:lnTo>
                  <a:close/>
                  <a:moveTo>
                    <a:pt x="3399402" y="575307"/>
                  </a:moveTo>
                  <a:lnTo>
                    <a:pt x="3398613" y="575329"/>
                  </a:lnTo>
                  <a:lnTo>
                    <a:pt x="3398613" y="576737"/>
                  </a:lnTo>
                  <a:lnTo>
                    <a:pt x="3401406" y="579530"/>
                  </a:lnTo>
                  <a:lnTo>
                    <a:pt x="3401406" y="580934"/>
                  </a:lnTo>
                  <a:lnTo>
                    <a:pt x="3402803" y="578141"/>
                  </a:lnTo>
                  <a:close/>
                  <a:moveTo>
                    <a:pt x="3398613" y="574111"/>
                  </a:moveTo>
                  <a:lnTo>
                    <a:pt x="3398613" y="574651"/>
                  </a:lnTo>
                  <a:lnTo>
                    <a:pt x="3398613" y="575000"/>
                  </a:lnTo>
                  <a:lnTo>
                    <a:pt x="3398879" y="574866"/>
                  </a:lnTo>
                  <a:lnTo>
                    <a:pt x="3398613" y="574651"/>
                  </a:lnTo>
                  <a:lnTo>
                    <a:pt x="3399353" y="574630"/>
                  </a:lnTo>
                  <a:lnTo>
                    <a:pt x="3399900" y="574356"/>
                  </a:lnTo>
                  <a:close/>
                  <a:moveTo>
                    <a:pt x="3418117" y="551785"/>
                  </a:moveTo>
                  <a:lnTo>
                    <a:pt x="3420260" y="553010"/>
                  </a:lnTo>
                  <a:lnTo>
                    <a:pt x="3420503" y="552807"/>
                  </a:lnTo>
                  <a:close/>
                  <a:moveTo>
                    <a:pt x="3430036" y="506230"/>
                  </a:moveTo>
                  <a:lnTo>
                    <a:pt x="3422355" y="513210"/>
                  </a:lnTo>
                  <a:lnTo>
                    <a:pt x="3422335" y="513351"/>
                  </a:lnTo>
                  <a:lnTo>
                    <a:pt x="3430037" y="506935"/>
                  </a:lnTo>
                  <a:lnTo>
                    <a:pt x="3436321" y="506935"/>
                  </a:lnTo>
                  <a:lnTo>
                    <a:pt x="3439114" y="509727"/>
                  </a:lnTo>
                  <a:lnTo>
                    <a:pt x="3439556" y="508765"/>
                  </a:lnTo>
                  <a:lnTo>
                    <a:pt x="3437019" y="506230"/>
                  </a:lnTo>
                  <a:close/>
                  <a:moveTo>
                    <a:pt x="3464710" y="479765"/>
                  </a:moveTo>
                  <a:lnTo>
                    <a:pt x="3451684" y="483193"/>
                  </a:lnTo>
                  <a:lnTo>
                    <a:pt x="3451411" y="483786"/>
                  </a:lnTo>
                  <a:lnTo>
                    <a:pt x="3464260" y="480407"/>
                  </a:lnTo>
                  <a:close/>
                  <a:moveTo>
                    <a:pt x="2067665" y="474117"/>
                  </a:moveTo>
                  <a:lnTo>
                    <a:pt x="2069061" y="476910"/>
                  </a:lnTo>
                  <a:lnTo>
                    <a:pt x="2073251" y="478306"/>
                  </a:lnTo>
                  <a:lnTo>
                    <a:pt x="2076045" y="476910"/>
                  </a:lnTo>
                  <a:lnTo>
                    <a:pt x="2076045" y="474117"/>
                  </a:lnTo>
                  <a:lnTo>
                    <a:pt x="2077441" y="478306"/>
                  </a:lnTo>
                  <a:lnTo>
                    <a:pt x="2081630" y="478306"/>
                  </a:lnTo>
                  <a:lnTo>
                    <a:pt x="2084424" y="479702"/>
                  </a:lnTo>
                  <a:lnTo>
                    <a:pt x="2088614" y="479702"/>
                  </a:lnTo>
                  <a:lnTo>
                    <a:pt x="2090011" y="476910"/>
                  </a:lnTo>
                  <a:lnTo>
                    <a:pt x="2090011" y="481098"/>
                  </a:lnTo>
                  <a:lnTo>
                    <a:pt x="2096295" y="481098"/>
                  </a:lnTo>
                  <a:lnTo>
                    <a:pt x="2096295" y="478306"/>
                  </a:lnTo>
                  <a:lnTo>
                    <a:pt x="2097691" y="481098"/>
                  </a:lnTo>
                  <a:lnTo>
                    <a:pt x="2103278" y="482495"/>
                  </a:lnTo>
                  <a:lnTo>
                    <a:pt x="2101882" y="483890"/>
                  </a:lnTo>
                  <a:lnTo>
                    <a:pt x="2101882" y="490174"/>
                  </a:lnTo>
                  <a:lnTo>
                    <a:pt x="2103278" y="491569"/>
                  </a:lnTo>
                  <a:lnTo>
                    <a:pt x="2100485" y="491569"/>
                  </a:lnTo>
                  <a:lnTo>
                    <a:pt x="2094200" y="503438"/>
                  </a:lnTo>
                  <a:lnTo>
                    <a:pt x="2092803" y="499249"/>
                  </a:lnTo>
                  <a:lnTo>
                    <a:pt x="2088614" y="496456"/>
                  </a:lnTo>
                  <a:lnTo>
                    <a:pt x="2087217" y="497852"/>
                  </a:lnTo>
                  <a:lnTo>
                    <a:pt x="2088614" y="499249"/>
                  </a:lnTo>
                  <a:lnTo>
                    <a:pt x="2087217" y="502041"/>
                  </a:lnTo>
                  <a:lnTo>
                    <a:pt x="2087217" y="499249"/>
                  </a:lnTo>
                  <a:lnTo>
                    <a:pt x="2084424" y="499249"/>
                  </a:lnTo>
                  <a:lnTo>
                    <a:pt x="2080234" y="499249"/>
                  </a:lnTo>
                  <a:lnTo>
                    <a:pt x="2080234" y="502041"/>
                  </a:lnTo>
                  <a:lnTo>
                    <a:pt x="2074648" y="499249"/>
                  </a:lnTo>
                  <a:lnTo>
                    <a:pt x="2074648" y="500645"/>
                  </a:lnTo>
                  <a:lnTo>
                    <a:pt x="2071855" y="500645"/>
                  </a:lnTo>
                  <a:lnTo>
                    <a:pt x="2066268" y="504834"/>
                  </a:lnTo>
                  <a:lnTo>
                    <a:pt x="2067665" y="502041"/>
                  </a:lnTo>
                  <a:lnTo>
                    <a:pt x="2063475" y="503438"/>
                  </a:lnTo>
                  <a:lnTo>
                    <a:pt x="2057889" y="504834"/>
                  </a:lnTo>
                  <a:lnTo>
                    <a:pt x="2047414" y="516702"/>
                  </a:lnTo>
                  <a:lnTo>
                    <a:pt x="2032749" y="524380"/>
                  </a:lnTo>
                  <a:lnTo>
                    <a:pt x="2016689" y="532060"/>
                  </a:lnTo>
                  <a:lnTo>
                    <a:pt x="1971300" y="548116"/>
                  </a:lnTo>
                  <a:lnTo>
                    <a:pt x="1953144" y="559983"/>
                  </a:lnTo>
                  <a:lnTo>
                    <a:pt x="1953144" y="566266"/>
                  </a:lnTo>
                  <a:lnTo>
                    <a:pt x="1954541" y="572550"/>
                  </a:lnTo>
                  <a:lnTo>
                    <a:pt x="1957334" y="572550"/>
                  </a:lnTo>
                  <a:lnTo>
                    <a:pt x="1954541" y="573946"/>
                  </a:lnTo>
                  <a:lnTo>
                    <a:pt x="1955938" y="576737"/>
                  </a:lnTo>
                  <a:lnTo>
                    <a:pt x="1958730" y="576737"/>
                  </a:lnTo>
                  <a:lnTo>
                    <a:pt x="1958730" y="580926"/>
                  </a:lnTo>
                  <a:lnTo>
                    <a:pt x="1961523" y="578135"/>
                  </a:lnTo>
                  <a:lnTo>
                    <a:pt x="1962920" y="580926"/>
                  </a:lnTo>
                  <a:lnTo>
                    <a:pt x="1960127" y="583719"/>
                  </a:lnTo>
                  <a:lnTo>
                    <a:pt x="1952446" y="582322"/>
                  </a:lnTo>
                  <a:lnTo>
                    <a:pt x="1946161" y="585115"/>
                  </a:lnTo>
                  <a:lnTo>
                    <a:pt x="1937083" y="592794"/>
                  </a:lnTo>
                  <a:lnTo>
                    <a:pt x="1937083" y="595587"/>
                  </a:lnTo>
                  <a:lnTo>
                    <a:pt x="1928005" y="592794"/>
                  </a:lnTo>
                  <a:lnTo>
                    <a:pt x="1930798" y="595587"/>
                  </a:lnTo>
                  <a:lnTo>
                    <a:pt x="1936385" y="596982"/>
                  </a:lnTo>
                  <a:lnTo>
                    <a:pt x="1936385" y="599775"/>
                  </a:lnTo>
                  <a:lnTo>
                    <a:pt x="1932195" y="602567"/>
                  </a:lnTo>
                  <a:lnTo>
                    <a:pt x="1924514" y="599775"/>
                  </a:lnTo>
                  <a:lnTo>
                    <a:pt x="1924514" y="603963"/>
                  </a:lnTo>
                  <a:lnTo>
                    <a:pt x="1921721" y="603963"/>
                  </a:lnTo>
                  <a:lnTo>
                    <a:pt x="1924514" y="605360"/>
                  </a:lnTo>
                  <a:lnTo>
                    <a:pt x="1923118" y="608152"/>
                  </a:lnTo>
                  <a:lnTo>
                    <a:pt x="1908453" y="615832"/>
                  </a:lnTo>
                  <a:lnTo>
                    <a:pt x="1914039" y="621417"/>
                  </a:lnTo>
                  <a:lnTo>
                    <a:pt x="1911247" y="627001"/>
                  </a:lnTo>
                  <a:lnTo>
                    <a:pt x="1911247" y="633284"/>
                  </a:lnTo>
                  <a:lnTo>
                    <a:pt x="1900771" y="640963"/>
                  </a:lnTo>
                  <a:lnTo>
                    <a:pt x="1894487" y="648642"/>
                  </a:lnTo>
                  <a:lnTo>
                    <a:pt x="1888202" y="651434"/>
                  </a:lnTo>
                  <a:lnTo>
                    <a:pt x="1886806" y="657718"/>
                  </a:lnTo>
                  <a:lnTo>
                    <a:pt x="1857477" y="656321"/>
                  </a:lnTo>
                  <a:lnTo>
                    <a:pt x="1848400" y="657718"/>
                  </a:lnTo>
                  <a:lnTo>
                    <a:pt x="1825355" y="670981"/>
                  </a:lnTo>
                  <a:lnTo>
                    <a:pt x="1825349" y="670981"/>
                  </a:lnTo>
                  <a:lnTo>
                    <a:pt x="1819762" y="669585"/>
                  </a:lnTo>
                  <a:lnTo>
                    <a:pt x="1816969" y="665396"/>
                  </a:lnTo>
                  <a:lnTo>
                    <a:pt x="1815572" y="654925"/>
                  </a:lnTo>
                  <a:lnTo>
                    <a:pt x="1811383" y="653529"/>
                  </a:lnTo>
                  <a:lnTo>
                    <a:pt x="1814176" y="644453"/>
                  </a:lnTo>
                  <a:lnTo>
                    <a:pt x="1843505" y="624906"/>
                  </a:lnTo>
                  <a:lnTo>
                    <a:pt x="1903558" y="583719"/>
                  </a:lnTo>
                  <a:lnTo>
                    <a:pt x="1912636" y="576039"/>
                  </a:lnTo>
                  <a:lnTo>
                    <a:pt x="1920317" y="569757"/>
                  </a:lnTo>
                  <a:lnTo>
                    <a:pt x="1917524" y="566964"/>
                  </a:lnTo>
                  <a:lnTo>
                    <a:pt x="1920317" y="568361"/>
                  </a:lnTo>
                  <a:lnTo>
                    <a:pt x="1923110" y="566964"/>
                  </a:lnTo>
                  <a:lnTo>
                    <a:pt x="1923110" y="565568"/>
                  </a:lnTo>
                  <a:lnTo>
                    <a:pt x="1920317" y="562776"/>
                  </a:lnTo>
                  <a:lnTo>
                    <a:pt x="1924507" y="565568"/>
                  </a:lnTo>
                  <a:lnTo>
                    <a:pt x="1925903" y="562776"/>
                  </a:lnTo>
                  <a:lnTo>
                    <a:pt x="1927300" y="561379"/>
                  </a:lnTo>
                  <a:lnTo>
                    <a:pt x="1930093" y="557191"/>
                  </a:lnTo>
                  <a:lnTo>
                    <a:pt x="1927300" y="554399"/>
                  </a:lnTo>
                  <a:lnTo>
                    <a:pt x="1931490" y="557191"/>
                  </a:lnTo>
                  <a:lnTo>
                    <a:pt x="1932887" y="555794"/>
                  </a:lnTo>
                  <a:lnTo>
                    <a:pt x="1935679" y="553003"/>
                  </a:lnTo>
                  <a:lnTo>
                    <a:pt x="1934284" y="548814"/>
                  </a:lnTo>
                  <a:lnTo>
                    <a:pt x="1937076" y="551607"/>
                  </a:lnTo>
                  <a:lnTo>
                    <a:pt x="1941266" y="548814"/>
                  </a:lnTo>
                  <a:lnTo>
                    <a:pt x="1942663" y="547418"/>
                  </a:lnTo>
                  <a:lnTo>
                    <a:pt x="1945456" y="544625"/>
                  </a:lnTo>
                  <a:lnTo>
                    <a:pt x="1948249" y="543229"/>
                  </a:lnTo>
                  <a:lnTo>
                    <a:pt x="1946853" y="539040"/>
                  </a:lnTo>
                  <a:lnTo>
                    <a:pt x="1948249" y="541833"/>
                  </a:lnTo>
                  <a:lnTo>
                    <a:pt x="1951042" y="541833"/>
                  </a:lnTo>
                  <a:lnTo>
                    <a:pt x="1953835" y="540437"/>
                  </a:lnTo>
                  <a:lnTo>
                    <a:pt x="1952439" y="536248"/>
                  </a:lnTo>
                  <a:lnTo>
                    <a:pt x="1955232" y="539040"/>
                  </a:lnTo>
                  <a:lnTo>
                    <a:pt x="1956628" y="537644"/>
                  </a:lnTo>
                  <a:lnTo>
                    <a:pt x="1959422" y="536248"/>
                  </a:lnTo>
                  <a:lnTo>
                    <a:pt x="1959422" y="534851"/>
                  </a:lnTo>
                  <a:lnTo>
                    <a:pt x="1958025" y="532060"/>
                  </a:lnTo>
                  <a:lnTo>
                    <a:pt x="1960818" y="534851"/>
                  </a:lnTo>
                  <a:lnTo>
                    <a:pt x="1962215" y="533455"/>
                  </a:lnTo>
                  <a:lnTo>
                    <a:pt x="1963612" y="532060"/>
                  </a:lnTo>
                  <a:lnTo>
                    <a:pt x="1965008" y="530664"/>
                  </a:lnTo>
                  <a:lnTo>
                    <a:pt x="1963612" y="527871"/>
                  </a:lnTo>
                  <a:lnTo>
                    <a:pt x="1966404" y="530664"/>
                  </a:lnTo>
                  <a:lnTo>
                    <a:pt x="1967801" y="529267"/>
                  </a:lnTo>
                  <a:lnTo>
                    <a:pt x="1966404" y="525079"/>
                  </a:lnTo>
                  <a:lnTo>
                    <a:pt x="1969198" y="527871"/>
                  </a:lnTo>
                  <a:lnTo>
                    <a:pt x="1970594" y="526475"/>
                  </a:lnTo>
                  <a:lnTo>
                    <a:pt x="1969198" y="523682"/>
                  </a:lnTo>
                  <a:lnTo>
                    <a:pt x="1971991" y="526475"/>
                  </a:lnTo>
                  <a:lnTo>
                    <a:pt x="1973388" y="525079"/>
                  </a:lnTo>
                  <a:lnTo>
                    <a:pt x="1976181" y="522286"/>
                  </a:lnTo>
                  <a:lnTo>
                    <a:pt x="1978974" y="520890"/>
                  </a:lnTo>
                  <a:lnTo>
                    <a:pt x="1981767" y="519495"/>
                  </a:lnTo>
                  <a:lnTo>
                    <a:pt x="1980371" y="516702"/>
                  </a:lnTo>
                  <a:lnTo>
                    <a:pt x="1981767" y="518097"/>
                  </a:lnTo>
                  <a:lnTo>
                    <a:pt x="1984560" y="516702"/>
                  </a:lnTo>
                  <a:lnTo>
                    <a:pt x="1987354" y="515305"/>
                  </a:lnTo>
                  <a:lnTo>
                    <a:pt x="1990147" y="513909"/>
                  </a:lnTo>
                  <a:lnTo>
                    <a:pt x="1992940" y="512513"/>
                  </a:lnTo>
                  <a:lnTo>
                    <a:pt x="1991544" y="508324"/>
                  </a:lnTo>
                  <a:lnTo>
                    <a:pt x="1992940" y="511116"/>
                  </a:lnTo>
                  <a:lnTo>
                    <a:pt x="1995733" y="509721"/>
                  </a:lnTo>
                  <a:lnTo>
                    <a:pt x="1994337" y="506928"/>
                  </a:lnTo>
                  <a:lnTo>
                    <a:pt x="1997129" y="509721"/>
                  </a:lnTo>
                  <a:lnTo>
                    <a:pt x="1998526" y="508324"/>
                  </a:lnTo>
                  <a:lnTo>
                    <a:pt x="1997129" y="505532"/>
                  </a:lnTo>
                  <a:lnTo>
                    <a:pt x="1999923" y="508324"/>
                  </a:lnTo>
                  <a:lnTo>
                    <a:pt x="2001327" y="506928"/>
                  </a:lnTo>
                  <a:lnTo>
                    <a:pt x="1999923" y="504136"/>
                  </a:lnTo>
                  <a:lnTo>
                    <a:pt x="2002723" y="506928"/>
                  </a:lnTo>
                  <a:lnTo>
                    <a:pt x="2004119" y="505532"/>
                  </a:lnTo>
                  <a:lnTo>
                    <a:pt x="2004119" y="502739"/>
                  </a:lnTo>
                  <a:lnTo>
                    <a:pt x="2005516" y="505532"/>
                  </a:lnTo>
                  <a:lnTo>
                    <a:pt x="2008309" y="504136"/>
                  </a:lnTo>
                  <a:lnTo>
                    <a:pt x="2006913" y="501343"/>
                  </a:lnTo>
                  <a:lnTo>
                    <a:pt x="2008309" y="502739"/>
                  </a:lnTo>
                  <a:lnTo>
                    <a:pt x="2013896" y="499947"/>
                  </a:lnTo>
                  <a:lnTo>
                    <a:pt x="2039035" y="486683"/>
                  </a:lnTo>
                  <a:lnTo>
                    <a:pt x="2045320" y="483890"/>
                  </a:lnTo>
                  <a:lnTo>
                    <a:pt x="2046716" y="481098"/>
                  </a:lnTo>
                  <a:lnTo>
                    <a:pt x="2046716" y="482495"/>
                  </a:lnTo>
                  <a:lnTo>
                    <a:pt x="2049509" y="481098"/>
                  </a:lnTo>
                  <a:lnTo>
                    <a:pt x="2049509" y="482495"/>
                  </a:lnTo>
                  <a:lnTo>
                    <a:pt x="2052302" y="481098"/>
                  </a:lnTo>
                  <a:lnTo>
                    <a:pt x="2052302" y="479702"/>
                  </a:lnTo>
                  <a:lnTo>
                    <a:pt x="2053699" y="481098"/>
                  </a:lnTo>
                  <a:lnTo>
                    <a:pt x="2056492" y="479702"/>
                  </a:lnTo>
                  <a:lnTo>
                    <a:pt x="2055095" y="478306"/>
                  </a:lnTo>
                  <a:lnTo>
                    <a:pt x="2057889" y="479702"/>
                  </a:lnTo>
                  <a:lnTo>
                    <a:pt x="2057889" y="476910"/>
                  </a:lnTo>
                  <a:lnTo>
                    <a:pt x="2059286" y="478306"/>
                  </a:lnTo>
                  <a:lnTo>
                    <a:pt x="2062078" y="478306"/>
                  </a:lnTo>
                  <a:lnTo>
                    <a:pt x="2064871" y="476910"/>
                  </a:lnTo>
                  <a:lnTo>
                    <a:pt x="2067665" y="476910"/>
                  </a:lnTo>
                  <a:close/>
                  <a:moveTo>
                    <a:pt x="4365748" y="466444"/>
                  </a:moveTo>
                  <a:lnTo>
                    <a:pt x="4367843" y="466444"/>
                  </a:lnTo>
                  <a:lnTo>
                    <a:pt x="4361558" y="472029"/>
                  </a:lnTo>
                  <a:close/>
                  <a:moveTo>
                    <a:pt x="4319660" y="457369"/>
                  </a:moveTo>
                  <a:lnTo>
                    <a:pt x="4319660" y="462954"/>
                  </a:lnTo>
                  <a:lnTo>
                    <a:pt x="4318264" y="465048"/>
                  </a:lnTo>
                  <a:close/>
                  <a:moveTo>
                    <a:pt x="3323196" y="456662"/>
                  </a:moveTo>
                  <a:lnTo>
                    <a:pt x="3320822" y="457360"/>
                  </a:lnTo>
                  <a:lnTo>
                    <a:pt x="3320403" y="457360"/>
                  </a:lnTo>
                  <a:close/>
                  <a:moveTo>
                    <a:pt x="4236563" y="437824"/>
                  </a:moveTo>
                  <a:lnTo>
                    <a:pt x="4235167" y="439219"/>
                  </a:lnTo>
                  <a:lnTo>
                    <a:pt x="4232373" y="439219"/>
                  </a:lnTo>
                  <a:close/>
                  <a:moveTo>
                    <a:pt x="4389497" y="428750"/>
                  </a:moveTo>
                  <a:lnTo>
                    <a:pt x="4398574" y="431542"/>
                  </a:lnTo>
                  <a:lnTo>
                    <a:pt x="4406955" y="434335"/>
                  </a:lnTo>
                  <a:lnTo>
                    <a:pt x="4389497" y="430145"/>
                  </a:lnTo>
                  <a:close/>
                  <a:moveTo>
                    <a:pt x="4390894" y="425955"/>
                  </a:moveTo>
                  <a:lnTo>
                    <a:pt x="4384609" y="428748"/>
                  </a:lnTo>
                  <a:cubicBezTo>
                    <a:pt x="4383911" y="428748"/>
                    <a:pt x="4356677" y="431539"/>
                    <a:pt x="4356677" y="431539"/>
                  </a:cubicBezTo>
                  <a:lnTo>
                    <a:pt x="4367151" y="430144"/>
                  </a:lnTo>
                  <a:lnTo>
                    <a:pt x="4367152" y="430144"/>
                  </a:lnTo>
                  <a:close/>
                  <a:moveTo>
                    <a:pt x="4390893" y="421766"/>
                  </a:moveTo>
                  <a:lnTo>
                    <a:pt x="4386703" y="424559"/>
                  </a:lnTo>
                  <a:lnTo>
                    <a:pt x="4367152" y="430144"/>
                  </a:lnTo>
                  <a:lnTo>
                    <a:pt x="4376228" y="425955"/>
                  </a:lnTo>
                  <a:lnTo>
                    <a:pt x="4376228" y="424559"/>
                  </a:lnTo>
                  <a:lnTo>
                    <a:pt x="4377625" y="425955"/>
                  </a:lnTo>
                  <a:lnTo>
                    <a:pt x="4386703" y="423162"/>
                  </a:lnTo>
                  <a:close/>
                  <a:moveTo>
                    <a:pt x="4446059" y="418279"/>
                  </a:moveTo>
                  <a:lnTo>
                    <a:pt x="4446395" y="421127"/>
                  </a:lnTo>
                  <a:lnTo>
                    <a:pt x="4446758" y="421071"/>
                  </a:lnTo>
                  <a:lnTo>
                    <a:pt x="4448078" y="429634"/>
                  </a:lnTo>
                  <a:lnTo>
                    <a:pt x="4452289" y="429404"/>
                  </a:lnTo>
                  <a:lnTo>
                    <a:pt x="4448141" y="430042"/>
                  </a:lnTo>
                  <a:lnTo>
                    <a:pt x="4448154" y="430145"/>
                  </a:lnTo>
                  <a:lnTo>
                    <a:pt x="4438727" y="430145"/>
                  </a:lnTo>
                  <a:lnTo>
                    <a:pt x="4437100" y="430235"/>
                  </a:lnTo>
                  <a:lnTo>
                    <a:pt x="4428602" y="431542"/>
                  </a:lnTo>
                  <a:lnTo>
                    <a:pt x="4418128" y="431542"/>
                  </a:lnTo>
                  <a:lnTo>
                    <a:pt x="4418191" y="431271"/>
                  </a:lnTo>
                  <a:lnTo>
                    <a:pt x="4417430" y="431313"/>
                  </a:lnTo>
                  <a:lnTo>
                    <a:pt x="4417430" y="431542"/>
                  </a:lnTo>
                  <a:lnTo>
                    <a:pt x="4411145" y="432938"/>
                  </a:lnTo>
                  <a:lnTo>
                    <a:pt x="4410998" y="432538"/>
                  </a:lnTo>
                  <a:lnTo>
                    <a:pt x="4406955" y="434335"/>
                  </a:lnTo>
                  <a:lnTo>
                    <a:pt x="4409749" y="432939"/>
                  </a:lnTo>
                  <a:lnTo>
                    <a:pt x="4408464" y="425872"/>
                  </a:lnTo>
                  <a:lnTo>
                    <a:pt x="4390196" y="428051"/>
                  </a:lnTo>
                  <a:lnTo>
                    <a:pt x="4408352" y="425260"/>
                  </a:lnTo>
                  <a:lnTo>
                    <a:pt x="4413589" y="425260"/>
                  </a:lnTo>
                  <a:lnTo>
                    <a:pt x="4436982" y="422466"/>
                  </a:lnTo>
                  <a:lnTo>
                    <a:pt x="4446059" y="421071"/>
                  </a:lnTo>
                  <a:close/>
                  <a:moveTo>
                    <a:pt x="4404859" y="417957"/>
                  </a:moveTo>
                  <a:lnTo>
                    <a:pt x="4404859" y="418278"/>
                  </a:lnTo>
                  <a:lnTo>
                    <a:pt x="4403813" y="418278"/>
                  </a:lnTo>
                  <a:lnTo>
                    <a:pt x="4390196" y="422467"/>
                  </a:lnTo>
                  <a:lnTo>
                    <a:pt x="4392990" y="421071"/>
                  </a:lnTo>
                  <a:lnTo>
                    <a:pt x="4392990" y="419674"/>
                  </a:lnTo>
                  <a:lnTo>
                    <a:pt x="4394386" y="421071"/>
                  </a:lnTo>
                  <a:lnTo>
                    <a:pt x="4400671" y="418278"/>
                  </a:lnTo>
                  <a:lnTo>
                    <a:pt x="4403812" y="418278"/>
                  </a:lnTo>
                  <a:close/>
                  <a:moveTo>
                    <a:pt x="4457930" y="416882"/>
                  </a:moveTo>
                  <a:lnTo>
                    <a:pt x="4457930" y="428750"/>
                  </a:lnTo>
                  <a:lnTo>
                    <a:pt x="4464215" y="428750"/>
                  </a:lnTo>
                  <a:lnTo>
                    <a:pt x="4452288" y="429407"/>
                  </a:lnTo>
                  <a:lnTo>
                    <a:pt x="4456533" y="428750"/>
                  </a:lnTo>
                  <a:close/>
                  <a:moveTo>
                    <a:pt x="4404860" y="415486"/>
                  </a:moveTo>
                  <a:lnTo>
                    <a:pt x="4406256" y="416882"/>
                  </a:lnTo>
                  <a:lnTo>
                    <a:pt x="4411843" y="415486"/>
                  </a:lnTo>
                  <a:lnTo>
                    <a:pt x="4411843" y="416629"/>
                  </a:lnTo>
                  <a:lnTo>
                    <a:pt x="4419460" y="416071"/>
                  </a:lnTo>
                  <a:lnTo>
                    <a:pt x="4411842" y="416881"/>
                  </a:lnTo>
                  <a:lnTo>
                    <a:pt x="4411842" y="416631"/>
                  </a:lnTo>
                  <a:lnTo>
                    <a:pt x="4408352" y="416882"/>
                  </a:lnTo>
                  <a:lnTo>
                    <a:pt x="4404860" y="417957"/>
                  </a:lnTo>
                  <a:close/>
                  <a:moveTo>
                    <a:pt x="4464215" y="411297"/>
                  </a:moveTo>
                  <a:lnTo>
                    <a:pt x="4490750" y="414090"/>
                  </a:lnTo>
                  <a:lnTo>
                    <a:pt x="4492147" y="416882"/>
                  </a:lnTo>
                  <a:lnTo>
                    <a:pt x="4465611" y="412694"/>
                  </a:lnTo>
                  <a:lnTo>
                    <a:pt x="4419461" y="416072"/>
                  </a:lnTo>
                  <a:close/>
                  <a:moveTo>
                    <a:pt x="3469141" y="409202"/>
                  </a:moveTo>
                  <a:lnTo>
                    <a:pt x="3463555" y="411993"/>
                  </a:lnTo>
                  <a:lnTo>
                    <a:pt x="3460760" y="410596"/>
                  </a:lnTo>
                  <a:lnTo>
                    <a:pt x="3460661" y="411296"/>
                  </a:lnTo>
                  <a:lnTo>
                    <a:pt x="3464253" y="415484"/>
                  </a:lnTo>
                  <a:lnTo>
                    <a:pt x="3465028" y="415874"/>
                  </a:lnTo>
                  <a:lnTo>
                    <a:pt x="3464951" y="415484"/>
                  </a:lnTo>
                  <a:lnTo>
                    <a:pt x="3466432" y="416573"/>
                  </a:lnTo>
                  <a:lnTo>
                    <a:pt x="3468442" y="417578"/>
                  </a:lnTo>
                  <a:lnTo>
                    <a:pt x="3468442" y="413389"/>
                  </a:lnTo>
                  <a:lnTo>
                    <a:pt x="3472633" y="411993"/>
                  </a:lnTo>
                  <a:lnTo>
                    <a:pt x="3464951" y="411993"/>
                  </a:lnTo>
                  <a:lnTo>
                    <a:pt x="3470538" y="410598"/>
                  </a:lnTo>
                  <a:close/>
                  <a:moveTo>
                    <a:pt x="3331577" y="402211"/>
                  </a:moveTo>
                  <a:lnTo>
                    <a:pt x="3332973" y="405004"/>
                  </a:lnTo>
                  <a:lnTo>
                    <a:pt x="3332973" y="410589"/>
                  </a:lnTo>
                  <a:lnTo>
                    <a:pt x="3330180" y="406399"/>
                  </a:lnTo>
                  <a:close/>
                  <a:moveTo>
                    <a:pt x="3367524" y="368745"/>
                  </a:moveTo>
                  <a:lnTo>
                    <a:pt x="3367188" y="369410"/>
                  </a:lnTo>
                  <a:lnTo>
                    <a:pt x="3364396" y="369410"/>
                  </a:lnTo>
                  <a:cubicBezTo>
                    <a:pt x="3364396" y="368936"/>
                    <a:pt x="3366281" y="368794"/>
                    <a:pt x="3367524" y="368745"/>
                  </a:cubicBezTo>
                  <a:close/>
                  <a:moveTo>
                    <a:pt x="3367593" y="368608"/>
                  </a:moveTo>
                  <a:lnTo>
                    <a:pt x="3368585" y="368712"/>
                  </a:lnTo>
                  <a:cubicBezTo>
                    <a:pt x="3368585" y="368712"/>
                    <a:pt x="3368111" y="368722"/>
                    <a:pt x="3367524" y="368746"/>
                  </a:cubicBezTo>
                  <a:close/>
                  <a:moveTo>
                    <a:pt x="3370681" y="365919"/>
                  </a:moveTo>
                  <a:lnTo>
                    <a:pt x="3373474" y="367316"/>
                  </a:lnTo>
                  <a:lnTo>
                    <a:pt x="3373474" y="370108"/>
                  </a:lnTo>
                  <a:lnTo>
                    <a:pt x="3369284" y="368712"/>
                  </a:lnTo>
                  <a:close/>
                  <a:moveTo>
                    <a:pt x="3367189" y="351260"/>
                  </a:moveTo>
                  <a:lnTo>
                    <a:pt x="3369983" y="351260"/>
                  </a:lnTo>
                  <a:lnTo>
                    <a:pt x="3369983" y="355448"/>
                  </a:lnTo>
                  <a:close/>
                  <a:moveTo>
                    <a:pt x="3350430" y="346373"/>
                  </a:moveTo>
                  <a:lnTo>
                    <a:pt x="3356715" y="350562"/>
                  </a:lnTo>
                  <a:lnTo>
                    <a:pt x="3364396" y="351957"/>
                  </a:lnTo>
                  <a:lnTo>
                    <a:pt x="3367189" y="354751"/>
                  </a:lnTo>
                  <a:lnTo>
                    <a:pt x="3365793" y="363824"/>
                  </a:lnTo>
                  <a:lnTo>
                    <a:pt x="3368586" y="366618"/>
                  </a:lnTo>
                  <a:lnTo>
                    <a:pt x="3367594" y="368607"/>
                  </a:lnTo>
                  <a:lnTo>
                    <a:pt x="3355319" y="367316"/>
                  </a:lnTo>
                  <a:lnTo>
                    <a:pt x="3340654" y="356845"/>
                  </a:lnTo>
                  <a:lnTo>
                    <a:pt x="3351128" y="365920"/>
                  </a:lnTo>
                  <a:lnTo>
                    <a:pt x="3337861" y="355448"/>
                  </a:lnTo>
                  <a:lnTo>
                    <a:pt x="3339258" y="349166"/>
                  </a:lnTo>
                  <a:lnTo>
                    <a:pt x="3344844" y="351957"/>
                  </a:lnTo>
                  <a:lnTo>
                    <a:pt x="3347637" y="358240"/>
                  </a:lnTo>
                  <a:lnTo>
                    <a:pt x="3347637" y="349166"/>
                  </a:lnTo>
                  <a:close/>
                  <a:moveTo>
                    <a:pt x="3351827" y="326128"/>
                  </a:moveTo>
                  <a:lnTo>
                    <a:pt x="3353224" y="327524"/>
                  </a:lnTo>
                  <a:lnTo>
                    <a:pt x="3351827" y="327524"/>
                  </a:lnTo>
                  <a:close/>
                  <a:moveTo>
                    <a:pt x="3343447" y="323336"/>
                  </a:moveTo>
                  <a:lnTo>
                    <a:pt x="3346240" y="326129"/>
                  </a:lnTo>
                  <a:lnTo>
                    <a:pt x="3340654" y="331015"/>
                  </a:lnTo>
                  <a:lnTo>
                    <a:pt x="3339257" y="324732"/>
                  </a:lnTo>
                  <a:close/>
                  <a:moveTo>
                    <a:pt x="3353223" y="323335"/>
                  </a:moveTo>
                  <a:lnTo>
                    <a:pt x="3354620" y="324731"/>
                  </a:lnTo>
                  <a:lnTo>
                    <a:pt x="3354620" y="326128"/>
                  </a:lnTo>
                  <a:close/>
                  <a:moveTo>
                    <a:pt x="3335766" y="316355"/>
                  </a:moveTo>
                  <a:lnTo>
                    <a:pt x="3338560" y="317751"/>
                  </a:lnTo>
                  <a:lnTo>
                    <a:pt x="3335766" y="320544"/>
                  </a:lnTo>
                  <a:close/>
                  <a:moveTo>
                    <a:pt x="3348336" y="287033"/>
                  </a:moveTo>
                  <a:lnTo>
                    <a:pt x="3346939" y="288429"/>
                  </a:lnTo>
                  <a:lnTo>
                    <a:pt x="3340654" y="291222"/>
                  </a:lnTo>
                  <a:close/>
                  <a:moveTo>
                    <a:pt x="3235909" y="285628"/>
                  </a:moveTo>
                  <a:lnTo>
                    <a:pt x="3241496" y="287024"/>
                  </a:lnTo>
                  <a:lnTo>
                    <a:pt x="3235735" y="285978"/>
                  </a:lnTo>
                  <a:close/>
                  <a:moveTo>
                    <a:pt x="3353921" y="279355"/>
                  </a:moveTo>
                  <a:lnTo>
                    <a:pt x="3353921" y="279481"/>
                  </a:lnTo>
                  <a:lnTo>
                    <a:pt x="3353810" y="279460"/>
                  </a:lnTo>
                  <a:close/>
                  <a:moveTo>
                    <a:pt x="3354487" y="274300"/>
                  </a:moveTo>
                  <a:lnTo>
                    <a:pt x="3353223" y="279354"/>
                  </a:lnTo>
                  <a:lnTo>
                    <a:pt x="3353809" y="279459"/>
                  </a:lnTo>
                  <a:lnTo>
                    <a:pt x="3351128" y="282146"/>
                  </a:lnTo>
                  <a:lnTo>
                    <a:pt x="3348335" y="279354"/>
                  </a:lnTo>
                  <a:lnTo>
                    <a:pt x="3349732" y="275165"/>
                  </a:lnTo>
                  <a:close/>
                  <a:moveTo>
                    <a:pt x="3354620" y="273770"/>
                  </a:moveTo>
                  <a:lnTo>
                    <a:pt x="3357413" y="273770"/>
                  </a:lnTo>
                  <a:lnTo>
                    <a:pt x="3354487" y="274300"/>
                  </a:lnTo>
                  <a:close/>
                  <a:moveTo>
                    <a:pt x="2549483" y="261892"/>
                  </a:moveTo>
                  <a:lnTo>
                    <a:pt x="2548086" y="263289"/>
                  </a:lnTo>
                  <a:lnTo>
                    <a:pt x="2548086" y="262640"/>
                  </a:lnTo>
                  <a:close/>
                  <a:moveTo>
                    <a:pt x="2560655" y="217911"/>
                  </a:moveTo>
                  <a:lnTo>
                    <a:pt x="2575319" y="217911"/>
                  </a:lnTo>
                  <a:lnTo>
                    <a:pt x="2594872" y="223496"/>
                  </a:lnTo>
                  <a:cubicBezTo>
                    <a:pt x="2595570" y="223496"/>
                    <a:pt x="2613726" y="226987"/>
                    <a:pt x="2613726" y="226987"/>
                  </a:cubicBezTo>
                  <a:lnTo>
                    <a:pt x="2613726" y="229779"/>
                  </a:lnTo>
                  <a:lnTo>
                    <a:pt x="2607441" y="237459"/>
                  </a:lnTo>
                  <a:lnTo>
                    <a:pt x="2599760" y="228383"/>
                  </a:lnTo>
                  <a:lnTo>
                    <a:pt x="2587889" y="231175"/>
                  </a:lnTo>
                  <a:lnTo>
                    <a:pt x="2599760" y="229779"/>
                  </a:lnTo>
                  <a:lnTo>
                    <a:pt x="2608838" y="240250"/>
                  </a:lnTo>
                  <a:lnTo>
                    <a:pt x="2603252" y="243043"/>
                  </a:lnTo>
                  <a:lnTo>
                    <a:pt x="2582303" y="249326"/>
                  </a:lnTo>
                  <a:lnTo>
                    <a:pt x="2577414" y="249326"/>
                  </a:lnTo>
                  <a:lnTo>
                    <a:pt x="2576018" y="246533"/>
                  </a:lnTo>
                  <a:lnTo>
                    <a:pt x="2574621" y="249326"/>
                  </a:lnTo>
                  <a:lnTo>
                    <a:pt x="2571828" y="243741"/>
                  </a:lnTo>
                  <a:lnTo>
                    <a:pt x="2571828" y="238504"/>
                  </a:lnTo>
                  <a:lnTo>
                    <a:pt x="2570432" y="242345"/>
                  </a:lnTo>
                  <a:lnTo>
                    <a:pt x="2567736" y="239054"/>
                  </a:lnTo>
                  <a:lnTo>
                    <a:pt x="2570432" y="244440"/>
                  </a:lnTo>
                  <a:lnTo>
                    <a:pt x="2570432" y="250025"/>
                  </a:lnTo>
                  <a:lnTo>
                    <a:pt x="2566242" y="247232"/>
                  </a:lnTo>
                  <a:lnTo>
                    <a:pt x="2562052" y="240949"/>
                  </a:lnTo>
                  <a:lnTo>
                    <a:pt x="2564286" y="247092"/>
                  </a:lnTo>
                  <a:lnTo>
                    <a:pt x="2564845" y="247232"/>
                  </a:lnTo>
                  <a:lnTo>
                    <a:pt x="2571828" y="252118"/>
                  </a:lnTo>
                  <a:lnTo>
                    <a:pt x="2554371" y="261194"/>
                  </a:lnTo>
                  <a:lnTo>
                    <a:pt x="2545292" y="254911"/>
                  </a:lnTo>
                  <a:lnTo>
                    <a:pt x="2543896" y="249326"/>
                  </a:lnTo>
                  <a:lnTo>
                    <a:pt x="2543896" y="252118"/>
                  </a:lnTo>
                  <a:lnTo>
                    <a:pt x="2541103" y="250722"/>
                  </a:lnTo>
                  <a:lnTo>
                    <a:pt x="2542499" y="245137"/>
                  </a:lnTo>
                  <a:lnTo>
                    <a:pt x="2543896" y="245137"/>
                  </a:lnTo>
                  <a:lnTo>
                    <a:pt x="2542430" y="244040"/>
                  </a:lnTo>
                  <a:lnTo>
                    <a:pt x="2541103" y="250024"/>
                  </a:lnTo>
                  <a:lnTo>
                    <a:pt x="2540405" y="250024"/>
                  </a:lnTo>
                  <a:lnTo>
                    <a:pt x="2548086" y="259100"/>
                  </a:lnTo>
                  <a:lnTo>
                    <a:pt x="2548086" y="262637"/>
                  </a:lnTo>
                  <a:lnTo>
                    <a:pt x="2539008" y="267476"/>
                  </a:lnTo>
                  <a:lnTo>
                    <a:pt x="2539008" y="270269"/>
                  </a:lnTo>
                  <a:lnTo>
                    <a:pt x="2532723" y="262589"/>
                  </a:lnTo>
                  <a:lnTo>
                    <a:pt x="2538310" y="271665"/>
                  </a:lnTo>
                  <a:lnTo>
                    <a:pt x="2527835" y="268873"/>
                  </a:lnTo>
                  <a:lnTo>
                    <a:pt x="2525043" y="268873"/>
                  </a:lnTo>
                  <a:lnTo>
                    <a:pt x="2518757" y="261194"/>
                  </a:lnTo>
                  <a:lnTo>
                    <a:pt x="2515964" y="252118"/>
                  </a:lnTo>
                  <a:lnTo>
                    <a:pt x="2517361" y="249326"/>
                  </a:lnTo>
                  <a:lnTo>
                    <a:pt x="2514567" y="252118"/>
                  </a:lnTo>
                  <a:lnTo>
                    <a:pt x="2513171" y="250722"/>
                  </a:lnTo>
                  <a:lnTo>
                    <a:pt x="2514567" y="249326"/>
                  </a:lnTo>
                  <a:lnTo>
                    <a:pt x="2511774" y="250722"/>
                  </a:lnTo>
                  <a:lnTo>
                    <a:pt x="2515964" y="254911"/>
                  </a:lnTo>
                  <a:lnTo>
                    <a:pt x="2517361" y="259100"/>
                  </a:lnTo>
                  <a:lnTo>
                    <a:pt x="2506887" y="256307"/>
                  </a:lnTo>
                  <a:lnTo>
                    <a:pt x="2514567" y="259100"/>
                  </a:lnTo>
                  <a:lnTo>
                    <a:pt x="2525043" y="270967"/>
                  </a:lnTo>
                  <a:lnTo>
                    <a:pt x="2531327" y="272363"/>
                  </a:lnTo>
                  <a:lnTo>
                    <a:pt x="2525043" y="273760"/>
                  </a:lnTo>
                  <a:lnTo>
                    <a:pt x="2527835" y="279344"/>
                  </a:lnTo>
                  <a:lnTo>
                    <a:pt x="2522947" y="280043"/>
                  </a:lnTo>
                  <a:lnTo>
                    <a:pt x="2518820" y="278393"/>
                  </a:lnTo>
                  <a:lnTo>
                    <a:pt x="2515964" y="279344"/>
                  </a:lnTo>
                  <a:lnTo>
                    <a:pt x="2513171" y="276552"/>
                  </a:lnTo>
                  <a:lnTo>
                    <a:pt x="2515266" y="276970"/>
                  </a:lnTo>
                  <a:lnTo>
                    <a:pt x="2512472" y="275854"/>
                  </a:lnTo>
                  <a:lnTo>
                    <a:pt x="2509680" y="274458"/>
                  </a:lnTo>
                  <a:lnTo>
                    <a:pt x="2512472" y="274458"/>
                  </a:lnTo>
                  <a:lnTo>
                    <a:pt x="2511076" y="273061"/>
                  </a:lnTo>
                  <a:lnTo>
                    <a:pt x="2501998" y="267476"/>
                  </a:lnTo>
                  <a:lnTo>
                    <a:pt x="2503395" y="270269"/>
                  </a:lnTo>
                  <a:lnTo>
                    <a:pt x="2499554" y="266430"/>
                  </a:lnTo>
                  <a:lnTo>
                    <a:pt x="2500602" y="268873"/>
                  </a:lnTo>
                  <a:lnTo>
                    <a:pt x="2492921" y="262589"/>
                  </a:lnTo>
                  <a:lnTo>
                    <a:pt x="2500602" y="270269"/>
                  </a:lnTo>
                  <a:lnTo>
                    <a:pt x="2498828" y="270269"/>
                  </a:lnTo>
                  <a:lnTo>
                    <a:pt x="2503395" y="273760"/>
                  </a:lnTo>
                  <a:lnTo>
                    <a:pt x="2506188" y="277948"/>
                  </a:lnTo>
                  <a:lnTo>
                    <a:pt x="2507585" y="277948"/>
                  </a:lnTo>
                  <a:lnTo>
                    <a:pt x="2506188" y="283533"/>
                  </a:lnTo>
                  <a:lnTo>
                    <a:pt x="2508982" y="277948"/>
                  </a:lnTo>
                  <a:lnTo>
                    <a:pt x="2516662" y="282137"/>
                  </a:lnTo>
                  <a:lnTo>
                    <a:pt x="2530740" y="284817"/>
                  </a:lnTo>
                  <a:lnTo>
                    <a:pt x="2531327" y="284231"/>
                  </a:lnTo>
                  <a:lnTo>
                    <a:pt x="2534120" y="285628"/>
                  </a:lnTo>
                  <a:lnTo>
                    <a:pt x="2528533" y="291213"/>
                  </a:lnTo>
                  <a:lnTo>
                    <a:pt x="2525741" y="291213"/>
                  </a:lnTo>
                  <a:lnTo>
                    <a:pt x="2525741" y="290862"/>
                  </a:lnTo>
                  <a:lnTo>
                    <a:pt x="2524344" y="291910"/>
                  </a:lnTo>
                  <a:lnTo>
                    <a:pt x="2526438" y="291910"/>
                  </a:lnTo>
                  <a:lnTo>
                    <a:pt x="2525043" y="293306"/>
                  </a:lnTo>
                  <a:lnTo>
                    <a:pt x="2508982" y="297495"/>
                  </a:lnTo>
                  <a:lnTo>
                    <a:pt x="2507585" y="297495"/>
                  </a:lnTo>
                  <a:lnTo>
                    <a:pt x="2494317" y="294702"/>
                  </a:lnTo>
                  <a:lnTo>
                    <a:pt x="2499903" y="297495"/>
                  </a:lnTo>
                  <a:lnTo>
                    <a:pt x="2453117" y="297495"/>
                  </a:lnTo>
                  <a:lnTo>
                    <a:pt x="2425884" y="303080"/>
                  </a:lnTo>
                  <a:lnTo>
                    <a:pt x="2407728" y="316344"/>
                  </a:lnTo>
                  <a:lnTo>
                    <a:pt x="2395857" y="331003"/>
                  </a:lnTo>
                  <a:lnTo>
                    <a:pt x="2391667" y="332401"/>
                  </a:lnTo>
                  <a:lnTo>
                    <a:pt x="2391667" y="333796"/>
                  </a:lnTo>
                  <a:lnTo>
                    <a:pt x="2387478" y="335193"/>
                  </a:lnTo>
                  <a:lnTo>
                    <a:pt x="2386081" y="337985"/>
                  </a:lnTo>
                  <a:lnTo>
                    <a:pt x="2383288" y="337985"/>
                  </a:lnTo>
                  <a:lnTo>
                    <a:pt x="2379098" y="339381"/>
                  </a:lnTo>
                  <a:lnTo>
                    <a:pt x="2380494" y="340777"/>
                  </a:lnTo>
                  <a:lnTo>
                    <a:pt x="2377701" y="339381"/>
                  </a:lnTo>
                  <a:lnTo>
                    <a:pt x="2367227" y="342173"/>
                  </a:lnTo>
                  <a:lnTo>
                    <a:pt x="2356753" y="348457"/>
                  </a:lnTo>
                  <a:lnTo>
                    <a:pt x="2353959" y="347060"/>
                  </a:lnTo>
                  <a:lnTo>
                    <a:pt x="2359545" y="351249"/>
                  </a:lnTo>
                  <a:lnTo>
                    <a:pt x="2343484" y="343570"/>
                  </a:lnTo>
                  <a:lnTo>
                    <a:pt x="2337898" y="351249"/>
                  </a:lnTo>
                  <a:lnTo>
                    <a:pt x="2331613" y="354042"/>
                  </a:lnTo>
                  <a:lnTo>
                    <a:pt x="2327424" y="352645"/>
                  </a:lnTo>
                  <a:lnTo>
                    <a:pt x="2323234" y="361720"/>
                  </a:lnTo>
                  <a:lnTo>
                    <a:pt x="2317647" y="364513"/>
                  </a:lnTo>
                  <a:lnTo>
                    <a:pt x="2317647" y="363116"/>
                  </a:lnTo>
                  <a:lnTo>
                    <a:pt x="2309967" y="361720"/>
                  </a:lnTo>
                  <a:lnTo>
                    <a:pt x="2303682" y="357531"/>
                  </a:lnTo>
                  <a:lnTo>
                    <a:pt x="2291811" y="360324"/>
                  </a:lnTo>
                  <a:lnTo>
                    <a:pt x="2278543" y="358928"/>
                  </a:lnTo>
                  <a:lnTo>
                    <a:pt x="2274353" y="363116"/>
                  </a:lnTo>
                  <a:lnTo>
                    <a:pt x="2274353" y="364513"/>
                  </a:lnTo>
                  <a:lnTo>
                    <a:pt x="2262482" y="370796"/>
                  </a:lnTo>
                  <a:lnTo>
                    <a:pt x="2261086" y="372192"/>
                  </a:lnTo>
                  <a:lnTo>
                    <a:pt x="2255499" y="369400"/>
                  </a:lnTo>
                  <a:lnTo>
                    <a:pt x="2242231" y="372192"/>
                  </a:lnTo>
                  <a:lnTo>
                    <a:pt x="2240835" y="374985"/>
                  </a:lnTo>
                  <a:lnTo>
                    <a:pt x="2240835" y="370796"/>
                  </a:lnTo>
                  <a:lnTo>
                    <a:pt x="2235249" y="372192"/>
                  </a:lnTo>
                  <a:lnTo>
                    <a:pt x="2236645" y="373588"/>
                  </a:lnTo>
                  <a:lnTo>
                    <a:pt x="2231059" y="377776"/>
                  </a:lnTo>
                  <a:lnTo>
                    <a:pt x="2229662" y="386852"/>
                  </a:lnTo>
                  <a:lnTo>
                    <a:pt x="2224075" y="389644"/>
                  </a:lnTo>
                  <a:lnTo>
                    <a:pt x="2230360" y="393833"/>
                  </a:lnTo>
                  <a:lnTo>
                    <a:pt x="2219886" y="388248"/>
                  </a:lnTo>
                  <a:lnTo>
                    <a:pt x="2200334" y="404304"/>
                  </a:lnTo>
                  <a:lnTo>
                    <a:pt x="2179384" y="404304"/>
                  </a:lnTo>
                  <a:lnTo>
                    <a:pt x="2167514" y="398022"/>
                  </a:lnTo>
                  <a:lnTo>
                    <a:pt x="2163323" y="391739"/>
                  </a:lnTo>
                  <a:lnTo>
                    <a:pt x="2159134" y="393135"/>
                  </a:lnTo>
                  <a:lnTo>
                    <a:pt x="2156341" y="390343"/>
                  </a:lnTo>
                  <a:lnTo>
                    <a:pt x="2157738" y="381267"/>
                  </a:lnTo>
                  <a:lnTo>
                    <a:pt x="2168212" y="363116"/>
                  </a:lnTo>
                  <a:lnTo>
                    <a:pt x="2189161" y="339381"/>
                  </a:lnTo>
                  <a:lnTo>
                    <a:pt x="2191954" y="333098"/>
                  </a:lnTo>
                  <a:lnTo>
                    <a:pt x="2199635" y="322627"/>
                  </a:lnTo>
                  <a:lnTo>
                    <a:pt x="2214300" y="316344"/>
                  </a:lnTo>
                  <a:lnTo>
                    <a:pt x="2296001" y="291213"/>
                  </a:lnTo>
                  <a:lnTo>
                    <a:pt x="2353261" y="277948"/>
                  </a:lnTo>
                  <a:lnTo>
                    <a:pt x="2430772" y="258402"/>
                  </a:lnTo>
                  <a:lnTo>
                    <a:pt x="2541103" y="222100"/>
                  </a:lnTo>
                  <a:close/>
                  <a:moveTo>
                    <a:pt x="2689841" y="201856"/>
                  </a:moveTo>
                  <a:lnTo>
                    <a:pt x="2684953" y="206743"/>
                  </a:lnTo>
                  <a:lnTo>
                    <a:pt x="2687746" y="202555"/>
                  </a:lnTo>
                  <a:close/>
                  <a:moveTo>
                    <a:pt x="4088530" y="173242"/>
                  </a:moveTo>
                  <a:lnTo>
                    <a:pt x="4089927" y="179525"/>
                  </a:lnTo>
                  <a:lnTo>
                    <a:pt x="4089787" y="180167"/>
                  </a:lnTo>
                  <a:close/>
                  <a:moveTo>
                    <a:pt x="2741514" y="171139"/>
                  </a:moveTo>
                  <a:lnTo>
                    <a:pt x="2757575" y="175328"/>
                  </a:lnTo>
                  <a:lnTo>
                    <a:pt x="2772239" y="176724"/>
                  </a:lnTo>
                  <a:lnTo>
                    <a:pt x="2772239" y="179517"/>
                  </a:lnTo>
                  <a:lnTo>
                    <a:pt x="2763162" y="179517"/>
                  </a:lnTo>
                  <a:lnTo>
                    <a:pt x="2747101" y="175328"/>
                  </a:lnTo>
                  <a:lnTo>
                    <a:pt x="2744308" y="179517"/>
                  </a:lnTo>
                  <a:lnTo>
                    <a:pt x="2770145" y="189988"/>
                  </a:lnTo>
                  <a:lnTo>
                    <a:pt x="2812741" y="191384"/>
                  </a:lnTo>
                  <a:lnTo>
                    <a:pt x="2865113" y="189988"/>
                  </a:lnTo>
                  <a:lnTo>
                    <a:pt x="2995695" y="175328"/>
                  </a:lnTo>
                  <a:lnTo>
                    <a:pt x="3048067" y="172535"/>
                  </a:lnTo>
                  <a:lnTo>
                    <a:pt x="3085776" y="173932"/>
                  </a:lnTo>
                  <a:lnTo>
                    <a:pt x="3094853" y="176724"/>
                  </a:lnTo>
                  <a:lnTo>
                    <a:pt x="3097647" y="182309"/>
                  </a:lnTo>
                  <a:lnTo>
                    <a:pt x="3093456" y="191384"/>
                  </a:lnTo>
                  <a:lnTo>
                    <a:pt x="3081586" y="195573"/>
                  </a:lnTo>
                  <a:lnTo>
                    <a:pt x="3060636" y="196969"/>
                  </a:lnTo>
                  <a:lnTo>
                    <a:pt x="3048766" y="194176"/>
                  </a:lnTo>
                  <a:lnTo>
                    <a:pt x="3026420" y="192781"/>
                  </a:lnTo>
                  <a:lnTo>
                    <a:pt x="3020135" y="194176"/>
                  </a:lnTo>
                  <a:lnTo>
                    <a:pt x="3004074" y="206044"/>
                  </a:lnTo>
                  <a:lnTo>
                    <a:pt x="2998488" y="207441"/>
                  </a:lnTo>
                  <a:lnTo>
                    <a:pt x="2998398" y="207232"/>
                  </a:lnTo>
                  <a:lnTo>
                    <a:pt x="2975744" y="212264"/>
                  </a:lnTo>
                  <a:lnTo>
                    <a:pt x="2976841" y="213723"/>
                  </a:lnTo>
                  <a:lnTo>
                    <a:pt x="2941926" y="221402"/>
                  </a:lnTo>
                  <a:lnTo>
                    <a:pt x="2907011" y="231873"/>
                  </a:lnTo>
                  <a:lnTo>
                    <a:pt x="2874890" y="230478"/>
                  </a:lnTo>
                  <a:lnTo>
                    <a:pt x="2874890" y="234666"/>
                  </a:lnTo>
                  <a:lnTo>
                    <a:pt x="2873493" y="231873"/>
                  </a:lnTo>
                  <a:lnTo>
                    <a:pt x="2870700" y="229081"/>
                  </a:lnTo>
                  <a:lnTo>
                    <a:pt x="2848354" y="227686"/>
                  </a:lnTo>
                  <a:lnTo>
                    <a:pt x="2833690" y="223497"/>
                  </a:lnTo>
                  <a:lnTo>
                    <a:pt x="2817629" y="222101"/>
                  </a:lnTo>
                  <a:lnTo>
                    <a:pt x="2811345" y="224893"/>
                  </a:lnTo>
                  <a:lnTo>
                    <a:pt x="2805758" y="235364"/>
                  </a:lnTo>
                  <a:lnTo>
                    <a:pt x="2823215" y="245836"/>
                  </a:lnTo>
                  <a:lnTo>
                    <a:pt x="2805059" y="236760"/>
                  </a:lnTo>
                  <a:lnTo>
                    <a:pt x="2790395" y="247232"/>
                  </a:lnTo>
                  <a:lnTo>
                    <a:pt x="2774334" y="252817"/>
                  </a:lnTo>
                  <a:lnTo>
                    <a:pt x="2765257" y="258402"/>
                  </a:lnTo>
                  <a:lnTo>
                    <a:pt x="2757575" y="258402"/>
                  </a:lnTo>
                  <a:lnTo>
                    <a:pt x="2755425" y="259421"/>
                  </a:lnTo>
                  <a:lnTo>
                    <a:pt x="2757575" y="260496"/>
                  </a:lnTo>
                  <a:lnTo>
                    <a:pt x="2751291" y="263288"/>
                  </a:lnTo>
                  <a:lnTo>
                    <a:pt x="2751291" y="264685"/>
                  </a:lnTo>
                  <a:lnTo>
                    <a:pt x="2746724" y="263540"/>
                  </a:lnTo>
                  <a:lnTo>
                    <a:pt x="2744308" y="264685"/>
                  </a:lnTo>
                  <a:lnTo>
                    <a:pt x="2735230" y="259100"/>
                  </a:lnTo>
                  <a:lnTo>
                    <a:pt x="2729643" y="259100"/>
                  </a:lnTo>
                  <a:lnTo>
                    <a:pt x="2707298" y="247232"/>
                  </a:lnTo>
                  <a:lnTo>
                    <a:pt x="2705902" y="248629"/>
                  </a:lnTo>
                  <a:lnTo>
                    <a:pt x="2703108" y="243044"/>
                  </a:lnTo>
                  <a:lnTo>
                    <a:pt x="2700315" y="244440"/>
                  </a:lnTo>
                  <a:lnTo>
                    <a:pt x="2694030" y="236760"/>
                  </a:lnTo>
                  <a:lnTo>
                    <a:pt x="2687746" y="220704"/>
                  </a:lnTo>
                  <a:lnTo>
                    <a:pt x="2686349" y="213025"/>
                  </a:lnTo>
                  <a:lnTo>
                    <a:pt x="2690351" y="201688"/>
                  </a:lnTo>
                  <a:lnTo>
                    <a:pt x="2691936" y="201158"/>
                  </a:lnTo>
                  <a:lnTo>
                    <a:pt x="2705203" y="183007"/>
                  </a:lnTo>
                  <a:lnTo>
                    <a:pt x="2715678" y="175328"/>
                  </a:lnTo>
                  <a:close/>
                  <a:moveTo>
                    <a:pt x="3983786" y="162771"/>
                  </a:moveTo>
                  <a:lnTo>
                    <a:pt x="3998450" y="164166"/>
                  </a:lnTo>
                  <a:lnTo>
                    <a:pt x="4022193" y="176733"/>
                  </a:lnTo>
                  <a:lnTo>
                    <a:pt x="4039650" y="184412"/>
                  </a:lnTo>
                  <a:lnTo>
                    <a:pt x="4057107" y="168355"/>
                  </a:lnTo>
                  <a:lnTo>
                    <a:pt x="4075263" y="173940"/>
                  </a:lnTo>
                  <a:lnTo>
                    <a:pt x="4081548" y="168355"/>
                  </a:lnTo>
                  <a:lnTo>
                    <a:pt x="4077358" y="174638"/>
                  </a:lnTo>
                  <a:lnTo>
                    <a:pt x="4081548" y="180223"/>
                  </a:lnTo>
                  <a:lnTo>
                    <a:pt x="4075263" y="180223"/>
                  </a:lnTo>
                  <a:lnTo>
                    <a:pt x="4081548" y="184412"/>
                  </a:lnTo>
                  <a:lnTo>
                    <a:pt x="4078755" y="190694"/>
                  </a:lnTo>
                  <a:lnTo>
                    <a:pt x="4057806" y="186506"/>
                  </a:lnTo>
                  <a:lnTo>
                    <a:pt x="4056409" y="192092"/>
                  </a:lnTo>
                  <a:lnTo>
                    <a:pt x="4075961" y="196280"/>
                  </a:lnTo>
                  <a:lnTo>
                    <a:pt x="4074565" y="201865"/>
                  </a:lnTo>
                  <a:lnTo>
                    <a:pt x="4064090" y="199073"/>
                  </a:lnTo>
                  <a:lnTo>
                    <a:pt x="4064090" y="203261"/>
                  </a:lnTo>
                  <a:lnTo>
                    <a:pt x="4096213" y="207449"/>
                  </a:lnTo>
                  <a:lnTo>
                    <a:pt x="4096213" y="203261"/>
                  </a:lnTo>
                  <a:lnTo>
                    <a:pt x="4085738" y="199073"/>
                  </a:lnTo>
                  <a:lnTo>
                    <a:pt x="4089788" y="180168"/>
                  </a:lnTo>
                  <a:lnTo>
                    <a:pt x="4089927" y="180921"/>
                  </a:lnTo>
                  <a:lnTo>
                    <a:pt x="4113670" y="191393"/>
                  </a:lnTo>
                  <a:lnTo>
                    <a:pt x="4136015" y="210940"/>
                  </a:lnTo>
                  <a:lnTo>
                    <a:pt x="4138808" y="220015"/>
                  </a:lnTo>
                  <a:lnTo>
                    <a:pt x="4136015" y="222807"/>
                  </a:lnTo>
                  <a:lnTo>
                    <a:pt x="4138808" y="222807"/>
                  </a:lnTo>
                  <a:lnTo>
                    <a:pt x="4136015" y="224205"/>
                  </a:lnTo>
                  <a:lnTo>
                    <a:pt x="4129731" y="246543"/>
                  </a:lnTo>
                  <a:lnTo>
                    <a:pt x="4128376" y="271591"/>
                  </a:lnTo>
                  <a:lnTo>
                    <a:pt x="4129731" y="272373"/>
                  </a:lnTo>
                  <a:lnTo>
                    <a:pt x="4133920" y="278656"/>
                  </a:lnTo>
                  <a:lnTo>
                    <a:pt x="4141602" y="291920"/>
                  </a:lnTo>
                  <a:lnTo>
                    <a:pt x="4137412" y="298203"/>
                  </a:lnTo>
                  <a:lnTo>
                    <a:pt x="4141602" y="299599"/>
                  </a:lnTo>
                  <a:lnTo>
                    <a:pt x="4145784" y="305184"/>
                  </a:lnTo>
                  <a:lnTo>
                    <a:pt x="4144395" y="305184"/>
                  </a:lnTo>
                  <a:lnTo>
                    <a:pt x="4144395" y="323335"/>
                  </a:lnTo>
                  <a:lnTo>
                    <a:pt x="4147189" y="331014"/>
                  </a:lnTo>
                  <a:lnTo>
                    <a:pt x="4151377" y="332410"/>
                  </a:lnTo>
                  <a:lnTo>
                    <a:pt x="4148584" y="332410"/>
                  </a:lnTo>
                  <a:lnTo>
                    <a:pt x="4149974" y="340088"/>
                  </a:lnTo>
                  <a:lnTo>
                    <a:pt x="4155568" y="344277"/>
                  </a:lnTo>
                  <a:lnTo>
                    <a:pt x="4152768" y="342882"/>
                  </a:lnTo>
                  <a:lnTo>
                    <a:pt x="4151377" y="351957"/>
                  </a:lnTo>
                  <a:lnTo>
                    <a:pt x="4155568" y="358240"/>
                  </a:lnTo>
                  <a:lnTo>
                    <a:pt x="4155568" y="370107"/>
                  </a:lnTo>
                  <a:lnTo>
                    <a:pt x="4161853" y="386163"/>
                  </a:lnTo>
                  <a:lnTo>
                    <a:pt x="4168137" y="384767"/>
                  </a:lnTo>
                  <a:lnTo>
                    <a:pt x="4193275" y="405711"/>
                  </a:lnTo>
                  <a:lnTo>
                    <a:pt x="4194665" y="409899"/>
                  </a:lnTo>
                  <a:lnTo>
                    <a:pt x="4198855" y="409899"/>
                  </a:lnTo>
                  <a:lnTo>
                    <a:pt x="4200252" y="408503"/>
                  </a:lnTo>
                  <a:lnTo>
                    <a:pt x="4200252" y="409899"/>
                  </a:lnTo>
                  <a:lnTo>
                    <a:pt x="4201648" y="411296"/>
                  </a:lnTo>
                  <a:lnTo>
                    <a:pt x="4203045" y="409899"/>
                  </a:lnTo>
                  <a:lnTo>
                    <a:pt x="4203045" y="414087"/>
                  </a:lnTo>
                  <a:lnTo>
                    <a:pt x="4210726" y="419672"/>
                  </a:lnTo>
                  <a:lnTo>
                    <a:pt x="4210726" y="425257"/>
                  </a:lnTo>
                  <a:lnTo>
                    <a:pt x="4214916" y="426653"/>
                  </a:lnTo>
                  <a:lnTo>
                    <a:pt x="4240753" y="434332"/>
                  </a:lnTo>
                  <a:lnTo>
                    <a:pt x="4260305" y="442012"/>
                  </a:lnTo>
                  <a:lnTo>
                    <a:pt x="4281254" y="442012"/>
                  </a:lnTo>
                  <a:lnTo>
                    <a:pt x="4280144" y="442752"/>
                  </a:lnTo>
                  <a:lnTo>
                    <a:pt x="4280563" y="442710"/>
                  </a:lnTo>
                  <a:lnTo>
                    <a:pt x="4279906" y="442912"/>
                  </a:lnTo>
                  <a:lnTo>
                    <a:pt x="4274970" y="446201"/>
                  </a:lnTo>
                  <a:lnTo>
                    <a:pt x="4264495" y="444804"/>
                  </a:lnTo>
                  <a:lnTo>
                    <a:pt x="4240753" y="437125"/>
                  </a:lnTo>
                  <a:lnTo>
                    <a:pt x="4219804" y="431540"/>
                  </a:lnTo>
                  <a:lnTo>
                    <a:pt x="4218330" y="430534"/>
                  </a:lnTo>
                  <a:lnTo>
                    <a:pt x="4211431" y="427351"/>
                  </a:lnTo>
                  <a:lnTo>
                    <a:pt x="4215056" y="428301"/>
                  </a:lnTo>
                  <a:lnTo>
                    <a:pt x="4204441" y="421069"/>
                  </a:lnTo>
                  <a:lnTo>
                    <a:pt x="4198157" y="411993"/>
                  </a:lnTo>
                  <a:lnTo>
                    <a:pt x="4195364" y="414786"/>
                  </a:lnTo>
                  <a:lnTo>
                    <a:pt x="4191174" y="420371"/>
                  </a:lnTo>
                  <a:lnTo>
                    <a:pt x="4192577" y="420371"/>
                  </a:lnTo>
                  <a:lnTo>
                    <a:pt x="4191174" y="422472"/>
                  </a:lnTo>
                  <a:lnTo>
                    <a:pt x="4191174" y="423163"/>
                  </a:lnTo>
                  <a:lnTo>
                    <a:pt x="4193967" y="424558"/>
                  </a:lnTo>
                  <a:lnTo>
                    <a:pt x="4207235" y="428747"/>
                  </a:lnTo>
                  <a:lnTo>
                    <a:pt x="4208631" y="431540"/>
                  </a:lnTo>
                  <a:lnTo>
                    <a:pt x="4205838" y="437125"/>
                  </a:lnTo>
                  <a:lnTo>
                    <a:pt x="4212123" y="431540"/>
                  </a:lnTo>
                  <a:lnTo>
                    <a:pt x="4231675" y="440615"/>
                  </a:lnTo>
                  <a:lnTo>
                    <a:pt x="4237960" y="439219"/>
                  </a:lnTo>
                  <a:lnTo>
                    <a:pt x="4274271" y="453879"/>
                  </a:lnTo>
                  <a:lnTo>
                    <a:pt x="4267987" y="452484"/>
                  </a:lnTo>
                  <a:lnTo>
                    <a:pt x="4273573" y="455275"/>
                  </a:lnTo>
                  <a:lnTo>
                    <a:pt x="4274970" y="458068"/>
                  </a:lnTo>
                  <a:lnTo>
                    <a:pt x="4284934" y="450452"/>
                  </a:lnTo>
                  <a:lnTo>
                    <a:pt x="4284752" y="450389"/>
                  </a:lnTo>
                  <a:lnTo>
                    <a:pt x="4286666" y="448476"/>
                  </a:lnTo>
                  <a:lnTo>
                    <a:pt x="4285444" y="444804"/>
                  </a:lnTo>
                  <a:lnTo>
                    <a:pt x="4286994" y="448148"/>
                  </a:lnTo>
                  <a:lnTo>
                    <a:pt x="4287545" y="447596"/>
                  </a:lnTo>
                  <a:lnTo>
                    <a:pt x="4288942" y="451785"/>
                  </a:lnTo>
                  <a:lnTo>
                    <a:pt x="4288621" y="451681"/>
                  </a:lnTo>
                  <a:lnTo>
                    <a:pt x="4289634" y="453879"/>
                  </a:lnTo>
                  <a:lnTo>
                    <a:pt x="4286841" y="462955"/>
                  </a:lnTo>
                  <a:lnTo>
                    <a:pt x="4304997" y="469237"/>
                  </a:lnTo>
                  <a:lnTo>
                    <a:pt x="4310582" y="469237"/>
                  </a:lnTo>
                  <a:lnTo>
                    <a:pt x="4318264" y="465049"/>
                  </a:lnTo>
                  <a:lnTo>
                    <a:pt x="4316868" y="467143"/>
                  </a:lnTo>
                  <a:lnTo>
                    <a:pt x="4319661" y="469936"/>
                  </a:lnTo>
                  <a:lnTo>
                    <a:pt x="4325945" y="472728"/>
                  </a:lnTo>
                  <a:lnTo>
                    <a:pt x="4330135" y="475520"/>
                  </a:lnTo>
                  <a:lnTo>
                    <a:pt x="4362257" y="474125"/>
                  </a:lnTo>
                  <a:lnTo>
                    <a:pt x="4367843" y="466445"/>
                  </a:lnTo>
                  <a:lnTo>
                    <a:pt x="4368541" y="466445"/>
                  </a:lnTo>
                  <a:lnTo>
                    <a:pt x="4369938" y="463653"/>
                  </a:lnTo>
                  <a:lnTo>
                    <a:pt x="4368541" y="469936"/>
                  </a:lnTo>
                  <a:lnTo>
                    <a:pt x="4371334" y="469936"/>
                  </a:lnTo>
                  <a:lnTo>
                    <a:pt x="4369938" y="465747"/>
                  </a:lnTo>
                  <a:lnTo>
                    <a:pt x="4372731" y="465747"/>
                  </a:lnTo>
                  <a:lnTo>
                    <a:pt x="4380413" y="461558"/>
                  </a:lnTo>
                  <a:lnTo>
                    <a:pt x="4381013" y="460218"/>
                  </a:lnTo>
                  <a:lnTo>
                    <a:pt x="4376928" y="462257"/>
                  </a:lnTo>
                  <a:lnTo>
                    <a:pt x="4381118" y="459464"/>
                  </a:lnTo>
                  <a:lnTo>
                    <a:pt x="4381348" y="459464"/>
                  </a:lnTo>
                  <a:lnTo>
                    <a:pt x="4383205" y="455275"/>
                  </a:lnTo>
                  <a:lnTo>
                    <a:pt x="4382158" y="459464"/>
                  </a:lnTo>
                  <a:lnTo>
                    <a:pt x="4382514" y="459464"/>
                  </a:lnTo>
                  <a:lnTo>
                    <a:pt x="4382110" y="459666"/>
                  </a:lnTo>
                  <a:lnTo>
                    <a:pt x="4381809" y="460860"/>
                  </a:lnTo>
                  <a:lnTo>
                    <a:pt x="4388094" y="458068"/>
                  </a:lnTo>
                  <a:lnTo>
                    <a:pt x="4383903" y="458068"/>
                  </a:lnTo>
                  <a:lnTo>
                    <a:pt x="4388094" y="455275"/>
                  </a:lnTo>
                  <a:lnTo>
                    <a:pt x="4390887" y="459464"/>
                  </a:lnTo>
                  <a:lnTo>
                    <a:pt x="4389490" y="458068"/>
                  </a:lnTo>
                  <a:lnTo>
                    <a:pt x="4389490" y="465747"/>
                  </a:lnTo>
                  <a:lnTo>
                    <a:pt x="4388094" y="462955"/>
                  </a:lnTo>
                  <a:lnTo>
                    <a:pt x="4385300" y="464351"/>
                  </a:lnTo>
                  <a:lnTo>
                    <a:pt x="4379715" y="472030"/>
                  </a:lnTo>
                  <a:lnTo>
                    <a:pt x="4372032" y="477614"/>
                  </a:lnTo>
                  <a:lnTo>
                    <a:pt x="4370636" y="490879"/>
                  </a:lnTo>
                  <a:lnTo>
                    <a:pt x="4374826" y="506935"/>
                  </a:lnTo>
                  <a:lnTo>
                    <a:pt x="4370636" y="513218"/>
                  </a:lnTo>
                  <a:lnTo>
                    <a:pt x="4366447" y="530670"/>
                  </a:lnTo>
                  <a:lnTo>
                    <a:pt x="4367843" y="541141"/>
                  </a:lnTo>
                  <a:lnTo>
                    <a:pt x="4374128" y="547426"/>
                  </a:lnTo>
                  <a:lnTo>
                    <a:pt x="4380713" y="555201"/>
                  </a:lnTo>
                  <a:lnTo>
                    <a:pt x="4386013" y="552312"/>
                  </a:lnTo>
                  <a:lnTo>
                    <a:pt x="4390195" y="555104"/>
                  </a:lnTo>
                  <a:lnTo>
                    <a:pt x="4392996" y="553708"/>
                  </a:lnTo>
                  <a:lnTo>
                    <a:pt x="4399280" y="559293"/>
                  </a:lnTo>
                  <a:lnTo>
                    <a:pt x="4396487" y="566972"/>
                  </a:lnTo>
                  <a:lnTo>
                    <a:pt x="4400670" y="560688"/>
                  </a:lnTo>
                  <a:lnTo>
                    <a:pt x="4404861" y="562085"/>
                  </a:lnTo>
                  <a:lnTo>
                    <a:pt x="4406257" y="559293"/>
                  </a:lnTo>
                  <a:lnTo>
                    <a:pt x="4407653" y="562085"/>
                  </a:lnTo>
                  <a:lnTo>
                    <a:pt x="4410446" y="564878"/>
                  </a:lnTo>
                  <a:lnTo>
                    <a:pt x="4414636" y="560688"/>
                  </a:lnTo>
                  <a:lnTo>
                    <a:pt x="4416033" y="564878"/>
                  </a:lnTo>
                  <a:lnTo>
                    <a:pt x="4420223" y="563481"/>
                  </a:lnTo>
                  <a:lnTo>
                    <a:pt x="4421619" y="564878"/>
                  </a:lnTo>
                  <a:lnTo>
                    <a:pt x="4427205" y="564878"/>
                  </a:lnTo>
                  <a:lnTo>
                    <a:pt x="4428602" y="575349"/>
                  </a:lnTo>
                  <a:lnTo>
                    <a:pt x="4428602" y="564878"/>
                  </a:lnTo>
                  <a:lnTo>
                    <a:pt x="4432792" y="564878"/>
                  </a:lnTo>
                  <a:lnTo>
                    <a:pt x="4433029" y="566218"/>
                  </a:lnTo>
                  <a:lnTo>
                    <a:pt x="4438378" y="564878"/>
                  </a:lnTo>
                  <a:lnTo>
                    <a:pt x="4441171" y="569066"/>
                  </a:lnTo>
                  <a:lnTo>
                    <a:pt x="4448853" y="573254"/>
                  </a:lnTo>
                  <a:lnTo>
                    <a:pt x="4450249" y="586519"/>
                  </a:lnTo>
                  <a:lnTo>
                    <a:pt x="4450249" y="573254"/>
                  </a:lnTo>
                  <a:lnTo>
                    <a:pt x="4453042" y="571858"/>
                  </a:lnTo>
                  <a:lnTo>
                    <a:pt x="4455836" y="574651"/>
                  </a:lnTo>
                  <a:lnTo>
                    <a:pt x="4458629" y="583726"/>
                  </a:lnTo>
                  <a:lnTo>
                    <a:pt x="4457232" y="574651"/>
                  </a:lnTo>
                  <a:lnTo>
                    <a:pt x="4463517" y="578840"/>
                  </a:lnTo>
                  <a:lnTo>
                    <a:pt x="4463517" y="574651"/>
                  </a:lnTo>
                  <a:lnTo>
                    <a:pt x="4466311" y="574651"/>
                  </a:lnTo>
                  <a:lnTo>
                    <a:pt x="4467706" y="571858"/>
                  </a:lnTo>
                  <a:lnTo>
                    <a:pt x="4471896" y="573254"/>
                  </a:lnTo>
                  <a:lnTo>
                    <a:pt x="4477483" y="577443"/>
                  </a:lnTo>
                  <a:lnTo>
                    <a:pt x="4480277" y="585122"/>
                  </a:lnTo>
                  <a:lnTo>
                    <a:pt x="4478880" y="578840"/>
                  </a:lnTo>
                  <a:lnTo>
                    <a:pt x="4481673" y="578840"/>
                  </a:lnTo>
                  <a:lnTo>
                    <a:pt x="4484465" y="583027"/>
                  </a:lnTo>
                  <a:lnTo>
                    <a:pt x="4485862" y="589312"/>
                  </a:lnTo>
                  <a:lnTo>
                    <a:pt x="4485862" y="579538"/>
                  </a:lnTo>
                  <a:lnTo>
                    <a:pt x="4487259" y="582330"/>
                  </a:lnTo>
                  <a:lnTo>
                    <a:pt x="4487259" y="580934"/>
                  </a:lnTo>
                  <a:lnTo>
                    <a:pt x="4496337" y="585122"/>
                  </a:lnTo>
                  <a:lnTo>
                    <a:pt x="4497733" y="590708"/>
                  </a:lnTo>
                  <a:lnTo>
                    <a:pt x="4497733" y="584425"/>
                  </a:lnTo>
                  <a:lnTo>
                    <a:pt x="4500526" y="587216"/>
                  </a:lnTo>
                  <a:lnTo>
                    <a:pt x="4503320" y="587216"/>
                  </a:lnTo>
                  <a:lnTo>
                    <a:pt x="4506113" y="594896"/>
                  </a:lnTo>
                  <a:lnTo>
                    <a:pt x="4504723" y="587216"/>
                  </a:lnTo>
                  <a:lnTo>
                    <a:pt x="4511008" y="588613"/>
                  </a:lnTo>
                  <a:lnTo>
                    <a:pt x="4512397" y="591405"/>
                  </a:lnTo>
                  <a:lnTo>
                    <a:pt x="4512397" y="588613"/>
                  </a:lnTo>
                  <a:lnTo>
                    <a:pt x="4518689" y="590009"/>
                  </a:lnTo>
                  <a:lnTo>
                    <a:pt x="4518689" y="591405"/>
                  </a:lnTo>
                  <a:lnTo>
                    <a:pt x="4521482" y="590009"/>
                  </a:lnTo>
                  <a:lnTo>
                    <a:pt x="4525672" y="597688"/>
                  </a:lnTo>
                  <a:lnTo>
                    <a:pt x="4527063" y="599084"/>
                  </a:lnTo>
                  <a:lnTo>
                    <a:pt x="4524269" y="590009"/>
                  </a:lnTo>
                  <a:lnTo>
                    <a:pt x="4528458" y="584425"/>
                  </a:lnTo>
                  <a:lnTo>
                    <a:pt x="4532648" y="605367"/>
                  </a:lnTo>
                  <a:lnTo>
                    <a:pt x="4529855" y="605367"/>
                  </a:lnTo>
                  <a:lnTo>
                    <a:pt x="4537537" y="631196"/>
                  </a:lnTo>
                  <a:lnTo>
                    <a:pt x="4538933" y="663309"/>
                  </a:lnTo>
                  <a:lnTo>
                    <a:pt x="4528458" y="681461"/>
                  </a:lnTo>
                  <a:lnTo>
                    <a:pt x="4550804" y="696121"/>
                  </a:lnTo>
                  <a:lnTo>
                    <a:pt x="4533346" y="703800"/>
                  </a:lnTo>
                  <a:lnTo>
                    <a:pt x="4524269" y="703800"/>
                  </a:lnTo>
                  <a:lnTo>
                    <a:pt x="4509605" y="732422"/>
                  </a:lnTo>
                  <a:lnTo>
                    <a:pt x="4508208" y="745685"/>
                  </a:lnTo>
                  <a:lnTo>
                    <a:pt x="4500526" y="747082"/>
                  </a:lnTo>
                  <a:lnTo>
                    <a:pt x="4499822" y="747556"/>
                  </a:lnTo>
                  <a:lnTo>
                    <a:pt x="4502601" y="747089"/>
                  </a:lnTo>
                  <a:lnTo>
                    <a:pt x="4502601" y="761050"/>
                  </a:lnTo>
                  <a:lnTo>
                    <a:pt x="4495617" y="775711"/>
                  </a:lnTo>
                  <a:lnTo>
                    <a:pt x="4491435" y="779899"/>
                  </a:lnTo>
                  <a:lnTo>
                    <a:pt x="4490737" y="779899"/>
                  </a:lnTo>
                  <a:lnTo>
                    <a:pt x="4491435" y="786182"/>
                  </a:lnTo>
                  <a:lnTo>
                    <a:pt x="4492824" y="800842"/>
                  </a:lnTo>
                  <a:lnTo>
                    <a:pt x="4499808" y="807133"/>
                  </a:lnTo>
                  <a:lnTo>
                    <a:pt x="4495617" y="811314"/>
                  </a:lnTo>
                  <a:lnTo>
                    <a:pt x="4519360" y="827376"/>
                  </a:lnTo>
                  <a:lnTo>
                    <a:pt x="4516566" y="888104"/>
                  </a:lnTo>
                  <a:lnTo>
                    <a:pt x="4524723" y="936301"/>
                  </a:lnTo>
                  <a:lnTo>
                    <a:pt x="4524954" y="936273"/>
                  </a:lnTo>
                  <a:lnTo>
                    <a:pt x="4536817" y="1020742"/>
                  </a:lnTo>
                  <a:lnTo>
                    <a:pt x="4541698" y="1028436"/>
                  </a:lnTo>
                  <a:lnTo>
                    <a:pt x="4532628" y="1040297"/>
                  </a:lnTo>
                  <a:lnTo>
                    <a:pt x="4503997" y="1155463"/>
                  </a:lnTo>
                  <a:lnTo>
                    <a:pt x="4418804" y="1304857"/>
                  </a:lnTo>
                  <a:lnTo>
                    <a:pt x="4398555" y="1331377"/>
                  </a:lnTo>
                  <a:lnTo>
                    <a:pt x="4406941" y="1353724"/>
                  </a:lnTo>
                  <a:lnTo>
                    <a:pt x="4404154" y="1353724"/>
                  </a:lnTo>
                  <a:lnTo>
                    <a:pt x="4380419" y="1407464"/>
                  </a:lnTo>
                  <a:lnTo>
                    <a:pt x="4368547" y="1727194"/>
                  </a:lnTo>
                  <a:lnTo>
                    <a:pt x="4352486" y="1747439"/>
                  </a:lnTo>
                  <a:lnTo>
                    <a:pt x="4349693" y="1748835"/>
                  </a:lnTo>
                  <a:lnTo>
                    <a:pt x="4346202" y="1744647"/>
                  </a:lnTo>
                  <a:lnTo>
                    <a:pt x="4337822" y="1744647"/>
                  </a:lnTo>
                  <a:lnTo>
                    <a:pt x="4318270" y="1740458"/>
                  </a:lnTo>
                  <a:lnTo>
                    <a:pt x="4311985" y="1737666"/>
                  </a:lnTo>
                  <a:lnTo>
                    <a:pt x="4305003" y="1731383"/>
                  </a:lnTo>
                  <a:lnTo>
                    <a:pt x="4294527" y="1732779"/>
                  </a:lnTo>
                  <a:lnTo>
                    <a:pt x="4274976" y="1723704"/>
                  </a:lnTo>
                  <a:lnTo>
                    <a:pt x="4265898" y="1732779"/>
                  </a:lnTo>
                  <a:lnTo>
                    <a:pt x="4255423" y="1732779"/>
                  </a:lnTo>
                  <a:lnTo>
                    <a:pt x="4248440" y="1737666"/>
                  </a:lnTo>
                  <a:lnTo>
                    <a:pt x="4239363" y="1737666"/>
                  </a:lnTo>
                  <a:lnTo>
                    <a:pt x="4231681" y="1740458"/>
                  </a:lnTo>
                  <a:lnTo>
                    <a:pt x="4219810" y="1736968"/>
                  </a:lnTo>
                  <a:lnTo>
                    <a:pt x="4207939" y="1736968"/>
                  </a:lnTo>
                  <a:lnTo>
                    <a:pt x="4203749" y="1734176"/>
                  </a:lnTo>
                  <a:lnTo>
                    <a:pt x="4202352" y="1725100"/>
                  </a:lnTo>
                  <a:lnTo>
                    <a:pt x="4189085" y="1720911"/>
                  </a:lnTo>
                  <a:lnTo>
                    <a:pt x="4182800" y="1715327"/>
                  </a:lnTo>
                  <a:lnTo>
                    <a:pt x="4161851" y="1718119"/>
                  </a:lnTo>
                  <a:lnTo>
                    <a:pt x="4153472" y="1713233"/>
                  </a:lnTo>
                  <a:lnTo>
                    <a:pt x="4143214" y="1718091"/>
                  </a:lnTo>
                  <a:lnTo>
                    <a:pt x="4143695" y="1720911"/>
                  </a:lnTo>
                  <a:lnTo>
                    <a:pt x="4130428" y="1723704"/>
                  </a:lnTo>
                  <a:lnTo>
                    <a:pt x="4115065" y="1716723"/>
                  </a:lnTo>
                  <a:lnTo>
                    <a:pt x="4108083" y="1718119"/>
                  </a:lnTo>
                  <a:lnTo>
                    <a:pt x="4104591" y="1723704"/>
                  </a:lnTo>
                  <a:lnTo>
                    <a:pt x="4093419" y="1725798"/>
                  </a:lnTo>
                  <a:lnTo>
                    <a:pt x="4080849" y="1723704"/>
                  </a:lnTo>
                  <a:lnTo>
                    <a:pt x="4075263" y="1718119"/>
                  </a:lnTo>
                  <a:lnTo>
                    <a:pt x="4064789" y="1720911"/>
                  </a:lnTo>
                  <a:lnTo>
                    <a:pt x="4059202" y="1716723"/>
                  </a:lnTo>
                  <a:lnTo>
                    <a:pt x="4045236" y="1719515"/>
                  </a:lnTo>
                  <a:lnTo>
                    <a:pt x="4038253" y="1722307"/>
                  </a:lnTo>
                  <a:lnTo>
                    <a:pt x="4033365" y="1728591"/>
                  </a:lnTo>
                  <a:lnTo>
                    <a:pt x="4022890" y="1725100"/>
                  </a:lnTo>
                  <a:lnTo>
                    <a:pt x="4017304" y="1731383"/>
                  </a:lnTo>
                  <a:lnTo>
                    <a:pt x="4014511" y="1728591"/>
                  </a:lnTo>
                  <a:lnTo>
                    <a:pt x="4015908" y="1725798"/>
                  </a:lnTo>
                  <a:lnTo>
                    <a:pt x="4002640" y="1732779"/>
                  </a:lnTo>
                  <a:lnTo>
                    <a:pt x="3985881" y="1756515"/>
                  </a:lnTo>
                  <a:lnTo>
                    <a:pt x="3972613" y="1761402"/>
                  </a:lnTo>
                  <a:lnTo>
                    <a:pt x="3966211" y="1766521"/>
                  </a:lnTo>
                  <a:lnTo>
                    <a:pt x="3972613" y="1767685"/>
                  </a:lnTo>
                  <a:lnTo>
                    <a:pt x="3977501" y="1776760"/>
                  </a:lnTo>
                  <a:lnTo>
                    <a:pt x="3985880" y="1783741"/>
                  </a:lnTo>
                  <a:lnTo>
                    <a:pt x="3987975" y="1790024"/>
                  </a:lnTo>
                  <a:lnTo>
                    <a:pt x="3978898" y="1840986"/>
                  </a:lnTo>
                  <a:lnTo>
                    <a:pt x="4036158" y="1887759"/>
                  </a:lnTo>
                  <a:lnTo>
                    <a:pt x="4036158" y="1891248"/>
                  </a:lnTo>
                  <a:lnTo>
                    <a:pt x="4019399" y="1896833"/>
                  </a:lnTo>
                  <a:lnTo>
                    <a:pt x="4004734" y="1891248"/>
                  </a:lnTo>
                  <a:lnTo>
                    <a:pt x="3998450" y="1891248"/>
                  </a:lnTo>
                  <a:lnTo>
                    <a:pt x="3987975" y="1889155"/>
                  </a:lnTo>
                  <a:lnTo>
                    <a:pt x="3982389" y="1910098"/>
                  </a:lnTo>
                  <a:lnTo>
                    <a:pt x="3976803" y="1913588"/>
                  </a:lnTo>
                  <a:lnTo>
                    <a:pt x="3976803" y="1917776"/>
                  </a:lnTo>
                  <a:lnTo>
                    <a:pt x="3935603" y="1910098"/>
                  </a:lnTo>
                  <a:lnTo>
                    <a:pt x="3964932" y="1970832"/>
                  </a:lnTo>
                  <a:lnTo>
                    <a:pt x="3957410" y="2036452"/>
                  </a:lnTo>
                  <a:lnTo>
                    <a:pt x="3957949" y="2036452"/>
                  </a:lnTo>
                  <a:lnTo>
                    <a:pt x="3980589" y="2050435"/>
                  </a:lnTo>
                  <a:lnTo>
                    <a:pt x="3980993" y="2049716"/>
                  </a:lnTo>
                  <a:lnTo>
                    <a:pt x="3988674" y="2051810"/>
                  </a:lnTo>
                  <a:lnTo>
                    <a:pt x="4022891" y="2076244"/>
                  </a:lnTo>
                  <a:lnTo>
                    <a:pt x="4048728" y="2086017"/>
                  </a:lnTo>
                  <a:lnTo>
                    <a:pt x="4140903" y="2083225"/>
                  </a:lnTo>
                  <a:lnTo>
                    <a:pt x="4139507" y="2101375"/>
                  </a:lnTo>
                  <a:lnTo>
                    <a:pt x="4150680" y="2098583"/>
                  </a:lnTo>
                  <a:lnTo>
                    <a:pt x="4244251" y="2127205"/>
                  </a:lnTo>
                  <a:lnTo>
                    <a:pt x="4250536" y="2124413"/>
                  </a:lnTo>
                  <a:lnTo>
                    <a:pt x="4252631" y="2130696"/>
                  </a:lnTo>
                  <a:lnTo>
                    <a:pt x="4254028" y="2130696"/>
                  </a:lnTo>
                  <a:lnTo>
                    <a:pt x="4251234" y="2122318"/>
                  </a:lnTo>
                  <a:lnTo>
                    <a:pt x="4267993" y="2108357"/>
                  </a:lnTo>
                  <a:lnTo>
                    <a:pt x="4285451" y="2066471"/>
                  </a:lnTo>
                  <a:lnTo>
                    <a:pt x="4297322" y="2058791"/>
                  </a:lnTo>
                  <a:lnTo>
                    <a:pt x="4304304" y="2068565"/>
                  </a:lnTo>
                  <a:lnTo>
                    <a:pt x="4305701" y="2075545"/>
                  </a:lnTo>
                  <a:lnTo>
                    <a:pt x="4318968" y="2106262"/>
                  </a:lnTo>
                  <a:lnTo>
                    <a:pt x="4325254" y="2136979"/>
                  </a:lnTo>
                  <a:lnTo>
                    <a:pt x="4339918" y="2148846"/>
                  </a:lnTo>
                  <a:lnTo>
                    <a:pt x="4357375" y="2186544"/>
                  </a:lnTo>
                  <a:lnTo>
                    <a:pt x="4363660" y="2186544"/>
                  </a:lnTo>
                  <a:lnTo>
                    <a:pt x="4375532" y="2191430"/>
                  </a:lnTo>
                  <a:lnTo>
                    <a:pt x="4379720" y="2189336"/>
                  </a:lnTo>
                  <a:lnTo>
                    <a:pt x="4383911" y="2191430"/>
                  </a:lnTo>
                  <a:lnTo>
                    <a:pt x="4383911" y="2198412"/>
                  </a:lnTo>
                  <a:lnTo>
                    <a:pt x="4390196" y="2210279"/>
                  </a:lnTo>
                  <a:lnTo>
                    <a:pt x="4400670" y="2242392"/>
                  </a:lnTo>
                  <a:lnTo>
                    <a:pt x="4399287" y="2242755"/>
                  </a:lnTo>
                  <a:lnTo>
                    <a:pt x="4400670" y="2282882"/>
                  </a:lnTo>
                  <a:lnTo>
                    <a:pt x="4382514" y="2309410"/>
                  </a:lnTo>
                  <a:lnTo>
                    <a:pt x="4382514" y="2319881"/>
                  </a:lnTo>
                  <a:lnTo>
                    <a:pt x="4372040" y="2337334"/>
                  </a:lnTo>
                  <a:lnTo>
                    <a:pt x="4372738" y="2343616"/>
                  </a:lnTo>
                  <a:lnTo>
                    <a:pt x="4370643" y="2350598"/>
                  </a:lnTo>
                  <a:lnTo>
                    <a:pt x="4372738" y="2353390"/>
                  </a:lnTo>
                  <a:lnTo>
                    <a:pt x="4362263" y="2359673"/>
                  </a:lnTo>
                  <a:lnTo>
                    <a:pt x="4366453" y="2361070"/>
                  </a:lnTo>
                  <a:lnTo>
                    <a:pt x="4363660" y="2367352"/>
                  </a:lnTo>
                  <a:lnTo>
                    <a:pt x="4357375" y="2377824"/>
                  </a:lnTo>
                  <a:lnTo>
                    <a:pt x="4349694" y="2399465"/>
                  </a:lnTo>
                  <a:lnTo>
                    <a:pt x="4349694" y="2408540"/>
                  </a:lnTo>
                  <a:lnTo>
                    <a:pt x="4353884" y="2419011"/>
                  </a:lnTo>
                  <a:lnTo>
                    <a:pt x="4351091" y="2425295"/>
                  </a:lnTo>
                  <a:lnTo>
                    <a:pt x="4352487" y="2435067"/>
                  </a:lnTo>
                  <a:lnTo>
                    <a:pt x="4358074" y="2437162"/>
                  </a:lnTo>
                  <a:lnTo>
                    <a:pt x="4369945" y="2467180"/>
                  </a:lnTo>
                  <a:lnTo>
                    <a:pt x="4397877" y="2493709"/>
                  </a:lnTo>
                  <a:lnTo>
                    <a:pt x="4392988" y="2506972"/>
                  </a:lnTo>
                  <a:lnTo>
                    <a:pt x="4367151" y="2521632"/>
                  </a:lnTo>
                  <a:lnTo>
                    <a:pt x="4352487" y="2525820"/>
                  </a:lnTo>
                  <a:lnTo>
                    <a:pt x="4346203" y="2525820"/>
                  </a:lnTo>
                  <a:lnTo>
                    <a:pt x="4344806" y="2527217"/>
                  </a:lnTo>
                  <a:lnTo>
                    <a:pt x="4337125" y="2523028"/>
                  </a:lnTo>
                  <a:lnTo>
                    <a:pt x="4325254" y="2520236"/>
                  </a:lnTo>
                  <a:lnTo>
                    <a:pt x="4316874" y="2524424"/>
                  </a:lnTo>
                  <a:lnTo>
                    <a:pt x="4311986" y="2523028"/>
                  </a:lnTo>
                  <a:lnTo>
                    <a:pt x="4303606" y="2527217"/>
                  </a:lnTo>
                  <a:lnTo>
                    <a:pt x="4303606" y="2530707"/>
                  </a:lnTo>
                  <a:lnTo>
                    <a:pt x="4298719" y="2536292"/>
                  </a:lnTo>
                  <a:lnTo>
                    <a:pt x="4298620" y="2536188"/>
                  </a:lnTo>
                  <a:lnTo>
                    <a:pt x="4295925" y="2552349"/>
                  </a:lnTo>
                  <a:lnTo>
                    <a:pt x="4284054" y="2579575"/>
                  </a:lnTo>
                  <a:lnTo>
                    <a:pt x="4277769" y="2586556"/>
                  </a:lnTo>
                  <a:lnTo>
                    <a:pt x="4279166" y="2592838"/>
                  </a:lnTo>
                  <a:lnTo>
                    <a:pt x="4263105" y="2613781"/>
                  </a:lnTo>
                  <a:lnTo>
                    <a:pt x="4244251" y="2617970"/>
                  </a:lnTo>
                  <a:lnTo>
                    <a:pt x="4223303" y="2620762"/>
                  </a:lnTo>
                  <a:lnTo>
                    <a:pt x="4214224" y="2622857"/>
                  </a:lnTo>
                  <a:lnTo>
                    <a:pt x="4211431" y="2627046"/>
                  </a:lnTo>
                  <a:lnTo>
                    <a:pt x="4211431" y="2634724"/>
                  </a:lnTo>
                  <a:lnTo>
                    <a:pt x="4194148" y="2651332"/>
                  </a:lnTo>
                  <a:lnTo>
                    <a:pt x="4195371" y="2651479"/>
                  </a:lnTo>
                  <a:lnTo>
                    <a:pt x="4184896" y="2661950"/>
                  </a:lnTo>
                  <a:lnTo>
                    <a:pt x="4185594" y="2661950"/>
                  </a:lnTo>
                  <a:lnTo>
                    <a:pt x="4176517" y="2711516"/>
                  </a:lnTo>
                  <a:lnTo>
                    <a:pt x="4168835" y="2715006"/>
                  </a:lnTo>
                  <a:lnTo>
                    <a:pt x="4155567" y="2731062"/>
                  </a:lnTo>
                  <a:lnTo>
                    <a:pt x="4140903" y="2733855"/>
                  </a:lnTo>
                  <a:lnTo>
                    <a:pt x="4032205" y="2737539"/>
                  </a:lnTo>
                  <a:lnTo>
                    <a:pt x="4046633" y="2737347"/>
                  </a:lnTo>
                  <a:lnTo>
                    <a:pt x="4042443" y="2772950"/>
                  </a:lnTo>
                  <a:lnTo>
                    <a:pt x="4039649" y="2781327"/>
                  </a:lnTo>
                  <a:lnTo>
                    <a:pt x="4034064" y="2781327"/>
                  </a:lnTo>
                  <a:lnTo>
                    <a:pt x="4027080" y="2786213"/>
                  </a:lnTo>
                  <a:lnTo>
                    <a:pt x="4028477" y="2791798"/>
                  </a:lnTo>
                  <a:lnTo>
                    <a:pt x="4034064" y="2796685"/>
                  </a:lnTo>
                  <a:lnTo>
                    <a:pt x="4034762" y="2800874"/>
                  </a:lnTo>
                  <a:lnTo>
                    <a:pt x="4016606" y="2821817"/>
                  </a:lnTo>
                  <a:lnTo>
                    <a:pt x="3991468" y="2826005"/>
                  </a:lnTo>
                  <a:lnTo>
                    <a:pt x="3967725" y="2832288"/>
                  </a:lnTo>
                  <a:lnTo>
                    <a:pt x="3970519" y="2836476"/>
                  </a:lnTo>
                  <a:lnTo>
                    <a:pt x="3970519" y="2842760"/>
                  </a:lnTo>
                  <a:lnTo>
                    <a:pt x="3962837" y="2857419"/>
                  </a:lnTo>
                  <a:lnTo>
                    <a:pt x="3960044" y="2860212"/>
                  </a:lnTo>
                  <a:lnTo>
                    <a:pt x="3961308" y="2879145"/>
                  </a:lnTo>
                  <a:lnTo>
                    <a:pt x="3962837" y="2879759"/>
                  </a:lnTo>
                  <a:lnTo>
                    <a:pt x="3961476" y="2887403"/>
                  </a:lnTo>
                  <a:lnTo>
                    <a:pt x="3991468" y="2886042"/>
                  </a:lnTo>
                  <a:lnTo>
                    <a:pt x="4038951" y="2908381"/>
                  </a:lnTo>
                  <a:lnTo>
                    <a:pt x="4052220" y="2920248"/>
                  </a:lnTo>
                  <a:lnTo>
                    <a:pt x="4056409" y="2926532"/>
                  </a:lnTo>
                  <a:lnTo>
                    <a:pt x="4062694" y="2927928"/>
                  </a:lnTo>
                  <a:lnTo>
                    <a:pt x="4109480" y="2965625"/>
                  </a:lnTo>
                  <a:lnTo>
                    <a:pt x="4105290" y="2971908"/>
                  </a:lnTo>
                  <a:lnTo>
                    <a:pt x="4127636" y="2973304"/>
                  </a:lnTo>
                  <a:lnTo>
                    <a:pt x="4131825" y="2987964"/>
                  </a:lnTo>
                  <a:lnTo>
                    <a:pt x="4131825" y="3001228"/>
                  </a:lnTo>
                  <a:lnTo>
                    <a:pt x="4136015" y="3013096"/>
                  </a:lnTo>
                  <a:lnTo>
                    <a:pt x="4136015" y="3019379"/>
                  </a:lnTo>
                  <a:lnTo>
                    <a:pt x="4130428" y="3029851"/>
                  </a:lnTo>
                  <a:lnTo>
                    <a:pt x="4113669" y="3031247"/>
                  </a:lnTo>
                  <a:lnTo>
                    <a:pt x="4112273" y="3035435"/>
                  </a:lnTo>
                  <a:lnTo>
                    <a:pt x="4096212" y="3041718"/>
                  </a:lnTo>
                  <a:lnTo>
                    <a:pt x="4093419" y="3070340"/>
                  </a:lnTo>
                  <a:lnTo>
                    <a:pt x="4094816" y="3073133"/>
                  </a:lnTo>
                  <a:lnTo>
                    <a:pt x="4091324" y="3086397"/>
                  </a:lnTo>
                  <a:lnTo>
                    <a:pt x="4081548" y="3094076"/>
                  </a:lnTo>
                  <a:lnTo>
                    <a:pt x="4085737" y="3098265"/>
                  </a:lnTo>
                  <a:lnTo>
                    <a:pt x="4063392" y="3123396"/>
                  </a:lnTo>
                  <a:lnTo>
                    <a:pt x="4045236" y="3130377"/>
                  </a:lnTo>
                  <a:lnTo>
                    <a:pt x="4045236" y="3135264"/>
                  </a:lnTo>
                  <a:lnTo>
                    <a:pt x="4041046" y="3140849"/>
                  </a:lnTo>
                  <a:lnTo>
                    <a:pt x="4023589" y="3145735"/>
                  </a:lnTo>
                  <a:lnTo>
                    <a:pt x="4018701" y="3157603"/>
                  </a:lnTo>
                  <a:lnTo>
                    <a:pt x="4006831" y="3163188"/>
                  </a:lnTo>
                  <a:lnTo>
                    <a:pt x="3983088" y="3143641"/>
                  </a:lnTo>
                  <a:lnTo>
                    <a:pt x="3983088" y="3136660"/>
                  </a:lnTo>
                  <a:lnTo>
                    <a:pt x="3978898" y="3138056"/>
                  </a:lnTo>
                  <a:lnTo>
                    <a:pt x="3976803" y="3136660"/>
                  </a:lnTo>
                  <a:lnTo>
                    <a:pt x="3974010" y="3124792"/>
                  </a:lnTo>
                  <a:lnTo>
                    <a:pt x="3971217" y="3127584"/>
                  </a:lnTo>
                  <a:lnTo>
                    <a:pt x="3967027" y="3127584"/>
                  </a:lnTo>
                  <a:lnTo>
                    <a:pt x="3960743" y="3124792"/>
                  </a:lnTo>
                  <a:lnTo>
                    <a:pt x="3960743" y="3122698"/>
                  </a:lnTo>
                  <a:lnTo>
                    <a:pt x="3942984" y="3129930"/>
                  </a:lnTo>
                  <a:lnTo>
                    <a:pt x="3943984" y="3131075"/>
                  </a:lnTo>
                  <a:lnTo>
                    <a:pt x="3907672" y="3149226"/>
                  </a:lnTo>
                  <a:lnTo>
                    <a:pt x="3904180" y="3156207"/>
                  </a:lnTo>
                  <a:lnTo>
                    <a:pt x="3895801" y="3157603"/>
                  </a:lnTo>
                  <a:lnTo>
                    <a:pt x="3893706" y="3154810"/>
                  </a:lnTo>
                  <a:lnTo>
                    <a:pt x="3846920" y="3170168"/>
                  </a:lnTo>
                  <a:lnTo>
                    <a:pt x="3828065" y="3182037"/>
                  </a:lnTo>
                  <a:lnTo>
                    <a:pt x="3817591" y="3190413"/>
                  </a:lnTo>
                  <a:lnTo>
                    <a:pt x="3817591" y="3193904"/>
                  </a:lnTo>
                  <a:lnTo>
                    <a:pt x="3811307" y="3195300"/>
                  </a:lnTo>
                  <a:lnTo>
                    <a:pt x="3811307" y="3191810"/>
                  </a:lnTo>
                  <a:lnTo>
                    <a:pt x="3807117" y="3190413"/>
                  </a:lnTo>
                  <a:lnTo>
                    <a:pt x="3807117" y="3186225"/>
                  </a:lnTo>
                  <a:lnTo>
                    <a:pt x="3802229" y="3187622"/>
                  </a:lnTo>
                  <a:lnTo>
                    <a:pt x="3804324" y="3192508"/>
                  </a:lnTo>
                  <a:lnTo>
                    <a:pt x="3798039" y="3190413"/>
                  </a:lnTo>
                  <a:lnTo>
                    <a:pt x="3792453" y="3196696"/>
                  </a:lnTo>
                  <a:lnTo>
                    <a:pt x="3779185" y="3204376"/>
                  </a:lnTo>
                  <a:lnTo>
                    <a:pt x="3780582" y="3205772"/>
                  </a:lnTo>
                  <a:lnTo>
                    <a:pt x="3774297" y="3211357"/>
                  </a:lnTo>
                  <a:lnTo>
                    <a:pt x="3763823" y="3211357"/>
                  </a:lnTo>
                  <a:lnTo>
                    <a:pt x="3749159" y="3223225"/>
                  </a:lnTo>
                  <a:lnTo>
                    <a:pt x="3746365" y="3221828"/>
                  </a:lnTo>
                  <a:lnTo>
                    <a:pt x="3747762" y="3228111"/>
                  </a:lnTo>
                  <a:lnTo>
                    <a:pt x="3743572" y="3235092"/>
                  </a:lnTo>
                  <a:lnTo>
                    <a:pt x="3724019" y="3244167"/>
                  </a:lnTo>
                  <a:lnTo>
                    <a:pt x="3717735" y="3244167"/>
                  </a:lnTo>
                  <a:lnTo>
                    <a:pt x="3712149" y="3250451"/>
                  </a:lnTo>
                  <a:lnTo>
                    <a:pt x="3703071" y="3248356"/>
                  </a:lnTo>
                  <a:lnTo>
                    <a:pt x="3703504" y="3247418"/>
                  </a:lnTo>
                  <a:lnTo>
                    <a:pt x="3696088" y="3240677"/>
                  </a:lnTo>
                  <a:lnTo>
                    <a:pt x="3687707" y="3227413"/>
                  </a:lnTo>
                  <a:lnTo>
                    <a:pt x="3682820" y="3228809"/>
                  </a:lnTo>
                  <a:lnTo>
                    <a:pt x="3678630" y="3232998"/>
                  </a:lnTo>
                  <a:lnTo>
                    <a:pt x="3672345" y="3234394"/>
                  </a:lnTo>
                  <a:lnTo>
                    <a:pt x="3665362" y="3239281"/>
                  </a:lnTo>
                  <a:lnTo>
                    <a:pt x="3661871" y="3237187"/>
                  </a:lnTo>
                  <a:lnTo>
                    <a:pt x="3659077" y="3227413"/>
                  </a:lnTo>
                  <a:lnTo>
                    <a:pt x="3648603" y="3225319"/>
                  </a:lnTo>
                  <a:lnTo>
                    <a:pt x="3640223" y="3216942"/>
                  </a:lnTo>
                  <a:lnTo>
                    <a:pt x="3636732" y="3221130"/>
                  </a:lnTo>
                  <a:lnTo>
                    <a:pt x="3633939" y="3218338"/>
                  </a:lnTo>
                  <a:lnTo>
                    <a:pt x="3628352" y="3221130"/>
                  </a:lnTo>
                  <a:lnTo>
                    <a:pt x="3624861" y="3218338"/>
                  </a:lnTo>
                  <a:lnTo>
                    <a:pt x="3622068" y="3219734"/>
                  </a:lnTo>
                  <a:lnTo>
                    <a:pt x="3617878" y="3212055"/>
                  </a:lnTo>
                  <a:lnTo>
                    <a:pt x="3614386" y="3212055"/>
                  </a:lnTo>
                  <a:lnTo>
                    <a:pt x="3610196" y="3230206"/>
                  </a:lnTo>
                  <a:lnTo>
                    <a:pt x="3611593" y="3235791"/>
                  </a:lnTo>
                  <a:lnTo>
                    <a:pt x="3615783" y="3237187"/>
                  </a:lnTo>
                  <a:lnTo>
                    <a:pt x="3627653" y="3247658"/>
                  </a:lnTo>
                  <a:lnTo>
                    <a:pt x="3638129" y="3251149"/>
                  </a:lnTo>
                  <a:lnTo>
                    <a:pt x="3629749" y="3268601"/>
                  </a:lnTo>
                  <a:lnTo>
                    <a:pt x="3636732" y="3285356"/>
                  </a:lnTo>
                  <a:lnTo>
                    <a:pt x="3629749" y="3284658"/>
                  </a:lnTo>
                  <a:lnTo>
                    <a:pt x="3636732" y="3300016"/>
                  </a:lnTo>
                  <a:lnTo>
                    <a:pt x="3629749" y="3302808"/>
                  </a:lnTo>
                  <a:lnTo>
                    <a:pt x="3612989" y="3289544"/>
                  </a:lnTo>
                  <a:lnTo>
                    <a:pt x="3599722" y="3288148"/>
                  </a:lnTo>
                  <a:lnTo>
                    <a:pt x="3589248" y="3290940"/>
                  </a:lnTo>
                  <a:lnTo>
                    <a:pt x="3582264" y="3288148"/>
                  </a:lnTo>
                  <a:lnTo>
                    <a:pt x="3583661" y="3281866"/>
                  </a:lnTo>
                  <a:lnTo>
                    <a:pt x="3578773" y="3267205"/>
                  </a:lnTo>
                  <a:lnTo>
                    <a:pt x="3562713" y="3258130"/>
                  </a:lnTo>
                  <a:lnTo>
                    <a:pt x="3531988" y="3256734"/>
                  </a:lnTo>
                  <a:lnTo>
                    <a:pt x="3514530" y="3262319"/>
                  </a:lnTo>
                  <a:lnTo>
                    <a:pt x="3508245" y="3232300"/>
                  </a:lnTo>
                  <a:lnTo>
                    <a:pt x="3505452" y="3229508"/>
                  </a:lnTo>
                  <a:lnTo>
                    <a:pt x="3505452" y="3223225"/>
                  </a:lnTo>
                  <a:lnTo>
                    <a:pt x="3505578" y="3223204"/>
                  </a:lnTo>
                  <a:lnTo>
                    <a:pt x="3485900" y="3212754"/>
                  </a:lnTo>
                  <a:lnTo>
                    <a:pt x="3476123" y="3212754"/>
                  </a:lnTo>
                  <a:lnTo>
                    <a:pt x="3472632" y="3214150"/>
                  </a:lnTo>
                  <a:lnTo>
                    <a:pt x="3464252" y="3224621"/>
                  </a:lnTo>
                  <a:lnTo>
                    <a:pt x="3444701" y="3221828"/>
                  </a:lnTo>
                  <a:lnTo>
                    <a:pt x="3437019" y="3223225"/>
                  </a:lnTo>
                  <a:lnTo>
                    <a:pt x="3430036" y="3221828"/>
                  </a:lnTo>
                  <a:lnTo>
                    <a:pt x="3407690" y="3227413"/>
                  </a:lnTo>
                  <a:lnTo>
                    <a:pt x="3382552" y="3211357"/>
                  </a:lnTo>
                  <a:lnTo>
                    <a:pt x="3369983" y="3198093"/>
                  </a:lnTo>
                  <a:lnTo>
                    <a:pt x="3368586" y="3191811"/>
                  </a:lnTo>
                  <a:lnTo>
                    <a:pt x="3379060" y="3189018"/>
                  </a:lnTo>
                  <a:lnTo>
                    <a:pt x="3377664" y="3186225"/>
                  </a:lnTo>
                  <a:lnTo>
                    <a:pt x="3379060" y="3180640"/>
                  </a:lnTo>
                  <a:lnTo>
                    <a:pt x="3368586" y="3175753"/>
                  </a:lnTo>
                  <a:lnTo>
                    <a:pt x="3352525" y="3162490"/>
                  </a:lnTo>
                  <a:lnTo>
                    <a:pt x="3352500" y="3162490"/>
                  </a:lnTo>
                  <a:lnTo>
                    <a:pt x="3349725" y="3168075"/>
                  </a:lnTo>
                  <a:lnTo>
                    <a:pt x="3337848" y="3154810"/>
                  </a:lnTo>
                  <a:lnTo>
                    <a:pt x="3302933" y="3169471"/>
                  </a:lnTo>
                  <a:lnTo>
                    <a:pt x="3292458" y="3162490"/>
                  </a:lnTo>
                  <a:lnTo>
                    <a:pt x="3289658" y="3169471"/>
                  </a:lnTo>
                  <a:lnTo>
                    <a:pt x="3286167" y="3168081"/>
                  </a:lnTo>
                  <a:lnTo>
                    <a:pt x="3283388" y="3172961"/>
                  </a:lnTo>
                  <a:lnTo>
                    <a:pt x="3284777" y="3175753"/>
                  </a:lnTo>
                  <a:lnTo>
                    <a:pt x="3277250" y="3179216"/>
                  </a:lnTo>
                  <a:lnTo>
                    <a:pt x="3277102" y="3179942"/>
                  </a:lnTo>
                  <a:lnTo>
                    <a:pt x="3280594" y="3180634"/>
                  </a:lnTo>
                  <a:lnTo>
                    <a:pt x="3288967" y="3179942"/>
                  </a:lnTo>
                  <a:lnTo>
                    <a:pt x="3295251" y="3180634"/>
                  </a:lnTo>
                  <a:lnTo>
                    <a:pt x="3317590" y="3192508"/>
                  </a:lnTo>
                  <a:lnTo>
                    <a:pt x="3325285" y="3211349"/>
                  </a:lnTo>
                  <a:lnTo>
                    <a:pt x="3326674" y="3223210"/>
                  </a:lnTo>
                  <a:lnTo>
                    <a:pt x="3333658" y="3229500"/>
                  </a:lnTo>
                  <a:lnTo>
                    <a:pt x="3339943" y="3230904"/>
                  </a:lnTo>
                  <a:lnTo>
                    <a:pt x="3354607" y="3239274"/>
                  </a:lnTo>
                  <a:lnTo>
                    <a:pt x="3350423" y="3244153"/>
                  </a:lnTo>
                  <a:lnTo>
                    <a:pt x="3350423" y="3254625"/>
                  </a:lnTo>
                  <a:lnTo>
                    <a:pt x="3353217" y="3261606"/>
                  </a:lnTo>
                  <a:lnTo>
                    <a:pt x="3354607" y="3279771"/>
                  </a:lnTo>
                  <a:lnTo>
                    <a:pt x="3316898" y="3266506"/>
                  </a:lnTo>
                  <a:lnTo>
                    <a:pt x="3286173" y="3266506"/>
                  </a:lnTo>
                  <a:lnTo>
                    <a:pt x="3274309" y="3262325"/>
                  </a:lnTo>
                  <a:lnTo>
                    <a:pt x="3262445" y="3257424"/>
                  </a:lnTo>
                  <a:lnTo>
                    <a:pt x="3230033" y="3231880"/>
                  </a:lnTo>
                  <a:lnTo>
                    <a:pt x="3227530" y="3237885"/>
                  </a:lnTo>
                  <a:lnTo>
                    <a:pt x="3224738" y="3246960"/>
                  </a:lnTo>
                  <a:lnTo>
                    <a:pt x="3215659" y="3248356"/>
                  </a:lnTo>
                  <a:lnTo>
                    <a:pt x="3219849" y="3256035"/>
                  </a:lnTo>
                  <a:lnTo>
                    <a:pt x="3203788" y="3266506"/>
                  </a:lnTo>
                  <a:lnTo>
                    <a:pt x="3196805" y="3275582"/>
                  </a:lnTo>
                  <a:lnTo>
                    <a:pt x="3194711" y="3274186"/>
                  </a:lnTo>
                  <a:lnTo>
                    <a:pt x="3193314" y="3275582"/>
                  </a:lnTo>
                  <a:lnTo>
                    <a:pt x="3189124" y="3270695"/>
                  </a:lnTo>
                  <a:lnTo>
                    <a:pt x="3174460" y="3278374"/>
                  </a:lnTo>
                  <a:lnTo>
                    <a:pt x="3173063" y="3285356"/>
                  </a:lnTo>
                  <a:lnTo>
                    <a:pt x="3165381" y="3290242"/>
                  </a:lnTo>
                  <a:lnTo>
                    <a:pt x="3147226" y="3297921"/>
                  </a:lnTo>
                  <a:lnTo>
                    <a:pt x="3138148" y="3299317"/>
                  </a:lnTo>
                  <a:lnTo>
                    <a:pt x="3119295" y="3294430"/>
                  </a:lnTo>
                  <a:lnTo>
                    <a:pt x="3110216" y="3287449"/>
                  </a:lnTo>
                  <a:lnTo>
                    <a:pt x="3089267" y="3312581"/>
                  </a:lnTo>
                  <a:lnTo>
                    <a:pt x="3087871" y="3313977"/>
                  </a:lnTo>
                  <a:lnTo>
                    <a:pt x="3103234" y="3325845"/>
                  </a:lnTo>
                  <a:lnTo>
                    <a:pt x="3098345" y="3330034"/>
                  </a:lnTo>
                  <a:lnTo>
                    <a:pt x="3091362" y="3327242"/>
                  </a:lnTo>
                  <a:lnTo>
                    <a:pt x="3091362" y="3328638"/>
                  </a:lnTo>
                  <a:lnTo>
                    <a:pt x="3092060" y="3331430"/>
                  </a:lnTo>
                  <a:lnTo>
                    <a:pt x="3096250" y="3333524"/>
                  </a:lnTo>
                  <a:lnTo>
                    <a:pt x="3093457" y="3334920"/>
                  </a:lnTo>
                  <a:lnTo>
                    <a:pt x="3103932" y="3337713"/>
                  </a:lnTo>
                  <a:lnTo>
                    <a:pt x="3131166" y="3361448"/>
                  </a:lnTo>
                  <a:lnTo>
                    <a:pt x="3124881" y="3365637"/>
                  </a:lnTo>
                  <a:lnTo>
                    <a:pt x="3128372" y="3367731"/>
                  </a:lnTo>
                  <a:lnTo>
                    <a:pt x="3123484" y="3377505"/>
                  </a:lnTo>
                  <a:lnTo>
                    <a:pt x="3126277" y="3378900"/>
                  </a:lnTo>
                  <a:lnTo>
                    <a:pt x="3126277" y="3386580"/>
                  </a:lnTo>
                  <a:lnTo>
                    <a:pt x="3131166" y="3383787"/>
                  </a:lnTo>
                  <a:lnTo>
                    <a:pt x="3133959" y="3387976"/>
                  </a:lnTo>
                  <a:lnTo>
                    <a:pt x="3138148" y="3386580"/>
                  </a:lnTo>
                  <a:lnTo>
                    <a:pt x="3141640" y="3390071"/>
                  </a:lnTo>
                  <a:lnTo>
                    <a:pt x="3144433" y="3389372"/>
                  </a:lnTo>
                  <a:lnTo>
                    <a:pt x="3136751" y="3398448"/>
                  </a:lnTo>
                  <a:lnTo>
                    <a:pt x="3138148" y="3399844"/>
                  </a:lnTo>
                  <a:lnTo>
                    <a:pt x="3135355" y="3407523"/>
                  </a:lnTo>
                  <a:lnTo>
                    <a:pt x="3145830" y="3415202"/>
                  </a:lnTo>
                  <a:lnTo>
                    <a:pt x="3147226" y="3413806"/>
                  </a:lnTo>
                  <a:lnTo>
                    <a:pt x="3144433" y="3422184"/>
                  </a:lnTo>
                  <a:lnTo>
                    <a:pt x="3131166" y="3434051"/>
                  </a:lnTo>
                  <a:lnTo>
                    <a:pt x="3126277" y="3436843"/>
                  </a:lnTo>
                  <a:lnTo>
                    <a:pt x="3100441" y="3456390"/>
                  </a:lnTo>
                  <a:lnTo>
                    <a:pt x="3101459" y="3457410"/>
                  </a:lnTo>
                  <a:lnTo>
                    <a:pt x="3101837" y="3457786"/>
                  </a:lnTo>
                  <a:lnTo>
                    <a:pt x="3100692" y="3462931"/>
                  </a:lnTo>
                  <a:lnTo>
                    <a:pt x="3103932" y="3475238"/>
                  </a:lnTo>
                  <a:lnTo>
                    <a:pt x="3125579" y="3472446"/>
                  </a:lnTo>
                  <a:lnTo>
                    <a:pt x="3150019" y="3473842"/>
                  </a:lnTo>
                  <a:lnTo>
                    <a:pt x="3161891" y="3482918"/>
                  </a:lnTo>
                  <a:lnTo>
                    <a:pt x="3193314" y="3498974"/>
                  </a:lnTo>
                  <a:lnTo>
                    <a:pt x="3196107" y="3501767"/>
                  </a:lnTo>
                  <a:lnTo>
                    <a:pt x="3196805" y="3506653"/>
                  </a:lnTo>
                  <a:lnTo>
                    <a:pt x="3199598" y="3506653"/>
                  </a:lnTo>
                  <a:lnTo>
                    <a:pt x="3199598" y="3513635"/>
                  </a:lnTo>
                  <a:lnTo>
                    <a:pt x="3203788" y="3513635"/>
                  </a:lnTo>
                  <a:lnTo>
                    <a:pt x="3202392" y="3509446"/>
                  </a:lnTo>
                  <a:lnTo>
                    <a:pt x="3211469" y="3515031"/>
                  </a:lnTo>
                  <a:lnTo>
                    <a:pt x="3207978" y="3522710"/>
                  </a:lnTo>
                  <a:lnTo>
                    <a:pt x="3194711" y="3522710"/>
                  </a:lnTo>
                  <a:lnTo>
                    <a:pt x="3191918" y="3525502"/>
                  </a:lnTo>
                  <a:lnTo>
                    <a:pt x="3189124" y="3530389"/>
                  </a:lnTo>
                  <a:lnTo>
                    <a:pt x="3190521" y="3546445"/>
                  </a:lnTo>
                  <a:lnTo>
                    <a:pt x="3194711" y="3554124"/>
                  </a:lnTo>
                  <a:lnTo>
                    <a:pt x="3196107" y="3563897"/>
                  </a:lnTo>
                  <a:lnTo>
                    <a:pt x="3191918" y="3567388"/>
                  </a:lnTo>
                  <a:lnTo>
                    <a:pt x="3196805" y="3576464"/>
                  </a:lnTo>
                  <a:lnTo>
                    <a:pt x="3194711" y="3580653"/>
                  </a:lnTo>
                  <a:lnTo>
                    <a:pt x="3193314" y="3589727"/>
                  </a:lnTo>
                  <a:lnTo>
                    <a:pt x="3194222" y="3591089"/>
                  </a:lnTo>
                  <a:lnTo>
                    <a:pt x="3194711" y="3590425"/>
                  </a:lnTo>
                  <a:lnTo>
                    <a:pt x="3198900" y="3595312"/>
                  </a:lnTo>
                  <a:lnTo>
                    <a:pt x="3195409" y="3595312"/>
                  </a:lnTo>
                  <a:lnTo>
                    <a:pt x="3201693" y="3599501"/>
                  </a:lnTo>
                  <a:lnTo>
                    <a:pt x="3242893" y="3616255"/>
                  </a:lnTo>
                  <a:lnTo>
                    <a:pt x="3247083" y="3613462"/>
                  </a:lnTo>
                  <a:lnTo>
                    <a:pt x="3252669" y="3616255"/>
                  </a:lnTo>
                  <a:lnTo>
                    <a:pt x="3252669" y="3620444"/>
                  </a:lnTo>
                  <a:lnTo>
                    <a:pt x="3258953" y="3617652"/>
                  </a:lnTo>
                  <a:lnTo>
                    <a:pt x="3263144" y="3623934"/>
                  </a:lnTo>
                  <a:lnTo>
                    <a:pt x="3270825" y="3623934"/>
                  </a:lnTo>
                  <a:lnTo>
                    <a:pt x="3276411" y="3626727"/>
                  </a:lnTo>
                  <a:lnTo>
                    <a:pt x="3279903" y="3622539"/>
                  </a:lnTo>
                  <a:lnTo>
                    <a:pt x="3298757" y="3630915"/>
                  </a:lnTo>
                  <a:lnTo>
                    <a:pt x="3295964" y="3635802"/>
                  </a:lnTo>
                  <a:lnTo>
                    <a:pt x="3298757" y="3641387"/>
                  </a:lnTo>
                  <a:lnTo>
                    <a:pt x="3288282" y="3647670"/>
                  </a:lnTo>
                  <a:lnTo>
                    <a:pt x="3291774" y="3653255"/>
                  </a:lnTo>
                  <a:lnTo>
                    <a:pt x="3286885" y="3658141"/>
                  </a:lnTo>
                  <a:lnTo>
                    <a:pt x="3277808" y="3692349"/>
                  </a:lnTo>
                  <a:lnTo>
                    <a:pt x="3275014" y="3698632"/>
                  </a:lnTo>
                  <a:lnTo>
                    <a:pt x="3270825" y="3695839"/>
                  </a:lnTo>
                  <a:lnTo>
                    <a:pt x="3270825" y="3709103"/>
                  </a:lnTo>
                  <a:lnTo>
                    <a:pt x="3268032" y="3727253"/>
                  </a:lnTo>
                  <a:lnTo>
                    <a:pt x="3302946" y="3752385"/>
                  </a:lnTo>
                  <a:lnTo>
                    <a:pt x="3314818" y="3774724"/>
                  </a:lnTo>
                  <a:lnTo>
                    <a:pt x="3335068" y="3794969"/>
                  </a:lnTo>
                  <a:lnTo>
                    <a:pt x="3346939" y="3802648"/>
                  </a:lnTo>
                  <a:lnTo>
                    <a:pt x="3371380" y="3855704"/>
                  </a:lnTo>
                  <a:lnTo>
                    <a:pt x="3398613" y="3877346"/>
                  </a:lnTo>
                  <a:lnTo>
                    <a:pt x="3413277" y="3902477"/>
                  </a:lnTo>
                  <a:lnTo>
                    <a:pt x="3415620" y="3911843"/>
                  </a:lnTo>
                  <a:lnTo>
                    <a:pt x="3416071" y="3911552"/>
                  </a:lnTo>
                  <a:lnTo>
                    <a:pt x="3416071" y="3913646"/>
                  </a:lnTo>
                  <a:lnTo>
                    <a:pt x="3416071" y="3917836"/>
                  </a:lnTo>
                  <a:lnTo>
                    <a:pt x="3414674" y="3943665"/>
                  </a:lnTo>
                  <a:lnTo>
                    <a:pt x="3422356" y="3955533"/>
                  </a:lnTo>
                  <a:lnTo>
                    <a:pt x="3427941" y="3973683"/>
                  </a:lnTo>
                  <a:lnTo>
                    <a:pt x="3429338" y="3986947"/>
                  </a:lnTo>
                  <a:lnTo>
                    <a:pt x="3425149" y="4012079"/>
                  </a:lnTo>
                  <a:lnTo>
                    <a:pt x="3425149" y="4029532"/>
                  </a:lnTo>
                  <a:lnTo>
                    <a:pt x="3417467" y="4030230"/>
                  </a:lnTo>
                  <a:lnTo>
                    <a:pt x="3418166" y="4053965"/>
                  </a:lnTo>
                  <a:lnTo>
                    <a:pt x="3407692" y="4119587"/>
                  </a:lnTo>
                  <a:lnTo>
                    <a:pt x="3416071" y="4116794"/>
                  </a:lnTo>
                  <a:lnTo>
                    <a:pt x="3434226" y="4118191"/>
                  </a:lnTo>
                  <a:lnTo>
                    <a:pt x="3419562" y="4139134"/>
                  </a:lnTo>
                  <a:lnTo>
                    <a:pt x="3420959" y="4140529"/>
                  </a:lnTo>
                  <a:lnTo>
                    <a:pt x="3419562" y="4143322"/>
                  </a:lnTo>
                  <a:lnTo>
                    <a:pt x="3434226" y="4194982"/>
                  </a:lnTo>
                  <a:lnTo>
                    <a:pt x="3391630" y="4235472"/>
                  </a:lnTo>
                  <a:lnTo>
                    <a:pt x="3396518" y="4243151"/>
                  </a:lnTo>
                  <a:lnTo>
                    <a:pt x="3365793" y="4247340"/>
                  </a:lnTo>
                  <a:lnTo>
                    <a:pt x="3367189" y="4255018"/>
                  </a:lnTo>
                  <a:lnTo>
                    <a:pt x="3360207" y="4262000"/>
                  </a:lnTo>
                  <a:lnTo>
                    <a:pt x="3355319" y="4273868"/>
                  </a:lnTo>
                  <a:lnTo>
                    <a:pt x="3355319" y="4281546"/>
                  </a:lnTo>
                  <a:lnTo>
                    <a:pt x="3349733" y="4290622"/>
                  </a:lnTo>
                  <a:lnTo>
                    <a:pt x="3348336" y="4297603"/>
                  </a:lnTo>
                  <a:lnTo>
                    <a:pt x="3337861" y="4315754"/>
                  </a:lnTo>
                  <a:lnTo>
                    <a:pt x="3319705" y="4339489"/>
                  </a:lnTo>
                  <a:lnTo>
                    <a:pt x="3314120" y="4356243"/>
                  </a:lnTo>
                  <a:lnTo>
                    <a:pt x="3314120" y="4351356"/>
                  </a:lnTo>
                  <a:lnTo>
                    <a:pt x="3313421" y="4350351"/>
                  </a:lnTo>
                  <a:lnTo>
                    <a:pt x="3313421" y="4358338"/>
                  </a:lnTo>
                  <a:lnTo>
                    <a:pt x="3266635" y="4410696"/>
                  </a:lnTo>
                  <a:lnTo>
                    <a:pt x="3252047" y="4420640"/>
                  </a:lnTo>
                  <a:lnTo>
                    <a:pt x="3268729" y="4458165"/>
                  </a:lnTo>
                  <a:lnTo>
                    <a:pt x="3253366" y="4458165"/>
                  </a:lnTo>
                  <a:lnTo>
                    <a:pt x="3246384" y="4461656"/>
                  </a:lnTo>
                  <a:lnTo>
                    <a:pt x="3254763" y="4533561"/>
                  </a:lnTo>
                  <a:lnTo>
                    <a:pt x="3251412" y="4533155"/>
                  </a:lnTo>
                  <a:lnTo>
                    <a:pt x="3261746" y="4555201"/>
                  </a:lnTo>
                  <a:lnTo>
                    <a:pt x="3270824" y="4557994"/>
                  </a:lnTo>
                  <a:lnTo>
                    <a:pt x="3278506" y="4555201"/>
                  </a:lnTo>
                  <a:lnTo>
                    <a:pt x="3282695" y="4557994"/>
                  </a:lnTo>
                  <a:lnTo>
                    <a:pt x="3286884" y="4555201"/>
                  </a:lnTo>
                  <a:lnTo>
                    <a:pt x="3297359" y="4550314"/>
                  </a:lnTo>
                  <a:lnTo>
                    <a:pt x="3305040" y="4541239"/>
                  </a:lnTo>
                  <a:lnTo>
                    <a:pt x="3310627" y="4535655"/>
                  </a:lnTo>
                  <a:lnTo>
                    <a:pt x="3360904" y="4510523"/>
                  </a:lnTo>
                  <a:lnTo>
                    <a:pt x="3381155" y="4525183"/>
                  </a:lnTo>
                  <a:lnTo>
                    <a:pt x="3367189" y="4532862"/>
                  </a:lnTo>
                  <a:lnTo>
                    <a:pt x="3332274" y="4551711"/>
                  </a:lnTo>
                  <a:lnTo>
                    <a:pt x="3376274" y="4578239"/>
                  </a:lnTo>
                  <a:lnTo>
                    <a:pt x="3361610" y="4590106"/>
                  </a:lnTo>
                  <a:lnTo>
                    <a:pt x="3363006" y="4598484"/>
                  </a:lnTo>
                  <a:lnTo>
                    <a:pt x="3359515" y="4597087"/>
                  </a:lnTo>
                  <a:lnTo>
                    <a:pt x="3352531" y="4599880"/>
                  </a:lnTo>
                  <a:lnTo>
                    <a:pt x="3343454" y="4598484"/>
                  </a:lnTo>
                  <a:lnTo>
                    <a:pt x="3339264" y="4600578"/>
                  </a:lnTo>
                  <a:lnTo>
                    <a:pt x="3327393" y="4604767"/>
                  </a:lnTo>
                  <a:lnTo>
                    <a:pt x="3316919" y="4604767"/>
                  </a:lnTo>
                  <a:lnTo>
                    <a:pt x="3312030" y="4610351"/>
                  </a:lnTo>
                  <a:lnTo>
                    <a:pt x="3312030" y="4612445"/>
                  </a:lnTo>
                  <a:lnTo>
                    <a:pt x="3305047" y="4616634"/>
                  </a:lnTo>
                  <a:lnTo>
                    <a:pt x="3286892" y="4622219"/>
                  </a:lnTo>
                  <a:lnTo>
                    <a:pt x="3281305" y="4625710"/>
                  </a:lnTo>
                  <a:lnTo>
                    <a:pt x="3276417" y="4624314"/>
                  </a:lnTo>
                  <a:lnTo>
                    <a:pt x="3272228" y="4635483"/>
                  </a:lnTo>
                  <a:lnTo>
                    <a:pt x="3269434" y="4636181"/>
                  </a:lnTo>
                  <a:lnTo>
                    <a:pt x="3272228" y="4638973"/>
                  </a:lnTo>
                  <a:lnTo>
                    <a:pt x="3266641" y="4643162"/>
                  </a:lnTo>
                  <a:lnTo>
                    <a:pt x="3269434" y="4645955"/>
                  </a:lnTo>
                  <a:lnTo>
                    <a:pt x="3265943" y="4646652"/>
                  </a:lnTo>
                  <a:lnTo>
                    <a:pt x="3263149" y="4643162"/>
                  </a:lnTo>
                  <a:lnTo>
                    <a:pt x="3261753" y="4649445"/>
                  </a:lnTo>
                  <a:lnTo>
                    <a:pt x="3256167" y="4652238"/>
                  </a:lnTo>
                  <a:lnTo>
                    <a:pt x="3256167" y="4656426"/>
                  </a:lnTo>
                  <a:lnTo>
                    <a:pt x="3238011" y="4662709"/>
                  </a:lnTo>
                  <a:lnTo>
                    <a:pt x="3231726" y="4671785"/>
                  </a:lnTo>
                  <a:lnTo>
                    <a:pt x="3233821" y="4674577"/>
                  </a:lnTo>
                  <a:lnTo>
                    <a:pt x="3210952" y="4697439"/>
                  </a:lnTo>
                  <a:lnTo>
                    <a:pt x="3212873" y="4699709"/>
                  </a:lnTo>
                  <a:lnTo>
                    <a:pt x="3194717" y="4707387"/>
                  </a:lnTo>
                  <a:lnTo>
                    <a:pt x="3190527" y="4703896"/>
                  </a:lnTo>
                  <a:lnTo>
                    <a:pt x="3184940" y="4710180"/>
                  </a:lnTo>
                  <a:lnTo>
                    <a:pt x="3180053" y="4711576"/>
                  </a:lnTo>
                  <a:lnTo>
                    <a:pt x="3163992" y="4726236"/>
                  </a:lnTo>
                  <a:lnTo>
                    <a:pt x="3154913" y="4742991"/>
                  </a:lnTo>
                  <a:lnTo>
                    <a:pt x="3144439" y="4747180"/>
                  </a:lnTo>
                  <a:lnTo>
                    <a:pt x="3144439" y="4749971"/>
                  </a:lnTo>
                  <a:lnTo>
                    <a:pt x="3147232" y="4752066"/>
                  </a:lnTo>
                  <a:lnTo>
                    <a:pt x="3138155" y="4765330"/>
                  </a:lnTo>
                  <a:lnTo>
                    <a:pt x="3132568" y="4769519"/>
                  </a:lnTo>
                  <a:lnTo>
                    <a:pt x="3133965" y="4775103"/>
                  </a:lnTo>
                  <a:lnTo>
                    <a:pt x="3129775" y="4779990"/>
                  </a:lnTo>
                  <a:lnTo>
                    <a:pt x="3132568" y="4782782"/>
                  </a:lnTo>
                  <a:lnTo>
                    <a:pt x="3131172" y="4789066"/>
                  </a:lnTo>
                  <a:lnTo>
                    <a:pt x="3132568" y="4797442"/>
                  </a:lnTo>
                  <a:lnTo>
                    <a:pt x="3128378" y="4802329"/>
                  </a:lnTo>
                  <a:lnTo>
                    <a:pt x="3117904" y="4807914"/>
                  </a:lnTo>
                  <a:lnTo>
                    <a:pt x="3120697" y="4812801"/>
                  </a:lnTo>
                  <a:lnTo>
                    <a:pt x="3117904" y="4821177"/>
                  </a:lnTo>
                  <a:lnTo>
                    <a:pt x="3108826" y="4815593"/>
                  </a:lnTo>
                  <a:lnTo>
                    <a:pt x="3094162" y="4819782"/>
                  </a:lnTo>
                  <a:lnTo>
                    <a:pt x="3090670" y="4807914"/>
                  </a:lnTo>
                  <a:lnTo>
                    <a:pt x="3080195" y="4794651"/>
                  </a:lnTo>
                  <a:lnTo>
                    <a:pt x="3070420" y="4764632"/>
                  </a:lnTo>
                  <a:lnTo>
                    <a:pt x="3064135" y="4759745"/>
                  </a:lnTo>
                  <a:lnTo>
                    <a:pt x="3043186" y="4777896"/>
                  </a:lnTo>
                  <a:lnTo>
                    <a:pt x="3037600" y="4786273"/>
                  </a:lnTo>
                  <a:lnTo>
                    <a:pt x="3008271" y="4788368"/>
                  </a:lnTo>
                  <a:lnTo>
                    <a:pt x="3008271" y="4798839"/>
                  </a:lnTo>
                  <a:lnTo>
                    <a:pt x="3017349" y="4813499"/>
                  </a:lnTo>
                  <a:lnTo>
                    <a:pt x="3021538" y="4816292"/>
                  </a:lnTo>
                  <a:lnTo>
                    <a:pt x="3020142" y="4826763"/>
                  </a:lnTo>
                  <a:lnTo>
                    <a:pt x="3017929" y="4827691"/>
                  </a:lnTo>
                  <a:lnTo>
                    <a:pt x="3017342" y="4828857"/>
                  </a:lnTo>
                  <a:lnTo>
                    <a:pt x="3022230" y="4851196"/>
                  </a:lnTo>
                  <a:lnTo>
                    <a:pt x="3029213" y="4858876"/>
                  </a:lnTo>
                  <a:lnTo>
                    <a:pt x="3034101" y="4858876"/>
                  </a:lnTo>
                  <a:lnTo>
                    <a:pt x="3043877" y="4864461"/>
                  </a:lnTo>
                  <a:lnTo>
                    <a:pt x="3043877" y="4876328"/>
                  </a:lnTo>
                  <a:lnTo>
                    <a:pt x="3055749" y="4881215"/>
                  </a:lnTo>
                  <a:lnTo>
                    <a:pt x="3054352" y="4909837"/>
                  </a:lnTo>
                  <a:lnTo>
                    <a:pt x="3039688" y="4923101"/>
                  </a:lnTo>
                  <a:lnTo>
                    <a:pt x="3045972" y="4933572"/>
                  </a:lnTo>
                  <a:lnTo>
                    <a:pt x="3055749" y="4933572"/>
                  </a:lnTo>
                  <a:lnTo>
                    <a:pt x="3070713" y="4926773"/>
                  </a:lnTo>
                  <a:lnTo>
                    <a:pt x="3070413" y="4926592"/>
                  </a:lnTo>
                  <a:lnTo>
                    <a:pt x="3089267" y="4912629"/>
                  </a:lnTo>
                  <a:lnTo>
                    <a:pt x="3114406" y="4907045"/>
                  </a:lnTo>
                  <a:lnTo>
                    <a:pt x="3116501" y="4914026"/>
                  </a:lnTo>
                  <a:lnTo>
                    <a:pt x="3128372" y="4923101"/>
                  </a:lnTo>
                  <a:lnTo>
                    <a:pt x="3138148" y="4921705"/>
                  </a:lnTo>
                  <a:lnTo>
                    <a:pt x="3147226" y="4916120"/>
                  </a:lnTo>
                  <a:lnTo>
                    <a:pt x="3150019" y="4918912"/>
                  </a:lnTo>
                  <a:lnTo>
                    <a:pt x="3191218" y="4915421"/>
                  </a:lnTo>
                  <a:lnTo>
                    <a:pt x="3200296" y="4916120"/>
                  </a:lnTo>
                  <a:lnTo>
                    <a:pt x="3201693" y="4918912"/>
                  </a:lnTo>
                  <a:lnTo>
                    <a:pt x="3195409" y="4939855"/>
                  </a:lnTo>
                  <a:lnTo>
                    <a:pt x="3184933" y="4960100"/>
                  </a:lnTo>
                  <a:lnTo>
                    <a:pt x="3176554" y="4964987"/>
                  </a:lnTo>
                  <a:lnTo>
                    <a:pt x="3176233" y="4964938"/>
                  </a:lnTo>
                  <a:lnTo>
                    <a:pt x="3175157" y="4967081"/>
                  </a:lnTo>
                  <a:lnTo>
                    <a:pt x="3189822" y="4974761"/>
                  </a:lnTo>
                  <a:lnTo>
                    <a:pt x="3187028" y="4984534"/>
                  </a:lnTo>
                  <a:lnTo>
                    <a:pt x="3191128" y="5008437"/>
                  </a:lnTo>
                  <a:lnTo>
                    <a:pt x="3216357" y="5015251"/>
                  </a:lnTo>
                  <a:lnTo>
                    <a:pt x="3223340" y="5019439"/>
                  </a:lnTo>
                  <a:lnTo>
                    <a:pt x="3224737" y="5020137"/>
                  </a:lnTo>
                  <a:lnTo>
                    <a:pt x="3231021" y="5018043"/>
                  </a:lnTo>
                  <a:lnTo>
                    <a:pt x="3238004" y="5022929"/>
                  </a:lnTo>
                  <a:lnTo>
                    <a:pt x="3235211" y="5032005"/>
                  </a:lnTo>
                  <a:lnTo>
                    <a:pt x="3244290" y="5033401"/>
                  </a:lnTo>
                  <a:lnTo>
                    <a:pt x="3245686" y="5032005"/>
                  </a:lnTo>
                  <a:lnTo>
                    <a:pt x="3252669" y="5034797"/>
                  </a:lnTo>
                  <a:lnTo>
                    <a:pt x="3256160" y="5029910"/>
                  </a:lnTo>
                  <a:lnTo>
                    <a:pt x="3263143" y="5031307"/>
                  </a:lnTo>
                  <a:lnTo>
                    <a:pt x="3277807" y="5038986"/>
                  </a:lnTo>
                  <a:lnTo>
                    <a:pt x="3282696" y="5033401"/>
                  </a:lnTo>
                  <a:lnTo>
                    <a:pt x="3284092" y="5034797"/>
                  </a:lnTo>
                  <a:lnTo>
                    <a:pt x="3275015" y="5046665"/>
                  </a:lnTo>
                  <a:lnTo>
                    <a:pt x="3275015" y="5050853"/>
                  </a:lnTo>
                  <a:lnTo>
                    <a:pt x="3268031" y="5055740"/>
                  </a:lnTo>
                  <a:lnTo>
                    <a:pt x="3266634" y="5064118"/>
                  </a:lnTo>
                  <a:lnTo>
                    <a:pt x="3267333" y="5064118"/>
                  </a:lnTo>
                  <a:lnTo>
                    <a:pt x="3265936" y="5068305"/>
                  </a:lnTo>
                  <a:lnTo>
                    <a:pt x="3261049" y="5092041"/>
                  </a:lnTo>
                  <a:lnTo>
                    <a:pt x="3265936" y="5100418"/>
                  </a:lnTo>
                  <a:lnTo>
                    <a:pt x="3265238" y="5102513"/>
                  </a:lnTo>
                  <a:lnTo>
                    <a:pt x="3265936" y="5108098"/>
                  </a:lnTo>
                  <a:lnTo>
                    <a:pt x="3270126" y="5108098"/>
                  </a:lnTo>
                  <a:lnTo>
                    <a:pt x="3268730" y="5109494"/>
                  </a:lnTo>
                  <a:lnTo>
                    <a:pt x="3274316" y="5112984"/>
                  </a:lnTo>
                  <a:lnTo>
                    <a:pt x="3272920" y="5119965"/>
                  </a:lnTo>
                  <a:lnTo>
                    <a:pt x="3277109" y="5127645"/>
                  </a:lnTo>
                  <a:lnTo>
                    <a:pt x="3274316" y="5129041"/>
                  </a:lnTo>
                  <a:lnTo>
                    <a:pt x="3274316" y="5133229"/>
                  </a:lnTo>
                  <a:lnTo>
                    <a:pt x="3271523" y="5142304"/>
                  </a:lnTo>
                  <a:lnTo>
                    <a:pt x="3267333" y="5142304"/>
                  </a:lnTo>
                  <a:lnTo>
                    <a:pt x="3267333" y="5146493"/>
                  </a:lnTo>
                  <a:lnTo>
                    <a:pt x="3263841" y="5149984"/>
                  </a:lnTo>
                  <a:lnTo>
                    <a:pt x="3259652" y="5177209"/>
                  </a:lnTo>
                  <a:lnTo>
                    <a:pt x="3246384" y="5169531"/>
                  </a:lnTo>
                  <a:lnTo>
                    <a:pt x="3238703" y="5168134"/>
                  </a:lnTo>
                  <a:lnTo>
                    <a:pt x="3238703" y="5159757"/>
                  </a:lnTo>
                  <a:lnTo>
                    <a:pt x="3235909" y="5156266"/>
                  </a:lnTo>
                  <a:lnTo>
                    <a:pt x="3219849" y="5168134"/>
                  </a:lnTo>
                  <a:lnTo>
                    <a:pt x="3210771" y="5169531"/>
                  </a:lnTo>
                  <a:lnTo>
                    <a:pt x="3203089" y="5174418"/>
                  </a:lnTo>
                  <a:lnTo>
                    <a:pt x="3192615" y="5178605"/>
                  </a:lnTo>
                  <a:lnTo>
                    <a:pt x="3191218" y="5182794"/>
                  </a:lnTo>
                  <a:lnTo>
                    <a:pt x="3189822" y="5182794"/>
                  </a:lnTo>
                  <a:lnTo>
                    <a:pt x="3186330" y="5180002"/>
                  </a:lnTo>
                  <a:lnTo>
                    <a:pt x="3190520" y="5183492"/>
                  </a:lnTo>
                  <a:lnTo>
                    <a:pt x="3193313" y="5183492"/>
                  </a:lnTo>
                  <a:lnTo>
                    <a:pt x="3190520" y="5193964"/>
                  </a:lnTo>
                  <a:lnTo>
                    <a:pt x="3194710" y="5196757"/>
                  </a:lnTo>
                  <a:lnTo>
                    <a:pt x="3191917" y="5203737"/>
                  </a:lnTo>
                  <a:lnTo>
                    <a:pt x="3194710" y="5211416"/>
                  </a:lnTo>
                  <a:lnTo>
                    <a:pt x="3202391" y="5215605"/>
                  </a:lnTo>
                  <a:lnTo>
                    <a:pt x="3199598" y="5217001"/>
                  </a:lnTo>
                  <a:lnTo>
                    <a:pt x="3203788" y="5229567"/>
                  </a:lnTo>
                  <a:lnTo>
                    <a:pt x="3200994" y="5232359"/>
                  </a:lnTo>
                  <a:lnTo>
                    <a:pt x="3200157" y="5231522"/>
                  </a:lnTo>
                  <a:lnTo>
                    <a:pt x="3198202" y="5234454"/>
                  </a:lnTo>
                  <a:lnTo>
                    <a:pt x="3202391" y="5235850"/>
                  </a:lnTo>
                  <a:lnTo>
                    <a:pt x="3200994" y="5238643"/>
                  </a:lnTo>
                  <a:lnTo>
                    <a:pt x="3202391" y="5240039"/>
                  </a:lnTo>
                  <a:lnTo>
                    <a:pt x="3191917" y="5247717"/>
                  </a:lnTo>
                  <a:lnTo>
                    <a:pt x="3184236" y="5259586"/>
                  </a:lnTo>
                  <a:lnTo>
                    <a:pt x="3175856" y="5263774"/>
                  </a:lnTo>
                  <a:lnTo>
                    <a:pt x="3154906" y="5246321"/>
                  </a:lnTo>
                  <a:lnTo>
                    <a:pt x="3152665" y="5247446"/>
                  </a:lnTo>
                  <a:lnTo>
                    <a:pt x="3152813" y="5247717"/>
                  </a:lnTo>
                  <a:lnTo>
                    <a:pt x="3143734" y="5260982"/>
                  </a:lnTo>
                  <a:lnTo>
                    <a:pt x="3141639" y="5261791"/>
                  </a:lnTo>
                  <a:lnTo>
                    <a:pt x="3141639" y="5270057"/>
                  </a:lnTo>
                  <a:lnTo>
                    <a:pt x="3147226" y="5275642"/>
                  </a:lnTo>
                  <a:lnTo>
                    <a:pt x="3157700" y="5276340"/>
                  </a:lnTo>
                  <a:lnTo>
                    <a:pt x="3166778" y="5284717"/>
                  </a:lnTo>
                  <a:lnTo>
                    <a:pt x="3166778" y="5289603"/>
                  </a:lnTo>
                  <a:lnTo>
                    <a:pt x="3178649" y="5297981"/>
                  </a:lnTo>
                  <a:lnTo>
                    <a:pt x="3180046" y="5300075"/>
                  </a:lnTo>
                  <a:lnTo>
                    <a:pt x="3193313" y="5307057"/>
                  </a:lnTo>
                  <a:lnTo>
                    <a:pt x="3196805" y="5310546"/>
                  </a:lnTo>
                  <a:lnTo>
                    <a:pt x="3205184" y="5311943"/>
                  </a:lnTo>
                  <a:lnTo>
                    <a:pt x="3206581" y="5314735"/>
                  </a:lnTo>
                  <a:lnTo>
                    <a:pt x="3196107" y="5335678"/>
                  </a:lnTo>
                  <a:lnTo>
                    <a:pt x="3198202" y="5353131"/>
                  </a:lnTo>
                  <a:lnTo>
                    <a:pt x="3189123" y="5351735"/>
                  </a:lnTo>
                  <a:lnTo>
                    <a:pt x="3172364" y="5355923"/>
                  </a:lnTo>
                  <a:lnTo>
                    <a:pt x="3169571" y="5354527"/>
                  </a:lnTo>
                  <a:lnTo>
                    <a:pt x="3163985" y="5357319"/>
                  </a:lnTo>
                  <a:lnTo>
                    <a:pt x="3152114" y="5357319"/>
                  </a:lnTo>
                  <a:lnTo>
                    <a:pt x="3147226" y="5353131"/>
                  </a:lnTo>
                  <a:lnTo>
                    <a:pt x="3141639" y="5351735"/>
                  </a:lnTo>
                  <a:lnTo>
                    <a:pt x="3141639" y="5347546"/>
                  </a:lnTo>
                  <a:lnTo>
                    <a:pt x="3138846" y="5344056"/>
                  </a:lnTo>
                  <a:lnTo>
                    <a:pt x="3124880" y="5339867"/>
                  </a:lnTo>
                  <a:lnTo>
                    <a:pt x="3124880" y="5338471"/>
                  </a:lnTo>
                  <a:lnTo>
                    <a:pt x="3094853" y="5348943"/>
                  </a:lnTo>
                  <a:lnTo>
                    <a:pt x="3093456" y="5346150"/>
                  </a:lnTo>
                  <a:lnTo>
                    <a:pt x="3087982" y="5345543"/>
                  </a:lnTo>
                  <a:lnTo>
                    <a:pt x="3087172" y="5346150"/>
                  </a:lnTo>
                  <a:lnTo>
                    <a:pt x="3093456" y="5347546"/>
                  </a:lnTo>
                  <a:lnTo>
                    <a:pt x="3094853" y="5350339"/>
                  </a:lnTo>
                  <a:lnTo>
                    <a:pt x="3088569" y="5350339"/>
                  </a:lnTo>
                  <a:lnTo>
                    <a:pt x="3078094" y="5358017"/>
                  </a:lnTo>
                  <a:lnTo>
                    <a:pt x="3071111" y="5360810"/>
                  </a:lnTo>
                  <a:lnTo>
                    <a:pt x="3069715" y="5360810"/>
                  </a:lnTo>
                  <a:lnTo>
                    <a:pt x="3069715" y="5353131"/>
                  </a:lnTo>
                  <a:lnTo>
                    <a:pt x="3068318" y="5353131"/>
                  </a:lnTo>
                  <a:lnTo>
                    <a:pt x="3067620" y="5350339"/>
                  </a:lnTo>
                  <a:lnTo>
                    <a:pt x="3062033" y="5353131"/>
                  </a:lnTo>
                  <a:lnTo>
                    <a:pt x="3060637" y="5350339"/>
                  </a:lnTo>
                  <a:lnTo>
                    <a:pt x="3057145" y="5351735"/>
                  </a:lnTo>
                  <a:lnTo>
                    <a:pt x="3052955" y="5358017"/>
                  </a:lnTo>
                  <a:lnTo>
                    <a:pt x="3038291" y="5348943"/>
                  </a:lnTo>
                  <a:lnTo>
                    <a:pt x="3038291" y="5334281"/>
                  </a:lnTo>
                  <a:lnTo>
                    <a:pt x="3034101" y="5322415"/>
                  </a:lnTo>
                  <a:lnTo>
                    <a:pt x="3021532" y="5332187"/>
                  </a:lnTo>
                  <a:lnTo>
                    <a:pt x="3005471" y="5335678"/>
                  </a:lnTo>
                  <a:lnTo>
                    <a:pt x="2993600" y="5347546"/>
                  </a:lnTo>
                  <a:lnTo>
                    <a:pt x="2988013" y="5355923"/>
                  </a:lnTo>
                  <a:lnTo>
                    <a:pt x="2983991" y="5335245"/>
                  </a:lnTo>
                  <a:lnTo>
                    <a:pt x="2977539" y="5338471"/>
                  </a:lnTo>
                  <a:lnTo>
                    <a:pt x="2968462" y="5348943"/>
                  </a:lnTo>
                  <a:lnTo>
                    <a:pt x="2957987" y="5347546"/>
                  </a:lnTo>
                  <a:lnTo>
                    <a:pt x="2948909" y="5353131"/>
                  </a:lnTo>
                  <a:lnTo>
                    <a:pt x="2939831" y="5353131"/>
                  </a:lnTo>
                  <a:lnTo>
                    <a:pt x="2922374" y="5327301"/>
                  </a:lnTo>
                  <a:lnTo>
                    <a:pt x="2911899" y="5332886"/>
                  </a:lnTo>
                  <a:lnTo>
                    <a:pt x="2905615" y="5319622"/>
                  </a:lnTo>
                  <a:lnTo>
                    <a:pt x="2902821" y="5302170"/>
                  </a:lnTo>
                  <a:lnTo>
                    <a:pt x="2898632" y="5302170"/>
                  </a:lnTo>
                  <a:lnTo>
                    <a:pt x="2888157" y="5303566"/>
                  </a:lnTo>
                  <a:lnTo>
                    <a:pt x="2863019" y="5329396"/>
                  </a:lnTo>
                  <a:lnTo>
                    <a:pt x="2858130" y="5339867"/>
                  </a:lnTo>
                  <a:lnTo>
                    <a:pt x="2858829" y="5344056"/>
                  </a:lnTo>
                  <a:lnTo>
                    <a:pt x="2856734" y="5351735"/>
                  </a:lnTo>
                  <a:lnTo>
                    <a:pt x="2846260" y="5351735"/>
                  </a:lnTo>
                  <a:lnTo>
                    <a:pt x="2837880" y="5345452"/>
                  </a:lnTo>
                  <a:lnTo>
                    <a:pt x="2836483" y="5338471"/>
                  </a:lnTo>
                  <a:lnTo>
                    <a:pt x="2832991" y="5337074"/>
                  </a:lnTo>
                  <a:lnTo>
                    <a:pt x="2827405" y="5346150"/>
                  </a:lnTo>
                  <a:lnTo>
                    <a:pt x="2823914" y="5345452"/>
                  </a:lnTo>
                  <a:lnTo>
                    <a:pt x="2816931" y="5350339"/>
                  </a:lnTo>
                  <a:lnTo>
                    <a:pt x="2812043" y="5348943"/>
                  </a:lnTo>
                  <a:lnTo>
                    <a:pt x="2807853" y="5355923"/>
                  </a:lnTo>
                  <a:lnTo>
                    <a:pt x="2794585" y="5354527"/>
                  </a:lnTo>
                  <a:lnTo>
                    <a:pt x="2793189" y="5350339"/>
                  </a:lnTo>
                  <a:lnTo>
                    <a:pt x="2786904" y="5350339"/>
                  </a:lnTo>
                  <a:lnTo>
                    <a:pt x="2786904" y="5342659"/>
                  </a:lnTo>
                  <a:lnTo>
                    <a:pt x="2805059" y="5321716"/>
                  </a:lnTo>
                  <a:lnTo>
                    <a:pt x="2803663" y="5314735"/>
                  </a:lnTo>
                  <a:lnTo>
                    <a:pt x="2806456" y="5314735"/>
                  </a:lnTo>
                  <a:lnTo>
                    <a:pt x="2807853" y="5308453"/>
                  </a:lnTo>
                  <a:lnTo>
                    <a:pt x="2810646" y="5304264"/>
                  </a:lnTo>
                  <a:lnTo>
                    <a:pt x="2809249" y="5297981"/>
                  </a:lnTo>
                  <a:lnTo>
                    <a:pt x="2797379" y="5277736"/>
                  </a:lnTo>
                  <a:lnTo>
                    <a:pt x="2797379" y="5272849"/>
                  </a:lnTo>
                  <a:lnTo>
                    <a:pt x="2807853" y="5259586"/>
                  </a:lnTo>
                  <a:lnTo>
                    <a:pt x="2804501" y="5254000"/>
                  </a:lnTo>
                  <a:lnTo>
                    <a:pt x="2804361" y="5254000"/>
                  </a:lnTo>
                  <a:lnTo>
                    <a:pt x="2799474" y="5250510"/>
                  </a:lnTo>
                  <a:lnTo>
                    <a:pt x="2800870" y="5247717"/>
                  </a:lnTo>
                  <a:lnTo>
                    <a:pt x="2795284" y="5247717"/>
                  </a:lnTo>
                  <a:lnTo>
                    <a:pt x="2789697" y="5244925"/>
                  </a:lnTo>
                  <a:lnTo>
                    <a:pt x="2784809" y="5247717"/>
                  </a:lnTo>
                  <a:lnTo>
                    <a:pt x="2782016" y="5238643"/>
                  </a:lnTo>
                  <a:lnTo>
                    <a:pt x="2775731" y="5240039"/>
                  </a:lnTo>
                  <a:lnTo>
                    <a:pt x="2771541" y="5235850"/>
                  </a:lnTo>
                  <a:lnTo>
                    <a:pt x="2768749" y="5238643"/>
                  </a:lnTo>
                  <a:lnTo>
                    <a:pt x="2751989" y="5231661"/>
                  </a:lnTo>
                  <a:lnTo>
                    <a:pt x="2754084" y="5223982"/>
                  </a:lnTo>
                  <a:lnTo>
                    <a:pt x="2749196" y="5217700"/>
                  </a:lnTo>
                  <a:lnTo>
                    <a:pt x="2745006" y="5218398"/>
                  </a:lnTo>
                  <a:lnTo>
                    <a:pt x="2749196" y="5209322"/>
                  </a:lnTo>
                  <a:lnTo>
                    <a:pt x="2746402" y="5205832"/>
                  </a:lnTo>
                  <a:lnTo>
                    <a:pt x="2745006" y="5206529"/>
                  </a:lnTo>
                  <a:lnTo>
                    <a:pt x="2743609" y="5201642"/>
                  </a:lnTo>
                  <a:lnTo>
                    <a:pt x="2740118" y="5197455"/>
                  </a:lnTo>
                  <a:lnTo>
                    <a:pt x="2741514" y="5194662"/>
                  </a:lnTo>
                  <a:lnTo>
                    <a:pt x="2737325" y="5192568"/>
                  </a:lnTo>
                  <a:lnTo>
                    <a:pt x="2737325" y="5186983"/>
                  </a:lnTo>
                  <a:lnTo>
                    <a:pt x="2733135" y="5179304"/>
                  </a:lnTo>
                  <a:lnTo>
                    <a:pt x="2735928" y="5179304"/>
                  </a:lnTo>
                  <a:lnTo>
                    <a:pt x="2735230" y="5173719"/>
                  </a:lnTo>
                  <a:lnTo>
                    <a:pt x="2739420" y="5172323"/>
                  </a:lnTo>
                  <a:lnTo>
                    <a:pt x="2735230" y="5166040"/>
                  </a:lnTo>
                  <a:lnTo>
                    <a:pt x="2739420" y="5159059"/>
                  </a:lnTo>
                  <a:lnTo>
                    <a:pt x="2738023" y="5158361"/>
                  </a:lnTo>
                  <a:lnTo>
                    <a:pt x="2740816" y="5155568"/>
                  </a:lnTo>
                  <a:lnTo>
                    <a:pt x="2738023" y="5155568"/>
                  </a:lnTo>
                  <a:lnTo>
                    <a:pt x="2740816" y="5147890"/>
                  </a:lnTo>
                  <a:lnTo>
                    <a:pt x="2738023" y="5145097"/>
                  </a:lnTo>
                  <a:lnTo>
                    <a:pt x="2747101" y="5136719"/>
                  </a:lnTo>
                  <a:lnTo>
                    <a:pt x="2740816" y="5131833"/>
                  </a:lnTo>
                  <a:lnTo>
                    <a:pt x="2748498" y="5124154"/>
                  </a:lnTo>
                  <a:lnTo>
                    <a:pt x="2751291" y="5126248"/>
                  </a:lnTo>
                  <a:lnTo>
                    <a:pt x="2754783" y="5121361"/>
                  </a:lnTo>
                  <a:lnTo>
                    <a:pt x="2757575" y="5122758"/>
                  </a:lnTo>
                  <a:lnTo>
                    <a:pt x="2761765" y="5117173"/>
                  </a:lnTo>
                  <a:lnTo>
                    <a:pt x="2770844" y="5110889"/>
                  </a:lnTo>
                  <a:lnTo>
                    <a:pt x="2782714" y="5112984"/>
                  </a:lnTo>
                  <a:lnTo>
                    <a:pt x="2782714" y="5108098"/>
                  </a:lnTo>
                  <a:lnTo>
                    <a:pt x="2786904" y="5099022"/>
                  </a:lnTo>
                  <a:lnTo>
                    <a:pt x="2798775" y="5088550"/>
                  </a:lnTo>
                  <a:lnTo>
                    <a:pt x="2803663" y="5080174"/>
                  </a:lnTo>
                  <a:lnTo>
                    <a:pt x="2805059" y="5071098"/>
                  </a:lnTo>
                  <a:lnTo>
                    <a:pt x="2803663" y="5060627"/>
                  </a:lnTo>
                  <a:lnTo>
                    <a:pt x="2807853" y="5055042"/>
                  </a:lnTo>
                  <a:lnTo>
                    <a:pt x="2818327" y="5052947"/>
                  </a:lnTo>
                  <a:lnTo>
                    <a:pt x="2827335" y="5061311"/>
                  </a:lnTo>
                  <a:lnTo>
                    <a:pt x="2830897" y="5062023"/>
                  </a:lnTo>
                  <a:lnTo>
                    <a:pt x="2838578" y="5051551"/>
                  </a:lnTo>
                  <a:lnTo>
                    <a:pt x="2838578" y="5031307"/>
                  </a:lnTo>
                  <a:lnTo>
                    <a:pt x="2845561" y="5018741"/>
                  </a:lnTo>
                  <a:lnTo>
                    <a:pt x="2856036" y="5008967"/>
                  </a:lnTo>
                  <a:lnTo>
                    <a:pt x="2862816" y="4994727"/>
                  </a:lnTo>
                  <a:lnTo>
                    <a:pt x="2862321" y="4994308"/>
                  </a:lnTo>
                  <a:lnTo>
                    <a:pt x="2862321" y="4987326"/>
                  </a:lnTo>
                  <a:lnTo>
                    <a:pt x="2876985" y="4979647"/>
                  </a:lnTo>
                  <a:lnTo>
                    <a:pt x="2878381" y="4974063"/>
                  </a:lnTo>
                  <a:lnTo>
                    <a:pt x="2874192" y="4966383"/>
                  </a:lnTo>
                  <a:lnTo>
                    <a:pt x="2867906" y="4960100"/>
                  </a:lnTo>
                  <a:lnTo>
                    <a:pt x="2859527" y="4958704"/>
                  </a:lnTo>
                  <a:lnTo>
                    <a:pt x="2847656" y="4970572"/>
                  </a:lnTo>
                  <a:lnTo>
                    <a:pt x="2839974" y="4971968"/>
                  </a:lnTo>
                  <a:lnTo>
                    <a:pt x="2833689" y="4967779"/>
                  </a:lnTo>
                  <a:lnTo>
                    <a:pt x="2829500" y="4958704"/>
                  </a:lnTo>
                  <a:lnTo>
                    <a:pt x="2841371" y="4942648"/>
                  </a:lnTo>
                  <a:lnTo>
                    <a:pt x="2847656" y="4937761"/>
                  </a:lnTo>
                  <a:lnTo>
                    <a:pt x="2851845" y="4925893"/>
                  </a:lnTo>
                  <a:lnTo>
                    <a:pt x="2862321" y="4921705"/>
                  </a:lnTo>
                  <a:lnTo>
                    <a:pt x="2866510" y="4917516"/>
                  </a:lnTo>
                  <a:lnTo>
                    <a:pt x="2874192" y="4900762"/>
                  </a:lnTo>
                  <a:lnTo>
                    <a:pt x="2886062" y="4887497"/>
                  </a:lnTo>
                  <a:lnTo>
                    <a:pt x="2887459" y="4879819"/>
                  </a:lnTo>
                  <a:lnTo>
                    <a:pt x="2886062" y="4866554"/>
                  </a:lnTo>
                  <a:lnTo>
                    <a:pt x="2893046" y="4849102"/>
                  </a:lnTo>
                  <a:lnTo>
                    <a:pt x="2895140" y="4847706"/>
                  </a:lnTo>
                  <a:lnTo>
                    <a:pt x="2895977" y="4847743"/>
                  </a:lnTo>
                  <a:lnTo>
                    <a:pt x="2897235" y="4844913"/>
                  </a:lnTo>
                  <a:lnTo>
                    <a:pt x="2895838" y="4837933"/>
                  </a:lnTo>
                  <a:lnTo>
                    <a:pt x="2889554" y="4831649"/>
                  </a:lnTo>
                  <a:lnTo>
                    <a:pt x="2879079" y="4830254"/>
                  </a:lnTo>
                  <a:lnTo>
                    <a:pt x="2876287" y="4826064"/>
                  </a:lnTo>
                  <a:lnTo>
                    <a:pt x="2876287" y="4819782"/>
                  </a:lnTo>
                  <a:lnTo>
                    <a:pt x="2885364" y="4805121"/>
                  </a:lnTo>
                  <a:lnTo>
                    <a:pt x="2890951" y="4793254"/>
                  </a:lnTo>
                  <a:lnTo>
                    <a:pt x="2893743" y="4778594"/>
                  </a:lnTo>
                  <a:lnTo>
                    <a:pt x="2892347" y="4772311"/>
                  </a:lnTo>
                  <a:lnTo>
                    <a:pt x="2894442" y="4765330"/>
                  </a:lnTo>
                  <a:lnTo>
                    <a:pt x="2902822" y="4766726"/>
                  </a:lnTo>
                  <a:lnTo>
                    <a:pt x="2914692" y="4773707"/>
                  </a:lnTo>
                  <a:lnTo>
                    <a:pt x="2920977" y="4773707"/>
                  </a:lnTo>
                  <a:lnTo>
                    <a:pt x="2925167" y="4770915"/>
                  </a:lnTo>
                  <a:lnTo>
                    <a:pt x="2925767" y="4771515"/>
                  </a:lnTo>
                  <a:lnTo>
                    <a:pt x="2927960" y="4766028"/>
                  </a:lnTo>
                  <a:lnTo>
                    <a:pt x="2922373" y="4750669"/>
                  </a:lnTo>
                  <a:lnTo>
                    <a:pt x="2925167" y="4745085"/>
                  </a:lnTo>
                  <a:lnTo>
                    <a:pt x="2931452" y="4740896"/>
                  </a:lnTo>
                  <a:lnTo>
                    <a:pt x="2931452" y="4737406"/>
                  </a:lnTo>
                  <a:lnTo>
                    <a:pt x="2928658" y="4729028"/>
                  </a:lnTo>
                  <a:lnTo>
                    <a:pt x="2920977" y="4721350"/>
                  </a:lnTo>
                  <a:lnTo>
                    <a:pt x="2919581" y="4713670"/>
                  </a:lnTo>
                  <a:lnTo>
                    <a:pt x="2926563" y="4706689"/>
                  </a:lnTo>
                  <a:lnTo>
                    <a:pt x="2935642" y="4703199"/>
                  </a:lnTo>
                  <a:lnTo>
                    <a:pt x="2943323" y="4704595"/>
                  </a:lnTo>
                  <a:lnTo>
                    <a:pt x="2953797" y="4710878"/>
                  </a:lnTo>
                  <a:lnTo>
                    <a:pt x="2957987" y="4709481"/>
                  </a:lnTo>
                  <a:lnTo>
                    <a:pt x="2963573" y="4704595"/>
                  </a:lnTo>
                  <a:lnTo>
                    <a:pt x="2971254" y="4689935"/>
                  </a:lnTo>
                  <a:lnTo>
                    <a:pt x="2967065" y="4696218"/>
                  </a:lnTo>
                  <a:lnTo>
                    <a:pt x="2965668" y="4688538"/>
                  </a:lnTo>
                  <a:lnTo>
                    <a:pt x="2960780" y="4681557"/>
                  </a:lnTo>
                  <a:lnTo>
                    <a:pt x="2953797" y="4679463"/>
                  </a:lnTo>
                  <a:lnTo>
                    <a:pt x="2943323" y="4681557"/>
                  </a:lnTo>
                  <a:lnTo>
                    <a:pt x="2939831" y="4679463"/>
                  </a:lnTo>
                  <a:lnTo>
                    <a:pt x="2935642" y="4671086"/>
                  </a:lnTo>
                  <a:lnTo>
                    <a:pt x="2935642" y="4666200"/>
                  </a:lnTo>
                  <a:lnTo>
                    <a:pt x="2938434" y="4660614"/>
                  </a:lnTo>
                  <a:lnTo>
                    <a:pt x="2955193" y="4639671"/>
                  </a:lnTo>
                  <a:lnTo>
                    <a:pt x="2976143" y="4634785"/>
                  </a:lnTo>
                  <a:lnTo>
                    <a:pt x="2981729" y="4617332"/>
                  </a:lnTo>
                  <a:lnTo>
                    <a:pt x="2993600" y="4609653"/>
                  </a:lnTo>
                  <a:lnTo>
                    <a:pt x="2969858" y="4592200"/>
                  </a:lnTo>
                  <a:lnTo>
                    <a:pt x="2972651" y="4585918"/>
                  </a:lnTo>
                  <a:lnTo>
                    <a:pt x="2964272" y="4581729"/>
                  </a:lnTo>
                  <a:lnTo>
                    <a:pt x="2964272" y="4575446"/>
                  </a:lnTo>
                  <a:lnTo>
                    <a:pt x="2959383" y="4571257"/>
                  </a:lnTo>
                  <a:lnTo>
                    <a:pt x="2956590" y="4564974"/>
                  </a:lnTo>
                  <a:lnTo>
                    <a:pt x="2959383" y="4562183"/>
                  </a:lnTo>
                  <a:lnTo>
                    <a:pt x="2958462" y="4560332"/>
                  </a:lnTo>
                  <a:lnTo>
                    <a:pt x="2955892" y="4562183"/>
                  </a:lnTo>
                  <a:lnTo>
                    <a:pt x="2954495" y="4569861"/>
                  </a:lnTo>
                  <a:lnTo>
                    <a:pt x="2952401" y="4567069"/>
                  </a:lnTo>
                  <a:lnTo>
                    <a:pt x="2942624" y="4576842"/>
                  </a:lnTo>
                  <a:lnTo>
                    <a:pt x="2941227" y="4584522"/>
                  </a:lnTo>
                  <a:lnTo>
                    <a:pt x="2929357" y="4577541"/>
                  </a:lnTo>
                  <a:lnTo>
                    <a:pt x="2925865" y="4580333"/>
                  </a:lnTo>
                  <a:lnTo>
                    <a:pt x="2925865" y="4584522"/>
                  </a:lnTo>
                  <a:lnTo>
                    <a:pt x="2921676" y="4587314"/>
                  </a:lnTo>
                  <a:lnTo>
                    <a:pt x="2913994" y="4588710"/>
                  </a:lnTo>
                  <a:lnTo>
                    <a:pt x="2904917" y="4596389"/>
                  </a:lnTo>
                  <a:lnTo>
                    <a:pt x="2896536" y="4600578"/>
                  </a:lnTo>
                  <a:lnTo>
                    <a:pt x="2895140" y="4593597"/>
                  </a:lnTo>
                  <a:lnTo>
                    <a:pt x="2893045" y="4593597"/>
                  </a:lnTo>
                  <a:lnTo>
                    <a:pt x="2893743" y="4587314"/>
                  </a:lnTo>
                  <a:lnTo>
                    <a:pt x="2897933" y="4584522"/>
                  </a:lnTo>
                  <a:lnTo>
                    <a:pt x="2897933" y="4574050"/>
                  </a:lnTo>
                  <a:lnTo>
                    <a:pt x="2893743" y="4574050"/>
                  </a:lnTo>
                  <a:lnTo>
                    <a:pt x="2893743" y="4569861"/>
                  </a:lnTo>
                  <a:lnTo>
                    <a:pt x="2891649" y="4569861"/>
                  </a:lnTo>
                  <a:lnTo>
                    <a:pt x="2893045" y="4572654"/>
                  </a:lnTo>
                  <a:lnTo>
                    <a:pt x="2887459" y="4572654"/>
                  </a:lnTo>
                  <a:lnTo>
                    <a:pt x="2886062" y="4563578"/>
                  </a:lnTo>
                  <a:lnTo>
                    <a:pt x="2897933" y="4557994"/>
                  </a:lnTo>
                  <a:lnTo>
                    <a:pt x="2893743" y="4553805"/>
                  </a:lnTo>
                  <a:lnTo>
                    <a:pt x="2898632" y="4544729"/>
                  </a:lnTo>
                  <a:lnTo>
                    <a:pt x="2886761" y="4534258"/>
                  </a:lnTo>
                  <a:lnTo>
                    <a:pt x="2872096" y="4532862"/>
                  </a:lnTo>
                  <a:lnTo>
                    <a:pt x="2873493" y="4531466"/>
                  </a:lnTo>
                  <a:lnTo>
                    <a:pt x="2861217" y="4524359"/>
                  </a:lnTo>
                  <a:lnTo>
                    <a:pt x="2855337" y="4530768"/>
                  </a:lnTo>
                  <a:lnTo>
                    <a:pt x="2853940" y="4534258"/>
                  </a:lnTo>
                  <a:lnTo>
                    <a:pt x="2852544" y="4530768"/>
                  </a:lnTo>
                  <a:lnTo>
                    <a:pt x="2842070" y="4534258"/>
                  </a:lnTo>
                  <a:lnTo>
                    <a:pt x="2840673" y="4531466"/>
                  </a:lnTo>
                  <a:lnTo>
                    <a:pt x="2836483" y="4534258"/>
                  </a:lnTo>
                  <a:lnTo>
                    <a:pt x="2830199" y="4534258"/>
                  </a:lnTo>
                  <a:lnTo>
                    <a:pt x="2823914" y="4537051"/>
                  </a:lnTo>
                  <a:lnTo>
                    <a:pt x="2816931" y="4542635"/>
                  </a:lnTo>
                  <a:lnTo>
                    <a:pt x="2815535" y="4539843"/>
                  </a:lnTo>
                  <a:lnTo>
                    <a:pt x="2807853" y="4538447"/>
                  </a:lnTo>
                  <a:lnTo>
                    <a:pt x="2807853" y="4534258"/>
                  </a:lnTo>
                  <a:lnTo>
                    <a:pt x="2800871" y="4534258"/>
                  </a:lnTo>
                  <a:lnTo>
                    <a:pt x="2800172" y="4537051"/>
                  </a:lnTo>
                  <a:lnTo>
                    <a:pt x="2793189" y="4531466"/>
                  </a:lnTo>
                  <a:lnTo>
                    <a:pt x="2786904" y="4534258"/>
                  </a:lnTo>
                  <a:lnTo>
                    <a:pt x="2782715" y="4532862"/>
                  </a:lnTo>
                  <a:lnTo>
                    <a:pt x="2777826" y="4537051"/>
                  </a:lnTo>
                  <a:lnTo>
                    <a:pt x="2777826" y="4532862"/>
                  </a:lnTo>
                  <a:lnTo>
                    <a:pt x="2770844" y="4531466"/>
                  </a:lnTo>
                  <a:lnTo>
                    <a:pt x="2763162" y="4530768"/>
                  </a:lnTo>
                  <a:lnTo>
                    <a:pt x="2754783" y="4532862"/>
                  </a:lnTo>
                  <a:lnTo>
                    <a:pt x="2744308" y="4516108"/>
                  </a:lnTo>
                  <a:lnTo>
                    <a:pt x="2749894" y="4514712"/>
                  </a:lnTo>
                  <a:lnTo>
                    <a:pt x="2748498" y="4507731"/>
                  </a:lnTo>
                  <a:lnTo>
                    <a:pt x="2728945" y="4498655"/>
                  </a:lnTo>
                  <a:lnTo>
                    <a:pt x="2645751" y="4464287"/>
                  </a:lnTo>
                  <a:lnTo>
                    <a:pt x="2645150" y="4464448"/>
                  </a:lnTo>
                  <a:lnTo>
                    <a:pt x="2638166" y="4461656"/>
                  </a:lnTo>
                  <a:lnTo>
                    <a:pt x="2631882" y="4420468"/>
                  </a:lnTo>
                  <a:lnTo>
                    <a:pt x="2634676" y="4386959"/>
                  </a:lnTo>
                  <a:lnTo>
                    <a:pt x="2633279" y="4379279"/>
                  </a:lnTo>
                  <a:lnTo>
                    <a:pt x="2618615" y="4369507"/>
                  </a:lnTo>
                  <a:lnTo>
                    <a:pt x="2600459" y="4348564"/>
                  </a:lnTo>
                  <a:lnTo>
                    <a:pt x="2588588" y="4333903"/>
                  </a:lnTo>
                  <a:lnTo>
                    <a:pt x="2584769" y="4323085"/>
                  </a:lnTo>
                  <a:lnTo>
                    <a:pt x="2584398" y="4323431"/>
                  </a:lnTo>
                  <a:lnTo>
                    <a:pt x="2547283" y="4314496"/>
                  </a:lnTo>
                  <a:lnTo>
                    <a:pt x="2546690" y="4315752"/>
                  </a:lnTo>
                  <a:lnTo>
                    <a:pt x="2544595" y="4315752"/>
                  </a:lnTo>
                  <a:lnTo>
                    <a:pt x="2545293" y="4318544"/>
                  </a:lnTo>
                  <a:lnTo>
                    <a:pt x="2539009" y="4326223"/>
                  </a:lnTo>
                  <a:lnTo>
                    <a:pt x="2537612" y="4333205"/>
                  </a:lnTo>
                  <a:lnTo>
                    <a:pt x="2522948" y="4345770"/>
                  </a:lnTo>
                  <a:lnTo>
                    <a:pt x="2496412" y="4351355"/>
                  </a:lnTo>
                  <a:lnTo>
                    <a:pt x="2490826" y="4363222"/>
                  </a:lnTo>
                  <a:lnTo>
                    <a:pt x="2485938" y="4361826"/>
                  </a:lnTo>
                  <a:lnTo>
                    <a:pt x="2465688" y="4389052"/>
                  </a:lnTo>
                  <a:lnTo>
                    <a:pt x="2381892" y="4363222"/>
                  </a:lnTo>
                  <a:lnTo>
                    <a:pt x="2381892" y="4368109"/>
                  </a:lnTo>
                  <a:lnTo>
                    <a:pt x="2377702" y="4375091"/>
                  </a:lnTo>
                  <a:lnTo>
                    <a:pt x="2376305" y="4382770"/>
                  </a:lnTo>
                  <a:lnTo>
                    <a:pt x="2370021" y="4388354"/>
                  </a:lnTo>
                  <a:lnTo>
                    <a:pt x="2344882" y="4386958"/>
                  </a:lnTo>
                  <a:lnTo>
                    <a:pt x="2321140" y="4391147"/>
                  </a:lnTo>
                  <a:lnTo>
                    <a:pt x="2280639" y="4379978"/>
                  </a:lnTo>
                  <a:lnTo>
                    <a:pt x="2251310" y="4391147"/>
                  </a:lnTo>
                  <a:lnTo>
                    <a:pt x="2236646" y="4377883"/>
                  </a:lnTo>
                  <a:lnTo>
                    <a:pt x="2256198" y="4307375"/>
                  </a:lnTo>
                  <a:lnTo>
                    <a:pt x="2254802" y="4305978"/>
                  </a:lnTo>
                  <a:lnTo>
                    <a:pt x="2255304" y="4305147"/>
                  </a:lnTo>
                  <a:lnTo>
                    <a:pt x="2207318" y="4273167"/>
                  </a:lnTo>
                  <a:lnTo>
                    <a:pt x="2212903" y="4267583"/>
                  </a:lnTo>
                  <a:lnTo>
                    <a:pt x="2199636" y="4229885"/>
                  </a:lnTo>
                  <a:lnTo>
                    <a:pt x="2202429" y="4220810"/>
                  </a:lnTo>
                  <a:lnTo>
                    <a:pt x="2201571" y="4219952"/>
                  </a:lnTo>
                  <a:lnTo>
                    <a:pt x="2198938" y="4228489"/>
                  </a:lnTo>
                  <a:lnTo>
                    <a:pt x="2212205" y="4266187"/>
                  </a:lnTo>
                  <a:lnTo>
                    <a:pt x="2201731" y="4275262"/>
                  </a:lnTo>
                  <a:lnTo>
                    <a:pt x="2195446" y="4276658"/>
                  </a:lnTo>
                  <a:lnTo>
                    <a:pt x="2173799" y="4285035"/>
                  </a:lnTo>
                  <a:lnTo>
                    <a:pt x="2160532" y="4295506"/>
                  </a:lnTo>
                  <a:lnTo>
                    <a:pt x="2127013" y="4285035"/>
                  </a:lnTo>
                  <a:lnTo>
                    <a:pt x="2124918" y="4224999"/>
                  </a:lnTo>
                  <a:lnTo>
                    <a:pt x="2108857" y="4207546"/>
                  </a:lnTo>
                  <a:lnTo>
                    <a:pt x="2106064" y="4197075"/>
                  </a:lnTo>
                  <a:lnTo>
                    <a:pt x="2051597" y="4135642"/>
                  </a:lnTo>
                  <a:lnTo>
                    <a:pt x="2088907" y="4068645"/>
                  </a:lnTo>
                  <a:lnTo>
                    <a:pt x="2088607" y="4068625"/>
                  </a:lnTo>
                  <a:lnTo>
                    <a:pt x="2090701" y="4063738"/>
                  </a:lnTo>
                  <a:lnTo>
                    <a:pt x="2061373" y="3987644"/>
                  </a:lnTo>
                  <a:lnTo>
                    <a:pt x="2028617" y="3987644"/>
                  </a:lnTo>
                  <a:lnTo>
                    <a:pt x="2028554" y="3988343"/>
                  </a:lnTo>
                  <a:lnTo>
                    <a:pt x="2022967" y="3988343"/>
                  </a:lnTo>
                  <a:lnTo>
                    <a:pt x="2012493" y="3972286"/>
                  </a:lnTo>
                  <a:lnTo>
                    <a:pt x="2015286" y="3961117"/>
                  </a:lnTo>
                  <a:lnTo>
                    <a:pt x="2013889" y="3956928"/>
                  </a:lnTo>
                  <a:lnTo>
                    <a:pt x="2007604" y="3956928"/>
                  </a:lnTo>
                  <a:lnTo>
                    <a:pt x="2006208" y="3959721"/>
                  </a:lnTo>
                  <a:lnTo>
                    <a:pt x="1994337" y="3967400"/>
                  </a:lnTo>
                  <a:lnTo>
                    <a:pt x="1987731" y="3978627"/>
                  </a:lnTo>
                  <a:lnTo>
                    <a:pt x="1988750" y="3980664"/>
                  </a:lnTo>
                  <a:lnTo>
                    <a:pt x="1982465" y="3985551"/>
                  </a:lnTo>
                  <a:lnTo>
                    <a:pt x="1978275" y="3996023"/>
                  </a:lnTo>
                  <a:lnTo>
                    <a:pt x="1978275" y="4005795"/>
                  </a:lnTo>
                  <a:lnTo>
                    <a:pt x="1980761" y="4012616"/>
                  </a:lnTo>
                  <a:lnTo>
                    <a:pt x="1981774" y="4012777"/>
                  </a:lnTo>
                  <a:lnTo>
                    <a:pt x="1981774" y="4021852"/>
                  </a:lnTo>
                  <a:lnTo>
                    <a:pt x="1975489" y="4028136"/>
                  </a:lnTo>
                  <a:lnTo>
                    <a:pt x="1975489" y="4038607"/>
                  </a:lnTo>
                  <a:lnTo>
                    <a:pt x="1925910" y="4079796"/>
                  </a:lnTo>
                  <a:lnTo>
                    <a:pt x="1884710" y="4129360"/>
                  </a:lnTo>
                  <a:lnTo>
                    <a:pt x="1883314" y="4123077"/>
                  </a:lnTo>
                  <a:lnTo>
                    <a:pt x="1879124" y="4124474"/>
                  </a:lnTo>
                  <a:lnTo>
                    <a:pt x="1879124" y="4128662"/>
                  </a:lnTo>
                  <a:lnTo>
                    <a:pt x="1883314" y="4131454"/>
                  </a:lnTo>
                  <a:lnTo>
                    <a:pt x="1872141" y="4134247"/>
                  </a:lnTo>
                  <a:lnTo>
                    <a:pt x="1872134" y="4134247"/>
                  </a:lnTo>
                  <a:lnTo>
                    <a:pt x="1864453" y="4131454"/>
                  </a:lnTo>
                  <a:lnTo>
                    <a:pt x="1870039" y="4127266"/>
                  </a:lnTo>
                  <a:lnTo>
                    <a:pt x="1877720" y="4127266"/>
                  </a:lnTo>
                  <a:lnTo>
                    <a:pt x="1877720" y="4125870"/>
                  </a:lnTo>
                  <a:lnTo>
                    <a:pt x="1876323" y="4124474"/>
                  </a:lnTo>
                  <a:lnTo>
                    <a:pt x="1870039" y="4125870"/>
                  </a:lnTo>
                  <a:lnTo>
                    <a:pt x="1867246" y="4123077"/>
                  </a:lnTo>
                  <a:lnTo>
                    <a:pt x="1870039" y="4120285"/>
                  </a:lnTo>
                  <a:lnTo>
                    <a:pt x="1860961" y="4116096"/>
                  </a:lnTo>
                  <a:lnTo>
                    <a:pt x="1858168" y="4111907"/>
                  </a:lnTo>
                  <a:lnTo>
                    <a:pt x="1859564" y="4106322"/>
                  </a:lnTo>
                  <a:lnTo>
                    <a:pt x="1853280" y="4100739"/>
                  </a:lnTo>
                  <a:lnTo>
                    <a:pt x="1854677" y="4096549"/>
                  </a:lnTo>
                  <a:lnTo>
                    <a:pt x="1853280" y="4095153"/>
                  </a:lnTo>
                  <a:lnTo>
                    <a:pt x="1851883" y="4099342"/>
                  </a:lnTo>
                  <a:lnTo>
                    <a:pt x="1847694" y="4099342"/>
                  </a:lnTo>
                  <a:lnTo>
                    <a:pt x="1848951" y="4095572"/>
                  </a:lnTo>
                  <a:lnTo>
                    <a:pt x="1847694" y="4093059"/>
                  </a:lnTo>
                  <a:lnTo>
                    <a:pt x="1844900" y="4095852"/>
                  </a:lnTo>
                  <a:lnTo>
                    <a:pt x="1846297" y="4098644"/>
                  </a:lnTo>
                  <a:lnTo>
                    <a:pt x="1845598" y="4098644"/>
                  </a:lnTo>
                  <a:lnTo>
                    <a:pt x="1837918" y="4092361"/>
                  </a:lnTo>
                  <a:lnTo>
                    <a:pt x="1832331" y="4092361"/>
                  </a:lnTo>
                  <a:lnTo>
                    <a:pt x="1832331" y="4089568"/>
                  </a:lnTo>
                  <a:lnTo>
                    <a:pt x="1828141" y="4089568"/>
                  </a:lnTo>
                  <a:lnTo>
                    <a:pt x="1828141" y="4092361"/>
                  </a:lnTo>
                  <a:lnTo>
                    <a:pt x="1823952" y="4093757"/>
                  </a:lnTo>
                  <a:lnTo>
                    <a:pt x="1818365" y="4092361"/>
                  </a:lnTo>
                  <a:lnTo>
                    <a:pt x="1810684" y="4096549"/>
                  </a:lnTo>
                  <a:lnTo>
                    <a:pt x="1806494" y="4099342"/>
                  </a:lnTo>
                  <a:lnTo>
                    <a:pt x="1809288" y="4102134"/>
                  </a:lnTo>
                  <a:lnTo>
                    <a:pt x="1807891" y="4104926"/>
                  </a:lnTo>
                  <a:lnTo>
                    <a:pt x="1800209" y="4102134"/>
                  </a:lnTo>
                  <a:lnTo>
                    <a:pt x="1800209" y="4096549"/>
                  </a:lnTo>
                  <a:lnTo>
                    <a:pt x="1796020" y="4096549"/>
                  </a:lnTo>
                  <a:lnTo>
                    <a:pt x="1786942" y="4093757"/>
                  </a:lnTo>
                  <a:lnTo>
                    <a:pt x="1785545" y="4096549"/>
                  </a:lnTo>
                  <a:lnTo>
                    <a:pt x="1782751" y="4096549"/>
                  </a:lnTo>
                  <a:lnTo>
                    <a:pt x="1775071" y="4093757"/>
                  </a:lnTo>
                  <a:lnTo>
                    <a:pt x="1712224" y="4102833"/>
                  </a:lnTo>
                  <a:lnTo>
                    <a:pt x="1700353" y="4093757"/>
                  </a:lnTo>
                  <a:lnTo>
                    <a:pt x="1694766" y="4095153"/>
                  </a:lnTo>
                  <a:lnTo>
                    <a:pt x="1691973" y="4092361"/>
                  </a:lnTo>
                  <a:lnTo>
                    <a:pt x="1693370" y="4088172"/>
                  </a:lnTo>
                  <a:lnTo>
                    <a:pt x="1689180" y="4081889"/>
                  </a:lnTo>
                  <a:lnTo>
                    <a:pt x="1691973" y="4075607"/>
                  </a:lnTo>
                  <a:lnTo>
                    <a:pt x="1690577" y="4075607"/>
                  </a:lnTo>
                  <a:lnTo>
                    <a:pt x="1691973" y="4069324"/>
                  </a:lnTo>
                  <a:lnTo>
                    <a:pt x="1686387" y="4063040"/>
                  </a:lnTo>
                  <a:lnTo>
                    <a:pt x="1690577" y="4063040"/>
                  </a:lnTo>
                  <a:lnTo>
                    <a:pt x="1696163" y="4060248"/>
                  </a:lnTo>
                  <a:lnTo>
                    <a:pt x="1712224" y="4058852"/>
                  </a:lnTo>
                  <a:lnTo>
                    <a:pt x="1715017" y="4064437"/>
                  </a:lnTo>
                  <a:lnTo>
                    <a:pt x="1717811" y="4064437"/>
                  </a:lnTo>
                  <a:lnTo>
                    <a:pt x="1719207" y="4067229"/>
                  </a:lnTo>
                  <a:lnTo>
                    <a:pt x="1728285" y="4065833"/>
                  </a:lnTo>
                  <a:lnTo>
                    <a:pt x="1733871" y="4068625"/>
                  </a:lnTo>
                  <a:lnTo>
                    <a:pt x="1735268" y="4067229"/>
                  </a:lnTo>
                  <a:lnTo>
                    <a:pt x="1739457" y="4071418"/>
                  </a:lnTo>
                  <a:lnTo>
                    <a:pt x="1748536" y="4072814"/>
                  </a:lnTo>
                  <a:lnTo>
                    <a:pt x="1754820" y="4079097"/>
                  </a:lnTo>
                  <a:lnTo>
                    <a:pt x="1760407" y="4077701"/>
                  </a:lnTo>
                  <a:lnTo>
                    <a:pt x="1760407" y="4081889"/>
                  </a:lnTo>
                  <a:lnTo>
                    <a:pt x="1769484" y="4084681"/>
                  </a:lnTo>
                  <a:lnTo>
                    <a:pt x="1770881" y="4087474"/>
                  </a:lnTo>
                  <a:lnTo>
                    <a:pt x="1773674" y="4086077"/>
                  </a:lnTo>
                  <a:lnTo>
                    <a:pt x="1772277" y="4090267"/>
                  </a:lnTo>
                  <a:lnTo>
                    <a:pt x="1774694" y="4086239"/>
                  </a:lnTo>
                  <a:lnTo>
                    <a:pt x="1777166" y="4087474"/>
                  </a:lnTo>
                  <a:lnTo>
                    <a:pt x="1777166" y="4084681"/>
                  </a:lnTo>
                  <a:lnTo>
                    <a:pt x="1774973" y="4085778"/>
                  </a:lnTo>
                  <a:lnTo>
                    <a:pt x="1778562" y="4079796"/>
                  </a:lnTo>
                  <a:lnTo>
                    <a:pt x="1768087" y="4083983"/>
                  </a:lnTo>
                  <a:lnTo>
                    <a:pt x="1762502" y="4079796"/>
                  </a:lnTo>
                  <a:lnTo>
                    <a:pt x="1756915" y="4030230"/>
                  </a:lnTo>
                  <a:lnTo>
                    <a:pt x="1762502" y="4024645"/>
                  </a:lnTo>
                  <a:lnTo>
                    <a:pt x="1771579" y="4009984"/>
                  </a:lnTo>
                  <a:lnTo>
                    <a:pt x="1775769" y="4015569"/>
                  </a:lnTo>
                  <a:lnTo>
                    <a:pt x="1782053" y="4009286"/>
                  </a:lnTo>
                  <a:lnTo>
                    <a:pt x="1774372" y="4005097"/>
                  </a:lnTo>
                  <a:lnTo>
                    <a:pt x="1771579" y="4005097"/>
                  </a:lnTo>
                  <a:lnTo>
                    <a:pt x="1772976" y="3991834"/>
                  </a:lnTo>
                  <a:lnTo>
                    <a:pt x="1779261" y="3968098"/>
                  </a:lnTo>
                  <a:lnTo>
                    <a:pt x="1780810" y="3967582"/>
                  </a:lnTo>
                  <a:lnTo>
                    <a:pt x="1775071" y="3966004"/>
                  </a:lnTo>
                  <a:lnTo>
                    <a:pt x="1759010" y="3964608"/>
                  </a:lnTo>
                  <a:lnTo>
                    <a:pt x="1754820" y="3963211"/>
                  </a:lnTo>
                  <a:lnTo>
                    <a:pt x="1751328" y="3951344"/>
                  </a:lnTo>
                  <a:lnTo>
                    <a:pt x="1751328" y="3945061"/>
                  </a:lnTo>
                  <a:lnTo>
                    <a:pt x="1747139" y="3939476"/>
                  </a:lnTo>
                  <a:lnTo>
                    <a:pt x="1736664" y="3935985"/>
                  </a:lnTo>
                  <a:lnTo>
                    <a:pt x="1733173" y="3935985"/>
                  </a:lnTo>
                  <a:lnTo>
                    <a:pt x="1728285" y="3930401"/>
                  </a:lnTo>
                  <a:lnTo>
                    <a:pt x="1722698" y="3930401"/>
                  </a:lnTo>
                  <a:lnTo>
                    <a:pt x="1718509" y="3934589"/>
                  </a:lnTo>
                  <a:lnTo>
                    <a:pt x="1709430" y="3931798"/>
                  </a:lnTo>
                  <a:lnTo>
                    <a:pt x="1706637" y="3922024"/>
                  </a:lnTo>
                  <a:lnTo>
                    <a:pt x="1704543" y="3920627"/>
                  </a:lnTo>
                  <a:lnTo>
                    <a:pt x="1698956" y="3919231"/>
                  </a:lnTo>
                  <a:lnTo>
                    <a:pt x="1682197" y="3924816"/>
                  </a:lnTo>
                  <a:lnTo>
                    <a:pt x="1673818" y="3917835"/>
                  </a:lnTo>
                  <a:lnTo>
                    <a:pt x="1666248" y="3899956"/>
                  </a:lnTo>
                  <a:lnTo>
                    <a:pt x="1665438" y="3901779"/>
                  </a:lnTo>
                  <a:lnTo>
                    <a:pt x="1671024" y="3913646"/>
                  </a:lnTo>
                  <a:lnTo>
                    <a:pt x="1673120" y="3920627"/>
                  </a:lnTo>
                  <a:lnTo>
                    <a:pt x="1681499" y="3926911"/>
                  </a:lnTo>
                  <a:lnTo>
                    <a:pt x="1680102" y="3931099"/>
                  </a:lnTo>
                  <a:lnTo>
                    <a:pt x="1671723" y="3932495"/>
                  </a:lnTo>
                  <a:lnTo>
                    <a:pt x="1668231" y="3937382"/>
                  </a:lnTo>
                  <a:lnTo>
                    <a:pt x="1669628" y="3942966"/>
                  </a:lnTo>
                  <a:lnTo>
                    <a:pt x="1665438" y="3952042"/>
                  </a:lnTo>
                  <a:lnTo>
                    <a:pt x="1649377" y="3960419"/>
                  </a:lnTo>
                  <a:lnTo>
                    <a:pt x="1649775" y="3958897"/>
                  </a:lnTo>
                  <a:lnTo>
                    <a:pt x="1645886" y="3961117"/>
                  </a:lnTo>
                  <a:lnTo>
                    <a:pt x="1635411" y="3980664"/>
                  </a:lnTo>
                  <a:lnTo>
                    <a:pt x="1628429" y="3985551"/>
                  </a:lnTo>
                  <a:lnTo>
                    <a:pt x="1629825" y="3989739"/>
                  </a:lnTo>
                  <a:lnTo>
                    <a:pt x="1613764" y="3993928"/>
                  </a:lnTo>
                  <a:lnTo>
                    <a:pt x="1613764" y="3996023"/>
                  </a:lnTo>
                  <a:lnTo>
                    <a:pt x="1601194" y="4021852"/>
                  </a:lnTo>
                  <a:lnTo>
                    <a:pt x="1592815" y="4023249"/>
                  </a:lnTo>
                  <a:lnTo>
                    <a:pt x="1569073" y="4035117"/>
                  </a:lnTo>
                  <a:lnTo>
                    <a:pt x="1571866" y="4070022"/>
                  </a:lnTo>
                  <a:lnTo>
                    <a:pt x="1555805" y="4072814"/>
                  </a:lnTo>
                  <a:lnTo>
                    <a:pt x="1550917" y="4068625"/>
                  </a:lnTo>
                  <a:lnTo>
                    <a:pt x="1543934" y="4075607"/>
                  </a:lnTo>
                  <a:lnTo>
                    <a:pt x="1537650" y="4077701"/>
                  </a:lnTo>
                  <a:lnTo>
                    <a:pt x="1524382" y="4070022"/>
                  </a:lnTo>
                  <a:lnTo>
                    <a:pt x="1458044" y="4056758"/>
                  </a:lnTo>
                  <a:lnTo>
                    <a:pt x="1411258" y="4075607"/>
                  </a:lnTo>
                  <a:lnTo>
                    <a:pt x="1405671" y="4024645"/>
                  </a:lnTo>
                  <a:lnTo>
                    <a:pt x="1427871" y="3975833"/>
                  </a:lnTo>
                  <a:lnTo>
                    <a:pt x="1418248" y="3961117"/>
                  </a:lnTo>
                  <a:lnTo>
                    <a:pt x="1357496" y="3970193"/>
                  </a:lnTo>
                  <a:lnTo>
                    <a:pt x="1344927" y="3968796"/>
                  </a:lnTo>
                  <a:lnTo>
                    <a:pt x="1330255" y="3982060"/>
                  </a:lnTo>
                  <a:lnTo>
                    <a:pt x="1304418" y="3985551"/>
                  </a:lnTo>
                  <a:lnTo>
                    <a:pt x="1242968" y="4018362"/>
                  </a:lnTo>
                  <a:lnTo>
                    <a:pt x="1234079" y="4012435"/>
                  </a:lnTo>
                  <a:lnTo>
                    <a:pt x="1240880" y="4017664"/>
                  </a:lnTo>
                  <a:lnTo>
                    <a:pt x="1234595" y="4021154"/>
                  </a:lnTo>
                  <a:lnTo>
                    <a:pt x="1231802" y="4019758"/>
                  </a:lnTo>
                  <a:lnTo>
                    <a:pt x="1228311" y="4026739"/>
                  </a:lnTo>
                  <a:lnTo>
                    <a:pt x="1235992" y="4029532"/>
                  </a:lnTo>
                  <a:lnTo>
                    <a:pt x="1242277" y="4028136"/>
                  </a:lnTo>
                  <a:lnTo>
                    <a:pt x="1249260" y="4037210"/>
                  </a:lnTo>
                  <a:lnTo>
                    <a:pt x="1246466" y="4049079"/>
                  </a:lnTo>
                  <a:lnTo>
                    <a:pt x="1250656" y="4049079"/>
                  </a:lnTo>
                  <a:lnTo>
                    <a:pt x="1249260" y="4055362"/>
                  </a:lnTo>
                  <a:lnTo>
                    <a:pt x="1242277" y="4053966"/>
                  </a:lnTo>
                  <a:lnTo>
                    <a:pt x="1242277" y="4055362"/>
                  </a:lnTo>
                  <a:lnTo>
                    <a:pt x="1245070" y="4055362"/>
                  </a:lnTo>
                  <a:lnTo>
                    <a:pt x="1246466" y="4065135"/>
                  </a:lnTo>
                  <a:lnTo>
                    <a:pt x="1240880" y="4063738"/>
                  </a:lnTo>
                  <a:lnTo>
                    <a:pt x="1240182" y="4070022"/>
                  </a:lnTo>
                  <a:lnTo>
                    <a:pt x="1231802" y="4077003"/>
                  </a:lnTo>
                  <a:lnTo>
                    <a:pt x="1240880" y="4101436"/>
                  </a:lnTo>
                  <a:lnTo>
                    <a:pt x="1287666" y="4165662"/>
                  </a:lnTo>
                  <a:lnTo>
                    <a:pt x="1279985" y="4171945"/>
                  </a:lnTo>
                  <a:lnTo>
                    <a:pt x="1285571" y="4180321"/>
                  </a:lnTo>
                  <a:lnTo>
                    <a:pt x="1287666" y="4186605"/>
                  </a:lnTo>
                  <a:lnTo>
                    <a:pt x="1275795" y="4183812"/>
                  </a:lnTo>
                  <a:lnTo>
                    <a:pt x="1249260" y="4199868"/>
                  </a:lnTo>
                  <a:lnTo>
                    <a:pt x="1230406" y="4204057"/>
                  </a:lnTo>
                  <a:lnTo>
                    <a:pt x="1230406" y="4202661"/>
                  </a:lnTo>
                  <a:lnTo>
                    <a:pt x="1224121" y="4204057"/>
                  </a:lnTo>
                  <a:lnTo>
                    <a:pt x="1213647" y="4199868"/>
                  </a:lnTo>
                  <a:lnTo>
                    <a:pt x="1212250" y="4201264"/>
                  </a:lnTo>
                  <a:lnTo>
                    <a:pt x="1209457" y="4198472"/>
                  </a:lnTo>
                  <a:lnTo>
                    <a:pt x="1191301" y="4195680"/>
                  </a:lnTo>
                  <a:lnTo>
                    <a:pt x="1179430" y="4197076"/>
                  </a:lnTo>
                  <a:lnTo>
                    <a:pt x="1171050" y="4159378"/>
                  </a:lnTo>
                  <a:lnTo>
                    <a:pt x="1107171" y="4160696"/>
                  </a:lnTo>
                  <a:lnTo>
                    <a:pt x="1107498" y="4161472"/>
                  </a:lnTo>
                  <a:lnTo>
                    <a:pt x="1066299" y="4164265"/>
                  </a:lnTo>
                  <a:lnTo>
                    <a:pt x="1066996" y="4156586"/>
                  </a:lnTo>
                  <a:lnTo>
                    <a:pt x="1066299" y="4146114"/>
                  </a:lnTo>
                  <a:lnTo>
                    <a:pt x="1056522" y="4130058"/>
                  </a:lnTo>
                  <a:lnTo>
                    <a:pt x="1054427" y="4131454"/>
                  </a:lnTo>
                  <a:lnTo>
                    <a:pt x="1055125" y="4128662"/>
                  </a:lnTo>
                  <a:lnTo>
                    <a:pt x="1053030" y="4128662"/>
                  </a:lnTo>
                  <a:lnTo>
                    <a:pt x="1055125" y="4127266"/>
                  </a:lnTo>
                  <a:lnTo>
                    <a:pt x="1053030" y="4124473"/>
                  </a:lnTo>
                  <a:lnTo>
                    <a:pt x="1030685" y="4114001"/>
                  </a:lnTo>
                  <a:lnTo>
                    <a:pt x="1029289" y="4115397"/>
                  </a:lnTo>
                  <a:lnTo>
                    <a:pt x="1029289" y="4114001"/>
                  </a:lnTo>
                  <a:lnTo>
                    <a:pt x="1022305" y="4115397"/>
                  </a:lnTo>
                  <a:lnTo>
                    <a:pt x="1019513" y="4107719"/>
                  </a:lnTo>
                  <a:lnTo>
                    <a:pt x="1018814" y="4106323"/>
                  </a:lnTo>
                  <a:lnTo>
                    <a:pt x="1013228" y="4100738"/>
                  </a:lnTo>
                  <a:lnTo>
                    <a:pt x="1002754" y="4102134"/>
                  </a:lnTo>
                  <a:lnTo>
                    <a:pt x="1001357" y="4106323"/>
                  </a:lnTo>
                  <a:lnTo>
                    <a:pt x="996469" y="4106323"/>
                  </a:lnTo>
                  <a:lnTo>
                    <a:pt x="995072" y="4107719"/>
                  </a:lnTo>
                  <a:lnTo>
                    <a:pt x="981804" y="4109115"/>
                  </a:lnTo>
                  <a:lnTo>
                    <a:pt x="983201" y="4111907"/>
                  </a:lnTo>
                  <a:lnTo>
                    <a:pt x="979011" y="4111907"/>
                  </a:lnTo>
                  <a:lnTo>
                    <a:pt x="974822" y="4115397"/>
                  </a:lnTo>
                  <a:lnTo>
                    <a:pt x="958063" y="4124473"/>
                  </a:lnTo>
                  <a:lnTo>
                    <a:pt x="958063" y="4119586"/>
                  </a:lnTo>
                  <a:lnTo>
                    <a:pt x="940605" y="4116794"/>
                  </a:lnTo>
                  <a:lnTo>
                    <a:pt x="935717" y="4111907"/>
                  </a:lnTo>
                  <a:lnTo>
                    <a:pt x="918259" y="4109115"/>
                  </a:lnTo>
                  <a:lnTo>
                    <a:pt x="909182" y="4104926"/>
                  </a:lnTo>
                  <a:lnTo>
                    <a:pt x="902896" y="4104926"/>
                  </a:lnTo>
                  <a:lnTo>
                    <a:pt x="885440" y="4098643"/>
                  </a:lnTo>
                  <a:lnTo>
                    <a:pt x="881250" y="4095851"/>
                  </a:lnTo>
                  <a:lnTo>
                    <a:pt x="884043" y="4095851"/>
                  </a:lnTo>
                  <a:lnTo>
                    <a:pt x="870776" y="4093058"/>
                  </a:lnTo>
                  <a:lnTo>
                    <a:pt x="869379" y="4095851"/>
                  </a:lnTo>
                  <a:lnTo>
                    <a:pt x="861697" y="4086776"/>
                  </a:lnTo>
                  <a:lnTo>
                    <a:pt x="856809" y="4083983"/>
                  </a:lnTo>
                  <a:lnTo>
                    <a:pt x="855413" y="4086776"/>
                  </a:lnTo>
                  <a:lnTo>
                    <a:pt x="855413" y="4083983"/>
                  </a:lnTo>
                  <a:lnTo>
                    <a:pt x="848430" y="4082587"/>
                  </a:lnTo>
                  <a:lnTo>
                    <a:pt x="835162" y="4069323"/>
                  </a:lnTo>
                  <a:lnTo>
                    <a:pt x="836559" y="4065134"/>
                  </a:lnTo>
                  <a:lnTo>
                    <a:pt x="828877" y="4057455"/>
                  </a:lnTo>
                  <a:lnTo>
                    <a:pt x="835162" y="4051172"/>
                  </a:lnTo>
                  <a:lnTo>
                    <a:pt x="814213" y="4045587"/>
                  </a:lnTo>
                  <a:lnTo>
                    <a:pt x="815610" y="4040701"/>
                  </a:lnTo>
                  <a:lnTo>
                    <a:pt x="812816" y="4036513"/>
                  </a:lnTo>
                  <a:lnTo>
                    <a:pt x="810024" y="4037909"/>
                  </a:lnTo>
                  <a:lnTo>
                    <a:pt x="810024" y="4040701"/>
                  </a:lnTo>
                  <a:lnTo>
                    <a:pt x="803739" y="4036513"/>
                  </a:lnTo>
                  <a:lnTo>
                    <a:pt x="800945" y="4035116"/>
                  </a:lnTo>
                  <a:lnTo>
                    <a:pt x="794661" y="4032323"/>
                  </a:lnTo>
                  <a:lnTo>
                    <a:pt x="789074" y="4033720"/>
                  </a:lnTo>
                  <a:lnTo>
                    <a:pt x="794661" y="4024644"/>
                  </a:lnTo>
                  <a:lnTo>
                    <a:pt x="789074" y="4003701"/>
                  </a:lnTo>
                  <a:lnTo>
                    <a:pt x="786979" y="4003701"/>
                  </a:lnTo>
                  <a:lnTo>
                    <a:pt x="787678" y="4014173"/>
                  </a:lnTo>
                  <a:lnTo>
                    <a:pt x="786979" y="4030928"/>
                  </a:lnTo>
                  <a:lnTo>
                    <a:pt x="782789" y="4030928"/>
                  </a:lnTo>
                  <a:lnTo>
                    <a:pt x="781393" y="4023248"/>
                  </a:lnTo>
                  <a:lnTo>
                    <a:pt x="778600" y="4024644"/>
                  </a:lnTo>
                  <a:lnTo>
                    <a:pt x="777204" y="4020456"/>
                  </a:lnTo>
                  <a:lnTo>
                    <a:pt x="770919" y="4014173"/>
                  </a:lnTo>
                  <a:lnTo>
                    <a:pt x="767071" y="4009048"/>
                  </a:lnTo>
                  <a:lnTo>
                    <a:pt x="761143" y="4005098"/>
                  </a:lnTo>
                  <a:lnTo>
                    <a:pt x="759746" y="4007890"/>
                  </a:lnTo>
                  <a:lnTo>
                    <a:pt x="753461" y="3993229"/>
                  </a:lnTo>
                  <a:lnTo>
                    <a:pt x="745780" y="3987644"/>
                  </a:lnTo>
                  <a:lnTo>
                    <a:pt x="729719" y="3999513"/>
                  </a:lnTo>
                  <a:lnTo>
                    <a:pt x="716452" y="3999513"/>
                  </a:lnTo>
                  <a:lnTo>
                    <a:pt x="695502" y="4014173"/>
                  </a:lnTo>
                  <a:lnTo>
                    <a:pt x="687255" y="4008469"/>
                  </a:lnTo>
                  <a:lnTo>
                    <a:pt x="686425" y="4011380"/>
                  </a:lnTo>
                  <a:lnTo>
                    <a:pt x="682235" y="4014173"/>
                  </a:lnTo>
                  <a:lnTo>
                    <a:pt x="685028" y="4023248"/>
                  </a:lnTo>
                  <a:lnTo>
                    <a:pt x="679442" y="4026041"/>
                  </a:lnTo>
                  <a:lnTo>
                    <a:pt x="683632" y="4033720"/>
                  </a:lnTo>
                  <a:lnTo>
                    <a:pt x="689218" y="4039305"/>
                  </a:lnTo>
                  <a:lnTo>
                    <a:pt x="685028" y="4035814"/>
                  </a:lnTo>
                  <a:lnTo>
                    <a:pt x="686425" y="4042097"/>
                  </a:lnTo>
                  <a:lnTo>
                    <a:pt x="677346" y="4055361"/>
                  </a:lnTo>
                  <a:lnTo>
                    <a:pt x="677346" y="4059550"/>
                  </a:lnTo>
                  <a:lnTo>
                    <a:pt x="674554" y="4072813"/>
                  </a:lnTo>
                  <a:lnTo>
                    <a:pt x="674554" y="4066530"/>
                  </a:lnTo>
                  <a:lnTo>
                    <a:pt x="671761" y="4066530"/>
                  </a:lnTo>
                  <a:lnTo>
                    <a:pt x="671761" y="4072115"/>
                  </a:lnTo>
                  <a:lnTo>
                    <a:pt x="667571" y="4076304"/>
                  </a:lnTo>
                  <a:lnTo>
                    <a:pt x="661984" y="4094454"/>
                  </a:lnTo>
                  <a:lnTo>
                    <a:pt x="657795" y="4100039"/>
                  </a:lnTo>
                  <a:lnTo>
                    <a:pt x="657795" y="4106323"/>
                  </a:lnTo>
                  <a:lnTo>
                    <a:pt x="652208" y="4115397"/>
                  </a:lnTo>
                  <a:lnTo>
                    <a:pt x="644527" y="4118190"/>
                  </a:lnTo>
                  <a:lnTo>
                    <a:pt x="631259" y="4115397"/>
                  </a:lnTo>
                  <a:lnTo>
                    <a:pt x="628466" y="4111209"/>
                  </a:lnTo>
                  <a:lnTo>
                    <a:pt x="622181" y="4109813"/>
                  </a:lnTo>
                  <a:lnTo>
                    <a:pt x="622181" y="4111209"/>
                  </a:lnTo>
                  <a:lnTo>
                    <a:pt x="617991" y="4109813"/>
                  </a:lnTo>
                  <a:lnTo>
                    <a:pt x="608914" y="4114001"/>
                  </a:lnTo>
                  <a:lnTo>
                    <a:pt x="601232" y="4121681"/>
                  </a:lnTo>
                  <a:lnTo>
                    <a:pt x="595646" y="4121681"/>
                  </a:lnTo>
                  <a:lnTo>
                    <a:pt x="556541" y="4129360"/>
                  </a:lnTo>
                  <a:lnTo>
                    <a:pt x="552352" y="4132153"/>
                  </a:lnTo>
                  <a:lnTo>
                    <a:pt x="550955" y="4130756"/>
                  </a:lnTo>
                  <a:lnTo>
                    <a:pt x="545369" y="4130756"/>
                  </a:lnTo>
                  <a:lnTo>
                    <a:pt x="527911" y="4112605"/>
                  </a:lnTo>
                  <a:lnTo>
                    <a:pt x="520230" y="4107021"/>
                  </a:lnTo>
                  <a:lnTo>
                    <a:pt x="517437" y="4102832"/>
                  </a:lnTo>
                  <a:lnTo>
                    <a:pt x="501376" y="4092360"/>
                  </a:lnTo>
                  <a:lnTo>
                    <a:pt x="504169" y="4084681"/>
                  </a:lnTo>
                  <a:lnTo>
                    <a:pt x="502773" y="4083285"/>
                  </a:lnTo>
                  <a:lnTo>
                    <a:pt x="489505" y="4083285"/>
                  </a:lnTo>
                  <a:lnTo>
                    <a:pt x="490902" y="4081889"/>
                  </a:lnTo>
                  <a:lnTo>
                    <a:pt x="479031" y="4072813"/>
                  </a:lnTo>
                  <a:lnTo>
                    <a:pt x="464367" y="4080493"/>
                  </a:lnTo>
                  <a:lnTo>
                    <a:pt x="455288" y="4079096"/>
                  </a:lnTo>
                  <a:lnTo>
                    <a:pt x="444814" y="4072813"/>
                  </a:lnTo>
                  <a:lnTo>
                    <a:pt x="440624" y="4062342"/>
                  </a:lnTo>
                  <a:lnTo>
                    <a:pt x="441322" y="4062342"/>
                  </a:lnTo>
                  <a:lnTo>
                    <a:pt x="442719" y="4060946"/>
                  </a:lnTo>
                  <a:lnTo>
                    <a:pt x="439926" y="4050474"/>
                  </a:lnTo>
                  <a:lnTo>
                    <a:pt x="433642" y="4054663"/>
                  </a:lnTo>
                  <a:lnTo>
                    <a:pt x="439227" y="4049078"/>
                  </a:lnTo>
                  <a:lnTo>
                    <a:pt x="437831" y="4047681"/>
                  </a:lnTo>
                  <a:lnTo>
                    <a:pt x="421498" y="4025000"/>
                  </a:lnTo>
                  <a:lnTo>
                    <a:pt x="425960" y="4034418"/>
                  </a:lnTo>
                  <a:lnTo>
                    <a:pt x="407804" y="4016268"/>
                  </a:lnTo>
                  <a:lnTo>
                    <a:pt x="398726" y="4010682"/>
                  </a:lnTo>
                  <a:lnTo>
                    <a:pt x="397330" y="4009285"/>
                  </a:lnTo>
                  <a:lnTo>
                    <a:pt x="395933" y="4010682"/>
                  </a:lnTo>
                  <a:lnTo>
                    <a:pt x="395933" y="4009285"/>
                  </a:lnTo>
                  <a:lnTo>
                    <a:pt x="394536" y="4007890"/>
                  </a:lnTo>
                  <a:lnTo>
                    <a:pt x="391743" y="4006494"/>
                  </a:lnTo>
                  <a:lnTo>
                    <a:pt x="386157" y="4010682"/>
                  </a:lnTo>
                  <a:lnTo>
                    <a:pt x="399425" y="3991135"/>
                  </a:lnTo>
                  <a:lnTo>
                    <a:pt x="398028" y="3993927"/>
                  </a:lnTo>
                  <a:lnTo>
                    <a:pt x="400821" y="3991135"/>
                  </a:lnTo>
                  <a:lnTo>
                    <a:pt x="407804" y="3992531"/>
                  </a:lnTo>
                  <a:lnTo>
                    <a:pt x="421693" y="4003778"/>
                  </a:lnTo>
                  <a:lnTo>
                    <a:pt x="421770" y="4003701"/>
                  </a:lnTo>
                  <a:lnTo>
                    <a:pt x="421966" y="4003995"/>
                  </a:lnTo>
                  <a:lnTo>
                    <a:pt x="422468" y="4004399"/>
                  </a:lnTo>
                  <a:lnTo>
                    <a:pt x="422328" y="4004539"/>
                  </a:lnTo>
                  <a:lnTo>
                    <a:pt x="424563" y="4007890"/>
                  </a:lnTo>
                  <a:lnTo>
                    <a:pt x="418279" y="4018362"/>
                  </a:lnTo>
                  <a:lnTo>
                    <a:pt x="421071" y="4021154"/>
                  </a:lnTo>
                  <a:lnTo>
                    <a:pt x="430150" y="4012079"/>
                  </a:lnTo>
                  <a:lnTo>
                    <a:pt x="439227" y="4019757"/>
                  </a:lnTo>
                  <a:lnTo>
                    <a:pt x="442021" y="4018362"/>
                  </a:lnTo>
                  <a:lnTo>
                    <a:pt x="442021" y="4015570"/>
                  </a:lnTo>
                  <a:lnTo>
                    <a:pt x="443417" y="4016966"/>
                  </a:lnTo>
                  <a:lnTo>
                    <a:pt x="443417" y="4015570"/>
                  </a:lnTo>
                  <a:lnTo>
                    <a:pt x="432943" y="4003701"/>
                  </a:lnTo>
                  <a:lnTo>
                    <a:pt x="450401" y="3993229"/>
                  </a:lnTo>
                  <a:lnTo>
                    <a:pt x="449004" y="3989041"/>
                  </a:lnTo>
                  <a:lnTo>
                    <a:pt x="429451" y="3998116"/>
                  </a:lnTo>
                  <a:lnTo>
                    <a:pt x="429856" y="3996853"/>
                  </a:lnTo>
                  <a:lnTo>
                    <a:pt x="423865" y="3999513"/>
                  </a:lnTo>
                  <a:lnTo>
                    <a:pt x="409201" y="3989041"/>
                  </a:lnTo>
                  <a:lnTo>
                    <a:pt x="409201" y="3986248"/>
                  </a:lnTo>
                  <a:lnTo>
                    <a:pt x="431547" y="3975079"/>
                  </a:lnTo>
                  <a:lnTo>
                    <a:pt x="434340" y="3979268"/>
                  </a:lnTo>
                  <a:lnTo>
                    <a:pt x="435513" y="3979268"/>
                  </a:lnTo>
                  <a:lnTo>
                    <a:pt x="435736" y="3978570"/>
                  </a:lnTo>
                  <a:lnTo>
                    <a:pt x="438529" y="3977173"/>
                  </a:lnTo>
                  <a:lnTo>
                    <a:pt x="437132" y="3972984"/>
                  </a:lnTo>
                  <a:lnTo>
                    <a:pt x="438529" y="3967399"/>
                  </a:lnTo>
                  <a:lnTo>
                    <a:pt x="444116" y="3959721"/>
                  </a:lnTo>
                  <a:lnTo>
                    <a:pt x="441322" y="3955532"/>
                  </a:lnTo>
                  <a:lnTo>
                    <a:pt x="435736" y="3964607"/>
                  </a:lnTo>
                  <a:lnTo>
                    <a:pt x="430150" y="3961815"/>
                  </a:lnTo>
                  <a:lnTo>
                    <a:pt x="425108" y="3952356"/>
                  </a:lnTo>
                  <a:lnTo>
                    <a:pt x="424563" y="3953438"/>
                  </a:lnTo>
                  <a:lnTo>
                    <a:pt x="423166" y="3950645"/>
                  </a:lnTo>
                  <a:lnTo>
                    <a:pt x="418977" y="3953438"/>
                  </a:lnTo>
                  <a:lnTo>
                    <a:pt x="420199" y="3957103"/>
                  </a:lnTo>
                  <a:lnTo>
                    <a:pt x="420374" y="3956928"/>
                  </a:lnTo>
                  <a:lnTo>
                    <a:pt x="425960" y="3964607"/>
                  </a:lnTo>
                  <a:lnTo>
                    <a:pt x="416882" y="3967399"/>
                  </a:lnTo>
                  <a:lnTo>
                    <a:pt x="413111" y="3964886"/>
                  </a:lnTo>
                  <a:lnTo>
                    <a:pt x="412692" y="3965305"/>
                  </a:lnTo>
                  <a:lnTo>
                    <a:pt x="415486" y="3968098"/>
                  </a:lnTo>
                  <a:lnTo>
                    <a:pt x="425960" y="3966701"/>
                  </a:lnTo>
                  <a:lnTo>
                    <a:pt x="416882" y="3975777"/>
                  </a:lnTo>
                  <a:lnTo>
                    <a:pt x="414089" y="3975777"/>
                  </a:lnTo>
                  <a:lnTo>
                    <a:pt x="400821" y="3983456"/>
                  </a:lnTo>
                  <a:lnTo>
                    <a:pt x="398028" y="3980664"/>
                  </a:lnTo>
                  <a:lnTo>
                    <a:pt x="395235" y="3980664"/>
                  </a:lnTo>
                  <a:lnTo>
                    <a:pt x="391045" y="3983456"/>
                  </a:lnTo>
                  <a:lnTo>
                    <a:pt x="391045" y="3986248"/>
                  </a:lnTo>
                  <a:lnTo>
                    <a:pt x="388252" y="3980664"/>
                  </a:lnTo>
                  <a:lnTo>
                    <a:pt x="385459" y="3982060"/>
                  </a:lnTo>
                  <a:lnTo>
                    <a:pt x="382665" y="3983456"/>
                  </a:lnTo>
                  <a:lnTo>
                    <a:pt x="386856" y="3989739"/>
                  </a:lnTo>
                  <a:lnTo>
                    <a:pt x="385459" y="3991135"/>
                  </a:lnTo>
                  <a:lnTo>
                    <a:pt x="379174" y="3984852"/>
                  </a:lnTo>
                  <a:lnTo>
                    <a:pt x="368700" y="3987644"/>
                  </a:lnTo>
                  <a:lnTo>
                    <a:pt x="364510" y="3991833"/>
                  </a:lnTo>
                  <a:lnTo>
                    <a:pt x="361716" y="3996022"/>
                  </a:lnTo>
                  <a:lnTo>
                    <a:pt x="363113" y="4000211"/>
                  </a:lnTo>
                  <a:lnTo>
                    <a:pt x="366430" y="4001607"/>
                  </a:lnTo>
                  <a:lnTo>
                    <a:pt x="363113" y="4001607"/>
                  </a:lnTo>
                  <a:lnTo>
                    <a:pt x="356829" y="4005796"/>
                  </a:lnTo>
                  <a:lnTo>
                    <a:pt x="350544" y="4005796"/>
                  </a:lnTo>
                  <a:lnTo>
                    <a:pt x="344958" y="4009984"/>
                  </a:lnTo>
                  <a:lnTo>
                    <a:pt x="343561" y="4017664"/>
                  </a:lnTo>
                  <a:lnTo>
                    <a:pt x="334483" y="4020456"/>
                  </a:lnTo>
                  <a:lnTo>
                    <a:pt x="326802" y="4019059"/>
                  </a:lnTo>
                  <a:lnTo>
                    <a:pt x="322612" y="4021851"/>
                  </a:lnTo>
                  <a:lnTo>
                    <a:pt x="317025" y="4020456"/>
                  </a:lnTo>
                  <a:lnTo>
                    <a:pt x="305154" y="4023248"/>
                  </a:lnTo>
                  <a:lnTo>
                    <a:pt x="297474" y="4016966"/>
                  </a:lnTo>
                  <a:lnTo>
                    <a:pt x="296077" y="4000909"/>
                  </a:lnTo>
                  <a:lnTo>
                    <a:pt x="291887" y="4000909"/>
                  </a:lnTo>
                  <a:lnTo>
                    <a:pt x="291887" y="4015570"/>
                  </a:lnTo>
                  <a:lnTo>
                    <a:pt x="293283" y="4016966"/>
                  </a:lnTo>
                  <a:lnTo>
                    <a:pt x="289093" y="4018362"/>
                  </a:lnTo>
                  <a:lnTo>
                    <a:pt x="290490" y="4018362"/>
                  </a:lnTo>
                  <a:lnTo>
                    <a:pt x="290490" y="4021154"/>
                  </a:lnTo>
                  <a:lnTo>
                    <a:pt x="296077" y="4023946"/>
                  </a:lnTo>
                  <a:lnTo>
                    <a:pt x="282809" y="4021154"/>
                  </a:lnTo>
                  <a:lnTo>
                    <a:pt x="275128" y="4022550"/>
                  </a:lnTo>
                  <a:lnTo>
                    <a:pt x="275128" y="4025342"/>
                  </a:lnTo>
                  <a:lnTo>
                    <a:pt x="273731" y="4022550"/>
                  </a:lnTo>
                  <a:lnTo>
                    <a:pt x="273731" y="4025342"/>
                  </a:lnTo>
                  <a:lnTo>
                    <a:pt x="270938" y="4022550"/>
                  </a:lnTo>
                  <a:lnTo>
                    <a:pt x="266148" y="4023743"/>
                  </a:lnTo>
                  <a:lnTo>
                    <a:pt x="265352" y="4022550"/>
                  </a:lnTo>
                  <a:lnTo>
                    <a:pt x="263955" y="4022550"/>
                  </a:lnTo>
                  <a:lnTo>
                    <a:pt x="265352" y="4026739"/>
                  </a:lnTo>
                  <a:lnTo>
                    <a:pt x="257670" y="4022550"/>
                  </a:lnTo>
                  <a:lnTo>
                    <a:pt x="256273" y="4016268"/>
                  </a:lnTo>
                  <a:lnTo>
                    <a:pt x="249989" y="4012079"/>
                  </a:lnTo>
                  <a:lnTo>
                    <a:pt x="248593" y="4009285"/>
                  </a:lnTo>
                  <a:lnTo>
                    <a:pt x="247196" y="4006494"/>
                  </a:lnTo>
                  <a:lnTo>
                    <a:pt x="241609" y="4002305"/>
                  </a:lnTo>
                  <a:lnTo>
                    <a:pt x="237420" y="4006494"/>
                  </a:lnTo>
                  <a:lnTo>
                    <a:pt x="238118" y="4003701"/>
                  </a:lnTo>
                  <a:lnTo>
                    <a:pt x="235325" y="3998116"/>
                  </a:lnTo>
                  <a:lnTo>
                    <a:pt x="233928" y="3996720"/>
                  </a:lnTo>
                  <a:lnTo>
                    <a:pt x="233928" y="3999513"/>
                  </a:lnTo>
                  <a:lnTo>
                    <a:pt x="228342" y="3993229"/>
                  </a:lnTo>
                  <a:lnTo>
                    <a:pt x="225548" y="3994626"/>
                  </a:lnTo>
                  <a:lnTo>
                    <a:pt x="226945" y="3991833"/>
                  </a:lnTo>
                  <a:lnTo>
                    <a:pt x="225548" y="3991833"/>
                  </a:lnTo>
                  <a:lnTo>
                    <a:pt x="222756" y="3993229"/>
                  </a:lnTo>
                  <a:lnTo>
                    <a:pt x="224152" y="3990437"/>
                  </a:lnTo>
                  <a:lnTo>
                    <a:pt x="222756" y="3990437"/>
                  </a:lnTo>
                  <a:lnTo>
                    <a:pt x="221359" y="3989041"/>
                  </a:lnTo>
                  <a:lnTo>
                    <a:pt x="219962" y="3990437"/>
                  </a:lnTo>
                  <a:lnTo>
                    <a:pt x="221359" y="3987644"/>
                  </a:lnTo>
                  <a:lnTo>
                    <a:pt x="219962" y="3986248"/>
                  </a:lnTo>
                  <a:lnTo>
                    <a:pt x="218566" y="3984852"/>
                  </a:lnTo>
                  <a:lnTo>
                    <a:pt x="215772" y="3987644"/>
                  </a:lnTo>
                  <a:lnTo>
                    <a:pt x="217169" y="3984852"/>
                  </a:lnTo>
                  <a:lnTo>
                    <a:pt x="214376" y="3986248"/>
                  </a:lnTo>
                  <a:lnTo>
                    <a:pt x="215772" y="3983456"/>
                  </a:lnTo>
                  <a:lnTo>
                    <a:pt x="214376" y="3982060"/>
                  </a:lnTo>
                  <a:lnTo>
                    <a:pt x="212979" y="3980664"/>
                  </a:lnTo>
                  <a:lnTo>
                    <a:pt x="211582" y="3979268"/>
                  </a:lnTo>
                  <a:lnTo>
                    <a:pt x="208790" y="3980664"/>
                  </a:lnTo>
                  <a:lnTo>
                    <a:pt x="210186" y="3977871"/>
                  </a:lnTo>
                  <a:lnTo>
                    <a:pt x="208790" y="3976475"/>
                  </a:lnTo>
                  <a:lnTo>
                    <a:pt x="208098" y="3976475"/>
                  </a:lnTo>
                  <a:lnTo>
                    <a:pt x="208092" y="3976475"/>
                  </a:lnTo>
                  <a:lnTo>
                    <a:pt x="205997" y="3976475"/>
                  </a:lnTo>
                  <a:lnTo>
                    <a:pt x="208790" y="3973683"/>
                  </a:lnTo>
                  <a:lnTo>
                    <a:pt x="208092" y="3972286"/>
                  </a:lnTo>
                  <a:lnTo>
                    <a:pt x="205298" y="3968098"/>
                  </a:lnTo>
                  <a:lnTo>
                    <a:pt x="203902" y="3963909"/>
                  </a:lnTo>
                  <a:lnTo>
                    <a:pt x="201108" y="3965305"/>
                  </a:lnTo>
                  <a:lnTo>
                    <a:pt x="202505" y="3962513"/>
                  </a:lnTo>
                  <a:lnTo>
                    <a:pt x="199711" y="3959721"/>
                  </a:lnTo>
                  <a:lnTo>
                    <a:pt x="198315" y="3956928"/>
                  </a:lnTo>
                  <a:lnTo>
                    <a:pt x="196220" y="3956928"/>
                  </a:lnTo>
                  <a:lnTo>
                    <a:pt x="197616" y="3955532"/>
                  </a:lnTo>
                  <a:lnTo>
                    <a:pt x="197616" y="3952740"/>
                  </a:lnTo>
                  <a:lnTo>
                    <a:pt x="194824" y="3954136"/>
                  </a:lnTo>
                  <a:lnTo>
                    <a:pt x="196220" y="3952740"/>
                  </a:lnTo>
                  <a:lnTo>
                    <a:pt x="196220" y="3948551"/>
                  </a:lnTo>
                  <a:lnTo>
                    <a:pt x="194824" y="3945758"/>
                  </a:lnTo>
                  <a:lnTo>
                    <a:pt x="193427" y="3942966"/>
                  </a:lnTo>
                  <a:lnTo>
                    <a:pt x="189237" y="3944362"/>
                  </a:lnTo>
                  <a:lnTo>
                    <a:pt x="192031" y="3940173"/>
                  </a:lnTo>
                  <a:lnTo>
                    <a:pt x="190634" y="3938777"/>
                  </a:lnTo>
                  <a:lnTo>
                    <a:pt x="189237" y="3935985"/>
                  </a:lnTo>
                  <a:lnTo>
                    <a:pt x="187841" y="3931797"/>
                  </a:lnTo>
                  <a:lnTo>
                    <a:pt x="185047" y="3929004"/>
                  </a:lnTo>
                  <a:lnTo>
                    <a:pt x="183651" y="3926212"/>
                  </a:lnTo>
                  <a:lnTo>
                    <a:pt x="182254" y="3922023"/>
                  </a:lnTo>
                  <a:lnTo>
                    <a:pt x="179461" y="3919230"/>
                  </a:lnTo>
                  <a:lnTo>
                    <a:pt x="178065" y="3917136"/>
                  </a:lnTo>
                  <a:lnTo>
                    <a:pt x="175271" y="3914344"/>
                  </a:lnTo>
                  <a:lnTo>
                    <a:pt x="173875" y="3911552"/>
                  </a:lnTo>
                  <a:lnTo>
                    <a:pt x="169685" y="3914344"/>
                  </a:lnTo>
                  <a:lnTo>
                    <a:pt x="172478" y="3910155"/>
                  </a:lnTo>
                  <a:lnTo>
                    <a:pt x="168288" y="3911552"/>
                  </a:lnTo>
                  <a:lnTo>
                    <a:pt x="171081" y="3908760"/>
                  </a:lnTo>
                  <a:lnTo>
                    <a:pt x="168288" y="3907363"/>
                  </a:lnTo>
                  <a:lnTo>
                    <a:pt x="165495" y="3904570"/>
                  </a:lnTo>
                  <a:lnTo>
                    <a:pt x="162702" y="3903174"/>
                  </a:lnTo>
                  <a:lnTo>
                    <a:pt x="158512" y="3904570"/>
                  </a:lnTo>
                  <a:lnTo>
                    <a:pt x="159909" y="3901778"/>
                  </a:lnTo>
                  <a:lnTo>
                    <a:pt x="157115" y="3903174"/>
                  </a:lnTo>
                  <a:lnTo>
                    <a:pt x="157115" y="3901778"/>
                  </a:lnTo>
                  <a:lnTo>
                    <a:pt x="155719" y="3901778"/>
                  </a:lnTo>
                  <a:lnTo>
                    <a:pt x="155719" y="3898985"/>
                  </a:lnTo>
                  <a:lnTo>
                    <a:pt x="152925" y="3898985"/>
                  </a:lnTo>
                  <a:lnTo>
                    <a:pt x="151529" y="3894797"/>
                  </a:lnTo>
                  <a:lnTo>
                    <a:pt x="150830" y="3896193"/>
                  </a:lnTo>
                  <a:lnTo>
                    <a:pt x="148736" y="3896193"/>
                  </a:lnTo>
                  <a:lnTo>
                    <a:pt x="150133" y="3894797"/>
                  </a:lnTo>
                  <a:lnTo>
                    <a:pt x="147340" y="3892005"/>
                  </a:lnTo>
                  <a:lnTo>
                    <a:pt x="145943" y="3890609"/>
                  </a:lnTo>
                  <a:lnTo>
                    <a:pt x="143150" y="3889212"/>
                  </a:lnTo>
                  <a:lnTo>
                    <a:pt x="141753" y="3887817"/>
                  </a:lnTo>
                  <a:lnTo>
                    <a:pt x="140356" y="3890609"/>
                  </a:lnTo>
                  <a:lnTo>
                    <a:pt x="140356" y="3886420"/>
                  </a:lnTo>
                  <a:lnTo>
                    <a:pt x="137563" y="3887817"/>
                  </a:lnTo>
                  <a:lnTo>
                    <a:pt x="138960" y="3886420"/>
                  </a:lnTo>
                  <a:lnTo>
                    <a:pt x="136166" y="3886420"/>
                  </a:lnTo>
                  <a:lnTo>
                    <a:pt x="134770" y="3883627"/>
                  </a:lnTo>
                  <a:lnTo>
                    <a:pt x="133374" y="3885024"/>
                  </a:lnTo>
                  <a:lnTo>
                    <a:pt x="134770" y="3882231"/>
                  </a:lnTo>
                  <a:lnTo>
                    <a:pt x="131977" y="3883627"/>
                  </a:lnTo>
                  <a:lnTo>
                    <a:pt x="130580" y="3879439"/>
                  </a:lnTo>
                  <a:lnTo>
                    <a:pt x="129184" y="3882231"/>
                  </a:lnTo>
                  <a:lnTo>
                    <a:pt x="129184" y="3878043"/>
                  </a:lnTo>
                  <a:lnTo>
                    <a:pt x="127787" y="3880835"/>
                  </a:lnTo>
                  <a:lnTo>
                    <a:pt x="127787" y="3876646"/>
                  </a:lnTo>
                  <a:lnTo>
                    <a:pt x="124994" y="3878043"/>
                  </a:lnTo>
                  <a:lnTo>
                    <a:pt x="124994" y="3873854"/>
                  </a:lnTo>
                  <a:lnTo>
                    <a:pt x="123597" y="3872458"/>
                  </a:lnTo>
                  <a:lnTo>
                    <a:pt x="122200" y="3871061"/>
                  </a:lnTo>
                  <a:lnTo>
                    <a:pt x="119408" y="3873854"/>
                  </a:lnTo>
                  <a:lnTo>
                    <a:pt x="120804" y="3869665"/>
                  </a:lnTo>
                  <a:lnTo>
                    <a:pt x="118011" y="3871061"/>
                  </a:lnTo>
                  <a:lnTo>
                    <a:pt x="119408" y="3868270"/>
                  </a:lnTo>
                  <a:lnTo>
                    <a:pt x="116615" y="3869665"/>
                  </a:lnTo>
                  <a:lnTo>
                    <a:pt x="118011" y="3868270"/>
                  </a:lnTo>
                  <a:lnTo>
                    <a:pt x="118011" y="3866874"/>
                  </a:lnTo>
                  <a:lnTo>
                    <a:pt x="116615" y="3864081"/>
                  </a:lnTo>
                  <a:lnTo>
                    <a:pt x="113821" y="3866874"/>
                  </a:lnTo>
                  <a:lnTo>
                    <a:pt x="115218" y="3864081"/>
                  </a:lnTo>
                  <a:lnTo>
                    <a:pt x="115218" y="3862685"/>
                  </a:lnTo>
                  <a:lnTo>
                    <a:pt x="113821" y="3861288"/>
                  </a:lnTo>
                  <a:lnTo>
                    <a:pt x="112425" y="3858496"/>
                  </a:lnTo>
                  <a:lnTo>
                    <a:pt x="111028" y="3857100"/>
                  </a:lnTo>
                  <a:lnTo>
                    <a:pt x="109631" y="3855703"/>
                  </a:lnTo>
                  <a:lnTo>
                    <a:pt x="106838" y="3857100"/>
                  </a:lnTo>
                  <a:lnTo>
                    <a:pt x="109631" y="3854307"/>
                  </a:lnTo>
                  <a:lnTo>
                    <a:pt x="109631" y="3850118"/>
                  </a:lnTo>
                  <a:lnTo>
                    <a:pt x="108234" y="3848722"/>
                  </a:lnTo>
                  <a:lnTo>
                    <a:pt x="104045" y="3851515"/>
                  </a:lnTo>
                  <a:lnTo>
                    <a:pt x="108234" y="3847326"/>
                  </a:lnTo>
                  <a:lnTo>
                    <a:pt x="104045" y="3845930"/>
                  </a:lnTo>
                  <a:lnTo>
                    <a:pt x="101252" y="3840345"/>
                  </a:lnTo>
                  <a:lnTo>
                    <a:pt x="102649" y="3841742"/>
                  </a:lnTo>
                  <a:lnTo>
                    <a:pt x="101252" y="3838949"/>
                  </a:lnTo>
                  <a:lnTo>
                    <a:pt x="102649" y="3837553"/>
                  </a:lnTo>
                  <a:lnTo>
                    <a:pt x="101252" y="3836157"/>
                  </a:lnTo>
                  <a:lnTo>
                    <a:pt x="102649" y="3834760"/>
                  </a:lnTo>
                  <a:lnTo>
                    <a:pt x="106838" y="3817308"/>
                  </a:lnTo>
                  <a:lnTo>
                    <a:pt x="114520" y="3809629"/>
                  </a:lnTo>
                  <a:lnTo>
                    <a:pt x="114520" y="3816610"/>
                  </a:lnTo>
                  <a:lnTo>
                    <a:pt x="115916" y="3813817"/>
                  </a:lnTo>
                  <a:lnTo>
                    <a:pt x="118710" y="3815214"/>
                  </a:lnTo>
                  <a:lnTo>
                    <a:pt x="118710" y="3812421"/>
                  </a:lnTo>
                  <a:lnTo>
                    <a:pt x="120106" y="3813817"/>
                  </a:lnTo>
                  <a:lnTo>
                    <a:pt x="127787" y="3807534"/>
                  </a:lnTo>
                  <a:lnTo>
                    <a:pt x="138261" y="3804742"/>
                  </a:lnTo>
                  <a:lnTo>
                    <a:pt x="138261" y="3801949"/>
                  </a:lnTo>
                  <a:lnTo>
                    <a:pt x="139658" y="3803345"/>
                  </a:lnTo>
                  <a:lnTo>
                    <a:pt x="142451" y="3801949"/>
                  </a:lnTo>
                  <a:lnTo>
                    <a:pt x="145245" y="3799158"/>
                  </a:lnTo>
                  <a:lnTo>
                    <a:pt x="148038" y="3797761"/>
                  </a:lnTo>
                  <a:lnTo>
                    <a:pt x="150830" y="3794969"/>
                  </a:lnTo>
                  <a:lnTo>
                    <a:pt x="152227" y="3792176"/>
                  </a:lnTo>
                  <a:lnTo>
                    <a:pt x="153624" y="3793573"/>
                  </a:lnTo>
                  <a:lnTo>
                    <a:pt x="155020" y="3792176"/>
                  </a:lnTo>
                  <a:lnTo>
                    <a:pt x="156417" y="3792176"/>
                  </a:lnTo>
                  <a:lnTo>
                    <a:pt x="155020" y="3789384"/>
                  </a:lnTo>
                  <a:lnTo>
                    <a:pt x="156068" y="3789908"/>
                  </a:lnTo>
                  <a:lnTo>
                    <a:pt x="157115" y="3791478"/>
                  </a:lnTo>
                  <a:lnTo>
                    <a:pt x="157814" y="3790780"/>
                  </a:lnTo>
                  <a:lnTo>
                    <a:pt x="159909" y="3788686"/>
                  </a:lnTo>
                  <a:lnTo>
                    <a:pt x="162702" y="3787289"/>
                  </a:lnTo>
                  <a:lnTo>
                    <a:pt x="165495" y="3784497"/>
                  </a:lnTo>
                  <a:lnTo>
                    <a:pt x="164099" y="3783101"/>
                  </a:lnTo>
                  <a:lnTo>
                    <a:pt x="166891" y="3784497"/>
                  </a:lnTo>
                  <a:lnTo>
                    <a:pt x="169685" y="3783101"/>
                  </a:lnTo>
                  <a:lnTo>
                    <a:pt x="172478" y="3780308"/>
                  </a:lnTo>
                  <a:lnTo>
                    <a:pt x="175271" y="3778905"/>
                  </a:lnTo>
                  <a:lnTo>
                    <a:pt x="178065" y="3776113"/>
                  </a:lnTo>
                  <a:lnTo>
                    <a:pt x="180857" y="3773320"/>
                  </a:lnTo>
                  <a:lnTo>
                    <a:pt x="185047" y="3771924"/>
                  </a:lnTo>
                  <a:lnTo>
                    <a:pt x="187841" y="3770528"/>
                  </a:lnTo>
                  <a:lnTo>
                    <a:pt x="186444" y="3767735"/>
                  </a:lnTo>
                  <a:lnTo>
                    <a:pt x="189237" y="3770528"/>
                  </a:lnTo>
                  <a:lnTo>
                    <a:pt x="192031" y="3769131"/>
                  </a:lnTo>
                  <a:lnTo>
                    <a:pt x="194824" y="3767735"/>
                  </a:lnTo>
                  <a:lnTo>
                    <a:pt x="199013" y="3764944"/>
                  </a:lnTo>
                  <a:lnTo>
                    <a:pt x="201806" y="3763547"/>
                  </a:lnTo>
                  <a:lnTo>
                    <a:pt x="204600" y="3762151"/>
                  </a:lnTo>
                  <a:lnTo>
                    <a:pt x="208790" y="3760755"/>
                  </a:lnTo>
                  <a:lnTo>
                    <a:pt x="207393" y="3757962"/>
                  </a:lnTo>
                  <a:lnTo>
                    <a:pt x="208790" y="3759359"/>
                  </a:lnTo>
                  <a:lnTo>
                    <a:pt x="211582" y="3757962"/>
                  </a:lnTo>
                  <a:lnTo>
                    <a:pt x="210186" y="3756566"/>
                  </a:lnTo>
                  <a:lnTo>
                    <a:pt x="212979" y="3757962"/>
                  </a:lnTo>
                  <a:lnTo>
                    <a:pt x="212979" y="3753773"/>
                  </a:lnTo>
                  <a:lnTo>
                    <a:pt x="214376" y="3756566"/>
                  </a:lnTo>
                  <a:lnTo>
                    <a:pt x="217169" y="3756566"/>
                  </a:lnTo>
                  <a:lnTo>
                    <a:pt x="215772" y="3752377"/>
                  </a:lnTo>
                  <a:lnTo>
                    <a:pt x="218566" y="3753773"/>
                  </a:lnTo>
                  <a:lnTo>
                    <a:pt x="221359" y="3752377"/>
                  </a:lnTo>
                  <a:lnTo>
                    <a:pt x="226945" y="3750981"/>
                  </a:lnTo>
                  <a:lnTo>
                    <a:pt x="226945" y="3748188"/>
                  </a:lnTo>
                  <a:lnTo>
                    <a:pt x="228342" y="3750981"/>
                  </a:lnTo>
                  <a:lnTo>
                    <a:pt x="233928" y="3748188"/>
                  </a:lnTo>
                  <a:lnTo>
                    <a:pt x="232532" y="3744000"/>
                  </a:lnTo>
                  <a:lnTo>
                    <a:pt x="233928" y="3746792"/>
                  </a:lnTo>
                  <a:lnTo>
                    <a:pt x="236722" y="3745396"/>
                  </a:lnTo>
                  <a:lnTo>
                    <a:pt x="235325" y="3742604"/>
                  </a:lnTo>
                  <a:lnTo>
                    <a:pt x="238118" y="3745396"/>
                  </a:lnTo>
                  <a:lnTo>
                    <a:pt x="239515" y="3742604"/>
                  </a:lnTo>
                  <a:lnTo>
                    <a:pt x="242307" y="3741208"/>
                  </a:lnTo>
                  <a:lnTo>
                    <a:pt x="240911" y="3738416"/>
                  </a:lnTo>
                  <a:lnTo>
                    <a:pt x="242307" y="3739812"/>
                  </a:lnTo>
                  <a:lnTo>
                    <a:pt x="245101" y="3738416"/>
                  </a:lnTo>
                  <a:lnTo>
                    <a:pt x="247894" y="3735623"/>
                  </a:lnTo>
                  <a:lnTo>
                    <a:pt x="254179" y="3732830"/>
                  </a:lnTo>
                  <a:lnTo>
                    <a:pt x="256972" y="3731435"/>
                  </a:lnTo>
                  <a:lnTo>
                    <a:pt x="261162" y="3730038"/>
                  </a:lnTo>
                  <a:lnTo>
                    <a:pt x="263955" y="3728642"/>
                  </a:lnTo>
                  <a:lnTo>
                    <a:pt x="268145" y="3728642"/>
                  </a:lnTo>
                  <a:lnTo>
                    <a:pt x="265352" y="3723057"/>
                  </a:lnTo>
                  <a:lnTo>
                    <a:pt x="268145" y="3727245"/>
                  </a:lnTo>
                  <a:lnTo>
                    <a:pt x="270938" y="3727245"/>
                  </a:lnTo>
                  <a:lnTo>
                    <a:pt x="269542" y="3724453"/>
                  </a:lnTo>
                  <a:lnTo>
                    <a:pt x="272334" y="3727245"/>
                  </a:lnTo>
                  <a:lnTo>
                    <a:pt x="296077" y="3720963"/>
                  </a:lnTo>
                  <a:lnTo>
                    <a:pt x="314233" y="3728642"/>
                  </a:lnTo>
                  <a:lnTo>
                    <a:pt x="314233" y="3728649"/>
                  </a:lnTo>
                  <a:lnTo>
                    <a:pt x="321914" y="3730046"/>
                  </a:lnTo>
                  <a:lnTo>
                    <a:pt x="332388" y="3735629"/>
                  </a:lnTo>
                  <a:lnTo>
                    <a:pt x="323310" y="3732837"/>
                  </a:lnTo>
                  <a:lnTo>
                    <a:pt x="324707" y="3734234"/>
                  </a:lnTo>
                  <a:lnTo>
                    <a:pt x="332388" y="3738422"/>
                  </a:lnTo>
                  <a:lnTo>
                    <a:pt x="349845" y="3735735"/>
                  </a:lnTo>
                  <a:lnTo>
                    <a:pt x="349845" y="3735629"/>
                  </a:lnTo>
                  <a:lnTo>
                    <a:pt x="365906" y="3732837"/>
                  </a:lnTo>
                  <a:lnTo>
                    <a:pt x="399530" y="3717277"/>
                  </a:lnTo>
                  <a:lnTo>
                    <a:pt x="400821" y="3714687"/>
                  </a:lnTo>
                  <a:lnTo>
                    <a:pt x="403615" y="3688857"/>
                  </a:lnTo>
                  <a:lnTo>
                    <a:pt x="391743" y="3678386"/>
                  </a:lnTo>
                  <a:lnTo>
                    <a:pt x="400821" y="3684669"/>
                  </a:lnTo>
                  <a:lnTo>
                    <a:pt x="403615" y="3681877"/>
                  </a:lnTo>
                  <a:lnTo>
                    <a:pt x="402218" y="3677688"/>
                  </a:lnTo>
                  <a:lnTo>
                    <a:pt x="399425" y="3676291"/>
                  </a:lnTo>
                  <a:lnTo>
                    <a:pt x="398028" y="3679084"/>
                  </a:lnTo>
                  <a:lnTo>
                    <a:pt x="395235" y="3673499"/>
                  </a:lnTo>
                  <a:lnTo>
                    <a:pt x="383364" y="3674895"/>
                  </a:lnTo>
                  <a:lnTo>
                    <a:pt x="391045" y="3672103"/>
                  </a:lnTo>
                  <a:lnTo>
                    <a:pt x="401520" y="3672103"/>
                  </a:lnTo>
                  <a:lnTo>
                    <a:pt x="407106" y="3663027"/>
                  </a:lnTo>
                  <a:lnTo>
                    <a:pt x="421770" y="3644876"/>
                  </a:lnTo>
                  <a:lnTo>
                    <a:pt x="420374" y="3639291"/>
                  </a:lnTo>
                  <a:lnTo>
                    <a:pt x="423166" y="3635104"/>
                  </a:lnTo>
                  <a:lnTo>
                    <a:pt x="429451" y="3633707"/>
                  </a:lnTo>
                  <a:lnTo>
                    <a:pt x="421770" y="3639291"/>
                  </a:lnTo>
                  <a:lnTo>
                    <a:pt x="425960" y="3644876"/>
                  </a:lnTo>
                  <a:lnTo>
                    <a:pt x="427356" y="3644876"/>
                  </a:lnTo>
                  <a:lnTo>
                    <a:pt x="432943" y="3640688"/>
                  </a:lnTo>
                  <a:lnTo>
                    <a:pt x="431547" y="3636500"/>
                  </a:lnTo>
                  <a:lnTo>
                    <a:pt x="430150" y="3637896"/>
                  </a:lnTo>
                  <a:lnTo>
                    <a:pt x="431547" y="3635104"/>
                  </a:lnTo>
                  <a:lnTo>
                    <a:pt x="434340" y="3633707"/>
                  </a:lnTo>
                  <a:lnTo>
                    <a:pt x="440624" y="3636500"/>
                  </a:lnTo>
                  <a:lnTo>
                    <a:pt x="445275" y="3624618"/>
                  </a:lnTo>
                  <a:lnTo>
                    <a:pt x="443417" y="3621839"/>
                  </a:lnTo>
                  <a:lnTo>
                    <a:pt x="444814" y="3619047"/>
                  </a:lnTo>
                  <a:lnTo>
                    <a:pt x="452381" y="3617672"/>
                  </a:lnTo>
                  <a:lnTo>
                    <a:pt x="450401" y="3616954"/>
                  </a:lnTo>
                  <a:lnTo>
                    <a:pt x="450401" y="3602294"/>
                  </a:lnTo>
                  <a:lnTo>
                    <a:pt x="451099" y="3600200"/>
                  </a:lnTo>
                  <a:lnTo>
                    <a:pt x="452496" y="3617652"/>
                  </a:lnTo>
                  <a:lnTo>
                    <a:pt x="452387" y="3617673"/>
                  </a:lnTo>
                  <a:lnTo>
                    <a:pt x="458082" y="3619745"/>
                  </a:lnTo>
                  <a:lnTo>
                    <a:pt x="453892" y="3627424"/>
                  </a:lnTo>
                  <a:lnTo>
                    <a:pt x="460177" y="3626028"/>
                  </a:lnTo>
                  <a:lnTo>
                    <a:pt x="460177" y="3619745"/>
                  </a:lnTo>
                  <a:lnTo>
                    <a:pt x="461573" y="3625330"/>
                  </a:lnTo>
                  <a:lnTo>
                    <a:pt x="457383" y="3628122"/>
                  </a:lnTo>
                  <a:lnTo>
                    <a:pt x="448047" y="3628122"/>
                  </a:lnTo>
                  <a:lnTo>
                    <a:pt x="443417" y="3637896"/>
                  </a:lnTo>
                  <a:lnTo>
                    <a:pt x="446211" y="3640688"/>
                  </a:lnTo>
                  <a:lnTo>
                    <a:pt x="443417" y="3639291"/>
                  </a:lnTo>
                  <a:lnTo>
                    <a:pt x="440624" y="3644876"/>
                  </a:lnTo>
                  <a:lnTo>
                    <a:pt x="446211" y="3646273"/>
                  </a:lnTo>
                  <a:lnTo>
                    <a:pt x="447607" y="3642084"/>
                  </a:lnTo>
                  <a:lnTo>
                    <a:pt x="449004" y="3644876"/>
                  </a:lnTo>
                  <a:lnTo>
                    <a:pt x="446211" y="3649065"/>
                  </a:lnTo>
                  <a:lnTo>
                    <a:pt x="442021" y="3649065"/>
                  </a:lnTo>
                  <a:lnTo>
                    <a:pt x="442021" y="3653254"/>
                  </a:lnTo>
                  <a:lnTo>
                    <a:pt x="439227" y="3654650"/>
                  </a:lnTo>
                  <a:lnTo>
                    <a:pt x="436434" y="3657443"/>
                  </a:lnTo>
                  <a:lnTo>
                    <a:pt x="442719" y="3663027"/>
                  </a:lnTo>
                  <a:lnTo>
                    <a:pt x="445512" y="3660235"/>
                  </a:lnTo>
                  <a:lnTo>
                    <a:pt x="453193" y="3667914"/>
                  </a:lnTo>
                  <a:lnTo>
                    <a:pt x="457383" y="3662329"/>
                  </a:lnTo>
                  <a:lnTo>
                    <a:pt x="451797" y="3658141"/>
                  </a:lnTo>
                  <a:lnTo>
                    <a:pt x="458082" y="3662329"/>
                  </a:lnTo>
                  <a:lnTo>
                    <a:pt x="460875" y="3656745"/>
                  </a:lnTo>
                  <a:lnTo>
                    <a:pt x="451797" y="3649065"/>
                  </a:lnTo>
                  <a:lnTo>
                    <a:pt x="451797" y="3646971"/>
                  </a:lnTo>
                  <a:lnTo>
                    <a:pt x="462272" y="3654650"/>
                  </a:lnTo>
                  <a:lnTo>
                    <a:pt x="462272" y="3657443"/>
                  </a:lnTo>
                  <a:lnTo>
                    <a:pt x="450401" y="3672103"/>
                  </a:lnTo>
                  <a:lnTo>
                    <a:pt x="444814" y="3667914"/>
                  </a:lnTo>
                  <a:lnTo>
                    <a:pt x="444814" y="3663725"/>
                  </a:lnTo>
                  <a:lnTo>
                    <a:pt x="443417" y="3665121"/>
                  </a:lnTo>
                  <a:lnTo>
                    <a:pt x="434340" y="3658839"/>
                  </a:lnTo>
                  <a:lnTo>
                    <a:pt x="428753" y="3664423"/>
                  </a:lnTo>
                  <a:lnTo>
                    <a:pt x="431547" y="3672103"/>
                  </a:lnTo>
                  <a:lnTo>
                    <a:pt x="427356" y="3677688"/>
                  </a:lnTo>
                  <a:lnTo>
                    <a:pt x="428753" y="3671405"/>
                  </a:lnTo>
                  <a:lnTo>
                    <a:pt x="421071" y="3663725"/>
                  </a:lnTo>
                  <a:lnTo>
                    <a:pt x="412692" y="3674895"/>
                  </a:lnTo>
                  <a:lnTo>
                    <a:pt x="420374" y="3681178"/>
                  </a:lnTo>
                  <a:lnTo>
                    <a:pt x="425960" y="3679782"/>
                  </a:lnTo>
                  <a:lnTo>
                    <a:pt x="420374" y="3682575"/>
                  </a:lnTo>
                  <a:lnTo>
                    <a:pt x="414787" y="3679782"/>
                  </a:lnTo>
                  <a:lnTo>
                    <a:pt x="411994" y="3682575"/>
                  </a:lnTo>
                  <a:lnTo>
                    <a:pt x="413391" y="3678386"/>
                  </a:lnTo>
                  <a:lnTo>
                    <a:pt x="407804" y="3675593"/>
                  </a:lnTo>
                  <a:lnTo>
                    <a:pt x="405011" y="3681877"/>
                  </a:lnTo>
                  <a:lnTo>
                    <a:pt x="406407" y="3686064"/>
                  </a:lnTo>
                  <a:lnTo>
                    <a:pt x="415486" y="3686064"/>
                  </a:lnTo>
                  <a:lnTo>
                    <a:pt x="406407" y="3687461"/>
                  </a:lnTo>
                  <a:lnTo>
                    <a:pt x="403615" y="3690253"/>
                  </a:lnTo>
                  <a:lnTo>
                    <a:pt x="402225" y="3716028"/>
                  </a:lnTo>
                  <a:lnTo>
                    <a:pt x="403615" y="3715385"/>
                  </a:lnTo>
                  <a:lnTo>
                    <a:pt x="407804" y="3716781"/>
                  </a:lnTo>
                  <a:lnTo>
                    <a:pt x="403615" y="3718177"/>
                  </a:lnTo>
                  <a:lnTo>
                    <a:pt x="405011" y="3722366"/>
                  </a:lnTo>
                  <a:lnTo>
                    <a:pt x="409201" y="3720970"/>
                  </a:lnTo>
                  <a:lnTo>
                    <a:pt x="410597" y="3715385"/>
                  </a:lnTo>
                  <a:lnTo>
                    <a:pt x="411994" y="3720970"/>
                  </a:lnTo>
                  <a:lnTo>
                    <a:pt x="413391" y="3722366"/>
                  </a:lnTo>
                  <a:lnTo>
                    <a:pt x="423865" y="3718177"/>
                  </a:lnTo>
                  <a:lnTo>
                    <a:pt x="423865" y="3720970"/>
                  </a:lnTo>
                  <a:lnTo>
                    <a:pt x="434340" y="3727253"/>
                  </a:lnTo>
                  <a:lnTo>
                    <a:pt x="447607" y="3725857"/>
                  </a:lnTo>
                  <a:lnTo>
                    <a:pt x="446211" y="3728649"/>
                  </a:lnTo>
                  <a:lnTo>
                    <a:pt x="451797" y="3734932"/>
                  </a:lnTo>
                  <a:lnTo>
                    <a:pt x="459478" y="3732139"/>
                  </a:lnTo>
                  <a:lnTo>
                    <a:pt x="468556" y="3726555"/>
                  </a:lnTo>
                  <a:lnTo>
                    <a:pt x="474142" y="3729348"/>
                  </a:lnTo>
                  <a:lnTo>
                    <a:pt x="478333" y="3723763"/>
                  </a:lnTo>
                  <a:lnTo>
                    <a:pt x="486013" y="3723763"/>
                  </a:lnTo>
                  <a:lnTo>
                    <a:pt x="486013" y="3719574"/>
                  </a:lnTo>
                  <a:lnTo>
                    <a:pt x="487410" y="3723763"/>
                  </a:lnTo>
                  <a:lnTo>
                    <a:pt x="495092" y="3723763"/>
                  </a:lnTo>
                  <a:lnTo>
                    <a:pt x="497884" y="3718177"/>
                  </a:lnTo>
                  <a:lnTo>
                    <a:pt x="513945" y="3723763"/>
                  </a:lnTo>
                  <a:lnTo>
                    <a:pt x="521627" y="3714687"/>
                  </a:lnTo>
                  <a:lnTo>
                    <a:pt x="537688" y="3714687"/>
                  </a:lnTo>
                  <a:lnTo>
                    <a:pt x="541877" y="3710498"/>
                  </a:lnTo>
                  <a:lnTo>
                    <a:pt x="557938" y="3710498"/>
                  </a:lnTo>
                  <a:lnTo>
                    <a:pt x="568413" y="3716083"/>
                  </a:lnTo>
                  <a:lnTo>
                    <a:pt x="584474" y="3710498"/>
                  </a:lnTo>
                  <a:lnTo>
                    <a:pt x="590060" y="3711894"/>
                  </a:lnTo>
                  <a:lnTo>
                    <a:pt x="590060" y="3710498"/>
                  </a:lnTo>
                  <a:lnTo>
                    <a:pt x="592853" y="3714687"/>
                  </a:lnTo>
                  <a:lnTo>
                    <a:pt x="604724" y="3714687"/>
                  </a:lnTo>
                  <a:lnTo>
                    <a:pt x="606120" y="3718876"/>
                  </a:lnTo>
                  <a:lnTo>
                    <a:pt x="617991" y="3723064"/>
                  </a:lnTo>
                  <a:lnTo>
                    <a:pt x="625673" y="3730743"/>
                  </a:lnTo>
                  <a:lnTo>
                    <a:pt x="631957" y="3737026"/>
                  </a:lnTo>
                  <a:lnTo>
                    <a:pt x="630561" y="3737026"/>
                  </a:lnTo>
                  <a:lnTo>
                    <a:pt x="641036" y="3762158"/>
                  </a:lnTo>
                  <a:lnTo>
                    <a:pt x="648716" y="3772630"/>
                  </a:lnTo>
                  <a:lnTo>
                    <a:pt x="651510" y="3768441"/>
                  </a:lnTo>
                  <a:lnTo>
                    <a:pt x="652906" y="3771233"/>
                  </a:lnTo>
                  <a:lnTo>
                    <a:pt x="655700" y="3772630"/>
                  </a:lnTo>
                  <a:lnTo>
                    <a:pt x="649415" y="3775422"/>
                  </a:lnTo>
                  <a:lnTo>
                    <a:pt x="649415" y="3776818"/>
                  </a:lnTo>
                  <a:lnTo>
                    <a:pt x="655001" y="3775422"/>
                  </a:lnTo>
                  <a:lnTo>
                    <a:pt x="655001" y="3778214"/>
                  </a:lnTo>
                  <a:lnTo>
                    <a:pt x="653605" y="3776818"/>
                  </a:lnTo>
                  <a:lnTo>
                    <a:pt x="655001" y="3785893"/>
                  </a:lnTo>
                  <a:lnTo>
                    <a:pt x="656398" y="3788686"/>
                  </a:lnTo>
                  <a:lnTo>
                    <a:pt x="659192" y="3794271"/>
                  </a:lnTo>
                  <a:lnTo>
                    <a:pt x="661984" y="3792874"/>
                  </a:lnTo>
                  <a:lnTo>
                    <a:pt x="661984" y="3794271"/>
                  </a:lnTo>
                  <a:lnTo>
                    <a:pt x="659192" y="3800553"/>
                  </a:lnTo>
                  <a:lnTo>
                    <a:pt x="653605" y="3804742"/>
                  </a:lnTo>
                  <a:lnTo>
                    <a:pt x="644527" y="3806138"/>
                  </a:lnTo>
                  <a:lnTo>
                    <a:pt x="645924" y="3810327"/>
                  </a:lnTo>
                  <a:lnTo>
                    <a:pt x="643131" y="3806138"/>
                  </a:lnTo>
                  <a:lnTo>
                    <a:pt x="628466" y="3810327"/>
                  </a:lnTo>
                  <a:lnTo>
                    <a:pt x="627070" y="3815912"/>
                  </a:lnTo>
                  <a:lnTo>
                    <a:pt x="619388" y="3826383"/>
                  </a:lnTo>
                  <a:lnTo>
                    <a:pt x="620554" y="3829873"/>
                  </a:lnTo>
                  <a:lnTo>
                    <a:pt x="621483" y="3829873"/>
                  </a:lnTo>
                  <a:lnTo>
                    <a:pt x="620687" y="3830272"/>
                  </a:lnTo>
                  <a:lnTo>
                    <a:pt x="620785" y="3830572"/>
                  </a:lnTo>
                  <a:lnTo>
                    <a:pt x="627070" y="3831968"/>
                  </a:lnTo>
                  <a:lnTo>
                    <a:pt x="619039" y="3831968"/>
                  </a:lnTo>
                  <a:lnTo>
                    <a:pt x="620086" y="3834062"/>
                  </a:lnTo>
                  <a:lnTo>
                    <a:pt x="615373" y="3831968"/>
                  </a:lnTo>
                  <a:lnTo>
                    <a:pt x="615199" y="3831968"/>
                  </a:lnTo>
                  <a:lnTo>
                    <a:pt x="606120" y="3830572"/>
                  </a:lnTo>
                  <a:lnTo>
                    <a:pt x="595646" y="3820101"/>
                  </a:lnTo>
                  <a:lnTo>
                    <a:pt x="595646" y="3817308"/>
                  </a:lnTo>
                  <a:lnTo>
                    <a:pt x="585172" y="3808232"/>
                  </a:lnTo>
                  <a:lnTo>
                    <a:pt x="565619" y="3809629"/>
                  </a:lnTo>
                  <a:lnTo>
                    <a:pt x="560033" y="3812421"/>
                  </a:lnTo>
                  <a:lnTo>
                    <a:pt x="557239" y="3816610"/>
                  </a:lnTo>
                  <a:lnTo>
                    <a:pt x="554447" y="3811025"/>
                  </a:lnTo>
                  <a:lnTo>
                    <a:pt x="551654" y="3811025"/>
                  </a:lnTo>
                  <a:lnTo>
                    <a:pt x="554447" y="3817308"/>
                  </a:lnTo>
                  <a:lnTo>
                    <a:pt x="550257" y="3813119"/>
                  </a:lnTo>
                  <a:lnTo>
                    <a:pt x="550257" y="3808930"/>
                  </a:lnTo>
                  <a:lnTo>
                    <a:pt x="547464" y="3808930"/>
                  </a:lnTo>
                  <a:lnTo>
                    <a:pt x="553050" y="3819402"/>
                  </a:lnTo>
                  <a:lnTo>
                    <a:pt x="545369" y="3822195"/>
                  </a:lnTo>
                  <a:lnTo>
                    <a:pt x="524420" y="3816610"/>
                  </a:lnTo>
                  <a:lnTo>
                    <a:pt x="512548" y="3808930"/>
                  </a:lnTo>
                  <a:lnTo>
                    <a:pt x="494393" y="3807534"/>
                  </a:lnTo>
                  <a:lnTo>
                    <a:pt x="465763" y="3822195"/>
                  </a:lnTo>
                  <a:lnTo>
                    <a:pt x="455288" y="3834062"/>
                  </a:lnTo>
                  <a:lnTo>
                    <a:pt x="437831" y="3844534"/>
                  </a:lnTo>
                  <a:lnTo>
                    <a:pt x="427356" y="3860590"/>
                  </a:lnTo>
                  <a:lnTo>
                    <a:pt x="421770" y="3861987"/>
                  </a:lnTo>
                  <a:lnTo>
                    <a:pt x="419676" y="3856402"/>
                  </a:lnTo>
                  <a:lnTo>
                    <a:pt x="416882" y="3843138"/>
                  </a:lnTo>
                  <a:lnTo>
                    <a:pt x="421071" y="3832666"/>
                  </a:lnTo>
                  <a:lnTo>
                    <a:pt x="425261" y="3835459"/>
                  </a:lnTo>
                  <a:lnTo>
                    <a:pt x="425261" y="3839647"/>
                  </a:lnTo>
                  <a:lnTo>
                    <a:pt x="429451" y="3842440"/>
                  </a:lnTo>
                  <a:lnTo>
                    <a:pt x="418977" y="3821497"/>
                  </a:lnTo>
                  <a:lnTo>
                    <a:pt x="423166" y="3818704"/>
                  </a:lnTo>
                  <a:lnTo>
                    <a:pt x="418977" y="3820101"/>
                  </a:lnTo>
                  <a:lnTo>
                    <a:pt x="407106" y="3802647"/>
                  </a:lnTo>
                  <a:lnTo>
                    <a:pt x="411296" y="3798459"/>
                  </a:lnTo>
                  <a:lnTo>
                    <a:pt x="411296" y="3797063"/>
                  </a:lnTo>
                  <a:lnTo>
                    <a:pt x="407106" y="3801251"/>
                  </a:lnTo>
                  <a:lnTo>
                    <a:pt x="401520" y="3798459"/>
                  </a:lnTo>
                  <a:lnTo>
                    <a:pt x="395235" y="3794271"/>
                  </a:lnTo>
                  <a:lnTo>
                    <a:pt x="386157" y="3783799"/>
                  </a:lnTo>
                  <a:lnTo>
                    <a:pt x="374286" y="3776120"/>
                  </a:lnTo>
                  <a:lnTo>
                    <a:pt x="371493" y="3777516"/>
                  </a:lnTo>
                  <a:lnTo>
                    <a:pt x="365208" y="3774724"/>
                  </a:lnTo>
                  <a:lnTo>
                    <a:pt x="361018" y="3765649"/>
                  </a:lnTo>
                  <a:lnTo>
                    <a:pt x="361018" y="3756572"/>
                  </a:lnTo>
                  <a:lnTo>
                    <a:pt x="354734" y="3744706"/>
                  </a:lnTo>
                  <a:lnTo>
                    <a:pt x="358924" y="3738422"/>
                  </a:lnTo>
                  <a:lnTo>
                    <a:pt x="350544" y="3739713"/>
                  </a:lnTo>
                  <a:lnTo>
                    <a:pt x="350544" y="3739819"/>
                  </a:lnTo>
                  <a:lnTo>
                    <a:pt x="337276" y="3746101"/>
                  </a:lnTo>
                  <a:lnTo>
                    <a:pt x="337276" y="3767044"/>
                  </a:lnTo>
                  <a:lnTo>
                    <a:pt x="350544" y="3783101"/>
                  </a:lnTo>
                  <a:lnTo>
                    <a:pt x="349147" y="3784497"/>
                  </a:lnTo>
                  <a:lnTo>
                    <a:pt x="351940" y="3788686"/>
                  </a:lnTo>
                  <a:lnTo>
                    <a:pt x="352639" y="3788686"/>
                  </a:lnTo>
                  <a:lnTo>
                    <a:pt x="361716" y="3796365"/>
                  </a:lnTo>
                  <a:lnTo>
                    <a:pt x="355432" y="3793573"/>
                  </a:lnTo>
                  <a:lnTo>
                    <a:pt x="355432" y="3794969"/>
                  </a:lnTo>
                  <a:lnTo>
                    <a:pt x="361018" y="3797761"/>
                  </a:lnTo>
                  <a:lnTo>
                    <a:pt x="366605" y="3799158"/>
                  </a:lnTo>
                  <a:lnTo>
                    <a:pt x="378475" y="3811025"/>
                  </a:lnTo>
                  <a:lnTo>
                    <a:pt x="384761" y="3813817"/>
                  </a:lnTo>
                  <a:lnTo>
                    <a:pt x="378475" y="3818006"/>
                  </a:lnTo>
                  <a:lnTo>
                    <a:pt x="386157" y="3813817"/>
                  </a:lnTo>
                  <a:lnTo>
                    <a:pt x="387554" y="3818006"/>
                  </a:lnTo>
                  <a:lnTo>
                    <a:pt x="383364" y="3824288"/>
                  </a:lnTo>
                  <a:lnTo>
                    <a:pt x="381967" y="3829873"/>
                  </a:lnTo>
                  <a:lnTo>
                    <a:pt x="383364" y="3829873"/>
                  </a:lnTo>
                  <a:lnTo>
                    <a:pt x="388951" y="3820799"/>
                  </a:lnTo>
                  <a:lnTo>
                    <a:pt x="390347" y="3820799"/>
                  </a:lnTo>
                  <a:lnTo>
                    <a:pt x="398028" y="3843138"/>
                  </a:lnTo>
                  <a:lnTo>
                    <a:pt x="371940" y="3871962"/>
                  </a:lnTo>
                  <a:lnTo>
                    <a:pt x="372191" y="3872458"/>
                  </a:lnTo>
                  <a:lnTo>
                    <a:pt x="398028" y="3843836"/>
                  </a:lnTo>
                  <a:lnTo>
                    <a:pt x="407106" y="3864779"/>
                  </a:lnTo>
                  <a:lnTo>
                    <a:pt x="405709" y="3866175"/>
                  </a:lnTo>
                  <a:lnTo>
                    <a:pt x="421770" y="3884326"/>
                  </a:lnTo>
                  <a:lnTo>
                    <a:pt x="423166" y="3892005"/>
                  </a:lnTo>
                  <a:lnTo>
                    <a:pt x="424563" y="3887817"/>
                  </a:lnTo>
                  <a:lnTo>
                    <a:pt x="428753" y="3894098"/>
                  </a:lnTo>
                  <a:lnTo>
                    <a:pt x="424563" y="3886420"/>
                  </a:lnTo>
                  <a:lnTo>
                    <a:pt x="446909" y="3885024"/>
                  </a:lnTo>
                  <a:lnTo>
                    <a:pt x="441322" y="3882231"/>
                  </a:lnTo>
                  <a:lnTo>
                    <a:pt x="430849" y="3885024"/>
                  </a:lnTo>
                  <a:lnTo>
                    <a:pt x="430848" y="3885024"/>
                  </a:lnTo>
                  <a:lnTo>
                    <a:pt x="424564" y="3885024"/>
                  </a:lnTo>
                  <a:lnTo>
                    <a:pt x="421073" y="3879439"/>
                  </a:lnTo>
                  <a:lnTo>
                    <a:pt x="425262" y="3879439"/>
                  </a:lnTo>
                  <a:lnTo>
                    <a:pt x="430845" y="3885020"/>
                  </a:lnTo>
                  <a:lnTo>
                    <a:pt x="426658" y="3879439"/>
                  </a:lnTo>
                  <a:lnTo>
                    <a:pt x="426658" y="3878043"/>
                  </a:lnTo>
                  <a:lnTo>
                    <a:pt x="434340" y="3876646"/>
                  </a:lnTo>
                  <a:lnTo>
                    <a:pt x="444814" y="3868968"/>
                  </a:lnTo>
                  <a:lnTo>
                    <a:pt x="451098" y="3874552"/>
                  </a:lnTo>
                  <a:lnTo>
                    <a:pt x="448306" y="3871759"/>
                  </a:lnTo>
                  <a:lnTo>
                    <a:pt x="452495" y="3870363"/>
                  </a:lnTo>
                  <a:lnTo>
                    <a:pt x="449004" y="3868039"/>
                  </a:lnTo>
                  <a:lnTo>
                    <a:pt x="445512" y="3866874"/>
                  </a:lnTo>
                  <a:lnTo>
                    <a:pt x="448306" y="3865477"/>
                  </a:lnTo>
                  <a:lnTo>
                    <a:pt x="449353" y="3867572"/>
                  </a:lnTo>
                  <a:lnTo>
                    <a:pt x="454590" y="3867572"/>
                  </a:lnTo>
                  <a:lnTo>
                    <a:pt x="453193" y="3864779"/>
                  </a:lnTo>
                  <a:lnTo>
                    <a:pt x="474981" y="3880430"/>
                  </a:lnTo>
                  <a:lnTo>
                    <a:pt x="475539" y="3877345"/>
                  </a:lnTo>
                  <a:lnTo>
                    <a:pt x="469254" y="3873156"/>
                  </a:lnTo>
                  <a:lnTo>
                    <a:pt x="453193" y="3861288"/>
                  </a:lnTo>
                  <a:lnTo>
                    <a:pt x="454590" y="3859892"/>
                  </a:lnTo>
                  <a:lnTo>
                    <a:pt x="451797" y="3861288"/>
                  </a:lnTo>
                  <a:lnTo>
                    <a:pt x="450401" y="3858496"/>
                  </a:lnTo>
                  <a:lnTo>
                    <a:pt x="451797" y="3850816"/>
                  </a:lnTo>
                  <a:lnTo>
                    <a:pt x="458082" y="3840345"/>
                  </a:lnTo>
                  <a:lnTo>
                    <a:pt x="458367" y="3840471"/>
                  </a:lnTo>
                  <a:lnTo>
                    <a:pt x="459478" y="3835459"/>
                  </a:lnTo>
                  <a:lnTo>
                    <a:pt x="462272" y="3832666"/>
                  </a:lnTo>
                  <a:lnTo>
                    <a:pt x="465065" y="3834062"/>
                  </a:lnTo>
                  <a:lnTo>
                    <a:pt x="463668" y="3831270"/>
                  </a:lnTo>
                  <a:lnTo>
                    <a:pt x="472746" y="3824987"/>
                  </a:lnTo>
                  <a:lnTo>
                    <a:pt x="479031" y="3824987"/>
                  </a:lnTo>
                  <a:lnTo>
                    <a:pt x="474841" y="3832666"/>
                  </a:lnTo>
                  <a:lnTo>
                    <a:pt x="477634" y="3832666"/>
                  </a:lnTo>
                  <a:lnTo>
                    <a:pt x="477634" y="3834062"/>
                  </a:lnTo>
                  <a:lnTo>
                    <a:pt x="480427" y="3827779"/>
                  </a:lnTo>
                  <a:lnTo>
                    <a:pt x="480427" y="3822195"/>
                  </a:lnTo>
                  <a:lnTo>
                    <a:pt x="484617" y="3819402"/>
                  </a:lnTo>
                  <a:lnTo>
                    <a:pt x="483220" y="3820799"/>
                  </a:lnTo>
                  <a:lnTo>
                    <a:pt x="486013" y="3819402"/>
                  </a:lnTo>
                  <a:lnTo>
                    <a:pt x="496487" y="3823591"/>
                  </a:lnTo>
                  <a:lnTo>
                    <a:pt x="496487" y="3827779"/>
                  </a:lnTo>
                  <a:lnTo>
                    <a:pt x="497884" y="3823591"/>
                  </a:lnTo>
                  <a:lnTo>
                    <a:pt x="504169" y="3823591"/>
                  </a:lnTo>
                  <a:lnTo>
                    <a:pt x="502773" y="3827779"/>
                  </a:lnTo>
                  <a:lnTo>
                    <a:pt x="492298" y="3829175"/>
                  </a:lnTo>
                  <a:lnTo>
                    <a:pt x="517437" y="3829175"/>
                  </a:lnTo>
                  <a:lnTo>
                    <a:pt x="526514" y="3831968"/>
                  </a:lnTo>
                  <a:lnTo>
                    <a:pt x="527911" y="3830572"/>
                  </a:lnTo>
                  <a:lnTo>
                    <a:pt x="532101" y="3833364"/>
                  </a:lnTo>
                  <a:lnTo>
                    <a:pt x="542575" y="3830572"/>
                  </a:lnTo>
                  <a:lnTo>
                    <a:pt x="548162" y="3824987"/>
                  </a:lnTo>
                  <a:lnTo>
                    <a:pt x="555843" y="3820799"/>
                  </a:lnTo>
                  <a:lnTo>
                    <a:pt x="558636" y="3822195"/>
                  </a:lnTo>
                  <a:lnTo>
                    <a:pt x="558636" y="3819402"/>
                  </a:lnTo>
                  <a:lnTo>
                    <a:pt x="561429" y="3823591"/>
                  </a:lnTo>
                  <a:lnTo>
                    <a:pt x="561429" y="3818006"/>
                  </a:lnTo>
                  <a:lnTo>
                    <a:pt x="562826" y="3820799"/>
                  </a:lnTo>
                  <a:lnTo>
                    <a:pt x="565619" y="3820799"/>
                  </a:lnTo>
                  <a:lnTo>
                    <a:pt x="567016" y="3823591"/>
                  </a:lnTo>
                  <a:lnTo>
                    <a:pt x="565619" y="3819402"/>
                  </a:lnTo>
                  <a:lnTo>
                    <a:pt x="583077" y="3823591"/>
                  </a:lnTo>
                  <a:lnTo>
                    <a:pt x="594948" y="3829873"/>
                  </a:lnTo>
                  <a:lnTo>
                    <a:pt x="594948" y="3834062"/>
                  </a:lnTo>
                  <a:lnTo>
                    <a:pt x="599138" y="3838251"/>
                  </a:lnTo>
                  <a:lnTo>
                    <a:pt x="612406" y="3841044"/>
                  </a:lnTo>
                  <a:lnTo>
                    <a:pt x="620086" y="3839647"/>
                  </a:lnTo>
                  <a:lnTo>
                    <a:pt x="618690" y="3835459"/>
                  </a:lnTo>
                  <a:lnTo>
                    <a:pt x="621483" y="3834062"/>
                  </a:lnTo>
                  <a:lnTo>
                    <a:pt x="622880" y="3838251"/>
                  </a:lnTo>
                  <a:lnTo>
                    <a:pt x="625673" y="3836855"/>
                  </a:lnTo>
                  <a:lnTo>
                    <a:pt x="625673" y="3835459"/>
                  </a:lnTo>
                  <a:lnTo>
                    <a:pt x="627070" y="3836855"/>
                  </a:lnTo>
                  <a:lnTo>
                    <a:pt x="634751" y="3835459"/>
                  </a:lnTo>
                  <a:lnTo>
                    <a:pt x="634751" y="3831270"/>
                  </a:lnTo>
                  <a:lnTo>
                    <a:pt x="636147" y="3834062"/>
                  </a:lnTo>
                  <a:lnTo>
                    <a:pt x="638941" y="3832666"/>
                  </a:lnTo>
                  <a:lnTo>
                    <a:pt x="645226" y="3832666"/>
                  </a:lnTo>
                  <a:lnTo>
                    <a:pt x="650811" y="3836855"/>
                  </a:lnTo>
                  <a:lnTo>
                    <a:pt x="658493" y="3836855"/>
                  </a:lnTo>
                  <a:lnTo>
                    <a:pt x="662682" y="3831270"/>
                  </a:lnTo>
                  <a:lnTo>
                    <a:pt x="670364" y="3831270"/>
                  </a:lnTo>
                  <a:lnTo>
                    <a:pt x="676648" y="3827081"/>
                  </a:lnTo>
                  <a:lnTo>
                    <a:pt x="684330" y="3831270"/>
                  </a:lnTo>
                  <a:lnTo>
                    <a:pt x="687123" y="3828477"/>
                  </a:lnTo>
                  <a:lnTo>
                    <a:pt x="687123" y="3831270"/>
                  </a:lnTo>
                  <a:lnTo>
                    <a:pt x="689917" y="3832666"/>
                  </a:lnTo>
                  <a:lnTo>
                    <a:pt x="688520" y="3829873"/>
                  </a:lnTo>
                  <a:lnTo>
                    <a:pt x="691313" y="3831270"/>
                  </a:lnTo>
                  <a:lnTo>
                    <a:pt x="691313" y="3828477"/>
                  </a:lnTo>
                  <a:lnTo>
                    <a:pt x="695502" y="3831270"/>
                  </a:lnTo>
                  <a:lnTo>
                    <a:pt x="695502" y="3835459"/>
                  </a:lnTo>
                  <a:lnTo>
                    <a:pt x="696899" y="3834062"/>
                  </a:lnTo>
                  <a:lnTo>
                    <a:pt x="698296" y="3840345"/>
                  </a:lnTo>
                  <a:lnTo>
                    <a:pt x="699692" y="3840345"/>
                  </a:lnTo>
                  <a:lnTo>
                    <a:pt x="699692" y="3843138"/>
                  </a:lnTo>
                  <a:lnTo>
                    <a:pt x="693407" y="3844534"/>
                  </a:lnTo>
                  <a:lnTo>
                    <a:pt x="696201" y="3845930"/>
                  </a:lnTo>
                  <a:lnTo>
                    <a:pt x="700391" y="3844534"/>
                  </a:lnTo>
                  <a:lnTo>
                    <a:pt x="697597" y="3847326"/>
                  </a:lnTo>
                  <a:lnTo>
                    <a:pt x="701787" y="3855005"/>
                  </a:lnTo>
                  <a:lnTo>
                    <a:pt x="703184" y="3849420"/>
                  </a:lnTo>
                  <a:lnTo>
                    <a:pt x="701787" y="3855703"/>
                  </a:lnTo>
                  <a:lnTo>
                    <a:pt x="710865" y="3867572"/>
                  </a:lnTo>
                  <a:lnTo>
                    <a:pt x="721339" y="3861288"/>
                  </a:lnTo>
                  <a:lnTo>
                    <a:pt x="725529" y="3861288"/>
                  </a:lnTo>
                  <a:lnTo>
                    <a:pt x="728323" y="3859892"/>
                  </a:lnTo>
                  <a:lnTo>
                    <a:pt x="728323" y="3858496"/>
                  </a:lnTo>
                  <a:lnTo>
                    <a:pt x="731116" y="3857100"/>
                  </a:lnTo>
                  <a:lnTo>
                    <a:pt x="740193" y="3859892"/>
                  </a:lnTo>
                  <a:lnTo>
                    <a:pt x="745780" y="3862685"/>
                  </a:lnTo>
                  <a:lnTo>
                    <a:pt x="748574" y="3862685"/>
                  </a:lnTo>
                  <a:lnTo>
                    <a:pt x="748238" y="3864039"/>
                  </a:lnTo>
                  <a:lnTo>
                    <a:pt x="749970" y="3864779"/>
                  </a:lnTo>
                  <a:lnTo>
                    <a:pt x="764634" y="3870363"/>
                  </a:lnTo>
                  <a:lnTo>
                    <a:pt x="770919" y="3875948"/>
                  </a:lnTo>
                  <a:lnTo>
                    <a:pt x="773712" y="3875948"/>
                  </a:lnTo>
                  <a:lnTo>
                    <a:pt x="777902" y="3877345"/>
                  </a:lnTo>
                  <a:lnTo>
                    <a:pt x="782091" y="3875948"/>
                  </a:lnTo>
                  <a:lnTo>
                    <a:pt x="781135" y="3884109"/>
                  </a:lnTo>
                  <a:lnTo>
                    <a:pt x="783488" y="3882930"/>
                  </a:lnTo>
                  <a:lnTo>
                    <a:pt x="784884" y="3892005"/>
                  </a:lnTo>
                  <a:lnTo>
                    <a:pt x="786281" y="3881533"/>
                  </a:lnTo>
                  <a:lnTo>
                    <a:pt x="783488" y="3877345"/>
                  </a:lnTo>
                  <a:lnTo>
                    <a:pt x="793376" y="3883278"/>
                  </a:lnTo>
                  <a:lnTo>
                    <a:pt x="793963" y="3881527"/>
                  </a:lnTo>
                  <a:lnTo>
                    <a:pt x="793963" y="3879439"/>
                  </a:lnTo>
                  <a:lnTo>
                    <a:pt x="794242" y="3880695"/>
                  </a:lnTo>
                  <a:lnTo>
                    <a:pt x="794661" y="3879439"/>
                  </a:lnTo>
                  <a:lnTo>
                    <a:pt x="798850" y="3881533"/>
                  </a:lnTo>
                  <a:lnTo>
                    <a:pt x="802342" y="3893401"/>
                  </a:lnTo>
                  <a:lnTo>
                    <a:pt x="821895" y="3906665"/>
                  </a:lnTo>
                  <a:lnTo>
                    <a:pt x="827480" y="3913646"/>
                  </a:lnTo>
                  <a:lnTo>
                    <a:pt x="833765" y="3914344"/>
                  </a:lnTo>
                  <a:lnTo>
                    <a:pt x="839352" y="3912250"/>
                  </a:lnTo>
                  <a:lnTo>
                    <a:pt x="844938" y="3918532"/>
                  </a:lnTo>
                  <a:lnTo>
                    <a:pt x="845636" y="3921325"/>
                  </a:lnTo>
                  <a:lnTo>
                    <a:pt x="840749" y="3914344"/>
                  </a:lnTo>
                  <a:lnTo>
                    <a:pt x="842145" y="3921325"/>
                  </a:lnTo>
                  <a:lnTo>
                    <a:pt x="845636" y="3924117"/>
                  </a:lnTo>
                  <a:lnTo>
                    <a:pt x="842145" y="3922721"/>
                  </a:lnTo>
                  <a:lnTo>
                    <a:pt x="842145" y="3925513"/>
                  </a:lnTo>
                  <a:lnTo>
                    <a:pt x="844938" y="3925513"/>
                  </a:lnTo>
                  <a:lnTo>
                    <a:pt x="843541" y="3926212"/>
                  </a:lnTo>
                  <a:lnTo>
                    <a:pt x="840749" y="3925513"/>
                  </a:lnTo>
                  <a:lnTo>
                    <a:pt x="839352" y="3926212"/>
                  </a:lnTo>
                  <a:lnTo>
                    <a:pt x="840749" y="3926212"/>
                  </a:lnTo>
                  <a:lnTo>
                    <a:pt x="842145" y="3931797"/>
                  </a:lnTo>
                  <a:lnTo>
                    <a:pt x="840749" y="3933193"/>
                  </a:lnTo>
                  <a:lnTo>
                    <a:pt x="845636" y="3942268"/>
                  </a:lnTo>
                  <a:lnTo>
                    <a:pt x="845636" y="3949249"/>
                  </a:lnTo>
                  <a:lnTo>
                    <a:pt x="842145" y="3954136"/>
                  </a:lnTo>
                  <a:lnTo>
                    <a:pt x="847033" y="3966003"/>
                  </a:lnTo>
                  <a:lnTo>
                    <a:pt x="860301" y="3982060"/>
                  </a:lnTo>
                  <a:lnTo>
                    <a:pt x="869379" y="3998814"/>
                  </a:lnTo>
                  <a:lnTo>
                    <a:pt x="876361" y="4000211"/>
                  </a:lnTo>
                  <a:lnTo>
                    <a:pt x="886836" y="4022550"/>
                  </a:lnTo>
                  <a:lnTo>
                    <a:pt x="900104" y="4028135"/>
                  </a:lnTo>
                  <a:lnTo>
                    <a:pt x="923846" y="4043493"/>
                  </a:lnTo>
                  <a:lnTo>
                    <a:pt x="927337" y="4042097"/>
                  </a:lnTo>
                  <a:lnTo>
                    <a:pt x="931527" y="4044889"/>
                  </a:lnTo>
                  <a:lnTo>
                    <a:pt x="932923" y="4043493"/>
                  </a:lnTo>
                  <a:lnTo>
                    <a:pt x="931527" y="4046285"/>
                  </a:lnTo>
                  <a:lnTo>
                    <a:pt x="935717" y="4053266"/>
                  </a:lnTo>
                  <a:lnTo>
                    <a:pt x="940605" y="4053965"/>
                  </a:lnTo>
                  <a:lnTo>
                    <a:pt x="949683" y="4051871"/>
                  </a:lnTo>
                  <a:lnTo>
                    <a:pt x="955269" y="4053266"/>
                  </a:lnTo>
                  <a:lnTo>
                    <a:pt x="955269" y="4053965"/>
                  </a:lnTo>
                  <a:lnTo>
                    <a:pt x="956666" y="4050474"/>
                  </a:lnTo>
                  <a:lnTo>
                    <a:pt x="974822" y="4041399"/>
                  </a:lnTo>
                  <a:lnTo>
                    <a:pt x="983201" y="4035814"/>
                  </a:lnTo>
                  <a:lnTo>
                    <a:pt x="984598" y="4033022"/>
                  </a:lnTo>
                  <a:lnTo>
                    <a:pt x="992278" y="4030928"/>
                  </a:lnTo>
                  <a:lnTo>
                    <a:pt x="1001357" y="4031626"/>
                  </a:lnTo>
                  <a:lnTo>
                    <a:pt x="1001357" y="4040003"/>
                  </a:lnTo>
                  <a:lnTo>
                    <a:pt x="1002754" y="4030928"/>
                  </a:lnTo>
                  <a:lnTo>
                    <a:pt x="1007641" y="4035814"/>
                  </a:lnTo>
                  <a:lnTo>
                    <a:pt x="1017418" y="4035814"/>
                  </a:lnTo>
                  <a:lnTo>
                    <a:pt x="1011831" y="4041399"/>
                  </a:lnTo>
                  <a:lnTo>
                    <a:pt x="1016021" y="4038607"/>
                  </a:lnTo>
                  <a:lnTo>
                    <a:pt x="1011831" y="4046285"/>
                  </a:lnTo>
                  <a:lnTo>
                    <a:pt x="1010434" y="4046285"/>
                  </a:lnTo>
                  <a:lnTo>
                    <a:pt x="1009038" y="4043493"/>
                  </a:lnTo>
                  <a:lnTo>
                    <a:pt x="1009038" y="4047681"/>
                  </a:lnTo>
                  <a:lnTo>
                    <a:pt x="1013228" y="4046285"/>
                  </a:lnTo>
                  <a:lnTo>
                    <a:pt x="1017418" y="4038607"/>
                  </a:lnTo>
                  <a:lnTo>
                    <a:pt x="1017418" y="4041399"/>
                  </a:lnTo>
                  <a:lnTo>
                    <a:pt x="1018814" y="4035814"/>
                  </a:lnTo>
                  <a:lnTo>
                    <a:pt x="1020910" y="4041399"/>
                  </a:lnTo>
                  <a:lnTo>
                    <a:pt x="1027892" y="4042097"/>
                  </a:lnTo>
                  <a:lnTo>
                    <a:pt x="1031384" y="4040003"/>
                  </a:lnTo>
                  <a:lnTo>
                    <a:pt x="1034177" y="4049078"/>
                  </a:lnTo>
                  <a:lnTo>
                    <a:pt x="1034177" y="4043493"/>
                  </a:lnTo>
                  <a:lnTo>
                    <a:pt x="1036969" y="4046285"/>
                  </a:lnTo>
                  <a:lnTo>
                    <a:pt x="1035574" y="4043493"/>
                  </a:lnTo>
                  <a:lnTo>
                    <a:pt x="1042556" y="4043493"/>
                  </a:lnTo>
                  <a:lnTo>
                    <a:pt x="1043255" y="4040003"/>
                  </a:lnTo>
                  <a:lnTo>
                    <a:pt x="1039763" y="4006494"/>
                  </a:lnTo>
                  <a:lnTo>
                    <a:pt x="1043255" y="3993229"/>
                  </a:lnTo>
                  <a:lnTo>
                    <a:pt x="1038366" y="3947853"/>
                  </a:lnTo>
                  <a:lnTo>
                    <a:pt x="1050463" y="3945750"/>
                  </a:lnTo>
                  <a:lnTo>
                    <a:pt x="1049868" y="3944334"/>
                  </a:lnTo>
                  <a:lnTo>
                    <a:pt x="1037675" y="3946457"/>
                  </a:lnTo>
                  <a:lnTo>
                    <a:pt x="1033486" y="3937382"/>
                  </a:lnTo>
                  <a:lnTo>
                    <a:pt x="988097" y="3916439"/>
                  </a:lnTo>
                  <a:lnTo>
                    <a:pt x="985304" y="3912250"/>
                  </a:lnTo>
                  <a:lnTo>
                    <a:pt x="983907" y="3904571"/>
                  </a:lnTo>
                  <a:lnTo>
                    <a:pt x="973433" y="3898288"/>
                  </a:lnTo>
                  <a:lnTo>
                    <a:pt x="970639" y="3892703"/>
                  </a:lnTo>
                  <a:lnTo>
                    <a:pt x="974829" y="3898986"/>
                  </a:lnTo>
                  <a:lnTo>
                    <a:pt x="985304" y="3901779"/>
                  </a:lnTo>
                  <a:lnTo>
                    <a:pt x="981114" y="3897590"/>
                  </a:lnTo>
                  <a:lnTo>
                    <a:pt x="975527" y="3896194"/>
                  </a:lnTo>
                  <a:lnTo>
                    <a:pt x="979717" y="3894798"/>
                  </a:lnTo>
                  <a:lnTo>
                    <a:pt x="986002" y="3897590"/>
                  </a:lnTo>
                  <a:lnTo>
                    <a:pt x="988795" y="3892005"/>
                  </a:lnTo>
                  <a:lnTo>
                    <a:pt x="974131" y="3875949"/>
                  </a:lnTo>
                  <a:lnTo>
                    <a:pt x="962259" y="3875949"/>
                  </a:lnTo>
                  <a:lnTo>
                    <a:pt x="956674" y="3873156"/>
                  </a:lnTo>
                  <a:lnTo>
                    <a:pt x="952484" y="3878741"/>
                  </a:lnTo>
                  <a:lnTo>
                    <a:pt x="946897" y="3878741"/>
                  </a:lnTo>
                  <a:lnTo>
                    <a:pt x="939216" y="3869666"/>
                  </a:lnTo>
                  <a:lnTo>
                    <a:pt x="927345" y="3873855"/>
                  </a:lnTo>
                  <a:lnTo>
                    <a:pt x="918267" y="3873855"/>
                  </a:lnTo>
                  <a:lnTo>
                    <a:pt x="900111" y="3872458"/>
                  </a:lnTo>
                  <a:lnTo>
                    <a:pt x="897318" y="3869666"/>
                  </a:lnTo>
                  <a:lnTo>
                    <a:pt x="888240" y="3871062"/>
                  </a:lnTo>
                  <a:lnTo>
                    <a:pt x="886843" y="3866873"/>
                  </a:lnTo>
                  <a:lnTo>
                    <a:pt x="877067" y="3866873"/>
                  </a:lnTo>
                  <a:lnTo>
                    <a:pt x="872877" y="3865477"/>
                  </a:lnTo>
                  <a:lnTo>
                    <a:pt x="872877" y="3871062"/>
                  </a:lnTo>
                  <a:lnTo>
                    <a:pt x="868688" y="3868269"/>
                  </a:lnTo>
                  <a:lnTo>
                    <a:pt x="868688" y="3871062"/>
                  </a:lnTo>
                  <a:lnTo>
                    <a:pt x="862403" y="3861987"/>
                  </a:lnTo>
                  <a:lnTo>
                    <a:pt x="865197" y="3857798"/>
                  </a:lnTo>
                  <a:lnTo>
                    <a:pt x="854722" y="3851515"/>
                  </a:lnTo>
                  <a:lnTo>
                    <a:pt x="849136" y="3839648"/>
                  </a:lnTo>
                  <a:lnTo>
                    <a:pt x="850532" y="3833365"/>
                  </a:lnTo>
                  <a:lnTo>
                    <a:pt x="841454" y="3827780"/>
                  </a:lnTo>
                  <a:lnTo>
                    <a:pt x="837265" y="3817309"/>
                  </a:lnTo>
                  <a:lnTo>
                    <a:pt x="819109" y="3813120"/>
                  </a:lnTo>
                  <a:lnTo>
                    <a:pt x="811427" y="3808931"/>
                  </a:lnTo>
                  <a:lnTo>
                    <a:pt x="815617" y="3795667"/>
                  </a:lnTo>
                  <a:lnTo>
                    <a:pt x="807936" y="3787988"/>
                  </a:lnTo>
                  <a:lnTo>
                    <a:pt x="794668" y="3781705"/>
                  </a:lnTo>
                  <a:lnTo>
                    <a:pt x="789082" y="3775422"/>
                  </a:lnTo>
                  <a:lnTo>
                    <a:pt x="782797" y="3771234"/>
                  </a:lnTo>
                  <a:lnTo>
                    <a:pt x="766736" y="3769838"/>
                  </a:lnTo>
                  <a:lnTo>
                    <a:pt x="760452" y="3760762"/>
                  </a:lnTo>
                  <a:lnTo>
                    <a:pt x="761849" y="3748894"/>
                  </a:lnTo>
                  <a:lnTo>
                    <a:pt x="767434" y="3739819"/>
                  </a:lnTo>
                  <a:lnTo>
                    <a:pt x="766038" y="3738423"/>
                  </a:lnTo>
                  <a:lnTo>
                    <a:pt x="768831" y="3738423"/>
                  </a:lnTo>
                  <a:lnTo>
                    <a:pt x="774418" y="3735630"/>
                  </a:lnTo>
                  <a:lnTo>
                    <a:pt x="773021" y="3737027"/>
                  </a:lnTo>
                  <a:lnTo>
                    <a:pt x="785590" y="3737027"/>
                  </a:lnTo>
                  <a:lnTo>
                    <a:pt x="782797" y="3735630"/>
                  </a:lnTo>
                  <a:lnTo>
                    <a:pt x="784194" y="3734234"/>
                  </a:lnTo>
                  <a:lnTo>
                    <a:pt x="793272" y="3740517"/>
                  </a:lnTo>
                  <a:lnTo>
                    <a:pt x="785590" y="3734234"/>
                  </a:lnTo>
                  <a:lnTo>
                    <a:pt x="791177" y="3731442"/>
                  </a:lnTo>
                  <a:lnTo>
                    <a:pt x="795366" y="3734234"/>
                  </a:lnTo>
                  <a:lnTo>
                    <a:pt x="796763" y="3732838"/>
                  </a:lnTo>
                  <a:lnTo>
                    <a:pt x="799556" y="3731442"/>
                  </a:lnTo>
                  <a:lnTo>
                    <a:pt x="799556" y="3729347"/>
                  </a:lnTo>
                  <a:lnTo>
                    <a:pt x="800953" y="3732140"/>
                  </a:lnTo>
                  <a:lnTo>
                    <a:pt x="805143" y="3729347"/>
                  </a:lnTo>
                  <a:lnTo>
                    <a:pt x="802350" y="3726555"/>
                  </a:lnTo>
                  <a:lnTo>
                    <a:pt x="810030" y="3730744"/>
                  </a:lnTo>
                  <a:lnTo>
                    <a:pt x="820506" y="3724461"/>
                  </a:lnTo>
                  <a:lnTo>
                    <a:pt x="826091" y="3720273"/>
                  </a:lnTo>
                  <a:lnTo>
                    <a:pt x="828885" y="3716084"/>
                  </a:lnTo>
                  <a:lnTo>
                    <a:pt x="830281" y="3717480"/>
                  </a:lnTo>
                  <a:lnTo>
                    <a:pt x="836566" y="3717480"/>
                  </a:lnTo>
                  <a:lnTo>
                    <a:pt x="845644" y="3708404"/>
                  </a:lnTo>
                  <a:lnTo>
                    <a:pt x="845644" y="3707008"/>
                  </a:lnTo>
                  <a:lnTo>
                    <a:pt x="847041" y="3708404"/>
                  </a:lnTo>
                  <a:lnTo>
                    <a:pt x="852627" y="3707008"/>
                  </a:lnTo>
                  <a:lnTo>
                    <a:pt x="856816" y="3707008"/>
                  </a:lnTo>
                  <a:lnTo>
                    <a:pt x="858213" y="3704215"/>
                  </a:lnTo>
                  <a:lnTo>
                    <a:pt x="858213" y="3700028"/>
                  </a:lnTo>
                  <a:lnTo>
                    <a:pt x="859610" y="3702820"/>
                  </a:lnTo>
                  <a:lnTo>
                    <a:pt x="872877" y="3700028"/>
                  </a:lnTo>
                  <a:lnTo>
                    <a:pt x="872877" y="3698631"/>
                  </a:lnTo>
                  <a:lnTo>
                    <a:pt x="881956" y="3704215"/>
                  </a:lnTo>
                  <a:lnTo>
                    <a:pt x="884749" y="3701424"/>
                  </a:lnTo>
                  <a:lnTo>
                    <a:pt x="902904" y="3707008"/>
                  </a:lnTo>
                  <a:lnTo>
                    <a:pt x="913155" y="3718625"/>
                  </a:lnTo>
                  <a:lnTo>
                    <a:pt x="913379" y="3718178"/>
                  </a:lnTo>
                  <a:lnTo>
                    <a:pt x="918965" y="3720971"/>
                  </a:lnTo>
                  <a:lnTo>
                    <a:pt x="919510" y="3721969"/>
                  </a:lnTo>
                  <a:lnTo>
                    <a:pt x="919663" y="3721669"/>
                  </a:lnTo>
                  <a:lnTo>
                    <a:pt x="925250" y="3723065"/>
                  </a:lnTo>
                  <a:lnTo>
                    <a:pt x="925250" y="3723763"/>
                  </a:lnTo>
                  <a:lnTo>
                    <a:pt x="932931" y="3725159"/>
                  </a:lnTo>
                  <a:lnTo>
                    <a:pt x="933490" y="3726276"/>
                  </a:lnTo>
                  <a:lnTo>
                    <a:pt x="934328" y="3723763"/>
                  </a:lnTo>
                  <a:lnTo>
                    <a:pt x="940613" y="3722367"/>
                  </a:lnTo>
                  <a:lnTo>
                    <a:pt x="943406" y="3727951"/>
                  </a:lnTo>
                  <a:lnTo>
                    <a:pt x="942009" y="3730744"/>
                  </a:lnTo>
                  <a:lnTo>
                    <a:pt x="943406" y="3729347"/>
                  </a:lnTo>
                  <a:lnTo>
                    <a:pt x="943406" y="3732140"/>
                  </a:lnTo>
                  <a:lnTo>
                    <a:pt x="946660" y="3729969"/>
                  </a:lnTo>
                  <a:lnTo>
                    <a:pt x="944802" y="3729347"/>
                  </a:lnTo>
                  <a:lnTo>
                    <a:pt x="943406" y="3723065"/>
                  </a:lnTo>
                  <a:lnTo>
                    <a:pt x="953880" y="3721669"/>
                  </a:lnTo>
                  <a:lnTo>
                    <a:pt x="953880" y="3729347"/>
                  </a:lnTo>
                  <a:lnTo>
                    <a:pt x="951087" y="3729347"/>
                  </a:lnTo>
                  <a:lnTo>
                    <a:pt x="955277" y="3730744"/>
                  </a:lnTo>
                  <a:lnTo>
                    <a:pt x="956674" y="3723065"/>
                  </a:lnTo>
                  <a:lnTo>
                    <a:pt x="958070" y="3727253"/>
                  </a:lnTo>
                  <a:lnTo>
                    <a:pt x="959467" y="3721669"/>
                  </a:lnTo>
                  <a:lnTo>
                    <a:pt x="959641" y="3722192"/>
                  </a:lnTo>
                  <a:lnTo>
                    <a:pt x="962259" y="3719574"/>
                  </a:lnTo>
                  <a:lnTo>
                    <a:pt x="960863" y="3718178"/>
                  </a:lnTo>
                  <a:lnTo>
                    <a:pt x="962259" y="3715386"/>
                  </a:lnTo>
                  <a:lnTo>
                    <a:pt x="962958" y="3718178"/>
                  </a:lnTo>
                  <a:lnTo>
                    <a:pt x="967148" y="3718178"/>
                  </a:lnTo>
                  <a:lnTo>
                    <a:pt x="965751" y="3720971"/>
                  </a:lnTo>
                  <a:lnTo>
                    <a:pt x="959683" y="3722318"/>
                  </a:lnTo>
                  <a:lnTo>
                    <a:pt x="960583" y="3725020"/>
                  </a:lnTo>
                  <a:lnTo>
                    <a:pt x="960863" y="3723763"/>
                  </a:lnTo>
                  <a:lnTo>
                    <a:pt x="965053" y="3723763"/>
                  </a:lnTo>
                  <a:lnTo>
                    <a:pt x="965053" y="3725159"/>
                  </a:lnTo>
                  <a:lnTo>
                    <a:pt x="963656" y="3726555"/>
                  </a:lnTo>
                  <a:lnTo>
                    <a:pt x="966449" y="3726555"/>
                  </a:lnTo>
                  <a:lnTo>
                    <a:pt x="966449" y="3722367"/>
                  </a:lnTo>
                  <a:lnTo>
                    <a:pt x="969243" y="3725159"/>
                  </a:lnTo>
                  <a:lnTo>
                    <a:pt x="969243" y="3727951"/>
                  </a:lnTo>
                  <a:lnTo>
                    <a:pt x="973433" y="3721669"/>
                  </a:lnTo>
                  <a:lnTo>
                    <a:pt x="989494" y="3720273"/>
                  </a:lnTo>
                  <a:lnTo>
                    <a:pt x="990889" y="3714687"/>
                  </a:lnTo>
                  <a:lnTo>
                    <a:pt x="984605" y="3713291"/>
                  </a:lnTo>
                  <a:lnTo>
                    <a:pt x="990889" y="3709102"/>
                  </a:lnTo>
                  <a:lnTo>
                    <a:pt x="986700" y="3706310"/>
                  </a:lnTo>
                  <a:lnTo>
                    <a:pt x="989494" y="3702122"/>
                  </a:lnTo>
                  <a:lnTo>
                    <a:pt x="988097" y="3706310"/>
                  </a:lnTo>
                  <a:lnTo>
                    <a:pt x="990889" y="3706310"/>
                  </a:lnTo>
                  <a:lnTo>
                    <a:pt x="993683" y="3703517"/>
                  </a:lnTo>
                  <a:lnTo>
                    <a:pt x="993683" y="3695839"/>
                  </a:lnTo>
                  <a:lnTo>
                    <a:pt x="988097" y="3694443"/>
                  </a:lnTo>
                  <a:lnTo>
                    <a:pt x="985304" y="3695839"/>
                  </a:lnTo>
                  <a:lnTo>
                    <a:pt x="983907" y="3695839"/>
                  </a:lnTo>
                  <a:lnTo>
                    <a:pt x="982510" y="3700028"/>
                  </a:lnTo>
                  <a:lnTo>
                    <a:pt x="976924" y="3702820"/>
                  </a:lnTo>
                  <a:lnTo>
                    <a:pt x="972734" y="3700028"/>
                  </a:lnTo>
                  <a:lnTo>
                    <a:pt x="968544" y="3704215"/>
                  </a:lnTo>
                  <a:lnTo>
                    <a:pt x="962958" y="3705612"/>
                  </a:lnTo>
                  <a:lnTo>
                    <a:pt x="948293" y="3702820"/>
                  </a:lnTo>
                  <a:lnTo>
                    <a:pt x="930138" y="3702820"/>
                  </a:lnTo>
                  <a:lnTo>
                    <a:pt x="919663" y="3680480"/>
                  </a:lnTo>
                  <a:lnTo>
                    <a:pt x="909189" y="3671405"/>
                  </a:lnTo>
                  <a:lnTo>
                    <a:pt x="901507" y="3671405"/>
                  </a:lnTo>
                  <a:lnTo>
                    <a:pt x="898715" y="3668613"/>
                  </a:lnTo>
                  <a:lnTo>
                    <a:pt x="897318" y="3652557"/>
                  </a:lnTo>
                  <a:lnTo>
                    <a:pt x="900111" y="3648368"/>
                  </a:lnTo>
                  <a:lnTo>
                    <a:pt x="897318" y="3644179"/>
                  </a:lnTo>
                  <a:lnTo>
                    <a:pt x="898715" y="3645576"/>
                  </a:lnTo>
                  <a:lnTo>
                    <a:pt x="900111" y="3644179"/>
                  </a:lnTo>
                  <a:lnTo>
                    <a:pt x="905697" y="3646972"/>
                  </a:lnTo>
                  <a:lnTo>
                    <a:pt x="907094" y="3645576"/>
                  </a:lnTo>
                  <a:lnTo>
                    <a:pt x="904301" y="3645576"/>
                  </a:lnTo>
                  <a:lnTo>
                    <a:pt x="907094" y="3642783"/>
                  </a:lnTo>
                  <a:lnTo>
                    <a:pt x="904301" y="3644179"/>
                  </a:lnTo>
                  <a:lnTo>
                    <a:pt x="907094" y="3639991"/>
                  </a:lnTo>
                  <a:lnTo>
                    <a:pt x="908491" y="3641386"/>
                  </a:lnTo>
                  <a:lnTo>
                    <a:pt x="908491" y="3637198"/>
                  </a:lnTo>
                  <a:lnTo>
                    <a:pt x="924544" y="3626029"/>
                  </a:lnTo>
                  <a:lnTo>
                    <a:pt x="944097" y="3628821"/>
                  </a:lnTo>
                  <a:lnTo>
                    <a:pt x="958761" y="3633010"/>
                  </a:lnTo>
                  <a:lnTo>
                    <a:pt x="958761" y="3635801"/>
                  </a:lnTo>
                  <a:lnTo>
                    <a:pt x="960158" y="3634405"/>
                  </a:lnTo>
                  <a:lnTo>
                    <a:pt x="970632" y="3640689"/>
                  </a:lnTo>
                  <a:lnTo>
                    <a:pt x="970632" y="3643481"/>
                  </a:lnTo>
                  <a:lnTo>
                    <a:pt x="972029" y="3640689"/>
                  </a:lnTo>
                  <a:lnTo>
                    <a:pt x="982504" y="3646273"/>
                  </a:lnTo>
                  <a:lnTo>
                    <a:pt x="981107" y="3650463"/>
                  </a:lnTo>
                  <a:lnTo>
                    <a:pt x="978314" y="3646273"/>
                  </a:lnTo>
                  <a:lnTo>
                    <a:pt x="974822" y="3646273"/>
                  </a:lnTo>
                  <a:lnTo>
                    <a:pt x="973425" y="3649066"/>
                  </a:lnTo>
                  <a:lnTo>
                    <a:pt x="977615" y="3647670"/>
                  </a:lnTo>
                  <a:lnTo>
                    <a:pt x="983202" y="3653953"/>
                  </a:lnTo>
                  <a:lnTo>
                    <a:pt x="981805" y="3649764"/>
                  </a:lnTo>
                  <a:lnTo>
                    <a:pt x="983202" y="3646972"/>
                  </a:lnTo>
                  <a:lnTo>
                    <a:pt x="987391" y="3646972"/>
                  </a:lnTo>
                  <a:lnTo>
                    <a:pt x="991581" y="3654651"/>
                  </a:lnTo>
                  <a:lnTo>
                    <a:pt x="991581" y="3650463"/>
                  </a:lnTo>
                  <a:lnTo>
                    <a:pt x="997168" y="3653255"/>
                  </a:lnTo>
                  <a:lnTo>
                    <a:pt x="998564" y="3659537"/>
                  </a:lnTo>
                  <a:lnTo>
                    <a:pt x="1002754" y="3659537"/>
                  </a:lnTo>
                  <a:lnTo>
                    <a:pt x="998564" y="3658141"/>
                  </a:lnTo>
                  <a:lnTo>
                    <a:pt x="998564" y="3653953"/>
                  </a:lnTo>
                  <a:lnTo>
                    <a:pt x="1004150" y="3658141"/>
                  </a:lnTo>
                  <a:lnTo>
                    <a:pt x="1005547" y="3656745"/>
                  </a:lnTo>
                  <a:lnTo>
                    <a:pt x="1008340" y="3660934"/>
                  </a:lnTo>
                  <a:lnTo>
                    <a:pt x="1008340" y="3662329"/>
                  </a:lnTo>
                  <a:lnTo>
                    <a:pt x="1008340" y="3663726"/>
                  </a:lnTo>
                  <a:lnTo>
                    <a:pt x="1011134" y="3665122"/>
                  </a:lnTo>
                  <a:lnTo>
                    <a:pt x="1008340" y="3662329"/>
                  </a:lnTo>
                  <a:lnTo>
                    <a:pt x="1009737" y="3660934"/>
                  </a:lnTo>
                  <a:lnTo>
                    <a:pt x="1012531" y="3663726"/>
                  </a:lnTo>
                  <a:lnTo>
                    <a:pt x="1013926" y="3654651"/>
                  </a:lnTo>
                  <a:lnTo>
                    <a:pt x="1013926" y="3660934"/>
                  </a:lnTo>
                  <a:lnTo>
                    <a:pt x="1018116" y="3667216"/>
                  </a:lnTo>
                  <a:lnTo>
                    <a:pt x="1013926" y="3671405"/>
                  </a:lnTo>
                  <a:lnTo>
                    <a:pt x="1011134" y="3686065"/>
                  </a:lnTo>
                  <a:lnTo>
                    <a:pt x="1013926" y="3672801"/>
                  </a:lnTo>
                  <a:lnTo>
                    <a:pt x="1018116" y="3668613"/>
                  </a:lnTo>
                  <a:lnTo>
                    <a:pt x="1018116" y="3667216"/>
                  </a:lnTo>
                  <a:lnTo>
                    <a:pt x="1018116" y="3663028"/>
                  </a:lnTo>
                  <a:lnTo>
                    <a:pt x="1020910" y="3668613"/>
                  </a:lnTo>
                  <a:lnTo>
                    <a:pt x="1016720" y="3680480"/>
                  </a:lnTo>
                  <a:lnTo>
                    <a:pt x="1019513" y="3674896"/>
                  </a:lnTo>
                  <a:lnTo>
                    <a:pt x="1022306" y="3676292"/>
                  </a:lnTo>
                  <a:lnTo>
                    <a:pt x="1019513" y="3673500"/>
                  </a:lnTo>
                  <a:lnTo>
                    <a:pt x="1022306" y="3669311"/>
                  </a:lnTo>
                  <a:lnTo>
                    <a:pt x="1023067" y="3672355"/>
                  </a:lnTo>
                  <a:lnTo>
                    <a:pt x="1026496" y="3673500"/>
                  </a:lnTo>
                  <a:lnTo>
                    <a:pt x="1023703" y="3672103"/>
                  </a:lnTo>
                  <a:lnTo>
                    <a:pt x="1023703" y="3667915"/>
                  </a:lnTo>
                  <a:lnTo>
                    <a:pt x="1032780" y="3667915"/>
                  </a:lnTo>
                  <a:lnTo>
                    <a:pt x="1038367" y="3674198"/>
                  </a:lnTo>
                  <a:lnTo>
                    <a:pt x="1034177" y="3667915"/>
                  </a:lnTo>
                  <a:lnTo>
                    <a:pt x="1023703" y="3666518"/>
                  </a:lnTo>
                  <a:lnTo>
                    <a:pt x="1020910" y="3663726"/>
                  </a:lnTo>
                  <a:lnTo>
                    <a:pt x="1021657" y="3663887"/>
                  </a:lnTo>
                  <a:lnTo>
                    <a:pt x="1014625" y="3658141"/>
                  </a:lnTo>
                  <a:lnTo>
                    <a:pt x="1025798" y="3654651"/>
                  </a:lnTo>
                  <a:lnTo>
                    <a:pt x="1034876" y="3658839"/>
                  </a:lnTo>
                  <a:lnTo>
                    <a:pt x="1036272" y="3657443"/>
                  </a:lnTo>
                  <a:lnTo>
                    <a:pt x="1036272" y="3658839"/>
                  </a:lnTo>
                  <a:lnTo>
                    <a:pt x="1039066" y="3663028"/>
                  </a:lnTo>
                  <a:lnTo>
                    <a:pt x="1033640" y="3665436"/>
                  </a:lnTo>
                  <a:lnTo>
                    <a:pt x="1034876" y="3667915"/>
                  </a:lnTo>
                  <a:lnTo>
                    <a:pt x="1041161" y="3662329"/>
                  </a:lnTo>
                  <a:lnTo>
                    <a:pt x="1042557" y="3666518"/>
                  </a:lnTo>
                  <a:lnTo>
                    <a:pt x="1042557" y="3662329"/>
                  </a:lnTo>
                  <a:lnTo>
                    <a:pt x="1057222" y="3665122"/>
                  </a:lnTo>
                  <a:lnTo>
                    <a:pt x="1061411" y="3663726"/>
                  </a:lnTo>
                  <a:lnTo>
                    <a:pt x="1066997" y="3665122"/>
                  </a:lnTo>
                  <a:lnTo>
                    <a:pt x="1066390" y="3665387"/>
                  </a:lnTo>
                  <a:lnTo>
                    <a:pt x="1067696" y="3665820"/>
                  </a:lnTo>
                  <a:lnTo>
                    <a:pt x="1064902" y="3668613"/>
                  </a:lnTo>
                  <a:lnTo>
                    <a:pt x="1080963" y="3668613"/>
                  </a:lnTo>
                  <a:lnTo>
                    <a:pt x="1082360" y="3671405"/>
                  </a:lnTo>
                  <a:lnTo>
                    <a:pt x="1082360" y="3674198"/>
                  </a:lnTo>
                  <a:lnTo>
                    <a:pt x="1079566" y="3678387"/>
                  </a:lnTo>
                  <a:lnTo>
                    <a:pt x="1082360" y="3675594"/>
                  </a:lnTo>
                  <a:lnTo>
                    <a:pt x="1085153" y="3683272"/>
                  </a:lnTo>
                  <a:lnTo>
                    <a:pt x="1083757" y="3677688"/>
                  </a:lnTo>
                  <a:lnTo>
                    <a:pt x="1086550" y="3681876"/>
                  </a:lnTo>
                  <a:lnTo>
                    <a:pt x="1086550" y="3677688"/>
                  </a:lnTo>
                  <a:lnTo>
                    <a:pt x="1092834" y="3679085"/>
                  </a:lnTo>
                  <a:lnTo>
                    <a:pt x="1098421" y="3683272"/>
                  </a:lnTo>
                  <a:lnTo>
                    <a:pt x="1094231" y="3679085"/>
                  </a:lnTo>
                  <a:lnTo>
                    <a:pt x="1085153" y="3676292"/>
                  </a:lnTo>
                  <a:lnTo>
                    <a:pt x="1086550" y="3674896"/>
                  </a:lnTo>
                  <a:lnTo>
                    <a:pt x="1083757" y="3673500"/>
                  </a:lnTo>
                  <a:lnTo>
                    <a:pt x="1083757" y="3670707"/>
                  </a:lnTo>
                  <a:lnTo>
                    <a:pt x="1098421" y="3667915"/>
                  </a:lnTo>
                  <a:lnTo>
                    <a:pt x="1089342" y="3666518"/>
                  </a:lnTo>
                  <a:lnTo>
                    <a:pt x="1095627" y="3660934"/>
                  </a:lnTo>
                  <a:lnTo>
                    <a:pt x="1108895" y="3656745"/>
                  </a:lnTo>
                  <a:lnTo>
                    <a:pt x="1110292" y="3658141"/>
                  </a:lnTo>
                  <a:lnTo>
                    <a:pt x="1106102" y="3660934"/>
                  </a:lnTo>
                  <a:lnTo>
                    <a:pt x="1108895" y="3667216"/>
                  </a:lnTo>
                  <a:lnTo>
                    <a:pt x="1107498" y="3660934"/>
                  </a:lnTo>
                  <a:lnTo>
                    <a:pt x="1111688" y="3660934"/>
                  </a:lnTo>
                  <a:lnTo>
                    <a:pt x="1113085" y="3663726"/>
                  </a:lnTo>
                  <a:lnTo>
                    <a:pt x="1113085" y="3660934"/>
                  </a:lnTo>
                  <a:lnTo>
                    <a:pt x="1115878" y="3662329"/>
                  </a:lnTo>
                  <a:lnTo>
                    <a:pt x="1110292" y="3659537"/>
                  </a:lnTo>
                  <a:lnTo>
                    <a:pt x="1113085" y="3659537"/>
                  </a:lnTo>
                  <a:lnTo>
                    <a:pt x="1113085" y="3656745"/>
                  </a:lnTo>
                  <a:lnTo>
                    <a:pt x="1129146" y="3651160"/>
                  </a:lnTo>
                  <a:lnTo>
                    <a:pt x="1131939" y="3648368"/>
                  </a:lnTo>
                  <a:lnTo>
                    <a:pt x="1129146" y="3652557"/>
                  </a:lnTo>
                  <a:lnTo>
                    <a:pt x="1132895" y="3652557"/>
                  </a:lnTo>
                  <a:lnTo>
                    <a:pt x="1132638" y="3651160"/>
                  </a:lnTo>
                  <a:lnTo>
                    <a:pt x="1135430" y="3653953"/>
                  </a:lnTo>
                  <a:lnTo>
                    <a:pt x="1134209" y="3650288"/>
                  </a:lnTo>
                  <a:lnTo>
                    <a:pt x="1134034" y="3650463"/>
                  </a:lnTo>
                  <a:lnTo>
                    <a:pt x="1134034" y="3649066"/>
                  </a:lnTo>
                  <a:lnTo>
                    <a:pt x="1136827" y="3647670"/>
                  </a:lnTo>
                  <a:lnTo>
                    <a:pt x="1134502" y="3649995"/>
                  </a:lnTo>
                  <a:lnTo>
                    <a:pt x="1136827" y="3651160"/>
                  </a:lnTo>
                  <a:lnTo>
                    <a:pt x="1150094" y="3644877"/>
                  </a:lnTo>
                  <a:lnTo>
                    <a:pt x="1158363" y="3642671"/>
                  </a:lnTo>
                  <a:lnTo>
                    <a:pt x="1157776" y="3642085"/>
                  </a:lnTo>
                  <a:lnTo>
                    <a:pt x="1160569" y="3640689"/>
                  </a:lnTo>
                  <a:lnTo>
                    <a:pt x="1159766" y="3642301"/>
                  </a:lnTo>
                  <a:lnTo>
                    <a:pt x="1160569" y="3642085"/>
                  </a:lnTo>
                  <a:lnTo>
                    <a:pt x="1161966" y="3647670"/>
                  </a:lnTo>
                  <a:lnTo>
                    <a:pt x="1161966" y="3644877"/>
                  </a:lnTo>
                  <a:lnTo>
                    <a:pt x="1167552" y="3644877"/>
                  </a:lnTo>
                  <a:lnTo>
                    <a:pt x="1163363" y="3649066"/>
                  </a:lnTo>
                  <a:lnTo>
                    <a:pt x="1168948" y="3646273"/>
                  </a:lnTo>
                  <a:lnTo>
                    <a:pt x="1180819" y="3647670"/>
                  </a:lnTo>
                  <a:lnTo>
                    <a:pt x="1188501" y="3646273"/>
                  </a:lnTo>
                  <a:lnTo>
                    <a:pt x="1200372" y="3640689"/>
                  </a:lnTo>
                  <a:lnTo>
                    <a:pt x="1213639" y="3633010"/>
                  </a:lnTo>
                  <a:lnTo>
                    <a:pt x="1219226" y="3628821"/>
                  </a:lnTo>
                  <a:lnTo>
                    <a:pt x="1223416" y="3621142"/>
                  </a:lnTo>
                  <a:lnTo>
                    <a:pt x="1223416" y="3623934"/>
                  </a:lnTo>
                  <a:lnTo>
                    <a:pt x="1226209" y="3626727"/>
                  </a:lnTo>
                  <a:lnTo>
                    <a:pt x="1228569" y="3629610"/>
                  </a:lnTo>
                  <a:lnTo>
                    <a:pt x="1230399" y="3630218"/>
                  </a:lnTo>
                  <a:lnTo>
                    <a:pt x="1224114" y="3623934"/>
                  </a:lnTo>
                  <a:lnTo>
                    <a:pt x="1229700" y="3618349"/>
                  </a:lnTo>
                  <a:lnTo>
                    <a:pt x="1227109" y="3615759"/>
                  </a:lnTo>
                  <a:lnTo>
                    <a:pt x="1231097" y="3614161"/>
                  </a:lnTo>
                  <a:lnTo>
                    <a:pt x="1233890" y="3611368"/>
                  </a:lnTo>
                  <a:lnTo>
                    <a:pt x="1240175" y="3600897"/>
                  </a:lnTo>
                  <a:lnTo>
                    <a:pt x="1242968" y="3599501"/>
                  </a:lnTo>
                  <a:lnTo>
                    <a:pt x="1249253" y="3582048"/>
                  </a:lnTo>
                  <a:lnTo>
                    <a:pt x="1247856" y="3577860"/>
                  </a:lnTo>
                  <a:lnTo>
                    <a:pt x="1261124" y="3568784"/>
                  </a:lnTo>
                  <a:lnTo>
                    <a:pt x="1269734" y="3560177"/>
                  </a:lnTo>
                  <a:lnTo>
                    <a:pt x="1264616" y="3563898"/>
                  </a:lnTo>
                  <a:lnTo>
                    <a:pt x="1270900" y="3557615"/>
                  </a:lnTo>
                  <a:lnTo>
                    <a:pt x="1271836" y="3558082"/>
                  </a:lnTo>
                  <a:lnTo>
                    <a:pt x="1272995" y="3556917"/>
                  </a:lnTo>
                  <a:lnTo>
                    <a:pt x="1289056" y="3545048"/>
                  </a:lnTo>
                  <a:lnTo>
                    <a:pt x="1295341" y="3546445"/>
                  </a:lnTo>
                  <a:lnTo>
                    <a:pt x="1301625" y="3545048"/>
                  </a:lnTo>
                  <a:lnTo>
                    <a:pt x="1298832" y="3546445"/>
                  </a:lnTo>
                  <a:lnTo>
                    <a:pt x="1301625" y="3547841"/>
                  </a:lnTo>
                  <a:lnTo>
                    <a:pt x="1304418" y="3546445"/>
                  </a:lnTo>
                  <a:lnTo>
                    <a:pt x="1309446" y="3547701"/>
                  </a:lnTo>
                  <a:lnTo>
                    <a:pt x="1310005" y="3547143"/>
                  </a:lnTo>
                  <a:lnTo>
                    <a:pt x="1319082" y="3554822"/>
                  </a:lnTo>
                  <a:lnTo>
                    <a:pt x="1333747" y="3561106"/>
                  </a:lnTo>
                  <a:lnTo>
                    <a:pt x="1333747" y="3562502"/>
                  </a:lnTo>
                  <a:lnTo>
                    <a:pt x="1367265" y="3571576"/>
                  </a:lnTo>
                  <a:lnTo>
                    <a:pt x="1367265" y="3579256"/>
                  </a:lnTo>
                  <a:lnTo>
                    <a:pt x="1368662" y="3571576"/>
                  </a:lnTo>
                  <a:lnTo>
                    <a:pt x="1380533" y="3574369"/>
                  </a:lnTo>
                  <a:lnTo>
                    <a:pt x="1401482" y="3571576"/>
                  </a:lnTo>
                  <a:lnTo>
                    <a:pt x="1407766" y="3568784"/>
                  </a:lnTo>
                  <a:lnTo>
                    <a:pt x="1407766" y="3564596"/>
                  </a:lnTo>
                  <a:lnTo>
                    <a:pt x="1408877" y="3570676"/>
                  </a:lnTo>
                  <a:lnTo>
                    <a:pt x="1409163" y="3568784"/>
                  </a:lnTo>
                  <a:lnTo>
                    <a:pt x="1412654" y="3568784"/>
                  </a:lnTo>
                  <a:lnTo>
                    <a:pt x="1415448" y="3567388"/>
                  </a:lnTo>
                  <a:lnTo>
                    <a:pt x="1411258" y="3565991"/>
                  </a:lnTo>
                  <a:lnTo>
                    <a:pt x="1411258" y="3564596"/>
                  </a:lnTo>
                  <a:lnTo>
                    <a:pt x="1417543" y="3567388"/>
                  </a:lnTo>
                  <a:lnTo>
                    <a:pt x="1420335" y="3570180"/>
                  </a:lnTo>
                  <a:lnTo>
                    <a:pt x="1423129" y="3568784"/>
                  </a:lnTo>
                  <a:lnTo>
                    <a:pt x="1424525" y="3564596"/>
                  </a:lnTo>
                  <a:lnTo>
                    <a:pt x="1437793" y="3561804"/>
                  </a:lnTo>
                  <a:lnTo>
                    <a:pt x="1439189" y="3563200"/>
                  </a:lnTo>
                  <a:lnTo>
                    <a:pt x="1439189" y="3561804"/>
                  </a:lnTo>
                  <a:lnTo>
                    <a:pt x="1448268" y="3559011"/>
                  </a:lnTo>
                  <a:lnTo>
                    <a:pt x="1451060" y="3560407"/>
                  </a:lnTo>
                  <a:lnTo>
                    <a:pt x="1449665" y="3559011"/>
                  </a:lnTo>
                  <a:lnTo>
                    <a:pt x="1453854" y="3557615"/>
                  </a:lnTo>
                  <a:lnTo>
                    <a:pt x="1452457" y="3556219"/>
                  </a:lnTo>
                  <a:lnTo>
                    <a:pt x="1455250" y="3554822"/>
                  </a:lnTo>
                  <a:lnTo>
                    <a:pt x="1455250" y="3557615"/>
                  </a:lnTo>
                  <a:lnTo>
                    <a:pt x="1456647" y="3556219"/>
                  </a:lnTo>
                  <a:lnTo>
                    <a:pt x="1464329" y="3554822"/>
                  </a:lnTo>
                  <a:lnTo>
                    <a:pt x="1464329" y="3556219"/>
                  </a:lnTo>
                  <a:lnTo>
                    <a:pt x="1500640" y="3545747"/>
                  </a:lnTo>
                  <a:lnTo>
                    <a:pt x="1518097" y="3535276"/>
                  </a:lnTo>
                  <a:lnTo>
                    <a:pt x="1522287" y="3528992"/>
                  </a:lnTo>
                  <a:lnTo>
                    <a:pt x="1531365" y="3524804"/>
                  </a:lnTo>
                  <a:lnTo>
                    <a:pt x="1531365" y="3523407"/>
                  </a:lnTo>
                  <a:lnTo>
                    <a:pt x="1536952" y="3520615"/>
                  </a:lnTo>
                  <a:lnTo>
                    <a:pt x="1535555" y="3519219"/>
                  </a:lnTo>
                  <a:lnTo>
                    <a:pt x="1539745" y="3519219"/>
                  </a:lnTo>
                  <a:lnTo>
                    <a:pt x="1547426" y="3515031"/>
                  </a:lnTo>
                  <a:lnTo>
                    <a:pt x="1551846" y="3515031"/>
                  </a:lnTo>
                  <a:lnTo>
                    <a:pt x="1550313" y="3510428"/>
                  </a:lnTo>
                  <a:lnTo>
                    <a:pt x="1548823" y="3510842"/>
                  </a:lnTo>
                  <a:lnTo>
                    <a:pt x="1544633" y="3501767"/>
                  </a:lnTo>
                  <a:lnTo>
                    <a:pt x="1530667" y="3508050"/>
                  </a:lnTo>
                  <a:lnTo>
                    <a:pt x="1530667" y="3497578"/>
                  </a:lnTo>
                  <a:lnTo>
                    <a:pt x="1527874" y="3504559"/>
                  </a:lnTo>
                  <a:lnTo>
                    <a:pt x="1529270" y="3508050"/>
                  </a:lnTo>
                  <a:lnTo>
                    <a:pt x="1527874" y="3508050"/>
                  </a:lnTo>
                  <a:lnTo>
                    <a:pt x="1526795" y="3507241"/>
                  </a:lnTo>
                  <a:lnTo>
                    <a:pt x="1526478" y="3508747"/>
                  </a:lnTo>
                  <a:lnTo>
                    <a:pt x="1520193" y="3504560"/>
                  </a:lnTo>
                  <a:lnTo>
                    <a:pt x="1505529" y="3516427"/>
                  </a:lnTo>
                  <a:lnTo>
                    <a:pt x="1492261" y="3520616"/>
                  </a:lnTo>
                  <a:lnTo>
                    <a:pt x="1483183" y="3524804"/>
                  </a:lnTo>
                  <a:lnTo>
                    <a:pt x="1485976" y="3528993"/>
                  </a:lnTo>
                  <a:lnTo>
                    <a:pt x="1483183" y="3526201"/>
                  </a:lnTo>
                  <a:lnTo>
                    <a:pt x="1478994" y="3527597"/>
                  </a:lnTo>
                  <a:lnTo>
                    <a:pt x="1473407" y="3526201"/>
                  </a:lnTo>
                  <a:lnTo>
                    <a:pt x="1462933" y="3530389"/>
                  </a:lnTo>
                  <a:lnTo>
                    <a:pt x="1460139" y="3534577"/>
                  </a:lnTo>
                  <a:lnTo>
                    <a:pt x="1446872" y="3540861"/>
                  </a:lnTo>
                  <a:lnTo>
                    <a:pt x="1420337" y="3542187"/>
                  </a:lnTo>
                  <a:lnTo>
                    <a:pt x="1420337" y="3543653"/>
                  </a:lnTo>
                  <a:lnTo>
                    <a:pt x="1414750" y="3546446"/>
                  </a:lnTo>
                  <a:lnTo>
                    <a:pt x="1411957" y="3546446"/>
                  </a:lnTo>
                  <a:lnTo>
                    <a:pt x="1411957" y="3543653"/>
                  </a:lnTo>
                  <a:lnTo>
                    <a:pt x="1406370" y="3543653"/>
                  </a:lnTo>
                  <a:lnTo>
                    <a:pt x="1391706" y="3538068"/>
                  </a:lnTo>
                  <a:lnTo>
                    <a:pt x="1387517" y="3532483"/>
                  </a:lnTo>
                  <a:lnTo>
                    <a:pt x="1371456" y="3529691"/>
                  </a:lnTo>
                  <a:lnTo>
                    <a:pt x="1370059" y="3525503"/>
                  </a:lnTo>
                  <a:lnTo>
                    <a:pt x="1367266" y="3531785"/>
                  </a:lnTo>
                  <a:lnTo>
                    <a:pt x="1366337" y="3529922"/>
                  </a:lnTo>
                  <a:lnTo>
                    <a:pt x="1361680" y="3527597"/>
                  </a:lnTo>
                  <a:lnTo>
                    <a:pt x="1365870" y="3528993"/>
                  </a:lnTo>
                  <a:lnTo>
                    <a:pt x="1366338" y="3529921"/>
                  </a:lnTo>
                  <a:lnTo>
                    <a:pt x="1367266" y="3530389"/>
                  </a:lnTo>
                  <a:lnTo>
                    <a:pt x="1368663" y="3527597"/>
                  </a:lnTo>
                  <a:lnTo>
                    <a:pt x="1364472" y="3523408"/>
                  </a:lnTo>
                  <a:lnTo>
                    <a:pt x="1346316" y="3519219"/>
                  </a:lnTo>
                  <a:lnTo>
                    <a:pt x="1346316" y="3517823"/>
                  </a:lnTo>
                  <a:lnTo>
                    <a:pt x="1337239" y="3513634"/>
                  </a:lnTo>
                  <a:lnTo>
                    <a:pt x="1337239" y="3512238"/>
                  </a:lnTo>
                  <a:lnTo>
                    <a:pt x="1335842" y="3515031"/>
                  </a:lnTo>
                  <a:lnTo>
                    <a:pt x="1329558" y="3513634"/>
                  </a:lnTo>
                  <a:lnTo>
                    <a:pt x="1328162" y="3508049"/>
                  </a:lnTo>
                  <a:lnTo>
                    <a:pt x="1329558" y="3514332"/>
                  </a:lnTo>
                  <a:lnTo>
                    <a:pt x="1326765" y="3511540"/>
                  </a:lnTo>
                  <a:lnTo>
                    <a:pt x="1321178" y="3512783"/>
                  </a:lnTo>
                  <a:lnTo>
                    <a:pt x="1321178" y="3514332"/>
                  </a:lnTo>
                  <a:lnTo>
                    <a:pt x="1314893" y="3512936"/>
                  </a:lnTo>
                  <a:lnTo>
                    <a:pt x="1313497" y="3510144"/>
                  </a:lnTo>
                  <a:lnTo>
                    <a:pt x="1316290" y="3510144"/>
                  </a:lnTo>
                  <a:lnTo>
                    <a:pt x="1316290" y="3512936"/>
                  </a:lnTo>
                  <a:lnTo>
                    <a:pt x="1316988" y="3510144"/>
                  </a:lnTo>
                  <a:lnTo>
                    <a:pt x="1320033" y="3511157"/>
                  </a:lnTo>
                  <a:lnTo>
                    <a:pt x="1319083" y="3507351"/>
                  </a:lnTo>
                  <a:lnTo>
                    <a:pt x="1310006" y="3508747"/>
                  </a:lnTo>
                  <a:lnTo>
                    <a:pt x="1311402" y="3512936"/>
                  </a:lnTo>
                  <a:lnTo>
                    <a:pt x="1307212" y="3510144"/>
                  </a:lnTo>
                  <a:lnTo>
                    <a:pt x="1304419" y="3511540"/>
                  </a:lnTo>
                  <a:lnTo>
                    <a:pt x="1300229" y="3510144"/>
                  </a:lnTo>
                  <a:lnTo>
                    <a:pt x="1300229" y="3514332"/>
                  </a:lnTo>
                  <a:lnTo>
                    <a:pt x="1298833" y="3508747"/>
                  </a:lnTo>
                  <a:lnTo>
                    <a:pt x="1284168" y="3504560"/>
                  </a:lnTo>
                  <a:lnTo>
                    <a:pt x="1278582" y="3504560"/>
                  </a:lnTo>
                  <a:lnTo>
                    <a:pt x="1277185" y="3507351"/>
                  </a:lnTo>
                  <a:lnTo>
                    <a:pt x="1278582" y="3501069"/>
                  </a:lnTo>
                  <a:lnTo>
                    <a:pt x="1274392" y="3507351"/>
                  </a:lnTo>
                  <a:lnTo>
                    <a:pt x="1275789" y="3504560"/>
                  </a:lnTo>
                  <a:lnTo>
                    <a:pt x="1265315" y="3498276"/>
                  </a:lnTo>
                  <a:lnTo>
                    <a:pt x="1261125" y="3502465"/>
                  </a:lnTo>
                  <a:lnTo>
                    <a:pt x="1256935" y="3501069"/>
                  </a:lnTo>
                  <a:lnTo>
                    <a:pt x="1255538" y="3498276"/>
                  </a:lnTo>
                  <a:lnTo>
                    <a:pt x="1258331" y="3501069"/>
                  </a:lnTo>
                  <a:lnTo>
                    <a:pt x="1261125" y="3495484"/>
                  </a:lnTo>
                  <a:lnTo>
                    <a:pt x="1247857" y="3487804"/>
                  </a:lnTo>
                  <a:lnTo>
                    <a:pt x="1247857" y="3486408"/>
                  </a:lnTo>
                  <a:lnTo>
                    <a:pt x="1246460" y="3487804"/>
                  </a:lnTo>
                  <a:lnTo>
                    <a:pt x="1241279" y="3484615"/>
                  </a:lnTo>
                  <a:lnTo>
                    <a:pt x="1240874" y="3485710"/>
                  </a:lnTo>
                  <a:lnTo>
                    <a:pt x="1239903" y="3483769"/>
                  </a:lnTo>
                  <a:lnTo>
                    <a:pt x="1237383" y="3482220"/>
                  </a:lnTo>
                  <a:lnTo>
                    <a:pt x="1237508" y="3481871"/>
                  </a:lnTo>
                  <a:lnTo>
                    <a:pt x="1217132" y="3471050"/>
                  </a:lnTo>
                  <a:lnTo>
                    <a:pt x="1215735" y="3472446"/>
                  </a:lnTo>
                  <a:lnTo>
                    <a:pt x="1215735" y="3469654"/>
                  </a:lnTo>
                  <a:lnTo>
                    <a:pt x="1202468" y="3461975"/>
                  </a:lnTo>
                  <a:lnTo>
                    <a:pt x="1185010" y="3454296"/>
                  </a:lnTo>
                  <a:lnTo>
                    <a:pt x="1159872" y="3443824"/>
                  </a:lnTo>
                  <a:lnTo>
                    <a:pt x="1129147" y="3431957"/>
                  </a:lnTo>
                  <a:lnTo>
                    <a:pt x="1135431" y="3433353"/>
                  </a:lnTo>
                  <a:lnTo>
                    <a:pt x="1135431" y="3430561"/>
                  </a:lnTo>
                  <a:lnTo>
                    <a:pt x="1120767" y="3427768"/>
                  </a:lnTo>
                  <a:lnTo>
                    <a:pt x="1122163" y="3424976"/>
                  </a:lnTo>
                  <a:lnTo>
                    <a:pt x="1119370" y="3427768"/>
                  </a:lnTo>
                  <a:lnTo>
                    <a:pt x="1101912" y="3423579"/>
                  </a:lnTo>
                  <a:lnTo>
                    <a:pt x="1103309" y="3420787"/>
                  </a:lnTo>
                  <a:lnTo>
                    <a:pt x="1100516" y="3423579"/>
                  </a:lnTo>
                  <a:lnTo>
                    <a:pt x="1094930" y="3419390"/>
                  </a:lnTo>
                  <a:lnTo>
                    <a:pt x="1094930" y="3420787"/>
                  </a:lnTo>
                  <a:lnTo>
                    <a:pt x="1092136" y="3419390"/>
                  </a:lnTo>
                  <a:lnTo>
                    <a:pt x="1089344" y="3416600"/>
                  </a:lnTo>
                  <a:lnTo>
                    <a:pt x="1090741" y="3419391"/>
                  </a:lnTo>
                  <a:lnTo>
                    <a:pt x="1089344" y="3419391"/>
                  </a:lnTo>
                  <a:lnTo>
                    <a:pt x="1089344" y="3416599"/>
                  </a:lnTo>
                  <a:lnTo>
                    <a:pt x="1089343" y="3416599"/>
                  </a:lnTo>
                  <a:lnTo>
                    <a:pt x="1077472" y="3411014"/>
                  </a:lnTo>
                  <a:lnTo>
                    <a:pt x="1078080" y="3410644"/>
                  </a:lnTo>
                  <a:lnTo>
                    <a:pt x="1073980" y="3409618"/>
                  </a:lnTo>
                  <a:lnTo>
                    <a:pt x="1072584" y="3406825"/>
                  </a:lnTo>
                  <a:lnTo>
                    <a:pt x="1072584" y="3408222"/>
                  </a:lnTo>
                  <a:lnTo>
                    <a:pt x="1068395" y="3405429"/>
                  </a:lnTo>
                  <a:lnTo>
                    <a:pt x="1055127" y="3387279"/>
                  </a:lnTo>
                  <a:lnTo>
                    <a:pt x="1056523" y="3381693"/>
                  </a:lnTo>
                  <a:lnTo>
                    <a:pt x="1055825" y="3381693"/>
                  </a:lnTo>
                  <a:lnTo>
                    <a:pt x="1058618" y="3380297"/>
                  </a:lnTo>
                  <a:lnTo>
                    <a:pt x="1061411" y="3381693"/>
                  </a:lnTo>
                  <a:lnTo>
                    <a:pt x="1061411" y="3382392"/>
                  </a:lnTo>
                  <a:lnTo>
                    <a:pt x="1069093" y="3385184"/>
                  </a:lnTo>
                  <a:lnTo>
                    <a:pt x="1069791" y="3389023"/>
                  </a:lnTo>
                  <a:lnTo>
                    <a:pt x="1069791" y="3383788"/>
                  </a:lnTo>
                  <a:lnTo>
                    <a:pt x="1072584" y="3382392"/>
                  </a:lnTo>
                  <a:lnTo>
                    <a:pt x="1075377" y="3386580"/>
                  </a:lnTo>
                  <a:lnTo>
                    <a:pt x="1073980" y="3382392"/>
                  </a:lnTo>
                  <a:lnTo>
                    <a:pt x="1080266" y="3376807"/>
                  </a:lnTo>
                  <a:lnTo>
                    <a:pt x="1081662" y="3378203"/>
                  </a:lnTo>
                  <a:lnTo>
                    <a:pt x="1080266" y="3379599"/>
                  </a:lnTo>
                  <a:lnTo>
                    <a:pt x="1083059" y="3383788"/>
                  </a:lnTo>
                  <a:lnTo>
                    <a:pt x="1081662" y="3379599"/>
                  </a:lnTo>
                  <a:lnTo>
                    <a:pt x="1083059" y="3376807"/>
                  </a:lnTo>
                  <a:lnTo>
                    <a:pt x="1077821" y="3374189"/>
                  </a:lnTo>
                  <a:lnTo>
                    <a:pt x="1072584" y="3376807"/>
                  </a:lnTo>
                  <a:lnTo>
                    <a:pt x="1060713" y="3370524"/>
                  </a:lnTo>
                  <a:lnTo>
                    <a:pt x="1056523" y="3364939"/>
                  </a:lnTo>
                  <a:lnTo>
                    <a:pt x="1060713" y="3359354"/>
                  </a:lnTo>
                  <a:lnTo>
                    <a:pt x="1055127" y="3364939"/>
                  </a:lnTo>
                  <a:lnTo>
                    <a:pt x="1048842" y="3357260"/>
                  </a:lnTo>
                  <a:lnTo>
                    <a:pt x="1050239" y="3354467"/>
                  </a:lnTo>
                  <a:lnTo>
                    <a:pt x="1046049" y="3353071"/>
                  </a:lnTo>
                  <a:lnTo>
                    <a:pt x="1047445" y="3350278"/>
                  </a:lnTo>
                  <a:lnTo>
                    <a:pt x="1044652" y="3353071"/>
                  </a:lnTo>
                  <a:lnTo>
                    <a:pt x="1040462" y="3347487"/>
                  </a:lnTo>
                  <a:lnTo>
                    <a:pt x="1036273" y="3346091"/>
                  </a:lnTo>
                  <a:lnTo>
                    <a:pt x="1037670" y="3341902"/>
                  </a:lnTo>
                  <a:lnTo>
                    <a:pt x="1034876" y="3346091"/>
                  </a:lnTo>
                  <a:lnTo>
                    <a:pt x="1025798" y="3340506"/>
                  </a:lnTo>
                  <a:lnTo>
                    <a:pt x="1027194" y="3334921"/>
                  </a:lnTo>
                  <a:lnTo>
                    <a:pt x="1024402" y="3340506"/>
                  </a:lnTo>
                  <a:lnTo>
                    <a:pt x="1018117" y="3337713"/>
                  </a:lnTo>
                  <a:lnTo>
                    <a:pt x="1019514" y="3334921"/>
                  </a:lnTo>
                  <a:lnTo>
                    <a:pt x="1016720" y="3339109"/>
                  </a:lnTo>
                  <a:lnTo>
                    <a:pt x="1007643" y="3337713"/>
                  </a:lnTo>
                  <a:lnTo>
                    <a:pt x="1004849" y="3339109"/>
                  </a:lnTo>
                  <a:lnTo>
                    <a:pt x="1006246" y="3337713"/>
                  </a:lnTo>
                  <a:lnTo>
                    <a:pt x="1002056" y="3336317"/>
                  </a:lnTo>
                  <a:lnTo>
                    <a:pt x="984599" y="3311185"/>
                  </a:lnTo>
                  <a:lnTo>
                    <a:pt x="976589" y="3305642"/>
                  </a:lnTo>
                  <a:lnTo>
                    <a:pt x="977616" y="3307694"/>
                  </a:lnTo>
                  <a:lnTo>
                    <a:pt x="976219" y="3310487"/>
                  </a:lnTo>
                  <a:lnTo>
                    <a:pt x="972029" y="3307694"/>
                  </a:lnTo>
                  <a:lnTo>
                    <a:pt x="961555" y="3309091"/>
                  </a:lnTo>
                  <a:lnTo>
                    <a:pt x="955968" y="3306298"/>
                  </a:lnTo>
                  <a:lnTo>
                    <a:pt x="951778" y="3306298"/>
                  </a:lnTo>
                  <a:lnTo>
                    <a:pt x="951778" y="3311883"/>
                  </a:lnTo>
                  <a:lnTo>
                    <a:pt x="947589" y="3313280"/>
                  </a:lnTo>
                  <a:lnTo>
                    <a:pt x="947589" y="3310487"/>
                  </a:lnTo>
                  <a:lnTo>
                    <a:pt x="938511" y="3313280"/>
                  </a:lnTo>
                  <a:lnTo>
                    <a:pt x="938511" y="3312581"/>
                  </a:lnTo>
                  <a:lnTo>
                    <a:pt x="932925" y="3306996"/>
                  </a:lnTo>
                  <a:lnTo>
                    <a:pt x="930132" y="3309789"/>
                  </a:lnTo>
                  <a:lnTo>
                    <a:pt x="932925" y="3299318"/>
                  </a:lnTo>
                  <a:lnTo>
                    <a:pt x="930132" y="3297922"/>
                  </a:lnTo>
                  <a:lnTo>
                    <a:pt x="927338" y="3297922"/>
                  </a:lnTo>
                  <a:lnTo>
                    <a:pt x="924545" y="3306996"/>
                  </a:lnTo>
                  <a:lnTo>
                    <a:pt x="924545" y="3300714"/>
                  </a:lnTo>
                  <a:lnTo>
                    <a:pt x="921752" y="3297922"/>
                  </a:lnTo>
                  <a:lnTo>
                    <a:pt x="919308" y="3297223"/>
                  </a:lnTo>
                  <a:lnTo>
                    <a:pt x="918958" y="3297223"/>
                  </a:lnTo>
                  <a:lnTo>
                    <a:pt x="914071" y="3295827"/>
                  </a:lnTo>
                  <a:lnTo>
                    <a:pt x="915642" y="3296176"/>
                  </a:lnTo>
                  <a:lnTo>
                    <a:pt x="902200" y="3292337"/>
                  </a:lnTo>
                  <a:lnTo>
                    <a:pt x="907786" y="3295129"/>
                  </a:lnTo>
                  <a:lnTo>
                    <a:pt x="907786" y="3297922"/>
                  </a:lnTo>
                  <a:lnTo>
                    <a:pt x="897312" y="3292337"/>
                  </a:lnTo>
                  <a:lnTo>
                    <a:pt x="873569" y="3266507"/>
                  </a:lnTo>
                  <a:lnTo>
                    <a:pt x="849827" y="3278375"/>
                  </a:lnTo>
                  <a:lnTo>
                    <a:pt x="843542" y="3286053"/>
                  </a:lnTo>
                  <a:lnTo>
                    <a:pt x="852621" y="3272790"/>
                  </a:lnTo>
                  <a:lnTo>
                    <a:pt x="865888" y="3263714"/>
                  </a:lnTo>
                  <a:lnTo>
                    <a:pt x="865888" y="3260922"/>
                  </a:lnTo>
                  <a:lnTo>
                    <a:pt x="866572" y="3260761"/>
                  </a:lnTo>
                  <a:lnTo>
                    <a:pt x="865190" y="3247658"/>
                  </a:lnTo>
                  <a:lnTo>
                    <a:pt x="826085" y="3184829"/>
                  </a:lnTo>
                  <a:lnTo>
                    <a:pt x="823292" y="3179244"/>
                  </a:lnTo>
                  <a:lnTo>
                    <a:pt x="827481" y="3167377"/>
                  </a:lnTo>
                  <a:lnTo>
                    <a:pt x="835163" y="3151320"/>
                  </a:lnTo>
                  <a:lnTo>
                    <a:pt x="844240" y="3138056"/>
                  </a:lnTo>
                  <a:lnTo>
                    <a:pt x="838655" y="3149924"/>
                  </a:lnTo>
                  <a:lnTo>
                    <a:pt x="842844" y="3145736"/>
                  </a:lnTo>
                  <a:lnTo>
                    <a:pt x="851922" y="3127584"/>
                  </a:lnTo>
                  <a:lnTo>
                    <a:pt x="851922" y="3133169"/>
                  </a:lnTo>
                  <a:lnTo>
                    <a:pt x="856112" y="3130377"/>
                  </a:lnTo>
                  <a:lnTo>
                    <a:pt x="856112" y="3126189"/>
                  </a:lnTo>
                  <a:lnTo>
                    <a:pt x="851922" y="3119906"/>
                  </a:lnTo>
                  <a:lnTo>
                    <a:pt x="858206" y="3125491"/>
                  </a:lnTo>
                  <a:lnTo>
                    <a:pt x="844939" y="3112226"/>
                  </a:lnTo>
                  <a:lnTo>
                    <a:pt x="835861" y="3108038"/>
                  </a:lnTo>
                  <a:lnTo>
                    <a:pt x="816309" y="3113623"/>
                  </a:lnTo>
                  <a:lnTo>
                    <a:pt x="820499" y="3115019"/>
                  </a:lnTo>
                  <a:lnTo>
                    <a:pt x="810722" y="3115019"/>
                  </a:lnTo>
                  <a:lnTo>
                    <a:pt x="792567" y="3121302"/>
                  </a:lnTo>
                  <a:lnTo>
                    <a:pt x="798851" y="3127584"/>
                  </a:lnTo>
                  <a:lnTo>
                    <a:pt x="798851" y="3130377"/>
                  </a:lnTo>
                  <a:lnTo>
                    <a:pt x="793265" y="3124095"/>
                  </a:lnTo>
                  <a:lnTo>
                    <a:pt x="786980" y="3122161"/>
                  </a:lnTo>
                  <a:lnTo>
                    <a:pt x="786980" y="3122698"/>
                  </a:lnTo>
                  <a:lnTo>
                    <a:pt x="786980" y="3124095"/>
                  </a:lnTo>
                  <a:lnTo>
                    <a:pt x="784187" y="3122698"/>
                  </a:lnTo>
                  <a:lnTo>
                    <a:pt x="777204" y="3111529"/>
                  </a:lnTo>
                  <a:lnTo>
                    <a:pt x="784187" y="3097567"/>
                  </a:lnTo>
                  <a:lnTo>
                    <a:pt x="779997" y="3090586"/>
                  </a:lnTo>
                  <a:lnTo>
                    <a:pt x="781394" y="3087793"/>
                  </a:lnTo>
                  <a:lnTo>
                    <a:pt x="769523" y="3089189"/>
                  </a:lnTo>
                  <a:lnTo>
                    <a:pt x="772316" y="3101058"/>
                  </a:lnTo>
                  <a:lnTo>
                    <a:pt x="769523" y="3103850"/>
                  </a:lnTo>
                  <a:lnTo>
                    <a:pt x="768126" y="3102454"/>
                  </a:lnTo>
                  <a:lnTo>
                    <a:pt x="753462" y="3058473"/>
                  </a:lnTo>
                  <a:lnTo>
                    <a:pt x="747178" y="3048001"/>
                  </a:lnTo>
                  <a:lnTo>
                    <a:pt x="745781" y="3040322"/>
                  </a:lnTo>
                  <a:lnTo>
                    <a:pt x="747178" y="3033342"/>
                  </a:lnTo>
                  <a:lnTo>
                    <a:pt x="753462" y="3017983"/>
                  </a:lnTo>
                  <a:lnTo>
                    <a:pt x="757652" y="3013795"/>
                  </a:lnTo>
                  <a:lnTo>
                    <a:pt x="768126" y="3013795"/>
                  </a:lnTo>
                  <a:lnTo>
                    <a:pt x="757652" y="3022870"/>
                  </a:lnTo>
                  <a:lnTo>
                    <a:pt x="753462" y="3038926"/>
                  </a:lnTo>
                  <a:lnTo>
                    <a:pt x="754858" y="3048001"/>
                  </a:lnTo>
                  <a:lnTo>
                    <a:pt x="759049" y="3057077"/>
                  </a:lnTo>
                  <a:lnTo>
                    <a:pt x="760445" y="3066152"/>
                  </a:lnTo>
                  <a:lnTo>
                    <a:pt x="765333" y="3073133"/>
                  </a:lnTo>
                  <a:lnTo>
                    <a:pt x="770919" y="3068944"/>
                  </a:lnTo>
                  <a:lnTo>
                    <a:pt x="768126" y="3057077"/>
                  </a:lnTo>
                  <a:lnTo>
                    <a:pt x="770919" y="3050794"/>
                  </a:lnTo>
                  <a:lnTo>
                    <a:pt x="782790" y="3031945"/>
                  </a:lnTo>
                  <a:lnTo>
                    <a:pt x="786980" y="3029851"/>
                  </a:lnTo>
                  <a:lnTo>
                    <a:pt x="789075" y="3030549"/>
                  </a:lnTo>
                  <a:lnTo>
                    <a:pt x="790472" y="3042416"/>
                  </a:lnTo>
                  <a:lnTo>
                    <a:pt x="779997" y="3062661"/>
                  </a:lnTo>
                  <a:lnTo>
                    <a:pt x="769523" y="3073133"/>
                  </a:lnTo>
                  <a:lnTo>
                    <a:pt x="768126" y="3080813"/>
                  </a:lnTo>
                  <a:lnTo>
                    <a:pt x="784187" y="3080813"/>
                  </a:lnTo>
                  <a:lnTo>
                    <a:pt x="796058" y="3064057"/>
                  </a:lnTo>
                  <a:lnTo>
                    <a:pt x="793265" y="3061265"/>
                  </a:lnTo>
                  <a:lnTo>
                    <a:pt x="787679" y="3062661"/>
                  </a:lnTo>
                  <a:lnTo>
                    <a:pt x="786980" y="3058473"/>
                  </a:lnTo>
                  <a:lnTo>
                    <a:pt x="800946" y="3040322"/>
                  </a:lnTo>
                  <a:lnTo>
                    <a:pt x="805136" y="3040322"/>
                  </a:lnTo>
                  <a:lnTo>
                    <a:pt x="807930" y="3043813"/>
                  </a:lnTo>
                  <a:lnTo>
                    <a:pt x="811420" y="3042416"/>
                  </a:lnTo>
                  <a:lnTo>
                    <a:pt x="810025" y="3037529"/>
                  </a:lnTo>
                  <a:lnTo>
                    <a:pt x="802343" y="3034738"/>
                  </a:lnTo>
                  <a:lnTo>
                    <a:pt x="800946" y="3025662"/>
                  </a:lnTo>
                  <a:lnTo>
                    <a:pt x="805136" y="3009606"/>
                  </a:lnTo>
                  <a:lnTo>
                    <a:pt x="812817" y="2996342"/>
                  </a:lnTo>
                  <a:lnTo>
                    <a:pt x="809326" y="2994247"/>
                  </a:lnTo>
                  <a:lnTo>
                    <a:pt x="806533" y="2996342"/>
                  </a:lnTo>
                  <a:lnTo>
                    <a:pt x="800946" y="2997738"/>
                  </a:lnTo>
                  <a:lnTo>
                    <a:pt x="793265" y="2994247"/>
                  </a:lnTo>
                  <a:lnTo>
                    <a:pt x="781394" y="2994247"/>
                  </a:lnTo>
                  <a:lnTo>
                    <a:pt x="770919" y="3006116"/>
                  </a:lnTo>
                  <a:lnTo>
                    <a:pt x="766729" y="3004719"/>
                  </a:lnTo>
                  <a:lnTo>
                    <a:pt x="769523" y="3004719"/>
                  </a:lnTo>
                  <a:lnTo>
                    <a:pt x="770919" y="3001927"/>
                  </a:lnTo>
                  <a:lnTo>
                    <a:pt x="768127" y="3000530"/>
                  </a:lnTo>
                  <a:lnTo>
                    <a:pt x="768127" y="3003323"/>
                  </a:lnTo>
                  <a:lnTo>
                    <a:pt x="766730" y="3000530"/>
                  </a:lnTo>
                  <a:lnTo>
                    <a:pt x="769523" y="2997738"/>
                  </a:lnTo>
                  <a:lnTo>
                    <a:pt x="768127" y="3000530"/>
                  </a:lnTo>
                  <a:lnTo>
                    <a:pt x="768127" y="3000530"/>
                  </a:lnTo>
                  <a:lnTo>
                    <a:pt x="770919" y="3000530"/>
                  </a:lnTo>
                  <a:lnTo>
                    <a:pt x="775109" y="2994945"/>
                  </a:lnTo>
                  <a:lnTo>
                    <a:pt x="773713" y="2991455"/>
                  </a:lnTo>
                  <a:lnTo>
                    <a:pt x="782790" y="2987267"/>
                  </a:lnTo>
                  <a:lnTo>
                    <a:pt x="784187" y="2991455"/>
                  </a:lnTo>
                  <a:lnTo>
                    <a:pt x="799549" y="2988663"/>
                  </a:lnTo>
                  <a:lnTo>
                    <a:pt x="818404" y="2991455"/>
                  </a:lnTo>
                  <a:lnTo>
                    <a:pt x="833766" y="2987267"/>
                  </a:lnTo>
                  <a:lnTo>
                    <a:pt x="844939" y="2990059"/>
                  </a:lnTo>
                  <a:lnTo>
                    <a:pt x="851224" y="2972606"/>
                  </a:lnTo>
                  <a:lnTo>
                    <a:pt x="907087" y="2994247"/>
                  </a:lnTo>
                  <a:lnTo>
                    <a:pt x="923148" y="2980984"/>
                  </a:lnTo>
                  <a:lnTo>
                    <a:pt x="942701" y="2960739"/>
                  </a:lnTo>
                  <a:lnTo>
                    <a:pt x="946569" y="2963714"/>
                  </a:lnTo>
                  <a:lnTo>
                    <a:pt x="953873" y="2953757"/>
                  </a:lnTo>
                  <a:lnTo>
                    <a:pt x="952476" y="2952361"/>
                  </a:lnTo>
                  <a:lnTo>
                    <a:pt x="955269" y="2953757"/>
                  </a:lnTo>
                  <a:lnTo>
                    <a:pt x="958063" y="2950965"/>
                  </a:lnTo>
                  <a:lnTo>
                    <a:pt x="959459" y="2948172"/>
                  </a:lnTo>
                  <a:lnTo>
                    <a:pt x="962253" y="2945379"/>
                  </a:lnTo>
                  <a:lnTo>
                    <a:pt x="963650" y="2942587"/>
                  </a:lnTo>
                  <a:lnTo>
                    <a:pt x="966442" y="2939794"/>
                  </a:lnTo>
                  <a:lnTo>
                    <a:pt x="967839" y="2937003"/>
                  </a:lnTo>
                  <a:lnTo>
                    <a:pt x="970632" y="2934210"/>
                  </a:lnTo>
                  <a:lnTo>
                    <a:pt x="972029" y="2931418"/>
                  </a:lnTo>
                  <a:lnTo>
                    <a:pt x="974822" y="2928625"/>
                  </a:lnTo>
                  <a:lnTo>
                    <a:pt x="976219" y="2925833"/>
                  </a:lnTo>
                  <a:lnTo>
                    <a:pt x="977615" y="2923040"/>
                  </a:lnTo>
                  <a:lnTo>
                    <a:pt x="976219" y="2921644"/>
                  </a:lnTo>
                  <a:lnTo>
                    <a:pt x="979012" y="2923040"/>
                  </a:lnTo>
                  <a:lnTo>
                    <a:pt x="980408" y="2920248"/>
                  </a:lnTo>
                  <a:lnTo>
                    <a:pt x="983201" y="2917455"/>
                  </a:lnTo>
                  <a:lnTo>
                    <a:pt x="984598" y="2914663"/>
                  </a:lnTo>
                  <a:lnTo>
                    <a:pt x="986692" y="2912570"/>
                  </a:lnTo>
                  <a:lnTo>
                    <a:pt x="985296" y="2911872"/>
                  </a:lnTo>
                  <a:lnTo>
                    <a:pt x="987391" y="2911872"/>
                  </a:lnTo>
                  <a:lnTo>
                    <a:pt x="986694" y="2912569"/>
                  </a:lnTo>
                  <a:lnTo>
                    <a:pt x="988090" y="2913267"/>
                  </a:lnTo>
                  <a:lnTo>
                    <a:pt x="989486" y="2910475"/>
                  </a:lnTo>
                  <a:lnTo>
                    <a:pt x="986693" y="2906286"/>
                  </a:lnTo>
                  <a:lnTo>
                    <a:pt x="990883" y="2909079"/>
                  </a:lnTo>
                  <a:lnTo>
                    <a:pt x="992280" y="2906286"/>
                  </a:lnTo>
                  <a:lnTo>
                    <a:pt x="990883" y="2904890"/>
                  </a:lnTo>
                  <a:lnTo>
                    <a:pt x="993676" y="2906286"/>
                  </a:lnTo>
                  <a:lnTo>
                    <a:pt x="995073" y="2903493"/>
                  </a:lnTo>
                  <a:lnTo>
                    <a:pt x="996469" y="2902097"/>
                  </a:lnTo>
                  <a:lnTo>
                    <a:pt x="1004150" y="2894418"/>
                  </a:lnTo>
                  <a:lnTo>
                    <a:pt x="1009737" y="2888834"/>
                  </a:lnTo>
                  <a:lnTo>
                    <a:pt x="1013926" y="2883249"/>
                  </a:lnTo>
                  <a:lnTo>
                    <a:pt x="1028406" y="2867038"/>
                  </a:lnTo>
                  <a:lnTo>
                    <a:pt x="1027893" y="2863703"/>
                  </a:lnTo>
                  <a:lnTo>
                    <a:pt x="1025100" y="2860911"/>
                  </a:lnTo>
                  <a:lnTo>
                    <a:pt x="1027893" y="2862306"/>
                  </a:lnTo>
                  <a:lnTo>
                    <a:pt x="1031384" y="2858119"/>
                  </a:lnTo>
                  <a:lnTo>
                    <a:pt x="1034177" y="2856722"/>
                  </a:lnTo>
                  <a:lnTo>
                    <a:pt x="1035574" y="2854628"/>
                  </a:lnTo>
                  <a:lnTo>
                    <a:pt x="1042558" y="2846251"/>
                  </a:lnTo>
                  <a:lnTo>
                    <a:pt x="1046048" y="2842760"/>
                  </a:lnTo>
                  <a:lnTo>
                    <a:pt x="1048842" y="2838571"/>
                  </a:lnTo>
                  <a:lnTo>
                    <a:pt x="1047445" y="2837176"/>
                  </a:lnTo>
                  <a:lnTo>
                    <a:pt x="1050238" y="2838571"/>
                  </a:lnTo>
                  <a:lnTo>
                    <a:pt x="1053032" y="2834383"/>
                  </a:lnTo>
                  <a:lnTo>
                    <a:pt x="1056523" y="2830893"/>
                  </a:lnTo>
                  <a:lnTo>
                    <a:pt x="1059316" y="2828100"/>
                  </a:lnTo>
                  <a:lnTo>
                    <a:pt x="1062109" y="2825308"/>
                  </a:lnTo>
                  <a:lnTo>
                    <a:pt x="1063506" y="2822515"/>
                  </a:lnTo>
                  <a:lnTo>
                    <a:pt x="1068394" y="2817628"/>
                  </a:lnTo>
                  <a:lnTo>
                    <a:pt x="1084455" y="2798779"/>
                  </a:lnTo>
                  <a:lnTo>
                    <a:pt x="1099118" y="2777837"/>
                  </a:lnTo>
                  <a:lnTo>
                    <a:pt x="1096326" y="2775045"/>
                  </a:lnTo>
                  <a:lnTo>
                    <a:pt x="1093533" y="2768762"/>
                  </a:lnTo>
                  <a:lnTo>
                    <a:pt x="1099119" y="2777836"/>
                  </a:lnTo>
                  <a:lnTo>
                    <a:pt x="1100516" y="2779233"/>
                  </a:lnTo>
                  <a:lnTo>
                    <a:pt x="1102611" y="2779233"/>
                  </a:lnTo>
                  <a:lnTo>
                    <a:pt x="1101215" y="2782025"/>
                  </a:lnTo>
                  <a:lnTo>
                    <a:pt x="1108197" y="2783422"/>
                  </a:lnTo>
                  <a:lnTo>
                    <a:pt x="1108197" y="2779233"/>
                  </a:lnTo>
                  <a:lnTo>
                    <a:pt x="1110990" y="2782025"/>
                  </a:lnTo>
                  <a:lnTo>
                    <a:pt x="1109594" y="2779233"/>
                  </a:lnTo>
                  <a:lnTo>
                    <a:pt x="1113085" y="2775044"/>
                  </a:lnTo>
                  <a:lnTo>
                    <a:pt x="1112387" y="2772950"/>
                  </a:lnTo>
                  <a:lnTo>
                    <a:pt x="1106800" y="2779233"/>
                  </a:lnTo>
                  <a:lnTo>
                    <a:pt x="1104007" y="2777836"/>
                  </a:lnTo>
                  <a:lnTo>
                    <a:pt x="1104007" y="2775044"/>
                  </a:lnTo>
                  <a:lnTo>
                    <a:pt x="1100516" y="2773648"/>
                  </a:lnTo>
                  <a:lnTo>
                    <a:pt x="1100516" y="2770157"/>
                  </a:lnTo>
                  <a:lnTo>
                    <a:pt x="1101215" y="2773648"/>
                  </a:lnTo>
                  <a:lnTo>
                    <a:pt x="1106800" y="2771553"/>
                  </a:lnTo>
                  <a:lnTo>
                    <a:pt x="1121464" y="2756894"/>
                  </a:lnTo>
                  <a:lnTo>
                    <a:pt x="1122861" y="2754101"/>
                  </a:lnTo>
                  <a:lnTo>
                    <a:pt x="1130543" y="2746422"/>
                  </a:lnTo>
                  <a:lnTo>
                    <a:pt x="1134732" y="2742234"/>
                  </a:lnTo>
                  <a:lnTo>
                    <a:pt x="1136827" y="2740838"/>
                  </a:lnTo>
                  <a:lnTo>
                    <a:pt x="1156380" y="2724780"/>
                  </a:lnTo>
                  <a:lnTo>
                    <a:pt x="1157078" y="2724082"/>
                  </a:lnTo>
                  <a:lnTo>
                    <a:pt x="1206657" y="2662650"/>
                  </a:lnTo>
                  <a:lnTo>
                    <a:pt x="1241572" y="2611688"/>
                  </a:lnTo>
                  <a:lnTo>
                    <a:pt x="1242067" y="2612254"/>
                  </a:lnTo>
                  <a:lnTo>
                    <a:pt x="1269503" y="2566312"/>
                  </a:lnTo>
                  <a:lnTo>
                    <a:pt x="1272297" y="2567708"/>
                  </a:lnTo>
                  <a:lnTo>
                    <a:pt x="1269503" y="2564915"/>
                  </a:lnTo>
                  <a:lnTo>
                    <a:pt x="1277805" y="2553425"/>
                  </a:lnTo>
                  <a:lnTo>
                    <a:pt x="1277186" y="2553048"/>
                  </a:lnTo>
                  <a:lnTo>
                    <a:pt x="1320480" y="2476257"/>
                  </a:lnTo>
                  <a:lnTo>
                    <a:pt x="1382629" y="2346410"/>
                  </a:lnTo>
                  <a:lnTo>
                    <a:pt x="1442334" y="2207607"/>
                  </a:lnTo>
                  <a:lnTo>
                    <a:pt x="1441984" y="2207488"/>
                  </a:lnTo>
                  <a:lnTo>
                    <a:pt x="1455252" y="2173979"/>
                  </a:lnTo>
                  <a:lnTo>
                    <a:pt x="1464330" y="2137678"/>
                  </a:lnTo>
                  <a:lnTo>
                    <a:pt x="1497150" y="2144659"/>
                  </a:lnTo>
                  <a:lnTo>
                    <a:pt x="1505583" y="2148683"/>
                  </a:lnTo>
                  <a:lnTo>
                    <a:pt x="1497148" y="2143961"/>
                  </a:lnTo>
                  <a:lnTo>
                    <a:pt x="1465027" y="2137678"/>
                  </a:lnTo>
                  <a:lnTo>
                    <a:pt x="1466423" y="2123017"/>
                  </a:lnTo>
                  <a:lnTo>
                    <a:pt x="1460139" y="2095792"/>
                  </a:lnTo>
                  <a:lnTo>
                    <a:pt x="1457345" y="2092999"/>
                  </a:lnTo>
                  <a:lnTo>
                    <a:pt x="1439189" y="2098584"/>
                  </a:lnTo>
                  <a:lnTo>
                    <a:pt x="1433604" y="2092999"/>
                  </a:lnTo>
                  <a:lnTo>
                    <a:pt x="1432207" y="2087414"/>
                  </a:lnTo>
                  <a:lnTo>
                    <a:pt x="1435000" y="2093697"/>
                  </a:lnTo>
                  <a:lnTo>
                    <a:pt x="1440586" y="2097886"/>
                  </a:lnTo>
                  <a:lnTo>
                    <a:pt x="1460139" y="2090207"/>
                  </a:lnTo>
                  <a:lnTo>
                    <a:pt x="1464329" y="2092999"/>
                  </a:lnTo>
                  <a:lnTo>
                    <a:pt x="1462932" y="2094395"/>
                  </a:lnTo>
                  <a:lnTo>
                    <a:pt x="1465725" y="2100678"/>
                  </a:lnTo>
                  <a:lnTo>
                    <a:pt x="1472010" y="2099282"/>
                  </a:lnTo>
                  <a:lnTo>
                    <a:pt x="1472010" y="2096490"/>
                  </a:lnTo>
                  <a:lnTo>
                    <a:pt x="1468602" y="2094975"/>
                  </a:lnTo>
                  <a:lnTo>
                    <a:pt x="1468518" y="2095093"/>
                  </a:lnTo>
                  <a:lnTo>
                    <a:pt x="1465726" y="2093697"/>
                  </a:lnTo>
                  <a:lnTo>
                    <a:pt x="1468603" y="2094974"/>
                  </a:lnTo>
                  <a:lnTo>
                    <a:pt x="1471311" y="2090905"/>
                  </a:lnTo>
                  <a:lnTo>
                    <a:pt x="1469915" y="2089508"/>
                  </a:lnTo>
                  <a:lnTo>
                    <a:pt x="1476200" y="2089508"/>
                  </a:lnTo>
                  <a:lnTo>
                    <a:pt x="1474803" y="2095094"/>
                  </a:lnTo>
                  <a:lnTo>
                    <a:pt x="1476200" y="2096490"/>
                  </a:lnTo>
                  <a:lnTo>
                    <a:pt x="1478993" y="2090905"/>
                  </a:lnTo>
                  <a:lnTo>
                    <a:pt x="1488070" y="2089508"/>
                  </a:lnTo>
                  <a:lnTo>
                    <a:pt x="1485277" y="2090905"/>
                  </a:lnTo>
                  <a:lnTo>
                    <a:pt x="1489467" y="2096490"/>
                  </a:lnTo>
                  <a:lnTo>
                    <a:pt x="1486674" y="2099282"/>
                  </a:lnTo>
                  <a:lnTo>
                    <a:pt x="1489467" y="2097886"/>
                  </a:lnTo>
                  <a:lnTo>
                    <a:pt x="1497148" y="2102074"/>
                  </a:lnTo>
                  <a:lnTo>
                    <a:pt x="1497148" y="2100678"/>
                  </a:lnTo>
                  <a:lnTo>
                    <a:pt x="1491562" y="2096490"/>
                  </a:lnTo>
                  <a:lnTo>
                    <a:pt x="1488769" y="2092301"/>
                  </a:lnTo>
                  <a:lnTo>
                    <a:pt x="1490166" y="2089508"/>
                  </a:lnTo>
                  <a:lnTo>
                    <a:pt x="1507623" y="2098584"/>
                  </a:lnTo>
                  <a:lnTo>
                    <a:pt x="1506226" y="2097188"/>
                  </a:lnTo>
                  <a:lnTo>
                    <a:pt x="1507623" y="2097188"/>
                  </a:lnTo>
                  <a:lnTo>
                    <a:pt x="1491562" y="2088112"/>
                  </a:lnTo>
                  <a:lnTo>
                    <a:pt x="1500640" y="2088112"/>
                  </a:lnTo>
                  <a:lnTo>
                    <a:pt x="1500640" y="2085320"/>
                  </a:lnTo>
                  <a:lnTo>
                    <a:pt x="1499243" y="2085320"/>
                  </a:lnTo>
                  <a:lnTo>
                    <a:pt x="1508322" y="2083923"/>
                  </a:lnTo>
                  <a:lnTo>
                    <a:pt x="1508322" y="2082527"/>
                  </a:lnTo>
                  <a:lnTo>
                    <a:pt x="1502036" y="2082527"/>
                  </a:lnTo>
                  <a:lnTo>
                    <a:pt x="1503433" y="2079735"/>
                  </a:lnTo>
                  <a:lnTo>
                    <a:pt x="1518097" y="2081131"/>
                  </a:lnTo>
                  <a:lnTo>
                    <a:pt x="1519494" y="2078338"/>
                  </a:lnTo>
                  <a:lnTo>
                    <a:pt x="1503433" y="2075547"/>
                  </a:lnTo>
                  <a:lnTo>
                    <a:pt x="1513907" y="2075547"/>
                  </a:lnTo>
                  <a:lnTo>
                    <a:pt x="1512511" y="2072754"/>
                  </a:lnTo>
                  <a:lnTo>
                    <a:pt x="1513907" y="2071358"/>
                  </a:lnTo>
                  <a:lnTo>
                    <a:pt x="1508322" y="2072754"/>
                  </a:lnTo>
                  <a:lnTo>
                    <a:pt x="1505528" y="2071358"/>
                  </a:lnTo>
                  <a:lnTo>
                    <a:pt x="1508322" y="2071358"/>
                  </a:lnTo>
                  <a:lnTo>
                    <a:pt x="1522986" y="2069962"/>
                  </a:lnTo>
                  <a:lnTo>
                    <a:pt x="1522986" y="2068565"/>
                  </a:lnTo>
                  <a:lnTo>
                    <a:pt x="1512511" y="2065773"/>
                  </a:lnTo>
                  <a:lnTo>
                    <a:pt x="1506925" y="2067169"/>
                  </a:lnTo>
                  <a:lnTo>
                    <a:pt x="1493657" y="2069962"/>
                  </a:lnTo>
                  <a:lnTo>
                    <a:pt x="1487372" y="2075547"/>
                  </a:lnTo>
                  <a:lnTo>
                    <a:pt x="1474105" y="2078338"/>
                  </a:lnTo>
                  <a:lnTo>
                    <a:pt x="1471311" y="2078338"/>
                  </a:lnTo>
                  <a:lnTo>
                    <a:pt x="1491590" y="2039140"/>
                  </a:lnTo>
                  <a:lnTo>
                    <a:pt x="1497148" y="2020396"/>
                  </a:lnTo>
                  <a:lnTo>
                    <a:pt x="1497309" y="2020439"/>
                  </a:lnTo>
                  <a:lnTo>
                    <a:pt x="1511812" y="1959662"/>
                  </a:lnTo>
                  <a:lnTo>
                    <a:pt x="1525080" y="1877285"/>
                  </a:lnTo>
                  <a:lnTo>
                    <a:pt x="1525477" y="1877153"/>
                  </a:lnTo>
                  <a:lnTo>
                    <a:pt x="1550918" y="1689497"/>
                  </a:lnTo>
                  <a:lnTo>
                    <a:pt x="1555108" y="1670649"/>
                  </a:lnTo>
                  <a:lnTo>
                    <a:pt x="1561392" y="1672045"/>
                  </a:lnTo>
                  <a:lnTo>
                    <a:pt x="1558600" y="1669252"/>
                  </a:lnTo>
                  <a:lnTo>
                    <a:pt x="1555108" y="1667856"/>
                  </a:lnTo>
                  <a:lnTo>
                    <a:pt x="1555108" y="1667158"/>
                  </a:lnTo>
                  <a:lnTo>
                    <a:pt x="1559995" y="1621083"/>
                  </a:lnTo>
                  <a:lnTo>
                    <a:pt x="1559995" y="1612007"/>
                  </a:lnTo>
                  <a:lnTo>
                    <a:pt x="1561392" y="1605725"/>
                  </a:lnTo>
                  <a:lnTo>
                    <a:pt x="1558600" y="1602933"/>
                  </a:lnTo>
                  <a:lnTo>
                    <a:pt x="1561392" y="1604329"/>
                  </a:lnTo>
                  <a:lnTo>
                    <a:pt x="1561392" y="1598744"/>
                  </a:lnTo>
                  <a:lnTo>
                    <a:pt x="1561392" y="1595253"/>
                  </a:lnTo>
                  <a:lnTo>
                    <a:pt x="1558600" y="1593857"/>
                  </a:lnTo>
                  <a:lnTo>
                    <a:pt x="1562789" y="1593857"/>
                  </a:lnTo>
                  <a:lnTo>
                    <a:pt x="1559995" y="1589668"/>
                  </a:lnTo>
                  <a:lnTo>
                    <a:pt x="1561392" y="1586178"/>
                  </a:lnTo>
                  <a:lnTo>
                    <a:pt x="1562789" y="1581990"/>
                  </a:lnTo>
                  <a:lnTo>
                    <a:pt x="1562789" y="1576405"/>
                  </a:lnTo>
                  <a:lnTo>
                    <a:pt x="1564185" y="1576405"/>
                  </a:lnTo>
                  <a:lnTo>
                    <a:pt x="1562789" y="1575009"/>
                  </a:lnTo>
                  <a:lnTo>
                    <a:pt x="1564185" y="1575009"/>
                  </a:lnTo>
                  <a:lnTo>
                    <a:pt x="1571867" y="1532424"/>
                  </a:lnTo>
                  <a:lnTo>
                    <a:pt x="1576768" y="1529974"/>
                  </a:lnTo>
                  <a:lnTo>
                    <a:pt x="1576056" y="1528934"/>
                  </a:lnTo>
                  <a:lnTo>
                    <a:pt x="1571867" y="1528934"/>
                  </a:lnTo>
                  <a:lnTo>
                    <a:pt x="1577453" y="1510783"/>
                  </a:lnTo>
                  <a:lnTo>
                    <a:pt x="1579548" y="1507991"/>
                  </a:lnTo>
                  <a:lnTo>
                    <a:pt x="1579548" y="1505198"/>
                  </a:lnTo>
                  <a:lnTo>
                    <a:pt x="1580944" y="1504500"/>
                  </a:lnTo>
                  <a:lnTo>
                    <a:pt x="1580944" y="1501709"/>
                  </a:lnTo>
                  <a:lnTo>
                    <a:pt x="1582341" y="1503105"/>
                  </a:lnTo>
                  <a:lnTo>
                    <a:pt x="1582341" y="1500312"/>
                  </a:lnTo>
                  <a:lnTo>
                    <a:pt x="1585135" y="1498916"/>
                  </a:lnTo>
                  <a:lnTo>
                    <a:pt x="1583738" y="1496124"/>
                  </a:lnTo>
                  <a:lnTo>
                    <a:pt x="1587928" y="1493331"/>
                  </a:lnTo>
                  <a:lnTo>
                    <a:pt x="1586531" y="1492633"/>
                  </a:lnTo>
                  <a:lnTo>
                    <a:pt x="1589325" y="1491237"/>
                  </a:lnTo>
                  <a:lnTo>
                    <a:pt x="1587928" y="1488444"/>
                  </a:lnTo>
                  <a:lnTo>
                    <a:pt x="1589325" y="1488444"/>
                  </a:lnTo>
                  <a:lnTo>
                    <a:pt x="1591419" y="1484255"/>
                  </a:lnTo>
                  <a:lnTo>
                    <a:pt x="1592815" y="1480765"/>
                  </a:lnTo>
                  <a:lnTo>
                    <a:pt x="1590023" y="1479369"/>
                  </a:lnTo>
                  <a:lnTo>
                    <a:pt x="1592815" y="1479369"/>
                  </a:lnTo>
                  <a:lnTo>
                    <a:pt x="1594212" y="1477973"/>
                  </a:lnTo>
                  <a:lnTo>
                    <a:pt x="1594212" y="1476577"/>
                  </a:lnTo>
                  <a:lnTo>
                    <a:pt x="1591419" y="1475181"/>
                  </a:lnTo>
                  <a:lnTo>
                    <a:pt x="1594212" y="1475181"/>
                  </a:lnTo>
                  <a:lnTo>
                    <a:pt x="1598402" y="1466105"/>
                  </a:lnTo>
                  <a:lnTo>
                    <a:pt x="1595609" y="1464709"/>
                  </a:lnTo>
                  <a:lnTo>
                    <a:pt x="1598402" y="1464709"/>
                  </a:lnTo>
                  <a:lnTo>
                    <a:pt x="1601894" y="1454238"/>
                  </a:lnTo>
                  <a:lnTo>
                    <a:pt x="1606084" y="1440973"/>
                  </a:lnTo>
                  <a:lnTo>
                    <a:pt x="1604687" y="1439577"/>
                  </a:lnTo>
                  <a:lnTo>
                    <a:pt x="1606084" y="1439577"/>
                  </a:lnTo>
                  <a:lnTo>
                    <a:pt x="1607480" y="1436784"/>
                  </a:lnTo>
                  <a:lnTo>
                    <a:pt x="1608876" y="1434691"/>
                  </a:lnTo>
                  <a:lnTo>
                    <a:pt x="1606084" y="1431899"/>
                  </a:lnTo>
                  <a:lnTo>
                    <a:pt x="1608876" y="1433295"/>
                  </a:lnTo>
                  <a:lnTo>
                    <a:pt x="1610273" y="1430502"/>
                  </a:lnTo>
                  <a:lnTo>
                    <a:pt x="1607480" y="1429106"/>
                  </a:lnTo>
                  <a:lnTo>
                    <a:pt x="1610273" y="1429106"/>
                  </a:lnTo>
                  <a:lnTo>
                    <a:pt x="1610273" y="1426314"/>
                  </a:lnTo>
                  <a:lnTo>
                    <a:pt x="1608876" y="1424917"/>
                  </a:lnTo>
                  <a:lnTo>
                    <a:pt x="1611670" y="1424917"/>
                  </a:lnTo>
                  <a:lnTo>
                    <a:pt x="1610273" y="1422823"/>
                  </a:lnTo>
                  <a:lnTo>
                    <a:pt x="1611670" y="1422823"/>
                  </a:lnTo>
                  <a:lnTo>
                    <a:pt x="1613066" y="1418634"/>
                  </a:lnTo>
                  <a:lnTo>
                    <a:pt x="1611670" y="1414445"/>
                  </a:lnTo>
                  <a:lnTo>
                    <a:pt x="1613066" y="1415842"/>
                  </a:lnTo>
                  <a:lnTo>
                    <a:pt x="1613765" y="1413049"/>
                  </a:lnTo>
                  <a:lnTo>
                    <a:pt x="1611670" y="1411654"/>
                  </a:lnTo>
                  <a:lnTo>
                    <a:pt x="1613765" y="1410956"/>
                  </a:lnTo>
                  <a:lnTo>
                    <a:pt x="1613765" y="1408163"/>
                  </a:lnTo>
                  <a:lnTo>
                    <a:pt x="1616558" y="1401182"/>
                  </a:lnTo>
                  <a:lnTo>
                    <a:pt x="1614463" y="1401182"/>
                  </a:lnTo>
                  <a:lnTo>
                    <a:pt x="1617256" y="1399785"/>
                  </a:lnTo>
                  <a:lnTo>
                    <a:pt x="1615860" y="1397691"/>
                  </a:lnTo>
                  <a:lnTo>
                    <a:pt x="1618653" y="1396295"/>
                  </a:lnTo>
                  <a:lnTo>
                    <a:pt x="1617256" y="1394899"/>
                  </a:lnTo>
                  <a:lnTo>
                    <a:pt x="1618653" y="1394899"/>
                  </a:lnTo>
                  <a:lnTo>
                    <a:pt x="1620050" y="1390710"/>
                  </a:lnTo>
                  <a:lnTo>
                    <a:pt x="1620050" y="1388616"/>
                  </a:lnTo>
                  <a:lnTo>
                    <a:pt x="1618653" y="1387220"/>
                  </a:lnTo>
                  <a:lnTo>
                    <a:pt x="1621446" y="1384428"/>
                  </a:lnTo>
                  <a:lnTo>
                    <a:pt x="1622842" y="1381635"/>
                  </a:lnTo>
                  <a:lnTo>
                    <a:pt x="1620050" y="1380239"/>
                  </a:lnTo>
                  <a:lnTo>
                    <a:pt x="1622842" y="1378843"/>
                  </a:lnTo>
                  <a:lnTo>
                    <a:pt x="1621446" y="1377446"/>
                  </a:lnTo>
                  <a:lnTo>
                    <a:pt x="1624239" y="1376748"/>
                  </a:lnTo>
                  <a:lnTo>
                    <a:pt x="1622842" y="1373956"/>
                  </a:lnTo>
                  <a:lnTo>
                    <a:pt x="1624937" y="1372559"/>
                  </a:lnTo>
                  <a:lnTo>
                    <a:pt x="1624937" y="1371163"/>
                  </a:lnTo>
                  <a:lnTo>
                    <a:pt x="1624239" y="1369767"/>
                  </a:lnTo>
                  <a:lnTo>
                    <a:pt x="1624937" y="1369767"/>
                  </a:lnTo>
                  <a:lnTo>
                    <a:pt x="1626334" y="1365579"/>
                  </a:lnTo>
                  <a:lnTo>
                    <a:pt x="1627730" y="1363485"/>
                  </a:lnTo>
                  <a:lnTo>
                    <a:pt x="1626334" y="1360692"/>
                  </a:lnTo>
                  <a:lnTo>
                    <a:pt x="1627730" y="1360692"/>
                  </a:lnTo>
                  <a:lnTo>
                    <a:pt x="1629127" y="1356503"/>
                  </a:lnTo>
                  <a:lnTo>
                    <a:pt x="1627730" y="1355107"/>
                  </a:lnTo>
                  <a:lnTo>
                    <a:pt x="1629127" y="1355107"/>
                  </a:lnTo>
                  <a:lnTo>
                    <a:pt x="1630524" y="1350220"/>
                  </a:lnTo>
                  <a:lnTo>
                    <a:pt x="1631921" y="1346031"/>
                  </a:lnTo>
                  <a:lnTo>
                    <a:pt x="1630524" y="1344636"/>
                  </a:lnTo>
                  <a:lnTo>
                    <a:pt x="1631921" y="1344636"/>
                  </a:lnTo>
                  <a:lnTo>
                    <a:pt x="1633317" y="1343240"/>
                  </a:lnTo>
                  <a:lnTo>
                    <a:pt x="1634714" y="1341145"/>
                  </a:lnTo>
                  <a:lnTo>
                    <a:pt x="1634714" y="1335560"/>
                  </a:lnTo>
                  <a:lnTo>
                    <a:pt x="1636111" y="1330673"/>
                  </a:lnTo>
                  <a:lnTo>
                    <a:pt x="1638205" y="1325088"/>
                  </a:lnTo>
                  <a:lnTo>
                    <a:pt x="1639601" y="1319504"/>
                  </a:lnTo>
                  <a:lnTo>
                    <a:pt x="1642395" y="1311825"/>
                  </a:lnTo>
                  <a:lnTo>
                    <a:pt x="1642395" y="1309032"/>
                  </a:lnTo>
                  <a:lnTo>
                    <a:pt x="1643791" y="1302749"/>
                  </a:lnTo>
                  <a:lnTo>
                    <a:pt x="1643791" y="1299957"/>
                  </a:lnTo>
                  <a:lnTo>
                    <a:pt x="1645195" y="1297165"/>
                  </a:lnTo>
                  <a:lnTo>
                    <a:pt x="1642395" y="1295769"/>
                  </a:lnTo>
                  <a:lnTo>
                    <a:pt x="1645195" y="1295769"/>
                  </a:lnTo>
                  <a:lnTo>
                    <a:pt x="1646591" y="1293674"/>
                  </a:lnTo>
                  <a:lnTo>
                    <a:pt x="1647555" y="1288822"/>
                  </a:lnTo>
                  <a:lnTo>
                    <a:pt x="1647283" y="1288788"/>
                  </a:lnTo>
                  <a:lnTo>
                    <a:pt x="1651473" y="1262958"/>
                  </a:lnTo>
                  <a:lnTo>
                    <a:pt x="1651473" y="1235732"/>
                  </a:lnTo>
                  <a:lnTo>
                    <a:pt x="1650076" y="1232939"/>
                  </a:lnTo>
                  <a:lnTo>
                    <a:pt x="1651473" y="1231543"/>
                  </a:lnTo>
                  <a:lnTo>
                    <a:pt x="1652870" y="1195242"/>
                  </a:lnTo>
                  <a:lnTo>
                    <a:pt x="1657059" y="1172903"/>
                  </a:lnTo>
                  <a:lnTo>
                    <a:pt x="1654266" y="1171506"/>
                  </a:lnTo>
                  <a:lnTo>
                    <a:pt x="1657059" y="1171506"/>
                  </a:lnTo>
                  <a:lnTo>
                    <a:pt x="1657059" y="1165223"/>
                  </a:lnTo>
                  <a:lnTo>
                    <a:pt x="1658456" y="1166620"/>
                  </a:lnTo>
                  <a:lnTo>
                    <a:pt x="1661249" y="1156149"/>
                  </a:lnTo>
                  <a:lnTo>
                    <a:pt x="1674516" y="1137998"/>
                  </a:lnTo>
                  <a:lnTo>
                    <a:pt x="1687784" y="1135206"/>
                  </a:lnTo>
                  <a:lnTo>
                    <a:pt x="1703845" y="1135206"/>
                  </a:lnTo>
                  <a:lnTo>
                    <a:pt x="1711527" y="1132413"/>
                  </a:lnTo>
                  <a:lnTo>
                    <a:pt x="1731079" y="1132413"/>
                  </a:lnTo>
                  <a:lnTo>
                    <a:pt x="1729683" y="1137998"/>
                  </a:lnTo>
                  <a:lnTo>
                    <a:pt x="1730381" y="1137300"/>
                  </a:lnTo>
                  <a:lnTo>
                    <a:pt x="1730381" y="1136602"/>
                  </a:lnTo>
                  <a:lnTo>
                    <a:pt x="1730904" y="1136776"/>
                  </a:lnTo>
                  <a:lnTo>
                    <a:pt x="1734570" y="1133111"/>
                  </a:lnTo>
                  <a:lnTo>
                    <a:pt x="1734570" y="1137998"/>
                  </a:lnTo>
                  <a:lnTo>
                    <a:pt x="1730905" y="1136776"/>
                  </a:lnTo>
                  <a:lnTo>
                    <a:pt x="1730381" y="1137300"/>
                  </a:lnTo>
                  <a:lnTo>
                    <a:pt x="1730381" y="1139394"/>
                  </a:lnTo>
                  <a:lnTo>
                    <a:pt x="1728984" y="1137998"/>
                  </a:lnTo>
                  <a:lnTo>
                    <a:pt x="1722699" y="1140790"/>
                  </a:lnTo>
                  <a:lnTo>
                    <a:pt x="1728286" y="1152658"/>
                  </a:lnTo>
                  <a:lnTo>
                    <a:pt x="1738760" y="1163130"/>
                  </a:lnTo>
                  <a:lnTo>
                    <a:pt x="1737363" y="1168714"/>
                  </a:lnTo>
                  <a:lnTo>
                    <a:pt x="1741554" y="1164525"/>
                  </a:lnTo>
                  <a:lnTo>
                    <a:pt x="1740157" y="1168714"/>
                  </a:lnTo>
                  <a:lnTo>
                    <a:pt x="1742950" y="1163130"/>
                  </a:lnTo>
                  <a:lnTo>
                    <a:pt x="1731079" y="1151262"/>
                  </a:lnTo>
                  <a:lnTo>
                    <a:pt x="1728286" y="1143582"/>
                  </a:lnTo>
                  <a:lnTo>
                    <a:pt x="1729683" y="1146375"/>
                  </a:lnTo>
                  <a:lnTo>
                    <a:pt x="1729683" y="1142186"/>
                  </a:lnTo>
                  <a:lnTo>
                    <a:pt x="1732475" y="1143582"/>
                  </a:lnTo>
                  <a:lnTo>
                    <a:pt x="1731079" y="1144978"/>
                  </a:lnTo>
                  <a:lnTo>
                    <a:pt x="1735268" y="1144978"/>
                  </a:lnTo>
                  <a:lnTo>
                    <a:pt x="1732475" y="1146375"/>
                  </a:lnTo>
                  <a:lnTo>
                    <a:pt x="1735268" y="1146375"/>
                  </a:lnTo>
                  <a:lnTo>
                    <a:pt x="1732475" y="1147771"/>
                  </a:lnTo>
                  <a:lnTo>
                    <a:pt x="1736665" y="1149167"/>
                  </a:lnTo>
                  <a:lnTo>
                    <a:pt x="1736665" y="1153356"/>
                  </a:lnTo>
                  <a:lnTo>
                    <a:pt x="1739458" y="1153356"/>
                  </a:lnTo>
                  <a:lnTo>
                    <a:pt x="1745045" y="1151960"/>
                  </a:lnTo>
                  <a:lnTo>
                    <a:pt x="1745045" y="1147771"/>
                  </a:lnTo>
                  <a:lnTo>
                    <a:pt x="1746442" y="1151960"/>
                  </a:lnTo>
                  <a:lnTo>
                    <a:pt x="1747838" y="1151960"/>
                  </a:lnTo>
                  <a:lnTo>
                    <a:pt x="1746442" y="1147771"/>
                  </a:lnTo>
                  <a:lnTo>
                    <a:pt x="1747838" y="1149167"/>
                  </a:lnTo>
                  <a:lnTo>
                    <a:pt x="1752028" y="1147771"/>
                  </a:lnTo>
                  <a:lnTo>
                    <a:pt x="1749234" y="1144978"/>
                  </a:lnTo>
                  <a:lnTo>
                    <a:pt x="1746442" y="1144978"/>
                  </a:lnTo>
                  <a:lnTo>
                    <a:pt x="1752028" y="1143582"/>
                  </a:lnTo>
                  <a:lnTo>
                    <a:pt x="1752028" y="1142186"/>
                  </a:lnTo>
                  <a:lnTo>
                    <a:pt x="1750631" y="1137998"/>
                  </a:lnTo>
                  <a:lnTo>
                    <a:pt x="1750631" y="1140790"/>
                  </a:lnTo>
                  <a:lnTo>
                    <a:pt x="1747838" y="1139394"/>
                  </a:lnTo>
                  <a:lnTo>
                    <a:pt x="1747838" y="1142186"/>
                  </a:lnTo>
                  <a:lnTo>
                    <a:pt x="1746442" y="1142186"/>
                  </a:lnTo>
                  <a:lnTo>
                    <a:pt x="1745045" y="1137998"/>
                  </a:lnTo>
                  <a:lnTo>
                    <a:pt x="1742252" y="1136602"/>
                  </a:lnTo>
                  <a:lnTo>
                    <a:pt x="1748536" y="1133809"/>
                  </a:lnTo>
                  <a:lnTo>
                    <a:pt x="1756218" y="1133809"/>
                  </a:lnTo>
                  <a:lnTo>
                    <a:pt x="1757614" y="1142884"/>
                  </a:lnTo>
                  <a:lnTo>
                    <a:pt x="1756218" y="1154752"/>
                  </a:lnTo>
                  <a:lnTo>
                    <a:pt x="1745744" y="1172204"/>
                  </a:lnTo>
                  <a:lnTo>
                    <a:pt x="1742950" y="1189657"/>
                  </a:lnTo>
                  <a:lnTo>
                    <a:pt x="1744347" y="1195242"/>
                  </a:lnTo>
                  <a:lnTo>
                    <a:pt x="1745744" y="1191053"/>
                  </a:lnTo>
                  <a:lnTo>
                    <a:pt x="1745744" y="1195242"/>
                  </a:lnTo>
                  <a:lnTo>
                    <a:pt x="1747140" y="1193846"/>
                  </a:lnTo>
                  <a:lnTo>
                    <a:pt x="1747140" y="1200129"/>
                  </a:lnTo>
                  <a:lnTo>
                    <a:pt x="1756218" y="1222468"/>
                  </a:lnTo>
                  <a:lnTo>
                    <a:pt x="1766692" y="1232939"/>
                  </a:lnTo>
                  <a:lnTo>
                    <a:pt x="1762503" y="1230147"/>
                  </a:lnTo>
                  <a:lnTo>
                    <a:pt x="1761479" y="1232023"/>
                  </a:lnTo>
                  <a:lnTo>
                    <a:pt x="1763899" y="1233636"/>
                  </a:lnTo>
                  <a:lnTo>
                    <a:pt x="1762503" y="1235032"/>
                  </a:lnTo>
                  <a:lnTo>
                    <a:pt x="1759837" y="1235032"/>
                  </a:lnTo>
                  <a:lnTo>
                    <a:pt x="1759792" y="1235115"/>
                  </a:lnTo>
                  <a:lnTo>
                    <a:pt x="1761106" y="1236428"/>
                  </a:lnTo>
                  <a:lnTo>
                    <a:pt x="1768787" y="1242711"/>
                  </a:lnTo>
                  <a:lnTo>
                    <a:pt x="1799512" y="1260862"/>
                  </a:lnTo>
                  <a:lnTo>
                    <a:pt x="1805099" y="1260862"/>
                  </a:lnTo>
                  <a:lnTo>
                    <a:pt x="1803702" y="1263654"/>
                  </a:lnTo>
                  <a:lnTo>
                    <a:pt x="1828840" y="1278314"/>
                  </a:lnTo>
                  <a:lnTo>
                    <a:pt x="1836522" y="1282503"/>
                  </a:lnTo>
                  <a:lnTo>
                    <a:pt x="1842806" y="1282503"/>
                  </a:lnTo>
                  <a:lnTo>
                    <a:pt x="1873531" y="1272032"/>
                  </a:lnTo>
                  <a:lnTo>
                    <a:pt x="1888195" y="1261560"/>
                  </a:lnTo>
                  <a:lnTo>
                    <a:pt x="1911938" y="1251089"/>
                  </a:lnTo>
                  <a:lnTo>
                    <a:pt x="1930094" y="1228750"/>
                  </a:lnTo>
                  <a:lnTo>
                    <a:pt x="1934283" y="1212693"/>
                  </a:lnTo>
                  <a:lnTo>
                    <a:pt x="1946155" y="1200825"/>
                  </a:lnTo>
                  <a:lnTo>
                    <a:pt x="1968500" y="1199429"/>
                  </a:lnTo>
                  <a:lnTo>
                    <a:pt x="1986656" y="1191750"/>
                  </a:lnTo>
                  <a:lnTo>
                    <a:pt x="1997130" y="1195939"/>
                  </a:lnTo>
                  <a:lnTo>
                    <a:pt x="2007605" y="1193146"/>
                  </a:lnTo>
                  <a:lnTo>
                    <a:pt x="2013191" y="1188957"/>
                  </a:lnTo>
                  <a:lnTo>
                    <a:pt x="2015984" y="1183373"/>
                  </a:lnTo>
                  <a:lnTo>
                    <a:pt x="2011096" y="1177090"/>
                  </a:lnTo>
                  <a:lnTo>
                    <a:pt x="2016683" y="1179882"/>
                  </a:lnTo>
                  <a:lnTo>
                    <a:pt x="2015984" y="1181279"/>
                  </a:lnTo>
                  <a:lnTo>
                    <a:pt x="2021571" y="1185467"/>
                  </a:lnTo>
                  <a:lnTo>
                    <a:pt x="2024363" y="1184071"/>
                  </a:lnTo>
                  <a:lnTo>
                    <a:pt x="2018778" y="1188259"/>
                  </a:lnTo>
                  <a:lnTo>
                    <a:pt x="2020174" y="1189655"/>
                  </a:lnTo>
                  <a:lnTo>
                    <a:pt x="2021571" y="1186863"/>
                  </a:lnTo>
                  <a:lnTo>
                    <a:pt x="2027157" y="1195939"/>
                  </a:lnTo>
                  <a:lnTo>
                    <a:pt x="2028553" y="1194542"/>
                  </a:lnTo>
                  <a:lnTo>
                    <a:pt x="2024363" y="1186863"/>
                  </a:lnTo>
                  <a:lnTo>
                    <a:pt x="2034839" y="1200127"/>
                  </a:lnTo>
                  <a:lnTo>
                    <a:pt x="2036968" y="1200127"/>
                  </a:lnTo>
                  <a:lnTo>
                    <a:pt x="2030648" y="1193146"/>
                  </a:lnTo>
                  <a:lnTo>
                    <a:pt x="2027855" y="1186863"/>
                  </a:lnTo>
                  <a:lnTo>
                    <a:pt x="2032045" y="1190353"/>
                  </a:lnTo>
                  <a:lnTo>
                    <a:pt x="2043916" y="1207807"/>
                  </a:lnTo>
                  <a:lnTo>
                    <a:pt x="2038078" y="1201356"/>
                  </a:lnTo>
                  <a:lnTo>
                    <a:pt x="2040424" y="1207807"/>
                  </a:lnTo>
                  <a:lnTo>
                    <a:pt x="2031347" y="1197335"/>
                  </a:lnTo>
                  <a:lnTo>
                    <a:pt x="2029950" y="1198731"/>
                  </a:lnTo>
                  <a:lnTo>
                    <a:pt x="2027157" y="1200127"/>
                  </a:lnTo>
                  <a:lnTo>
                    <a:pt x="2028553" y="1204316"/>
                  </a:lnTo>
                  <a:lnTo>
                    <a:pt x="2027157" y="1205712"/>
                  </a:lnTo>
                  <a:lnTo>
                    <a:pt x="2027157" y="1216183"/>
                  </a:lnTo>
                  <a:lnTo>
                    <a:pt x="2021571" y="1217580"/>
                  </a:lnTo>
                  <a:lnTo>
                    <a:pt x="2025760" y="1217580"/>
                  </a:lnTo>
                  <a:lnTo>
                    <a:pt x="2028553" y="1218976"/>
                  </a:lnTo>
                  <a:lnTo>
                    <a:pt x="2036235" y="1214787"/>
                  </a:lnTo>
                  <a:lnTo>
                    <a:pt x="2036236" y="1214787"/>
                  </a:lnTo>
                  <a:lnTo>
                    <a:pt x="2036236" y="1213392"/>
                  </a:lnTo>
                  <a:lnTo>
                    <a:pt x="2030649" y="1216185"/>
                  </a:lnTo>
                  <a:lnTo>
                    <a:pt x="2034839" y="1211996"/>
                  </a:lnTo>
                  <a:lnTo>
                    <a:pt x="2037632" y="1211996"/>
                  </a:lnTo>
                  <a:lnTo>
                    <a:pt x="2036236" y="1214787"/>
                  </a:lnTo>
                  <a:lnTo>
                    <a:pt x="2040424" y="1213391"/>
                  </a:lnTo>
                  <a:lnTo>
                    <a:pt x="2039028" y="1214787"/>
                  </a:lnTo>
                  <a:lnTo>
                    <a:pt x="2067659" y="1272032"/>
                  </a:lnTo>
                  <a:lnTo>
                    <a:pt x="2071848" y="1273428"/>
                  </a:lnTo>
                  <a:lnTo>
                    <a:pt x="2074641" y="1279012"/>
                  </a:lnTo>
                  <a:lnTo>
                    <a:pt x="2074641" y="1284597"/>
                  </a:lnTo>
                  <a:lnTo>
                    <a:pt x="2100478" y="1336955"/>
                  </a:lnTo>
                  <a:lnTo>
                    <a:pt x="2103069" y="1338554"/>
                  </a:lnTo>
                  <a:lnTo>
                    <a:pt x="2103271" y="1338352"/>
                  </a:lnTo>
                  <a:lnTo>
                    <a:pt x="2109557" y="1342541"/>
                  </a:lnTo>
                  <a:lnTo>
                    <a:pt x="2103069" y="1338554"/>
                  </a:lnTo>
                  <a:lnTo>
                    <a:pt x="2101875" y="1339748"/>
                  </a:lnTo>
                  <a:lnTo>
                    <a:pt x="2104668" y="1343936"/>
                  </a:lnTo>
                  <a:lnTo>
                    <a:pt x="2107461" y="1343936"/>
                  </a:lnTo>
                  <a:lnTo>
                    <a:pt x="2109905" y="1347601"/>
                  </a:lnTo>
                  <a:lnTo>
                    <a:pt x="2107461" y="1348822"/>
                  </a:lnTo>
                  <a:lnTo>
                    <a:pt x="2110255" y="1354407"/>
                  </a:lnTo>
                  <a:lnTo>
                    <a:pt x="2114445" y="1353011"/>
                  </a:lnTo>
                  <a:lnTo>
                    <a:pt x="2110255" y="1355804"/>
                  </a:lnTo>
                  <a:lnTo>
                    <a:pt x="2115840" y="1364879"/>
                  </a:lnTo>
                  <a:lnTo>
                    <a:pt x="2104186" y="1497148"/>
                  </a:lnTo>
                  <a:lnTo>
                    <a:pt x="2111651" y="1498217"/>
                  </a:lnTo>
                  <a:lnTo>
                    <a:pt x="2106065" y="1505896"/>
                  </a:lnTo>
                  <a:lnTo>
                    <a:pt x="2100478" y="1504500"/>
                  </a:lnTo>
                  <a:lnTo>
                    <a:pt x="2099082" y="1508688"/>
                  </a:lnTo>
                  <a:lnTo>
                    <a:pt x="2106763" y="1507291"/>
                  </a:lnTo>
                  <a:lnTo>
                    <a:pt x="2110953" y="1504500"/>
                  </a:lnTo>
                  <a:lnTo>
                    <a:pt x="2112350" y="1498217"/>
                  </a:lnTo>
                  <a:lnTo>
                    <a:pt x="2115142" y="1504500"/>
                  </a:lnTo>
                  <a:lnTo>
                    <a:pt x="2113746" y="1505896"/>
                  </a:lnTo>
                  <a:lnTo>
                    <a:pt x="2117935" y="1511480"/>
                  </a:lnTo>
                  <a:lnTo>
                    <a:pt x="2120031" y="1511480"/>
                  </a:lnTo>
                  <a:lnTo>
                    <a:pt x="2117935" y="1512876"/>
                  </a:lnTo>
                  <a:lnTo>
                    <a:pt x="2119332" y="1515669"/>
                  </a:lnTo>
                  <a:lnTo>
                    <a:pt x="2117935" y="1515669"/>
                  </a:lnTo>
                  <a:lnTo>
                    <a:pt x="2117935" y="1518461"/>
                  </a:lnTo>
                  <a:lnTo>
                    <a:pt x="2120729" y="1517065"/>
                  </a:lnTo>
                  <a:lnTo>
                    <a:pt x="2120729" y="1524745"/>
                  </a:lnTo>
                  <a:lnTo>
                    <a:pt x="2117935" y="1527537"/>
                  </a:lnTo>
                  <a:lnTo>
                    <a:pt x="2120729" y="1527537"/>
                  </a:lnTo>
                  <a:lnTo>
                    <a:pt x="2124919" y="1535216"/>
                  </a:lnTo>
                  <a:lnTo>
                    <a:pt x="2131203" y="1542895"/>
                  </a:lnTo>
                  <a:lnTo>
                    <a:pt x="2138885" y="1544291"/>
                  </a:lnTo>
                  <a:lnTo>
                    <a:pt x="2134695" y="1544291"/>
                  </a:lnTo>
                  <a:lnTo>
                    <a:pt x="2150756" y="1563838"/>
                  </a:lnTo>
                  <a:lnTo>
                    <a:pt x="2145169" y="1556158"/>
                  </a:lnTo>
                  <a:lnTo>
                    <a:pt x="2150756" y="1562442"/>
                  </a:lnTo>
                  <a:lnTo>
                    <a:pt x="2152152" y="1558253"/>
                  </a:lnTo>
                  <a:lnTo>
                    <a:pt x="2153549" y="1558253"/>
                  </a:lnTo>
                  <a:lnTo>
                    <a:pt x="2152152" y="1565234"/>
                  </a:lnTo>
                  <a:lnTo>
                    <a:pt x="2158437" y="1562442"/>
                  </a:lnTo>
                  <a:lnTo>
                    <a:pt x="2155644" y="1563838"/>
                  </a:lnTo>
                  <a:lnTo>
                    <a:pt x="2159834" y="1569423"/>
                  </a:lnTo>
                  <a:lnTo>
                    <a:pt x="2153549" y="1566630"/>
                  </a:lnTo>
                  <a:lnTo>
                    <a:pt x="2159834" y="1570819"/>
                  </a:lnTo>
                  <a:lnTo>
                    <a:pt x="2171705" y="1570819"/>
                  </a:lnTo>
                  <a:lnTo>
                    <a:pt x="2171705" y="1570121"/>
                  </a:lnTo>
                  <a:lnTo>
                    <a:pt x="2171705" y="1570121"/>
                  </a:lnTo>
                  <a:lnTo>
                    <a:pt x="2171705" y="1566630"/>
                  </a:lnTo>
                  <a:lnTo>
                    <a:pt x="2173101" y="1568026"/>
                  </a:lnTo>
                  <a:lnTo>
                    <a:pt x="2173101" y="1568027"/>
                  </a:lnTo>
                  <a:lnTo>
                    <a:pt x="2173101" y="1568026"/>
                  </a:lnTo>
                  <a:lnTo>
                    <a:pt x="2174498" y="1569423"/>
                  </a:lnTo>
                  <a:lnTo>
                    <a:pt x="2177291" y="1563838"/>
                  </a:lnTo>
                  <a:lnTo>
                    <a:pt x="2173101" y="1568026"/>
                  </a:lnTo>
                  <a:lnTo>
                    <a:pt x="2173101" y="1568026"/>
                  </a:lnTo>
                  <a:lnTo>
                    <a:pt x="2173101" y="1562442"/>
                  </a:lnTo>
                  <a:lnTo>
                    <a:pt x="2178687" y="1562442"/>
                  </a:lnTo>
                  <a:lnTo>
                    <a:pt x="2177291" y="1566630"/>
                  </a:lnTo>
                  <a:lnTo>
                    <a:pt x="2178687" y="1568027"/>
                  </a:lnTo>
                  <a:lnTo>
                    <a:pt x="2182877" y="1565234"/>
                  </a:lnTo>
                  <a:lnTo>
                    <a:pt x="2180084" y="1563838"/>
                  </a:lnTo>
                  <a:lnTo>
                    <a:pt x="2180084" y="1562442"/>
                  </a:lnTo>
                  <a:lnTo>
                    <a:pt x="2184274" y="1565234"/>
                  </a:lnTo>
                  <a:lnTo>
                    <a:pt x="2189861" y="1562442"/>
                  </a:lnTo>
                  <a:lnTo>
                    <a:pt x="2194050" y="1556857"/>
                  </a:lnTo>
                  <a:lnTo>
                    <a:pt x="2192653" y="1561045"/>
                  </a:lnTo>
                  <a:lnTo>
                    <a:pt x="2196843" y="1551970"/>
                  </a:lnTo>
                  <a:lnTo>
                    <a:pt x="2191257" y="1553366"/>
                  </a:lnTo>
                  <a:lnTo>
                    <a:pt x="2195447" y="1550574"/>
                  </a:lnTo>
                  <a:lnTo>
                    <a:pt x="2198240" y="1551970"/>
                  </a:lnTo>
                  <a:lnTo>
                    <a:pt x="2207318" y="1535914"/>
                  </a:lnTo>
                  <a:lnTo>
                    <a:pt x="2228267" y="1535914"/>
                  </a:lnTo>
                  <a:lnTo>
                    <a:pt x="2245724" y="1541499"/>
                  </a:lnTo>
                  <a:lnTo>
                    <a:pt x="2280640" y="1538706"/>
                  </a:lnTo>
                  <a:lnTo>
                    <a:pt x="2286225" y="1540103"/>
                  </a:lnTo>
                  <a:lnTo>
                    <a:pt x="2299493" y="1550574"/>
                  </a:lnTo>
                  <a:lnTo>
                    <a:pt x="2284828" y="1551272"/>
                  </a:lnTo>
                  <a:lnTo>
                    <a:pt x="2282036" y="1554064"/>
                  </a:lnTo>
                  <a:lnTo>
                    <a:pt x="2297252" y="1552745"/>
                  </a:lnTo>
                  <a:lnTo>
                    <a:pt x="2297398" y="1552668"/>
                  </a:lnTo>
                  <a:lnTo>
                    <a:pt x="2297454" y="1552724"/>
                  </a:lnTo>
                  <a:lnTo>
                    <a:pt x="2298096" y="1552668"/>
                  </a:lnTo>
                  <a:lnTo>
                    <a:pt x="2297510" y="1552780"/>
                  </a:lnTo>
                  <a:lnTo>
                    <a:pt x="2303683" y="1558951"/>
                  </a:lnTo>
                  <a:lnTo>
                    <a:pt x="2309269" y="1560347"/>
                  </a:lnTo>
                  <a:lnTo>
                    <a:pt x="2314855" y="1578498"/>
                  </a:lnTo>
                  <a:lnTo>
                    <a:pt x="2312063" y="1578498"/>
                  </a:lnTo>
                  <a:lnTo>
                    <a:pt x="2310666" y="1582686"/>
                  </a:lnTo>
                  <a:lnTo>
                    <a:pt x="2316950" y="1588272"/>
                  </a:lnTo>
                  <a:lnTo>
                    <a:pt x="2314157" y="1586875"/>
                  </a:lnTo>
                  <a:lnTo>
                    <a:pt x="2311365" y="1589668"/>
                  </a:lnTo>
                  <a:lnTo>
                    <a:pt x="2312761" y="1595253"/>
                  </a:lnTo>
                  <a:lnTo>
                    <a:pt x="2309968" y="1599441"/>
                  </a:lnTo>
                  <a:lnTo>
                    <a:pt x="2311365" y="1600837"/>
                  </a:lnTo>
                  <a:lnTo>
                    <a:pt x="2314157" y="1606422"/>
                  </a:lnTo>
                  <a:lnTo>
                    <a:pt x="2315554" y="1606422"/>
                  </a:lnTo>
                  <a:lnTo>
                    <a:pt x="2315554" y="1614101"/>
                  </a:lnTo>
                  <a:lnTo>
                    <a:pt x="2330218" y="1625969"/>
                  </a:lnTo>
                  <a:lnTo>
                    <a:pt x="2336503" y="1625969"/>
                  </a:lnTo>
                  <a:lnTo>
                    <a:pt x="2337900" y="1623176"/>
                  </a:lnTo>
                  <a:lnTo>
                    <a:pt x="2339296" y="1625969"/>
                  </a:lnTo>
                  <a:lnTo>
                    <a:pt x="2337900" y="1630157"/>
                  </a:lnTo>
                  <a:lnTo>
                    <a:pt x="2335106" y="1632950"/>
                  </a:lnTo>
                  <a:lnTo>
                    <a:pt x="2335106" y="1630157"/>
                  </a:lnTo>
                  <a:lnTo>
                    <a:pt x="2329520" y="1627365"/>
                  </a:lnTo>
                  <a:lnTo>
                    <a:pt x="2326727" y="1630157"/>
                  </a:lnTo>
                  <a:lnTo>
                    <a:pt x="2328123" y="1631554"/>
                  </a:lnTo>
                  <a:lnTo>
                    <a:pt x="2325331" y="1635743"/>
                  </a:lnTo>
                  <a:lnTo>
                    <a:pt x="2328123" y="1638535"/>
                  </a:lnTo>
                  <a:lnTo>
                    <a:pt x="2333710" y="1634346"/>
                  </a:lnTo>
                  <a:lnTo>
                    <a:pt x="2321839" y="1643422"/>
                  </a:lnTo>
                  <a:lnTo>
                    <a:pt x="2316252" y="1642026"/>
                  </a:lnTo>
                  <a:lnTo>
                    <a:pt x="2321839" y="1644817"/>
                  </a:lnTo>
                  <a:lnTo>
                    <a:pt x="2316252" y="1644817"/>
                  </a:lnTo>
                  <a:lnTo>
                    <a:pt x="2309968" y="1644817"/>
                  </a:lnTo>
                  <a:lnTo>
                    <a:pt x="2312761" y="1647610"/>
                  </a:lnTo>
                  <a:lnTo>
                    <a:pt x="2316950" y="1646215"/>
                  </a:lnTo>
                  <a:lnTo>
                    <a:pt x="2306476" y="1651799"/>
                  </a:lnTo>
                  <a:lnTo>
                    <a:pt x="2305080" y="1653195"/>
                  </a:lnTo>
                  <a:lnTo>
                    <a:pt x="2309737" y="1655520"/>
                  </a:lnTo>
                  <a:lnTo>
                    <a:pt x="2310666" y="1654591"/>
                  </a:lnTo>
                  <a:lnTo>
                    <a:pt x="2309968" y="1655638"/>
                  </a:lnTo>
                  <a:lnTo>
                    <a:pt x="2310666" y="1655987"/>
                  </a:lnTo>
                  <a:lnTo>
                    <a:pt x="2310338" y="1656232"/>
                  </a:lnTo>
                  <a:lnTo>
                    <a:pt x="2311015" y="1656685"/>
                  </a:lnTo>
                  <a:lnTo>
                    <a:pt x="2312063" y="1656685"/>
                  </a:lnTo>
                  <a:lnTo>
                    <a:pt x="2311644" y="1657104"/>
                  </a:lnTo>
                  <a:lnTo>
                    <a:pt x="2314157" y="1658780"/>
                  </a:lnTo>
                  <a:lnTo>
                    <a:pt x="2314157" y="1659480"/>
                  </a:lnTo>
                  <a:lnTo>
                    <a:pt x="2314577" y="1658221"/>
                  </a:lnTo>
                  <a:lnTo>
                    <a:pt x="2314158" y="1658780"/>
                  </a:lnTo>
                  <a:lnTo>
                    <a:pt x="2316950" y="1653195"/>
                  </a:lnTo>
                  <a:lnTo>
                    <a:pt x="2322537" y="1647610"/>
                  </a:lnTo>
                  <a:lnTo>
                    <a:pt x="2315204" y="1657385"/>
                  </a:lnTo>
                  <a:lnTo>
                    <a:pt x="2323933" y="1657385"/>
                  </a:lnTo>
                  <a:lnTo>
                    <a:pt x="2322537" y="1661574"/>
                  </a:lnTo>
                  <a:lnTo>
                    <a:pt x="2314155" y="1661574"/>
                  </a:lnTo>
                  <a:lnTo>
                    <a:pt x="2300890" y="1672043"/>
                  </a:lnTo>
                  <a:lnTo>
                    <a:pt x="2299493" y="1667855"/>
                  </a:lnTo>
                  <a:lnTo>
                    <a:pt x="2302286" y="1670647"/>
                  </a:lnTo>
                  <a:lnTo>
                    <a:pt x="2312761" y="1660176"/>
                  </a:lnTo>
                  <a:lnTo>
                    <a:pt x="2311085" y="1657663"/>
                  </a:lnTo>
                  <a:lnTo>
                    <a:pt x="2310666" y="1658082"/>
                  </a:lnTo>
                  <a:lnTo>
                    <a:pt x="2310666" y="1657034"/>
                  </a:lnTo>
                  <a:lnTo>
                    <a:pt x="2310198" y="1656336"/>
                  </a:lnTo>
                  <a:lnTo>
                    <a:pt x="2308829" y="1657341"/>
                  </a:lnTo>
                  <a:lnTo>
                    <a:pt x="2307873" y="1658780"/>
                  </a:lnTo>
                  <a:lnTo>
                    <a:pt x="2307873" y="1658054"/>
                  </a:lnTo>
                  <a:lnTo>
                    <a:pt x="2294605" y="1667855"/>
                  </a:lnTo>
                  <a:lnTo>
                    <a:pt x="2289019" y="1666459"/>
                  </a:lnTo>
                  <a:lnTo>
                    <a:pt x="2283698" y="1668825"/>
                  </a:lnTo>
                  <a:lnTo>
                    <a:pt x="2281338" y="1669251"/>
                  </a:lnTo>
                  <a:lnTo>
                    <a:pt x="2280045" y="1643079"/>
                  </a:lnTo>
                  <a:lnTo>
                    <a:pt x="2280640" y="1667157"/>
                  </a:lnTo>
                  <a:lnTo>
                    <a:pt x="2278314" y="1668323"/>
                  </a:lnTo>
                  <a:lnTo>
                    <a:pt x="2279243" y="1669251"/>
                  </a:lnTo>
                  <a:lnTo>
                    <a:pt x="2277972" y="1668490"/>
                  </a:lnTo>
                  <a:lnTo>
                    <a:pt x="2277846" y="1668553"/>
                  </a:lnTo>
                  <a:lnTo>
                    <a:pt x="2277658" y="1668302"/>
                  </a:lnTo>
                  <a:lnTo>
                    <a:pt x="2275751" y="1667157"/>
                  </a:lnTo>
                  <a:lnTo>
                    <a:pt x="2265975" y="1669251"/>
                  </a:lnTo>
                  <a:lnTo>
                    <a:pt x="2265745" y="1668553"/>
                  </a:lnTo>
                  <a:lnTo>
                    <a:pt x="2266674" y="1672742"/>
                  </a:lnTo>
                  <a:lnTo>
                    <a:pt x="2263182" y="1676930"/>
                  </a:lnTo>
                  <a:lnTo>
                    <a:pt x="2261785" y="1693685"/>
                  </a:lnTo>
                  <a:lnTo>
                    <a:pt x="2256199" y="1706949"/>
                  </a:lnTo>
                  <a:lnTo>
                    <a:pt x="2253405" y="1723005"/>
                  </a:lnTo>
                  <a:lnTo>
                    <a:pt x="2248518" y="1732081"/>
                  </a:lnTo>
                  <a:lnTo>
                    <a:pt x="2219888" y="1748137"/>
                  </a:lnTo>
                  <a:lnTo>
                    <a:pt x="2213603" y="1754420"/>
                  </a:lnTo>
                  <a:lnTo>
                    <a:pt x="2210809" y="1763495"/>
                  </a:lnTo>
                  <a:lnTo>
                    <a:pt x="2200335" y="1762098"/>
                  </a:lnTo>
                  <a:lnTo>
                    <a:pt x="2185671" y="1767683"/>
                  </a:lnTo>
                  <a:lnTo>
                    <a:pt x="2179386" y="1773967"/>
                  </a:lnTo>
                  <a:lnTo>
                    <a:pt x="2180782" y="1773967"/>
                  </a:lnTo>
                  <a:lnTo>
                    <a:pt x="2171705" y="1780947"/>
                  </a:lnTo>
                  <a:lnTo>
                    <a:pt x="2164721" y="1788626"/>
                  </a:lnTo>
                  <a:lnTo>
                    <a:pt x="2152851" y="1787230"/>
                  </a:lnTo>
                  <a:lnTo>
                    <a:pt x="2127712" y="1795608"/>
                  </a:lnTo>
                  <a:lnTo>
                    <a:pt x="2125617" y="1791419"/>
                  </a:lnTo>
                  <a:lnTo>
                    <a:pt x="2129109" y="1783739"/>
                  </a:lnTo>
                  <a:lnTo>
                    <a:pt x="2120031" y="1770476"/>
                  </a:lnTo>
                  <a:lnTo>
                    <a:pt x="2105366" y="1773268"/>
                  </a:lnTo>
                  <a:lnTo>
                    <a:pt x="2102573" y="1766287"/>
                  </a:lnTo>
                  <a:lnTo>
                    <a:pt x="2102573" y="1773268"/>
                  </a:lnTo>
                  <a:lnTo>
                    <a:pt x="2096289" y="1767683"/>
                  </a:lnTo>
                  <a:lnTo>
                    <a:pt x="2096289" y="1765150"/>
                  </a:lnTo>
                  <a:lnTo>
                    <a:pt x="2084418" y="1749533"/>
                  </a:lnTo>
                  <a:lnTo>
                    <a:pt x="2087210" y="1755118"/>
                  </a:lnTo>
                  <a:lnTo>
                    <a:pt x="2083021" y="1756514"/>
                  </a:lnTo>
                  <a:lnTo>
                    <a:pt x="2083021" y="1752326"/>
                  </a:lnTo>
                  <a:lnTo>
                    <a:pt x="2076736" y="1753722"/>
                  </a:lnTo>
                  <a:lnTo>
                    <a:pt x="2083021" y="1757910"/>
                  </a:lnTo>
                  <a:lnTo>
                    <a:pt x="2078831" y="1756514"/>
                  </a:lnTo>
                  <a:lnTo>
                    <a:pt x="2081625" y="1759306"/>
                  </a:lnTo>
                  <a:lnTo>
                    <a:pt x="2083021" y="1759306"/>
                  </a:lnTo>
                  <a:lnTo>
                    <a:pt x="2080228" y="1762797"/>
                  </a:lnTo>
                  <a:lnTo>
                    <a:pt x="2081625" y="1760702"/>
                  </a:lnTo>
                  <a:lnTo>
                    <a:pt x="2073943" y="1750929"/>
                  </a:lnTo>
                  <a:lnTo>
                    <a:pt x="2075339" y="1753722"/>
                  </a:lnTo>
                  <a:lnTo>
                    <a:pt x="2072546" y="1755118"/>
                  </a:lnTo>
                  <a:lnTo>
                    <a:pt x="2073811" y="1760172"/>
                  </a:lnTo>
                  <a:lnTo>
                    <a:pt x="2071150" y="1756514"/>
                  </a:lnTo>
                  <a:lnTo>
                    <a:pt x="2071150" y="1753722"/>
                  </a:lnTo>
                  <a:lnTo>
                    <a:pt x="2066960" y="1756514"/>
                  </a:lnTo>
                  <a:lnTo>
                    <a:pt x="2066436" y="1755816"/>
                  </a:lnTo>
                  <a:lnTo>
                    <a:pt x="2066960" y="1757910"/>
                  </a:lnTo>
                  <a:lnTo>
                    <a:pt x="2059279" y="1766985"/>
                  </a:lnTo>
                  <a:lnTo>
                    <a:pt x="2054390" y="1762797"/>
                  </a:lnTo>
                  <a:lnTo>
                    <a:pt x="2057882" y="1761400"/>
                  </a:lnTo>
                  <a:lnTo>
                    <a:pt x="2057882" y="1760702"/>
                  </a:lnTo>
                  <a:lnTo>
                    <a:pt x="2052995" y="1761400"/>
                  </a:lnTo>
                  <a:lnTo>
                    <a:pt x="2052995" y="1762797"/>
                  </a:lnTo>
                  <a:lnTo>
                    <a:pt x="2052995" y="1762797"/>
                  </a:lnTo>
                  <a:lnTo>
                    <a:pt x="2046011" y="1764193"/>
                  </a:lnTo>
                  <a:lnTo>
                    <a:pt x="2046011" y="1766985"/>
                  </a:lnTo>
                  <a:lnTo>
                    <a:pt x="2052995" y="1771174"/>
                  </a:lnTo>
                  <a:lnTo>
                    <a:pt x="2043916" y="1768382"/>
                  </a:lnTo>
                  <a:lnTo>
                    <a:pt x="2046011" y="1761400"/>
                  </a:lnTo>
                  <a:lnTo>
                    <a:pt x="2042519" y="1755118"/>
                  </a:lnTo>
                  <a:lnTo>
                    <a:pt x="2032744" y="1753722"/>
                  </a:lnTo>
                  <a:lnTo>
                    <a:pt x="2023666" y="1762797"/>
                  </a:lnTo>
                  <a:lnTo>
                    <a:pt x="2014588" y="1764193"/>
                  </a:lnTo>
                  <a:lnTo>
                    <a:pt x="2004113" y="1772570"/>
                  </a:lnTo>
                  <a:lnTo>
                    <a:pt x="2001634" y="1775663"/>
                  </a:lnTo>
                  <a:lnTo>
                    <a:pt x="2003415" y="1776061"/>
                  </a:lnTo>
                  <a:lnTo>
                    <a:pt x="2000622" y="1785136"/>
                  </a:lnTo>
                  <a:lnTo>
                    <a:pt x="2000622" y="1797004"/>
                  </a:lnTo>
                  <a:lnTo>
                    <a:pt x="2003415" y="1808871"/>
                  </a:lnTo>
                  <a:lnTo>
                    <a:pt x="2002716" y="1809054"/>
                  </a:lnTo>
                  <a:lnTo>
                    <a:pt x="2002716" y="1819344"/>
                  </a:lnTo>
                  <a:lnTo>
                    <a:pt x="2005509" y="1822834"/>
                  </a:lnTo>
                  <a:lnTo>
                    <a:pt x="2002716" y="1828419"/>
                  </a:lnTo>
                  <a:lnTo>
                    <a:pt x="2006906" y="1828419"/>
                  </a:lnTo>
                  <a:lnTo>
                    <a:pt x="2008303" y="1831909"/>
                  </a:lnTo>
                  <a:lnTo>
                    <a:pt x="2004113" y="1840287"/>
                  </a:lnTo>
                  <a:lnTo>
                    <a:pt x="2013191" y="1859833"/>
                  </a:lnTo>
                  <a:lnTo>
                    <a:pt x="2011795" y="1864022"/>
                  </a:lnTo>
                  <a:lnTo>
                    <a:pt x="2017380" y="1882173"/>
                  </a:lnTo>
                  <a:lnTo>
                    <a:pt x="2015984" y="1894041"/>
                  </a:lnTo>
                  <a:lnTo>
                    <a:pt x="2029252" y="1907304"/>
                  </a:lnTo>
                  <a:lnTo>
                    <a:pt x="2030649" y="1912191"/>
                  </a:lnTo>
                  <a:lnTo>
                    <a:pt x="2043916" y="1938021"/>
                  </a:lnTo>
                  <a:lnTo>
                    <a:pt x="2043916" y="1949888"/>
                  </a:lnTo>
                  <a:lnTo>
                    <a:pt x="2047407" y="1952681"/>
                  </a:lnTo>
                  <a:lnTo>
                    <a:pt x="2055787" y="1970831"/>
                  </a:lnTo>
                  <a:lnTo>
                    <a:pt x="2056486" y="1980605"/>
                  </a:lnTo>
                  <a:lnTo>
                    <a:pt x="2063468" y="1988284"/>
                  </a:lnTo>
                  <a:lnTo>
                    <a:pt x="2068356" y="1986888"/>
                  </a:lnTo>
                  <a:lnTo>
                    <a:pt x="2064865" y="1991076"/>
                  </a:lnTo>
                  <a:lnTo>
                    <a:pt x="2068356" y="1988284"/>
                  </a:lnTo>
                  <a:lnTo>
                    <a:pt x="2066261" y="1993869"/>
                  </a:lnTo>
                  <a:lnTo>
                    <a:pt x="2073943" y="1998755"/>
                  </a:lnTo>
                  <a:lnTo>
                    <a:pt x="2078830" y="2016906"/>
                  </a:lnTo>
                  <a:lnTo>
                    <a:pt x="2073943" y="2025284"/>
                  </a:lnTo>
                  <a:lnTo>
                    <a:pt x="2069753" y="2038547"/>
                  </a:lnTo>
                  <a:lnTo>
                    <a:pt x="2068356" y="2035755"/>
                  </a:lnTo>
                  <a:lnTo>
                    <a:pt x="2064865" y="2039943"/>
                  </a:lnTo>
                  <a:lnTo>
                    <a:pt x="2063468" y="2039943"/>
                  </a:lnTo>
                  <a:lnTo>
                    <a:pt x="2060676" y="2044830"/>
                  </a:lnTo>
                  <a:lnTo>
                    <a:pt x="2057882" y="2044830"/>
                  </a:lnTo>
                  <a:lnTo>
                    <a:pt x="2054390" y="2040641"/>
                  </a:lnTo>
                  <a:lnTo>
                    <a:pt x="2050200" y="2042038"/>
                  </a:lnTo>
                  <a:lnTo>
                    <a:pt x="2054390" y="2042038"/>
                  </a:lnTo>
                  <a:lnTo>
                    <a:pt x="2052994" y="2046227"/>
                  </a:lnTo>
                  <a:lnTo>
                    <a:pt x="2050201" y="2047623"/>
                  </a:lnTo>
                  <a:lnTo>
                    <a:pt x="2054802" y="2049925"/>
                  </a:lnTo>
                  <a:lnTo>
                    <a:pt x="2054389" y="2050415"/>
                  </a:lnTo>
                  <a:lnTo>
                    <a:pt x="2050201" y="2047623"/>
                  </a:lnTo>
                  <a:lnTo>
                    <a:pt x="2050200" y="2047623"/>
                  </a:lnTo>
                  <a:lnTo>
                    <a:pt x="2048804" y="2052510"/>
                  </a:lnTo>
                  <a:lnTo>
                    <a:pt x="2048804" y="2042038"/>
                  </a:lnTo>
                  <a:lnTo>
                    <a:pt x="2048224" y="2042171"/>
                  </a:lnTo>
                  <a:lnTo>
                    <a:pt x="2049502" y="2066471"/>
                  </a:lnTo>
                  <a:lnTo>
                    <a:pt x="2057184" y="2074849"/>
                  </a:lnTo>
                  <a:lnTo>
                    <a:pt x="2058580" y="2081131"/>
                  </a:lnTo>
                  <a:lnTo>
                    <a:pt x="2050899" y="2083924"/>
                  </a:lnTo>
                  <a:lnTo>
                    <a:pt x="2037631" y="2079735"/>
                  </a:lnTo>
                  <a:lnTo>
                    <a:pt x="2022967" y="2089509"/>
                  </a:lnTo>
                  <a:lnTo>
                    <a:pt x="2022967" y="2086716"/>
                  </a:lnTo>
                  <a:lnTo>
                    <a:pt x="2016682" y="2086018"/>
                  </a:lnTo>
                  <a:lnTo>
                    <a:pt x="2018079" y="2090905"/>
                  </a:lnTo>
                  <a:lnTo>
                    <a:pt x="2022967" y="2092301"/>
                  </a:lnTo>
                  <a:lnTo>
                    <a:pt x="2020872" y="2092301"/>
                  </a:lnTo>
                  <a:lnTo>
                    <a:pt x="2022967" y="2097886"/>
                  </a:lnTo>
                  <a:lnTo>
                    <a:pt x="2018079" y="2092301"/>
                  </a:lnTo>
                  <a:lnTo>
                    <a:pt x="2024364" y="2102772"/>
                  </a:lnTo>
                  <a:lnTo>
                    <a:pt x="2024364" y="2097886"/>
                  </a:lnTo>
                  <a:lnTo>
                    <a:pt x="2027157" y="2098584"/>
                  </a:lnTo>
                  <a:lnTo>
                    <a:pt x="2025760" y="2102772"/>
                  </a:lnTo>
                  <a:lnTo>
                    <a:pt x="2028554" y="2104168"/>
                  </a:lnTo>
                  <a:lnTo>
                    <a:pt x="2032045" y="2096490"/>
                  </a:lnTo>
                  <a:lnTo>
                    <a:pt x="2036235" y="2093697"/>
                  </a:lnTo>
                  <a:lnTo>
                    <a:pt x="2043218" y="2096490"/>
                  </a:lnTo>
                  <a:lnTo>
                    <a:pt x="2037631" y="2106961"/>
                  </a:lnTo>
                  <a:lnTo>
                    <a:pt x="2034838" y="2108357"/>
                  </a:lnTo>
                  <a:lnTo>
                    <a:pt x="2033441" y="2121622"/>
                  </a:lnTo>
                  <a:lnTo>
                    <a:pt x="2036235" y="2127904"/>
                  </a:lnTo>
                  <a:lnTo>
                    <a:pt x="2033441" y="2133489"/>
                  </a:lnTo>
                  <a:lnTo>
                    <a:pt x="2036235" y="2139772"/>
                  </a:lnTo>
                  <a:lnTo>
                    <a:pt x="2045313" y="2139772"/>
                  </a:lnTo>
                  <a:lnTo>
                    <a:pt x="2046709" y="2141168"/>
                  </a:lnTo>
                  <a:lnTo>
                    <a:pt x="2053692" y="2143961"/>
                  </a:lnTo>
                  <a:lnTo>
                    <a:pt x="2057184" y="2139772"/>
                  </a:lnTo>
                  <a:lnTo>
                    <a:pt x="2069055" y="2145357"/>
                  </a:lnTo>
                  <a:lnTo>
                    <a:pt x="2079529" y="2143961"/>
                  </a:lnTo>
                  <a:lnTo>
                    <a:pt x="2080926" y="2147451"/>
                  </a:lnTo>
                  <a:lnTo>
                    <a:pt x="2085116" y="2143961"/>
                  </a:lnTo>
                  <a:lnTo>
                    <a:pt x="2089306" y="2121628"/>
                  </a:lnTo>
                  <a:lnTo>
                    <a:pt x="2086512" y="2143961"/>
                  </a:lnTo>
                  <a:lnTo>
                    <a:pt x="2079529" y="2153036"/>
                  </a:lnTo>
                  <a:lnTo>
                    <a:pt x="2080926" y="2148847"/>
                  </a:lnTo>
                  <a:lnTo>
                    <a:pt x="2078830" y="2147451"/>
                  </a:lnTo>
                  <a:lnTo>
                    <a:pt x="2073245" y="2155828"/>
                  </a:lnTo>
                  <a:lnTo>
                    <a:pt x="2067658" y="2159319"/>
                  </a:lnTo>
                  <a:lnTo>
                    <a:pt x="2067658" y="2163508"/>
                  </a:lnTo>
                  <a:lnTo>
                    <a:pt x="2065563" y="2159319"/>
                  </a:lnTo>
                  <a:lnTo>
                    <a:pt x="2064166" y="2162111"/>
                  </a:lnTo>
                  <a:lnTo>
                    <a:pt x="2066960" y="2163508"/>
                  </a:lnTo>
                  <a:lnTo>
                    <a:pt x="2065563" y="2167696"/>
                  </a:lnTo>
                  <a:lnTo>
                    <a:pt x="2066960" y="2168395"/>
                  </a:lnTo>
                  <a:lnTo>
                    <a:pt x="2064166" y="2168395"/>
                  </a:lnTo>
                  <a:lnTo>
                    <a:pt x="2064166" y="2175375"/>
                  </a:lnTo>
                  <a:lnTo>
                    <a:pt x="2060021" y="2179934"/>
                  </a:lnTo>
                  <a:lnTo>
                    <a:pt x="2060675" y="2180261"/>
                  </a:lnTo>
                  <a:lnTo>
                    <a:pt x="2060675" y="2183053"/>
                  </a:lnTo>
                  <a:lnTo>
                    <a:pt x="2057183" y="2187242"/>
                  </a:lnTo>
                  <a:lnTo>
                    <a:pt x="2047266" y="2183276"/>
                  </a:lnTo>
                  <a:lnTo>
                    <a:pt x="2045974" y="2183544"/>
                  </a:lnTo>
                  <a:lnTo>
                    <a:pt x="2040424" y="2187242"/>
                  </a:lnTo>
                  <a:lnTo>
                    <a:pt x="2032743" y="2199110"/>
                  </a:lnTo>
                  <a:lnTo>
                    <a:pt x="2023665" y="2203299"/>
                  </a:lnTo>
                  <a:lnTo>
                    <a:pt x="2015984" y="2210977"/>
                  </a:lnTo>
                  <a:lnTo>
                    <a:pt x="2008302" y="2234713"/>
                  </a:lnTo>
                  <a:lnTo>
                    <a:pt x="2002018" y="2238902"/>
                  </a:lnTo>
                  <a:lnTo>
                    <a:pt x="1999225" y="2243090"/>
                  </a:lnTo>
                  <a:lnTo>
                    <a:pt x="1995034" y="2243090"/>
                  </a:lnTo>
                  <a:lnTo>
                    <a:pt x="1988750" y="2245883"/>
                  </a:lnTo>
                  <a:lnTo>
                    <a:pt x="1995034" y="2244487"/>
                  </a:lnTo>
                  <a:lnTo>
                    <a:pt x="1992241" y="2245883"/>
                  </a:lnTo>
                  <a:lnTo>
                    <a:pt x="1995034" y="2250071"/>
                  </a:lnTo>
                  <a:lnTo>
                    <a:pt x="1992241" y="2260543"/>
                  </a:lnTo>
                  <a:lnTo>
                    <a:pt x="1993638" y="2264731"/>
                  </a:lnTo>
                  <a:lnTo>
                    <a:pt x="1995034" y="2264731"/>
                  </a:lnTo>
                  <a:lnTo>
                    <a:pt x="1993638" y="2267524"/>
                  </a:lnTo>
                  <a:lnTo>
                    <a:pt x="1992395" y="2265045"/>
                  </a:lnTo>
                  <a:lnTo>
                    <a:pt x="1988052" y="2266128"/>
                  </a:lnTo>
                  <a:lnTo>
                    <a:pt x="1980370" y="2261939"/>
                  </a:lnTo>
                  <a:lnTo>
                    <a:pt x="1976180" y="2254259"/>
                  </a:lnTo>
                  <a:lnTo>
                    <a:pt x="1971453" y="2255439"/>
                  </a:lnTo>
                  <a:lnTo>
                    <a:pt x="1968500" y="2257052"/>
                  </a:lnTo>
                  <a:lnTo>
                    <a:pt x="1963611" y="2257052"/>
                  </a:lnTo>
                  <a:lnTo>
                    <a:pt x="1957327" y="2263335"/>
                  </a:lnTo>
                  <a:lnTo>
                    <a:pt x="1953137" y="2264731"/>
                  </a:lnTo>
                  <a:lnTo>
                    <a:pt x="1945455" y="2252863"/>
                  </a:lnTo>
                  <a:lnTo>
                    <a:pt x="1945455" y="2259146"/>
                  </a:lnTo>
                  <a:lnTo>
                    <a:pt x="1944059" y="2251467"/>
                  </a:lnTo>
                  <a:lnTo>
                    <a:pt x="1939869" y="2252863"/>
                  </a:lnTo>
                  <a:lnTo>
                    <a:pt x="1933584" y="2245185"/>
                  </a:lnTo>
                  <a:lnTo>
                    <a:pt x="1930791" y="2249373"/>
                  </a:lnTo>
                  <a:lnTo>
                    <a:pt x="1927999" y="2250769"/>
                  </a:lnTo>
                  <a:lnTo>
                    <a:pt x="1932188" y="2252165"/>
                  </a:lnTo>
                  <a:lnTo>
                    <a:pt x="1929395" y="2253561"/>
                  </a:lnTo>
                  <a:lnTo>
                    <a:pt x="1954115" y="2273842"/>
                  </a:lnTo>
                  <a:lnTo>
                    <a:pt x="1951740" y="2273108"/>
                  </a:lnTo>
                  <a:lnTo>
                    <a:pt x="1945455" y="2274504"/>
                  </a:lnTo>
                  <a:lnTo>
                    <a:pt x="1945455" y="2275900"/>
                  </a:lnTo>
                  <a:lnTo>
                    <a:pt x="1948249" y="2280089"/>
                  </a:lnTo>
                  <a:lnTo>
                    <a:pt x="1944059" y="2281485"/>
                  </a:lnTo>
                  <a:lnTo>
                    <a:pt x="1939869" y="2280089"/>
                  </a:lnTo>
                  <a:lnTo>
                    <a:pt x="1939869" y="2274504"/>
                  </a:lnTo>
                  <a:lnTo>
                    <a:pt x="1926602" y="2274504"/>
                  </a:lnTo>
                  <a:lnTo>
                    <a:pt x="1926602" y="2275900"/>
                  </a:lnTo>
                  <a:lnTo>
                    <a:pt x="1927999" y="2277297"/>
                  </a:lnTo>
                  <a:lnTo>
                    <a:pt x="1926602" y="2280089"/>
                  </a:lnTo>
                  <a:lnTo>
                    <a:pt x="1930791" y="2280089"/>
                  </a:lnTo>
                  <a:lnTo>
                    <a:pt x="1932188" y="2281485"/>
                  </a:lnTo>
                  <a:lnTo>
                    <a:pt x="1930791" y="2284278"/>
                  </a:lnTo>
                  <a:lnTo>
                    <a:pt x="1927999" y="2281485"/>
                  </a:lnTo>
                  <a:lnTo>
                    <a:pt x="1929395" y="2284278"/>
                  </a:lnTo>
                  <a:lnTo>
                    <a:pt x="1938473" y="2289863"/>
                  </a:lnTo>
                  <a:lnTo>
                    <a:pt x="1944757" y="2291259"/>
                  </a:lnTo>
                  <a:lnTo>
                    <a:pt x="1946133" y="2297458"/>
                  </a:lnTo>
                  <a:lnTo>
                    <a:pt x="1946230" y="2297528"/>
                  </a:lnTo>
                  <a:lnTo>
                    <a:pt x="1960818" y="2294749"/>
                  </a:lnTo>
                  <a:lnTo>
                    <a:pt x="1965008" y="2297542"/>
                  </a:lnTo>
                  <a:lnTo>
                    <a:pt x="1959422" y="2291957"/>
                  </a:lnTo>
                  <a:lnTo>
                    <a:pt x="1965706" y="2287769"/>
                  </a:lnTo>
                  <a:lnTo>
                    <a:pt x="1986655" y="2305221"/>
                  </a:lnTo>
                  <a:lnTo>
                    <a:pt x="1994336" y="2301032"/>
                  </a:lnTo>
                  <a:lnTo>
                    <a:pt x="1995733" y="2302428"/>
                  </a:lnTo>
                  <a:lnTo>
                    <a:pt x="1990146" y="2306617"/>
                  </a:lnTo>
                  <a:lnTo>
                    <a:pt x="1990146" y="2309410"/>
                  </a:lnTo>
                  <a:lnTo>
                    <a:pt x="1995733" y="2310806"/>
                  </a:lnTo>
                  <a:lnTo>
                    <a:pt x="1994336" y="2314066"/>
                  </a:lnTo>
                  <a:lnTo>
                    <a:pt x="1995034" y="2312900"/>
                  </a:lnTo>
                  <a:lnTo>
                    <a:pt x="1997828" y="2315693"/>
                  </a:lnTo>
                  <a:lnTo>
                    <a:pt x="2000621" y="2312900"/>
                  </a:lnTo>
                  <a:lnTo>
                    <a:pt x="2009699" y="2310108"/>
                  </a:lnTo>
                  <a:lnTo>
                    <a:pt x="2018777" y="2319183"/>
                  </a:lnTo>
                  <a:lnTo>
                    <a:pt x="2017381" y="2325466"/>
                  </a:lnTo>
                  <a:lnTo>
                    <a:pt x="2008780" y="2329435"/>
                  </a:lnTo>
                  <a:lnTo>
                    <a:pt x="2009000" y="2329655"/>
                  </a:lnTo>
                  <a:lnTo>
                    <a:pt x="2011096" y="2329655"/>
                  </a:lnTo>
                  <a:lnTo>
                    <a:pt x="2009838" y="2330493"/>
                  </a:lnTo>
                  <a:lnTo>
                    <a:pt x="2011096" y="2331750"/>
                  </a:lnTo>
                  <a:lnTo>
                    <a:pt x="2009699" y="2333146"/>
                  </a:lnTo>
                  <a:lnTo>
                    <a:pt x="2012492" y="2337334"/>
                  </a:lnTo>
                  <a:lnTo>
                    <a:pt x="2018078" y="2338730"/>
                  </a:lnTo>
                  <a:lnTo>
                    <a:pt x="2020872" y="2335938"/>
                  </a:lnTo>
                  <a:lnTo>
                    <a:pt x="2020872" y="2330353"/>
                  </a:lnTo>
                  <a:lnTo>
                    <a:pt x="2015285" y="2328957"/>
                  </a:lnTo>
                  <a:lnTo>
                    <a:pt x="2022967" y="2330353"/>
                  </a:lnTo>
                  <a:lnTo>
                    <a:pt x="2028553" y="2334542"/>
                  </a:lnTo>
                  <a:lnTo>
                    <a:pt x="2041821" y="2328957"/>
                  </a:lnTo>
                  <a:lnTo>
                    <a:pt x="2055088" y="2331750"/>
                  </a:lnTo>
                  <a:lnTo>
                    <a:pt x="2056813" y="2330884"/>
                  </a:lnTo>
                  <a:lnTo>
                    <a:pt x="2056485" y="2333844"/>
                  </a:lnTo>
                  <a:lnTo>
                    <a:pt x="2057882" y="2347108"/>
                  </a:lnTo>
                  <a:lnTo>
                    <a:pt x="2059278" y="2340824"/>
                  </a:lnTo>
                  <a:lnTo>
                    <a:pt x="2057882" y="2338032"/>
                  </a:lnTo>
                  <a:lnTo>
                    <a:pt x="2057882" y="2332448"/>
                  </a:lnTo>
                  <a:lnTo>
                    <a:pt x="2066959" y="2328259"/>
                  </a:lnTo>
                  <a:lnTo>
                    <a:pt x="2086512" y="2329655"/>
                  </a:lnTo>
                  <a:lnTo>
                    <a:pt x="2101176" y="2344315"/>
                  </a:lnTo>
                  <a:lnTo>
                    <a:pt x="2103969" y="2342919"/>
                  </a:lnTo>
                  <a:lnTo>
                    <a:pt x="2106762" y="2347108"/>
                  </a:lnTo>
                  <a:lnTo>
                    <a:pt x="2122823" y="2348504"/>
                  </a:lnTo>
                  <a:lnTo>
                    <a:pt x="2128409" y="2356183"/>
                  </a:lnTo>
                  <a:lnTo>
                    <a:pt x="2133996" y="2351994"/>
                  </a:lnTo>
                  <a:lnTo>
                    <a:pt x="2139580" y="2356181"/>
                  </a:lnTo>
                  <a:lnTo>
                    <a:pt x="2136789" y="2353391"/>
                  </a:lnTo>
                  <a:lnTo>
                    <a:pt x="2132600" y="2347806"/>
                  </a:lnTo>
                  <a:lnTo>
                    <a:pt x="2135393" y="2350599"/>
                  </a:lnTo>
                  <a:lnTo>
                    <a:pt x="2138185" y="2350599"/>
                  </a:lnTo>
                  <a:lnTo>
                    <a:pt x="2143772" y="2344316"/>
                  </a:lnTo>
                  <a:lnTo>
                    <a:pt x="2130505" y="2332448"/>
                  </a:lnTo>
                  <a:lnTo>
                    <a:pt x="2133298" y="2329656"/>
                  </a:lnTo>
                  <a:lnTo>
                    <a:pt x="2127711" y="2333845"/>
                  </a:lnTo>
                  <a:lnTo>
                    <a:pt x="2126315" y="2332448"/>
                  </a:lnTo>
                  <a:lnTo>
                    <a:pt x="2130505" y="2324769"/>
                  </a:lnTo>
                  <a:lnTo>
                    <a:pt x="2127711" y="2323373"/>
                  </a:lnTo>
                  <a:lnTo>
                    <a:pt x="2124918" y="2332448"/>
                  </a:lnTo>
                  <a:lnTo>
                    <a:pt x="2123521" y="2329656"/>
                  </a:lnTo>
                  <a:lnTo>
                    <a:pt x="2126315" y="2320580"/>
                  </a:lnTo>
                  <a:lnTo>
                    <a:pt x="2130505" y="2320580"/>
                  </a:lnTo>
                  <a:lnTo>
                    <a:pt x="2130505" y="2319184"/>
                  </a:lnTo>
                  <a:lnTo>
                    <a:pt x="2127711" y="2282883"/>
                  </a:lnTo>
                  <a:lnTo>
                    <a:pt x="2117237" y="2261940"/>
                  </a:lnTo>
                  <a:lnTo>
                    <a:pt x="2117237" y="2255657"/>
                  </a:lnTo>
                  <a:lnTo>
                    <a:pt x="2123521" y="2246581"/>
                  </a:lnTo>
                  <a:lnTo>
                    <a:pt x="2122124" y="2243790"/>
                  </a:lnTo>
                  <a:lnTo>
                    <a:pt x="2124918" y="2246581"/>
                  </a:lnTo>
                  <a:lnTo>
                    <a:pt x="2138185" y="2237506"/>
                  </a:lnTo>
                  <a:lnTo>
                    <a:pt x="2136789" y="2234714"/>
                  </a:lnTo>
                  <a:lnTo>
                    <a:pt x="2139582" y="2237506"/>
                  </a:lnTo>
                  <a:lnTo>
                    <a:pt x="2157040" y="2227035"/>
                  </a:lnTo>
                  <a:lnTo>
                    <a:pt x="2163311" y="2213806"/>
                  </a:lnTo>
                  <a:lnTo>
                    <a:pt x="2238741" y="2167696"/>
                  </a:lnTo>
                  <a:lnTo>
                    <a:pt x="2217792" y="2182356"/>
                  </a:lnTo>
                  <a:lnTo>
                    <a:pt x="2228266" y="2182356"/>
                  </a:lnTo>
                  <a:lnTo>
                    <a:pt x="2232456" y="2178167"/>
                  </a:lnTo>
                  <a:lnTo>
                    <a:pt x="2235249" y="2179564"/>
                  </a:lnTo>
                  <a:lnTo>
                    <a:pt x="2233852" y="2176771"/>
                  </a:lnTo>
                  <a:lnTo>
                    <a:pt x="2236646" y="2179564"/>
                  </a:lnTo>
                  <a:lnTo>
                    <a:pt x="2236646" y="2176771"/>
                  </a:lnTo>
                  <a:lnTo>
                    <a:pt x="2242232" y="2172583"/>
                  </a:lnTo>
                  <a:lnTo>
                    <a:pt x="2247818" y="2164904"/>
                  </a:lnTo>
                  <a:lnTo>
                    <a:pt x="2243628" y="2164904"/>
                  </a:lnTo>
                  <a:lnTo>
                    <a:pt x="2277147" y="2145357"/>
                  </a:lnTo>
                  <a:lnTo>
                    <a:pt x="2294604" y="2166300"/>
                  </a:lnTo>
                  <a:lnTo>
                    <a:pt x="2303682" y="2171885"/>
                  </a:lnTo>
                  <a:lnTo>
                    <a:pt x="2367926" y="2202601"/>
                  </a:lnTo>
                  <a:lnTo>
                    <a:pt x="2379796" y="2211677"/>
                  </a:lnTo>
                  <a:lnTo>
                    <a:pt x="2387478" y="2211677"/>
                  </a:lnTo>
                  <a:lnTo>
                    <a:pt x="2388086" y="2212893"/>
                  </a:lnTo>
                  <a:lnTo>
                    <a:pt x="2389393" y="2212015"/>
                  </a:lnTo>
                  <a:lnTo>
                    <a:pt x="2388875" y="2210978"/>
                  </a:lnTo>
                  <a:lnTo>
                    <a:pt x="2381193" y="2210978"/>
                  </a:lnTo>
                  <a:lnTo>
                    <a:pt x="2369322" y="2201903"/>
                  </a:lnTo>
                  <a:lnTo>
                    <a:pt x="2301587" y="2169790"/>
                  </a:lnTo>
                  <a:lnTo>
                    <a:pt x="2292509" y="2162112"/>
                  </a:lnTo>
                  <a:lnTo>
                    <a:pt x="2282035" y="2146055"/>
                  </a:lnTo>
                  <a:lnTo>
                    <a:pt x="2374706" y="2079331"/>
                  </a:lnTo>
                  <a:lnTo>
                    <a:pt x="2366529" y="2084622"/>
                  </a:lnTo>
                  <a:lnTo>
                    <a:pt x="2366529" y="2083226"/>
                  </a:lnTo>
                  <a:lnTo>
                    <a:pt x="2376982" y="2077690"/>
                  </a:lnTo>
                  <a:lnTo>
                    <a:pt x="2434264" y="2036453"/>
                  </a:lnTo>
                  <a:lnTo>
                    <a:pt x="2431470" y="2042038"/>
                  </a:lnTo>
                  <a:lnTo>
                    <a:pt x="2441945" y="2039246"/>
                  </a:lnTo>
                  <a:lnTo>
                    <a:pt x="2453816" y="2027378"/>
                  </a:lnTo>
                  <a:lnTo>
                    <a:pt x="2451023" y="2023190"/>
                  </a:lnTo>
                  <a:lnTo>
                    <a:pt x="2455212" y="2027378"/>
                  </a:lnTo>
                  <a:lnTo>
                    <a:pt x="2467083" y="2016907"/>
                  </a:lnTo>
                  <a:lnTo>
                    <a:pt x="2464291" y="2012718"/>
                  </a:lnTo>
                  <a:lnTo>
                    <a:pt x="2467083" y="2015510"/>
                  </a:lnTo>
                  <a:lnTo>
                    <a:pt x="2469876" y="2015510"/>
                  </a:lnTo>
                  <a:lnTo>
                    <a:pt x="2471273" y="2011322"/>
                  </a:lnTo>
                  <a:lnTo>
                    <a:pt x="2480352" y="2005038"/>
                  </a:lnTo>
                  <a:lnTo>
                    <a:pt x="2488032" y="2000851"/>
                  </a:lnTo>
                  <a:lnTo>
                    <a:pt x="2494317" y="1987586"/>
                  </a:lnTo>
                  <a:lnTo>
                    <a:pt x="2492921" y="1984793"/>
                  </a:lnTo>
                  <a:lnTo>
                    <a:pt x="2490128" y="1986190"/>
                  </a:lnTo>
                  <a:lnTo>
                    <a:pt x="2491524" y="1991775"/>
                  </a:lnTo>
                  <a:lnTo>
                    <a:pt x="2488731" y="1987586"/>
                  </a:lnTo>
                  <a:lnTo>
                    <a:pt x="2487334" y="1963850"/>
                  </a:lnTo>
                  <a:lnTo>
                    <a:pt x="2493619" y="1957568"/>
                  </a:lnTo>
                  <a:lnTo>
                    <a:pt x="2489429" y="1963153"/>
                  </a:lnTo>
                  <a:lnTo>
                    <a:pt x="2490826" y="1964549"/>
                  </a:lnTo>
                  <a:lnTo>
                    <a:pt x="2495016" y="1961756"/>
                  </a:lnTo>
                  <a:lnTo>
                    <a:pt x="2495016" y="1958964"/>
                  </a:lnTo>
                  <a:lnTo>
                    <a:pt x="2496413" y="1960360"/>
                  </a:lnTo>
                  <a:lnTo>
                    <a:pt x="2500602" y="1956172"/>
                  </a:lnTo>
                  <a:lnTo>
                    <a:pt x="2500602" y="1954776"/>
                  </a:lnTo>
                  <a:lnTo>
                    <a:pt x="2497808" y="1954776"/>
                  </a:lnTo>
                  <a:lnTo>
                    <a:pt x="2497808" y="1951983"/>
                  </a:lnTo>
                  <a:lnTo>
                    <a:pt x="2493619" y="1956172"/>
                  </a:lnTo>
                  <a:lnTo>
                    <a:pt x="2497808" y="1950587"/>
                  </a:lnTo>
                  <a:lnTo>
                    <a:pt x="2503395" y="1953379"/>
                  </a:lnTo>
                  <a:lnTo>
                    <a:pt x="2511077" y="1932437"/>
                  </a:lnTo>
                  <a:lnTo>
                    <a:pt x="2508283" y="1931040"/>
                  </a:lnTo>
                  <a:lnTo>
                    <a:pt x="2512473" y="1925455"/>
                  </a:lnTo>
                  <a:lnTo>
                    <a:pt x="2509680" y="1922663"/>
                  </a:lnTo>
                  <a:lnTo>
                    <a:pt x="2513869" y="1917078"/>
                  </a:lnTo>
                  <a:lnTo>
                    <a:pt x="2521551" y="1917078"/>
                  </a:lnTo>
                  <a:lnTo>
                    <a:pt x="2513869" y="1918474"/>
                  </a:lnTo>
                  <a:lnTo>
                    <a:pt x="2511077" y="1922663"/>
                  </a:lnTo>
                  <a:lnTo>
                    <a:pt x="2515266" y="1925455"/>
                  </a:lnTo>
                  <a:lnTo>
                    <a:pt x="2518059" y="1921267"/>
                  </a:lnTo>
                  <a:lnTo>
                    <a:pt x="2520853" y="1921267"/>
                  </a:lnTo>
                  <a:lnTo>
                    <a:pt x="2520853" y="1918474"/>
                  </a:lnTo>
                  <a:lnTo>
                    <a:pt x="2522249" y="1921267"/>
                  </a:lnTo>
                  <a:lnTo>
                    <a:pt x="2554371" y="1918474"/>
                  </a:lnTo>
                  <a:lnTo>
                    <a:pt x="2560655" y="1915681"/>
                  </a:lnTo>
                  <a:lnTo>
                    <a:pt x="2629787" y="1845173"/>
                  </a:lnTo>
                  <a:lnTo>
                    <a:pt x="2637468" y="1839589"/>
                  </a:lnTo>
                  <a:lnTo>
                    <a:pt x="2647943" y="1835400"/>
                  </a:lnTo>
                  <a:lnTo>
                    <a:pt x="2648571" y="1838046"/>
                  </a:lnTo>
                  <a:lnTo>
                    <a:pt x="2707997" y="1821438"/>
                  </a:lnTo>
                  <a:lnTo>
                    <a:pt x="2724058" y="1812363"/>
                  </a:lnTo>
                  <a:lnTo>
                    <a:pt x="2721264" y="1817948"/>
                  </a:lnTo>
                  <a:lnTo>
                    <a:pt x="2734532" y="1834004"/>
                  </a:lnTo>
                  <a:lnTo>
                    <a:pt x="2740817" y="1839589"/>
                  </a:lnTo>
                  <a:lnTo>
                    <a:pt x="2856734" y="1866815"/>
                  </a:lnTo>
                  <a:lnTo>
                    <a:pt x="2858130" y="1872399"/>
                  </a:lnTo>
                  <a:lnTo>
                    <a:pt x="2859527" y="1868211"/>
                  </a:lnTo>
                  <a:lnTo>
                    <a:pt x="2859527" y="1873796"/>
                  </a:lnTo>
                  <a:lnTo>
                    <a:pt x="2862321" y="1868211"/>
                  </a:lnTo>
                  <a:lnTo>
                    <a:pt x="2863716" y="1868211"/>
                  </a:lnTo>
                  <a:lnTo>
                    <a:pt x="2863716" y="1872399"/>
                  </a:lnTo>
                  <a:lnTo>
                    <a:pt x="2866510" y="1872399"/>
                  </a:lnTo>
                  <a:lnTo>
                    <a:pt x="2911899" y="1871003"/>
                  </a:lnTo>
                  <a:lnTo>
                    <a:pt x="2922374" y="1875192"/>
                  </a:lnTo>
                  <a:lnTo>
                    <a:pt x="2969159" y="1927550"/>
                  </a:lnTo>
                  <a:lnTo>
                    <a:pt x="2973349" y="1939417"/>
                  </a:lnTo>
                  <a:lnTo>
                    <a:pt x="2976143" y="1986190"/>
                  </a:lnTo>
                  <a:lnTo>
                    <a:pt x="2970556" y="2004340"/>
                  </a:lnTo>
                  <a:lnTo>
                    <a:pt x="2971953" y="2012020"/>
                  </a:lnTo>
                  <a:lnTo>
                    <a:pt x="2967763" y="2025284"/>
                  </a:lnTo>
                  <a:lnTo>
                    <a:pt x="2967763" y="2031566"/>
                  </a:lnTo>
                  <a:lnTo>
                    <a:pt x="2927261" y="2106961"/>
                  </a:lnTo>
                  <a:lnTo>
                    <a:pt x="2924468" y="2106961"/>
                  </a:lnTo>
                  <a:lnTo>
                    <a:pt x="2920279" y="2111150"/>
                  </a:lnTo>
                  <a:lnTo>
                    <a:pt x="2914692" y="2127206"/>
                  </a:lnTo>
                  <a:lnTo>
                    <a:pt x="2911899" y="2127206"/>
                  </a:lnTo>
                  <a:lnTo>
                    <a:pt x="2910502" y="2129999"/>
                  </a:lnTo>
                  <a:lnTo>
                    <a:pt x="2911899" y="2131395"/>
                  </a:lnTo>
                  <a:lnTo>
                    <a:pt x="2914692" y="2128603"/>
                  </a:lnTo>
                  <a:lnTo>
                    <a:pt x="2905615" y="2139075"/>
                  </a:lnTo>
                  <a:lnTo>
                    <a:pt x="2905615" y="2143262"/>
                  </a:lnTo>
                  <a:lnTo>
                    <a:pt x="2902821" y="2143262"/>
                  </a:lnTo>
                  <a:lnTo>
                    <a:pt x="2893743" y="2152338"/>
                  </a:lnTo>
                  <a:lnTo>
                    <a:pt x="2883269" y="2160018"/>
                  </a:lnTo>
                  <a:lnTo>
                    <a:pt x="2883269" y="2161414"/>
                  </a:lnTo>
                  <a:lnTo>
                    <a:pt x="2858130" y="2179564"/>
                  </a:lnTo>
                  <a:lnTo>
                    <a:pt x="2858130" y="2182357"/>
                  </a:lnTo>
                  <a:lnTo>
                    <a:pt x="2849052" y="2186545"/>
                  </a:lnTo>
                  <a:lnTo>
                    <a:pt x="2846260" y="2190733"/>
                  </a:lnTo>
                  <a:lnTo>
                    <a:pt x="2846260" y="2189337"/>
                  </a:lnTo>
                  <a:lnTo>
                    <a:pt x="2844863" y="2189337"/>
                  </a:lnTo>
                  <a:lnTo>
                    <a:pt x="2845561" y="2190733"/>
                  </a:lnTo>
                  <a:lnTo>
                    <a:pt x="2842768" y="2190733"/>
                  </a:lnTo>
                  <a:lnTo>
                    <a:pt x="2841371" y="2187941"/>
                  </a:lnTo>
                  <a:lnTo>
                    <a:pt x="2826707" y="2183753"/>
                  </a:lnTo>
                  <a:lnTo>
                    <a:pt x="2819025" y="2185149"/>
                  </a:lnTo>
                  <a:lnTo>
                    <a:pt x="2747101" y="2221450"/>
                  </a:lnTo>
                  <a:lnTo>
                    <a:pt x="2729643" y="2234714"/>
                  </a:lnTo>
                  <a:lnTo>
                    <a:pt x="2729643" y="2238903"/>
                  </a:lnTo>
                  <a:lnTo>
                    <a:pt x="2721962" y="2243091"/>
                  </a:lnTo>
                  <a:lnTo>
                    <a:pt x="2721962" y="2247280"/>
                  </a:lnTo>
                  <a:lnTo>
                    <a:pt x="2719169" y="2244488"/>
                  </a:lnTo>
                  <a:lnTo>
                    <a:pt x="2717772" y="2247280"/>
                  </a:lnTo>
                  <a:lnTo>
                    <a:pt x="2719169" y="2248676"/>
                  </a:lnTo>
                  <a:lnTo>
                    <a:pt x="2716376" y="2247280"/>
                  </a:lnTo>
                  <a:lnTo>
                    <a:pt x="2714979" y="2248676"/>
                  </a:lnTo>
                  <a:lnTo>
                    <a:pt x="2715447" y="2249605"/>
                  </a:lnTo>
                  <a:lnTo>
                    <a:pt x="2713582" y="2248676"/>
                  </a:lnTo>
                  <a:lnTo>
                    <a:pt x="2705902" y="2254959"/>
                  </a:lnTo>
                  <a:lnTo>
                    <a:pt x="2703108" y="2260543"/>
                  </a:lnTo>
                  <a:lnTo>
                    <a:pt x="2704505" y="2263336"/>
                  </a:lnTo>
                  <a:lnTo>
                    <a:pt x="2700315" y="2264732"/>
                  </a:lnTo>
                  <a:lnTo>
                    <a:pt x="2696439" y="2269161"/>
                  </a:lnTo>
                  <a:lnTo>
                    <a:pt x="2696825" y="2270318"/>
                  </a:lnTo>
                  <a:lnTo>
                    <a:pt x="2697523" y="2270318"/>
                  </a:lnTo>
                  <a:lnTo>
                    <a:pt x="2697523" y="2271714"/>
                  </a:lnTo>
                  <a:lnTo>
                    <a:pt x="2697174" y="2271365"/>
                  </a:lnTo>
                  <a:lnTo>
                    <a:pt x="2697523" y="2272411"/>
                  </a:lnTo>
                  <a:lnTo>
                    <a:pt x="2697523" y="2273807"/>
                  </a:lnTo>
                  <a:lnTo>
                    <a:pt x="2696825" y="2271016"/>
                  </a:lnTo>
                  <a:lnTo>
                    <a:pt x="2696824" y="2271015"/>
                  </a:lnTo>
                  <a:lnTo>
                    <a:pt x="2691238" y="2277298"/>
                  </a:lnTo>
                  <a:lnTo>
                    <a:pt x="2692635" y="2278694"/>
                  </a:lnTo>
                  <a:lnTo>
                    <a:pt x="2694031" y="2277298"/>
                  </a:lnTo>
                  <a:lnTo>
                    <a:pt x="2695428" y="2278694"/>
                  </a:lnTo>
                  <a:lnTo>
                    <a:pt x="2691238" y="2281486"/>
                  </a:lnTo>
                  <a:lnTo>
                    <a:pt x="2688445" y="2278694"/>
                  </a:lnTo>
                  <a:lnTo>
                    <a:pt x="2687048" y="2281486"/>
                  </a:lnTo>
                  <a:lnTo>
                    <a:pt x="2682781" y="2279936"/>
                  </a:lnTo>
                  <a:lnTo>
                    <a:pt x="2680065" y="2279392"/>
                  </a:lnTo>
                  <a:lnTo>
                    <a:pt x="2680791" y="2279211"/>
                  </a:lnTo>
                  <a:lnTo>
                    <a:pt x="2679367" y="2278694"/>
                  </a:lnTo>
                  <a:lnTo>
                    <a:pt x="2661211" y="2284279"/>
                  </a:lnTo>
                  <a:lnTo>
                    <a:pt x="2636073" y="2275204"/>
                  </a:lnTo>
                  <a:lnTo>
                    <a:pt x="2606744" y="2310109"/>
                  </a:lnTo>
                  <a:lnTo>
                    <a:pt x="2605348" y="2316392"/>
                  </a:lnTo>
                  <a:lnTo>
                    <a:pt x="2611632" y="2334542"/>
                  </a:lnTo>
                  <a:lnTo>
                    <a:pt x="2614425" y="2337335"/>
                  </a:lnTo>
                  <a:lnTo>
                    <a:pt x="2618615" y="2335939"/>
                  </a:lnTo>
                  <a:lnTo>
                    <a:pt x="2624201" y="2338731"/>
                  </a:lnTo>
                  <a:lnTo>
                    <a:pt x="2624201" y="2340127"/>
                  </a:lnTo>
                  <a:lnTo>
                    <a:pt x="2620012" y="2337335"/>
                  </a:lnTo>
                  <a:lnTo>
                    <a:pt x="2620012" y="2340127"/>
                  </a:lnTo>
                  <a:lnTo>
                    <a:pt x="2618615" y="2337335"/>
                  </a:lnTo>
                  <a:lnTo>
                    <a:pt x="2614425" y="2338731"/>
                  </a:lnTo>
                  <a:lnTo>
                    <a:pt x="2616143" y="2344315"/>
                  </a:lnTo>
                  <a:lnTo>
                    <a:pt x="2620012" y="2344315"/>
                  </a:lnTo>
                  <a:lnTo>
                    <a:pt x="2616506" y="2345482"/>
                  </a:lnTo>
                  <a:lnTo>
                    <a:pt x="2617218" y="2347806"/>
                  </a:lnTo>
                  <a:lnTo>
                    <a:pt x="2622804" y="2343618"/>
                  </a:lnTo>
                  <a:lnTo>
                    <a:pt x="2618615" y="2351296"/>
                  </a:lnTo>
                  <a:lnTo>
                    <a:pt x="2624201" y="2364561"/>
                  </a:lnTo>
                  <a:lnTo>
                    <a:pt x="2620012" y="2373636"/>
                  </a:lnTo>
                  <a:lnTo>
                    <a:pt x="2620012" y="2381315"/>
                  </a:lnTo>
                  <a:lnTo>
                    <a:pt x="2617218" y="2381315"/>
                  </a:lnTo>
                  <a:lnTo>
                    <a:pt x="2617218" y="2384108"/>
                  </a:lnTo>
                  <a:lnTo>
                    <a:pt x="2620012" y="2382711"/>
                  </a:lnTo>
                  <a:lnTo>
                    <a:pt x="2615822" y="2386900"/>
                  </a:lnTo>
                  <a:lnTo>
                    <a:pt x="2611632" y="2404352"/>
                  </a:lnTo>
                  <a:lnTo>
                    <a:pt x="2605348" y="2417616"/>
                  </a:lnTo>
                  <a:lnTo>
                    <a:pt x="2606744" y="2420409"/>
                  </a:lnTo>
                  <a:lnTo>
                    <a:pt x="2608140" y="2421805"/>
                  </a:lnTo>
                  <a:lnTo>
                    <a:pt x="2607861" y="2422642"/>
                  </a:lnTo>
                  <a:lnTo>
                    <a:pt x="2608140" y="2423201"/>
                  </a:lnTo>
                  <a:lnTo>
                    <a:pt x="2606744" y="2425994"/>
                  </a:lnTo>
                  <a:lnTo>
                    <a:pt x="2602554" y="2428786"/>
                  </a:lnTo>
                  <a:lnTo>
                    <a:pt x="2596269" y="2453918"/>
                  </a:lnTo>
                  <a:lnTo>
                    <a:pt x="2592080" y="2458106"/>
                  </a:lnTo>
                  <a:lnTo>
                    <a:pt x="2557165" y="2465785"/>
                  </a:lnTo>
                  <a:lnTo>
                    <a:pt x="2548086" y="2471370"/>
                  </a:lnTo>
                  <a:lnTo>
                    <a:pt x="2548086" y="2469974"/>
                  </a:lnTo>
                  <a:lnTo>
                    <a:pt x="2546690" y="2469974"/>
                  </a:lnTo>
                  <a:lnTo>
                    <a:pt x="2548086" y="2472766"/>
                  </a:lnTo>
                  <a:lnTo>
                    <a:pt x="2529657" y="2476715"/>
                  </a:lnTo>
                  <a:lnTo>
                    <a:pt x="2531327" y="2476954"/>
                  </a:lnTo>
                  <a:lnTo>
                    <a:pt x="2532723" y="2476954"/>
                  </a:lnTo>
                  <a:lnTo>
                    <a:pt x="2529930" y="2478350"/>
                  </a:lnTo>
                  <a:lnTo>
                    <a:pt x="2531327" y="2486030"/>
                  </a:lnTo>
                  <a:lnTo>
                    <a:pt x="2537612" y="2484633"/>
                  </a:lnTo>
                  <a:lnTo>
                    <a:pt x="2532025" y="2487426"/>
                  </a:lnTo>
                  <a:lnTo>
                    <a:pt x="2542500" y="2520934"/>
                  </a:lnTo>
                  <a:lnTo>
                    <a:pt x="2548798" y="2526086"/>
                  </a:lnTo>
                  <a:lnTo>
                    <a:pt x="2543897" y="2521633"/>
                  </a:lnTo>
                  <a:lnTo>
                    <a:pt x="2533423" y="2488123"/>
                  </a:lnTo>
                  <a:lnTo>
                    <a:pt x="2538310" y="2486728"/>
                  </a:lnTo>
                  <a:lnTo>
                    <a:pt x="2550182" y="2476256"/>
                  </a:lnTo>
                  <a:lnTo>
                    <a:pt x="2556466" y="2474860"/>
                  </a:lnTo>
                  <a:lnTo>
                    <a:pt x="2569734" y="2472067"/>
                  </a:lnTo>
                  <a:lnTo>
                    <a:pt x="2595572" y="2474860"/>
                  </a:lnTo>
                  <a:lnTo>
                    <a:pt x="2590683" y="2470671"/>
                  </a:lnTo>
                  <a:lnTo>
                    <a:pt x="2590683" y="2468577"/>
                  </a:lnTo>
                  <a:lnTo>
                    <a:pt x="2591382" y="2470671"/>
                  </a:lnTo>
                  <a:lnTo>
                    <a:pt x="2594175" y="2472067"/>
                  </a:lnTo>
                  <a:lnTo>
                    <a:pt x="2598365" y="2470671"/>
                  </a:lnTo>
                  <a:lnTo>
                    <a:pt x="2599762" y="2467180"/>
                  </a:lnTo>
                  <a:lnTo>
                    <a:pt x="2599762" y="2464389"/>
                  </a:lnTo>
                  <a:lnTo>
                    <a:pt x="2599762" y="2458804"/>
                  </a:lnTo>
                  <a:lnTo>
                    <a:pt x="2604649" y="2460200"/>
                  </a:lnTo>
                  <a:lnTo>
                    <a:pt x="2607442" y="2456709"/>
                  </a:lnTo>
                  <a:lnTo>
                    <a:pt x="2611633" y="2447634"/>
                  </a:lnTo>
                  <a:lnTo>
                    <a:pt x="2610236" y="2444841"/>
                  </a:lnTo>
                  <a:lnTo>
                    <a:pt x="2611633" y="2444841"/>
                  </a:lnTo>
                  <a:lnTo>
                    <a:pt x="2614426" y="2440654"/>
                  </a:lnTo>
                  <a:lnTo>
                    <a:pt x="2613029" y="2436465"/>
                  </a:lnTo>
                  <a:lnTo>
                    <a:pt x="2613629" y="2434971"/>
                  </a:lnTo>
                  <a:lnTo>
                    <a:pt x="2615124" y="2432974"/>
                  </a:lnTo>
                  <a:lnTo>
                    <a:pt x="2618385" y="2420583"/>
                  </a:lnTo>
                  <a:lnTo>
                    <a:pt x="2616520" y="2418314"/>
                  </a:lnTo>
                  <a:lnTo>
                    <a:pt x="2622107" y="2406446"/>
                  </a:lnTo>
                  <a:lnTo>
                    <a:pt x="2620710" y="2403653"/>
                  </a:lnTo>
                  <a:lnTo>
                    <a:pt x="2624900" y="2393182"/>
                  </a:lnTo>
                  <a:lnTo>
                    <a:pt x="2631184" y="2381314"/>
                  </a:lnTo>
                  <a:lnTo>
                    <a:pt x="2628392" y="2376427"/>
                  </a:lnTo>
                  <a:lnTo>
                    <a:pt x="2631184" y="2375032"/>
                  </a:lnTo>
                  <a:lnTo>
                    <a:pt x="2629789" y="2370843"/>
                  </a:lnTo>
                  <a:lnTo>
                    <a:pt x="2632581" y="2369447"/>
                  </a:lnTo>
                  <a:lnTo>
                    <a:pt x="2633977" y="2369447"/>
                  </a:lnTo>
                  <a:lnTo>
                    <a:pt x="2635374" y="2366655"/>
                  </a:lnTo>
                  <a:lnTo>
                    <a:pt x="2640263" y="2366655"/>
                  </a:lnTo>
                  <a:lnTo>
                    <a:pt x="2641659" y="2361767"/>
                  </a:lnTo>
                  <a:lnTo>
                    <a:pt x="2649340" y="2352693"/>
                  </a:lnTo>
                  <a:lnTo>
                    <a:pt x="2651016" y="2354507"/>
                  </a:lnTo>
                  <a:lnTo>
                    <a:pt x="2658418" y="2347108"/>
                  </a:lnTo>
                  <a:lnTo>
                    <a:pt x="2671686" y="2341523"/>
                  </a:lnTo>
                  <a:lnTo>
                    <a:pt x="2692634" y="2319184"/>
                  </a:lnTo>
                  <a:lnTo>
                    <a:pt x="2695428" y="2308712"/>
                  </a:lnTo>
                  <a:lnTo>
                    <a:pt x="2694031" y="2305920"/>
                  </a:lnTo>
                  <a:lnTo>
                    <a:pt x="2696824" y="2303127"/>
                  </a:lnTo>
                  <a:lnTo>
                    <a:pt x="2694031" y="2294052"/>
                  </a:lnTo>
                  <a:lnTo>
                    <a:pt x="2701713" y="2300335"/>
                  </a:lnTo>
                  <a:lnTo>
                    <a:pt x="2700316" y="2304524"/>
                  </a:lnTo>
                  <a:lnTo>
                    <a:pt x="2703110" y="2301731"/>
                  </a:lnTo>
                  <a:lnTo>
                    <a:pt x="2707299" y="2308014"/>
                  </a:lnTo>
                  <a:lnTo>
                    <a:pt x="2701713" y="2298939"/>
                  </a:lnTo>
                  <a:lnTo>
                    <a:pt x="2698920" y="2296146"/>
                  </a:lnTo>
                  <a:lnTo>
                    <a:pt x="2700316" y="2294750"/>
                  </a:lnTo>
                  <a:lnTo>
                    <a:pt x="2698920" y="2291957"/>
                  </a:lnTo>
                  <a:lnTo>
                    <a:pt x="2700316" y="2290561"/>
                  </a:lnTo>
                  <a:lnTo>
                    <a:pt x="2701713" y="2293354"/>
                  </a:lnTo>
                  <a:lnTo>
                    <a:pt x="2705902" y="2294750"/>
                  </a:lnTo>
                  <a:lnTo>
                    <a:pt x="2700316" y="2289165"/>
                  </a:lnTo>
                  <a:lnTo>
                    <a:pt x="2701713" y="2287769"/>
                  </a:lnTo>
                  <a:lnTo>
                    <a:pt x="2710790" y="2295448"/>
                  </a:lnTo>
                  <a:lnTo>
                    <a:pt x="2713584" y="2291259"/>
                  </a:lnTo>
                  <a:lnTo>
                    <a:pt x="2712187" y="2287071"/>
                  </a:lnTo>
                  <a:lnTo>
                    <a:pt x="2715979" y="2283281"/>
                  </a:lnTo>
                  <a:lnTo>
                    <a:pt x="2717774" y="2285675"/>
                  </a:lnTo>
                  <a:lnTo>
                    <a:pt x="2724058" y="2284279"/>
                  </a:lnTo>
                  <a:lnTo>
                    <a:pt x="2726851" y="2281486"/>
                  </a:lnTo>
                  <a:lnTo>
                    <a:pt x="2725454" y="2280090"/>
                  </a:lnTo>
                  <a:lnTo>
                    <a:pt x="2723660" y="2280886"/>
                  </a:lnTo>
                  <a:lnTo>
                    <a:pt x="2724756" y="2278694"/>
                  </a:lnTo>
                  <a:lnTo>
                    <a:pt x="2723360" y="2277298"/>
                  </a:lnTo>
                  <a:lnTo>
                    <a:pt x="2726153" y="2278694"/>
                  </a:lnTo>
                  <a:lnTo>
                    <a:pt x="2723360" y="2274505"/>
                  </a:lnTo>
                  <a:lnTo>
                    <a:pt x="2727550" y="2277298"/>
                  </a:lnTo>
                  <a:lnTo>
                    <a:pt x="2731740" y="2273109"/>
                  </a:lnTo>
                  <a:lnTo>
                    <a:pt x="2737325" y="2273109"/>
                  </a:lnTo>
                  <a:lnTo>
                    <a:pt x="2743610" y="2278694"/>
                  </a:lnTo>
                  <a:lnTo>
                    <a:pt x="2758275" y="2264034"/>
                  </a:lnTo>
                  <a:lnTo>
                    <a:pt x="2767352" y="2258449"/>
                  </a:lnTo>
                  <a:lnTo>
                    <a:pt x="2769489" y="2255509"/>
                  </a:lnTo>
                  <a:lnTo>
                    <a:pt x="2768749" y="2252166"/>
                  </a:lnTo>
                  <a:lnTo>
                    <a:pt x="2771696" y="2252473"/>
                  </a:lnTo>
                  <a:lnTo>
                    <a:pt x="2772939" y="2250770"/>
                  </a:lnTo>
                  <a:lnTo>
                    <a:pt x="2773358" y="2252648"/>
                  </a:lnTo>
                  <a:lnTo>
                    <a:pt x="2782016" y="2253562"/>
                  </a:lnTo>
                  <a:lnTo>
                    <a:pt x="2788301" y="2249373"/>
                  </a:lnTo>
                  <a:lnTo>
                    <a:pt x="2786905" y="2246581"/>
                  </a:lnTo>
                  <a:lnTo>
                    <a:pt x="2793190" y="2247977"/>
                  </a:lnTo>
                  <a:lnTo>
                    <a:pt x="2795983" y="2245185"/>
                  </a:lnTo>
                  <a:lnTo>
                    <a:pt x="2794586" y="2243788"/>
                  </a:lnTo>
                  <a:lnTo>
                    <a:pt x="2797379" y="2243788"/>
                  </a:lnTo>
                  <a:lnTo>
                    <a:pt x="2797379" y="2240997"/>
                  </a:lnTo>
                  <a:lnTo>
                    <a:pt x="2798776" y="2240997"/>
                  </a:lnTo>
                  <a:lnTo>
                    <a:pt x="2798776" y="2239600"/>
                  </a:lnTo>
                  <a:lnTo>
                    <a:pt x="2801569" y="2240997"/>
                  </a:lnTo>
                  <a:lnTo>
                    <a:pt x="2802966" y="2236808"/>
                  </a:lnTo>
                  <a:lnTo>
                    <a:pt x="2804362" y="2236808"/>
                  </a:lnTo>
                  <a:lnTo>
                    <a:pt x="2808552" y="2234015"/>
                  </a:lnTo>
                  <a:lnTo>
                    <a:pt x="2816233" y="2232619"/>
                  </a:lnTo>
                  <a:lnTo>
                    <a:pt x="2826707" y="2223543"/>
                  </a:lnTo>
                  <a:lnTo>
                    <a:pt x="2829501" y="2219355"/>
                  </a:lnTo>
                  <a:lnTo>
                    <a:pt x="2832294" y="2220751"/>
                  </a:lnTo>
                  <a:lnTo>
                    <a:pt x="2837881" y="2214469"/>
                  </a:lnTo>
                  <a:lnTo>
                    <a:pt x="2839278" y="2215865"/>
                  </a:lnTo>
                  <a:lnTo>
                    <a:pt x="2837881" y="2217261"/>
                  </a:lnTo>
                  <a:lnTo>
                    <a:pt x="2840674" y="2217261"/>
                  </a:lnTo>
                  <a:lnTo>
                    <a:pt x="2839976" y="2215865"/>
                  </a:lnTo>
                  <a:lnTo>
                    <a:pt x="2839278" y="2214469"/>
                  </a:lnTo>
                  <a:lnTo>
                    <a:pt x="2839975" y="2214817"/>
                  </a:lnTo>
                  <a:lnTo>
                    <a:pt x="2839975" y="2208885"/>
                  </a:lnTo>
                  <a:lnTo>
                    <a:pt x="2841372" y="2210281"/>
                  </a:lnTo>
                  <a:lnTo>
                    <a:pt x="2840063" y="2214861"/>
                  </a:lnTo>
                  <a:lnTo>
                    <a:pt x="2842070" y="2215865"/>
                  </a:lnTo>
                  <a:lnTo>
                    <a:pt x="2851148" y="2205393"/>
                  </a:lnTo>
                  <a:lnTo>
                    <a:pt x="2860226" y="2201204"/>
                  </a:lnTo>
                  <a:lnTo>
                    <a:pt x="2861622" y="2197016"/>
                  </a:lnTo>
                  <a:lnTo>
                    <a:pt x="2862426" y="2199411"/>
                  </a:lnTo>
                  <a:lnTo>
                    <a:pt x="2879080" y="2187243"/>
                  </a:lnTo>
                  <a:lnTo>
                    <a:pt x="2889554" y="2175375"/>
                  </a:lnTo>
                  <a:lnTo>
                    <a:pt x="2892348" y="2176771"/>
                  </a:lnTo>
                  <a:lnTo>
                    <a:pt x="2890951" y="2175375"/>
                  </a:lnTo>
                  <a:lnTo>
                    <a:pt x="2898633" y="2169790"/>
                  </a:lnTo>
                  <a:lnTo>
                    <a:pt x="2907710" y="2159318"/>
                  </a:lnTo>
                  <a:lnTo>
                    <a:pt x="2916788" y="2153036"/>
                  </a:lnTo>
                  <a:lnTo>
                    <a:pt x="2931452" y="2134885"/>
                  </a:lnTo>
                  <a:lnTo>
                    <a:pt x="2937039" y="2124414"/>
                  </a:lnTo>
                  <a:lnTo>
                    <a:pt x="2934245" y="2121621"/>
                  </a:lnTo>
                  <a:lnTo>
                    <a:pt x="2935642" y="2120225"/>
                  </a:lnTo>
                  <a:lnTo>
                    <a:pt x="2938435" y="2121621"/>
                  </a:lnTo>
                  <a:lnTo>
                    <a:pt x="2939832" y="2117432"/>
                  </a:lnTo>
                  <a:lnTo>
                    <a:pt x="2937039" y="2118829"/>
                  </a:lnTo>
                  <a:lnTo>
                    <a:pt x="2938435" y="2114640"/>
                  </a:lnTo>
                  <a:lnTo>
                    <a:pt x="2939832" y="2114640"/>
                  </a:lnTo>
                  <a:lnTo>
                    <a:pt x="2939832" y="2116036"/>
                  </a:lnTo>
                  <a:lnTo>
                    <a:pt x="2941229" y="2114640"/>
                  </a:lnTo>
                  <a:lnTo>
                    <a:pt x="2940530" y="2113858"/>
                  </a:lnTo>
                  <a:lnTo>
                    <a:pt x="2940530" y="2113942"/>
                  </a:lnTo>
                  <a:lnTo>
                    <a:pt x="2939134" y="2112546"/>
                  </a:lnTo>
                  <a:lnTo>
                    <a:pt x="2939364" y="2112546"/>
                  </a:lnTo>
                  <a:lnTo>
                    <a:pt x="2935642" y="2108357"/>
                  </a:lnTo>
                  <a:lnTo>
                    <a:pt x="2931452" y="2105565"/>
                  </a:lnTo>
                  <a:lnTo>
                    <a:pt x="2932849" y="2101376"/>
                  </a:lnTo>
                  <a:lnTo>
                    <a:pt x="2934245" y="2101376"/>
                  </a:lnTo>
                  <a:lnTo>
                    <a:pt x="2947513" y="2116036"/>
                  </a:lnTo>
                  <a:lnTo>
                    <a:pt x="2947513" y="2113244"/>
                  </a:lnTo>
                  <a:lnTo>
                    <a:pt x="2934245" y="2099980"/>
                  </a:lnTo>
                  <a:lnTo>
                    <a:pt x="2934245" y="2097188"/>
                  </a:lnTo>
                  <a:lnTo>
                    <a:pt x="2943324" y="2079037"/>
                  </a:lnTo>
                  <a:lnTo>
                    <a:pt x="2944720" y="2080433"/>
                  </a:lnTo>
                  <a:lnTo>
                    <a:pt x="2940530" y="2086716"/>
                  </a:lnTo>
                  <a:lnTo>
                    <a:pt x="2937737" y="2092301"/>
                  </a:lnTo>
                  <a:lnTo>
                    <a:pt x="2937737" y="2098584"/>
                  </a:lnTo>
                  <a:lnTo>
                    <a:pt x="2941927" y="2098584"/>
                  </a:lnTo>
                  <a:lnTo>
                    <a:pt x="2943324" y="2101376"/>
                  </a:lnTo>
                  <a:lnTo>
                    <a:pt x="2947513" y="2098584"/>
                  </a:lnTo>
                  <a:lnTo>
                    <a:pt x="2953798" y="2083924"/>
                  </a:lnTo>
                  <a:lnTo>
                    <a:pt x="2957988" y="2083924"/>
                  </a:lnTo>
                  <a:lnTo>
                    <a:pt x="2960781" y="2077641"/>
                  </a:lnTo>
                  <a:lnTo>
                    <a:pt x="2983126" y="2095093"/>
                  </a:lnTo>
                  <a:lnTo>
                    <a:pt x="2984381" y="2094675"/>
                  </a:lnTo>
                  <a:lnTo>
                    <a:pt x="2982427" y="2093698"/>
                  </a:lnTo>
                  <a:lnTo>
                    <a:pt x="2961478" y="2077641"/>
                  </a:lnTo>
                  <a:lnTo>
                    <a:pt x="2963573" y="2071359"/>
                  </a:lnTo>
                  <a:lnTo>
                    <a:pt x="2967762" y="2069963"/>
                  </a:lnTo>
                  <a:lnTo>
                    <a:pt x="2963573" y="2069963"/>
                  </a:lnTo>
                  <a:lnTo>
                    <a:pt x="2967762" y="2062283"/>
                  </a:lnTo>
                  <a:lnTo>
                    <a:pt x="2971952" y="2039944"/>
                  </a:lnTo>
                  <a:lnTo>
                    <a:pt x="2973349" y="2038548"/>
                  </a:lnTo>
                  <a:lnTo>
                    <a:pt x="2970556" y="2039944"/>
                  </a:lnTo>
                  <a:lnTo>
                    <a:pt x="2973349" y="2028774"/>
                  </a:lnTo>
                  <a:lnTo>
                    <a:pt x="2979633" y="2021096"/>
                  </a:lnTo>
                  <a:lnTo>
                    <a:pt x="2986617" y="1991775"/>
                  </a:lnTo>
                  <a:lnTo>
                    <a:pt x="2991505" y="1986190"/>
                  </a:lnTo>
                  <a:lnTo>
                    <a:pt x="2988712" y="1987587"/>
                  </a:lnTo>
                  <a:lnTo>
                    <a:pt x="2988712" y="1984794"/>
                  </a:lnTo>
                  <a:lnTo>
                    <a:pt x="2990108" y="1984055"/>
                  </a:lnTo>
                  <a:lnTo>
                    <a:pt x="2990108" y="1982700"/>
                  </a:lnTo>
                  <a:lnTo>
                    <a:pt x="2985918" y="1979908"/>
                  </a:lnTo>
                  <a:lnTo>
                    <a:pt x="2987315" y="1975719"/>
                  </a:lnTo>
                  <a:lnTo>
                    <a:pt x="2984522" y="1969436"/>
                  </a:lnTo>
                  <a:lnTo>
                    <a:pt x="2987315" y="1968040"/>
                  </a:lnTo>
                  <a:lnTo>
                    <a:pt x="2984522" y="1966644"/>
                  </a:lnTo>
                  <a:lnTo>
                    <a:pt x="2985918" y="1960360"/>
                  </a:lnTo>
                  <a:lnTo>
                    <a:pt x="2983125" y="1952682"/>
                  </a:lnTo>
                  <a:lnTo>
                    <a:pt x="2984522" y="1949889"/>
                  </a:lnTo>
                  <a:lnTo>
                    <a:pt x="2981728" y="1949889"/>
                  </a:lnTo>
                  <a:lnTo>
                    <a:pt x="2985918" y="1948493"/>
                  </a:lnTo>
                  <a:lnTo>
                    <a:pt x="2983125" y="1948493"/>
                  </a:lnTo>
                  <a:lnTo>
                    <a:pt x="2981728" y="1940814"/>
                  </a:lnTo>
                  <a:lnTo>
                    <a:pt x="2978936" y="1938021"/>
                  </a:lnTo>
                  <a:lnTo>
                    <a:pt x="2977539" y="1932437"/>
                  </a:lnTo>
                  <a:lnTo>
                    <a:pt x="2980331" y="1933833"/>
                  </a:lnTo>
                  <a:lnTo>
                    <a:pt x="2977539" y="1923361"/>
                  </a:lnTo>
                  <a:lnTo>
                    <a:pt x="2978936" y="1919172"/>
                  </a:lnTo>
                  <a:lnTo>
                    <a:pt x="2974746" y="1921965"/>
                  </a:lnTo>
                  <a:lnTo>
                    <a:pt x="2970556" y="1910098"/>
                  </a:lnTo>
                  <a:lnTo>
                    <a:pt x="2966366" y="1908701"/>
                  </a:lnTo>
                  <a:lnTo>
                    <a:pt x="2967762" y="1907305"/>
                  </a:lnTo>
                  <a:lnTo>
                    <a:pt x="2960082" y="1901022"/>
                  </a:lnTo>
                  <a:lnTo>
                    <a:pt x="2957288" y="1887759"/>
                  </a:lnTo>
                  <a:lnTo>
                    <a:pt x="2951701" y="1877287"/>
                  </a:lnTo>
                  <a:lnTo>
                    <a:pt x="2939831" y="1868211"/>
                  </a:lnTo>
                  <a:lnTo>
                    <a:pt x="2932150" y="1868211"/>
                  </a:lnTo>
                  <a:lnTo>
                    <a:pt x="2926794" y="1862864"/>
                  </a:lnTo>
                  <a:lnTo>
                    <a:pt x="2957288" y="1864023"/>
                  </a:lnTo>
                  <a:lnTo>
                    <a:pt x="2957288" y="1862627"/>
                  </a:lnTo>
                  <a:lnTo>
                    <a:pt x="2945417" y="1859834"/>
                  </a:lnTo>
                  <a:lnTo>
                    <a:pt x="2932150" y="1859834"/>
                  </a:lnTo>
                  <a:lnTo>
                    <a:pt x="2936339" y="1855645"/>
                  </a:lnTo>
                  <a:lnTo>
                    <a:pt x="2944021" y="1854249"/>
                  </a:lnTo>
                  <a:lnTo>
                    <a:pt x="2945417" y="1857042"/>
                  </a:lnTo>
                  <a:lnTo>
                    <a:pt x="2946814" y="1855645"/>
                  </a:lnTo>
                  <a:lnTo>
                    <a:pt x="2951003" y="1857042"/>
                  </a:lnTo>
                  <a:lnTo>
                    <a:pt x="2958685" y="1863325"/>
                  </a:lnTo>
                  <a:lnTo>
                    <a:pt x="2960082" y="1860532"/>
                  </a:lnTo>
                  <a:lnTo>
                    <a:pt x="2953796" y="1854249"/>
                  </a:lnTo>
                  <a:lnTo>
                    <a:pt x="2951003" y="1850060"/>
                  </a:lnTo>
                  <a:lnTo>
                    <a:pt x="2952400" y="1848664"/>
                  </a:lnTo>
                  <a:lnTo>
                    <a:pt x="2949607" y="1848664"/>
                  </a:lnTo>
                  <a:lnTo>
                    <a:pt x="2948211" y="1845872"/>
                  </a:lnTo>
                  <a:lnTo>
                    <a:pt x="2949607" y="1845872"/>
                  </a:lnTo>
                  <a:lnTo>
                    <a:pt x="2949607" y="1843080"/>
                  </a:lnTo>
                  <a:lnTo>
                    <a:pt x="2953796" y="1836797"/>
                  </a:lnTo>
                  <a:lnTo>
                    <a:pt x="2953796" y="1834005"/>
                  </a:lnTo>
                  <a:lnTo>
                    <a:pt x="2949607" y="1832608"/>
                  </a:lnTo>
                  <a:lnTo>
                    <a:pt x="2949607" y="1828419"/>
                  </a:lnTo>
                  <a:lnTo>
                    <a:pt x="2951003" y="1824231"/>
                  </a:lnTo>
                  <a:lnTo>
                    <a:pt x="2952400" y="1824231"/>
                  </a:lnTo>
                  <a:lnTo>
                    <a:pt x="2955193" y="1816552"/>
                  </a:lnTo>
                  <a:lnTo>
                    <a:pt x="2957987" y="1817948"/>
                  </a:lnTo>
                  <a:lnTo>
                    <a:pt x="2956590" y="1815156"/>
                  </a:lnTo>
                  <a:lnTo>
                    <a:pt x="2959732" y="1814108"/>
                  </a:lnTo>
                  <a:lnTo>
                    <a:pt x="2959383" y="1813760"/>
                  </a:lnTo>
                  <a:lnTo>
                    <a:pt x="2959383" y="1810123"/>
                  </a:lnTo>
                  <a:lnTo>
                    <a:pt x="2958685" y="1810269"/>
                  </a:lnTo>
                  <a:lnTo>
                    <a:pt x="2959383" y="1810038"/>
                  </a:lnTo>
                  <a:lnTo>
                    <a:pt x="2959383" y="1808175"/>
                  </a:lnTo>
                  <a:lnTo>
                    <a:pt x="2978746" y="1803581"/>
                  </a:lnTo>
                  <a:lnTo>
                    <a:pt x="2985918" y="1801193"/>
                  </a:lnTo>
                  <a:lnTo>
                    <a:pt x="2988831" y="1801193"/>
                  </a:lnTo>
                  <a:lnTo>
                    <a:pt x="2991260" y="1800614"/>
                  </a:lnTo>
                  <a:lnTo>
                    <a:pt x="2995694" y="1798401"/>
                  </a:lnTo>
                  <a:lnTo>
                    <a:pt x="3008963" y="1794213"/>
                  </a:lnTo>
                  <a:lnTo>
                    <a:pt x="3011755" y="1791420"/>
                  </a:lnTo>
                  <a:lnTo>
                    <a:pt x="3013152" y="1792817"/>
                  </a:lnTo>
                  <a:lnTo>
                    <a:pt x="3011057" y="1794213"/>
                  </a:lnTo>
                  <a:lnTo>
                    <a:pt x="3017342" y="1792817"/>
                  </a:lnTo>
                  <a:lnTo>
                    <a:pt x="3018647" y="1794122"/>
                  </a:lnTo>
                  <a:lnTo>
                    <a:pt x="3027118" y="1792119"/>
                  </a:lnTo>
                  <a:lnTo>
                    <a:pt x="3036196" y="1792119"/>
                  </a:lnTo>
                  <a:lnTo>
                    <a:pt x="3033403" y="1794911"/>
                  </a:lnTo>
                  <a:lnTo>
                    <a:pt x="3036196" y="1797703"/>
                  </a:lnTo>
                  <a:lnTo>
                    <a:pt x="3033403" y="1797703"/>
                  </a:lnTo>
                  <a:lnTo>
                    <a:pt x="3034799" y="1800495"/>
                  </a:lnTo>
                  <a:lnTo>
                    <a:pt x="3037593" y="1796307"/>
                  </a:lnTo>
                  <a:lnTo>
                    <a:pt x="3037593" y="1799099"/>
                  </a:lnTo>
                  <a:lnTo>
                    <a:pt x="3041782" y="1797703"/>
                  </a:lnTo>
                  <a:lnTo>
                    <a:pt x="3049463" y="1803288"/>
                  </a:lnTo>
                  <a:lnTo>
                    <a:pt x="3055050" y="1801891"/>
                  </a:lnTo>
                  <a:lnTo>
                    <a:pt x="3055050" y="1800495"/>
                  </a:lnTo>
                  <a:lnTo>
                    <a:pt x="3066921" y="1801891"/>
                  </a:lnTo>
                  <a:lnTo>
                    <a:pt x="3068318" y="1799099"/>
                  </a:lnTo>
                  <a:lnTo>
                    <a:pt x="3074602" y="1797703"/>
                  </a:lnTo>
                  <a:lnTo>
                    <a:pt x="3077395" y="1792119"/>
                  </a:lnTo>
                  <a:lnTo>
                    <a:pt x="3093456" y="1785835"/>
                  </a:lnTo>
                  <a:lnTo>
                    <a:pt x="3097646" y="1779552"/>
                  </a:lnTo>
                  <a:lnTo>
                    <a:pt x="3121388" y="1785137"/>
                  </a:lnTo>
                  <a:lnTo>
                    <a:pt x="3125578" y="1785137"/>
                  </a:lnTo>
                  <a:lnTo>
                    <a:pt x="3126870" y="1784488"/>
                  </a:lnTo>
                  <a:lnTo>
                    <a:pt x="3126423" y="1784160"/>
                  </a:lnTo>
                  <a:lnTo>
                    <a:pt x="3126975" y="1784439"/>
                  </a:lnTo>
                  <a:lnTo>
                    <a:pt x="3128371" y="1783741"/>
                  </a:lnTo>
                  <a:lnTo>
                    <a:pt x="3126975" y="1779552"/>
                  </a:lnTo>
                  <a:lnTo>
                    <a:pt x="3129768" y="1783741"/>
                  </a:lnTo>
                  <a:lnTo>
                    <a:pt x="3154906" y="1761402"/>
                  </a:lnTo>
                  <a:lnTo>
                    <a:pt x="3156303" y="1766987"/>
                  </a:lnTo>
                  <a:lnTo>
                    <a:pt x="3156303" y="1760704"/>
                  </a:lnTo>
                  <a:lnTo>
                    <a:pt x="3165381" y="1764892"/>
                  </a:lnTo>
                  <a:lnTo>
                    <a:pt x="3166777" y="1760704"/>
                  </a:lnTo>
                  <a:lnTo>
                    <a:pt x="3157002" y="1755119"/>
                  </a:lnTo>
                  <a:lnTo>
                    <a:pt x="3166079" y="1759307"/>
                  </a:lnTo>
                  <a:lnTo>
                    <a:pt x="3167476" y="1755119"/>
                  </a:lnTo>
                  <a:lnTo>
                    <a:pt x="3166149" y="1751140"/>
                  </a:lnTo>
                  <a:lnTo>
                    <a:pt x="3165877" y="1751231"/>
                  </a:lnTo>
                  <a:lnTo>
                    <a:pt x="3166079" y="1751629"/>
                  </a:lnTo>
                  <a:lnTo>
                    <a:pt x="3165611" y="1751322"/>
                  </a:lnTo>
                  <a:lnTo>
                    <a:pt x="3164682" y="1751629"/>
                  </a:lnTo>
                  <a:lnTo>
                    <a:pt x="3162385" y="1749164"/>
                  </a:lnTo>
                  <a:lnTo>
                    <a:pt x="3161889" y="1748836"/>
                  </a:lnTo>
                  <a:lnTo>
                    <a:pt x="3161987" y="1748738"/>
                  </a:lnTo>
                  <a:lnTo>
                    <a:pt x="3156589" y="1742965"/>
                  </a:lnTo>
                  <a:lnTo>
                    <a:pt x="3155744" y="1743810"/>
                  </a:lnTo>
                  <a:lnTo>
                    <a:pt x="3156303" y="1744648"/>
                  </a:lnTo>
                  <a:lnTo>
                    <a:pt x="3154906" y="1748836"/>
                  </a:lnTo>
                  <a:lnTo>
                    <a:pt x="3152113" y="1750233"/>
                  </a:lnTo>
                  <a:lnTo>
                    <a:pt x="3140242" y="1743949"/>
                  </a:lnTo>
                  <a:lnTo>
                    <a:pt x="3141639" y="1739761"/>
                  </a:lnTo>
                  <a:lnTo>
                    <a:pt x="3145829" y="1737666"/>
                  </a:lnTo>
                  <a:lnTo>
                    <a:pt x="3153510" y="1740459"/>
                  </a:lnTo>
                  <a:lnTo>
                    <a:pt x="3155605" y="1743600"/>
                  </a:lnTo>
                  <a:lnTo>
                    <a:pt x="3155605" y="1741904"/>
                  </a:lnTo>
                  <a:lnTo>
                    <a:pt x="3145131" y="1730685"/>
                  </a:lnTo>
                  <a:lnTo>
                    <a:pt x="3139544" y="1726497"/>
                  </a:lnTo>
                  <a:lnTo>
                    <a:pt x="3123141" y="1722078"/>
                  </a:lnTo>
                  <a:lnTo>
                    <a:pt x="3126975" y="1727195"/>
                  </a:lnTo>
                  <a:lnTo>
                    <a:pt x="3103232" y="1757911"/>
                  </a:lnTo>
                  <a:lnTo>
                    <a:pt x="2956590" y="1808349"/>
                  </a:lnTo>
                  <a:lnTo>
                    <a:pt x="2956590" y="1808873"/>
                  </a:lnTo>
                  <a:lnTo>
                    <a:pt x="2956199" y="1808482"/>
                  </a:lnTo>
                  <a:lnTo>
                    <a:pt x="2951003" y="1810269"/>
                  </a:lnTo>
                  <a:lnTo>
                    <a:pt x="2856035" y="1810269"/>
                  </a:lnTo>
                  <a:lnTo>
                    <a:pt x="2850448" y="1811665"/>
                  </a:lnTo>
                  <a:lnTo>
                    <a:pt x="2849052" y="1813062"/>
                  </a:lnTo>
                  <a:lnTo>
                    <a:pt x="2854639" y="1813062"/>
                  </a:lnTo>
                  <a:lnTo>
                    <a:pt x="2857432" y="1818647"/>
                  </a:lnTo>
                  <a:lnTo>
                    <a:pt x="2861621" y="1818647"/>
                  </a:lnTo>
                  <a:lnTo>
                    <a:pt x="2858828" y="1820043"/>
                  </a:lnTo>
                  <a:lnTo>
                    <a:pt x="2856035" y="1818647"/>
                  </a:lnTo>
                  <a:lnTo>
                    <a:pt x="2854639" y="1814458"/>
                  </a:lnTo>
                  <a:lnTo>
                    <a:pt x="2848354" y="1814458"/>
                  </a:lnTo>
                  <a:lnTo>
                    <a:pt x="2848354" y="1811665"/>
                  </a:lnTo>
                  <a:lnTo>
                    <a:pt x="2845560" y="1811665"/>
                  </a:lnTo>
                  <a:lnTo>
                    <a:pt x="2845560" y="1813062"/>
                  </a:lnTo>
                  <a:lnTo>
                    <a:pt x="2842767" y="1810269"/>
                  </a:lnTo>
                  <a:lnTo>
                    <a:pt x="2754782" y="1810269"/>
                  </a:lnTo>
                  <a:lnTo>
                    <a:pt x="2738721" y="1804684"/>
                  </a:lnTo>
                  <a:lnTo>
                    <a:pt x="2741514" y="1803288"/>
                  </a:lnTo>
                  <a:lnTo>
                    <a:pt x="2698918" y="1739063"/>
                  </a:lnTo>
                  <a:lnTo>
                    <a:pt x="2696823" y="1735572"/>
                  </a:lnTo>
                  <a:lnTo>
                    <a:pt x="2696125" y="1736968"/>
                  </a:lnTo>
                  <a:lnTo>
                    <a:pt x="2680064" y="1725101"/>
                  </a:lnTo>
                  <a:lnTo>
                    <a:pt x="2681460" y="1723705"/>
                  </a:lnTo>
                  <a:lnTo>
                    <a:pt x="2675874" y="1723705"/>
                  </a:lnTo>
                  <a:lnTo>
                    <a:pt x="2681460" y="1722308"/>
                  </a:lnTo>
                  <a:lnTo>
                    <a:pt x="2680064" y="1718120"/>
                  </a:lnTo>
                  <a:lnTo>
                    <a:pt x="2674478" y="1720912"/>
                  </a:lnTo>
                  <a:lnTo>
                    <a:pt x="2675874" y="1718120"/>
                  </a:lnTo>
                  <a:lnTo>
                    <a:pt x="2673081" y="1718120"/>
                  </a:lnTo>
                  <a:lnTo>
                    <a:pt x="2675874" y="1716723"/>
                  </a:lnTo>
                  <a:lnTo>
                    <a:pt x="2669590" y="1716723"/>
                  </a:lnTo>
                  <a:lnTo>
                    <a:pt x="2672383" y="1718120"/>
                  </a:lnTo>
                  <a:lnTo>
                    <a:pt x="2674478" y="1725101"/>
                  </a:lnTo>
                  <a:lnTo>
                    <a:pt x="2672383" y="1719516"/>
                  </a:lnTo>
                  <a:lnTo>
                    <a:pt x="2668193" y="1716723"/>
                  </a:lnTo>
                  <a:lnTo>
                    <a:pt x="2669590" y="1711836"/>
                  </a:lnTo>
                  <a:lnTo>
                    <a:pt x="2669590" y="1686705"/>
                  </a:lnTo>
                  <a:lnTo>
                    <a:pt x="2669638" y="1686705"/>
                  </a:lnTo>
                  <a:lnTo>
                    <a:pt x="2672383" y="1520557"/>
                  </a:lnTo>
                  <a:lnTo>
                    <a:pt x="2749894" y="1395597"/>
                  </a:lnTo>
                  <a:lnTo>
                    <a:pt x="2756178" y="1392804"/>
                  </a:lnTo>
                  <a:lnTo>
                    <a:pt x="2795283" y="1387219"/>
                  </a:lnTo>
                  <a:lnTo>
                    <a:pt x="2795283" y="1384427"/>
                  </a:lnTo>
                  <a:lnTo>
                    <a:pt x="2796680" y="1387219"/>
                  </a:lnTo>
                  <a:lnTo>
                    <a:pt x="2802964" y="1387219"/>
                  </a:lnTo>
                  <a:lnTo>
                    <a:pt x="2806661" y="1380444"/>
                  </a:lnTo>
                  <a:lnTo>
                    <a:pt x="2805059" y="1378842"/>
                  </a:lnTo>
                  <a:lnTo>
                    <a:pt x="2805059" y="1376748"/>
                  </a:lnTo>
                  <a:lnTo>
                    <a:pt x="2803663" y="1377446"/>
                  </a:lnTo>
                  <a:lnTo>
                    <a:pt x="2805059" y="1373955"/>
                  </a:lnTo>
                  <a:lnTo>
                    <a:pt x="2800870" y="1378842"/>
                  </a:lnTo>
                  <a:lnTo>
                    <a:pt x="2800870" y="1383030"/>
                  </a:lnTo>
                  <a:lnTo>
                    <a:pt x="2800171" y="1378842"/>
                  </a:lnTo>
                  <a:lnTo>
                    <a:pt x="2797379" y="1381635"/>
                  </a:lnTo>
                  <a:lnTo>
                    <a:pt x="2800171" y="1372559"/>
                  </a:lnTo>
                  <a:lnTo>
                    <a:pt x="2794585" y="1369766"/>
                  </a:lnTo>
                  <a:lnTo>
                    <a:pt x="2798775" y="1375351"/>
                  </a:lnTo>
                  <a:lnTo>
                    <a:pt x="2794585" y="1380238"/>
                  </a:lnTo>
                  <a:lnTo>
                    <a:pt x="2790395" y="1375351"/>
                  </a:lnTo>
                  <a:lnTo>
                    <a:pt x="2788999" y="1372559"/>
                  </a:lnTo>
                  <a:lnTo>
                    <a:pt x="2790395" y="1371163"/>
                  </a:lnTo>
                  <a:lnTo>
                    <a:pt x="2788999" y="1368370"/>
                  </a:lnTo>
                  <a:lnTo>
                    <a:pt x="2785507" y="1366974"/>
                  </a:lnTo>
                  <a:lnTo>
                    <a:pt x="2784111" y="1369766"/>
                  </a:lnTo>
                  <a:lnTo>
                    <a:pt x="2784111" y="1368370"/>
                  </a:lnTo>
                  <a:lnTo>
                    <a:pt x="2782715" y="1365578"/>
                  </a:lnTo>
                  <a:lnTo>
                    <a:pt x="2773636" y="1364879"/>
                  </a:lnTo>
                  <a:lnTo>
                    <a:pt x="2770843" y="1366974"/>
                  </a:lnTo>
                  <a:lnTo>
                    <a:pt x="2766654" y="1364879"/>
                  </a:lnTo>
                  <a:lnTo>
                    <a:pt x="2766654" y="1369766"/>
                  </a:lnTo>
                  <a:lnTo>
                    <a:pt x="2764559" y="1365578"/>
                  </a:lnTo>
                  <a:lnTo>
                    <a:pt x="2761765" y="1365578"/>
                  </a:lnTo>
                  <a:lnTo>
                    <a:pt x="2765955" y="1351616"/>
                  </a:lnTo>
                  <a:lnTo>
                    <a:pt x="2758972" y="1365578"/>
                  </a:lnTo>
                  <a:lnTo>
                    <a:pt x="2754782" y="1368370"/>
                  </a:lnTo>
                  <a:lnTo>
                    <a:pt x="2757575" y="1376748"/>
                  </a:lnTo>
                  <a:lnTo>
                    <a:pt x="2751291" y="1368370"/>
                  </a:lnTo>
                  <a:lnTo>
                    <a:pt x="2742213" y="1368370"/>
                  </a:lnTo>
                  <a:lnTo>
                    <a:pt x="2742213" y="1365578"/>
                  </a:lnTo>
                  <a:lnTo>
                    <a:pt x="2738023" y="1362087"/>
                  </a:lnTo>
                  <a:lnTo>
                    <a:pt x="2742213" y="1362087"/>
                  </a:lnTo>
                  <a:lnTo>
                    <a:pt x="2740816" y="1350220"/>
                  </a:lnTo>
                  <a:lnTo>
                    <a:pt x="2739419" y="1346031"/>
                  </a:lnTo>
                  <a:lnTo>
                    <a:pt x="2726152" y="1338351"/>
                  </a:lnTo>
                  <a:lnTo>
                    <a:pt x="2715678" y="1341144"/>
                  </a:lnTo>
                  <a:lnTo>
                    <a:pt x="2696823" y="1356503"/>
                  </a:lnTo>
                  <a:lnTo>
                    <a:pt x="2677271" y="1353012"/>
                  </a:lnTo>
                  <a:lnTo>
                    <a:pt x="2657719" y="1357899"/>
                  </a:lnTo>
                  <a:lnTo>
                    <a:pt x="2654926" y="1362087"/>
                  </a:lnTo>
                  <a:lnTo>
                    <a:pt x="2652132" y="1375351"/>
                  </a:lnTo>
                  <a:lnTo>
                    <a:pt x="2649339" y="1378842"/>
                  </a:lnTo>
                  <a:lnTo>
                    <a:pt x="2636770" y="1388615"/>
                  </a:lnTo>
                  <a:lnTo>
                    <a:pt x="2619312" y="1390709"/>
                  </a:lnTo>
                  <a:lnTo>
                    <a:pt x="2610235" y="1390709"/>
                  </a:lnTo>
                  <a:lnTo>
                    <a:pt x="2536913" y="1357201"/>
                  </a:lnTo>
                  <a:lnTo>
                    <a:pt x="2518758" y="1354409"/>
                  </a:lnTo>
                  <a:lnTo>
                    <a:pt x="2504094" y="1348125"/>
                  </a:lnTo>
                  <a:lnTo>
                    <a:pt x="2498507" y="1352314"/>
                  </a:lnTo>
                  <a:lnTo>
                    <a:pt x="2499903" y="1354409"/>
                  </a:lnTo>
                  <a:lnTo>
                    <a:pt x="2502697" y="1353710"/>
                  </a:lnTo>
                  <a:lnTo>
                    <a:pt x="2502697" y="1354409"/>
                  </a:lnTo>
                  <a:lnTo>
                    <a:pt x="2495043" y="1355211"/>
                  </a:lnTo>
                  <a:lnTo>
                    <a:pt x="2496412" y="1360684"/>
                  </a:lnTo>
                  <a:lnTo>
                    <a:pt x="2484541" y="1363477"/>
                  </a:lnTo>
                  <a:lnTo>
                    <a:pt x="2478954" y="1366269"/>
                  </a:lnTo>
                  <a:lnTo>
                    <a:pt x="2461497" y="1360684"/>
                  </a:lnTo>
                  <a:lnTo>
                    <a:pt x="2443342" y="1347421"/>
                  </a:lnTo>
                  <a:lnTo>
                    <a:pt x="2430073" y="1329967"/>
                  </a:lnTo>
                  <a:lnTo>
                    <a:pt x="2424487" y="1327175"/>
                  </a:lnTo>
                  <a:lnTo>
                    <a:pt x="2423091" y="1328571"/>
                  </a:lnTo>
                  <a:lnTo>
                    <a:pt x="2418901" y="1322289"/>
                  </a:lnTo>
                  <a:lnTo>
                    <a:pt x="2416107" y="1322289"/>
                  </a:lnTo>
                  <a:lnTo>
                    <a:pt x="2414711" y="1323685"/>
                  </a:lnTo>
                  <a:lnTo>
                    <a:pt x="2411918" y="1319496"/>
                  </a:lnTo>
                  <a:lnTo>
                    <a:pt x="2409125" y="1320893"/>
                  </a:lnTo>
                  <a:lnTo>
                    <a:pt x="2404823" y="1317675"/>
                  </a:lnTo>
                  <a:lnTo>
                    <a:pt x="2403539" y="1318100"/>
                  </a:lnTo>
                  <a:lnTo>
                    <a:pt x="2400746" y="1312515"/>
                  </a:lnTo>
                  <a:lnTo>
                    <a:pt x="2403539" y="1316704"/>
                  </a:lnTo>
                  <a:lnTo>
                    <a:pt x="2404824" y="1317674"/>
                  </a:lnTo>
                  <a:lnTo>
                    <a:pt x="2407728" y="1316704"/>
                  </a:lnTo>
                  <a:lnTo>
                    <a:pt x="2404935" y="1311119"/>
                  </a:lnTo>
                  <a:lnTo>
                    <a:pt x="2400745" y="1311119"/>
                  </a:lnTo>
                  <a:lnTo>
                    <a:pt x="2404935" y="1309723"/>
                  </a:lnTo>
                  <a:lnTo>
                    <a:pt x="2404935" y="1308326"/>
                  </a:lnTo>
                  <a:lnTo>
                    <a:pt x="2399348" y="1305534"/>
                  </a:lnTo>
                  <a:lnTo>
                    <a:pt x="2397952" y="1311119"/>
                  </a:lnTo>
                  <a:lnTo>
                    <a:pt x="2399348" y="1304836"/>
                  </a:lnTo>
                  <a:lnTo>
                    <a:pt x="2395159" y="1297157"/>
                  </a:lnTo>
                  <a:lnTo>
                    <a:pt x="2392366" y="1292968"/>
                  </a:lnTo>
                  <a:lnTo>
                    <a:pt x="2393762" y="1291572"/>
                  </a:lnTo>
                  <a:lnTo>
                    <a:pt x="2393762" y="1292968"/>
                  </a:lnTo>
                  <a:lnTo>
                    <a:pt x="2397952" y="1292968"/>
                  </a:lnTo>
                  <a:lnTo>
                    <a:pt x="2395159" y="1291572"/>
                  </a:lnTo>
                  <a:lnTo>
                    <a:pt x="2401443" y="1290176"/>
                  </a:lnTo>
                  <a:lnTo>
                    <a:pt x="2393762" y="1290176"/>
                  </a:lnTo>
                  <a:lnTo>
                    <a:pt x="2389572" y="1291572"/>
                  </a:lnTo>
                  <a:lnTo>
                    <a:pt x="2395159" y="1288780"/>
                  </a:lnTo>
                  <a:lnTo>
                    <a:pt x="2400745" y="1278309"/>
                  </a:lnTo>
                  <a:lnTo>
                    <a:pt x="2404935" y="1276912"/>
                  </a:lnTo>
                  <a:lnTo>
                    <a:pt x="2411220" y="1266440"/>
                  </a:lnTo>
                  <a:lnTo>
                    <a:pt x="2427281" y="1260855"/>
                  </a:lnTo>
                  <a:lnTo>
                    <a:pt x="2431470" y="1255271"/>
                  </a:lnTo>
                  <a:lnTo>
                    <a:pt x="2437755" y="1253875"/>
                  </a:lnTo>
                  <a:lnTo>
                    <a:pt x="2439151" y="1255271"/>
                  </a:lnTo>
                  <a:lnTo>
                    <a:pt x="2443342" y="1253875"/>
                  </a:lnTo>
                  <a:lnTo>
                    <a:pt x="2443342" y="1248988"/>
                  </a:lnTo>
                  <a:lnTo>
                    <a:pt x="2444738" y="1251781"/>
                  </a:lnTo>
                  <a:lnTo>
                    <a:pt x="2448927" y="1250384"/>
                  </a:lnTo>
                  <a:lnTo>
                    <a:pt x="2455213" y="1242705"/>
                  </a:lnTo>
                  <a:lnTo>
                    <a:pt x="2455213" y="1229441"/>
                  </a:lnTo>
                  <a:lnTo>
                    <a:pt x="2458006" y="1220366"/>
                  </a:lnTo>
                  <a:lnTo>
                    <a:pt x="2453117" y="1209197"/>
                  </a:lnTo>
                  <a:lnTo>
                    <a:pt x="2454514" y="1206404"/>
                  </a:lnTo>
                  <a:lnTo>
                    <a:pt x="2448927" y="1184065"/>
                  </a:lnTo>
                  <a:lnTo>
                    <a:pt x="2442643" y="1177782"/>
                  </a:lnTo>
                  <a:lnTo>
                    <a:pt x="2450324" y="1172197"/>
                  </a:lnTo>
                  <a:lnTo>
                    <a:pt x="2450324" y="1173593"/>
                  </a:lnTo>
                  <a:lnTo>
                    <a:pt x="2453117" y="1174989"/>
                  </a:lnTo>
                  <a:lnTo>
                    <a:pt x="2454367" y="1169369"/>
                  </a:lnTo>
                  <a:lnTo>
                    <a:pt x="2457307" y="1170102"/>
                  </a:lnTo>
                  <a:lnTo>
                    <a:pt x="2458704" y="1154046"/>
                  </a:lnTo>
                  <a:lnTo>
                    <a:pt x="2460101" y="1152650"/>
                  </a:lnTo>
                  <a:lnTo>
                    <a:pt x="2462893" y="1156839"/>
                  </a:lnTo>
                  <a:lnTo>
                    <a:pt x="2457307" y="1144971"/>
                  </a:lnTo>
                  <a:lnTo>
                    <a:pt x="2451022" y="1144971"/>
                  </a:lnTo>
                  <a:lnTo>
                    <a:pt x="2458131" y="1143079"/>
                  </a:lnTo>
                  <a:lnTo>
                    <a:pt x="2459402" y="1137990"/>
                  </a:lnTo>
                  <a:lnTo>
                    <a:pt x="2456609" y="1126134"/>
                  </a:lnTo>
                  <a:lnTo>
                    <a:pt x="2458006" y="1124739"/>
                  </a:lnTo>
                  <a:lnTo>
                    <a:pt x="2455213" y="1123342"/>
                  </a:lnTo>
                  <a:lnTo>
                    <a:pt x="2456609" y="1120550"/>
                  </a:lnTo>
                  <a:lnTo>
                    <a:pt x="2455213" y="1120550"/>
                  </a:lnTo>
                  <a:lnTo>
                    <a:pt x="2453816" y="1114965"/>
                  </a:lnTo>
                  <a:lnTo>
                    <a:pt x="2453117" y="1114965"/>
                  </a:lnTo>
                  <a:lnTo>
                    <a:pt x="2454514" y="1112172"/>
                  </a:lnTo>
                  <a:lnTo>
                    <a:pt x="2451721" y="1112172"/>
                  </a:lnTo>
                  <a:lnTo>
                    <a:pt x="2453117" y="1110776"/>
                  </a:lnTo>
                  <a:lnTo>
                    <a:pt x="2450324" y="1107983"/>
                  </a:lnTo>
                  <a:lnTo>
                    <a:pt x="2448927" y="1098909"/>
                  </a:lnTo>
                  <a:lnTo>
                    <a:pt x="2444738" y="1089834"/>
                  </a:lnTo>
                  <a:lnTo>
                    <a:pt x="2446134" y="1085645"/>
                  </a:lnTo>
                  <a:lnTo>
                    <a:pt x="2444738" y="1085645"/>
                  </a:lnTo>
                  <a:lnTo>
                    <a:pt x="2444738" y="1088437"/>
                  </a:lnTo>
                  <a:lnTo>
                    <a:pt x="2441945" y="1082155"/>
                  </a:lnTo>
                  <a:lnTo>
                    <a:pt x="2442923" y="1067425"/>
                  </a:lnTo>
                  <a:lnTo>
                    <a:pt x="2442643" y="1068199"/>
                  </a:lnTo>
                  <a:lnTo>
                    <a:pt x="2441247" y="1062614"/>
                  </a:lnTo>
                  <a:lnTo>
                    <a:pt x="2443313" y="1061581"/>
                  </a:lnTo>
                  <a:lnTo>
                    <a:pt x="2443342" y="1061212"/>
                  </a:lnTo>
                  <a:lnTo>
                    <a:pt x="2446134" y="1057023"/>
                  </a:lnTo>
                  <a:lnTo>
                    <a:pt x="2447531" y="1058419"/>
                  </a:lnTo>
                  <a:lnTo>
                    <a:pt x="2446134" y="1054230"/>
                  </a:lnTo>
                  <a:lnTo>
                    <a:pt x="2450324" y="1052834"/>
                  </a:lnTo>
                  <a:lnTo>
                    <a:pt x="2450324" y="1043759"/>
                  </a:lnTo>
                  <a:lnTo>
                    <a:pt x="2453117" y="1043759"/>
                  </a:lnTo>
                  <a:lnTo>
                    <a:pt x="2454514" y="1040967"/>
                  </a:lnTo>
                  <a:lnTo>
                    <a:pt x="2451721" y="1042363"/>
                  </a:lnTo>
                  <a:lnTo>
                    <a:pt x="2450324" y="1040967"/>
                  </a:lnTo>
                  <a:lnTo>
                    <a:pt x="2451721" y="1039571"/>
                  </a:lnTo>
                  <a:lnTo>
                    <a:pt x="2455911" y="1022118"/>
                  </a:lnTo>
                  <a:lnTo>
                    <a:pt x="2454514" y="1024910"/>
                  </a:lnTo>
                  <a:lnTo>
                    <a:pt x="2450324" y="1026306"/>
                  </a:lnTo>
                  <a:lnTo>
                    <a:pt x="2444040" y="1022118"/>
                  </a:lnTo>
                  <a:lnTo>
                    <a:pt x="2441247" y="1017929"/>
                  </a:lnTo>
                  <a:lnTo>
                    <a:pt x="2444040" y="1011646"/>
                  </a:lnTo>
                  <a:lnTo>
                    <a:pt x="2439850" y="1011646"/>
                  </a:lnTo>
                  <a:lnTo>
                    <a:pt x="2441247" y="1007457"/>
                  </a:lnTo>
                  <a:lnTo>
                    <a:pt x="2446832" y="1007457"/>
                  </a:lnTo>
                  <a:lnTo>
                    <a:pt x="2448229" y="1006061"/>
                  </a:lnTo>
                  <a:lnTo>
                    <a:pt x="2446832" y="992797"/>
                  </a:lnTo>
                  <a:lnTo>
                    <a:pt x="2449626" y="994194"/>
                  </a:lnTo>
                  <a:lnTo>
                    <a:pt x="2453816" y="1001872"/>
                  </a:lnTo>
                  <a:lnTo>
                    <a:pt x="2448229" y="990005"/>
                  </a:lnTo>
                  <a:lnTo>
                    <a:pt x="2451022" y="976741"/>
                  </a:lnTo>
                  <a:lnTo>
                    <a:pt x="2448229" y="972552"/>
                  </a:lnTo>
                  <a:lnTo>
                    <a:pt x="2445436" y="999779"/>
                  </a:lnTo>
                  <a:lnTo>
                    <a:pt x="2439850" y="1003967"/>
                  </a:lnTo>
                  <a:lnTo>
                    <a:pt x="2435660" y="999779"/>
                  </a:lnTo>
                  <a:lnTo>
                    <a:pt x="2437057" y="996985"/>
                  </a:lnTo>
                  <a:lnTo>
                    <a:pt x="2432866" y="986515"/>
                  </a:lnTo>
                  <a:lnTo>
                    <a:pt x="2428677" y="983722"/>
                  </a:lnTo>
                  <a:lnTo>
                    <a:pt x="2431470" y="980929"/>
                  </a:lnTo>
                  <a:lnTo>
                    <a:pt x="2427322" y="982312"/>
                  </a:lnTo>
                  <a:lnTo>
                    <a:pt x="2427281" y="982332"/>
                  </a:lnTo>
                  <a:lnTo>
                    <a:pt x="2427287" y="982326"/>
                  </a:lnTo>
                  <a:lnTo>
                    <a:pt x="2427281" y="982326"/>
                  </a:lnTo>
                  <a:lnTo>
                    <a:pt x="2426931" y="981286"/>
                  </a:lnTo>
                  <a:lnTo>
                    <a:pt x="2425884" y="982332"/>
                  </a:lnTo>
                  <a:lnTo>
                    <a:pt x="2425884" y="979541"/>
                  </a:lnTo>
                  <a:lnTo>
                    <a:pt x="2426233" y="979191"/>
                  </a:lnTo>
                  <a:lnTo>
                    <a:pt x="2425884" y="978137"/>
                  </a:lnTo>
                  <a:lnTo>
                    <a:pt x="2418202" y="980929"/>
                  </a:lnTo>
                  <a:lnTo>
                    <a:pt x="2414013" y="979533"/>
                  </a:lnTo>
                  <a:lnTo>
                    <a:pt x="2412617" y="976741"/>
                  </a:lnTo>
                  <a:lnTo>
                    <a:pt x="2420297" y="971157"/>
                  </a:lnTo>
                  <a:lnTo>
                    <a:pt x="2417504" y="964873"/>
                  </a:lnTo>
                  <a:lnTo>
                    <a:pt x="2418901" y="964873"/>
                  </a:lnTo>
                  <a:lnTo>
                    <a:pt x="2417993" y="962158"/>
                  </a:lnTo>
                  <a:lnTo>
                    <a:pt x="2414013" y="963484"/>
                  </a:lnTo>
                  <a:lnTo>
                    <a:pt x="2417958" y="962053"/>
                  </a:lnTo>
                  <a:lnTo>
                    <a:pt x="2417504" y="960685"/>
                  </a:lnTo>
                  <a:lnTo>
                    <a:pt x="2416107" y="959288"/>
                  </a:lnTo>
                  <a:lnTo>
                    <a:pt x="2411918" y="960685"/>
                  </a:lnTo>
                  <a:lnTo>
                    <a:pt x="2410521" y="957892"/>
                  </a:lnTo>
                  <a:lnTo>
                    <a:pt x="2416261" y="957892"/>
                  </a:lnTo>
                  <a:lnTo>
                    <a:pt x="2411918" y="951617"/>
                  </a:lnTo>
                  <a:lnTo>
                    <a:pt x="2405633" y="927881"/>
                  </a:lnTo>
                  <a:lnTo>
                    <a:pt x="2405633" y="922995"/>
                  </a:lnTo>
                  <a:lnTo>
                    <a:pt x="2409125" y="922995"/>
                  </a:lnTo>
                  <a:lnTo>
                    <a:pt x="2414711" y="930674"/>
                  </a:lnTo>
                  <a:lnTo>
                    <a:pt x="2420297" y="932070"/>
                  </a:lnTo>
                  <a:lnTo>
                    <a:pt x="2424487" y="929277"/>
                  </a:lnTo>
                  <a:lnTo>
                    <a:pt x="2424487" y="932070"/>
                  </a:lnTo>
                  <a:lnTo>
                    <a:pt x="2430771" y="937655"/>
                  </a:lnTo>
                  <a:lnTo>
                    <a:pt x="2429376" y="939051"/>
                  </a:lnTo>
                  <a:lnTo>
                    <a:pt x="2434961" y="953711"/>
                  </a:lnTo>
                  <a:lnTo>
                    <a:pt x="2439144" y="957892"/>
                  </a:lnTo>
                  <a:lnTo>
                    <a:pt x="2440548" y="957892"/>
                  </a:lnTo>
                  <a:lnTo>
                    <a:pt x="2443342" y="964175"/>
                  </a:lnTo>
                  <a:lnTo>
                    <a:pt x="2441945" y="957892"/>
                  </a:lnTo>
                  <a:lnTo>
                    <a:pt x="2448229" y="964175"/>
                  </a:lnTo>
                  <a:lnTo>
                    <a:pt x="2446832" y="957892"/>
                  </a:lnTo>
                  <a:lnTo>
                    <a:pt x="2436358" y="944629"/>
                  </a:lnTo>
                  <a:lnTo>
                    <a:pt x="2434961" y="944629"/>
                  </a:lnTo>
                  <a:lnTo>
                    <a:pt x="2436358" y="943232"/>
                  </a:lnTo>
                  <a:lnTo>
                    <a:pt x="2432168" y="935553"/>
                  </a:lnTo>
                  <a:lnTo>
                    <a:pt x="2433565" y="923686"/>
                  </a:lnTo>
                  <a:lnTo>
                    <a:pt x="2425186" y="902743"/>
                  </a:lnTo>
                  <a:lnTo>
                    <a:pt x="2418901" y="886687"/>
                  </a:lnTo>
                  <a:lnTo>
                    <a:pt x="2412617" y="889479"/>
                  </a:lnTo>
                  <a:lnTo>
                    <a:pt x="2386779" y="913912"/>
                  </a:lnTo>
                  <a:lnTo>
                    <a:pt x="2372114" y="922988"/>
                  </a:lnTo>
                  <a:lnTo>
                    <a:pt x="2373511" y="937647"/>
                  </a:lnTo>
                  <a:lnTo>
                    <a:pt x="2368853" y="916712"/>
                  </a:lnTo>
                  <a:lnTo>
                    <a:pt x="2366529" y="920203"/>
                  </a:lnTo>
                  <a:lnTo>
                    <a:pt x="2370718" y="934862"/>
                  </a:lnTo>
                  <a:lnTo>
                    <a:pt x="2372114" y="937655"/>
                  </a:lnTo>
                  <a:lnTo>
                    <a:pt x="2372114" y="943938"/>
                  </a:lnTo>
                  <a:lnTo>
                    <a:pt x="2376305" y="946730"/>
                  </a:lnTo>
                  <a:lnTo>
                    <a:pt x="2372114" y="945333"/>
                  </a:lnTo>
                  <a:lnTo>
                    <a:pt x="2367926" y="929277"/>
                  </a:lnTo>
                  <a:lnTo>
                    <a:pt x="2365132" y="926485"/>
                  </a:lnTo>
                  <a:lnTo>
                    <a:pt x="2366529" y="914618"/>
                  </a:lnTo>
                  <a:lnTo>
                    <a:pt x="2368624" y="915665"/>
                  </a:lnTo>
                  <a:lnTo>
                    <a:pt x="2367926" y="912517"/>
                  </a:lnTo>
                  <a:lnTo>
                    <a:pt x="2372114" y="918101"/>
                  </a:lnTo>
                  <a:lnTo>
                    <a:pt x="2382590" y="913912"/>
                  </a:lnTo>
                  <a:lnTo>
                    <a:pt x="2417504" y="880404"/>
                  </a:lnTo>
                  <a:lnTo>
                    <a:pt x="2421694" y="874120"/>
                  </a:lnTo>
                  <a:lnTo>
                    <a:pt x="2423091" y="862253"/>
                  </a:lnTo>
                  <a:lnTo>
                    <a:pt x="2418901" y="855970"/>
                  </a:lnTo>
                  <a:lnTo>
                    <a:pt x="2438453" y="844103"/>
                  </a:lnTo>
                  <a:lnTo>
                    <a:pt x="2438453" y="842706"/>
                  </a:lnTo>
                  <a:lnTo>
                    <a:pt x="2444738" y="837121"/>
                  </a:lnTo>
                  <a:lnTo>
                    <a:pt x="2451022" y="814782"/>
                  </a:lnTo>
                  <a:lnTo>
                    <a:pt x="2455911" y="777510"/>
                  </a:lnTo>
                  <a:lnTo>
                    <a:pt x="2455911" y="771506"/>
                  </a:lnTo>
                  <a:lnTo>
                    <a:pt x="2461497" y="755451"/>
                  </a:lnTo>
                  <a:lnTo>
                    <a:pt x="2460101" y="747772"/>
                  </a:lnTo>
                  <a:lnTo>
                    <a:pt x="2457049" y="745440"/>
                  </a:lnTo>
                  <a:lnTo>
                    <a:pt x="2460798" y="746376"/>
                  </a:lnTo>
                  <a:lnTo>
                    <a:pt x="2454514" y="735904"/>
                  </a:lnTo>
                  <a:lnTo>
                    <a:pt x="2457307" y="738696"/>
                  </a:lnTo>
                  <a:lnTo>
                    <a:pt x="2457307" y="733112"/>
                  </a:lnTo>
                  <a:lnTo>
                    <a:pt x="2466385" y="727527"/>
                  </a:lnTo>
                  <a:lnTo>
                    <a:pt x="2460798" y="727527"/>
                  </a:lnTo>
                  <a:lnTo>
                    <a:pt x="2460798" y="726131"/>
                  </a:lnTo>
                  <a:lnTo>
                    <a:pt x="2464988" y="724735"/>
                  </a:lnTo>
                  <a:lnTo>
                    <a:pt x="2466385" y="720546"/>
                  </a:lnTo>
                  <a:lnTo>
                    <a:pt x="2478256" y="714264"/>
                  </a:lnTo>
                  <a:lnTo>
                    <a:pt x="2484541" y="707980"/>
                  </a:lnTo>
                  <a:lnTo>
                    <a:pt x="2488731" y="698905"/>
                  </a:lnTo>
                  <a:lnTo>
                    <a:pt x="2484541" y="696112"/>
                  </a:lnTo>
                  <a:lnTo>
                    <a:pt x="2480351" y="701697"/>
                  </a:lnTo>
                  <a:lnTo>
                    <a:pt x="2483144" y="704490"/>
                  </a:lnTo>
                  <a:lnTo>
                    <a:pt x="2483144" y="705885"/>
                  </a:lnTo>
                  <a:lnTo>
                    <a:pt x="2477557" y="708678"/>
                  </a:lnTo>
                  <a:lnTo>
                    <a:pt x="2474765" y="714961"/>
                  </a:lnTo>
                  <a:lnTo>
                    <a:pt x="2460101" y="720546"/>
                  </a:lnTo>
                  <a:lnTo>
                    <a:pt x="2457307" y="728225"/>
                  </a:lnTo>
                  <a:lnTo>
                    <a:pt x="2453117" y="733810"/>
                  </a:lnTo>
                  <a:lnTo>
                    <a:pt x="2455911" y="728225"/>
                  </a:lnTo>
                  <a:lnTo>
                    <a:pt x="2458704" y="720546"/>
                  </a:lnTo>
                  <a:lnTo>
                    <a:pt x="2469178" y="714961"/>
                  </a:lnTo>
                  <a:lnTo>
                    <a:pt x="2487013" y="669024"/>
                  </a:lnTo>
                  <a:lnTo>
                    <a:pt x="2483842" y="666804"/>
                  </a:lnTo>
                  <a:lnTo>
                    <a:pt x="2490114" y="657722"/>
                  </a:lnTo>
                  <a:lnTo>
                    <a:pt x="2490114" y="653537"/>
                  </a:lnTo>
                  <a:lnTo>
                    <a:pt x="2491517" y="654941"/>
                  </a:lnTo>
                  <a:lnTo>
                    <a:pt x="2494317" y="648655"/>
                  </a:lnTo>
                  <a:lnTo>
                    <a:pt x="2498500" y="645860"/>
                  </a:lnTo>
                  <a:lnTo>
                    <a:pt x="2501300" y="641674"/>
                  </a:lnTo>
                  <a:lnTo>
                    <a:pt x="2501300" y="643759"/>
                  </a:lnTo>
                  <a:lnTo>
                    <a:pt x="2506873" y="639575"/>
                  </a:lnTo>
                  <a:lnTo>
                    <a:pt x="2511062" y="636779"/>
                  </a:lnTo>
                  <a:lnTo>
                    <a:pt x="2512466" y="635389"/>
                  </a:lnTo>
                  <a:lnTo>
                    <a:pt x="2513855" y="631203"/>
                  </a:lnTo>
                  <a:lnTo>
                    <a:pt x="2513855" y="633999"/>
                  </a:lnTo>
                  <a:lnTo>
                    <a:pt x="2518045" y="629798"/>
                  </a:lnTo>
                  <a:lnTo>
                    <a:pt x="2519448" y="627017"/>
                  </a:lnTo>
                  <a:lnTo>
                    <a:pt x="2519448" y="627712"/>
                  </a:lnTo>
                  <a:lnTo>
                    <a:pt x="2520839" y="624918"/>
                  </a:lnTo>
                  <a:lnTo>
                    <a:pt x="2523639" y="623527"/>
                  </a:lnTo>
                  <a:lnTo>
                    <a:pt x="2525028" y="619327"/>
                  </a:lnTo>
                  <a:lnTo>
                    <a:pt x="2534113" y="613055"/>
                  </a:lnTo>
                  <a:lnTo>
                    <a:pt x="2536906" y="607465"/>
                  </a:lnTo>
                  <a:lnTo>
                    <a:pt x="2545977" y="604669"/>
                  </a:lnTo>
                  <a:lnTo>
                    <a:pt x="2548777" y="601874"/>
                  </a:lnTo>
                  <a:lnTo>
                    <a:pt x="2550181" y="599093"/>
                  </a:lnTo>
                  <a:lnTo>
                    <a:pt x="2554370" y="597689"/>
                  </a:lnTo>
                  <a:lnTo>
                    <a:pt x="2557163" y="596297"/>
                  </a:lnTo>
                  <a:lnTo>
                    <a:pt x="2557163" y="593503"/>
                  </a:lnTo>
                  <a:lnTo>
                    <a:pt x="2558554" y="596297"/>
                  </a:lnTo>
                  <a:lnTo>
                    <a:pt x="2561354" y="594893"/>
                  </a:lnTo>
                  <a:lnTo>
                    <a:pt x="2558554" y="592112"/>
                  </a:lnTo>
                  <a:lnTo>
                    <a:pt x="2561354" y="593503"/>
                  </a:lnTo>
                  <a:lnTo>
                    <a:pt x="2564147" y="592112"/>
                  </a:lnTo>
                  <a:lnTo>
                    <a:pt x="2561354" y="589317"/>
                  </a:lnTo>
                  <a:lnTo>
                    <a:pt x="2564147" y="590707"/>
                  </a:lnTo>
                  <a:lnTo>
                    <a:pt x="2566926" y="589317"/>
                  </a:lnTo>
                  <a:lnTo>
                    <a:pt x="2568336" y="589317"/>
                  </a:lnTo>
                  <a:lnTo>
                    <a:pt x="2571129" y="587912"/>
                  </a:lnTo>
                  <a:lnTo>
                    <a:pt x="2572520" y="586522"/>
                  </a:lnTo>
                  <a:lnTo>
                    <a:pt x="2575319" y="585131"/>
                  </a:lnTo>
                  <a:lnTo>
                    <a:pt x="2576709" y="585131"/>
                  </a:lnTo>
                  <a:lnTo>
                    <a:pt x="2575319" y="580932"/>
                  </a:lnTo>
                  <a:lnTo>
                    <a:pt x="2576709" y="583726"/>
                  </a:lnTo>
                  <a:lnTo>
                    <a:pt x="2582302" y="579540"/>
                  </a:lnTo>
                  <a:lnTo>
                    <a:pt x="2587876" y="576746"/>
                  </a:lnTo>
                  <a:lnTo>
                    <a:pt x="2592079" y="573950"/>
                  </a:lnTo>
                  <a:lnTo>
                    <a:pt x="2597659" y="568374"/>
                  </a:lnTo>
                  <a:lnTo>
                    <a:pt x="2600451" y="564187"/>
                  </a:lnTo>
                  <a:lnTo>
                    <a:pt x="2602226" y="560929"/>
                  </a:lnTo>
                  <a:lnTo>
                    <a:pt x="2601841" y="559989"/>
                  </a:lnTo>
                  <a:lnTo>
                    <a:pt x="2610925" y="548127"/>
                  </a:lnTo>
                  <a:lnTo>
                    <a:pt x="2621401" y="542537"/>
                  </a:lnTo>
                  <a:lnTo>
                    <a:pt x="2627692" y="524386"/>
                  </a:lnTo>
                  <a:lnTo>
                    <a:pt x="2649339" y="501357"/>
                  </a:lnTo>
                  <a:lnTo>
                    <a:pt x="2670987" y="486682"/>
                  </a:lnTo>
                  <a:lnTo>
                    <a:pt x="2693339" y="476211"/>
                  </a:lnTo>
                  <a:lnTo>
                    <a:pt x="2703813" y="473429"/>
                  </a:lnTo>
                  <a:lnTo>
                    <a:pt x="2703813" y="476211"/>
                  </a:lnTo>
                  <a:lnTo>
                    <a:pt x="2708694" y="469229"/>
                  </a:lnTo>
                  <a:lnTo>
                    <a:pt x="2730342" y="457369"/>
                  </a:lnTo>
                  <a:lnTo>
                    <a:pt x="2765955" y="446897"/>
                  </a:lnTo>
                  <a:lnTo>
                    <a:pt x="2809634" y="427787"/>
                  </a:lnTo>
                  <a:lnTo>
                    <a:pt x="2820422" y="418268"/>
                  </a:lnTo>
                  <a:lnTo>
                    <a:pt x="2858131" y="397325"/>
                  </a:lnTo>
                  <a:lnTo>
                    <a:pt x="2864415" y="394532"/>
                  </a:lnTo>
                  <a:lnTo>
                    <a:pt x="2867208" y="390345"/>
                  </a:lnTo>
                  <a:lnTo>
                    <a:pt x="2874890" y="388948"/>
                  </a:lnTo>
                  <a:lnTo>
                    <a:pt x="2909804" y="374986"/>
                  </a:lnTo>
                  <a:lnTo>
                    <a:pt x="2930753" y="361722"/>
                  </a:lnTo>
                  <a:lnTo>
                    <a:pt x="2952400" y="351250"/>
                  </a:lnTo>
                  <a:lnTo>
                    <a:pt x="2954146" y="349158"/>
                  </a:lnTo>
                  <a:lnTo>
                    <a:pt x="2951703" y="346363"/>
                  </a:lnTo>
                  <a:lnTo>
                    <a:pt x="2975445" y="337289"/>
                  </a:lnTo>
                  <a:lnTo>
                    <a:pt x="2988712" y="322628"/>
                  </a:lnTo>
                  <a:lnTo>
                    <a:pt x="2991505" y="324025"/>
                  </a:lnTo>
                  <a:lnTo>
                    <a:pt x="2995695" y="329609"/>
                  </a:lnTo>
                  <a:lnTo>
                    <a:pt x="2992902" y="325421"/>
                  </a:lnTo>
                  <a:lnTo>
                    <a:pt x="2995695" y="324025"/>
                  </a:lnTo>
                  <a:lnTo>
                    <a:pt x="2986617" y="309364"/>
                  </a:lnTo>
                  <a:lnTo>
                    <a:pt x="2990807" y="309364"/>
                  </a:lnTo>
                  <a:lnTo>
                    <a:pt x="2996394" y="324025"/>
                  </a:lnTo>
                  <a:lnTo>
                    <a:pt x="3002678" y="321233"/>
                  </a:lnTo>
                  <a:lnTo>
                    <a:pt x="3004074" y="325421"/>
                  </a:lnTo>
                  <a:lnTo>
                    <a:pt x="3013152" y="322628"/>
                  </a:lnTo>
                  <a:lnTo>
                    <a:pt x="3050861" y="322628"/>
                  </a:lnTo>
                  <a:lnTo>
                    <a:pt x="3079491" y="312157"/>
                  </a:lnTo>
                  <a:lnTo>
                    <a:pt x="3091361" y="309364"/>
                  </a:lnTo>
                  <a:lnTo>
                    <a:pt x="3096948" y="296100"/>
                  </a:lnTo>
                  <a:lnTo>
                    <a:pt x="3099742" y="297497"/>
                  </a:lnTo>
                  <a:lnTo>
                    <a:pt x="3094155" y="303779"/>
                  </a:lnTo>
                  <a:lnTo>
                    <a:pt x="3096948" y="307968"/>
                  </a:lnTo>
                  <a:lnTo>
                    <a:pt x="3116501" y="303779"/>
                  </a:lnTo>
                  <a:lnTo>
                    <a:pt x="3145131" y="293308"/>
                  </a:lnTo>
                  <a:lnTo>
                    <a:pt x="3170968" y="291912"/>
                  </a:lnTo>
                  <a:lnTo>
                    <a:pt x="3204486" y="284233"/>
                  </a:lnTo>
                  <a:lnTo>
                    <a:pt x="3213563" y="288421"/>
                  </a:lnTo>
                  <a:lnTo>
                    <a:pt x="3219150" y="285630"/>
                  </a:lnTo>
                  <a:lnTo>
                    <a:pt x="3224737" y="289818"/>
                  </a:lnTo>
                  <a:lnTo>
                    <a:pt x="3231021" y="280743"/>
                  </a:lnTo>
                  <a:lnTo>
                    <a:pt x="3231021" y="280044"/>
                  </a:lnTo>
                  <a:lnTo>
                    <a:pt x="3232418" y="281440"/>
                  </a:lnTo>
                  <a:lnTo>
                    <a:pt x="3240100" y="272365"/>
                  </a:lnTo>
                  <a:lnTo>
                    <a:pt x="3229625" y="285630"/>
                  </a:lnTo>
                  <a:lnTo>
                    <a:pt x="3231021" y="285630"/>
                  </a:lnTo>
                  <a:lnTo>
                    <a:pt x="3228228" y="291214"/>
                  </a:lnTo>
                  <a:lnTo>
                    <a:pt x="3233815" y="285630"/>
                  </a:lnTo>
                  <a:lnTo>
                    <a:pt x="3235735" y="285978"/>
                  </a:lnTo>
                  <a:lnTo>
                    <a:pt x="3234513" y="288421"/>
                  </a:lnTo>
                  <a:lnTo>
                    <a:pt x="3235910" y="287025"/>
                  </a:lnTo>
                  <a:lnTo>
                    <a:pt x="3250574" y="288421"/>
                  </a:lnTo>
                  <a:lnTo>
                    <a:pt x="3261048" y="291214"/>
                  </a:lnTo>
                  <a:lnTo>
                    <a:pt x="3268730" y="289818"/>
                  </a:lnTo>
                  <a:lnTo>
                    <a:pt x="3284791" y="294006"/>
                  </a:lnTo>
                  <a:lnTo>
                    <a:pt x="3327387" y="273063"/>
                  </a:lnTo>
                  <a:cubicBezTo>
                    <a:pt x="3326688" y="271667"/>
                    <a:pt x="3339257" y="272365"/>
                    <a:pt x="3339257" y="272365"/>
                  </a:cubicBezTo>
                  <a:lnTo>
                    <a:pt x="3346939" y="277950"/>
                  </a:lnTo>
                  <a:lnTo>
                    <a:pt x="3340654" y="280743"/>
                  </a:lnTo>
                  <a:lnTo>
                    <a:pt x="3343447" y="279346"/>
                  </a:lnTo>
                  <a:lnTo>
                    <a:pt x="3342051" y="276554"/>
                  </a:lnTo>
                  <a:lnTo>
                    <a:pt x="3339460" y="275756"/>
                  </a:lnTo>
                  <a:lnTo>
                    <a:pt x="3340654" y="279346"/>
                  </a:lnTo>
                  <a:lnTo>
                    <a:pt x="3336186" y="275996"/>
                  </a:lnTo>
                  <a:lnTo>
                    <a:pt x="3336465" y="276552"/>
                  </a:lnTo>
                  <a:lnTo>
                    <a:pt x="3335068" y="275156"/>
                  </a:lnTo>
                  <a:lnTo>
                    <a:pt x="3336184" y="275993"/>
                  </a:lnTo>
                  <a:lnTo>
                    <a:pt x="3335452" y="274524"/>
                  </a:lnTo>
                  <a:lnTo>
                    <a:pt x="3332973" y="273762"/>
                  </a:lnTo>
                  <a:lnTo>
                    <a:pt x="3309231" y="285630"/>
                  </a:lnTo>
                  <a:lnTo>
                    <a:pt x="3315516" y="282837"/>
                  </a:lnTo>
                  <a:lnTo>
                    <a:pt x="3309929" y="287026"/>
                  </a:lnTo>
                  <a:lnTo>
                    <a:pt x="3312722" y="285630"/>
                  </a:lnTo>
                  <a:lnTo>
                    <a:pt x="3312722" y="288422"/>
                  </a:lnTo>
                  <a:lnTo>
                    <a:pt x="3307136" y="298893"/>
                  </a:lnTo>
                  <a:lnTo>
                    <a:pt x="3305739" y="313554"/>
                  </a:lnTo>
                  <a:lnTo>
                    <a:pt x="3308532" y="325421"/>
                  </a:lnTo>
                  <a:lnTo>
                    <a:pt x="3311326" y="328214"/>
                  </a:lnTo>
                  <a:lnTo>
                    <a:pt x="3308532" y="329611"/>
                  </a:lnTo>
                  <a:lnTo>
                    <a:pt x="3312722" y="331006"/>
                  </a:lnTo>
                  <a:lnTo>
                    <a:pt x="3312722" y="335195"/>
                  </a:lnTo>
                  <a:lnTo>
                    <a:pt x="3316668" y="342422"/>
                  </a:lnTo>
                  <a:lnTo>
                    <a:pt x="3317610" y="341478"/>
                  </a:lnTo>
                  <a:lnTo>
                    <a:pt x="3314817" y="359628"/>
                  </a:lnTo>
                  <a:lnTo>
                    <a:pt x="3317610" y="362420"/>
                  </a:lnTo>
                  <a:lnTo>
                    <a:pt x="3314817" y="366610"/>
                  </a:lnTo>
                  <a:lnTo>
                    <a:pt x="3318469" y="375739"/>
                  </a:lnTo>
                  <a:lnTo>
                    <a:pt x="3319705" y="370797"/>
                  </a:lnTo>
                  <a:lnTo>
                    <a:pt x="3318308" y="366609"/>
                  </a:lnTo>
                  <a:lnTo>
                    <a:pt x="3322498" y="377778"/>
                  </a:lnTo>
                  <a:lnTo>
                    <a:pt x="3318790" y="376543"/>
                  </a:lnTo>
                  <a:lnTo>
                    <a:pt x="3319006" y="377080"/>
                  </a:lnTo>
                  <a:lnTo>
                    <a:pt x="3314705" y="379946"/>
                  </a:lnTo>
                  <a:lnTo>
                    <a:pt x="3323895" y="378476"/>
                  </a:lnTo>
                  <a:lnTo>
                    <a:pt x="3321102" y="386156"/>
                  </a:lnTo>
                  <a:lnTo>
                    <a:pt x="3326688" y="407099"/>
                  </a:lnTo>
                  <a:lnTo>
                    <a:pt x="3337162" y="414777"/>
                  </a:lnTo>
                  <a:lnTo>
                    <a:pt x="3330878" y="425249"/>
                  </a:lnTo>
                  <a:lnTo>
                    <a:pt x="3337162" y="450381"/>
                  </a:lnTo>
                  <a:lnTo>
                    <a:pt x="3331577" y="454570"/>
                  </a:lnTo>
                  <a:lnTo>
                    <a:pt x="3327387" y="453173"/>
                  </a:lnTo>
                  <a:lnTo>
                    <a:pt x="3324593" y="455966"/>
                  </a:lnTo>
                  <a:lnTo>
                    <a:pt x="3312722" y="457362"/>
                  </a:lnTo>
                  <a:lnTo>
                    <a:pt x="3316912" y="457362"/>
                  </a:lnTo>
                  <a:lnTo>
                    <a:pt x="3314712" y="459157"/>
                  </a:lnTo>
                  <a:lnTo>
                    <a:pt x="3320822" y="457362"/>
                  </a:lnTo>
                  <a:lnTo>
                    <a:pt x="3329482" y="457362"/>
                  </a:lnTo>
                  <a:lnTo>
                    <a:pt x="3326688" y="456664"/>
                  </a:lnTo>
                  <a:lnTo>
                    <a:pt x="3329482" y="455268"/>
                  </a:lnTo>
                  <a:lnTo>
                    <a:pt x="3332275" y="457362"/>
                  </a:lnTo>
                  <a:lnTo>
                    <a:pt x="3330878" y="455268"/>
                  </a:lnTo>
                  <a:lnTo>
                    <a:pt x="3339956" y="451079"/>
                  </a:lnTo>
                  <a:lnTo>
                    <a:pt x="3339956" y="447124"/>
                  </a:lnTo>
                  <a:lnTo>
                    <a:pt x="3337162" y="444797"/>
                  </a:lnTo>
                  <a:lnTo>
                    <a:pt x="3333671" y="430137"/>
                  </a:lnTo>
                  <a:lnTo>
                    <a:pt x="3333671" y="424552"/>
                  </a:lnTo>
                  <a:lnTo>
                    <a:pt x="3339956" y="416872"/>
                  </a:lnTo>
                  <a:lnTo>
                    <a:pt x="3345543" y="428741"/>
                  </a:lnTo>
                  <a:lnTo>
                    <a:pt x="3341353" y="415476"/>
                  </a:lnTo>
                  <a:lnTo>
                    <a:pt x="3351827" y="424552"/>
                  </a:lnTo>
                  <a:lnTo>
                    <a:pt x="3351827" y="422457"/>
                  </a:lnTo>
                  <a:lnTo>
                    <a:pt x="3356017" y="422457"/>
                  </a:lnTo>
                  <a:lnTo>
                    <a:pt x="3347637" y="418269"/>
                  </a:lnTo>
                  <a:lnTo>
                    <a:pt x="3330878" y="393138"/>
                  </a:lnTo>
                  <a:lnTo>
                    <a:pt x="3332275" y="385458"/>
                  </a:lnTo>
                  <a:lnTo>
                    <a:pt x="3338559" y="379873"/>
                  </a:lnTo>
                  <a:lnTo>
                    <a:pt x="3350430" y="387552"/>
                  </a:lnTo>
                  <a:lnTo>
                    <a:pt x="3356017" y="389647"/>
                  </a:lnTo>
                  <a:lnTo>
                    <a:pt x="3356017" y="411986"/>
                  </a:lnTo>
                  <a:lnTo>
                    <a:pt x="3360905" y="417570"/>
                  </a:lnTo>
                  <a:lnTo>
                    <a:pt x="3357413" y="413382"/>
                  </a:lnTo>
                  <a:lnTo>
                    <a:pt x="3357413" y="407099"/>
                  </a:lnTo>
                  <a:lnTo>
                    <a:pt x="3358810" y="405703"/>
                  </a:lnTo>
                  <a:lnTo>
                    <a:pt x="3360905" y="410590"/>
                  </a:lnTo>
                  <a:lnTo>
                    <a:pt x="3363697" y="410590"/>
                  </a:lnTo>
                  <a:lnTo>
                    <a:pt x="3360905" y="409891"/>
                  </a:lnTo>
                  <a:lnTo>
                    <a:pt x="3360207" y="401514"/>
                  </a:lnTo>
                  <a:lnTo>
                    <a:pt x="3365094" y="387552"/>
                  </a:lnTo>
                  <a:lnTo>
                    <a:pt x="3367887" y="386156"/>
                  </a:lnTo>
                  <a:lnTo>
                    <a:pt x="3381155" y="387552"/>
                  </a:lnTo>
                  <a:lnTo>
                    <a:pt x="3381155" y="402213"/>
                  </a:lnTo>
                  <a:lnTo>
                    <a:pt x="3387440" y="411288"/>
                  </a:lnTo>
                  <a:lnTo>
                    <a:pt x="3393027" y="415476"/>
                  </a:lnTo>
                  <a:lnTo>
                    <a:pt x="3394423" y="431533"/>
                  </a:lnTo>
                  <a:lnTo>
                    <a:pt x="3397914" y="436420"/>
                  </a:lnTo>
                  <a:lnTo>
                    <a:pt x="3395121" y="427344"/>
                  </a:lnTo>
                  <a:lnTo>
                    <a:pt x="3397914" y="419665"/>
                  </a:lnTo>
                  <a:lnTo>
                    <a:pt x="3425148" y="428741"/>
                  </a:lnTo>
                  <a:lnTo>
                    <a:pt x="3401406" y="419665"/>
                  </a:lnTo>
                  <a:lnTo>
                    <a:pt x="3385345" y="402213"/>
                  </a:lnTo>
                  <a:lnTo>
                    <a:pt x="3383250" y="397326"/>
                  </a:lnTo>
                  <a:lnTo>
                    <a:pt x="3385345" y="391741"/>
                  </a:lnTo>
                  <a:lnTo>
                    <a:pt x="3392329" y="405005"/>
                  </a:lnTo>
                  <a:lnTo>
                    <a:pt x="3398613" y="410590"/>
                  </a:lnTo>
                  <a:lnTo>
                    <a:pt x="3406294" y="409194"/>
                  </a:lnTo>
                  <a:lnTo>
                    <a:pt x="3417467" y="398722"/>
                  </a:lnTo>
                  <a:lnTo>
                    <a:pt x="3420959" y="397326"/>
                  </a:lnTo>
                  <a:lnTo>
                    <a:pt x="3432830" y="402213"/>
                  </a:lnTo>
                  <a:lnTo>
                    <a:pt x="3443304" y="403609"/>
                  </a:lnTo>
                  <a:lnTo>
                    <a:pt x="3450287" y="407798"/>
                  </a:lnTo>
                  <a:lnTo>
                    <a:pt x="3460732" y="410582"/>
                  </a:lnTo>
                  <a:lnTo>
                    <a:pt x="3439813" y="400126"/>
                  </a:lnTo>
                  <a:lnTo>
                    <a:pt x="3418863" y="393843"/>
                  </a:lnTo>
                  <a:lnTo>
                    <a:pt x="3413277" y="395239"/>
                  </a:lnTo>
                  <a:lnTo>
                    <a:pt x="3402803" y="404315"/>
                  </a:lnTo>
                  <a:lnTo>
                    <a:pt x="3395121" y="404315"/>
                  </a:lnTo>
                  <a:lnTo>
                    <a:pt x="3395121" y="388258"/>
                  </a:lnTo>
                  <a:lnTo>
                    <a:pt x="3396518" y="389654"/>
                  </a:lnTo>
                  <a:lnTo>
                    <a:pt x="3411182" y="385465"/>
                  </a:lnTo>
                  <a:lnTo>
                    <a:pt x="3416769" y="377787"/>
                  </a:lnTo>
                  <a:lnTo>
                    <a:pt x="3418166" y="376390"/>
                  </a:lnTo>
                  <a:lnTo>
                    <a:pt x="3423752" y="379182"/>
                  </a:lnTo>
                  <a:lnTo>
                    <a:pt x="3423752" y="376390"/>
                  </a:lnTo>
                  <a:lnTo>
                    <a:pt x="3420958" y="373598"/>
                  </a:lnTo>
                  <a:lnTo>
                    <a:pt x="3422355" y="370805"/>
                  </a:lnTo>
                  <a:lnTo>
                    <a:pt x="3419561" y="372202"/>
                  </a:lnTo>
                  <a:lnTo>
                    <a:pt x="3413277" y="369409"/>
                  </a:lnTo>
                  <a:lnTo>
                    <a:pt x="3405596" y="375692"/>
                  </a:lnTo>
                  <a:lnTo>
                    <a:pt x="3396518" y="371503"/>
                  </a:lnTo>
                  <a:lnTo>
                    <a:pt x="3405596" y="363824"/>
                  </a:lnTo>
                  <a:lnTo>
                    <a:pt x="3411182" y="366617"/>
                  </a:lnTo>
                  <a:lnTo>
                    <a:pt x="3413976" y="365220"/>
                  </a:lnTo>
                  <a:lnTo>
                    <a:pt x="3409786" y="365220"/>
                  </a:lnTo>
                  <a:lnTo>
                    <a:pt x="3403501" y="361031"/>
                  </a:lnTo>
                  <a:lnTo>
                    <a:pt x="3403501" y="354749"/>
                  </a:lnTo>
                  <a:lnTo>
                    <a:pt x="3403745" y="355733"/>
                  </a:lnTo>
                  <a:lnTo>
                    <a:pt x="3404039" y="354434"/>
                  </a:lnTo>
                  <a:lnTo>
                    <a:pt x="3402803" y="352655"/>
                  </a:lnTo>
                  <a:lnTo>
                    <a:pt x="3402803" y="355447"/>
                  </a:lnTo>
                  <a:lnTo>
                    <a:pt x="3397217" y="361031"/>
                  </a:lnTo>
                  <a:lnTo>
                    <a:pt x="3382552" y="363824"/>
                  </a:lnTo>
                  <a:lnTo>
                    <a:pt x="3378362" y="368013"/>
                  </a:lnTo>
                  <a:lnTo>
                    <a:pt x="3375569" y="362429"/>
                  </a:lnTo>
                  <a:lnTo>
                    <a:pt x="3369285" y="361031"/>
                  </a:lnTo>
                  <a:lnTo>
                    <a:pt x="3369285" y="356843"/>
                  </a:lnTo>
                  <a:lnTo>
                    <a:pt x="3373474" y="355447"/>
                  </a:lnTo>
                  <a:lnTo>
                    <a:pt x="3373474" y="351259"/>
                  </a:lnTo>
                  <a:lnTo>
                    <a:pt x="3382552" y="351259"/>
                  </a:lnTo>
                  <a:lnTo>
                    <a:pt x="3397217" y="348466"/>
                  </a:lnTo>
                  <a:lnTo>
                    <a:pt x="3396518" y="348466"/>
                  </a:lnTo>
                  <a:lnTo>
                    <a:pt x="3390233" y="345675"/>
                  </a:lnTo>
                  <a:lnTo>
                    <a:pt x="3383949" y="347070"/>
                  </a:lnTo>
                  <a:lnTo>
                    <a:pt x="3382552" y="345675"/>
                  </a:lnTo>
                  <a:lnTo>
                    <a:pt x="3370681" y="342882"/>
                  </a:lnTo>
                  <a:lnTo>
                    <a:pt x="3367888" y="338693"/>
                  </a:lnTo>
                  <a:lnTo>
                    <a:pt x="3369285" y="342882"/>
                  </a:lnTo>
                  <a:lnTo>
                    <a:pt x="3363000" y="342882"/>
                  </a:lnTo>
                  <a:lnTo>
                    <a:pt x="3352526" y="338693"/>
                  </a:lnTo>
                  <a:lnTo>
                    <a:pt x="3343447" y="337297"/>
                  </a:lnTo>
                  <a:lnTo>
                    <a:pt x="3342051" y="331711"/>
                  </a:lnTo>
                  <a:lnTo>
                    <a:pt x="3343447" y="328919"/>
                  </a:lnTo>
                  <a:lnTo>
                    <a:pt x="3349732" y="328919"/>
                  </a:lnTo>
                  <a:lnTo>
                    <a:pt x="3351129" y="330316"/>
                  </a:lnTo>
                  <a:lnTo>
                    <a:pt x="3356715" y="328919"/>
                  </a:lnTo>
                  <a:lnTo>
                    <a:pt x="3362301" y="328919"/>
                  </a:lnTo>
                  <a:lnTo>
                    <a:pt x="3360905" y="327523"/>
                  </a:lnTo>
                  <a:lnTo>
                    <a:pt x="3363698" y="323335"/>
                  </a:lnTo>
                  <a:lnTo>
                    <a:pt x="3360905" y="323335"/>
                  </a:lnTo>
                  <a:lnTo>
                    <a:pt x="3358112" y="320542"/>
                  </a:lnTo>
                  <a:lnTo>
                    <a:pt x="3356715" y="314259"/>
                  </a:lnTo>
                  <a:lnTo>
                    <a:pt x="3351129" y="314259"/>
                  </a:lnTo>
                  <a:lnTo>
                    <a:pt x="3351129" y="310070"/>
                  </a:lnTo>
                  <a:lnTo>
                    <a:pt x="3336465" y="305882"/>
                  </a:lnTo>
                  <a:lnTo>
                    <a:pt x="3337861" y="303090"/>
                  </a:lnTo>
                  <a:lnTo>
                    <a:pt x="3336465" y="301693"/>
                  </a:lnTo>
                  <a:lnTo>
                    <a:pt x="3340655" y="297504"/>
                  </a:lnTo>
                  <a:lnTo>
                    <a:pt x="3339258" y="294712"/>
                  </a:lnTo>
                  <a:lnTo>
                    <a:pt x="3339258" y="294015"/>
                  </a:lnTo>
                  <a:lnTo>
                    <a:pt x="3343447" y="291222"/>
                  </a:lnTo>
                  <a:lnTo>
                    <a:pt x="3359508" y="291222"/>
                  </a:lnTo>
                  <a:lnTo>
                    <a:pt x="3368586" y="303090"/>
                  </a:lnTo>
                  <a:lnTo>
                    <a:pt x="3374172" y="305882"/>
                  </a:lnTo>
                  <a:lnTo>
                    <a:pt x="3380192" y="315920"/>
                  </a:lnTo>
                  <a:lnTo>
                    <a:pt x="3383949" y="312164"/>
                  </a:lnTo>
                  <a:lnTo>
                    <a:pt x="3390233" y="310769"/>
                  </a:lnTo>
                  <a:lnTo>
                    <a:pt x="3394423" y="314958"/>
                  </a:lnTo>
                  <a:lnTo>
                    <a:pt x="3385346" y="317749"/>
                  </a:lnTo>
                  <a:lnTo>
                    <a:pt x="3381149" y="316703"/>
                  </a:lnTo>
                  <a:lnTo>
                    <a:pt x="3386044" y="319146"/>
                  </a:lnTo>
                  <a:lnTo>
                    <a:pt x="3386707" y="320479"/>
                  </a:lnTo>
                  <a:lnTo>
                    <a:pt x="3400708" y="319146"/>
                  </a:lnTo>
                  <a:lnTo>
                    <a:pt x="3404897" y="313561"/>
                  </a:lnTo>
                  <a:lnTo>
                    <a:pt x="3402105" y="309373"/>
                  </a:lnTo>
                  <a:lnTo>
                    <a:pt x="3399311" y="305184"/>
                  </a:lnTo>
                  <a:lnTo>
                    <a:pt x="3387441" y="300995"/>
                  </a:lnTo>
                  <a:lnTo>
                    <a:pt x="3386044" y="303788"/>
                  </a:lnTo>
                  <a:lnTo>
                    <a:pt x="3381854" y="299599"/>
                  </a:lnTo>
                  <a:lnTo>
                    <a:pt x="3377664" y="296806"/>
                  </a:lnTo>
                  <a:lnTo>
                    <a:pt x="3373474" y="292619"/>
                  </a:lnTo>
                  <a:lnTo>
                    <a:pt x="3368586" y="292619"/>
                  </a:lnTo>
                  <a:lnTo>
                    <a:pt x="3369983" y="286335"/>
                  </a:lnTo>
                  <a:lnTo>
                    <a:pt x="3360905" y="287732"/>
                  </a:lnTo>
                  <a:lnTo>
                    <a:pt x="3366491" y="286335"/>
                  </a:lnTo>
                  <a:lnTo>
                    <a:pt x="3366491" y="283543"/>
                  </a:lnTo>
                  <a:lnTo>
                    <a:pt x="3360905" y="283543"/>
                  </a:lnTo>
                  <a:lnTo>
                    <a:pt x="3359508" y="286335"/>
                  </a:lnTo>
                  <a:lnTo>
                    <a:pt x="3353922" y="282147"/>
                  </a:lnTo>
                  <a:lnTo>
                    <a:pt x="3353922" y="279480"/>
                  </a:lnTo>
                  <a:lnTo>
                    <a:pt x="3360905" y="280750"/>
                  </a:lnTo>
                  <a:lnTo>
                    <a:pt x="3371380" y="276561"/>
                  </a:lnTo>
                  <a:lnTo>
                    <a:pt x="3369983" y="273769"/>
                  </a:lnTo>
                  <a:lnTo>
                    <a:pt x="3356715" y="277958"/>
                  </a:lnTo>
                  <a:lnTo>
                    <a:pt x="3359508" y="276561"/>
                  </a:lnTo>
                  <a:lnTo>
                    <a:pt x="3371380" y="272373"/>
                  </a:lnTo>
                  <a:lnTo>
                    <a:pt x="3374172" y="277958"/>
                  </a:lnTo>
                  <a:lnTo>
                    <a:pt x="3407691" y="266090"/>
                  </a:lnTo>
                  <a:lnTo>
                    <a:pt x="3420958" y="266090"/>
                  </a:lnTo>
                  <a:lnTo>
                    <a:pt x="3463555" y="289826"/>
                  </a:lnTo>
                  <a:lnTo>
                    <a:pt x="3472633" y="298901"/>
                  </a:lnTo>
                  <a:lnTo>
                    <a:pt x="3476823" y="300297"/>
                  </a:lnTo>
                  <a:lnTo>
                    <a:pt x="3481012" y="306580"/>
                  </a:lnTo>
                  <a:lnTo>
                    <a:pt x="3478219" y="300995"/>
                  </a:lnTo>
                  <a:lnTo>
                    <a:pt x="3482402" y="300995"/>
                  </a:lnTo>
                  <a:lnTo>
                    <a:pt x="3487988" y="299599"/>
                  </a:lnTo>
                  <a:lnTo>
                    <a:pt x="3487988" y="296806"/>
                  </a:lnTo>
                  <a:lnTo>
                    <a:pt x="3504048" y="289128"/>
                  </a:lnTo>
                  <a:lnTo>
                    <a:pt x="3504048" y="286335"/>
                  </a:lnTo>
                  <a:lnTo>
                    <a:pt x="3508239" y="287033"/>
                  </a:lnTo>
                  <a:lnTo>
                    <a:pt x="3509635" y="284241"/>
                  </a:lnTo>
                  <a:lnTo>
                    <a:pt x="3512429" y="282845"/>
                  </a:lnTo>
                  <a:lnTo>
                    <a:pt x="3515229" y="281448"/>
                  </a:lnTo>
                  <a:lnTo>
                    <a:pt x="3519411" y="287033"/>
                  </a:lnTo>
                  <a:lnTo>
                    <a:pt x="3516619" y="281448"/>
                  </a:lnTo>
                  <a:lnTo>
                    <a:pt x="3518015" y="280052"/>
                  </a:lnTo>
                  <a:lnTo>
                    <a:pt x="3516619" y="273769"/>
                  </a:lnTo>
                  <a:lnTo>
                    <a:pt x="3522204" y="277958"/>
                  </a:lnTo>
                  <a:lnTo>
                    <a:pt x="3525166" y="276974"/>
                  </a:lnTo>
                  <a:lnTo>
                    <a:pt x="3524998" y="276561"/>
                  </a:lnTo>
                  <a:lnTo>
                    <a:pt x="3527791" y="275165"/>
                  </a:lnTo>
                  <a:lnTo>
                    <a:pt x="3530591" y="270976"/>
                  </a:lnTo>
                  <a:lnTo>
                    <a:pt x="3534774" y="278656"/>
                  </a:lnTo>
                  <a:lnTo>
                    <a:pt x="3531981" y="270976"/>
                  </a:lnTo>
                  <a:lnTo>
                    <a:pt x="3534774" y="270976"/>
                  </a:lnTo>
                  <a:lnTo>
                    <a:pt x="3538964" y="278656"/>
                  </a:lnTo>
                  <a:lnTo>
                    <a:pt x="3536170" y="270976"/>
                  </a:lnTo>
                  <a:lnTo>
                    <a:pt x="3538964" y="270976"/>
                  </a:lnTo>
                  <a:lnTo>
                    <a:pt x="3543154" y="268185"/>
                  </a:lnTo>
                  <a:lnTo>
                    <a:pt x="3545947" y="265392"/>
                  </a:lnTo>
                  <a:lnTo>
                    <a:pt x="3551533" y="262600"/>
                  </a:lnTo>
                  <a:lnTo>
                    <a:pt x="3562008" y="259807"/>
                  </a:lnTo>
                  <a:lnTo>
                    <a:pt x="3566197" y="258411"/>
                  </a:lnTo>
                  <a:lnTo>
                    <a:pt x="3566197" y="257015"/>
                  </a:lnTo>
                  <a:lnTo>
                    <a:pt x="3568991" y="257015"/>
                  </a:lnTo>
                  <a:lnTo>
                    <a:pt x="3588543" y="252826"/>
                  </a:lnTo>
                  <a:lnTo>
                    <a:pt x="3603207" y="252826"/>
                  </a:lnTo>
                  <a:lnTo>
                    <a:pt x="3606001" y="248637"/>
                  </a:lnTo>
                  <a:lnTo>
                    <a:pt x="3611587" y="252826"/>
                  </a:lnTo>
                  <a:lnTo>
                    <a:pt x="3612983" y="248637"/>
                  </a:lnTo>
                  <a:lnTo>
                    <a:pt x="3614380" y="250033"/>
                  </a:lnTo>
                  <a:lnTo>
                    <a:pt x="3627647" y="247241"/>
                  </a:lnTo>
                  <a:lnTo>
                    <a:pt x="3631837" y="248637"/>
                  </a:lnTo>
                  <a:lnTo>
                    <a:pt x="3633234" y="247241"/>
                  </a:lnTo>
                  <a:lnTo>
                    <a:pt x="3643708" y="245845"/>
                  </a:lnTo>
                  <a:lnTo>
                    <a:pt x="3645105" y="248637"/>
                  </a:lnTo>
                  <a:lnTo>
                    <a:pt x="3646502" y="245845"/>
                  </a:lnTo>
                  <a:lnTo>
                    <a:pt x="3670251" y="241656"/>
                  </a:lnTo>
                  <a:lnTo>
                    <a:pt x="3673044" y="238863"/>
                  </a:lnTo>
                  <a:lnTo>
                    <a:pt x="3696786" y="237468"/>
                  </a:lnTo>
                  <a:lnTo>
                    <a:pt x="3698183" y="231883"/>
                  </a:lnTo>
                  <a:lnTo>
                    <a:pt x="3702373" y="233279"/>
                  </a:lnTo>
                  <a:lnTo>
                    <a:pt x="3705166" y="231883"/>
                  </a:lnTo>
                  <a:lnTo>
                    <a:pt x="3715640" y="231883"/>
                  </a:lnTo>
                  <a:lnTo>
                    <a:pt x="3715640" y="229091"/>
                  </a:lnTo>
                  <a:lnTo>
                    <a:pt x="3728908" y="231883"/>
                  </a:lnTo>
                  <a:lnTo>
                    <a:pt x="3731701" y="229091"/>
                  </a:lnTo>
                  <a:lnTo>
                    <a:pt x="3733098" y="231883"/>
                  </a:lnTo>
                  <a:lnTo>
                    <a:pt x="3743572" y="227694"/>
                  </a:lnTo>
                  <a:lnTo>
                    <a:pt x="3747762" y="230487"/>
                  </a:lnTo>
                  <a:lnTo>
                    <a:pt x="3750555" y="227694"/>
                  </a:lnTo>
                  <a:lnTo>
                    <a:pt x="3756141" y="226298"/>
                  </a:lnTo>
                  <a:lnTo>
                    <a:pt x="3758935" y="224902"/>
                  </a:lnTo>
                  <a:lnTo>
                    <a:pt x="3757538" y="227694"/>
                  </a:lnTo>
                  <a:lnTo>
                    <a:pt x="3760331" y="226298"/>
                  </a:lnTo>
                  <a:lnTo>
                    <a:pt x="3761791" y="232504"/>
                  </a:lnTo>
                  <a:lnTo>
                    <a:pt x="3763823" y="231883"/>
                  </a:lnTo>
                  <a:lnTo>
                    <a:pt x="3768012" y="230487"/>
                  </a:lnTo>
                  <a:lnTo>
                    <a:pt x="3772202" y="229091"/>
                  </a:lnTo>
                  <a:lnTo>
                    <a:pt x="3774995" y="229091"/>
                  </a:lnTo>
                  <a:lnTo>
                    <a:pt x="3784073" y="226298"/>
                  </a:lnTo>
                  <a:lnTo>
                    <a:pt x="3784073" y="224902"/>
                  </a:lnTo>
                  <a:lnTo>
                    <a:pt x="3788263" y="230487"/>
                  </a:lnTo>
                  <a:lnTo>
                    <a:pt x="3786866" y="224902"/>
                  </a:lnTo>
                  <a:lnTo>
                    <a:pt x="3793151" y="223505"/>
                  </a:lnTo>
                  <a:lnTo>
                    <a:pt x="3795945" y="231185"/>
                  </a:lnTo>
                  <a:lnTo>
                    <a:pt x="3794548" y="222109"/>
                  </a:lnTo>
                  <a:lnTo>
                    <a:pt x="3800134" y="220714"/>
                  </a:lnTo>
                  <a:lnTo>
                    <a:pt x="3807816" y="219317"/>
                  </a:lnTo>
                  <a:lnTo>
                    <a:pt x="3809212" y="216525"/>
                  </a:lnTo>
                  <a:lnTo>
                    <a:pt x="3812006" y="216525"/>
                  </a:lnTo>
                  <a:lnTo>
                    <a:pt x="3812006" y="215128"/>
                  </a:lnTo>
                  <a:lnTo>
                    <a:pt x="3813402" y="216525"/>
                  </a:lnTo>
                  <a:lnTo>
                    <a:pt x="3812006" y="213733"/>
                  </a:lnTo>
                  <a:lnTo>
                    <a:pt x="3814798" y="216525"/>
                  </a:lnTo>
                  <a:lnTo>
                    <a:pt x="3837144" y="204657"/>
                  </a:lnTo>
                  <a:lnTo>
                    <a:pt x="3844825" y="204657"/>
                  </a:lnTo>
                  <a:lnTo>
                    <a:pt x="3850411" y="198375"/>
                  </a:lnTo>
                  <a:lnTo>
                    <a:pt x="3854601" y="196978"/>
                  </a:lnTo>
                  <a:lnTo>
                    <a:pt x="3854601" y="196280"/>
                  </a:lnTo>
                  <a:lnTo>
                    <a:pt x="3874153" y="185808"/>
                  </a:lnTo>
                  <a:lnTo>
                    <a:pt x="3887422" y="181620"/>
                  </a:lnTo>
                  <a:lnTo>
                    <a:pt x="3890214" y="180223"/>
                  </a:lnTo>
                  <a:lnTo>
                    <a:pt x="3893007" y="181620"/>
                  </a:lnTo>
                  <a:lnTo>
                    <a:pt x="3894404" y="177431"/>
                  </a:lnTo>
                  <a:lnTo>
                    <a:pt x="3906275" y="174638"/>
                  </a:lnTo>
                  <a:close/>
                  <a:moveTo>
                    <a:pt x="3606007" y="103433"/>
                  </a:moveTo>
                  <a:lnTo>
                    <a:pt x="3603213" y="115300"/>
                  </a:lnTo>
                  <a:lnTo>
                    <a:pt x="3604610" y="109017"/>
                  </a:lnTo>
                  <a:close/>
                  <a:moveTo>
                    <a:pt x="3578075" y="74808"/>
                  </a:moveTo>
                  <a:lnTo>
                    <a:pt x="3578075" y="77600"/>
                  </a:lnTo>
                  <a:lnTo>
                    <a:pt x="3575085" y="78597"/>
                  </a:lnTo>
                  <a:lnTo>
                    <a:pt x="3575281" y="78989"/>
                  </a:lnTo>
                  <a:lnTo>
                    <a:pt x="3562014" y="83179"/>
                  </a:lnTo>
                  <a:lnTo>
                    <a:pt x="3556427" y="87368"/>
                  </a:lnTo>
                  <a:lnTo>
                    <a:pt x="3550143" y="87368"/>
                  </a:lnTo>
                  <a:lnTo>
                    <a:pt x="3534082" y="95047"/>
                  </a:lnTo>
                  <a:lnTo>
                    <a:pt x="3513831" y="95047"/>
                  </a:lnTo>
                  <a:lnTo>
                    <a:pt x="3508245" y="96443"/>
                  </a:lnTo>
                  <a:lnTo>
                    <a:pt x="3499167" y="95047"/>
                  </a:lnTo>
                  <a:lnTo>
                    <a:pt x="3511038" y="100632"/>
                  </a:lnTo>
                  <a:lnTo>
                    <a:pt x="3508245" y="104122"/>
                  </a:lnTo>
                  <a:lnTo>
                    <a:pt x="3502659" y="105519"/>
                  </a:lnTo>
                  <a:lnTo>
                    <a:pt x="3497770" y="98537"/>
                  </a:lnTo>
                  <a:lnTo>
                    <a:pt x="3501262" y="105519"/>
                  </a:lnTo>
                  <a:lnTo>
                    <a:pt x="3469140" y="119480"/>
                  </a:lnTo>
                  <a:lnTo>
                    <a:pt x="3467744" y="120876"/>
                  </a:lnTo>
                  <a:lnTo>
                    <a:pt x="3445398" y="125763"/>
                  </a:lnTo>
                  <a:lnTo>
                    <a:pt x="3441208" y="129952"/>
                  </a:lnTo>
                  <a:lnTo>
                    <a:pt x="3440279" y="129485"/>
                  </a:lnTo>
                  <a:lnTo>
                    <a:pt x="3441208" y="131348"/>
                  </a:lnTo>
                  <a:lnTo>
                    <a:pt x="3433527" y="137632"/>
                  </a:lnTo>
                  <a:lnTo>
                    <a:pt x="3432885" y="136234"/>
                  </a:lnTo>
                  <a:lnTo>
                    <a:pt x="3432131" y="136234"/>
                  </a:lnTo>
                  <a:lnTo>
                    <a:pt x="3433527" y="140424"/>
                  </a:lnTo>
                  <a:lnTo>
                    <a:pt x="3424449" y="144612"/>
                  </a:lnTo>
                  <a:lnTo>
                    <a:pt x="3425846" y="144612"/>
                  </a:lnTo>
                  <a:lnTo>
                    <a:pt x="3424449" y="146008"/>
                  </a:lnTo>
                  <a:lnTo>
                    <a:pt x="3430036" y="144612"/>
                  </a:lnTo>
                  <a:lnTo>
                    <a:pt x="3420957" y="147404"/>
                  </a:lnTo>
                  <a:lnTo>
                    <a:pt x="3420957" y="150197"/>
                  </a:lnTo>
                  <a:lnTo>
                    <a:pt x="3419561" y="146008"/>
                  </a:lnTo>
                  <a:lnTo>
                    <a:pt x="3419561" y="150197"/>
                  </a:lnTo>
                  <a:lnTo>
                    <a:pt x="3416768" y="150197"/>
                  </a:lnTo>
                  <a:lnTo>
                    <a:pt x="3412578" y="151593"/>
                  </a:lnTo>
                  <a:lnTo>
                    <a:pt x="3406293" y="138329"/>
                  </a:lnTo>
                  <a:lnTo>
                    <a:pt x="3411880" y="151593"/>
                  </a:lnTo>
                  <a:lnTo>
                    <a:pt x="3404199" y="154386"/>
                  </a:lnTo>
                  <a:lnTo>
                    <a:pt x="3400009" y="143914"/>
                  </a:lnTo>
                  <a:lnTo>
                    <a:pt x="3396252" y="139328"/>
                  </a:lnTo>
                  <a:lnTo>
                    <a:pt x="3401406" y="150197"/>
                  </a:lnTo>
                  <a:lnTo>
                    <a:pt x="3400009" y="152989"/>
                  </a:lnTo>
                  <a:lnTo>
                    <a:pt x="3390931" y="152989"/>
                  </a:lnTo>
                  <a:lnTo>
                    <a:pt x="3388138" y="150197"/>
                  </a:lnTo>
                  <a:lnTo>
                    <a:pt x="3386742" y="143914"/>
                  </a:lnTo>
                  <a:lnTo>
                    <a:pt x="3369284" y="133443"/>
                  </a:lnTo>
                  <a:lnTo>
                    <a:pt x="3372077" y="136234"/>
                  </a:lnTo>
                  <a:lnTo>
                    <a:pt x="3369284" y="136234"/>
                  </a:lnTo>
                  <a:lnTo>
                    <a:pt x="3378361" y="139027"/>
                  </a:lnTo>
                  <a:lnTo>
                    <a:pt x="3384646" y="143216"/>
                  </a:lnTo>
                  <a:lnTo>
                    <a:pt x="3387440" y="152291"/>
                  </a:lnTo>
                  <a:lnTo>
                    <a:pt x="3383250" y="153687"/>
                  </a:lnTo>
                  <a:lnTo>
                    <a:pt x="3383103" y="153031"/>
                  </a:lnTo>
                  <a:lnTo>
                    <a:pt x="3354620" y="160668"/>
                  </a:lnTo>
                  <a:lnTo>
                    <a:pt x="3356017" y="164857"/>
                  </a:lnTo>
                  <a:lnTo>
                    <a:pt x="3352525" y="161366"/>
                  </a:lnTo>
                  <a:lnTo>
                    <a:pt x="3323895" y="162762"/>
                  </a:lnTo>
                  <a:lnTo>
                    <a:pt x="3321101" y="165555"/>
                  </a:lnTo>
                  <a:lnTo>
                    <a:pt x="3321101" y="171140"/>
                  </a:lnTo>
                  <a:lnTo>
                    <a:pt x="3319705" y="166951"/>
                  </a:lnTo>
                  <a:lnTo>
                    <a:pt x="3319705" y="171140"/>
                  </a:lnTo>
                  <a:lnTo>
                    <a:pt x="3318308" y="163460"/>
                  </a:lnTo>
                  <a:lnTo>
                    <a:pt x="3312722" y="163460"/>
                  </a:lnTo>
                  <a:lnTo>
                    <a:pt x="3307136" y="166253"/>
                  </a:lnTo>
                  <a:lnTo>
                    <a:pt x="3308532" y="170442"/>
                  </a:lnTo>
                  <a:lnTo>
                    <a:pt x="3305739" y="171838"/>
                  </a:lnTo>
                  <a:lnTo>
                    <a:pt x="3308532" y="174631"/>
                  </a:lnTo>
                  <a:lnTo>
                    <a:pt x="3298058" y="176026"/>
                  </a:lnTo>
                  <a:lnTo>
                    <a:pt x="3302247" y="183705"/>
                  </a:lnTo>
                  <a:lnTo>
                    <a:pt x="3299455" y="186498"/>
                  </a:lnTo>
                  <a:lnTo>
                    <a:pt x="3300850" y="187894"/>
                  </a:lnTo>
                  <a:lnTo>
                    <a:pt x="3298756" y="187894"/>
                  </a:lnTo>
                  <a:lnTo>
                    <a:pt x="3293170" y="183705"/>
                  </a:lnTo>
                  <a:lnTo>
                    <a:pt x="3297360" y="182309"/>
                  </a:lnTo>
                  <a:lnTo>
                    <a:pt x="3294566" y="176026"/>
                  </a:lnTo>
                  <a:lnTo>
                    <a:pt x="3284092" y="170442"/>
                  </a:lnTo>
                  <a:lnTo>
                    <a:pt x="3277807" y="157876"/>
                  </a:lnTo>
                  <a:lnTo>
                    <a:pt x="3279204" y="143216"/>
                  </a:lnTo>
                  <a:lnTo>
                    <a:pt x="3285488" y="127160"/>
                  </a:lnTo>
                  <a:lnTo>
                    <a:pt x="3291773" y="120876"/>
                  </a:lnTo>
                  <a:lnTo>
                    <a:pt x="3309230" y="112500"/>
                  </a:lnTo>
                  <a:lnTo>
                    <a:pt x="3306437" y="109707"/>
                  </a:lnTo>
                  <a:lnTo>
                    <a:pt x="3309230" y="106914"/>
                  </a:lnTo>
                  <a:lnTo>
                    <a:pt x="3374870" y="99235"/>
                  </a:lnTo>
                  <a:lnTo>
                    <a:pt x="3377663" y="103424"/>
                  </a:lnTo>
                  <a:lnTo>
                    <a:pt x="3379060" y="99235"/>
                  </a:lnTo>
                  <a:lnTo>
                    <a:pt x="3388138" y="99235"/>
                  </a:lnTo>
                  <a:lnTo>
                    <a:pt x="3383948" y="102028"/>
                  </a:lnTo>
                  <a:lnTo>
                    <a:pt x="3389534" y="102028"/>
                  </a:lnTo>
                  <a:lnTo>
                    <a:pt x="3392327" y="100632"/>
                  </a:lnTo>
                  <a:lnTo>
                    <a:pt x="3388138" y="100632"/>
                  </a:lnTo>
                  <a:lnTo>
                    <a:pt x="3390931" y="99235"/>
                  </a:lnTo>
                  <a:lnTo>
                    <a:pt x="3396517" y="97839"/>
                  </a:lnTo>
                  <a:lnTo>
                    <a:pt x="3396517" y="100632"/>
                  </a:lnTo>
                  <a:lnTo>
                    <a:pt x="3399311" y="97839"/>
                  </a:lnTo>
                  <a:lnTo>
                    <a:pt x="3408388" y="96443"/>
                  </a:lnTo>
                  <a:lnTo>
                    <a:pt x="3408388" y="99235"/>
                  </a:lnTo>
                  <a:lnTo>
                    <a:pt x="3413975" y="99235"/>
                  </a:lnTo>
                  <a:lnTo>
                    <a:pt x="3413975" y="97839"/>
                  </a:lnTo>
                  <a:lnTo>
                    <a:pt x="3410483" y="97839"/>
                  </a:lnTo>
                  <a:lnTo>
                    <a:pt x="3411880" y="96443"/>
                  </a:lnTo>
                  <a:lnTo>
                    <a:pt x="3419561" y="96443"/>
                  </a:lnTo>
                  <a:lnTo>
                    <a:pt x="3418165" y="97839"/>
                  </a:lnTo>
                  <a:lnTo>
                    <a:pt x="3431433" y="95047"/>
                  </a:lnTo>
                  <a:lnTo>
                    <a:pt x="3434225" y="95047"/>
                  </a:lnTo>
                  <a:lnTo>
                    <a:pt x="3431433" y="97141"/>
                  </a:lnTo>
                  <a:lnTo>
                    <a:pt x="3435622" y="98537"/>
                  </a:lnTo>
                  <a:lnTo>
                    <a:pt x="3434225" y="97141"/>
                  </a:lnTo>
                  <a:lnTo>
                    <a:pt x="3435622" y="95745"/>
                  </a:lnTo>
                  <a:lnTo>
                    <a:pt x="3459364" y="91557"/>
                  </a:lnTo>
                  <a:lnTo>
                    <a:pt x="3457968" y="94348"/>
                  </a:lnTo>
                  <a:lnTo>
                    <a:pt x="3462158" y="92952"/>
                  </a:lnTo>
                  <a:lnTo>
                    <a:pt x="3463554" y="91557"/>
                  </a:lnTo>
                  <a:lnTo>
                    <a:pt x="3494279" y="83877"/>
                  </a:lnTo>
                  <a:lnTo>
                    <a:pt x="3498469" y="85274"/>
                  </a:lnTo>
                  <a:lnTo>
                    <a:pt x="3497072" y="88066"/>
                  </a:lnTo>
                  <a:lnTo>
                    <a:pt x="3501262" y="88066"/>
                  </a:lnTo>
                  <a:lnTo>
                    <a:pt x="3498469" y="86670"/>
                  </a:lnTo>
                  <a:lnTo>
                    <a:pt x="3499865" y="83877"/>
                  </a:lnTo>
                  <a:lnTo>
                    <a:pt x="3517323" y="79689"/>
                  </a:lnTo>
                  <a:lnTo>
                    <a:pt x="3523607" y="79689"/>
                  </a:lnTo>
                  <a:lnTo>
                    <a:pt x="3518021" y="82481"/>
                  </a:lnTo>
                  <a:lnTo>
                    <a:pt x="3523607" y="85274"/>
                  </a:lnTo>
                  <a:lnTo>
                    <a:pt x="3525004" y="83877"/>
                  </a:lnTo>
                  <a:lnTo>
                    <a:pt x="3530590" y="83877"/>
                  </a:lnTo>
                  <a:lnTo>
                    <a:pt x="3534780" y="82481"/>
                  </a:lnTo>
                  <a:lnTo>
                    <a:pt x="3534780" y="81085"/>
                  </a:lnTo>
                  <a:lnTo>
                    <a:pt x="3538969" y="82481"/>
                  </a:lnTo>
                  <a:lnTo>
                    <a:pt x="3538969" y="79689"/>
                  </a:lnTo>
                  <a:lnTo>
                    <a:pt x="3569695" y="76197"/>
                  </a:lnTo>
                  <a:lnTo>
                    <a:pt x="3572515" y="76197"/>
                  </a:lnTo>
                  <a:close/>
                  <a:moveTo>
                    <a:pt x="3795246" y="52468"/>
                  </a:moveTo>
                  <a:lnTo>
                    <a:pt x="3799436" y="52468"/>
                  </a:lnTo>
                  <a:lnTo>
                    <a:pt x="3807117" y="55262"/>
                  </a:lnTo>
                  <a:lnTo>
                    <a:pt x="3805720" y="59449"/>
                  </a:lnTo>
                  <a:lnTo>
                    <a:pt x="3802927" y="58054"/>
                  </a:lnTo>
                  <a:lnTo>
                    <a:pt x="3805720" y="60847"/>
                  </a:lnTo>
                  <a:lnTo>
                    <a:pt x="3807117" y="65034"/>
                  </a:lnTo>
                  <a:lnTo>
                    <a:pt x="3801530" y="65034"/>
                  </a:lnTo>
                  <a:lnTo>
                    <a:pt x="3792453" y="56657"/>
                  </a:lnTo>
                  <a:close/>
                  <a:moveTo>
                    <a:pt x="3802228" y="30828"/>
                  </a:moveTo>
                  <a:lnTo>
                    <a:pt x="3809909" y="30828"/>
                  </a:lnTo>
                  <a:lnTo>
                    <a:pt x="3808512" y="32224"/>
                  </a:lnTo>
                  <a:lnTo>
                    <a:pt x="3811306" y="32224"/>
                  </a:lnTo>
                  <a:lnTo>
                    <a:pt x="3809909" y="33622"/>
                  </a:lnTo>
                  <a:close/>
                  <a:moveTo>
                    <a:pt x="3778487" y="17563"/>
                  </a:moveTo>
                  <a:lnTo>
                    <a:pt x="3782676" y="17563"/>
                  </a:lnTo>
                  <a:lnTo>
                    <a:pt x="3779883" y="18959"/>
                  </a:lnTo>
                  <a:lnTo>
                    <a:pt x="3803625" y="18959"/>
                  </a:lnTo>
                  <a:lnTo>
                    <a:pt x="3812702" y="21752"/>
                  </a:lnTo>
                  <a:lnTo>
                    <a:pt x="3830160" y="35015"/>
                  </a:lnTo>
                  <a:lnTo>
                    <a:pt x="3806418" y="28733"/>
                  </a:lnTo>
                  <a:lnTo>
                    <a:pt x="3804323" y="27337"/>
                  </a:lnTo>
                  <a:lnTo>
                    <a:pt x="3796641" y="33619"/>
                  </a:lnTo>
                  <a:lnTo>
                    <a:pt x="3791056" y="35015"/>
                  </a:lnTo>
                  <a:lnTo>
                    <a:pt x="3783374" y="49675"/>
                  </a:lnTo>
                  <a:lnTo>
                    <a:pt x="3781977" y="46883"/>
                  </a:lnTo>
                  <a:lnTo>
                    <a:pt x="3774296" y="45486"/>
                  </a:lnTo>
                  <a:lnTo>
                    <a:pt x="3772900" y="36412"/>
                  </a:lnTo>
                  <a:lnTo>
                    <a:pt x="3774296" y="21752"/>
                  </a:lnTo>
                  <a:close/>
                  <a:moveTo>
                    <a:pt x="3677932" y="112"/>
                  </a:moveTo>
                  <a:cubicBezTo>
                    <a:pt x="3677233" y="-586"/>
                    <a:pt x="3684915" y="2205"/>
                    <a:pt x="3684915" y="2205"/>
                  </a:cubicBezTo>
                  <a:lnTo>
                    <a:pt x="3698183" y="12677"/>
                  </a:lnTo>
                  <a:lnTo>
                    <a:pt x="3707260" y="25941"/>
                  </a:lnTo>
                  <a:lnTo>
                    <a:pt x="3692596" y="11281"/>
                  </a:lnTo>
                  <a:lnTo>
                    <a:pt x="3683518" y="3602"/>
                  </a:lnTo>
                  <a:lnTo>
                    <a:pt x="3679328" y="3602"/>
                  </a:lnTo>
                  <a:lnTo>
                    <a:pt x="3687010" y="9187"/>
                  </a:lnTo>
                  <a:lnTo>
                    <a:pt x="3710752" y="32921"/>
                  </a:lnTo>
                  <a:lnTo>
                    <a:pt x="3712149" y="37110"/>
                  </a:lnTo>
                  <a:lnTo>
                    <a:pt x="3683518" y="14772"/>
                  </a:lnTo>
                  <a:lnTo>
                    <a:pt x="3682122" y="11979"/>
                  </a:lnTo>
                  <a:lnTo>
                    <a:pt x="3676535" y="13375"/>
                  </a:lnTo>
                  <a:lnTo>
                    <a:pt x="3670251" y="10583"/>
                  </a:lnTo>
                  <a:lnTo>
                    <a:pt x="3670251" y="14772"/>
                  </a:lnTo>
                  <a:lnTo>
                    <a:pt x="3677932" y="18960"/>
                  </a:lnTo>
                  <a:lnTo>
                    <a:pt x="3684217" y="23148"/>
                  </a:lnTo>
                  <a:lnTo>
                    <a:pt x="3684217" y="18960"/>
                  </a:lnTo>
                  <a:lnTo>
                    <a:pt x="3709355" y="41298"/>
                  </a:lnTo>
                  <a:lnTo>
                    <a:pt x="3705165" y="42694"/>
                  </a:lnTo>
                  <a:lnTo>
                    <a:pt x="3703769" y="42694"/>
                  </a:lnTo>
                  <a:lnTo>
                    <a:pt x="3700976" y="37109"/>
                  </a:lnTo>
                  <a:lnTo>
                    <a:pt x="3694691" y="32921"/>
                  </a:lnTo>
                  <a:lnTo>
                    <a:pt x="3688051" y="35045"/>
                  </a:lnTo>
                  <a:lnTo>
                    <a:pt x="3693992" y="33619"/>
                  </a:lnTo>
                  <a:lnTo>
                    <a:pt x="3696786" y="36412"/>
                  </a:lnTo>
                  <a:lnTo>
                    <a:pt x="3698183" y="39203"/>
                  </a:lnTo>
                  <a:lnTo>
                    <a:pt x="3691897" y="41996"/>
                  </a:lnTo>
                  <a:lnTo>
                    <a:pt x="3684217" y="41996"/>
                  </a:lnTo>
                  <a:lnTo>
                    <a:pt x="3677603" y="38388"/>
                  </a:lnTo>
                  <a:lnTo>
                    <a:pt x="3677233" y="38506"/>
                  </a:lnTo>
                  <a:lnTo>
                    <a:pt x="3670949" y="37110"/>
                  </a:lnTo>
                  <a:lnTo>
                    <a:pt x="3682820" y="46184"/>
                  </a:lnTo>
                  <a:lnTo>
                    <a:pt x="3685614" y="56656"/>
                  </a:lnTo>
                  <a:lnTo>
                    <a:pt x="3679328" y="74109"/>
                  </a:lnTo>
                  <a:lnTo>
                    <a:pt x="3668854" y="72714"/>
                  </a:lnTo>
                  <a:lnTo>
                    <a:pt x="3666061" y="78298"/>
                  </a:lnTo>
                  <a:lnTo>
                    <a:pt x="3667457" y="88772"/>
                  </a:lnTo>
                  <a:lnTo>
                    <a:pt x="3666061" y="91564"/>
                  </a:lnTo>
                  <a:lnTo>
                    <a:pt x="3660474" y="56656"/>
                  </a:lnTo>
                  <a:lnTo>
                    <a:pt x="3657681" y="44788"/>
                  </a:lnTo>
                  <a:lnTo>
                    <a:pt x="3648603" y="28035"/>
                  </a:lnTo>
                  <a:lnTo>
                    <a:pt x="3650000" y="25242"/>
                  </a:lnTo>
                  <a:lnTo>
                    <a:pt x="3652793" y="18960"/>
                  </a:lnTo>
                  <a:lnTo>
                    <a:pt x="3666061" y="4300"/>
                  </a:lnTo>
                  <a:close/>
                </a:path>
              </a:pathLst>
            </a:custGeom>
            <a:solidFill>
              <a:srgbClr val="C3E5EA"/>
            </a:solidFill>
            <a:ln w="3175" cap="flat">
              <a:solidFill>
                <a:srgbClr val="C3E5EA"/>
              </a:solidFill>
              <a:prstDash val="solid"/>
              <a:miter/>
            </a:ln>
          </p:spPr>
          <p:txBody>
            <a:bodyPr wrap="square" rtlCol="0" anchor="ctr">
              <a:noAutofit/>
            </a:bodyPr>
            <a:lstStyle/>
            <a:p>
              <a:endParaRPr lang="nl-NL" sz="2400"/>
            </a:p>
          </p:txBody>
        </p:sp>
        <p:sp>
          <p:nvSpPr>
            <p:cNvPr id="46" name="Vrije vorm 45">
              <a:extLst>
                <a:ext uri="{FF2B5EF4-FFF2-40B4-BE49-F238E27FC236}">
                  <a16:creationId xmlns:a16="http://schemas.microsoft.com/office/drawing/2014/main" id="{EE8D2DE2-F957-A6F2-E5C3-261ACC5C8F19}"/>
                </a:ext>
              </a:extLst>
            </p:cNvPr>
            <p:cNvSpPr/>
            <p:nvPr/>
          </p:nvSpPr>
          <p:spPr>
            <a:xfrm>
              <a:off x="1861628" y="3386591"/>
              <a:ext cx="839354" cy="585706"/>
            </a:xfrm>
            <a:custGeom>
              <a:avLst/>
              <a:gdLst>
                <a:gd name="connsiteX0" fmla="*/ 891205 w 905519"/>
                <a:gd name="connsiteY0" fmla="*/ 360750 h 631877"/>
                <a:gd name="connsiteX1" fmla="*/ 902506 w 905519"/>
                <a:gd name="connsiteY1" fmla="*/ 377319 h 631877"/>
                <a:gd name="connsiteX2" fmla="*/ 900999 w 905519"/>
                <a:gd name="connsiteY2" fmla="*/ 364516 h 631877"/>
                <a:gd name="connsiteX3" fmla="*/ 905519 w 905519"/>
                <a:gd name="connsiteY3" fmla="*/ 346441 h 631877"/>
                <a:gd name="connsiteX4" fmla="*/ 902506 w 905519"/>
                <a:gd name="connsiteY4" fmla="*/ 338909 h 631877"/>
                <a:gd name="connsiteX5" fmla="*/ 888192 w 905519"/>
                <a:gd name="connsiteY5" fmla="*/ 320834 h 631877"/>
                <a:gd name="connsiteX6" fmla="*/ 888192 w 905519"/>
                <a:gd name="connsiteY6" fmla="*/ 320834 h 631877"/>
                <a:gd name="connsiteX7" fmla="*/ 876892 w 905519"/>
                <a:gd name="connsiteY7" fmla="*/ 298993 h 631877"/>
                <a:gd name="connsiteX8" fmla="*/ 860318 w 905519"/>
                <a:gd name="connsiteY8" fmla="*/ 281671 h 631877"/>
                <a:gd name="connsiteX9" fmla="*/ 864085 w 905519"/>
                <a:gd name="connsiteY9" fmla="*/ 294475 h 631877"/>
                <a:gd name="connsiteX10" fmla="*/ 870278 w 905519"/>
                <a:gd name="connsiteY10" fmla="*/ 304469 h 631877"/>
                <a:gd name="connsiteX11" fmla="*/ 864085 w 905519"/>
                <a:gd name="connsiteY11" fmla="*/ 296734 h 631877"/>
                <a:gd name="connsiteX12" fmla="*/ 848265 w 905519"/>
                <a:gd name="connsiteY12" fmla="*/ 262843 h 631877"/>
                <a:gd name="connsiteX13" fmla="*/ 848265 w 905519"/>
                <a:gd name="connsiteY13" fmla="*/ 262843 h 631877"/>
                <a:gd name="connsiteX14" fmla="*/ 838471 w 905519"/>
                <a:gd name="connsiteY14" fmla="*/ 241002 h 631877"/>
                <a:gd name="connsiteX15" fmla="*/ 805324 w 905519"/>
                <a:gd name="connsiteY15" fmla="*/ 229705 h 631877"/>
                <a:gd name="connsiteX16" fmla="*/ 792518 w 905519"/>
                <a:gd name="connsiteY16" fmla="*/ 216902 h 631877"/>
                <a:gd name="connsiteX17" fmla="*/ 785730 w 905519"/>
                <a:gd name="connsiteY17" fmla="*/ 213196 h 631877"/>
                <a:gd name="connsiteX18" fmla="*/ 785737 w 905519"/>
                <a:gd name="connsiteY18" fmla="*/ 213136 h 631877"/>
                <a:gd name="connsiteX19" fmla="*/ 785541 w 905519"/>
                <a:gd name="connsiteY19" fmla="*/ 213099 h 631877"/>
                <a:gd name="connsiteX20" fmla="*/ 784231 w 905519"/>
                <a:gd name="connsiteY20" fmla="*/ 212383 h 631877"/>
                <a:gd name="connsiteX21" fmla="*/ 784140 w 905519"/>
                <a:gd name="connsiteY21" fmla="*/ 212828 h 631877"/>
                <a:gd name="connsiteX22" fmla="*/ 758617 w 905519"/>
                <a:gd name="connsiteY22" fmla="*/ 207864 h 631877"/>
                <a:gd name="connsiteX23" fmla="*/ 751084 w 905519"/>
                <a:gd name="connsiteY23" fmla="*/ 209371 h 631877"/>
                <a:gd name="connsiteX24" fmla="*/ 751528 w 905519"/>
                <a:gd name="connsiteY24" fmla="*/ 207925 h 631877"/>
                <a:gd name="connsiteX25" fmla="*/ 755604 w 905519"/>
                <a:gd name="connsiteY25" fmla="*/ 207111 h 631877"/>
                <a:gd name="connsiteX26" fmla="*/ 783477 w 905519"/>
                <a:gd name="connsiteY26" fmla="*/ 212383 h 631877"/>
                <a:gd name="connsiteX27" fmla="*/ 790257 w 905519"/>
                <a:gd name="connsiteY27" fmla="*/ 210124 h 631877"/>
                <a:gd name="connsiteX28" fmla="*/ 798544 w 905519"/>
                <a:gd name="connsiteY28" fmla="*/ 213889 h 631877"/>
                <a:gd name="connsiteX29" fmla="*/ 798544 w 905519"/>
                <a:gd name="connsiteY29" fmla="*/ 210124 h 631877"/>
                <a:gd name="connsiteX30" fmla="*/ 803064 w 905519"/>
                <a:gd name="connsiteY30" fmla="*/ 207111 h 631877"/>
                <a:gd name="connsiteX31" fmla="*/ 804571 w 905519"/>
                <a:gd name="connsiteY31" fmla="*/ 210124 h 631877"/>
                <a:gd name="connsiteX32" fmla="*/ 809091 w 905519"/>
                <a:gd name="connsiteY32" fmla="*/ 207111 h 631877"/>
                <a:gd name="connsiteX33" fmla="*/ 807584 w 905519"/>
                <a:gd name="connsiteY33" fmla="*/ 204099 h 631877"/>
                <a:gd name="connsiteX34" fmla="*/ 809091 w 905519"/>
                <a:gd name="connsiteY34" fmla="*/ 202592 h 631877"/>
                <a:gd name="connsiteX35" fmla="*/ 814364 w 905519"/>
                <a:gd name="connsiteY35" fmla="*/ 204099 h 631877"/>
                <a:gd name="connsiteX36" fmla="*/ 841485 w 905519"/>
                <a:gd name="connsiteY36" fmla="*/ 202592 h 631877"/>
                <a:gd name="connsiteX37" fmla="*/ 858812 w 905519"/>
                <a:gd name="connsiteY37" fmla="*/ 198827 h 631877"/>
                <a:gd name="connsiteX38" fmla="*/ 867098 w 905519"/>
                <a:gd name="connsiteY38" fmla="*/ 194308 h 631877"/>
                <a:gd name="connsiteX39" fmla="*/ 868605 w 905519"/>
                <a:gd name="connsiteY39" fmla="*/ 192802 h 631877"/>
                <a:gd name="connsiteX40" fmla="*/ 839225 w 905519"/>
                <a:gd name="connsiteY40" fmla="*/ 158158 h 631877"/>
                <a:gd name="connsiteX41" fmla="*/ 839225 w 905519"/>
                <a:gd name="connsiteY41" fmla="*/ 158158 h 631877"/>
                <a:gd name="connsiteX42" fmla="*/ 837718 w 905519"/>
                <a:gd name="connsiteY42" fmla="*/ 154392 h 631877"/>
                <a:gd name="connsiteX43" fmla="*/ 837213 w 905519"/>
                <a:gd name="connsiteY43" fmla="*/ 155506 h 631877"/>
                <a:gd name="connsiteX44" fmla="*/ 839225 w 905519"/>
                <a:gd name="connsiteY44" fmla="*/ 149873 h 631877"/>
                <a:gd name="connsiteX45" fmla="*/ 815118 w 905519"/>
                <a:gd name="connsiteY45" fmla="*/ 121254 h 631877"/>
                <a:gd name="connsiteX46" fmla="*/ 818131 w 905519"/>
                <a:gd name="connsiteY46" fmla="*/ 116735 h 631877"/>
                <a:gd name="connsiteX47" fmla="*/ 795666 w 905519"/>
                <a:gd name="connsiteY47" fmla="*/ 83801 h 631877"/>
                <a:gd name="connsiteX48" fmla="*/ 804571 w 905519"/>
                <a:gd name="connsiteY48" fmla="*/ 76819 h 631877"/>
                <a:gd name="connsiteX49" fmla="*/ 820391 w 905519"/>
                <a:gd name="connsiteY49" fmla="*/ 70041 h 631877"/>
                <a:gd name="connsiteX50" fmla="*/ 809844 w 905519"/>
                <a:gd name="connsiteY50" fmla="*/ 61757 h 631877"/>
                <a:gd name="connsiteX51" fmla="*/ 815871 w 905519"/>
                <a:gd name="connsiteY51" fmla="*/ 36150 h 631877"/>
                <a:gd name="connsiteX52" fmla="*/ 809844 w 905519"/>
                <a:gd name="connsiteY52" fmla="*/ 23347 h 631877"/>
                <a:gd name="connsiteX53" fmla="*/ 790257 w 905519"/>
                <a:gd name="connsiteY53" fmla="*/ 31631 h 631877"/>
                <a:gd name="connsiteX54" fmla="*/ 791764 w 905519"/>
                <a:gd name="connsiteY54" fmla="*/ 36903 h 631877"/>
                <a:gd name="connsiteX55" fmla="*/ 788751 w 905519"/>
                <a:gd name="connsiteY55" fmla="*/ 39916 h 631877"/>
                <a:gd name="connsiteX56" fmla="*/ 790257 w 905519"/>
                <a:gd name="connsiteY56" fmla="*/ 49707 h 631877"/>
                <a:gd name="connsiteX57" fmla="*/ 778957 w 905519"/>
                <a:gd name="connsiteY57" fmla="*/ 54225 h 631877"/>
                <a:gd name="connsiteX58" fmla="*/ 783477 w 905519"/>
                <a:gd name="connsiteY58" fmla="*/ 64016 h 631877"/>
                <a:gd name="connsiteX59" fmla="*/ 788751 w 905519"/>
                <a:gd name="connsiteY59" fmla="*/ 60251 h 631877"/>
                <a:gd name="connsiteX60" fmla="*/ 790257 w 905519"/>
                <a:gd name="connsiteY60" fmla="*/ 61757 h 631877"/>
                <a:gd name="connsiteX61" fmla="*/ 783477 w 905519"/>
                <a:gd name="connsiteY61" fmla="*/ 68535 h 631877"/>
                <a:gd name="connsiteX62" fmla="*/ 774437 w 905519"/>
                <a:gd name="connsiteY62" fmla="*/ 71548 h 631877"/>
                <a:gd name="connsiteX63" fmla="*/ 769164 w 905519"/>
                <a:gd name="connsiteY63" fmla="*/ 70041 h 631877"/>
                <a:gd name="connsiteX64" fmla="*/ 766150 w 905519"/>
                <a:gd name="connsiteY64" fmla="*/ 74560 h 631877"/>
                <a:gd name="connsiteX65" fmla="*/ 761630 w 905519"/>
                <a:gd name="connsiteY65" fmla="*/ 76819 h 631877"/>
                <a:gd name="connsiteX66" fmla="*/ 750330 w 905519"/>
                <a:gd name="connsiteY66" fmla="*/ 67029 h 631877"/>
                <a:gd name="connsiteX67" fmla="*/ 740537 w 905519"/>
                <a:gd name="connsiteY67" fmla="*/ 73054 h 631877"/>
                <a:gd name="connsiteX68" fmla="*/ 734510 w 905519"/>
                <a:gd name="connsiteY68" fmla="*/ 71548 h 631877"/>
                <a:gd name="connsiteX69" fmla="*/ 733757 w 905519"/>
                <a:gd name="connsiteY69" fmla="*/ 76819 h 631877"/>
                <a:gd name="connsiteX70" fmla="*/ 726223 w 905519"/>
                <a:gd name="connsiteY70" fmla="*/ 78326 h 631877"/>
                <a:gd name="connsiteX71" fmla="*/ 723210 w 905519"/>
                <a:gd name="connsiteY71" fmla="*/ 82844 h 631877"/>
                <a:gd name="connsiteX72" fmla="*/ 714923 w 905519"/>
                <a:gd name="connsiteY72" fmla="*/ 86610 h 631877"/>
                <a:gd name="connsiteX73" fmla="*/ 711910 w 905519"/>
                <a:gd name="connsiteY73" fmla="*/ 92635 h 631877"/>
                <a:gd name="connsiteX74" fmla="*/ 700610 w 905519"/>
                <a:gd name="connsiteY74" fmla="*/ 85857 h 631877"/>
                <a:gd name="connsiteX75" fmla="*/ 684036 w 905519"/>
                <a:gd name="connsiteY75" fmla="*/ 68535 h 631877"/>
                <a:gd name="connsiteX76" fmla="*/ 682529 w 905519"/>
                <a:gd name="connsiteY76" fmla="*/ 78326 h 631877"/>
                <a:gd name="connsiteX77" fmla="*/ 650136 w 905519"/>
                <a:gd name="connsiteY77" fmla="*/ 50460 h 631877"/>
                <a:gd name="connsiteX78" fmla="*/ 641849 w 905519"/>
                <a:gd name="connsiteY78" fmla="*/ 56485 h 631877"/>
                <a:gd name="connsiteX79" fmla="*/ 637329 w 905519"/>
                <a:gd name="connsiteY79" fmla="*/ 74560 h 631877"/>
                <a:gd name="connsiteX80" fmla="*/ 626029 w 905519"/>
                <a:gd name="connsiteY80" fmla="*/ 80585 h 631877"/>
                <a:gd name="connsiteX81" fmla="*/ 620755 w 905519"/>
                <a:gd name="connsiteY81" fmla="*/ 87363 h 631877"/>
                <a:gd name="connsiteX82" fmla="*/ 597401 w 905519"/>
                <a:gd name="connsiteY82" fmla="*/ 58744 h 631877"/>
                <a:gd name="connsiteX83" fmla="*/ 552954 w 905519"/>
                <a:gd name="connsiteY83" fmla="*/ 87363 h 631877"/>
                <a:gd name="connsiteX84" fmla="*/ 549941 w 905519"/>
                <a:gd name="connsiteY84" fmla="*/ 82091 h 631877"/>
                <a:gd name="connsiteX85" fmla="*/ 548434 w 905519"/>
                <a:gd name="connsiteY85" fmla="*/ 82091 h 631877"/>
                <a:gd name="connsiteX86" fmla="*/ 534121 w 905519"/>
                <a:gd name="connsiteY86" fmla="*/ 85104 h 631877"/>
                <a:gd name="connsiteX87" fmla="*/ 546174 w 905519"/>
                <a:gd name="connsiteY87" fmla="*/ 121254 h 631877"/>
                <a:gd name="connsiteX88" fmla="*/ 554461 w 905519"/>
                <a:gd name="connsiteY88" fmla="*/ 118242 h 631877"/>
                <a:gd name="connsiteX89" fmla="*/ 551448 w 905519"/>
                <a:gd name="connsiteY89" fmla="*/ 124267 h 631877"/>
                <a:gd name="connsiteX90" fmla="*/ 565761 w 905519"/>
                <a:gd name="connsiteY90" fmla="*/ 139329 h 631877"/>
                <a:gd name="connsiteX91" fmla="*/ 571788 w 905519"/>
                <a:gd name="connsiteY91" fmla="*/ 137070 h 631877"/>
                <a:gd name="connsiteX92" fmla="*/ 574048 w 905519"/>
                <a:gd name="connsiteY92" fmla="*/ 137070 h 631877"/>
                <a:gd name="connsiteX93" fmla="*/ 580075 w 905519"/>
                <a:gd name="connsiteY93" fmla="*/ 132551 h 631877"/>
                <a:gd name="connsiteX94" fmla="*/ 583088 w 905519"/>
                <a:gd name="connsiteY94" fmla="*/ 137070 h 631877"/>
                <a:gd name="connsiteX95" fmla="*/ 572541 w 905519"/>
                <a:gd name="connsiteY95" fmla="*/ 140836 h 631877"/>
                <a:gd name="connsiteX96" fmla="*/ 571788 w 905519"/>
                <a:gd name="connsiteY96" fmla="*/ 149873 h 631877"/>
                <a:gd name="connsiteX97" fmla="*/ 580075 w 905519"/>
                <a:gd name="connsiteY97" fmla="*/ 169455 h 631877"/>
                <a:gd name="connsiteX98" fmla="*/ 581581 w 905519"/>
                <a:gd name="connsiteY98" fmla="*/ 169455 h 631877"/>
                <a:gd name="connsiteX99" fmla="*/ 580075 w 905519"/>
                <a:gd name="connsiteY99" fmla="*/ 186777 h 631877"/>
                <a:gd name="connsiteX100" fmla="*/ 571788 w 905519"/>
                <a:gd name="connsiteY100" fmla="*/ 192049 h 631877"/>
                <a:gd name="connsiteX101" fmla="*/ 580075 w 905519"/>
                <a:gd name="connsiteY101" fmla="*/ 206358 h 631877"/>
                <a:gd name="connsiteX102" fmla="*/ 575555 w 905519"/>
                <a:gd name="connsiteY102" fmla="*/ 212383 h 631877"/>
                <a:gd name="connsiteX103" fmla="*/ 577061 w 905519"/>
                <a:gd name="connsiteY103" fmla="*/ 214643 h 631877"/>
                <a:gd name="connsiteX104" fmla="*/ 549188 w 905519"/>
                <a:gd name="connsiteY104" fmla="*/ 223680 h 631877"/>
                <a:gd name="connsiteX105" fmla="*/ 522067 w 905519"/>
                <a:gd name="connsiteY105" fmla="*/ 217655 h 631877"/>
                <a:gd name="connsiteX106" fmla="*/ 508507 w 905519"/>
                <a:gd name="connsiteY106" fmla="*/ 217655 h 631877"/>
                <a:gd name="connsiteX107" fmla="*/ 481387 w 905519"/>
                <a:gd name="connsiteY107" fmla="*/ 225940 h 631877"/>
                <a:gd name="connsiteX108" fmla="*/ 467073 w 905519"/>
                <a:gd name="connsiteY108" fmla="*/ 227446 h 631877"/>
                <a:gd name="connsiteX109" fmla="*/ 433173 w 905519"/>
                <a:gd name="connsiteY109" fmla="*/ 222174 h 631877"/>
                <a:gd name="connsiteX110" fmla="*/ 415092 w 905519"/>
                <a:gd name="connsiteY110" fmla="*/ 216149 h 631877"/>
                <a:gd name="connsiteX111" fmla="*/ 354825 w 905519"/>
                <a:gd name="connsiteY111" fmla="*/ 181505 h 631877"/>
                <a:gd name="connsiteX112" fmla="*/ 335991 w 905519"/>
                <a:gd name="connsiteY112" fmla="*/ 155898 h 631877"/>
                <a:gd name="connsiteX113" fmla="*/ 320171 w 905519"/>
                <a:gd name="connsiteY113" fmla="*/ 143095 h 631877"/>
                <a:gd name="connsiteX114" fmla="*/ 330718 w 905519"/>
                <a:gd name="connsiteY114" fmla="*/ 127279 h 631877"/>
                <a:gd name="connsiteX115" fmla="*/ 295311 w 905519"/>
                <a:gd name="connsiteY115" fmla="*/ 99413 h 631877"/>
                <a:gd name="connsiteX116" fmla="*/ 290037 w 905519"/>
                <a:gd name="connsiteY116" fmla="*/ 82844 h 631877"/>
                <a:gd name="connsiteX117" fmla="*/ 294557 w 905519"/>
                <a:gd name="connsiteY117" fmla="*/ 76819 h 631877"/>
                <a:gd name="connsiteX118" fmla="*/ 290037 w 905519"/>
                <a:gd name="connsiteY118" fmla="*/ 76819 h 631877"/>
                <a:gd name="connsiteX119" fmla="*/ 290037 w 905519"/>
                <a:gd name="connsiteY119" fmla="*/ 74560 h 631877"/>
                <a:gd name="connsiteX120" fmla="*/ 275724 w 905519"/>
                <a:gd name="connsiteY120" fmla="*/ 64016 h 631877"/>
                <a:gd name="connsiteX121" fmla="*/ 248603 w 905519"/>
                <a:gd name="connsiteY121" fmla="*/ 51213 h 631877"/>
                <a:gd name="connsiteX122" fmla="*/ 250110 w 905519"/>
                <a:gd name="connsiteY122" fmla="*/ 47447 h 631877"/>
                <a:gd name="connsiteX123" fmla="*/ 238810 w 905519"/>
                <a:gd name="connsiteY123" fmla="*/ 42928 h 631877"/>
                <a:gd name="connsiteX124" fmla="*/ 244837 w 905519"/>
                <a:gd name="connsiteY124" fmla="*/ 30125 h 631877"/>
                <a:gd name="connsiteX125" fmla="*/ 226756 w 905519"/>
                <a:gd name="connsiteY125" fmla="*/ 20334 h 631877"/>
                <a:gd name="connsiteX126" fmla="*/ 220730 w 905519"/>
                <a:gd name="connsiteY126" fmla="*/ 10544 h 631877"/>
                <a:gd name="connsiteX127" fmla="*/ 222236 w 905519"/>
                <a:gd name="connsiteY127" fmla="*/ 7531 h 631877"/>
                <a:gd name="connsiteX128" fmla="*/ 212443 w 905519"/>
                <a:gd name="connsiteY128" fmla="*/ 0 h 631877"/>
                <a:gd name="connsiteX129" fmla="*/ 191349 w 905519"/>
                <a:gd name="connsiteY129" fmla="*/ 21841 h 631877"/>
                <a:gd name="connsiteX130" fmla="*/ 174022 w 905519"/>
                <a:gd name="connsiteY130" fmla="*/ 36150 h 631877"/>
                <a:gd name="connsiteX131" fmla="*/ 113755 w 905519"/>
                <a:gd name="connsiteY131" fmla="*/ 12803 h 631877"/>
                <a:gd name="connsiteX132" fmla="*/ 106975 w 905519"/>
                <a:gd name="connsiteY132" fmla="*/ 31631 h 631877"/>
                <a:gd name="connsiteX133" fmla="*/ 94921 w 905519"/>
                <a:gd name="connsiteY133" fmla="*/ 28619 h 631877"/>
                <a:gd name="connsiteX134" fmla="*/ 78348 w 905519"/>
                <a:gd name="connsiteY134" fmla="*/ 33138 h 631877"/>
                <a:gd name="connsiteX135" fmla="*/ 58007 w 905519"/>
                <a:gd name="connsiteY135" fmla="*/ 30125 h 631877"/>
                <a:gd name="connsiteX136" fmla="*/ 41434 w 905519"/>
                <a:gd name="connsiteY136" fmla="*/ 33138 h 631877"/>
                <a:gd name="connsiteX137" fmla="*/ 39927 w 905519"/>
                <a:gd name="connsiteY137" fmla="*/ 28619 h 631877"/>
                <a:gd name="connsiteX138" fmla="*/ 30134 w 905519"/>
                <a:gd name="connsiteY138" fmla="*/ 33138 h 631877"/>
                <a:gd name="connsiteX139" fmla="*/ 31640 w 905519"/>
                <a:gd name="connsiteY139" fmla="*/ 36903 h 631877"/>
                <a:gd name="connsiteX140" fmla="*/ 27120 w 905519"/>
                <a:gd name="connsiteY140" fmla="*/ 42928 h 631877"/>
                <a:gd name="connsiteX141" fmla="*/ 24107 w 905519"/>
                <a:gd name="connsiteY141" fmla="*/ 42928 h 631877"/>
                <a:gd name="connsiteX142" fmla="*/ 27120 w 905519"/>
                <a:gd name="connsiteY142" fmla="*/ 44435 h 631877"/>
                <a:gd name="connsiteX143" fmla="*/ 25614 w 905519"/>
                <a:gd name="connsiteY143" fmla="*/ 47447 h 631877"/>
                <a:gd name="connsiteX144" fmla="*/ 22600 w 905519"/>
                <a:gd name="connsiteY144" fmla="*/ 47447 h 631877"/>
                <a:gd name="connsiteX145" fmla="*/ 27120 w 905519"/>
                <a:gd name="connsiteY145" fmla="*/ 48954 h 631877"/>
                <a:gd name="connsiteX146" fmla="*/ 38421 w 905519"/>
                <a:gd name="connsiteY146" fmla="*/ 36150 h 631877"/>
                <a:gd name="connsiteX147" fmla="*/ 51227 w 905519"/>
                <a:gd name="connsiteY147" fmla="*/ 36150 h 631877"/>
                <a:gd name="connsiteX148" fmla="*/ 59514 w 905519"/>
                <a:gd name="connsiteY148" fmla="*/ 39916 h 631877"/>
                <a:gd name="connsiteX149" fmla="*/ 65541 w 905519"/>
                <a:gd name="connsiteY149" fmla="*/ 38410 h 631877"/>
                <a:gd name="connsiteX150" fmla="*/ 68554 w 905519"/>
                <a:gd name="connsiteY150" fmla="*/ 36150 h 631877"/>
                <a:gd name="connsiteX151" fmla="*/ 72321 w 905519"/>
                <a:gd name="connsiteY151" fmla="*/ 38410 h 631877"/>
                <a:gd name="connsiteX152" fmla="*/ 64034 w 905519"/>
                <a:gd name="connsiteY152" fmla="*/ 52719 h 631877"/>
                <a:gd name="connsiteX153" fmla="*/ 59514 w 905519"/>
                <a:gd name="connsiteY153" fmla="*/ 70041 h 631877"/>
                <a:gd name="connsiteX154" fmla="*/ 61021 w 905519"/>
                <a:gd name="connsiteY154" fmla="*/ 79832 h 631877"/>
                <a:gd name="connsiteX155" fmla="*/ 69308 w 905519"/>
                <a:gd name="connsiteY155" fmla="*/ 82844 h 631877"/>
                <a:gd name="connsiteX156" fmla="*/ 70814 w 905519"/>
                <a:gd name="connsiteY156" fmla="*/ 88116 h 631877"/>
                <a:gd name="connsiteX157" fmla="*/ 67048 w 905519"/>
                <a:gd name="connsiteY157" fmla="*/ 89623 h 631877"/>
                <a:gd name="connsiteX158" fmla="*/ 64034 w 905519"/>
                <a:gd name="connsiteY158" fmla="*/ 85857 h 631877"/>
                <a:gd name="connsiteX159" fmla="*/ 59514 w 905519"/>
                <a:gd name="connsiteY159" fmla="*/ 85857 h 631877"/>
                <a:gd name="connsiteX160" fmla="*/ 44447 w 905519"/>
                <a:gd name="connsiteY160" fmla="*/ 105438 h 631877"/>
                <a:gd name="connsiteX161" fmla="*/ 45201 w 905519"/>
                <a:gd name="connsiteY161" fmla="*/ 109957 h 631877"/>
                <a:gd name="connsiteX162" fmla="*/ 51227 w 905519"/>
                <a:gd name="connsiteY162" fmla="*/ 108451 h 631877"/>
                <a:gd name="connsiteX163" fmla="*/ 54241 w 905519"/>
                <a:gd name="connsiteY163" fmla="*/ 111463 h 631877"/>
                <a:gd name="connsiteX164" fmla="*/ 41434 w 905519"/>
                <a:gd name="connsiteY164" fmla="*/ 129539 h 631877"/>
                <a:gd name="connsiteX165" fmla="*/ 24107 w 905519"/>
                <a:gd name="connsiteY165" fmla="*/ 129539 h 631877"/>
                <a:gd name="connsiteX166" fmla="*/ 25614 w 905519"/>
                <a:gd name="connsiteY166" fmla="*/ 121254 h 631877"/>
                <a:gd name="connsiteX167" fmla="*/ 36914 w 905519"/>
                <a:gd name="connsiteY167" fmla="*/ 109957 h 631877"/>
                <a:gd name="connsiteX168" fmla="*/ 48214 w 905519"/>
                <a:gd name="connsiteY168" fmla="*/ 88116 h 631877"/>
                <a:gd name="connsiteX169" fmla="*/ 46707 w 905519"/>
                <a:gd name="connsiteY169" fmla="*/ 75313 h 631877"/>
                <a:gd name="connsiteX170" fmla="*/ 44447 w 905519"/>
                <a:gd name="connsiteY170" fmla="*/ 74560 h 631877"/>
                <a:gd name="connsiteX171" fmla="*/ 39927 w 905519"/>
                <a:gd name="connsiteY171" fmla="*/ 76819 h 631877"/>
                <a:gd name="connsiteX172" fmla="*/ 27120 w 905519"/>
                <a:gd name="connsiteY172" fmla="*/ 97154 h 631877"/>
                <a:gd name="connsiteX173" fmla="*/ 24107 w 905519"/>
                <a:gd name="connsiteY173" fmla="*/ 103932 h 631877"/>
                <a:gd name="connsiteX174" fmla="*/ 27120 w 905519"/>
                <a:gd name="connsiteY174" fmla="*/ 116735 h 631877"/>
                <a:gd name="connsiteX175" fmla="*/ 21094 w 905519"/>
                <a:gd name="connsiteY175" fmla="*/ 121254 h 631877"/>
                <a:gd name="connsiteX176" fmla="*/ 15820 w 905519"/>
                <a:gd name="connsiteY176" fmla="*/ 113723 h 631877"/>
                <a:gd name="connsiteX177" fmla="*/ 14314 w 905519"/>
                <a:gd name="connsiteY177" fmla="*/ 103932 h 631877"/>
                <a:gd name="connsiteX178" fmla="*/ 9793 w 905519"/>
                <a:gd name="connsiteY178" fmla="*/ 94141 h 631877"/>
                <a:gd name="connsiteX179" fmla="*/ 8287 w 905519"/>
                <a:gd name="connsiteY179" fmla="*/ 84351 h 631877"/>
                <a:gd name="connsiteX180" fmla="*/ 12807 w 905519"/>
                <a:gd name="connsiteY180" fmla="*/ 67029 h 631877"/>
                <a:gd name="connsiteX181" fmla="*/ 24107 w 905519"/>
                <a:gd name="connsiteY181" fmla="*/ 57238 h 631877"/>
                <a:gd name="connsiteX182" fmla="*/ 12807 w 905519"/>
                <a:gd name="connsiteY182" fmla="*/ 57238 h 631877"/>
                <a:gd name="connsiteX183" fmla="*/ 8287 w 905519"/>
                <a:gd name="connsiteY183" fmla="*/ 61757 h 631877"/>
                <a:gd name="connsiteX184" fmla="*/ 1507 w 905519"/>
                <a:gd name="connsiteY184" fmla="*/ 78326 h 631877"/>
                <a:gd name="connsiteX185" fmla="*/ 0 w 905519"/>
                <a:gd name="connsiteY185" fmla="*/ 85857 h 631877"/>
                <a:gd name="connsiteX186" fmla="*/ 1507 w 905519"/>
                <a:gd name="connsiteY186" fmla="*/ 94141 h 631877"/>
                <a:gd name="connsiteX187" fmla="*/ 8287 w 905519"/>
                <a:gd name="connsiteY187" fmla="*/ 105438 h 631877"/>
                <a:gd name="connsiteX188" fmla="*/ 24107 w 905519"/>
                <a:gd name="connsiteY188" fmla="*/ 152886 h 631877"/>
                <a:gd name="connsiteX189" fmla="*/ 25614 w 905519"/>
                <a:gd name="connsiteY189" fmla="*/ 154392 h 631877"/>
                <a:gd name="connsiteX190" fmla="*/ 28627 w 905519"/>
                <a:gd name="connsiteY190" fmla="*/ 151380 h 631877"/>
                <a:gd name="connsiteX191" fmla="*/ 25614 w 905519"/>
                <a:gd name="connsiteY191" fmla="*/ 138576 h 631877"/>
                <a:gd name="connsiteX192" fmla="*/ 38421 w 905519"/>
                <a:gd name="connsiteY192" fmla="*/ 137070 h 631877"/>
                <a:gd name="connsiteX193" fmla="*/ 36914 w 905519"/>
                <a:gd name="connsiteY193" fmla="*/ 140083 h 631877"/>
                <a:gd name="connsiteX194" fmla="*/ 41434 w 905519"/>
                <a:gd name="connsiteY194" fmla="*/ 147614 h 631877"/>
                <a:gd name="connsiteX195" fmla="*/ 33900 w 905519"/>
                <a:gd name="connsiteY195" fmla="*/ 162677 h 631877"/>
                <a:gd name="connsiteX196" fmla="*/ 41434 w 905519"/>
                <a:gd name="connsiteY196" fmla="*/ 174726 h 631877"/>
                <a:gd name="connsiteX197" fmla="*/ 41434 w 905519"/>
                <a:gd name="connsiteY197" fmla="*/ 174726 h 631877"/>
                <a:gd name="connsiteX198" fmla="*/ 44447 w 905519"/>
                <a:gd name="connsiteY198" fmla="*/ 176233 h 631877"/>
                <a:gd name="connsiteX199" fmla="*/ 44447 w 905519"/>
                <a:gd name="connsiteY199" fmla="*/ 174726 h 631877"/>
                <a:gd name="connsiteX200" fmla="*/ 44447 w 905519"/>
                <a:gd name="connsiteY200" fmla="*/ 174147 h 631877"/>
                <a:gd name="connsiteX201" fmla="*/ 51227 w 905519"/>
                <a:gd name="connsiteY201" fmla="*/ 176233 h 631877"/>
                <a:gd name="connsiteX202" fmla="*/ 57254 w 905519"/>
                <a:gd name="connsiteY202" fmla="*/ 183011 h 631877"/>
                <a:gd name="connsiteX203" fmla="*/ 57254 w 905519"/>
                <a:gd name="connsiteY203" fmla="*/ 179998 h 631877"/>
                <a:gd name="connsiteX204" fmla="*/ 50474 w 905519"/>
                <a:gd name="connsiteY204" fmla="*/ 173220 h 631877"/>
                <a:gd name="connsiteX205" fmla="*/ 70061 w 905519"/>
                <a:gd name="connsiteY205" fmla="*/ 166442 h 631877"/>
                <a:gd name="connsiteX206" fmla="*/ 80608 w 905519"/>
                <a:gd name="connsiteY206" fmla="*/ 166442 h 631877"/>
                <a:gd name="connsiteX207" fmla="*/ 76088 w 905519"/>
                <a:gd name="connsiteY207" fmla="*/ 164936 h 631877"/>
                <a:gd name="connsiteX208" fmla="*/ 97181 w 905519"/>
                <a:gd name="connsiteY208" fmla="*/ 158911 h 631877"/>
                <a:gd name="connsiteX209" fmla="*/ 106975 w 905519"/>
                <a:gd name="connsiteY209" fmla="*/ 163429 h 631877"/>
                <a:gd name="connsiteX210" fmla="*/ 121288 w 905519"/>
                <a:gd name="connsiteY210" fmla="*/ 177739 h 631877"/>
                <a:gd name="connsiteX211" fmla="*/ 114508 w 905519"/>
                <a:gd name="connsiteY211" fmla="*/ 171714 h 631877"/>
                <a:gd name="connsiteX212" fmla="*/ 119028 w 905519"/>
                <a:gd name="connsiteY212" fmla="*/ 178492 h 631877"/>
                <a:gd name="connsiteX213" fmla="*/ 119028 w 905519"/>
                <a:gd name="connsiteY213" fmla="*/ 183011 h 631877"/>
                <a:gd name="connsiteX214" fmla="*/ 114508 w 905519"/>
                <a:gd name="connsiteY214" fmla="*/ 186023 h 631877"/>
                <a:gd name="connsiteX215" fmla="*/ 114508 w 905519"/>
                <a:gd name="connsiteY215" fmla="*/ 179998 h 631877"/>
                <a:gd name="connsiteX216" fmla="*/ 104715 w 905519"/>
                <a:gd name="connsiteY216" fmla="*/ 199580 h 631877"/>
                <a:gd name="connsiteX217" fmla="*/ 100195 w 905519"/>
                <a:gd name="connsiteY217" fmla="*/ 204099 h 631877"/>
                <a:gd name="connsiteX218" fmla="*/ 106221 w 905519"/>
                <a:gd name="connsiteY218" fmla="*/ 191295 h 631877"/>
                <a:gd name="connsiteX219" fmla="*/ 96428 w 905519"/>
                <a:gd name="connsiteY219" fmla="*/ 205605 h 631877"/>
                <a:gd name="connsiteX220" fmla="*/ 88141 w 905519"/>
                <a:gd name="connsiteY220" fmla="*/ 222927 h 631877"/>
                <a:gd name="connsiteX221" fmla="*/ 83621 w 905519"/>
                <a:gd name="connsiteY221" fmla="*/ 235730 h 631877"/>
                <a:gd name="connsiteX222" fmla="*/ 86635 w 905519"/>
                <a:gd name="connsiteY222" fmla="*/ 241755 h 631877"/>
                <a:gd name="connsiteX223" fmla="*/ 128822 w 905519"/>
                <a:gd name="connsiteY223" fmla="*/ 309537 h 631877"/>
                <a:gd name="connsiteX224" fmla="*/ 130313 w 905519"/>
                <a:gd name="connsiteY224" fmla="*/ 323673 h 631877"/>
                <a:gd name="connsiteX225" fmla="*/ 129575 w 905519"/>
                <a:gd name="connsiteY225" fmla="*/ 323847 h 631877"/>
                <a:gd name="connsiteX226" fmla="*/ 129575 w 905519"/>
                <a:gd name="connsiteY226" fmla="*/ 326859 h 631877"/>
                <a:gd name="connsiteX227" fmla="*/ 115262 w 905519"/>
                <a:gd name="connsiteY227" fmla="*/ 336650 h 631877"/>
                <a:gd name="connsiteX228" fmla="*/ 105468 w 905519"/>
                <a:gd name="connsiteY228" fmla="*/ 350959 h 631877"/>
                <a:gd name="connsiteX229" fmla="*/ 112248 w 905519"/>
                <a:gd name="connsiteY229" fmla="*/ 342675 h 631877"/>
                <a:gd name="connsiteX230" fmla="*/ 137862 w 905519"/>
                <a:gd name="connsiteY230" fmla="*/ 329872 h 631877"/>
                <a:gd name="connsiteX231" fmla="*/ 163476 w 905519"/>
                <a:gd name="connsiteY231" fmla="*/ 357738 h 631877"/>
                <a:gd name="connsiteX232" fmla="*/ 174776 w 905519"/>
                <a:gd name="connsiteY232" fmla="*/ 363763 h 631877"/>
                <a:gd name="connsiteX233" fmla="*/ 174776 w 905519"/>
                <a:gd name="connsiteY233" fmla="*/ 360750 h 631877"/>
                <a:gd name="connsiteX234" fmla="*/ 168749 w 905519"/>
                <a:gd name="connsiteY234" fmla="*/ 357738 h 631877"/>
                <a:gd name="connsiteX235" fmla="*/ 183251 w 905519"/>
                <a:gd name="connsiteY235" fmla="*/ 361880 h 631877"/>
                <a:gd name="connsiteX236" fmla="*/ 181556 w 905519"/>
                <a:gd name="connsiteY236" fmla="*/ 361503 h 631877"/>
                <a:gd name="connsiteX237" fmla="*/ 186829 w 905519"/>
                <a:gd name="connsiteY237" fmla="*/ 363009 h 631877"/>
                <a:gd name="connsiteX238" fmla="*/ 187206 w 905519"/>
                <a:gd name="connsiteY238" fmla="*/ 363009 h 631877"/>
                <a:gd name="connsiteX239" fmla="*/ 189843 w 905519"/>
                <a:gd name="connsiteY239" fmla="*/ 363763 h 631877"/>
                <a:gd name="connsiteX240" fmla="*/ 192856 w 905519"/>
                <a:gd name="connsiteY240" fmla="*/ 366775 h 631877"/>
                <a:gd name="connsiteX241" fmla="*/ 192856 w 905519"/>
                <a:gd name="connsiteY241" fmla="*/ 373553 h 631877"/>
                <a:gd name="connsiteX242" fmla="*/ 195869 w 905519"/>
                <a:gd name="connsiteY242" fmla="*/ 363763 h 631877"/>
                <a:gd name="connsiteX243" fmla="*/ 198883 w 905519"/>
                <a:gd name="connsiteY243" fmla="*/ 363763 h 631877"/>
                <a:gd name="connsiteX244" fmla="*/ 201896 w 905519"/>
                <a:gd name="connsiteY244" fmla="*/ 365269 h 631877"/>
                <a:gd name="connsiteX245" fmla="*/ 198883 w 905519"/>
                <a:gd name="connsiteY245" fmla="*/ 376566 h 631877"/>
                <a:gd name="connsiteX246" fmla="*/ 201896 w 905519"/>
                <a:gd name="connsiteY246" fmla="*/ 373553 h 631877"/>
                <a:gd name="connsiteX247" fmla="*/ 207923 w 905519"/>
                <a:gd name="connsiteY247" fmla="*/ 379578 h 631877"/>
                <a:gd name="connsiteX248" fmla="*/ 207923 w 905519"/>
                <a:gd name="connsiteY248" fmla="*/ 380332 h 631877"/>
                <a:gd name="connsiteX249" fmla="*/ 217716 w 905519"/>
                <a:gd name="connsiteY249" fmla="*/ 377319 h 631877"/>
                <a:gd name="connsiteX250" fmla="*/ 217716 w 905519"/>
                <a:gd name="connsiteY250" fmla="*/ 380332 h 631877"/>
                <a:gd name="connsiteX251" fmla="*/ 222236 w 905519"/>
                <a:gd name="connsiteY251" fmla="*/ 378825 h 631877"/>
                <a:gd name="connsiteX252" fmla="*/ 222236 w 905519"/>
                <a:gd name="connsiteY252" fmla="*/ 372800 h 631877"/>
                <a:gd name="connsiteX253" fmla="*/ 226756 w 905519"/>
                <a:gd name="connsiteY253" fmla="*/ 372800 h 631877"/>
                <a:gd name="connsiteX254" fmla="*/ 232783 w 905519"/>
                <a:gd name="connsiteY254" fmla="*/ 375813 h 631877"/>
                <a:gd name="connsiteX255" fmla="*/ 244083 w 905519"/>
                <a:gd name="connsiteY255" fmla="*/ 374306 h 631877"/>
                <a:gd name="connsiteX256" fmla="*/ 248603 w 905519"/>
                <a:gd name="connsiteY256" fmla="*/ 377319 h 631877"/>
                <a:gd name="connsiteX257" fmla="*/ 250110 w 905519"/>
                <a:gd name="connsiteY257" fmla="*/ 374306 h 631877"/>
                <a:gd name="connsiteX258" fmla="*/ 249003 w 905519"/>
                <a:gd name="connsiteY258" fmla="*/ 372092 h 631877"/>
                <a:gd name="connsiteX259" fmla="*/ 257644 w 905519"/>
                <a:gd name="connsiteY259" fmla="*/ 378072 h 631877"/>
                <a:gd name="connsiteX260" fmla="*/ 276477 w 905519"/>
                <a:gd name="connsiteY260" fmla="*/ 405185 h 631877"/>
                <a:gd name="connsiteX261" fmla="*/ 280997 w 905519"/>
                <a:gd name="connsiteY261" fmla="*/ 406691 h 631877"/>
                <a:gd name="connsiteX262" fmla="*/ 279490 w 905519"/>
                <a:gd name="connsiteY262" fmla="*/ 408197 h 631877"/>
                <a:gd name="connsiteX263" fmla="*/ 282504 w 905519"/>
                <a:gd name="connsiteY263" fmla="*/ 406691 h 631877"/>
                <a:gd name="connsiteX264" fmla="*/ 292297 w 905519"/>
                <a:gd name="connsiteY264" fmla="*/ 408197 h 631877"/>
                <a:gd name="connsiteX265" fmla="*/ 295311 w 905519"/>
                <a:gd name="connsiteY265" fmla="*/ 403679 h 631877"/>
                <a:gd name="connsiteX266" fmla="*/ 293804 w 905519"/>
                <a:gd name="connsiteY266" fmla="*/ 406691 h 631877"/>
                <a:gd name="connsiteX267" fmla="*/ 300584 w 905519"/>
                <a:gd name="connsiteY267" fmla="*/ 409704 h 631877"/>
                <a:gd name="connsiteX268" fmla="*/ 303597 w 905519"/>
                <a:gd name="connsiteY268" fmla="*/ 403679 h 631877"/>
                <a:gd name="connsiteX269" fmla="*/ 302091 w 905519"/>
                <a:gd name="connsiteY269" fmla="*/ 409704 h 631877"/>
                <a:gd name="connsiteX270" fmla="*/ 311884 w 905519"/>
                <a:gd name="connsiteY270" fmla="*/ 415729 h 631877"/>
                <a:gd name="connsiteX271" fmla="*/ 314898 w 905519"/>
                <a:gd name="connsiteY271" fmla="*/ 411210 h 631877"/>
                <a:gd name="connsiteX272" fmla="*/ 313391 w 905519"/>
                <a:gd name="connsiteY272" fmla="*/ 415729 h 631877"/>
                <a:gd name="connsiteX273" fmla="*/ 317911 w 905519"/>
                <a:gd name="connsiteY273" fmla="*/ 417235 h 631877"/>
                <a:gd name="connsiteX274" fmla="*/ 322431 w 905519"/>
                <a:gd name="connsiteY274" fmla="*/ 423260 h 631877"/>
                <a:gd name="connsiteX275" fmla="*/ 325444 w 905519"/>
                <a:gd name="connsiteY275" fmla="*/ 420247 h 631877"/>
                <a:gd name="connsiteX276" fmla="*/ 323938 w 905519"/>
                <a:gd name="connsiteY276" fmla="*/ 423260 h 631877"/>
                <a:gd name="connsiteX277" fmla="*/ 328458 w 905519"/>
                <a:gd name="connsiteY277" fmla="*/ 424766 h 631877"/>
                <a:gd name="connsiteX278" fmla="*/ 326951 w 905519"/>
                <a:gd name="connsiteY278" fmla="*/ 427779 h 631877"/>
                <a:gd name="connsiteX279" fmla="*/ 333731 w 905519"/>
                <a:gd name="connsiteY279" fmla="*/ 436063 h 631877"/>
                <a:gd name="connsiteX280" fmla="*/ 339758 w 905519"/>
                <a:gd name="connsiteY280" fmla="*/ 430038 h 631877"/>
                <a:gd name="connsiteX281" fmla="*/ 335238 w 905519"/>
                <a:gd name="connsiteY281" fmla="*/ 436063 h 631877"/>
                <a:gd name="connsiteX282" fmla="*/ 339758 w 905519"/>
                <a:gd name="connsiteY282" fmla="*/ 442088 h 631877"/>
                <a:gd name="connsiteX283" fmla="*/ 352565 w 905519"/>
                <a:gd name="connsiteY283" fmla="*/ 448867 h 631877"/>
                <a:gd name="connsiteX284" fmla="*/ 358215 w 905519"/>
                <a:gd name="connsiteY284" fmla="*/ 446042 h 631877"/>
                <a:gd name="connsiteX285" fmla="*/ 363865 w 905519"/>
                <a:gd name="connsiteY285" fmla="*/ 448867 h 631877"/>
                <a:gd name="connsiteX286" fmla="*/ 362358 w 905519"/>
                <a:gd name="connsiteY286" fmla="*/ 451879 h 631877"/>
                <a:gd name="connsiteX287" fmla="*/ 363865 w 905519"/>
                <a:gd name="connsiteY287" fmla="*/ 456398 h 631877"/>
                <a:gd name="connsiteX288" fmla="*/ 360852 w 905519"/>
                <a:gd name="connsiteY288" fmla="*/ 451879 h 631877"/>
                <a:gd name="connsiteX289" fmla="*/ 362358 w 905519"/>
                <a:gd name="connsiteY289" fmla="*/ 450373 h 631877"/>
                <a:gd name="connsiteX290" fmla="*/ 360852 w 905519"/>
                <a:gd name="connsiteY290" fmla="*/ 448867 h 631877"/>
                <a:gd name="connsiteX291" fmla="*/ 354071 w 905519"/>
                <a:gd name="connsiteY291" fmla="*/ 454892 h 631877"/>
                <a:gd name="connsiteX292" fmla="*/ 355578 w 905519"/>
                <a:gd name="connsiteY292" fmla="*/ 459410 h 631877"/>
                <a:gd name="connsiteX293" fmla="*/ 352565 w 905519"/>
                <a:gd name="connsiteY293" fmla="*/ 454892 h 631877"/>
                <a:gd name="connsiteX294" fmla="*/ 349551 w 905519"/>
                <a:gd name="connsiteY294" fmla="*/ 456398 h 631877"/>
                <a:gd name="connsiteX295" fmla="*/ 349551 w 905519"/>
                <a:gd name="connsiteY295" fmla="*/ 462046 h 631877"/>
                <a:gd name="connsiteX296" fmla="*/ 348798 w 905519"/>
                <a:gd name="connsiteY296" fmla="*/ 457904 h 631877"/>
                <a:gd name="connsiteX297" fmla="*/ 340511 w 905519"/>
                <a:gd name="connsiteY297" fmla="*/ 454892 h 631877"/>
                <a:gd name="connsiteX298" fmla="*/ 340511 w 905519"/>
                <a:gd name="connsiteY298" fmla="*/ 454138 h 631877"/>
                <a:gd name="connsiteX299" fmla="*/ 337498 w 905519"/>
                <a:gd name="connsiteY299" fmla="*/ 452632 h 631877"/>
                <a:gd name="connsiteX300" fmla="*/ 334485 w 905519"/>
                <a:gd name="connsiteY300" fmla="*/ 454138 h 631877"/>
                <a:gd name="connsiteX301" fmla="*/ 335238 w 905519"/>
                <a:gd name="connsiteY301" fmla="*/ 454138 h 631877"/>
                <a:gd name="connsiteX302" fmla="*/ 333731 w 905519"/>
                <a:gd name="connsiteY302" fmla="*/ 460164 h 631877"/>
                <a:gd name="connsiteX303" fmla="*/ 348045 w 905519"/>
                <a:gd name="connsiteY303" fmla="*/ 479745 h 631877"/>
                <a:gd name="connsiteX304" fmla="*/ 352565 w 905519"/>
                <a:gd name="connsiteY304" fmla="*/ 482758 h 631877"/>
                <a:gd name="connsiteX305" fmla="*/ 352565 w 905519"/>
                <a:gd name="connsiteY305" fmla="*/ 481251 h 631877"/>
                <a:gd name="connsiteX306" fmla="*/ 354071 w 905519"/>
                <a:gd name="connsiteY306" fmla="*/ 484264 h 631877"/>
                <a:gd name="connsiteX307" fmla="*/ 358494 w 905519"/>
                <a:gd name="connsiteY307" fmla="*/ 485371 h 631877"/>
                <a:gd name="connsiteX308" fmla="*/ 357838 w 905519"/>
                <a:gd name="connsiteY308" fmla="*/ 485770 h 631877"/>
                <a:gd name="connsiteX309" fmla="*/ 370645 w 905519"/>
                <a:gd name="connsiteY309" fmla="*/ 491795 h 631877"/>
                <a:gd name="connsiteX310" fmla="*/ 373658 w 905519"/>
                <a:gd name="connsiteY310" fmla="*/ 494807 h 631877"/>
                <a:gd name="connsiteX311" fmla="*/ 376672 w 905519"/>
                <a:gd name="connsiteY311" fmla="*/ 496314 h 631877"/>
                <a:gd name="connsiteX312" fmla="*/ 376672 w 905519"/>
                <a:gd name="connsiteY312" fmla="*/ 494807 h 631877"/>
                <a:gd name="connsiteX313" fmla="*/ 382699 w 905519"/>
                <a:gd name="connsiteY313" fmla="*/ 499326 h 631877"/>
                <a:gd name="connsiteX314" fmla="*/ 385712 w 905519"/>
                <a:gd name="connsiteY314" fmla="*/ 496314 h 631877"/>
                <a:gd name="connsiteX315" fmla="*/ 384205 w 905519"/>
                <a:gd name="connsiteY315" fmla="*/ 499326 h 631877"/>
                <a:gd name="connsiteX316" fmla="*/ 403039 w 905519"/>
                <a:gd name="connsiteY316" fmla="*/ 503845 h 631877"/>
                <a:gd name="connsiteX317" fmla="*/ 406052 w 905519"/>
                <a:gd name="connsiteY317" fmla="*/ 500833 h 631877"/>
                <a:gd name="connsiteX318" fmla="*/ 404546 w 905519"/>
                <a:gd name="connsiteY318" fmla="*/ 503845 h 631877"/>
                <a:gd name="connsiteX319" fmla="*/ 420366 w 905519"/>
                <a:gd name="connsiteY319" fmla="*/ 506858 h 631877"/>
                <a:gd name="connsiteX320" fmla="*/ 420366 w 905519"/>
                <a:gd name="connsiteY320" fmla="*/ 509870 h 631877"/>
                <a:gd name="connsiteX321" fmla="*/ 413586 w 905519"/>
                <a:gd name="connsiteY321" fmla="*/ 508364 h 631877"/>
                <a:gd name="connsiteX322" fmla="*/ 446733 w 905519"/>
                <a:gd name="connsiteY322" fmla="*/ 521167 h 631877"/>
                <a:gd name="connsiteX323" fmla="*/ 473853 w 905519"/>
                <a:gd name="connsiteY323" fmla="*/ 532464 h 631877"/>
                <a:gd name="connsiteX324" fmla="*/ 492687 w 905519"/>
                <a:gd name="connsiteY324" fmla="*/ 540749 h 631877"/>
                <a:gd name="connsiteX325" fmla="*/ 507000 w 905519"/>
                <a:gd name="connsiteY325" fmla="*/ 549033 h 631877"/>
                <a:gd name="connsiteX326" fmla="*/ 507000 w 905519"/>
                <a:gd name="connsiteY326" fmla="*/ 552045 h 631877"/>
                <a:gd name="connsiteX327" fmla="*/ 508507 w 905519"/>
                <a:gd name="connsiteY327" fmla="*/ 550539 h 631877"/>
                <a:gd name="connsiteX328" fmla="*/ 530489 w 905519"/>
                <a:gd name="connsiteY328" fmla="*/ 562213 h 631877"/>
                <a:gd name="connsiteX329" fmla="*/ 530354 w 905519"/>
                <a:gd name="connsiteY329" fmla="*/ 562589 h 631877"/>
                <a:gd name="connsiteX330" fmla="*/ 533073 w 905519"/>
                <a:gd name="connsiteY330" fmla="*/ 564261 h 631877"/>
                <a:gd name="connsiteX331" fmla="*/ 534121 w 905519"/>
                <a:gd name="connsiteY331" fmla="*/ 566355 h 631877"/>
                <a:gd name="connsiteX332" fmla="*/ 534558 w 905519"/>
                <a:gd name="connsiteY332" fmla="*/ 565173 h 631877"/>
                <a:gd name="connsiteX333" fmla="*/ 540147 w 905519"/>
                <a:gd name="connsiteY333" fmla="*/ 568614 h 631877"/>
                <a:gd name="connsiteX334" fmla="*/ 541654 w 905519"/>
                <a:gd name="connsiteY334" fmla="*/ 567108 h 631877"/>
                <a:gd name="connsiteX335" fmla="*/ 541654 w 905519"/>
                <a:gd name="connsiteY335" fmla="*/ 568614 h 631877"/>
                <a:gd name="connsiteX336" fmla="*/ 555968 w 905519"/>
                <a:gd name="connsiteY336" fmla="*/ 576899 h 631877"/>
                <a:gd name="connsiteX337" fmla="*/ 552954 w 905519"/>
                <a:gd name="connsiteY337" fmla="*/ 582924 h 631877"/>
                <a:gd name="connsiteX338" fmla="*/ 549941 w 905519"/>
                <a:gd name="connsiteY338" fmla="*/ 579911 h 631877"/>
                <a:gd name="connsiteX339" fmla="*/ 551448 w 905519"/>
                <a:gd name="connsiteY339" fmla="*/ 582924 h 631877"/>
                <a:gd name="connsiteX340" fmla="*/ 555968 w 905519"/>
                <a:gd name="connsiteY340" fmla="*/ 584430 h 631877"/>
                <a:gd name="connsiteX341" fmla="*/ 560488 w 905519"/>
                <a:gd name="connsiteY341" fmla="*/ 579911 h 631877"/>
                <a:gd name="connsiteX342" fmla="*/ 571788 w 905519"/>
                <a:gd name="connsiteY342" fmla="*/ 586690 h 631877"/>
                <a:gd name="connsiteX343" fmla="*/ 570281 w 905519"/>
                <a:gd name="connsiteY343" fmla="*/ 589702 h 631877"/>
                <a:gd name="connsiteX344" fmla="*/ 574801 w 905519"/>
                <a:gd name="connsiteY344" fmla="*/ 582924 h 631877"/>
                <a:gd name="connsiteX345" fmla="*/ 573294 w 905519"/>
                <a:gd name="connsiteY345" fmla="*/ 589702 h 631877"/>
                <a:gd name="connsiteX346" fmla="*/ 574801 w 905519"/>
                <a:gd name="connsiteY346" fmla="*/ 586690 h 631877"/>
                <a:gd name="connsiteX347" fmla="*/ 580828 w 905519"/>
                <a:gd name="connsiteY347" fmla="*/ 586690 h 631877"/>
                <a:gd name="connsiteX348" fmla="*/ 596648 w 905519"/>
                <a:gd name="connsiteY348" fmla="*/ 591208 h 631877"/>
                <a:gd name="connsiteX349" fmla="*/ 598155 w 905519"/>
                <a:gd name="connsiteY349" fmla="*/ 597233 h 631877"/>
                <a:gd name="connsiteX350" fmla="*/ 598155 w 905519"/>
                <a:gd name="connsiteY350" fmla="*/ 592715 h 631877"/>
                <a:gd name="connsiteX351" fmla="*/ 602675 w 905519"/>
                <a:gd name="connsiteY351" fmla="*/ 594221 h 631877"/>
                <a:gd name="connsiteX352" fmla="*/ 605688 w 905519"/>
                <a:gd name="connsiteY352" fmla="*/ 592715 h 631877"/>
                <a:gd name="connsiteX353" fmla="*/ 610208 w 905519"/>
                <a:gd name="connsiteY353" fmla="*/ 595727 h 631877"/>
                <a:gd name="connsiteX354" fmla="*/ 608702 w 905519"/>
                <a:gd name="connsiteY354" fmla="*/ 591208 h 631877"/>
                <a:gd name="connsiteX355" fmla="*/ 618495 w 905519"/>
                <a:gd name="connsiteY355" fmla="*/ 589702 h 631877"/>
                <a:gd name="connsiteX356" fmla="*/ 619520 w 905519"/>
                <a:gd name="connsiteY356" fmla="*/ 593807 h 631877"/>
                <a:gd name="connsiteX357" fmla="*/ 616235 w 905519"/>
                <a:gd name="connsiteY357" fmla="*/ 592715 h 631877"/>
                <a:gd name="connsiteX358" fmla="*/ 616235 w 905519"/>
                <a:gd name="connsiteY358" fmla="*/ 592715 h 631877"/>
                <a:gd name="connsiteX359" fmla="*/ 615482 w 905519"/>
                <a:gd name="connsiteY359" fmla="*/ 595727 h 631877"/>
                <a:gd name="connsiteX360" fmla="*/ 615482 w 905519"/>
                <a:gd name="connsiteY360" fmla="*/ 592715 h 631877"/>
                <a:gd name="connsiteX361" fmla="*/ 612468 w 905519"/>
                <a:gd name="connsiteY361" fmla="*/ 592715 h 631877"/>
                <a:gd name="connsiteX362" fmla="*/ 613975 w 905519"/>
                <a:gd name="connsiteY362" fmla="*/ 595727 h 631877"/>
                <a:gd name="connsiteX363" fmla="*/ 620755 w 905519"/>
                <a:gd name="connsiteY363" fmla="*/ 597233 h 631877"/>
                <a:gd name="connsiteX364" fmla="*/ 620755 w 905519"/>
                <a:gd name="connsiteY364" fmla="*/ 595562 h 631877"/>
                <a:gd name="connsiteX365" fmla="*/ 626782 w 905519"/>
                <a:gd name="connsiteY365" fmla="*/ 594221 h 631877"/>
                <a:gd name="connsiteX366" fmla="*/ 629795 w 905519"/>
                <a:gd name="connsiteY366" fmla="*/ 597233 h 631877"/>
                <a:gd name="connsiteX367" fmla="*/ 628289 w 905519"/>
                <a:gd name="connsiteY367" fmla="*/ 590455 h 631877"/>
                <a:gd name="connsiteX368" fmla="*/ 629795 w 905519"/>
                <a:gd name="connsiteY368" fmla="*/ 596480 h 631877"/>
                <a:gd name="connsiteX369" fmla="*/ 636575 w 905519"/>
                <a:gd name="connsiteY369" fmla="*/ 597987 h 631877"/>
                <a:gd name="connsiteX370" fmla="*/ 638082 w 905519"/>
                <a:gd name="connsiteY370" fmla="*/ 594974 h 631877"/>
                <a:gd name="connsiteX371" fmla="*/ 638082 w 905519"/>
                <a:gd name="connsiteY371" fmla="*/ 596480 h 631877"/>
                <a:gd name="connsiteX372" fmla="*/ 647875 w 905519"/>
                <a:gd name="connsiteY372" fmla="*/ 600999 h 631877"/>
                <a:gd name="connsiteX373" fmla="*/ 647875 w 905519"/>
                <a:gd name="connsiteY373" fmla="*/ 602505 h 631877"/>
                <a:gd name="connsiteX374" fmla="*/ 667462 w 905519"/>
                <a:gd name="connsiteY374" fmla="*/ 607024 h 631877"/>
                <a:gd name="connsiteX375" fmla="*/ 671983 w 905519"/>
                <a:gd name="connsiteY375" fmla="*/ 611543 h 631877"/>
                <a:gd name="connsiteX376" fmla="*/ 670476 w 905519"/>
                <a:gd name="connsiteY376" fmla="*/ 614556 h 631877"/>
                <a:gd name="connsiteX377" fmla="*/ 669474 w 905519"/>
                <a:gd name="connsiteY377" fmla="*/ 614051 h 631877"/>
                <a:gd name="connsiteX378" fmla="*/ 670476 w 905519"/>
                <a:gd name="connsiteY378" fmla="*/ 616062 h 631877"/>
                <a:gd name="connsiteX379" fmla="*/ 673489 w 905519"/>
                <a:gd name="connsiteY379" fmla="*/ 609284 h 631877"/>
                <a:gd name="connsiteX380" fmla="*/ 674996 w 905519"/>
                <a:gd name="connsiteY380" fmla="*/ 613802 h 631877"/>
                <a:gd name="connsiteX381" fmla="*/ 692323 w 905519"/>
                <a:gd name="connsiteY381" fmla="*/ 616815 h 631877"/>
                <a:gd name="connsiteX382" fmla="*/ 696843 w 905519"/>
                <a:gd name="connsiteY382" fmla="*/ 622840 h 631877"/>
                <a:gd name="connsiteX383" fmla="*/ 712663 w 905519"/>
                <a:gd name="connsiteY383" fmla="*/ 628865 h 631877"/>
                <a:gd name="connsiteX384" fmla="*/ 718690 w 905519"/>
                <a:gd name="connsiteY384" fmla="*/ 628865 h 631877"/>
                <a:gd name="connsiteX385" fmla="*/ 718690 w 905519"/>
                <a:gd name="connsiteY385" fmla="*/ 631878 h 631877"/>
                <a:gd name="connsiteX386" fmla="*/ 721703 w 905519"/>
                <a:gd name="connsiteY386" fmla="*/ 631878 h 631877"/>
                <a:gd name="connsiteX387" fmla="*/ 727730 w 905519"/>
                <a:gd name="connsiteY387" fmla="*/ 628865 h 631877"/>
                <a:gd name="connsiteX388" fmla="*/ 727730 w 905519"/>
                <a:gd name="connsiteY388" fmla="*/ 627284 h 631877"/>
                <a:gd name="connsiteX389" fmla="*/ 756357 w 905519"/>
                <a:gd name="connsiteY389" fmla="*/ 625853 h 631877"/>
                <a:gd name="connsiteX390" fmla="*/ 770670 w 905519"/>
                <a:gd name="connsiteY390" fmla="*/ 619074 h 631877"/>
                <a:gd name="connsiteX391" fmla="*/ 773684 w 905519"/>
                <a:gd name="connsiteY391" fmla="*/ 614556 h 631877"/>
                <a:gd name="connsiteX392" fmla="*/ 784984 w 905519"/>
                <a:gd name="connsiteY392" fmla="*/ 610037 h 631877"/>
                <a:gd name="connsiteX393" fmla="*/ 791011 w 905519"/>
                <a:gd name="connsiteY393" fmla="*/ 611543 h 631877"/>
                <a:gd name="connsiteX394" fmla="*/ 795531 w 905519"/>
                <a:gd name="connsiteY394" fmla="*/ 610037 h 631877"/>
                <a:gd name="connsiteX395" fmla="*/ 798544 w 905519"/>
                <a:gd name="connsiteY395" fmla="*/ 613049 h 631877"/>
                <a:gd name="connsiteX396" fmla="*/ 795531 w 905519"/>
                <a:gd name="connsiteY396" fmla="*/ 608530 h 631877"/>
                <a:gd name="connsiteX397" fmla="*/ 805324 w 905519"/>
                <a:gd name="connsiteY397" fmla="*/ 604012 h 631877"/>
                <a:gd name="connsiteX398" fmla="*/ 819638 w 905519"/>
                <a:gd name="connsiteY398" fmla="*/ 599493 h 631877"/>
                <a:gd name="connsiteX399" fmla="*/ 835458 w 905519"/>
                <a:gd name="connsiteY399" fmla="*/ 586690 h 631877"/>
                <a:gd name="connsiteX400" fmla="*/ 842238 w 905519"/>
                <a:gd name="connsiteY400" fmla="*/ 591208 h 631877"/>
                <a:gd name="connsiteX401" fmla="*/ 845252 w 905519"/>
                <a:gd name="connsiteY401" fmla="*/ 576899 h 631877"/>
                <a:gd name="connsiteX402" fmla="*/ 825665 w 905519"/>
                <a:gd name="connsiteY402" fmla="*/ 558071 h 631877"/>
                <a:gd name="connsiteX403" fmla="*/ 823615 w 905519"/>
                <a:gd name="connsiteY403" fmla="*/ 555254 h 631877"/>
                <a:gd name="connsiteX404" fmla="*/ 843745 w 905519"/>
                <a:gd name="connsiteY404" fmla="*/ 573886 h 631877"/>
                <a:gd name="connsiteX405" fmla="*/ 850525 w 905519"/>
                <a:gd name="connsiteY405" fmla="*/ 534724 h 631877"/>
                <a:gd name="connsiteX406" fmla="*/ 845252 w 905519"/>
                <a:gd name="connsiteY406" fmla="*/ 500833 h 631877"/>
                <a:gd name="connsiteX407" fmla="*/ 846758 w 905519"/>
                <a:gd name="connsiteY407" fmla="*/ 463176 h 631877"/>
                <a:gd name="connsiteX408" fmla="*/ 839225 w 905519"/>
                <a:gd name="connsiteY408" fmla="*/ 424766 h 631877"/>
                <a:gd name="connsiteX409" fmla="*/ 837372 w 905519"/>
                <a:gd name="connsiteY409" fmla="*/ 424013 h 631877"/>
                <a:gd name="connsiteX410" fmla="*/ 844498 w 905519"/>
                <a:gd name="connsiteY410" fmla="*/ 424013 h 631877"/>
                <a:gd name="connsiteX411" fmla="*/ 862578 w 905519"/>
                <a:gd name="connsiteY411" fmla="*/ 416482 h 631877"/>
                <a:gd name="connsiteX412" fmla="*/ 890452 w 905519"/>
                <a:gd name="connsiteY412" fmla="*/ 388616 h 631877"/>
                <a:gd name="connsiteX413" fmla="*/ 903259 w 905519"/>
                <a:gd name="connsiteY413" fmla="*/ 383344 h 631877"/>
                <a:gd name="connsiteX414" fmla="*/ 890595 w 905519"/>
                <a:gd name="connsiteY414" fmla="*/ 361006 h 631877"/>
                <a:gd name="connsiteX415" fmla="*/ 891205 w 905519"/>
                <a:gd name="connsiteY415" fmla="*/ 360750 h 63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905519" h="631877">
                  <a:moveTo>
                    <a:pt x="891205" y="360750"/>
                  </a:moveTo>
                  <a:lnTo>
                    <a:pt x="902506" y="377319"/>
                  </a:lnTo>
                  <a:lnTo>
                    <a:pt x="900999" y="364516"/>
                  </a:lnTo>
                  <a:lnTo>
                    <a:pt x="905519" y="346441"/>
                  </a:lnTo>
                  <a:lnTo>
                    <a:pt x="902506" y="338909"/>
                  </a:lnTo>
                  <a:lnTo>
                    <a:pt x="888192" y="320834"/>
                  </a:lnTo>
                  <a:lnTo>
                    <a:pt x="888192" y="320834"/>
                  </a:lnTo>
                  <a:lnTo>
                    <a:pt x="876892" y="298993"/>
                  </a:lnTo>
                  <a:lnTo>
                    <a:pt x="860318" y="281671"/>
                  </a:lnTo>
                  <a:lnTo>
                    <a:pt x="864085" y="294475"/>
                  </a:lnTo>
                  <a:lnTo>
                    <a:pt x="870278" y="304469"/>
                  </a:lnTo>
                  <a:lnTo>
                    <a:pt x="864085" y="296734"/>
                  </a:lnTo>
                  <a:lnTo>
                    <a:pt x="848265" y="262843"/>
                  </a:lnTo>
                  <a:lnTo>
                    <a:pt x="848265" y="262843"/>
                  </a:lnTo>
                  <a:lnTo>
                    <a:pt x="838471" y="241002"/>
                  </a:lnTo>
                  <a:lnTo>
                    <a:pt x="805324" y="229705"/>
                  </a:lnTo>
                  <a:lnTo>
                    <a:pt x="792518" y="216902"/>
                  </a:lnTo>
                  <a:lnTo>
                    <a:pt x="785730" y="213196"/>
                  </a:lnTo>
                  <a:lnTo>
                    <a:pt x="785737" y="213136"/>
                  </a:lnTo>
                  <a:lnTo>
                    <a:pt x="785541" y="213099"/>
                  </a:lnTo>
                  <a:lnTo>
                    <a:pt x="784231" y="212383"/>
                  </a:lnTo>
                  <a:lnTo>
                    <a:pt x="784140" y="212828"/>
                  </a:lnTo>
                  <a:lnTo>
                    <a:pt x="758617" y="207864"/>
                  </a:lnTo>
                  <a:lnTo>
                    <a:pt x="751084" y="209371"/>
                  </a:lnTo>
                  <a:lnTo>
                    <a:pt x="751528" y="207925"/>
                  </a:lnTo>
                  <a:lnTo>
                    <a:pt x="755604" y="207111"/>
                  </a:lnTo>
                  <a:lnTo>
                    <a:pt x="783477" y="212383"/>
                  </a:lnTo>
                  <a:lnTo>
                    <a:pt x="790257" y="210124"/>
                  </a:lnTo>
                  <a:lnTo>
                    <a:pt x="798544" y="213889"/>
                  </a:lnTo>
                  <a:lnTo>
                    <a:pt x="798544" y="210124"/>
                  </a:lnTo>
                  <a:lnTo>
                    <a:pt x="803064" y="207111"/>
                  </a:lnTo>
                  <a:lnTo>
                    <a:pt x="804571" y="210124"/>
                  </a:lnTo>
                  <a:lnTo>
                    <a:pt x="809091" y="207111"/>
                  </a:lnTo>
                  <a:lnTo>
                    <a:pt x="807584" y="204099"/>
                  </a:lnTo>
                  <a:lnTo>
                    <a:pt x="809091" y="202592"/>
                  </a:lnTo>
                  <a:lnTo>
                    <a:pt x="814364" y="204099"/>
                  </a:lnTo>
                  <a:lnTo>
                    <a:pt x="841485" y="202592"/>
                  </a:lnTo>
                  <a:lnTo>
                    <a:pt x="858812" y="198827"/>
                  </a:lnTo>
                  <a:lnTo>
                    <a:pt x="867098" y="194308"/>
                  </a:lnTo>
                  <a:lnTo>
                    <a:pt x="868605" y="192802"/>
                  </a:lnTo>
                  <a:lnTo>
                    <a:pt x="839225" y="158158"/>
                  </a:lnTo>
                  <a:lnTo>
                    <a:pt x="839225" y="158158"/>
                  </a:lnTo>
                  <a:lnTo>
                    <a:pt x="837718" y="154392"/>
                  </a:lnTo>
                  <a:lnTo>
                    <a:pt x="837213" y="155506"/>
                  </a:lnTo>
                  <a:lnTo>
                    <a:pt x="839225" y="149873"/>
                  </a:lnTo>
                  <a:lnTo>
                    <a:pt x="815118" y="121254"/>
                  </a:lnTo>
                  <a:lnTo>
                    <a:pt x="818131" y="116735"/>
                  </a:lnTo>
                  <a:lnTo>
                    <a:pt x="795666" y="83801"/>
                  </a:lnTo>
                  <a:lnTo>
                    <a:pt x="804571" y="76819"/>
                  </a:lnTo>
                  <a:lnTo>
                    <a:pt x="820391" y="70041"/>
                  </a:lnTo>
                  <a:lnTo>
                    <a:pt x="809844" y="61757"/>
                  </a:lnTo>
                  <a:lnTo>
                    <a:pt x="815871" y="36150"/>
                  </a:lnTo>
                  <a:lnTo>
                    <a:pt x="809844" y="23347"/>
                  </a:lnTo>
                  <a:lnTo>
                    <a:pt x="790257" y="31631"/>
                  </a:lnTo>
                  <a:lnTo>
                    <a:pt x="791764" y="36903"/>
                  </a:lnTo>
                  <a:lnTo>
                    <a:pt x="788751" y="39916"/>
                  </a:lnTo>
                  <a:lnTo>
                    <a:pt x="790257" y="49707"/>
                  </a:lnTo>
                  <a:lnTo>
                    <a:pt x="778957" y="54225"/>
                  </a:lnTo>
                  <a:lnTo>
                    <a:pt x="783477" y="64016"/>
                  </a:lnTo>
                  <a:lnTo>
                    <a:pt x="788751" y="60251"/>
                  </a:lnTo>
                  <a:lnTo>
                    <a:pt x="790257" y="61757"/>
                  </a:lnTo>
                  <a:lnTo>
                    <a:pt x="783477" y="68535"/>
                  </a:lnTo>
                  <a:lnTo>
                    <a:pt x="774437" y="71548"/>
                  </a:lnTo>
                  <a:lnTo>
                    <a:pt x="769164" y="70041"/>
                  </a:lnTo>
                  <a:lnTo>
                    <a:pt x="766150" y="74560"/>
                  </a:lnTo>
                  <a:lnTo>
                    <a:pt x="761630" y="76819"/>
                  </a:lnTo>
                  <a:lnTo>
                    <a:pt x="750330" y="67029"/>
                  </a:lnTo>
                  <a:lnTo>
                    <a:pt x="740537" y="73054"/>
                  </a:lnTo>
                  <a:lnTo>
                    <a:pt x="734510" y="71548"/>
                  </a:lnTo>
                  <a:lnTo>
                    <a:pt x="733757" y="76819"/>
                  </a:lnTo>
                  <a:lnTo>
                    <a:pt x="726223" y="78326"/>
                  </a:lnTo>
                  <a:lnTo>
                    <a:pt x="723210" y="82844"/>
                  </a:lnTo>
                  <a:lnTo>
                    <a:pt x="714923" y="86610"/>
                  </a:lnTo>
                  <a:lnTo>
                    <a:pt x="711910" y="92635"/>
                  </a:lnTo>
                  <a:lnTo>
                    <a:pt x="700610" y="85857"/>
                  </a:lnTo>
                  <a:lnTo>
                    <a:pt x="684036" y="68535"/>
                  </a:lnTo>
                  <a:lnTo>
                    <a:pt x="682529" y="78326"/>
                  </a:lnTo>
                  <a:lnTo>
                    <a:pt x="650136" y="50460"/>
                  </a:lnTo>
                  <a:lnTo>
                    <a:pt x="641849" y="56485"/>
                  </a:lnTo>
                  <a:lnTo>
                    <a:pt x="637329" y="74560"/>
                  </a:lnTo>
                  <a:lnTo>
                    <a:pt x="626029" y="80585"/>
                  </a:lnTo>
                  <a:lnTo>
                    <a:pt x="620755" y="87363"/>
                  </a:lnTo>
                  <a:lnTo>
                    <a:pt x="597401" y="58744"/>
                  </a:lnTo>
                  <a:lnTo>
                    <a:pt x="552954" y="87363"/>
                  </a:lnTo>
                  <a:lnTo>
                    <a:pt x="549941" y="82091"/>
                  </a:lnTo>
                  <a:lnTo>
                    <a:pt x="548434" y="82091"/>
                  </a:lnTo>
                  <a:lnTo>
                    <a:pt x="534121" y="85104"/>
                  </a:lnTo>
                  <a:lnTo>
                    <a:pt x="546174" y="121254"/>
                  </a:lnTo>
                  <a:lnTo>
                    <a:pt x="554461" y="118242"/>
                  </a:lnTo>
                  <a:lnTo>
                    <a:pt x="551448" y="124267"/>
                  </a:lnTo>
                  <a:lnTo>
                    <a:pt x="565761" y="139329"/>
                  </a:lnTo>
                  <a:lnTo>
                    <a:pt x="571788" y="137070"/>
                  </a:lnTo>
                  <a:lnTo>
                    <a:pt x="574048" y="137070"/>
                  </a:lnTo>
                  <a:lnTo>
                    <a:pt x="580075" y="132551"/>
                  </a:lnTo>
                  <a:lnTo>
                    <a:pt x="583088" y="137070"/>
                  </a:lnTo>
                  <a:lnTo>
                    <a:pt x="572541" y="140836"/>
                  </a:lnTo>
                  <a:lnTo>
                    <a:pt x="571788" y="149873"/>
                  </a:lnTo>
                  <a:lnTo>
                    <a:pt x="580075" y="169455"/>
                  </a:lnTo>
                  <a:lnTo>
                    <a:pt x="581581" y="169455"/>
                  </a:lnTo>
                  <a:lnTo>
                    <a:pt x="580075" y="186777"/>
                  </a:lnTo>
                  <a:lnTo>
                    <a:pt x="571788" y="192049"/>
                  </a:lnTo>
                  <a:lnTo>
                    <a:pt x="580075" y="206358"/>
                  </a:lnTo>
                  <a:lnTo>
                    <a:pt x="575555" y="212383"/>
                  </a:lnTo>
                  <a:lnTo>
                    <a:pt x="577061" y="214643"/>
                  </a:lnTo>
                  <a:lnTo>
                    <a:pt x="549188" y="223680"/>
                  </a:lnTo>
                  <a:lnTo>
                    <a:pt x="522067" y="217655"/>
                  </a:lnTo>
                  <a:lnTo>
                    <a:pt x="508507" y="217655"/>
                  </a:lnTo>
                  <a:lnTo>
                    <a:pt x="481387" y="225940"/>
                  </a:lnTo>
                  <a:lnTo>
                    <a:pt x="467073" y="227446"/>
                  </a:lnTo>
                  <a:lnTo>
                    <a:pt x="433173" y="222174"/>
                  </a:lnTo>
                  <a:lnTo>
                    <a:pt x="415092" y="216149"/>
                  </a:lnTo>
                  <a:lnTo>
                    <a:pt x="354825" y="181505"/>
                  </a:lnTo>
                  <a:lnTo>
                    <a:pt x="335991" y="155898"/>
                  </a:lnTo>
                  <a:lnTo>
                    <a:pt x="320171" y="143095"/>
                  </a:lnTo>
                  <a:lnTo>
                    <a:pt x="330718" y="127279"/>
                  </a:lnTo>
                  <a:lnTo>
                    <a:pt x="295311" y="99413"/>
                  </a:lnTo>
                  <a:lnTo>
                    <a:pt x="290037" y="82844"/>
                  </a:lnTo>
                  <a:lnTo>
                    <a:pt x="294557" y="76819"/>
                  </a:lnTo>
                  <a:lnTo>
                    <a:pt x="290037" y="76819"/>
                  </a:lnTo>
                  <a:lnTo>
                    <a:pt x="290037" y="74560"/>
                  </a:lnTo>
                  <a:lnTo>
                    <a:pt x="275724" y="64016"/>
                  </a:lnTo>
                  <a:lnTo>
                    <a:pt x="248603" y="51213"/>
                  </a:lnTo>
                  <a:lnTo>
                    <a:pt x="250110" y="47447"/>
                  </a:lnTo>
                  <a:lnTo>
                    <a:pt x="238810" y="42928"/>
                  </a:lnTo>
                  <a:lnTo>
                    <a:pt x="244837" y="30125"/>
                  </a:lnTo>
                  <a:lnTo>
                    <a:pt x="226756" y="20334"/>
                  </a:lnTo>
                  <a:lnTo>
                    <a:pt x="220730" y="10544"/>
                  </a:lnTo>
                  <a:lnTo>
                    <a:pt x="222236" y="7531"/>
                  </a:lnTo>
                  <a:lnTo>
                    <a:pt x="212443" y="0"/>
                  </a:lnTo>
                  <a:lnTo>
                    <a:pt x="191349" y="21841"/>
                  </a:lnTo>
                  <a:lnTo>
                    <a:pt x="174022" y="36150"/>
                  </a:lnTo>
                  <a:lnTo>
                    <a:pt x="113755" y="12803"/>
                  </a:lnTo>
                  <a:lnTo>
                    <a:pt x="106975" y="31631"/>
                  </a:lnTo>
                  <a:lnTo>
                    <a:pt x="94921" y="28619"/>
                  </a:lnTo>
                  <a:lnTo>
                    <a:pt x="78348" y="33138"/>
                  </a:lnTo>
                  <a:lnTo>
                    <a:pt x="58007" y="30125"/>
                  </a:lnTo>
                  <a:lnTo>
                    <a:pt x="41434" y="33138"/>
                  </a:lnTo>
                  <a:lnTo>
                    <a:pt x="39927" y="28619"/>
                  </a:lnTo>
                  <a:lnTo>
                    <a:pt x="30134" y="33138"/>
                  </a:lnTo>
                  <a:lnTo>
                    <a:pt x="31640" y="36903"/>
                  </a:lnTo>
                  <a:lnTo>
                    <a:pt x="27120" y="42928"/>
                  </a:lnTo>
                  <a:lnTo>
                    <a:pt x="24107" y="42928"/>
                  </a:lnTo>
                  <a:lnTo>
                    <a:pt x="27120" y="44435"/>
                  </a:lnTo>
                  <a:lnTo>
                    <a:pt x="25614" y="47447"/>
                  </a:lnTo>
                  <a:lnTo>
                    <a:pt x="22600" y="47447"/>
                  </a:lnTo>
                  <a:lnTo>
                    <a:pt x="27120" y="48954"/>
                  </a:lnTo>
                  <a:lnTo>
                    <a:pt x="38421" y="36150"/>
                  </a:lnTo>
                  <a:lnTo>
                    <a:pt x="51227" y="36150"/>
                  </a:lnTo>
                  <a:lnTo>
                    <a:pt x="59514" y="39916"/>
                  </a:lnTo>
                  <a:lnTo>
                    <a:pt x="65541" y="38410"/>
                  </a:lnTo>
                  <a:lnTo>
                    <a:pt x="68554" y="36150"/>
                  </a:lnTo>
                  <a:lnTo>
                    <a:pt x="72321" y="38410"/>
                  </a:lnTo>
                  <a:lnTo>
                    <a:pt x="64034" y="52719"/>
                  </a:lnTo>
                  <a:lnTo>
                    <a:pt x="59514" y="70041"/>
                  </a:lnTo>
                  <a:lnTo>
                    <a:pt x="61021" y="79832"/>
                  </a:lnTo>
                  <a:lnTo>
                    <a:pt x="69308" y="82844"/>
                  </a:lnTo>
                  <a:lnTo>
                    <a:pt x="70814" y="88116"/>
                  </a:lnTo>
                  <a:lnTo>
                    <a:pt x="67048" y="89623"/>
                  </a:lnTo>
                  <a:lnTo>
                    <a:pt x="64034" y="85857"/>
                  </a:lnTo>
                  <a:lnTo>
                    <a:pt x="59514" y="85857"/>
                  </a:lnTo>
                  <a:lnTo>
                    <a:pt x="44447" y="105438"/>
                  </a:lnTo>
                  <a:lnTo>
                    <a:pt x="45201" y="109957"/>
                  </a:lnTo>
                  <a:lnTo>
                    <a:pt x="51227" y="108451"/>
                  </a:lnTo>
                  <a:lnTo>
                    <a:pt x="54241" y="111463"/>
                  </a:lnTo>
                  <a:lnTo>
                    <a:pt x="41434" y="129539"/>
                  </a:lnTo>
                  <a:lnTo>
                    <a:pt x="24107" y="129539"/>
                  </a:lnTo>
                  <a:lnTo>
                    <a:pt x="25614" y="121254"/>
                  </a:lnTo>
                  <a:lnTo>
                    <a:pt x="36914" y="109957"/>
                  </a:lnTo>
                  <a:lnTo>
                    <a:pt x="48214" y="88116"/>
                  </a:lnTo>
                  <a:lnTo>
                    <a:pt x="46707" y="75313"/>
                  </a:lnTo>
                  <a:lnTo>
                    <a:pt x="44447" y="74560"/>
                  </a:lnTo>
                  <a:lnTo>
                    <a:pt x="39927" y="76819"/>
                  </a:lnTo>
                  <a:lnTo>
                    <a:pt x="27120" y="97154"/>
                  </a:lnTo>
                  <a:lnTo>
                    <a:pt x="24107" y="103932"/>
                  </a:lnTo>
                  <a:lnTo>
                    <a:pt x="27120" y="116735"/>
                  </a:lnTo>
                  <a:lnTo>
                    <a:pt x="21094" y="121254"/>
                  </a:lnTo>
                  <a:lnTo>
                    <a:pt x="15820" y="113723"/>
                  </a:lnTo>
                  <a:lnTo>
                    <a:pt x="14314" y="103932"/>
                  </a:lnTo>
                  <a:lnTo>
                    <a:pt x="9793" y="94141"/>
                  </a:lnTo>
                  <a:lnTo>
                    <a:pt x="8287" y="84351"/>
                  </a:lnTo>
                  <a:lnTo>
                    <a:pt x="12807" y="67029"/>
                  </a:lnTo>
                  <a:lnTo>
                    <a:pt x="24107" y="57238"/>
                  </a:lnTo>
                  <a:lnTo>
                    <a:pt x="12807" y="57238"/>
                  </a:lnTo>
                  <a:lnTo>
                    <a:pt x="8287" y="61757"/>
                  </a:lnTo>
                  <a:lnTo>
                    <a:pt x="1507" y="78326"/>
                  </a:lnTo>
                  <a:lnTo>
                    <a:pt x="0" y="85857"/>
                  </a:lnTo>
                  <a:lnTo>
                    <a:pt x="1507" y="94141"/>
                  </a:lnTo>
                  <a:lnTo>
                    <a:pt x="8287" y="105438"/>
                  </a:lnTo>
                  <a:lnTo>
                    <a:pt x="24107" y="152886"/>
                  </a:lnTo>
                  <a:lnTo>
                    <a:pt x="25614" y="154392"/>
                  </a:lnTo>
                  <a:lnTo>
                    <a:pt x="28627" y="151380"/>
                  </a:lnTo>
                  <a:lnTo>
                    <a:pt x="25614" y="138576"/>
                  </a:lnTo>
                  <a:lnTo>
                    <a:pt x="38421" y="137070"/>
                  </a:lnTo>
                  <a:lnTo>
                    <a:pt x="36914" y="140083"/>
                  </a:lnTo>
                  <a:lnTo>
                    <a:pt x="41434" y="147614"/>
                  </a:lnTo>
                  <a:lnTo>
                    <a:pt x="33900" y="162677"/>
                  </a:lnTo>
                  <a:lnTo>
                    <a:pt x="41434" y="174726"/>
                  </a:lnTo>
                  <a:lnTo>
                    <a:pt x="41434" y="174726"/>
                  </a:lnTo>
                  <a:lnTo>
                    <a:pt x="44447" y="176233"/>
                  </a:lnTo>
                  <a:lnTo>
                    <a:pt x="44447" y="174726"/>
                  </a:lnTo>
                  <a:lnTo>
                    <a:pt x="44447" y="174147"/>
                  </a:lnTo>
                  <a:lnTo>
                    <a:pt x="51227" y="176233"/>
                  </a:lnTo>
                  <a:lnTo>
                    <a:pt x="57254" y="183011"/>
                  </a:lnTo>
                  <a:lnTo>
                    <a:pt x="57254" y="179998"/>
                  </a:lnTo>
                  <a:lnTo>
                    <a:pt x="50474" y="173220"/>
                  </a:lnTo>
                  <a:lnTo>
                    <a:pt x="70061" y="166442"/>
                  </a:lnTo>
                  <a:lnTo>
                    <a:pt x="80608" y="166442"/>
                  </a:lnTo>
                  <a:lnTo>
                    <a:pt x="76088" y="164936"/>
                  </a:lnTo>
                  <a:lnTo>
                    <a:pt x="97181" y="158911"/>
                  </a:lnTo>
                  <a:lnTo>
                    <a:pt x="106975" y="163429"/>
                  </a:lnTo>
                  <a:lnTo>
                    <a:pt x="121288" y="177739"/>
                  </a:lnTo>
                  <a:lnTo>
                    <a:pt x="114508" y="171714"/>
                  </a:lnTo>
                  <a:lnTo>
                    <a:pt x="119028" y="178492"/>
                  </a:lnTo>
                  <a:lnTo>
                    <a:pt x="119028" y="183011"/>
                  </a:lnTo>
                  <a:lnTo>
                    <a:pt x="114508" y="186023"/>
                  </a:lnTo>
                  <a:lnTo>
                    <a:pt x="114508" y="179998"/>
                  </a:lnTo>
                  <a:lnTo>
                    <a:pt x="104715" y="199580"/>
                  </a:lnTo>
                  <a:lnTo>
                    <a:pt x="100195" y="204099"/>
                  </a:lnTo>
                  <a:lnTo>
                    <a:pt x="106221" y="191295"/>
                  </a:lnTo>
                  <a:lnTo>
                    <a:pt x="96428" y="205605"/>
                  </a:lnTo>
                  <a:lnTo>
                    <a:pt x="88141" y="222927"/>
                  </a:lnTo>
                  <a:lnTo>
                    <a:pt x="83621" y="235730"/>
                  </a:lnTo>
                  <a:lnTo>
                    <a:pt x="86635" y="241755"/>
                  </a:lnTo>
                  <a:lnTo>
                    <a:pt x="128822" y="309537"/>
                  </a:lnTo>
                  <a:lnTo>
                    <a:pt x="130313" y="323673"/>
                  </a:lnTo>
                  <a:lnTo>
                    <a:pt x="129575" y="323847"/>
                  </a:lnTo>
                  <a:lnTo>
                    <a:pt x="129575" y="326859"/>
                  </a:lnTo>
                  <a:lnTo>
                    <a:pt x="115262" y="336650"/>
                  </a:lnTo>
                  <a:lnTo>
                    <a:pt x="105468" y="350959"/>
                  </a:lnTo>
                  <a:lnTo>
                    <a:pt x="112248" y="342675"/>
                  </a:lnTo>
                  <a:lnTo>
                    <a:pt x="137862" y="329872"/>
                  </a:lnTo>
                  <a:lnTo>
                    <a:pt x="163476" y="357738"/>
                  </a:lnTo>
                  <a:lnTo>
                    <a:pt x="174776" y="363763"/>
                  </a:lnTo>
                  <a:lnTo>
                    <a:pt x="174776" y="360750"/>
                  </a:lnTo>
                  <a:lnTo>
                    <a:pt x="168749" y="357738"/>
                  </a:lnTo>
                  <a:lnTo>
                    <a:pt x="183251" y="361880"/>
                  </a:lnTo>
                  <a:lnTo>
                    <a:pt x="181556" y="361503"/>
                  </a:lnTo>
                  <a:lnTo>
                    <a:pt x="186829" y="363009"/>
                  </a:lnTo>
                  <a:lnTo>
                    <a:pt x="187206" y="363009"/>
                  </a:lnTo>
                  <a:lnTo>
                    <a:pt x="189843" y="363763"/>
                  </a:lnTo>
                  <a:lnTo>
                    <a:pt x="192856" y="366775"/>
                  </a:lnTo>
                  <a:lnTo>
                    <a:pt x="192856" y="373553"/>
                  </a:lnTo>
                  <a:lnTo>
                    <a:pt x="195869" y="363763"/>
                  </a:lnTo>
                  <a:lnTo>
                    <a:pt x="198883" y="363763"/>
                  </a:lnTo>
                  <a:lnTo>
                    <a:pt x="201896" y="365269"/>
                  </a:lnTo>
                  <a:lnTo>
                    <a:pt x="198883" y="376566"/>
                  </a:lnTo>
                  <a:lnTo>
                    <a:pt x="201896" y="373553"/>
                  </a:lnTo>
                  <a:lnTo>
                    <a:pt x="207923" y="379578"/>
                  </a:lnTo>
                  <a:lnTo>
                    <a:pt x="207923" y="380332"/>
                  </a:lnTo>
                  <a:lnTo>
                    <a:pt x="217716" y="377319"/>
                  </a:lnTo>
                  <a:lnTo>
                    <a:pt x="217716" y="380332"/>
                  </a:lnTo>
                  <a:lnTo>
                    <a:pt x="222236" y="378825"/>
                  </a:lnTo>
                  <a:lnTo>
                    <a:pt x="222236" y="372800"/>
                  </a:lnTo>
                  <a:lnTo>
                    <a:pt x="226756" y="372800"/>
                  </a:lnTo>
                  <a:lnTo>
                    <a:pt x="232783" y="375813"/>
                  </a:lnTo>
                  <a:lnTo>
                    <a:pt x="244083" y="374306"/>
                  </a:lnTo>
                  <a:lnTo>
                    <a:pt x="248603" y="377319"/>
                  </a:lnTo>
                  <a:lnTo>
                    <a:pt x="250110" y="374306"/>
                  </a:lnTo>
                  <a:lnTo>
                    <a:pt x="249003" y="372092"/>
                  </a:lnTo>
                  <a:lnTo>
                    <a:pt x="257644" y="378072"/>
                  </a:lnTo>
                  <a:lnTo>
                    <a:pt x="276477" y="405185"/>
                  </a:lnTo>
                  <a:lnTo>
                    <a:pt x="280997" y="406691"/>
                  </a:lnTo>
                  <a:lnTo>
                    <a:pt x="279490" y="408197"/>
                  </a:lnTo>
                  <a:lnTo>
                    <a:pt x="282504" y="406691"/>
                  </a:lnTo>
                  <a:lnTo>
                    <a:pt x="292297" y="408197"/>
                  </a:lnTo>
                  <a:lnTo>
                    <a:pt x="295311" y="403679"/>
                  </a:lnTo>
                  <a:lnTo>
                    <a:pt x="293804" y="406691"/>
                  </a:lnTo>
                  <a:lnTo>
                    <a:pt x="300584" y="409704"/>
                  </a:lnTo>
                  <a:lnTo>
                    <a:pt x="303597" y="403679"/>
                  </a:lnTo>
                  <a:lnTo>
                    <a:pt x="302091" y="409704"/>
                  </a:lnTo>
                  <a:lnTo>
                    <a:pt x="311884" y="415729"/>
                  </a:lnTo>
                  <a:lnTo>
                    <a:pt x="314898" y="411210"/>
                  </a:lnTo>
                  <a:lnTo>
                    <a:pt x="313391" y="415729"/>
                  </a:lnTo>
                  <a:lnTo>
                    <a:pt x="317911" y="417235"/>
                  </a:lnTo>
                  <a:lnTo>
                    <a:pt x="322431" y="423260"/>
                  </a:lnTo>
                  <a:lnTo>
                    <a:pt x="325444" y="420247"/>
                  </a:lnTo>
                  <a:lnTo>
                    <a:pt x="323938" y="423260"/>
                  </a:lnTo>
                  <a:lnTo>
                    <a:pt x="328458" y="424766"/>
                  </a:lnTo>
                  <a:lnTo>
                    <a:pt x="326951" y="427779"/>
                  </a:lnTo>
                  <a:lnTo>
                    <a:pt x="333731" y="436063"/>
                  </a:lnTo>
                  <a:lnTo>
                    <a:pt x="339758" y="430038"/>
                  </a:lnTo>
                  <a:lnTo>
                    <a:pt x="335238" y="436063"/>
                  </a:lnTo>
                  <a:lnTo>
                    <a:pt x="339758" y="442088"/>
                  </a:lnTo>
                  <a:lnTo>
                    <a:pt x="352565" y="448867"/>
                  </a:lnTo>
                  <a:lnTo>
                    <a:pt x="358215" y="446042"/>
                  </a:lnTo>
                  <a:lnTo>
                    <a:pt x="363865" y="448867"/>
                  </a:lnTo>
                  <a:lnTo>
                    <a:pt x="362358" y="451879"/>
                  </a:lnTo>
                  <a:lnTo>
                    <a:pt x="363865" y="456398"/>
                  </a:lnTo>
                  <a:lnTo>
                    <a:pt x="360852" y="451879"/>
                  </a:lnTo>
                  <a:lnTo>
                    <a:pt x="362358" y="450373"/>
                  </a:lnTo>
                  <a:lnTo>
                    <a:pt x="360852" y="448867"/>
                  </a:lnTo>
                  <a:lnTo>
                    <a:pt x="354071" y="454892"/>
                  </a:lnTo>
                  <a:lnTo>
                    <a:pt x="355578" y="459410"/>
                  </a:lnTo>
                  <a:lnTo>
                    <a:pt x="352565" y="454892"/>
                  </a:lnTo>
                  <a:lnTo>
                    <a:pt x="349551" y="456398"/>
                  </a:lnTo>
                  <a:lnTo>
                    <a:pt x="349551" y="462046"/>
                  </a:lnTo>
                  <a:lnTo>
                    <a:pt x="348798" y="457904"/>
                  </a:lnTo>
                  <a:lnTo>
                    <a:pt x="340511" y="454892"/>
                  </a:lnTo>
                  <a:lnTo>
                    <a:pt x="340511" y="454138"/>
                  </a:lnTo>
                  <a:lnTo>
                    <a:pt x="337498" y="452632"/>
                  </a:lnTo>
                  <a:lnTo>
                    <a:pt x="334485" y="454138"/>
                  </a:lnTo>
                  <a:lnTo>
                    <a:pt x="335238" y="454138"/>
                  </a:lnTo>
                  <a:lnTo>
                    <a:pt x="333731" y="460164"/>
                  </a:lnTo>
                  <a:lnTo>
                    <a:pt x="348045" y="479745"/>
                  </a:lnTo>
                  <a:lnTo>
                    <a:pt x="352565" y="482758"/>
                  </a:lnTo>
                  <a:lnTo>
                    <a:pt x="352565" y="481251"/>
                  </a:lnTo>
                  <a:lnTo>
                    <a:pt x="354071" y="484264"/>
                  </a:lnTo>
                  <a:lnTo>
                    <a:pt x="358494" y="485371"/>
                  </a:lnTo>
                  <a:lnTo>
                    <a:pt x="357838" y="485770"/>
                  </a:lnTo>
                  <a:lnTo>
                    <a:pt x="370645" y="491795"/>
                  </a:lnTo>
                  <a:lnTo>
                    <a:pt x="373658" y="494807"/>
                  </a:lnTo>
                  <a:lnTo>
                    <a:pt x="376672" y="496314"/>
                  </a:lnTo>
                  <a:lnTo>
                    <a:pt x="376672" y="494807"/>
                  </a:lnTo>
                  <a:lnTo>
                    <a:pt x="382699" y="499326"/>
                  </a:lnTo>
                  <a:lnTo>
                    <a:pt x="385712" y="496314"/>
                  </a:lnTo>
                  <a:lnTo>
                    <a:pt x="384205" y="499326"/>
                  </a:lnTo>
                  <a:lnTo>
                    <a:pt x="403039" y="503845"/>
                  </a:lnTo>
                  <a:lnTo>
                    <a:pt x="406052" y="500833"/>
                  </a:lnTo>
                  <a:lnTo>
                    <a:pt x="404546" y="503845"/>
                  </a:lnTo>
                  <a:lnTo>
                    <a:pt x="420366" y="506858"/>
                  </a:lnTo>
                  <a:lnTo>
                    <a:pt x="420366" y="509870"/>
                  </a:lnTo>
                  <a:lnTo>
                    <a:pt x="413586" y="508364"/>
                  </a:lnTo>
                  <a:lnTo>
                    <a:pt x="446733" y="521167"/>
                  </a:lnTo>
                  <a:lnTo>
                    <a:pt x="473853" y="532464"/>
                  </a:lnTo>
                  <a:lnTo>
                    <a:pt x="492687" y="540749"/>
                  </a:lnTo>
                  <a:lnTo>
                    <a:pt x="507000" y="549033"/>
                  </a:lnTo>
                  <a:lnTo>
                    <a:pt x="507000" y="552045"/>
                  </a:lnTo>
                  <a:lnTo>
                    <a:pt x="508507" y="550539"/>
                  </a:lnTo>
                  <a:lnTo>
                    <a:pt x="530489" y="562213"/>
                  </a:lnTo>
                  <a:lnTo>
                    <a:pt x="530354" y="562589"/>
                  </a:lnTo>
                  <a:lnTo>
                    <a:pt x="533073" y="564261"/>
                  </a:lnTo>
                  <a:lnTo>
                    <a:pt x="534121" y="566355"/>
                  </a:lnTo>
                  <a:lnTo>
                    <a:pt x="534558" y="565173"/>
                  </a:lnTo>
                  <a:lnTo>
                    <a:pt x="540147" y="568614"/>
                  </a:lnTo>
                  <a:lnTo>
                    <a:pt x="541654" y="567108"/>
                  </a:lnTo>
                  <a:lnTo>
                    <a:pt x="541654" y="568614"/>
                  </a:lnTo>
                  <a:lnTo>
                    <a:pt x="555968" y="576899"/>
                  </a:lnTo>
                  <a:lnTo>
                    <a:pt x="552954" y="582924"/>
                  </a:lnTo>
                  <a:lnTo>
                    <a:pt x="549941" y="579911"/>
                  </a:lnTo>
                  <a:lnTo>
                    <a:pt x="551448" y="582924"/>
                  </a:lnTo>
                  <a:lnTo>
                    <a:pt x="555968" y="584430"/>
                  </a:lnTo>
                  <a:lnTo>
                    <a:pt x="560488" y="579911"/>
                  </a:lnTo>
                  <a:lnTo>
                    <a:pt x="571788" y="586690"/>
                  </a:lnTo>
                  <a:lnTo>
                    <a:pt x="570281" y="589702"/>
                  </a:lnTo>
                  <a:lnTo>
                    <a:pt x="574801" y="582924"/>
                  </a:lnTo>
                  <a:lnTo>
                    <a:pt x="573294" y="589702"/>
                  </a:lnTo>
                  <a:lnTo>
                    <a:pt x="574801" y="586690"/>
                  </a:lnTo>
                  <a:lnTo>
                    <a:pt x="580828" y="586690"/>
                  </a:lnTo>
                  <a:lnTo>
                    <a:pt x="596648" y="591208"/>
                  </a:lnTo>
                  <a:lnTo>
                    <a:pt x="598155" y="597233"/>
                  </a:lnTo>
                  <a:lnTo>
                    <a:pt x="598155" y="592715"/>
                  </a:lnTo>
                  <a:lnTo>
                    <a:pt x="602675" y="594221"/>
                  </a:lnTo>
                  <a:lnTo>
                    <a:pt x="605688" y="592715"/>
                  </a:lnTo>
                  <a:lnTo>
                    <a:pt x="610208" y="595727"/>
                  </a:lnTo>
                  <a:lnTo>
                    <a:pt x="608702" y="591208"/>
                  </a:lnTo>
                  <a:lnTo>
                    <a:pt x="618495" y="589702"/>
                  </a:lnTo>
                  <a:lnTo>
                    <a:pt x="619520" y="593807"/>
                  </a:lnTo>
                  <a:lnTo>
                    <a:pt x="616235" y="592715"/>
                  </a:lnTo>
                  <a:lnTo>
                    <a:pt x="616235" y="592715"/>
                  </a:lnTo>
                  <a:lnTo>
                    <a:pt x="615482" y="595727"/>
                  </a:lnTo>
                  <a:lnTo>
                    <a:pt x="615482" y="592715"/>
                  </a:lnTo>
                  <a:lnTo>
                    <a:pt x="612468" y="592715"/>
                  </a:lnTo>
                  <a:lnTo>
                    <a:pt x="613975" y="595727"/>
                  </a:lnTo>
                  <a:lnTo>
                    <a:pt x="620755" y="597233"/>
                  </a:lnTo>
                  <a:lnTo>
                    <a:pt x="620755" y="595562"/>
                  </a:lnTo>
                  <a:lnTo>
                    <a:pt x="626782" y="594221"/>
                  </a:lnTo>
                  <a:lnTo>
                    <a:pt x="629795" y="597233"/>
                  </a:lnTo>
                  <a:lnTo>
                    <a:pt x="628289" y="590455"/>
                  </a:lnTo>
                  <a:lnTo>
                    <a:pt x="629795" y="596480"/>
                  </a:lnTo>
                  <a:lnTo>
                    <a:pt x="636575" y="597987"/>
                  </a:lnTo>
                  <a:lnTo>
                    <a:pt x="638082" y="594974"/>
                  </a:lnTo>
                  <a:lnTo>
                    <a:pt x="638082" y="596480"/>
                  </a:lnTo>
                  <a:lnTo>
                    <a:pt x="647875" y="600999"/>
                  </a:lnTo>
                  <a:lnTo>
                    <a:pt x="647875" y="602505"/>
                  </a:lnTo>
                  <a:lnTo>
                    <a:pt x="667462" y="607024"/>
                  </a:lnTo>
                  <a:lnTo>
                    <a:pt x="671983" y="611543"/>
                  </a:lnTo>
                  <a:lnTo>
                    <a:pt x="670476" y="614556"/>
                  </a:lnTo>
                  <a:lnTo>
                    <a:pt x="669474" y="614051"/>
                  </a:lnTo>
                  <a:lnTo>
                    <a:pt x="670476" y="616062"/>
                  </a:lnTo>
                  <a:lnTo>
                    <a:pt x="673489" y="609284"/>
                  </a:lnTo>
                  <a:lnTo>
                    <a:pt x="674996" y="613802"/>
                  </a:lnTo>
                  <a:lnTo>
                    <a:pt x="692323" y="616815"/>
                  </a:lnTo>
                  <a:lnTo>
                    <a:pt x="696843" y="622840"/>
                  </a:lnTo>
                  <a:lnTo>
                    <a:pt x="712663" y="628865"/>
                  </a:lnTo>
                  <a:lnTo>
                    <a:pt x="718690" y="628865"/>
                  </a:lnTo>
                  <a:lnTo>
                    <a:pt x="718690" y="631878"/>
                  </a:lnTo>
                  <a:lnTo>
                    <a:pt x="721703" y="631878"/>
                  </a:lnTo>
                  <a:lnTo>
                    <a:pt x="727730" y="628865"/>
                  </a:lnTo>
                  <a:lnTo>
                    <a:pt x="727730" y="627284"/>
                  </a:lnTo>
                  <a:lnTo>
                    <a:pt x="756357" y="625853"/>
                  </a:lnTo>
                  <a:lnTo>
                    <a:pt x="770670" y="619074"/>
                  </a:lnTo>
                  <a:lnTo>
                    <a:pt x="773684" y="614556"/>
                  </a:lnTo>
                  <a:lnTo>
                    <a:pt x="784984" y="610037"/>
                  </a:lnTo>
                  <a:lnTo>
                    <a:pt x="791011" y="611543"/>
                  </a:lnTo>
                  <a:lnTo>
                    <a:pt x="795531" y="610037"/>
                  </a:lnTo>
                  <a:lnTo>
                    <a:pt x="798544" y="613049"/>
                  </a:lnTo>
                  <a:lnTo>
                    <a:pt x="795531" y="608530"/>
                  </a:lnTo>
                  <a:lnTo>
                    <a:pt x="805324" y="604012"/>
                  </a:lnTo>
                  <a:lnTo>
                    <a:pt x="819638" y="599493"/>
                  </a:lnTo>
                  <a:lnTo>
                    <a:pt x="835458" y="586690"/>
                  </a:lnTo>
                  <a:lnTo>
                    <a:pt x="842238" y="591208"/>
                  </a:lnTo>
                  <a:lnTo>
                    <a:pt x="845252" y="576899"/>
                  </a:lnTo>
                  <a:lnTo>
                    <a:pt x="825665" y="558071"/>
                  </a:lnTo>
                  <a:lnTo>
                    <a:pt x="823615" y="555254"/>
                  </a:lnTo>
                  <a:lnTo>
                    <a:pt x="843745" y="573886"/>
                  </a:lnTo>
                  <a:lnTo>
                    <a:pt x="850525" y="534724"/>
                  </a:lnTo>
                  <a:lnTo>
                    <a:pt x="845252" y="500833"/>
                  </a:lnTo>
                  <a:lnTo>
                    <a:pt x="846758" y="463176"/>
                  </a:lnTo>
                  <a:lnTo>
                    <a:pt x="839225" y="424766"/>
                  </a:lnTo>
                  <a:lnTo>
                    <a:pt x="837372" y="424013"/>
                  </a:lnTo>
                  <a:lnTo>
                    <a:pt x="844498" y="424013"/>
                  </a:lnTo>
                  <a:lnTo>
                    <a:pt x="862578" y="416482"/>
                  </a:lnTo>
                  <a:lnTo>
                    <a:pt x="890452" y="388616"/>
                  </a:lnTo>
                  <a:lnTo>
                    <a:pt x="903259" y="383344"/>
                  </a:lnTo>
                  <a:lnTo>
                    <a:pt x="890595" y="361006"/>
                  </a:lnTo>
                  <a:lnTo>
                    <a:pt x="891205" y="360750"/>
                  </a:lnTo>
                  <a:close/>
                </a:path>
              </a:pathLst>
            </a:custGeom>
            <a:solidFill>
              <a:schemeClr val="accent1">
                <a:lumMod val="60000"/>
                <a:lumOff val="40000"/>
              </a:schemeClr>
            </a:solidFill>
            <a:ln w="3175" cap="flat">
              <a:solidFill>
                <a:srgbClr val="C3E5EA"/>
              </a:solidFill>
              <a:prstDash val="solid"/>
              <a:miter/>
            </a:ln>
          </p:spPr>
          <p:txBody>
            <a:bodyPr rtlCol="0" anchor="ctr"/>
            <a:lstStyle/>
            <a:p>
              <a:endParaRPr lang="nl-NL" sz="2400"/>
            </a:p>
          </p:txBody>
        </p:sp>
        <p:sp>
          <p:nvSpPr>
            <p:cNvPr id="55" name="Vrije vorm 54">
              <a:extLst>
                <a:ext uri="{FF2B5EF4-FFF2-40B4-BE49-F238E27FC236}">
                  <a16:creationId xmlns:a16="http://schemas.microsoft.com/office/drawing/2014/main" id="{4EC01D50-03FC-D7D3-2315-7000E21F953C}"/>
                </a:ext>
              </a:extLst>
            </p:cNvPr>
            <p:cNvSpPr/>
            <p:nvPr/>
          </p:nvSpPr>
          <p:spPr>
            <a:xfrm>
              <a:off x="3480979" y="698029"/>
              <a:ext cx="1265315" cy="1172984"/>
            </a:xfrm>
            <a:custGeom>
              <a:avLst/>
              <a:gdLst>
                <a:gd name="connsiteX0" fmla="*/ 1282191 w 1365058"/>
                <a:gd name="connsiteY0" fmla="*/ 781186 h 1265449"/>
                <a:gd name="connsiteX1" fmla="*/ 1285204 w 1365058"/>
                <a:gd name="connsiteY1" fmla="*/ 745036 h 1265449"/>
                <a:gd name="connsiteX2" fmla="*/ 1285204 w 1365058"/>
                <a:gd name="connsiteY2" fmla="*/ 745036 h 1265449"/>
                <a:gd name="connsiteX3" fmla="*/ 1288218 w 1365058"/>
                <a:gd name="connsiteY3" fmla="*/ 714157 h 1265449"/>
                <a:gd name="connsiteX4" fmla="*/ 1243770 w 1365058"/>
                <a:gd name="connsiteY4" fmla="*/ 698341 h 1265449"/>
                <a:gd name="connsiteX5" fmla="*/ 1243062 w 1365058"/>
                <a:gd name="connsiteY5" fmla="*/ 698741 h 1265449"/>
                <a:gd name="connsiteX6" fmla="*/ 1241458 w 1365058"/>
                <a:gd name="connsiteY6" fmla="*/ 698048 h 1265449"/>
                <a:gd name="connsiteX7" fmla="*/ 1242264 w 1365058"/>
                <a:gd name="connsiteY7" fmla="*/ 697588 h 1265449"/>
                <a:gd name="connsiteX8" fmla="*/ 1209117 w 1365058"/>
                <a:gd name="connsiteY8" fmla="*/ 684785 h 1265449"/>
                <a:gd name="connsiteX9" fmla="*/ 1221923 w 1365058"/>
                <a:gd name="connsiteY9" fmla="*/ 657672 h 1265449"/>
                <a:gd name="connsiteX10" fmla="*/ 1191036 w 1365058"/>
                <a:gd name="connsiteY10" fmla="*/ 646375 h 1265449"/>
                <a:gd name="connsiteX11" fmla="*/ 1181243 w 1365058"/>
                <a:gd name="connsiteY11" fmla="*/ 632066 h 1265449"/>
                <a:gd name="connsiteX12" fmla="*/ 1169943 w 1365058"/>
                <a:gd name="connsiteY12" fmla="*/ 623781 h 1265449"/>
                <a:gd name="connsiteX13" fmla="*/ 1154123 w 1365058"/>
                <a:gd name="connsiteY13" fmla="*/ 616250 h 1265449"/>
                <a:gd name="connsiteX14" fmla="*/ 1123235 w 1365058"/>
                <a:gd name="connsiteY14" fmla="*/ 619263 h 1265449"/>
                <a:gd name="connsiteX15" fmla="*/ 1084815 w 1365058"/>
                <a:gd name="connsiteY15" fmla="*/ 614744 h 1265449"/>
                <a:gd name="connsiteX16" fmla="*/ 1060708 w 1365058"/>
                <a:gd name="connsiteY16" fmla="*/ 587631 h 1265449"/>
                <a:gd name="connsiteX17" fmla="*/ 1060708 w 1365058"/>
                <a:gd name="connsiteY17" fmla="*/ 587631 h 1265449"/>
                <a:gd name="connsiteX18" fmla="*/ 1059759 w 1365058"/>
                <a:gd name="connsiteY18" fmla="*/ 588188 h 1265449"/>
                <a:gd name="connsiteX19" fmla="*/ 1047148 w 1365058"/>
                <a:gd name="connsiteY19" fmla="*/ 575581 h 1265449"/>
                <a:gd name="connsiteX20" fmla="*/ 1047901 w 1365058"/>
                <a:gd name="connsiteY20" fmla="*/ 526627 h 1265449"/>
                <a:gd name="connsiteX21" fmla="*/ 1047901 w 1365058"/>
                <a:gd name="connsiteY21" fmla="*/ 526627 h 1265449"/>
                <a:gd name="connsiteX22" fmla="*/ 1047901 w 1365058"/>
                <a:gd name="connsiteY22" fmla="*/ 508552 h 1265449"/>
                <a:gd name="connsiteX23" fmla="*/ 1053928 w 1365058"/>
                <a:gd name="connsiteY23" fmla="*/ 502527 h 1265449"/>
                <a:gd name="connsiteX24" fmla="*/ 1066735 w 1365058"/>
                <a:gd name="connsiteY24" fmla="*/ 464871 h 1265449"/>
                <a:gd name="connsiteX25" fmla="*/ 1075021 w 1365058"/>
                <a:gd name="connsiteY25" fmla="*/ 456586 h 1265449"/>
                <a:gd name="connsiteX26" fmla="*/ 1075021 w 1365058"/>
                <a:gd name="connsiteY26" fmla="*/ 446796 h 1265449"/>
                <a:gd name="connsiteX27" fmla="*/ 1081048 w 1365058"/>
                <a:gd name="connsiteY27" fmla="*/ 442277 h 1265449"/>
                <a:gd name="connsiteX28" fmla="*/ 1087828 w 1365058"/>
                <a:gd name="connsiteY28" fmla="*/ 442277 h 1265449"/>
                <a:gd name="connsiteX29" fmla="*/ 1093855 w 1365058"/>
                <a:gd name="connsiteY29" fmla="*/ 433993 h 1265449"/>
                <a:gd name="connsiteX30" fmla="*/ 1099129 w 1365058"/>
                <a:gd name="connsiteY30" fmla="*/ 429474 h 1265449"/>
                <a:gd name="connsiteX31" fmla="*/ 1106662 w 1365058"/>
                <a:gd name="connsiteY31" fmla="*/ 416671 h 1265449"/>
                <a:gd name="connsiteX32" fmla="*/ 1106662 w 1365058"/>
                <a:gd name="connsiteY32" fmla="*/ 411399 h 1265449"/>
                <a:gd name="connsiteX33" fmla="*/ 1113442 w 1365058"/>
                <a:gd name="connsiteY33" fmla="*/ 405374 h 1265449"/>
                <a:gd name="connsiteX34" fmla="*/ 1113442 w 1365058"/>
                <a:gd name="connsiteY34" fmla="*/ 395583 h 1265449"/>
                <a:gd name="connsiteX35" fmla="*/ 1106662 w 1365058"/>
                <a:gd name="connsiteY35" fmla="*/ 388805 h 1265449"/>
                <a:gd name="connsiteX36" fmla="*/ 1106662 w 1365058"/>
                <a:gd name="connsiteY36" fmla="*/ 379767 h 1265449"/>
                <a:gd name="connsiteX37" fmla="*/ 1100635 w 1365058"/>
                <a:gd name="connsiteY37" fmla="*/ 376002 h 1265449"/>
                <a:gd name="connsiteX38" fmla="*/ 1098375 w 1365058"/>
                <a:gd name="connsiteY38" fmla="*/ 376002 h 1265449"/>
                <a:gd name="connsiteX39" fmla="*/ 1096868 w 1365058"/>
                <a:gd name="connsiteY39" fmla="*/ 372989 h 1265449"/>
                <a:gd name="connsiteX40" fmla="*/ 1093855 w 1365058"/>
                <a:gd name="connsiteY40" fmla="*/ 371483 h 1265449"/>
                <a:gd name="connsiteX41" fmla="*/ 1096868 w 1365058"/>
                <a:gd name="connsiteY41" fmla="*/ 371483 h 1265449"/>
                <a:gd name="connsiteX42" fmla="*/ 1093855 w 1365058"/>
                <a:gd name="connsiteY42" fmla="*/ 368470 h 1265449"/>
                <a:gd name="connsiteX43" fmla="*/ 1095362 w 1365058"/>
                <a:gd name="connsiteY43" fmla="*/ 365458 h 1265449"/>
                <a:gd name="connsiteX44" fmla="*/ 1106662 w 1365058"/>
                <a:gd name="connsiteY44" fmla="*/ 361692 h 1265449"/>
                <a:gd name="connsiteX45" fmla="*/ 1103648 w 1365058"/>
                <a:gd name="connsiteY45" fmla="*/ 361692 h 1265449"/>
                <a:gd name="connsiteX46" fmla="*/ 1098375 w 1365058"/>
                <a:gd name="connsiteY46" fmla="*/ 355667 h 1265449"/>
                <a:gd name="connsiteX47" fmla="*/ 1109675 w 1365058"/>
                <a:gd name="connsiteY47" fmla="*/ 348889 h 1265449"/>
                <a:gd name="connsiteX48" fmla="*/ 1113442 w 1365058"/>
                <a:gd name="connsiteY48" fmla="*/ 350395 h 1265449"/>
                <a:gd name="connsiteX49" fmla="*/ 1114949 w 1365058"/>
                <a:gd name="connsiteY49" fmla="*/ 345877 h 1265449"/>
                <a:gd name="connsiteX50" fmla="*/ 1111935 w 1365058"/>
                <a:gd name="connsiteY50" fmla="*/ 339851 h 1265449"/>
                <a:gd name="connsiteX51" fmla="*/ 1117962 w 1365058"/>
                <a:gd name="connsiteY51" fmla="*/ 337592 h 1265449"/>
                <a:gd name="connsiteX52" fmla="*/ 1117962 w 1365058"/>
                <a:gd name="connsiteY52" fmla="*/ 331567 h 1265449"/>
                <a:gd name="connsiteX53" fmla="*/ 1114949 w 1365058"/>
                <a:gd name="connsiteY53" fmla="*/ 328554 h 1265449"/>
                <a:gd name="connsiteX54" fmla="*/ 1114949 w 1365058"/>
                <a:gd name="connsiteY54" fmla="*/ 325721 h 1265449"/>
                <a:gd name="connsiteX55" fmla="*/ 1117962 w 1365058"/>
                <a:gd name="connsiteY55" fmla="*/ 326295 h 1265449"/>
                <a:gd name="connsiteX56" fmla="*/ 1122482 w 1365058"/>
                <a:gd name="connsiteY56" fmla="*/ 323283 h 1265449"/>
                <a:gd name="connsiteX57" fmla="*/ 1123235 w 1365058"/>
                <a:gd name="connsiteY57" fmla="*/ 313492 h 1265449"/>
                <a:gd name="connsiteX58" fmla="*/ 1130769 w 1365058"/>
                <a:gd name="connsiteY58" fmla="*/ 302948 h 1265449"/>
                <a:gd name="connsiteX59" fmla="*/ 1133782 w 1365058"/>
                <a:gd name="connsiteY59" fmla="*/ 300689 h 1265449"/>
                <a:gd name="connsiteX60" fmla="*/ 1139056 w 1365058"/>
                <a:gd name="connsiteY60" fmla="*/ 302948 h 1265449"/>
                <a:gd name="connsiteX61" fmla="*/ 1143576 w 1365058"/>
                <a:gd name="connsiteY61" fmla="*/ 300689 h 1265449"/>
                <a:gd name="connsiteX62" fmla="*/ 1143576 w 1365058"/>
                <a:gd name="connsiteY62" fmla="*/ 294664 h 1265449"/>
                <a:gd name="connsiteX63" fmla="*/ 1137549 w 1365058"/>
                <a:gd name="connsiteY63" fmla="*/ 281107 h 1265449"/>
                <a:gd name="connsiteX64" fmla="*/ 1140562 w 1365058"/>
                <a:gd name="connsiteY64" fmla="*/ 260019 h 1265449"/>
                <a:gd name="connsiteX65" fmla="*/ 1148849 w 1365058"/>
                <a:gd name="connsiteY65" fmla="*/ 252488 h 1265449"/>
                <a:gd name="connsiteX66" fmla="*/ 1156382 w 1365058"/>
                <a:gd name="connsiteY66" fmla="*/ 252488 h 1265449"/>
                <a:gd name="connsiteX67" fmla="*/ 1159396 w 1365058"/>
                <a:gd name="connsiteY67" fmla="*/ 255501 h 1265449"/>
                <a:gd name="connsiteX68" fmla="*/ 1172203 w 1365058"/>
                <a:gd name="connsiteY68" fmla="*/ 227635 h 1265449"/>
                <a:gd name="connsiteX69" fmla="*/ 1186516 w 1365058"/>
                <a:gd name="connsiteY69" fmla="*/ 223869 h 1265449"/>
                <a:gd name="connsiteX70" fmla="*/ 1191790 w 1365058"/>
                <a:gd name="connsiteY70" fmla="*/ 216338 h 1265449"/>
                <a:gd name="connsiteX71" fmla="*/ 1186516 w 1365058"/>
                <a:gd name="connsiteY71" fmla="*/ 211066 h 1265449"/>
                <a:gd name="connsiteX72" fmla="*/ 1173709 w 1365058"/>
                <a:gd name="connsiteY72" fmla="*/ 208053 h 1265449"/>
                <a:gd name="connsiteX73" fmla="*/ 1181996 w 1365058"/>
                <a:gd name="connsiteY73" fmla="*/ 149309 h 1265449"/>
                <a:gd name="connsiteX74" fmla="*/ 1170696 w 1365058"/>
                <a:gd name="connsiteY74" fmla="*/ 146297 h 1265449"/>
                <a:gd name="connsiteX75" fmla="*/ 1163163 w 1365058"/>
                <a:gd name="connsiteY75" fmla="*/ 141778 h 1265449"/>
                <a:gd name="connsiteX76" fmla="*/ 1151863 w 1365058"/>
                <a:gd name="connsiteY76" fmla="*/ 140272 h 1265449"/>
                <a:gd name="connsiteX77" fmla="*/ 1139056 w 1365058"/>
                <a:gd name="connsiteY77" fmla="*/ 135000 h 1265449"/>
                <a:gd name="connsiteX78" fmla="*/ 1135289 w 1365058"/>
                <a:gd name="connsiteY78" fmla="*/ 136506 h 1265449"/>
                <a:gd name="connsiteX79" fmla="*/ 1123235 w 1365058"/>
                <a:gd name="connsiteY79" fmla="*/ 147803 h 1265449"/>
                <a:gd name="connsiteX80" fmla="*/ 1114949 w 1365058"/>
                <a:gd name="connsiteY80" fmla="*/ 149309 h 1265449"/>
                <a:gd name="connsiteX81" fmla="*/ 1108169 w 1365058"/>
                <a:gd name="connsiteY81" fmla="*/ 143284 h 1265449"/>
                <a:gd name="connsiteX82" fmla="*/ 1100635 w 1365058"/>
                <a:gd name="connsiteY82" fmla="*/ 128975 h 1265449"/>
                <a:gd name="connsiteX83" fmla="*/ 1098375 w 1365058"/>
                <a:gd name="connsiteY83" fmla="*/ 135000 h 1265449"/>
                <a:gd name="connsiteX84" fmla="*/ 1100635 w 1365058"/>
                <a:gd name="connsiteY84" fmla="*/ 140272 h 1265449"/>
                <a:gd name="connsiteX85" fmla="*/ 1117962 w 1365058"/>
                <a:gd name="connsiteY85" fmla="*/ 159100 h 1265449"/>
                <a:gd name="connsiteX86" fmla="*/ 1143576 w 1365058"/>
                <a:gd name="connsiteY86" fmla="*/ 168891 h 1265449"/>
                <a:gd name="connsiteX87" fmla="*/ 1114195 w 1365058"/>
                <a:gd name="connsiteY87" fmla="*/ 159100 h 1265449"/>
                <a:gd name="connsiteX88" fmla="*/ 1111182 w 1365058"/>
                <a:gd name="connsiteY88" fmla="*/ 167384 h 1265449"/>
                <a:gd name="connsiteX89" fmla="*/ 1114195 w 1365058"/>
                <a:gd name="connsiteY89" fmla="*/ 177175 h 1265449"/>
                <a:gd name="connsiteX90" fmla="*/ 1110429 w 1365058"/>
                <a:gd name="connsiteY90" fmla="*/ 171903 h 1265449"/>
                <a:gd name="connsiteX91" fmla="*/ 1108922 w 1365058"/>
                <a:gd name="connsiteY91" fmla="*/ 154581 h 1265449"/>
                <a:gd name="connsiteX92" fmla="*/ 1102895 w 1365058"/>
                <a:gd name="connsiteY92" fmla="*/ 150062 h 1265449"/>
                <a:gd name="connsiteX93" fmla="*/ 1096115 w 1365058"/>
                <a:gd name="connsiteY93" fmla="*/ 140272 h 1265449"/>
                <a:gd name="connsiteX94" fmla="*/ 1096115 w 1365058"/>
                <a:gd name="connsiteY94" fmla="*/ 124456 h 1265449"/>
                <a:gd name="connsiteX95" fmla="*/ 1081801 w 1365058"/>
                <a:gd name="connsiteY95" fmla="*/ 122949 h 1265449"/>
                <a:gd name="connsiteX96" fmla="*/ 1078788 w 1365058"/>
                <a:gd name="connsiteY96" fmla="*/ 124456 h 1265449"/>
                <a:gd name="connsiteX97" fmla="*/ 1073515 w 1365058"/>
                <a:gd name="connsiteY97" fmla="*/ 139518 h 1265449"/>
                <a:gd name="connsiteX98" fmla="*/ 1074268 w 1365058"/>
                <a:gd name="connsiteY98" fmla="*/ 148556 h 1265449"/>
                <a:gd name="connsiteX99" fmla="*/ 1077281 w 1365058"/>
                <a:gd name="connsiteY99" fmla="*/ 149309 h 1265449"/>
                <a:gd name="connsiteX100" fmla="*/ 1074268 w 1365058"/>
                <a:gd name="connsiteY100" fmla="*/ 149309 h 1265449"/>
                <a:gd name="connsiteX101" fmla="*/ 1072008 w 1365058"/>
                <a:gd name="connsiteY101" fmla="*/ 144037 h 1265449"/>
                <a:gd name="connsiteX102" fmla="*/ 1070501 w 1365058"/>
                <a:gd name="connsiteY102" fmla="*/ 145543 h 1265449"/>
                <a:gd name="connsiteX103" fmla="*/ 1070501 w 1365058"/>
                <a:gd name="connsiteY103" fmla="*/ 152322 h 1265449"/>
                <a:gd name="connsiteX104" fmla="*/ 1074268 w 1365058"/>
                <a:gd name="connsiteY104" fmla="*/ 156840 h 1265449"/>
                <a:gd name="connsiteX105" fmla="*/ 1068995 w 1365058"/>
                <a:gd name="connsiteY105" fmla="*/ 150815 h 1265449"/>
                <a:gd name="connsiteX106" fmla="*/ 1068995 w 1365058"/>
                <a:gd name="connsiteY106" fmla="*/ 126715 h 1265449"/>
                <a:gd name="connsiteX107" fmla="*/ 1062968 w 1365058"/>
                <a:gd name="connsiteY107" fmla="*/ 124456 h 1265449"/>
                <a:gd name="connsiteX108" fmla="*/ 1062968 w 1365058"/>
                <a:gd name="connsiteY108" fmla="*/ 124456 h 1265449"/>
                <a:gd name="connsiteX109" fmla="*/ 1050161 w 1365058"/>
                <a:gd name="connsiteY109" fmla="*/ 116171 h 1265449"/>
                <a:gd name="connsiteX110" fmla="*/ 1043381 w 1365058"/>
                <a:gd name="connsiteY110" fmla="*/ 122196 h 1265449"/>
                <a:gd name="connsiteX111" fmla="*/ 1041874 w 1365058"/>
                <a:gd name="connsiteY111" fmla="*/ 130481 h 1265449"/>
                <a:gd name="connsiteX112" fmla="*/ 1059955 w 1365058"/>
                <a:gd name="connsiteY112" fmla="*/ 157594 h 1265449"/>
                <a:gd name="connsiteX113" fmla="*/ 1068995 w 1365058"/>
                <a:gd name="connsiteY113" fmla="*/ 162112 h 1265449"/>
                <a:gd name="connsiteX114" fmla="*/ 1064475 w 1365058"/>
                <a:gd name="connsiteY114" fmla="*/ 162112 h 1265449"/>
                <a:gd name="connsiteX115" fmla="*/ 1064475 w 1365058"/>
                <a:gd name="connsiteY115" fmla="*/ 164372 h 1265449"/>
                <a:gd name="connsiteX116" fmla="*/ 1053175 w 1365058"/>
                <a:gd name="connsiteY116" fmla="*/ 154581 h 1265449"/>
                <a:gd name="connsiteX117" fmla="*/ 1057695 w 1365058"/>
                <a:gd name="connsiteY117" fmla="*/ 168891 h 1265449"/>
                <a:gd name="connsiteX118" fmla="*/ 1051668 w 1365058"/>
                <a:gd name="connsiteY118" fmla="*/ 156087 h 1265449"/>
                <a:gd name="connsiteX119" fmla="*/ 1044888 w 1365058"/>
                <a:gd name="connsiteY119" fmla="*/ 164372 h 1265449"/>
                <a:gd name="connsiteX120" fmla="*/ 1044888 w 1365058"/>
                <a:gd name="connsiteY120" fmla="*/ 170397 h 1265449"/>
                <a:gd name="connsiteX121" fmla="*/ 1048654 w 1365058"/>
                <a:gd name="connsiteY121" fmla="*/ 186213 h 1265449"/>
                <a:gd name="connsiteX122" fmla="*/ 1051668 w 1365058"/>
                <a:gd name="connsiteY122" fmla="*/ 188723 h 1265449"/>
                <a:gd name="connsiteX123" fmla="*/ 1051668 w 1365058"/>
                <a:gd name="connsiteY123" fmla="*/ 192990 h 1265449"/>
                <a:gd name="connsiteX124" fmla="*/ 1041874 w 1365058"/>
                <a:gd name="connsiteY124" fmla="*/ 197509 h 1265449"/>
                <a:gd name="connsiteX125" fmla="*/ 1043381 w 1365058"/>
                <a:gd name="connsiteY125" fmla="*/ 199768 h 1265449"/>
                <a:gd name="connsiteX126" fmla="*/ 1040368 w 1365058"/>
                <a:gd name="connsiteY126" fmla="*/ 197509 h 1265449"/>
                <a:gd name="connsiteX127" fmla="*/ 1037354 w 1365058"/>
                <a:gd name="connsiteY127" fmla="*/ 199015 h 1265449"/>
                <a:gd name="connsiteX128" fmla="*/ 1040368 w 1365058"/>
                <a:gd name="connsiteY128" fmla="*/ 199768 h 1265449"/>
                <a:gd name="connsiteX129" fmla="*/ 1031026 w 1365058"/>
                <a:gd name="connsiteY129" fmla="*/ 199768 h 1265449"/>
                <a:gd name="connsiteX130" fmla="*/ 1024434 w 1365058"/>
                <a:gd name="connsiteY130" fmla="*/ 201705 h 1265449"/>
                <a:gd name="connsiteX131" fmla="*/ 1026807 w 1365058"/>
                <a:gd name="connsiteY131" fmla="*/ 199768 h 1265449"/>
                <a:gd name="connsiteX132" fmla="*/ 1022287 w 1365058"/>
                <a:gd name="connsiteY132" fmla="*/ 199768 h 1265449"/>
                <a:gd name="connsiteX133" fmla="*/ 1035094 w 1365058"/>
                <a:gd name="connsiteY133" fmla="*/ 198262 h 1265449"/>
                <a:gd name="connsiteX134" fmla="*/ 1038108 w 1365058"/>
                <a:gd name="connsiteY134" fmla="*/ 195249 h 1265449"/>
                <a:gd name="connsiteX135" fmla="*/ 1042628 w 1365058"/>
                <a:gd name="connsiteY135" fmla="*/ 196756 h 1265449"/>
                <a:gd name="connsiteX136" fmla="*/ 1048654 w 1365058"/>
                <a:gd name="connsiteY136" fmla="*/ 192237 h 1265449"/>
                <a:gd name="connsiteX137" fmla="*/ 1041874 w 1365058"/>
                <a:gd name="connsiteY137" fmla="*/ 165124 h 1265449"/>
                <a:gd name="connsiteX138" fmla="*/ 1048654 w 1365058"/>
                <a:gd name="connsiteY138" fmla="*/ 153827 h 1265449"/>
                <a:gd name="connsiteX139" fmla="*/ 1037354 w 1365058"/>
                <a:gd name="connsiteY139" fmla="*/ 145543 h 1265449"/>
                <a:gd name="connsiteX140" fmla="*/ 1031328 w 1365058"/>
                <a:gd name="connsiteY140" fmla="*/ 122949 h 1265449"/>
                <a:gd name="connsiteX141" fmla="*/ 1034341 w 1365058"/>
                <a:gd name="connsiteY141" fmla="*/ 114664 h 1265449"/>
                <a:gd name="connsiteX142" fmla="*/ 1024427 w 1365058"/>
                <a:gd name="connsiteY142" fmla="*/ 116250 h 1265449"/>
                <a:gd name="connsiteX143" fmla="*/ 1029067 w 1365058"/>
                <a:gd name="connsiteY143" fmla="*/ 113158 h 1265449"/>
                <a:gd name="connsiteX144" fmla="*/ 1028834 w 1365058"/>
                <a:gd name="connsiteY144" fmla="*/ 112578 h 1265449"/>
                <a:gd name="connsiteX145" fmla="*/ 1032834 w 1365058"/>
                <a:gd name="connsiteY145" fmla="*/ 113911 h 1265449"/>
                <a:gd name="connsiteX146" fmla="*/ 1028314 w 1365058"/>
                <a:gd name="connsiteY146" fmla="*/ 101861 h 1265449"/>
                <a:gd name="connsiteX147" fmla="*/ 1029821 w 1365058"/>
                <a:gd name="connsiteY147" fmla="*/ 106380 h 1265449"/>
                <a:gd name="connsiteX148" fmla="*/ 1028487 w 1365058"/>
                <a:gd name="connsiteY148" fmla="*/ 111711 h 1265449"/>
                <a:gd name="connsiteX149" fmla="*/ 1024547 w 1365058"/>
                <a:gd name="connsiteY149" fmla="*/ 101862 h 1265449"/>
                <a:gd name="connsiteX150" fmla="*/ 1027561 w 1365058"/>
                <a:gd name="connsiteY150" fmla="*/ 97343 h 1265449"/>
                <a:gd name="connsiteX151" fmla="*/ 1024547 w 1365058"/>
                <a:gd name="connsiteY151" fmla="*/ 94330 h 1265449"/>
                <a:gd name="connsiteX152" fmla="*/ 1027561 w 1365058"/>
                <a:gd name="connsiteY152" fmla="*/ 74749 h 1265449"/>
                <a:gd name="connsiteX153" fmla="*/ 1026544 w 1365058"/>
                <a:gd name="connsiteY153" fmla="*/ 75768 h 1265449"/>
                <a:gd name="connsiteX154" fmla="*/ 1022287 w 1365058"/>
                <a:gd name="connsiteY154" fmla="*/ 67971 h 1265449"/>
                <a:gd name="connsiteX155" fmla="*/ 1022287 w 1365058"/>
                <a:gd name="connsiteY155" fmla="*/ 63452 h 1265449"/>
                <a:gd name="connsiteX156" fmla="*/ 1017767 w 1365058"/>
                <a:gd name="connsiteY156" fmla="*/ 61946 h 1265449"/>
                <a:gd name="connsiteX157" fmla="*/ 1020781 w 1365058"/>
                <a:gd name="connsiteY157" fmla="*/ 60440 h 1265449"/>
                <a:gd name="connsiteX158" fmla="*/ 1017767 w 1365058"/>
                <a:gd name="connsiteY158" fmla="*/ 57427 h 1265449"/>
                <a:gd name="connsiteX159" fmla="*/ 1014754 w 1365058"/>
                <a:gd name="connsiteY159" fmla="*/ 44624 h 1265449"/>
                <a:gd name="connsiteX160" fmla="*/ 1016261 w 1365058"/>
                <a:gd name="connsiteY160" fmla="*/ 28808 h 1265449"/>
                <a:gd name="connsiteX161" fmla="*/ 1022287 w 1365058"/>
                <a:gd name="connsiteY161" fmla="*/ 17511 h 1265449"/>
                <a:gd name="connsiteX162" fmla="*/ 1022287 w 1365058"/>
                <a:gd name="connsiteY162" fmla="*/ 14499 h 1265449"/>
                <a:gd name="connsiteX163" fmla="*/ 1019274 w 1365058"/>
                <a:gd name="connsiteY163" fmla="*/ 16005 h 1265449"/>
                <a:gd name="connsiteX164" fmla="*/ 1025301 w 1365058"/>
                <a:gd name="connsiteY164" fmla="*/ 11486 h 1265449"/>
                <a:gd name="connsiteX165" fmla="*/ 1018521 w 1365058"/>
                <a:gd name="connsiteY165" fmla="*/ 14499 h 1265449"/>
                <a:gd name="connsiteX166" fmla="*/ 1044134 w 1365058"/>
                <a:gd name="connsiteY166" fmla="*/ 1695 h 1265449"/>
                <a:gd name="connsiteX167" fmla="*/ 1046809 w 1365058"/>
                <a:gd name="connsiteY167" fmla="*/ 2517 h 1265449"/>
                <a:gd name="connsiteX168" fmla="*/ 1047600 w 1365058"/>
                <a:gd name="connsiteY168" fmla="*/ 4105 h 1265449"/>
                <a:gd name="connsiteX169" fmla="*/ 1052421 w 1365058"/>
                <a:gd name="connsiteY169" fmla="*/ 7720 h 1265449"/>
                <a:gd name="connsiteX170" fmla="*/ 1051133 w 1365058"/>
                <a:gd name="connsiteY170" fmla="*/ 3847 h 1265449"/>
                <a:gd name="connsiteX171" fmla="*/ 1053928 w 1365058"/>
                <a:gd name="connsiteY171" fmla="*/ 4707 h 1265449"/>
                <a:gd name="connsiteX172" fmla="*/ 1055434 w 1365058"/>
                <a:gd name="connsiteY172" fmla="*/ 7720 h 1265449"/>
                <a:gd name="connsiteX173" fmla="*/ 1052421 w 1365058"/>
                <a:gd name="connsiteY173" fmla="*/ 9226 h 1265449"/>
                <a:gd name="connsiteX174" fmla="*/ 1059201 w 1365058"/>
                <a:gd name="connsiteY174" fmla="*/ 6213 h 1265449"/>
                <a:gd name="connsiteX175" fmla="*/ 1050914 w 1365058"/>
                <a:gd name="connsiteY175" fmla="*/ 188 h 1265449"/>
                <a:gd name="connsiteX176" fmla="*/ 1038108 w 1365058"/>
                <a:gd name="connsiteY176" fmla="*/ 941 h 1265449"/>
                <a:gd name="connsiteX177" fmla="*/ 992154 w 1365058"/>
                <a:gd name="connsiteY177" fmla="*/ 23535 h 1265449"/>
                <a:gd name="connsiteX178" fmla="*/ 974827 w 1365058"/>
                <a:gd name="connsiteY178" fmla="*/ 19017 h 1265449"/>
                <a:gd name="connsiteX179" fmla="*/ 966540 w 1365058"/>
                <a:gd name="connsiteY179" fmla="*/ 20523 h 1265449"/>
                <a:gd name="connsiteX180" fmla="*/ 955240 w 1365058"/>
                <a:gd name="connsiteY180" fmla="*/ 17510 h 1265449"/>
                <a:gd name="connsiteX181" fmla="*/ 939420 w 1365058"/>
                <a:gd name="connsiteY181" fmla="*/ 16004 h 1265449"/>
                <a:gd name="connsiteX182" fmla="*/ 937913 w 1365058"/>
                <a:gd name="connsiteY182" fmla="*/ 17510 h 1265449"/>
                <a:gd name="connsiteX183" fmla="*/ 939231 w 1365058"/>
                <a:gd name="connsiteY183" fmla="*/ 14874 h 1265449"/>
                <a:gd name="connsiteX184" fmla="*/ 937160 w 1365058"/>
                <a:gd name="connsiteY184" fmla="*/ 14498 h 1265449"/>
                <a:gd name="connsiteX185" fmla="*/ 931133 w 1365058"/>
                <a:gd name="connsiteY185" fmla="*/ 20523 h 1265449"/>
                <a:gd name="connsiteX186" fmla="*/ 934146 w 1365058"/>
                <a:gd name="connsiteY186" fmla="*/ 14498 h 1265449"/>
                <a:gd name="connsiteX187" fmla="*/ 932640 w 1365058"/>
                <a:gd name="connsiteY187" fmla="*/ 14498 h 1265449"/>
                <a:gd name="connsiteX188" fmla="*/ 943940 w 1365058"/>
                <a:gd name="connsiteY188" fmla="*/ 188 h 1265449"/>
                <a:gd name="connsiteX189" fmla="*/ 935653 w 1365058"/>
                <a:gd name="connsiteY189" fmla="*/ 9979 h 1265449"/>
                <a:gd name="connsiteX190" fmla="*/ 934146 w 1365058"/>
                <a:gd name="connsiteY190" fmla="*/ 8473 h 1265449"/>
                <a:gd name="connsiteX191" fmla="*/ 934146 w 1365058"/>
                <a:gd name="connsiteY191" fmla="*/ 9226 h 1265449"/>
                <a:gd name="connsiteX192" fmla="*/ 927366 w 1365058"/>
                <a:gd name="connsiteY192" fmla="*/ 19017 h 1265449"/>
                <a:gd name="connsiteX193" fmla="*/ 921339 w 1365058"/>
                <a:gd name="connsiteY193" fmla="*/ 14498 h 1265449"/>
                <a:gd name="connsiteX194" fmla="*/ 915312 w 1365058"/>
                <a:gd name="connsiteY194" fmla="*/ 17510 h 1265449"/>
                <a:gd name="connsiteX195" fmla="*/ 905519 w 1365058"/>
                <a:gd name="connsiteY195" fmla="*/ 12992 h 1265449"/>
                <a:gd name="connsiteX196" fmla="*/ 869359 w 1365058"/>
                <a:gd name="connsiteY196" fmla="*/ 21276 h 1265449"/>
                <a:gd name="connsiteX197" fmla="*/ 841485 w 1365058"/>
                <a:gd name="connsiteY197" fmla="*/ 22782 h 1265449"/>
                <a:gd name="connsiteX198" fmla="*/ 810598 w 1365058"/>
                <a:gd name="connsiteY198" fmla="*/ 34079 h 1265449"/>
                <a:gd name="connsiteX199" fmla="*/ 789504 w 1365058"/>
                <a:gd name="connsiteY199" fmla="*/ 38598 h 1265449"/>
                <a:gd name="connsiteX200" fmla="*/ 786491 w 1365058"/>
                <a:gd name="connsiteY200" fmla="*/ 34079 h 1265449"/>
                <a:gd name="connsiteX201" fmla="*/ 792518 w 1365058"/>
                <a:gd name="connsiteY201" fmla="*/ 27301 h 1265449"/>
                <a:gd name="connsiteX202" fmla="*/ 789504 w 1365058"/>
                <a:gd name="connsiteY202" fmla="*/ 25795 h 1265449"/>
                <a:gd name="connsiteX203" fmla="*/ 783477 w 1365058"/>
                <a:gd name="connsiteY203" fmla="*/ 40104 h 1265449"/>
                <a:gd name="connsiteX204" fmla="*/ 770671 w 1365058"/>
                <a:gd name="connsiteY204" fmla="*/ 43117 h 1265449"/>
                <a:gd name="connsiteX205" fmla="*/ 739784 w 1365058"/>
                <a:gd name="connsiteY205" fmla="*/ 54414 h 1265449"/>
                <a:gd name="connsiteX206" fmla="*/ 699103 w 1365058"/>
                <a:gd name="connsiteY206" fmla="*/ 54414 h 1265449"/>
                <a:gd name="connsiteX207" fmla="*/ 689309 w 1365058"/>
                <a:gd name="connsiteY207" fmla="*/ 57426 h 1265449"/>
                <a:gd name="connsiteX208" fmla="*/ 687803 w 1365058"/>
                <a:gd name="connsiteY208" fmla="*/ 52908 h 1265449"/>
                <a:gd name="connsiteX209" fmla="*/ 681023 w 1365058"/>
                <a:gd name="connsiteY209" fmla="*/ 55920 h 1265449"/>
                <a:gd name="connsiteX210" fmla="*/ 674996 w 1365058"/>
                <a:gd name="connsiteY210" fmla="*/ 40104 h 1265449"/>
                <a:gd name="connsiteX211" fmla="*/ 670476 w 1365058"/>
                <a:gd name="connsiteY211" fmla="*/ 40104 h 1265449"/>
                <a:gd name="connsiteX212" fmla="*/ 680269 w 1365058"/>
                <a:gd name="connsiteY212" fmla="*/ 55920 h 1265449"/>
                <a:gd name="connsiteX213" fmla="*/ 677256 w 1365058"/>
                <a:gd name="connsiteY213" fmla="*/ 57426 h 1265449"/>
                <a:gd name="connsiteX214" fmla="*/ 680269 w 1365058"/>
                <a:gd name="connsiteY214" fmla="*/ 61945 h 1265449"/>
                <a:gd name="connsiteX215" fmla="*/ 675749 w 1365058"/>
                <a:gd name="connsiteY215" fmla="*/ 55920 h 1265449"/>
                <a:gd name="connsiteX216" fmla="*/ 672736 w 1365058"/>
                <a:gd name="connsiteY216" fmla="*/ 54414 h 1265449"/>
                <a:gd name="connsiteX217" fmla="*/ 658423 w 1365058"/>
                <a:gd name="connsiteY217" fmla="*/ 70230 h 1265449"/>
                <a:gd name="connsiteX218" fmla="*/ 632809 w 1365058"/>
                <a:gd name="connsiteY218" fmla="*/ 80020 h 1265449"/>
                <a:gd name="connsiteX219" fmla="*/ 635445 w 1365058"/>
                <a:gd name="connsiteY219" fmla="*/ 83034 h 1265449"/>
                <a:gd name="connsiteX220" fmla="*/ 633562 w 1365058"/>
                <a:gd name="connsiteY220" fmla="*/ 85292 h 1265449"/>
                <a:gd name="connsiteX221" fmla="*/ 610208 w 1365058"/>
                <a:gd name="connsiteY221" fmla="*/ 96589 h 1265449"/>
                <a:gd name="connsiteX222" fmla="*/ 587608 w 1365058"/>
                <a:gd name="connsiteY222" fmla="*/ 110899 h 1265449"/>
                <a:gd name="connsiteX223" fmla="*/ 549941 w 1365058"/>
                <a:gd name="connsiteY223" fmla="*/ 125961 h 1265449"/>
                <a:gd name="connsiteX224" fmla="*/ 541654 w 1365058"/>
                <a:gd name="connsiteY224" fmla="*/ 127468 h 1265449"/>
                <a:gd name="connsiteX225" fmla="*/ 538641 w 1365058"/>
                <a:gd name="connsiteY225" fmla="*/ 131986 h 1265449"/>
                <a:gd name="connsiteX226" fmla="*/ 531861 w 1365058"/>
                <a:gd name="connsiteY226" fmla="*/ 134999 h 1265449"/>
                <a:gd name="connsiteX227" fmla="*/ 491180 w 1365058"/>
                <a:gd name="connsiteY227" fmla="*/ 157593 h 1265449"/>
                <a:gd name="connsiteX228" fmla="*/ 479541 w 1365058"/>
                <a:gd name="connsiteY228" fmla="*/ 167862 h 1265449"/>
                <a:gd name="connsiteX229" fmla="*/ 432419 w 1365058"/>
                <a:gd name="connsiteY229" fmla="*/ 188479 h 1265449"/>
                <a:gd name="connsiteX230" fmla="*/ 393999 w 1365058"/>
                <a:gd name="connsiteY230" fmla="*/ 199776 h 1265449"/>
                <a:gd name="connsiteX231" fmla="*/ 370645 w 1365058"/>
                <a:gd name="connsiteY231" fmla="*/ 212571 h 1265449"/>
                <a:gd name="connsiteX232" fmla="*/ 365379 w 1365058"/>
                <a:gd name="connsiteY232" fmla="*/ 220103 h 1265449"/>
                <a:gd name="connsiteX233" fmla="*/ 365379 w 1365058"/>
                <a:gd name="connsiteY233" fmla="*/ 217102 h 1265449"/>
                <a:gd name="connsiteX234" fmla="*/ 354079 w 1365058"/>
                <a:gd name="connsiteY234" fmla="*/ 220103 h 1265449"/>
                <a:gd name="connsiteX235" fmla="*/ 329965 w 1365058"/>
                <a:gd name="connsiteY235" fmla="*/ 231400 h 1265449"/>
                <a:gd name="connsiteX236" fmla="*/ 306611 w 1365058"/>
                <a:gd name="connsiteY236" fmla="*/ 247231 h 1265449"/>
                <a:gd name="connsiteX237" fmla="*/ 283257 w 1365058"/>
                <a:gd name="connsiteY237" fmla="*/ 272076 h 1265449"/>
                <a:gd name="connsiteX238" fmla="*/ 276470 w 1365058"/>
                <a:gd name="connsiteY238" fmla="*/ 291658 h 1265449"/>
                <a:gd name="connsiteX239" fmla="*/ 265169 w 1365058"/>
                <a:gd name="connsiteY239" fmla="*/ 297689 h 1265449"/>
                <a:gd name="connsiteX240" fmla="*/ 255368 w 1365058"/>
                <a:gd name="connsiteY240" fmla="*/ 310485 h 1265449"/>
                <a:gd name="connsiteX241" fmla="*/ 255783 w 1365058"/>
                <a:gd name="connsiteY241" fmla="*/ 311500 h 1265449"/>
                <a:gd name="connsiteX242" fmla="*/ 253869 w 1365058"/>
                <a:gd name="connsiteY242" fmla="*/ 315015 h 1265449"/>
                <a:gd name="connsiteX243" fmla="*/ 250856 w 1365058"/>
                <a:gd name="connsiteY243" fmla="*/ 319531 h 1265449"/>
                <a:gd name="connsiteX244" fmla="*/ 244837 w 1365058"/>
                <a:gd name="connsiteY244" fmla="*/ 325547 h 1265449"/>
                <a:gd name="connsiteX245" fmla="*/ 240302 w 1365058"/>
                <a:gd name="connsiteY245" fmla="*/ 328563 h 1265449"/>
                <a:gd name="connsiteX246" fmla="*/ 234290 w 1365058"/>
                <a:gd name="connsiteY246" fmla="*/ 331578 h 1265449"/>
                <a:gd name="connsiteX247" fmla="*/ 228256 w 1365058"/>
                <a:gd name="connsiteY247" fmla="*/ 336094 h 1265449"/>
                <a:gd name="connsiteX248" fmla="*/ 226756 w 1365058"/>
                <a:gd name="connsiteY248" fmla="*/ 333079 h 1265449"/>
                <a:gd name="connsiteX249" fmla="*/ 228256 w 1365058"/>
                <a:gd name="connsiteY249" fmla="*/ 337609 h 1265449"/>
                <a:gd name="connsiteX250" fmla="*/ 226756 w 1365058"/>
                <a:gd name="connsiteY250" fmla="*/ 337609 h 1265449"/>
                <a:gd name="connsiteX251" fmla="*/ 223736 w 1365058"/>
                <a:gd name="connsiteY251" fmla="*/ 339110 h 1265449"/>
                <a:gd name="connsiteX252" fmla="*/ 222236 w 1365058"/>
                <a:gd name="connsiteY252" fmla="*/ 340610 h 1265449"/>
                <a:gd name="connsiteX253" fmla="*/ 219223 w 1365058"/>
                <a:gd name="connsiteY253" fmla="*/ 342125 h 1265449"/>
                <a:gd name="connsiteX254" fmla="*/ 217701 w 1365058"/>
                <a:gd name="connsiteY254" fmla="*/ 342125 h 1265449"/>
                <a:gd name="connsiteX255" fmla="*/ 214703 w 1365058"/>
                <a:gd name="connsiteY255" fmla="*/ 343625 h 1265449"/>
                <a:gd name="connsiteX256" fmla="*/ 211690 w 1365058"/>
                <a:gd name="connsiteY256" fmla="*/ 342125 h 1265449"/>
                <a:gd name="connsiteX257" fmla="*/ 214703 w 1365058"/>
                <a:gd name="connsiteY257" fmla="*/ 345141 h 1265449"/>
                <a:gd name="connsiteX258" fmla="*/ 211690 w 1365058"/>
                <a:gd name="connsiteY258" fmla="*/ 346641 h 1265449"/>
                <a:gd name="connsiteX259" fmla="*/ 208669 w 1365058"/>
                <a:gd name="connsiteY259" fmla="*/ 345141 h 1265449"/>
                <a:gd name="connsiteX260" fmla="*/ 211690 w 1365058"/>
                <a:gd name="connsiteY260" fmla="*/ 348141 h 1265449"/>
                <a:gd name="connsiteX261" fmla="*/ 208669 w 1365058"/>
                <a:gd name="connsiteY261" fmla="*/ 349656 h 1265449"/>
                <a:gd name="connsiteX262" fmla="*/ 207169 w 1365058"/>
                <a:gd name="connsiteY262" fmla="*/ 346641 h 1265449"/>
                <a:gd name="connsiteX263" fmla="*/ 207169 w 1365058"/>
                <a:gd name="connsiteY263" fmla="*/ 349656 h 1265449"/>
                <a:gd name="connsiteX264" fmla="*/ 204156 w 1365058"/>
                <a:gd name="connsiteY264" fmla="*/ 351157 h 1265449"/>
                <a:gd name="connsiteX265" fmla="*/ 199636 w 1365058"/>
                <a:gd name="connsiteY265" fmla="*/ 352672 h 1265449"/>
                <a:gd name="connsiteX266" fmla="*/ 198122 w 1365058"/>
                <a:gd name="connsiteY266" fmla="*/ 355672 h 1265449"/>
                <a:gd name="connsiteX267" fmla="*/ 195101 w 1365058"/>
                <a:gd name="connsiteY267" fmla="*/ 358688 h 1265449"/>
                <a:gd name="connsiteX268" fmla="*/ 185315 w 1365058"/>
                <a:gd name="connsiteY268" fmla="*/ 361704 h 1265449"/>
                <a:gd name="connsiteX269" fmla="*/ 182302 w 1365058"/>
                <a:gd name="connsiteY269" fmla="*/ 367735 h 1265449"/>
                <a:gd name="connsiteX270" fmla="*/ 172501 w 1365058"/>
                <a:gd name="connsiteY270" fmla="*/ 374501 h 1265449"/>
                <a:gd name="connsiteX271" fmla="*/ 171002 w 1365058"/>
                <a:gd name="connsiteY271" fmla="*/ 379032 h 1265449"/>
                <a:gd name="connsiteX272" fmla="*/ 167981 w 1365058"/>
                <a:gd name="connsiteY272" fmla="*/ 380532 h 1265449"/>
                <a:gd name="connsiteX273" fmla="*/ 166481 w 1365058"/>
                <a:gd name="connsiteY273" fmla="*/ 383547 h 1265449"/>
                <a:gd name="connsiteX274" fmla="*/ 166481 w 1365058"/>
                <a:gd name="connsiteY274" fmla="*/ 382797 h 1265449"/>
                <a:gd name="connsiteX275" fmla="*/ 164967 w 1365058"/>
                <a:gd name="connsiteY275" fmla="*/ 385798 h 1265449"/>
                <a:gd name="connsiteX276" fmla="*/ 160447 w 1365058"/>
                <a:gd name="connsiteY276" fmla="*/ 390329 h 1265449"/>
                <a:gd name="connsiteX277" fmla="*/ 160447 w 1365058"/>
                <a:gd name="connsiteY277" fmla="*/ 387313 h 1265449"/>
                <a:gd name="connsiteX278" fmla="*/ 158948 w 1365058"/>
                <a:gd name="connsiteY278" fmla="*/ 391829 h 1265449"/>
                <a:gd name="connsiteX279" fmla="*/ 157434 w 1365058"/>
                <a:gd name="connsiteY279" fmla="*/ 393329 h 1265449"/>
                <a:gd name="connsiteX280" fmla="*/ 152914 w 1365058"/>
                <a:gd name="connsiteY280" fmla="*/ 396345 h 1265449"/>
                <a:gd name="connsiteX281" fmla="*/ 146902 w 1365058"/>
                <a:gd name="connsiteY281" fmla="*/ 400860 h 1265449"/>
                <a:gd name="connsiteX282" fmla="*/ 146902 w 1365058"/>
                <a:gd name="connsiteY282" fmla="*/ 398610 h 1265449"/>
                <a:gd name="connsiteX283" fmla="*/ 143881 w 1365058"/>
                <a:gd name="connsiteY283" fmla="*/ 403126 h 1265449"/>
                <a:gd name="connsiteX284" fmla="*/ 139369 w 1365058"/>
                <a:gd name="connsiteY284" fmla="*/ 406141 h 1265449"/>
                <a:gd name="connsiteX285" fmla="*/ 136348 w 1365058"/>
                <a:gd name="connsiteY285" fmla="*/ 412923 h 1265449"/>
                <a:gd name="connsiteX286" fmla="*/ 134834 w 1365058"/>
                <a:gd name="connsiteY286" fmla="*/ 411407 h 1265449"/>
                <a:gd name="connsiteX287" fmla="*/ 134834 w 1365058"/>
                <a:gd name="connsiteY287" fmla="*/ 415923 h 1265449"/>
                <a:gd name="connsiteX288" fmla="*/ 128068 w 1365058"/>
                <a:gd name="connsiteY288" fmla="*/ 425721 h 1265449"/>
                <a:gd name="connsiteX289" fmla="*/ 131489 w 1365058"/>
                <a:gd name="connsiteY289" fmla="*/ 428115 h 1265449"/>
                <a:gd name="connsiteX290" fmla="*/ 112248 w 1365058"/>
                <a:gd name="connsiteY290" fmla="*/ 477674 h 1265449"/>
                <a:gd name="connsiteX291" fmla="*/ 100948 w 1365058"/>
                <a:gd name="connsiteY291" fmla="*/ 483699 h 1265449"/>
                <a:gd name="connsiteX292" fmla="*/ 97935 w 1365058"/>
                <a:gd name="connsiteY292" fmla="*/ 491983 h 1265449"/>
                <a:gd name="connsiteX293" fmla="*/ 94921 w 1365058"/>
                <a:gd name="connsiteY293" fmla="*/ 498008 h 1265449"/>
                <a:gd name="connsiteX294" fmla="*/ 90401 w 1365058"/>
                <a:gd name="connsiteY294" fmla="*/ 494996 h 1265449"/>
                <a:gd name="connsiteX295" fmla="*/ 93415 w 1365058"/>
                <a:gd name="connsiteY295" fmla="*/ 498008 h 1265449"/>
                <a:gd name="connsiteX296" fmla="*/ 91908 w 1365058"/>
                <a:gd name="connsiteY296" fmla="*/ 499515 h 1265449"/>
                <a:gd name="connsiteX297" fmla="*/ 94921 w 1365058"/>
                <a:gd name="connsiteY297" fmla="*/ 498008 h 1265449"/>
                <a:gd name="connsiteX298" fmla="*/ 99441 w 1365058"/>
                <a:gd name="connsiteY298" fmla="*/ 491983 h 1265449"/>
                <a:gd name="connsiteX299" fmla="*/ 102455 w 1365058"/>
                <a:gd name="connsiteY299" fmla="*/ 483699 h 1265449"/>
                <a:gd name="connsiteX300" fmla="*/ 118275 w 1365058"/>
                <a:gd name="connsiteY300" fmla="*/ 477674 h 1265449"/>
                <a:gd name="connsiteX301" fmla="*/ 121288 w 1365058"/>
                <a:gd name="connsiteY301" fmla="*/ 470896 h 1265449"/>
                <a:gd name="connsiteX302" fmla="*/ 127315 w 1365058"/>
                <a:gd name="connsiteY302" fmla="*/ 467883 h 1265449"/>
                <a:gd name="connsiteX303" fmla="*/ 127315 w 1365058"/>
                <a:gd name="connsiteY303" fmla="*/ 466377 h 1265449"/>
                <a:gd name="connsiteX304" fmla="*/ 124302 w 1365058"/>
                <a:gd name="connsiteY304" fmla="*/ 463364 h 1265449"/>
                <a:gd name="connsiteX305" fmla="*/ 128822 w 1365058"/>
                <a:gd name="connsiteY305" fmla="*/ 457339 h 1265449"/>
                <a:gd name="connsiteX306" fmla="*/ 133342 w 1365058"/>
                <a:gd name="connsiteY306" fmla="*/ 460352 h 1265449"/>
                <a:gd name="connsiteX307" fmla="*/ 128822 w 1365058"/>
                <a:gd name="connsiteY307" fmla="*/ 470143 h 1265449"/>
                <a:gd name="connsiteX308" fmla="*/ 122042 w 1365058"/>
                <a:gd name="connsiteY308" fmla="*/ 476921 h 1265449"/>
                <a:gd name="connsiteX309" fmla="*/ 109235 w 1365058"/>
                <a:gd name="connsiteY309" fmla="*/ 483699 h 1265449"/>
                <a:gd name="connsiteX310" fmla="*/ 107728 w 1365058"/>
                <a:gd name="connsiteY310" fmla="*/ 488218 h 1265449"/>
                <a:gd name="connsiteX311" fmla="*/ 103208 w 1365058"/>
                <a:gd name="connsiteY311" fmla="*/ 489724 h 1265449"/>
                <a:gd name="connsiteX312" fmla="*/ 103208 w 1365058"/>
                <a:gd name="connsiteY312" fmla="*/ 491230 h 1265449"/>
                <a:gd name="connsiteX313" fmla="*/ 109235 w 1365058"/>
                <a:gd name="connsiteY313" fmla="*/ 491230 h 1265449"/>
                <a:gd name="connsiteX314" fmla="*/ 99441 w 1365058"/>
                <a:gd name="connsiteY314" fmla="*/ 497255 h 1265449"/>
                <a:gd name="connsiteX315" fmla="*/ 99441 w 1365058"/>
                <a:gd name="connsiteY315" fmla="*/ 503280 h 1265449"/>
                <a:gd name="connsiteX316" fmla="*/ 96428 w 1365058"/>
                <a:gd name="connsiteY316" fmla="*/ 500268 h 1265449"/>
                <a:gd name="connsiteX317" fmla="*/ 103208 w 1365058"/>
                <a:gd name="connsiteY317" fmla="*/ 511565 h 1265449"/>
                <a:gd name="connsiteX318" fmla="*/ 99163 w 1365058"/>
                <a:gd name="connsiteY318" fmla="*/ 510556 h 1265449"/>
                <a:gd name="connsiteX319" fmla="*/ 102455 w 1365058"/>
                <a:gd name="connsiteY319" fmla="*/ 513071 h 1265449"/>
                <a:gd name="connsiteX320" fmla="*/ 103962 w 1365058"/>
                <a:gd name="connsiteY320" fmla="*/ 521355 h 1265449"/>
                <a:gd name="connsiteX321" fmla="*/ 97935 w 1365058"/>
                <a:gd name="connsiteY321" fmla="*/ 538677 h 1265449"/>
                <a:gd name="connsiteX322" fmla="*/ 97935 w 1365058"/>
                <a:gd name="connsiteY322" fmla="*/ 545154 h 1265449"/>
                <a:gd name="connsiteX323" fmla="*/ 92661 w 1365058"/>
                <a:gd name="connsiteY323" fmla="*/ 585364 h 1265449"/>
                <a:gd name="connsiteX324" fmla="*/ 85881 w 1365058"/>
                <a:gd name="connsiteY324" fmla="*/ 609464 h 1265449"/>
                <a:gd name="connsiteX325" fmla="*/ 79101 w 1365058"/>
                <a:gd name="connsiteY325" fmla="*/ 615489 h 1265449"/>
                <a:gd name="connsiteX326" fmla="*/ 79101 w 1365058"/>
                <a:gd name="connsiteY326" fmla="*/ 616996 h 1265449"/>
                <a:gd name="connsiteX327" fmla="*/ 58008 w 1365058"/>
                <a:gd name="connsiteY327" fmla="*/ 629799 h 1265449"/>
                <a:gd name="connsiteX328" fmla="*/ 62528 w 1365058"/>
                <a:gd name="connsiteY328" fmla="*/ 636577 h 1265449"/>
                <a:gd name="connsiteX329" fmla="*/ 61021 w 1365058"/>
                <a:gd name="connsiteY329" fmla="*/ 649380 h 1265449"/>
                <a:gd name="connsiteX330" fmla="*/ 56501 w 1365058"/>
                <a:gd name="connsiteY330" fmla="*/ 656159 h 1265449"/>
                <a:gd name="connsiteX331" fmla="*/ 18834 w 1365058"/>
                <a:gd name="connsiteY331" fmla="*/ 692309 h 1265449"/>
                <a:gd name="connsiteX332" fmla="*/ 7533 w 1365058"/>
                <a:gd name="connsiteY332" fmla="*/ 696828 h 1265449"/>
                <a:gd name="connsiteX333" fmla="*/ 3014 w 1365058"/>
                <a:gd name="connsiteY333" fmla="*/ 690803 h 1265449"/>
                <a:gd name="connsiteX334" fmla="*/ 3767 w 1365058"/>
                <a:gd name="connsiteY334" fmla="*/ 694199 h 1265449"/>
                <a:gd name="connsiteX335" fmla="*/ 1507 w 1365058"/>
                <a:gd name="connsiteY335" fmla="*/ 693070 h 1265449"/>
                <a:gd name="connsiteX336" fmla="*/ 0 w 1365058"/>
                <a:gd name="connsiteY336" fmla="*/ 705873 h 1265449"/>
                <a:gd name="connsiteX337" fmla="*/ 3014 w 1365058"/>
                <a:gd name="connsiteY337" fmla="*/ 708885 h 1265449"/>
                <a:gd name="connsiteX338" fmla="*/ 7533 w 1365058"/>
                <a:gd name="connsiteY338" fmla="*/ 726207 h 1265449"/>
                <a:gd name="connsiteX339" fmla="*/ 12054 w 1365058"/>
                <a:gd name="connsiteY339" fmla="*/ 727714 h 1265449"/>
                <a:gd name="connsiteX340" fmla="*/ 7533 w 1365058"/>
                <a:gd name="connsiteY340" fmla="*/ 724701 h 1265449"/>
                <a:gd name="connsiteX341" fmla="*/ 7533 w 1365058"/>
                <a:gd name="connsiteY341" fmla="*/ 717923 h 1265449"/>
                <a:gd name="connsiteX342" fmla="*/ 6027 w 1365058"/>
                <a:gd name="connsiteY342" fmla="*/ 714910 h 1265449"/>
                <a:gd name="connsiteX343" fmla="*/ 1507 w 1365058"/>
                <a:gd name="connsiteY343" fmla="*/ 699095 h 1265449"/>
                <a:gd name="connsiteX344" fmla="*/ 4015 w 1365058"/>
                <a:gd name="connsiteY344" fmla="*/ 695329 h 1265449"/>
                <a:gd name="connsiteX345" fmla="*/ 9040 w 1365058"/>
                <a:gd name="connsiteY345" fmla="*/ 717915 h 1265449"/>
                <a:gd name="connsiteX346" fmla="*/ 7533 w 1365058"/>
                <a:gd name="connsiteY346" fmla="*/ 702100 h 1265449"/>
                <a:gd name="connsiteX347" fmla="*/ 23354 w 1365058"/>
                <a:gd name="connsiteY347" fmla="*/ 692309 h 1265449"/>
                <a:gd name="connsiteX348" fmla="*/ 51228 w 1365058"/>
                <a:gd name="connsiteY348" fmla="*/ 665949 h 1265449"/>
                <a:gd name="connsiteX349" fmla="*/ 58008 w 1365058"/>
                <a:gd name="connsiteY349" fmla="*/ 662937 h 1265449"/>
                <a:gd name="connsiteX350" fmla="*/ 64788 w 1365058"/>
                <a:gd name="connsiteY350" fmla="*/ 680259 h 1265449"/>
                <a:gd name="connsiteX351" fmla="*/ 73828 w 1365058"/>
                <a:gd name="connsiteY351" fmla="*/ 702853 h 1265449"/>
                <a:gd name="connsiteX352" fmla="*/ 72321 w 1365058"/>
                <a:gd name="connsiteY352" fmla="*/ 715656 h 1265449"/>
                <a:gd name="connsiteX353" fmla="*/ 76841 w 1365058"/>
                <a:gd name="connsiteY353" fmla="*/ 723940 h 1265449"/>
                <a:gd name="connsiteX354" fmla="*/ 75334 w 1365058"/>
                <a:gd name="connsiteY354" fmla="*/ 725447 h 1265449"/>
                <a:gd name="connsiteX355" fmla="*/ 76841 w 1365058"/>
                <a:gd name="connsiteY355" fmla="*/ 725447 h 1265449"/>
                <a:gd name="connsiteX356" fmla="*/ 88141 w 1365058"/>
                <a:gd name="connsiteY356" fmla="*/ 739756 h 1265449"/>
                <a:gd name="connsiteX357" fmla="*/ 89648 w 1365058"/>
                <a:gd name="connsiteY357" fmla="*/ 746534 h 1265449"/>
                <a:gd name="connsiteX358" fmla="*/ 82868 w 1365058"/>
                <a:gd name="connsiteY358" fmla="*/ 739756 h 1265449"/>
                <a:gd name="connsiteX359" fmla="*/ 84375 w 1365058"/>
                <a:gd name="connsiteY359" fmla="*/ 746534 h 1265449"/>
                <a:gd name="connsiteX360" fmla="*/ 81361 w 1365058"/>
                <a:gd name="connsiteY360" fmla="*/ 739756 h 1265449"/>
                <a:gd name="connsiteX361" fmla="*/ 79847 w 1365058"/>
                <a:gd name="connsiteY361" fmla="*/ 739756 h 1265449"/>
                <a:gd name="connsiteX362" fmla="*/ 75334 w 1365058"/>
                <a:gd name="connsiteY362" fmla="*/ 735245 h 1265449"/>
                <a:gd name="connsiteX363" fmla="*/ 69308 w 1365058"/>
                <a:gd name="connsiteY363" fmla="*/ 719429 h 1265449"/>
                <a:gd name="connsiteX364" fmla="*/ 70814 w 1365058"/>
                <a:gd name="connsiteY364" fmla="*/ 717923 h 1265449"/>
                <a:gd name="connsiteX365" fmla="*/ 64034 w 1365058"/>
                <a:gd name="connsiteY365" fmla="*/ 711898 h 1265449"/>
                <a:gd name="connsiteX366" fmla="*/ 64034 w 1365058"/>
                <a:gd name="connsiteY366" fmla="*/ 708885 h 1265449"/>
                <a:gd name="connsiteX367" fmla="*/ 59514 w 1365058"/>
                <a:gd name="connsiteY367" fmla="*/ 711898 h 1265449"/>
                <a:gd name="connsiteX368" fmla="*/ 53487 w 1365058"/>
                <a:gd name="connsiteY368" fmla="*/ 710392 h 1265449"/>
                <a:gd name="connsiteX369" fmla="*/ 47461 w 1365058"/>
                <a:gd name="connsiteY369" fmla="*/ 702107 h 1265449"/>
                <a:gd name="connsiteX370" fmla="*/ 43694 w 1365058"/>
                <a:gd name="connsiteY370" fmla="*/ 702107 h 1265449"/>
                <a:gd name="connsiteX371" fmla="*/ 43694 w 1365058"/>
                <a:gd name="connsiteY371" fmla="*/ 707379 h 1265449"/>
                <a:gd name="connsiteX372" fmla="*/ 50474 w 1365058"/>
                <a:gd name="connsiteY372" fmla="*/ 732986 h 1265449"/>
                <a:gd name="connsiteX373" fmla="*/ 55160 w 1365058"/>
                <a:gd name="connsiteY373" fmla="*/ 739756 h 1265449"/>
                <a:gd name="connsiteX374" fmla="*/ 48967 w 1365058"/>
                <a:gd name="connsiteY374" fmla="*/ 739756 h 1265449"/>
                <a:gd name="connsiteX375" fmla="*/ 50474 w 1365058"/>
                <a:gd name="connsiteY375" fmla="*/ 742769 h 1265449"/>
                <a:gd name="connsiteX376" fmla="*/ 54994 w 1365058"/>
                <a:gd name="connsiteY376" fmla="*/ 741262 h 1265449"/>
                <a:gd name="connsiteX377" fmla="*/ 56501 w 1365058"/>
                <a:gd name="connsiteY377" fmla="*/ 742769 h 1265449"/>
                <a:gd name="connsiteX378" fmla="*/ 56990 w 1365058"/>
                <a:gd name="connsiteY378" fmla="*/ 744245 h 1265449"/>
                <a:gd name="connsiteX379" fmla="*/ 52734 w 1365058"/>
                <a:gd name="connsiteY379" fmla="*/ 745789 h 1265449"/>
                <a:gd name="connsiteX380" fmla="*/ 57028 w 1365058"/>
                <a:gd name="connsiteY380" fmla="*/ 744358 h 1265449"/>
                <a:gd name="connsiteX381" fmla="*/ 58008 w 1365058"/>
                <a:gd name="connsiteY381" fmla="*/ 747287 h 1265449"/>
                <a:gd name="connsiteX382" fmla="*/ 56501 w 1365058"/>
                <a:gd name="connsiteY382" fmla="*/ 747287 h 1265449"/>
                <a:gd name="connsiteX383" fmla="*/ 59514 w 1365058"/>
                <a:gd name="connsiteY383" fmla="*/ 754066 h 1265449"/>
                <a:gd name="connsiteX384" fmla="*/ 51228 w 1365058"/>
                <a:gd name="connsiteY384" fmla="*/ 760091 h 1265449"/>
                <a:gd name="connsiteX385" fmla="*/ 52734 w 1365058"/>
                <a:gd name="connsiteY385" fmla="*/ 763103 h 1265449"/>
                <a:gd name="connsiteX386" fmla="*/ 57254 w 1365058"/>
                <a:gd name="connsiteY386" fmla="*/ 764609 h 1265449"/>
                <a:gd name="connsiteX387" fmla="*/ 65541 w 1365058"/>
                <a:gd name="connsiteY387" fmla="*/ 761597 h 1265449"/>
                <a:gd name="connsiteX388" fmla="*/ 65918 w 1365058"/>
                <a:gd name="connsiteY388" fmla="*/ 762734 h 1265449"/>
                <a:gd name="connsiteX389" fmla="*/ 65541 w 1365058"/>
                <a:gd name="connsiteY389" fmla="*/ 763111 h 1265449"/>
                <a:gd name="connsiteX390" fmla="*/ 65541 w 1365058"/>
                <a:gd name="connsiteY390" fmla="*/ 766123 h 1265449"/>
                <a:gd name="connsiteX391" fmla="*/ 66671 w 1365058"/>
                <a:gd name="connsiteY391" fmla="*/ 764994 h 1265449"/>
                <a:gd name="connsiteX392" fmla="*/ 67048 w 1365058"/>
                <a:gd name="connsiteY392" fmla="*/ 766116 h 1265449"/>
                <a:gd name="connsiteX393" fmla="*/ 67055 w 1365058"/>
                <a:gd name="connsiteY393" fmla="*/ 766116 h 1265449"/>
                <a:gd name="connsiteX394" fmla="*/ 67048 w 1365058"/>
                <a:gd name="connsiteY394" fmla="*/ 766123 h 1265449"/>
                <a:gd name="connsiteX395" fmla="*/ 67093 w 1365058"/>
                <a:gd name="connsiteY395" fmla="*/ 766101 h 1265449"/>
                <a:gd name="connsiteX396" fmla="*/ 71568 w 1365058"/>
                <a:gd name="connsiteY396" fmla="*/ 764609 h 1265449"/>
                <a:gd name="connsiteX397" fmla="*/ 68554 w 1365058"/>
                <a:gd name="connsiteY397" fmla="*/ 767622 h 1265449"/>
                <a:gd name="connsiteX398" fmla="*/ 73074 w 1365058"/>
                <a:gd name="connsiteY398" fmla="*/ 770635 h 1265449"/>
                <a:gd name="connsiteX399" fmla="*/ 77595 w 1365058"/>
                <a:gd name="connsiteY399" fmla="*/ 781931 h 1265449"/>
                <a:gd name="connsiteX400" fmla="*/ 76088 w 1365058"/>
                <a:gd name="connsiteY400" fmla="*/ 784944 h 1265449"/>
                <a:gd name="connsiteX401" fmla="*/ 80608 w 1365058"/>
                <a:gd name="connsiteY401" fmla="*/ 789463 h 1265449"/>
                <a:gd name="connsiteX402" fmla="*/ 86635 w 1365058"/>
                <a:gd name="connsiteY402" fmla="*/ 784944 h 1265449"/>
                <a:gd name="connsiteX403" fmla="*/ 89648 w 1365058"/>
                <a:gd name="connsiteY403" fmla="*/ 755572 h 1265449"/>
                <a:gd name="connsiteX404" fmla="*/ 92661 w 1365058"/>
                <a:gd name="connsiteY404" fmla="*/ 760091 h 1265449"/>
                <a:gd name="connsiteX405" fmla="*/ 89648 w 1365058"/>
                <a:gd name="connsiteY405" fmla="*/ 774400 h 1265449"/>
                <a:gd name="connsiteX406" fmla="*/ 95675 w 1365058"/>
                <a:gd name="connsiteY406" fmla="*/ 787203 h 1265449"/>
                <a:gd name="connsiteX407" fmla="*/ 91155 w 1365058"/>
                <a:gd name="connsiteY407" fmla="*/ 778919 h 1265449"/>
                <a:gd name="connsiteX408" fmla="*/ 88141 w 1365058"/>
                <a:gd name="connsiteY408" fmla="*/ 777413 h 1265449"/>
                <a:gd name="connsiteX409" fmla="*/ 89648 w 1365058"/>
                <a:gd name="connsiteY409" fmla="*/ 791722 h 1265449"/>
                <a:gd name="connsiteX410" fmla="*/ 88141 w 1365058"/>
                <a:gd name="connsiteY410" fmla="*/ 793228 h 1265449"/>
                <a:gd name="connsiteX411" fmla="*/ 82115 w 1365058"/>
                <a:gd name="connsiteY411" fmla="*/ 793228 h 1265449"/>
                <a:gd name="connsiteX412" fmla="*/ 80608 w 1365058"/>
                <a:gd name="connsiteY412" fmla="*/ 797747 h 1265449"/>
                <a:gd name="connsiteX413" fmla="*/ 85128 w 1365058"/>
                <a:gd name="connsiteY413" fmla="*/ 797747 h 1265449"/>
                <a:gd name="connsiteX414" fmla="*/ 82115 w 1365058"/>
                <a:gd name="connsiteY414" fmla="*/ 804525 h 1265449"/>
                <a:gd name="connsiteX415" fmla="*/ 85128 w 1365058"/>
                <a:gd name="connsiteY415" fmla="*/ 809044 h 1265449"/>
                <a:gd name="connsiteX416" fmla="*/ 91908 w 1365058"/>
                <a:gd name="connsiteY416" fmla="*/ 813563 h 1265449"/>
                <a:gd name="connsiteX417" fmla="*/ 96428 w 1365058"/>
                <a:gd name="connsiteY417" fmla="*/ 812057 h 1265449"/>
                <a:gd name="connsiteX418" fmla="*/ 97935 w 1365058"/>
                <a:gd name="connsiteY418" fmla="*/ 809044 h 1265449"/>
                <a:gd name="connsiteX419" fmla="*/ 93415 w 1365058"/>
                <a:gd name="connsiteY419" fmla="*/ 827873 h 1265449"/>
                <a:gd name="connsiteX420" fmla="*/ 91908 w 1365058"/>
                <a:gd name="connsiteY420" fmla="*/ 829379 h 1265449"/>
                <a:gd name="connsiteX421" fmla="*/ 93415 w 1365058"/>
                <a:gd name="connsiteY421" fmla="*/ 830885 h 1265449"/>
                <a:gd name="connsiteX422" fmla="*/ 96428 w 1365058"/>
                <a:gd name="connsiteY422" fmla="*/ 829379 h 1265449"/>
                <a:gd name="connsiteX423" fmla="*/ 94921 w 1365058"/>
                <a:gd name="connsiteY423" fmla="*/ 832391 h 1265449"/>
                <a:gd name="connsiteX424" fmla="*/ 91908 w 1365058"/>
                <a:gd name="connsiteY424" fmla="*/ 832391 h 1265449"/>
                <a:gd name="connsiteX425" fmla="*/ 91908 w 1365058"/>
                <a:gd name="connsiteY425" fmla="*/ 842182 h 1265449"/>
                <a:gd name="connsiteX426" fmla="*/ 87388 w 1365058"/>
                <a:gd name="connsiteY426" fmla="*/ 843688 h 1265449"/>
                <a:gd name="connsiteX427" fmla="*/ 88895 w 1365058"/>
                <a:gd name="connsiteY427" fmla="*/ 848207 h 1265449"/>
                <a:gd name="connsiteX428" fmla="*/ 87388 w 1365058"/>
                <a:gd name="connsiteY428" fmla="*/ 846701 h 1265449"/>
                <a:gd name="connsiteX429" fmla="*/ 84375 w 1365058"/>
                <a:gd name="connsiteY429" fmla="*/ 851220 h 1265449"/>
                <a:gd name="connsiteX430" fmla="*/ 84344 w 1365058"/>
                <a:gd name="connsiteY430" fmla="*/ 851619 h 1265449"/>
                <a:gd name="connsiteX431" fmla="*/ 82115 w 1365058"/>
                <a:gd name="connsiteY431" fmla="*/ 852733 h 1265449"/>
                <a:gd name="connsiteX432" fmla="*/ 83621 w 1365058"/>
                <a:gd name="connsiteY432" fmla="*/ 858758 h 1265449"/>
                <a:gd name="connsiteX433" fmla="*/ 83923 w 1365058"/>
                <a:gd name="connsiteY433" fmla="*/ 857923 h 1265449"/>
                <a:gd name="connsiteX434" fmla="*/ 82868 w 1365058"/>
                <a:gd name="connsiteY434" fmla="*/ 873814 h 1265449"/>
                <a:gd name="connsiteX435" fmla="*/ 85881 w 1365058"/>
                <a:gd name="connsiteY435" fmla="*/ 880592 h 1265449"/>
                <a:gd name="connsiteX436" fmla="*/ 85881 w 1365058"/>
                <a:gd name="connsiteY436" fmla="*/ 877579 h 1265449"/>
                <a:gd name="connsiteX437" fmla="*/ 87388 w 1365058"/>
                <a:gd name="connsiteY437" fmla="*/ 877579 h 1265449"/>
                <a:gd name="connsiteX438" fmla="*/ 85881 w 1365058"/>
                <a:gd name="connsiteY438" fmla="*/ 882098 h 1265449"/>
                <a:gd name="connsiteX439" fmla="*/ 90401 w 1365058"/>
                <a:gd name="connsiteY439" fmla="*/ 891889 h 1265449"/>
                <a:gd name="connsiteX440" fmla="*/ 91908 w 1365058"/>
                <a:gd name="connsiteY440" fmla="*/ 901679 h 1265449"/>
                <a:gd name="connsiteX441" fmla="*/ 94921 w 1365058"/>
                <a:gd name="connsiteY441" fmla="*/ 904692 h 1265449"/>
                <a:gd name="connsiteX442" fmla="*/ 93415 w 1365058"/>
                <a:gd name="connsiteY442" fmla="*/ 906198 h 1265449"/>
                <a:gd name="connsiteX443" fmla="*/ 96428 w 1365058"/>
                <a:gd name="connsiteY443" fmla="*/ 906198 h 1265449"/>
                <a:gd name="connsiteX444" fmla="*/ 94921 w 1365058"/>
                <a:gd name="connsiteY444" fmla="*/ 909211 h 1265449"/>
                <a:gd name="connsiteX445" fmla="*/ 95675 w 1365058"/>
                <a:gd name="connsiteY445" fmla="*/ 909211 h 1265449"/>
                <a:gd name="connsiteX446" fmla="*/ 97182 w 1365058"/>
                <a:gd name="connsiteY446" fmla="*/ 915236 h 1265449"/>
                <a:gd name="connsiteX447" fmla="*/ 98688 w 1365058"/>
                <a:gd name="connsiteY447" fmla="*/ 915236 h 1265449"/>
                <a:gd name="connsiteX448" fmla="*/ 97182 w 1365058"/>
                <a:gd name="connsiteY448" fmla="*/ 918248 h 1265449"/>
                <a:gd name="connsiteX449" fmla="*/ 100195 w 1365058"/>
                <a:gd name="connsiteY449" fmla="*/ 919755 h 1265449"/>
                <a:gd name="connsiteX450" fmla="*/ 98688 w 1365058"/>
                <a:gd name="connsiteY450" fmla="*/ 921261 h 1265449"/>
                <a:gd name="connsiteX451" fmla="*/ 101701 w 1365058"/>
                <a:gd name="connsiteY451" fmla="*/ 934064 h 1265449"/>
                <a:gd name="connsiteX452" fmla="*/ 100330 w 1365058"/>
                <a:gd name="connsiteY452" fmla="*/ 939554 h 1265449"/>
                <a:gd name="connsiteX453" fmla="*/ 92661 w 1365058"/>
                <a:gd name="connsiteY453" fmla="*/ 941595 h 1265449"/>
                <a:gd name="connsiteX454" fmla="*/ 99441 w 1365058"/>
                <a:gd name="connsiteY454" fmla="*/ 941595 h 1265449"/>
                <a:gd name="connsiteX455" fmla="*/ 105468 w 1365058"/>
                <a:gd name="connsiteY455" fmla="*/ 954399 h 1265449"/>
                <a:gd name="connsiteX456" fmla="*/ 102455 w 1365058"/>
                <a:gd name="connsiteY456" fmla="*/ 949880 h 1265449"/>
                <a:gd name="connsiteX457" fmla="*/ 100948 w 1365058"/>
                <a:gd name="connsiteY457" fmla="*/ 951386 h 1265449"/>
                <a:gd name="connsiteX458" fmla="*/ 99441 w 1365058"/>
                <a:gd name="connsiteY458" fmla="*/ 968708 h 1265449"/>
                <a:gd name="connsiteX459" fmla="*/ 96270 w 1365058"/>
                <a:gd name="connsiteY459" fmla="*/ 967917 h 1265449"/>
                <a:gd name="connsiteX460" fmla="*/ 94921 w 1365058"/>
                <a:gd name="connsiteY460" fmla="*/ 973980 h 1265449"/>
                <a:gd name="connsiteX461" fmla="*/ 91908 w 1365058"/>
                <a:gd name="connsiteY461" fmla="*/ 972474 h 1265449"/>
                <a:gd name="connsiteX462" fmla="*/ 91908 w 1365058"/>
                <a:gd name="connsiteY462" fmla="*/ 970968 h 1265449"/>
                <a:gd name="connsiteX463" fmla="*/ 83621 w 1365058"/>
                <a:gd name="connsiteY463" fmla="*/ 976993 h 1265449"/>
                <a:gd name="connsiteX464" fmla="*/ 90401 w 1365058"/>
                <a:gd name="connsiteY464" fmla="*/ 983771 h 1265449"/>
                <a:gd name="connsiteX465" fmla="*/ 96428 w 1365058"/>
                <a:gd name="connsiteY465" fmla="*/ 1007871 h 1265449"/>
                <a:gd name="connsiteX466" fmla="*/ 94921 w 1365058"/>
                <a:gd name="connsiteY466" fmla="*/ 1010884 h 1265449"/>
                <a:gd name="connsiteX467" fmla="*/ 100195 w 1365058"/>
                <a:gd name="connsiteY467" fmla="*/ 1022934 h 1265449"/>
                <a:gd name="connsiteX468" fmla="*/ 97182 w 1365058"/>
                <a:gd name="connsiteY468" fmla="*/ 1032724 h 1265449"/>
                <a:gd name="connsiteX469" fmla="*/ 97182 w 1365058"/>
                <a:gd name="connsiteY469" fmla="*/ 1047034 h 1265449"/>
                <a:gd name="connsiteX470" fmla="*/ 90401 w 1365058"/>
                <a:gd name="connsiteY470" fmla="*/ 1055318 h 1265449"/>
                <a:gd name="connsiteX471" fmla="*/ 85881 w 1365058"/>
                <a:gd name="connsiteY471" fmla="*/ 1056825 h 1265449"/>
                <a:gd name="connsiteX472" fmla="*/ 84375 w 1365058"/>
                <a:gd name="connsiteY472" fmla="*/ 1053812 h 1265449"/>
                <a:gd name="connsiteX473" fmla="*/ 84375 w 1365058"/>
                <a:gd name="connsiteY473" fmla="*/ 1059084 h 1265449"/>
                <a:gd name="connsiteX474" fmla="*/ 79854 w 1365058"/>
                <a:gd name="connsiteY474" fmla="*/ 1060590 h 1265449"/>
                <a:gd name="connsiteX475" fmla="*/ 78348 w 1365058"/>
                <a:gd name="connsiteY475" fmla="*/ 1059084 h 1265449"/>
                <a:gd name="connsiteX476" fmla="*/ 71568 w 1365058"/>
                <a:gd name="connsiteY476" fmla="*/ 1060590 h 1265449"/>
                <a:gd name="connsiteX477" fmla="*/ 67048 w 1365058"/>
                <a:gd name="connsiteY477" fmla="*/ 1066615 h 1265449"/>
                <a:gd name="connsiteX478" fmla="*/ 49721 w 1365058"/>
                <a:gd name="connsiteY478" fmla="*/ 1072640 h 1265449"/>
                <a:gd name="connsiteX479" fmla="*/ 42941 w 1365058"/>
                <a:gd name="connsiteY479" fmla="*/ 1083937 h 1265449"/>
                <a:gd name="connsiteX480" fmla="*/ 38421 w 1365058"/>
                <a:gd name="connsiteY480" fmla="*/ 1085444 h 1265449"/>
                <a:gd name="connsiteX481" fmla="*/ 32394 w 1365058"/>
                <a:gd name="connsiteY481" fmla="*/ 1096741 h 1265449"/>
                <a:gd name="connsiteX482" fmla="*/ 26367 w 1365058"/>
                <a:gd name="connsiteY482" fmla="*/ 1099753 h 1265449"/>
                <a:gd name="connsiteX483" fmla="*/ 30887 w 1365058"/>
                <a:gd name="connsiteY483" fmla="*/ 1098247 h 1265449"/>
                <a:gd name="connsiteX484" fmla="*/ 39174 w 1365058"/>
                <a:gd name="connsiteY484" fmla="*/ 1098247 h 1265449"/>
                <a:gd name="connsiteX485" fmla="*/ 32394 w 1365058"/>
                <a:gd name="connsiteY485" fmla="*/ 1099753 h 1265449"/>
                <a:gd name="connsiteX486" fmla="*/ 35407 w 1365058"/>
                <a:gd name="connsiteY486" fmla="*/ 1101259 h 1265449"/>
                <a:gd name="connsiteX487" fmla="*/ 30887 w 1365058"/>
                <a:gd name="connsiteY487" fmla="*/ 1101259 h 1265449"/>
                <a:gd name="connsiteX488" fmla="*/ 30887 w 1365058"/>
                <a:gd name="connsiteY488" fmla="*/ 1099753 h 1265449"/>
                <a:gd name="connsiteX489" fmla="*/ 29381 w 1365058"/>
                <a:gd name="connsiteY489" fmla="*/ 1101259 h 1265449"/>
                <a:gd name="connsiteX490" fmla="*/ 32394 w 1365058"/>
                <a:gd name="connsiteY490" fmla="*/ 1105778 h 1265449"/>
                <a:gd name="connsiteX491" fmla="*/ 36914 w 1365058"/>
                <a:gd name="connsiteY491" fmla="*/ 1114063 h 1265449"/>
                <a:gd name="connsiteX492" fmla="*/ 35407 w 1365058"/>
                <a:gd name="connsiteY492" fmla="*/ 1120841 h 1265449"/>
                <a:gd name="connsiteX493" fmla="*/ 36914 w 1365058"/>
                <a:gd name="connsiteY493" fmla="*/ 1114816 h 1265449"/>
                <a:gd name="connsiteX494" fmla="*/ 42941 w 1365058"/>
                <a:gd name="connsiteY494" fmla="*/ 1117828 h 1265449"/>
                <a:gd name="connsiteX495" fmla="*/ 42941 w 1365058"/>
                <a:gd name="connsiteY495" fmla="*/ 1119335 h 1265449"/>
                <a:gd name="connsiteX496" fmla="*/ 38421 w 1365058"/>
                <a:gd name="connsiteY496" fmla="*/ 1120841 h 1265449"/>
                <a:gd name="connsiteX497" fmla="*/ 42941 w 1365058"/>
                <a:gd name="connsiteY497" fmla="*/ 1120841 h 1265449"/>
                <a:gd name="connsiteX498" fmla="*/ 45954 w 1365058"/>
                <a:gd name="connsiteY498" fmla="*/ 1126866 h 1265449"/>
                <a:gd name="connsiteX499" fmla="*/ 42820 w 1365058"/>
                <a:gd name="connsiteY499" fmla="*/ 1127913 h 1265449"/>
                <a:gd name="connsiteX500" fmla="*/ 47461 w 1365058"/>
                <a:gd name="connsiteY500" fmla="*/ 1131385 h 1265449"/>
                <a:gd name="connsiteX501" fmla="*/ 50474 w 1365058"/>
                <a:gd name="connsiteY501" fmla="*/ 1129878 h 1265449"/>
                <a:gd name="connsiteX502" fmla="*/ 53487 w 1365058"/>
                <a:gd name="connsiteY502" fmla="*/ 1134397 h 1265449"/>
                <a:gd name="connsiteX503" fmla="*/ 54994 w 1365058"/>
                <a:gd name="connsiteY503" fmla="*/ 1132891 h 1265449"/>
                <a:gd name="connsiteX504" fmla="*/ 58008 w 1365058"/>
                <a:gd name="connsiteY504" fmla="*/ 1132891 h 1265449"/>
                <a:gd name="connsiteX505" fmla="*/ 62528 w 1365058"/>
                <a:gd name="connsiteY505" fmla="*/ 1139669 h 1265449"/>
                <a:gd name="connsiteX506" fmla="*/ 64034 w 1365058"/>
                <a:gd name="connsiteY506" fmla="*/ 1138163 h 1265449"/>
                <a:gd name="connsiteX507" fmla="*/ 70061 w 1365058"/>
                <a:gd name="connsiteY507" fmla="*/ 1141175 h 1265449"/>
                <a:gd name="connsiteX508" fmla="*/ 84375 w 1365058"/>
                <a:gd name="connsiteY508" fmla="*/ 1160004 h 1265449"/>
                <a:gd name="connsiteX509" fmla="*/ 103962 w 1365058"/>
                <a:gd name="connsiteY509" fmla="*/ 1174313 h 1265449"/>
                <a:gd name="connsiteX510" fmla="*/ 122795 w 1365058"/>
                <a:gd name="connsiteY510" fmla="*/ 1180338 h 1265449"/>
                <a:gd name="connsiteX511" fmla="*/ 128822 w 1365058"/>
                <a:gd name="connsiteY511" fmla="*/ 1177326 h 1265449"/>
                <a:gd name="connsiteX512" fmla="*/ 141629 w 1365058"/>
                <a:gd name="connsiteY512" fmla="*/ 1174313 h 1265449"/>
                <a:gd name="connsiteX513" fmla="*/ 140152 w 1365058"/>
                <a:gd name="connsiteY513" fmla="*/ 1168409 h 1265449"/>
                <a:gd name="connsiteX514" fmla="*/ 148409 w 1365058"/>
                <a:gd name="connsiteY514" fmla="*/ 1167543 h 1265449"/>
                <a:gd name="connsiteX515" fmla="*/ 148409 w 1365058"/>
                <a:gd name="connsiteY515" fmla="*/ 1166789 h 1265449"/>
                <a:gd name="connsiteX516" fmla="*/ 145395 w 1365058"/>
                <a:gd name="connsiteY516" fmla="*/ 1167543 h 1265449"/>
                <a:gd name="connsiteX517" fmla="*/ 143889 w 1365058"/>
                <a:gd name="connsiteY517" fmla="*/ 1165283 h 1265449"/>
                <a:gd name="connsiteX518" fmla="*/ 149916 w 1365058"/>
                <a:gd name="connsiteY518" fmla="*/ 1160764 h 1265449"/>
                <a:gd name="connsiteX519" fmla="*/ 165736 w 1365058"/>
                <a:gd name="connsiteY519" fmla="*/ 1167543 h 1265449"/>
                <a:gd name="connsiteX520" fmla="*/ 185323 w 1365058"/>
                <a:gd name="connsiteY520" fmla="*/ 1170555 h 1265449"/>
                <a:gd name="connsiteX521" fmla="*/ 264424 w 1365058"/>
                <a:gd name="connsiteY521" fmla="*/ 1206705 h 1265449"/>
                <a:gd name="connsiteX522" fmla="*/ 274217 w 1365058"/>
                <a:gd name="connsiteY522" fmla="*/ 1206705 h 1265449"/>
                <a:gd name="connsiteX523" fmla="*/ 293051 w 1365058"/>
                <a:gd name="connsiteY523" fmla="*/ 1204446 h 1265449"/>
                <a:gd name="connsiteX524" fmla="*/ 306611 w 1365058"/>
                <a:gd name="connsiteY524" fmla="*/ 1193902 h 1265449"/>
                <a:gd name="connsiteX525" fmla="*/ 309624 w 1365058"/>
                <a:gd name="connsiteY525" fmla="*/ 1190136 h 1265449"/>
                <a:gd name="connsiteX526" fmla="*/ 312638 w 1365058"/>
                <a:gd name="connsiteY526" fmla="*/ 1175827 h 1265449"/>
                <a:gd name="connsiteX527" fmla="*/ 315651 w 1365058"/>
                <a:gd name="connsiteY527" fmla="*/ 1171308 h 1265449"/>
                <a:gd name="connsiteX528" fmla="*/ 336745 w 1365058"/>
                <a:gd name="connsiteY528" fmla="*/ 1166036 h 1265449"/>
                <a:gd name="connsiteX529" fmla="*/ 357838 w 1365058"/>
                <a:gd name="connsiteY529" fmla="*/ 1169802 h 1265449"/>
                <a:gd name="connsiteX530" fmla="*/ 378179 w 1365058"/>
                <a:gd name="connsiteY530" fmla="*/ 1153233 h 1265449"/>
                <a:gd name="connsiteX531" fmla="*/ 389479 w 1365058"/>
                <a:gd name="connsiteY531" fmla="*/ 1150220 h 1265449"/>
                <a:gd name="connsiteX532" fmla="*/ 403792 w 1365058"/>
                <a:gd name="connsiteY532" fmla="*/ 1158505 h 1265449"/>
                <a:gd name="connsiteX533" fmla="*/ 405299 w 1365058"/>
                <a:gd name="connsiteY533" fmla="*/ 1163024 h 1265449"/>
                <a:gd name="connsiteX534" fmla="*/ 406806 w 1365058"/>
                <a:gd name="connsiteY534" fmla="*/ 1175827 h 1265449"/>
                <a:gd name="connsiteX535" fmla="*/ 402286 w 1365058"/>
                <a:gd name="connsiteY535" fmla="*/ 1175827 h 1265449"/>
                <a:gd name="connsiteX536" fmla="*/ 406806 w 1365058"/>
                <a:gd name="connsiteY536" fmla="*/ 1179593 h 1265449"/>
                <a:gd name="connsiteX537" fmla="*/ 406806 w 1365058"/>
                <a:gd name="connsiteY537" fmla="*/ 1182605 h 1265449"/>
                <a:gd name="connsiteX538" fmla="*/ 416599 w 1365058"/>
                <a:gd name="connsiteY538" fmla="*/ 1182605 h 1265449"/>
                <a:gd name="connsiteX539" fmla="*/ 423379 w 1365058"/>
                <a:gd name="connsiteY539" fmla="*/ 1191643 h 1265449"/>
                <a:gd name="connsiteX540" fmla="*/ 420366 w 1365058"/>
                <a:gd name="connsiteY540" fmla="*/ 1182605 h 1265449"/>
                <a:gd name="connsiteX541" fmla="*/ 424886 w 1365058"/>
                <a:gd name="connsiteY541" fmla="*/ 1179593 h 1265449"/>
                <a:gd name="connsiteX542" fmla="*/ 432419 w 1365058"/>
                <a:gd name="connsiteY542" fmla="*/ 1164530 h 1265449"/>
                <a:gd name="connsiteX543" fmla="*/ 427899 w 1365058"/>
                <a:gd name="connsiteY543" fmla="*/ 1179593 h 1265449"/>
                <a:gd name="connsiteX544" fmla="*/ 430913 w 1365058"/>
                <a:gd name="connsiteY544" fmla="*/ 1179593 h 1265449"/>
                <a:gd name="connsiteX545" fmla="*/ 433173 w 1365058"/>
                <a:gd name="connsiteY545" fmla="*/ 1184111 h 1265449"/>
                <a:gd name="connsiteX546" fmla="*/ 433173 w 1365058"/>
                <a:gd name="connsiteY546" fmla="*/ 1178839 h 1265449"/>
                <a:gd name="connsiteX547" fmla="*/ 437693 w 1365058"/>
                <a:gd name="connsiteY547" fmla="*/ 1181099 h 1265449"/>
                <a:gd name="connsiteX548" fmla="*/ 440706 w 1365058"/>
                <a:gd name="connsiteY548" fmla="*/ 1178839 h 1265449"/>
                <a:gd name="connsiteX549" fmla="*/ 450500 w 1365058"/>
                <a:gd name="connsiteY549" fmla="*/ 1179593 h 1265449"/>
                <a:gd name="connsiteX550" fmla="*/ 452006 w 1365058"/>
                <a:gd name="connsiteY550" fmla="*/ 1182605 h 1265449"/>
                <a:gd name="connsiteX551" fmla="*/ 452006 w 1365058"/>
                <a:gd name="connsiteY551" fmla="*/ 1184111 h 1265449"/>
                <a:gd name="connsiteX552" fmla="*/ 453513 w 1365058"/>
                <a:gd name="connsiteY552" fmla="*/ 1181099 h 1265449"/>
                <a:gd name="connsiteX553" fmla="*/ 457280 w 1365058"/>
                <a:gd name="connsiteY553" fmla="*/ 1182605 h 1265449"/>
                <a:gd name="connsiteX554" fmla="*/ 458786 w 1365058"/>
                <a:gd name="connsiteY554" fmla="*/ 1185618 h 1265449"/>
                <a:gd name="connsiteX555" fmla="*/ 457280 w 1365058"/>
                <a:gd name="connsiteY555" fmla="*/ 1187124 h 1265449"/>
                <a:gd name="connsiteX556" fmla="*/ 458786 w 1365058"/>
                <a:gd name="connsiteY556" fmla="*/ 1190136 h 1265449"/>
                <a:gd name="connsiteX557" fmla="*/ 463306 w 1365058"/>
                <a:gd name="connsiteY557" fmla="*/ 1195408 h 1265449"/>
                <a:gd name="connsiteX558" fmla="*/ 467826 w 1365058"/>
                <a:gd name="connsiteY558" fmla="*/ 1190136 h 1265449"/>
                <a:gd name="connsiteX559" fmla="*/ 463306 w 1365058"/>
                <a:gd name="connsiteY559" fmla="*/ 1184111 h 1265449"/>
                <a:gd name="connsiteX560" fmla="*/ 469333 w 1365058"/>
                <a:gd name="connsiteY560" fmla="*/ 1187124 h 1265449"/>
                <a:gd name="connsiteX561" fmla="*/ 466320 w 1365058"/>
                <a:gd name="connsiteY561" fmla="*/ 1196915 h 1265449"/>
                <a:gd name="connsiteX562" fmla="*/ 469333 w 1365058"/>
                <a:gd name="connsiteY562" fmla="*/ 1193902 h 1265449"/>
                <a:gd name="connsiteX563" fmla="*/ 470087 w 1365058"/>
                <a:gd name="connsiteY563" fmla="*/ 1198421 h 1265449"/>
                <a:gd name="connsiteX564" fmla="*/ 470087 w 1365058"/>
                <a:gd name="connsiteY564" fmla="*/ 1193902 h 1265449"/>
                <a:gd name="connsiteX565" fmla="*/ 474606 w 1365058"/>
                <a:gd name="connsiteY565" fmla="*/ 1188630 h 1265449"/>
                <a:gd name="connsiteX566" fmla="*/ 473100 w 1365058"/>
                <a:gd name="connsiteY566" fmla="*/ 1192396 h 1265449"/>
                <a:gd name="connsiteX567" fmla="*/ 474606 w 1365058"/>
                <a:gd name="connsiteY567" fmla="*/ 1191643 h 1265449"/>
                <a:gd name="connsiteX568" fmla="*/ 474606 w 1365058"/>
                <a:gd name="connsiteY568" fmla="*/ 1193902 h 1265449"/>
                <a:gd name="connsiteX569" fmla="*/ 477620 w 1365058"/>
                <a:gd name="connsiteY569" fmla="*/ 1196915 h 1265449"/>
                <a:gd name="connsiteX570" fmla="*/ 488920 w 1365058"/>
                <a:gd name="connsiteY570" fmla="*/ 1199927 h 1265449"/>
                <a:gd name="connsiteX571" fmla="*/ 495700 w 1365058"/>
                <a:gd name="connsiteY571" fmla="*/ 1204446 h 1265449"/>
                <a:gd name="connsiteX572" fmla="*/ 490427 w 1365058"/>
                <a:gd name="connsiteY572" fmla="*/ 1182605 h 1265449"/>
                <a:gd name="connsiteX573" fmla="*/ 520560 w 1365058"/>
                <a:gd name="connsiteY573" fmla="*/ 1191643 h 1265449"/>
                <a:gd name="connsiteX574" fmla="*/ 564255 w 1365058"/>
                <a:gd name="connsiteY574" fmla="*/ 1236078 h 1265449"/>
                <a:gd name="connsiteX575" fmla="*/ 571035 w 1365058"/>
                <a:gd name="connsiteY575" fmla="*/ 1265450 h 1265449"/>
                <a:gd name="connsiteX576" fmla="*/ 596648 w 1365058"/>
                <a:gd name="connsiteY576" fmla="*/ 1243609 h 1265449"/>
                <a:gd name="connsiteX577" fmla="*/ 609455 w 1365058"/>
                <a:gd name="connsiteY577" fmla="*/ 1236831 h 1265449"/>
                <a:gd name="connsiteX578" fmla="*/ 607195 w 1365058"/>
                <a:gd name="connsiteY578" fmla="*/ 1230806 h 1265449"/>
                <a:gd name="connsiteX579" fmla="*/ 607948 w 1365058"/>
                <a:gd name="connsiteY579" fmla="*/ 1224027 h 1265449"/>
                <a:gd name="connsiteX580" fmla="*/ 620002 w 1365058"/>
                <a:gd name="connsiteY580" fmla="*/ 1214237 h 1265449"/>
                <a:gd name="connsiteX581" fmla="*/ 616989 w 1365058"/>
                <a:gd name="connsiteY581" fmla="*/ 1208212 h 1265449"/>
                <a:gd name="connsiteX582" fmla="*/ 620755 w 1365058"/>
                <a:gd name="connsiteY582" fmla="*/ 1205199 h 1265449"/>
                <a:gd name="connsiteX583" fmla="*/ 629795 w 1365058"/>
                <a:gd name="connsiteY583" fmla="*/ 1187124 h 1265449"/>
                <a:gd name="connsiteX584" fmla="*/ 635069 w 1365058"/>
                <a:gd name="connsiteY584" fmla="*/ 1182605 h 1265449"/>
                <a:gd name="connsiteX585" fmla="*/ 635069 w 1365058"/>
                <a:gd name="connsiteY585" fmla="*/ 1172814 h 1265449"/>
                <a:gd name="connsiteX586" fmla="*/ 639589 w 1365058"/>
                <a:gd name="connsiteY586" fmla="*/ 1156999 h 1265449"/>
                <a:gd name="connsiteX587" fmla="*/ 653902 w 1365058"/>
                <a:gd name="connsiteY587" fmla="*/ 1134405 h 1265449"/>
                <a:gd name="connsiteX588" fmla="*/ 655409 w 1365058"/>
                <a:gd name="connsiteY588" fmla="*/ 1124614 h 1265449"/>
                <a:gd name="connsiteX589" fmla="*/ 671229 w 1365058"/>
                <a:gd name="connsiteY589" fmla="*/ 1104280 h 1265449"/>
                <a:gd name="connsiteX590" fmla="*/ 684790 w 1365058"/>
                <a:gd name="connsiteY590" fmla="*/ 1087711 h 1265449"/>
                <a:gd name="connsiteX591" fmla="*/ 690816 w 1365058"/>
                <a:gd name="connsiteY591" fmla="*/ 1084698 h 1265449"/>
                <a:gd name="connsiteX592" fmla="*/ 692323 w 1365058"/>
                <a:gd name="connsiteY592" fmla="*/ 1074907 h 1265449"/>
                <a:gd name="connsiteX593" fmla="*/ 722457 w 1365058"/>
                <a:gd name="connsiteY593" fmla="*/ 1067376 h 1265449"/>
                <a:gd name="connsiteX594" fmla="*/ 749577 w 1365058"/>
                <a:gd name="connsiteY594" fmla="*/ 1047795 h 1265449"/>
                <a:gd name="connsiteX595" fmla="*/ 757110 w 1365058"/>
                <a:gd name="connsiteY595" fmla="*/ 1038004 h 1265449"/>
                <a:gd name="connsiteX596" fmla="*/ 756839 w 1365058"/>
                <a:gd name="connsiteY596" fmla="*/ 1037665 h 1265449"/>
                <a:gd name="connsiteX597" fmla="*/ 773684 w 1365058"/>
                <a:gd name="connsiteY597" fmla="*/ 1012397 h 1265449"/>
                <a:gd name="connsiteX598" fmla="*/ 779711 w 1365058"/>
                <a:gd name="connsiteY598" fmla="*/ 1007879 h 1265449"/>
                <a:gd name="connsiteX599" fmla="*/ 792518 w 1365058"/>
                <a:gd name="connsiteY599" fmla="*/ 1004866 h 1265449"/>
                <a:gd name="connsiteX600" fmla="*/ 808338 w 1365058"/>
                <a:gd name="connsiteY600" fmla="*/ 1006372 h 1265449"/>
                <a:gd name="connsiteX601" fmla="*/ 834705 w 1365058"/>
                <a:gd name="connsiteY601" fmla="*/ 992063 h 1265449"/>
                <a:gd name="connsiteX602" fmla="*/ 879905 w 1365058"/>
                <a:gd name="connsiteY602" fmla="*/ 1024447 h 1265449"/>
                <a:gd name="connsiteX603" fmla="*/ 886686 w 1365058"/>
                <a:gd name="connsiteY603" fmla="*/ 1024447 h 1265449"/>
                <a:gd name="connsiteX604" fmla="*/ 930379 w 1365058"/>
                <a:gd name="connsiteY604" fmla="*/ 996582 h 1265449"/>
                <a:gd name="connsiteX605" fmla="*/ 939615 w 1365058"/>
                <a:gd name="connsiteY605" fmla="*/ 985044 h 1265449"/>
                <a:gd name="connsiteX606" fmla="*/ 940391 w 1365058"/>
                <a:gd name="connsiteY606" fmla="*/ 985556 h 1265449"/>
                <a:gd name="connsiteX607" fmla="*/ 938666 w 1365058"/>
                <a:gd name="connsiteY607" fmla="*/ 987544 h 1265449"/>
                <a:gd name="connsiteX608" fmla="*/ 940173 w 1365058"/>
                <a:gd name="connsiteY608" fmla="*/ 987544 h 1265449"/>
                <a:gd name="connsiteX609" fmla="*/ 971813 w 1365058"/>
                <a:gd name="connsiteY609" fmla="*/ 1034991 h 1265449"/>
                <a:gd name="connsiteX610" fmla="*/ 980100 w 1365058"/>
                <a:gd name="connsiteY610" fmla="*/ 1028213 h 1265449"/>
                <a:gd name="connsiteX611" fmla="*/ 988387 w 1365058"/>
                <a:gd name="connsiteY611" fmla="*/ 1025201 h 1265449"/>
                <a:gd name="connsiteX612" fmla="*/ 1007220 w 1365058"/>
                <a:gd name="connsiteY612" fmla="*/ 1012397 h 1265449"/>
                <a:gd name="connsiteX613" fmla="*/ 1014001 w 1365058"/>
                <a:gd name="connsiteY613" fmla="*/ 1002607 h 1265449"/>
                <a:gd name="connsiteX614" fmla="*/ 1029821 w 1365058"/>
                <a:gd name="connsiteY614" fmla="*/ 998088 h 1265449"/>
                <a:gd name="connsiteX615" fmla="*/ 1083308 w 1365058"/>
                <a:gd name="connsiteY615" fmla="*/ 970975 h 1265449"/>
                <a:gd name="connsiteX616" fmla="*/ 1085568 w 1365058"/>
                <a:gd name="connsiteY616" fmla="*/ 973988 h 1265449"/>
                <a:gd name="connsiteX617" fmla="*/ 1084815 w 1365058"/>
                <a:gd name="connsiteY617" fmla="*/ 979260 h 1265449"/>
                <a:gd name="connsiteX618" fmla="*/ 1094608 w 1365058"/>
                <a:gd name="connsiteY618" fmla="*/ 991310 h 1265449"/>
                <a:gd name="connsiteX619" fmla="*/ 1099882 w 1365058"/>
                <a:gd name="connsiteY619" fmla="*/ 1006372 h 1265449"/>
                <a:gd name="connsiteX620" fmla="*/ 1142069 w 1365058"/>
                <a:gd name="connsiteY620" fmla="*/ 1012397 h 1265449"/>
                <a:gd name="connsiteX621" fmla="*/ 1153369 w 1365058"/>
                <a:gd name="connsiteY621" fmla="*/ 1002607 h 1265449"/>
                <a:gd name="connsiteX622" fmla="*/ 1211377 w 1365058"/>
                <a:gd name="connsiteY622" fmla="*/ 1007879 h 1265449"/>
                <a:gd name="connsiteX623" fmla="*/ 1249797 w 1365058"/>
                <a:gd name="connsiteY623" fmla="*/ 1044029 h 1265449"/>
                <a:gd name="connsiteX624" fmla="*/ 1323625 w 1365058"/>
                <a:gd name="connsiteY624" fmla="*/ 989803 h 1265449"/>
                <a:gd name="connsiteX625" fmla="*/ 1365059 w 1365058"/>
                <a:gd name="connsiteY625" fmla="*/ 907712 h 126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Lst>
              <a:rect l="l" t="t" r="r" b="b"/>
              <a:pathLst>
                <a:path w="1365058" h="1265449">
                  <a:moveTo>
                    <a:pt x="1282191" y="781186"/>
                  </a:moveTo>
                  <a:lnTo>
                    <a:pt x="1285204" y="745036"/>
                  </a:lnTo>
                  <a:lnTo>
                    <a:pt x="1285204" y="745036"/>
                  </a:lnTo>
                  <a:lnTo>
                    <a:pt x="1288218" y="714157"/>
                  </a:lnTo>
                  <a:lnTo>
                    <a:pt x="1243770" y="698341"/>
                  </a:lnTo>
                  <a:lnTo>
                    <a:pt x="1243062" y="698741"/>
                  </a:lnTo>
                  <a:cubicBezTo>
                    <a:pt x="1242520" y="698530"/>
                    <a:pt x="1242015" y="698236"/>
                    <a:pt x="1241458" y="698048"/>
                  </a:cubicBezTo>
                  <a:lnTo>
                    <a:pt x="1242264" y="697588"/>
                  </a:lnTo>
                  <a:lnTo>
                    <a:pt x="1209117" y="684785"/>
                  </a:lnTo>
                  <a:lnTo>
                    <a:pt x="1221923" y="657672"/>
                  </a:lnTo>
                  <a:lnTo>
                    <a:pt x="1191036" y="646375"/>
                  </a:lnTo>
                  <a:lnTo>
                    <a:pt x="1181243" y="632066"/>
                  </a:lnTo>
                  <a:lnTo>
                    <a:pt x="1169943" y="623781"/>
                  </a:lnTo>
                  <a:lnTo>
                    <a:pt x="1154123" y="616250"/>
                  </a:lnTo>
                  <a:lnTo>
                    <a:pt x="1123235" y="619263"/>
                  </a:lnTo>
                  <a:lnTo>
                    <a:pt x="1084815" y="614744"/>
                  </a:lnTo>
                  <a:lnTo>
                    <a:pt x="1060708" y="587631"/>
                  </a:lnTo>
                  <a:lnTo>
                    <a:pt x="1060708" y="587631"/>
                  </a:lnTo>
                  <a:lnTo>
                    <a:pt x="1059759" y="588188"/>
                  </a:lnTo>
                  <a:lnTo>
                    <a:pt x="1047148" y="575581"/>
                  </a:lnTo>
                  <a:lnTo>
                    <a:pt x="1047901" y="526627"/>
                  </a:lnTo>
                  <a:lnTo>
                    <a:pt x="1047901" y="526627"/>
                  </a:lnTo>
                  <a:lnTo>
                    <a:pt x="1047901" y="508552"/>
                  </a:lnTo>
                  <a:lnTo>
                    <a:pt x="1053928" y="502527"/>
                  </a:lnTo>
                  <a:lnTo>
                    <a:pt x="1066735" y="464871"/>
                  </a:lnTo>
                  <a:lnTo>
                    <a:pt x="1075021" y="456586"/>
                  </a:lnTo>
                  <a:lnTo>
                    <a:pt x="1075021" y="446796"/>
                  </a:lnTo>
                  <a:lnTo>
                    <a:pt x="1081048" y="442277"/>
                  </a:lnTo>
                  <a:lnTo>
                    <a:pt x="1087828" y="442277"/>
                  </a:lnTo>
                  <a:lnTo>
                    <a:pt x="1093855" y="433993"/>
                  </a:lnTo>
                  <a:lnTo>
                    <a:pt x="1099129" y="429474"/>
                  </a:lnTo>
                  <a:lnTo>
                    <a:pt x="1106662" y="416671"/>
                  </a:lnTo>
                  <a:lnTo>
                    <a:pt x="1106662" y="411399"/>
                  </a:lnTo>
                  <a:lnTo>
                    <a:pt x="1113442" y="405374"/>
                  </a:lnTo>
                  <a:lnTo>
                    <a:pt x="1113442" y="395583"/>
                  </a:lnTo>
                  <a:lnTo>
                    <a:pt x="1106662" y="388805"/>
                  </a:lnTo>
                  <a:lnTo>
                    <a:pt x="1106662" y="379767"/>
                  </a:lnTo>
                  <a:lnTo>
                    <a:pt x="1100635" y="376002"/>
                  </a:lnTo>
                  <a:lnTo>
                    <a:pt x="1098375" y="376002"/>
                  </a:lnTo>
                  <a:lnTo>
                    <a:pt x="1096868" y="372989"/>
                  </a:lnTo>
                  <a:lnTo>
                    <a:pt x="1093855" y="371483"/>
                  </a:lnTo>
                  <a:lnTo>
                    <a:pt x="1096868" y="371483"/>
                  </a:lnTo>
                  <a:lnTo>
                    <a:pt x="1093855" y="368470"/>
                  </a:lnTo>
                  <a:lnTo>
                    <a:pt x="1095362" y="365458"/>
                  </a:lnTo>
                  <a:lnTo>
                    <a:pt x="1106662" y="361692"/>
                  </a:lnTo>
                  <a:lnTo>
                    <a:pt x="1103648" y="361692"/>
                  </a:lnTo>
                  <a:lnTo>
                    <a:pt x="1098375" y="355667"/>
                  </a:lnTo>
                  <a:lnTo>
                    <a:pt x="1109675" y="348889"/>
                  </a:lnTo>
                  <a:lnTo>
                    <a:pt x="1113442" y="350395"/>
                  </a:lnTo>
                  <a:lnTo>
                    <a:pt x="1114949" y="345877"/>
                  </a:lnTo>
                  <a:lnTo>
                    <a:pt x="1111935" y="339851"/>
                  </a:lnTo>
                  <a:lnTo>
                    <a:pt x="1117962" y="337592"/>
                  </a:lnTo>
                  <a:lnTo>
                    <a:pt x="1117962" y="331567"/>
                  </a:lnTo>
                  <a:lnTo>
                    <a:pt x="1114949" y="328554"/>
                  </a:lnTo>
                  <a:lnTo>
                    <a:pt x="1114949" y="325721"/>
                  </a:lnTo>
                  <a:lnTo>
                    <a:pt x="1117962" y="326295"/>
                  </a:lnTo>
                  <a:lnTo>
                    <a:pt x="1122482" y="323283"/>
                  </a:lnTo>
                  <a:lnTo>
                    <a:pt x="1123235" y="313492"/>
                  </a:lnTo>
                  <a:lnTo>
                    <a:pt x="1130769" y="302948"/>
                  </a:lnTo>
                  <a:lnTo>
                    <a:pt x="1133782" y="300689"/>
                  </a:lnTo>
                  <a:lnTo>
                    <a:pt x="1139056" y="302948"/>
                  </a:lnTo>
                  <a:lnTo>
                    <a:pt x="1143576" y="300689"/>
                  </a:lnTo>
                  <a:lnTo>
                    <a:pt x="1143576" y="294664"/>
                  </a:lnTo>
                  <a:lnTo>
                    <a:pt x="1137549" y="281107"/>
                  </a:lnTo>
                  <a:lnTo>
                    <a:pt x="1140562" y="260019"/>
                  </a:lnTo>
                  <a:lnTo>
                    <a:pt x="1148849" y="252488"/>
                  </a:lnTo>
                  <a:lnTo>
                    <a:pt x="1156382" y="252488"/>
                  </a:lnTo>
                  <a:lnTo>
                    <a:pt x="1159396" y="255501"/>
                  </a:lnTo>
                  <a:lnTo>
                    <a:pt x="1172203" y="227635"/>
                  </a:lnTo>
                  <a:lnTo>
                    <a:pt x="1186516" y="223869"/>
                  </a:lnTo>
                  <a:lnTo>
                    <a:pt x="1191790" y="216338"/>
                  </a:lnTo>
                  <a:lnTo>
                    <a:pt x="1186516" y="211066"/>
                  </a:lnTo>
                  <a:lnTo>
                    <a:pt x="1173709" y="208053"/>
                  </a:lnTo>
                  <a:lnTo>
                    <a:pt x="1181996" y="149309"/>
                  </a:lnTo>
                  <a:lnTo>
                    <a:pt x="1170696" y="146297"/>
                  </a:lnTo>
                  <a:lnTo>
                    <a:pt x="1163163" y="141778"/>
                  </a:lnTo>
                  <a:lnTo>
                    <a:pt x="1151863" y="140272"/>
                  </a:lnTo>
                  <a:lnTo>
                    <a:pt x="1139056" y="135000"/>
                  </a:lnTo>
                  <a:lnTo>
                    <a:pt x="1135289" y="136506"/>
                  </a:lnTo>
                  <a:lnTo>
                    <a:pt x="1123235" y="147803"/>
                  </a:lnTo>
                  <a:lnTo>
                    <a:pt x="1114949" y="149309"/>
                  </a:lnTo>
                  <a:lnTo>
                    <a:pt x="1108169" y="143284"/>
                  </a:lnTo>
                  <a:lnTo>
                    <a:pt x="1100635" y="128975"/>
                  </a:lnTo>
                  <a:lnTo>
                    <a:pt x="1098375" y="135000"/>
                  </a:lnTo>
                  <a:lnTo>
                    <a:pt x="1100635" y="140272"/>
                  </a:lnTo>
                  <a:lnTo>
                    <a:pt x="1117962" y="159100"/>
                  </a:lnTo>
                  <a:lnTo>
                    <a:pt x="1143576" y="168891"/>
                  </a:lnTo>
                  <a:lnTo>
                    <a:pt x="1114195" y="159100"/>
                  </a:lnTo>
                  <a:lnTo>
                    <a:pt x="1111182" y="167384"/>
                  </a:lnTo>
                  <a:lnTo>
                    <a:pt x="1114195" y="177175"/>
                  </a:lnTo>
                  <a:lnTo>
                    <a:pt x="1110429" y="171903"/>
                  </a:lnTo>
                  <a:lnTo>
                    <a:pt x="1108922" y="154581"/>
                  </a:lnTo>
                  <a:lnTo>
                    <a:pt x="1102895" y="150062"/>
                  </a:lnTo>
                  <a:lnTo>
                    <a:pt x="1096115" y="140272"/>
                  </a:lnTo>
                  <a:lnTo>
                    <a:pt x="1096115" y="124456"/>
                  </a:lnTo>
                  <a:lnTo>
                    <a:pt x="1081801" y="122949"/>
                  </a:lnTo>
                  <a:lnTo>
                    <a:pt x="1078788" y="124456"/>
                  </a:lnTo>
                  <a:lnTo>
                    <a:pt x="1073515" y="139518"/>
                  </a:lnTo>
                  <a:lnTo>
                    <a:pt x="1074268" y="148556"/>
                  </a:lnTo>
                  <a:lnTo>
                    <a:pt x="1077281" y="149309"/>
                  </a:lnTo>
                  <a:lnTo>
                    <a:pt x="1074268" y="149309"/>
                  </a:lnTo>
                  <a:lnTo>
                    <a:pt x="1072008" y="144037"/>
                  </a:lnTo>
                  <a:lnTo>
                    <a:pt x="1070501" y="145543"/>
                  </a:lnTo>
                  <a:lnTo>
                    <a:pt x="1070501" y="152322"/>
                  </a:lnTo>
                  <a:lnTo>
                    <a:pt x="1074268" y="156840"/>
                  </a:lnTo>
                  <a:lnTo>
                    <a:pt x="1068995" y="150815"/>
                  </a:lnTo>
                  <a:lnTo>
                    <a:pt x="1068995" y="126715"/>
                  </a:lnTo>
                  <a:lnTo>
                    <a:pt x="1062968" y="124456"/>
                  </a:lnTo>
                  <a:lnTo>
                    <a:pt x="1062968" y="124456"/>
                  </a:lnTo>
                  <a:lnTo>
                    <a:pt x="1050161" y="116171"/>
                  </a:lnTo>
                  <a:lnTo>
                    <a:pt x="1043381" y="122196"/>
                  </a:lnTo>
                  <a:lnTo>
                    <a:pt x="1041874" y="130481"/>
                  </a:lnTo>
                  <a:lnTo>
                    <a:pt x="1059955" y="157594"/>
                  </a:lnTo>
                  <a:lnTo>
                    <a:pt x="1068995" y="162112"/>
                  </a:lnTo>
                  <a:lnTo>
                    <a:pt x="1064475" y="162112"/>
                  </a:lnTo>
                  <a:lnTo>
                    <a:pt x="1064475" y="164372"/>
                  </a:lnTo>
                  <a:lnTo>
                    <a:pt x="1053175" y="154581"/>
                  </a:lnTo>
                  <a:lnTo>
                    <a:pt x="1057695" y="168891"/>
                  </a:lnTo>
                  <a:lnTo>
                    <a:pt x="1051668" y="156087"/>
                  </a:lnTo>
                  <a:lnTo>
                    <a:pt x="1044888" y="164372"/>
                  </a:lnTo>
                  <a:lnTo>
                    <a:pt x="1044888" y="170397"/>
                  </a:lnTo>
                  <a:lnTo>
                    <a:pt x="1048654" y="186213"/>
                  </a:lnTo>
                  <a:lnTo>
                    <a:pt x="1051668" y="188723"/>
                  </a:lnTo>
                  <a:lnTo>
                    <a:pt x="1051668" y="192990"/>
                  </a:lnTo>
                  <a:lnTo>
                    <a:pt x="1041874" y="197509"/>
                  </a:lnTo>
                  <a:lnTo>
                    <a:pt x="1043381" y="199768"/>
                  </a:lnTo>
                  <a:lnTo>
                    <a:pt x="1040368" y="197509"/>
                  </a:lnTo>
                  <a:lnTo>
                    <a:pt x="1037354" y="199015"/>
                  </a:lnTo>
                  <a:lnTo>
                    <a:pt x="1040368" y="199768"/>
                  </a:lnTo>
                  <a:lnTo>
                    <a:pt x="1031026" y="199768"/>
                  </a:lnTo>
                  <a:lnTo>
                    <a:pt x="1024434" y="201705"/>
                  </a:lnTo>
                  <a:lnTo>
                    <a:pt x="1026807" y="199768"/>
                  </a:lnTo>
                  <a:lnTo>
                    <a:pt x="1022287" y="199768"/>
                  </a:lnTo>
                  <a:lnTo>
                    <a:pt x="1035094" y="198262"/>
                  </a:lnTo>
                  <a:lnTo>
                    <a:pt x="1038108" y="195249"/>
                  </a:lnTo>
                  <a:lnTo>
                    <a:pt x="1042628" y="196756"/>
                  </a:lnTo>
                  <a:lnTo>
                    <a:pt x="1048654" y="192237"/>
                  </a:lnTo>
                  <a:lnTo>
                    <a:pt x="1041874" y="165124"/>
                  </a:lnTo>
                  <a:lnTo>
                    <a:pt x="1048654" y="153827"/>
                  </a:lnTo>
                  <a:lnTo>
                    <a:pt x="1037354" y="145543"/>
                  </a:lnTo>
                  <a:lnTo>
                    <a:pt x="1031328" y="122949"/>
                  </a:lnTo>
                  <a:lnTo>
                    <a:pt x="1034341" y="114664"/>
                  </a:lnTo>
                  <a:lnTo>
                    <a:pt x="1024427" y="116250"/>
                  </a:lnTo>
                  <a:lnTo>
                    <a:pt x="1029067" y="113158"/>
                  </a:lnTo>
                  <a:lnTo>
                    <a:pt x="1028834" y="112578"/>
                  </a:lnTo>
                  <a:lnTo>
                    <a:pt x="1032834" y="113911"/>
                  </a:lnTo>
                  <a:lnTo>
                    <a:pt x="1028314" y="101861"/>
                  </a:lnTo>
                  <a:lnTo>
                    <a:pt x="1029821" y="106380"/>
                  </a:lnTo>
                  <a:lnTo>
                    <a:pt x="1028487" y="111711"/>
                  </a:lnTo>
                  <a:lnTo>
                    <a:pt x="1024547" y="101862"/>
                  </a:lnTo>
                  <a:lnTo>
                    <a:pt x="1027561" y="97343"/>
                  </a:lnTo>
                  <a:lnTo>
                    <a:pt x="1024547" y="94330"/>
                  </a:lnTo>
                  <a:lnTo>
                    <a:pt x="1027561" y="74749"/>
                  </a:lnTo>
                  <a:lnTo>
                    <a:pt x="1026544" y="75768"/>
                  </a:lnTo>
                  <a:lnTo>
                    <a:pt x="1022287" y="67971"/>
                  </a:lnTo>
                  <a:lnTo>
                    <a:pt x="1022287" y="63452"/>
                  </a:lnTo>
                  <a:lnTo>
                    <a:pt x="1017767" y="61946"/>
                  </a:lnTo>
                  <a:lnTo>
                    <a:pt x="1020781" y="60440"/>
                  </a:lnTo>
                  <a:lnTo>
                    <a:pt x="1017767" y="57427"/>
                  </a:lnTo>
                  <a:lnTo>
                    <a:pt x="1014754" y="44624"/>
                  </a:lnTo>
                  <a:lnTo>
                    <a:pt x="1016261" y="28808"/>
                  </a:lnTo>
                  <a:lnTo>
                    <a:pt x="1022287" y="17511"/>
                  </a:lnTo>
                  <a:lnTo>
                    <a:pt x="1022287" y="14499"/>
                  </a:lnTo>
                  <a:lnTo>
                    <a:pt x="1019274" y="16005"/>
                  </a:lnTo>
                  <a:lnTo>
                    <a:pt x="1025301" y="11486"/>
                  </a:lnTo>
                  <a:lnTo>
                    <a:pt x="1018521" y="14499"/>
                  </a:lnTo>
                  <a:lnTo>
                    <a:pt x="1044134" y="1695"/>
                  </a:lnTo>
                  <a:lnTo>
                    <a:pt x="1046809" y="2517"/>
                  </a:lnTo>
                  <a:lnTo>
                    <a:pt x="1047600" y="4105"/>
                  </a:lnTo>
                  <a:lnTo>
                    <a:pt x="1052421" y="7720"/>
                  </a:lnTo>
                  <a:lnTo>
                    <a:pt x="1051133" y="3847"/>
                  </a:lnTo>
                  <a:lnTo>
                    <a:pt x="1053928" y="4707"/>
                  </a:lnTo>
                  <a:lnTo>
                    <a:pt x="1055434" y="7720"/>
                  </a:lnTo>
                  <a:lnTo>
                    <a:pt x="1052421" y="9226"/>
                  </a:lnTo>
                  <a:lnTo>
                    <a:pt x="1059201" y="6213"/>
                  </a:lnTo>
                  <a:lnTo>
                    <a:pt x="1050914" y="188"/>
                  </a:lnTo>
                  <a:cubicBezTo>
                    <a:pt x="1050914" y="188"/>
                    <a:pt x="1037354" y="-565"/>
                    <a:pt x="1038108" y="941"/>
                  </a:cubicBezTo>
                  <a:lnTo>
                    <a:pt x="992154" y="23535"/>
                  </a:lnTo>
                  <a:lnTo>
                    <a:pt x="974827" y="19017"/>
                  </a:lnTo>
                  <a:lnTo>
                    <a:pt x="966540" y="20523"/>
                  </a:lnTo>
                  <a:lnTo>
                    <a:pt x="955240" y="17510"/>
                  </a:lnTo>
                  <a:lnTo>
                    <a:pt x="939420" y="16004"/>
                  </a:lnTo>
                  <a:lnTo>
                    <a:pt x="937913" y="17510"/>
                  </a:lnTo>
                  <a:lnTo>
                    <a:pt x="939231" y="14874"/>
                  </a:lnTo>
                  <a:lnTo>
                    <a:pt x="937160" y="14498"/>
                  </a:lnTo>
                  <a:lnTo>
                    <a:pt x="931133" y="20523"/>
                  </a:lnTo>
                  <a:lnTo>
                    <a:pt x="934146" y="14498"/>
                  </a:lnTo>
                  <a:lnTo>
                    <a:pt x="932640" y="14498"/>
                  </a:lnTo>
                  <a:lnTo>
                    <a:pt x="943940" y="188"/>
                  </a:lnTo>
                  <a:lnTo>
                    <a:pt x="935653" y="9979"/>
                  </a:lnTo>
                  <a:lnTo>
                    <a:pt x="934146" y="8473"/>
                  </a:lnTo>
                  <a:lnTo>
                    <a:pt x="934146" y="9226"/>
                  </a:lnTo>
                  <a:lnTo>
                    <a:pt x="927366" y="19017"/>
                  </a:lnTo>
                  <a:lnTo>
                    <a:pt x="921339" y="14498"/>
                  </a:lnTo>
                  <a:lnTo>
                    <a:pt x="915312" y="17510"/>
                  </a:lnTo>
                  <a:lnTo>
                    <a:pt x="905519" y="12992"/>
                  </a:lnTo>
                  <a:lnTo>
                    <a:pt x="869359" y="21276"/>
                  </a:lnTo>
                  <a:lnTo>
                    <a:pt x="841485" y="22782"/>
                  </a:lnTo>
                  <a:lnTo>
                    <a:pt x="810598" y="34079"/>
                  </a:lnTo>
                  <a:lnTo>
                    <a:pt x="789504" y="38598"/>
                  </a:lnTo>
                  <a:lnTo>
                    <a:pt x="786491" y="34079"/>
                  </a:lnTo>
                  <a:lnTo>
                    <a:pt x="792518" y="27301"/>
                  </a:lnTo>
                  <a:lnTo>
                    <a:pt x="789504" y="25795"/>
                  </a:lnTo>
                  <a:lnTo>
                    <a:pt x="783477" y="40104"/>
                  </a:lnTo>
                  <a:lnTo>
                    <a:pt x="770671" y="43117"/>
                  </a:lnTo>
                  <a:lnTo>
                    <a:pt x="739784" y="54414"/>
                  </a:lnTo>
                  <a:lnTo>
                    <a:pt x="699103" y="54414"/>
                  </a:lnTo>
                  <a:lnTo>
                    <a:pt x="689309" y="57426"/>
                  </a:lnTo>
                  <a:lnTo>
                    <a:pt x="687803" y="52908"/>
                  </a:lnTo>
                  <a:lnTo>
                    <a:pt x="681023" y="55920"/>
                  </a:lnTo>
                  <a:lnTo>
                    <a:pt x="674996" y="40104"/>
                  </a:lnTo>
                  <a:lnTo>
                    <a:pt x="670476" y="40104"/>
                  </a:lnTo>
                  <a:lnTo>
                    <a:pt x="680269" y="55920"/>
                  </a:lnTo>
                  <a:lnTo>
                    <a:pt x="677256" y="57426"/>
                  </a:lnTo>
                  <a:lnTo>
                    <a:pt x="680269" y="61945"/>
                  </a:lnTo>
                  <a:lnTo>
                    <a:pt x="675749" y="55920"/>
                  </a:lnTo>
                  <a:lnTo>
                    <a:pt x="672736" y="54414"/>
                  </a:lnTo>
                  <a:lnTo>
                    <a:pt x="658423" y="70230"/>
                  </a:lnTo>
                  <a:lnTo>
                    <a:pt x="632809" y="80020"/>
                  </a:lnTo>
                  <a:lnTo>
                    <a:pt x="635445" y="83034"/>
                  </a:lnTo>
                  <a:lnTo>
                    <a:pt x="633562" y="85292"/>
                  </a:lnTo>
                  <a:lnTo>
                    <a:pt x="610208" y="96589"/>
                  </a:lnTo>
                  <a:lnTo>
                    <a:pt x="587608" y="110899"/>
                  </a:lnTo>
                  <a:lnTo>
                    <a:pt x="549941" y="125961"/>
                  </a:lnTo>
                  <a:lnTo>
                    <a:pt x="541654" y="127468"/>
                  </a:lnTo>
                  <a:lnTo>
                    <a:pt x="538641" y="131986"/>
                  </a:lnTo>
                  <a:lnTo>
                    <a:pt x="531861" y="134999"/>
                  </a:lnTo>
                  <a:lnTo>
                    <a:pt x="491180" y="157593"/>
                  </a:lnTo>
                  <a:lnTo>
                    <a:pt x="479541" y="167862"/>
                  </a:lnTo>
                  <a:lnTo>
                    <a:pt x="432419" y="188479"/>
                  </a:lnTo>
                  <a:lnTo>
                    <a:pt x="393999" y="199776"/>
                  </a:lnTo>
                  <a:lnTo>
                    <a:pt x="370645" y="212571"/>
                  </a:lnTo>
                  <a:lnTo>
                    <a:pt x="365379" y="220103"/>
                  </a:lnTo>
                  <a:lnTo>
                    <a:pt x="365379" y="217102"/>
                  </a:lnTo>
                  <a:lnTo>
                    <a:pt x="354079" y="220103"/>
                  </a:lnTo>
                  <a:lnTo>
                    <a:pt x="329965" y="231400"/>
                  </a:lnTo>
                  <a:lnTo>
                    <a:pt x="306611" y="247231"/>
                  </a:lnTo>
                  <a:lnTo>
                    <a:pt x="283257" y="272076"/>
                  </a:lnTo>
                  <a:lnTo>
                    <a:pt x="276470" y="291658"/>
                  </a:lnTo>
                  <a:lnTo>
                    <a:pt x="265169" y="297689"/>
                  </a:lnTo>
                  <a:lnTo>
                    <a:pt x="255368" y="310485"/>
                  </a:lnTo>
                  <a:lnTo>
                    <a:pt x="255783" y="311500"/>
                  </a:lnTo>
                  <a:lnTo>
                    <a:pt x="253869" y="315015"/>
                  </a:lnTo>
                  <a:lnTo>
                    <a:pt x="250856" y="319531"/>
                  </a:lnTo>
                  <a:lnTo>
                    <a:pt x="244837" y="325547"/>
                  </a:lnTo>
                  <a:lnTo>
                    <a:pt x="240302" y="328563"/>
                  </a:lnTo>
                  <a:lnTo>
                    <a:pt x="234290" y="331578"/>
                  </a:lnTo>
                  <a:lnTo>
                    <a:pt x="228256" y="336094"/>
                  </a:lnTo>
                  <a:lnTo>
                    <a:pt x="226756" y="333079"/>
                  </a:lnTo>
                  <a:lnTo>
                    <a:pt x="228256" y="337609"/>
                  </a:lnTo>
                  <a:lnTo>
                    <a:pt x="226756" y="337609"/>
                  </a:lnTo>
                  <a:lnTo>
                    <a:pt x="223736" y="339110"/>
                  </a:lnTo>
                  <a:lnTo>
                    <a:pt x="222236" y="340610"/>
                  </a:lnTo>
                  <a:lnTo>
                    <a:pt x="219223" y="342125"/>
                  </a:lnTo>
                  <a:lnTo>
                    <a:pt x="217701" y="342125"/>
                  </a:lnTo>
                  <a:lnTo>
                    <a:pt x="214703" y="343625"/>
                  </a:lnTo>
                  <a:lnTo>
                    <a:pt x="211690" y="342125"/>
                  </a:lnTo>
                  <a:lnTo>
                    <a:pt x="214703" y="345141"/>
                  </a:lnTo>
                  <a:lnTo>
                    <a:pt x="211690" y="346641"/>
                  </a:lnTo>
                  <a:lnTo>
                    <a:pt x="208669" y="345141"/>
                  </a:lnTo>
                  <a:lnTo>
                    <a:pt x="211690" y="348141"/>
                  </a:lnTo>
                  <a:lnTo>
                    <a:pt x="208669" y="349656"/>
                  </a:lnTo>
                  <a:lnTo>
                    <a:pt x="207169" y="346641"/>
                  </a:lnTo>
                  <a:lnTo>
                    <a:pt x="207169" y="349656"/>
                  </a:lnTo>
                  <a:lnTo>
                    <a:pt x="204156" y="351157"/>
                  </a:lnTo>
                  <a:lnTo>
                    <a:pt x="199636" y="352672"/>
                  </a:lnTo>
                  <a:lnTo>
                    <a:pt x="198122" y="355672"/>
                  </a:lnTo>
                  <a:lnTo>
                    <a:pt x="195101" y="358688"/>
                  </a:lnTo>
                  <a:lnTo>
                    <a:pt x="185315" y="361704"/>
                  </a:lnTo>
                  <a:lnTo>
                    <a:pt x="182302" y="367735"/>
                  </a:lnTo>
                  <a:lnTo>
                    <a:pt x="172501" y="374501"/>
                  </a:lnTo>
                  <a:lnTo>
                    <a:pt x="171002" y="379032"/>
                  </a:lnTo>
                  <a:lnTo>
                    <a:pt x="167981" y="380532"/>
                  </a:lnTo>
                  <a:lnTo>
                    <a:pt x="166481" y="383547"/>
                  </a:lnTo>
                  <a:lnTo>
                    <a:pt x="166481" y="382797"/>
                  </a:lnTo>
                  <a:lnTo>
                    <a:pt x="164967" y="385798"/>
                  </a:lnTo>
                  <a:lnTo>
                    <a:pt x="160447" y="390329"/>
                  </a:lnTo>
                  <a:lnTo>
                    <a:pt x="160447" y="387313"/>
                  </a:lnTo>
                  <a:lnTo>
                    <a:pt x="158948" y="391829"/>
                  </a:lnTo>
                  <a:lnTo>
                    <a:pt x="157434" y="393329"/>
                  </a:lnTo>
                  <a:lnTo>
                    <a:pt x="152914" y="396345"/>
                  </a:lnTo>
                  <a:lnTo>
                    <a:pt x="146902" y="400860"/>
                  </a:lnTo>
                  <a:lnTo>
                    <a:pt x="146902" y="398610"/>
                  </a:lnTo>
                  <a:lnTo>
                    <a:pt x="143881" y="403126"/>
                  </a:lnTo>
                  <a:lnTo>
                    <a:pt x="139369" y="406141"/>
                  </a:lnTo>
                  <a:lnTo>
                    <a:pt x="136348" y="412923"/>
                  </a:lnTo>
                  <a:lnTo>
                    <a:pt x="134834" y="411407"/>
                  </a:lnTo>
                  <a:lnTo>
                    <a:pt x="134834" y="415923"/>
                  </a:lnTo>
                  <a:lnTo>
                    <a:pt x="128068" y="425721"/>
                  </a:lnTo>
                  <a:lnTo>
                    <a:pt x="131489" y="428115"/>
                  </a:lnTo>
                  <a:lnTo>
                    <a:pt x="112248" y="477674"/>
                  </a:lnTo>
                  <a:lnTo>
                    <a:pt x="100948" y="483699"/>
                  </a:lnTo>
                  <a:lnTo>
                    <a:pt x="97935" y="491983"/>
                  </a:lnTo>
                  <a:lnTo>
                    <a:pt x="94921" y="498008"/>
                  </a:lnTo>
                  <a:lnTo>
                    <a:pt x="90401" y="494996"/>
                  </a:lnTo>
                  <a:lnTo>
                    <a:pt x="93415" y="498008"/>
                  </a:lnTo>
                  <a:lnTo>
                    <a:pt x="91908" y="499515"/>
                  </a:lnTo>
                  <a:lnTo>
                    <a:pt x="94921" y="498008"/>
                  </a:lnTo>
                  <a:lnTo>
                    <a:pt x="99441" y="491983"/>
                  </a:lnTo>
                  <a:lnTo>
                    <a:pt x="102455" y="483699"/>
                  </a:lnTo>
                  <a:lnTo>
                    <a:pt x="118275" y="477674"/>
                  </a:lnTo>
                  <a:lnTo>
                    <a:pt x="121288" y="470896"/>
                  </a:lnTo>
                  <a:lnTo>
                    <a:pt x="127315" y="467883"/>
                  </a:lnTo>
                  <a:lnTo>
                    <a:pt x="127315" y="466377"/>
                  </a:lnTo>
                  <a:lnTo>
                    <a:pt x="124302" y="463364"/>
                  </a:lnTo>
                  <a:lnTo>
                    <a:pt x="128822" y="457339"/>
                  </a:lnTo>
                  <a:lnTo>
                    <a:pt x="133342" y="460352"/>
                  </a:lnTo>
                  <a:lnTo>
                    <a:pt x="128822" y="470143"/>
                  </a:lnTo>
                  <a:lnTo>
                    <a:pt x="122042" y="476921"/>
                  </a:lnTo>
                  <a:lnTo>
                    <a:pt x="109235" y="483699"/>
                  </a:lnTo>
                  <a:lnTo>
                    <a:pt x="107728" y="488218"/>
                  </a:lnTo>
                  <a:lnTo>
                    <a:pt x="103208" y="489724"/>
                  </a:lnTo>
                  <a:lnTo>
                    <a:pt x="103208" y="491230"/>
                  </a:lnTo>
                  <a:lnTo>
                    <a:pt x="109235" y="491230"/>
                  </a:lnTo>
                  <a:lnTo>
                    <a:pt x="99441" y="497255"/>
                  </a:lnTo>
                  <a:lnTo>
                    <a:pt x="99441" y="503280"/>
                  </a:lnTo>
                  <a:lnTo>
                    <a:pt x="96428" y="500268"/>
                  </a:lnTo>
                  <a:lnTo>
                    <a:pt x="103208" y="511565"/>
                  </a:lnTo>
                  <a:lnTo>
                    <a:pt x="99163" y="510556"/>
                  </a:lnTo>
                  <a:lnTo>
                    <a:pt x="102455" y="513071"/>
                  </a:lnTo>
                  <a:lnTo>
                    <a:pt x="103962" y="521355"/>
                  </a:lnTo>
                  <a:lnTo>
                    <a:pt x="97935" y="538677"/>
                  </a:lnTo>
                  <a:lnTo>
                    <a:pt x="97935" y="545154"/>
                  </a:lnTo>
                  <a:lnTo>
                    <a:pt x="92661" y="585364"/>
                  </a:lnTo>
                  <a:lnTo>
                    <a:pt x="85881" y="609464"/>
                  </a:lnTo>
                  <a:lnTo>
                    <a:pt x="79101" y="615489"/>
                  </a:lnTo>
                  <a:lnTo>
                    <a:pt x="79101" y="616996"/>
                  </a:lnTo>
                  <a:lnTo>
                    <a:pt x="58008" y="629799"/>
                  </a:lnTo>
                  <a:lnTo>
                    <a:pt x="62528" y="636577"/>
                  </a:lnTo>
                  <a:lnTo>
                    <a:pt x="61021" y="649380"/>
                  </a:lnTo>
                  <a:lnTo>
                    <a:pt x="56501" y="656159"/>
                  </a:lnTo>
                  <a:lnTo>
                    <a:pt x="18834" y="692309"/>
                  </a:lnTo>
                  <a:lnTo>
                    <a:pt x="7533" y="696828"/>
                  </a:lnTo>
                  <a:lnTo>
                    <a:pt x="3014" y="690803"/>
                  </a:lnTo>
                  <a:lnTo>
                    <a:pt x="3767" y="694199"/>
                  </a:lnTo>
                  <a:lnTo>
                    <a:pt x="1507" y="693070"/>
                  </a:lnTo>
                  <a:lnTo>
                    <a:pt x="0" y="705873"/>
                  </a:lnTo>
                  <a:lnTo>
                    <a:pt x="3014" y="708885"/>
                  </a:lnTo>
                  <a:lnTo>
                    <a:pt x="7533" y="726207"/>
                  </a:lnTo>
                  <a:lnTo>
                    <a:pt x="12054" y="727714"/>
                  </a:lnTo>
                  <a:lnTo>
                    <a:pt x="7533" y="724701"/>
                  </a:lnTo>
                  <a:lnTo>
                    <a:pt x="7533" y="717923"/>
                  </a:lnTo>
                  <a:lnTo>
                    <a:pt x="6027" y="714910"/>
                  </a:lnTo>
                  <a:lnTo>
                    <a:pt x="1507" y="699095"/>
                  </a:lnTo>
                  <a:lnTo>
                    <a:pt x="4015" y="695329"/>
                  </a:lnTo>
                  <a:lnTo>
                    <a:pt x="9040" y="717915"/>
                  </a:lnTo>
                  <a:lnTo>
                    <a:pt x="7533" y="702100"/>
                  </a:lnTo>
                  <a:lnTo>
                    <a:pt x="23354" y="692309"/>
                  </a:lnTo>
                  <a:lnTo>
                    <a:pt x="51228" y="665949"/>
                  </a:lnTo>
                  <a:lnTo>
                    <a:pt x="58008" y="662937"/>
                  </a:lnTo>
                  <a:lnTo>
                    <a:pt x="64788" y="680259"/>
                  </a:lnTo>
                  <a:lnTo>
                    <a:pt x="73828" y="702853"/>
                  </a:lnTo>
                  <a:lnTo>
                    <a:pt x="72321" y="715656"/>
                  </a:lnTo>
                  <a:lnTo>
                    <a:pt x="76841" y="723940"/>
                  </a:lnTo>
                  <a:lnTo>
                    <a:pt x="75334" y="725447"/>
                  </a:lnTo>
                  <a:lnTo>
                    <a:pt x="76841" y="725447"/>
                  </a:lnTo>
                  <a:lnTo>
                    <a:pt x="88141" y="739756"/>
                  </a:lnTo>
                  <a:lnTo>
                    <a:pt x="89648" y="746534"/>
                  </a:lnTo>
                  <a:lnTo>
                    <a:pt x="82868" y="739756"/>
                  </a:lnTo>
                  <a:lnTo>
                    <a:pt x="84375" y="746534"/>
                  </a:lnTo>
                  <a:lnTo>
                    <a:pt x="81361" y="739756"/>
                  </a:lnTo>
                  <a:lnTo>
                    <a:pt x="79847" y="739756"/>
                  </a:lnTo>
                  <a:lnTo>
                    <a:pt x="75334" y="735245"/>
                  </a:lnTo>
                  <a:lnTo>
                    <a:pt x="69308" y="719429"/>
                  </a:lnTo>
                  <a:lnTo>
                    <a:pt x="70814" y="717923"/>
                  </a:lnTo>
                  <a:lnTo>
                    <a:pt x="64034" y="711898"/>
                  </a:lnTo>
                  <a:lnTo>
                    <a:pt x="64034" y="708885"/>
                  </a:lnTo>
                  <a:lnTo>
                    <a:pt x="59514" y="711898"/>
                  </a:lnTo>
                  <a:lnTo>
                    <a:pt x="53487" y="710392"/>
                  </a:lnTo>
                  <a:lnTo>
                    <a:pt x="47461" y="702107"/>
                  </a:lnTo>
                  <a:lnTo>
                    <a:pt x="43694" y="702107"/>
                  </a:lnTo>
                  <a:lnTo>
                    <a:pt x="43694" y="707379"/>
                  </a:lnTo>
                  <a:lnTo>
                    <a:pt x="50474" y="732986"/>
                  </a:lnTo>
                  <a:lnTo>
                    <a:pt x="55160" y="739756"/>
                  </a:lnTo>
                  <a:lnTo>
                    <a:pt x="48967" y="739756"/>
                  </a:lnTo>
                  <a:lnTo>
                    <a:pt x="50474" y="742769"/>
                  </a:lnTo>
                  <a:lnTo>
                    <a:pt x="54994" y="741262"/>
                  </a:lnTo>
                  <a:lnTo>
                    <a:pt x="56501" y="742769"/>
                  </a:lnTo>
                  <a:lnTo>
                    <a:pt x="56990" y="744245"/>
                  </a:lnTo>
                  <a:lnTo>
                    <a:pt x="52734" y="745789"/>
                  </a:lnTo>
                  <a:lnTo>
                    <a:pt x="57028" y="744358"/>
                  </a:lnTo>
                  <a:lnTo>
                    <a:pt x="58008" y="747287"/>
                  </a:lnTo>
                  <a:lnTo>
                    <a:pt x="56501" y="747287"/>
                  </a:lnTo>
                  <a:lnTo>
                    <a:pt x="59514" y="754066"/>
                  </a:lnTo>
                  <a:lnTo>
                    <a:pt x="51228" y="760091"/>
                  </a:lnTo>
                  <a:lnTo>
                    <a:pt x="52734" y="763103"/>
                  </a:lnTo>
                  <a:lnTo>
                    <a:pt x="57254" y="764609"/>
                  </a:lnTo>
                  <a:lnTo>
                    <a:pt x="65541" y="761597"/>
                  </a:lnTo>
                  <a:lnTo>
                    <a:pt x="65918" y="762734"/>
                  </a:lnTo>
                  <a:lnTo>
                    <a:pt x="65541" y="763111"/>
                  </a:lnTo>
                  <a:lnTo>
                    <a:pt x="65541" y="766123"/>
                  </a:lnTo>
                  <a:lnTo>
                    <a:pt x="66671" y="764994"/>
                  </a:lnTo>
                  <a:lnTo>
                    <a:pt x="67048" y="766116"/>
                  </a:lnTo>
                  <a:lnTo>
                    <a:pt x="67055" y="766116"/>
                  </a:lnTo>
                  <a:lnTo>
                    <a:pt x="67048" y="766123"/>
                  </a:lnTo>
                  <a:lnTo>
                    <a:pt x="67093" y="766101"/>
                  </a:lnTo>
                  <a:lnTo>
                    <a:pt x="71568" y="764609"/>
                  </a:lnTo>
                  <a:lnTo>
                    <a:pt x="68554" y="767622"/>
                  </a:lnTo>
                  <a:lnTo>
                    <a:pt x="73074" y="770635"/>
                  </a:lnTo>
                  <a:lnTo>
                    <a:pt x="77595" y="781931"/>
                  </a:lnTo>
                  <a:lnTo>
                    <a:pt x="76088" y="784944"/>
                  </a:lnTo>
                  <a:lnTo>
                    <a:pt x="80608" y="789463"/>
                  </a:lnTo>
                  <a:lnTo>
                    <a:pt x="86635" y="784944"/>
                  </a:lnTo>
                  <a:lnTo>
                    <a:pt x="89648" y="755572"/>
                  </a:lnTo>
                  <a:lnTo>
                    <a:pt x="92661" y="760091"/>
                  </a:lnTo>
                  <a:lnTo>
                    <a:pt x="89648" y="774400"/>
                  </a:lnTo>
                  <a:lnTo>
                    <a:pt x="95675" y="787203"/>
                  </a:lnTo>
                  <a:lnTo>
                    <a:pt x="91155" y="778919"/>
                  </a:lnTo>
                  <a:lnTo>
                    <a:pt x="88141" y="777413"/>
                  </a:lnTo>
                  <a:lnTo>
                    <a:pt x="89648" y="791722"/>
                  </a:lnTo>
                  <a:lnTo>
                    <a:pt x="88141" y="793228"/>
                  </a:lnTo>
                  <a:lnTo>
                    <a:pt x="82115" y="793228"/>
                  </a:lnTo>
                  <a:lnTo>
                    <a:pt x="80608" y="797747"/>
                  </a:lnTo>
                  <a:lnTo>
                    <a:pt x="85128" y="797747"/>
                  </a:lnTo>
                  <a:lnTo>
                    <a:pt x="82115" y="804525"/>
                  </a:lnTo>
                  <a:lnTo>
                    <a:pt x="85128" y="809044"/>
                  </a:lnTo>
                  <a:lnTo>
                    <a:pt x="91908" y="813563"/>
                  </a:lnTo>
                  <a:lnTo>
                    <a:pt x="96428" y="812057"/>
                  </a:lnTo>
                  <a:lnTo>
                    <a:pt x="97935" y="809044"/>
                  </a:lnTo>
                  <a:lnTo>
                    <a:pt x="93415" y="827873"/>
                  </a:lnTo>
                  <a:lnTo>
                    <a:pt x="91908" y="829379"/>
                  </a:lnTo>
                  <a:lnTo>
                    <a:pt x="93415" y="830885"/>
                  </a:lnTo>
                  <a:lnTo>
                    <a:pt x="96428" y="829379"/>
                  </a:lnTo>
                  <a:lnTo>
                    <a:pt x="94921" y="832391"/>
                  </a:lnTo>
                  <a:lnTo>
                    <a:pt x="91908" y="832391"/>
                  </a:lnTo>
                  <a:lnTo>
                    <a:pt x="91908" y="842182"/>
                  </a:lnTo>
                  <a:lnTo>
                    <a:pt x="87388" y="843688"/>
                  </a:lnTo>
                  <a:lnTo>
                    <a:pt x="88895" y="848207"/>
                  </a:lnTo>
                  <a:lnTo>
                    <a:pt x="87388" y="846701"/>
                  </a:lnTo>
                  <a:lnTo>
                    <a:pt x="84375" y="851220"/>
                  </a:lnTo>
                  <a:lnTo>
                    <a:pt x="84344" y="851619"/>
                  </a:lnTo>
                  <a:lnTo>
                    <a:pt x="82115" y="852733"/>
                  </a:lnTo>
                  <a:lnTo>
                    <a:pt x="83621" y="858758"/>
                  </a:lnTo>
                  <a:lnTo>
                    <a:pt x="83923" y="857923"/>
                  </a:lnTo>
                  <a:lnTo>
                    <a:pt x="82868" y="873814"/>
                  </a:lnTo>
                  <a:lnTo>
                    <a:pt x="85881" y="880592"/>
                  </a:lnTo>
                  <a:lnTo>
                    <a:pt x="85881" y="877579"/>
                  </a:lnTo>
                  <a:lnTo>
                    <a:pt x="87388" y="877579"/>
                  </a:lnTo>
                  <a:lnTo>
                    <a:pt x="85881" y="882098"/>
                  </a:lnTo>
                  <a:lnTo>
                    <a:pt x="90401" y="891889"/>
                  </a:lnTo>
                  <a:lnTo>
                    <a:pt x="91908" y="901679"/>
                  </a:lnTo>
                  <a:lnTo>
                    <a:pt x="94921" y="904692"/>
                  </a:lnTo>
                  <a:lnTo>
                    <a:pt x="93415" y="906198"/>
                  </a:lnTo>
                  <a:lnTo>
                    <a:pt x="96428" y="906198"/>
                  </a:lnTo>
                  <a:lnTo>
                    <a:pt x="94921" y="909211"/>
                  </a:lnTo>
                  <a:lnTo>
                    <a:pt x="95675" y="909211"/>
                  </a:lnTo>
                  <a:lnTo>
                    <a:pt x="97182" y="915236"/>
                  </a:lnTo>
                  <a:lnTo>
                    <a:pt x="98688" y="915236"/>
                  </a:lnTo>
                  <a:lnTo>
                    <a:pt x="97182" y="918248"/>
                  </a:lnTo>
                  <a:lnTo>
                    <a:pt x="100195" y="919755"/>
                  </a:lnTo>
                  <a:lnTo>
                    <a:pt x="98688" y="921261"/>
                  </a:lnTo>
                  <a:lnTo>
                    <a:pt x="101701" y="934064"/>
                  </a:lnTo>
                  <a:lnTo>
                    <a:pt x="100330" y="939554"/>
                  </a:lnTo>
                  <a:lnTo>
                    <a:pt x="92661" y="941595"/>
                  </a:lnTo>
                  <a:lnTo>
                    <a:pt x="99441" y="941595"/>
                  </a:lnTo>
                  <a:lnTo>
                    <a:pt x="105468" y="954399"/>
                  </a:lnTo>
                  <a:lnTo>
                    <a:pt x="102455" y="949880"/>
                  </a:lnTo>
                  <a:lnTo>
                    <a:pt x="100948" y="951386"/>
                  </a:lnTo>
                  <a:lnTo>
                    <a:pt x="99441" y="968708"/>
                  </a:lnTo>
                  <a:lnTo>
                    <a:pt x="96270" y="967917"/>
                  </a:lnTo>
                  <a:lnTo>
                    <a:pt x="94921" y="973980"/>
                  </a:lnTo>
                  <a:lnTo>
                    <a:pt x="91908" y="972474"/>
                  </a:lnTo>
                  <a:lnTo>
                    <a:pt x="91908" y="970968"/>
                  </a:lnTo>
                  <a:lnTo>
                    <a:pt x="83621" y="976993"/>
                  </a:lnTo>
                  <a:lnTo>
                    <a:pt x="90401" y="983771"/>
                  </a:lnTo>
                  <a:lnTo>
                    <a:pt x="96428" y="1007871"/>
                  </a:lnTo>
                  <a:lnTo>
                    <a:pt x="94921" y="1010884"/>
                  </a:lnTo>
                  <a:lnTo>
                    <a:pt x="100195" y="1022934"/>
                  </a:lnTo>
                  <a:lnTo>
                    <a:pt x="97182" y="1032724"/>
                  </a:lnTo>
                  <a:lnTo>
                    <a:pt x="97182" y="1047034"/>
                  </a:lnTo>
                  <a:lnTo>
                    <a:pt x="90401" y="1055318"/>
                  </a:lnTo>
                  <a:lnTo>
                    <a:pt x="85881" y="1056825"/>
                  </a:lnTo>
                  <a:lnTo>
                    <a:pt x="84375" y="1053812"/>
                  </a:lnTo>
                  <a:lnTo>
                    <a:pt x="84375" y="1059084"/>
                  </a:lnTo>
                  <a:lnTo>
                    <a:pt x="79854" y="1060590"/>
                  </a:lnTo>
                  <a:lnTo>
                    <a:pt x="78348" y="1059084"/>
                  </a:lnTo>
                  <a:lnTo>
                    <a:pt x="71568" y="1060590"/>
                  </a:lnTo>
                  <a:lnTo>
                    <a:pt x="67048" y="1066615"/>
                  </a:lnTo>
                  <a:lnTo>
                    <a:pt x="49721" y="1072640"/>
                  </a:lnTo>
                  <a:lnTo>
                    <a:pt x="42941" y="1083937"/>
                  </a:lnTo>
                  <a:lnTo>
                    <a:pt x="38421" y="1085444"/>
                  </a:lnTo>
                  <a:lnTo>
                    <a:pt x="32394" y="1096741"/>
                  </a:lnTo>
                  <a:lnTo>
                    <a:pt x="26367" y="1099753"/>
                  </a:lnTo>
                  <a:lnTo>
                    <a:pt x="30887" y="1098247"/>
                  </a:lnTo>
                  <a:lnTo>
                    <a:pt x="39174" y="1098247"/>
                  </a:lnTo>
                  <a:lnTo>
                    <a:pt x="32394" y="1099753"/>
                  </a:lnTo>
                  <a:lnTo>
                    <a:pt x="35407" y="1101259"/>
                  </a:lnTo>
                  <a:lnTo>
                    <a:pt x="30887" y="1101259"/>
                  </a:lnTo>
                  <a:lnTo>
                    <a:pt x="30887" y="1099753"/>
                  </a:lnTo>
                  <a:lnTo>
                    <a:pt x="29381" y="1101259"/>
                  </a:lnTo>
                  <a:lnTo>
                    <a:pt x="32394" y="1105778"/>
                  </a:lnTo>
                  <a:lnTo>
                    <a:pt x="36914" y="1114063"/>
                  </a:lnTo>
                  <a:lnTo>
                    <a:pt x="35407" y="1120841"/>
                  </a:lnTo>
                  <a:lnTo>
                    <a:pt x="36914" y="1114816"/>
                  </a:lnTo>
                  <a:lnTo>
                    <a:pt x="42941" y="1117828"/>
                  </a:lnTo>
                  <a:lnTo>
                    <a:pt x="42941" y="1119335"/>
                  </a:lnTo>
                  <a:lnTo>
                    <a:pt x="38421" y="1120841"/>
                  </a:lnTo>
                  <a:lnTo>
                    <a:pt x="42941" y="1120841"/>
                  </a:lnTo>
                  <a:lnTo>
                    <a:pt x="45954" y="1126866"/>
                  </a:lnTo>
                  <a:lnTo>
                    <a:pt x="42820" y="1127913"/>
                  </a:lnTo>
                  <a:lnTo>
                    <a:pt x="47461" y="1131385"/>
                  </a:lnTo>
                  <a:lnTo>
                    <a:pt x="50474" y="1129878"/>
                  </a:lnTo>
                  <a:lnTo>
                    <a:pt x="53487" y="1134397"/>
                  </a:lnTo>
                  <a:lnTo>
                    <a:pt x="54994" y="1132891"/>
                  </a:lnTo>
                  <a:lnTo>
                    <a:pt x="58008" y="1132891"/>
                  </a:lnTo>
                  <a:lnTo>
                    <a:pt x="62528" y="1139669"/>
                  </a:lnTo>
                  <a:lnTo>
                    <a:pt x="64034" y="1138163"/>
                  </a:lnTo>
                  <a:lnTo>
                    <a:pt x="70061" y="1141175"/>
                  </a:lnTo>
                  <a:lnTo>
                    <a:pt x="84375" y="1160004"/>
                  </a:lnTo>
                  <a:lnTo>
                    <a:pt x="103962" y="1174313"/>
                  </a:lnTo>
                  <a:lnTo>
                    <a:pt x="122795" y="1180338"/>
                  </a:lnTo>
                  <a:lnTo>
                    <a:pt x="128822" y="1177326"/>
                  </a:lnTo>
                  <a:lnTo>
                    <a:pt x="141629" y="1174313"/>
                  </a:lnTo>
                  <a:lnTo>
                    <a:pt x="140152" y="1168409"/>
                  </a:lnTo>
                  <a:lnTo>
                    <a:pt x="148409" y="1167543"/>
                  </a:lnTo>
                  <a:lnTo>
                    <a:pt x="148409" y="1166789"/>
                  </a:lnTo>
                  <a:lnTo>
                    <a:pt x="145395" y="1167543"/>
                  </a:lnTo>
                  <a:lnTo>
                    <a:pt x="143889" y="1165283"/>
                  </a:lnTo>
                  <a:lnTo>
                    <a:pt x="149916" y="1160764"/>
                  </a:lnTo>
                  <a:lnTo>
                    <a:pt x="165736" y="1167543"/>
                  </a:lnTo>
                  <a:lnTo>
                    <a:pt x="185323" y="1170555"/>
                  </a:lnTo>
                  <a:lnTo>
                    <a:pt x="264424" y="1206705"/>
                  </a:lnTo>
                  <a:lnTo>
                    <a:pt x="274217" y="1206705"/>
                  </a:lnTo>
                  <a:lnTo>
                    <a:pt x="293051" y="1204446"/>
                  </a:lnTo>
                  <a:lnTo>
                    <a:pt x="306611" y="1193902"/>
                  </a:lnTo>
                  <a:lnTo>
                    <a:pt x="309624" y="1190136"/>
                  </a:lnTo>
                  <a:lnTo>
                    <a:pt x="312638" y="1175827"/>
                  </a:lnTo>
                  <a:lnTo>
                    <a:pt x="315651" y="1171308"/>
                  </a:lnTo>
                  <a:lnTo>
                    <a:pt x="336745" y="1166036"/>
                  </a:lnTo>
                  <a:lnTo>
                    <a:pt x="357838" y="1169802"/>
                  </a:lnTo>
                  <a:lnTo>
                    <a:pt x="378179" y="1153233"/>
                  </a:lnTo>
                  <a:lnTo>
                    <a:pt x="389479" y="1150220"/>
                  </a:lnTo>
                  <a:lnTo>
                    <a:pt x="403792" y="1158505"/>
                  </a:lnTo>
                  <a:lnTo>
                    <a:pt x="405299" y="1163024"/>
                  </a:lnTo>
                  <a:lnTo>
                    <a:pt x="406806" y="1175827"/>
                  </a:lnTo>
                  <a:lnTo>
                    <a:pt x="402286" y="1175827"/>
                  </a:lnTo>
                  <a:lnTo>
                    <a:pt x="406806" y="1179593"/>
                  </a:lnTo>
                  <a:lnTo>
                    <a:pt x="406806" y="1182605"/>
                  </a:lnTo>
                  <a:lnTo>
                    <a:pt x="416599" y="1182605"/>
                  </a:lnTo>
                  <a:lnTo>
                    <a:pt x="423379" y="1191643"/>
                  </a:lnTo>
                  <a:lnTo>
                    <a:pt x="420366" y="1182605"/>
                  </a:lnTo>
                  <a:lnTo>
                    <a:pt x="424886" y="1179593"/>
                  </a:lnTo>
                  <a:lnTo>
                    <a:pt x="432419" y="1164530"/>
                  </a:lnTo>
                  <a:lnTo>
                    <a:pt x="427899" y="1179593"/>
                  </a:lnTo>
                  <a:lnTo>
                    <a:pt x="430913" y="1179593"/>
                  </a:lnTo>
                  <a:lnTo>
                    <a:pt x="433173" y="1184111"/>
                  </a:lnTo>
                  <a:lnTo>
                    <a:pt x="433173" y="1178839"/>
                  </a:lnTo>
                  <a:lnTo>
                    <a:pt x="437693" y="1181099"/>
                  </a:lnTo>
                  <a:lnTo>
                    <a:pt x="440706" y="1178839"/>
                  </a:lnTo>
                  <a:lnTo>
                    <a:pt x="450500" y="1179593"/>
                  </a:lnTo>
                  <a:lnTo>
                    <a:pt x="452006" y="1182605"/>
                  </a:lnTo>
                  <a:lnTo>
                    <a:pt x="452006" y="1184111"/>
                  </a:lnTo>
                  <a:lnTo>
                    <a:pt x="453513" y="1181099"/>
                  </a:lnTo>
                  <a:lnTo>
                    <a:pt x="457280" y="1182605"/>
                  </a:lnTo>
                  <a:lnTo>
                    <a:pt x="458786" y="1185618"/>
                  </a:lnTo>
                  <a:lnTo>
                    <a:pt x="457280" y="1187124"/>
                  </a:lnTo>
                  <a:lnTo>
                    <a:pt x="458786" y="1190136"/>
                  </a:lnTo>
                  <a:lnTo>
                    <a:pt x="463306" y="1195408"/>
                  </a:lnTo>
                  <a:lnTo>
                    <a:pt x="467826" y="1190136"/>
                  </a:lnTo>
                  <a:lnTo>
                    <a:pt x="463306" y="1184111"/>
                  </a:lnTo>
                  <a:lnTo>
                    <a:pt x="469333" y="1187124"/>
                  </a:lnTo>
                  <a:lnTo>
                    <a:pt x="466320" y="1196915"/>
                  </a:lnTo>
                  <a:lnTo>
                    <a:pt x="469333" y="1193902"/>
                  </a:lnTo>
                  <a:lnTo>
                    <a:pt x="470087" y="1198421"/>
                  </a:lnTo>
                  <a:lnTo>
                    <a:pt x="470087" y="1193902"/>
                  </a:lnTo>
                  <a:lnTo>
                    <a:pt x="474606" y="1188630"/>
                  </a:lnTo>
                  <a:lnTo>
                    <a:pt x="473100" y="1192396"/>
                  </a:lnTo>
                  <a:lnTo>
                    <a:pt x="474606" y="1191643"/>
                  </a:lnTo>
                  <a:lnTo>
                    <a:pt x="474606" y="1193902"/>
                  </a:lnTo>
                  <a:lnTo>
                    <a:pt x="477620" y="1196915"/>
                  </a:lnTo>
                  <a:lnTo>
                    <a:pt x="488920" y="1199927"/>
                  </a:lnTo>
                  <a:lnTo>
                    <a:pt x="495700" y="1204446"/>
                  </a:lnTo>
                  <a:lnTo>
                    <a:pt x="490427" y="1182605"/>
                  </a:lnTo>
                  <a:lnTo>
                    <a:pt x="520560" y="1191643"/>
                  </a:lnTo>
                  <a:lnTo>
                    <a:pt x="564255" y="1236078"/>
                  </a:lnTo>
                  <a:lnTo>
                    <a:pt x="571035" y="1265450"/>
                  </a:lnTo>
                  <a:lnTo>
                    <a:pt x="596648" y="1243609"/>
                  </a:lnTo>
                  <a:lnTo>
                    <a:pt x="609455" y="1236831"/>
                  </a:lnTo>
                  <a:lnTo>
                    <a:pt x="607195" y="1230806"/>
                  </a:lnTo>
                  <a:lnTo>
                    <a:pt x="607948" y="1224027"/>
                  </a:lnTo>
                  <a:lnTo>
                    <a:pt x="620002" y="1214237"/>
                  </a:lnTo>
                  <a:lnTo>
                    <a:pt x="616989" y="1208212"/>
                  </a:lnTo>
                  <a:lnTo>
                    <a:pt x="620755" y="1205199"/>
                  </a:lnTo>
                  <a:lnTo>
                    <a:pt x="629795" y="1187124"/>
                  </a:lnTo>
                  <a:lnTo>
                    <a:pt x="635069" y="1182605"/>
                  </a:lnTo>
                  <a:lnTo>
                    <a:pt x="635069" y="1172814"/>
                  </a:lnTo>
                  <a:lnTo>
                    <a:pt x="639589" y="1156999"/>
                  </a:lnTo>
                  <a:lnTo>
                    <a:pt x="653902" y="1134405"/>
                  </a:lnTo>
                  <a:lnTo>
                    <a:pt x="655409" y="1124614"/>
                  </a:lnTo>
                  <a:lnTo>
                    <a:pt x="671229" y="1104280"/>
                  </a:lnTo>
                  <a:lnTo>
                    <a:pt x="684790" y="1087711"/>
                  </a:lnTo>
                  <a:lnTo>
                    <a:pt x="690816" y="1084698"/>
                  </a:lnTo>
                  <a:lnTo>
                    <a:pt x="692323" y="1074907"/>
                  </a:lnTo>
                  <a:lnTo>
                    <a:pt x="722457" y="1067376"/>
                  </a:lnTo>
                  <a:lnTo>
                    <a:pt x="749577" y="1047795"/>
                  </a:lnTo>
                  <a:lnTo>
                    <a:pt x="757110" y="1038004"/>
                  </a:lnTo>
                  <a:lnTo>
                    <a:pt x="756839" y="1037665"/>
                  </a:lnTo>
                  <a:lnTo>
                    <a:pt x="773684" y="1012397"/>
                  </a:lnTo>
                  <a:lnTo>
                    <a:pt x="779711" y="1007879"/>
                  </a:lnTo>
                  <a:lnTo>
                    <a:pt x="792518" y="1004866"/>
                  </a:lnTo>
                  <a:lnTo>
                    <a:pt x="808338" y="1006372"/>
                  </a:lnTo>
                  <a:lnTo>
                    <a:pt x="834705" y="992063"/>
                  </a:lnTo>
                  <a:lnTo>
                    <a:pt x="879905" y="1024447"/>
                  </a:lnTo>
                  <a:lnTo>
                    <a:pt x="886686" y="1024447"/>
                  </a:lnTo>
                  <a:lnTo>
                    <a:pt x="930379" y="996582"/>
                  </a:lnTo>
                  <a:lnTo>
                    <a:pt x="939615" y="985044"/>
                  </a:lnTo>
                  <a:cubicBezTo>
                    <a:pt x="939879" y="985209"/>
                    <a:pt x="940128" y="985390"/>
                    <a:pt x="940391" y="985556"/>
                  </a:cubicBezTo>
                  <a:lnTo>
                    <a:pt x="938666" y="987544"/>
                  </a:lnTo>
                  <a:lnTo>
                    <a:pt x="940173" y="987544"/>
                  </a:lnTo>
                  <a:lnTo>
                    <a:pt x="971813" y="1034991"/>
                  </a:lnTo>
                  <a:lnTo>
                    <a:pt x="980100" y="1028213"/>
                  </a:lnTo>
                  <a:lnTo>
                    <a:pt x="988387" y="1025201"/>
                  </a:lnTo>
                  <a:lnTo>
                    <a:pt x="1007220" y="1012397"/>
                  </a:lnTo>
                  <a:lnTo>
                    <a:pt x="1014001" y="1002607"/>
                  </a:lnTo>
                  <a:lnTo>
                    <a:pt x="1029821" y="998088"/>
                  </a:lnTo>
                  <a:lnTo>
                    <a:pt x="1083308" y="970975"/>
                  </a:lnTo>
                  <a:lnTo>
                    <a:pt x="1085568" y="973988"/>
                  </a:lnTo>
                  <a:lnTo>
                    <a:pt x="1084815" y="979260"/>
                  </a:lnTo>
                  <a:lnTo>
                    <a:pt x="1094608" y="991310"/>
                  </a:lnTo>
                  <a:lnTo>
                    <a:pt x="1099882" y="1006372"/>
                  </a:lnTo>
                  <a:lnTo>
                    <a:pt x="1142069" y="1012397"/>
                  </a:lnTo>
                  <a:lnTo>
                    <a:pt x="1153369" y="1002607"/>
                  </a:lnTo>
                  <a:lnTo>
                    <a:pt x="1211377" y="1007879"/>
                  </a:lnTo>
                  <a:lnTo>
                    <a:pt x="1249797" y="1044029"/>
                  </a:lnTo>
                  <a:lnTo>
                    <a:pt x="1323625" y="989803"/>
                  </a:lnTo>
                  <a:lnTo>
                    <a:pt x="1365059" y="907712"/>
                  </a:lnTo>
                  <a:close/>
                </a:path>
              </a:pathLst>
            </a:custGeom>
            <a:solidFill>
              <a:schemeClr val="accent1">
                <a:lumMod val="60000"/>
                <a:lumOff val="40000"/>
              </a:schemeClr>
            </a:solidFill>
            <a:ln w="3175" cap="rnd">
              <a:solidFill>
                <a:srgbClr val="C3E5EA"/>
              </a:solidFill>
              <a:prstDash val="solid"/>
              <a:round/>
            </a:ln>
          </p:spPr>
          <p:txBody>
            <a:bodyPr rtlCol="0" anchor="ctr"/>
            <a:lstStyle/>
            <a:p>
              <a:endParaRPr lang="nl-NL" sz="2400"/>
            </a:p>
          </p:txBody>
        </p:sp>
      </p:grpSp>
      <p:grpSp>
        <p:nvGrpSpPr>
          <p:cNvPr id="136" name="Groep 135">
            <a:extLst>
              <a:ext uri="{FF2B5EF4-FFF2-40B4-BE49-F238E27FC236}">
                <a16:creationId xmlns:a16="http://schemas.microsoft.com/office/drawing/2014/main" id="{804B54A4-BDD0-CED2-D553-9A8AC3C02A94}"/>
              </a:ext>
            </a:extLst>
          </p:cNvPr>
          <p:cNvGrpSpPr/>
          <p:nvPr/>
        </p:nvGrpSpPr>
        <p:grpSpPr>
          <a:xfrm>
            <a:off x="7870789" y="1878656"/>
            <a:ext cx="1035384" cy="515040"/>
            <a:chOff x="4899627" y="1322998"/>
            <a:chExt cx="776538" cy="386280"/>
          </a:xfrm>
        </p:grpSpPr>
        <p:sp>
          <p:nvSpPr>
            <p:cNvPr id="133" name="Rechthoek 132">
              <a:extLst>
                <a:ext uri="{FF2B5EF4-FFF2-40B4-BE49-F238E27FC236}">
                  <a16:creationId xmlns:a16="http://schemas.microsoft.com/office/drawing/2014/main" id="{E058B290-0AB9-BD8D-B2C1-531E5D03BA08}"/>
                </a:ext>
              </a:extLst>
            </p:cNvPr>
            <p:cNvSpPr/>
            <p:nvPr/>
          </p:nvSpPr>
          <p:spPr>
            <a:xfrm rot="2700000">
              <a:off x="5530937" y="1443524"/>
              <a:ext cx="145228" cy="1452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78" name="Afgeronde rechthoek 77">
              <a:extLst>
                <a:ext uri="{FF2B5EF4-FFF2-40B4-BE49-F238E27FC236}">
                  <a16:creationId xmlns:a16="http://schemas.microsoft.com/office/drawing/2014/main" id="{8FE3B267-A158-A74F-687D-84BCAEE98A35}"/>
                </a:ext>
              </a:extLst>
            </p:cNvPr>
            <p:cNvSpPr/>
            <p:nvPr/>
          </p:nvSpPr>
          <p:spPr>
            <a:xfrm>
              <a:off x="4899627" y="1322998"/>
              <a:ext cx="703562" cy="386280"/>
            </a:xfrm>
            <a:prstGeom prst="roundRect">
              <a:avLst>
                <a:gd name="adj" fmla="val 13014"/>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72000" rIns="48000" bIns="62400" rtlCol="0" anchor="ctr"/>
            <a:lstStyle/>
            <a:p>
              <a:r>
                <a:rPr lang="nl-NL" sz="1467">
                  <a:solidFill>
                    <a:schemeClr val="tx2"/>
                  </a:solidFill>
                </a:rPr>
                <a:t>Regio Friesland</a:t>
              </a:r>
            </a:p>
          </p:txBody>
        </p:sp>
      </p:grpSp>
      <p:grpSp>
        <p:nvGrpSpPr>
          <p:cNvPr id="122" name="Groep 121">
            <a:extLst>
              <a:ext uri="{FF2B5EF4-FFF2-40B4-BE49-F238E27FC236}">
                <a16:creationId xmlns:a16="http://schemas.microsoft.com/office/drawing/2014/main" id="{32E192E3-0188-48ED-4E06-D45F95C96E06}"/>
              </a:ext>
            </a:extLst>
          </p:cNvPr>
          <p:cNvGrpSpPr/>
          <p:nvPr/>
        </p:nvGrpSpPr>
        <p:grpSpPr>
          <a:xfrm>
            <a:off x="5728773" y="1488408"/>
            <a:ext cx="2287152" cy="2169716"/>
            <a:chOff x="3333755" y="1030311"/>
            <a:chExt cx="1715364" cy="1627287"/>
          </a:xfrm>
        </p:grpSpPr>
        <p:sp>
          <p:nvSpPr>
            <p:cNvPr id="114" name="Vrije vorm 113">
              <a:extLst>
                <a:ext uri="{FF2B5EF4-FFF2-40B4-BE49-F238E27FC236}">
                  <a16:creationId xmlns:a16="http://schemas.microsoft.com/office/drawing/2014/main" id="{76167780-4024-11CF-E736-F0157395DD5F}"/>
                </a:ext>
              </a:extLst>
            </p:cNvPr>
            <p:cNvSpPr/>
            <p:nvPr/>
          </p:nvSpPr>
          <p:spPr>
            <a:xfrm>
              <a:off x="3360131" y="1091857"/>
              <a:ext cx="1688988" cy="1565741"/>
            </a:xfrm>
            <a:custGeom>
              <a:avLst/>
              <a:gdLst>
                <a:gd name="connsiteX0" fmla="*/ 1282191 w 1365058"/>
                <a:gd name="connsiteY0" fmla="*/ 781186 h 1265449"/>
                <a:gd name="connsiteX1" fmla="*/ 1285204 w 1365058"/>
                <a:gd name="connsiteY1" fmla="*/ 745036 h 1265449"/>
                <a:gd name="connsiteX2" fmla="*/ 1285204 w 1365058"/>
                <a:gd name="connsiteY2" fmla="*/ 745036 h 1265449"/>
                <a:gd name="connsiteX3" fmla="*/ 1288218 w 1365058"/>
                <a:gd name="connsiteY3" fmla="*/ 714157 h 1265449"/>
                <a:gd name="connsiteX4" fmla="*/ 1243770 w 1365058"/>
                <a:gd name="connsiteY4" fmla="*/ 698341 h 1265449"/>
                <a:gd name="connsiteX5" fmla="*/ 1243062 w 1365058"/>
                <a:gd name="connsiteY5" fmla="*/ 698741 h 1265449"/>
                <a:gd name="connsiteX6" fmla="*/ 1241458 w 1365058"/>
                <a:gd name="connsiteY6" fmla="*/ 698048 h 1265449"/>
                <a:gd name="connsiteX7" fmla="*/ 1242264 w 1365058"/>
                <a:gd name="connsiteY7" fmla="*/ 697588 h 1265449"/>
                <a:gd name="connsiteX8" fmla="*/ 1209117 w 1365058"/>
                <a:gd name="connsiteY8" fmla="*/ 684785 h 1265449"/>
                <a:gd name="connsiteX9" fmla="*/ 1221923 w 1365058"/>
                <a:gd name="connsiteY9" fmla="*/ 657672 h 1265449"/>
                <a:gd name="connsiteX10" fmla="*/ 1191036 w 1365058"/>
                <a:gd name="connsiteY10" fmla="*/ 646375 h 1265449"/>
                <a:gd name="connsiteX11" fmla="*/ 1181243 w 1365058"/>
                <a:gd name="connsiteY11" fmla="*/ 632066 h 1265449"/>
                <a:gd name="connsiteX12" fmla="*/ 1169943 w 1365058"/>
                <a:gd name="connsiteY12" fmla="*/ 623781 h 1265449"/>
                <a:gd name="connsiteX13" fmla="*/ 1154123 w 1365058"/>
                <a:gd name="connsiteY13" fmla="*/ 616250 h 1265449"/>
                <a:gd name="connsiteX14" fmla="*/ 1123235 w 1365058"/>
                <a:gd name="connsiteY14" fmla="*/ 619263 h 1265449"/>
                <a:gd name="connsiteX15" fmla="*/ 1084815 w 1365058"/>
                <a:gd name="connsiteY15" fmla="*/ 614744 h 1265449"/>
                <a:gd name="connsiteX16" fmla="*/ 1060708 w 1365058"/>
                <a:gd name="connsiteY16" fmla="*/ 587631 h 1265449"/>
                <a:gd name="connsiteX17" fmla="*/ 1060708 w 1365058"/>
                <a:gd name="connsiteY17" fmla="*/ 587631 h 1265449"/>
                <a:gd name="connsiteX18" fmla="*/ 1059759 w 1365058"/>
                <a:gd name="connsiteY18" fmla="*/ 588188 h 1265449"/>
                <a:gd name="connsiteX19" fmla="*/ 1047148 w 1365058"/>
                <a:gd name="connsiteY19" fmla="*/ 575581 h 1265449"/>
                <a:gd name="connsiteX20" fmla="*/ 1047901 w 1365058"/>
                <a:gd name="connsiteY20" fmla="*/ 526627 h 1265449"/>
                <a:gd name="connsiteX21" fmla="*/ 1047901 w 1365058"/>
                <a:gd name="connsiteY21" fmla="*/ 526627 h 1265449"/>
                <a:gd name="connsiteX22" fmla="*/ 1047901 w 1365058"/>
                <a:gd name="connsiteY22" fmla="*/ 508552 h 1265449"/>
                <a:gd name="connsiteX23" fmla="*/ 1053928 w 1365058"/>
                <a:gd name="connsiteY23" fmla="*/ 502527 h 1265449"/>
                <a:gd name="connsiteX24" fmla="*/ 1066735 w 1365058"/>
                <a:gd name="connsiteY24" fmla="*/ 464871 h 1265449"/>
                <a:gd name="connsiteX25" fmla="*/ 1075021 w 1365058"/>
                <a:gd name="connsiteY25" fmla="*/ 456586 h 1265449"/>
                <a:gd name="connsiteX26" fmla="*/ 1075021 w 1365058"/>
                <a:gd name="connsiteY26" fmla="*/ 446796 h 1265449"/>
                <a:gd name="connsiteX27" fmla="*/ 1081048 w 1365058"/>
                <a:gd name="connsiteY27" fmla="*/ 442277 h 1265449"/>
                <a:gd name="connsiteX28" fmla="*/ 1087828 w 1365058"/>
                <a:gd name="connsiteY28" fmla="*/ 442277 h 1265449"/>
                <a:gd name="connsiteX29" fmla="*/ 1093855 w 1365058"/>
                <a:gd name="connsiteY29" fmla="*/ 433993 h 1265449"/>
                <a:gd name="connsiteX30" fmla="*/ 1099129 w 1365058"/>
                <a:gd name="connsiteY30" fmla="*/ 429474 h 1265449"/>
                <a:gd name="connsiteX31" fmla="*/ 1106662 w 1365058"/>
                <a:gd name="connsiteY31" fmla="*/ 416671 h 1265449"/>
                <a:gd name="connsiteX32" fmla="*/ 1106662 w 1365058"/>
                <a:gd name="connsiteY32" fmla="*/ 411399 h 1265449"/>
                <a:gd name="connsiteX33" fmla="*/ 1113442 w 1365058"/>
                <a:gd name="connsiteY33" fmla="*/ 405374 h 1265449"/>
                <a:gd name="connsiteX34" fmla="*/ 1113442 w 1365058"/>
                <a:gd name="connsiteY34" fmla="*/ 395583 h 1265449"/>
                <a:gd name="connsiteX35" fmla="*/ 1106662 w 1365058"/>
                <a:gd name="connsiteY35" fmla="*/ 388805 h 1265449"/>
                <a:gd name="connsiteX36" fmla="*/ 1106662 w 1365058"/>
                <a:gd name="connsiteY36" fmla="*/ 379767 h 1265449"/>
                <a:gd name="connsiteX37" fmla="*/ 1100635 w 1365058"/>
                <a:gd name="connsiteY37" fmla="*/ 376002 h 1265449"/>
                <a:gd name="connsiteX38" fmla="*/ 1098375 w 1365058"/>
                <a:gd name="connsiteY38" fmla="*/ 376002 h 1265449"/>
                <a:gd name="connsiteX39" fmla="*/ 1096868 w 1365058"/>
                <a:gd name="connsiteY39" fmla="*/ 372989 h 1265449"/>
                <a:gd name="connsiteX40" fmla="*/ 1093855 w 1365058"/>
                <a:gd name="connsiteY40" fmla="*/ 371483 h 1265449"/>
                <a:gd name="connsiteX41" fmla="*/ 1096868 w 1365058"/>
                <a:gd name="connsiteY41" fmla="*/ 371483 h 1265449"/>
                <a:gd name="connsiteX42" fmla="*/ 1093855 w 1365058"/>
                <a:gd name="connsiteY42" fmla="*/ 368470 h 1265449"/>
                <a:gd name="connsiteX43" fmla="*/ 1095362 w 1365058"/>
                <a:gd name="connsiteY43" fmla="*/ 365458 h 1265449"/>
                <a:gd name="connsiteX44" fmla="*/ 1106662 w 1365058"/>
                <a:gd name="connsiteY44" fmla="*/ 361692 h 1265449"/>
                <a:gd name="connsiteX45" fmla="*/ 1103648 w 1365058"/>
                <a:gd name="connsiteY45" fmla="*/ 361692 h 1265449"/>
                <a:gd name="connsiteX46" fmla="*/ 1098375 w 1365058"/>
                <a:gd name="connsiteY46" fmla="*/ 355667 h 1265449"/>
                <a:gd name="connsiteX47" fmla="*/ 1109675 w 1365058"/>
                <a:gd name="connsiteY47" fmla="*/ 348889 h 1265449"/>
                <a:gd name="connsiteX48" fmla="*/ 1113442 w 1365058"/>
                <a:gd name="connsiteY48" fmla="*/ 350395 h 1265449"/>
                <a:gd name="connsiteX49" fmla="*/ 1114949 w 1365058"/>
                <a:gd name="connsiteY49" fmla="*/ 345877 h 1265449"/>
                <a:gd name="connsiteX50" fmla="*/ 1111935 w 1365058"/>
                <a:gd name="connsiteY50" fmla="*/ 339851 h 1265449"/>
                <a:gd name="connsiteX51" fmla="*/ 1117962 w 1365058"/>
                <a:gd name="connsiteY51" fmla="*/ 337592 h 1265449"/>
                <a:gd name="connsiteX52" fmla="*/ 1117962 w 1365058"/>
                <a:gd name="connsiteY52" fmla="*/ 331567 h 1265449"/>
                <a:gd name="connsiteX53" fmla="*/ 1114949 w 1365058"/>
                <a:gd name="connsiteY53" fmla="*/ 328554 h 1265449"/>
                <a:gd name="connsiteX54" fmla="*/ 1114949 w 1365058"/>
                <a:gd name="connsiteY54" fmla="*/ 325721 h 1265449"/>
                <a:gd name="connsiteX55" fmla="*/ 1117962 w 1365058"/>
                <a:gd name="connsiteY55" fmla="*/ 326295 h 1265449"/>
                <a:gd name="connsiteX56" fmla="*/ 1122482 w 1365058"/>
                <a:gd name="connsiteY56" fmla="*/ 323283 h 1265449"/>
                <a:gd name="connsiteX57" fmla="*/ 1123235 w 1365058"/>
                <a:gd name="connsiteY57" fmla="*/ 313492 h 1265449"/>
                <a:gd name="connsiteX58" fmla="*/ 1130769 w 1365058"/>
                <a:gd name="connsiteY58" fmla="*/ 302948 h 1265449"/>
                <a:gd name="connsiteX59" fmla="*/ 1133782 w 1365058"/>
                <a:gd name="connsiteY59" fmla="*/ 300689 h 1265449"/>
                <a:gd name="connsiteX60" fmla="*/ 1139056 w 1365058"/>
                <a:gd name="connsiteY60" fmla="*/ 302948 h 1265449"/>
                <a:gd name="connsiteX61" fmla="*/ 1143576 w 1365058"/>
                <a:gd name="connsiteY61" fmla="*/ 300689 h 1265449"/>
                <a:gd name="connsiteX62" fmla="*/ 1143576 w 1365058"/>
                <a:gd name="connsiteY62" fmla="*/ 294664 h 1265449"/>
                <a:gd name="connsiteX63" fmla="*/ 1137549 w 1365058"/>
                <a:gd name="connsiteY63" fmla="*/ 281107 h 1265449"/>
                <a:gd name="connsiteX64" fmla="*/ 1140562 w 1365058"/>
                <a:gd name="connsiteY64" fmla="*/ 260019 h 1265449"/>
                <a:gd name="connsiteX65" fmla="*/ 1148849 w 1365058"/>
                <a:gd name="connsiteY65" fmla="*/ 252488 h 1265449"/>
                <a:gd name="connsiteX66" fmla="*/ 1156382 w 1365058"/>
                <a:gd name="connsiteY66" fmla="*/ 252488 h 1265449"/>
                <a:gd name="connsiteX67" fmla="*/ 1159396 w 1365058"/>
                <a:gd name="connsiteY67" fmla="*/ 255501 h 1265449"/>
                <a:gd name="connsiteX68" fmla="*/ 1172203 w 1365058"/>
                <a:gd name="connsiteY68" fmla="*/ 227635 h 1265449"/>
                <a:gd name="connsiteX69" fmla="*/ 1186516 w 1365058"/>
                <a:gd name="connsiteY69" fmla="*/ 223869 h 1265449"/>
                <a:gd name="connsiteX70" fmla="*/ 1191790 w 1365058"/>
                <a:gd name="connsiteY70" fmla="*/ 216338 h 1265449"/>
                <a:gd name="connsiteX71" fmla="*/ 1186516 w 1365058"/>
                <a:gd name="connsiteY71" fmla="*/ 211066 h 1265449"/>
                <a:gd name="connsiteX72" fmla="*/ 1173709 w 1365058"/>
                <a:gd name="connsiteY72" fmla="*/ 208053 h 1265449"/>
                <a:gd name="connsiteX73" fmla="*/ 1181996 w 1365058"/>
                <a:gd name="connsiteY73" fmla="*/ 149309 h 1265449"/>
                <a:gd name="connsiteX74" fmla="*/ 1170696 w 1365058"/>
                <a:gd name="connsiteY74" fmla="*/ 146297 h 1265449"/>
                <a:gd name="connsiteX75" fmla="*/ 1163163 w 1365058"/>
                <a:gd name="connsiteY75" fmla="*/ 141778 h 1265449"/>
                <a:gd name="connsiteX76" fmla="*/ 1151863 w 1365058"/>
                <a:gd name="connsiteY76" fmla="*/ 140272 h 1265449"/>
                <a:gd name="connsiteX77" fmla="*/ 1139056 w 1365058"/>
                <a:gd name="connsiteY77" fmla="*/ 135000 h 1265449"/>
                <a:gd name="connsiteX78" fmla="*/ 1135289 w 1365058"/>
                <a:gd name="connsiteY78" fmla="*/ 136506 h 1265449"/>
                <a:gd name="connsiteX79" fmla="*/ 1123235 w 1365058"/>
                <a:gd name="connsiteY79" fmla="*/ 147803 h 1265449"/>
                <a:gd name="connsiteX80" fmla="*/ 1114949 w 1365058"/>
                <a:gd name="connsiteY80" fmla="*/ 149309 h 1265449"/>
                <a:gd name="connsiteX81" fmla="*/ 1108169 w 1365058"/>
                <a:gd name="connsiteY81" fmla="*/ 143284 h 1265449"/>
                <a:gd name="connsiteX82" fmla="*/ 1100635 w 1365058"/>
                <a:gd name="connsiteY82" fmla="*/ 128975 h 1265449"/>
                <a:gd name="connsiteX83" fmla="*/ 1098375 w 1365058"/>
                <a:gd name="connsiteY83" fmla="*/ 135000 h 1265449"/>
                <a:gd name="connsiteX84" fmla="*/ 1100635 w 1365058"/>
                <a:gd name="connsiteY84" fmla="*/ 140272 h 1265449"/>
                <a:gd name="connsiteX85" fmla="*/ 1117962 w 1365058"/>
                <a:gd name="connsiteY85" fmla="*/ 159100 h 1265449"/>
                <a:gd name="connsiteX86" fmla="*/ 1143576 w 1365058"/>
                <a:gd name="connsiteY86" fmla="*/ 168891 h 1265449"/>
                <a:gd name="connsiteX87" fmla="*/ 1114195 w 1365058"/>
                <a:gd name="connsiteY87" fmla="*/ 159100 h 1265449"/>
                <a:gd name="connsiteX88" fmla="*/ 1111182 w 1365058"/>
                <a:gd name="connsiteY88" fmla="*/ 167384 h 1265449"/>
                <a:gd name="connsiteX89" fmla="*/ 1114195 w 1365058"/>
                <a:gd name="connsiteY89" fmla="*/ 177175 h 1265449"/>
                <a:gd name="connsiteX90" fmla="*/ 1110429 w 1365058"/>
                <a:gd name="connsiteY90" fmla="*/ 171903 h 1265449"/>
                <a:gd name="connsiteX91" fmla="*/ 1108922 w 1365058"/>
                <a:gd name="connsiteY91" fmla="*/ 154581 h 1265449"/>
                <a:gd name="connsiteX92" fmla="*/ 1102895 w 1365058"/>
                <a:gd name="connsiteY92" fmla="*/ 150062 h 1265449"/>
                <a:gd name="connsiteX93" fmla="*/ 1096115 w 1365058"/>
                <a:gd name="connsiteY93" fmla="*/ 140272 h 1265449"/>
                <a:gd name="connsiteX94" fmla="*/ 1096115 w 1365058"/>
                <a:gd name="connsiteY94" fmla="*/ 124456 h 1265449"/>
                <a:gd name="connsiteX95" fmla="*/ 1081801 w 1365058"/>
                <a:gd name="connsiteY95" fmla="*/ 122949 h 1265449"/>
                <a:gd name="connsiteX96" fmla="*/ 1078788 w 1365058"/>
                <a:gd name="connsiteY96" fmla="*/ 124456 h 1265449"/>
                <a:gd name="connsiteX97" fmla="*/ 1073515 w 1365058"/>
                <a:gd name="connsiteY97" fmla="*/ 139518 h 1265449"/>
                <a:gd name="connsiteX98" fmla="*/ 1074268 w 1365058"/>
                <a:gd name="connsiteY98" fmla="*/ 148556 h 1265449"/>
                <a:gd name="connsiteX99" fmla="*/ 1077281 w 1365058"/>
                <a:gd name="connsiteY99" fmla="*/ 149309 h 1265449"/>
                <a:gd name="connsiteX100" fmla="*/ 1074268 w 1365058"/>
                <a:gd name="connsiteY100" fmla="*/ 149309 h 1265449"/>
                <a:gd name="connsiteX101" fmla="*/ 1072008 w 1365058"/>
                <a:gd name="connsiteY101" fmla="*/ 144037 h 1265449"/>
                <a:gd name="connsiteX102" fmla="*/ 1070501 w 1365058"/>
                <a:gd name="connsiteY102" fmla="*/ 145543 h 1265449"/>
                <a:gd name="connsiteX103" fmla="*/ 1070501 w 1365058"/>
                <a:gd name="connsiteY103" fmla="*/ 152322 h 1265449"/>
                <a:gd name="connsiteX104" fmla="*/ 1074268 w 1365058"/>
                <a:gd name="connsiteY104" fmla="*/ 156840 h 1265449"/>
                <a:gd name="connsiteX105" fmla="*/ 1068995 w 1365058"/>
                <a:gd name="connsiteY105" fmla="*/ 150815 h 1265449"/>
                <a:gd name="connsiteX106" fmla="*/ 1068995 w 1365058"/>
                <a:gd name="connsiteY106" fmla="*/ 126715 h 1265449"/>
                <a:gd name="connsiteX107" fmla="*/ 1062968 w 1365058"/>
                <a:gd name="connsiteY107" fmla="*/ 124456 h 1265449"/>
                <a:gd name="connsiteX108" fmla="*/ 1062968 w 1365058"/>
                <a:gd name="connsiteY108" fmla="*/ 124456 h 1265449"/>
                <a:gd name="connsiteX109" fmla="*/ 1050161 w 1365058"/>
                <a:gd name="connsiteY109" fmla="*/ 116171 h 1265449"/>
                <a:gd name="connsiteX110" fmla="*/ 1043381 w 1365058"/>
                <a:gd name="connsiteY110" fmla="*/ 122196 h 1265449"/>
                <a:gd name="connsiteX111" fmla="*/ 1041874 w 1365058"/>
                <a:gd name="connsiteY111" fmla="*/ 130481 h 1265449"/>
                <a:gd name="connsiteX112" fmla="*/ 1059955 w 1365058"/>
                <a:gd name="connsiteY112" fmla="*/ 157594 h 1265449"/>
                <a:gd name="connsiteX113" fmla="*/ 1068995 w 1365058"/>
                <a:gd name="connsiteY113" fmla="*/ 162112 h 1265449"/>
                <a:gd name="connsiteX114" fmla="*/ 1064475 w 1365058"/>
                <a:gd name="connsiteY114" fmla="*/ 162112 h 1265449"/>
                <a:gd name="connsiteX115" fmla="*/ 1064475 w 1365058"/>
                <a:gd name="connsiteY115" fmla="*/ 164372 h 1265449"/>
                <a:gd name="connsiteX116" fmla="*/ 1053175 w 1365058"/>
                <a:gd name="connsiteY116" fmla="*/ 154581 h 1265449"/>
                <a:gd name="connsiteX117" fmla="*/ 1057695 w 1365058"/>
                <a:gd name="connsiteY117" fmla="*/ 168891 h 1265449"/>
                <a:gd name="connsiteX118" fmla="*/ 1051668 w 1365058"/>
                <a:gd name="connsiteY118" fmla="*/ 156087 h 1265449"/>
                <a:gd name="connsiteX119" fmla="*/ 1044888 w 1365058"/>
                <a:gd name="connsiteY119" fmla="*/ 164372 h 1265449"/>
                <a:gd name="connsiteX120" fmla="*/ 1044888 w 1365058"/>
                <a:gd name="connsiteY120" fmla="*/ 170397 h 1265449"/>
                <a:gd name="connsiteX121" fmla="*/ 1048654 w 1365058"/>
                <a:gd name="connsiteY121" fmla="*/ 186213 h 1265449"/>
                <a:gd name="connsiteX122" fmla="*/ 1051668 w 1365058"/>
                <a:gd name="connsiteY122" fmla="*/ 188723 h 1265449"/>
                <a:gd name="connsiteX123" fmla="*/ 1051668 w 1365058"/>
                <a:gd name="connsiteY123" fmla="*/ 192990 h 1265449"/>
                <a:gd name="connsiteX124" fmla="*/ 1041874 w 1365058"/>
                <a:gd name="connsiteY124" fmla="*/ 197509 h 1265449"/>
                <a:gd name="connsiteX125" fmla="*/ 1043381 w 1365058"/>
                <a:gd name="connsiteY125" fmla="*/ 199768 h 1265449"/>
                <a:gd name="connsiteX126" fmla="*/ 1040368 w 1365058"/>
                <a:gd name="connsiteY126" fmla="*/ 197509 h 1265449"/>
                <a:gd name="connsiteX127" fmla="*/ 1037354 w 1365058"/>
                <a:gd name="connsiteY127" fmla="*/ 199015 h 1265449"/>
                <a:gd name="connsiteX128" fmla="*/ 1040368 w 1365058"/>
                <a:gd name="connsiteY128" fmla="*/ 199768 h 1265449"/>
                <a:gd name="connsiteX129" fmla="*/ 1031026 w 1365058"/>
                <a:gd name="connsiteY129" fmla="*/ 199768 h 1265449"/>
                <a:gd name="connsiteX130" fmla="*/ 1024434 w 1365058"/>
                <a:gd name="connsiteY130" fmla="*/ 201705 h 1265449"/>
                <a:gd name="connsiteX131" fmla="*/ 1026807 w 1365058"/>
                <a:gd name="connsiteY131" fmla="*/ 199768 h 1265449"/>
                <a:gd name="connsiteX132" fmla="*/ 1022287 w 1365058"/>
                <a:gd name="connsiteY132" fmla="*/ 199768 h 1265449"/>
                <a:gd name="connsiteX133" fmla="*/ 1035094 w 1365058"/>
                <a:gd name="connsiteY133" fmla="*/ 198262 h 1265449"/>
                <a:gd name="connsiteX134" fmla="*/ 1038108 w 1365058"/>
                <a:gd name="connsiteY134" fmla="*/ 195249 h 1265449"/>
                <a:gd name="connsiteX135" fmla="*/ 1042628 w 1365058"/>
                <a:gd name="connsiteY135" fmla="*/ 196756 h 1265449"/>
                <a:gd name="connsiteX136" fmla="*/ 1048654 w 1365058"/>
                <a:gd name="connsiteY136" fmla="*/ 192237 h 1265449"/>
                <a:gd name="connsiteX137" fmla="*/ 1041874 w 1365058"/>
                <a:gd name="connsiteY137" fmla="*/ 165124 h 1265449"/>
                <a:gd name="connsiteX138" fmla="*/ 1048654 w 1365058"/>
                <a:gd name="connsiteY138" fmla="*/ 153827 h 1265449"/>
                <a:gd name="connsiteX139" fmla="*/ 1037354 w 1365058"/>
                <a:gd name="connsiteY139" fmla="*/ 145543 h 1265449"/>
                <a:gd name="connsiteX140" fmla="*/ 1031328 w 1365058"/>
                <a:gd name="connsiteY140" fmla="*/ 122949 h 1265449"/>
                <a:gd name="connsiteX141" fmla="*/ 1034341 w 1365058"/>
                <a:gd name="connsiteY141" fmla="*/ 114664 h 1265449"/>
                <a:gd name="connsiteX142" fmla="*/ 1024427 w 1365058"/>
                <a:gd name="connsiteY142" fmla="*/ 116250 h 1265449"/>
                <a:gd name="connsiteX143" fmla="*/ 1029067 w 1365058"/>
                <a:gd name="connsiteY143" fmla="*/ 113158 h 1265449"/>
                <a:gd name="connsiteX144" fmla="*/ 1028834 w 1365058"/>
                <a:gd name="connsiteY144" fmla="*/ 112578 h 1265449"/>
                <a:gd name="connsiteX145" fmla="*/ 1032834 w 1365058"/>
                <a:gd name="connsiteY145" fmla="*/ 113911 h 1265449"/>
                <a:gd name="connsiteX146" fmla="*/ 1028314 w 1365058"/>
                <a:gd name="connsiteY146" fmla="*/ 101861 h 1265449"/>
                <a:gd name="connsiteX147" fmla="*/ 1029821 w 1365058"/>
                <a:gd name="connsiteY147" fmla="*/ 106380 h 1265449"/>
                <a:gd name="connsiteX148" fmla="*/ 1028487 w 1365058"/>
                <a:gd name="connsiteY148" fmla="*/ 111711 h 1265449"/>
                <a:gd name="connsiteX149" fmla="*/ 1024547 w 1365058"/>
                <a:gd name="connsiteY149" fmla="*/ 101862 h 1265449"/>
                <a:gd name="connsiteX150" fmla="*/ 1027561 w 1365058"/>
                <a:gd name="connsiteY150" fmla="*/ 97343 h 1265449"/>
                <a:gd name="connsiteX151" fmla="*/ 1024547 w 1365058"/>
                <a:gd name="connsiteY151" fmla="*/ 94330 h 1265449"/>
                <a:gd name="connsiteX152" fmla="*/ 1027561 w 1365058"/>
                <a:gd name="connsiteY152" fmla="*/ 74749 h 1265449"/>
                <a:gd name="connsiteX153" fmla="*/ 1026544 w 1365058"/>
                <a:gd name="connsiteY153" fmla="*/ 75768 h 1265449"/>
                <a:gd name="connsiteX154" fmla="*/ 1022287 w 1365058"/>
                <a:gd name="connsiteY154" fmla="*/ 67971 h 1265449"/>
                <a:gd name="connsiteX155" fmla="*/ 1022287 w 1365058"/>
                <a:gd name="connsiteY155" fmla="*/ 63452 h 1265449"/>
                <a:gd name="connsiteX156" fmla="*/ 1017767 w 1365058"/>
                <a:gd name="connsiteY156" fmla="*/ 61946 h 1265449"/>
                <a:gd name="connsiteX157" fmla="*/ 1020781 w 1365058"/>
                <a:gd name="connsiteY157" fmla="*/ 60440 h 1265449"/>
                <a:gd name="connsiteX158" fmla="*/ 1017767 w 1365058"/>
                <a:gd name="connsiteY158" fmla="*/ 57427 h 1265449"/>
                <a:gd name="connsiteX159" fmla="*/ 1014754 w 1365058"/>
                <a:gd name="connsiteY159" fmla="*/ 44624 h 1265449"/>
                <a:gd name="connsiteX160" fmla="*/ 1016261 w 1365058"/>
                <a:gd name="connsiteY160" fmla="*/ 28808 h 1265449"/>
                <a:gd name="connsiteX161" fmla="*/ 1022287 w 1365058"/>
                <a:gd name="connsiteY161" fmla="*/ 17511 h 1265449"/>
                <a:gd name="connsiteX162" fmla="*/ 1022287 w 1365058"/>
                <a:gd name="connsiteY162" fmla="*/ 14499 h 1265449"/>
                <a:gd name="connsiteX163" fmla="*/ 1019274 w 1365058"/>
                <a:gd name="connsiteY163" fmla="*/ 16005 h 1265449"/>
                <a:gd name="connsiteX164" fmla="*/ 1025301 w 1365058"/>
                <a:gd name="connsiteY164" fmla="*/ 11486 h 1265449"/>
                <a:gd name="connsiteX165" fmla="*/ 1018521 w 1365058"/>
                <a:gd name="connsiteY165" fmla="*/ 14499 h 1265449"/>
                <a:gd name="connsiteX166" fmla="*/ 1044134 w 1365058"/>
                <a:gd name="connsiteY166" fmla="*/ 1695 h 1265449"/>
                <a:gd name="connsiteX167" fmla="*/ 1046809 w 1365058"/>
                <a:gd name="connsiteY167" fmla="*/ 2517 h 1265449"/>
                <a:gd name="connsiteX168" fmla="*/ 1047600 w 1365058"/>
                <a:gd name="connsiteY168" fmla="*/ 4105 h 1265449"/>
                <a:gd name="connsiteX169" fmla="*/ 1052421 w 1365058"/>
                <a:gd name="connsiteY169" fmla="*/ 7720 h 1265449"/>
                <a:gd name="connsiteX170" fmla="*/ 1051133 w 1365058"/>
                <a:gd name="connsiteY170" fmla="*/ 3847 h 1265449"/>
                <a:gd name="connsiteX171" fmla="*/ 1053928 w 1365058"/>
                <a:gd name="connsiteY171" fmla="*/ 4707 h 1265449"/>
                <a:gd name="connsiteX172" fmla="*/ 1055434 w 1365058"/>
                <a:gd name="connsiteY172" fmla="*/ 7720 h 1265449"/>
                <a:gd name="connsiteX173" fmla="*/ 1052421 w 1365058"/>
                <a:gd name="connsiteY173" fmla="*/ 9226 h 1265449"/>
                <a:gd name="connsiteX174" fmla="*/ 1059201 w 1365058"/>
                <a:gd name="connsiteY174" fmla="*/ 6213 h 1265449"/>
                <a:gd name="connsiteX175" fmla="*/ 1050914 w 1365058"/>
                <a:gd name="connsiteY175" fmla="*/ 188 h 1265449"/>
                <a:gd name="connsiteX176" fmla="*/ 1038108 w 1365058"/>
                <a:gd name="connsiteY176" fmla="*/ 941 h 1265449"/>
                <a:gd name="connsiteX177" fmla="*/ 992154 w 1365058"/>
                <a:gd name="connsiteY177" fmla="*/ 23535 h 1265449"/>
                <a:gd name="connsiteX178" fmla="*/ 974827 w 1365058"/>
                <a:gd name="connsiteY178" fmla="*/ 19017 h 1265449"/>
                <a:gd name="connsiteX179" fmla="*/ 966540 w 1365058"/>
                <a:gd name="connsiteY179" fmla="*/ 20523 h 1265449"/>
                <a:gd name="connsiteX180" fmla="*/ 955240 w 1365058"/>
                <a:gd name="connsiteY180" fmla="*/ 17510 h 1265449"/>
                <a:gd name="connsiteX181" fmla="*/ 939420 w 1365058"/>
                <a:gd name="connsiteY181" fmla="*/ 16004 h 1265449"/>
                <a:gd name="connsiteX182" fmla="*/ 937913 w 1365058"/>
                <a:gd name="connsiteY182" fmla="*/ 17510 h 1265449"/>
                <a:gd name="connsiteX183" fmla="*/ 939231 w 1365058"/>
                <a:gd name="connsiteY183" fmla="*/ 14874 h 1265449"/>
                <a:gd name="connsiteX184" fmla="*/ 937160 w 1365058"/>
                <a:gd name="connsiteY184" fmla="*/ 14498 h 1265449"/>
                <a:gd name="connsiteX185" fmla="*/ 931133 w 1365058"/>
                <a:gd name="connsiteY185" fmla="*/ 20523 h 1265449"/>
                <a:gd name="connsiteX186" fmla="*/ 934146 w 1365058"/>
                <a:gd name="connsiteY186" fmla="*/ 14498 h 1265449"/>
                <a:gd name="connsiteX187" fmla="*/ 932640 w 1365058"/>
                <a:gd name="connsiteY187" fmla="*/ 14498 h 1265449"/>
                <a:gd name="connsiteX188" fmla="*/ 943940 w 1365058"/>
                <a:gd name="connsiteY188" fmla="*/ 188 h 1265449"/>
                <a:gd name="connsiteX189" fmla="*/ 935653 w 1365058"/>
                <a:gd name="connsiteY189" fmla="*/ 9979 h 1265449"/>
                <a:gd name="connsiteX190" fmla="*/ 934146 w 1365058"/>
                <a:gd name="connsiteY190" fmla="*/ 8473 h 1265449"/>
                <a:gd name="connsiteX191" fmla="*/ 934146 w 1365058"/>
                <a:gd name="connsiteY191" fmla="*/ 9226 h 1265449"/>
                <a:gd name="connsiteX192" fmla="*/ 927366 w 1365058"/>
                <a:gd name="connsiteY192" fmla="*/ 19017 h 1265449"/>
                <a:gd name="connsiteX193" fmla="*/ 921339 w 1365058"/>
                <a:gd name="connsiteY193" fmla="*/ 14498 h 1265449"/>
                <a:gd name="connsiteX194" fmla="*/ 915312 w 1365058"/>
                <a:gd name="connsiteY194" fmla="*/ 17510 h 1265449"/>
                <a:gd name="connsiteX195" fmla="*/ 905519 w 1365058"/>
                <a:gd name="connsiteY195" fmla="*/ 12992 h 1265449"/>
                <a:gd name="connsiteX196" fmla="*/ 869359 w 1365058"/>
                <a:gd name="connsiteY196" fmla="*/ 21276 h 1265449"/>
                <a:gd name="connsiteX197" fmla="*/ 841485 w 1365058"/>
                <a:gd name="connsiteY197" fmla="*/ 22782 h 1265449"/>
                <a:gd name="connsiteX198" fmla="*/ 810598 w 1365058"/>
                <a:gd name="connsiteY198" fmla="*/ 34079 h 1265449"/>
                <a:gd name="connsiteX199" fmla="*/ 789504 w 1365058"/>
                <a:gd name="connsiteY199" fmla="*/ 38598 h 1265449"/>
                <a:gd name="connsiteX200" fmla="*/ 786491 w 1365058"/>
                <a:gd name="connsiteY200" fmla="*/ 34079 h 1265449"/>
                <a:gd name="connsiteX201" fmla="*/ 792518 w 1365058"/>
                <a:gd name="connsiteY201" fmla="*/ 27301 h 1265449"/>
                <a:gd name="connsiteX202" fmla="*/ 789504 w 1365058"/>
                <a:gd name="connsiteY202" fmla="*/ 25795 h 1265449"/>
                <a:gd name="connsiteX203" fmla="*/ 783477 w 1365058"/>
                <a:gd name="connsiteY203" fmla="*/ 40104 h 1265449"/>
                <a:gd name="connsiteX204" fmla="*/ 770671 w 1365058"/>
                <a:gd name="connsiteY204" fmla="*/ 43117 h 1265449"/>
                <a:gd name="connsiteX205" fmla="*/ 739784 w 1365058"/>
                <a:gd name="connsiteY205" fmla="*/ 54414 h 1265449"/>
                <a:gd name="connsiteX206" fmla="*/ 699103 w 1365058"/>
                <a:gd name="connsiteY206" fmla="*/ 54414 h 1265449"/>
                <a:gd name="connsiteX207" fmla="*/ 689309 w 1365058"/>
                <a:gd name="connsiteY207" fmla="*/ 57426 h 1265449"/>
                <a:gd name="connsiteX208" fmla="*/ 687803 w 1365058"/>
                <a:gd name="connsiteY208" fmla="*/ 52908 h 1265449"/>
                <a:gd name="connsiteX209" fmla="*/ 681023 w 1365058"/>
                <a:gd name="connsiteY209" fmla="*/ 55920 h 1265449"/>
                <a:gd name="connsiteX210" fmla="*/ 674996 w 1365058"/>
                <a:gd name="connsiteY210" fmla="*/ 40104 h 1265449"/>
                <a:gd name="connsiteX211" fmla="*/ 670476 w 1365058"/>
                <a:gd name="connsiteY211" fmla="*/ 40104 h 1265449"/>
                <a:gd name="connsiteX212" fmla="*/ 680269 w 1365058"/>
                <a:gd name="connsiteY212" fmla="*/ 55920 h 1265449"/>
                <a:gd name="connsiteX213" fmla="*/ 677256 w 1365058"/>
                <a:gd name="connsiteY213" fmla="*/ 57426 h 1265449"/>
                <a:gd name="connsiteX214" fmla="*/ 680269 w 1365058"/>
                <a:gd name="connsiteY214" fmla="*/ 61945 h 1265449"/>
                <a:gd name="connsiteX215" fmla="*/ 675749 w 1365058"/>
                <a:gd name="connsiteY215" fmla="*/ 55920 h 1265449"/>
                <a:gd name="connsiteX216" fmla="*/ 672736 w 1365058"/>
                <a:gd name="connsiteY216" fmla="*/ 54414 h 1265449"/>
                <a:gd name="connsiteX217" fmla="*/ 658423 w 1365058"/>
                <a:gd name="connsiteY217" fmla="*/ 70230 h 1265449"/>
                <a:gd name="connsiteX218" fmla="*/ 632809 w 1365058"/>
                <a:gd name="connsiteY218" fmla="*/ 80020 h 1265449"/>
                <a:gd name="connsiteX219" fmla="*/ 635445 w 1365058"/>
                <a:gd name="connsiteY219" fmla="*/ 83034 h 1265449"/>
                <a:gd name="connsiteX220" fmla="*/ 633562 w 1365058"/>
                <a:gd name="connsiteY220" fmla="*/ 85292 h 1265449"/>
                <a:gd name="connsiteX221" fmla="*/ 610208 w 1365058"/>
                <a:gd name="connsiteY221" fmla="*/ 96589 h 1265449"/>
                <a:gd name="connsiteX222" fmla="*/ 587608 w 1365058"/>
                <a:gd name="connsiteY222" fmla="*/ 110899 h 1265449"/>
                <a:gd name="connsiteX223" fmla="*/ 549941 w 1365058"/>
                <a:gd name="connsiteY223" fmla="*/ 125961 h 1265449"/>
                <a:gd name="connsiteX224" fmla="*/ 541654 w 1365058"/>
                <a:gd name="connsiteY224" fmla="*/ 127468 h 1265449"/>
                <a:gd name="connsiteX225" fmla="*/ 538641 w 1365058"/>
                <a:gd name="connsiteY225" fmla="*/ 131986 h 1265449"/>
                <a:gd name="connsiteX226" fmla="*/ 531861 w 1365058"/>
                <a:gd name="connsiteY226" fmla="*/ 134999 h 1265449"/>
                <a:gd name="connsiteX227" fmla="*/ 491180 w 1365058"/>
                <a:gd name="connsiteY227" fmla="*/ 157593 h 1265449"/>
                <a:gd name="connsiteX228" fmla="*/ 479541 w 1365058"/>
                <a:gd name="connsiteY228" fmla="*/ 167862 h 1265449"/>
                <a:gd name="connsiteX229" fmla="*/ 432419 w 1365058"/>
                <a:gd name="connsiteY229" fmla="*/ 188479 h 1265449"/>
                <a:gd name="connsiteX230" fmla="*/ 393999 w 1365058"/>
                <a:gd name="connsiteY230" fmla="*/ 199776 h 1265449"/>
                <a:gd name="connsiteX231" fmla="*/ 370645 w 1365058"/>
                <a:gd name="connsiteY231" fmla="*/ 212571 h 1265449"/>
                <a:gd name="connsiteX232" fmla="*/ 365379 w 1365058"/>
                <a:gd name="connsiteY232" fmla="*/ 220103 h 1265449"/>
                <a:gd name="connsiteX233" fmla="*/ 365379 w 1365058"/>
                <a:gd name="connsiteY233" fmla="*/ 217102 h 1265449"/>
                <a:gd name="connsiteX234" fmla="*/ 354079 w 1365058"/>
                <a:gd name="connsiteY234" fmla="*/ 220103 h 1265449"/>
                <a:gd name="connsiteX235" fmla="*/ 329965 w 1365058"/>
                <a:gd name="connsiteY235" fmla="*/ 231400 h 1265449"/>
                <a:gd name="connsiteX236" fmla="*/ 306611 w 1365058"/>
                <a:gd name="connsiteY236" fmla="*/ 247231 h 1265449"/>
                <a:gd name="connsiteX237" fmla="*/ 283257 w 1365058"/>
                <a:gd name="connsiteY237" fmla="*/ 272076 h 1265449"/>
                <a:gd name="connsiteX238" fmla="*/ 276470 w 1365058"/>
                <a:gd name="connsiteY238" fmla="*/ 291658 h 1265449"/>
                <a:gd name="connsiteX239" fmla="*/ 265169 w 1365058"/>
                <a:gd name="connsiteY239" fmla="*/ 297689 h 1265449"/>
                <a:gd name="connsiteX240" fmla="*/ 255368 w 1365058"/>
                <a:gd name="connsiteY240" fmla="*/ 310485 h 1265449"/>
                <a:gd name="connsiteX241" fmla="*/ 255783 w 1365058"/>
                <a:gd name="connsiteY241" fmla="*/ 311500 h 1265449"/>
                <a:gd name="connsiteX242" fmla="*/ 253869 w 1365058"/>
                <a:gd name="connsiteY242" fmla="*/ 315015 h 1265449"/>
                <a:gd name="connsiteX243" fmla="*/ 250856 w 1365058"/>
                <a:gd name="connsiteY243" fmla="*/ 319531 h 1265449"/>
                <a:gd name="connsiteX244" fmla="*/ 244837 w 1365058"/>
                <a:gd name="connsiteY244" fmla="*/ 325547 h 1265449"/>
                <a:gd name="connsiteX245" fmla="*/ 240302 w 1365058"/>
                <a:gd name="connsiteY245" fmla="*/ 328563 h 1265449"/>
                <a:gd name="connsiteX246" fmla="*/ 234290 w 1365058"/>
                <a:gd name="connsiteY246" fmla="*/ 331578 h 1265449"/>
                <a:gd name="connsiteX247" fmla="*/ 228256 w 1365058"/>
                <a:gd name="connsiteY247" fmla="*/ 336094 h 1265449"/>
                <a:gd name="connsiteX248" fmla="*/ 226756 w 1365058"/>
                <a:gd name="connsiteY248" fmla="*/ 333079 h 1265449"/>
                <a:gd name="connsiteX249" fmla="*/ 228256 w 1365058"/>
                <a:gd name="connsiteY249" fmla="*/ 337609 h 1265449"/>
                <a:gd name="connsiteX250" fmla="*/ 226756 w 1365058"/>
                <a:gd name="connsiteY250" fmla="*/ 337609 h 1265449"/>
                <a:gd name="connsiteX251" fmla="*/ 223736 w 1365058"/>
                <a:gd name="connsiteY251" fmla="*/ 339110 h 1265449"/>
                <a:gd name="connsiteX252" fmla="*/ 222236 w 1365058"/>
                <a:gd name="connsiteY252" fmla="*/ 340610 h 1265449"/>
                <a:gd name="connsiteX253" fmla="*/ 219223 w 1365058"/>
                <a:gd name="connsiteY253" fmla="*/ 342125 h 1265449"/>
                <a:gd name="connsiteX254" fmla="*/ 217701 w 1365058"/>
                <a:gd name="connsiteY254" fmla="*/ 342125 h 1265449"/>
                <a:gd name="connsiteX255" fmla="*/ 214703 w 1365058"/>
                <a:gd name="connsiteY255" fmla="*/ 343625 h 1265449"/>
                <a:gd name="connsiteX256" fmla="*/ 211690 w 1365058"/>
                <a:gd name="connsiteY256" fmla="*/ 342125 h 1265449"/>
                <a:gd name="connsiteX257" fmla="*/ 214703 w 1365058"/>
                <a:gd name="connsiteY257" fmla="*/ 345141 h 1265449"/>
                <a:gd name="connsiteX258" fmla="*/ 211690 w 1365058"/>
                <a:gd name="connsiteY258" fmla="*/ 346641 h 1265449"/>
                <a:gd name="connsiteX259" fmla="*/ 208669 w 1365058"/>
                <a:gd name="connsiteY259" fmla="*/ 345141 h 1265449"/>
                <a:gd name="connsiteX260" fmla="*/ 211690 w 1365058"/>
                <a:gd name="connsiteY260" fmla="*/ 348141 h 1265449"/>
                <a:gd name="connsiteX261" fmla="*/ 208669 w 1365058"/>
                <a:gd name="connsiteY261" fmla="*/ 349656 h 1265449"/>
                <a:gd name="connsiteX262" fmla="*/ 207169 w 1365058"/>
                <a:gd name="connsiteY262" fmla="*/ 346641 h 1265449"/>
                <a:gd name="connsiteX263" fmla="*/ 207169 w 1365058"/>
                <a:gd name="connsiteY263" fmla="*/ 349656 h 1265449"/>
                <a:gd name="connsiteX264" fmla="*/ 204156 w 1365058"/>
                <a:gd name="connsiteY264" fmla="*/ 351157 h 1265449"/>
                <a:gd name="connsiteX265" fmla="*/ 199636 w 1365058"/>
                <a:gd name="connsiteY265" fmla="*/ 352672 h 1265449"/>
                <a:gd name="connsiteX266" fmla="*/ 198122 w 1365058"/>
                <a:gd name="connsiteY266" fmla="*/ 355672 h 1265449"/>
                <a:gd name="connsiteX267" fmla="*/ 195101 w 1365058"/>
                <a:gd name="connsiteY267" fmla="*/ 358688 h 1265449"/>
                <a:gd name="connsiteX268" fmla="*/ 185315 w 1365058"/>
                <a:gd name="connsiteY268" fmla="*/ 361704 h 1265449"/>
                <a:gd name="connsiteX269" fmla="*/ 182302 w 1365058"/>
                <a:gd name="connsiteY269" fmla="*/ 367735 h 1265449"/>
                <a:gd name="connsiteX270" fmla="*/ 172501 w 1365058"/>
                <a:gd name="connsiteY270" fmla="*/ 374501 h 1265449"/>
                <a:gd name="connsiteX271" fmla="*/ 171002 w 1365058"/>
                <a:gd name="connsiteY271" fmla="*/ 379032 h 1265449"/>
                <a:gd name="connsiteX272" fmla="*/ 167981 w 1365058"/>
                <a:gd name="connsiteY272" fmla="*/ 380532 h 1265449"/>
                <a:gd name="connsiteX273" fmla="*/ 166481 w 1365058"/>
                <a:gd name="connsiteY273" fmla="*/ 383547 h 1265449"/>
                <a:gd name="connsiteX274" fmla="*/ 166481 w 1365058"/>
                <a:gd name="connsiteY274" fmla="*/ 382797 h 1265449"/>
                <a:gd name="connsiteX275" fmla="*/ 164967 w 1365058"/>
                <a:gd name="connsiteY275" fmla="*/ 385798 h 1265449"/>
                <a:gd name="connsiteX276" fmla="*/ 160447 w 1365058"/>
                <a:gd name="connsiteY276" fmla="*/ 390329 h 1265449"/>
                <a:gd name="connsiteX277" fmla="*/ 160447 w 1365058"/>
                <a:gd name="connsiteY277" fmla="*/ 387313 h 1265449"/>
                <a:gd name="connsiteX278" fmla="*/ 158948 w 1365058"/>
                <a:gd name="connsiteY278" fmla="*/ 391829 h 1265449"/>
                <a:gd name="connsiteX279" fmla="*/ 157434 w 1365058"/>
                <a:gd name="connsiteY279" fmla="*/ 393329 h 1265449"/>
                <a:gd name="connsiteX280" fmla="*/ 152914 w 1365058"/>
                <a:gd name="connsiteY280" fmla="*/ 396345 h 1265449"/>
                <a:gd name="connsiteX281" fmla="*/ 146902 w 1365058"/>
                <a:gd name="connsiteY281" fmla="*/ 400860 h 1265449"/>
                <a:gd name="connsiteX282" fmla="*/ 146902 w 1365058"/>
                <a:gd name="connsiteY282" fmla="*/ 398610 h 1265449"/>
                <a:gd name="connsiteX283" fmla="*/ 143881 w 1365058"/>
                <a:gd name="connsiteY283" fmla="*/ 403126 h 1265449"/>
                <a:gd name="connsiteX284" fmla="*/ 139369 w 1365058"/>
                <a:gd name="connsiteY284" fmla="*/ 406141 h 1265449"/>
                <a:gd name="connsiteX285" fmla="*/ 136348 w 1365058"/>
                <a:gd name="connsiteY285" fmla="*/ 412923 h 1265449"/>
                <a:gd name="connsiteX286" fmla="*/ 134834 w 1365058"/>
                <a:gd name="connsiteY286" fmla="*/ 411407 h 1265449"/>
                <a:gd name="connsiteX287" fmla="*/ 134834 w 1365058"/>
                <a:gd name="connsiteY287" fmla="*/ 415923 h 1265449"/>
                <a:gd name="connsiteX288" fmla="*/ 128068 w 1365058"/>
                <a:gd name="connsiteY288" fmla="*/ 425721 h 1265449"/>
                <a:gd name="connsiteX289" fmla="*/ 131489 w 1365058"/>
                <a:gd name="connsiteY289" fmla="*/ 428115 h 1265449"/>
                <a:gd name="connsiteX290" fmla="*/ 112248 w 1365058"/>
                <a:gd name="connsiteY290" fmla="*/ 477674 h 1265449"/>
                <a:gd name="connsiteX291" fmla="*/ 100948 w 1365058"/>
                <a:gd name="connsiteY291" fmla="*/ 483699 h 1265449"/>
                <a:gd name="connsiteX292" fmla="*/ 97935 w 1365058"/>
                <a:gd name="connsiteY292" fmla="*/ 491983 h 1265449"/>
                <a:gd name="connsiteX293" fmla="*/ 94921 w 1365058"/>
                <a:gd name="connsiteY293" fmla="*/ 498008 h 1265449"/>
                <a:gd name="connsiteX294" fmla="*/ 90401 w 1365058"/>
                <a:gd name="connsiteY294" fmla="*/ 494996 h 1265449"/>
                <a:gd name="connsiteX295" fmla="*/ 93415 w 1365058"/>
                <a:gd name="connsiteY295" fmla="*/ 498008 h 1265449"/>
                <a:gd name="connsiteX296" fmla="*/ 91908 w 1365058"/>
                <a:gd name="connsiteY296" fmla="*/ 499515 h 1265449"/>
                <a:gd name="connsiteX297" fmla="*/ 94921 w 1365058"/>
                <a:gd name="connsiteY297" fmla="*/ 498008 h 1265449"/>
                <a:gd name="connsiteX298" fmla="*/ 99441 w 1365058"/>
                <a:gd name="connsiteY298" fmla="*/ 491983 h 1265449"/>
                <a:gd name="connsiteX299" fmla="*/ 102455 w 1365058"/>
                <a:gd name="connsiteY299" fmla="*/ 483699 h 1265449"/>
                <a:gd name="connsiteX300" fmla="*/ 118275 w 1365058"/>
                <a:gd name="connsiteY300" fmla="*/ 477674 h 1265449"/>
                <a:gd name="connsiteX301" fmla="*/ 121288 w 1365058"/>
                <a:gd name="connsiteY301" fmla="*/ 470896 h 1265449"/>
                <a:gd name="connsiteX302" fmla="*/ 127315 w 1365058"/>
                <a:gd name="connsiteY302" fmla="*/ 467883 h 1265449"/>
                <a:gd name="connsiteX303" fmla="*/ 127315 w 1365058"/>
                <a:gd name="connsiteY303" fmla="*/ 466377 h 1265449"/>
                <a:gd name="connsiteX304" fmla="*/ 124302 w 1365058"/>
                <a:gd name="connsiteY304" fmla="*/ 463364 h 1265449"/>
                <a:gd name="connsiteX305" fmla="*/ 128822 w 1365058"/>
                <a:gd name="connsiteY305" fmla="*/ 457339 h 1265449"/>
                <a:gd name="connsiteX306" fmla="*/ 133342 w 1365058"/>
                <a:gd name="connsiteY306" fmla="*/ 460352 h 1265449"/>
                <a:gd name="connsiteX307" fmla="*/ 128822 w 1365058"/>
                <a:gd name="connsiteY307" fmla="*/ 470143 h 1265449"/>
                <a:gd name="connsiteX308" fmla="*/ 122042 w 1365058"/>
                <a:gd name="connsiteY308" fmla="*/ 476921 h 1265449"/>
                <a:gd name="connsiteX309" fmla="*/ 109235 w 1365058"/>
                <a:gd name="connsiteY309" fmla="*/ 483699 h 1265449"/>
                <a:gd name="connsiteX310" fmla="*/ 107728 w 1365058"/>
                <a:gd name="connsiteY310" fmla="*/ 488218 h 1265449"/>
                <a:gd name="connsiteX311" fmla="*/ 103208 w 1365058"/>
                <a:gd name="connsiteY311" fmla="*/ 489724 h 1265449"/>
                <a:gd name="connsiteX312" fmla="*/ 103208 w 1365058"/>
                <a:gd name="connsiteY312" fmla="*/ 491230 h 1265449"/>
                <a:gd name="connsiteX313" fmla="*/ 109235 w 1365058"/>
                <a:gd name="connsiteY313" fmla="*/ 491230 h 1265449"/>
                <a:gd name="connsiteX314" fmla="*/ 99441 w 1365058"/>
                <a:gd name="connsiteY314" fmla="*/ 497255 h 1265449"/>
                <a:gd name="connsiteX315" fmla="*/ 99441 w 1365058"/>
                <a:gd name="connsiteY315" fmla="*/ 503280 h 1265449"/>
                <a:gd name="connsiteX316" fmla="*/ 96428 w 1365058"/>
                <a:gd name="connsiteY316" fmla="*/ 500268 h 1265449"/>
                <a:gd name="connsiteX317" fmla="*/ 103208 w 1365058"/>
                <a:gd name="connsiteY317" fmla="*/ 511565 h 1265449"/>
                <a:gd name="connsiteX318" fmla="*/ 99163 w 1365058"/>
                <a:gd name="connsiteY318" fmla="*/ 510556 h 1265449"/>
                <a:gd name="connsiteX319" fmla="*/ 102455 w 1365058"/>
                <a:gd name="connsiteY319" fmla="*/ 513071 h 1265449"/>
                <a:gd name="connsiteX320" fmla="*/ 103962 w 1365058"/>
                <a:gd name="connsiteY320" fmla="*/ 521355 h 1265449"/>
                <a:gd name="connsiteX321" fmla="*/ 97935 w 1365058"/>
                <a:gd name="connsiteY321" fmla="*/ 538677 h 1265449"/>
                <a:gd name="connsiteX322" fmla="*/ 97935 w 1365058"/>
                <a:gd name="connsiteY322" fmla="*/ 545154 h 1265449"/>
                <a:gd name="connsiteX323" fmla="*/ 92661 w 1365058"/>
                <a:gd name="connsiteY323" fmla="*/ 585364 h 1265449"/>
                <a:gd name="connsiteX324" fmla="*/ 85881 w 1365058"/>
                <a:gd name="connsiteY324" fmla="*/ 609464 h 1265449"/>
                <a:gd name="connsiteX325" fmla="*/ 79101 w 1365058"/>
                <a:gd name="connsiteY325" fmla="*/ 615489 h 1265449"/>
                <a:gd name="connsiteX326" fmla="*/ 79101 w 1365058"/>
                <a:gd name="connsiteY326" fmla="*/ 616996 h 1265449"/>
                <a:gd name="connsiteX327" fmla="*/ 58008 w 1365058"/>
                <a:gd name="connsiteY327" fmla="*/ 629799 h 1265449"/>
                <a:gd name="connsiteX328" fmla="*/ 62528 w 1365058"/>
                <a:gd name="connsiteY328" fmla="*/ 636577 h 1265449"/>
                <a:gd name="connsiteX329" fmla="*/ 61021 w 1365058"/>
                <a:gd name="connsiteY329" fmla="*/ 649380 h 1265449"/>
                <a:gd name="connsiteX330" fmla="*/ 56501 w 1365058"/>
                <a:gd name="connsiteY330" fmla="*/ 656159 h 1265449"/>
                <a:gd name="connsiteX331" fmla="*/ 18834 w 1365058"/>
                <a:gd name="connsiteY331" fmla="*/ 692309 h 1265449"/>
                <a:gd name="connsiteX332" fmla="*/ 7533 w 1365058"/>
                <a:gd name="connsiteY332" fmla="*/ 696828 h 1265449"/>
                <a:gd name="connsiteX333" fmla="*/ 3014 w 1365058"/>
                <a:gd name="connsiteY333" fmla="*/ 690803 h 1265449"/>
                <a:gd name="connsiteX334" fmla="*/ 3767 w 1365058"/>
                <a:gd name="connsiteY334" fmla="*/ 694199 h 1265449"/>
                <a:gd name="connsiteX335" fmla="*/ 1507 w 1365058"/>
                <a:gd name="connsiteY335" fmla="*/ 693070 h 1265449"/>
                <a:gd name="connsiteX336" fmla="*/ 0 w 1365058"/>
                <a:gd name="connsiteY336" fmla="*/ 705873 h 1265449"/>
                <a:gd name="connsiteX337" fmla="*/ 3014 w 1365058"/>
                <a:gd name="connsiteY337" fmla="*/ 708885 h 1265449"/>
                <a:gd name="connsiteX338" fmla="*/ 7533 w 1365058"/>
                <a:gd name="connsiteY338" fmla="*/ 726207 h 1265449"/>
                <a:gd name="connsiteX339" fmla="*/ 12054 w 1365058"/>
                <a:gd name="connsiteY339" fmla="*/ 727714 h 1265449"/>
                <a:gd name="connsiteX340" fmla="*/ 7533 w 1365058"/>
                <a:gd name="connsiteY340" fmla="*/ 724701 h 1265449"/>
                <a:gd name="connsiteX341" fmla="*/ 7533 w 1365058"/>
                <a:gd name="connsiteY341" fmla="*/ 717923 h 1265449"/>
                <a:gd name="connsiteX342" fmla="*/ 6027 w 1365058"/>
                <a:gd name="connsiteY342" fmla="*/ 714910 h 1265449"/>
                <a:gd name="connsiteX343" fmla="*/ 1507 w 1365058"/>
                <a:gd name="connsiteY343" fmla="*/ 699095 h 1265449"/>
                <a:gd name="connsiteX344" fmla="*/ 4015 w 1365058"/>
                <a:gd name="connsiteY344" fmla="*/ 695329 h 1265449"/>
                <a:gd name="connsiteX345" fmla="*/ 9040 w 1365058"/>
                <a:gd name="connsiteY345" fmla="*/ 717915 h 1265449"/>
                <a:gd name="connsiteX346" fmla="*/ 7533 w 1365058"/>
                <a:gd name="connsiteY346" fmla="*/ 702100 h 1265449"/>
                <a:gd name="connsiteX347" fmla="*/ 23354 w 1365058"/>
                <a:gd name="connsiteY347" fmla="*/ 692309 h 1265449"/>
                <a:gd name="connsiteX348" fmla="*/ 51228 w 1365058"/>
                <a:gd name="connsiteY348" fmla="*/ 665949 h 1265449"/>
                <a:gd name="connsiteX349" fmla="*/ 58008 w 1365058"/>
                <a:gd name="connsiteY349" fmla="*/ 662937 h 1265449"/>
                <a:gd name="connsiteX350" fmla="*/ 64788 w 1365058"/>
                <a:gd name="connsiteY350" fmla="*/ 680259 h 1265449"/>
                <a:gd name="connsiteX351" fmla="*/ 73828 w 1365058"/>
                <a:gd name="connsiteY351" fmla="*/ 702853 h 1265449"/>
                <a:gd name="connsiteX352" fmla="*/ 72321 w 1365058"/>
                <a:gd name="connsiteY352" fmla="*/ 715656 h 1265449"/>
                <a:gd name="connsiteX353" fmla="*/ 76841 w 1365058"/>
                <a:gd name="connsiteY353" fmla="*/ 723940 h 1265449"/>
                <a:gd name="connsiteX354" fmla="*/ 75334 w 1365058"/>
                <a:gd name="connsiteY354" fmla="*/ 725447 h 1265449"/>
                <a:gd name="connsiteX355" fmla="*/ 76841 w 1365058"/>
                <a:gd name="connsiteY355" fmla="*/ 725447 h 1265449"/>
                <a:gd name="connsiteX356" fmla="*/ 88141 w 1365058"/>
                <a:gd name="connsiteY356" fmla="*/ 739756 h 1265449"/>
                <a:gd name="connsiteX357" fmla="*/ 89648 w 1365058"/>
                <a:gd name="connsiteY357" fmla="*/ 746534 h 1265449"/>
                <a:gd name="connsiteX358" fmla="*/ 82868 w 1365058"/>
                <a:gd name="connsiteY358" fmla="*/ 739756 h 1265449"/>
                <a:gd name="connsiteX359" fmla="*/ 84375 w 1365058"/>
                <a:gd name="connsiteY359" fmla="*/ 746534 h 1265449"/>
                <a:gd name="connsiteX360" fmla="*/ 81361 w 1365058"/>
                <a:gd name="connsiteY360" fmla="*/ 739756 h 1265449"/>
                <a:gd name="connsiteX361" fmla="*/ 79847 w 1365058"/>
                <a:gd name="connsiteY361" fmla="*/ 739756 h 1265449"/>
                <a:gd name="connsiteX362" fmla="*/ 75334 w 1365058"/>
                <a:gd name="connsiteY362" fmla="*/ 735245 h 1265449"/>
                <a:gd name="connsiteX363" fmla="*/ 69308 w 1365058"/>
                <a:gd name="connsiteY363" fmla="*/ 719429 h 1265449"/>
                <a:gd name="connsiteX364" fmla="*/ 70814 w 1365058"/>
                <a:gd name="connsiteY364" fmla="*/ 717923 h 1265449"/>
                <a:gd name="connsiteX365" fmla="*/ 64034 w 1365058"/>
                <a:gd name="connsiteY365" fmla="*/ 711898 h 1265449"/>
                <a:gd name="connsiteX366" fmla="*/ 64034 w 1365058"/>
                <a:gd name="connsiteY366" fmla="*/ 708885 h 1265449"/>
                <a:gd name="connsiteX367" fmla="*/ 59514 w 1365058"/>
                <a:gd name="connsiteY367" fmla="*/ 711898 h 1265449"/>
                <a:gd name="connsiteX368" fmla="*/ 53487 w 1365058"/>
                <a:gd name="connsiteY368" fmla="*/ 710392 h 1265449"/>
                <a:gd name="connsiteX369" fmla="*/ 47461 w 1365058"/>
                <a:gd name="connsiteY369" fmla="*/ 702107 h 1265449"/>
                <a:gd name="connsiteX370" fmla="*/ 43694 w 1365058"/>
                <a:gd name="connsiteY370" fmla="*/ 702107 h 1265449"/>
                <a:gd name="connsiteX371" fmla="*/ 43694 w 1365058"/>
                <a:gd name="connsiteY371" fmla="*/ 707379 h 1265449"/>
                <a:gd name="connsiteX372" fmla="*/ 50474 w 1365058"/>
                <a:gd name="connsiteY372" fmla="*/ 732986 h 1265449"/>
                <a:gd name="connsiteX373" fmla="*/ 55160 w 1365058"/>
                <a:gd name="connsiteY373" fmla="*/ 739756 h 1265449"/>
                <a:gd name="connsiteX374" fmla="*/ 48967 w 1365058"/>
                <a:gd name="connsiteY374" fmla="*/ 739756 h 1265449"/>
                <a:gd name="connsiteX375" fmla="*/ 50474 w 1365058"/>
                <a:gd name="connsiteY375" fmla="*/ 742769 h 1265449"/>
                <a:gd name="connsiteX376" fmla="*/ 54994 w 1365058"/>
                <a:gd name="connsiteY376" fmla="*/ 741262 h 1265449"/>
                <a:gd name="connsiteX377" fmla="*/ 56501 w 1365058"/>
                <a:gd name="connsiteY377" fmla="*/ 742769 h 1265449"/>
                <a:gd name="connsiteX378" fmla="*/ 56990 w 1365058"/>
                <a:gd name="connsiteY378" fmla="*/ 744245 h 1265449"/>
                <a:gd name="connsiteX379" fmla="*/ 52734 w 1365058"/>
                <a:gd name="connsiteY379" fmla="*/ 745789 h 1265449"/>
                <a:gd name="connsiteX380" fmla="*/ 57028 w 1365058"/>
                <a:gd name="connsiteY380" fmla="*/ 744358 h 1265449"/>
                <a:gd name="connsiteX381" fmla="*/ 58008 w 1365058"/>
                <a:gd name="connsiteY381" fmla="*/ 747287 h 1265449"/>
                <a:gd name="connsiteX382" fmla="*/ 56501 w 1365058"/>
                <a:gd name="connsiteY382" fmla="*/ 747287 h 1265449"/>
                <a:gd name="connsiteX383" fmla="*/ 59514 w 1365058"/>
                <a:gd name="connsiteY383" fmla="*/ 754066 h 1265449"/>
                <a:gd name="connsiteX384" fmla="*/ 51228 w 1365058"/>
                <a:gd name="connsiteY384" fmla="*/ 760091 h 1265449"/>
                <a:gd name="connsiteX385" fmla="*/ 52734 w 1365058"/>
                <a:gd name="connsiteY385" fmla="*/ 763103 h 1265449"/>
                <a:gd name="connsiteX386" fmla="*/ 57254 w 1365058"/>
                <a:gd name="connsiteY386" fmla="*/ 764609 h 1265449"/>
                <a:gd name="connsiteX387" fmla="*/ 65541 w 1365058"/>
                <a:gd name="connsiteY387" fmla="*/ 761597 h 1265449"/>
                <a:gd name="connsiteX388" fmla="*/ 65918 w 1365058"/>
                <a:gd name="connsiteY388" fmla="*/ 762734 h 1265449"/>
                <a:gd name="connsiteX389" fmla="*/ 65541 w 1365058"/>
                <a:gd name="connsiteY389" fmla="*/ 763111 h 1265449"/>
                <a:gd name="connsiteX390" fmla="*/ 65541 w 1365058"/>
                <a:gd name="connsiteY390" fmla="*/ 766123 h 1265449"/>
                <a:gd name="connsiteX391" fmla="*/ 66671 w 1365058"/>
                <a:gd name="connsiteY391" fmla="*/ 764994 h 1265449"/>
                <a:gd name="connsiteX392" fmla="*/ 67048 w 1365058"/>
                <a:gd name="connsiteY392" fmla="*/ 766116 h 1265449"/>
                <a:gd name="connsiteX393" fmla="*/ 67055 w 1365058"/>
                <a:gd name="connsiteY393" fmla="*/ 766116 h 1265449"/>
                <a:gd name="connsiteX394" fmla="*/ 67048 w 1365058"/>
                <a:gd name="connsiteY394" fmla="*/ 766123 h 1265449"/>
                <a:gd name="connsiteX395" fmla="*/ 67093 w 1365058"/>
                <a:gd name="connsiteY395" fmla="*/ 766101 h 1265449"/>
                <a:gd name="connsiteX396" fmla="*/ 71568 w 1365058"/>
                <a:gd name="connsiteY396" fmla="*/ 764609 h 1265449"/>
                <a:gd name="connsiteX397" fmla="*/ 68554 w 1365058"/>
                <a:gd name="connsiteY397" fmla="*/ 767622 h 1265449"/>
                <a:gd name="connsiteX398" fmla="*/ 73074 w 1365058"/>
                <a:gd name="connsiteY398" fmla="*/ 770635 h 1265449"/>
                <a:gd name="connsiteX399" fmla="*/ 77595 w 1365058"/>
                <a:gd name="connsiteY399" fmla="*/ 781931 h 1265449"/>
                <a:gd name="connsiteX400" fmla="*/ 76088 w 1365058"/>
                <a:gd name="connsiteY400" fmla="*/ 784944 h 1265449"/>
                <a:gd name="connsiteX401" fmla="*/ 80608 w 1365058"/>
                <a:gd name="connsiteY401" fmla="*/ 789463 h 1265449"/>
                <a:gd name="connsiteX402" fmla="*/ 86635 w 1365058"/>
                <a:gd name="connsiteY402" fmla="*/ 784944 h 1265449"/>
                <a:gd name="connsiteX403" fmla="*/ 89648 w 1365058"/>
                <a:gd name="connsiteY403" fmla="*/ 755572 h 1265449"/>
                <a:gd name="connsiteX404" fmla="*/ 92661 w 1365058"/>
                <a:gd name="connsiteY404" fmla="*/ 760091 h 1265449"/>
                <a:gd name="connsiteX405" fmla="*/ 89648 w 1365058"/>
                <a:gd name="connsiteY405" fmla="*/ 774400 h 1265449"/>
                <a:gd name="connsiteX406" fmla="*/ 95675 w 1365058"/>
                <a:gd name="connsiteY406" fmla="*/ 787203 h 1265449"/>
                <a:gd name="connsiteX407" fmla="*/ 91155 w 1365058"/>
                <a:gd name="connsiteY407" fmla="*/ 778919 h 1265449"/>
                <a:gd name="connsiteX408" fmla="*/ 88141 w 1365058"/>
                <a:gd name="connsiteY408" fmla="*/ 777413 h 1265449"/>
                <a:gd name="connsiteX409" fmla="*/ 89648 w 1365058"/>
                <a:gd name="connsiteY409" fmla="*/ 791722 h 1265449"/>
                <a:gd name="connsiteX410" fmla="*/ 88141 w 1365058"/>
                <a:gd name="connsiteY410" fmla="*/ 793228 h 1265449"/>
                <a:gd name="connsiteX411" fmla="*/ 82115 w 1365058"/>
                <a:gd name="connsiteY411" fmla="*/ 793228 h 1265449"/>
                <a:gd name="connsiteX412" fmla="*/ 80608 w 1365058"/>
                <a:gd name="connsiteY412" fmla="*/ 797747 h 1265449"/>
                <a:gd name="connsiteX413" fmla="*/ 85128 w 1365058"/>
                <a:gd name="connsiteY413" fmla="*/ 797747 h 1265449"/>
                <a:gd name="connsiteX414" fmla="*/ 82115 w 1365058"/>
                <a:gd name="connsiteY414" fmla="*/ 804525 h 1265449"/>
                <a:gd name="connsiteX415" fmla="*/ 85128 w 1365058"/>
                <a:gd name="connsiteY415" fmla="*/ 809044 h 1265449"/>
                <a:gd name="connsiteX416" fmla="*/ 91908 w 1365058"/>
                <a:gd name="connsiteY416" fmla="*/ 813563 h 1265449"/>
                <a:gd name="connsiteX417" fmla="*/ 96428 w 1365058"/>
                <a:gd name="connsiteY417" fmla="*/ 812057 h 1265449"/>
                <a:gd name="connsiteX418" fmla="*/ 97935 w 1365058"/>
                <a:gd name="connsiteY418" fmla="*/ 809044 h 1265449"/>
                <a:gd name="connsiteX419" fmla="*/ 93415 w 1365058"/>
                <a:gd name="connsiteY419" fmla="*/ 827873 h 1265449"/>
                <a:gd name="connsiteX420" fmla="*/ 91908 w 1365058"/>
                <a:gd name="connsiteY420" fmla="*/ 829379 h 1265449"/>
                <a:gd name="connsiteX421" fmla="*/ 93415 w 1365058"/>
                <a:gd name="connsiteY421" fmla="*/ 830885 h 1265449"/>
                <a:gd name="connsiteX422" fmla="*/ 96428 w 1365058"/>
                <a:gd name="connsiteY422" fmla="*/ 829379 h 1265449"/>
                <a:gd name="connsiteX423" fmla="*/ 94921 w 1365058"/>
                <a:gd name="connsiteY423" fmla="*/ 832391 h 1265449"/>
                <a:gd name="connsiteX424" fmla="*/ 91908 w 1365058"/>
                <a:gd name="connsiteY424" fmla="*/ 832391 h 1265449"/>
                <a:gd name="connsiteX425" fmla="*/ 91908 w 1365058"/>
                <a:gd name="connsiteY425" fmla="*/ 842182 h 1265449"/>
                <a:gd name="connsiteX426" fmla="*/ 87388 w 1365058"/>
                <a:gd name="connsiteY426" fmla="*/ 843688 h 1265449"/>
                <a:gd name="connsiteX427" fmla="*/ 88895 w 1365058"/>
                <a:gd name="connsiteY427" fmla="*/ 848207 h 1265449"/>
                <a:gd name="connsiteX428" fmla="*/ 87388 w 1365058"/>
                <a:gd name="connsiteY428" fmla="*/ 846701 h 1265449"/>
                <a:gd name="connsiteX429" fmla="*/ 84375 w 1365058"/>
                <a:gd name="connsiteY429" fmla="*/ 851220 h 1265449"/>
                <a:gd name="connsiteX430" fmla="*/ 84344 w 1365058"/>
                <a:gd name="connsiteY430" fmla="*/ 851619 h 1265449"/>
                <a:gd name="connsiteX431" fmla="*/ 82115 w 1365058"/>
                <a:gd name="connsiteY431" fmla="*/ 852733 h 1265449"/>
                <a:gd name="connsiteX432" fmla="*/ 83621 w 1365058"/>
                <a:gd name="connsiteY432" fmla="*/ 858758 h 1265449"/>
                <a:gd name="connsiteX433" fmla="*/ 83923 w 1365058"/>
                <a:gd name="connsiteY433" fmla="*/ 857923 h 1265449"/>
                <a:gd name="connsiteX434" fmla="*/ 82868 w 1365058"/>
                <a:gd name="connsiteY434" fmla="*/ 873814 h 1265449"/>
                <a:gd name="connsiteX435" fmla="*/ 85881 w 1365058"/>
                <a:gd name="connsiteY435" fmla="*/ 880592 h 1265449"/>
                <a:gd name="connsiteX436" fmla="*/ 85881 w 1365058"/>
                <a:gd name="connsiteY436" fmla="*/ 877579 h 1265449"/>
                <a:gd name="connsiteX437" fmla="*/ 87388 w 1365058"/>
                <a:gd name="connsiteY437" fmla="*/ 877579 h 1265449"/>
                <a:gd name="connsiteX438" fmla="*/ 85881 w 1365058"/>
                <a:gd name="connsiteY438" fmla="*/ 882098 h 1265449"/>
                <a:gd name="connsiteX439" fmla="*/ 90401 w 1365058"/>
                <a:gd name="connsiteY439" fmla="*/ 891889 h 1265449"/>
                <a:gd name="connsiteX440" fmla="*/ 91908 w 1365058"/>
                <a:gd name="connsiteY440" fmla="*/ 901679 h 1265449"/>
                <a:gd name="connsiteX441" fmla="*/ 94921 w 1365058"/>
                <a:gd name="connsiteY441" fmla="*/ 904692 h 1265449"/>
                <a:gd name="connsiteX442" fmla="*/ 93415 w 1365058"/>
                <a:gd name="connsiteY442" fmla="*/ 906198 h 1265449"/>
                <a:gd name="connsiteX443" fmla="*/ 96428 w 1365058"/>
                <a:gd name="connsiteY443" fmla="*/ 906198 h 1265449"/>
                <a:gd name="connsiteX444" fmla="*/ 94921 w 1365058"/>
                <a:gd name="connsiteY444" fmla="*/ 909211 h 1265449"/>
                <a:gd name="connsiteX445" fmla="*/ 95675 w 1365058"/>
                <a:gd name="connsiteY445" fmla="*/ 909211 h 1265449"/>
                <a:gd name="connsiteX446" fmla="*/ 97182 w 1365058"/>
                <a:gd name="connsiteY446" fmla="*/ 915236 h 1265449"/>
                <a:gd name="connsiteX447" fmla="*/ 98688 w 1365058"/>
                <a:gd name="connsiteY447" fmla="*/ 915236 h 1265449"/>
                <a:gd name="connsiteX448" fmla="*/ 97182 w 1365058"/>
                <a:gd name="connsiteY448" fmla="*/ 918248 h 1265449"/>
                <a:gd name="connsiteX449" fmla="*/ 100195 w 1365058"/>
                <a:gd name="connsiteY449" fmla="*/ 919755 h 1265449"/>
                <a:gd name="connsiteX450" fmla="*/ 98688 w 1365058"/>
                <a:gd name="connsiteY450" fmla="*/ 921261 h 1265449"/>
                <a:gd name="connsiteX451" fmla="*/ 101701 w 1365058"/>
                <a:gd name="connsiteY451" fmla="*/ 934064 h 1265449"/>
                <a:gd name="connsiteX452" fmla="*/ 100330 w 1365058"/>
                <a:gd name="connsiteY452" fmla="*/ 939554 h 1265449"/>
                <a:gd name="connsiteX453" fmla="*/ 92661 w 1365058"/>
                <a:gd name="connsiteY453" fmla="*/ 941595 h 1265449"/>
                <a:gd name="connsiteX454" fmla="*/ 99441 w 1365058"/>
                <a:gd name="connsiteY454" fmla="*/ 941595 h 1265449"/>
                <a:gd name="connsiteX455" fmla="*/ 105468 w 1365058"/>
                <a:gd name="connsiteY455" fmla="*/ 954399 h 1265449"/>
                <a:gd name="connsiteX456" fmla="*/ 102455 w 1365058"/>
                <a:gd name="connsiteY456" fmla="*/ 949880 h 1265449"/>
                <a:gd name="connsiteX457" fmla="*/ 100948 w 1365058"/>
                <a:gd name="connsiteY457" fmla="*/ 951386 h 1265449"/>
                <a:gd name="connsiteX458" fmla="*/ 99441 w 1365058"/>
                <a:gd name="connsiteY458" fmla="*/ 968708 h 1265449"/>
                <a:gd name="connsiteX459" fmla="*/ 96270 w 1365058"/>
                <a:gd name="connsiteY459" fmla="*/ 967917 h 1265449"/>
                <a:gd name="connsiteX460" fmla="*/ 94921 w 1365058"/>
                <a:gd name="connsiteY460" fmla="*/ 973980 h 1265449"/>
                <a:gd name="connsiteX461" fmla="*/ 91908 w 1365058"/>
                <a:gd name="connsiteY461" fmla="*/ 972474 h 1265449"/>
                <a:gd name="connsiteX462" fmla="*/ 91908 w 1365058"/>
                <a:gd name="connsiteY462" fmla="*/ 970968 h 1265449"/>
                <a:gd name="connsiteX463" fmla="*/ 83621 w 1365058"/>
                <a:gd name="connsiteY463" fmla="*/ 976993 h 1265449"/>
                <a:gd name="connsiteX464" fmla="*/ 90401 w 1365058"/>
                <a:gd name="connsiteY464" fmla="*/ 983771 h 1265449"/>
                <a:gd name="connsiteX465" fmla="*/ 96428 w 1365058"/>
                <a:gd name="connsiteY465" fmla="*/ 1007871 h 1265449"/>
                <a:gd name="connsiteX466" fmla="*/ 94921 w 1365058"/>
                <a:gd name="connsiteY466" fmla="*/ 1010884 h 1265449"/>
                <a:gd name="connsiteX467" fmla="*/ 100195 w 1365058"/>
                <a:gd name="connsiteY467" fmla="*/ 1022934 h 1265449"/>
                <a:gd name="connsiteX468" fmla="*/ 97182 w 1365058"/>
                <a:gd name="connsiteY468" fmla="*/ 1032724 h 1265449"/>
                <a:gd name="connsiteX469" fmla="*/ 97182 w 1365058"/>
                <a:gd name="connsiteY469" fmla="*/ 1047034 h 1265449"/>
                <a:gd name="connsiteX470" fmla="*/ 90401 w 1365058"/>
                <a:gd name="connsiteY470" fmla="*/ 1055318 h 1265449"/>
                <a:gd name="connsiteX471" fmla="*/ 85881 w 1365058"/>
                <a:gd name="connsiteY471" fmla="*/ 1056825 h 1265449"/>
                <a:gd name="connsiteX472" fmla="*/ 84375 w 1365058"/>
                <a:gd name="connsiteY472" fmla="*/ 1053812 h 1265449"/>
                <a:gd name="connsiteX473" fmla="*/ 84375 w 1365058"/>
                <a:gd name="connsiteY473" fmla="*/ 1059084 h 1265449"/>
                <a:gd name="connsiteX474" fmla="*/ 79854 w 1365058"/>
                <a:gd name="connsiteY474" fmla="*/ 1060590 h 1265449"/>
                <a:gd name="connsiteX475" fmla="*/ 78348 w 1365058"/>
                <a:gd name="connsiteY475" fmla="*/ 1059084 h 1265449"/>
                <a:gd name="connsiteX476" fmla="*/ 71568 w 1365058"/>
                <a:gd name="connsiteY476" fmla="*/ 1060590 h 1265449"/>
                <a:gd name="connsiteX477" fmla="*/ 67048 w 1365058"/>
                <a:gd name="connsiteY477" fmla="*/ 1066615 h 1265449"/>
                <a:gd name="connsiteX478" fmla="*/ 49721 w 1365058"/>
                <a:gd name="connsiteY478" fmla="*/ 1072640 h 1265449"/>
                <a:gd name="connsiteX479" fmla="*/ 42941 w 1365058"/>
                <a:gd name="connsiteY479" fmla="*/ 1083937 h 1265449"/>
                <a:gd name="connsiteX480" fmla="*/ 38421 w 1365058"/>
                <a:gd name="connsiteY480" fmla="*/ 1085444 h 1265449"/>
                <a:gd name="connsiteX481" fmla="*/ 32394 w 1365058"/>
                <a:gd name="connsiteY481" fmla="*/ 1096741 h 1265449"/>
                <a:gd name="connsiteX482" fmla="*/ 26367 w 1365058"/>
                <a:gd name="connsiteY482" fmla="*/ 1099753 h 1265449"/>
                <a:gd name="connsiteX483" fmla="*/ 30887 w 1365058"/>
                <a:gd name="connsiteY483" fmla="*/ 1098247 h 1265449"/>
                <a:gd name="connsiteX484" fmla="*/ 39174 w 1365058"/>
                <a:gd name="connsiteY484" fmla="*/ 1098247 h 1265449"/>
                <a:gd name="connsiteX485" fmla="*/ 32394 w 1365058"/>
                <a:gd name="connsiteY485" fmla="*/ 1099753 h 1265449"/>
                <a:gd name="connsiteX486" fmla="*/ 35407 w 1365058"/>
                <a:gd name="connsiteY486" fmla="*/ 1101259 h 1265449"/>
                <a:gd name="connsiteX487" fmla="*/ 30887 w 1365058"/>
                <a:gd name="connsiteY487" fmla="*/ 1101259 h 1265449"/>
                <a:gd name="connsiteX488" fmla="*/ 30887 w 1365058"/>
                <a:gd name="connsiteY488" fmla="*/ 1099753 h 1265449"/>
                <a:gd name="connsiteX489" fmla="*/ 29381 w 1365058"/>
                <a:gd name="connsiteY489" fmla="*/ 1101259 h 1265449"/>
                <a:gd name="connsiteX490" fmla="*/ 32394 w 1365058"/>
                <a:gd name="connsiteY490" fmla="*/ 1105778 h 1265449"/>
                <a:gd name="connsiteX491" fmla="*/ 36914 w 1365058"/>
                <a:gd name="connsiteY491" fmla="*/ 1114063 h 1265449"/>
                <a:gd name="connsiteX492" fmla="*/ 35407 w 1365058"/>
                <a:gd name="connsiteY492" fmla="*/ 1120841 h 1265449"/>
                <a:gd name="connsiteX493" fmla="*/ 36914 w 1365058"/>
                <a:gd name="connsiteY493" fmla="*/ 1114816 h 1265449"/>
                <a:gd name="connsiteX494" fmla="*/ 42941 w 1365058"/>
                <a:gd name="connsiteY494" fmla="*/ 1117828 h 1265449"/>
                <a:gd name="connsiteX495" fmla="*/ 42941 w 1365058"/>
                <a:gd name="connsiteY495" fmla="*/ 1119335 h 1265449"/>
                <a:gd name="connsiteX496" fmla="*/ 38421 w 1365058"/>
                <a:gd name="connsiteY496" fmla="*/ 1120841 h 1265449"/>
                <a:gd name="connsiteX497" fmla="*/ 42941 w 1365058"/>
                <a:gd name="connsiteY497" fmla="*/ 1120841 h 1265449"/>
                <a:gd name="connsiteX498" fmla="*/ 45954 w 1365058"/>
                <a:gd name="connsiteY498" fmla="*/ 1126866 h 1265449"/>
                <a:gd name="connsiteX499" fmla="*/ 42820 w 1365058"/>
                <a:gd name="connsiteY499" fmla="*/ 1127913 h 1265449"/>
                <a:gd name="connsiteX500" fmla="*/ 47461 w 1365058"/>
                <a:gd name="connsiteY500" fmla="*/ 1131385 h 1265449"/>
                <a:gd name="connsiteX501" fmla="*/ 50474 w 1365058"/>
                <a:gd name="connsiteY501" fmla="*/ 1129878 h 1265449"/>
                <a:gd name="connsiteX502" fmla="*/ 53487 w 1365058"/>
                <a:gd name="connsiteY502" fmla="*/ 1134397 h 1265449"/>
                <a:gd name="connsiteX503" fmla="*/ 54994 w 1365058"/>
                <a:gd name="connsiteY503" fmla="*/ 1132891 h 1265449"/>
                <a:gd name="connsiteX504" fmla="*/ 58008 w 1365058"/>
                <a:gd name="connsiteY504" fmla="*/ 1132891 h 1265449"/>
                <a:gd name="connsiteX505" fmla="*/ 62528 w 1365058"/>
                <a:gd name="connsiteY505" fmla="*/ 1139669 h 1265449"/>
                <a:gd name="connsiteX506" fmla="*/ 64034 w 1365058"/>
                <a:gd name="connsiteY506" fmla="*/ 1138163 h 1265449"/>
                <a:gd name="connsiteX507" fmla="*/ 70061 w 1365058"/>
                <a:gd name="connsiteY507" fmla="*/ 1141175 h 1265449"/>
                <a:gd name="connsiteX508" fmla="*/ 84375 w 1365058"/>
                <a:gd name="connsiteY508" fmla="*/ 1160004 h 1265449"/>
                <a:gd name="connsiteX509" fmla="*/ 103962 w 1365058"/>
                <a:gd name="connsiteY509" fmla="*/ 1174313 h 1265449"/>
                <a:gd name="connsiteX510" fmla="*/ 122795 w 1365058"/>
                <a:gd name="connsiteY510" fmla="*/ 1180338 h 1265449"/>
                <a:gd name="connsiteX511" fmla="*/ 128822 w 1365058"/>
                <a:gd name="connsiteY511" fmla="*/ 1177326 h 1265449"/>
                <a:gd name="connsiteX512" fmla="*/ 141629 w 1365058"/>
                <a:gd name="connsiteY512" fmla="*/ 1174313 h 1265449"/>
                <a:gd name="connsiteX513" fmla="*/ 140152 w 1365058"/>
                <a:gd name="connsiteY513" fmla="*/ 1168409 h 1265449"/>
                <a:gd name="connsiteX514" fmla="*/ 148409 w 1365058"/>
                <a:gd name="connsiteY514" fmla="*/ 1167543 h 1265449"/>
                <a:gd name="connsiteX515" fmla="*/ 148409 w 1365058"/>
                <a:gd name="connsiteY515" fmla="*/ 1166789 h 1265449"/>
                <a:gd name="connsiteX516" fmla="*/ 145395 w 1365058"/>
                <a:gd name="connsiteY516" fmla="*/ 1167543 h 1265449"/>
                <a:gd name="connsiteX517" fmla="*/ 143889 w 1365058"/>
                <a:gd name="connsiteY517" fmla="*/ 1165283 h 1265449"/>
                <a:gd name="connsiteX518" fmla="*/ 149916 w 1365058"/>
                <a:gd name="connsiteY518" fmla="*/ 1160764 h 1265449"/>
                <a:gd name="connsiteX519" fmla="*/ 165736 w 1365058"/>
                <a:gd name="connsiteY519" fmla="*/ 1167543 h 1265449"/>
                <a:gd name="connsiteX520" fmla="*/ 185323 w 1365058"/>
                <a:gd name="connsiteY520" fmla="*/ 1170555 h 1265449"/>
                <a:gd name="connsiteX521" fmla="*/ 264424 w 1365058"/>
                <a:gd name="connsiteY521" fmla="*/ 1206705 h 1265449"/>
                <a:gd name="connsiteX522" fmla="*/ 274217 w 1365058"/>
                <a:gd name="connsiteY522" fmla="*/ 1206705 h 1265449"/>
                <a:gd name="connsiteX523" fmla="*/ 293051 w 1365058"/>
                <a:gd name="connsiteY523" fmla="*/ 1204446 h 1265449"/>
                <a:gd name="connsiteX524" fmla="*/ 306611 w 1365058"/>
                <a:gd name="connsiteY524" fmla="*/ 1193902 h 1265449"/>
                <a:gd name="connsiteX525" fmla="*/ 309624 w 1365058"/>
                <a:gd name="connsiteY525" fmla="*/ 1190136 h 1265449"/>
                <a:gd name="connsiteX526" fmla="*/ 312638 w 1365058"/>
                <a:gd name="connsiteY526" fmla="*/ 1175827 h 1265449"/>
                <a:gd name="connsiteX527" fmla="*/ 315651 w 1365058"/>
                <a:gd name="connsiteY527" fmla="*/ 1171308 h 1265449"/>
                <a:gd name="connsiteX528" fmla="*/ 336745 w 1365058"/>
                <a:gd name="connsiteY528" fmla="*/ 1166036 h 1265449"/>
                <a:gd name="connsiteX529" fmla="*/ 357838 w 1365058"/>
                <a:gd name="connsiteY529" fmla="*/ 1169802 h 1265449"/>
                <a:gd name="connsiteX530" fmla="*/ 378179 w 1365058"/>
                <a:gd name="connsiteY530" fmla="*/ 1153233 h 1265449"/>
                <a:gd name="connsiteX531" fmla="*/ 389479 w 1365058"/>
                <a:gd name="connsiteY531" fmla="*/ 1150220 h 1265449"/>
                <a:gd name="connsiteX532" fmla="*/ 403792 w 1365058"/>
                <a:gd name="connsiteY532" fmla="*/ 1158505 h 1265449"/>
                <a:gd name="connsiteX533" fmla="*/ 405299 w 1365058"/>
                <a:gd name="connsiteY533" fmla="*/ 1163024 h 1265449"/>
                <a:gd name="connsiteX534" fmla="*/ 406806 w 1365058"/>
                <a:gd name="connsiteY534" fmla="*/ 1175827 h 1265449"/>
                <a:gd name="connsiteX535" fmla="*/ 402286 w 1365058"/>
                <a:gd name="connsiteY535" fmla="*/ 1175827 h 1265449"/>
                <a:gd name="connsiteX536" fmla="*/ 406806 w 1365058"/>
                <a:gd name="connsiteY536" fmla="*/ 1179593 h 1265449"/>
                <a:gd name="connsiteX537" fmla="*/ 406806 w 1365058"/>
                <a:gd name="connsiteY537" fmla="*/ 1182605 h 1265449"/>
                <a:gd name="connsiteX538" fmla="*/ 416599 w 1365058"/>
                <a:gd name="connsiteY538" fmla="*/ 1182605 h 1265449"/>
                <a:gd name="connsiteX539" fmla="*/ 423379 w 1365058"/>
                <a:gd name="connsiteY539" fmla="*/ 1191643 h 1265449"/>
                <a:gd name="connsiteX540" fmla="*/ 420366 w 1365058"/>
                <a:gd name="connsiteY540" fmla="*/ 1182605 h 1265449"/>
                <a:gd name="connsiteX541" fmla="*/ 424886 w 1365058"/>
                <a:gd name="connsiteY541" fmla="*/ 1179593 h 1265449"/>
                <a:gd name="connsiteX542" fmla="*/ 432419 w 1365058"/>
                <a:gd name="connsiteY542" fmla="*/ 1164530 h 1265449"/>
                <a:gd name="connsiteX543" fmla="*/ 427899 w 1365058"/>
                <a:gd name="connsiteY543" fmla="*/ 1179593 h 1265449"/>
                <a:gd name="connsiteX544" fmla="*/ 430913 w 1365058"/>
                <a:gd name="connsiteY544" fmla="*/ 1179593 h 1265449"/>
                <a:gd name="connsiteX545" fmla="*/ 433173 w 1365058"/>
                <a:gd name="connsiteY545" fmla="*/ 1184111 h 1265449"/>
                <a:gd name="connsiteX546" fmla="*/ 433173 w 1365058"/>
                <a:gd name="connsiteY546" fmla="*/ 1178839 h 1265449"/>
                <a:gd name="connsiteX547" fmla="*/ 437693 w 1365058"/>
                <a:gd name="connsiteY547" fmla="*/ 1181099 h 1265449"/>
                <a:gd name="connsiteX548" fmla="*/ 440706 w 1365058"/>
                <a:gd name="connsiteY548" fmla="*/ 1178839 h 1265449"/>
                <a:gd name="connsiteX549" fmla="*/ 450500 w 1365058"/>
                <a:gd name="connsiteY549" fmla="*/ 1179593 h 1265449"/>
                <a:gd name="connsiteX550" fmla="*/ 452006 w 1365058"/>
                <a:gd name="connsiteY550" fmla="*/ 1182605 h 1265449"/>
                <a:gd name="connsiteX551" fmla="*/ 452006 w 1365058"/>
                <a:gd name="connsiteY551" fmla="*/ 1184111 h 1265449"/>
                <a:gd name="connsiteX552" fmla="*/ 453513 w 1365058"/>
                <a:gd name="connsiteY552" fmla="*/ 1181099 h 1265449"/>
                <a:gd name="connsiteX553" fmla="*/ 457280 w 1365058"/>
                <a:gd name="connsiteY553" fmla="*/ 1182605 h 1265449"/>
                <a:gd name="connsiteX554" fmla="*/ 458786 w 1365058"/>
                <a:gd name="connsiteY554" fmla="*/ 1185618 h 1265449"/>
                <a:gd name="connsiteX555" fmla="*/ 457280 w 1365058"/>
                <a:gd name="connsiteY555" fmla="*/ 1187124 h 1265449"/>
                <a:gd name="connsiteX556" fmla="*/ 458786 w 1365058"/>
                <a:gd name="connsiteY556" fmla="*/ 1190136 h 1265449"/>
                <a:gd name="connsiteX557" fmla="*/ 463306 w 1365058"/>
                <a:gd name="connsiteY557" fmla="*/ 1195408 h 1265449"/>
                <a:gd name="connsiteX558" fmla="*/ 467826 w 1365058"/>
                <a:gd name="connsiteY558" fmla="*/ 1190136 h 1265449"/>
                <a:gd name="connsiteX559" fmla="*/ 463306 w 1365058"/>
                <a:gd name="connsiteY559" fmla="*/ 1184111 h 1265449"/>
                <a:gd name="connsiteX560" fmla="*/ 469333 w 1365058"/>
                <a:gd name="connsiteY560" fmla="*/ 1187124 h 1265449"/>
                <a:gd name="connsiteX561" fmla="*/ 466320 w 1365058"/>
                <a:gd name="connsiteY561" fmla="*/ 1196915 h 1265449"/>
                <a:gd name="connsiteX562" fmla="*/ 469333 w 1365058"/>
                <a:gd name="connsiteY562" fmla="*/ 1193902 h 1265449"/>
                <a:gd name="connsiteX563" fmla="*/ 470087 w 1365058"/>
                <a:gd name="connsiteY563" fmla="*/ 1198421 h 1265449"/>
                <a:gd name="connsiteX564" fmla="*/ 470087 w 1365058"/>
                <a:gd name="connsiteY564" fmla="*/ 1193902 h 1265449"/>
                <a:gd name="connsiteX565" fmla="*/ 474606 w 1365058"/>
                <a:gd name="connsiteY565" fmla="*/ 1188630 h 1265449"/>
                <a:gd name="connsiteX566" fmla="*/ 473100 w 1365058"/>
                <a:gd name="connsiteY566" fmla="*/ 1192396 h 1265449"/>
                <a:gd name="connsiteX567" fmla="*/ 474606 w 1365058"/>
                <a:gd name="connsiteY567" fmla="*/ 1191643 h 1265449"/>
                <a:gd name="connsiteX568" fmla="*/ 474606 w 1365058"/>
                <a:gd name="connsiteY568" fmla="*/ 1193902 h 1265449"/>
                <a:gd name="connsiteX569" fmla="*/ 477620 w 1365058"/>
                <a:gd name="connsiteY569" fmla="*/ 1196915 h 1265449"/>
                <a:gd name="connsiteX570" fmla="*/ 488920 w 1365058"/>
                <a:gd name="connsiteY570" fmla="*/ 1199927 h 1265449"/>
                <a:gd name="connsiteX571" fmla="*/ 495700 w 1365058"/>
                <a:gd name="connsiteY571" fmla="*/ 1204446 h 1265449"/>
                <a:gd name="connsiteX572" fmla="*/ 490427 w 1365058"/>
                <a:gd name="connsiteY572" fmla="*/ 1182605 h 1265449"/>
                <a:gd name="connsiteX573" fmla="*/ 520560 w 1365058"/>
                <a:gd name="connsiteY573" fmla="*/ 1191643 h 1265449"/>
                <a:gd name="connsiteX574" fmla="*/ 564255 w 1365058"/>
                <a:gd name="connsiteY574" fmla="*/ 1236078 h 1265449"/>
                <a:gd name="connsiteX575" fmla="*/ 571035 w 1365058"/>
                <a:gd name="connsiteY575" fmla="*/ 1265450 h 1265449"/>
                <a:gd name="connsiteX576" fmla="*/ 596648 w 1365058"/>
                <a:gd name="connsiteY576" fmla="*/ 1243609 h 1265449"/>
                <a:gd name="connsiteX577" fmla="*/ 609455 w 1365058"/>
                <a:gd name="connsiteY577" fmla="*/ 1236831 h 1265449"/>
                <a:gd name="connsiteX578" fmla="*/ 607195 w 1365058"/>
                <a:gd name="connsiteY578" fmla="*/ 1230806 h 1265449"/>
                <a:gd name="connsiteX579" fmla="*/ 607948 w 1365058"/>
                <a:gd name="connsiteY579" fmla="*/ 1224027 h 1265449"/>
                <a:gd name="connsiteX580" fmla="*/ 620002 w 1365058"/>
                <a:gd name="connsiteY580" fmla="*/ 1214237 h 1265449"/>
                <a:gd name="connsiteX581" fmla="*/ 616989 w 1365058"/>
                <a:gd name="connsiteY581" fmla="*/ 1208212 h 1265449"/>
                <a:gd name="connsiteX582" fmla="*/ 620755 w 1365058"/>
                <a:gd name="connsiteY582" fmla="*/ 1205199 h 1265449"/>
                <a:gd name="connsiteX583" fmla="*/ 629795 w 1365058"/>
                <a:gd name="connsiteY583" fmla="*/ 1187124 h 1265449"/>
                <a:gd name="connsiteX584" fmla="*/ 635069 w 1365058"/>
                <a:gd name="connsiteY584" fmla="*/ 1182605 h 1265449"/>
                <a:gd name="connsiteX585" fmla="*/ 635069 w 1365058"/>
                <a:gd name="connsiteY585" fmla="*/ 1172814 h 1265449"/>
                <a:gd name="connsiteX586" fmla="*/ 639589 w 1365058"/>
                <a:gd name="connsiteY586" fmla="*/ 1156999 h 1265449"/>
                <a:gd name="connsiteX587" fmla="*/ 653902 w 1365058"/>
                <a:gd name="connsiteY587" fmla="*/ 1134405 h 1265449"/>
                <a:gd name="connsiteX588" fmla="*/ 655409 w 1365058"/>
                <a:gd name="connsiteY588" fmla="*/ 1124614 h 1265449"/>
                <a:gd name="connsiteX589" fmla="*/ 671229 w 1365058"/>
                <a:gd name="connsiteY589" fmla="*/ 1104280 h 1265449"/>
                <a:gd name="connsiteX590" fmla="*/ 684790 w 1365058"/>
                <a:gd name="connsiteY590" fmla="*/ 1087711 h 1265449"/>
                <a:gd name="connsiteX591" fmla="*/ 690816 w 1365058"/>
                <a:gd name="connsiteY591" fmla="*/ 1084698 h 1265449"/>
                <a:gd name="connsiteX592" fmla="*/ 692323 w 1365058"/>
                <a:gd name="connsiteY592" fmla="*/ 1074907 h 1265449"/>
                <a:gd name="connsiteX593" fmla="*/ 722457 w 1365058"/>
                <a:gd name="connsiteY593" fmla="*/ 1067376 h 1265449"/>
                <a:gd name="connsiteX594" fmla="*/ 749577 w 1365058"/>
                <a:gd name="connsiteY594" fmla="*/ 1047795 h 1265449"/>
                <a:gd name="connsiteX595" fmla="*/ 757110 w 1365058"/>
                <a:gd name="connsiteY595" fmla="*/ 1038004 h 1265449"/>
                <a:gd name="connsiteX596" fmla="*/ 756839 w 1365058"/>
                <a:gd name="connsiteY596" fmla="*/ 1037665 h 1265449"/>
                <a:gd name="connsiteX597" fmla="*/ 773684 w 1365058"/>
                <a:gd name="connsiteY597" fmla="*/ 1012397 h 1265449"/>
                <a:gd name="connsiteX598" fmla="*/ 779711 w 1365058"/>
                <a:gd name="connsiteY598" fmla="*/ 1007879 h 1265449"/>
                <a:gd name="connsiteX599" fmla="*/ 792518 w 1365058"/>
                <a:gd name="connsiteY599" fmla="*/ 1004866 h 1265449"/>
                <a:gd name="connsiteX600" fmla="*/ 808338 w 1365058"/>
                <a:gd name="connsiteY600" fmla="*/ 1006372 h 1265449"/>
                <a:gd name="connsiteX601" fmla="*/ 834705 w 1365058"/>
                <a:gd name="connsiteY601" fmla="*/ 992063 h 1265449"/>
                <a:gd name="connsiteX602" fmla="*/ 879905 w 1365058"/>
                <a:gd name="connsiteY602" fmla="*/ 1024447 h 1265449"/>
                <a:gd name="connsiteX603" fmla="*/ 886686 w 1365058"/>
                <a:gd name="connsiteY603" fmla="*/ 1024447 h 1265449"/>
                <a:gd name="connsiteX604" fmla="*/ 930379 w 1365058"/>
                <a:gd name="connsiteY604" fmla="*/ 996582 h 1265449"/>
                <a:gd name="connsiteX605" fmla="*/ 939615 w 1365058"/>
                <a:gd name="connsiteY605" fmla="*/ 985044 h 1265449"/>
                <a:gd name="connsiteX606" fmla="*/ 940391 w 1365058"/>
                <a:gd name="connsiteY606" fmla="*/ 985556 h 1265449"/>
                <a:gd name="connsiteX607" fmla="*/ 938666 w 1365058"/>
                <a:gd name="connsiteY607" fmla="*/ 987544 h 1265449"/>
                <a:gd name="connsiteX608" fmla="*/ 940173 w 1365058"/>
                <a:gd name="connsiteY608" fmla="*/ 987544 h 1265449"/>
                <a:gd name="connsiteX609" fmla="*/ 971813 w 1365058"/>
                <a:gd name="connsiteY609" fmla="*/ 1034991 h 1265449"/>
                <a:gd name="connsiteX610" fmla="*/ 980100 w 1365058"/>
                <a:gd name="connsiteY610" fmla="*/ 1028213 h 1265449"/>
                <a:gd name="connsiteX611" fmla="*/ 988387 w 1365058"/>
                <a:gd name="connsiteY611" fmla="*/ 1025201 h 1265449"/>
                <a:gd name="connsiteX612" fmla="*/ 1007220 w 1365058"/>
                <a:gd name="connsiteY612" fmla="*/ 1012397 h 1265449"/>
                <a:gd name="connsiteX613" fmla="*/ 1014001 w 1365058"/>
                <a:gd name="connsiteY613" fmla="*/ 1002607 h 1265449"/>
                <a:gd name="connsiteX614" fmla="*/ 1029821 w 1365058"/>
                <a:gd name="connsiteY614" fmla="*/ 998088 h 1265449"/>
                <a:gd name="connsiteX615" fmla="*/ 1083308 w 1365058"/>
                <a:gd name="connsiteY615" fmla="*/ 970975 h 1265449"/>
                <a:gd name="connsiteX616" fmla="*/ 1085568 w 1365058"/>
                <a:gd name="connsiteY616" fmla="*/ 973988 h 1265449"/>
                <a:gd name="connsiteX617" fmla="*/ 1084815 w 1365058"/>
                <a:gd name="connsiteY617" fmla="*/ 979260 h 1265449"/>
                <a:gd name="connsiteX618" fmla="*/ 1094608 w 1365058"/>
                <a:gd name="connsiteY618" fmla="*/ 991310 h 1265449"/>
                <a:gd name="connsiteX619" fmla="*/ 1099882 w 1365058"/>
                <a:gd name="connsiteY619" fmla="*/ 1006372 h 1265449"/>
                <a:gd name="connsiteX620" fmla="*/ 1142069 w 1365058"/>
                <a:gd name="connsiteY620" fmla="*/ 1012397 h 1265449"/>
                <a:gd name="connsiteX621" fmla="*/ 1153369 w 1365058"/>
                <a:gd name="connsiteY621" fmla="*/ 1002607 h 1265449"/>
                <a:gd name="connsiteX622" fmla="*/ 1211377 w 1365058"/>
                <a:gd name="connsiteY622" fmla="*/ 1007879 h 1265449"/>
                <a:gd name="connsiteX623" fmla="*/ 1249797 w 1365058"/>
                <a:gd name="connsiteY623" fmla="*/ 1044029 h 1265449"/>
                <a:gd name="connsiteX624" fmla="*/ 1323625 w 1365058"/>
                <a:gd name="connsiteY624" fmla="*/ 989803 h 1265449"/>
                <a:gd name="connsiteX625" fmla="*/ 1365059 w 1365058"/>
                <a:gd name="connsiteY625" fmla="*/ 907712 h 126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Lst>
              <a:rect l="l" t="t" r="r" b="b"/>
              <a:pathLst>
                <a:path w="1365058" h="1265449">
                  <a:moveTo>
                    <a:pt x="1282191" y="781186"/>
                  </a:moveTo>
                  <a:lnTo>
                    <a:pt x="1285204" y="745036"/>
                  </a:lnTo>
                  <a:lnTo>
                    <a:pt x="1285204" y="745036"/>
                  </a:lnTo>
                  <a:lnTo>
                    <a:pt x="1288218" y="714157"/>
                  </a:lnTo>
                  <a:lnTo>
                    <a:pt x="1243770" y="698341"/>
                  </a:lnTo>
                  <a:lnTo>
                    <a:pt x="1243062" y="698741"/>
                  </a:lnTo>
                  <a:cubicBezTo>
                    <a:pt x="1242520" y="698530"/>
                    <a:pt x="1242015" y="698236"/>
                    <a:pt x="1241458" y="698048"/>
                  </a:cubicBezTo>
                  <a:lnTo>
                    <a:pt x="1242264" y="697588"/>
                  </a:lnTo>
                  <a:lnTo>
                    <a:pt x="1209117" y="684785"/>
                  </a:lnTo>
                  <a:lnTo>
                    <a:pt x="1221923" y="657672"/>
                  </a:lnTo>
                  <a:lnTo>
                    <a:pt x="1191036" y="646375"/>
                  </a:lnTo>
                  <a:lnTo>
                    <a:pt x="1181243" y="632066"/>
                  </a:lnTo>
                  <a:lnTo>
                    <a:pt x="1169943" y="623781"/>
                  </a:lnTo>
                  <a:lnTo>
                    <a:pt x="1154123" y="616250"/>
                  </a:lnTo>
                  <a:lnTo>
                    <a:pt x="1123235" y="619263"/>
                  </a:lnTo>
                  <a:lnTo>
                    <a:pt x="1084815" y="614744"/>
                  </a:lnTo>
                  <a:lnTo>
                    <a:pt x="1060708" y="587631"/>
                  </a:lnTo>
                  <a:lnTo>
                    <a:pt x="1060708" y="587631"/>
                  </a:lnTo>
                  <a:lnTo>
                    <a:pt x="1059759" y="588188"/>
                  </a:lnTo>
                  <a:lnTo>
                    <a:pt x="1047148" y="575581"/>
                  </a:lnTo>
                  <a:lnTo>
                    <a:pt x="1047901" y="526627"/>
                  </a:lnTo>
                  <a:lnTo>
                    <a:pt x="1047901" y="526627"/>
                  </a:lnTo>
                  <a:lnTo>
                    <a:pt x="1047901" y="508552"/>
                  </a:lnTo>
                  <a:lnTo>
                    <a:pt x="1053928" y="502527"/>
                  </a:lnTo>
                  <a:lnTo>
                    <a:pt x="1066735" y="464871"/>
                  </a:lnTo>
                  <a:lnTo>
                    <a:pt x="1075021" y="456586"/>
                  </a:lnTo>
                  <a:lnTo>
                    <a:pt x="1075021" y="446796"/>
                  </a:lnTo>
                  <a:lnTo>
                    <a:pt x="1081048" y="442277"/>
                  </a:lnTo>
                  <a:lnTo>
                    <a:pt x="1087828" y="442277"/>
                  </a:lnTo>
                  <a:lnTo>
                    <a:pt x="1093855" y="433993"/>
                  </a:lnTo>
                  <a:lnTo>
                    <a:pt x="1099129" y="429474"/>
                  </a:lnTo>
                  <a:lnTo>
                    <a:pt x="1106662" y="416671"/>
                  </a:lnTo>
                  <a:lnTo>
                    <a:pt x="1106662" y="411399"/>
                  </a:lnTo>
                  <a:lnTo>
                    <a:pt x="1113442" y="405374"/>
                  </a:lnTo>
                  <a:lnTo>
                    <a:pt x="1113442" y="395583"/>
                  </a:lnTo>
                  <a:lnTo>
                    <a:pt x="1106662" y="388805"/>
                  </a:lnTo>
                  <a:lnTo>
                    <a:pt x="1106662" y="379767"/>
                  </a:lnTo>
                  <a:lnTo>
                    <a:pt x="1100635" y="376002"/>
                  </a:lnTo>
                  <a:lnTo>
                    <a:pt x="1098375" y="376002"/>
                  </a:lnTo>
                  <a:lnTo>
                    <a:pt x="1096868" y="372989"/>
                  </a:lnTo>
                  <a:lnTo>
                    <a:pt x="1093855" y="371483"/>
                  </a:lnTo>
                  <a:lnTo>
                    <a:pt x="1096868" y="371483"/>
                  </a:lnTo>
                  <a:lnTo>
                    <a:pt x="1093855" y="368470"/>
                  </a:lnTo>
                  <a:lnTo>
                    <a:pt x="1095362" y="365458"/>
                  </a:lnTo>
                  <a:lnTo>
                    <a:pt x="1106662" y="361692"/>
                  </a:lnTo>
                  <a:lnTo>
                    <a:pt x="1103648" y="361692"/>
                  </a:lnTo>
                  <a:lnTo>
                    <a:pt x="1098375" y="355667"/>
                  </a:lnTo>
                  <a:lnTo>
                    <a:pt x="1109675" y="348889"/>
                  </a:lnTo>
                  <a:lnTo>
                    <a:pt x="1113442" y="350395"/>
                  </a:lnTo>
                  <a:lnTo>
                    <a:pt x="1114949" y="345877"/>
                  </a:lnTo>
                  <a:lnTo>
                    <a:pt x="1111935" y="339851"/>
                  </a:lnTo>
                  <a:lnTo>
                    <a:pt x="1117962" y="337592"/>
                  </a:lnTo>
                  <a:lnTo>
                    <a:pt x="1117962" y="331567"/>
                  </a:lnTo>
                  <a:lnTo>
                    <a:pt x="1114949" y="328554"/>
                  </a:lnTo>
                  <a:lnTo>
                    <a:pt x="1114949" y="325721"/>
                  </a:lnTo>
                  <a:lnTo>
                    <a:pt x="1117962" y="326295"/>
                  </a:lnTo>
                  <a:lnTo>
                    <a:pt x="1122482" y="323283"/>
                  </a:lnTo>
                  <a:lnTo>
                    <a:pt x="1123235" y="313492"/>
                  </a:lnTo>
                  <a:lnTo>
                    <a:pt x="1130769" y="302948"/>
                  </a:lnTo>
                  <a:lnTo>
                    <a:pt x="1133782" y="300689"/>
                  </a:lnTo>
                  <a:lnTo>
                    <a:pt x="1139056" y="302948"/>
                  </a:lnTo>
                  <a:lnTo>
                    <a:pt x="1143576" y="300689"/>
                  </a:lnTo>
                  <a:lnTo>
                    <a:pt x="1143576" y="294664"/>
                  </a:lnTo>
                  <a:lnTo>
                    <a:pt x="1137549" y="281107"/>
                  </a:lnTo>
                  <a:lnTo>
                    <a:pt x="1140562" y="260019"/>
                  </a:lnTo>
                  <a:lnTo>
                    <a:pt x="1148849" y="252488"/>
                  </a:lnTo>
                  <a:lnTo>
                    <a:pt x="1156382" y="252488"/>
                  </a:lnTo>
                  <a:lnTo>
                    <a:pt x="1159396" y="255501"/>
                  </a:lnTo>
                  <a:lnTo>
                    <a:pt x="1172203" y="227635"/>
                  </a:lnTo>
                  <a:lnTo>
                    <a:pt x="1186516" y="223869"/>
                  </a:lnTo>
                  <a:lnTo>
                    <a:pt x="1191790" y="216338"/>
                  </a:lnTo>
                  <a:lnTo>
                    <a:pt x="1186516" y="211066"/>
                  </a:lnTo>
                  <a:lnTo>
                    <a:pt x="1173709" y="208053"/>
                  </a:lnTo>
                  <a:lnTo>
                    <a:pt x="1181996" y="149309"/>
                  </a:lnTo>
                  <a:lnTo>
                    <a:pt x="1170696" y="146297"/>
                  </a:lnTo>
                  <a:lnTo>
                    <a:pt x="1163163" y="141778"/>
                  </a:lnTo>
                  <a:lnTo>
                    <a:pt x="1151863" y="140272"/>
                  </a:lnTo>
                  <a:lnTo>
                    <a:pt x="1139056" y="135000"/>
                  </a:lnTo>
                  <a:lnTo>
                    <a:pt x="1135289" y="136506"/>
                  </a:lnTo>
                  <a:lnTo>
                    <a:pt x="1123235" y="147803"/>
                  </a:lnTo>
                  <a:lnTo>
                    <a:pt x="1114949" y="149309"/>
                  </a:lnTo>
                  <a:lnTo>
                    <a:pt x="1108169" y="143284"/>
                  </a:lnTo>
                  <a:lnTo>
                    <a:pt x="1100635" y="128975"/>
                  </a:lnTo>
                  <a:lnTo>
                    <a:pt x="1098375" y="135000"/>
                  </a:lnTo>
                  <a:lnTo>
                    <a:pt x="1100635" y="140272"/>
                  </a:lnTo>
                  <a:lnTo>
                    <a:pt x="1117962" y="159100"/>
                  </a:lnTo>
                  <a:lnTo>
                    <a:pt x="1143576" y="168891"/>
                  </a:lnTo>
                  <a:lnTo>
                    <a:pt x="1114195" y="159100"/>
                  </a:lnTo>
                  <a:lnTo>
                    <a:pt x="1111182" y="167384"/>
                  </a:lnTo>
                  <a:lnTo>
                    <a:pt x="1114195" y="177175"/>
                  </a:lnTo>
                  <a:lnTo>
                    <a:pt x="1110429" y="171903"/>
                  </a:lnTo>
                  <a:lnTo>
                    <a:pt x="1108922" y="154581"/>
                  </a:lnTo>
                  <a:lnTo>
                    <a:pt x="1102895" y="150062"/>
                  </a:lnTo>
                  <a:lnTo>
                    <a:pt x="1096115" y="140272"/>
                  </a:lnTo>
                  <a:lnTo>
                    <a:pt x="1096115" y="124456"/>
                  </a:lnTo>
                  <a:lnTo>
                    <a:pt x="1081801" y="122949"/>
                  </a:lnTo>
                  <a:lnTo>
                    <a:pt x="1078788" y="124456"/>
                  </a:lnTo>
                  <a:lnTo>
                    <a:pt x="1073515" y="139518"/>
                  </a:lnTo>
                  <a:lnTo>
                    <a:pt x="1074268" y="148556"/>
                  </a:lnTo>
                  <a:lnTo>
                    <a:pt x="1077281" y="149309"/>
                  </a:lnTo>
                  <a:lnTo>
                    <a:pt x="1074268" y="149309"/>
                  </a:lnTo>
                  <a:lnTo>
                    <a:pt x="1072008" y="144037"/>
                  </a:lnTo>
                  <a:lnTo>
                    <a:pt x="1070501" y="145543"/>
                  </a:lnTo>
                  <a:lnTo>
                    <a:pt x="1070501" y="152322"/>
                  </a:lnTo>
                  <a:lnTo>
                    <a:pt x="1074268" y="156840"/>
                  </a:lnTo>
                  <a:lnTo>
                    <a:pt x="1068995" y="150815"/>
                  </a:lnTo>
                  <a:lnTo>
                    <a:pt x="1068995" y="126715"/>
                  </a:lnTo>
                  <a:lnTo>
                    <a:pt x="1062968" y="124456"/>
                  </a:lnTo>
                  <a:lnTo>
                    <a:pt x="1062968" y="124456"/>
                  </a:lnTo>
                  <a:lnTo>
                    <a:pt x="1050161" y="116171"/>
                  </a:lnTo>
                  <a:lnTo>
                    <a:pt x="1043381" y="122196"/>
                  </a:lnTo>
                  <a:lnTo>
                    <a:pt x="1041874" y="130481"/>
                  </a:lnTo>
                  <a:lnTo>
                    <a:pt x="1059955" y="157594"/>
                  </a:lnTo>
                  <a:lnTo>
                    <a:pt x="1068995" y="162112"/>
                  </a:lnTo>
                  <a:lnTo>
                    <a:pt x="1064475" y="162112"/>
                  </a:lnTo>
                  <a:lnTo>
                    <a:pt x="1064475" y="164372"/>
                  </a:lnTo>
                  <a:lnTo>
                    <a:pt x="1053175" y="154581"/>
                  </a:lnTo>
                  <a:lnTo>
                    <a:pt x="1057695" y="168891"/>
                  </a:lnTo>
                  <a:lnTo>
                    <a:pt x="1051668" y="156087"/>
                  </a:lnTo>
                  <a:lnTo>
                    <a:pt x="1044888" y="164372"/>
                  </a:lnTo>
                  <a:lnTo>
                    <a:pt x="1044888" y="170397"/>
                  </a:lnTo>
                  <a:lnTo>
                    <a:pt x="1048654" y="186213"/>
                  </a:lnTo>
                  <a:lnTo>
                    <a:pt x="1051668" y="188723"/>
                  </a:lnTo>
                  <a:lnTo>
                    <a:pt x="1051668" y="192990"/>
                  </a:lnTo>
                  <a:lnTo>
                    <a:pt x="1041874" y="197509"/>
                  </a:lnTo>
                  <a:lnTo>
                    <a:pt x="1043381" y="199768"/>
                  </a:lnTo>
                  <a:lnTo>
                    <a:pt x="1040368" y="197509"/>
                  </a:lnTo>
                  <a:lnTo>
                    <a:pt x="1037354" y="199015"/>
                  </a:lnTo>
                  <a:lnTo>
                    <a:pt x="1040368" y="199768"/>
                  </a:lnTo>
                  <a:lnTo>
                    <a:pt x="1031026" y="199768"/>
                  </a:lnTo>
                  <a:lnTo>
                    <a:pt x="1024434" y="201705"/>
                  </a:lnTo>
                  <a:lnTo>
                    <a:pt x="1026807" y="199768"/>
                  </a:lnTo>
                  <a:lnTo>
                    <a:pt x="1022287" y="199768"/>
                  </a:lnTo>
                  <a:lnTo>
                    <a:pt x="1035094" y="198262"/>
                  </a:lnTo>
                  <a:lnTo>
                    <a:pt x="1038108" y="195249"/>
                  </a:lnTo>
                  <a:lnTo>
                    <a:pt x="1042628" y="196756"/>
                  </a:lnTo>
                  <a:lnTo>
                    <a:pt x="1048654" y="192237"/>
                  </a:lnTo>
                  <a:lnTo>
                    <a:pt x="1041874" y="165124"/>
                  </a:lnTo>
                  <a:lnTo>
                    <a:pt x="1048654" y="153827"/>
                  </a:lnTo>
                  <a:lnTo>
                    <a:pt x="1037354" y="145543"/>
                  </a:lnTo>
                  <a:lnTo>
                    <a:pt x="1031328" y="122949"/>
                  </a:lnTo>
                  <a:lnTo>
                    <a:pt x="1034341" y="114664"/>
                  </a:lnTo>
                  <a:lnTo>
                    <a:pt x="1024427" y="116250"/>
                  </a:lnTo>
                  <a:lnTo>
                    <a:pt x="1029067" y="113158"/>
                  </a:lnTo>
                  <a:lnTo>
                    <a:pt x="1028834" y="112578"/>
                  </a:lnTo>
                  <a:lnTo>
                    <a:pt x="1032834" y="113911"/>
                  </a:lnTo>
                  <a:lnTo>
                    <a:pt x="1028314" y="101861"/>
                  </a:lnTo>
                  <a:lnTo>
                    <a:pt x="1029821" y="106380"/>
                  </a:lnTo>
                  <a:lnTo>
                    <a:pt x="1028487" y="111711"/>
                  </a:lnTo>
                  <a:lnTo>
                    <a:pt x="1024547" y="101862"/>
                  </a:lnTo>
                  <a:lnTo>
                    <a:pt x="1027561" y="97343"/>
                  </a:lnTo>
                  <a:lnTo>
                    <a:pt x="1024547" y="94330"/>
                  </a:lnTo>
                  <a:lnTo>
                    <a:pt x="1027561" y="74749"/>
                  </a:lnTo>
                  <a:lnTo>
                    <a:pt x="1026544" y="75768"/>
                  </a:lnTo>
                  <a:lnTo>
                    <a:pt x="1022287" y="67971"/>
                  </a:lnTo>
                  <a:lnTo>
                    <a:pt x="1022287" y="63452"/>
                  </a:lnTo>
                  <a:lnTo>
                    <a:pt x="1017767" y="61946"/>
                  </a:lnTo>
                  <a:lnTo>
                    <a:pt x="1020781" y="60440"/>
                  </a:lnTo>
                  <a:lnTo>
                    <a:pt x="1017767" y="57427"/>
                  </a:lnTo>
                  <a:lnTo>
                    <a:pt x="1014754" y="44624"/>
                  </a:lnTo>
                  <a:lnTo>
                    <a:pt x="1016261" y="28808"/>
                  </a:lnTo>
                  <a:lnTo>
                    <a:pt x="1022287" y="17511"/>
                  </a:lnTo>
                  <a:lnTo>
                    <a:pt x="1022287" y="14499"/>
                  </a:lnTo>
                  <a:lnTo>
                    <a:pt x="1019274" y="16005"/>
                  </a:lnTo>
                  <a:lnTo>
                    <a:pt x="1025301" y="11486"/>
                  </a:lnTo>
                  <a:lnTo>
                    <a:pt x="1018521" y="14499"/>
                  </a:lnTo>
                  <a:lnTo>
                    <a:pt x="1044134" y="1695"/>
                  </a:lnTo>
                  <a:lnTo>
                    <a:pt x="1046809" y="2517"/>
                  </a:lnTo>
                  <a:lnTo>
                    <a:pt x="1047600" y="4105"/>
                  </a:lnTo>
                  <a:lnTo>
                    <a:pt x="1052421" y="7720"/>
                  </a:lnTo>
                  <a:lnTo>
                    <a:pt x="1051133" y="3847"/>
                  </a:lnTo>
                  <a:lnTo>
                    <a:pt x="1053928" y="4707"/>
                  </a:lnTo>
                  <a:lnTo>
                    <a:pt x="1055434" y="7720"/>
                  </a:lnTo>
                  <a:lnTo>
                    <a:pt x="1052421" y="9226"/>
                  </a:lnTo>
                  <a:lnTo>
                    <a:pt x="1059201" y="6213"/>
                  </a:lnTo>
                  <a:lnTo>
                    <a:pt x="1050914" y="188"/>
                  </a:lnTo>
                  <a:cubicBezTo>
                    <a:pt x="1050914" y="188"/>
                    <a:pt x="1037354" y="-565"/>
                    <a:pt x="1038108" y="941"/>
                  </a:cubicBezTo>
                  <a:lnTo>
                    <a:pt x="992154" y="23535"/>
                  </a:lnTo>
                  <a:lnTo>
                    <a:pt x="974827" y="19017"/>
                  </a:lnTo>
                  <a:lnTo>
                    <a:pt x="966540" y="20523"/>
                  </a:lnTo>
                  <a:lnTo>
                    <a:pt x="955240" y="17510"/>
                  </a:lnTo>
                  <a:lnTo>
                    <a:pt x="939420" y="16004"/>
                  </a:lnTo>
                  <a:lnTo>
                    <a:pt x="937913" y="17510"/>
                  </a:lnTo>
                  <a:lnTo>
                    <a:pt x="939231" y="14874"/>
                  </a:lnTo>
                  <a:lnTo>
                    <a:pt x="937160" y="14498"/>
                  </a:lnTo>
                  <a:lnTo>
                    <a:pt x="931133" y="20523"/>
                  </a:lnTo>
                  <a:lnTo>
                    <a:pt x="934146" y="14498"/>
                  </a:lnTo>
                  <a:lnTo>
                    <a:pt x="932640" y="14498"/>
                  </a:lnTo>
                  <a:lnTo>
                    <a:pt x="943940" y="188"/>
                  </a:lnTo>
                  <a:lnTo>
                    <a:pt x="935653" y="9979"/>
                  </a:lnTo>
                  <a:lnTo>
                    <a:pt x="934146" y="8473"/>
                  </a:lnTo>
                  <a:lnTo>
                    <a:pt x="934146" y="9226"/>
                  </a:lnTo>
                  <a:lnTo>
                    <a:pt x="927366" y="19017"/>
                  </a:lnTo>
                  <a:lnTo>
                    <a:pt x="921339" y="14498"/>
                  </a:lnTo>
                  <a:lnTo>
                    <a:pt x="915312" y="17510"/>
                  </a:lnTo>
                  <a:lnTo>
                    <a:pt x="905519" y="12992"/>
                  </a:lnTo>
                  <a:lnTo>
                    <a:pt x="869359" y="21276"/>
                  </a:lnTo>
                  <a:lnTo>
                    <a:pt x="841485" y="22782"/>
                  </a:lnTo>
                  <a:lnTo>
                    <a:pt x="810598" y="34079"/>
                  </a:lnTo>
                  <a:lnTo>
                    <a:pt x="789504" y="38598"/>
                  </a:lnTo>
                  <a:lnTo>
                    <a:pt x="786491" y="34079"/>
                  </a:lnTo>
                  <a:lnTo>
                    <a:pt x="792518" y="27301"/>
                  </a:lnTo>
                  <a:lnTo>
                    <a:pt x="789504" y="25795"/>
                  </a:lnTo>
                  <a:lnTo>
                    <a:pt x="783477" y="40104"/>
                  </a:lnTo>
                  <a:lnTo>
                    <a:pt x="770671" y="43117"/>
                  </a:lnTo>
                  <a:lnTo>
                    <a:pt x="739784" y="54414"/>
                  </a:lnTo>
                  <a:lnTo>
                    <a:pt x="699103" y="54414"/>
                  </a:lnTo>
                  <a:lnTo>
                    <a:pt x="689309" y="57426"/>
                  </a:lnTo>
                  <a:lnTo>
                    <a:pt x="687803" y="52908"/>
                  </a:lnTo>
                  <a:lnTo>
                    <a:pt x="681023" y="55920"/>
                  </a:lnTo>
                  <a:lnTo>
                    <a:pt x="674996" y="40104"/>
                  </a:lnTo>
                  <a:lnTo>
                    <a:pt x="670476" y="40104"/>
                  </a:lnTo>
                  <a:lnTo>
                    <a:pt x="680269" y="55920"/>
                  </a:lnTo>
                  <a:lnTo>
                    <a:pt x="677256" y="57426"/>
                  </a:lnTo>
                  <a:lnTo>
                    <a:pt x="680269" y="61945"/>
                  </a:lnTo>
                  <a:lnTo>
                    <a:pt x="675749" y="55920"/>
                  </a:lnTo>
                  <a:lnTo>
                    <a:pt x="672736" y="54414"/>
                  </a:lnTo>
                  <a:lnTo>
                    <a:pt x="658423" y="70230"/>
                  </a:lnTo>
                  <a:lnTo>
                    <a:pt x="632809" y="80020"/>
                  </a:lnTo>
                  <a:lnTo>
                    <a:pt x="635445" y="83034"/>
                  </a:lnTo>
                  <a:lnTo>
                    <a:pt x="633562" y="85292"/>
                  </a:lnTo>
                  <a:lnTo>
                    <a:pt x="610208" y="96589"/>
                  </a:lnTo>
                  <a:lnTo>
                    <a:pt x="587608" y="110899"/>
                  </a:lnTo>
                  <a:lnTo>
                    <a:pt x="549941" y="125961"/>
                  </a:lnTo>
                  <a:lnTo>
                    <a:pt x="541654" y="127468"/>
                  </a:lnTo>
                  <a:lnTo>
                    <a:pt x="538641" y="131986"/>
                  </a:lnTo>
                  <a:lnTo>
                    <a:pt x="531861" y="134999"/>
                  </a:lnTo>
                  <a:lnTo>
                    <a:pt x="491180" y="157593"/>
                  </a:lnTo>
                  <a:lnTo>
                    <a:pt x="479541" y="167862"/>
                  </a:lnTo>
                  <a:lnTo>
                    <a:pt x="432419" y="188479"/>
                  </a:lnTo>
                  <a:lnTo>
                    <a:pt x="393999" y="199776"/>
                  </a:lnTo>
                  <a:lnTo>
                    <a:pt x="370645" y="212571"/>
                  </a:lnTo>
                  <a:lnTo>
                    <a:pt x="365379" y="220103"/>
                  </a:lnTo>
                  <a:lnTo>
                    <a:pt x="365379" y="217102"/>
                  </a:lnTo>
                  <a:lnTo>
                    <a:pt x="354079" y="220103"/>
                  </a:lnTo>
                  <a:lnTo>
                    <a:pt x="329965" y="231400"/>
                  </a:lnTo>
                  <a:lnTo>
                    <a:pt x="306611" y="247231"/>
                  </a:lnTo>
                  <a:lnTo>
                    <a:pt x="283257" y="272076"/>
                  </a:lnTo>
                  <a:lnTo>
                    <a:pt x="276470" y="291658"/>
                  </a:lnTo>
                  <a:lnTo>
                    <a:pt x="265169" y="297689"/>
                  </a:lnTo>
                  <a:lnTo>
                    <a:pt x="255368" y="310485"/>
                  </a:lnTo>
                  <a:lnTo>
                    <a:pt x="255783" y="311500"/>
                  </a:lnTo>
                  <a:lnTo>
                    <a:pt x="253869" y="315015"/>
                  </a:lnTo>
                  <a:lnTo>
                    <a:pt x="250856" y="319531"/>
                  </a:lnTo>
                  <a:lnTo>
                    <a:pt x="244837" y="325547"/>
                  </a:lnTo>
                  <a:lnTo>
                    <a:pt x="240302" y="328563"/>
                  </a:lnTo>
                  <a:lnTo>
                    <a:pt x="234290" y="331578"/>
                  </a:lnTo>
                  <a:lnTo>
                    <a:pt x="228256" y="336094"/>
                  </a:lnTo>
                  <a:lnTo>
                    <a:pt x="226756" y="333079"/>
                  </a:lnTo>
                  <a:lnTo>
                    <a:pt x="228256" y="337609"/>
                  </a:lnTo>
                  <a:lnTo>
                    <a:pt x="226756" y="337609"/>
                  </a:lnTo>
                  <a:lnTo>
                    <a:pt x="223736" y="339110"/>
                  </a:lnTo>
                  <a:lnTo>
                    <a:pt x="222236" y="340610"/>
                  </a:lnTo>
                  <a:lnTo>
                    <a:pt x="219223" y="342125"/>
                  </a:lnTo>
                  <a:lnTo>
                    <a:pt x="217701" y="342125"/>
                  </a:lnTo>
                  <a:lnTo>
                    <a:pt x="214703" y="343625"/>
                  </a:lnTo>
                  <a:lnTo>
                    <a:pt x="211690" y="342125"/>
                  </a:lnTo>
                  <a:lnTo>
                    <a:pt x="214703" y="345141"/>
                  </a:lnTo>
                  <a:lnTo>
                    <a:pt x="211690" y="346641"/>
                  </a:lnTo>
                  <a:lnTo>
                    <a:pt x="208669" y="345141"/>
                  </a:lnTo>
                  <a:lnTo>
                    <a:pt x="211690" y="348141"/>
                  </a:lnTo>
                  <a:lnTo>
                    <a:pt x="208669" y="349656"/>
                  </a:lnTo>
                  <a:lnTo>
                    <a:pt x="207169" y="346641"/>
                  </a:lnTo>
                  <a:lnTo>
                    <a:pt x="207169" y="349656"/>
                  </a:lnTo>
                  <a:lnTo>
                    <a:pt x="204156" y="351157"/>
                  </a:lnTo>
                  <a:lnTo>
                    <a:pt x="199636" y="352672"/>
                  </a:lnTo>
                  <a:lnTo>
                    <a:pt x="198122" y="355672"/>
                  </a:lnTo>
                  <a:lnTo>
                    <a:pt x="195101" y="358688"/>
                  </a:lnTo>
                  <a:lnTo>
                    <a:pt x="185315" y="361704"/>
                  </a:lnTo>
                  <a:lnTo>
                    <a:pt x="182302" y="367735"/>
                  </a:lnTo>
                  <a:lnTo>
                    <a:pt x="172501" y="374501"/>
                  </a:lnTo>
                  <a:lnTo>
                    <a:pt x="171002" y="379032"/>
                  </a:lnTo>
                  <a:lnTo>
                    <a:pt x="167981" y="380532"/>
                  </a:lnTo>
                  <a:lnTo>
                    <a:pt x="166481" y="383547"/>
                  </a:lnTo>
                  <a:lnTo>
                    <a:pt x="166481" y="382797"/>
                  </a:lnTo>
                  <a:lnTo>
                    <a:pt x="164967" y="385798"/>
                  </a:lnTo>
                  <a:lnTo>
                    <a:pt x="160447" y="390329"/>
                  </a:lnTo>
                  <a:lnTo>
                    <a:pt x="160447" y="387313"/>
                  </a:lnTo>
                  <a:lnTo>
                    <a:pt x="158948" y="391829"/>
                  </a:lnTo>
                  <a:lnTo>
                    <a:pt x="157434" y="393329"/>
                  </a:lnTo>
                  <a:lnTo>
                    <a:pt x="152914" y="396345"/>
                  </a:lnTo>
                  <a:lnTo>
                    <a:pt x="146902" y="400860"/>
                  </a:lnTo>
                  <a:lnTo>
                    <a:pt x="146902" y="398610"/>
                  </a:lnTo>
                  <a:lnTo>
                    <a:pt x="143881" y="403126"/>
                  </a:lnTo>
                  <a:lnTo>
                    <a:pt x="139369" y="406141"/>
                  </a:lnTo>
                  <a:lnTo>
                    <a:pt x="136348" y="412923"/>
                  </a:lnTo>
                  <a:lnTo>
                    <a:pt x="134834" y="411407"/>
                  </a:lnTo>
                  <a:lnTo>
                    <a:pt x="134834" y="415923"/>
                  </a:lnTo>
                  <a:lnTo>
                    <a:pt x="128068" y="425721"/>
                  </a:lnTo>
                  <a:lnTo>
                    <a:pt x="131489" y="428115"/>
                  </a:lnTo>
                  <a:lnTo>
                    <a:pt x="112248" y="477674"/>
                  </a:lnTo>
                  <a:lnTo>
                    <a:pt x="100948" y="483699"/>
                  </a:lnTo>
                  <a:lnTo>
                    <a:pt x="97935" y="491983"/>
                  </a:lnTo>
                  <a:lnTo>
                    <a:pt x="94921" y="498008"/>
                  </a:lnTo>
                  <a:lnTo>
                    <a:pt x="90401" y="494996"/>
                  </a:lnTo>
                  <a:lnTo>
                    <a:pt x="93415" y="498008"/>
                  </a:lnTo>
                  <a:lnTo>
                    <a:pt x="91908" y="499515"/>
                  </a:lnTo>
                  <a:lnTo>
                    <a:pt x="94921" y="498008"/>
                  </a:lnTo>
                  <a:lnTo>
                    <a:pt x="99441" y="491983"/>
                  </a:lnTo>
                  <a:lnTo>
                    <a:pt x="102455" y="483699"/>
                  </a:lnTo>
                  <a:lnTo>
                    <a:pt x="118275" y="477674"/>
                  </a:lnTo>
                  <a:lnTo>
                    <a:pt x="121288" y="470896"/>
                  </a:lnTo>
                  <a:lnTo>
                    <a:pt x="127315" y="467883"/>
                  </a:lnTo>
                  <a:lnTo>
                    <a:pt x="127315" y="466377"/>
                  </a:lnTo>
                  <a:lnTo>
                    <a:pt x="124302" y="463364"/>
                  </a:lnTo>
                  <a:lnTo>
                    <a:pt x="128822" y="457339"/>
                  </a:lnTo>
                  <a:lnTo>
                    <a:pt x="133342" y="460352"/>
                  </a:lnTo>
                  <a:lnTo>
                    <a:pt x="128822" y="470143"/>
                  </a:lnTo>
                  <a:lnTo>
                    <a:pt x="122042" y="476921"/>
                  </a:lnTo>
                  <a:lnTo>
                    <a:pt x="109235" y="483699"/>
                  </a:lnTo>
                  <a:lnTo>
                    <a:pt x="107728" y="488218"/>
                  </a:lnTo>
                  <a:lnTo>
                    <a:pt x="103208" y="489724"/>
                  </a:lnTo>
                  <a:lnTo>
                    <a:pt x="103208" y="491230"/>
                  </a:lnTo>
                  <a:lnTo>
                    <a:pt x="109235" y="491230"/>
                  </a:lnTo>
                  <a:lnTo>
                    <a:pt x="99441" y="497255"/>
                  </a:lnTo>
                  <a:lnTo>
                    <a:pt x="99441" y="503280"/>
                  </a:lnTo>
                  <a:lnTo>
                    <a:pt x="96428" y="500268"/>
                  </a:lnTo>
                  <a:lnTo>
                    <a:pt x="103208" y="511565"/>
                  </a:lnTo>
                  <a:lnTo>
                    <a:pt x="99163" y="510556"/>
                  </a:lnTo>
                  <a:lnTo>
                    <a:pt x="102455" y="513071"/>
                  </a:lnTo>
                  <a:lnTo>
                    <a:pt x="103962" y="521355"/>
                  </a:lnTo>
                  <a:lnTo>
                    <a:pt x="97935" y="538677"/>
                  </a:lnTo>
                  <a:lnTo>
                    <a:pt x="97935" y="545154"/>
                  </a:lnTo>
                  <a:lnTo>
                    <a:pt x="92661" y="585364"/>
                  </a:lnTo>
                  <a:lnTo>
                    <a:pt x="85881" y="609464"/>
                  </a:lnTo>
                  <a:lnTo>
                    <a:pt x="79101" y="615489"/>
                  </a:lnTo>
                  <a:lnTo>
                    <a:pt x="79101" y="616996"/>
                  </a:lnTo>
                  <a:lnTo>
                    <a:pt x="58008" y="629799"/>
                  </a:lnTo>
                  <a:lnTo>
                    <a:pt x="62528" y="636577"/>
                  </a:lnTo>
                  <a:lnTo>
                    <a:pt x="61021" y="649380"/>
                  </a:lnTo>
                  <a:lnTo>
                    <a:pt x="56501" y="656159"/>
                  </a:lnTo>
                  <a:lnTo>
                    <a:pt x="18834" y="692309"/>
                  </a:lnTo>
                  <a:lnTo>
                    <a:pt x="7533" y="696828"/>
                  </a:lnTo>
                  <a:lnTo>
                    <a:pt x="3014" y="690803"/>
                  </a:lnTo>
                  <a:lnTo>
                    <a:pt x="3767" y="694199"/>
                  </a:lnTo>
                  <a:lnTo>
                    <a:pt x="1507" y="693070"/>
                  </a:lnTo>
                  <a:lnTo>
                    <a:pt x="0" y="705873"/>
                  </a:lnTo>
                  <a:lnTo>
                    <a:pt x="3014" y="708885"/>
                  </a:lnTo>
                  <a:lnTo>
                    <a:pt x="7533" y="726207"/>
                  </a:lnTo>
                  <a:lnTo>
                    <a:pt x="12054" y="727714"/>
                  </a:lnTo>
                  <a:lnTo>
                    <a:pt x="7533" y="724701"/>
                  </a:lnTo>
                  <a:lnTo>
                    <a:pt x="7533" y="717923"/>
                  </a:lnTo>
                  <a:lnTo>
                    <a:pt x="6027" y="714910"/>
                  </a:lnTo>
                  <a:lnTo>
                    <a:pt x="1507" y="699095"/>
                  </a:lnTo>
                  <a:lnTo>
                    <a:pt x="4015" y="695329"/>
                  </a:lnTo>
                  <a:lnTo>
                    <a:pt x="9040" y="717915"/>
                  </a:lnTo>
                  <a:lnTo>
                    <a:pt x="7533" y="702100"/>
                  </a:lnTo>
                  <a:lnTo>
                    <a:pt x="23354" y="692309"/>
                  </a:lnTo>
                  <a:lnTo>
                    <a:pt x="51228" y="665949"/>
                  </a:lnTo>
                  <a:lnTo>
                    <a:pt x="58008" y="662937"/>
                  </a:lnTo>
                  <a:lnTo>
                    <a:pt x="64788" y="680259"/>
                  </a:lnTo>
                  <a:lnTo>
                    <a:pt x="73828" y="702853"/>
                  </a:lnTo>
                  <a:lnTo>
                    <a:pt x="72321" y="715656"/>
                  </a:lnTo>
                  <a:lnTo>
                    <a:pt x="76841" y="723940"/>
                  </a:lnTo>
                  <a:lnTo>
                    <a:pt x="75334" y="725447"/>
                  </a:lnTo>
                  <a:lnTo>
                    <a:pt x="76841" y="725447"/>
                  </a:lnTo>
                  <a:lnTo>
                    <a:pt x="88141" y="739756"/>
                  </a:lnTo>
                  <a:lnTo>
                    <a:pt x="89648" y="746534"/>
                  </a:lnTo>
                  <a:lnTo>
                    <a:pt x="82868" y="739756"/>
                  </a:lnTo>
                  <a:lnTo>
                    <a:pt x="84375" y="746534"/>
                  </a:lnTo>
                  <a:lnTo>
                    <a:pt x="81361" y="739756"/>
                  </a:lnTo>
                  <a:lnTo>
                    <a:pt x="79847" y="739756"/>
                  </a:lnTo>
                  <a:lnTo>
                    <a:pt x="75334" y="735245"/>
                  </a:lnTo>
                  <a:lnTo>
                    <a:pt x="69308" y="719429"/>
                  </a:lnTo>
                  <a:lnTo>
                    <a:pt x="70814" y="717923"/>
                  </a:lnTo>
                  <a:lnTo>
                    <a:pt x="64034" y="711898"/>
                  </a:lnTo>
                  <a:lnTo>
                    <a:pt x="64034" y="708885"/>
                  </a:lnTo>
                  <a:lnTo>
                    <a:pt x="59514" y="711898"/>
                  </a:lnTo>
                  <a:lnTo>
                    <a:pt x="53487" y="710392"/>
                  </a:lnTo>
                  <a:lnTo>
                    <a:pt x="47461" y="702107"/>
                  </a:lnTo>
                  <a:lnTo>
                    <a:pt x="43694" y="702107"/>
                  </a:lnTo>
                  <a:lnTo>
                    <a:pt x="43694" y="707379"/>
                  </a:lnTo>
                  <a:lnTo>
                    <a:pt x="50474" y="732986"/>
                  </a:lnTo>
                  <a:lnTo>
                    <a:pt x="55160" y="739756"/>
                  </a:lnTo>
                  <a:lnTo>
                    <a:pt x="48967" y="739756"/>
                  </a:lnTo>
                  <a:lnTo>
                    <a:pt x="50474" y="742769"/>
                  </a:lnTo>
                  <a:lnTo>
                    <a:pt x="54994" y="741262"/>
                  </a:lnTo>
                  <a:lnTo>
                    <a:pt x="56501" y="742769"/>
                  </a:lnTo>
                  <a:lnTo>
                    <a:pt x="56990" y="744245"/>
                  </a:lnTo>
                  <a:lnTo>
                    <a:pt x="52734" y="745789"/>
                  </a:lnTo>
                  <a:lnTo>
                    <a:pt x="57028" y="744358"/>
                  </a:lnTo>
                  <a:lnTo>
                    <a:pt x="58008" y="747287"/>
                  </a:lnTo>
                  <a:lnTo>
                    <a:pt x="56501" y="747287"/>
                  </a:lnTo>
                  <a:lnTo>
                    <a:pt x="59514" y="754066"/>
                  </a:lnTo>
                  <a:lnTo>
                    <a:pt x="51228" y="760091"/>
                  </a:lnTo>
                  <a:lnTo>
                    <a:pt x="52734" y="763103"/>
                  </a:lnTo>
                  <a:lnTo>
                    <a:pt x="57254" y="764609"/>
                  </a:lnTo>
                  <a:lnTo>
                    <a:pt x="65541" y="761597"/>
                  </a:lnTo>
                  <a:lnTo>
                    <a:pt x="65918" y="762734"/>
                  </a:lnTo>
                  <a:lnTo>
                    <a:pt x="65541" y="763111"/>
                  </a:lnTo>
                  <a:lnTo>
                    <a:pt x="65541" y="766123"/>
                  </a:lnTo>
                  <a:lnTo>
                    <a:pt x="66671" y="764994"/>
                  </a:lnTo>
                  <a:lnTo>
                    <a:pt x="67048" y="766116"/>
                  </a:lnTo>
                  <a:lnTo>
                    <a:pt x="67055" y="766116"/>
                  </a:lnTo>
                  <a:lnTo>
                    <a:pt x="67048" y="766123"/>
                  </a:lnTo>
                  <a:lnTo>
                    <a:pt x="67093" y="766101"/>
                  </a:lnTo>
                  <a:lnTo>
                    <a:pt x="71568" y="764609"/>
                  </a:lnTo>
                  <a:lnTo>
                    <a:pt x="68554" y="767622"/>
                  </a:lnTo>
                  <a:lnTo>
                    <a:pt x="73074" y="770635"/>
                  </a:lnTo>
                  <a:lnTo>
                    <a:pt x="77595" y="781931"/>
                  </a:lnTo>
                  <a:lnTo>
                    <a:pt x="76088" y="784944"/>
                  </a:lnTo>
                  <a:lnTo>
                    <a:pt x="80608" y="789463"/>
                  </a:lnTo>
                  <a:lnTo>
                    <a:pt x="86635" y="784944"/>
                  </a:lnTo>
                  <a:lnTo>
                    <a:pt x="89648" y="755572"/>
                  </a:lnTo>
                  <a:lnTo>
                    <a:pt x="92661" y="760091"/>
                  </a:lnTo>
                  <a:lnTo>
                    <a:pt x="89648" y="774400"/>
                  </a:lnTo>
                  <a:lnTo>
                    <a:pt x="95675" y="787203"/>
                  </a:lnTo>
                  <a:lnTo>
                    <a:pt x="91155" y="778919"/>
                  </a:lnTo>
                  <a:lnTo>
                    <a:pt x="88141" y="777413"/>
                  </a:lnTo>
                  <a:lnTo>
                    <a:pt x="89648" y="791722"/>
                  </a:lnTo>
                  <a:lnTo>
                    <a:pt x="88141" y="793228"/>
                  </a:lnTo>
                  <a:lnTo>
                    <a:pt x="82115" y="793228"/>
                  </a:lnTo>
                  <a:lnTo>
                    <a:pt x="80608" y="797747"/>
                  </a:lnTo>
                  <a:lnTo>
                    <a:pt x="85128" y="797747"/>
                  </a:lnTo>
                  <a:lnTo>
                    <a:pt x="82115" y="804525"/>
                  </a:lnTo>
                  <a:lnTo>
                    <a:pt x="85128" y="809044"/>
                  </a:lnTo>
                  <a:lnTo>
                    <a:pt x="91908" y="813563"/>
                  </a:lnTo>
                  <a:lnTo>
                    <a:pt x="96428" y="812057"/>
                  </a:lnTo>
                  <a:lnTo>
                    <a:pt x="97935" y="809044"/>
                  </a:lnTo>
                  <a:lnTo>
                    <a:pt x="93415" y="827873"/>
                  </a:lnTo>
                  <a:lnTo>
                    <a:pt x="91908" y="829379"/>
                  </a:lnTo>
                  <a:lnTo>
                    <a:pt x="93415" y="830885"/>
                  </a:lnTo>
                  <a:lnTo>
                    <a:pt x="96428" y="829379"/>
                  </a:lnTo>
                  <a:lnTo>
                    <a:pt x="94921" y="832391"/>
                  </a:lnTo>
                  <a:lnTo>
                    <a:pt x="91908" y="832391"/>
                  </a:lnTo>
                  <a:lnTo>
                    <a:pt x="91908" y="842182"/>
                  </a:lnTo>
                  <a:lnTo>
                    <a:pt x="87388" y="843688"/>
                  </a:lnTo>
                  <a:lnTo>
                    <a:pt x="88895" y="848207"/>
                  </a:lnTo>
                  <a:lnTo>
                    <a:pt x="87388" y="846701"/>
                  </a:lnTo>
                  <a:lnTo>
                    <a:pt x="84375" y="851220"/>
                  </a:lnTo>
                  <a:lnTo>
                    <a:pt x="84344" y="851619"/>
                  </a:lnTo>
                  <a:lnTo>
                    <a:pt x="82115" y="852733"/>
                  </a:lnTo>
                  <a:lnTo>
                    <a:pt x="83621" y="858758"/>
                  </a:lnTo>
                  <a:lnTo>
                    <a:pt x="83923" y="857923"/>
                  </a:lnTo>
                  <a:lnTo>
                    <a:pt x="82868" y="873814"/>
                  </a:lnTo>
                  <a:lnTo>
                    <a:pt x="85881" y="880592"/>
                  </a:lnTo>
                  <a:lnTo>
                    <a:pt x="85881" y="877579"/>
                  </a:lnTo>
                  <a:lnTo>
                    <a:pt x="87388" y="877579"/>
                  </a:lnTo>
                  <a:lnTo>
                    <a:pt x="85881" y="882098"/>
                  </a:lnTo>
                  <a:lnTo>
                    <a:pt x="90401" y="891889"/>
                  </a:lnTo>
                  <a:lnTo>
                    <a:pt x="91908" y="901679"/>
                  </a:lnTo>
                  <a:lnTo>
                    <a:pt x="94921" y="904692"/>
                  </a:lnTo>
                  <a:lnTo>
                    <a:pt x="93415" y="906198"/>
                  </a:lnTo>
                  <a:lnTo>
                    <a:pt x="96428" y="906198"/>
                  </a:lnTo>
                  <a:lnTo>
                    <a:pt x="94921" y="909211"/>
                  </a:lnTo>
                  <a:lnTo>
                    <a:pt x="95675" y="909211"/>
                  </a:lnTo>
                  <a:lnTo>
                    <a:pt x="97182" y="915236"/>
                  </a:lnTo>
                  <a:lnTo>
                    <a:pt x="98688" y="915236"/>
                  </a:lnTo>
                  <a:lnTo>
                    <a:pt x="97182" y="918248"/>
                  </a:lnTo>
                  <a:lnTo>
                    <a:pt x="100195" y="919755"/>
                  </a:lnTo>
                  <a:lnTo>
                    <a:pt x="98688" y="921261"/>
                  </a:lnTo>
                  <a:lnTo>
                    <a:pt x="101701" y="934064"/>
                  </a:lnTo>
                  <a:lnTo>
                    <a:pt x="100330" y="939554"/>
                  </a:lnTo>
                  <a:lnTo>
                    <a:pt x="92661" y="941595"/>
                  </a:lnTo>
                  <a:lnTo>
                    <a:pt x="99441" y="941595"/>
                  </a:lnTo>
                  <a:lnTo>
                    <a:pt x="105468" y="954399"/>
                  </a:lnTo>
                  <a:lnTo>
                    <a:pt x="102455" y="949880"/>
                  </a:lnTo>
                  <a:lnTo>
                    <a:pt x="100948" y="951386"/>
                  </a:lnTo>
                  <a:lnTo>
                    <a:pt x="99441" y="968708"/>
                  </a:lnTo>
                  <a:lnTo>
                    <a:pt x="96270" y="967917"/>
                  </a:lnTo>
                  <a:lnTo>
                    <a:pt x="94921" y="973980"/>
                  </a:lnTo>
                  <a:lnTo>
                    <a:pt x="91908" y="972474"/>
                  </a:lnTo>
                  <a:lnTo>
                    <a:pt x="91908" y="970968"/>
                  </a:lnTo>
                  <a:lnTo>
                    <a:pt x="83621" y="976993"/>
                  </a:lnTo>
                  <a:lnTo>
                    <a:pt x="90401" y="983771"/>
                  </a:lnTo>
                  <a:lnTo>
                    <a:pt x="96428" y="1007871"/>
                  </a:lnTo>
                  <a:lnTo>
                    <a:pt x="94921" y="1010884"/>
                  </a:lnTo>
                  <a:lnTo>
                    <a:pt x="100195" y="1022934"/>
                  </a:lnTo>
                  <a:lnTo>
                    <a:pt x="97182" y="1032724"/>
                  </a:lnTo>
                  <a:lnTo>
                    <a:pt x="97182" y="1047034"/>
                  </a:lnTo>
                  <a:lnTo>
                    <a:pt x="90401" y="1055318"/>
                  </a:lnTo>
                  <a:lnTo>
                    <a:pt x="85881" y="1056825"/>
                  </a:lnTo>
                  <a:lnTo>
                    <a:pt x="84375" y="1053812"/>
                  </a:lnTo>
                  <a:lnTo>
                    <a:pt x="84375" y="1059084"/>
                  </a:lnTo>
                  <a:lnTo>
                    <a:pt x="79854" y="1060590"/>
                  </a:lnTo>
                  <a:lnTo>
                    <a:pt x="78348" y="1059084"/>
                  </a:lnTo>
                  <a:lnTo>
                    <a:pt x="71568" y="1060590"/>
                  </a:lnTo>
                  <a:lnTo>
                    <a:pt x="67048" y="1066615"/>
                  </a:lnTo>
                  <a:lnTo>
                    <a:pt x="49721" y="1072640"/>
                  </a:lnTo>
                  <a:lnTo>
                    <a:pt x="42941" y="1083937"/>
                  </a:lnTo>
                  <a:lnTo>
                    <a:pt x="38421" y="1085444"/>
                  </a:lnTo>
                  <a:lnTo>
                    <a:pt x="32394" y="1096741"/>
                  </a:lnTo>
                  <a:lnTo>
                    <a:pt x="26367" y="1099753"/>
                  </a:lnTo>
                  <a:lnTo>
                    <a:pt x="30887" y="1098247"/>
                  </a:lnTo>
                  <a:lnTo>
                    <a:pt x="39174" y="1098247"/>
                  </a:lnTo>
                  <a:lnTo>
                    <a:pt x="32394" y="1099753"/>
                  </a:lnTo>
                  <a:lnTo>
                    <a:pt x="35407" y="1101259"/>
                  </a:lnTo>
                  <a:lnTo>
                    <a:pt x="30887" y="1101259"/>
                  </a:lnTo>
                  <a:lnTo>
                    <a:pt x="30887" y="1099753"/>
                  </a:lnTo>
                  <a:lnTo>
                    <a:pt x="29381" y="1101259"/>
                  </a:lnTo>
                  <a:lnTo>
                    <a:pt x="32394" y="1105778"/>
                  </a:lnTo>
                  <a:lnTo>
                    <a:pt x="36914" y="1114063"/>
                  </a:lnTo>
                  <a:lnTo>
                    <a:pt x="35407" y="1120841"/>
                  </a:lnTo>
                  <a:lnTo>
                    <a:pt x="36914" y="1114816"/>
                  </a:lnTo>
                  <a:lnTo>
                    <a:pt x="42941" y="1117828"/>
                  </a:lnTo>
                  <a:lnTo>
                    <a:pt x="42941" y="1119335"/>
                  </a:lnTo>
                  <a:lnTo>
                    <a:pt x="38421" y="1120841"/>
                  </a:lnTo>
                  <a:lnTo>
                    <a:pt x="42941" y="1120841"/>
                  </a:lnTo>
                  <a:lnTo>
                    <a:pt x="45954" y="1126866"/>
                  </a:lnTo>
                  <a:lnTo>
                    <a:pt x="42820" y="1127913"/>
                  </a:lnTo>
                  <a:lnTo>
                    <a:pt x="47461" y="1131385"/>
                  </a:lnTo>
                  <a:lnTo>
                    <a:pt x="50474" y="1129878"/>
                  </a:lnTo>
                  <a:lnTo>
                    <a:pt x="53487" y="1134397"/>
                  </a:lnTo>
                  <a:lnTo>
                    <a:pt x="54994" y="1132891"/>
                  </a:lnTo>
                  <a:lnTo>
                    <a:pt x="58008" y="1132891"/>
                  </a:lnTo>
                  <a:lnTo>
                    <a:pt x="62528" y="1139669"/>
                  </a:lnTo>
                  <a:lnTo>
                    <a:pt x="64034" y="1138163"/>
                  </a:lnTo>
                  <a:lnTo>
                    <a:pt x="70061" y="1141175"/>
                  </a:lnTo>
                  <a:lnTo>
                    <a:pt x="84375" y="1160004"/>
                  </a:lnTo>
                  <a:lnTo>
                    <a:pt x="103962" y="1174313"/>
                  </a:lnTo>
                  <a:lnTo>
                    <a:pt x="122795" y="1180338"/>
                  </a:lnTo>
                  <a:lnTo>
                    <a:pt x="128822" y="1177326"/>
                  </a:lnTo>
                  <a:lnTo>
                    <a:pt x="141629" y="1174313"/>
                  </a:lnTo>
                  <a:lnTo>
                    <a:pt x="140152" y="1168409"/>
                  </a:lnTo>
                  <a:lnTo>
                    <a:pt x="148409" y="1167543"/>
                  </a:lnTo>
                  <a:lnTo>
                    <a:pt x="148409" y="1166789"/>
                  </a:lnTo>
                  <a:lnTo>
                    <a:pt x="145395" y="1167543"/>
                  </a:lnTo>
                  <a:lnTo>
                    <a:pt x="143889" y="1165283"/>
                  </a:lnTo>
                  <a:lnTo>
                    <a:pt x="149916" y="1160764"/>
                  </a:lnTo>
                  <a:lnTo>
                    <a:pt x="165736" y="1167543"/>
                  </a:lnTo>
                  <a:lnTo>
                    <a:pt x="185323" y="1170555"/>
                  </a:lnTo>
                  <a:lnTo>
                    <a:pt x="264424" y="1206705"/>
                  </a:lnTo>
                  <a:lnTo>
                    <a:pt x="274217" y="1206705"/>
                  </a:lnTo>
                  <a:lnTo>
                    <a:pt x="293051" y="1204446"/>
                  </a:lnTo>
                  <a:lnTo>
                    <a:pt x="306611" y="1193902"/>
                  </a:lnTo>
                  <a:lnTo>
                    <a:pt x="309624" y="1190136"/>
                  </a:lnTo>
                  <a:lnTo>
                    <a:pt x="312638" y="1175827"/>
                  </a:lnTo>
                  <a:lnTo>
                    <a:pt x="315651" y="1171308"/>
                  </a:lnTo>
                  <a:lnTo>
                    <a:pt x="336745" y="1166036"/>
                  </a:lnTo>
                  <a:lnTo>
                    <a:pt x="357838" y="1169802"/>
                  </a:lnTo>
                  <a:lnTo>
                    <a:pt x="378179" y="1153233"/>
                  </a:lnTo>
                  <a:lnTo>
                    <a:pt x="389479" y="1150220"/>
                  </a:lnTo>
                  <a:lnTo>
                    <a:pt x="403792" y="1158505"/>
                  </a:lnTo>
                  <a:lnTo>
                    <a:pt x="405299" y="1163024"/>
                  </a:lnTo>
                  <a:lnTo>
                    <a:pt x="406806" y="1175827"/>
                  </a:lnTo>
                  <a:lnTo>
                    <a:pt x="402286" y="1175827"/>
                  </a:lnTo>
                  <a:lnTo>
                    <a:pt x="406806" y="1179593"/>
                  </a:lnTo>
                  <a:lnTo>
                    <a:pt x="406806" y="1182605"/>
                  </a:lnTo>
                  <a:lnTo>
                    <a:pt x="416599" y="1182605"/>
                  </a:lnTo>
                  <a:lnTo>
                    <a:pt x="423379" y="1191643"/>
                  </a:lnTo>
                  <a:lnTo>
                    <a:pt x="420366" y="1182605"/>
                  </a:lnTo>
                  <a:lnTo>
                    <a:pt x="424886" y="1179593"/>
                  </a:lnTo>
                  <a:lnTo>
                    <a:pt x="432419" y="1164530"/>
                  </a:lnTo>
                  <a:lnTo>
                    <a:pt x="427899" y="1179593"/>
                  </a:lnTo>
                  <a:lnTo>
                    <a:pt x="430913" y="1179593"/>
                  </a:lnTo>
                  <a:lnTo>
                    <a:pt x="433173" y="1184111"/>
                  </a:lnTo>
                  <a:lnTo>
                    <a:pt x="433173" y="1178839"/>
                  </a:lnTo>
                  <a:lnTo>
                    <a:pt x="437693" y="1181099"/>
                  </a:lnTo>
                  <a:lnTo>
                    <a:pt x="440706" y="1178839"/>
                  </a:lnTo>
                  <a:lnTo>
                    <a:pt x="450500" y="1179593"/>
                  </a:lnTo>
                  <a:lnTo>
                    <a:pt x="452006" y="1182605"/>
                  </a:lnTo>
                  <a:lnTo>
                    <a:pt x="452006" y="1184111"/>
                  </a:lnTo>
                  <a:lnTo>
                    <a:pt x="453513" y="1181099"/>
                  </a:lnTo>
                  <a:lnTo>
                    <a:pt x="457280" y="1182605"/>
                  </a:lnTo>
                  <a:lnTo>
                    <a:pt x="458786" y="1185618"/>
                  </a:lnTo>
                  <a:lnTo>
                    <a:pt x="457280" y="1187124"/>
                  </a:lnTo>
                  <a:lnTo>
                    <a:pt x="458786" y="1190136"/>
                  </a:lnTo>
                  <a:lnTo>
                    <a:pt x="463306" y="1195408"/>
                  </a:lnTo>
                  <a:lnTo>
                    <a:pt x="467826" y="1190136"/>
                  </a:lnTo>
                  <a:lnTo>
                    <a:pt x="463306" y="1184111"/>
                  </a:lnTo>
                  <a:lnTo>
                    <a:pt x="469333" y="1187124"/>
                  </a:lnTo>
                  <a:lnTo>
                    <a:pt x="466320" y="1196915"/>
                  </a:lnTo>
                  <a:lnTo>
                    <a:pt x="469333" y="1193902"/>
                  </a:lnTo>
                  <a:lnTo>
                    <a:pt x="470087" y="1198421"/>
                  </a:lnTo>
                  <a:lnTo>
                    <a:pt x="470087" y="1193902"/>
                  </a:lnTo>
                  <a:lnTo>
                    <a:pt x="474606" y="1188630"/>
                  </a:lnTo>
                  <a:lnTo>
                    <a:pt x="473100" y="1192396"/>
                  </a:lnTo>
                  <a:lnTo>
                    <a:pt x="474606" y="1191643"/>
                  </a:lnTo>
                  <a:lnTo>
                    <a:pt x="474606" y="1193902"/>
                  </a:lnTo>
                  <a:lnTo>
                    <a:pt x="477620" y="1196915"/>
                  </a:lnTo>
                  <a:lnTo>
                    <a:pt x="488920" y="1199927"/>
                  </a:lnTo>
                  <a:lnTo>
                    <a:pt x="495700" y="1204446"/>
                  </a:lnTo>
                  <a:lnTo>
                    <a:pt x="490427" y="1182605"/>
                  </a:lnTo>
                  <a:lnTo>
                    <a:pt x="520560" y="1191643"/>
                  </a:lnTo>
                  <a:lnTo>
                    <a:pt x="564255" y="1236078"/>
                  </a:lnTo>
                  <a:lnTo>
                    <a:pt x="571035" y="1265450"/>
                  </a:lnTo>
                  <a:lnTo>
                    <a:pt x="596648" y="1243609"/>
                  </a:lnTo>
                  <a:lnTo>
                    <a:pt x="609455" y="1236831"/>
                  </a:lnTo>
                  <a:lnTo>
                    <a:pt x="607195" y="1230806"/>
                  </a:lnTo>
                  <a:lnTo>
                    <a:pt x="607948" y="1224027"/>
                  </a:lnTo>
                  <a:lnTo>
                    <a:pt x="620002" y="1214237"/>
                  </a:lnTo>
                  <a:lnTo>
                    <a:pt x="616989" y="1208212"/>
                  </a:lnTo>
                  <a:lnTo>
                    <a:pt x="620755" y="1205199"/>
                  </a:lnTo>
                  <a:lnTo>
                    <a:pt x="629795" y="1187124"/>
                  </a:lnTo>
                  <a:lnTo>
                    <a:pt x="635069" y="1182605"/>
                  </a:lnTo>
                  <a:lnTo>
                    <a:pt x="635069" y="1172814"/>
                  </a:lnTo>
                  <a:lnTo>
                    <a:pt x="639589" y="1156999"/>
                  </a:lnTo>
                  <a:lnTo>
                    <a:pt x="653902" y="1134405"/>
                  </a:lnTo>
                  <a:lnTo>
                    <a:pt x="655409" y="1124614"/>
                  </a:lnTo>
                  <a:lnTo>
                    <a:pt x="671229" y="1104280"/>
                  </a:lnTo>
                  <a:lnTo>
                    <a:pt x="684790" y="1087711"/>
                  </a:lnTo>
                  <a:lnTo>
                    <a:pt x="690816" y="1084698"/>
                  </a:lnTo>
                  <a:lnTo>
                    <a:pt x="692323" y="1074907"/>
                  </a:lnTo>
                  <a:lnTo>
                    <a:pt x="722457" y="1067376"/>
                  </a:lnTo>
                  <a:lnTo>
                    <a:pt x="749577" y="1047795"/>
                  </a:lnTo>
                  <a:lnTo>
                    <a:pt x="757110" y="1038004"/>
                  </a:lnTo>
                  <a:lnTo>
                    <a:pt x="756839" y="1037665"/>
                  </a:lnTo>
                  <a:lnTo>
                    <a:pt x="773684" y="1012397"/>
                  </a:lnTo>
                  <a:lnTo>
                    <a:pt x="779711" y="1007879"/>
                  </a:lnTo>
                  <a:lnTo>
                    <a:pt x="792518" y="1004866"/>
                  </a:lnTo>
                  <a:lnTo>
                    <a:pt x="808338" y="1006372"/>
                  </a:lnTo>
                  <a:lnTo>
                    <a:pt x="834705" y="992063"/>
                  </a:lnTo>
                  <a:lnTo>
                    <a:pt x="879905" y="1024447"/>
                  </a:lnTo>
                  <a:lnTo>
                    <a:pt x="886686" y="1024447"/>
                  </a:lnTo>
                  <a:lnTo>
                    <a:pt x="930379" y="996582"/>
                  </a:lnTo>
                  <a:lnTo>
                    <a:pt x="939615" y="985044"/>
                  </a:lnTo>
                  <a:cubicBezTo>
                    <a:pt x="939879" y="985209"/>
                    <a:pt x="940128" y="985390"/>
                    <a:pt x="940391" y="985556"/>
                  </a:cubicBezTo>
                  <a:lnTo>
                    <a:pt x="938666" y="987544"/>
                  </a:lnTo>
                  <a:lnTo>
                    <a:pt x="940173" y="987544"/>
                  </a:lnTo>
                  <a:lnTo>
                    <a:pt x="971813" y="1034991"/>
                  </a:lnTo>
                  <a:lnTo>
                    <a:pt x="980100" y="1028213"/>
                  </a:lnTo>
                  <a:lnTo>
                    <a:pt x="988387" y="1025201"/>
                  </a:lnTo>
                  <a:lnTo>
                    <a:pt x="1007220" y="1012397"/>
                  </a:lnTo>
                  <a:lnTo>
                    <a:pt x="1014001" y="1002607"/>
                  </a:lnTo>
                  <a:lnTo>
                    <a:pt x="1029821" y="998088"/>
                  </a:lnTo>
                  <a:lnTo>
                    <a:pt x="1083308" y="970975"/>
                  </a:lnTo>
                  <a:lnTo>
                    <a:pt x="1085568" y="973988"/>
                  </a:lnTo>
                  <a:lnTo>
                    <a:pt x="1084815" y="979260"/>
                  </a:lnTo>
                  <a:lnTo>
                    <a:pt x="1094608" y="991310"/>
                  </a:lnTo>
                  <a:lnTo>
                    <a:pt x="1099882" y="1006372"/>
                  </a:lnTo>
                  <a:lnTo>
                    <a:pt x="1142069" y="1012397"/>
                  </a:lnTo>
                  <a:lnTo>
                    <a:pt x="1153369" y="1002607"/>
                  </a:lnTo>
                  <a:lnTo>
                    <a:pt x="1211377" y="1007879"/>
                  </a:lnTo>
                  <a:lnTo>
                    <a:pt x="1249797" y="1044029"/>
                  </a:lnTo>
                  <a:lnTo>
                    <a:pt x="1323625" y="989803"/>
                  </a:lnTo>
                  <a:lnTo>
                    <a:pt x="1365059" y="907712"/>
                  </a:lnTo>
                  <a:close/>
                </a:path>
              </a:pathLst>
            </a:custGeom>
            <a:solidFill>
              <a:schemeClr val="accent1"/>
            </a:solidFill>
            <a:ln w="3175" cap="rnd">
              <a:noFill/>
              <a:prstDash val="solid"/>
              <a:round/>
            </a:ln>
          </p:spPr>
          <p:txBody>
            <a:bodyPr rtlCol="0" anchor="ctr"/>
            <a:lstStyle/>
            <a:p>
              <a:endParaRPr lang="nl-NL" sz="2400"/>
            </a:p>
          </p:txBody>
        </p:sp>
        <p:sp>
          <p:nvSpPr>
            <p:cNvPr id="73" name="Vrije vorm 72">
              <a:extLst>
                <a:ext uri="{FF2B5EF4-FFF2-40B4-BE49-F238E27FC236}">
                  <a16:creationId xmlns:a16="http://schemas.microsoft.com/office/drawing/2014/main" id="{0BC2B861-5634-63E8-D434-6EDE470BFDB9}"/>
                </a:ext>
              </a:extLst>
            </p:cNvPr>
            <p:cNvSpPr/>
            <p:nvPr/>
          </p:nvSpPr>
          <p:spPr>
            <a:xfrm>
              <a:off x="3333755" y="1030311"/>
              <a:ext cx="1688988" cy="1565741"/>
            </a:xfrm>
            <a:custGeom>
              <a:avLst/>
              <a:gdLst>
                <a:gd name="connsiteX0" fmla="*/ 1282191 w 1365058"/>
                <a:gd name="connsiteY0" fmla="*/ 781186 h 1265449"/>
                <a:gd name="connsiteX1" fmla="*/ 1285204 w 1365058"/>
                <a:gd name="connsiteY1" fmla="*/ 745036 h 1265449"/>
                <a:gd name="connsiteX2" fmla="*/ 1285204 w 1365058"/>
                <a:gd name="connsiteY2" fmla="*/ 745036 h 1265449"/>
                <a:gd name="connsiteX3" fmla="*/ 1288218 w 1365058"/>
                <a:gd name="connsiteY3" fmla="*/ 714157 h 1265449"/>
                <a:gd name="connsiteX4" fmla="*/ 1243770 w 1365058"/>
                <a:gd name="connsiteY4" fmla="*/ 698341 h 1265449"/>
                <a:gd name="connsiteX5" fmla="*/ 1243062 w 1365058"/>
                <a:gd name="connsiteY5" fmla="*/ 698741 h 1265449"/>
                <a:gd name="connsiteX6" fmla="*/ 1241458 w 1365058"/>
                <a:gd name="connsiteY6" fmla="*/ 698048 h 1265449"/>
                <a:gd name="connsiteX7" fmla="*/ 1242264 w 1365058"/>
                <a:gd name="connsiteY7" fmla="*/ 697588 h 1265449"/>
                <a:gd name="connsiteX8" fmla="*/ 1209117 w 1365058"/>
                <a:gd name="connsiteY8" fmla="*/ 684785 h 1265449"/>
                <a:gd name="connsiteX9" fmla="*/ 1221923 w 1365058"/>
                <a:gd name="connsiteY9" fmla="*/ 657672 h 1265449"/>
                <a:gd name="connsiteX10" fmla="*/ 1191036 w 1365058"/>
                <a:gd name="connsiteY10" fmla="*/ 646375 h 1265449"/>
                <a:gd name="connsiteX11" fmla="*/ 1181243 w 1365058"/>
                <a:gd name="connsiteY11" fmla="*/ 632066 h 1265449"/>
                <a:gd name="connsiteX12" fmla="*/ 1169943 w 1365058"/>
                <a:gd name="connsiteY12" fmla="*/ 623781 h 1265449"/>
                <a:gd name="connsiteX13" fmla="*/ 1154123 w 1365058"/>
                <a:gd name="connsiteY13" fmla="*/ 616250 h 1265449"/>
                <a:gd name="connsiteX14" fmla="*/ 1123235 w 1365058"/>
                <a:gd name="connsiteY14" fmla="*/ 619263 h 1265449"/>
                <a:gd name="connsiteX15" fmla="*/ 1084815 w 1365058"/>
                <a:gd name="connsiteY15" fmla="*/ 614744 h 1265449"/>
                <a:gd name="connsiteX16" fmla="*/ 1060708 w 1365058"/>
                <a:gd name="connsiteY16" fmla="*/ 587631 h 1265449"/>
                <a:gd name="connsiteX17" fmla="*/ 1060708 w 1365058"/>
                <a:gd name="connsiteY17" fmla="*/ 587631 h 1265449"/>
                <a:gd name="connsiteX18" fmla="*/ 1059759 w 1365058"/>
                <a:gd name="connsiteY18" fmla="*/ 588188 h 1265449"/>
                <a:gd name="connsiteX19" fmla="*/ 1047148 w 1365058"/>
                <a:gd name="connsiteY19" fmla="*/ 575581 h 1265449"/>
                <a:gd name="connsiteX20" fmla="*/ 1047901 w 1365058"/>
                <a:gd name="connsiteY20" fmla="*/ 526627 h 1265449"/>
                <a:gd name="connsiteX21" fmla="*/ 1047901 w 1365058"/>
                <a:gd name="connsiteY21" fmla="*/ 526627 h 1265449"/>
                <a:gd name="connsiteX22" fmla="*/ 1047901 w 1365058"/>
                <a:gd name="connsiteY22" fmla="*/ 508552 h 1265449"/>
                <a:gd name="connsiteX23" fmla="*/ 1053928 w 1365058"/>
                <a:gd name="connsiteY23" fmla="*/ 502527 h 1265449"/>
                <a:gd name="connsiteX24" fmla="*/ 1066735 w 1365058"/>
                <a:gd name="connsiteY24" fmla="*/ 464871 h 1265449"/>
                <a:gd name="connsiteX25" fmla="*/ 1075021 w 1365058"/>
                <a:gd name="connsiteY25" fmla="*/ 456586 h 1265449"/>
                <a:gd name="connsiteX26" fmla="*/ 1075021 w 1365058"/>
                <a:gd name="connsiteY26" fmla="*/ 446796 h 1265449"/>
                <a:gd name="connsiteX27" fmla="*/ 1081048 w 1365058"/>
                <a:gd name="connsiteY27" fmla="*/ 442277 h 1265449"/>
                <a:gd name="connsiteX28" fmla="*/ 1087828 w 1365058"/>
                <a:gd name="connsiteY28" fmla="*/ 442277 h 1265449"/>
                <a:gd name="connsiteX29" fmla="*/ 1093855 w 1365058"/>
                <a:gd name="connsiteY29" fmla="*/ 433993 h 1265449"/>
                <a:gd name="connsiteX30" fmla="*/ 1099129 w 1365058"/>
                <a:gd name="connsiteY30" fmla="*/ 429474 h 1265449"/>
                <a:gd name="connsiteX31" fmla="*/ 1106662 w 1365058"/>
                <a:gd name="connsiteY31" fmla="*/ 416671 h 1265449"/>
                <a:gd name="connsiteX32" fmla="*/ 1106662 w 1365058"/>
                <a:gd name="connsiteY32" fmla="*/ 411399 h 1265449"/>
                <a:gd name="connsiteX33" fmla="*/ 1113442 w 1365058"/>
                <a:gd name="connsiteY33" fmla="*/ 405374 h 1265449"/>
                <a:gd name="connsiteX34" fmla="*/ 1113442 w 1365058"/>
                <a:gd name="connsiteY34" fmla="*/ 395583 h 1265449"/>
                <a:gd name="connsiteX35" fmla="*/ 1106662 w 1365058"/>
                <a:gd name="connsiteY35" fmla="*/ 388805 h 1265449"/>
                <a:gd name="connsiteX36" fmla="*/ 1106662 w 1365058"/>
                <a:gd name="connsiteY36" fmla="*/ 379767 h 1265449"/>
                <a:gd name="connsiteX37" fmla="*/ 1100635 w 1365058"/>
                <a:gd name="connsiteY37" fmla="*/ 376002 h 1265449"/>
                <a:gd name="connsiteX38" fmla="*/ 1098375 w 1365058"/>
                <a:gd name="connsiteY38" fmla="*/ 376002 h 1265449"/>
                <a:gd name="connsiteX39" fmla="*/ 1096868 w 1365058"/>
                <a:gd name="connsiteY39" fmla="*/ 372989 h 1265449"/>
                <a:gd name="connsiteX40" fmla="*/ 1093855 w 1365058"/>
                <a:gd name="connsiteY40" fmla="*/ 371483 h 1265449"/>
                <a:gd name="connsiteX41" fmla="*/ 1096868 w 1365058"/>
                <a:gd name="connsiteY41" fmla="*/ 371483 h 1265449"/>
                <a:gd name="connsiteX42" fmla="*/ 1093855 w 1365058"/>
                <a:gd name="connsiteY42" fmla="*/ 368470 h 1265449"/>
                <a:gd name="connsiteX43" fmla="*/ 1095362 w 1365058"/>
                <a:gd name="connsiteY43" fmla="*/ 365458 h 1265449"/>
                <a:gd name="connsiteX44" fmla="*/ 1106662 w 1365058"/>
                <a:gd name="connsiteY44" fmla="*/ 361692 h 1265449"/>
                <a:gd name="connsiteX45" fmla="*/ 1103648 w 1365058"/>
                <a:gd name="connsiteY45" fmla="*/ 361692 h 1265449"/>
                <a:gd name="connsiteX46" fmla="*/ 1098375 w 1365058"/>
                <a:gd name="connsiteY46" fmla="*/ 355667 h 1265449"/>
                <a:gd name="connsiteX47" fmla="*/ 1109675 w 1365058"/>
                <a:gd name="connsiteY47" fmla="*/ 348889 h 1265449"/>
                <a:gd name="connsiteX48" fmla="*/ 1113442 w 1365058"/>
                <a:gd name="connsiteY48" fmla="*/ 350395 h 1265449"/>
                <a:gd name="connsiteX49" fmla="*/ 1114949 w 1365058"/>
                <a:gd name="connsiteY49" fmla="*/ 345877 h 1265449"/>
                <a:gd name="connsiteX50" fmla="*/ 1111935 w 1365058"/>
                <a:gd name="connsiteY50" fmla="*/ 339851 h 1265449"/>
                <a:gd name="connsiteX51" fmla="*/ 1117962 w 1365058"/>
                <a:gd name="connsiteY51" fmla="*/ 337592 h 1265449"/>
                <a:gd name="connsiteX52" fmla="*/ 1117962 w 1365058"/>
                <a:gd name="connsiteY52" fmla="*/ 331567 h 1265449"/>
                <a:gd name="connsiteX53" fmla="*/ 1114949 w 1365058"/>
                <a:gd name="connsiteY53" fmla="*/ 328554 h 1265449"/>
                <a:gd name="connsiteX54" fmla="*/ 1114949 w 1365058"/>
                <a:gd name="connsiteY54" fmla="*/ 325721 h 1265449"/>
                <a:gd name="connsiteX55" fmla="*/ 1117962 w 1365058"/>
                <a:gd name="connsiteY55" fmla="*/ 326295 h 1265449"/>
                <a:gd name="connsiteX56" fmla="*/ 1122482 w 1365058"/>
                <a:gd name="connsiteY56" fmla="*/ 323283 h 1265449"/>
                <a:gd name="connsiteX57" fmla="*/ 1123235 w 1365058"/>
                <a:gd name="connsiteY57" fmla="*/ 313492 h 1265449"/>
                <a:gd name="connsiteX58" fmla="*/ 1130769 w 1365058"/>
                <a:gd name="connsiteY58" fmla="*/ 302948 h 1265449"/>
                <a:gd name="connsiteX59" fmla="*/ 1133782 w 1365058"/>
                <a:gd name="connsiteY59" fmla="*/ 300689 h 1265449"/>
                <a:gd name="connsiteX60" fmla="*/ 1139056 w 1365058"/>
                <a:gd name="connsiteY60" fmla="*/ 302948 h 1265449"/>
                <a:gd name="connsiteX61" fmla="*/ 1143576 w 1365058"/>
                <a:gd name="connsiteY61" fmla="*/ 300689 h 1265449"/>
                <a:gd name="connsiteX62" fmla="*/ 1143576 w 1365058"/>
                <a:gd name="connsiteY62" fmla="*/ 294664 h 1265449"/>
                <a:gd name="connsiteX63" fmla="*/ 1137549 w 1365058"/>
                <a:gd name="connsiteY63" fmla="*/ 281107 h 1265449"/>
                <a:gd name="connsiteX64" fmla="*/ 1140562 w 1365058"/>
                <a:gd name="connsiteY64" fmla="*/ 260019 h 1265449"/>
                <a:gd name="connsiteX65" fmla="*/ 1148849 w 1365058"/>
                <a:gd name="connsiteY65" fmla="*/ 252488 h 1265449"/>
                <a:gd name="connsiteX66" fmla="*/ 1156382 w 1365058"/>
                <a:gd name="connsiteY66" fmla="*/ 252488 h 1265449"/>
                <a:gd name="connsiteX67" fmla="*/ 1159396 w 1365058"/>
                <a:gd name="connsiteY67" fmla="*/ 255501 h 1265449"/>
                <a:gd name="connsiteX68" fmla="*/ 1172203 w 1365058"/>
                <a:gd name="connsiteY68" fmla="*/ 227635 h 1265449"/>
                <a:gd name="connsiteX69" fmla="*/ 1186516 w 1365058"/>
                <a:gd name="connsiteY69" fmla="*/ 223869 h 1265449"/>
                <a:gd name="connsiteX70" fmla="*/ 1191790 w 1365058"/>
                <a:gd name="connsiteY70" fmla="*/ 216338 h 1265449"/>
                <a:gd name="connsiteX71" fmla="*/ 1186516 w 1365058"/>
                <a:gd name="connsiteY71" fmla="*/ 211066 h 1265449"/>
                <a:gd name="connsiteX72" fmla="*/ 1173709 w 1365058"/>
                <a:gd name="connsiteY72" fmla="*/ 208053 h 1265449"/>
                <a:gd name="connsiteX73" fmla="*/ 1181996 w 1365058"/>
                <a:gd name="connsiteY73" fmla="*/ 149309 h 1265449"/>
                <a:gd name="connsiteX74" fmla="*/ 1170696 w 1365058"/>
                <a:gd name="connsiteY74" fmla="*/ 146297 h 1265449"/>
                <a:gd name="connsiteX75" fmla="*/ 1163163 w 1365058"/>
                <a:gd name="connsiteY75" fmla="*/ 141778 h 1265449"/>
                <a:gd name="connsiteX76" fmla="*/ 1151863 w 1365058"/>
                <a:gd name="connsiteY76" fmla="*/ 140272 h 1265449"/>
                <a:gd name="connsiteX77" fmla="*/ 1139056 w 1365058"/>
                <a:gd name="connsiteY77" fmla="*/ 135000 h 1265449"/>
                <a:gd name="connsiteX78" fmla="*/ 1135289 w 1365058"/>
                <a:gd name="connsiteY78" fmla="*/ 136506 h 1265449"/>
                <a:gd name="connsiteX79" fmla="*/ 1123235 w 1365058"/>
                <a:gd name="connsiteY79" fmla="*/ 147803 h 1265449"/>
                <a:gd name="connsiteX80" fmla="*/ 1114949 w 1365058"/>
                <a:gd name="connsiteY80" fmla="*/ 149309 h 1265449"/>
                <a:gd name="connsiteX81" fmla="*/ 1108169 w 1365058"/>
                <a:gd name="connsiteY81" fmla="*/ 143284 h 1265449"/>
                <a:gd name="connsiteX82" fmla="*/ 1100635 w 1365058"/>
                <a:gd name="connsiteY82" fmla="*/ 128975 h 1265449"/>
                <a:gd name="connsiteX83" fmla="*/ 1098375 w 1365058"/>
                <a:gd name="connsiteY83" fmla="*/ 135000 h 1265449"/>
                <a:gd name="connsiteX84" fmla="*/ 1100635 w 1365058"/>
                <a:gd name="connsiteY84" fmla="*/ 140272 h 1265449"/>
                <a:gd name="connsiteX85" fmla="*/ 1117962 w 1365058"/>
                <a:gd name="connsiteY85" fmla="*/ 159100 h 1265449"/>
                <a:gd name="connsiteX86" fmla="*/ 1143576 w 1365058"/>
                <a:gd name="connsiteY86" fmla="*/ 168891 h 1265449"/>
                <a:gd name="connsiteX87" fmla="*/ 1114195 w 1365058"/>
                <a:gd name="connsiteY87" fmla="*/ 159100 h 1265449"/>
                <a:gd name="connsiteX88" fmla="*/ 1111182 w 1365058"/>
                <a:gd name="connsiteY88" fmla="*/ 167384 h 1265449"/>
                <a:gd name="connsiteX89" fmla="*/ 1114195 w 1365058"/>
                <a:gd name="connsiteY89" fmla="*/ 177175 h 1265449"/>
                <a:gd name="connsiteX90" fmla="*/ 1110429 w 1365058"/>
                <a:gd name="connsiteY90" fmla="*/ 171903 h 1265449"/>
                <a:gd name="connsiteX91" fmla="*/ 1108922 w 1365058"/>
                <a:gd name="connsiteY91" fmla="*/ 154581 h 1265449"/>
                <a:gd name="connsiteX92" fmla="*/ 1102895 w 1365058"/>
                <a:gd name="connsiteY92" fmla="*/ 150062 h 1265449"/>
                <a:gd name="connsiteX93" fmla="*/ 1096115 w 1365058"/>
                <a:gd name="connsiteY93" fmla="*/ 140272 h 1265449"/>
                <a:gd name="connsiteX94" fmla="*/ 1096115 w 1365058"/>
                <a:gd name="connsiteY94" fmla="*/ 124456 h 1265449"/>
                <a:gd name="connsiteX95" fmla="*/ 1081801 w 1365058"/>
                <a:gd name="connsiteY95" fmla="*/ 122949 h 1265449"/>
                <a:gd name="connsiteX96" fmla="*/ 1078788 w 1365058"/>
                <a:gd name="connsiteY96" fmla="*/ 124456 h 1265449"/>
                <a:gd name="connsiteX97" fmla="*/ 1073515 w 1365058"/>
                <a:gd name="connsiteY97" fmla="*/ 139518 h 1265449"/>
                <a:gd name="connsiteX98" fmla="*/ 1074268 w 1365058"/>
                <a:gd name="connsiteY98" fmla="*/ 148556 h 1265449"/>
                <a:gd name="connsiteX99" fmla="*/ 1077281 w 1365058"/>
                <a:gd name="connsiteY99" fmla="*/ 149309 h 1265449"/>
                <a:gd name="connsiteX100" fmla="*/ 1074268 w 1365058"/>
                <a:gd name="connsiteY100" fmla="*/ 149309 h 1265449"/>
                <a:gd name="connsiteX101" fmla="*/ 1072008 w 1365058"/>
                <a:gd name="connsiteY101" fmla="*/ 144037 h 1265449"/>
                <a:gd name="connsiteX102" fmla="*/ 1070501 w 1365058"/>
                <a:gd name="connsiteY102" fmla="*/ 145543 h 1265449"/>
                <a:gd name="connsiteX103" fmla="*/ 1070501 w 1365058"/>
                <a:gd name="connsiteY103" fmla="*/ 152322 h 1265449"/>
                <a:gd name="connsiteX104" fmla="*/ 1074268 w 1365058"/>
                <a:gd name="connsiteY104" fmla="*/ 156840 h 1265449"/>
                <a:gd name="connsiteX105" fmla="*/ 1068995 w 1365058"/>
                <a:gd name="connsiteY105" fmla="*/ 150815 h 1265449"/>
                <a:gd name="connsiteX106" fmla="*/ 1068995 w 1365058"/>
                <a:gd name="connsiteY106" fmla="*/ 126715 h 1265449"/>
                <a:gd name="connsiteX107" fmla="*/ 1062968 w 1365058"/>
                <a:gd name="connsiteY107" fmla="*/ 124456 h 1265449"/>
                <a:gd name="connsiteX108" fmla="*/ 1062968 w 1365058"/>
                <a:gd name="connsiteY108" fmla="*/ 124456 h 1265449"/>
                <a:gd name="connsiteX109" fmla="*/ 1050161 w 1365058"/>
                <a:gd name="connsiteY109" fmla="*/ 116171 h 1265449"/>
                <a:gd name="connsiteX110" fmla="*/ 1043381 w 1365058"/>
                <a:gd name="connsiteY110" fmla="*/ 122196 h 1265449"/>
                <a:gd name="connsiteX111" fmla="*/ 1041874 w 1365058"/>
                <a:gd name="connsiteY111" fmla="*/ 130481 h 1265449"/>
                <a:gd name="connsiteX112" fmla="*/ 1059955 w 1365058"/>
                <a:gd name="connsiteY112" fmla="*/ 157594 h 1265449"/>
                <a:gd name="connsiteX113" fmla="*/ 1068995 w 1365058"/>
                <a:gd name="connsiteY113" fmla="*/ 162112 h 1265449"/>
                <a:gd name="connsiteX114" fmla="*/ 1064475 w 1365058"/>
                <a:gd name="connsiteY114" fmla="*/ 162112 h 1265449"/>
                <a:gd name="connsiteX115" fmla="*/ 1064475 w 1365058"/>
                <a:gd name="connsiteY115" fmla="*/ 164372 h 1265449"/>
                <a:gd name="connsiteX116" fmla="*/ 1053175 w 1365058"/>
                <a:gd name="connsiteY116" fmla="*/ 154581 h 1265449"/>
                <a:gd name="connsiteX117" fmla="*/ 1057695 w 1365058"/>
                <a:gd name="connsiteY117" fmla="*/ 168891 h 1265449"/>
                <a:gd name="connsiteX118" fmla="*/ 1051668 w 1365058"/>
                <a:gd name="connsiteY118" fmla="*/ 156087 h 1265449"/>
                <a:gd name="connsiteX119" fmla="*/ 1044888 w 1365058"/>
                <a:gd name="connsiteY119" fmla="*/ 164372 h 1265449"/>
                <a:gd name="connsiteX120" fmla="*/ 1044888 w 1365058"/>
                <a:gd name="connsiteY120" fmla="*/ 170397 h 1265449"/>
                <a:gd name="connsiteX121" fmla="*/ 1048654 w 1365058"/>
                <a:gd name="connsiteY121" fmla="*/ 186213 h 1265449"/>
                <a:gd name="connsiteX122" fmla="*/ 1051668 w 1365058"/>
                <a:gd name="connsiteY122" fmla="*/ 188723 h 1265449"/>
                <a:gd name="connsiteX123" fmla="*/ 1051668 w 1365058"/>
                <a:gd name="connsiteY123" fmla="*/ 192990 h 1265449"/>
                <a:gd name="connsiteX124" fmla="*/ 1041874 w 1365058"/>
                <a:gd name="connsiteY124" fmla="*/ 197509 h 1265449"/>
                <a:gd name="connsiteX125" fmla="*/ 1043381 w 1365058"/>
                <a:gd name="connsiteY125" fmla="*/ 199768 h 1265449"/>
                <a:gd name="connsiteX126" fmla="*/ 1040368 w 1365058"/>
                <a:gd name="connsiteY126" fmla="*/ 197509 h 1265449"/>
                <a:gd name="connsiteX127" fmla="*/ 1037354 w 1365058"/>
                <a:gd name="connsiteY127" fmla="*/ 199015 h 1265449"/>
                <a:gd name="connsiteX128" fmla="*/ 1040368 w 1365058"/>
                <a:gd name="connsiteY128" fmla="*/ 199768 h 1265449"/>
                <a:gd name="connsiteX129" fmla="*/ 1031026 w 1365058"/>
                <a:gd name="connsiteY129" fmla="*/ 199768 h 1265449"/>
                <a:gd name="connsiteX130" fmla="*/ 1024434 w 1365058"/>
                <a:gd name="connsiteY130" fmla="*/ 201705 h 1265449"/>
                <a:gd name="connsiteX131" fmla="*/ 1026807 w 1365058"/>
                <a:gd name="connsiteY131" fmla="*/ 199768 h 1265449"/>
                <a:gd name="connsiteX132" fmla="*/ 1022287 w 1365058"/>
                <a:gd name="connsiteY132" fmla="*/ 199768 h 1265449"/>
                <a:gd name="connsiteX133" fmla="*/ 1035094 w 1365058"/>
                <a:gd name="connsiteY133" fmla="*/ 198262 h 1265449"/>
                <a:gd name="connsiteX134" fmla="*/ 1038108 w 1365058"/>
                <a:gd name="connsiteY134" fmla="*/ 195249 h 1265449"/>
                <a:gd name="connsiteX135" fmla="*/ 1042628 w 1365058"/>
                <a:gd name="connsiteY135" fmla="*/ 196756 h 1265449"/>
                <a:gd name="connsiteX136" fmla="*/ 1048654 w 1365058"/>
                <a:gd name="connsiteY136" fmla="*/ 192237 h 1265449"/>
                <a:gd name="connsiteX137" fmla="*/ 1041874 w 1365058"/>
                <a:gd name="connsiteY137" fmla="*/ 165124 h 1265449"/>
                <a:gd name="connsiteX138" fmla="*/ 1048654 w 1365058"/>
                <a:gd name="connsiteY138" fmla="*/ 153827 h 1265449"/>
                <a:gd name="connsiteX139" fmla="*/ 1037354 w 1365058"/>
                <a:gd name="connsiteY139" fmla="*/ 145543 h 1265449"/>
                <a:gd name="connsiteX140" fmla="*/ 1031328 w 1365058"/>
                <a:gd name="connsiteY140" fmla="*/ 122949 h 1265449"/>
                <a:gd name="connsiteX141" fmla="*/ 1034341 w 1365058"/>
                <a:gd name="connsiteY141" fmla="*/ 114664 h 1265449"/>
                <a:gd name="connsiteX142" fmla="*/ 1024427 w 1365058"/>
                <a:gd name="connsiteY142" fmla="*/ 116250 h 1265449"/>
                <a:gd name="connsiteX143" fmla="*/ 1029067 w 1365058"/>
                <a:gd name="connsiteY143" fmla="*/ 113158 h 1265449"/>
                <a:gd name="connsiteX144" fmla="*/ 1028834 w 1365058"/>
                <a:gd name="connsiteY144" fmla="*/ 112578 h 1265449"/>
                <a:gd name="connsiteX145" fmla="*/ 1032834 w 1365058"/>
                <a:gd name="connsiteY145" fmla="*/ 113911 h 1265449"/>
                <a:gd name="connsiteX146" fmla="*/ 1028314 w 1365058"/>
                <a:gd name="connsiteY146" fmla="*/ 101861 h 1265449"/>
                <a:gd name="connsiteX147" fmla="*/ 1029821 w 1365058"/>
                <a:gd name="connsiteY147" fmla="*/ 106380 h 1265449"/>
                <a:gd name="connsiteX148" fmla="*/ 1028487 w 1365058"/>
                <a:gd name="connsiteY148" fmla="*/ 111711 h 1265449"/>
                <a:gd name="connsiteX149" fmla="*/ 1024547 w 1365058"/>
                <a:gd name="connsiteY149" fmla="*/ 101862 h 1265449"/>
                <a:gd name="connsiteX150" fmla="*/ 1027561 w 1365058"/>
                <a:gd name="connsiteY150" fmla="*/ 97343 h 1265449"/>
                <a:gd name="connsiteX151" fmla="*/ 1024547 w 1365058"/>
                <a:gd name="connsiteY151" fmla="*/ 94330 h 1265449"/>
                <a:gd name="connsiteX152" fmla="*/ 1027561 w 1365058"/>
                <a:gd name="connsiteY152" fmla="*/ 74749 h 1265449"/>
                <a:gd name="connsiteX153" fmla="*/ 1026544 w 1365058"/>
                <a:gd name="connsiteY153" fmla="*/ 75768 h 1265449"/>
                <a:gd name="connsiteX154" fmla="*/ 1022287 w 1365058"/>
                <a:gd name="connsiteY154" fmla="*/ 67971 h 1265449"/>
                <a:gd name="connsiteX155" fmla="*/ 1022287 w 1365058"/>
                <a:gd name="connsiteY155" fmla="*/ 63452 h 1265449"/>
                <a:gd name="connsiteX156" fmla="*/ 1017767 w 1365058"/>
                <a:gd name="connsiteY156" fmla="*/ 61946 h 1265449"/>
                <a:gd name="connsiteX157" fmla="*/ 1020781 w 1365058"/>
                <a:gd name="connsiteY157" fmla="*/ 60440 h 1265449"/>
                <a:gd name="connsiteX158" fmla="*/ 1017767 w 1365058"/>
                <a:gd name="connsiteY158" fmla="*/ 57427 h 1265449"/>
                <a:gd name="connsiteX159" fmla="*/ 1014754 w 1365058"/>
                <a:gd name="connsiteY159" fmla="*/ 44624 h 1265449"/>
                <a:gd name="connsiteX160" fmla="*/ 1016261 w 1365058"/>
                <a:gd name="connsiteY160" fmla="*/ 28808 h 1265449"/>
                <a:gd name="connsiteX161" fmla="*/ 1022287 w 1365058"/>
                <a:gd name="connsiteY161" fmla="*/ 17511 h 1265449"/>
                <a:gd name="connsiteX162" fmla="*/ 1022287 w 1365058"/>
                <a:gd name="connsiteY162" fmla="*/ 14499 h 1265449"/>
                <a:gd name="connsiteX163" fmla="*/ 1019274 w 1365058"/>
                <a:gd name="connsiteY163" fmla="*/ 16005 h 1265449"/>
                <a:gd name="connsiteX164" fmla="*/ 1025301 w 1365058"/>
                <a:gd name="connsiteY164" fmla="*/ 11486 h 1265449"/>
                <a:gd name="connsiteX165" fmla="*/ 1018521 w 1365058"/>
                <a:gd name="connsiteY165" fmla="*/ 14499 h 1265449"/>
                <a:gd name="connsiteX166" fmla="*/ 1044134 w 1365058"/>
                <a:gd name="connsiteY166" fmla="*/ 1695 h 1265449"/>
                <a:gd name="connsiteX167" fmla="*/ 1046809 w 1365058"/>
                <a:gd name="connsiteY167" fmla="*/ 2517 h 1265449"/>
                <a:gd name="connsiteX168" fmla="*/ 1047600 w 1365058"/>
                <a:gd name="connsiteY168" fmla="*/ 4105 h 1265449"/>
                <a:gd name="connsiteX169" fmla="*/ 1052421 w 1365058"/>
                <a:gd name="connsiteY169" fmla="*/ 7720 h 1265449"/>
                <a:gd name="connsiteX170" fmla="*/ 1051133 w 1365058"/>
                <a:gd name="connsiteY170" fmla="*/ 3847 h 1265449"/>
                <a:gd name="connsiteX171" fmla="*/ 1053928 w 1365058"/>
                <a:gd name="connsiteY171" fmla="*/ 4707 h 1265449"/>
                <a:gd name="connsiteX172" fmla="*/ 1055434 w 1365058"/>
                <a:gd name="connsiteY172" fmla="*/ 7720 h 1265449"/>
                <a:gd name="connsiteX173" fmla="*/ 1052421 w 1365058"/>
                <a:gd name="connsiteY173" fmla="*/ 9226 h 1265449"/>
                <a:gd name="connsiteX174" fmla="*/ 1059201 w 1365058"/>
                <a:gd name="connsiteY174" fmla="*/ 6213 h 1265449"/>
                <a:gd name="connsiteX175" fmla="*/ 1050914 w 1365058"/>
                <a:gd name="connsiteY175" fmla="*/ 188 h 1265449"/>
                <a:gd name="connsiteX176" fmla="*/ 1038108 w 1365058"/>
                <a:gd name="connsiteY176" fmla="*/ 941 h 1265449"/>
                <a:gd name="connsiteX177" fmla="*/ 992154 w 1365058"/>
                <a:gd name="connsiteY177" fmla="*/ 23535 h 1265449"/>
                <a:gd name="connsiteX178" fmla="*/ 974827 w 1365058"/>
                <a:gd name="connsiteY178" fmla="*/ 19017 h 1265449"/>
                <a:gd name="connsiteX179" fmla="*/ 966540 w 1365058"/>
                <a:gd name="connsiteY179" fmla="*/ 20523 h 1265449"/>
                <a:gd name="connsiteX180" fmla="*/ 955240 w 1365058"/>
                <a:gd name="connsiteY180" fmla="*/ 17510 h 1265449"/>
                <a:gd name="connsiteX181" fmla="*/ 939420 w 1365058"/>
                <a:gd name="connsiteY181" fmla="*/ 16004 h 1265449"/>
                <a:gd name="connsiteX182" fmla="*/ 937913 w 1365058"/>
                <a:gd name="connsiteY182" fmla="*/ 17510 h 1265449"/>
                <a:gd name="connsiteX183" fmla="*/ 939231 w 1365058"/>
                <a:gd name="connsiteY183" fmla="*/ 14874 h 1265449"/>
                <a:gd name="connsiteX184" fmla="*/ 937160 w 1365058"/>
                <a:gd name="connsiteY184" fmla="*/ 14498 h 1265449"/>
                <a:gd name="connsiteX185" fmla="*/ 931133 w 1365058"/>
                <a:gd name="connsiteY185" fmla="*/ 20523 h 1265449"/>
                <a:gd name="connsiteX186" fmla="*/ 934146 w 1365058"/>
                <a:gd name="connsiteY186" fmla="*/ 14498 h 1265449"/>
                <a:gd name="connsiteX187" fmla="*/ 932640 w 1365058"/>
                <a:gd name="connsiteY187" fmla="*/ 14498 h 1265449"/>
                <a:gd name="connsiteX188" fmla="*/ 943940 w 1365058"/>
                <a:gd name="connsiteY188" fmla="*/ 188 h 1265449"/>
                <a:gd name="connsiteX189" fmla="*/ 935653 w 1365058"/>
                <a:gd name="connsiteY189" fmla="*/ 9979 h 1265449"/>
                <a:gd name="connsiteX190" fmla="*/ 934146 w 1365058"/>
                <a:gd name="connsiteY190" fmla="*/ 8473 h 1265449"/>
                <a:gd name="connsiteX191" fmla="*/ 934146 w 1365058"/>
                <a:gd name="connsiteY191" fmla="*/ 9226 h 1265449"/>
                <a:gd name="connsiteX192" fmla="*/ 927366 w 1365058"/>
                <a:gd name="connsiteY192" fmla="*/ 19017 h 1265449"/>
                <a:gd name="connsiteX193" fmla="*/ 921339 w 1365058"/>
                <a:gd name="connsiteY193" fmla="*/ 14498 h 1265449"/>
                <a:gd name="connsiteX194" fmla="*/ 915312 w 1365058"/>
                <a:gd name="connsiteY194" fmla="*/ 17510 h 1265449"/>
                <a:gd name="connsiteX195" fmla="*/ 905519 w 1365058"/>
                <a:gd name="connsiteY195" fmla="*/ 12992 h 1265449"/>
                <a:gd name="connsiteX196" fmla="*/ 869359 w 1365058"/>
                <a:gd name="connsiteY196" fmla="*/ 21276 h 1265449"/>
                <a:gd name="connsiteX197" fmla="*/ 841485 w 1365058"/>
                <a:gd name="connsiteY197" fmla="*/ 22782 h 1265449"/>
                <a:gd name="connsiteX198" fmla="*/ 810598 w 1365058"/>
                <a:gd name="connsiteY198" fmla="*/ 34079 h 1265449"/>
                <a:gd name="connsiteX199" fmla="*/ 789504 w 1365058"/>
                <a:gd name="connsiteY199" fmla="*/ 38598 h 1265449"/>
                <a:gd name="connsiteX200" fmla="*/ 786491 w 1365058"/>
                <a:gd name="connsiteY200" fmla="*/ 34079 h 1265449"/>
                <a:gd name="connsiteX201" fmla="*/ 792518 w 1365058"/>
                <a:gd name="connsiteY201" fmla="*/ 27301 h 1265449"/>
                <a:gd name="connsiteX202" fmla="*/ 789504 w 1365058"/>
                <a:gd name="connsiteY202" fmla="*/ 25795 h 1265449"/>
                <a:gd name="connsiteX203" fmla="*/ 783477 w 1365058"/>
                <a:gd name="connsiteY203" fmla="*/ 40104 h 1265449"/>
                <a:gd name="connsiteX204" fmla="*/ 770671 w 1365058"/>
                <a:gd name="connsiteY204" fmla="*/ 43117 h 1265449"/>
                <a:gd name="connsiteX205" fmla="*/ 739784 w 1365058"/>
                <a:gd name="connsiteY205" fmla="*/ 54414 h 1265449"/>
                <a:gd name="connsiteX206" fmla="*/ 699103 w 1365058"/>
                <a:gd name="connsiteY206" fmla="*/ 54414 h 1265449"/>
                <a:gd name="connsiteX207" fmla="*/ 689309 w 1365058"/>
                <a:gd name="connsiteY207" fmla="*/ 57426 h 1265449"/>
                <a:gd name="connsiteX208" fmla="*/ 687803 w 1365058"/>
                <a:gd name="connsiteY208" fmla="*/ 52908 h 1265449"/>
                <a:gd name="connsiteX209" fmla="*/ 681023 w 1365058"/>
                <a:gd name="connsiteY209" fmla="*/ 55920 h 1265449"/>
                <a:gd name="connsiteX210" fmla="*/ 674996 w 1365058"/>
                <a:gd name="connsiteY210" fmla="*/ 40104 h 1265449"/>
                <a:gd name="connsiteX211" fmla="*/ 670476 w 1365058"/>
                <a:gd name="connsiteY211" fmla="*/ 40104 h 1265449"/>
                <a:gd name="connsiteX212" fmla="*/ 680269 w 1365058"/>
                <a:gd name="connsiteY212" fmla="*/ 55920 h 1265449"/>
                <a:gd name="connsiteX213" fmla="*/ 677256 w 1365058"/>
                <a:gd name="connsiteY213" fmla="*/ 57426 h 1265449"/>
                <a:gd name="connsiteX214" fmla="*/ 680269 w 1365058"/>
                <a:gd name="connsiteY214" fmla="*/ 61945 h 1265449"/>
                <a:gd name="connsiteX215" fmla="*/ 675749 w 1365058"/>
                <a:gd name="connsiteY215" fmla="*/ 55920 h 1265449"/>
                <a:gd name="connsiteX216" fmla="*/ 672736 w 1365058"/>
                <a:gd name="connsiteY216" fmla="*/ 54414 h 1265449"/>
                <a:gd name="connsiteX217" fmla="*/ 658423 w 1365058"/>
                <a:gd name="connsiteY217" fmla="*/ 70230 h 1265449"/>
                <a:gd name="connsiteX218" fmla="*/ 632809 w 1365058"/>
                <a:gd name="connsiteY218" fmla="*/ 80020 h 1265449"/>
                <a:gd name="connsiteX219" fmla="*/ 635445 w 1365058"/>
                <a:gd name="connsiteY219" fmla="*/ 83034 h 1265449"/>
                <a:gd name="connsiteX220" fmla="*/ 633562 w 1365058"/>
                <a:gd name="connsiteY220" fmla="*/ 85292 h 1265449"/>
                <a:gd name="connsiteX221" fmla="*/ 610208 w 1365058"/>
                <a:gd name="connsiteY221" fmla="*/ 96589 h 1265449"/>
                <a:gd name="connsiteX222" fmla="*/ 587608 w 1365058"/>
                <a:gd name="connsiteY222" fmla="*/ 110899 h 1265449"/>
                <a:gd name="connsiteX223" fmla="*/ 549941 w 1365058"/>
                <a:gd name="connsiteY223" fmla="*/ 125961 h 1265449"/>
                <a:gd name="connsiteX224" fmla="*/ 541654 w 1365058"/>
                <a:gd name="connsiteY224" fmla="*/ 127468 h 1265449"/>
                <a:gd name="connsiteX225" fmla="*/ 538641 w 1365058"/>
                <a:gd name="connsiteY225" fmla="*/ 131986 h 1265449"/>
                <a:gd name="connsiteX226" fmla="*/ 531861 w 1365058"/>
                <a:gd name="connsiteY226" fmla="*/ 134999 h 1265449"/>
                <a:gd name="connsiteX227" fmla="*/ 491180 w 1365058"/>
                <a:gd name="connsiteY227" fmla="*/ 157593 h 1265449"/>
                <a:gd name="connsiteX228" fmla="*/ 479541 w 1365058"/>
                <a:gd name="connsiteY228" fmla="*/ 167862 h 1265449"/>
                <a:gd name="connsiteX229" fmla="*/ 432419 w 1365058"/>
                <a:gd name="connsiteY229" fmla="*/ 188479 h 1265449"/>
                <a:gd name="connsiteX230" fmla="*/ 393999 w 1365058"/>
                <a:gd name="connsiteY230" fmla="*/ 199776 h 1265449"/>
                <a:gd name="connsiteX231" fmla="*/ 370645 w 1365058"/>
                <a:gd name="connsiteY231" fmla="*/ 212571 h 1265449"/>
                <a:gd name="connsiteX232" fmla="*/ 365379 w 1365058"/>
                <a:gd name="connsiteY232" fmla="*/ 220103 h 1265449"/>
                <a:gd name="connsiteX233" fmla="*/ 365379 w 1365058"/>
                <a:gd name="connsiteY233" fmla="*/ 217102 h 1265449"/>
                <a:gd name="connsiteX234" fmla="*/ 354079 w 1365058"/>
                <a:gd name="connsiteY234" fmla="*/ 220103 h 1265449"/>
                <a:gd name="connsiteX235" fmla="*/ 329965 w 1365058"/>
                <a:gd name="connsiteY235" fmla="*/ 231400 h 1265449"/>
                <a:gd name="connsiteX236" fmla="*/ 306611 w 1365058"/>
                <a:gd name="connsiteY236" fmla="*/ 247231 h 1265449"/>
                <a:gd name="connsiteX237" fmla="*/ 283257 w 1365058"/>
                <a:gd name="connsiteY237" fmla="*/ 272076 h 1265449"/>
                <a:gd name="connsiteX238" fmla="*/ 276470 w 1365058"/>
                <a:gd name="connsiteY238" fmla="*/ 291658 h 1265449"/>
                <a:gd name="connsiteX239" fmla="*/ 265169 w 1365058"/>
                <a:gd name="connsiteY239" fmla="*/ 297689 h 1265449"/>
                <a:gd name="connsiteX240" fmla="*/ 255368 w 1365058"/>
                <a:gd name="connsiteY240" fmla="*/ 310485 h 1265449"/>
                <a:gd name="connsiteX241" fmla="*/ 255783 w 1365058"/>
                <a:gd name="connsiteY241" fmla="*/ 311500 h 1265449"/>
                <a:gd name="connsiteX242" fmla="*/ 253869 w 1365058"/>
                <a:gd name="connsiteY242" fmla="*/ 315015 h 1265449"/>
                <a:gd name="connsiteX243" fmla="*/ 250856 w 1365058"/>
                <a:gd name="connsiteY243" fmla="*/ 319531 h 1265449"/>
                <a:gd name="connsiteX244" fmla="*/ 244837 w 1365058"/>
                <a:gd name="connsiteY244" fmla="*/ 325547 h 1265449"/>
                <a:gd name="connsiteX245" fmla="*/ 240302 w 1365058"/>
                <a:gd name="connsiteY245" fmla="*/ 328563 h 1265449"/>
                <a:gd name="connsiteX246" fmla="*/ 234290 w 1365058"/>
                <a:gd name="connsiteY246" fmla="*/ 331578 h 1265449"/>
                <a:gd name="connsiteX247" fmla="*/ 228256 w 1365058"/>
                <a:gd name="connsiteY247" fmla="*/ 336094 h 1265449"/>
                <a:gd name="connsiteX248" fmla="*/ 226756 w 1365058"/>
                <a:gd name="connsiteY248" fmla="*/ 333079 h 1265449"/>
                <a:gd name="connsiteX249" fmla="*/ 228256 w 1365058"/>
                <a:gd name="connsiteY249" fmla="*/ 337609 h 1265449"/>
                <a:gd name="connsiteX250" fmla="*/ 226756 w 1365058"/>
                <a:gd name="connsiteY250" fmla="*/ 337609 h 1265449"/>
                <a:gd name="connsiteX251" fmla="*/ 223736 w 1365058"/>
                <a:gd name="connsiteY251" fmla="*/ 339110 h 1265449"/>
                <a:gd name="connsiteX252" fmla="*/ 222236 w 1365058"/>
                <a:gd name="connsiteY252" fmla="*/ 340610 h 1265449"/>
                <a:gd name="connsiteX253" fmla="*/ 219223 w 1365058"/>
                <a:gd name="connsiteY253" fmla="*/ 342125 h 1265449"/>
                <a:gd name="connsiteX254" fmla="*/ 217701 w 1365058"/>
                <a:gd name="connsiteY254" fmla="*/ 342125 h 1265449"/>
                <a:gd name="connsiteX255" fmla="*/ 214703 w 1365058"/>
                <a:gd name="connsiteY255" fmla="*/ 343625 h 1265449"/>
                <a:gd name="connsiteX256" fmla="*/ 211690 w 1365058"/>
                <a:gd name="connsiteY256" fmla="*/ 342125 h 1265449"/>
                <a:gd name="connsiteX257" fmla="*/ 214703 w 1365058"/>
                <a:gd name="connsiteY257" fmla="*/ 345141 h 1265449"/>
                <a:gd name="connsiteX258" fmla="*/ 211690 w 1365058"/>
                <a:gd name="connsiteY258" fmla="*/ 346641 h 1265449"/>
                <a:gd name="connsiteX259" fmla="*/ 208669 w 1365058"/>
                <a:gd name="connsiteY259" fmla="*/ 345141 h 1265449"/>
                <a:gd name="connsiteX260" fmla="*/ 211690 w 1365058"/>
                <a:gd name="connsiteY260" fmla="*/ 348141 h 1265449"/>
                <a:gd name="connsiteX261" fmla="*/ 208669 w 1365058"/>
                <a:gd name="connsiteY261" fmla="*/ 349656 h 1265449"/>
                <a:gd name="connsiteX262" fmla="*/ 207169 w 1365058"/>
                <a:gd name="connsiteY262" fmla="*/ 346641 h 1265449"/>
                <a:gd name="connsiteX263" fmla="*/ 207169 w 1365058"/>
                <a:gd name="connsiteY263" fmla="*/ 349656 h 1265449"/>
                <a:gd name="connsiteX264" fmla="*/ 204156 w 1365058"/>
                <a:gd name="connsiteY264" fmla="*/ 351157 h 1265449"/>
                <a:gd name="connsiteX265" fmla="*/ 199636 w 1365058"/>
                <a:gd name="connsiteY265" fmla="*/ 352672 h 1265449"/>
                <a:gd name="connsiteX266" fmla="*/ 198122 w 1365058"/>
                <a:gd name="connsiteY266" fmla="*/ 355672 h 1265449"/>
                <a:gd name="connsiteX267" fmla="*/ 195101 w 1365058"/>
                <a:gd name="connsiteY267" fmla="*/ 358688 h 1265449"/>
                <a:gd name="connsiteX268" fmla="*/ 185315 w 1365058"/>
                <a:gd name="connsiteY268" fmla="*/ 361704 h 1265449"/>
                <a:gd name="connsiteX269" fmla="*/ 182302 w 1365058"/>
                <a:gd name="connsiteY269" fmla="*/ 367735 h 1265449"/>
                <a:gd name="connsiteX270" fmla="*/ 172501 w 1365058"/>
                <a:gd name="connsiteY270" fmla="*/ 374501 h 1265449"/>
                <a:gd name="connsiteX271" fmla="*/ 171002 w 1365058"/>
                <a:gd name="connsiteY271" fmla="*/ 379032 h 1265449"/>
                <a:gd name="connsiteX272" fmla="*/ 167981 w 1365058"/>
                <a:gd name="connsiteY272" fmla="*/ 380532 h 1265449"/>
                <a:gd name="connsiteX273" fmla="*/ 166481 w 1365058"/>
                <a:gd name="connsiteY273" fmla="*/ 383547 h 1265449"/>
                <a:gd name="connsiteX274" fmla="*/ 166481 w 1365058"/>
                <a:gd name="connsiteY274" fmla="*/ 382797 h 1265449"/>
                <a:gd name="connsiteX275" fmla="*/ 164967 w 1365058"/>
                <a:gd name="connsiteY275" fmla="*/ 385798 h 1265449"/>
                <a:gd name="connsiteX276" fmla="*/ 160447 w 1365058"/>
                <a:gd name="connsiteY276" fmla="*/ 390329 h 1265449"/>
                <a:gd name="connsiteX277" fmla="*/ 160447 w 1365058"/>
                <a:gd name="connsiteY277" fmla="*/ 387313 h 1265449"/>
                <a:gd name="connsiteX278" fmla="*/ 158948 w 1365058"/>
                <a:gd name="connsiteY278" fmla="*/ 391829 h 1265449"/>
                <a:gd name="connsiteX279" fmla="*/ 157434 w 1365058"/>
                <a:gd name="connsiteY279" fmla="*/ 393329 h 1265449"/>
                <a:gd name="connsiteX280" fmla="*/ 152914 w 1365058"/>
                <a:gd name="connsiteY280" fmla="*/ 396345 h 1265449"/>
                <a:gd name="connsiteX281" fmla="*/ 146902 w 1365058"/>
                <a:gd name="connsiteY281" fmla="*/ 400860 h 1265449"/>
                <a:gd name="connsiteX282" fmla="*/ 146902 w 1365058"/>
                <a:gd name="connsiteY282" fmla="*/ 398610 h 1265449"/>
                <a:gd name="connsiteX283" fmla="*/ 143881 w 1365058"/>
                <a:gd name="connsiteY283" fmla="*/ 403126 h 1265449"/>
                <a:gd name="connsiteX284" fmla="*/ 139369 w 1365058"/>
                <a:gd name="connsiteY284" fmla="*/ 406141 h 1265449"/>
                <a:gd name="connsiteX285" fmla="*/ 136348 w 1365058"/>
                <a:gd name="connsiteY285" fmla="*/ 412923 h 1265449"/>
                <a:gd name="connsiteX286" fmla="*/ 134834 w 1365058"/>
                <a:gd name="connsiteY286" fmla="*/ 411407 h 1265449"/>
                <a:gd name="connsiteX287" fmla="*/ 134834 w 1365058"/>
                <a:gd name="connsiteY287" fmla="*/ 415923 h 1265449"/>
                <a:gd name="connsiteX288" fmla="*/ 128068 w 1365058"/>
                <a:gd name="connsiteY288" fmla="*/ 425721 h 1265449"/>
                <a:gd name="connsiteX289" fmla="*/ 131489 w 1365058"/>
                <a:gd name="connsiteY289" fmla="*/ 428115 h 1265449"/>
                <a:gd name="connsiteX290" fmla="*/ 112248 w 1365058"/>
                <a:gd name="connsiteY290" fmla="*/ 477674 h 1265449"/>
                <a:gd name="connsiteX291" fmla="*/ 100948 w 1365058"/>
                <a:gd name="connsiteY291" fmla="*/ 483699 h 1265449"/>
                <a:gd name="connsiteX292" fmla="*/ 97935 w 1365058"/>
                <a:gd name="connsiteY292" fmla="*/ 491983 h 1265449"/>
                <a:gd name="connsiteX293" fmla="*/ 94921 w 1365058"/>
                <a:gd name="connsiteY293" fmla="*/ 498008 h 1265449"/>
                <a:gd name="connsiteX294" fmla="*/ 90401 w 1365058"/>
                <a:gd name="connsiteY294" fmla="*/ 494996 h 1265449"/>
                <a:gd name="connsiteX295" fmla="*/ 93415 w 1365058"/>
                <a:gd name="connsiteY295" fmla="*/ 498008 h 1265449"/>
                <a:gd name="connsiteX296" fmla="*/ 91908 w 1365058"/>
                <a:gd name="connsiteY296" fmla="*/ 499515 h 1265449"/>
                <a:gd name="connsiteX297" fmla="*/ 94921 w 1365058"/>
                <a:gd name="connsiteY297" fmla="*/ 498008 h 1265449"/>
                <a:gd name="connsiteX298" fmla="*/ 99441 w 1365058"/>
                <a:gd name="connsiteY298" fmla="*/ 491983 h 1265449"/>
                <a:gd name="connsiteX299" fmla="*/ 102455 w 1365058"/>
                <a:gd name="connsiteY299" fmla="*/ 483699 h 1265449"/>
                <a:gd name="connsiteX300" fmla="*/ 118275 w 1365058"/>
                <a:gd name="connsiteY300" fmla="*/ 477674 h 1265449"/>
                <a:gd name="connsiteX301" fmla="*/ 121288 w 1365058"/>
                <a:gd name="connsiteY301" fmla="*/ 470896 h 1265449"/>
                <a:gd name="connsiteX302" fmla="*/ 127315 w 1365058"/>
                <a:gd name="connsiteY302" fmla="*/ 467883 h 1265449"/>
                <a:gd name="connsiteX303" fmla="*/ 127315 w 1365058"/>
                <a:gd name="connsiteY303" fmla="*/ 466377 h 1265449"/>
                <a:gd name="connsiteX304" fmla="*/ 124302 w 1365058"/>
                <a:gd name="connsiteY304" fmla="*/ 463364 h 1265449"/>
                <a:gd name="connsiteX305" fmla="*/ 128822 w 1365058"/>
                <a:gd name="connsiteY305" fmla="*/ 457339 h 1265449"/>
                <a:gd name="connsiteX306" fmla="*/ 133342 w 1365058"/>
                <a:gd name="connsiteY306" fmla="*/ 460352 h 1265449"/>
                <a:gd name="connsiteX307" fmla="*/ 128822 w 1365058"/>
                <a:gd name="connsiteY307" fmla="*/ 470143 h 1265449"/>
                <a:gd name="connsiteX308" fmla="*/ 122042 w 1365058"/>
                <a:gd name="connsiteY308" fmla="*/ 476921 h 1265449"/>
                <a:gd name="connsiteX309" fmla="*/ 109235 w 1365058"/>
                <a:gd name="connsiteY309" fmla="*/ 483699 h 1265449"/>
                <a:gd name="connsiteX310" fmla="*/ 107728 w 1365058"/>
                <a:gd name="connsiteY310" fmla="*/ 488218 h 1265449"/>
                <a:gd name="connsiteX311" fmla="*/ 103208 w 1365058"/>
                <a:gd name="connsiteY311" fmla="*/ 489724 h 1265449"/>
                <a:gd name="connsiteX312" fmla="*/ 103208 w 1365058"/>
                <a:gd name="connsiteY312" fmla="*/ 491230 h 1265449"/>
                <a:gd name="connsiteX313" fmla="*/ 109235 w 1365058"/>
                <a:gd name="connsiteY313" fmla="*/ 491230 h 1265449"/>
                <a:gd name="connsiteX314" fmla="*/ 99441 w 1365058"/>
                <a:gd name="connsiteY314" fmla="*/ 497255 h 1265449"/>
                <a:gd name="connsiteX315" fmla="*/ 99441 w 1365058"/>
                <a:gd name="connsiteY315" fmla="*/ 503280 h 1265449"/>
                <a:gd name="connsiteX316" fmla="*/ 96428 w 1365058"/>
                <a:gd name="connsiteY316" fmla="*/ 500268 h 1265449"/>
                <a:gd name="connsiteX317" fmla="*/ 103208 w 1365058"/>
                <a:gd name="connsiteY317" fmla="*/ 511565 h 1265449"/>
                <a:gd name="connsiteX318" fmla="*/ 99163 w 1365058"/>
                <a:gd name="connsiteY318" fmla="*/ 510556 h 1265449"/>
                <a:gd name="connsiteX319" fmla="*/ 102455 w 1365058"/>
                <a:gd name="connsiteY319" fmla="*/ 513071 h 1265449"/>
                <a:gd name="connsiteX320" fmla="*/ 103962 w 1365058"/>
                <a:gd name="connsiteY320" fmla="*/ 521355 h 1265449"/>
                <a:gd name="connsiteX321" fmla="*/ 97935 w 1365058"/>
                <a:gd name="connsiteY321" fmla="*/ 538677 h 1265449"/>
                <a:gd name="connsiteX322" fmla="*/ 97935 w 1365058"/>
                <a:gd name="connsiteY322" fmla="*/ 545154 h 1265449"/>
                <a:gd name="connsiteX323" fmla="*/ 92661 w 1365058"/>
                <a:gd name="connsiteY323" fmla="*/ 585364 h 1265449"/>
                <a:gd name="connsiteX324" fmla="*/ 85881 w 1365058"/>
                <a:gd name="connsiteY324" fmla="*/ 609464 h 1265449"/>
                <a:gd name="connsiteX325" fmla="*/ 79101 w 1365058"/>
                <a:gd name="connsiteY325" fmla="*/ 615489 h 1265449"/>
                <a:gd name="connsiteX326" fmla="*/ 79101 w 1365058"/>
                <a:gd name="connsiteY326" fmla="*/ 616996 h 1265449"/>
                <a:gd name="connsiteX327" fmla="*/ 58008 w 1365058"/>
                <a:gd name="connsiteY327" fmla="*/ 629799 h 1265449"/>
                <a:gd name="connsiteX328" fmla="*/ 62528 w 1365058"/>
                <a:gd name="connsiteY328" fmla="*/ 636577 h 1265449"/>
                <a:gd name="connsiteX329" fmla="*/ 61021 w 1365058"/>
                <a:gd name="connsiteY329" fmla="*/ 649380 h 1265449"/>
                <a:gd name="connsiteX330" fmla="*/ 56501 w 1365058"/>
                <a:gd name="connsiteY330" fmla="*/ 656159 h 1265449"/>
                <a:gd name="connsiteX331" fmla="*/ 18834 w 1365058"/>
                <a:gd name="connsiteY331" fmla="*/ 692309 h 1265449"/>
                <a:gd name="connsiteX332" fmla="*/ 7533 w 1365058"/>
                <a:gd name="connsiteY332" fmla="*/ 696828 h 1265449"/>
                <a:gd name="connsiteX333" fmla="*/ 3014 w 1365058"/>
                <a:gd name="connsiteY333" fmla="*/ 690803 h 1265449"/>
                <a:gd name="connsiteX334" fmla="*/ 3767 w 1365058"/>
                <a:gd name="connsiteY334" fmla="*/ 694199 h 1265449"/>
                <a:gd name="connsiteX335" fmla="*/ 1507 w 1365058"/>
                <a:gd name="connsiteY335" fmla="*/ 693070 h 1265449"/>
                <a:gd name="connsiteX336" fmla="*/ 0 w 1365058"/>
                <a:gd name="connsiteY336" fmla="*/ 705873 h 1265449"/>
                <a:gd name="connsiteX337" fmla="*/ 3014 w 1365058"/>
                <a:gd name="connsiteY337" fmla="*/ 708885 h 1265449"/>
                <a:gd name="connsiteX338" fmla="*/ 7533 w 1365058"/>
                <a:gd name="connsiteY338" fmla="*/ 726207 h 1265449"/>
                <a:gd name="connsiteX339" fmla="*/ 12054 w 1365058"/>
                <a:gd name="connsiteY339" fmla="*/ 727714 h 1265449"/>
                <a:gd name="connsiteX340" fmla="*/ 7533 w 1365058"/>
                <a:gd name="connsiteY340" fmla="*/ 724701 h 1265449"/>
                <a:gd name="connsiteX341" fmla="*/ 7533 w 1365058"/>
                <a:gd name="connsiteY341" fmla="*/ 717923 h 1265449"/>
                <a:gd name="connsiteX342" fmla="*/ 6027 w 1365058"/>
                <a:gd name="connsiteY342" fmla="*/ 714910 h 1265449"/>
                <a:gd name="connsiteX343" fmla="*/ 1507 w 1365058"/>
                <a:gd name="connsiteY343" fmla="*/ 699095 h 1265449"/>
                <a:gd name="connsiteX344" fmla="*/ 4015 w 1365058"/>
                <a:gd name="connsiteY344" fmla="*/ 695329 h 1265449"/>
                <a:gd name="connsiteX345" fmla="*/ 9040 w 1365058"/>
                <a:gd name="connsiteY345" fmla="*/ 717915 h 1265449"/>
                <a:gd name="connsiteX346" fmla="*/ 7533 w 1365058"/>
                <a:gd name="connsiteY346" fmla="*/ 702100 h 1265449"/>
                <a:gd name="connsiteX347" fmla="*/ 23354 w 1365058"/>
                <a:gd name="connsiteY347" fmla="*/ 692309 h 1265449"/>
                <a:gd name="connsiteX348" fmla="*/ 51228 w 1365058"/>
                <a:gd name="connsiteY348" fmla="*/ 665949 h 1265449"/>
                <a:gd name="connsiteX349" fmla="*/ 58008 w 1365058"/>
                <a:gd name="connsiteY349" fmla="*/ 662937 h 1265449"/>
                <a:gd name="connsiteX350" fmla="*/ 64788 w 1365058"/>
                <a:gd name="connsiteY350" fmla="*/ 680259 h 1265449"/>
                <a:gd name="connsiteX351" fmla="*/ 73828 w 1365058"/>
                <a:gd name="connsiteY351" fmla="*/ 702853 h 1265449"/>
                <a:gd name="connsiteX352" fmla="*/ 72321 w 1365058"/>
                <a:gd name="connsiteY352" fmla="*/ 715656 h 1265449"/>
                <a:gd name="connsiteX353" fmla="*/ 76841 w 1365058"/>
                <a:gd name="connsiteY353" fmla="*/ 723940 h 1265449"/>
                <a:gd name="connsiteX354" fmla="*/ 75334 w 1365058"/>
                <a:gd name="connsiteY354" fmla="*/ 725447 h 1265449"/>
                <a:gd name="connsiteX355" fmla="*/ 76841 w 1365058"/>
                <a:gd name="connsiteY355" fmla="*/ 725447 h 1265449"/>
                <a:gd name="connsiteX356" fmla="*/ 88141 w 1365058"/>
                <a:gd name="connsiteY356" fmla="*/ 739756 h 1265449"/>
                <a:gd name="connsiteX357" fmla="*/ 89648 w 1365058"/>
                <a:gd name="connsiteY357" fmla="*/ 746534 h 1265449"/>
                <a:gd name="connsiteX358" fmla="*/ 82868 w 1365058"/>
                <a:gd name="connsiteY358" fmla="*/ 739756 h 1265449"/>
                <a:gd name="connsiteX359" fmla="*/ 84375 w 1365058"/>
                <a:gd name="connsiteY359" fmla="*/ 746534 h 1265449"/>
                <a:gd name="connsiteX360" fmla="*/ 81361 w 1365058"/>
                <a:gd name="connsiteY360" fmla="*/ 739756 h 1265449"/>
                <a:gd name="connsiteX361" fmla="*/ 79847 w 1365058"/>
                <a:gd name="connsiteY361" fmla="*/ 739756 h 1265449"/>
                <a:gd name="connsiteX362" fmla="*/ 75334 w 1365058"/>
                <a:gd name="connsiteY362" fmla="*/ 735245 h 1265449"/>
                <a:gd name="connsiteX363" fmla="*/ 69308 w 1365058"/>
                <a:gd name="connsiteY363" fmla="*/ 719429 h 1265449"/>
                <a:gd name="connsiteX364" fmla="*/ 70814 w 1365058"/>
                <a:gd name="connsiteY364" fmla="*/ 717923 h 1265449"/>
                <a:gd name="connsiteX365" fmla="*/ 64034 w 1365058"/>
                <a:gd name="connsiteY365" fmla="*/ 711898 h 1265449"/>
                <a:gd name="connsiteX366" fmla="*/ 64034 w 1365058"/>
                <a:gd name="connsiteY366" fmla="*/ 708885 h 1265449"/>
                <a:gd name="connsiteX367" fmla="*/ 59514 w 1365058"/>
                <a:gd name="connsiteY367" fmla="*/ 711898 h 1265449"/>
                <a:gd name="connsiteX368" fmla="*/ 53487 w 1365058"/>
                <a:gd name="connsiteY368" fmla="*/ 710392 h 1265449"/>
                <a:gd name="connsiteX369" fmla="*/ 47461 w 1365058"/>
                <a:gd name="connsiteY369" fmla="*/ 702107 h 1265449"/>
                <a:gd name="connsiteX370" fmla="*/ 43694 w 1365058"/>
                <a:gd name="connsiteY370" fmla="*/ 702107 h 1265449"/>
                <a:gd name="connsiteX371" fmla="*/ 43694 w 1365058"/>
                <a:gd name="connsiteY371" fmla="*/ 707379 h 1265449"/>
                <a:gd name="connsiteX372" fmla="*/ 50474 w 1365058"/>
                <a:gd name="connsiteY372" fmla="*/ 732986 h 1265449"/>
                <a:gd name="connsiteX373" fmla="*/ 55160 w 1365058"/>
                <a:gd name="connsiteY373" fmla="*/ 739756 h 1265449"/>
                <a:gd name="connsiteX374" fmla="*/ 48967 w 1365058"/>
                <a:gd name="connsiteY374" fmla="*/ 739756 h 1265449"/>
                <a:gd name="connsiteX375" fmla="*/ 50474 w 1365058"/>
                <a:gd name="connsiteY375" fmla="*/ 742769 h 1265449"/>
                <a:gd name="connsiteX376" fmla="*/ 54994 w 1365058"/>
                <a:gd name="connsiteY376" fmla="*/ 741262 h 1265449"/>
                <a:gd name="connsiteX377" fmla="*/ 56501 w 1365058"/>
                <a:gd name="connsiteY377" fmla="*/ 742769 h 1265449"/>
                <a:gd name="connsiteX378" fmla="*/ 56990 w 1365058"/>
                <a:gd name="connsiteY378" fmla="*/ 744245 h 1265449"/>
                <a:gd name="connsiteX379" fmla="*/ 52734 w 1365058"/>
                <a:gd name="connsiteY379" fmla="*/ 745789 h 1265449"/>
                <a:gd name="connsiteX380" fmla="*/ 57028 w 1365058"/>
                <a:gd name="connsiteY380" fmla="*/ 744358 h 1265449"/>
                <a:gd name="connsiteX381" fmla="*/ 58008 w 1365058"/>
                <a:gd name="connsiteY381" fmla="*/ 747287 h 1265449"/>
                <a:gd name="connsiteX382" fmla="*/ 56501 w 1365058"/>
                <a:gd name="connsiteY382" fmla="*/ 747287 h 1265449"/>
                <a:gd name="connsiteX383" fmla="*/ 59514 w 1365058"/>
                <a:gd name="connsiteY383" fmla="*/ 754066 h 1265449"/>
                <a:gd name="connsiteX384" fmla="*/ 51228 w 1365058"/>
                <a:gd name="connsiteY384" fmla="*/ 760091 h 1265449"/>
                <a:gd name="connsiteX385" fmla="*/ 52734 w 1365058"/>
                <a:gd name="connsiteY385" fmla="*/ 763103 h 1265449"/>
                <a:gd name="connsiteX386" fmla="*/ 57254 w 1365058"/>
                <a:gd name="connsiteY386" fmla="*/ 764609 h 1265449"/>
                <a:gd name="connsiteX387" fmla="*/ 65541 w 1365058"/>
                <a:gd name="connsiteY387" fmla="*/ 761597 h 1265449"/>
                <a:gd name="connsiteX388" fmla="*/ 65918 w 1365058"/>
                <a:gd name="connsiteY388" fmla="*/ 762734 h 1265449"/>
                <a:gd name="connsiteX389" fmla="*/ 65541 w 1365058"/>
                <a:gd name="connsiteY389" fmla="*/ 763111 h 1265449"/>
                <a:gd name="connsiteX390" fmla="*/ 65541 w 1365058"/>
                <a:gd name="connsiteY390" fmla="*/ 766123 h 1265449"/>
                <a:gd name="connsiteX391" fmla="*/ 66671 w 1365058"/>
                <a:gd name="connsiteY391" fmla="*/ 764994 h 1265449"/>
                <a:gd name="connsiteX392" fmla="*/ 67048 w 1365058"/>
                <a:gd name="connsiteY392" fmla="*/ 766116 h 1265449"/>
                <a:gd name="connsiteX393" fmla="*/ 67055 w 1365058"/>
                <a:gd name="connsiteY393" fmla="*/ 766116 h 1265449"/>
                <a:gd name="connsiteX394" fmla="*/ 67048 w 1365058"/>
                <a:gd name="connsiteY394" fmla="*/ 766123 h 1265449"/>
                <a:gd name="connsiteX395" fmla="*/ 67093 w 1365058"/>
                <a:gd name="connsiteY395" fmla="*/ 766101 h 1265449"/>
                <a:gd name="connsiteX396" fmla="*/ 71568 w 1365058"/>
                <a:gd name="connsiteY396" fmla="*/ 764609 h 1265449"/>
                <a:gd name="connsiteX397" fmla="*/ 68554 w 1365058"/>
                <a:gd name="connsiteY397" fmla="*/ 767622 h 1265449"/>
                <a:gd name="connsiteX398" fmla="*/ 73074 w 1365058"/>
                <a:gd name="connsiteY398" fmla="*/ 770635 h 1265449"/>
                <a:gd name="connsiteX399" fmla="*/ 77595 w 1365058"/>
                <a:gd name="connsiteY399" fmla="*/ 781931 h 1265449"/>
                <a:gd name="connsiteX400" fmla="*/ 76088 w 1365058"/>
                <a:gd name="connsiteY400" fmla="*/ 784944 h 1265449"/>
                <a:gd name="connsiteX401" fmla="*/ 80608 w 1365058"/>
                <a:gd name="connsiteY401" fmla="*/ 789463 h 1265449"/>
                <a:gd name="connsiteX402" fmla="*/ 86635 w 1365058"/>
                <a:gd name="connsiteY402" fmla="*/ 784944 h 1265449"/>
                <a:gd name="connsiteX403" fmla="*/ 89648 w 1365058"/>
                <a:gd name="connsiteY403" fmla="*/ 755572 h 1265449"/>
                <a:gd name="connsiteX404" fmla="*/ 92661 w 1365058"/>
                <a:gd name="connsiteY404" fmla="*/ 760091 h 1265449"/>
                <a:gd name="connsiteX405" fmla="*/ 89648 w 1365058"/>
                <a:gd name="connsiteY405" fmla="*/ 774400 h 1265449"/>
                <a:gd name="connsiteX406" fmla="*/ 95675 w 1365058"/>
                <a:gd name="connsiteY406" fmla="*/ 787203 h 1265449"/>
                <a:gd name="connsiteX407" fmla="*/ 91155 w 1365058"/>
                <a:gd name="connsiteY407" fmla="*/ 778919 h 1265449"/>
                <a:gd name="connsiteX408" fmla="*/ 88141 w 1365058"/>
                <a:gd name="connsiteY408" fmla="*/ 777413 h 1265449"/>
                <a:gd name="connsiteX409" fmla="*/ 89648 w 1365058"/>
                <a:gd name="connsiteY409" fmla="*/ 791722 h 1265449"/>
                <a:gd name="connsiteX410" fmla="*/ 88141 w 1365058"/>
                <a:gd name="connsiteY410" fmla="*/ 793228 h 1265449"/>
                <a:gd name="connsiteX411" fmla="*/ 82115 w 1365058"/>
                <a:gd name="connsiteY411" fmla="*/ 793228 h 1265449"/>
                <a:gd name="connsiteX412" fmla="*/ 80608 w 1365058"/>
                <a:gd name="connsiteY412" fmla="*/ 797747 h 1265449"/>
                <a:gd name="connsiteX413" fmla="*/ 85128 w 1365058"/>
                <a:gd name="connsiteY413" fmla="*/ 797747 h 1265449"/>
                <a:gd name="connsiteX414" fmla="*/ 82115 w 1365058"/>
                <a:gd name="connsiteY414" fmla="*/ 804525 h 1265449"/>
                <a:gd name="connsiteX415" fmla="*/ 85128 w 1365058"/>
                <a:gd name="connsiteY415" fmla="*/ 809044 h 1265449"/>
                <a:gd name="connsiteX416" fmla="*/ 91908 w 1365058"/>
                <a:gd name="connsiteY416" fmla="*/ 813563 h 1265449"/>
                <a:gd name="connsiteX417" fmla="*/ 96428 w 1365058"/>
                <a:gd name="connsiteY417" fmla="*/ 812057 h 1265449"/>
                <a:gd name="connsiteX418" fmla="*/ 97935 w 1365058"/>
                <a:gd name="connsiteY418" fmla="*/ 809044 h 1265449"/>
                <a:gd name="connsiteX419" fmla="*/ 93415 w 1365058"/>
                <a:gd name="connsiteY419" fmla="*/ 827873 h 1265449"/>
                <a:gd name="connsiteX420" fmla="*/ 91908 w 1365058"/>
                <a:gd name="connsiteY420" fmla="*/ 829379 h 1265449"/>
                <a:gd name="connsiteX421" fmla="*/ 93415 w 1365058"/>
                <a:gd name="connsiteY421" fmla="*/ 830885 h 1265449"/>
                <a:gd name="connsiteX422" fmla="*/ 96428 w 1365058"/>
                <a:gd name="connsiteY422" fmla="*/ 829379 h 1265449"/>
                <a:gd name="connsiteX423" fmla="*/ 94921 w 1365058"/>
                <a:gd name="connsiteY423" fmla="*/ 832391 h 1265449"/>
                <a:gd name="connsiteX424" fmla="*/ 91908 w 1365058"/>
                <a:gd name="connsiteY424" fmla="*/ 832391 h 1265449"/>
                <a:gd name="connsiteX425" fmla="*/ 91908 w 1365058"/>
                <a:gd name="connsiteY425" fmla="*/ 842182 h 1265449"/>
                <a:gd name="connsiteX426" fmla="*/ 87388 w 1365058"/>
                <a:gd name="connsiteY426" fmla="*/ 843688 h 1265449"/>
                <a:gd name="connsiteX427" fmla="*/ 88895 w 1365058"/>
                <a:gd name="connsiteY427" fmla="*/ 848207 h 1265449"/>
                <a:gd name="connsiteX428" fmla="*/ 87388 w 1365058"/>
                <a:gd name="connsiteY428" fmla="*/ 846701 h 1265449"/>
                <a:gd name="connsiteX429" fmla="*/ 84375 w 1365058"/>
                <a:gd name="connsiteY429" fmla="*/ 851220 h 1265449"/>
                <a:gd name="connsiteX430" fmla="*/ 84344 w 1365058"/>
                <a:gd name="connsiteY430" fmla="*/ 851619 h 1265449"/>
                <a:gd name="connsiteX431" fmla="*/ 82115 w 1365058"/>
                <a:gd name="connsiteY431" fmla="*/ 852733 h 1265449"/>
                <a:gd name="connsiteX432" fmla="*/ 83621 w 1365058"/>
                <a:gd name="connsiteY432" fmla="*/ 858758 h 1265449"/>
                <a:gd name="connsiteX433" fmla="*/ 83923 w 1365058"/>
                <a:gd name="connsiteY433" fmla="*/ 857923 h 1265449"/>
                <a:gd name="connsiteX434" fmla="*/ 82868 w 1365058"/>
                <a:gd name="connsiteY434" fmla="*/ 873814 h 1265449"/>
                <a:gd name="connsiteX435" fmla="*/ 85881 w 1365058"/>
                <a:gd name="connsiteY435" fmla="*/ 880592 h 1265449"/>
                <a:gd name="connsiteX436" fmla="*/ 85881 w 1365058"/>
                <a:gd name="connsiteY436" fmla="*/ 877579 h 1265449"/>
                <a:gd name="connsiteX437" fmla="*/ 87388 w 1365058"/>
                <a:gd name="connsiteY437" fmla="*/ 877579 h 1265449"/>
                <a:gd name="connsiteX438" fmla="*/ 85881 w 1365058"/>
                <a:gd name="connsiteY438" fmla="*/ 882098 h 1265449"/>
                <a:gd name="connsiteX439" fmla="*/ 90401 w 1365058"/>
                <a:gd name="connsiteY439" fmla="*/ 891889 h 1265449"/>
                <a:gd name="connsiteX440" fmla="*/ 91908 w 1365058"/>
                <a:gd name="connsiteY440" fmla="*/ 901679 h 1265449"/>
                <a:gd name="connsiteX441" fmla="*/ 94921 w 1365058"/>
                <a:gd name="connsiteY441" fmla="*/ 904692 h 1265449"/>
                <a:gd name="connsiteX442" fmla="*/ 93415 w 1365058"/>
                <a:gd name="connsiteY442" fmla="*/ 906198 h 1265449"/>
                <a:gd name="connsiteX443" fmla="*/ 96428 w 1365058"/>
                <a:gd name="connsiteY443" fmla="*/ 906198 h 1265449"/>
                <a:gd name="connsiteX444" fmla="*/ 94921 w 1365058"/>
                <a:gd name="connsiteY444" fmla="*/ 909211 h 1265449"/>
                <a:gd name="connsiteX445" fmla="*/ 95675 w 1365058"/>
                <a:gd name="connsiteY445" fmla="*/ 909211 h 1265449"/>
                <a:gd name="connsiteX446" fmla="*/ 97182 w 1365058"/>
                <a:gd name="connsiteY446" fmla="*/ 915236 h 1265449"/>
                <a:gd name="connsiteX447" fmla="*/ 98688 w 1365058"/>
                <a:gd name="connsiteY447" fmla="*/ 915236 h 1265449"/>
                <a:gd name="connsiteX448" fmla="*/ 97182 w 1365058"/>
                <a:gd name="connsiteY448" fmla="*/ 918248 h 1265449"/>
                <a:gd name="connsiteX449" fmla="*/ 100195 w 1365058"/>
                <a:gd name="connsiteY449" fmla="*/ 919755 h 1265449"/>
                <a:gd name="connsiteX450" fmla="*/ 98688 w 1365058"/>
                <a:gd name="connsiteY450" fmla="*/ 921261 h 1265449"/>
                <a:gd name="connsiteX451" fmla="*/ 101701 w 1365058"/>
                <a:gd name="connsiteY451" fmla="*/ 934064 h 1265449"/>
                <a:gd name="connsiteX452" fmla="*/ 100330 w 1365058"/>
                <a:gd name="connsiteY452" fmla="*/ 939554 h 1265449"/>
                <a:gd name="connsiteX453" fmla="*/ 92661 w 1365058"/>
                <a:gd name="connsiteY453" fmla="*/ 941595 h 1265449"/>
                <a:gd name="connsiteX454" fmla="*/ 99441 w 1365058"/>
                <a:gd name="connsiteY454" fmla="*/ 941595 h 1265449"/>
                <a:gd name="connsiteX455" fmla="*/ 105468 w 1365058"/>
                <a:gd name="connsiteY455" fmla="*/ 954399 h 1265449"/>
                <a:gd name="connsiteX456" fmla="*/ 102455 w 1365058"/>
                <a:gd name="connsiteY456" fmla="*/ 949880 h 1265449"/>
                <a:gd name="connsiteX457" fmla="*/ 100948 w 1365058"/>
                <a:gd name="connsiteY457" fmla="*/ 951386 h 1265449"/>
                <a:gd name="connsiteX458" fmla="*/ 99441 w 1365058"/>
                <a:gd name="connsiteY458" fmla="*/ 968708 h 1265449"/>
                <a:gd name="connsiteX459" fmla="*/ 96270 w 1365058"/>
                <a:gd name="connsiteY459" fmla="*/ 967917 h 1265449"/>
                <a:gd name="connsiteX460" fmla="*/ 94921 w 1365058"/>
                <a:gd name="connsiteY460" fmla="*/ 973980 h 1265449"/>
                <a:gd name="connsiteX461" fmla="*/ 91908 w 1365058"/>
                <a:gd name="connsiteY461" fmla="*/ 972474 h 1265449"/>
                <a:gd name="connsiteX462" fmla="*/ 91908 w 1365058"/>
                <a:gd name="connsiteY462" fmla="*/ 970968 h 1265449"/>
                <a:gd name="connsiteX463" fmla="*/ 83621 w 1365058"/>
                <a:gd name="connsiteY463" fmla="*/ 976993 h 1265449"/>
                <a:gd name="connsiteX464" fmla="*/ 90401 w 1365058"/>
                <a:gd name="connsiteY464" fmla="*/ 983771 h 1265449"/>
                <a:gd name="connsiteX465" fmla="*/ 96428 w 1365058"/>
                <a:gd name="connsiteY465" fmla="*/ 1007871 h 1265449"/>
                <a:gd name="connsiteX466" fmla="*/ 94921 w 1365058"/>
                <a:gd name="connsiteY466" fmla="*/ 1010884 h 1265449"/>
                <a:gd name="connsiteX467" fmla="*/ 100195 w 1365058"/>
                <a:gd name="connsiteY467" fmla="*/ 1022934 h 1265449"/>
                <a:gd name="connsiteX468" fmla="*/ 97182 w 1365058"/>
                <a:gd name="connsiteY468" fmla="*/ 1032724 h 1265449"/>
                <a:gd name="connsiteX469" fmla="*/ 97182 w 1365058"/>
                <a:gd name="connsiteY469" fmla="*/ 1047034 h 1265449"/>
                <a:gd name="connsiteX470" fmla="*/ 90401 w 1365058"/>
                <a:gd name="connsiteY470" fmla="*/ 1055318 h 1265449"/>
                <a:gd name="connsiteX471" fmla="*/ 85881 w 1365058"/>
                <a:gd name="connsiteY471" fmla="*/ 1056825 h 1265449"/>
                <a:gd name="connsiteX472" fmla="*/ 84375 w 1365058"/>
                <a:gd name="connsiteY472" fmla="*/ 1053812 h 1265449"/>
                <a:gd name="connsiteX473" fmla="*/ 84375 w 1365058"/>
                <a:gd name="connsiteY473" fmla="*/ 1059084 h 1265449"/>
                <a:gd name="connsiteX474" fmla="*/ 79854 w 1365058"/>
                <a:gd name="connsiteY474" fmla="*/ 1060590 h 1265449"/>
                <a:gd name="connsiteX475" fmla="*/ 78348 w 1365058"/>
                <a:gd name="connsiteY475" fmla="*/ 1059084 h 1265449"/>
                <a:gd name="connsiteX476" fmla="*/ 71568 w 1365058"/>
                <a:gd name="connsiteY476" fmla="*/ 1060590 h 1265449"/>
                <a:gd name="connsiteX477" fmla="*/ 67048 w 1365058"/>
                <a:gd name="connsiteY477" fmla="*/ 1066615 h 1265449"/>
                <a:gd name="connsiteX478" fmla="*/ 49721 w 1365058"/>
                <a:gd name="connsiteY478" fmla="*/ 1072640 h 1265449"/>
                <a:gd name="connsiteX479" fmla="*/ 42941 w 1365058"/>
                <a:gd name="connsiteY479" fmla="*/ 1083937 h 1265449"/>
                <a:gd name="connsiteX480" fmla="*/ 38421 w 1365058"/>
                <a:gd name="connsiteY480" fmla="*/ 1085444 h 1265449"/>
                <a:gd name="connsiteX481" fmla="*/ 32394 w 1365058"/>
                <a:gd name="connsiteY481" fmla="*/ 1096741 h 1265449"/>
                <a:gd name="connsiteX482" fmla="*/ 26367 w 1365058"/>
                <a:gd name="connsiteY482" fmla="*/ 1099753 h 1265449"/>
                <a:gd name="connsiteX483" fmla="*/ 30887 w 1365058"/>
                <a:gd name="connsiteY483" fmla="*/ 1098247 h 1265449"/>
                <a:gd name="connsiteX484" fmla="*/ 39174 w 1365058"/>
                <a:gd name="connsiteY484" fmla="*/ 1098247 h 1265449"/>
                <a:gd name="connsiteX485" fmla="*/ 32394 w 1365058"/>
                <a:gd name="connsiteY485" fmla="*/ 1099753 h 1265449"/>
                <a:gd name="connsiteX486" fmla="*/ 35407 w 1365058"/>
                <a:gd name="connsiteY486" fmla="*/ 1101259 h 1265449"/>
                <a:gd name="connsiteX487" fmla="*/ 30887 w 1365058"/>
                <a:gd name="connsiteY487" fmla="*/ 1101259 h 1265449"/>
                <a:gd name="connsiteX488" fmla="*/ 30887 w 1365058"/>
                <a:gd name="connsiteY488" fmla="*/ 1099753 h 1265449"/>
                <a:gd name="connsiteX489" fmla="*/ 29381 w 1365058"/>
                <a:gd name="connsiteY489" fmla="*/ 1101259 h 1265449"/>
                <a:gd name="connsiteX490" fmla="*/ 32394 w 1365058"/>
                <a:gd name="connsiteY490" fmla="*/ 1105778 h 1265449"/>
                <a:gd name="connsiteX491" fmla="*/ 36914 w 1365058"/>
                <a:gd name="connsiteY491" fmla="*/ 1114063 h 1265449"/>
                <a:gd name="connsiteX492" fmla="*/ 35407 w 1365058"/>
                <a:gd name="connsiteY492" fmla="*/ 1120841 h 1265449"/>
                <a:gd name="connsiteX493" fmla="*/ 36914 w 1365058"/>
                <a:gd name="connsiteY493" fmla="*/ 1114816 h 1265449"/>
                <a:gd name="connsiteX494" fmla="*/ 42941 w 1365058"/>
                <a:gd name="connsiteY494" fmla="*/ 1117828 h 1265449"/>
                <a:gd name="connsiteX495" fmla="*/ 42941 w 1365058"/>
                <a:gd name="connsiteY495" fmla="*/ 1119335 h 1265449"/>
                <a:gd name="connsiteX496" fmla="*/ 38421 w 1365058"/>
                <a:gd name="connsiteY496" fmla="*/ 1120841 h 1265449"/>
                <a:gd name="connsiteX497" fmla="*/ 42941 w 1365058"/>
                <a:gd name="connsiteY497" fmla="*/ 1120841 h 1265449"/>
                <a:gd name="connsiteX498" fmla="*/ 45954 w 1365058"/>
                <a:gd name="connsiteY498" fmla="*/ 1126866 h 1265449"/>
                <a:gd name="connsiteX499" fmla="*/ 42820 w 1365058"/>
                <a:gd name="connsiteY499" fmla="*/ 1127913 h 1265449"/>
                <a:gd name="connsiteX500" fmla="*/ 47461 w 1365058"/>
                <a:gd name="connsiteY500" fmla="*/ 1131385 h 1265449"/>
                <a:gd name="connsiteX501" fmla="*/ 50474 w 1365058"/>
                <a:gd name="connsiteY501" fmla="*/ 1129878 h 1265449"/>
                <a:gd name="connsiteX502" fmla="*/ 53487 w 1365058"/>
                <a:gd name="connsiteY502" fmla="*/ 1134397 h 1265449"/>
                <a:gd name="connsiteX503" fmla="*/ 54994 w 1365058"/>
                <a:gd name="connsiteY503" fmla="*/ 1132891 h 1265449"/>
                <a:gd name="connsiteX504" fmla="*/ 58008 w 1365058"/>
                <a:gd name="connsiteY504" fmla="*/ 1132891 h 1265449"/>
                <a:gd name="connsiteX505" fmla="*/ 62528 w 1365058"/>
                <a:gd name="connsiteY505" fmla="*/ 1139669 h 1265449"/>
                <a:gd name="connsiteX506" fmla="*/ 64034 w 1365058"/>
                <a:gd name="connsiteY506" fmla="*/ 1138163 h 1265449"/>
                <a:gd name="connsiteX507" fmla="*/ 70061 w 1365058"/>
                <a:gd name="connsiteY507" fmla="*/ 1141175 h 1265449"/>
                <a:gd name="connsiteX508" fmla="*/ 84375 w 1365058"/>
                <a:gd name="connsiteY508" fmla="*/ 1160004 h 1265449"/>
                <a:gd name="connsiteX509" fmla="*/ 103962 w 1365058"/>
                <a:gd name="connsiteY509" fmla="*/ 1174313 h 1265449"/>
                <a:gd name="connsiteX510" fmla="*/ 122795 w 1365058"/>
                <a:gd name="connsiteY510" fmla="*/ 1180338 h 1265449"/>
                <a:gd name="connsiteX511" fmla="*/ 128822 w 1365058"/>
                <a:gd name="connsiteY511" fmla="*/ 1177326 h 1265449"/>
                <a:gd name="connsiteX512" fmla="*/ 141629 w 1365058"/>
                <a:gd name="connsiteY512" fmla="*/ 1174313 h 1265449"/>
                <a:gd name="connsiteX513" fmla="*/ 140152 w 1365058"/>
                <a:gd name="connsiteY513" fmla="*/ 1168409 h 1265449"/>
                <a:gd name="connsiteX514" fmla="*/ 148409 w 1365058"/>
                <a:gd name="connsiteY514" fmla="*/ 1167543 h 1265449"/>
                <a:gd name="connsiteX515" fmla="*/ 148409 w 1365058"/>
                <a:gd name="connsiteY515" fmla="*/ 1166789 h 1265449"/>
                <a:gd name="connsiteX516" fmla="*/ 145395 w 1365058"/>
                <a:gd name="connsiteY516" fmla="*/ 1167543 h 1265449"/>
                <a:gd name="connsiteX517" fmla="*/ 143889 w 1365058"/>
                <a:gd name="connsiteY517" fmla="*/ 1165283 h 1265449"/>
                <a:gd name="connsiteX518" fmla="*/ 149916 w 1365058"/>
                <a:gd name="connsiteY518" fmla="*/ 1160764 h 1265449"/>
                <a:gd name="connsiteX519" fmla="*/ 165736 w 1365058"/>
                <a:gd name="connsiteY519" fmla="*/ 1167543 h 1265449"/>
                <a:gd name="connsiteX520" fmla="*/ 185323 w 1365058"/>
                <a:gd name="connsiteY520" fmla="*/ 1170555 h 1265449"/>
                <a:gd name="connsiteX521" fmla="*/ 264424 w 1365058"/>
                <a:gd name="connsiteY521" fmla="*/ 1206705 h 1265449"/>
                <a:gd name="connsiteX522" fmla="*/ 274217 w 1365058"/>
                <a:gd name="connsiteY522" fmla="*/ 1206705 h 1265449"/>
                <a:gd name="connsiteX523" fmla="*/ 293051 w 1365058"/>
                <a:gd name="connsiteY523" fmla="*/ 1204446 h 1265449"/>
                <a:gd name="connsiteX524" fmla="*/ 306611 w 1365058"/>
                <a:gd name="connsiteY524" fmla="*/ 1193902 h 1265449"/>
                <a:gd name="connsiteX525" fmla="*/ 309624 w 1365058"/>
                <a:gd name="connsiteY525" fmla="*/ 1190136 h 1265449"/>
                <a:gd name="connsiteX526" fmla="*/ 312638 w 1365058"/>
                <a:gd name="connsiteY526" fmla="*/ 1175827 h 1265449"/>
                <a:gd name="connsiteX527" fmla="*/ 315651 w 1365058"/>
                <a:gd name="connsiteY527" fmla="*/ 1171308 h 1265449"/>
                <a:gd name="connsiteX528" fmla="*/ 336745 w 1365058"/>
                <a:gd name="connsiteY528" fmla="*/ 1166036 h 1265449"/>
                <a:gd name="connsiteX529" fmla="*/ 357838 w 1365058"/>
                <a:gd name="connsiteY529" fmla="*/ 1169802 h 1265449"/>
                <a:gd name="connsiteX530" fmla="*/ 378179 w 1365058"/>
                <a:gd name="connsiteY530" fmla="*/ 1153233 h 1265449"/>
                <a:gd name="connsiteX531" fmla="*/ 389479 w 1365058"/>
                <a:gd name="connsiteY531" fmla="*/ 1150220 h 1265449"/>
                <a:gd name="connsiteX532" fmla="*/ 403792 w 1365058"/>
                <a:gd name="connsiteY532" fmla="*/ 1158505 h 1265449"/>
                <a:gd name="connsiteX533" fmla="*/ 405299 w 1365058"/>
                <a:gd name="connsiteY533" fmla="*/ 1163024 h 1265449"/>
                <a:gd name="connsiteX534" fmla="*/ 406806 w 1365058"/>
                <a:gd name="connsiteY534" fmla="*/ 1175827 h 1265449"/>
                <a:gd name="connsiteX535" fmla="*/ 402286 w 1365058"/>
                <a:gd name="connsiteY535" fmla="*/ 1175827 h 1265449"/>
                <a:gd name="connsiteX536" fmla="*/ 406806 w 1365058"/>
                <a:gd name="connsiteY536" fmla="*/ 1179593 h 1265449"/>
                <a:gd name="connsiteX537" fmla="*/ 406806 w 1365058"/>
                <a:gd name="connsiteY537" fmla="*/ 1182605 h 1265449"/>
                <a:gd name="connsiteX538" fmla="*/ 416599 w 1365058"/>
                <a:gd name="connsiteY538" fmla="*/ 1182605 h 1265449"/>
                <a:gd name="connsiteX539" fmla="*/ 423379 w 1365058"/>
                <a:gd name="connsiteY539" fmla="*/ 1191643 h 1265449"/>
                <a:gd name="connsiteX540" fmla="*/ 420366 w 1365058"/>
                <a:gd name="connsiteY540" fmla="*/ 1182605 h 1265449"/>
                <a:gd name="connsiteX541" fmla="*/ 424886 w 1365058"/>
                <a:gd name="connsiteY541" fmla="*/ 1179593 h 1265449"/>
                <a:gd name="connsiteX542" fmla="*/ 432419 w 1365058"/>
                <a:gd name="connsiteY542" fmla="*/ 1164530 h 1265449"/>
                <a:gd name="connsiteX543" fmla="*/ 427899 w 1365058"/>
                <a:gd name="connsiteY543" fmla="*/ 1179593 h 1265449"/>
                <a:gd name="connsiteX544" fmla="*/ 430913 w 1365058"/>
                <a:gd name="connsiteY544" fmla="*/ 1179593 h 1265449"/>
                <a:gd name="connsiteX545" fmla="*/ 433173 w 1365058"/>
                <a:gd name="connsiteY545" fmla="*/ 1184111 h 1265449"/>
                <a:gd name="connsiteX546" fmla="*/ 433173 w 1365058"/>
                <a:gd name="connsiteY546" fmla="*/ 1178839 h 1265449"/>
                <a:gd name="connsiteX547" fmla="*/ 437693 w 1365058"/>
                <a:gd name="connsiteY547" fmla="*/ 1181099 h 1265449"/>
                <a:gd name="connsiteX548" fmla="*/ 440706 w 1365058"/>
                <a:gd name="connsiteY548" fmla="*/ 1178839 h 1265449"/>
                <a:gd name="connsiteX549" fmla="*/ 450500 w 1365058"/>
                <a:gd name="connsiteY549" fmla="*/ 1179593 h 1265449"/>
                <a:gd name="connsiteX550" fmla="*/ 452006 w 1365058"/>
                <a:gd name="connsiteY550" fmla="*/ 1182605 h 1265449"/>
                <a:gd name="connsiteX551" fmla="*/ 452006 w 1365058"/>
                <a:gd name="connsiteY551" fmla="*/ 1184111 h 1265449"/>
                <a:gd name="connsiteX552" fmla="*/ 453513 w 1365058"/>
                <a:gd name="connsiteY552" fmla="*/ 1181099 h 1265449"/>
                <a:gd name="connsiteX553" fmla="*/ 457280 w 1365058"/>
                <a:gd name="connsiteY553" fmla="*/ 1182605 h 1265449"/>
                <a:gd name="connsiteX554" fmla="*/ 458786 w 1365058"/>
                <a:gd name="connsiteY554" fmla="*/ 1185618 h 1265449"/>
                <a:gd name="connsiteX555" fmla="*/ 457280 w 1365058"/>
                <a:gd name="connsiteY555" fmla="*/ 1187124 h 1265449"/>
                <a:gd name="connsiteX556" fmla="*/ 458786 w 1365058"/>
                <a:gd name="connsiteY556" fmla="*/ 1190136 h 1265449"/>
                <a:gd name="connsiteX557" fmla="*/ 463306 w 1365058"/>
                <a:gd name="connsiteY557" fmla="*/ 1195408 h 1265449"/>
                <a:gd name="connsiteX558" fmla="*/ 467826 w 1365058"/>
                <a:gd name="connsiteY558" fmla="*/ 1190136 h 1265449"/>
                <a:gd name="connsiteX559" fmla="*/ 463306 w 1365058"/>
                <a:gd name="connsiteY559" fmla="*/ 1184111 h 1265449"/>
                <a:gd name="connsiteX560" fmla="*/ 469333 w 1365058"/>
                <a:gd name="connsiteY560" fmla="*/ 1187124 h 1265449"/>
                <a:gd name="connsiteX561" fmla="*/ 466320 w 1365058"/>
                <a:gd name="connsiteY561" fmla="*/ 1196915 h 1265449"/>
                <a:gd name="connsiteX562" fmla="*/ 469333 w 1365058"/>
                <a:gd name="connsiteY562" fmla="*/ 1193902 h 1265449"/>
                <a:gd name="connsiteX563" fmla="*/ 470087 w 1365058"/>
                <a:gd name="connsiteY563" fmla="*/ 1198421 h 1265449"/>
                <a:gd name="connsiteX564" fmla="*/ 470087 w 1365058"/>
                <a:gd name="connsiteY564" fmla="*/ 1193902 h 1265449"/>
                <a:gd name="connsiteX565" fmla="*/ 474606 w 1365058"/>
                <a:gd name="connsiteY565" fmla="*/ 1188630 h 1265449"/>
                <a:gd name="connsiteX566" fmla="*/ 473100 w 1365058"/>
                <a:gd name="connsiteY566" fmla="*/ 1192396 h 1265449"/>
                <a:gd name="connsiteX567" fmla="*/ 474606 w 1365058"/>
                <a:gd name="connsiteY567" fmla="*/ 1191643 h 1265449"/>
                <a:gd name="connsiteX568" fmla="*/ 474606 w 1365058"/>
                <a:gd name="connsiteY568" fmla="*/ 1193902 h 1265449"/>
                <a:gd name="connsiteX569" fmla="*/ 477620 w 1365058"/>
                <a:gd name="connsiteY569" fmla="*/ 1196915 h 1265449"/>
                <a:gd name="connsiteX570" fmla="*/ 488920 w 1365058"/>
                <a:gd name="connsiteY570" fmla="*/ 1199927 h 1265449"/>
                <a:gd name="connsiteX571" fmla="*/ 495700 w 1365058"/>
                <a:gd name="connsiteY571" fmla="*/ 1204446 h 1265449"/>
                <a:gd name="connsiteX572" fmla="*/ 490427 w 1365058"/>
                <a:gd name="connsiteY572" fmla="*/ 1182605 h 1265449"/>
                <a:gd name="connsiteX573" fmla="*/ 520560 w 1365058"/>
                <a:gd name="connsiteY573" fmla="*/ 1191643 h 1265449"/>
                <a:gd name="connsiteX574" fmla="*/ 564255 w 1365058"/>
                <a:gd name="connsiteY574" fmla="*/ 1236078 h 1265449"/>
                <a:gd name="connsiteX575" fmla="*/ 571035 w 1365058"/>
                <a:gd name="connsiteY575" fmla="*/ 1265450 h 1265449"/>
                <a:gd name="connsiteX576" fmla="*/ 596648 w 1365058"/>
                <a:gd name="connsiteY576" fmla="*/ 1243609 h 1265449"/>
                <a:gd name="connsiteX577" fmla="*/ 609455 w 1365058"/>
                <a:gd name="connsiteY577" fmla="*/ 1236831 h 1265449"/>
                <a:gd name="connsiteX578" fmla="*/ 607195 w 1365058"/>
                <a:gd name="connsiteY578" fmla="*/ 1230806 h 1265449"/>
                <a:gd name="connsiteX579" fmla="*/ 607948 w 1365058"/>
                <a:gd name="connsiteY579" fmla="*/ 1224027 h 1265449"/>
                <a:gd name="connsiteX580" fmla="*/ 620002 w 1365058"/>
                <a:gd name="connsiteY580" fmla="*/ 1214237 h 1265449"/>
                <a:gd name="connsiteX581" fmla="*/ 616989 w 1365058"/>
                <a:gd name="connsiteY581" fmla="*/ 1208212 h 1265449"/>
                <a:gd name="connsiteX582" fmla="*/ 620755 w 1365058"/>
                <a:gd name="connsiteY582" fmla="*/ 1205199 h 1265449"/>
                <a:gd name="connsiteX583" fmla="*/ 629795 w 1365058"/>
                <a:gd name="connsiteY583" fmla="*/ 1187124 h 1265449"/>
                <a:gd name="connsiteX584" fmla="*/ 635069 w 1365058"/>
                <a:gd name="connsiteY584" fmla="*/ 1182605 h 1265449"/>
                <a:gd name="connsiteX585" fmla="*/ 635069 w 1365058"/>
                <a:gd name="connsiteY585" fmla="*/ 1172814 h 1265449"/>
                <a:gd name="connsiteX586" fmla="*/ 639589 w 1365058"/>
                <a:gd name="connsiteY586" fmla="*/ 1156999 h 1265449"/>
                <a:gd name="connsiteX587" fmla="*/ 653902 w 1365058"/>
                <a:gd name="connsiteY587" fmla="*/ 1134405 h 1265449"/>
                <a:gd name="connsiteX588" fmla="*/ 655409 w 1365058"/>
                <a:gd name="connsiteY588" fmla="*/ 1124614 h 1265449"/>
                <a:gd name="connsiteX589" fmla="*/ 671229 w 1365058"/>
                <a:gd name="connsiteY589" fmla="*/ 1104280 h 1265449"/>
                <a:gd name="connsiteX590" fmla="*/ 684790 w 1365058"/>
                <a:gd name="connsiteY590" fmla="*/ 1087711 h 1265449"/>
                <a:gd name="connsiteX591" fmla="*/ 690816 w 1365058"/>
                <a:gd name="connsiteY591" fmla="*/ 1084698 h 1265449"/>
                <a:gd name="connsiteX592" fmla="*/ 692323 w 1365058"/>
                <a:gd name="connsiteY592" fmla="*/ 1074907 h 1265449"/>
                <a:gd name="connsiteX593" fmla="*/ 722457 w 1365058"/>
                <a:gd name="connsiteY593" fmla="*/ 1067376 h 1265449"/>
                <a:gd name="connsiteX594" fmla="*/ 749577 w 1365058"/>
                <a:gd name="connsiteY594" fmla="*/ 1047795 h 1265449"/>
                <a:gd name="connsiteX595" fmla="*/ 757110 w 1365058"/>
                <a:gd name="connsiteY595" fmla="*/ 1038004 h 1265449"/>
                <a:gd name="connsiteX596" fmla="*/ 756839 w 1365058"/>
                <a:gd name="connsiteY596" fmla="*/ 1037665 h 1265449"/>
                <a:gd name="connsiteX597" fmla="*/ 773684 w 1365058"/>
                <a:gd name="connsiteY597" fmla="*/ 1012397 h 1265449"/>
                <a:gd name="connsiteX598" fmla="*/ 779711 w 1365058"/>
                <a:gd name="connsiteY598" fmla="*/ 1007879 h 1265449"/>
                <a:gd name="connsiteX599" fmla="*/ 792518 w 1365058"/>
                <a:gd name="connsiteY599" fmla="*/ 1004866 h 1265449"/>
                <a:gd name="connsiteX600" fmla="*/ 808338 w 1365058"/>
                <a:gd name="connsiteY600" fmla="*/ 1006372 h 1265449"/>
                <a:gd name="connsiteX601" fmla="*/ 834705 w 1365058"/>
                <a:gd name="connsiteY601" fmla="*/ 992063 h 1265449"/>
                <a:gd name="connsiteX602" fmla="*/ 879905 w 1365058"/>
                <a:gd name="connsiteY602" fmla="*/ 1024447 h 1265449"/>
                <a:gd name="connsiteX603" fmla="*/ 886686 w 1365058"/>
                <a:gd name="connsiteY603" fmla="*/ 1024447 h 1265449"/>
                <a:gd name="connsiteX604" fmla="*/ 930379 w 1365058"/>
                <a:gd name="connsiteY604" fmla="*/ 996582 h 1265449"/>
                <a:gd name="connsiteX605" fmla="*/ 939615 w 1365058"/>
                <a:gd name="connsiteY605" fmla="*/ 985044 h 1265449"/>
                <a:gd name="connsiteX606" fmla="*/ 940391 w 1365058"/>
                <a:gd name="connsiteY606" fmla="*/ 985556 h 1265449"/>
                <a:gd name="connsiteX607" fmla="*/ 938666 w 1365058"/>
                <a:gd name="connsiteY607" fmla="*/ 987544 h 1265449"/>
                <a:gd name="connsiteX608" fmla="*/ 940173 w 1365058"/>
                <a:gd name="connsiteY608" fmla="*/ 987544 h 1265449"/>
                <a:gd name="connsiteX609" fmla="*/ 971813 w 1365058"/>
                <a:gd name="connsiteY609" fmla="*/ 1034991 h 1265449"/>
                <a:gd name="connsiteX610" fmla="*/ 980100 w 1365058"/>
                <a:gd name="connsiteY610" fmla="*/ 1028213 h 1265449"/>
                <a:gd name="connsiteX611" fmla="*/ 988387 w 1365058"/>
                <a:gd name="connsiteY611" fmla="*/ 1025201 h 1265449"/>
                <a:gd name="connsiteX612" fmla="*/ 1007220 w 1365058"/>
                <a:gd name="connsiteY612" fmla="*/ 1012397 h 1265449"/>
                <a:gd name="connsiteX613" fmla="*/ 1014001 w 1365058"/>
                <a:gd name="connsiteY613" fmla="*/ 1002607 h 1265449"/>
                <a:gd name="connsiteX614" fmla="*/ 1029821 w 1365058"/>
                <a:gd name="connsiteY614" fmla="*/ 998088 h 1265449"/>
                <a:gd name="connsiteX615" fmla="*/ 1083308 w 1365058"/>
                <a:gd name="connsiteY615" fmla="*/ 970975 h 1265449"/>
                <a:gd name="connsiteX616" fmla="*/ 1085568 w 1365058"/>
                <a:gd name="connsiteY616" fmla="*/ 973988 h 1265449"/>
                <a:gd name="connsiteX617" fmla="*/ 1084815 w 1365058"/>
                <a:gd name="connsiteY617" fmla="*/ 979260 h 1265449"/>
                <a:gd name="connsiteX618" fmla="*/ 1094608 w 1365058"/>
                <a:gd name="connsiteY618" fmla="*/ 991310 h 1265449"/>
                <a:gd name="connsiteX619" fmla="*/ 1099882 w 1365058"/>
                <a:gd name="connsiteY619" fmla="*/ 1006372 h 1265449"/>
                <a:gd name="connsiteX620" fmla="*/ 1142069 w 1365058"/>
                <a:gd name="connsiteY620" fmla="*/ 1012397 h 1265449"/>
                <a:gd name="connsiteX621" fmla="*/ 1153369 w 1365058"/>
                <a:gd name="connsiteY621" fmla="*/ 1002607 h 1265449"/>
                <a:gd name="connsiteX622" fmla="*/ 1211377 w 1365058"/>
                <a:gd name="connsiteY622" fmla="*/ 1007879 h 1265449"/>
                <a:gd name="connsiteX623" fmla="*/ 1249797 w 1365058"/>
                <a:gd name="connsiteY623" fmla="*/ 1044029 h 1265449"/>
                <a:gd name="connsiteX624" fmla="*/ 1323625 w 1365058"/>
                <a:gd name="connsiteY624" fmla="*/ 989803 h 1265449"/>
                <a:gd name="connsiteX625" fmla="*/ 1365059 w 1365058"/>
                <a:gd name="connsiteY625" fmla="*/ 907712 h 126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Lst>
              <a:rect l="l" t="t" r="r" b="b"/>
              <a:pathLst>
                <a:path w="1365058" h="1265449">
                  <a:moveTo>
                    <a:pt x="1282191" y="781186"/>
                  </a:moveTo>
                  <a:lnTo>
                    <a:pt x="1285204" y="745036"/>
                  </a:lnTo>
                  <a:lnTo>
                    <a:pt x="1285204" y="745036"/>
                  </a:lnTo>
                  <a:lnTo>
                    <a:pt x="1288218" y="714157"/>
                  </a:lnTo>
                  <a:lnTo>
                    <a:pt x="1243770" y="698341"/>
                  </a:lnTo>
                  <a:lnTo>
                    <a:pt x="1243062" y="698741"/>
                  </a:lnTo>
                  <a:cubicBezTo>
                    <a:pt x="1242520" y="698530"/>
                    <a:pt x="1242015" y="698236"/>
                    <a:pt x="1241458" y="698048"/>
                  </a:cubicBezTo>
                  <a:lnTo>
                    <a:pt x="1242264" y="697588"/>
                  </a:lnTo>
                  <a:lnTo>
                    <a:pt x="1209117" y="684785"/>
                  </a:lnTo>
                  <a:lnTo>
                    <a:pt x="1221923" y="657672"/>
                  </a:lnTo>
                  <a:lnTo>
                    <a:pt x="1191036" y="646375"/>
                  </a:lnTo>
                  <a:lnTo>
                    <a:pt x="1181243" y="632066"/>
                  </a:lnTo>
                  <a:lnTo>
                    <a:pt x="1169943" y="623781"/>
                  </a:lnTo>
                  <a:lnTo>
                    <a:pt x="1154123" y="616250"/>
                  </a:lnTo>
                  <a:lnTo>
                    <a:pt x="1123235" y="619263"/>
                  </a:lnTo>
                  <a:lnTo>
                    <a:pt x="1084815" y="614744"/>
                  </a:lnTo>
                  <a:lnTo>
                    <a:pt x="1060708" y="587631"/>
                  </a:lnTo>
                  <a:lnTo>
                    <a:pt x="1060708" y="587631"/>
                  </a:lnTo>
                  <a:lnTo>
                    <a:pt x="1059759" y="588188"/>
                  </a:lnTo>
                  <a:lnTo>
                    <a:pt x="1047148" y="575581"/>
                  </a:lnTo>
                  <a:lnTo>
                    <a:pt x="1047901" y="526627"/>
                  </a:lnTo>
                  <a:lnTo>
                    <a:pt x="1047901" y="526627"/>
                  </a:lnTo>
                  <a:lnTo>
                    <a:pt x="1047901" y="508552"/>
                  </a:lnTo>
                  <a:lnTo>
                    <a:pt x="1053928" y="502527"/>
                  </a:lnTo>
                  <a:lnTo>
                    <a:pt x="1066735" y="464871"/>
                  </a:lnTo>
                  <a:lnTo>
                    <a:pt x="1075021" y="456586"/>
                  </a:lnTo>
                  <a:lnTo>
                    <a:pt x="1075021" y="446796"/>
                  </a:lnTo>
                  <a:lnTo>
                    <a:pt x="1081048" y="442277"/>
                  </a:lnTo>
                  <a:lnTo>
                    <a:pt x="1087828" y="442277"/>
                  </a:lnTo>
                  <a:lnTo>
                    <a:pt x="1093855" y="433993"/>
                  </a:lnTo>
                  <a:lnTo>
                    <a:pt x="1099129" y="429474"/>
                  </a:lnTo>
                  <a:lnTo>
                    <a:pt x="1106662" y="416671"/>
                  </a:lnTo>
                  <a:lnTo>
                    <a:pt x="1106662" y="411399"/>
                  </a:lnTo>
                  <a:lnTo>
                    <a:pt x="1113442" y="405374"/>
                  </a:lnTo>
                  <a:lnTo>
                    <a:pt x="1113442" y="395583"/>
                  </a:lnTo>
                  <a:lnTo>
                    <a:pt x="1106662" y="388805"/>
                  </a:lnTo>
                  <a:lnTo>
                    <a:pt x="1106662" y="379767"/>
                  </a:lnTo>
                  <a:lnTo>
                    <a:pt x="1100635" y="376002"/>
                  </a:lnTo>
                  <a:lnTo>
                    <a:pt x="1098375" y="376002"/>
                  </a:lnTo>
                  <a:lnTo>
                    <a:pt x="1096868" y="372989"/>
                  </a:lnTo>
                  <a:lnTo>
                    <a:pt x="1093855" y="371483"/>
                  </a:lnTo>
                  <a:lnTo>
                    <a:pt x="1096868" y="371483"/>
                  </a:lnTo>
                  <a:lnTo>
                    <a:pt x="1093855" y="368470"/>
                  </a:lnTo>
                  <a:lnTo>
                    <a:pt x="1095362" y="365458"/>
                  </a:lnTo>
                  <a:lnTo>
                    <a:pt x="1106662" y="361692"/>
                  </a:lnTo>
                  <a:lnTo>
                    <a:pt x="1103648" y="361692"/>
                  </a:lnTo>
                  <a:lnTo>
                    <a:pt x="1098375" y="355667"/>
                  </a:lnTo>
                  <a:lnTo>
                    <a:pt x="1109675" y="348889"/>
                  </a:lnTo>
                  <a:lnTo>
                    <a:pt x="1113442" y="350395"/>
                  </a:lnTo>
                  <a:lnTo>
                    <a:pt x="1114949" y="345877"/>
                  </a:lnTo>
                  <a:lnTo>
                    <a:pt x="1111935" y="339851"/>
                  </a:lnTo>
                  <a:lnTo>
                    <a:pt x="1117962" y="337592"/>
                  </a:lnTo>
                  <a:lnTo>
                    <a:pt x="1117962" y="331567"/>
                  </a:lnTo>
                  <a:lnTo>
                    <a:pt x="1114949" y="328554"/>
                  </a:lnTo>
                  <a:lnTo>
                    <a:pt x="1114949" y="325721"/>
                  </a:lnTo>
                  <a:lnTo>
                    <a:pt x="1117962" y="326295"/>
                  </a:lnTo>
                  <a:lnTo>
                    <a:pt x="1122482" y="323283"/>
                  </a:lnTo>
                  <a:lnTo>
                    <a:pt x="1123235" y="313492"/>
                  </a:lnTo>
                  <a:lnTo>
                    <a:pt x="1130769" y="302948"/>
                  </a:lnTo>
                  <a:lnTo>
                    <a:pt x="1133782" y="300689"/>
                  </a:lnTo>
                  <a:lnTo>
                    <a:pt x="1139056" y="302948"/>
                  </a:lnTo>
                  <a:lnTo>
                    <a:pt x="1143576" y="300689"/>
                  </a:lnTo>
                  <a:lnTo>
                    <a:pt x="1143576" y="294664"/>
                  </a:lnTo>
                  <a:lnTo>
                    <a:pt x="1137549" y="281107"/>
                  </a:lnTo>
                  <a:lnTo>
                    <a:pt x="1140562" y="260019"/>
                  </a:lnTo>
                  <a:lnTo>
                    <a:pt x="1148849" y="252488"/>
                  </a:lnTo>
                  <a:lnTo>
                    <a:pt x="1156382" y="252488"/>
                  </a:lnTo>
                  <a:lnTo>
                    <a:pt x="1159396" y="255501"/>
                  </a:lnTo>
                  <a:lnTo>
                    <a:pt x="1172203" y="227635"/>
                  </a:lnTo>
                  <a:lnTo>
                    <a:pt x="1186516" y="223869"/>
                  </a:lnTo>
                  <a:lnTo>
                    <a:pt x="1191790" y="216338"/>
                  </a:lnTo>
                  <a:lnTo>
                    <a:pt x="1186516" y="211066"/>
                  </a:lnTo>
                  <a:lnTo>
                    <a:pt x="1173709" y="208053"/>
                  </a:lnTo>
                  <a:lnTo>
                    <a:pt x="1181996" y="149309"/>
                  </a:lnTo>
                  <a:lnTo>
                    <a:pt x="1170696" y="146297"/>
                  </a:lnTo>
                  <a:lnTo>
                    <a:pt x="1163163" y="141778"/>
                  </a:lnTo>
                  <a:lnTo>
                    <a:pt x="1151863" y="140272"/>
                  </a:lnTo>
                  <a:lnTo>
                    <a:pt x="1139056" y="135000"/>
                  </a:lnTo>
                  <a:lnTo>
                    <a:pt x="1135289" y="136506"/>
                  </a:lnTo>
                  <a:lnTo>
                    <a:pt x="1123235" y="147803"/>
                  </a:lnTo>
                  <a:lnTo>
                    <a:pt x="1114949" y="149309"/>
                  </a:lnTo>
                  <a:lnTo>
                    <a:pt x="1108169" y="143284"/>
                  </a:lnTo>
                  <a:lnTo>
                    <a:pt x="1100635" y="128975"/>
                  </a:lnTo>
                  <a:lnTo>
                    <a:pt x="1098375" y="135000"/>
                  </a:lnTo>
                  <a:lnTo>
                    <a:pt x="1100635" y="140272"/>
                  </a:lnTo>
                  <a:lnTo>
                    <a:pt x="1117962" y="159100"/>
                  </a:lnTo>
                  <a:lnTo>
                    <a:pt x="1143576" y="168891"/>
                  </a:lnTo>
                  <a:lnTo>
                    <a:pt x="1114195" y="159100"/>
                  </a:lnTo>
                  <a:lnTo>
                    <a:pt x="1111182" y="167384"/>
                  </a:lnTo>
                  <a:lnTo>
                    <a:pt x="1114195" y="177175"/>
                  </a:lnTo>
                  <a:lnTo>
                    <a:pt x="1110429" y="171903"/>
                  </a:lnTo>
                  <a:lnTo>
                    <a:pt x="1108922" y="154581"/>
                  </a:lnTo>
                  <a:lnTo>
                    <a:pt x="1102895" y="150062"/>
                  </a:lnTo>
                  <a:lnTo>
                    <a:pt x="1096115" y="140272"/>
                  </a:lnTo>
                  <a:lnTo>
                    <a:pt x="1096115" y="124456"/>
                  </a:lnTo>
                  <a:lnTo>
                    <a:pt x="1081801" y="122949"/>
                  </a:lnTo>
                  <a:lnTo>
                    <a:pt x="1078788" y="124456"/>
                  </a:lnTo>
                  <a:lnTo>
                    <a:pt x="1073515" y="139518"/>
                  </a:lnTo>
                  <a:lnTo>
                    <a:pt x="1074268" y="148556"/>
                  </a:lnTo>
                  <a:lnTo>
                    <a:pt x="1077281" y="149309"/>
                  </a:lnTo>
                  <a:lnTo>
                    <a:pt x="1074268" y="149309"/>
                  </a:lnTo>
                  <a:lnTo>
                    <a:pt x="1072008" y="144037"/>
                  </a:lnTo>
                  <a:lnTo>
                    <a:pt x="1070501" y="145543"/>
                  </a:lnTo>
                  <a:lnTo>
                    <a:pt x="1070501" y="152322"/>
                  </a:lnTo>
                  <a:lnTo>
                    <a:pt x="1074268" y="156840"/>
                  </a:lnTo>
                  <a:lnTo>
                    <a:pt x="1068995" y="150815"/>
                  </a:lnTo>
                  <a:lnTo>
                    <a:pt x="1068995" y="126715"/>
                  </a:lnTo>
                  <a:lnTo>
                    <a:pt x="1062968" y="124456"/>
                  </a:lnTo>
                  <a:lnTo>
                    <a:pt x="1062968" y="124456"/>
                  </a:lnTo>
                  <a:lnTo>
                    <a:pt x="1050161" y="116171"/>
                  </a:lnTo>
                  <a:lnTo>
                    <a:pt x="1043381" y="122196"/>
                  </a:lnTo>
                  <a:lnTo>
                    <a:pt x="1041874" y="130481"/>
                  </a:lnTo>
                  <a:lnTo>
                    <a:pt x="1059955" y="157594"/>
                  </a:lnTo>
                  <a:lnTo>
                    <a:pt x="1068995" y="162112"/>
                  </a:lnTo>
                  <a:lnTo>
                    <a:pt x="1064475" y="162112"/>
                  </a:lnTo>
                  <a:lnTo>
                    <a:pt x="1064475" y="164372"/>
                  </a:lnTo>
                  <a:lnTo>
                    <a:pt x="1053175" y="154581"/>
                  </a:lnTo>
                  <a:lnTo>
                    <a:pt x="1057695" y="168891"/>
                  </a:lnTo>
                  <a:lnTo>
                    <a:pt x="1051668" y="156087"/>
                  </a:lnTo>
                  <a:lnTo>
                    <a:pt x="1044888" y="164372"/>
                  </a:lnTo>
                  <a:lnTo>
                    <a:pt x="1044888" y="170397"/>
                  </a:lnTo>
                  <a:lnTo>
                    <a:pt x="1048654" y="186213"/>
                  </a:lnTo>
                  <a:lnTo>
                    <a:pt x="1051668" y="188723"/>
                  </a:lnTo>
                  <a:lnTo>
                    <a:pt x="1051668" y="192990"/>
                  </a:lnTo>
                  <a:lnTo>
                    <a:pt x="1041874" y="197509"/>
                  </a:lnTo>
                  <a:lnTo>
                    <a:pt x="1043381" y="199768"/>
                  </a:lnTo>
                  <a:lnTo>
                    <a:pt x="1040368" y="197509"/>
                  </a:lnTo>
                  <a:lnTo>
                    <a:pt x="1037354" y="199015"/>
                  </a:lnTo>
                  <a:lnTo>
                    <a:pt x="1040368" y="199768"/>
                  </a:lnTo>
                  <a:lnTo>
                    <a:pt x="1031026" y="199768"/>
                  </a:lnTo>
                  <a:lnTo>
                    <a:pt x="1024434" y="201705"/>
                  </a:lnTo>
                  <a:lnTo>
                    <a:pt x="1026807" y="199768"/>
                  </a:lnTo>
                  <a:lnTo>
                    <a:pt x="1022287" y="199768"/>
                  </a:lnTo>
                  <a:lnTo>
                    <a:pt x="1035094" y="198262"/>
                  </a:lnTo>
                  <a:lnTo>
                    <a:pt x="1038108" y="195249"/>
                  </a:lnTo>
                  <a:lnTo>
                    <a:pt x="1042628" y="196756"/>
                  </a:lnTo>
                  <a:lnTo>
                    <a:pt x="1048654" y="192237"/>
                  </a:lnTo>
                  <a:lnTo>
                    <a:pt x="1041874" y="165124"/>
                  </a:lnTo>
                  <a:lnTo>
                    <a:pt x="1048654" y="153827"/>
                  </a:lnTo>
                  <a:lnTo>
                    <a:pt x="1037354" y="145543"/>
                  </a:lnTo>
                  <a:lnTo>
                    <a:pt x="1031328" y="122949"/>
                  </a:lnTo>
                  <a:lnTo>
                    <a:pt x="1034341" y="114664"/>
                  </a:lnTo>
                  <a:lnTo>
                    <a:pt x="1024427" y="116250"/>
                  </a:lnTo>
                  <a:lnTo>
                    <a:pt x="1029067" y="113158"/>
                  </a:lnTo>
                  <a:lnTo>
                    <a:pt x="1028834" y="112578"/>
                  </a:lnTo>
                  <a:lnTo>
                    <a:pt x="1032834" y="113911"/>
                  </a:lnTo>
                  <a:lnTo>
                    <a:pt x="1028314" y="101861"/>
                  </a:lnTo>
                  <a:lnTo>
                    <a:pt x="1029821" y="106380"/>
                  </a:lnTo>
                  <a:lnTo>
                    <a:pt x="1028487" y="111711"/>
                  </a:lnTo>
                  <a:lnTo>
                    <a:pt x="1024547" y="101862"/>
                  </a:lnTo>
                  <a:lnTo>
                    <a:pt x="1027561" y="97343"/>
                  </a:lnTo>
                  <a:lnTo>
                    <a:pt x="1024547" y="94330"/>
                  </a:lnTo>
                  <a:lnTo>
                    <a:pt x="1027561" y="74749"/>
                  </a:lnTo>
                  <a:lnTo>
                    <a:pt x="1026544" y="75768"/>
                  </a:lnTo>
                  <a:lnTo>
                    <a:pt x="1022287" y="67971"/>
                  </a:lnTo>
                  <a:lnTo>
                    <a:pt x="1022287" y="63452"/>
                  </a:lnTo>
                  <a:lnTo>
                    <a:pt x="1017767" y="61946"/>
                  </a:lnTo>
                  <a:lnTo>
                    <a:pt x="1020781" y="60440"/>
                  </a:lnTo>
                  <a:lnTo>
                    <a:pt x="1017767" y="57427"/>
                  </a:lnTo>
                  <a:lnTo>
                    <a:pt x="1014754" y="44624"/>
                  </a:lnTo>
                  <a:lnTo>
                    <a:pt x="1016261" y="28808"/>
                  </a:lnTo>
                  <a:lnTo>
                    <a:pt x="1022287" y="17511"/>
                  </a:lnTo>
                  <a:lnTo>
                    <a:pt x="1022287" y="14499"/>
                  </a:lnTo>
                  <a:lnTo>
                    <a:pt x="1019274" y="16005"/>
                  </a:lnTo>
                  <a:lnTo>
                    <a:pt x="1025301" y="11486"/>
                  </a:lnTo>
                  <a:lnTo>
                    <a:pt x="1018521" y="14499"/>
                  </a:lnTo>
                  <a:lnTo>
                    <a:pt x="1044134" y="1695"/>
                  </a:lnTo>
                  <a:lnTo>
                    <a:pt x="1046809" y="2517"/>
                  </a:lnTo>
                  <a:lnTo>
                    <a:pt x="1047600" y="4105"/>
                  </a:lnTo>
                  <a:lnTo>
                    <a:pt x="1052421" y="7720"/>
                  </a:lnTo>
                  <a:lnTo>
                    <a:pt x="1051133" y="3847"/>
                  </a:lnTo>
                  <a:lnTo>
                    <a:pt x="1053928" y="4707"/>
                  </a:lnTo>
                  <a:lnTo>
                    <a:pt x="1055434" y="7720"/>
                  </a:lnTo>
                  <a:lnTo>
                    <a:pt x="1052421" y="9226"/>
                  </a:lnTo>
                  <a:lnTo>
                    <a:pt x="1059201" y="6213"/>
                  </a:lnTo>
                  <a:lnTo>
                    <a:pt x="1050914" y="188"/>
                  </a:lnTo>
                  <a:cubicBezTo>
                    <a:pt x="1050914" y="188"/>
                    <a:pt x="1037354" y="-565"/>
                    <a:pt x="1038108" y="941"/>
                  </a:cubicBezTo>
                  <a:lnTo>
                    <a:pt x="992154" y="23535"/>
                  </a:lnTo>
                  <a:lnTo>
                    <a:pt x="974827" y="19017"/>
                  </a:lnTo>
                  <a:lnTo>
                    <a:pt x="966540" y="20523"/>
                  </a:lnTo>
                  <a:lnTo>
                    <a:pt x="955240" y="17510"/>
                  </a:lnTo>
                  <a:lnTo>
                    <a:pt x="939420" y="16004"/>
                  </a:lnTo>
                  <a:lnTo>
                    <a:pt x="937913" y="17510"/>
                  </a:lnTo>
                  <a:lnTo>
                    <a:pt x="939231" y="14874"/>
                  </a:lnTo>
                  <a:lnTo>
                    <a:pt x="937160" y="14498"/>
                  </a:lnTo>
                  <a:lnTo>
                    <a:pt x="931133" y="20523"/>
                  </a:lnTo>
                  <a:lnTo>
                    <a:pt x="934146" y="14498"/>
                  </a:lnTo>
                  <a:lnTo>
                    <a:pt x="932640" y="14498"/>
                  </a:lnTo>
                  <a:lnTo>
                    <a:pt x="943940" y="188"/>
                  </a:lnTo>
                  <a:lnTo>
                    <a:pt x="935653" y="9979"/>
                  </a:lnTo>
                  <a:lnTo>
                    <a:pt x="934146" y="8473"/>
                  </a:lnTo>
                  <a:lnTo>
                    <a:pt x="934146" y="9226"/>
                  </a:lnTo>
                  <a:lnTo>
                    <a:pt x="927366" y="19017"/>
                  </a:lnTo>
                  <a:lnTo>
                    <a:pt x="921339" y="14498"/>
                  </a:lnTo>
                  <a:lnTo>
                    <a:pt x="915312" y="17510"/>
                  </a:lnTo>
                  <a:lnTo>
                    <a:pt x="905519" y="12992"/>
                  </a:lnTo>
                  <a:lnTo>
                    <a:pt x="869359" y="21276"/>
                  </a:lnTo>
                  <a:lnTo>
                    <a:pt x="841485" y="22782"/>
                  </a:lnTo>
                  <a:lnTo>
                    <a:pt x="810598" y="34079"/>
                  </a:lnTo>
                  <a:lnTo>
                    <a:pt x="789504" y="38598"/>
                  </a:lnTo>
                  <a:lnTo>
                    <a:pt x="786491" y="34079"/>
                  </a:lnTo>
                  <a:lnTo>
                    <a:pt x="792518" y="27301"/>
                  </a:lnTo>
                  <a:lnTo>
                    <a:pt x="789504" y="25795"/>
                  </a:lnTo>
                  <a:lnTo>
                    <a:pt x="783477" y="40104"/>
                  </a:lnTo>
                  <a:lnTo>
                    <a:pt x="770671" y="43117"/>
                  </a:lnTo>
                  <a:lnTo>
                    <a:pt x="739784" y="54414"/>
                  </a:lnTo>
                  <a:lnTo>
                    <a:pt x="699103" y="54414"/>
                  </a:lnTo>
                  <a:lnTo>
                    <a:pt x="689309" y="57426"/>
                  </a:lnTo>
                  <a:lnTo>
                    <a:pt x="687803" y="52908"/>
                  </a:lnTo>
                  <a:lnTo>
                    <a:pt x="681023" y="55920"/>
                  </a:lnTo>
                  <a:lnTo>
                    <a:pt x="674996" y="40104"/>
                  </a:lnTo>
                  <a:lnTo>
                    <a:pt x="670476" y="40104"/>
                  </a:lnTo>
                  <a:lnTo>
                    <a:pt x="680269" y="55920"/>
                  </a:lnTo>
                  <a:lnTo>
                    <a:pt x="677256" y="57426"/>
                  </a:lnTo>
                  <a:lnTo>
                    <a:pt x="680269" y="61945"/>
                  </a:lnTo>
                  <a:lnTo>
                    <a:pt x="675749" y="55920"/>
                  </a:lnTo>
                  <a:lnTo>
                    <a:pt x="672736" y="54414"/>
                  </a:lnTo>
                  <a:lnTo>
                    <a:pt x="658423" y="70230"/>
                  </a:lnTo>
                  <a:lnTo>
                    <a:pt x="632809" y="80020"/>
                  </a:lnTo>
                  <a:lnTo>
                    <a:pt x="635445" y="83034"/>
                  </a:lnTo>
                  <a:lnTo>
                    <a:pt x="633562" y="85292"/>
                  </a:lnTo>
                  <a:lnTo>
                    <a:pt x="610208" y="96589"/>
                  </a:lnTo>
                  <a:lnTo>
                    <a:pt x="587608" y="110899"/>
                  </a:lnTo>
                  <a:lnTo>
                    <a:pt x="549941" y="125961"/>
                  </a:lnTo>
                  <a:lnTo>
                    <a:pt x="541654" y="127468"/>
                  </a:lnTo>
                  <a:lnTo>
                    <a:pt x="538641" y="131986"/>
                  </a:lnTo>
                  <a:lnTo>
                    <a:pt x="531861" y="134999"/>
                  </a:lnTo>
                  <a:lnTo>
                    <a:pt x="491180" y="157593"/>
                  </a:lnTo>
                  <a:lnTo>
                    <a:pt x="479541" y="167862"/>
                  </a:lnTo>
                  <a:lnTo>
                    <a:pt x="432419" y="188479"/>
                  </a:lnTo>
                  <a:lnTo>
                    <a:pt x="393999" y="199776"/>
                  </a:lnTo>
                  <a:lnTo>
                    <a:pt x="370645" y="212571"/>
                  </a:lnTo>
                  <a:lnTo>
                    <a:pt x="365379" y="220103"/>
                  </a:lnTo>
                  <a:lnTo>
                    <a:pt x="365379" y="217102"/>
                  </a:lnTo>
                  <a:lnTo>
                    <a:pt x="354079" y="220103"/>
                  </a:lnTo>
                  <a:lnTo>
                    <a:pt x="329965" y="231400"/>
                  </a:lnTo>
                  <a:lnTo>
                    <a:pt x="306611" y="247231"/>
                  </a:lnTo>
                  <a:lnTo>
                    <a:pt x="283257" y="272076"/>
                  </a:lnTo>
                  <a:lnTo>
                    <a:pt x="276470" y="291658"/>
                  </a:lnTo>
                  <a:lnTo>
                    <a:pt x="265169" y="297689"/>
                  </a:lnTo>
                  <a:lnTo>
                    <a:pt x="255368" y="310485"/>
                  </a:lnTo>
                  <a:lnTo>
                    <a:pt x="255783" y="311500"/>
                  </a:lnTo>
                  <a:lnTo>
                    <a:pt x="253869" y="315015"/>
                  </a:lnTo>
                  <a:lnTo>
                    <a:pt x="250856" y="319531"/>
                  </a:lnTo>
                  <a:lnTo>
                    <a:pt x="244837" y="325547"/>
                  </a:lnTo>
                  <a:lnTo>
                    <a:pt x="240302" y="328563"/>
                  </a:lnTo>
                  <a:lnTo>
                    <a:pt x="234290" y="331578"/>
                  </a:lnTo>
                  <a:lnTo>
                    <a:pt x="228256" y="336094"/>
                  </a:lnTo>
                  <a:lnTo>
                    <a:pt x="226756" y="333079"/>
                  </a:lnTo>
                  <a:lnTo>
                    <a:pt x="228256" y="337609"/>
                  </a:lnTo>
                  <a:lnTo>
                    <a:pt x="226756" y="337609"/>
                  </a:lnTo>
                  <a:lnTo>
                    <a:pt x="223736" y="339110"/>
                  </a:lnTo>
                  <a:lnTo>
                    <a:pt x="222236" y="340610"/>
                  </a:lnTo>
                  <a:lnTo>
                    <a:pt x="219223" y="342125"/>
                  </a:lnTo>
                  <a:lnTo>
                    <a:pt x="217701" y="342125"/>
                  </a:lnTo>
                  <a:lnTo>
                    <a:pt x="214703" y="343625"/>
                  </a:lnTo>
                  <a:lnTo>
                    <a:pt x="211690" y="342125"/>
                  </a:lnTo>
                  <a:lnTo>
                    <a:pt x="214703" y="345141"/>
                  </a:lnTo>
                  <a:lnTo>
                    <a:pt x="211690" y="346641"/>
                  </a:lnTo>
                  <a:lnTo>
                    <a:pt x="208669" y="345141"/>
                  </a:lnTo>
                  <a:lnTo>
                    <a:pt x="211690" y="348141"/>
                  </a:lnTo>
                  <a:lnTo>
                    <a:pt x="208669" y="349656"/>
                  </a:lnTo>
                  <a:lnTo>
                    <a:pt x="207169" y="346641"/>
                  </a:lnTo>
                  <a:lnTo>
                    <a:pt x="207169" y="349656"/>
                  </a:lnTo>
                  <a:lnTo>
                    <a:pt x="204156" y="351157"/>
                  </a:lnTo>
                  <a:lnTo>
                    <a:pt x="199636" y="352672"/>
                  </a:lnTo>
                  <a:lnTo>
                    <a:pt x="198122" y="355672"/>
                  </a:lnTo>
                  <a:lnTo>
                    <a:pt x="195101" y="358688"/>
                  </a:lnTo>
                  <a:lnTo>
                    <a:pt x="185315" y="361704"/>
                  </a:lnTo>
                  <a:lnTo>
                    <a:pt x="182302" y="367735"/>
                  </a:lnTo>
                  <a:lnTo>
                    <a:pt x="172501" y="374501"/>
                  </a:lnTo>
                  <a:lnTo>
                    <a:pt x="171002" y="379032"/>
                  </a:lnTo>
                  <a:lnTo>
                    <a:pt x="167981" y="380532"/>
                  </a:lnTo>
                  <a:lnTo>
                    <a:pt x="166481" y="383547"/>
                  </a:lnTo>
                  <a:lnTo>
                    <a:pt x="166481" y="382797"/>
                  </a:lnTo>
                  <a:lnTo>
                    <a:pt x="164967" y="385798"/>
                  </a:lnTo>
                  <a:lnTo>
                    <a:pt x="160447" y="390329"/>
                  </a:lnTo>
                  <a:lnTo>
                    <a:pt x="160447" y="387313"/>
                  </a:lnTo>
                  <a:lnTo>
                    <a:pt x="158948" y="391829"/>
                  </a:lnTo>
                  <a:lnTo>
                    <a:pt x="157434" y="393329"/>
                  </a:lnTo>
                  <a:lnTo>
                    <a:pt x="152914" y="396345"/>
                  </a:lnTo>
                  <a:lnTo>
                    <a:pt x="146902" y="400860"/>
                  </a:lnTo>
                  <a:lnTo>
                    <a:pt x="146902" y="398610"/>
                  </a:lnTo>
                  <a:lnTo>
                    <a:pt x="143881" y="403126"/>
                  </a:lnTo>
                  <a:lnTo>
                    <a:pt x="139369" y="406141"/>
                  </a:lnTo>
                  <a:lnTo>
                    <a:pt x="136348" y="412923"/>
                  </a:lnTo>
                  <a:lnTo>
                    <a:pt x="134834" y="411407"/>
                  </a:lnTo>
                  <a:lnTo>
                    <a:pt x="134834" y="415923"/>
                  </a:lnTo>
                  <a:lnTo>
                    <a:pt x="128068" y="425721"/>
                  </a:lnTo>
                  <a:lnTo>
                    <a:pt x="131489" y="428115"/>
                  </a:lnTo>
                  <a:lnTo>
                    <a:pt x="112248" y="477674"/>
                  </a:lnTo>
                  <a:lnTo>
                    <a:pt x="100948" y="483699"/>
                  </a:lnTo>
                  <a:lnTo>
                    <a:pt x="97935" y="491983"/>
                  </a:lnTo>
                  <a:lnTo>
                    <a:pt x="94921" y="498008"/>
                  </a:lnTo>
                  <a:lnTo>
                    <a:pt x="90401" y="494996"/>
                  </a:lnTo>
                  <a:lnTo>
                    <a:pt x="93415" y="498008"/>
                  </a:lnTo>
                  <a:lnTo>
                    <a:pt x="91908" y="499515"/>
                  </a:lnTo>
                  <a:lnTo>
                    <a:pt x="94921" y="498008"/>
                  </a:lnTo>
                  <a:lnTo>
                    <a:pt x="99441" y="491983"/>
                  </a:lnTo>
                  <a:lnTo>
                    <a:pt x="102455" y="483699"/>
                  </a:lnTo>
                  <a:lnTo>
                    <a:pt x="118275" y="477674"/>
                  </a:lnTo>
                  <a:lnTo>
                    <a:pt x="121288" y="470896"/>
                  </a:lnTo>
                  <a:lnTo>
                    <a:pt x="127315" y="467883"/>
                  </a:lnTo>
                  <a:lnTo>
                    <a:pt x="127315" y="466377"/>
                  </a:lnTo>
                  <a:lnTo>
                    <a:pt x="124302" y="463364"/>
                  </a:lnTo>
                  <a:lnTo>
                    <a:pt x="128822" y="457339"/>
                  </a:lnTo>
                  <a:lnTo>
                    <a:pt x="133342" y="460352"/>
                  </a:lnTo>
                  <a:lnTo>
                    <a:pt x="128822" y="470143"/>
                  </a:lnTo>
                  <a:lnTo>
                    <a:pt x="122042" y="476921"/>
                  </a:lnTo>
                  <a:lnTo>
                    <a:pt x="109235" y="483699"/>
                  </a:lnTo>
                  <a:lnTo>
                    <a:pt x="107728" y="488218"/>
                  </a:lnTo>
                  <a:lnTo>
                    <a:pt x="103208" y="489724"/>
                  </a:lnTo>
                  <a:lnTo>
                    <a:pt x="103208" y="491230"/>
                  </a:lnTo>
                  <a:lnTo>
                    <a:pt x="109235" y="491230"/>
                  </a:lnTo>
                  <a:lnTo>
                    <a:pt x="99441" y="497255"/>
                  </a:lnTo>
                  <a:lnTo>
                    <a:pt x="99441" y="503280"/>
                  </a:lnTo>
                  <a:lnTo>
                    <a:pt x="96428" y="500268"/>
                  </a:lnTo>
                  <a:lnTo>
                    <a:pt x="103208" y="511565"/>
                  </a:lnTo>
                  <a:lnTo>
                    <a:pt x="99163" y="510556"/>
                  </a:lnTo>
                  <a:lnTo>
                    <a:pt x="102455" y="513071"/>
                  </a:lnTo>
                  <a:lnTo>
                    <a:pt x="103962" y="521355"/>
                  </a:lnTo>
                  <a:lnTo>
                    <a:pt x="97935" y="538677"/>
                  </a:lnTo>
                  <a:lnTo>
                    <a:pt x="97935" y="545154"/>
                  </a:lnTo>
                  <a:lnTo>
                    <a:pt x="92661" y="585364"/>
                  </a:lnTo>
                  <a:lnTo>
                    <a:pt x="85881" y="609464"/>
                  </a:lnTo>
                  <a:lnTo>
                    <a:pt x="79101" y="615489"/>
                  </a:lnTo>
                  <a:lnTo>
                    <a:pt x="79101" y="616996"/>
                  </a:lnTo>
                  <a:lnTo>
                    <a:pt x="58008" y="629799"/>
                  </a:lnTo>
                  <a:lnTo>
                    <a:pt x="62528" y="636577"/>
                  </a:lnTo>
                  <a:lnTo>
                    <a:pt x="61021" y="649380"/>
                  </a:lnTo>
                  <a:lnTo>
                    <a:pt x="56501" y="656159"/>
                  </a:lnTo>
                  <a:lnTo>
                    <a:pt x="18834" y="692309"/>
                  </a:lnTo>
                  <a:lnTo>
                    <a:pt x="7533" y="696828"/>
                  </a:lnTo>
                  <a:lnTo>
                    <a:pt x="3014" y="690803"/>
                  </a:lnTo>
                  <a:lnTo>
                    <a:pt x="3767" y="694199"/>
                  </a:lnTo>
                  <a:lnTo>
                    <a:pt x="1507" y="693070"/>
                  </a:lnTo>
                  <a:lnTo>
                    <a:pt x="0" y="705873"/>
                  </a:lnTo>
                  <a:lnTo>
                    <a:pt x="3014" y="708885"/>
                  </a:lnTo>
                  <a:lnTo>
                    <a:pt x="7533" y="726207"/>
                  </a:lnTo>
                  <a:lnTo>
                    <a:pt x="12054" y="727714"/>
                  </a:lnTo>
                  <a:lnTo>
                    <a:pt x="7533" y="724701"/>
                  </a:lnTo>
                  <a:lnTo>
                    <a:pt x="7533" y="717923"/>
                  </a:lnTo>
                  <a:lnTo>
                    <a:pt x="6027" y="714910"/>
                  </a:lnTo>
                  <a:lnTo>
                    <a:pt x="1507" y="699095"/>
                  </a:lnTo>
                  <a:lnTo>
                    <a:pt x="4015" y="695329"/>
                  </a:lnTo>
                  <a:lnTo>
                    <a:pt x="9040" y="717915"/>
                  </a:lnTo>
                  <a:lnTo>
                    <a:pt x="7533" y="702100"/>
                  </a:lnTo>
                  <a:lnTo>
                    <a:pt x="23354" y="692309"/>
                  </a:lnTo>
                  <a:lnTo>
                    <a:pt x="51228" y="665949"/>
                  </a:lnTo>
                  <a:lnTo>
                    <a:pt x="58008" y="662937"/>
                  </a:lnTo>
                  <a:lnTo>
                    <a:pt x="64788" y="680259"/>
                  </a:lnTo>
                  <a:lnTo>
                    <a:pt x="73828" y="702853"/>
                  </a:lnTo>
                  <a:lnTo>
                    <a:pt x="72321" y="715656"/>
                  </a:lnTo>
                  <a:lnTo>
                    <a:pt x="76841" y="723940"/>
                  </a:lnTo>
                  <a:lnTo>
                    <a:pt x="75334" y="725447"/>
                  </a:lnTo>
                  <a:lnTo>
                    <a:pt x="76841" y="725447"/>
                  </a:lnTo>
                  <a:lnTo>
                    <a:pt x="88141" y="739756"/>
                  </a:lnTo>
                  <a:lnTo>
                    <a:pt x="89648" y="746534"/>
                  </a:lnTo>
                  <a:lnTo>
                    <a:pt x="82868" y="739756"/>
                  </a:lnTo>
                  <a:lnTo>
                    <a:pt x="84375" y="746534"/>
                  </a:lnTo>
                  <a:lnTo>
                    <a:pt x="81361" y="739756"/>
                  </a:lnTo>
                  <a:lnTo>
                    <a:pt x="79847" y="739756"/>
                  </a:lnTo>
                  <a:lnTo>
                    <a:pt x="75334" y="735245"/>
                  </a:lnTo>
                  <a:lnTo>
                    <a:pt x="69308" y="719429"/>
                  </a:lnTo>
                  <a:lnTo>
                    <a:pt x="70814" y="717923"/>
                  </a:lnTo>
                  <a:lnTo>
                    <a:pt x="64034" y="711898"/>
                  </a:lnTo>
                  <a:lnTo>
                    <a:pt x="64034" y="708885"/>
                  </a:lnTo>
                  <a:lnTo>
                    <a:pt x="59514" y="711898"/>
                  </a:lnTo>
                  <a:lnTo>
                    <a:pt x="53487" y="710392"/>
                  </a:lnTo>
                  <a:lnTo>
                    <a:pt x="47461" y="702107"/>
                  </a:lnTo>
                  <a:lnTo>
                    <a:pt x="43694" y="702107"/>
                  </a:lnTo>
                  <a:lnTo>
                    <a:pt x="43694" y="707379"/>
                  </a:lnTo>
                  <a:lnTo>
                    <a:pt x="50474" y="732986"/>
                  </a:lnTo>
                  <a:lnTo>
                    <a:pt x="55160" y="739756"/>
                  </a:lnTo>
                  <a:lnTo>
                    <a:pt x="48967" y="739756"/>
                  </a:lnTo>
                  <a:lnTo>
                    <a:pt x="50474" y="742769"/>
                  </a:lnTo>
                  <a:lnTo>
                    <a:pt x="54994" y="741262"/>
                  </a:lnTo>
                  <a:lnTo>
                    <a:pt x="56501" y="742769"/>
                  </a:lnTo>
                  <a:lnTo>
                    <a:pt x="56990" y="744245"/>
                  </a:lnTo>
                  <a:lnTo>
                    <a:pt x="52734" y="745789"/>
                  </a:lnTo>
                  <a:lnTo>
                    <a:pt x="57028" y="744358"/>
                  </a:lnTo>
                  <a:lnTo>
                    <a:pt x="58008" y="747287"/>
                  </a:lnTo>
                  <a:lnTo>
                    <a:pt x="56501" y="747287"/>
                  </a:lnTo>
                  <a:lnTo>
                    <a:pt x="59514" y="754066"/>
                  </a:lnTo>
                  <a:lnTo>
                    <a:pt x="51228" y="760091"/>
                  </a:lnTo>
                  <a:lnTo>
                    <a:pt x="52734" y="763103"/>
                  </a:lnTo>
                  <a:lnTo>
                    <a:pt x="57254" y="764609"/>
                  </a:lnTo>
                  <a:lnTo>
                    <a:pt x="65541" y="761597"/>
                  </a:lnTo>
                  <a:lnTo>
                    <a:pt x="65918" y="762734"/>
                  </a:lnTo>
                  <a:lnTo>
                    <a:pt x="65541" y="763111"/>
                  </a:lnTo>
                  <a:lnTo>
                    <a:pt x="65541" y="766123"/>
                  </a:lnTo>
                  <a:lnTo>
                    <a:pt x="66671" y="764994"/>
                  </a:lnTo>
                  <a:lnTo>
                    <a:pt x="67048" y="766116"/>
                  </a:lnTo>
                  <a:lnTo>
                    <a:pt x="67055" y="766116"/>
                  </a:lnTo>
                  <a:lnTo>
                    <a:pt x="67048" y="766123"/>
                  </a:lnTo>
                  <a:lnTo>
                    <a:pt x="67093" y="766101"/>
                  </a:lnTo>
                  <a:lnTo>
                    <a:pt x="71568" y="764609"/>
                  </a:lnTo>
                  <a:lnTo>
                    <a:pt x="68554" y="767622"/>
                  </a:lnTo>
                  <a:lnTo>
                    <a:pt x="73074" y="770635"/>
                  </a:lnTo>
                  <a:lnTo>
                    <a:pt x="77595" y="781931"/>
                  </a:lnTo>
                  <a:lnTo>
                    <a:pt x="76088" y="784944"/>
                  </a:lnTo>
                  <a:lnTo>
                    <a:pt x="80608" y="789463"/>
                  </a:lnTo>
                  <a:lnTo>
                    <a:pt x="86635" y="784944"/>
                  </a:lnTo>
                  <a:lnTo>
                    <a:pt x="89648" y="755572"/>
                  </a:lnTo>
                  <a:lnTo>
                    <a:pt x="92661" y="760091"/>
                  </a:lnTo>
                  <a:lnTo>
                    <a:pt x="89648" y="774400"/>
                  </a:lnTo>
                  <a:lnTo>
                    <a:pt x="95675" y="787203"/>
                  </a:lnTo>
                  <a:lnTo>
                    <a:pt x="91155" y="778919"/>
                  </a:lnTo>
                  <a:lnTo>
                    <a:pt x="88141" y="777413"/>
                  </a:lnTo>
                  <a:lnTo>
                    <a:pt x="89648" y="791722"/>
                  </a:lnTo>
                  <a:lnTo>
                    <a:pt x="88141" y="793228"/>
                  </a:lnTo>
                  <a:lnTo>
                    <a:pt x="82115" y="793228"/>
                  </a:lnTo>
                  <a:lnTo>
                    <a:pt x="80608" y="797747"/>
                  </a:lnTo>
                  <a:lnTo>
                    <a:pt x="85128" y="797747"/>
                  </a:lnTo>
                  <a:lnTo>
                    <a:pt x="82115" y="804525"/>
                  </a:lnTo>
                  <a:lnTo>
                    <a:pt x="85128" y="809044"/>
                  </a:lnTo>
                  <a:lnTo>
                    <a:pt x="91908" y="813563"/>
                  </a:lnTo>
                  <a:lnTo>
                    <a:pt x="96428" y="812057"/>
                  </a:lnTo>
                  <a:lnTo>
                    <a:pt x="97935" y="809044"/>
                  </a:lnTo>
                  <a:lnTo>
                    <a:pt x="93415" y="827873"/>
                  </a:lnTo>
                  <a:lnTo>
                    <a:pt x="91908" y="829379"/>
                  </a:lnTo>
                  <a:lnTo>
                    <a:pt x="93415" y="830885"/>
                  </a:lnTo>
                  <a:lnTo>
                    <a:pt x="96428" y="829379"/>
                  </a:lnTo>
                  <a:lnTo>
                    <a:pt x="94921" y="832391"/>
                  </a:lnTo>
                  <a:lnTo>
                    <a:pt x="91908" y="832391"/>
                  </a:lnTo>
                  <a:lnTo>
                    <a:pt x="91908" y="842182"/>
                  </a:lnTo>
                  <a:lnTo>
                    <a:pt x="87388" y="843688"/>
                  </a:lnTo>
                  <a:lnTo>
                    <a:pt x="88895" y="848207"/>
                  </a:lnTo>
                  <a:lnTo>
                    <a:pt x="87388" y="846701"/>
                  </a:lnTo>
                  <a:lnTo>
                    <a:pt x="84375" y="851220"/>
                  </a:lnTo>
                  <a:lnTo>
                    <a:pt x="84344" y="851619"/>
                  </a:lnTo>
                  <a:lnTo>
                    <a:pt x="82115" y="852733"/>
                  </a:lnTo>
                  <a:lnTo>
                    <a:pt x="83621" y="858758"/>
                  </a:lnTo>
                  <a:lnTo>
                    <a:pt x="83923" y="857923"/>
                  </a:lnTo>
                  <a:lnTo>
                    <a:pt x="82868" y="873814"/>
                  </a:lnTo>
                  <a:lnTo>
                    <a:pt x="85881" y="880592"/>
                  </a:lnTo>
                  <a:lnTo>
                    <a:pt x="85881" y="877579"/>
                  </a:lnTo>
                  <a:lnTo>
                    <a:pt x="87388" y="877579"/>
                  </a:lnTo>
                  <a:lnTo>
                    <a:pt x="85881" y="882098"/>
                  </a:lnTo>
                  <a:lnTo>
                    <a:pt x="90401" y="891889"/>
                  </a:lnTo>
                  <a:lnTo>
                    <a:pt x="91908" y="901679"/>
                  </a:lnTo>
                  <a:lnTo>
                    <a:pt x="94921" y="904692"/>
                  </a:lnTo>
                  <a:lnTo>
                    <a:pt x="93415" y="906198"/>
                  </a:lnTo>
                  <a:lnTo>
                    <a:pt x="96428" y="906198"/>
                  </a:lnTo>
                  <a:lnTo>
                    <a:pt x="94921" y="909211"/>
                  </a:lnTo>
                  <a:lnTo>
                    <a:pt x="95675" y="909211"/>
                  </a:lnTo>
                  <a:lnTo>
                    <a:pt x="97182" y="915236"/>
                  </a:lnTo>
                  <a:lnTo>
                    <a:pt x="98688" y="915236"/>
                  </a:lnTo>
                  <a:lnTo>
                    <a:pt x="97182" y="918248"/>
                  </a:lnTo>
                  <a:lnTo>
                    <a:pt x="100195" y="919755"/>
                  </a:lnTo>
                  <a:lnTo>
                    <a:pt x="98688" y="921261"/>
                  </a:lnTo>
                  <a:lnTo>
                    <a:pt x="101701" y="934064"/>
                  </a:lnTo>
                  <a:lnTo>
                    <a:pt x="100330" y="939554"/>
                  </a:lnTo>
                  <a:lnTo>
                    <a:pt x="92661" y="941595"/>
                  </a:lnTo>
                  <a:lnTo>
                    <a:pt x="99441" y="941595"/>
                  </a:lnTo>
                  <a:lnTo>
                    <a:pt x="105468" y="954399"/>
                  </a:lnTo>
                  <a:lnTo>
                    <a:pt x="102455" y="949880"/>
                  </a:lnTo>
                  <a:lnTo>
                    <a:pt x="100948" y="951386"/>
                  </a:lnTo>
                  <a:lnTo>
                    <a:pt x="99441" y="968708"/>
                  </a:lnTo>
                  <a:lnTo>
                    <a:pt x="96270" y="967917"/>
                  </a:lnTo>
                  <a:lnTo>
                    <a:pt x="94921" y="973980"/>
                  </a:lnTo>
                  <a:lnTo>
                    <a:pt x="91908" y="972474"/>
                  </a:lnTo>
                  <a:lnTo>
                    <a:pt x="91908" y="970968"/>
                  </a:lnTo>
                  <a:lnTo>
                    <a:pt x="83621" y="976993"/>
                  </a:lnTo>
                  <a:lnTo>
                    <a:pt x="90401" y="983771"/>
                  </a:lnTo>
                  <a:lnTo>
                    <a:pt x="96428" y="1007871"/>
                  </a:lnTo>
                  <a:lnTo>
                    <a:pt x="94921" y="1010884"/>
                  </a:lnTo>
                  <a:lnTo>
                    <a:pt x="100195" y="1022934"/>
                  </a:lnTo>
                  <a:lnTo>
                    <a:pt x="97182" y="1032724"/>
                  </a:lnTo>
                  <a:lnTo>
                    <a:pt x="97182" y="1047034"/>
                  </a:lnTo>
                  <a:lnTo>
                    <a:pt x="90401" y="1055318"/>
                  </a:lnTo>
                  <a:lnTo>
                    <a:pt x="85881" y="1056825"/>
                  </a:lnTo>
                  <a:lnTo>
                    <a:pt x="84375" y="1053812"/>
                  </a:lnTo>
                  <a:lnTo>
                    <a:pt x="84375" y="1059084"/>
                  </a:lnTo>
                  <a:lnTo>
                    <a:pt x="79854" y="1060590"/>
                  </a:lnTo>
                  <a:lnTo>
                    <a:pt x="78348" y="1059084"/>
                  </a:lnTo>
                  <a:lnTo>
                    <a:pt x="71568" y="1060590"/>
                  </a:lnTo>
                  <a:lnTo>
                    <a:pt x="67048" y="1066615"/>
                  </a:lnTo>
                  <a:lnTo>
                    <a:pt x="49721" y="1072640"/>
                  </a:lnTo>
                  <a:lnTo>
                    <a:pt x="42941" y="1083937"/>
                  </a:lnTo>
                  <a:lnTo>
                    <a:pt x="38421" y="1085444"/>
                  </a:lnTo>
                  <a:lnTo>
                    <a:pt x="32394" y="1096741"/>
                  </a:lnTo>
                  <a:lnTo>
                    <a:pt x="26367" y="1099753"/>
                  </a:lnTo>
                  <a:lnTo>
                    <a:pt x="30887" y="1098247"/>
                  </a:lnTo>
                  <a:lnTo>
                    <a:pt x="39174" y="1098247"/>
                  </a:lnTo>
                  <a:lnTo>
                    <a:pt x="32394" y="1099753"/>
                  </a:lnTo>
                  <a:lnTo>
                    <a:pt x="35407" y="1101259"/>
                  </a:lnTo>
                  <a:lnTo>
                    <a:pt x="30887" y="1101259"/>
                  </a:lnTo>
                  <a:lnTo>
                    <a:pt x="30887" y="1099753"/>
                  </a:lnTo>
                  <a:lnTo>
                    <a:pt x="29381" y="1101259"/>
                  </a:lnTo>
                  <a:lnTo>
                    <a:pt x="32394" y="1105778"/>
                  </a:lnTo>
                  <a:lnTo>
                    <a:pt x="36914" y="1114063"/>
                  </a:lnTo>
                  <a:lnTo>
                    <a:pt x="35407" y="1120841"/>
                  </a:lnTo>
                  <a:lnTo>
                    <a:pt x="36914" y="1114816"/>
                  </a:lnTo>
                  <a:lnTo>
                    <a:pt x="42941" y="1117828"/>
                  </a:lnTo>
                  <a:lnTo>
                    <a:pt x="42941" y="1119335"/>
                  </a:lnTo>
                  <a:lnTo>
                    <a:pt x="38421" y="1120841"/>
                  </a:lnTo>
                  <a:lnTo>
                    <a:pt x="42941" y="1120841"/>
                  </a:lnTo>
                  <a:lnTo>
                    <a:pt x="45954" y="1126866"/>
                  </a:lnTo>
                  <a:lnTo>
                    <a:pt x="42820" y="1127913"/>
                  </a:lnTo>
                  <a:lnTo>
                    <a:pt x="47461" y="1131385"/>
                  </a:lnTo>
                  <a:lnTo>
                    <a:pt x="50474" y="1129878"/>
                  </a:lnTo>
                  <a:lnTo>
                    <a:pt x="53487" y="1134397"/>
                  </a:lnTo>
                  <a:lnTo>
                    <a:pt x="54994" y="1132891"/>
                  </a:lnTo>
                  <a:lnTo>
                    <a:pt x="58008" y="1132891"/>
                  </a:lnTo>
                  <a:lnTo>
                    <a:pt x="62528" y="1139669"/>
                  </a:lnTo>
                  <a:lnTo>
                    <a:pt x="64034" y="1138163"/>
                  </a:lnTo>
                  <a:lnTo>
                    <a:pt x="70061" y="1141175"/>
                  </a:lnTo>
                  <a:lnTo>
                    <a:pt x="84375" y="1160004"/>
                  </a:lnTo>
                  <a:lnTo>
                    <a:pt x="103962" y="1174313"/>
                  </a:lnTo>
                  <a:lnTo>
                    <a:pt x="122795" y="1180338"/>
                  </a:lnTo>
                  <a:lnTo>
                    <a:pt x="128822" y="1177326"/>
                  </a:lnTo>
                  <a:lnTo>
                    <a:pt x="141629" y="1174313"/>
                  </a:lnTo>
                  <a:lnTo>
                    <a:pt x="140152" y="1168409"/>
                  </a:lnTo>
                  <a:lnTo>
                    <a:pt x="148409" y="1167543"/>
                  </a:lnTo>
                  <a:lnTo>
                    <a:pt x="148409" y="1166789"/>
                  </a:lnTo>
                  <a:lnTo>
                    <a:pt x="145395" y="1167543"/>
                  </a:lnTo>
                  <a:lnTo>
                    <a:pt x="143889" y="1165283"/>
                  </a:lnTo>
                  <a:lnTo>
                    <a:pt x="149916" y="1160764"/>
                  </a:lnTo>
                  <a:lnTo>
                    <a:pt x="165736" y="1167543"/>
                  </a:lnTo>
                  <a:lnTo>
                    <a:pt x="185323" y="1170555"/>
                  </a:lnTo>
                  <a:lnTo>
                    <a:pt x="264424" y="1206705"/>
                  </a:lnTo>
                  <a:lnTo>
                    <a:pt x="274217" y="1206705"/>
                  </a:lnTo>
                  <a:lnTo>
                    <a:pt x="293051" y="1204446"/>
                  </a:lnTo>
                  <a:lnTo>
                    <a:pt x="306611" y="1193902"/>
                  </a:lnTo>
                  <a:lnTo>
                    <a:pt x="309624" y="1190136"/>
                  </a:lnTo>
                  <a:lnTo>
                    <a:pt x="312638" y="1175827"/>
                  </a:lnTo>
                  <a:lnTo>
                    <a:pt x="315651" y="1171308"/>
                  </a:lnTo>
                  <a:lnTo>
                    <a:pt x="336745" y="1166036"/>
                  </a:lnTo>
                  <a:lnTo>
                    <a:pt x="357838" y="1169802"/>
                  </a:lnTo>
                  <a:lnTo>
                    <a:pt x="378179" y="1153233"/>
                  </a:lnTo>
                  <a:lnTo>
                    <a:pt x="389479" y="1150220"/>
                  </a:lnTo>
                  <a:lnTo>
                    <a:pt x="403792" y="1158505"/>
                  </a:lnTo>
                  <a:lnTo>
                    <a:pt x="405299" y="1163024"/>
                  </a:lnTo>
                  <a:lnTo>
                    <a:pt x="406806" y="1175827"/>
                  </a:lnTo>
                  <a:lnTo>
                    <a:pt x="402286" y="1175827"/>
                  </a:lnTo>
                  <a:lnTo>
                    <a:pt x="406806" y="1179593"/>
                  </a:lnTo>
                  <a:lnTo>
                    <a:pt x="406806" y="1182605"/>
                  </a:lnTo>
                  <a:lnTo>
                    <a:pt x="416599" y="1182605"/>
                  </a:lnTo>
                  <a:lnTo>
                    <a:pt x="423379" y="1191643"/>
                  </a:lnTo>
                  <a:lnTo>
                    <a:pt x="420366" y="1182605"/>
                  </a:lnTo>
                  <a:lnTo>
                    <a:pt x="424886" y="1179593"/>
                  </a:lnTo>
                  <a:lnTo>
                    <a:pt x="432419" y="1164530"/>
                  </a:lnTo>
                  <a:lnTo>
                    <a:pt x="427899" y="1179593"/>
                  </a:lnTo>
                  <a:lnTo>
                    <a:pt x="430913" y="1179593"/>
                  </a:lnTo>
                  <a:lnTo>
                    <a:pt x="433173" y="1184111"/>
                  </a:lnTo>
                  <a:lnTo>
                    <a:pt x="433173" y="1178839"/>
                  </a:lnTo>
                  <a:lnTo>
                    <a:pt x="437693" y="1181099"/>
                  </a:lnTo>
                  <a:lnTo>
                    <a:pt x="440706" y="1178839"/>
                  </a:lnTo>
                  <a:lnTo>
                    <a:pt x="450500" y="1179593"/>
                  </a:lnTo>
                  <a:lnTo>
                    <a:pt x="452006" y="1182605"/>
                  </a:lnTo>
                  <a:lnTo>
                    <a:pt x="452006" y="1184111"/>
                  </a:lnTo>
                  <a:lnTo>
                    <a:pt x="453513" y="1181099"/>
                  </a:lnTo>
                  <a:lnTo>
                    <a:pt x="457280" y="1182605"/>
                  </a:lnTo>
                  <a:lnTo>
                    <a:pt x="458786" y="1185618"/>
                  </a:lnTo>
                  <a:lnTo>
                    <a:pt x="457280" y="1187124"/>
                  </a:lnTo>
                  <a:lnTo>
                    <a:pt x="458786" y="1190136"/>
                  </a:lnTo>
                  <a:lnTo>
                    <a:pt x="463306" y="1195408"/>
                  </a:lnTo>
                  <a:lnTo>
                    <a:pt x="467826" y="1190136"/>
                  </a:lnTo>
                  <a:lnTo>
                    <a:pt x="463306" y="1184111"/>
                  </a:lnTo>
                  <a:lnTo>
                    <a:pt x="469333" y="1187124"/>
                  </a:lnTo>
                  <a:lnTo>
                    <a:pt x="466320" y="1196915"/>
                  </a:lnTo>
                  <a:lnTo>
                    <a:pt x="469333" y="1193902"/>
                  </a:lnTo>
                  <a:lnTo>
                    <a:pt x="470087" y="1198421"/>
                  </a:lnTo>
                  <a:lnTo>
                    <a:pt x="470087" y="1193902"/>
                  </a:lnTo>
                  <a:lnTo>
                    <a:pt x="474606" y="1188630"/>
                  </a:lnTo>
                  <a:lnTo>
                    <a:pt x="473100" y="1192396"/>
                  </a:lnTo>
                  <a:lnTo>
                    <a:pt x="474606" y="1191643"/>
                  </a:lnTo>
                  <a:lnTo>
                    <a:pt x="474606" y="1193902"/>
                  </a:lnTo>
                  <a:lnTo>
                    <a:pt x="477620" y="1196915"/>
                  </a:lnTo>
                  <a:lnTo>
                    <a:pt x="488920" y="1199927"/>
                  </a:lnTo>
                  <a:lnTo>
                    <a:pt x="495700" y="1204446"/>
                  </a:lnTo>
                  <a:lnTo>
                    <a:pt x="490427" y="1182605"/>
                  </a:lnTo>
                  <a:lnTo>
                    <a:pt x="520560" y="1191643"/>
                  </a:lnTo>
                  <a:lnTo>
                    <a:pt x="564255" y="1236078"/>
                  </a:lnTo>
                  <a:lnTo>
                    <a:pt x="571035" y="1265450"/>
                  </a:lnTo>
                  <a:lnTo>
                    <a:pt x="596648" y="1243609"/>
                  </a:lnTo>
                  <a:lnTo>
                    <a:pt x="609455" y="1236831"/>
                  </a:lnTo>
                  <a:lnTo>
                    <a:pt x="607195" y="1230806"/>
                  </a:lnTo>
                  <a:lnTo>
                    <a:pt x="607948" y="1224027"/>
                  </a:lnTo>
                  <a:lnTo>
                    <a:pt x="620002" y="1214237"/>
                  </a:lnTo>
                  <a:lnTo>
                    <a:pt x="616989" y="1208212"/>
                  </a:lnTo>
                  <a:lnTo>
                    <a:pt x="620755" y="1205199"/>
                  </a:lnTo>
                  <a:lnTo>
                    <a:pt x="629795" y="1187124"/>
                  </a:lnTo>
                  <a:lnTo>
                    <a:pt x="635069" y="1182605"/>
                  </a:lnTo>
                  <a:lnTo>
                    <a:pt x="635069" y="1172814"/>
                  </a:lnTo>
                  <a:lnTo>
                    <a:pt x="639589" y="1156999"/>
                  </a:lnTo>
                  <a:lnTo>
                    <a:pt x="653902" y="1134405"/>
                  </a:lnTo>
                  <a:lnTo>
                    <a:pt x="655409" y="1124614"/>
                  </a:lnTo>
                  <a:lnTo>
                    <a:pt x="671229" y="1104280"/>
                  </a:lnTo>
                  <a:lnTo>
                    <a:pt x="684790" y="1087711"/>
                  </a:lnTo>
                  <a:lnTo>
                    <a:pt x="690816" y="1084698"/>
                  </a:lnTo>
                  <a:lnTo>
                    <a:pt x="692323" y="1074907"/>
                  </a:lnTo>
                  <a:lnTo>
                    <a:pt x="722457" y="1067376"/>
                  </a:lnTo>
                  <a:lnTo>
                    <a:pt x="749577" y="1047795"/>
                  </a:lnTo>
                  <a:lnTo>
                    <a:pt x="757110" y="1038004"/>
                  </a:lnTo>
                  <a:lnTo>
                    <a:pt x="756839" y="1037665"/>
                  </a:lnTo>
                  <a:lnTo>
                    <a:pt x="773684" y="1012397"/>
                  </a:lnTo>
                  <a:lnTo>
                    <a:pt x="779711" y="1007879"/>
                  </a:lnTo>
                  <a:lnTo>
                    <a:pt x="792518" y="1004866"/>
                  </a:lnTo>
                  <a:lnTo>
                    <a:pt x="808338" y="1006372"/>
                  </a:lnTo>
                  <a:lnTo>
                    <a:pt x="834705" y="992063"/>
                  </a:lnTo>
                  <a:lnTo>
                    <a:pt x="879905" y="1024447"/>
                  </a:lnTo>
                  <a:lnTo>
                    <a:pt x="886686" y="1024447"/>
                  </a:lnTo>
                  <a:lnTo>
                    <a:pt x="930379" y="996582"/>
                  </a:lnTo>
                  <a:lnTo>
                    <a:pt x="939615" y="985044"/>
                  </a:lnTo>
                  <a:cubicBezTo>
                    <a:pt x="939879" y="985209"/>
                    <a:pt x="940128" y="985390"/>
                    <a:pt x="940391" y="985556"/>
                  </a:cubicBezTo>
                  <a:lnTo>
                    <a:pt x="938666" y="987544"/>
                  </a:lnTo>
                  <a:lnTo>
                    <a:pt x="940173" y="987544"/>
                  </a:lnTo>
                  <a:lnTo>
                    <a:pt x="971813" y="1034991"/>
                  </a:lnTo>
                  <a:lnTo>
                    <a:pt x="980100" y="1028213"/>
                  </a:lnTo>
                  <a:lnTo>
                    <a:pt x="988387" y="1025201"/>
                  </a:lnTo>
                  <a:lnTo>
                    <a:pt x="1007220" y="1012397"/>
                  </a:lnTo>
                  <a:lnTo>
                    <a:pt x="1014001" y="1002607"/>
                  </a:lnTo>
                  <a:lnTo>
                    <a:pt x="1029821" y="998088"/>
                  </a:lnTo>
                  <a:lnTo>
                    <a:pt x="1083308" y="970975"/>
                  </a:lnTo>
                  <a:lnTo>
                    <a:pt x="1085568" y="973988"/>
                  </a:lnTo>
                  <a:lnTo>
                    <a:pt x="1084815" y="979260"/>
                  </a:lnTo>
                  <a:lnTo>
                    <a:pt x="1094608" y="991310"/>
                  </a:lnTo>
                  <a:lnTo>
                    <a:pt x="1099882" y="1006372"/>
                  </a:lnTo>
                  <a:lnTo>
                    <a:pt x="1142069" y="1012397"/>
                  </a:lnTo>
                  <a:lnTo>
                    <a:pt x="1153369" y="1002607"/>
                  </a:lnTo>
                  <a:lnTo>
                    <a:pt x="1211377" y="1007879"/>
                  </a:lnTo>
                  <a:lnTo>
                    <a:pt x="1249797" y="1044029"/>
                  </a:lnTo>
                  <a:lnTo>
                    <a:pt x="1323625" y="989803"/>
                  </a:lnTo>
                  <a:lnTo>
                    <a:pt x="1365059" y="907712"/>
                  </a:lnTo>
                  <a:close/>
                </a:path>
              </a:pathLst>
            </a:custGeom>
            <a:solidFill>
              <a:schemeClr val="accent1">
                <a:lumMod val="60000"/>
                <a:lumOff val="40000"/>
              </a:schemeClr>
            </a:solidFill>
            <a:ln w="3175" cap="rnd">
              <a:noFill/>
              <a:prstDash val="solid"/>
              <a:round/>
            </a:ln>
          </p:spPr>
          <p:txBody>
            <a:bodyPr rtlCol="0" anchor="ctr"/>
            <a:lstStyle/>
            <a:p>
              <a:endParaRPr lang="nl-NL" sz="2400"/>
            </a:p>
          </p:txBody>
        </p:sp>
        <p:sp>
          <p:nvSpPr>
            <p:cNvPr id="93" name="Ovaal 92">
              <a:extLst>
                <a:ext uri="{FF2B5EF4-FFF2-40B4-BE49-F238E27FC236}">
                  <a16:creationId xmlns:a16="http://schemas.microsoft.com/office/drawing/2014/main" id="{4D77E36D-0453-FA74-4BE4-C67E09CDFDA3}"/>
                </a:ext>
              </a:extLst>
            </p:cNvPr>
            <p:cNvSpPr/>
            <p:nvPr/>
          </p:nvSpPr>
          <p:spPr>
            <a:xfrm>
              <a:off x="4000058" y="1372874"/>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97" name="Ovaal 96">
              <a:extLst>
                <a:ext uri="{FF2B5EF4-FFF2-40B4-BE49-F238E27FC236}">
                  <a16:creationId xmlns:a16="http://schemas.microsoft.com/office/drawing/2014/main" id="{723F3444-2310-7157-78B8-630136C6DEC8}"/>
                </a:ext>
              </a:extLst>
            </p:cNvPr>
            <p:cNvSpPr/>
            <p:nvPr/>
          </p:nvSpPr>
          <p:spPr>
            <a:xfrm>
              <a:off x="3470926" y="1947560"/>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98" name="Ovaal 97">
              <a:extLst>
                <a:ext uri="{FF2B5EF4-FFF2-40B4-BE49-F238E27FC236}">
                  <a16:creationId xmlns:a16="http://schemas.microsoft.com/office/drawing/2014/main" id="{C186E93D-1BBF-1755-5172-FBD9F68BDF32}"/>
                </a:ext>
              </a:extLst>
            </p:cNvPr>
            <p:cNvSpPr/>
            <p:nvPr/>
          </p:nvSpPr>
          <p:spPr>
            <a:xfrm>
              <a:off x="3628614" y="2091232"/>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103" name="Tekstvak 102">
              <a:extLst>
                <a:ext uri="{FF2B5EF4-FFF2-40B4-BE49-F238E27FC236}">
                  <a16:creationId xmlns:a16="http://schemas.microsoft.com/office/drawing/2014/main" id="{E00B3EFF-CCE0-DA39-C6DE-B6AD6C98FE3F}"/>
                </a:ext>
              </a:extLst>
            </p:cNvPr>
            <p:cNvSpPr txBox="1"/>
            <p:nvPr/>
          </p:nvSpPr>
          <p:spPr>
            <a:xfrm>
              <a:off x="4053984" y="1381047"/>
              <a:ext cx="541100" cy="100076"/>
            </a:xfrm>
            <a:prstGeom prst="rect">
              <a:avLst/>
            </a:prstGeom>
            <a:noFill/>
          </p:spPr>
          <p:txBody>
            <a:bodyPr wrap="none" tIns="0" rIns="96000" bIns="0" rtlCol="0">
              <a:spAutoFit/>
            </a:bodyPr>
            <a:lstStyle/>
            <a:p>
              <a:r>
                <a:rPr lang="nl-NL" sz="867" b="1">
                  <a:solidFill>
                    <a:schemeClr val="bg1"/>
                  </a:solidFill>
                </a:rPr>
                <a:t>Damwoude</a:t>
              </a:r>
            </a:p>
          </p:txBody>
        </p:sp>
        <p:sp>
          <p:nvSpPr>
            <p:cNvPr id="105" name="Tekstvak 104">
              <a:extLst>
                <a:ext uri="{FF2B5EF4-FFF2-40B4-BE49-F238E27FC236}">
                  <a16:creationId xmlns:a16="http://schemas.microsoft.com/office/drawing/2014/main" id="{3F09FEA8-6787-6253-AE16-BFB2DAE6A50E}"/>
                </a:ext>
              </a:extLst>
            </p:cNvPr>
            <p:cNvSpPr txBox="1"/>
            <p:nvPr/>
          </p:nvSpPr>
          <p:spPr>
            <a:xfrm>
              <a:off x="3529345" y="1948726"/>
              <a:ext cx="447325" cy="100076"/>
            </a:xfrm>
            <a:prstGeom prst="rect">
              <a:avLst/>
            </a:prstGeom>
            <a:noFill/>
          </p:spPr>
          <p:txBody>
            <a:bodyPr wrap="none" tIns="0" rIns="96000" bIns="0" rtlCol="0">
              <a:spAutoFit/>
            </a:bodyPr>
            <a:lstStyle/>
            <a:p>
              <a:r>
                <a:rPr lang="nl-NL" sz="867" b="1">
                  <a:solidFill>
                    <a:schemeClr val="bg1"/>
                  </a:solidFill>
                </a:rPr>
                <a:t>Makkum</a:t>
              </a:r>
            </a:p>
          </p:txBody>
        </p:sp>
        <p:sp>
          <p:nvSpPr>
            <p:cNvPr id="109" name="Tekstvak 108">
              <a:extLst>
                <a:ext uri="{FF2B5EF4-FFF2-40B4-BE49-F238E27FC236}">
                  <a16:creationId xmlns:a16="http://schemas.microsoft.com/office/drawing/2014/main" id="{9F7F4AC8-5555-D7C4-A422-085E19C64CB2}"/>
                </a:ext>
              </a:extLst>
            </p:cNvPr>
            <p:cNvSpPr txBox="1"/>
            <p:nvPr/>
          </p:nvSpPr>
          <p:spPr>
            <a:xfrm>
              <a:off x="3697546" y="2092397"/>
              <a:ext cx="349943" cy="100076"/>
            </a:xfrm>
            <a:prstGeom prst="rect">
              <a:avLst/>
            </a:prstGeom>
            <a:noFill/>
          </p:spPr>
          <p:txBody>
            <a:bodyPr wrap="none" tIns="0" rIns="96000" bIns="0" rtlCol="0">
              <a:spAutoFit/>
            </a:bodyPr>
            <a:lstStyle/>
            <a:p>
              <a:r>
                <a:rPr lang="nl-NL" sz="867" b="1">
                  <a:solidFill>
                    <a:schemeClr val="bg1"/>
                  </a:solidFill>
                </a:rPr>
                <a:t>Sneek</a:t>
              </a:r>
            </a:p>
          </p:txBody>
        </p:sp>
      </p:grpSp>
      <p:grpSp>
        <p:nvGrpSpPr>
          <p:cNvPr id="121" name="Groep 120">
            <a:extLst>
              <a:ext uri="{FF2B5EF4-FFF2-40B4-BE49-F238E27FC236}">
                <a16:creationId xmlns:a16="http://schemas.microsoft.com/office/drawing/2014/main" id="{EB1CD754-1484-9597-50ED-0A9C8476B6CB}"/>
              </a:ext>
            </a:extLst>
          </p:cNvPr>
          <p:cNvGrpSpPr/>
          <p:nvPr/>
        </p:nvGrpSpPr>
        <p:grpSpPr>
          <a:xfrm>
            <a:off x="5797050" y="4332090"/>
            <a:ext cx="1951425" cy="1446972"/>
            <a:chOff x="3384962" y="3163073"/>
            <a:chExt cx="1463569" cy="1085229"/>
          </a:xfrm>
        </p:grpSpPr>
        <p:grpSp>
          <p:nvGrpSpPr>
            <p:cNvPr id="120" name="Groep 119">
              <a:extLst>
                <a:ext uri="{FF2B5EF4-FFF2-40B4-BE49-F238E27FC236}">
                  <a16:creationId xmlns:a16="http://schemas.microsoft.com/office/drawing/2014/main" id="{9BDA62D8-4D0E-7908-8F13-AEAD23FAE953}"/>
                </a:ext>
              </a:extLst>
            </p:cNvPr>
            <p:cNvGrpSpPr/>
            <p:nvPr/>
          </p:nvGrpSpPr>
          <p:grpSpPr>
            <a:xfrm>
              <a:off x="3384962" y="3163073"/>
              <a:ext cx="1463569" cy="1085229"/>
              <a:chOff x="3384962" y="3163073"/>
              <a:chExt cx="1463569" cy="1085229"/>
            </a:xfrm>
          </p:grpSpPr>
          <p:sp>
            <p:nvSpPr>
              <p:cNvPr id="119" name="Vrije vorm 118">
                <a:extLst>
                  <a:ext uri="{FF2B5EF4-FFF2-40B4-BE49-F238E27FC236}">
                    <a16:creationId xmlns:a16="http://schemas.microsoft.com/office/drawing/2014/main" id="{A7F3A0D4-BF52-FFB1-FFA3-8E9A8C96D672}"/>
                  </a:ext>
                </a:extLst>
              </p:cNvPr>
              <p:cNvSpPr/>
              <p:nvPr/>
            </p:nvSpPr>
            <p:spPr>
              <a:xfrm>
                <a:off x="3384963" y="3227016"/>
                <a:ext cx="1463568" cy="1021286"/>
              </a:xfrm>
              <a:custGeom>
                <a:avLst/>
                <a:gdLst>
                  <a:gd name="connsiteX0" fmla="*/ 891205 w 905519"/>
                  <a:gd name="connsiteY0" fmla="*/ 360750 h 631877"/>
                  <a:gd name="connsiteX1" fmla="*/ 902506 w 905519"/>
                  <a:gd name="connsiteY1" fmla="*/ 377319 h 631877"/>
                  <a:gd name="connsiteX2" fmla="*/ 900999 w 905519"/>
                  <a:gd name="connsiteY2" fmla="*/ 364516 h 631877"/>
                  <a:gd name="connsiteX3" fmla="*/ 905519 w 905519"/>
                  <a:gd name="connsiteY3" fmla="*/ 346441 h 631877"/>
                  <a:gd name="connsiteX4" fmla="*/ 902506 w 905519"/>
                  <a:gd name="connsiteY4" fmla="*/ 338909 h 631877"/>
                  <a:gd name="connsiteX5" fmla="*/ 888192 w 905519"/>
                  <a:gd name="connsiteY5" fmla="*/ 320834 h 631877"/>
                  <a:gd name="connsiteX6" fmla="*/ 888192 w 905519"/>
                  <a:gd name="connsiteY6" fmla="*/ 320834 h 631877"/>
                  <a:gd name="connsiteX7" fmla="*/ 876892 w 905519"/>
                  <a:gd name="connsiteY7" fmla="*/ 298993 h 631877"/>
                  <a:gd name="connsiteX8" fmla="*/ 860318 w 905519"/>
                  <a:gd name="connsiteY8" fmla="*/ 281671 h 631877"/>
                  <a:gd name="connsiteX9" fmla="*/ 864085 w 905519"/>
                  <a:gd name="connsiteY9" fmla="*/ 294475 h 631877"/>
                  <a:gd name="connsiteX10" fmla="*/ 870278 w 905519"/>
                  <a:gd name="connsiteY10" fmla="*/ 304469 h 631877"/>
                  <a:gd name="connsiteX11" fmla="*/ 864085 w 905519"/>
                  <a:gd name="connsiteY11" fmla="*/ 296734 h 631877"/>
                  <a:gd name="connsiteX12" fmla="*/ 848265 w 905519"/>
                  <a:gd name="connsiteY12" fmla="*/ 262843 h 631877"/>
                  <a:gd name="connsiteX13" fmla="*/ 848265 w 905519"/>
                  <a:gd name="connsiteY13" fmla="*/ 262843 h 631877"/>
                  <a:gd name="connsiteX14" fmla="*/ 838471 w 905519"/>
                  <a:gd name="connsiteY14" fmla="*/ 241002 h 631877"/>
                  <a:gd name="connsiteX15" fmla="*/ 805324 w 905519"/>
                  <a:gd name="connsiteY15" fmla="*/ 229705 h 631877"/>
                  <a:gd name="connsiteX16" fmla="*/ 792518 w 905519"/>
                  <a:gd name="connsiteY16" fmla="*/ 216902 h 631877"/>
                  <a:gd name="connsiteX17" fmla="*/ 785730 w 905519"/>
                  <a:gd name="connsiteY17" fmla="*/ 213196 h 631877"/>
                  <a:gd name="connsiteX18" fmla="*/ 785737 w 905519"/>
                  <a:gd name="connsiteY18" fmla="*/ 213136 h 631877"/>
                  <a:gd name="connsiteX19" fmla="*/ 785541 w 905519"/>
                  <a:gd name="connsiteY19" fmla="*/ 213099 h 631877"/>
                  <a:gd name="connsiteX20" fmla="*/ 784231 w 905519"/>
                  <a:gd name="connsiteY20" fmla="*/ 212383 h 631877"/>
                  <a:gd name="connsiteX21" fmla="*/ 784140 w 905519"/>
                  <a:gd name="connsiteY21" fmla="*/ 212828 h 631877"/>
                  <a:gd name="connsiteX22" fmla="*/ 758617 w 905519"/>
                  <a:gd name="connsiteY22" fmla="*/ 207864 h 631877"/>
                  <a:gd name="connsiteX23" fmla="*/ 751084 w 905519"/>
                  <a:gd name="connsiteY23" fmla="*/ 209371 h 631877"/>
                  <a:gd name="connsiteX24" fmla="*/ 751528 w 905519"/>
                  <a:gd name="connsiteY24" fmla="*/ 207925 h 631877"/>
                  <a:gd name="connsiteX25" fmla="*/ 755604 w 905519"/>
                  <a:gd name="connsiteY25" fmla="*/ 207111 h 631877"/>
                  <a:gd name="connsiteX26" fmla="*/ 783477 w 905519"/>
                  <a:gd name="connsiteY26" fmla="*/ 212383 h 631877"/>
                  <a:gd name="connsiteX27" fmla="*/ 790257 w 905519"/>
                  <a:gd name="connsiteY27" fmla="*/ 210124 h 631877"/>
                  <a:gd name="connsiteX28" fmla="*/ 798544 w 905519"/>
                  <a:gd name="connsiteY28" fmla="*/ 213889 h 631877"/>
                  <a:gd name="connsiteX29" fmla="*/ 798544 w 905519"/>
                  <a:gd name="connsiteY29" fmla="*/ 210124 h 631877"/>
                  <a:gd name="connsiteX30" fmla="*/ 803064 w 905519"/>
                  <a:gd name="connsiteY30" fmla="*/ 207111 h 631877"/>
                  <a:gd name="connsiteX31" fmla="*/ 804571 w 905519"/>
                  <a:gd name="connsiteY31" fmla="*/ 210124 h 631877"/>
                  <a:gd name="connsiteX32" fmla="*/ 809091 w 905519"/>
                  <a:gd name="connsiteY32" fmla="*/ 207111 h 631877"/>
                  <a:gd name="connsiteX33" fmla="*/ 807584 w 905519"/>
                  <a:gd name="connsiteY33" fmla="*/ 204099 h 631877"/>
                  <a:gd name="connsiteX34" fmla="*/ 809091 w 905519"/>
                  <a:gd name="connsiteY34" fmla="*/ 202592 h 631877"/>
                  <a:gd name="connsiteX35" fmla="*/ 814364 w 905519"/>
                  <a:gd name="connsiteY35" fmla="*/ 204099 h 631877"/>
                  <a:gd name="connsiteX36" fmla="*/ 841485 w 905519"/>
                  <a:gd name="connsiteY36" fmla="*/ 202592 h 631877"/>
                  <a:gd name="connsiteX37" fmla="*/ 858812 w 905519"/>
                  <a:gd name="connsiteY37" fmla="*/ 198827 h 631877"/>
                  <a:gd name="connsiteX38" fmla="*/ 867098 w 905519"/>
                  <a:gd name="connsiteY38" fmla="*/ 194308 h 631877"/>
                  <a:gd name="connsiteX39" fmla="*/ 868605 w 905519"/>
                  <a:gd name="connsiteY39" fmla="*/ 192802 h 631877"/>
                  <a:gd name="connsiteX40" fmla="*/ 839225 w 905519"/>
                  <a:gd name="connsiteY40" fmla="*/ 158158 h 631877"/>
                  <a:gd name="connsiteX41" fmla="*/ 839225 w 905519"/>
                  <a:gd name="connsiteY41" fmla="*/ 158158 h 631877"/>
                  <a:gd name="connsiteX42" fmla="*/ 837718 w 905519"/>
                  <a:gd name="connsiteY42" fmla="*/ 154392 h 631877"/>
                  <a:gd name="connsiteX43" fmla="*/ 837213 w 905519"/>
                  <a:gd name="connsiteY43" fmla="*/ 155506 h 631877"/>
                  <a:gd name="connsiteX44" fmla="*/ 839225 w 905519"/>
                  <a:gd name="connsiteY44" fmla="*/ 149873 h 631877"/>
                  <a:gd name="connsiteX45" fmla="*/ 815118 w 905519"/>
                  <a:gd name="connsiteY45" fmla="*/ 121254 h 631877"/>
                  <a:gd name="connsiteX46" fmla="*/ 818131 w 905519"/>
                  <a:gd name="connsiteY46" fmla="*/ 116735 h 631877"/>
                  <a:gd name="connsiteX47" fmla="*/ 795666 w 905519"/>
                  <a:gd name="connsiteY47" fmla="*/ 83801 h 631877"/>
                  <a:gd name="connsiteX48" fmla="*/ 804571 w 905519"/>
                  <a:gd name="connsiteY48" fmla="*/ 76819 h 631877"/>
                  <a:gd name="connsiteX49" fmla="*/ 820391 w 905519"/>
                  <a:gd name="connsiteY49" fmla="*/ 70041 h 631877"/>
                  <a:gd name="connsiteX50" fmla="*/ 809844 w 905519"/>
                  <a:gd name="connsiteY50" fmla="*/ 61757 h 631877"/>
                  <a:gd name="connsiteX51" fmla="*/ 815871 w 905519"/>
                  <a:gd name="connsiteY51" fmla="*/ 36150 h 631877"/>
                  <a:gd name="connsiteX52" fmla="*/ 809844 w 905519"/>
                  <a:gd name="connsiteY52" fmla="*/ 23347 h 631877"/>
                  <a:gd name="connsiteX53" fmla="*/ 790257 w 905519"/>
                  <a:gd name="connsiteY53" fmla="*/ 31631 h 631877"/>
                  <a:gd name="connsiteX54" fmla="*/ 791764 w 905519"/>
                  <a:gd name="connsiteY54" fmla="*/ 36903 h 631877"/>
                  <a:gd name="connsiteX55" fmla="*/ 788751 w 905519"/>
                  <a:gd name="connsiteY55" fmla="*/ 39916 h 631877"/>
                  <a:gd name="connsiteX56" fmla="*/ 790257 w 905519"/>
                  <a:gd name="connsiteY56" fmla="*/ 49707 h 631877"/>
                  <a:gd name="connsiteX57" fmla="*/ 778957 w 905519"/>
                  <a:gd name="connsiteY57" fmla="*/ 54225 h 631877"/>
                  <a:gd name="connsiteX58" fmla="*/ 783477 w 905519"/>
                  <a:gd name="connsiteY58" fmla="*/ 64016 h 631877"/>
                  <a:gd name="connsiteX59" fmla="*/ 788751 w 905519"/>
                  <a:gd name="connsiteY59" fmla="*/ 60251 h 631877"/>
                  <a:gd name="connsiteX60" fmla="*/ 790257 w 905519"/>
                  <a:gd name="connsiteY60" fmla="*/ 61757 h 631877"/>
                  <a:gd name="connsiteX61" fmla="*/ 783477 w 905519"/>
                  <a:gd name="connsiteY61" fmla="*/ 68535 h 631877"/>
                  <a:gd name="connsiteX62" fmla="*/ 774437 w 905519"/>
                  <a:gd name="connsiteY62" fmla="*/ 71548 h 631877"/>
                  <a:gd name="connsiteX63" fmla="*/ 769164 w 905519"/>
                  <a:gd name="connsiteY63" fmla="*/ 70041 h 631877"/>
                  <a:gd name="connsiteX64" fmla="*/ 766150 w 905519"/>
                  <a:gd name="connsiteY64" fmla="*/ 74560 h 631877"/>
                  <a:gd name="connsiteX65" fmla="*/ 761630 w 905519"/>
                  <a:gd name="connsiteY65" fmla="*/ 76819 h 631877"/>
                  <a:gd name="connsiteX66" fmla="*/ 750330 w 905519"/>
                  <a:gd name="connsiteY66" fmla="*/ 67029 h 631877"/>
                  <a:gd name="connsiteX67" fmla="*/ 740537 w 905519"/>
                  <a:gd name="connsiteY67" fmla="*/ 73054 h 631877"/>
                  <a:gd name="connsiteX68" fmla="*/ 734510 w 905519"/>
                  <a:gd name="connsiteY68" fmla="*/ 71548 h 631877"/>
                  <a:gd name="connsiteX69" fmla="*/ 733757 w 905519"/>
                  <a:gd name="connsiteY69" fmla="*/ 76819 h 631877"/>
                  <a:gd name="connsiteX70" fmla="*/ 726223 w 905519"/>
                  <a:gd name="connsiteY70" fmla="*/ 78326 h 631877"/>
                  <a:gd name="connsiteX71" fmla="*/ 723210 w 905519"/>
                  <a:gd name="connsiteY71" fmla="*/ 82844 h 631877"/>
                  <a:gd name="connsiteX72" fmla="*/ 714923 w 905519"/>
                  <a:gd name="connsiteY72" fmla="*/ 86610 h 631877"/>
                  <a:gd name="connsiteX73" fmla="*/ 711910 w 905519"/>
                  <a:gd name="connsiteY73" fmla="*/ 92635 h 631877"/>
                  <a:gd name="connsiteX74" fmla="*/ 700610 w 905519"/>
                  <a:gd name="connsiteY74" fmla="*/ 85857 h 631877"/>
                  <a:gd name="connsiteX75" fmla="*/ 684036 w 905519"/>
                  <a:gd name="connsiteY75" fmla="*/ 68535 h 631877"/>
                  <a:gd name="connsiteX76" fmla="*/ 682529 w 905519"/>
                  <a:gd name="connsiteY76" fmla="*/ 78326 h 631877"/>
                  <a:gd name="connsiteX77" fmla="*/ 650136 w 905519"/>
                  <a:gd name="connsiteY77" fmla="*/ 50460 h 631877"/>
                  <a:gd name="connsiteX78" fmla="*/ 641849 w 905519"/>
                  <a:gd name="connsiteY78" fmla="*/ 56485 h 631877"/>
                  <a:gd name="connsiteX79" fmla="*/ 637329 w 905519"/>
                  <a:gd name="connsiteY79" fmla="*/ 74560 h 631877"/>
                  <a:gd name="connsiteX80" fmla="*/ 626029 w 905519"/>
                  <a:gd name="connsiteY80" fmla="*/ 80585 h 631877"/>
                  <a:gd name="connsiteX81" fmla="*/ 620755 w 905519"/>
                  <a:gd name="connsiteY81" fmla="*/ 87363 h 631877"/>
                  <a:gd name="connsiteX82" fmla="*/ 597401 w 905519"/>
                  <a:gd name="connsiteY82" fmla="*/ 58744 h 631877"/>
                  <a:gd name="connsiteX83" fmla="*/ 552954 w 905519"/>
                  <a:gd name="connsiteY83" fmla="*/ 87363 h 631877"/>
                  <a:gd name="connsiteX84" fmla="*/ 549941 w 905519"/>
                  <a:gd name="connsiteY84" fmla="*/ 82091 h 631877"/>
                  <a:gd name="connsiteX85" fmla="*/ 548434 w 905519"/>
                  <a:gd name="connsiteY85" fmla="*/ 82091 h 631877"/>
                  <a:gd name="connsiteX86" fmla="*/ 534121 w 905519"/>
                  <a:gd name="connsiteY86" fmla="*/ 85104 h 631877"/>
                  <a:gd name="connsiteX87" fmla="*/ 546174 w 905519"/>
                  <a:gd name="connsiteY87" fmla="*/ 121254 h 631877"/>
                  <a:gd name="connsiteX88" fmla="*/ 554461 w 905519"/>
                  <a:gd name="connsiteY88" fmla="*/ 118242 h 631877"/>
                  <a:gd name="connsiteX89" fmla="*/ 551448 w 905519"/>
                  <a:gd name="connsiteY89" fmla="*/ 124267 h 631877"/>
                  <a:gd name="connsiteX90" fmla="*/ 565761 w 905519"/>
                  <a:gd name="connsiteY90" fmla="*/ 139329 h 631877"/>
                  <a:gd name="connsiteX91" fmla="*/ 571788 w 905519"/>
                  <a:gd name="connsiteY91" fmla="*/ 137070 h 631877"/>
                  <a:gd name="connsiteX92" fmla="*/ 574048 w 905519"/>
                  <a:gd name="connsiteY92" fmla="*/ 137070 h 631877"/>
                  <a:gd name="connsiteX93" fmla="*/ 580075 w 905519"/>
                  <a:gd name="connsiteY93" fmla="*/ 132551 h 631877"/>
                  <a:gd name="connsiteX94" fmla="*/ 583088 w 905519"/>
                  <a:gd name="connsiteY94" fmla="*/ 137070 h 631877"/>
                  <a:gd name="connsiteX95" fmla="*/ 572541 w 905519"/>
                  <a:gd name="connsiteY95" fmla="*/ 140836 h 631877"/>
                  <a:gd name="connsiteX96" fmla="*/ 571788 w 905519"/>
                  <a:gd name="connsiteY96" fmla="*/ 149873 h 631877"/>
                  <a:gd name="connsiteX97" fmla="*/ 580075 w 905519"/>
                  <a:gd name="connsiteY97" fmla="*/ 169455 h 631877"/>
                  <a:gd name="connsiteX98" fmla="*/ 581581 w 905519"/>
                  <a:gd name="connsiteY98" fmla="*/ 169455 h 631877"/>
                  <a:gd name="connsiteX99" fmla="*/ 580075 w 905519"/>
                  <a:gd name="connsiteY99" fmla="*/ 186777 h 631877"/>
                  <a:gd name="connsiteX100" fmla="*/ 571788 w 905519"/>
                  <a:gd name="connsiteY100" fmla="*/ 192049 h 631877"/>
                  <a:gd name="connsiteX101" fmla="*/ 580075 w 905519"/>
                  <a:gd name="connsiteY101" fmla="*/ 206358 h 631877"/>
                  <a:gd name="connsiteX102" fmla="*/ 575555 w 905519"/>
                  <a:gd name="connsiteY102" fmla="*/ 212383 h 631877"/>
                  <a:gd name="connsiteX103" fmla="*/ 577061 w 905519"/>
                  <a:gd name="connsiteY103" fmla="*/ 214643 h 631877"/>
                  <a:gd name="connsiteX104" fmla="*/ 549188 w 905519"/>
                  <a:gd name="connsiteY104" fmla="*/ 223680 h 631877"/>
                  <a:gd name="connsiteX105" fmla="*/ 522067 w 905519"/>
                  <a:gd name="connsiteY105" fmla="*/ 217655 h 631877"/>
                  <a:gd name="connsiteX106" fmla="*/ 508507 w 905519"/>
                  <a:gd name="connsiteY106" fmla="*/ 217655 h 631877"/>
                  <a:gd name="connsiteX107" fmla="*/ 481387 w 905519"/>
                  <a:gd name="connsiteY107" fmla="*/ 225940 h 631877"/>
                  <a:gd name="connsiteX108" fmla="*/ 467073 w 905519"/>
                  <a:gd name="connsiteY108" fmla="*/ 227446 h 631877"/>
                  <a:gd name="connsiteX109" fmla="*/ 433173 w 905519"/>
                  <a:gd name="connsiteY109" fmla="*/ 222174 h 631877"/>
                  <a:gd name="connsiteX110" fmla="*/ 415092 w 905519"/>
                  <a:gd name="connsiteY110" fmla="*/ 216149 h 631877"/>
                  <a:gd name="connsiteX111" fmla="*/ 354825 w 905519"/>
                  <a:gd name="connsiteY111" fmla="*/ 181505 h 631877"/>
                  <a:gd name="connsiteX112" fmla="*/ 335991 w 905519"/>
                  <a:gd name="connsiteY112" fmla="*/ 155898 h 631877"/>
                  <a:gd name="connsiteX113" fmla="*/ 320171 w 905519"/>
                  <a:gd name="connsiteY113" fmla="*/ 143095 h 631877"/>
                  <a:gd name="connsiteX114" fmla="*/ 330718 w 905519"/>
                  <a:gd name="connsiteY114" fmla="*/ 127279 h 631877"/>
                  <a:gd name="connsiteX115" fmla="*/ 295311 w 905519"/>
                  <a:gd name="connsiteY115" fmla="*/ 99413 h 631877"/>
                  <a:gd name="connsiteX116" fmla="*/ 290037 w 905519"/>
                  <a:gd name="connsiteY116" fmla="*/ 82844 h 631877"/>
                  <a:gd name="connsiteX117" fmla="*/ 294557 w 905519"/>
                  <a:gd name="connsiteY117" fmla="*/ 76819 h 631877"/>
                  <a:gd name="connsiteX118" fmla="*/ 290037 w 905519"/>
                  <a:gd name="connsiteY118" fmla="*/ 76819 h 631877"/>
                  <a:gd name="connsiteX119" fmla="*/ 290037 w 905519"/>
                  <a:gd name="connsiteY119" fmla="*/ 74560 h 631877"/>
                  <a:gd name="connsiteX120" fmla="*/ 275724 w 905519"/>
                  <a:gd name="connsiteY120" fmla="*/ 64016 h 631877"/>
                  <a:gd name="connsiteX121" fmla="*/ 248603 w 905519"/>
                  <a:gd name="connsiteY121" fmla="*/ 51213 h 631877"/>
                  <a:gd name="connsiteX122" fmla="*/ 250110 w 905519"/>
                  <a:gd name="connsiteY122" fmla="*/ 47447 h 631877"/>
                  <a:gd name="connsiteX123" fmla="*/ 238810 w 905519"/>
                  <a:gd name="connsiteY123" fmla="*/ 42928 h 631877"/>
                  <a:gd name="connsiteX124" fmla="*/ 244837 w 905519"/>
                  <a:gd name="connsiteY124" fmla="*/ 30125 h 631877"/>
                  <a:gd name="connsiteX125" fmla="*/ 226756 w 905519"/>
                  <a:gd name="connsiteY125" fmla="*/ 20334 h 631877"/>
                  <a:gd name="connsiteX126" fmla="*/ 220730 w 905519"/>
                  <a:gd name="connsiteY126" fmla="*/ 10544 h 631877"/>
                  <a:gd name="connsiteX127" fmla="*/ 222236 w 905519"/>
                  <a:gd name="connsiteY127" fmla="*/ 7531 h 631877"/>
                  <a:gd name="connsiteX128" fmla="*/ 212443 w 905519"/>
                  <a:gd name="connsiteY128" fmla="*/ 0 h 631877"/>
                  <a:gd name="connsiteX129" fmla="*/ 191349 w 905519"/>
                  <a:gd name="connsiteY129" fmla="*/ 21841 h 631877"/>
                  <a:gd name="connsiteX130" fmla="*/ 174022 w 905519"/>
                  <a:gd name="connsiteY130" fmla="*/ 36150 h 631877"/>
                  <a:gd name="connsiteX131" fmla="*/ 113755 w 905519"/>
                  <a:gd name="connsiteY131" fmla="*/ 12803 h 631877"/>
                  <a:gd name="connsiteX132" fmla="*/ 106975 w 905519"/>
                  <a:gd name="connsiteY132" fmla="*/ 31631 h 631877"/>
                  <a:gd name="connsiteX133" fmla="*/ 94921 w 905519"/>
                  <a:gd name="connsiteY133" fmla="*/ 28619 h 631877"/>
                  <a:gd name="connsiteX134" fmla="*/ 78348 w 905519"/>
                  <a:gd name="connsiteY134" fmla="*/ 33138 h 631877"/>
                  <a:gd name="connsiteX135" fmla="*/ 58007 w 905519"/>
                  <a:gd name="connsiteY135" fmla="*/ 30125 h 631877"/>
                  <a:gd name="connsiteX136" fmla="*/ 41434 w 905519"/>
                  <a:gd name="connsiteY136" fmla="*/ 33138 h 631877"/>
                  <a:gd name="connsiteX137" fmla="*/ 39927 w 905519"/>
                  <a:gd name="connsiteY137" fmla="*/ 28619 h 631877"/>
                  <a:gd name="connsiteX138" fmla="*/ 30134 w 905519"/>
                  <a:gd name="connsiteY138" fmla="*/ 33138 h 631877"/>
                  <a:gd name="connsiteX139" fmla="*/ 31640 w 905519"/>
                  <a:gd name="connsiteY139" fmla="*/ 36903 h 631877"/>
                  <a:gd name="connsiteX140" fmla="*/ 27120 w 905519"/>
                  <a:gd name="connsiteY140" fmla="*/ 42928 h 631877"/>
                  <a:gd name="connsiteX141" fmla="*/ 24107 w 905519"/>
                  <a:gd name="connsiteY141" fmla="*/ 42928 h 631877"/>
                  <a:gd name="connsiteX142" fmla="*/ 27120 w 905519"/>
                  <a:gd name="connsiteY142" fmla="*/ 44435 h 631877"/>
                  <a:gd name="connsiteX143" fmla="*/ 25614 w 905519"/>
                  <a:gd name="connsiteY143" fmla="*/ 47447 h 631877"/>
                  <a:gd name="connsiteX144" fmla="*/ 22600 w 905519"/>
                  <a:gd name="connsiteY144" fmla="*/ 47447 h 631877"/>
                  <a:gd name="connsiteX145" fmla="*/ 27120 w 905519"/>
                  <a:gd name="connsiteY145" fmla="*/ 48954 h 631877"/>
                  <a:gd name="connsiteX146" fmla="*/ 38421 w 905519"/>
                  <a:gd name="connsiteY146" fmla="*/ 36150 h 631877"/>
                  <a:gd name="connsiteX147" fmla="*/ 51227 w 905519"/>
                  <a:gd name="connsiteY147" fmla="*/ 36150 h 631877"/>
                  <a:gd name="connsiteX148" fmla="*/ 59514 w 905519"/>
                  <a:gd name="connsiteY148" fmla="*/ 39916 h 631877"/>
                  <a:gd name="connsiteX149" fmla="*/ 65541 w 905519"/>
                  <a:gd name="connsiteY149" fmla="*/ 38410 h 631877"/>
                  <a:gd name="connsiteX150" fmla="*/ 68554 w 905519"/>
                  <a:gd name="connsiteY150" fmla="*/ 36150 h 631877"/>
                  <a:gd name="connsiteX151" fmla="*/ 72321 w 905519"/>
                  <a:gd name="connsiteY151" fmla="*/ 38410 h 631877"/>
                  <a:gd name="connsiteX152" fmla="*/ 64034 w 905519"/>
                  <a:gd name="connsiteY152" fmla="*/ 52719 h 631877"/>
                  <a:gd name="connsiteX153" fmla="*/ 59514 w 905519"/>
                  <a:gd name="connsiteY153" fmla="*/ 70041 h 631877"/>
                  <a:gd name="connsiteX154" fmla="*/ 61021 w 905519"/>
                  <a:gd name="connsiteY154" fmla="*/ 79832 h 631877"/>
                  <a:gd name="connsiteX155" fmla="*/ 69308 w 905519"/>
                  <a:gd name="connsiteY155" fmla="*/ 82844 h 631877"/>
                  <a:gd name="connsiteX156" fmla="*/ 70814 w 905519"/>
                  <a:gd name="connsiteY156" fmla="*/ 88116 h 631877"/>
                  <a:gd name="connsiteX157" fmla="*/ 67048 w 905519"/>
                  <a:gd name="connsiteY157" fmla="*/ 89623 h 631877"/>
                  <a:gd name="connsiteX158" fmla="*/ 64034 w 905519"/>
                  <a:gd name="connsiteY158" fmla="*/ 85857 h 631877"/>
                  <a:gd name="connsiteX159" fmla="*/ 59514 w 905519"/>
                  <a:gd name="connsiteY159" fmla="*/ 85857 h 631877"/>
                  <a:gd name="connsiteX160" fmla="*/ 44447 w 905519"/>
                  <a:gd name="connsiteY160" fmla="*/ 105438 h 631877"/>
                  <a:gd name="connsiteX161" fmla="*/ 45201 w 905519"/>
                  <a:gd name="connsiteY161" fmla="*/ 109957 h 631877"/>
                  <a:gd name="connsiteX162" fmla="*/ 51227 w 905519"/>
                  <a:gd name="connsiteY162" fmla="*/ 108451 h 631877"/>
                  <a:gd name="connsiteX163" fmla="*/ 54241 w 905519"/>
                  <a:gd name="connsiteY163" fmla="*/ 111463 h 631877"/>
                  <a:gd name="connsiteX164" fmla="*/ 41434 w 905519"/>
                  <a:gd name="connsiteY164" fmla="*/ 129539 h 631877"/>
                  <a:gd name="connsiteX165" fmla="*/ 24107 w 905519"/>
                  <a:gd name="connsiteY165" fmla="*/ 129539 h 631877"/>
                  <a:gd name="connsiteX166" fmla="*/ 25614 w 905519"/>
                  <a:gd name="connsiteY166" fmla="*/ 121254 h 631877"/>
                  <a:gd name="connsiteX167" fmla="*/ 36914 w 905519"/>
                  <a:gd name="connsiteY167" fmla="*/ 109957 h 631877"/>
                  <a:gd name="connsiteX168" fmla="*/ 48214 w 905519"/>
                  <a:gd name="connsiteY168" fmla="*/ 88116 h 631877"/>
                  <a:gd name="connsiteX169" fmla="*/ 46707 w 905519"/>
                  <a:gd name="connsiteY169" fmla="*/ 75313 h 631877"/>
                  <a:gd name="connsiteX170" fmla="*/ 44447 w 905519"/>
                  <a:gd name="connsiteY170" fmla="*/ 74560 h 631877"/>
                  <a:gd name="connsiteX171" fmla="*/ 39927 w 905519"/>
                  <a:gd name="connsiteY171" fmla="*/ 76819 h 631877"/>
                  <a:gd name="connsiteX172" fmla="*/ 27120 w 905519"/>
                  <a:gd name="connsiteY172" fmla="*/ 97154 h 631877"/>
                  <a:gd name="connsiteX173" fmla="*/ 24107 w 905519"/>
                  <a:gd name="connsiteY173" fmla="*/ 103932 h 631877"/>
                  <a:gd name="connsiteX174" fmla="*/ 27120 w 905519"/>
                  <a:gd name="connsiteY174" fmla="*/ 116735 h 631877"/>
                  <a:gd name="connsiteX175" fmla="*/ 21094 w 905519"/>
                  <a:gd name="connsiteY175" fmla="*/ 121254 h 631877"/>
                  <a:gd name="connsiteX176" fmla="*/ 15820 w 905519"/>
                  <a:gd name="connsiteY176" fmla="*/ 113723 h 631877"/>
                  <a:gd name="connsiteX177" fmla="*/ 14314 w 905519"/>
                  <a:gd name="connsiteY177" fmla="*/ 103932 h 631877"/>
                  <a:gd name="connsiteX178" fmla="*/ 9793 w 905519"/>
                  <a:gd name="connsiteY178" fmla="*/ 94141 h 631877"/>
                  <a:gd name="connsiteX179" fmla="*/ 8287 w 905519"/>
                  <a:gd name="connsiteY179" fmla="*/ 84351 h 631877"/>
                  <a:gd name="connsiteX180" fmla="*/ 12807 w 905519"/>
                  <a:gd name="connsiteY180" fmla="*/ 67029 h 631877"/>
                  <a:gd name="connsiteX181" fmla="*/ 24107 w 905519"/>
                  <a:gd name="connsiteY181" fmla="*/ 57238 h 631877"/>
                  <a:gd name="connsiteX182" fmla="*/ 12807 w 905519"/>
                  <a:gd name="connsiteY182" fmla="*/ 57238 h 631877"/>
                  <a:gd name="connsiteX183" fmla="*/ 8287 w 905519"/>
                  <a:gd name="connsiteY183" fmla="*/ 61757 h 631877"/>
                  <a:gd name="connsiteX184" fmla="*/ 1507 w 905519"/>
                  <a:gd name="connsiteY184" fmla="*/ 78326 h 631877"/>
                  <a:gd name="connsiteX185" fmla="*/ 0 w 905519"/>
                  <a:gd name="connsiteY185" fmla="*/ 85857 h 631877"/>
                  <a:gd name="connsiteX186" fmla="*/ 1507 w 905519"/>
                  <a:gd name="connsiteY186" fmla="*/ 94141 h 631877"/>
                  <a:gd name="connsiteX187" fmla="*/ 8287 w 905519"/>
                  <a:gd name="connsiteY187" fmla="*/ 105438 h 631877"/>
                  <a:gd name="connsiteX188" fmla="*/ 24107 w 905519"/>
                  <a:gd name="connsiteY188" fmla="*/ 152886 h 631877"/>
                  <a:gd name="connsiteX189" fmla="*/ 25614 w 905519"/>
                  <a:gd name="connsiteY189" fmla="*/ 154392 h 631877"/>
                  <a:gd name="connsiteX190" fmla="*/ 28627 w 905519"/>
                  <a:gd name="connsiteY190" fmla="*/ 151380 h 631877"/>
                  <a:gd name="connsiteX191" fmla="*/ 25614 w 905519"/>
                  <a:gd name="connsiteY191" fmla="*/ 138576 h 631877"/>
                  <a:gd name="connsiteX192" fmla="*/ 38421 w 905519"/>
                  <a:gd name="connsiteY192" fmla="*/ 137070 h 631877"/>
                  <a:gd name="connsiteX193" fmla="*/ 36914 w 905519"/>
                  <a:gd name="connsiteY193" fmla="*/ 140083 h 631877"/>
                  <a:gd name="connsiteX194" fmla="*/ 41434 w 905519"/>
                  <a:gd name="connsiteY194" fmla="*/ 147614 h 631877"/>
                  <a:gd name="connsiteX195" fmla="*/ 33900 w 905519"/>
                  <a:gd name="connsiteY195" fmla="*/ 162677 h 631877"/>
                  <a:gd name="connsiteX196" fmla="*/ 41434 w 905519"/>
                  <a:gd name="connsiteY196" fmla="*/ 174726 h 631877"/>
                  <a:gd name="connsiteX197" fmla="*/ 41434 w 905519"/>
                  <a:gd name="connsiteY197" fmla="*/ 174726 h 631877"/>
                  <a:gd name="connsiteX198" fmla="*/ 44447 w 905519"/>
                  <a:gd name="connsiteY198" fmla="*/ 176233 h 631877"/>
                  <a:gd name="connsiteX199" fmla="*/ 44447 w 905519"/>
                  <a:gd name="connsiteY199" fmla="*/ 174726 h 631877"/>
                  <a:gd name="connsiteX200" fmla="*/ 44447 w 905519"/>
                  <a:gd name="connsiteY200" fmla="*/ 174147 h 631877"/>
                  <a:gd name="connsiteX201" fmla="*/ 51227 w 905519"/>
                  <a:gd name="connsiteY201" fmla="*/ 176233 h 631877"/>
                  <a:gd name="connsiteX202" fmla="*/ 57254 w 905519"/>
                  <a:gd name="connsiteY202" fmla="*/ 183011 h 631877"/>
                  <a:gd name="connsiteX203" fmla="*/ 57254 w 905519"/>
                  <a:gd name="connsiteY203" fmla="*/ 179998 h 631877"/>
                  <a:gd name="connsiteX204" fmla="*/ 50474 w 905519"/>
                  <a:gd name="connsiteY204" fmla="*/ 173220 h 631877"/>
                  <a:gd name="connsiteX205" fmla="*/ 70061 w 905519"/>
                  <a:gd name="connsiteY205" fmla="*/ 166442 h 631877"/>
                  <a:gd name="connsiteX206" fmla="*/ 80608 w 905519"/>
                  <a:gd name="connsiteY206" fmla="*/ 166442 h 631877"/>
                  <a:gd name="connsiteX207" fmla="*/ 76088 w 905519"/>
                  <a:gd name="connsiteY207" fmla="*/ 164936 h 631877"/>
                  <a:gd name="connsiteX208" fmla="*/ 97181 w 905519"/>
                  <a:gd name="connsiteY208" fmla="*/ 158911 h 631877"/>
                  <a:gd name="connsiteX209" fmla="*/ 106975 w 905519"/>
                  <a:gd name="connsiteY209" fmla="*/ 163429 h 631877"/>
                  <a:gd name="connsiteX210" fmla="*/ 121288 w 905519"/>
                  <a:gd name="connsiteY210" fmla="*/ 177739 h 631877"/>
                  <a:gd name="connsiteX211" fmla="*/ 114508 w 905519"/>
                  <a:gd name="connsiteY211" fmla="*/ 171714 h 631877"/>
                  <a:gd name="connsiteX212" fmla="*/ 119028 w 905519"/>
                  <a:gd name="connsiteY212" fmla="*/ 178492 h 631877"/>
                  <a:gd name="connsiteX213" fmla="*/ 119028 w 905519"/>
                  <a:gd name="connsiteY213" fmla="*/ 183011 h 631877"/>
                  <a:gd name="connsiteX214" fmla="*/ 114508 w 905519"/>
                  <a:gd name="connsiteY214" fmla="*/ 186023 h 631877"/>
                  <a:gd name="connsiteX215" fmla="*/ 114508 w 905519"/>
                  <a:gd name="connsiteY215" fmla="*/ 179998 h 631877"/>
                  <a:gd name="connsiteX216" fmla="*/ 104715 w 905519"/>
                  <a:gd name="connsiteY216" fmla="*/ 199580 h 631877"/>
                  <a:gd name="connsiteX217" fmla="*/ 100195 w 905519"/>
                  <a:gd name="connsiteY217" fmla="*/ 204099 h 631877"/>
                  <a:gd name="connsiteX218" fmla="*/ 106221 w 905519"/>
                  <a:gd name="connsiteY218" fmla="*/ 191295 h 631877"/>
                  <a:gd name="connsiteX219" fmla="*/ 96428 w 905519"/>
                  <a:gd name="connsiteY219" fmla="*/ 205605 h 631877"/>
                  <a:gd name="connsiteX220" fmla="*/ 88141 w 905519"/>
                  <a:gd name="connsiteY220" fmla="*/ 222927 h 631877"/>
                  <a:gd name="connsiteX221" fmla="*/ 83621 w 905519"/>
                  <a:gd name="connsiteY221" fmla="*/ 235730 h 631877"/>
                  <a:gd name="connsiteX222" fmla="*/ 86635 w 905519"/>
                  <a:gd name="connsiteY222" fmla="*/ 241755 h 631877"/>
                  <a:gd name="connsiteX223" fmla="*/ 128822 w 905519"/>
                  <a:gd name="connsiteY223" fmla="*/ 309537 h 631877"/>
                  <a:gd name="connsiteX224" fmla="*/ 130313 w 905519"/>
                  <a:gd name="connsiteY224" fmla="*/ 323673 h 631877"/>
                  <a:gd name="connsiteX225" fmla="*/ 129575 w 905519"/>
                  <a:gd name="connsiteY225" fmla="*/ 323847 h 631877"/>
                  <a:gd name="connsiteX226" fmla="*/ 129575 w 905519"/>
                  <a:gd name="connsiteY226" fmla="*/ 326859 h 631877"/>
                  <a:gd name="connsiteX227" fmla="*/ 115262 w 905519"/>
                  <a:gd name="connsiteY227" fmla="*/ 336650 h 631877"/>
                  <a:gd name="connsiteX228" fmla="*/ 105468 w 905519"/>
                  <a:gd name="connsiteY228" fmla="*/ 350959 h 631877"/>
                  <a:gd name="connsiteX229" fmla="*/ 112248 w 905519"/>
                  <a:gd name="connsiteY229" fmla="*/ 342675 h 631877"/>
                  <a:gd name="connsiteX230" fmla="*/ 137862 w 905519"/>
                  <a:gd name="connsiteY230" fmla="*/ 329872 h 631877"/>
                  <a:gd name="connsiteX231" fmla="*/ 163476 w 905519"/>
                  <a:gd name="connsiteY231" fmla="*/ 357738 h 631877"/>
                  <a:gd name="connsiteX232" fmla="*/ 174776 w 905519"/>
                  <a:gd name="connsiteY232" fmla="*/ 363763 h 631877"/>
                  <a:gd name="connsiteX233" fmla="*/ 174776 w 905519"/>
                  <a:gd name="connsiteY233" fmla="*/ 360750 h 631877"/>
                  <a:gd name="connsiteX234" fmla="*/ 168749 w 905519"/>
                  <a:gd name="connsiteY234" fmla="*/ 357738 h 631877"/>
                  <a:gd name="connsiteX235" fmla="*/ 183251 w 905519"/>
                  <a:gd name="connsiteY235" fmla="*/ 361880 h 631877"/>
                  <a:gd name="connsiteX236" fmla="*/ 181556 w 905519"/>
                  <a:gd name="connsiteY236" fmla="*/ 361503 h 631877"/>
                  <a:gd name="connsiteX237" fmla="*/ 186829 w 905519"/>
                  <a:gd name="connsiteY237" fmla="*/ 363009 h 631877"/>
                  <a:gd name="connsiteX238" fmla="*/ 187206 w 905519"/>
                  <a:gd name="connsiteY238" fmla="*/ 363009 h 631877"/>
                  <a:gd name="connsiteX239" fmla="*/ 189843 w 905519"/>
                  <a:gd name="connsiteY239" fmla="*/ 363763 h 631877"/>
                  <a:gd name="connsiteX240" fmla="*/ 192856 w 905519"/>
                  <a:gd name="connsiteY240" fmla="*/ 366775 h 631877"/>
                  <a:gd name="connsiteX241" fmla="*/ 192856 w 905519"/>
                  <a:gd name="connsiteY241" fmla="*/ 373553 h 631877"/>
                  <a:gd name="connsiteX242" fmla="*/ 195869 w 905519"/>
                  <a:gd name="connsiteY242" fmla="*/ 363763 h 631877"/>
                  <a:gd name="connsiteX243" fmla="*/ 198883 w 905519"/>
                  <a:gd name="connsiteY243" fmla="*/ 363763 h 631877"/>
                  <a:gd name="connsiteX244" fmla="*/ 201896 w 905519"/>
                  <a:gd name="connsiteY244" fmla="*/ 365269 h 631877"/>
                  <a:gd name="connsiteX245" fmla="*/ 198883 w 905519"/>
                  <a:gd name="connsiteY245" fmla="*/ 376566 h 631877"/>
                  <a:gd name="connsiteX246" fmla="*/ 201896 w 905519"/>
                  <a:gd name="connsiteY246" fmla="*/ 373553 h 631877"/>
                  <a:gd name="connsiteX247" fmla="*/ 207923 w 905519"/>
                  <a:gd name="connsiteY247" fmla="*/ 379578 h 631877"/>
                  <a:gd name="connsiteX248" fmla="*/ 207923 w 905519"/>
                  <a:gd name="connsiteY248" fmla="*/ 380332 h 631877"/>
                  <a:gd name="connsiteX249" fmla="*/ 217716 w 905519"/>
                  <a:gd name="connsiteY249" fmla="*/ 377319 h 631877"/>
                  <a:gd name="connsiteX250" fmla="*/ 217716 w 905519"/>
                  <a:gd name="connsiteY250" fmla="*/ 380332 h 631877"/>
                  <a:gd name="connsiteX251" fmla="*/ 222236 w 905519"/>
                  <a:gd name="connsiteY251" fmla="*/ 378825 h 631877"/>
                  <a:gd name="connsiteX252" fmla="*/ 222236 w 905519"/>
                  <a:gd name="connsiteY252" fmla="*/ 372800 h 631877"/>
                  <a:gd name="connsiteX253" fmla="*/ 226756 w 905519"/>
                  <a:gd name="connsiteY253" fmla="*/ 372800 h 631877"/>
                  <a:gd name="connsiteX254" fmla="*/ 232783 w 905519"/>
                  <a:gd name="connsiteY254" fmla="*/ 375813 h 631877"/>
                  <a:gd name="connsiteX255" fmla="*/ 244083 w 905519"/>
                  <a:gd name="connsiteY255" fmla="*/ 374306 h 631877"/>
                  <a:gd name="connsiteX256" fmla="*/ 248603 w 905519"/>
                  <a:gd name="connsiteY256" fmla="*/ 377319 h 631877"/>
                  <a:gd name="connsiteX257" fmla="*/ 250110 w 905519"/>
                  <a:gd name="connsiteY257" fmla="*/ 374306 h 631877"/>
                  <a:gd name="connsiteX258" fmla="*/ 249003 w 905519"/>
                  <a:gd name="connsiteY258" fmla="*/ 372092 h 631877"/>
                  <a:gd name="connsiteX259" fmla="*/ 257644 w 905519"/>
                  <a:gd name="connsiteY259" fmla="*/ 378072 h 631877"/>
                  <a:gd name="connsiteX260" fmla="*/ 276477 w 905519"/>
                  <a:gd name="connsiteY260" fmla="*/ 405185 h 631877"/>
                  <a:gd name="connsiteX261" fmla="*/ 280997 w 905519"/>
                  <a:gd name="connsiteY261" fmla="*/ 406691 h 631877"/>
                  <a:gd name="connsiteX262" fmla="*/ 279490 w 905519"/>
                  <a:gd name="connsiteY262" fmla="*/ 408197 h 631877"/>
                  <a:gd name="connsiteX263" fmla="*/ 282504 w 905519"/>
                  <a:gd name="connsiteY263" fmla="*/ 406691 h 631877"/>
                  <a:gd name="connsiteX264" fmla="*/ 292297 w 905519"/>
                  <a:gd name="connsiteY264" fmla="*/ 408197 h 631877"/>
                  <a:gd name="connsiteX265" fmla="*/ 295311 w 905519"/>
                  <a:gd name="connsiteY265" fmla="*/ 403679 h 631877"/>
                  <a:gd name="connsiteX266" fmla="*/ 293804 w 905519"/>
                  <a:gd name="connsiteY266" fmla="*/ 406691 h 631877"/>
                  <a:gd name="connsiteX267" fmla="*/ 300584 w 905519"/>
                  <a:gd name="connsiteY267" fmla="*/ 409704 h 631877"/>
                  <a:gd name="connsiteX268" fmla="*/ 303597 w 905519"/>
                  <a:gd name="connsiteY268" fmla="*/ 403679 h 631877"/>
                  <a:gd name="connsiteX269" fmla="*/ 302091 w 905519"/>
                  <a:gd name="connsiteY269" fmla="*/ 409704 h 631877"/>
                  <a:gd name="connsiteX270" fmla="*/ 311884 w 905519"/>
                  <a:gd name="connsiteY270" fmla="*/ 415729 h 631877"/>
                  <a:gd name="connsiteX271" fmla="*/ 314898 w 905519"/>
                  <a:gd name="connsiteY271" fmla="*/ 411210 h 631877"/>
                  <a:gd name="connsiteX272" fmla="*/ 313391 w 905519"/>
                  <a:gd name="connsiteY272" fmla="*/ 415729 h 631877"/>
                  <a:gd name="connsiteX273" fmla="*/ 317911 w 905519"/>
                  <a:gd name="connsiteY273" fmla="*/ 417235 h 631877"/>
                  <a:gd name="connsiteX274" fmla="*/ 322431 w 905519"/>
                  <a:gd name="connsiteY274" fmla="*/ 423260 h 631877"/>
                  <a:gd name="connsiteX275" fmla="*/ 325444 w 905519"/>
                  <a:gd name="connsiteY275" fmla="*/ 420247 h 631877"/>
                  <a:gd name="connsiteX276" fmla="*/ 323938 w 905519"/>
                  <a:gd name="connsiteY276" fmla="*/ 423260 h 631877"/>
                  <a:gd name="connsiteX277" fmla="*/ 328458 w 905519"/>
                  <a:gd name="connsiteY277" fmla="*/ 424766 h 631877"/>
                  <a:gd name="connsiteX278" fmla="*/ 326951 w 905519"/>
                  <a:gd name="connsiteY278" fmla="*/ 427779 h 631877"/>
                  <a:gd name="connsiteX279" fmla="*/ 333731 w 905519"/>
                  <a:gd name="connsiteY279" fmla="*/ 436063 h 631877"/>
                  <a:gd name="connsiteX280" fmla="*/ 339758 w 905519"/>
                  <a:gd name="connsiteY280" fmla="*/ 430038 h 631877"/>
                  <a:gd name="connsiteX281" fmla="*/ 335238 w 905519"/>
                  <a:gd name="connsiteY281" fmla="*/ 436063 h 631877"/>
                  <a:gd name="connsiteX282" fmla="*/ 339758 w 905519"/>
                  <a:gd name="connsiteY282" fmla="*/ 442088 h 631877"/>
                  <a:gd name="connsiteX283" fmla="*/ 352565 w 905519"/>
                  <a:gd name="connsiteY283" fmla="*/ 448867 h 631877"/>
                  <a:gd name="connsiteX284" fmla="*/ 358215 w 905519"/>
                  <a:gd name="connsiteY284" fmla="*/ 446042 h 631877"/>
                  <a:gd name="connsiteX285" fmla="*/ 363865 w 905519"/>
                  <a:gd name="connsiteY285" fmla="*/ 448867 h 631877"/>
                  <a:gd name="connsiteX286" fmla="*/ 362358 w 905519"/>
                  <a:gd name="connsiteY286" fmla="*/ 451879 h 631877"/>
                  <a:gd name="connsiteX287" fmla="*/ 363865 w 905519"/>
                  <a:gd name="connsiteY287" fmla="*/ 456398 h 631877"/>
                  <a:gd name="connsiteX288" fmla="*/ 360852 w 905519"/>
                  <a:gd name="connsiteY288" fmla="*/ 451879 h 631877"/>
                  <a:gd name="connsiteX289" fmla="*/ 362358 w 905519"/>
                  <a:gd name="connsiteY289" fmla="*/ 450373 h 631877"/>
                  <a:gd name="connsiteX290" fmla="*/ 360852 w 905519"/>
                  <a:gd name="connsiteY290" fmla="*/ 448867 h 631877"/>
                  <a:gd name="connsiteX291" fmla="*/ 354071 w 905519"/>
                  <a:gd name="connsiteY291" fmla="*/ 454892 h 631877"/>
                  <a:gd name="connsiteX292" fmla="*/ 355578 w 905519"/>
                  <a:gd name="connsiteY292" fmla="*/ 459410 h 631877"/>
                  <a:gd name="connsiteX293" fmla="*/ 352565 w 905519"/>
                  <a:gd name="connsiteY293" fmla="*/ 454892 h 631877"/>
                  <a:gd name="connsiteX294" fmla="*/ 349551 w 905519"/>
                  <a:gd name="connsiteY294" fmla="*/ 456398 h 631877"/>
                  <a:gd name="connsiteX295" fmla="*/ 349551 w 905519"/>
                  <a:gd name="connsiteY295" fmla="*/ 462046 h 631877"/>
                  <a:gd name="connsiteX296" fmla="*/ 348798 w 905519"/>
                  <a:gd name="connsiteY296" fmla="*/ 457904 h 631877"/>
                  <a:gd name="connsiteX297" fmla="*/ 340511 w 905519"/>
                  <a:gd name="connsiteY297" fmla="*/ 454892 h 631877"/>
                  <a:gd name="connsiteX298" fmla="*/ 340511 w 905519"/>
                  <a:gd name="connsiteY298" fmla="*/ 454138 h 631877"/>
                  <a:gd name="connsiteX299" fmla="*/ 337498 w 905519"/>
                  <a:gd name="connsiteY299" fmla="*/ 452632 h 631877"/>
                  <a:gd name="connsiteX300" fmla="*/ 334485 w 905519"/>
                  <a:gd name="connsiteY300" fmla="*/ 454138 h 631877"/>
                  <a:gd name="connsiteX301" fmla="*/ 335238 w 905519"/>
                  <a:gd name="connsiteY301" fmla="*/ 454138 h 631877"/>
                  <a:gd name="connsiteX302" fmla="*/ 333731 w 905519"/>
                  <a:gd name="connsiteY302" fmla="*/ 460164 h 631877"/>
                  <a:gd name="connsiteX303" fmla="*/ 348045 w 905519"/>
                  <a:gd name="connsiteY303" fmla="*/ 479745 h 631877"/>
                  <a:gd name="connsiteX304" fmla="*/ 352565 w 905519"/>
                  <a:gd name="connsiteY304" fmla="*/ 482758 h 631877"/>
                  <a:gd name="connsiteX305" fmla="*/ 352565 w 905519"/>
                  <a:gd name="connsiteY305" fmla="*/ 481251 h 631877"/>
                  <a:gd name="connsiteX306" fmla="*/ 354071 w 905519"/>
                  <a:gd name="connsiteY306" fmla="*/ 484264 h 631877"/>
                  <a:gd name="connsiteX307" fmla="*/ 358494 w 905519"/>
                  <a:gd name="connsiteY307" fmla="*/ 485371 h 631877"/>
                  <a:gd name="connsiteX308" fmla="*/ 357838 w 905519"/>
                  <a:gd name="connsiteY308" fmla="*/ 485770 h 631877"/>
                  <a:gd name="connsiteX309" fmla="*/ 370645 w 905519"/>
                  <a:gd name="connsiteY309" fmla="*/ 491795 h 631877"/>
                  <a:gd name="connsiteX310" fmla="*/ 373658 w 905519"/>
                  <a:gd name="connsiteY310" fmla="*/ 494807 h 631877"/>
                  <a:gd name="connsiteX311" fmla="*/ 376672 w 905519"/>
                  <a:gd name="connsiteY311" fmla="*/ 496314 h 631877"/>
                  <a:gd name="connsiteX312" fmla="*/ 376672 w 905519"/>
                  <a:gd name="connsiteY312" fmla="*/ 494807 h 631877"/>
                  <a:gd name="connsiteX313" fmla="*/ 382699 w 905519"/>
                  <a:gd name="connsiteY313" fmla="*/ 499326 h 631877"/>
                  <a:gd name="connsiteX314" fmla="*/ 385712 w 905519"/>
                  <a:gd name="connsiteY314" fmla="*/ 496314 h 631877"/>
                  <a:gd name="connsiteX315" fmla="*/ 384205 w 905519"/>
                  <a:gd name="connsiteY315" fmla="*/ 499326 h 631877"/>
                  <a:gd name="connsiteX316" fmla="*/ 403039 w 905519"/>
                  <a:gd name="connsiteY316" fmla="*/ 503845 h 631877"/>
                  <a:gd name="connsiteX317" fmla="*/ 406052 w 905519"/>
                  <a:gd name="connsiteY317" fmla="*/ 500833 h 631877"/>
                  <a:gd name="connsiteX318" fmla="*/ 404546 w 905519"/>
                  <a:gd name="connsiteY318" fmla="*/ 503845 h 631877"/>
                  <a:gd name="connsiteX319" fmla="*/ 420366 w 905519"/>
                  <a:gd name="connsiteY319" fmla="*/ 506858 h 631877"/>
                  <a:gd name="connsiteX320" fmla="*/ 420366 w 905519"/>
                  <a:gd name="connsiteY320" fmla="*/ 509870 h 631877"/>
                  <a:gd name="connsiteX321" fmla="*/ 413586 w 905519"/>
                  <a:gd name="connsiteY321" fmla="*/ 508364 h 631877"/>
                  <a:gd name="connsiteX322" fmla="*/ 446733 w 905519"/>
                  <a:gd name="connsiteY322" fmla="*/ 521167 h 631877"/>
                  <a:gd name="connsiteX323" fmla="*/ 473853 w 905519"/>
                  <a:gd name="connsiteY323" fmla="*/ 532464 h 631877"/>
                  <a:gd name="connsiteX324" fmla="*/ 492687 w 905519"/>
                  <a:gd name="connsiteY324" fmla="*/ 540749 h 631877"/>
                  <a:gd name="connsiteX325" fmla="*/ 507000 w 905519"/>
                  <a:gd name="connsiteY325" fmla="*/ 549033 h 631877"/>
                  <a:gd name="connsiteX326" fmla="*/ 507000 w 905519"/>
                  <a:gd name="connsiteY326" fmla="*/ 552045 h 631877"/>
                  <a:gd name="connsiteX327" fmla="*/ 508507 w 905519"/>
                  <a:gd name="connsiteY327" fmla="*/ 550539 h 631877"/>
                  <a:gd name="connsiteX328" fmla="*/ 530489 w 905519"/>
                  <a:gd name="connsiteY328" fmla="*/ 562213 h 631877"/>
                  <a:gd name="connsiteX329" fmla="*/ 530354 w 905519"/>
                  <a:gd name="connsiteY329" fmla="*/ 562589 h 631877"/>
                  <a:gd name="connsiteX330" fmla="*/ 533073 w 905519"/>
                  <a:gd name="connsiteY330" fmla="*/ 564261 h 631877"/>
                  <a:gd name="connsiteX331" fmla="*/ 534121 w 905519"/>
                  <a:gd name="connsiteY331" fmla="*/ 566355 h 631877"/>
                  <a:gd name="connsiteX332" fmla="*/ 534558 w 905519"/>
                  <a:gd name="connsiteY332" fmla="*/ 565173 h 631877"/>
                  <a:gd name="connsiteX333" fmla="*/ 540147 w 905519"/>
                  <a:gd name="connsiteY333" fmla="*/ 568614 h 631877"/>
                  <a:gd name="connsiteX334" fmla="*/ 541654 w 905519"/>
                  <a:gd name="connsiteY334" fmla="*/ 567108 h 631877"/>
                  <a:gd name="connsiteX335" fmla="*/ 541654 w 905519"/>
                  <a:gd name="connsiteY335" fmla="*/ 568614 h 631877"/>
                  <a:gd name="connsiteX336" fmla="*/ 555968 w 905519"/>
                  <a:gd name="connsiteY336" fmla="*/ 576899 h 631877"/>
                  <a:gd name="connsiteX337" fmla="*/ 552954 w 905519"/>
                  <a:gd name="connsiteY337" fmla="*/ 582924 h 631877"/>
                  <a:gd name="connsiteX338" fmla="*/ 549941 w 905519"/>
                  <a:gd name="connsiteY338" fmla="*/ 579911 h 631877"/>
                  <a:gd name="connsiteX339" fmla="*/ 551448 w 905519"/>
                  <a:gd name="connsiteY339" fmla="*/ 582924 h 631877"/>
                  <a:gd name="connsiteX340" fmla="*/ 555968 w 905519"/>
                  <a:gd name="connsiteY340" fmla="*/ 584430 h 631877"/>
                  <a:gd name="connsiteX341" fmla="*/ 560488 w 905519"/>
                  <a:gd name="connsiteY341" fmla="*/ 579911 h 631877"/>
                  <a:gd name="connsiteX342" fmla="*/ 571788 w 905519"/>
                  <a:gd name="connsiteY342" fmla="*/ 586690 h 631877"/>
                  <a:gd name="connsiteX343" fmla="*/ 570281 w 905519"/>
                  <a:gd name="connsiteY343" fmla="*/ 589702 h 631877"/>
                  <a:gd name="connsiteX344" fmla="*/ 574801 w 905519"/>
                  <a:gd name="connsiteY344" fmla="*/ 582924 h 631877"/>
                  <a:gd name="connsiteX345" fmla="*/ 573294 w 905519"/>
                  <a:gd name="connsiteY345" fmla="*/ 589702 h 631877"/>
                  <a:gd name="connsiteX346" fmla="*/ 574801 w 905519"/>
                  <a:gd name="connsiteY346" fmla="*/ 586690 h 631877"/>
                  <a:gd name="connsiteX347" fmla="*/ 580828 w 905519"/>
                  <a:gd name="connsiteY347" fmla="*/ 586690 h 631877"/>
                  <a:gd name="connsiteX348" fmla="*/ 596648 w 905519"/>
                  <a:gd name="connsiteY348" fmla="*/ 591208 h 631877"/>
                  <a:gd name="connsiteX349" fmla="*/ 598155 w 905519"/>
                  <a:gd name="connsiteY349" fmla="*/ 597233 h 631877"/>
                  <a:gd name="connsiteX350" fmla="*/ 598155 w 905519"/>
                  <a:gd name="connsiteY350" fmla="*/ 592715 h 631877"/>
                  <a:gd name="connsiteX351" fmla="*/ 602675 w 905519"/>
                  <a:gd name="connsiteY351" fmla="*/ 594221 h 631877"/>
                  <a:gd name="connsiteX352" fmla="*/ 605688 w 905519"/>
                  <a:gd name="connsiteY352" fmla="*/ 592715 h 631877"/>
                  <a:gd name="connsiteX353" fmla="*/ 610208 w 905519"/>
                  <a:gd name="connsiteY353" fmla="*/ 595727 h 631877"/>
                  <a:gd name="connsiteX354" fmla="*/ 608702 w 905519"/>
                  <a:gd name="connsiteY354" fmla="*/ 591208 h 631877"/>
                  <a:gd name="connsiteX355" fmla="*/ 618495 w 905519"/>
                  <a:gd name="connsiteY355" fmla="*/ 589702 h 631877"/>
                  <a:gd name="connsiteX356" fmla="*/ 619520 w 905519"/>
                  <a:gd name="connsiteY356" fmla="*/ 593807 h 631877"/>
                  <a:gd name="connsiteX357" fmla="*/ 616235 w 905519"/>
                  <a:gd name="connsiteY357" fmla="*/ 592715 h 631877"/>
                  <a:gd name="connsiteX358" fmla="*/ 616235 w 905519"/>
                  <a:gd name="connsiteY358" fmla="*/ 592715 h 631877"/>
                  <a:gd name="connsiteX359" fmla="*/ 615482 w 905519"/>
                  <a:gd name="connsiteY359" fmla="*/ 595727 h 631877"/>
                  <a:gd name="connsiteX360" fmla="*/ 615482 w 905519"/>
                  <a:gd name="connsiteY360" fmla="*/ 592715 h 631877"/>
                  <a:gd name="connsiteX361" fmla="*/ 612468 w 905519"/>
                  <a:gd name="connsiteY361" fmla="*/ 592715 h 631877"/>
                  <a:gd name="connsiteX362" fmla="*/ 613975 w 905519"/>
                  <a:gd name="connsiteY362" fmla="*/ 595727 h 631877"/>
                  <a:gd name="connsiteX363" fmla="*/ 620755 w 905519"/>
                  <a:gd name="connsiteY363" fmla="*/ 597233 h 631877"/>
                  <a:gd name="connsiteX364" fmla="*/ 620755 w 905519"/>
                  <a:gd name="connsiteY364" fmla="*/ 595562 h 631877"/>
                  <a:gd name="connsiteX365" fmla="*/ 626782 w 905519"/>
                  <a:gd name="connsiteY365" fmla="*/ 594221 h 631877"/>
                  <a:gd name="connsiteX366" fmla="*/ 629795 w 905519"/>
                  <a:gd name="connsiteY366" fmla="*/ 597233 h 631877"/>
                  <a:gd name="connsiteX367" fmla="*/ 628289 w 905519"/>
                  <a:gd name="connsiteY367" fmla="*/ 590455 h 631877"/>
                  <a:gd name="connsiteX368" fmla="*/ 629795 w 905519"/>
                  <a:gd name="connsiteY368" fmla="*/ 596480 h 631877"/>
                  <a:gd name="connsiteX369" fmla="*/ 636575 w 905519"/>
                  <a:gd name="connsiteY369" fmla="*/ 597987 h 631877"/>
                  <a:gd name="connsiteX370" fmla="*/ 638082 w 905519"/>
                  <a:gd name="connsiteY370" fmla="*/ 594974 h 631877"/>
                  <a:gd name="connsiteX371" fmla="*/ 638082 w 905519"/>
                  <a:gd name="connsiteY371" fmla="*/ 596480 h 631877"/>
                  <a:gd name="connsiteX372" fmla="*/ 647875 w 905519"/>
                  <a:gd name="connsiteY372" fmla="*/ 600999 h 631877"/>
                  <a:gd name="connsiteX373" fmla="*/ 647875 w 905519"/>
                  <a:gd name="connsiteY373" fmla="*/ 602505 h 631877"/>
                  <a:gd name="connsiteX374" fmla="*/ 667462 w 905519"/>
                  <a:gd name="connsiteY374" fmla="*/ 607024 h 631877"/>
                  <a:gd name="connsiteX375" fmla="*/ 671983 w 905519"/>
                  <a:gd name="connsiteY375" fmla="*/ 611543 h 631877"/>
                  <a:gd name="connsiteX376" fmla="*/ 670476 w 905519"/>
                  <a:gd name="connsiteY376" fmla="*/ 614556 h 631877"/>
                  <a:gd name="connsiteX377" fmla="*/ 669474 w 905519"/>
                  <a:gd name="connsiteY377" fmla="*/ 614051 h 631877"/>
                  <a:gd name="connsiteX378" fmla="*/ 670476 w 905519"/>
                  <a:gd name="connsiteY378" fmla="*/ 616062 h 631877"/>
                  <a:gd name="connsiteX379" fmla="*/ 673489 w 905519"/>
                  <a:gd name="connsiteY379" fmla="*/ 609284 h 631877"/>
                  <a:gd name="connsiteX380" fmla="*/ 674996 w 905519"/>
                  <a:gd name="connsiteY380" fmla="*/ 613802 h 631877"/>
                  <a:gd name="connsiteX381" fmla="*/ 692323 w 905519"/>
                  <a:gd name="connsiteY381" fmla="*/ 616815 h 631877"/>
                  <a:gd name="connsiteX382" fmla="*/ 696843 w 905519"/>
                  <a:gd name="connsiteY382" fmla="*/ 622840 h 631877"/>
                  <a:gd name="connsiteX383" fmla="*/ 712663 w 905519"/>
                  <a:gd name="connsiteY383" fmla="*/ 628865 h 631877"/>
                  <a:gd name="connsiteX384" fmla="*/ 718690 w 905519"/>
                  <a:gd name="connsiteY384" fmla="*/ 628865 h 631877"/>
                  <a:gd name="connsiteX385" fmla="*/ 718690 w 905519"/>
                  <a:gd name="connsiteY385" fmla="*/ 631878 h 631877"/>
                  <a:gd name="connsiteX386" fmla="*/ 721703 w 905519"/>
                  <a:gd name="connsiteY386" fmla="*/ 631878 h 631877"/>
                  <a:gd name="connsiteX387" fmla="*/ 727730 w 905519"/>
                  <a:gd name="connsiteY387" fmla="*/ 628865 h 631877"/>
                  <a:gd name="connsiteX388" fmla="*/ 727730 w 905519"/>
                  <a:gd name="connsiteY388" fmla="*/ 627284 h 631877"/>
                  <a:gd name="connsiteX389" fmla="*/ 756357 w 905519"/>
                  <a:gd name="connsiteY389" fmla="*/ 625853 h 631877"/>
                  <a:gd name="connsiteX390" fmla="*/ 770670 w 905519"/>
                  <a:gd name="connsiteY390" fmla="*/ 619074 h 631877"/>
                  <a:gd name="connsiteX391" fmla="*/ 773684 w 905519"/>
                  <a:gd name="connsiteY391" fmla="*/ 614556 h 631877"/>
                  <a:gd name="connsiteX392" fmla="*/ 784984 w 905519"/>
                  <a:gd name="connsiteY392" fmla="*/ 610037 h 631877"/>
                  <a:gd name="connsiteX393" fmla="*/ 791011 w 905519"/>
                  <a:gd name="connsiteY393" fmla="*/ 611543 h 631877"/>
                  <a:gd name="connsiteX394" fmla="*/ 795531 w 905519"/>
                  <a:gd name="connsiteY394" fmla="*/ 610037 h 631877"/>
                  <a:gd name="connsiteX395" fmla="*/ 798544 w 905519"/>
                  <a:gd name="connsiteY395" fmla="*/ 613049 h 631877"/>
                  <a:gd name="connsiteX396" fmla="*/ 795531 w 905519"/>
                  <a:gd name="connsiteY396" fmla="*/ 608530 h 631877"/>
                  <a:gd name="connsiteX397" fmla="*/ 805324 w 905519"/>
                  <a:gd name="connsiteY397" fmla="*/ 604012 h 631877"/>
                  <a:gd name="connsiteX398" fmla="*/ 819638 w 905519"/>
                  <a:gd name="connsiteY398" fmla="*/ 599493 h 631877"/>
                  <a:gd name="connsiteX399" fmla="*/ 835458 w 905519"/>
                  <a:gd name="connsiteY399" fmla="*/ 586690 h 631877"/>
                  <a:gd name="connsiteX400" fmla="*/ 842238 w 905519"/>
                  <a:gd name="connsiteY400" fmla="*/ 591208 h 631877"/>
                  <a:gd name="connsiteX401" fmla="*/ 845252 w 905519"/>
                  <a:gd name="connsiteY401" fmla="*/ 576899 h 631877"/>
                  <a:gd name="connsiteX402" fmla="*/ 825665 w 905519"/>
                  <a:gd name="connsiteY402" fmla="*/ 558071 h 631877"/>
                  <a:gd name="connsiteX403" fmla="*/ 823615 w 905519"/>
                  <a:gd name="connsiteY403" fmla="*/ 555254 h 631877"/>
                  <a:gd name="connsiteX404" fmla="*/ 843745 w 905519"/>
                  <a:gd name="connsiteY404" fmla="*/ 573886 h 631877"/>
                  <a:gd name="connsiteX405" fmla="*/ 850525 w 905519"/>
                  <a:gd name="connsiteY405" fmla="*/ 534724 h 631877"/>
                  <a:gd name="connsiteX406" fmla="*/ 845252 w 905519"/>
                  <a:gd name="connsiteY406" fmla="*/ 500833 h 631877"/>
                  <a:gd name="connsiteX407" fmla="*/ 846758 w 905519"/>
                  <a:gd name="connsiteY407" fmla="*/ 463176 h 631877"/>
                  <a:gd name="connsiteX408" fmla="*/ 839225 w 905519"/>
                  <a:gd name="connsiteY408" fmla="*/ 424766 h 631877"/>
                  <a:gd name="connsiteX409" fmla="*/ 837372 w 905519"/>
                  <a:gd name="connsiteY409" fmla="*/ 424013 h 631877"/>
                  <a:gd name="connsiteX410" fmla="*/ 844498 w 905519"/>
                  <a:gd name="connsiteY410" fmla="*/ 424013 h 631877"/>
                  <a:gd name="connsiteX411" fmla="*/ 862578 w 905519"/>
                  <a:gd name="connsiteY411" fmla="*/ 416482 h 631877"/>
                  <a:gd name="connsiteX412" fmla="*/ 890452 w 905519"/>
                  <a:gd name="connsiteY412" fmla="*/ 388616 h 631877"/>
                  <a:gd name="connsiteX413" fmla="*/ 903259 w 905519"/>
                  <a:gd name="connsiteY413" fmla="*/ 383344 h 631877"/>
                  <a:gd name="connsiteX414" fmla="*/ 890595 w 905519"/>
                  <a:gd name="connsiteY414" fmla="*/ 361006 h 631877"/>
                  <a:gd name="connsiteX415" fmla="*/ 891205 w 905519"/>
                  <a:gd name="connsiteY415" fmla="*/ 360750 h 63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905519" h="631877">
                    <a:moveTo>
                      <a:pt x="891205" y="360750"/>
                    </a:moveTo>
                    <a:lnTo>
                      <a:pt x="902506" y="377319"/>
                    </a:lnTo>
                    <a:lnTo>
                      <a:pt x="900999" y="364516"/>
                    </a:lnTo>
                    <a:lnTo>
                      <a:pt x="905519" y="346441"/>
                    </a:lnTo>
                    <a:lnTo>
                      <a:pt x="902506" y="338909"/>
                    </a:lnTo>
                    <a:lnTo>
                      <a:pt x="888192" y="320834"/>
                    </a:lnTo>
                    <a:lnTo>
                      <a:pt x="888192" y="320834"/>
                    </a:lnTo>
                    <a:lnTo>
                      <a:pt x="876892" y="298993"/>
                    </a:lnTo>
                    <a:lnTo>
                      <a:pt x="860318" y="281671"/>
                    </a:lnTo>
                    <a:lnTo>
                      <a:pt x="864085" y="294475"/>
                    </a:lnTo>
                    <a:lnTo>
                      <a:pt x="870278" y="304469"/>
                    </a:lnTo>
                    <a:lnTo>
                      <a:pt x="864085" y="296734"/>
                    </a:lnTo>
                    <a:lnTo>
                      <a:pt x="848265" y="262843"/>
                    </a:lnTo>
                    <a:lnTo>
                      <a:pt x="848265" y="262843"/>
                    </a:lnTo>
                    <a:lnTo>
                      <a:pt x="838471" y="241002"/>
                    </a:lnTo>
                    <a:lnTo>
                      <a:pt x="805324" y="229705"/>
                    </a:lnTo>
                    <a:lnTo>
                      <a:pt x="792518" y="216902"/>
                    </a:lnTo>
                    <a:lnTo>
                      <a:pt x="785730" y="213196"/>
                    </a:lnTo>
                    <a:lnTo>
                      <a:pt x="785737" y="213136"/>
                    </a:lnTo>
                    <a:lnTo>
                      <a:pt x="785541" y="213099"/>
                    </a:lnTo>
                    <a:lnTo>
                      <a:pt x="784231" y="212383"/>
                    </a:lnTo>
                    <a:lnTo>
                      <a:pt x="784140" y="212828"/>
                    </a:lnTo>
                    <a:lnTo>
                      <a:pt x="758617" y="207864"/>
                    </a:lnTo>
                    <a:lnTo>
                      <a:pt x="751084" y="209371"/>
                    </a:lnTo>
                    <a:lnTo>
                      <a:pt x="751528" y="207925"/>
                    </a:lnTo>
                    <a:lnTo>
                      <a:pt x="755604" y="207111"/>
                    </a:lnTo>
                    <a:lnTo>
                      <a:pt x="783477" y="212383"/>
                    </a:lnTo>
                    <a:lnTo>
                      <a:pt x="790257" y="210124"/>
                    </a:lnTo>
                    <a:lnTo>
                      <a:pt x="798544" y="213889"/>
                    </a:lnTo>
                    <a:lnTo>
                      <a:pt x="798544" y="210124"/>
                    </a:lnTo>
                    <a:lnTo>
                      <a:pt x="803064" y="207111"/>
                    </a:lnTo>
                    <a:lnTo>
                      <a:pt x="804571" y="210124"/>
                    </a:lnTo>
                    <a:lnTo>
                      <a:pt x="809091" y="207111"/>
                    </a:lnTo>
                    <a:lnTo>
                      <a:pt x="807584" y="204099"/>
                    </a:lnTo>
                    <a:lnTo>
                      <a:pt x="809091" y="202592"/>
                    </a:lnTo>
                    <a:lnTo>
                      <a:pt x="814364" y="204099"/>
                    </a:lnTo>
                    <a:lnTo>
                      <a:pt x="841485" y="202592"/>
                    </a:lnTo>
                    <a:lnTo>
                      <a:pt x="858812" y="198827"/>
                    </a:lnTo>
                    <a:lnTo>
                      <a:pt x="867098" y="194308"/>
                    </a:lnTo>
                    <a:lnTo>
                      <a:pt x="868605" y="192802"/>
                    </a:lnTo>
                    <a:lnTo>
                      <a:pt x="839225" y="158158"/>
                    </a:lnTo>
                    <a:lnTo>
                      <a:pt x="839225" y="158158"/>
                    </a:lnTo>
                    <a:lnTo>
                      <a:pt x="837718" y="154392"/>
                    </a:lnTo>
                    <a:lnTo>
                      <a:pt x="837213" y="155506"/>
                    </a:lnTo>
                    <a:lnTo>
                      <a:pt x="839225" y="149873"/>
                    </a:lnTo>
                    <a:lnTo>
                      <a:pt x="815118" y="121254"/>
                    </a:lnTo>
                    <a:lnTo>
                      <a:pt x="818131" y="116735"/>
                    </a:lnTo>
                    <a:lnTo>
                      <a:pt x="795666" y="83801"/>
                    </a:lnTo>
                    <a:lnTo>
                      <a:pt x="804571" y="76819"/>
                    </a:lnTo>
                    <a:lnTo>
                      <a:pt x="820391" y="70041"/>
                    </a:lnTo>
                    <a:lnTo>
                      <a:pt x="809844" y="61757"/>
                    </a:lnTo>
                    <a:lnTo>
                      <a:pt x="815871" y="36150"/>
                    </a:lnTo>
                    <a:lnTo>
                      <a:pt x="809844" y="23347"/>
                    </a:lnTo>
                    <a:lnTo>
                      <a:pt x="790257" y="31631"/>
                    </a:lnTo>
                    <a:lnTo>
                      <a:pt x="791764" y="36903"/>
                    </a:lnTo>
                    <a:lnTo>
                      <a:pt x="788751" y="39916"/>
                    </a:lnTo>
                    <a:lnTo>
                      <a:pt x="790257" y="49707"/>
                    </a:lnTo>
                    <a:lnTo>
                      <a:pt x="778957" y="54225"/>
                    </a:lnTo>
                    <a:lnTo>
                      <a:pt x="783477" y="64016"/>
                    </a:lnTo>
                    <a:lnTo>
                      <a:pt x="788751" y="60251"/>
                    </a:lnTo>
                    <a:lnTo>
                      <a:pt x="790257" y="61757"/>
                    </a:lnTo>
                    <a:lnTo>
                      <a:pt x="783477" y="68535"/>
                    </a:lnTo>
                    <a:lnTo>
                      <a:pt x="774437" y="71548"/>
                    </a:lnTo>
                    <a:lnTo>
                      <a:pt x="769164" y="70041"/>
                    </a:lnTo>
                    <a:lnTo>
                      <a:pt x="766150" y="74560"/>
                    </a:lnTo>
                    <a:lnTo>
                      <a:pt x="761630" y="76819"/>
                    </a:lnTo>
                    <a:lnTo>
                      <a:pt x="750330" y="67029"/>
                    </a:lnTo>
                    <a:lnTo>
                      <a:pt x="740537" y="73054"/>
                    </a:lnTo>
                    <a:lnTo>
                      <a:pt x="734510" y="71548"/>
                    </a:lnTo>
                    <a:lnTo>
                      <a:pt x="733757" y="76819"/>
                    </a:lnTo>
                    <a:lnTo>
                      <a:pt x="726223" y="78326"/>
                    </a:lnTo>
                    <a:lnTo>
                      <a:pt x="723210" y="82844"/>
                    </a:lnTo>
                    <a:lnTo>
                      <a:pt x="714923" y="86610"/>
                    </a:lnTo>
                    <a:lnTo>
                      <a:pt x="711910" y="92635"/>
                    </a:lnTo>
                    <a:lnTo>
                      <a:pt x="700610" y="85857"/>
                    </a:lnTo>
                    <a:lnTo>
                      <a:pt x="684036" y="68535"/>
                    </a:lnTo>
                    <a:lnTo>
                      <a:pt x="682529" y="78326"/>
                    </a:lnTo>
                    <a:lnTo>
                      <a:pt x="650136" y="50460"/>
                    </a:lnTo>
                    <a:lnTo>
                      <a:pt x="641849" y="56485"/>
                    </a:lnTo>
                    <a:lnTo>
                      <a:pt x="637329" y="74560"/>
                    </a:lnTo>
                    <a:lnTo>
                      <a:pt x="626029" y="80585"/>
                    </a:lnTo>
                    <a:lnTo>
                      <a:pt x="620755" y="87363"/>
                    </a:lnTo>
                    <a:lnTo>
                      <a:pt x="597401" y="58744"/>
                    </a:lnTo>
                    <a:lnTo>
                      <a:pt x="552954" y="87363"/>
                    </a:lnTo>
                    <a:lnTo>
                      <a:pt x="549941" y="82091"/>
                    </a:lnTo>
                    <a:lnTo>
                      <a:pt x="548434" y="82091"/>
                    </a:lnTo>
                    <a:lnTo>
                      <a:pt x="534121" y="85104"/>
                    </a:lnTo>
                    <a:lnTo>
                      <a:pt x="546174" y="121254"/>
                    </a:lnTo>
                    <a:lnTo>
                      <a:pt x="554461" y="118242"/>
                    </a:lnTo>
                    <a:lnTo>
                      <a:pt x="551448" y="124267"/>
                    </a:lnTo>
                    <a:lnTo>
                      <a:pt x="565761" y="139329"/>
                    </a:lnTo>
                    <a:lnTo>
                      <a:pt x="571788" y="137070"/>
                    </a:lnTo>
                    <a:lnTo>
                      <a:pt x="574048" y="137070"/>
                    </a:lnTo>
                    <a:lnTo>
                      <a:pt x="580075" y="132551"/>
                    </a:lnTo>
                    <a:lnTo>
                      <a:pt x="583088" y="137070"/>
                    </a:lnTo>
                    <a:lnTo>
                      <a:pt x="572541" y="140836"/>
                    </a:lnTo>
                    <a:lnTo>
                      <a:pt x="571788" y="149873"/>
                    </a:lnTo>
                    <a:lnTo>
                      <a:pt x="580075" y="169455"/>
                    </a:lnTo>
                    <a:lnTo>
                      <a:pt x="581581" y="169455"/>
                    </a:lnTo>
                    <a:lnTo>
                      <a:pt x="580075" y="186777"/>
                    </a:lnTo>
                    <a:lnTo>
                      <a:pt x="571788" y="192049"/>
                    </a:lnTo>
                    <a:lnTo>
                      <a:pt x="580075" y="206358"/>
                    </a:lnTo>
                    <a:lnTo>
                      <a:pt x="575555" y="212383"/>
                    </a:lnTo>
                    <a:lnTo>
                      <a:pt x="577061" y="214643"/>
                    </a:lnTo>
                    <a:lnTo>
                      <a:pt x="549188" y="223680"/>
                    </a:lnTo>
                    <a:lnTo>
                      <a:pt x="522067" y="217655"/>
                    </a:lnTo>
                    <a:lnTo>
                      <a:pt x="508507" y="217655"/>
                    </a:lnTo>
                    <a:lnTo>
                      <a:pt x="481387" y="225940"/>
                    </a:lnTo>
                    <a:lnTo>
                      <a:pt x="467073" y="227446"/>
                    </a:lnTo>
                    <a:lnTo>
                      <a:pt x="433173" y="222174"/>
                    </a:lnTo>
                    <a:lnTo>
                      <a:pt x="415092" y="216149"/>
                    </a:lnTo>
                    <a:lnTo>
                      <a:pt x="354825" y="181505"/>
                    </a:lnTo>
                    <a:lnTo>
                      <a:pt x="335991" y="155898"/>
                    </a:lnTo>
                    <a:lnTo>
                      <a:pt x="320171" y="143095"/>
                    </a:lnTo>
                    <a:lnTo>
                      <a:pt x="330718" y="127279"/>
                    </a:lnTo>
                    <a:lnTo>
                      <a:pt x="295311" y="99413"/>
                    </a:lnTo>
                    <a:lnTo>
                      <a:pt x="290037" y="82844"/>
                    </a:lnTo>
                    <a:lnTo>
                      <a:pt x="294557" y="76819"/>
                    </a:lnTo>
                    <a:lnTo>
                      <a:pt x="290037" y="76819"/>
                    </a:lnTo>
                    <a:lnTo>
                      <a:pt x="290037" y="74560"/>
                    </a:lnTo>
                    <a:lnTo>
                      <a:pt x="275724" y="64016"/>
                    </a:lnTo>
                    <a:lnTo>
                      <a:pt x="248603" y="51213"/>
                    </a:lnTo>
                    <a:lnTo>
                      <a:pt x="250110" y="47447"/>
                    </a:lnTo>
                    <a:lnTo>
                      <a:pt x="238810" y="42928"/>
                    </a:lnTo>
                    <a:lnTo>
                      <a:pt x="244837" y="30125"/>
                    </a:lnTo>
                    <a:lnTo>
                      <a:pt x="226756" y="20334"/>
                    </a:lnTo>
                    <a:lnTo>
                      <a:pt x="220730" y="10544"/>
                    </a:lnTo>
                    <a:lnTo>
                      <a:pt x="222236" y="7531"/>
                    </a:lnTo>
                    <a:lnTo>
                      <a:pt x="212443" y="0"/>
                    </a:lnTo>
                    <a:lnTo>
                      <a:pt x="191349" y="21841"/>
                    </a:lnTo>
                    <a:lnTo>
                      <a:pt x="174022" y="36150"/>
                    </a:lnTo>
                    <a:lnTo>
                      <a:pt x="113755" y="12803"/>
                    </a:lnTo>
                    <a:lnTo>
                      <a:pt x="106975" y="31631"/>
                    </a:lnTo>
                    <a:lnTo>
                      <a:pt x="94921" y="28619"/>
                    </a:lnTo>
                    <a:lnTo>
                      <a:pt x="78348" y="33138"/>
                    </a:lnTo>
                    <a:lnTo>
                      <a:pt x="58007" y="30125"/>
                    </a:lnTo>
                    <a:lnTo>
                      <a:pt x="41434" y="33138"/>
                    </a:lnTo>
                    <a:lnTo>
                      <a:pt x="39927" y="28619"/>
                    </a:lnTo>
                    <a:lnTo>
                      <a:pt x="30134" y="33138"/>
                    </a:lnTo>
                    <a:lnTo>
                      <a:pt x="31640" y="36903"/>
                    </a:lnTo>
                    <a:lnTo>
                      <a:pt x="27120" y="42928"/>
                    </a:lnTo>
                    <a:lnTo>
                      <a:pt x="24107" y="42928"/>
                    </a:lnTo>
                    <a:lnTo>
                      <a:pt x="27120" y="44435"/>
                    </a:lnTo>
                    <a:lnTo>
                      <a:pt x="25614" y="47447"/>
                    </a:lnTo>
                    <a:lnTo>
                      <a:pt x="22600" y="47447"/>
                    </a:lnTo>
                    <a:lnTo>
                      <a:pt x="27120" y="48954"/>
                    </a:lnTo>
                    <a:lnTo>
                      <a:pt x="38421" y="36150"/>
                    </a:lnTo>
                    <a:lnTo>
                      <a:pt x="51227" y="36150"/>
                    </a:lnTo>
                    <a:lnTo>
                      <a:pt x="59514" y="39916"/>
                    </a:lnTo>
                    <a:lnTo>
                      <a:pt x="65541" y="38410"/>
                    </a:lnTo>
                    <a:lnTo>
                      <a:pt x="68554" y="36150"/>
                    </a:lnTo>
                    <a:lnTo>
                      <a:pt x="72321" y="38410"/>
                    </a:lnTo>
                    <a:lnTo>
                      <a:pt x="64034" y="52719"/>
                    </a:lnTo>
                    <a:lnTo>
                      <a:pt x="59514" y="70041"/>
                    </a:lnTo>
                    <a:lnTo>
                      <a:pt x="61021" y="79832"/>
                    </a:lnTo>
                    <a:lnTo>
                      <a:pt x="69308" y="82844"/>
                    </a:lnTo>
                    <a:lnTo>
                      <a:pt x="70814" y="88116"/>
                    </a:lnTo>
                    <a:lnTo>
                      <a:pt x="67048" y="89623"/>
                    </a:lnTo>
                    <a:lnTo>
                      <a:pt x="64034" y="85857"/>
                    </a:lnTo>
                    <a:lnTo>
                      <a:pt x="59514" y="85857"/>
                    </a:lnTo>
                    <a:lnTo>
                      <a:pt x="44447" y="105438"/>
                    </a:lnTo>
                    <a:lnTo>
                      <a:pt x="45201" y="109957"/>
                    </a:lnTo>
                    <a:lnTo>
                      <a:pt x="51227" y="108451"/>
                    </a:lnTo>
                    <a:lnTo>
                      <a:pt x="54241" y="111463"/>
                    </a:lnTo>
                    <a:lnTo>
                      <a:pt x="41434" y="129539"/>
                    </a:lnTo>
                    <a:lnTo>
                      <a:pt x="24107" y="129539"/>
                    </a:lnTo>
                    <a:lnTo>
                      <a:pt x="25614" y="121254"/>
                    </a:lnTo>
                    <a:lnTo>
                      <a:pt x="36914" y="109957"/>
                    </a:lnTo>
                    <a:lnTo>
                      <a:pt x="48214" y="88116"/>
                    </a:lnTo>
                    <a:lnTo>
                      <a:pt x="46707" y="75313"/>
                    </a:lnTo>
                    <a:lnTo>
                      <a:pt x="44447" y="74560"/>
                    </a:lnTo>
                    <a:lnTo>
                      <a:pt x="39927" y="76819"/>
                    </a:lnTo>
                    <a:lnTo>
                      <a:pt x="27120" y="97154"/>
                    </a:lnTo>
                    <a:lnTo>
                      <a:pt x="24107" y="103932"/>
                    </a:lnTo>
                    <a:lnTo>
                      <a:pt x="27120" y="116735"/>
                    </a:lnTo>
                    <a:lnTo>
                      <a:pt x="21094" y="121254"/>
                    </a:lnTo>
                    <a:lnTo>
                      <a:pt x="15820" y="113723"/>
                    </a:lnTo>
                    <a:lnTo>
                      <a:pt x="14314" y="103932"/>
                    </a:lnTo>
                    <a:lnTo>
                      <a:pt x="9793" y="94141"/>
                    </a:lnTo>
                    <a:lnTo>
                      <a:pt x="8287" y="84351"/>
                    </a:lnTo>
                    <a:lnTo>
                      <a:pt x="12807" y="67029"/>
                    </a:lnTo>
                    <a:lnTo>
                      <a:pt x="24107" y="57238"/>
                    </a:lnTo>
                    <a:lnTo>
                      <a:pt x="12807" y="57238"/>
                    </a:lnTo>
                    <a:lnTo>
                      <a:pt x="8287" y="61757"/>
                    </a:lnTo>
                    <a:lnTo>
                      <a:pt x="1507" y="78326"/>
                    </a:lnTo>
                    <a:lnTo>
                      <a:pt x="0" y="85857"/>
                    </a:lnTo>
                    <a:lnTo>
                      <a:pt x="1507" y="94141"/>
                    </a:lnTo>
                    <a:lnTo>
                      <a:pt x="8287" y="105438"/>
                    </a:lnTo>
                    <a:lnTo>
                      <a:pt x="24107" y="152886"/>
                    </a:lnTo>
                    <a:lnTo>
                      <a:pt x="25614" y="154392"/>
                    </a:lnTo>
                    <a:lnTo>
                      <a:pt x="28627" y="151380"/>
                    </a:lnTo>
                    <a:lnTo>
                      <a:pt x="25614" y="138576"/>
                    </a:lnTo>
                    <a:lnTo>
                      <a:pt x="38421" y="137070"/>
                    </a:lnTo>
                    <a:lnTo>
                      <a:pt x="36914" y="140083"/>
                    </a:lnTo>
                    <a:lnTo>
                      <a:pt x="41434" y="147614"/>
                    </a:lnTo>
                    <a:lnTo>
                      <a:pt x="33900" y="162677"/>
                    </a:lnTo>
                    <a:lnTo>
                      <a:pt x="41434" y="174726"/>
                    </a:lnTo>
                    <a:lnTo>
                      <a:pt x="41434" y="174726"/>
                    </a:lnTo>
                    <a:lnTo>
                      <a:pt x="44447" y="176233"/>
                    </a:lnTo>
                    <a:lnTo>
                      <a:pt x="44447" y="174726"/>
                    </a:lnTo>
                    <a:lnTo>
                      <a:pt x="44447" y="174147"/>
                    </a:lnTo>
                    <a:lnTo>
                      <a:pt x="51227" y="176233"/>
                    </a:lnTo>
                    <a:lnTo>
                      <a:pt x="57254" y="183011"/>
                    </a:lnTo>
                    <a:lnTo>
                      <a:pt x="57254" y="179998"/>
                    </a:lnTo>
                    <a:lnTo>
                      <a:pt x="50474" y="173220"/>
                    </a:lnTo>
                    <a:lnTo>
                      <a:pt x="70061" y="166442"/>
                    </a:lnTo>
                    <a:lnTo>
                      <a:pt x="80608" y="166442"/>
                    </a:lnTo>
                    <a:lnTo>
                      <a:pt x="76088" y="164936"/>
                    </a:lnTo>
                    <a:lnTo>
                      <a:pt x="97181" y="158911"/>
                    </a:lnTo>
                    <a:lnTo>
                      <a:pt x="106975" y="163429"/>
                    </a:lnTo>
                    <a:lnTo>
                      <a:pt x="121288" y="177739"/>
                    </a:lnTo>
                    <a:lnTo>
                      <a:pt x="114508" y="171714"/>
                    </a:lnTo>
                    <a:lnTo>
                      <a:pt x="119028" y="178492"/>
                    </a:lnTo>
                    <a:lnTo>
                      <a:pt x="119028" y="183011"/>
                    </a:lnTo>
                    <a:lnTo>
                      <a:pt x="114508" y="186023"/>
                    </a:lnTo>
                    <a:lnTo>
                      <a:pt x="114508" y="179998"/>
                    </a:lnTo>
                    <a:lnTo>
                      <a:pt x="104715" y="199580"/>
                    </a:lnTo>
                    <a:lnTo>
                      <a:pt x="100195" y="204099"/>
                    </a:lnTo>
                    <a:lnTo>
                      <a:pt x="106221" y="191295"/>
                    </a:lnTo>
                    <a:lnTo>
                      <a:pt x="96428" y="205605"/>
                    </a:lnTo>
                    <a:lnTo>
                      <a:pt x="88141" y="222927"/>
                    </a:lnTo>
                    <a:lnTo>
                      <a:pt x="83621" y="235730"/>
                    </a:lnTo>
                    <a:lnTo>
                      <a:pt x="86635" y="241755"/>
                    </a:lnTo>
                    <a:lnTo>
                      <a:pt x="128822" y="309537"/>
                    </a:lnTo>
                    <a:lnTo>
                      <a:pt x="130313" y="323673"/>
                    </a:lnTo>
                    <a:lnTo>
                      <a:pt x="129575" y="323847"/>
                    </a:lnTo>
                    <a:lnTo>
                      <a:pt x="129575" y="326859"/>
                    </a:lnTo>
                    <a:lnTo>
                      <a:pt x="115262" y="336650"/>
                    </a:lnTo>
                    <a:lnTo>
                      <a:pt x="105468" y="350959"/>
                    </a:lnTo>
                    <a:lnTo>
                      <a:pt x="112248" y="342675"/>
                    </a:lnTo>
                    <a:lnTo>
                      <a:pt x="137862" y="329872"/>
                    </a:lnTo>
                    <a:lnTo>
                      <a:pt x="163476" y="357738"/>
                    </a:lnTo>
                    <a:lnTo>
                      <a:pt x="174776" y="363763"/>
                    </a:lnTo>
                    <a:lnTo>
                      <a:pt x="174776" y="360750"/>
                    </a:lnTo>
                    <a:lnTo>
                      <a:pt x="168749" y="357738"/>
                    </a:lnTo>
                    <a:lnTo>
                      <a:pt x="183251" y="361880"/>
                    </a:lnTo>
                    <a:lnTo>
                      <a:pt x="181556" y="361503"/>
                    </a:lnTo>
                    <a:lnTo>
                      <a:pt x="186829" y="363009"/>
                    </a:lnTo>
                    <a:lnTo>
                      <a:pt x="187206" y="363009"/>
                    </a:lnTo>
                    <a:lnTo>
                      <a:pt x="189843" y="363763"/>
                    </a:lnTo>
                    <a:lnTo>
                      <a:pt x="192856" y="366775"/>
                    </a:lnTo>
                    <a:lnTo>
                      <a:pt x="192856" y="373553"/>
                    </a:lnTo>
                    <a:lnTo>
                      <a:pt x="195869" y="363763"/>
                    </a:lnTo>
                    <a:lnTo>
                      <a:pt x="198883" y="363763"/>
                    </a:lnTo>
                    <a:lnTo>
                      <a:pt x="201896" y="365269"/>
                    </a:lnTo>
                    <a:lnTo>
                      <a:pt x="198883" y="376566"/>
                    </a:lnTo>
                    <a:lnTo>
                      <a:pt x="201896" y="373553"/>
                    </a:lnTo>
                    <a:lnTo>
                      <a:pt x="207923" y="379578"/>
                    </a:lnTo>
                    <a:lnTo>
                      <a:pt x="207923" y="380332"/>
                    </a:lnTo>
                    <a:lnTo>
                      <a:pt x="217716" y="377319"/>
                    </a:lnTo>
                    <a:lnTo>
                      <a:pt x="217716" y="380332"/>
                    </a:lnTo>
                    <a:lnTo>
                      <a:pt x="222236" y="378825"/>
                    </a:lnTo>
                    <a:lnTo>
                      <a:pt x="222236" y="372800"/>
                    </a:lnTo>
                    <a:lnTo>
                      <a:pt x="226756" y="372800"/>
                    </a:lnTo>
                    <a:lnTo>
                      <a:pt x="232783" y="375813"/>
                    </a:lnTo>
                    <a:lnTo>
                      <a:pt x="244083" y="374306"/>
                    </a:lnTo>
                    <a:lnTo>
                      <a:pt x="248603" y="377319"/>
                    </a:lnTo>
                    <a:lnTo>
                      <a:pt x="250110" y="374306"/>
                    </a:lnTo>
                    <a:lnTo>
                      <a:pt x="249003" y="372092"/>
                    </a:lnTo>
                    <a:lnTo>
                      <a:pt x="257644" y="378072"/>
                    </a:lnTo>
                    <a:lnTo>
                      <a:pt x="276477" y="405185"/>
                    </a:lnTo>
                    <a:lnTo>
                      <a:pt x="280997" y="406691"/>
                    </a:lnTo>
                    <a:lnTo>
                      <a:pt x="279490" y="408197"/>
                    </a:lnTo>
                    <a:lnTo>
                      <a:pt x="282504" y="406691"/>
                    </a:lnTo>
                    <a:lnTo>
                      <a:pt x="292297" y="408197"/>
                    </a:lnTo>
                    <a:lnTo>
                      <a:pt x="295311" y="403679"/>
                    </a:lnTo>
                    <a:lnTo>
                      <a:pt x="293804" y="406691"/>
                    </a:lnTo>
                    <a:lnTo>
                      <a:pt x="300584" y="409704"/>
                    </a:lnTo>
                    <a:lnTo>
                      <a:pt x="303597" y="403679"/>
                    </a:lnTo>
                    <a:lnTo>
                      <a:pt x="302091" y="409704"/>
                    </a:lnTo>
                    <a:lnTo>
                      <a:pt x="311884" y="415729"/>
                    </a:lnTo>
                    <a:lnTo>
                      <a:pt x="314898" y="411210"/>
                    </a:lnTo>
                    <a:lnTo>
                      <a:pt x="313391" y="415729"/>
                    </a:lnTo>
                    <a:lnTo>
                      <a:pt x="317911" y="417235"/>
                    </a:lnTo>
                    <a:lnTo>
                      <a:pt x="322431" y="423260"/>
                    </a:lnTo>
                    <a:lnTo>
                      <a:pt x="325444" y="420247"/>
                    </a:lnTo>
                    <a:lnTo>
                      <a:pt x="323938" y="423260"/>
                    </a:lnTo>
                    <a:lnTo>
                      <a:pt x="328458" y="424766"/>
                    </a:lnTo>
                    <a:lnTo>
                      <a:pt x="326951" y="427779"/>
                    </a:lnTo>
                    <a:lnTo>
                      <a:pt x="333731" y="436063"/>
                    </a:lnTo>
                    <a:lnTo>
                      <a:pt x="339758" y="430038"/>
                    </a:lnTo>
                    <a:lnTo>
                      <a:pt x="335238" y="436063"/>
                    </a:lnTo>
                    <a:lnTo>
                      <a:pt x="339758" y="442088"/>
                    </a:lnTo>
                    <a:lnTo>
                      <a:pt x="352565" y="448867"/>
                    </a:lnTo>
                    <a:lnTo>
                      <a:pt x="358215" y="446042"/>
                    </a:lnTo>
                    <a:lnTo>
                      <a:pt x="363865" y="448867"/>
                    </a:lnTo>
                    <a:lnTo>
                      <a:pt x="362358" y="451879"/>
                    </a:lnTo>
                    <a:lnTo>
                      <a:pt x="363865" y="456398"/>
                    </a:lnTo>
                    <a:lnTo>
                      <a:pt x="360852" y="451879"/>
                    </a:lnTo>
                    <a:lnTo>
                      <a:pt x="362358" y="450373"/>
                    </a:lnTo>
                    <a:lnTo>
                      <a:pt x="360852" y="448867"/>
                    </a:lnTo>
                    <a:lnTo>
                      <a:pt x="354071" y="454892"/>
                    </a:lnTo>
                    <a:lnTo>
                      <a:pt x="355578" y="459410"/>
                    </a:lnTo>
                    <a:lnTo>
                      <a:pt x="352565" y="454892"/>
                    </a:lnTo>
                    <a:lnTo>
                      <a:pt x="349551" y="456398"/>
                    </a:lnTo>
                    <a:lnTo>
                      <a:pt x="349551" y="462046"/>
                    </a:lnTo>
                    <a:lnTo>
                      <a:pt x="348798" y="457904"/>
                    </a:lnTo>
                    <a:lnTo>
                      <a:pt x="340511" y="454892"/>
                    </a:lnTo>
                    <a:lnTo>
                      <a:pt x="340511" y="454138"/>
                    </a:lnTo>
                    <a:lnTo>
                      <a:pt x="337498" y="452632"/>
                    </a:lnTo>
                    <a:lnTo>
                      <a:pt x="334485" y="454138"/>
                    </a:lnTo>
                    <a:lnTo>
                      <a:pt x="335238" y="454138"/>
                    </a:lnTo>
                    <a:lnTo>
                      <a:pt x="333731" y="460164"/>
                    </a:lnTo>
                    <a:lnTo>
                      <a:pt x="348045" y="479745"/>
                    </a:lnTo>
                    <a:lnTo>
                      <a:pt x="352565" y="482758"/>
                    </a:lnTo>
                    <a:lnTo>
                      <a:pt x="352565" y="481251"/>
                    </a:lnTo>
                    <a:lnTo>
                      <a:pt x="354071" y="484264"/>
                    </a:lnTo>
                    <a:lnTo>
                      <a:pt x="358494" y="485371"/>
                    </a:lnTo>
                    <a:lnTo>
                      <a:pt x="357838" y="485770"/>
                    </a:lnTo>
                    <a:lnTo>
                      <a:pt x="370645" y="491795"/>
                    </a:lnTo>
                    <a:lnTo>
                      <a:pt x="373658" y="494807"/>
                    </a:lnTo>
                    <a:lnTo>
                      <a:pt x="376672" y="496314"/>
                    </a:lnTo>
                    <a:lnTo>
                      <a:pt x="376672" y="494807"/>
                    </a:lnTo>
                    <a:lnTo>
                      <a:pt x="382699" y="499326"/>
                    </a:lnTo>
                    <a:lnTo>
                      <a:pt x="385712" y="496314"/>
                    </a:lnTo>
                    <a:lnTo>
                      <a:pt x="384205" y="499326"/>
                    </a:lnTo>
                    <a:lnTo>
                      <a:pt x="403039" y="503845"/>
                    </a:lnTo>
                    <a:lnTo>
                      <a:pt x="406052" y="500833"/>
                    </a:lnTo>
                    <a:lnTo>
                      <a:pt x="404546" y="503845"/>
                    </a:lnTo>
                    <a:lnTo>
                      <a:pt x="420366" y="506858"/>
                    </a:lnTo>
                    <a:lnTo>
                      <a:pt x="420366" y="509870"/>
                    </a:lnTo>
                    <a:lnTo>
                      <a:pt x="413586" y="508364"/>
                    </a:lnTo>
                    <a:lnTo>
                      <a:pt x="446733" y="521167"/>
                    </a:lnTo>
                    <a:lnTo>
                      <a:pt x="473853" y="532464"/>
                    </a:lnTo>
                    <a:lnTo>
                      <a:pt x="492687" y="540749"/>
                    </a:lnTo>
                    <a:lnTo>
                      <a:pt x="507000" y="549033"/>
                    </a:lnTo>
                    <a:lnTo>
                      <a:pt x="507000" y="552045"/>
                    </a:lnTo>
                    <a:lnTo>
                      <a:pt x="508507" y="550539"/>
                    </a:lnTo>
                    <a:lnTo>
                      <a:pt x="530489" y="562213"/>
                    </a:lnTo>
                    <a:lnTo>
                      <a:pt x="530354" y="562589"/>
                    </a:lnTo>
                    <a:lnTo>
                      <a:pt x="533073" y="564261"/>
                    </a:lnTo>
                    <a:lnTo>
                      <a:pt x="534121" y="566355"/>
                    </a:lnTo>
                    <a:lnTo>
                      <a:pt x="534558" y="565173"/>
                    </a:lnTo>
                    <a:lnTo>
                      <a:pt x="540147" y="568614"/>
                    </a:lnTo>
                    <a:lnTo>
                      <a:pt x="541654" y="567108"/>
                    </a:lnTo>
                    <a:lnTo>
                      <a:pt x="541654" y="568614"/>
                    </a:lnTo>
                    <a:lnTo>
                      <a:pt x="555968" y="576899"/>
                    </a:lnTo>
                    <a:lnTo>
                      <a:pt x="552954" y="582924"/>
                    </a:lnTo>
                    <a:lnTo>
                      <a:pt x="549941" y="579911"/>
                    </a:lnTo>
                    <a:lnTo>
                      <a:pt x="551448" y="582924"/>
                    </a:lnTo>
                    <a:lnTo>
                      <a:pt x="555968" y="584430"/>
                    </a:lnTo>
                    <a:lnTo>
                      <a:pt x="560488" y="579911"/>
                    </a:lnTo>
                    <a:lnTo>
                      <a:pt x="571788" y="586690"/>
                    </a:lnTo>
                    <a:lnTo>
                      <a:pt x="570281" y="589702"/>
                    </a:lnTo>
                    <a:lnTo>
                      <a:pt x="574801" y="582924"/>
                    </a:lnTo>
                    <a:lnTo>
                      <a:pt x="573294" y="589702"/>
                    </a:lnTo>
                    <a:lnTo>
                      <a:pt x="574801" y="586690"/>
                    </a:lnTo>
                    <a:lnTo>
                      <a:pt x="580828" y="586690"/>
                    </a:lnTo>
                    <a:lnTo>
                      <a:pt x="596648" y="591208"/>
                    </a:lnTo>
                    <a:lnTo>
                      <a:pt x="598155" y="597233"/>
                    </a:lnTo>
                    <a:lnTo>
                      <a:pt x="598155" y="592715"/>
                    </a:lnTo>
                    <a:lnTo>
                      <a:pt x="602675" y="594221"/>
                    </a:lnTo>
                    <a:lnTo>
                      <a:pt x="605688" y="592715"/>
                    </a:lnTo>
                    <a:lnTo>
                      <a:pt x="610208" y="595727"/>
                    </a:lnTo>
                    <a:lnTo>
                      <a:pt x="608702" y="591208"/>
                    </a:lnTo>
                    <a:lnTo>
                      <a:pt x="618495" y="589702"/>
                    </a:lnTo>
                    <a:lnTo>
                      <a:pt x="619520" y="593807"/>
                    </a:lnTo>
                    <a:lnTo>
                      <a:pt x="616235" y="592715"/>
                    </a:lnTo>
                    <a:lnTo>
                      <a:pt x="616235" y="592715"/>
                    </a:lnTo>
                    <a:lnTo>
                      <a:pt x="615482" y="595727"/>
                    </a:lnTo>
                    <a:lnTo>
                      <a:pt x="615482" y="592715"/>
                    </a:lnTo>
                    <a:lnTo>
                      <a:pt x="612468" y="592715"/>
                    </a:lnTo>
                    <a:lnTo>
                      <a:pt x="613975" y="595727"/>
                    </a:lnTo>
                    <a:lnTo>
                      <a:pt x="620755" y="597233"/>
                    </a:lnTo>
                    <a:lnTo>
                      <a:pt x="620755" y="595562"/>
                    </a:lnTo>
                    <a:lnTo>
                      <a:pt x="626782" y="594221"/>
                    </a:lnTo>
                    <a:lnTo>
                      <a:pt x="629795" y="597233"/>
                    </a:lnTo>
                    <a:lnTo>
                      <a:pt x="628289" y="590455"/>
                    </a:lnTo>
                    <a:lnTo>
                      <a:pt x="629795" y="596480"/>
                    </a:lnTo>
                    <a:lnTo>
                      <a:pt x="636575" y="597987"/>
                    </a:lnTo>
                    <a:lnTo>
                      <a:pt x="638082" y="594974"/>
                    </a:lnTo>
                    <a:lnTo>
                      <a:pt x="638082" y="596480"/>
                    </a:lnTo>
                    <a:lnTo>
                      <a:pt x="647875" y="600999"/>
                    </a:lnTo>
                    <a:lnTo>
                      <a:pt x="647875" y="602505"/>
                    </a:lnTo>
                    <a:lnTo>
                      <a:pt x="667462" y="607024"/>
                    </a:lnTo>
                    <a:lnTo>
                      <a:pt x="671983" y="611543"/>
                    </a:lnTo>
                    <a:lnTo>
                      <a:pt x="670476" y="614556"/>
                    </a:lnTo>
                    <a:lnTo>
                      <a:pt x="669474" y="614051"/>
                    </a:lnTo>
                    <a:lnTo>
                      <a:pt x="670476" y="616062"/>
                    </a:lnTo>
                    <a:lnTo>
                      <a:pt x="673489" y="609284"/>
                    </a:lnTo>
                    <a:lnTo>
                      <a:pt x="674996" y="613802"/>
                    </a:lnTo>
                    <a:lnTo>
                      <a:pt x="692323" y="616815"/>
                    </a:lnTo>
                    <a:lnTo>
                      <a:pt x="696843" y="622840"/>
                    </a:lnTo>
                    <a:lnTo>
                      <a:pt x="712663" y="628865"/>
                    </a:lnTo>
                    <a:lnTo>
                      <a:pt x="718690" y="628865"/>
                    </a:lnTo>
                    <a:lnTo>
                      <a:pt x="718690" y="631878"/>
                    </a:lnTo>
                    <a:lnTo>
                      <a:pt x="721703" y="631878"/>
                    </a:lnTo>
                    <a:lnTo>
                      <a:pt x="727730" y="628865"/>
                    </a:lnTo>
                    <a:lnTo>
                      <a:pt x="727730" y="627284"/>
                    </a:lnTo>
                    <a:lnTo>
                      <a:pt x="756357" y="625853"/>
                    </a:lnTo>
                    <a:lnTo>
                      <a:pt x="770670" y="619074"/>
                    </a:lnTo>
                    <a:lnTo>
                      <a:pt x="773684" y="614556"/>
                    </a:lnTo>
                    <a:lnTo>
                      <a:pt x="784984" y="610037"/>
                    </a:lnTo>
                    <a:lnTo>
                      <a:pt x="791011" y="611543"/>
                    </a:lnTo>
                    <a:lnTo>
                      <a:pt x="795531" y="610037"/>
                    </a:lnTo>
                    <a:lnTo>
                      <a:pt x="798544" y="613049"/>
                    </a:lnTo>
                    <a:lnTo>
                      <a:pt x="795531" y="608530"/>
                    </a:lnTo>
                    <a:lnTo>
                      <a:pt x="805324" y="604012"/>
                    </a:lnTo>
                    <a:lnTo>
                      <a:pt x="819638" y="599493"/>
                    </a:lnTo>
                    <a:lnTo>
                      <a:pt x="835458" y="586690"/>
                    </a:lnTo>
                    <a:lnTo>
                      <a:pt x="842238" y="591208"/>
                    </a:lnTo>
                    <a:lnTo>
                      <a:pt x="845252" y="576899"/>
                    </a:lnTo>
                    <a:lnTo>
                      <a:pt x="825665" y="558071"/>
                    </a:lnTo>
                    <a:lnTo>
                      <a:pt x="823615" y="555254"/>
                    </a:lnTo>
                    <a:lnTo>
                      <a:pt x="843745" y="573886"/>
                    </a:lnTo>
                    <a:lnTo>
                      <a:pt x="850525" y="534724"/>
                    </a:lnTo>
                    <a:lnTo>
                      <a:pt x="845252" y="500833"/>
                    </a:lnTo>
                    <a:lnTo>
                      <a:pt x="846758" y="463176"/>
                    </a:lnTo>
                    <a:lnTo>
                      <a:pt x="839225" y="424766"/>
                    </a:lnTo>
                    <a:lnTo>
                      <a:pt x="837372" y="424013"/>
                    </a:lnTo>
                    <a:lnTo>
                      <a:pt x="844498" y="424013"/>
                    </a:lnTo>
                    <a:lnTo>
                      <a:pt x="862578" y="416482"/>
                    </a:lnTo>
                    <a:lnTo>
                      <a:pt x="890452" y="388616"/>
                    </a:lnTo>
                    <a:lnTo>
                      <a:pt x="903259" y="383344"/>
                    </a:lnTo>
                    <a:lnTo>
                      <a:pt x="890595" y="361006"/>
                    </a:lnTo>
                    <a:lnTo>
                      <a:pt x="891205" y="360750"/>
                    </a:lnTo>
                    <a:close/>
                  </a:path>
                </a:pathLst>
              </a:custGeom>
              <a:solidFill>
                <a:schemeClr val="accent1"/>
              </a:solidFill>
              <a:ln w="3175" cap="flat">
                <a:noFill/>
                <a:prstDash val="solid"/>
                <a:miter/>
              </a:ln>
            </p:spPr>
            <p:txBody>
              <a:bodyPr rtlCol="0" anchor="ctr"/>
              <a:lstStyle/>
              <a:p>
                <a:endParaRPr lang="nl-NL" sz="2400"/>
              </a:p>
            </p:txBody>
          </p:sp>
          <p:sp>
            <p:nvSpPr>
              <p:cNvPr id="65" name="Vrije vorm 64">
                <a:extLst>
                  <a:ext uri="{FF2B5EF4-FFF2-40B4-BE49-F238E27FC236}">
                    <a16:creationId xmlns:a16="http://schemas.microsoft.com/office/drawing/2014/main" id="{67714090-140F-67CE-6A07-C3D3714DEEFD}"/>
                  </a:ext>
                </a:extLst>
              </p:cNvPr>
              <p:cNvSpPr/>
              <p:nvPr/>
            </p:nvSpPr>
            <p:spPr>
              <a:xfrm>
                <a:off x="3384962" y="3163073"/>
                <a:ext cx="1463568" cy="1021286"/>
              </a:xfrm>
              <a:custGeom>
                <a:avLst/>
                <a:gdLst>
                  <a:gd name="connsiteX0" fmla="*/ 891205 w 905519"/>
                  <a:gd name="connsiteY0" fmla="*/ 360750 h 631877"/>
                  <a:gd name="connsiteX1" fmla="*/ 902506 w 905519"/>
                  <a:gd name="connsiteY1" fmla="*/ 377319 h 631877"/>
                  <a:gd name="connsiteX2" fmla="*/ 900999 w 905519"/>
                  <a:gd name="connsiteY2" fmla="*/ 364516 h 631877"/>
                  <a:gd name="connsiteX3" fmla="*/ 905519 w 905519"/>
                  <a:gd name="connsiteY3" fmla="*/ 346441 h 631877"/>
                  <a:gd name="connsiteX4" fmla="*/ 902506 w 905519"/>
                  <a:gd name="connsiteY4" fmla="*/ 338909 h 631877"/>
                  <a:gd name="connsiteX5" fmla="*/ 888192 w 905519"/>
                  <a:gd name="connsiteY5" fmla="*/ 320834 h 631877"/>
                  <a:gd name="connsiteX6" fmla="*/ 888192 w 905519"/>
                  <a:gd name="connsiteY6" fmla="*/ 320834 h 631877"/>
                  <a:gd name="connsiteX7" fmla="*/ 876892 w 905519"/>
                  <a:gd name="connsiteY7" fmla="*/ 298993 h 631877"/>
                  <a:gd name="connsiteX8" fmla="*/ 860318 w 905519"/>
                  <a:gd name="connsiteY8" fmla="*/ 281671 h 631877"/>
                  <a:gd name="connsiteX9" fmla="*/ 864085 w 905519"/>
                  <a:gd name="connsiteY9" fmla="*/ 294475 h 631877"/>
                  <a:gd name="connsiteX10" fmla="*/ 870278 w 905519"/>
                  <a:gd name="connsiteY10" fmla="*/ 304469 h 631877"/>
                  <a:gd name="connsiteX11" fmla="*/ 864085 w 905519"/>
                  <a:gd name="connsiteY11" fmla="*/ 296734 h 631877"/>
                  <a:gd name="connsiteX12" fmla="*/ 848265 w 905519"/>
                  <a:gd name="connsiteY12" fmla="*/ 262843 h 631877"/>
                  <a:gd name="connsiteX13" fmla="*/ 848265 w 905519"/>
                  <a:gd name="connsiteY13" fmla="*/ 262843 h 631877"/>
                  <a:gd name="connsiteX14" fmla="*/ 838471 w 905519"/>
                  <a:gd name="connsiteY14" fmla="*/ 241002 h 631877"/>
                  <a:gd name="connsiteX15" fmla="*/ 805324 w 905519"/>
                  <a:gd name="connsiteY15" fmla="*/ 229705 h 631877"/>
                  <a:gd name="connsiteX16" fmla="*/ 792518 w 905519"/>
                  <a:gd name="connsiteY16" fmla="*/ 216902 h 631877"/>
                  <a:gd name="connsiteX17" fmla="*/ 785730 w 905519"/>
                  <a:gd name="connsiteY17" fmla="*/ 213196 h 631877"/>
                  <a:gd name="connsiteX18" fmla="*/ 785737 w 905519"/>
                  <a:gd name="connsiteY18" fmla="*/ 213136 h 631877"/>
                  <a:gd name="connsiteX19" fmla="*/ 785541 w 905519"/>
                  <a:gd name="connsiteY19" fmla="*/ 213099 h 631877"/>
                  <a:gd name="connsiteX20" fmla="*/ 784231 w 905519"/>
                  <a:gd name="connsiteY20" fmla="*/ 212383 h 631877"/>
                  <a:gd name="connsiteX21" fmla="*/ 784140 w 905519"/>
                  <a:gd name="connsiteY21" fmla="*/ 212828 h 631877"/>
                  <a:gd name="connsiteX22" fmla="*/ 758617 w 905519"/>
                  <a:gd name="connsiteY22" fmla="*/ 207864 h 631877"/>
                  <a:gd name="connsiteX23" fmla="*/ 751084 w 905519"/>
                  <a:gd name="connsiteY23" fmla="*/ 209371 h 631877"/>
                  <a:gd name="connsiteX24" fmla="*/ 751528 w 905519"/>
                  <a:gd name="connsiteY24" fmla="*/ 207925 h 631877"/>
                  <a:gd name="connsiteX25" fmla="*/ 755604 w 905519"/>
                  <a:gd name="connsiteY25" fmla="*/ 207111 h 631877"/>
                  <a:gd name="connsiteX26" fmla="*/ 783477 w 905519"/>
                  <a:gd name="connsiteY26" fmla="*/ 212383 h 631877"/>
                  <a:gd name="connsiteX27" fmla="*/ 790257 w 905519"/>
                  <a:gd name="connsiteY27" fmla="*/ 210124 h 631877"/>
                  <a:gd name="connsiteX28" fmla="*/ 798544 w 905519"/>
                  <a:gd name="connsiteY28" fmla="*/ 213889 h 631877"/>
                  <a:gd name="connsiteX29" fmla="*/ 798544 w 905519"/>
                  <a:gd name="connsiteY29" fmla="*/ 210124 h 631877"/>
                  <a:gd name="connsiteX30" fmla="*/ 803064 w 905519"/>
                  <a:gd name="connsiteY30" fmla="*/ 207111 h 631877"/>
                  <a:gd name="connsiteX31" fmla="*/ 804571 w 905519"/>
                  <a:gd name="connsiteY31" fmla="*/ 210124 h 631877"/>
                  <a:gd name="connsiteX32" fmla="*/ 809091 w 905519"/>
                  <a:gd name="connsiteY32" fmla="*/ 207111 h 631877"/>
                  <a:gd name="connsiteX33" fmla="*/ 807584 w 905519"/>
                  <a:gd name="connsiteY33" fmla="*/ 204099 h 631877"/>
                  <a:gd name="connsiteX34" fmla="*/ 809091 w 905519"/>
                  <a:gd name="connsiteY34" fmla="*/ 202592 h 631877"/>
                  <a:gd name="connsiteX35" fmla="*/ 814364 w 905519"/>
                  <a:gd name="connsiteY35" fmla="*/ 204099 h 631877"/>
                  <a:gd name="connsiteX36" fmla="*/ 841485 w 905519"/>
                  <a:gd name="connsiteY36" fmla="*/ 202592 h 631877"/>
                  <a:gd name="connsiteX37" fmla="*/ 858812 w 905519"/>
                  <a:gd name="connsiteY37" fmla="*/ 198827 h 631877"/>
                  <a:gd name="connsiteX38" fmla="*/ 867098 w 905519"/>
                  <a:gd name="connsiteY38" fmla="*/ 194308 h 631877"/>
                  <a:gd name="connsiteX39" fmla="*/ 868605 w 905519"/>
                  <a:gd name="connsiteY39" fmla="*/ 192802 h 631877"/>
                  <a:gd name="connsiteX40" fmla="*/ 839225 w 905519"/>
                  <a:gd name="connsiteY40" fmla="*/ 158158 h 631877"/>
                  <a:gd name="connsiteX41" fmla="*/ 839225 w 905519"/>
                  <a:gd name="connsiteY41" fmla="*/ 158158 h 631877"/>
                  <a:gd name="connsiteX42" fmla="*/ 837718 w 905519"/>
                  <a:gd name="connsiteY42" fmla="*/ 154392 h 631877"/>
                  <a:gd name="connsiteX43" fmla="*/ 837213 w 905519"/>
                  <a:gd name="connsiteY43" fmla="*/ 155506 h 631877"/>
                  <a:gd name="connsiteX44" fmla="*/ 839225 w 905519"/>
                  <a:gd name="connsiteY44" fmla="*/ 149873 h 631877"/>
                  <a:gd name="connsiteX45" fmla="*/ 815118 w 905519"/>
                  <a:gd name="connsiteY45" fmla="*/ 121254 h 631877"/>
                  <a:gd name="connsiteX46" fmla="*/ 818131 w 905519"/>
                  <a:gd name="connsiteY46" fmla="*/ 116735 h 631877"/>
                  <a:gd name="connsiteX47" fmla="*/ 795666 w 905519"/>
                  <a:gd name="connsiteY47" fmla="*/ 83801 h 631877"/>
                  <a:gd name="connsiteX48" fmla="*/ 804571 w 905519"/>
                  <a:gd name="connsiteY48" fmla="*/ 76819 h 631877"/>
                  <a:gd name="connsiteX49" fmla="*/ 820391 w 905519"/>
                  <a:gd name="connsiteY49" fmla="*/ 70041 h 631877"/>
                  <a:gd name="connsiteX50" fmla="*/ 809844 w 905519"/>
                  <a:gd name="connsiteY50" fmla="*/ 61757 h 631877"/>
                  <a:gd name="connsiteX51" fmla="*/ 815871 w 905519"/>
                  <a:gd name="connsiteY51" fmla="*/ 36150 h 631877"/>
                  <a:gd name="connsiteX52" fmla="*/ 809844 w 905519"/>
                  <a:gd name="connsiteY52" fmla="*/ 23347 h 631877"/>
                  <a:gd name="connsiteX53" fmla="*/ 790257 w 905519"/>
                  <a:gd name="connsiteY53" fmla="*/ 31631 h 631877"/>
                  <a:gd name="connsiteX54" fmla="*/ 791764 w 905519"/>
                  <a:gd name="connsiteY54" fmla="*/ 36903 h 631877"/>
                  <a:gd name="connsiteX55" fmla="*/ 788751 w 905519"/>
                  <a:gd name="connsiteY55" fmla="*/ 39916 h 631877"/>
                  <a:gd name="connsiteX56" fmla="*/ 790257 w 905519"/>
                  <a:gd name="connsiteY56" fmla="*/ 49707 h 631877"/>
                  <a:gd name="connsiteX57" fmla="*/ 778957 w 905519"/>
                  <a:gd name="connsiteY57" fmla="*/ 54225 h 631877"/>
                  <a:gd name="connsiteX58" fmla="*/ 783477 w 905519"/>
                  <a:gd name="connsiteY58" fmla="*/ 64016 h 631877"/>
                  <a:gd name="connsiteX59" fmla="*/ 788751 w 905519"/>
                  <a:gd name="connsiteY59" fmla="*/ 60251 h 631877"/>
                  <a:gd name="connsiteX60" fmla="*/ 790257 w 905519"/>
                  <a:gd name="connsiteY60" fmla="*/ 61757 h 631877"/>
                  <a:gd name="connsiteX61" fmla="*/ 783477 w 905519"/>
                  <a:gd name="connsiteY61" fmla="*/ 68535 h 631877"/>
                  <a:gd name="connsiteX62" fmla="*/ 774437 w 905519"/>
                  <a:gd name="connsiteY62" fmla="*/ 71548 h 631877"/>
                  <a:gd name="connsiteX63" fmla="*/ 769164 w 905519"/>
                  <a:gd name="connsiteY63" fmla="*/ 70041 h 631877"/>
                  <a:gd name="connsiteX64" fmla="*/ 766150 w 905519"/>
                  <a:gd name="connsiteY64" fmla="*/ 74560 h 631877"/>
                  <a:gd name="connsiteX65" fmla="*/ 761630 w 905519"/>
                  <a:gd name="connsiteY65" fmla="*/ 76819 h 631877"/>
                  <a:gd name="connsiteX66" fmla="*/ 750330 w 905519"/>
                  <a:gd name="connsiteY66" fmla="*/ 67029 h 631877"/>
                  <a:gd name="connsiteX67" fmla="*/ 740537 w 905519"/>
                  <a:gd name="connsiteY67" fmla="*/ 73054 h 631877"/>
                  <a:gd name="connsiteX68" fmla="*/ 734510 w 905519"/>
                  <a:gd name="connsiteY68" fmla="*/ 71548 h 631877"/>
                  <a:gd name="connsiteX69" fmla="*/ 733757 w 905519"/>
                  <a:gd name="connsiteY69" fmla="*/ 76819 h 631877"/>
                  <a:gd name="connsiteX70" fmla="*/ 726223 w 905519"/>
                  <a:gd name="connsiteY70" fmla="*/ 78326 h 631877"/>
                  <a:gd name="connsiteX71" fmla="*/ 723210 w 905519"/>
                  <a:gd name="connsiteY71" fmla="*/ 82844 h 631877"/>
                  <a:gd name="connsiteX72" fmla="*/ 714923 w 905519"/>
                  <a:gd name="connsiteY72" fmla="*/ 86610 h 631877"/>
                  <a:gd name="connsiteX73" fmla="*/ 711910 w 905519"/>
                  <a:gd name="connsiteY73" fmla="*/ 92635 h 631877"/>
                  <a:gd name="connsiteX74" fmla="*/ 700610 w 905519"/>
                  <a:gd name="connsiteY74" fmla="*/ 85857 h 631877"/>
                  <a:gd name="connsiteX75" fmla="*/ 684036 w 905519"/>
                  <a:gd name="connsiteY75" fmla="*/ 68535 h 631877"/>
                  <a:gd name="connsiteX76" fmla="*/ 682529 w 905519"/>
                  <a:gd name="connsiteY76" fmla="*/ 78326 h 631877"/>
                  <a:gd name="connsiteX77" fmla="*/ 650136 w 905519"/>
                  <a:gd name="connsiteY77" fmla="*/ 50460 h 631877"/>
                  <a:gd name="connsiteX78" fmla="*/ 641849 w 905519"/>
                  <a:gd name="connsiteY78" fmla="*/ 56485 h 631877"/>
                  <a:gd name="connsiteX79" fmla="*/ 637329 w 905519"/>
                  <a:gd name="connsiteY79" fmla="*/ 74560 h 631877"/>
                  <a:gd name="connsiteX80" fmla="*/ 626029 w 905519"/>
                  <a:gd name="connsiteY80" fmla="*/ 80585 h 631877"/>
                  <a:gd name="connsiteX81" fmla="*/ 620755 w 905519"/>
                  <a:gd name="connsiteY81" fmla="*/ 87363 h 631877"/>
                  <a:gd name="connsiteX82" fmla="*/ 597401 w 905519"/>
                  <a:gd name="connsiteY82" fmla="*/ 58744 h 631877"/>
                  <a:gd name="connsiteX83" fmla="*/ 552954 w 905519"/>
                  <a:gd name="connsiteY83" fmla="*/ 87363 h 631877"/>
                  <a:gd name="connsiteX84" fmla="*/ 549941 w 905519"/>
                  <a:gd name="connsiteY84" fmla="*/ 82091 h 631877"/>
                  <a:gd name="connsiteX85" fmla="*/ 548434 w 905519"/>
                  <a:gd name="connsiteY85" fmla="*/ 82091 h 631877"/>
                  <a:gd name="connsiteX86" fmla="*/ 534121 w 905519"/>
                  <a:gd name="connsiteY86" fmla="*/ 85104 h 631877"/>
                  <a:gd name="connsiteX87" fmla="*/ 546174 w 905519"/>
                  <a:gd name="connsiteY87" fmla="*/ 121254 h 631877"/>
                  <a:gd name="connsiteX88" fmla="*/ 554461 w 905519"/>
                  <a:gd name="connsiteY88" fmla="*/ 118242 h 631877"/>
                  <a:gd name="connsiteX89" fmla="*/ 551448 w 905519"/>
                  <a:gd name="connsiteY89" fmla="*/ 124267 h 631877"/>
                  <a:gd name="connsiteX90" fmla="*/ 565761 w 905519"/>
                  <a:gd name="connsiteY90" fmla="*/ 139329 h 631877"/>
                  <a:gd name="connsiteX91" fmla="*/ 571788 w 905519"/>
                  <a:gd name="connsiteY91" fmla="*/ 137070 h 631877"/>
                  <a:gd name="connsiteX92" fmla="*/ 574048 w 905519"/>
                  <a:gd name="connsiteY92" fmla="*/ 137070 h 631877"/>
                  <a:gd name="connsiteX93" fmla="*/ 580075 w 905519"/>
                  <a:gd name="connsiteY93" fmla="*/ 132551 h 631877"/>
                  <a:gd name="connsiteX94" fmla="*/ 583088 w 905519"/>
                  <a:gd name="connsiteY94" fmla="*/ 137070 h 631877"/>
                  <a:gd name="connsiteX95" fmla="*/ 572541 w 905519"/>
                  <a:gd name="connsiteY95" fmla="*/ 140836 h 631877"/>
                  <a:gd name="connsiteX96" fmla="*/ 571788 w 905519"/>
                  <a:gd name="connsiteY96" fmla="*/ 149873 h 631877"/>
                  <a:gd name="connsiteX97" fmla="*/ 580075 w 905519"/>
                  <a:gd name="connsiteY97" fmla="*/ 169455 h 631877"/>
                  <a:gd name="connsiteX98" fmla="*/ 581581 w 905519"/>
                  <a:gd name="connsiteY98" fmla="*/ 169455 h 631877"/>
                  <a:gd name="connsiteX99" fmla="*/ 580075 w 905519"/>
                  <a:gd name="connsiteY99" fmla="*/ 186777 h 631877"/>
                  <a:gd name="connsiteX100" fmla="*/ 571788 w 905519"/>
                  <a:gd name="connsiteY100" fmla="*/ 192049 h 631877"/>
                  <a:gd name="connsiteX101" fmla="*/ 580075 w 905519"/>
                  <a:gd name="connsiteY101" fmla="*/ 206358 h 631877"/>
                  <a:gd name="connsiteX102" fmla="*/ 575555 w 905519"/>
                  <a:gd name="connsiteY102" fmla="*/ 212383 h 631877"/>
                  <a:gd name="connsiteX103" fmla="*/ 577061 w 905519"/>
                  <a:gd name="connsiteY103" fmla="*/ 214643 h 631877"/>
                  <a:gd name="connsiteX104" fmla="*/ 549188 w 905519"/>
                  <a:gd name="connsiteY104" fmla="*/ 223680 h 631877"/>
                  <a:gd name="connsiteX105" fmla="*/ 522067 w 905519"/>
                  <a:gd name="connsiteY105" fmla="*/ 217655 h 631877"/>
                  <a:gd name="connsiteX106" fmla="*/ 508507 w 905519"/>
                  <a:gd name="connsiteY106" fmla="*/ 217655 h 631877"/>
                  <a:gd name="connsiteX107" fmla="*/ 481387 w 905519"/>
                  <a:gd name="connsiteY107" fmla="*/ 225940 h 631877"/>
                  <a:gd name="connsiteX108" fmla="*/ 467073 w 905519"/>
                  <a:gd name="connsiteY108" fmla="*/ 227446 h 631877"/>
                  <a:gd name="connsiteX109" fmla="*/ 433173 w 905519"/>
                  <a:gd name="connsiteY109" fmla="*/ 222174 h 631877"/>
                  <a:gd name="connsiteX110" fmla="*/ 415092 w 905519"/>
                  <a:gd name="connsiteY110" fmla="*/ 216149 h 631877"/>
                  <a:gd name="connsiteX111" fmla="*/ 354825 w 905519"/>
                  <a:gd name="connsiteY111" fmla="*/ 181505 h 631877"/>
                  <a:gd name="connsiteX112" fmla="*/ 335991 w 905519"/>
                  <a:gd name="connsiteY112" fmla="*/ 155898 h 631877"/>
                  <a:gd name="connsiteX113" fmla="*/ 320171 w 905519"/>
                  <a:gd name="connsiteY113" fmla="*/ 143095 h 631877"/>
                  <a:gd name="connsiteX114" fmla="*/ 330718 w 905519"/>
                  <a:gd name="connsiteY114" fmla="*/ 127279 h 631877"/>
                  <a:gd name="connsiteX115" fmla="*/ 295311 w 905519"/>
                  <a:gd name="connsiteY115" fmla="*/ 99413 h 631877"/>
                  <a:gd name="connsiteX116" fmla="*/ 290037 w 905519"/>
                  <a:gd name="connsiteY116" fmla="*/ 82844 h 631877"/>
                  <a:gd name="connsiteX117" fmla="*/ 294557 w 905519"/>
                  <a:gd name="connsiteY117" fmla="*/ 76819 h 631877"/>
                  <a:gd name="connsiteX118" fmla="*/ 290037 w 905519"/>
                  <a:gd name="connsiteY118" fmla="*/ 76819 h 631877"/>
                  <a:gd name="connsiteX119" fmla="*/ 290037 w 905519"/>
                  <a:gd name="connsiteY119" fmla="*/ 74560 h 631877"/>
                  <a:gd name="connsiteX120" fmla="*/ 275724 w 905519"/>
                  <a:gd name="connsiteY120" fmla="*/ 64016 h 631877"/>
                  <a:gd name="connsiteX121" fmla="*/ 248603 w 905519"/>
                  <a:gd name="connsiteY121" fmla="*/ 51213 h 631877"/>
                  <a:gd name="connsiteX122" fmla="*/ 250110 w 905519"/>
                  <a:gd name="connsiteY122" fmla="*/ 47447 h 631877"/>
                  <a:gd name="connsiteX123" fmla="*/ 238810 w 905519"/>
                  <a:gd name="connsiteY123" fmla="*/ 42928 h 631877"/>
                  <a:gd name="connsiteX124" fmla="*/ 244837 w 905519"/>
                  <a:gd name="connsiteY124" fmla="*/ 30125 h 631877"/>
                  <a:gd name="connsiteX125" fmla="*/ 226756 w 905519"/>
                  <a:gd name="connsiteY125" fmla="*/ 20334 h 631877"/>
                  <a:gd name="connsiteX126" fmla="*/ 220730 w 905519"/>
                  <a:gd name="connsiteY126" fmla="*/ 10544 h 631877"/>
                  <a:gd name="connsiteX127" fmla="*/ 222236 w 905519"/>
                  <a:gd name="connsiteY127" fmla="*/ 7531 h 631877"/>
                  <a:gd name="connsiteX128" fmla="*/ 212443 w 905519"/>
                  <a:gd name="connsiteY128" fmla="*/ 0 h 631877"/>
                  <a:gd name="connsiteX129" fmla="*/ 191349 w 905519"/>
                  <a:gd name="connsiteY129" fmla="*/ 21841 h 631877"/>
                  <a:gd name="connsiteX130" fmla="*/ 174022 w 905519"/>
                  <a:gd name="connsiteY130" fmla="*/ 36150 h 631877"/>
                  <a:gd name="connsiteX131" fmla="*/ 113755 w 905519"/>
                  <a:gd name="connsiteY131" fmla="*/ 12803 h 631877"/>
                  <a:gd name="connsiteX132" fmla="*/ 106975 w 905519"/>
                  <a:gd name="connsiteY132" fmla="*/ 31631 h 631877"/>
                  <a:gd name="connsiteX133" fmla="*/ 94921 w 905519"/>
                  <a:gd name="connsiteY133" fmla="*/ 28619 h 631877"/>
                  <a:gd name="connsiteX134" fmla="*/ 78348 w 905519"/>
                  <a:gd name="connsiteY134" fmla="*/ 33138 h 631877"/>
                  <a:gd name="connsiteX135" fmla="*/ 58007 w 905519"/>
                  <a:gd name="connsiteY135" fmla="*/ 30125 h 631877"/>
                  <a:gd name="connsiteX136" fmla="*/ 41434 w 905519"/>
                  <a:gd name="connsiteY136" fmla="*/ 33138 h 631877"/>
                  <a:gd name="connsiteX137" fmla="*/ 39927 w 905519"/>
                  <a:gd name="connsiteY137" fmla="*/ 28619 h 631877"/>
                  <a:gd name="connsiteX138" fmla="*/ 30134 w 905519"/>
                  <a:gd name="connsiteY138" fmla="*/ 33138 h 631877"/>
                  <a:gd name="connsiteX139" fmla="*/ 31640 w 905519"/>
                  <a:gd name="connsiteY139" fmla="*/ 36903 h 631877"/>
                  <a:gd name="connsiteX140" fmla="*/ 27120 w 905519"/>
                  <a:gd name="connsiteY140" fmla="*/ 42928 h 631877"/>
                  <a:gd name="connsiteX141" fmla="*/ 24107 w 905519"/>
                  <a:gd name="connsiteY141" fmla="*/ 42928 h 631877"/>
                  <a:gd name="connsiteX142" fmla="*/ 27120 w 905519"/>
                  <a:gd name="connsiteY142" fmla="*/ 44435 h 631877"/>
                  <a:gd name="connsiteX143" fmla="*/ 25614 w 905519"/>
                  <a:gd name="connsiteY143" fmla="*/ 47447 h 631877"/>
                  <a:gd name="connsiteX144" fmla="*/ 22600 w 905519"/>
                  <a:gd name="connsiteY144" fmla="*/ 47447 h 631877"/>
                  <a:gd name="connsiteX145" fmla="*/ 27120 w 905519"/>
                  <a:gd name="connsiteY145" fmla="*/ 48954 h 631877"/>
                  <a:gd name="connsiteX146" fmla="*/ 38421 w 905519"/>
                  <a:gd name="connsiteY146" fmla="*/ 36150 h 631877"/>
                  <a:gd name="connsiteX147" fmla="*/ 51227 w 905519"/>
                  <a:gd name="connsiteY147" fmla="*/ 36150 h 631877"/>
                  <a:gd name="connsiteX148" fmla="*/ 59514 w 905519"/>
                  <a:gd name="connsiteY148" fmla="*/ 39916 h 631877"/>
                  <a:gd name="connsiteX149" fmla="*/ 65541 w 905519"/>
                  <a:gd name="connsiteY149" fmla="*/ 38410 h 631877"/>
                  <a:gd name="connsiteX150" fmla="*/ 68554 w 905519"/>
                  <a:gd name="connsiteY150" fmla="*/ 36150 h 631877"/>
                  <a:gd name="connsiteX151" fmla="*/ 72321 w 905519"/>
                  <a:gd name="connsiteY151" fmla="*/ 38410 h 631877"/>
                  <a:gd name="connsiteX152" fmla="*/ 64034 w 905519"/>
                  <a:gd name="connsiteY152" fmla="*/ 52719 h 631877"/>
                  <a:gd name="connsiteX153" fmla="*/ 59514 w 905519"/>
                  <a:gd name="connsiteY153" fmla="*/ 70041 h 631877"/>
                  <a:gd name="connsiteX154" fmla="*/ 61021 w 905519"/>
                  <a:gd name="connsiteY154" fmla="*/ 79832 h 631877"/>
                  <a:gd name="connsiteX155" fmla="*/ 69308 w 905519"/>
                  <a:gd name="connsiteY155" fmla="*/ 82844 h 631877"/>
                  <a:gd name="connsiteX156" fmla="*/ 70814 w 905519"/>
                  <a:gd name="connsiteY156" fmla="*/ 88116 h 631877"/>
                  <a:gd name="connsiteX157" fmla="*/ 67048 w 905519"/>
                  <a:gd name="connsiteY157" fmla="*/ 89623 h 631877"/>
                  <a:gd name="connsiteX158" fmla="*/ 64034 w 905519"/>
                  <a:gd name="connsiteY158" fmla="*/ 85857 h 631877"/>
                  <a:gd name="connsiteX159" fmla="*/ 59514 w 905519"/>
                  <a:gd name="connsiteY159" fmla="*/ 85857 h 631877"/>
                  <a:gd name="connsiteX160" fmla="*/ 44447 w 905519"/>
                  <a:gd name="connsiteY160" fmla="*/ 105438 h 631877"/>
                  <a:gd name="connsiteX161" fmla="*/ 45201 w 905519"/>
                  <a:gd name="connsiteY161" fmla="*/ 109957 h 631877"/>
                  <a:gd name="connsiteX162" fmla="*/ 51227 w 905519"/>
                  <a:gd name="connsiteY162" fmla="*/ 108451 h 631877"/>
                  <a:gd name="connsiteX163" fmla="*/ 54241 w 905519"/>
                  <a:gd name="connsiteY163" fmla="*/ 111463 h 631877"/>
                  <a:gd name="connsiteX164" fmla="*/ 41434 w 905519"/>
                  <a:gd name="connsiteY164" fmla="*/ 129539 h 631877"/>
                  <a:gd name="connsiteX165" fmla="*/ 24107 w 905519"/>
                  <a:gd name="connsiteY165" fmla="*/ 129539 h 631877"/>
                  <a:gd name="connsiteX166" fmla="*/ 25614 w 905519"/>
                  <a:gd name="connsiteY166" fmla="*/ 121254 h 631877"/>
                  <a:gd name="connsiteX167" fmla="*/ 36914 w 905519"/>
                  <a:gd name="connsiteY167" fmla="*/ 109957 h 631877"/>
                  <a:gd name="connsiteX168" fmla="*/ 48214 w 905519"/>
                  <a:gd name="connsiteY168" fmla="*/ 88116 h 631877"/>
                  <a:gd name="connsiteX169" fmla="*/ 46707 w 905519"/>
                  <a:gd name="connsiteY169" fmla="*/ 75313 h 631877"/>
                  <a:gd name="connsiteX170" fmla="*/ 44447 w 905519"/>
                  <a:gd name="connsiteY170" fmla="*/ 74560 h 631877"/>
                  <a:gd name="connsiteX171" fmla="*/ 39927 w 905519"/>
                  <a:gd name="connsiteY171" fmla="*/ 76819 h 631877"/>
                  <a:gd name="connsiteX172" fmla="*/ 27120 w 905519"/>
                  <a:gd name="connsiteY172" fmla="*/ 97154 h 631877"/>
                  <a:gd name="connsiteX173" fmla="*/ 24107 w 905519"/>
                  <a:gd name="connsiteY173" fmla="*/ 103932 h 631877"/>
                  <a:gd name="connsiteX174" fmla="*/ 27120 w 905519"/>
                  <a:gd name="connsiteY174" fmla="*/ 116735 h 631877"/>
                  <a:gd name="connsiteX175" fmla="*/ 21094 w 905519"/>
                  <a:gd name="connsiteY175" fmla="*/ 121254 h 631877"/>
                  <a:gd name="connsiteX176" fmla="*/ 15820 w 905519"/>
                  <a:gd name="connsiteY176" fmla="*/ 113723 h 631877"/>
                  <a:gd name="connsiteX177" fmla="*/ 14314 w 905519"/>
                  <a:gd name="connsiteY177" fmla="*/ 103932 h 631877"/>
                  <a:gd name="connsiteX178" fmla="*/ 9793 w 905519"/>
                  <a:gd name="connsiteY178" fmla="*/ 94141 h 631877"/>
                  <a:gd name="connsiteX179" fmla="*/ 8287 w 905519"/>
                  <a:gd name="connsiteY179" fmla="*/ 84351 h 631877"/>
                  <a:gd name="connsiteX180" fmla="*/ 12807 w 905519"/>
                  <a:gd name="connsiteY180" fmla="*/ 67029 h 631877"/>
                  <a:gd name="connsiteX181" fmla="*/ 24107 w 905519"/>
                  <a:gd name="connsiteY181" fmla="*/ 57238 h 631877"/>
                  <a:gd name="connsiteX182" fmla="*/ 12807 w 905519"/>
                  <a:gd name="connsiteY182" fmla="*/ 57238 h 631877"/>
                  <a:gd name="connsiteX183" fmla="*/ 8287 w 905519"/>
                  <a:gd name="connsiteY183" fmla="*/ 61757 h 631877"/>
                  <a:gd name="connsiteX184" fmla="*/ 1507 w 905519"/>
                  <a:gd name="connsiteY184" fmla="*/ 78326 h 631877"/>
                  <a:gd name="connsiteX185" fmla="*/ 0 w 905519"/>
                  <a:gd name="connsiteY185" fmla="*/ 85857 h 631877"/>
                  <a:gd name="connsiteX186" fmla="*/ 1507 w 905519"/>
                  <a:gd name="connsiteY186" fmla="*/ 94141 h 631877"/>
                  <a:gd name="connsiteX187" fmla="*/ 8287 w 905519"/>
                  <a:gd name="connsiteY187" fmla="*/ 105438 h 631877"/>
                  <a:gd name="connsiteX188" fmla="*/ 24107 w 905519"/>
                  <a:gd name="connsiteY188" fmla="*/ 152886 h 631877"/>
                  <a:gd name="connsiteX189" fmla="*/ 25614 w 905519"/>
                  <a:gd name="connsiteY189" fmla="*/ 154392 h 631877"/>
                  <a:gd name="connsiteX190" fmla="*/ 28627 w 905519"/>
                  <a:gd name="connsiteY190" fmla="*/ 151380 h 631877"/>
                  <a:gd name="connsiteX191" fmla="*/ 25614 w 905519"/>
                  <a:gd name="connsiteY191" fmla="*/ 138576 h 631877"/>
                  <a:gd name="connsiteX192" fmla="*/ 38421 w 905519"/>
                  <a:gd name="connsiteY192" fmla="*/ 137070 h 631877"/>
                  <a:gd name="connsiteX193" fmla="*/ 36914 w 905519"/>
                  <a:gd name="connsiteY193" fmla="*/ 140083 h 631877"/>
                  <a:gd name="connsiteX194" fmla="*/ 41434 w 905519"/>
                  <a:gd name="connsiteY194" fmla="*/ 147614 h 631877"/>
                  <a:gd name="connsiteX195" fmla="*/ 33900 w 905519"/>
                  <a:gd name="connsiteY195" fmla="*/ 162677 h 631877"/>
                  <a:gd name="connsiteX196" fmla="*/ 41434 w 905519"/>
                  <a:gd name="connsiteY196" fmla="*/ 174726 h 631877"/>
                  <a:gd name="connsiteX197" fmla="*/ 41434 w 905519"/>
                  <a:gd name="connsiteY197" fmla="*/ 174726 h 631877"/>
                  <a:gd name="connsiteX198" fmla="*/ 44447 w 905519"/>
                  <a:gd name="connsiteY198" fmla="*/ 176233 h 631877"/>
                  <a:gd name="connsiteX199" fmla="*/ 44447 w 905519"/>
                  <a:gd name="connsiteY199" fmla="*/ 174726 h 631877"/>
                  <a:gd name="connsiteX200" fmla="*/ 44447 w 905519"/>
                  <a:gd name="connsiteY200" fmla="*/ 174147 h 631877"/>
                  <a:gd name="connsiteX201" fmla="*/ 51227 w 905519"/>
                  <a:gd name="connsiteY201" fmla="*/ 176233 h 631877"/>
                  <a:gd name="connsiteX202" fmla="*/ 57254 w 905519"/>
                  <a:gd name="connsiteY202" fmla="*/ 183011 h 631877"/>
                  <a:gd name="connsiteX203" fmla="*/ 57254 w 905519"/>
                  <a:gd name="connsiteY203" fmla="*/ 179998 h 631877"/>
                  <a:gd name="connsiteX204" fmla="*/ 50474 w 905519"/>
                  <a:gd name="connsiteY204" fmla="*/ 173220 h 631877"/>
                  <a:gd name="connsiteX205" fmla="*/ 70061 w 905519"/>
                  <a:gd name="connsiteY205" fmla="*/ 166442 h 631877"/>
                  <a:gd name="connsiteX206" fmla="*/ 80608 w 905519"/>
                  <a:gd name="connsiteY206" fmla="*/ 166442 h 631877"/>
                  <a:gd name="connsiteX207" fmla="*/ 76088 w 905519"/>
                  <a:gd name="connsiteY207" fmla="*/ 164936 h 631877"/>
                  <a:gd name="connsiteX208" fmla="*/ 97181 w 905519"/>
                  <a:gd name="connsiteY208" fmla="*/ 158911 h 631877"/>
                  <a:gd name="connsiteX209" fmla="*/ 106975 w 905519"/>
                  <a:gd name="connsiteY209" fmla="*/ 163429 h 631877"/>
                  <a:gd name="connsiteX210" fmla="*/ 121288 w 905519"/>
                  <a:gd name="connsiteY210" fmla="*/ 177739 h 631877"/>
                  <a:gd name="connsiteX211" fmla="*/ 114508 w 905519"/>
                  <a:gd name="connsiteY211" fmla="*/ 171714 h 631877"/>
                  <a:gd name="connsiteX212" fmla="*/ 119028 w 905519"/>
                  <a:gd name="connsiteY212" fmla="*/ 178492 h 631877"/>
                  <a:gd name="connsiteX213" fmla="*/ 119028 w 905519"/>
                  <a:gd name="connsiteY213" fmla="*/ 183011 h 631877"/>
                  <a:gd name="connsiteX214" fmla="*/ 114508 w 905519"/>
                  <a:gd name="connsiteY214" fmla="*/ 186023 h 631877"/>
                  <a:gd name="connsiteX215" fmla="*/ 114508 w 905519"/>
                  <a:gd name="connsiteY215" fmla="*/ 179998 h 631877"/>
                  <a:gd name="connsiteX216" fmla="*/ 104715 w 905519"/>
                  <a:gd name="connsiteY216" fmla="*/ 199580 h 631877"/>
                  <a:gd name="connsiteX217" fmla="*/ 100195 w 905519"/>
                  <a:gd name="connsiteY217" fmla="*/ 204099 h 631877"/>
                  <a:gd name="connsiteX218" fmla="*/ 106221 w 905519"/>
                  <a:gd name="connsiteY218" fmla="*/ 191295 h 631877"/>
                  <a:gd name="connsiteX219" fmla="*/ 96428 w 905519"/>
                  <a:gd name="connsiteY219" fmla="*/ 205605 h 631877"/>
                  <a:gd name="connsiteX220" fmla="*/ 88141 w 905519"/>
                  <a:gd name="connsiteY220" fmla="*/ 222927 h 631877"/>
                  <a:gd name="connsiteX221" fmla="*/ 83621 w 905519"/>
                  <a:gd name="connsiteY221" fmla="*/ 235730 h 631877"/>
                  <a:gd name="connsiteX222" fmla="*/ 86635 w 905519"/>
                  <a:gd name="connsiteY222" fmla="*/ 241755 h 631877"/>
                  <a:gd name="connsiteX223" fmla="*/ 128822 w 905519"/>
                  <a:gd name="connsiteY223" fmla="*/ 309537 h 631877"/>
                  <a:gd name="connsiteX224" fmla="*/ 130313 w 905519"/>
                  <a:gd name="connsiteY224" fmla="*/ 323673 h 631877"/>
                  <a:gd name="connsiteX225" fmla="*/ 129575 w 905519"/>
                  <a:gd name="connsiteY225" fmla="*/ 323847 h 631877"/>
                  <a:gd name="connsiteX226" fmla="*/ 129575 w 905519"/>
                  <a:gd name="connsiteY226" fmla="*/ 326859 h 631877"/>
                  <a:gd name="connsiteX227" fmla="*/ 115262 w 905519"/>
                  <a:gd name="connsiteY227" fmla="*/ 336650 h 631877"/>
                  <a:gd name="connsiteX228" fmla="*/ 105468 w 905519"/>
                  <a:gd name="connsiteY228" fmla="*/ 350959 h 631877"/>
                  <a:gd name="connsiteX229" fmla="*/ 112248 w 905519"/>
                  <a:gd name="connsiteY229" fmla="*/ 342675 h 631877"/>
                  <a:gd name="connsiteX230" fmla="*/ 137862 w 905519"/>
                  <a:gd name="connsiteY230" fmla="*/ 329872 h 631877"/>
                  <a:gd name="connsiteX231" fmla="*/ 163476 w 905519"/>
                  <a:gd name="connsiteY231" fmla="*/ 357738 h 631877"/>
                  <a:gd name="connsiteX232" fmla="*/ 174776 w 905519"/>
                  <a:gd name="connsiteY232" fmla="*/ 363763 h 631877"/>
                  <a:gd name="connsiteX233" fmla="*/ 174776 w 905519"/>
                  <a:gd name="connsiteY233" fmla="*/ 360750 h 631877"/>
                  <a:gd name="connsiteX234" fmla="*/ 168749 w 905519"/>
                  <a:gd name="connsiteY234" fmla="*/ 357738 h 631877"/>
                  <a:gd name="connsiteX235" fmla="*/ 183251 w 905519"/>
                  <a:gd name="connsiteY235" fmla="*/ 361880 h 631877"/>
                  <a:gd name="connsiteX236" fmla="*/ 181556 w 905519"/>
                  <a:gd name="connsiteY236" fmla="*/ 361503 h 631877"/>
                  <a:gd name="connsiteX237" fmla="*/ 186829 w 905519"/>
                  <a:gd name="connsiteY237" fmla="*/ 363009 h 631877"/>
                  <a:gd name="connsiteX238" fmla="*/ 187206 w 905519"/>
                  <a:gd name="connsiteY238" fmla="*/ 363009 h 631877"/>
                  <a:gd name="connsiteX239" fmla="*/ 189843 w 905519"/>
                  <a:gd name="connsiteY239" fmla="*/ 363763 h 631877"/>
                  <a:gd name="connsiteX240" fmla="*/ 192856 w 905519"/>
                  <a:gd name="connsiteY240" fmla="*/ 366775 h 631877"/>
                  <a:gd name="connsiteX241" fmla="*/ 192856 w 905519"/>
                  <a:gd name="connsiteY241" fmla="*/ 373553 h 631877"/>
                  <a:gd name="connsiteX242" fmla="*/ 195869 w 905519"/>
                  <a:gd name="connsiteY242" fmla="*/ 363763 h 631877"/>
                  <a:gd name="connsiteX243" fmla="*/ 198883 w 905519"/>
                  <a:gd name="connsiteY243" fmla="*/ 363763 h 631877"/>
                  <a:gd name="connsiteX244" fmla="*/ 201896 w 905519"/>
                  <a:gd name="connsiteY244" fmla="*/ 365269 h 631877"/>
                  <a:gd name="connsiteX245" fmla="*/ 198883 w 905519"/>
                  <a:gd name="connsiteY245" fmla="*/ 376566 h 631877"/>
                  <a:gd name="connsiteX246" fmla="*/ 201896 w 905519"/>
                  <a:gd name="connsiteY246" fmla="*/ 373553 h 631877"/>
                  <a:gd name="connsiteX247" fmla="*/ 207923 w 905519"/>
                  <a:gd name="connsiteY247" fmla="*/ 379578 h 631877"/>
                  <a:gd name="connsiteX248" fmla="*/ 207923 w 905519"/>
                  <a:gd name="connsiteY248" fmla="*/ 380332 h 631877"/>
                  <a:gd name="connsiteX249" fmla="*/ 217716 w 905519"/>
                  <a:gd name="connsiteY249" fmla="*/ 377319 h 631877"/>
                  <a:gd name="connsiteX250" fmla="*/ 217716 w 905519"/>
                  <a:gd name="connsiteY250" fmla="*/ 380332 h 631877"/>
                  <a:gd name="connsiteX251" fmla="*/ 222236 w 905519"/>
                  <a:gd name="connsiteY251" fmla="*/ 378825 h 631877"/>
                  <a:gd name="connsiteX252" fmla="*/ 222236 w 905519"/>
                  <a:gd name="connsiteY252" fmla="*/ 372800 h 631877"/>
                  <a:gd name="connsiteX253" fmla="*/ 226756 w 905519"/>
                  <a:gd name="connsiteY253" fmla="*/ 372800 h 631877"/>
                  <a:gd name="connsiteX254" fmla="*/ 232783 w 905519"/>
                  <a:gd name="connsiteY254" fmla="*/ 375813 h 631877"/>
                  <a:gd name="connsiteX255" fmla="*/ 244083 w 905519"/>
                  <a:gd name="connsiteY255" fmla="*/ 374306 h 631877"/>
                  <a:gd name="connsiteX256" fmla="*/ 248603 w 905519"/>
                  <a:gd name="connsiteY256" fmla="*/ 377319 h 631877"/>
                  <a:gd name="connsiteX257" fmla="*/ 250110 w 905519"/>
                  <a:gd name="connsiteY257" fmla="*/ 374306 h 631877"/>
                  <a:gd name="connsiteX258" fmla="*/ 249003 w 905519"/>
                  <a:gd name="connsiteY258" fmla="*/ 372092 h 631877"/>
                  <a:gd name="connsiteX259" fmla="*/ 257644 w 905519"/>
                  <a:gd name="connsiteY259" fmla="*/ 378072 h 631877"/>
                  <a:gd name="connsiteX260" fmla="*/ 276477 w 905519"/>
                  <a:gd name="connsiteY260" fmla="*/ 405185 h 631877"/>
                  <a:gd name="connsiteX261" fmla="*/ 280997 w 905519"/>
                  <a:gd name="connsiteY261" fmla="*/ 406691 h 631877"/>
                  <a:gd name="connsiteX262" fmla="*/ 279490 w 905519"/>
                  <a:gd name="connsiteY262" fmla="*/ 408197 h 631877"/>
                  <a:gd name="connsiteX263" fmla="*/ 282504 w 905519"/>
                  <a:gd name="connsiteY263" fmla="*/ 406691 h 631877"/>
                  <a:gd name="connsiteX264" fmla="*/ 292297 w 905519"/>
                  <a:gd name="connsiteY264" fmla="*/ 408197 h 631877"/>
                  <a:gd name="connsiteX265" fmla="*/ 295311 w 905519"/>
                  <a:gd name="connsiteY265" fmla="*/ 403679 h 631877"/>
                  <a:gd name="connsiteX266" fmla="*/ 293804 w 905519"/>
                  <a:gd name="connsiteY266" fmla="*/ 406691 h 631877"/>
                  <a:gd name="connsiteX267" fmla="*/ 300584 w 905519"/>
                  <a:gd name="connsiteY267" fmla="*/ 409704 h 631877"/>
                  <a:gd name="connsiteX268" fmla="*/ 303597 w 905519"/>
                  <a:gd name="connsiteY268" fmla="*/ 403679 h 631877"/>
                  <a:gd name="connsiteX269" fmla="*/ 302091 w 905519"/>
                  <a:gd name="connsiteY269" fmla="*/ 409704 h 631877"/>
                  <a:gd name="connsiteX270" fmla="*/ 311884 w 905519"/>
                  <a:gd name="connsiteY270" fmla="*/ 415729 h 631877"/>
                  <a:gd name="connsiteX271" fmla="*/ 314898 w 905519"/>
                  <a:gd name="connsiteY271" fmla="*/ 411210 h 631877"/>
                  <a:gd name="connsiteX272" fmla="*/ 313391 w 905519"/>
                  <a:gd name="connsiteY272" fmla="*/ 415729 h 631877"/>
                  <a:gd name="connsiteX273" fmla="*/ 317911 w 905519"/>
                  <a:gd name="connsiteY273" fmla="*/ 417235 h 631877"/>
                  <a:gd name="connsiteX274" fmla="*/ 322431 w 905519"/>
                  <a:gd name="connsiteY274" fmla="*/ 423260 h 631877"/>
                  <a:gd name="connsiteX275" fmla="*/ 325444 w 905519"/>
                  <a:gd name="connsiteY275" fmla="*/ 420247 h 631877"/>
                  <a:gd name="connsiteX276" fmla="*/ 323938 w 905519"/>
                  <a:gd name="connsiteY276" fmla="*/ 423260 h 631877"/>
                  <a:gd name="connsiteX277" fmla="*/ 328458 w 905519"/>
                  <a:gd name="connsiteY277" fmla="*/ 424766 h 631877"/>
                  <a:gd name="connsiteX278" fmla="*/ 326951 w 905519"/>
                  <a:gd name="connsiteY278" fmla="*/ 427779 h 631877"/>
                  <a:gd name="connsiteX279" fmla="*/ 333731 w 905519"/>
                  <a:gd name="connsiteY279" fmla="*/ 436063 h 631877"/>
                  <a:gd name="connsiteX280" fmla="*/ 339758 w 905519"/>
                  <a:gd name="connsiteY280" fmla="*/ 430038 h 631877"/>
                  <a:gd name="connsiteX281" fmla="*/ 335238 w 905519"/>
                  <a:gd name="connsiteY281" fmla="*/ 436063 h 631877"/>
                  <a:gd name="connsiteX282" fmla="*/ 339758 w 905519"/>
                  <a:gd name="connsiteY282" fmla="*/ 442088 h 631877"/>
                  <a:gd name="connsiteX283" fmla="*/ 352565 w 905519"/>
                  <a:gd name="connsiteY283" fmla="*/ 448867 h 631877"/>
                  <a:gd name="connsiteX284" fmla="*/ 358215 w 905519"/>
                  <a:gd name="connsiteY284" fmla="*/ 446042 h 631877"/>
                  <a:gd name="connsiteX285" fmla="*/ 363865 w 905519"/>
                  <a:gd name="connsiteY285" fmla="*/ 448867 h 631877"/>
                  <a:gd name="connsiteX286" fmla="*/ 362358 w 905519"/>
                  <a:gd name="connsiteY286" fmla="*/ 451879 h 631877"/>
                  <a:gd name="connsiteX287" fmla="*/ 363865 w 905519"/>
                  <a:gd name="connsiteY287" fmla="*/ 456398 h 631877"/>
                  <a:gd name="connsiteX288" fmla="*/ 360852 w 905519"/>
                  <a:gd name="connsiteY288" fmla="*/ 451879 h 631877"/>
                  <a:gd name="connsiteX289" fmla="*/ 362358 w 905519"/>
                  <a:gd name="connsiteY289" fmla="*/ 450373 h 631877"/>
                  <a:gd name="connsiteX290" fmla="*/ 360852 w 905519"/>
                  <a:gd name="connsiteY290" fmla="*/ 448867 h 631877"/>
                  <a:gd name="connsiteX291" fmla="*/ 354071 w 905519"/>
                  <a:gd name="connsiteY291" fmla="*/ 454892 h 631877"/>
                  <a:gd name="connsiteX292" fmla="*/ 355578 w 905519"/>
                  <a:gd name="connsiteY292" fmla="*/ 459410 h 631877"/>
                  <a:gd name="connsiteX293" fmla="*/ 352565 w 905519"/>
                  <a:gd name="connsiteY293" fmla="*/ 454892 h 631877"/>
                  <a:gd name="connsiteX294" fmla="*/ 349551 w 905519"/>
                  <a:gd name="connsiteY294" fmla="*/ 456398 h 631877"/>
                  <a:gd name="connsiteX295" fmla="*/ 349551 w 905519"/>
                  <a:gd name="connsiteY295" fmla="*/ 462046 h 631877"/>
                  <a:gd name="connsiteX296" fmla="*/ 348798 w 905519"/>
                  <a:gd name="connsiteY296" fmla="*/ 457904 h 631877"/>
                  <a:gd name="connsiteX297" fmla="*/ 340511 w 905519"/>
                  <a:gd name="connsiteY297" fmla="*/ 454892 h 631877"/>
                  <a:gd name="connsiteX298" fmla="*/ 340511 w 905519"/>
                  <a:gd name="connsiteY298" fmla="*/ 454138 h 631877"/>
                  <a:gd name="connsiteX299" fmla="*/ 337498 w 905519"/>
                  <a:gd name="connsiteY299" fmla="*/ 452632 h 631877"/>
                  <a:gd name="connsiteX300" fmla="*/ 334485 w 905519"/>
                  <a:gd name="connsiteY300" fmla="*/ 454138 h 631877"/>
                  <a:gd name="connsiteX301" fmla="*/ 335238 w 905519"/>
                  <a:gd name="connsiteY301" fmla="*/ 454138 h 631877"/>
                  <a:gd name="connsiteX302" fmla="*/ 333731 w 905519"/>
                  <a:gd name="connsiteY302" fmla="*/ 460164 h 631877"/>
                  <a:gd name="connsiteX303" fmla="*/ 348045 w 905519"/>
                  <a:gd name="connsiteY303" fmla="*/ 479745 h 631877"/>
                  <a:gd name="connsiteX304" fmla="*/ 352565 w 905519"/>
                  <a:gd name="connsiteY304" fmla="*/ 482758 h 631877"/>
                  <a:gd name="connsiteX305" fmla="*/ 352565 w 905519"/>
                  <a:gd name="connsiteY305" fmla="*/ 481251 h 631877"/>
                  <a:gd name="connsiteX306" fmla="*/ 354071 w 905519"/>
                  <a:gd name="connsiteY306" fmla="*/ 484264 h 631877"/>
                  <a:gd name="connsiteX307" fmla="*/ 358494 w 905519"/>
                  <a:gd name="connsiteY307" fmla="*/ 485371 h 631877"/>
                  <a:gd name="connsiteX308" fmla="*/ 357838 w 905519"/>
                  <a:gd name="connsiteY308" fmla="*/ 485770 h 631877"/>
                  <a:gd name="connsiteX309" fmla="*/ 370645 w 905519"/>
                  <a:gd name="connsiteY309" fmla="*/ 491795 h 631877"/>
                  <a:gd name="connsiteX310" fmla="*/ 373658 w 905519"/>
                  <a:gd name="connsiteY310" fmla="*/ 494807 h 631877"/>
                  <a:gd name="connsiteX311" fmla="*/ 376672 w 905519"/>
                  <a:gd name="connsiteY311" fmla="*/ 496314 h 631877"/>
                  <a:gd name="connsiteX312" fmla="*/ 376672 w 905519"/>
                  <a:gd name="connsiteY312" fmla="*/ 494807 h 631877"/>
                  <a:gd name="connsiteX313" fmla="*/ 382699 w 905519"/>
                  <a:gd name="connsiteY313" fmla="*/ 499326 h 631877"/>
                  <a:gd name="connsiteX314" fmla="*/ 385712 w 905519"/>
                  <a:gd name="connsiteY314" fmla="*/ 496314 h 631877"/>
                  <a:gd name="connsiteX315" fmla="*/ 384205 w 905519"/>
                  <a:gd name="connsiteY315" fmla="*/ 499326 h 631877"/>
                  <a:gd name="connsiteX316" fmla="*/ 403039 w 905519"/>
                  <a:gd name="connsiteY316" fmla="*/ 503845 h 631877"/>
                  <a:gd name="connsiteX317" fmla="*/ 406052 w 905519"/>
                  <a:gd name="connsiteY317" fmla="*/ 500833 h 631877"/>
                  <a:gd name="connsiteX318" fmla="*/ 404546 w 905519"/>
                  <a:gd name="connsiteY318" fmla="*/ 503845 h 631877"/>
                  <a:gd name="connsiteX319" fmla="*/ 420366 w 905519"/>
                  <a:gd name="connsiteY319" fmla="*/ 506858 h 631877"/>
                  <a:gd name="connsiteX320" fmla="*/ 420366 w 905519"/>
                  <a:gd name="connsiteY320" fmla="*/ 509870 h 631877"/>
                  <a:gd name="connsiteX321" fmla="*/ 413586 w 905519"/>
                  <a:gd name="connsiteY321" fmla="*/ 508364 h 631877"/>
                  <a:gd name="connsiteX322" fmla="*/ 446733 w 905519"/>
                  <a:gd name="connsiteY322" fmla="*/ 521167 h 631877"/>
                  <a:gd name="connsiteX323" fmla="*/ 473853 w 905519"/>
                  <a:gd name="connsiteY323" fmla="*/ 532464 h 631877"/>
                  <a:gd name="connsiteX324" fmla="*/ 492687 w 905519"/>
                  <a:gd name="connsiteY324" fmla="*/ 540749 h 631877"/>
                  <a:gd name="connsiteX325" fmla="*/ 507000 w 905519"/>
                  <a:gd name="connsiteY325" fmla="*/ 549033 h 631877"/>
                  <a:gd name="connsiteX326" fmla="*/ 507000 w 905519"/>
                  <a:gd name="connsiteY326" fmla="*/ 552045 h 631877"/>
                  <a:gd name="connsiteX327" fmla="*/ 508507 w 905519"/>
                  <a:gd name="connsiteY327" fmla="*/ 550539 h 631877"/>
                  <a:gd name="connsiteX328" fmla="*/ 530489 w 905519"/>
                  <a:gd name="connsiteY328" fmla="*/ 562213 h 631877"/>
                  <a:gd name="connsiteX329" fmla="*/ 530354 w 905519"/>
                  <a:gd name="connsiteY329" fmla="*/ 562589 h 631877"/>
                  <a:gd name="connsiteX330" fmla="*/ 533073 w 905519"/>
                  <a:gd name="connsiteY330" fmla="*/ 564261 h 631877"/>
                  <a:gd name="connsiteX331" fmla="*/ 534121 w 905519"/>
                  <a:gd name="connsiteY331" fmla="*/ 566355 h 631877"/>
                  <a:gd name="connsiteX332" fmla="*/ 534558 w 905519"/>
                  <a:gd name="connsiteY332" fmla="*/ 565173 h 631877"/>
                  <a:gd name="connsiteX333" fmla="*/ 540147 w 905519"/>
                  <a:gd name="connsiteY333" fmla="*/ 568614 h 631877"/>
                  <a:gd name="connsiteX334" fmla="*/ 541654 w 905519"/>
                  <a:gd name="connsiteY334" fmla="*/ 567108 h 631877"/>
                  <a:gd name="connsiteX335" fmla="*/ 541654 w 905519"/>
                  <a:gd name="connsiteY335" fmla="*/ 568614 h 631877"/>
                  <a:gd name="connsiteX336" fmla="*/ 555968 w 905519"/>
                  <a:gd name="connsiteY336" fmla="*/ 576899 h 631877"/>
                  <a:gd name="connsiteX337" fmla="*/ 552954 w 905519"/>
                  <a:gd name="connsiteY337" fmla="*/ 582924 h 631877"/>
                  <a:gd name="connsiteX338" fmla="*/ 549941 w 905519"/>
                  <a:gd name="connsiteY338" fmla="*/ 579911 h 631877"/>
                  <a:gd name="connsiteX339" fmla="*/ 551448 w 905519"/>
                  <a:gd name="connsiteY339" fmla="*/ 582924 h 631877"/>
                  <a:gd name="connsiteX340" fmla="*/ 555968 w 905519"/>
                  <a:gd name="connsiteY340" fmla="*/ 584430 h 631877"/>
                  <a:gd name="connsiteX341" fmla="*/ 560488 w 905519"/>
                  <a:gd name="connsiteY341" fmla="*/ 579911 h 631877"/>
                  <a:gd name="connsiteX342" fmla="*/ 571788 w 905519"/>
                  <a:gd name="connsiteY342" fmla="*/ 586690 h 631877"/>
                  <a:gd name="connsiteX343" fmla="*/ 570281 w 905519"/>
                  <a:gd name="connsiteY343" fmla="*/ 589702 h 631877"/>
                  <a:gd name="connsiteX344" fmla="*/ 574801 w 905519"/>
                  <a:gd name="connsiteY344" fmla="*/ 582924 h 631877"/>
                  <a:gd name="connsiteX345" fmla="*/ 573294 w 905519"/>
                  <a:gd name="connsiteY345" fmla="*/ 589702 h 631877"/>
                  <a:gd name="connsiteX346" fmla="*/ 574801 w 905519"/>
                  <a:gd name="connsiteY346" fmla="*/ 586690 h 631877"/>
                  <a:gd name="connsiteX347" fmla="*/ 580828 w 905519"/>
                  <a:gd name="connsiteY347" fmla="*/ 586690 h 631877"/>
                  <a:gd name="connsiteX348" fmla="*/ 596648 w 905519"/>
                  <a:gd name="connsiteY348" fmla="*/ 591208 h 631877"/>
                  <a:gd name="connsiteX349" fmla="*/ 598155 w 905519"/>
                  <a:gd name="connsiteY349" fmla="*/ 597233 h 631877"/>
                  <a:gd name="connsiteX350" fmla="*/ 598155 w 905519"/>
                  <a:gd name="connsiteY350" fmla="*/ 592715 h 631877"/>
                  <a:gd name="connsiteX351" fmla="*/ 602675 w 905519"/>
                  <a:gd name="connsiteY351" fmla="*/ 594221 h 631877"/>
                  <a:gd name="connsiteX352" fmla="*/ 605688 w 905519"/>
                  <a:gd name="connsiteY352" fmla="*/ 592715 h 631877"/>
                  <a:gd name="connsiteX353" fmla="*/ 610208 w 905519"/>
                  <a:gd name="connsiteY353" fmla="*/ 595727 h 631877"/>
                  <a:gd name="connsiteX354" fmla="*/ 608702 w 905519"/>
                  <a:gd name="connsiteY354" fmla="*/ 591208 h 631877"/>
                  <a:gd name="connsiteX355" fmla="*/ 618495 w 905519"/>
                  <a:gd name="connsiteY355" fmla="*/ 589702 h 631877"/>
                  <a:gd name="connsiteX356" fmla="*/ 619520 w 905519"/>
                  <a:gd name="connsiteY356" fmla="*/ 593807 h 631877"/>
                  <a:gd name="connsiteX357" fmla="*/ 616235 w 905519"/>
                  <a:gd name="connsiteY357" fmla="*/ 592715 h 631877"/>
                  <a:gd name="connsiteX358" fmla="*/ 616235 w 905519"/>
                  <a:gd name="connsiteY358" fmla="*/ 592715 h 631877"/>
                  <a:gd name="connsiteX359" fmla="*/ 615482 w 905519"/>
                  <a:gd name="connsiteY359" fmla="*/ 595727 h 631877"/>
                  <a:gd name="connsiteX360" fmla="*/ 615482 w 905519"/>
                  <a:gd name="connsiteY360" fmla="*/ 592715 h 631877"/>
                  <a:gd name="connsiteX361" fmla="*/ 612468 w 905519"/>
                  <a:gd name="connsiteY361" fmla="*/ 592715 h 631877"/>
                  <a:gd name="connsiteX362" fmla="*/ 613975 w 905519"/>
                  <a:gd name="connsiteY362" fmla="*/ 595727 h 631877"/>
                  <a:gd name="connsiteX363" fmla="*/ 620755 w 905519"/>
                  <a:gd name="connsiteY363" fmla="*/ 597233 h 631877"/>
                  <a:gd name="connsiteX364" fmla="*/ 620755 w 905519"/>
                  <a:gd name="connsiteY364" fmla="*/ 595562 h 631877"/>
                  <a:gd name="connsiteX365" fmla="*/ 626782 w 905519"/>
                  <a:gd name="connsiteY365" fmla="*/ 594221 h 631877"/>
                  <a:gd name="connsiteX366" fmla="*/ 629795 w 905519"/>
                  <a:gd name="connsiteY366" fmla="*/ 597233 h 631877"/>
                  <a:gd name="connsiteX367" fmla="*/ 628289 w 905519"/>
                  <a:gd name="connsiteY367" fmla="*/ 590455 h 631877"/>
                  <a:gd name="connsiteX368" fmla="*/ 629795 w 905519"/>
                  <a:gd name="connsiteY368" fmla="*/ 596480 h 631877"/>
                  <a:gd name="connsiteX369" fmla="*/ 636575 w 905519"/>
                  <a:gd name="connsiteY369" fmla="*/ 597987 h 631877"/>
                  <a:gd name="connsiteX370" fmla="*/ 638082 w 905519"/>
                  <a:gd name="connsiteY370" fmla="*/ 594974 h 631877"/>
                  <a:gd name="connsiteX371" fmla="*/ 638082 w 905519"/>
                  <a:gd name="connsiteY371" fmla="*/ 596480 h 631877"/>
                  <a:gd name="connsiteX372" fmla="*/ 647875 w 905519"/>
                  <a:gd name="connsiteY372" fmla="*/ 600999 h 631877"/>
                  <a:gd name="connsiteX373" fmla="*/ 647875 w 905519"/>
                  <a:gd name="connsiteY373" fmla="*/ 602505 h 631877"/>
                  <a:gd name="connsiteX374" fmla="*/ 667462 w 905519"/>
                  <a:gd name="connsiteY374" fmla="*/ 607024 h 631877"/>
                  <a:gd name="connsiteX375" fmla="*/ 671983 w 905519"/>
                  <a:gd name="connsiteY375" fmla="*/ 611543 h 631877"/>
                  <a:gd name="connsiteX376" fmla="*/ 670476 w 905519"/>
                  <a:gd name="connsiteY376" fmla="*/ 614556 h 631877"/>
                  <a:gd name="connsiteX377" fmla="*/ 669474 w 905519"/>
                  <a:gd name="connsiteY377" fmla="*/ 614051 h 631877"/>
                  <a:gd name="connsiteX378" fmla="*/ 670476 w 905519"/>
                  <a:gd name="connsiteY378" fmla="*/ 616062 h 631877"/>
                  <a:gd name="connsiteX379" fmla="*/ 673489 w 905519"/>
                  <a:gd name="connsiteY379" fmla="*/ 609284 h 631877"/>
                  <a:gd name="connsiteX380" fmla="*/ 674996 w 905519"/>
                  <a:gd name="connsiteY380" fmla="*/ 613802 h 631877"/>
                  <a:gd name="connsiteX381" fmla="*/ 692323 w 905519"/>
                  <a:gd name="connsiteY381" fmla="*/ 616815 h 631877"/>
                  <a:gd name="connsiteX382" fmla="*/ 696843 w 905519"/>
                  <a:gd name="connsiteY382" fmla="*/ 622840 h 631877"/>
                  <a:gd name="connsiteX383" fmla="*/ 712663 w 905519"/>
                  <a:gd name="connsiteY383" fmla="*/ 628865 h 631877"/>
                  <a:gd name="connsiteX384" fmla="*/ 718690 w 905519"/>
                  <a:gd name="connsiteY384" fmla="*/ 628865 h 631877"/>
                  <a:gd name="connsiteX385" fmla="*/ 718690 w 905519"/>
                  <a:gd name="connsiteY385" fmla="*/ 631878 h 631877"/>
                  <a:gd name="connsiteX386" fmla="*/ 721703 w 905519"/>
                  <a:gd name="connsiteY386" fmla="*/ 631878 h 631877"/>
                  <a:gd name="connsiteX387" fmla="*/ 727730 w 905519"/>
                  <a:gd name="connsiteY387" fmla="*/ 628865 h 631877"/>
                  <a:gd name="connsiteX388" fmla="*/ 727730 w 905519"/>
                  <a:gd name="connsiteY388" fmla="*/ 627284 h 631877"/>
                  <a:gd name="connsiteX389" fmla="*/ 756357 w 905519"/>
                  <a:gd name="connsiteY389" fmla="*/ 625853 h 631877"/>
                  <a:gd name="connsiteX390" fmla="*/ 770670 w 905519"/>
                  <a:gd name="connsiteY390" fmla="*/ 619074 h 631877"/>
                  <a:gd name="connsiteX391" fmla="*/ 773684 w 905519"/>
                  <a:gd name="connsiteY391" fmla="*/ 614556 h 631877"/>
                  <a:gd name="connsiteX392" fmla="*/ 784984 w 905519"/>
                  <a:gd name="connsiteY392" fmla="*/ 610037 h 631877"/>
                  <a:gd name="connsiteX393" fmla="*/ 791011 w 905519"/>
                  <a:gd name="connsiteY393" fmla="*/ 611543 h 631877"/>
                  <a:gd name="connsiteX394" fmla="*/ 795531 w 905519"/>
                  <a:gd name="connsiteY394" fmla="*/ 610037 h 631877"/>
                  <a:gd name="connsiteX395" fmla="*/ 798544 w 905519"/>
                  <a:gd name="connsiteY395" fmla="*/ 613049 h 631877"/>
                  <a:gd name="connsiteX396" fmla="*/ 795531 w 905519"/>
                  <a:gd name="connsiteY396" fmla="*/ 608530 h 631877"/>
                  <a:gd name="connsiteX397" fmla="*/ 805324 w 905519"/>
                  <a:gd name="connsiteY397" fmla="*/ 604012 h 631877"/>
                  <a:gd name="connsiteX398" fmla="*/ 819638 w 905519"/>
                  <a:gd name="connsiteY398" fmla="*/ 599493 h 631877"/>
                  <a:gd name="connsiteX399" fmla="*/ 835458 w 905519"/>
                  <a:gd name="connsiteY399" fmla="*/ 586690 h 631877"/>
                  <a:gd name="connsiteX400" fmla="*/ 842238 w 905519"/>
                  <a:gd name="connsiteY400" fmla="*/ 591208 h 631877"/>
                  <a:gd name="connsiteX401" fmla="*/ 845252 w 905519"/>
                  <a:gd name="connsiteY401" fmla="*/ 576899 h 631877"/>
                  <a:gd name="connsiteX402" fmla="*/ 825665 w 905519"/>
                  <a:gd name="connsiteY402" fmla="*/ 558071 h 631877"/>
                  <a:gd name="connsiteX403" fmla="*/ 823615 w 905519"/>
                  <a:gd name="connsiteY403" fmla="*/ 555254 h 631877"/>
                  <a:gd name="connsiteX404" fmla="*/ 843745 w 905519"/>
                  <a:gd name="connsiteY404" fmla="*/ 573886 h 631877"/>
                  <a:gd name="connsiteX405" fmla="*/ 850525 w 905519"/>
                  <a:gd name="connsiteY405" fmla="*/ 534724 h 631877"/>
                  <a:gd name="connsiteX406" fmla="*/ 845252 w 905519"/>
                  <a:gd name="connsiteY406" fmla="*/ 500833 h 631877"/>
                  <a:gd name="connsiteX407" fmla="*/ 846758 w 905519"/>
                  <a:gd name="connsiteY407" fmla="*/ 463176 h 631877"/>
                  <a:gd name="connsiteX408" fmla="*/ 839225 w 905519"/>
                  <a:gd name="connsiteY408" fmla="*/ 424766 h 631877"/>
                  <a:gd name="connsiteX409" fmla="*/ 837372 w 905519"/>
                  <a:gd name="connsiteY409" fmla="*/ 424013 h 631877"/>
                  <a:gd name="connsiteX410" fmla="*/ 844498 w 905519"/>
                  <a:gd name="connsiteY410" fmla="*/ 424013 h 631877"/>
                  <a:gd name="connsiteX411" fmla="*/ 862578 w 905519"/>
                  <a:gd name="connsiteY411" fmla="*/ 416482 h 631877"/>
                  <a:gd name="connsiteX412" fmla="*/ 890452 w 905519"/>
                  <a:gd name="connsiteY412" fmla="*/ 388616 h 631877"/>
                  <a:gd name="connsiteX413" fmla="*/ 903259 w 905519"/>
                  <a:gd name="connsiteY413" fmla="*/ 383344 h 631877"/>
                  <a:gd name="connsiteX414" fmla="*/ 890595 w 905519"/>
                  <a:gd name="connsiteY414" fmla="*/ 361006 h 631877"/>
                  <a:gd name="connsiteX415" fmla="*/ 891205 w 905519"/>
                  <a:gd name="connsiteY415" fmla="*/ 360750 h 63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905519" h="631877">
                    <a:moveTo>
                      <a:pt x="891205" y="360750"/>
                    </a:moveTo>
                    <a:lnTo>
                      <a:pt x="902506" y="377319"/>
                    </a:lnTo>
                    <a:lnTo>
                      <a:pt x="900999" y="364516"/>
                    </a:lnTo>
                    <a:lnTo>
                      <a:pt x="905519" y="346441"/>
                    </a:lnTo>
                    <a:lnTo>
                      <a:pt x="902506" y="338909"/>
                    </a:lnTo>
                    <a:lnTo>
                      <a:pt x="888192" y="320834"/>
                    </a:lnTo>
                    <a:lnTo>
                      <a:pt x="888192" y="320834"/>
                    </a:lnTo>
                    <a:lnTo>
                      <a:pt x="876892" y="298993"/>
                    </a:lnTo>
                    <a:lnTo>
                      <a:pt x="860318" y="281671"/>
                    </a:lnTo>
                    <a:lnTo>
                      <a:pt x="864085" y="294475"/>
                    </a:lnTo>
                    <a:lnTo>
                      <a:pt x="870278" y="304469"/>
                    </a:lnTo>
                    <a:lnTo>
                      <a:pt x="864085" y="296734"/>
                    </a:lnTo>
                    <a:lnTo>
                      <a:pt x="848265" y="262843"/>
                    </a:lnTo>
                    <a:lnTo>
                      <a:pt x="848265" y="262843"/>
                    </a:lnTo>
                    <a:lnTo>
                      <a:pt x="838471" y="241002"/>
                    </a:lnTo>
                    <a:lnTo>
                      <a:pt x="805324" y="229705"/>
                    </a:lnTo>
                    <a:lnTo>
                      <a:pt x="792518" y="216902"/>
                    </a:lnTo>
                    <a:lnTo>
                      <a:pt x="785730" y="213196"/>
                    </a:lnTo>
                    <a:lnTo>
                      <a:pt x="785737" y="213136"/>
                    </a:lnTo>
                    <a:lnTo>
                      <a:pt x="785541" y="213099"/>
                    </a:lnTo>
                    <a:lnTo>
                      <a:pt x="784231" y="212383"/>
                    </a:lnTo>
                    <a:lnTo>
                      <a:pt x="784140" y="212828"/>
                    </a:lnTo>
                    <a:lnTo>
                      <a:pt x="758617" y="207864"/>
                    </a:lnTo>
                    <a:lnTo>
                      <a:pt x="751084" y="209371"/>
                    </a:lnTo>
                    <a:lnTo>
                      <a:pt x="751528" y="207925"/>
                    </a:lnTo>
                    <a:lnTo>
                      <a:pt x="755604" y="207111"/>
                    </a:lnTo>
                    <a:lnTo>
                      <a:pt x="783477" y="212383"/>
                    </a:lnTo>
                    <a:lnTo>
                      <a:pt x="790257" y="210124"/>
                    </a:lnTo>
                    <a:lnTo>
                      <a:pt x="798544" y="213889"/>
                    </a:lnTo>
                    <a:lnTo>
                      <a:pt x="798544" y="210124"/>
                    </a:lnTo>
                    <a:lnTo>
                      <a:pt x="803064" y="207111"/>
                    </a:lnTo>
                    <a:lnTo>
                      <a:pt x="804571" y="210124"/>
                    </a:lnTo>
                    <a:lnTo>
                      <a:pt x="809091" y="207111"/>
                    </a:lnTo>
                    <a:lnTo>
                      <a:pt x="807584" y="204099"/>
                    </a:lnTo>
                    <a:lnTo>
                      <a:pt x="809091" y="202592"/>
                    </a:lnTo>
                    <a:lnTo>
                      <a:pt x="814364" y="204099"/>
                    </a:lnTo>
                    <a:lnTo>
                      <a:pt x="841485" y="202592"/>
                    </a:lnTo>
                    <a:lnTo>
                      <a:pt x="858812" y="198827"/>
                    </a:lnTo>
                    <a:lnTo>
                      <a:pt x="867098" y="194308"/>
                    </a:lnTo>
                    <a:lnTo>
                      <a:pt x="868605" y="192802"/>
                    </a:lnTo>
                    <a:lnTo>
                      <a:pt x="839225" y="158158"/>
                    </a:lnTo>
                    <a:lnTo>
                      <a:pt x="839225" y="158158"/>
                    </a:lnTo>
                    <a:lnTo>
                      <a:pt x="837718" y="154392"/>
                    </a:lnTo>
                    <a:lnTo>
                      <a:pt x="837213" y="155506"/>
                    </a:lnTo>
                    <a:lnTo>
                      <a:pt x="839225" y="149873"/>
                    </a:lnTo>
                    <a:lnTo>
                      <a:pt x="815118" y="121254"/>
                    </a:lnTo>
                    <a:lnTo>
                      <a:pt x="818131" y="116735"/>
                    </a:lnTo>
                    <a:lnTo>
                      <a:pt x="795666" y="83801"/>
                    </a:lnTo>
                    <a:lnTo>
                      <a:pt x="804571" y="76819"/>
                    </a:lnTo>
                    <a:lnTo>
                      <a:pt x="820391" y="70041"/>
                    </a:lnTo>
                    <a:lnTo>
                      <a:pt x="809844" y="61757"/>
                    </a:lnTo>
                    <a:lnTo>
                      <a:pt x="815871" y="36150"/>
                    </a:lnTo>
                    <a:lnTo>
                      <a:pt x="809844" y="23347"/>
                    </a:lnTo>
                    <a:lnTo>
                      <a:pt x="790257" y="31631"/>
                    </a:lnTo>
                    <a:lnTo>
                      <a:pt x="791764" y="36903"/>
                    </a:lnTo>
                    <a:lnTo>
                      <a:pt x="788751" y="39916"/>
                    </a:lnTo>
                    <a:lnTo>
                      <a:pt x="790257" y="49707"/>
                    </a:lnTo>
                    <a:lnTo>
                      <a:pt x="778957" y="54225"/>
                    </a:lnTo>
                    <a:lnTo>
                      <a:pt x="783477" y="64016"/>
                    </a:lnTo>
                    <a:lnTo>
                      <a:pt x="788751" y="60251"/>
                    </a:lnTo>
                    <a:lnTo>
                      <a:pt x="790257" y="61757"/>
                    </a:lnTo>
                    <a:lnTo>
                      <a:pt x="783477" y="68535"/>
                    </a:lnTo>
                    <a:lnTo>
                      <a:pt x="774437" y="71548"/>
                    </a:lnTo>
                    <a:lnTo>
                      <a:pt x="769164" y="70041"/>
                    </a:lnTo>
                    <a:lnTo>
                      <a:pt x="766150" y="74560"/>
                    </a:lnTo>
                    <a:lnTo>
                      <a:pt x="761630" y="76819"/>
                    </a:lnTo>
                    <a:lnTo>
                      <a:pt x="750330" y="67029"/>
                    </a:lnTo>
                    <a:lnTo>
                      <a:pt x="740537" y="73054"/>
                    </a:lnTo>
                    <a:lnTo>
                      <a:pt x="734510" y="71548"/>
                    </a:lnTo>
                    <a:lnTo>
                      <a:pt x="733757" y="76819"/>
                    </a:lnTo>
                    <a:lnTo>
                      <a:pt x="726223" y="78326"/>
                    </a:lnTo>
                    <a:lnTo>
                      <a:pt x="723210" y="82844"/>
                    </a:lnTo>
                    <a:lnTo>
                      <a:pt x="714923" y="86610"/>
                    </a:lnTo>
                    <a:lnTo>
                      <a:pt x="711910" y="92635"/>
                    </a:lnTo>
                    <a:lnTo>
                      <a:pt x="700610" y="85857"/>
                    </a:lnTo>
                    <a:lnTo>
                      <a:pt x="684036" y="68535"/>
                    </a:lnTo>
                    <a:lnTo>
                      <a:pt x="682529" y="78326"/>
                    </a:lnTo>
                    <a:lnTo>
                      <a:pt x="650136" y="50460"/>
                    </a:lnTo>
                    <a:lnTo>
                      <a:pt x="641849" y="56485"/>
                    </a:lnTo>
                    <a:lnTo>
                      <a:pt x="637329" y="74560"/>
                    </a:lnTo>
                    <a:lnTo>
                      <a:pt x="626029" y="80585"/>
                    </a:lnTo>
                    <a:lnTo>
                      <a:pt x="620755" y="87363"/>
                    </a:lnTo>
                    <a:lnTo>
                      <a:pt x="597401" y="58744"/>
                    </a:lnTo>
                    <a:lnTo>
                      <a:pt x="552954" y="87363"/>
                    </a:lnTo>
                    <a:lnTo>
                      <a:pt x="549941" y="82091"/>
                    </a:lnTo>
                    <a:lnTo>
                      <a:pt x="548434" y="82091"/>
                    </a:lnTo>
                    <a:lnTo>
                      <a:pt x="534121" y="85104"/>
                    </a:lnTo>
                    <a:lnTo>
                      <a:pt x="546174" y="121254"/>
                    </a:lnTo>
                    <a:lnTo>
                      <a:pt x="554461" y="118242"/>
                    </a:lnTo>
                    <a:lnTo>
                      <a:pt x="551448" y="124267"/>
                    </a:lnTo>
                    <a:lnTo>
                      <a:pt x="565761" y="139329"/>
                    </a:lnTo>
                    <a:lnTo>
                      <a:pt x="571788" y="137070"/>
                    </a:lnTo>
                    <a:lnTo>
                      <a:pt x="574048" y="137070"/>
                    </a:lnTo>
                    <a:lnTo>
                      <a:pt x="580075" y="132551"/>
                    </a:lnTo>
                    <a:lnTo>
                      <a:pt x="583088" y="137070"/>
                    </a:lnTo>
                    <a:lnTo>
                      <a:pt x="572541" y="140836"/>
                    </a:lnTo>
                    <a:lnTo>
                      <a:pt x="571788" y="149873"/>
                    </a:lnTo>
                    <a:lnTo>
                      <a:pt x="580075" y="169455"/>
                    </a:lnTo>
                    <a:lnTo>
                      <a:pt x="581581" y="169455"/>
                    </a:lnTo>
                    <a:lnTo>
                      <a:pt x="580075" y="186777"/>
                    </a:lnTo>
                    <a:lnTo>
                      <a:pt x="571788" y="192049"/>
                    </a:lnTo>
                    <a:lnTo>
                      <a:pt x="580075" y="206358"/>
                    </a:lnTo>
                    <a:lnTo>
                      <a:pt x="575555" y="212383"/>
                    </a:lnTo>
                    <a:lnTo>
                      <a:pt x="577061" y="214643"/>
                    </a:lnTo>
                    <a:lnTo>
                      <a:pt x="549188" y="223680"/>
                    </a:lnTo>
                    <a:lnTo>
                      <a:pt x="522067" y="217655"/>
                    </a:lnTo>
                    <a:lnTo>
                      <a:pt x="508507" y="217655"/>
                    </a:lnTo>
                    <a:lnTo>
                      <a:pt x="481387" y="225940"/>
                    </a:lnTo>
                    <a:lnTo>
                      <a:pt x="467073" y="227446"/>
                    </a:lnTo>
                    <a:lnTo>
                      <a:pt x="433173" y="222174"/>
                    </a:lnTo>
                    <a:lnTo>
                      <a:pt x="415092" y="216149"/>
                    </a:lnTo>
                    <a:lnTo>
                      <a:pt x="354825" y="181505"/>
                    </a:lnTo>
                    <a:lnTo>
                      <a:pt x="335991" y="155898"/>
                    </a:lnTo>
                    <a:lnTo>
                      <a:pt x="320171" y="143095"/>
                    </a:lnTo>
                    <a:lnTo>
                      <a:pt x="330718" y="127279"/>
                    </a:lnTo>
                    <a:lnTo>
                      <a:pt x="295311" y="99413"/>
                    </a:lnTo>
                    <a:lnTo>
                      <a:pt x="290037" y="82844"/>
                    </a:lnTo>
                    <a:lnTo>
                      <a:pt x="294557" y="76819"/>
                    </a:lnTo>
                    <a:lnTo>
                      <a:pt x="290037" y="76819"/>
                    </a:lnTo>
                    <a:lnTo>
                      <a:pt x="290037" y="74560"/>
                    </a:lnTo>
                    <a:lnTo>
                      <a:pt x="275724" y="64016"/>
                    </a:lnTo>
                    <a:lnTo>
                      <a:pt x="248603" y="51213"/>
                    </a:lnTo>
                    <a:lnTo>
                      <a:pt x="250110" y="47447"/>
                    </a:lnTo>
                    <a:lnTo>
                      <a:pt x="238810" y="42928"/>
                    </a:lnTo>
                    <a:lnTo>
                      <a:pt x="244837" y="30125"/>
                    </a:lnTo>
                    <a:lnTo>
                      <a:pt x="226756" y="20334"/>
                    </a:lnTo>
                    <a:lnTo>
                      <a:pt x="220730" y="10544"/>
                    </a:lnTo>
                    <a:lnTo>
                      <a:pt x="222236" y="7531"/>
                    </a:lnTo>
                    <a:lnTo>
                      <a:pt x="212443" y="0"/>
                    </a:lnTo>
                    <a:lnTo>
                      <a:pt x="191349" y="21841"/>
                    </a:lnTo>
                    <a:lnTo>
                      <a:pt x="174022" y="36150"/>
                    </a:lnTo>
                    <a:lnTo>
                      <a:pt x="113755" y="12803"/>
                    </a:lnTo>
                    <a:lnTo>
                      <a:pt x="106975" y="31631"/>
                    </a:lnTo>
                    <a:lnTo>
                      <a:pt x="94921" y="28619"/>
                    </a:lnTo>
                    <a:lnTo>
                      <a:pt x="78348" y="33138"/>
                    </a:lnTo>
                    <a:lnTo>
                      <a:pt x="58007" y="30125"/>
                    </a:lnTo>
                    <a:lnTo>
                      <a:pt x="41434" y="33138"/>
                    </a:lnTo>
                    <a:lnTo>
                      <a:pt x="39927" y="28619"/>
                    </a:lnTo>
                    <a:lnTo>
                      <a:pt x="30134" y="33138"/>
                    </a:lnTo>
                    <a:lnTo>
                      <a:pt x="31640" y="36903"/>
                    </a:lnTo>
                    <a:lnTo>
                      <a:pt x="27120" y="42928"/>
                    </a:lnTo>
                    <a:lnTo>
                      <a:pt x="24107" y="42928"/>
                    </a:lnTo>
                    <a:lnTo>
                      <a:pt x="27120" y="44435"/>
                    </a:lnTo>
                    <a:lnTo>
                      <a:pt x="25614" y="47447"/>
                    </a:lnTo>
                    <a:lnTo>
                      <a:pt x="22600" y="47447"/>
                    </a:lnTo>
                    <a:lnTo>
                      <a:pt x="27120" y="48954"/>
                    </a:lnTo>
                    <a:lnTo>
                      <a:pt x="38421" y="36150"/>
                    </a:lnTo>
                    <a:lnTo>
                      <a:pt x="51227" y="36150"/>
                    </a:lnTo>
                    <a:lnTo>
                      <a:pt x="59514" y="39916"/>
                    </a:lnTo>
                    <a:lnTo>
                      <a:pt x="65541" y="38410"/>
                    </a:lnTo>
                    <a:lnTo>
                      <a:pt x="68554" y="36150"/>
                    </a:lnTo>
                    <a:lnTo>
                      <a:pt x="72321" y="38410"/>
                    </a:lnTo>
                    <a:lnTo>
                      <a:pt x="64034" y="52719"/>
                    </a:lnTo>
                    <a:lnTo>
                      <a:pt x="59514" y="70041"/>
                    </a:lnTo>
                    <a:lnTo>
                      <a:pt x="61021" y="79832"/>
                    </a:lnTo>
                    <a:lnTo>
                      <a:pt x="69308" y="82844"/>
                    </a:lnTo>
                    <a:lnTo>
                      <a:pt x="70814" y="88116"/>
                    </a:lnTo>
                    <a:lnTo>
                      <a:pt x="67048" y="89623"/>
                    </a:lnTo>
                    <a:lnTo>
                      <a:pt x="64034" y="85857"/>
                    </a:lnTo>
                    <a:lnTo>
                      <a:pt x="59514" y="85857"/>
                    </a:lnTo>
                    <a:lnTo>
                      <a:pt x="44447" y="105438"/>
                    </a:lnTo>
                    <a:lnTo>
                      <a:pt x="45201" y="109957"/>
                    </a:lnTo>
                    <a:lnTo>
                      <a:pt x="51227" y="108451"/>
                    </a:lnTo>
                    <a:lnTo>
                      <a:pt x="54241" y="111463"/>
                    </a:lnTo>
                    <a:lnTo>
                      <a:pt x="41434" y="129539"/>
                    </a:lnTo>
                    <a:lnTo>
                      <a:pt x="24107" y="129539"/>
                    </a:lnTo>
                    <a:lnTo>
                      <a:pt x="25614" y="121254"/>
                    </a:lnTo>
                    <a:lnTo>
                      <a:pt x="36914" y="109957"/>
                    </a:lnTo>
                    <a:lnTo>
                      <a:pt x="48214" y="88116"/>
                    </a:lnTo>
                    <a:lnTo>
                      <a:pt x="46707" y="75313"/>
                    </a:lnTo>
                    <a:lnTo>
                      <a:pt x="44447" y="74560"/>
                    </a:lnTo>
                    <a:lnTo>
                      <a:pt x="39927" y="76819"/>
                    </a:lnTo>
                    <a:lnTo>
                      <a:pt x="27120" y="97154"/>
                    </a:lnTo>
                    <a:lnTo>
                      <a:pt x="24107" y="103932"/>
                    </a:lnTo>
                    <a:lnTo>
                      <a:pt x="27120" y="116735"/>
                    </a:lnTo>
                    <a:lnTo>
                      <a:pt x="21094" y="121254"/>
                    </a:lnTo>
                    <a:lnTo>
                      <a:pt x="15820" y="113723"/>
                    </a:lnTo>
                    <a:lnTo>
                      <a:pt x="14314" y="103932"/>
                    </a:lnTo>
                    <a:lnTo>
                      <a:pt x="9793" y="94141"/>
                    </a:lnTo>
                    <a:lnTo>
                      <a:pt x="8287" y="84351"/>
                    </a:lnTo>
                    <a:lnTo>
                      <a:pt x="12807" y="67029"/>
                    </a:lnTo>
                    <a:lnTo>
                      <a:pt x="24107" y="57238"/>
                    </a:lnTo>
                    <a:lnTo>
                      <a:pt x="12807" y="57238"/>
                    </a:lnTo>
                    <a:lnTo>
                      <a:pt x="8287" y="61757"/>
                    </a:lnTo>
                    <a:lnTo>
                      <a:pt x="1507" y="78326"/>
                    </a:lnTo>
                    <a:lnTo>
                      <a:pt x="0" y="85857"/>
                    </a:lnTo>
                    <a:lnTo>
                      <a:pt x="1507" y="94141"/>
                    </a:lnTo>
                    <a:lnTo>
                      <a:pt x="8287" y="105438"/>
                    </a:lnTo>
                    <a:lnTo>
                      <a:pt x="24107" y="152886"/>
                    </a:lnTo>
                    <a:lnTo>
                      <a:pt x="25614" y="154392"/>
                    </a:lnTo>
                    <a:lnTo>
                      <a:pt x="28627" y="151380"/>
                    </a:lnTo>
                    <a:lnTo>
                      <a:pt x="25614" y="138576"/>
                    </a:lnTo>
                    <a:lnTo>
                      <a:pt x="38421" y="137070"/>
                    </a:lnTo>
                    <a:lnTo>
                      <a:pt x="36914" y="140083"/>
                    </a:lnTo>
                    <a:lnTo>
                      <a:pt x="41434" y="147614"/>
                    </a:lnTo>
                    <a:lnTo>
                      <a:pt x="33900" y="162677"/>
                    </a:lnTo>
                    <a:lnTo>
                      <a:pt x="41434" y="174726"/>
                    </a:lnTo>
                    <a:lnTo>
                      <a:pt x="41434" y="174726"/>
                    </a:lnTo>
                    <a:lnTo>
                      <a:pt x="44447" y="176233"/>
                    </a:lnTo>
                    <a:lnTo>
                      <a:pt x="44447" y="174726"/>
                    </a:lnTo>
                    <a:lnTo>
                      <a:pt x="44447" y="174147"/>
                    </a:lnTo>
                    <a:lnTo>
                      <a:pt x="51227" y="176233"/>
                    </a:lnTo>
                    <a:lnTo>
                      <a:pt x="57254" y="183011"/>
                    </a:lnTo>
                    <a:lnTo>
                      <a:pt x="57254" y="179998"/>
                    </a:lnTo>
                    <a:lnTo>
                      <a:pt x="50474" y="173220"/>
                    </a:lnTo>
                    <a:lnTo>
                      <a:pt x="70061" y="166442"/>
                    </a:lnTo>
                    <a:lnTo>
                      <a:pt x="80608" y="166442"/>
                    </a:lnTo>
                    <a:lnTo>
                      <a:pt x="76088" y="164936"/>
                    </a:lnTo>
                    <a:lnTo>
                      <a:pt x="97181" y="158911"/>
                    </a:lnTo>
                    <a:lnTo>
                      <a:pt x="106975" y="163429"/>
                    </a:lnTo>
                    <a:lnTo>
                      <a:pt x="121288" y="177739"/>
                    </a:lnTo>
                    <a:lnTo>
                      <a:pt x="114508" y="171714"/>
                    </a:lnTo>
                    <a:lnTo>
                      <a:pt x="119028" y="178492"/>
                    </a:lnTo>
                    <a:lnTo>
                      <a:pt x="119028" y="183011"/>
                    </a:lnTo>
                    <a:lnTo>
                      <a:pt x="114508" y="186023"/>
                    </a:lnTo>
                    <a:lnTo>
                      <a:pt x="114508" y="179998"/>
                    </a:lnTo>
                    <a:lnTo>
                      <a:pt x="104715" y="199580"/>
                    </a:lnTo>
                    <a:lnTo>
                      <a:pt x="100195" y="204099"/>
                    </a:lnTo>
                    <a:lnTo>
                      <a:pt x="106221" y="191295"/>
                    </a:lnTo>
                    <a:lnTo>
                      <a:pt x="96428" y="205605"/>
                    </a:lnTo>
                    <a:lnTo>
                      <a:pt x="88141" y="222927"/>
                    </a:lnTo>
                    <a:lnTo>
                      <a:pt x="83621" y="235730"/>
                    </a:lnTo>
                    <a:lnTo>
                      <a:pt x="86635" y="241755"/>
                    </a:lnTo>
                    <a:lnTo>
                      <a:pt x="128822" y="309537"/>
                    </a:lnTo>
                    <a:lnTo>
                      <a:pt x="130313" y="323673"/>
                    </a:lnTo>
                    <a:lnTo>
                      <a:pt x="129575" y="323847"/>
                    </a:lnTo>
                    <a:lnTo>
                      <a:pt x="129575" y="326859"/>
                    </a:lnTo>
                    <a:lnTo>
                      <a:pt x="115262" y="336650"/>
                    </a:lnTo>
                    <a:lnTo>
                      <a:pt x="105468" y="350959"/>
                    </a:lnTo>
                    <a:lnTo>
                      <a:pt x="112248" y="342675"/>
                    </a:lnTo>
                    <a:lnTo>
                      <a:pt x="137862" y="329872"/>
                    </a:lnTo>
                    <a:lnTo>
                      <a:pt x="163476" y="357738"/>
                    </a:lnTo>
                    <a:lnTo>
                      <a:pt x="174776" y="363763"/>
                    </a:lnTo>
                    <a:lnTo>
                      <a:pt x="174776" y="360750"/>
                    </a:lnTo>
                    <a:lnTo>
                      <a:pt x="168749" y="357738"/>
                    </a:lnTo>
                    <a:lnTo>
                      <a:pt x="183251" y="361880"/>
                    </a:lnTo>
                    <a:lnTo>
                      <a:pt x="181556" y="361503"/>
                    </a:lnTo>
                    <a:lnTo>
                      <a:pt x="186829" y="363009"/>
                    </a:lnTo>
                    <a:lnTo>
                      <a:pt x="187206" y="363009"/>
                    </a:lnTo>
                    <a:lnTo>
                      <a:pt x="189843" y="363763"/>
                    </a:lnTo>
                    <a:lnTo>
                      <a:pt x="192856" y="366775"/>
                    </a:lnTo>
                    <a:lnTo>
                      <a:pt x="192856" y="373553"/>
                    </a:lnTo>
                    <a:lnTo>
                      <a:pt x="195869" y="363763"/>
                    </a:lnTo>
                    <a:lnTo>
                      <a:pt x="198883" y="363763"/>
                    </a:lnTo>
                    <a:lnTo>
                      <a:pt x="201896" y="365269"/>
                    </a:lnTo>
                    <a:lnTo>
                      <a:pt x="198883" y="376566"/>
                    </a:lnTo>
                    <a:lnTo>
                      <a:pt x="201896" y="373553"/>
                    </a:lnTo>
                    <a:lnTo>
                      <a:pt x="207923" y="379578"/>
                    </a:lnTo>
                    <a:lnTo>
                      <a:pt x="207923" y="380332"/>
                    </a:lnTo>
                    <a:lnTo>
                      <a:pt x="217716" y="377319"/>
                    </a:lnTo>
                    <a:lnTo>
                      <a:pt x="217716" y="380332"/>
                    </a:lnTo>
                    <a:lnTo>
                      <a:pt x="222236" y="378825"/>
                    </a:lnTo>
                    <a:lnTo>
                      <a:pt x="222236" y="372800"/>
                    </a:lnTo>
                    <a:lnTo>
                      <a:pt x="226756" y="372800"/>
                    </a:lnTo>
                    <a:lnTo>
                      <a:pt x="232783" y="375813"/>
                    </a:lnTo>
                    <a:lnTo>
                      <a:pt x="244083" y="374306"/>
                    </a:lnTo>
                    <a:lnTo>
                      <a:pt x="248603" y="377319"/>
                    </a:lnTo>
                    <a:lnTo>
                      <a:pt x="250110" y="374306"/>
                    </a:lnTo>
                    <a:lnTo>
                      <a:pt x="249003" y="372092"/>
                    </a:lnTo>
                    <a:lnTo>
                      <a:pt x="257644" y="378072"/>
                    </a:lnTo>
                    <a:lnTo>
                      <a:pt x="276477" y="405185"/>
                    </a:lnTo>
                    <a:lnTo>
                      <a:pt x="280997" y="406691"/>
                    </a:lnTo>
                    <a:lnTo>
                      <a:pt x="279490" y="408197"/>
                    </a:lnTo>
                    <a:lnTo>
                      <a:pt x="282504" y="406691"/>
                    </a:lnTo>
                    <a:lnTo>
                      <a:pt x="292297" y="408197"/>
                    </a:lnTo>
                    <a:lnTo>
                      <a:pt x="295311" y="403679"/>
                    </a:lnTo>
                    <a:lnTo>
                      <a:pt x="293804" y="406691"/>
                    </a:lnTo>
                    <a:lnTo>
                      <a:pt x="300584" y="409704"/>
                    </a:lnTo>
                    <a:lnTo>
                      <a:pt x="303597" y="403679"/>
                    </a:lnTo>
                    <a:lnTo>
                      <a:pt x="302091" y="409704"/>
                    </a:lnTo>
                    <a:lnTo>
                      <a:pt x="311884" y="415729"/>
                    </a:lnTo>
                    <a:lnTo>
                      <a:pt x="314898" y="411210"/>
                    </a:lnTo>
                    <a:lnTo>
                      <a:pt x="313391" y="415729"/>
                    </a:lnTo>
                    <a:lnTo>
                      <a:pt x="317911" y="417235"/>
                    </a:lnTo>
                    <a:lnTo>
                      <a:pt x="322431" y="423260"/>
                    </a:lnTo>
                    <a:lnTo>
                      <a:pt x="325444" y="420247"/>
                    </a:lnTo>
                    <a:lnTo>
                      <a:pt x="323938" y="423260"/>
                    </a:lnTo>
                    <a:lnTo>
                      <a:pt x="328458" y="424766"/>
                    </a:lnTo>
                    <a:lnTo>
                      <a:pt x="326951" y="427779"/>
                    </a:lnTo>
                    <a:lnTo>
                      <a:pt x="333731" y="436063"/>
                    </a:lnTo>
                    <a:lnTo>
                      <a:pt x="339758" y="430038"/>
                    </a:lnTo>
                    <a:lnTo>
                      <a:pt x="335238" y="436063"/>
                    </a:lnTo>
                    <a:lnTo>
                      <a:pt x="339758" y="442088"/>
                    </a:lnTo>
                    <a:lnTo>
                      <a:pt x="352565" y="448867"/>
                    </a:lnTo>
                    <a:lnTo>
                      <a:pt x="358215" y="446042"/>
                    </a:lnTo>
                    <a:lnTo>
                      <a:pt x="363865" y="448867"/>
                    </a:lnTo>
                    <a:lnTo>
                      <a:pt x="362358" y="451879"/>
                    </a:lnTo>
                    <a:lnTo>
                      <a:pt x="363865" y="456398"/>
                    </a:lnTo>
                    <a:lnTo>
                      <a:pt x="360852" y="451879"/>
                    </a:lnTo>
                    <a:lnTo>
                      <a:pt x="362358" y="450373"/>
                    </a:lnTo>
                    <a:lnTo>
                      <a:pt x="360852" y="448867"/>
                    </a:lnTo>
                    <a:lnTo>
                      <a:pt x="354071" y="454892"/>
                    </a:lnTo>
                    <a:lnTo>
                      <a:pt x="355578" y="459410"/>
                    </a:lnTo>
                    <a:lnTo>
                      <a:pt x="352565" y="454892"/>
                    </a:lnTo>
                    <a:lnTo>
                      <a:pt x="349551" y="456398"/>
                    </a:lnTo>
                    <a:lnTo>
                      <a:pt x="349551" y="462046"/>
                    </a:lnTo>
                    <a:lnTo>
                      <a:pt x="348798" y="457904"/>
                    </a:lnTo>
                    <a:lnTo>
                      <a:pt x="340511" y="454892"/>
                    </a:lnTo>
                    <a:lnTo>
                      <a:pt x="340511" y="454138"/>
                    </a:lnTo>
                    <a:lnTo>
                      <a:pt x="337498" y="452632"/>
                    </a:lnTo>
                    <a:lnTo>
                      <a:pt x="334485" y="454138"/>
                    </a:lnTo>
                    <a:lnTo>
                      <a:pt x="335238" y="454138"/>
                    </a:lnTo>
                    <a:lnTo>
                      <a:pt x="333731" y="460164"/>
                    </a:lnTo>
                    <a:lnTo>
                      <a:pt x="348045" y="479745"/>
                    </a:lnTo>
                    <a:lnTo>
                      <a:pt x="352565" y="482758"/>
                    </a:lnTo>
                    <a:lnTo>
                      <a:pt x="352565" y="481251"/>
                    </a:lnTo>
                    <a:lnTo>
                      <a:pt x="354071" y="484264"/>
                    </a:lnTo>
                    <a:lnTo>
                      <a:pt x="358494" y="485371"/>
                    </a:lnTo>
                    <a:lnTo>
                      <a:pt x="357838" y="485770"/>
                    </a:lnTo>
                    <a:lnTo>
                      <a:pt x="370645" y="491795"/>
                    </a:lnTo>
                    <a:lnTo>
                      <a:pt x="373658" y="494807"/>
                    </a:lnTo>
                    <a:lnTo>
                      <a:pt x="376672" y="496314"/>
                    </a:lnTo>
                    <a:lnTo>
                      <a:pt x="376672" y="494807"/>
                    </a:lnTo>
                    <a:lnTo>
                      <a:pt x="382699" y="499326"/>
                    </a:lnTo>
                    <a:lnTo>
                      <a:pt x="385712" y="496314"/>
                    </a:lnTo>
                    <a:lnTo>
                      <a:pt x="384205" y="499326"/>
                    </a:lnTo>
                    <a:lnTo>
                      <a:pt x="403039" y="503845"/>
                    </a:lnTo>
                    <a:lnTo>
                      <a:pt x="406052" y="500833"/>
                    </a:lnTo>
                    <a:lnTo>
                      <a:pt x="404546" y="503845"/>
                    </a:lnTo>
                    <a:lnTo>
                      <a:pt x="420366" y="506858"/>
                    </a:lnTo>
                    <a:lnTo>
                      <a:pt x="420366" y="509870"/>
                    </a:lnTo>
                    <a:lnTo>
                      <a:pt x="413586" y="508364"/>
                    </a:lnTo>
                    <a:lnTo>
                      <a:pt x="446733" y="521167"/>
                    </a:lnTo>
                    <a:lnTo>
                      <a:pt x="473853" y="532464"/>
                    </a:lnTo>
                    <a:lnTo>
                      <a:pt x="492687" y="540749"/>
                    </a:lnTo>
                    <a:lnTo>
                      <a:pt x="507000" y="549033"/>
                    </a:lnTo>
                    <a:lnTo>
                      <a:pt x="507000" y="552045"/>
                    </a:lnTo>
                    <a:lnTo>
                      <a:pt x="508507" y="550539"/>
                    </a:lnTo>
                    <a:lnTo>
                      <a:pt x="530489" y="562213"/>
                    </a:lnTo>
                    <a:lnTo>
                      <a:pt x="530354" y="562589"/>
                    </a:lnTo>
                    <a:lnTo>
                      <a:pt x="533073" y="564261"/>
                    </a:lnTo>
                    <a:lnTo>
                      <a:pt x="534121" y="566355"/>
                    </a:lnTo>
                    <a:lnTo>
                      <a:pt x="534558" y="565173"/>
                    </a:lnTo>
                    <a:lnTo>
                      <a:pt x="540147" y="568614"/>
                    </a:lnTo>
                    <a:lnTo>
                      <a:pt x="541654" y="567108"/>
                    </a:lnTo>
                    <a:lnTo>
                      <a:pt x="541654" y="568614"/>
                    </a:lnTo>
                    <a:lnTo>
                      <a:pt x="555968" y="576899"/>
                    </a:lnTo>
                    <a:lnTo>
                      <a:pt x="552954" y="582924"/>
                    </a:lnTo>
                    <a:lnTo>
                      <a:pt x="549941" y="579911"/>
                    </a:lnTo>
                    <a:lnTo>
                      <a:pt x="551448" y="582924"/>
                    </a:lnTo>
                    <a:lnTo>
                      <a:pt x="555968" y="584430"/>
                    </a:lnTo>
                    <a:lnTo>
                      <a:pt x="560488" y="579911"/>
                    </a:lnTo>
                    <a:lnTo>
                      <a:pt x="571788" y="586690"/>
                    </a:lnTo>
                    <a:lnTo>
                      <a:pt x="570281" y="589702"/>
                    </a:lnTo>
                    <a:lnTo>
                      <a:pt x="574801" y="582924"/>
                    </a:lnTo>
                    <a:lnTo>
                      <a:pt x="573294" y="589702"/>
                    </a:lnTo>
                    <a:lnTo>
                      <a:pt x="574801" y="586690"/>
                    </a:lnTo>
                    <a:lnTo>
                      <a:pt x="580828" y="586690"/>
                    </a:lnTo>
                    <a:lnTo>
                      <a:pt x="596648" y="591208"/>
                    </a:lnTo>
                    <a:lnTo>
                      <a:pt x="598155" y="597233"/>
                    </a:lnTo>
                    <a:lnTo>
                      <a:pt x="598155" y="592715"/>
                    </a:lnTo>
                    <a:lnTo>
                      <a:pt x="602675" y="594221"/>
                    </a:lnTo>
                    <a:lnTo>
                      <a:pt x="605688" y="592715"/>
                    </a:lnTo>
                    <a:lnTo>
                      <a:pt x="610208" y="595727"/>
                    </a:lnTo>
                    <a:lnTo>
                      <a:pt x="608702" y="591208"/>
                    </a:lnTo>
                    <a:lnTo>
                      <a:pt x="618495" y="589702"/>
                    </a:lnTo>
                    <a:lnTo>
                      <a:pt x="619520" y="593807"/>
                    </a:lnTo>
                    <a:lnTo>
                      <a:pt x="616235" y="592715"/>
                    </a:lnTo>
                    <a:lnTo>
                      <a:pt x="616235" y="592715"/>
                    </a:lnTo>
                    <a:lnTo>
                      <a:pt x="615482" y="595727"/>
                    </a:lnTo>
                    <a:lnTo>
                      <a:pt x="615482" y="592715"/>
                    </a:lnTo>
                    <a:lnTo>
                      <a:pt x="612468" y="592715"/>
                    </a:lnTo>
                    <a:lnTo>
                      <a:pt x="613975" y="595727"/>
                    </a:lnTo>
                    <a:lnTo>
                      <a:pt x="620755" y="597233"/>
                    </a:lnTo>
                    <a:lnTo>
                      <a:pt x="620755" y="595562"/>
                    </a:lnTo>
                    <a:lnTo>
                      <a:pt x="626782" y="594221"/>
                    </a:lnTo>
                    <a:lnTo>
                      <a:pt x="629795" y="597233"/>
                    </a:lnTo>
                    <a:lnTo>
                      <a:pt x="628289" y="590455"/>
                    </a:lnTo>
                    <a:lnTo>
                      <a:pt x="629795" y="596480"/>
                    </a:lnTo>
                    <a:lnTo>
                      <a:pt x="636575" y="597987"/>
                    </a:lnTo>
                    <a:lnTo>
                      <a:pt x="638082" y="594974"/>
                    </a:lnTo>
                    <a:lnTo>
                      <a:pt x="638082" y="596480"/>
                    </a:lnTo>
                    <a:lnTo>
                      <a:pt x="647875" y="600999"/>
                    </a:lnTo>
                    <a:lnTo>
                      <a:pt x="647875" y="602505"/>
                    </a:lnTo>
                    <a:lnTo>
                      <a:pt x="667462" y="607024"/>
                    </a:lnTo>
                    <a:lnTo>
                      <a:pt x="671983" y="611543"/>
                    </a:lnTo>
                    <a:lnTo>
                      <a:pt x="670476" y="614556"/>
                    </a:lnTo>
                    <a:lnTo>
                      <a:pt x="669474" y="614051"/>
                    </a:lnTo>
                    <a:lnTo>
                      <a:pt x="670476" y="616062"/>
                    </a:lnTo>
                    <a:lnTo>
                      <a:pt x="673489" y="609284"/>
                    </a:lnTo>
                    <a:lnTo>
                      <a:pt x="674996" y="613802"/>
                    </a:lnTo>
                    <a:lnTo>
                      <a:pt x="692323" y="616815"/>
                    </a:lnTo>
                    <a:lnTo>
                      <a:pt x="696843" y="622840"/>
                    </a:lnTo>
                    <a:lnTo>
                      <a:pt x="712663" y="628865"/>
                    </a:lnTo>
                    <a:lnTo>
                      <a:pt x="718690" y="628865"/>
                    </a:lnTo>
                    <a:lnTo>
                      <a:pt x="718690" y="631878"/>
                    </a:lnTo>
                    <a:lnTo>
                      <a:pt x="721703" y="631878"/>
                    </a:lnTo>
                    <a:lnTo>
                      <a:pt x="727730" y="628865"/>
                    </a:lnTo>
                    <a:lnTo>
                      <a:pt x="727730" y="627284"/>
                    </a:lnTo>
                    <a:lnTo>
                      <a:pt x="756357" y="625853"/>
                    </a:lnTo>
                    <a:lnTo>
                      <a:pt x="770670" y="619074"/>
                    </a:lnTo>
                    <a:lnTo>
                      <a:pt x="773684" y="614556"/>
                    </a:lnTo>
                    <a:lnTo>
                      <a:pt x="784984" y="610037"/>
                    </a:lnTo>
                    <a:lnTo>
                      <a:pt x="791011" y="611543"/>
                    </a:lnTo>
                    <a:lnTo>
                      <a:pt x="795531" y="610037"/>
                    </a:lnTo>
                    <a:lnTo>
                      <a:pt x="798544" y="613049"/>
                    </a:lnTo>
                    <a:lnTo>
                      <a:pt x="795531" y="608530"/>
                    </a:lnTo>
                    <a:lnTo>
                      <a:pt x="805324" y="604012"/>
                    </a:lnTo>
                    <a:lnTo>
                      <a:pt x="819638" y="599493"/>
                    </a:lnTo>
                    <a:lnTo>
                      <a:pt x="835458" y="586690"/>
                    </a:lnTo>
                    <a:lnTo>
                      <a:pt x="842238" y="591208"/>
                    </a:lnTo>
                    <a:lnTo>
                      <a:pt x="845252" y="576899"/>
                    </a:lnTo>
                    <a:lnTo>
                      <a:pt x="825665" y="558071"/>
                    </a:lnTo>
                    <a:lnTo>
                      <a:pt x="823615" y="555254"/>
                    </a:lnTo>
                    <a:lnTo>
                      <a:pt x="843745" y="573886"/>
                    </a:lnTo>
                    <a:lnTo>
                      <a:pt x="850525" y="534724"/>
                    </a:lnTo>
                    <a:lnTo>
                      <a:pt x="845252" y="500833"/>
                    </a:lnTo>
                    <a:lnTo>
                      <a:pt x="846758" y="463176"/>
                    </a:lnTo>
                    <a:lnTo>
                      <a:pt x="839225" y="424766"/>
                    </a:lnTo>
                    <a:lnTo>
                      <a:pt x="837372" y="424013"/>
                    </a:lnTo>
                    <a:lnTo>
                      <a:pt x="844498" y="424013"/>
                    </a:lnTo>
                    <a:lnTo>
                      <a:pt x="862578" y="416482"/>
                    </a:lnTo>
                    <a:lnTo>
                      <a:pt x="890452" y="388616"/>
                    </a:lnTo>
                    <a:lnTo>
                      <a:pt x="903259" y="383344"/>
                    </a:lnTo>
                    <a:lnTo>
                      <a:pt x="890595" y="361006"/>
                    </a:lnTo>
                    <a:lnTo>
                      <a:pt x="891205" y="360750"/>
                    </a:lnTo>
                    <a:close/>
                  </a:path>
                </a:pathLst>
              </a:custGeom>
              <a:solidFill>
                <a:schemeClr val="accent1">
                  <a:lumMod val="60000"/>
                  <a:lumOff val="40000"/>
                </a:schemeClr>
              </a:solidFill>
              <a:ln w="3175" cap="flat">
                <a:noFill/>
                <a:prstDash val="solid"/>
                <a:miter/>
              </a:ln>
            </p:spPr>
            <p:txBody>
              <a:bodyPr rtlCol="0" anchor="ctr"/>
              <a:lstStyle/>
              <a:p>
                <a:endParaRPr lang="nl-NL" sz="2400"/>
              </a:p>
            </p:txBody>
          </p:sp>
        </p:grpSp>
        <p:sp>
          <p:nvSpPr>
            <p:cNvPr id="115" name="Ovaal 114">
              <a:extLst>
                <a:ext uri="{FF2B5EF4-FFF2-40B4-BE49-F238E27FC236}">
                  <a16:creationId xmlns:a16="http://schemas.microsoft.com/office/drawing/2014/main" id="{47F31E89-5274-649D-AB14-16FDF0AF6030}"/>
                </a:ext>
              </a:extLst>
            </p:cNvPr>
            <p:cNvSpPr/>
            <p:nvPr/>
          </p:nvSpPr>
          <p:spPr>
            <a:xfrm>
              <a:off x="4037538" y="3539505"/>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116" name="Tekstvak 115">
              <a:extLst>
                <a:ext uri="{FF2B5EF4-FFF2-40B4-BE49-F238E27FC236}">
                  <a16:creationId xmlns:a16="http://schemas.microsoft.com/office/drawing/2014/main" id="{70CEEA1C-331E-D43C-12BB-917846609CC7}"/>
                </a:ext>
              </a:extLst>
            </p:cNvPr>
            <p:cNvSpPr txBox="1"/>
            <p:nvPr/>
          </p:nvSpPr>
          <p:spPr>
            <a:xfrm>
              <a:off x="4106470" y="3540670"/>
              <a:ext cx="460550" cy="100076"/>
            </a:xfrm>
            <a:prstGeom prst="rect">
              <a:avLst/>
            </a:prstGeom>
            <a:noFill/>
          </p:spPr>
          <p:txBody>
            <a:bodyPr wrap="none" tIns="0" rIns="96000" bIns="0" rtlCol="0">
              <a:spAutoFit/>
            </a:bodyPr>
            <a:lstStyle/>
            <a:p>
              <a:r>
                <a:rPr lang="nl-NL" sz="867" b="1">
                  <a:solidFill>
                    <a:schemeClr val="bg1"/>
                  </a:solidFill>
                </a:rPr>
                <a:t>Pijnacker</a:t>
              </a:r>
            </a:p>
          </p:txBody>
        </p:sp>
        <p:sp>
          <p:nvSpPr>
            <p:cNvPr id="117" name="Ovaal 116">
              <a:extLst>
                <a:ext uri="{FF2B5EF4-FFF2-40B4-BE49-F238E27FC236}">
                  <a16:creationId xmlns:a16="http://schemas.microsoft.com/office/drawing/2014/main" id="{FCB91658-CCCC-CCA9-A2B4-28A90FAF9C2D}"/>
                </a:ext>
              </a:extLst>
            </p:cNvPr>
            <p:cNvSpPr/>
            <p:nvPr/>
          </p:nvSpPr>
          <p:spPr>
            <a:xfrm>
              <a:off x="3975063" y="3874596"/>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118" name="Tekstvak 117">
              <a:extLst>
                <a:ext uri="{FF2B5EF4-FFF2-40B4-BE49-F238E27FC236}">
                  <a16:creationId xmlns:a16="http://schemas.microsoft.com/office/drawing/2014/main" id="{772BACEB-6BA5-5339-0909-EB6FA178BE7D}"/>
                </a:ext>
              </a:extLst>
            </p:cNvPr>
            <p:cNvSpPr txBox="1"/>
            <p:nvPr/>
          </p:nvSpPr>
          <p:spPr>
            <a:xfrm>
              <a:off x="3762589" y="3745581"/>
              <a:ext cx="515854" cy="100076"/>
            </a:xfrm>
            <a:prstGeom prst="rect">
              <a:avLst/>
            </a:prstGeom>
            <a:noFill/>
          </p:spPr>
          <p:txBody>
            <a:bodyPr wrap="none" tIns="0" rIns="96000" bIns="0" rtlCol="0">
              <a:spAutoFit/>
            </a:bodyPr>
            <a:lstStyle/>
            <a:p>
              <a:r>
                <a:rPr lang="nl-NL" sz="867" b="1">
                  <a:solidFill>
                    <a:schemeClr val="bg1"/>
                  </a:solidFill>
                </a:rPr>
                <a:t>Rotterdam</a:t>
              </a:r>
            </a:p>
          </p:txBody>
        </p:sp>
      </p:grpSp>
      <p:sp>
        <p:nvSpPr>
          <p:cNvPr id="123" name="Rechthoek 122">
            <a:extLst>
              <a:ext uri="{FF2B5EF4-FFF2-40B4-BE49-F238E27FC236}">
                <a16:creationId xmlns:a16="http://schemas.microsoft.com/office/drawing/2014/main" id="{26781ACF-2683-0DA2-077A-7C25B5187E2F}"/>
              </a:ext>
            </a:extLst>
          </p:cNvPr>
          <p:cNvSpPr/>
          <p:nvPr/>
        </p:nvSpPr>
        <p:spPr>
          <a:xfrm>
            <a:off x="3837655" y="2273098"/>
            <a:ext cx="1959395" cy="190378"/>
          </a:xfrm>
          <a:custGeom>
            <a:avLst/>
            <a:gdLst>
              <a:gd name="connsiteX0" fmla="*/ 0 w 1094637"/>
              <a:gd name="connsiteY0" fmla="*/ 0 h 291913"/>
              <a:gd name="connsiteX1" fmla="*/ 1094637 w 1094637"/>
              <a:gd name="connsiteY1" fmla="*/ 0 h 291913"/>
              <a:gd name="connsiteX2" fmla="*/ 1094637 w 1094637"/>
              <a:gd name="connsiteY2" fmla="*/ 291913 h 291913"/>
              <a:gd name="connsiteX3" fmla="*/ 0 w 1094637"/>
              <a:gd name="connsiteY3" fmla="*/ 291913 h 291913"/>
              <a:gd name="connsiteX4" fmla="*/ 0 w 1094637"/>
              <a:gd name="connsiteY4" fmla="*/ 0 h 291913"/>
              <a:gd name="connsiteX0" fmla="*/ 0 w 1094637"/>
              <a:gd name="connsiteY0" fmla="*/ 2322 h 294235"/>
              <a:gd name="connsiteX1" fmla="*/ 579075 w 1094637"/>
              <a:gd name="connsiteY1" fmla="*/ 0 h 294235"/>
              <a:gd name="connsiteX2" fmla="*/ 1094637 w 1094637"/>
              <a:gd name="connsiteY2" fmla="*/ 2322 h 294235"/>
              <a:gd name="connsiteX3" fmla="*/ 1094637 w 1094637"/>
              <a:gd name="connsiteY3" fmla="*/ 294235 h 294235"/>
              <a:gd name="connsiteX4" fmla="*/ 0 w 1094637"/>
              <a:gd name="connsiteY4" fmla="*/ 294235 h 294235"/>
              <a:gd name="connsiteX5" fmla="*/ 0 w 1094637"/>
              <a:gd name="connsiteY5" fmla="*/ 2322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4" fmla="*/ 0 w 1094637"/>
              <a:gd name="connsiteY4" fmla="*/ 2322 h 294235"/>
              <a:gd name="connsiteX5" fmla="*/ 670515 w 1094637"/>
              <a:gd name="connsiteY5" fmla="*/ 91440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4" fmla="*/ 0 w 1094637"/>
              <a:gd name="connsiteY4" fmla="*/ 2322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0" fmla="*/ 1257862 w 1257862"/>
              <a:gd name="connsiteY0" fmla="*/ 3288 h 291913"/>
              <a:gd name="connsiteX1" fmla="*/ 1094637 w 1257862"/>
              <a:gd name="connsiteY1" fmla="*/ 0 h 291913"/>
              <a:gd name="connsiteX2" fmla="*/ 1094637 w 1257862"/>
              <a:gd name="connsiteY2" fmla="*/ 291913 h 291913"/>
              <a:gd name="connsiteX3" fmla="*/ 0 w 1257862"/>
              <a:gd name="connsiteY3" fmla="*/ 291913 h 291913"/>
              <a:gd name="connsiteX0" fmla="*/ 1241987 w 1241987"/>
              <a:gd name="connsiteY0" fmla="*/ 113 h 291913"/>
              <a:gd name="connsiteX1" fmla="*/ 1094637 w 1241987"/>
              <a:gd name="connsiteY1" fmla="*/ 0 h 291913"/>
              <a:gd name="connsiteX2" fmla="*/ 1094637 w 1241987"/>
              <a:gd name="connsiteY2" fmla="*/ 291913 h 291913"/>
              <a:gd name="connsiteX3" fmla="*/ 0 w 1241987"/>
              <a:gd name="connsiteY3" fmla="*/ 291913 h 291913"/>
            </a:gdLst>
            <a:ahLst/>
            <a:cxnLst>
              <a:cxn ang="0">
                <a:pos x="connsiteX0" y="connsiteY0"/>
              </a:cxn>
              <a:cxn ang="0">
                <a:pos x="connsiteX1" y="connsiteY1"/>
              </a:cxn>
              <a:cxn ang="0">
                <a:pos x="connsiteX2" y="connsiteY2"/>
              </a:cxn>
              <a:cxn ang="0">
                <a:pos x="connsiteX3" y="connsiteY3"/>
              </a:cxn>
            </a:cxnLst>
            <a:rect l="l" t="t" r="r" b="b"/>
            <a:pathLst>
              <a:path w="1241987" h="291913">
                <a:moveTo>
                  <a:pt x="1241987" y="113"/>
                </a:moveTo>
                <a:lnTo>
                  <a:pt x="1094637" y="0"/>
                </a:lnTo>
                <a:lnTo>
                  <a:pt x="1094637" y="291913"/>
                </a:lnTo>
                <a:lnTo>
                  <a:pt x="0" y="291913"/>
                </a:lnTo>
              </a:path>
            </a:pathLst>
          </a:custGeom>
          <a:noFill/>
          <a:ln cap="rnd">
            <a:solidFill>
              <a:schemeClr val="accent1"/>
            </a:solidFill>
            <a:round/>
            <a:headEnd type="triangle" w="lg" len="sm"/>
            <a:tailEnd type="oval"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124" name="Rechthoek 122">
            <a:extLst>
              <a:ext uri="{FF2B5EF4-FFF2-40B4-BE49-F238E27FC236}">
                <a16:creationId xmlns:a16="http://schemas.microsoft.com/office/drawing/2014/main" id="{8CE43192-DD67-8CC4-5873-B3C51F7D792C}"/>
              </a:ext>
            </a:extLst>
          </p:cNvPr>
          <p:cNvSpPr/>
          <p:nvPr/>
        </p:nvSpPr>
        <p:spPr>
          <a:xfrm flipV="1">
            <a:off x="1929383" y="4417346"/>
            <a:ext cx="3754043" cy="498355"/>
          </a:xfrm>
          <a:custGeom>
            <a:avLst/>
            <a:gdLst>
              <a:gd name="connsiteX0" fmla="*/ 0 w 1094637"/>
              <a:gd name="connsiteY0" fmla="*/ 0 h 291913"/>
              <a:gd name="connsiteX1" fmla="*/ 1094637 w 1094637"/>
              <a:gd name="connsiteY1" fmla="*/ 0 h 291913"/>
              <a:gd name="connsiteX2" fmla="*/ 1094637 w 1094637"/>
              <a:gd name="connsiteY2" fmla="*/ 291913 h 291913"/>
              <a:gd name="connsiteX3" fmla="*/ 0 w 1094637"/>
              <a:gd name="connsiteY3" fmla="*/ 291913 h 291913"/>
              <a:gd name="connsiteX4" fmla="*/ 0 w 1094637"/>
              <a:gd name="connsiteY4" fmla="*/ 0 h 291913"/>
              <a:gd name="connsiteX0" fmla="*/ 0 w 1094637"/>
              <a:gd name="connsiteY0" fmla="*/ 2322 h 294235"/>
              <a:gd name="connsiteX1" fmla="*/ 579075 w 1094637"/>
              <a:gd name="connsiteY1" fmla="*/ 0 h 294235"/>
              <a:gd name="connsiteX2" fmla="*/ 1094637 w 1094637"/>
              <a:gd name="connsiteY2" fmla="*/ 2322 h 294235"/>
              <a:gd name="connsiteX3" fmla="*/ 1094637 w 1094637"/>
              <a:gd name="connsiteY3" fmla="*/ 294235 h 294235"/>
              <a:gd name="connsiteX4" fmla="*/ 0 w 1094637"/>
              <a:gd name="connsiteY4" fmla="*/ 294235 h 294235"/>
              <a:gd name="connsiteX5" fmla="*/ 0 w 1094637"/>
              <a:gd name="connsiteY5" fmla="*/ 2322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4" fmla="*/ 0 w 1094637"/>
              <a:gd name="connsiteY4" fmla="*/ 2322 h 294235"/>
              <a:gd name="connsiteX5" fmla="*/ 670515 w 1094637"/>
              <a:gd name="connsiteY5" fmla="*/ 91440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4" fmla="*/ 0 w 1094637"/>
              <a:gd name="connsiteY4" fmla="*/ 2322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0" fmla="*/ 1257862 w 1257862"/>
              <a:gd name="connsiteY0" fmla="*/ 3288 h 291913"/>
              <a:gd name="connsiteX1" fmla="*/ 1094637 w 1257862"/>
              <a:gd name="connsiteY1" fmla="*/ 0 h 291913"/>
              <a:gd name="connsiteX2" fmla="*/ 1094637 w 1257862"/>
              <a:gd name="connsiteY2" fmla="*/ 291913 h 291913"/>
              <a:gd name="connsiteX3" fmla="*/ 0 w 1257862"/>
              <a:gd name="connsiteY3" fmla="*/ 291913 h 291913"/>
              <a:gd name="connsiteX0" fmla="*/ 1241987 w 1241987"/>
              <a:gd name="connsiteY0" fmla="*/ 113 h 291913"/>
              <a:gd name="connsiteX1" fmla="*/ 1094637 w 1241987"/>
              <a:gd name="connsiteY1" fmla="*/ 0 h 291913"/>
              <a:gd name="connsiteX2" fmla="*/ 1094637 w 1241987"/>
              <a:gd name="connsiteY2" fmla="*/ 291913 h 291913"/>
              <a:gd name="connsiteX3" fmla="*/ 0 w 1241987"/>
              <a:gd name="connsiteY3" fmla="*/ 291913 h 291913"/>
            </a:gdLst>
            <a:ahLst/>
            <a:cxnLst>
              <a:cxn ang="0">
                <a:pos x="connsiteX0" y="connsiteY0"/>
              </a:cxn>
              <a:cxn ang="0">
                <a:pos x="connsiteX1" y="connsiteY1"/>
              </a:cxn>
              <a:cxn ang="0">
                <a:pos x="connsiteX2" y="connsiteY2"/>
              </a:cxn>
              <a:cxn ang="0">
                <a:pos x="connsiteX3" y="connsiteY3"/>
              </a:cxn>
            </a:cxnLst>
            <a:rect l="l" t="t" r="r" b="b"/>
            <a:pathLst>
              <a:path w="1241987" h="291913">
                <a:moveTo>
                  <a:pt x="1241987" y="113"/>
                </a:moveTo>
                <a:lnTo>
                  <a:pt x="1094637" y="0"/>
                </a:lnTo>
                <a:lnTo>
                  <a:pt x="1094637" y="291913"/>
                </a:lnTo>
                <a:lnTo>
                  <a:pt x="0" y="291913"/>
                </a:lnTo>
              </a:path>
            </a:pathLst>
          </a:custGeom>
          <a:noFill/>
          <a:ln cap="rnd">
            <a:solidFill>
              <a:schemeClr val="accent1"/>
            </a:solidFill>
            <a:round/>
            <a:headEnd type="triangle" w="lg" len="sm"/>
            <a:tailEnd type="oval"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p>
        </p:txBody>
      </p:sp>
      <p:grpSp>
        <p:nvGrpSpPr>
          <p:cNvPr id="135" name="Groep 134">
            <a:extLst>
              <a:ext uri="{FF2B5EF4-FFF2-40B4-BE49-F238E27FC236}">
                <a16:creationId xmlns:a16="http://schemas.microsoft.com/office/drawing/2014/main" id="{54A6783B-6E31-57BC-BA98-3EF97C5057CE}"/>
              </a:ext>
            </a:extLst>
          </p:cNvPr>
          <p:cNvGrpSpPr/>
          <p:nvPr/>
        </p:nvGrpSpPr>
        <p:grpSpPr>
          <a:xfrm>
            <a:off x="7894570" y="4795104"/>
            <a:ext cx="1011604" cy="515040"/>
            <a:chOff x="4917462" y="3510334"/>
            <a:chExt cx="758703" cy="386280"/>
          </a:xfrm>
        </p:grpSpPr>
        <p:sp>
          <p:nvSpPr>
            <p:cNvPr id="134" name="Rechthoek 133">
              <a:extLst>
                <a:ext uri="{FF2B5EF4-FFF2-40B4-BE49-F238E27FC236}">
                  <a16:creationId xmlns:a16="http://schemas.microsoft.com/office/drawing/2014/main" id="{66542153-0365-07FE-A868-9EF53F8EBA61}"/>
                </a:ext>
              </a:extLst>
            </p:cNvPr>
            <p:cNvSpPr/>
            <p:nvPr/>
          </p:nvSpPr>
          <p:spPr>
            <a:xfrm rot="2700000">
              <a:off x="5530937" y="3630860"/>
              <a:ext cx="145228" cy="1452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129" name="Afgeronde rechthoek 128">
              <a:extLst>
                <a:ext uri="{FF2B5EF4-FFF2-40B4-BE49-F238E27FC236}">
                  <a16:creationId xmlns:a16="http://schemas.microsoft.com/office/drawing/2014/main" id="{37CE6A57-05F4-DA9D-9A1F-FC7C4398FA29}"/>
                </a:ext>
              </a:extLst>
            </p:cNvPr>
            <p:cNvSpPr/>
            <p:nvPr/>
          </p:nvSpPr>
          <p:spPr>
            <a:xfrm>
              <a:off x="4917462" y="3510334"/>
              <a:ext cx="703562" cy="386280"/>
            </a:xfrm>
            <a:prstGeom prst="roundRect">
              <a:avLst>
                <a:gd name="adj" fmla="val 13014"/>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72000" rIns="48000" bIns="62400" rtlCol="0" anchor="ctr"/>
            <a:lstStyle/>
            <a:p>
              <a:r>
                <a:rPr lang="nl-NL" sz="1467">
                  <a:solidFill>
                    <a:schemeClr val="tx2"/>
                  </a:solidFill>
                </a:rPr>
                <a:t>Regio Rijnmond</a:t>
              </a:r>
            </a:p>
          </p:txBody>
        </p:sp>
      </p:grpSp>
      <p:pic>
        <p:nvPicPr>
          <p:cNvPr id="2" name="Afbeelding 1" descr="Afbeelding met tekst, Lettertype, logo, Graphics&#10;&#10;Automatisch gegenereerde beschrijving">
            <a:extLst>
              <a:ext uri="{FF2B5EF4-FFF2-40B4-BE49-F238E27FC236}">
                <a16:creationId xmlns:a16="http://schemas.microsoft.com/office/drawing/2014/main" id="{1ABABE36-AF09-8741-7703-2AEB26FA51A5}"/>
              </a:ext>
            </a:extLst>
          </p:cNvPr>
          <p:cNvPicPr>
            <a:picLocks noChangeAspect="1"/>
          </p:cNvPicPr>
          <p:nvPr/>
        </p:nvPicPr>
        <p:blipFill>
          <a:blip r:embed="rId3"/>
          <a:srcRect l="25550" t="-7850" r="23284" b="-1"/>
          <a:stretch/>
        </p:blipFill>
        <p:spPr>
          <a:xfrm>
            <a:off x="9127439" y="1878479"/>
            <a:ext cx="1201505" cy="428835"/>
          </a:xfrm>
          <a:prstGeom prst="rect">
            <a:avLst/>
          </a:prstGeom>
        </p:spPr>
      </p:pic>
      <p:pic>
        <p:nvPicPr>
          <p:cNvPr id="3" name="Afbeelding 2" descr="Afbeelding met tekst, Lettertype, Graphics, logo&#10;&#10;Automatisch gegenereerde beschrijving">
            <a:extLst>
              <a:ext uri="{FF2B5EF4-FFF2-40B4-BE49-F238E27FC236}">
                <a16:creationId xmlns:a16="http://schemas.microsoft.com/office/drawing/2014/main" id="{E7EFED37-C870-EC36-2A48-FB7B8AA5829D}"/>
              </a:ext>
            </a:extLst>
          </p:cNvPr>
          <p:cNvPicPr>
            <a:picLocks noChangeAspect="1"/>
          </p:cNvPicPr>
          <p:nvPr/>
        </p:nvPicPr>
        <p:blipFill>
          <a:blip r:embed="rId4"/>
          <a:stretch>
            <a:fillRect/>
          </a:stretch>
        </p:blipFill>
        <p:spPr>
          <a:xfrm>
            <a:off x="9123966" y="4912176"/>
            <a:ext cx="1870835" cy="292805"/>
          </a:xfrm>
          <a:prstGeom prst="rect">
            <a:avLst/>
          </a:prstGeom>
        </p:spPr>
      </p:pic>
    </p:spTree>
    <p:extLst>
      <p:ext uri="{BB962C8B-B14F-4D97-AF65-F5344CB8AC3E}">
        <p14:creationId xmlns:p14="http://schemas.microsoft.com/office/powerpoint/2010/main" val="3549892713"/>
      </p:ext>
    </p:extLst>
  </p:cSld>
  <p:clrMapOvr>
    <a:masterClrMapping/>
  </p:clrMapOvr>
  <p:transition spd="slow">
    <p:push dir="u"/>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6B55AAE-40DE-D938-488A-9213456834F3}"/>
              </a:ext>
            </a:extLst>
          </p:cNvPr>
          <p:cNvSpPr/>
          <p:nvPr/>
        </p:nvSpPr>
        <p:spPr>
          <a:xfrm>
            <a:off x="-40918" y="2179499"/>
            <a:ext cx="12275423" cy="3240000"/>
          </a:xfrm>
          <a:custGeom>
            <a:avLst/>
            <a:gdLst>
              <a:gd name="connsiteX0" fmla="*/ 0 w 12194400"/>
              <a:gd name="connsiteY0" fmla="*/ 0 h 4202150"/>
              <a:gd name="connsiteX1" fmla="*/ 12194400 w 12194400"/>
              <a:gd name="connsiteY1" fmla="*/ 0 h 4202150"/>
              <a:gd name="connsiteX2" fmla="*/ 12194400 w 12194400"/>
              <a:gd name="connsiteY2" fmla="*/ 4202151 h 4202150"/>
              <a:gd name="connsiteX3" fmla="*/ 0 w 12194400"/>
              <a:gd name="connsiteY3" fmla="*/ 4202151 h 4202150"/>
            </a:gdLst>
            <a:ahLst/>
            <a:cxnLst>
              <a:cxn ang="0">
                <a:pos x="connsiteX0" y="connsiteY0"/>
              </a:cxn>
              <a:cxn ang="0">
                <a:pos x="connsiteX1" y="connsiteY1"/>
              </a:cxn>
              <a:cxn ang="0">
                <a:pos x="connsiteX2" y="connsiteY2"/>
              </a:cxn>
              <a:cxn ang="0">
                <a:pos x="connsiteX3" y="connsiteY3"/>
              </a:cxn>
            </a:cxnLst>
            <a:rect l="l" t="t" r="r" b="b"/>
            <a:pathLst>
              <a:path w="12194400" h="4202150">
                <a:moveTo>
                  <a:pt x="0" y="0"/>
                </a:moveTo>
                <a:lnTo>
                  <a:pt x="12194400" y="0"/>
                </a:lnTo>
                <a:lnTo>
                  <a:pt x="12194400" y="4202151"/>
                </a:lnTo>
                <a:lnTo>
                  <a:pt x="0" y="4202151"/>
                </a:lnTo>
                <a:close/>
              </a:path>
            </a:pathLst>
          </a:custGeom>
          <a:solidFill>
            <a:srgbClr val="AEDDE3">
              <a:alpha val="20000"/>
            </a:srgbClr>
          </a:solidFill>
          <a:ln w="12700" cap="flat">
            <a:noFill/>
            <a:prstDash val="solid"/>
            <a:miter/>
          </a:ln>
        </p:spPr>
        <p:txBody>
          <a:bodyPr rtlCol="0" anchor="ctr"/>
          <a:lstStyle/>
          <a:p>
            <a:endParaRPr lang="nl-NL"/>
          </a:p>
        </p:txBody>
      </p:sp>
      <p:sp>
        <p:nvSpPr>
          <p:cNvPr id="2" name="Titel 1">
            <a:extLst>
              <a:ext uri="{FF2B5EF4-FFF2-40B4-BE49-F238E27FC236}">
                <a16:creationId xmlns:a16="http://schemas.microsoft.com/office/drawing/2014/main" id="{314A6BEE-7AAF-D754-63A0-5144A835E808}"/>
              </a:ext>
            </a:extLst>
          </p:cNvPr>
          <p:cNvSpPr>
            <a:spLocks noGrp="1"/>
          </p:cNvSpPr>
          <p:nvPr>
            <p:ph type="title"/>
          </p:nvPr>
        </p:nvSpPr>
        <p:spPr>
          <a:xfrm>
            <a:off x="3311433" y="528000"/>
            <a:ext cx="5570722" cy="640401"/>
          </a:xfrm>
        </p:spPr>
        <p:txBody>
          <a:bodyPr/>
          <a:lstStyle/>
          <a:p>
            <a:pPr algn="ctr"/>
            <a:r>
              <a:rPr lang="nl-NL" sz="3600"/>
              <a:t>10 stappenplan</a:t>
            </a:r>
            <a:endParaRPr lang="nl-NL"/>
          </a:p>
        </p:txBody>
      </p:sp>
      <p:sp>
        <p:nvSpPr>
          <p:cNvPr id="44" name="Afgeronde rechthoek 43">
            <a:extLst>
              <a:ext uri="{FF2B5EF4-FFF2-40B4-BE49-F238E27FC236}">
                <a16:creationId xmlns:a16="http://schemas.microsoft.com/office/drawing/2014/main" id="{7268B2A6-3A78-2505-B356-5954B1580C66}"/>
              </a:ext>
            </a:extLst>
          </p:cNvPr>
          <p:cNvSpPr/>
          <p:nvPr/>
        </p:nvSpPr>
        <p:spPr>
          <a:xfrm>
            <a:off x="4188143" y="2245759"/>
            <a:ext cx="3817293" cy="2117082"/>
          </a:xfrm>
          <a:custGeom>
            <a:avLst/>
            <a:gdLst>
              <a:gd name="connsiteX0" fmla="*/ 0 w 3612064"/>
              <a:gd name="connsiteY0" fmla="*/ 118535 h 2117082"/>
              <a:gd name="connsiteX1" fmla="*/ 118535 w 3612064"/>
              <a:gd name="connsiteY1" fmla="*/ 0 h 2117082"/>
              <a:gd name="connsiteX2" fmla="*/ 3493529 w 3612064"/>
              <a:gd name="connsiteY2" fmla="*/ 0 h 2117082"/>
              <a:gd name="connsiteX3" fmla="*/ 3612064 w 3612064"/>
              <a:gd name="connsiteY3" fmla="*/ 118535 h 2117082"/>
              <a:gd name="connsiteX4" fmla="*/ 3612064 w 3612064"/>
              <a:gd name="connsiteY4" fmla="*/ 1998547 h 2117082"/>
              <a:gd name="connsiteX5" fmla="*/ 3493529 w 3612064"/>
              <a:gd name="connsiteY5" fmla="*/ 2117082 h 2117082"/>
              <a:gd name="connsiteX6" fmla="*/ 118535 w 3612064"/>
              <a:gd name="connsiteY6" fmla="*/ 2117082 h 2117082"/>
              <a:gd name="connsiteX7" fmla="*/ 0 w 3612064"/>
              <a:gd name="connsiteY7" fmla="*/ 1998547 h 2117082"/>
              <a:gd name="connsiteX8" fmla="*/ 0 w 3612064"/>
              <a:gd name="connsiteY8" fmla="*/ 118535 h 2117082"/>
              <a:gd name="connsiteX0" fmla="*/ 13730 w 3625794"/>
              <a:gd name="connsiteY0" fmla="*/ 118535 h 2117082"/>
              <a:gd name="connsiteX1" fmla="*/ 132265 w 3625794"/>
              <a:gd name="connsiteY1" fmla="*/ 0 h 2117082"/>
              <a:gd name="connsiteX2" fmla="*/ 3507259 w 3625794"/>
              <a:gd name="connsiteY2" fmla="*/ 0 h 2117082"/>
              <a:gd name="connsiteX3" fmla="*/ 3625794 w 3625794"/>
              <a:gd name="connsiteY3" fmla="*/ 118535 h 2117082"/>
              <a:gd name="connsiteX4" fmla="*/ 3625794 w 3625794"/>
              <a:gd name="connsiteY4" fmla="*/ 1998547 h 2117082"/>
              <a:gd name="connsiteX5" fmla="*/ 3507259 w 3625794"/>
              <a:gd name="connsiteY5" fmla="*/ 2117082 h 2117082"/>
              <a:gd name="connsiteX6" fmla="*/ 132265 w 3625794"/>
              <a:gd name="connsiteY6" fmla="*/ 2117082 h 2117082"/>
              <a:gd name="connsiteX7" fmla="*/ 13730 w 3625794"/>
              <a:gd name="connsiteY7" fmla="*/ 1998547 h 2117082"/>
              <a:gd name="connsiteX8" fmla="*/ 0 w 3625794"/>
              <a:gd name="connsiteY8" fmla="*/ 1057880 h 2117082"/>
              <a:gd name="connsiteX9" fmla="*/ 13730 w 3625794"/>
              <a:gd name="connsiteY9" fmla="*/ 118535 h 2117082"/>
              <a:gd name="connsiteX0" fmla="*/ 289033 w 3901097"/>
              <a:gd name="connsiteY0" fmla="*/ 118535 h 2117082"/>
              <a:gd name="connsiteX1" fmla="*/ 407568 w 3901097"/>
              <a:gd name="connsiteY1" fmla="*/ 0 h 2117082"/>
              <a:gd name="connsiteX2" fmla="*/ 3782562 w 3901097"/>
              <a:gd name="connsiteY2" fmla="*/ 0 h 2117082"/>
              <a:gd name="connsiteX3" fmla="*/ 3901097 w 3901097"/>
              <a:gd name="connsiteY3" fmla="*/ 118535 h 2117082"/>
              <a:gd name="connsiteX4" fmla="*/ 3901097 w 3901097"/>
              <a:gd name="connsiteY4" fmla="*/ 1998547 h 2117082"/>
              <a:gd name="connsiteX5" fmla="*/ 3782562 w 3901097"/>
              <a:gd name="connsiteY5" fmla="*/ 2117082 h 2117082"/>
              <a:gd name="connsiteX6" fmla="*/ 407568 w 3901097"/>
              <a:gd name="connsiteY6" fmla="*/ 2117082 h 2117082"/>
              <a:gd name="connsiteX7" fmla="*/ 289033 w 3901097"/>
              <a:gd name="connsiteY7" fmla="*/ 1998547 h 2117082"/>
              <a:gd name="connsiteX8" fmla="*/ 0 w 3901097"/>
              <a:gd name="connsiteY8" fmla="*/ 1087377 h 2117082"/>
              <a:gd name="connsiteX9" fmla="*/ 289033 w 3901097"/>
              <a:gd name="connsiteY9" fmla="*/ 118535 h 2117082"/>
              <a:gd name="connsiteX0" fmla="*/ 239872 w 3851936"/>
              <a:gd name="connsiteY0" fmla="*/ 118535 h 2117082"/>
              <a:gd name="connsiteX1" fmla="*/ 358407 w 3851936"/>
              <a:gd name="connsiteY1" fmla="*/ 0 h 2117082"/>
              <a:gd name="connsiteX2" fmla="*/ 3733401 w 3851936"/>
              <a:gd name="connsiteY2" fmla="*/ 0 h 2117082"/>
              <a:gd name="connsiteX3" fmla="*/ 3851936 w 3851936"/>
              <a:gd name="connsiteY3" fmla="*/ 118535 h 2117082"/>
              <a:gd name="connsiteX4" fmla="*/ 3851936 w 3851936"/>
              <a:gd name="connsiteY4" fmla="*/ 1998547 h 2117082"/>
              <a:gd name="connsiteX5" fmla="*/ 3733401 w 3851936"/>
              <a:gd name="connsiteY5" fmla="*/ 2117082 h 2117082"/>
              <a:gd name="connsiteX6" fmla="*/ 358407 w 3851936"/>
              <a:gd name="connsiteY6" fmla="*/ 2117082 h 2117082"/>
              <a:gd name="connsiteX7" fmla="*/ 239872 w 3851936"/>
              <a:gd name="connsiteY7" fmla="*/ 1998547 h 2117082"/>
              <a:gd name="connsiteX8" fmla="*/ 0 w 3851936"/>
              <a:gd name="connsiteY8" fmla="*/ 1067713 h 2117082"/>
              <a:gd name="connsiteX9" fmla="*/ 239872 w 3851936"/>
              <a:gd name="connsiteY9" fmla="*/ 118535 h 2117082"/>
              <a:gd name="connsiteX0" fmla="*/ 0 w 3612064"/>
              <a:gd name="connsiteY0" fmla="*/ 118535 h 2117082"/>
              <a:gd name="connsiteX1" fmla="*/ 118535 w 3612064"/>
              <a:gd name="connsiteY1" fmla="*/ 0 h 2117082"/>
              <a:gd name="connsiteX2" fmla="*/ 3493529 w 3612064"/>
              <a:gd name="connsiteY2" fmla="*/ 0 h 2117082"/>
              <a:gd name="connsiteX3" fmla="*/ 3612064 w 3612064"/>
              <a:gd name="connsiteY3" fmla="*/ 118535 h 2117082"/>
              <a:gd name="connsiteX4" fmla="*/ 3612064 w 3612064"/>
              <a:gd name="connsiteY4" fmla="*/ 1998547 h 2117082"/>
              <a:gd name="connsiteX5" fmla="*/ 3493529 w 3612064"/>
              <a:gd name="connsiteY5" fmla="*/ 2117082 h 2117082"/>
              <a:gd name="connsiteX6" fmla="*/ 118535 w 3612064"/>
              <a:gd name="connsiteY6" fmla="*/ 2117082 h 2117082"/>
              <a:gd name="connsiteX7" fmla="*/ 0 w 3612064"/>
              <a:gd name="connsiteY7" fmla="*/ 1998547 h 2117082"/>
              <a:gd name="connsiteX8" fmla="*/ 0 w 3612064"/>
              <a:gd name="connsiteY8" fmla="*/ 118535 h 211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12064" h="2117082">
                <a:moveTo>
                  <a:pt x="0" y="118535"/>
                </a:moveTo>
                <a:cubicBezTo>
                  <a:pt x="0" y="53070"/>
                  <a:pt x="53070" y="0"/>
                  <a:pt x="118535" y="0"/>
                </a:cubicBezTo>
                <a:lnTo>
                  <a:pt x="3493529" y="0"/>
                </a:lnTo>
                <a:cubicBezTo>
                  <a:pt x="3558994" y="0"/>
                  <a:pt x="3612064" y="53070"/>
                  <a:pt x="3612064" y="118535"/>
                </a:cubicBezTo>
                <a:lnTo>
                  <a:pt x="3612064" y="1998547"/>
                </a:lnTo>
                <a:cubicBezTo>
                  <a:pt x="3612064" y="2064012"/>
                  <a:pt x="3558994" y="2117082"/>
                  <a:pt x="3493529" y="2117082"/>
                </a:cubicBezTo>
                <a:lnTo>
                  <a:pt x="118535" y="2117082"/>
                </a:lnTo>
                <a:cubicBezTo>
                  <a:pt x="53070" y="2117082"/>
                  <a:pt x="0" y="2064012"/>
                  <a:pt x="0" y="1998547"/>
                </a:cubicBezTo>
                <a:lnTo>
                  <a:pt x="0" y="118535"/>
                </a:lnTo>
                <a:close/>
              </a:path>
            </a:pathLst>
          </a:custGeom>
          <a:gradFill>
            <a:gsLst>
              <a:gs pos="0">
                <a:srgbClr val="AEDFE4">
                  <a:alpha val="9881"/>
                </a:srgbClr>
              </a:gs>
              <a:gs pos="100000">
                <a:srgbClr val="AEDFE4"/>
              </a:gs>
            </a:gsLst>
            <a:lin ang="120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40" name="Groep 39">
            <a:extLst>
              <a:ext uri="{FF2B5EF4-FFF2-40B4-BE49-F238E27FC236}">
                <a16:creationId xmlns:a16="http://schemas.microsoft.com/office/drawing/2014/main" id="{C273D6EF-F8DA-EFA1-B294-DCAB814B8487}"/>
              </a:ext>
            </a:extLst>
          </p:cNvPr>
          <p:cNvGrpSpPr/>
          <p:nvPr/>
        </p:nvGrpSpPr>
        <p:grpSpPr>
          <a:xfrm>
            <a:off x="4405972" y="1237362"/>
            <a:ext cx="3416029" cy="868655"/>
            <a:chOff x="831450" y="1839308"/>
            <a:chExt cx="2962488" cy="753325"/>
          </a:xfrm>
        </p:grpSpPr>
        <p:grpSp>
          <p:nvGrpSpPr>
            <p:cNvPr id="4" name="Groep 3">
              <a:extLst>
                <a:ext uri="{FF2B5EF4-FFF2-40B4-BE49-F238E27FC236}">
                  <a16:creationId xmlns:a16="http://schemas.microsoft.com/office/drawing/2014/main" id="{E2F87694-2680-6CC1-407F-F51996D1460E}"/>
                </a:ext>
              </a:extLst>
            </p:cNvPr>
            <p:cNvGrpSpPr/>
            <p:nvPr/>
          </p:nvGrpSpPr>
          <p:grpSpPr>
            <a:xfrm>
              <a:off x="831451" y="1839308"/>
              <a:ext cx="2962487" cy="302450"/>
              <a:chOff x="5753305" y="5329543"/>
              <a:chExt cx="2328179" cy="237691"/>
            </a:xfrm>
          </p:grpSpPr>
          <p:sp>
            <p:nvSpPr>
              <p:cNvPr id="35" name="Afgeronde rechthoek 34">
                <a:extLst>
                  <a:ext uri="{FF2B5EF4-FFF2-40B4-BE49-F238E27FC236}">
                    <a16:creationId xmlns:a16="http://schemas.microsoft.com/office/drawing/2014/main" id="{8D630F6B-AC49-64E0-923E-771A09276A5E}"/>
                  </a:ext>
                </a:extLst>
              </p:cNvPr>
              <p:cNvSpPr/>
              <p:nvPr/>
            </p:nvSpPr>
            <p:spPr>
              <a:xfrm>
                <a:off x="5757217" y="5329543"/>
                <a:ext cx="2324267" cy="237689"/>
              </a:xfrm>
              <a:prstGeom prst="roundRect">
                <a:avLst>
                  <a:gd name="adj" fmla="val 50000"/>
                </a:avLst>
              </a:prstGeom>
              <a:solidFill>
                <a:schemeClr val="bg1"/>
              </a:solidFill>
              <a:ln w="127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rIns="90000" rtlCol="0" anchor="ctr"/>
              <a:lstStyle/>
              <a:p>
                <a:pPr>
                  <a:lnSpc>
                    <a:spcPct val="90000"/>
                  </a:lnSpc>
                </a:pPr>
                <a:r>
                  <a:rPr lang="nl-NL" sz="1400" b="1">
                    <a:solidFill>
                      <a:schemeClr val="tx1">
                        <a:lumMod val="85000"/>
                        <a:lumOff val="15000"/>
                      </a:schemeClr>
                    </a:solidFill>
                  </a:rPr>
                  <a:t>Patiënt, cliënt &amp; netwerk</a:t>
                </a:r>
              </a:p>
            </p:txBody>
          </p:sp>
          <p:sp>
            <p:nvSpPr>
              <p:cNvPr id="36" name="Ovaal 35">
                <a:extLst>
                  <a:ext uri="{FF2B5EF4-FFF2-40B4-BE49-F238E27FC236}">
                    <a16:creationId xmlns:a16="http://schemas.microsoft.com/office/drawing/2014/main" id="{2C43F9C9-9BDF-5CB2-21AF-08318762E269}"/>
                  </a:ext>
                </a:extLst>
              </p:cNvPr>
              <p:cNvSpPr>
                <a:spLocks noChangeAspect="1"/>
              </p:cNvSpPr>
              <p:nvPr/>
            </p:nvSpPr>
            <p:spPr>
              <a:xfrm>
                <a:off x="5753305" y="5329545"/>
                <a:ext cx="237690" cy="237689"/>
              </a:xfrm>
              <a:prstGeom prst="ellipse">
                <a:avLst/>
              </a:prstGeom>
              <a:solidFill>
                <a:schemeClr val="tx2">
                  <a:lumMod val="50000"/>
                </a:schemeClr>
              </a:solidFill>
              <a:ln w="127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Ins="90000" rtlCol="0" anchor="ctr"/>
              <a:lstStyle/>
              <a:p>
                <a:pPr algn="ctr"/>
                <a:r>
                  <a:rPr lang="nl-NL" sz="1400" b="1">
                    <a:solidFill>
                      <a:schemeClr val="bg1"/>
                    </a:solidFill>
                  </a:rPr>
                  <a:t>1</a:t>
                </a:r>
                <a:endParaRPr lang="nl-NL" b="1">
                  <a:solidFill>
                    <a:schemeClr val="bg1"/>
                  </a:solidFill>
                </a:endParaRPr>
              </a:p>
            </p:txBody>
          </p:sp>
        </p:grpSp>
        <p:grpSp>
          <p:nvGrpSpPr>
            <p:cNvPr id="5" name="Groep 4">
              <a:extLst>
                <a:ext uri="{FF2B5EF4-FFF2-40B4-BE49-F238E27FC236}">
                  <a16:creationId xmlns:a16="http://schemas.microsoft.com/office/drawing/2014/main" id="{ECE9F97F-4087-ABB2-4B97-6FC4994E30F2}"/>
                </a:ext>
              </a:extLst>
            </p:cNvPr>
            <p:cNvGrpSpPr/>
            <p:nvPr/>
          </p:nvGrpSpPr>
          <p:grpSpPr>
            <a:xfrm>
              <a:off x="831450" y="2290185"/>
              <a:ext cx="2962488" cy="302448"/>
              <a:chOff x="5753305" y="4900266"/>
              <a:chExt cx="2328180" cy="237689"/>
            </a:xfrm>
          </p:grpSpPr>
          <p:sp>
            <p:nvSpPr>
              <p:cNvPr id="33" name="Afgeronde rechthoek 32">
                <a:extLst>
                  <a:ext uri="{FF2B5EF4-FFF2-40B4-BE49-F238E27FC236}">
                    <a16:creationId xmlns:a16="http://schemas.microsoft.com/office/drawing/2014/main" id="{4EEFD9C5-BC2B-9FA5-5C4F-33310778028F}"/>
                  </a:ext>
                </a:extLst>
              </p:cNvPr>
              <p:cNvSpPr/>
              <p:nvPr/>
            </p:nvSpPr>
            <p:spPr>
              <a:xfrm>
                <a:off x="5757217" y="4900266"/>
                <a:ext cx="2324268" cy="237689"/>
              </a:xfrm>
              <a:prstGeom prst="roundRect">
                <a:avLst>
                  <a:gd name="adj" fmla="val 50000"/>
                </a:avLst>
              </a:prstGeom>
              <a:solidFill>
                <a:schemeClr val="bg1"/>
              </a:solidFill>
              <a:ln w="127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rIns="90000" rtlCol="0" anchor="ctr"/>
              <a:lstStyle/>
              <a:p>
                <a:pPr>
                  <a:lnSpc>
                    <a:spcPct val="90000"/>
                  </a:lnSpc>
                </a:pPr>
                <a:r>
                  <a:rPr lang="nl-NL" sz="1400" b="1">
                    <a:solidFill>
                      <a:schemeClr val="tx1"/>
                    </a:solidFill>
                  </a:rPr>
                  <a:t>Transitiefase</a:t>
                </a:r>
                <a:endParaRPr lang="nl-NL" sz="1200" b="1">
                  <a:solidFill>
                    <a:schemeClr val="tx1"/>
                  </a:solidFill>
                </a:endParaRPr>
              </a:p>
            </p:txBody>
          </p:sp>
          <p:sp>
            <p:nvSpPr>
              <p:cNvPr id="34" name="Ovaal 33">
                <a:extLst>
                  <a:ext uri="{FF2B5EF4-FFF2-40B4-BE49-F238E27FC236}">
                    <a16:creationId xmlns:a16="http://schemas.microsoft.com/office/drawing/2014/main" id="{61478784-92A2-9A47-A396-82BCC6549E2E}"/>
                  </a:ext>
                </a:extLst>
              </p:cNvPr>
              <p:cNvSpPr>
                <a:spLocks noChangeAspect="1"/>
              </p:cNvSpPr>
              <p:nvPr/>
            </p:nvSpPr>
            <p:spPr>
              <a:xfrm>
                <a:off x="5753305" y="4900266"/>
                <a:ext cx="237690" cy="237689"/>
              </a:xfrm>
              <a:prstGeom prst="ellipse">
                <a:avLst/>
              </a:prstGeom>
              <a:solidFill>
                <a:schemeClr val="tx2">
                  <a:lumMod val="75000"/>
                </a:schemeClr>
              </a:solidFill>
              <a:ln w="127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Ins="90000" rtlCol="0" anchor="ctr"/>
              <a:lstStyle/>
              <a:p>
                <a:pPr algn="ctr"/>
                <a:r>
                  <a:rPr lang="nl-NL" sz="1400" b="1">
                    <a:solidFill>
                      <a:schemeClr val="bg1"/>
                    </a:solidFill>
                  </a:rPr>
                  <a:t>2</a:t>
                </a:r>
                <a:endParaRPr lang="nl-NL" b="1">
                  <a:solidFill>
                    <a:schemeClr val="bg1"/>
                  </a:solidFill>
                </a:endParaRPr>
              </a:p>
            </p:txBody>
          </p:sp>
        </p:grpSp>
      </p:grpSp>
      <p:grpSp>
        <p:nvGrpSpPr>
          <p:cNvPr id="42" name="Groep 41">
            <a:extLst>
              <a:ext uri="{FF2B5EF4-FFF2-40B4-BE49-F238E27FC236}">
                <a16:creationId xmlns:a16="http://schemas.microsoft.com/office/drawing/2014/main" id="{AF4651E2-5607-592A-DDC1-A662A9FD9639}"/>
              </a:ext>
            </a:extLst>
          </p:cNvPr>
          <p:cNvGrpSpPr/>
          <p:nvPr/>
        </p:nvGrpSpPr>
        <p:grpSpPr>
          <a:xfrm>
            <a:off x="4405972" y="2346604"/>
            <a:ext cx="3419082" cy="1914400"/>
            <a:chOff x="831450" y="2761125"/>
            <a:chExt cx="2965136" cy="1660228"/>
          </a:xfrm>
        </p:grpSpPr>
        <p:grpSp>
          <p:nvGrpSpPr>
            <p:cNvPr id="6" name="Groep 5">
              <a:extLst>
                <a:ext uri="{FF2B5EF4-FFF2-40B4-BE49-F238E27FC236}">
                  <a16:creationId xmlns:a16="http://schemas.microsoft.com/office/drawing/2014/main" id="{00CCFAFD-1FFA-23D7-3267-DAF17DCC0116}"/>
                </a:ext>
              </a:extLst>
            </p:cNvPr>
            <p:cNvGrpSpPr/>
            <p:nvPr/>
          </p:nvGrpSpPr>
          <p:grpSpPr>
            <a:xfrm>
              <a:off x="831450" y="2761125"/>
              <a:ext cx="2962490" cy="302448"/>
              <a:chOff x="5753305" y="4486766"/>
              <a:chExt cx="2328181" cy="237689"/>
            </a:xfrm>
          </p:grpSpPr>
          <p:sp>
            <p:nvSpPr>
              <p:cNvPr id="31" name="Afgeronde rechthoek 30">
                <a:extLst>
                  <a:ext uri="{FF2B5EF4-FFF2-40B4-BE49-F238E27FC236}">
                    <a16:creationId xmlns:a16="http://schemas.microsoft.com/office/drawing/2014/main" id="{5BA928E4-46D1-0E79-C6E5-618E35C3928C}"/>
                  </a:ext>
                </a:extLst>
              </p:cNvPr>
              <p:cNvSpPr>
                <a:spLocks/>
              </p:cNvSpPr>
              <p:nvPr/>
            </p:nvSpPr>
            <p:spPr>
              <a:xfrm>
                <a:off x="5757217" y="4486766"/>
                <a:ext cx="2324269" cy="237689"/>
              </a:xfrm>
              <a:prstGeom prst="roundRect">
                <a:avLst>
                  <a:gd name="adj" fmla="val 50000"/>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60000" rIns="90000" rtlCol="0" anchor="ctr"/>
              <a:lstStyle/>
              <a:p>
                <a:pPr>
                  <a:lnSpc>
                    <a:spcPct val="90000"/>
                  </a:lnSpc>
                </a:pPr>
                <a:r>
                  <a:rPr lang="nl-NL" sz="1400" b="1">
                    <a:solidFill>
                      <a:schemeClr val="tx1">
                        <a:lumMod val="85000"/>
                        <a:lumOff val="15000"/>
                      </a:schemeClr>
                    </a:solidFill>
                  </a:rPr>
                  <a:t>Voorschrijven</a:t>
                </a:r>
              </a:p>
            </p:txBody>
          </p:sp>
          <p:sp>
            <p:nvSpPr>
              <p:cNvPr id="32" name="Ovaal 31">
                <a:extLst>
                  <a:ext uri="{FF2B5EF4-FFF2-40B4-BE49-F238E27FC236}">
                    <a16:creationId xmlns:a16="http://schemas.microsoft.com/office/drawing/2014/main" id="{3BD2FA34-FA37-6CC3-9F58-22435147EEA8}"/>
                  </a:ext>
                </a:extLst>
              </p:cNvPr>
              <p:cNvSpPr>
                <a:spLocks noChangeAspect="1"/>
              </p:cNvSpPr>
              <p:nvPr/>
            </p:nvSpPr>
            <p:spPr>
              <a:xfrm>
                <a:off x="5753305" y="4486766"/>
                <a:ext cx="237690" cy="237689"/>
              </a:xfrm>
              <a:prstGeom prst="ellipse">
                <a:avLst/>
              </a:prstGeom>
              <a:solidFill>
                <a:schemeClr val="tx2"/>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Ins="90000" rtlCol="0" anchor="ctr"/>
              <a:lstStyle/>
              <a:p>
                <a:pPr algn="ctr"/>
                <a:r>
                  <a:rPr lang="nl-NL" sz="1400" b="1">
                    <a:solidFill>
                      <a:schemeClr val="bg1"/>
                    </a:solidFill>
                  </a:rPr>
                  <a:t>3</a:t>
                </a:r>
              </a:p>
            </p:txBody>
          </p:sp>
        </p:grpSp>
        <p:grpSp>
          <p:nvGrpSpPr>
            <p:cNvPr id="7" name="Groep 6">
              <a:extLst>
                <a:ext uri="{FF2B5EF4-FFF2-40B4-BE49-F238E27FC236}">
                  <a16:creationId xmlns:a16="http://schemas.microsoft.com/office/drawing/2014/main" id="{38E65123-0AF2-50C0-13F3-972BFABB2844}"/>
                </a:ext>
              </a:extLst>
            </p:cNvPr>
            <p:cNvGrpSpPr/>
            <p:nvPr/>
          </p:nvGrpSpPr>
          <p:grpSpPr>
            <a:xfrm>
              <a:off x="833938" y="3211989"/>
              <a:ext cx="2962489" cy="305907"/>
              <a:chOff x="5753305" y="4054771"/>
              <a:chExt cx="2328180" cy="240407"/>
            </a:xfrm>
          </p:grpSpPr>
          <p:sp>
            <p:nvSpPr>
              <p:cNvPr id="29" name="Afgeronde rechthoek 28">
                <a:extLst>
                  <a:ext uri="{FF2B5EF4-FFF2-40B4-BE49-F238E27FC236}">
                    <a16:creationId xmlns:a16="http://schemas.microsoft.com/office/drawing/2014/main" id="{28C875B9-265F-D6A2-885D-ED420D37F241}"/>
                  </a:ext>
                </a:extLst>
              </p:cNvPr>
              <p:cNvSpPr/>
              <p:nvPr/>
            </p:nvSpPr>
            <p:spPr>
              <a:xfrm>
                <a:off x="5757215" y="4054771"/>
                <a:ext cx="2324270" cy="237689"/>
              </a:xfrm>
              <a:prstGeom prst="roundRect">
                <a:avLst>
                  <a:gd name="adj" fmla="val 50000"/>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60000" rIns="90000" rtlCol="0" anchor="ctr"/>
              <a:lstStyle/>
              <a:p>
                <a:pPr>
                  <a:lnSpc>
                    <a:spcPct val="90000"/>
                  </a:lnSpc>
                </a:pPr>
                <a:r>
                  <a:rPr lang="nl-NL" sz="1400" b="1">
                    <a:solidFill>
                      <a:schemeClr val="tx1">
                        <a:lumMod val="85000"/>
                        <a:lumOff val="15000"/>
                      </a:schemeClr>
                    </a:solidFill>
                  </a:rPr>
                  <a:t>Verificatie en gebruiken</a:t>
                </a:r>
              </a:p>
            </p:txBody>
          </p:sp>
          <p:sp>
            <p:nvSpPr>
              <p:cNvPr id="30" name="Ovaal 29">
                <a:extLst>
                  <a:ext uri="{FF2B5EF4-FFF2-40B4-BE49-F238E27FC236}">
                    <a16:creationId xmlns:a16="http://schemas.microsoft.com/office/drawing/2014/main" id="{F73BBE50-EE92-7754-2DA4-962815C7C3F4}"/>
                  </a:ext>
                </a:extLst>
              </p:cNvPr>
              <p:cNvSpPr>
                <a:spLocks noChangeAspect="1"/>
              </p:cNvSpPr>
              <p:nvPr/>
            </p:nvSpPr>
            <p:spPr>
              <a:xfrm>
                <a:off x="5753305" y="4057489"/>
                <a:ext cx="237690" cy="237689"/>
              </a:xfrm>
              <a:prstGeom prst="ellipse">
                <a:avLst/>
              </a:prstGeom>
              <a:solidFill>
                <a:schemeClr val="tx2"/>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Ins="90000" rtlCol="0" anchor="ctr"/>
              <a:lstStyle/>
              <a:p>
                <a:pPr algn="ctr"/>
                <a:r>
                  <a:rPr lang="nl-NL" sz="1400" b="1">
                    <a:solidFill>
                      <a:schemeClr val="bg1"/>
                    </a:solidFill>
                  </a:rPr>
                  <a:t>4</a:t>
                </a:r>
              </a:p>
            </p:txBody>
          </p:sp>
        </p:grpSp>
        <p:grpSp>
          <p:nvGrpSpPr>
            <p:cNvPr id="13" name="Groep 12">
              <a:extLst>
                <a:ext uri="{FF2B5EF4-FFF2-40B4-BE49-F238E27FC236}">
                  <a16:creationId xmlns:a16="http://schemas.microsoft.com/office/drawing/2014/main" id="{DB52C486-F34E-65FA-99F4-63E5C42E3965}"/>
                </a:ext>
              </a:extLst>
            </p:cNvPr>
            <p:cNvGrpSpPr/>
            <p:nvPr/>
          </p:nvGrpSpPr>
          <p:grpSpPr>
            <a:xfrm>
              <a:off x="831452" y="3666312"/>
              <a:ext cx="2965134" cy="304177"/>
              <a:chOff x="5753305" y="3614425"/>
              <a:chExt cx="2330258" cy="239048"/>
            </a:xfrm>
          </p:grpSpPr>
          <p:sp>
            <p:nvSpPr>
              <p:cNvPr id="17" name="Afgeronde rechthoek 16">
                <a:extLst>
                  <a:ext uri="{FF2B5EF4-FFF2-40B4-BE49-F238E27FC236}">
                    <a16:creationId xmlns:a16="http://schemas.microsoft.com/office/drawing/2014/main" id="{DDB35EEF-7E32-01DF-7DF8-C9DE051A8084}"/>
                  </a:ext>
                </a:extLst>
              </p:cNvPr>
              <p:cNvSpPr/>
              <p:nvPr/>
            </p:nvSpPr>
            <p:spPr>
              <a:xfrm>
                <a:off x="5757216" y="3614425"/>
                <a:ext cx="2326347" cy="237689"/>
              </a:xfrm>
              <a:prstGeom prst="roundRect">
                <a:avLst>
                  <a:gd name="adj" fmla="val 50000"/>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60000" rIns="90000" rtlCol="0" anchor="ctr"/>
              <a:lstStyle/>
              <a:p>
                <a:pPr>
                  <a:lnSpc>
                    <a:spcPct val="90000"/>
                  </a:lnSpc>
                </a:pPr>
                <a:r>
                  <a:rPr lang="nl-NL" sz="1400" b="1">
                    <a:solidFill>
                      <a:schemeClr val="tx1">
                        <a:lumMod val="85000"/>
                        <a:lumOff val="15000"/>
                      </a:schemeClr>
                    </a:solidFill>
                  </a:rPr>
                  <a:t>Verstrekken</a:t>
                </a:r>
                <a:endParaRPr lang="nl-NL" sz="1200" b="1">
                  <a:solidFill>
                    <a:schemeClr val="tx1">
                      <a:lumMod val="85000"/>
                      <a:lumOff val="15000"/>
                    </a:schemeClr>
                  </a:solidFill>
                </a:endParaRPr>
              </a:p>
            </p:txBody>
          </p:sp>
          <p:sp>
            <p:nvSpPr>
              <p:cNvPr id="18" name="Ovaal 17">
                <a:extLst>
                  <a:ext uri="{FF2B5EF4-FFF2-40B4-BE49-F238E27FC236}">
                    <a16:creationId xmlns:a16="http://schemas.microsoft.com/office/drawing/2014/main" id="{50B59E98-34FE-2AC6-6E0B-02AAD7CAB6D3}"/>
                  </a:ext>
                </a:extLst>
              </p:cNvPr>
              <p:cNvSpPr>
                <a:spLocks noChangeAspect="1"/>
              </p:cNvSpPr>
              <p:nvPr/>
            </p:nvSpPr>
            <p:spPr>
              <a:xfrm>
                <a:off x="5753305" y="3615784"/>
                <a:ext cx="237690" cy="237689"/>
              </a:xfrm>
              <a:prstGeom prst="ellipse">
                <a:avLst/>
              </a:prstGeom>
              <a:solidFill>
                <a:schemeClr val="tx2"/>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Ins="90000" rtlCol="0" anchor="ctr"/>
              <a:lstStyle/>
              <a:p>
                <a:pPr algn="ctr"/>
                <a:r>
                  <a:rPr lang="nl-NL" sz="1400" b="1">
                    <a:solidFill>
                      <a:schemeClr val="bg1"/>
                    </a:solidFill>
                  </a:rPr>
                  <a:t>5</a:t>
                </a:r>
                <a:endParaRPr lang="nl-NL" sz="1600" b="1">
                  <a:solidFill>
                    <a:schemeClr val="bg1"/>
                  </a:solidFill>
                </a:endParaRPr>
              </a:p>
            </p:txBody>
          </p:sp>
        </p:grpSp>
        <p:grpSp>
          <p:nvGrpSpPr>
            <p:cNvPr id="9" name="Groep 8">
              <a:extLst>
                <a:ext uri="{FF2B5EF4-FFF2-40B4-BE49-F238E27FC236}">
                  <a16:creationId xmlns:a16="http://schemas.microsoft.com/office/drawing/2014/main" id="{2DF07523-9301-0AD0-9E06-A89C9766928F}"/>
                </a:ext>
              </a:extLst>
            </p:cNvPr>
            <p:cNvGrpSpPr/>
            <p:nvPr/>
          </p:nvGrpSpPr>
          <p:grpSpPr>
            <a:xfrm>
              <a:off x="831450" y="4118905"/>
              <a:ext cx="2962489" cy="302448"/>
              <a:chOff x="5753305" y="3186506"/>
              <a:chExt cx="2328180" cy="237689"/>
            </a:xfrm>
          </p:grpSpPr>
          <p:sp>
            <p:nvSpPr>
              <p:cNvPr id="25" name="Afgeronde rechthoek 24">
                <a:extLst>
                  <a:ext uri="{FF2B5EF4-FFF2-40B4-BE49-F238E27FC236}">
                    <a16:creationId xmlns:a16="http://schemas.microsoft.com/office/drawing/2014/main" id="{2D400EA9-1039-7551-2E97-60FD532C6390}"/>
                  </a:ext>
                </a:extLst>
              </p:cNvPr>
              <p:cNvSpPr/>
              <p:nvPr/>
            </p:nvSpPr>
            <p:spPr>
              <a:xfrm>
                <a:off x="5757217" y="3186506"/>
                <a:ext cx="2324268" cy="237689"/>
              </a:xfrm>
              <a:prstGeom prst="roundRect">
                <a:avLst>
                  <a:gd name="adj" fmla="val 50000"/>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60000" rIns="90000" rtlCol="0" anchor="ctr"/>
              <a:lstStyle/>
              <a:p>
                <a:pPr>
                  <a:lnSpc>
                    <a:spcPct val="90000"/>
                  </a:lnSpc>
                </a:pPr>
                <a:r>
                  <a:rPr lang="nl-NL" sz="1400" b="1">
                    <a:solidFill>
                      <a:schemeClr val="tx1">
                        <a:lumMod val="85000"/>
                        <a:lumOff val="15000"/>
                      </a:schemeClr>
                    </a:solidFill>
                  </a:rPr>
                  <a:t>Toedienen</a:t>
                </a:r>
              </a:p>
            </p:txBody>
          </p:sp>
          <p:sp>
            <p:nvSpPr>
              <p:cNvPr id="26" name="Ovaal 25">
                <a:extLst>
                  <a:ext uri="{FF2B5EF4-FFF2-40B4-BE49-F238E27FC236}">
                    <a16:creationId xmlns:a16="http://schemas.microsoft.com/office/drawing/2014/main" id="{EC80D7CB-55F6-741F-A124-C32C008F71C7}"/>
                  </a:ext>
                </a:extLst>
              </p:cNvPr>
              <p:cNvSpPr/>
              <p:nvPr/>
            </p:nvSpPr>
            <p:spPr>
              <a:xfrm>
                <a:off x="5753305" y="3186506"/>
                <a:ext cx="237690" cy="237689"/>
              </a:xfrm>
              <a:prstGeom prst="ellipse">
                <a:avLst/>
              </a:prstGeom>
              <a:solidFill>
                <a:schemeClr val="tx2"/>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Ins="90000" rtlCol="0" anchor="ctr"/>
              <a:lstStyle/>
              <a:p>
                <a:pPr algn="ctr"/>
                <a:r>
                  <a:rPr lang="nl-NL" sz="1400" b="1">
                    <a:solidFill>
                      <a:schemeClr val="bg1"/>
                    </a:solidFill>
                  </a:rPr>
                  <a:t>6</a:t>
                </a:r>
                <a:endParaRPr lang="nl-NL" sz="1100" b="1">
                  <a:solidFill>
                    <a:schemeClr val="bg1"/>
                  </a:solidFill>
                </a:endParaRPr>
              </a:p>
            </p:txBody>
          </p:sp>
        </p:grpSp>
      </p:grpSp>
      <p:grpSp>
        <p:nvGrpSpPr>
          <p:cNvPr id="28" name="Groep 27">
            <a:extLst>
              <a:ext uri="{FF2B5EF4-FFF2-40B4-BE49-F238E27FC236}">
                <a16:creationId xmlns:a16="http://schemas.microsoft.com/office/drawing/2014/main" id="{396B73B3-D827-0218-2BE2-F636BC9EA974}"/>
              </a:ext>
            </a:extLst>
          </p:cNvPr>
          <p:cNvGrpSpPr/>
          <p:nvPr/>
        </p:nvGrpSpPr>
        <p:grpSpPr>
          <a:xfrm>
            <a:off x="4405972" y="5529795"/>
            <a:ext cx="3416036" cy="868641"/>
            <a:chOff x="4405972" y="5379320"/>
            <a:chExt cx="3416036" cy="868641"/>
          </a:xfrm>
        </p:grpSpPr>
        <p:grpSp>
          <p:nvGrpSpPr>
            <p:cNvPr id="12" name="Groep 11">
              <a:extLst>
                <a:ext uri="{FF2B5EF4-FFF2-40B4-BE49-F238E27FC236}">
                  <a16:creationId xmlns:a16="http://schemas.microsoft.com/office/drawing/2014/main" id="{73D31012-14E2-1335-A06A-F7E0AE561E9A}"/>
                </a:ext>
              </a:extLst>
            </p:cNvPr>
            <p:cNvGrpSpPr/>
            <p:nvPr/>
          </p:nvGrpSpPr>
          <p:grpSpPr>
            <a:xfrm>
              <a:off x="4405972" y="5379320"/>
              <a:ext cx="3416035" cy="348751"/>
              <a:chOff x="5753305" y="1914452"/>
              <a:chExt cx="2328183" cy="237689"/>
            </a:xfrm>
          </p:grpSpPr>
          <p:sp>
            <p:nvSpPr>
              <p:cNvPr id="19" name="Afgeronde rechthoek 18">
                <a:extLst>
                  <a:ext uri="{FF2B5EF4-FFF2-40B4-BE49-F238E27FC236}">
                    <a16:creationId xmlns:a16="http://schemas.microsoft.com/office/drawing/2014/main" id="{08165884-0D59-6DC6-0622-38DBBD4F921E}"/>
                  </a:ext>
                </a:extLst>
              </p:cNvPr>
              <p:cNvSpPr/>
              <p:nvPr/>
            </p:nvSpPr>
            <p:spPr>
              <a:xfrm>
                <a:off x="5757217" y="1914452"/>
                <a:ext cx="2324271" cy="237689"/>
              </a:xfrm>
              <a:prstGeom prst="roundRect">
                <a:avLst>
                  <a:gd name="adj" fmla="val 50000"/>
                </a:avLst>
              </a:prstGeom>
              <a:solidFill>
                <a:schemeClr val="bg1"/>
              </a:solidFill>
              <a:ln w="12700">
                <a:solidFill>
                  <a:srgbClr val="7CB5DE"/>
                </a:solidFill>
              </a:ln>
            </p:spPr>
            <p:style>
              <a:lnRef idx="2">
                <a:schemeClr val="accent1">
                  <a:shade val="50000"/>
                </a:schemeClr>
              </a:lnRef>
              <a:fillRef idx="1">
                <a:schemeClr val="accent1"/>
              </a:fillRef>
              <a:effectRef idx="0">
                <a:schemeClr val="accent1"/>
              </a:effectRef>
              <a:fontRef idx="minor">
                <a:schemeClr val="lt1"/>
              </a:fontRef>
            </p:style>
            <p:txBody>
              <a:bodyPr lIns="360000" rIns="90000" rtlCol="0" anchor="ctr"/>
              <a:lstStyle/>
              <a:p>
                <a:pPr>
                  <a:lnSpc>
                    <a:spcPct val="90000"/>
                  </a:lnSpc>
                </a:pPr>
                <a:r>
                  <a:rPr lang="nl-NL" sz="1400" b="1">
                    <a:solidFill>
                      <a:schemeClr val="tx1">
                        <a:lumMod val="85000"/>
                        <a:lumOff val="15000"/>
                      </a:schemeClr>
                    </a:solidFill>
                  </a:rPr>
                  <a:t>Patiëntkenmerken</a:t>
                </a:r>
              </a:p>
            </p:txBody>
          </p:sp>
          <p:sp>
            <p:nvSpPr>
              <p:cNvPr id="20" name="Ovaal 19">
                <a:extLst>
                  <a:ext uri="{FF2B5EF4-FFF2-40B4-BE49-F238E27FC236}">
                    <a16:creationId xmlns:a16="http://schemas.microsoft.com/office/drawing/2014/main" id="{AC3E6895-735D-E802-60A6-5E0EB5CCA2DD}"/>
                  </a:ext>
                </a:extLst>
              </p:cNvPr>
              <p:cNvSpPr/>
              <p:nvPr/>
            </p:nvSpPr>
            <p:spPr>
              <a:xfrm>
                <a:off x="5753305" y="1914452"/>
                <a:ext cx="237690" cy="237689"/>
              </a:xfrm>
              <a:prstGeom prst="ellipse">
                <a:avLst/>
              </a:prstGeom>
              <a:solidFill>
                <a:srgbClr val="7CB5DE"/>
              </a:solidFill>
              <a:ln w="12700">
                <a:solidFill>
                  <a:srgbClr val="7CB5DE"/>
                </a:solidFill>
              </a:ln>
            </p:spPr>
            <p:style>
              <a:lnRef idx="2">
                <a:schemeClr val="accent1">
                  <a:shade val="50000"/>
                </a:schemeClr>
              </a:lnRef>
              <a:fillRef idx="1">
                <a:schemeClr val="accent1"/>
              </a:fillRef>
              <a:effectRef idx="0">
                <a:schemeClr val="accent1"/>
              </a:effectRef>
              <a:fontRef idx="minor">
                <a:schemeClr val="lt1"/>
              </a:fontRef>
            </p:style>
            <p:txBody>
              <a:bodyPr rIns="90000" rtlCol="0" anchor="ctr"/>
              <a:lstStyle/>
              <a:p>
                <a:pPr algn="ctr"/>
                <a:r>
                  <a:rPr lang="nl-NL" sz="1400" b="1">
                    <a:solidFill>
                      <a:schemeClr val="tx2">
                        <a:lumMod val="50000"/>
                      </a:schemeClr>
                    </a:solidFill>
                  </a:rPr>
                  <a:t>9</a:t>
                </a:r>
              </a:p>
            </p:txBody>
          </p:sp>
        </p:grpSp>
        <p:grpSp>
          <p:nvGrpSpPr>
            <p:cNvPr id="14" name="Groep 13">
              <a:extLst>
                <a:ext uri="{FF2B5EF4-FFF2-40B4-BE49-F238E27FC236}">
                  <a16:creationId xmlns:a16="http://schemas.microsoft.com/office/drawing/2014/main" id="{E6105458-8333-ECC5-85C8-C9D1588CF1DD}"/>
                </a:ext>
              </a:extLst>
            </p:cNvPr>
            <p:cNvGrpSpPr/>
            <p:nvPr/>
          </p:nvGrpSpPr>
          <p:grpSpPr>
            <a:xfrm>
              <a:off x="4405973" y="5899210"/>
              <a:ext cx="3416035" cy="348751"/>
              <a:chOff x="5753305" y="1484859"/>
              <a:chExt cx="2328183" cy="237689"/>
            </a:xfrm>
          </p:grpSpPr>
          <p:sp>
            <p:nvSpPr>
              <p:cNvPr id="15" name="Afgeronde rechthoek 14">
                <a:extLst>
                  <a:ext uri="{FF2B5EF4-FFF2-40B4-BE49-F238E27FC236}">
                    <a16:creationId xmlns:a16="http://schemas.microsoft.com/office/drawing/2014/main" id="{D60A96AF-6780-313B-1EB5-1ED2835D3621}"/>
                  </a:ext>
                </a:extLst>
              </p:cNvPr>
              <p:cNvSpPr/>
              <p:nvPr/>
            </p:nvSpPr>
            <p:spPr>
              <a:xfrm>
                <a:off x="5757216" y="1484859"/>
                <a:ext cx="2324272" cy="237689"/>
              </a:xfrm>
              <a:prstGeom prst="roundRect">
                <a:avLst>
                  <a:gd name="adj" fmla="val 50000"/>
                </a:avLst>
              </a:prstGeom>
              <a:solidFill>
                <a:schemeClr val="bg1"/>
              </a:solidFill>
              <a:ln w="12700">
                <a:solidFill>
                  <a:srgbClr val="B9DBF4"/>
                </a:solidFill>
              </a:ln>
            </p:spPr>
            <p:style>
              <a:lnRef idx="2">
                <a:schemeClr val="accent1">
                  <a:shade val="50000"/>
                </a:schemeClr>
              </a:lnRef>
              <a:fillRef idx="1">
                <a:schemeClr val="accent1"/>
              </a:fillRef>
              <a:effectRef idx="0">
                <a:schemeClr val="accent1"/>
              </a:effectRef>
              <a:fontRef idx="minor">
                <a:schemeClr val="lt1"/>
              </a:fontRef>
            </p:style>
            <p:txBody>
              <a:bodyPr lIns="360000" rIns="90000" rtlCol="0" anchor="ctr"/>
              <a:lstStyle/>
              <a:p>
                <a:pPr>
                  <a:lnSpc>
                    <a:spcPct val="90000"/>
                  </a:lnSpc>
                </a:pPr>
                <a:r>
                  <a:rPr lang="nl-NL" sz="1400" b="1">
                    <a:solidFill>
                      <a:schemeClr val="tx1"/>
                    </a:solidFill>
                  </a:rPr>
                  <a:t>Meetinstrumenten </a:t>
                </a:r>
                <a:r>
                  <a:rPr lang="nl-NL" sz="1400" b="1" err="1">
                    <a:solidFill>
                      <a:schemeClr val="tx1"/>
                    </a:solidFill>
                  </a:rPr>
                  <a:t>ZiN</a:t>
                </a:r>
                <a:endParaRPr lang="nl-NL" sz="1400" b="1">
                  <a:solidFill>
                    <a:schemeClr val="tx1"/>
                  </a:solidFill>
                </a:endParaRPr>
              </a:p>
            </p:txBody>
          </p:sp>
          <p:sp>
            <p:nvSpPr>
              <p:cNvPr id="16" name="Ovaal 15">
                <a:extLst>
                  <a:ext uri="{FF2B5EF4-FFF2-40B4-BE49-F238E27FC236}">
                    <a16:creationId xmlns:a16="http://schemas.microsoft.com/office/drawing/2014/main" id="{B93EE23A-2569-E9B1-5C85-32835B823A6C}"/>
                  </a:ext>
                </a:extLst>
              </p:cNvPr>
              <p:cNvSpPr>
                <a:spLocks noChangeAspect="1"/>
              </p:cNvSpPr>
              <p:nvPr/>
            </p:nvSpPr>
            <p:spPr>
              <a:xfrm>
                <a:off x="5753305" y="1484859"/>
                <a:ext cx="237690" cy="237689"/>
              </a:xfrm>
              <a:prstGeom prst="ellipse">
                <a:avLst/>
              </a:prstGeom>
              <a:solidFill>
                <a:srgbClr val="B9DBF4"/>
              </a:solidFill>
              <a:ln w="12700">
                <a:solidFill>
                  <a:srgbClr val="B9DBF4"/>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nl-NL" sz="1400" b="1">
                    <a:solidFill>
                      <a:schemeClr val="tx2">
                        <a:lumMod val="50000"/>
                      </a:schemeClr>
                    </a:solidFill>
                  </a:rPr>
                  <a:t>10</a:t>
                </a:r>
              </a:p>
            </p:txBody>
          </p:sp>
        </p:grpSp>
      </p:grpSp>
      <p:grpSp>
        <p:nvGrpSpPr>
          <p:cNvPr id="78" name="Groep 77">
            <a:extLst>
              <a:ext uri="{FF2B5EF4-FFF2-40B4-BE49-F238E27FC236}">
                <a16:creationId xmlns:a16="http://schemas.microsoft.com/office/drawing/2014/main" id="{9BD794F4-0981-8A3D-C288-A7FC00481F33}"/>
              </a:ext>
            </a:extLst>
          </p:cNvPr>
          <p:cNvGrpSpPr/>
          <p:nvPr/>
        </p:nvGrpSpPr>
        <p:grpSpPr>
          <a:xfrm>
            <a:off x="4188144" y="4408986"/>
            <a:ext cx="3817292" cy="934938"/>
            <a:chOff x="4188144" y="4408986"/>
            <a:chExt cx="3817292" cy="934938"/>
          </a:xfrm>
        </p:grpSpPr>
        <p:sp>
          <p:nvSpPr>
            <p:cNvPr id="46" name="Afgeronde rechthoek 45">
              <a:extLst>
                <a:ext uri="{FF2B5EF4-FFF2-40B4-BE49-F238E27FC236}">
                  <a16:creationId xmlns:a16="http://schemas.microsoft.com/office/drawing/2014/main" id="{9FC178E2-E63E-C811-E9C6-B5D8E1C537B1}"/>
                </a:ext>
              </a:extLst>
            </p:cNvPr>
            <p:cNvSpPr/>
            <p:nvPr/>
          </p:nvSpPr>
          <p:spPr>
            <a:xfrm>
              <a:off x="4188144" y="4905034"/>
              <a:ext cx="3817292" cy="438890"/>
            </a:xfrm>
            <a:prstGeom prst="roundRect">
              <a:avLst>
                <a:gd name="adj" fmla="val 24284"/>
              </a:avLst>
            </a:prstGeom>
            <a:gradFill>
              <a:gsLst>
                <a:gs pos="0">
                  <a:srgbClr val="FCCDA7">
                    <a:alpha val="10161"/>
                  </a:srgbClr>
                </a:gs>
                <a:gs pos="100000">
                  <a:srgbClr val="FCCDA7"/>
                </a:gs>
              </a:gsLst>
              <a:lin ang="120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5" name="Afgeronde rechthoek 44">
              <a:extLst>
                <a:ext uri="{FF2B5EF4-FFF2-40B4-BE49-F238E27FC236}">
                  <a16:creationId xmlns:a16="http://schemas.microsoft.com/office/drawing/2014/main" id="{EB7003AB-6D97-09C7-EC81-F6D9F00FEDB0}"/>
                </a:ext>
              </a:extLst>
            </p:cNvPr>
            <p:cNvSpPr/>
            <p:nvPr/>
          </p:nvSpPr>
          <p:spPr>
            <a:xfrm>
              <a:off x="4188144" y="4408986"/>
              <a:ext cx="3817292" cy="438890"/>
            </a:xfrm>
            <a:prstGeom prst="roundRect">
              <a:avLst>
                <a:gd name="adj" fmla="val 24284"/>
              </a:avLst>
            </a:prstGeom>
            <a:gradFill>
              <a:gsLst>
                <a:gs pos="0">
                  <a:srgbClr val="DAE6AB">
                    <a:alpha val="9828"/>
                  </a:srgbClr>
                </a:gs>
                <a:gs pos="100000">
                  <a:srgbClr val="DAE6AB"/>
                </a:gs>
              </a:gsLst>
              <a:lin ang="120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nvGrpSpPr>
          <p:cNvPr id="10" name="Groep 9">
            <a:extLst>
              <a:ext uri="{FF2B5EF4-FFF2-40B4-BE49-F238E27FC236}">
                <a16:creationId xmlns:a16="http://schemas.microsoft.com/office/drawing/2014/main" id="{2F79DFE4-4C61-7B8B-618E-FC037E3E378C}"/>
              </a:ext>
            </a:extLst>
          </p:cNvPr>
          <p:cNvGrpSpPr/>
          <p:nvPr/>
        </p:nvGrpSpPr>
        <p:grpSpPr>
          <a:xfrm>
            <a:off x="4405972" y="4454056"/>
            <a:ext cx="3416030" cy="348751"/>
            <a:chOff x="5753305" y="2757229"/>
            <a:chExt cx="2328180" cy="237689"/>
          </a:xfrm>
        </p:grpSpPr>
        <p:sp>
          <p:nvSpPr>
            <p:cNvPr id="23" name="Afgeronde rechthoek 22">
              <a:extLst>
                <a:ext uri="{FF2B5EF4-FFF2-40B4-BE49-F238E27FC236}">
                  <a16:creationId xmlns:a16="http://schemas.microsoft.com/office/drawing/2014/main" id="{F1C1F53E-B45C-43AC-E3B4-CD5FC9F67EE3}"/>
                </a:ext>
              </a:extLst>
            </p:cNvPr>
            <p:cNvSpPr/>
            <p:nvPr/>
          </p:nvSpPr>
          <p:spPr>
            <a:xfrm>
              <a:off x="5757215" y="2757229"/>
              <a:ext cx="2324270" cy="237689"/>
            </a:xfrm>
            <a:prstGeom prst="roundRect">
              <a:avLst>
                <a:gd name="adj" fmla="val 50000"/>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360000" rIns="90000" rtlCol="0" anchor="ctr"/>
            <a:lstStyle/>
            <a:p>
              <a:pPr>
                <a:lnSpc>
                  <a:spcPct val="90000"/>
                </a:lnSpc>
              </a:pPr>
              <a:r>
                <a:rPr lang="nl-NL" sz="1400" b="1">
                  <a:solidFill>
                    <a:schemeClr val="tx1">
                      <a:lumMod val="85000"/>
                      <a:lumOff val="15000"/>
                    </a:schemeClr>
                  </a:solidFill>
                </a:rPr>
                <a:t>Laboratoriumwaarden</a:t>
              </a:r>
              <a:endParaRPr lang="nl-NL" sz="1200" b="1">
                <a:solidFill>
                  <a:schemeClr val="tx1">
                    <a:lumMod val="85000"/>
                    <a:lumOff val="15000"/>
                  </a:schemeClr>
                </a:solidFill>
              </a:endParaRPr>
            </a:p>
          </p:txBody>
        </p:sp>
        <p:sp>
          <p:nvSpPr>
            <p:cNvPr id="24" name="Ovaal 23">
              <a:extLst>
                <a:ext uri="{FF2B5EF4-FFF2-40B4-BE49-F238E27FC236}">
                  <a16:creationId xmlns:a16="http://schemas.microsoft.com/office/drawing/2014/main" id="{8B05D97E-94B7-BB5B-65B5-30A92BD9BBB7}"/>
                </a:ext>
              </a:extLst>
            </p:cNvPr>
            <p:cNvSpPr>
              <a:spLocks noChangeAspect="1"/>
            </p:cNvSpPr>
            <p:nvPr/>
          </p:nvSpPr>
          <p:spPr>
            <a:xfrm>
              <a:off x="5753305" y="2757229"/>
              <a:ext cx="237690" cy="237689"/>
            </a:xfrm>
            <a:prstGeom prst="ellipse">
              <a:avLst/>
            </a:prstGeom>
            <a:solidFill>
              <a:schemeClr val="accent4"/>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Ins="90000" rtlCol="0" anchor="ctr"/>
            <a:lstStyle/>
            <a:p>
              <a:pPr algn="ctr"/>
              <a:r>
                <a:rPr lang="nl-NL" sz="1400" b="1">
                  <a:solidFill>
                    <a:schemeClr val="bg1"/>
                  </a:solidFill>
                </a:rPr>
                <a:t>7</a:t>
              </a:r>
              <a:endParaRPr lang="nl-NL" sz="1050" b="1">
                <a:solidFill>
                  <a:schemeClr val="bg1"/>
                </a:solidFill>
              </a:endParaRPr>
            </a:p>
          </p:txBody>
        </p:sp>
      </p:grpSp>
      <p:grpSp>
        <p:nvGrpSpPr>
          <p:cNvPr id="11" name="Groep 10">
            <a:extLst>
              <a:ext uri="{FF2B5EF4-FFF2-40B4-BE49-F238E27FC236}">
                <a16:creationId xmlns:a16="http://schemas.microsoft.com/office/drawing/2014/main" id="{8C76C6C5-869C-3D56-7874-1D644D9C4B6F}"/>
              </a:ext>
            </a:extLst>
          </p:cNvPr>
          <p:cNvGrpSpPr/>
          <p:nvPr/>
        </p:nvGrpSpPr>
        <p:grpSpPr>
          <a:xfrm>
            <a:off x="4405970" y="4948903"/>
            <a:ext cx="3416038" cy="348752"/>
            <a:chOff x="5753304" y="2327951"/>
            <a:chExt cx="2328186" cy="237690"/>
          </a:xfrm>
        </p:grpSpPr>
        <p:sp>
          <p:nvSpPr>
            <p:cNvPr id="21" name="Afgeronde rechthoek 20">
              <a:extLst>
                <a:ext uri="{FF2B5EF4-FFF2-40B4-BE49-F238E27FC236}">
                  <a16:creationId xmlns:a16="http://schemas.microsoft.com/office/drawing/2014/main" id="{F691FFFC-A310-D9BF-7685-F7A80C7AF002}"/>
                </a:ext>
              </a:extLst>
            </p:cNvPr>
            <p:cNvSpPr/>
            <p:nvPr/>
          </p:nvSpPr>
          <p:spPr>
            <a:xfrm>
              <a:off x="5757219" y="2327951"/>
              <a:ext cx="2324271" cy="237689"/>
            </a:xfrm>
            <a:prstGeom prst="roundRect">
              <a:avLst>
                <a:gd name="adj" fmla="val 50000"/>
              </a:avLst>
            </a:prstGeom>
            <a:solidFill>
              <a:schemeClr val="bg1"/>
            </a:solidFill>
            <a:ln w="12700">
              <a:solidFill>
                <a:srgbClr val="4692CD"/>
              </a:solidFill>
            </a:ln>
          </p:spPr>
          <p:style>
            <a:lnRef idx="2">
              <a:schemeClr val="accent1">
                <a:shade val="50000"/>
              </a:schemeClr>
            </a:lnRef>
            <a:fillRef idx="1">
              <a:schemeClr val="accent1"/>
            </a:fillRef>
            <a:effectRef idx="0">
              <a:schemeClr val="accent1"/>
            </a:effectRef>
            <a:fontRef idx="minor">
              <a:schemeClr val="lt1"/>
            </a:fontRef>
          </p:style>
          <p:txBody>
            <a:bodyPr lIns="360000" rIns="0" rtlCol="0" anchor="ctr"/>
            <a:lstStyle/>
            <a:p>
              <a:pPr>
                <a:lnSpc>
                  <a:spcPct val="90000"/>
                </a:lnSpc>
              </a:pPr>
              <a:r>
                <a:rPr lang="nl-NL" sz="1400" b="1">
                  <a:solidFill>
                    <a:schemeClr val="tx1">
                      <a:lumMod val="85000"/>
                      <a:lumOff val="15000"/>
                    </a:schemeClr>
                  </a:solidFill>
                </a:rPr>
                <a:t>Contra-indicaties en overgevoeligheden</a:t>
              </a:r>
            </a:p>
          </p:txBody>
        </p:sp>
        <p:sp>
          <p:nvSpPr>
            <p:cNvPr id="22" name="Ovaal 21">
              <a:extLst>
                <a:ext uri="{FF2B5EF4-FFF2-40B4-BE49-F238E27FC236}">
                  <a16:creationId xmlns:a16="http://schemas.microsoft.com/office/drawing/2014/main" id="{E28B4688-AC31-29F8-5057-3A6527155352}"/>
                </a:ext>
              </a:extLst>
            </p:cNvPr>
            <p:cNvSpPr>
              <a:spLocks noChangeAspect="1"/>
            </p:cNvSpPr>
            <p:nvPr/>
          </p:nvSpPr>
          <p:spPr>
            <a:xfrm>
              <a:off x="5753304" y="2327952"/>
              <a:ext cx="237690" cy="237689"/>
            </a:xfrm>
            <a:prstGeom prst="ellipse">
              <a:avLst/>
            </a:prstGeom>
            <a:solidFill>
              <a:srgbClr val="4692CD"/>
            </a:solidFill>
            <a:ln w="12700">
              <a:solidFill>
                <a:srgbClr val="4692CD"/>
              </a:solidFill>
            </a:ln>
          </p:spPr>
          <p:style>
            <a:lnRef idx="2">
              <a:schemeClr val="accent1">
                <a:shade val="50000"/>
              </a:schemeClr>
            </a:lnRef>
            <a:fillRef idx="1">
              <a:schemeClr val="accent1"/>
            </a:fillRef>
            <a:effectRef idx="0">
              <a:schemeClr val="accent1"/>
            </a:effectRef>
            <a:fontRef idx="minor">
              <a:schemeClr val="lt1"/>
            </a:fontRef>
          </p:style>
          <p:txBody>
            <a:bodyPr rIns="90000" rtlCol="0" anchor="ctr"/>
            <a:lstStyle/>
            <a:p>
              <a:pPr algn="ctr"/>
              <a:r>
                <a:rPr lang="nl-NL" sz="1400" b="1">
                  <a:solidFill>
                    <a:schemeClr val="bg1"/>
                  </a:solidFill>
                </a:rPr>
                <a:t>8</a:t>
              </a:r>
              <a:endParaRPr lang="nl-NL" b="1">
                <a:solidFill>
                  <a:schemeClr val="bg1"/>
                </a:solidFill>
              </a:endParaRPr>
            </a:p>
          </p:txBody>
        </p:sp>
      </p:grpSp>
      <p:grpSp>
        <p:nvGrpSpPr>
          <p:cNvPr id="59" name="Groep 58">
            <a:extLst>
              <a:ext uri="{FF2B5EF4-FFF2-40B4-BE49-F238E27FC236}">
                <a16:creationId xmlns:a16="http://schemas.microsoft.com/office/drawing/2014/main" id="{35732D2F-5FBD-E59D-9A4F-E7F238452709}"/>
              </a:ext>
            </a:extLst>
          </p:cNvPr>
          <p:cNvGrpSpPr/>
          <p:nvPr/>
        </p:nvGrpSpPr>
        <p:grpSpPr>
          <a:xfrm flipH="1">
            <a:off x="1996848" y="3130418"/>
            <a:ext cx="2084042" cy="383437"/>
            <a:chOff x="5241958" y="3014668"/>
            <a:chExt cx="2084042" cy="383437"/>
          </a:xfrm>
        </p:grpSpPr>
        <p:sp>
          <p:nvSpPr>
            <p:cNvPr id="118" name="Afgeronde rechthoek 117">
              <a:extLst>
                <a:ext uri="{FF2B5EF4-FFF2-40B4-BE49-F238E27FC236}">
                  <a16:creationId xmlns:a16="http://schemas.microsoft.com/office/drawing/2014/main" id="{0CF7166F-CB20-2D72-67CE-2BFE5531F1D0}"/>
                </a:ext>
              </a:extLst>
            </p:cNvPr>
            <p:cNvSpPr/>
            <p:nvPr/>
          </p:nvSpPr>
          <p:spPr>
            <a:xfrm>
              <a:off x="5241958" y="3052505"/>
              <a:ext cx="2029781" cy="345600"/>
            </a:xfrm>
            <a:prstGeom prst="roundRect">
              <a:avLst>
                <a:gd name="adj" fmla="val 50000"/>
              </a:avLst>
            </a:prstGeom>
            <a:solidFill>
              <a:srgbClr val="00A9B9">
                <a:alpha val="20000"/>
              </a:srgbClr>
            </a:solidFill>
            <a:ln w="12700" cap="flat">
              <a:noFill/>
              <a:prstDash val="solid"/>
              <a:miter/>
            </a:ln>
          </p:spPr>
          <p:txBody>
            <a:bodyPr rtlCol="0" anchor="ctr"/>
            <a:lstStyle/>
            <a:p>
              <a:endParaRPr lang="nl-NL" sz="1400"/>
            </a:p>
          </p:txBody>
        </p:sp>
        <p:grpSp>
          <p:nvGrpSpPr>
            <p:cNvPr id="54" name="Groep 53">
              <a:extLst>
                <a:ext uri="{FF2B5EF4-FFF2-40B4-BE49-F238E27FC236}">
                  <a16:creationId xmlns:a16="http://schemas.microsoft.com/office/drawing/2014/main" id="{64FDE87B-2AAB-F860-46AF-3610837EA79A}"/>
                </a:ext>
              </a:extLst>
            </p:cNvPr>
            <p:cNvGrpSpPr/>
            <p:nvPr/>
          </p:nvGrpSpPr>
          <p:grpSpPr>
            <a:xfrm>
              <a:off x="5296219" y="3014668"/>
              <a:ext cx="2029781" cy="349200"/>
              <a:chOff x="5296219" y="3014668"/>
              <a:chExt cx="2029781" cy="349200"/>
            </a:xfrm>
          </p:grpSpPr>
          <p:sp>
            <p:nvSpPr>
              <p:cNvPr id="120" name="Afgeronde rechthoek 119">
                <a:extLst>
                  <a:ext uri="{FF2B5EF4-FFF2-40B4-BE49-F238E27FC236}">
                    <a16:creationId xmlns:a16="http://schemas.microsoft.com/office/drawing/2014/main" id="{7C79EAE8-49AE-853B-C6A6-7E5D715ADFFA}"/>
                  </a:ext>
                </a:extLst>
              </p:cNvPr>
              <p:cNvSpPr/>
              <p:nvPr/>
            </p:nvSpPr>
            <p:spPr>
              <a:xfrm>
                <a:off x="5296219" y="3014668"/>
                <a:ext cx="2029781" cy="349200"/>
              </a:xfrm>
              <a:prstGeom prst="roundRect">
                <a:avLst>
                  <a:gd name="adj" fmla="val 50000"/>
                </a:avLst>
              </a:prstGeom>
              <a:solidFill>
                <a:srgbClr val="ADDEE3"/>
              </a:solidFill>
              <a:ln w="9525" cap="flat">
                <a:solidFill>
                  <a:schemeClr val="accent2"/>
                </a:solidFill>
                <a:prstDash val="solid"/>
                <a:miter/>
              </a:ln>
            </p:spPr>
            <p:txBody>
              <a:bodyPr lIns="108000" rtlCol="0" anchor="ctr"/>
              <a:lstStyle/>
              <a:p>
                <a:r>
                  <a:rPr lang="nl-NL" sz="1400">
                    <a:solidFill>
                      <a:schemeClr val="tx2"/>
                    </a:solidFill>
                  </a:rPr>
                  <a:t>Medicatieproces 9</a:t>
                </a:r>
                <a:endParaRPr lang="nl-NL" sz="1400"/>
              </a:p>
            </p:txBody>
          </p:sp>
          <p:grpSp>
            <p:nvGrpSpPr>
              <p:cNvPr id="89" name="Groep 88">
                <a:extLst>
                  <a:ext uri="{FF2B5EF4-FFF2-40B4-BE49-F238E27FC236}">
                    <a16:creationId xmlns:a16="http://schemas.microsoft.com/office/drawing/2014/main" id="{CC24D14D-FBD3-64BA-F901-56789153EF05}"/>
                  </a:ext>
                </a:extLst>
              </p:cNvPr>
              <p:cNvGrpSpPr/>
              <p:nvPr/>
            </p:nvGrpSpPr>
            <p:grpSpPr>
              <a:xfrm>
                <a:off x="5332129" y="3043936"/>
                <a:ext cx="287999" cy="288000"/>
                <a:chOff x="3858706" y="3497502"/>
                <a:chExt cx="413911" cy="413911"/>
              </a:xfrm>
            </p:grpSpPr>
            <p:sp>
              <p:nvSpPr>
                <p:cNvPr id="88" name="Vrije vorm 87">
                  <a:extLst>
                    <a:ext uri="{FF2B5EF4-FFF2-40B4-BE49-F238E27FC236}">
                      <a16:creationId xmlns:a16="http://schemas.microsoft.com/office/drawing/2014/main" id="{4CE8C692-F700-4C34-3A35-699187AD3237}"/>
                    </a:ext>
                  </a:extLst>
                </p:cNvPr>
                <p:cNvSpPr>
                  <a:spLocks noChangeAspect="1"/>
                </p:cNvSpPr>
                <p:nvPr/>
              </p:nvSpPr>
              <p:spPr>
                <a:xfrm>
                  <a:off x="3858706" y="3497502"/>
                  <a:ext cx="413911" cy="413911"/>
                </a:xfrm>
                <a:custGeom>
                  <a:avLst/>
                  <a:gdLst>
                    <a:gd name="connsiteX0" fmla="*/ 323183 w 323182"/>
                    <a:gd name="connsiteY0" fmla="*/ 161591 h 323182"/>
                    <a:gd name="connsiteX1" fmla="*/ 161591 w 323182"/>
                    <a:gd name="connsiteY1" fmla="*/ 323183 h 323182"/>
                    <a:gd name="connsiteX2" fmla="*/ 0 w 323182"/>
                    <a:gd name="connsiteY2" fmla="*/ 161591 h 323182"/>
                    <a:gd name="connsiteX3" fmla="*/ 161591 w 323182"/>
                    <a:gd name="connsiteY3" fmla="*/ 0 h 323182"/>
                    <a:gd name="connsiteX4" fmla="*/ 323183 w 323182"/>
                    <a:gd name="connsiteY4" fmla="*/ 161591 h 32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82" h="323182">
                      <a:moveTo>
                        <a:pt x="323183" y="161591"/>
                      </a:moveTo>
                      <a:cubicBezTo>
                        <a:pt x="323183" y="250836"/>
                        <a:pt x="250836" y="323183"/>
                        <a:pt x="161591" y="323183"/>
                      </a:cubicBezTo>
                      <a:cubicBezTo>
                        <a:pt x="72347" y="323183"/>
                        <a:pt x="0" y="250836"/>
                        <a:pt x="0" y="161591"/>
                      </a:cubicBezTo>
                      <a:cubicBezTo>
                        <a:pt x="0" y="72347"/>
                        <a:pt x="72347" y="0"/>
                        <a:pt x="161591" y="0"/>
                      </a:cubicBezTo>
                      <a:cubicBezTo>
                        <a:pt x="250836" y="0"/>
                        <a:pt x="323183" y="72347"/>
                        <a:pt x="323183" y="161591"/>
                      </a:cubicBezTo>
                      <a:close/>
                    </a:path>
                  </a:pathLst>
                </a:custGeom>
                <a:solidFill>
                  <a:srgbClr val="FFFFFF"/>
                </a:solidFill>
                <a:ln w="12700" cap="flat">
                  <a:noFill/>
                  <a:prstDash val="solid"/>
                  <a:miter/>
                </a:ln>
              </p:spPr>
              <p:txBody>
                <a:bodyPr rtlCol="0" anchor="ctr"/>
                <a:lstStyle/>
                <a:p>
                  <a:endParaRPr lang="nl-NL" sz="1400"/>
                </a:p>
              </p:txBody>
            </p:sp>
            <p:sp>
              <p:nvSpPr>
                <p:cNvPr id="68" name="Vrije vorm 67">
                  <a:extLst>
                    <a:ext uri="{FF2B5EF4-FFF2-40B4-BE49-F238E27FC236}">
                      <a16:creationId xmlns:a16="http://schemas.microsoft.com/office/drawing/2014/main" id="{EE8EC85D-8833-B2E3-966F-802C6BBF55A6}"/>
                    </a:ext>
                  </a:extLst>
                </p:cNvPr>
                <p:cNvSpPr>
                  <a:spLocks noChangeAspect="1"/>
                </p:cNvSpPr>
                <p:nvPr/>
              </p:nvSpPr>
              <p:spPr>
                <a:xfrm flipH="1">
                  <a:off x="3916605" y="3600980"/>
                  <a:ext cx="298112" cy="206956"/>
                </a:xfrm>
                <a:custGeom>
                  <a:avLst/>
                  <a:gdLst>
                    <a:gd name="connsiteX0" fmla="*/ 73072 w 1683682"/>
                    <a:gd name="connsiteY0" fmla="*/ 1023766 h 1169617"/>
                    <a:gd name="connsiteX1" fmla="*/ 73072 w 1683682"/>
                    <a:gd name="connsiteY1" fmla="*/ 1061311 h 1169617"/>
                    <a:gd name="connsiteX2" fmla="*/ 110618 w 1683682"/>
                    <a:gd name="connsiteY2" fmla="*/ 1096633 h 1169617"/>
                    <a:gd name="connsiteX3" fmla="*/ 1575421 w 1683682"/>
                    <a:gd name="connsiteY3" fmla="*/ 1096633 h 1169617"/>
                    <a:gd name="connsiteX4" fmla="*/ 1610610 w 1683682"/>
                    <a:gd name="connsiteY4" fmla="*/ 1061311 h 1169617"/>
                    <a:gd name="connsiteX5" fmla="*/ 1610610 w 1683682"/>
                    <a:gd name="connsiteY5" fmla="*/ 1023766 h 1169617"/>
                    <a:gd name="connsiteX6" fmla="*/ 895582 w 1683682"/>
                    <a:gd name="connsiteY6" fmla="*/ 763046 h 1169617"/>
                    <a:gd name="connsiteX7" fmla="*/ 969841 w 1683682"/>
                    <a:gd name="connsiteY7" fmla="*/ 763046 h 1169617"/>
                    <a:gd name="connsiteX8" fmla="*/ 1005016 w 1683682"/>
                    <a:gd name="connsiteY8" fmla="*/ 798235 h 1169617"/>
                    <a:gd name="connsiteX9" fmla="*/ 969841 w 1683682"/>
                    <a:gd name="connsiteY9" fmla="*/ 835378 h 1169617"/>
                    <a:gd name="connsiteX10" fmla="*/ 895582 w 1683682"/>
                    <a:gd name="connsiteY10" fmla="*/ 835378 h 1169617"/>
                    <a:gd name="connsiteX11" fmla="*/ 860407 w 1683682"/>
                    <a:gd name="connsiteY11" fmla="*/ 798235 h 1169617"/>
                    <a:gd name="connsiteX12" fmla="*/ 895582 w 1683682"/>
                    <a:gd name="connsiteY12" fmla="*/ 763046 h 1169617"/>
                    <a:gd name="connsiteX13" fmla="*/ 567280 w 1683682"/>
                    <a:gd name="connsiteY13" fmla="*/ 688760 h 1169617"/>
                    <a:gd name="connsiteX14" fmla="*/ 567280 w 1683682"/>
                    <a:gd name="connsiteY14" fmla="*/ 763047 h 1169617"/>
                    <a:gd name="connsiteX15" fmla="*/ 639585 w 1683682"/>
                    <a:gd name="connsiteY15" fmla="*/ 763047 h 1169617"/>
                    <a:gd name="connsiteX16" fmla="*/ 639585 w 1683682"/>
                    <a:gd name="connsiteY16" fmla="*/ 688760 h 1169617"/>
                    <a:gd name="connsiteX17" fmla="*/ 530151 w 1683682"/>
                    <a:gd name="connsiteY17" fmla="*/ 616428 h 1169617"/>
                    <a:gd name="connsiteX18" fmla="*/ 676714 w 1683682"/>
                    <a:gd name="connsiteY18" fmla="*/ 616428 h 1169617"/>
                    <a:gd name="connsiteX19" fmla="*/ 713844 w 1683682"/>
                    <a:gd name="connsiteY19" fmla="*/ 653572 h 1169617"/>
                    <a:gd name="connsiteX20" fmla="*/ 713844 w 1683682"/>
                    <a:gd name="connsiteY20" fmla="*/ 798236 h 1169617"/>
                    <a:gd name="connsiteX21" fmla="*/ 676714 w 1683682"/>
                    <a:gd name="connsiteY21" fmla="*/ 835379 h 1169617"/>
                    <a:gd name="connsiteX22" fmla="*/ 530151 w 1683682"/>
                    <a:gd name="connsiteY22" fmla="*/ 835379 h 1169617"/>
                    <a:gd name="connsiteX23" fmla="*/ 494975 w 1683682"/>
                    <a:gd name="connsiteY23" fmla="*/ 798236 h 1169617"/>
                    <a:gd name="connsiteX24" fmla="*/ 494975 w 1683682"/>
                    <a:gd name="connsiteY24" fmla="*/ 653572 h 1169617"/>
                    <a:gd name="connsiteX25" fmla="*/ 530151 w 1683682"/>
                    <a:gd name="connsiteY25" fmla="*/ 616428 h 1169617"/>
                    <a:gd name="connsiteX26" fmla="*/ 895581 w 1683682"/>
                    <a:gd name="connsiteY26" fmla="*/ 616427 h 1169617"/>
                    <a:gd name="connsiteX27" fmla="*/ 1151579 w 1683682"/>
                    <a:gd name="connsiteY27" fmla="*/ 616427 h 1169617"/>
                    <a:gd name="connsiteX28" fmla="*/ 1188708 w 1683682"/>
                    <a:gd name="connsiteY28" fmla="*/ 653571 h 1169617"/>
                    <a:gd name="connsiteX29" fmla="*/ 1151579 w 1683682"/>
                    <a:gd name="connsiteY29" fmla="*/ 688759 h 1169617"/>
                    <a:gd name="connsiteX30" fmla="*/ 895581 w 1683682"/>
                    <a:gd name="connsiteY30" fmla="*/ 688759 h 1169617"/>
                    <a:gd name="connsiteX31" fmla="*/ 860406 w 1683682"/>
                    <a:gd name="connsiteY31" fmla="*/ 653571 h 1169617"/>
                    <a:gd name="connsiteX32" fmla="*/ 895581 w 1683682"/>
                    <a:gd name="connsiteY32" fmla="*/ 616427 h 1169617"/>
                    <a:gd name="connsiteX33" fmla="*/ 895581 w 1683682"/>
                    <a:gd name="connsiteY33" fmla="*/ 351765 h 1169617"/>
                    <a:gd name="connsiteX34" fmla="*/ 1151579 w 1683682"/>
                    <a:gd name="connsiteY34" fmla="*/ 351765 h 1169617"/>
                    <a:gd name="connsiteX35" fmla="*/ 1188708 w 1683682"/>
                    <a:gd name="connsiteY35" fmla="*/ 388909 h 1169617"/>
                    <a:gd name="connsiteX36" fmla="*/ 1151579 w 1683682"/>
                    <a:gd name="connsiteY36" fmla="*/ 426052 h 1169617"/>
                    <a:gd name="connsiteX37" fmla="*/ 895581 w 1683682"/>
                    <a:gd name="connsiteY37" fmla="*/ 426052 h 1169617"/>
                    <a:gd name="connsiteX38" fmla="*/ 860406 w 1683682"/>
                    <a:gd name="connsiteY38" fmla="*/ 388909 h 1169617"/>
                    <a:gd name="connsiteX39" fmla="*/ 895581 w 1683682"/>
                    <a:gd name="connsiteY39" fmla="*/ 351765 h 1169617"/>
                    <a:gd name="connsiteX40" fmla="*/ 895581 w 1683682"/>
                    <a:gd name="connsiteY40" fmla="*/ 207100 h 1169617"/>
                    <a:gd name="connsiteX41" fmla="*/ 1079274 w 1683682"/>
                    <a:gd name="connsiteY41" fmla="*/ 207100 h 1169617"/>
                    <a:gd name="connsiteX42" fmla="*/ 1114450 w 1683682"/>
                    <a:gd name="connsiteY42" fmla="*/ 242289 h 1169617"/>
                    <a:gd name="connsiteX43" fmla="*/ 1079274 w 1683682"/>
                    <a:gd name="connsiteY43" fmla="*/ 279432 h 1169617"/>
                    <a:gd name="connsiteX44" fmla="*/ 895581 w 1683682"/>
                    <a:gd name="connsiteY44" fmla="*/ 279432 h 1169617"/>
                    <a:gd name="connsiteX45" fmla="*/ 860406 w 1683682"/>
                    <a:gd name="connsiteY45" fmla="*/ 242289 h 1169617"/>
                    <a:gd name="connsiteX46" fmla="*/ 895581 w 1683682"/>
                    <a:gd name="connsiteY46" fmla="*/ 207100 h 1169617"/>
                    <a:gd name="connsiteX47" fmla="*/ 747064 w 1683682"/>
                    <a:gd name="connsiteY47" fmla="*/ 169712 h 1169617"/>
                    <a:gd name="connsiteX48" fmla="*/ 776376 w 1683682"/>
                    <a:gd name="connsiteY48" fmla="*/ 177776 h 1169617"/>
                    <a:gd name="connsiteX49" fmla="*/ 782239 w 1683682"/>
                    <a:gd name="connsiteY49" fmla="*/ 228604 h 1169617"/>
                    <a:gd name="connsiteX50" fmla="*/ 637630 w 1683682"/>
                    <a:gd name="connsiteY50" fmla="*/ 410412 h 1169617"/>
                    <a:gd name="connsiteX51" fmla="*/ 612225 w 1683682"/>
                    <a:gd name="connsiteY51" fmla="*/ 426051 h 1169617"/>
                    <a:gd name="connsiteX52" fmla="*/ 608317 w 1683682"/>
                    <a:gd name="connsiteY52" fmla="*/ 426051 h 1169617"/>
                    <a:gd name="connsiteX53" fmla="*/ 582913 w 1683682"/>
                    <a:gd name="connsiteY53" fmla="*/ 414322 h 1169617"/>
                    <a:gd name="connsiteX54" fmla="*/ 508654 w 1683682"/>
                    <a:gd name="connsiteY54" fmla="*/ 341990 h 1169617"/>
                    <a:gd name="connsiteX55" fmla="*/ 508654 w 1683682"/>
                    <a:gd name="connsiteY55" fmla="*/ 291162 h 1169617"/>
                    <a:gd name="connsiteX56" fmla="*/ 559462 w 1683682"/>
                    <a:gd name="connsiteY56" fmla="*/ 291162 h 1169617"/>
                    <a:gd name="connsiteX57" fmla="*/ 604409 w 1683682"/>
                    <a:gd name="connsiteY57" fmla="*/ 334170 h 1169617"/>
                    <a:gd name="connsiteX58" fmla="*/ 723614 w 1683682"/>
                    <a:gd name="connsiteY58" fmla="*/ 183641 h 1169617"/>
                    <a:gd name="connsiteX59" fmla="*/ 747064 w 1683682"/>
                    <a:gd name="connsiteY59" fmla="*/ 169712 h 1169617"/>
                    <a:gd name="connsiteX60" fmla="*/ 219047 w 1683682"/>
                    <a:gd name="connsiteY60" fmla="*/ 72984 h 1169617"/>
                    <a:gd name="connsiteX61" fmla="*/ 183689 w 1683682"/>
                    <a:gd name="connsiteY61" fmla="*/ 108307 h 1169617"/>
                    <a:gd name="connsiteX62" fmla="*/ 183689 w 1683682"/>
                    <a:gd name="connsiteY62" fmla="*/ 950782 h 1169617"/>
                    <a:gd name="connsiteX63" fmla="*/ 1502350 w 1683682"/>
                    <a:gd name="connsiteY63" fmla="*/ 950782 h 1169617"/>
                    <a:gd name="connsiteX64" fmla="*/ 1502350 w 1683682"/>
                    <a:gd name="connsiteY64" fmla="*/ 108307 h 1169617"/>
                    <a:gd name="connsiteX65" fmla="*/ 1464635 w 1683682"/>
                    <a:gd name="connsiteY65" fmla="*/ 72984 h 1169617"/>
                    <a:gd name="connsiteX66" fmla="*/ 219047 w 1683682"/>
                    <a:gd name="connsiteY66" fmla="*/ 0 h 1169617"/>
                    <a:gd name="connsiteX67" fmla="*/ 1464635 w 1683682"/>
                    <a:gd name="connsiteY67" fmla="*/ 0 h 1169617"/>
                    <a:gd name="connsiteX68" fmla="*/ 1575421 w 1683682"/>
                    <a:gd name="connsiteY68" fmla="*/ 108307 h 1169617"/>
                    <a:gd name="connsiteX69" fmla="*/ 1575421 w 1683682"/>
                    <a:gd name="connsiteY69" fmla="*/ 950782 h 1169617"/>
                    <a:gd name="connsiteX70" fmla="*/ 1648325 w 1683682"/>
                    <a:gd name="connsiteY70" fmla="*/ 950782 h 1169617"/>
                    <a:gd name="connsiteX71" fmla="*/ 1683682 w 1683682"/>
                    <a:gd name="connsiteY71" fmla="*/ 988443 h 1169617"/>
                    <a:gd name="connsiteX72" fmla="*/ 1683682 w 1683682"/>
                    <a:gd name="connsiteY72" fmla="*/ 1061311 h 1169617"/>
                    <a:gd name="connsiteX73" fmla="*/ 1575421 w 1683682"/>
                    <a:gd name="connsiteY73" fmla="*/ 1169617 h 1169617"/>
                    <a:gd name="connsiteX74" fmla="*/ 110618 w 1683682"/>
                    <a:gd name="connsiteY74" fmla="*/ 1169617 h 1169617"/>
                    <a:gd name="connsiteX75" fmla="*/ 0 w 1683682"/>
                    <a:gd name="connsiteY75" fmla="*/ 1061311 h 1169617"/>
                    <a:gd name="connsiteX76" fmla="*/ 0 w 1683682"/>
                    <a:gd name="connsiteY76" fmla="*/ 988443 h 1169617"/>
                    <a:gd name="connsiteX77" fmla="*/ 37714 w 1683682"/>
                    <a:gd name="connsiteY77" fmla="*/ 950782 h 1169617"/>
                    <a:gd name="connsiteX78" fmla="*/ 110618 w 1683682"/>
                    <a:gd name="connsiteY78" fmla="*/ 950782 h 1169617"/>
                    <a:gd name="connsiteX79" fmla="*/ 110618 w 1683682"/>
                    <a:gd name="connsiteY79" fmla="*/ 108307 h 1169617"/>
                    <a:gd name="connsiteX80" fmla="*/ 219047 w 1683682"/>
                    <a:gd name="connsiteY80" fmla="*/ 0 h 116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83682" h="1169617">
                      <a:moveTo>
                        <a:pt x="73072" y="1023766"/>
                      </a:moveTo>
                      <a:lnTo>
                        <a:pt x="73072" y="1061311"/>
                      </a:lnTo>
                      <a:cubicBezTo>
                        <a:pt x="73072" y="1080141"/>
                        <a:pt x="91760" y="1096633"/>
                        <a:pt x="110618" y="1096633"/>
                      </a:cubicBezTo>
                      <a:lnTo>
                        <a:pt x="1575421" y="1096633"/>
                      </a:lnTo>
                      <a:cubicBezTo>
                        <a:pt x="1594279" y="1096633"/>
                        <a:pt x="1610610" y="1080141"/>
                        <a:pt x="1610610" y="1061311"/>
                      </a:cubicBezTo>
                      <a:lnTo>
                        <a:pt x="1610610" y="1023766"/>
                      </a:lnTo>
                      <a:close/>
                      <a:moveTo>
                        <a:pt x="895582" y="763046"/>
                      </a:moveTo>
                      <a:lnTo>
                        <a:pt x="969841" y="763046"/>
                      </a:lnTo>
                      <a:cubicBezTo>
                        <a:pt x="991337" y="763046"/>
                        <a:pt x="1005016" y="776731"/>
                        <a:pt x="1005016" y="798235"/>
                      </a:cubicBezTo>
                      <a:cubicBezTo>
                        <a:pt x="1005016" y="821694"/>
                        <a:pt x="991337" y="835378"/>
                        <a:pt x="969841" y="835378"/>
                      </a:cubicBezTo>
                      <a:lnTo>
                        <a:pt x="895582" y="835378"/>
                      </a:lnTo>
                      <a:cubicBezTo>
                        <a:pt x="874086" y="835378"/>
                        <a:pt x="860407" y="819739"/>
                        <a:pt x="860407" y="798235"/>
                      </a:cubicBezTo>
                      <a:cubicBezTo>
                        <a:pt x="860407" y="774776"/>
                        <a:pt x="874086" y="763046"/>
                        <a:pt x="895582" y="763046"/>
                      </a:cubicBezTo>
                      <a:close/>
                      <a:moveTo>
                        <a:pt x="567280" y="688760"/>
                      </a:moveTo>
                      <a:lnTo>
                        <a:pt x="567280" y="763047"/>
                      </a:lnTo>
                      <a:lnTo>
                        <a:pt x="639585" y="763047"/>
                      </a:lnTo>
                      <a:lnTo>
                        <a:pt x="639585" y="688760"/>
                      </a:lnTo>
                      <a:close/>
                      <a:moveTo>
                        <a:pt x="530151" y="616428"/>
                      </a:moveTo>
                      <a:lnTo>
                        <a:pt x="676714" y="616428"/>
                      </a:lnTo>
                      <a:cubicBezTo>
                        <a:pt x="698210" y="616428"/>
                        <a:pt x="713844" y="630113"/>
                        <a:pt x="713844" y="653572"/>
                      </a:cubicBezTo>
                      <a:lnTo>
                        <a:pt x="713844" y="798236"/>
                      </a:lnTo>
                      <a:cubicBezTo>
                        <a:pt x="713844" y="821695"/>
                        <a:pt x="698210" y="835379"/>
                        <a:pt x="676714" y="835379"/>
                      </a:cubicBezTo>
                      <a:lnTo>
                        <a:pt x="530151" y="835379"/>
                      </a:lnTo>
                      <a:cubicBezTo>
                        <a:pt x="508655" y="835379"/>
                        <a:pt x="494975" y="821695"/>
                        <a:pt x="494975" y="798236"/>
                      </a:cubicBezTo>
                      <a:lnTo>
                        <a:pt x="494975" y="653572"/>
                      </a:lnTo>
                      <a:cubicBezTo>
                        <a:pt x="494975" y="630113"/>
                        <a:pt x="508655" y="616428"/>
                        <a:pt x="530151" y="616428"/>
                      </a:cubicBezTo>
                      <a:close/>
                      <a:moveTo>
                        <a:pt x="895581" y="616427"/>
                      </a:moveTo>
                      <a:lnTo>
                        <a:pt x="1151579" y="616427"/>
                      </a:lnTo>
                      <a:cubicBezTo>
                        <a:pt x="1173075" y="616427"/>
                        <a:pt x="1188708" y="630112"/>
                        <a:pt x="1188708" y="653571"/>
                      </a:cubicBezTo>
                      <a:cubicBezTo>
                        <a:pt x="1188708" y="675075"/>
                        <a:pt x="1173075" y="688759"/>
                        <a:pt x="1151579" y="688759"/>
                      </a:cubicBezTo>
                      <a:lnTo>
                        <a:pt x="895581" y="688759"/>
                      </a:lnTo>
                      <a:cubicBezTo>
                        <a:pt x="874085" y="688759"/>
                        <a:pt x="860406" y="675075"/>
                        <a:pt x="860406" y="653571"/>
                      </a:cubicBezTo>
                      <a:cubicBezTo>
                        <a:pt x="860406" y="630112"/>
                        <a:pt x="874085" y="616427"/>
                        <a:pt x="895581" y="616427"/>
                      </a:cubicBezTo>
                      <a:close/>
                      <a:moveTo>
                        <a:pt x="895581" y="351765"/>
                      </a:moveTo>
                      <a:lnTo>
                        <a:pt x="1151579" y="351765"/>
                      </a:lnTo>
                      <a:cubicBezTo>
                        <a:pt x="1173075" y="351765"/>
                        <a:pt x="1188708" y="367405"/>
                        <a:pt x="1188708" y="388909"/>
                      </a:cubicBezTo>
                      <a:cubicBezTo>
                        <a:pt x="1188708" y="410413"/>
                        <a:pt x="1173075" y="426052"/>
                        <a:pt x="1151579" y="426052"/>
                      </a:cubicBezTo>
                      <a:lnTo>
                        <a:pt x="895581" y="426052"/>
                      </a:lnTo>
                      <a:cubicBezTo>
                        <a:pt x="874085" y="426052"/>
                        <a:pt x="860406" y="410413"/>
                        <a:pt x="860406" y="388909"/>
                      </a:cubicBezTo>
                      <a:cubicBezTo>
                        <a:pt x="860406" y="367405"/>
                        <a:pt x="874085" y="351765"/>
                        <a:pt x="895581" y="351765"/>
                      </a:cubicBezTo>
                      <a:close/>
                      <a:moveTo>
                        <a:pt x="895581" y="207100"/>
                      </a:moveTo>
                      <a:lnTo>
                        <a:pt x="1079274" y="207100"/>
                      </a:lnTo>
                      <a:cubicBezTo>
                        <a:pt x="1100770" y="207100"/>
                        <a:pt x="1114450" y="218830"/>
                        <a:pt x="1114450" y="242289"/>
                      </a:cubicBezTo>
                      <a:cubicBezTo>
                        <a:pt x="1114450" y="263793"/>
                        <a:pt x="1100770" y="279432"/>
                        <a:pt x="1079274" y="279432"/>
                      </a:cubicBezTo>
                      <a:lnTo>
                        <a:pt x="895581" y="279432"/>
                      </a:lnTo>
                      <a:cubicBezTo>
                        <a:pt x="877994" y="279432"/>
                        <a:pt x="860406" y="261838"/>
                        <a:pt x="860406" y="242289"/>
                      </a:cubicBezTo>
                      <a:cubicBezTo>
                        <a:pt x="860406" y="220785"/>
                        <a:pt x="874085" y="207100"/>
                        <a:pt x="895581" y="207100"/>
                      </a:cubicBezTo>
                      <a:close/>
                      <a:moveTo>
                        <a:pt x="747064" y="169712"/>
                      </a:moveTo>
                      <a:cubicBezTo>
                        <a:pt x="756346" y="168979"/>
                        <a:pt x="766606" y="171912"/>
                        <a:pt x="776376" y="177776"/>
                      </a:cubicBezTo>
                      <a:cubicBezTo>
                        <a:pt x="790056" y="187551"/>
                        <a:pt x="793964" y="212965"/>
                        <a:pt x="782239" y="228604"/>
                      </a:cubicBezTo>
                      <a:lnTo>
                        <a:pt x="637630" y="410412"/>
                      </a:lnTo>
                      <a:cubicBezTo>
                        <a:pt x="629813" y="418231"/>
                        <a:pt x="621996" y="426051"/>
                        <a:pt x="612225" y="426051"/>
                      </a:cubicBezTo>
                      <a:lnTo>
                        <a:pt x="608317" y="426051"/>
                      </a:lnTo>
                      <a:cubicBezTo>
                        <a:pt x="596592" y="426051"/>
                        <a:pt x="588775" y="422141"/>
                        <a:pt x="582913" y="414322"/>
                      </a:cubicBezTo>
                      <a:lnTo>
                        <a:pt x="508654" y="341990"/>
                      </a:lnTo>
                      <a:cubicBezTo>
                        <a:pt x="494974" y="326350"/>
                        <a:pt x="493020" y="304846"/>
                        <a:pt x="508654" y="291162"/>
                      </a:cubicBezTo>
                      <a:cubicBezTo>
                        <a:pt x="522333" y="275522"/>
                        <a:pt x="545783" y="275522"/>
                        <a:pt x="559462" y="291162"/>
                      </a:cubicBezTo>
                      <a:lnTo>
                        <a:pt x="604409" y="334170"/>
                      </a:lnTo>
                      <a:lnTo>
                        <a:pt x="723614" y="183641"/>
                      </a:lnTo>
                      <a:cubicBezTo>
                        <a:pt x="729477" y="174844"/>
                        <a:pt x="737782" y="170446"/>
                        <a:pt x="747064" y="169712"/>
                      </a:cubicBezTo>
                      <a:close/>
                      <a:moveTo>
                        <a:pt x="219047" y="72984"/>
                      </a:moveTo>
                      <a:cubicBezTo>
                        <a:pt x="202547" y="72984"/>
                        <a:pt x="183689" y="91815"/>
                        <a:pt x="183689" y="108307"/>
                      </a:cubicBezTo>
                      <a:lnTo>
                        <a:pt x="183689" y="950782"/>
                      </a:lnTo>
                      <a:lnTo>
                        <a:pt x="1502350" y="950782"/>
                      </a:lnTo>
                      <a:lnTo>
                        <a:pt x="1502350" y="108307"/>
                      </a:lnTo>
                      <a:cubicBezTo>
                        <a:pt x="1502350" y="91815"/>
                        <a:pt x="1483492" y="72984"/>
                        <a:pt x="1464635" y="72984"/>
                      </a:cubicBezTo>
                      <a:close/>
                      <a:moveTo>
                        <a:pt x="219047" y="0"/>
                      </a:moveTo>
                      <a:lnTo>
                        <a:pt x="1464635" y="0"/>
                      </a:lnTo>
                      <a:cubicBezTo>
                        <a:pt x="1523564" y="0"/>
                        <a:pt x="1575421" y="47019"/>
                        <a:pt x="1575421" y="108307"/>
                      </a:cubicBezTo>
                      <a:lnTo>
                        <a:pt x="1575421" y="950782"/>
                      </a:lnTo>
                      <a:lnTo>
                        <a:pt x="1648325" y="950782"/>
                      </a:lnTo>
                      <a:cubicBezTo>
                        <a:pt x="1667182" y="950782"/>
                        <a:pt x="1683682" y="969613"/>
                        <a:pt x="1683682" y="988443"/>
                      </a:cubicBezTo>
                      <a:lnTo>
                        <a:pt x="1683682" y="1061311"/>
                      </a:lnTo>
                      <a:cubicBezTo>
                        <a:pt x="1683682" y="1122598"/>
                        <a:pt x="1634182" y="1169617"/>
                        <a:pt x="1575421" y="1169617"/>
                      </a:cubicBezTo>
                      <a:lnTo>
                        <a:pt x="110618" y="1169617"/>
                      </a:lnTo>
                      <a:cubicBezTo>
                        <a:pt x="47143" y="1169617"/>
                        <a:pt x="0" y="1122598"/>
                        <a:pt x="0" y="1061311"/>
                      </a:cubicBezTo>
                      <a:lnTo>
                        <a:pt x="0" y="988443"/>
                      </a:lnTo>
                      <a:cubicBezTo>
                        <a:pt x="0" y="969613"/>
                        <a:pt x="18857" y="950782"/>
                        <a:pt x="37714" y="950782"/>
                      </a:cubicBezTo>
                      <a:lnTo>
                        <a:pt x="110618" y="950782"/>
                      </a:lnTo>
                      <a:lnTo>
                        <a:pt x="110618" y="108307"/>
                      </a:lnTo>
                      <a:cubicBezTo>
                        <a:pt x="110618" y="47019"/>
                        <a:pt x="157761" y="0"/>
                        <a:pt x="2190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grpSp>
      <p:grpSp>
        <p:nvGrpSpPr>
          <p:cNvPr id="55" name="Groep 54">
            <a:extLst>
              <a:ext uri="{FF2B5EF4-FFF2-40B4-BE49-F238E27FC236}">
                <a16:creationId xmlns:a16="http://schemas.microsoft.com/office/drawing/2014/main" id="{AE704FB4-5A33-9605-90CA-68A6833006CD}"/>
              </a:ext>
            </a:extLst>
          </p:cNvPr>
          <p:cNvGrpSpPr/>
          <p:nvPr/>
        </p:nvGrpSpPr>
        <p:grpSpPr>
          <a:xfrm flipH="1">
            <a:off x="2452369" y="4438191"/>
            <a:ext cx="1625566" cy="380480"/>
            <a:chOff x="5244913" y="4307880"/>
            <a:chExt cx="1625566" cy="380480"/>
          </a:xfrm>
        </p:grpSpPr>
        <p:grpSp>
          <p:nvGrpSpPr>
            <p:cNvPr id="144" name="Groep 143">
              <a:extLst>
                <a:ext uri="{FF2B5EF4-FFF2-40B4-BE49-F238E27FC236}">
                  <a16:creationId xmlns:a16="http://schemas.microsoft.com/office/drawing/2014/main" id="{CECEE686-797D-B62A-5648-3ACDD8D5078D}"/>
                </a:ext>
              </a:extLst>
            </p:cNvPr>
            <p:cNvGrpSpPr/>
            <p:nvPr/>
          </p:nvGrpSpPr>
          <p:grpSpPr>
            <a:xfrm>
              <a:off x="5244913" y="4307880"/>
              <a:ext cx="1625566" cy="380480"/>
              <a:chOff x="5714075" y="3814133"/>
              <a:chExt cx="1767344" cy="413665"/>
            </a:xfrm>
          </p:grpSpPr>
          <p:sp>
            <p:nvSpPr>
              <p:cNvPr id="132" name="Afgeronde rechthoek 131">
                <a:extLst>
                  <a:ext uri="{FF2B5EF4-FFF2-40B4-BE49-F238E27FC236}">
                    <a16:creationId xmlns:a16="http://schemas.microsoft.com/office/drawing/2014/main" id="{9F97359C-4B36-C1D6-0E2A-2D8E638561FD}"/>
                  </a:ext>
                </a:extLst>
              </p:cNvPr>
              <p:cNvSpPr/>
              <p:nvPr/>
            </p:nvSpPr>
            <p:spPr>
              <a:xfrm>
                <a:off x="5714075" y="3852055"/>
                <a:ext cx="1711562" cy="375743"/>
              </a:xfrm>
              <a:prstGeom prst="roundRect">
                <a:avLst>
                  <a:gd name="adj" fmla="val 50000"/>
                </a:avLst>
              </a:prstGeom>
              <a:solidFill>
                <a:schemeClr val="accent3">
                  <a:alpha val="20000"/>
                </a:schemeClr>
              </a:solidFill>
              <a:ln w="12700" cap="flat">
                <a:noFill/>
                <a:prstDash val="solid"/>
                <a:miter/>
              </a:ln>
            </p:spPr>
            <p:txBody>
              <a:bodyPr rtlCol="0" anchor="ctr"/>
              <a:lstStyle/>
              <a:p>
                <a:endParaRPr lang="nl-NL" sz="1400"/>
              </a:p>
            </p:txBody>
          </p:sp>
          <p:sp>
            <p:nvSpPr>
              <p:cNvPr id="133" name="Afgeronde rechthoek 132">
                <a:extLst>
                  <a:ext uri="{FF2B5EF4-FFF2-40B4-BE49-F238E27FC236}">
                    <a16:creationId xmlns:a16="http://schemas.microsoft.com/office/drawing/2014/main" id="{643AA72C-96C5-42C6-BD35-A8B41FB7A7DD}"/>
                  </a:ext>
                </a:extLst>
              </p:cNvPr>
              <p:cNvSpPr/>
              <p:nvPr/>
            </p:nvSpPr>
            <p:spPr>
              <a:xfrm>
                <a:off x="5769858" y="3814133"/>
                <a:ext cx="1711561" cy="379657"/>
              </a:xfrm>
              <a:prstGeom prst="roundRect">
                <a:avLst>
                  <a:gd name="adj" fmla="val 50000"/>
                </a:avLst>
              </a:prstGeom>
              <a:solidFill>
                <a:srgbClr val="DAE6AB"/>
              </a:solidFill>
              <a:ln w="9525" cap="flat">
                <a:solidFill>
                  <a:schemeClr val="accent3"/>
                </a:solidFill>
                <a:prstDash val="solid"/>
                <a:miter/>
              </a:ln>
            </p:spPr>
            <p:txBody>
              <a:bodyPr lIns="108000" rtlCol="0" anchor="ctr"/>
              <a:lstStyle/>
              <a:p>
                <a:r>
                  <a:rPr lang="nl-NL" sz="1400" err="1">
                    <a:solidFill>
                      <a:schemeClr val="tx2"/>
                    </a:solidFill>
                  </a:rPr>
                  <a:t>Labwaarden</a:t>
                </a:r>
                <a:endParaRPr lang="nl-NL" sz="1400"/>
              </a:p>
            </p:txBody>
          </p:sp>
        </p:grpSp>
        <p:grpSp>
          <p:nvGrpSpPr>
            <p:cNvPr id="53" name="Groep 52">
              <a:extLst>
                <a:ext uri="{FF2B5EF4-FFF2-40B4-BE49-F238E27FC236}">
                  <a16:creationId xmlns:a16="http://schemas.microsoft.com/office/drawing/2014/main" id="{71381DB5-0353-0F60-2DE5-3733C7397DFA}"/>
                </a:ext>
              </a:extLst>
            </p:cNvPr>
            <p:cNvGrpSpPr/>
            <p:nvPr/>
          </p:nvGrpSpPr>
          <p:grpSpPr>
            <a:xfrm>
              <a:off x="5332129" y="4334175"/>
              <a:ext cx="287999" cy="288000"/>
              <a:chOff x="5332129" y="4334175"/>
              <a:chExt cx="287999" cy="288000"/>
            </a:xfrm>
          </p:grpSpPr>
          <p:sp>
            <p:nvSpPr>
              <p:cNvPr id="41" name="Vrije vorm 40">
                <a:extLst>
                  <a:ext uri="{FF2B5EF4-FFF2-40B4-BE49-F238E27FC236}">
                    <a16:creationId xmlns:a16="http://schemas.microsoft.com/office/drawing/2014/main" id="{F6D2EDA0-E9C5-D890-15EC-59FC077E7959}"/>
                  </a:ext>
                </a:extLst>
              </p:cNvPr>
              <p:cNvSpPr>
                <a:spLocks noChangeAspect="1"/>
              </p:cNvSpPr>
              <p:nvPr/>
            </p:nvSpPr>
            <p:spPr>
              <a:xfrm>
                <a:off x="5332129" y="4334175"/>
                <a:ext cx="287999" cy="288000"/>
              </a:xfrm>
              <a:custGeom>
                <a:avLst/>
                <a:gdLst>
                  <a:gd name="connsiteX0" fmla="*/ 323183 w 323182"/>
                  <a:gd name="connsiteY0" fmla="*/ 161591 h 323182"/>
                  <a:gd name="connsiteX1" fmla="*/ 161591 w 323182"/>
                  <a:gd name="connsiteY1" fmla="*/ 323183 h 323182"/>
                  <a:gd name="connsiteX2" fmla="*/ 0 w 323182"/>
                  <a:gd name="connsiteY2" fmla="*/ 161591 h 323182"/>
                  <a:gd name="connsiteX3" fmla="*/ 161591 w 323182"/>
                  <a:gd name="connsiteY3" fmla="*/ 0 h 323182"/>
                  <a:gd name="connsiteX4" fmla="*/ 323183 w 323182"/>
                  <a:gd name="connsiteY4" fmla="*/ 161591 h 32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82" h="323182">
                    <a:moveTo>
                      <a:pt x="323183" y="161591"/>
                    </a:moveTo>
                    <a:cubicBezTo>
                      <a:pt x="323183" y="250836"/>
                      <a:pt x="250836" y="323183"/>
                      <a:pt x="161591" y="323183"/>
                    </a:cubicBezTo>
                    <a:cubicBezTo>
                      <a:pt x="72347" y="323183"/>
                      <a:pt x="0" y="250836"/>
                      <a:pt x="0" y="161591"/>
                    </a:cubicBezTo>
                    <a:cubicBezTo>
                      <a:pt x="0" y="72347"/>
                      <a:pt x="72347" y="0"/>
                      <a:pt x="161591" y="0"/>
                    </a:cubicBezTo>
                    <a:cubicBezTo>
                      <a:pt x="250836" y="0"/>
                      <a:pt x="323183" y="72347"/>
                      <a:pt x="323183" y="161591"/>
                    </a:cubicBezTo>
                    <a:close/>
                  </a:path>
                </a:pathLst>
              </a:custGeom>
              <a:solidFill>
                <a:srgbClr val="FFFFFF"/>
              </a:solidFill>
              <a:ln w="12700" cap="flat">
                <a:noFill/>
                <a:prstDash val="solid"/>
                <a:miter/>
              </a:ln>
            </p:spPr>
            <p:txBody>
              <a:bodyPr rtlCol="0" anchor="ctr"/>
              <a:lstStyle/>
              <a:p>
                <a:endParaRPr lang="nl-NL" sz="1400"/>
              </a:p>
            </p:txBody>
          </p:sp>
          <p:sp>
            <p:nvSpPr>
              <p:cNvPr id="43" name="Vrije vorm 42">
                <a:extLst>
                  <a:ext uri="{FF2B5EF4-FFF2-40B4-BE49-F238E27FC236}">
                    <a16:creationId xmlns:a16="http://schemas.microsoft.com/office/drawing/2014/main" id="{23272684-6967-0373-8740-EFE6114D6B43}"/>
                  </a:ext>
                </a:extLst>
              </p:cNvPr>
              <p:cNvSpPr>
                <a:spLocks noChangeAspect="1"/>
              </p:cNvSpPr>
              <p:nvPr/>
            </p:nvSpPr>
            <p:spPr>
              <a:xfrm flipH="1">
                <a:off x="5372415" y="4406175"/>
                <a:ext cx="207426" cy="144000"/>
              </a:xfrm>
              <a:custGeom>
                <a:avLst/>
                <a:gdLst>
                  <a:gd name="connsiteX0" fmla="*/ 73072 w 1683682"/>
                  <a:gd name="connsiteY0" fmla="*/ 1023766 h 1169617"/>
                  <a:gd name="connsiteX1" fmla="*/ 73072 w 1683682"/>
                  <a:gd name="connsiteY1" fmla="*/ 1061311 h 1169617"/>
                  <a:gd name="connsiteX2" fmla="*/ 110618 w 1683682"/>
                  <a:gd name="connsiteY2" fmla="*/ 1096633 h 1169617"/>
                  <a:gd name="connsiteX3" fmla="*/ 1575421 w 1683682"/>
                  <a:gd name="connsiteY3" fmla="*/ 1096633 h 1169617"/>
                  <a:gd name="connsiteX4" fmla="*/ 1610610 w 1683682"/>
                  <a:gd name="connsiteY4" fmla="*/ 1061311 h 1169617"/>
                  <a:gd name="connsiteX5" fmla="*/ 1610610 w 1683682"/>
                  <a:gd name="connsiteY5" fmla="*/ 1023766 h 1169617"/>
                  <a:gd name="connsiteX6" fmla="*/ 895582 w 1683682"/>
                  <a:gd name="connsiteY6" fmla="*/ 763046 h 1169617"/>
                  <a:gd name="connsiteX7" fmla="*/ 969841 w 1683682"/>
                  <a:gd name="connsiteY7" fmla="*/ 763046 h 1169617"/>
                  <a:gd name="connsiteX8" fmla="*/ 1005016 w 1683682"/>
                  <a:gd name="connsiteY8" fmla="*/ 798235 h 1169617"/>
                  <a:gd name="connsiteX9" fmla="*/ 969841 w 1683682"/>
                  <a:gd name="connsiteY9" fmla="*/ 835378 h 1169617"/>
                  <a:gd name="connsiteX10" fmla="*/ 895582 w 1683682"/>
                  <a:gd name="connsiteY10" fmla="*/ 835378 h 1169617"/>
                  <a:gd name="connsiteX11" fmla="*/ 860407 w 1683682"/>
                  <a:gd name="connsiteY11" fmla="*/ 798235 h 1169617"/>
                  <a:gd name="connsiteX12" fmla="*/ 895582 w 1683682"/>
                  <a:gd name="connsiteY12" fmla="*/ 763046 h 1169617"/>
                  <a:gd name="connsiteX13" fmla="*/ 567280 w 1683682"/>
                  <a:gd name="connsiteY13" fmla="*/ 688760 h 1169617"/>
                  <a:gd name="connsiteX14" fmla="*/ 567280 w 1683682"/>
                  <a:gd name="connsiteY14" fmla="*/ 763047 h 1169617"/>
                  <a:gd name="connsiteX15" fmla="*/ 639585 w 1683682"/>
                  <a:gd name="connsiteY15" fmla="*/ 763047 h 1169617"/>
                  <a:gd name="connsiteX16" fmla="*/ 639585 w 1683682"/>
                  <a:gd name="connsiteY16" fmla="*/ 688760 h 1169617"/>
                  <a:gd name="connsiteX17" fmla="*/ 530151 w 1683682"/>
                  <a:gd name="connsiteY17" fmla="*/ 616428 h 1169617"/>
                  <a:gd name="connsiteX18" fmla="*/ 676714 w 1683682"/>
                  <a:gd name="connsiteY18" fmla="*/ 616428 h 1169617"/>
                  <a:gd name="connsiteX19" fmla="*/ 713844 w 1683682"/>
                  <a:gd name="connsiteY19" fmla="*/ 653572 h 1169617"/>
                  <a:gd name="connsiteX20" fmla="*/ 713844 w 1683682"/>
                  <a:gd name="connsiteY20" fmla="*/ 798236 h 1169617"/>
                  <a:gd name="connsiteX21" fmla="*/ 676714 w 1683682"/>
                  <a:gd name="connsiteY21" fmla="*/ 835379 h 1169617"/>
                  <a:gd name="connsiteX22" fmla="*/ 530151 w 1683682"/>
                  <a:gd name="connsiteY22" fmla="*/ 835379 h 1169617"/>
                  <a:gd name="connsiteX23" fmla="*/ 494975 w 1683682"/>
                  <a:gd name="connsiteY23" fmla="*/ 798236 h 1169617"/>
                  <a:gd name="connsiteX24" fmla="*/ 494975 w 1683682"/>
                  <a:gd name="connsiteY24" fmla="*/ 653572 h 1169617"/>
                  <a:gd name="connsiteX25" fmla="*/ 530151 w 1683682"/>
                  <a:gd name="connsiteY25" fmla="*/ 616428 h 1169617"/>
                  <a:gd name="connsiteX26" fmla="*/ 895581 w 1683682"/>
                  <a:gd name="connsiteY26" fmla="*/ 616427 h 1169617"/>
                  <a:gd name="connsiteX27" fmla="*/ 1151579 w 1683682"/>
                  <a:gd name="connsiteY27" fmla="*/ 616427 h 1169617"/>
                  <a:gd name="connsiteX28" fmla="*/ 1188708 w 1683682"/>
                  <a:gd name="connsiteY28" fmla="*/ 653571 h 1169617"/>
                  <a:gd name="connsiteX29" fmla="*/ 1151579 w 1683682"/>
                  <a:gd name="connsiteY29" fmla="*/ 688759 h 1169617"/>
                  <a:gd name="connsiteX30" fmla="*/ 895581 w 1683682"/>
                  <a:gd name="connsiteY30" fmla="*/ 688759 h 1169617"/>
                  <a:gd name="connsiteX31" fmla="*/ 860406 w 1683682"/>
                  <a:gd name="connsiteY31" fmla="*/ 653571 h 1169617"/>
                  <a:gd name="connsiteX32" fmla="*/ 895581 w 1683682"/>
                  <a:gd name="connsiteY32" fmla="*/ 616427 h 1169617"/>
                  <a:gd name="connsiteX33" fmla="*/ 895581 w 1683682"/>
                  <a:gd name="connsiteY33" fmla="*/ 351765 h 1169617"/>
                  <a:gd name="connsiteX34" fmla="*/ 1151579 w 1683682"/>
                  <a:gd name="connsiteY34" fmla="*/ 351765 h 1169617"/>
                  <a:gd name="connsiteX35" fmla="*/ 1188708 w 1683682"/>
                  <a:gd name="connsiteY35" fmla="*/ 388909 h 1169617"/>
                  <a:gd name="connsiteX36" fmla="*/ 1151579 w 1683682"/>
                  <a:gd name="connsiteY36" fmla="*/ 426052 h 1169617"/>
                  <a:gd name="connsiteX37" fmla="*/ 895581 w 1683682"/>
                  <a:gd name="connsiteY37" fmla="*/ 426052 h 1169617"/>
                  <a:gd name="connsiteX38" fmla="*/ 860406 w 1683682"/>
                  <a:gd name="connsiteY38" fmla="*/ 388909 h 1169617"/>
                  <a:gd name="connsiteX39" fmla="*/ 895581 w 1683682"/>
                  <a:gd name="connsiteY39" fmla="*/ 351765 h 1169617"/>
                  <a:gd name="connsiteX40" fmla="*/ 895581 w 1683682"/>
                  <a:gd name="connsiteY40" fmla="*/ 207100 h 1169617"/>
                  <a:gd name="connsiteX41" fmla="*/ 1079274 w 1683682"/>
                  <a:gd name="connsiteY41" fmla="*/ 207100 h 1169617"/>
                  <a:gd name="connsiteX42" fmla="*/ 1114450 w 1683682"/>
                  <a:gd name="connsiteY42" fmla="*/ 242289 h 1169617"/>
                  <a:gd name="connsiteX43" fmla="*/ 1079274 w 1683682"/>
                  <a:gd name="connsiteY43" fmla="*/ 279432 h 1169617"/>
                  <a:gd name="connsiteX44" fmla="*/ 895581 w 1683682"/>
                  <a:gd name="connsiteY44" fmla="*/ 279432 h 1169617"/>
                  <a:gd name="connsiteX45" fmla="*/ 860406 w 1683682"/>
                  <a:gd name="connsiteY45" fmla="*/ 242289 h 1169617"/>
                  <a:gd name="connsiteX46" fmla="*/ 895581 w 1683682"/>
                  <a:gd name="connsiteY46" fmla="*/ 207100 h 1169617"/>
                  <a:gd name="connsiteX47" fmla="*/ 747064 w 1683682"/>
                  <a:gd name="connsiteY47" fmla="*/ 169712 h 1169617"/>
                  <a:gd name="connsiteX48" fmla="*/ 776376 w 1683682"/>
                  <a:gd name="connsiteY48" fmla="*/ 177776 h 1169617"/>
                  <a:gd name="connsiteX49" fmla="*/ 782239 w 1683682"/>
                  <a:gd name="connsiteY49" fmla="*/ 228604 h 1169617"/>
                  <a:gd name="connsiteX50" fmla="*/ 637630 w 1683682"/>
                  <a:gd name="connsiteY50" fmla="*/ 410412 h 1169617"/>
                  <a:gd name="connsiteX51" fmla="*/ 612225 w 1683682"/>
                  <a:gd name="connsiteY51" fmla="*/ 426051 h 1169617"/>
                  <a:gd name="connsiteX52" fmla="*/ 608317 w 1683682"/>
                  <a:gd name="connsiteY52" fmla="*/ 426051 h 1169617"/>
                  <a:gd name="connsiteX53" fmla="*/ 582913 w 1683682"/>
                  <a:gd name="connsiteY53" fmla="*/ 414322 h 1169617"/>
                  <a:gd name="connsiteX54" fmla="*/ 508654 w 1683682"/>
                  <a:gd name="connsiteY54" fmla="*/ 341990 h 1169617"/>
                  <a:gd name="connsiteX55" fmla="*/ 508654 w 1683682"/>
                  <a:gd name="connsiteY55" fmla="*/ 291162 h 1169617"/>
                  <a:gd name="connsiteX56" fmla="*/ 559462 w 1683682"/>
                  <a:gd name="connsiteY56" fmla="*/ 291162 h 1169617"/>
                  <a:gd name="connsiteX57" fmla="*/ 604409 w 1683682"/>
                  <a:gd name="connsiteY57" fmla="*/ 334170 h 1169617"/>
                  <a:gd name="connsiteX58" fmla="*/ 723614 w 1683682"/>
                  <a:gd name="connsiteY58" fmla="*/ 183641 h 1169617"/>
                  <a:gd name="connsiteX59" fmla="*/ 747064 w 1683682"/>
                  <a:gd name="connsiteY59" fmla="*/ 169712 h 1169617"/>
                  <a:gd name="connsiteX60" fmla="*/ 219047 w 1683682"/>
                  <a:gd name="connsiteY60" fmla="*/ 72984 h 1169617"/>
                  <a:gd name="connsiteX61" fmla="*/ 183689 w 1683682"/>
                  <a:gd name="connsiteY61" fmla="*/ 108307 h 1169617"/>
                  <a:gd name="connsiteX62" fmla="*/ 183689 w 1683682"/>
                  <a:gd name="connsiteY62" fmla="*/ 950782 h 1169617"/>
                  <a:gd name="connsiteX63" fmla="*/ 1502350 w 1683682"/>
                  <a:gd name="connsiteY63" fmla="*/ 950782 h 1169617"/>
                  <a:gd name="connsiteX64" fmla="*/ 1502350 w 1683682"/>
                  <a:gd name="connsiteY64" fmla="*/ 108307 h 1169617"/>
                  <a:gd name="connsiteX65" fmla="*/ 1464635 w 1683682"/>
                  <a:gd name="connsiteY65" fmla="*/ 72984 h 1169617"/>
                  <a:gd name="connsiteX66" fmla="*/ 219047 w 1683682"/>
                  <a:gd name="connsiteY66" fmla="*/ 0 h 1169617"/>
                  <a:gd name="connsiteX67" fmla="*/ 1464635 w 1683682"/>
                  <a:gd name="connsiteY67" fmla="*/ 0 h 1169617"/>
                  <a:gd name="connsiteX68" fmla="*/ 1575421 w 1683682"/>
                  <a:gd name="connsiteY68" fmla="*/ 108307 h 1169617"/>
                  <a:gd name="connsiteX69" fmla="*/ 1575421 w 1683682"/>
                  <a:gd name="connsiteY69" fmla="*/ 950782 h 1169617"/>
                  <a:gd name="connsiteX70" fmla="*/ 1648325 w 1683682"/>
                  <a:gd name="connsiteY70" fmla="*/ 950782 h 1169617"/>
                  <a:gd name="connsiteX71" fmla="*/ 1683682 w 1683682"/>
                  <a:gd name="connsiteY71" fmla="*/ 988443 h 1169617"/>
                  <a:gd name="connsiteX72" fmla="*/ 1683682 w 1683682"/>
                  <a:gd name="connsiteY72" fmla="*/ 1061311 h 1169617"/>
                  <a:gd name="connsiteX73" fmla="*/ 1575421 w 1683682"/>
                  <a:gd name="connsiteY73" fmla="*/ 1169617 h 1169617"/>
                  <a:gd name="connsiteX74" fmla="*/ 110618 w 1683682"/>
                  <a:gd name="connsiteY74" fmla="*/ 1169617 h 1169617"/>
                  <a:gd name="connsiteX75" fmla="*/ 0 w 1683682"/>
                  <a:gd name="connsiteY75" fmla="*/ 1061311 h 1169617"/>
                  <a:gd name="connsiteX76" fmla="*/ 0 w 1683682"/>
                  <a:gd name="connsiteY76" fmla="*/ 988443 h 1169617"/>
                  <a:gd name="connsiteX77" fmla="*/ 37714 w 1683682"/>
                  <a:gd name="connsiteY77" fmla="*/ 950782 h 1169617"/>
                  <a:gd name="connsiteX78" fmla="*/ 110618 w 1683682"/>
                  <a:gd name="connsiteY78" fmla="*/ 950782 h 1169617"/>
                  <a:gd name="connsiteX79" fmla="*/ 110618 w 1683682"/>
                  <a:gd name="connsiteY79" fmla="*/ 108307 h 1169617"/>
                  <a:gd name="connsiteX80" fmla="*/ 219047 w 1683682"/>
                  <a:gd name="connsiteY80" fmla="*/ 0 h 116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83682" h="1169617">
                    <a:moveTo>
                      <a:pt x="73072" y="1023766"/>
                    </a:moveTo>
                    <a:lnTo>
                      <a:pt x="73072" y="1061311"/>
                    </a:lnTo>
                    <a:cubicBezTo>
                      <a:pt x="73072" y="1080141"/>
                      <a:pt x="91760" y="1096633"/>
                      <a:pt x="110618" y="1096633"/>
                    </a:cubicBezTo>
                    <a:lnTo>
                      <a:pt x="1575421" y="1096633"/>
                    </a:lnTo>
                    <a:cubicBezTo>
                      <a:pt x="1594279" y="1096633"/>
                      <a:pt x="1610610" y="1080141"/>
                      <a:pt x="1610610" y="1061311"/>
                    </a:cubicBezTo>
                    <a:lnTo>
                      <a:pt x="1610610" y="1023766"/>
                    </a:lnTo>
                    <a:close/>
                    <a:moveTo>
                      <a:pt x="895582" y="763046"/>
                    </a:moveTo>
                    <a:lnTo>
                      <a:pt x="969841" y="763046"/>
                    </a:lnTo>
                    <a:cubicBezTo>
                      <a:pt x="991337" y="763046"/>
                      <a:pt x="1005016" y="776731"/>
                      <a:pt x="1005016" y="798235"/>
                    </a:cubicBezTo>
                    <a:cubicBezTo>
                      <a:pt x="1005016" y="821694"/>
                      <a:pt x="991337" y="835378"/>
                      <a:pt x="969841" y="835378"/>
                    </a:cubicBezTo>
                    <a:lnTo>
                      <a:pt x="895582" y="835378"/>
                    </a:lnTo>
                    <a:cubicBezTo>
                      <a:pt x="874086" y="835378"/>
                      <a:pt x="860407" y="819739"/>
                      <a:pt x="860407" y="798235"/>
                    </a:cubicBezTo>
                    <a:cubicBezTo>
                      <a:pt x="860407" y="774776"/>
                      <a:pt x="874086" y="763046"/>
                      <a:pt x="895582" y="763046"/>
                    </a:cubicBezTo>
                    <a:close/>
                    <a:moveTo>
                      <a:pt x="567280" y="688760"/>
                    </a:moveTo>
                    <a:lnTo>
                      <a:pt x="567280" y="763047"/>
                    </a:lnTo>
                    <a:lnTo>
                      <a:pt x="639585" y="763047"/>
                    </a:lnTo>
                    <a:lnTo>
                      <a:pt x="639585" y="688760"/>
                    </a:lnTo>
                    <a:close/>
                    <a:moveTo>
                      <a:pt x="530151" y="616428"/>
                    </a:moveTo>
                    <a:lnTo>
                      <a:pt x="676714" y="616428"/>
                    </a:lnTo>
                    <a:cubicBezTo>
                      <a:pt x="698210" y="616428"/>
                      <a:pt x="713844" y="630113"/>
                      <a:pt x="713844" y="653572"/>
                    </a:cubicBezTo>
                    <a:lnTo>
                      <a:pt x="713844" y="798236"/>
                    </a:lnTo>
                    <a:cubicBezTo>
                      <a:pt x="713844" y="821695"/>
                      <a:pt x="698210" y="835379"/>
                      <a:pt x="676714" y="835379"/>
                    </a:cubicBezTo>
                    <a:lnTo>
                      <a:pt x="530151" y="835379"/>
                    </a:lnTo>
                    <a:cubicBezTo>
                      <a:pt x="508655" y="835379"/>
                      <a:pt x="494975" y="821695"/>
                      <a:pt x="494975" y="798236"/>
                    </a:cubicBezTo>
                    <a:lnTo>
                      <a:pt x="494975" y="653572"/>
                    </a:lnTo>
                    <a:cubicBezTo>
                      <a:pt x="494975" y="630113"/>
                      <a:pt x="508655" y="616428"/>
                      <a:pt x="530151" y="616428"/>
                    </a:cubicBezTo>
                    <a:close/>
                    <a:moveTo>
                      <a:pt x="895581" y="616427"/>
                    </a:moveTo>
                    <a:lnTo>
                      <a:pt x="1151579" y="616427"/>
                    </a:lnTo>
                    <a:cubicBezTo>
                      <a:pt x="1173075" y="616427"/>
                      <a:pt x="1188708" y="630112"/>
                      <a:pt x="1188708" y="653571"/>
                    </a:cubicBezTo>
                    <a:cubicBezTo>
                      <a:pt x="1188708" y="675075"/>
                      <a:pt x="1173075" y="688759"/>
                      <a:pt x="1151579" y="688759"/>
                    </a:cubicBezTo>
                    <a:lnTo>
                      <a:pt x="895581" y="688759"/>
                    </a:lnTo>
                    <a:cubicBezTo>
                      <a:pt x="874085" y="688759"/>
                      <a:pt x="860406" y="675075"/>
                      <a:pt x="860406" y="653571"/>
                    </a:cubicBezTo>
                    <a:cubicBezTo>
                      <a:pt x="860406" y="630112"/>
                      <a:pt x="874085" y="616427"/>
                      <a:pt x="895581" y="616427"/>
                    </a:cubicBezTo>
                    <a:close/>
                    <a:moveTo>
                      <a:pt x="895581" y="351765"/>
                    </a:moveTo>
                    <a:lnTo>
                      <a:pt x="1151579" y="351765"/>
                    </a:lnTo>
                    <a:cubicBezTo>
                      <a:pt x="1173075" y="351765"/>
                      <a:pt x="1188708" y="367405"/>
                      <a:pt x="1188708" y="388909"/>
                    </a:cubicBezTo>
                    <a:cubicBezTo>
                      <a:pt x="1188708" y="410413"/>
                      <a:pt x="1173075" y="426052"/>
                      <a:pt x="1151579" y="426052"/>
                    </a:cubicBezTo>
                    <a:lnTo>
                      <a:pt x="895581" y="426052"/>
                    </a:lnTo>
                    <a:cubicBezTo>
                      <a:pt x="874085" y="426052"/>
                      <a:pt x="860406" y="410413"/>
                      <a:pt x="860406" y="388909"/>
                    </a:cubicBezTo>
                    <a:cubicBezTo>
                      <a:pt x="860406" y="367405"/>
                      <a:pt x="874085" y="351765"/>
                      <a:pt x="895581" y="351765"/>
                    </a:cubicBezTo>
                    <a:close/>
                    <a:moveTo>
                      <a:pt x="895581" y="207100"/>
                    </a:moveTo>
                    <a:lnTo>
                      <a:pt x="1079274" y="207100"/>
                    </a:lnTo>
                    <a:cubicBezTo>
                      <a:pt x="1100770" y="207100"/>
                      <a:pt x="1114450" y="218830"/>
                      <a:pt x="1114450" y="242289"/>
                    </a:cubicBezTo>
                    <a:cubicBezTo>
                      <a:pt x="1114450" y="263793"/>
                      <a:pt x="1100770" y="279432"/>
                      <a:pt x="1079274" y="279432"/>
                    </a:cubicBezTo>
                    <a:lnTo>
                      <a:pt x="895581" y="279432"/>
                    </a:lnTo>
                    <a:cubicBezTo>
                      <a:pt x="877994" y="279432"/>
                      <a:pt x="860406" y="261838"/>
                      <a:pt x="860406" y="242289"/>
                    </a:cubicBezTo>
                    <a:cubicBezTo>
                      <a:pt x="860406" y="220785"/>
                      <a:pt x="874085" y="207100"/>
                      <a:pt x="895581" y="207100"/>
                    </a:cubicBezTo>
                    <a:close/>
                    <a:moveTo>
                      <a:pt x="747064" y="169712"/>
                    </a:moveTo>
                    <a:cubicBezTo>
                      <a:pt x="756346" y="168979"/>
                      <a:pt x="766606" y="171912"/>
                      <a:pt x="776376" y="177776"/>
                    </a:cubicBezTo>
                    <a:cubicBezTo>
                      <a:pt x="790056" y="187551"/>
                      <a:pt x="793964" y="212965"/>
                      <a:pt x="782239" y="228604"/>
                    </a:cubicBezTo>
                    <a:lnTo>
                      <a:pt x="637630" y="410412"/>
                    </a:lnTo>
                    <a:cubicBezTo>
                      <a:pt x="629813" y="418231"/>
                      <a:pt x="621996" y="426051"/>
                      <a:pt x="612225" y="426051"/>
                    </a:cubicBezTo>
                    <a:lnTo>
                      <a:pt x="608317" y="426051"/>
                    </a:lnTo>
                    <a:cubicBezTo>
                      <a:pt x="596592" y="426051"/>
                      <a:pt x="588775" y="422141"/>
                      <a:pt x="582913" y="414322"/>
                    </a:cubicBezTo>
                    <a:lnTo>
                      <a:pt x="508654" y="341990"/>
                    </a:lnTo>
                    <a:cubicBezTo>
                      <a:pt x="494974" y="326350"/>
                      <a:pt x="493020" y="304846"/>
                      <a:pt x="508654" y="291162"/>
                    </a:cubicBezTo>
                    <a:cubicBezTo>
                      <a:pt x="522333" y="275522"/>
                      <a:pt x="545783" y="275522"/>
                      <a:pt x="559462" y="291162"/>
                    </a:cubicBezTo>
                    <a:lnTo>
                      <a:pt x="604409" y="334170"/>
                    </a:lnTo>
                    <a:lnTo>
                      <a:pt x="723614" y="183641"/>
                    </a:lnTo>
                    <a:cubicBezTo>
                      <a:pt x="729477" y="174844"/>
                      <a:pt x="737782" y="170446"/>
                      <a:pt x="747064" y="169712"/>
                    </a:cubicBezTo>
                    <a:close/>
                    <a:moveTo>
                      <a:pt x="219047" y="72984"/>
                    </a:moveTo>
                    <a:cubicBezTo>
                      <a:pt x="202547" y="72984"/>
                      <a:pt x="183689" y="91815"/>
                      <a:pt x="183689" y="108307"/>
                    </a:cubicBezTo>
                    <a:lnTo>
                      <a:pt x="183689" y="950782"/>
                    </a:lnTo>
                    <a:lnTo>
                      <a:pt x="1502350" y="950782"/>
                    </a:lnTo>
                    <a:lnTo>
                      <a:pt x="1502350" y="108307"/>
                    </a:lnTo>
                    <a:cubicBezTo>
                      <a:pt x="1502350" y="91815"/>
                      <a:pt x="1483492" y="72984"/>
                      <a:pt x="1464635" y="72984"/>
                    </a:cubicBezTo>
                    <a:close/>
                    <a:moveTo>
                      <a:pt x="219047" y="0"/>
                    </a:moveTo>
                    <a:lnTo>
                      <a:pt x="1464635" y="0"/>
                    </a:lnTo>
                    <a:cubicBezTo>
                      <a:pt x="1523564" y="0"/>
                      <a:pt x="1575421" y="47019"/>
                      <a:pt x="1575421" y="108307"/>
                    </a:cubicBezTo>
                    <a:lnTo>
                      <a:pt x="1575421" y="950782"/>
                    </a:lnTo>
                    <a:lnTo>
                      <a:pt x="1648325" y="950782"/>
                    </a:lnTo>
                    <a:cubicBezTo>
                      <a:pt x="1667182" y="950782"/>
                      <a:pt x="1683682" y="969613"/>
                      <a:pt x="1683682" y="988443"/>
                    </a:cubicBezTo>
                    <a:lnTo>
                      <a:pt x="1683682" y="1061311"/>
                    </a:lnTo>
                    <a:cubicBezTo>
                      <a:pt x="1683682" y="1122598"/>
                      <a:pt x="1634182" y="1169617"/>
                      <a:pt x="1575421" y="1169617"/>
                    </a:cubicBezTo>
                    <a:lnTo>
                      <a:pt x="110618" y="1169617"/>
                    </a:lnTo>
                    <a:cubicBezTo>
                      <a:pt x="47143" y="1169617"/>
                      <a:pt x="0" y="1122598"/>
                      <a:pt x="0" y="1061311"/>
                    </a:cubicBezTo>
                    <a:lnTo>
                      <a:pt x="0" y="988443"/>
                    </a:lnTo>
                    <a:cubicBezTo>
                      <a:pt x="0" y="969613"/>
                      <a:pt x="18857" y="950782"/>
                      <a:pt x="37714" y="950782"/>
                    </a:cubicBezTo>
                    <a:lnTo>
                      <a:pt x="110618" y="950782"/>
                    </a:lnTo>
                    <a:lnTo>
                      <a:pt x="110618" y="108307"/>
                    </a:lnTo>
                    <a:cubicBezTo>
                      <a:pt x="110618" y="47019"/>
                      <a:pt x="157761" y="0"/>
                      <a:pt x="2190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grpSp>
        <p:nvGrpSpPr>
          <p:cNvPr id="52" name="Groep 51">
            <a:extLst>
              <a:ext uri="{FF2B5EF4-FFF2-40B4-BE49-F238E27FC236}">
                <a16:creationId xmlns:a16="http://schemas.microsoft.com/office/drawing/2014/main" id="{280E4B3B-96F1-A233-C3EA-948B4D235E3B}"/>
              </a:ext>
            </a:extLst>
          </p:cNvPr>
          <p:cNvGrpSpPr/>
          <p:nvPr/>
        </p:nvGrpSpPr>
        <p:grpSpPr>
          <a:xfrm flipH="1">
            <a:off x="568383" y="4932761"/>
            <a:ext cx="3512507" cy="383437"/>
            <a:chOff x="5241958" y="4845938"/>
            <a:chExt cx="3512507" cy="383437"/>
          </a:xfrm>
        </p:grpSpPr>
        <p:grpSp>
          <p:nvGrpSpPr>
            <p:cNvPr id="145" name="Groep 144">
              <a:extLst>
                <a:ext uri="{FF2B5EF4-FFF2-40B4-BE49-F238E27FC236}">
                  <a16:creationId xmlns:a16="http://schemas.microsoft.com/office/drawing/2014/main" id="{8D906DCB-0985-92CB-A933-868880FCC2C9}"/>
                </a:ext>
              </a:extLst>
            </p:cNvPr>
            <p:cNvGrpSpPr/>
            <p:nvPr/>
          </p:nvGrpSpPr>
          <p:grpSpPr>
            <a:xfrm>
              <a:off x="5241958" y="4845938"/>
              <a:ext cx="3512507" cy="383437"/>
              <a:chOff x="5710870" y="3814132"/>
              <a:chExt cx="3818861" cy="416878"/>
            </a:xfrm>
          </p:grpSpPr>
          <p:sp>
            <p:nvSpPr>
              <p:cNvPr id="146" name="Afgeronde rechthoek 145">
                <a:extLst>
                  <a:ext uri="{FF2B5EF4-FFF2-40B4-BE49-F238E27FC236}">
                    <a16:creationId xmlns:a16="http://schemas.microsoft.com/office/drawing/2014/main" id="{F77FA010-15E0-6471-A3F8-753FDD7B0D13}"/>
                  </a:ext>
                </a:extLst>
              </p:cNvPr>
              <p:cNvSpPr/>
              <p:nvPr/>
            </p:nvSpPr>
            <p:spPr>
              <a:xfrm>
                <a:off x="5710870" y="3855269"/>
                <a:ext cx="3759876" cy="375741"/>
              </a:xfrm>
              <a:prstGeom prst="roundRect">
                <a:avLst>
                  <a:gd name="adj" fmla="val 50000"/>
                </a:avLst>
              </a:prstGeom>
              <a:solidFill>
                <a:schemeClr val="accent1">
                  <a:alpha val="20000"/>
                </a:schemeClr>
              </a:solidFill>
              <a:ln w="12700" cap="flat">
                <a:noFill/>
                <a:prstDash val="solid"/>
                <a:miter/>
              </a:ln>
            </p:spPr>
            <p:txBody>
              <a:bodyPr rtlCol="0" anchor="ctr"/>
              <a:lstStyle/>
              <a:p>
                <a:endParaRPr lang="nl-NL" sz="1400"/>
              </a:p>
            </p:txBody>
          </p:sp>
          <p:sp>
            <p:nvSpPr>
              <p:cNvPr id="147" name="Afgeronde rechthoek 146">
                <a:extLst>
                  <a:ext uri="{FF2B5EF4-FFF2-40B4-BE49-F238E27FC236}">
                    <a16:creationId xmlns:a16="http://schemas.microsoft.com/office/drawing/2014/main" id="{7E25C793-AAF7-07EF-C466-F44FBCDAF174}"/>
                  </a:ext>
                </a:extLst>
              </p:cNvPr>
              <p:cNvSpPr/>
              <p:nvPr/>
            </p:nvSpPr>
            <p:spPr>
              <a:xfrm>
                <a:off x="5769857" y="3814132"/>
                <a:ext cx="3759874" cy="379655"/>
              </a:xfrm>
              <a:prstGeom prst="roundRect">
                <a:avLst>
                  <a:gd name="adj" fmla="val 50000"/>
                </a:avLst>
              </a:prstGeom>
              <a:solidFill>
                <a:srgbClr val="FCCDA7"/>
              </a:solidFill>
              <a:ln w="9525" cap="flat">
                <a:solidFill>
                  <a:schemeClr val="accent1"/>
                </a:solidFill>
                <a:prstDash val="solid"/>
                <a:miter/>
              </a:ln>
            </p:spPr>
            <p:txBody>
              <a:bodyPr lIns="108000" rtlCol="0" anchor="ctr"/>
              <a:lstStyle/>
              <a:p>
                <a:r>
                  <a:rPr lang="nl-NL" sz="1400">
                    <a:solidFill>
                      <a:schemeClr val="tx2"/>
                    </a:solidFill>
                  </a:rPr>
                  <a:t>Contra-indicaties en overgevoeligheden</a:t>
                </a:r>
                <a:endParaRPr lang="nl-NL" sz="1400"/>
              </a:p>
            </p:txBody>
          </p:sp>
        </p:grpSp>
        <p:grpSp>
          <p:nvGrpSpPr>
            <p:cNvPr id="51" name="Groep 50">
              <a:extLst>
                <a:ext uri="{FF2B5EF4-FFF2-40B4-BE49-F238E27FC236}">
                  <a16:creationId xmlns:a16="http://schemas.microsoft.com/office/drawing/2014/main" id="{D0B62BD7-0933-4EBB-CBCB-6997AF2C5423}"/>
                </a:ext>
              </a:extLst>
            </p:cNvPr>
            <p:cNvGrpSpPr/>
            <p:nvPr/>
          </p:nvGrpSpPr>
          <p:grpSpPr>
            <a:xfrm>
              <a:off x="5332129" y="4876316"/>
              <a:ext cx="287999" cy="288000"/>
              <a:chOff x="5332129" y="4876316"/>
              <a:chExt cx="287999" cy="288000"/>
            </a:xfrm>
          </p:grpSpPr>
          <p:sp>
            <p:nvSpPr>
              <p:cNvPr id="48" name="Vrije vorm 47">
                <a:extLst>
                  <a:ext uri="{FF2B5EF4-FFF2-40B4-BE49-F238E27FC236}">
                    <a16:creationId xmlns:a16="http://schemas.microsoft.com/office/drawing/2014/main" id="{BF711D8E-324F-3694-C40E-6BB9AB0618CF}"/>
                  </a:ext>
                </a:extLst>
              </p:cNvPr>
              <p:cNvSpPr>
                <a:spLocks noChangeAspect="1"/>
              </p:cNvSpPr>
              <p:nvPr/>
            </p:nvSpPr>
            <p:spPr>
              <a:xfrm>
                <a:off x="5332129" y="4876316"/>
                <a:ext cx="287999" cy="288000"/>
              </a:xfrm>
              <a:custGeom>
                <a:avLst/>
                <a:gdLst>
                  <a:gd name="connsiteX0" fmla="*/ 323183 w 323182"/>
                  <a:gd name="connsiteY0" fmla="*/ 161591 h 323182"/>
                  <a:gd name="connsiteX1" fmla="*/ 161591 w 323182"/>
                  <a:gd name="connsiteY1" fmla="*/ 323183 h 323182"/>
                  <a:gd name="connsiteX2" fmla="*/ 0 w 323182"/>
                  <a:gd name="connsiteY2" fmla="*/ 161591 h 323182"/>
                  <a:gd name="connsiteX3" fmla="*/ 161591 w 323182"/>
                  <a:gd name="connsiteY3" fmla="*/ 0 h 323182"/>
                  <a:gd name="connsiteX4" fmla="*/ 323183 w 323182"/>
                  <a:gd name="connsiteY4" fmla="*/ 161591 h 32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82" h="323182">
                    <a:moveTo>
                      <a:pt x="323183" y="161591"/>
                    </a:moveTo>
                    <a:cubicBezTo>
                      <a:pt x="323183" y="250836"/>
                      <a:pt x="250836" y="323183"/>
                      <a:pt x="161591" y="323183"/>
                    </a:cubicBezTo>
                    <a:cubicBezTo>
                      <a:pt x="72347" y="323183"/>
                      <a:pt x="0" y="250836"/>
                      <a:pt x="0" y="161591"/>
                    </a:cubicBezTo>
                    <a:cubicBezTo>
                      <a:pt x="0" y="72347"/>
                      <a:pt x="72347" y="0"/>
                      <a:pt x="161591" y="0"/>
                    </a:cubicBezTo>
                    <a:cubicBezTo>
                      <a:pt x="250836" y="0"/>
                      <a:pt x="323183" y="72347"/>
                      <a:pt x="323183" y="161591"/>
                    </a:cubicBezTo>
                    <a:close/>
                  </a:path>
                </a:pathLst>
              </a:custGeom>
              <a:solidFill>
                <a:srgbClr val="FFFFFF"/>
              </a:solidFill>
              <a:ln w="12700" cap="flat">
                <a:noFill/>
                <a:prstDash val="solid"/>
                <a:miter/>
              </a:ln>
            </p:spPr>
            <p:txBody>
              <a:bodyPr rtlCol="0" anchor="ctr"/>
              <a:lstStyle/>
              <a:p>
                <a:endParaRPr lang="nl-NL" sz="1400"/>
              </a:p>
            </p:txBody>
          </p:sp>
          <p:sp>
            <p:nvSpPr>
              <p:cNvPr id="49" name="Vrije vorm 48">
                <a:extLst>
                  <a:ext uri="{FF2B5EF4-FFF2-40B4-BE49-F238E27FC236}">
                    <a16:creationId xmlns:a16="http://schemas.microsoft.com/office/drawing/2014/main" id="{1E9E889E-B803-6099-3A41-85A76DCACC32}"/>
                  </a:ext>
                </a:extLst>
              </p:cNvPr>
              <p:cNvSpPr>
                <a:spLocks noChangeAspect="1"/>
              </p:cNvSpPr>
              <p:nvPr/>
            </p:nvSpPr>
            <p:spPr>
              <a:xfrm flipH="1">
                <a:off x="5372415" y="4948316"/>
                <a:ext cx="207426" cy="144000"/>
              </a:xfrm>
              <a:custGeom>
                <a:avLst/>
                <a:gdLst>
                  <a:gd name="connsiteX0" fmla="*/ 73072 w 1683682"/>
                  <a:gd name="connsiteY0" fmla="*/ 1023766 h 1169617"/>
                  <a:gd name="connsiteX1" fmla="*/ 73072 w 1683682"/>
                  <a:gd name="connsiteY1" fmla="*/ 1061311 h 1169617"/>
                  <a:gd name="connsiteX2" fmla="*/ 110618 w 1683682"/>
                  <a:gd name="connsiteY2" fmla="*/ 1096633 h 1169617"/>
                  <a:gd name="connsiteX3" fmla="*/ 1575421 w 1683682"/>
                  <a:gd name="connsiteY3" fmla="*/ 1096633 h 1169617"/>
                  <a:gd name="connsiteX4" fmla="*/ 1610610 w 1683682"/>
                  <a:gd name="connsiteY4" fmla="*/ 1061311 h 1169617"/>
                  <a:gd name="connsiteX5" fmla="*/ 1610610 w 1683682"/>
                  <a:gd name="connsiteY5" fmla="*/ 1023766 h 1169617"/>
                  <a:gd name="connsiteX6" fmla="*/ 895582 w 1683682"/>
                  <a:gd name="connsiteY6" fmla="*/ 763046 h 1169617"/>
                  <a:gd name="connsiteX7" fmla="*/ 969841 w 1683682"/>
                  <a:gd name="connsiteY7" fmla="*/ 763046 h 1169617"/>
                  <a:gd name="connsiteX8" fmla="*/ 1005016 w 1683682"/>
                  <a:gd name="connsiteY8" fmla="*/ 798235 h 1169617"/>
                  <a:gd name="connsiteX9" fmla="*/ 969841 w 1683682"/>
                  <a:gd name="connsiteY9" fmla="*/ 835378 h 1169617"/>
                  <a:gd name="connsiteX10" fmla="*/ 895582 w 1683682"/>
                  <a:gd name="connsiteY10" fmla="*/ 835378 h 1169617"/>
                  <a:gd name="connsiteX11" fmla="*/ 860407 w 1683682"/>
                  <a:gd name="connsiteY11" fmla="*/ 798235 h 1169617"/>
                  <a:gd name="connsiteX12" fmla="*/ 895582 w 1683682"/>
                  <a:gd name="connsiteY12" fmla="*/ 763046 h 1169617"/>
                  <a:gd name="connsiteX13" fmla="*/ 567280 w 1683682"/>
                  <a:gd name="connsiteY13" fmla="*/ 688760 h 1169617"/>
                  <a:gd name="connsiteX14" fmla="*/ 567280 w 1683682"/>
                  <a:gd name="connsiteY14" fmla="*/ 763047 h 1169617"/>
                  <a:gd name="connsiteX15" fmla="*/ 639585 w 1683682"/>
                  <a:gd name="connsiteY15" fmla="*/ 763047 h 1169617"/>
                  <a:gd name="connsiteX16" fmla="*/ 639585 w 1683682"/>
                  <a:gd name="connsiteY16" fmla="*/ 688760 h 1169617"/>
                  <a:gd name="connsiteX17" fmla="*/ 530151 w 1683682"/>
                  <a:gd name="connsiteY17" fmla="*/ 616428 h 1169617"/>
                  <a:gd name="connsiteX18" fmla="*/ 676714 w 1683682"/>
                  <a:gd name="connsiteY18" fmla="*/ 616428 h 1169617"/>
                  <a:gd name="connsiteX19" fmla="*/ 713844 w 1683682"/>
                  <a:gd name="connsiteY19" fmla="*/ 653572 h 1169617"/>
                  <a:gd name="connsiteX20" fmla="*/ 713844 w 1683682"/>
                  <a:gd name="connsiteY20" fmla="*/ 798236 h 1169617"/>
                  <a:gd name="connsiteX21" fmla="*/ 676714 w 1683682"/>
                  <a:gd name="connsiteY21" fmla="*/ 835379 h 1169617"/>
                  <a:gd name="connsiteX22" fmla="*/ 530151 w 1683682"/>
                  <a:gd name="connsiteY22" fmla="*/ 835379 h 1169617"/>
                  <a:gd name="connsiteX23" fmla="*/ 494975 w 1683682"/>
                  <a:gd name="connsiteY23" fmla="*/ 798236 h 1169617"/>
                  <a:gd name="connsiteX24" fmla="*/ 494975 w 1683682"/>
                  <a:gd name="connsiteY24" fmla="*/ 653572 h 1169617"/>
                  <a:gd name="connsiteX25" fmla="*/ 530151 w 1683682"/>
                  <a:gd name="connsiteY25" fmla="*/ 616428 h 1169617"/>
                  <a:gd name="connsiteX26" fmla="*/ 895581 w 1683682"/>
                  <a:gd name="connsiteY26" fmla="*/ 616427 h 1169617"/>
                  <a:gd name="connsiteX27" fmla="*/ 1151579 w 1683682"/>
                  <a:gd name="connsiteY27" fmla="*/ 616427 h 1169617"/>
                  <a:gd name="connsiteX28" fmla="*/ 1188708 w 1683682"/>
                  <a:gd name="connsiteY28" fmla="*/ 653571 h 1169617"/>
                  <a:gd name="connsiteX29" fmla="*/ 1151579 w 1683682"/>
                  <a:gd name="connsiteY29" fmla="*/ 688759 h 1169617"/>
                  <a:gd name="connsiteX30" fmla="*/ 895581 w 1683682"/>
                  <a:gd name="connsiteY30" fmla="*/ 688759 h 1169617"/>
                  <a:gd name="connsiteX31" fmla="*/ 860406 w 1683682"/>
                  <a:gd name="connsiteY31" fmla="*/ 653571 h 1169617"/>
                  <a:gd name="connsiteX32" fmla="*/ 895581 w 1683682"/>
                  <a:gd name="connsiteY32" fmla="*/ 616427 h 1169617"/>
                  <a:gd name="connsiteX33" fmla="*/ 895581 w 1683682"/>
                  <a:gd name="connsiteY33" fmla="*/ 351765 h 1169617"/>
                  <a:gd name="connsiteX34" fmla="*/ 1151579 w 1683682"/>
                  <a:gd name="connsiteY34" fmla="*/ 351765 h 1169617"/>
                  <a:gd name="connsiteX35" fmla="*/ 1188708 w 1683682"/>
                  <a:gd name="connsiteY35" fmla="*/ 388909 h 1169617"/>
                  <a:gd name="connsiteX36" fmla="*/ 1151579 w 1683682"/>
                  <a:gd name="connsiteY36" fmla="*/ 426052 h 1169617"/>
                  <a:gd name="connsiteX37" fmla="*/ 895581 w 1683682"/>
                  <a:gd name="connsiteY37" fmla="*/ 426052 h 1169617"/>
                  <a:gd name="connsiteX38" fmla="*/ 860406 w 1683682"/>
                  <a:gd name="connsiteY38" fmla="*/ 388909 h 1169617"/>
                  <a:gd name="connsiteX39" fmla="*/ 895581 w 1683682"/>
                  <a:gd name="connsiteY39" fmla="*/ 351765 h 1169617"/>
                  <a:gd name="connsiteX40" fmla="*/ 895581 w 1683682"/>
                  <a:gd name="connsiteY40" fmla="*/ 207100 h 1169617"/>
                  <a:gd name="connsiteX41" fmla="*/ 1079274 w 1683682"/>
                  <a:gd name="connsiteY41" fmla="*/ 207100 h 1169617"/>
                  <a:gd name="connsiteX42" fmla="*/ 1114450 w 1683682"/>
                  <a:gd name="connsiteY42" fmla="*/ 242289 h 1169617"/>
                  <a:gd name="connsiteX43" fmla="*/ 1079274 w 1683682"/>
                  <a:gd name="connsiteY43" fmla="*/ 279432 h 1169617"/>
                  <a:gd name="connsiteX44" fmla="*/ 895581 w 1683682"/>
                  <a:gd name="connsiteY44" fmla="*/ 279432 h 1169617"/>
                  <a:gd name="connsiteX45" fmla="*/ 860406 w 1683682"/>
                  <a:gd name="connsiteY45" fmla="*/ 242289 h 1169617"/>
                  <a:gd name="connsiteX46" fmla="*/ 895581 w 1683682"/>
                  <a:gd name="connsiteY46" fmla="*/ 207100 h 1169617"/>
                  <a:gd name="connsiteX47" fmla="*/ 747064 w 1683682"/>
                  <a:gd name="connsiteY47" fmla="*/ 169712 h 1169617"/>
                  <a:gd name="connsiteX48" fmla="*/ 776376 w 1683682"/>
                  <a:gd name="connsiteY48" fmla="*/ 177776 h 1169617"/>
                  <a:gd name="connsiteX49" fmla="*/ 782239 w 1683682"/>
                  <a:gd name="connsiteY49" fmla="*/ 228604 h 1169617"/>
                  <a:gd name="connsiteX50" fmla="*/ 637630 w 1683682"/>
                  <a:gd name="connsiteY50" fmla="*/ 410412 h 1169617"/>
                  <a:gd name="connsiteX51" fmla="*/ 612225 w 1683682"/>
                  <a:gd name="connsiteY51" fmla="*/ 426051 h 1169617"/>
                  <a:gd name="connsiteX52" fmla="*/ 608317 w 1683682"/>
                  <a:gd name="connsiteY52" fmla="*/ 426051 h 1169617"/>
                  <a:gd name="connsiteX53" fmla="*/ 582913 w 1683682"/>
                  <a:gd name="connsiteY53" fmla="*/ 414322 h 1169617"/>
                  <a:gd name="connsiteX54" fmla="*/ 508654 w 1683682"/>
                  <a:gd name="connsiteY54" fmla="*/ 341990 h 1169617"/>
                  <a:gd name="connsiteX55" fmla="*/ 508654 w 1683682"/>
                  <a:gd name="connsiteY55" fmla="*/ 291162 h 1169617"/>
                  <a:gd name="connsiteX56" fmla="*/ 559462 w 1683682"/>
                  <a:gd name="connsiteY56" fmla="*/ 291162 h 1169617"/>
                  <a:gd name="connsiteX57" fmla="*/ 604409 w 1683682"/>
                  <a:gd name="connsiteY57" fmla="*/ 334170 h 1169617"/>
                  <a:gd name="connsiteX58" fmla="*/ 723614 w 1683682"/>
                  <a:gd name="connsiteY58" fmla="*/ 183641 h 1169617"/>
                  <a:gd name="connsiteX59" fmla="*/ 747064 w 1683682"/>
                  <a:gd name="connsiteY59" fmla="*/ 169712 h 1169617"/>
                  <a:gd name="connsiteX60" fmla="*/ 219047 w 1683682"/>
                  <a:gd name="connsiteY60" fmla="*/ 72984 h 1169617"/>
                  <a:gd name="connsiteX61" fmla="*/ 183689 w 1683682"/>
                  <a:gd name="connsiteY61" fmla="*/ 108307 h 1169617"/>
                  <a:gd name="connsiteX62" fmla="*/ 183689 w 1683682"/>
                  <a:gd name="connsiteY62" fmla="*/ 950782 h 1169617"/>
                  <a:gd name="connsiteX63" fmla="*/ 1502350 w 1683682"/>
                  <a:gd name="connsiteY63" fmla="*/ 950782 h 1169617"/>
                  <a:gd name="connsiteX64" fmla="*/ 1502350 w 1683682"/>
                  <a:gd name="connsiteY64" fmla="*/ 108307 h 1169617"/>
                  <a:gd name="connsiteX65" fmla="*/ 1464635 w 1683682"/>
                  <a:gd name="connsiteY65" fmla="*/ 72984 h 1169617"/>
                  <a:gd name="connsiteX66" fmla="*/ 219047 w 1683682"/>
                  <a:gd name="connsiteY66" fmla="*/ 0 h 1169617"/>
                  <a:gd name="connsiteX67" fmla="*/ 1464635 w 1683682"/>
                  <a:gd name="connsiteY67" fmla="*/ 0 h 1169617"/>
                  <a:gd name="connsiteX68" fmla="*/ 1575421 w 1683682"/>
                  <a:gd name="connsiteY68" fmla="*/ 108307 h 1169617"/>
                  <a:gd name="connsiteX69" fmla="*/ 1575421 w 1683682"/>
                  <a:gd name="connsiteY69" fmla="*/ 950782 h 1169617"/>
                  <a:gd name="connsiteX70" fmla="*/ 1648325 w 1683682"/>
                  <a:gd name="connsiteY70" fmla="*/ 950782 h 1169617"/>
                  <a:gd name="connsiteX71" fmla="*/ 1683682 w 1683682"/>
                  <a:gd name="connsiteY71" fmla="*/ 988443 h 1169617"/>
                  <a:gd name="connsiteX72" fmla="*/ 1683682 w 1683682"/>
                  <a:gd name="connsiteY72" fmla="*/ 1061311 h 1169617"/>
                  <a:gd name="connsiteX73" fmla="*/ 1575421 w 1683682"/>
                  <a:gd name="connsiteY73" fmla="*/ 1169617 h 1169617"/>
                  <a:gd name="connsiteX74" fmla="*/ 110618 w 1683682"/>
                  <a:gd name="connsiteY74" fmla="*/ 1169617 h 1169617"/>
                  <a:gd name="connsiteX75" fmla="*/ 0 w 1683682"/>
                  <a:gd name="connsiteY75" fmla="*/ 1061311 h 1169617"/>
                  <a:gd name="connsiteX76" fmla="*/ 0 w 1683682"/>
                  <a:gd name="connsiteY76" fmla="*/ 988443 h 1169617"/>
                  <a:gd name="connsiteX77" fmla="*/ 37714 w 1683682"/>
                  <a:gd name="connsiteY77" fmla="*/ 950782 h 1169617"/>
                  <a:gd name="connsiteX78" fmla="*/ 110618 w 1683682"/>
                  <a:gd name="connsiteY78" fmla="*/ 950782 h 1169617"/>
                  <a:gd name="connsiteX79" fmla="*/ 110618 w 1683682"/>
                  <a:gd name="connsiteY79" fmla="*/ 108307 h 1169617"/>
                  <a:gd name="connsiteX80" fmla="*/ 219047 w 1683682"/>
                  <a:gd name="connsiteY80" fmla="*/ 0 h 116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83682" h="1169617">
                    <a:moveTo>
                      <a:pt x="73072" y="1023766"/>
                    </a:moveTo>
                    <a:lnTo>
                      <a:pt x="73072" y="1061311"/>
                    </a:lnTo>
                    <a:cubicBezTo>
                      <a:pt x="73072" y="1080141"/>
                      <a:pt x="91760" y="1096633"/>
                      <a:pt x="110618" y="1096633"/>
                    </a:cubicBezTo>
                    <a:lnTo>
                      <a:pt x="1575421" y="1096633"/>
                    </a:lnTo>
                    <a:cubicBezTo>
                      <a:pt x="1594279" y="1096633"/>
                      <a:pt x="1610610" y="1080141"/>
                      <a:pt x="1610610" y="1061311"/>
                    </a:cubicBezTo>
                    <a:lnTo>
                      <a:pt x="1610610" y="1023766"/>
                    </a:lnTo>
                    <a:close/>
                    <a:moveTo>
                      <a:pt x="895582" y="763046"/>
                    </a:moveTo>
                    <a:lnTo>
                      <a:pt x="969841" y="763046"/>
                    </a:lnTo>
                    <a:cubicBezTo>
                      <a:pt x="991337" y="763046"/>
                      <a:pt x="1005016" y="776731"/>
                      <a:pt x="1005016" y="798235"/>
                    </a:cubicBezTo>
                    <a:cubicBezTo>
                      <a:pt x="1005016" y="821694"/>
                      <a:pt x="991337" y="835378"/>
                      <a:pt x="969841" y="835378"/>
                    </a:cubicBezTo>
                    <a:lnTo>
                      <a:pt x="895582" y="835378"/>
                    </a:lnTo>
                    <a:cubicBezTo>
                      <a:pt x="874086" y="835378"/>
                      <a:pt x="860407" y="819739"/>
                      <a:pt x="860407" y="798235"/>
                    </a:cubicBezTo>
                    <a:cubicBezTo>
                      <a:pt x="860407" y="774776"/>
                      <a:pt x="874086" y="763046"/>
                      <a:pt x="895582" y="763046"/>
                    </a:cubicBezTo>
                    <a:close/>
                    <a:moveTo>
                      <a:pt x="567280" y="688760"/>
                    </a:moveTo>
                    <a:lnTo>
                      <a:pt x="567280" y="763047"/>
                    </a:lnTo>
                    <a:lnTo>
                      <a:pt x="639585" y="763047"/>
                    </a:lnTo>
                    <a:lnTo>
                      <a:pt x="639585" y="688760"/>
                    </a:lnTo>
                    <a:close/>
                    <a:moveTo>
                      <a:pt x="530151" y="616428"/>
                    </a:moveTo>
                    <a:lnTo>
                      <a:pt x="676714" y="616428"/>
                    </a:lnTo>
                    <a:cubicBezTo>
                      <a:pt x="698210" y="616428"/>
                      <a:pt x="713844" y="630113"/>
                      <a:pt x="713844" y="653572"/>
                    </a:cubicBezTo>
                    <a:lnTo>
                      <a:pt x="713844" y="798236"/>
                    </a:lnTo>
                    <a:cubicBezTo>
                      <a:pt x="713844" y="821695"/>
                      <a:pt x="698210" y="835379"/>
                      <a:pt x="676714" y="835379"/>
                    </a:cubicBezTo>
                    <a:lnTo>
                      <a:pt x="530151" y="835379"/>
                    </a:lnTo>
                    <a:cubicBezTo>
                      <a:pt x="508655" y="835379"/>
                      <a:pt x="494975" y="821695"/>
                      <a:pt x="494975" y="798236"/>
                    </a:cubicBezTo>
                    <a:lnTo>
                      <a:pt x="494975" y="653572"/>
                    </a:lnTo>
                    <a:cubicBezTo>
                      <a:pt x="494975" y="630113"/>
                      <a:pt x="508655" y="616428"/>
                      <a:pt x="530151" y="616428"/>
                    </a:cubicBezTo>
                    <a:close/>
                    <a:moveTo>
                      <a:pt x="895581" y="616427"/>
                    </a:moveTo>
                    <a:lnTo>
                      <a:pt x="1151579" y="616427"/>
                    </a:lnTo>
                    <a:cubicBezTo>
                      <a:pt x="1173075" y="616427"/>
                      <a:pt x="1188708" y="630112"/>
                      <a:pt x="1188708" y="653571"/>
                    </a:cubicBezTo>
                    <a:cubicBezTo>
                      <a:pt x="1188708" y="675075"/>
                      <a:pt x="1173075" y="688759"/>
                      <a:pt x="1151579" y="688759"/>
                    </a:cubicBezTo>
                    <a:lnTo>
                      <a:pt x="895581" y="688759"/>
                    </a:lnTo>
                    <a:cubicBezTo>
                      <a:pt x="874085" y="688759"/>
                      <a:pt x="860406" y="675075"/>
                      <a:pt x="860406" y="653571"/>
                    </a:cubicBezTo>
                    <a:cubicBezTo>
                      <a:pt x="860406" y="630112"/>
                      <a:pt x="874085" y="616427"/>
                      <a:pt x="895581" y="616427"/>
                    </a:cubicBezTo>
                    <a:close/>
                    <a:moveTo>
                      <a:pt x="895581" y="351765"/>
                    </a:moveTo>
                    <a:lnTo>
                      <a:pt x="1151579" y="351765"/>
                    </a:lnTo>
                    <a:cubicBezTo>
                      <a:pt x="1173075" y="351765"/>
                      <a:pt x="1188708" y="367405"/>
                      <a:pt x="1188708" y="388909"/>
                    </a:cubicBezTo>
                    <a:cubicBezTo>
                      <a:pt x="1188708" y="410413"/>
                      <a:pt x="1173075" y="426052"/>
                      <a:pt x="1151579" y="426052"/>
                    </a:cubicBezTo>
                    <a:lnTo>
                      <a:pt x="895581" y="426052"/>
                    </a:lnTo>
                    <a:cubicBezTo>
                      <a:pt x="874085" y="426052"/>
                      <a:pt x="860406" y="410413"/>
                      <a:pt x="860406" y="388909"/>
                    </a:cubicBezTo>
                    <a:cubicBezTo>
                      <a:pt x="860406" y="367405"/>
                      <a:pt x="874085" y="351765"/>
                      <a:pt x="895581" y="351765"/>
                    </a:cubicBezTo>
                    <a:close/>
                    <a:moveTo>
                      <a:pt x="895581" y="207100"/>
                    </a:moveTo>
                    <a:lnTo>
                      <a:pt x="1079274" y="207100"/>
                    </a:lnTo>
                    <a:cubicBezTo>
                      <a:pt x="1100770" y="207100"/>
                      <a:pt x="1114450" y="218830"/>
                      <a:pt x="1114450" y="242289"/>
                    </a:cubicBezTo>
                    <a:cubicBezTo>
                      <a:pt x="1114450" y="263793"/>
                      <a:pt x="1100770" y="279432"/>
                      <a:pt x="1079274" y="279432"/>
                    </a:cubicBezTo>
                    <a:lnTo>
                      <a:pt x="895581" y="279432"/>
                    </a:lnTo>
                    <a:cubicBezTo>
                      <a:pt x="877994" y="279432"/>
                      <a:pt x="860406" y="261838"/>
                      <a:pt x="860406" y="242289"/>
                    </a:cubicBezTo>
                    <a:cubicBezTo>
                      <a:pt x="860406" y="220785"/>
                      <a:pt x="874085" y="207100"/>
                      <a:pt x="895581" y="207100"/>
                    </a:cubicBezTo>
                    <a:close/>
                    <a:moveTo>
                      <a:pt x="747064" y="169712"/>
                    </a:moveTo>
                    <a:cubicBezTo>
                      <a:pt x="756346" y="168979"/>
                      <a:pt x="766606" y="171912"/>
                      <a:pt x="776376" y="177776"/>
                    </a:cubicBezTo>
                    <a:cubicBezTo>
                      <a:pt x="790056" y="187551"/>
                      <a:pt x="793964" y="212965"/>
                      <a:pt x="782239" y="228604"/>
                    </a:cubicBezTo>
                    <a:lnTo>
                      <a:pt x="637630" y="410412"/>
                    </a:lnTo>
                    <a:cubicBezTo>
                      <a:pt x="629813" y="418231"/>
                      <a:pt x="621996" y="426051"/>
                      <a:pt x="612225" y="426051"/>
                    </a:cubicBezTo>
                    <a:lnTo>
                      <a:pt x="608317" y="426051"/>
                    </a:lnTo>
                    <a:cubicBezTo>
                      <a:pt x="596592" y="426051"/>
                      <a:pt x="588775" y="422141"/>
                      <a:pt x="582913" y="414322"/>
                    </a:cubicBezTo>
                    <a:lnTo>
                      <a:pt x="508654" y="341990"/>
                    </a:lnTo>
                    <a:cubicBezTo>
                      <a:pt x="494974" y="326350"/>
                      <a:pt x="493020" y="304846"/>
                      <a:pt x="508654" y="291162"/>
                    </a:cubicBezTo>
                    <a:cubicBezTo>
                      <a:pt x="522333" y="275522"/>
                      <a:pt x="545783" y="275522"/>
                      <a:pt x="559462" y="291162"/>
                    </a:cubicBezTo>
                    <a:lnTo>
                      <a:pt x="604409" y="334170"/>
                    </a:lnTo>
                    <a:lnTo>
                      <a:pt x="723614" y="183641"/>
                    </a:lnTo>
                    <a:cubicBezTo>
                      <a:pt x="729477" y="174844"/>
                      <a:pt x="737782" y="170446"/>
                      <a:pt x="747064" y="169712"/>
                    </a:cubicBezTo>
                    <a:close/>
                    <a:moveTo>
                      <a:pt x="219047" y="72984"/>
                    </a:moveTo>
                    <a:cubicBezTo>
                      <a:pt x="202547" y="72984"/>
                      <a:pt x="183689" y="91815"/>
                      <a:pt x="183689" y="108307"/>
                    </a:cubicBezTo>
                    <a:lnTo>
                      <a:pt x="183689" y="950782"/>
                    </a:lnTo>
                    <a:lnTo>
                      <a:pt x="1502350" y="950782"/>
                    </a:lnTo>
                    <a:lnTo>
                      <a:pt x="1502350" y="108307"/>
                    </a:lnTo>
                    <a:cubicBezTo>
                      <a:pt x="1502350" y="91815"/>
                      <a:pt x="1483492" y="72984"/>
                      <a:pt x="1464635" y="72984"/>
                    </a:cubicBezTo>
                    <a:close/>
                    <a:moveTo>
                      <a:pt x="219047" y="0"/>
                    </a:moveTo>
                    <a:lnTo>
                      <a:pt x="1464635" y="0"/>
                    </a:lnTo>
                    <a:cubicBezTo>
                      <a:pt x="1523564" y="0"/>
                      <a:pt x="1575421" y="47019"/>
                      <a:pt x="1575421" y="108307"/>
                    </a:cubicBezTo>
                    <a:lnTo>
                      <a:pt x="1575421" y="950782"/>
                    </a:lnTo>
                    <a:lnTo>
                      <a:pt x="1648325" y="950782"/>
                    </a:lnTo>
                    <a:cubicBezTo>
                      <a:pt x="1667182" y="950782"/>
                      <a:pt x="1683682" y="969613"/>
                      <a:pt x="1683682" y="988443"/>
                    </a:cubicBezTo>
                    <a:lnTo>
                      <a:pt x="1683682" y="1061311"/>
                    </a:lnTo>
                    <a:cubicBezTo>
                      <a:pt x="1683682" y="1122598"/>
                      <a:pt x="1634182" y="1169617"/>
                      <a:pt x="1575421" y="1169617"/>
                    </a:cubicBezTo>
                    <a:lnTo>
                      <a:pt x="110618" y="1169617"/>
                    </a:lnTo>
                    <a:cubicBezTo>
                      <a:pt x="47143" y="1169617"/>
                      <a:pt x="0" y="1122598"/>
                      <a:pt x="0" y="1061311"/>
                    </a:cubicBezTo>
                    <a:lnTo>
                      <a:pt x="0" y="988443"/>
                    </a:lnTo>
                    <a:cubicBezTo>
                      <a:pt x="0" y="969613"/>
                      <a:pt x="18857" y="950782"/>
                      <a:pt x="37714" y="950782"/>
                    </a:cubicBezTo>
                    <a:lnTo>
                      <a:pt x="110618" y="950782"/>
                    </a:lnTo>
                    <a:lnTo>
                      <a:pt x="110618" y="108307"/>
                    </a:lnTo>
                    <a:cubicBezTo>
                      <a:pt x="110618" y="47019"/>
                      <a:pt x="157761" y="0"/>
                      <a:pt x="2190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grpSp>
        <p:nvGrpSpPr>
          <p:cNvPr id="61" name="Groep 60">
            <a:extLst>
              <a:ext uri="{FF2B5EF4-FFF2-40B4-BE49-F238E27FC236}">
                <a16:creationId xmlns:a16="http://schemas.microsoft.com/office/drawing/2014/main" id="{E204A01A-B558-3ADD-9276-D3FC7AD83165}"/>
              </a:ext>
            </a:extLst>
          </p:cNvPr>
          <p:cNvGrpSpPr/>
          <p:nvPr/>
        </p:nvGrpSpPr>
        <p:grpSpPr>
          <a:xfrm>
            <a:off x="8626641" y="3157117"/>
            <a:ext cx="2906387" cy="332703"/>
            <a:chOff x="5769856" y="3814132"/>
            <a:chExt cx="4040526" cy="299458"/>
          </a:xfrm>
        </p:grpSpPr>
        <p:sp>
          <p:nvSpPr>
            <p:cNvPr id="65" name="Afgeronde rechthoek 64">
              <a:extLst>
                <a:ext uri="{FF2B5EF4-FFF2-40B4-BE49-F238E27FC236}">
                  <a16:creationId xmlns:a16="http://schemas.microsoft.com/office/drawing/2014/main" id="{74A3E58F-9F53-4151-F1FC-C73CA7104EF8}"/>
                </a:ext>
              </a:extLst>
            </p:cNvPr>
            <p:cNvSpPr/>
            <p:nvPr/>
          </p:nvSpPr>
          <p:spPr>
            <a:xfrm>
              <a:off x="5818118" y="3855269"/>
              <a:ext cx="3992264" cy="258321"/>
            </a:xfrm>
            <a:prstGeom prst="roundRect">
              <a:avLst>
                <a:gd name="adj" fmla="val 50000"/>
              </a:avLst>
            </a:prstGeom>
            <a:solidFill>
              <a:srgbClr val="00A9B9">
                <a:alpha val="20000"/>
              </a:srgbClr>
            </a:solidFill>
            <a:ln w="12700" cap="flat">
              <a:noFill/>
              <a:prstDash val="solid"/>
              <a:miter/>
            </a:ln>
          </p:spPr>
          <p:txBody>
            <a:bodyPr rtlCol="0" anchor="ctr"/>
            <a:lstStyle/>
            <a:p>
              <a:endParaRPr lang="nl-NL" sz="1400"/>
            </a:p>
          </p:txBody>
        </p:sp>
        <p:sp>
          <p:nvSpPr>
            <p:cNvPr id="66" name="Afgeronde rechthoek 65">
              <a:extLst>
                <a:ext uri="{FF2B5EF4-FFF2-40B4-BE49-F238E27FC236}">
                  <a16:creationId xmlns:a16="http://schemas.microsoft.com/office/drawing/2014/main" id="{756E8A39-7CFD-03DD-DC2C-D7261D320A7F}"/>
                </a:ext>
              </a:extLst>
            </p:cNvPr>
            <p:cNvSpPr/>
            <p:nvPr/>
          </p:nvSpPr>
          <p:spPr>
            <a:xfrm>
              <a:off x="5769856" y="3814132"/>
              <a:ext cx="3992264" cy="261038"/>
            </a:xfrm>
            <a:prstGeom prst="roundRect">
              <a:avLst>
                <a:gd name="adj" fmla="val 50000"/>
              </a:avLst>
            </a:prstGeom>
            <a:solidFill>
              <a:schemeClr val="bg1"/>
            </a:solidFill>
            <a:ln w="9525" cap="flat">
              <a:solidFill>
                <a:schemeClr val="accent2"/>
              </a:solidFill>
              <a:prstDash val="solid"/>
              <a:miter/>
            </a:ln>
          </p:spPr>
          <p:txBody>
            <a:bodyPr lIns="72000" rtlCol="0" anchor="ctr"/>
            <a:lstStyle/>
            <a:p>
              <a:pPr algn="ctr"/>
              <a:r>
                <a:rPr lang="nl-NL" sz="1400">
                  <a:solidFill>
                    <a:schemeClr val="tx2"/>
                  </a:solidFill>
                </a:rPr>
                <a:t>Kickstart Medicatieoverdracht</a:t>
              </a:r>
            </a:p>
          </p:txBody>
        </p:sp>
      </p:grpSp>
      <p:sp>
        <p:nvSpPr>
          <p:cNvPr id="38" name="Rechteraccolade 37">
            <a:extLst>
              <a:ext uri="{FF2B5EF4-FFF2-40B4-BE49-F238E27FC236}">
                <a16:creationId xmlns:a16="http://schemas.microsoft.com/office/drawing/2014/main" id="{6FC78D06-AB24-8567-18C2-7218C2A7C098}"/>
              </a:ext>
            </a:extLst>
          </p:cNvPr>
          <p:cNvSpPr/>
          <p:nvPr/>
        </p:nvSpPr>
        <p:spPr>
          <a:xfrm>
            <a:off x="8005445" y="2407507"/>
            <a:ext cx="492409" cy="1792595"/>
          </a:xfrm>
          <a:prstGeom prst="rightBrace">
            <a:avLst>
              <a:gd name="adj1" fmla="val 61313"/>
              <a:gd name="adj2" fmla="val 50000"/>
            </a:avLst>
          </a:prstGeom>
          <a:ln w="127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nl-NL"/>
          </a:p>
        </p:txBody>
      </p:sp>
      <p:sp>
        <p:nvSpPr>
          <p:cNvPr id="60" name="Tekstvak 59">
            <a:extLst>
              <a:ext uri="{FF2B5EF4-FFF2-40B4-BE49-F238E27FC236}">
                <a16:creationId xmlns:a16="http://schemas.microsoft.com/office/drawing/2014/main" id="{3C9C25D1-6B30-21B0-0B72-C60851D4CD35}"/>
              </a:ext>
            </a:extLst>
          </p:cNvPr>
          <p:cNvSpPr txBox="1"/>
          <p:nvPr/>
        </p:nvSpPr>
        <p:spPr>
          <a:xfrm>
            <a:off x="8547226" y="1944819"/>
            <a:ext cx="1440845" cy="246221"/>
          </a:xfrm>
          <a:prstGeom prst="rect">
            <a:avLst/>
          </a:prstGeom>
          <a:noFill/>
        </p:spPr>
        <p:txBody>
          <a:bodyPr wrap="square" lIns="0" tIns="0" rIns="0" bIns="0" rtlCol="0">
            <a:spAutoFit/>
          </a:bodyPr>
          <a:lstStyle/>
          <a:p>
            <a:pPr algn="ctr"/>
            <a:r>
              <a:rPr lang="nl-NL" sz="1600" b="1">
                <a:solidFill>
                  <a:schemeClr val="accent2"/>
                </a:solidFill>
              </a:rPr>
              <a:t>Implementatie</a:t>
            </a:r>
          </a:p>
        </p:txBody>
      </p:sp>
      <p:grpSp>
        <p:nvGrpSpPr>
          <p:cNvPr id="64" name="Groep 63">
            <a:extLst>
              <a:ext uri="{FF2B5EF4-FFF2-40B4-BE49-F238E27FC236}">
                <a16:creationId xmlns:a16="http://schemas.microsoft.com/office/drawing/2014/main" id="{94E4F8E7-A4E8-5129-8625-A8ED1056E538}"/>
              </a:ext>
            </a:extLst>
          </p:cNvPr>
          <p:cNvGrpSpPr/>
          <p:nvPr/>
        </p:nvGrpSpPr>
        <p:grpSpPr>
          <a:xfrm>
            <a:off x="8626642" y="4721670"/>
            <a:ext cx="2871672" cy="332703"/>
            <a:chOff x="5769856" y="3814132"/>
            <a:chExt cx="4040526" cy="299458"/>
          </a:xfrm>
        </p:grpSpPr>
        <p:sp>
          <p:nvSpPr>
            <p:cNvPr id="67" name="Afgeronde rechthoek 66">
              <a:extLst>
                <a:ext uri="{FF2B5EF4-FFF2-40B4-BE49-F238E27FC236}">
                  <a16:creationId xmlns:a16="http://schemas.microsoft.com/office/drawing/2014/main" id="{EF72E38D-09F9-4E22-F6B1-090659A509B7}"/>
                </a:ext>
              </a:extLst>
            </p:cNvPr>
            <p:cNvSpPr/>
            <p:nvPr/>
          </p:nvSpPr>
          <p:spPr>
            <a:xfrm>
              <a:off x="5818118" y="3855269"/>
              <a:ext cx="3992264" cy="258321"/>
            </a:xfrm>
            <a:prstGeom prst="roundRect">
              <a:avLst>
                <a:gd name="adj" fmla="val 50000"/>
              </a:avLst>
            </a:prstGeom>
            <a:solidFill>
              <a:srgbClr val="00A9B9">
                <a:alpha val="20000"/>
              </a:srgbClr>
            </a:solidFill>
            <a:ln w="12700" cap="flat">
              <a:noFill/>
              <a:prstDash val="solid"/>
              <a:miter/>
            </a:ln>
          </p:spPr>
          <p:txBody>
            <a:bodyPr rtlCol="0" anchor="ctr"/>
            <a:lstStyle/>
            <a:p>
              <a:endParaRPr lang="nl-NL" sz="1400"/>
            </a:p>
          </p:txBody>
        </p:sp>
        <p:sp>
          <p:nvSpPr>
            <p:cNvPr id="69" name="Afgeronde rechthoek 68">
              <a:extLst>
                <a:ext uri="{FF2B5EF4-FFF2-40B4-BE49-F238E27FC236}">
                  <a16:creationId xmlns:a16="http://schemas.microsoft.com/office/drawing/2014/main" id="{2ACDC651-93E5-E729-C3FE-42BE66EA2C1A}"/>
                </a:ext>
              </a:extLst>
            </p:cNvPr>
            <p:cNvSpPr/>
            <p:nvPr/>
          </p:nvSpPr>
          <p:spPr>
            <a:xfrm>
              <a:off x="5769856" y="3814132"/>
              <a:ext cx="3992264" cy="261038"/>
            </a:xfrm>
            <a:prstGeom prst="roundRect">
              <a:avLst>
                <a:gd name="adj" fmla="val 50000"/>
              </a:avLst>
            </a:prstGeom>
            <a:solidFill>
              <a:schemeClr val="bg1"/>
            </a:solidFill>
            <a:ln w="9525" cap="flat">
              <a:solidFill>
                <a:schemeClr val="accent2"/>
              </a:solidFill>
              <a:prstDash val="solid"/>
              <a:miter/>
            </a:ln>
          </p:spPr>
          <p:txBody>
            <a:bodyPr lIns="72000" rtlCol="0" anchor="ctr"/>
            <a:lstStyle/>
            <a:p>
              <a:pPr algn="ctr"/>
              <a:r>
                <a:rPr lang="nl-NL" sz="1400">
                  <a:solidFill>
                    <a:schemeClr val="tx2"/>
                  </a:solidFill>
                </a:rPr>
                <a:t>Aanvullende beproevingen</a:t>
              </a:r>
            </a:p>
          </p:txBody>
        </p:sp>
      </p:grpSp>
      <p:sp>
        <p:nvSpPr>
          <p:cNvPr id="70" name="Rechteraccolade 69">
            <a:extLst>
              <a:ext uri="{FF2B5EF4-FFF2-40B4-BE49-F238E27FC236}">
                <a16:creationId xmlns:a16="http://schemas.microsoft.com/office/drawing/2014/main" id="{24976F73-001C-A19C-6AA1-A03F76B4A486}"/>
              </a:ext>
            </a:extLst>
          </p:cNvPr>
          <p:cNvSpPr/>
          <p:nvPr/>
        </p:nvSpPr>
        <p:spPr>
          <a:xfrm>
            <a:off x="8005445" y="4365103"/>
            <a:ext cx="492409" cy="988220"/>
          </a:xfrm>
          <a:prstGeom prst="rightBrace">
            <a:avLst>
              <a:gd name="adj1" fmla="val 48176"/>
              <a:gd name="adj2" fmla="val 50000"/>
            </a:avLst>
          </a:prstGeom>
          <a:ln w="127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nl-NL"/>
          </a:p>
        </p:txBody>
      </p:sp>
      <p:grpSp>
        <p:nvGrpSpPr>
          <p:cNvPr id="8" name="Groep 7">
            <a:extLst>
              <a:ext uri="{FF2B5EF4-FFF2-40B4-BE49-F238E27FC236}">
                <a16:creationId xmlns:a16="http://schemas.microsoft.com/office/drawing/2014/main" id="{DDC8A09E-97A3-B77D-F51A-BD775891D24B}"/>
              </a:ext>
            </a:extLst>
          </p:cNvPr>
          <p:cNvGrpSpPr/>
          <p:nvPr/>
        </p:nvGrpSpPr>
        <p:grpSpPr>
          <a:xfrm>
            <a:off x="1768155" y="1685460"/>
            <a:ext cx="2182278" cy="825392"/>
            <a:chOff x="2053574" y="1685460"/>
            <a:chExt cx="2182278" cy="825392"/>
          </a:xfrm>
        </p:grpSpPr>
        <p:cxnSp>
          <p:nvCxnSpPr>
            <p:cNvPr id="74" name="Rechte verbindingslijn 73">
              <a:extLst>
                <a:ext uri="{FF2B5EF4-FFF2-40B4-BE49-F238E27FC236}">
                  <a16:creationId xmlns:a16="http://schemas.microsoft.com/office/drawing/2014/main" id="{A75DC2ED-7954-9730-B502-6DFD520D02B6}"/>
                </a:ext>
              </a:extLst>
            </p:cNvPr>
            <p:cNvCxnSpPr>
              <a:cxnSpLocks/>
            </p:cNvCxnSpPr>
            <p:nvPr/>
          </p:nvCxnSpPr>
          <p:spPr>
            <a:xfrm>
              <a:off x="3221263" y="2249903"/>
              <a:ext cx="0" cy="260949"/>
            </a:xfrm>
            <a:prstGeom prst="line">
              <a:avLst/>
            </a:prstGeom>
            <a:ln w="19050" cap="rnd">
              <a:solidFill>
                <a:schemeClr val="accent2"/>
              </a:solidFill>
              <a:prstDash val="solid"/>
              <a:round/>
              <a:tailEnd type="arrow" w="med" len="sm"/>
            </a:ln>
          </p:spPr>
          <p:style>
            <a:lnRef idx="1">
              <a:schemeClr val="accent1"/>
            </a:lnRef>
            <a:fillRef idx="0">
              <a:schemeClr val="accent1"/>
            </a:fillRef>
            <a:effectRef idx="0">
              <a:schemeClr val="accent1"/>
            </a:effectRef>
            <a:fontRef idx="minor">
              <a:schemeClr val="tx1"/>
            </a:fontRef>
          </p:style>
        </p:cxnSp>
        <p:sp>
          <p:nvSpPr>
            <p:cNvPr id="3" name="Tekstvak 2">
              <a:extLst>
                <a:ext uri="{FF2B5EF4-FFF2-40B4-BE49-F238E27FC236}">
                  <a16:creationId xmlns:a16="http://schemas.microsoft.com/office/drawing/2014/main" id="{06EB69E1-07A3-03DB-6F1F-89A7D5C6F33F}"/>
                </a:ext>
              </a:extLst>
            </p:cNvPr>
            <p:cNvSpPr txBox="1"/>
            <p:nvPr/>
          </p:nvSpPr>
          <p:spPr>
            <a:xfrm>
              <a:off x="2053574" y="1685460"/>
              <a:ext cx="2182278" cy="492443"/>
            </a:xfrm>
            <a:prstGeom prst="rect">
              <a:avLst/>
            </a:prstGeom>
            <a:noFill/>
          </p:spPr>
          <p:txBody>
            <a:bodyPr wrap="square" lIns="0" tIns="0" rIns="0" bIns="0" rtlCol="0">
              <a:spAutoFit/>
            </a:bodyPr>
            <a:lstStyle/>
            <a:p>
              <a:pPr algn="ctr"/>
              <a:r>
                <a:rPr lang="nl-NL" sz="1600" b="1">
                  <a:solidFill>
                    <a:schemeClr val="accent2"/>
                  </a:solidFill>
                </a:rPr>
                <a:t>Informatiestandaard</a:t>
              </a:r>
            </a:p>
            <a:p>
              <a:pPr algn="ctr"/>
              <a:r>
                <a:rPr lang="nl-NL" sz="1600" b="1">
                  <a:solidFill>
                    <a:schemeClr val="accent2"/>
                  </a:solidFill>
                </a:rPr>
                <a:t>&amp; werkprocesafspraken</a:t>
              </a:r>
            </a:p>
          </p:txBody>
        </p:sp>
      </p:grpSp>
      <p:cxnSp>
        <p:nvCxnSpPr>
          <p:cNvPr id="76" name="Rechte verbindingslijn 75">
            <a:extLst>
              <a:ext uri="{FF2B5EF4-FFF2-40B4-BE49-F238E27FC236}">
                <a16:creationId xmlns:a16="http://schemas.microsoft.com/office/drawing/2014/main" id="{5702AB1A-2556-7061-9A72-629F05C62336}"/>
              </a:ext>
            </a:extLst>
          </p:cNvPr>
          <p:cNvCxnSpPr>
            <a:cxnSpLocks/>
          </p:cNvCxnSpPr>
          <p:nvPr/>
        </p:nvCxnSpPr>
        <p:spPr>
          <a:xfrm>
            <a:off x="9267648" y="2249903"/>
            <a:ext cx="0" cy="260949"/>
          </a:xfrm>
          <a:prstGeom prst="line">
            <a:avLst/>
          </a:prstGeom>
          <a:ln w="19050" cap="rnd">
            <a:solidFill>
              <a:schemeClr val="accent2"/>
            </a:solidFill>
            <a:prstDash val="solid"/>
            <a:round/>
            <a:tailEnd type="arrow"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586406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 name="Vrije vorm 890">
            <a:extLst>
              <a:ext uri="{FF2B5EF4-FFF2-40B4-BE49-F238E27FC236}">
                <a16:creationId xmlns:a16="http://schemas.microsoft.com/office/drawing/2014/main" id="{A1051E99-4EB7-F769-4328-CC225D0AE48A}"/>
              </a:ext>
            </a:extLst>
          </p:cNvPr>
          <p:cNvSpPr/>
          <p:nvPr/>
        </p:nvSpPr>
        <p:spPr>
          <a:xfrm>
            <a:off x="6508699" y="467019"/>
            <a:ext cx="4550212" cy="5360112"/>
          </a:xfrm>
          <a:custGeom>
            <a:avLst/>
            <a:gdLst>
              <a:gd name="connsiteX0" fmla="*/ 2966353 w 4550804"/>
              <a:gd name="connsiteY0" fmla="*/ 4986126 h 5360810"/>
              <a:gd name="connsiteX1" fmla="*/ 2967065 w 4550804"/>
              <a:gd name="connsiteY1" fmla="*/ 4986628 h 5360810"/>
              <a:gd name="connsiteX2" fmla="*/ 2969577 w 4550804"/>
              <a:gd name="connsiteY2" fmla="*/ 4987047 h 5360810"/>
              <a:gd name="connsiteX3" fmla="*/ 2913079 w 4550804"/>
              <a:gd name="connsiteY3" fmla="*/ 4984385 h 5360810"/>
              <a:gd name="connsiteX4" fmla="*/ 2906313 w 4550804"/>
              <a:gd name="connsiteY4" fmla="*/ 4988443 h 5360810"/>
              <a:gd name="connsiteX5" fmla="*/ 2913198 w 4550804"/>
              <a:gd name="connsiteY5" fmla="*/ 4985231 h 5360810"/>
              <a:gd name="connsiteX6" fmla="*/ 2917479 w 4550804"/>
              <a:gd name="connsiteY6" fmla="*/ 4980819 h 5360810"/>
              <a:gd name="connsiteX7" fmla="*/ 2914282 w 4550804"/>
              <a:gd name="connsiteY7" fmla="*/ 4984726 h 5360810"/>
              <a:gd name="connsiteX8" fmla="*/ 2914692 w 4550804"/>
              <a:gd name="connsiteY8" fmla="*/ 4984534 h 5360810"/>
              <a:gd name="connsiteX9" fmla="*/ 2976142 w 4550804"/>
              <a:gd name="connsiteY9" fmla="*/ 4967810 h 5360810"/>
              <a:gd name="connsiteX10" fmla="*/ 2975481 w 4550804"/>
              <a:gd name="connsiteY10" fmla="*/ 4987618 h 5360810"/>
              <a:gd name="connsiteX11" fmla="*/ 2976142 w 4550804"/>
              <a:gd name="connsiteY11" fmla="*/ 4980345 h 5360810"/>
              <a:gd name="connsiteX12" fmla="*/ 2998488 w 4550804"/>
              <a:gd name="connsiteY12" fmla="*/ 4949629 h 5360810"/>
              <a:gd name="connsiteX13" fmla="*/ 2996394 w 4550804"/>
              <a:gd name="connsiteY13" fmla="*/ 4953120 h 5360810"/>
              <a:gd name="connsiteX14" fmla="*/ 2998489 w 4550804"/>
              <a:gd name="connsiteY14" fmla="*/ 4949629 h 5360810"/>
              <a:gd name="connsiteX15" fmla="*/ 2910502 w 4550804"/>
              <a:gd name="connsiteY15" fmla="*/ 4942649 h 5360810"/>
              <a:gd name="connsiteX16" fmla="*/ 2908408 w 4550804"/>
              <a:gd name="connsiteY16" fmla="*/ 4944742 h 5360810"/>
              <a:gd name="connsiteX17" fmla="*/ 2908495 w 4550804"/>
              <a:gd name="connsiteY17" fmla="*/ 4945352 h 5360810"/>
              <a:gd name="connsiteX18" fmla="*/ 2910502 w 4550804"/>
              <a:gd name="connsiteY18" fmla="*/ 4943345 h 5360810"/>
              <a:gd name="connsiteX19" fmla="*/ 3038291 w 4550804"/>
              <a:gd name="connsiteY19" fmla="*/ 4938459 h 5360810"/>
              <a:gd name="connsiteX20" fmla="*/ 3023630 w 4550804"/>
              <a:gd name="connsiteY20" fmla="*/ 4954513 h 5360810"/>
              <a:gd name="connsiteX21" fmla="*/ 3033403 w 4550804"/>
              <a:gd name="connsiteY21" fmla="*/ 4945440 h 5360810"/>
              <a:gd name="connsiteX22" fmla="*/ 2909903 w 4550804"/>
              <a:gd name="connsiteY22" fmla="*/ 4897965 h 5360810"/>
              <a:gd name="connsiteX23" fmla="*/ 2905615 w 4550804"/>
              <a:gd name="connsiteY23" fmla="*/ 4913327 h 5360810"/>
              <a:gd name="connsiteX24" fmla="*/ 2905792 w 4550804"/>
              <a:gd name="connsiteY24" fmla="*/ 4914033 h 5360810"/>
              <a:gd name="connsiteX25" fmla="*/ 3211462 w 4550804"/>
              <a:gd name="connsiteY25" fmla="*/ 4414012 h 5360810"/>
              <a:gd name="connsiteX26" fmla="*/ 3210488 w 4550804"/>
              <a:gd name="connsiteY26" fmla="*/ 4414133 h 5360810"/>
              <a:gd name="connsiteX27" fmla="*/ 3210770 w 4550804"/>
              <a:gd name="connsiteY27" fmla="*/ 4414185 h 5360810"/>
              <a:gd name="connsiteX28" fmla="*/ 3226134 w 4550804"/>
              <a:gd name="connsiteY28" fmla="*/ 4401620 h 5360810"/>
              <a:gd name="connsiteX29" fmla="*/ 3216254 w 4550804"/>
              <a:gd name="connsiteY29" fmla="*/ 4412814 h 5360810"/>
              <a:gd name="connsiteX30" fmla="*/ 3216357 w 4550804"/>
              <a:gd name="connsiteY30" fmla="*/ 4412788 h 5360810"/>
              <a:gd name="connsiteX31" fmla="*/ 3226179 w 4550804"/>
              <a:gd name="connsiteY31" fmla="*/ 4401660 h 5360810"/>
              <a:gd name="connsiteX32" fmla="*/ 3183072 w 4550804"/>
              <a:gd name="connsiteY32" fmla="*/ 4398827 h 5360810"/>
              <a:gd name="connsiteX33" fmla="*/ 3184426 w 4550804"/>
              <a:gd name="connsiteY33" fmla="*/ 4402889 h 5360810"/>
              <a:gd name="connsiteX34" fmla="*/ 3184934 w 4550804"/>
              <a:gd name="connsiteY34" fmla="*/ 4401620 h 5360810"/>
              <a:gd name="connsiteX35" fmla="*/ 3171665 w 4550804"/>
              <a:gd name="connsiteY35" fmla="*/ 4391147 h 5360810"/>
              <a:gd name="connsiteX36" fmla="*/ 3173405 w 4550804"/>
              <a:gd name="connsiteY36" fmla="*/ 4398107 h 5360810"/>
              <a:gd name="connsiteX37" fmla="*/ 3172033 w 4550804"/>
              <a:gd name="connsiteY37" fmla="*/ 4391515 h 5360810"/>
              <a:gd name="connsiteX38" fmla="*/ 3170270 w 4550804"/>
              <a:gd name="connsiteY38" fmla="*/ 4385560 h 5360810"/>
              <a:gd name="connsiteX39" fmla="*/ 3170269 w 4550804"/>
              <a:gd name="connsiteY39" fmla="*/ 4385562 h 5360810"/>
              <a:gd name="connsiteX40" fmla="*/ 3170270 w 4550804"/>
              <a:gd name="connsiteY40" fmla="*/ 4385566 h 5360810"/>
              <a:gd name="connsiteX41" fmla="*/ 3052258 w 4550804"/>
              <a:gd name="connsiteY41" fmla="*/ 4287131 h 5360810"/>
              <a:gd name="connsiteX42" fmla="*/ 3056004 w 4550804"/>
              <a:gd name="connsiteY42" fmla="*/ 4297742 h 5360810"/>
              <a:gd name="connsiteX43" fmla="*/ 3057145 w 4550804"/>
              <a:gd name="connsiteY43" fmla="*/ 4298300 h 5360810"/>
              <a:gd name="connsiteX44" fmla="*/ 3053380 w 4550804"/>
              <a:gd name="connsiteY44" fmla="*/ 4287636 h 5360810"/>
              <a:gd name="connsiteX45" fmla="*/ 2973139 w 4550804"/>
              <a:gd name="connsiteY45" fmla="*/ 4256226 h 5360810"/>
              <a:gd name="connsiteX46" fmla="*/ 2971918 w 4550804"/>
              <a:gd name="connsiteY46" fmla="*/ 4257666 h 5360810"/>
              <a:gd name="connsiteX47" fmla="*/ 2983823 w 4550804"/>
              <a:gd name="connsiteY47" fmla="*/ 4273866 h 5360810"/>
              <a:gd name="connsiteX48" fmla="*/ 3013152 w 4550804"/>
              <a:gd name="connsiteY48" fmla="*/ 4281546 h 5360810"/>
              <a:gd name="connsiteX49" fmla="*/ 3013916 w 4550804"/>
              <a:gd name="connsiteY49" fmla="*/ 4281259 h 5360810"/>
              <a:gd name="connsiteX50" fmla="*/ 2986617 w 4550804"/>
              <a:gd name="connsiteY50" fmla="*/ 4274566 h 5360810"/>
              <a:gd name="connsiteX51" fmla="*/ 2724679 w 4550804"/>
              <a:gd name="connsiteY51" fmla="*/ 4253543 h 5360810"/>
              <a:gd name="connsiteX52" fmla="*/ 2724058 w 4550804"/>
              <a:gd name="connsiteY52" fmla="*/ 4254319 h 5360810"/>
              <a:gd name="connsiteX53" fmla="*/ 2726253 w 4550804"/>
              <a:gd name="connsiteY53" fmla="*/ 4256513 h 5360810"/>
              <a:gd name="connsiteX54" fmla="*/ 2726851 w 4550804"/>
              <a:gd name="connsiteY54" fmla="*/ 4255716 h 5360810"/>
              <a:gd name="connsiteX55" fmla="*/ 2738373 w 4550804"/>
              <a:gd name="connsiteY55" fmla="*/ 4246640 h 5360810"/>
              <a:gd name="connsiteX56" fmla="*/ 2738023 w 4550804"/>
              <a:gd name="connsiteY56" fmla="*/ 4248037 h 5360810"/>
              <a:gd name="connsiteX57" fmla="*/ 2738722 w 4550804"/>
              <a:gd name="connsiteY57" fmla="*/ 4246640 h 5360810"/>
              <a:gd name="connsiteX58" fmla="*/ 2729644 w 4550804"/>
              <a:gd name="connsiteY58" fmla="*/ 4241055 h 5360810"/>
              <a:gd name="connsiteX59" fmla="*/ 2729644 w 4550804"/>
              <a:gd name="connsiteY59" fmla="*/ 4242452 h 5360810"/>
              <a:gd name="connsiteX60" fmla="*/ 2738117 w 4550804"/>
              <a:gd name="connsiteY60" fmla="*/ 4245058 h 5360810"/>
              <a:gd name="connsiteX61" fmla="*/ 2738722 w 4550804"/>
              <a:gd name="connsiteY61" fmla="*/ 4243848 h 5360810"/>
              <a:gd name="connsiteX62" fmla="*/ 2735928 w 4550804"/>
              <a:gd name="connsiteY62" fmla="*/ 4241055 h 5360810"/>
              <a:gd name="connsiteX63" fmla="*/ 964851 w 4550804"/>
              <a:gd name="connsiteY63" fmla="*/ 4237266 h 5360810"/>
              <a:gd name="connsiteX64" fmla="*/ 963476 w 4550804"/>
              <a:gd name="connsiteY64" fmla="*/ 4238264 h 5360810"/>
              <a:gd name="connsiteX65" fmla="*/ 967840 w 4550804"/>
              <a:gd name="connsiteY65" fmla="*/ 4238264 h 5360810"/>
              <a:gd name="connsiteX66" fmla="*/ 953176 w 4550804"/>
              <a:gd name="connsiteY66" fmla="*/ 4236868 h 5360810"/>
              <a:gd name="connsiteX67" fmla="*/ 953063 w 4550804"/>
              <a:gd name="connsiteY67" fmla="*/ 4236980 h 5360810"/>
              <a:gd name="connsiteX68" fmla="*/ 953176 w 4550804"/>
              <a:gd name="connsiteY68" fmla="*/ 4236994 h 5360810"/>
              <a:gd name="connsiteX69" fmla="*/ 979215 w 4550804"/>
              <a:gd name="connsiteY69" fmla="*/ 4233476 h 5360810"/>
              <a:gd name="connsiteX70" fmla="*/ 979788 w 4550804"/>
              <a:gd name="connsiteY70" fmla="*/ 4234773 h 5360810"/>
              <a:gd name="connsiteX71" fmla="*/ 981806 w 4550804"/>
              <a:gd name="connsiteY71" fmla="*/ 4234773 h 5360810"/>
              <a:gd name="connsiteX72" fmla="*/ 962952 w 4550804"/>
              <a:gd name="connsiteY72" fmla="*/ 4229887 h 5360810"/>
              <a:gd name="connsiteX73" fmla="*/ 958762 w 4550804"/>
              <a:gd name="connsiteY73" fmla="*/ 4236170 h 5360810"/>
              <a:gd name="connsiteX74" fmla="*/ 954740 w 4550804"/>
              <a:gd name="connsiteY74" fmla="*/ 4237175 h 5360810"/>
              <a:gd name="connsiteX75" fmla="*/ 958063 w 4550804"/>
              <a:gd name="connsiteY75" fmla="*/ 4237566 h 5360810"/>
              <a:gd name="connsiteX76" fmla="*/ 964348 w 4550804"/>
              <a:gd name="connsiteY76" fmla="*/ 4245245 h 5360810"/>
              <a:gd name="connsiteX77" fmla="*/ 962952 w 4550804"/>
              <a:gd name="connsiteY77" fmla="*/ 4242453 h 5360810"/>
              <a:gd name="connsiteX78" fmla="*/ 962253 w 4550804"/>
              <a:gd name="connsiteY78" fmla="*/ 4242453 h 5360810"/>
              <a:gd name="connsiteX79" fmla="*/ 962253 w 4550804"/>
              <a:gd name="connsiteY79" fmla="*/ 4239151 h 5360810"/>
              <a:gd name="connsiteX80" fmla="*/ 961555 w 4550804"/>
              <a:gd name="connsiteY80" fmla="*/ 4239660 h 5360810"/>
              <a:gd name="connsiteX81" fmla="*/ 958762 w 4550804"/>
              <a:gd name="connsiteY81" fmla="*/ 4236868 h 5360810"/>
              <a:gd name="connsiteX82" fmla="*/ 962952 w 4550804"/>
              <a:gd name="connsiteY82" fmla="*/ 4235472 h 5360810"/>
              <a:gd name="connsiteX83" fmla="*/ 961555 w 4550804"/>
              <a:gd name="connsiteY83" fmla="*/ 4235472 h 5360810"/>
              <a:gd name="connsiteX84" fmla="*/ 953176 w 4550804"/>
              <a:gd name="connsiteY84" fmla="*/ 4229189 h 5360810"/>
              <a:gd name="connsiteX85" fmla="*/ 950383 w 4550804"/>
              <a:gd name="connsiteY85" fmla="*/ 4233377 h 5360810"/>
              <a:gd name="connsiteX86" fmla="*/ 950383 w 4550804"/>
              <a:gd name="connsiteY86" fmla="*/ 4234306 h 5360810"/>
              <a:gd name="connsiteX87" fmla="*/ 943399 w 4550804"/>
              <a:gd name="connsiteY87" fmla="*/ 4225001 h 5360810"/>
              <a:gd name="connsiteX88" fmla="*/ 942268 w 4550804"/>
              <a:gd name="connsiteY88" fmla="*/ 4227255 h 5360810"/>
              <a:gd name="connsiteX89" fmla="*/ 945494 w 4550804"/>
              <a:gd name="connsiteY89" fmla="*/ 4226397 h 5360810"/>
              <a:gd name="connsiteX90" fmla="*/ 951081 w 4550804"/>
              <a:gd name="connsiteY90" fmla="*/ 4227793 h 5360810"/>
              <a:gd name="connsiteX91" fmla="*/ 990116 w 4550804"/>
              <a:gd name="connsiteY91" fmla="*/ 4215492 h 5360810"/>
              <a:gd name="connsiteX92" fmla="*/ 988789 w 4550804"/>
              <a:gd name="connsiteY92" fmla="*/ 4220812 h 5360810"/>
              <a:gd name="connsiteX93" fmla="*/ 991582 w 4550804"/>
              <a:gd name="connsiteY93" fmla="*/ 4221740 h 5360810"/>
              <a:gd name="connsiteX94" fmla="*/ 989487 w 4550804"/>
              <a:gd name="connsiteY94" fmla="*/ 4220812 h 5360810"/>
              <a:gd name="connsiteX95" fmla="*/ 990884 w 4550804"/>
              <a:gd name="connsiteY95" fmla="*/ 4219416 h 5360810"/>
              <a:gd name="connsiteX96" fmla="*/ 993677 w 4550804"/>
              <a:gd name="connsiteY96" fmla="*/ 4219416 h 5360810"/>
              <a:gd name="connsiteX97" fmla="*/ 991491 w 4550804"/>
              <a:gd name="connsiteY97" fmla="*/ 4216142 h 5360810"/>
              <a:gd name="connsiteX98" fmla="*/ 2741843 w 4550804"/>
              <a:gd name="connsiteY98" fmla="*/ 4215074 h 5360810"/>
              <a:gd name="connsiteX99" fmla="*/ 2741515 w 4550804"/>
              <a:gd name="connsiteY99" fmla="*/ 4215225 h 5360810"/>
              <a:gd name="connsiteX100" fmla="*/ 2743311 w 4550804"/>
              <a:gd name="connsiteY100" fmla="*/ 4218217 h 5360810"/>
              <a:gd name="connsiteX101" fmla="*/ 2743609 w 4550804"/>
              <a:gd name="connsiteY101" fmla="*/ 4218018 h 5360810"/>
              <a:gd name="connsiteX102" fmla="*/ 3012249 w 4550804"/>
              <a:gd name="connsiteY102" fmla="*/ 4211295 h 5360810"/>
              <a:gd name="connsiteX103" fmla="*/ 3008599 w 4550804"/>
              <a:gd name="connsiteY103" fmla="*/ 4212335 h 5360810"/>
              <a:gd name="connsiteX104" fmla="*/ 3008899 w 4550804"/>
              <a:gd name="connsiteY104" fmla="*/ 4212559 h 5360810"/>
              <a:gd name="connsiteX105" fmla="*/ 3011757 w 4550804"/>
              <a:gd name="connsiteY105" fmla="*/ 4211736 h 5360810"/>
              <a:gd name="connsiteX106" fmla="*/ 2869458 w 4550804"/>
              <a:gd name="connsiteY106" fmla="*/ 4201706 h 5360810"/>
              <a:gd name="connsiteX107" fmla="*/ 2889058 w 4550804"/>
              <a:gd name="connsiteY107" fmla="*/ 4247576 h 5360810"/>
              <a:gd name="connsiteX108" fmla="*/ 2899571 w 4550804"/>
              <a:gd name="connsiteY108" fmla="*/ 4244281 h 5360810"/>
              <a:gd name="connsiteX109" fmla="*/ 2896621 w 4550804"/>
              <a:gd name="connsiteY109" fmla="*/ 4237530 h 5360810"/>
              <a:gd name="connsiteX110" fmla="*/ 1032781 w 4550804"/>
              <a:gd name="connsiteY110" fmla="*/ 4200567 h 5360810"/>
              <a:gd name="connsiteX111" fmla="*/ 1028599 w 4550804"/>
              <a:gd name="connsiteY111" fmla="*/ 4204742 h 5360810"/>
              <a:gd name="connsiteX112" fmla="*/ 1028592 w 4550804"/>
              <a:gd name="connsiteY112" fmla="*/ 4204756 h 5360810"/>
              <a:gd name="connsiteX113" fmla="*/ 1029499 w 4550804"/>
              <a:gd name="connsiteY113" fmla="*/ 4207484 h 5360810"/>
              <a:gd name="connsiteX114" fmla="*/ 1032781 w 4550804"/>
              <a:gd name="connsiteY114" fmla="*/ 4204756 h 5360810"/>
              <a:gd name="connsiteX115" fmla="*/ 1033480 w 4550804"/>
              <a:gd name="connsiteY115" fmla="*/ 4204406 h 5360810"/>
              <a:gd name="connsiteX116" fmla="*/ 1031385 w 4550804"/>
              <a:gd name="connsiteY116" fmla="*/ 4203359 h 5360810"/>
              <a:gd name="connsiteX117" fmla="*/ 1035575 w 4550804"/>
              <a:gd name="connsiteY117" fmla="*/ 4201963 h 5360810"/>
              <a:gd name="connsiteX118" fmla="*/ 970912 w 4550804"/>
              <a:gd name="connsiteY118" fmla="*/ 4188978 h 5360810"/>
              <a:gd name="connsiteX119" fmla="*/ 966444 w 4550804"/>
              <a:gd name="connsiteY119" fmla="*/ 4190095 h 5360810"/>
              <a:gd name="connsiteX120" fmla="*/ 969237 w 4550804"/>
              <a:gd name="connsiteY120" fmla="*/ 4190095 h 5360810"/>
              <a:gd name="connsiteX121" fmla="*/ 973434 w 4550804"/>
              <a:gd name="connsiteY121" fmla="*/ 4187302 h 5360810"/>
              <a:gd name="connsiteX122" fmla="*/ 970633 w 4550804"/>
              <a:gd name="connsiteY122" fmla="*/ 4188699 h 5360810"/>
              <a:gd name="connsiteX123" fmla="*/ 971331 w 4550804"/>
              <a:gd name="connsiteY123" fmla="*/ 4188699 h 5360810"/>
              <a:gd name="connsiteX124" fmla="*/ 986952 w 4550804"/>
              <a:gd name="connsiteY124" fmla="*/ 4185760 h 5360810"/>
              <a:gd name="connsiteX125" fmla="*/ 994375 w 4550804"/>
              <a:gd name="connsiteY125" fmla="*/ 4192189 h 5360810"/>
              <a:gd name="connsiteX126" fmla="*/ 999961 w 4550804"/>
              <a:gd name="connsiteY126" fmla="*/ 4193586 h 5360810"/>
              <a:gd name="connsiteX127" fmla="*/ 993677 w 4550804"/>
              <a:gd name="connsiteY127" fmla="*/ 4190793 h 5360810"/>
              <a:gd name="connsiteX128" fmla="*/ 991722 w 4550804"/>
              <a:gd name="connsiteY128" fmla="*/ 4188839 h 5360810"/>
              <a:gd name="connsiteX129" fmla="*/ 988090 w 4550804"/>
              <a:gd name="connsiteY129" fmla="*/ 4186604 h 5360810"/>
              <a:gd name="connsiteX130" fmla="*/ 993677 w 4550804"/>
              <a:gd name="connsiteY130" fmla="*/ 4188001 h 5360810"/>
              <a:gd name="connsiteX131" fmla="*/ 1013230 w 4550804"/>
              <a:gd name="connsiteY131" fmla="*/ 4184510 h 5360810"/>
              <a:gd name="connsiteX132" fmla="*/ 1010436 w 4550804"/>
              <a:gd name="connsiteY132" fmla="*/ 4192189 h 5360810"/>
              <a:gd name="connsiteX133" fmla="*/ 1004151 w 4550804"/>
              <a:gd name="connsiteY133" fmla="*/ 4194982 h 5360810"/>
              <a:gd name="connsiteX134" fmla="*/ 1001358 w 4550804"/>
              <a:gd name="connsiteY134" fmla="*/ 4192189 h 5360810"/>
              <a:gd name="connsiteX135" fmla="*/ 1004151 w 4550804"/>
              <a:gd name="connsiteY135" fmla="*/ 4192189 h 5360810"/>
              <a:gd name="connsiteX136" fmla="*/ 1009738 w 4550804"/>
              <a:gd name="connsiteY136" fmla="*/ 4189397 h 5360810"/>
              <a:gd name="connsiteX137" fmla="*/ 1005548 w 4550804"/>
              <a:gd name="connsiteY137" fmla="*/ 4190793 h 5360810"/>
              <a:gd name="connsiteX138" fmla="*/ 1006945 w 4550804"/>
              <a:gd name="connsiteY138" fmla="*/ 4188001 h 5360810"/>
              <a:gd name="connsiteX139" fmla="*/ 1004151 w 4550804"/>
              <a:gd name="connsiteY139" fmla="*/ 4192189 h 5360810"/>
              <a:gd name="connsiteX140" fmla="*/ 1001637 w 4550804"/>
              <a:gd name="connsiteY140" fmla="*/ 4189676 h 5360810"/>
              <a:gd name="connsiteX141" fmla="*/ 1004151 w 4550804"/>
              <a:gd name="connsiteY141" fmla="*/ 4188001 h 5360810"/>
              <a:gd name="connsiteX142" fmla="*/ 999961 w 4550804"/>
              <a:gd name="connsiteY142" fmla="*/ 4189397 h 5360810"/>
              <a:gd name="connsiteX143" fmla="*/ 999961 w 4550804"/>
              <a:gd name="connsiteY143" fmla="*/ 4190325 h 5360810"/>
              <a:gd name="connsiteX144" fmla="*/ 998795 w 4550804"/>
              <a:gd name="connsiteY144" fmla="*/ 4191101 h 5360810"/>
              <a:gd name="connsiteX145" fmla="*/ 999961 w 4550804"/>
              <a:gd name="connsiteY145" fmla="*/ 4191952 h 5360810"/>
              <a:gd name="connsiteX146" fmla="*/ 999961 w 4550804"/>
              <a:gd name="connsiteY146" fmla="*/ 4192189 h 5360810"/>
              <a:gd name="connsiteX147" fmla="*/ 1000276 w 4550804"/>
              <a:gd name="connsiteY147" fmla="*/ 4192189 h 5360810"/>
              <a:gd name="connsiteX148" fmla="*/ 1006945 w 4550804"/>
              <a:gd name="connsiteY148" fmla="*/ 4197076 h 5360810"/>
              <a:gd name="connsiteX149" fmla="*/ 1013230 w 4550804"/>
              <a:gd name="connsiteY149" fmla="*/ 4194284 h 5360810"/>
              <a:gd name="connsiteX150" fmla="*/ 1016022 w 4550804"/>
              <a:gd name="connsiteY150" fmla="*/ 4194284 h 5360810"/>
              <a:gd name="connsiteX151" fmla="*/ 1027894 w 4550804"/>
              <a:gd name="connsiteY151" fmla="*/ 4194284 h 5360810"/>
              <a:gd name="connsiteX152" fmla="*/ 1025100 w 4550804"/>
              <a:gd name="connsiteY152" fmla="*/ 4192887 h 5360810"/>
              <a:gd name="connsiteX153" fmla="*/ 1016022 w 4550804"/>
              <a:gd name="connsiteY153" fmla="*/ 4194284 h 5360810"/>
              <a:gd name="connsiteX154" fmla="*/ 1014626 w 4550804"/>
              <a:gd name="connsiteY154" fmla="*/ 4188699 h 5360810"/>
              <a:gd name="connsiteX155" fmla="*/ 1016022 w 4550804"/>
              <a:gd name="connsiteY155" fmla="*/ 4184510 h 5360810"/>
              <a:gd name="connsiteX156" fmla="*/ 961325 w 4550804"/>
              <a:gd name="connsiteY156" fmla="*/ 4174506 h 5360810"/>
              <a:gd name="connsiteX157" fmla="*/ 960158 w 4550804"/>
              <a:gd name="connsiteY157" fmla="*/ 4176831 h 5360810"/>
              <a:gd name="connsiteX158" fmla="*/ 961555 w 4550804"/>
              <a:gd name="connsiteY158" fmla="*/ 4175435 h 5360810"/>
              <a:gd name="connsiteX159" fmla="*/ 1008341 w 4550804"/>
              <a:gd name="connsiteY159" fmla="*/ 4174039 h 5360810"/>
              <a:gd name="connsiteX160" fmla="*/ 1004151 w 4550804"/>
              <a:gd name="connsiteY160" fmla="*/ 4176831 h 5360810"/>
              <a:gd name="connsiteX161" fmla="*/ 1005548 w 4550804"/>
              <a:gd name="connsiteY161" fmla="*/ 4179616 h 5360810"/>
              <a:gd name="connsiteX162" fmla="*/ 1005548 w 4550804"/>
              <a:gd name="connsiteY162" fmla="*/ 4176831 h 5360810"/>
              <a:gd name="connsiteX163" fmla="*/ 1013928 w 4550804"/>
              <a:gd name="connsiteY163" fmla="*/ 4173341 h 5360810"/>
              <a:gd name="connsiteX164" fmla="*/ 1013928 w 4550804"/>
              <a:gd name="connsiteY164" fmla="*/ 4179624 h 5360810"/>
              <a:gd name="connsiteX165" fmla="*/ 1012531 w 4550804"/>
              <a:gd name="connsiteY165" fmla="*/ 4183812 h 5360810"/>
              <a:gd name="connsiteX166" fmla="*/ 1015324 w 4550804"/>
              <a:gd name="connsiteY166" fmla="*/ 4183812 h 5360810"/>
              <a:gd name="connsiteX167" fmla="*/ 1016720 w 4550804"/>
              <a:gd name="connsiteY167" fmla="*/ 4181021 h 5360810"/>
              <a:gd name="connsiteX168" fmla="*/ 1013928 w 4550804"/>
              <a:gd name="connsiteY168" fmla="*/ 4182416 h 5360810"/>
              <a:gd name="connsiteX169" fmla="*/ 1015220 w 4550804"/>
              <a:gd name="connsiteY169" fmla="*/ 4177229 h 5360810"/>
              <a:gd name="connsiteX170" fmla="*/ 3079896 w 4550804"/>
              <a:gd name="connsiteY170" fmla="*/ 4150503 h 5360810"/>
              <a:gd name="connsiteX171" fmla="*/ 3073580 w 4550804"/>
              <a:gd name="connsiteY171" fmla="*/ 4156231 h 5360810"/>
              <a:gd name="connsiteX172" fmla="*/ 3079918 w 4550804"/>
              <a:gd name="connsiteY172" fmla="*/ 4150541 h 5360810"/>
              <a:gd name="connsiteX173" fmla="*/ 2846158 w 4550804"/>
              <a:gd name="connsiteY173" fmla="*/ 4141066 h 5360810"/>
              <a:gd name="connsiteX174" fmla="*/ 2846958 w 4550804"/>
              <a:gd name="connsiteY174" fmla="*/ 4141925 h 5360810"/>
              <a:gd name="connsiteX175" fmla="*/ 2851846 w 4550804"/>
              <a:gd name="connsiteY175" fmla="*/ 4179623 h 5360810"/>
              <a:gd name="connsiteX176" fmla="*/ 2853067 w 4550804"/>
              <a:gd name="connsiteY176" fmla="*/ 4179135 h 5360810"/>
              <a:gd name="connsiteX177" fmla="*/ 2847656 w 4550804"/>
              <a:gd name="connsiteY177" fmla="*/ 4142623 h 5360810"/>
              <a:gd name="connsiteX178" fmla="*/ 728324 w 4550804"/>
              <a:gd name="connsiteY178" fmla="*/ 4117492 h 5360810"/>
              <a:gd name="connsiteX179" fmla="*/ 726928 w 4550804"/>
              <a:gd name="connsiteY179" fmla="*/ 4127266 h 5360810"/>
              <a:gd name="connsiteX180" fmla="*/ 732513 w 4550804"/>
              <a:gd name="connsiteY180" fmla="*/ 4127266 h 5360810"/>
              <a:gd name="connsiteX181" fmla="*/ 732513 w 4550804"/>
              <a:gd name="connsiteY181" fmla="*/ 4123077 h 5360810"/>
              <a:gd name="connsiteX182" fmla="*/ 732513 w 4550804"/>
              <a:gd name="connsiteY182" fmla="*/ 4117492 h 5360810"/>
              <a:gd name="connsiteX183" fmla="*/ 2729787 w 4550804"/>
              <a:gd name="connsiteY183" fmla="*/ 4103187 h 5360810"/>
              <a:gd name="connsiteX184" fmla="*/ 2729644 w 4550804"/>
              <a:gd name="connsiteY184" fmla="*/ 4105623 h 5360810"/>
              <a:gd name="connsiteX185" fmla="*/ 2731040 w 4550804"/>
              <a:gd name="connsiteY185" fmla="*/ 4143321 h 5360810"/>
              <a:gd name="connsiteX186" fmla="*/ 2735257 w 4550804"/>
              <a:gd name="connsiteY186" fmla="*/ 4157924 h 5360810"/>
              <a:gd name="connsiteX187" fmla="*/ 2731040 w 4550804"/>
              <a:gd name="connsiteY187" fmla="*/ 4142624 h 5360810"/>
              <a:gd name="connsiteX188" fmla="*/ 211587 w 4550804"/>
              <a:gd name="connsiteY188" fmla="*/ 4074210 h 5360810"/>
              <a:gd name="connsiteX189" fmla="*/ 211587 w 4550804"/>
              <a:gd name="connsiteY189" fmla="*/ 4078399 h 5360810"/>
              <a:gd name="connsiteX190" fmla="*/ 214380 w 4550804"/>
              <a:gd name="connsiteY190" fmla="*/ 4079795 h 5360810"/>
              <a:gd name="connsiteX191" fmla="*/ 221364 w 4550804"/>
              <a:gd name="connsiteY191" fmla="*/ 4079795 h 5360810"/>
              <a:gd name="connsiteX192" fmla="*/ 225554 w 4550804"/>
              <a:gd name="connsiteY192" fmla="*/ 4081191 h 5360810"/>
              <a:gd name="connsiteX193" fmla="*/ 228346 w 4550804"/>
              <a:gd name="connsiteY193" fmla="*/ 4081191 h 5360810"/>
              <a:gd name="connsiteX194" fmla="*/ 229743 w 4550804"/>
              <a:gd name="connsiteY194" fmla="*/ 4078399 h 5360810"/>
              <a:gd name="connsiteX195" fmla="*/ 229743 w 4550804"/>
              <a:gd name="connsiteY195" fmla="*/ 4081191 h 5360810"/>
              <a:gd name="connsiteX196" fmla="*/ 233933 w 4550804"/>
              <a:gd name="connsiteY196" fmla="*/ 4081191 h 5360810"/>
              <a:gd name="connsiteX197" fmla="*/ 235330 w 4550804"/>
              <a:gd name="connsiteY197" fmla="*/ 4079795 h 5360810"/>
              <a:gd name="connsiteX198" fmla="*/ 235330 w 4550804"/>
              <a:gd name="connsiteY198" fmla="*/ 4081191 h 5360810"/>
              <a:gd name="connsiteX199" fmla="*/ 236726 w 4550804"/>
              <a:gd name="connsiteY199" fmla="*/ 4082588 h 5360810"/>
              <a:gd name="connsiteX200" fmla="*/ 239520 w 4550804"/>
              <a:gd name="connsiteY200" fmla="*/ 4082588 h 5360810"/>
              <a:gd name="connsiteX201" fmla="*/ 245105 w 4550804"/>
              <a:gd name="connsiteY201" fmla="*/ 4081191 h 5360810"/>
              <a:gd name="connsiteX202" fmla="*/ 239520 w 4550804"/>
              <a:gd name="connsiteY202" fmla="*/ 4085380 h 5360810"/>
              <a:gd name="connsiteX203" fmla="*/ 239520 w 4550804"/>
              <a:gd name="connsiteY203" fmla="*/ 4089569 h 5360810"/>
              <a:gd name="connsiteX204" fmla="*/ 240916 w 4550804"/>
              <a:gd name="connsiteY204" fmla="*/ 4088173 h 5360810"/>
              <a:gd name="connsiteX205" fmla="*/ 239520 w 4550804"/>
              <a:gd name="connsiteY205" fmla="*/ 4090965 h 5360810"/>
              <a:gd name="connsiteX206" fmla="*/ 240916 w 4550804"/>
              <a:gd name="connsiteY206" fmla="*/ 4089569 h 5360810"/>
              <a:gd name="connsiteX207" fmla="*/ 245105 w 4550804"/>
              <a:gd name="connsiteY207" fmla="*/ 4090965 h 5360810"/>
              <a:gd name="connsiteX208" fmla="*/ 247899 w 4550804"/>
              <a:gd name="connsiteY208" fmla="*/ 4084682 h 5360810"/>
              <a:gd name="connsiteX209" fmla="*/ 246502 w 4550804"/>
              <a:gd name="connsiteY209" fmla="*/ 4090267 h 5360810"/>
              <a:gd name="connsiteX210" fmla="*/ 249295 w 4550804"/>
              <a:gd name="connsiteY210" fmla="*/ 4090267 h 5360810"/>
              <a:gd name="connsiteX211" fmla="*/ 249295 w 4550804"/>
              <a:gd name="connsiteY211" fmla="*/ 4094455 h 5360810"/>
              <a:gd name="connsiteX212" fmla="*/ 253486 w 4550804"/>
              <a:gd name="connsiteY212" fmla="*/ 4088871 h 5360810"/>
              <a:gd name="connsiteX213" fmla="*/ 250692 w 4550804"/>
              <a:gd name="connsiteY213" fmla="*/ 4095153 h 5360810"/>
              <a:gd name="connsiteX214" fmla="*/ 253486 w 4550804"/>
              <a:gd name="connsiteY214" fmla="*/ 4095153 h 5360810"/>
              <a:gd name="connsiteX215" fmla="*/ 261166 w 4550804"/>
              <a:gd name="connsiteY215" fmla="*/ 4096549 h 5360810"/>
              <a:gd name="connsiteX216" fmla="*/ 265356 w 4550804"/>
              <a:gd name="connsiteY216" fmla="*/ 4092361 h 5360810"/>
              <a:gd name="connsiteX217" fmla="*/ 259071 w 4550804"/>
              <a:gd name="connsiteY217" fmla="*/ 4101436 h 5360810"/>
              <a:gd name="connsiteX218" fmla="*/ 264658 w 4550804"/>
              <a:gd name="connsiteY218" fmla="*/ 4095851 h 5360810"/>
              <a:gd name="connsiteX219" fmla="*/ 261865 w 4550804"/>
              <a:gd name="connsiteY219" fmla="*/ 4102134 h 5360810"/>
              <a:gd name="connsiteX220" fmla="*/ 266055 w 4550804"/>
              <a:gd name="connsiteY220" fmla="*/ 4099342 h 5360810"/>
              <a:gd name="connsiteX221" fmla="*/ 267451 w 4550804"/>
              <a:gd name="connsiteY221" fmla="*/ 4102134 h 5360810"/>
              <a:gd name="connsiteX222" fmla="*/ 270245 w 4550804"/>
              <a:gd name="connsiteY222" fmla="*/ 4100738 h 5360810"/>
              <a:gd name="connsiteX223" fmla="*/ 273037 w 4550804"/>
              <a:gd name="connsiteY223" fmla="*/ 4103531 h 5360810"/>
              <a:gd name="connsiteX224" fmla="*/ 274434 w 4550804"/>
              <a:gd name="connsiteY224" fmla="*/ 4102134 h 5360810"/>
              <a:gd name="connsiteX225" fmla="*/ 266753 w 4550804"/>
              <a:gd name="connsiteY225" fmla="*/ 4094455 h 5360810"/>
              <a:gd name="connsiteX226" fmla="*/ 278624 w 4550804"/>
              <a:gd name="connsiteY226" fmla="*/ 4104927 h 5360810"/>
              <a:gd name="connsiteX227" fmla="*/ 280021 w 4550804"/>
              <a:gd name="connsiteY227" fmla="*/ 4109116 h 5360810"/>
              <a:gd name="connsiteX228" fmla="*/ 287701 w 4550804"/>
              <a:gd name="connsiteY228" fmla="*/ 4118191 h 5360810"/>
              <a:gd name="connsiteX229" fmla="*/ 302366 w 4550804"/>
              <a:gd name="connsiteY229" fmla="*/ 4122379 h 5360810"/>
              <a:gd name="connsiteX230" fmla="*/ 305159 w 4550804"/>
              <a:gd name="connsiteY230" fmla="*/ 4120983 h 5360810"/>
              <a:gd name="connsiteX231" fmla="*/ 306556 w 4550804"/>
              <a:gd name="connsiteY231" fmla="*/ 4118191 h 5360810"/>
              <a:gd name="connsiteX232" fmla="*/ 305159 w 4550804"/>
              <a:gd name="connsiteY232" fmla="*/ 4122379 h 5360810"/>
              <a:gd name="connsiteX233" fmla="*/ 306556 w 4550804"/>
              <a:gd name="connsiteY233" fmla="*/ 4120983 h 5360810"/>
              <a:gd name="connsiteX234" fmla="*/ 314237 w 4550804"/>
              <a:gd name="connsiteY234" fmla="*/ 4123776 h 5360810"/>
              <a:gd name="connsiteX235" fmla="*/ 314237 w 4550804"/>
              <a:gd name="connsiteY235" fmla="*/ 4126568 h 5360810"/>
              <a:gd name="connsiteX236" fmla="*/ 321918 w 4550804"/>
              <a:gd name="connsiteY236" fmla="*/ 4129361 h 5360810"/>
              <a:gd name="connsiteX237" fmla="*/ 323315 w 4550804"/>
              <a:gd name="connsiteY237" fmla="*/ 4133549 h 5360810"/>
              <a:gd name="connsiteX238" fmla="*/ 333789 w 4550804"/>
              <a:gd name="connsiteY238" fmla="*/ 4136342 h 5360810"/>
              <a:gd name="connsiteX239" fmla="*/ 337979 w 4550804"/>
              <a:gd name="connsiteY239" fmla="*/ 4137737 h 5360810"/>
              <a:gd name="connsiteX240" fmla="*/ 354040 w 4550804"/>
              <a:gd name="connsiteY240" fmla="*/ 4143322 h 5360810"/>
              <a:gd name="connsiteX241" fmla="*/ 371498 w 4550804"/>
              <a:gd name="connsiteY241" fmla="*/ 4146115 h 5360810"/>
              <a:gd name="connsiteX242" fmla="*/ 380575 w 4550804"/>
              <a:gd name="connsiteY242" fmla="*/ 4148907 h 5360810"/>
              <a:gd name="connsiteX243" fmla="*/ 383368 w 4550804"/>
              <a:gd name="connsiteY243" fmla="*/ 4146115 h 5360810"/>
              <a:gd name="connsiteX244" fmla="*/ 383368 w 4550804"/>
              <a:gd name="connsiteY244" fmla="*/ 4148907 h 5360810"/>
              <a:gd name="connsiteX245" fmla="*/ 410602 w 4550804"/>
              <a:gd name="connsiteY245" fmla="*/ 4154492 h 5360810"/>
              <a:gd name="connsiteX246" fmla="*/ 407808 w 4550804"/>
              <a:gd name="connsiteY246" fmla="*/ 4150304 h 5360810"/>
              <a:gd name="connsiteX247" fmla="*/ 410602 w 4550804"/>
              <a:gd name="connsiteY247" fmla="*/ 4153096 h 5360810"/>
              <a:gd name="connsiteX248" fmla="*/ 414792 w 4550804"/>
              <a:gd name="connsiteY248" fmla="*/ 4164963 h 5360810"/>
              <a:gd name="connsiteX249" fmla="*/ 416189 w 4550804"/>
              <a:gd name="connsiteY249" fmla="*/ 4160775 h 5360810"/>
              <a:gd name="connsiteX250" fmla="*/ 416189 w 4550804"/>
              <a:gd name="connsiteY250" fmla="*/ 4164963 h 5360810"/>
              <a:gd name="connsiteX251" fmla="*/ 417585 w 4550804"/>
              <a:gd name="connsiteY251" fmla="*/ 4164963 h 5360810"/>
              <a:gd name="connsiteX252" fmla="*/ 417585 w 4550804"/>
              <a:gd name="connsiteY252" fmla="*/ 4179066 h 5360810"/>
              <a:gd name="connsiteX253" fmla="*/ 425963 w 4550804"/>
              <a:gd name="connsiteY253" fmla="*/ 4185208 h 5360810"/>
              <a:gd name="connsiteX254" fmla="*/ 428756 w 4550804"/>
              <a:gd name="connsiteY254" fmla="*/ 4189397 h 5360810"/>
              <a:gd name="connsiteX255" fmla="*/ 430153 w 4550804"/>
              <a:gd name="connsiteY255" fmla="*/ 4190793 h 5360810"/>
              <a:gd name="connsiteX256" fmla="*/ 430153 w 4550804"/>
              <a:gd name="connsiteY256" fmla="*/ 4189397 h 5360810"/>
              <a:gd name="connsiteX257" fmla="*/ 432946 w 4550804"/>
              <a:gd name="connsiteY257" fmla="*/ 4189397 h 5360810"/>
              <a:gd name="connsiteX258" fmla="*/ 440627 w 4550804"/>
              <a:gd name="connsiteY258" fmla="*/ 4198473 h 5360810"/>
              <a:gd name="connsiteX259" fmla="*/ 481827 w 4550804"/>
              <a:gd name="connsiteY259" fmla="*/ 4202661 h 5360810"/>
              <a:gd name="connsiteX260" fmla="*/ 481827 w 4550804"/>
              <a:gd name="connsiteY260" fmla="*/ 4205454 h 5360810"/>
              <a:gd name="connsiteX261" fmla="*/ 482526 w 4550804"/>
              <a:gd name="connsiteY261" fmla="*/ 4205454 h 5360810"/>
              <a:gd name="connsiteX262" fmla="*/ 479732 w 4550804"/>
              <a:gd name="connsiteY262" fmla="*/ 4209642 h 5360810"/>
              <a:gd name="connsiteX263" fmla="*/ 478336 w 4550804"/>
              <a:gd name="connsiteY263" fmla="*/ 4217321 h 5360810"/>
              <a:gd name="connsiteX264" fmla="*/ 495793 w 4550804"/>
              <a:gd name="connsiteY264" fmla="*/ 4225001 h 5360810"/>
              <a:gd name="connsiteX265" fmla="*/ 498587 w 4550804"/>
              <a:gd name="connsiteY265" fmla="*/ 4225001 h 5360810"/>
              <a:gd name="connsiteX266" fmla="*/ 497190 w 4550804"/>
              <a:gd name="connsiteY266" fmla="*/ 4219416 h 5360810"/>
              <a:gd name="connsiteX267" fmla="*/ 490905 w 4550804"/>
              <a:gd name="connsiteY267" fmla="*/ 4216623 h 5360810"/>
              <a:gd name="connsiteX268" fmla="*/ 497190 w 4550804"/>
              <a:gd name="connsiteY268" fmla="*/ 4218019 h 5360810"/>
              <a:gd name="connsiteX269" fmla="*/ 497190 w 4550804"/>
              <a:gd name="connsiteY269" fmla="*/ 4206152 h 5360810"/>
              <a:gd name="connsiteX270" fmla="*/ 498587 w 4550804"/>
              <a:gd name="connsiteY270" fmla="*/ 4197076 h 5360810"/>
              <a:gd name="connsiteX271" fmla="*/ 506267 w 4550804"/>
              <a:gd name="connsiteY271" fmla="*/ 4198473 h 5360810"/>
              <a:gd name="connsiteX272" fmla="*/ 507664 w 4550804"/>
              <a:gd name="connsiteY272" fmla="*/ 4195680 h 5360810"/>
              <a:gd name="connsiteX273" fmla="*/ 507664 w 4550804"/>
              <a:gd name="connsiteY273" fmla="*/ 4198473 h 5360810"/>
              <a:gd name="connsiteX274" fmla="*/ 519535 w 4550804"/>
              <a:gd name="connsiteY274" fmla="*/ 4199869 h 5360810"/>
              <a:gd name="connsiteX275" fmla="*/ 523725 w 4550804"/>
              <a:gd name="connsiteY275" fmla="*/ 4205454 h 5360810"/>
              <a:gd name="connsiteX276" fmla="*/ 532802 w 4550804"/>
              <a:gd name="connsiteY276" fmla="*/ 4209642 h 5360810"/>
              <a:gd name="connsiteX277" fmla="*/ 535596 w 4550804"/>
              <a:gd name="connsiteY277" fmla="*/ 4211038 h 5360810"/>
              <a:gd name="connsiteX278" fmla="*/ 538389 w 4550804"/>
              <a:gd name="connsiteY278" fmla="*/ 4209642 h 5360810"/>
              <a:gd name="connsiteX279" fmla="*/ 536992 w 4550804"/>
              <a:gd name="connsiteY279" fmla="*/ 4211038 h 5360810"/>
              <a:gd name="connsiteX280" fmla="*/ 542579 w 4550804"/>
              <a:gd name="connsiteY280" fmla="*/ 4211038 h 5360810"/>
              <a:gd name="connsiteX281" fmla="*/ 545372 w 4550804"/>
              <a:gd name="connsiteY281" fmla="*/ 4212434 h 5360810"/>
              <a:gd name="connsiteX282" fmla="*/ 542579 w 4550804"/>
              <a:gd name="connsiteY282" fmla="*/ 4218019 h 5360810"/>
              <a:gd name="connsiteX283" fmla="*/ 542579 w 4550804"/>
              <a:gd name="connsiteY283" fmla="*/ 4223604 h 5360810"/>
              <a:gd name="connsiteX284" fmla="*/ 551657 w 4550804"/>
              <a:gd name="connsiteY284" fmla="*/ 4241057 h 5360810"/>
              <a:gd name="connsiteX285" fmla="*/ 553053 w 4550804"/>
              <a:gd name="connsiteY285" fmla="*/ 4238264 h 5360810"/>
              <a:gd name="connsiteX286" fmla="*/ 548863 w 4550804"/>
              <a:gd name="connsiteY286" fmla="*/ 4226397 h 5360810"/>
              <a:gd name="connsiteX287" fmla="*/ 551657 w 4550804"/>
              <a:gd name="connsiteY287" fmla="*/ 4227793 h 5360810"/>
              <a:gd name="connsiteX288" fmla="*/ 553053 w 4550804"/>
              <a:gd name="connsiteY288" fmla="*/ 4226397 h 5360810"/>
              <a:gd name="connsiteX289" fmla="*/ 553053 w 4550804"/>
              <a:gd name="connsiteY289" fmla="*/ 4229189 h 5360810"/>
              <a:gd name="connsiteX290" fmla="*/ 554450 w 4550804"/>
              <a:gd name="connsiteY290" fmla="*/ 4225001 h 5360810"/>
              <a:gd name="connsiteX291" fmla="*/ 550260 w 4550804"/>
              <a:gd name="connsiteY291" fmla="*/ 4214529 h 5360810"/>
              <a:gd name="connsiteX292" fmla="*/ 555847 w 4550804"/>
              <a:gd name="connsiteY292" fmla="*/ 4214529 h 5360810"/>
              <a:gd name="connsiteX293" fmla="*/ 554450 w 4550804"/>
              <a:gd name="connsiteY293" fmla="*/ 4218717 h 5360810"/>
              <a:gd name="connsiteX294" fmla="*/ 557243 w 4550804"/>
              <a:gd name="connsiteY294" fmla="*/ 4227793 h 5360810"/>
              <a:gd name="connsiteX295" fmla="*/ 560036 w 4550804"/>
              <a:gd name="connsiteY295" fmla="*/ 4220114 h 5360810"/>
              <a:gd name="connsiteX296" fmla="*/ 558640 w 4550804"/>
              <a:gd name="connsiteY296" fmla="*/ 4215925 h 5360810"/>
              <a:gd name="connsiteX297" fmla="*/ 562829 w 4550804"/>
              <a:gd name="connsiteY297" fmla="*/ 4218717 h 5360810"/>
              <a:gd name="connsiteX298" fmla="*/ 562830 w 4550804"/>
              <a:gd name="connsiteY298" fmla="*/ 4218717 h 5360810"/>
              <a:gd name="connsiteX299" fmla="*/ 564227 w 4550804"/>
              <a:gd name="connsiteY299" fmla="*/ 4218717 h 5360810"/>
              <a:gd name="connsiteX300" fmla="*/ 564227 w 4550804"/>
              <a:gd name="connsiteY300" fmla="*/ 4220114 h 5360810"/>
              <a:gd name="connsiteX301" fmla="*/ 568417 w 4550804"/>
              <a:gd name="connsiteY301" fmla="*/ 4221510 h 5360810"/>
              <a:gd name="connsiteX302" fmla="*/ 568417 w 4550804"/>
              <a:gd name="connsiteY302" fmla="*/ 4215925 h 5360810"/>
              <a:gd name="connsiteX303" fmla="*/ 569813 w 4550804"/>
              <a:gd name="connsiteY303" fmla="*/ 4220114 h 5360810"/>
              <a:gd name="connsiteX304" fmla="*/ 571210 w 4550804"/>
              <a:gd name="connsiteY304" fmla="*/ 4218717 h 5360810"/>
              <a:gd name="connsiteX305" fmla="*/ 569813 w 4550804"/>
              <a:gd name="connsiteY305" fmla="*/ 4222906 h 5360810"/>
              <a:gd name="connsiteX306" fmla="*/ 572607 w 4550804"/>
              <a:gd name="connsiteY306" fmla="*/ 4220114 h 5360810"/>
              <a:gd name="connsiteX307" fmla="*/ 571210 w 4550804"/>
              <a:gd name="connsiteY307" fmla="*/ 4222906 h 5360810"/>
              <a:gd name="connsiteX308" fmla="*/ 574003 w 4550804"/>
              <a:gd name="connsiteY308" fmla="*/ 4222906 h 5360810"/>
              <a:gd name="connsiteX309" fmla="*/ 574003 w 4550804"/>
              <a:gd name="connsiteY309" fmla="*/ 4221510 h 5360810"/>
              <a:gd name="connsiteX310" fmla="*/ 575399 w 4550804"/>
              <a:gd name="connsiteY310" fmla="*/ 4222906 h 5360810"/>
              <a:gd name="connsiteX311" fmla="*/ 576796 w 4550804"/>
              <a:gd name="connsiteY311" fmla="*/ 4221510 h 5360810"/>
              <a:gd name="connsiteX312" fmla="*/ 576796 w 4550804"/>
              <a:gd name="connsiteY312" fmla="*/ 4224302 h 5360810"/>
              <a:gd name="connsiteX313" fmla="*/ 578193 w 4550804"/>
              <a:gd name="connsiteY313" fmla="*/ 4221510 h 5360810"/>
              <a:gd name="connsiteX314" fmla="*/ 576796 w 4550804"/>
              <a:gd name="connsiteY314" fmla="*/ 4227095 h 5360810"/>
              <a:gd name="connsiteX315" fmla="*/ 584478 w 4550804"/>
              <a:gd name="connsiteY315" fmla="*/ 4229887 h 5360810"/>
              <a:gd name="connsiteX316" fmla="*/ 613108 w 4550804"/>
              <a:gd name="connsiteY316" fmla="*/ 4229887 h 5360810"/>
              <a:gd name="connsiteX317" fmla="*/ 615901 w 4550804"/>
              <a:gd name="connsiteY317" fmla="*/ 4224302 h 5360810"/>
              <a:gd name="connsiteX318" fmla="*/ 614504 w 4550804"/>
              <a:gd name="connsiteY318" fmla="*/ 4218717 h 5360810"/>
              <a:gd name="connsiteX319" fmla="*/ 617298 w 4550804"/>
              <a:gd name="connsiteY319" fmla="*/ 4224302 h 5360810"/>
              <a:gd name="connsiteX320" fmla="*/ 615901 w 4550804"/>
              <a:gd name="connsiteY320" fmla="*/ 4218717 h 5360810"/>
              <a:gd name="connsiteX321" fmla="*/ 617298 w 4550804"/>
              <a:gd name="connsiteY321" fmla="*/ 4222906 h 5360810"/>
              <a:gd name="connsiteX322" fmla="*/ 617298 w 4550804"/>
              <a:gd name="connsiteY322" fmla="*/ 4218717 h 5360810"/>
              <a:gd name="connsiteX323" fmla="*/ 618694 w 4550804"/>
              <a:gd name="connsiteY323" fmla="*/ 4221510 h 5360810"/>
              <a:gd name="connsiteX324" fmla="*/ 617298 w 4550804"/>
              <a:gd name="connsiteY324" fmla="*/ 4217321 h 5360810"/>
              <a:gd name="connsiteX325" fmla="*/ 620090 w 4550804"/>
              <a:gd name="connsiteY325" fmla="*/ 4220114 h 5360810"/>
              <a:gd name="connsiteX326" fmla="*/ 618694 w 4550804"/>
              <a:gd name="connsiteY326" fmla="*/ 4217321 h 5360810"/>
              <a:gd name="connsiteX327" fmla="*/ 621487 w 4550804"/>
              <a:gd name="connsiteY327" fmla="*/ 4218717 h 5360810"/>
              <a:gd name="connsiteX328" fmla="*/ 620090 w 4550804"/>
              <a:gd name="connsiteY328" fmla="*/ 4214529 h 5360810"/>
              <a:gd name="connsiteX329" fmla="*/ 622884 w 4550804"/>
              <a:gd name="connsiteY329" fmla="*/ 4218717 h 5360810"/>
              <a:gd name="connsiteX330" fmla="*/ 621487 w 4550804"/>
              <a:gd name="connsiteY330" fmla="*/ 4214529 h 5360810"/>
              <a:gd name="connsiteX331" fmla="*/ 622884 w 4550804"/>
              <a:gd name="connsiteY331" fmla="*/ 4217321 h 5360810"/>
              <a:gd name="connsiteX332" fmla="*/ 622884 w 4550804"/>
              <a:gd name="connsiteY332" fmla="*/ 4213132 h 5360810"/>
              <a:gd name="connsiteX333" fmla="*/ 624280 w 4550804"/>
              <a:gd name="connsiteY333" fmla="*/ 4215925 h 5360810"/>
              <a:gd name="connsiteX334" fmla="*/ 625677 w 4550804"/>
              <a:gd name="connsiteY334" fmla="*/ 4209642 h 5360810"/>
              <a:gd name="connsiteX335" fmla="*/ 634754 w 4550804"/>
              <a:gd name="connsiteY335" fmla="*/ 4208245 h 5360810"/>
              <a:gd name="connsiteX336" fmla="*/ 634754 w 4550804"/>
              <a:gd name="connsiteY336" fmla="*/ 4206849 h 5360810"/>
              <a:gd name="connsiteX337" fmla="*/ 636151 w 4550804"/>
              <a:gd name="connsiteY337" fmla="*/ 4208245 h 5360810"/>
              <a:gd name="connsiteX338" fmla="*/ 637548 w 4550804"/>
              <a:gd name="connsiteY338" fmla="*/ 4204058 h 5360810"/>
              <a:gd name="connsiteX339" fmla="*/ 637548 w 4550804"/>
              <a:gd name="connsiteY339" fmla="*/ 4206849 h 5360810"/>
              <a:gd name="connsiteX340" fmla="*/ 638944 w 4550804"/>
              <a:gd name="connsiteY340" fmla="*/ 4205454 h 5360810"/>
              <a:gd name="connsiteX341" fmla="*/ 638944 w 4550804"/>
              <a:gd name="connsiteY341" fmla="*/ 4206849 h 5360810"/>
              <a:gd name="connsiteX342" fmla="*/ 644531 w 4550804"/>
              <a:gd name="connsiteY342" fmla="*/ 4205454 h 5360810"/>
              <a:gd name="connsiteX343" fmla="*/ 647325 w 4550804"/>
              <a:gd name="connsiteY343" fmla="*/ 4202661 h 5360810"/>
              <a:gd name="connsiteX344" fmla="*/ 650117 w 4550804"/>
              <a:gd name="connsiteY344" fmla="*/ 4197076 h 5360810"/>
              <a:gd name="connsiteX345" fmla="*/ 659195 w 4550804"/>
              <a:gd name="connsiteY345" fmla="*/ 4192887 h 5360810"/>
              <a:gd name="connsiteX346" fmla="*/ 665479 w 4550804"/>
              <a:gd name="connsiteY346" fmla="*/ 4186604 h 5360810"/>
              <a:gd name="connsiteX347" fmla="*/ 671066 w 4550804"/>
              <a:gd name="connsiteY347" fmla="*/ 4183812 h 5360810"/>
              <a:gd name="connsiteX348" fmla="*/ 675256 w 4550804"/>
              <a:gd name="connsiteY348" fmla="*/ 4182416 h 5360810"/>
              <a:gd name="connsiteX349" fmla="*/ 675256 w 4550804"/>
              <a:gd name="connsiteY349" fmla="*/ 4179624 h 5360810"/>
              <a:gd name="connsiteX350" fmla="*/ 678050 w 4550804"/>
              <a:gd name="connsiteY350" fmla="*/ 4181021 h 5360810"/>
              <a:gd name="connsiteX351" fmla="*/ 692714 w 4550804"/>
              <a:gd name="connsiteY351" fmla="*/ 4178228 h 5360810"/>
              <a:gd name="connsiteX352" fmla="*/ 700392 w 4550804"/>
              <a:gd name="connsiteY352" fmla="*/ 4176831 h 5360810"/>
              <a:gd name="connsiteX353" fmla="*/ 706677 w 4550804"/>
              <a:gd name="connsiteY353" fmla="*/ 4172643 h 5360810"/>
              <a:gd name="connsiteX354" fmla="*/ 719057 w 4550804"/>
              <a:gd name="connsiteY354" fmla="*/ 4174549 h 5360810"/>
              <a:gd name="connsiteX355" fmla="*/ 718548 w 4550804"/>
              <a:gd name="connsiteY355" fmla="*/ 4174039 h 5360810"/>
              <a:gd name="connsiteX356" fmla="*/ 700392 w 4550804"/>
              <a:gd name="connsiteY356" fmla="*/ 4171246 h 5360810"/>
              <a:gd name="connsiteX357" fmla="*/ 715056 w 4550804"/>
              <a:gd name="connsiteY357" fmla="*/ 4167058 h 5360810"/>
              <a:gd name="connsiteX358" fmla="*/ 716453 w 4550804"/>
              <a:gd name="connsiteY358" fmla="*/ 4171246 h 5360810"/>
              <a:gd name="connsiteX359" fmla="*/ 720643 w 4550804"/>
              <a:gd name="connsiteY359" fmla="*/ 4172643 h 5360810"/>
              <a:gd name="connsiteX360" fmla="*/ 722039 w 4550804"/>
              <a:gd name="connsiteY360" fmla="*/ 4160775 h 5360810"/>
              <a:gd name="connsiteX361" fmla="*/ 727626 w 4550804"/>
              <a:gd name="connsiteY361" fmla="*/ 4153096 h 5360810"/>
              <a:gd name="connsiteX362" fmla="*/ 727626 w 4550804"/>
              <a:gd name="connsiteY362" fmla="*/ 4141668 h 5360810"/>
              <a:gd name="connsiteX363" fmla="*/ 728324 w 4550804"/>
              <a:gd name="connsiteY363" fmla="*/ 4141926 h 5360810"/>
              <a:gd name="connsiteX364" fmla="*/ 734608 w 4550804"/>
              <a:gd name="connsiteY364" fmla="*/ 4135644 h 5360810"/>
              <a:gd name="connsiteX365" fmla="*/ 731815 w 4550804"/>
              <a:gd name="connsiteY365" fmla="*/ 4127964 h 5360810"/>
              <a:gd name="connsiteX366" fmla="*/ 726928 w 4550804"/>
              <a:gd name="connsiteY366" fmla="*/ 4127964 h 5360810"/>
              <a:gd name="connsiteX367" fmla="*/ 723052 w 4550804"/>
              <a:gd name="connsiteY367" fmla="*/ 4138939 h 5360810"/>
              <a:gd name="connsiteX368" fmla="*/ 722039 w 4550804"/>
              <a:gd name="connsiteY368" fmla="*/ 4138435 h 5360810"/>
              <a:gd name="connsiteX369" fmla="*/ 717849 w 4550804"/>
              <a:gd name="connsiteY369" fmla="*/ 4144719 h 5360810"/>
              <a:gd name="connsiteX370" fmla="*/ 719246 w 4550804"/>
              <a:gd name="connsiteY370" fmla="*/ 4146115 h 5360810"/>
              <a:gd name="connsiteX371" fmla="*/ 716453 w 4550804"/>
              <a:gd name="connsiteY371" fmla="*/ 4144719 h 5360810"/>
              <a:gd name="connsiteX372" fmla="*/ 724134 w 4550804"/>
              <a:gd name="connsiteY372" fmla="*/ 4132851 h 5360810"/>
              <a:gd name="connsiteX373" fmla="*/ 726928 w 4550804"/>
              <a:gd name="connsiteY373" fmla="*/ 4115398 h 5360810"/>
              <a:gd name="connsiteX374" fmla="*/ 731117 w 4550804"/>
              <a:gd name="connsiteY374" fmla="*/ 4116794 h 5360810"/>
              <a:gd name="connsiteX375" fmla="*/ 731117 w 4550804"/>
              <a:gd name="connsiteY375" fmla="*/ 4111210 h 5360810"/>
              <a:gd name="connsiteX376" fmla="*/ 726928 w 4550804"/>
              <a:gd name="connsiteY376" fmla="*/ 4104927 h 5360810"/>
              <a:gd name="connsiteX377" fmla="*/ 731117 w 4550804"/>
              <a:gd name="connsiteY377" fmla="*/ 4110512 h 5360810"/>
              <a:gd name="connsiteX378" fmla="*/ 740195 w 4550804"/>
              <a:gd name="connsiteY378" fmla="*/ 4094455 h 5360810"/>
              <a:gd name="connsiteX379" fmla="*/ 737402 w 4550804"/>
              <a:gd name="connsiteY379" fmla="*/ 4094455 h 5360810"/>
              <a:gd name="connsiteX380" fmla="*/ 741592 w 4550804"/>
              <a:gd name="connsiteY380" fmla="*/ 4093059 h 5360810"/>
              <a:gd name="connsiteX381" fmla="*/ 742988 w 4550804"/>
              <a:gd name="connsiteY381" fmla="*/ 4091663 h 5360810"/>
              <a:gd name="connsiteX382" fmla="*/ 742988 w 4550804"/>
              <a:gd name="connsiteY382" fmla="*/ 4093059 h 5360810"/>
              <a:gd name="connsiteX383" fmla="*/ 750669 w 4550804"/>
              <a:gd name="connsiteY383" fmla="*/ 4093059 h 5360810"/>
              <a:gd name="connsiteX384" fmla="*/ 756954 w 4550804"/>
              <a:gd name="connsiteY384" fmla="*/ 4091663 h 5360810"/>
              <a:gd name="connsiteX385" fmla="*/ 759747 w 4550804"/>
              <a:gd name="connsiteY385" fmla="*/ 4093059 h 5360810"/>
              <a:gd name="connsiteX386" fmla="*/ 759747 w 4550804"/>
              <a:gd name="connsiteY386" fmla="*/ 4091663 h 5360810"/>
              <a:gd name="connsiteX387" fmla="*/ 761144 w 4550804"/>
              <a:gd name="connsiteY387" fmla="*/ 4094455 h 5360810"/>
              <a:gd name="connsiteX388" fmla="*/ 763937 w 4550804"/>
              <a:gd name="connsiteY388" fmla="*/ 4095851 h 5360810"/>
              <a:gd name="connsiteX389" fmla="*/ 763937 w 4550804"/>
              <a:gd name="connsiteY389" fmla="*/ 4087475 h 5360810"/>
              <a:gd name="connsiteX390" fmla="*/ 765334 w 4550804"/>
              <a:gd name="connsiteY390" fmla="*/ 4099342 h 5360810"/>
              <a:gd name="connsiteX391" fmla="*/ 768127 w 4550804"/>
              <a:gd name="connsiteY391" fmla="*/ 4093059 h 5360810"/>
              <a:gd name="connsiteX392" fmla="*/ 766730 w 4550804"/>
              <a:gd name="connsiteY392" fmla="*/ 4099342 h 5360810"/>
              <a:gd name="connsiteX393" fmla="*/ 769524 w 4550804"/>
              <a:gd name="connsiteY393" fmla="*/ 4100738 h 5360810"/>
              <a:gd name="connsiteX394" fmla="*/ 772317 w 4550804"/>
              <a:gd name="connsiteY394" fmla="*/ 4100738 h 5360810"/>
              <a:gd name="connsiteX395" fmla="*/ 775109 w 4550804"/>
              <a:gd name="connsiteY395" fmla="*/ 4102134 h 5360810"/>
              <a:gd name="connsiteX396" fmla="*/ 776506 w 4550804"/>
              <a:gd name="connsiteY396" fmla="*/ 4099342 h 5360810"/>
              <a:gd name="connsiteX397" fmla="*/ 776506 w 4550804"/>
              <a:gd name="connsiteY397" fmla="*/ 4102134 h 5360810"/>
              <a:gd name="connsiteX398" fmla="*/ 779299 w 4550804"/>
              <a:gd name="connsiteY398" fmla="*/ 4102134 h 5360810"/>
              <a:gd name="connsiteX399" fmla="*/ 785585 w 4550804"/>
              <a:gd name="connsiteY399" fmla="*/ 4103531 h 5360810"/>
              <a:gd name="connsiteX400" fmla="*/ 789774 w 4550804"/>
              <a:gd name="connsiteY400" fmla="*/ 4104927 h 5360810"/>
              <a:gd name="connsiteX401" fmla="*/ 789774 w 4550804"/>
              <a:gd name="connsiteY401" fmla="*/ 4104229 h 5360810"/>
              <a:gd name="connsiteX402" fmla="*/ 796757 w 4550804"/>
              <a:gd name="connsiteY402" fmla="*/ 4104229 h 5360810"/>
              <a:gd name="connsiteX403" fmla="*/ 793964 w 4550804"/>
              <a:gd name="connsiteY403" fmla="*/ 4108418 h 5360810"/>
              <a:gd name="connsiteX404" fmla="*/ 793964 w 4550804"/>
              <a:gd name="connsiteY404" fmla="*/ 4112606 h 5360810"/>
              <a:gd name="connsiteX405" fmla="*/ 796757 w 4550804"/>
              <a:gd name="connsiteY405" fmla="*/ 4111210 h 5360810"/>
              <a:gd name="connsiteX406" fmla="*/ 795360 w 4550804"/>
              <a:gd name="connsiteY406" fmla="*/ 4112606 h 5360810"/>
              <a:gd name="connsiteX407" fmla="*/ 800947 w 4550804"/>
              <a:gd name="connsiteY407" fmla="*/ 4111210 h 5360810"/>
              <a:gd name="connsiteX408" fmla="*/ 800947 w 4550804"/>
              <a:gd name="connsiteY408" fmla="*/ 4105625 h 5360810"/>
              <a:gd name="connsiteX409" fmla="*/ 803740 w 4550804"/>
              <a:gd name="connsiteY409" fmla="*/ 4117492 h 5360810"/>
              <a:gd name="connsiteX410" fmla="*/ 811421 w 4550804"/>
              <a:gd name="connsiteY410" fmla="*/ 4120285 h 5360810"/>
              <a:gd name="connsiteX411" fmla="*/ 808628 w 4550804"/>
              <a:gd name="connsiteY411" fmla="*/ 4120285 h 5360810"/>
              <a:gd name="connsiteX412" fmla="*/ 814913 w 4550804"/>
              <a:gd name="connsiteY412" fmla="*/ 4141228 h 5360810"/>
              <a:gd name="connsiteX413" fmla="*/ 812120 w 4550804"/>
              <a:gd name="connsiteY413" fmla="*/ 4139832 h 5360810"/>
              <a:gd name="connsiteX414" fmla="*/ 813516 w 4550804"/>
              <a:gd name="connsiteY414" fmla="*/ 4142624 h 5360810"/>
              <a:gd name="connsiteX415" fmla="*/ 813516 w 4550804"/>
              <a:gd name="connsiteY415" fmla="*/ 4144020 h 5360810"/>
              <a:gd name="connsiteX416" fmla="*/ 816310 w 4550804"/>
              <a:gd name="connsiteY416" fmla="*/ 4142624 h 5360810"/>
              <a:gd name="connsiteX417" fmla="*/ 817706 w 4550804"/>
              <a:gd name="connsiteY417" fmla="*/ 4144020 h 5360810"/>
              <a:gd name="connsiteX418" fmla="*/ 816310 w 4550804"/>
              <a:gd name="connsiteY418" fmla="*/ 4146813 h 5360810"/>
              <a:gd name="connsiteX419" fmla="*/ 825387 w 4550804"/>
              <a:gd name="connsiteY419" fmla="*/ 4164265 h 5360810"/>
              <a:gd name="connsiteX420" fmla="*/ 833069 w 4550804"/>
              <a:gd name="connsiteY420" fmla="*/ 4173341 h 5360810"/>
              <a:gd name="connsiteX421" fmla="*/ 866586 w 4550804"/>
              <a:gd name="connsiteY421" fmla="*/ 4177530 h 5360810"/>
              <a:gd name="connsiteX422" fmla="*/ 866726 w 4550804"/>
              <a:gd name="connsiteY422" fmla="*/ 4176985 h 5360810"/>
              <a:gd name="connsiteX423" fmla="*/ 873570 w 4550804"/>
              <a:gd name="connsiteY423" fmla="*/ 4178228 h 5360810"/>
              <a:gd name="connsiteX424" fmla="*/ 874967 w 4550804"/>
              <a:gd name="connsiteY424" fmla="*/ 4172643 h 5360810"/>
              <a:gd name="connsiteX425" fmla="*/ 867285 w 4550804"/>
              <a:gd name="connsiteY425" fmla="*/ 4171246 h 5360810"/>
              <a:gd name="connsiteX426" fmla="*/ 867208 w 4550804"/>
              <a:gd name="connsiteY426" fmla="*/ 4171554 h 5360810"/>
              <a:gd name="connsiteX427" fmla="*/ 865190 w 4550804"/>
              <a:gd name="connsiteY427" fmla="*/ 4170549 h 5360810"/>
              <a:gd name="connsiteX428" fmla="*/ 879854 w 4550804"/>
              <a:gd name="connsiteY428" fmla="*/ 4173341 h 5360810"/>
              <a:gd name="connsiteX429" fmla="*/ 875665 w 4550804"/>
              <a:gd name="connsiteY429" fmla="*/ 4173341 h 5360810"/>
              <a:gd name="connsiteX430" fmla="*/ 875665 w 4550804"/>
              <a:gd name="connsiteY430" fmla="*/ 4178926 h 5360810"/>
              <a:gd name="connsiteX431" fmla="*/ 877062 w 4550804"/>
              <a:gd name="connsiteY431" fmla="*/ 4180322 h 5360810"/>
              <a:gd name="connsiteX432" fmla="*/ 887536 w 4550804"/>
              <a:gd name="connsiteY432" fmla="*/ 4186604 h 5360810"/>
              <a:gd name="connsiteX433" fmla="*/ 886139 w 4550804"/>
              <a:gd name="connsiteY433" fmla="*/ 4190793 h 5360810"/>
              <a:gd name="connsiteX434" fmla="*/ 888932 w 4550804"/>
              <a:gd name="connsiteY434" fmla="*/ 4185208 h 5360810"/>
              <a:gd name="connsiteX435" fmla="*/ 894518 w 4550804"/>
              <a:gd name="connsiteY435" fmla="*/ 4191492 h 5360810"/>
              <a:gd name="connsiteX436" fmla="*/ 893122 w 4550804"/>
              <a:gd name="connsiteY436" fmla="*/ 4192887 h 5360810"/>
              <a:gd name="connsiteX437" fmla="*/ 895915 w 4550804"/>
              <a:gd name="connsiteY437" fmla="*/ 4191492 h 5360810"/>
              <a:gd name="connsiteX438" fmla="*/ 904993 w 4550804"/>
              <a:gd name="connsiteY438" fmla="*/ 4197774 h 5360810"/>
              <a:gd name="connsiteX439" fmla="*/ 904993 w 4550804"/>
              <a:gd name="connsiteY439" fmla="*/ 4201963 h 5360810"/>
              <a:gd name="connsiteX440" fmla="*/ 906390 w 4550804"/>
              <a:gd name="connsiteY440" fmla="*/ 4197774 h 5360810"/>
              <a:gd name="connsiteX441" fmla="*/ 910579 w 4550804"/>
              <a:gd name="connsiteY441" fmla="*/ 4200567 h 5360810"/>
              <a:gd name="connsiteX442" fmla="*/ 913372 w 4550804"/>
              <a:gd name="connsiteY442" fmla="*/ 4203359 h 5360810"/>
              <a:gd name="connsiteX443" fmla="*/ 916166 w 4550804"/>
              <a:gd name="connsiteY443" fmla="*/ 4207547 h 5360810"/>
              <a:gd name="connsiteX444" fmla="*/ 925243 w 4550804"/>
              <a:gd name="connsiteY444" fmla="*/ 4218019 h 5360810"/>
              <a:gd name="connsiteX445" fmla="*/ 929433 w 4550804"/>
              <a:gd name="connsiteY445" fmla="*/ 4227095 h 5360810"/>
              <a:gd name="connsiteX446" fmla="*/ 937115 w 4550804"/>
              <a:gd name="connsiteY446" fmla="*/ 4236170 h 5360810"/>
              <a:gd name="connsiteX447" fmla="*/ 941304 w 4550804"/>
              <a:gd name="connsiteY447" fmla="*/ 4238962 h 5360810"/>
              <a:gd name="connsiteX448" fmla="*/ 938512 w 4550804"/>
              <a:gd name="connsiteY448" fmla="*/ 4236170 h 5360810"/>
              <a:gd name="connsiteX449" fmla="*/ 937115 w 4550804"/>
              <a:gd name="connsiteY449" fmla="*/ 4234773 h 5360810"/>
              <a:gd name="connsiteX450" fmla="*/ 938512 w 4550804"/>
              <a:gd name="connsiteY450" fmla="*/ 4234773 h 5360810"/>
              <a:gd name="connsiteX451" fmla="*/ 947589 w 4550804"/>
              <a:gd name="connsiteY451" fmla="*/ 4242453 h 5360810"/>
              <a:gd name="connsiteX452" fmla="*/ 953874 w 4550804"/>
              <a:gd name="connsiteY452" fmla="*/ 4243849 h 5360810"/>
              <a:gd name="connsiteX453" fmla="*/ 953350 w 4550804"/>
              <a:gd name="connsiteY453" fmla="*/ 4245420 h 5360810"/>
              <a:gd name="connsiteX454" fmla="*/ 953874 w 4550804"/>
              <a:gd name="connsiteY454" fmla="*/ 4245944 h 5360810"/>
              <a:gd name="connsiteX455" fmla="*/ 953874 w 4550804"/>
              <a:gd name="connsiteY455" fmla="*/ 4243849 h 5360810"/>
              <a:gd name="connsiteX456" fmla="*/ 953874 w 4550804"/>
              <a:gd name="connsiteY456" fmla="*/ 4243151 h 5360810"/>
              <a:gd name="connsiteX457" fmla="*/ 947589 w 4550804"/>
              <a:gd name="connsiteY457" fmla="*/ 4241755 h 5360810"/>
              <a:gd name="connsiteX458" fmla="*/ 944796 w 4550804"/>
              <a:gd name="connsiteY458" fmla="*/ 4238962 h 5360810"/>
              <a:gd name="connsiteX459" fmla="*/ 948986 w 4550804"/>
              <a:gd name="connsiteY459" fmla="*/ 4238962 h 5360810"/>
              <a:gd name="connsiteX460" fmla="*/ 946193 w 4550804"/>
              <a:gd name="connsiteY460" fmla="*/ 4237566 h 5360810"/>
              <a:gd name="connsiteX461" fmla="*/ 946193 w 4550804"/>
              <a:gd name="connsiteY461" fmla="*/ 4236170 h 5360810"/>
              <a:gd name="connsiteX462" fmla="*/ 949174 w 4550804"/>
              <a:gd name="connsiteY462" fmla="*/ 4236519 h 5360810"/>
              <a:gd name="connsiteX463" fmla="*/ 949370 w 4550804"/>
              <a:gd name="connsiteY463" fmla="*/ 4236170 h 5360810"/>
              <a:gd name="connsiteX464" fmla="*/ 946193 w 4550804"/>
              <a:gd name="connsiteY464" fmla="*/ 4236170 h 5360810"/>
              <a:gd name="connsiteX465" fmla="*/ 942701 w 4550804"/>
              <a:gd name="connsiteY465" fmla="*/ 4236170 h 5360810"/>
              <a:gd name="connsiteX466" fmla="*/ 941304 w 4550804"/>
              <a:gd name="connsiteY466" fmla="*/ 4234773 h 5360810"/>
              <a:gd name="connsiteX467" fmla="*/ 944098 w 4550804"/>
              <a:gd name="connsiteY467" fmla="*/ 4234773 h 5360810"/>
              <a:gd name="connsiteX468" fmla="*/ 944098 w 4550804"/>
              <a:gd name="connsiteY468" fmla="*/ 4231981 h 5360810"/>
              <a:gd name="connsiteX469" fmla="*/ 941304 w 4550804"/>
              <a:gd name="connsiteY469" fmla="*/ 4234773 h 5360810"/>
              <a:gd name="connsiteX470" fmla="*/ 935020 w 4550804"/>
              <a:gd name="connsiteY470" fmla="*/ 4229189 h 5360810"/>
              <a:gd name="connsiteX471" fmla="*/ 940257 w 4550804"/>
              <a:gd name="connsiteY471" fmla="*/ 4227793 h 5360810"/>
              <a:gd name="connsiteX472" fmla="*/ 935718 w 4550804"/>
              <a:gd name="connsiteY472" fmla="*/ 4227793 h 5360810"/>
              <a:gd name="connsiteX473" fmla="*/ 935718 w 4550804"/>
              <a:gd name="connsiteY473" fmla="*/ 4223604 h 5360810"/>
              <a:gd name="connsiteX474" fmla="*/ 934322 w 4550804"/>
              <a:gd name="connsiteY474" fmla="*/ 4225001 h 5360810"/>
              <a:gd name="connsiteX475" fmla="*/ 934322 w 4550804"/>
              <a:gd name="connsiteY475" fmla="*/ 4220812 h 5360810"/>
              <a:gd name="connsiteX476" fmla="*/ 942003 w 4550804"/>
              <a:gd name="connsiteY476" fmla="*/ 4218019 h 5360810"/>
              <a:gd name="connsiteX477" fmla="*/ 948288 w 4550804"/>
              <a:gd name="connsiteY477" fmla="*/ 4219416 h 5360810"/>
              <a:gd name="connsiteX478" fmla="*/ 948288 w 4550804"/>
              <a:gd name="connsiteY478" fmla="*/ 4216623 h 5360810"/>
              <a:gd name="connsiteX479" fmla="*/ 954572 w 4550804"/>
              <a:gd name="connsiteY479" fmla="*/ 4215227 h 5360810"/>
              <a:gd name="connsiteX480" fmla="*/ 951779 w 4550804"/>
              <a:gd name="connsiteY480" fmla="*/ 4220812 h 5360810"/>
              <a:gd name="connsiteX481" fmla="*/ 955968 w 4550804"/>
              <a:gd name="connsiteY481" fmla="*/ 4216623 h 5360810"/>
              <a:gd name="connsiteX482" fmla="*/ 958762 w 4550804"/>
              <a:gd name="connsiteY482" fmla="*/ 4222208 h 5360810"/>
              <a:gd name="connsiteX483" fmla="*/ 961555 w 4550804"/>
              <a:gd name="connsiteY483" fmla="*/ 4227793 h 5360810"/>
              <a:gd name="connsiteX484" fmla="*/ 961555 w 4550804"/>
              <a:gd name="connsiteY484" fmla="*/ 4223604 h 5360810"/>
              <a:gd name="connsiteX485" fmla="*/ 960158 w 4550804"/>
              <a:gd name="connsiteY485" fmla="*/ 4222208 h 5360810"/>
              <a:gd name="connsiteX486" fmla="*/ 952478 w 4550804"/>
              <a:gd name="connsiteY486" fmla="*/ 4210340 h 5360810"/>
              <a:gd name="connsiteX487" fmla="*/ 953874 w 4550804"/>
              <a:gd name="connsiteY487" fmla="*/ 4206152 h 5360810"/>
              <a:gd name="connsiteX488" fmla="*/ 960158 w 4550804"/>
              <a:gd name="connsiteY488" fmla="*/ 4210340 h 5360810"/>
              <a:gd name="connsiteX489" fmla="*/ 964348 w 4550804"/>
              <a:gd name="connsiteY489" fmla="*/ 4215925 h 5360810"/>
              <a:gd name="connsiteX490" fmla="*/ 961555 w 4550804"/>
              <a:gd name="connsiteY490" fmla="*/ 4210340 h 5360810"/>
              <a:gd name="connsiteX491" fmla="*/ 967840 w 4550804"/>
              <a:gd name="connsiteY491" fmla="*/ 4213132 h 5360810"/>
              <a:gd name="connsiteX492" fmla="*/ 967840 w 4550804"/>
              <a:gd name="connsiteY492" fmla="*/ 4219416 h 5360810"/>
              <a:gd name="connsiteX493" fmla="*/ 973426 w 4550804"/>
              <a:gd name="connsiteY493" fmla="*/ 4223604 h 5360810"/>
              <a:gd name="connsiteX494" fmla="*/ 972029 w 4550804"/>
              <a:gd name="connsiteY494" fmla="*/ 4229189 h 5360810"/>
              <a:gd name="connsiteX495" fmla="*/ 974823 w 4550804"/>
              <a:gd name="connsiteY495" fmla="*/ 4238264 h 5360810"/>
              <a:gd name="connsiteX496" fmla="*/ 973426 w 4550804"/>
              <a:gd name="connsiteY496" fmla="*/ 4232679 h 5360810"/>
              <a:gd name="connsiteX497" fmla="*/ 976219 w 4550804"/>
              <a:gd name="connsiteY497" fmla="*/ 4231283 h 5360810"/>
              <a:gd name="connsiteX498" fmla="*/ 977616 w 4550804"/>
              <a:gd name="connsiteY498" fmla="*/ 4229887 h 5360810"/>
              <a:gd name="connsiteX499" fmla="*/ 979013 w 4550804"/>
              <a:gd name="connsiteY499" fmla="*/ 4233028 h 5360810"/>
              <a:gd name="connsiteX500" fmla="*/ 979013 w 4550804"/>
              <a:gd name="connsiteY500" fmla="*/ 4229189 h 5360810"/>
              <a:gd name="connsiteX501" fmla="*/ 977337 w 4550804"/>
              <a:gd name="connsiteY501" fmla="*/ 4228352 h 5360810"/>
              <a:gd name="connsiteX502" fmla="*/ 974823 w 4550804"/>
              <a:gd name="connsiteY502" fmla="*/ 4227793 h 5360810"/>
              <a:gd name="connsiteX503" fmla="*/ 975199 w 4550804"/>
              <a:gd name="connsiteY503" fmla="*/ 4227283 h 5360810"/>
              <a:gd name="connsiteX504" fmla="*/ 973426 w 4550804"/>
              <a:gd name="connsiteY504" fmla="*/ 4226397 h 5360810"/>
              <a:gd name="connsiteX505" fmla="*/ 975347 w 4550804"/>
              <a:gd name="connsiteY505" fmla="*/ 4227095 h 5360810"/>
              <a:gd name="connsiteX506" fmla="*/ 979013 w 4550804"/>
              <a:gd name="connsiteY506" fmla="*/ 4222208 h 5360810"/>
              <a:gd name="connsiteX507" fmla="*/ 986693 w 4550804"/>
              <a:gd name="connsiteY507" fmla="*/ 4227793 h 5360810"/>
              <a:gd name="connsiteX508" fmla="*/ 985297 w 4550804"/>
              <a:gd name="connsiteY508" fmla="*/ 4226397 h 5360810"/>
              <a:gd name="connsiteX509" fmla="*/ 988090 w 4550804"/>
              <a:gd name="connsiteY509" fmla="*/ 4226397 h 5360810"/>
              <a:gd name="connsiteX510" fmla="*/ 985297 w 4550804"/>
              <a:gd name="connsiteY510" fmla="*/ 4225001 h 5360810"/>
              <a:gd name="connsiteX511" fmla="*/ 988090 w 4550804"/>
              <a:gd name="connsiteY511" fmla="*/ 4223604 h 5360810"/>
              <a:gd name="connsiteX512" fmla="*/ 983901 w 4550804"/>
              <a:gd name="connsiteY512" fmla="*/ 4225001 h 5360810"/>
              <a:gd name="connsiteX513" fmla="*/ 981108 w 4550804"/>
              <a:gd name="connsiteY513" fmla="*/ 4220812 h 5360810"/>
              <a:gd name="connsiteX514" fmla="*/ 974823 w 4550804"/>
              <a:gd name="connsiteY514" fmla="*/ 4220812 h 5360810"/>
              <a:gd name="connsiteX515" fmla="*/ 972029 w 4550804"/>
              <a:gd name="connsiteY515" fmla="*/ 4216623 h 5360810"/>
              <a:gd name="connsiteX516" fmla="*/ 973426 w 4550804"/>
              <a:gd name="connsiteY516" fmla="*/ 4215227 h 5360810"/>
              <a:gd name="connsiteX517" fmla="*/ 971331 w 4550804"/>
              <a:gd name="connsiteY517" fmla="*/ 4215227 h 5360810"/>
              <a:gd name="connsiteX518" fmla="*/ 968539 w 4550804"/>
              <a:gd name="connsiteY518" fmla="*/ 4209642 h 5360810"/>
              <a:gd name="connsiteX519" fmla="*/ 977616 w 4550804"/>
              <a:gd name="connsiteY519" fmla="*/ 4209642 h 5360810"/>
              <a:gd name="connsiteX520" fmla="*/ 978314 w 4550804"/>
              <a:gd name="connsiteY520" fmla="*/ 4211038 h 5360810"/>
              <a:gd name="connsiteX521" fmla="*/ 981806 w 4550804"/>
              <a:gd name="connsiteY521" fmla="*/ 4211038 h 5360810"/>
              <a:gd name="connsiteX522" fmla="*/ 979013 w 4550804"/>
              <a:gd name="connsiteY522" fmla="*/ 4209642 h 5360810"/>
              <a:gd name="connsiteX523" fmla="*/ 984599 w 4550804"/>
              <a:gd name="connsiteY523" fmla="*/ 4211038 h 5360810"/>
              <a:gd name="connsiteX524" fmla="*/ 985995 w 4550804"/>
              <a:gd name="connsiteY524" fmla="*/ 4215227 h 5360810"/>
              <a:gd name="connsiteX525" fmla="*/ 989564 w 4550804"/>
              <a:gd name="connsiteY525" fmla="*/ 4215227 h 5360810"/>
              <a:gd name="connsiteX526" fmla="*/ 988090 w 4550804"/>
              <a:gd name="connsiteY526" fmla="*/ 4214529 h 5360810"/>
              <a:gd name="connsiteX527" fmla="*/ 988090 w 4550804"/>
              <a:gd name="connsiteY527" fmla="*/ 4210340 h 5360810"/>
              <a:gd name="connsiteX528" fmla="*/ 993677 w 4550804"/>
              <a:gd name="connsiteY528" fmla="*/ 4213132 h 5360810"/>
              <a:gd name="connsiteX529" fmla="*/ 990884 w 4550804"/>
              <a:gd name="connsiteY529" fmla="*/ 4210340 h 5360810"/>
              <a:gd name="connsiteX530" fmla="*/ 984599 w 4550804"/>
              <a:gd name="connsiteY530" fmla="*/ 4207547 h 5360810"/>
              <a:gd name="connsiteX531" fmla="*/ 968539 w 4550804"/>
              <a:gd name="connsiteY531" fmla="*/ 4206152 h 5360810"/>
              <a:gd name="connsiteX532" fmla="*/ 974124 w 4550804"/>
              <a:gd name="connsiteY532" fmla="*/ 4204756 h 5360810"/>
              <a:gd name="connsiteX533" fmla="*/ 966444 w 4550804"/>
              <a:gd name="connsiteY533" fmla="*/ 4206152 h 5360810"/>
              <a:gd name="connsiteX534" fmla="*/ 962253 w 4550804"/>
              <a:gd name="connsiteY534" fmla="*/ 4200567 h 5360810"/>
              <a:gd name="connsiteX535" fmla="*/ 966863 w 4550804"/>
              <a:gd name="connsiteY535" fmla="*/ 4203080 h 5360810"/>
              <a:gd name="connsiteX536" fmla="*/ 965745 w 4550804"/>
              <a:gd name="connsiteY536" fmla="*/ 4201963 h 5360810"/>
              <a:gd name="connsiteX537" fmla="*/ 971359 w 4550804"/>
              <a:gd name="connsiteY537" fmla="*/ 4201097 h 5360810"/>
              <a:gd name="connsiteX538" fmla="*/ 969237 w 4550804"/>
              <a:gd name="connsiteY538" fmla="*/ 4200567 h 5360810"/>
              <a:gd name="connsiteX539" fmla="*/ 969237 w 4550804"/>
              <a:gd name="connsiteY539" fmla="*/ 4199171 h 5360810"/>
              <a:gd name="connsiteX540" fmla="*/ 967840 w 4550804"/>
              <a:gd name="connsiteY540" fmla="*/ 4197774 h 5360810"/>
              <a:gd name="connsiteX541" fmla="*/ 967840 w 4550804"/>
              <a:gd name="connsiteY541" fmla="*/ 4200567 h 5360810"/>
              <a:gd name="connsiteX542" fmla="*/ 966444 w 4550804"/>
              <a:gd name="connsiteY542" fmla="*/ 4199171 h 5360810"/>
              <a:gd name="connsiteX543" fmla="*/ 965047 w 4550804"/>
              <a:gd name="connsiteY543" fmla="*/ 4194982 h 5360810"/>
              <a:gd name="connsiteX544" fmla="*/ 965047 w 4550804"/>
              <a:gd name="connsiteY544" fmla="*/ 4199171 h 5360810"/>
              <a:gd name="connsiteX545" fmla="*/ 960857 w 4550804"/>
              <a:gd name="connsiteY545" fmla="*/ 4197774 h 5360810"/>
              <a:gd name="connsiteX546" fmla="*/ 959460 w 4550804"/>
              <a:gd name="connsiteY546" fmla="*/ 4192189 h 5360810"/>
              <a:gd name="connsiteX547" fmla="*/ 960857 w 4550804"/>
              <a:gd name="connsiteY547" fmla="*/ 4190793 h 5360810"/>
              <a:gd name="connsiteX548" fmla="*/ 956667 w 4550804"/>
              <a:gd name="connsiteY548" fmla="*/ 4190793 h 5360810"/>
              <a:gd name="connsiteX549" fmla="*/ 955270 w 4550804"/>
              <a:gd name="connsiteY549" fmla="*/ 4189397 h 5360810"/>
              <a:gd name="connsiteX550" fmla="*/ 952478 w 4550804"/>
              <a:gd name="connsiteY550" fmla="*/ 4183812 h 5360810"/>
              <a:gd name="connsiteX551" fmla="*/ 956667 w 4550804"/>
              <a:gd name="connsiteY551" fmla="*/ 4183812 h 5360810"/>
              <a:gd name="connsiteX552" fmla="*/ 956667 w 4550804"/>
              <a:gd name="connsiteY552" fmla="*/ 4186604 h 5360810"/>
              <a:gd name="connsiteX553" fmla="*/ 958063 w 4550804"/>
              <a:gd name="connsiteY553" fmla="*/ 4183812 h 5360810"/>
              <a:gd name="connsiteX554" fmla="*/ 958762 w 4550804"/>
              <a:gd name="connsiteY554" fmla="*/ 4183812 h 5360810"/>
              <a:gd name="connsiteX555" fmla="*/ 957365 w 4550804"/>
              <a:gd name="connsiteY555" fmla="*/ 4181021 h 5360810"/>
              <a:gd name="connsiteX556" fmla="*/ 955968 w 4550804"/>
              <a:gd name="connsiteY556" fmla="*/ 4182416 h 5360810"/>
              <a:gd name="connsiteX557" fmla="*/ 951779 w 4550804"/>
              <a:gd name="connsiteY557" fmla="*/ 4182416 h 5360810"/>
              <a:gd name="connsiteX558" fmla="*/ 948986 w 4550804"/>
              <a:gd name="connsiteY558" fmla="*/ 4178228 h 5360810"/>
              <a:gd name="connsiteX559" fmla="*/ 950383 w 4550804"/>
              <a:gd name="connsiteY559" fmla="*/ 4174039 h 5360810"/>
              <a:gd name="connsiteX560" fmla="*/ 950383 w 4550804"/>
              <a:gd name="connsiteY560" fmla="*/ 4171246 h 5360810"/>
              <a:gd name="connsiteX561" fmla="*/ 955968 w 4550804"/>
              <a:gd name="connsiteY561" fmla="*/ 4169850 h 5360810"/>
              <a:gd name="connsiteX562" fmla="*/ 955968 w 4550804"/>
              <a:gd name="connsiteY562" fmla="*/ 4171246 h 5360810"/>
              <a:gd name="connsiteX563" fmla="*/ 958762 w 4550804"/>
              <a:gd name="connsiteY563" fmla="*/ 4169850 h 5360810"/>
              <a:gd name="connsiteX564" fmla="*/ 958762 w 4550804"/>
              <a:gd name="connsiteY564" fmla="*/ 4172643 h 5360810"/>
              <a:gd name="connsiteX565" fmla="*/ 960158 w 4550804"/>
              <a:gd name="connsiteY565" fmla="*/ 4171246 h 5360810"/>
              <a:gd name="connsiteX566" fmla="*/ 960857 w 4550804"/>
              <a:gd name="connsiteY566" fmla="*/ 4172643 h 5360810"/>
              <a:gd name="connsiteX567" fmla="*/ 960158 w 4550804"/>
              <a:gd name="connsiteY567" fmla="*/ 4169850 h 5360810"/>
              <a:gd name="connsiteX568" fmla="*/ 964348 w 4550804"/>
              <a:gd name="connsiteY568" fmla="*/ 4171246 h 5360810"/>
              <a:gd name="connsiteX569" fmla="*/ 964348 w 4550804"/>
              <a:gd name="connsiteY569" fmla="*/ 4180322 h 5360810"/>
              <a:gd name="connsiteX570" fmla="*/ 965745 w 4550804"/>
              <a:gd name="connsiteY570" fmla="*/ 4172643 h 5360810"/>
              <a:gd name="connsiteX571" fmla="*/ 965745 w 4550804"/>
              <a:gd name="connsiteY571" fmla="*/ 4178228 h 5360810"/>
              <a:gd name="connsiteX572" fmla="*/ 968539 w 4550804"/>
              <a:gd name="connsiteY572" fmla="*/ 4175435 h 5360810"/>
              <a:gd name="connsiteX573" fmla="*/ 967142 w 4550804"/>
              <a:gd name="connsiteY573" fmla="*/ 4175435 h 5360810"/>
              <a:gd name="connsiteX574" fmla="*/ 964348 w 4550804"/>
              <a:gd name="connsiteY574" fmla="*/ 4167756 h 5360810"/>
              <a:gd name="connsiteX575" fmla="*/ 976219 w 4550804"/>
              <a:gd name="connsiteY575" fmla="*/ 4170549 h 5360810"/>
              <a:gd name="connsiteX576" fmla="*/ 976219 w 4550804"/>
              <a:gd name="connsiteY576" fmla="*/ 4174737 h 5360810"/>
              <a:gd name="connsiteX577" fmla="*/ 973426 w 4550804"/>
              <a:gd name="connsiteY577" fmla="*/ 4174737 h 5360810"/>
              <a:gd name="connsiteX578" fmla="*/ 976219 w 4550804"/>
              <a:gd name="connsiteY578" fmla="*/ 4176134 h 5360810"/>
              <a:gd name="connsiteX579" fmla="*/ 976219 w 4550804"/>
              <a:gd name="connsiteY579" fmla="*/ 4184510 h 5360810"/>
              <a:gd name="connsiteX580" fmla="*/ 972029 w 4550804"/>
              <a:gd name="connsiteY580" fmla="*/ 4184510 h 5360810"/>
              <a:gd name="connsiteX581" fmla="*/ 976219 w 4550804"/>
              <a:gd name="connsiteY581" fmla="*/ 4185906 h 5360810"/>
              <a:gd name="connsiteX582" fmla="*/ 975290 w 4550804"/>
              <a:gd name="connsiteY582" fmla="*/ 4186375 h 5360810"/>
              <a:gd name="connsiteX583" fmla="*/ 972728 w 4550804"/>
              <a:gd name="connsiteY583" fmla="*/ 4191492 h 5360810"/>
              <a:gd name="connsiteX584" fmla="*/ 972728 w 4550804"/>
              <a:gd name="connsiteY584" fmla="*/ 4197774 h 5360810"/>
              <a:gd name="connsiteX585" fmla="*/ 976918 w 4550804"/>
              <a:gd name="connsiteY585" fmla="*/ 4200567 h 5360810"/>
              <a:gd name="connsiteX586" fmla="*/ 976023 w 4550804"/>
              <a:gd name="connsiteY586" fmla="*/ 4201167 h 5360810"/>
              <a:gd name="connsiteX587" fmla="*/ 980409 w 4550804"/>
              <a:gd name="connsiteY587" fmla="*/ 4203359 h 5360810"/>
              <a:gd name="connsiteX588" fmla="*/ 993677 w 4550804"/>
              <a:gd name="connsiteY588" fmla="*/ 4200567 h 5360810"/>
              <a:gd name="connsiteX589" fmla="*/ 993677 w 4550804"/>
              <a:gd name="connsiteY589" fmla="*/ 4203359 h 5360810"/>
              <a:gd name="connsiteX590" fmla="*/ 995074 w 4550804"/>
              <a:gd name="connsiteY590" fmla="*/ 4204756 h 5360810"/>
              <a:gd name="connsiteX591" fmla="*/ 993677 w 4550804"/>
              <a:gd name="connsiteY591" fmla="*/ 4200567 h 5360810"/>
              <a:gd name="connsiteX592" fmla="*/ 996470 w 4550804"/>
              <a:gd name="connsiteY592" fmla="*/ 4201963 h 5360810"/>
              <a:gd name="connsiteX593" fmla="*/ 1000659 w 4550804"/>
              <a:gd name="connsiteY593" fmla="*/ 4208245 h 5360810"/>
              <a:gd name="connsiteX594" fmla="*/ 997867 w 4550804"/>
              <a:gd name="connsiteY594" fmla="*/ 4201963 h 5360810"/>
              <a:gd name="connsiteX595" fmla="*/ 1000659 w 4550804"/>
              <a:gd name="connsiteY595" fmla="*/ 4201963 h 5360810"/>
              <a:gd name="connsiteX596" fmla="*/ 1003453 w 4550804"/>
              <a:gd name="connsiteY596" fmla="*/ 4206152 h 5360810"/>
              <a:gd name="connsiteX597" fmla="*/ 1007643 w 4550804"/>
              <a:gd name="connsiteY597" fmla="*/ 4206152 h 5360810"/>
              <a:gd name="connsiteX598" fmla="*/ 1007643 w 4550804"/>
              <a:gd name="connsiteY598" fmla="*/ 4210340 h 5360810"/>
              <a:gd name="connsiteX599" fmla="*/ 1006246 w 4550804"/>
              <a:gd name="connsiteY599" fmla="*/ 4213132 h 5360810"/>
              <a:gd name="connsiteX600" fmla="*/ 1011833 w 4550804"/>
              <a:gd name="connsiteY600" fmla="*/ 4208944 h 5360810"/>
              <a:gd name="connsiteX601" fmla="*/ 1009040 w 4550804"/>
              <a:gd name="connsiteY601" fmla="*/ 4208944 h 5360810"/>
              <a:gd name="connsiteX602" fmla="*/ 1007643 w 4550804"/>
              <a:gd name="connsiteY602" fmla="*/ 4206152 h 5360810"/>
              <a:gd name="connsiteX603" fmla="*/ 998565 w 4550804"/>
              <a:gd name="connsiteY603" fmla="*/ 4199869 h 5360810"/>
              <a:gd name="connsiteX604" fmla="*/ 1001358 w 4550804"/>
              <a:gd name="connsiteY604" fmla="*/ 4199869 h 5360810"/>
              <a:gd name="connsiteX605" fmla="*/ 1009040 w 4550804"/>
              <a:gd name="connsiteY605" fmla="*/ 4204058 h 5360810"/>
              <a:gd name="connsiteX606" fmla="*/ 1002754 w 4550804"/>
              <a:gd name="connsiteY606" fmla="*/ 4199869 h 5360810"/>
              <a:gd name="connsiteX607" fmla="*/ 989487 w 4550804"/>
              <a:gd name="connsiteY607" fmla="*/ 4198473 h 5360810"/>
              <a:gd name="connsiteX608" fmla="*/ 986693 w 4550804"/>
              <a:gd name="connsiteY608" fmla="*/ 4197076 h 5360810"/>
              <a:gd name="connsiteX609" fmla="*/ 988090 w 4550804"/>
              <a:gd name="connsiteY609" fmla="*/ 4195680 h 5360810"/>
              <a:gd name="connsiteX610" fmla="*/ 983901 w 4550804"/>
              <a:gd name="connsiteY610" fmla="*/ 4197076 h 5360810"/>
              <a:gd name="connsiteX611" fmla="*/ 979711 w 4550804"/>
              <a:gd name="connsiteY611" fmla="*/ 4194284 h 5360810"/>
              <a:gd name="connsiteX612" fmla="*/ 979711 w 4550804"/>
              <a:gd name="connsiteY612" fmla="*/ 4188699 h 5360810"/>
              <a:gd name="connsiteX613" fmla="*/ 983901 w 4550804"/>
              <a:gd name="connsiteY613" fmla="*/ 4183114 h 5360810"/>
              <a:gd name="connsiteX614" fmla="*/ 986031 w 4550804"/>
              <a:gd name="connsiteY614" fmla="*/ 4184957 h 5360810"/>
              <a:gd name="connsiteX615" fmla="*/ 989480 w 4550804"/>
              <a:gd name="connsiteY615" fmla="*/ 4183812 h 5360810"/>
              <a:gd name="connsiteX616" fmla="*/ 985290 w 4550804"/>
              <a:gd name="connsiteY616" fmla="*/ 4183812 h 5360810"/>
              <a:gd name="connsiteX617" fmla="*/ 983894 w 4550804"/>
              <a:gd name="connsiteY617" fmla="*/ 4182416 h 5360810"/>
              <a:gd name="connsiteX618" fmla="*/ 984452 w 4550804"/>
              <a:gd name="connsiteY618" fmla="*/ 4178228 h 5360810"/>
              <a:gd name="connsiteX619" fmla="*/ 985290 w 4550804"/>
              <a:gd name="connsiteY619" fmla="*/ 4178228 h 5360810"/>
              <a:gd name="connsiteX620" fmla="*/ 985290 w 4550804"/>
              <a:gd name="connsiteY620" fmla="*/ 4176831 h 5360810"/>
              <a:gd name="connsiteX621" fmla="*/ 988084 w 4550804"/>
              <a:gd name="connsiteY621" fmla="*/ 4175435 h 5360810"/>
              <a:gd name="connsiteX622" fmla="*/ 984829 w 4550804"/>
              <a:gd name="connsiteY622" fmla="*/ 4175435 h 5360810"/>
              <a:gd name="connsiteX623" fmla="*/ 985228 w 4550804"/>
              <a:gd name="connsiteY623" fmla="*/ 4172441 h 5360810"/>
              <a:gd name="connsiteX624" fmla="*/ 986693 w 4550804"/>
              <a:gd name="connsiteY624" fmla="*/ 4169152 h 5360810"/>
              <a:gd name="connsiteX625" fmla="*/ 986693 w 4550804"/>
              <a:gd name="connsiteY625" fmla="*/ 4170549 h 5360810"/>
              <a:gd name="connsiteX626" fmla="*/ 986693 w 4550804"/>
              <a:gd name="connsiteY626" fmla="*/ 4171944 h 5360810"/>
              <a:gd name="connsiteX627" fmla="*/ 988090 w 4550804"/>
              <a:gd name="connsiteY627" fmla="*/ 4173341 h 5360810"/>
              <a:gd name="connsiteX628" fmla="*/ 986693 w 4550804"/>
              <a:gd name="connsiteY628" fmla="*/ 4170549 h 5360810"/>
              <a:gd name="connsiteX629" fmla="*/ 989487 w 4550804"/>
              <a:gd name="connsiteY629" fmla="*/ 4166359 h 5360810"/>
              <a:gd name="connsiteX630" fmla="*/ 992280 w 4550804"/>
              <a:gd name="connsiteY630" fmla="*/ 4183812 h 5360810"/>
              <a:gd name="connsiteX631" fmla="*/ 992280 w 4550804"/>
              <a:gd name="connsiteY631" fmla="*/ 4181021 h 5360810"/>
              <a:gd name="connsiteX632" fmla="*/ 997867 w 4550804"/>
              <a:gd name="connsiteY632" fmla="*/ 4186604 h 5360810"/>
              <a:gd name="connsiteX633" fmla="*/ 996470 w 4550804"/>
              <a:gd name="connsiteY633" fmla="*/ 4183812 h 5360810"/>
              <a:gd name="connsiteX634" fmla="*/ 993677 w 4550804"/>
              <a:gd name="connsiteY634" fmla="*/ 4181021 h 5360810"/>
              <a:gd name="connsiteX635" fmla="*/ 992280 w 4550804"/>
              <a:gd name="connsiteY635" fmla="*/ 4179624 h 5360810"/>
              <a:gd name="connsiteX636" fmla="*/ 996470 w 4550804"/>
              <a:gd name="connsiteY636" fmla="*/ 4178228 h 5360810"/>
              <a:gd name="connsiteX637" fmla="*/ 997867 w 4550804"/>
              <a:gd name="connsiteY637" fmla="*/ 4178228 h 5360810"/>
              <a:gd name="connsiteX638" fmla="*/ 1005548 w 4550804"/>
              <a:gd name="connsiteY638" fmla="*/ 4182416 h 5360810"/>
              <a:gd name="connsiteX639" fmla="*/ 999263 w 4550804"/>
              <a:gd name="connsiteY639" fmla="*/ 4178228 h 5360810"/>
              <a:gd name="connsiteX640" fmla="*/ 1005548 w 4550804"/>
              <a:gd name="connsiteY640" fmla="*/ 4179624 h 5360810"/>
              <a:gd name="connsiteX641" fmla="*/ 1001358 w 4550804"/>
              <a:gd name="connsiteY641" fmla="*/ 4178228 h 5360810"/>
              <a:gd name="connsiteX642" fmla="*/ 992280 w 4550804"/>
              <a:gd name="connsiteY642" fmla="*/ 4176831 h 5360810"/>
              <a:gd name="connsiteX643" fmla="*/ 996470 w 4550804"/>
              <a:gd name="connsiteY643" fmla="*/ 4174039 h 5360810"/>
              <a:gd name="connsiteX644" fmla="*/ 1002056 w 4550804"/>
              <a:gd name="connsiteY644" fmla="*/ 4172643 h 5360810"/>
              <a:gd name="connsiteX645" fmla="*/ 992979 w 4550804"/>
              <a:gd name="connsiteY645" fmla="*/ 4174039 h 5360810"/>
              <a:gd name="connsiteX646" fmla="*/ 992979 w 4550804"/>
              <a:gd name="connsiteY646" fmla="*/ 4169850 h 5360810"/>
              <a:gd name="connsiteX647" fmla="*/ 995772 w 4550804"/>
              <a:gd name="connsiteY647" fmla="*/ 4171246 h 5360810"/>
              <a:gd name="connsiteX648" fmla="*/ 992979 w 4550804"/>
              <a:gd name="connsiteY648" fmla="*/ 4168454 h 5360810"/>
              <a:gd name="connsiteX649" fmla="*/ 998565 w 4550804"/>
              <a:gd name="connsiteY649" fmla="*/ 4169850 h 5360810"/>
              <a:gd name="connsiteX650" fmla="*/ 995772 w 4550804"/>
              <a:gd name="connsiteY650" fmla="*/ 4168454 h 5360810"/>
              <a:gd name="connsiteX651" fmla="*/ 992979 w 4550804"/>
              <a:gd name="connsiteY651" fmla="*/ 4167058 h 5360810"/>
              <a:gd name="connsiteX652" fmla="*/ 999263 w 4550804"/>
              <a:gd name="connsiteY652" fmla="*/ 4164265 h 5360810"/>
              <a:gd name="connsiteX653" fmla="*/ 992979 w 4550804"/>
              <a:gd name="connsiteY653" fmla="*/ 4165662 h 5360810"/>
              <a:gd name="connsiteX654" fmla="*/ 994375 w 4550804"/>
              <a:gd name="connsiteY654" fmla="*/ 4160077 h 5360810"/>
              <a:gd name="connsiteX655" fmla="*/ 998565 w 4550804"/>
              <a:gd name="connsiteY655" fmla="*/ 4161472 h 5360810"/>
              <a:gd name="connsiteX656" fmla="*/ 995772 w 4550804"/>
              <a:gd name="connsiteY656" fmla="*/ 4157285 h 5360810"/>
              <a:gd name="connsiteX657" fmla="*/ 997169 w 4550804"/>
              <a:gd name="connsiteY657" fmla="*/ 4155889 h 5360810"/>
              <a:gd name="connsiteX658" fmla="*/ 999961 w 4550804"/>
              <a:gd name="connsiteY658" fmla="*/ 4158681 h 5360810"/>
              <a:gd name="connsiteX659" fmla="*/ 998565 w 4550804"/>
              <a:gd name="connsiteY659" fmla="*/ 4155889 h 5360810"/>
              <a:gd name="connsiteX660" fmla="*/ 1001358 w 4550804"/>
              <a:gd name="connsiteY660" fmla="*/ 4154492 h 5360810"/>
              <a:gd name="connsiteX661" fmla="*/ 1011833 w 4550804"/>
              <a:gd name="connsiteY661" fmla="*/ 4157285 h 5360810"/>
              <a:gd name="connsiteX662" fmla="*/ 1004151 w 4550804"/>
              <a:gd name="connsiteY662" fmla="*/ 4160077 h 5360810"/>
              <a:gd name="connsiteX663" fmla="*/ 1006945 w 4550804"/>
              <a:gd name="connsiteY663" fmla="*/ 4160077 h 5360810"/>
              <a:gd name="connsiteX664" fmla="*/ 1004151 w 4550804"/>
              <a:gd name="connsiteY664" fmla="*/ 4164265 h 5360810"/>
              <a:gd name="connsiteX665" fmla="*/ 1008341 w 4550804"/>
              <a:gd name="connsiteY665" fmla="*/ 4167058 h 5360810"/>
              <a:gd name="connsiteX666" fmla="*/ 1005548 w 4550804"/>
              <a:gd name="connsiteY666" fmla="*/ 4164265 h 5360810"/>
              <a:gd name="connsiteX667" fmla="*/ 1006945 w 4550804"/>
              <a:gd name="connsiteY667" fmla="*/ 4161472 h 5360810"/>
              <a:gd name="connsiteX668" fmla="*/ 1012531 w 4550804"/>
              <a:gd name="connsiteY668" fmla="*/ 4160077 h 5360810"/>
              <a:gd name="connsiteX669" fmla="*/ 1012531 w 4550804"/>
              <a:gd name="connsiteY669" fmla="*/ 4161472 h 5360810"/>
              <a:gd name="connsiteX670" fmla="*/ 1015324 w 4550804"/>
              <a:gd name="connsiteY670" fmla="*/ 4160077 h 5360810"/>
              <a:gd name="connsiteX671" fmla="*/ 1015324 w 4550804"/>
              <a:gd name="connsiteY671" fmla="*/ 4165662 h 5360810"/>
              <a:gd name="connsiteX672" fmla="*/ 1016720 w 4550804"/>
              <a:gd name="connsiteY672" fmla="*/ 4167058 h 5360810"/>
              <a:gd name="connsiteX673" fmla="*/ 1016720 w 4550804"/>
              <a:gd name="connsiteY673" fmla="*/ 4161472 h 5360810"/>
              <a:gd name="connsiteX674" fmla="*/ 1020910 w 4550804"/>
              <a:gd name="connsiteY674" fmla="*/ 4161472 h 5360810"/>
              <a:gd name="connsiteX675" fmla="*/ 1027195 w 4550804"/>
              <a:gd name="connsiteY675" fmla="*/ 4169152 h 5360810"/>
              <a:gd name="connsiteX676" fmla="*/ 1023005 w 4550804"/>
              <a:gd name="connsiteY676" fmla="*/ 4171944 h 5360810"/>
              <a:gd name="connsiteX677" fmla="*/ 1016720 w 4550804"/>
              <a:gd name="connsiteY677" fmla="*/ 4170549 h 5360810"/>
              <a:gd name="connsiteX678" fmla="*/ 1022943 w 4550804"/>
              <a:gd name="connsiteY678" fmla="*/ 4173313 h 5360810"/>
              <a:gd name="connsiteX679" fmla="*/ 1024402 w 4550804"/>
              <a:gd name="connsiteY679" fmla="*/ 4172643 h 5360810"/>
              <a:gd name="connsiteX680" fmla="*/ 1023005 w 4550804"/>
              <a:gd name="connsiteY680" fmla="*/ 4174039 h 5360810"/>
              <a:gd name="connsiteX681" fmla="*/ 1023005 w 4550804"/>
              <a:gd name="connsiteY681" fmla="*/ 4176831 h 5360810"/>
              <a:gd name="connsiteX682" fmla="*/ 1024402 w 4550804"/>
              <a:gd name="connsiteY682" fmla="*/ 4172643 h 5360810"/>
              <a:gd name="connsiteX683" fmla="*/ 1025799 w 4550804"/>
              <a:gd name="connsiteY683" fmla="*/ 4171246 h 5360810"/>
              <a:gd name="connsiteX684" fmla="*/ 1028319 w 4550804"/>
              <a:gd name="connsiteY684" fmla="*/ 4169983 h 5360810"/>
              <a:gd name="connsiteX685" fmla="*/ 1025100 w 4550804"/>
              <a:gd name="connsiteY685" fmla="*/ 4156587 h 5360810"/>
              <a:gd name="connsiteX686" fmla="*/ 1033480 w 4550804"/>
              <a:gd name="connsiteY686" fmla="*/ 4183114 h 5360810"/>
              <a:gd name="connsiteX687" fmla="*/ 1029471 w 4550804"/>
              <a:gd name="connsiteY687" fmla="*/ 4174430 h 5360810"/>
              <a:gd name="connsiteX688" fmla="*/ 1024402 w 4550804"/>
              <a:gd name="connsiteY688" fmla="*/ 4178228 h 5360810"/>
              <a:gd name="connsiteX689" fmla="*/ 1024402 w 4550804"/>
              <a:gd name="connsiteY689" fmla="*/ 4181021 h 5360810"/>
              <a:gd name="connsiteX690" fmla="*/ 1020212 w 4550804"/>
              <a:gd name="connsiteY690" fmla="*/ 4179624 h 5360810"/>
              <a:gd name="connsiteX691" fmla="*/ 1021609 w 4550804"/>
              <a:gd name="connsiteY691" fmla="*/ 4181021 h 5360810"/>
              <a:gd name="connsiteX692" fmla="*/ 1024402 w 4550804"/>
              <a:gd name="connsiteY692" fmla="*/ 4181021 h 5360810"/>
              <a:gd name="connsiteX693" fmla="*/ 1027195 w 4550804"/>
              <a:gd name="connsiteY693" fmla="*/ 4176831 h 5360810"/>
              <a:gd name="connsiteX694" fmla="*/ 1031385 w 4550804"/>
              <a:gd name="connsiteY694" fmla="*/ 4179624 h 5360810"/>
              <a:gd name="connsiteX695" fmla="*/ 1032781 w 4550804"/>
              <a:gd name="connsiteY695" fmla="*/ 4182416 h 5360810"/>
              <a:gd name="connsiteX696" fmla="*/ 1029988 w 4550804"/>
              <a:gd name="connsiteY696" fmla="*/ 4183812 h 5360810"/>
              <a:gd name="connsiteX697" fmla="*/ 1032781 w 4550804"/>
              <a:gd name="connsiteY697" fmla="*/ 4186604 h 5360810"/>
              <a:gd name="connsiteX698" fmla="*/ 1031385 w 4550804"/>
              <a:gd name="connsiteY698" fmla="*/ 4186604 h 5360810"/>
              <a:gd name="connsiteX699" fmla="*/ 1029988 w 4550804"/>
              <a:gd name="connsiteY699" fmla="*/ 4186604 h 5360810"/>
              <a:gd name="connsiteX700" fmla="*/ 1028592 w 4550804"/>
              <a:gd name="connsiteY700" fmla="*/ 4192887 h 5360810"/>
              <a:gd name="connsiteX701" fmla="*/ 1031385 w 4550804"/>
              <a:gd name="connsiteY701" fmla="*/ 4186604 h 5360810"/>
              <a:gd name="connsiteX702" fmla="*/ 1034178 w 4550804"/>
              <a:gd name="connsiteY702" fmla="*/ 4192887 h 5360810"/>
              <a:gd name="connsiteX703" fmla="*/ 1032781 w 4550804"/>
              <a:gd name="connsiteY703" fmla="*/ 4187302 h 5360810"/>
              <a:gd name="connsiteX704" fmla="*/ 1038005 w 4550804"/>
              <a:gd name="connsiteY704" fmla="*/ 4184692 h 5360810"/>
              <a:gd name="connsiteX705" fmla="*/ 1048842 w 4550804"/>
              <a:gd name="connsiteY705" fmla="*/ 4201265 h 5360810"/>
              <a:gd name="connsiteX706" fmla="*/ 1042558 w 4550804"/>
              <a:gd name="connsiteY706" fmla="*/ 4192189 h 5360810"/>
              <a:gd name="connsiteX707" fmla="*/ 1041161 w 4550804"/>
              <a:gd name="connsiteY707" fmla="*/ 4197774 h 5360810"/>
              <a:gd name="connsiteX708" fmla="*/ 1038368 w 4550804"/>
              <a:gd name="connsiteY708" fmla="*/ 4200567 h 5360810"/>
              <a:gd name="connsiteX709" fmla="*/ 1035575 w 4550804"/>
              <a:gd name="connsiteY709" fmla="*/ 4200567 h 5360810"/>
              <a:gd name="connsiteX710" fmla="*/ 1036971 w 4550804"/>
              <a:gd name="connsiteY710" fmla="*/ 4201963 h 5360810"/>
              <a:gd name="connsiteX711" fmla="*/ 1035575 w 4550804"/>
              <a:gd name="connsiteY711" fmla="*/ 4203359 h 5360810"/>
              <a:gd name="connsiteX712" fmla="*/ 1038368 w 4550804"/>
              <a:gd name="connsiteY712" fmla="*/ 4201963 h 5360810"/>
              <a:gd name="connsiteX713" fmla="*/ 1039765 w 4550804"/>
              <a:gd name="connsiteY713" fmla="*/ 4203359 h 5360810"/>
              <a:gd name="connsiteX714" fmla="*/ 1042558 w 4550804"/>
              <a:gd name="connsiteY714" fmla="*/ 4197774 h 5360810"/>
              <a:gd name="connsiteX715" fmla="*/ 1046747 w 4550804"/>
              <a:gd name="connsiteY715" fmla="*/ 4201963 h 5360810"/>
              <a:gd name="connsiteX716" fmla="*/ 1046747 w 4550804"/>
              <a:gd name="connsiteY716" fmla="*/ 4207547 h 5360810"/>
              <a:gd name="connsiteX717" fmla="*/ 1050937 w 4550804"/>
              <a:gd name="connsiteY717" fmla="*/ 4206152 h 5360810"/>
              <a:gd name="connsiteX718" fmla="*/ 1056524 w 4550804"/>
              <a:gd name="connsiteY718" fmla="*/ 4212434 h 5360810"/>
              <a:gd name="connsiteX719" fmla="*/ 972029 w 4550804"/>
              <a:gd name="connsiteY719" fmla="*/ 4316452 h 5360810"/>
              <a:gd name="connsiteX720" fmla="*/ 881251 w 4550804"/>
              <a:gd name="connsiteY720" fmla="*/ 4377884 h 5360810"/>
              <a:gd name="connsiteX721" fmla="*/ 863794 w 4550804"/>
              <a:gd name="connsiteY721" fmla="*/ 4391148 h 5360810"/>
              <a:gd name="connsiteX722" fmla="*/ 856112 w 4550804"/>
              <a:gd name="connsiteY722" fmla="*/ 4395337 h 5360810"/>
              <a:gd name="connsiteX723" fmla="*/ 857509 w 4550804"/>
              <a:gd name="connsiteY723" fmla="*/ 4396733 h 5360810"/>
              <a:gd name="connsiteX724" fmla="*/ 848431 w 4550804"/>
              <a:gd name="connsiteY724" fmla="*/ 4402318 h 5360810"/>
              <a:gd name="connsiteX725" fmla="*/ 845638 w 4550804"/>
              <a:gd name="connsiteY725" fmla="*/ 4407903 h 5360810"/>
              <a:gd name="connsiteX726" fmla="*/ 814913 w 4550804"/>
              <a:gd name="connsiteY726" fmla="*/ 4411394 h 5360810"/>
              <a:gd name="connsiteX727" fmla="*/ 810723 w 4550804"/>
              <a:gd name="connsiteY727" fmla="*/ 4403714 h 5360810"/>
              <a:gd name="connsiteX728" fmla="*/ 805136 w 4550804"/>
              <a:gd name="connsiteY728" fmla="*/ 4407903 h 5360810"/>
              <a:gd name="connsiteX729" fmla="*/ 796059 w 4550804"/>
              <a:gd name="connsiteY729" fmla="*/ 4412092 h 5360810"/>
              <a:gd name="connsiteX730" fmla="*/ 791869 w 4550804"/>
              <a:gd name="connsiteY730" fmla="*/ 4404413 h 5360810"/>
              <a:gd name="connsiteX731" fmla="*/ 784188 w 4550804"/>
              <a:gd name="connsiteY731" fmla="*/ 4404413 h 5360810"/>
              <a:gd name="connsiteX732" fmla="*/ 772317 w 4550804"/>
              <a:gd name="connsiteY732" fmla="*/ 4410696 h 5360810"/>
              <a:gd name="connsiteX733" fmla="*/ 769524 w 4550804"/>
              <a:gd name="connsiteY733" fmla="*/ 4407903 h 5360810"/>
              <a:gd name="connsiteX734" fmla="*/ 766772 w 4550804"/>
              <a:gd name="connsiteY734" fmla="*/ 4409411 h 5360810"/>
              <a:gd name="connsiteX735" fmla="*/ 768127 w 4550804"/>
              <a:gd name="connsiteY735" fmla="*/ 4413488 h 5360810"/>
              <a:gd name="connsiteX736" fmla="*/ 775808 w 4550804"/>
              <a:gd name="connsiteY736" fmla="*/ 4409299 h 5360810"/>
              <a:gd name="connsiteX737" fmla="*/ 778601 w 4550804"/>
              <a:gd name="connsiteY737" fmla="*/ 4412092 h 5360810"/>
              <a:gd name="connsiteX738" fmla="*/ 772317 w 4550804"/>
              <a:gd name="connsiteY738" fmla="*/ 4416280 h 5360810"/>
              <a:gd name="connsiteX739" fmla="*/ 772317 w 4550804"/>
              <a:gd name="connsiteY739" fmla="*/ 4420469 h 5360810"/>
              <a:gd name="connsiteX740" fmla="*/ 763239 w 4550804"/>
              <a:gd name="connsiteY740" fmla="*/ 4423261 h 5360810"/>
              <a:gd name="connsiteX741" fmla="*/ 757653 w 4550804"/>
              <a:gd name="connsiteY741" fmla="*/ 4428846 h 5360810"/>
              <a:gd name="connsiteX742" fmla="*/ 754859 w 4550804"/>
              <a:gd name="connsiteY742" fmla="*/ 4427450 h 5360810"/>
              <a:gd name="connsiteX743" fmla="*/ 745781 w 4550804"/>
              <a:gd name="connsiteY743" fmla="*/ 4444902 h 5360810"/>
              <a:gd name="connsiteX744" fmla="*/ 728324 w 4550804"/>
              <a:gd name="connsiteY744" fmla="*/ 4446299 h 5360810"/>
              <a:gd name="connsiteX745" fmla="*/ 726928 w 4550804"/>
              <a:gd name="connsiteY745" fmla="*/ 4452582 h 5360810"/>
              <a:gd name="connsiteX746" fmla="*/ 724134 w 4550804"/>
              <a:gd name="connsiteY746" fmla="*/ 4453978 h 5360810"/>
              <a:gd name="connsiteX747" fmla="*/ 719944 w 4550804"/>
              <a:gd name="connsiteY747" fmla="*/ 4461656 h 5360810"/>
              <a:gd name="connsiteX748" fmla="*/ 713659 w 4550804"/>
              <a:gd name="connsiteY748" fmla="*/ 4460260 h 5360810"/>
              <a:gd name="connsiteX749" fmla="*/ 705978 w 4550804"/>
              <a:gd name="connsiteY749" fmla="*/ 4461656 h 5360810"/>
              <a:gd name="connsiteX750" fmla="*/ 692714 w 4550804"/>
              <a:gd name="connsiteY750" fmla="*/ 4467939 h 5360810"/>
              <a:gd name="connsiteX751" fmla="*/ 686429 w 4550804"/>
              <a:gd name="connsiteY751" fmla="*/ 4451884 h 5360810"/>
              <a:gd name="connsiteX752" fmla="*/ 680842 w 4550804"/>
              <a:gd name="connsiteY752" fmla="*/ 4458166 h 5360810"/>
              <a:gd name="connsiteX753" fmla="*/ 673161 w 4550804"/>
              <a:gd name="connsiteY753" fmla="*/ 4458166 h 5360810"/>
              <a:gd name="connsiteX754" fmla="*/ 671765 w 4550804"/>
              <a:gd name="connsiteY754" fmla="*/ 4462355 h 5360810"/>
              <a:gd name="connsiteX755" fmla="*/ 667575 w 4550804"/>
              <a:gd name="connsiteY755" fmla="*/ 4462355 h 5360810"/>
              <a:gd name="connsiteX756" fmla="*/ 670368 w 4550804"/>
              <a:gd name="connsiteY756" fmla="*/ 4475619 h 5360810"/>
              <a:gd name="connsiteX757" fmla="*/ 664084 w 4550804"/>
              <a:gd name="connsiteY757" fmla="*/ 4475619 h 5360810"/>
              <a:gd name="connsiteX758" fmla="*/ 659894 w 4550804"/>
              <a:gd name="connsiteY758" fmla="*/ 4479808 h 5360810"/>
              <a:gd name="connsiteX759" fmla="*/ 643833 w 4550804"/>
              <a:gd name="connsiteY759" fmla="*/ 4487486 h 5360810"/>
              <a:gd name="connsiteX760" fmla="*/ 638246 w 4550804"/>
              <a:gd name="connsiteY760" fmla="*/ 4483297 h 5360810"/>
              <a:gd name="connsiteX761" fmla="*/ 627772 w 4550804"/>
              <a:gd name="connsiteY761" fmla="*/ 4489580 h 5360810"/>
              <a:gd name="connsiteX762" fmla="*/ 624979 w 4550804"/>
              <a:gd name="connsiteY762" fmla="*/ 4483297 h 5360810"/>
              <a:gd name="connsiteX763" fmla="*/ 617298 w 4550804"/>
              <a:gd name="connsiteY763" fmla="*/ 4474223 h 5360810"/>
              <a:gd name="connsiteX764" fmla="*/ 633359 w 4550804"/>
              <a:gd name="connsiteY764" fmla="*/ 4463751 h 5360810"/>
              <a:gd name="connsiteX765" fmla="*/ 637548 w 4550804"/>
              <a:gd name="connsiteY765" fmla="*/ 4454676 h 5360810"/>
              <a:gd name="connsiteX766" fmla="*/ 631962 w 4550804"/>
              <a:gd name="connsiteY766" fmla="*/ 4445600 h 5360810"/>
              <a:gd name="connsiteX767" fmla="*/ 609616 w 4550804"/>
              <a:gd name="connsiteY767" fmla="*/ 4458865 h 5360810"/>
              <a:gd name="connsiteX768" fmla="*/ 596348 w 4550804"/>
              <a:gd name="connsiteY768" fmla="*/ 4469336 h 5360810"/>
              <a:gd name="connsiteX769" fmla="*/ 592158 w 4550804"/>
              <a:gd name="connsiteY769" fmla="*/ 4467939 h 5360810"/>
              <a:gd name="connsiteX770" fmla="*/ 586573 w 4550804"/>
              <a:gd name="connsiteY770" fmla="*/ 4463751 h 5360810"/>
              <a:gd name="connsiteX771" fmla="*/ 583779 w 4550804"/>
              <a:gd name="connsiteY771" fmla="*/ 4466543 h 5360810"/>
              <a:gd name="connsiteX772" fmla="*/ 578193 w 4550804"/>
              <a:gd name="connsiteY772" fmla="*/ 4463751 h 5360810"/>
              <a:gd name="connsiteX773" fmla="*/ 574003 w 4550804"/>
              <a:gd name="connsiteY773" fmla="*/ 4465147 h 5360810"/>
              <a:gd name="connsiteX774" fmla="*/ 567718 w 4550804"/>
              <a:gd name="connsiteY774" fmla="*/ 4462355 h 5360810"/>
              <a:gd name="connsiteX775" fmla="*/ 564925 w 4550804"/>
              <a:gd name="connsiteY775" fmla="*/ 4465147 h 5360810"/>
              <a:gd name="connsiteX776" fmla="*/ 553054 w 4550804"/>
              <a:gd name="connsiteY776" fmla="*/ 4471430 h 5360810"/>
              <a:gd name="connsiteX777" fmla="*/ 530708 w 4550804"/>
              <a:gd name="connsiteY777" fmla="*/ 4462355 h 5360810"/>
              <a:gd name="connsiteX778" fmla="*/ 527916 w 4550804"/>
              <a:gd name="connsiteY778" fmla="*/ 4462355 h 5360810"/>
              <a:gd name="connsiteX779" fmla="*/ 529311 w 4550804"/>
              <a:gd name="connsiteY779" fmla="*/ 4468637 h 5360810"/>
              <a:gd name="connsiteX780" fmla="*/ 523726 w 4550804"/>
              <a:gd name="connsiteY780" fmla="*/ 4467242 h 5360810"/>
              <a:gd name="connsiteX781" fmla="*/ 518139 w 4550804"/>
              <a:gd name="connsiteY781" fmla="*/ 4461656 h 5360810"/>
              <a:gd name="connsiteX782" fmla="*/ 511855 w 4550804"/>
              <a:gd name="connsiteY782" fmla="*/ 4460260 h 5360810"/>
              <a:gd name="connsiteX783" fmla="*/ 510458 w 4550804"/>
              <a:gd name="connsiteY783" fmla="*/ 4456072 h 5360810"/>
              <a:gd name="connsiteX784" fmla="*/ 509061 w 4550804"/>
              <a:gd name="connsiteY784" fmla="*/ 4435129 h 5360810"/>
              <a:gd name="connsiteX785" fmla="*/ 510458 w 4550804"/>
              <a:gd name="connsiteY785" fmla="*/ 4398827 h 5360810"/>
              <a:gd name="connsiteX786" fmla="*/ 518139 w 4550804"/>
              <a:gd name="connsiteY786" fmla="*/ 4379281 h 5360810"/>
              <a:gd name="connsiteX787" fmla="*/ 506268 w 4550804"/>
              <a:gd name="connsiteY787" fmla="*/ 4373696 h 5360810"/>
              <a:gd name="connsiteX788" fmla="*/ 493001 w 4550804"/>
              <a:gd name="connsiteY788" fmla="*/ 4363225 h 5360810"/>
              <a:gd name="connsiteX789" fmla="*/ 491604 w 4550804"/>
              <a:gd name="connsiteY789" fmla="*/ 4367413 h 5360810"/>
              <a:gd name="connsiteX790" fmla="*/ 486017 w 4550804"/>
              <a:gd name="connsiteY790" fmla="*/ 4371601 h 5360810"/>
              <a:gd name="connsiteX791" fmla="*/ 478336 w 4550804"/>
              <a:gd name="connsiteY791" fmla="*/ 4367413 h 5360810"/>
              <a:gd name="connsiteX792" fmla="*/ 470655 w 4550804"/>
              <a:gd name="connsiteY792" fmla="*/ 4352753 h 5360810"/>
              <a:gd name="connsiteX793" fmla="*/ 466466 w 4550804"/>
              <a:gd name="connsiteY793" fmla="*/ 4349960 h 5360810"/>
              <a:gd name="connsiteX794" fmla="*/ 466466 w 4550804"/>
              <a:gd name="connsiteY794" fmla="*/ 4352753 h 5360810"/>
              <a:gd name="connsiteX795" fmla="*/ 431550 w 4550804"/>
              <a:gd name="connsiteY795" fmla="*/ 4343678 h 5360810"/>
              <a:gd name="connsiteX796" fmla="*/ 427360 w 4550804"/>
              <a:gd name="connsiteY796" fmla="*/ 4345073 h 5360810"/>
              <a:gd name="connsiteX797" fmla="*/ 425964 w 4550804"/>
              <a:gd name="connsiteY797" fmla="*/ 4347866 h 5360810"/>
              <a:gd name="connsiteX798" fmla="*/ 419680 w 4550804"/>
              <a:gd name="connsiteY798" fmla="*/ 4346469 h 5360810"/>
              <a:gd name="connsiteX799" fmla="*/ 397334 w 4550804"/>
              <a:gd name="connsiteY799" fmla="*/ 4338791 h 5360810"/>
              <a:gd name="connsiteX800" fmla="*/ 401451 w 4550804"/>
              <a:gd name="connsiteY800" fmla="*/ 4329017 h 5360810"/>
              <a:gd name="connsiteX801" fmla="*/ 395239 w 4550804"/>
              <a:gd name="connsiteY801" fmla="*/ 4329017 h 5360810"/>
              <a:gd name="connsiteX802" fmla="*/ 393842 w 4550804"/>
              <a:gd name="connsiteY802" fmla="*/ 4323432 h 5360810"/>
              <a:gd name="connsiteX803" fmla="*/ 371497 w 4550804"/>
              <a:gd name="connsiteY803" fmla="*/ 4308773 h 5360810"/>
              <a:gd name="connsiteX804" fmla="*/ 355436 w 4550804"/>
              <a:gd name="connsiteY804" fmla="*/ 4308773 h 5360810"/>
              <a:gd name="connsiteX805" fmla="*/ 349849 w 4550804"/>
              <a:gd name="connsiteY805" fmla="*/ 4312961 h 5360810"/>
              <a:gd name="connsiteX806" fmla="*/ 331694 w 4550804"/>
              <a:gd name="connsiteY806" fmla="*/ 4302489 h 5360810"/>
              <a:gd name="connsiteX807" fmla="*/ 326107 w 4550804"/>
              <a:gd name="connsiteY807" fmla="*/ 4302489 h 5360810"/>
              <a:gd name="connsiteX808" fmla="*/ 323314 w 4550804"/>
              <a:gd name="connsiteY808" fmla="*/ 4296905 h 5360810"/>
              <a:gd name="connsiteX809" fmla="*/ 317728 w 4550804"/>
              <a:gd name="connsiteY809" fmla="*/ 4292717 h 5360810"/>
              <a:gd name="connsiteX810" fmla="*/ 290494 w 4550804"/>
              <a:gd name="connsiteY810" fmla="*/ 4279452 h 5360810"/>
              <a:gd name="connsiteX811" fmla="*/ 291891 w 4550804"/>
              <a:gd name="connsiteY811" fmla="*/ 4276659 h 5360810"/>
              <a:gd name="connsiteX812" fmla="*/ 289097 w 4550804"/>
              <a:gd name="connsiteY812" fmla="*/ 4275264 h 5360810"/>
              <a:gd name="connsiteX813" fmla="*/ 278623 w 4550804"/>
              <a:gd name="connsiteY813" fmla="*/ 4289924 h 5360810"/>
              <a:gd name="connsiteX814" fmla="*/ 286305 w 4550804"/>
              <a:gd name="connsiteY814" fmla="*/ 4300395 h 5360810"/>
              <a:gd name="connsiteX815" fmla="*/ 280020 w 4550804"/>
              <a:gd name="connsiteY815" fmla="*/ 4301791 h 5360810"/>
              <a:gd name="connsiteX816" fmla="*/ 281416 w 4550804"/>
              <a:gd name="connsiteY816" fmla="*/ 4308074 h 5360810"/>
              <a:gd name="connsiteX817" fmla="*/ 278623 w 4550804"/>
              <a:gd name="connsiteY817" fmla="*/ 4312263 h 5360810"/>
              <a:gd name="connsiteX818" fmla="*/ 275830 w 4550804"/>
              <a:gd name="connsiteY818" fmla="*/ 4308074 h 5360810"/>
              <a:gd name="connsiteX819" fmla="*/ 271641 w 4550804"/>
              <a:gd name="connsiteY819" fmla="*/ 4309470 h 5360810"/>
              <a:gd name="connsiteX820" fmla="*/ 266054 w 4550804"/>
              <a:gd name="connsiteY820" fmla="*/ 4303886 h 5360810"/>
              <a:gd name="connsiteX821" fmla="*/ 266054 w 4550804"/>
              <a:gd name="connsiteY821" fmla="*/ 4302489 h 5360810"/>
              <a:gd name="connsiteX822" fmla="*/ 255580 w 4550804"/>
              <a:gd name="connsiteY822" fmla="*/ 4294811 h 5360810"/>
              <a:gd name="connsiteX823" fmla="*/ 251390 w 4550804"/>
              <a:gd name="connsiteY823" fmla="*/ 4294811 h 5360810"/>
              <a:gd name="connsiteX824" fmla="*/ 248596 w 4550804"/>
              <a:gd name="connsiteY824" fmla="*/ 4302489 h 5360810"/>
              <a:gd name="connsiteX825" fmla="*/ 244406 w 4550804"/>
              <a:gd name="connsiteY825" fmla="*/ 4306678 h 5360810"/>
              <a:gd name="connsiteX826" fmla="*/ 238821 w 4550804"/>
              <a:gd name="connsiteY826" fmla="*/ 4302489 h 5360810"/>
              <a:gd name="connsiteX827" fmla="*/ 223458 w 4550804"/>
              <a:gd name="connsiteY827" fmla="*/ 4302489 h 5360810"/>
              <a:gd name="connsiteX828" fmla="*/ 217173 w 4550804"/>
              <a:gd name="connsiteY828" fmla="*/ 4317150 h 5360810"/>
              <a:gd name="connsiteX829" fmla="*/ 210889 w 4550804"/>
              <a:gd name="connsiteY829" fmla="*/ 4317150 h 5360810"/>
              <a:gd name="connsiteX830" fmla="*/ 205302 w 4550804"/>
              <a:gd name="connsiteY830" fmla="*/ 4306678 h 5360810"/>
              <a:gd name="connsiteX831" fmla="*/ 189241 w 4550804"/>
              <a:gd name="connsiteY831" fmla="*/ 4309470 h 5360810"/>
              <a:gd name="connsiteX832" fmla="*/ 201112 w 4550804"/>
              <a:gd name="connsiteY832" fmla="*/ 4388356 h 5360810"/>
              <a:gd name="connsiteX833" fmla="*/ 105446 w 4550804"/>
              <a:gd name="connsiteY833" fmla="*/ 4395337 h 5360810"/>
              <a:gd name="connsiteX834" fmla="*/ 105443 w 4550804"/>
              <a:gd name="connsiteY834" fmla="*/ 4395337 h 5360810"/>
              <a:gd name="connsiteX835" fmla="*/ 87287 w 4550804"/>
              <a:gd name="connsiteY835" fmla="*/ 4386262 h 5360810"/>
              <a:gd name="connsiteX836" fmla="*/ 81002 w 4550804"/>
              <a:gd name="connsiteY836" fmla="*/ 4389055 h 5360810"/>
              <a:gd name="connsiteX837" fmla="*/ 78209 w 4550804"/>
              <a:gd name="connsiteY837" fmla="*/ 4369507 h 5360810"/>
              <a:gd name="connsiteX838" fmla="*/ 70528 w 4550804"/>
              <a:gd name="connsiteY838" fmla="*/ 4363225 h 5360810"/>
              <a:gd name="connsiteX839" fmla="*/ 69131 w 4550804"/>
              <a:gd name="connsiteY839" fmla="*/ 4359036 h 5360810"/>
              <a:gd name="connsiteX840" fmla="*/ 62847 w 4550804"/>
              <a:gd name="connsiteY840" fmla="*/ 4364621 h 5360810"/>
              <a:gd name="connsiteX841" fmla="*/ 57260 w 4550804"/>
              <a:gd name="connsiteY841" fmla="*/ 4364621 h 5360810"/>
              <a:gd name="connsiteX842" fmla="*/ 53070 w 4550804"/>
              <a:gd name="connsiteY842" fmla="*/ 4354149 h 5360810"/>
              <a:gd name="connsiteX843" fmla="*/ 42596 w 4550804"/>
              <a:gd name="connsiteY843" fmla="*/ 4347866 h 5360810"/>
              <a:gd name="connsiteX844" fmla="*/ 34914 w 4550804"/>
              <a:gd name="connsiteY844" fmla="*/ 4333206 h 5360810"/>
              <a:gd name="connsiteX845" fmla="*/ 23043 w 4550804"/>
              <a:gd name="connsiteY845" fmla="*/ 4329017 h 5360810"/>
              <a:gd name="connsiteX846" fmla="*/ 20250 w 4550804"/>
              <a:gd name="connsiteY846" fmla="*/ 4321338 h 5360810"/>
              <a:gd name="connsiteX847" fmla="*/ 27932 w 4550804"/>
              <a:gd name="connsiteY847" fmla="*/ 4315754 h 5360810"/>
              <a:gd name="connsiteX848" fmla="*/ 26535 w 4550804"/>
              <a:gd name="connsiteY848" fmla="*/ 4305282 h 5360810"/>
              <a:gd name="connsiteX849" fmla="*/ 14664 w 4550804"/>
              <a:gd name="connsiteY849" fmla="*/ 4296207 h 5360810"/>
              <a:gd name="connsiteX850" fmla="*/ 9077 w 4550804"/>
              <a:gd name="connsiteY850" fmla="*/ 4288528 h 5360810"/>
              <a:gd name="connsiteX851" fmla="*/ 10474 w 4550804"/>
              <a:gd name="connsiteY851" fmla="*/ 4282245 h 5360810"/>
              <a:gd name="connsiteX852" fmla="*/ 23742 w 4550804"/>
              <a:gd name="connsiteY852" fmla="*/ 4275961 h 5360810"/>
              <a:gd name="connsiteX853" fmla="*/ 22345 w 4550804"/>
              <a:gd name="connsiteY853" fmla="*/ 4275961 h 5360810"/>
              <a:gd name="connsiteX854" fmla="*/ 0 w 4550804"/>
              <a:gd name="connsiteY854" fmla="*/ 4252226 h 5360810"/>
              <a:gd name="connsiteX855" fmla="*/ 33518 w 4550804"/>
              <a:gd name="connsiteY855" fmla="*/ 4215925 h 5360810"/>
              <a:gd name="connsiteX856" fmla="*/ 32122 w 4550804"/>
              <a:gd name="connsiteY856" fmla="*/ 4202661 h 5360810"/>
              <a:gd name="connsiteX857" fmla="*/ 20250 w 4550804"/>
              <a:gd name="connsiteY857" fmla="*/ 4188001 h 5360810"/>
              <a:gd name="connsiteX858" fmla="*/ 23043 w 4550804"/>
              <a:gd name="connsiteY858" fmla="*/ 4168454 h 5360810"/>
              <a:gd name="connsiteX859" fmla="*/ 18854 w 4550804"/>
              <a:gd name="connsiteY859" fmla="*/ 4162171 h 5360810"/>
              <a:gd name="connsiteX860" fmla="*/ 20250 w 4550804"/>
              <a:gd name="connsiteY860" fmla="*/ 4156587 h 5360810"/>
              <a:gd name="connsiteX861" fmla="*/ 14664 w 4550804"/>
              <a:gd name="connsiteY861" fmla="*/ 4146115 h 5360810"/>
              <a:gd name="connsiteX862" fmla="*/ 22345 w 4550804"/>
              <a:gd name="connsiteY862" fmla="*/ 4135644 h 5360810"/>
              <a:gd name="connsiteX863" fmla="*/ 31423 w 4550804"/>
              <a:gd name="connsiteY863" fmla="*/ 4130059 h 5360810"/>
              <a:gd name="connsiteX864" fmla="*/ 31423 w 4550804"/>
              <a:gd name="connsiteY864" fmla="*/ 4125870 h 5360810"/>
              <a:gd name="connsiteX865" fmla="*/ 32820 w 4550804"/>
              <a:gd name="connsiteY865" fmla="*/ 4130059 h 5360810"/>
              <a:gd name="connsiteX866" fmla="*/ 35613 w 4550804"/>
              <a:gd name="connsiteY866" fmla="*/ 4128663 h 5360810"/>
              <a:gd name="connsiteX867" fmla="*/ 56562 w 4550804"/>
              <a:gd name="connsiteY867" fmla="*/ 4122379 h 5360810"/>
              <a:gd name="connsiteX868" fmla="*/ 75761 w 4550804"/>
              <a:gd name="connsiteY868" fmla="*/ 4112250 h 5360810"/>
              <a:gd name="connsiteX869" fmla="*/ 78908 w 4550804"/>
              <a:gd name="connsiteY869" fmla="*/ 4110589 h 5360810"/>
              <a:gd name="connsiteX870" fmla="*/ 81701 w 4550804"/>
              <a:gd name="connsiteY870" fmla="*/ 4109116 h 5360810"/>
              <a:gd name="connsiteX871" fmla="*/ 80304 w 4550804"/>
              <a:gd name="connsiteY871" fmla="*/ 4106323 h 5360810"/>
              <a:gd name="connsiteX872" fmla="*/ 83098 w 4550804"/>
              <a:gd name="connsiteY872" fmla="*/ 4109116 h 5360810"/>
              <a:gd name="connsiteX873" fmla="*/ 85891 w 4550804"/>
              <a:gd name="connsiteY873" fmla="*/ 4107720 h 5360810"/>
              <a:gd name="connsiteX874" fmla="*/ 88684 w 4550804"/>
              <a:gd name="connsiteY874" fmla="*/ 4107720 h 5360810"/>
              <a:gd name="connsiteX875" fmla="*/ 87288 w 4550804"/>
              <a:gd name="connsiteY875" fmla="*/ 4104927 h 5360810"/>
              <a:gd name="connsiteX876" fmla="*/ 90081 w 4550804"/>
              <a:gd name="connsiteY876" fmla="*/ 4106323 h 5360810"/>
              <a:gd name="connsiteX877" fmla="*/ 90081 w 4550804"/>
              <a:gd name="connsiteY877" fmla="*/ 4104927 h 5360810"/>
              <a:gd name="connsiteX878" fmla="*/ 91478 w 4550804"/>
              <a:gd name="connsiteY878" fmla="*/ 4107720 h 5360810"/>
              <a:gd name="connsiteX879" fmla="*/ 101952 w 4550804"/>
              <a:gd name="connsiteY879" fmla="*/ 4111908 h 5360810"/>
              <a:gd name="connsiteX880" fmla="*/ 103349 w 4550804"/>
              <a:gd name="connsiteY880" fmla="*/ 4110512 h 5360810"/>
              <a:gd name="connsiteX881" fmla="*/ 106142 w 4550804"/>
              <a:gd name="connsiteY881" fmla="*/ 4110512 h 5360810"/>
              <a:gd name="connsiteX882" fmla="*/ 112426 w 4550804"/>
              <a:gd name="connsiteY882" fmla="*/ 4107720 h 5360810"/>
              <a:gd name="connsiteX883" fmla="*/ 116616 w 4550804"/>
              <a:gd name="connsiteY883" fmla="*/ 4106323 h 5360810"/>
              <a:gd name="connsiteX884" fmla="*/ 116616 w 4550804"/>
              <a:gd name="connsiteY884" fmla="*/ 4103531 h 5360810"/>
              <a:gd name="connsiteX885" fmla="*/ 118013 w 4550804"/>
              <a:gd name="connsiteY885" fmla="*/ 4106323 h 5360810"/>
              <a:gd name="connsiteX886" fmla="*/ 122203 w 4550804"/>
              <a:gd name="connsiteY886" fmla="*/ 4103531 h 5360810"/>
              <a:gd name="connsiteX887" fmla="*/ 122203 w 4550804"/>
              <a:gd name="connsiteY887" fmla="*/ 4100738 h 5360810"/>
              <a:gd name="connsiteX888" fmla="*/ 124995 w 4550804"/>
              <a:gd name="connsiteY888" fmla="*/ 4103531 h 5360810"/>
              <a:gd name="connsiteX889" fmla="*/ 126392 w 4550804"/>
              <a:gd name="connsiteY889" fmla="*/ 4099342 h 5360810"/>
              <a:gd name="connsiteX890" fmla="*/ 126392 w 4550804"/>
              <a:gd name="connsiteY890" fmla="*/ 4102134 h 5360810"/>
              <a:gd name="connsiteX891" fmla="*/ 127789 w 4550804"/>
              <a:gd name="connsiteY891" fmla="*/ 4102134 h 5360810"/>
              <a:gd name="connsiteX892" fmla="*/ 129185 w 4550804"/>
              <a:gd name="connsiteY892" fmla="*/ 4099342 h 5360810"/>
              <a:gd name="connsiteX893" fmla="*/ 129185 w 4550804"/>
              <a:gd name="connsiteY893" fmla="*/ 4102134 h 5360810"/>
              <a:gd name="connsiteX894" fmla="*/ 133375 w 4550804"/>
              <a:gd name="connsiteY894" fmla="*/ 4102134 h 5360810"/>
              <a:gd name="connsiteX895" fmla="*/ 134772 w 4550804"/>
              <a:gd name="connsiteY895" fmla="*/ 4099342 h 5360810"/>
              <a:gd name="connsiteX896" fmla="*/ 134772 w 4550804"/>
              <a:gd name="connsiteY896" fmla="*/ 4102134 h 5360810"/>
              <a:gd name="connsiteX897" fmla="*/ 138961 w 4550804"/>
              <a:gd name="connsiteY897" fmla="*/ 4100738 h 5360810"/>
              <a:gd name="connsiteX898" fmla="*/ 141755 w 4550804"/>
              <a:gd name="connsiteY898" fmla="*/ 4100738 h 5360810"/>
              <a:gd name="connsiteX899" fmla="*/ 145945 w 4550804"/>
              <a:gd name="connsiteY899" fmla="*/ 4097946 h 5360810"/>
              <a:gd name="connsiteX900" fmla="*/ 150135 w 4550804"/>
              <a:gd name="connsiteY900" fmla="*/ 4097946 h 5360810"/>
              <a:gd name="connsiteX901" fmla="*/ 154324 w 4550804"/>
              <a:gd name="connsiteY901" fmla="*/ 4096549 h 5360810"/>
              <a:gd name="connsiteX902" fmla="*/ 155720 w 4550804"/>
              <a:gd name="connsiteY902" fmla="*/ 4096549 h 5360810"/>
              <a:gd name="connsiteX903" fmla="*/ 157117 w 4550804"/>
              <a:gd name="connsiteY903" fmla="*/ 4092361 h 5360810"/>
              <a:gd name="connsiteX904" fmla="*/ 157117 w 4550804"/>
              <a:gd name="connsiteY904" fmla="*/ 4095153 h 5360810"/>
              <a:gd name="connsiteX905" fmla="*/ 161307 w 4550804"/>
              <a:gd name="connsiteY905" fmla="*/ 4093757 h 5360810"/>
              <a:gd name="connsiteX906" fmla="*/ 165497 w 4550804"/>
              <a:gd name="connsiteY906" fmla="*/ 4092361 h 5360810"/>
              <a:gd name="connsiteX907" fmla="*/ 169686 w 4550804"/>
              <a:gd name="connsiteY907" fmla="*/ 4090965 h 5360810"/>
              <a:gd name="connsiteX908" fmla="*/ 173876 w 4550804"/>
              <a:gd name="connsiteY908" fmla="*/ 4088173 h 5360810"/>
              <a:gd name="connsiteX909" fmla="*/ 176670 w 4550804"/>
              <a:gd name="connsiteY909" fmla="*/ 4086777 h 5360810"/>
              <a:gd name="connsiteX910" fmla="*/ 178066 w 4550804"/>
              <a:gd name="connsiteY910" fmla="*/ 4085380 h 5360810"/>
              <a:gd name="connsiteX911" fmla="*/ 179463 w 4550804"/>
              <a:gd name="connsiteY911" fmla="*/ 4085380 h 5360810"/>
              <a:gd name="connsiteX912" fmla="*/ 179463 w 4550804"/>
              <a:gd name="connsiteY912" fmla="*/ 4081191 h 5360810"/>
              <a:gd name="connsiteX913" fmla="*/ 180860 w 4550804"/>
              <a:gd name="connsiteY913" fmla="*/ 4085380 h 5360810"/>
              <a:gd name="connsiteX914" fmla="*/ 182256 w 4550804"/>
              <a:gd name="connsiteY914" fmla="*/ 4082588 h 5360810"/>
              <a:gd name="connsiteX915" fmla="*/ 182256 w 4550804"/>
              <a:gd name="connsiteY915" fmla="*/ 4081191 h 5360810"/>
              <a:gd name="connsiteX916" fmla="*/ 179463 w 4550804"/>
              <a:gd name="connsiteY916" fmla="*/ 4079795 h 5360810"/>
              <a:gd name="connsiteX917" fmla="*/ 183653 w 4550804"/>
              <a:gd name="connsiteY917" fmla="*/ 4079795 h 5360810"/>
              <a:gd name="connsiteX918" fmla="*/ 183653 w 4550804"/>
              <a:gd name="connsiteY918" fmla="*/ 4078399 h 5360810"/>
              <a:gd name="connsiteX919" fmla="*/ 186445 w 4550804"/>
              <a:gd name="connsiteY919" fmla="*/ 4075606 h 5360810"/>
              <a:gd name="connsiteX920" fmla="*/ 185049 w 4550804"/>
              <a:gd name="connsiteY920" fmla="*/ 4078399 h 5360810"/>
              <a:gd name="connsiteX921" fmla="*/ 186445 w 4550804"/>
              <a:gd name="connsiteY921" fmla="*/ 4079795 h 5360810"/>
              <a:gd name="connsiteX922" fmla="*/ 187842 w 4550804"/>
              <a:gd name="connsiteY922" fmla="*/ 4075606 h 5360810"/>
              <a:gd name="connsiteX923" fmla="*/ 190636 w 4550804"/>
              <a:gd name="connsiteY923" fmla="*/ 4078399 h 5360810"/>
              <a:gd name="connsiteX924" fmla="*/ 194826 w 4550804"/>
              <a:gd name="connsiteY924" fmla="*/ 4077003 h 5360810"/>
              <a:gd name="connsiteX925" fmla="*/ 207398 w 4550804"/>
              <a:gd name="connsiteY925" fmla="*/ 4077003 h 5360810"/>
              <a:gd name="connsiteX926" fmla="*/ 210191 w 4550804"/>
              <a:gd name="connsiteY926" fmla="*/ 4078399 h 5360810"/>
              <a:gd name="connsiteX927" fmla="*/ 2797808 w 4550804"/>
              <a:gd name="connsiteY927" fmla="*/ 4050298 h 5360810"/>
              <a:gd name="connsiteX928" fmla="*/ 2809250 w 4550804"/>
              <a:gd name="connsiteY928" fmla="*/ 4101435 h 5360810"/>
              <a:gd name="connsiteX929" fmla="*/ 2811173 w 4550804"/>
              <a:gd name="connsiteY929" fmla="*/ 4103500 h 5360810"/>
              <a:gd name="connsiteX930" fmla="*/ 2809250 w 4550804"/>
              <a:gd name="connsiteY930" fmla="*/ 4100039 h 5360810"/>
              <a:gd name="connsiteX931" fmla="*/ 2799104 w 4550804"/>
              <a:gd name="connsiteY931" fmla="*/ 4050669 h 5360810"/>
              <a:gd name="connsiteX932" fmla="*/ 2735429 w 4550804"/>
              <a:gd name="connsiteY932" fmla="*/ 4049157 h 5360810"/>
              <a:gd name="connsiteX933" fmla="*/ 2731040 w 4550804"/>
              <a:gd name="connsiteY933" fmla="*/ 4080492 h 5360810"/>
              <a:gd name="connsiteX934" fmla="*/ 2730601 w 4550804"/>
              <a:gd name="connsiteY934" fmla="*/ 4080562 h 5360810"/>
              <a:gd name="connsiteX935" fmla="*/ 2731040 w 4550804"/>
              <a:gd name="connsiteY935" fmla="*/ 4081888 h 5360810"/>
              <a:gd name="connsiteX936" fmla="*/ 2730471 w 4550804"/>
              <a:gd name="connsiteY936" fmla="*/ 4091560 h 5360810"/>
              <a:gd name="connsiteX937" fmla="*/ 931528 w 4550804"/>
              <a:gd name="connsiteY937" fmla="*/ 4042097 h 5360810"/>
              <a:gd name="connsiteX938" fmla="*/ 932924 w 4550804"/>
              <a:gd name="connsiteY938" fmla="*/ 4043493 h 5360810"/>
              <a:gd name="connsiteX939" fmla="*/ 932923 w 4550804"/>
              <a:gd name="connsiteY939" fmla="*/ 4043493 h 5360810"/>
              <a:gd name="connsiteX940" fmla="*/ 930131 w 4550804"/>
              <a:gd name="connsiteY940" fmla="*/ 4043493 h 5360810"/>
              <a:gd name="connsiteX941" fmla="*/ 431547 w 4550804"/>
              <a:gd name="connsiteY941" fmla="*/ 4040701 h 5360810"/>
              <a:gd name="connsiteX942" fmla="*/ 437474 w 4550804"/>
              <a:gd name="connsiteY942" fmla="*/ 4047940 h 5360810"/>
              <a:gd name="connsiteX943" fmla="*/ 437831 w 4550804"/>
              <a:gd name="connsiteY943" fmla="*/ 4047681 h 5360810"/>
              <a:gd name="connsiteX944" fmla="*/ 437559 w 4550804"/>
              <a:gd name="connsiteY944" fmla="*/ 4048052 h 5360810"/>
              <a:gd name="connsiteX945" fmla="*/ 437831 w 4550804"/>
              <a:gd name="connsiteY945" fmla="*/ 4048380 h 5360810"/>
              <a:gd name="connsiteX946" fmla="*/ 436755 w 4550804"/>
              <a:gd name="connsiteY946" fmla="*/ 4049162 h 5360810"/>
              <a:gd name="connsiteX947" fmla="*/ 432245 w 4550804"/>
              <a:gd name="connsiteY947" fmla="*/ 4055361 h 5360810"/>
              <a:gd name="connsiteX948" fmla="*/ 436022 w 4550804"/>
              <a:gd name="connsiteY948" fmla="*/ 4049693 h 5360810"/>
              <a:gd name="connsiteX949" fmla="*/ 430150 w 4550804"/>
              <a:gd name="connsiteY949" fmla="*/ 4053965 h 5360810"/>
              <a:gd name="connsiteX950" fmla="*/ 435736 w 4550804"/>
              <a:gd name="connsiteY950" fmla="*/ 4049776 h 5360810"/>
              <a:gd name="connsiteX951" fmla="*/ 435646 w 4550804"/>
              <a:gd name="connsiteY951" fmla="*/ 4049608 h 5360810"/>
              <a:gd name="connsiteX952" fmla="*/ 430150 w 4550804"/>
              <a:gd name="connsiteY952" fmla="*/ 4053266 h 5360810"/>
              <a:gd name="connsiteX953" fmla="*/ 435513 w 4550804"/>
              <a:gd name="connsiteY953" fmla="*/ 4049365 h 5360810"/>
              <a:gd name="connsiteX954" fmla="*/ 431547 w 4550804"/>
              <a:gd name="connsiteY954" fmla="*/ 4042097 h 5360810"/>
              <a:gd name="connsiteX955" fmla="*/ 427356 w 4550804"/>
              <a:gd name="connsiteY955" fmla="*/ 4043493 h 5360810"/>
              <a:gd name="connsiteX956" fmla="*/ 430150 w 4550804"/>
              <a:gd name="connsiteY956" fmla="*/ 4039305 h 5360810"/>
              <a:gd name="connsiteX957" fmla="*/ 431547 w 4550804"/>
              <a:gd name="connsiteY957" fmla="*/ 4040701 h 5360810"/>
              <a:gd name="connsiteX958" fmla="*/ 428753 w 4550804"/>
              <a:gd name="connsiteY958" fmla="*/ 4040701 h 5360810"/>
              <a:gd name="connsiteX959" fmla="*/ 425960 w 4550804"/>
              <a:gd name="connsiteY959" fmla="*/ 4040701 h 5360810"/>
              <a:gd name="connsiteX960" fmla="*/ 778601 w 4550804"/>
              <a:gd name="connsiteY960" fmla="*/ 4024645 h 5360810"/>
              <a:gd name="connsiteX961" fmla="*/ 779998 w 4550804"/>
              <a:gd name="connsiteY961" fmla="*/ 4024645 h 5360810"/>
              <a:gd name="connsiteX962" fmla="*/ 779998 w 4550804"/>
              <a:gd name="connsiteY962" fmla="*/ 4028834 h 5360810"/>
              <a:gd name="connsiteX963" fmla="*/ 266148 w 4550804"/>
              <a:gd name="connsiteY963" fmla="*/ 4023744 h 5360810"/>
              <a:gd name="connsiteX964" fmla="*/ 268145 w 4550804"/>
              <a:gd name="connsiteY964" fmla="*/ 4026739 h 5360810"/>
              <a:gd name="connsiteX965" fmla="*/ 265352 w 4550804"/>
              <a:gd name="connsiteY965" fmla="*/ 4023947 h 5360810"/>
              <a:gd name="connsiteX966" fmla="*/ 370746 w 4550804"/>
              <a:gd name="connsiteY966" fmla="*/ 4003423 h 5360810"/>
              <a:gd name="connsiteX967" fmla="*/ 376381 w 4550804"/>
              <a:gd name="connsiteY967" fmla="*/ 4005796 h 5360810"/>
              <a:gd name="connsiteX968" fmla="*/ 377778 w 4550804"/>
              <a:gd name="connsiteY968" fmla="*/ 4009985 h 5360810"/>
              <a:gd name="connsiteX969" fmla="*/ 374985 w 4550804"/>
              <a:gd name="connsiteY969" fmla="*/ 4007193 h 5360810"/>
              <a:gd name="connsiteX970" fmla="*/ 366431 w 4550804"/>
              <a:gd name="connsiteY970" fmla="*/ 4001607 h 5360810"/>
              <a:gd name="connsiteX971" fmla="*/ 368700 w 4550804"/>
              <a:gd name="connsiteY971" fmla="*/ 4001607 h 5360810"/>
              <a:gd name="connsiteX972" fmla="*/ 370747 w 4550804"/>
              <a:gd name="connsiteY972" fmla="*/ 4003422 h 5360810"/>
              <a:gd name="connsiteX973" fmla="*/ 385459 w 4550804"/>
              <a:gd name="connsiteY973" fmla="*/ 3982759 h 5360810"/>
              <a:gd name="connsiteX974" fmla="*/ 386856 w 4550804"/>
              <a:gd name="connsiteY974" fmla="*/ 3982759 h 5360810"/>
              <a:gd name="connsiteX975" fmla="*/ 386856 w 4550804"/>
              <a:gd name="connsiteY975" fmla="*/ 3984155 h 5360810"/>
              <a:gd name="connsiteX976" fmla="*/ 1985958 w 4550804"/>
              <a:gd name="connsiteY976" fmla="*/ 3977871 h 5360810"/>
              <a:gd name="connsiteX977" fmla="*/ 1977784 w 4550804"/>
              <a:gd name="connsiteY977" fmla="*/ 3982899 h 5360810"/>
              <a:gd name="connsiteX978" fmla="*/ 1978275 w 4550804"/>
              <a:gd name="connsiteY978" fmla="*/ 3983456 h 5360810"/>
              <a:gd name="connsiteX979" fmla="*/ 1986489 w 4550804"/>
              <a:gd name="connsiteY979" fmla="*/ 3978403 h 5360810"/>
              <a:gd name="connsiteX980" fmla="*/ 1957326 w 4550804"/>
              <a:gd name="connsiteY980" fmla="*/ 3961117 h 5360810"/>
              <a:gd name="connsiteX981" fmla="*/ 1956928 w 4550804"/>
              <a:gd name="connsiteY981" fmla="*/ 3961615 h 5360810"/>
              <a:gd name="connsiteX982" fmla="*/ 1957327 w 4550804"/>
              <a:gd name="connsiteY982" fmla="*/ 3961815 h 5360810"/>
              <a:gd name="connsiteX983" fmla="*/ 1957885 w 4550804"/>
              <a:gd name="connsiteY983" fmla="*/ 3961397 h 5360810"/>
              <a:gd name="connsiteX984" fmla="*/ 2038359 w 4550804"/>
              <a:gd name="connsiteY984" fmla="*/ 3958879 h 5360810"/>
              <a:gd name="connsiteX985" fmla="*/ 2048804 w 4550804"/>
              <a:gd name="connsiteY985" fmla="*/ 3961117 h 5360810"/>
              <a:gd name="connsiteX986" fmla="*/ 2048976 w 4550804"/>
              <a:gd name="connsiteY986" fmla="*/ 3960774 h 5360810"/>
              <a:gd name="connsiteX987" fmla="*/ 1961517 w 4550804"/>
              <a:gd name="connsiteY987" fmla="*/ 3937382 h 5360810"/>
              <a:gd name="connsiteX988" fmla="*/ 1953051 w 4550804"/>
              <a:gd name="connsiteY988" fmla="*/ 3940404 h 5360810"/>
              <a:gd name="connsiteX989" fmla="*/ 1953136 w 4550804"/>
              <a:gd name="connsiteY989" fmla="*/ 3940872 h 5360810"/>
              <a:gd name="connsiteX990" fmla="*/ 1962240 w 4550804"/>
              <a:gd name="connsiteY990" fmla="*/ 3937622 h 5360810"/>
              <a:gd name="connsiteX991" fmla="*/ 2201347 w 4550804"/>
              <a:gd name="connsiteY991" fmla="*/ 3914993 h 5360810"/>
              <a:gd name="connsiteX992" fmla="*/ 2201032 w 4550804"/>
              <a:gd name="connsiteY992" fmla="*/ 3915042 h 5360810"/>
              <a:gd name="connsiteX993" fmla="*/ 2198942 w 4550804"/>
              <a:gd name="connsiteY993" fmla="*/ 3916435 h 5360810"/>
              <a:gd name="connsiteX994" fmla="*/ 2159135 w 4550804"/>
              <a:gd name="connsiteY994" fmla="*/ 3899684 h 5360810"/>
              <a:gd name="connsiteX995" fmla="*/ 2158786 w 4550804"/>
              <a:gd name="connsiteY995" fmla="*/ 3900033 h 5360810"/>
              <a:gd name="connsiteX996" fmla="*/ 2159135 w 4550804"/>
              <a:gd name="connsiteY996" fmla="*/ 3900382 h 5360810"/>
              <a:gd name="connsiteX997" fmla="*/ 2159426 w 4550804"/>
              <a:gd name="connsiteY997" fmla="*/ 3900091 h 5360810"/>
              <a:gd name="connsiteX998" fmla="*/ 2237915 w 4550804"/>
              <a:gd name="connsiteY998" fmla="*/ 3897538 h 5360810"/>
              <a:gd name="connsiteX999" fmla="*/ 2223973 w 4550804"/>
              <a:gd name="connsiteY999" fmla="*/ 3910979 h 5360810"/>
              <a:gd name="connsiteX1000" fmla="*/ 2224775 w 4550804"/>
              <a:gd name="connsiteY1000" fmla="*/ 3910853 h 5360810"/>
              <a:gd name="connsiteX1001" fmla="*/ 2236129 w 4550804"/>
              <a:gd name="connsiteY1001" fmla="*/ 3900842 h 5360810"/>
              <a:gd name="connsiteX1002" fmla="*/ 2235948 w 4550804"/>
              <a:gd name="connsiteY1002" fmla="*/ 3899684 h 5360810"/>
              <a:gd name="connsiteX1003" fmla="*/ 1916127 w 4550804"/>
              <a:gd name="connsiteY1003" fmla="*/ 3896194 h 5360810"/>
              <a:gd name="connsiteX1004" fmla="*/ 1886916 w 4550804"/>
              <a:gd name="connsiteY1004" fmla="*/ 3905031 h 5360810"/>
              <a:gd name="connsiteX1005" fmla="*/ 1916127 w 4550804"/>
              <a:gd name="connsiteY1005" fmla="*/ 3896194 h 5360810"/>
              <a:gd name="connsiteX1006" fmla="*/ 1941267 w 4550804"/>
              <a:gd name="connsiteY1006" fmla="*/ 3889911 h 5360810"/>
              <a:gd name="connsiteX1007" fmla="*/ 1932009 w 4550804"/>
              <a:gd name="connsiteY1007" fmla="*/ 3891762 h 5360810"/>
              <a:gd name="connsiteX1008" fmla="*/ 1932188 w 4550804"/>
              <a:gd name="connsiteY1008" fmla="*/ 3892005 h 5360810"/>
              <a:gd name="connsiteX1009" fmla="*/ 1941381 w 4550804"/>
              <a:gd name="connsiteY1009" fmla="*/ 3890167 h 5360810"/>
              <a:gd name="connsiteX1010" fmla="*/ 2144471 w 4550804"/>
              <a:gd name="connsiteY1010" fmla="*/ 3887816 h 5360810"/>
              <a:gd name="connsiteX1011" fmla="*/ 2141064 w 4550804"/>
              <a:gd name="connsiteY1011" fmla="*/ 3890655 h 5360810"/>
              <a:gd name="connsiteX1012" fmla="*/ 2141677 w 4550804"/>
              <a:gd name="connsiteY1012" fmla="*/ 3891306 h 5360810"/>
              <a:gd name="connsiteX1013" fmla="*/ 2144820 w 4550804"/>
              <a:gd name="connsiteY1013" fmla="*/ 3888164 h 5360810"/>
              <a:gd name="connsiteX1014" fmla="*/ 1923878 w 4550804"/>
              <a:gd name="connsiteY1014" fmla="*/ 3882581 h 5360810"/>
              <a:gd name="connsiteX1015" fmla="*/ 1916174 w 4550804"/>
              <a:gd name="connsiteY1015" fmla="*/ 3896111 h 5360810"/>
              <a:gd name="connsiteX1016" fmla="*/ 1923895 w 4550804"/>
              <a:gd name="connsiteY1016" fmla="*/ 3882603 h 5360810"/>
              <a:gd name="connsiteX1017" fmla="*/ 2613028 w 4550804"/>
              <a:gd name="connsiteY1017" fmla="*/ 3880835 h 5360810"/>
              <a:gd name="connsiteX1018" fmla="*/ 2603676 w 4550804"/>
              <a:gd name="connsiteY1018" fmla="*/ 3882081 h 5360810"/>
              <a:gd name="connsiteX1019" fmla="*/ 2595570 w 4550804"/>
              <a:gd name="connsiteY1019" fmla="*/ 3891279 h 5360810"/>
              <a:gd name="connsiteX1020" fmla="*/ 2591381 w 4550804"/>
              <a:gd name="connsiteY1020" fmla="*/ 3889185 h 5360810"/>
              <a:gd name="connsiteX1021" fmla="*/ 2587890 w 4550804"/>
              <a:gd name="connsiteY1021" fmla="*/ 3890581 h 5360810"/>
              <a:gd name="connsiteX1022" fmla="*/ 2579509 w 4550804"/>
              <a:gd name="connsiteY1022" fmla="*/ 3886392 h 5360810"/>
              <a:gd name="connsiteX1023" fmla="*/ 2576018 w 4550804"/>
              <a:gd name="connsiteY1023" fmla="*/ 3890581 h 5360810"/>
              <a:gd name="connsiteX1024" fmla="*/ 2574621 w 4550804"/>
              <a:gd name="connsiteY1024" fmla="*/ 3887789 h 5360810"/>
              <a:gd name="connsiteX1025" fmla="*/ 2571828 w 4550804"/>
              <a:gd name="connsiteY1025" fmla="*/ 3891279 h 5360810"/>
              <a:gd name="connsiteX1026" fmla="*/ 2565544 w 4550804"/>
              <a:gd name="connsiteY1026" fmla="*/ 3892676 h 5360810"/>
              <a:gd name="connsiteX1027" fmla="*/ 2565544 w 4550804"/>
              <a:gd name="connsiteY1027" fmla="*/ 3892702 h 5360810"/>
              <a:gd name="connsiteX1028" fmla="*/ 2571829 w 4550804"/>
              <a:gd name="connsiteY1028" fmla="*/ 3891306 h 5360810"/>
              <a:gd name="connsiteX1029" fmla="*/ 2574621 w 4550804"/>
              <a:gd name="connsiteY1029" fmla="*/ 3887816 h 5360810"/>
              <a:gd name="connsiteX1030" fmla="*/ 2576018 w 4550804"/>
              <a:gd name="connsiteY1030" fmla="*/ 3890608 h 5360810"/>
              <a:gd name="connsiteX1031" fmla="*/ 2579510 w 4550804"/>
              <a:gd name="connsiteY1031" fmla="*/ 3886419 h 5360810"/>
              <a:gd name="connsiteX1032" fmla="*/ 2587890 w 4550804"/>
              <a:gd name="connsiteY1032" fmla="*/ 3890608 h 5360810"/>
              <a:gd name="connsiteX1033" fmla="*/ 2591382 w 4550804"/>
              <a:gd name="connsiteY1033" fmla="*/ 3889212 h 5360810"/>
              <a:gd name="connsiteX1034" fmla="*/ 2595571 w 4550804"/>
              <a:gd name="connsiteY1034" fmla="*/ 3891306 h 5360810"/>
              <a:gd name="connsiteX1035" fmla="*/ 2602554 w 4550804"/>
              <a:gd name="connsiteY1035" fmla="*/ 3885023 h 5360810"/>
              <a:gd name="connsiteX1036" fmla="*/ 2613028 w 4550804"/>
              <a:gd name="connsiteY1036" fmla="*/ 3883627 h 5360810"/>
              <a:gd name="connsiteX1037" fmla="*/ 2618552 w 4550804"/>
              <a:gd name="connsiteY1037" fmla="*/ 3887306 h 5360810"/>
              <a:gd name="connsiteX1038" fmla="*/ 2619313 w 4550804"/>
              <a:gd name="connsiteY1038" fmla="*/ 3885023 h 5360810"/>
              <a:gd name="connsiteX1039" fmla="*/ 2248517 w 4550804"/>
              <a:gd name="connsiteY1039" fmla="*/ 3874553 h 5360810"/>
              <a:gd name="connsiteX1040" fmla="*/ 2243225 w 4550804"/>
              <a:gd name="connsiteY1040" fmla="*/ 3891746 h 5360810"/>
              <a:gd name="connsiteX1041" fmla="*/ 2243628 w 4550804"/>
              <a:gd name="connsiteY1041" fmla="*/ 3891306 h 5360810"/>
              <a:gd name="connsiteX1042" fmla="*/ 2248729 w 4550804"/>
              <a:gd name="connsiteY1042" fmla="*/ 3874736 h 5360810"/>
              <a:gd name="connsiteX1043" fmla="*/ 2480351 w 4550804"/>
              <a:gd name="connsiteY1043" fmla="*/ 3866846 h 5360810"/>
              <a:gd name="connsiteX1044" fmla="*/ 2473348 w 4550804"/>
              <a:gd name="connsiteY1044" fmla="*/ 3867482 h 5360810"/>
              <a:gd name="connsiteX1045" fmla="*/ 2473368 w 4550804"/>
              <a:gd name="connsiteY1045" fmla="*/ 3867571 h 5360810"/>
              <a:gd name="connsiteX1046" fmla="*/ 2475868 w 4550804"/>
              <a:gd name="connsiteY1046" fmla="*/ 3869568 h 5360810"/>
              <a:gd name="connsiteX1047" fmla="*/ 2475464 w 4550804"/>
              <a:gd name="connsiteY1047" fmla="*/ 3868967 h 5360810"/>
              <a:gd name="connsiteX1048" fmla="*/ 2481417 w 4550804"/>
              <a:gd name="connsiteY1048" fmla="*/ 3867645 h 5360810"/>
              <a:gd name="connsiteX1049" fmla="*/ 1774372 w 4550804"/>
              <a:gd name="connsiteY1049" fmla="*/ 3866175 h 5360810"/>
              <a:gd name="connsiteX1050" fmla="*/ 1774372 w 4550804"/>
              <a:gd name="connsiteY1050" fmla="*/ 3867571 h 5360810"/>
              <a:gd name="connsiteX1051" fmla="*/ 1767389 w 4550804"/>
              <a:gd name="connsiteY1051" fmla="*/ 3874553 h 5360810"/>
              <a:gd name="connsiteX1052" fmla="*/ 1764597 w 4550804"/>
              <a:gd name="connsiteY1052" fmla="*/ 3874553 h 5360810"/>
              <a:gd name="connsiteX1053" fmla="*/ 1764597 w 4550804"/>
              <a:gd name="connsiteY1053" fmla="*/ 3877345 h 5360810"/>
              <a:gd name="connsiteX1054" fmla="*/ 1779261 w 4550804"/>
              <a:gd name="connsiteY1054" fmla="*/ 3879440 h 5360810"/>
              <a:gd name="connsiteX1055" fmla="*/ 1779261 w 4550804"/>
              <a:gd name="connsiteY1055" fmla="*/ 3879440 h 5360810"/>
              <a:gd name="connsiteX1056" fmla="*/ 1764597 w 4550804"/>
              <a:gd name="connsiteY1056" fmla="*/ 3877345 h 5360810"/>
              <a:gd name="connsiteX1057" fmla="*/ 1764597 w 4550804"/>
              <a:gd name="connsiteY1057" fmla="*/ 3875251 h 5360810"/>
              <a:gd name="connsiteX1058" fmla="*/ 1767390 w 4550804"/>
              <a:gd name="connsiteY1058" fmla="*/ 3875251 h 5360810"/>
              <a:gd name="connsiteX1059" fmla="*/ 1774373 w 4550804"/>
              <a:gd name="connsiteY1059" fmla="*/ 3868269 h 5360810"/>
              <a:gd name="connsiteX1060" fmla="*/ 1774373 w 4550804"/>
              <a:gd name="connsiteY1060" fmla="*/ 3866175 h 5360810"/>
              <a:gd name="connsiteX1061" fmla="*/ 2618220 w 4550804"/>
              <a:gd name="connsiteY1061" fmla="*/ 3858773 h 5360810"/>
              <a:gd name="connsiteX1062" fmla="*/ 2620164 w 4550804"/>
              <a:gd name="connsiteY1062" fmla="*/ 3860715 h 5360810"/>
              <a:gd name="connsiteX1063" fmla="*/ 2620186 w 4550804"/>
              <a:gd name="connsiteY1063" fmla="*/ 3860688 h 5360810"/>
              <a:gd name="connsiteX1064" fmla="*/ 2620011 w 4550804"/>
              <a:gd name="connsiteY1064" fmla="*/ 3859891 h 5360810"/>
              <a:gd name="connsiteX1065" fmla="*/ 1809987 w 4550804"/>
              <a:gd name="connsiteY1065" fmla="*/ 3858496 h 5360810"/>
              <a:gd name="connsiteX1066" fmla="*/ 1809986 w 4550804"/>
              <a:gd name="connsiteY1066" fmla="*/ 3858497 h 5360810"/>
              <a:gd name="connsiteX1067" fmla="*/ 1863056 w 4550804"/>
              <a:gd name="connsiteY1067" fmla="*/ 3912250 h 5360810"/>
              <a:gd name="connsiteX1068" fmla="*/ 1863057 w 4550804"/>
              <a:gd name="connsiteY1068" fmla="*/ 3912250 h 5360810"/>
              <a:gd name="connsiteX1069" fmla="*/ 444116 w 4550804"/>
              <a:gd name="connsiteY1069" fmla="*/ 3856402 h 5360810"/>
              <a:gd name="connsiteX1070" fmla="*/ 442720 w 4550804"/>
              <a:gd name="connsiteY1070" fmla="*/ 3860591 h 5360810"/>
              <a:gd name="connsiteX1071" fmla="*/ 441323 w 4550804"/>
              <a:gd name="connsiteY1071" fmla="*/ 3859194 h 5360810"/>
              <a:gd name="connsiteX1072" fmla="*/ 441324 w 4550804"/>
              <a:gd name="connsiteY1072" fmla="*/ 3855704 h 5360810"/>
              <a:gd name="connsiteX1073" fmla="*/ 438530 w 4550804"/>
              <a:gd name="connsiteY1073" fmla="*/ 3861987 h 5360810"/>
              <a:gd name="connsiteX1074" fmla="*/ 441324 w 4550804"/>
              <a:gd name="connsiteY1074" fmla="*/ 3863384 h 5360810"/>
              <a:gd name="connsiteX1075" fmla="*/ 438530 w 4550804"/>
              <a:gd name="connsiteY1075" fmla="*/ 3864780 h 5360810"/>
              <a:gd name="connsiteX1076" fmla="*/ 435737 w 4550804"/>
              <a:gd name="connsiteY1076" fmla="*/ 3861987 h 5360810"/>
              <a:gd name="connsiteX1077" fmla="*/ 2271340 w 4550804"/>
              <a:gd name="connsiteY1077" fmla="*/ 3855667 h 5360810"/>
              <a:gd name="connsiteX1078" fmla="*/ 2270863 w 4550804"/>
              <a:gd name="connsiteY1078" fmla="*/ 3855704 h 5360810"/>
              <a:gd name="connsiteX1079" fmla="*/ 2265436 w 4550804"/>
              <a:gd name="connsiteY1079" fmla="*/ 3872656 h 5360810"/>
              <a:gd name="connsiteX1080" fmla="*/ 2265975 w 4550804"/>
              <a:gd name="connsiteY1080" fmla="*/ 3871759 h 5360810"/>
              <a:gd name="connsiteX1081" fmla="*/ 2103970 w 4550804"/>
              <a:gd name="connsiteY1081" fmla="*/ 3853610 h 5360810"/>
              <a:gd name="connsiteX1082" fmla="*/ 2103603 w 4550804"/>
              <a:gd name="connsiteY1082" fmla="*/ 3854527 h 5360810"/>
              <a:gd name="connsiteX1083" fmla="*/ 2103970 w 4550804"/>
              <a:gd name="connsiteY1083" fmla="*/ 3854307 h 5360810"/>
              <a:gd name="connsiteX1084" fmla="*/ 2549483 w 4550804"/>
              <a:gd name="connsiteY1084" fmla="*/ 3853581 h 5360810"/>
              <a:gd name="connsiteX1085" fmla="*/ 2527138 w 4550804"/>
              <a:gd name="connsiteY1085" fmla="*/ 3854977 h 5360810"/>
              <a:gd name="connsiteX1086" fmla="*/ 2489429 w 4550804"/>
              <a:gd name="connsiteY1086" fmla="*/ 3867544 h 5360810"/>
              <a:gd name="connsiteX1087" fmla="*/ 2486636 w 4550804"/>
              <a:gd name="connsiteY1087" fmla="*/ 3867544 h 5360810"/>
              <a:gd name="connsiteX1088" fmla="*/ 2483144 w 4550804"/>
              <a:gd name="connsiteY1088" fmla="*/ 3868940 h 5360810"/>
              <a:gd name="connsiteX1089" fmla="*/ 2483036 w 4550804"/>
              <a:gd name="connsiteY1089" fmla="*/ 3868859 h 5360810"/>
              <a:gd name="connsiteX1090" fmla="*/ 2484541 w 4550804"/>
              <a:gd name="connsiteY1090" fmla="*/ 3870363 h 5360810"/>
              <a:gd name="connsiteX1091" fmla="*/ 2488033 w 4550804"/>
              <a:gd name="connsiteY1091" fmla="*/ 3868967 h 5360810"/>
              <a:gd name="connsiteX1092" fmla="*/ 2490826 w 4550804"/>
              <a:gd name="connsiteY1092" fmla="*/ 3868967 h 5360810"/>
              <a:gd name="connsiteX1093" fmla="*/ 2528534 w 4550804"/>
              <a:gd name="connsiteY1093" fmla="*/ 3856402 h 5360810"/>
              <a:gd name="connsiteX1094" fmla="*/ 2549483 w 4550804"/>
              <a:gd name="connsiteY1094" fmla="*/ 3853609 h 5360810"/>
              <a:gd name="connsiteX1095" fmla="*/ 2550880 w 4550804"/>
              <a:gd name="connsiteY1095" fmla="*/ 3868967 h 5360810"/>
              <a:gd name="connsiteX1096" fmla="*/ 2557164 w 4550804"/>
              <a:gd name="connsiteY1096" fmla="*/ 3882231 h 5360810"/>
              <a:gd name="connsiteX1097" fmla="*/ 2562751 w 4550804"/>
              <a:gd name="connsiteY1097" fmla="*/ 3878741 h 5360810"/>
              <a:gd name="connsiteX1098" fmla="*/ 2569016 w 4550804"/>
              <a:gd name="connsiteY1098" fmla="*/ 3882220 h 5360810"/>
              <a:gd name="connsiteX1099" fmla="*/ 2569035 w 4550804"/>
              <a:gd name="connsiteY1099" fmla="*/ 3882204 h 5360810"/>
              <a:gd name="connsiteX1100" fmla="*/ 2562750 w 4550804"/>
              <a:gd name="connsiteY1100" fmla="*/ 3878713 h 5360810"/>
              <a:gd name="connsiteX1101" fmla="*/ 2557164 w 4550804"/>
              <a:gd name="connsiteY1101" fmla="*/ 3882204 h 5360810"/>
              <a:gd name="connsiteX1102" fmla="*/ 2550879 w 4550804"/>
              <a:gd name="connsiteY1102" fmla="*/ 3868940 h 5360810"/>
              <a:gd name="connsiteX1103" fmla="*/ 2458518 w 4550804"/>
              <a:gd name="connsiteY1103" fmla="*/ 3851898 h 5360810"/>
              <a:gd name="connsiteX1104" fmla="*/ 2458704 w 4550804"/>
              <a:gd name="connsiteY1104" fmla="*/ 3852213 h 5360810"/>
              <a:gd name="connsiteX1105" fmla="*/ 2459437 w 4550804"/>
              <a:gd name="connsiteY1105" fmla="*/ 3852213 h 5360810"/>
              <a:gd name="connsiteX1106" fmla="*/ 2459402 w 4550804"/>
              <a:gd name="connsiteY1106" fmla="*/ 3852186 h 5360810"/>
              <a:gd name="connsiteX1107" fmla="*/ 2458704 w 4550804"/>
              <a:gd name="connsiteY1107" fmla="*/ 3852186 h 5360810"/>
              <a:gd name="connsiteX1108" fmla="*/ 444116 w 4550804"/>
              <a:gd name="connsiteY1108" fmla="*/ 3850120 h 5360810"/>
              <a:gd name="connsiteX1109" fmla="*/ 445513 w 4550804"/>
              <a:gd name="connsiteY1109" fmla="*/ 3855007 h 5360810"/>
              <a:gd name="connsiteX1110" fmla="*/ 441323 w 4550804"/>
              <a:gd name="connsiteY1110" fmla="*/ 3856403 h 5360810"/>
              <a:gd name="connsiteX1111" fmla="*/ 410598 w 4550804"/>
              <a:gd name="connsiteY1111" fmla="*/ 3850120 h 5360810"/>
              <a:gd name="connsiteX1112" fmla="*/ 410598 w 4550804"/>
              <a:gd name="connsiteY1112" fmla="*/ 3857101 h 5360810"/>
              <a:gd name="connsiteX1113" fmla="*/ 407805 w 4550804"/>
              <a:gd name="connsiteY1113" fmla="*/ 3855705 h 5360810"/>
              <a:gd name="connsiteX1114" fmla="*/ 2282734 w 4550804"/>
              <a:gd name="connsiteY1114" fmla="*/ 3848025 h 5360810"/>
              <a:gd name="connsiteX1115" fmla="*/ 2280490 w 4550804"/>
              <a:gd name="connsiteY1115" fmla="*/ 3853632 h 5360810"/>
              <a:gd name="connsiteX1116" fmla="*/ 2280639 w 4550804"/>
              <a:gd name="connsiteY1116" fmla="*/ 3853609 h 5360810"/>
              <a:gd name="connsiteX1117" fmla="*/ 2282850 w 4550804"/>
              <a:gd name="connsiteY1117" fmla="*/ 3848083 h 5360810"/>
              <a:gd name="connsiteX1118" fmla="*/ 3294875 w 4550804"/>
              <a:gd name="connsiteY1118" fmla="*/ 3844777 h 5360810"/>
              <a:gd name="connsiteX1119" fmla="*/ 3296403 w 4550804"/>
              <a:gd name="connsiteY1119" fmla="*/ 3848749 h 5360810"/>
              <a:gd name="connsiteX1120" fmla="*/ 3295265 w 4550804"/>
              <a:gd name="connsiteY1120" fmla="*/ 3845232 h 5360810"/>
              <a:gd name="connsiteX1121" fmla="*/ 449703 w 4550804"/>
              <a:gd name="connsiteY1121" fmla="*/ 3844535 h 5360810"/>
              <a:gd name="connsiteX1122" fmla="*/ 449703 w 4550804"/>
              <a:gd name="connsiteY1122" fmla="*/ 3846629 h 5360810"/>
              <a:gd name="connsiteX1123" fmla="*/ 446910 w 4550804"/>
              <a:gd name="connsiteY1123" fmla="*/ 3846629 h 5360810"/>
              <a:gd name="connsiteX1124" fmla="*/ 445513 w 4550804"/>
              <a:gd name="connsiteY1124" fmla="*/ 3852214 h 5360810"/>
              <a:gd name="connsiteX1125" fmla="*/ 446910 w 4550804"/>
              <a:gd name="connsiteY1125" fmla="*/ 3845931 h 5360810"/>
              <a:gd name="connsiteX1126" fmla="*/ 2299667 w 4550804"/>
              <a:gd name="connsiteY1126" fmla="*/ 3844446 h 5360810"/>
              <a:gd name="connsiteX1127" fmla="*/ 2299366 w 4550804"/>
              <a:gd name="connsiteY1127" fmla="*/ 3845199 h 5360810"/>
              <a:gd name="connsiteX1128" fmla="*/ 2299493 w 4550804"/>
              <a:gd name="connsiteY1128" fmla="*/ 3845231 h 5360810"/>
              <a:gd name="connsiteX1129" fmla="*/ 2290415 w 4550804"/>
              <a:gd name="connsiteY1129" fmla="*/ 3843836 h 5360810"/>
              <a:gd name="connsiteX1130" fmla="*/ 2288775 w 4550804"/>
              <a:gd name="connsiteY1130" fmla="*/ 3849298 h 5360810"/>
              <a:gd name="connsiteX1131" fmla="*/ 2289018 w 4550804"/>
              <a:gd name="connsiteY1131" fmla="*/ 3849420 h 5360810"/>
              <a:gd name="connsiteX1132" fmla="*/ 2290834 w 4550804"/>
              <a:gd name="connsiteY1132" fmla="*/ 3843976 h 5360810"/>
              <a:gd name="connsiteX1133" fmla="*/ 2294188 w 4550804"/>
              <a:gd name="connsiteY1133" fmla="*/ 3833638 h 5360810"/>
              <a:gd name="connsiteX1134" fmla="*/ 2293208 w 4550804"/>
              <a:gd name="connsiteY1134" fmla="*/ 3837553 h 5360810"/>
              <a:gd name="connsiteX1135" fmla="*/ 2300191 w 4550804"/>
              <a:gd name="connsiteY1135" fmla="*/ 3840345 h 5360810"/>
              <a:gd name="connsiteX1136" fmla="*/ 2300191 w 4550804"/>
              <a:gd name="connsiteY1136" fmla="*/ 3842091 h 5360810"/>
              <a:gd name="connsiteX1137" fmla="*/ 2300889 w 4550804"/>
              <a:gd name="connsiteY1137" fmla="*/ 3838948 h 5360810"/>
              <a:gd name="connsiteX1138" fmla="*/ 2293906 w 4550804"/>
              <a:gd name="connsiteY1138" fmla="*/ 3836157 h 5360810"/>
              <a:gd name="connsiteX1139" fmla="*/ 2294588 w 4550804"/>
              <a:gd name="connsiteY1139" fmla="*/ 3833769 h 5360810"/>
              <a:gd name="connsiteX1140" fmla="*/ 1807119 w 4550804"/>
              <a:gd name="connsiteY1140" fmla="*/ 3831335 h 5360810"/>
              <a:gd name="connsiteX1141" fmla="*/ 1788338 w 4550804"/>
              <a:gd name="connsiteY1141" fmla="*/ 3848025 h 5360810"/>
              <a:gd name="connsiteX1142" fmla="*/ 1771579 w 4550804"/>
              <a:gd name="connsiteY1142" fmla="*/ 3857100 h 5360810"/>
              <a:gd name="connsiteX1143" fmla="*/ 1771579 w 4550804"/>
              <a:gd name="connsiteY1143" fmla="*/ 3864081 h 5360810"/>
              <a:gd name="connsiteX1144" fmla="*/ 1771580 w 4550804"/>
              <a:gd name="connsiteY1144" fmla="*/ 3864082 h 5360810"/>
              <a:gd name="connsiteX1145" fmla="*/ 1771580 w 4550804"/>
              <a:gd name="connsiteY1145" fmla="*/ 3857798 h 5360810"/>
              <a:gd name="connsiteX1146" fmla="*/ 1788339 w 4550804"/>
              <a:gd name="connsiteY1146" fmla="*/ 3848723 h 5360810"/>
              <a:gd name="connsiteX1147" fmla="*/ 1807194 w 4550804"/>
              <a:gd name="connsiteY1147" fmla="*/ 3831969 h 5360810"/>
              <a:gd name="connsiteX1148" fmla="*/ 416184 w 4550804"/>
              <a:gd name="connsiteY1148" fmla="*/ 3830573 h 5360810"/>
              <a:gd name="connsiteX1149" fmla="*/ 416184 w 4550804"/>
              <a:gd name="connsiteY1149" fmla="*/ 3836158 h 5360810"/>
              <a:gd name="connsiteX1150" fmla="*/ 410597 w 4550804"/>
              <a:gd name="connsiteY1150" fmla="*/ 3840347 h 5360810"/>
              <a:gd name="connsiteX1151" fmla="*/ 407805 w 4550804"/>
              <a:gd name="connsiteY1151" fmla="*/ 3840347 h 5360810"/>
              <a:gd name="connsiteX1152" fmla="*/ 413391 w 4550804"/>
              <a:gd name="connsiteY1152" fmla="*/ 3836158 h 5360810"/>
              <a:gd name="connsiteX1153" fmla="*/ 530007 w 4550804"/>
              <a:gd name="connsiteY1153" fmla="*/ 3828479 h 5360810"/>
              <a:gd name="connsiteX1154" fmla="*/ 534197 w 4550804"/>
              <a:gd name="connsiteY1154" fmla="*/ 3829875 h 5360810"/>
              <a:gd name="connsiteX1155" fmla="*/ 531404 w 4550804"/>
              <a:gd name="connsiteY1155" fmla="*/ 3829875 h 5360810"/>
              <a:gd name="connsiteX1156" fmla="*/ 2706600 w 4550804"/>
              <a:gd name="connsiteY1156" fmla="*/ 3825658 h 5360810"/>
              <a:gd name="connsiteX1157" fmla="*/ 2704597 w 4550804"/>
              <a:gd name="connsiteY1157" fmla="*/ 3826659 h 5360810"/>
              <a:gd name="connsiteX1158" fmla="*/ 2705902 w 4550804"/>
              <a:gd name="connsiteY1158" fmla="*/ 3830572 h 5360810"/>
              <a:gd name="connsiteX1159" fmla="*/ 2707997 w 4550804"/>
              <a:gd name="connsiteY1159" fmla="*/ 3831968 h 5360810"/>
              <a:gd name="connsiteX1160" fmla="*/ 2709672 w 4550804"/>
              <a:gd name="connsiteY1160" fmla="*/ 3830963 h 5360810"/>
              <a:gd name="connsiteX1161" fmla="*/ 2707996 w 4550804"/>
              <a:gd name="connsiteY1161" fmla="*/ 3829847 h 5360810"/>
              <a:gd name="connsiteX1162" fmla="*/ 523722 w 4550804"/>
              <a:gd name="connsiteY1162" fmla="*/ 3824290 h 5360810"/>
              <a:gd name="connsiteX1163" fmla="*/ 526515 w 4550804"/>
              <a:gd name="connsiteY1163" fmla="*/ 3827083 h 5360810"/>
              <a:gd name="connsiteX1164" fmla="*/ 523722 w 4550804"/>
              <a:gd name="connsiteY1164" fmla="*/ 3827083 h 5360810"/>
              <a:gd name="connsiteX1165" fmla="*/ 523722 w 4550804"/>
              <a:gd name="connsiteY1165" fmla="*/ 3824290 h 5360810"/>
              <a:gd name="connsiteX1166" fmla="*/ 525119 w 4550804"/>
              <a:gd name="connsiteY1166" fmla="*/ 3824290 h 5360810"/>
              <a:gd name="connsiteX1167" fmla="*/ 527912 w 4550804"/>
              <a:gd name="connsiteY1167" fmla="*/ 3827083 h 5360810"/>
              <a:gd name="connsiteX1168" fmla="*/ 1805923 w 4550804"/>
              <a:gd name="connsiteY1168" fmla="*/ 3821177 h 5360810"/>
              <a:gd name="connsiteX1169" fmla="*/ 1805865 w 4550804"/>
              <a:gd name="connsiteY1169" fmla="*/ 3821322 h 5360810"/>
              <a:gd name="connsiteX1170" fmla="*/ 1806504 w 4550804"/>
              <a:gd name="connsiteY1170" fmla="*/ 3826105 h 5360810"/>
              <a:gd name="connsiteX1171" fmla="*/ 2627737 w 4550804"/>
              <a:gd name="connsiteY1171" fmla="*/ 3821176 h 5360810"/>
              <a:gd name="connsiteX1172" fmla="*/ 2624570 w 4550804"/>
              <a:gd name="connsiteY1172" fmla="*/ 3821548 h 5360810"/>
              <a:gd name="connsiteX1173" fmla="*/ 2626296 w 4550804"/>
              <a:gd name="connsiteY1173" fmla="*/ 3821496 h 5360810"/>
              <a:gd name="connsiteX1174" fmla="*/ 3209722 w 4550804"/>
              <a:gd name="connsiteY1174" fmla="*/ 3820625 h 5360810"/>
              <a:gd name="connsiteX1175" fmla="*/ 3209218 w 4550804"/>
              <a:gd name="connsiteY1175" fmla="*/ 3820709 h 5360810"/>
              <a:gd name="connsiteX1176" fmla="*/ 3209375 w 4550804"/>
              <a:gd name="connsiteY1176" fmla="*/ 3820799 h 5360810"/>
              <a:gd name="connsiteX1177" fmla="*/ 3217343 w 4550804"/>
              <a:gd name="connsiteY1177" fmla="*/ 3817351 h 5360810"/>
              <a:gd name="connsiteX1178" fmla="*/ 3217899 w 4550804"/>
              <a:gd name="connsiteY1178" fmla="*/ 3818029 h 5360810"/>
              <a:gd name="connsiteX1179" fmla="*/ 3226833 w 4550804"/>
              <a:gd name="connsiteY1179" fmla="*/ 3819403 h 5360810"/>
              <a:gd name="connsiteX1180" fmla="*/ 3234513 w 4550804"/>
              <a:gd name="connsiteY1180" fmla="*/ 3821498 h 5360810"/>
              <a:gd name="connsiteX1181" fmla="*/ 3254764 w 4550804"/>
              <a:gd name="connsiteY1181" fmla="*/ 3838950 h 5360810"/>
              <a:gd name="connsiteX1182" fmla="*/ 3282696 w 4550804"/>
              <a:gd name="connsiteY1182" fmla="*/ 3836157 h 5360810"/>
              <a:gd name="connsiteX1183" fmla="*/ 3285022 w 4550804"/>
              <a:gd name="connsiteY1183" fmla="*/ 3837088 h 5360810"/>
              <a:gd name="connsiteX1184" fmla="*/ 3281998 w 4550804"/>
              <a:gd name="connsiteY1184" fmla="*/ 3835460 h 5360810"/>
              <a:gd name="connsiteX1185" fmla="*/ 3254066 w 4550804"/>
              <a:gd name="connsiteY1185" fmla="*/ 3838252 h 5360810"/>
              <a:gd name="connsiteX1186" fmla="*/ 3233815 w 4550804"/>
              <a:gd name="connsiteY1186" fmla="*/ 3820799 h 5360810"/>
              <a:gd name="connsiteX1187" fmla="*/ 3226133 w 4550804"/>
              <a:gd name="connsiteY1187" fmla="*/ 3818704 h 5360810"/>
              <a:gd name="connsiteX1188" fmla="*/ 3213913 w 4550804"/>
              <a:gd name="connsiteY1188" fmla="*/ 3817308 h 5360810"/>
              <a:gd name="connsiteX1189" fmla="*/ 3214961 w 4550804"/>
              <a:gd name="connsiteY1189" fmla="*/ 3819403 h 5360810"/>
              <a:gd name="connsiteX1190" fmla="*/ 3215240 w 4550804"/>
              <a:gd name="connsiteY1190" fmla="*/ 3819263 h 5360810"/>
              <a:gd name="connsiteX1191" fmla="*/ 3214263 w 4550804"/>
              <a:gd name="connsiteY1191" fmla="*/ 3817308 h 5360810"/>
              <a:gd name="connsiteX1192" fmla="*/ 506963 w 4550804"/>
              <a:gd name="connsiteY1192" fmla="*/ 3812421 h 5360810"/>
              <a:gd name="connsiteX1193" fmla="*/ 508296 w 4550804"/>
              <a:gd name="connsiteY1193" fmla="*/ 3813629 h 5360810"/>
              <a:gd name="connsiteX1194" fmla="*/ 516040 w 4550804"/>
              <a:gd name="connsiteY1194" fmla="*/ 3816610 h 5360810"/>
              <a:gd name="connsiteX1195" fmla="*/ 514643 w 4550804"/>
              <a:gd name="connsiteY1195" fmla="*/ 3819402 h 5360810"/>
              <a:gd name="connsiteX1196" fmla="*/ 511850 w 4550804"/>
              <a:gd name="connsiteY1196" fmla="*/ 3819402 h 5360810"/>
              <a:gd name="connsiteX1197" fmla="*/ 505566 w 4550804"/>
              <a:gd name="connsiteY1197" fmla="*/ 3813817 h 5360810"/>
              <a:gd name="connsiteX1198" fmla="*/ 2666099 w 4550804"/>
              <a:gd name="connsiteY1198" fmla="*/ 3812394 h 5360810"/>
              <a:gd name="connsiteX1199" fmla="*/ 2651461 w 4550804"/>
              <a:gd name="connsiteY1199" fmla="*/ 3815906 h 5360810"/>
              <a:gd name="connsiteX1200" fmla="*/ 2664004 w 4550804"/>
              <a:gd name="connsiteY1200" fmla="*/ 3813120 h 5360810"/>
              <a:gd name="connsiteX1201" fmla="*/ 2692635 w 4550804"/>
              <a:gd name="connsiteY1201" fmla="*/ 3818703 h 5360810"/>
              <a:gd name="connsiteX1202" fmla="*/ 2698919 w 4550804"/>
              <a:gd name="connsiteY1202" fmla="*/ 3829175 h 5360810"/>
              <a:gd name="connsiteX1203" fmla="*/ 2700864 w 4550804"/>
              <a:gd name="connsiteY1203" fmla="*/ 3828203 h 5360810"/>
              <a:gd name="connsiteX1204" fmla="*/ 2694729 w 4550804"/>
              <a:gd name="connsiteY1204" fmla="*/ 3817979 h 5360810"/>
              <a:gd name="connsiteX1205" fmla="*/ 3006869 w 4550804"/>
              <a:gd name="connsiteY1205" fmla="*/ 3811724 h 5360810"/>
              <a:gd name="connsiteX1206" fmla="*/ 3006869 w 4550804"/>
              <a:gd name="connsiteY1206" fmla="*/ 3812391 h 5360810"/>
              <a:gd name="connsiteX1207" fmla="*/ 3029214 w 4550804"/>
              <a:gd name="connsiteY1207" fmla="*/ 3816611 h 5360810"/>
              <a:gd name="connsiteX1208" fmla="*/ 3047369 w 4550804"/>
              <a:gd name="connsiteY1208" fmla="*/ 3832667 h 5360810"/>
              <a:gd name="connsiteX1209" fmla="*/ 3082284 w 4550804"/>
              <a:gd name="connsiteY1209" fmla="*/ 3829874 h 5360810"/>
              <a:gd name="connsiteX1210" fmla="*/ 3130467 w 4550804"/>
              <a:gd name="connsiteY1210" fmla="*/ 3813818 h 5360810"/>
              <a:gd name="connsiteX1211" fmla="*/ 3131704 w 4550804"/>
              <a:gd name="connsiteY1211" fmla="*/ 3813173 h 5360810"/>
              <a:gd name="connsiteX1212" fmla="*/ 3083681 w 4550804"/>
              <a:gd name="connsiteY1212" fmla="*/ 3829176 h 5360810"/>
              <a:gd name="connsiteX1213" fmla="*/ 3048766 w 4550804"/>
              <a:gd name="connsiteY1213" fmla="*/ 3831969 h 5360810"/>
              <a:gd name="connsiteX1214" fmla="*/ 3030610 w 4550804"/>
              <a:gd name="connsiteY1214" fmla="*/ 3815912 h 5360810"/>
              <a:gd name="connsiteX1215" fmla="*/ 504169 w 4550804"/>
              <a:gd name="connsiteY1215" fmla="*/ 3811025 h 5360810"/>
              <a:gd name="connsiteX1216" fmla="*/ 506963 w 4550804"/>
              <a:gd name="connsiteY1216" fmla="*/ 3821497 h 5360810"/>
              <a:gd name="connsiteX1217" fmla="*/ 489505 w 4550804"/>
              <a:gd name="connsiteY1217" fmla="*/ 3818704 h 5360810"/>
              <a:gd name="connsiteX1218" fmla="*/ 489505 w 4550804"/>
              <a:gd name="connsiteY1218" fmla="*/ 3815214 h 5360810"/>
              <a:gd name="connsiteX1219" fmla="*/ 1811383 w 4550804"/>
              <a:gd name="connsiteY1219" fmla="*/ 3807535 h 5360810"/>
              <a:gd name="connsiteX1220" fmla="*/ 1813355 w 4550804"/>
              <a:gd name="connsiteY1220" fmla="*/ 3813450 h 5360810"/>
              <a:gd name="connsiteX1221" fmla="*/ 1813478 w 4550804"/>
              <a:gd name="connsiteY1221" fmla="*/ 3813120 h 5360810"/>
              <a:gd name="connsiteX1222" fmla="*/ 1811616 w 4550804"/>
              <a:gd name="connsiteY1222" fmla="*/ 3807535 h 5360810"/>
              <a:gd name="connsiteX1223" fmla="*/ 402218 w 4550804"/>
              <a:gd name="connsiteY1223" fmla="*/ 3806837 h 5360810"/>
              <a:gd name="connsiteX1224" fmla="*/ 407804 w 4550804"/>
              <a:gd name="connsiteY1224" fmla="*/ 3809630 h 5360810"/>
              <a:gd name="connsiteX1225" fmla="*/ 411994 w 4550804"/>
              <a:gd name="connsiteY1225" fmla="*/ 3815214 h 5360810"/>
              <a:gd name="connsiteX1226" fmla="*/ 414788 w 4550804"/>
              <a:gd name="connsiteY1226" fmla="*/ 3819402 h 5360810"/>
              <a:gd name="connsiteX1227" fmla="*/ 416184 w 4550804"/>
              <a:gd name="connsiteY1227" fmla="*/ 3828478 h 5360810"/>
              <a:gd name="connsiteX1228" fmla="*/ 411994 w 4550804"/>
              <a:gd name="connsiteY1228" fmla="*/ 3828478 h 5360810"/>
              <a:gd name="connsiteX1229" fmla="*/ 410598 w 4550804"/>
              <a:gd name="connsiteY1229" fmla="*/ 3836158 h 5360810"/>
              <a:gd name="connsiteX1230" fmla="*/ 406407 w 4550804"/>
              <a:gd name="connsiteY1230" fmla="*/ 3838950 h 5360810"/>
              <a:gd name="connsiteX1231" fmla="*/ 405011 w 4550804"/>
              <a:gd name="connsiteY1231" fmla="*/ 3827082 h 5360810"/>
              <a:gd name="connsiteX1232" fmla="*/ 399425 w 4550804"/>
              <a:gd name="connsiteY1232" fmla="*/ 3809630 h 5360810"/>
              <a:gd name="connsiteX1233" fmla="*/ 1812080 w 4550804"/>
              <a:gd name="connsiteY1233" fmla="*/ 3803346 h 5360810"/>
              <a:gd name="connsiteX1234" fmla="*/ 1813245 w 4550804"/>
              <a:gd name="connsiteY1234" fmla="*/ 3806837 h 5360810"/>
              <a:gd name="connsiteX1235" fmla="*/ 1813478 w 4550804"/>
              <a:gd name="connsiteY1235" fmla="*/ 3806837 h 5360810"/>
              <a:gd name="connsiteX1236" fmla="*/ 1812314 w 4550804"/>
              <a:gd name="connsiteY1236" fmla="*/ 3803346 h 5360810"/>
              <a:gd name="connsiteX1237" fmla="*/ 2745978 w 4550804"/>
              <a:gd name="connsiteY1237" fmla="*/ 3799487 h 5360810"/>
              <a:gd name="connsiteX1238" fmla="*/ 2745112 w 4550804"/>
              <a:gd name="connsiteY1238" fmla="*/ 3800088 h 5360810"/>
              <a:gd name="connsiteX1239" fmla="*/ 2747576 w 4550804"/>
              <a:gd name="connsiteY1239" fmla="*/ 3805496 h 5360810"/>
              <a:gd name="connsiteX1240" fmla="*/ 386856 w 4550804"/>
              <a:gd name="connsiteY1240" fmla="*/ 3797064 h 5360810"/>
              <a:gd name="connsiteX1241" fmla="*/ 389649 w 4550804"/>
              <a:gd name="connsiteY1241" fmla="*/ 3797064 h 5360810"/>
              <a:gd name="connsiteX1242" fmla="*/ 389649 w 4550804"/>
              <a:gd name="connsiteY1242" fmla="*/ 3797762 h 5360810"/>
              <a:gd name="connsiteX1243" fmla="*/ 392443 w 4550804"/>
              <a:gd name="connsiteY1243" fmla="*/ 3805441 h 5360810"/>
              <a:gd name="connsiteX1244" fmla="*/ 389649 w 4550804"/>
              <a:gd name="connsiteY1244" fmla="*/ 3799856 h 5360810"/>
              <a:gd name="connsiteX1245" fmla="*/ 3163986 w 4550804"/>
              <a:gd name="connsiteY1245" fmla="*/ 3796365 h 5360810"/>
              <a:gd name="connsiteX1246" fmla="*/ 3162615 w 4550804"/>
              <a:gd name="connsiteY1246" fmla="*/ 3797081 h 5360810"/>
              <a:gd name="connsiteX1247" fmla="*/ 3180745 w 4550804"/>
              <a:gd name="connsiteY1247" fmla="*/ 3808931 h 5360810"/>
              <a:gd name="connsiteX1248" fmla="*/ 3197504 w 4550804"/>
              <a:gd name="connsiteY1248" fmla="*/ 3829874 h 5360810"/>
              <a:gd name="connsiteX1249" fmla="*/ 3197558 w 4550804"/>
              <a:gd name="connsiteY1249" fmla="*/ 3829740 h 5360810"/>
              <a:gd name="connsiteX1250" fmla="*/ 3181443 w 4550804"/>
              <a:gd name="connsiteY1250" fmla="*/ 3808931 h 5360810"/>
              <a:gd name="connsiteX1251" fmla="*/ 1810011 w 4550804"/>
              <a:gd name="connsiteY1251" fmla="*/ 3794204 h 5360810"/>
              <a:gd name="connsiteX1252" fmla="*/ 1809986 w 4550804"/>
              <a:gd name="connsiteY1252" fmla="*/ 3794271 h 5360810"/>
              <a:gd name="connsiteX1253" fmla="*/ 1814893 w 4550804"/>
              <a:gd name="connsiteY1253" fmla="*/ 3796451 h 5360810"/>
              <a:gd name="connsiteX1254" fmla="*/ 1814874 w 4550804"/>
              <a:gd name="connsiteY1254" fmla="*/ 3796365 h 5360810"/>
              <a:gd name="connsiteX1255" fmla="*/ 381269 w 4550804"/>
              <a:gd name="connsiteY1255" fmla="*/ 3789384 h 5360810"/>
              <a:gd name="connsiteX1256" fmla="*/ 387553 w 4550804"/>
              <a:gd name="connsiteY1256" fmla="*/ 3790780 h 5360810"/>
              <a:gd name="connsiteX1257" fmla="*/ 388950 w 4550804"/>
              <a:gd name="connsiteY1257" fmla="*/ 3793573 h 5360810"/>
              <a:gd name="connsiteX1258" fmla="*/ 383363 w 4550804"/>
              <a:gd name="connsiteY1258" fmla="*/ 3792177 h 5360810"/>
              <a:gd name="connsiteX1259" fmla="*/ 379174 w 4550804"/>
              <a:gd name="connsiteY1259" fmla="*/ 3794969 h 5360810"/>
              <a:gd name="connsiteX1260" fmla="*/ 1809878 w 4550804"/>
              <a:gd name="connsiteY1260" fmla="*/ 3787988 h 5360810"/>
              <a:gd name="connsiteX1261" fmla="*/ 1809986 w 4550804"/>
              <a:gd name="connsiteY1261" fmla="*/ 3788687 h 5360810"/>
              <a:gd name="connsiteX1262" fmla="*/ 1811034 w 4550804"/>
              <a:gd name="connsiteY1262" fmla="*/ 3788687 h 5360810"/>
              <a:gd name="connsiteX1263" fmla="*/ 1811383 w 4550804"/>
              <a:gd name="connsiteY1263" fmla="*/ 3787988 h 5360810"/>
              <a:gd name="connsiteX1264" fmla="*/ 2264220 w 4550804"/>
              <a:gd name="connsiteY1264" fmla="*/ 3765324 h 5360810"/>
              <a:gd name="connsiteX1265" fmla="*/ 2263879 w 4550804"/>
              <a:gd name="connsiteY1265" fmla="*/ 3766347 h 5360810"/>
              <a:gd name="connsiteX1266" fmla="*/ 2263112 w 4550804"/>
              <a:gd name="connsiteY1266" fmla="*/ 3766403 h 5360810"/>
              <a:gd name="connsiteX1267" fmla="*/ 2261784 w 4550804"/>
              <a:gd name="connsiteY1267" fmla="*/ 3780309 h 5360810"/>
              <a:gd name="connsiteX1268" fmla="*/ 2262018 w 4550804"/>
              <a:gd name="connsiteY1268" fmla="*/ 3780741 h 5360810"/>
              <a:gd name="connsiteX1269" fmla="*/ 2742248 w 4550804"/>
              <a:gd name="connsiteY1269" fmla="*/ 3752602 h 5360810"/>
              <a:gd name="connsiteX1270" fmla="*/ 2745134 w 4550804"/>
              <a:gd name="connsiteY1270" fmla="*/ 3773965 h 5360810"/>
              <a:gd name="connsiteX1271" fmla="*/ 2745580 w 4550804"/>
              <a:gd name="connsiteY1271" fmla="*/ 3773932 h 5360810"/>
              <a:gd name="connsiteX1272" fmla="*/ 2906592 w 4550804"/>
              <a:gd name="connsiteY1272" fmla="*/ 3749172 h 5360810"/>
              <a:gd name="connsiteX1273" fmla="*/ 2907011 w 4550804"/>
              <a:gd name="connsiteY1273" fmla="*/ 3750988 h 5360810"/>
              <a:gd name="connsiteX1274" fmla="*/ 2911329 w 4550804"/>
              <a:gd name="connsiteY1274" fmla="*/ 3759828 h 5360810"/>
              <a:gd name="connsiteX1275" fmla="*/ 2346662 w 4550804"/>
              <a:gd name="connsiteY1275" fmla="*/ 3708572 h 5360810"/>
              <a:gd name="connsiteX1276" fmla="*/ 2336502 w 4550804"/>
              <a:gd name="connsiteY1276" fmla="*/ 3713989 h 5360810"/>
              <a:gd name="connsiteX1277" fmla="*/ 2327425 w 4550804"/>
              <a:gd name="connsiteY1277" fmla="*/ 3729347 h 5360810"/>
              <a:gd name="connsiteX1278" fmla="*/ 2319744 w 4550804"/>
              <a:gd name="connsiteY1278" fmla="*/ 3736329 h 5360810"/>
              <a:gd name="connsiteX1279" fmla="*/ 2316950 w 4550804"/>
              <a:gd name="connsiteY1279" fmla="*/ 3734932 h 5360810"/>
              <a:gd name="connsiteX1280" fmla="*/ 2312760 w 4550804"/>
              <a:gd name="connsiteY1280" fmla="*/ 3737725 h 5360810"/>
              <a:gd name="connsiteX1281" fmla="*/ 2305080 w 4550804"/>
              <a:gd name="connsiteY1281" fmla="*/ 3734932 h 5360810"/>
              <a:gd name="connsiteX1282" fmla="*/ 2305080 w 4550804"/>
              <a:gd name="connsiteY1282" fmla="*/ 3732140 h 5360810"/>
              <a:gd name="connsiteX1283" fmla="*/ 2300890 w 4550804"/>
              <a:gd name="connsiteY1283" fmla="*/ 3732140 h 5360810"/>
              <a:gd name="connsiteX1284" fmla="*/ 2289717 w 4550804"/>
              <a:gd name="connsiteY1284" fmla="*/ 3739819 h 5360810"/>
              <a:gd name="connsiteX1285" fmla="*/ 2283432 w 4550804"/>
              <a:gd name="connsiteY1285" fmla="*/ 3741216 h 5360810"/>
              <a:gd name="connsiteX1286" fmla="*/ 2274354 w 4550804"/>
              <a:gd name="connsiteY1286" fmla="*/ 3754479 h 5360810"/>
              <a:gd name="connsiteX1287" fmla="*/ 2265974 w 4550804"/>
              <a:gd name="connsiteY1287" fmla="*/ 3760064 h 5360810"/>
              <a:gd name="connsiteX1288" fmla="*/ 2265216 w 4550804"/>
              <a:gd name="connsiteY1288" fmla="*/ 3762337 h 5360810"/>
              <a:gd name="connsiteX1289" fmla="*/ 2273655 w 4550804"/>
              <a:gd name="connsiteY1289" fmla="*/ 3755848 h 5360810"/>
              <a:gd name="connsiteX1290" fmla="*/ 2282733 w 4550804"/>
              <a:gd name="connsiteY1290" fmla="*/ 3742583 h 5360810"/>
              <a:gd name="connsiteX1291" fmla="*/ 2289017 w 4550804"/>
              <a:gd name="connsiteY1291" fmla="*/ 3741187 h 5360810"/>
              <a:gd name="connsiteX1292" fmla="*/ 2298794 w 4550804"/>
              <a:gd name="connsiteY1292" fmla="*/ 3734905 h 5360810"/>
              <a:gd name="connsiteX1293" fmla="*/ 2305078 w 4550804"/>
              <a:gd name="connsiteY1293" fmla="*/ 3733509 h 5360810"/>
              <a:gd name="connsiteX1294" fmla="*/ 2305078 w 4550804"/>
              <a:gd name="connsiteY1294" fmla="*/ 3736301 h 5360810"/>
              <a:gd name="connsiteX1295" fmla="*/ 2312760 w 4550804"/>
              <a:gd name="connsiteY1295" fmla="*/ 3739094 h 5360810"/>
              <a:gd name="connsiteX1296" fmla="*/ 2316949 w 4550804"/>
              <a:gd name="connsiteY1296" fmla="*/ 3736301 h 5360810"/>
              <a:gd name="connsiteX1297" fmla="*/ 2319742 w 4550804"/>
              <a:gd name="connsiteY1297" fmla="*/ 3737697 h 5360810"/>
              <a:gd name="connsiteX1298" fmla="*/ 2327424 w 4550804"/>
              <a:gd name="connsiteY1298" fmla="*/ 3730716 h 5360810"/>
              <a:gd name="connsiteX1299" fmla="*/ 2336502 w 4550804"/>
              <a:gd name="connsiteY1299" fmla="*/ 3715358 h 5360810"/>
              <a:gd name="connsiteX1300" fmla="*/ 2346976 w 4550804"/>
              <a:gd name="connsiteY1300" fmla="*/ 3709773 h 5360810"/>
              <a:gd name="connsiteX1301" fmla="*/ 1870738 w 4550804"/>
              <a:gd name="connsiteY1301" fmla="*/ 3707706 h 5360810"/>
              <a:gd name="connsiteX1302" fmla="*/ 1865151 w 4550804"/>
              <a:gd name="connsiteY1302" fmla="*/ 3708722 h 5360810"/>
              <a:gd name="connsiteX1303" fmla="*/ 1865151 w 4550804"/>
              <a:gd name="connsiteY1303" fmla="*/ 3709674 h 5360810"/>
              <a:gd name="connsiteX1304" fmla="*/ 1871863 w 4550804"/>
              <a:gd name="connsiteY1304" fmla="*/ 3708453 h 5360810"/>
              <a:gd name="connsiteX1305" fmla="*/ 2303682 w 4550804"/>
              <a:gd name="connsiteY1305" fmla="*/ 3699301 h 5360810"/>
              <a:gd name="connsiteX1306" fmla="*/ 2303682 w 4550804"/>
              <a:gd name="connsiteY1306" fmla="*/ 3701424 h 5360810"/>
              <a:gd name="connsiteX1307" fmla="*/ 2303683 w 4550804"/>
              <a:gd name="connsiteY1307" fmla="*/ 3701423 h 5360810"/>
              <a:gd name="connsiteX1308" fmla="*/ 2303683 w 4550804"/>
              <a:gd name="connsiteY1308" fmla="*/ 3699301 h 5360810"/>
              <a:gd name="connsiteX1309" fmla="*/ 2861239 w 4550804"/>
              <a:gd name="connsiteY1309" fmla="*/ 3696636 h 5360810"/>
              <a:gd name="connsiteX1310" fmla="*/ 2850449 w 4550804"/>
              <a:gd name="connsiteY1310" fmla="*/ 3697905 h 5360810"/>
              <a:gd name="connsiteX1311" fmla="*/ 2861244 w 4550804"/>
              <a:gd name="connsiteY1311" fmla="*/ 3696661 h 5360810"/>
              <a:gd name="connsiteX1312" fmla="*/ 1856393 w 4550804"/>
              <a:gd name="connsiteY1312" fmla="*/ 3692923 h 5360810"/>
              <a:gd name="connsiteX1313" fmla="*/ 1856074 w 4550804"/>
              <a:gd name="connsiteY1313" fmla="*/ 3693046 h 5360810"/>
              <a:gd name="connsiteX1314" fmla="*/ 1868219 w 4550804"/>
              <a:gd name="connsiteY1314" fmla="*/ 3696689 h 5360810"/>
              <a:gd name="connsiteX1315" fmla="*/ 1868644 w 4550804"/>
              <a:gd name="connsiteY1315" fmla="*/ 3695839 h 5360810"/>
              <a:gd name="connsiteX1316" fmla="*/ 716654 w 4550804"/>
              <a:gd name="connsiteY1316" fmla="*/ 3681081 h 5360810"/>
              <a:gd name="connsiteX1317" fmla="*/ 717849 w 4550804"/>
              <a:gd name="connsiteY1317" fmla="*/ 3688858 h 5360810"/>
              <a:gd name="connsiteX1318" fmla="*/ 716452 w 4550804"/>
              <a:gd name="connsiteY1318" fmla="*/ 3681178 h 5360810"/>
              <a:gd name="connsiteX1319" fmla="*/ 2340829 w 4550804"/>
              <a:gd name="connsiteY1319" fmla="*/ 3678358 h 5360810"/>
              <a:gd name="connsiteX1320" fmla="*/ 2341047 w 4550804"/>
              <a:gd name="connsiteY1320" fmla="*/ 3679422 h 5360810"/>
              <a:gd name="connsiteX1321" fmla="*/ 2342856 w 4550804"/>
              <a:gd name="connsiteY1321" fmla="*/ 3678358 h 5360810"/>
              <a:gd name="connsiteX1322" fmla="*/ 2337898 w 4550804"/>
              <a:gd name="connsiteY1322" fmla="*/ 3678358 h 5360810"/>
              <a:gd name="connsiteX1323" fmla="*/ 2337814 w 4550804"/>
              <a:gd name="connsiteY1323" fmla="*/ 3678647 h 5360810"/>
              <a:gd name="connsiteX1324" fmla="*/ 2338681 w 4550804"/>
              <a:gd name="connsiteY1324" fmla="*/ 3678358 h 5360810"/>
              <a:gd name="connsiteX1325" fmla="*/ 691543 w 4550804"/>
              <a:gd name="connsiteY1325" fmla="*/ 3673270 h 5360810"/>
              <a:gd name="connsiteX1326" fmla="*/ 691313 w 4550804"/>
              <a:gd name="connsiteY1326" fmla="*/ 3674199 h 5360810"/>
              <a:gd name="connsiteX1327" fmla="*/ 683632 w 4550804"/>
              <a:gd name="connsiteY1327" fmla="*/ 3674199 h 5360810"/>
              <a:gd name="connsiteX1328" fmla="*/ 2267880 w 4550804"/>
              <a:gd name="connsiteY1328" fmla="*/ 3667677 h 5360810"/>
              <a:gd name="connsiteX1329" fmla="*/ 2263181 w 4550804"/>
              <a:gd name="connsiteY1329" fmla="*/ 3679084 h 5360810"/>
              <a:gd name="connsiteX1330" fmla="*/ 2263407 w 4550804"/>
              <a:gd name="connsiteY1330" fmla="*/ 3679206 h 5360810"/>
              <a:gd name="connsiteX1331" fmla="*/ 2268069 w 4550804"/>
              <a:gd name="connsiteY1331" fmla="*/ 3667887 h 5360810"/>
              <a:gd name="connsiteX1332" fmla="*/ 2264309 w 4550804"/>
              <a:gd name="connsiteY1332" fmla="*/ 3657623 h 5360810"/>
              <a:gd name="connsiteX1333" fmla="*/ 2260388 w 4550804"/>
              <a:gd name="connsiteY1333" fmla="*/ 3660235 h 5360810"/>
              <a:gd name="connsiteX1334" fmla="*/ 2261393 w 4550804"/>
              <a:gd name="connsiteY1334" fmla="*/ 3660235 h 5360810"/>
              <a:gd name="connsiteX1335" fmla="*/ 2264577 w 4550804"/>
              <a:gd name="connsiteY1335" fmla="*/ 3658113 h 5360810"/>
              <a:gd name="connsiteX1336" fmla="*/ 442719 w 4550804"/>
              <a:gd name="connsiteY1336" fmla="*/ 3654651 h 5360810"/>
              <a:gd name="connsiteX1337" fmla="*/ 446909 w 4550804"/>
              <a:gd name="connsiteY1337" fmla="*/ 3656047 h 5360810"/>
              <a:gd name="connsiteX1338" fmla="*/ 448306 w 4550804"/>
              <a:gd name="connsiteY1338" fmla="*/ 3654651 h 5360810"/>
              <a:gd name="connsiteX1339" fmla="*/ 446909 w 4550804"/>
              <a:gd name="connsiteY1339" fmla="*/ 3657444 h 5360810"/>
              <a:gd name="connsiteX1340" fmla="*/ 2898869 w 4550804"/>
              <a:gd name="connsiteY1340" fmla="*/ 3652766 h 5360810"/>
              <a:gd name="connsiteX1341" fmla="*/ 2859214 w 4550804"/>
              <a:gd name="connsiteY1341" fmla="*/ 3678832 h 5360810"/>
              <a:gd name="connsiteX1342" fmla="*/ 2859357 w 4550804"/>
              <a:gd name="connsiteY1342" fmla="*/ 3679646 h 5360810"/>
              <a:gd name="connsiteX1343" fmla="*/ 1013927 w 4550804"/>
              <a:gd name="connsiteY1343" fmla="*/ 3646274 h 5360810"/>
              <a:gd name="connsiteX1344" fmla="*/ 1015324 w 4550804"/>
              <a:gd name="connsiteY1344" fmla="*/ 3646274 h 5360810"/>
              <a:gd name="connsiteX1345" fmla="*/ 1013927 w 4550804"/>
              <a:gd name="connsiteY1345" fmla="*/ 3647670 h 5360810"/>
              <a:gd name="connsiteX1346" fmla="*/ 2256197 w 4550804"/>
              <a:gd name="connsiteY1346" fmla="*/ 3646246 h 5360810"/>
              <a:gd name="connsiteX1347" fmla="*/ 2256084 w 4550804"/>
              <a:gd name="connsiteY1347" fmla="*/ 3646302 h 5360810"/>
              <a:gd name="connsiteX1348" fmla="*/ 2256199 w 4550804"/>
              <a:gd name="connsiteY1348" fmla="*/ 3646274 h 5360810"/>
              <a:gd name="connsiteX1349" fmla="*/ 2256358 w 4550804"/>
              <a:gd name="connsiteY1349" fmla="*/ 3646406 h 5360810"/>
              <a:gd name="connsiteX1350" fmla="*/ 2252651 w 4550804"/>
              <a:gd name="connsiteY1350" fmla="*/ 3646162 h 5360810"/>
              <a:gd name="connsiteX1351" fmla="*/ 2252707 w 4550804"/>
              <a:gd name="connsiteY1351" fmla="*/ 3646274 h 5360810"/>
              <a:gd name="connsiteX1352" fmla="*/ 2252707 w 4550804"/>
              <a:gd name="connsiteY1352" fmla="*/ 3646246 h 5360810"/>
              <a:gd name="connsiteX1353" fmla="*/ 2244220 w 4550804"/>
              <a:gd name="connsiteY1353" fmla="*/ 3639723 h 5360810"/>
              <a:gd name="connsiteX1354" fmla="*/ 2242931 w 4550804"/>
              <a:gd name="connsiteY1354" fmla="*/ 3644877 h 5360810"/>
              <a:gd name="connsiteX1355" fmla="*/ 2243105 w 4550804"/>
              <a:gd name="connsiteY1355" fmla="*/ 3644848 h 5360810"/>
              <a:gd name="connsiteX1356" fmla="*/ 2244326 w 4550804"/>
              <a:gd name="connsiteY1356" fmla="*/ 3639963 h 5360810"/>
              <a:gd name="connsiteX1357" fmla="*/ 1015324 w 4550804"/>
              <a:gd name="connsiteY1357" fmla="*/ 3637896 h 5360810"/>
              <a:gd name="connsiteX1358" fmla="*/ 1016721 w 4550804"/>
              <a:gd name="connsiteY1358" fmla="*/ 3637896 h 5360810"/>
              <a:gd name="connsiteX1359" fmla="*/ 1016721 w 4550804"/>
              <a:gd name="connsiteY1359" fmla="*/ 3642085 h 5360810"/>
              <a:gd name="connsiteX1360" fmla="*/ 1015324 w 4550804"/>
              <a:gd name="connsiteY1360" fmla="*/ 3639292 h 5360810"/>
              <a:gd name="connsiteX1361" fmla="*/ 1009738 w 4550804"/>
              <a:gd name="connsiteY1361" fmla="*/ 3633708 h 5360810"/>
              <a:gd name="connsiteX1362" fmla="*/ 1011134 w 4550804"/>
              <a:gd name="connsiteY1362" fmla="*/ 3635104 h 5360810"/>
              <a:gd name="connsiteX1363" fmla="*/ 1011134 w 4550804"/>
              <a:gd name="connsiteY1363" fmla="*/ 3637897 h 5360810"/>
              <a:gd name="connsiteX1364" fmla="*/ 1009738 w 4550804"/>
              <a:gd name="connsiteY1364" fmla="*/ 3635104 h 5360810"/>
              <a:gd name="connsiteX1365" fmla="*/ 1008341 w 4550804"/>
              <a:gd name="connsiteY1365" fmla="*/ 3635104 h 5360810"/>
              <a:gd name="connsiteX1366" fmla="*/ 1007991 w 4550804"/>
              <a:gd name="connsiteY1366" fmla="*/ 3629170 h 5360810"/>
              <a:gd name="connsiteX1367" fmla="*/ 1010435 w 4550804"/>
              <a:gd name="connsiteY1367" fmla="*/ 3631613 h 5360810"/>
              <a:gd name="connsiteX1368" fmla="*/ 1006245 w 4550804"/>
              <a:gd name="connsiteY1368" fmla="*/ 3630217 h 5360810"/>
              <a:gd name="connsiteX1369" fmla="*/ 1004849 w 4550804"/>
              <a:gd name="connsiteY1369" fmla="*/ 3633010 h 5360810"/>
              <a:gd name="connsiteX1370" fmla="*/ 1006245 w 4550804"/>
              <a:gd name="connsiteY1370" fmla="*/ 3635802 h 5360810"/>
              <a:gd name="connsiteX1371" fmla="*/ 1003452 w 4550804"/>
              <a:gd name="connsiteY1371" fmla="*/ 3635802 h 5360810"/>
              <a:gd name="connsiteX1372" fmla="*/ 1004849 w 4550804"/>
              <a:gd name="connsiteY1372" fmla="*/ 3630217 h 5360810"/>
              <a:gd name="connsiteX1373" fmla="*/ 1007642 w 4550804"/>
              <a:gd name="connsiteY1373" fmla="*/ 3628821 h 5360810"/>
              <a:gd name="connsiteX1374" fmla="*/ 1009039 w 4550804"/>
              <a:gd name="connsiteY1374" fmla="*/ 3628821 h 5360810"/>
              <a:gd name="connsiteX1375" fmla="*/ 1007991 w 4550804"/>
              <a:gd name="connsiteY1375" fmla="*/ 3629170 h 5360810"/>
              <a:gd name="connsiteX1376" fmla="*/ 2225793 w 4550804"/>
              <a:gd name="connsiteY1376" fmla="*/ 3622058 h 5360810"/>
              <a:gd name="connsiteX1377" fmla="*/ 2226172 w 4550804"/>
              <a:gd name="connsiteY1377" fmla="*/ 3622538 h 5360810"/>
              <a:gd name="connsiteX1378" fmla="*/ 2232456 w 4550804"/>
              <a:gd name="connsiteY1378" fmla="*/ 3622538 h 5360810"/>
              <a:gd name="connsiteX1379" fmla="*/ 2232501 w 4550804"/>
              <a:gd name="connsiteY1379" fmla="*/ 3622651 h 5360810"/>
              <a:gd name="connsiteX1380" fmla="*/ 2232455 w 4550804"/>
              <a:gd name="connsiteY1380" fmla="*/ 3622511 h 5360810"/>
              <a:gd name="connsiteX1381" fmla="*/ 2226170 w 4550804"/>
              <a:gd name="connsiteY1381" fmla="*/ 3622511 h 5360810"/>
              <a:gd name="connsiteX1382" fmla="*/ 999960 w 4550804"/>
              <a:gd name="connsiteY1382" fmla="*/ 3618350 h 5360810"/>
              <a:gd name="connsiteX1383" fmla="*/ 999960 w 4550804"/>
              <a:gd name="connsiteY1383" fmla="*/ 3621143 h 5360810"/>
              <a:gd name="connsiteX1384" fmla="*/ 995770 w 4550804"/>
              <a:gd name="connsiteY1384" fmla="*/ 3621143 h 5360810"/>
              <a:gd name="connsiteX1385" fmla="*/ 988090 w 4550804"/>
              <a:gd name="connsiteY1385" fmla="*/ 3616953 h 5360810"/>
              <a:gd name="connsiteX1386" fmla="*/ 995772 w 4550804"/>
              <a:gd name="connsiteY1386" fmla="*/ 3616953 h 5360810"/>
              <a:gd name="connsiteX1387" fmla="*/ 992978 w 4550804"/>
              <a:gd name="connsiteY1387" fmla="*/ 3619746 h 5360810"/>
              <a:gd name="connsiteX1388" fmla="*/ 1032082 w 4550804"/>
              <a:gd name="connsiteY1388" fmla="*/ 3612765 h 5360810"/>
              <a:gd name="connsiteX1389" fmla="*/ 1033479 w 4550804"/>
              <a:gd name="connsiteY1389" fmla="*/ 3612765 h 5360810"/>
              <a:gd name="connsiteX1390" fmla="*/ 1036272 w 4550804"/>
              <a:gd name="connsiteY1390" fmla="*/ 3615558 h 5360810"/>
              <a:gd name="connsiteX1391" fmla="*/ 972727 w 4550804"/>
              <a:gd name="connsiteY1391" fmla="*/ 3612765 h 5360810"/>
              <a:gd name="connsiteX1392" fmla="*/ 999961 w 4550804"/>
              <a:gd name="connsiteY1392" fmla="*/ 3612765 h 5360810"/>
              <a:gd name="connsiteX1393" fmla="*/ 999961 w 4550804"/>
              <a:gd name="connsiteY1393" fmla="*/ 3618349 h 5360810"/>
              <a:gd name="connsiteX1394" fmla="*/ 998565 w 4550804"/>
              <a:gd name="connsiteY1394" fmla="*/ 3614161 h 5360810"/>
              <a:gd name="connsiteX1395" fmla="*/ 992280 w 4550804"/>
              <a:gd name="connsiteY1395" fmla="*/ 3614161 h 5360810"/>
              <a:gd name="connsiteX1396" fmla="*/ 995073 w 4550804"/>
              <a:gd name="connsiteY1396" fmla="*/ 3615558 h 5360810"/>
              <a:gd name="connsiteX1397" fmla="*/ 993677 w 4550804"/>
              <a:gd name="connsiteY1397" fmla="*/ 3615558 h 5360810"/>
              <a:gd name="connsiteX1398" fmla="*/ 984598 w 4550804"/>
              <a:gd name="connsiteY1398" fmla="*/ 3614161 h 5360810"/>
              <a:gd name="connsiteX1399" fmla="*/ 980409 w 4550804"/>
              <a:gd name="connsiteY1399" fmla="*/ 3616954 h 5360810"/>
              <a:gd name="connsiteX1400" fmla="*/ 979012 w 4550804"/>
              <a:gd name="connsiteY1400" fmla="*/ 3621142 h 5360810"/>
              <a:gd name="connsiteX1401" fmla="*/ 983202 w 4550804"/>
              <a:gd name="connsiteY1401" fmla="*/ 3625330 h 5360810"/>
              <a:gd name="connsiteX1402" fmla="*/ 999263 w 4550804"/>
              <a:gd name="connsiteY1402" fmla="*/ 3628123 h 5360810"/>
              <a:gd name="connsiteX1403" fmla="*/ 997867 w 4550804"/>
              <a:gd name="connsiteY1403" fmla="*/ 3633708 h 5360810"/>
              <a:gd name="connsiteX1404" fmla="*/ 996470 w 4550804"/>
              <a:gd name="connsiteY1404" fmla="*/ 3635104 h 5360810"/>
              <a:gd name="connsiteX1405" fmla="*/ 1008341 w 4550804"/>
              <a:gd name="connsiteY1405" fmla="*/ 3644179 h 5360810"/>
              <a:gd name="connsiteX1406" fmla="*/ 1012531 w 4550804"/>
              <a:gd name="connsiteY1406" fmla="*/ 3656047 h 5360810"/>
              <a:gd name="connsiteX1407" fmla="*/ 1008341 w 4550804"/>
              <a:gd name="connsiteY1407" fmla="*/ 3646972 h 5360810"/>
              <a:gd name="connsiteX1408" fmla="*/ 1002056 w 4550804"/>
              <a:gd name="connsiteY1408" fmla="*/ 3640688 h 5360810"/>
              <a:gd name="connsiteX1409" fmla="*/ 992978 w 4550804"/>
              <a:gd name="connsiteY1409" fmla="*/ 3635104 h 5360810"/>
              <a:gd name="connsiteX1410" fmla="*/ 990185 w 4550804"/>
              <a:gd name="connsiteY1410" fmla="*/ 3640688 h 5360810"/>
              <a:gd name="connsiteX1411" fmla="*/ 987392 w 4550804"/>
              <a:gd name="connsiteY1411" fmla="*/ 3640688 h 5360810"/>
              <a:gd name="connsiteX1412" fmla="*/ 967839 w 4550804"/>
              <a:gd name="connsiteY1412" fmla="*/ 3627425 h 5360810"/>
              <a:gd name="connsiteX1413" fmla="*/ 972029 w 4550804"/>
              <a:gd name="connsiteY1413" fmla="*/ 3619745 h 5360810"/>
              <a:gd name="connsiteX1414" fmla="*/ 972029 w 4550804"/>
              <a:gd name="connsiteY1414" fmla="*/ 3616954 h 5360810"/>
              <a:gd name="connsiteX1415" fmla="*/ 969934 w 4550804"/>
              <a:gd name="connsiteY1415" fmla="*/ 3616954 h 5360810"/>
              <a:gd name="connsiteX1416" fmla="*/ 963650 w 4550804"/>
              <a:gd name="connsiteY1416" fmla="*/ 3624632 h 5360810"/>
              <a:gd name="connsiteX1417" fmla="*/ 947589 w 4550804"/>
              <a:gd name="connsiteY1417" fmla="*/ 3620443 h 5360810"/>
              <a:gd name="connsiteX1418" fmla="*/ 947589 w 4550804"/>
              <a:gd name="connsiteY1418" fmla="*/ 3614859 h 5360810"/>
              <a:gd name="connsiteX1419" fmla="*/ 956666 w 4550804"/>
              <a:gd name="connsiteY1419" fmla="*/ 3616256 h 5360810"/>
              <a:gd name="connsiteX1420" fmla="*/ 2211526 w 4550804"/>
              <a:gd name="connsiteY1420" fmla="*/ 3607860 h 5360810"/>
              <a:gd name="connsiteX1421" fmla="*/ 2211508 w 4550804"/>
              <a:gd name="connsiteY1421" fmla="*/ 3607878 h 5360810"/>
              <a:gd name="connsiteX1422" fmla="*/ 2211633 w 4550804"/>
              <a:gd name="connsiteY1422" fmla="*/ 3607941 h 5360810"/>
              <a:gd name="connsiteX1423" fmla="*/ 2211685 w 4550804"/>
              <a:gd name="connsiteY1423" fmla="*/ 3607939 h 5360810"/>
              <a:gd name="connsiteX1424" fmla="*/ 899671 w 4550804"/>
              <a:gd name="connsiteY1424" fmla="*/ 3604388 h 5360810"/>
              <a:gd name="connsiteX1425" fmla="*/ 900104 w 4550804"/>
              <a:gd name="connsiteY1425" fmla="*/ 3604388 h 5360810"/>
              <a:gd name="connsiteX1426" fmla="*/ 900802 w 4550804"/>
              <a:gd name="connsiteY1426" fmla="*/ 3605086 h 5360810"/>
              <a:gd name="connsiteX1427" fmla="*/ 1034876 w 4550804"/>
              <a:gd name="connsiteY1427" fmla="*/ 3603690 h 5360810"/>
              <a:gd name="connsiteX1428" fmla="*/ 1033479 w 4550804"/>
              <a:gd name="connsiteY1428" fmla="*/ 3606482 h 5360810"/>
              <a:gd name="connsiteX1429" fmla="*/ 1037669 w 4550804"/>
              <a:gd name="connsiteY1429" fmla="*/ 3607879 h 5360810"/>
              <a:gd name="connsiteX1430" fmla="*/ 1032082 w 4550804"/>
              <a:gd name="connsiteY1430" fmla="*/ 3609275 h 5360810"/>
              <a:gd name="connsiteX1431" fmla="*/ 1029290 w 4550804"/>
              <a:gd name="connsiteY1431" fmla="*/ 3607879 h 5360810"/>
              <a:gd name="connsiteX1432" fmla="*/ 894518 w 4550804"/>
              <a:gd name="connsiteY1432" fmla="*/ 3598803 h 5360810"/>
              <a:gd name="connsiteX1433" fmla="*/ 900104 w 4550804"/>
              <a:gd name="connsiteY1433" fmla="*/ 3601596 h 5360810"/>
              <a:gd name="connsiteX1434" fmla="*/ 905691 w 4550804"/>
              <a:gd name="connsiteY1434" fmla="*/ 3607181 h 5360810"/>
              <a:gd name="connsiteX1435" fmla="*/ 901500 w 4550804"/>
              <a:gd name="connsiteY1435" fmla="*/ 3604388 h 5360810"/>
              <a:gd name="connsiteX1436" fmla="*/ 900104 w 4550804"/>
              <a:gd name="connsiteY1436" fmla="*/ 3604388 h 5360810"/>
              <a:gd name="connsiteX1437" fmla="*/ 1011588 w 4550804"/>
              <a:gd name="connsiteY1437" fmla="*/ 3596911 h 5360810"/>
              <a:gd name="connsiteX1438" fmla="*/ 1012070 w 4550804"/>
              <a:gd name="connsiteY1438" fmla="*/ 3597245 h 5360810"/>
              <a:gd name="connsiteX1439" fmla="*/ 1011832 w 4550804"/>
              <a:gd name="connsiteY1439" fmla="*/ 3597407 h 5360810"/>
              <a:gd name="connsiteX1440" fmla="*/ 1014625 w 4550804"/>
              <a:gd name="connsiteY1440" fmla="*/ 3595550 h 5360810"/>
              <a:gd name="connsiteX1441" fmla="*/ 1014625 w 4550804"/>
              <a:gd name="connsiteY1441" fmla="*/ 3598335 h 5360810"/>
              <a:gd name="connsiteX1442" fmla="*/ 1017419 w 4550804"/>
              <a:gd name="connsiteY1442" fmla="*/ 3600200 h 5360810"/>
              <a:gd name="connsiteX1443" fmla="*/ 1015324 w 4550804"/>
              <a:gd name="connsiteY1443" fmla="*/ 3600200 h 5360810"/>
              <a:gd name="connsiteX1444" fmla="*/ 1015324 w 4550804"/>
              <a:gd name="connsiteY1444" fmla="*/ 3599502 h 5360810"/>
              <a:gd name="connsiteX1445" fmla="*/ 1012070 w 4550804"/>
              <a:gd name="connsiteY1445" fmla="*/ 3597246 h 5360810"/>
              <a:gd name="connsiteX1446" fmla="*/ 1014626 w 4550804"/>
              <a:gd name="connsiteY1446" fmla="*/ 3594615 h 5360810"/>
              <a:gd name="connsiteX1447" fmla="*/ 1015052 w 4550804"/>
              <a:gd name="connsiteY1447" fmla="*/ 3595257 h 5360810"/>
              <a:gd name="connsiteX1448" fmla="*/ 1016021 w 4550804"/>
              <a:gd name="connsiteY1448" fmla="*/ 3594615 h 5360810"/>
              <a:gd name="connsiteX1449" fmla="*/ 1017418 w 4550804"/>
              <a:gd name="connsiteY1449" fmla="*/ 3598804 h 5360810"/>
              <a:gd name="connsiteX1450" fmla="*/ 1015051 w 4550804"/>
              <a:gd name="connsiteY1450" fmla="*/ 3595257 h 5360810"/>
              <a:gd name="connsiteX1451" fmla="*/ 1014626 w 4550804"/>
              <a:gd name="connsiteY1451" fmla="*/ 3595550 h 5360810"/>
              <a:gd name="connsiteX1452" fmla="*/ 1867946 w 4550804"/>
              <a:gd name="connsiteY1452" fmla="*/ 3593218 h 5360810"/>
              <a:gd name="connsiteX1453" fmla="*/ 1850488 w 4550804"/>
              <a:gd name="connsiteY1453" fmla="*/ 3597406 h 5360810"/>
              <a:gd name="connsiteX1454" fmla="*/ 1828142 w 4550804"/>
              <a:gd name="connsiteY1454" fmla="*/ 3597406 h 5360810"/>
              <a:gd name="connsiteX1455" fmla="*/ 1828142 w 4550804"/>
              <a:gd name="connsiteY1455" fmla="*/ 3598105 h 5360810"/>
              <a:gd name="connsiteX1456" fmla="*/ 1850487 w 4550804"/>
              <a:gd name="connsiteY1456" fmla="*/ 3598105 h 5360810"/>
              <a:gd name="connsiteX1457" fmla="*/ 1867944 w 4550804"/>
              <a:gd name="connsiteY1457" fmla="*/ 3593916 h 5360810"/>
              <a:gd name="connsiteX1458" fmla="*/ 1869341 w 4550804"/>
              <a:gd name="connsiteY1458" fmla="*/ 3596708 h 5360810"/>
              <a:gd name="connsiteX1459" fmla="*/ 1872832 w 4550804"/>
              <a:gd name="connsiteY1459" fmla="*/ 3596708 h 5360810"/>
              <a:gd name="connsiteX1460" fmla="*/ 1879815 w 4550804"/>
              <a:gd name="connsiteY1460" fmla="*/ 3599501 h 5360810"/>
              <a:gd name="connsiteX1461" fmla="*/ 1880935 w 4550804"/>
              <a:gd name="connsiteY1461" fmla="*/ 3602411 h 5360810"/>
              <a:gd name="connsiteX1462" fmla="*/ 1880738 w 4550804"/>
              <a:gd name="connsiteY1462" fmla="*/ 3599047 h 5360810"/>
              <a:gd name="connsiteX1463" fmla="*/ 1872833 w 4550804"/>
              <a:gd name="connsiteY1463" fmla="*/ 3596010 h 5360810"/>
              <a:gd name="connsiteX1464" fmla="*/ 1869342 w 4550804"/>
              <a:gd name="connsiteY1464" fmla="*/ 3596010 h 5360810"/>
              <a:gd name="connsiteX1465" fmla="*/ 1025798 w 4550804"/>
              <a:gd name="connsiteY1465" fmla="*/ 3591124 h 5360810"/>
              <a:gd name="connsiteX1466" fmla="*/ 1021957 w 4550804"/>
              <a:gd name="connsiteY1466" fmla="*/ 3598803 h 5360810"/>
              <a:gd name="connsiteX1467" fmla="*/ 1025100 w 4550804"/>
              <a:gd name="connsiteY1467" fmla="*/ 3598105 h 5360810"/>
              <a:gd name="connsiteX1468" fmla="*/ 1023005 w 4550804"/>
              <a:gd name="connsiteY1468" fmla="*/ 3599501 h 5360810"/>
              <a:gd name="connsiteX1469" fmla="*/ 1021608 w 4550804"/>
              <a:gd name="connsiteY1469" fmla="*/ 3599501 h 5360810"/>
              <a:gd name="connsiteX1470" fmla="*/ 1018815 w 4550804"/>
              <a:gd name="connsiteY1470" fmla="*/ 3599501 h 5360810"/>
              <a:gd name="connsiteX1471" fmla="*/ 1021329 w 4550804"/>
              <a:gd name="connsiteY1471" fmla="*/ 3598943 h 5360810"/>
              <a:gd name="connsiteX1472" fmla="*/ 1020212 w 4550804"/>
              <a:gd name="connsiteY1472" fmla="*/ 3596709 h 5360810"/>
              <a:gd name="connsiteX1473" fmla="*/ 964347 w 4550804"/>
              <a:gd name="connsiteY1473" fmla="*/ 3590426 h 5360810"/>
              <a:gd name="connsiteX1474" fmla="*/ 962950 w 4550804"/>
              <a:gd name="connsiteY1474" fmla="*/ 3591822 h 5360810"/>
              <a:gd name="connsiteX1475" fmla="*/ 962385 w 4550804"/>
              <a:gd name="connsiteY1475" fmla="*/ 3591410 h 5360810"/>
              <a:gd name="connsiteX1476" fmla="*/ 960758 w 4550804"/>
              <a:gd name="connsiteY1476" fmla="*/ 3590223 h 5360810"/>
              <a:gd name="connsiteX1477" fmla="*/ 962385 w 4550804"/>
              <a:gd name="connsiteY1477" fmla="*/ 3591409 h 5360810"/>
              <a:gd name="connsiteX1478" fmla="*/ 961554 w 4550804"/>
              <a:gd name="connsiteY1478" fmla="*/ 3591822 h 5360810"/>
              <a:gd name="connsiteX1479" fmla="*/ 882647 w 4550804"/>
              <a:gd name="connsiteY1479" fmla="*/ 3589728 h 5360810"/>
              <a:gd name="connsiteX1480" fmla="*/ 885440 w 4550804"/>
              <a:gd name="connsiteY1480" fmla="*/ 3591124 h 5360810"/>
              <a:gd name="connsiteX1481" fmla="*/ 884044 w 4550804"/>
              <a:gd name="connsiteY1481" fmla="*/ 3591124 h 5360810"/>
              <a:gd name="connsiteX1482" fmla="*/ 1006246 w 4550804"/>
              <a:gd name="connsiteY1482" fmla="*/ 3589029 h 5360810"/>
              <a:gd name="connsiteX1483" fmla="*/ 1009039 w 4550804"/>
              <a:gd name="connsiteY1483" fmla="*/ 3593218 h 5360810"/>
              <a:gd name="connsiteX1484" fmla="*/ 1013229 w 4550804"/>
              <a:gd name="connsiteY1484" fmla="*/ 3593218 h 5360810"/>
              <a:gd name="connsiteX1485" fmla="*/ 1010436 w 4550804"/>
              <a:gd name="connsiteY1485" fmla="*/ 3594614 h 5360810"/>
              <a:gd name="connsiteX1486" fmla="*/ 1011588 w 4550804"/>
              <a:gd name="connsiteY1486" fmla="*/ 3596911 h 5360810"/>
              <a:gd name="connsiteX1487" fmla="*/ 1006246 w 4550804"/>
              <a:gd name="connsiteY1487" fmla="*/ 3593218 h 5360810"/>
              <a:gd name="connsiteX1488" fmla="*/ 1799513 w 4550804"/>
              <a:gd name="connsiteY1488" fmla="*/ 3585535 h 5360810"/>
              <a:gd name="connsiteX1489" fmla="*/ 1799511 w 4550804"/>
              <a:gd name="connsiteY1489" fmla="*/ 3585539 h 5360810"/>
              <a:gd name="connsiteX1490" fmla="*/ 1807193 w 4550804"/>
              <a:gd name="connsiteY1490" fmla="*/ 3592519 h 5360810"/>
              <a:gd name="connsiteX1491" fmla="*/ 1823254 w 4550804"/>
              <a:gd name="connsiteY1491" fmla="*/ 3596708 h 5360810"/>
              <a:gd name="connsiteX1492" fmla="*/ 1828141 w 4550804"/>
              <a:gd name="connsiteY1492" fmla="*/ 3601595 h 5360810"/>
              <a:gd name="connsiteX1493" fmla="*/ 1828141 w 4550804"/>
              <a:gd name="connsiteY1493" fmla="*/ 3600896 h 5360810"/>
              <a:gd name="connsiteX1494" fmla="*/ 1823255 w 4550804"/>
              <a:gd name="connsiteY1494" fmla="*/ 3596010 h 5360810"/>
              <a:gd name="connsiteX1495" fmla="*/ 1807194 w 4550804"/>
              <a:gd name="connsiteY1495" fmla="*/ 3591821 h 5360810"/>
              <a:gd name="connsiteX1496" fmla="*/ 1799512 w 4550804"/>
              <a:gd name="connsiteY1496" fmla="*/ 3585539 h 5360810"/>
              <a:gd name="connsiteX1497" fmla="*/ 996769 w 4550804"/>
              <a:gd name="connsiteY1497" fmla="*/ 3583598 h 5360810"/>
              <a:gd name="connsiteX1498" fmla="*/ 999261 w 4550804"/>
              <a:gd name="connsiteY1498" fmla="*/ 3584840 h 5360810"/>
              <a:gd name="connsiteX1499" fmla="*/ 1002055 w 4550804"/>
              <a:gd name="connsiteY1499" fmla="*/ 3587633 h 5360810"/>
              <a:gd name="connsiteX1500" fmla="*/ 1006245 w 4550804"/>
              <a:gd name="connsiteY1500" fmla="*/ 3586237 h 5360810"/>
              <a:gd name="connsiteX1501" fmla="*/ 1002753 w 4550804"/>
              <a:gd name="connsiteY1501" fmla="*/ 3588331 h 5360810"/>
              <a:gd name="connsiteX1502" fmla="*/ 996469 w 4550804"/>
              <a:gd name="connsiteY1502" fmla="*/ 3584142 h 5360810"/>
              <a:gd name="connsiteX1503" fmla="*/ 1002055 w 4550804"/>
              <a:gd name="connsiteY1503" fmla="*/ 3583444 h 5360810"/>
              <a:gd name="connsiteX1504" fmla="*/ 1002055 w 4550804"/>
              <a:gd name="connsiteY1504" fmla="*/ 3586237 h 5360810"/>
              <a:gd name="connsiteX1505" fmla="*/ 999262 w 4550804"/>
              <a:gd name="connsiteY1505" fmla="*/ 3584840 h 5360810"/>
              <a:gd name="connsiteX1506" fmla="*/ 998564 w 4550804"/>
              <a:gd name="connsiteY1506" fmla="*/ 3580303 h 5360810"/>
              <a:gd name="connsiteX1507" fmla="*/ 996769 w 4550804"/>
              <a:gd name="connsiteY1507" fmla="*/ 3583598 h 5360810"/>
              <a:gd name="connsiteX1508" fmla="*/ 996469 w 4550804"/>
              <a:gd name="connsiteY1508" fmla="*/ 3583444 h 5360810"/>
              <a:gd name="connsiteX1509" fmla="*/ 494394 w 4550804"/>
              <a:gd name="connsiteY1509" fmla="*/ 3578558 h 5360810"/>
              <a:gd name="connsiteX1510" fmla="*/ 492997 w 4550804"/>
              <a:gd name="connsiteY1510" fmla="*/ 3582747 h 5360810"/>
              <a:gd name="connsiteX1511" fmla="*/ 492997 w 4550804"/>
              <a:gd name="connsiteY1511" fmla="*/ 3579954 h 5360810"/>
              <a:gd name="connsiteX1512" fmla="*/ 490204 w 4550804"/>
              <a:gd name="connsiteY1512" fmla="*/ 3581351 h 5360810"/>
              <a:gd name="connsiteX1513" fmla="*/ 1002057 w 4550804"/>
              <a:gd name="connsiteY1513" fmla="*/ 3577162 h 5360810"/>
              <a:gd name="connsiteX1514" fmla="*/ 1000660 w 4550804"/>
              <a:gd name="connsiteY1514" fmla="*/ 3582747 h 5360810"/>
              <a:gd name="connsiteX1515" fmla="*/ 1000660 w 4550804"/>
              <a:gd name="connsiteY1515" fmla="*/ 3579954 h 5360810"/>
              <a:gd name="connsiteX1516" fmla="*/ 1000659 w 4550804"/>
              <a:gd name="connsiteY1516" fmla="*/ 3577162 h 5360810"/>
              <a:gd name="connsiteX1517" fmla="*/ 1000659 w 4550804"/>
              <a:gd name="connsiteY1517" fmla="*/ 3579954 h 5360810"/>
              <a:gd name="connsiteX1518" fmla="*/ 999263 w 4550804"/>
              <a:gd name="connsiteY1518" fmla="*/ 3582747 h 5360810"/>
              <a:gd name="connsiteX1519" fmla="*/ 997866 w 4550804"/>
              <a:gd name="connsiteY1519" fmla="*/ 3582747 h 5360810"/>
              <a:gd name="connsiteX1520" fmla="*/ 1003452 w 4550804"/>
              <a:gd name="connsiteY1520" fmla="*/ 3576464 h 5360810"/>
              <a:gd name="connsiteX1521" fmla="*/ 1009039 w 4550804"/>
              <a:gd name="connsiteY1521" fmla="*/ 3577860 h 5360810"/>
              <a:gd name="connsiteX1522" fmla="*/ 1011134 w 4550804"/>
              <a:gd name="connsiteY1522" fmla="*/ 3579257 h 5360810"/>
              <a:gd name="connsiteX1523" fmla="*/ 1000659 w 4550804"/>
              <a:gd name="connsiteY1523" fmla="*/ 3576464 h 5360810"/>
              <a:gd name="connsiteX1524" fmla="*/ 1000659 w 4550804"/>
              <a:gd name="connsiteY1524" fmla="*/ 3577162 h 5360810"/>
              <a:gd name="connsiteX1525" fmla="*/ 998564 w 4550804"/>
              <a:gd name="connsiteY1525" fmla="*/ 3580303 h 5360810"/>
              <a:gd name="connsiteX1526" fmla="*/ 924544 w 4550804"/>
              <a:gd name="connsiteY1526" fmla="*/ 3575766 h 5360810"/>
              <a:gd name="connsiteX1527" fmla="*/ 929431 w 4550804"/>
              <a:gd name="connsiteY1527" fmla="*/ 3575766 h 5360810"/>
              <a:gd name="connsiteX1528" fmla="*/ 933621 w 4550804"/>
              <a:gd name="connsiteY1528" fmla="*/ 3577162 h 5360810"/>
              <a:gd name="connsiteX1529" fmla="*/ 974821 w 4550804"/>
              <a:gd name="connsiteY1529" fmla="*/ 3573672 h 5360810"/>
              <a:gd name="connsiteX1530" fmla="*/ 977614 w 4550804"/>
              <a:gd name="connsiteY1530" fmla="*/ 3575068 h 5360810"/>
              <a:gd name="connsiteX1531" fmla="*/ 974821 w 4550804"/>
              <a:gd name="connsiteY1531" fmla="*/ 3588332 h 5360810"/>
              <a:gd name="connsiteX1532" fmla="*/ 982503 w 4550804"/>
              <a:gd name="connsiteY1532" fmla="*/ 3602991 h 5360810"/>
              <a:gd name="connsiteX1533" fmla="*/ 994373 w 4550804"/>
              <a:gd name="connsiteY1533" fmla="*/ 3602991 h 5360810"/>
              <a:gd name="connsiteX1534" fmla="*/ 998563 w 4550804"/>
              <a:gd name="connsiteY1534" fmla="*/ 3605784 h 5360810"/>
              <a:gd name="connsiteX1535" fmla="*/ 991699 w 4550804"/>
              <a:gd name="connsiteY1535" fmla="*/ 3604869 h 5360810"/>
              <a:gd name="connsiteX1536" fmla="*/ 999960 w 4550804"/>
              <a:gd name="connsiteY1536" fmla="*/ 3609275 h 5360810"/>
              <a:gd name="connsiteX1537" fmla="*/ 990882 w 4550804"/>
              <a:gd name="connsiteY1537" fmla="*/ 3606482 h 5360810"/>
              <a:gd name="connsiteX1538" fmla="*/ 987391 w 4550804"/>
              <a:gd name="connsiteY1538" fmla="*/ 3606482 h 5360810"/>
              <a:gd name="connsiteX1539" fmla="*/ 986693 w 4550804"/>
              <a:gd name="connsiteY1539" fmla="*/ 3608577 h 5360810"/>
              <a:gd name="connsiteX1540" fmla="*/ 977614 w 4550804"/>
              <a:gd name="connsiteY1540" fmla="*/ 3608577 h 5360810"/>
              <a:gd name="connsiteX1541" fmla="*/ 977614 w 4550804"/>
              <a:gd name="connsiteY1541" fmla="*/ 3609275 h 5360810"/>
              <a:gd name="connsiteX1542" fmla="*/ 969933 w 4550804"/>
              <a:gd name="connsiteY1542" fmla="*/ 3610671 h 5360810"/>
              <a:gd name="connsiteX1543" fmla="*/ 968537 w 4550804"/>
              <a:gd name="connsiteY1543" fmla="*/ 3610671 h 5360810"/>
              <a:gd name="connsiteX1544" fmla="*/ 965743 w 4550804"/>
              <a:gd name="connsiteY1544" fmla="*/ 3606482 h 5360810"/>
              <a:gd name="connsiteX1545" fmla="*/ 964347 w 4550804"/>
              <a:gd name="connsiteY1545" fmla="*/ 3606482 h 5360810"/>
              <a:gd name="connsiteX1546" fmla="*/ 964347 w 4550804"/>
              <a:gd name="connsiteY1546" fmla="*/ 3602293 h 5360810"/>
              <a:gd name="connsiteX1547" fmla="*/ 965743 w 4550804"/>
              <a:gd name="connsiteY1547" fmla="*/ 3605086 h 5360810"/>
              <a:gd name="connsiteX1548" fmla="*/ 980408 w 4550804"/>
              <a:gd name="connsiteY1548" fmla="*/ 3604220 h 5360810"/>
              <a:gd name="connsiteX1549" fmla="*/ 980408 w 4550804"/>
              <a:gd name="connsiteY1549" fmla="*/ 3601595 h 5360810"/>
              <a:gd name="connsiteX1550" fmla="*/ 968537 w 4550804"/>
              <a:gd name="connsiteY1550" fmla="*/ 3583445 h 5360810"/>
              <a:gd name="connsiteX1551" fmla="*/ 967140 w 4550804"/>
              <a:gd name="connsiteY1551" fmla="*/ 3583445 h 5360810"/>
              <a:gd name="connsiteX1552" fmla="*/ 968537 w 4550804"/>
              <a:gd name="connsiteY1552" fmla="*/ 3587634 h 5360810"/>
              <a:gd name="connsiteX1553" fmla="*/ 965743 w 4550804"/>
              <a:gd name="connsiteY1553" fmla="*/ 3589030 h 5360810"/>
              <a:gd name="connsiteX1554" fmla="*/ 965743 w 4550804"/>
              <a:gd name="connsiteY1554" fmla="*/ 3584841 h 5360810"/>
              <a:gd name="connsiteX1555" fmla="*/ 960158 w 4550804"/>
              <a:gd name="connsiteY1555" fmla="*/ 3589030 h 5360810"/>
              <a:gd name="connsiteX1556" fmla="*/ 960757 w 4550804"/>
              <a:gd name="connsiteY1556" fmla="*/ 3590224 h 5360810"/>
              <a:gd name="connsiteX1557" fmla="*/ 955269 w 4550804"/>
              <a:gd name="connsiteY1557" fmla="*/ 3586237 h 5360810"/>
              <a:gd name="connsiteX1558" fmla="*/ 951079 w 4550804"/>
              <a:gd name="connsiteY1558" fmla="*/ 3587634 h 5360810"/>
              <a:gd name="connsiteX1559" fmla="*/ 952476 w 4550804"/>
              <a:gd name="connsiteY1559" fmla="*/ 3593219 h 5360810"/>
              <a:gd name="connsiteX1560" fmla="*/ 949682 w 4550804"/>
              <a:gd name="connsiteY1560" fmla="*/ 3587634 h 5360810"/>
              <a:gd name="connsiteX1561" fmla="*/ 928734 w 4550804"/>
              <a:gd name="connsiteY1561" fmla="*/ 3590426 h 5360810"/>
              <a:gd name="connsiteX1562" fmla="*/ 914070 w 4550804"/>
              <a:gd name="connsiteY1562" fmla="*/ 3593219 h 5360810"/>
              <a:gd name="connsiteX1563" fmla="*/ 900104 w 4550804"/>
              <a:gd name="connsiteY1563" fmla="*/ 3601595 h 5360810"/>
              <a:gd name="connsiteX1564" fmla="*/ 916165 w 4550804"/>
              <a:gd name="connsiteY1564" fmla="*/ 3584143 h 5360810"/>
              <a:gd name="connsiteX1565" fmla="*/ 921751 w 4550804"/>
              <a:gd name="connsiteY1565" fmla="*/ 3582747 h 5360810"/>
              <a:gd name="connsiteX1566" fmla="*/ 921751 w 4550804"/>
              <a:gd name="connsiteY1566" fmla="*/ 3581350 h 5360810"/>
              <a:gd name="connsiteX1567" fmla="*/ 924544 w 4550804"/>
              <a:gd name="connsiteY1567" fmla="*/ 3579954 h 5360810"/>
              <a:gd name="connsiteX1568" fmla="*/ 933622 w 4550804"/>
              <a:gd name="connsiteY1568" fmla="*/ 3579954 h 5360810"/>
              <a:gd name="connsiteX1569" fmla="*/ 935018 w 4550804"/>
              <a:gd name="connsiteY1569" fmla="*/ 3584143 h 5360810"/>
              <a:gd name="connsiteX1570" fmla="*/ 942700 w 4550804"/>
              <a:gd name="connsiteY1570" fmla="*/ 3579954 h 5360810"/>
              <a:gd name="connsiteX1571" fmla="*/ 941303 w 4550804"/>
              <a:gd name="connsiteY1571" fmla="*/ 3582747 h 5360810"/>
              <a:gd name="connsiteX1572" fmla="*/ 944097 w 4550804"/>
              <a:gd name="connsiteY1572" fmla="*/ 3582747 h 5360810"/>
              <a:gd name="connsiteX1573" fmla="*/ 946889 w 4550804"/>
              <a:gd name="connsiteY1573" fmla="*/ 3581350 h 5360810"/>
              <a:gd name="connsiteX1574" fmla="*/ 952476 w 4550804"/>
              <a:gd name="connsiteY1574" fmla="*/ 3581350 h 5360810"/>
              <a:gd name="connsiteX1575" fmla="*/ 951079 w 4550804"/>
              <a:gd name="connsiteY1575" fmla="*/ 3579954 h 5360810"/>
              <a:gd name="connsiteX1576" fmla="*/ 964347 w 4550804"/>
              <a:gd name="connsiteY1576" fmla="*/ 3579954 h 5360810"/>
              <a:gd name="connsiteX1577" fmla="*/ 965743 w 4550804"/>
              <a:gd name="connsiteY1577" fmla="*/ 3581350 h 5360810"/>
              <a:gd name="connsiteX1578" fmla="*/ 1784848 w 4550804"/>
              <a:gd name="connsiteY1578" fmla="*/ 3573671 h 5360810"/>
              <a:gd name="connsiteX1579" fmla="*/ 1783603 w 4550804"/>
              <a:gd name="connsiteY1579" fmla="*/ 3585492 h 5360810"/>
              <a:gd name="connsiteX1580" fmla="*/ 1784197 w 4550804"/>
              <a:gd name="connsiteY1580" fmla="*/ 3586509 h 5360810"/>
              <a:gd name="connsiteX1581" fmla="*/ 1785505 w 4550804"/>
              <a:gd name="connsiteY1581" fmla="*/ 3574059 h 5360810"/>
              <a:gd name="connsiteX1582" fmla="*/ 1002057 w 4550804"/>
              <a:gd name="connsiteY1582" fmla="*/ 3572275 h 5360810"/>
              <a:gd name="connsiteX1583" fmla="*/ 1003453 w 4550804"/>
              <a:gd name="connsiteY1583" fmla="*/ 3573671 h 5360810"/>
              <a:gd name="connsiteX1584" fmla="*/ 1000660 w 4550804"/>
              <a:gd name="connsiteY1584" fmla="*/ 3577860 h 5360810"/>
              <a:gd name="connsiteX1585" fmla="*/ 890329 w 4550804"/>
              <a:gd name="connsiteY1585" fmla="*/ 3561105 h 5360810"/>
              <a:gd name="connsiteX1586" fmla="*/ 893122 w 4550804"/>
              <a:gd name="connsiteY1586" fmla="*/ 3561105 h 5360810"/>
              <a:gd name="connsiteX1587" fmla="*/ 891726 w 4550804"/>
              <a:gd name="connsiteY1587" fmla="*/ 3566690 h 5360810"/>
              <a:gd name="connsiteX1588" fmla="*/ 886139 w 4550804"/>
              <a:gd name="connsiteY1588" fmla="*/ 3562501 h 5360810"/>
              <a:gd name="connsiteX1589" fmla="*/ 888932 w 4550804"/>
              <a:gd name="connsiteY1589" fmla="*/ 3563897 h 5360810"/>
              <a:gd name="connsiteX1590" fmla="*/ 879853 w 4550804"/>
              <a:gd name="connsiteY1590" fmla="*/ 3561105 h 5360810"/>
              <a:gd name="connsiteX1591" fmla="*/ 884043 w 4550804"/>
              <a:gd name="connsiteY1591" fmla="*/ 3561105 h 5360810"/>
              <a:gd name="connsiteX1592" fmla="*/ 885440 w 4550804"/>
              <a:gd name="connsiteY1592" fmla="*/ 3563897 h 5360810"/>
              <a:gd name="connsiteX1593" fmla="*/ 2263326 w 4550804"/>
              <a:gd name="connsiteY1593" fmla="*/ 3560665 h 5360810"/>
              <a:gd name="connsiteX1594" fmla="*/ 2251917 w 4550804"/>
              <a:gd name="connsiteY1594" fmla="*/ 3564784 h 5360810"/>
              <a:gd name="connsiteX1595" fmla="*/ 2262482 w 4550804"/>
              <a:gd name="connsiteY1595" fmla="*/ 3562473 h 5360810"/>
              <a:gd name="connsiteX1596" fmla="*/ 1218528 w 4550804"/>
              <a:gd name="connsiteY1596" fmla="*/ 3558313 h 5360810"/>
              <a:gd name="connsiteX1597" fmla="*/ 1222718 w 4550804"/>
              <a:gd name="connsiteY1597" fmla="*/ 3559709 h 5360810"/>
              <a:gd name="connsiteX1598" fmla="*/ 1219925 w 4550804"/>
              <a:gd name="connsiteY1598" fmla="*/ 3562502 h 5360810"/>
              <a:gd name="connsiteX1599" fmla="*/ 541822 w 4550804"/>
              <a:gd name="connsiteY1599" fmla="*/ 3552148 h 5360810"/>
              <a:gd name="connsiteX1600" fmla="*/ 530984 w 4550804"/>
              <a:gd name="connsiteY1600" fmla="*/ 3555241 h 5360810"/>
              <a:gd name="connsiteX1601" fmla="*/ 536291 w 4550804"/>
              <a:gd name="connsiteY1601" fmla="*/ 3552727 h 5360810"/>
              <a:gd name="connsiteX1602" fmla="*/ 549559 w 4550804"/>
              <a:gd name="connsiteY1602" fmla="*/ 3549936 h 5360810"/>
              <a:gd name="connsiteX1603" fmla="*/ 552352 w 4550804"/>
              <a:gd name="connsiteY1603" fmla="*/ 3552728 h 5360810"/>
              <a:gd name="connsiteX1604" fmla="*/ 549559 w 4550804"/>
              <a:gd name="connsiteY1604" fmla="*/ 3551332 h 5360810"/>
              <a:gd name="connsiteX1605" fmla="*/ 541822 w 4550804"/>
              <a:gd name="connsiteY1605" fmla="*/ 3552148 h 5360810"/>
              <a:gd name="connsiteX1606" fmla="*/ 535593 w 4550804"/>
              <a:gd name="connsiteY1606" fmla="*/ 3546445 h 5360810"/>
              <a:gd name="connsiteX1607" fmla="*/ 535593 w 4550804"/>
              <a:gd name="connsiteY1607" fmla="*/ 3549237 h 5360810"/>
              <a:gd name="connsiteX1608" fmla="*/ 534196 w 4550804"/>
              <a:gd name="connsiteY1608" fmla="*/ 3547841 h 5360810"/>
              <a:gd name="connsiteX1609" fmla="*/ 2262482 w 4550804"/>
              <a:gd name="connsiteY1609" fmla="*/ 3546417 h 5360810"/>
              <a:gd name="connsiteX1610" fmla="*/ 2256486 w 4550804"/>
              <a:gd name="connsiteY1610" fmla="*/ 3548416 h 5360810"/>
              <a:gd name="connsiteX1611" fmla="*/ 2256897 w 4550804"/>
              <a:gd name="connsiteY1611" fmla="*/ 3549237 h 5360810"/>
              <a:gd name="connsiteX1612" fmla="*/ 2263132 w 4550804"/>
              <a:gd name="connsiteY1612" fmla="*/ 3547160 h 5360810"/>
              <a:gd name="connsiteX1613" fmla="*/ 1455250 w 4550804"/>
              <a:gd name="connsiteY1613" fmla="*/ 3545747 h 5360810"/>
              <a:gd name="connsiteX1614" fmla="*/ 1463631 w 4550804"/>
              <a:gd name="connsiteY1614" fmla="*/ 3545747 h 5360810"/>
              <a:gd name="connsiteX1615" fmla="*/ 1430112 w 4550804"/>
              <a:gd name="connsiteY1615" fmla="*/ 3553426 h 5360810"/>
              <a:gd name="connsiteX1616" fmla="*/ 2250617 w 4550804"/>
              <a:gd name="connsiteY1616" fmla="*/ 3542242 h 5360810"/>
              <a:gd name="connsiteX1617" fmla="*/ 2250612 w 4550804"/>
              <a:gd name="connsiteY1617" fmla="*/ 3542256 h 5360810"/>
              <a:gd name="connsiteX1618" fmla="*/ 2250624 w 4550804"/>
              <a:gd name="connsiteY1618" fmla="*/ 3542256 h 5360810"/>
              <a:gd name="connsiteX1619" fmla="*/ 1266711 w 4550804"/>
              <a:gd name="connsiteY1619" fmla="*/ 3538766 h 5360810"/>
              <a:gd name="connsiteX1620" fmla="*/ 1257633 w 4550804"/>
              <a:gd name="connsiteY1620" fmla="*/ 3544351 h 5360810"/>
              <a:gd name="connsiteX1621" fmla="*/ 1254840 w 4550804"/>
              <a:gd name="connsiteY1621" fmla="*/ 3542955 h 5360810"/>
              <a:gd name="connsiteX1622" fmla="*/ 1256237 w 4550804"/>
              <a:gd name="connsiteY1622" fmla="*/ 3540162 h 5360810"/>
              <a:gd name="connsiteX1623" fmla="*/ 1243666 w 4550804"/>
              <a:gd name="connsiteY1623" fmla="*/ 3535974 h 5360810"/>
              <a:gd name="connsiteX1624" fmla="*/ 1247856 w 4550804"/>
              <a:gd name="connsiteY1624" fmla="*/ 3537370 h 5360810"/>
              <a:gd name="connsiteX1625" fmla="*/ 1247856 w 4550804"/>
              <a:gd name="connsiteY1625" fmla="*/ 3538068 h 5360810"/>
              <a:gd name="connsiteX1626" fmla="*/ 1187106 w 4550804"/>
              <a:gd name="connsiteY1626" fmla="*/ 3531087 h 5360810"/>
              <a:gd name="connsiteX1627" fmla="*/ 1185431 w 4550804"/>
              <a:gd name="connsiteY1627" fmla="*/ 3531645 h 5360810"/>
              <a:gd name="connsiteX1628" fmla="*/ 1188501 w 4550804"/>
              <a:gd name="connsiteY1628" fmla="*/ 3531087 h 5360810"/>
              <a:gd name="connsiteX1629" fmla="*/ 1201063 w 4550804"/>
              <a:gd name="connsiteY1629" fmla="*/ 3535276 h 5360810"/>
              <a:gd name="connsiteX1630" fmla="*/ 1191992 w 4550804"/>
              <a:gd name="connsiteY1630" fmla="*/ 3532483 h 5360810"/>
              <a:gd name="connsiteX1631" fmla="*/ 1184312 w 4550804"/>
              <a:gd name="connsiteY1631" fmla="*/ 3533880 h 5360810"/>
              <a:gd name="connsiteX1632" fmla="*/ 1182915 w 4550804"/>
              <a:gd name="connsiteY1632" fmla="*/ 3532483 h 5360810"/>
              <a:gd name="connsiteX1633" fmla="*/ 1185428 w 4550804"/>
              <a:gd name="connsiteY1633" fmla="*/ 3531646 h 5360810"/>
              <a:gd name="connsiteX1634" fmla="*/ 1180821 w 4550804"/>
              <a:gd name="connsiteY1634" fmla="*/ 3532483 h 5360810"/>
              <a:gd name="connsiteX1635" fmla="*/ 2027164 w 4550804"/>
              <a:gd name="connsiteY1635" fmla="*/ 3528991 h 5360810"/>
              <a:gd name="connsiteX1636" fmla="*/ 2027146 w 4550804"/>
              <a:gd name="connsiteY1636" fmla="*/ 3528993 h 5360810"/>
              <a:gd name="connsiteX1637" fmla="*/ 2027157 w 4550804"/>
              <a:gd name="connsiteY1637" fmla="*/ 3528993 h 5360810"/>
              <a:gd name="connsiteX1638" fmla="*/ 1221322 w 4550804"/>
              <a:gd name="connsiteY1638" fmla="*/ 3528295 h 5360810"/>
              <a:gd name="connsiteX1639" fmla="*/ 1221322 w 4550804"/>
              <a:gd name="connsiteY1639" fmla="*/ 3532484 h 5360810"/>
              <a:gd name="connsiteX1640" fmla="*/ 1220763 w 4550804"/>
              <a:gd name="connsiteY1640" fmla="*/ 3528854 h 5360810"/>
              <a:gd name="connsiteX1641" fmla="*/ 1215734 w 4550804"/>
              <a:gd name="connsiteY1641" fmla="*/ 3528295 h 5360810"/>
              <a:gd name="connsiteX1642" fmla="*/ 1215763 w 4550804"/>
              <a:gd name="connsiteY1642" fmla="*/ 3528323 h 5360810"/>
              <a:gd name="connsiteX1643" fmla="*/ 1212243 w 4550804"/>
              <a:gd name="connsiteY1643" fmla="*/ 3532484 h 5360810"/>
              <a:gd name="connsiteX1644" fmla="*/ 1206657 w 4550804"/>
              <a:gd name="connsiteY1644" fmla="*/ 3535276 h 5360810"/>
              <a:gd name="connsiteX1645" fmla="*/ 1211544 w 4550804"/>
              <a:gd name="connsiteY1645" fmla="*/ 3532484 h 5360810"/>
              <a:gd name="connsiteX1646" fmla="*/ 2254103 w 4550804"/>
              <a:gd name="connsiteY1646" fmla="*/ 3524078 h 5360810"/>
              <a:gd name="connsiteX1647" fmla="*/ 2243450 w 4550804"/>
              <a:gd name="connsiteY1647" fmla="*/ 3529403 h 5360810"/>
              <a:gd name="connsiteX1648" fmla="*/ 2243629 w 4550804"/>
              <a:gd name="connsiteY1648" fmla="*/ 3530389 h 5360810"/>
              <a:gd name="connsiteX1649" fmla="*/ 2253544 w 4550804"/>
              <a:gd name="connsiteY1649" fmla="*/ 3525693 h 5360810"/>
              <a:gd name="connsiteX1650" fmla="*/ 1219925 w 4550804"/>
              <a:gd name="connsiteY1650" fmla="*/ 3523408 h 5360810"/>
              <a:gd name="connsiteX1651" fmla="*/ 1220763 w 4550804"/>
              <a:gd name="connsiteY1651" fmla="*/ 3528853 h 5360810"/>
              <a:gd name="connsiteX1652" fmla="*/ 1218528 w 4550804"/>
              <a:gd name="connsiteY1652" fmla="*/ 3531087 h 5360810"/>
              <a:gd name="connsiteX1653" fmla="*/ 1215763 w 4550804"/>
              <a:gd name="connsiteY1653" fmla="*/ 3528323 h 5360810"/>
              <a:gd name="connsiteX1654" fmla="*/ 2044401 w 4550804"/>
              <a:gd name="connsiteY1654" fmla="*/ 3522941 h 5360810"/>
              <a:gd name="connsiteX1655" fmla="*/ 2039629 w 4550804"/>
              <a:gd name="connsiteY1655" fmla="*/ 3525431 h 5360810"/>
              <a:gd name="connsiteX1656" fmla="*/ 2041821 w 4550804"/>
              <a:gd name="connsiteY1656" fmla="*/ 3524804 h 5360810"/>
              <a:gd name="connsiteX1657" fmla="*/ 1965722 w 4550804"/>
              <a:gd name="connsiteY1657" fmla="*/ 3520970 h 5360810"/>
              <a:gd name="connsiteX1658" fmla="*/ 1979673 w 4550804"/>
              <a:gd name="connsiteY1658" fmla="*/ 3526200 h 5360810"/>
              <a:gd name="connsiteX1659" fmla="*/ 2004812 w 4550804"/>
              <a:gd name="connsiteY1659" fmla="*/ 3528993 h 5360810"/>
              <a:gd name="connsiteX1660" fmla="*/ 2009365 w 4550804"/>
              <a:gd name="connsiteY1660" fmla="*/ 3528993 h 5360810"/>
              <a:gd name="connsiteX1661" fmla="*/ 1998526 w 4550804"/>
              <a:gd name="connsiteY1661" fmla="*/ 3528294 h 5360810"/>
              <a:gd name="connsiteX1662" fmla="*/ 1976181 w 4550804"/>
              <a:gd name="connsiteY1662" fmla="*/ 3524105 h 5360810"/>
              <a:gd name="connsiteX1663" fmla="*/ 1190596 w 4550804"/>
              <a:gd name="connsiteY1663" fmla="*/ 3519219 h 5360810"/>
              <a:gd name="connsiteX1664" fmla="*/ 1190596 w 4550804"/>
              <a:gd name="connsiteY1664" fmla="*/ 3522011 h 5360810"/>
              <a:gd name="connsiteX1665" fmla="*/ 1194087 w 4550804"/>
              <a:gd name="connsiteY1665" fmla="*/ 3523408 h 5360810"/>
              <a:gd name="connsiteX1666" fmla="*/ 1188599 w 4550804"/>
              <a:gd name="connsiteY1666" fmla="*/ 3521215 h 5360810"/>
              <a:gd name="connsiteX1667" fmla="*/ 1183613 w 4550804"/>
              <a:gd name="connsiteY1667" fmla="*/ 3519219 h 5360810"/>
              <a:gd name="connsiteX1668" fmla="*/ 1188599 w 4550804"/>
              <a:gd name="connsiteY1668" fmla="*/ 3521215 h 5360810"/>
              <a:gd name="connsiteX1669" fmla="*/ 1187802 w 4550804"/>
              <a:gd name="connsiteY1669" fmla="*/ 3522011 h 5360810"/>
              <a:gd name="connsiteX1670" fmla="*/ 1217131 w 4550804"/>
              <a:gd name="connsiteY1670" fmla="*/ 3515031 h 5360810"/>
              <a:gd name="connsiteX1671" fmla="*/ 1218528 w 4550804"/>
              <a:gd name="connsiteY1671" fmla="*/ 3515729 h 5360810"/>
              <a:gd name="connsiteX1672" fmla="*/ 1217131 w 4550804"/>
              <a:gd name="connsiteY1672" fmla="*/ 3519918 h 5360810"/>
              <a:gd name="connsiteX1673" fmla="*/ 1180122 w 4550804"/>
              <a:gd name="connsiteY1673" fmla="*/ 3515030 h 5360810"/>
              <a:gd name="connsiteX1674" fmla="*/ 1182915 w 4550804"/>
              <a:gd name="connsiteY1674" fmla="*/ 3519219 h 5360810"/>
              <a:gd name="connsiteX1675" fmla="*/ 1180122 w 4550804"/>
              <a:gd name="connsiteY1675" fmla="*/ 3517822 h 5360810"/>
              <a:gd name="connsiteX1676" fmla="*/ 841448 w 4550804"/>
              <a:gd name="connsiteY1676" fmla="*/ 3511541 h 5360810"/>
              <a:gd name="connsiteX1677" fmla="*/ 842614 w 4550804"/>
              <a:gd name="connsiteY1677" fmla="*/ 3511695 h 5360810"/>
              <a:gd name="connsiteX1678" fmla="*/ 847035 w 4550804"/>
              <a:gd name="connsiteY1678" fmla="*/ 3522013 h 5360810"/>
              <a:gd name="connsiteX1679" fmla="*/ 1904954 w 4550804"/>
              <a:gd name="connsiteY1679" fmla="*/ 3506653 h 5360810"/>
              <a:gd name="connsiteX1680" fmla="*/ 1904951 w 4550804"/>
              <a:gd name="connsiteY1680" fmla="*/ 3506653 h 5360810"/>
              <a:gd name="connsiteX1681" fmla="*/ 1904959 w 4550804"/>
              <a:gd name="connsiteY1681" fmla="*/ 3506653 h 5360810"/>
              <a:gd name="connsiteX1682" fmla="*/ 1120069 w 4550804"/>
              <a:gd name="connsiteY1682" fmla="*/ 3505258 h 5360810"/>
              <a:gd name="connsiteX1683" fmla="*/ 1118992 w 4550804"/>
              <a:gd name="connsiteY1683" fmla="*/ 3506871 h 5360810"/>
              <a:gd name="connsiteX1684" fmla="*/ 1118672 w 4550804"/>
              <a:gd name="connsiteY1684" fmla="*/ 3506654 h 5360810"/>
              <a:gd name="connsiteX1685" fmla="*/ 2813086 w 4550804"/>
              <a:gd name="connsiteY1685" fmla="*/ 3500926 h 5360810"/>
              <a:gd name="connsiteX1686" fmla="*/ 2812741 w 4550804"/>
              <a:gd name="connsiteY1686" fmla="*/ 3501041 h 5360810"/>
              <a:gd name="connsiteX1687" fmla="*/ 2807853 w 4550804"/>
              <a:gd name="connsiteY1687" fmla="*/ 3508720 h 5360810"/>
              <a:gd name="connsiteX1688" fmla="*/ 2800870 w 4550804"/>
              <a:gd name="connsiteY1688" fmla="*/ 3528965 h 5360810"/>
              <a:gd name="connsiteX1689" fmla="*/ 2842768 w 4550804"/>
              <a:gd name="connsiteY1689" fmla="*/ 3593888 h 5360810"/>
              <a:gd name="connsiteX1690" fmla="*/ 2850430 w 4550804"/>
              <a:gd name="connsiteY1690" fmla="*/ 3632138 h 5360810"/>
              <a:gd name="connsiteX1691" fmla="*/ 2843467 w 4550804"/>
              <a:gd name="connsiteY1691" fmla="*/ 3593218 h 5360810"/>
              <a:gd name="connsiteX1692" fmla="*/ 2801569 w 4550804"/>
              <a:gd name="connsiteY1692" fmla="*/ 3528295 h 5360810"/>
              <a:gd name="connsiteX1693" fmla="*/ 2808552 w 4550804"/>
              <a:gd name="connsiteY1693" fmla="*/ 3508050 h 5360810"/>
              <a:gd name="connsiteX1694" fmla="*/ 1189905 w 4550804"/>
              <a:gd name="connsiteY1694" fmla="*/ 3499680 h 5360810"/>
              <a:gd name="connsiteX1695" fmla="*/ 1217132 w 4550804"/>
              <a:gd name="connsiteY1695" fmla="*/ 3514333 h 5360810"/>
              <a:gd name="connsiteX1696" fmla="*/ 1217132 w 4550804"/>
              <a:gd name="connsiteY1696" fmla="*/ 3515031 h 5360810"/>
              <a:gd name="connsiteX1697" fmla="*/ 1212942 w 4550804"/>
              <a:gd name="connsiteY1697" fmla="*/ 3512937 h 5360810"/>
              <a:gd name="connsiteX1698" fmla="*/ 1205260 w 4550804"/>
              <a:gd name="connsiteY1698" fmla="*/ 3514333 h 5360810"/>
              <a:gd name="connsiteX1699" fmla="*/ 1210847 w 4550804"/>
              <a:gd name="connsiteY1699" fmla="*/ 3511541 h 5360810"/>
              <a:gd name="connsiteX1700" fmla="*/ 1189891 w 4550804"/>
              <a:gd name="connsiteY1700" fmla="*/ 3499680 h 5360810"/>
              <a:gd name="connsiteX1701" fmla="*/ 1180820 w 4550804"/>
              <a:gd name="connsiteY1701" fmla="*/ 3505258 h 5360810"/>
              <a:gd name="connsiteX1702" fmla="*/ 1186406 w 4550804"/>
              <a:gd name="connsiteY1702" fmla="*/ 3503861 h 5360810"/>
              <a:gd name="connsiteX1703" fmla="*/ 1182217 w 4550804"/>
              <a:gd name="connsiteY1703" fmla="*/ 3505258 h 5360810"/>
              <a:gd name="connsiteX1704" fmla="*/ 1185009 w 4550804"/>
              <a:gd name="connsiteY1704" fmla="*/ 3506654 h 5360810"/>
              <a:gd name="connsiteX1705" fmla="*/ 1180820 w 4550804"/>
              <a:gd name="connsiteY1705" fmla="*/ 3512239 h 5360810"/>
              <a:gd name="connsiteX1706" fmla="*/ 1179424 w 4550804"/>
              <a:gd name="connsiteY1706" fmla="*/ 3510843 h 5360810"/>
              <a:gd name="connsiteX1707" fmla="*/ 1180820 w 4550804"/>
              <a:gd name="connsiteY1707" fmla="*/ 3513635 h 5360810"/>
              <a:gd name="connsiteX1708" fmla="*/ 1179626 w 4550804"/>
              <a:gd name="connsiteY1708" fmla="*/ 3511842 h 5360810"/>
              <a:gd name="connsiteX1709" fmla="*/ 1180820 w 4550804"/>
              <a:gd name="connsiteY1709" fmla="*/ 3515729 h 5360810"/>
              <a:gd name="connsiteX1710" fmla="*/ 1178027 w 4550804"/>
              <a:gd name="connsiteY1710" fmla="*/ 3509446 h 5360810"/>
              <a:gd name="connsiteX1711" fmla="*/ 1179625 w 4550804"/>
              <a:gd name="connsiteY1711" fmla="*/ 3511839 h 5360810"/>
              <a:gd name="connsiteX1712" fmla="*/ 1178027 w 4550804"/>
              <a:gd name="connsiteY1712" fmla="*/ 3506654 h 5360810"/>
              <a:gd name="connsiteX1713" fmla="*/ 2238741 w 4550804"/>
              <a:gd name="connsiteY1713" fmla="*/ 3498947 h 5360810"/>
              <a:gd name="connsiteX1714" fmla="*/ 2236934 w 4550804"/>
              <a:gd name="connsiteY1714" fmla="*/ 3499549 h 5360810"/>
              <a:gd name="connsiteX1715" fmla="*/ 2237344 w 4550804"/>
              <a:gd name="connsiteY1715" fmla="*/ 3500370 h 5360810"/>
              <a:gd name="connsiteX1716" fmla="*/ 2239236 w 4550804"/>
              <a:gd name="connsiteY1716" fmla="*/ 3499740 h 5360810"/>
              <a:gd name="connsiteX1717" fmla="*/ 2812849 w 4550804"/>
              <a:gd name="connsiteY1717" fmla="*/ 3495565 h 5360810"/>
              <a:gd name="connsiteX1718" fmla="*/ 2816931 w 4550804"/>
              <a:gd name="connsiteY1718" fmla="*/ 3499644 h 5360810"/>
              <a:gd name="connsiteX1719" fmla="*/ 2816847 w 4550804"/>
              <a:gd name="connsiteY1719" fmla="*/ 3499672 h 5360810"/>
              <a:gd name="connsiteX1720" fmla="*/ 2818272 w 4550804"/>
              <a:gd name="connsiteY1720" fmla="*/ 3499672 h 5360810"/>
              <a:gd name="connsiteX1721" fmla="*/ 2814058 w 4550804"/>
              <a:gd name="connsiteY1721" fmla="*/ 3495045 h 5360810"/>
              <a:gd name="connsiteX1722" fmla="*/ 2812741 w 4550804"/>
              <a:gd name="connsiteY1722" fmla="*/ 3495456 h 5360810"/>
              <a:gd name="connsiteX1723" fmla="*/ 2812761 w 4550804"/>
              <a:gd name="connsiteY1723" fmla="*/ 3495477 h 5360810"/>
              <a:gd name="connsiteX1724" fmla="*/ 2231757 w 4550804"/>
              <a:gd name="connsiteY1724" fmla="*/ 3494758 h 5360810"/>
              <a:gd name="connsiteX1725" fmla="*/ 2229743 w 4550804"/>
              <a:gd name="connsiteY1725" fmla="*/ 3495564 h 5360810"/>
              <a:gd name="connsiteX1726" fmla="*/ 2230362 w 4550804"/>
              <a:gd name="connsiteY1726" fmla="*/ 3496182 h 5360810"/>
              <a:gd name="connsiteX1727" fmla="*/ 2232168 w 4550804"/>
              <a:gd name="connsiteY1727" fmla="*/ 3495580 h 5360810"/>
              <a:gd name="connsiteX1728" fmla="*/ 2823216 w 4550804"/>
              <a:gd name="connsiteY1728" fmla="*/ 3487805 h 5360810"/>
              <a:gd name="connsiteX1729" fmla="*/ 2809255 w 4550804"/>
              <a:gd name="connsiteY1729" fmla="*/ 3489134 h 5360810"/>
              <a:gd name="connsiteX1730" fmla="*/ 2809249 w 4550804"/>
              <a:gd name="connsiteY1730" fmla="*/ 3489173 h 5360810"/>
              <a:gd name="connsiteX1731" fmla="*/ 2823216 w 4550804"/>
              <a:gd name="connsiteY1731" fmla="*/ 3487843 h 5360810"/>
              <a:gd name="connsiteX1732" fmla="*/ 2121172 w 4550804"/>
              <a:gd name="connsiteY1732" fmla="*/ 3479046 h 5360810"/>
              <a:gd name="connsiteX1733" fmla="*/ 2114429 w 4550804"/>
              <a:gd name="connsiteY1733" fmla="*/ 3481293 h 5360810"/>
              <a:gd name="connsiteX1734" fmla="*/ 2121339 w 4550804"/>
              <a:gd name="connsiteY1734" fmla="*/ 3479297 h 5360810"/>
              <a:gd name="connsiteX1735" fmla="*/ 2192932 w 4550804"/>
              <a:gd name="connsiteY1735" fmla="*/ 3470687 h 5360810"/>
              <a:gd name="connsiteX1736" fmla="*/ 2201731 w 4550804"/>
              <a:gd name="connsiteY1736" fmla="*/ 3472447 h 5360810"/>
              <a:gd name="connsiteX1737" fmla="*/ 2213705 w 4550804"/>
              <a:gd name="connsiteY1737" fmla="*/ 3471877 h 5360810"/>
              <a:gd name="connsiteX1738" fmla="*/ 2213615 w 4550804"/>
              <a:gd name="connsiteY1738" fmla="*/ 3471742 h 5360810"/>
              <a:gd name="connsiteX1739" fmla="*/ 2213601 w 4550804"/>
              <a:gd name="connsiteY1739" fmla="*/ 3471748 h 5360810"/>
              <a:gd name="connsiteX1740" fmla="*/ 686424 w 4550804"/>
              <a:gd name="connsiteY1740" fmla="*/ 3457089 h 5360810"/>
              <a:gd name="connsiteX1741" fmla="*/ 692710 w 4550804"/>
              <a:gd name="connsiteY1741" fmla="*/ 3457089 h 5360810"/>
              <a:gd name="connsiteX1742" fmla="*/ 707374 w 4550804"/>
              <a:gd name="connsiteY1742" fmla="*/ 3464768 h 5360810"/>
              <a:gd name="connsiteX1743" fmla="*/ 703184 w 4550804"/>
              <a:gd name="connsiteY1743" fmla="*/ 3466165 h 5360810"/>
              <a:gd name="connsiteX1744" fmla="*/ 687123 w 4550804"/>
              <a:gd name="connsiteY1744" fmla="*/ 3466165 h 5360810"/>
              <a:gd name="connsiteX1745" fmla="*/ 680839 w 4550804"/>
              <a:gd name="connsiteY1745" fmla="*/ 3467561 h 5360810"/>
              <a:gd name="connsiteX1746" fmla="*/ 679442 w 4550804"/>
              <a:gd name="connsiteY1746" fmla="*/ 3461976 h 5360810"/>
              <a:gd name="connsiteX1747" fmla="*/ 1534158 w 4550804"/>
              <a:gd name="connsiteY1747" fmla="*/ 3456396 h 5360810"/>
              <a:gd name="connsiteX1748" fmla="*/ 1527875 w 4550804"/>
              <a:gd name="connsiteY1748" fmla="*/ 3492691 h 5360810"/>
              <a:gd name="connsiteX1749" fmla="*/ 1509215 w 4550804"/>
              <a:gd name="connsiteY1749" fmla="*/ 3475421 h 5360810"/>
              <a:gd name="connsiteX1750" fmla="*/ 1511116 w 4550804"/>
              <a:gd name="connsiteY1750" fmla="*/ 3478032 h 5360810"/>
              <a:gd name="connsiteX1751" fmla="*/ 1528058 w 4550804"/>
              <a:gd name="connsiteY1751" fmla="*/ 3494318 h 5360810"/>
              <a:gd name="connsiteX1752" fmla="*/ 1532762 w 4550804"/>
              <a:gd name="connsiteY1752" fmla="*/ 3475937 h 5360810"/>
              <a:gd name="connsiteX1753" fmla="*/ 2134868 w 4550804"/>
              <a:gd name="connsiteY1753" fmla="*/ 3453972 h 5360810"/>
              <a:gd name="connsiteX1754" fmla="*/ 2120728 w 4550804"/>
              <a:gd name="connsiteY1754" fmla="*/ 3464069 h 5360810"/>
              <a:gd name="connsiteX1755" fmla="*/ 2120698 w 4550804"/>
              <a:gd name="connsiteY1755" fmla="*/ 3464290 h 5360810"/>
              <a:gd name="connsiteX1756" fmla="*/ 2134693 w 4550804"/>
              <a:gd name="connsiteY1756" fmla="*/ 3454296 h 5360810"/>
              <a:gd name="connsiteX1757" fmla="*/ 2800900 w 4550804"/>
              <a:gd name="connsiteY1757" fmla="*/ 3453474 h 5360810"/>
              <a:gd name="connsiteX1758" fmla="*/ 2800870 w 4550804"/>
              <a:gd name="connsiteY1758" fmla="*/ 3453570 h 5360810"/>
              <a:gd name="connsiteX1759" fmla="*/ 2800877 w 4550804"/>
              <a:gd name="connsiteY1759" fmla="*/ 3453570 h 5360810"/>
              <a:gd name="connsiteX1760" fmla="*/ 745083 w 4550804"/>
              <a:gd name="connsiteY1760" fmla="*/ 3452900 h 5360810"/>
              <a:gd name="connsiteX1761" fmla="*/ 738797 w 4550804"/>
              <a:gd name="connsiteY1761" fmla="*/ 3457089 h 5360810"/>
              <a:gd name="connsiteX1762" fmla="*/ 733212 w 4550804"/>
              <a:gd name="connsiteY1762" fmla="*/ 3458485 h 5360810"/>
              <a:gd name="connsiteX1763" fmla="*/ 731815 w 4550804"/>
              <a:gd name="connsiteY1763" fmla="*/ 3455692 h 5360810"/>
              <a:gd name="connsiteX1764" fmla="*/ 719943 w 4550804"/>
              <a:gd name="connsiteY1764" fmla="*/ 3444523 h 5360810"/>
              <a:gd name="connsiteX1765" fmla="*/ 740892 w 4550804"/>
              <a:gd name="connsiteY1765" fmla="*/ 3447315 h 5360810"/>
              <a:gd name="connsiteX1766" fmla="*/ 726228 w 4550804"/>
              <a:gd name="connsiteY1766" fmla="*/ 3457786 h 5360810"/>
              <a:gd name="connsiteX1767" fmla="*/ 724831 w 4550804"/>
              <a:gd name="connsiteY1767" fmla="*/ 3454994 h 5360810"/>
              <a:gd name="connsiteX1768" fmla="*/ 724831 w 4550804"/>
              <a:gd name="connsiteY1768" fmla="*/ 3457786 h 5360810"/>
              <a:gd name="connsiteX1769" fmla="*/ 715753 w 4550804"/>
              <a:gd name="connsiteY1769" fmla="*/ 3459183 h 5360810"/>
              <a:gd name="connsiteX1770" fmla="*/ 710167 w 4550804"/>
              <a:gd name="connsiteY1770" fmla="*/ 3456390 h 5360810"/>
              <a:gd name="connsiteX1771" fmla="*/ 710167 w 4550804"/>
              <a:gd name="connsiteY1771" fmla="*/ 3445919 h 5360810"/>
              <a:gd name="connsiteX1772" fmla="*/ 1658576 w 4550804"/>
              <a:gd name="connsiteY1772" fmla="*/ 3441172 h 5360810"/>
              <a:gd name="connsiteX1773" fmla="*/ 1655186 w 4550804"/>
              <a:gd name="connsiteY1773" fmla="*/ 3444723 h 5360810"/>
              <a:gd name="connsiteX1774" fmla="*/ 1657757 w 4550804"/>
              <a:gd name="connsiteY1774" fmla="*/ 3442428 h 5360810"/>
              <a:gd name="connsiteX1775" fmla="*/ 1783639 w 4550804"/>
              <a:gd name="connsiteY1775" fmla="*/ 3440978 h 5360810"/>
              <a:gd name="connsiteX1776" fmla="*/ 1783451 w 4550804"/>
              <a:gd name="connsiteY1776" fmla="*/ 3441032 h 5360810"/>
              <a:gd name="connsiteX1777" fmla="*/ 1774285 w 4550804"/>
              <a:gd name="connsiteY1777" fmla="*/ 3445919 h 5360810"/>
              <a:gd name="connsiteX1778" fmla="*/ 1774372 w 4550804"/>
              <a:gd name="connsiteY1778" fmla="*/ 3445919 h 5360810"/>
              <a:gd name="connsiteX1779" fmla="*/ 710866 w 4550804"/>
              <a:gd name="connsiteY1779" fmla="*/ 3440334 h 5360810"/>
              <a:gd name="connsiteX1780" fmla="*/ 708073 w 4550804"/>
              <a:gd name="connsiteY1780" fmla="*/ 3451504 h 5360810"/>
              <a:gd name="connsiteX1781" fmla="*/ 708073 w 4550804"/>
              <a:gd name="connsiteY1781" fmla="*/ 3445919 h 5360810"/>
              <a:gd name="connsiteX1782" fmla="*/ 1099118 w 4550804"/>
              <a:gd name="connsiteY1782" fmla="*/ 3437542 h 5360810"/>
              <a:gd name="connsiteX1783" fmla="*/ 1116576 w 4550804"/>
              <a:gd name="connsiteY1783" fmla="*/ 3440334 h 5360810"/>
              <a:gd name="connsiteX1784" fmla="*/ 1113783 w 4550804"/>
              <a:gd name="connsiteY1784" fmla="*/ 3441731 h 5360810"/>
              <a:gd name="connsiteX1785" fmla="*/ 1117973 w 4550804"/>
              <a:gd name="connsiteY1785" fmla="*/ 3440334 h 5360810"/>
              <a:gd name="connsiteX1786" fmla="*/ 1136129 w 4550804"/>
              <a:gd name="connsiteY1786" fmla="*/ 3445919 h 5360810"/>
              <a:gd name="connsiteX1787" fmla="*/ 1134732 w 4550804"/>
              <a:gd name="connsiteY1787" fmla="*/ 3448711 h 5360810"/>
              <a:gd name="connsiteX1788" fmla="*/ 1137525 w 4550804"/>
              <a:gd name="connsiteY1788" fmla="*/ 3445919 h 5360810"/>
              <a:gd name="connsiteX1789" fmla="*/ 1155680 w 4550804"/>
              <a:gd name="connsiteY1789" fmla="*/ 3451504 h 5360810"/>
              <a:gd name="connsiteX1790" fmla="*/ 1168949 w 4550804"/>
              <a:gd name="connsiteY1790" fmla="*/ 3457787 h 5360810"/>
              <a:gd name="connsiteX1791" fmla="*/ 1167552 w 4550804"/>
              <a:gd name="connsiteY1791" fmla="*/ 3460579 h 5360810"/>
              <a:gd name="connsiteX1792" fmla="*/ 1170344 w 4550804"/>
              <a:gd name="connsiteY1792" fmla="*/ 3457787 h 5360810"/>
              <a:gd name="connsiteX1793" fmla="*/ 1186405 w 4550804"/>
              <a:gd name="connsiteY1793" fmla="*/ 3466863 h 5360810"/>
              <a:gd name="connsiteX1794" fmla="*/ 1205958 w 4550804"/>
              <a:gd name="connsiteY1794" fmla="*/ 3472447 h 5360810"/>
              <a:gd name="connsiteX1795" fmla="*/ 1210148 w 4550804"/>
              <a:gd name="connsiteY1795" fmla="*/ 3476635 h 5360810"/>
              <a:gd name="connsiteX1796" fmla="*/ 1210148 w 4550804"/>
              <a:gd name="connsiteY1796" fmla="*/ 3482220 h 5360810"/>
              <a:gd name="connsiteX1797" fmla="*/ 1201070 w 4550804"/>
              <a:gd name="connsiteY1797" fmla="*/ 3485013 h 5360810"/>
              <a:gd name="connsiteX1798" fmla="*/ 1185009 w 4550804"/>
              <a:gd name="connsiteY1798" fmla="*/ 3492692 h 5360810"/>
              <a:gd name="connsiteX1799" fmla="*/ 1184311 w 4550804"/>
              <a:gd name="connsiteY1799" fmla="*/ 3491994 h 5360810"/>
              <a:gd name="connsiteX1800" fmla="*/ 1183613 w 4550804"/>
              <a:gd name="connsiteY1800" fmla="*/ 3492692 h 5360810"/>
              <a:gd name="connsiteX1801" fmla="*/ 1178026 w 4550804"/>
              <a:gd name="connsiteY1801" fmla="*/ 3494089 h 5360810"/>
              <a:gd name="connsiteX1802" fmla="*/ 1161965 w 4550804"/>
              <a:gd name="connsiteY1802" fmla="*/ 3491296 h 5360810"/>
              <a:gd name="connsiteX1803" fmla="*/ 1156379 w 4550804"/>
              <a:gd name="connsiteY1803" fmla="*/ 3487107 h 5360810"/>
              <a:gd name="connsiteX1804" fmla="*/ 1159172 w 4550804"/>
              <a:gd name="connsiteY1804" fmla="*/ 3491296 h 5360810"/>
              <a:gd name="connsiteX1805" fmla="*/ 1153586 w 4550804"/>
              <a:gd name="connsiteY1805" fmla="*/ 3489900 h 5360810"/>
              <a:gd name="connsiteX1806" fmla="*/ 1145904 w 4550804"/>
              <a:gd name="connsiteY1806" fmla="*/ 3485711 h 5360810"/>
              <a:gd name="connsiteX1807" fmla="*/ 1148698 w 4550804"/>
              <a:gd name="connsiteY1807" fmla="*/ 3482919 h 5360810"/>
              <a:gd name="connsiteX1808" fmla="*/ 1144508 w 4550804"/>
              <a:gd name="connsiteY1808" fmla="*/ 3480126 h 5360810"/>
              <a:gd name="connsiteX1809" fmla="*/ 1147301 w 4550804"/>
              <a:gd name="connsiteY1809" fmla="*/ 3482919 h 5360810"/>
              <a:gd name="connsiteX1810" fmla="*/ 1141714 w 4550804"/>
              <a:gd name="connsiteY1810" fmla="*/ 3485711 h 5360810"/>
              <a:gd name="connsiteX1811" fmla="*/ 1128447 w 4550804"/>
              <a:gd name="connsiteY1811" fmla="*/ 3476635 h 5360810"/>
              <a:gd name="connsiteX1812" fmla="*/ 1134034 w 4550804"/>
              <a:gd name="connsiteY1812" fmla="*/ 3470353 h 5360810"/>
              <a:gd name="connsiteX1813" fmla="*/ 1128447 w 4550804"/>
              <a:gd name="connsiteY1813" fmla="*/ 3475937 h 5360810"/>
              <a:gd name="connsiteX1814" fmla="*/ 1112386 w 4550804"/>
              <a:gd name="connsiteY1814" fmla="*/ 3464070 h 5360810"/>
              <a:gd name="connsiteX1815" fmla="*/ 1116576 w 4550804"/>
              <a:gd name="connsiteY1815" fmla="*/ 3458485 h 5360810"/>
              <a:gd name="connsiteX1816" fmla="*/ 1112386 w 4550804"/>
              <a:gd name="connsiteY1816" fmla="*/ 3462674 h 5360810"/>
              <a:gd name="connsiteX1817" fmla="*/ 1108197 w 4550804"/>
              <a:gd name="connsiteY1817" fmla="*/ 3459881 h 5360810"/>
              <a:gd name="connsiteX1818" fmla="*/ 1101912 w 4550804"/>
              <a:gd name="connsiteY1818" fmla="*/ 3455692 h 5360810"/>
              <a:gd name="connsiteX1819" fmla="*/ 1106102 w 4550804"/>
              <a:gd name="connsiteY1819" fmla="*/ 3451504 h 5360810"/>
              <a:gd name="connsiteX1820" fmla="*/ 1101912 w 4550804"/>
              <a:gd name="connsiteY1820" fmla="*/ 3454296 h 5360810"/>
              <a:gd name="connsiteX1821" fmla="*/ 1096697 w 4550804"/>
              <a:gd name="connsiteY1821" fmla="*/ 3453138 h 5360810"/>
              <a:gd name="connsiteX1822" fmla="*/ 1099818 w 4550804"/>
              <a:gd name="connsiteY1822" fmla="*/ 3455692 h 5360810"/>
              <a:gd name="connsiteX1823" fmla="*/ 1095628 w 4550804"/>
              <a:gd name="connsiteY1823" fmla="*/ 3452900 h 5360810"/>
              <a:gd name="connsiteX1824" fmla="*/ 1096695 w 4550804"/>
              <a:gd name="connsiteY1824" fmla="*/ 3453137 h 5360810"/>
              <a:gd name="connsiteX1825" fmla="*/ 1092136 w 4550804"/>
              <a:gd name="connsiteY1825" fmla="*/ 3449409 h 5360810"/>
              <a:gd name="connsiteX1826" fmla="*/ 1092136 w 4550804"/>
              <a:gd name="connsiteY1826" fmla="*/ 3443825 h 5360810"/>
              <a:gd name="connsiteX1827" fmla="*/ 622719 w 4550804"/>
              <a:gd name="connsiteY1827" fmla="*/ 3432983 h 5360810"/>
              <a:gd name="connsiteX1828" fmla="*/ 624975 w 4550804"/>
              <a:gd name="connsiteY1828" fmla="*/ 3434051 h 5360810"/>
              <a:gd name="connsiteX1829" fmla="*/ 622182 w 4550804"/>
              <a:gd name="connsiteY1829" fmla="*/ 3434051 h 5360810"/>
              <a:gd name="connsiteX1830" fmla="*/ 1706638 w 4550804"/>
              <a:gd name="connsiteY1830" fmla="*/ 3424975 h 5360810"/>
              <a:gd name="connsiteX1831" fmla="*/ 1705190 w 4550804"/>
              <a:gd name="connsiteY1831" fmla="*/ 3427066 h 5360810"/>
              <a:gd name="connsiteX1832" fmla="*/ 1706864 w 4550804"/>
              <a:gd name="connsiteY1832" fmla="*/ 3425088 h 5360810"/>
              <a:gd name="connsiteX1833" fmla="*/ 786281 w 4550804"/>
              <a:gd name="connsiteY1833" fmla="*/ 3424277 h 5360810"/>
              <a:gd name="connsiteX1834" fmla="*/ 793963 w 4550804"/>
              <a:gd name="connsiteY1834" fmla="*/ 3424277 h 5360810"/>
              <a:gd name="connsiteX1835" fmla="*/ 790471 w 4550804"/>
              <a:gd name="connsiteY1835" fmla="*/ 3429862 h 5360810"/>
              <a:gd name="connsiteX1836" fmla="*/ 786281 w 4550804"/>
              <a:gd name="connsiteY1836" fmla="*/ 3428466 h 5360810"/>
              <a:gd name="connsiteX1837" fmla="*/ 779996 w 4550804"/>
              <a:gd name="connsiteY1837" fmla="*/ 3423579 h 5360810"/>
              <a:gd name="connsiteX1838" fmla="*/ 782790 w 4550804"/>
              <a:gd name="connsiteY1838" fmla="*/ 3424975 h 5360810"/>
              <a:gd name="connsiteX1839" fmla="*/ 781393 w 4550804"/>
              <a:gd name="connsiteY1839" fmla="*/ 3438239 h 5360810"/>
              <a:gd name="connsiteX1840" fmla="*/ 789075 w 4550804"/>
              <a:gd name="connsiteY1840" fmla="*/ 3461974 h 5360810"/>
              <a:gd name="connsiteX1841" fmla="*/ 794661 w 4550804"/>
              <a:gd name="connsiteY1841" fmla="*/ 3471050 h 5360810"/>
              <a:gd name="connsiteX1842" fmla="*/ 805136 w 4550804"/>
              <a:gd name="connsiteY1842" fmla="*/ 3480125 h 5360810"/>
              <a:gd name="connsiteX1843" fmla="*/ 802342 w 4550804"/>
              <a:gd name="connsiteY1843" fmla="*/ 3478728 h 5360810"/>
              <a:gd name="connsiteX1844" fmla="*/ 803739 w 4550804"/>
              <a:gd name="connsiteY1844" fmla="*/ 3485012 h 5360810"/>
              <a:gd name="connsiteX1845" fmla="*/ 800946 w 4550804"/>
              <a:gd name="connsiteY1845" fmla="*/ 3487804 h 5360810"/>
              <a:gd name="connsiteX1846" fmla="*/ 793264 w 4550804"/>
              <a:gd name="connsiteY1846" fmla="*/ 3487804 h 5360810"/>
              <a:gd name="connsiteX1847" fmla="*/ 787678 w 4550804"/>
              <a:gd name="connsiteY1847" fmla="*/ 3485012 h 5360810"/>
              <a:gd name="connsiteX1848" fmla="*/ 781393 w 4550804"/>
              <a:gd name="connsiteY1848" fmla="*/ 3473143 h 5360810"/>
              <a:gd name="connsiteX1849" fmla="*/ 775109 w 4550804"/>
              <a:gd name="connsiteY1849" fmla="*/ 3449409 h 5360810"/>
              <a:gd name="connsiteX1850" fmla="*/ 764634 w 4550804"/>
              <a:gd name="connsiteY1850" fmla="*/ 3436145 h 5360810"/>
              <a:gd name="connsiteX1851" fmla="*/ 759048 w 4550804"/>
              <a:gd name="connsiteY1851" fmla="*/ 3433352 h 5360810"/>
              <a:gd name="connsiteX1852" fmla="*/ 764634 w 4550804"/>
              <a:gd name="connsiteY1852" fmla="*/ 3425674 h 5360810"/>
              <a:gd name="connsiteX1853" fmla="*/ 768824 w 4550804"/>
              <a:gd name="connsiteY1853" fmla="*/ 3424277 h 5360810"/>
              <a:gd name="connsiteX1854" fmla="*/ 763237 w 4550804"/>
              <a:gd name="connsiteY1854" fmla="*/ 3428466 h 5360810"/>
              <a:gd name="connsiteX1855" fmla="*/ 769522 w 4550804"/>
              <a:gd name="connsiteY1855" fmla="*/ 3424277 h 5360810"/>
              <a:gd name="connsiteX1856" fmla="*/ 1669241 w 4550804"/>
              <a:gd name="connsiteY1856" fmla="*/ 3422557 h 5360810"/>
              <a:gd name="connsiteX1857" fmla="*/ 1666847 w 4550804"/>
              <a:gd name="connsiteY1857" fmla="*/ 3428494 h 5360810"/>
              <a:gd name="connsiteX1858" fmla="*/ 1668231 w 4550804"/>
              <a:gd name="connsiteY1858" fmla="*/ 3426371 h 5360810"/>
              <a:gd name="connsiteX1859" fmla="*/ 1709431 w 4550804"/>
              <a:gd name="connsiteY1859" fmla="*/ 3421485 h 5360810"/>
              <a:gd name="connsiteX1860" fmla="*/ 1709431 w 4550804"/>
              <a:gd name="connsiteY1860" fmla="*/ 3423230 h 5360810"/>
              <a:gd name="connsiteX1861" fmla="*/ 1711525 w 4550804"/>
              <a:gd name="connsiteY1861" fmla="*/ 3424278 h 5360810"/>
              <a:gd name="connsiteX1862" fmla="*/ 1711525 w 4550804"/>
              <a:gd name="connsiteY1862" fmla="*/ 3421485 h 5360810"/>
              <a:gd name="connsiteX1863" fmla="*/ 649415 w 4550804"/>
              <a:gd name="connsiteY1863" fmla="*/ 3417995 h 5360810"/>
              <a:gd name="connsiteX1864" fmla="*/ 649415 w 4550804"/>
              <a:gd name="connsiteY1864" fmla="*/ 3420787 h 5360810"/>
              <a:gd name="connsiteX1865" fmla="*/ 645225 w 4550804"/>
              <a:gd name="connsiteY1865" fmla="*/ 3422184 h 5360810"/>
              <a:gd name="connsiteX1866" fmla="*/ 646622 w 4550804"/>
              <a:gd name="connsiteY1866" fmla="*/ 3423580 h 5360810"/>
              <a:gd name="connsiteX1867" fmla="*/ 643829 w 4550804"/>
              <a:gd name="connsiteY1867" fmla="*/ 3422184 h 5360810"/>
              <a:gd name="connsiteX1868" fmla="*/ 643130 w 4550804"/>
              <a:gd name="connsiteY1868" fmla="*/ 3423580 h 5360810"/>
              <a:gd name="connsiteX1869" fmla="*/ 640338 w 4550804"/>
              <a:gd name="connsiteY1869" fmla="*/ 3419391 h 5360810"/>
              <a:gd name="connsiteX1870" fmla="*/ 618691 w 4550804"/>
              <a:gd name="connsiteY1870" fmla="*/ 3410288 h 5360810"/>
              <a:gd name="connsiteX1871" fmla="*/ 624278 w 4550804"/>
              <a:gd name="connsiteY1871" fmla="*/ 3415873 h 5360810"/>
              <a:gd name="connsiteX1872" fmla="*/ 620088 w 4550804"/>
              <a:gd name="connsiteY1872" fmla="*/ 3414477 h 5360810"/>
              <a:gd name="connsiteX1873" fmla="*/ 814912 w 4550804"/>
              <a:gd name="connsiteY1873" fmla="*/ 3408919 h 5360810"/>
              <a:gd name="connsiteX1874" fmla="*/ 816309 w 4550804"/>
              <a:gd name="connsiteY1874" fmla="*/ 3410315 h 5360810"/>
              <a:gd name="connsiteX1875" fmla="*/ 814912 w 4550804"/>
              <a:gd name="connsiteY1875" fmla="*/ 3411712 h 5360810"/>
              <a:gd name="connsiteX1876" fmla="*/ 2126114 w 4550804"/>
              <a:gd name="connsiteY1876" fmla="*/ 3408268 h 5360810"/>
              <a:gd name="connsiteX1877" fmla="*/ 2133747 w 4550804"/>
              <a:gd name="connsiteY1877" fmla="*/ 3412249 h 5360810"/>
              <a:gd name="connsiteX1878" fmla="*/ 2133298 w 4550804"/>
              <a:gd name="connsiteY1878" fmla="*/ 3411014 h 5360810"/>
              <a:gd name="connsiteX1879" fmla="*/ 722737 w 4550804"/>
              <a:gd name="connsiteY1879" fmla="*/ 3403334 h 5360810"/>
              <a:gd name="connsiteX1880" fmla="*/ 722737 w 4550804"/>
              <a:gd name="connsiteY1880" fmla="*/ 3404730 h 5360810"/>
              <a:gd name="connsiteX1881" fmla="*/ 721341 w 4550804"/>
              <a:gd name="connsiteY1881" fmla="*/ 3407523 h 5360810"/>
              <a:gd name="connsiteX1882" fmla="*/ 719944 w 4550804"/>
              <a:gd name="connsiteY1882" fmla="*/ 3407523 h 5360810"/>
              <a:gd name="connsiteX1883" fmla="*/ 719944 w 4550804"/>
              <a:gd name="connsiteY1883" fmla="*/ 3404730 h 5360810"/>
              <a:gd name="connsiteX1884" fmla="*/ 2069835 w 4550804"/>
              <a:gd name="connsiteY1884" fmla="*/ 3392118 h 5360810"/>
              <a:gd name="connsiteX1885" fmla="*/ 2064864 w 4550804"/>
              <a:gd name="connsiteY1885" fmla="*/ 3397750 h 5360810"/>
              <a:gd name="connsiteX1886" fmla="*/ 2058200 w 4550804"/>
              <a:gd name="connsiteY1886" fmla="*/ 3399083 h 5360810"/>
              <a:gd name="connsiteX1887" fmla="*/ 2060674 w 4550804"/>
              <a:gd name="connsiteY1887" fmla="*/ 3399844 h 5360810"/>
              <a:gd name="connsiteX1888" fmla="*/ 2069591 w 4550804"/>
              <a:gd name="connsiteY1888" fmla="*/ 3397100 h 5360810"/>
              <a:gd name="connsiteX1889" fmla="*/ 2067658 w 4550804"/>
              <a:gd name="connsiteY1889" fmla="*/ 3395655 h 5360810"/>
              <a:gd name="connsiteX1890" fmla="*/ 2085813 w 4550804"/>
              <a:gd name="connsiteY1890" fmla="*/ 3383090 h 5360810"/>
              <a:gd name="connsiteX1891" fmla="*/ 2085378 w 4550804"/>
              <a:gd name="connsiteY1891" fmla="*/ 3383206 h 5360810"/>
              <a:gd name="connsiteX1892" fmla="*/ 2087002 w 4550804"/>
              <a:gd name="connsiteY1892" fmla="*/ 3383639 h 5360810"/>
              <a:gd name="connsiteX1893" fmla="*/ 946890 w 4550804"/>
              <a:gd name="connsiteY1893" fmla="*/ 3368430 h 5360810"/>
              <a:gd name="connsiteX1894" fmla="*/ 948287 w 4550804"/>
              <a:gd name="connsiteY1894" fmla="*/ 3369826 h 5360810"/>
              <a:gd name="connsiteX1895" fmla="*/ 946716 w 4550804"/>
              <a:gd name="connsiteY1895" fmla="*/ 3368778 h 5360810"/>
              <a:gd name="connsiteX1896" fmla="*/ 942001 w 4550804"/>
              <a:gd name="connsiteY1896" fmla="*/ 3365637 h 5360810"/>
              <a:gd name="connsiteX1897" fmla="*/ 946715 w 4550804"/>
              <a:gd name="connsiteY1897" fmla="*/ 3368778 h 5360810"/>
              <a:gd name="connsiteX1898" fmla="*/ 944795 w 4550804"/>
              <a:gd name="connsiteY1898" fmla="*/ 3372618 h 5360810"/>
              <a:gd name="connsiteX1899" fmla="*/ 939209 w 4550804"/>
              <a:gd name="connsiteY1899" fmla="*/ 3369826 h 5360810"/>
              <a:gd name="connsiteX1900" fmla="*/ 659192 w 4550804"/>
              <a:gd name="connsiteY1900" fmla="*/ 3365637 h 5360810"/>
              <a:gd name="connsiteX1901" fmla="*/ 657795 w 4550804"/>
              <a:gd name="connsiteY1901" fmla="*/ 3368429 h 5360810"/>
              <a:gd name="connsiteX1902" fmla="*/ 658354 w 4550804"/>
              <a:gd name="connsiteY1902" fmla="*/ 3366754 h 5360810"/>
              <a:gd name="connsiteX1903" fmla="*/ 710865 w 4550804"/>
              <a:gd name="connsiteY1903" fmla="*/ 3360053 h 5360810"/>
              <a:gd name="connsiteX1904" fmla="*/ 713658 w 4550804"/>
              <a:gd name="connsiteY1904" fmla="*/ 3361449 h 5360810"/>
              <a:gd name="connsiteX1905" fmla="*/ 710865 w 4550804"/>
              <a:gd name="connsiteY1905" fmla="*/ 3361449 h 5360810"/>
              <a:gd name="connsiteX1906" fmla="*/ 710865 w 4550804"/>
              <a:gd name="connsiteY1906" fmla="*/ 3364242 h 5360810"/>
              <a:gd name="connsiteX1907" fmla="*/ 718547 w 4550804"/>
              <a:gd name="connsiteY1907" fmla="*/ 3373317 h 5360810"/>
              <a:gd name="connsiteX1908" fmla="*/ 745780 w 4550804"/>
              <a:gd name="connsiteY1908" fmla="*/ 3391467 h 5360810"/>
              <a:gd name="connsiteX1909" fmla="*/ 729719 w 4550804"/>
              <a:gd name="connsiteY1909" fmla="*/ 3387278 h 5360810"/>
              <a:gd name="connsiteX1910" fmla="*/ 705977 w 4550804"/>
              <a:gd name="connsiteY1910" fmla="*/ 3387278 h 5360810"/>
              <a:gd name="connsiteX1911" fmla="*/ 698296 w 4550804"/>
              <a:gd name="connsiteY1911" fmla="*/ 3388674 h 5360810"/>
              <a:gd name="connsiteX1912" fmla="*/ 682235 w 4550804"/>
              <a:gd name="connsiteY1912" fmla="*/ 3396354 h 5360810"/>
              <a:gd name="connsiteX1913" fmla="*/ 671062 w 4550804"/>
              <a:gd name="connsiteY1913" fmla="*/ 3396354 h 5360810"/>
              <a:gd name="connsiteX1914" fmla="*/ 671761 w 4550804"/>
              <a:gd name="connsiteY1914" fmla="*/ 3399845 h 5360810"/>
              <a:gd name="connsiteX1915" fmla="*/ 670364 w 4550804"/>
              <a:gd name="connsiteY1915" fmla="*/ 3395656 h 5360810"/>
              <a:gd name="connsiteX1916" fmla="*/ 674553 w 4550804"/>
              <a:gd name="connsiteY1916" fmla="*/ 3395656 h 5360810"/>
              <a:gd name="connsiteX1917" fmla="*/ 694106 w 4550804"/>
              <a:gd name="connsiteY1917" fmla="*/ 3377505 h 5360810"/>
              <a:gd name="connsiteX1918" fmla="*/ 700391 w 4550804"/>
              <a:gd name="connsiteY1918" fmla="*/ 3365637 h 5360810"/>
              <a:gd name="connsiteX1919" fmla="*/ 1743648 w 4550804"/>
              <a:gd name="connsiteY1919" fmla="*/ 3355165 h 5360810"/>
              <a:gd name="connsiteX1920" fmla="*/ 1742836 w 4550804"/>
              <a:gd name="connsiteY1920" fmla="*/ 3355261 h 5360810"/>
              <a:gd name="connsiteX1921" fmla="*/ 1776467 w 4550804"/>
              <a:gd name="connsiteY1921" fmla="*/ 3360750 h 5360810"/>
              <a:gd name="connsiteX1922" fmla="*/ 1776747 w 4550804"/>
              <a:gd name="connsiteY1922" fmla="*/ 3360680 h 5360810"/>
              <a:gd name="connsiteX1923" fmla="*/ 1799207 w 4550804"/>
              <a:gd name="connsiteY1923" fmla="*/ 3354881 h 5360810"/>
              <a:gd name="connsiteX1924" fmla="*/ 1798229 w 4550804"/>
              <a:gd name="connsiteY1924" fmla="*/ 3355311 h 5360810"/>
              <a:gd name="connsiteX1925" fmla="*/ 1798814 w 4550804"/>
              <a:gd name="connsiteY1925" fmla="*/ 3355165 h 5360810"/>
              <a:gd name="connsiteX1926" fmla="*/ 954572 w 4550804"/>
              <a:gd name="connsiteY1926" fmla="*/ 3340505 h 5360810"/>
              <a:gd name="connsiteX1927" fmla="*/ 954000 w 4550804"/>
              <a:gd name="connsiteY1927" fmla="*/ 3343388 h 5360810"/>
              <a:gd name="connsiteX1928" fmla="*/ 955473 w 4550804"/>
              <a:gd name="connsiteY1928" fmla="*/ 3344491 h 5360810"/>
              <a:gd name="connsiteX1929" fmla="*/ 956667 w 4550804"/>
              <a:gd name="connsiteY1929" fmla="*/ 3343297 h 5360810"/>
              <a:gd name="connsiteX1930" fmla="*/ 960856 w 4550804"/>
              <a:gd name="connsiteY1930" fmla="*/ 3341901 h 5360810"/>
              <a:gd name="connsiteX1931" fmla="*/ 960856 w 4550804"/>
              <a:gd name="connsiteY1931" fmla="*/ 3340505 h 5360810"/>
              <a:gd name="connsiteX1932" fmla="*/ 968538 w 4550804"/>
              <a:gd name="connsiteY1932" fmla="*/ 3341901 h 5360810"/>
              <a:gd name="connsiteX1933" fmla="*/ 969237 w 4550804"/>
              <a:gd name="connsiteY1933" fmla="*/ 3342600 h 5360810"/>
              <a:gd name="connsiteX1934" fmla="*/ 973426 w 4550804"/>
              <a:gd name="connsiteY1934" fmla="*/ 3342600 h 5360810"/>
              <a:gd name="connsiteX1935" fmla="*/ 976219 w 4550804"/>
              <a:gd name="connsiteY1935" fmla="*/ 3343996 h 5360810"/>
              <a:gd name="connsiteX1936" fmla="*/ 973426 w 4550804"/>
              <a:gd name="connsiteY1936" fmla="*/ 3345393 h 5360810"/>
              <a:gd name="connsiteX1937" fmla="*/ 970635 w 4550804"/>
              <a:gd name="connsiteY1937" fmla="*/ 3343997 h 5360810"/>
              <a:gd name="connsiteX1938" fmla="*/ 971332 w 4550804"/>
              <a:gd name="connsiteY1938" fmla="*/ 3344694 h 5360810"/>
              <a:gd name="connsiteX1939" fmla="*/ 963650 w 4550804"/>
              <a:gd name="connsiteY1939" fmla="*/ 3344694 h 5360810"/>
              <a:gd name="connsiteX1940" fmla="*/ 963650 w 4550804"/>
              <a:gd name="connsiteY1940" fmla="*/ 3350279 h 5360810"/>
              <a:gd name="connsiteX1941" fmla="*/ 962952 w 4550804"/>
              <a:gd name="connsiteY1941" fmla="*/ 3350279 h 5360810"/>
              <a:gd name="connsiteX1942" fmla="*/ 953874 w 4550804"/>
              <a:gd name="connsiteY1942" fmla="*/ 3347486 h 5360810"/>
              <a:gd name="connsiteX1943" fmla="*/ 953874 w 4550804"/>
              <a:gd name="connsiteY1943" fmla="*/ 3343996 h 5360810"/>
              <a:gd name="connsiteX1944" fmla="*/ 953176 w 4550804"/>
              <a:gd name="connsiteY1944" fmla="*/ 3347486 h 5360810"/>
              <a:gd name="connsiteX1945" fmla="*/ 951779 w 4550804"/>
              <a:gd name="connsiteY1945" fmla="*/ 3344694 h 5360810"/>
              <a:gd name="connsiteX1946" fmla="*/ 2479882 w 4550804"/>
              <a:gd name="connsiteY1946" fmla="*/ 3339437 h 5360810"/>
              <a:gd name="connsiteX1947" fmla="*/ 2483144 w 4550804"/>
              <a:gd name="connsiteY1947" fmla="*/ 3341176 h 5360810"/>
              <a:gd name="connsiteX1948" fmla="*/ 2484764 w 4550804"/>
              <a:gd name="connsiteY1948" fmla="*/ 3341471 h 5360810"/>
              <a:gd name="connsiteX1949" fmla="*/ 959460 w 4550804"/>
              <a:gd name="connsiteY1949" fmla="*/ 3338411 h 5360810"/>
              <a:gd name="connsiteX1950" fmla="*/ 955270 w 4550804"/>
              <a:gd name="connsiteY1950" fmla="*/ 3342600 h 5360810"/>
              <a:gd name="connsiteX1951" fmla="*/ 956667 w 4550804"/>
              <a:gd name="connsiteY1951" fmla="*/ 3339807 h 5360810"/>
              <a:gd name="connsiteX1952" fmla="*/ 1834426 w 4550804"/>
              <a:gd name="connsiteY1952" fmla="*/ 3321656 h 5360810"/>
              <a:gd name="connsiteX1953" fmla="*/ 1833750 w 4550804"/>
              <a:gd name="connsiteY1953" fmla="*/ 3321785 h 5360810"/>
              <a:gd name="connsiteX1954" fmla="*/ 1834427 w 4550804"/>
              <a:gd name="connsiteY1954" fmla="*/ 3325846 h 5360810"/>
              <a:gd name="connsiteX1955" fmla="*/ 1834128 w 4550804"/>
              <a:gd name="connsiteY1955" fmla="*/ 3326122 h 5360810"/>
              <a:gd name="connsiteX1956" fmla="*/ 1835041 w 4550804"/>
              <a:gd name="connsiteY1956" fmla="*/ 3325321 h 5360810"/>
              <a:gd name="connsiteX1957" fmla="*/ 1782054 w 4550804"/>
              <a:gd name="connsiteY1957" fmla="*/ 3320260 h 5360810"/>
              <a:gd name="connsiteX1958" fmla="*/ 1778176 w 4550804"/>
              <a:gd name="connsiteY1958" fmla="*/ 3320429 h 5360810"/>
              <a:gd name="connsiteX1959" fmla="*/ 1819064 w 4550804"/>
              <a:gd name="connsiteY1959" fmla="*/ 3324449 h 5360810"/>
              <a:gd name="connsiteX1960" fmla="*/ 1819321 w 4550804"/>
              <a:gd name="connsiteY1960" fmla="*/ 3324400 h 5360810"/>
              <a:gd name="connsiteX1961" fmla="*/ 2462810 w 4550804"/>
              <a:gd name="connsiteY1961" fmla="*/ 3320039 h 5360810"/>
              <a:gd name="connsiteX1962" fmla="*/ 2461344 w 4550804"/>
              <a:gd name="connsiteY1962" fmla="*/ 3320931 h 5360810"/>
              <a:gd name="connsiteX1963" fmla="*/ 2472670 w 4550804"/>
              <a:gd name="connsiteY1963" fmla="*/ 3335591 h 5360810"/>
              <a:gd name="connsiteX1964" fmla="*/ 2473239 w 4550804"/>
              <a:gd name="connsiteY1964" fmla="*/ 3335895 h 5360810"/>
              <a:gd name="connsiteX1965" fmla="*/ 2462197 w 4550804"/>
              <a:gd name="connsiteY1965" fmla="*/ 3320959 h 5360810"/>
              <a:gd name="connsiteX1966" fmla="*/ 2304394 w 4550804"/>
              <a:gd name="connsiteY1966" fmla="*/ 3319230 h 5360810"/>
              <a:gd name="connsiteX1967" fmla="*/ 2301600 w 4550804"/>
              <a:gd name="connsiteY1967" fmla="*/ 3320191 h 5360810"/>
              <a:gd name="connsiteX1968" fmla="*/ 2304667 w 4550804"/>
              <a:gd name="connsiteY1968" fmla="*/ 3319639 h 5360810"/>
              <a:gd name="connsiteX1969" fmla="*/ 1577792 w 4550804"/>
              <a:gd name="connsiteY1969" fmla="*/ 3318232 h 5360810"/>
              <a:gd name="connsiteX1970" fmla="*/ 1571169 w 4550804"/>
              <a:gd name="connsiteY1970" fmla="*/ 3320959 h 5360810"/>
              <a:gd name="connsiteX1971" fmla="*/ 1545331 w 4550804"/>
              <a:gd name="connsiteY1971" fmla="*/ 3346789 h 5360810"/>
              <a:gd name="connsiteX1972" fmla="*/ 1528572 w 4550804"/>
              <a:gd name="connsiteY1972" fmla="*/ 3353769 h 5360810"/>
              <a:gd name="connsiteX1973" fmla="*/ 1521967 w 4550804"/>
              <a:gd name="connsiteY1973" fmla="*/ 3353769 h 5360810"/>
              <a:gd name="connsiteX1974" fmla="*/ 1523685 w 4550804"/>
              <a:gd name="connsiteY1974" fmla="*/ 3354467 h 5360810"/>
              <a:gd name="connsiteX1975" fmla="*/ 1534159 w 4550804"/>
              <a:gd name="connsiteY1975" fmla="*/ 3353071 h 5360810"/>
              <a:gd name="connsiteX1976" fmla="*/ 1543935 w 4550804"/>
              <a:gd name="connsiteY1976" fmla="*/ 3348883 h 5360810"/>
              <a:gd name="connsiteX1977" fmla="*/ 1553013 w 4550804"/>
              <a:gd name="connsiteY1977" fmla="*/ 3342600 h 5360810"/>
              <a:gd name="connsiteX1978" fmla="*/ 1566281 w 4550804"/>
              <a:gd name="connsiteY1978" fmla="*/ 3326544 h 5360810"/>
              <a:gd name="connsiteX1979" fmla="*/ 1977214 w 4550804"/>
              <a:gd name="connsiteY1979" fmla="*/ 3318165 h 5360810"/>
              <a:gd name="connsiteX1980" fmla="*/ 1984559 w 4550804"/>
              <a:gd name="connsiteY1980" fmla="*/ 3318865 h 5360810"/>
              <a:gd name="connsiteX1981" fmla="*/ 1988516 w 4550804"/>
              <a:gd name="connsiteY1981" fmla="*/ 3319577 h 5360810"/>
              <a:gd name="connsiteX1982" fmla="*/ 1982465 w 4550804"/>
              <a:gd name="connsiteY1982" fmla="*/ 3318165 h 5360810"/>
              <a:gd name="connsiteX1983" fmla="*/ 1741553 w 4550804"/>
              <a:gd name="connsiteY1983" fmla="*/ 3315373 h 5360810"/>
              <a:gd name="connsiteX1984" fmla="*/ 1741553 w 4550804"/>
              <a:gd name="connsiteY1984" fmla="*/ 3315374 h 5360810"/>
              <a:gd name="connsiteX1985" fmla="*/ 1749235 w 4550804"/>
              <a:gd name="connsiteY1985" fmla="*/ 3316770 h 5360810"/>
              <a:gd name="connsiteX1986" fmla="*/ 1749235 w 4550804"/>
              <a:gd name="connsiteY1986" fmla="*/ 3321469 h 5360810"/>
              <a:gd name="connsiteX1987" fmla="*/ 1749932 w 4550804"/>
              <a:gd name="connsiteY1987" fmla="*/ 3321438 h 5360810"/>
              <a:gd name="connsiteX1988" fmla="*/ 1749932 w 4550804"/>
              <a:gd name="connsiteY1988" fmla="*/ 3316769 h 5360810"/>
              <a:gd name="connsiteX1989" fmla="*/ 2565569 w 4550804"/>
              <a:gd name="connsiteY1989" fmla="*/ 3306406 h 5360810"/>
              <a:gd name="connsiteX1990" fmla="*/ 2568263 w 4550804"/>
              <a:gd name="connsiteY1990" fmla="*/ 3307673 h 5360810"/>
              <a:gd name="connsiteX1991" fmla="*/ 2567639 w 4550804"/>
              <a:gd name="connsiteY1991" fmla="*/ 3306997 h 5360810"/>
              <a:gd name="connsiteX1992" fmla="*/ 2552975 w 4550804"/>
              <a:gd name="connsiteY1992" fmla="*/ 3302808 h 5360810"/>
              <a:gd name="connsiteX1993" fmla="*/ 2542500 w 4550804"/>
              <a:gd name="connsiteY1993" fmla="*/ 3308393 h 5360810"/>
              <a:gd name="connsiteX1994" fmla="*/ 2538311 w 4550804"/>
              <a:gd name="connsiteY1994" fmla="*/ 3314675 h 5360810"/>
              <a:gd name="connsiteX1995" fmla="*/ 2534121 w 4550804"/>
              <a:gd name="connsiteY1995" fmla="*/ 3330732 h 5360810"/>
              <a:gd name="connsiteX1996" fmla="*/ 2523647 w 4550804"/>
              <a:gd name="connsiteY1996" fmla="*/ 3339807 h 5360810"/>
              <a:gd name="connsiteX1997" fmla="*/ 2511526 w 4550804"/>
              <a:gd name="connsiteY1997" fmla="*/ 3342837 h 5360810"/>
              <a:gd name="connsiteX1998" fmla="*/ 2514567 w 4550804"/>
              <a:gd name="connsiteY1998" fmla="*/ 3342572 h 5360810"/>
              <a:gd name="connsiteX1999" fmla="*/ 2525043 w 4550804"/>
              <a:gd name="connsiteY1999" fmla="*/ 3339779 h 5360810"/>
              <a:gd name="connsiteX2000" fmla="*/ 2532025 w 4550804"/>
              <a:gd name="connsiteY2000" fmla="*/ 3335591 h 5360810"/>
              <a:gd name="connsiteX2001" fmla="*/ 2536913 w 4550804"/>
              <a:gd name="connsiteY2001" fmla="*/ 3329308 h 5360810"/>
              <a:gd name="connsiteX2002" fmla="*/ 2539707 w 4550804"/>
              <a:gd name="connsiteY2002" fmla="*/ 3314648 h 5360810"/>
              <a:gd name="connsiteX2003" fmla="*/ 2543896 w 4550804"/>
              <a:gd name="connsiteY2003" fmla="*/ 3308365 h 5360810"/>
              <a:gd name="connsiteX2004" fmla="*/ 2551578 w 4550804"/>
              <a:gd name="connsiteY2004" fmla="*/ 3304177 h 5360810"/>
              <a:gd name="connsiteX2005" fmla="*/ 2555058 w 4550804"/>
              <a:gd name="connsiteY2005" fmla="*/ 3303403 h 5360810"/>
              <a:gd name="connsiteX2006" fmla="*/ 2152151 w 4550804"/>
              <a:gd name="connsiteY2006" fmla="*/ 3298620 h 5360810"/>
              <a:gd name="connsiteX2007" fmla="*/ 2159134 w 4550804"/>
              <a:gd name="connsiteY2007" fmla="*/ 3314676 h 5360810"/>
              <a:gd name="connsiteX2008" fmla="*/ 2160496 w 4550804"/>
              <a:gd name="connsiteY2008" fmla="*/ 3329008 h 5360810"/>
              <a:gd name="connsiteX2009" fmla="*/ 2160500 w 4550804"/>
              <a:gd name="connsiteY2009" fmla="*/ 3329008 h 5360810"/>
              <a:gd name="connsiteX2010" fmla="*/ 2159134 w 4550804"/>
              <a:gd name="connsiteY2010" fmla="*/ 3314675 h 5360810"/>
              <a:gd name="connsiteX2011" fmla="*/ 1571867 w 4550804"/>
              <a:gd name="connsiteY2011" fmla="*/ 3295129 h 5360810"/>
              <a:gd name="connsiteX2012" fmla="*/ 1571301 w 4550804"/>
              <a:gd name="connsiteY2012" fmla="*/ 3295366 h 5360810"/>
              <a:gd name="connsiteX2013" fmla="*/ 1583040 w 4550804"/>
              <a:gd name="connsiteY2013" fmla="*/ 3316072 h 5360810"/>
              <a:gd name="connsiteX2014" fmla="*/ 1579648 w 4550804"/>
              <a:gd name="connsiteY2014" fmla="*/ 3317468 h 5360810"/>
              <a:gd name="connsiteX2015" fmla="*/ 1599101 w 4550804"/>
              <a:gd name="connsiteY2015" fmla="*/ 3317468 h 5360810"/>
              <a:gd name="connsiteX2016" fmla="*/ 1625636 w 4550804"/>
              <a:gd name="connsiteY2016" fmla="*/ 3311883 h 5360810"/>
              <a:gd name="connsiteX2017" fmla="*/ 1652171 w 4550804"/>
              <a:gd name="connsiteY2017" fmla="*/ 3313977 h 5360810"/>
              <a:gd name="connsiteX2018" fmla="*/ 1624938 w 4550804"/>
              <a:gd name="connsiteY2018" fmla="*/ 3311185 h 5360810"/>
              <a:gd name="connsiteX2019" fmla="*/ 1597006 w 4550804"/>
              <a:gd name="connsiteY2019" fmla="*/ 3316770 h 5360810"/>
              <a:gd name="connsiteX2020" fmla="*/ 1583738 w 4550804"/>
              <a:gd name="connsiteY2020" fmla="*/ 3315374 h 5360810"/>
              <a:gd name="connsiteX2021" fmla="*/ 1581078 w 4550804"/>
              <a:gd name="connsiteY2021" fmla="*/ 3298088 h 5360810"/>
              <a:gd name="connsiteX2022" fmla="*/ 1580945 w 4550804"/>
              <a:gd name="connsiteY2022" fmla="*/ 3298620 h 5360810"/>
              <a:gd name="connsiteX2023" fmla="*/ 1582342 w 4550804"/>
              <a:gd name="connsiteY2023" fmla="*/ 3310487 h 5360810"/>
              <a:gd name="connsiteX2024" fmla="*/ 1974784 w 4550804"/>
              <a:gd name="connsiteY2024" fmla="*/ 3272790 h 5360810"/>
              <a:gd name="connsiteX2025" fmla="*/ 1974173 w 4550804"/>
              <a:gd name="connsiteY2025" fmla="*/ 3274622 h 5360810"/>
              <a:gd name="connsiteX2026" fmla="*/ 1975482 w 4550804"/>
              <a:gd name="connsiteY2026" fmla="*/ 3274883 h 5360810"/>
              <a:gd name="connsiteX2027" fmla="*/ 1976355 w 4550804"/>
              <a:gd name="connsiteY2027" fmla="*/ 3273575 h 5360810"/>
              <a:gd name="connsiteX2028" fmla="*/ 1968913 w 4550804"/>
              <a:gd name="connsiteY2028" fmla="*/ 3259933 h 5360810"/>
              <a:gd name="connsiteX2029" fmla="*/ 1967557 w 4550804"/>
              <a:gd name="connsiteY2029" fmla="*/ 3264342 h 5360810"/>
              <a:gd name="connsiteX2030" fmla="*/ 1967801 w 4550804"/>
              <a:gd name="connsiteY2030" fmla="*/ 3264412 h 5360810"/>
              <a:gd name="connsiteX2031" fmla="*/ 1969088 w 4550804"/>
              <a:gd name="connsiteY2031" fmla="*/ 3262482 h 5360810"/>
              <a:gd name="connsiteX2032" fmla="*/ 1567891 w 4550804"/>
              <a:gd name="connsiteY2032" fmla="*/ 3255843 h 5360810"/>
              <a:gd name="connsiteX2033" fmla="*/ 1569074 w 4550804"/>
              <a:gd name="connsiteY2033" fmla="*/ 3258130 h 5360810"/>
              <a:gd name="connsiteX2034" fmla="*/ 1570142 w 4550804"/>
              <a:gd name="connsiteY2034" fmla="*/ 3259479 h 5360810"/>
              <a:gd name="connsiteX2035" fmla="*/ 1771200 w 4550804"/>
              <a:gd name="connsiteY2035" fmla="*/ 3247677 h 5360810"/>
              <a:gd name="connsiteX2036" fmla="*/ 1739542 w 4550804"/>
              <a:gd name="connsiteY2036" fmla="*/ 3268775 h 5360810"/>
              <a:gd name="connsiteX2037" fmla="*/ 1740156 w 4550804"/>
              <a:gd name="connsiteY2037" fmla="*/ 3268601 h 5360810"/>
              <a:gd name="connsiteX2038" fmla="*/ 1741551 w 4550804"/>
              <a:gd name="connsiteY2038" fmla="*/ 3315308 h 5360810"/>
              <a:gd name="connsiteX2039" fmla="*/ 1740854 w 4550804"/>
              <a:gd name="connsiteY2039" fmla="*/ 3268600 h 5360810"/>
              <a:gd name="connsiteX2040" fmla="*/ 799549 w 4550804"/>
              <a:gd name="connsiteY2040" fmla="*/ 3247631 h 5360810"/>
              <a:gd name="connsiteX2041" fmla="*/ 805136 w 4550804"/>
              <a:gd name="connsiteY2041" fmla="*/ 3250423 h 5360810"/>
              <a:gd name="connsiteX2042" fmla="*/ 809326 w 4550804"/>
              <a:gd name="connsiteY2042" fmla="*/ 3254611 h 5360810"/>
              <a:gd name="connsiteX2043" fmla="*/ 803041 w 4550804"/>
              <a:gd name="connsiteY2043" fmla="*/ 3253216 h 5360810"/>
              <a:gd name="connsiteX2044" fmla="*/ 796757 w 4550804"/>
              <a:gd name="connsiteY2044" fmla="*/ 3258800 h 5360810"/>
              <a:gd name="connsiteX2045" fmla="*/ 796757 w 4550804"/>
              <a:gd name="connsiteY2045" fmla="*/ 3251122 h 5360810"/>
              <a:gd name="connsiteX2046" fmla="*/ 786282 w 4550804"/>
              <a:gd name="connsiteY2046" fmla="*/ 3253913 h 5360810"/>
              <a:gd name="connsiteX2047" fmla="*/ 770221 w 4550804"/>
              <a:gd name="connsiteY2047" fmla="*/ 3260196 h 5360810"/>
              <a:gd name="connsiteX2048" fmla="*/ 773014 w 4550804"/>
              <a:gd name="connsiteY2048" fmla="*/ 3262989 h 5360810"/>
              <a:gd name="connsiteX2049" fmla="*/ 767428 w 4550804"/>
              <a:gd name="connsiteY2049" fmla="*/ 3261593 h 5360810"/>
              <a:gd name="connsiteX2050" fmla="*/ 764635 w 4550804"/>
              <a:gd name="connsiteY2050" fmla="*/ 3262989 h 5360810"/>
              <a:gd name="connsiteX2051" fmla="*/ 761842 w 4550804"/>
              <a:gd name="connsiteY2051" fmla="*/ 3261593 h 5360810"/>
              <a:gd name="connsiteX2052" fmla="*/ 763239 w 4550804"/>
              <a:gd name="connsiteY2052" fmla="*/ 3265781 h 5360810"/>
              <a:gd name="connsiteX2053" fmla="*/ 759048 w 4550804"/>
              <a:gd name="connsiteY2053" fmla="*/ 3264385 h 5360810"/>
              <a:gd name="connsiteX2054" fmla="*/ 753462 w 4550804"/>
              <a:gd name="connsiteY2054" fmla="*/ 3267178 h 5360810"/>
              <a:gd name="connsiteX2055" fmla="*/ 756255 w 4550804"/>
              <a:gd name="connsiteY2055" fmla="*/ 3268574 h 5360810"/>
              <a:gd name="connsiteX2056" fmla="*/ 744384 w 4550804"/>
              <a:gd name="connsiteY2056" fmla="*/ 3269970 h 5360810"/>
              <a:gd name="connsiteX2057" fmla="*/ 753462 w 4550804"/>
              <a:gd name="connsiteY2057" fmla="*/ 3269970 h 5360810"/>
              <a:gd name="connsiteX2058" fmla="*/ 766730 w 4550804"/>
              <a:gd name="connsiteY2058" fmla="*/ 3264385 h 5360810"/>
              <a:gd name="connsiteX2059" fmla="*/ 775808 w 4550804"/>
              <a:gd name="connsiteY2059" fmla="*/ 3264385 h 5360810"/>
              <a:gd name="connsiteX2060" fmla="*/ 774411 w 4550804"/>
              <a:gd name="connsiteY2060" fmla="*/ 3267178 h 5360810"/>
              <a:gd name="connsiteX2061" fmla="*/ 777204 w 4550804"/>
              <a:gd name="connsiteY2061" fmla="*/ 3268574 h 5360810"/>
              <a:gd name="connsiteX2062" fmla="*/ 775808 w 4550804"/>
              <a:gd name="connsiteY2062" fmla="*/ 3265781 h 5360810"/>
              <a:gd name="connsiteX2063" fmla="*/ 778601 w 4550804"/>
              <a:gd name="connsiteY2063" fmla="*/ 3265781 h 5360810"/>
              <a:gd name="connsiteX2064" fmla="*/ 778601 w 4550804"/>
              <a:gd name="connsiteY2064" fmla="*/ 3269970 h 5360810"/>
              <a:gd name="connsiteX2065" fmla="*/ 779998 w 4550804"/>
              <a:gd name="connsiteY2065" fmla="*/ 3264385 h 5360810"/>
              <a:gd name="connsiteX2066" fmla="*/ 785584 w 4550804"/>
              <a:gd name="connsiteY2066" fmla="*/ 3267178 h 5360810"/>
              <a:gd name="connsiteX2067" fmla="*/ 785584 w 4550804"/>
              <a:gd name="connsiteY2067" fmla="*/ 3262989 h 5360810"/>
              <a:gd name="connsiteX2068" fmla="*/ 796059 w 4550804"/>
              <a:gd name="connsiteY2068" fmla="*/ 3262989 h 5360810"/>
              <a:gd name="connsiteX2069" fmla="*/ 803739 w 4550804"/>
              <a:gd name="connsiteY2069" fmla="*/ 3267178 h 5360810"/>
              <a:gd name="connsiteX2070" fmla="*/ 800946 w 4550804"/>
              <a:gd name="connsiteY2070" fmla="*/ 3269970 h 5360810"/>
              <a:gd name="connsiteX2071" fmla="*/ 799549 w 4550804"/>
              <a:gd name="connsiteY2071" fmla="*/ 3268574 h 5360810"/>
              <a:gd name="connsiteX2072" fmla="*/ 800946 w 4550804"/>
              <a:gd name="connsiteY2072" fmla="*/ 3271366 h 5360810"/>
              <a:gd name="connsiteX2073" fmla="*/ 799549 w 4550804"/>
              <a:gd name="connsiteY2073" fmla="*/ 3275555 h 5360810"/>
              <a:gd name="connsiteX2074" fmla="*/ 793265 w 4550804"/>
              <a:gd name="connsiteY2074" fmla="*/ 3275555 h 5360810"/>
              <a:gd name="connsiteX2075" fmla="*/ 797455 w 4550804"/>
              <a:gd name="connsiteY2075" fmla="*/ 3276950 h 5360810"/>
              <a:gd name="connsiteX2076" fmla="*/ 796059 w 4550804"/>
              <a:gd name="connsiteY2076" fmla="*/ 3279743 h 5360810"/>
              <a:gd name="connsiteX2077" fmla="*/ 801644 w 4550804"/>
              <a:gd name="connsiteY2077" fmla="*/ 3275555 h 5360810"/>
              <a:gd name="connsiteX2078" fmla="*/ 804438 w 4550804"/>
              <a:gd name="connsiteY2078" fmla="*/ 3279743 h 5360810"/>
              <a:gd name="connsiteX2079" fmla="*/ 819102 w 4550804"/>
              <a:gd name="connsiteY2079" fmla="*/ 3290215 h 5360810"/>
              <a:gd name="connsiteX2080" fmla="*/ 826784 w 4550804"/>
              <a:gd name="connsiteY2080" fmla="*/ 3284630 h 5360810"/>
              <a:gd name="connsiteX2081" fmla="*/ 820499 w 4550804"/>
              <a:gd name="connsiteY2081" fmla="*/ 3293706 h 5360810"/>
              <a:gd name="connsiteX2082" fmla="*/ 821895 w 4550804"/>
              <a:gd name="connsiteY2082" fmla="*/ 3293706 h 5360810"/>
              <a:gd name="connsiteX2083" fmla="*/ 828180 w 4550804"/>
              <a:gd name="connsiteY2083" fmla="*/ 3299988 h 5360810"/>
              <a:gd name="connsiteX2084" fmla="*/ 830973 w 4550804"/>
              <a:gd name="connsiteY2084" fmla="*/ 3297196 h 5360810"/>
              <a:gd name="connsiteX2085" fmla="*/ 825387 w 4550804"/>
              <a:gd name="connsiteY2085" fmla="*/ 3291611 h 5360810"/>
              <a:gd name="connsiteX2086" fmla="*/ 825387 w 4550804"/>
              <a:gd name="connsiteY2086" fmla="*/ 3287422 h 5360810"/>
              <a:gd name="connsiteX2087" fmla="*/ 834465 w 4550804"/>
              <a:gd name="connsiteY2087" fmla="*/ 3291611 h 5360810"/>
              <a:gd name="connsiteX2088" fmla="*/ 837258 w 4550804"/>
              <a:gd name="connsiteY2088" fmla="*/ 3287422 h 5360810"/>
              <a:gd name="connsiteX2089" fmla="*/ 838655 w 4550804"/>
              <a:gd name="connsiteY2089" fmla="*/ 3288819 h 5360810"/>
              <a:gd name="connsiteX2090" fmla="*/ 838655 w 4550804"/>
              <a:gd name="connsiteY2090" fmla="*/ 3299290 h 5360810"/>
              <a:gd name="connsiteX2091" fmla="*/ 841448 w 4550804"/>
              <a:gd name="connsiteY2091" fmla="*/ 3303479 h 5360810"/>
              <a:gd name="connsiteX2092" fmla="*/ 833766 w 4550804"/>
              <a:gd name="connsiteY2092" fmla="*/ 3300686 h 5360810"/>
              <a:gd name="connsiteX2093" fmla="*/ 832370 w 4550804"/>
              <a:gd name="connsiteY2093" fmla="*/ 3304875 h 5360810"/>
              <a:gd name="connsiteX2094" fmla="*/ 837956 w 4550804"/>
              <a:gd name="connsiteY2094" fmla="*/ 3310460 h 5360810"/>
              <a:gd name="connsiteX2095" fmla="*/ 837956 w 4550804"/>
              <a:gd name="connsiteY2095" fmla="*/ 3313252 h 5360810"/>
              <a:gd name="connsiteX2096" fmla="*/ 844240 w 4550804"/>
              <a:gd name="connsiteY2096" fmla="*/ 3304176 h 5360810"/>
              <a:gd name="connsiteX2097" fmla="*/ 845637 w 4550804"/>
              <a:gd name="connsiteY2097" fmla="*/ 3306969 h 5360810"/>
              <a:gd name="connsiteX2098" fmla="*/ 849827 w 4550804"/>
              <a:gd name="connsiteY2098" fmla="*/ 3308365 h 5360810"/>
              <a:gd name="connsiteX2099" fmla="*/ 851224 w 4550804"/>
              <a:gd name="connsiteY2099" fmla="*/ 3305573 h 5360810"/>
              <a:gd name="connsiteX2100" fmla="*/ 851224 w 4550804"/>
              <a:gd name="connsiteY2100" fmla="*/ 3308365 h 5360810"/>
              <a:gd name="connsiteX2101" fmla="*/ 855274 w 4550804"/>
              <a:gd name="connsiteY2101" fmla="*/ 3310529 h 5360810"/>
              <a:gd name="connsiteX2102" fmla="*/ 854716 w 4550804"/>
              <a:gd name="connsiteY2102" fmla="*/ 3309762 h 5360810"/>
              <a:gd name="connsiteX2103" fmla="*/ 857997 w 4550804"/>
              <a:gd name="connsiteY2103" fmla="*/ 3311996 h 5360810"/>
              <a:gd name="connsiteX2104" fmla="*/ 863095 w 4550804"/>
              <a:gd name="connsiteY2104" fmla="*/ 3314648 h 5360810"/>
              <a:gd name="connsiteX2105" fmla="*/ 859534 w 4550804"/>
              <a:gd name="connsiteY2105" fmla="*/ 3312973 h 5360810"/>
              <a:gd name="connsiteX2106" fmla="*/ 861000 w 4550804"/>
              <a:gd name="connsiteY2106" fmla="*/ 3313951 h 5360810"/>
              <a:gd name="connsiteX2107" fmla="*/ 858905 w 4550804"/>
              <a:gd name="connsiteY2107" fmla="*/ 3315347 h 5360810"/>
              <a:gd name="connsiteX2108" fmla="*/ 855833 w 4550804"/>
              <a:gd name="connsiteY2108" fmla="*/ 3311227 h 5360810"/>
              <a:gd name="connsiteX2109" fmla="*/ 851224 w 4550804"/>
              <a:gd name="connsiteY2109" fmla="*/ 3309064 h 5360810"/>
              <a:gd name="connsiteX2110" fmla="*/ 861698 w 4550804"/>
              <a:gd name="connsiteY2110" fmla="*/ 3320931 h 5360810"/>
              <a:gd name="connsiteX2111" fmla="*/ 892423 w 4550804"/>
              <a:gd name="connsiteY2111" fmla="*/ 3335591 h 5360810"/>
              <a:gd name="connsiteX2112" fmla="*/ 921752 w 4550804"/>
              <a:gd name="connsiteY2112" fmla="*/ 3355138 h 5360810"/>
              <a:gd name="connsiteX2113" fmla="*/ 928037 w 4550804"/>
              <a:gd name="connsiteY2113" fmla="*/ 3356534 h 5360810"/>
              <a:gd name="connsiteX2114" fmla="*/ 925243 w 4550804"/>
              <a:gd name="connsiteY2114" fmla="*/ 3360723 h 5360810"/>
              <a:gd name="connsiteX2115" fmla="*/ 929433 w 4550804"/>
              <a:gd name="connsiteY2115" fmla="*/ 3357931 h 5360810"/>
              <a:gd name="connsiteX2116" fmla="*/ 928037 w 4550804"/>
              <a:gd name="connsiteY2116" fmla="*/ 3359327 h 5360810"/>
              <a:gd name="connsiteX2117" fmla="*/ 937114 w 4550804"/>
              <a:gd name="connsiteY2117" fmla="*/ 3363516 h 5360810"/>
              <a:gd name="connsiteX2118" fmla="*/ 932925 w 4550804"/>
              <a:gd name="connsiteY2118" fmla="*/ 3369798 h 5360810"/>
              <a:gd name="connsiteX2119" fmla="*/ 944219 w 4550804"/>
              <a:gd name="connsiteY2119" fmla="*/ 3373771 h 5360810"/>
              <a:gd name="connsiteX2120" fmla="*/ 944795 w 4550804"/>
              <a:gd name="connsiteY2120" fmla="*/ 3372619 h 5360810"/>
              <a:gd name="connsiteX2121" fmla="*/ 944795 w 4550804"/>
              <a:gd name="connsiteY2121" fmla="*/ 3374015 h 5360810"/>
              <a:gd name="connsiteX2122" fmla="*/ 944215 w 4550804"/>
              <a:gd name="connsiteY2122" fmla="*/ 3373810 h 5360810"/>
              <a:gd name="connsiteX2123" fmla="*/ 944098 w 4550804"/>
              <a:gd name="connsiteY2123" fmla="*/ 3373987 h 5360810"/>
              <a:gd name="connsiteX2124" fmla="*/ 949683 w 4550804"/>
              <a:gd name="connsiteY2124" fmla="*/ 3376779 h 5360810"/>
              <a:gd name="connsiteX2125" fmla="*/ 953873 w 4550804"/>
              <a:gd name="connsiteY2125" fmla="*/ 3372591 h 5360810"/>
              <a:gd name="connsiteX2126" fmla="*/ 951080 w 4550804"/>
              <a:gd name="connsiteY2126" fmla="*/ 3371194 h 5360810"/>
              <a:gd name="connsiteX2127" fmla="*/ 953873 w 4550804"/>
              <a:gd name="connsiteY2127" fmla="*/ 3371194 h 5360810"/>
              <a:gd name="connsiteX2128" fmla="*/ 977616 w 4550804"/>
              <a:gd name="connsiteY2128" fmla="*/ 3387251 h 5360810"/>
              <a:gd name="connsiteX2129" fmla="*/ 977616 w 4550804"/>
              <a:gd name="connsiteY2129" fmla="*/ 3391439 h 5360810"/>
              <a:gd name="connsiteX2130" fmla="*/ 979012 w 4550804"/>
              <a:gd name="connsiteY2130" fmla="*/ 3388646 h 5360810"/>
              <a:gd name="connsiteX2131" fmla="*/ 985297 w 4550804"/>
              <a:gd name="connsiteY2131" fmla="*/ 3391439 h 5360810"/>
              <a:gd name="connsiteX2132" fmla="*/ 986693 w 4550804"/>
              <a:gd name="connsiteY2132" fmla="*/ 3392835 h 5360810"/>
              <a:gd name="connsiteX2133" fmla="*/ 1007643 w 4550804"/>
              <a:gd name="connsiteY2133" fmla="*/ 3398420 h 5360810"/>
              <a:gd name="connsiteX2134" fmla="*/ 1009039 w 4550804"/>
              <a:gd name="connsiteY2134" fmla="*/ 3399817 h 5360810"/>
              <a:gd name="connsiteX2135" fmla="*/ 1007643 w 4550804"/>
              <a:gd name="connsiteY2135" fmla="*/ 3401213 h 5360810"/>
              <a:gd name="connsiteX2136" fmla="*/ 1015324 w 4550804"/>
              <a:gd name="connsiteY2136" fmla="*/ 3394930 h 5360810"/>
              <a:gd name="connsiteX2137" fmla="*/ 1009039 w 4550804"/>
              <a:gd name="connsiteY2137" fmla="*/ 3400515 h 5360810"/>
              <a:gd name="connsiteX2138" fmla="*/ 1010435 w 4550804"/>
              <a:gd name="connsiteY2138" fmla="*/ 3401911 h 5360810"/>
              <a:gd name="connsiteX2139" fmla="*/ 1015324 w 4550804"/>
              <a:gd name="connsiteY2139" fmla="*/ 3397024 h 5360810"/>
              <a:gd name="connsiteX2140" fmla="*/ 1012530 w 4550804"/>
              <a:gd name="connsiteY2140" fmla="*/ 3403307 h 5360810"/>
              <a:gd name="connsiteX2141" fmla="*/ 1016720 w 4550804"/>
              <a:gd name="connsiteY2141" fmla="*/ 3408892 h 5360810"/>
              <a:gd name="connsiteX2142" fmla="*/ 1040462 w 4550804"/>
              <a:gd name="connsiteY2142" fmla="*/ 3434721 h 5360810"/>
              <a:gd name="connsiteX2143" fmla="*/ 1066300 w 4550804"/>
              <a:gd name="connsiteY2143" fmla="*/ 3452873 h 5360810"/>
              <a:gd name="connsiteX2144" fmla="*/ 1069093 w 4550804"/>
              <a:gd name="connsiteY2144" fmla="*/ 3458457 h 5360810"/>
              <a:gd name="connsiteX2145" fmla="*/ 1072235 w 4550804"/>
              <a:gd name="connsiteY2145" fmla="*/ 3460551 h 5360810"/>
              <a:gd name="connsiteX2146" fmla="*/ 1072584 w 4550804"/>
              <a:gd name="connsiteY2146" fmla="*/ 3459853 h 5360810"/>
              <a:gd name="connsiteX2147" fmla="*/ 1075377 w 4550804"/>
              <a:gd name="connsiteY2147" fmla="*/ 3462645 h 5360810"/>
              <a:gd name="connsiteX2148" fmla="*/ 1071187 w 4550804"/>
              <a:gd name="connsiteY2148" fmla="*/ 3466834 h 5360810"/>
              <a:gd name="connsiteX2149" fmla="*/ 1071187 w 4550804"/>
              <a:gd name="connsiteY2149" fmla="*/ 3468230 h 5360810"/>
              <a:gd name="connsiteX2150" fmla="*/ 1075377 w 4550804"/>
              <a:gd name="connsiteY2150" fmla="*/ 3464042 h 5360810"/>
              <a:gd name="connsiteX2151" fmla="*/ 1075377 w 4550804"/>
              <a:gd name="connsiteY2151" fmla="*/ 3466834 h 5360810"/>
              <a:gd name="connsiteX2152" fmla="*/ 1091438 w 4550804"/>
              <a:gd name="connsiteY2152" fmla="*/ 3486381 h 5360810"/>
              <a:gd name="connsiteX2153" fmla="*/ 1090041 w 4550804"/>
              <a:gd name="connsiteY2153" fmla="*/ 3489173 h 5360810"/>
              <a:gd name="connsiteX2154" fmla="*/ 1091438 w 4550804"/>
              <a:gd name="connsiteY2154" fmla="*/ 3487777 h 5360810"/>
              <a:gd name="connsiteX2155" fmla="*/ 1094231 w 4550804"/>
              <a:gd name="connsiteY2155" fmla="*/ 3493362 h 5360810"/>
              <a:gd name="connsiteX2156" fmla="*/ 1099818 w 4550804"/>
              <a:gd name="connsiteY2156" fmla="*/ 3496155 h 5360810"/>
              <a:gd name="connsiteX2157" fmla="*/ 1095628 w 4550804"/>
              <a:gd name="connsiteY2157" fmla="*/ 3498947 h 5360810"/>
              <a:gd name="connsiteX2158" fmla="*/ 1099818 w 4550804"/>
              <a:gd name="connsiteY2158" fmla="*/ 3500343 h 5360810"/>
              <a:gd name="connsiteX2159" fmla="*/ 1098421 w 4550804"/>
              <a:gd name="connsiteY2159" fmla="*/ 3498947 h 5360810"/>
              <a:gd name="connsiteX2160" fmla="*/ 1101214 w 4550804"/>
              <a:gd name="connsiteY2160" fmla="*/ 3497551 h 5360810"/>
              <a:gd name="connsiteX2161" fmla="*/ 1107499 w 4550804"/>
              <a:gd name="connsiteY2161" fmla="*/ 3503833 h 5360810"/>
              <a:gd name="connsiteX2162" fmla="*/ 1113086 w 4550804"/>
              <a:gd name="connsiteY2162" fmla="*/ 3506626 h 5360810"/>
              <a:gd name="connsiteX2163" fmla="*/ 1118671 w 4550804"/>
              <a:gd name="connsiteY2163" fmla="*/ 3503833 h 5360810"/>
              <a:gd name="connsiteX2164" fmla="*/ 1115878 w 4550804"/>
              <a:gd name="connsiteY2164" fmla="*/ 3511513 h 5360810"/>
              <a:gd name="connsiteX2165" fmla="*/ 1119021 w 4550804"/>
              <a:gd name="connsiteY2165" fmla="*/ 3506905 h 5360810"/>
              <a:gd name="connsiteX2166" fmla="*/ 1122861 w 4550804"/>
              <a:gd name="connsiteY2166" fmla="*/ 3509418 h 5360810"/>
              <a:gd name="connsiteX2167" fmla="*/ 1136129 w 4550804"/>
              <a:gd name="connsiteY2167" fmla="*/ 3513607 h 5360810"/>
              <a:gd name="connsiteX2168" fmla="*/ 1161966 w 4550804"/>
              <a:gd name="connsiteY2168" fmla="*/ 3537343 h 5360810"/>
              <a:gd name="connsiteX2169" fmla="*/ 1173838 w 4550804"/>
              <a:gd name="connsiteY2169" fmla="*/ 3542927 h 5360810"/>
              <a:gd name="connsiteX2170" fmla="*/ 1204563 w 4550804"/>
              <a:gd name="connsiteY2170" fmla="*/ 3544323 h 5360810"/>
              <a:gd name="connsiteX2171" fmla="*/ 1216434 w 4550804"/>
              <a:gd name="connsiteY2171" fmla="*/ 3542927 h 5360810"/>
              <a:gd name="connsiteX2172" fmla="*/ 1219227 w 4550804"/>
              <a:gd name="connsiteY2172" fmla="*/ 3538739 h 5360810"/>
              <a:gd name="connsiteX2173" fmla="*/ 1217830 w 4550804"/>
              <a:gd name="connsiteY2173" fmla="*/ 3542927 h 5360810"/>
              <a:gd name="connsiteX2174" fmla="*/ 1228933 w 4550804"/>
              <a:gd name="connsiteY2174" fmla="*/ 3543695 h 5360810"/>
              <a:gd name="connsiteX2175" fmla="*/ 1229701 w 4550804"/>
              <a:gd name="connsiteY2175" fmla="*/ 3542927 h 5360810"/>
              <a:gd name="connsiteX2176" fmla="*/ 1235288 w 4550804"/>
              <a:gd name="connsiteY2176" fmla="*/ 3542927 h 5360810"/>
              <a:gd name="connsiteX2177" fmla="*/ 1235916 w 4550804"/>
              <a:gd name="connsiteY2177" fmla="*/ 3544183 h 5360810"/>
              <a:gd name="connsiteX2178" fmla="*/ 1238779 w 4550804"/>
              <a:gd name="connsiteY2178" fmla="*/ 3544323 h 5360810"/>
              <a:gd name="connsiteX2179" fmla="*/ 1247857 w 4550804"/>
              <a:gd name="connsiteY2179" fmla="*/ 3540135 h 5360810"/>
              <a:gd name="connsiteX2180" fmla="*/ 1247857 w 4550804"/>
              <a:gd name="connsiteY2180" fmla="*/ 3538041 h 5360810"/>
              <a:gd name="connsiteX2181" fmla="*/ 1249254 w 4550804"/>
              <a:gd name="connsiteY2181" fmla="*/ 3538739 h 5360810"/>
              <a:gd name="connsiteX2182" fmla="*/ 1253443 w 4550804"/>
              <a:gd name="connsiteY2182" fmla="*/ 3531059 h 5360810"/>
              <a:gd name="connsiteX2183" fmla="*/ 1250650 w 4550804"/>
              <a:gd name="connsiteY2183" fmla="*/ 3528267 h 5360810"/>
              <a:gd name="connsiteX2184" fmla="*/ 1256236 w 4550804"/>
              <a:gd name="connsiteY2184" fmla="*/ 3526871 h 5360810"/>
              <a:gd name="connsiteX2185" fmla="*/ 1256236 w 4550804"/>
              <a:gd name="connsiteY2185" fmla="*/ 3528267 h 5360810"/>
              <a:gd name="connsiteX2186" fmla="*/ 1260426 w 4550804"/>
              <a:gd name="connsiteY2186" fmla="*/ 3532456 h 5360810"/>
              <a:gd name="connsiteX2187" fmla="*/ 1257633 w 4550804"/>
              <a:gd name="connsiteY2187" fmla="*/ 3531059 h 5360810"/>
              <a:gd name="connsiteX2188" fmla="*/ 1256236 w 4550804"/>
              <a:gd name="connsiteY2188" fmla="*/ 3533852 h 5360810"/>
              <a:gd name="connsiteX2189" fmla="*/ 1256236 w 4550804"/>
              <a:gd name="connsiteY2189" fmla="*/ 3540135 h 5360810"/>
              <a:gd name="connsiteX2190" fmla="*/ 1254839 w 4550804"/>
              <a:gd name="connsiteY2190" fmla="*/ 3540135 h 5360810"/>
              <a:gd name="connsiteX2191" fmla="*/ 1254839 w 4550804"/>
              <a:gd name="connsiteY2191" fmla="*/ 3544323 h 5360810"/>
              <a:gd name="connsiteX2192" fmla="*/ 1257633 w 4550804"/>
              <a:gd name="connsiteY2192" fmla="*/ 3545719 h 5360810"/>
              <a:gd name="connsiteX2193" fmla="*/ 1263220 w 4550804"/>
              <a:gd name="connsiteY2193" fmla="*/ 3552002 h 5360810"/>
              <a:gd name="connsiteX2194" fmla="*/ 1251349 w 4550804"/>
              <a:gd name="connsiteY2194" fmla="*/ 3561078 h 5360810"/>
              <a:gd name="connsiteX2195" fmla="*/ 1252744 w 4550804"/>
              <a:gd name="connsiteY2195" fmla="*/ 3556889 h 5360810"/>
              <a:gd name="connsiteX2196" fmla="*/ 1248555 w 4550804"/>
              <a:gd name="connsiteY2196" fmla="*/ 3554097 h 5360810"/>
              <a:gd name="connsiteX2197" fmla="*/ 1242270 w 4550804"/>
              <a:gd name="connsiteY2197" fmla="*/ 3560380 h 5360810"/>
              <a:gd name="connsiteX2198" fmla="*/ 1243667 w 4550804"/>
              <a:gd name="connsiteY2198" fmla="*/ 3554795 h 5360810"/>
              <a:gd name="connsiteX2199" fmla="*/ 1237732 w 4550804"/>
              <a:gd name="connsiteY2199" fmla="*/ 3550746 h 5360810"/>
              <a:gd name="connsiteX2200" fmla="*/ 1230399 w 4550804"/>
              <a:gd name="connsiteY2200" fmla="*/ 3554097 h 5360810"/>
              <a:gd name="connsiteX2201" fmla="*/ 1227956 w 4550804"/>
              <a:gd name="connsiteY2201" fmla="*/ 3554097 h 5360810"/>
              <a:gd name="connsiteX2202" fmla="*/ 1227606 w 4550804"/>
              <a:gd name="connsiteY2202" fmla="*/ 3555493 h 5360810"/>
              <a:gd name="connsiteX2203" fmla="*/ 1223416 w 4550804"/>
              <a:gd name="connsiteY2203" fmla="*/ 3556889 h 5360810"/>
              <a:gd name="connsiteX2204" fmla="*/ 1222019 w 4550804"/>
              <a:gd name="connsiteY2204" fmla="*/ 3555493 h 5360810"/>
              <a:gd name="connsiteX2205" fmla="*/ 1220624 w 4550804"/>
              <a:gd name="connsiteY2205" fmla="*/ 3556889 h 5360810"/>
              <a:gd name="connsiteX2206" fmla="*/ 1220624 w 4550804"/>
              <a:gd name="connsiteY2206" fmla="*/ 3550606 h 5360810"/>
              <a:gd name="connsiteX2207" fmla="*/ 1225371 w 4550804"/>
              <a:gd name="connsiteY2207" fmla="*/ 3549559 h 5360810"/>
              <a:gd name="connsiteX2208" fmla="*/ 1225790 w 4550804"/>
              <a:gd name="connsiteY2208" fmla="*/ 3549210 h 5360810"/>
              <a:gd name="connsiteX2209" fmla="*/ 1220624 w 4550804"/>
              <a:gd name="connsiteY2209" fmla="*/ 3549210 h 5360810"/>
              <a:gd name="connsiteX2210" fmla="*/ 1216434 w 4550804"/>
              <a:gd name="connsiteY2210" fmla="*/ 3556889 h 5360810"/>
              <a:gd name="connsiteX2211" fmla="*/ 1212243 w 4550804"/>
              <a:gd name="connsiteY2211" fmla="*/ 3558286 h 5360810"/>
              <a:gd name="connsiteX2212" fmla="*/ 1212243 w 4550804"/>
              <a:gd name="connsiteY2212" fmla="*/ 3550606 h 5360810"/>
              <a:gd name="connsiteX2213" fmla="*/ 1210847 w 4550804"/>
              <a:gd name="connsiteY2213" fmla="*/ 3553399 h 5360810"/>
              <a:gd name="connsiteX2214" fmla="*/ 1212243 w 4550804"/>
              <a:gd name="connsiteY2214" fmla="*/ 3559682 h 5360810"/>
              <a:gd name="connsiteX2215" fmla="*/ 1208053 w 4550804"/>
              <a:gd name="connsiteY2215" fmla="*/ 3556889 h 5360810"/>
              <a:gd name="connsiteX2216" fmla="*/ 1208053 w 4550804"/>
              <a:gd name="connsiteY2216" fmla="*/ 3552700 h 5360810"/>
              <a:gd name="connsiteX2217" fmla="*/ 1206657 w 4550804"/>
              <a:gd name="connsiteY2217" fmla="*/ 3551304 h 5360810"/>
              <a:gd name="connsiteX2218" fmla="*/ 1208053 w 4550804"/>
              <a:gd name="connsiteY2218" fmla="*/ 3550606 h 5360810"/>
              <a:gd name="connsiteX2219" fmla="*/ 1207355 w 4550804"/>
              <a:gd name="connsiteY2219" fmla="*/ 3549210 h 5360810"/>
              <a:gd name="connsiteX2220" fmla="*/ 1208612 w 4550804"/>
              <a:gd name="connsiteY2220" fmla="*/ 3547395 h 5360810"/>
              <a:gd name="connsiteX2221" fmla="*/ 1208053 w 4550804"/>
              <a:gd name="connsiteY2221" fmla="*/ 3545719 h 5360810"/>
              <a:gd name="connsiteX2222" fmla="*/ 1191993 w 4550804"/>
              <a:gd name="connsiteY2222" fmla="*/ 3545719 h 5360810"/>
              <a:gd name="connsiteX2223" fmla="*/ 1205261 w 4550804"/>
              <a:gd name="connsiteY2223" fmla="*/ 3547115 h 5360810"/>
              <a:gd name="connsiteX2224" fmla="*/ 1205261 w 4550804"/>
              <a:gd name="connsiteY2224" fmla="*/ 3549908 h 5360810"/>
              <a:gd name="connsiteX2225" fmla="*/ 1202468 w 4550804"/>
              <a:gd name="connsiteY2225" fmla="*/ 3555493 h 5360810"/>
              <a:gd name="connsiteX2226" fmla="*/ 1203864 w 4550804"/>
              <a:gd name="connsiteY2226" fmla="*/ 3554097 h 5360810"/>
              <a:gd name="connsiteX2227" fmla="*/ 1202468 w 4550804"/>
              <a:gd name="connsiteY2227" fmla="*/ 3556889 h 5360810"/>
              <a:gd name="connsiteX2228" fmla="*/ 1208053 w 4550804"/>
              <a:gd name="connsiteY2228" fmla="*/ 3562474 h 5360810"/>
              <a:gd name="connsiteX2229" fmla="*/ 1206657 w 4550804"/>
              <a:gd name="connsiteY2229" fmla="*/ 3563871 h 5360810"/>
              <a:gd name="connsiteX2230" fmla="*/ 1209450 w 4550804"/>
              <a:gd name="connsiteY2230" fmla="*/ 3566662 h 5360810"/>
              <a:gd name="connsiteX2231" fmla="*/ 1209450 w 4550804"/>
              <a:gd name="connsiteY2231" fmla="*/ 3562474 h 5360810"/>
              <a:gd name="connsiteX2232" fmla="*/ 1212243 w 4550804"/>
              <a:gd name="connsiteY2232" fmla="*/ 3562474 h 5360810"/>
              <a:gd name="connsiteX2233" fmla="*/ 1211545 w 4550804"/>
              <a:gd name="connsiteY2233" fmla="*/ 3568058 h 5360810"/>
              <a:gd name="connsiteX2234" fmla="*/ 1214339 w 4550804"/>
              <a:gd name="connsiteY2234" fmla="*/ 3563871 h 5360810"/>
              <a:gd name="connsiteX2235" fmla="*/ 1215735 w 4550804"/>
              <a:gd name="connsiteY2235" fmla="*/ 3565267 h 5360810"/>
              <a:gd name="connsiteX2236" fmla="*/ 1219925 w 4550804"/>
              <a:gd name="connsiteY2236" fmla="*/ 3571549 h 5360810"/>
              <a:gd name="connsiteX2237" fmla="*/ 1218529 w 4550804"/>
              <a:gd name="connsiteY2237" fmla="*/ 3574341 h 5360810"/>
              <a:gd name="connsiteX2238" fmla="*/ 1215735 w 4550804"/>
              <a:gd name="connsiteY2238" fmla="*/ 3574341 h 5360810"/>
              <a:gd name="connsiteX2239" fmla="*/ 1217132 w 4550804"/>
              <a:gd name="connsiteY2239" fmla="*/ 3575738 h 5360810"/>
              <a:gd name="connsiteX2240" fmla="*/ 1218528 w 4550804"/>
              <a:gd name="connsiteY2240" fmla="*/ 3579924 h 5360810"/>
              <a:gd name="connsiteX2241" fmla="*/ 1218528 w 4550804"/>
              <a:gd name="connsiteY2241" fmla="*/ 3575738 h 5360810"/>
              <a:gd name="connsiteX2242" fmla="*/ 1221321 w 4550804"/>
              <a:gd name="connsiteY2242" fmla="*/ 3577134 h 5360810"/>
              <a:gd name="connsiteX2243" fmla="*/ 1218529 w 4550804"/>
              <a:gd name="connsiteY2243" fmla="*/ 3579926 h 5360810"/>
              <a:gd name="connsiteX2244" fmla="*/ 1218529 w 4550804"/>
              <a:gd name="connsiteY2244" fmla="*/ 3579927 h 5360810"/>
              <a:gd name="connsiteX2245" fmla="*/ 1217132 w 4550804"/>
              <a:gd name="connsiteY2245" fmla="*/ 3581323 h 5360810"/>
              <a:gd name="connsiteX2246" fmla="*/ 1218529 w 4550804"/>
              <a:gd name="connsiteY2246" fmla="*/ 3584115 h 5360810"/>
              <a:gd name="connsiteX2247" fmla="*/ 1215805 w 4550804"/>
              <a:gd name="connsiteY2247" fmla="*/ 3583697 h 5360810"/>
              <a:gd name="connsiteX2248" fmla="*/ 1217059 w 4550804"/>
              <a:gd name="connsiteY2248" fmla="*/ 3584532 h 5360810"/>
              <a:gd name="connsiteX2249" fmla="*/ 1217132 w 4550804"/>
              <a:gd name="connsiteY2249" fmla="*/ 3584143 h 5360810"/>
              <a:gd name="connsiteX2250" fmla="*/ 1218529 w 4550804"/>
              <a:gd name="connsiteY2250" fmla="*/ 3585539 h 5360810"/>
              <a:gd name="connsiteX2251" fmla="*/ 1217058 w 4550804"/>
              <a:gd name="connsiteY2251" fmla="*/ 3584556 h 5360810"/>
              <a:gd name="connsiteX2252" fmla="*/ 1215735 w 4550804"/>
              <a:gd name="connsiteY2252" fmla="*/ 3591794 h 5360810"/>
              <a:gd name="connsiteX2253" fmla="*/ 1205261 w 4550804"/>
              <a:gd name="connsiteY2253" fmla="*/ 3605058 h 5360810"/>
              <a:gd name="connsiteX2254" fmla="*/ 1174536 w 4550804"/>
              <a:gd name="connsiteY2254" fmla="*/ 3619718 h 5360810"/>
              <a:gd name="connsiteX2255" fmla="*/ 1158475 w 4550804"/>
              <a:gd name="connsiteY2255" fmla="*/ 3625303 h 5360810"/>
              <a:gd name="connsiteX2256" fmla="*/ 1155682 w 4550804"/>
              <a:gd name="connsiteY2256" fmla="*/ 3622511 h 5360810"/>
              <a:gd name="connsiteX2257" fmla="*/ 1155682 w 4550804"/>
              <a:gd name="connsiteY2257" fmla="*/ 3623907 h 5360810"/>
              <a:gd name="connsiteX2258" fmla="*/ 1151492 w 4550804"/>
              <a:gd name="connsiteY2258" fmla="*/ 3625303 h 5360810"/>
              <a:gd name="connsiteX2259" fmla="*/ 1136827 w 4550804"/>
              <a:gd name="connsiteY2259" fmla="*/ 3626699 h 5360810"/>
              <a:gd name="connsiteX2260" fmla="*/ 1115181 w 4550804"/>
              <a:gd name="connsiteY2260" fmla="*/ 3627398 h 5360810"/>
              <a:gd name="connsiteX2261" fmla="*/ 1090041 w 4550804"/>
              <a:gd name="connsiteY2261" fmla="*/ 3623209 h 5360810"/>
              <a:gd name="connsiteX2262" fmla="*/ 1075377 w 4550804"/>
              <a:gd name="connsiteY2262" fmla="*/ 3617624 h 5360810"/>
              <a:gd name="connsiteX2263" fmla="*/ 1075377 w 4550804"/>
              <a:gd name="connsiteY2263" fmla="*/ 3619020 h 5360810"/>
              <a:gd name="connsiteX2264" fmla="*/ 1073282 w 4550804"/>
              <a:gd name="connsiteY2264" fmla="*/ 3619020 h 5360810"/>
              <a:gd name="connsiteX2265" fmla="*/ 1073282 w 4550804"/>
              <a:gd name="connsiteY2265" fmla="*/ 3620416 h 5360810"/>
              <a:gd name="connsiteX2266" fmla="*/ 1061411 w 4550804"/>
              <a:gd name="connsiteY2266" fmla="*/ 3614831 h 5360810"/>
              <a:gd name="connsiteX2267" fmla="*/ 1064205 w 4550804"/>
              <a:gd name="connsiteY2267" fmla="*/ 3617624 h 5360810"/>
              <a:gd name="connsiteX2268" fmla="*/ 1062110 w 4550804"/>
              <a:gd name="connsiteY2268" fmla="*/ 3617624 h 5360810"/>
              <a:gd name="connsiteX2269" fmla="*/ 1057920 w 4550804"/>
              <a:gd name="connsiteY2269" fmla="*/ 3611341 h 5360810"/>
              <a:gd name="connsiteX2270" fmla="*/ 1048842 w 4550804"/>
              <a:gd name="connsiteY2270" fmla="*/ 3602266 h 5360810"/>
              <a:gd name="connsiteX2271" fmla="*/ 1042557 w 4550804"/>
              <a:gd name="connsiteY2271" fmla="*/ 3590398 h 5360810"/>
              <a:gd name="connsiteX2272" fmla="*/ 1043954 w 4550804"/>
              <a:gd name="connsiteY2272" fmla="*/ 3589001 h 5360810"/>
              <a:gd name="connsiteX2273" fmla="*/ 1043954 w 4550804"/>
              <a:gd name="connsiteY2273" fmla="*/ 3591794 h 5360810"/>
              <a:gd name="connsiteX2274" fmla="*/ 1045350 w 4550804"/>
              <a:gd name="connsiteY2274" fmla="*/ 3589001 h 5360810"/>
              <a:gd name="connsiteX2275" fmla="*/ 1032083 w 4550804"/>
              <a:gd name="connsiteY2275" fmla="*/ 3582719 h 5360810"/>
              <a:gd name="connsiteX2276" fmla="*/ 1030686 w 4550804"/>
              <a:gd name="connsiteY2276" fmla="*/ 3585512 h 5360810"/>
              <a:gd name="connsiteX2277" fmla="*/ 1027893 w 4550804"/>
              <a:gd name="connsiteY2277" fmla="*/ 3584115 h 5360810"/>
              <a:gd name="connsiteX2278" fmla="*/ 1027893 w 4550804"/>
              <a:gd name="connsiteY2278" fmla="*/ 3586908 h 5360810"/>
              <a:gd name="connsiteX2279" fmla="*/ 1026496 w 4550804"/>
              <a:gd name="connsiteY2279" fmla="*/ 3581323 h 5360810"/>
              <a:gd name="connsiteX2280" fmla="*/ 1013229 w 4550804"/>
              <a:gd name="connsiteY2280" fmla="*/ 3577134 h 5360810"/>
              <a:gd name="connsiteX2281" fmla="*/ 1006944 w 4550804"/>
              <a:gd name="connsiteY2281" fmla="*/ 3570851 h 5360810"/>
              <a:gd name="connsiteX2282" fmla="*/ 981805 w 4550804"/>
              <a:gd name="connsiteY2282" fmla="*/ 3569455 h 5360810"/>
              <a:gd name="connsiteX2283" fmla="*/ 977616 w 4550804"/>
              <a:gd name="connsiteY2283" fmla="*/ 3563871 h 5360810"/>
              <a:gd name="connsiteX2284" fmla="*/ 976219 w 4550804"/>
              <a:gd name="connsiteY2284" fmla="*/ 3565267 h 5360810"/>
              <a:gd name="connsiteX2285" fmla="*/ 976219 w 4550804"/>
              <a:gd name="connsiteY2285" fmla="*/ 3561078 h 5360810"/>
              <a:gd name="connsiteX2286" fmla="*/ 968538 w 4550804"/>
              <a:gd name="connsiteY2286" fmla="*/ 3570153 h 5360810"/>
              <a:gd name="connsiteX2287" fmla="*/ 965744 w 4550804"/>
              <a:gd name="connsiteY2287" fmla="*/ 3568757 h 5360810"/>
              <a:gd name="connsiteX2288" fmla="*/ 974823 w 4550804"/>
              <a:gd name="connsiteY2288" fmla="*/ 3559682 h 5360810"/>
              <a:gd name="connsiteX2289" fmla="*/ 968538 w 4550804"/>
              <a:gd name="connsiteY2289" fmla="*/ 3545021 h 5360810"/>
              <a:gd name="connsiteX2290" fmla="*/ 958063 w 4550804"/>
              <a:gd name="connsiteY2290" fmla="*/ 3538739 h 5360810"/>
              <a:gd name="connsiteX2291" fmla="*/ 942002 w 4550804"/>
              <a:gd name="connsiteY2291" fmla="*/ 3533154 h 5360810"/>
              <a:gd name="connsiteX2292" fmla="*/ 939209 w 4550804"/>
              <a:gd name="connsiteY2292" fmla="*/ 3528965 h 5360810"/>
              <a:gd name="connsiteX2293" fmla="*/ 936416 w 4550804"/>
              <a:gd name="connsiteY2293" fmla="*/ 3528965 h 5360810"/>
              <a:gd name="connsiteX2294" fmla="*/ 935019 w 4550804"/>
              <a:gd name="connsiteY2294" fmla="*/ 3533154 h 5360810"/>
              <a:gd name="connsiteX2295" fmla="*/ 936416 w 4550804"/>
              <a:gd name="connsiteY2295" fmla="*/ 3525474 h 5360810"/>
              <a:gd name="connsiteX2296" fmla="*/ 935019 w 4550804"/>
              <a:gd name="connsiteY2296" fmla="*/ 3529663 h 5360810"/>
              <a:gd name="connsiteX2297" fmla="*/ 928735 w 4550804"/>
              <a:gd name="connsiteY2297" fmla="*/ 3524078 h 5360810"/>
              <a:gd name="connsiteX2298" fmla="*/ 915467 w 4550804"/>
              <a:gd name="connsiteY2298" fmla="*/ 3521286 h 5360810"/>
              <a:gd name="connsiteX2299" fmla="*/ 897312 w 4550804"/>
              <a:gd name="connsiteY2299" fmla="*/ 3522682 h 5360810"/>
              <a:gd name="connsiteX2300" fmla="*/ 889630 w 4550804"/>
              <a:gd name="connsiteY2300" fmla="*/ 3526871 h 5360810"/>
              <a:gd name="connsiteX2301" fmla="*/ 891026 w 4550804"/>
              <a:gd name="connsiteY2301" fmla="*/ 3524078 h 5360810"/>
              <a:gd name="connsiteX2302" fmla="*/ 886837 w 4550804"/>
              <a:gd name="connsiteY2302" fmla="*/ 3521286 h 5360810"/>
              <a:gd name="connsiteX2303" fmla="*/ 885441 w 4550804"/>
              <a:gd name="connsiteY2303" fmla="*/ 3522682 h 5360810"/>
              <a:gd name="connsiteX2304" fmla="*/ 884044 w 4550804"/>
              <a:gd name="connsiteY2304" fmla="*/ 3518494 h 5360810"/>
              <a:gd name="connsiteX2305" fmla="*/ 884044 w 4550804"/>
              <a:gd name="connsiteY2305" fmla="*/ 3519890 h 5360810"/>
              <a:gd name="connsiteX2306" fmla="*/ 879854 w 4550804"/>
              <a:gd name="connsiteY2306" fmla="*/ 3521286 h 5360810"/>
              <a:gd name="connsiteX2307" fmla="*/ 881251 w 4550804"/>
              <a:gd name="connsiteY2307" fmla="*/ 3522682 h 5360810"/>
              <a:gd name="connsiteX2308" fmla="*/ 884044 w 4550804"/>
              <a:gd name="connsiteY2308" fmla="*/ 3522682 h 5360810"/>
              <a:gd name="connsiteX2309" fmla="*/ 879854 w 4550804"/>
              <a:gd name="connsiteY2309" fmla="*/ 3524078 h 5360810"/>
              <a:gd name="connsiteX2310" fmla="*/ 878457 w 4550804"/>
              <a:gd name="connsiteY2310" fmla="*/ 3519890 h 5360810"/>
              <a:gd name="connsiteX2311" fmla="*/ 872871 w 4550804"/>
              <a:gd name="connsiteY2311" fmla="*/ 3518494 h 5360810"/>
              <a:gd name="connsiteX2312" fmla="*/ 865190 w 4550804"/>
              <a:gd name="connsiteY2312" fmla="*/ 3519890 h 5360810"/>
              <a:gd name="connsiteX2313" fmla="*/ 854716 w 4550804"/>
              <a:gd name="connsiteY2313" fmla="*/ 3515702 h 5360810"/>
              <a:gd name="connsiteX2314" fmla="*/ 850525 w 4550804"/>
              <a:gd name="connsiteY2314" fmla="*/ 3506626 h 5360810"/>
              <a:gd name="connsiteX2315" fmla="*/ 851922 w 4550804"/>
              <a:gd name="connsiteY2315" fmla="*/ 3512909 h 5360810"/>
              <a:gd name="connsiteX2316" fmla="*/ 842635 w 4550804"/>
              <a:gd name="connsiteY2316" fmla="*/ 3511722 h 5360810"/>
              <a:gd name="connsiteX2317" fmla="*/ 840750 w 4550804"/>
              <a:gd name="connsiteY2317" fmla="*/ 3507324 h 5360810"/>
              <a:gd name="connsiteX2318" fmla="*/ 842146 w 4550804"/>
              <a:gd name="connsiteY2318" fmla="*/ 3499644 h 5360810"/>
              <a:gd name="connsiteX2319" fmla="*/ 831671 w 4550804"/>
              <a:gd name="connsiteY2319" fmla="*/ 3481494 h 5360810"/>
              <a:gd name="connsiteX2320" fmla="*/ 831671 w 4550804"/>
              <a:gd name="connsiteY2320" fmla="*/ 3475910 h 5360810"/>
              <a:gd name="connsiteX2321" fmla="*/ 837258 w 4550804"/>
              <a:gd name="connsiteY2321" fmla="*/ 3477305 h 5360810"/>
              <a:gd name="connsiteX2322" fmla="*/ 834465 w 4550804"/>
              <a:gd name="connsiteY2322" fmla="*/ 3475910 h 5360810"/>
              <a:gd name="connsiteX2323" fmla="*/ 837258 w 4550804"/>
              <a:gd name="connsiteY2323" fmla="*/ 3474514 h 5360810"/>
              <a:gd name="connsiteX2324" fmla="*/ 830973 w 4550804"/>
              <a:gd name="connsiteY2324" fmla="*/ 3474514 h 5360810"/>
              <a:gd name="connsiteX2325" fmla="*/ 829576 w 4550804"/>
              <a:gd name="connsiteY2325" fmla="*/ 3465438 h 5360810"/>
              <a:gd name="connsiteX2326" fmla="*/ 823292 w 4550804"/>
              <a:gd name="connsiteY2326" fmla="*/ 3459155 h 5360810"/>
              <a:gd name="connsiteX2327" fmla="*/ 824689 w 4550804"/>
              <a:gd name="connsiteY2327" fmla="*/ 3451476 h 5360810"/>
              <a:gd name="connsiteX2328" fmla="*/ 830973 w 4550804"/>
              <a:gd name="connsiteY2328" fmla="*/ 3450080 h 5360810"/>
              <a:gd name="connsiteX2329" fmla="*/ 824689 w 4550804"/>
              <a:gd name="connsiteY2329" fmla="*/ 3448684 h 5360810"/>
              <a:gd name="connsiteX2330" fmla="*/ 826085 w 4550804"/>
              <a:gd name="connsiteY2330" fmla="*/ 3443099 h 5360810"/>
              <a:gd name="connsiteX2331" fmla="*/ 823292 w 4550804"/>
              <a:gd name="connsiteY2331" fmla="*/ 3447287 h 5360810"/>
              <a:gd name="connsiteX2332" fmla="*/ 817705 w 4550804"/>
              <a:gd name="connsiteY2332" fmla="*/ 3441703 h 5360810"/>
              <a:gd name="connsiteX2333" fmla="*/ 820499 w 4550804"/>
              <a:gd name="connsiteY2333" fmla="*/ 3450778 h 5360810"/>
              <a:gd name="connsiteX2334" fmla="*/ 816309 w 4550804"/>
              <a:gd name="connsiteY2334" fmla="*/ 3450778 h 5360810"/>
              <a:gd name="connsiteX2335" fmla="*/ 814912 w 4550804"/>
              <a:gd name="connsiteY2335" fmla="*/ 3453571 h 5360810"/>
              <a:gd name="connsiteX2336" fmla="*/ 812120 w 4550804"/>
              <a:gd name="connsiteY2336" fmla="*/ 3453571 h 5360810"/>
              <a:gd name="connsiteX2337" fmla="*/ 804438 w 4550804"/>
              <a:gd name="connsiteY2337" fmla="*/ 3432627 h 5360810"/>
              <a:gd name="connsiteX2338" fmla="*/ 805834 w 4550804"/>
              <a:gd name="connsiteY2338" fmla="*/ 3432627 h 5360810"/>
              <a:gd name="connsiteX2339" fmla="*/ 807231 w 4550804"/>
              <a:gd name="connsiteY2339" fmla="*/ 3427043 h 5360810"/>
              <a:gd name="connsiteX2340" fmla="*/ 813515 w 4550804"/>
              <a:gd name="connsiteY2340" fmla="*/ 3424250 h 5360810"/>
              <a:gd name="connsiteX2341" fmla="*/ 810723 w 4550804"/>
              <a:gd name="connsiteY2341" fmla="*/ 3427043 h 5360810"/>
              <a:gd name="connsiteX2342" fmla="*/ 812120 w 4550804"/>
              <a:gd name="connsiteY2342" fmla="*/ 3427043 h 5360810"/>
              <a:gd name="connsiteX2343" fmla="*/ 817705 w 4550804"/>
              <a:gd name="connsiteY2343" fmla="*/ 3422854 h 5360810"/>
              <a:gd name="connsiteX2344" fmla="*/ 820499 w 4550804"/>
              <a:gd name="connsiteY2344" fmla="*/ 3424250 h 5360810"/>
              <a:gd name="connsiteX2345" fmla="*/ 820499 w 4550804"/>
              <a:gd name="connsiteY2345" fmla="*/ 3420061 h 5360810"/>
              <a:gd name="connsiteX2346" fmla="*/ 821895 w 4550804"/>
              <a:gd name="connsiteY2346" fmla="*/ 3417269 h 5360810"/>
              <a:gd name="connsiteX2347" fmla="*/ 819102 w 4550804"/>
              <a:gd name="connsiteY2347" fmla="*/ 3418665 h 5360810"/>
              <a:gd name="connsiteX2348" fmla="*/ 820499 w 4550804"/>
              <a:gd name="connsiteY2348" fmla="*/ 3415873 h 5360810"/>
              <a:gd name="connsiteX2349" fmla="*/ 816309 w 4550804"/>
              <a:gd name="connsiteY2349" fmla="*/ 3404005 h 5360810"/>
              <a:gd name="connsiteX2350" fmla="*/ 820499 w 4550804"/>
              <a:gd name="connsiteY2350" fmla="*/ 3399817 h 5360810"/>
              <a:gd name="connsiteX2351" fmla="*/ 816309 w 4550804"/>
              <a:gd name="connsiteY2351" fmla="*/ 3401213 h 5360810"/>
              <a:gd name="connsiteX2352" fmla="*/ 817705 w 4550804"/>
              <a:gd name="connsiteY2352" fmla="*/ 3398420 h 5360810"/>
              <a:gd name="connsiteX2353" fmla="*/ 813515 w 4550804"/>
              <a:gd name="connsiteY2353" fmla="*/ 3392835 h 5360810"/>
              <a:gd name="connsiteX2354" fmla="*/ 810723 w 4550804"/>
              <a:gd name="connsiteY2354" fmla="*/ 3379572 h 5360810"/>
              <a:gd name="connsiteX2355" fmla="*/ 797455 w 4550804"/>
              <a:gd name="connsiteY2355" fmla="*/ 3362120 h 5360810"/>
              <a:gd name="connsiteX2356" fmla="*/ 791170 w 4550804"/>
              <a:gd name="connsiteY2356" fmla="*/ 3350251 h 5360810"/>
              <a:gd name="connsiteX2357" fmla="*/ 792567 w 4550804"/>
              <a:gd name="connsiteY2357" fmla="*/ 3347459 h 5360810"/>
              <a:gd name="connsiteX2358" fmla="*/ 791170 w 4550804"/>
              <a:gd name="connsiteY2358" fmla="*/ 3344666 h 5360810"/>
              <a:gd name="connsiteX2359" fmla="*/ 773713 w 4550804"/>
              <a:gd name="connsiteY2359" fmla="*/ 3334195 h 5360810"/>
              <a:gd name="connsiteX2360" fmla="*/ 749971 w 4550804"/>
              <a:gd name="connsiteY2360" fmla="*/ 3336988 h 5360810"/>
              <a:gd name="connsiteX2361" fmla="*/ 747178 w 4550804"/>
              <a:gd name="connsiteY2361" fmla="*/ 3331403 h 5360810"/>
              <a:gd name="connsiteX2362" fmla="*/ 729022 w 4550804"/>
              <a:gd name="connsiteY2362" fmla="*/ 3328610 h 5360810"/>
              <a:gd name="connsiteX2363" fmla="*/ 723435 w 4550804"/>
              <a:gd name="connsiteY2363" fmla="*/ 3331403 h 5360810"/>
              <a:gd name="connsiteX2364" fmla="*/ 719246 w 4550804"/>
              <a:gd name="connsiteY2364" fmla="*/ 3335591 h 5360810"/>
              <a:gd name="connsiteX2365" fmla="*/ 707374 w 4550804"/>
              <a:gd name="connsiteY2365" fmla="*/ 3341177 h 5360810"/>
              <a:gd name="connsiteX2366" fmla="*/ 708771 w 4550804"/>
              <a:gd name="connsiteY2366" fmla="*/ 3339780 h 5360810"/>
              <a:gd name="connsiteX2367" fmla="*/ 705978 w 4550804"/>
              <a:gd name="connsiteY2367" fmla="*/ 3339780 h 5360810"/>
              <a:gd name="connsiteX2368" fmla="*/ 705978 w 4550804"/>
              <a:gd name="connsiteY2368" fmla="*/ 3342572 h 5360810"/>
              <a:gd name="connsiteX2369" fmla="*/ 704582 w 4550804"/>
              <a:gd name="connsiteY2369" fmla="*/ 3339780 h 5360810"/>
              <a:gd name="connsiteX2370" fmla="*/ 679442 w 4550804"/>
              <a:gd name="connsiteY2370" fmla="*/ 3345364 h 5360810"/>
              <a:gd name="connsiteX2371" fmla="*/ 676649 w 4550804"/>
              <a:gd name="connsiteY2371" fmla="*/ 3346761 h 5360810"/>
              <a:gd name="connsiteX2372" fmla="*/ 680839 w 4550804"/>
              <a:gd name="connsiteY2372" fmla="*/ 3348157 h 5360810"/>
              <a:gd name="connsiteX2373" fmla="*/ 671762 w 4550804"/>
              <a:gd name="connsiteY2373" fmla="*/ 3352346 h 5360810"/>
              <a:gd name="connsiteX2374" fmla="*/ 665476 w 4550804"/>
              <a:gd name="connsiteY2374" fmla="*/ 3353742 h 5360810"/>
              <a:gd name="connsiteX2375" fmla="*/ 668270 w 4550804"/>
              <a:gd name="connsiteY2375" fmla="*/ 3350949 h 5360810"/>
              <a:gd name="connsiteX2376" fmla="*/ 661985 w 4550804"/>
              <a:gd name="connsiteY2376" fmla="*/ 3349553 h 5360810"/>
              <a:gd name="connsiteX2377" fmla="*/ 654304 w 4550804"/>
              <a:gd name="connsiteY2377" fmla="*/ 3350949 h 5360810"/>
              <a:gd name="connsiteX2378" fmla="*/ 652907 w 4550804"/>
              <a:gd name="connsiteY2378" fmla="*/ 3348157 h 5360810"/>
              <a:gd name="connsiteX2379" fmla="*/ 654304 w 4550804"/>
              <a:gd name="connsiteY2379" fmla="*/ 3352346 h 5360810"/>
              <a:gd name="connsiteX2380" fmla="*/ 652907 w 4550804"/>
              <a:gd name="connsiteY2380" fmla="*/ 3357931 h 5360810"/>
              <a:gd name="connsiteX2381" fmla="*/ 659192 w 4550804"/>
              <a:gd name="connsiteY2381" fmla="*/ 3364214 h 5360810"/>
              <a:gd name="connsiteX2382" fmla="*/ 658354 w 4550804"/>
              <a:gd name="connsiteY2382" fmla="*/ 3366726 h 5360810"/>
              <a:gd name="connsiteX2383" fmla="*/ 655002 w 4550804"/>
              <a:gd name="connsiteY2383" fmla="*/ 3371194 h 5360810"/>
              <a:gd name="connsiteX2384" fmla="*/ 643131 w 4550804"/>
              <a:gd name="connsiteY2384" fmla="*/ 3376779 h 5360810"/>
              <a:gd name="connsiteX2385" fmla="*/ 638243 w 4550804"/>
              <a:gd name="connsiteY2385" fmla="*/ 3376779 h 5360810"/>
              <a:gd name="connsiteX2386" fmla="*/ 639640 w 4550804"/>
              <a:gd name="connsiteY2386" fmla="*/ 3378176 h 5360810"/>
              <a:gd name="connsiteX2387" fmla="*/ 631958 w 4550804"/>
              <a:gd name="connsiteY2387" fmla="*/ 3372591 h 5360810"/>
              <a:gd name="connsiteX2388" fmla="*/ 629166 w 4550804"/>
              <a:gd name="connsiteY2388" fmla="*/ 3372591 h 5360810"/>
              <a:gd name="connsiteX2389" fmla="*/ 626372 w 4550804"/>
              <a:gd name="connsiteY2389" fmla="*/ 3376779 h 5360810"/>
              <a:gd name="connsiteX2390" fmla="*/ 627769 w 4550804"/>
              <a:gd name="connsiteY2390" fmla="*/ 3378176 h 5360810"/>
              <a:gd name="connsiteX2391" fmla="*/ 624975 w 4550804"/>
              <a:gd name="connsiteY2391" fmla="*/ 3382364 h 5360810"/>
              <a:gd name="connsiteX2392" fmla="*/ 626372 w 4550804"/>
              <a:gd name="connsiteY2392" fmla="*/ 3383761 h 5360810"/>
              <a:gd name="connsiteX2393" fmla="*/ 623579 w 4550804"/>
              <a:gd name="connsiteY2393" fmla="*/ 3385157 h 5360810"/>
              <a:gd name="connsiteX2394" fmla="*/ 615898 w 4550804"/>
              <a:gd name="connsiteY2394" fmla="*/ 3403307 h 5360810"/>
              <a:gd name="connsiteX2395" fmla="*/ 617294 w 4550804"/>
              <a:gd name="connsiteY2395" fmla="*/ 3408892 h 5360810"/>
              <a:gd name="connsiteX2396" fmla="*/ 614501 w 4550804"/>
              <a:gd name="connsiteY2396" fmla="*/ 3408892 h 5360810"/>
              <a:gd name="connsiteX2397" fmla="*/ 610311 w 4550804"/>
              <a:gd name="connsiteY2397" fmla="*/ 3417967 h 5360810"/>
              <a:gd name="connsiteX2398" fmla="*/ 614501 w 4550804"/>
              <a:gd name="connsiteY2398" fmla="*/ 3420760 h 5360810"/>
              <a:gd name="connsiteX2399" fmla="*/ 615898 w 4550804"/>
              <a:gd name="connsiteY2399" fmla="*/ 3417967 h 5360810"/>
              <a:gd name="connsiteX2400" fmla="*/ 617294 w 4550804"/>
              <a:gd name="connsiteY2400" fmla="*/ 3420760 h 5360810"/>
              <a:gd name="connsiteX2401" fmla="*/ 620087 w 4550804"/>
              <a:gd name="connsiteY2401" fmla="*/ 3414476 h 5360810"/>
              <a:gd name="connsiteX2402" fmla="*/ 620088 w 4550804"/>
              <a:gd name="connsiteY2402" fmla="*/ 3414477 h 5360810"/>
              <a:gd name="connsiteX2403" fmla="*/ 622880 w 4550804"/>
              <a:gd name="connsiteY2403" fmla="*/ 3417269 h 5360810"/>
              <a:gd name="connsiteX2404" fmla="*/ 630562 w 4550804"/>
              <a:gd name="connsiteY2404" fmla="*/ 3422854 h 5360810"/>
              <a:gd name="connsiteX2405" fmla="*/ 629166 w 4550804"/>
              <a:gd name="connsiteY2405" fmla="*/ 3425647 h 5360810"/>
              <a:gd name="connsiteX2406" fmla="*/ 633355 w 4550804"/>
              <a:gd name="connsiteY2406" fmla="*/ 3425647 h 5360810"/>
              <a:gd name="connsiteX2407" fmla="*/ 633355 w 4550804"/>
              <a:gd name="connsiteY2407" fmla="*/ 3428439 h 5360810"/>
              <a:gd name="connsiteX2408" fmla="*/ 627769 w 4550804"/>
              <a:gd name="connsiteY2408" fmla="*/ 3434023 h 5360810"/>
              <a:gd name="connsiteX2409" fmla="*/ 623579 w 4550804"/>
              <a:gd name="connsiteY2409" fmla="*/ 3429835 h 5360810"/>
              <a:gd name="connsiteX2410" fmla="*/ 624975 w 4550804"/>
              <a:gd name="connsiteY2410" fmla="*/ 3432627 h 5360810"/>
              <a:gd name="connsiteX2411" fmla="*/ 623579 w 4550804"/>
              <a:gd name="connsiteY2411" fmla="*/ 3431231 h 5360810"/>
              <a:gd name="connsiteX2412" fmla="*/ 622741 w 4550804"/>
              <a:gd name="connsiteY2412" fmla="*/ 3432976 h 5360810"/>
              <a:gd name="connsiteX2413" fmla="*/ 611708 w 4550804"/>
              <a:gd name="connsiteY2413" fmla="*/ 3427741 h 5360810"/>
              <a:gd name="connsiteX2414" fmla="*/ 611708 w 4550804"/>
              <a:gd name="connsiteY2414" fmla="*/ 3430533 h 5360810"/>
              <a:gd name="connsiteX2415" fmla="*/ 608915 w 4550804"/>
              <a:gd name="connsiteY2415" fmla="*/ 3429137 h 5360810"/>
              <a:gd name="connsiteX2416" fmla="*/ 607518 w 4550804"/>
              <a:gd name="connsiteY2416" fmla="*/ 3430533 h 5360810"/>
              <a:gd name="connsiteX2417" fmla="*/ 607518 w 4550804"/>
              <a:gd name="connsiteY2417" fmla="*/ 3427741 h 5360810"/>
              <a:gd name="connsiteX2418" fmla="*/ 610311 w 4550804"/>
              <a:gd name="connsiteY2418" fmla="*/ 3423552 h 5360810"/>
              <a:gd name="connsiteX2419" fmla="*/ 607518 w 4550804"/>
              <a:gd name="connsiteY2419" fmla="*/ 3424948 h 5360810"/>
              <a:gd name="connsiteX2420" fmla="*/ 606121 w 4550804"/>
              <a:gd name="connsiteY2420" fmla="*/ 3430533 h 5360810"/>
              <a:gd name="connsiteX2421" fmla="*/ 604725 w 4550804"/>
              <a:gd name="connsiteY2421" fmla="*/ 3426345 h 5360810"/>
              <a:gd name="connsiteX2422" fmla="*/ 606121 w 4550804"/>
              <a:gd name="connsiteY2422" fmla="*/ 3424948 h 5360810"/>
              <a:gd name="connsiteX2423" fmla="*/ 603328 w 4550804"/>
              <a:gd name="connsiteY2423" fmla="*/ 3423552 h 5360810"/>
              <a:gd name="connsiteX2424" fmla="*/ 603328 w 4550804"/>
              <a:gd name="connsiteY2424" fmla="*/ 3426345 h 5360810"/>
              <a:gd name="connsiteX2425" fmla="*/ 600535 w 4550804"/>
              <a:gd name="connsiteY2425" fmla="*/ 3422156 h 5360810"/>
              <a:gd name="connsiteX2426" fmla="*/ 595647 w 4550804"/>
              <a:gd name="connsiteY2426" fmla="*/ 3422156 h 5360810"/>
              <a:gd name="connsiteX2427" fmla="*/ 598440 w 4550804"/>
              <a:gd name="connsiteY2427" fmla="*/ 3424948 h 5360810"/>
              <a:gd name="connsiteX2428" fmla="*/ 596345 w 4550804"/>
              <a:gd name="connsiteY2428" fmla="*/ 3425647 h 5360810"/>
              <a:gd name="connsiteX2429" fmla="*/ 599139 w 4550804"/>
              <a:gd name="connsiteY2429" fmla="*/ 3429835 h 5360810"/>
              <a:gd name="connsiteX2430" fmla="*/ 597742 w 4550804"/>
              <a:gd name="connsiteY2430" fmla="*/ 3434023 h 5360810"/>
              <a:gd name="connsiteX2431" fmla="*/ 593552 w 4550804"/>
              <a:gd name="connsiteY2431" fmla="*/ 3435419 h 5360810"/>
              <a:gd name="connsiteX2432" fmla="*/ 593552 w 4550804"/>
              <a:gd name="connsiteY2432" fmla="*/ 3436816 h 5360810"/>
              <a:gd name="connsiteX2433" fmla="*/ 587965 w 4550804"/>
              <a:gd name="connsiteY2433" fmla="*/ 3435419 h 5360810"/>
              <a:gd name="connsiteX2434" fmla="*/ 592155 w 4550804"/>
              <a:gd name="connsiteY2434" fmla="*/ 3435419 h 5360810"/>
              <a:gd name="connsiteX2435" fmla="*/ 596345 w 4550804"/>
              <a:gd name="connsiteY2435" fmla="*/ 3431231 h 5360810"/>
              <a:gd name="connsiteX2436" fmla="*/ 593552 w 4550804"/>
              <a:gd name="connsiteY2436" fmla="*/ 3425647 h 5360810"/>
              <a:gd name="connsiteX2437" fmla="*/ 584475 w 4550804"/>
              <a:gd name="connsiteY2437" fmla="*/ 3431231 h 5360810"/>
              <a:gd name="connsiteX2438" fmla="*/ 584475 w 4550804"/>
              <a:gd name="connsiteY2438" fmla="*/ 3436816 h 5360810"/>
              <a:gd name="connsiteX2439" fmla="*/ 580284 w 4550804"/>
              <a:gd name="connsiteY2439" fmla="*/ 3437514 h 5360810"/>
              <a:gd name="connsiteX2440" fmla="*/ 577492 w 4550804"/>
              <a:gd name="connsiteY2440" fmla="*/ 3457060 h 5360810"/>
              <a:gd name="connsiteX2441" fmla="*/ 583775 w 4550804"/>
              <a:gd name="connsiteY2441" fmla="*/ 3454268 h 5360810"/>
              <a:gd name="connsiteX2442" fmla="*/ 597043 w 4550804"/>
              <a:gd name="connsiteY2442" fmla="*/ 3457060 h 5360810"/>
              <a:gd name="connsiteX2443" fmla="*/ 601233 w 4550804"/>
              <a:gd name="connsiteY2443" fmla="*/ 3452871 h 5360810"/>
              <a:gd name="connsiteX2444" fmla="*/ 604026 w 4550804"/>
              <a:gd name="connsiteY2444" fmla="*/ 3454268 h 5360810"/>
              <a:gd name="connsiteX2445" fmla="*/ 601233 w 4550804"/>
              <a:gd name="connsiteY2445" fmla="*/ 3455664 h 5360810"/>
              <a:gd name="connsiteX2446" fmla="*/ 604026 w 4550804"/>
              <a:gd name="connsiteY2446" fmla="*/ 3457060 h 5360810"/>
              <a:gd name="connsiteX2447" fmla="*/ 606819 w 4550804"/>
              <a:gd name="connsiteY2447" fmla="*/ 3459853 h 5360810"/>
              <a:gd name="connsiteX2448" fmla="*/ 609613 w 4550804"/>
              <a:gd name="connsiteY2448" fmla="*/ 3457060 h 5360810"/>
              <a:gd name="connsiteX2449" fmla="*/ 604026 w 4550804"/>
              <a:gd name="connsiteY2449" fmla="*/ 3454268 h 5360810"/>
              <a:gd name="connsiteX2450" fmla="*/ 614500 w 4550804"/>
              <a:gd name="connsiteY2450" fmla="*/ 3458456 h 5360810"/>
              <a:gd name="connsiteX2451" fmla="*/ 652209 w 4550804"/>
              <a:gd name="connsiteY2451" fmla="*/ 3447985 h 5360810"/>
              <a:gd name="connsiteX2452" fmla="*/ 652209 w 4550804"/>
              <a:gd name="connsiteY2452" fmla="*/ 3445193 h 5360810"/>
              <a:gd name="connsiteX2453" fmla="*/ 653605 w 4550804"/>
              <a:gd name="connsiteY2453" fmla="*/ 3449382 h 5360810"/>
              <a:gd name="connsiteX2454" fmla="*/ 657795 w 4550804"/>
              <a:gd name="connsiteY2454" fmla="*/ 3447985 h 5360810"/>
              <a:gd name="connsiteX2455" fmla="*/ 663381 w 4550804"/>
              <a:gd name="connsiteY2455" fmla="*/ 3452173 h 5360810"/>
              <a:gd name="connsiteX2456" fmla="*/ 657795 w 4550804"/>
              <a:gd name="connsiteY2456" fmla="*/ 3449382 h 5360810"/>
              <a:gd name="connsiteX2457" fmla="*/ 655002 w 4550804"/>
              <a:gd name="connsiteY2457" fmla="*/ 3450778 h 5360810"/>
              <a:gd name="connsiteX2458" fmla="*/ 656399 w 4550804"/>
              <a:gd name="connsiteY2458" fmla="*/ 3456362 h 5360810"/>
              <a:gd name="connsiteX2459" fmla="*/ 659191 w 4550804"/>
              <a:gd name="connsiteY2459" fmla="*/ 3456362 h 5360810"/>
              <a:gd name="connsiteX2460" fmla="*/ 661985 w 4550804"/>
              <a:gd name="connsiteY2460" fmla="*/ 3452173 h 5360810"/>
              <a:gd name="connsiteX2461" fmla="*/ 661985 w 4550804"/>
              <a:gd name="connsiteY2461" fmla="*/ 3454966 h 5360810"/>
              <a:gd name="connsiteX2462" fmla="*/ 666175 w 4550804"/>
              <a:gd name="connsiteY2462" fmla="*/ 3456362 h 5360810"/>
              <a:gd name="connsiteX2463" fmla="*/ 671761 w 4550804"/>
              <a:gd name="connsiteY2463" fmla="*/ 3461947 h 5360810"/>
              <a:gd name="connsiteX2464" fmla="*/ 675950 w 4550804"/>
              <a:gd name="connsiteY2464" fmla="*/ 3469627 h 5360810"/>
              <a:gd name="connsiteX2465" fmla="*/ 682236 w 4550804"/>
              <a:gd name="connsiteY2465" fmla="*/ 3473815 h 5360810"/>
              <a:gd name="connsiteX2466" fmla="*/ 683632 w 4550804"/>
              <a:gd name="connsiteY2466" fmla="*/ 3480098 h 5360810"/>
              <a:gd name="connsiteX2467" fmla="*/ 686425 w 4550804"/>
              <a:gd name="connsiteY2467" fmla="*/ 3481494 h 5360810"/>
              <a:gd name="connsiteX2468" fmla="*/ 683632 w 4550804"/>
              <a:gd name="connsiteY2468" fmla="*/ 3484286 h 5360810"/>
              <a:gd name="connsiteX2469" fmla="*/ 687821 w 4550804"/>
              <a:gd name="connsiteY2469" fmla="*/ 3481494 h 5360810"/>
              <a:gd name="connsiteX2470" fmla="*/ 683632 w 4550804"/>
              <a:gd name="connsiteY2470" fmla="*/ 3477305 h 5360810"/>
              <a:gd name="connsiteX2471" fmla="*/ 685029 w 4550804"/>
              <a:gd name="connsiteY2471" fmla="*/ 3473117 h 5360810"/>
              <a:gd name="connsiteX2472" fmla="*/ 687821 w 4550804"/>
              <a:gd name="connsiteY2472" fmla="*/ 3471721 h 5360810"/>
              <a:gd name="connsiteX2473" fmla="*/ 699693 w 4550804"/>
              <a:gd name="connsiteY2473" fmla="*/ 3473117 h 5360810"/>
              <a:gd name="connsiteX2474" fmla="*/ 719245 w 4550804"/>
              <a:gd name="connsiteY2474" fmla="*/ 3467532 h 5360810"/>
              <a:gd name="connsiteX2475" fmla="*/ 720641 w 4550804"/>
              <a:gd name="connsiteY2475" fmla="*/ 3470325 h 5360810"/>
              <a:gd name="connsiteX2476" fmla="*/ 724831 w 4550804"/>
              <a:gd name="connsiteY2476" fmla="*/ 3467532 h 5360810"/>
              <a:gd name="connsiteX2477" fmla="*/ 726228 w 4550804"/>
              <a:gd name="connsiteY2477" fmla="*/ 3470325 h 5360810"/>
              <a:gd name="connsiteX2478" fmla="*/ 727625 w 4550804"/>
              <a:gd name="connsiteY2478" fmla="*/ 3468928 h 5360810"/>
              <a:gd name="connsiteX2479" fmla="*/ 727625 w 4550804"/>
              <a:gd name="connsiteY2479" fmla="*/ 3470325 h 5360810"/>
              <a:gd name="connsiteX2480" fmla="*/ 753462 w 4550804"/>
              <a:gd name="connsiteY2480" fmla="*/ 3470325 h 5360810"/>
              <a:gd name="connsiteX2481" fmla="*/ 756255 w 4550804"/>
              <a:gd name="connsiteY2481" fmla="*/ 3471721 h 5360810"/>
              <a:gd name="connsiteX2482" fmla="*/ 750668 w 4550804"/>
              <a:gd name="connsiteY2482" fmla="*/ 3482192 h 5360810"/>
              <a:gd name="connsiteX2483" fmla="*/ 753462 w 4550804"/>
              <a:gd name="connsiteY2483" fmla="*/ 3484985 h 5360810"/>
              <a:gd name="connsiteX2484" fmla="*/ 757652 w 4550804"/>
              <a:gd name="connsiteY2484" fmla="*/ 3473117 h 5360810"/>
              <a:gd name="connsiteX2485" fmla="*/ 759048 w 4550804"/>
              <a:gd name="connsiteY2485" fmla="*/ 3474513 h 5360810"/>
              <a:gd name="connsiteX2486" fmla="*/ 763237 w 4550804"/>
              <a:gd name="connsiteY2486" fmla="*/ 3477305 h 5360810"/>
              <a:gd name="connsiteX2487" fmla="*/ 760445 w 4550804"/>
              <a:gd name="connsiteY2487" fmla="*/ 3475909 h 5360810"/>
              <a:gd name="connsiteX2488" fmla="*/ 763237 w 4550804"/>
              <a:gd name="connsiteY2488" fmla="*/ 3478701 h 5360810"/>
              <a:gd name="connsiteX2489" fmla="*/ 757652 w 4550804"/>
              <a:gd name="connsiteY2489" fmla="*/ 3477305 h 5360810"/>
              <a:gd name="connsiteX2490" fmla="*/ 758000 w 4550804"/>
              <a:gd name="connsiteY2490" fmla="*/ 3481145 h 5360810"/>
              <a:gd name="connsiteX2491" fmla="*/ 759048 w 4550804"/>
              <a:gd name="connsiteY2491" fmla="*/ 3480098 h 5360810"/>
              <a:gd name="connsiteX2492" fmla="*/ 760445 w 4550804"/>
              <a:gd name="connsiteY2492" fmla="*/ 3484286 h 5360810"/>
              <a:gd name="connsiteX2493" fmla="*/ 758071 w 4550804"/>
              <a:gd name="connsiteY2493" fmla="*/ 3481983 h 5360810"/>
              <a:gd name="connsiteX2494" fmla="*/ 759048 w 4550804"/>
              <a:gd name="connsiteY2494" fmla="*/ 3491966 h 5360810"/>
              <a:gd name="connsiteX2495" fmla="*/ 759048 w 4550804"/>
              <a:gd name="connsiteY2495" fmla="*/ 3487777 h 5360810"/>
              <a:gd name="connsiteX2496" fmla="*/ 760445 w 4550804"/>
              <a:gd name="connsiteY2496" fmla="*/ 3490570 h 5360810"/>
              <a:gd name="connsiteX2497" fmla="*/ 760445 w 4550804"/>
              <a:gd name="connsiteY2497" fmla="*/ 3487777 h 5360810"/>
              <a:gd name="connsiteX2498" fmla="*/ 764634 w 4550804"/>
              <a:gd name="connsiteY2498" fmla="*/ 3483588 h 5360810"/>
              <a:gd name="connsiteX2499" fmla="*/ 767427 w 4550804"/>
              <a:gd name="connsiteY2499" fmla="*/ 3484985 h 5360810"/>
              <a:gd name="connsiteX2500" fmla="*/ 767427 w 4550804"/>
              <a:gd name="connsiteY2500" fmla="*/ 3489173 h 5360810"/>
              <a:gd name="connsiteX2501" fmla="*/ 763237 w 4550804"/>
              <a:gd name="connsiteY2501" fmla="*/ 3491966 h 5360810"/>
              <a:gd name="connsiteX2502" fmla="*/ 766031 w 4550804"/>
              <a:gd name="connsiteY2502" fmla="*/ 3490570 h 5360810"/>
              <a:gd name="connsiteX2503" fmla="*/ 767427 w 4550804"/>
              <a:gd name="connsiteY2503" fmla="*/ 3493362 h 5360810"/>
              <a:gd name="connsiteX2504" fmla="*/ 766031 w 4550804"/>
              <a:gd name="connsiteY2504" fmla="*/ 3494758 h 5360810"/>
              <a:gd name="connsiteX2505" fmla="*/ 767427 w 4550804"/>
              <a:gd name="connsiteY2505" fmla="*/ 3494758 h 5360810"/>
              <a:gd name="connsiteX2506" fmla="*/ 764634 w 4550804"/>
              <a:gd name="connsiteY2506" fmla="*/ 3496155 h 5360810"/>
              <a:gd name="connsiteX2507" fmla="*/ 768824 w 4550804"/>
              <a:gd name="connsiteY2507" fmla="*/ 3494758 h 5360810"/>
              <a:gd name="connsiteX2508" fmla="*/ 766031 w 4550804"/>
              <a:gd name="connsiteY2508" fmla="*/ 3501041 h 5360810"/>
              <a:gd name="connsiteX2509" fmla="*/ 770221 w 4550804"/>
              <a:gd name="connsiteY2509" fmla="*/ 3501041 h 5360810"/>
              <a:gd name="connsiteX2510" fmla="*/ 768824 w 4550804"/>
              <a:gd name="connsiteY2510" fmla="*/ 3503833 h 5360810"/>
              <a:gd name="connsiteX2511" fmla="*/ 771617 w 4550804"/>
              <a:gd name="connsiteY2511" fmla="*/ 3505229 h 5360810"/>
              <a:gd name="connsiteX2512" fmla="*/ 771617 w 4550804"/>
              <a:gd name="connsiteY2512" fmla="*/ 3502437 h 5360810"/>
              <a:gd name="connsiteX2513" fmla="*/ 795359 w 4550804"/>
              <a:gd name="connsiteY2513" fmla="*/ 3529663 h 5360810"/>
              <a:gd name="connsiteX2514" fmla="*/ 800946 w 4550804"/>
              <a:gd name="connsiteY2514" fmla="*/ 3541531 h 5360810"/>
              <a:gd name="connsiteX2515" fmla="*/ 805136 w 4550804"/>
              <a:gd name="connsiteY2515" fmla="*/ 3562474 h 5360810"/>
              <a:gd name="connsiteX2516" fmla="*/ 812817 w 4550804"/>
              <a:gd name="connsiteY2516" fmla="*/ 3565267 h 5360810"/>
              <a:gd name="connsiteX2517" fmla="*/ 819102 w 4550804"/>
              <a:gd name="connsiteY2517" fmla="*/ 3566663 h 5360810"/>
              <a:gd name="connsiteX2518" fmla="*/ 821894 w 4550804"/>
              <a:gd name="connsiteY2518" fmla="*/ 3570851 h 5360810"/>
              <a:gd name="connsiteX2519" fmla="*/ 828179 w 4550804"/>
              <a:gd name="connsiteY2519" fmla="*/ 3566663 h 5360810"/>
              <a:gd name="connsiteX2520" fmla="*/ 812118 w 4550804"/>
              <a:gd name="connsiteY2520" fmla="*/ 3563870 h 5360810"/>
              <a:gd name="connsiteX2521" fmla="*/ 829576 w 4550804"/>
              <a:gd name="connsiteY2521" fmla="*/ 3566663 h 5360810"/>
              <a:gd name="connsiteX2522" fmla="*/ 840050 w 4550804"/>
              <a:gd name="connsiteY2522" fmla="*/ 3566663 h 5360810"/>
              <a:gd name="connsiteX2523" fmla="*/ 853318 w 4550804"/>
              <a:gd name="connsiteY2523" fmla="*/ 3577134 h 5360810"/>
              <a:gd name="connsiteX2524" fmla="*/ 863793 w 4550804"/>
              <a:gd name="connsiteY2524" fmla="*/ 3581322 h 5360810"/>
              <a:gd name="connsiteX2525" fmla="*/ 869379 w 4550804"/>
              <a:gd name="connsiteY2525" fmla="*/ 3585512 h 5360810"/>
              <a:gd name="connsiteX2526" fmla="*/ 878457 w 4550804"/>
              <a:gd name="connsiteY2526" fmla="*/ 3585512 h 5360810"/>
              <a:gd name="connsiteX2527" fmla="*/ 879854 w 4550804"/>
              <a:gd name="connsiteY2527" fmla="*/ 3586908 h 5360810"/>
              <a:gd name="connsiteX2528" fmla="*/ 875664 w 4550804"/>
              <a:gd name="connsiteY2528" fmla="*/ 3589700 h 5360810"/>
              <a:gd name="connsiteX2529" fmla="*/ 883344 w 4550804"/>
              <a:gd name="connsiteY2529" fmla="*/ 3595284 h 5360810"/>
              <a:gd name="connsiteX2530" fmla="*/ 887535 w 4550804"/>
              <a:gd name="connsiteY2530" fmla="*/ 3593888 h 5360810"/>
              <a:gd name="connsiteX2531" fmla="*/ 886138 w 4550804"/>
              <a:gd name="connsiteY2531" fmla="*/ 3595284 h 5360810"/>
              <a:gd name="connsiteX2532" fmla="*/ 890328 w 4550804"/>
              <a:gd name="connsiteY2532" fmla="*/ 3598077 h 5360810"/>
              <a:gd name="connsiteX2533" fmla="*/ 891725 w 4550804"/>
              <a:gd name="connsiteY2533" fmla="*/ 3595284 h 5360810"/>
              <a:gd name="connsiteX2534" fmla="*/ 890328 w 4550804"/>
              <a:gd name="connsiteY2534" fmla="*/ 3593888 h 5360810"/>
              <a:gd name="connsiteX2535" fmla="*/ 893121 w 4550804"/>
              <a:gd name="connsiteY2535" fmla="*/ 3595284 h 5360810"/>
              <a:gd name="connsiteX2536" fmla="*/ 891725 w 4550804"/>
              <a:gd name="connsiteY2536" fmla="*/ 3599473 h 5360810"/>
              <a:gd name="connsiteX2537" fmla="*/ 899685 w 4550804"/>
              <a:gd name="connsiteY2537" fmla="*/ 3604360 h 5360810"/>
              <a:gd name="connsiteX2538" fmla="*/ 894518 w 4550804"/>
              <a:gd name="connsiteY2538" fmla="*/ 3604360 h 5360810"/>
              <a:gd name="connsiteX2539" fmla="*/ 902199 w 4550804"/>
              <a:gd name="connsiteY2539" fmla="*/ 3609945 h 5360810"/>
              <a:gd name="connsiteX2540" fmla="*/ 898009 w 4550804"/>
              <a:gd name="connsiteY2540" fmla="*/ 3609945 h 5360810"/>
              <a:gd name="connsiteX2541" fmla="*/ 902199 w 4550804"/>
              <a:gd name="connsiteY2541" fmla="*/ 3614134 h 5360810"/>
              <a:gd name="connsiteX2542" fmla="*/ 903595 w 4550804"/>
              <a:gd name="connsiteY2542" fmla="*/ 3612737 h 5360810"/>
              <a:gd name="connsiteX2543" fmla="*/ 903595 w 4550804"/>
              <a:gd name="connsiteY2543" fmla="*/ 3615529 h 5360810"/>
              <a:gd name="connsiteX2544" fmla="*/ 907786 w 4550804"/>
              <a:gd name="connsiteY2544" fmla="*/ 3621114 h 5360810"/>
              <a:gd name="connsiteX2545" fmla="*/ 903595 w 4550804"/>
              <a:gd name="connsiteY2545" fmla="*/ 3628794 h 5360810"/>
              <a:gd name="connsiteX2546" fmla="*/ 903595 w 4550804"/>
              <a:gd name="connsiteY2546" fmla="*/ 3626001 h 5360810"/>
              <a:gd name="connsiteX2547" fmla="*/ 902199 w 4550804"/>
              <a:gd name="connsiteY2547" fmla="*/ 3624605 h 5360810"/>
              <a:gd name="connsiteX2548" fmla="*/ 899405 w 4550804"/>
              <a:gd name="connsiteY2548" fmla="*/ 3627397 h 5360810"/>
              <a:gd name="connsiteX2549" fmla="*/ 896612 w 4550804"/>
              <a:gd name="connsiteY2549" fmla="*/ 3632982 h 5360810"/>
              <a:gd name="connsiteX2550" fmla="*/ 899405 w 4550804"/>
              <a:gd name="connsiteY2550" fmla="*/ 3634379 h 5360810"/>
              <a:gd name="connsiteX2551" fmla="*/ 902199 w 4550804"/>
              <a:gd name="connsiteY2551" fmla="*/ 3630190 h 5360810"/>
              <a:gd name="connsiteX2552" fmla="*/ 898009 w 4550804"/>
              <a:gd name="connsiteY2552" fmla="*/ 3637869 h 5360810"/>
              <a:gd name="connsiteX2553" fmla="*/ 896612 w 4550804"/>
              <a:gd name="connsiteY2553" fmla="*/ 3635077 h 5360810"/>
              <a:gd name="connsiteX2554" fmla="*/ 895216 w 4550804"/>
              <a:gd name="connsiteY2554" fmla="*/ 3641359 h 5360810"/>
              <a:gd name="connsiteX2555" fmla="*/ 888931 w 4550804"/>
              <a:gd name="connsiteY2555" fmla="*/ 3646944 h 5360810"/>
              <a:gd name="connsiteX2556" fmla="*/ 882646 w 4550804"/>
              <a:gd name="connsiteY2556" fmla="*/ 3649737 h 5360810"/>
              <a:gd name="connsiteX2557" fmla="*/ 882646 w 4550804"/>
              <a:gd name="connsiteY2557" fmla="*/ 3651133 h 5360810"/>
              <a:gd name="connsiteX2558" fmla="*/ 881250 w 4550804"/>
              <a:gd name="connsiteY2558" fmla="*/ 3649737 h 5360810"/>
              <a:gd name="connsiteX2559" fmla="*/ 867982 w 4550804"/>
              <a:gd name="connsiteY2559" fmla="*/ 3667189 h 5360810"/>
              <a:gd name="connsiteX2560" fmla="*/ 869379 w 4550804"/>
              <a:gd name="connsiteY2560" fmla="*/ 3668585 h 5360810"/>
              <a:gd name="connsiteX2561" fmla="*/ 866586 w 4550804"/>
              <a:gd name="connsiteY2561" fmla="*/ 3667189 h 5360810"/>
              <a:gd name="connsiteX2562" fmla="*/ 860301 w 4550804"/>
              <a:gd name="connsiteY2562" fmla="*/ 3673472 h 5360810"/>
              <a:gd name="connsiteX2563" fmla="*/ 848430 w 4550804"/>
              <a:gd name="connsiteY2563" fmla="*/ 3677661 h 5360810"/>
              <a:gd name="connsiteX2564" fmla="*/ 839352 w 4550804"/>
              <a:gd name="connsiteY2564" fmla="*/ 3671378 h 5360810"/>
              <a:gd name="connsiteX2565" fmla="*/ 821197 w 4550804"/>
              <a:gd name="connsiteY2565" fmla="*/ 3684642 h 5360810"/>
              <a:gd name="connsiteX2566" fmla="*/ 814912 w 4550804"/>
              <a:gd name="connsiteY2566" fmla="*/ 3684642 h 5360810"/>
              <a:gd name="connsiteX2567" fmla="*/ 792566 w 4550804"/>
              <a:gd name="connsiteY2567" fmla="*/ 3696509 h 5360810"/>
              <a:gd name="connsiteX2568" fmla="*/ 795359 w 4550804"/>
              <a:gd name="connsiteY2568" fmla="*/ 3702095 h 5360810"/>
              <a:gd name="connsiteX2569" fmla="*/ 789773 w 4550804"/>
              <a:gd name="connsiteY2569" fmla="*/ 3696509 h 5360810"/>
              <a:gd name="connsiteX2570" fmla="*/ 770221 w 4550804"/>
              <a:gd name="connsiteY2570" fmla="*/ 3695113 h 5360810"/>
              <a:gd name="connsiteX2571" fmla="*/ 763936 w 4550804"/>
              <a:gd name="connsiteY2571" fmla="*/ 3701396 h 5360810"/>
              <a:gd name="connsiteX2572" fmla="*/ 741591 w 4550804"/>
              <a:gd name="connsiteY2572" fmla="*/ 3702793 h 5360810"/>
              <a:gd name="connsiteX2573" fmla="*/ 737401 w 4550804"/>
              <a:gd name="connsiteY2573" fmla="*/ 3698604 h 5360810"/>
              <a:gd name="connsiteX2574" fmla="*/ 735306 w 4550804"/>
              <a:gd name="connsiteY2574" fmla="*/ 3700000 h 5360810"/>
              <a:gd name="connsiteX2575" fmla="*/ 735306 w 4550804"/>
              <a:gd name="connsiteY2575" fmla="*/ 3695811 h 5360810"/>
              <a:gd name="connsiteX2576" fmla="*/ 719245 w 4550804"/>
              <a:gd name="connsiteY2576" fmla="*/ 3679755 h 5360810"/>
              <a:gd name="connsiteX2577" fmla="*/ 716661 w 4550804"/>
              <a:gd name="connsiteY2577" fmla="*/ 3681081 h 5360810"/>
              <a:gd name="connsiteX2578" fmla="*/ 716452 w 4550804"/>
              <a:gd name="connsiteY2578" fmla="*/ 3679755 h 5360810"/>
              <a:gd name="connsiteX2579" fmla="*/ 708771 w 4550804"/>
              <a:gd name="connsiteY2579" fmla="*/ 3662302 h 5360810"/>
              <a:gd name="connsiteX2580" fmla="*/ 703184 w 4550804"/>
              <a:gd name="connsiteY2580" fmla="*/ 3658114 h 5360810"/>
              <a:gd name="connsiteX2581" fmla="*/ 695503 w 4550804"/>
              <a:gd name="connsiteY2581" fmla="*/ 3672774 h 5360810"/>
              <a:gd name="connsiteX2582" fmla="*/ 691523 w 4550804"/>
              <a:gd name="connsiteY2582" fmla="*/ 3673262 h 5360810"/>
              <a:gd name="connsiteX2583" fmla="*/ 692710 w 4550804"/>
              <a:gd name="connsiteY2583" fmla="*/ 3668585 h 5360810"/>
              <a:gd name="connsiteX2584" fmla="*/ 685029 w 4550804"/>
              <a:gd name="connsiteY2584" fmla="*/ 3668585 h 5360810"/>
              <a:gd name="connsiteX2585" fmla="*/ 683632 w 4550804"/>
              <a:gd name="connsiteY2585" fmla="*/ 3672774 h 5360810"/>
              <a:gd name="connsiteX2586" fmla="*/ 679442 w 4550804"/>
              <a:gd name="connsiteY2586" fmla="*/ 3671378 h 5360810"/>
              <a:gd name="connsiteX2587" fmla="*/ 659889 w 4550804"/>
              <a:gd name="connsiteY2587" fmla="*/ 3665793 h 5360810"/>
              <a:gd name="connsiteX2588" fmla="*/ 658493 w 4550804"/>
              <a:gd name="connsiteY2588" fmla="*/ 3671378 h 5360810"/>
              <a:gd name="connsiteX2589" fmla="*/ 657096 w 4550804"/>
              <a:gd name="connsiteY2589" fmla="*/ 3669981 h 5360810"/>
              <a:gd name="connsiteX2590" fmla="*/ 658493 w 4550804"/>
              <a:gd name="connsiteY2590" fmla="*/ 3663698 h 5360810"/>
              <a:gd name="connsiteX2591" fmla="*/ 652907 w 4550804"/>
              <a:gd name="connsiteY2591" fmla="*/ 3666491 h 5360810"/>
              <a:gd name="connsiteX2592" fmla="*/ 675252 w 4550804"/>
              <a:gd name="connsiteY2592" fmla="*/ 3646944 h 5360810"/>
              <a:gd name="connsiteX2593" fmla="*/ 657096 w 4550804"/>
              <a:gd name="connsiteY2593" fmla="*/ 3658812 h 5360810"/>
              <a:gd name="connsiteX2594" fmla="*/ 649415 w 4550804"/>
              <a:gd name="connsiteY2594" fmla="*/ 3666491 h 5360810"/>
              <a:gd name="connsiteX2595" fmla="*/ 652209 w 4550804"/>
              <a:gd name="connsiteY2595" fmla="*/ 3644151 h 5360810"/>
              <a:gd name="connsiteX2596" fmla="*/ 645924 w 4550804"/>
              <a:gd name="connsiteY2596" fmla="*/ 3632284 h 5360810"/>
              <a:gd name="connsiteX2597" fmla="*/ 647320 w 4550804"/>
              <a:gd name="connsiteY2597" fmla="*/ 3633680 h 5360810"/>
              <a:gd name="connsiteX2598" fmla="*/ 648717 w 4550804"/>
              <a:gd name="connsiteY2598" fmla="*/ 3632284 h 5360810"/>
              <a:gd name="connsiteX2599" fmla="*/ 645924 w 4550804"/>
              <a:gd name="connsiteY2599" fmla="*/ 3620416 h 5360810"/>
              <a:gd name="connsiteX2600" fmla="*/ 640338 w 4550804"/>
              <a:gd name="connsiteY2600" fmla="*/ 3617623 h 5360810"/>
              <a:gd name="connsiteX2601" fmla="*/ 634751 w 4550804"/>
              <a:gd name="connsiteY2601" fmla="*/ 3604360 h 5360810"/>
              <a:gd name="connsiteX2602" fmla="*/ 636148 w 4550804"/>
              <a:gd name="connsiteY2602" fmla="*/ 3596680 h 5360810"/>
              <a:gd name="connsiteX2603" fmla="*/ 612405 w 4550804"/>
              <a:gd name="connsiteY2603" fmla="*/ 3575738 h 5360810"/>
              <a:gd name="connsiteX2604" fmla="*/ 612405 w 4550804"/>
              <a:gd name="connsiteY2604" fmla="*/ 3577134 h 5360810"/>
              <a:gd name="connsiteX2605" fmla="*/ 611009 w 4550804"/>
              <a:gd name="connsiteY2605" fmla="*/ 3577134 h 5360810"/>
              <a:gd name="connsiteX2606" fmla="*/ 601931 w 4550804"/>
              <a:gd name="connsiteY2606" fmla="*/ 3579927 h 5360810"/>
              <a:gd name="connsiteX2607" fmla="*/ 604724 w 4550804"/>
              <a:gd name="connsiteY2607" fmla="*/ 3578530 h 5360810"/>
              <a:gd name="connsiteX2608" fmla="*/ 600534 w 4550804"/>
              <a:gd name="connsiteY2608" fmla="*/ 3575738 h 5360810"/>
              <a:gd name="connsiteX2609" fmla="*/ 597741 w 4550804"/>
              <a:gd name="connsiteY2609" fmla="*/ 3575738 h 5360810"/>
              <a:gd name="connsiteX2610" fmla="*/ 600534 w 4550804"/>
              <a:gd name="connsiteY2610" fmla="*/ 3578530 h 5360810"/>
              <a:gd name="connsiteX2611" fmla="*/ 580983 w 4550804"/>
              <a:gd name="connsiteY2611" fmla="*/ 3568058 h 5360810"/>
              <a:gd name="connsiteX2612" fmla="*/ 572610 w 4550804"/>
              <a:gd name="connsiteY2612" fmla="*/ 3564571 h 5360810"/>
              <a:gd name="connsiteX2613" fmla="*/ 572603 w 4550804"/>
              <a:gd name="connsiteY2613" fmla="*/ 3564596 h 5360810"/>
              <a:gd name="connsiteX2614" fmla="*/ 566318 w 4550804"/>
              <a:gd name="connsiteY2614" fmla="*/ 3563200 h 5360810"/>
              <a:gd name="connsiteX2615" fmla="*/ 558637 w 4550804"/>
              <a:gd name="connsiteY2615" fmla="*/ 3557615 h 5360810"/>
              <a:gd name="connsiteX2616" fmla="*/ 562826 w 4550804"/>
              <a:gd name="connsiteY2616" fmla="*/ 3560407 h 5360810"/>
              <a:gd name="connsiteX2617" fmla="*/ 572610 w 4550804"/>
              <a:gd name="connsiteY2617" fmla="*/ 3564544 h 5360810"/>
              <a:gd name="connsiteX2618" fmla="*/ 573999 w 4550804"/>
              <a:gd name="connsiteY2618" fmla="*/ 3558983 h 5360810"/>
              <a:gd name="connsiteX2619" fmla="*/ 571206 w 4550804"/>
              <a:gd name="connsiteY2619" fmla="*/ 3557587 h 5360810"/>
              <a:gd name="connsiteX2620" fmla="*/ 575396 w 4550804"/>
              <a:gd name="connsiteY2620" fmla="*/ 3557587 h 5360810"/>
              <a:gd name="connsiteX2621" fmla="*/ 573999 w 4550804"/>
              <a:gd name="connsiteY2621" fmla="*/ 3551304 h 5360810"/>
              <a:gd name="connsiteX2622" fmla="*/ 564922 w 4550804"/>
              <a:gd name="connsiteY2622" fmla="*/ 3539437 h 5360810"/>
              <a:gd name="connsiteX2623" fmla="*/ 560732 w 4550804"/>
              <a:gd name="connsiteY2623" fmla="*/ 3538040 h 5360810"/>
              <a:gd name="connsiteX2624" fmla="*/ 557659 w 4550804"/>
              <a:gd name="connsiteY2624" fmla="*/ 3538599 h 5360810"/>
              <a:gd name="connsiteX2625" fmla="*/ 558637 w 4550804"/>
              <a:gd name="connsiteY2625" fmla="*/ 3542927 h 5360810"/>
              <a:gd name="connsiteX2626" fmla="*/ 556752 w 4550804"/>
              <a:gd name="connsiteY2626" fmla="*/ 3538739 h 5360810"/>
              <a:gd name="connsiteX2627" fmla="*/ 544671 w 4550804"/>
              <a:gd name="connsiteY2627" fmla="*/ 3540833 h 5360810"/>
              <a:gd name="connsiteX2628" fmla="*/ 541877 w 4550804"/>
              <a:gd name="connsiteY2628" fmla="*/ 3539437 h 5360810"/>
              <a:gd name="connsiteX2629" fmla="*/ 539084 w 4550804"/>
              <a:gd name="connsiteY2629" fmla="*/ 3539437 h 5360810"/>
              <a:gd name="connsiteX2630" fmla="*/ 532800 w 4550804"/>
              <a:gd name="connsiteY2630" fmla="*/ 3545021 h 5360810"/>
              <a:gd name="connsiteX2631" fmla="*/ 528610 w 4550804"/>
              <a:gd name="connsiteY2631" fmla="*/ 3554097 h 5360810"/>
              <a:gd name="connsiteX2632" fmla="*/ 530007 w 4550804"/>
              <a:gd name="connsiteY2632" fmla="*/ 3555493 h 5360810"/>
              <a:gd name="connsiteX2633" fmla="*/ 530984 w 4550804"/>
              <a:gd name="connsiteY2633" fmla="*/ 3555214 h 5360810"/>
              <a:gd name="connsiteX2634" fmla="*/ 523023 w 4550804"/>
              <a:gd name="connsiteY2634" fmla="*/ 3558983 h 5360810"/>
              <a:gd name="connsiteX2635" fmla="*/ 494393 w 4550804"/>
              <a:gd name="connsiteY2635" fmla="*/ 3577134 h 5360810"/>
              <a:gd name="connsiteX2636" fmla="*/ 494393 w 4550804"/>
              <a:gd name="connsiteY2636" fmla="*/ 3575738 h 5360810"/>
              <a:gd name="connsiteX2637" fmla="*/ 488807 w 4550804"/>
              <a:gd name="connsiteY2637" fmla="*/ 3578530 h 5360810"/>
              <a:gd name="connsiteX2638" fmla="*/ 490204 w 4550804"/>
              <a:gd name="connsiteY2638" fmla="*/ 3581322 h 5360810"/>
              <a:gd name="connsiteX2639" fmla="*/ 490204 w 4550804"/>
              <a:gd name="connsiteY2639" fmla="*/ 3581351 h 5360810"/>
              <a:gd name="connsiteX2640" fmla="*/ 490204 w 4550804"/>
              <a:gd name="connsiteY2640" fmla="*/ 3582719 h 5360810"/>
              <a:gd name="connsiteX2641" fmla="*/ 483919 w 4550804"/>
              <a:gd name="connsiteY2641" fmla="*/ 3584115 h 5360810"/>
              <a:gd name="connsiteX2642" fmla="*/ 479729 w 4550804"/>
              <a:gd name="connsiteY2642" fmla="*/ 3582719 h 5360810"/>
              <a:gd name="connsiteX2643" fmla="*/ 466461 w 4550804"/>
              <a:gd name="connsiteY2643" fmla="*/ 3586908 h 5360810"/>
              <a:gd name="connsiteX2644" fmla="*/ 470651 w 4550804"/>
              <a:gd name="connsiteY2644" fmla="*/ 3588304 h 5360810"/>
              <a:gd name="connsiteX2645" fmla="*/ 465065 w 4550804"/>
              <a:gd name="connsiteY2645" fmla="*/ 3586908 h 5360810"/>
              <a:gd name="connsiteX2646" fmla="*/ 453194 w 4550804"/>
              <a:gd name="connsiteY2646" fmla="*/ 3592492 h 5360810"/>
              <a:gd name="connsiteX2647" fmla="*/ 453194 w 4550804"/>
              <a:gd name="connsiteY2647" fmla="*/ 3596680 h 5360810"/>
              <a:gd name="connsiteX2648" fmla="*/ 451797 w 4550804"/>
              <a:gd name="connsiteY2648" fmla="*/ 3598077 h 5360810"/>
              <a:gd name="connsiteX2649" fmla="*/ 451099 w 4550804"/>
              <a:gd name="connsiteY2649" fmla="*/ 3600171 h 5360810"/>
              <a:gd name="connsiteX2650" fmla="*/ 442021 w 4550804"/>
              <a:gd name="connsiteY2650" fmla="*/ 3595983 h 5360810"/>
              <a:gd name="connsiteX2651" fmla="*/ 435736 w 4550804"/>
              <a:gd name="connsiteY2651" fmla="*/ 3595983 h 5360810"/>
              <a:gd name="connsiteX2652" fmla="*/ 432943 w 4550804"/>
              <a:gd name="connsiteY2652" fmla="*/ 3591794 h 5360810"/>
              <a:gd name="connsiteX2653" fmla="*/ 430150 w 4550804"/>
              <a:gd name="connsiteY2653" fmla="*/ 3590398 h 5360810"/>
              <a:gd name="connsiteX2654" fmla="*/ 427357 w 4550804"/>
              <a:gd name="connsiteY2654" fmla="*/ 3587606 h 5360810"/>
              <a:gd name="connsiteX2655" fmla="*/ 421770 w 4550804"/>
              <a:gd name="connsiteY2655" fmla="*/ 3584813 h 5360810"/>
              <a:gd name="connsiteX2656" fmla="*/ 412693 w 4550804"/>
              <a:gd name="connsiteY2656" fmla="*/ 3572945 h 5360810"/>
              <a:gd name="connsiteX2657" fmla="*/ 408503 w 4550804"/>
              <a:gd name="connsiteY2657" fmla="*/ 3567361 h 5360810"/>
              <a:gd name="connsiteX2658" fmla="*/ 405709 w 4550804"/>
              <a:gd name="connsiteY2658" fmla="*/ 3561078 h 5360810"/>
              <a:gd name="connsiteX2659" fmla="*/ 404313 w 4550804"/>
              <a:gd name="connsiteY2659" fmla="*/ 3561078 h 5360810"/>
              <a:gd name="connsiteX2660" fmla="*/ 405709 w 4550804"/>
              <a:gd name="connsiteY2660" fmla="*/ 3559682 h 5360810"/>
              <a:gd name="connsiteX2661" fmla="*/ 404313 w 4550804"/>
              <a:gd name="connsiteY2661" fmla="*/ 3554097 h 5360810"/>
              <a:gd name="connsiteX2662" fmla="*/ 402916 w 4550804"/>
              <a:gd name="connsiteY2662" fmla="*/ 3549908 h 5360810"/>
              <a:gd name="connsiteX2663" fmla="*/ 402916 w 4550804"/>
              <a:gd name="connsiteY2663" fmla="*/ 3545719 h 5360810"/>
              <a:gd name="connsiteX2664" fmla="*/ 400124 w 4550804"/>
              <a:gd name="connsiteY2664" fmla="*/ 3539437 h 5360810"/>
              <a:gd name="connsiteX2665" fmla="*/ 398727 w 4550804"/>
              <a:gd name="connsiteY2665" fmla="*/ 3533154 h 5360810"/>
              <a:gd name="connsiteX2666" fmla="*/ 400124 w 4550804"/>
              <a:gd name="connsiteY2666" fmla="*/ 3526871 h 5360810"/>
              <a:gd name="connsiteX2667" fmla="*/ 400124 w 4550804"/>
              <a:gd name="connsiteY2667" fmla="*/ 3519890 h 5360810"/>
              <a:gd name="connsiteX2668" fmla="*/ 402916 w 4550804"/>
              <a:gd name="connsiteY2668" fmla="*/ 3514305 h 5360810"/>
              <a:gd name="connsiteX2669" fmla="*/ 400124 w 4550804"/>
              <a:gd name="connsiteY2669" fmla="*/ 3512909 h 5360810"/>
              <a:gd name="connsiteX2670" fmla="*/ 402916 w 4550804"/>
              <a:gd name="connsiteY2670" fmla="*/ 3512909 h 5360810"/>
              <a:gd name="connsiteX2671" fmla="*/ 405709 w 4550804"/>
              <a:gd name="connsiteY2671" fmla="*/ 3507324 h 5360810"/>
              <a:gd name="connsiteX2672" fmla="*/ 408503 w 4550804"/>
              <a:gd name="connsiteY2672" fmla="*/ 3501041 h 5360810"/>
              <a:gd name="connsiteX2673" fmla="*/ 412693 w 4550804"/>
              <a:gd name="connsiteY2673" fmla="*/ 3495457 h 5360810"/>
              <a:gd name="connsiteX2674" fmla="*/ 418279 w 4550804"/>
              <a:gd name="connsiteY2674" fmla="*/ 3486381 h 5360810"/>
              <a:gd name="connsiteX2675" fmla="*/ 447607 w 4550804"/>
              <a:gd name="connsiteY2675" fmla="*/ 3461249 h 5360810"/>
              <a:gd name="connsiteX2676" fmla="*/ 471350 w 4550804"/>
              <a:gd name="connsiteY2676" fmla="*/ 3461249 h 5360810"/>
              <a:gd name="connsiteX2677" fmla="*/ 506265 w 4550804"/>
              <a:gd name="connsiteY2677" fmla="*/ 3449382 h 5360810"/>
              <a:gd name="connsiteX2678" fmla="*/ 513946 w 4550804"/>
              <a:gd name="connsiteY2678" fmla="*/ 3449382 h 5360810"/>
              <a:gd name="connsiteX2679" fmla="*/ 533498 w 4550804"/>
              <a:gd name="connsiteY2679" fmla="*/ 3447985 h 5360810"/>
              <a:gd name="connsiteX2680" fmla="*/ 567016 w 4550804"/>
              <a:gd name="connsiteY2680" fmla="*/ 3455664 h 5360810"/>
              <a:gd name="connsiteX2681" fmla="*/ 567713 w 4550804"/>
              <a:gd name="connsiteY2681" fmla="*/ 3455757 h 5360810"/>
              <a:gd name="connsiteX2682" fmla="*/ 567017 w 4550804"/>
              <a:gd name="connsiteY2682" fmla="*/ 3455664 h 5360810"/>
              <a:gd name="connsiteX2683" fmla="*/ 575396 w 4550804"/>
              <a:gd name="connsiteY2683" fmla="*/ 3446590 h 5360810"/>
              <a:gd name="connsiteX2684" fmla="*/ 572603 w 4550804"/>
              <a:gd name="connsiteY2684" fmla="*/ 3442401 h 5360810"/>
              <a:gd name="connsiteX2685" fmla="*/ 576793 w 4550804"/>
              <a:gd name="connsiteY2685" fmla="*/ 3439608 h 5360810"/>
              <a:gd name="connsiteX2686" fmla="*/ 573999 w 4550804"/>
              <a:gd name="connsiteY2686" fmla="*/ 3435419 h 5360810"/>
              <a:gd name="connsiteX2687" fmla="*/ 588664 w 4550804"/>
              <a:gd name="connsiteY2687" fmla="*/ 3422156 h 5360810"/>
              <a:gd name="connsiteX2688" fmla="*/ 593133 w 4550804"/>
              <a:gd name="connsiteY2688" fmla="*/ 3421039 h 5360810"/>
              <a:gd name="connsiteX2689" fmla="*/ 590060 w 4550804"/>
              <a:gd name="connsiteY2689" fmla="*/ 3417967 h 5360810"/>
              <a:gd name="connsiteX2690" fmla="*/ 603328 w 4550804"/>
              <a:gd name="connsiteY2690" fmla="*/ 3411684 h 5360810"/>
              <a:gd name="connsiteX2691" fmla="*/ 611010 w 4550804"/>
              <a:gd name="connsiteY2691" fmla="*/ 3404005 h 5360810"/>
              <a:gd name="connsiteX2692" fmla="*/ 621484 w 4550804"/>
              <a:gd name="connsiteY2692" fmla="*/ 3378874 h 5360810"/>
              <a:gd name="connsiteX2693" fmla="*/ 618690 w 4550804"/>
              <a:gd name="connsiteY2693" fmla="*/ 3377477 h 5360810"/>
              <a:gd name="connsiteX2694" fmla="*/ 615898 w 4550804"/>
              <a:gd name="connsiteY2694" fmla="*/ 3381666 h 5360810"/>
              <a:gd name="connsiteX2695" fmla="*/ 617294 w 4550804"/>
              <a:gd name="connsiteY2695" fmla="*/ 3377477 h 5360810"/>
              <a:gd name="connsiteX2696" fmla="*/ 621484 w 4550804"/>
              <a:gd name="connsiteY2696" fmla="*/ 3376081 h 5360810"/>
              <a:gd name="connsiteX2697" fmla="*/ 622880 w 4550804"/>
              <a:gd name="connsiteY2697" fmla="*/ 3365609 h 5360810"/>
              <a:gd name="connsiteX2698" fmla="*/ 612406 w 4550804"/>
              <a:gd name="connsiteY2698" fmla="*/ 3336988 h 5360810"/>
              <a:gd name="connsiteX2699" fmla="*/ 611010 w 4550804"/>
              <a:gd name="connsiteY2699" fmla="*/ 3326516 h 5360810"/>
              <a:gd name="connsiteX2700" fmla="*/ 613803 w 4550804"/>
              <a:gd name="connsiteY2700" fmla="*/ 3316045 h 5360810"/>
              <a:gd name="connsiteX2701" fmla="*/ 625674 w 4550804"/>
              <a:gd name="connsiteY2701" fmla="*/ 3302780 h 5360810"/>
              <a:gd name="connsiteX2702" fmla="*/ 656399 w 4550804"/>
              <a:gd name="connsiteY2702" fmla="*/ 3292309 h 5360810"/>
              <a:gd name="connsiteX2703" fmla="*/ 660589 w 4550804"/>
              <a:gd name="connsiteY2703" fmla="*/ 3292309 h 5360810"/>
              <a:gd name="connsiteX2704" fmla="*/ 663381 w 4550804"/>
              <a:gd name="connsiteY2704" fmla="*/ 3290913 h 5360810"/>
              <a:gd name="connsiteX2705" fmla="*/ 664778 w 4550804"/>
              <a:gd name="connsiteY2705" fmla="*/ 3290913 h 5360810"/>
              <a:gd name="connsiteX2706" fmla="*/ 664778 w 4550804"/>
              <a:gd name="connsiteY2706" fmla="*/ 3288819 h 5360810"/>
              <a:gd name="connsiteX2707" fmla="*/ 666175 w 4550804"/>
              <a:gd name="connsiteY2707" fmla="*/ 3293008 h 5360810"/>
              <a:gd name="connsiteX2708" fmla="*/ 667571 w 4550804"/>
              <a:gd name="connsiteY2708" fmla="*/ 3293008 h 5360810"/>
              <a:gd name="connsiteX2709" fmla="*/ 667571 w 4550804"/>
              <a:gd name="connsiteY2709" fmla="*/ 3288819 h 5360810"/>
              <a:gd name="connsiteX2710" fmla="*/ 668968 w 4550804"/>
              <a:gd name="connsiteY2710" fmla="*/ 3293008 h 5360810"/>
              <a:gd name="connsiteX2711" fmla="*/ 671762 w 4550804"/>
              <a:gd name="connsiteY2711" fmla="*/ 3293008 h 5360810"/>
              <a:gd name="connsiteX2712" fmla="*/ 748574 w 4550804"/>
              <a:gd name="connsiteY2712" fmla="*/ 3260894 h 5360810"/>
              <a:gd name="connsiteX2713" fmla="*/ 759048 w 4550804"/>
              <a:gd name="connsiteY2713" fmla="*/ 3259498 h 5360810"/>
              <a:gd name="connsiteX2714" fmla="*/ 786282 w 4550804"/>
              <a:gd name="connsiteY2714" fmla="*/ 3249027 h 5360810"/>
              <a:gd name="connsiteX2715" fmla="*/ 2149321 w 4550804"/>
              <a:gd name="connsiteY2715" fmla="*/ 3244107 h 5360810"/>
              <a:gd name="connsiteX2716" fmla="*/ 2148660 w 4550804"/>
              <a:gd name="connsiteY2716" fmla="*/ 3267903 h 5360810"/>
              <a:gd name="connsiteX2717" fmla="*/ 2149358 w 4550804"/>
              <a:gd name="connsiteY2717" fmla="*/ 3269299 h 5360810"/>
              <a:gd name="connsiteX2718" fmla="*/ 2149359 w 4550804"/>
              <a:gd name="connsiteY2718" fmla="*/ 3269299 h 5360810"/>
              <a:gd name="connsiteX2719" fmla="*/ 2149359 w 4550804"/>
              <a:gd name="connsiteY2719" fmla="*/ 3244167 h 5360810"/>
              <a:gd name="connsiteX2720" fmla="*/ 3016643 w 4550804"/>
              <a:gd name="connsiteY2720" fmla="*/ 3231603 h 5360810"/>
              <a:gd name="connsiteX2721" fmla="*/ 3015819 w 4550804"/>
              <a:gd name="connsiteY2721" fmla="*/ 3232015 h 5360810"/>
              <a:gd name="connsiteX2722" fmla="*/ 3015946 w 4550804"/>
              <a:gd name="connsiteY2722" fmla="*/ 3232300 h 5360810"/>
              <a:gd name="connsiteX2723" fmla="*/ 2032044 w 4550804"/>
              <a:gd name="connsiteY2723" fmla="*/ 3231602 h 5360810"/>
              <a:gd name="connsiteX2724" fmla="*/ 2034837 w 4550804"/>
              <a:gd name="connsiteY2724" fmla="*/ 3235791 h 5360810"/>
              <a:gd name="connsiteX2725" fmla="*/ 2045310 w 4550804"/>
              <a:gd name="connsiteY2725" fmla="*/ 3242072 h 5360810"/>
              <a:gd name="connsiteX2726" fmla="*/ 3710752 w 4550804"/>
              <a:gd name="connsiteY2726" fmla="*/ 3229088 h 5360810"/>
              <a:gd name="connsiteX2727" fmla="*/ 3707958 w 4550804"/>
              <a:gd name="connsiteY2727" fmla="*/ 3230206 h 5360810"/>
              <a:gd name="connsiteX2728" fmla="*/ 3707958 w 4550804"/>
              <a:gd name="connsiteY2728" fmla="*/ 3230625 h 5360810"/>
              <a:gd name="connsiteX2729" fmla="*/ 3710752 w 4550804"/>
              <a:gd name="connsiteY2729" fmla="*/ 3229508 h 5360810"/>
              <a:gd name="connsiteX2730" fmla="*/ 1799511 w 4550804"/>
              <a:gd name="connsiteY2730" fmla="*/ 3228809 h 5360810"/>
              <a:gd name="connsiteX2731" fmla="*/ 1799467 w 4550804"/>
              <a:gd name="connsiteY2731" fmla="*/ 3228839 h 5360810"/>
              <a:gd name="connsiteX2732" fmla="*/ 1799511 w 4550804"/>
              <a:gd name="connsiteY2732" fmla="*/ 3228809 h 5360810"/>
              <a:gd name="connsiteX2733" fmla="*/ 1800209 w 4550804"/>
              <a:gd name="connsiteY2733" fmla="*/ 3230205 h 5360810"/>
              <a:gd name="connsiteX2734" fmla="*/ 1800463 w 4550804"/>
              <a:gd name="connsiteY2734" fmla="*/ 3229761 h 5360810"/>
              <a:gd name="connsiteX2735" fmla="*/ 2940090 w 4550804"/>
              <a:gd name="connsiteY2735" fmla="*/ 3226020 h 5360810"/>
              <a:gd name="connsiteX2736" fmla="*/ 2939694 w 4550804"/>
              <a:gd name="connsiteY2736" fmla="*/ 3226308 h 5360810"/>
              <a:gd name="connsiteX2737" fmla="*/ 2948212 w 4550804"/>
              <a:gd name="connsiteY2737" fmla="*/ 3232300 h 5360810"/>
              <a:gd name="connsiteX2738" fmla="*/ 2946117 w 4550804"/>
              <a:gd name="connsiteY2738" fmla="*/ 3236489 h 5360810"/>
              <a:gd name="connsiteX2739" fmla="*/ 2948212 w 4550804"/>
              <a:gd name="connsiteY2739" fmla="*/ 3240153 h 5360810"/>
              <a:gd name="connsiteX2740" fmla="*/ 2948212 w 4550804"/>
              <a:gd name="connsiteY2740" fmla="*/ 3239281 h 5360810"/>
              <a:gd name="connsiteX2741" fmla="*/ 2946815 w 4550804"/>
              <a:gd name="connsiteY2741" fmla="*/ 3237187 h 5360810"/>
              <a:gd name="connsiteX2742" fmla="*/ 2949608 w 4550804"/>
              <a:gd name="connsiteY2742" fmla="*/ 3232998 h 5360810"/>
              <a:gd name="connsiteX2743" fmla="*/ 2112635 w 4550804"/>
              <a:gd name="connsiteY2743" fmla="*/ 3216937 h 5360810"/>
              <a:gd name="connsiteX2744" fmla="*/ 2113745 w 4550804"/>
              <a:gd name="connsiteY2744" fmla="*/ 3223225 h 5360810"/>
              <a:gd name="connsiteX2745" fmla="*/ 2114164 w 4550804"/>
              <a:gd name="connsiteY2745" fmla="*/ 3223435 h 5360810"/>
              <a:gd name="connsiteX2746" fmla="*/ 3722658 w 4550804"/>
              <a:gd name="connsiteY2746" fmla="*/ 3211244 h 5360810"/>
              <a:gd name="connsiteX2747" fmla="*/ 3711450 w 4550804"/>
              <a:gd name="connsiteY2747" fmla="*/ 3221130 h 5360810"/>
              <a:gd name="connsiteX2748" fmla="*/ 3711450 w 4550804"/>
              <a:gd name="connsiteY2748" fmla="*/ 3221212 h 5360810"/>
              <a:gd name="connsiteX2749" fmla="*/ 3722623 w 4550804"/>
              <a:gd name="connsiteY2749" fmla="*/ 3211357 h 5360810"/>
              <a:gd name="connsiteX2750" fmla="*/ 2957878 w 4550804"/>
              <a:gd name="connsiteY2750" fmla="*/ 3209556 h 5360810"/>
              <a:gd name="connsiteX2751" fmla="*/ 2957290 w 4550804"/>
              <a:gd name="connsiteY2751" fmla="*/ 3210659 h 5360810"/>
              <a:gd name="connsiteX2752" fmla="*/ 2959617 w 4550804"/>
              <a:gd name="connsiteY2752" fmla="*/ 3211822 h 5360810"/>
              <a:gd name="connsiteX2753" fmla="*/ 2960082 w 4550804"/>
              <a:gd name="connsiteY2753" fmla="*/ 3210659 h 5360810"/>
              <a:gd name="connsiteX2754" fmla="*/ 3190520 w 4550804"/>
              <a:gd name="connsiteY2754" fmla="*/ 3204376 h 5360810"/>
              <a:gd name="connsiteX2755" fmla="*/ 3207748 w 4550804"/>
              <a:gd name="connsiteY2755" fmla="*/ 3219753 h 5360810"/>
              <a:gd name="connsiteX2756" fmla="*/ 3213019 w 4550804"/>
              <a:gd name="connsiteY2756" fmla="*/ 3221780 h 5360810"/>
              <a:gd name="connsiteX2757" fmla="*/ 3206581 w 4550804"/>
              <a:gd name="connsiteY2757" fmla="*/ 3218331 h 5360810"/>
              <a:gd name="connsiteX2758" fmla="*/ 2114911 w 4550804"/>
              <a:gd name="connsiteY2758" fmla="*/ 3201924 h 5360810"/>
              <a:gd name="connsiteX2759" fmla="*/ 2113745 w 4550804"/>
              <a:gd name="connsiteY2759" fmla="*/ 3207168 h 5360810"/>
              <a:gd name="connsiteX2760" fmla="*/ 2111650 w 4550804"/>
              <a:gd name="connsiteY2760" fmla="*/ 3211357 h 5360810"/>
              <a:gd name="connsiteX2761" fmla="*/ 2111845 w 4550804"/>
              <a:gd name="connsiteY2761" fmla="*/ 3212461 h 5360810"/>
              <a:gd name="connsiteX2762" fmla="*/ 2114443 w 4550804"/>
              <a:gd name="connsiteY2762" fmla="*/ 3208565 h 5360810"/>
              <a:gd name="connsiteX2763" fmla="*/ 2115142 w 4550804"/>
              <a:gd name="connsiteY2763" fmla="*/ 3202281 h 5360810"/>
              <a:gd name="connsiteX2764" fmla="*/ 1532064 w 4550804"/>
              <a:gd name="connsiteY2764" fmla="*/ 3199489 h 5360810"/>
              <a:gd name="connsiteX2765" fmla="*/ 1530377 w 4550804"/>
              <a:gd name="connsiteY2765" fmla="*/ 3200613 h 5360810"/>
              <a:gd name="connsiteX2766" fmla="*/ 1532064 w 4550804"/>
              <a:gd name="connsiteY2766" fmla="*/ 3204376 h 5360810"/>
              <a:gd name="connsiteX2767" fmla="*/ 1546728 w 4550804"/>
              <a:gd name="connsiteY2767" fmla="*/ 3235791 h 5360810"/>
              <a:gd name="connsiteX2768" fmla="*/ 1552469 w 4550804"/>
              <a:gd name="connsiteY2768" fmla="*/ 3242960 h 5360810"/>
              <a:gd name="connsiteX2769" fmla="*/ 1546728 w 4550804"/>
              <a:gd name="connsiteY2769" fmla="*/ 3233697 h 5360810"/>
              <a:gd name="connsiteX2770" fmla="*/ 1544174 w 4550804"/>
              <a:gd name="connsiteY2770" fmla="*/ 3225016 h 5360810"/>
              <a:gd name="connsiteX2771" fmla="*/ 1540443 w 4550804"/>
              <a:gd name="connsiteY2771" fmla="*/ 3221130 h 5360810"/>
              <a:gd name="connsiteX2772" fmla="*/ 1531365 w 4550804"/>
              <a:gd name="connsiteY2772" fmla="*/ 3201583 h 5360810"/>
              <a:gd name="connsiteX2773" fmla="*/ 1532742 w 4550804"/>
              <a:gd name="connsiteY2773" fmla="*/ 3200215 h 5360810"/>
              <a:gd name="connsiteX2774" fmla="*/ 1971874 w 4550804"/>
              <a:gd name="connsiteY2774" fmla="*/ 3199039 h 5360810"/>
              <a:gd name="connsiteX2775" fmla="*/ 1966404 w 4550804"/>
              <a:gd name="connsiteY2775" fmla="*/ 3210658 h 5360810"/>
              <a:gd name="connsiteX2776" fmla="*/ 1966486 w 4550804"/>
              <a:gd name="connsiteY2776" fmla="*/ 3211186 h 5360810"/>
              <a:gd name="connsiteX2777" fmla="*/ 1971991 w 4550804"/>
              <a:gd name="connsiteY2777" fmla="*/ 3199489 h 5360810"/>
              <a:gd name="connsiteX2778" fmla="*/ 2507722 w 4550804"/>
              <a:gd name="connsiteY2778" fmla="*/ 3194324 h 5360810"/>
              <a:gd name="connsiteX2779" fmla="*/ 2502697 w 4550804"/>
              <a:gd name="connsiteY2779" fmla="*/ 3195999 h 5360810"/>
              <a:gd name="connsiteX2780" fmla="*/ 2484616 w 4550804"/>
              <a:gd name="connsiteY2780" fmla="*/ 3213380 h 5360810"/>
              <a:gd name="connsiteX2781" fmla="*/ 2499904 w 4550804"/>
              <a:gd name="connsiteY2781" fmla="*/ 3198790 h 5360810"/>
              <a:gd name="connsiteX2782" fmla="*/ 2521095 w 4550804"/>
              <a:gd name="connsiteY2782" fmla="*/ 3189868 h 5360810"/>
              <a:gd name="connsiteX2783" fmla="*/ 2511626 w 4550804"/>
              <a:gd name="connsiteY2783" fmla="*/ 3193023 h 5360810"/>
              <a:gd name="connsiteX2784" fmla="*/ 2532026 w 4550804"/>
              <a:gd name="connsiteY2784" fmla="*/ 3191112 h 5360810"/>
              <a:gd name="connsiteX2785" fmla="*/ 2561869 w 4550804"/>
              <a:gd name="connsiteY2785" fmla="*/ 3190065 h 5360810"/>
              <a:gd name="connsiteX2786" fmla="*/ 2521551 w 4550804"/>
              <a:gd name="connsiteY2786" fmla="*/ 3191112 h 5360810"/>
              <a:gd name="connsiteX2787" fmla="*/ 2111650 w 4550804"/>
              <a:gd name="connsiteY2787" fmla="*/ 3182735 h 5360810"/>
              <a:gd name="connsiteX2788" fmla="*/ 2107460 w 4550804"/>
              <a:gd name="connsiteY2788" fmla="*/ 3188600 h 5360810"/>
              <a:gd name="connsiteX2789" fmla="*/ 2107460 w 4550804"/>
              <a:gd name="connsiteY2789" fmla="*/ 3190414 h 5360810"/>
              <a:gd name="connsiteX2790" fmla="*/ 2111650 w 4550804"/>
              <a:gd name="connsiteY2790" fmla="*/ 3183433 h 5360810"/>
              <a:gd name="connsiteX2791" fmla="*/ 2953100 w 4550804"/>
              <a:gd name="connsiteY2791" fmla="*/ 3182735 h 5360810"/>
              <a:gd name="connsiteX2792" fmla="*/ 2953100 w 4550804"/>
              <a:gd name="connsiteY2792" fmla="*/ 3184131 h 5360810"/>
              <a:gd name="connsiteX2793" fmla="*/ 2960082 w 4550804"/>
              <a:gd name="connsiteY2793" fmla="*/ 3189716 h 5360810"/>
              <a:gd name="connsiteX2794" fmla="*/ 2962627 w 4550804"/>
              <a:gd name="connsiteY2794" fmla="*/ 3199257 h 5360810"/>
              <a:gd name="connsiteX2795" fmla="*/ 2962876 w 4550804"/>
              <a:gd name="connsiteY2795" fmla="*/ 3198790 h 5360810"/>
              <a:gd name="connsiteX2796" fmla="*/ 2960082 w 4550804"/>
              <a:gd name="connsiteY2796" fmla="*/ 3188319 h 5360810"/>
              <a:gd name="connsiteX2797" fmla="*/ 2985920 w 4550804"/>
              <a:gd name="connsiteY2797" fmla="*/ 3173667 h 5360810"/>
              <a:gd name="connsiteX2798" fmla="*/ 2984861 w 4550804"/>
              <a:gd name="connsiteY2798" fmla="*/ 3177893 h 5360810"/>
              <a:gd name="connsiteX2799" fmla="*/ 2985919 w 4550804"/>
              <a:gd name="connsiteY2799" fmla="*/ 3177848 h 5360810"/>
              <a:gd name="connsiteX2800" fmla="*/ 2985919 w 4550804"/>
              <a:gd name="connsiteY2800" fmla="*/ 3189716 h 5360810"/>
              <a:gd name="connsiteX2801" fmla="*/ 2985920 w 4550804"/>
              <a:gd name="connsiteY2801" fmla="*/ 3189716 h 5360810"/>
              <a:gd name="connsiteX2802" fmla="*/ 2722945 w 4550804"/>
              <a:gd name="connsiteY2802" fmla="*/ 3170868 h 5360810"/>
              <a:gd name="connsiteX2803" fmla="*/ 2730812 w 4550804"/>
              <a:gd name="connsiteY2803" fmla="*/ 3172247 h 5360810"/>
              <a:gd name="connsiteX2804" fmla="*/ 2723360 w 4550804"/>
              <a:gd name="connsiteY2804" fmla="*/ 3170868 h 5360810"/>
              <a:gd name="connsiteX2805" fmla="*/ 1626511 w 4550804"/>
              <a:gd name="connsiteY2805" fmla="*/ 3170867 h 5360810"/>
              <a:gd name="connsiteX2806" fmla="*/ 1635412 w 4550804"/>
              <a:gd name="connsiteY2806" fmla="*/ 3172961 h 5360810"/>
              <a:gd name="connsiteX2807" fmla="*/ 1635574 w 4550804"/>
              <a:gd name="connsiteY2807" fmla="*/ 3172876 h 5360810"/>
              <a:gd name="connsiteX2808" fmla="*/ 1627032 w 4550804"/>
              <a:gd name="connsiteY2808" fmla="*/ 3170867 h 5360810"/>
              <a:gd name="connsiteX2809" fmla="*/ 1254838 w 4550804"/>
              <a:gd name="connsiteY2809" fmla="*/ 3168074 h 5360810"/>
              <a:gd name="connsiteX2810" fmla="*/ 1254840 w 4550804"/>
              <a:gd name="connsiteY2810" fmla="*/ 3168075 h 5360810"/>
              <a:gd name="connsiteX2811" fmla="*/ 1254842 w 4550804"/>
              <a:gd name="connsiteY2811" fmla="*/ 3168074 h 5360810"/>
              <a:gd name="connsiteX2812" fmla="*/ 1139970 w 4550804"/>
              <a:gd name="connsiteY2812" fmla="*/ 3164235 h 5360810"/>
              <a:gd name="connsiteX2813" fmla="*/ 1147302 w 4550804"/>
              <a:gd name="connsiteY2813" fmla="*/ 3166679 h 5360810"/>
              <a:gd name="connsiteX2814" fmla="*/ 1169307 w 4550804"/>
              <a:gd name="connsiteY2814" fmla="*/ 3170101 h 5360810"/>
              <a:gd name="connsiteX2815" fmla="*/ 1215735 w 4550804"/>
              <a:gd name="connsiteY2815" fmla="*/ 3161791 h 5360810"/>
              <a:gd name="connsiteX2816" fmla="*/ 1190596 w 4550804"/>
              <a:gd name="connsiteY2816" fmla="*/ 3169471 h 5360810"/>
              <a:gd name="connsiteX2817" fmla="*/ 1173862 w 4550804"/>
              <a:gd name="connsiteY2817" fmla="*/ 3170809 h 5360810"/>
              <a:gd name="connsiteX2818" fmla="*/ 1178725 w 4550804"/>
              <a:gd name="connsiteY2818" fmla="*/ 3171565 h 5360810"/>
              <a:gd name="connsiteX2819" fmla="*/ 1191993 w 4550804"/>
              <a:gd name="connsiteY2819" fmla="*/ 3170170 h 5360810"/>
              <a:gd name="connsiteX2820" fmla="*/ 1217132 w 4550804"/>
              <a:gd name="connsiteY2820" fmla="*/ 3162490 h 5360810"/>
              <a:gd name="connsiteX2821" fmla="*/ 1229701 w 4550804"/>
              <a:gd name="connsiteY2821" fmla="*/ 3162490 h 5360810"/>
              <a:gd name="connsiteX2822" fmla="*/ 1229704 w 4550804"/>
              <a:gd name="connsiteY2822" fmla="*/ 3162490 h 5360810"/>
              <a:gd name="connsiteX2823" fmla="*/ 1229700 w 4550804"/>
              <a:gd name="connsiteY2823" fmla="*/ 3162489 h 5360810"/>
              <a:gd name="connsiteX2824" fmla="*/ 1229610 w 4550804"/>
              <a:gd name="connsiteY2824" fmla="*/ 3161791 h 5360810"/>
              <a:gd name="connsiteX2825" fmla="*/ 1280677 w 4550804"/>
              <a:gd name="connsiteY2825" fmla="*/ 3159698 h 5360810"/>
              <a:gd name="connsiteX2826" fmla="*/ 1280671 w 4550804"/>
              <a:gd name="connsiteY2826" fmla="*/ 3159700 h 5360810"/>
              <a:gd name="connsiteX2827" fmla="*/ 1280677 w 4550804"/>
              <a:gd name="connsiteY2827" fmla="*/ 3159698 h 5360810"/>
              <a:gd name="connsiteX2828" fmla="*/ 1126136 w 4550804"/>
              <a:gd name="connsiteY2828" fmla="*/ 3158561 h 5360810"/>
              <a:gd name="connsiteX2829" fmla="*/ 1130543 w 4550804"/>
              <a:gd name="connsiteY2829" fmla="*/ 3161094 h 5360810"/>
              <a:gd name="connsiteX2830" fmla="*/ 1131328 w 4550804"/>
              <a:gd name="connsiteY2830" fmla="*/ 3161355 h 5360810"/>
              <a:gd name="connsiteX2831" fmla="*/ 1490166 w 4550804"/>
              <a:gd name="connsiteY2831" fmla="*/ 3152716 h 5360810"/>
              <a:gd name="connsiteX2832" fmla="*/ 1485976 w 4550804"/>
              <a:gd name="connsiteY2832" fmla="*/ 3155509 h 5360810"/>
              <a:gd name="connsiteX2833" fmla="*/ 1485976 w 4550804"/>
              <a:gd name="connsiteY2833" fmla="*/ 3158366 h 5360810"/>
              <a:gd name="connsiteX2834" fmla="*/ 1487372 w 4550804"/>
              <a:gd name="connsiteY2834" fmla="*/ 3159000 h 5360810"/>
              <a:gd name="connsiteX2835" fmla="*/ 1487372 w 4550804"/>
              <a:gd name="connsiteY2835" fmla="*/ 3155509 h 5360810"/>
              <a:gd name="connsiteX2836" fmla="*/ 1490515 w 4550804"/>
              <a:gd name="connsiteY2836" fmla="*/ 3153414 h 5360810"/>
              <a:gd name="connsiteX2837" fmla="*/ 1446174 w 4550804"/>
              <a:gd name="connsiteY2837" fmla="*/ 3152716 h 5360810"/>
              <a:gd name="connsiteX2838" fmla="*/ 1442396 w 4550804"/>
              <a:gd name="connsiteY2838" fmla="*/ 3153471 h 5360810"/>
              <a:gd name="connsiteX2839" fmla="*/ 1441984 w 4550804"/>
              <a:gd name="connsiteY2839" fmla="*/ 3154811 h 5360810"/>
              <a:gd name="connsiteX2840" fmla="*/ 1448967 w 4550804"/>
              <a:gd name="connsiteY2840" fmla="*/ 3153414 h 5360810"/>
              <a:gd name="connsiteX2841" fmla="*/ 1472625 w 4550804"/>
              <a:gd name="connsiteY2841" fmla="*/ 3158016 h 5360810"/>
              <a:gd name="connsiteX2842" fmla="*/ 1472709 w 4550804"/>
              <a:gd name="connsiteY2842" fmla="*/ 3157603 h 5360810"/>
              <a:gd name="connsiteX2843" fmla="*/ 1473923 w 4550804"/>
              <a:gd name="connsiteY2843" fmla="*/ 3158267 h 5360810"/>
              <a:gd name="connsiteX2844" fmla="*/ 1474105 w 4550804"/>
              <a:gd name="connsiteY2844" fmla="*/ 3158301 h 5360810"/>
              <a:gd name="connsiteX2845" fmla="*/ 1474099 w 4550804"/>
              <a:gd name="connsiteY2845" fmla="*/ 3158357 h 5360810"/>
              <a:gd name="connsiteX2846" fmla="*/ 1480391 w 4550804"/>
              <a:gd name="connsiteY2846" fmla="*/ 3161792 h 5360810"/>
              <a:gd name="connsiteX2847" fmla="*/ 1492261 w 4550804"/>
              <a:gd name="connsiteY2847" fmla="*/ 3173659 h 5360810"/>
              <a:gd name="connsiteX2848" fmla="*/ 1507616 w 4550804"/>
              <a:gd name="connsiteY2848" fmla="*/ 3178893 h 5360810"/>
              <a:gd name="connsiteX2849" fmla="*/ 1492959 w 4550804"/>
              <a:gd name="connsiteY2849" fmla="*/ 3173659 h 5360810"/>
              <a:gd name="connsiteX2850" fmla="*/ 1481088 w 4550804"/>
              <a:gd name="connsiteY2850" fmla="*/ 3161792 h 5360810"/>
              <a:gd name="connsiteX2851" fmla="*/ 1473406 w 4550804"/>
              <a:gd name="connsiteY2851" fmla="*/ 3157603 h 5360810"/>
              <a:gd name="connsiteX2852" fmla="*/ 1478885 w 4550804"/>
              <a:gd name="connsiteY2852" fmla="*/ 3155777 h 5360810"/>
              <a:gd name="connsiteX2853" fmla="*/ 1478295 w 4550804"/>
              <a:gd name="connsiteY2853" fmla="*/ 3155509 h 5360810"/>
              <a:gd name="connsiteX2854" fmla="*/ 1472010 w 4550804"/>
              <a:gd name="connsiteY2854" fmla="*/ 3157603 h 5360810"/>
              <a:gd name="connsiteX2855" fmla="*/ 1495753 w 4550804"/>
              <a:gd name="connsiteY2855" fmla="*/ 3148528 h 5360810"/>
              <a:gd name="connsiteX2856" fmla="*/ 1494356 w 4550804"/>
              <a:gd name="connsiteY2856" fmla="*/ 3149924 h 5360810"/>
              <a:gd name="connsiteX2857" fmla="*/ 1495753 w 4550804"/>
              <a:gd name="connsiteY2857" fmla="*/ 3152716 h 5360810"/>
              <a:gd name="connsiteX2858" fmla="*/ 1492610 w 4550804"/>
              <a:gd name="connsiteY2858" fmla="*/ 3154811 h 5360810"/>
              <a:gd name="connsiteX2859" fmla="*/ 1492959 w 4550804"/>
              <a:gd name="connsiteY2859" fmla="*/ 3155509 h 5360810"/>
              <a:gd name="connsiteX2860" fmla="*/ 1497148 w 4550804"/>
              <a:gd name="connsiteY2860" fmla="*/ 3152716 h 5360810"/>
              <a:gd name="connsiteX2861" fmla="*/ 1495752 w 4550804"/>
              <a:gd name="connsiteY2861" fmla="*/ 3149924 h 5360810"/>
              <a:gd name="connsiteX2862" fmla="*/ 1496839 w 4550804"/>
              <a:gd name="connsiteY2862" fmla="*/ 3148838 h 5360810"/>
              <a:gd name="connsiteX2863" fmla="*/ 2531327 w 4550804"/>
              <a:gd name="connsiteY2863" fmla="*/ 3147830 h 5360810"/>
              <a:gd name="connsiteX2864" fmla="*/ 2530928 w 4550804"/>
              <a:gd name="connsiteY2864" fmla="*/ 3148229 h 5360810"/>
              <a:gd name="connsiteX2865" fmla="*/ 2532026 w 4550804"/>
              <a:gd name="connsiteY2865" fmla="*/ 3154810 h 5360810"/>
              <a:gd name="connsiteX2866" fmla="*/ 2510378 w 4550804"/>
              <a:gd name="connsiteY2866" fmla="*/ 3161093 h 5360810"/>
              <a:gd name="connsiteX2867" fmla="*/ 2513380 w 4550804"/>
              <a:gd name="connsiteY2867" fmla="*/ 3168783 h 5360810"/>
              <a:gd name="connsiteX2868" fmla="*/ 2511077 w 4550804"/>
              <a:gd name="connsiteY2868" fmla="*/ 3162490 h 5360810"/>
              <a:gd name="connsiteX2869" fmla="*/ 2532724 w 4550804"/>
              <a:gd name="connsiteY2869" fmla="*/ 3156207 h 5360810"/>
              <a:gd name="connsiteX2870" fmla="*/ 2040647 w 4550804"/>
              <a:gd name="connsiteY2870" fmla="*/ 3146894 h 5360810"/>
              <a:gd name="connsiteX2871" fmla="*/ 2040424 w 4550804"/>
              <a:gd name="connsiteY2871" fmla="*/ 3147131 h 5360810"/>
              <a:gd name="connsiteX2872" fmla="*/ 2043587 w 4550804"/>
              <a:gd name="connsiteY2872" fmla="*/ 3148938 h 5360810"/>
              <a:gd name="connsiteX2873" fmla="*/ 2043916 w 4550804"/>
              <a:gd name="connsiteY2873" fmla="*/ 3148528 h 5360810"/>
              <a:gd name="connsiteX2874" fmla="*/ 3335766 w 4550804"/>
              <a:gd name="connsiteY2874" fmla="*/ 3142943 h 5360810"/>
              <a:gd name="connsiteX2875" fmla="*/ 3333397 w 4550804"/>
              <a:gd name="connsiteY2875" fmla="*/ 3147088 h 5360810"/>
              <a:gd name="connsiteX2876" fmla="*/ 3334356 w 4550804"/>
              <a:gd name="connsiteY2876" fmla="*/ 3147822 h 5360810"/>
              <a:gd name="connsiteX2877" fmla="*/ 3336452 w 4550804"/>
              <a:gd name="connsiteY2877" fmla="*/ 3142943 h 5360810"/>
              <a:gd name="connsiteX2878" fmla="*/ 1930292 w 4550804"/>
              <a:gd name="connsiteY2878" fmla="*/ 3141347 h 5360810"/>
              <a:gd name="connsiteX2879" fmla="*/ 1929395 w 4550804"/>
              <a:gd name="connsiteY2879" fmla="*/ 3142244 h 5360810"/>
              <a:gd name="connsiteX2880" fmla="*/ 1929550 w 4550804"/>
              <a:gd name="connsiteY2880" fmla="*/ 3142788 h 5360810"/>
              <a:gd name="connsiteX2881" fmla="*/ 1930791 w 4550804"/>
              <a:gd name="connsiteY2881" fmla="*/ 3141546 h 5360810"/>
              <a:gd name="connsiteX2882" fmla="*/ 3729271 w 4550804"/>
              <a:gd name="connsiteY2882" fmla="*/ 3137218 h 5360810"/>
              <a:gd name="connsiteX2883" fmla="*/ 3711450 w 4550804"/>
              <a:gd name="connsiteY2883" fmla="*/ 3146434 h 5360810"/>
              <a:gd name="connsiteX2884" fmla="*/ 3711573 w 4550804"/>
              <a:gd name="connsiteY2884" fmla="*/ 3146736 h 5360810"/>
              <a:gd name="connsiteX2885" fmla="*/ 3729606 w 4550804"/>
              <a:gd name="connsiteY2885" fmla="*/ 3138056 h 5360810"/>
              <a:gd name="connsiteX2886" fmla="*/ 2527504 w 4550804"/>
              <a:gd name="connsiteY2886" fmla="*/ 3132154 h 5360810"/>
              <a:gd name="connsiteX2887" fmla="*/ 2525043 w 4550804"/>
              <a:gd name="connsiteY2887" fmla="*/ 3140151 h 5360810"/>
              <a:gd name="connsiteX2888" fmla="*/ 2525764 w 4550804"/>
              <a:gd name="connsiteY2888" fmla="*/ 3141472 h 5360810"/>
              <a:gd name="connsiteX2889" fmla="*/ 2528534 w 4550804"/>
              <a:gd name="connsiteY2889" fmla="*/ 3132471 h 5360810"/>
              <a:gd name="connsiteX2890" fmla="*/ 3733052 w 4550804"/>
              <a:gd name="connsiteY2890" fmla="*/ 3131500 h 5360810"/>
              <a:gd name="connsiteX2891" fmla="*/ 3728907 w 4550804"/>
              <a:gd name="connsiteY2891" fmla="*/ 3133867 h 5360810"/>
              <a:gd name="connsiteX2892" fmla="*/ 3729134 w 4550804"/>
              <a:gd name="connsiteY2892" fmla="*/ 3134038 h 5360810"/>
              <a:gd name="connsiteX2893" fmla="*/ 3733098 w 4550804"/>
              <a:gd name="connsiteY2893" fmla="*/ 3131773 h 5360810"/>
              <a:gd name="connsiteX2894" fmla="*/ 3321102 w 4550804"/>
              <a:gd name="connsiteY2894" fmla="*/ 3129679 h 5360810"/>
              <a:gd name="connsiteX2895" fmla="*/ 3318316 w 4550804"/>
              <a:gd name="connsiteY2895" fmla="*/ 3134551 h 5360810"/>
              <a:gd name="connsiteX2896" fmla="*/ 3319692 w 4550804"/>
              <a:gd name="connsiteY2896" fmla="*/ 3134551 h 5360810"/>
              <a:gd name="connsiteX2897" fmla="*/ 3321102 w 4550804"/>
              <a:gd name="connsiteY2897" fmla="*/ 3132094 h 5360810"/>
              <a:gd name="connsiteX2898" fmla="*/ 2549483 w 4550804"/>
              <a:gd name="connsiteY2898" fmla="*/ 3129679 h 5360810"/>
              <a:gd name="connsiteX2899" fmla="*/ 2549221 w 4550804"/>
              <a:gd name="connsiteY2899" fmla="*/ 3130596 h 5360810"/>
              <a:gd name="connsiteX2900" fmla="*/ 2550181 w 4550804"/>
              <a:gd name="connsiteY2900" fmla="*/ 3131075 h 5360810"/>
              <a:gd name="connsiteX2901" fmla="*/ 2549762 w 4550804"/>
              <a:gd name="connsiteY2901" fmla="*/ 3129819 h 5360810"/>
              <a:gd name="connsiteX2902" fmla="*/ 2509680 w 4550804"/>
              <a:gd name="connsiteY2902" fmla="*/ 3128980 h 5360810"/>
              <a:gd name="connsiteX2903" fmla="*/ 2509680 w 4550804"/>
              <a:gd name="connsiteY2903" fmla="*/ 3129679 h 5360810"/>
              <a:gd name="connsiteX2904" fmla="*/ 2509902 w 4550804"/>
              <a:gd name="connsiteY2904" fmla="*/ 3129645 h 5360810"/>
              <a:gd name="connsiteX2905" fmla="*/ 2619313 w 4550804"/>
              <a:gd name="connsiteY2905" fmla="*/ 3128283 h 5360810"/>
              <a:gd name="connsiteX2906" fmla="*/ 2579437 w 4550804"/>
              <a:gd name="connsiteY2906" fmla="*/ 3129634 h 5360810"/>
              <a:gd name="connsiteX2907" fmla="*/ 2579510 w 4550804"/>
              <a:gd name="connsiteY2907" fmla="*/ 3129679 h 5360810"/>
              <a:gd name="connsiteX2908" fmla="*/ 2619362 w 4550804"/>
              <a:gd name="connsiteY2908" fmla="*/ 3128351 h 5360810"/>
              <a:gd name="connsiteX2909" fmla="*/ 3732504 w 4550804"/>
              <a:gd name="connsiteY2909" fmla="*/ 3128213 h 5360810"/>
              <a:gd name="connsiteX2910" fmla="*/ 3732398 w 4550804"/>
              <a:gd name="connsiteY2910" fmla="*/ 3128283 h 5360810"/>
              <a:gd name="connsiteX2911" fmla="*/ 3732575 w 4550804"/>
              <a:gd name="connsiteY2911" fmla="*/ 3128636 h 5360810"/>
              <a:gd name="connsiteX2912" fmla="*/ 801645 w 4550804"/>
              <a:gd name="connsiteY2912" fmla="*/ 3127585 h 5360810"/>
              <a:gd name="connsiteX2913" fmla="*/ 801645 w 4550804"/>
              <a:gd name="connsiteY2913" fmla="*/ 3131774 h 5360810"/>
              <a:gd name="connsiteX2914" fmla="*/ 798852 w 4550804"/>
              <a:gd name="connsiteY2914" fmla="*/ 3130377 h 5360810"/>
              <a:gd name="connsiteX2915" fmla="*/ 2539707 w 4550804"/>
              <a:gd name="connsiteY2915" fmla="*/ 3126887 h 5360810"/>
              <a:gd name="connsiteX2916" fmla="*/ 2534984 w 4550804"/>
              <a:gd name="connsiteY2916" fmla="*/ 3130428 h 5360810"/>
              <a:gd name="connsiteX2917" fmla="*/ 2536215 w 4550804"/>
              <a:gd name="connsiteY2917" fmla="*/ 3131075 h 5360810"/>
              <a:gd name="connsiteX2918" fmla="*/ 2541802 w 4550804"/>
              <a:gd name="connsiteY2918" fmla="*/ 3126887 h 5360810"/>
              <a:gd name="connsiteX2919" fmla="*/ 3734495 w 4550804"/>
              <a:gd name="connsiteY2919" fmla="*/ 3126886 h 5360810"/>
              <a:gd name="connsiteX2920" fmla="*/ 3733447 w 4550804"/>
              <a:gd name="connsiteY2920" fmla="*/ 3127584 h 5360810"/>
              <a:gd name="connsiteX2921" fmla="*/ 3734495 w 4550804"/>
              <a:gd name="connsiteY2921" fmla="*/ 3127584 h 5360810"/>
              <a:gd name="connsiteX2922" fmla="*/ 2560656 w 4550804"/>
              <a:gd name="connsiteY2922" fmla="*/ 3125491 h 5360810"/>
              <a:gd name="connsiteX2923" fmla="*/ 2555768 w 4550804"/>
              <a:gd name="connsiteY2923" fmla="*/ 3134566 h 5360810"/>
              <a:gd name="connsiteX2924" fmla="*/ 2557165 w 4550804"/>
              <a:gd name="connsiteY2924" fmla="*/ 3134566 h 5360810"/>
              <a:gd name="connsiteX2925" fmla="*/ 2562395 w 4550804"/>
              <a:gd name="connsiteY2925" fmla="*/ 3126070 h 5360810"/>
              <a:gd name="connsiteX2926" fmla="*/ 2568337 w 4550804"/>
              <a:gd name="connsiteY2926" fmla="*/ 3124095 h 5360810"/>
              <a:gd name="connsiteX2927" fmla="*/ 2565462 w 4550804"/>
              <a:gd name="connsiteY2927" fmla="*/ 3126394 h 5360810"/>
              <a:gd name="connsiteX2928" fmla="*/ 2566941 w 4550804"/>
              <a:gd name="connsiteY2928" fmla="*/ 3126887 h 5360810"/>
              <a:gd name="connsiteX2929" fmla="*/ 2569559 w 4550804"/>
              <a:gd name="connsiteY2929" fmla="*/ 3124793 h 5360810"/>
              <a:gd name="connsiteX2930" fmla="*/ 2514568 w 4550804"/>
              <a:gd name="connsiteY2930" fmla="*/ 3124095 h 5360810"/>
              <a:gd name="connsiteX2931" fmla="*/ 2513172 w 4550804"/>
              <a:gd name="connsiteY2931" fmla="*/ 3126887 h 5360810"/>
              <a:gd name="connsiteX2932" fmla="*/ 2515266 w 4550804"/>
              <a:gd name="connsiteY2932" fmla="*/ 3126887 h 5360810"/>
              <a:gd name="connsiteX2933" fmla="*/ 2516514 w 4550804"/>
              <a:gd name="connsiteY2933" fmla="*/ 3124394 h 5360810"/>
              <a:gd name="connsiteX2934" fmla="*/ 1284487 w 4550804"/>
              <a:gd name="connsiteY2934" fmla="*/ 3122174 h 5360810"/>
              <a:gd name="connsiteX2935" fmla="*/ 1283470 w 4550804"/>
              <a:gd name="connsiteY2935" fmla="*/ 3133867 h 5360810"/>
              <a:gd name="connsiteX2936" fmla="*/ 1275788 w 4550804"/>
              <a:gd name="connsiteY2936" fmla="*/ 3138754 h 5360810"/>
              <a:gd name="connsiteX2937" fmla="*/ 1283470 w 4550804"/>
              <a:gd name="connsiteY2937" fmla="*/ 3152018 h 5360810"/>
              <a:gd name="connsiteX2938" fmla="*/ 1279280 w 4550804"/>
              <a:gd name="connsiteY2938" fmla="*/ 3157602 h 5360810"/>
              <a:gd name="connsiteX2939" fmla="*/ 1280170 w 4550804"/>
              <a:gd name="connsiteY2939" fmla="*/ 3158937 h 5360810"/>
              <a:gd name="connsiteX2940" fmla="*/ 1279281 w 4550804"/>
              <a:gd name="connsiteY2940" fmla="*/ 3157603 h 5360810"/>
              <a:gd name="connsiteX2941" fmla="*/ 1283471 w 4550804"/>
              <a:gd name="connsiteY2941" fmla="*/ 3152018 h 5360810"/>
              <a:gd name="connsiteX2942" fmla="*/ 1275789 w 4550804"/>
              <a:gd name="connsiteY2942" fmla="*/ 3138755 h 5360810"/>
              <a:gd name="connsiteX2943" fmla="*/ 1283471 w 4550804"/>
              <a:gd name="connsiteY2943" fmla="*/ 3133868 h 5360810"/>
              <a:gd name="connsiteX2944" fmla="*/ 808627 w 4550804"/>
              <a:gd name="connsiteY2944" fmla="*/ 3119208 h 5360810"/>
              <a:gd name="connsiteX2945" fmla="*/ 799550 w 4550804"/>
              <a:gd name="connsiteY2945" fmla="*/ 3124793 h 5360810"/>
              <a:gd name="connsiteX2946" fmla="*/ 799550 w 4550804"/>
              <a:gd name="connsiteY2946" fmla="*/ 3122001 h 5360810"/>
              <a:gd name="connsiteX2947" fmla="*/ 801645 w 4550804"/>
              <a:gd name="connsiteY2947" fmla="*/ 3121358 h 5360810"/>
              <a:gd name="connsiteX2948" fmla="*/ 801645 w 4550804"/>
              <a:gd name="connsiteY2948" fmla="*/ 3120604 h 5360810"/>
              <a:gd name="connsiteX2949" fmla="*/ 804089 w 4550804"/>
              <a:gd name="connsiteY2949" fmla="*/ 3120604 h 5360810"/>
              <a:gd name="connsiteX2950" fmla="*/ 2066959 w 4550804"/>
              <a:gd name="connsiteY2950" fmla="*/ 3111529 h 5360810"/>
              <a:gd name="connsiteX2951" fmla="*/ 2066756 w 4550804"/>
              <a:gd name="connsiteY2951" fmla="*/ 3111848 h 5360810"/>
              <a:gd name="connsiteX2952" fmla="*/ 2072543 w 4550804"/>
              <a:gd name="connsiteY2952" fmla="*/ 3114963 h 5360810"/>
              <a:gd name="connsiteX2953" fmla="*/ 3738686 w 4550804"/>
              <a:gd name="connsiteY2953" fmla="*/ 3105767 h 5360810"/>
              <a:gd name="connsiteX2954" fmla="*/ 3735192 w 4550804"/>
              <a:gd name="connsiteY2954" fmla="*/ 3110132 h 5360810"/>
              <a:gd name="connsiteX2955" fmla="*/ 3735227 w 4550804"/>
              <a:gd name="connsiteY2955" fmla="*/ 3110521 h 5360810"/>
              <a:gd name="connsiteX2956" fmla="*/ 1522830 w 4550804"/>
              <a:gd name="connsiteY2956" fmla="*/ 3105204 h 5360810"/>
              <a:gd name="connsiteX2957" fmla="*/ 1523685 w 4550804"/>
              <a:gd name="connsiteY2957" fmla="*/ 3107340 h 5360810"/>
              <a:gd name="connsiteX2958" fmla="*/ 1550918 w 4550804"/>
              <a:gd name="connsiteY2958" fmla="*/ 3139453 h 5360810"/>
              <a:gd name="connsiteX2959" fmla="*/ 1549521 w 4550804"/>
              <a:gd name="connsiteY2959" fmla="*/ 3140849 h 5360810"/>
              <a:gd name="connsiteX2960" fmla="*/ 1541841 w 4550804"/>
              <a:gd name="connsiteY2960" fmla="*/ 3145038 h 5360810"/>
              <a:gd name="connsiteX2961" fmla="*/ 1525780 w 4550804"/>
              <a:gd name="connsiteY2961" fmla="*/ 3148528 h 5360810"/>
              <a:gd name="connsiteX2962" fmla="*/ 1501809 w 4550804"/>
              <a:gd name="connsiteY2962" fmla="*/ 3149859 h 5360810"/>
              <a:gd name="connsiteX2963" fmla="*/ 1502036 w 4550804"/>
              <a:gd name="connsiteY2963" fmla="*/ 3149924 h 5360810"/>
              <a:gd name="connsiteX2964" fmla="*/ 1527176 w 4550804"/>
              <a:gd name="connsiteY2964" fmla="*/ 3148528 h 5360810"/>
              <a:gd name="connsiteX2965" fmla="*/ 1543236 w 4550804"/>
              <a:gd name="connsiteY2965" fmla="*/ 3145038 h 5360810"/>
              <a:gd name="connsiteX2966" fmla="*/ 1552314 w 4550804"/>
              <a:gd name="connsiteY2966" fmla="*/ 3140849 h 5360810"/>
              <a:gd name="connsiteX2967" fmla="*/ 2146702 w 4550804"/>
              <a:gd name="connsiteY2967" fmla="*/ 3103504 h 5360810"/>
              <a:gd name="connsiteX2968" fmla="*/ 2149359 w 4550804"/>
              <a:gd name="connsiteY2968" fmla="*/ 3104548 h 5360810"/>
              <a:gd name="connsiteX2969" fmla="*/ 2147264 w 4550804"/>
              <a:gd name="connsiteY2969" fmla="*/ 3107339 h 5360810"/>
              <a:gd name="connsiteX2970" fmla="*/ 2147962 w 4550804"/>
              <a:gd name="connsiteY2970" fmla="*/ 3109783 h 5360810"/>
              <a:gd name="connsiteX2971" fmla="*/ 2147962 w 4550804"/>
              <a:gd name="connsiteY2971" fmla="*/ 3106641 h 5360810"/>
              <a:gd name="connsiteX2972" fmla="*/ 2151453 w 4550804"/>
              <a:gd name="connsiteY2972" fmla="*/ 3105246 h 5360810"/>
              <a:gd name="connsiteX2973" fmla="*/ 1522985 w 4550804"/>
              <a:gd name="connsiteY2973" fmla="*/ 3101621 h 5360810"/>
              <a:gd name="connsiteX2974" fmla="*/ 1521820 w 4550804"/>
              <a:gd name="connsiteY2974" fmla="*/ 3104882 h 5360810"/>
              <a:gd name="connsiteX2975" fmla="*/ 1522288 w 4550804"/>
              <a:gd name="connsiteY2975" fmla="*/ 3103850 h 5360810"/>
              <a:gd name="connsiteX2976" fmla="*/ 1522457 w 4550804"/>
              <a:gd name="connsiteY2976" fmla="*/ 3104271 h 5360810"/>
              <a:gd name="connsiteX2977" fmla="*/ 1523621 w 4550804"/>
              <a:gd name="connsiteY2977" fmla="*/ 3102377 h 5360810"/>
              <a:gd name="connsiteX2978" fmla="*/ 1275834 w 4550804"/>
              <a:gd name="connsiteY2978" fmla="*/ 3099767 h 5360810"/>
              <a:gd name="connsiteX2979" fmla="*/ 1275788 w 4550804"/>
              <a:gd name="connsiteY2979" fmla="*/ 3100359 h 5360810"/>
              <a:gd name="connsiteX2980" fmla="*/ 1283470 w 4550804"/>
              <a:gd name="connsiteY2980" fmla="*/ 3117811 h 5360810"/>
              <a:gd name="connsiteX2981" fmla="*/ 1283470 w 4550804"/>
              <a:gd name="connsiteY2981" fmla="*/ 3117811 h 5360810"/>
              <a:gd name="connsiteX2982" fmla="*/ 1043162 w 4550804"/>
              <a:gd name="connsiteY2982" fmla="*/ 3092471 h 5360810"/>
              <a:gd name="connsiteX2983" fmla="*/ 1042557 w 4550804"/>
              <a:gd name="connsiteY2983" fmla="*/ 3093378 h 5360810"/>
              <a:gd name="connsiteX2984" fmla="*/ 1057221 w 4550804"/>
              <a:gd name="connsiteY2984" fmla="*/ 3105245 h 5360810"/>
              <a:gd name="connsiteX2985" fmla="*/ 1074679 w 4550804"/>
              <a:gd name="connsiteY2985" fmla="*/ 3128981 h 5360810"/>
              <a:gd name="connsiteX2986" fmla="*/ 1092775 w 4550804"/>
              <a:gd name="connsiteY2986" fmla="*/ 3139383 h 5360810"/>
              <a:gd name="connsiteX2987" fmla="*/ 1074678 w 4550804"/>
              <a:gd name="connsiteY2987" fmla="*/ 3127585 h 5360810"/>
              <a:gd name="connsiteX2988" fmla="*/ 1057221 w 4550804"/>
              <a:gd name="connsiteY2988" fmla="*/ 3103849 h 5360810"/>
              <a:gd name="connsiteX2989" fmla="*/ 1801607 w 4550804"/>
              <a:gd name="connsiteY2989" fmla="*/ 3087793 h 5360810"/>
              <a:gd name="connsiteX2990" fmla="*/ 1800672 w 4550804"/>
              <a:gd name="connsiteY2990" fmla="*/ 3087887 h 5360810"/>
              <a:gd name="connsiteX2991" fmla="*/ 1823254 w 4550804"/>
              <a:gd name="connsiteY2991" fmla="*/ 3093378 h 5360810"/>
              <a:gd name="connsiteX2992" fmla="*/ 1825676 w 4550804"/>
              <a:gd name="connsiteY2992" fmla="*/ 3093075 h 5360810"/>
              <a:gd name="connsiteX2993" fmla="*/ 2604598 w 4550804"/>
              <a:gd name="connsiteY2993" fmla="*/ 3087422 h 5360810"/>
              <a:gd name="connsiteX2994" fmla="*/ 2602554 w 4550804"/>
              <a:gd name="connsiteY2994" fmla="*/ 3087793 h 5360810"/>
              <a:gd name="connsiteX2995" fmla="*/ 2610235 w 4550804"/>
              <a:gd name="connsiteY2995" fmla="*/ 3099661 h 5360810"/>
              <a:gd name="connsiteX2996" fmla="*/ 2620710 w 4550804"/>
              <a:gd name="connsiteY2996" fmla="*/ 3104548 h 5360810"/>
              <a:gd name="connsiteX2997" fmla="*/ 2626994 w 4550804"/>
              <a:gd name="connsiteY2997" fmla="*/ 3104548 h 5360810"/>
              <a:gd name="connsiteX2998" fmla="*/ 2626994 w 4550804"/>
              <a:gd name="connsiteY2998" fmla="*/ 3126887 h 5360810"/>
              <a:gd name="connsiteX2999" fmla="*/ 2629787 w 4550804"/>
              <a:gd name="connsiteY2999" fmla="*/ 3133867 h 5360810"/>
              <a:gd name="connsiteX3000" fmla="*/ 2625997 w 4550804"/>
              <a:gd name="connsiteY3000" fmla="*/ 3135492 h 5360810"/>
              <a:gd name="connsiteX3001" fmla="*/ 2626296 w 4550804"/>
              <a:gd name="connsiteY3001" fmla="*/ 3135962 h 5360810"/>
              <a:gd name="connsiteX3002" fmla="*/ 2631883 w 4550804"/>
              <a:gd name="connsiteY3002" fmla="*/ 3133867 h 5360810"/>
              <a:gd name="connsiteX3003" fmla="*/ 2629089 w 4550804"/>
              <a:gd name="connsiteY3003" fmla="*/ 3126887 h 5360810"/>
              <a:gd name="connsiteX3004" fmla="*/ 2629089 w 4550804"/>
              <a:gd name="connsiteY3004" fmla="*/ 3104547 h 5360810"/>
              <a:gd name="connsiteX3005" fmla="*/ 2622805 w 4550804"/>
              <a:gd name="connsiteY3005" fmla="*/ 3104547 h 5360810"/>
              <a:gd name="connsiteX3006" fmla="*/ 2612330 w 4550804"/>
              <a:gd name="connsiteY3006" fmla="*/ 3099661 h 5360810"/>
              <a:gd name="connsiteX3007" fmla="*/ 2635374 w 4550804"/>
              <a:gd name="connsiteY3007" fmla="*/ 3086397 h 5360810"/>
              <a:gd name="connsiteX3008" fmla="*/ 2621627 w 4550804"/>
              <a:gd name="connsiteY3008" fmla="*/ 3088360 h 5360810"/>
              <a:gd name="connsiteX3009" fmla="*/ 2622805 w 4550804"/>
              <a:gd name="connsiteY3009" fmla="*/ 3088491 h 5360810"/>
              <a:gd name="connsiteX3010" fmla="*/ 2635803 w 4550804"/>
              <a:gd name="connsiteY3010" fmla="*/ 3086635 h 5360810"/>
              <a:gd name="connsiteX3011" fmla="*/ 2610235 w 4550804"/>
              <a:gd name="connsiteY3011" fmla="*/ 3086397 h 5360810"/>
              <a:gd name="connsiteX3012" fmla="*/ 2607852 w 4550804"/>
              <a:gd name="connsiteY3012" fmla="*/ 3086831 h 5360810"/>
              <a:gd name="connsiteX3013" fmla="*/ 2618091 w 4550804"/>
              <a:gd name="connsiteY3013" fmla="*/ 3087968 h 5360810"/>
              <a:gd name="connsiteX3014" fmla="*/ 1283471 w 4550804"/>
              <a:gd name="connsiteY3014" fmla="*/ 3083604 h 5360810"/>
              <a:gd name="connsiteX3015" fmla="*/ 1283470 w 4550804"/>
              <a:gd name="connsiteY3015" fmla="*/ 3083605 h 5360810"/>
              <a:gd name="connsiteX3016" fmla="*/ 1286262 w 4550804"/>
              <a:gd name="connsiteY3016" fmla="*/ 3087792 h 5360810"/>
              <a:gd name="connsiteX3017" fmla="*/ 1276486 w 4550804"/>
              <a:gd name="connsiteY3017" fmla="*/ 3091283 h 5360810"/>
              <a:gd name="connsiteX3018" fmla="*/ 1276479 w 4550804"/>
              <a:gd name="connsiteY3018" fmla="*/ 3091380 h 5360810"/>
              <a:gd name="connsiteX3019" fmla="*/ 1276487 w 4550804"/>
              <a:gd name="connsiteY3019" fmla="*/ 3091284 h 5360810"/>
              <a:gd name="connsiteX3020" fmla="*/ 1286263 w 4550804"/>
              <a:gd name="connsiteY3020" fmla="*/ 3087793 h 5360810"/>
              <a:gd name="connsiteX3021" fmla="*/ 2701713 w 4550804"/>
              <a:gd name="connsiteY3021" fmla="*/ 3075925 h 5360810"/>
              <a:gd name="connsiteX3022" fmla="*/ 2701480 w 4550804"/>
              <a:gd name="connsiteY3022" fmla="*/ 3076158 h 5360810"/>
              <a:gd name="connsiteX3023" fmla="*/ 2703809 w 4550804"/>
              <a:gd name="connsiteY3023" fmla="*/ 3076449 h 5360810"/>
              <a:gd name="connsiteX3024" fmla="*/ 1891687 w 4550804"/>
              <a:gd name="connsiteY3024" fmla="*/ 3074994 h 5360810"/>
              <a:gd name="connsiteX3025" fmla="*/ 1893084 w 4550804"/>
              <a:gd name="connsiteY3025" fmla="*/ 3080113 h 5360810"/>
              <a:gd name="connsiteX3026" fmla="*/ 1896985 w 4550804"/>
              <a:gd name="connsiteY3026" fmla="*/ 3095062 h 5360810"/>
              <a:gd name="connsiteX3027" fmla="*/ 1893084 w 4550804"/>
              <a:gd name="connsiteY3027" fmla="*/ 3076623 h 5360810"/>
              <a:gd name="connsiteX3028" fmla="*/ 2670212 w 4550804"/>
              <a:gd name="connsiteY3028" fmla="*/ 3074810 h 5360810"/>
              <a:gd name="connsiteX3029" fmla="*/ 2678283 w 4550804"/>
              <a:gd name="connsiteY3029" fmla="*/ 3079793 h 5360810"/>
              <a:gd name="connsiteX3030" fmla="*/ 2671686 w 4550804"/>
              <a:gd name="connsiteY3030" fmla="*/ 3075227 h 5360810"/>
              <a:gd name="connsiteX3031" fmla="*/ 2665276 w 4550804"/>
              <a:gd name="connsiteY3031" fmla="*/ 3073412 h 5360810"/>
              <a:gd name="connsiteX3032" fmla="*/ 2662607 w 4550804"/>
              <a:gd name="connsiteY3032" fmla="*/ 3079416 h 5360810"/>
              <a:gd name="connsiteX3033" fmla="*/ 2648641 w 4550804"/>
              <a:gd name="connsiteY3033" fmla="*/ 3089887 h 5360810"/>
              <a:gd name="connsiteX3034" fmla="*/ 2650039 w 4550804"/>
              <a:gd name="connsiteY3034" fmla="*/ 3089887 h 5360810"/>
              <a:gd name="connsiteX3035" fmla="*/ 2664703 w 4550804"/>
              <a:gd name="connsiteY3035" fmla="*/ 3079416 h 5360810"/>
              <a:gd name="connsiteX3036" fmla="*/ 2667138 w 4550804"/>
              <a:gd name="connsiteY3036" fmla="*/ 3073939 h 5360810"/>
              <a:gd name="connsiteX3037" fmla="*/ 1252031 w 4550804"/>
              <a:gd name="connsiteY3037" fmla="*/ 3073084 h 5360810"/>
              <a:gd name="connsiteX3038" fmla="*/ 1252046 w 4550804"/>
              <a:gd name="connsiteY3038" fmla="*/ 3073133 h 5360810"/>
              <a:gd name="connsiteX3039" fmla="*/ 1252047 w 4550804"/>
              <a:gd name="connsiteY3039" fmla="*/ 3073133 h 5360810"/>
              <a:gd name="connsiteX3040" fmla="*/ 1503190 w 4550804"/>
              <a:gd name="connsiteY3040" fmla="*/ 3070357 h 5360810"/>
              <a:gd name="connsiteX3041" fmla="*/ 1501339 w 4550804"/>
              <a:gd name="connsiteY3041" fmla="*/ 3073133 h 5360810"/>
              <a:gd name="connsiteX3042" fmla="*/ 1502378 w 4550804"/>
              <a:gd name="connsiteY3042" fmla="*/ 3074366 h 5360810"/>
              <a:gd name="connsiteX3043" fmla="*/ 1504131 w 4550804"/>
              <a:gd name="connsiteY3043" fmla="*/ 3071737 h 5360810"/>
              <a:gd name="connsiteX3044" fmla="*/ 1259728 w 4550804"/>
              <a:gd name="connsiteY3044" fmla="*/ 3070341 h 5360810"/>
              <a:gd name="connsiteX3045" fmla="*/ 1259727 w 4550804"/>
              <a:gd name="connsiteY3045" fmla="*/ 3070341 h 5360810"/>
              <a:gd name="connsiteX3046" fmla="*/ 1256934 w 4550804"/>
              <a:gd name="connsiteY3046" fmla="*/ 3075925 h 5360810"/>
              <a:gd name="connsiteX3047" fmla="*/ 1270202 w 4550804"/>
              <a:gd name="connsiteY3047" fmla="*/ 3089887 h 5360810"/>
              <a:gd name="connsiteX3048" fmla="*/ 1270202 w 4550804"/>
              <a:gd name="connsiteY3048" fmla="*/ 3089887 h 5360810"/>
              <a:gd name="connsiteX3049" fmla="*/ 1256935 w 4550804"/>
              <a:gd name="connsiteY3049" fmla="*/ 3075926 h 5360810"/>
              <a:gd name="connsiteX3050" fmla="*/ 3763926 w 4550804"/>
              <a:gd name="connsiteY3050" fmla="*/ 3067703 h 5360810"/>
              <a:gd name="connsiteX3051" fmla="*/ 3748459 w 4550804"/>
              <a:gd name="connsiteY3051" fmla="*/ 3071737 h 5360810"/>
              <a:gd name="connsiteX3052" fmla="*/ 3748281 w 4550804"/>
              <a:gd name="connsiteY3052" fmla="*/ 3072299 h 5360810"/>
              <a:gd name="connsiteX3053" fmla="*/ 3763823 w 4550804"/>
              <a:gd name="connsiteY3053" fmla="*/ 3068246 h 5360810"/>
              <a:gd name="connsiteX3054" fmla="*/ 2631719 w 4550804"/>
              <a:gd name="connsiteY3054" fmla="*/ 3063907 h 5360810"/>
              <a:gd name="connsiteX3055" fmla="*/ 2631882 w 4550804"/>
              <a:gd name="connsiteY3055" fmla="*/ 3064057 h 5360810"/>
              <a:gd name="connsiteX3056" fmla="*/ 2640243 w 4550804"/>
              <a:gd name="connsiteY3056" fmla="*/ 3066321 h 5360810"/>
              <a:gd name="connsiteX3057" fmla="*/ 1901463 w 4550804"/>
              <a:gd name="connsiteY3057" fmla="*/ 3046605 h 5360810"/>
              <a:gd name="connsiteX3058" fmla="*/ 1894479 w 4550804"/>
              <a:gd name="connsiteY3058" fmla="*/ 3052190 h 5360810"/>
              <a:gd name="connsiteX3059" fmla="*/ 1885479 w 4550804"/>
              <a:gd name="connsiteY3059" fmla="*/ 3069129 h 5360810"/>
              <a:gd name="connsiteX3060" fmla="*/ 1886412 w 4550804"/>
              <a:gd name="connsiteY3060" fmla="*/ 3069689 h 5360810"/>
              <a:gd name="connsiteX3061" fmla="*/ 1893782 w 4550804"/>
              <a:gd name="connsiteY3061" fmla="*/ 3054284 h 5360810"/>
              <a:gd name="connsiteX3062" fmla="*/ 1902161 w 4550804"/>
              <a:gd name="connsiteY3062" fmla="*/ 3046605 h 5360810"/>
              <a:gd name="connsiteX3063" fmla="*/ 2291218 w 4550804"/>
              <a:gd name="connsiteY3063" fmla="*/ 3043908 h 5360810"/>
              <a:gd name="connsiteX3064" fmla="*/ 2290819 w 4550804"/>
              <a:gd name="connsiteY3064" fmla="*/ 3044441 h 5360810"/>
              <a:gd name="connsiteX3065" fmla="*/ 2305078 w 4550804"/>
              <a:gd name="connsiteY3065" fmla="*/ 3049397 h 5360810"/>
              <a:gd name="connsiteX3066" fmla="*/ 2326028 w 4550804"/>
              <a:gd name="connsiteY3066" fmla="*/ 3052190 h 5360810"/>
              <a:gd name="connsiteX3067" fmla="*/ 2343485 w 4550804"/>
              <a:gd name="connsiteY3067" fmla="*/ 3064057 h 5360810"/>
              <a:gd name="connsiteX3068" fmla="*/ 2351166 w 4550804"/>
              <a:gd name="connsiteY3068" fmla="*/ 3064755 h 5360810"/>
              <a:gd name="connsiteX3069" fmla="*/ 2351297 w 4550804"/>
              <a:gd name="connsiteY3069" fmla="*/ 3064704 h 5360810"/>
              <a:gd name="connsiteX3070" fmla="*/ 2344184 w 4550804"/>
              <a:gd name="connsiteY3070" fmla="*/ 3064058 h 5360810"/>
              <a:gd name="connsiteX3071" fmla="*/ 2326726 w 4550804"/>
              <a:gd name="connsiteY3071" fmla="*/ 3052190 h 5360810"/>
              <a:gd name="connsiteX3072" fmla="*/ 2293208 w 4550804"/>
              <a:gd name="connsiteY3072" fmla="*/ 3045209 h 5360810"/>
              <a:gd name="connsiteX3073" fmla="*/ 1407510 w 4550804"/>
              <a:gd name="connsiteY3073" fmla="*/ 3042931 h 5360810"/>
              <a:gd name="connsiteX3074" fmla="*/ 1407068 w 4550804"/>
              <a:gd name="connsiteY3074" fmla="*/ 3043115 h 5360810"/>
              <a:gd name="connsiteX3075" fmla="*/ 1405403 w 4550804"/>
              <a:gd name="connsiteY3075" fmla="*/ 3046444 h 5360810"/>
              <a:gd name="connsiteX3076" fmla="*/ 1405673 w 4550804"/>
              <a:gd name="connsiteY3076" fmla="*/ 3046605 h 5360810"/>
              <a:gd name="connsiteX3077" fmla="*/ 3258426 w 4550804"/>
              <a:gd name="connsiteY3077" fmla="*/ 3042799 h 5360810"/>
              <a:gd name="connsiteX3078" fmla="*/ 3258242 w 4550804"/>
              <a:gd name="connsiteY3078" fmla="*/ 3043806 h 5360810"/>
              <a:gd name="connsiteX3079" fmla="*/ 3258455 w 4550804"/>
              <a:gd name="connsiteY3079" fmla="*/ 3043912 h 5360810"/>
              <a:gd name="connsiteX3080" fmla="*/ 2705580 w 4550804"/>
              <a:gd name="connsiteY3080" fmla="*/ 3042041 h 5360810"/>
              <a:gd name="connsiteX3081" fmla="*/ 2704506 w 4550804"/>
              <a:gd name="connsiteY3081" fmla="*/ 3043115 h 5360810"/>
              <a:gd name="connsiteX3082" fmla="*/ 2705976 w 4550804"/>
              <a:gd name="connsiteY3082" fmla="*/ 3043115 h 5360810"/>
              <a:gd name="connsiteX3083" fmla="*/ 3781912 w 4550804"/>
              <a:gd name="connsiteY3083" fmla="*/ 3040948 h 5360810"/>
              <a:gd name="connsiteX3084" fmla="*/ 3767313 w 4550804"/>
              <a:gd name="connsiteY3084" fmla="*/ 3052888 h 5360810"/>
              <a:gd name="connsiteX3085" fmla="*/ 3767284 w 4550804"/>
              <a:gd name="connsiteY3085" fmla="*/ 3053038 h 5360810"/>
              <a:gd name="connsiteX3086" fmla="*/ 3781978 w 4550804"/>
              <a:gd name="connsiteY3086" fmla="*/ 3041020 h 5360810"/>
              <a:gd name="connsiteX3087" fmla="*/ 2429152 w 4550804"/>
              <a:gd name="connsiteY3087" fmla="*/ 3035960 h 5360810"/>
              <a:gd name="connsiteX3088" fmla="*/ 2426128 w 4550804"/>
              <a:gd name="connsiteY3088" fmla="*/ 3036597 h 5360810"/>
              <a:gd name="connsiteX3089" fmla="*/ 2428677 w 4550804"/>
              <a:gd name="connsiteY3089" fmla="*/ 3036134 h 5360810"/>
              <a:gd name="connsiteX3090" fmla="*/ 1417543 w 4550804"/>
              <a:gd name="connsiteY3090" fmla="*/ 3035436 h 5360810"/>
              <a:gd name="connsiteX3091" fmla="*/ 1417542 w 4550804"/>
              <a:gd name="connsiteY3091" fmla="*/ 3035438 h 5360810"/>
              <a:gd name="connsiteX3092" fmla="*/ 1417543 w 4550804"/>
              <a:gd name="connsiteY3092" fmla="*/ 3035436 h 5360810"/>
              <a:gd name="connsiteX3093" fmla="*/ 2396905 w 4550804"/>
              <a:gd name="connsiteY3093" fmla="*/ 3034039 h 5360810"/>
              <a:gd name="connsiteX3094" fmla="*/ 2391668 w 4550804"/>
              <a:gd name="connsiteY3094" fmla="*/ 3034737 h 5360810"/>
              <a:gd name="connsiteX3095" fmla="*/ 2381892 w 4550804"/>
              <a:gd name="connsiteY3095" fmla="*/ 3041020 h 5360810"/>
              <a:gd name="connsiteX3096" fmla="*/ 2381891 w 4550804"/>
              <a:gd name="connsiteY3096" fmla="*/ 3041020 h 5360810"/>
              <a:gd name="connsiteX3097" fmla="*/ 2392366 w 4550804"/>
              <a:gd name="connsiteY3097" fmla="*/ 3034738 h 5360810"/>
              <a:gd name="connsiteX3098" fmla="*/ 2275491 w 4550804"/>
              <a:gd name="connsiteY3098" fmla="*/ 3033628 h 5360810"/>
              <a:gd name="connsiteX3099" fmla="*/ 2278543 w 4550804"/>
              <a:gd name="connsiteY3099" fmla="*/ 3036831 h 5360810"/>
              <a:gd name="connsiteX3100" fmla="*/ 2285253 w 4550804"/>
              <a:gd name="connsiteY3100" fmla="*/ 3040009 h 5360810"/>
              <a:gd name="connsiteX3101" fmla="*/ 2277166 w 4550804"/>
              <a:gd name="connsiteY3101" fmla="*/ 3034722 h 5360810"/>
              <a:gd name="connsiteX3102" fmla="*/ 2277147 w 4550804"/>
              <a:gd name="connsiteY3102" fmla="*/ 3034737 h 5360810"/>
              <a:gd name="connsiteX3103" fmla="*/ 2277081 w 4550804"/>
              <a:gd name="connsiteY3103" fmla="*/ 3034667 h 5360810"/>
              <a:gd name="connsiteX3104" fmla="*/ 2402142 w 4550804"/>
              <a:gd name="connsiteY3104" fmla="*/ 3033341 h 5360810"/>
              <a:gd name="connsiteX3105" fmla="*/ 2401714 w 4550804"/>
              <a:gd name="connsiteY3105" fmla="*/ 3033398 h 5360810"/>
              <a:gd name="connsiteX3106" fmla="*/ 2420996 w 4550804"/>
              <a:gd name="connsiteY3106" fmla="*/ 3037529 h 5360810"/>
              <a:gd name="connsiteX3107" fmla="*/ 2421372 w 4550804"/>
              <a:gd name="connsiteY3107" fmla="*/ 3037461 h 5360810"/>
              <a:gd name="connsiteX3108" fmla="*/ 1017768 w 4550804"/>
              <a:gd name="connsiteY3108" fmla="*/ 3033341 h 5360810"/>
              <a:gd name="connsiteX3109" fmla="*/ 1014625 w 4550804"/>
              <a:gd name="connsiteY3109" fmla="*/ 3037529 h 5360810"/>
              <a:gd name="connsiteX3110" fmla="*/ 1019514 w 4550804"/>
              <a:gd name="connsiteY3110" fmla="*/ 3052888 h 5360810"/>
              <a:gd name="connsiteX3111" fmla="*/ 1024783 w 4550804"/>
              <a:gd name="connsiteY3111" fmla="*/ 3057035 h 5360810"/>
              <a:gd name="connsiteX3112" fmla="*/ 1021608 w 4550804"/>
              <a:gd name="connsiteY3112" fmla="*/ 3054284 h 5360810"/>
              <a:gd name="connsiteX3113" fmla="*/ 1016021 w 4550804"/>
              <a:gd name="connsiteY3113" fmla="*/ 3039623 h 5360810"/>
              <a:gd name="connsiteX3114" fmla="*/ 1020211 w 4550804"/>
              <a:gd name="connsiteY3114" fmla="*/ 3033341 h 5360810"/>
              <a:gd name="connsiteX3115" fmla="*/ 3288990 w 4550804"/>
              <a:gd name="connsiteY3115" fmla="*/ 3032000 h 5360810"/>
              <a:gd name="connsiteX3116" fmla="*/ 3277102 w 4550804"/>
              <a:gd name="connsiteY3116" fmla="*/ 3037516 h 5360810"/>
              <a:gd name="connsiteX3117" fmla="*/ 3259645 w 4550804"/>
              <a:gd name="connsiteY3117" fmla="*/ 3036126 h 5360810"/>
              <a:gd name="connsiteX3118" fmla="*/ 3259620 w 4550804"/>
              <a:gd name="connsiteY3118" fmla="*/ 3036263 h 5360810"/>
              <a:gd name="connsiteX3119" fmla="*/ 3272919 w 4550804"/>
              <a:gd name="connsiteY3119" fmla="*/ 3037529 h 5360810"/>
              <a:gd name="connsiteX3120" fmla="*/ 3279204 w 4550804"/>
              <a:gd name="connsiteY3120" fmla="*/ 3037529 h 5360810"/>
              <a:gd name="connsiteX3121" fmla="*/ 1425922 w 4550804"/>
              <a:gd name="connsiteY3121" fmla="*/ 3029851 h 5360810"/>
              <a:gd name="connsiteX3122" fmla="*/ 1425174 w 4550804"/>
              <a:gd name="connsiteY3122" fmla="*/ 3032094 h 5360810"/>
              <a:gd name="connsiteX3123" fmla="*/ 1425923 w 4550804"/>
              <a:gd name="connsiteY3123" fmla="*/ 3031945 h 5360810"/>
              <a:gd name="connsiteX3124" fmla="*/ 1426222 w 4550804"/>
              <a:gd name="connsiteY3124" fmla="*/ 3029851 h 5360810"/>
              <a:gd name="connsiteX3125" fmla="*/ 1502212 w 4550804"/>
              <a:gd name="connsiteY3125" fmla="*/ 3027382 h 5360810"/>
              <a:gd name="connsiteX3126" fmla="*/ 1491563 w 4550804"/>
              <a:gd name="connsiteY3126" fmla="*/ 3031945 h 5360810"/>
              <a:gd name="connsiteX3127" fmla="*/ 1483309 w 4550804"/>
              <a:gd name="connsiteY3127" fmla="*/ 3038417 h 5360810"/>
              <a:gd name="connsiteX3128" fmla="*/ 1484367 w 4550804"/>
              <a:gd name="connsiteY3128" fmla="*/ 3039968 h 5360810"/>
              <a:gd name="connsiteX3129" fmla="*/ 1489467 w 4550804"/>
              <a:gd name="connsiteY3129" fmla="*/ 3035436 h 5360810"/>
              <a:gd name="connsiteX3130" fmla="*/ 1504131 w 4550804"/>
              <a:gd name="connsiteY3130" fmla="*/ 3029153 h 5360810"/>
              <a:gd name="connsiteX3131" fmla="*/ 1378438 w 4550804"/>
              <a:gd name="connsiteY3131" fmla="*/ 3026361 h 5360810"/>
              <a:gd name="connsiteX3132" fmla="*/ 1377489 w 4550804"/>
              <a:gd name="connsiteY3132" fmla="*/ 3032525 h 5360810"/>
              <a:gd name="connsiteX3133" fmla="*/ 1378438 w 4550804"/>
              <a:gd name="connsiteY3133" fmla="*/ 3033342 h 5360810"/>
              <a:gd name="connsiteX3134" fmla="*/ 1379370 w 4550804"/>
              <a:gd name="connsiteY3134" fmla="*/ 3027292 h 5360810"/>
              <a:gd name="connsiteX3135" fmla="*/ 1009735 w 4550804"/>
              <a:gd name="connsiteY3135" fmla="*/ 3026248 h 5360810"/>
              <a:gd name="connsiteX3136" fmla="*/ 1014625 w 4550804"/>
              <a:gd name="connsiteY3136" fmla="*/ 3029851 h 5360810"/>
              <a:gd name="connsiteX3137" fmla="*/ 1014625 w 4550804"/>
              <a:gd name="connsiteY3137" fmla="*/ 3031945 h 5360810"/>
              <a:gd name="connsiteX3138" fmla="*/ 1016021 w 4550804"/>
              <a:gd name="connsiteY3138" fmla="*/ 3031945 h 5360810"/>
              <a:gd name="connsiteX3139" fmla="*/ 1016021 w 4550804"/>
              <a:gd name="connsiteY3139" fmla="*/ 3030549 h 5360810"/>
              <a:gd name="connsiteX3140" fmla="*/ 2439152 w 4550804"/>
              <a:gd name="connsiteY3140" fmla="*/ 3024587 h 5360810"/>
              <a:gd name="connsiteX3141" fmla="*/ 2439152 w 4550804"/>
              <a:gd name="connsiteY3141" fmla="*/ 3027058 h 5360810"/>
              <a:gd name="connsiteX3142" fmla="*/ 2436359 w 4550804"/>
              <a:gd name="connsiteY3142" fmla="*/ 3029850 h 5360810"/>
              <a:gd name="connsiteX3143" fmla="*/ 2436359 w 4550804"/>
              <a:gd name="connsiteY3143" fmla="*/ 3031945 h 5360810"/>
              <a:gd name="connsiteX3144" fmla="*/ 2435513 w 4550804"/>
              <a:gd name="connsiteY3144" fmla="*/ 3033637 h 5360810"/>
              <a:gd name="connsiteX3145" fmla="*/ 2439152 w 4550804"/>
              <a:gd name="connsiteY3145" fmla="*/ 3032307 h 5360810"/>
              <a:gd name="connsiteX3146" fmla="*/ 2439152 w 4550804"/>
              <a:gd name="connsiteY3146" fmla="*/ 3029850 h 5360810"/>
              <a:gd name="connsiteX3147" fmla="*/ 2441248 w 4550804"/>
              <a:gd name="connsiteY3147" fmla="*/ 3027756 h 5360810"/>
              <a:gd name="connsiteX3148" fmla="*/ 2441248 w 4550804"/>
              <a:gd name="connsiteY3148" fmla="*/ 3024964 h 5360810"/>
              <a:gd name="connsiteX3149" fmla="*/ 2262753 w 4550804"/>
              <a:gd name="connsiteY3149" fmla="*/ 3021259 h 5360810"/>
              <a:gd name="connsiteX3150" fmla="*/ 2264577 w 4550804"/>
              <a:gd name="connsiteY3150" fmla="*/ 3022171 h 5360810"/>
              <a:gd name="connsiteX3151" fmla="*/ 2275149 w 4550804"/>
              <a:gd name="connsiteY3151" fmla="*/ 3033268 h 5360810"/>
              <a:gd name="connsiteX3152" fmla="*/ 2275500 w 4550804"/>
              <a:gd name="connsiteY3152" fmla="*/ 3032999 h 5360810"/>
              <a:gd name="connsiteX3153" fmla="*/ 2264577 w 4550804"/>
              <a:gd name="connsiteY3153" fmla="*/ 3021474 h 5360810"/>
              <a:gd name="connsiteX3154" fmla="*/ 1445181 w 4550804"/>
              <a:gd name="connsiteY3154" fmla="*/ 3020957 h 5360810"/>
              <a:gd name="connsiteX3155" fmla="*/ 1441620 w 4550804"/>
              <a:gd name="connsiteY3155" fmla="*/ 3023160 h 5360810"/>
              <a:gd name="connsiteX3156" fmla="*/ 1442473 w 4550804"/>
              <a:gd name="connsiteY3156" fmla="*/ 3023899 h 5360810"/>
              <a:gd name="connsiteX3157" fmla="*/ 1444776 w 4550804"/>
              <a:gd name="connsiteY3157" fmla="*/ 3022172 h 5360810"/>
              <a:gd name="connsiteX3158" fmla="*/ 3812005 w 4550804"/>
              <a:gd name="connsiteY3158" fmla="*/ 3016586 h 5360810"/>
              <a:gd name="connsiteX3159" fmla="*/ 3797341 w 4550804"/>
              <a:gd name="connsiteY3159" fmla="*/ 3018681 h 5360810"/>
              <a:gd name="connsiteX3160" fmla="*/ 3774046 w 4550804"/>
              <a:gd name="connsiteY3160" fmla="*/ 3031695 h 5360810"/>
              <a:gd name="connsiteX3161" fmla="*/ 3774744 w 4550804"/>
              <a:gd name="connsiteY3161" fmla="*/ 3032393 h 5360810"/>
              <a:gd name="connsiteX3162" fmla="*/ 3798039 w 4550804"/>
              <a:gd name="connsiteY3162" fmla="*/ 3019379 h 5360810"/>
              <a:gd name="connsiteX3163" fmla="*/ 3812703 w 4550804"/>
              <a:gd name="connsiteY3163" fmla="*/ 3017285 h 5360810"/>
              <a:gd name="connsiteX3164" fmla="*/ 3819037 w 4550804"/>
              <a:gd name="connsiteY3164" fmla="*/ 3018436 h 5360810"/>
              <a:gd name="connsiteX3165" fmla="*/ 2557829 w 4550804"/>
              <a:gd name="connsiteY3165" fmla="*/ 3015401 h 5360810"/>
              <a:gd name="connsiteX3166" fmla="*/ 2578811 w 4550804"/>
              <a:gd name="connsiteY3166" fmla="*/ 3029851 h 5360810"/>
              <a:gd name="connsiteX3167" fmla="*/ 2609537 w 4550804"/>
              <a:gd name="connsiteY3167" fmla="*/ 3040322 h 5360810"/>
              <a:gd name="connsiteX3168" fmla="*/ 2622805 w 4550804"/>
              <a:gd name="connsiteY3168" fmla="*/ 3055681 h 5360810"/>
              <a:gd name="connsiteX3169" fmla="*/ 2623364 w 4550804"/>
              <a:gd name="connsiteY3169" fmla="*/ 3056196 h 5360810"/>
              <a:gd name="connsiteX3170" fmla="*/ 2614425 w 4550804"/>
              <a:gd name="connsiteY3170" fmla="*/ 3044511 h 5360810"/>
              <a:gd name="connsiteX3171" fmla="*/ 2608839 w 4550804"/>
              <a:gd name="connsiteY3171" fmla="*/ 3039624 h 5360810"/>
              <a:gd name="connsiteX3172" fmla="*/ 2579510 w 4550804"/>
              <a:gd name="connsiteY3172" fmla="*/ 3029850 h 5360810"/>
              <a:gd name="connsiteX3173" fmla="*/ 1340402 w 4550804"/>
              <a:gd name="connsiteY3173" fmla="*/ 3014413 h 5360810"/>
              <a:gd name="connsiteX3174" fmla="*/ 1339333 w 4550804"/>
              <a:gd name="connsiteY3174" fmla="*/ 3015190 h 5360810"/>
              <a:gd name="connsiteX3175" fmla="*/ 1335533 w 4550804"/>
              <a:gd name="connsiteY3175" fmla="*/ 3030388 h 5360810"/>
              <a:gd name="connsiteX3176" fmla="*/ 1336541 w 4550804"/>
              <a:gd name="connsiteY3176" fmla="*/ 3029851 h 5360810"/>
              <a:gd name="connsiteX3177" fmla="*/ 1468854 w 4550804"/>
              <a:gd name="connsiteY3177" fmla="*/ 3013241 h 5360810"/>
              <a:gd name="connsiteX3178" fmla="*/ 1465726 w 4550804"/>
              <a:gd name="connsiteY3178" fmla="*/ 3014492 h 5360810"/>
              <a:gd name="connsiteX3179" fmla="*/ 1469915 w 4550804"/>
              <a:gd name="connsiteY3179" fmla="*/ 3023568 h 5360810"/>
              <a:gd name="connsiteX3180" fmla="*/ 1474803 w 4550804"/>
              <a:gd name="connsiteY3180" fmla="*/ 3019379 h 5360810"/>
              <a:gd name="connsiteX3181" fmla="*/ 1475851 w 4550804"/>
              <a:gd name="connsiteY3181" fmla="*/ 3020427 h 5360810"/>
              <a:gd name="connsiteX3182" fmla="*/ 1478295 w 4550804"/>
              <a:gd name="connsiteY3182" fmla="*/ 3017983 h 5360810"/>
              <a:gd name="connsiteX3183" fmla="*/ 1476899 w 4550804"/>
              <a:gd name="connsiteY3183" fmla="*/ 3016587 h 5360810"/>
              <a:gd name="connsiteX3184" fmla="*/ 1472010 w 4550804"/>
              <a:gd name="connsiteY3184" fmla="*/ 3020077 h 5360810"/>
              <a:gd name="connsiteX3185" fmla="*/ 3342207 w 4550804"/>
              <a:gd name="connsiteY3185" fmla="*/ 3009626 h 5360810"/>
              <a:gd name="connsiteX3186" fmla="*/ 3340654 w 4550804"/>
              <a:gd name="connsiteY3186" fmla="*/ 3009747 h 5360810"/>
              <a:gd name="connsiteX3187" fmla="*/ 3340654 w 4550804"/>
              <a:gd name="connsiteY3187" fmla="*/ 3011700 h 5360810"/>
              <a:gd name="connsiteX3188" fmla="*/ 3342106 w 4550804"/>
              <a:gd name="connsiteY3188" fmla="*/ 3011393 h 5360810"/>
              <a:gd name="connsiteX3189" fmla="*/ 2499207 w 4550804"/>
              <a:gd name="connsiteY3189" fmla="*/ 3006115 h 5360810"/>
              <a:gd name="connsiteX3190" fmla="*/ 2508982 w 4550804"/>
              <a:gd name="connsiteY3190" fmla="*/ 3009606 h 5360810"/>
              <a:gd name="connsiteX3191" fmla="*/ 2510029 w 4550804"/>
              <a:gd name="connsiteY3191" fmla="*/ 3009606 h 5360810"/>
              <a:gd name="connsiteX3192" fmla="*/ 2501301 w 4550804"/>
              <a:gd name="connsiteY3192" fmla="*/ 3006115 h 5360810"/>
              <a:gd name="connsiteX3193" fmla="*/ 2275040 w 4550804"/>
              <a:gd name="connsiteY3193" fmla="*/ 3006010 h 5360810"/>
              <a:gd name="connsiteX3194" fmla="*/ 2275052 w 4550804"/>
              <a:gd name="connsiteY3194" fmla="*/ 3006115 h 5360810"/>
              <a:gd name="connsiteX3195" fmla="*/ 2291773 w 4550804"/>
              <a:gd name="connsiteY3195" fmla="*/ 3013877 h 5360810"/>
              <a:gd name="connsiteX3196" fmla="*/ 2291811 w 4550804"/>
              <a:gd name="connsiteY3196" fmla="*/ 3013794 h 5360810"/>
              <a:gd name="connsiteX3197" fmla="*/ 977568 w 4550804"/>
              <a:gd name="connsiteY3197" fmla="*/ 3004839 h 5360810"/>
              <a:gd name="connsiteX3198" fmla="*/ 976219 w 4550804"/>
              <a:gd name="connsiteY3198" fmla="*/ 3008210 h 5360810"/>
              <a:gd name="connsiteX3199" fmla="*/ 977827 w 4550804"/>
              <a:gd name="connsiteY3199" fmla="*/ 3008969 h 5360810"/>
              <a:gd name="connsiteX3200" fmla="*/ 979012 w 4550804"/>
              <a:gd name="connsiteY3200" fmla="*/ 3005417 h 5360810"/>
              <a:gd name="connsiteX3201" fmla="*/ 1477085 w 4550804"/>
              <a:gd name="connsiteY3201" fmla="*/ 2998947 h 5360810"/>
              <a:gd name="connsiteX3202" fmla="*/ 1474803 w 4550804"/>
              <a:gd name="connsiteY3202" fmla="*/ 3001229 h 5360810"/>
              <a:gd name="connsiteX3203" fmla="*/ 1475815 w 4550804"/>
              <a:gd name="connsiteY3203" fmla="*/ 3007805 h 5360810"/>
              <a:gd name="connsiteX3204" fmla="*/ 1478295 w 4550804"/>
              <a:gd name="connsiteY3204" fmla="*/ 3006814 h 5360810"/>
              <a:gd name="connsiteX3205" fmla="*/ 1478944 w 4550804"/>
              <a:gd name="connsiteY3205" fmla="*/ 2992330 h 5360810"/>
              <a:gd name="connsiteX3206" fmla="*/ 1476200 w 4550804"/>
              <a:gd name="connsiteY3206" fmla="*/ 2993549 h 5360810"/>
              <a:gd name="connsiteX3207" fmla="*/ 1477286 w 4550804"/>
              <a:gd name="connsiteY3207" fmla="*/ 2997351 h 5360810"/>
              <a:gd name="connsiteX3208" fmla="*/ 1479692 w 4550804"/>
              <a:gd name="connsiteY3208" fmla="*/ 2994945 h 5360810"/>
              <a:gd name="connsiteX3209" fmla="*/ 2691931 w 4550804"/>
              <a:gd name="connsiteY3209" fmla="*/ 2990057 h 5360810"/>
              <a:gd name="connsiteX3210" fmla="*/ 2691936 w 4550804"/>
              <a:gd name="connsiteY3210" fmla="*/ 2990059 h 5360810"/>
              <a:gd name="connsiteX3211" fmla="*/ 2691936 w 4550804"/>
              <a:gd name="connsiteY3211" fmla="*/ 2990059 h 5360810"/>
              <a:gd name="connsiteX3212" fmla="*/ 972728 w 4550804"/>
              <a:gd name="connsiteY3212" fmla="*/ 2988663 h 5360810"/>
              <a:gd name="connsiteX3213" fmla="*/ 967141 w 4550804"/>
              <a:gd name="connsiteY3213" fmla="*/ 3000530 h 5360810"/>
              <a:gd name="connsiteX3214" fmla="*/ 968593 w 4550804"/>
              <a:gd name="connsiteY3214" fmla="*/ 3001110 h 5360810"/>
              <a:gd name="connsiteX3215" fmla="*/ 974124 w 4550804"/>
              <a:gd name="connsiteY3215" fmla="*/ 2989360 h 5360810"/>
              <a:gd name="connsiteX3216" fmla="*/ 2763861 w 4550804"/>
              <a:gd name="connsiteY3216" fmla="*/ 2987266 h 5360810"/>
              <a:gd name="connsiteX3217" fmla="*/ 2763347 w 4550804"/>
              <a:gd name="connsiteY3217" fmla="*/ 2987472 h 5360810"/>
              <a:gd name="connsiteX3218" fmla="*/ 2769447 w 4550804"/>
              <a:gd name="connsiteY3218" fmla="*/ 2994247 h 5360810"/>
              <a:gd name="connsiteX3219" fmla="*/ 2769993 w 4550804"/>
              <a:gd name="connsiteY3219" fmla="*/ 2994079 h 5360810"/>
              <a:gd name="connsiteX3220" fmla="*/ 2755481 w 4550804"/>
              <a:gd name="connsiteY3220" fmla="*/ 2987266 h 5360810"/>
              <a:gd name="connsiteX3221" fmla="*/ 2754876 w 4550804"/>
              <a:gd name="connsiteY3221" fmla="*/ 2987452 h 5360810"/>
              <a:gd name="connsiteX3222" fmla="*/ 2756180 w 4550804"/>
              <a:gd name="connsiteY3222" fmla="*/ 2990059 h 5360810"/>
              <a:gd name="connsiteX3223" fmla="*/ 2756761 w 4550804"/>
              <a:gd name="connsiteY3223" fmla="*/ 2989826 h 5360810"/>
              <a:gd name="connsiteX3224" fmla="*/ 2745007 w 4550804"/>
              <a:gd name="connsiteY3224" fmla="*/ 2985870 h 5360810"/>
              <a:gd name="connsiteX3225" fmla="*/ 2744383 w 4550804"/>
              <a:gd name="connsiteY3225" fmla="*/ 2986093 h 5360810"/>
              <a:gd name="connsiteX3226" fmla="*/ 2745705 w 4550804"/>
              <a:gd name="connsiteY3226" fmla="*/ 2990059 h 5360810"/>
              <a:gd name="connsiteX3227" fmla="*/ 2746339 w 4550804"/>
              <a:gd name="connsiteY3227" fmla="*/ 2989864 h 5360810"/>
              <a:gd name="connsiteX3228" fmla="*/ 2719869 w 4550804"/>
              <a:gd name="connsiteY3228" fmla="*/ 2985870 h 5360810"/>
              <a:gd name="connsiteX3229" fmla="*/ 2719460 w 4550804"/>
              <a:gd name="connsiteY3229" fmla="*/ 2986234 h 5360810"/>
              <a:gd name="connsiteX3230" fmla="*/ 2724756 w 4550804"/>
              <a:gd name="connsiteY3230" fmla="*/ 2992851 h 5360810"/>
              <a:gd name="connsiteX3231" fmla="*/ 2725299 w 4550804"/>
              <a:gd name="connsiteY3231" fmla="*/ 2992657 h 5360810"/>
              <a:gd name="connsiteX3232" fmla="*/ 2710790 w 4550804"/>
              <a:gd name="connsiteY3232" fmla="*/ 2985870 h 5360810"/>
              <a:gd name="connsiteX3233" fmla="*/ 2710307 w 4550804"/>
              <a:gd name="connsiteY3233" fmla="*/ 2986300 h 5360810"/>
              <a:gd name="connsiteX3234" fmla="*/ 2712885 w 4550804"/>
              <a:gd name="connsiteY3234" fmla="*/ 2991455 h 5360810"/>
              <a:gd name="connsiteX3235" fmla="*/ 2713369 w 4550804"/>
              <a:gd name="connsiteY3235" fmla="*/ 2991025 h 5360810"/>
              <a:gd name="connsiteX3236" fmla="*/ 2264369 w 4550804"/>
              <a:gd name="connsiteY3236" fmla="*/ 2985562 h 5360810"/>
              <a:gd name="connsiteX3237" fmla="*/ 2264577 w 4550804"/>
              <a:gd name="connsiteY3237" fmla="*/ 2985870 h 5360810"/>
              <a:gd name="connsiteX3238" fmla="*/ 2274634 w 4550804"/>
              <a:gd name="connsiteY3238" fmla="*/ 2990338 h 5360810"/>
              <a:gd name="connsiteX3239" fmla="*/ 2275053 w 4550804"/>
              <a:gd name="connsiteY3239" fmla="*/ 2990059 h 5360810"/>
              <a:gd name="connsiteX3240" fmla="*/ 3695915 w 4550804"/>
              <a:gd name="connsiteY3240" fmla="*/ 2979596 h 5360810"/>
              <a:gd name="connsiteX3241" fmla="*/ 3696088 w 4550804"/>
              <a:gd name="connsiteY3241" fmla="*/ 2980286 h 5360810"/>
              <a:gd name="connsiteX3242" fmla="*/ 3711920 w 4550804"/>
              <a:gd name="connsiteY3242" fmla="*/ 2991852 h 5360810"/>
              <a:gd name="connsiteX3243" fmla="*/ 3712149 w 4550804"/>
              <a:gd name="connsiteY3243" fmla="*/ 2991455 h 5360810"/>
              <a:gd name="connsiteX3244" fmla="*/ 2697522 w 4550804"/>
              <a:gd name="connsiteY3244" fmla="*/ 2978192 h 5360810"/>
              <a:gd name="connsiteX3245" fmla="*/ 2696961 w 4550804"/>
              <a:gd name="connsiteY3245" fmla="*/ 2978451 h 5360810"/>
              <a:gd name="connsiteX3246" fmla="*/ 2703807 w 4550804"/>
              <a:gd name="connsiteY3246" fmla="*/ 2991455 h 5360810"/>
              <a:gd name="connsiteX3247" fmla="*/ 2704283 w 4550804"/>
              <a:gd name="connsiteY3247" fmla="*/ 2991032 h 5360810"/>
              <a:gd name="connsiteX3248" fmla="*/ 2828802 w 4550804"/>
              <a:gd name="connsiteY3248" fmla="*/ 2975399 h 5360810"/>
              <a:gd name="connsiteX3249" fmla="*/ 2787603 w 4550804"/>
              <a:gd name="connsiteY3249" fmla="*/ 2985870 h 5360810"/>
              <a:gd name="connsiteX3250" fmla="*/ 2781450 w 4550804"/>
              <a:gd name="connsiteY3250" fmla="*/ 2987921 h 5360810"/>
              <a:gd name="connsiteX3251" fmla="*/ 2827357 w 4550804"/>
              <a:gd name="connsiteY3251" fmla="*/ 2976285 h 5360810"/>
              <a:gd name="connsiteX3252" fmla="*/ 2827406 w 4550804"/>
              <a:gd name="connsiteY3252" fmla="*/ 2976097 h 5360810"/>
              <a:gd name="connsiteX3253" fmla="*/ 2836483 w 4550804"/>
              <a:gd name="connsiteY3253" fmla="*/ 2976097 h 5360810"/>
              <a:gd name="connsiteX3254" fmla="*/ 2837531 w 4550804"/>
              <a:gd name="connsiteY3254" fmla="*/ 2975399 h 5360810"/>
              <a:gd name="connsiteX3255" fmla="*/ 3345720 w 4550804"/>
              <a:gd name="connsiteY3255" fmla="*/ 2974597 h 5360810"/>
              <a:gd name="connsiteX3256" fmla="*/ 3341346 w 4550804"/>
              <a:gd name="connsiteY3256" fmla="*/ 2976781 h 5360810"/>
              <a:gd name="connsiteX3257" fmla="*/ 3341432 w 4550804"/>
              <a:gd name="connsiteY3257" fmla="*/ 2977104 h 5360810"/>
              <a:gd name="connsiteX3258" fmla="*/ 3346240 w 4550804"/>
              <a:gd name="connsiteY3258" fmla="*/ 2974701 h 5360810"/>
              <a:gd name="connsiteX3259" fmla="*/ 2287273 w 4550804"/>
              <a:gd name="connsiteY3259" fmla="*/ 2973305 h 5360810"/>
              <a:gd name="connsiteX3260" fmla="*/ 2287621 w 4550804"/>
              <a:gd name="connsiteY3260" fmla="*/ 2975396 h 5360810"/>
              <a:gd name="connsiteX3261" fmla="*/ 2287621 w 4550804"/>
              <a:gd name="connsiteY3261" fmla="*/ 2973305 h 5360810"/>
              <a:gd name="connsiteX3262" fmla="*/ 2840487 w 4550804"/>
              <a:gd name="connsiteY3262" fmla="*/ 2972793 h 5360810"/>
              <a:gd name="connsiteX3263" fmla="*/ 2838582 w 4550804"/>
              <a:gd name="connsiteY3263" fmla="*/ 2974698 h 5360810"/>
              <a:gd name="connsiteX3264" fmla="*/ 2840673 w 4550804"/>
              <a:gd name="connsiteY3264" fmla="*/ 2973304 h 5360810"/>
              <a:gd name="connsiteX3265" fmla="*/ 2298793 w 4550804"/>
              <a:gd name="connsiteY3265" fmla="*/ 2971552 h 5360810"/>
              <a:gd name="connsiteX3266" fmla="*/ 2299493 w 4550804"/>
              <a:gd name="connsiteY3266" fmla="*/ 2974701 h 5360810"/>
              <a:gd name="connsiteX3267" fmla="*/ 2300051 w 4550804"/>
              <a:gd name="connsiteY3267" fmla="*/ 2976934 h 5360810"/>
              <a:gd name="connsiteX3268" fmla="*/ 2300191 w 4550804"/>
              <a:gd name="connsiteY3268" fmla="*/ 2976795 h 5360810"/>
              <a:gd name="connsiteX3269" fmla="*/ 951525 w 4550804"/>
              <a:gd name="connsiteY3269" fmla="*/ 2968227 h 5360810"/>
              <a:gd name="connsiteX3270" fmla="*/ 950382 w 4550804"/>
              <a:gd name="connsiteY3270" fmla="*/ 2970512 h 5360810"/>
              <a:gd name="connsiteX3271" fmla="*/ 950574 w 4550804"/>
              <a:gd name="connsiteY3271" fmla="*/ 2970824 h 5360810"/>
              <a:gd name="connsiteX3272" fmla="*/ 951778 w 4550804"/>
              <a:gd name="connsiteY3272" fmla="*/ 2968417 h 5360810"/>
              <a:gd name="connsiteX3273" fmla="*/ 1848644 w 4550804"/>
              <a:gd name="connsiteY3273" fmla="*/ 2965443 h 5360810"/>
              <a:gd name="connsiteX3274" fmla="*/ 1779263 w 4550804"/>
              <a:gd name="connsiteY3274" fmla="*/ 3002624 h 5360810"/>
              <a:gd name="connsiteX3275" fmla="*/ 1778801 w 4550804"/>
              <a:gd name="connsiteY3275" fmla="*/ 3003086 h 5360810"/>
              <a:gd name="connsiteX3276" fmla="*/ 1804882 w 4550804"/>
              <a:gd name="connsiteY3276" fmla="*/ 2964469 h 5360810"/>
              <a:gd name="connsiteX3277" fmla="*/ 1760407 w 4550804"/>
              <a:gd name="connsiteY3277" fmla="*/ 2976097 h 5360810"/>
              <a:gd name="connsiteX3278" fmla="*/ 1760733 w 4550804"/>
              <a:gd name="connsiteY3278" fmla="*/ 2976527 h 5360810"/>
              <a:gd name="connsiteX3279" fmla="*/ 1805097 w 4550804"/>
              <a:gd name="connsiteY3279" fmla="*/ 2964927 h 5360810"/>
              <a:gd name="connsiteX3280" fmla="*/ 2302111 w 4550804"/>
              <a:gd name="connsiteY3280" fmla="*/ 2960651 h 5360810"/>
              <a:gd name="connsiteX3281" fmla="*/ 2301588 w 4550804"/>
              <a:gd name="connsiteY3281" fmla="*/ 2961437 h 5360810"/>
              <a:gd name="connsiteX3282" fmla="*/ 2301634 w 4550804"/>
              <a:gd name="connsiteY3282" fmla="*/ 2961483 h 5360810"/>
              <a:gd name="connsiteX3283" fmla="*/ 2302286 w 4550804"/>
              <a:gd name="connsiteY3283" fmla="*/ 2960738 h 5360810"/>
              <a:gd name="connsiteX3284" fmla="*/ 1680367 w 4550804"/>
              <a:gd name="connsiteY3284" fmla="*/ 2949687 h 5360810"/>
              <a:gd name="connsiteX3285" fmla="*/ 1687162 w 4550804"/>
              <a:gd name="connsiteY3285" fmla="*/ 2970694 h 5360810"/>
              <a:gd name="connsiteX3286" fmla="*/ 1689879 w 4550804"/>
              <a:gd name="connsiteY3286" fmla="*/ 2971210 h 5360810"/>
              <a:gd name="connsiteX3287" fmla="*/ 1682973 w 4550804"/>
              <a:gd name="connsiteY3287" fmla="*/ 2949874 h 5360810"/>
              <a:gd name="connsiteX3288" fmla="*/ 3696089 w 4550804"/>
              <a:gd name="connsiteY3288" fmla="*/ 2941891 h 5360810"/>
              <a:gd name="connsiteX3289" fmla="*/ 3696716 w 4550804"/>
              <a:gd name="connsiteY3289" fmla="*/ 2942727 h 5360810"/>
              <a:gd name="connsiteX3290" fmla="*/ 3696786 w 4550804"/>
              <a:gd name="connsiteY3290" fmla="*/ 2942587 h 5360810"/>
              <a:gd name="connsiteX3291" fmla="*/ 1156380 w 4550804"/>
              <a:gd name="connsiteY3291" fmla="*/ 2934909 h 5360810"/>
              <a:gd name="connsiteX3292" fmla="*/ 1152826 w 4550804"/>
              <a:gd name="connsiteY3292" fmla="*/ 2936242 h 5360810"/>
              <a:gd name="connsiteX3293" fmla="*/ 1153586 w 4550804"/>
              <a:gd name="connsiteY3293" fmla="*/ 2937003 h 5360810"/>
              <a:gd name="connsiteX3294" fmla="*/ 1156798 w 4550804"/>
              <a:gd name="connsiteY3294" fmla="*/ 2935397 h 5360810"/>
              <a:gd name="connsiteX3295" fmla="*/ 1148001 w 4550804"/>
              <a:gd name="connsiteY3295" fmla="*/ 2934909 h 5360810"/>
              <a:gd name="connsiteX3296" fmla="*/ 1143206 w 4550804"/>
              <a:gd name="connsiteY3296" fmla="*/ 2938637 h 5360810"/>
              <a:gd name="connsiteX3297" fmla="*/ 1144509 w 4550804"/>
              <a:gd name="connsiteY3297" fmla="*/ 2939794 h 5360810"/>
              <a:gd name="connsiteX3298" fmla="*/ 1149088 w 4550804"/>
              <a:gd name="connsiteY3298" fmla="*/ 2935725 h 5360810"/>
              <a:gd name="connsiteX3299" fmla="*/ 2897934 w 4550804"/>
              <a:gd name="connsiteY3299" fmla="*/ 2933513 h 5360810"/>
              <a:gd name="connsiteX3300" fmla="*/ 2863019 w 4550804"/>
              <a:gd name="connsiteY3300" fmla="*/ 2936305 h 5360810"/>
              <a:gd name="connsiteX3301" fmla="*/ 2852545 w 4550804"/>
              <a:gd name="connsiteY3301" fmla="*/ 2938399 h 5360810"/>
              <a:gd name="connsiteX3302" fmla="*/ 2852300 w 4550804"/>
              <a:gd name="connsiteY3302" fmla="*/ 2938868 h 5360810"/>
              <a:gd name="connsiteX3303" fmla="*/ 2861623 w 4550804"/>
              <a:gd name="connsiteY3303" fmla="*/ 2937003 h 5360810"/>
              <a:gd name="connsiteX3304" fmla="*/ 2896538 w 4550804"/>
              <a:gd name="connsiteY3304" fmla="*/ 2934211 h 5360810"/>
              <a:gd name="connsiteX3305" fmla="*/ 2913994 w 4550804"/>
              <a:gd name="connsiteY3305" fmla="*/ 2934211 h 5360810"/>
              <a:gd name="connsiteX3306" fmla="*/ 2920279 w 4550804"/>
              <a:gd name="connsiteY3306" fmla="*/ 2937003 h 5360810"/>
              <a:gd name="connsiteX3307" fmla="*/ 2919432 w 4550804"/>
              <a:gd name="connsiteY3307" fmla="*/ 2935308 h 5360810"/>
              <a:gd name="connsiteX3308" fmla="*/ 2915392 w 4550804"/>
              <a:gd name="connsiteY3308" fmla="*/ 2933513 h 5360810"/>
              <a:gd name="connsiteX3309" fmla="*/ 2932798 w 4550804"/>
              <a:gd name="connsiteY3309" fmla="*/ 2929560 h 5360810"/>
              <a:gd name="connsiteX3310" fmla="*/ 2920279 w 4550804"/>
              <a:gd name="connsiteY3310" fmla="*/ 2933513 h 5360810"/>
              <a:gd name="connsiteX3311" fmla="*/ 2920390 w 4550804"/>
              <a:gd name="connsiteY3311" fmla="*/ 2933735 h 5360810"/>
              <a:gd name="connsiteX3312" fmla="*/ 2932150 w 4550804"/>
              <a:gd name="connsiteY3312" fmla="*/ 2930022 h 5360810"/>
              <a:gd name="connsiteX3313" fmla="*/ 2929650 w 4550804"/>
              <a:gd name="connsiteY3313" fmla="*/ 2935384 h 5360810"/>
              <a:gd name="connsiteX3314" fmla="*/ 1744786 w 4550804"/>
              <a:gd name="connsiteY3314" fmla="*/ 2927955 h 5360810"/>
              <a:gd name="connsiteX3315" fmla="*/ 1727761 w 4550804"/>
              <a:gd name="connsiteY3315" fmla="*/ 2938757 h 5360810"/>
              <a:gd name="connsiteX3316" fmla="*/ 1737363 w 4550804"/>
              <a:gd name="connsiteY3316" fmla="*/ 2932815 h 5360810"/>
              <a:gd name="connsiteX3317" fmla="*/ 1737420 w 4550804"/>
              <a:gd name="connsiteY3317" fmla="*/ 2932995 h 5360810"/>
              <a:gd name="connsiteX3318" fmla="*/ 3670099 w 4550804"/>
              <a:gd name="connsiteY3318" fmla="*/ 2919186 h 5360810"/>
              <a:gd name="connsiteX3319" fmla="*/ 3667457 w 4550804"/>
              <a:gd name="connsiteY3319" fmla="*/ 2920947 h 5360810"/>
              <a:gd name="connsiteX3320" fmla="*/ 3668843 w 4550804"/>
              <a:gd name="connsiteY3320" fmla="*/ 2921301 h 5360810"/>
              <a:gd name="connsiteX3321" fmla="*/ 3670949 w 4550804"/>
              <a:gd name="connsiteY3321" fmla="*/ 2920248 h 5360810"/>
              <a:gd name="connsiteX3322" fmla="*/ 1122163 w 4550804"/>
              <a:gd name="connsiteY3322" fmla="*/ 2905590 h 5360810"/>
              <a:gd name="connsiteX3323" fmla="*/ 1121502 w 4550804"/>
              <a:gd name="connsiteY3323" fmla="*/ 2906250 h 5360810"/>
              <a:gd name="connsiteX3324" fmla="*/ 1122163 w 4550804"/>
              <a:gd name="connsiteY3324" fmla="*/ 2907682 h 5360810"/>
              <a:gd name="connsiteX3325" fmla="*/ 1122687 w 4550804"/>
              <a:gd name="connsiteY3325" fmla="*/ 2907159 h 5360810"/>
              <a:gd name="connsiteX3326" fmla="*/ 1054255 w 4550804"/>
              <a:gd name="connsiteY3326" fmla="*/ 2903332 h 5360810"/>
              <a:gd name="connsiteX3327" fmla="*/ 1053032 w 4550804"/>
              <a:gd name="connsiteY3327" fmla="*/ 2903495 h 5360810"/>
              <a:gd name="connsiteX3328" fmla="*/ 1045700 w 4550804"/>
              <a:gd name="connsiteY3328" fmla="*/ 2907683 h 5360810"/>
              <a:gd name="connsiteX3329" fmla="*/ 1046048 w 4550804"/>
              <a:gd name="connsiteY3329" fmla="*/ 2908381 h 5360810"/>
              <a:gd name="connsiteX3330" fmla="*/ 1256644 w 4550804"/>
              <a:gd name="connsiteY3330" fmla="*/ 2902782 h 5360810"/>
              <a:gd name="connsiteX3331" fmla="*/ 1259727 w 4550804"/>
              <a:gd name="connsiteY3331" fmla="*/ 2906986 h 5360810"/>
              <a:gd name="connsiteX3332" fmla="*/ 1243232 w 4550804"/>
              <a:gd name="connsiteY3332" fmla="*/ 2918200 h 5360810"/>
              <a:gd name="connsiteX3333" fmla="*/ 1243666 w 4550804"/>
              <a:gd name="connsiteY3333" fmla="*/ 2918851 h 5360810"/>
              <a:gd name="connsiteX3334" fmla="*/ 1244644 w 4550804"/>
              <a:gd name="connsiteY3334" fmla="*/ 2919585 h 5360810"/>
              <a:gd name="connsiteX3335" fmla="*/ 1261124 w 4550804"/>
              <a:gd name="connsiteY3335" fmla="*/ 2908381 h 5360810"/>
              <a:gd name="connsiteX3336" fmla="*/ 3662569 w 4550804"/>
              <a:gd name="connsiteY3336" fmla="*/ 2902098 h 5360810"/>
              <a:gd name="connsiteX3337" fmla="*/ 3663769 w 4550804"/>
              <a:gd name="connsiteY3337" fmla="*/ 2905458 h 5360810"/>
              <a:gd name="connsiteX3338" fmla="*/ 3663966 w 4550804"/>
              <a:gd name="connsiteY3338" fmla="*/ 2905589 h 5360810"/>
              <a:gd name="connsiteX3339" fmla="*/ 3663298 w 4550804"/>
              <a:gd name="connsiteY3339" fmla="*/ 2902584 h 5360810"/>
              <a:gd name="connsiteX3340" fmla="*/ 3285140 w 4550804"/>
              <a:gd name="connsiteY3340" fmla="*/ 2900878 h 5360810"/>
              <a:gd name="connsiteX3341" fmla="*/ 3285489 w 4550804"/>
              <a:gd name="connsiteY3341" fmla="*/ 2902098 h 5360810"/>
              <a:gd name="connsiteX3342" fmla="*/ 3286342 w 4550804"/>
              <a:gd name="connsiteY3342" fmla="*/ 2902679 h 5360810"/>
              <a:gd name="connsiteX3343" fmla="*/ 1115180 w 4550804"/>
              <a:gd name="connsiteY3343" fmla="*/ 2899306 h 5360810"/>
              <a:gd name="connsiteX3344" fmla="*/ 1088986 w 4550804"/>
              <a:gd name="connsiteY3344" fmla="*/ 2918946 h 5360810"/>
              <a:gd name="connsiteX3345" fmla="*/ 1089342 w 4550804"/>
              <a:gd name="connsiteY3345" fmla="*/ 2919550 h 5360810"/>
              <a:gd name="connsiteX3346" fmla="*/ 1115644 w 4550804"/>
              <a:gd name="connsiteY3346" fmla="*/ 2900311 h 5360810"/>
              <a:gd name="connsiteX3347" fmla="*/ 3661173 w 4550804"/>
              <a:gd name="connsiteY3347" fmla="*/ 2893721 h 5360810"/>
              <a:gd name="connsiteX3348" fmla="*/ 3659776 w 4550804"/>
              <a:gd name="connsiteY3348" fmla="*/ 2895816 h 5360810"/>
              <a:gd name="connsiteX3349" fmla="*/ 3660327 w 4550804"/>
              <a:gd name="connsiteY3349" fmla="*/ 2896036 h 5360810"/>
              <a:gd name="connsiteX3350" fmla="*/ 3661871 w 4550804"/>
              <a:gd name="connsiteY3350" fmla="*/ 2893721 h 5360810"/>
              <a:gd name="connsiteX3351" fmla="*/ 1071188 w 4550804"/>
              <a:gd name="connsiteY3351" fmla="*/ 2893023 h 5360810"/>
              <a:gd name="connsiteX3352" fmla="*/ 1063908 w 4550804"/>
              <a:gd name="connsiteY3352" fmla="*/ 2901625 h 5360810"/>
              <a:gd name="connsiteX3353" fmla="*/ 1065601 w 4550804"/>
              <a:gd name="connsiteY3353" fmla="*/ 2901399 h 5360810"/>
              <a:gd name="connsiteX3354" fmla="*/ 1071805 w 4550804"/>
              <a:gd name="connsiteY3354" fmla="*/ 2894069 h 5360810"/>
              <a:gd name="connsiteX3355" fmla="*/ 3327386 w 4550804"/>
              <a:gd name="connsiteY3355" fmla="*/ 2891627 h 5360810"/>
              <a:gd name="connsiteX3356" fmla="*/ 3323895 w 4550804"/>
              <a:gd name="connsiteY3356" fmla="*/ 2894419 h 5360810"/>
              <a:gd name="connsiteX3357" fmla="*/ 3316912 w 4550804"/>
              <a:gd name="connsiteY3357" fmla="*/ 2903494 h 5360810"/>
              <a:gd name="connsiteX3358" fmla="*/ 3305041 w 4550804"/>
              <a:gd name="connsiteY3358" fmla="*/ 2907683 h 5360810"/>
              <a:gd name="connsiteX3359" fmla="*/ 3295963 w 4550804"/>
              <a:gd name="connsiteY3359" fmla="*/ 2907683 h 5360810"/>
              <a:gd name="connsiteX3360" fmla="*/ 3288904 w 4550804"/>
              <a:gd name="connsiteY3360" fmla="*/ 2904426 h 5360810"/>
              <a:gd name="connsiteX3361" fmla="*/ 3300852 w 4550804"/>
              <a:gd name="connsiteY3361" fmla="*/ 2912570 h 5360810"/>
              <a:gd name="connsiteX3362" fmla="*/ 3306050 w 4550804"/>
              <a:gd name="connsiteY3362" fmla="*/ 2919325 h 5360810"/>
              <a:gd name="connsiteX3363" fmla="*/ 3305739 w 4550804"/>
              <a:gd name="connsiteY3363" fmla="*/ 2916061 h 5360810"/>
              <a:gd name="connsiteX3364" fmla="*/ 3295265 w 4550804"/>
              <a:gd name="connsiteY3364" fmla="*/ 2908381 h 5360810"/>
              <a:gd name="connsiteX3365" fmla="*/ 3304342 w 4550804"/>
              <a:gd name="connsiteY3365" fmla="*/ 2908381 h 5360810"/>
              <a:gd name="connsiteX3366" fmla="*/ 3314817 w 4550804"/>
              <a:gd name="connsiteY3366" fmla="*/ 2905589 h 5360810"/>
              <a:gd name="connsiteX3367" fmla="*/ 3320404 w 4550804"/>
              <a:gd name="connsiteY3367" fmla="*/ 2902796 h 5360810"/>
              <a:gd name="connsiteX3368" fmla="*/ 3324594 w 4550804"/>
              <a:gd name="connsiteY3368" fmla="*/ 2895118 h 5360810"/>
              <a:gd name="connsiteX3369" fmla="*/ 3329335 w 4550804"/>
              <a:gd name="connsiteY3369" fmla="*/ 2892408 h 5360810"/>
              <a:gd name="connsiteX3370" fmla="*/ 1411223 w 4550804"/>
              <a:gd name="connsiteY3370" fmla="*/ 2890524 h 5360810"/>
              <a:gd name="connsiteX3371" fmla="*/ 1405671 w 4550804"/>
              <a:gd name="connsiteY3371" fmla="*/ 2895117 h 5360810"/>
              <a:gd name="connsiteX3372" fmla="*/ 1404970 w 4550804"/>
              <a:gd name="connsiteY3372" fmla="*/ 2895994 h 5360810"/>
              <a:gd name="connsiteX3373" fmla="*/ 1593514 w 4550804"/>
              <a:gd name="connsiteY3373" fmla="*/ 2890230 h 5360810"/>
              <a:gd name="connsiteX3374" fmla="*/ 1593513 w 4550804"/>
              <a:gd name="connsiteY3374" fmla="*/ 2890231 h 5360810"/>
              <a:gd name="connsiteX3375" fmla="*/ 1603990 w 4550804"/>
              <a:gd name="connsiteY3375" fmla="*/ 2890231 h 5360810"/>
              <a:gd name="connsiteX3376" fmla="*/ 1603988 w 4550804"/>
              <a:gd name="connsiteY3376" fmla="*/ 2890230 h 5360810"/>
              <a:gd name="connsiteX3377" fmla="*/ 3652660 w 4550804"/>
              <a:gd name="connsiteY3377" fmla="*/ 2884712 h 5360810"/>
              <a:gd name="connsiteX3378" fmla="*/ 3651396 w 4550804"/>
              <a:gd name="connsiteY3378" fmla="*/ 2885344 h 5360810"/>
              <a:gd name="connsiteX3379" fmla="*/ 3651895 w 4550804"/>
              <a:gd name="connsiteY3379" fmla="*/ 2886840 h 5360810"/>
              <a:gd name="connsiteX3380" fmla="*/ 3653491 w 4550804"/>
              <a:gd name="connsiteY3380" fmla="*/ 2886042 h 5360810"/>
              <a:gd name="connsiteX3381" fmla="*/ 2988014 w 4550804"/>
              <a:gd name="connsiteY3381" fmla="*/ 2876268 h 5360810"/>
              <a:gd name="connsiteX3382" fmla="*/ 2976144 w 4550804"/>
              <a:gd name="connsiteY3382" fmla="*/ 2877665 h 5360810"/>
              <a:gd name="connsiteX3383" fmla="*/ 2962178 w 4550804"/>
              <a:gd name="connsiteY3383" fmla="*/ 2886740 h 5360810"/>
              <a:gd name="connsiteX3384" fmla="*/ 2961886 w 4550804"/>
              <a:gd name="connsiteY3384" fmla="*/ 2887174 h 5360810"/>
              <a:gd name="connsiteX3385" fmla="*/ 2975445 w 4550804"/>
              <a:gd name="connsiteY3385" fmla="*/ 2878362 h 5360810"/>
              <a:gd name="connsiteX3386" fmla="*/ 2987316 w 4550804"/>
              <a:gd name="connsiteY3386" fmla="*/ 2876967 h 5360810"/>
              <a:gd name="connsiteX3387" fmla="*/ 3013153 w 4550804"/>
              <a:gd name="connsiteY3387" fmla="*/ 2881853 h 5360810"/>
              <a:gd name="connsiteX3388" fmla="*/ 3034102 w 4550804"/>
              <a:gd name="connsiteY3388" fmla="*/ 2880457 h 5360810"/>
              <a:gd name="connsiteX3389" fmla="*/ 3034048 w 4550804"/>
              <a:gd name="connsiteY3389" fmla="*/ 2879809 h 5360810"/>
              <a:gd name="connsiteX3390" fmla="*/ 3013851 w 4550804"/>
              <a:gd name="connsiteY3390" fmla="*/ 2881155 h 5360810"/>
              <a:gd name="connsiteX3391" fmla="*/ 1584436 w 4550804"/>
              <a:gd name="connsiteY3391" fmla="*/ 2874872 h 5360810"/>
              <a:gd name="connsiteX3392" fmla="*/ 1584436 w 4550804"/>
              <a:gd name="connsiteY3392" fmla="*/ 2874873 h 5360810"/>
              <a:gd name="connsiteX3393" fmla="*/ 1596307 w 4550804"/>
              <a:gd name="connsiteY3393" fmla="*/ 2874873 h 5360810"/>
              <a:gd name="connsiteX3394" fmla="*/ 1596307 w 4550804"/>
              <a:gd name="connsiteY3394" fmla="*/ 2874872 h 5360810"/>
              <a:gd name="connsiteX3395" fmla="*/ 1252745 w 4550804"/>
              <a:gd name="connsiteY3395" fmla="*/ 2871382 h 5360810"/>
              <a:gd name="connsiteX3396" fmla="*/ 1234589 w 4550804"/>
              <a:gd name="connsiteY3396" fmla="*/ 2890929 h 5360810"/>
              <a:gd name="connsiteX3397" fmla="*/ 1242270 w 4550804"/>
              <a:gd name="connsiteY3397" fmla="*/ 2902099 h 5360810"/>
              <a:gd name="connsiteX3398" fmla="*/ 1242894 w 4550804"/>
              <a:gd name="connsiteY3398" fmla="*/ 2901742 h 5360810"/>
              <a:gd name="connsiteX3399" fmla="*/ 1235986 w 4550804"/>
              <a:gd name="connsiteY3399" fmla="*/ 2892323 h 5360810"/>
              <a:gd name="connsiteX3400" fmla="*/ 1253687 w 4550804"/>
              <a:gd name="connsiteY3400" fmla="*/ 2873266 h 5360810"/>
              <a:gd name="connsiteX3401" fmla="*/ 1268806 w 4550804"/>
              <a:gd name="connsiteY3401" fmla="*/ 2867193 h 5360810"/>
              <a:gd name="connsiteX3402" fmla="*/ 1265060 w 4550804"/>
              <a:gd name="connsiteY3402" fmla="*/ 2870938 h 5360810"/>
              <a:gd name="connsiteX3403" fmla="*/ 1266012 w 4550804"/>
              <a:gd name="connsiteY3403" fmla="*/ 2872079 h 5360810"/>
              <a:gd name="connsiteX3404" fmla="*/ 1270202 w 4550804"/>
              <a:gd name="connsiteY3404" fmla="*/ 2867890 h 5360810"/>
              <a:gd name="connsiteX3405" fmla="*/ 1291648 w 4550804"/>
              <a:gd name="connsiteY3405" fmla="*/ 2871551 h 5360810"/>
              <a:gd name="connsiteX3406" fmla="*/ 1291372 w 4550804"/>
              <a:gd name="connsiteY3406" fmla="*/ 2871175 h 5360810"/>
              <a:gd name="connsiteX3407" fmla="*/ 1261124 w 4550804"/>
              <a:gd name="connsiteY3407" fmla="*/ 2866495 h 5360810"/>
              <a:gd name="connsiteX3408" fmla="*/ 1254592 w 4550804"/>
              <a:gd name="connsiteY3408" fmla="*/ 2873679 h 5360810"/>
              <a:gd name="connsiteX3409" fmla="*/ 1255537 w 4550804"/>
              <a:gd name="connsiteY3409" fmla="*/ 2875569 h 5360810"/>
              <a:gd name="connsiteX3410" fmla="*/ 1259727 w 4550804"/>
              <a:gd name="connsiteY3410" fmla="*/ 2869984 h 5360810"/>
              <a:gd name="connsiteX3411" fmla="*/ 1261997 w 4550804"/>
              <a:gd name="connsiteY3411" fmla="*/ 2867716 h 5360810"/>
              <a:gd name="connsiteX3412" fmla="*/ 1578151 w 4550804"/>
              <a:gd name="connsiteY3412" fmla="*/ 2864400 h 5360810"/>
              <a:gd name="connsiteX3413" fmla="*/ 1578151 w 4550804"/>
              <a:gd name="connsiteY3413" fmla="*/ 2864401 h 5360810"/>
              <a:gd name="connsiteX3414" fmla="*/ 1580247 w 4550804"/>
              <a:gd name="connsiteY3414" fmla="*/ 2864401 h 5360810"/>
              <a:gd name="connsiteX3415" fmla="*/ 1580246 w 4550804"/>
              <a:gd name="connsiteY3415" fmla="*/ 2864400 h 5360810"/>
              <a:gd name="connsiteX3416" fmla="*/ 1284866 w 4550804"/>
              <a:gd name="connsiteY3416" fmla="*/ 2860911 h 5360810"/>
              <a:gd name="connsiteX3417" fmla="*/ 1285173 w 4550804"/>
              <a:gd name="connsiteY3417" fmla="*/ 2861329 h 5360810"/>
              <a:gd name="connsiteX3418" fmla="*/ 1293643 w 4550804"/>
              <a:gd name="connsiteY3418" fmla="*/ 2861329 h 5360810"/>
              <a:gd name="connsiteX3419" fmla="*/ 1293514 w 4550804"/>
              <a:gd name="connsiteY3419" fmla="*/ 2860911 h 5360810"/>
              <a:gd name="connsiteX3420" fmla="*/ 1221322 w 4550804"/>
              <a:gd name="connsiteY3420" fmla="*/ 2856722 h 5360810"/>
              <a:gd name="connsiteX3421" fmla="*/ 1219925 w 4550804"/>
              <a:gd name="connsiteY3421" fmla="*/ 2859513 h 5360810"/>
              <a:gd name="connsiteX3422" fmla="*/ 1217830 w 4550804"/>
              <a:gd name="connsiteY3422" fmla="*/ 2862306 h 5360810"/>
              <a:gd name="connsiteX3423" fmla="*/ 1213910 w 4550804"/>
              <a:gd name="connsiteY3423" fmla="*/ 2857408 h 5360810"/>
              <a:gd name="connsiteX3424" fmla="*/ 1217830 w 4550804"/>
              <a:gd name="connsiteY3424" fmla="*/ 2863005 h 5360810"/>
              <a:gd name="connsiteX3425" fmla="*/ 1220623 w 4550804"/>
              <a:gd name="connsiteY3425" fmla="*/ 2860213 h 5360810"/>
              <a:gd name="connsiteX3426" fmla="*/ 1222020 w 4550804"/>
              <a:gd name="connsiteY3426" fmla="*/ 2857420 h 5360810"/>
              <a:gd name="connsiteX3427" fmla="*/ 1212243 w 4550804"/>
              <a:gd name="connsiteY3427" fmla="*/ 2855324 h 5360810"/>
              <a:gd name="connsiteX3428" fmla="*/ 1206715 w 4550804"/>
              <a:gd name="connsiteY3428" fmla="*/ 2860852 h 5360810"/>
              <a:gd name="connsiteX3429" fmla="*/ 1207356 w 4550804"/>
              <a:gd name="connsiteY3429" fmla="*/ 2861608 h 5360810"/>
              <a:gd name="connsiteX3430" fmla="*/ 1212864 w 4550804"/>
              <a:gd name="connsiteY3430" fmla="*/ 2856101 h 5360810"/>
              <a:gd name="connsiteX3431" fmla="*/ 3032705 w 4550804"/>
              <a:gd name="connsiteY3431" fmla="*/ 2854627 h 5360810"/>
              <a:gd name="connsiteX3432" fmla="*/ 3032773 w 4550804"/>
              <a:gd name="connsiteY3432" fmla="*/ 2855440 h 5360810"/>
              <a:gd name="connsiteX3433" fmla="*/ 3045973 w 4550804"/>
              <a:gd name="connsiteY3433" fmla="*/ 2857419 h 5360810"/>
              <a:gd name="connsiteX3434" fmla="*/ 3049703 w 4550804"/>
              <a:gd name="connsiteY3434" fmla="*/ 2854668 h 5360810"/>
              <a:gd name="connsiteX3435" fmla="*/ 3046671 w 4550804"/>
              <a:gd name="connsiteY3435" fmla="*/ 2856722 h 5360810"/>
              <a:gd name="connsiteX3436" fmla="*/ 2278684 w 4550804"/>
              <a:gd name="connsiteY3436" fmla="*/ 2853090 h 5360810"/>
              <a:gd name="connsiteX3437" fmla="*/ 2278543 w 4550804"/>
              <a:gd name="connsiteY3437" fmla="*/ 2853231 h 5360810"/>
              <a:gd name="connsiteX3438" fmla="*/ 2277737 w 4550804"/>
              <a:gd name="connsiteY3438" fmla="*/ 2856055 h 5360810"/>
              <a:gd name="connsiteX3439" fmla="*/ 2277845 w 4550804"/>
              <a:gd name="connsiteY3439" fmla="*/ 2856024 h 5360810"/>
              <a:gd name="connsiteX3440" fmla="*/ 1592411 w 4550804"/>
              <a:gd name="connsiteY3440" fmla="*/ 2849740 h 5360810"/>
              <a:gd name="connsiteX3441" fmla="*/ 1594910 w 4550804"/>
              <a:gd name="connsiteY3441" fmla="*/ 2861608 h 5360810"/>
              <a:gd name="connsiteX3442" fmla="*/ 1596013 w 4550804"/>
              <a:gd name="connsiteY3442" fmla="*/ 2861608 h 5360810"/>
              <a:gd name="connsiteX3443" fmla="*/ 1593514 w 4550804"/>
              <a:gd name="connsiteY3443" fmla="*/ 2849740 h 5360810"/>
              <a:gd name="connsiteX3444" fmla="*/ 1231600 w 4550804"/>
              <a:gd name="connsiteY3444" fmla="*/ 2839515 h 5360810"/>
              <a:gd name="connsiteX3445" fmla="*/ 1216433 w 4550804"/>
              <a:gd name="connsiteY3445" fmla="*/ 2851835 h 5360810"/>
              <a:gd name="connsiteX3446" fmla="*/ 1217132 w 4550804"/>
              <a:gd name="connsiteY3446" fmla="*/ 2852533 h 5360810"/>
              <a:gd name="connsiteX3447" fmla="*/ 3160765 w 4550804"/>
              <a:gd name="connsiteY3447" fmla="*/ 2837312 h 5360810"/>
              <a:gd name="connsiteX3448" fmla="*/ 3160313 w 4550804"/>
              <a:gd name="connsiteY3448" fmla="*/ 2840414 h 5360810"/>
              <a:gd name="connsiteX3449" fmla="*/ 3160889 w 4550804"/>
              <a:gd name="connsiteY3449" fmla="*/ 2837374 h 5360810"/>
              <a:gd name="connsiteX3450" fmla="*/ 1533460 w 4550804"/>
              <a:gd name="connsiteY3450" fmla="*/ 2832287 h 5360810"/>
              <a:gd name="connsiteX3451" fmla="*/ 1533460 w 4550804"/>
              <a:gd name="connsiteY3451" fmla="*/ 2832289 h 5360810"/>
              <a:gd name="connsiteX3452" fmla="*/ 1533472 w 4550804"/>
              <a:gd name="connsiteY3452" fmla="*/ 2832289 h 5360810"/>
              <a:gd name="connsiteX3453" fmla="*/ 1511114 w 4550804"/>
              <a:gd name="connsiteY3453" fmla="*/ 2827401 h 5360810"/>
              <a:gd name="connsiteX3454" fmla="*/ 1511114 w 4550804"/>
              <a:gd name="connsiteY3454" fmla="*/ 2849740 h 5360810"/>
              <a:gd name="connsiteX3455" fmla="*/ 1511076 w 4550804"/>
              <a:gd name="connsiteY3455" fmla="*/ 2849750 h 5360810"/>
              <a:gd name="connsiteX3456" fmla="*/ 1511115 w 4550804"/>
              <a:gd name="connsiteY3456" fmla="*/ 2849741 h 5360810"/>
              <a:gd name="connsiteX3457" fmla="*/ 1512413 w 4550804"/>
              <a:gd name="connsiteY3457" fmla="*/ 2851480 h 5360810"/>
              <a:gd name="connsiteX3458" fmla="*/ 1511115 w 4550804"/>
              <a:gd name="connsiteY3458" fmla="*/ 2827402 h 5360810"/>
              <a:gd name="connsiteX3459" fmla="*/ 1533460 w 4550804"/>
              <a:gd name="connsiteY3459" fmla="*/ 2828798 h 5360810"/>
              <a:gd name="connsiteX3460" fmla="*/ 1533460 w 4550804"/>
              <a:gd name="connsiteY3460" fmla="*/ 2828797 h 5360810"/>
              <a:gd name="connsiteX3461" fmla="*/ 2205949 w 4550804"/>
              <a:gd name="connsiteY3461" fmla="*/ 2826696 h 5360810"/>
              <a:gd name="connsiteX3462" fmla="*/ 2206465 w 4550804"/>
              <a:gd name="connsiteY3462" fmla="*/ 2831024 h 5360810"/>
              <a:gd name="connsiteX3463" fmla="*/ 2208016 w 4550804"/>
              <a:gd name="connsiteY3463" fmla="*/ 2831590 h 5360810"/>
              <a:gd name="connsiteX3464" fmla="*/ 2210809 w 4550804"/>
              <a:gd name="connsiteY3464" fmla="*/ 2831590 h 5360810"/>
              <a:gd name="connsiteX3465" fmla="*/ 2239439 w 4550804"/>
              <a:gd name="connsiteY3465" fmla="*/ 2853929 h 5360810"/>
              <a:gd name="connsiteX3466" fmla="*/ 2231059 w 4550804"/>
              <a:gd name="connsiteY3466" fmla="*/ 2864400 h 5360810"/>
              <a:gd name="connsiteX3467" fmla="*/ 2265276 w 4550804"/>
              <a:gd name="connsiteY3467" fmla="*/ 2867193 h 5360810"/>
              <a:gd name="connsiteX3468" fmla="*/ 2270164 w 4550804"/>
              <a:gd name="connsiteY3468" fmla="*/ 2874872 h 5360810"/>
              <a:gd name="connsiteX3469" fmla="*/ 2265276 w 4550804"/>
              <a:gd name="connsiteY3469" fmla="*/ 2888136 h 5360810"/>
              <a:gd name="connsiteX3470" fmla="*/ 2268768 w 4550804"/>
              <a:gd name="connsiteY3470" fmla="*/ 2890230 h 5360810"/>
              <a:gd name="connsiteX3471" fmla="*/ 2267371 w 4550804"/>
              <a:gd name="connsiteY3471" fmla="*/ 2900004 h 5360810"/>
              <a:gd name="connsiteX3472" fmla="*/ 2271561 w 4550804"/>
              <a:gd name="connsiteY3472" fmla="*/ 2904891 h 5360810"/>
              <a:gd name="connsiteX3473" fmla="*/ 2276448 w 4550804"/>
              <a:gd name="connsiteY3473" fmla="*/ 2904891 h 5360810"/>
              <a:gd name="connsiteX3474" fmla="*/ 2276448 w 4550804"/>
              <a:gd name="connsiteY3474" fmla="*/ 2916758 h 5360810"/>
              <a:gd name="connsiteX3475" fmla="*/ 2282035 w 4550804"/>
              <a:gd name="connsiteY3475" fmla="*/ 2918154 h 5360810"/>
              <a:gd name="connsiteX3476" fmla="*/ 2284828 w 4550804"/>
              <a:gd name="connsiteY3476" fmla="*/ 2918154 h 5360810"/>
              <a:gd name="connsiteX3477" fmla="*/ 2291113 w 4550804"/>
              <a:gd name="connsiteY3477" fmla="*/ 2923739 h 5360810"/>
              <a:gd name="connsiteX3478" fmla="*/ 2292509 w 4550804"/>
              <a:gd name="connsiteY3478" fmla="*/ 2925834 h 5360810"/>
              <a:gd name="connsiteX3479" fmla="*/ 2283432 w 4550804"/>
              <a:gd name="connsiteY3479" fmla="*/ 2932814 h 5360810"/>
              <a:gd name="connsiteX3480" fmla="*/ 2291113 w 4550804"/>
              <a:gd name="connsiteY3480" fmla="*/ 2944682 h 5360810"/>
              <a:gd name="connsiteX3481" fmla="*/ 2293906 w 4550804"/>
              <a:gd name="connsiteY3481" fmla="*/ 2950966 h 5360810"/>
              <a:gd name="connsiteX3482" fmla="*/ 2301789 w 4550804"/>
              <a:gd name="connsiteY3482" fmla="*/ 2958241 h 5360810"/>
              <a:gd name="connsiteX3483" fmla="*/ 2302286 w 4550804"/>
              <a:gd name="connsiteY3483" fmla="*/ 2957249 h 5360810"/>
              <a:gd name="connsiteX3484" fmla="*/ 2303940 w 4550804"/>
              <a:gd name="connsiteY3484" fmla="*/ 2957472 h 5360810"/>
              <a:gd name="connsiteX3485" fmla="*/ 2296699 w 4550804"/>
              <a:gd name="connsiteY3485" fmla="*/ 2949569 h 5360810"/>
              <a:gd name="connsiteX3486" fmla="*/ 2293906 w 4550804"/>
              <a:gd name="connsiteY3486" fmla="*/ 2943286 h 5360810"/>
              <a:gd name="connsiteX3487" fmla="*/ 2286225 w 4550804"/>
              <a:gd name="connsiteY3487" fmla="*/ 2931419 h 5360810"/>
              <a:gd name="connsiteX3488" fmla="*/ 2295303 w 4550804"/>
              <a:gd name="connsiteY3488" fmla="*/ 2925136 h 5360810"/>
              <a:gd name="connsiteX3489" fmla="*/ 2293906 w 4550804"/>
              <a:gd name="connsiteY3489" fmla="*/ 2922343 h 5360810"/>
              <a:gd name="connsiteX3490" fmla="*/ 2287622 w 4550804"/>
              <a:gd name="connsiteY3490" fmla="*/ 2916758 h 5360810"/>
              <a:gd name="connsiteX3491" fmla="*/ 2284828 w 4550804"/>
              <a:gd name="connsiteY3491" fmla="*/ 2916758 h 5360810"/>
              <a:gd name="connsiteX3492" fmla="*/ 2279242 w 4550804"/>
              <a:gd name="connsiteY3492" fmla="*/ 2915362 h 5360810"/>
              <a:gd name="connsiteX3493" fmla="*/ 2279242 w 4550804"/>
              <a:gd name="connsiteY3493" fmla="*/ 2903494 h 5360810"/>
              <a:gd name="connsiteX3494" fmla="*/ 2274354 w 4550804"/>
              <a:gd name="connsiteY3494" fmla="*/ 2903494 h 5360810"/>
              <a:gd name="connsiteX3495" fmla="*/ 2270164 w 4550804"/>
              <a:gd name="connsiteY3495" fmla="*/ 2898608 h 5360810"/>
              <a:gd name="connsiteX3496" fmla="*/ 2271561 w 4550804"/>
              <a:gd name="connsiteY3496" fmla="*/ 2889532 h 5360810"/>
              <a:gd name="connsiteX3497" fmla="*/ 2267371 w 4550804"/>
              <a:gd name="connsiteY3497" fmla="*/ 2886740 h 5360810"/>
              <a:gd name="connsiteX3498" fmla="*/ 2272958 w 4550804"/>
              <a:gd name="connsiteY3498" fmla="*/ 2873476 h 5360810"/>
              <a:gd name="connsiteX3499" fmla="*/ 2267371 w 4550804"/>
              <a:gd name="connsiteY3499" fmla="*/ 2865797 h 5360810"/>
              <a:gd name="connsiteX3500" fmla="*/ 2268070 w 4550804"/>
              <a:gd name="connsiteY3500" fmla="*/ 2864749 h 5360810"/>
              <a:gd name="connsiteX3501" fmla="*/ 2266673 w 4550804"/>
              <a:gd name="connsiteY3501" fmla="*/ 2866495 h 5360810"/>
              <a:gd name="connsiteX3502" fmla="*/ 2240137 w 4550804"/>
              <a:gd name="connsiteY3502" fmla="*/ 2865098 h 5360810"/>
              <a:gd name="connsiteX3503" fmla="*/ 2233154 w 4550804"/>
              <a:gd name="connsiteY3503" fmla="*/ 2863702 h 5360810"/>
              <a:gd name="connsiteX3504" fmla="*/ 2241534 w 4550804"/>
              <a:gd name="connsiteY3504" fmla="*/ 2854627 h 5360810"/>
              <a:gd name="connsiteX3505" fmla="*/ 2212903 w 4550804"/>
              <a:gd name="connsiteY3505" fmla="*/ 2831590 h 5360810"/>
              <a:gd name="connsiteX3506" fmla="*/ 2206619 w 4550804"/>
              <a:gd name="connsiteY3506" fmla="*/ 2830892 h 5360810"/>
              <a:gd name="connsiteX3507" fmla="*/ 1192261 w 4550804"/>
              <a:gd name="connsiteY3507" fmla="*/ 2825816 h 5360810"/>
              <a:gd name="connsiteX3508" fmla="*/ 1191993 w 4550804"/>
              <a:gd name="connsiteY3508" fmla="*/ 2826006 h 5360810"/>
              <a:gd name="connsiteX3509" fmla="*/ 1216176 w 4550804"/>
              <a:gd name="connsiteY3509" fmla="*/ 2838766 h 5360810"/>
              <a:gd name="connsiteX3510" fmla="*/ 1216433 w 4550804"/>
              <a:gd name="connsiteY3510" fmla="*/ 2838570 h 5360810"/>
              <a:gd name="connsiteX3511" fmla="*/ 1277778 w 4550804"/>
              <a:gd name="connsiteY3511" fmla="*/ 2825759 h 5360810"/>
              <a:gd name="connsiteX3512" fmla="*/ 1288810 w 4550804"/>
              <a:gd name="connsiteY3512" fmla="*/ 2843150 h 5360810"/>
              <a:gd name="connsiteX3513" fmla="*/ 1282772 w 4550804"/>
              <a:gd name="connsiteY3513" fmla="*/ 2832287 h 5360810"/>
              <a:gd name="connsiteX3514" fmla="*/ 1261823 w 4550804"/>
              <a:gd name="connsiteY3514" fmla="*/ 2824609 h 5360810"/>
              <a:gd name="connsiteX3515" fmla="*/ 1255250 w 4550804"/>
              <a:gd name="connsiteY3515" fmla="*/ 2829866 h 5360810"/>
              <a:gd name="connsiteX3516" fmla="*/ 1255537 w 4550804"/>
              <a:gd name="connsiteY3516" fmla="*/ 2830194 h 5360810"/>
              <a:gd name="connsiteX3517" fmla="*/ 1262133 w 4550804"/>
              <a:gd name="connsiteY3517" fmla="*/ 2824919 h 5360810"/>
              <a:gd name="connsiteX3518" fmla="*/ 1249952 w 4550804"/>
              <a:gd name="connsiteY3518" fmla="*/ 2824609 h 5360810"/>
              <a:gd name="connsiteX3519" fmla="*/ 1248834 w 4550804"/>
              <a:gd name="connsiteY3519" fmla="*/ 2825517 h 5360810"/>
              <a:gd name="connsiteX3520" fmla="*/ 1250164 w 4550804"/>
              <a:gd name="connsiteY3520" fmla="*/ 2824852 h 5360810"/>
              <a:gd name="connsiteX3521" fmla="*/ 1273694 w 4550804"/>
              <a:gd name="connsiteY3521" fmla="*/ 2820420 h 5360810"/>
              <a:gd name="connsiteX3522" fmla="*/ 1264616 w 4550804"/>
              <a:gd name="connsiteY3522" fmla="*/ 2827401 h 5360810"/>
              <a:gd name="connsiteX3523" fmla="*/ 1264612 w 4550804"/>
              <a:gd name="connsiteY3523" fmla="*/ 2827397 h 5360810"/>
              <a:gd name="connsiteX3524" fmla="*/ 1264616 w 4550804"/>
              <a:gd name="connsiteY3524" fmla="*/ 2827402 h 5360810"/>
              <a:gd name="connsiteX3525" fmla="*/ 1273941 w 4550804"/>
              <a:gd name="connsiteY3525" fmla="*/ 2820743 h 5360810"/>
              <a:gd name="connsiteX3526" fmla="*/ 3411181 w 4550804"/>
              <a:gd name="connsiteY3526" fmla="*/ 2802270 h 5360810"/>
              <a:gd name="connsiteX3527" fmla="*/ 3410833 w 4550804"/>
              <a:gd name="connsiteY3527" fmla="*/ 2802618 h 5360810"/>
              <a:gd name="connsiteX3528" fmla="*/ 3411878 w 4550804"/>
              <a:gd name="connsiteY3528" fmla="*/ 2802967 h 5360810"/>
              <a:gd name="connsiteX3529" fmla="*/ 3407800 w 4550804"/>
              <a:gd name="connsiteY3529" fmla="*/ 2801020 h 5360810"/>
              <a:gd name="connsiteX3530" fmla="*/ 3407690 w 4550804"/>
              <a:gd name="connsiteY3530" fmla="*/ 2801572 h 5360810"/>
              <a:gd name="connsiteX3531" fmla="*/ 3408389 w 4550804"/>
              <a:gd name="connsiteY3531" fmla="*/ 2801804 h 5360810"/>
              <a:gd name="connsiteX3532" fmla="*/ 3408833 w 4550804"/>
              <a:gd name="connsiteY3532" fmla="*/ 2795860 h 5360810"/>
              <a:gd name="connsiteX3533" fmla="*/ 3408154 w 4550804"/>
              <a:gd name="connsiteY3533" fmla="*/ 2799254 h 5360810"/>
              <a:gd name="connsiteX3534" fmla="*/ 3409087 w 4550804"/>
              <a:gd name="connsiteY3534" fmla="*/ 2795987 h 5360810"/>
              <a:gd name="connsiteX3535" fmla="*/ 2371345 w 4550804"/>
              <a:gd name="connsiteY3535" fmla="*/ 2795722 h 5360810"/>
              <a:gd name="connsiteX3536" fmla="*/ 2373512 w 4550804"/>
              <a:gd name="connsiteY3536" fmla="*/ 2796685 h 5360810"/>
              <a:gd name="connsiteX3537" fmla="*/ 2417505 w 4550804"/>
              <a:gd name="connsiteY3537" fmla="*/ 2805760 h 5360810"/>
              <a:gd name="connsiteX3538" fmla="*/ 2444738 w 4550804"/>
              <a:gd name="connsiteY3538" fmla="*/ 2808552 h 5360810"/>
              <a:gd name="connsiteX3539" fmla="*/ 2444847 w 4550804"/>
              <a:gd name="connsiteY3539" fmla="*/ 2807810 h 5360810"/>
              <a:gd name="connsiteX3540" fmla="*/ 2418203 w 4550804"/>
              <a:gd name="connsiteY3540" fmla="*/ 2805760 h 5360810"/>
              <a:gd name="connsiteX3541" fmla="*/ 1630524 w 4550804"/>
              <a:gd name="connsiteY3541" fmla="*/ 2794590 h 5360810"/>
              <a:gd name="connsiteX3542" fmla="*/ 1629593 w 4550804"/>
              <a:gd name="connsiteY3542" fmla="*/ 2795521 h 5360810"/>
              <a:gd name="connsiteX3543" fmla="*/ 1630523 w 4550804"/>
              <a:gd name="connsiteY3543" fmla="*/ 2796684 h 5360810"/>
              <a:gd name="connsiteX3544" fmla="*/ 1631079 w 4550804"/>
              <a:gd name="connsiteY3544" fmla="*/ 2796407 h 5360810"/>
              <a:gd name="connsiteX3545" fmla="*/ 1235986 w 4550804"/>
              <a:gd name="connsiteY3545" fmla="*/ 2791100 h 5360810"/>
              <a:gd name="connsiteX3546" fmla="*/ 1235986 w 4550804"/>
              <a:gd name="connsiteY3546" fmla="*/ 2791101 h 5360810"/>
              <a:gd name="connsiteX3547" fmla="*/ 1235987 w 4550804"/>
              <a:gd name="connsiteY3547" fmla="*/ 2791102 h 5360810"/>
              <a:gd name="connsiteX3548" fmla="*/ 2357537 w 4550804"/>
              <a:gd name="connsiteY3548" fmla="*/ 2786973 h 5360810"/>
              <a:gd name="connsiteX3549" fmla="*/ 2367228 w 4550804"/>
              <a:gd name="connsiteY3549" fmla="*/ 2793893 h 5360810"/>
              <a:gd name="connsiteX3550" fmla="*/ 2367541 w 4550804"/>
              <a:gd name="connsiteY3550" fmla="*/ 2794032 h 5360810"/>
              <a:gd name="connsiteX3551" fmla="*/ 3408897 w 4550804"/>
              <a:gd name="connsiteY3551" fmla="*/ 2786688 h 5360810"/>
              <a:gd name="connsiteX3552" fmla="*/ 3406294 w 4550804"/>
              <a:gd name="connsiteY3552" fmla="*/ 2793194 h 5360810"/>
              <a:gd name="connsiteX3553" fmla="*/ 3406760 w 4550804"/>
              <a:gd name="connsiteY3553" fmla="*/ 2793427 h 5360810"/>
              <a:gd name="connsiteX3554" fmla="*/ 3409087 w 4550804"/>
              <a:gd name="connsiteY3554" fmla="*/ 2787610 h 5360810"/>
              <a:gd name="connsiteX3555" fmla="*/ 3649414 w 4550804"/>
              <a:gd name="connsiteY3555" fmla="*/ 2786630 h 5360810"/>
              <a:gd name="connsiteX3556" fmla="*/ 3638827 w 4550804"/>
              <a:gd name="connsiteY3556" fmla="*/ 2801572 h 5360810"/>
              <a:gd name="connsiteX3557" fmla="*/ 3636034 w 4550804"/>
              <a:gd name="connsiteY3557" fmla="*/ 2798779 h 5360810"/>
              <a:gd name="connsiteX3558" fmla="*/ 3625559 w 4550804"/>
              <a:gd name="connsiteY3558" fmla="*/ 2801572 h 5360810"/>
              <a:gd name="connsiteX3559" fmla="*/ 3622766 w 4550804"/>
              <a:gd name="connsiteY3559" fmla="*/ 2809250 h 5360810"/>
              <a:gd name="connsiteX3560" fmla="*/ 3622794 w 4550804"/>
              <a:gd name="connsiteY3560" fmla="*/ 2809349 h 5360810"/>
              <a:gd name="connsiteX3561" fmla="*/ 3624862 w 4550804"/>
              <a:gd name="connsiteY3561" fmla="*/ 2803666 h 5360810"/>
              <a:gd name="connsiteX3562" fmla="*/ 3635336 w 4550804"/>
              <a:gd name="connsiteY3562" fmla="*/ 2800874 h 5360810"/>
              <a:gd name="connsiteX3563" fmla="*/ 3638129 w 4550804"/>
              <a:gd name="connsiteY3563" fmla="*/ 2803666 h 5360810"/>
              <a:gd name="connsiteX3564" fmla="*/ 3649613 w 4550804"/>
              <a:gd name="connsiteY3564" fmla="*/ 2786782 h 5360810"/>
              <a:gd name="connsiteX3565" fmla="*/ 2529343 w 4550804"/>
              <a:gd name="connsiteY3565" fmla="*/ 2784964 h 5360810"/>
              <a:gd name="connsiteX3566" fmla="*/ 2525039 w 4550804"/>
              <a:gd name="connsiteY3566" fmla="*/ 2786039 h 5360810"/>
              <a:gd name="connsiteX3567" fmla="*/ 2529233 w 4550804"/>
              <a:gd name="connsiteY3567" fmla="*/ 2785515 h 5360810"/>
              <a:gd name="connsiteX3568" fmla="*/ 2353848 w 4550804"/>
              <a:gd name="connsiteY3568" fmla="*/ 2783972 h 5360810"/>
              <a:gd name="connsiteX3569" fmla="*/ 2353509 w 4550804"/>
              <a:gd name="connsiteY3569" fmla="*/ 2784096 h 5360810"/>
              <a:gd name="connsiteX3570" fmla="*/ 2357444 w 4550804"/>
              <a:gd name="connsiteY3570" fmla="*/ 2786906 h 5360810"/>
              <a:gd name="connsiteX3571" fmla="*/ 3413278 w 4550804"/>
              <a:gd name="connsiteY3571" fmla="*/ 2781327 h 5360810"/>
              <a:gd name="connsiteX3572" fmla="*/ 3416069 w 4550804"/>
              <a:gd name="connsiteY3572" fmla="*/ 2782025 h 5360810"/>
              <a:gd name="connsiteX3573" fmla="*/ 3416069 w 4550804"/>
              <a:gd name="connsiteY3573" fmla="*/ 2781327 h 5360810"/>
              <a:gd name="connsiteX3574" fmla="*/ 2449626 w 4550804"/>
              <a:gd name="connsiteY3574" fmla="*/ 2779930 h 5360810"/>
              <a:gd name="connsiteX3575" fmla="*/ 2449603 w 4550804"/>
              <a:gd name="connsiteY3575" fmla="*/ 2780080 h 5360810"/>
              <a:gd name="connsiteX3576" fmla="*/ 2455213 w 4550804"/>
              <a:gd name="connsiteY3576" fmla="*/ 2781326 h 5360810"/>
              <a:gd name="connsiteX3577" fmla="*/ 2468481 w 4550804"/>
              <a:gd name="connsiteY3577" fmla="*/ 2794591 h 5360810"/>
              <a:gd name="connsiteX3578" fmla="*/ 2477558 w 4550804"/>
              <a:gd name="connsiteY3578" fmla="*/ 2795987 h 5360810"/>
              <a:gd name="connsiteX3579" fmla="*/ 2477858 w 4550804"/>
              <a:gd name="connsiteY3579" fmla="*/ 2795747 h 5360810"/>
              <a:gd name="connsiteX3580" fmla="*/ 2469178 w 4550804"/>
              <a:gd name="connsiteY3580" fmla="*/ 2794590 h 5360810"/>
              <a:gd name="connsiteX3581" fmla="*/ 2455911 w 4550804"/>
              <a:gd name="connsiteY3581" fmla="*/ 2781326 h 5360810"/>
              <a:gd name="connsiteX3582" fmla="*/ 3407297 w 4550804"/>
              <a:gd name="connsiteY3582" fmla="*/ 2778918 h 5360810"/>
              <a:gd name="connsiteX3583" fmla="*/ 3408390 w 4550804"/>
              <a:gd name="connsiteY3583" fmla="*/ 2784818 h 5360810"/>
              <a:gd name="connsiteX3584" fmla="*/ 3408294 w 4550804"/>
              <a:gd name="connsiteY3584" fmla="*/ 2785024 h 5360810"/>
              <a:gd name="connsiteX3585" fmla="*/ 3408671 w 4550804"/>
              <a:gd name="connsiteY3585" fmla="*/ 2785590 h 5360810"/>
              <a:gd name="connsiteX3586" fmla="*/ 2531327 w 4550804"/>
              <a:gd name="connsiteY3586" fmla="*/ 2778534 h 5360810"/>
              <a:gd name="connsiteX3587" fmla="*/ 2531327 w 4550804"/>
              <a:gd name="connsiteY3587" fmla="*/ 2778534 h 5360810"/>
              <a:gd name="connsiteX3588" fmla="*/ 2534121 w 4550804"/>
              <a:gd name="connsiteY3588" fmla="*/ 2778534 h 5360810"/>
              <a:gd name="connsiteX3589" fmla="*/ 2534121 w 4550804"/>
              <a:gd name="connsiteY3589" fmla="*/ 2778534 h 5360810"/>
              <a:gd name="connsiteX3590" fmla="*/ 2495714 w 4550804"/>
              <a:gd name="connsiteY3590" fmla="*/ 2774345 h 5360810"/>
              <a:gd name="connsiteX3591" fmla="*/ 2495657 w 4550804"/>
              <a:gd name="connsiteY3591" fmla="*/ 2774452 h 5360810"/>
              <a:gd name="connsiteX3592" fmla="*/ 2511775 w 4550804"/>
              <a:gd name="connsiteY3592" fmla="*/ 2777138 h 5360810"/>
              <a:gd name="connsiteX3593" fmla="*/ 2523646 w 4550804"/>
              <a:gd name="connsiteY3593" fmla="*/ 2786213 h 5360810"/>
              <a:gd name="connsiteX3594" fmla="*/ 2524246 w 4550804"/>
              <a:gd name="connsiteY3594" fmla="*/ 2786138 h 5360810"/>
              <a:gd name="connsiteX3595" fmla="*/ 2512473 w 4550804"/>
              <a:gd name="connsiteY3595" fmla="*/ 2777138 h 5360810"/>
              <a:gd name="connsiteX3596" fmla="*/ 3707958 w 4550804"/>
              <a:gd name="connsiteY3596" fmla="*/ 2772716 h 5360810"/>
              <a:gd name="connsiteX3597" fmla="*/ 3707958 w 4550804"/>
              <a:gd name="connsiteY3597" fmla="*/ 2775742 h 5360810"/>
              <a:gd name="connsiteX3598" fmla="*/ 3708657 w 4550804"/>
              <a:gd name="connsiteY3598" fmla="*/ 2776141 h 5360810"/>
              <a:gd name="connsiteX3599" fmla="*/ 3708657 w 4550804"/>
              <a:gd name="connsiteY3599" fmla="*/ 2772949 h 5360810"/>
              <a:gd name="connsiteX3600" fmla="*/ 3705165 w 4550804"/>
              <a:gd name="connsiteY3600" fmla="*/ 2769110 h 5360810"/>
              <a:gd name="connsiteX3601" fmla="*/ 3705165 w 4550804"/>
              <a:gd name="connsiteY3601" fmla="*/ 2770855 h 5360810"/>
              <a:gd name="connsiteX3602" fmla="*/ 3706562 w 4550804"/>
              <a:gd name="connsiteY3602" fmla="*/ 2771553 h 5360810"/>
              <a:gd name="connsiteX3603" fmla="*/ 3706562 w 4550804"/>
              <a:gd name="connsiteY3603" fmla="*/ 2769459 h 5360810"/>
              <a:gd name="connsiteX3604" fmla="*/ 3693527 w 4550804"/>
              <a:gd name="connsiteY3604" fmla="*/ 2767597 h 5360810"/>
              <a:gd name="connsiteX3605" fmla="*/ 3694691 w 4550804"/>
              <a:gd name="connsiteY3605" fmla="*/ 2772251 h 5360810"/>
              <a:gd name="connsiteX3606" fmla="*/ 3695452 w 4550804"/>
              <a:gd name="connsiteY3606" fmla="*/ 2770729 h 5360810"/>
              <a:gd name="connsiteX3607" fmla="*/ 3694690 w 4550804"/>
              <a:gd name="connsiteY3607" fmla="*/ 2768062 h 5360810"/>
              <a:gd name="connsiteX3608" fmla="*/ 3198377 w 4550804"/>
              <a:gd name="connsiteY3608" fmla="*/ 2759511 h 5360810"/>
              <a:gd name="connsiteX3609" fmla="*/ 3198202 w 4550804"/>
              <a:gd name="connsiteY3609" fmla="*/ 2759686 h 5360810"/>
              <a:gd name="connsiteX3610" fmla="*/ 3198800 w 4550804"/>
              <a:gd name="connsiteY3610" fmla="*/ 2761182 h 5360810"/>
              <a:gd name="connsiteX3611" fmla="*/ 3198901 w 4550804"/>
              <a:gd name="connsiteY3611" fmla="*/ 2761082 h 5360810"/>
              <a:gd name="connsiteX3612" fmla="*/ 2538310 w 4550804"/>
              <a:gd name="connsiteY3612" fmla="*/ 2753402 h 5360810"/>
              <a:gd name="connsiteX3613" fmla="*/ 2538099 w 4550804"/>
              <a:gd name="connsiteY3613" fmla="*/ 2753929 h 5360810"/>
              <a:gd name="connsiteX3614" fmla="*/ 2548589 w 4550804"/>
              <a:gd name="connsiteY3614" fmla="*/ 2758590 h 5360810"/>
              <a:gd name="connsiteX3615" fmla="*/ 2558561 w 4550804"/>
              <a:gd name="connsiteY3615" fmla="*/ 2757591 h 5360810"/>
              <a:gd name="connsiteX3616" fmla="*/ 2565544 w 4550804"/>
              <a:gd name="connsiteY3616" fmla="*/ 2762478 h 5360810"/>
              <a:gd name="connsiteX3617" fmla="*/ 2569035 w 4550804"/>
              <a:gd name="connsiteY3617" fmla="*/ 2762478 h 5360810"/>
              <a:gd name="connsiteX3618" fmla="*/ 2569035 w 4550804"/>
              <a:gd name="connsiteY3618" fmla="*/ 2761780 h 5360810"/>
              <a:gd name="connsiteX3619" fmla="*/ 2568337 w 4550804"/>
              <a:gd name="connsiteY3619" fmla="*/ 2761780 h 5360810"/>
              <a:gd name="connsiteX3620" fmla="*/ 2562052 w 4550804"/>
              <a:gd name="connsiteY3620" fmla="*/ 2756195 h 5360810"/>
              <a:gd name="connsiteX3621" fmla="*/ 2547388 w 4550804"/>
              <a:gd name="connsiteY3621" fmla="*/ 2757591 h 5360810"/>
              <a:gd name="connsiteX3622" fmla="*/ 1715716 w 4550804"/>
              <a:gd name="connsiteY3622" fmla="*/ 2749911 h 5360810"/>
              <a:gd name="connsiteX3623" fmla="*/ 1715715 w 4550804"/>
              <a:gd name="connsiteY3623" fmla="*/ 2749912 h 5360810"/>
              <a:gd name="connsiteX3624" fmla="*/ 1719207 w 4550804"/>
              <a:gd name="connsiteY3624" fmla="*/ 2749912 h 5360810"/>
              <a:gd name="connsiteX3625" fmla="*/ 1719208 w 4550804"/>
              <a:gd name="connsiteY3625" fmla="*/ 2749911 h 5360810"/>
              <a:gd name="connsiteX3626" fmla="*/ 3617878 w 4550804"/>
              <a:gd name="connsiteY3626" fmla="*/ 2745723 h 5360810"/>
              <a:gd name="connsiteX3627" fmla="*/ 3611593 w 4550804"/>
              <a:gd name="connsiteY3627" fmla="*/ 2754799 h 5360810"/>
              <a:gd name="connsiteX3628" fmla="*/ 3613628 w 4550804"/>
              <a:gd name="connsiteY3628" fmla="*/ 2756361 h 5360810"/>
              <a:gd name="connsiteX3629" fmla="*/ 3618576 w 4550804"/>
              <a:gd name="connsiteY3629" fmla="*/ 2749214 h 5360810"/>
              <a:gd name="connsiteX3630" fmla="*/ 3621369 w 4550804"/>
              <a:gd name="connsiteY3630" fmla="*/ 2749214 h 5360810"/>
              <a:gd name="connsiteX3631" fmla="*/ 3618699 w 4550804"/>
              <a:gd name="connsiteY3631" fmla="*/ 2745723 h 5360810"/>
              <a:gd name="connsiteX3632" fmla="*/ 3369323 w 4550804"/>
              <a:gd name="connsiteY3632" fmla="*/ 2744776 h 5360810"/>
              <a:gd name="connsiteX3633" fmla="*/ 3369285 w 4550804"/>
              <a:gd name="connsiteY3633" fmla="*/ 2745025 h 5360810"/>
              <a:gd name="connsiteX3634" fmla="*/ 3371379 w 4550804"/>
              <a:gd name="connsiteY3634" fmla="*/ 2751308 h 5360810"/>
              <a:gd name="connsiteX3635" fmla="*/ 3376966 w 4550804"/>
              <a:gd name="connsiteY3635" fmla="*/ 2755497 h 5360810"/>
              <a:gd name="connsiteX3636" fmla="*/ 3397916 w 4550804"/>
              <a:gd name="connsiteY3636" fmla="*/ 2758290 h 5360810"/>
              <a:gd name="connsiteX3637" fmla="*/ 3404552 w 4550804"/>
              <a:gd name="connsiteY3637" fmla="*/ 2765588 h 5360810"/>
              <a:gd name="connsiteX3638" fmla="*/ 3404199 w 4550804"/>
              <a:gd name="connsiteY3638" fmla="*/ 2763875 h 5360810"/>
              <a:gd name="connsiteX3639" fmla="*/ 3397216 w 4550804"/>
              <a:gd name="connsiteY3639" fmla="*/ 2756195 h 5360810"/>
              <a:gd name="connsiteX3640" fmla="*/ 3376267 w 4550804"/>
              <a:gd name="connsiteY3640" fmla="*/ 2753403 h 5360810"/>
              <a:gd name="connsiteX3641" fmla="*/ 3371379 w 4550804"/>
              <a:gd name="connsiteY3641" fmla="*/ 2749912 h 5360810"/>
              <a:gd name="connsiteX3642" fmla="*/ 1127750 w 4550804"/>
              <a:gd name="connsiteY3642" fmla="*/ 2742234 h 5360810"/>
              <a:gd name="connsiteX3643" fmla="*/ 1130543 w 4550804"/>
              <a:gd name="connsiteY3643" fmla="*/ 2746422 h 5360810"/>
              <a:gd name="connsiteX3644" fmla="*/ 1124956 w 4550804"/>
              <a:gd name="connsiteY3644" fmla="*/ 2743630 h 5360810"/>
              <a:gd name="connsiteX3645" fmla="*/ 1730380 w 4550804"/>
              <a:gd name="connsiteY3645" fmla="*/ 2740372 h 5360810"/>
              <a:gd name="connsiteX3646" fmla="*/ 1730293 w 4550804"/>
              <a:gd name="connsiteY3646" fmla="*/ 2740664 h 5360810"/>
              <a:gd name="connsiteX3647" fmla="*/ 1730380 w 4550804"/>
              <a:gd name="connsiteY3647" fmla="*/ 2740739 h 5360810"/>
              <a:gd name="connsiteX3648" fmla="*/ 2556466 w 4550804"/>
              <a:gd name="connsiteY3648" fmla="*/ 2740139 h 5360810"/>
              <a:gd name="connsiteX3649" fmla="*/ 2556534 w 4550804"/>
              <a:gd name="connsiteY3649" fmla="*/ 2740378 h 5360810"/>
              <a:gd name="connsiteX3650" fmla="*/ 2556548 w 4550804"/>
              <a:gd name="connsiteY3650" fmla="*/ 2740139 h 5360810"/>
              <a:gd name="connsiteX3651" fmla="*/ 3994258 w 4550804"/>
              <a:gd name="connsiteY3651" fmla="*/ 2738044 h 5360810"/>
              <a:gd name="connsiteX3652" fmla="*/ 3994260 w 4550804"/>
              <a:gd name="connsiteY3652" fmla="*/ 2738045 h 5360810"/>
              <a:gd name="connsiteX3653" fmla="*/ 3994316 w 4550804"/>
              <a:gd name="connsiteY3653" fmla="*/ 2738044 h 5360810"/>
              <a:gd name="connsiteX3654" fmla="*/ 3365241 w 4550804"/>
              <a:gd name="connsiteY3654" fmla="*/ 2731485 h 5360810"/>
              <a:gd name="connsiteX3655" fmla="*/ 3365095 w 4550804"/>
              <a:gd name="connsiteY3655" fmla="*/ 2733158 h 5360810"/>
              <a:gd name="connsiteX3656" fmla="*/ 3369733 w 4550804"/>
              <a:gd name="connsiteY3656" fmla="*/ 2735476 h 5360810"/>
              <a:gd name="connsiteX3657" fmla="*/ 3369982 w 4550804"/>
              <a:gd name="connsiteY3657" fmla="*/ 2733856 h 5360810"/>
              <a:gd name="connsiteX3658" fmla="*/ 2570431 w 4550804"/>
              <a:gd name="connsiteY3658" fmla="*/ 2728198 h 5360810"/>
              <a:gd name="connsiteX3659" fmla="*/ 2564845 w 4550804"/>
              <a:gd name="connsiteY3659" fmla="*/ 2729667 h 5360810"/>
              <a:gd name="connsiteX3660" fmla="*/ 2560655 w 4550804"/>
              <a:gd name="connsiteY3660" fmla="*/ 2728270 h 5360810"/>
              <a:gd name="connsiteX3661" fmla="*/ 2560365 w 4550804"/>
              <a:gd name="connsiteY3661" fmla="*/ 2730734 h 5360810"/>
              <a:gd name="connsiteX3662" fmla="*/ 2561354 w 4550804"/>
              <a:gd name="connsiteY3662" fmla="*/ 2731063 h 5360810"/>
              <a:gd name="connsiteX3663" fmla="*/ 3946930 w 4550804"/>
              <a:gd name="connsiteY3663" fmla="*/ 2724905 h 5360810"/>
              <a:gd name="connsiteX3664" fmla="*/ 3948173 w 4550804"/>
              <a:gd name="connsiteY3664" fmla="*/ 2725478 h 5360810"/>
              <a:gd name="connsiteX3665" fmla="*/ 3971166 w 4550804"/>
              <a:gd name="connsiteY3665" fmla="*/ 2728859 h 5360810"/>
              <a:gd name="connsiteX3666" fmla="*/ 3969821 w 4550804"/>
              <a:gd name="connsiteY3666" fmla="*/ 2728270 h 5360810"/>
              <a:gd name="connsiteX3667" fmla="*/ 1298283 w 4550804"/>
              <a:gd name="connsiteY3667" fmla="*/ 2723675 h 5360810"/>
              <a:gd name="connsiteX3668" fmla="*/ 1290920 w 4550804"/>
              <a:gd name="connsiteY3668" fmla="*/ 2733285 h 5360810"/>
              <a:gd name="connsiteX3669" fmla="*/ 1291850 w 4550804"/>
              <a:gd name="connsiteY3669" fmla="*/ 2732459 h 5360810"/>
              <a:gd name="connsiteX3670" fmla="*/ 3615536 w 4550804"/>
              <a:gd name="connsiteY3670" fmla="*/ 2722029 h 5360810"/>
              <a:gd name="connsiteX3671" fmla="*/ 3611593 w 4550804"/>
              <a:gd name="connsiteY3671" fmla="*/ 2733856 h 5360810"/>
              <a:gd name="connsiteX3672" fmla="*/ 3612890 w 4550804"/>
              <a:gd name="connsiteY3672" fmla="*/ 2735552 h 5360810"/>
              <a:gd name="connsiteX3673" fmla="*/ 3617180 w 4550804"/>
              <a:gd name="connsiteY3673" fmla="*/ 2722686 h 5360810"/>
              <a:gd name="connsiteX3674" fmla="*/ 3571584 w 4550804"/>
              <a:gd name="connsiteY3674" fmla="*/ 2718698 h 5360810"/>
              <a:gd name="connsiteX3675" fmla="*/ 3571790 w 4550804"/>
              <a:gd name="connsiteY3675" fmla="*/ 2721988 h 5360810"/>
              <a:gd name="connsiteX3676" fmla="*/ 3572059 w 4550804"/>
              <a:gd name="connsiteY3676" fmla="*/ 2722257 h 5360810"/>
              <a:gd name="connsiteX3677" fmla="*/ 3360531 w 4550804"/>
              <a:gd name="connsiteY3677" fmla="*/ 2710917 h 5360810"/>
              <a:gd name="connsiteX3678" fmla="*/ 3360207 w 4550804"/>
              <a:gd name="connsiteY3678" fmla="*/ 2712215 h 5360810"/>
              <a:gd name="connsiteX3679" fmla="*/ 3365666 w 4550804"/>
              <a:gd name="connsiteY3679" fmla="*/ 2716459 h 5360810"/>
              <a:gd name="connsiteX3680" fmla="*/ 3365792 w 4550804"/>
              <a:gd name="connsiteY3680" fmla="*/ 2715007 h 5360810"/>
              <a:gd name="connsiteX3681" fmla="*/ 1790667 w 4550804"/>
              <a:gd name="connsiteY3681" fmla="*/ 2708026 h 5360810"/>
              <a:gd name="connsiteX3682" fmla="*/ 1791132 w 4550804"/>
              <a:gd name="connsiteY3682" fmla="*/ 2708724 h 5360810"/>
              <a:gd name="connsiteX3683" fmla="*/ 1801432 w 4550804"/>
              <a:gd name="connsiteY3683" fmla="*/ 2708724 h 5360810"/>
              <a:gd name="connsiteX3684" fmla="*/ 1800908 w 4550804"/>
              <a:gd name="connsiteY3684" fmla="*/ 2708026 h 5360810"/>
              <a:gd name="connsiteX3685" fmla="*/ 3720388 w 4550804"/>
              <a:gd name="connsiteY3685" fmla="*/ 2708026 h 5360810"/>
              <a:gd name="connsiteX3686" fmla="*/ 3720528 w 4550804"/>
              <a:gd name="connsiteY3686" fmla="*/ 2708724 h 5360810"/>
              <a:gd name="connsiteX3687" fmla="*/ 3721226 w 4550804"/>
              <a:gd name="connsiteY3687" fmla="*/ 2708724 h 5360810"/>
              <a:gd name="connsiteX3688" fmla="*/ 3720528 w 4550804"/>
              <a:gd name="connsiteY3688" fmla="*/ 2708026 h 5360810"/>
              <a:gd name="connsiteX3689" fmla="*/ 1754820 w 4550804"/>
              <a:gd name="connsiteY3689" fmla="*/ 2706629 h 5360810"/>
              <a:gd name="connsiteX3690" fmla="*/ 1751329 w 4550804"/>
              <a:gd name="connsiteY3690" fmla="*/ 2712214 h 5360810"/>
              <a:gd name="connsiteX3691" fmla="*/ 1748536 w 4550804"/>
              <a:gd name="connsiteY3691" fmla="*/ 2717101 h 5360810"/>
              <a:gd name="connsiteX3692" fmla="*/ 1748536 w 4550804"/>
              <a:gd name="connsiteY3692" fmla="*/ 2727572 h 5360810"/>
              <a:gd name="connsiteX3693" fmla="*/ 1742949 w 4550804"/>
              <a:gd name="connsiteY3693" fmla="*/ 2735950 h 5360810"/>
              <a:gd name="connsiteX3694" fmla="*/ 1738061 w 4550804"/>
              <a:gd name="connsiteY3694" fmla="*/ 2735950 h 5360810"/>
              <a:gd name="connsiteX3695" fmla="*/ 1731079 w 4550804"/>
              <a:gd name="connsiteY3695" fmla="*/ 2738044 h 5360810"/>
              <a:gd name="connsiteX3696" fmla="*/ 1730460 w 4550804"/>
              <a:gd name="connsiteY3696" fmla="*/ 2740106 h 5360810"/>
              <a:gd name="connsiteX3697" fmla="*/ 1738760 w 4550804"/>
              <a:gd name="connsiteY3697" fmla="*/ 2736648 h 5360810"/>
              <a:gd name="connsiteX3698" fmla="*/ 1742251 w 4550804"/>
              <a:gd name="connsiteY3698" fmla="*/ 2736648 h 5360810"/>
              <a:gd name="connsiteX3699" fmla="*/ 1747837 w 4550804"/>
              <a:gd name="connsiteY3699" fmla="*/ 2732459 h 5360810"/>
              <a:gd name="connsiteX3700" fmla="*/ 1750631 w 4550804"/>
              <a:gd name="connsiteY3700" fmla="*/ 2723385 h 5360810"/>
              <a:gd name="connsiteX3701" fmla="*/ 1749234 w 4550804"/>
              <a:gd name="connsiteY3701" fmla="*/ 2717799 h 5360810"/>
              <a:gd name="connsiteX3702" fmla="*/ 1755519 w 4550804"/>
              <a:gd name="connsiteY3702" fmla="*/ 2707327 h 5360810"/>
              <a:gd name="connsiteX3703" fmla="*/ 1759708 w 4550804"/>
              <a:gd name="connsiteY3703" fmla="*/ 2708724 h 5360810"/>
              <a:gd name="connsiteX3704" fmla="*/ 1760335 w 4550804"/>
              <a:gd name="connsiteY3704" fmla="*/ 2708008 h 5360810"/>
              <a:gd name="connsiteX3705" fmla="*/ 3241591 w 4550804"/>
              <a:gd name="connsiteY3705" fmla="*/ 2705191 h 5360810"/>
              <a:gd name="connsiteX3706" fmla="*/ 3242450 w 4550804"/>
              <a:gd name="connsiteY3706" fmla="*/ 2709828 h 5360810"/>
              <a:gd name="connsiteX3707" fmla="*/ 3242893 w 4550804"/>
              <a:gd name="connsiteY3707" fmla="*/ 2709422 h 5360810"/>
              <a:gd name="connsiteX3708" fmla="*/ 3356017 w 4550804"/>
              <a:gd name="connsiteY3708" fmla="*/ 2704935 h 5360810"/>
              <a:gd name="connsiteX3709" fmla="*/ 3356017 w 4550804"/>
              <a:gd name="connsiteY3709" fmla="*/ 2706630 h 5360810"/>
              <a:gd name="connsiteX3710" fmla="*/ 3359835 w 4550804"/>
              <a:gd name="connsiteY3710" fmla="*/ 2708811 h 5360810"/>
              <a:gd name="connsiteX3711" fmla="*/ 3360206 w 4550804"/>
              <a:gd name="connsiteY3711" fmla="*/ 2707328 h 5360810"/>
              <a:gd name="connsiteX3712" fmla="*/ 1788339 w 4550804"/>
              <a:gd name="connsiteY3712" fmla="*/ 2703837 h 5360810"/>
              <a:gd name="connsiteX3713" fmla="*/ 1784519 w 4550804"/>
              <a:gd name="connsiteY3713" fmla="*/ 2705110 h 5360810"/>
              <a:gd name="connsiteX3714" fmla="*/ 1784848 w 4550804"/>
              <a:gd name="connsiteY3714" fmla="*/ 2705931 h 5360810"/>
              <a:gd name="connsiteX3715" fmla="*/ 1788338 w 4550804"/>
              <a:gd name="connsiteY3715" fmla="*/ 2704535 h 5360810"/>
              <a:gd name="connsiteX3716" fmla="*/ 1789736 w 4550804"/>
              <a:gd name="connsiteY3716" fmla="*/ 2706630 h 5360810"/>
              <a:gd name="connsiteX3717" fmla="*/ 1780424 w 4550804"/>
              <a:gd name="connsiteY3717" fmla="*/ 2701742 h 5360810"/>
              <a:gd name="connsiteX3718" fmla="*/ 1780657 w 4550804"/>
              <a:gd name="connsiteY3718" fmla="*/ 2702441 h 5360810"/>
              <a:gd name="connsiteX3719" fmla="*/ 1783032 w 4550804"/>
              <a:gd name="connsiteY3719" fmla="*/ 2702441 h 5360810"/>
              <a:gd name="connsiteX3720" fmla="*/ 1782752 w 4550804"/>
              <a:gd name="connsiteY3720" fmla="*/ 2701742 h 5360810"/>
              <a:gd name="connsiteX3721" fmla="*/ 1778563 w 4550804"/>
              <a:gd name="connsiteY3721" fmla="*/ 2697555 h 5360810"/>
              <a:gd name="connsiteX3722" fmla="*/ 1770881 w 4550804"/>
              <a:gd name="connsiteY3722" fmla="*/ 2703139 h 5360810"/>
              <a:gd name="connsiteX3723" fmla="*/ 1771580 w 4550804"/>
              <a:gd name="connsiteY3723" fmla="*/ 2703139 h 5360810"/>
              <a:gd name="connsiteX3724" fmla="*/ 1778877 w 4550804"/>
              <a:gd name="connsiteY3724" fmla="*/ 2698497 h 5360810"/>
              <a:gd name="connsiteX3725" fmla="*/ 3712148 w 4550804"/>
              <a:gd name="connsiteY3725" fmla="*/ 2697554 h 5360810"/>
              <a:gd name="connsiteX3726" fmla="*/ 3712846 w 4550804"/>
              <a:gd name="connsiteY3726" fmla="*/ 2698252 h 5360810"/>
              <a:gd name="connsiteX3727" fmla="*/ 3717223 w 4550804"/>
              <a:gd name="connsiteY3727" fmla="*/ 2698252 h 5360810"/>
              <a:gd name="connsiteX3728" fmla="*/ 3717037 w 4550804"/>
              <a:gd name="connsiteY3728" fmla="*/ 2697554 h 5360810"/>
              <a:gd name="connsiteX3729" fmla="*/ 3705863 w 4550804"/>
              <a:gd name="connsiteY3729" fmla="*/ 2694762 h 5360810"/>
              <a:gd name="connsiteX3730" fmla="*/ 3705800 w 4550804"/>
              <a:gd name="connsiteY3730" fmla="*/ 2694825 h 5360810"/>
              <a:gd name="connsiteX3731" fmla="*/ 3706562 w 4550804"/>
              <a:gd name="connsiteY3731" fmla="*/ 2698252 h 5360810"/>
              <a:gd name="connsiteX3732" fmla="*/ 3707819 w 4550804"/>
              <a:gd name="connsiteY3732" fmla="*/ 2695740 h 5360810"/>
              <a:gd name="connsiteX3733" fmla="*/ 3707260 w 4550804"/>
              <a:gd name="connsiteY3733" fmla="*/ 2693366 h 5360810"/>
              <a:gd name="connsiteX3734" fmla="*/ 3708483 w 4550804"/>
              <a:gd name="connsiteY3734" fmla="*/ 2695810 h 5360810"/>
              <a:gd name="connsiteX3735" fmla="*/ 3710053 w 4550804"/>
              <a:gd name="connsiteY3735" fmla="*/ 2696856 h 5360810"/>
              <a:gd name="connsiteX3736" fmla="*/ 3709878 w 4550804"/>
              <a:gd name="connsiteY3736" fmla="*/ 2696506 h 5360810"/>
              <a:gd name="connsiteX3737" fmla="*/ 1321932 w 4550804"/>
              <a:gd name="connsiteY3737" fmla="*/ 2692808 h 5360810"/>
              <a:gd name="connsiteX3738" fmla="*/ 1320663 w 4550804"/>
              <a:gd name="connsiteY3738" fmla="*/ 2694464 h 5360810"/>
              <a:gd name="connsiteX3739" fmla="*/ 1321876 w 4550804"/>
              <a:gd name="connsiteY3739" fmla="*/ 2701742 h 5360810"/>
              <a:gd name="connsiteX3740" fmla="*/ 1322526 w 4550804"/>
              <a:gd name="connsiteY3740" fmla="*/ 2701742 h 5360810"/>
              <a:gd name="connsiteX3741" fmla="*/ 3314868 w 4550804"/>
              <a:gd name="connsiteY3741" fmla="*/ 2691510 h 5360810"/>
              <a:gd name="connsiteX3742" fmla="*/ 3314817 w 4550804"/>
              <a:gd name="connsiteY3742" fmla="*/ 2691970 h 5360810"/>
              <a:gd name="connsiteX3743" fmla="*/ 3317611 w 4550804"/>
              <a:gd name="connsiteY3743" fmla="*/ 2694763 h 5360810"/>
              <a:gd name="connsiteX3744" fmla="*/ 3326688 w 4550804"/>
              <a:gd name="connsiteY3744" fmla="*/ 2698950 h 5360810"/>
              <a:gd name="connsiteX3745" fmla="*/ 3342749 w 4550804"/>
              <a:gd name="connsiteY3745" fmla="*/ 2693366 h 5360810"/>
              <a:gd name="connsiteX3746" fmla="*/ 3353756 w 4550804"/>
              <a:gd name="connsiteY3746" fmla="*/ 2695955 h 5360810"/>
              <a:gd name="connsiteX3747" fmla="*/ 3353921 w 4550804"/>
              <a:gd name="connsiteY3747" fmla="*/ 2695461 h 5360810"/>
              <a:gd name="connsiteX3748" fmla="*/ 3342051 w 4550804"/>
              <a:gd name="connsiteY3748" fmla="*/ 2692668 h 5360810"/>
              <a:gd name="connsiteX3749" fmla="*/ 3325291 w 4550804"/>
              <a:gd name="connsiteY3749" fmla="*/ 2698252 h 5360810"/>
              <a:gd name="connsiteX3750" fmla="*/ 3316912 w 4550804"/>
              <a:gd name="connsiteY3750" fmla="*/ 2694064 h 5360810"/>
              <a:gd name="connsiteX3751" fmla="*/ 2927094 w 4550804"/>
              <a:gd name="connsiteY3751" fmla="*/ 2687823 h 5360810"/>
              <a:gd name="connsiteX3752" fmla="*/ 2923911 w 4550804"/>
              <a:gd name="connsiteY3752" fmla="*/ 2687977 h 5360810"/>
              <a:gd name="connsiteX3753" fmla="*/ 2927098 w 4550804"/>
              <a:gd name="connsiteY3753" fmla="*/ 2687914 h 5360810"/>
              <a:gd name="connsiteX3754" fmla="*/ 3701674 w 4550804"/>
              <a:gd name="connsiteY3754" fmla="*/ 2687083 h 5360810"/>
              <a:gd name="connsiteX3755" fmla="*/ 3700278 w 4550804"/>
              <a:gd name="connsiteY3755" fmla="*/ 2688480 h 5360810"/>
              <a:gd name="connsiteX3756" fmla="*/ 3699579 w 4550804"/>
              <a:gd name="connsiteY3756" fmla="*/ 2688130 h 5360810"/>
              <a:gd name="connsiteX3757" fmla="*/ 3699579 w 4550804"/>
              <a:gd name="connsiteY3757" fmla="*/ 2689178 h 5360810"/>
              <a:gd name="connsiteX3758" fmla="*/ 3702372 w 4550804"/>
              <a:gd name="connsiteY3758" fmla="*/ 2690574 h 5360810"/>
              <a:gd name="connsiteX3759" fmla="*/ 3703071 w 4550804"/>
              <a:gd name="connsiteY3759" fmla="*/ 2689875 h 5360810"/>
              <a:gd name="connsiteX3760" fmla="*/ 3696087 w 4550804"/>
              <a:gd name="connsiteY3760" fmla="*/ 2682336 h 5360810"/>
              <a:gd name="connsiteX3761" fmla="*/ 3696087 w 4550804"/>
              <a:gd name="connsiteY3761" fmla="*/ 2683592 h 5360810"/>
              <a:gd name="connsiteX3762" fmla="*/ 3697484 w 4550804"/>
              <a:gd name="connsiteY3762" fmla="*/ 2684151 h 5360810"/>
              <a:gd name="connsiteX3763" fmla="*/ 3697484 w 4550804"/>
              <a:gd name="connsiteY3763" fmla="*/ 2682894 h 5360810"/>
              <a:gd name="connsiteX3764" fmla="*/ 2531329 w 4550804"/>
              <a:gd name="connsiteY3764" fmla="*/ 2668932 h 5360810"/>
              <a:gd name="connsiteX3765" fmla="*/ 2534305 w 4550804"/>
              <a:gd name="connsiteY3765" fmla="*/ 2669594 h 5360810"/>
              <a:gd name="connsiteX3766" fmla="*/ 2533423 w 4550804"/>
              <a:gd name="connsiteY3766" fmla="*/ 2668932 h 5360810"/>
              <a:gd name="connsiteX3767" fmla="*/ 1846810 w 4550804"/>
              <a:gd name="connsiteY3767" fmla="*/ 2668234 h 5360810"/>
              <a:gd name="connsiteX3768" fmla="*/ 1827443 w 4550804"/>
              <a:gd name="connsiteY3768" fmla="*/ 2677309 h 5360810"/>
              <a:gd name="connsiteX3769" fmla="*/ 1828840 w 4550804"/>
              <a:gd name="connsiteY3769" fmla="*/ 2709422 h 5360810"/>
              <a:gd name="connsiteX3770" fmla="*/ 1805252 w 4550804"/>
              <a:gd name="connsiteY3770" fmla="*/ 2713584 h 5360810"/>
              <a:gd name="connsiteX3771" fmla="*/ 1805796 w 4550804"/>
              <a:gd name="connsiteY3771" fmla="*/ 2714309 h 5360810"/>
              <a:gd name="connsiteX3772" fmla="*/ 1829538 w 4550804"/>
              <a:gd name="connsiteY3772" fmla="*/ 2710120 h 5360810"/>
              <a:gd name="connsiteX3773" fmla="*/ 1828142 w 4550804"/>
              <a:gd name="connsiteY3773" fmla="*/ 2678008 h 5360810"/>
              <a:gd name="connsiteX3774" fmla="*/ 1848998 w 4550804"/>
              <a:gd name="connsiteY3774" fmla="*/ 2668234 h 5360810"/>
              <a:gd name="connsiteX3775" fmla="*/ 2531327 w 4550804"/>
              <a:gd name="connsiteY3775" fmla="*/ 2665442 h 5360810"/>
              <a:gd name="connsiteX3776" fmla="*/ 2529930 w 4550804"/>
              <a:gd name="connsiteY3776" fmla="*/ 2668234 h 5360810"/>
              <a:gd name="connsiteX3777" fmla="*/ 2531327 w 4550804"/>
              <a:gd name="connsiteY3777" fmla="*/ 2668932 h 5360810"/>
              <a:gd name="connsiteX3778" fmla="*/ 2531328 w 4550804"/>
              <a:gd name="connsiteY3778" fmla="*/ 2668932 h 5360810"/>
              <a:gd name="connsiteX3779" fmla="*/ 2531328 w 4550804"/>
              <a:gd name="connsiteY3779" fmla="*/ 2665442 h 5360810"/>
              <a:gd name="connsiteX3780" fmla="*/ 1888969 w 4550804"/>
              <a:gd name="connsiteY3780" fmla="*/ 2658272 h 5360810"/>
              <a:gd name="connsiteX3781" fmla="*/ 1868119 w 4550804"/>
              <a:gd name="connsiteY3781" fmla="*/ 2667536 h 5360810"/>
              <a:gd name="connsiteX3782" fmla="*/ 1869341 w 4550804"/>
              <a:gd name="connsiteY3782" fmla="*/ 2667536 h 5360810"/>
              <a:gd name="connsiteX3783" fmla="*/ 1869383 w 4550804"/>
              <a:gd name="connsiteY3783" fmla="*/ 2667606 h 5360810"/>
              <a:gd name="connsiteX3784" fmla="*/ 1888894 w 4550804"/>
              <a:gd name="connsiteY3784" fmla="*/ 2658460 h 5360810"/>
              <a:gd name="connsiteX3785" fmla="*/ 1331557 w 4550804"/>
              <a:gd name="connsiteY3785" fmla="*/ 2650802 h 5360810"/>
              <a:gd name="connsiteX3786" fmla="*/ 1327532 w 4550804"/>
              <a:gd name="connsiteY3786" fmla="*/ 2659586 h 5360810"/>
              <a:gd name="connsiteX3787" fmla="*/ 1327742 w 4550804"/>
              <a:gd name="connsiteY3787" fmla="*/ 2660374 h 5360810"/>
              <a:gd name="connsiteX3788" fmla="*/ 1328161 w 4550804"/>
              <a:gd name="connsiteY3788" fmla="*/ 2659856 h 5360810"/>
              <a:gd name="connsiteX3789" fmla="*/ 3884628 w 4550804"/>
              <a:gd name="connsiteY3789" fmla="*/ 2638913 h 5360810"/>
              <a:gd name="connsiteX3790" fmla="*/ 3885048 w 4550804"/>
              <a:gd name="connsiteY3790" fmla="*/ 2639333 h 5360810"/>
              <a:gd name="connsiteX3791" fmla="*/ 3885153 w 4550804"/>
              <a:gd name="connsiteY3791" fmla="*/ 2638913 h 5360810"/>
              <a:gd name="connsiteX3792" fmla="*/ 3861090 w 4550804"/>
              <a:gd name="connsiteY3792" fmla="*/ 2636410 h 5360810"/>
              <a:gd name="connsiteX3793" fmla="*/ 3858092 w 4550804"/>
              <a:gd name="connsiteY3793" fmla="*/ 2642405 h 5360810"/>
              <a:gd name="connsiteX3794" fmla="*/ 3859070 w 4550804"/>
              <a:gd name="connsiteY3794" fmla="*/ 2643940 h 5360810"/>
              <a:gd name="connsiteX3795" fmla="*/ 3862283 w 4550804"/>
              <a:gd name="connsiteY3795" fmla="*/ 2637517 h 5360810"/>
              <a:gd name="connsiteX3796" fmla="*/ 1374248 w 4550804"/>
              <a:gd name="connsiteY3796" fmla="*/ 2631235 h 5360810"/>
              <a:gd name="connsiteX3797" fmla="*/ 1374248 w 4550804"/>
              <a:gd name="connsiteY3797" fmla="*/ 2632630 h 5360810"/>
              <a:gd name="connsiteX3798" fmla="*/ 1374249 w 4550804"/>
              <a:gd name="connsiteY3798" fmla="*/ 2632631 h 5360810"/>
              <a:gd name="connsiteX3799" fmla="*/ 1374249 w 4550804"/>
              <a:gd name="connsiteY3799" fmla="*/ 2631236 h 5360810"/>
              <a:gd name="connsiteX3800" fmla="*/ 3726385 w 4550804"/>
              <a:gd name="connsiteY3800" fmla="*/ 2625547 h 5360810"/>
              <a:gd name="connsiteX3801" fmla="*/ 3726989 w 4550804"/>
              <a:gd name="connsiteY3801" fmla="*/ 2626351 h 5360810"/>
              <a:gd name="connsiteX3802" fmla="*/ 3726813 w 4550804"/>
              <a:gd name="connsiteY3802" fmla="*/ 2625649 h 5360810"/>
              <a:gd name="connsiteX3803" fmla="*/ 1384999 w 4550804"/>
              <a:gd name="connsiteY3803" fmla="*/ 2625523 h 5360810"/>
              <a:gd name="connsiteX3804" fmla="*/ 1384593 w 4550804"/>
              <a:gd name="connsiteY3804" fmla="*/ 2627250 h 5360810"/>
              <a:gd name="connsiteX3805" fmla="*/ 1384723 w 4550804"/>
              <a:gd name="connsiteY3805" fmla="*/ 2627046 h 5360810"/>
              <a:gd name="connsiteX3806" fmla="*/ 2927290 w 4550804"/>
              <a:gd name="connsiteY3806" fmla="*/ 2625352 h 5360810"/>
              <a:gd name="connsiteX3807" fmla="*/ 2917487 w 4550804"/>
              <a:gd name="connsiteY3807" fmla="*/ 2638215 h 5360810"/>
              <a:gd name="connsiteX3808" fmla="*/ 2918229 w 4550804"/>
              <a:gd name="connsiteY3808" fmla="*/ 2639927 h 5360810"/>
              <a:gd name="connsiteX3809" fmla="*/ 2928659 w 4550804"/>
              <a:gd name="connsiteY3809" fmla="*/ 2627047 h 5360810"/>
              <a:gd name="connsiteX3810" fmla="*/ 1380362 w 4550804"/>
              <a:gd name="connsiteY3810" fmla="*/ 2625300 h 5360810"/>
              <a:gd name="connsiteX3811" fmla="*/ 1379679 w 4550804"/>
              <a:gd name="connsiteY3811" fmla="*/ 2625573 h 5360810"/>
              <a:gd name="connsiteX3812" fmla="*/ 1379835 w 4550804"/>
              <a:gd name="connsiteY3812" fmla="*/ 2625651 h 5360810"/>
              <a:gd name="connsiteX3813" fmla="*/ 1911240 w 4550804"/>
              <a:gd name="connsiteY3813" fmla="*/ 2622159 h 5360810"/>
              <a:gd name="connsiteX3814" fmla="*/ 1910686 w 4550804"/>
              <a:gd name="connsiteY3814" fmla="*/ 2622858 h 5360810"/>
              <a:gd name="connsiteX3815" fmla="*/ 1912635 w 4550804"/>
              <a:gd name="connsiteY3815" fmla="*/ 2622858 h 5360810"/>
              <a:gd name="connsiteX3816" fmla="*/ 1912635 w 4550804"/>
              <a:gd name="connsiteY3816" fmla="*/ 2622159 h 5360810"/>
              <a:gd name="connsiteX3817" fmla="*/ 2639563 w 4550804"/>
              <a:gd name="connsiteY3817" fmla="*/ 2621461 h 5360810"/>
              <a:gd name="connsiteX3818" fmla="*/ 2636771 w 4550804"/>
              <a:gd name="connsiteY3818" fmla="*/ 2624254 h 5360810"/>
              <a:gd name="connsiteX3819" fmla="*/ 2638167 w 4550804"/>
              <a:gd name="connsiteY3819" fmla="*/ 2631933 h 5360810"/>
              <a:gd name="connsiteX3820" fmla="*/ 2642356 w 4550804"/>
              <a:gd name="connsiteY3820" fmla="*/ 2634725 h 5360810"/>
              <a:gd name="connsiteX3821" fmla="*/ 2642356 w 4550804"/>
              <a:gd name="connsiteY3821" fmla="*/ 2638914 h 5360810"/>
              <a:gd name="connsiteX3822" fmla="*/ 2620271 w 4550804"/>
              <a:gd name="connsiteY3822" fmla="*/ 2642810 h 5360810"/>
              <a:gd name="connsiteX3823" fmla="*/ 2620710 w 4550804"/>
              <a:gd name="connsiteY3823" fmla="*/ 2643102 h 5360810"/>
              <a:gd name="connsiteX3824" fmla="*/ 2644452 w 4550804"/>
              <a:gd name="connsiteY3824" fmla="*/ 2638914 h 5360810"/>
              <a:gd name="connsiteX3825" fmla="*/ 2644452 w 4550804"/>
              <a:gd name="connsiteY3825" fmla="*/ 2634726 h 5360810"/>
              <a:gd name="connsiteX3826" fmla="*/ 2640262 w 4550804"/>
              <a:gd name="connsiteY3826" fmla="*/ 2632631 h 5360810"/>
              <a:gd name="connsiteX3827" fmla="*/ 2638866 w 4550804"/>
              <a:gd name="connsiteY3827" fmla="*/ 2624254 h 5360810"/>
              <a:gd name="connsiteX3828" fmla="*/ 2641659 w 4550804"/>
              <a:gd name="connsiteY3828" fmla="*/ 2622159 h 5360810"/>
              <a:gd name="connsiteX3829" fmla="*/ 2645148 w 4550804"/>
              <a:gd name="connsiteY3829" fmla="*/ 2622477 h 5360810"/>
              <a:gd name="connsiteX3830" fmla="*/ 1383072 w 4550804"/>
              <a:gd name="connsiteY3830" fmla="*/ 2621398 h 5360810"/>
              <a:gd name="connsiteX3831" fmla="*/ 1382628 w 4550804"/>
              <a:gd name="connsiteY3831" fmla="*/ 2621461 h 5360810"/>
              <a:gd name="connsiteX3832" fmla="*/ 1381358 w 4550804"/>
              <a:gd name="connsiteY3832" fmla="*/ 2624635 h 5360810"/>
              <a:gd name="connsiteX3833" fmla="*/ 1381930 w 4550804"/>
              <a:gd name="connsiteY3833" fmla="*/ 2624254 h 5360810"/>
              <a:gd name="connsiteX3834" fmla="*/ 2650038 w 4550804"/>
              <a:gd name="connsiteY3834" fmla="*/ 2620065 h 5360810"/>
              <a:gd name="connsiteX3835" fmla="*/ 2647420 w 4550804"/>
              <a:gd name="connsiteY3835" fmla="*/ 2622683 h 5360810"/>
              <a:gd name="connsiteX3836" fmla="*/ 2649340 w 4550804"/>
              <a:gd name="connsiteY3836" fmla="*/ 2622858 h 5360810"/>
              <a:gd name="connsiteX3837" fmla="*/ 2651854 w 4550804"/>
              <a:gd name="connsiteY3837" fmla="*/ 2620973 h 5360810"/>
              <a:gd name="connsiteX3838" fmla="*/ 2585795 w 4550804"/>
              <a:gd name="connsiteY3838" fmla="*/ 2610990 h 5360810"/>
              <a:gd name="connsiteX3839" fmla="*/ 2575319 w 4550804"/>
              <a:gd name="connsiteY3839" fmla="*/ 2617273 h 5360810"/>
              <a:gd name="connsiteX3840" fmla="*/ 2562052 w 4550804"/>
              <a:gd name="connsiteY3840" fmla="*/ 2617273 h 5360810"/>
              <a:gd name="connsiteX3841" fmla="*/ 2543896 w 4550804"/>
              <a:gd name="connsiteY3841" fmla="*/ 2630537 h 5360810"/>
              <a:gd name="connsiteX3842" fmla="*/ 2543896 w 4550804"/>
              <a:gd name="connsiteY3842" fmla="*/ 2650084 h 5360810"/>
              <a:gd name="connsiteX3843" fmla="*/ 2537612 w 4550804"/>
              <a:gd name="connsiteY3843" fmla="*/ 2660555 h 5360810"/>
              <a:gd name="connsiteX3844" fmla="*/ 2502697 w 4550804"/>
              <a:gd name="connsiteY3844" fmla="*/ 2657762 h 5360810"/>
              <a:gd name="connsiteX3845" fmla="*/ 2496824 w 4550804"/>
              <a:gd name="connsiteY3845" fmla="*/ 2655627 h 5360810"/>
              <a:gd name="connsiteX3846" fmla="*/ 2497809 w 4550804"/>
              <a:gd name="connsiteY3846" fmla="*/ 2656367 h 5360810"/>
              <a:gd name="connsiteX3847" fmla="*/ 2502697 w 4550804"/>
              <a:gd name="connsiteY3847" fmla="*/ 2658460 h 5360810"/>
              <a:gd name="connsiteX3848" fmla="*/ 2539009 w 4550804"/>
              <a:gd name="connsiteY3848" fmla="*/ 2661253 h 5360810"/>
              <a:gd name="connsiteX3849" fmla="*/ 2537612 w 4550804"/>
              <a:gd name="connsiteY3849" fmla="*/ 2664045 h 5360810"/>
              <a:gd name="connsiteX3850" fmla="*/ 2535124 w 4550804"/>
              <a:gd name="connsiteY3850" fmla="*/ 2664598 h 5360810"/>
              <a:gd name="connsiteX3851" fmla="*/ 2537612 w 4550804"/>
              <a:gd name="connsiteY3851" fmla="*/ 2664045 h 5360810"/>
              <a:gd name="connsiteX3852" fmla="*/ 2545294 w 4550804"/>
              <a:gd name="connsiteY3852" fmla="*/ 2650782 h 5360810"/>
              <a:gd name="connsiteX3853" fmla="*/ 2545294 w 4550804"/>
              <a:gd name="connsiteY3853" fmla="*/ 2629839 h 5360810"/>
              <a:gd name="connsiteX3854" fmla="*/ 2564148 w 4550804"/>
              <a:gd name="connsiteY3854" fmla="*/ 2617971 h 5360810"/>
              <a:gd name="connsiteX3855" fmla="*/ 2577416 w 4550804"/>
              <a:gd name="connsiteY3855" fmla="*/ 2617971 h 5360810"/>
              <a:gd name="connsiteX3856" fmla="*/ 2587576 w 4550804"/>
              <a:gd name="connsiteY3856" fmla="*/ 2611199 h 5360810"/>
              <a:gd name="connsiteX3857" fmla="*/ 2700315 w 4550804"/>
              <a:gd name="connsiteY3857" fmla="*/ 2606103 h 5360810"/>
              <a:gd name="connsiteX3858" fmla="*/ 2690540 w 4550804"/>
              <a:gd name="connsiteY3858" fmla="*/ 2607253 h 5360810"/>
              <a:gd name="connsiteX3859" fmla="*/ 2690540 w 4550804"/>
              <a:gd name="connsiteY3859" fmla="*/ 2607500 h 5360810"/>
              <a:gd name="connsiteX3860" fmla="*/ 2700315 w 4550804"/>
              <a:gd name="connsiteY3860" fmla="*/ 2606350 h 5360810"/>
              <a:gd name="connsiteX3861" fmla="*/ 2679367 w 4550804"/>
              <a:gd name="connsiteY3861" fmla="*/ 2599122 h 5360810"/>
              <a:gd name="connsiteX3862" fmla="*/ 2666099 w 4550804"/>
              <a:gd name="connsiteY3862" fmla="*/ 2605405 h 5360810"/>
              <a:gd name="connsiteX3863" fmla="*/ 2652831 w 4550804"/>
              <a:gd name="connsiteY3863" fmla="*/ 2605405 h 5360810"/>
              <a:gd name="connsiteX3864" fmla="*/ 2650038 w 4550804"/>
              <a:gd name="connsiteY3864" fmla="*/ 2609594 h 5360810"/>
              <a:gd name="connsiteX3865" fmla="*/ 2651435 w 4550804"/>
              <a:gd name="connsiteY3865" fmla="*/ 2610990 h 5360810"/>
              <a:gd name="connsiteX3866" fmla="*/ 2652781 w 4550804"/>
              <a:gd name="connsiteY3866" fmla="*/ 2621087 h 5360810"/>
              <a:gd name="connsiteX3867" fmla="*/ 2654926 w 4550804"/>
              <a:gd name="connsiteY3867" fmla="*/ 2622159 h 5360810"/>
              <a:gd name="connsiteX3868" fmla="*/ 2653530 w 4550804"/>
              <a:gd name="connsiteY3868" fmla="*/ 2610990 h 5360810"/>
              <a:gd name="connsiteX3869" fmla="*/ 2652133 w 4550804"/>
              <a:gd name="connsiteY3869" fmla="*/ 2610292 h 5360810"/>
              <a:gd name="connsiteX3870" fmla="*/ 2654926 w 4550804"/>
              <a:gd name="connsiteY3870" fmla="*/ 2606103 h 5360810"/>
              <a:gd name="connsiteX3871" fmla="*/ 2668194 w 4550804"/>
              <a:gd name="connsiteY3871" fmla="*/ 2606103 h 5360810"/>
              <a:gd name="connsiteX3872" fmla="*/ 2680333 w 4550804"/>
              <a:gd name="connsiteY3872" fmla="*/ 2599716 h 5360810"/>
              <a:gd name="connsiteX3873" fmla="*/ 1917525 w 4550804"/>
              <a:gd name="connsiteY3873" fmla="*/ 2597027 h 5360810"/>
              <a:gd name="connsiteX3874" fmla="*/ 1917324 w 4550804"/>
              <a:gd name="connsiteY3874" fmla="*/ 2598536 h 5360810"/>
              <a:gd name="connsiteX3875" fmla="*/ 1927300 w 4550804"/>
              <a:gd name="connsiteY3875" fmla="*/ 2599122 h 5360810"/>
              <a:gd name="connsiteX3876" fmla="*/ 1927580 w 4550804"/>
              <a:gd name="connsiteY3876" fmla="*/ 2598284 h 5360810"/>
              <a:gd name="connsiteX3877" fmla="*/ 1933800 w 4550804"/>
              <a:gd name="connsiteY3877" fmla="*/ 2594705 h 5360810"/>
              <a:gd name="connsiteX3878" fmla="*/ 1930094 w 4550804"/>
              <a:gd name="connsiteY3878" fmla="*/ 2595631 h 5360810"/>
              <a:gd name="connsiteX3879" fmla="*/ 1929595 w 4550804"/>
              <a:gd name="connsiteY3879" fmla="*/ 2596629 h 5360810"/>
              <a:gd name="connsiteX3880" fmla="*/ 1933585 w 4550804"/>
              <a:gd name="connsiteY3880" fmla="*/ 2595631 h 5360810"/>
              <a:gd name="connsiteX3881" fmla="*/ 2720623 w 4550804"/>
              <a:gd name="connsiteY3881" fmla="*/ 2579729 h 5360810"/>
              <a:gd name="connsiteX3882" fmla="*/ 2719869 w 4550804"/>
              <a:gd name="connsiteY3882" fmla="*/ 2580273 h 5360810"/>
              <a:gd name="connsiteX3883" fmla="*/ 2719044 w 4550804"/>
              <a:gd name="connsiteY3883" fmla="*/ 2580453 h 5360810"/>
              <a:gd name="connsiteX3884" fmla="*/ 2721264 w 4550804"/>
              <a:gd name="connsiteY3884" fmla="*/ 2586557 h 5360810"/>
              <a:gd name="connsiteX3885" fmla="*/ 2709393 w 4550804"/>
              <a:gd name="connsiteY3885" fmla="*/ 2608896 h 5360810"/>
              <a:gd name="connsiteX3886" fmla="*/ 2703108 w 4550804"/>
              <a:gd name="connsiteY3886" fmla="*/ 2607500 h 5360810"/>
              <a:gd name="connsiteX3887" fmla="*/ 2702411 w 4550804"/>
              <a:gd name="connsiteY3887" fmla="*/ 2608545 h 5360810"/>
              <a:gd name="connsiteX3888" fmla="*/ 2702411 w 4550804"/>
              <a:gd name="connsiteY3888" fmla="*/ 2612387 h 5360810"/>
              <a:gd name="connsiteX3889" fmla="*/ 2705204 w 4550804"/>
              <a:gd name="connsiteY3889" fmla="*/ 2608896 h 5360810"/>
              <a:gd name="connsiteX3890" fmla="*/ 2711488 w 4550804"/>
              <a:gd name="connsiteY3890" fmla="*/ 2610292 h 5360810"/>
              <a:gd name="connsiteX3891" fmla="*/ 2723359 w 4550804"/>
              <a:gd name="connsiteY3891" fmla="*/ 2587255 h 5360810"/>
              <a:gd name="connsiteX3892" fmla="*/ 1322552 w 4550804"/>
              <a:gd name="connsiteY3892" fmla="*/ 2571977 h 5360810"/>
              <a:gd name="connsiteX3893" fmla="*/ 1319714 w 4550804"/>
              <a:gd name="connsiteY3893" fmla="*/ 2575252 h 5360810"/>
              <a:gd name="connsiteX3894" fmla="*/ 1319781 w 4550804"/>
              <a:gd name="connsiteY3894" fmla="*/ 2575387 h 5360810"/>
              <a:gd name="connsiteX3895" fmla="*/ 1650774 w 4550804"/>
              <a:gd name="connsiteY3895" fmla="*/ 2571198 h 5360810"/>
              <a:gd name="connsiteX3896" fmla="*/ 1650725 w 4550804"/>
              <a:gd name="connsiteY3896" fmla="*/ 2571645 h 5360810"/>
              <a:gd name="connsiteX3897" fmla="*/ 1658930 w 4550804"/>
              <a:gd name="connsiteY3897" fmla="*/ 2577256 h 5360810"/>
              <a:gd name="connsiteX3898" fmla="*/ 1656361 w 4550804"/>
              <a:gd name="connsiteY3898" fmla="*/ 2574688 h 5360810"/>
              <a:gd name="connsiteX3899" fmla="*/ 1657758 w 4550804"/>
              <a:gd name="connsiteY3899" fmla="*/ 2574688 h 5360810"/>
              <a:gd name="connsiteX3900" fmla="*/ 1655266 w 4550804"/>
              <a:gd name="connsiteY3900" fmla="*/ 2572695 h 5360810"/>
              <a:gd name="connsiteX3901" fmla="*/ 1673120 w 4550804"/>
              <a:gd name="connsiteY3901" fmla="*/ 2564914 h 5360810"/>
              <a:gd name="connsiteX3902" fmla="*/ 1671545 w 4550804"/>
              <a:gd name="connsiteY3902" fmla="*/ 2567701 h 5360810"/>
              <a:gd name="connsiteX3903" fmla="*/ 1673363 w 4550804"/>
              <a:gd name="connsiteY3903" fmla="*/ 2564914 h 5360810"/>
              <a:gd name="connsiteX3904" fmla="*/ 2606383 w 4550804"/>
              <a:gd name="connsiteY3904" fmla="*/ 2564169 h 5360810"/>
              <a:gd name="connsiteX3905" fmla="*/ 2621408 w 4550804"/>
              <a:gd name="connsiteY3905" fmla="*/ 2590745 h 5360810"/>
              <a:gd name="connsiteX3906" fmla="*/ 2621958 w 4550804"/>
              <a:gd name="connsiteY3906" fmla="*/ 2590698 h 5360810"/>
              <a:gd name="connsiteX3907" fmla="*/ 1348325 w 4550804"/>
              <a:gd name="connsiteY3907" fmla="*/ 2556451 h 5360810"/>
              <a:gd name="connsiteX3908" fmla="*/ 1347015 w 4550804"/>
              <a:gd name="connsiteY3908" fmla="*/ 2557237 h 5360810"/>
              <a:gd name="connsiteX3909" fmla="*/ 1347514 w 4550804"/>
              <a:gd name="connsiteY3909" fmla="*/ 2557735 h 5360810"/>
              <a:gd name="connsiteX3910" fmla="*/ 1348411 w 4550804"/>
              <a:gd name="connsiteY3910" fmla="*/ 2556538 h 5360810"/>
              <a:gd name="connsiteX3911" fmla="*/ 3664657 w 4550804"/>
              <a:gd name="connsiteY3911" fmla="*/ 2554438 h 5360810"/>
              <a:gd name="connsiteX3912" fmla="*/ 3664674 w 4550804"/>
              <a:gd name="connsiteY3912" fmla="*/ 2554454 h 5360810"/>
              <a:gd name="connsiteX3913" fmla="*/ 3664665 w 4550804"/>
              <a:gd name="connsiteY3913" fmla="*/ 2554443 h 5360810"/>
              <a:gd name="connsiteX3914" fmla="*/ 2847419 w 4550804"/>
              <a:gd name="connsiteY3914" fmla="*/ 2553091 h 5360810"/>
              <a:gd name="connsiteX3915" fmla="*/ 2846958 w 4550804"/>
              <a:gd name="connsiteY3915" fmla="*/ 2557236 h 5360810"/>
              <a:gd name="connsiteX3916" fmla="*/ 2829500 w 4550804"/>
              <a:gd name="connsiteY3916" fmla="*/ 2558632 h 5360810"/>
              <a:gd name="connsiteX3917" fmla="*/ 2830177 w 4550804"/>
              <a:gd name="connsiteY3917" fmla="*/ 2562014 h 5360810"/>
              <a:gd name="connsiteX3918" fmla="*/ 2846260 w 4550804"/>
              <a:gd name="connsiteY3918" fmla="*/ 2560727 h 5360810"/>
              <a:gd name="connsiteX3919" fmla="*/ 2847657 w 4550804"/>
              <a:gd name="connsiteY3919" fmla="*/ 2553746 h 5360810"/>
              <a:gd name="connsiteX3920" fmla="*/ 1953135 w 4550804"/>
              <a:gd name="connsiteY3920" fmla="*/ 2552350 h 5360810"/>
              <a:gd name="connsiteX3921" fmla="*/ 1944759 w 4550804"/>
              <a:gd name="connsiteY3921" fmla="*/ 2555141 h 5360810"/>
              <a:gd name="connsiteX3922" fmla="*/ 1944616 w 4550804"/>
              <a:gd name="connsiteY3922" fmla="*/ 2555757 h 5360810"/>
              <a:gd name="connsiteX3923" fmla="*/ 1353649 w 4550804"/>
              <a:gd name="connsiteY3923" fmla="*/ 2551303 h 5360810"/>
              <a:gd name="connsiteX3924" fmla="*/ 1352603 w 4550804"/>
              <a:gd name="connsiteY3924" fmla="*/ 2552348 h 5360810"/>
              <a:gd name="connsiteX3925" fmla="*/ 1353998 w 4550804"/>
              <a:gd name="connsiteY3925" fmla="*/ 2551651 h 5360810"/>
              <a:gd name="connsiteX3926" fmla="*/ 3189124 w 4550804"/>
              <a:gd name="connsiteY3926" fmla="*/ 2547463 h 5360810"/>
              <a:gd name="connsiteX3927" fmla="*/ 3189124 w 4550804"/>
              <a:gd name="connsiteY3927" fmla="*/ 2547463 h 5360810"/>
              <a:gd name="connsiteX3928" fmla="*/ 3196107 w 4550804"/>
              <a:gd name="connsiteY3928" fmla="*/ 2547463 h 5360810"/>
              <a:gd name="connsiteX3929" fmla="*/ 3196107 w 4550804"/>
              <a:gd name="connsiteY3929" fmla="*/ 2547463 h 5360810"/>
              <a:gd name="connsiteX3930" fmla="*/ 1738509 w 4550804"/>
              <a:gd name="connsiteY3930" fmla="*/ 2542003 h 5360810"/>
              <a:gd name="connsiteX3931" fmla="*/ 1735269 w 4550804"/>
              <a:gd name="connsiteY3931" fmla="*/ 2542575 h 5360810"/>
              <a:gd name="connsiteX3932" fmla="*/ 1734570 w 4550804"/>
              <a:gd name="connsiteY3932" fmla="*/ 2542430 h 5360810"/>
              <a:gd name="connsiteX3933" fmla="*/ 1734570 w 4550804"/>
              <a:gd name="connsiteY3933" fmla="*/ 2542833 h 5360810"/>
              <a:gd name="connsiteX3934" fmla="*/ 1350740 w 4550804"/>
              <a:gd name="connsiteY3934" fmla="*/ 2541646 h 5360810"/>
              <a:gd name="connsiteX3935" fmla="*/ 1349809 w 4550804"/>
              <a:gd name="connsiteY3935" fmla="*/ 2542576 h 5360810"/>
              <a:gd name="connsiteX3936" fmla="*/ 1354463 w 4550804"/>
              <a:gd name="connsiteY3936" fmla="*/ 2548394 h 5360810"/>
              <a:gd name="connsiteX3937" fmla="*/ 1355395 w 4550804"/>
              <a:gd name="connsiteY3937" fmla="*/ 2547462 h 5360810"/>
              <a:gd name="connsiteX3938" fmla="*/ 1713352 w 4550804"/>
              <a:gd name="connsiteY3938" fmla="*/ 2541019 h 5360810"/>
              <a:gd name="connsiteX3939" fmla="*/ 1712924 w 4550804"/>
              <a:gd name="connsiteY3939" fmla="*/ 2541179 h 5360810"/>
              <a:gd name="connsiteX3940" fmla="*/ 1710242 w 4550804"/>
              <a:gd name="connsiteY3940" fmla="*/ 2546541 h 5360810"/>
              <a:gd name="connsiteX3941" fmla="*/ 1710828 w 4550804"/>
              <a:gd name="connsiteY3941" fmla="*/ 2546066 h 5360810"/>
              <a:gd name="connsiteX3942" fmla="*/ 3323355 w 4550804"/>
              <a:gd name="connsiteY3942" fmla="*/ 2540149 h 5360810"/>
              <a:gd name="connsiteX3943" fmla="*/ 3324593 w 4550804"/>
              <a:gd name="connsiteY3943" fmla="*/ 2541180 h 5360810"/>
              <a:gd name="connsiteX3944" fmla="*/ 3336917 w 4550804"/>
              <a:gd name="connsiteY3944" fmla="*/ 2544876 h 5360810"/>
              <a:gd name="connsiteX3945" fmla="*/ 3336465 w 4550804"/>
              <a:gd name="connsiteY3945" fmla="*/ 2543971 h 5360810"/>
              <a:gd name="connsiteX3946" fmla="*/ 3337862 w 4550804"/>
              <a:gd name="connsiteY3946" fmla="*/ 2539085 h 5360810"/>
              <a:gd name="connsiteX3947" fmla="*/ 3342051 w 4550804"/>
              <a:gd name="connsiteY3947" fmla="*/ 2548160 h 5360810"/>
              <a:gd name="connsiteX3948" fmla="*/ 3344844 w 4550804"/>
              <a:gd name="connsiteY3948" fmla="*/ 2552349 h 5360810"/>
              <a:gd name="connsiteX3949" fmla="*/ 3344844 w 4550804"/>
              <a:gd name="connsiteY3949" fmla="*/ 2555839 h 5360810"/>
              <a:gd name="connsiteX3950" fmla="*/ 3340025 w 4550804"/>
              <a:gd name="connsiteY3950" fmla="*/ 2558248 h 5360810"/>
              <a:gd name="connsiteX3951" fmla="*/ 3339955 w 4550804"/>
              <a:gd name="connsiteY3951" fmla="*/ 2558632 h 5360810"/>
              <a:gd name="connsiteX3952" fmla="*/ 3344145 w 4550804"/>
              <a:gd name="connsiteY3952" fmla="*/ 2560028 h 5360810"/>
              <a:gd name="connsiteX3953" fmla="*/ 3346939 w 4550804"/>
              <a:gd name="connsiteY3953" fmla="*/ 2553048 h 5360810"/>
              <a:gd name="connsiteX3954" fmla="*/ 3344145 w 4550804"/>
              <a:gd name="connsiteY3954" fmla="*/ 2549557 h 5360810"/>
              <a:gd name="connsiteX3955" fmla="*/ 3339955 w 4550804"/>
              <a:gd name="connsiteY3955" fmla="*/ 2540481 h 5360810"/>
              <a:gd name="connsiteX3956" fmla="*/ 3346939 w 4550804"/>
              <a:gd name="connsiteY3956" fmla="*/ 2542576 h 5360810"/>
              <a:gd name="connsiteX3957" fmla="*/ 3346939 w 4550804"/>
              <a:gd name="connsiteY3957" fmla="*/ 2540481 h 5360810"/>
              <a:gd name="connsiteX3958" fmla="*/ 3344844 w 4550804"/>
              <a:gd name="connsiteY3958" fmla="*/ 2540063 h 5360810"/>
              <a:gd name="connsiteX3959" fmla="*/ 3344844 w 4550804"/>
              <a:gd name="connsiteY3959" fmla="*/ 2541179 h 5360810"/>
              <a:gd name="connsiteX3960" fmla="*/ 1967610 w 4550804"/>
              <a:gd name="connsiteY3960" fmla="*/ 2537814 h 5360810"/>
              <a:gd name="connsiteX3961" fmla="*/ 1952440 w 4550804"/>
              <a:gd name="connsiteY3961" fmla="*/ 2543273 h 5360810"/>
              <a:gd name="connsiteX3962" fmla="*/ 1952699 w 4550804"/>
              <a:gd name="connsiteY3962" fmla="*/ 2544049 h 5360810"/>
              <a:gd name="connsiteX3963" fmla="*/ 1967801 w 4550804"/>
              <a:gd name="connsiteY3963" fmla="*/ 2538388 h 5360810"/>
              <a:gd name="connsiteX3964" fmla="*/ 3467046 w 4550804"/>
              <a:gd name="connsiteY3964" fmla="*/ 2537689 h 5360810"/>
              <a:gd name="connsiteX3965" fmla="*/ 3467046 w 4550804"/>
              <a:gd name="connsiteY3965" fmla="*/ 2539530 h 5360810"/>
              <a:gd name="connsiteX3966" fmla="*/ 3468443 w 4550804"/>
              <a:gd name="connsiteY3966" fmla="*/ 2539783 h 5360810"/>
              <a:gd name="connsiteX3967" fmla="*/ 3468443 w 4550804"/>
              <a:gd name="connsiteY3967" fmla="*/ 2537689 h 5360810"/>
              <a:gd name="connsiteX3968" fmla="*/ 3453779 w 4550804"/>
              <a:gd name="connsiteY3968" fmla="*/ 2534896 h 5360810"/>
              <a:gd name="connsiteX3969" fmla="*/ 3450868 w 4550804"/>
              <a:gd name="connsiteY3969" fmla="*/ 2538387 h 5360810"/>
              <a:gd name="connsiteX3970" fmla="*/ 3451683 w 4550804"/>
              <a:gd name="connsiteY3970" fmla="*/ 2538387 h 5360810"/>
              <a:gd name="connsiteX3971" fmla="*/ 3454280 w 4550804"/>
              <a:gd name="connsiteY3971" fmla="*/ 2535271 h 5360810"/>
              <a:gd name="connsiteX3972" fmla="*/ 1652067 w 4550804"/>
              <a:gd name="connsiteY3972" fmla="*/ 2533062 h 5360810"/>
              <a:gd name="connsiteX3973" fmla="*/ 1650774 w 4550804"/>
              <a:gd name="connsiteY3973" fmla="*/ 2553745 h 5360810"/>
              <a:gd name="connsiteX3974" fmla="*/ 1651038 w 4550804"/>
              <a:gd name="connsiteY3974" fmla="*/ 2556251 h 5360810"/>
              <a:gd name="connsiteX3975" fmla="*/ 1968501 w 4550804"/>
              <a:gd name="connsiteY3975" fmla="*/ 2532802 h 5360810"/>
              <a:gd name="connsiteX3976" fmla="*/ 1969549 w 4550804"/>
              <a:gd name="connsiteY3976" fmla="*/ 2535946 h 5360810"/>
              <a:gd name="connsiteX3977" fmla="*/ 1970594 w 4550804"/>
              <a:gd name="connsiteY3977" fmla="*/ 2536991 h 5360810"/>
              <a:gd name="connsiteX3978" fmla="*/ 1982466 w 4550804"/>
              <a:gd name="connsiteY3978" fmla="*/ 2535595 h 5360810"/>
              <a:gd name="connsiteX3979" fmla="*/ 1982667 w 4550804"/>
              <a:gd name="connsiteY3979" fmla="*/ 2534422 h 5360810"/>
              <a:gd name="connsiteX3980" fmla="*/ 1972691 w 4550804"/>
              <a:gd name="connsiteY3980" fmla="*/ 2535595 h 5360810"/>
              <a:gd name="connsiteX3981" fmla="*/ 1969897 w 4550804"/>
              <a:gd name="connsiteY3981" fmla="*/ 2532802 h 5360810"/>
              <a:gd name="connsiteX3982" fmla="*/ 3343628 w 4550804"/>
              <a:gd name="connsiteY3982" fmla="*/ 2531578 h 5360810"/>
              <a:gd name="connsiteX3983" fmla="*/ 3342051 w 4550804"/>
              <a:gd name="connsiteY3983" fmla="*/ 2532104 h 5360810"/>
              <a:gd name="connsiteX3984" fmla="*/ 3337862 w 4550804"/>
              <a:gd name="connsiteY3984" fmla="*/ 2537689 h 5360810"/>
              <a:gd name="connsiteX3985" fmla="*/ 3340593 w 4550804"/>
              <a:gd name="connsiteY3985" fmla="*/ 2538235 h 5360810"/>
              <a:gd name="connsiteX3986" fmla="*/ 3344145 w 4550804"/>
              <a:gd name="connsiteY3986" fmla="*/ 2533501 h 5360810"/>
              <a:gd name="connsiteX3987" fmla="*/ 3370680 w 4550804"/>
              <a:gd name="connsiteY3987" fmla="*/ 2559330 h 5360810"/>
              <a:gd name="connsiteX3988" fmla="*/ 3370792 w 4550804"/>
              <a:gd name="connsiteY3988" fmla="*/ 2559805 h 5360810"/>
              <a:gd name="connsiteX3989" fmla="*/ 3370680 w 4550804"/>
              <a:gd name="connsiteY3989" fmla="*/ 2557236 h 5360810"/>
              <a:gd name="connsiteX3990" fmla="*/ 3400010 w 4550804"/>
              <a:gd name="connsiteY3990" fmla="*/ 2530707 h 5360810"/>
              <a:gd name="connsiteX3991" fmla="*/ 3402456 w 4550804"/>
              <a:gd name="connsiteY3991" fmla="*/ 2539267 h 5360810"/>
              <a:gd name="connsiteX3992" fmla="*/ 3404199 w 4550804"/>
              <a:gd name="connsiteY3992" fmla="*/ 2539783 h 5360810"/>
              <a:gd name="connsiteX3993" fmla="*/ 3401946 w 4550804"/>
              <a:gd name="connsiteY3993" fmla="*/ 2531898 h 5360810"/>
              <a:gd name="connsiteX3994" fmla="*/ 1649930 w 4550804"/>
              <a:gd name="connsiteY3994" fmla="*/ 2530510 h 5360810"/>
              <a:gd name="connsiteX3995" fmla="*/ 1652141 w 4550804"/>
              <a:gd name="connsiteY3995" fmla="*/ 2531394 h 5360810"/>
              <a:gd name="connsiteX3996" fmla="*/ 1652172 w 4550804"/>
              <a:gd name="connsiteY3996" fmla="*/ 2530708 h 5360810"/>
              <a:gd name="connsiteX3997" fmla="*/ 2580821 w 4550804"/>
              <a:gd name="connsiteY3997" fmla="*/ 2530394 h 5360810"/>
              <a:gd name="connsiteX3998" fmla="*/ 2579509 w 4550804"/>
              <a:gd name="connsiteY3998" fmla="*/ 2536293 h 5360810"/>
              <a:gd name="connsiteX3999" fmla="*/ 2580488 w 4550804"/>
              <a:gd name="connsiteY3999" fmla="*/ 2536293 h 5360810"/>
              <a:gd name="connsiteX4000" fmla="*/ 2581606 w 4550804"/>
              <a:gd name="connsiteY4000" fmla="*/ 2530708 h 5360810"/>
              <a:gd name="connsiteX4001" fmla="*/ 2576717 w 4550804"/>
              <a:gd name="connsiteY4001" fmla="*/ 2528614 h 5360810"/>
              <a:gd name="connsiteX4002" fmla="*/ 2576716 w 4550804"/>
              <a:gd name="connsiteY4002" fmla="*/ 2528614 h 5360810"/>
              <a:gd name="connsiteX4003" fmla="*/ 2578392 w 4550804"/>
              <a:gd name="connsiteY4003" fmla="*/ 2529172 h 5360810"/>
              <a:gd name="connsiteX4004" fmla="*/ 2579511 w 4550804"/>
              <a:gd name="connsiteY4004" fmla="*/ 2528614 h 5360810"/>
              <a:gd name="connsiteX4005" fmla="*/ 2560656 w 4550804"/>
              <a:gd name="connsiteY4005" fmla="*/ 2527218 h 5360810"/>
              <a:gd name="connsiteX4006" fmla="*/ 2559647 w 4550804"/>
              <a:gd name="connsiteY4006" fmla="*/ 2527373 h 5360810"/>
              <a:gd name="connsiteX4007" fmla="*/ 2560655 w 4550804"/>
              <a:gd name="connsiteY4007" fmla="*/ 2531406 h 5360810"/>
              <a:gd name="connsiteX4008" fmla="*/ 2562035 w 4550804"/>
              <a:gd name="connsiteY4008" fmla="*/ 2532043 h 5360810"/>
              <a:gd name="connsiteX4009" fmla="*/ 3356715 w 4550804"/>
              <a:gd name="connsiteY4009" fmla="*/ 2527217 h 5360810"/>
              <a:gd name="connsiteX4010" fmla="*/ 3355216 w 4550804"/>
              <a:gd name="connsiteY4010" fmla="*/ 2527717 h 5360810"/>
              <a:gd name="connsiteX4011" fmla="*/ 3358465 w 4550804"/>
              <a:gd name="connsiteY4011" fmla="*/ 2527217 h 5360810"/>
              <a:gd name="connsiteX4012" fmla="*/ 1460913 w 4550804"/>
              <a:gd name="connsiteY4012" fmla="*/ 2526056 h 5360810"/>
              <a:gd name="connsiteX4013" fmla="*/ 1453156 w 4550804"/>
              <a:gd name="connsiteY4013" fmla="*/ 2530708 h 5360810"/>
              <a:gd name="connsiteX4014" fmla="*/ 1452848 w 4550804"/>
              <a:gd name="connsiteY4014" fmla="*/ 2531447 h 5360810"/>
              <a:gd name="connsiteX4015" fmla="*/ 1458044 w 4550804"/>
              <a:gd name="connsiteY4015" fmla="*/ 2528613 h 5360810"/>
              <a:gd name="connsiteX4016" fmla="*/ 1460837 w 4550804"/>
              <a:gd name="connsiteY4016" fmla="*/ 2526520 h 5360810"/>
              <a:gd name="connsiteX4017" fmla="*/ 3545954 w 4550804"/>
              <a:gd name="connsiteY4017" fmla="*/ 2520236 h 5360810"/>
              <a:gd name="connsiteX4018" fmla="*/ 3546624 w 4550804"/>
              <a:gd name="connsiteY4018" fmla="*/ 2536991 h 5360810"/>
              <a:gd name="connsiteX4019" fmla="*/ 3548048 w 4550804"/>
              <a:gd name="connsiteY4019" fmla="*/ 2536991 h 5360810"/>
              <a:gd name="connsiteX4020" fmla="*/ 3546707 w 4550804"/>
              <a:gd name="connsiteY4020" fmla="*/ 2520236 h 5360810"/>
              <a:gd name="connsiteX4021" fmla="*/ 2778518 w 4550804"/>
              <a:gd name="connsiteY4021" fmla="*/ 2518205 h 5360810"/>
              <a:gd name="connsiteX4022" fmla="*/ 2776468 w 4550804"/>
              <a:gd name="connsiteY4022" fmla="*/ 2547634 h 5360810"/>
              <a:gd name="connsiteX4023" fmla="*/ 2777129 w 4550804"/>
              <a:gd name="connsiteY4023" fmla="*/ 2547462 h 5360810"/>
              <a:gd name="connsiteX4024" fmla="*/ 2779167 w 4550804"/>
              <a:gd name="connsiteY4024" fmla="*/ 2518264 h 5360810"/>
              <a:gd name="connsiteX4025" fmla="*/ 3550841 w 4550804"/>
              <a:gd name="connsiteY4025" fmla="*/ 2516531 h 5360810"/>
              <a:gd name="connsiteX4026" fmla="*/ 3549446 w 4550804"/>
              <a:gd name="connsiteY4026" fmla="*/ 2516746 h 5360810"/>
              <a:gd name="connsiteX4027" fmla="*/ 3549446 w 4550804"/>
              <a:gd name="connsiteY4027" fmla="*/ 2519538 h 5360810"/>
              <a:gd name="connsiteX4028" fmla="*/ 3550841 w 4550804"/>
              <a:gd name="connsiteY4028" fmla="*/ 2519538 h 5360810"/>
              <a:gd name="connsiteX4029" fmla="*/ 3559920 w 4550804"/>
              <a:gd name="connsiteY4029" fmla="*/ 2508368 h 5360810"/>
              <a:gd name="connsiteX4030" fmla="*/ 3558623 w 4550804"/>
              <a:gd name="connsiteY4030" fmla="*/ 2514852 h 5360810"/>
              <a:gd name="connsiteX4031" fmla="*/ 3559919 w 4550804"/>
              <a:gd name="connsiteY4031" fmla="*/ 2514652 h 5360810"/>
              <a:gd name="connsiteX4032" fmla="*/ 3561176 w 4550804"/>
              <a:gd name="connsiteY4032" fmla="*/ 2508368 h 5360810"/>
              <a:gd name="connsiteX4033" fmla="*/ 2867251 w 4550804"/>
              <a:gd name="connsiteY4033" fmla="*/ 2504559 h 5360810"/>
              <a:gd name="connsiteX4034" fmla="*/ 2828962 w 4550804"/>
              <a:gd name="connsiteY4034" fmla="*/ 2515241 h 5360810"/>
              <a:gd name="connsiteX4035" fmla="*/ 2829962 w 4550804"/>
              <a:gd name="connsiteY4035" fmla="*/ 2516740 h 5360810"/>
              <a:gd name="connsiteX4036" fmla="*/ 2867907 w 4550804"/>
              <a:gd name="connsiteY4036" fmla="*/ 2506275 h 5360810"/>
              <a:gd name="connsiteX4037" fmla="*/ 3594429 w 4550804"/>
              <a:gd name="connsiteY4037" fmla="*/ 2500648 h 5360810"/>
              <a:gd name="connsiteX4038" fmla="*/ 3584017 w 4550804"/>
              <a:gd name="connsiteY4038" fmla="*/ 2506285 h 5360810"/>
              <a:gd name="connsiteX4039" fmla="*/ 3594822 w 4550804"/>
              <a:gd name="connsiteY4039" fmla="*/ 2501533 h 5360810"/>
              <a:gd name="connsiteX4040" fmla="*/ 3322499 w 4550804"/>
              <a:gd name="connsiteY4040" fmla="*/ 2499293 h 5360810"/>
              <a:gd name="connsiteX4041" fmla="*/ 3314287 w 4550804"/>
              <a:gd name="connsiteY4041" fmla="*/ 2503397 h 5360810"/>
              <a:gd name="connsiteX4042" fmla="*/ 3316214 w 4550804"/>
              <a:gd name="connsiteY4042" fmla="*/ 2504879 h 5360810"/>
              <a:gd name="connsiteX4043" fmla="*/ 3324593 w 4550804"/>
              <a:gd name="connsiteY4043" fmla="*/ 2500690 h 5360810"/>
              <a:gd name="connsiteX4044" fmla="*/ 3327387 w 4550804"/>
              <a:gd name="connsiteY4044" fmla="*/ 2502286 h 5360810"/>
              <a:gd name="connsiteX4045" fmla="*/ 3327387 w 4550804"/>
              <a:gd name="connsiteY4045" fmla="*/ 2502085 h 5360810"/>
              <a:gd name="connsiteX4046" fmla="*/ 3293890 w 4550804"/>
              <a:gd name="connsiteY4046" fmla="*/ 2493567 h 5360810"/>
              <a:gd name="connsiteX4047" fmla="*/ 3293868 w 4550804"/>
              <a:gd name="connsiteY4047" fmla="*/ 2493709 h 5360810"/>
              <a:gd name="connsiteX4048" fmla="*/ 3306665 w 4550804"/>
              <a:gd name="connsiteY4048" fmla="*/ 2497749 h 5360810"/>
              <a:gd name="connsiteX4049" fmla="*/ 3305042 w 4550804"/>
              <a:gd name="connsiteY4049" fmla="*/ 2496501 h 5360810"/>
              <a:gd name="connsiteX4050" fmla="*/ 2438454 w 4550804"/>
              <a:gd name="connsiteY4050" fmla="*/ 2486728 h 5360810"/>
              <a:gd name="connsiteX4051" fmla="*/ 2440549 w 4550804"/>
              <a:gd name="connsiteY4051" fmla="*/ 2488822 h 5360810"/>
              <a:gd name="connsiteX4052" fmla="*/ 2437756 w 4550804"/>
              <a:gd name="connsiteY4052" fmla="*/ 2487426 h 5360810"/>
              <a:gd name="connsiteX4053" fmla="*/ 3590645 w 4550804"/>
              <a:gd name="connsiteY4053" fmla="*/ 2480212 h 5360810"/>
              <a:gd name="connsiteX4054" fmla="*/ 3587852 w 4550804"/>
              <a:gd name="connsiteY4054" fmla="*/ 2481142 h 5360810"/>
              <a:gd name="connsiteX4055" fmla="*/ 3587852 w 4550804"/>
              <a:gd name="connsiteY4055" fmla="*/ 2482306 h 5360810"/>
              <a:gd name="connsiteX4056" fmla="*/ 3590645 w 4550804"/>
              <a:gd name="connsiteY4056" fmla="*/ 2481840 h 5360810"/>
              <a:gd name="connsiteX4057" fmla="*/ 2560230 w 4550804"/>
              <a:gd name="connsiteY4057" fmla="*/ 2472927 h 5360810"/>
              <a:gd name="connsiteX4058" fmla="*/ 2542501 w 4550804"/>
              <a:gd name="connsiteY4058" fmla="*/ 2477653 h 5360810"/>
              <a:gd name="connsiteX4059" fmla="*/ 2556466 w 4550804"/>
              <a:gd name="connsiteY4059" fmla="*/ 2473464 h 5360810"/>
              <a:gd name="connsiteX4060" fmla="*/ 3585757 w 4550804"/>
              <a:gd name="connsiteY4060" fmla="*/ 2471369 h 5360810"/>
              <a:gd name="connsiteX4061" fmla="*/ 3583400 w 4550804"/>
              <a:gd name="connsiteY4061" fmla="*/ 2472548 h 5360810"/>
              <a:gd name="connsiteX4062" fmla="*/ 3583662 w 4550804"/>
              <a:gd name="connsiteY4062" fmla="*/ 2472766 h 5360810"/>
              <a:gd name="connsiteX4063" fmla="*/ 3585952 w 4550804"/>
              <a:gd name="connsiteY4063" fmla="*/ 2471620 h 5360810"/>
              <a:gd name="connsiteX4064" fmla="*/ 2590655 w 4550804"/>
              <a:gd name="connsiteY4064" fmla="*/ 2468585 h 5360810"/>
              <a:gd name="connsiteX4065" fmla="*/ 2560230 w 4550804"/>
              <a:gd name="connsiteY4065" fmla="*/ 2472927 h 5360810"/>
              <a:gd name="connsiteX4066" fmla="*/ 2563449 w 4550804"/>
              <a:gd name="connsiteY4066" fmla="*/ 2472068 h 5360810"/>
              <a:gd name="connsiteX4067" fmla="*/ 3566205 w 4550804"/>
              <a:gd name="connsiteY4067" fmla="*/ 2458803 h 5360810"/>
              <a:gd name="connsiteX4068" fmla="*/ 3565158 w 4550804"/>
              <a:gd name="connsiteY4068" fmla="*/ 2459327 h 5360810"/>
              <a:gd name="connsiteX4069" fmla="*/ 3565507 w 4550804"/>
              <a:gd name="connsiteY4069" fmla="*/ 2459501 h 5360810"/>
              <a:gd name="connsiteX4070" fmla="*/ 3566467 w 4550804"/>
              <a:gd name="connsiteY4070" fmla="*/ 2459022 h 5360810"/>
              <a:gd name="connsiteX4071" fmla="*/ 2939134 w 4550804"/>
              <a:gd name="connsiteY4071" fmla="*/ 2456709 h 5360810"/>
              <a:gd name="connsiteX4072" fmla="*/ 2925866 w 4550804"/>
              <a:gd name="connsiteY4072" fmla="*/ 2460898 h 5360810"/>
              <a:gd name="connsiteX4073" fmla="*/ 2909805 w 4550804"/>
              <a:gd name="connsiteY4073" fmla="*/ 2462295 h 5360810"/>
              <a:gd name="connsiteX4074" fmla="*/ 2888856 w 4550804"/>
              <a:gd name="connsiteY4074" fmla="*/ 2460898 h 5360810"/>
              <a:gd name="connsiteX4075" fmla="*/ 2856734 w 4550804"/>
              <a:gd name="connsiteY4075" fmla="*/ 2462295 h 5360810"/>
              <a:gd name="connsiteX4076" fmla="*/ 2853942 w 4550804"/>
              <a:gd name="connsiteY4076" fmla="*/ 2465086 h 5360810"/>
              <a:gd name="connsiteX4077" fmla="*/ 2851351 w 4550804"/>
              <a:gd name="connsiteY4077" fmla="*/ 2459258 h 5360810"/>
              <a:gd name="connsiteX4078" fmla="*/ 2851148 w 4550804"/>
              <a:gd name="connsiteY4078" fmla="*/ 2459502 h 5360810"/>
              <a:gd name="connsiteX4079" fmla="*/ 2854091 w 4550804"/>
              <a:gd name="connsiteY4079" fmla="*/ 2467032 h 5360810"/>
              <a:gd name="connsiteX4080" fmla="*/ 2856036 w 4550804"/>
              <a:gd name="connsiteY4080" fmla="*/ 2465087 h 5360810"/>
              <a:gd name="connsiteX4081" fmla="*/ 2889555 w 4550804"/>
              <a:gd name="connsiteY4081" fmla="*/ 2463691 h 5360810"/>
              <a:gd name="connsiteX4082" fmla="*/ 2909107 w 4550804"/>
              <a:gd name="connsiteY4082" fmla="*/ 2465087 h 5360810"/>
              <a:gd name="connsiteX4083" fmla="*/ 2926564 w 4550804"/>
              <a:gd name="connsiteY4083" fmla="*/ 2463691 h 5360810"/>
              <a:gd name="connsiteX4084" fmla="*/ 2938435 w 4550804"/>
              <a:gd name="connsiteY4084" fmla="*/ 2459502 h 5360810"/>
              <a:gd name="connsiteX4085" fmla="*/ 2948910 w 4550804"/>
              <a:gd name="connsiteY4085" fmla="*/ 2462295 h 5360810"/>
              <a:gd name="connsiteX4086" fmla="*/ 2963574 w 4550804"/>
              <a:gd name="connsiteY4086" fmla="*/ 2470672 h 5360810"/>
              <a:gd name="connsiteX4087" fmla="*/ 2972623 w 4550804"/>
              <a:gd name="connsiteY4087" fmla="*/ 2467056 h 5360810"/>
              <a:gd name="connsiteX4088" fmla="*/ 2971892 w 4550804"/>
              <a:gd name="connsiteY4088" fmla="*/ 2464134 h 5360810"/>
              <a:gd name="connsiteX4089" fmla="*/ 2964272 w 4550804"/>
              <a:gd name="connsiteY4089" fmla="*/ 2467180 h 5360810"/>
              <a:gd name="connsiteX4090" fmla="*/ 2949608 w 4550804"/>
              <a:gd name="connsiteY4090" fmla="*/ 2459502 h 5360810"/>
              <a:gd name="connsiteX4091" fmla="*/ 3196206 w 4550804"/>
              <a:gd name="connsiteY4091" fmla="*/ 2455536 h 5360810"/>
              <a:gd name="connsiteX4092" fmla="*/ 3196106 w 4550804"/>
              <a:gd name="connsiteY4092" fmla="*/ 2456011 h 5360810"/>
              <a:gd name="connsiteX4093" fmla="*/ 3198589 w 4550804"/>
              <a:gd name="connsiteY4093" fmla="*/ 2461597 h 5360810"/>
              <a:gd name="connsiteX4094" fmla="*/ 3198900 w 4550804"/>
              <a:gd name="connsiteY4094" fmla="*/ 2461597 h 5360810"/>
              <a:gd name="connsiteX4095" fmla="*/ 3560618 w 4550804"/>
              <a:gd name="connsiteY4095" fmla="*/ 2453219 h 5360810"/>
              <a:gd name="connsiteX4096" fmla="*/ 3559396 w 4550804"/>
              <a:gd name="connsiteY4096" fmla="*/ 2455662 h 5360810"/>
              <a:gd name="connsiteX4097" fmla="*/ 3559920 w 4550804"/>
              <a:gd name="connsiteY4097" fmla="*/ 2456010 h 5360810"/>
              <a:gd name="connsiteX4098" fmla="*/ 3561084 w 4550804"/>
              <a:gd name="connsiteY4098" fmla="*/ 2453684 h 5360810"/>
              <a:gd name="connsiteX4099" fmla="*/ 1426174 w 4550804"/>
              <a:gd name="connsiteY4099" fmla="*/ 2448669 h 5360810"/>
              <a:gd name="connsiteX4100" fmla="*/ 1425923 w 4550804"/>
              <a:gd name="connsiteY4100" fmla="*/ 2449031 h 5360810"/>
              <a:gd name="connsiteX4101" fmla="*/ 1427232 w 4550804"/>
              <a:gd name="connsiteY4101" fmla="*/ 2450078 h 5360810"/>
              <a:gd name="connsiteX4102" fmla="*/ 2002716 w 4550804"/>
              <a:gd name="connsiteY4102" fmla="*/ 2436467 h 5360810"/>
              <a:gd name="connsiteX4103" fmla="*/ 2002101 w 4550804"/>
              <a:gd name="connsiteY4103" fmla="*/ 2439778 h 5360810"/>
              <a:gd name="connsiteX4104" fmla="*/ 2003414 w 4550804"/>
              <a:gd name="connsiteY4104" fmla="*/ 2440653 h 5360810"/>
              <a:gd name="connsiteX4105" fmla="*/ 2004084 w 4550804"/>
              <a:gd name="connsiteY4105" fmla="*/ 2439229 h 5360810"/>
              <a:gd name="connsiteX4106" fmla="*/ 2002716 w 4550804"/>
              <a:gd name="connsiteY4106" fmla="*/ 2437861 h 5360810"/>
              <a:gd name="connsiteX4107" fmla="*/ 2614425 w 4550804"/>
              <a:gd name="connsiteY4107" fmla="*/ 2432974 h 5360810"/>
              <a:gd name="connsiteX4108" fmla="*/ 2613629 w 4550804"/>
              <a:gd name="connsiteY4108" fmla="*/ 2434971 h 5360810"/>
              <a:gd name="connsiteX4109" fmla="*/ 2613028 w 4550804"/>
              <a:gd name="connsiteY4109" fmla="*/ 2435766 h 5360810"/>
              <a:gd name="connsiteX4110" fmla="*/ 3276087 w 4550804"/>
              <a:gd name="connsiteY4110" fmla="*/ 2422811 h 5360810"/>
              <a:gd name="connsiteX4111" fmla="*/ 3276417 w 4550804"/>
              <a:gd name="connsiteY4111" fmla="*/ 2423288 h 5360810"/>
              <a:gd name="connsiteX4112" fmla="*/ 3276411 w 4550804"/>
              <a:gd name="connsiteY4112" fmla="*/ 2423200 h 5360810"/>
              <a:gd name="connsiteX4113" fmla="*/ 2346977 w 4550804"/>
              <a:gd name="connsiteY4113" fmla="*/ 2414126 h 5360810"/>
              <a:gd name="connsiteX4114" fmla="*/ 2357451 w 4550804"/>
              <a:gd name="connsiteY4114" fmla="*/ 2414126 h 5360810"/>
              <a:gd name="connsiteX4115" fmla="*/ 2361641 w 4550804"/>
              <a:gd name="connsiteY4115" fmla="*/ 2419711 h 5360810"/>
              <a:gd name="connsiteX4116" fmla="*/ 2360244 w 4550804"/>
              <a:gd name="connsiteY4116" fmla="*/ 2423900 h 5360810"/>
              <a:gd name="connsiteX4117" fmla="*/ 2346977 w 4550804"/>
              <a:gd name="connsiteY4117" fmla="*/ 2418315 h 5360810"/>
              <a:gd name="connsiteX4118" fmla="*/ 3188461 w 4550804"/>
              <a:gd name="connsiteY4118" fmla="*/ 2412829 h 5360810"/>
              <a:gd name="connsiteX4119" fmla="*/ 3198808 w 4550804"/>
              <a:gd name="connsiteY4119" fmla="*/ 2442485 h 5360810"/>
              <a:gd name="connsiteX4120" fmla="*/ 3198900 w 4550804"/>
              <a:gd name="connsiteY4120" fmla="*/ 2442050 h 5360810"/>
              <a:gd name="connsiteX4121" fmla="*/ 2609538 w 4550804"/>
              <a:gd name="connsiteY4121" fmla="*/ 2412729 h 5360810"/>
              <a:gd name="connsiteX4122" fmla="*/ 2610934 w 4550804"/>
              <a:gd name="connsiteY4122" fmla="*/ 2415521 h 5360810"/>
              <a:gd name="connsiteX4123" fmla="*/ 2609538 w 4550804"/>
              <a:gd name="connsiteY4123" fmla="*/ 2416918 h 5360810"/>
              <a:gd name="connsiteX4124" fmla="*/ 2608141 w 4550804"/>
              <a:gd name="connsiteY4124" fmla="*/ 2416918 h 5360810"/>
              <a:gd name="connsiteX4125" fmla="*/ 2341391 w 4550804"/>
              <a:gd name="connsiteY4125" fmla="*/ 2407144 h 5360810"/>
              <a:gd name="connsiteX4126" fmla="*/ 2344184 w 4550804"/>
              <a:gd name="connsiteY4126" fmla="*/ 2408540 h 5360810"/>
              <a:gd name="connsiteX4127" fmla="*/ 2342788 w 4550804"/>
              <a:gd name="connsiteY4127" fmla="*/ 2409937 h 5360810"/>
              <a:gd name="connsiteX4128" fmla="*/ 2613727 w 4550804"/>
              <a:gd name="connsiteY4128" fmla="*/ 2405748 h 5360810"/>
              <a:gd name="connsiteX4129" fmla="*/ 2613727 w 4550804"/>
              <a:gd name="connsiteY4129" fmla="*/ 2408540 h 5360810"/>
              <a:gd name="connsiteX4130" fmla="*/ 2612330 w 4550804"/>
              <a:gd name="connsiteY4130" fmla="*/ 2409937 h 5360810"/>
              <a:gd name="connsiteX4131" fmla="*/ 3252947 w 4550804"/>
              <a:gd name="connsiteY4131" fmla="*/ 2401559 h 5360810"/>
              <a:gd name="connsiteX4132" fmla="*/ 3254065 w 4550804"/>
              <a:gd name="connsiteY4132" fmla="*/ 2402257 h 5360810"/>
              <a:gd name="connsiteX4133" fmla="*/ 3259306 w 4550804"/>
              <a:gd name="connsiteY4133" fmla="*/ 2401559 h 5360810"/>
              <a:gd name="connsiteX4134" fmla="*/ 2345581 w 4550804"/>
              <a:gd name="connsiteY4134" fmla="*/ 2400862 h 5360810"/>
              <a:gd name="connsiteX4135" fmla="*/ 2348374 w 4550804"/>
              <a:gd name="connsiteY4135" fmla="*/ 2405051 h 5360810"/>
              <a:gd name="connsiteX4136" fmla="*/ 2345581 w 4550804"/>
              <a:gd name="connsiteY4136" fmla="*/ 2402258 h 5360810"/>
              <a:gd name="connsiteX4137" fmla="*/ 2339994 w 4550804"/>
              <a:gd name="connsiteY4137" fmla="*/ 2406447 h 5360810"/>
              <a:gd name="connsiteX4138" fmla="*/ 3263144 w 4550804"/>
              <a:gd name="connsiteY4138" fmla="*/ 2400861 h 5360810"/>
              <a:gd name="connsiteX4139" fmla="*/ 3263438 w 4550804"/>
              <a:gd name="connsiteY4139" fmla="*/ 2401008 h 5360810"/>
              <a:gd name="connsiteX4140" fmla="*/ 3264539 w 4550804"/>
              <a:gd name="connsiteY4140" fmla="*/ 2400861 h 5360810"/>
              <a:gd name="connsiteX4141" fmla="*/ 3264538 w 4550804"/>
              <a:gd name="connsiteY4141" fmla="*/ 2400861 h 5360810"/>
              <a:gd name="connsiteX4142" fmla="*/ 2317649 w 4550804"/>
              <a:gd name="connsiteY4142" fmla="*/ 2389692 h 5360810"/>
              <a:gd name="connsiteX4143" fmla="*/ 2320442 w 4550804"/>
              <a:gd name="connsiteY4143" fmla="*/ 2391088 h 5360810"/>
              <a:gd name="connsiteX4144" fmla="*/ 2320442 w 4550804"/>
              <a:gd name="connsiteY4144" fmla="*/ 2393881 h 5360810"/>
              <a:gd name="connsiteX4145" fmla="*/ 2319046 w 4550804"/>
              <a:gd name="connsiteY4145" fmla="*/ 2392485 h 5360810"/>
              <a:gd name="connsiteX4146" fmla="*/ 2317649 w 4550804"/>
              <a:gd name="connsiteY4146" fmla="*/ 2392485 h 5360810"/>
              <a:gd name="connsiteX4147" fmla="*/ 2319046 w 4550804"/>
              <a:gd name="connsiteY4147" fmla="*/ 2393881 h 5360810"/>
              <a:gd name="connsiteX4148" fmla="*/ 2316252 w 4550804"/>
              <a:gd name="connsiteY4148" fmla="*/ 2393881 h 5360810"/>
              <a:gd name="connsiteX4149" fmla="*/ 2167515 w 4550804"/>
              <a:gd name="connsiteY4149" fmla="*/ 2372938 h 5360810"/>
              <a:gd name="connsiteX4150" fmla="*/ 2163325 w 4550804"/>
              <a:gd name="connsiteY4150" fmla="*/ 2375730 h 5360810"/>
              <a:gd name="connsiteX4151" fmla="*/ 2163325 w 4550804"/>
              <a:gd name="connsiteY4151" fmla="*/ 2374334 h 5360810"/>
              <a:gd name="connsiteX4152" fmla="*/ 3225335 w 4550804"/>
              <a:gd name="connsiteY4152" fmla="*/ 2362715 h 5360810"/>
              <a:gd name="connsiteX4153" fmla="*/ 3224737 w 4550804"/>
              <a:gd name="connsiteY4153" fmla="*/ 2363164 h 5360810"/>
              <a:gd name="connsiteX4154" fmla="*/ 3224737 w 4550804"/>
              <a:gd name="connsiteY4154" fmla="*/ 2364211 h 5360810"/>
              <a:gd name="connsiteX4155" fmla="*/ 1872833 w 4550804"/>
              <a:gd name="connsiteY4155" fmla="*/ 2360603 h 5360810"/>
              <a:gd name="connsiteX4156" fmla="*/ 1870040 w 4550804"/>
              <a:gd name="connsiteY4156" fmla="*/ 2362465 h 5360810"/>
              <a:gd name="connsiteX4157" fmla="*/ 1870040 w 4550804"/>
              <a:gd name="connsiteY4157" fmla="*/ 2365257 h 5360810"/>
              <a:gd name="connsiteX4158" fmla="*/ 1873182 w 4550804"/>
              <a:gd name="connsiteY4158" fmla="*/ 2367352 h 5360810"/>
              <a:gd name="connsiteX4159" fmla="*/ 1874230 w 4550804"/>
              <a:gd name="connsiteY4159" fmla="*/ 2367352 h 5360810"/>
              <a:gd name="connsiteX4160" fmla="*/ 1877024 w 4550804"/>
              <a:gd name="connsiteY4160" fmla="*/ 2363861 h 5360810"/>
              <a:gd name="connsiteX4161" fmla="*/ 1872833 w 4550804"/>
              <a:gd name="connsiteY4161" fmla="*/ 2361069 h 5360810"/>
              <a:gd name="connsiteX4162" fmla="*/ 3230037 w 4550804"/>
              <a:gd name="connsiteY4162" fmla="*/ 2359189 h 5360810"/>
              <a:gd name="connsiteX4163" fmla="*/ 3225855 w 4550804"/>
              <a:gd name="connsiteY4163" fmla="*/ 2362326 h 5360810"/>
              <a:gd name="connsiteX4164" fmla="*/ 3229626 w 4550804"/>
              <a:gd name="connsiteY4164" fmla="*/ 2361070 h 5360810"/>
              <a:gd name="connsiteX4165" fmla="*/ 1939171 w 4550804"/>
              <a:gd name="connsiteY4165" fmla="*/ 2349900 h 5360810"/>
              <a:gd name="connsiteX4166" fmla="*/ 1938387 w 4550804"/>
              <a:gd name="connsiteY4166" fmla="*/ 2350307 h 5360810"/>
              <a:gd name="connsiteX4167" fmla="*/ 1941966 w 4550804"/>
              <a:gd name="connsiteY4167" fmla="*/ 2352692 h 5360810"/>
              <a:gd name="connsiteX4168" fmla="*/ 1942421 w 4550804"/>
              <a:gd name="connsiteY4168" fmla="*/ 2352066 h 5360810"/>
              <a:gd name="connsiteX4169" fmla="*/ 1788340 w 4550804"/>
              <a:gd name="connsiteY4169" fmla="*/ 2349550 h 5360810"/>
              <a:gd name="connsiteX4170" fmla="*/ 1786244 w 4550804"/>
              <a:gd name="connsiteY4170" fmla="*/ 2350598 h 5360810"/>
              <a:gd name="connsiteX4171" fmla="*/ 1786244 w 4550804"/>
              <a:gd name="connsiteY4171" fmla="*/ 2353565 h 5360810"/>
              <a:gd name="connsiteX4172" fmla="*/ 1788340 w 4550804"/>
              <a:gd name="connsiteY4172" fmla="*/ 2353390 h 5360810"/>
              <a:gd name="connsiteX4173" fmla="*/ 1915428 w 4550804"/>
              <a:gd name="connsiteY4173" fmla="*/ 2348503 h 5360810"/>
              <a:gd name="connsiteX4174" fmla="*/ 1914557 w 4550804"/>
              <a:gd name="connsiteY4174" fmla="*/ 2349375 h 5360810"/>
              <a:gd name="connsiteX4175" fmla="*/ 1920318 w 4550804"/>
              <a:gd name="connsiteY4175" fmla="*/ 2358975 h 5360810"/>
              <a:gd name="connsiteX4176" fmla="*/ 1921382 w 4550804"/>
              <a:gd name="connsiteY4176" fmla="*/ 2358422 h 5360810"/>
              <a:gd name="connsiteX4177" fmla="*/ 1910367 w 4550804"/>
              <a:gd name="connsiteY4177" fmla="*/ 2346759 h 5360810"/>
              <a:gd name="connsiteX4178" fmla="*/ 1909844 w 4550804"/>
              <a:gd name="connsiteY4178" fmla="*/ 2347107 h 5360810"/>
              <a:gd name="connsiteX4179" fmla="*/ 1911471 w 4550804"/>
              <a:gd name="connsiteY4179" fmla="*/ 2350367 h 5360810"/>
              <a:gd name="connsiteX4180" fmla="*/ 1911984 w 4550804"/>
              <a:gd name="connsiteY4180" fmla="*/ 2349994 h 5360810"/>
              <a:gd name="connsiteX4181" fmla="*/ 1875989 w 4550804"/>
              <a:gd name="connsiteY4181" fmla="*/ 2346691 h 5360810"/>
              <a:gd name="connsiteX4182" fmla="*/ 1872832 w 4550804"/>
              <a:gd name="connsiteY4182" fmla="*/ 2347805 h 5360810"/>
              <a:gd name="connsiteX4183" fmla="*/ 1873975 w 4550804"/>
              <a:gd name="connsiteY4183" fmla="*/ 2357516 h 5360810"/>
              <a:gd name="connsiteX4184" fmla="*/ 1877024 w 4550804"/>
              <a:gd name="connsiteY4184" fmla="*/ 2355485 h 5360810"/>
              <a:gd name="connsiteX4185" fmla="*/ 1955579 w 4550804"/>
              <a:gd name="connsiteY4185" fmla="*/ 2345012 h 5360810"/>
              <a:gd name="connsiteX4186" fmla="*/ 1958725 w 4550804"/>
              <a:gd name="connsiteY4186" fmla="*/ 2345711 h 5360810"/>
              <a:gd name="connsiteX4187" fmla="*/ 1964310 w 4550804"/>
              <a:gd name="connsiteY4187" fmla="*/ 2351296 h 5360810"/>
              <a:gd name="connsiteX4188" fmla="*/ 1973389 w 4550804"/>
              <a:gd name="connsiteY4188" fmla="*/ 2370843 h 5360810"/>
              <a:gd name="connsiteX4189" fmla="*/ 1973389 w 4550804"/>
              <a:gd name="connsiteY4189" fmla="*/ 2377126 h 5360810"/>
              <a:gd name="connsiteX4190" fmla="*/ 1974784 w 4550804"/>
              <a:gd name="connsiteY4190" fmla="*/ 2375905 h 5360810"/>
              <a:gd name="connsiteX4191" fmla="*/ 1974784 w 4550804"/>
              <a:gd name="connsiteY4191" fmla="*/ 2370144 h 5360810"/>
              <a:gd name="connsiteX4192" fmla="*/ 1967103 w 4550804"/>
              <a:gd name="connsiteY4192" fmla="*/ 2352692 h 5360810"/>
              <a:gd name="connsiteX4193" fmla="*/ 1960818 w 4550804"/>
              <a:gd name="connsiteY4193" fmla="*/ 2345012 h 5360810"/>
              <a:gd name="connsiteX4194" fmla="*/ 1997130 w 4550804"/>
              <a:gd name="connsiteY4194" fmla="*/ 2342919 h 5360810"/>
              <a:gd name="connsiteX4195" fmla="*/ 1998526 w 4550804"/>
              <a:gd name="connsiteY4195" fmla="*/ 2357580 h 5360810"/>
              <a:gd name="connsiteX4196" fmla="*/ 1996331 w 4550804"/>
              <a:gd name="connsiteY4196" fmla="*/ 2357580 h 5360810"/>
              <a:gd name="connsiteX4197" fmla="*/ 1995734 w 4550804"/>
              <a:gd name="connsiteY4197" fmla="*/ 2358101 h 5360810"/>
              <a:gd name="connsiteX4198" fmla="*/ 1995734 w 4550804"/>
              <a:gd name="connsiteY4198" fmla="*/ 2360371 h 5360810"/>
              <a:gd name="connsiteX4199" fmla="*/ 1997131 w 4550804"/>
              <a:gd name="connsiteY4199" fmla="*/ 2360371 h 5360810"/>
              <a:gd name="connsiteX4200" fmla="*/ 2002209 w 4550804"/>
              <a:gd name="connsiteY4200" fmla="*/ 2395914 h 5360810"/>
              <a:gd name="connsiteX4201" fmla="*/ 1997828 w 4550804"/>
              <a:gd name="connsiteY4201" fmla="*/ 2347108 h 5360810"/>
              <a:gd name="connsiteX4202" fmla="*/ 2002716 w 4550804"/>
              <a:gd name="connsiteY4202" fmla="*/ 2344315 h 5360810"/>
              <a:gd name="connsiteX4203" fmla="*/ 2023665 w 4550804"/>
              <a:gd name="connsiteY4203" fmla="*/ 2348504 h 5360810"/>
              <a:gd name="connsiteX4204" fmla="*/ 2030647 w 4550804"/>
              <a:gd name="connsiteY4204" fmla="*/ 2354089 h 5360810"/>
              <a:gd name="connsiteX4205" fmla="*/ 2034139 w 4550804"/>
              <a:gd name="connsiteY4205" fmla="*/ 2352693 h 5360810"/>
              <a:gd name="connsiteX4206" fmla="*/ 2049502 w 4550804"/>
              <a:gd name="connsiteY4206" fmla="*/ 2358703 h 5360810"/>
              <a:gd name="connsiteX4207" fmla="*/ 2049502 w 4550804"/>
              <a:gd name="connsiteY4207" fmla="*/ 2356183 h 5360810"/>
              <a:gd name="connsiteX4208" fmla="*/ 2014587 w 4550804"/>
              <a:gd name="connsiteY4208" fmla="*/ 2342919 h 5360810"/>
              <a:gd name="connsiteX4209" fmla="*/ 2632581 w 4550804"/>
              <a:gd name="connsiteY4209" fmla="*/ 2342919 h 5360810"/>
              <a:gd name="connsiteX4210" fmla="*/ 2635374 w 4550804"/>
              <a:gd name="connsiteY4210" fmla="*/ 2344315 h 5360810"/>
              <a:gd name="connsiteX4211" fmla="*/ 2633978 w 4550804"/>
              <a:gd name="connsiteY4211" fmla="*/ 2347108 h 5360810"/>
              <a:gd name="connsiteX4212" fmla="*/ 2629788 w 4550804"/>
              <a:gd name="connsiteY4212" fmla="*/ 2341523 h 5360810"/>
              <a:gd name="connsiteX4213" fmla="*/ 2632581 w 4550804"/>
              <a:gd name="connsiteY4213" fmla="*/ 2342919 h 5360810"/>
              <a:gd name="connsiteX4214" fmla="*/ 2632581 w 4550804"/>
              <a:gd name="connsiteY4214" fmla="*/ 2345712 h 5360810"/>
              <a:gd name="connsiteX4215" fmla="*/ 2628391 w 4550804"/>
              <a:gd name="connsiteY4215" fmla="*/ 2342919 h 5360810"/>
              <a:gd name="connsiteX4216" fmla="*/ 2624202 w 4550804"/>
              <a:gd name="connsiteY4216" fmla="*/ 2340127 h 5360810"/>
              <a:gd name="connsiteX4217" fmla="*/ 2624202 w 4550804"/>
              <a:gd name="connsiteY4217" fmla="*/ 2344316 h 5360810"/>
              <a:gd name="connsiteX4218" fmla="*/ 2620012 w 4550804"/>
              <a:gd name="connsiteY4218" fmla="*/ 2341523 h 5360810"/>
              <a:gd name="connsiteX4219" fmla="*/ 2622806 w 4550804"/>
              <a:gd name="connsiteY4219" fmla="*/ 2341523 h 5360810"/>
              <a:gd name="connsiteX4220" fmla="*/ 2617219 w 4550804"/>
              <a:gd name="connsiteY4220" fmla="*/ 2340127 h 5360810"/>
              <a:gd name="connsiteX4221" fmla="*/ 2620012 w 4550804"/>
              <a:gd name="connsiteY4221" fmla="*/ 2342919 h 5360810"/>
              <a:gd name="connsiteX4222" fmla="*/ 2615822 w 4550804"/>
              <a:gd name="connsiteY4222" fmla="*/ 2342919 h 5360810"/>
              <a:gd name="connsiteX4223" fmla="*/ 1914371 w 4550804"/>
              <a:gd name="connsiteY4223" fmla="*/ 2338889 h 5360810"/>
              <a:gd name="connsiteX4224" fmla="*/ 1914034 w 4550804"/>
              <a:gd name="connsiteY4224" fmla="*/ 2339428 h 5360810"/>
              <a:gd name="connsiteX4225" fmla="*/ 1915530 w 4550804"/>
              <a:gd name="connsiteY4225" fmla="*/ 2341921 h 5360810"/>
              <a:gd name="connsiteX4226" fmla="*/ 1916127 w 4550804"/>
              <a:gd name="connsiteY4226" fmla="*/ 2341522 h 5360810"/>
              <a:gd name="connsiteX4227" fmla="*/ 3234472 w 4550804"/>
              <a:gd name="connsiteY4227" fmla="*/ 2338648 h 5360810"/>
              <a:gd name="connsiteX4228" fmla="*/ 3233117 w 4550804"/>
              <a:gd name="connsiteY4228" fmla="*/ 2343617 h 5360810"/>
              <a:gd name="connsiteX4229" fmla="*/ 3232326 w 4550804"/>
              <a:gd name="connsiteY4229" fmla="*/ 2343617 h 5360810"/>
              <a:gd name="connsiteX4230" fmla="*/ 3230676 w 4550804"/>
              <a:gd name="connsiteY4230" fmla="*/ 2356272 h 5360810"/>
              <a:gd name="connsiteX4231" fmla="*/ 3234513 w 4550804"/>
              <a:gd name="connsiteY4231" fmla="*/ 2338730 h 5360810"/>
              <a:gd name="connsiteX4232" fmla="*/ 1888150 w 4550804"/>
              <a:gd name="connsiteY4232" fmla="*/ 2337520 h 5360810"/>
              <a:gd name="connsiteX4233" fmla="*/ 1886100 w 4550804"/>
              <a:gd name="connsiteY4233" fmla="*/ 2338032 h 5360810"/>
              <a:gd name="connsiteX4234" fmla="*/ 1885424 w 4550804"/>
              <a:gd name="connsiteY4234" fmla="*/ 2340736 h 5360810"/>
              <a:gd name="connsiteX4235" fmla="*/ 1887498 w 4550804"/>
              <a:gd name="connsiteY4235" fmla="*/ 2340126 h 5360810"/>
              <a:gd name="connsiteX4236" fmla="*/ 2196843 w 4550804"/>
              <a:gd name="connsiteY4236" fmla="*/ 2334543 h 5360810"/>
              <a:gd name="connsiteX4237" fmla="*/ 2157738 w 4550804"/>
              <a:gd name="connsiteY4237" fmla="*/ 2349203 h 5360810"/>
              <a:gd name="connsiteX4238" fmla="*/ 2153548 w 4550804"/>
              <a:gd name="connsiteY4238" fmla="*/ 2349203 h 5360810"/>
              <a:gd name="connsiteX4239" fmla="*/ 2150756 w 4550804"/>
              <a:gd name="connsiteY4239" fmla="*/ 2350599 h 5360810"/>
              <a:gd name="connsiteX4240" fmla="*/ 2150756 w 4550804"/>
              <a:gd name="connsiteY4240" fmla="*/ 2349203 h 5360810"/>
              <a:gd name="connsiteX4241" fmla="*/ 2147962 w 4550804"/>
              <a:gd name="connsiteY4241" fmla="*/ 2349203 h 5360810"/>
              <a:gd name="connsiteX4242" fmla="*/ 2142375 w 4550804"/>
              <a:gd name="connsiteY4242" fmla="*/ 2353391 h 5360810"/>
              <a:gd name="connsiteX4243" fmla="*/ 2142375 w 4550804"/>
              <a:gd name="connsiteY4243" fmla="*/ 2358976 h 5360810"/>
              <a:gd name="connsiteX4244" fmla="*/ 2139584 w 4550804"/>
              <a:gd name="connsiteY4244" fmla="*/ 2356185 h 5360810"/>
              <a:gd name="connsiteX4245" fmla="*/ 2143772 w 4550804"/>
              <a:gd name="connsiteY4245" fmla="*/ 2362465 h 5360810"/>
              <a:gd name="connsiteX4246" fmla="*/ 2142375 w 4550804"/>
              <a:gd name="connsiteY4246" fmla="*/ 2363862 h 5360810"/>
              <a:gd name="connsiteX4247" fmla="*/ 2155643 w 4550804"/>
              <a:gd name="connsiteY4247" fmla="*/ 2381315 h 5360810"/>
              <a:gd name="connsiteX4248" fmla="*/ 2150057 w 4550804"/>
              <a:gd name="connsiteY4248" fmla="*/ 2381315 h 5360810"/>
              <a:gd name="connsiteX4249" fmla="*/ 2145867 w 4550804"/>
              <a:gd name="connsiteY4249" fmla="*/ 2384107 h 5360810"/>
              <a:gd name="connsiteX4250" fmla="*/ 2147264 w 4550804"/>
              <a:gd name="connsiteY4250" fmla="*/ 2385503 h 5360810"/>
              <a:gd name="connsiteX4251" fmla="*/ 2150057 w 4550804"/>
              <a:gd name="connsiteY4251" fmla="*/ 2388295 h 5360810"/>
              <a:gd name="connsiteX4252" fmla="*/ 2154246 w 4550804"/>
              <a:gd name="connsiteY4252" fmla="*/ 2385503 h 5360810"/>
              <a:gd name="connsiteX4253" fmla="*/ 2155643 w 4550804"/>
              <a:gd name="connsiteY4253" fmla="*/ 2388295 h 5360810"/>
              <a:gd name="connsiteX4254" fmla="*/ 2158436 w 4550804"/>
              <a:gd name="connsiteY4254" fmla="*/ 2386899 h 5360810"/>
              <a:gd name="connsiteX4255" fmla="*/ 2157040 w 4550804"/>
              <a:gd name="connsiteY4255" fmla="*/ 2384107 h 5360810"/>
              <a:gd name="connsiteX4256" fmla="*/ 2155643 w 4550804"/>
              <a:gd name="connsiteY4256" fmla="*/ 2386899 h 5360810"/>
              <a:gd name="connsiteX4257" fmla="*/ 2154246 w 4550804"/>
              <a:gd name="connsiteY4257" fmla="*/ 2384107 h 5360810"/>
              <a:gd name="connsiteX4258" fmla="*/ 2157040 w 4550804"/>
              <a:gd name="connsiteY4258" fmla="*/ 2382711 h 5360810"/>
              <a:gd name="connsiteX4259" fmla="*/ 2167514 w 4550804"/>
              <a:gd name="connsiteY4259" fmla="*/ 2393182 h 5360810"/>
              <a:gd name="connsiteX4260" fmla="*/ 2176592 w 4550804"/>
              <a:gd name="connsiteY4260" fmla="*/ 2397371 h 5360810"/>
              <a:gd name="connsiteX4261" fmla="*/ 2191256 w 4550804"/>
              <a:gd name="connsiteY4261" fmla="*/ 2395975 h 5360810"/>
              <a:gd name="connsiteX4262" fmla="*/ 2195446 w 4550804"/>
              <a:gd name="connsiteY4262" fmla="*/ 2391786 h 5360810"/>
              <a:gd name="connsiteX4263" fmla="*/ 2203127 w 4550804"/>
              <a:gd name="connsiteY4263" fmla="*/ 2390390 h 5360810"/>
              <a:gd name="connsiteX4264" fmla="*/ 2207317 w 4550804"/>
              <a:gd name="connsiteY4264" fmla="*/ 2387597 h 5360810"/>
              <a:gd name="connsiteX4265" fmla="*/ 2226869 w 4550804"/>
              <a:gd name="connsiteY4265" fmla="*/ 2387597 h 5360810"/>
              <a:gd name="connsiteX4266" fmla="*/ 2232456 w 4550804"/>
              <a:gd name="connsiteY4266" fmla="*/ 2384805 h 5360810"/>
              <a:gd name="connsiteX4267" fmla="*/ 2246492 w 4550804"/>
              <a:gd name="connsiteY4267" fmla="*/ 2383584 h 5360810"/>
              <a:gd name="connsiteX4268" fmla="*/ 2246421 w 4550804"/>
              <a:gd name="connsiteY4268" fmla="*/ 2382711 h 5360810"/>
              <a:gd name="connsiteX4269" fmla="*/ 2261784 w 4550804"/>
              <a:gd name="connsiteY4269" fmla="*/ 2383408 h 5360810"/>
              <a:gd name="connsiteX4270" fmla="*/ 2264577 w 4550804"/>
              <a:gd name="connsiteY4270" fmla="*/ 2386201 h 5360810"/>
              <a:gd name="connsiteX4271" fmla="*/ 2263055 w 4550804"/>
              <a:gd name="connsiteY4271" fmla="*/ 2388295 h 5360810"/>
              <a:gd name="connsiteX4272" fmla="*/ 2264577 w 4550804"/>
              <a:gd name="connsiteY4272" fmla="*/ 2388295 h 5360810"/>
              <a:gd name="connsiteX4273" fmla="*/ 2264577 w 4550804"/>
              <a:gd name="connsiteY4273" fmla="*/ 2386201 h 5360810"/>
              <a:gd name="connsiteX4274" fmla="*/ 2264577 w 4550804"/>
              <a:gd name="connsiteY4274" fmla="*/ 2384805 h 5360810"/>
              <a:gd name="connsiteX4275" fmla="*/ 2267371 w 4550804"/>
              <a:gd name="connsiteY4275" fmla="*/ 2382013 h 5360810"/>
              <a:gd name="connsiteX4276" fmla="*/ 2265974 w 4550804"/>
              <a:gd name="connsiteY4276" fmla="*/ 2384805 h 5360810"/>
              <a:gd name="connsiteX4277" fmla="*/ 2271561 w 4550804"/>
              <a:gd name="connsiteY4277" fmla="*/ 2387597 h 5360810"/>
              <a:gd name="connsiteX4278" fmla="*/ 2267371 w 4550804"/>
              <a:gd name="connsiteY4278" fmla="*/ 2378523 h 5360810"/>
              <a:gd name="connsiteX4279" fmla="*/ 2270164 w 4550804"/>
              <a:gd name="connsiteY4279" fmla="*/ 2372937 h 5360810"/>
              <a:gd name="connsiteX4280" fmla="*/ 2270164 w 4550804"/>
              <a:gd name="connsiteY4280" fmla="*/ 2379221 h 5360810"/>
              <a:gd name="connsiteX4281" fmla="*/ 2272957 w 4550804"/>
              <a:gd name="connsiteY4281" fmla="*/ 2382013 h 5360810"/>
              <a:gd name="connsiteX4282" fmla="*/ 2274353 w 4550804"/>
              <a:gd name="connsiteY4282" fmla="*/ 2388295 h 5360810"/>
              <a:gd name="connsiteX4283" fmla="*/ 2274353 w 4550804"/>
              <a:gd name="connsiteY4283" fmla="*/ 2386899 h 5360810"/>
              <a:gd name="connsiteX4284" fmla="*/ 2278543 w 4550804"/>
              <a:gd name="connsiteY4284" fmla="*/ 2391088 h 5360810"/>
              <a:gd name="connsiteX4285" fmla="*/ 2282733 w 4550804"/>
              <a:gd name="connsiteY4285" fmla="*/ 2393880 h 5360810"/>
              <a:gd name="connsiteX4286" fmla="*/ 2288319 w 4550804"/>
              <a:gd name="connsiteY4286" fmla="*/ 2392484 h 5360810"/>
              <a:gd name="connsiteX4287" fmla="*/ 2300191 w 4550804"/>
              <a:gd name="connsiteY4287" fmla="*/ 2396673 h 5360810"/>
              <a:gd name="connsiteX4288" fmla="*/ 2316252 w 4550804"/>
              <a:gd name="connsiteY4288" fmla="*/ 2409937 h 5360810"/>
              <a:gd name="connsiteX4289" fmla="*/ 2316021 w 4550804"/>
              <a:gd name="connsiteY4289" fmla="*/ 2410167 h 5360810"/>
              <a:gd name="connsiteX4290" fmla="*/ 2321139 w 4550804"/>
              <a:gd name="connsiteY4290" fmla="*/ 2412729 h 5360810"/>
              <a:gd name="connsiteX4291" fmla="*/ 2327424 w 4550804"/>
              <a:gd name="connsiteY4291" fmla="*/ 2409937 h 5360810"/>
              <a:gd name="connsiteX4292" fmla="*/ 2333010 w 4550804"/>
              <a:gd name="connsiteY4292" fmla="*/ 2400862 h 5360810"/>
              <a:gd name="connsiteX4293" fmla="*/ 2339295 w 4550804"/>
              <a:gd name="connsiteY4293" fmla="*/ 2400862 h 5360810"/>
              <a:gd name="connsiteX4294" fmla="*/ 2339295 w 4550804"/>
              <a:gd name="connsiteY4294" fmla="*/ 2395277 h 5360810"/>
              <a:gd name="connsiteX4295" fmla="*/ 2345580 w 4550804"/>
              <a:gd name="connsiteY4295" fmla="*/ 2400862 h 5360810"/>
              <a:gd name="connsiteX4296" fmla="*/ 2323234 w 4550804"/>
              <a:gd name="connsiteY4296" fmla="*/ 2415521 h 5360810"/>
              <a:gd name="connsiteX4297" fmla="*/ 2336502 w 4550804"/>
              <a:gd name="connsiteY4297" fmla="*/ 2407842 h 5360810"/>
              <a:gd name="connsiteX4298" fmla="*/ 2333708 w 4550804"/>
              <a:gd name="connsiteY4298" fmla="*/ 2410634 h 5360810"/>
              <a:gd name="connsiteX4299" fmla="*/ 2332564 w 4550804"/>
              <a:gd name="connsiteY4299" fmla="*/ 2415207 h 5360810"/>
              <a:gd name="connsiteX4300" fmla="*/ 2335804 w 4550804"/>
              <a:gd name="connsiteY4300" fmla="*/ 2414125 h 5360810"/>
              <a:gd name="connsiteX4301" fmla="*/ 2337200 w 4550804"/>
              <a:gd name="connsiteY4301" fmla="*/ 2416918 h 5360810"/>
              <a:gd name="connsiteX4302" fmla="*/ 2333010 w 4550804"/>
              <a:gd name="connsiteY4302" fmla="*/ 2418314 h 5360810"/>
              <a:gd name="connsiteX4303" fmla="*/ 2331963 w 4550804"/>
              <a:gd name="connsiteY4303" fmla="*/ 2416220 h 5360810"/>
              <a:gd name="connsiteX4304" fmla="*/ 2328123 w 4550804"/>
              <a:gd name="connsiteY4304" fmla="*/ 2416220 h 5360810"/>
              <a:gd name="connsiteX4305" fmla="*/ 2325329 w 4550804"/>
              <a:gd name="connsiteY4305" fmla="*/ 2419012 h 5360810"/>
              <a:gd name="connsiteX4306" fmla="*/ 2322536 w 4550804"/>
              <a:gd name="connsiteY4306" fmla="*/ 2425295 h 5360810"/>
              <a:gd name="connsiteX4307" fmla="*/ 2323933 w 4550804"/>
              <a:gd name="connsiteY4307" fmla="*/ 2431577 h 5360810"/>
              <a:gd name="connsiteX4308" fmla="*/ 2334728 w 4550804"/>
              <a:gd name="connsiteY4308" fmla="*/ 2447446 h 5360810"/>
              <a:gd name="connsiteX4309" fmla="*/ 2335804 w 4550804"/>
              <a:gd name="connsiteY4309" fmla="*/ 2447635 h 5360810"/>
              <a:gd name="connsiteX4310" fmla="*/ 2342787 w 4550804"/>
              <a:gd name="connsiteY4310" fmla="*/ 2455313 h 5360810"/>
              <a:gd name="connsiteX4311" fmla="*/ 2341390 w 4550804"/>
              <a:gd name="connsiteY4311" fmla="*/ 2456709 h 5360810"/>
              <a:gd name="connsiteX4312" fmla="*/ 2346977 w 4550804"/>
              <a:gd name="connsiteY4312" fmla="*/ 2455313 h 5360810"/>
              <a:gd name="connsiteX4313" fmla="*/ 2353261 w 4550804"/>
              <a:gd name="connsiteY4313" fmla="*/ 2458106 h 5360810"/>
              <a:gd name="connsiteX4314" fmla="*/ 2365132 w 4550804"/>
              <a:gd name="connsiteY4314" fmla="*/ 2455313 h 5360810"/>
              <a:gd name="connsiteX4315" fmla="*/ 2359546 w 4550804"/>
              <a:gd name="connsiteY4315" fmla="*/ 2469974 h 5360810"/>
              <a:gd name="connsiteX4316" fmla="*/ 2354658 w 4550804"/>
              <a:gd name="connsiteY4316" fmla="*/ 2476256 h 5360810"/>
              <a:gd name="connsiteX4317" fmla="*/ 2360943 w 4550804"/>
              <a:gd name="connsiteY4317" fmla="*/ 2486728 h 5360810"/>
              <a:gd name="connsiteX4318" fmla="*/ 2362339 w 4550804"/>
              <a:gd name="connsiteY4318" fmla="*/ 2490917 h 5360810"/>
              <a:gd name="connsiteX4319" fmla="*/ 2358757 w 4550804"/>
              <a:gd name="connsiteY4319" fmla="*/ 2494497 h 5360810"/>
              <a:gd name="connsiteX4320" fmla="*/ 2359546 w 4550804"/>
              <a:gd name="connsiteY4320" fmla="*/ 2494407 h 5360810"/>
              <a:gd name="connsiteX4321" fmla="*/ 2365132 w 4550804"/>
              <a:gd name="connsiteY4321" fmla="*/ 2488822 h 5360810"/>
              <a:gd name="connsiteX4322" fmla="*/ 2363735 w 4550804"/>
              <a:gd name="connsiteY4322" fmla="*/ 2486030 h 5360810"/>
              <a:gd name="connsiteX4323" fmla="*/ 2358149 w 4550804"/>
              <a:gd name="connsiteY4323" fmla="*/ 2478350 h 5360810"/>
              <a:gd name="connsiteX4324" fmla="*/ 2356753 w 4550804"/>
              <a:gd name="connsiteY4324" fmla="*/ 2474162 h 5360810"/>
              <a:gd name="connsiteX4325" fmla="*/ 2362339 w 4550804"/>
              <a:gd name="connsiteY4325" fmla="*/ 2467879 h 5360810"/>
              <a:gd name="connsiteX4326" fmla="*/ 2366529 w 4550804"/>
              <a:gd name="connsiteY4326" fmla="*/ 2455313 h 5360810"/>
              <a:gd name="connsiteX4327" fmla="*/ 2374210 w 4550804"/>
              <a:gd name="connsiteY4327" fmla="*/ 2461596 h 5360810"/>
              <a:gd name="connsiteX4328" fmla="*/ 2377004 w 4550804"/>
              <a:gd name="connsiteY4328" fmla="*/ 2461596 h 5360810"/>
              <a:gd name="connsiteX4329" fmla="*/ 2384685 w 4550804"/>
              <a:gd name="connsiteY4329" fmla="*/ 2464389 h 5360810"/>
              <a:gd name="connsiteX4330" fmla="*/ 2396555 w 4550804"/>
              <a:gd name="connsiteY4330" fmla="*/ 2462992 h 5360810"/>
              <a:gd name="connsiteX4331" fmla="*/ 2397952 w 4550804"/>
              <a:gd name="connsiteY4331" fmla="*/ 2465785 h 5360810"/>
              <a:gd name="connsiteX4332" fmla="*/ 2396555 w 4550804"/>
              <a:gd name="connsiteY4332" fmla="*/ 2468578 h 5360810"/>
              <a:gd name="connsiteX4333" fmla="*/ 2399349 w 4550804"/>
              <a:gd name="connsiteY4333" fmla="*/ 2465785 h 5360810"/>
              <a:gd name="connsiteX4334" fmla="*/ 2403539 w 4550804"/>
              <a:gd name="connsiteY4334" fmla="*/ 2465785 h 5360810"/>
              <a:gd name="connsiteX4335" fmla="*/ 2412616 w 4550804"/>
              <a:gd name="connsiteY4335" fmla="*/ 2474860 h 5360810"/>
              <a:gd name="connsiteX4336" fmla="*/ 2411220 w 4550804"/>
              <a:gd name="connsiteY4336" fmla="*/ 2476256 h 5360810"/>
              <a:gd name="connsiteX4337" fmla="*/ 2414013 w 4550804"/>
              <a:gd name="connsiteY4337" fmla="*/ 2480445 h 5360810"/>
              <a:gd name="connsiteX4338" fmla="*/ 2415410 w 4550804"/>
              <a:gd name="connsiteY4338" fmla="*/ 2479049 h 5360810"/>
              <a:gd name="connsiteX4339" fmla="*/ 2420298 w 4550804"/>
              <a:gd name="connsiteY4339" fmla="*/ 2483935 h 5360810"/>
              <a:gd name="connsiteX4340" fmla="*/ 2424487 w 4550804"/>
              <a:gd name="connsiteY4340" fmla="*/ 2485332 h 5360810"/>
              <a:gd name="connsiteX4341" fmla="*/ 2425884 w 4550804"/>
              <a:gd name="connsiteY4341" fmla="*/ 2483935 h 5360810"/>
              <a:gd name="connsiteX4342" fmla="*/ 2427050 w 4550804"/>
              <a:gd name="connsiteY4342" fmla="*/ 2487426 h 5360810"/>
              <a:gd name="connsiteX4343" fmla="*/ 2427281 w 4550804"/>
              <a:gd name="connsiteY4343" fmla="*/ 2487426 h 5360810"/>
              <a:gd name="connsiteX4344" fmla="*/ 2428677 w 4550804"/>
              <a:gd name="connsiteY4344" fmla="*/ 2490219 h 5360810"/>
              <a:gd name="connsiteX4345" fmla="*/ 2426932 w 4550804"/>
              <a:gd name="connsiteY4345" fmla="*/ 2488473 h 5360810"/>
              <a:gd name="connsiteX4346" fmla="*/ 2425884 w 4550804"/>
              <a:gd name="connsiteY4346" fmla="*/ 2489520 h 5360810"/>
              <a:gd name="connsiteX4347" fmla="*/ 2430074 w 4550804"/>
              <a:gd name="connsiteY4347" fmla="*/ 2490917 h 5360810"/>
              <a:gd name="connsiteX4348" fmla="*/ 2430074 w 4550804"/>
              <a:gd name="connsiteY4348" fmla="*/ 2495105 h 5360810"/>
              <a:gd name="connsiteX4349" fmla="*/ 2446805 w 4550804"/>
              <a:gd name="connsiteY4349" fmla="*/ 2505695 h 5360810"/>
              <a:gd name="connsiteX4350" fmla="*/ 2446833 w 4550804"/>
              <a:gd name="connsiteY4350" fmla="*/ 2505576 h 5360810"/>
              <a:gd name="connsiteX4351" fmla="*/ 2460101 w 4550804"/>
              <a:gd name="connsiteY4351" fmla="*/ 2508369 h 5360810"/>
              <a:gd name="connsiteX4352" fmla="*/ 2485239 w 4550804"/>
              <a:gd name="connsiteY4352" fmla="*/ 2495105 h 5360810"/>
              <a:gd name="connsiteX4353" fmla="*/ 2507585 w 4550804"/>
              <a:gd name="connsiteY4353" fmla="*/ 2492313 h 5360810"/>
              <a:gd name="connsiteX4354" fmla="*/ 2516663 w 4550804"/>
              <a:gd name="connsiteY4354" fmla="*/ 2488124 h 5360810"/>
              <a:gd name="connsiteX4355" fmla="*/ 2519456 w 4550804"/>
              <a:gd name="connsiteY4355" fmla="*/ 2480445 h 5360810"/>
              <a:gd name="connsiteX4356" fmla="*/ 2523646 w 4550804"/>
              <a:gd name="connsiteY4356" fmla="*/ 2481841 h 5360810"/>
              <a:gd name="connsiteX4357" fmla="*/ 2527836 w 4550804"/>
              <a:gd name="connsiteY4357" fmla="*/ 2480445 h 5360810"/>
              <a:gd name="connsiteX4358" fmla="*/ 2523646 w 4550804"/>
              <a:gd name="connsiteY4358" fmla="*/ 2480445 h 5360810"/>
              <a:gd name="connsiteX4359" fmla="*/ 2527836 w 4550804"/>
              <a:gd name="connsiteY4359" fmla="*/ 2479049 h 5360810"/>
              <a:gd name="connsiteX4360" fmla="*/ 2527039 w 4550804"/>
              <a:gd name="connsiteY4360" fmla="*/ 2477464 h 5360810"/>
              <a:gd name="connsiteX4361" fmla="*/ 2525043 w 4550804"/>
              <a:gd name="connsiteY4361" fmla="*/ 2478350 h 5360810"/>
              <a:gd name="connsiteX4362" fmla="*/ 2526470 w 4550804"/>
              <a:gd name="connsiteY4362" fmla="*/ 2477397 h 5360810"/>
              <a:gd name="connsiteX4363" fmla="*/ 2518758 w 4550804"/>
              <a:gd name="connsiteY4363" fmla="*/ 2479049 h 5360810"/>
              <a:gd name="connsiteX4364" fmla="*/ 2506887 w 4550804"/>
              <a:gd name="connsiteY4364" fmla="*/ 2483237 h 5360810"/>
              <a:gd name="connsiteX4365" fmla="*/ 2506887 w 4550804"/>
              <a:gd name="connsiteY4365" fmla="*/ 2486030 h 5360810"/>
              <a:gd name="connsiteX4366" fmla="*/ 2493620 w 4550804"/>
              <a:gd name="connsiteY4366" fmla="*/ 2487426 h 5360810"/>
              <a:gd name="connsiteX4367" fmla="*/ 2460101 w 4550804"/>
              <a:gd name="connsiteY4367" fmla="*/ 2495106 h 5360810"/>
              <a:gd name="connsiteX4368" fmla="*/ 2446834 w 4550804"/>
              <a:gd name="connsiteY4368" fmla="*/ 2493709 h 5360810"/>
              <a:gd name="connsiteX4369" fmla="*/ 2439152 w 4550804"/>
              <a:gd name="connsiteY4369" fmla="*/ 2486030 h 5360810"/>
              <a:gd name="connsiteX4370" fmla="*/ 2438454 w 4550804"/>
              <a:gd name="connsiteY4370" fmla="*/ 2486728 h 5360810"/>
              <a:gd name="connsiteX4371" fmla="*/ 2437756 w 4550804"/>
              <a:gd name="connsiteY4371" fmla="*/ 2486030 h 5360810"/>
              <a:gd name="connsiteX4372" fmla="*/ 2437756 w 4550804"/>
              <a:gd name="connsiteY4372" fmla="*/ 2483237 h 5360810"/>
              <a:gd name="connsiteX4373" fmla="*/ 2432169 w 4550804"/>
              <a:gd name="connsiteY4373" fmla="*/ 2480445 h 5360810"/>
              <a:gd name="connsiteX4374" fmla="*/ 2432169 w 4550804"/>
              <a:gd name="connsiteY4374" fmla="*/ 2477653 h 5360810"/>
              <a:gd name="connsiteX4375" fmla="*/ 2426583 w 4550804"/>
              <a:gd name="connsiteY4375" fmla="*/ 2472068 h 5360810"/>
              <a:gd name="connsiteX4376" fmla="*/ 2348390 w 4550804"/>
              <a:gd name="connsiteY4376" fmla="*/ 2397355 h 5360810"/>
              <a:gd name="connsiteX4377" fmla="*/ 2348373 w 4550804"/>
              <a:gd name="connsiteY4377" fmla="*/ 2397372 h 5360810"/>
              <a:gd name="connsiteX4378" fmla="*/ 2322536 w 4550804"/>
              <a:gd name="connsiteY4378" fmla="*/ 2377825 h 5360810"/>
              <a:gd name="connsiteX4379" fmla="*/ 2297398 w 4550804"/>
              <a:gd name="connsiteY4379" fmla="*/ 2364561 h 5360810"/>
              <a:gd name="connsiteX4380" fmla="*/ 2253405 w 4550804"/>
              <a:gd name="connsiteY4380" fmla="*/ 2346410 h 5360810"/>
              <a:gd name="connsiteX4381" fmla="*/ 2238741 w 4550804"/>
              <a:gd name="connsiteY4381" fmla="*/ 2342221 h 5360810"/>
              <a:gd name="connsiteX4382" fmla="*/ 2235947 w 4550804"/>
              <a:gd name="connsiteY4382" fmla="*/ 2345014 h 5360810"/>
              <a:gd name="connsiteX4383" fmla="*/ 2234551 w 4550804"/>
              <a:gd name="connsiteY4383" fmla="*/ 2342221 h 5360810"/>
              <a:gd name="connsiteX4384" fmla="*/ 2237344 w 4550804"/>
              <a:gd name="connsiteY4384" fmla="*/ 2339429 h 5360810"/>
              <a:gd name="connsiteX4385" fmla="*/ 2234551 w 4550804"/>
              <a:gd name="connsiteY4385" fmla="*/ 2339429 h 5360810"/>
              <a:gd name="connsiteX4386" fmla="*/ 2233154 w 4550804"/>
              <a:gd name="connsiteY4386" fmla="*/ 2345014 h 5360810"/>
              <a:gd name="connsiteX4387" fmla="*/ 2233154 w 4550804"/>
              <a:gd name="connsiteY4387" fmla="*/ 2342221 h 5360810"/>
              <a:gd name="connsiteX4388" fmla="*/ 2228964 w 4550804"/>
              <a:gd name="connsiteY4388" fmla="*/ 2345014 h 5360810"/>
              <a:gd name="connsiteX4389" fmla="*/ 2230361 w 4550804"/>
              <a:gd name="connsiteY4389" fmla="*/ 2346410 h 5360810"/>
              <a:gd name="connsiteX4390" fmla="*/ 2234551 w 4550804"/>
              <a:gd name="connsiteY4390" fmla="*/ 2346410 h 5360810"/>
              <a:gd name="connsiteX4391" fmla="*/ 2230361 w 4550804"/>
              <a:gd name="connsiteY4391" fmla="*/ 2347806 h 5360810"/>
              <a:gd name="connsiteX4392" fmla="*/ 2224077 w 4550804"/>
              <a:gd name="connsiteY4392" fmla="*/ 2346410 h 5360810"/>
              <a:gd name="connsiteX4393" fmla="*/ 2224077 w 4550804"/>
              <a:gd name="connsiteY4393" fmla="*/ 2340825 h 5360810"/>
              <a:gd name="connsiteX4394" fmla="*/ 2221283 w 4550804"/>
              <a:gd name="connsiteY4394" fmla="*/ 2339429 h 5360810"/>
              <a:gd name="connsiteX4395" fmla="*/ 2219887 w 4550804"/>
              <a:gd name="connsiteY4395" fmla="*/ 2342221 h 5360810"/>
              <a:gd name="connsiteX4396" fmla="*/ 2214300 w 4550804"/>
              <a:gd name="connsiteY4396" fmla="*/ 2335939 h 5360810"/>
              <a:gd name="connsiteX4397" fmla="*/ 2057881 w 4550804"/>
              <a:gd name="connsiteY4397" fmla="*/ 2321278 h 5360810"/>
              <a:gd name="connsiteX4398" fmla="*/ 2057881 w 4550804"/>
              <a:gd name="connsiteY4398" fmla="*/ 2330354 h 5360810"/>
              <a:gd name="connsiteX4399" fmla="*/ 2056813 w 4550804"/>
              <a:gd name="connsiteY4399" fmla="*/ 2330884 h 5360810"/>
              <a:gd name="connsiteX4400" fmla="*/ 2095590 w 4550804"/>
              <a:gd name="connsiteY4400" fmla="*/ 2314995 h 5360810"/>
              <a:gd name="connsiteX4401" fmla="*/ 2101874 w 4550804"/>
              <a:gd name="connsiteY4401" fmla="*/ 2317089 h 5360810"/>
              <a:gd name="connsiteX4402" fmla="*/ 2106064 w 4550804"/>
              <a:gd name="connsiteY4402" fmla="*/ 2321278 h 5360810"/>
              <a:gd name="connsiteX4403" fmla="*/ 2103271 w 4550804"/>
              <a:gd name="connsiteY4403" fmla="*/ 2322674 h 5360810"/>
              <a:gd name="connsiteX4404" fmla="*/ 2080227 w 4550804"/>
              <a:gd name="connsiteY4404" fmla="*/ 2314297 h 5360810"/>
              <a:gd name="connsiteX4405" fmla="*/ 2069753 w 4550804"/>
              <a:gd name="connsiteY4405" fmla="*/ 2319882 h 5360810"/>
              <a:gd name="connsiteX4406" fmla="*/ 2071150 w 4550804"/>
              <a:gd name="connsiteY4406" fmla="*/ 2317089 h 5360810"/>
              <a:gd name="connsiteX4407" fmla="*/ 2012492 w 4550804"/>
              <a:gd name="connsiteY4407" fmla="*/ 2304523 h 5360810"/>
              <a:gd name="connsiteX4408" fmla="*/ 2016682 w 4550804"/>
              <a:gd name="connsiteY4408" fmla="*/ 2304523 h 5360810"/>
              <a:gd name="connsiteX4409" fmla="*/ 2012492 w 4550804"/>
              <a:gd name="connsiteY4409" fmla="*/ 2308712 h 5360810"/>
              <a:gd name="connsiteX4410" fmla="*/ 2011095 w 4550804"/>
              <a:gd name="connsiteY4410" fmla="*/ 2308712 h 5360810"/>
              <a:gd name="connsiteX4411" fmla="*/ 2670059 w 4550804"/>
              <a:gd name="connsiteY4411" fmla="*/ 2288936 h 5360810"/>
              <a:gd name="connsiteX4412" fmla="*/ 2672384 w 4550804"/>
              <a:gd name="connsiteY4412" fmla="*/ 2291261 h 5360810"/>
              <a:gd name="connsiteX4413" fmla="*/ 2680065 w 4550804"/>
              <a:gd name="connsiteY4413" fmla="*/ 2289865 h 5360810"/>
              <a:gd name="connsiteX4414" fmla="*/ 2672384 w 4550804"/>
              <a:gd name="connsiteY4414" fmla="*/ 2292657 h 5360810"/>
              <a:gd name="connsiteX4415" fmla="*/ 2669591 w 4550804"/>
              <a:gd name="connsiteY4415" fmla="*/ 2289865 h 5360810"/>
              <a:gd name="connsiteX4416" fmla="*/ 1554270 w 4550804"/>
              <a:gd name="connsiteY4416" fmla="*/ 2287422 h 5360810"/>
              <a:gd name="connsiteX4417" fmla="*/ 1551617 w 4550804"/>
              <a:gd name="connsiteY4417" fmla="*/ 2294052 h 5360810"/>
              <a:gd name="connsiteX4418" fmla="*/ 1551758 w 4550804"/>
              <a:gd name="connsiteY4418" fmla="*/ 2294394 h 5360810"/>
              <a:gd name="connsiteX4419" fmla="*/ 1554409 w 4550804"/>
              <a:gd name="connsiteY4419" fmla="*/ 2287769 h 5360810"/>
              <a:gd name="connsiteX4420" fmla="*/ 2694729 w 4550804"/>
              <a:gd name="connsiteY4420" fmla="*/ 2285675 h 5360810"/>
              <a:gd name="connsiteX4421" fmla="*/ 2700316 w 4550804"/>
              <a:gd name="connsiteY4421" fmla="*/ 2287071 h 5360810"/>
              <a:gd name="connsiteX4422" fmla="*/ 2698919 w 4550804"/>
              <a:gd name="connsiteY4422" fmla="*/ 2288467 h 5360810"/>
              <a:gd name="connsiteX4423" fmla="*/ 2705204 w 4550804"/>
              <a:gd name="connsiteY4423" fmla="*/ 2284977 h 5360810"/>
              <a:gd name="connsiteX4424" fmla="*/ 2709394 w 4550804"/>
              <a:gd name="connsiteY4424" fmla="*/ 2284977 h 5360810"/>
              <a:gd name="connsiteX4425" fmla="*/ 2703807 w 4550804"/>
              <a:gd name="connsiteY4425" fmla="*/ 2289166 h 5360810"/>
              <a:gd name="connsiteX4426" fmla="*/ 1546025 w 4550804"/>
              <a:gd name="connsiteY4426" fmla="*/ 2284975 h 5360810"/>
              <a:gd name="connsiteX4427" fmla="*/ 1546030 w 4550804"/>
              <a:gd name="connsiteY4427" fmla="*/ 2284977 h 5360810"/>
              <a:gd name="connsiteX4428" fmla="*/ 1546041 w 4550804"/>
              <a:gd name="connsiteY4428" fmla="*/ 2284975 h 5360810"/>
              <a:gd name="connsiteX4429" fmla="*/ 1546029 w 4550804"/>
              <a:gd name="connsiteY4429" fmla="*/ 2284976 h 5360810"/>
              <a:gd name="connsiteX4430" fmla="*/ 2674479 w 4550804"/>
              <a:gd name="connsiteY4430" fmla="*/ 2283581 h 5360810"/>
              <a:gd name="connsiteX4431" fmla="*/ 2685652 w 4550804"/>
              <a:gd name="connsiteY4431" fmla="*/ 2284977 h 5360810"/>
              <a:gd name="connsiteX4432" fmla="*/ 2679367 w 4550804"/>
              <a:gd name="connsiteY4432" fmla="*/ 2289166 h 5360810"/>
              <a:gd name="connsiteX4433" fmla="*/ 2680764 w 4550804"/>
              <a:gd name="connsiteY4433" fmla="*/ 2287770 h 5360810"/>
              <a:gd name="connsiteX4434" fmla="*/ 2675876 w 4550804"/>
              <a:gd name="connsiteY4434" fmla="*/ 2287770 h 5360810"/>
              <a:gd name="connsiteX4435" fmla="*/ 2678669 w 4550804"/>
              <a:gd name="connsiteY4435" fmla="*/ 2288468 h 5360810"/>
              <a:gd name="connsiteX4436" fmla="*/ 2674479 w 4550804"/>
              <a:gd name="connsiteY4436" fmla="*/ 2289864 h 5360810"/>
              <a:gd name="connsiteX4437" fmla="*/ 2673432 w 4550804"/>
              <a:gd name="connsiteY4437" fmla="*/ 2287770 h 5360810"/>
              <a:gd name="connsiteX4438" fmla="*/ 2670638 w 4550804"/>
              <a:gd name="connsiteY4438" fmla="*/ 2287770 h 5360810"/>
              <a:gd name="connsiteX4439" fmla="*/ 2670059 w 4550804"/>
              <a:gd name="connsiteY4439" fmla="*/ 2288936 h 5360810"/>
              <a:gd name="connsiteX4440" fmla="*/ 2669591 w 4550804"/>
              <a:gd name="connsiteY4440" fmla="*/ 2288468 h 5360810"/>
              <a:gd name="connsiteX4441" fmla="*/ 2670289 w 4550804"/>
              <a:gd name="connsiteY4441" fmla="*/ 2287770 h 5360810"/>
              <a:gd name="connsiteX4442" fmla="*/ 2637470 w 4550804"/>
              <a:gd name="connsiteY4442" fmla="*/ 2282883 h 5360810"/>
              <a:gd name="connsiteX4443" fmla="*/ 2640263 w 4550804"/>
              <a:gd name="connsiteY4443" fmla="*/ 2284279 h 5360810"/>
              <a:gd name="connsiteX4444" fmla="*/ 2637470 w 4550804"/>
              <a:gd name="connsiteY4444" fmla="*/ 2285675 h 5360810"/>
              <a:gd name="connsiteX4445" fmla="*/ 2638866 w 4550804"/>
              <a:gd name="connsiteY4445" fmla="*/ 2287072 h 5360810"/>
              <a:gd name="connsiteX4446" fmla="*/ 2636073 w 4550804"/>
              <a:gd name="connsiteY4446" fmla="*/ 2285675 h 5360810"/>
              <a:gd name="connsiteX4447" fmla="*/ 3196107 w 4550804"/>
              <a:gd name="connsiteY4447" fmla="*/ 2282183 h 5360810"/>
              <a:gd name="connsiteX4448" fmla="*/ 3196030 w 4550804"/>
              <a:gd name="connsiteY4448" fmla="*/ 2282227 h 5360810"/>
              <a:gd name="connsiteX4449" fmla="*/ 3195408 w 4550804"/>
              <a:gd name="connsiteY4449" fmla="*/ 2294052 h 5360810"/>
              <a:gd name="connsiteX4450" fmla="*/ 3195484 w 4550804"/>
              <a:gd name="connsiteY4450" fmla="*/ 2294025 h 5360810"/>
              <a:gd name="connsiteX4451" fmla="*/ 3233117 w 4550804"/>
              <a:gd name="connsiteY4451" fmla="*/ 2281835 h 5360810"/>
              <a:gd name="connsiteX4452" fmla="*/ 3232419 w 4550804"/>
              <a:gd name="connsiteY4452" fmla="*/ 2282183 h 5360810"/>
              <a:gd name="connsiteX4453" fmla="*/ 3233117 w 4550804"/>
              <a:gd name="connsiteY4453" fmla="*/ 2283580 h 5360810"/>
              <a:gd name="connsiteX4454" fmla="*/ 2695427 w 4550804"/>
              <a:gd name="connsiteY4454" fmla="*/ 2281487 h 5360810"/>
              <a:gd name="connsiteX4455" fmla="*/ 2696824 w 4550804"/>
              <a:gd name="connsiteY4455" fmla="*/ 2284280 h 5360810"/>
              <a:gd name="connsiteX4456" fmla="*/ 2695427 w 4550804"/>
              <a:gd name="connsiteY4456" fmla="*/ 2285676 h 5360810"/>
              <a:gd name="connsiteX4457" fmla="*/ 2692634 w 4550804"/>
              <a:gd name="connsiteY4457" fmla="*/ 2282883 h 5360810"/>
              <a:gd name="connsiteX4458" fmla="*/ 3240414 w 4550804"/>
              <a:gd name="connsiteY4458" fmla="*/ 2281418 h 5360810"/>
              <a:gd name="connsiteX4459" fmla="*/ 3241496 w 4550804"/>
              <a:gd name="connsiteY4459" fmla="*/ 2283581 h 5360810"/>
              <a:gd name="connsiteX4460" fmla="*/ 3250690 w 4550804"/>
              <a:gd name="connsiteY4460" fmla="*/ 2285203 h 5360810"/>
              <a:gd name="connsiteX4461" fmla="*/ 2723661 w 4550804"/>
              <a:gd name="connsiteY4461" fmla="*/ 2280886 h 5360810"/>
              <a:gd name="connsiteX4462" fmla="*/ 2723361 w 4550804"/>
              <a:gd name="connsiteY4462" fmla="*/ 2281487 h 5360810"/>
              <a:gd name="connsiteX4463" fmla="*/ 2722313 w 4550804"/>
              <a:gd name="connsiteY4463" fmla="*/ 2281487 h 5360810"/>
              <a:gd name="connsiteX4464" fmla="*/ 2713584 w 4550804"/>
              <a:gd name="connsiteY4464" fmla="*/ 2280090 h 5360810"/>
              <a:gd name="connsiteX4465" fmla="*/ 2716377 w 4550804"/>
              <a:gd name="connsiteY4465" fmla="*/ 2282882 h 5360810"/>
              <a:gd name="connsiteX4466" fmla="*/ 2715979 w 4550804"/>
              <a:gd name="connsiteY4466" fmla="*/ 2283281 h 5360810"/>
              <a:gd name="connsiteX4467" fmla="*/ 2056486 w 4550804"/>
              <a:gd name="connsiteY4467" fmla="*/ 2279392 h 5360810"/>
              <a:gd name="connsiteX4468" fmla="*/ 2059279 w 4550804"/>
              <a:gd name="connsiteY4468" fmla="*/ 2279392 h 5360810"/>
              <a:gd name="connsiteX4469" fmla="*/ 2057882 w 4550804"/>
              <a:gd name="connsiteY4469" fmla="*/ 2282184 h 5360810"/>
              <a:gd name="connsiteX4470" fmla="*/ 2055089 w 4550804"/>
              <a:gd name="connsiteY4470" fmla="*/ 2280788 h 5360810"/>
              <a:gd name="connsiteX4471" fmla="*/ 2714980 w 4550804"/>
              <a:gd name="connsiteY4471" fmla="*/ 2278694 h 5360810"/>
              <a:gd name="connsiteX4472" fmla="*/ 2719170 w 4550804"/>
              <a:gd name="connsiteY4472" fmla="*/ 2281486 h 5360810"/>
              <a:gd name="connsiteX4473" fmla="*/ 2722312 w 4550804"/>
              <a:gd name="connsiteY4473" fmla="*/ 2281486 h 5360810"/>
              <a:gd name="connsiteX4474" fmla="*/ 2719170 w 4550804"/>
              <a:gd name="connsiteY4474" fmla="*/ 2282883 h 5360810"/>
              <a:gd name="connsiteX4475" fmla="*/ 2698919 w 4550804"/>
              <a:gd name="connsiteY4475" fmla="*/ 2277996 h 5360810"/>
              <a:gd name="connsiteX4476" fmla="*/ 2700316 w 4550804"/>
              <a:gd name="connsiteY4476" fmla="*/ 2283581 h 5360810"/>
              <a:gd name="connsiteX4477" fmla="*/ 2694729 w 4550804"/>
              <a:gd name="connsiteY4477" fmla="*/ 2280789 h 5360810"/>
              <a:gd name="connsiteX4478" fmla="*/ 1960120 w 4550804"/>
              <a:gd name="connsiteY4478" fmla="*/ 2277995 h 5360810"/>
              <a:gd name="connsiteX4479" fmla="*/ 1962215 w 4550804"/>
              <a:gd name="connsiteY4479" fmla="*/ 2279391 h 5360810"/>
              <a:gd name="connsiteX4480" fmla="*/ 1966405 w 4550804"/>
              <a:gd name="connsiteY4480" fmla="*/ 2282184 h 5360810"/>
              <a:gd name="connsiteX4481" fmla="*/ 1960818 w 4550804"/>
              <a:gd name="connsiteY4481" fmla="*/ 2287768 h 5360810"/>
              <a:gd name="connsiteX4482" fmla="*/ 1960818 w 4550804"/>
              <a:gd name="connsiteY4482" fmla="*/ 2289164 h 5360810"/>
              <a:gd name="connsiteX4483" fmla="*/ 1954533 w 4550804"/>
              <a:gd name="connsiteY4483" fmla="*/ 2293353 h 5360810"/>
              <a:gd name="connsiteX4484" fmla="*/ 1951741 w 4550804"/>
              <a:gd name="connsiteY4484" fmla="*/ 2287768 h 5360810"/>
              <a:gd name="connsiteX4485" fmla="*/ 1950344 w 4550804"/>
              <a:gd name="connsiteY4485" fmla="*/ 2289164 h 5360810"/>
              <a:gd name="connsiteX4486" fmla="*/ 1947551 w 4550804"/>
              <a:gd name="connsiteY4486" fmla="*/ 2286372 h 5360810"/>
              <a:gd name="connsiteX4487" fmla="*/ 1951741 w 4550804"/>
              <a:gd name="connsiteY4487" fmla="*/ 2280788 h 5360810"/>
              <a:gd name="connsiteX4488" fmla="*/ 1954533 w 4550804"/>
              <a:gd name="connsiteY4488" fmla="*/ 2283579 h 5360810"/>
              <a:gd name="connsiteX4489" fmla="*/ 1958724 w 4550804"/>
              <a:gd name="connsiteY4489" fmla="*/ 2280788 h 5360810"/>
              <a:gd name="connsiteX4490" fmla="*/ 1955930 w 4550804"/>
              <a:gd name="connsiteY4490" fmla="*/ 2283579 h 5360810"/>
              <a:gd name="connsiteX4491" fmla="*/ 1960120 w 4550804"/>
              <a:gd name="connsiteY4491" fmla="*/ 2287768 h 5360810"/>
              <a:gd name="connsiteX4492" fmla="*/ 1960122 w 4550804"/>
              <a:gd name="connsiteY4492" fmla="*/ 2287767 h 5360810"/>
              <a:gd name="connsiteX4493" fmla="*/ 1955934 w 4550804"/>
              <a:gd name="connsiteY4493" fmla="*/ 2283579 h 5360810"/>
              <a:gd name="connsiteX4494" fmla="*/ 1958725 w 4550804"/>
              <a:gd name="connsiteY4494" fmla="*/ 2280788 h 5360810"/>
              <a:gd name="connsiteX4495" fmla="*/ 1958724 w 4550804"/>
              <a:gd name="connsiteY4495" fmla="*/ 2280788 h 5360810"/>
              <a:gd name="connsiteX4496" fmla="*/ 3238004 w 4550804"/>
              <a:gd name="connsiteY4496" fmla="*/ 2275558 h 5360810"/>
              <a:gd name="connsiteX4497" fmla="*/ 3238004 w 4550804"/>
              <a:gd name="connsiteY4497" fmla="*/ 2278345 h 5360810"/>
              <a:gd name="connsiteX4498" fmla="*/ 3238353 w 4550804"/>
              <a:gd name="connsiteY4498" fmla="*/ 2278171 h 5360810"/>
              <a:gd name="connsiteX4499" fmla="*/ 3185632 w 4550804"/>
              <a:gd name="connsiteY4499" fmla="*/ 2275482 h 5360810"/>
              <a:gd name="connsiteX4500" fmla="*/ 3185632 w 4550804"/>
              <a:gd name="connsiteY4500" fmla="*/ 2277996 h 5360810"/>
              <a:gd name="connsiteX4501" fmla="*/ 3186098 w 4550804"/>
              <a:gd name="connsiteY4501" fmla="*/ 2278462 h 5360810"/>
              <a:gd name="connsiteX4502" fmla="*/ 3187029 w 4550804"/>
              <a:gd name="connsiteY4502" fmla="*/ 2276599 h 5360810"/>
              <a:gd name="connsiteX4503" fmla="*/ 1954114 w 4550804"/>
              <a:gd name="connsiteY4503" fmla="*/ 2273842 h 5360810"/>
              <a:gd name="connsiteX4504" fmla="*/ 1969896 w 4550804"/>
              <a:gd name="connsiteY4504" fmla="*/ 2278694 h 5360810"/>
              <a:gd name="connsiteX4505" fmla="*/ 1956628 w 4550804"/>
              <a:gd name="connsiteY4505" fmla="*/ 2275902 h 5360810"/>
              <a:gd name="connsiteX4506" fmla="*/ 3183185 w 4550804"/>
              <a:gd name="connsiteY4506" fmla="*/ 2273736 h 5360810"/>
              <a:gd name="connsiteX4507" fmla="*/ 3184242 w 4550804"/>
              <a:gd name="connsiteY4507" fmla="*/ 2274370 h 5360810"/>
              <a:gd name="connsiteX4508" fmla="*/ 3183538 w 4550804"/>
              <a:gd name="connsiteY4508" fmla="*/ 2273807 h 5360810"/>
              <a:gd name="connsiteX4509" fmla="*/ 1518780 w 4550804"/>
              <a:gd name="connsiteY4509" fmla="*/ 2272499 h 5360810"/>
              <a:gd name="connsiteX4510" fmla="*/ 1517400 w 4550804"/>
              <a:gd name="connsiteY4510" fmla="*/ 2279393 h 5360810"/>
              <a:gd name="connsiteX4511" fmla="*/ 1517519 w 4550804"/>
              <a:gd name="connsiteY4511" fmla="*/ 2279430 h 5360810"/>
              <a:gd name="connsiteX4512" fmla="*/ 1514607 w 4550804"/>
              <a:gd name="connsiteY4512" fmla="*/ 2272411 h 5360810"/>
              <a:gd name="connsiteX4513" fmla="*/ 1514607 w 4550804"/>
              <a:gd name="connsiteY4513" fmla="*/ 2272411 h 5360810"/>
              <a:gd name="connsiteX4514" fmla="*/ 1518796 w 4550804"/>
              <a:gd name="connsiteY4514" fmla="*/ 2272411 h 5360810"/>
              <a:gd name="connsiteX4515" fmla="*/ 1518796 w 4550804"/>
              <a:gd name="connsiteY4515" fmla="*/ 2272411 h 5360810"/>
              <a:gd name="connsiteX4516" fmla="*/ 2696378 w 4550804"/>
              <a:gd name="connsiteY4516" fmla="*/ 2269231 h 5360810"/>
              <a:gd name="connsiteX4517" fmla="*/ 2696131 w 4550804"/>
              <a:gd name="connsiteY4517" fmla="*/ 2269514 h 5360810"/>
              <a:gd name="connsiteX4518" fmla="*/ 2696502 w 4550804"/>
              <a:gd name="connsiteY4518" fmla="*/ 2270318 h 5360810"/>
              <a:gd name="connsiteX4519" fmla="*/ 2696650 w 4550804"/>
              <a:gd name="connsiteY4519" fmla="*/ 2270318 h 5360810"/>
              <a:gd name="connsiteX4520" fmla="*/ 2723360 w 4550804"/>
              <a:gd name="connsiteY4520" fmla="*/ 2263336 h 5360810"/>
              <a:gd name="connsiteX4521" fmla="*/ 2720567 w 4550804"/>
              <a:gd name="connsiteY4521" fmla="*/ 2267525 h 5360810"/>
              <a:gd name="connsiteX4522" fmla="*/ 2717773 w 4550804"/>
              <a:gd name="connsiteY4522" fmla="*/ 2267525 h 5360810"/>
              <a:gd name="connsiteX4523" fmla="*/ 1511814 w 4550804"/>
              <a:gd name="connsiteY4523" fmla="*/ 2262638 h 5360810"/>
              <a:gd name="connsiteX4524" fmla="*/ 1511814 w 4550804"/>
              <a:gd name="connsiteY4524" fmla="*/ 2262638 h 5360810"/>
              <a:gd name="connsiteX4525" fmla="*/ 1516002 w 4550804"/>
              <a:gd name="connsiteY4525" fmla="*/ 2264034 h 5360810"/>
              <a:gd name="connsiteX4526" fmla="*/ 1516002 w 4550804"/>
              <a:gd name="connsiteY4526" fmla="*/ 2264033 h 5360810"/>
              <a:gd name="connsiteX4527" fmla="*/ 1509021 w 4550804"/>
              <a:gd name="connsiteY4527" fmla="*/ 2252166 h 5360810"/>
              <a:gd name="connsiteX4528" fmla="*/ 1509021 w 4550804"/>
              <a:gd name="connsiteY4528" fmla="*/ 2252167 h 5360810"/>
              <a:gd name="connsiteX4529" fmla="*/ 1511812 w 4550804"/>
              <a:gd name="connsiteY4529" fmla="*/ 2253562 h 5360810"/>
              <a:gd name="connsiteX4530" fmla="*/ 1511812 w 4550804"/>
              <a:gd name="connsiteY4530" fmla="*/ 2253562 h 5360810"/>
              <a:gd name="connsiteX4531" fmla="*/ 2719170 w 4550804"/>
              <a:gd name="connsiteY4531" fmla="*/ 2250073 h 5360810"/>
              <a:gd name="connsiteX4532" fmla="*/ 2719170 w 4550804"/>
              <a:gd name="connsiteY4532" fmla="*/ 2251469 h 5360810"/>
              <a:gd name="connsiteX4533" fmla="*/ 2717773 w 4550804"/>
              <a:gd name="connsiteY4533" fmla="*/ 2250771 h 5360810"/>
              <a:gd name="connsiteX4534" fmla="*/ 2715447 w 4550804"/>
              <a:gd name="connsiteY4534" fmla="*/ 2249605 h 5360810"/>
              <a:gd name="connsiteX4535" fmla="*/ 2717772 w 4550804"/>
              <a:gd name="connsiteY4535" fmla="*/ 2250771 h 5360810"/>
              <a:gd name="connsiteX4536" fmla="*/ 2716376 w 4550804"/>
              <a:gd name="connsiteY4536" fmla="*/ 2251469 h 5360810"/>
              <a:gd name="connsiteX4537" fmla="*/ 3594835 w 4550804"/>
              <a:gd name="connsiteY4537" fmla="*/ 2244486 h 5360810"/>
              <a:gd name="connsiteX4538" fmla="*/ 3594230 w 4550804"/>
              <a:gd name="connsiteY4538" fmla="*/ 2244644 h 5360810"/>
              <a:gd name="connsiteX4539" fmla="*/ 3600421 w 4550804"/>
              <a:gd name="connsiteY4539" fmla="*/ 2245883 h 5360810"/>
              <a:gd name="connsiteX4540" fmla="*/ 3600497 w 4550804"/>
              <a:gd name="connsiteY4540" fmla="*/ 2245619 h 5360810"/>
              <a:gd name="connsiteX4541" fmla="*/ 2001682 w 4550804"/>
              <a:gd name="connsiteY4541" fmla="*/ 2243942 h 5360810"/>
              <a:gd name="connsiteX4542" fmla="*/ 1994336 w 4550804"/>
              <a:gd name="connsiteY4542" fmla="*/ 2262637 h 5360810"/>
              <a:gd name="connsiteX4543" fmla="*/ 1994336 w 4550804"/>
              <a:gd name="connsiteY4543" fmla="*/ 2256354 h 5360810"/>
              <a:gd name="connsiteX4544" fmla="*/ 1995733 w 4550804"/>
              <a:gd name="connsiteY4544" fmla="*/ 2256354 h 5360810"/>
              <a:gd name="connsiteX4545" fmla="*/ 1998526 w 4550804"/>
              <a:gd name="connsiteY4545" fmla="*/ 2244486 h 5360810"/>
              <a:gd name="connsiteX4546" fmla="*/ 2001318 w 4550804"/>
              <a:gd name="connsiteY4546" fmla="*/ 2244486 h 5360810"/>
              <a:gd name="connsiteX4547" fmla="*/ 1513009 w 4550804"/>
              <a:gd name="connsiteY4547" fmla="*/ 2239536 h 5360810"/>
              <a:gd name="connsiteX4548" fmla="*/ 1510418 w 4550804"/>
              <a:gd name="connsiteY4548" fmla="*/ 2241695 h 5360810"/>
              <a:gd name="connsiteX4549" fmla="*/ 1509022 w 4550804"/>
              <a:gd name="connsiteY4549" fmla="*/ 2252160 h 5360810"/>
              <a:gd name="connsiteX4550" fmla="*/ 1514607 w 4550804"/>
              <a:gd name="connsiteY4550" fmla="*/ 2238205 h 5360810"/>
              <a:gd name="connsiteX4551" fmla="*/ 1513846 w 4550804"/>
              <a:gd name="connsiteY4551" fmla="*/ 2238839 h 5360810"/>
              <a:gd name="connsiteX4552" fmla="*/ 1520190 w 4550804"/>
              <a:gd name="connsiteY4552" fmla="*/ 2238205 h 5360810"/>
              <a:gd name="connsiteX4553" fmla="*/ 2005508 w 4550804"/>
              <a:gd name="connsiteY4553" fmla="*/ 2238204 h 5360810"/>
              <a:gd name="connsiteX4554" fmla="*/ 2001682 w 4550804"/>
              <a:gd name="connsiteY4554" fmla="*/ 2243943 h 5360810"/>
              <a:gd name="connsiteX4555" fmla="*/ 2002016 w 4550804"/>
              <a:gd name="connsiteY4555" fmla="*/ 2243091 h 5360810"/>
              <a:gd name="connsiteX4556" fmla="*/ 1523685 w 4550804"/>
              <a:gd name="connsiteY4556" fmla="*/ 2228431 h 5360810"/>
              <a:gd name="connsiteX4557" fmla="*/ 1523685 w 4550804"/>
              <a:gd name="connsiteY4557" fmla="*/ 2228431 h 5360810"/>
              <a:gd name="connsiteX4558" fmla="*/ 1527853 w 4550804"/>
              <a:gd name="connsiteY4558" fmla="*/ 2229902 h 5360810"/>
              <a:gd name="connsiteX4559" fmla="*/ 2786905 w 4550804"/>
              <a:gd name="connsiteY4559" fmla="*/ 2227035 h 5360810"/>
              <a:gd name="connsiteX4560" fmla="*/ 2789698 w 4550804"/>
              <a:gd name="connsiteY4560" fmla="*/ 2227035 h 5360810"/>
              <a:gd name="connsiteX4561" fmla="*/ 2789698 w 4550804"/>
              <a:gd name="connsiteY4561" fmla="*/ 2231224 h 5360810"/>
              <a:gd name="connsiteX4562" fmla="*/ 2785508 w 4550804"/>
              <a:gd name="connsiteY4562" fmla="*/ 2232620 h 5360810"/>
              <a:gd name="connsiteX4563" fmla="*/ 2788301 w 4550804"/>
              <a:gd name="connsiteY4563" fmla="*/ 2229827 h 5360810"/>
              <a:gd name="connsiteX4564" fmla="*/ 2575365 w 4550804"/>
              <a:gd name="connsiteY4564" fmla="*/ 2219989 h 5360810"/>
              <a:gd name="connsiteX4565" fmla="*/ 2600459 w 4550804"/>
              <a:gd name="connsiteY4565" fmla="*/ 2243789 h 5360810"/>
              <a:gd name="connsiteX4566" fmla="*/ 2601008 w 4550804"/>
              <a:gd name="connsiteY4566" fmla="*/ 2243652 h 5360810"/>
              <a:gd name="connsiteX4567" fmla="*/ 3088733 w 4550804"/>
              <a:gd name="connsiteY4567" fmla="*/ 2215404 h 5360810"/>
              <a:gd name="connsiteX4568" fmla="*/ 3088074 w 4550804"/>
              <a:gd name="connsiteY4568" fmla="*/ 2215697 h 5360810"/>
              <a:gd name="connsiteX4569" fmla="*/ 3094854 w 4550804"/>
              <a:gd name="connsiteY4569" fmla="*/ 2224940 h 5360810"/>
              <a:gd name="connsiteX4570" fmla="*/ 3095648 w 4550804"/>
              <a:gd name="connsiteY4570" fmla="*/ 2225461 h 5360810"/>
              <a:gd name="connsiteX4571" fmla="*/ 2163325 w 4550804"/>
              <a:gd name="connsiteY4571" fmla="*/ 2213771 h 5360810"/>
              <a:gd name="connsiteX4572" fmla="*/ 2163311 w 4550804"/>
              <a:gd name="connsiteY4572" fmla="*/ 2213806 h 5360810"/>
              <a:gd name="connsiteX4573" fmla="*/ 2116539 w 4550804"/>
              <a:gd name="connsiteY4573" fmla="*/ 2242393 h 5360810"/>
              <a:gd name="connsiteX4574" fmla="*/ 3108533 w 4550804"/>
              <a:gd name="connsiteY4574" fmla="*/ 2200673 h 5360810"/>
              <a:gd name="connsiteX4575" fmla="*/ 3090663 w 4550804"/>
              <a:gd name="connsiteY4575" fmla="*/ 2210980 h 5360810"/>
              <a:gd name="connsiteX4576" fmla="*/ 3090533 w 4550804"/>
              <a:gd name="connsiteY4576" fmla="*/ 2211368 h 5360810"/>
              <a:gd name="connsiteX4577" fmla="*/ 3106725 w 4550804"/>
              <a:gd name="connsiteY4577" fmla="*/ 2202601 h 5360810"/>
              <a:gd name="connsiteX4578" fmla="*/ 2819025 w 4550804"/>
              <a:gd name="connsiteY4578" fmla="*/ 2199111 h 5360810"/>
              <a:gd name="connsiteX4579" fmla="*/ 2821819 w 4550804"/>
              <a:gd name="connsiteY4579" fmla="*/ 2199111 h 5360810"/>
              <a:gd name="connsiteX4580" fmla="*/ 2821819 w 4550804"/>
              <a:gd name="connsiteY4580" fmla="*/ 2200507 h 5360810"/>
              <a:gd name="connsiteX4581" fmla="*/ 2705109 w 4550804"/>
              <a:gd name="connsiteY4581" fmla="*/ 2197702 h 5360810"/>
              <a:gd name="connsiteX4582" fmla="*/ 2698919 w 4550804"/>
              <a:gd name="connsiteY4582" fmla="*/ 2242393 h 5360810"/>
              <a:gd name="connsiteX4583" fmla="*/ 2692635 w 4550804"/>
              <a:gd name="connsiteY4583" fmla="*/ 2261940 h 5360810"/>
              <a:gd name="connsiteX4584" fmla="*/ 2692767 w 4550804"/>
              <a:gd name="connsiteY4584" fmla="*/ 2262225 h 5360810"/>
              <a:gd name="connsiteX4585" fmla="*/ 2698918 w 4550804"/>
              <a:gd name="connsiteY4585" fmla="*/ 2243091 h 5360810"/>
              <a:gd name="connsiteX4586" fmla="*/ 2705203 w 4550804"/>
              <a:gd name="connsiteY4586" fmla="*/ 2197715 h 5360810"/>
              <a:gd name="connsiteX4587" fmla="*/ 2840673 w 4550804"/>
              <a:gd name="connsiteY4587" fmla="*/ 2194922 h 5360810"/>
              <a:gd name="connsiteX4588" fmla="*/ 2846260 w 4550804"/>
              <a:gd name="connsiteY4588" fmla="*/ 2194922 h 5360810"/>
              <a:gd name="connsiteX4589" fmla="*/ 2840673 w 4550804"/>
              <a:gd name="connsiteY4589" fmla="*/ 2196318 h 5360810"/>
              <a:gd name="connsiteX4590" fmla="*/ 2833690 w 4550804"/>
              <a:gd name="connsiteY4590" fmla="*/ 2194922 h 5360810"/>
              <a:gd name="connsiteX4591" fmla="*/ 2835087 w 4550804"/>
              <a:gd name="connsiteY4591" fmla="*/ 2197714 h 5360810"/>
              <a:gd name="connsiteX4592" fmla="*/ 2835087 w 4550804"/>
              <a:gd name="connsiteY4592" fmla="*/ 2199111 h 5360810"/>
              <a:gd name="connsiteX4593" fmla="*/ 2830897 w 4550804"/>
              <a:gd name="connsiteY4593" fmla="*/ 2197714 h 5360810"/>
              <a:gd name="connsiteX4594" fmla="*/ 2830897 w 4550804"/>
              <a:gd name="connsiteY4594" fmla="*/ 2196318 h 5360810"/>
              <a:gd name="connsiteX4595" fmla="*/ 2660512 w 4550804"/>
              <a:gd name="connsiteY4595" fmla="*/ 2191431 h 5360810"/>
              <a:gd name="connsiteX4596" fmla="*/ 2658834 w 4550804"/>
              <a:gd name="connsiteY4596" fmla="*/ 2192270 h 5360810"/>
              <a:gd name="connsiteX4597" fmla="*/ 2662608 w 4550804"/>
              <a:gd name="connsiteY4597" fmla="*/ 2191431 h 5360810"/>
              <a:gd name="connsiteX4598" fmla="*/ 2664606 w 4550804"/>
              <a:gd name="connsiteY4598" fmla="*/ 2191693 h 5360810"/>
              <a:gd name="connsiteX4599" fmla="*/ 2664549 w 4550804"/>
              <a:gd name="connsiteY4599" fmla="*/ 2191431 h 5360810"/>
              <a:gd name="connsiteX4600" fmla="*/ 2662608 w 4550804"/>
              <a:gd name="connsiteY4600" fmla="*/ 2191431 h 5360810"/>
              <a:gd name="connsiteX4601" fmla="*/ 3118234 w 4550804"/>
              <a:gd name="connsiteY4601" fmla="*/ 2190104 h 5360810"/>
              <a:gd name="connsiteX4602" fmla="*/ 3112461 w 4550804"/>
              <a:gd name="connsiteY4602" fmla="*/ 2196483 h 5360810"/>
              <a:gd name="connsiteX4603" fmla="*/ 3117199 w 4550804"/>
              <a:gd name="connsiteY4603" fmla="*/ 2191430 h 5360810"/>
              <a:gd name="connsiteX4604" fmla="*/ 1544487 w 4550804"/>
              <a:gd name="connsiteY4604" fmla="*/ 2180887 h 5360810"/>
              <a:gd name="connsiteX4605" fmla="*/ 1544326 w 4550804"/>
              <a:gd name="connsiteY4605" fmla="*/ 2182340 h 5360810"/>
              <a:gd name="connsiteX4606" fmla="*/ 1544632 w 4550804"/>
              <a:gd name="connsiteY4606" fmla="*/ 2180960 h 5360810"/>
              <a:gd name="connsiteX4607" fmla="*/ 2017827 w 4550804"/>
              <a:gd name="connsiteY4607" fmla="*/ 2180718 h 5360810"/>
              <a:gd name="connsiteX4608" fmla="*/ 2015866 w 4550804"/>
              <a:gd name="connsiteY4608" fmla="*/ 2182090 h 5360810"/>
              <a:gd name="connsiteX4609" fmla="*/ 2015984 w 4550804"/>
              <a:gd name="connsiteY4609" fmla="*/ 2182356 h 5360810"/>
              <a:gd name="connsiteX4610" fmla="*/ 3029547 w 4550804"/>
              <a:gd name="connsiteY4610" fmla="*/ 2174905 h 5360810"/>
              <a:gd name="connsiteX4611" fmla="*/ 3029912 w 4550804"/>
              <a:gd name="connsiteY4611" fmla="*/ 2175375 h 5360810"/>
              <a:gd name="connsiteX4612" fmla="*/ 3048611 w 4550804"/>
              <a:gd name="connsiteY4612" fmla="*/ 2188060 h 5360810"/>
              <a:gd name="connsiteX4613" fmla="*/ 3048765 w 4550804"/>
              <a:gd name="connsiteY4613" fmla="*/ 2187942 h 5360810"/>
              <a:gd name="connsiteX4614" fmla="*/ 2002018 w 4550804"/>
              <a:gd name="connsiteY4614" fmla="*/ 2173979 h 5360810"/>
              <a:gd name="connsiteX4615" fmla="*/ 2000429 w 4550804"/>
              <a:gd name="connsiteY4615" fmla="*/ 2175568 h 5360810"/>
              <a:gd name="connsiteX4616" fmla="*/ 2001320 w 4550804"/>
              <a:gd name="connsiteY4616" fmla="*/ 2176073 h 5360810"/>
              <a:gd name="connsiteX4617" fmla="*/ 2002921 w 4550804"/>
              <a:gd name="connsiteY4617" fmla="*/ 2174472 h 5360810"/>
              <a:gd name="connsiteX4618" fmla="*/ 1916493 w 4550804"/>
              <a:gd name="connsiteY4618" fmla="*/ 2172582 h 5360810"/>
              <a:gd name="connsiteX4619" fmla="*/ 1913341 w 4550804"/>
              <a:gd name="connsiteY4619" fmla="*/ 2185818 h 5360810"/>
              <a:gd name="connsiteX4620" fmla="*/ 1917125 w 4550804"/>
              <a:gd name="connsiteY4620" fmla="*/ 2172582 h 5360810"/>
              <a:gd name="connsiteX4621" fmla="*/ 1921714 w 4550804"/>
              <a:gd name="connsiteY4621" fmla="*/ 2168395 h 5360810"/>
              <a:gd name="connsiteX4622" fmla="*/ 1920783 w 4550804"/>
              <a:gd name="connsiteY4622" fmla="*/ 2171186 h 5360810"/>
              <a:gd name="connsiteX4623" fmla="*/ 1921714 w 4550804"/>
              <a:gd name="connsiteY4623" fmla="*/ 2171186 h 5360810"/>
              <a:gd name="connsiteX4624" fmla="*/ 1813164 w 4550804"/>
              <a:gd name="connsiteY4624" fmla="*/ 2167020 h 5360810"/>
              <a:gd name="connsiteX4625" fmla="*/ 1812778 w 4550804"/>
              <a:gd name="connsiteY4625" fmla="*/ 2167695 h 5360810"/>
              <a:gd name="connsiteX4626" fmla="*/ 1813794 w 4550804"/>
              <a:gd name="connsiteY4626" fmla="*/ 2173282 h 5360810"/>
              <a:gd name="connsiteX4627" fmla="*/ 1814176 w 4550804"/>
              <a:gd name="connsiteY4627" fmla="*/ 2172582 h 5360810"/>
              <a:gd name="connsiteX4628" fmla="*/ 1540025 w 4550804"/>
              <a:gd name="connsiteY4628" fmla="*/ 2166021 h 5360810"/>
              <a:gd name="connsiteX4629" fmla="*/ 1538349 w 4550804"/>
              <a:gd name="connsiteY4629" fmla="*/ 2167697 h 5360810"/>
              <a:gd name="connsiteX4630" fmla="*/ 1538813 w 4550804"/>
              <a:gd name="connsiteY4630" fmla="*/ 2167929 h 5360810"/>
              <a:gd name="connsiteX4631" fmla="*/ 1540442 w 4550804"/>
              <a:gd name="connsiteY4631" fmla="*/ 2166300 h 5360810"/>
              <a:gd name="connsiteX4632" fmla="*/ 1966405 w 4550804"/>
              <a:gd name="connsiteY4632" fmla="*/ 2164904 h 5360810"/>
              <a:gd name="connsiteX4633" fmla="*/ 1964917 w 4550804"/>
              <a:gd name="connsiteY4633" fmla="*/ 2167506 h 5360810"/>
              <a:gd name="connsiteX4634" fmla="*/ 1965706 w 4550804"/>
              <a:gd name="connsiteY4634" fmla="*/ 2168393 h 5360810"/>
              <a:gd name="connsiteX4635" fmla="*/ 1967103 w 4550804"/>
              <a:gd name="connsiteY4635" fmla="*/ 2168393 h 5360810"/>
              <a:gd name="connsiteX4636" fmla="*/ 1968695 w 4550804"/>
              <a:gd name="connsiteY4636" fmla="*/ 2165209 h 5360810"/>
              <a:gd name="connsiteX4637" fmla="*/ 1957327 w 4550804"/>
              <a:gd name="connsiteY4637" fmla="*/ 2163508 h 5360810"/>
              <a:gd name="connsiteX4638" fmla="*/ 1948040 w 4550804"/>
              <a:gd name="connsiteY4638" fmla="*/ 2168423 h 5360810"/>
              <a:gd name="connsiteX4639" fmla="*/ 1948249 w 4550804"/>
              <a:gd name="connsiteY4639" fmla="*/ 2168393 h 5360810"/>
              <a:gd name="connsiteX4640" fmla="*/ 1957376 w 4550804"/>
              <a:gd name="connsiteY4640" fmla="*/ 2163563 h 5360810"/>
              <a:gd name="connsiteX4641" fmla="*/ 3554333 w 4550804"/>
              <a:gd name="connsiteY4641" fmla="*/ 2156527 h 5360810"/>
              <a:gd name="connsiteX4642" fmla="*/ 3553024 w 4550804"/>
              <a:gd name="connsiteY4642" fmla="*/ 2160453 h 5360810"/>
              <a:gd name="connsiteX4643" fmla="*/ 3554333 w 4550804"/>
              <a:gd name="connsiteY4643" fmla="*/ 2160715 h 5360810"/>
              <a:gd name="connsiteX4644" fmla="*/ 3555633 w 4550804"/>
              <a:gd name="connsiteY4644" fmla="*/ 2156816 h 5360810"/>
              <a:gd name="connsiteX4645" fmla="*/ 3538272 w 4550804"/>
              <a:gd name="connsiteY4645" fmla="*/ 2155829 h 5360810"/>
              <a:gd name="connsiteX4646" fmla="*/ 3535921 w 4550804"/>
              <a:gd name="connsiteY4646" fmla="*/ 2159943 h 5360810"/>
              <a:gd name="connsiteX4647" fmla="*/ 3536877 w 4550804"/>
              <a:gd name="connsiteY4647" fmla="*/ 2160715 h 5360810"/>
              <a:gd name="connsiteX4648" fmla="*/ 3539381 w 4550804"/>
              <a:gd name="connsiteY4648" fmla="*/ 2156333 h 5360810"/>
              <a:gd name="connsiteX4649" fmla="*/ 1672958 w 4550804"/>
              <a:gd name="connsiteY4649" fmla="*/ 2153120 h 5360810"/>
              <a:gd name="connsiteX4650" fmla="*/ 1672506 w 4550804"/>
              <a:gd name="connsiteY4650" fmla="*/ 2155301 h 5360810"/>
              <a:gd name="connsiteX4651" fmla="*/ 1688909 w 4550804"/>
              <a:gd name="connsiteY4651" fmla="*/ 2156587 h 5360810"/>
              <a:gd name="connsiteX4652" fmla="*/ 3560617 w 4550804"/>
              <a:gd name="connsiteY4652" fmla="*/ 2151640 h 5360810"/>
              <a:gd name="connsiteX4653" fmla="*/ 3560617 w 4550804"/>
              <a:gd name="connsiteY4653" fmla="*/ 2157611 h 5360810"/>
              <a:gd name="connsiteX4654" fmla="*/ 3562015 w 4550804"/>
              <a:gd name="connsiteY4654" fmla="*/ 2157922 h 5360810"/>
              <a:gd name="connsiteX4655" fmla="*/ 3562015 w 4550804"/>
              <a:gd name="connsiteY4655" fmla="*/ 2151906 h 5360810"/>
              <a:gd name="connsiteX4656" fmla="*/ 3511736 w 4550804"/>
              <a:gd name="connsiteY4656" fmla="*/ 2145357 h 5360810"/>
              <a:gd name="connsiteX4657" fmla="*/ 3499108 w 4550804"/>
              <a:gd name="connsiteY4657" fmla="*/ 2148514 h 5360810"/>
              <a:gd name="connsiteX4658" fmla="*/ 3499168 w 4550804"/>
              <a:gd name="connsiteY4658" fmla="*/ 2148846 h 5360810"/>
              <a:gd name="connsiteX4659" fmla="*/ 3512665 w 4550804"/>
              <a:gd name="connsiteY4659" fmla="*/ 2145474 h 5360810"/>
              <a:gd name="connsiteX4660" fmla="*/ 3496373 w 4550804"/>
              <a:gd name="connsiteY4660" fmla="*/ 2141169 h 5360810"/>
              <a:gd name="connsiteX4661" fmla="*/ 3485890 w 4550804"/>
              <a:gd name="connsiteY4661" fmla="*/ 2142402 h 5360810"/>
              <a:gd name="connsiteX4662" fmla="*/ 3485900 w 4550804"/>
              <a:gd name="connsiteY4662" fmla="*/ 2142564 h 5360810"/>
              <a:gd name="connsiteX4663" fmla="*/ 3496402 w 4550804"/>
              <a:gd name="connsiteY4663" fmla="*/ 2141329 h 5360810"/>
              <a:gd name="connsiteX4664" fmla="*/ 3593374 w 4550804"/>
              <a:gd name="connsiteY4664" fmla="*/ 2132484 h 5360810"/>
              <a:gd name="connsiteX4665" fmla="*/ 3589946 w 4550804"/>
              <a:gd name="connsiteY4665" fmla="*/ 2154431 h 5360810"/>
              <a:gd name="connsiteX4666" fmla="*/ 3591344 w 4550804"/>
              <a:gd name="connsiteY4666" fmla="*/ 2154431 h 5360810"/>
              <a:gd name="connsiteX4667" fmla="*/ 3591344 w 4550804"/>
              <a:gd name="connsiteY4667" fmla="*/ 2151107 h 5360810"/>
              <a:gd name="connsiteX4668" fmla="*/ 3590644 w 4550804"/>
              <a:gd name="connsiteY4668" fmla="*/ 2150942 h 5360810"/>
              <a:gd name="connsiteX4669" fmla="*/ 3594135 w 4550804"/>
              <a:gd name="connsiteY4669" fmla="*/ 2132792 h 5360810"/>
              <a:gd name="connsiteX4670" fmla="*/ 2492222 w 4550804"/>
              <a:gd name="connsiteY4670" fmla="*/ 2131395 h 5360810"/>
              <a:gd name="connsiteX4671" fmla="*/ 2490866 w 4550804"/>
              <a:gd name="connsiteY4671" fmla="*/ 2132855 h 5360810"/>
              <a:gd name="connsiteX4672" fmla="*/ 2573225 w 4550804"/>
              <a:gd name="connsiteY4672" fmla="*/ 2217959 h 5360810"/>
              <a:gd name="connsiteX4673" fmla="*/ 2573614 w 4550804"/>
              <a:gd name="connsiteY4673" fmla="*/ 2218328 h 5360810"/>
              <a:gd name="connsiteX4674" fmla="*/ 3167476 w 4550804"/>
              <a:gd name="connsiteY4674" fmla="*/ 2127207 h 5360810"/>
              <a:gd name="connsiteX4675" fmla="*/ 3166937 w 4550804"/>
              <a:gd name="connsiteY4675" fmla="*/ 2127903 h 5360810"/>
              <a:gd name="connsiteX4676" fmla="*/ 3172651 w 4550804"/>
              <a:gd name="connsiteY4676" fmla="*/ 2127903 h 5360810"/>
              <a:gd name="connsiteX4677" fmla="*/ 3172937 w 4550804"/>
              <a:gd name="connsiteY4677" fmla="*/ 2127207 h 5360810"/>
              <a:gd name="connsiteX4678" fmla="*/ 3657676 w 4550804"/>
              <a:gd name="connsiteY4678" fmla="*/ 2122284 h 5360810"/>
              <a:gd name="connsiteX4679" fmla="*/ 3657347 w 4550804"/>
              <a:gd name="connsiteY4679" fmla="*/ 2122593 h 5360810"/>
              <a:gd name="connsiteX4680" fmla="*/ 3657681 w 4550804"/>
              <a:gd name="connsiteY4680" fmla="*/ 2122318 h 5360810"/>
              <a:gd name="connsiteX4681" fmla="*/ 2995710 w 4550804"/>
              <a:gd name="connsiteY4681" fmla="*/ 2121626 h 5360810"/>
              <a:gd name="connsiteX4682" fmla="*/ 2998806 w 4550804"/>
              <a:gd name="connsiteY4682" fmla="*/ 2122658 h 5360810"/>
              <a:gd name="connsiteX4683" fmla="*/ 2999186 w 4550804"/>
              <a:gd name="connsiteY4683" fmla="*/ 2122320 h 5360810"/>
              <a:gd name="connsiteX4684" fmla="*/ 2999197 w 4550804"/>
              <a:gd name="connsiteY4684" fmla="*/ 2109757 h 5360810"/>
              <a:gd name="connsiteX4685" fmla="*/ 3002986 w 4550804"/>
              <a:gd name="connsiteY4685" fmla="*/ 2111019 h 5360810"/>
              <a:gd name="connsiteX4686" fmla="*/ 3003376 w 4550804"/>
              <a:gd name="connsiteY4686" fmla="*/ 2110453 h 5360810"/>
              <a:gd name="connsiteX4687" fmla="*/ 3254763 w 4550804"/>
              <a:gd name="connsiteY4687" fmla="*/ 2106264 h 5360810"/>
              <a:gd name="connsiteX4688" fmla="*/ 3254504 w 4550804"/>
              <a:gd name="connsiteY4688" fmla="*/ 2106345 h 5360810"/>
              <a:gd name="connsiteX4689" fmla="*/ 3254066 w 4550804"/>
              <a:gd name="connsiteY4689" fmla="*/ 2107659 h 5360810"/>
              <a:gd name="connsiteX4690" fmla="*/ 3256160 w 4550804"/>
              <a:gd name="connsiteY4690" fmla="*/ 2111149 h 5360810"/>
              <a:gd name="connsiteX4691" fmla="*/ 3256352 w 4550804"/>
              <a:gd name="connsiteY4691" fmla="*/ 2111029 h 5360810"/>
              <a:gd name="connsiteX4692" fmla="*/ 3662900 w 4550804"/>
              <a:gd name="connsiteY4692" fmla="*/ 2100665 h 5360810"/>
              <a:gd name="connsiteX4693" fmla="*/ 3663938 w 4550804"/>
              <a:gd name="connsiteY4693" fmla="*/ 2101496 h 5360810"/>
              <a:gd name="connsiteX4694" fmla="*/ 3663966 w 4550804"/>
              <a:gd name="connsiteY4694" fmla="*/ 2101375 h 5360810"/>
              <a:gd name="connsiteX4695" fmla="*/ 3661871 w 4550804"/>
              <a:gd name="connsiteY4695" fmla="*/ 2098785 h 5360810"/>
              <a:gd name="connsiteX4696" fmla="*/ 3661173 w 4550804"/>
              <a:gd name="connsiteY4696" fmla="*/ 2099283 h 5360810"/>
              <a:gd name="connsiteX4697" fmla="*/ 3661871 w 4550804"/>
              <a:gd name="connsiteY4697" fmla="*/ 2099842 h 5360810"/>
              <a:gd name="connsiteX4698" fmla="*/ 3664664 w 4550804"/>
              <a:gd name="connsiteY4698" fmla="*/ 2094394 h 5360810"/>
              <a:gd name="connsiteX4699" fmla="*/ 3664663 w 4550804"/>
              <a:gd name="connsiteY4699" fmla="*/ 2094397 h 5360810"/>
              <a:gd name="connsiteX4700" fmla="*/ 3665361 w 4550804"/>
              <a:gd name="connsiteY4700" fmla="*/ 2095094 h 5360810"/>
              <a:gd name="connsiteX4701" fmla="*/ 3665363 w 4550804"/>
              <a:gd name="connsiteY4701" fmla="*/ 2095093 h 5360810"/>
              <a:gd name="connsiteX4702" fmla="*/ 2987314 w 4550804"/>
              <a:gd name="connsiteY4702" fmla="*/ 2093700 h 5360810"/>
              <a:gd name="connsiteX4703" fmla="*/ 2985920 w 4550804"/>
              <a:gd name="connsiteY4703" fmla="*/ 2096489 h 5360810"/>
              <a:gd name="connsiteX4704" fmla="*/ 2994997 w 4550804"/>
              <a:gd name="connsiteY4704" fmla="*/ 2102773 h 5360810"/>
              <a:gd name="connsiteX4705" fmla="*/ 2996394 w 4550804"/>
              <a:gd name="connsiteY4705" fmla="*/ 2106961 h 5360810"/>
              <a:gd name="connsiteX4706" fmla="*/ 2997090 w 4550804"/>
              <a:gd name="connsiteY4706" fmla="*/ 2106961 h 5360810"/>
              <a:gd name="connsiteX4707" fmla="*/ 2995694 w 4550804"/>
              <a:gd name="connsiteY4707" fmla="*/ 2102773 h 5360810"/>
              <a:gd name="connsiteX4708" fmla="*/ 2986617 w 4550804"/>
              <a:gd name="connsiteY4708" fmla="*/ 2096491 h 5360810"/>
              <a:gd name="connsiteX4709" fmla="*/ 3399477 w 4550804"/>
              <a:gd name="connsiteY4709" fmla="*/ 2085471 h 5360810"/>
              <a:gd name="connsiteX4710" fmla="*/ 3394339 w 4550804"/>
              <a:gd name="connsiteY4710" fmla="*/ 2085960 h 5360810"/>
              <a:gd name="connsiteX4711" fmla="*/ 3394424 w 4550804"/>
              <a:gd name="connsiteY4711" fmla="*/ 2086017 h 5360810"/>
              <a:gd name="connsiteX4712" fmla="*/ 3423052 w 4550804"/>
              <a:gd name="connsiteY4712" fmla="*/ 2083226 h 5360810"/>
              <a:gd name="connsiteX4713" fmla="*/ 3421072 w 4550804"/>
              <a:gd name="connsiteY4713" fmla="*/ 2083415 h 5360810"/>
              <a:gd name="connsiteX4714" fmla="*/ 3429556 w 4550804"/>
              <a:gd name="connsiteY4714" fmla="*/ 2085393 h 5360810"/>
              <a:gd name="connsiteX4715" fmla="*/ 1485279 w 4550804"/>
              <a:gd name="connsiteY4715" fmla="*/ 2082527 h 5360810"/>
              <a:gd name="connsiteX4716" fmla="*/ 1485279 w 4550804"/>
              <a:gd name="connsiteY4716" fmla="*/ 2086716 h 5360810"/>
              <a:gd name="connsiteX4717" fmla="*/ 1479692 w 4550804"/>
              <a:gd name="connsiteY4717" fmla="*/ 2086716 h 5360810"/>
              <a:gd name="connsiteX4718" fmla="*/ 1481089 w 4550804"/>
              <a:gd name="connsiteY4718" fmla="*/ 2083923 h 5360810"/>
              <a:gd name="connsiteX4719" fmla="*/ 3315891 w 4550804"/>
              <a:gd name="connsiteY4719" fmla="*/ 2080282 h 5360810"/>
              <a:gd name="connsiteX4720" fmla="*/ 3313420 w 4550804"/>
              <a:gd name="connsiteY4720" fmla="*/ 2082528 h 5360810"/>
              <a:gd name="connsiteX4721" fmla="*/ 3322498 w 4550804"/>
              <a:gd name="connsiteY4721" fmla="*/ 2095793 h 5360810"/>
              <a:gd name="connsiteX4722" fmla="*/ 3322498 w 4550804"/>
              <a:gd name="connsiteY4722" fmla="*/ 2102075 h 5360810"/>
              <a:gd name="connsiteX4723" fmla="*/ 3325124 w 4550804"/>
              <a:gd name="connsiteY4723" fmla="*/ 2107325 h 5360810"/>
              <a:gd name="connsiteX4724" fmla="*/ 3325291 w 4550804"/>
              <a:gd name="connsiteY4724" fmla="*/ 2106960 h 5360810"/>
              <a:gd name="connsiteX4725" fmla="*/ 3327156 w 4550804"/>
              <a:gd name="connsiteY4725" fmla="*/ 2106960 h 5360810"/>
              <a:gd name="connsiteX4726" fmla="*/ 3324593 w 4550804"/>
              <a:gd name="connsiteY4726" fmla="*/ 2099281 h 5360810"/>
              <a:gd name="connsiteX4727" fmla="*/ 3324593 w 4550804"/>
              <a:gd name="connsiteY4727" fmla="*/ 2092999 h 5360810"/>
              <a:gd name="connsiteX4728" fmla="*/ 3670811 w 4550804"/>
              <a:gd name="connsiteY4728" fmla="*/ 2078897 h 5360810"/>
              <a:gd name="connsiteX4729" fmla="*/ 3668909 w 4550804"/>
              <a:gd name="connsiteY4729" fmla="*/ 2080165 h 5360810"/>
              <a:gd name="connsiteX4730" fmla="*/ 3670950 w 4550804"/>
              <a:gd name="connsiteY4730" fmla="*/ 2083225 h 5360810"/>
              <a:gd name="connsiteX4731" fmla="*/ 3670950 w 4550804"/>
              <a:gd name="connsiteY4731" fmla="*/ 2079036 h 5360810"/>
              <a:gd name="connsiteX4732" fmla="*/ 3380456 w 4550804"/>
              <a:gd name="connsiteY4732" fmla="*/ 2077641 h 5360810"/>
              <a:gd name="connsiteX4733" fmla="*/ 3362812 w 4550804"/>
              <a:gd name="connsiteY4733" fmla="*/ 2078949 h 5360810"/>
              <a:gd name="connsiteX4734" fmla="*/ 3363000 w 4550804"/>
              <a:gd name="connsiteY4734" fmla="*/ 2079036 h 5360810"/>
              <a:gd name="connsiteX4735" fmla="*/ 3380601 w 4550804"/>
              <a:gd name="connsiteY4735" fmla="*/ 2077733 h 5360810"/>
              <a:gd name="connsiteX4736" fmla="*/ 1452827 w 4550804"/>
              <a:gd name="connsiteY4736" fmla="*/ 2075875 h 5360810"/>
              <a:gd name="connsiteX4737" fmla="*/ 1471311 w 4550804"/>
              <a:gd name="connsiteY4737" fmla="*/ 2078340 h 5360810"/>
              <a:gd name="connsiteX4738" fmla="*/ 1462233 w 4550804"/>
              <a:gd name="connsiteY4738" fmla="*/ 2078340 h 5360810"/>
              <a:gd name="connsiteX4739" fmla="*/ 1458043 w 4550804"/>
              <a:gd name="connsiteY4739" fmla="*/ 2081132 h 5360810"/>
              <a:gd name="connsiteX4740" fmla="*/ 1460836 w 4550804"/>
              <a:gd name="connsiteY4740" fmla="*/ 2078340 h 5360810"/>
              <a:gd name="connsiteX4741" fmla="*/ 1451759 w 4550804"/>
              <a:gd name="connsiteY4741" fmla="*/ 2075547 h 5360810"/>
              <a:gd name="connsiteX4742" fmla="*/ 1452827 w 4550804"/>
              <a:gd name="connsiteY4742" fmla="*/ 2075875 h 5360810"/>
              <a:gd name="connsiteX4743" fmla="*/ 1451382 w 4550804"/>
              <a:gd name="connsiteY4743" fmla="*/ 2075687 h 5360810"/>
              <a:gd name="connsiteX4744" fmla="*/ 1450362 w 4550804"/>
              <a:gd name="connsiteY4744" fmla="*/ 2075547 h 5360810"/>
              <a:gd name="connsiteX4745" fmla="*/ 1451382 w 4550804"/>
              <a:gd name="connsiteY4745" fmla="*/ 2075687 h 5360810"/>
              <a:gd name="connsiteX4746" fmla="*/ 1444078 w 4550804"/>
              <a:gd name="connsiteY4746" fmla="*/ 2078340 h 5360810"/>
              <a:gd name="connsiteX4747" fmla="*/ 1794596 w 4550804"/>
              <a:gd name="connsiteY4747" fmla="*/ 2075501 h 5360810"/>
              <a:gd name="connsiteX4748" fmla="*/ 1794622 w 4550804"/>
              <a:gd name="connsiteY4748" fmla="*/ 2075547 h 5360810"/>
              <a:gd name="connsiteX4749" fmla="*/ 1794632 w 4550804"/>
              <a:gd name="connsiteY4749" fmla="*/ 2075549 h 5360810"/>
              <a:gd name="connsiteX4750" fmla="*/ 1794624 w 4550804"/>
              <a:gd name="connsiteY4750" fmla="*/ 2075547 h 5360810"/>
              <a:gd name="connsiteX4751" fmla="*/ 3351128 w 4550804"/>
              <a:gd name="connsiteY4751" fmla="*/ 2074151 h 5360810"/>
              <a:gd name="connsiteX4752" fmla="*/ 3347793 w 4550804"/>
              <a:gd name="connsiteY4752" fmla="*/ 2078819 h 5360810"/>
              <a:gd name="connsiteX4753" fmla="*/ 3348336 w 4550804"/>
              <a:gd name="connsiteY4753" fmla="*/ 2079036 h 5360810"/>
              <a:gd name="connsiteX4754" fmla="*/ 3352125 w 4550804"/>
              <a:gd name="connsiteY4754" fmla="*/ 2074617 h 5360810"/>
              <a:gd name="connsiteX4755" fmla="*/ 3675139 w 4550804"/>
              <a:gd name="connsiteY4755" fmla="*/ 2069265 h 5360810"/>
              <a:gd name="connsiteX4756" fmla="*/ 3674440 w 4550804"/>
              <a:gd name="connsiteY4756" fmla="*/ 2070661 h 5360810"/>
              <a:gd name="connsiteX4757" fmla="*/ 3672466 w 4550804"/>
              <a:gd name="connsiteY4757" fmla="*/ 2074115 h 5360810"/>
              <a:gd name="connsiteX4758" fmla="*/ 3675139 w 4550804"/>
              <a:gd name="connsiteY4758" fmla="*/ 2073352 h 5360810"/>
              <a:gd name="connsiteX4759" fmla="*/ 3688406 w 4550804"/>
              <a:gd name="connsiteY4759" fmla="*/ 2061585 h 5360810"/>
              <a:gd name="connsiteX4760" fmla="*/ 3687709 w 4550804"/>
              <a:gd name="connsiteY4760" fmla="*/ 2062282 h 5360810"/>
              <a:gd name="connsiteX4761" fmla="*/ 3694692 w 4550804"/>
              <a:gd name="connsiteY4761" fmla="*/ 2062282 h 5360810"/>
              <a:gd name="connsiteX4762" fmla="*/ 3695737 w 4550804"/>
              <a:gd name="connsiteY4762" fmla="*/ 2061585 h 5360810"/>
              <a:gd name="connsiteX4763" fmla="*/ 1789037 w 4550804"/>
              <a:gd name="connsiteY4763" fmla="*/ 2061584 h 5360810"/>
              <a:gd name="connsiteX4764" fmla="*/ 1789037 w 4550804"/>
              <a:gd name="connsiteY4764" fmla="*/ 2065773 h 5360810"/>
              <a:gd name="connsiteX4765" fmla="*/ 1789037 w 4550804"/>
              <a:gd name="connsiteY4765" fmla="*/ 2065774 h 5360810"/>
              <a:gd name="connsiteX4766" fmla="*/ 1789037 w 4550804"/>
              <a:gd name="connsiteY4766" fmla="*/ 2061584 h 5360810"/>
              <a:gd name="connsiteX4767" fmla="*/ 3704467 w 4550804"/>
              <a:gd name="connsiteY4767" fmla="*/ 2057397 h 5360810"/>
              <a:gd name="connsiteX4768" fmla="*/ 3702924 w 4550804"/>
              <a:gd name="connsiteY4768" fmla="*/ 2058322 h 5360810"/>
              <a:gd name="connsiteX4769" fmla="*/ 3712847 w 4550804"/>
              <a:gd name="connsiteY4769" fmla="*/ 2059490 h 5360810"/>
              <a:gd name="connsiteX4770" fmla="*/ 3713611 w 4550804"/>
              <a:gd name="connsiteY4770" fmla="*/ 2058472 h 5360810"/>
              <a:gd name="connsiteX4771" fmla="*/ 3720418 w 4550804"/>
              <a:gd name="connsiteY4771" fmla="*/ 2053355 h 5360810"/>
              <a:gd name="connsiteX4772" fmla="*/ 3720005 w 4550804"/>
              <a:gd name="connsiteY4772" fmla="*/ 2053905 h 5360810"/>
              <a:gd name="connsiteX4773" fmla="*/ 3720528 w 4550804"/>
              <a:gd name="connsiteY4773" fmla="*/ 2053905 h 5360810"/>
              <a:gd name="connsiteX4774" fmla="*/ 3899239 w 4550804"/>
              <a:gd name="connsiteY4774" fmla="*/ 2052617 h 5360810"/>
              <a:gd name="connsiteX4775" fmla="*/ 3898594 w 4550804"/>
              <a:gd name="connsiteY4775" fmla="*/ 2053208 h 5360810"/>
              <a:gd name="connsiteX4776" fmla="*/ 3903672 w 4550804"/>
              <a:gd name="connsiteY4776" fmla="*/ 2059554 h 5360810"/>
              <a:gd name="connsiteX4777" fmla="*/ 3904181 w 4550804"/>
              <a:gd name="connsiteY4777" fmla="*/ 2058791 h 5360810"/>
              <a:gd name="connsiteX4778" fmla="*/ 1919283 w 4550804"/>
              <a:gd name="connsiteY4778" fmla="*/ 2052339 h 5360810"/>
              <a:gd name="connsiteX4779" fmla="*/ 1919168 w 4550804"/>
              <a:gd name="connsiteY4779" fmla="*/ 2053725 h 5360810"/>
              <a:gd name="connsiteX4780" fmla="*/ 1923111 w 4550804"/>
              <a:gd name="connsiteY4780" fmla="*/ 2055302 h 5360810"/>
              <a:gd name="connsiteX4781" fmla="*/ 1923111 w 4550804"/>
              <a:gd name="connsiteY4781" fmla="*/ 2069962 h 5360810"/>
              <a:gd name="connsiteX4782" fmla="*/ 1927998 w 4550804"/>
              <a:gd name="connsiteY4782" fmla="*/ 2077641 h 5360810"/>
              <a:gd name="connsiteX4783" fmla="*/ 1934982 w 4550804"/>
              <a:gd name="connsiteY4783" fmla="*/ 2077641 h 5360810"/>
              <a:gd name="connsiteX4784" fmla="*/ 1945456 w 4550804"/>
              <a:gd name="connsiteY4784" fmla="*/ 2080433 h 5360810"/>
              <a:gd name="connsiteX4785" fmla="*/ 1946852 w 4550804"/>
              <a:gd name="connsiteY4785" fmla="*/ 2080433 h 5360810"/>
              <a:gd name="connsiteX4786" fmla="*/ 1947733 w 4550804"/>
              <a:gd name="connsiteY4786" fmla="*/ 2078961 h 5360810"/>
              <a:gd name="connsiteX4787" fmla="*/ 1929395 w 4550804"/>
              <a:gd name="connsiteY4787" fmla="*/ 2076245 h 5360810"/>
              <a:gd name="connsiteX4788" fmla="*/ 1924508 w 4550804"/>
              <a:gd name="connsiteY4788" fmla="*/ 2068566 h 5360810"/>
              <a:gd name="connsiteX4789" fmla="*/ 1924508 w 4550804"/>
              <a:gd name="connsiteY4789" fmla="*/ 2053906 h 5360810"/>
              <a:gd name="connsiteX4790" fmla="*/ 3730345 w 4550804"/>
              <a:gd name="connsiteY4790" fmla="*/ 2048689 h 5360810"/>
              <a:gd name="connsiteX4791" fmla="*/ 3722623 w 4550804"/>
              <a:gd name="connsiteY4791" fmla="*/ 2049718 h 5360810"/>
              <a:gd name="connsiteX4792" fmla="*/ 3722746 w 4550804"/>
              <a:gd name="connsiteY4792" fmla="*/ 2050026 h 5360810"/>
              <a:gd name="connsiteX4793" fmla="*/ 3730305 w 4550804"/>
              <a:gd name="connsiteY4793" fmla="*/ 2049019 h 5360810"/>
              <a:gd name="connsiteX4794" fmla="*/ 2962177 w 4550804"/>
              <a:gd name="connsiteY4794" fmla="*/ 2046227 h 5360810"/>
              <a:gd name="connsiteX4795" fmla="*/ 2963574 w 4550804"/>
              <a:gd name="connsiteY4795" fmla="*/ 2047623 h 5360810"/>
              <a:gd name="connsiteX4796" fmla="*/ 2963574 w 4550804"/>
              <a:gd name="connsiteY4796" fmla="*/ 2046227 h 5360810"/>
              <a:gd name="connsiteX4797" fmla="*/ 2964971 w 4550804"/>
              <a:gd name="connsiteY4797" fmla="*/ 2049019 h 5360810"/>
              <a:gd name="connsiteX4798" fmla="*/ 2962177 w 4550804"/>
              <a:gd name="connsiteY4798" fmla="*/ 2056699 h 5360810"/>
              <a:gd name="connsiteX4799" fmla="*/ 2959384 w 4550804"/>
              <a:gd name="connsiteY4799" fmla="*/ 2052510 h 5360810"/>
              <a:gd name="connsiteX4800" fmla="*/ 2057881 w 4550804"/>
              <a:gd name="connsiteY4800" fmla="*/ 2046226 h 5360810"/>
              <a:gd name="connsiteX4801" fmla="*/ 2055786 w 4550804"/>
              <a:gd name="connsiteY4801" fmla="*/ 2050415 h 5360810"/>
              <a:gd name="connsiteX4802" fmla="*/ 2054802 w 4550804"/>
              <a:gd name="connsiteY4802" fmla="*/ 2049926 h 5360810"/>
              <a:gd name="connsiteX4803" fmla="*/ 1912636 w 4550804"/>
              <a:gd name="connsiteY4803" fmla="*/ 2044830 h 5360810"/>
              <a:gd name="connsiteX4804" fmla="*/ 1909843 w 4550804"/>
              <a:gd name="connsiteY4804" fmla="*/ 2049019 h 5360810"/>
              <a:gd name="connsiteX4805" fmla="*/ 1897273 w 4550804"/>
              <a:gd name="connsiteY4805" fmla="*/ 2045050 h 5360810"/>
              <a:gd name="connsiteX4806" fmla="*/ 1897273 w 4550804"/>
              <a:gd name="connsiteY4806" fmla="*/ 2045528 h 5360810"/>
              <a:gd name="connsiteX4807" fmla="*/ 1910541 w 4550804"/>
              <a:gd name="connsiteY4807" fmla="*/ 2049716 h 5360810"/>
              <a:gd name="connsiteX4808" fmla="*/ 1913334 w 4550804"/>
              <a:gd name="connsiteY4808" fmla="*/ 2045528 h 5360810"/>
              <a:gd name="connsiteX4809" fmla="*/ 1918808 w 4550804"/>
              <a:gd name="connsiteY4809" fmla="*/ 2047960 h 5360810"/>
              <a:gd name="connsiteX4810" fmla="*/ 1918921 w 4550804"/>
              <a:gd name="connsiteY4810" fmla="*/ 2047623 h 5360810"/>
              <a:gd name="connsiteX4811" fmla="*/ 2089305 w 4550804"/>
              <a:gd name="connsiteY4811" fmla="*/ 2044132 h 5360810"/>
              <a:gd name="connsiteX4812" fmla="*/ 2101176 w 4550804"/>
              <a:gd name="connsiteY4812" fmla="*/ 2084622 h 5360810"/>
              <a:gd name="connsiteX4813" fmla="*/ 2103271 w 4550804"/>
              <a:gd name="connsiteY4813" fmla="*/ 2084622 h 5360810"/>
              <a:gd name="connsiteX4814" fmla="*/ 2111650 w 4550804"/>
              <a:gd name="connsiteY4814" fmla="*/ 2096490 h 5360810"/>
              <a:gd name="connsiteX4815" fmla="*/ 2136789 w 4550804"/>
              <a:gd name="connsiteY4815" fmla="*/ 2093697 h 5360810"/>
              <a:gd name="connsiteX4816" fmla="*/ 2141677 w 4550804"/>
              <a:gd name="connsiteY4816" fmla="*/ 2099981 h 5360810"/>
              <a:gd name="connsiteX4817" fmla="*/ 2138884 w 4550804"/>
              <a:gd name="connsiteY4817" fmla="*/ 2098584 h 5360810"/>
              <a:gd name="connsiteX4818" fmla="*/ 2132599 w 4550804"/>
              <a:gd name="connsiteY4818" fmla="*/ 2099981 h 5360810"/>
              <a:gd name="connsiteX4819" fmla="*/ 2120728 w 4550804"/>
              <a:gd name="connsiteY4819" fmla="*/ 2108357 h 5360810"/>
              <a:gd name="connsiteX4820" fmla="*/ 2108857 w 4550804"/>
              <a:gd name="connsiteY4820" fmla="*/ 2110452 h 5360810"/>
              <a:gd name="connsiteX4821" fmla="*/ 2101875 w 4550804"/>
              <a:gd name="connsiteY4821" fmla="*/ 2118829 h 5360810"/>
              <a:gd name="connsiteX4822" fmla="*/ 2094193 w 4550804"/>
              <a:gd name="connsiteY4822" fmla="*/ 2118829 h 5360810"/>
              <a:gd name="connsiteX4823" fmla="*/ 2089305 w 4550804"/>
              <a:gd name="connsiteY4823" fmla="*/ 2121622 h 5360810"/>
              <a:gd name="connsiteX4824" fmla="*/ 2086512 w 4550804"/>
              <a:gd name="connsiteY4824" fmla="*/ 2116037 h 5360810"/>
              <a:gd name="connsiteX4825" fmla="*/ 2094193 w 4550804"/>
              <a:gd name="connsiteY4825" fmla="*/ 2101377 h 5360810"/>
              <a:gd name="connsiteX4826" fmla="*/ 2095590 w 4550804"/>
              <a:gd name="connsiteY4826" fmla="*/ 2105565 h 5360810"/>
              <a:gd name="connsiteX4827" fmla="*/ 2095590 w 4550804"/>
              <a:gd name="connsiteY4827" fmla="*/ 2090905 h 5360810"/>
              <a:gd name="connsiteX4828" fmla="*/ 2098383 w 4550804"/>
              <a:gd name="connsiteY4828" fmla="*/ 2086018 h 5360810"/>
              <a:gd name="connsiteX4829" fmla="*/ 1889669 w 4550804"/>
              <a:gd name="connsiteY4829" fmla="*/ 2040655 h 5360810"/>
              <a:gd name="connsiteX4830" fmla="*/ 1889229 w 4550804"/>
              <a:gd name="connsiteY4830" fmla="*/ 2041127 h 5360810"/>
              <a:gd name="connsiteX4831" fmla="*/ 1896575 w 4550804"/>
              <a:gd name="connsiteY4831" fmla="*/ 2042596 h 5360810"/>
              <a:gd name="connsiteX4832" fmla="*/ 1896575 w 4550804"/>
              <a:gd name="connsiteY4832" fmla="*/ 2042038 h 5360810"/>
              <a:gd name="connsiteX4833" fmla="*/ 3906974 w 4550804"/>
              <a:gd name="connsiteY4833" fmla="*/ 2035057 h 5360810"/>
              <a:gd name="connsiteX4834" fmla="*/ 3906973 w 4550804"/>
              <a:gd name="connsiteY4834" fmla="*/ 2035057 h 5360810"/>
              <a:gd name="connsiteX4835" fmla="*/ 3906973 w 4550804"/>
              <a:gd name="connsiteY4835" fmla="*/ 2044133 h 5360810"/>
              <a:gd name="connsiteX4836" fmla="*/ 3906974 w 4550804"/>
              <a:gd name="connsiteY4836" fmla="*/ 2044132 h 5360810"/>
              <a:gd name="connsiteX4837" fmla="*/ 3735890 w 4550804"/>
              <a:gd name="connsiteY4837" fmla="*/ 2030869 h 5360810"/>
              <a:gd name="connsiteX4838" fmla="*/ 3735727 w 4550804"/>
              <a:gd name="connsiteY4838" fmla="*/ 2031886 h 5360810"/>
              <a:gd name="connsiteX4839" fmla="*/ 3790359 w 4550804"/>
              <a:gd name="connsiteY4839" fmla="*/ 2037150 h 5360810"/>
              <a:gd name="connsiteX4840" fmla="*/ 3838368 w 4550804"/>
              <a:gd name="connsiteY4840" fmla="*/ 2050073 h 5360810"/>
              <a:gd name="connsiteX4841" fmla="*/ 3838840 w 4550804"/>
              <a:gd name="connsiteY4841" fmla="*/ 2049403 h 5360810"/>
              <a:gd name="connsiteX4842" fmla="*/ 3793150 w 4550804"/>
              <a:gd name="connsiteY4842" fmla="*/ 2036454 h 5360810"/>
              <a:gd name="connsiteX4843" fmla="*/ 2976841 w 4550804"/>
              <a:gd name="connsiteY4843" fmla="*/ 2013416 h 5360810"/>
              <a:gd name="connsiteX4844" fmla="*/ 2978238 w 4550804"/>
              <a:gd name="connsiteY4844" fmla="*/ 2017605 h 5360810"/>
              <a:gd name="connsiteX4845" fmla="*/ 2975445 w 4550804"/>
              <a:gd name="connsiteY4845" fmla="*/ 2020397 h 5360810"/>
              <a:gd name="connsiteX4846" fmla="*/ 2974048 w 4550804"/>
              <a:gd name="connsiteY4846" fmla="*/ 2017605 h 5360810"/>
              <a:gd name="connsiteX4847" fmla="*/ 1738143 w 4550804"/>
              <a:gd name="connsiteY4847" fmla="*/ 2009017 h 5360810"/>
              <a:gd name="connsiteX4848" fmla="*/ 1739457 w 4550804"/>
              <a:gd name="connsiteY4848" fmla="*/ 2028076 h 5360810"/>
              <a:gd name="connsiteX4849" fmla="*/ 1738471 w 4550804"/>
              <a:gd name="connsiteY4849" fmla="*/ 2031774 h 5360810"/>
              <a:gd name="connsiteX4850" fmla="*/ 1739458 w 4550804"/>
              <a:gd name="connsiteY4850" fmla="*/ 2029472 h 5360810"/>
              <a:gd name="connsiteX4851" fmla="*/ 1739458 w 4550804"/>
              <a:gd name="connsiteY4851" fmla="*/ 2016906 h 5360810"/>
              <a:gd name="connsiteX4852" fmla="*/ 2475465 w 4550804"/>
              <a:gd name="connsiteY4852" fmla="*/ 2002247 h 5360810"/>
              <a:gd name="connsiteX4853" fmla="*/ 2467783 w 4550804"/>
              <a:gd name="connsiteY4853" fmla="*/ 2005040 h 5360810"/>
              <a:gd name="connsiteX4854" fmla="*/ 2439153 w 4550804"/>
              <a:gd name="connsiteY4854" fmla="*/ 2032266 h 5360810"/>
              <a:gd name="connsiteX4855" fmla="*/ 2466386 w 4550804"/>
              <a:gd name="connsiteY4855" fmla="*/ 2005040 h 5360810"/>
              <a:gd name="connsiteX4856" fmla="*/ 2471001 w 4550804"/>
              <a:gd name="connsiteY4856" fmla="*/ 1998882 h 5360810"/>
              <a:gd name="connsiteX4857" fmla="*/ 2470575 w 4550804"/>
              <a:gd name="connsiteY4857" fmla="*/ 2000153 h 5360810"/>
              <a:gd name="connsiteX4858" fmla="*/ 2464989 w 4550804"/>
              <a:gd name="connsiteY4858" fmla="*/ 2001549 h 5360810"/>
              <a:gd name="connsiteX4859" fmla="*/ 1732475 w 4550804"/>
              <a:gd name="connsiteY4859" fmla="*/ 1998749 h 5360810"/>
              <a:gd name="connsiteX4860" fmla="*/ 1732475 w 4550804"/>
              <a:gd name="connsiteY4860" fmla="*/ 1998755 h 5360810"/>
              <a:gd name="connsiteX4861" fmla="*/ 1732475 w 4550804"/>
              <a:gd name="connsiteY4861" fmla="*/ 1998756 h 5360810"/>
              <a:gd name="connsiteX4862" fmla="*/ 2471972 w 4550804"/>
              <a:gd name="connsiteY4862" fmla="*/ 1995964 h 5360810"/>
              <a:gd name="connsiteX4863" fmla="*/ 2472140 w 4550804"/>
              <a:gd name="connsiteY4863" fmla="*/ 1996019 h 5360810"/>
              <a:gd name="connsiteX4864" fmla="*/ 2471274 w 4550804"/>
              <a:gd name="connsiteY4864" fmla="*/ 1998756 h 5360810"/>
              <a:gd name="connsiteX4865" fmla="*/ 2471002 w 4550804"/>
              <a:gd name="connsiteY4865" fmla="*/ 1998882 h 5360810"/>
              <a:gd name="connsiteX4866" fmla="*/ 2475464 w 4550804"/>
              <a:gd name="connsiteY4866" fmla="*/ 1985492 h 5360810"/>
              <a:gd name="connsiteX4867" fmla="*/ 2473369 w 4550804"/>
              <a:gd name="connsiteY4867" fmla="*/ 1995963 h 5360810"/>
              <a:gd name="connsiteX4868" fmla="*/ 2476162 w 4550804"/>
              <a:gd name="connsiteY4868" fmla="*/ 1997359 h 5360810"/>
              <a:gd name="connsiteX4869" fmla="*/ 2472140 w 4550804"/>
              <a:gd name="connsiteY4869" fmla="*/ 1996019 h 5360810"/>
              <a:gd name="connsiteX4870" fmla="*/ 2981729 w 4550804"/>
              <a:gd name="connsiteY4870" fmla="*/ 1972228 h 5360810"/>
              <a:gd name="connsiteX4871" fmla="*/ 2983824 w 4550804"/>
              <a:gd name="connsiteY4871" fmla="*/ 1976417 h 5360810"/>
              <a:gd name="connsiteX4872" fmla="*/ 2983126 w 4550804"/>
              <a:gd name="connsiteY4872" fmla="*/ 1973624 h 5360810"/>
              <a:gd name="connsiteX4873" fmla="*/ 2984523 w 4550804"/>
              <a:gd name="connsiteY4873" fmla="*/ 1976417 h 5360810"/>
              <a:gd name="connsiteX4874" fmla="*/ 2984523 w 4550804"/>
              <a:gd name="connsiteY4874" fmla="*/ 1979209 h 5360810"/>
              <a:gd name="connsiteX4875" fmla="*/ 2984250 w 4550804"/>
              <a:gd name="connsiteY4875" fmla="*/ 1978127 h 5360810"/>
              <a:gd name="connsiteX4876" fmla="*/ 2980333 w 4550804"/>
              <a:gd name="connsiteY4876" fmla="*/ 1982700 h 5360810"/>
              <a:gd name="connsiteX4877" fmla="*/ 2978936 w 4550804"/>
              <a:gd name="connsiteY4877" fmla="*/ 1975020 h 5360810"/>
              <a:gd name="connsiteX4878" fmla="*/ 2474946 w 4550804"/>
              <a:gd name="connsiteY4878" fmla="*/ 1966818 h 5360810"/>
              <a:gd name="connsiteX4879" fmla="*/ 2473367 w 4550804"/>
              <a:gd name="connsiteY4879" fmla="*/ 1983398 h 5360810"/>
              <a:gd name="connsiteX4880" fmla="*/ 2473367 w 4550804"/>
              <a:gd name="connsiteY4880" fmla="*/ 1970831 h 5360810"/>
              <a:gd name="connsiteX4881" fmla="*/ 2471273 w 4550804"/>
              <a:gd name="connsiteY4881" fmla="*/ 1970831 h 5360810"/>
              <a:gd name="connsiteX4882" fmla="*/ 2471273 w 4550804"/>
              <a:gd name="connsiteY4882" fmla="*/ 1968040 h 5360810"/>
              <a:gd name="connsiteX4883" fmla="*/ 2485939 w 4550804"/>
              <a:gd name="connsiteY4883" fmla="*/ 1965945 h 5360810"/>
              <a:gd name="connsiteX4884" fmla="*/ 2484542 w 4550804"/>
              <a:gd name="connsiteY4884" fmla="*/ 1973624 h 5360810"/>
              <a:gd name="connsiteX4885" fmla="*/ 2484542 w 4550804"/>
              <a:gd name="connsiteY4885" fmla="*/ 1972228 h 5360810"/>
              <a:gd name="connsiteX4886" fmla="*/ 2484095 w 4550804"/>
              <a:gd name="connsiteY4886" fmla="*/ 1964612 h 5360810"/>
              <a:gd name="connsiteX4887" fmla="*/ 2484542 w 4550804"/>
              <a:gd name="connsiteY4887" fmla="*/ 1965946 h 5360810"/>
              <a:gd name="connsiteX4888" fmla="*/ 2481748 w 4550804"/>
              <a:gd name="connsiteY4888" fmla="*/ 1985492 h 5360810"/>
              <a:gd name="connsiteX4889" fmla="*/ 2481748 w 4550804"/>
              <a:gd name="connsiteY4889" fmla="*/ 1976417 h 5360810"/>
              <a:gd name="connsiteX4890" fmla="*/ 2478955 w 4550804"/>
              <a:gd name="connsiteY4890" fmla="*/ 1976417 h 5360810"/>
              <a:gd name="connsiteX4891" fmla="*/ 2478955 w 4550804"/>
              <a:gd name="connsiteY4891" fmla="*/ 1970134 h 5360810"/>
              <a:gd name="connsiteX4892" fmla="*/ 2480352 w 4550804"/>
              <a:gd name="connsiteY4892" fmla="*/ 1967342 h 5360810"/>
              <a:gd name="connsiteX4893" fmla="*/ 2483145 w 4550804"/>
              <a:gd name="connsiteY4893" fmla="*/ 1967342 h 5360810"/>
              <a:gd name="connsiteX4894" fmla="*/ 2476546 w 4550804"/>
              <a:gd name="connsiteY4894" fmla="*/ 1953129 h 5360810"/>
              <a:gd name="connsiteX4895" fmla="*/ 2475464 w 4550804"/>
              <a:gd name="connsiteY4895" fmla="*/ 1966645 h 5360810"/>
              <a:gd name="connsiteX4896" fmla="*/ 2474947 w 4550804"/>
              <a:gd name="connsiteY4896" fmla="*/ 1966819 h 5360810"/>
              <a:gd name="connsiteX4897" fmla="*/ 2476162 w 4550804"/>
              <a:gd name="connsiteY4897" fmla="*/ 1954078 h 5360810"/>
              <a:gd name="connsiteX4898" fmla="*/ 2488732 w 4550804"/>
              <a:gd name="connsiteY4898" fmla="*/ 1951285 h 5360810"/>
              <a:gd name="connsiteX4899" fmla="*/ 2484094 w 4550804"/>
              <a:gd name="connsiteY4899" fmla="*/ 1964611 h 5360810"/>
              <a:gd name="connsiteX4900" fmla="*/ 2483145 w 4550804"/>
              <a:gd name="connsiteY4900" fmla="*/ 1961756 h 5360810"/>
              <a:gd name="connsiteX4901" fmla="*/ 2974746 w 4550804"/>
              <a:gd name="connsiteY4901" fmla="*/ 1935927 h 5360810"/>
              <a:gd name="connsiteX4902" fmla="*/ 2976143 w 4550804"/>
              <a:gd name="connsiteY4902" fmla="*/ 1935927 h 5360810"/>
              <a:gd name="connsiteX4903" fmla="*/ 2976143 w 4550804"/>
              <a:gd name="connsiteY4903" fmla="*/ 1938720 h 5360810"/>
              <a:gd name="connsiteX4904" fmla="*/ 2976143 w 4550804"/>
              <a:gd name="connsiteY4904" fmla="*/ 1933135 h 5360810"/>
              <a:gd name="connsiteX4905" fmla="*/ 2977540 w 4550804"/>
              <a:gd name="connsiteY4905" fmla="*/ 1935927 h 5360810"/>
              <a:gd name="connsiteX4906" fmla="*/ 2976143 w 4550804"/>
              <a:gd name="connsiteY4906" fmla="*/ 1935927 h 5360810"/>
              <a:gd name="connsiteX4907" fmla="*/ 2955194 w 4550804"/>
              <a:gd name="connsiteY4907" fmla="*/ 1894040 h 5360810"/>
              <a:gd name="connsiteX4908" fmla="*/ 2955194 w 4550804"/>
              <a:gd name="connsiteY4908" fmla="*/ 1898229 h 5360810"/>
              <a:gd name="connsiteX4909" fmla="*/ 2952401 w 4550804"/>
              <a:gd name="connsiteY4909" fmla="*/ 1896833 h 5360810"/>
              <a:gd name="connsiteX4910" fmla="*/ 2950306 w 4550804"/>
              <a:gd name="connsiteY4910" fmla="*/ 1891947 h 5360810"/>
              <a:gd name="connsiteX4911" fmla="*/ 2951702 w 4550804"/>
              <a:gd name="connsiteY4911" fmla="*/ 1894739 h 5360810"/>
              <a:gd name="connsiteX4912" fmla="*/ 2948909 w 4550804"/>
              <a:gd name="connsiteY4912" fmla="*/ 1896136 h 5360810"/>
              <a:gd name="connsiteX4913" fmla="*/ 2948909 w 4550804"/>
              <a:gd name="connsiteY4913" fmla="*/ 1893343 h 5360810"/>
              <a:gd name="connsiteX4914" fmla="*/ 1682953 w 4550804"/>
              <a:gd name="connsiteY4914" fmla="*/ 1888715 h 5360810"/>
              <a:gd name="connsiteX4915" fmla="*/ 1682197 w 4550804"/>
              <a:gd name="connsiteY4915" fmla="*/ 1891248 h 5360810"/>
              <a:gd name="connsiteX4916" fmla="*/ 1682214 w 4550804"/>
              <a:gd name="connsiteY4916" fmla="*/ 1891266 h 5360810"/>
              <a:gd name="connsiteX4917" fmla="*/ 2946116 w 4550804"/>
              <a:gd name="connsiteY4917" fmla="*/ 1875192 h 5360810"/>
              <a:gd name="connsiteX4918" fmla="*/ 2944021 w 4550804"/>
              <a:gd name="connsiteY4918" fmla="*/ 1885663 h 5360810"/>
              <a:gd name="connsiteX4919" fmla="*/ 2949607 w 4550804"/>
              <a:gd name="connsiteY4919" fmla="*/ 1887059 h 5360810"/>
              <a:gd name="connsiteX4920" fmla="*/ 2952400 w 4550804"/>
              <a:gd name="connsiteY4920" fmla="*/ 1884267 h 5360810"/>
              <a:gd name="connsiteX4921" fmla="*/ 2952400 w 4550804"/>
              <a:gd name="connsiteY4921" fmla="*/ 1887059 h 5360810"/>
              <a:gd name="connsiteX4922" fmla="*/ 2949607 w 4550804"/>
              <a:gd name="connsiteY4922" fmla="*/ 1888455 h 5360810"/>
              <a:gd name="connsiteX4923" fmla="*/ 2943323 w 4550804"/>
              <a:gd name="connsiteY4923" fmla="*/ 1885663 h 5360810"/>
              <a:gd name="connsiteX4924" fmla="*/ 2942626 w 4550804"/>
              <a:gd name="connsiteY4924" fmla="*/ 1873796 h 5360810"/>
              <a:gd name="connsiteX4925" fmla="*/ 2942626 w 4550804"/>
              <a:gd name="connsiteY4925" fmla="*/ 1879381 h 5360810"/>
              <a:gd name="connsiteX4926" fmla="*/ 2938436 w 4550804"/>
              <a:gd name="connsiteY4926" fmla="*/ 1884966 h 5360810"/>
              <a:gd name="connsiteX4927" fmla="*/ 2937039 w 4550804"/>
              <a:gd name="connsiteY4927" fmla="*/ 1879381 h 5360810"/>
              <a:gd name="connsiteX4928" fmla="*/ 2939832 w 4550804"/>
              <a:gd name="connsiteY4928" fmla="*/ 1882174 h 5360810"/>
              <a:gd name="connsiteX4929" fmla="*/ 2941229 w 4550804"/>
              <a:gd name="connsiteY4929" fmla="*/ 1874494 h 5360810"/>
              <a:gd name="connsiteX4930" fmla="*/ 2928659 w 4550804"/>
              <a:gd name="connsiteY4930" fmla="*/ 1866815 h 5360810"/>
              <a:gd name="connsiteX4931" fmla="*/ 2928659 w 4550804"/>
              <a:gd name="connsiteY4931" fmla="*/ 1868211 h 5360810"/>
              <a:gd name="connsiteX4932" fmla="*/ 2932849 w 4550804"/>
              <a:gd name="connsiteY4932" fmla="*/ 1874494 h 5360810"/>
              <a:gd name="connsiteX4933" fmla="*/ 2927262 w 4550804"/>
              <a:gd name="connsiteY4933" fmla="*/ 1868211 h 5360810"/>
              <a:gd name="connsiteX4934" fmla="*/ 1613422 w 4550804"/>
              <a:gd name="connsiteY4934" fmla="*/ 1861883 h 5360810"/>
              <a:gd name="connsiteX4935" fmla="*/ 1613066 w 4550804"/>
              <a:gd name="connsiteY4935" fmla="*/ 1864022 h 5360810"/>
              <a:gd name="connsiteX4936" fmla="*/ 1613397 w 4550804"/>
              <a:gd name="connsiteY4936" fmla="*/ 1864132 h 5360810"/>
              <a:gd name="connsiteX4937" fmla="*/ 1613765 w 4550804"/>
              <a:gd name="connsiteY4937" fmla="*/ 1861928 h 5360810"/>
              <a:gd name="connsiteX4938" fmla="*/ 2883968 w 4550804"/>
              <a:gd name="connsiteY4938" fmla="*/ 1861230 h 5360810"/>
              <a:gd name="connsiteX4939" fmla="*/ 2926564 w 4550804"/>
              <a:gd name="connsiteY4939" fmla="*/ 1862626 h 5360810"/>
              <a:gd name="connsiteX4940" fmla="*/ 2926795 w 4550804"/>
              <a:gd name="connsiteY4940" fmla="*/ 1862863 h 5360810"/>
              <a:gd name="connsiteX4941" fmla="*/ 1603289 w 4550804"/>
              <a:gd name="connsiteY4941" fmla="*/ 1857739 h 5360810"/>
              <a:gd name="connsiteX4942" fmla="*/ 1603289 w 4550804"/>
              <a:gd name="connsiteY4942" fmla="*/ 1858437 h 5360810"/>
              <a:gd name="connsiteX4943" fmla="*/ 1603290 w 4550804"/>
              <a:gd name="connsiteY4943" fmla="*/ 1858437 h 5360810"/>
              <a:gd name="connsiteX4944" fmla="*/ 1603290 w 4550804"/>
              <a:gd name="connsiteY4944" fmla="*/ 1857739 h 5360810"/>
              <a:gd name="connsiteX4945" fmla="*/ 2859144 w 4550804"/>
              <a:gd name="connsiteY4945" fmla="*/ 1852602 h 5360810"/>
              <a:gd name="connsiteX4946" fmla="*/ 2859528 w 4550804"/>
              <a:gd name="connsiteY4946" fmla="*/ 1852853 h 5360810"/>
              <a:gd name="connsiteX4947" fmla="*/ 2859060 w 4550804"/>
              <a:gd name="connsiteY4947" fmla="*/ 1852623 h 5360810"/>
              <a:gd name="connsiteX4948" fmla="*/ 2885364 w 4550804"/>
              <a:gd name="connsiteY4948" fmla="*/ 1852155 h 5360810"/>
              <a:gd name="connsiteX4949" fmla="*/ 2886761 w 4550804"/>
              <a:gd name="connsiteY4949" fmla="*/ 1852155 h 5360810"/>
              <a:gd name="connsiteX4950" fmla="*/ 2888158 w 4550804"/>
              <a:gd name="connsiteY4950" fmla="*/ 1857740 h 5360810"/>
              <a:gd name="connsiteX4951" fmla="*/ 2893919 w 4550804"/>
              <a:gd name="connsiteY4951" fmla="*/ 1859834 h 5360810"/>
              <a:gd name="connsiteX4952" fmla="*/ 2885364 w 4550804"/>
              <a:gd name="connsiteY4952" fmla="*/ 1859834 h 5360810"/>
              <a:gd name="connsiteX4953" fmla="*/ 2856734 w 4550804"/>
              <a:gd name="connsiteY4953" fmla="*/ 1851457 h 5360810"/>
              <a:gd name="connsiteX4954" fmla="*/ 2859059 w 4550804"/>
              <a:gd name="connsiteY4954" fmla="*/ 1852623 h 5360810"/>
              <a:gd name="connsiteX4955" fmla="*/ 2858131 w 4550804"/>
              <a:gd name="connsiteY4955" fmla="*/ 1852853 h 5360810"/>
              <a:gd name="connsiteX4956" fmla="*/ 2934245 w 4550804"/>
              <a:gd name="connsiteY4956" fmla="*/ 1850060 h 5360810"/>
              <a:gd name="connsiteX4957" fmla="*/ 2934245 w 4550804"/>
              <a:gd name="connsiteY4957" fmla="*/ 1852852 h 5360810"/>
              <a:gd name="connsiteX4958" fmla="*/ 2927960 w 4550804"/>
              <a:gd name="connsiteY4958" fmla="*/ 1855645 h 5360810"/>
              <a:gd name="connsiteX4959" fmla="*/ 2927960 w 4550804"/>
              <a:gd name="connsiteY4959" fmla="*/ 1858438 h 5360810"/>
              <a:gd name="connsiteX4960" fmla="*/ 2932150 w 4550804"/>
              <a:gd name="connsiteY4960" fmla="*/ 1859834 h 5360810"/>
              <a:gd name="connsiteX4961" fmla="*/ 2920280 w 4550804"/>
              <a:gd name="connsiteY4961" fmla="*/ 1859834 h 5360810"/>
              <a:gd name="connsiteX4962" fmla="*/ 2918185 w 4550804"/>
              <a:gd name="connsiteY4962" fmla="*/ 1860532 h 5360810"/>
              <a:gd name="connsiteX4963" fmla="*/ 2895840 w 4550804"/>
              <a:gd name="connsiteY4963" fmla="*/ 1860532 h 5360810"/>
              <a:gd name="connsiteX4964" fmla="*/ 2893919 w 4550804"/>
              <a:gd name="connsiteY4964" fmla="*/ 1859834 h 5360810"/>
              <a:gd name="connsiteX4965" fmla="*/ 2920279 w 4550804"/>
              <a:gd name="connsiteY4965" fmla="*/ 1859834 h 5360810"/>
              <a:gd name="connsiteX4966" fmla="*/ 2922374 w 4550804"/>
              <a:gd name="connsiteY4966" fmla="*/ 1859136 h 5360810"/>
              <a:gd name="connsiteX4967" fmla="*/ 2928658 w 4550804"/>
              <a:gd name="connsiteY4967" fmla="*/ 1851456 h 5360810"/>
              <a:gd name="connsiteX4968" fmla="*/ 2921907 w 4550804"/>
              <a:gd name="connsiteY4968" fmla="*/ 1848895 h 5360810"/>
              <a:gd name="connsiteX4969" fmla="*/ 2921676 w 4550804"/>
              <a:gd name="connsiteY4969" fmla="*/ 1849362 h 5360810"/>
              <a:gd name="connsiteX4970" fmla="*/ 2920978 w 4550804"/>
              <a:gd name="connsiteY4970" fmla="*/ 1849362 h 5360810"/>
              <a:gd name="connsiteX4971" fmla="*/ 1599227 w 4550804"/>
              <a:gd name="connsiteY4971" fmla="*/ 1846950 h 5360810"/>
              <a:gd name="connsiteX4972" fmla="*/ 1598542 w 4550804"/>
              <a:gd name="connsiteY4972" fmla="*/ 1847407 h 5360810"/>
              <a:gd name="connsiteX4973" fmla="*/ 1598402 w 4550804"/>
              <a:gd name="connsiteY4973" fmla="*/ 1848664 h 5360810"/>
              <a:gd name="connsiteX4974" fmla="*/ 1595951 w 4550804"/>
              <a:gd name="connsiteY4974" fmla="*/ 1850049 h 5360810"/>
              <a:gd name="connsiteX4975" fmla="*/ 1596394 w 4550804"/>
              <a:gd name="connsiteY4975" fmla="*/ 1850934 h 5360810"/>
              <a:gd name="connsiteX4976" fmla="*/ 1599799 w 4550804"/>
              <a:gd name="connsiteY4976" fmla="*/ 1848664 h 5360810"/>
              <a:gd name="connsiteX4977" fmla="*/ 2924469 w 4550804"/>
              <a:gd name="connsiteY4977" fmla="*/ 1843778 h 5360810"/>
              <a:gd name="connsiteX4978" fmla="*/ 2930754 w 4550804"/>
              <a:gd name="connsiteY4978" fmla="*/ 1847967 h 5360810"/>
              <a:gd name="connsiteX4979" fmla="*/ 2925167 w 4550804"/>
              <a:gd name="connsiteY4979" fmla="*/ 1846570 h 5360810"/>
              <a:gd name="connsiteX4980" fmla="*/ 2929357 w 4550804"/>
              <a:gd name="connsiteY4980" fmla="*/ 1847967 h 5360810"/>
              <a:gd name="connsiteX4981" fmla="*/ 2923770 w 4550804"/>
              <a:gd name="connsiteY4981" fmla="*/ 1847967 h 5360810"/>
              <a:gd name="connsiteX4982" fmla="*/ 2921906 w 4550804"/>
              <a:gd name="connsiteY4982" fmla="*/ 1848895 h 5360810"/>
              <a:gd name="connsiteX4983" fmla="*/ 2894443 w 4550804"/>
              <a:gd name="connsiteY4983" fmla="*/ 1843778 h 5360810"/>
              <a:gd name="connsiteX4984" fmla="*/ 2900029 w 4550804"/>
              <a:gd name="connsiteY4984" fmla="*/ 1846570 h 5360810"/>
              <a:gd name="connsiteX4985" fmla="*/ 2904219 w 4550804"/>
              <a:gd name="connsiteY4985" fmla="*/ 1843778 h 5360810"/>
              <a:gd name="connsiteX4986" fmla="*/ 2905615 w 4550804"/>
              <a:gd name="connsiteY4986" fmla="*/ 1845872 h 5360810"/>
              <a:gd name="connsiteX4987" fmla="*/ 2909805 w 4550804"/>
              <a:gd name="connsiteY4987" fmla="*/ 1850060 h 5360810"/>
              <a:gd name="connsiteX4988" fmla="*/ 2895141 w 4550804"/>
              <a:gd name="connsiteY4988" fmla="*/ 1845872 h 5360810"/>
              <a:gd name="connsiteX4989" fmla="*/ 2899331 w 4550804"/>
              <a:gd name="connsiteY4989" fmla="*/ 1851456 h 5360810"/>
              <a:gd name="connsiteX4990" fmla="*/ 2899331 w 4550804"/>
              <a:gd name="connsiteY4990" fmla="*/ 1855645 h 5360810"/>
              <a:gd name="connsiteX4991" fmla="*/ 2893046 w 4550804"/>
              <a:gd name="connsiteY4991" fmla="*/ 1846570 h 5360810"/>
              <a:gd name="connsiteX4992" fmla="*/ 2911201 w 4550804"/>
              <a:gd name="connsiteY4992" fmla="*/ 1836099 h 5360810"/>
              <a:gd name="connsiteX4993" fmla="*/ 2917485 w 4550804"/>
              <a:gd name="connsiteY4993" fmla="*/ 1838891 h 5360810"/>
              <a:gd name="connsiteX4994" fmla="*/ 2923072 w 4550804"/>
              <a:gd name="connsiteY4994" fmla="*/ 1843079 h 5360810"/>
              <a:gd name="connsiteX4995" fmla="*/ 2917485 w 4550804"/>
              <a:gd name="connsiteY4995" fmla="*/ 1841684 h 5360810"/>
              <a:gd name="connsiteX4996" fmla="*/ 2917485 w 4550804"/>
              <a:gd name="connsiteY4996" fmla="*/ 1844476 h 5360810"/>
              <a:gd name="connsiteX4997" fmla="*/ 2913296 w 4550804"/>
              <a:gd name="connsiteY4997" fmla="*/ 1838891 h 5360810"/>
              <a:gd name="connsiteX4998" fmla="*/ 2911899 w 4550804"/>
              <a:gd name="connsiteY4998" fmla="*/ 1845174 h 5360810"/>
              <a:gd name="connsiteX4999" fmla="*/ 2917485 w 4550804"/>
              <a:gd name="connsiteY4999" fmla="*/ 1845174 h 5360810"/>
              <a:gd name="connsiteX5000" fmla="*/ 2917485 w 4550804"/>
              <a:gd name="connsiteY5000" fmla="*/ 1849362 h 5360810"/>
              <a:gd name="connsiteX5001" fmla="*/ 2920977 w 4550804"/>
              <a:gd name="connsiteY5001" fmla="*/ 1849362 h 5360810"/>
              <a:gd name="connsiteX5002" fmla="*/ 2923770 w 4550804"/>
              <a:gd name="connsiteY5002" fmla="*/ 1850759 h 5360810"/>
              <a:gd name="connsiteX5003" fmla="*/ 2918183 w 4550804"/>
              <a:gd name="connsiteY5003" fmla="*/ 1853551 h 5360810"/>
              <a:gd name="connsiteX5004" fmla="*/ 2912598 w 4550804"/>
              <a:gd name="connsiteY5004" fmla="*/ 1847966 h 5360810"/>
              <a:gd name="connsiteX5005" fmla="*/ 2909804 w 4550804"/>
              <a:gd name="connsiteY5005" fmla="*/ 1840288 h 5360810"/>
              <a:gd name="connsiteX5006" fmla="*/ 2859527 w 4550804"/>
              <a:gd name="connsiteY5006" fmla="*/ 1836099 h 5360810"/>
              <a:gd name="connsiteX5007" fmla="*/ 2860923 w 4550804"/>
              <a:gd name="connsiteY5007" fmla="*/ 1837495 h 5360810"/>
              <a:gd name="connsiteX5008" fmla="*/ 2859527 w 4550804"/>
              <a:gd name="connsiteY5008" fmla="*/ 1838891 h 5360810"/>
              <a:gd name="connsiteX5009" fmla="*/ 2860923 w 4550804"/>
              <a:gd name="connsiteY5009" fmla="*/ 1840288 h 5360810"/>
              <a:gd name="connsiteX5010" fmla="*/ 2862320 w 4550804"/>
              <a:gd name="connsiteY5010" fmla="*/ 1847966 h 5360810"/>
              <a:gd name="connsiteX5011" fmla="*/ 2860923 w 4550804"/>
              <a:gd name="connsiteY5011" fmla="*/ 1852155 h 5360810"/>
              <a:gd name="connsiteX5012" fmla="*/ 2859144 w 4550804"/>
              <a:gd name="connsiteY5012" fmla="*/ 1852602 h 5360810"/>
              <a:gd name="connsiteX5013" fmla="*/ 2855338 w 4550804"/>
              <a:gd name="connsiteY5013" fmla="*/ 1850061 h 5360810"/>
              <a:gd name="connsiteX5014" fmla="*/ 2853941 w 4550804"/>
              <a:gd name="connsiteY5014" fmla="*/ 1845872 h 5360810"/>
              <a:gd name="connsiteX5015" fmla="*/ 2855338 w 4550804"/>
              <a:gd name="connsiteY5015" fmla="*/ 1840288 h 5360810"/>
              <a:gd name="connsiteX5016" fmla="*/ 2937598 w 4550804"/>
              <a:gd name="connsiteY5016" fmla="*/ 1829536 h 5360810"/>
              <a:gd name="connsiteX5017" fmla="*/ 2938436 w 4550804"/>
              <a:gd name="connsiteY5017" fmla="*/ 1829815 h 5360810"/>
              <a:gd name="connsiteX5018" fmla="*/ 2937039 w 4550804"/>
              <a:gd name="connsiteY5018" fmla="*/ 1829815 h 5360810"/>
              <a:gd name="connsiteX5019" fmla="*/ 1931683 w 4550804"/>
              <a:gd name="connsiteY5019" fmla="*/ 1825938 h 5360810"/>
              <a:gd name="connsiteX5020" fmla="*/ 1923111 w 4550804"/>
              <a:gd name="connsiteY5020" fmla="*/ 1831211 h 5360810"/>
              <a:gd name="connsiteX5021" fmla="*/ 1920318 w 4550804"/>
              <a:gd name="connsiteY5021" fmla="*/ 1833305 h 5360810"/>
              <a:gd name="connsiteX5022" fmla="*/ 1920318 w 4550804"/>
              <a:gd name="connsiteY5022" fmla="*/ 1845173 h 5360810"/>
              <a:gd name="connsiteX5023" fmla="*/ 1925903 w 4550804"/>
              <a:gd name="connsiteY5023" fmla="*/ 1857041 h 5360810"/>
              <a:gd name="connsiteX5024" fmla="*/ 1927300 w 4550804"/>
              <a:gd name="connsiteY5024" fmla="*/ 1868909 h 5360810"/>
              <a:gd name="connsiteX5025" fmla="*/ 1927775 w 4550804"/>
              <a:gd name="connsiteY5025" fmla="*/ 1868909 h 5360810"/>
              <a:gd name="connsiteX5026" fmla="*/ 1926602 w 4550804"/>
              <a:gd name="connsiteY5026" fmla="*/ 1857739 h 5360810"/>
              <a:gd name="connsiteX5027" fmla="*/ 1921016 w 4550804"/>
              <a:gd name="connsiteY5027" fmla="*/ 1842381 h 5360810"/>
              <a:gd name="connsiteX5028" fmla="*/ 1922393 w 4550804"/>
              <a:gd name="connsiteY5028" fmla="*/ 1842263 h 5360810"/>
              <a:gd name="connsiteX5029" fmla="*/ 1921016 w 4550804"/>
              <a:gd name="connsiteY5029" fmla="*/ 1834003 h 5360810"/>
              <a:gd name="connsiteX5030" fmla="*/ 1930094 w 4550804"/>
              <a:gd name="connsiteY5030" fmla="*/ 1829116 h 5360810"/>
              <a:gd name="connsiteX5031" fmla="*/ 2841372 w 4550804"/>
              <a:gd name="connsiteY5031" fmla="*/ 1822835 h 5360810"/>
              <a:gd name="connsiteX5032" fmla="*/ 2842769 w 4550804"/>
              <a:gd name="connsiteY5032" fmla="*/ 1822835 h 5360810"/>
              <a:gd name="connsiteX5033" fmla="*/ 2846958 w 4550804"/>
              <a:gd name="connsiteY5033" fmla="*/ 1822835 h 5360810"/>
              <a:gd name="connsiteX5034" fmla="*/ 2847161 w 4550804"/>
              <a:gd name="connsiteY5034" fmla="*/ 1823037 h 5360810"/>
              <a:gd name="connsiteX5035" fmla="*/ 2852544 w 4550804"/>
              <a:gd name="connsiteY5035" fmla="*/ 1824231 h 5360810"/>
              <a:gd name="connsiteX5036" fmla="*/ 2858131 w 4550804"/>
              <a:gd name="connsiteY5036" fmla="*/ 1830514 h 5360810"/>
              <a:gd name="connsiteX5037" fmla="*/ 2858131 w 4550804"/>
              <a:gd name="connsiteY5037" fmla="*/ 1827722 h 5360810"/>
              <a:gd name="connsiteX5038" fmla="*/ 2859528 w 4550804"/>
              <a:gd name="connsiteY5038" fmla="*/ 1831911 h 5360810"/>
              <a:gd name="connsiteX5039" fmla="*/ 2856734 w 4550804"/>
              <a:gd name="connsiteY5039" fmla="*/ 1836098 h 5360810"/>
              <a:gd name="connsiteX5040" fmla="*/ 2852544 w 4550804"/>
              <a:gd name="connsiteY5040" fmla="*/ 1843778 h 5360810"/>
              <a:gd name="connsiteX5041" fmla="*/ 2851707 w 4550804"/>
              <a:gd name="connsiteY5041" fmla="*/ 1843499 h 5360810"/>
              <a:gd name="connsiteX5042" fmla="*/ 2852544 w 4550804"/>
              <a:gd name="connsiteY5042" fmla="*/ 1845174 h 5360810"/>
              <a:gd name="connsiteX5043" fmla="*/ 2852544 w 4550804"/>
              <a:gd name="connsiteY5043" fmla="*/ 1850759 h 5360810"/>
              <a:gd name="connsiteX5044" fmla="*/ 2853941 w 4550804"/>
              <a:gd name="connsiteY5044" fmla="*/ 1852854 h 5360810"/>
              <a:gd name="connsiteX5045" fmla="*/ 2851149 w 4550804"/>
              <a:gd name="connsiteY5045" fmla="*/ 1851457 h 5360810"/>
              <a:gd name="connsiteX5046" fmla="*/ 2849752 w 4550804"/>
              <a:gd name="connsiteY5046" fmla="*/ 1847269 h 5360810"/>
              <a:gd name="connsiteX5047" fmla="*/ 2845562 w 4550804"/>
              <a:gd name="connsiteY5047" fmla="*/ 1843080 h 5360810"/>
              <a:gd name="connsiteX5048" fmla="*/ 2842769 w 4550804"/>
              <a:gd name="connsiteY5048" fmla="*/ 1843080 h 5360810"/>
              <a:gd name="connsiteX5049" fmla="*/ 2838579 w 4550804"/>
              <a:gd name="connsiteY5049" fmla="*/ 1847269 h 5360810"/>
              <a:gd name="connsiteX5050" fmla="*/ 2846260 w 4550804"/>
              <a:gd name="connsiteY5050" fmla="*/ 1851457 h 5360810"/>
              <a:gd name="connsiteX5051" fmla="*/ 2838579 w 4550804"/>
              <a:gd name="connsiteY5051" fmla="*/ 1848665 h 5360810"/>
              <a:gd name="connsiteX5052" fmla="*/ 2832993 w 4550804"/>
              <a:gd name="connsiteY5052" fmla="*/ 1843080 h 5360810"/>
              <a:gd name="connsiteX5053" fmla="*/ 2831596 w 4550804"/>
              <a:gd name="connsiteY5053" fmla="*/ 1827024 h 5360810"/>
              <a:gd name="connsiteX5054" fmla="*/ 2835786 w 4550804"/>
              <a:gd name="connsiteY5054" fmla="*/ 1824231 h 5360810"/>
              <a:gd name="connsiteX5055" fmla="*/ 2832993 w 4550804"/>
              <a:gd name="connsiteY5055" fmla="*/ 1829816 h 5360810"/>
              <a:gd name="connsiteX5056" fmla="*/ 2835786 w 4550804"/>
              <a:gd name="connsiteY5056" fmla="*/ 1825627 h 5360810"/>
              <a:gd name="connsiteX5057" fmla="*/ 2931452 w 4550804"/>
              <a:gd name="connsiteY5057" fmla="*/ 1821439 h 5360810"/>
              <a:gd name="connsiteX5058" fmla="*/ 2933547 w 4550804"/>
              <a:gd name="connsiteY5058" fmla="*/ 1827024 h 5360810"/>
              <a:gd name="connsiteX5059" fmla="*/ 2933547 w 4550804"/>
              <a:gd name="connsiteY5059" fmla="*/ 1829816 h 5360810"/>
              <a:gd name="connsiteX5060" fmla="*/ 2936340 w 4550804"/>
              <a:gd name="connsiteY5060" fmla="*/ 1831212 h 5360810"/>
              <a:gd name="connsiteX5061" fmla="*/ 2940529 w 4550804"/>
              <a:gd name="connsiteY5061" fmla="*/ 1837495 h 5360810"/>
              <a:gd name="connsiteX5062" fmla="*/ 2944719 w 4550804"/>
              <a:gd name="connsiteY5062" fmla="*/ 1843778 h 5360810"/>
              <a:gd name="connsiteX5063" fmla="*/ 2937038 w 4550804"/>
              <a:gd name="connsiteY5063" fmla="*/ 1842382 h 5360810"/>
              <a:gd name="connsiteX5064" fmla="*/ 2935642 w 4550804"/>
              <a:gd name="connsiteY5064" fmla="*/ 1833306 h 5360810"/>
              <a:gd name="connsiteX5065" fmla="*/ 2930055 w 4550804"/>
              <a:gd name="connsiteY5065" fmla="*/ 1824231 h 5360810"/>
              <a:gd name="connsiteX5066" fmla="*/ 2842070 w 4550804"/>
              <a:gd name="connsiteY5066" fmla="*/ 1821439 h 5360810"/>
              <a:gd name="connsiteX5067" fmla="*/ 2835785 w 4550804"/>
              <a:gd name="connsiteY5067" fmla="*/ 1824231 h 5360810"/>
              <a:gd name="connsiteX5068" fmla="*/ 2837880 w 4550804"/>
              <a:gd name="connsiteY5068" fmla="*/ 1822835 h 5360810"/>
              <a:gd name="connsiteX5069" fmla="*/ 1932188 w 4550804"/>
              <a:gd name="connsiteY5069" fmla="*/ 1821322 h 5360810"/>
              <a:gd name="connsiteX5070" fmla="*/ 1932188 w 4550804"/>
              <a:gd name="connsiteY5070" fmla="*/ 1824928 h 5360810"/>
              <a:gd name="connsiteX5071" fmla="*/ 1932886 w 4550804"/>
              <a:gd name="connsiteY5071" fmla="*/ 1823532 h 5360810"/>
              <a:gd name="connsiteX5072" fmla="*/ 2948910 w 4550804"/>
              <a:gd name="connsiteY5072" fmla="*/ 1817948 h 5360810"/>
              <a:gd name="connsiteX5073" fmla="*/ 2950306 w 4550804"/>
              <a:gd name="connsiteY5073" fmla="*/ 1820740 h 5360810"/>
              <a:gd name="connsiteX5074" fmla="*/ 2946116 w 4550804"/>
              <a:gd name="connsiteY5074" fmla="*/ 1822137 h 5360810"/>
              <a:gd name="connsiteX5075" fmla="*/ 2943323 w 4550804"/>
              <a:gd name="connsiteY5075" fmla="*/ 1822137 h 5360810"/>
              <a:gd name="connsiteX5076" fmla="*/ 2947513 w 4550804"/>
              <a:gd name="connsiteY5076" fmla="*/ 1820740 h 5360810"/>
              <a:gd name="connsiteX5077" fmla="*/ 2932150 w 4550804"/>
              <a:gd name="connsiteY5077" fmla="*/ 1817948 h 5360810"/>
              <a:gd name="connsiteX5078" fmla="*/ 2939832 w 4550804"/>
              <a:gd name="connsiteY5078" fmla="*/ 1828419 h 5360810"/>
              <a:gd name="connsiteX5079" fmla="*/ 2937597 w 4550804"/>
              <a:gd name="connsiteY5079" fmla="*/ 1829536 h 5360810"/>
              <a:gd name="connsiteX5080" fmla="*/ 2934245 w 4550804"/>
              <a:gd name="connsiteY5080" fmla="*/ 1828419 h 5360810"/>
              <a:gd name="connsiteX5081" fmla="*/ 2929357 w 4550804"/>
              <a:gd name="connsiteY5081" fmla="*/ 1817948 h 5360810"/>
              <a:gd name="connsiteX5082" fmla="*/ 2932150 w 4550804"/>
              <a:gd name="connsiteY5082" fmla="*/ 1817948 h 5360810"/>
              <a:gd name="connsiteX5083" fmla="*/ 2929357 w 4550804"/>
              <a:gd name="connsiteY5083" fmla="*/ 1822137 h 5360810"/>
              <a:gd name="connsiteX5084" fmla="*/ 2934245 w 4550804"/>
              <a:gd name="connsiteY5084" fmla="*/ 1817250 h 5360810"/>
              <a:gd name="connsiteX5085" fmla="*/ 2948909 w 4550804"/>
              <a:gd name="connsiteY5085" fmla="*/ 1817250 h 5360810"/>
              <a:gd name="connsiteX5086" fmla="*/ 2948909 w 4550804"/>
              <a:gd name="connsiteY5086" fmla="*/ 1817948 h 5360810"/>
              <a:gd name="connsiteX5087" fmla="*/ 2943323 w 4550804"/>
              <a:gd name="connsiteY5087" fmla="*/ 1819345 h 5360810"/>
              <a:gd name="connsiteX5088" fmla="*/ 2941926 w 4550804"/>
              <a:gd name="connsiteY5088" fmla="*/ 1824231 h 5360810"/>
              <a:gd name="connsiteX5089" fmla="*/ 2940530 w 4550804"/>
              <a:gd name="connsiteY5089" fmla="*/ 1820043 h 5360810"/>
              <a:gd name="connsiteX5090" fmla="*/ 2937737 w 4550804"/>
              <a:gd name="connsiteY5090" fmla="*/ 1820043 h 5360810"/>
              <a:gd name="connsiteX5091" fmla="*/ 2940530 w 4550804"/>
              <a:gd name="connsiteY5091" fmla="*/ 1827722 h 5360810"/>
              <a:gd name="connsiteX5092" fmla="*/ 2920279 w 4550804"/>
              <a:gd name="connsiteY5092" fmla="*/ 1817250 h 5360810"/>
              <a:gd name="connsiteX5093" fmla="*/ 2923073 w 4550804"/>
              <a:gd name="connsiteY5093" fmla="*/ 1817948 h 5360810"/>
              <a:gd name="connsiteX5094" fmla="*/ 2927262 w 4550804"/>
              <a:gd name="connsiteY5094" fmla="*/ 1822137 h 5360810"/>
              <a:gd name="connsiteX5095" fmla="*/ 2921676 w 4550804"/>
              <a:gd name="connsiteY5095" fmla="*/ 1817948 h 5360810"/>
              <a:gd name="connsiteX5096" fmla="*/ 2925865 w 4550804"/>
              <a:gd name="connsiteY5096" fmla="*/ 1834004 h 5360810"/>
              <a:gd name="connsiteX5097" fmla="*/ 2931452 w 4550804"/>
              <a:gd name="connsiteY5097" fmla="*/ 1835400 h 5360810"/>
              <a:gd name="connsiteX5098" fmla="*/ 2928659 w 4550804"/>
              <a:gd name="connsiteY5098" fmla="*/ 1829816 h 5360810"/>
              <a:gd name="connsiteX5099" fmla="*/ 2934245 w 4550804"/>
              <a:gd name="connsiteY5099" fmla="*/ 1840287 h 5360810"/>
              <a:gd name="connsiteX5100" fmla="*/ 2927960 w 4550804"/>
              <a:gd name="connsiteY5100" fmla="*/ 1834702 h 5360810"/>
              <a:gd name="connsiteX5101" fmla="*/ 2922375 w 4550804"/>
              <a:gd name="connsiteY5101" fmla="*/ 1834702 h 5360810"/>
              <a:gd name="connsiteX5102" fmla="*/ 2913296 w 4550804"/>
              <a:gd name="connsiteY5102" fmla="*/ 1825627 h 5360810"/>
              <a:gd name="connsiteX5103" fmla="*/ 2914693 w 4550804"/>
              <a:gd name="connsiteY5103" fmla="*/ 1820043 h 5360810"/>
              <a:gd name="connsiteX5104" fmla="*/ 1987972 w 4550804"/>
              <a:gd name="connsiteY5104" fmla="*/ 1812899 h 5360810"/>
              <a:gd name="connsiteX5105" fmla="*/ 1987354 w 4550804"/>
              <a:gd name="connsiteY5105" fmla="*/ 1813060 h 5360810"/>
              <a:gd name="connsiteX5106" fmla="*/ 1989938 w 4550804"/>
              <a:gd name="connsiteY5106" fmla="*/ 1818226 h 5360810"/>
              <a:gd name="connsiteX5107" fmla="*/ 1990147 w 4550804"/>
              <a:gd name="connsiteY5107" fmla="*/ 1817249 h 5360810"/>
              <a:gd name="connsiteX5108" fmla="*/ 1860962 w 4550804"/>
              <a:gd name="connsiteY5108" fmla="*/ 1806777 h 5360810"/>
              <a:gd name="connsiteX5109" fmla="*/ 1846310 w 4550804"/>
              <a:gd name="connsiteY5109" fmla="*/ 1808109 h 5360810"/>
              <a:gd name="connsiteX5110" fmla="*/ 1846298 w 4550804"/>
              <a:gd name="connsiteY5110" fmla="*/ 1808174 h 5360810"/>
              <a:gd name="connsiteX5111" fmla="*/ 1861262 w 4550804"/>
              <a:gd name="connsiteY5111" fmla="*/ 1806814 h 5360810"/>
              <a:gd name="connsiteX5112" fmla="*/ 2733135 w 4550804"/>
              <a:gd name="connsiteY5112" fmla="*/ 1801891 h 5360810"/>
              <a:gd name="connsiteX5113" fmla="*/ 2734532 w 4550804"/>
              <a:gd name="connsiteY5113" fmla="*/ 1803287 h 5360810"/>
              <a:gd name="connsiteX5114" fmla="*/ 2724058 w 4550804"/>
              <a:gd name="connsiteY5114" fmla="*/ 1812363 h 5360810"/>
              <a:gd name="connsiteX5115" fmla="*/ 2478801 w 4550804"/>
              <a:gd name="connsiteY5115" fmla="*/ 1793919 h 5360810"/>
              <a:gd name="connsiteX5116" fmla="*/ 2511775 w 4550804"/>
              <a:gd name="connsiteY5116" fmla="*/ 1846570 h 5360810"/>
              <a:gd name="connsiteX5117" fmla="*/ 2525043 w 4550804"/>
              <a:gd name="connsiteY5117" fmla="*/ 1891947 h 5360810"/>
              <a:gd name="connsiteX5118" fmla="*/ 2519456 w 4550804"/>
              <a:gd name="connsiteY5118" fmla="*/ 1898229 h 5360810"/>
              <a:gd name="connsiteX5119" fmla="*/ 2501300 w 4550804"/>
              <a:gd name="connsiteY5119" fmla="*/ 1905908 h 5360810"/>
              <a:gd name="connsiteX5120" fmla="*/ 2490826 w 4550804"/>
              <a:gd name="connsiteY5120" fmla="*/ 1917777 h 5360810"/>
              <a:gd name="connsiteX5121" fmla="*/ 2476546 w 4550804"/>
              <a:gd name="connsiteY5121" fmla="*/ 1953128 h 5360810"/>
              <a:gd name="connsiteX5122" fmla="*/ 2476860 w 4550804"/>
              <a:gd name="connsiteY5122" fmla="*/ 1949191 h 5360810"/>
              <a:gd name="connsiteX5123" fmla="*/ 2491524 w 4550804"/>
              <a:gd name="connsiteY5123" fmla="*/ 1915682 h 5360810"/>
              <a:gd name="connsiteX5124" fmla="*/ 2500602 w 4550804"/>
              <a:gd name="connsiteY5124" fmla="*/ 1905210 h 5360810"/>
              <a:gd name="connsiteX5125" fmla="*/ 2520154 w 4550804"/>
              <a:gd name="connsiteY5125" fmla="*/ 1896135 h 5360810"/>
              <a:gd name="connsiteX5126" fmla="*/ 2524344 w 4550804"/>
              <a:gd name="connsiteY5126" fmla="*/ 1890550 h 5360810"/>
              <a:gd name="connsiteX5127" fmla="*/ 2511077 w 4550804"/>
              <a:gd name="connsiteY5127" fmla="*/ 1846570 h 5360810"/>
              <a:gd name="connsiteX5128" fmla="*/ 3603213 w 4550804"/>
              <a:gd name="connsiteY5128" fmla="*/ 1790721 h 5360810"/>
              <a:gd name="connsiteX5129" fmla="*/ 3600663 w 4550804"/>
              <a:gd name="connsiteY5129" fmla="*/ 1793590 h 5360810"/>
              <a:gd name="connsiteX5130" fmla="*/ 3609498 w 4550804"/>
              <a:gd name="connsiteY5130" fmla="*/ 1796307 h 5360810"/>
              <a:gd name="connsiteX5131" fmla="*/ 3613688 w 4550804"/>
              <a:gd name="connsiteY5131" fmla="*/ 1793515 h 5360810"/>
              <a:gd name="connsiteX5132" fmla="*/ 3613339 w 4550804"/>
              <a:gd name="connsiteY5132" fmla="*/ 1792118 h 5360810"/>
              <a:gd name="connsiteX5133" fmla="*/ 3612292 w 4550804"/>
              <a:gd name="connsiteY5133" fmla="*/ 1793514 h 5360810"/>
              <a:gd name="connsiteX5134" fmla="*/ 1850487 w 4550804"/>
              <a:gd name="connsiteY5134" fmla="*/ 1788628 h 5360810"/>
              <a:gd name="connsiteX5135" fmla="*/ 1849789 w 4550804"/>
              <a:gd name="connsiteY5135" fmla="*/ 1789325 h 5360810"/>
              <a:gd name="connsiteX5136" fmla="*/ 1848295 w 4550804"/>
              <a:gd name="connsiteY5136" fmla="*/ 1797395 h 5360810"/>
              <a:gd name="connsiteX5137" fmla="*/ 3124880 w 4550804"/>
              <a:gd name="connsiteY5137" fmla="*/ 1783043 h 5360810"/>
              <a:gd name="connsiteX5138" fmla="*/ 3126423 w 4550804"/>
              <a:gd name="connsiteY5138" fmla="*/ 1784160 h 5360810"/>
              <a:gd name="connsiteX5139" fmla="*/ 3125578 w 4550804"/>
              <a:gd name="connsiteY5139" fmla="*/ 1783741 h 5360810"/>
              <a:gd name="connsiteX5140" fmla="*/ 3636033 w 4550804"/>
              <a:gd name="connsiteY5140" fmla="*/ 1777877 h 5360810"/>
              <a:gd name="connsiteX5141" fmla="*/ 3629749 w 4550804"/>
              <a:gd name="connsiteY5141" fmla="*/ 1781647 h 5360810"/>
              <a:gd name="connsiteX5142" fmla="*/ 3627654 w 4550804"/>
              <a:gd name="connsiteY5142" fmla="*/ 1787929 h 5360810"/>
              <a:gd name="connsiteX5143" fmla="*/ 3620671 w 4550804"/>
              <a:gd name="connsiteY5143" fmla="*/ 1786532 h 5360810"/>
              <a:gd name="connsiteX5144" fmla="*/ 3616481 w 4550804"/>
              <a:gd name="connsiteY5144" fmla="*/ 1783043 h 5360810"/>
              <a:gd name="connsiteX5145" fmla="*/ 3612990 w 4550804"/>
              <a:gd name="connsiteY5145" fmla="*/ 1785137 h 5360810"/>
              <a:gd name="connsiteX5146" fmla="*/ 3613456 w 4550804"/>
              <a:gd name="connsiteY5146" fmla="*/ 1786999 h 5360810"/>
              <a:gd name="connsiteX5147" fmla="*/ 3615783 w 4550804"/>
              <a:gd name="connsiteY5147" fmla="*/ 1785137 h 5360810"/>
              <a:gd name="connsiteX5148" fmla="*/ 3619972 w 4550804"/>
              <a:gd name="connsiteY5148" fmla="*/ 1789326 h 5360810"/>
              <a:gd name="connsiteX5149" fmla="*/ 3626956 w 4550804"/>
              <a:gd name="connsiteY5149" fmla="*/ 1790722 h 5360810"/>
              <a:gd name="connsiteX5150" fmla="*/ 3629051 w 4550804"/>
              <a:gd name="connsiteY5150" fmla="*/ 1784439 h 5360810"/>
              <a:gd name="connsiteX5151" fmla="*/ 3636033 w 4550804"/>
              <a:gd name="connsiteY5151" fmla="*/ 1780250 h 5360810"/>
              <a:gd name="connsiteX5152" fmla="*/ 1848928 w 4550804"/>
              <a:gd name="connsiteY5152" fmla="*/ 1777400 h 5360810"/>
              <a:gd name="connsiteX5153" fmla="*/ 1851615 w 4550804"/>
              <a:gd name="connsiteY5153" fmla="*/ 1784116 h 5360810"/>
              <a:gd name="connsiteX5154" fmla="*/ 1851884 w 4550804"/>
              <a:gd name="connsiteY5154" fmla="*/ 1783041 h 5360810"/>
              <a:gd name="connsiteX5155" fmla="*/ 3645012 w 4550804"/>
              <a:gd name="connsiteY5155" fmla="*/ 1776161 h 5360810"/>
              <a:gd name="connsiteX5156" fmla="*/ 3643715 w 4550804"/>
              <a:gd name="connsiteY5156" fmla="*/ 1777458 h 5360810"/>
              <a:gd name="connsiteX5157" fmla="*/ 3646508 w 4550804"/>
              <a:gd name="connsiteY5157" fmla="*/ 1784439 h 5360810"/>
              <a:gd name="connsiteX5158" fmla="*/ 3646508 w 4550804"/>
              <a:gd name="connsiteY5158" fmla="*/ 1789326 h 5360810"/>
              <a:gd name="connsiteX5159" fmla="*/ 3654189 w 4550804"/>
              <a:gd name="connsiteY5159" fmla="*/ 1797005 h 5360810"/>
              <a:gd name="connsiteX5160" fmla="*/ 3664663 w 4550804"/>
              <a:gd name="connsiteY5160" fmla="*/ 1797005 h 5360810"/>
              <a:gd name="connsiteX5161" fmla="*/ 3667457 w 4550804"/>
              <a:gd name="connsiteY5161" fmla="*/ 1799797 h 5360810"/>
              <a:gd name="connsiteX5162" fmla="*/ 3670250 w 4550804"/>
              <a:gd name="connsiteY5162" fmla="*/ 1797005 h 5360810"/>
              <a:gd name="connsiteX5163" fmla="*/ 3675139 w 4550804"/>
              <a:gd name="connsiteY5163" fmla="*/ 1796307 h 5360810"/>
              <a:gd name="connsiteX5164" fmla="*/ 3680724 w 4550804"/>
              <a:gd name="connsiteY5164" fmla="*/ 1784439 h 5360810"/>
              <a:gd name="connsiteX5165" fmla="*/ 3680407 w 4550804"/>
              <a:gd name="connsiteY5165" fmla="*/ 1783805 h 5360810"/>
              <a:gd name="connsiteX5166" fmla="*/ 3675836 w 4550804"/>
              <a:gd name="connsiteY5166" fmla="*/ 1793514 h 5360810"/>
              <a:gd name="connsiteX5167" fmla="*/ 3670949 w 4550804"/>
              <a:gd name="connsiteY5167" fmla="*/ 1794910 h 5360810"/>
              <a:gd name="connsiteX5168" fmla="*/ 3668156 w 4550804"/>
              <a:gd name="connsiteY5168" fmla="*/ 1797004 h 5360810"/>
              <a:gd name="connsiteX5169" fmla="*/ 3665362 w 4550804"/>
              <a:gd name="connsiteY5169" fmla="*/ 1794910 h 5360810"/>
              <a:gd name="connsiteX5170" fmla="*/ 3654888 w 4550804"/>
              <a:gd name="connsiteY5170" fmla="*/ 1794910 h 5360810"/>
              <a:gd name="connsiteX5171" fmla="*/ 3647206 w 4550804"/>
              <a:gd name="connsiteY5171" fmla="*/ 1786532 h 5360810"/>
              <a:gd name="connsiteX5172" fmla="*/ 3647206 w 4550804"/>
              <a:gd name="connsiteY5172" fmla="*/ 1781647 h 5360810"/>
              <a:gd name="connsiteX5173" fmla="*/ 3687708 w 4550804"/>
              <a:gd name="connsiteY5173" fmla="*/ 1776061 h 5360810"/>
              <a:gd name="connsiteX5174" fmla="*/ 3680026 w 4550804"/>
              <a:gd name="connsiteY5174" fmla="*/ 1778854 h 5360810"/>
              <a:gd name="connsiteX5175" fmla="*/ 3681101 w 4550804"/>
              <a:gd name="connsiteY5175" fmla="*/ 1781003 h 5360810"/>
              <a:gd name="connsiteX5176" fmla="*/ 3687009 w 4550804"/>
              <a:gd name="connsiteY5176" fmla="*/ 1778854 h 5360810"/>
              <a:gd name="connsiteX5177" fmla="*/ 3689803 w 4550804"/>
              <a:gd name="connsiteY5177" fmla="*/ 1778854 h 5360810"/>
              <a:gd name="connsiteX5178" fmla="*/ 3691199 w 4550804"/>
              <a:gd name="connsiteY5178" fmla="*/ 1785137 h 5360810"/>
              <a:gd name="connsiteX5179" fmla="*/ 3693992 w 4550804"/>
              <a:gd name="connsiteY5179" fmla="*/ 1785137 h 5360810"/>
              <a:gd name="connsiteX5180" fmla="*/ 3696785 w 4550804"/>
              <a:gd name="connsiteY5180" fmla="*/ 1790722 h 5360810"/>
              <a:gd name="connsiteX5181" fmla="*/ 3712148 w 4550804"/>
              <a:gd name="connsiteY5181" fmla="*/ 1789326 h 5360810"/>
              <a:gd name="connsiteX5182" fmla="*/ 3728209 w 4550804"/>
              <a:gd name="connsiteY5182" fmla="*/ 1793515 h 5360810"/>
              <a:gd name="connsiteX5183" fmla="*/ 3737287 w 4550804"/>
              <a:gd name="connsiteY5183" fmla="*/ 1799797 h 5360810"/>
              <a:gd name="connsiteX5184" fmla="*/ 3744968 w 4550804"/>
              <a:gd name="connsiteY5184" fmla="*/ 1798401 h 5360810"/>
              <a:gd name="connsiteX5185" fmla="*/ 3744688 w 4550804"/>
              <a:gd name="connsiteY5185" fmla="*/ 1795697 h 5360810"/>
              <a:gd name="connsiteX5186" fmla="*/ 3737985 w 4550804"/>
              <a:gd name="connsiteY5186" fmla="*/ 1796306 h 5360810"/>
              <a:gd name="connsiteX5187" fmla="*/ 3728907 w 4550804"/>
              <a:gd name="connsiteY5187" fmla="*/ 1790023 h 5360810"/>
              <a:gd name="connsiteX5188" fmla="*/ 3714243 w 4550804"/>
              <a:gd name="connsiteY5188" fmla="*/ 1785834 h 5360810"/>
              <a:gd name="connsiteX5189" fmla="*/ 3697484 w 4550804"/>
              <a:gd name="connsiteY5189" fmla="*/ 1787929 h 5360810"/>
              <a:gd name="connsiteX5190" fmla="*/ 3694691 w 4550804"/>
              <a:gd name="connsiteY5190" fmla="*/ 1783043 h 5360810"/>
              <a:gd name="connsiteX5191" fmla="*/ 3691897 w 4550804"/>
              <a:gd name="connsiteY5191" fmla="*/ 1783043 h 5360810"/>
              <a:gd name="connsiteX5192" fmla="*/ 3690500 w 4550804"/>
              <a:gd name="connsiteY5192" fmla="*/ 1776061 h 5360810"/>
              <a:gd name="connsiteX5193" fmla="*/ 2464640 w 4550804"/>
              <a:gd name="connsiteY5193" fmla="*/ 1770826 h 5360810"/>
              <a:gd name="connsiteX5194" fmla="*/ 2478802 w 4550804"/>
              <a:gd name="connsiteY5194" fmla="*/ 1793920 h 5360810"/>
              <a:gd name="connsiteX5195" fmla="*/ 2464989 w 4550804"/>
              <a:gd name="connsiteY5195" fmla="*/ 1771873 h 5360810"/>
              <a:gd name="connsiteX5196" fmla="*/ 3638827 w 4550804"/>
              <a:gd name="connsiteY5196" fmla="*/ 1769778 h 5360810"/>
              <a:gd name="connsiteX5197" fmla="*/ 3636732 w 4550804"/>
              <a:gd name="connsiteY5197" fmla="*/ 1774665 h 5360810"/>
              <a:gd name="connsiteX5198" fmla="*/ 3636732 w 4550804"/>
              <a:gd name="connsiteY5198" fmla="*/ 1776236 h 5360810"/>
              <a:gd name="connsiteX5199" fmla="*/ 3638827 w 4550804"/>
              <a:gd name="connsiteY5199" fmla="*/ 1772572 h 5360810"/>
              <a:gd name="connsiteX5200" fmla="*/ 3640922 w 4550804"/>
              <a:gd name="connsiteY5200" fmla="*/ 1772572 h 5360810"/>
              <a:gd name="connsiteX5201" fmla="*/ 3644902 w 4550804"/>
              <a:gd name="connsiteY5201" fmla="*/ 1775888 h 5360810"/>
              <a:gd name="connsiteX5202" fmla="*/ 3644413 w 4550804"/>
              <a:gd name="connsiteY5202" fmla="*/ 1774665 h 5360810"/>
              <a:gd name="connsiteX5203" fmla="*/ 3645810 w 4550804"/>
              <a:gd name="connsiteY5203" fmla="*/ 1773269 h 5360810"/>
              <a:gd name="connsiteX5204" fmla="*/ 3641620 w 4550804"/>
              <a:gd name="connsiteY5204" fmla="*/ 1769778 h 5360810"/>
              <a:gd name="connsiteX5205" fmla="*/ 1843214 w 4550804"/>
              <a:gd name="connsiteY5205" fmla="*/ 1768250 h 5360810"/>
              <a:gd name="connsiteX5206" fmla="*/ 1845507 w 4550804"/>
              <a:gd name="connsiteY5206" fmla="*/ 1770870 h 5360810"/>
              <a:gd name="connsiteX5207" fmla="*/ 1844203 w 4550804"/>
              <a:gd name="connsiteY5207" fmla="*/ 1768382 h 5360810"/>
              <a:gd name="connsiteX5208" fmla="*/ 3963535 w 4550804"/>
              <a:gd name="connsiteY5208" fmla="*/ 1766986 h 5360810"/>
              <a:gd name="connsiteX5209" fmla="*/ 3963535 w 4550804"/>
              <a:gd name="connsiteY5209" fmla="*/ 1767685 h 5360810"/>
              <a:gd name="connsiteX5210" fmla="*/ 3964932 w 4550804"/>
              <a:gd name="connsiteY5210" fmla="*/ 1767685 h 5360810"/>
              <a:gd name="connsiteX5211" fmla="*/ 3964932 w 4550804"/>
              <a:gd name="connsiteY5211" fmla="*/ 1766986 h 5360810"/>
              <a:gd name="connsiteX5212" fmla="*/ 2052995 w 4550804"/>
              <a:gd name="connsiteY5212" fmla="*/ 1762797 h 5360810"/>
              <a:gd name="connsiteX5213" fmla="*/ 2052995 w 4550804"/>
              <a:gd name="connsiteY5213" fmla="*/ 1769778 h 5360810"/>
              <a:gd name="connsiteX5214" fmla="*/ 2051598 w 4550804"/>
              <a:gd name="connsiteY5214" fmla="*/ 1766986 h 5360810"/>
              <a:gd name="connsiteX5215" fmla="*/ 2074370 w 4550804"/>
              <a:gd name="connsiteY5215" fmla="*/ 1760940 h 5360810"/>
              <a:gd name="connsiteX5216" fmla="*/ 2080228 w 4550804"/>
              <a:gd name="connsiteY5216" fmla="*/ 1764194 h 5360810"/>
              <a:gd name="connsiteX5217" fmla="*/ 2076737 w 4550804"/>
              <a:gd name="connsiteY5217" fmla="*/ 1764194 h 5360810"/>
              <a:gd name="connsiteX5218" fmla="*/ 2073811 w 4550804"/>
              <a:gd name="connsiteY5218" fmla="*/ 1760172 h 5360810"/>
              <a:gd name="connsiteX5219" fmla="*/ 2074370 w 4550804"/>
              <a:gd name="connsiteY5219" fmla="*/ 1760939 h 5360810"/>
              <a:gd name="connsiteX5220" fmla="*/ 2073943 w 4550804"/>
              <a:gd name="connsiteY5220" fmla="*/ 1760702 h 5360810"/>
              <a:gd name="connsiteX5221" fmla="*/ 1836917 w 4550804"/>
              <a:gd name="connsiteY5221" fmla="*/ 1755301 h 5360810"/>
              <a:gd name="connsiteX5222" fmla="*/ 1835823 w 4550804"/>
              <a:gd name="connsiteY5222" fmla="*/ 1763496 h 5360810"/>
              <a:gd name="connsiteX5223" fmla="*/ 1830935 w 4550804"/>
              <a:gd name="connsiteY5223" fmla="*/ 1764891 h 5360810"/>
              <a:gd name="connsiteX5224" fmla="*/ 1822207 w 4550804"/>
              <a:gd name="connsiteY5224" fmla="*/ 1763551 h 5360810"/>
              <a:gd name="connsiteX5225" fmla="*/ 1822555 w 4550804"/>
              <a:gd name="connsiteY5225" fmla="*/ 1764193 h 5360810"/>
              <a:gd name="connsiteX5226" fmla="*/ 1834539 w 4550804"/>
              <a:gd name="connsiteY5226" fmla="*/ 1765905 h 5360810"/>
              <a:gd name="connsiteX5227" fmla="*/ 1835824 w 4550804"/>
              <a:gd name="connsiteY5227" fmla="*/ 1764193 h 5360810"/>
              <a:gd name="connsiteX5228" fmla="*/ 1837220 w 4550804"/>
              <a:gd name="connsiteY5228" fmla="*/ 1756514 h 5360810"/>
              <a:gd name="connsiteX5229" fmla="*/ 3150717 w 4550804"/>
              <a:gd name="connsiteY5229" fmla="*/ 1750931 h 5360810"/>
              <a:gd name="connsiteX5230" fmla="*/ 3157002 w 4550804"/>
              <a:gd name="connsiteY5230" fmla="*/ 1753723 h 5360810"/>
              <a:gd name="connsiteX5231" fmla="*/ 3155605 w 4550804"/>
              <a:gd name="connsiteY5231" fmla="*/ 1753723 h 5360810"/>
              <a:gd name="connsiteX5232" fmla="*/ 3523188 w 4550804"/>
              <a:gd name="connsiteY5232" fmla="*/ 1713790 h 5360810"/>
              <a:gd name="connsiteX5233" fmla="*/ 3523608 w 4550804"/>
              <a:gd name="connsiteY5233" fmla="*/ 1714629 h 5360810"/>
              <a:gd name="connsiteX5234" fmla="*/ 3522861 w 4550804"/>
              <a:gd name="connsiteY5234" fmla="*/ 1718091 h 5360810"/>
              <a:gd name="connsiteX5235" fmla="*/ 3525004 w 4550804"/>
              <a:gd name="connsiteY5235" fmla="*/ 1719516 h 5360810"/>
              <a:gd name="connsiteX5236" fmla="*/ 3526401 w 4550804"/>
              <a:gd name="connsiteY5236" fmla="*/ 1723705 h 5360810"/>
              <a:gd name="connsiteX5237" fmla="*/ 3535479 w 4550804"/>
              <a:gd name="connsiteY5237" fmla="*/ 1723705 h 5360810"/>
              <a:gd name="connsiteX5238" fmla="*/ 3542461 w 4550804"/>
              <a:gd name="connsiteY5238" fmla="*/ 1734176 h 5360810"/>
              <a:gd name="connsiteX5239" fmla="*/ 3548746 w 4550804"/>
              <a:gd name="connsiteY5239" fmla="*/ 1736968 h 5360810"/>
              <a:gd name="connsiteX5240" fmla="*/ 3550143 w 4550804"/>
              <a:gd name="connsiteY5240" fmla="*/ 1739063 h 5360810"/>
              <a:gd name="connsiteX5241" fmla="*/ 3557125 w 4550804"/>
              <a:gd name="connsiteY5241" fmla="*/ 1740459 h 5360810"/>
              <a:gd name="connsiteX5242" fmla="*/ 3562014 w 4550804"/>
              <a:gd name="connsiteY5242" fmla="*/ 1744648 h 5360810"/>
              <a:gd name="connsiteX5243" fmla="*/ 3560617 w 4550804"/>
              <a:gd name="connsiteY5243" fmla="*/ 1752327 h 5360810"/>
              <a:gd name="connsiteX5244" fmla="*/ 3568997 w 4550804"/>
              <a:gd name="connsiteY5244" fmla="*/ 1759307 h 5360810"/>
              <a:gd name="connsiteX5245" fmla="*/ 3568997 w 4550804"/>
              <a:gd name="connsiteY5245" fmla="*/ 1765590 h 5360810"/>
              <a:gd name="connsiteX5246" fmla="*/ 3571092 w 4550804"/>
              <a:gd name="connsiteY5246" fmla="*/ 1766987 h 5360810"/>
              <a:gd name="connsiteX5247" fmla="*/ 3575281 w 4550804"/>
              <a:gd name="connsiteY5247" fmla="*/ 1774666 h 5360810"/>
              <a:gd name="connsiteX5248" fmla="*/ 3573885 w 4550804"/>
              <a:gd name="connsiteY5248" fmla="*/ 1777458 h 5360810"/>
              <a:gd name="connsiteX5249" fmla="*/ 3575281 w 4550804"/>
              <a:gd name="connsiteY5249" fmla="*/ 1778854 h 5360810"/>
              <a:gd name="connsiteX5250" fmla="*/ 3573885 w 4550804"/>
              <a:gd name="connsiteY5250" fmla="*/ 1781647 h 5360810"/>
              <a:gd name="connsiteX5251" fmla="*/ 3578075 w 4550804"/>
              <a:gd name="connsiteY5251" fmla="*/ 1789326 h 5360810"/>
              <a:gd name="connsiteX5252" fmla="*/ 3578075 w 4550804"/>
              <a:gd name="connsiteY5252" fmla="*/ 1796307 h 5360810"/>
              <a:gd name="connsiteX5253" fmla="*/ 3581566 w 4550804"/>
              <a:gd name="connsiteY5253" fmla="*/ 1798401 h 5360810"/>
              <a:gd name="connsiteX5254" fmla="*/ 3584360 w 4550804"/>
              <a:gd name="connsiteY5254" fmla="*/ 1797005 h 5360810"/>
              <a:gd name="connsiteX5255" fmla="*/ 3585756 w 4550804"/>
              <a:gd name="connsiteY5255" fmla="*/ 1803986 h 5360810"/>
              <a:gd name="connsiteX5256" fmla="*/ 3594834 w 4550804"/>
              <a:gd name="connsiteY5256" fmla="*/ 1799797 h 5360810"/>
              <a:gd name="connsiteX5257" fmla="*/ 3597102 w 4550804"/>
              <a:gd name="connsiteY5257" fmla="*/ 1797247 h 5360810"/>
              <a:gd name="connsiteX5258" fmla="*/ 3588549 w 4550804"/>
              <a:gd name="connsiteY5258" fmla="*/ 1801193 h 5360810"/>
              <a:gd name="connsiteX5259" fmla="*/ 3587152 w 4550804"/>
              <a:gd name="connsiteY5259" fmla="*/ 1794910 h 5360810"/>
              <a:gd name="connsiteX5260" fmla="*/ 3584359 w 4550804"/>
              <a:gd name="connsiteY5260" fmla="*/ 1796306 h 5360810"/>
              <a:gd name="connsiteX5261" fmla="*/ 3580869 w 4550804"/>
              <a:gd name="connsiteY5261" fmla="*/ 1793514 h 5360810"/>
              <a:gd name="connsiteX5262" fmla="*/ 3580869 w 4550804"/>
              <a:gd name="connsiteY5262" fmla="*/ 1786532 h 5360810"/>
              <a:gd name="connsiteX5263" fmla="*/ 3576678 w 4550804"/>
              <a:gd name="connsiteY5263" fmla="*/ 1778854 h 5360810"/>
              <a:gd name="connsiteX5264" fmla="*/ 3578075 w 4550804"/>
              <a:gd name="connsiteY5264" fmla="*/ 1776061 h 5360810"/>
              <a:gd name="connsiteX5265" fmla="*/ 3576678 w 4550804"/>
              <a:gd name="connsiteY5265" fmla="*/ 1774665 h 5360810"/>
              <a:gd name="connsiteX5266" fmla="*/ 3578075 w 4550804"/>
              <a:gd name="connsiteY5266" fmla="*/ 1772571 h 5360810"/>
              <a:gd name="connsiteX5267" fmla="*/ 3573885 w 4550804"/>
              <a:gd name="connsiteY5267" fmla="*/ 1764193 h 5360810"/>
              <a:gd name="connsiteX5268" fmla="*/ 3571092 w 4550804"/>
              <a:gd name="connsiteY5268" fmla="*/ 1762797 h 5360810"/>
              <a:gd name="connsiteX5269" fmla="*/ 3571092 w 4550804"/>
              <a:gd name="connsiteY5269" fmla="*/ 1756515 h 5360810"/>
              <a:gd name="connsiteX5270" fmla="*/ 3563411 w 4550804"/>
              <a:gd name="connsiteY5270" fmla="*/ 1749534 h 5360810"/>
              <a:gd name="connsiteX5271" fmla="*/ 3564808 w 4550804"/>
              <a:gd name="connsiteY5271" fmla="*/ 1741854 h 5360810"/>
              <a:gd name="connsiteX5272" fmla="*/ 3559221 w 4550804"/>
              <a:gd name="connsiteY5272" fmla="*/ 1738364 h 5360810"/>
              <a:gd name="connsiteX5273" fmla="*/ 3552937 w 4550804"/>
              <a:gd name="connsiteY5273" fmla="*/ 1736968 h 5360810"/>
              <a:gd name="connsiteX5274" fmla="*/ 3551540 w 4550804"/>
              <a:gd name="connsiteY5274" fmla="*/ 1734176 h 5360810"/>
              <a:gd name="connsiteX5275" fmla="*/ 3545255 w 4550804"/>
              <a:gd name="connsiteY5275" fmla="*/ 1731383 h 5360810"/>
              <a:gd name="connsiteX5276" fmla="*/ 3538272 w 4550804"/>
              <a:gd name="connsiteY5276" fmla="*/ 1720911 h 5360810"/>
              <a:gd name="connsiteX5277" fmla="*/ 3529194 w 4550804"/>
              <a:gd name="connsiteY5277" fmla="*/ 1720911 h 5360810"/>
              <a:gd name="connsiteX5278" fmla="*/ 3527797 w 4550804"/>
              <a:gd name="connsiteY5278" fmla="*/ 1716723 h 5360810"/>
              <a:gd name="connsiteX5279" fmla="*/ 3492185 w 4550804"/>
              <a:gd name="connsiteY5279" fmla="*/ 1695780 h 5360810"/>
              <a:gd name="connsiteX5280" fmla="*/ 3487995 w 4550804"/>
              <a:gd name="connsiteY5280" fmla="*/ 1699968 h 5360810"/>
              <a:gd name="connsiteX5281" fmla="*/ 3485900 w 4550804"/>
              <a:gd name="connsiteY5281" fmla="*/ 1698572 h 5360810"/>
              <a:gd name="connsiteX5282" fmla="*/ 3483106 w 4550804"/>
              <a:gd name="connsiteY5282" fmla="*/ 1706251 h 5360810"/>
              <a:gd name="connsiteX5283" fmla="*/ 3475036 w 4550804"/>
              <a:gd name="connsiteY5283" fmla="*/ 1703769 h 5360810"/>
              <a:gd name="connsiteX5284" fmla="*/ 3476123 w 4550804"/>
              <a:gd name="connsiteY5284" fmla="*/ 1704856 h 5360810"/>
              <a:gd name="connsiteX5285" fmla="*/ 3485899 w 4550804"/>
              <a:gd name="connsiteY5285" fmla="*/ 1707648 h 5360810"/>
              <a:gd name="connsiteX5286" fmla="*/ 3487994 w 4550804"/>
              <a:gd name="connsiteY5286" fmla="*/ 1699969 h 5360810"/>
              <a:gd name="connsiteX5287" fmla="*/ 3490788 w 4550804"/>
              <a:gd name="connsiteY5287" fmla="*/ 1701365 h 5360810"/>
              <a:gd name="connsiteX5288" fmla="*/ 3494699 w 4550804"/>
              <a:gd name="connsiteY5288" fmla="*/ 1697456 h 5360810"/>
              <a:gd name="connsiteX5289" fmla="*/ 3464950 w 4550804"/>
              <a:gd name="connsiteY5289" fmla="*/ 1692988 h 5360810"/>
              <a:gd name="connsiteX5290" fmla="*/ 3462158 w 4550804"/>
              <a:gd name="connsiteY5290" fmla="*/ 1694384 h 5360810"/>
              <a:gd name="connsiteX5291" fmla="*/ 3456571 w 4550804"/>
              <a:gd name="connsiteY5291" fmla="*/ 1702761 h 5360810"/>
              <a:gd name="connsiteX5292" fmla="*/ 3455593 w 4550804"/>
              <a:gd name="connsiteY5292" fmla="*/ 1702761 h 5360810"/>
              <a:gd name="connsiteX5293" fmla="*/ 3456571 w 4550804"/>
              <a:gd name="connsiteY5293" fmla="*/ 1703460 h 5360810"/>
              <a:gd name="connsiteX5294" fmla="*/ 3460761 w 4550804"/>
              <a:gd name="connsiteY5294" fmla="*/ 1703460 h 5360810"/>
              <a:gd name="connsiteX5295" fmla="*/ 3464253 w 4550804"/>
              <a:gd name="connsiteY5295" fmla="*/ 1695780 h 5360810"/>
              <a:gd name="connsiteX5296" fmla="*/ 3467045 w 4550804"/>
              <a:gd name="connsiteY5296" fmla="*/ 1694384 h 5360810"/>
              <a:gd name="connsiteX5297" fmla="*/ 3472632 w 4550804"/>
              <a:gd name="connsiteY5297" fmla="*/ 1697177 h 5360810"/>
              <a:gd name="connsiteX5298" fmla="*/ 3472632 w 4550804"/>
              <a:gd name="connsiteY5298" fmla="*/ 1697176 h 5360810"/>
              <a:gd name="connsiteX5299" fmla="*/ 3444700 w 4550804"/>
              <a:gd name="connsiteY5299" fmla="*/ 1691592 h 5360810"/>
              <a:gd name="connsiteX5300" fmla="*/ 3435622 w 4550804"/>
              <a:gd name="connsiteY5300" fmla="*/ 1692988 h 5360810"/>
              <a:gd name="connsiteX5301" fmla="*/ 3435266 w 4550804"/>
              <a:gd name="connsiteY5301" fmla="*/ 1692454 h 5360810"/>
              <a:gd name="connsiteX5302" fmla="*/ 3435622 w 4550804"/>
              <a:gd name="connsiteY5302" fmla="*/ 1692988 h 5360810"/>
              <a:gd name="connsiteX5303" fmla="*/ 3444700 w 4550804"/>
              <a:gd name="connsiteY5303" fmla="*/ 1691592 h 5360810"/>
              <a:gd name="connsiteX5304" fmla="*/ 3449658 w 4550804"/>
              <a:gd name="connsiteY5304" fmla="*/ 1693575 h 5360810"/>
              <a:gd name="connsiteX5305" fmla="*/ 3449658 w 4550804"/>
              <a:gd name="connsiteY5305" fmla="*/ 1693573 h 5360810"/>
              <a:gd name="connsiteX5306" fmla="*/ 3511736 w 4550804"/>
              <a:gd name="connsiteY5306" fmla="*/ 1690893 h 5360810"/>
              <a:gd name="connsiteX5307" fmla="*/ 3499866 w 4550804"/>
              <a:gd name="connsiteY5307" fmla="*/ 1697176 h 5360810"/>
              <a:gd name="connsiteX5308" fmla="*/ 3496810 w 4550804"/>
              <a:gd name="connsiteY5308" fmla="*/ 1698398 h 5360810"/>
              <a:gd name="connsiteX5309" fmla="*/ 3499167 w 4550804"/>
              <a:gd name="connsiteY5309" fmla="*/ 1699969 h 5360810"/>
              <a:gd name="connsiteX5310" fmla="*/ 3502659 w 4550804"/>
              <a:gd name="connsiteY5310" fmla="*/ 1698573 h 5360810"/>
              <a:gd name="connsiteX5311" fmla="*/ 3514529 w 4550804"/>
              <a:gd name="connsiteY5311" fmla="*/ 1691592 h 5360810"/>
              <a:gd name="connsiteX5312" fmla="*/ 3521762 w 4550804"/>
              <a:gd name="connsiteY5312" fmla="*/ 1693816 h 5360810"/>
              <a:gd name="connsiteX5313" fmla="*/ 3521513 w 4550804"/>
              <a:gd name="connsiteY5313" fmla="*/ 1692988 h 5360810"/>
              <a:gd name="connsiteX5314" fmla="*/ 2399573 w 4550804"/>
              <a:gd name="connsiteY5314" fmla="*/ 1689169 h 5360810"/>
              <a:gd name="connsiteX5315" fmla="*/ 2400047 w 4550804"/>
              <a:gd name="connsiteY5315" fmla="*/ 1689497 h 5360810"/>
              <a:gd name="connsiteX5316" fmla="*/ 2442643 w 4550804"/>
              <a:gd name="connsiteY5316" fmla="*/ 1734874 h 5360810"/>
              <a:gd name="connsiteX5317" fmla="*/ 2460799 w 4550804"/>
              <a:gd name="connsiteY5317" fmla="*/ 1762100 h 5360810"/>
              <a:gd name="connsiteX5318" fmla="*/ 2463593 w 4550804"/>
              <a:gd name="connsiteY5318" fmla="*/ 1760703 h 5360810"/>
              <a:gd name="connsiteX5319" fmla="*/ 2466386 w 4550804"/>
              <a:gd name="connsiteY5319" fmla="*/ 1766288 h 5360810"/>
              <a:gd name="connsiteX5320" fmla="*/ 2463593 w 4550804"/>
              <a:gd name="connsiteY5320" fmla="*/ 1762100 h 5360810"/>
              <a:gd name="connsiteX5321" fmla="*/ 2460799 w 4550804"/>
              <a:gd name="connsiteY5321" fmla="*/ 1763496 h 5360810"/>
              <a:gd name="connsiteX5322" fmla="*/ 2463593 w 4550804"/>
              <a:gd name="connsiteY5322" fmla="*/ 1766288 h 5360810"/>
              <a:gd name="connsiteX5323" fmla="*/ 2464989 w 4550804"/>
              <a:gd name="connsiteY5323" fmla="*/ 1766288 h 5360810"/>
              <a:gd name="connsiteX5324" fmla="*/ 2463593 w 4550804"/>
              <a:gd name="connsiteY5324" fmla="*/ 1767684 h 5360810"/>
              <a:gd name="connsiteX5325" fmla="*/ 2464640 w 4550804"/>
              <a:gd name="connsiteY5325" fmla="*/ 1770826 h 5360810"/>
              <a:gd name="connsiteX5326" fmla="*/ 2444738 w 4550804"/>
              <a:gd name="connsiteY5326" fmla="*/ 1738364 h 5360810"/>
              <a:gd name="connsiteX5327" fmla="*/ 3429338 w 4550804"/>
              <a:gd name="connsiteY5327" fmla="*/ 1688101 h 5360810"/>
              <a:gd name="connsiteX5328" fmla="*/ 3431432 w 4550804"/>
              <a:gd name="connsiteY5328" fmla="*/ 1690893 h 5360810"/>
              <a:gd name="connsiteX5329" fmla="*/ 3434225 w 4550804"/>
              <a:gd name="connsiteY5329" fmla="*/ 1690893 h 5360810"/>
              <a:gd name="connsiteX5330" fmla="*/ 3434225 w 4550804"/>
              <a:gd name="connsiteY5330" fmla="*/ 1690893 h 5360810"/>
              <a:gd name="connsiteX5331" fmla="*/ 3431433 w 4550804"/>
              <a:gd name="connsiteY5331" fmla="*/ 1690893 h 5360810"/>
              <a:gd name="connsiteX5332" fmla="*/ 2395209 w 4550804"/>
              <a:gd name="connsiteY5332" fmla="*/ 1686146 h 5360810"/>
              <a:gd name="connsiteX5333" fmla="*/ 2397953 w 4550804"/>
              <a:gd name="connsiteY5333" fmla="*/ 1687403 h 5360810"/>
              <a:gd name="connsiteX5334" fmla="*/ 2399573 w 4550804"/>
              <a:gd name="connsiteY5334" fmla="*/ 1689169 h 5360810"/>
              <a:gd name="connsiteX5335" fmla="*/ 3354329 w 4550804"/>
              <a:gd name="connsiteY5335" fmla="*/ 1680219 h 5360810"/>
              <a:gd name="connsiteX5336" fmla="*/ 3352525 w 4550804"/>
              <a:gd name="connsiteY5336" fmla="*/ 1681120 h 5360810"/>
              <a:gd name="connsiteX5337" fmla="*/ 3352525 w 4550804"/>
              <a:gd name="connsiteY5337" fmla="*/ 1681121 h 5360810"/>
              <a:gd name="connsiteX5338" fmla="*/ 3854601 w 4550804"/>
              <a:gd name="connsiteY5338" fmla="*/ 1679723 h 5360810"/>
              <a:gd name="connsiteX5339" fmla="*/ 3782676 w 4550804"/>
              <a:gd name="connsiteY5339" fmla="*/ 1697176 h 5360810"/>
              <a:gd name="connsiteX5340" fmla="*/ 3774995 w 4550804"/>
              <a:gd name="connsiteY5340" fmla="*/ 1701364 h 5360810"/>
              <a:gd name="connsiteX5341" fmla="*/ 3755443 w 4550804"/>
              <a:gd name="connsiteY5341" fmla="*/ 1718119 h 5360810"/>
              <a:gd name="connsiteX5342" fmla="*/ 3755456 w 4550804"/>
              <a:gd name="connsiteY5342" fmla="*/ 1717434 h 5360810"/>
              <a:gd name="connsiteX5343" fmla="*/ 3739381 w 4550804"/>
              <a:gd name="connsiteY5343" fmla="*/ 1734176 h 5360810"/>
              <a:gd name="connsiteX5344" fmla="*/ 3739645 w 4550804"/>
              <a:gd name="connsiteY5344" fmla="*/ 1736760 h 5360810"/>
              <a:gd name="connsiteX5345" fmla="*/ 3774995 w 4550804"/>
              <a:gd name="connsiteY5345" fmla="*/ 1703460 h 5360810"/>
              <a:gd name="connsiteX5346" fmla="*/ 3782676 w 4550804"/>
              <a:gd name="connsiteY5346" fmla="*/ 1699969 h 5360810"/>
              <a:gd name="connsiteX5347" fmla="*/ 3854601 w 4550804"/>
              <a:gd name="connsiteY5347" fmla="*/ 1682517 h 5360810"/>
              <a:gd name="connsiteX5348" fmla="*/ 3934207 w 4550804"/>
              <a:gd name="connsiteY5348" fmla="*/ 1718818 h 5360810"/>
              <a:gd name="connsiteX5349" fmla="*/ 3962863 w 4550804"/>
              <a:gd name="connsiteY5349" fmla="*/ 1727478 h 5360810"/>
              <a:gd name="connsiteX5350" fmla="*/ 3963535 w 4550804"/>
              <a:gd name="connsiteY5350" fmla="*/ 1725798 h 5360810"/>
              <a:gd name="connsiteX5351" fmla="*/ 3933508 w 4550804"/>
              <a:gd name="connsiteY5351" fmla="*/ 1716723 h 5360810"/>
              <a:gd name="connsiteX5352" fmla="*/ 3871359 w 4550804"/>
              <a:gd name="connsiteY5352" fmla="*/ 1688799 h 5360810"/>
              <a:gd name="connsiteX5353" fmla="*/ 3871562 w 4550804"/>
              <a:gd name="connsiteY5353" fmla="*/ 1687864 h 5360810"/>
              <a:gd name="connsiteX5354" fmla="*/ 1841232 w 4550804"/>
              <a:gd name="connsiteY5354" fmla="*/ 1677824 h 5360810"/>
              <a:gd name="connsiteX5355" fmla="*/ 1834426 w 4550804"/>
              <a:gd name="connsiteY5355" fmla="*/ 1685308 h 5360810"/>
              <a:gd name="connsiteX5356" fmla="*/ 1825349 w 4550804"/>
              <a:gd name="connsiteY5356" fmla="*/ 1714629 h 5360810"/>
              <a:gd name="connsiteX5357" fmla="*/ 1821857 w 4550804"/>
              <a:gd name="connsiteY5357" fmla="*/ 1723005 h 5360810"/>
              <a:gd name="connsiteX5358" fmla="*/ 1820460 w 4550804"/>
              <a:gd name="connsiteY5358" fmla="*/ 1729289 h 5360810"/>
              <a:gd name="connsiteX5359" fmla="*/ 1823254 w 4550804"/>
              <a:gd name="connsiteY5359" fmla="*/ 1736270 h 5360810"/>
              <a:gd name="connsiteX5360" fmla="*/ 1835974 w 4550804"/>
              <a:gd name="connsiteY5360" fmla="*/ 1751528 h 5360810"/>
              <a:gd name="connsiteX5361" fmla="*/ 1835824 w 4550804"/>
              <a:gd name="connsiteY5361" fmla="*/ 1750929 h 5360810"/>
              <a:gd name="connsiteX5362" fmla="*/ 1823255 w 4550804"/>
              <a:gd name="connsiteY5362" fmla="*/ 1735570 h 5360810"/>
              <a:gd name="connsiteX5363" fmla="*/ 1821858 w 4550804"/>
              <a:gd name="connsiteY5363" fmla="*/ 1723703 h 5360810"/>
              <a:gd name="connsiteX5364" fmla="*/ 1825349 w 4550804"/>
              <a:gd name="connsiteY5364" fmla="*/ 1715326 h 5360810"/>
              <a:gd name="connsiteX5365" fmla="*/ 1834427 w 4550804"/>
              <a:gd name="connsiteY5365" fmla="*/ 1686006 h 5360810"/>
              <a:gd name="connsiteX5366" fmla="*/ 1841410 w 4550804"/>
              <a:gd name="connsiteY5366" fmla="*/ 1678327 h 5360810"/>
              <a:gd name="connsiteX5367" fmla="*/ 3425148 w 4550804"/>
              <a:gd name="connsiteY5367" fmla="*/ 1676233 h 5360810"/>
              <a:gd name="connsiteX5368" fmla="*/ 3417467 w 4550804"/>
              <a:gd name="connsiteY5368" fmla="*/ 1679025 h 5360810"/>
              <a:gd name="connsiteX5369" fmla="*/ 3411880 w 4550804"/>
              <a:gd name="connsiteY5369" fmla="*/ 1676234 h 5360810"/>
              <a:gd name="connsiteX5370" fmla="*/ 3411880 w 4550804"/>
              <a:gd name="connsiteY5370" fmla="*/ 1676234 h 5360810"/>
              <a:gd name="connsiteX5371" fmla="*/ 3417467 w 4550804"/>
              <a:gd name="connsiteY5371" fmla="*/ 1679026 h 5360810"/>
              <a:gd name="connsiteX5372" fmla="*/ 3425147 w 4550804"/>
              <a:gd name="connsiteY5372" fmla="*/ 1676234 h 5360810"/>
              <a:gd name="connsiteX5373" fmla="*/ 3430036 w 4550804"/>
              <a:gd name="connsiteY5373" fmla="*/ 1682517 h 5360810"/>
              <a:gd name="connsiteX5374" fmla="*/ 3431432 w 4550804"/>
              <a:gd name="connsiteY5374" fmla="*/ 1686705 h 5360810"/>
              <a:gd name="connsiteX5375" fmla="*/ 3430886 w 4550804"/>
              <a:gd name="connsiteY5375" fmla="*/ 1687070 h 5360810"/>
              <a:gd name="connsiteX5376" fmla="*/ 3431433 w 4550804"/>
              <a:gd name="connsiteY5376" fmla="*/ 1686705 h 5360810"/>
              <a:gd name="connsiteX5377" fmla="*/ 3430036 w 4550804"/>
              <a:gd name="connsiteY5377" fmla="*/ 1682516 h 5360810"/>
              <a:gd name="connsiteX5378" fmla="*/ 3330179 w 4550804"/>
              <a:gd name="connsiteY5378" fmla="*/ 1674837 h 5360810"/>
              <a:gd name="connsiteX5379" fmla="*/ 3330179 w 4550804"/>
              <a:gd name="connsiteY5379" fmla="*/ 1674837 h 5360810"/>
              <a:gd name="connsiteX5380" fmla="*/ 3353921 w 4550804"/>
              <a:gd name="connsiteY5380" fmla="*/ 1683912 h 5360810"/>
              <a:gd name="connsiteX5381" fmla="*/ 3353921 w 4550804"/>
              <a:gd name="connsiteY5381" fmla="*/ 1683912 h 5360810"/>
              <a:gd name="connsiteX5382" fmla="*/ 3356715 w 4550804"/>
              <a:gd name="connsiteY5382" fmla="*/ 1669252 h 5360810"/>
              <a:gd name="connsiteX5383" fmla="*/ 3351128 w 4550804"/>
              <a:gd name="connsiteY5383" fmla="*/ 1672045 h 5360810"/>
              <a:gd name="connsiteX5384" fmla="*/ 3351128 w 4550804"/>
              <a:gd name="connsiteY5384" fmla="*/ 1672045 h 5360810"/>
              <a:gd name="connsiteX5385" fmla="*/ 3356715 w 4550804"/>
              <a:gd name="connsiteY5385" fmla="*/ 1669252 h 5360810"/>
              <a:gd name="connsiteX5386" fmla="*/ 3359507 w 4550804"/>
              <a:gd name="connsiteY5386" fmla="*/ 1676234 h 5360810"/>
              <a:gd name="connsiteX5387" fmla="*/ 3362999 w 4550804"/>
              <a:gd name="connsiteY5387" fmla="*/ 1676234 h 5360810"/>
              <a:gd name="connsiteX5388" fmla="*/ 3364395 w 4550804"/>
              <a:gd name="connsiteY5388" fmla="*/ 1681121 h 5360810"/>
              <a:gd name="connsiteX5389" fmla="*/ 3367189 w 4550804"/>
              <a:gd name="connsiteY5389" fmla="*/ 1681121 h 5360810"/>
              <a:gd name="connsiteX5390" fmla="*/ 3368586 w 4550804"/>
              <a:gd name="connsiteY5390" fmla="*/ 1676234 h 5360810"/>
              <a:gd name="connsiteX5391" fmla="*/ 3371468 w 4550804"/>
              <a:gd name="connsiteY5391" fmla="*/ 1672305 h 5360810"/>
              <a:gd name="connsiteX5392" fmla="*/ 3368586 w 4550804"/>
              <a:gd name="connsiteY5392" fmla="*/ 1676233 h 5360810"/>
              <a:gd name="connsiteX5393" fmla="*/ 3367189 w 4550804"/>
              <a:gd name="connsiteY5393" fmla="*/ 1681120 h 5360810"/>
              <a:gd name="connsiteX5394" fmla="*/ 3364396 w 4550804"/>
              <a:gd name="connsiteY5394" fmla="*/ 1681120 h 5360810"/>
              <a:gd name="connsiteX5395" fmla="*/ 3362999 w 4550804"/>
              <a:gd name="connsiteY5395" fmla="*/ 1676233 h 5360810"/>
              <a:gd name="connsiteX5396" fmla="*/ 3359508 w 4550804"/>
              <a:gd name="connsiteY5396" fmla="*/ 1676233 h 5360810"/>
              <a:gd name="connsiteX5397" fmla="*/ 2289020 w 4550804"/>
              <a:gd name="connsiteY5397" fmla="*/ 1667856 h 5360810"/>
              <a:gd name="connsiteX5398" fmla="*/ 2282735 w 4550804"/>
              <a:gd name="connsiteY5398" fmla="*/ 1669252 h 5360810"/>
              <a:gd name="connsiteX5399" fmla="*/ 2283699 w 4550804"/>
              <a:gd name="connsiteY5399" fmla="*/ 1668826 h 5360810"/>
              <a:gd name="connsiteX5400" fmla="*/ 3395819 w 4550804"/>
              <a:gd name="connsiteY5400" fmla="*/ 1665762 h 5360810"/>
              <a:gd name="connsiteX5401" fmla="*/ 3395819 w 4550804"/>
              <a:gd name="connsiteY5401" fmla="*/ 1665762 h 5360810"/>
              <a:gd name="connsiteX5402" fmla="*/ 3398612 w 4550804"/>
              <a:gd name="connsiteY5402" fmla="*/ 1669252 h 5360810"/>
              <a:gd name="connsiteX5403" fmla="*/ 3405595 w 4550804"/>
              <a:gd name="connsiteY5403" fmla="*/ 1672045 h 5360810"/>
              <a:gd name="connsiteX5404" fmla="*/ 3411880 w 4550804"/>
              <a:gd name="connsiteY5404" fmla="*/ 1672045 h 5360810"/>
              <a:gd name="connsiteX5405" fmla="*/ 3413276 w 4550804"/>
              <a:gd name="connsiteY5405" fmla="*/ 1673441 h 5360810"/>
              <a:gd name="connsiteX5406" fmla="*/ 3412237 w 4550804"/>
              <a:gd name="connsiteY5406" fmla="*/ 1675519 h 5360810"/>
              <a:gd name="connsiteX5407" fmla="*/ 3413277 w 4550804"/>
              <a:gd name="connsiteY5407" fmla="*/ 1673440 h 5360810"/>
              <a:gd name="connsiteX5408" fmla="*/ 3411880 w 4550804"/>
              <a:gd name="connsiteY5408" fmla="*/ 1672045 h 5360810"/>
              <a:gd name="connsiteX5409" fmla="*/ 3405595 w 4550804"/>
              <a:gd name="connsiteY5409" fmla="*/ 1672045 h 5360810"/>
              <a:gd name="connsiteX5410" fmla="*/ 3398613 w 4550804"/>
              <a:gd name="connsiteY5410" fmla="*/ 1669252 h 5360810"/>
              <a:gd name="connsiteX5411" fmla="*/ 3388139 w 4550804"/>
              <a:gd name="connsiteY5411" fmla="*/ 1665761 h 5360810"/>
              <a:gd name="connsiteX5412" fmla="*/ 3388138 w 4550804"/>
              <a:gd name="connsiteY5412" fmla="*/ 1665762 h 5360810"/>
              <a:gd name="connsiteX5413" fmla="*/ 3376267 w 4550804"/>
              <a:gd name="connsiteY5413" fmla="*/ 1665762 h 5360810"/>
              <a:gd name="connsiteX5414" fmla="*/ 3376267 w 4550804"/>
              <a:gd name="connsiteY5414" fmla="*/ 1665762 h 5360810"/>
              <a:gd name="connsiteX5415" fmla="*/ 3388138 w 4550804"/>
              <a:gd name="connsiteY5415" fmla="*/ 1665762 h 5360810"/>
              <a:gd name="connsiteX5416" fmla="*/ 3337852 w 4550804"/>
              <a:gd name="connsiteY5416" fmla="*/ 1662960 h 5360810"/>
              <a:gd name="connsiteX5417" fmla="*/ 3337860 w 4550804"/>
              <a:gd name="connsiteY5417" fmla="*/ 1662969 h 5360810"/>
              <a:gd name="connsiteX5418" fmla="*/ 3332773 w 4550804"/>
              <a:gd name="connsiteY5418" fmla="*/ 1670829 h 5360810"/>
              <a:gd name="connsiteX5419" fmla="*/ 3337861 w 4550804"/>
              <a:gd name="connsiteY5419" fmla="*/ 1662969 h 5360810"/>
              <a:gd name="connsiteX5420" fmla="*/ 2336503 w 4550804"/>
              <a:gd name="connsiteY5420" fmla="*/ 1662272 h 5360810"/>
              <a:gd name="connsiteX5421" fmla="*/ 2327425 w 4550804"/>
              <a:gd name="connsiteY5421" fmla="*/ 1675535 h 5360810"/>
              <a:gd name="connsiteX5422" fmla="*/ 2327425 w 4550804"/>
              <a:gd name="connsiteY5422" fmla="*/ 1672743 h 5360810"/>
              <a:gd name="connsiteX5423" fmla="*/ 3393724 w 4550804"/>
              <a:gd name="connsiteY5423" fmla="*/ 1661573 h 5360810"/>
              <a:gd name="connsiteX5424" fmla="*/ 3392864 w 4550804"/>
              <a:gd name="connsiteY5424" fmla="*/ 1662003 h 5360810"/>
              <a:gd name="connsiteX5425" fmla="*/ 3394073 w 4550804"/>
              <a:gd name="connsiteY5425" fmla="*/ 1662271 h 5360810"/>
              <a:gd name="connsiteX5426" fmla="*/ 2332312 w 4550804"/>
              <a:gd name="connsiteY5426" fmla="*/ 1657385 h 5360810"/>
              <a:gd name="connsiteX5427" fmla="*/ 2390969 w 4550804"/>
              <a:gd name="connsiteY5427" fmla="*/ 1683215 h 5360810"/>
              <a:gd name="connsiteX5428" fmla="*/ 2395208 w 4550804"/>
              <a:gd name="connsiteY5428" fmla="*/ 1686147 h 5360810"/>
              <a:gd name="connsiteX5429" fmla="*/ 1666638 w 4550804"/>
              <a:gd name="connsiteY5429" fmla="*/ 1655202 h 5360810"/>
              <a:gd name="connsiteX5430" fmla="*/ 1666105 w 4550804"/>
              <a:gd name="connsiteY5430" fmla="*/ 1655424 h 5360810"/>
              <a:gd name="connsiteX5431" fmla="*/ 1680306 w 4550804"/>
              <a:gd name="connsiteY5431" fmla="*/ 1673168 h 5360810"/>
              <a:gd name="connsiteX5432" fmla="*/ 1681178 w 4550804"/>
              <a:gd name="connsiteY5432" fmla="*/ 1672896 h 5360810"/>
              <a:gd name="connsiteX5433" fmla="*/ 2328122 w 4550804"/>
              <a:gd name="connsiteY5433" fmla="*/ 1653894 h 5360810"/>
              <a:gd name="connsiteX5434" fmla="*/ 2332312 w 4550804"/>
              <a:gd name="connsiteY5434" fmla="*/ 1657385 h 5360810"/>
              <a:gd name="connsiteX5435" fmla="*/ 2326726 w 4550804"/>
              <a:gd name="connsiteY5435" fmla="*/ 1660875 h 5360810"/>
              <a:gd name="connsiteX5436" fmla="*/ 2330916 w 4550804"/>
              <a:gd name="connsiteY5436" fmla="*/ 1660875 h 5360810"/>
              <a:gd name="connsiteX5437" fmla="*/ 2330916 w 4550804"/>
              <a:gd name="connsiteY5437" fmla="*/ 1663668 h 5360810"/>
              <a:gd name="connsiteX5438" fmla="*/ 2323235 w 4550804"/>
              <a:gd name="connsiteY5438" fmla="*/ 1671346 h 5360810"/>
              <a:gd name="connsiteX5439" fmla="*/ 2314156 w 4550804"/>
              <a:gd name="connsiteY5439" fmla="*/ 1674139 h 5360810"/>
              <a:gd name="connsiteX5440" fmla="*/ 2318347 w 4550804"/>
              <a:gd name="connsiteY5440" fmla="*/ 1675535 h 5360810"/>
              <a:gd name="connsiteX5441" fmla="*/ 2327424 w 4550804"/>
              <a:gd name="connsiteY5441" fmla="*/ 1675535 h 5360810"/>
              <a:gd name="connsiteX5442" fmla="*/ 2318347 w 4550804"/>
              <a:gd name="connsiteY5442" fmla="*/ 1676931 h 5360810"/>
              <a:gd name="connsiteX5443" fmla="*/ 2312063 w 4550804"/>
              <a:gd name="connsiteY5443" fmla="*/ 1674139 h 5360810"/>
              <a:gd name="connsiteX5444" fmla="*/ 2309269 w 4550804"/>
              <a:gd name="connsiteY5444" fmla="*/ 1669950 h 5360810"/>
              <a:gd name="connsiteX5445" fmla="*/ 2318347 w 4550804"/>
              <a:gd name="connsiteY5445" fmla="*/ 1671346 h 5360810"/>
              <a:gd name="connsiteX5446" fmla="*/ 2323933 w 4550804"/>
              <a:gd name="connsiteY5446" fmla="*/ 1667158 h 5360810"/>
              <a:gd name="connsiteX5447" fmla="*/ 2316252 w 4550804"/>
              <a:gd name="connsiteY5447" fmla="*/ 1644819 h 5360810"/>
              <a:gd name="connsiteX5448" fmla="*/ 2319046 w 4550804"/>
              <a:gd name="connsiteY5448" fmla="*/ 1646215 h 5360810"/>
              <a:gd name="connsiteX5449" fmla="*/ 2317649 w 4550804"/>
              <a:gd name="connsiteY5449" fmla="*/ 1647611 h 5360810"/>
              <a:gd name="connsiteX5450" fmla="*/ 2316950 w 4550804"/>
              <a:gd name="connsiteY5450" fmla="*/ 1646215 h 5360810"/>
              <a:gd name="connsiteX5451" fmla="*/ 1877023 w 4550804"/>
              <a:gd name="connsiteY5451" fmla="*/ 1638535 h 5360810"/>
              <a:gd name="connsiteX5452" fmla="*/ 1865100 w 4550804"/>
              <a:gd name="connsiteY5452" fmla="*/ 1643554 h 5360810"/>
              <a:gd name="connsiteX5453" fmla="*/ 1865151 w 4550804"/>
              <a:gd name="connsiteY5453" fmla="*/ 1644121 h 5360810"/>
              <a:gd name="connsiteX5454" fmla="*/ 1854677 w 4550804"/>
              <a:gd name="connsiteY5454" fmla="*/ 1648309 h 5360810"/>
              <a:gd name="connsiteX5455" fmla="*/ 1851884 w 4550804"/>
              <a:gd name="connsiteY5455" fmla="*/ 1657384 h 5360810"/>
              <a:gd name="connsiteX5456" fmla="*/ 1837220 w 4550804"/>
              <a:gd name="connsiteY5456" fmla="*/ 1665762 h 5360810"/>
              <a:gd name="connsiteX5457" fmla="*/ 1837425 w 4550804"/>
              <a:gd name="connsiteY5457" fmla="*/ 1666342 h 5360810"/>
              <a:gd name="connsiteX5458" fmla="*/ 1851884 w 4550804"/>
              <a:gd name="connsiteY5458" fmla="*/ 1658082 h 5360810"/>
              <a:gd name="connsiteX5459" fmla="*/ 1854678 w 4550804"/>
              <a:gd name="connsiteY5459" fmla="*/ 1649006 h 5360810"/>
              <a:gd name="connsiteX5460" fmla="*/ 1878420 w 4550804"/>
              <a:gd name="connsiteY5460" fmla="*/ 1639931 h 5360810"/>
              <a:gd name="connsiteX5461" fmla="*/ 1882596 w 4550804"/>
              <a:gd name="connsiteY5461" fmla="*/ 1641125 h 5360810"/>
              <a:gd name="connsiteX5462" fmla="*/ 1881911 w 4550804"/>
              <a:gd name="connsiteY5462" fmla="*/ 1639931 h 5360810"/>
              <a:gd name="connsiteX5463" fmla="*/ 2338598 w 4550804"/>
              <a:gd name="connsiteY5463" fmla="*/ 1634347 h 5360810"/>
              <a:gd name="connsiteX5464" fmla="*/ 2326728 w 4550804"/>
              <a:gd name="connsiteY5464" fmla="*/ 1643422 h 5360810"/>
              <a:gd name="connsiteX5465" fmla="*/ 2325331 w 4550804"/>
              <a:gd name="connsiteY5465" fmla="*/ 1649705 h 5360810"/>
              <a:gd name="connsiteX5466" fmla="*/ 2325331 w 4550804"/>
              <a:gd name="connsiteY5466" fmla="*/ 1643422 h 5360810"/>
              <a:gd name="connsiteX5467" fmla="*/ 1848514 w 4550804"/>
              <a:gd name="connsiteY5467" fmla="*/ 1621567 h 5360810"/>
              <a:gd name="connsiteX5468" fmla="*/ 1862575 w 4550804"/>
              <a:gd name="connsiteY5468" fmla="*/ 1628205 h 5360810"/>
              <a:gd name="connsiteX5469" fmla="*/ 1862512 w 4550804"/>
              <a:gd name="connsiteY5469" fmla="*/ 1627365 h 5360810"/>
              <a:gd name="connsiteX5470" fmla="*/ 1861660 w 4550804"/>
              <a:gd name="connsiteY5470" fmla="*/ 1627365 h 5360810"/>
              <a:gd name="connsiteX5471" fmla="*/ 1723398 w 4550804"/>
              <a:gd name="connsiteY5471" fmla="*/ 1578499 h 5360810"/>
              <a:gd name="connsiteX5472" fmla="*/ 1717112 w 4550804"/>
              <a:gd name="connsiteY5472" fmla="*/ 1602235 h 5360810"/>
              <a:gd name="connsiteX5473" fmla="*/ 1713053 w 4550804"/>
              <a:gd name="connsiteY5473" fmla="*/ 1640113 h 5360810"/>
              <a:gd name="connsiteX5474" fmla="*/ 1714319 w 4550804"/>
              <a:gd name="connsiteY5474" fmla="*/ 1639932 h 5360810"/>
              <a:gd name="connsiteX5475" fmla="*/ 1718509 w 4550804"/>
              <a:gd name="connsiteY5475" fmla="*/ 1600838 h 5360810"/>
              <a:gd name="connsiteX5476" fmla="*/ 1724236 w 4550804"/>
              <a:gd name="connsiteY5476" fmla="*/ 1579208 h 5360810"/>
              <a:gd name="connsiteX5477" fmla="*/ 2166818 w 4550804"/>
              <a:gd name="connsiteY5477" fmla="*/ 1564536 h 5360810"/>
              <a:gd name="connsiteX5478" fmla="*/ 2162630 w 4550804"/>
              <a:gd name="connsiteY5478" fmla="*/ 1565583 h 5360810"/>
              <a:gd name="connsiteX5479" fmla="*/ 2168912 w 4550804"/>
              <a:gd name="connsiteY5479" fmla="*/ 1564536 h 5360810"/>
              <a:gd name="connsiteX5480" fmla="*/ 2171705 w 4550804"/>
              <a:gd name="connsiteY5480" fmla="*/ 1570121 h 5360810"/>
              <a:gd name="connsiteX5481" fmla="*/ 2159834 w 4550804"/>
              <a:gd name="connsiteY5481" fmla="*/ 1568725 h 5360810"/>
              <a:gd name="connsiteX5482" fmla="*/ 2161231 w 4550804"/>
              <a:gd name="connsiteY5482" fmla="*/ 1565932 h 5360810"/>
              <a:gd name="connsiteX5483" fmla="*/ 2162625 w 4550804"/>
              <a:gd name="connsiteY5483" fmla="*/ 1565584 h 5360810"/>
              <a:gd name="connsiteX5484" fmla="*/ 2160533 w 4550804"/>
              <a:gd name="connsiteY5484" fmla="*/ 1565932 h 5360810"/>
              <a:gd name="connsiteX5485" fmla="*/ 2147265 w 4550804"/>
              <a:gd name="connsiteY5485" fmla="*/ 1551314 h 5360810"/>
              <a:gd name="connsiteX5486" fmla="*/ 2153550 w 4550804"/>
              <a:gd name="connsiteY5486" fmla="*/ 1556857 h 5360810"/>
              <a:gd name="connsiteX5487" fmla="*/ 2147265 w 4550804"/>
              <a:gd name="connsiteY5487" fmla="*/ 1552668 h 5360810"/>
              <a:gd name="connsiteX5488" fmla="*/ 1587767 w 4550804"/>
              <a:gd name="connsiteY5488" fmla="*/ 1547837 h 5360810"/>
              <a:gd name="connsiteX5489" fmla="*/ 1587928 w 4550804"/>
              <a:gd name="connsiteY5489" fmla="*/ 1548481 h 5360810"/>
              <a:gd name="connsiteX5490" fmla="*/ 1590021 w 4550804"/>
              <a:gd name="connsiteY5490" fmla="*/ 1548481 h 5360810"/>
              <a:gd name="connsiteX5491" fmla="*/ 2141678 w 4550804"/>
              <a:gd name="connsiteY5491" fmla="*/ 1546386 h 5360810"/>
              <a:gd name="connsiteX5492" fmla="*/ 2147265 w 4550804"/>
              <a:gd name="connsiteY5492" fmla="*/ 1549876 h 5360810"/>
              <a:gd name="connsiteX5493" fmla="*/ 2147265 w 4550804"/>
              <a:gd name="connsiteY5493" fmla="*/ 1551314 h 5360810"/>
              <a:gd name="connsiteX5494" fmla="*/ 3280002 w 4550804"/>
              <a:gd name="connsiteY5494" fmla="*/ 1537212 h 5360810"/>
              <a:gd name="connsiteX5495" fmla="*/ 3279204 w 4550804"/>
              <a:gd name="connsiteY5495" fmla="*/ 1538010 h 5360810"/>
              <a:gd name="connsiteX5496" fmla="*/ 3279204 w 4550804"/>
              <a:gd name="connsiteY5496" fmla="*/ 1540801 h 5360810"/>
              <a:gd name="connsiteX5497" fmla="*/ 3279204 w 4550804"/>
              <a:gd name="connsiteY5497" fmla="*/ 1542896 h 5360810"/>
              <a:gd name="connsiteX5498" fmla="*/ 3312722 w 4550804"/>
              <a:gd name="connsiteY5498" fmla="*/ 1623178 h 5360810"/>
              <a:gd name="connsiteX5499" fmla="*/ 3321101 w 4550804"/>
              <a:gd name="connsiteY5499" fmla="*/ 1649007 h 5360810"/>
              <a:gd name="connsiteX5500" fmla="*/ 3322498 w 4550804"/>
              <a:gd name="connsiteY5500" fmla="*/ 1653196 h 5360810"/>
              <a:gd name="connsiteX5501" fmla="*/ 3324593 w 4550804"/>
              <a:gd name="connsiteY5501" fmla="*/ 1653196 h 5360810"/>
              <a:gd name="connsiteX5502" fmla="*/ 3319704 w 4550804"/>
              <a:gd name="connsiteY5502" fmla="*/ 1655989 h 5360810"/>
              <a:gd name="connsiteX5503" fmla="*/ 3319704 w 4550804"/>
              <a:gd name="connsiteY5503" fmla="*/ 1661231 h 5360810"/>
              <a:gd name="connsiteX5504" fmla="*/ 3321806 w 4550804"/>
              <a:gd name="connsiteY5504" fmla="*/ 1655291 h 5360810"/>
              <a:gd name="connsiteX5505" fmla="*/ 3326695 w 4550804"/>
              <a:gd name="connsiteY5505" fmla="*/ 1652498 h 5360810"/>
              <a:gd name="connsiteX5506" fmla="*/ 3327380 w 4550804"/>
              <a:gd name="connsiteY5506" fmla="*/ 1652772 h 5360810"/>
              <a:gd name="connsiteX5507" fmla="*/ 3325292 w 4550804"/>
              <a:gd name="connsiteY5507" fmla="*/ 1651101 h 5360810"/>
              <a:gd name="connsiteX5508" fmla="*/ 3322498 w 4550804"/>
              <a:gd name="connsiteY5508" fmla="*/ 1652497 h 5360810"/>
              <a:gd name="connsiteX5509" fmla="*/ 3313420 w 4550804"/>
              <a:gd name="connsiteY5509" fmla="*/ 1622479 h 5360810"/>
              <a:gd name="connsiteX5510" fmla="*/ 3279204 w 4550804"/>
              <a:gd name="connsiteY5510" fmla="*/ 1540801 h 5360810"/>
              <a:gd name="connsiteX5511" fmla="*/ 2122126 w 4550804"/>
              <a:gd name="connsiteY5511" fmla="*/ 1510085 h 5360810"/>
              <a:gd name="connsiteX5512" fmla="*/ 2122126 w 4550804"/>
              <a:gd name="connsiteY5512" fmla="*/ 1511481 h 5360810"/>
              <a:gd name="connsiteX5513" fmla="*/ 2120031 w 4550804"/>
              <a:gd name="connsiteY5513" fmla="*/ 1511481 h 5360810"/>
              <a:gd name="connsiteX5514" fmla="*/ 2121197 w 4550804"/>
              <a:gd name="connsiteY5514" fmla="*/ 1506364 h 5360810"/>
              <a:gd name="connsiteX5515" fmla="*/ 2122126 w 4550804"/>
              <a:gd name="connsiteY5515" fmla="*/ 1507293 h 5360810"/>
              <a:gd name="connsiteX5516" fmla="*/ 2122126 w 4550804"/>
              <a:gd name="connsiteY5516" fmla="*/ 1510085 h 5360810"/>
              <a:gd name="connsiteX5517" fmla="*/ 1764597 w 4550804"/>
              <a:gd name="connsiteY5517" fmla="*/ 1503105 h 5360810"/>
              <a:gd name="connsiteX5518" fmla="*/ 1762952 w 4550804"/>
              <a:gd name="connsiteY5518" fmla="*/ 1503553 h 5360810"/>
              <a:gd name="connsiteX5519" fmla="*/ 1765295 w 4550804"/>
              <a:gd name="connsiteY5519" fmla="*/ 1505896 h 5360810"/>
              <a:gd name="connsiteX5520" fmla="*/ 1770882 w 4550804"/>
              <a:gd name="connsiteY5520" fmla="*/ 1507291 h 5360810"/>
              <a:gd name="connsiteX5521" fmla="*/ 1770882 w 4550804"/>
              <a:gd name="connsiteY5521" fmla="*/ 1506072 h 5360810"/>
              <a:gd name="connsiteX5522" fmla="*/ 1767390 w 4550804"/>
              <a:gd name="connsiteY5522" fmla="*/ 1505198 h 5360810"/>
              <a:gd name="connsiteX5523" fmla="*/ 2117936 w 4550804"/>
              <a:gd name="connsiteY5523" fmla="*/ 1503104 h 5360810"/>
              <a:gd name="connsiteX5524" fmla="*/ 2120729 w 4550804"/>
              <a:gd name="connsiteY5524" fmla="*/ 1504500 h 5360810"/>
              <a:gd name="connsiteX5525" fmla="*/ 2121197 w 4550804"/>
              <a:gd name="connsiteY5525" fmla="*/ 1506364 h 5360810"/>
              <a:gd name="connsiteX5526" fmla="*/ 1781333 w 4550804"/>
              <a:gd name="connsiteY5526" fmla="*/ 1495292 h 5360810"/>
              <a:gd name="connsiteX5527" fmla="*/ 1772977 w 4550804"/>
              <a:gd name="connsiteY5527" fmla="*/ 1497520 h 5360810"/>
              <a:gd name="connsiteX5528" fmla="*/ 1772977 w 4550804"/>
              <a:gd name="connsiteY5528" fmla="*/ 1497658 h 5360810"/>
              <a:gd name="connsiteX5529" fmla="*/ 1781356 w 4550804"/>
              <a:gd name="connsiteY5529" fmla="*/ 1495424 h 5360810"/>
              <a:gd name="connsiteX5530" fmla="*/ 2253406 w 4550804"/>
              <a:gd name="connsiteY5530" fmla="*/ 1460520 h 5360810"/>
              <a:gd name="connsiteX5531" fmla="*/ 2253406 w 4550804"/>
              <a:gd name="connsiteY5531" fmla="*/ 1463313 h 5360810"/>
              <a:gd name="connsiteX5532" fmla="*/ 2250131 w 4550804"/>
              <a:gd name="connsiteY5532" fmla="*/ 1461609 h 5360810"/>
              <a:gd name="connsiteX5533" fmla="*/ 2246821 w 4550804"/>
              <a:gd name="connsiteY5533" fmla="*/ 1459884 h 5360810"/>
              <a:gd name="connsiteX5534" fmla="*/ 2250131 w 4550804"/>
              <a:gd name="connsiteY5534" fmla="*/ 1461608 h 5360810"/>
              <a:gd name="connsiteX5535" fmla="*/ 2249216 w 4550804"/>
              <a:gd name="connsiteY5535" fmla="*/ 1461916 h 5360810"/>
              <a:gd name="connsiteX5536" fmla="*/ 2248518 w 4550804"/>
              <a:gd name="connsiteY5536" fmla="*/ 1453538 h 5360810"/>
              <a:gd name="connsiteX5537" fmla="*/ 2249914 w 4550804"/>
              <a:gd name="connsiteY5537" fmla="*/ 1459123 h 5360810"/>
              <a:gd name="connsiteX5538" fmla="*/ 2247121 w 4550804"/>
              <a:gd name="connsiteY5538" fmla="*/ 1456331 h 5360810"/>
              <a:gd name="connsiteX5539" fmla="*/ 2250530 w 4550804"/>
              <a:gd name="connsiteY5539" fmla="*/ 1452061 h 5360810"/>
              <a:gd name="connsiteX5540" fmla="*/ 2257595 w 4550804"/>
              <a:gd name="connsiteY5540" fmla="*/ 1459124 h 5360810"/>
              <a:gd name="connsiteX5541" fmla="*/ 2254801 w 4550804"/>
              <a:gd name="connsiteY5541" fmla="*/ 1461916 h 5360810"/>
              <a:gd name="connsiteX5542" fmla="*/ 2254801 w 4550804"/>
              <a:gd name="connsiteY5542" fmla="*/ 1456331 h 5360810"/>
              <a:gd name="connsiteX5543" fmla="*/ 2242931 w 4550804"/>
              <a:gd name="connsiteY5543" fmla="*/ 1447953 h 5360810"/>
              <a:gd name="connsiteX5544" fmla="*/ 2244327 w 4550804"/>
              <a:gd name="connsiteY5544" fmla="*/ 1448651 h 5360810"/>
              <a:gd name="connsiteX5545" fmla="*/ 2247121 w 4550804"/>
              <a:gd name="connsiteY5545" fmla="*/ 1452840 h 5360810"/>
              <a:gd name="connsiteX5546" fmla="*/ 2247121 w 4550804"/>
              <a:gd name="connsiteY5546" fmla="*/ 1455632 h 5360810"/>
              <a:gd name="connsiteX5547" fmla="*/ 2241534 w 4550804"/>
              <a:gd name="connsiteY5547" fmla="*/ 1454236 h 5360810"/>
              <a:gd name="connsiteX5548" fmla="*/ 2242930 w 4550804"/>
              <a:gd name="connsiteY5548" fmla="*/ 1444464 h 5360810"/>
              <a:gd name="connsiteX5549" fmla="*/ 2242931 w 4550804"/>
              <a:gd name="connsiteY5549" fmla="*/ 1444464 h 5360810"/>
              <a:gd name="connsiteX5550" fmla="*/ 2250530 w 4550804"/>
              <a:gd name="connsiteY5550" fmla="*/ 1452061 h 5360810"/>
              <a:gd name="connsiteX5551" fmla="*/ 2241534 w 4550804"/>
              <a:gd name="connsiteY5551" fmla="*/ 1443068 h 5360810"/>
              <a:gd name="connsiteX5552" fmla="*/ 2242930 w 4550804"/>
              <a:gd name="connsiteY5552" fmla="*/ 1444464 h 5360810"/>
              <a:gd name="connsiteX5553" fmla="*/ 2240137 w 4550804"/>
              <a:gd name="connsiteY5553" fmla="*/ 1444464 h 5360810"/>
              <a:gd name="connsiteX5554" fmla="*/ 2241533 w 4550804"/>
              <a:gd name="connsiteY5554" fmla="*/ 1443067 h 5360810"/>
              <a:gd name="connsiteX5555" fmla="*/ 2241534 w 4550804"/>
              <a:gd name="connsiteY5555" fmla="*/ 1443068 h 5360810"/>
              <a:gd name="connsiteX5556" fmla="*/ 2241534 w 4550804"/>
              <a:gd name="connsiteY5556" fmla="*/ 1443068 h 5360810"/>
              <a:gd name="connsiteX5557" fmla="*/ 2237066 w 4550804"/>
              <a:gd name="connsiteY5557" fmla="*/ 1440833 h 5360810"/>
              <a:gd name="connsiteX5558" fmla="*/ 2234552 w 4550804"/>
              <a:gd name="connsiteY5558" fmla="*/ 1445860 h 5360810"/>
              <a:gd name="connsiteX5559" fmla="*/ 2238741 w 4550804"/>
              <a:gd name="connsiteY5559" fmla="*/ 1450047 h 5360810"/>
              <a:gd name="connsiteX5560" fmla="*/ 2238741 w 4550804"/>
              <a:gd name="connsiteY5560" fmla="*/ 1454236 h 5360810"/>
              <a:gd name="connsiteX5561" fmla="*/ 2240137 w 4550804"/>
              <a:gd name="connsiteY5561" fmla="*/ 1454236 h 5360810"/>
              <a:gd name="connsiteX5562" fmla="*/ 2246821 w 4550804"/>
              <a:gd name="connsiteY5562" fmla="*/ 1459884 h 5360810"/>
              <a:gd name="connsiteX5563" fmla="*/ 2235948 w 4550804"/>
              <a:gd name="connsiteY5563" fmla="*/ 1454236 h 5360810"/>
              <a:gd name="connsiteX5564" fmla="*/ 2237345 w 4550804"/>
              <a:gd name="connsiteY5564" fmla="*/ 1450047 h 5360810"/>
              <a:gd name="connsiteX5565" fmla="*/ 2233155 w 4550804"/>
              <a:gd name="connsiteY5565" fmla="*/ 1445860 h 5360810"/>
              <a:gd name="connsiteX5566" fmla="*/ 2238042 w 4550804"/>
              <a:gd name="connsiteY5566" fmla="*/ 1439577 h 5360810"/>
              <a:gd name="connsiteX5567" fmla="*/ 2241533 w 4550804"/>
              <a:gd name="connsiteY5567" fmla="*/ 1443067 h 5360810"/>
              <a:gd name="connsiteX5568" fmla="*/ 2237450 w 4550804"/>
              <a:gd name="connsiteY5568" fmla="*/ 1440345 h 5360810"/>
              <a:gd name="connsiteX5569" fmla="*/ 2237066 w 4550804"/>
              <a:gd name="connsiteY5569" fmla="*/ 1440834 h 5360810"/>
              <a:gd name="connsiteX5570" fmla="*/ 2237345 w 4550804"/>
              <a:gd name="connsiteY5570" fmla="*/ 1440275 h 5360810"/>
              <a:gd name="connsiteX5571" fmla="*/ 2237449 w 4550804"/>
              <a:gd name="connsiteY5571" fmla="*/ 1440344 h 5360810"/>
              <a:gd name="connsiteX5572" fmla="*/ 2928134 w 4550804"/>
              <a:gd name="connsiteY5572" fmla="*/ 1411479 h 5360810"/>
              <a:gd name="connsiteX5573" fmla="*/ 2927960 w 4550804"/>
              <a:gd name="connsiteY5573" fmla="*/ 1413049 h 5360810"/>
              <a:gd name="connsiteX5574" fmla="*/ 2929316 w 4550804"/>
              <a:gd name="connsiteY5574" fmla="*/ 1416665 h 5360810"/>
              <a:gd name="connsiteX5575" fmla="*/ 2934244 w 4550804"/>
              <a:gd name="connsiteY5575" fmla="*/ 1422823 h 5360810"/>
              <a:gd name="connsiteX5576" fmla="*/ 2935641 w 4550804"/>
              <a:gd name="connsiteY5576" fmla="*/ 1422823 h 5360810"/>
              <a:gd name="connsiteX5577" fmla="*/ 2930055 w 4550804"/>
              <a:gd name="connsiteY5577" fmla="*/ 1417238 h 5360810"/>
              <a:gd name="connsiteX5578" fmla="*/ 2937645 w 4550804"/>
              <a:gd name="connsiteY5578" fmla="*/ 1391621 h 5360810"/>
              <a:gd name="connsiteX5579" fmla="*/ 2937038 w 4550804"/>
              <a:gd name="connsiteY5579" fmla="*/ 1392106 h 5360810"/>
              <a:gd name="connsiteX5580" fmla="*/ 2938838 w 4550804"/>
              <a:gd name="connsiteY5580" fmla="*/ 1395706 h 5360810"/>
              <a:gd name="connsiteX5581" fmla="*/ 2939831 w 4550804"/>
              <a:gd name="connsiteY5581" fmla="*/ 1394899 h 5360810"/>
              <a:gd name="connsiteX5582" fmla="*/ 2821901 w 4550804"/>
              <a:gd name="connsiteY5582" fmla="*/ 1377389 h 5360810"/>
              <a:gd name="connsiteX5583" fmla="*/ 2824612 w 4550804"/>
              <a:gd name="connsiteY5583" fmla="*/ 1388615 h 5360810"/>
              <a:gd name="connsiteX5584" fmla="*/ 2818327 w 4550804"/>
              <a:gd name="connsiteY5584" fmla="*/ 1384426 h 5360810"/>
              <a:gd name="connsiteX5585" fmla="*/ 2816509 w 4550804"/>
              <a:gd name="connsiteY5585" fmla="*/ 1383942 h 5360810"/>
              <a:gd name="connsiteX5586" fmla="*/ 2819025 w 4550804"/>
              <a:gd name="connsiteY5586" fmla="*/ 1385125 h 5360810"/>
              <a:gd name="connsiteX5587" fmla="*/ 2825310 w 4550804"/>
              <a:gd name="connsiteY5587" fmla="*/ 1389314 h 5360810"/>
              <a:gd name="connsiteX5588" fmla="*/ 2819724 w 4550804"/>
              <a:gd name="connsiteY5588" fmla="*/ 1368370 h 5360810"/>
              <a:gd name="connsiteX5589" fmla="*/ 2820085 w 4550804"/>
              <a:gd name="connsiteY5589" fmla="*/ 1369864 h 5360810"/>
              <a:gd name="connsiteX5590" fmla="*/ 2848337 w 4550804"/>
              <a:gd name="connsiteY5590" fmla="*/ 1377441 h 5360810"/>
              <a:gd name="connsiteX5591" fmla="*/ 2847655 w 4550804"/>
              <a:gd name="connsiteY5591" fmla="*/ 1376748 h 5360810"/>
              <a:gd name="connsiteX5592" fmla="*/ 2110256 w 4550804"/>
              <a:gd name="connsiteY5592" fmla="*/ 1347427 h 5360810"/>
              <a:gd name="connsiteX5593" fmla="*/ 2110256 w 4550804"/>
              <a:gd name="connsiteY5593" fmla="*/ 1348125 h 5360810"/>
              <a:gd name="connsiteX5594" fmla="*/ 2109906 w 4550804"/>
              <a:gd name="connsiteY5594" fmla="*/ 1347601 h 5360810"/>
              <a:gd name="connsiteX5595" fmla="*/ 2110255 w 4550804"/>
              <a:gd name="connsiteY5595" fmla="*/ 1341842 h 5360810"/>
              <a:gd name="connsiteX5596" fmla="*/ 2113049 w 4550804"/>
              <a:gd name="connsiteY5596" fmla="*/ 1346031 h 5360810"/>
              <a:gd name="connsiteX5597" fmla="*/ 2110255 w 4550804"/>
              <a:gd name="connsiteY5597" fmla="*/ 1347427 h 5360810"/>
              <a:gd name="connsiteX5598" fmla="*/ 4386683 w 4550804"/>
              <a:gd name="connsiteY5598" fmla="*/ 1331377 h 5360810"/>
              <a:gd name="connsiteX5599" fmla="*/ 4382317 w 4550804"/>
              <a:gd name="connsiteY5599" fmla="*/ 1334556 h 5360810"/>
              <a:gd name="connsiteX5600" fmla="*/ 4379022 w 4550804"/>
              <a:gd name="connsiteY5600" fmla="*/ 1341144 h 5360810"/>
              <a:gd name="connsiteX5601" fmla="*/ 4379022 w 4550804"/>
              <a:gd name="connsiteY5601" fmla="*/ 1353711 h 5360810"/>
              <a:gd name="connsiteX5602" fmla="*/ 4381802 w 4550804"/>
              <a:gd name="connsiteY5602" fmla="*/ 1353711 h 5360810"/>
              <a:gd name="connsiteX5603" fmla="*/ 4381802 w 4550804"/>
              <a:gd name="connsiteY5603" fmla="*/ 1341151 h 5360810"/>
              <a:gd name="connsiteX5604" fmla="*/ 4371347 w 4550804"/>
              <a:gd name="connsiteY5604" fmla="*/ 1329290 h 5360810"/>
              <a:gd name="connsiteX5605" fmla="*/ 4374832 w 4550804"/>
              <a:gd name="connsiteY5605" fmla="*/ 1335559 h 5360810"/>
              <a:gd name="connsiteX5606" fmla="*/ 4377360 w 4550804"/>
              <a:gd name="connsiteY5606" fmla="*/ 1334393 h 5360810"/>
              <a:gd name="connsiteX5607" fmla="*/ 4374107 w 4550804"/>
              <a:gd name="connsiteY5607" fmla="*/ 1329290 h 5360810"/>
              <a:gd name="connsiteX5608" fmla="*/ 4351077 w 4550804"/>
              <a:gd name="connsiteY5608" fmla="*/ 1302064 h 5360810"/>
              <a:gd name="connsiteX5609" fmla="*/ 4349466 w 4550804"/>
              <a:gd name="connsiteY5609" fmla="*/ 1302705 h 5360810"/>
              <a:gd name="connsiteX5610" fmla="*/ 4368547 w 4550804"/>
              <a:gd name="connsiteY5610" fmla="*/ 1329277 h 5360810"/>
              <a:gd name="connsiteX5611" fmla="*/ 4371318 w 4550804"/>
              <a:gd name="connsiteY5611" fmla="*/ 1329277 h 5360810"/>
              <a:gd name="connsiteX5612" fmla="*/ 4343396 w 4550804"/>
              <a:gd name="connsiteY5612" fmla="*/ 1288793 h 5360810"/>
              <a:gd name="connsiteX5613" fmla="*/ 4338817 w 4550804"/>
              <a:gd name="connsiteY5613" fmla="*/ 1289013 h 5360810"/>
              <a:gd name="connsiteX5614" fmla="*/ 4342012 w 4550804"/>
              <a:gd name="connsiteY5614" fmla="*/ 1296466 h 5360810"/>
              <a:gd name="connsiteX5615" fmla="*/ 4344805 w 4550804"/>
              <a:gd name="connsiteY5615" fmla="*/ 1303447 h 5360810"/>
              <a:gd name="connsiteX5616" fmla="*/ 4347342 w 4550804"/>
              <a:gd name="connsiteY5616" fmla="*/ 1302602 h 5360810"/>
              <a:gd name="connsiteX5617" fmla="*/ 3375535 w 4550804"/>
              <a:gd name="connsiteY5617" fmla="*/ 1273803 h 5360810"/>
              <a:gd name="connsiteX5618" fmla="*/ 3331575 w 4550804"/>
              <a:gd name="connsiteY5618" fmla="*/ 1301353 h 5360810"/>
              <a:gd name="connsiteX5619" fmla="*/ 3279204 w 4550804"/>
              <a:gd name="connsiteY5619" fmla="*/ 1340446 h 5360810"/>
              <a:gd name="connsiteX5620" fmla="*/ 3277904 w 4550804"/>
              <a:gd name="connsiteY5620" fmla="*/ 1341249 h 5360810"/>
              <a:gd name="connsiteX5621" fmla="*/ 3278554 w 4550804"/>
              <a:gd name="connsiteY5621" fmla="*/ 1341981 h 5360810"/>
              <a:gd name="connsiteX5622" fmla="*/ 3328084 w 4550804"/>
              <a:gd name="connsiteY5622" fmla="*/ 1304843 h 5360810"/>
              <a:gd name="connsiteX5623" fmla="*/ 3374870 w 4550804"/>
              <a:gd name="connsiteY5623" fmla="*/ 1274825 h 5360810"/>
              <a:gd name="connsiteX5624" fmla="*/ 1805099 w 4550804"/>
              <a:gd name="connsiteY5624" fmla="*/ 1260862 h 5360810"/>
              <a:gd name="connsiteX5625" fmla="*/ 1807194 w 4550804"/>
              <a:gd name="connsiteY5625" fmla="*/ 1260862 h 5360810"/>
              <a:gd name="connsiteX5626" fmla="*/ 1807194 w 4550804"/>
              <a:gd name="connsiteY5626" fmla="*/ 1263654 h 5360810"/>
              <a:gd name="connsiteX5627" fmla="*/ 1916827 w 4550804"/>
              <a:gd name="connsiteY5627" fmla="*/ 1238523 h 5360810"/>
              <a:gd name="connsiteX5628" fmla="*/ 1914034 w 4550804"/>
              <a:gd name="connsiteY5628" fmla="*/ 1244108 h 5360810"/>
              <a:gd name="connsiteX5629" fmla="*/ 1911240 w 4550804"/>
              <a:gd name="connsiteY5629" fmla="*/ 1244806 h 5360810"/>
              <a:gd name="connsiteX5630" fmla="*/ 1746442 w 4550804"/>
              <a:gd name="connsiteY5630" fmla="*/ 1233637 h 5360810"/>
              <a:gd name="connsiteX5631" fmla="*/ 1745794 w 4550804"/>
              <a:gd name="connsiteY5631" fmla="*/ 1235092 h 5360810"/>
              <a:gd name="connsiteX5632" fmla="*/ 1755519 w 4550804"/>
              <a:gd name="connsiteY5632" fmla="*/ 1238523 h 5360810"/>
              <a:gd name="connsiteX5633" fmla="*/ 1756289 w 4550804"/>
              <a:gd name="connsiteY5633" fmla="*/ 1237112 h 5360810"/>
              <a:gd name="connsiteX5634" fmla="*/ 2448230 w 4550804"/>
              <a:gd name="connsiteY5634" fmla="*/ 1232939 h 5360810"/>
              <a:gd name="connsiteX5635" fmla="*/ 2449626 w 4550804"/>
              <a:gd name="connsiteY5635" fmla="*/ 1234335 h 5360810"/>
              <a:gd name="connsiteX5636" fmla="*/ 2446833 w 4550804"/>
              <a:gd name="connsiteY5636" fmla="*/ 1237128 h 5360810"/>
              <a:gd name="connsiteX5637" fmla="*/ 2451023 w 4550804"/>
              <a:gd name="connsiteY5637" fmla="*/ 1221770 h 5360810"/>
              <a:gd name="connsiteX5638" fmla="*/ 2448230 w 4550804"/>
              <a:gd name="connsiteY5638" fmla="*/ 1227355 h 5360810"/>
              <a:gd name="connsiteX5639" fmla="*/ 2448230 w 4550804"/>
              <a:gd name="connsiteY5639" fmla="*/ 1224562 h 5360810"/>
              <a:gd name="connsiteX5640" fmla="*/ 3418833 w 4550804"/>
              <a:gd name="connsiteY5640" fmla="*/ 1216527 h 5360810"/>
              <a:gd name="connsiteX5641" fmla="*/ 3406293 w 4550804"/>
              <a:gd name="connsiteY5641" fmla="*/ 1227354 h 5360810"/>
              <a:gd name="connsiteX5642" fmla="*/ 3404736 w 4550804"/>
              <a:gd name="connsiteY5642" fmla="*/ 1229845 h 5360810"/>
              <a:gd name="connsiteX5643" fmla="*/ 3418165 w 4550804"/>
              <a:gd name="connsiteY5643" fmla="*/ 1218977 h 5360810"/>
              <a:gd name="connsiteX5644" fmla="*/ 4325233 w 4550804"/>
              <a:gd name="connsiteY5644" fmla="*/ 1202229 h 5360810"/>
              <a:gd name="connsiteX5645" fmla="*/ 4324400 w 4550804"/>
              <a:gd name="connsiteY5645" fmla="*/ 1202647 h 5360810"/>
              <a:gd name="connsiteX5646" fmla="*/ 4344805 w 4550804"/>
              <a:gd name="connsiteY5646" fmla="*/ 1207109 h 5360810"/>
              <a:gd name="connsiteX5647" fmla="*/ 4312307 w 4550804"/>
              <a:gd name="connsiteY5647" fmla="*/ 1287656 h 5360810"/>
              <a:gd name="connsiteX5648" fmla="*/ 4315131 w 4550804"/>
              <a:gd name="connsiteY5648" fmla="*/ 1287549 h 5360810"/>
              <a:gd name="connsiteX5649" fmla="*/ 4347585 w 4550804"/>
              <a:gd name="connsiteY5649" fmla="*/ 1207130 h 5360810"/>
              <a:gd name="connsiteX5650" fmla="*/ 3434226 w 4550804"/>
              <a:gd name="connsiteY5650" fmla="*/ 1201524 h 5360810"/>
              <a:gd name="connsiteX5651" fmla="*/ 3432513 w 4550804"/>
              <a:gd name="connsiteY5651" fmla="*/ 1203008 h 5360810"/>
              <a:gd name="connsiteX5652" fmla="*/ 3472006 w 4550804"/>
              <a:gd name="connsiteY5652" fmla="*/ 1204958 h 5360810"/>
              <a:gd name="connsiteX5653" fmla="*/ 4313357 w 4550804"/>
              <a:gd name="connsiteY5653" fmla="*/ 1193657 h 5360810"/>
              <a:gd name="connsiteX5654" fmla="*/ 4322459 w 4550804"/>
              <a:gd name="connsiteY5654" fmla="*/ 1202222 h 5360810"/>
              <a:gd name="connsiteX5655" fmla="*/ 4323267 w 4550804"/>
              <a:gd name="connsiteY5655" fmla="*/ 1202399 h 5360810"/>
              <a:gd name="connsiteX5656" fmla="*/ 3590941 w 4550804"/>
              <a:gd name="connsiteY5656" fmla="*/ 1190464 h 5360810"/>
              <a:gd name="connsiteX5657" fmla="*/ 3563995 w 4550804"/>
              <a:gd name="connsiteY5657" fmla="*/ 1210256 h 5360810"/>
              <a:gd name="connsiteX5658" fmla="*/ 3564933 w 4550804"/>
              <a:gd name="connsiteY5658" fmla="*/ 1210823 h 5360810"/>
              <a:gd name="connsiteX5659" fmla="*/ 3590644 w 4550804"/>
              <a:gd name="connsiteY5659" fmla="*/ 1191053 h 5360810"/>
              <a:gd name="connsiteX5660" fmla="*/ 2037632 w 4550804"/>
              <a:gd name="connsiteY5660" fmla="*/ 1186166 h 5360810"/>
              <a:gd name="connsiteX5661" fmla="*/ 2039029 w 4550804"/>
              <a:gd name="connsiteY5661" fmla="*/ 1187562 h 5360810"/>
              <a:gd name="connsiteX5662" fmla="*/ 2037632 w 4550804"/>
              <a:gd name="connsiteY5662" fmla="*/ 1187562 h 5360810"/>
              <a:gd name="connsiteX5663" fmla="*/ 3236091 w 4550804"/>
              <a:gd name="connsiteY5663" fmla="*/ 1185245 h 5360810"/>
              <a:gd name="connsiteX5664" fmla="*/ 3227529 w 4550804"/>
              <a:gd name="connsiteY5664" fmla="*/ 1195940 h 5360810"/>
              <a:gd name="connsiteX5665" fmla="*/ 3224236 w 4550804"/>
              <a:gd name="connsiteY5665" fmla="*/ 1198040 h 5360810"/>
              <a:gd name="connsiteX5666" fmla="*/ 3228926 w 4550804"/>
              <a:gd name="connsiteY5666" fmla="*/ 1195242 h 5360810"/>
              <a:gd name="connsiteX5667" fmla="*/ 3235583 w 4550804"/>
              <a:gd name="connsiteY5667" fmla="*/ 1187562 h 5360810"/>
              <a:gd name="connsiteX5668" fmla="*/ 3235211 w 4550804"/>
              <a:gd name="connsiteY5668" fmla="*/ 1187562 h 5360810"/>
              <a:gd name="connsiteX5669" fmla="*/ 3236810 w 4550804"/>
              <a:gd name="connsiteY5669" fmla="*/ 1185719 h 5360810"/>
              <a:gd name="connsiteX5670" fmla="*/ 3236091 w 4550804"/>
              <a:gd name="connsiteY5670" fmla="*/ 1185245 h 5360810"/>
              <a:gd name="connsiteX5671" fmla="*/ 3371379 w 4550804"/>
              <a:gd name="connsiteY5671" fmla="*/ 1174996 h 5360810"/>
              <a:gd name="connsiteX5672" fmla="*/ 3370680 w 4550804"/>
              <a:gd name="connsiteY5672" fmla="*/ 1177789 h 5360810"/>
              <a:gd name="connsiteX5673" fmla="*/ 3370940 w 4550804"/>
              <a:gd name="connsiteY5673" fmla="*/ 1178068 h 5360810"/>
              <a:gd name="connsiteX5674" fmla="*/ 3371379 w 4550804"/>
              <a:gd name="connsiteY5674" fmla="*/ 1174997 h 5360810"/>
              <a:gd name="connsiteX5675" fmla="*/ 2013889 w 4550804"/>
              <a:gd name="connsiteY5675" fmla="*/ 1174298 h 5360810"/>
              <a:gd name="connsiteX5676" fmla="*/ 2022966 w 4550804"/>
              <a:gd name="connsiteY5676" fmla="*/ 1179883 h 5360810"/>
              <a:gd name="connsiteX5677" fmla="*/ 2027156 w 4550804"/>
              <a:gd name="connsiteY5677" fmla="*/ 1177091 h 5360810"/>
              <a:gd name="connsiteX5678" fmla="*/ 2024363 w 4550804"/>
              <a:gd name="connsiteY5678" fmla="*/ 1181279 h 5360810"/>
              <a:gd name="connsiteX5679" fmla="*/ 2025760 w 4550804"/>
              <a:gd name="connsiteY5679" fmla="*/ 1182676 h 5360810"/>
              <a:gd name="connsiteX5680" fmla="*/ 2020173 w 4550804"/>
              <a:gd name="connsiteY5680" fmla="*/ 1178487 h 5360810"/>
              <a:gd name="connsiteX5681" fmla="*/ 2017381 w 4550804"/>
              <a:gd name="connsiteY5681" fmla="*/ 1178487 h 5360810"/>
              <a:gd name="connsiteX5682" fmla="*/ 2017380 w 4550804"/>
              <a:gd name="connsiteY5682" fmla="*/ 1178487 h 5360810"/>
              <a:gd name="connsiteX5683" fmla="*/ 2018078 w 4550804"/>
              <a:gd name="connsiteY5683" fmla="*/ 1177091 h 5360810"/>
              <a:gd name="connsiteX5684" fmla="*/ 2026460 w 4550804"/>
              <a:gd name="connsiteY5684" fmla="*/ 1170807 h 5360810"/>
              <a:gd name="connsiteX5685" fmla="*/ 2033443 w 4550804"/>
              <a:gd name="connsiteY5685" fmla="*/ 1173600 h 5360810"/>
              <a:gd name="connsiteX5686" fmla="*/ 2032047 w 4550804"/>
              <a:gd name="connsiteY5686" fmla="*/ 1173600 h 5360810"/>
              <a:gd name="connsiteX5687" fmla="*/ 2454515 w 4550804"/>
              <a:gd name="connsiteY5687" fmla="*/ 1168707 h 5360810"/>
              <a:gd name="connsiteX5688" fmla="*/ 2454361 w 4550804"/>
              <a:gd name="connsiteY5688" fmla="*/ 1169370 h 5360810"/>
              <a:gd name="connsiteX5689" fmla="*/ 2453314 w 4550804"/>
              <a:gd name="connsiteY5689" fmla="*/ 1169105 h 5360810"/>
              <a:gd name="connsiteX5690" fmla="*/ 2451721 w 4550804"/>
              <a:gd name="connsiteY5690" fmla="*/ 1168707 h 5360810"/>
              <a:gd name="connsiteX5691" fmla="*/ 2453313 w 4550804"/>
              <a:gd name="connsiteY5691" fmla="*/ 1169105 h 5360810"/>
              <a:gd name="connsiteX5692" fmla="*/ 2450325 w 4550804"/>
              <a:gd name="connsiteY5692" fmla="*/ 1170103 h 5360810"/>
              <a:gd name="connsiteX5693" fmla="*/ 2454516 w 4550804"/>
              <a:gd name="connsiteY5693" fmla="*/ 1151261 h 5360810"/>
              <a:gd name="connsiteX5694" fmla="*/ 2455912 w 4550804"/>
              <a:gd name="connsiteY5694" fmla="*/ 1152657 h 5360810"/>
              <a:gd name="connsiteX5695" fmla="*/ 2454516 w 4550804"/>
              <a:gd name="connsiteY5695" fmla="*/ 1155450 h 5360810"/>
              <a:gd name="connsiteX5696" fmla="*/ 2454516 w 4550804"/>
              <a:gd name="connsiteY5696" fmla="*/ 1158242 h 5360810"/>
              <a:gd name="connsiteX5697" fmla="*/ 2453119 w 4550804"/>
              <a:gd name="connsiteY5697" fmla="*/ 1155450 h 5360810"/>
              <a:gd name="connsiteX5698" fmla="*/ 1735967 w 4550804"/>
              <a:gd name="connsiteY5698" fmla="*/ 1131715 h 5360810"/>
              <a:gd name="connsiteX5699" fmla="*/ 1734570 w 4550804"/>
              <a:gd name="connsiteY5699" fmla="*/ 1133111 h 5360810"/>
              <a:gd name="connsiteX5700" fmla="*/ 1734570 w 4550804"/>
              <a:gd name="connsiteY5700" fmla="*/ 1132413 h 5360810"/>
              <a:gd name="connsiteX5701" fmla="*/ 4215694 w 4550804"/>
              <a:gd name="connsiteY5701" fmla="*/ 1062714 h 5360810"/>
              <a:gd name="connsiteX5702" fmla="*/ 4310589 w 4550804"/>
              <a:gd name="connsiteY5702" fmla="*/ 1191053 h 5360810"/>
              <a:gd name="connsiteX5703" fmla="*/ 4311790 w 4550804"/>
              <a:gd name="connsiteY5703" fmla="*/ 1192183 h 5360810"/>
              <a:gd name="connsiteX5704" fmla="*/ 4217018 w 4550804"/>
              <a:gd name="connsiteY5704" fmla="*/ 1064018 h 5360810"/>
              <a:gd name="connsiteX5705" fmla="*/ 4169732 w 4550804"/>
              <a:gd name="connsiteY5705" fmla="*/ 1017473 h 5360810"/>
              <a:gd name="connsiteX5706" fmla="*/ 4214224 w 4550804"/>
              <a:gd name="connsiteY5706" fmla="*/ 1062616 h 5360810"/>
              <a:gd name="connsiteX5707" fmla="*/ 4215594 w 4550804"/>
              <a:gd name="connsiteY5707" fmla="*/ 1062616 h 5360810"/>
              <a:gd name="connsiteX5708" fmla="*/ 2424489 w 4550804"/>
              <a:gd name="connsiteY5708" fmla="*/ 978842 h 5360810"/>
              <a:gd name="connsiteX5709" fmla="*/ 2425885 w 4550804"/>
              <a:gd name="connsiteY5709" fmla="*/ 983031 h 5360810"/>
              <a:gd name="connsiteX5710" fmla="*/ 2423092 w 4550804"/>
              <a:gd name="connsiteY5710" fmla="*/ 983031 h 5360810"/>
              <a:gd name="connsiteX5711" fmla="*/ 2423092 w 4550804"/>
              <a:gd name="connsiteY5711" fmla="*/ 980238 h 5360810"/>
              <a:gd name="connsiteX5712" fmla="*/ 3556081 w 4550804"/>
              <a:gd name="connsiteY5712" fmla="*/ 966947 h 5360810"/>
              <a:gd name="connsiteX5713" fmla="*/ 3553635 w 4550804"/>
              <a:gd name="connsiteY5713" fmla="*/ 996295 h 5360810"/>
              <a:gd name="connsiteX5714" fmla="*/ 3553825 w 4550804"/>
              <a:gd name="connsiteY5714" fmla="*/ 996586 h 5360810"/>
              <a:gd name="connsiteX5715" fmla="*/ 2362340 w 4550804"/>
              <a:gd name="connsiteY5715" fmla="*/ 928579 h 5360810"/>
              <a:gd name="connsiteX5716" fmla="*/ 2363737 w 4550804"/>
              <a:gd name="connsiteY5716" fmla="*/ 928579 h 5360810"/>
              <a:gd name="connsiteX5717" fmla="*/ 2365133 w 4550804"/>
              <a:gd name="connsiteY5717" fmla="*/ 929975 h 5360810"/>
              <a:gd name="connsiteX5718" fmla="*/ 2357451 w 4550804"/>
              <a:gd name="connsiteY5718" fmla="*/ 916712 h 5360810"/>
              <a:gd name="connsiteX5719" fmla="*/ 2358534 w 4550804"/>
              <a:gd name="connsiteY5719" fmla="*/ 923742 h 5360810"/>
              <a:gd name="connsiteX5720" fmla="*/ 2360943 w 4550804"/>
              <a:gd name="connsiteY5720" fmla="*/ 931372 h 5360810"/>
              <a:gd name="connsiteX5721" fmla="*/ 2356753 w 4550804"/>
              <a:gd name="connsiteY5721" fmla="*/ 931372 h 5360810"/>
              <a:gd name="connsiteX5722" fmla="*/ 2326028 w 4550804"/>
              <a:gd name="connsiteY5722" fmla="*/ 941843 h 5360810"/>
              <a:gd name="connsiteX5723" fmla="*/ 2238042 w 4550804"/>
              <a:gd name="connsiteY5723" fmla="*/ 1016540 h 5360810"/>
              <a:gd name="connsiteX5724" fmla="*/ 2230360 w 4550804"/>
              <a:gd name="connsiteY5724" fmla="*/ 1024218 h 5360810"/>
              <a:gd name="connsiteX5725" fmla="*/ 2224774 w 4550804"/>
              <a:gd name="connsiteY5725" fmla="*/ 1031898 h 5360810"/>
              <a:gd name="connsiteX5726" fmla="*/ 2219188 w 4550804"/>
              <a:gd name="connsiteY5726" fmla="*/ 1033294 h 5360810"/>
              <a:gd name="connsiteX5727" fmla="*/ 2221981 w 4550804"/>
              <a:gd name="connsiteY5727" fmla="*/ 1036086 h 5360810"/>
              <a:gd name="connsiteX5728" fmla="*/ 2227567 w 4550804"/>
              <a:gd name="connsiteY5728" fmla="*/ 1031898 h 5360810"/>
              <a:gd name="connsiteX5729" fmla="*/ 2223378 w 4550804"/>
              <a:gd name="connsiteY5729" fmla="*/ 1037483 h 5360810"/>
              <a:gd name="connsiteX5730" fmla="*/ 2217093 w 4550804"/>
              <a:gd name="connsiteY5730" fmla="*/ 1036086 h 5360810"/>
              <a:gd name="connsiteX5731" fmla="*/ 2175894 w 4550804"/>
              <a:gd name="connsiteY5731" fmla="*/ 1069595 h 5360810"/>
              <a:gd name="connsiteX5732" fmla="*/ 2174825 w 4550804"/>
              <a:gd name="connsiteY5732" fmla="*/ 1068528 h 5360810"/>
              <a:gd name="connsiteX5733" fmla="*/ 2048106 w 4550804"/>
              <a:gd name="connsiteY5733" fmla="*/ 1179184 h 5360810"/>
              <a:gd name="connsiteX5734" fmla="*/ 2043916 w 4550804"/>
              <a:gd name="connsiteY5734" fmla="*/ 1188260 h 5360810"/>
              <a:gd name="connsiteX5735" fmla="*/ 2038330 w 4550804"/>
              <a:gd name="connsiteY5735" fmla="*/ 1185467 h 5360810"/>
              <a:gd name="connsiteX5736" fmla="*/ 2038330 w 4550804"/>
              <a:gd name="connsiteY5736" fmla="*/ 1179882 h 5360810"/>
              <a:gd name="connsiteX5737" fmla="*/ 2044614 w 4550804"/>
              <a:gd name="connsiteY5737" fmla="*/ 1178486 h 5360810"/>
              <a:gd name="connsiteX5738" fmla="*/ 2173800 w 4550804"/>
              <a:gd name="connsiteY5738" fmla="*/ 1066808 h 5360810"/>
              <a:gd name="connsiteX5739" fmla="*/ 2174873 w 4550804"/>
              <a:gd name="connsiteY5739" fmla="*/ 1067881 h 5360810"/>
              <a:gd name="connsiteX5740" fmla="*/ 2215696 w 4550804"/>
              <a:gd name="connsiteY5740" fmla="*/ 1033294 h 5360810"/>
              <a:gd name="connsiteX5741" fmla="*/ 2217093 w 4550804"/>
              <a:gd name="connsiteY5741" fmla="*/ 1027710 h 5360810"/>
              <a:gd name="connsiteX5742" fmla="*/ 2219886 w 4550804"/>
              <a:gd name="connsiteY5742" fmla="*/ 1026313 h 5360810"/>
              <a:gd name="connsiteX5743" fmla="*/ 2217093 w 4550804"/>
              <a:gd name="connsiteY5743" fmla="*/ 1029105 h 5360810"/>
              <a:gd name="connsiteX5744" fmla="*/ 2218490 w 4550804"/>
              <a:gd name="connsiteY5744" fmla="*/ 1030501 h 5360810"/>
              <a:gd name="connsiteX5745" fmla="*/ 2219886 w 4550804"/>
              <a:gd name="connsiteY5745" fmla="*/ 1027710 h 5360810"/>
              <a:gd name="connsiteX5746" fmla="*/ 2222680 w 4550804"/>
              <a:gd name="connsiteY5746" fmla="*/ 1027710 h 5360810"/>
              <a:gd name="connsiteX5747" fmla="*/ 2321838 w 4550804"/>
              <a:gd name="connsiteY5747" fmla="*/ 941843 h 5360810"/>
              <a:gd name="connsiteX5748" fmla="*/ 2320441 w 4550804"/>
              <a:gd name="connsiteY5748" fmla="*/ 939051 h 5360810"/>
              <a:gd name="connsiteX5749" fmla="*/ 2323234 w 4550804"/>
              <a:gd name="connsiteY5749" fmla="*/ 941843 h 5360810"/>
              <a:gd name="connsiteX5750" fmla="*/ 2330916 w 4550804"/>
              <a:gd name="connsiteY5750" fmla="*/ 936259 h 5360810"/>
              <a:gd name="connsiteX5751" fmla="*/ 2356753 w 4550804"/>
              <a:gd name="connsiteY5751" fmla="*/ 929975 h 5360810"/>
              <a:gd name="connsiteX5752" fmla="*/ 2358149 w 4550804"/>
              <a:gd name="connsiteY5752" fmla="*/ 925788 h 5360810"/>
              <a:gd name="connsiteX5753" fmla="*/ 2356753 w 4550804"/>
              <a:gd name="connsiteY5753" fmla="*/ 918108 h 5360810"/>
              <a:gd name="connsiteX5754" fmla="*/ 2358401 w 4550804"/>
              <a:gd name="connsiteY5754" fmla="*/ 923316 h 5360810"/>
              <a:gd name="connsiteX5755" fmla="*/ 2357451 w 4550804"/>
              <a:gd name="connsiteY5755" fmla="*/ 918108 h 5360810"/>
              <a:gd name="connsiteX5756" fmla="*/ 3865912 w 4550804"/>
              <a:gd name="connsiteY5756" fmla="*/ 845790 h 5360810"/>
              <a:gd name="connsiteX5757" fmla="*/ 3865774 w 4550804"/>
              <a:gd name="connsiteY5757" fmla="*/ 846205 h 5360810"/>
              <a:gd name="connsiteX5758" fmla="*/ 3868354 w 4550804"/>
              <a:gd name="connsiteY5758" fmla="*/ 851364 h 5360810"/>
              <a:gd name="connsiteX5759" fmla="*/ 3868567 w 4550804"/>
              <a:gd name="connsiteY5759" fmla="*/ 851098 h 5360810"/>
              <a:gd name="connsiteX5760" fmla="*/ 3867169 w 4550804"/>
              <a:gd name="connsiteY5760" fmla="*/ 842022 h 5360810"/>
              <a:gd name="connsiteX5761" fmla="*/ 3867159 w 4550804"/>
              <a:gd name="connsiteY5761" fmla="*/ 842053 h 5360810"/>
              <a:gd name="connsiteX5762" fmla="*/ 3867171 w 4550804"/>
              <a:gd name="connsiteY5762" fmla="*/ 842022 h 5360810"/>
              <a:gd name="connsiteX5763" fmla="*/ 3856912 w 4550804"/>
              <a:gd name="connsiteY5763" fmla="*/ 834077 h 5360810"/>
              <a:gd name="connsiteX5764" fmla="*/ 3856695 w 4550804"/>
              <a:gd name="connsiteY5764" fmla="*/ 834338 h 5360810"/>
              <a:gd name="connsiteX5765" fmla="*/ 3858092 w 4550804"/>
              <a:gd name="connsiteY5765" fmla="*/ 837130 h 5360810"/>
              <a:gd name="connsiteX5766" fmla="*/ 3867092 w 4550804"/>
              <a:gd name="connsiteY5766" fmla="*/ 841974 h 5360810"/>
              <a:gd name="connsiteX5767" fmla="*/ 3858093 w 4550804"/>
              <a:gd name="connsiteY5767" fmla="*/ 836438 h 5360810"/>
              <a:gd name="connsiteX5768" fmla="*/ 3860182 w 4550804"/>
              <a:gd name="connsiteY5768" fmla="*/ 830156 h 5360810"/>
              <a:gd name="connsiteX5769" fmla="*/ 3860155 w 4550804"/>
              <a:gd name="connsiteY5769" fmla="*/ 830188 h 5360810"/>
              <a:gd name="connsiteX5770" fmla="*/ 3860187 w 4550804"/>
              <a:gd name="connsiteY5770" fmla="*/ 830156 h 5360810"/>
              <a:gd name="connsiteX5771" fmla="*/ 3933991 w 4550804"/>
              <a:gd name="connsiteY5771" fmla="*/ 823398 h 5360810"/>
              <a:gd name="connsiteX5772" fmla="*/ 3934207 w 4550804"/>
              <a:gd name="connsiteY5772" fmla="*/ 824571 h 5360810"/>
              <a:gd name="connsiteX5773" fmla="*/ 3906275 w 4550804"/>
              <a:gd name="connsiteY5773" fmla="*/ 835042 h 5360810"/>
              <a:gd name="connsiteX5774" fmla="*/ 3866675 w 4550804"/>
              <a:gd name="connsiteY5774" fmla="*/ 854154 h 5360810"/>
              <a:gd name="connsiteX5775" fmla="*/ 3865774 w 4550804"/>
              <a:gd name="connsiteY5775" fmla="*/ 855281 h 5360810"/>
              <a:gd name="connsiteX5776" fmla="*/ 3906275 w 4550804"/>
              <a:gd name="connsiteY5776" fmla="*/ 835734 h 5360810"/>
              <a:gd name="connsiteX5777" fmla="*/ 3934206 w 4550804"/>
              <a:gd name="connsiteY5777" fmla="*/ 825262 h 5360810"/>
              <a:gd name="connsiteX5778" fmla="*/ 3980098 w 4550804"/>
              <a:gd name="connsiteY5778" fmla="*/ 827922 h 5360810"/>
              <a:gd name="connsiteX5779" fmla="*/ 3978172 w 4550804"/>
              <a:gd name="connsiteY5779" fmla="*/ 825967 h 5360810"/>
              <a:gd name="connsiteX5780" fmla="*/ 1757615 w 4550804"/>
              <a:gd name="connsiteY5780" fmla="*/ 814793 h 5360810"/>
              <a:gd name="connsiteX5781" fmla="*/ 1759011 w 4550804"/>
              <a:gd name="connsiteY5781" fmla="*/ 816189 h 5360810"/>
              <a:gd name="connsiteX5782" fmla="*/ 1756218 w 4550804"/>
              <a:gd name="connsiteY5782" fmla="*/ 816189 h 5360810"/>
              <a:gd name="connsiteX5783" fmla="*/ 3341056 w 4550804"/>
              <a:gd name="connsiteY5783" fmla="*/ 811003 h 5360810"/>
              <a:gd name="connsiteX5784" fmla="*/ 3347456 w 4550804"/>
              <a:gd name="connsiteY5784" fmla="*/ 817400 h 5360810"/>
              <a:gd name="connsiteX5785" fmla="*/ 3347649 w 4550804"/>
              <a:gd name="connsiteY5785" fmla="*/ 817286 h 5360810"/>
              <a:gd name="connsiteX5786" fmla="*/ 3345542 w 4550804"/>
              <a:gd name="connsiteY5786" fmla="*/ 814797 h 5360810"/>
              <a:gd name="connsiteX5787" fmla="*/ 1760513 w 4550804"/>
              <a:gd name="connsiteY5787" fmla="*/ 800040 h 5360810"/>
              <a:gd name="connsiteX5788" fmla="*/ 1760758 w 4550804"/>
              <a:gd name="connsiteY5788" fmla="*/ 800131 h 5360810"/>
              <a:gd name="connsiteX5789" fmla="*/ 1764596 w 4550804"/>
              <a:gd name="connsiteY5789" fmla="*/ 800131 h 5360810"/>
              <a:gd name="connsiteX5790" fmla="*/ 1764596 w 4550804"/>
              <a:gd name="connsiteY5790" fmla="*/ 801528 h 5360810"/>
              <a:gd name="connsiteX5791" fmla="*/ 1760756 w 4550804"/>
              <a:gd name="connsiteY5791" fmla="*/ 800131 h 5360810"/>
              <a:gd name="connsiteX5792" fmla="*/ 1760408 w 4550804"/>
              <a:gd name="connsiteY5792" fmla="*/ 800131 h 5360810"/>
              <a:gd name="connsiteX5793" fmla="*/ 1772278 w 4550804"/>
              <a:gd name="connsiteY5793" fmla="*/ 793849 h 5360810"/>
              <a:gd name="connsiteX5794" fmla="*/ 1775071 w 4550804"/>
              <a:gd name="connsiteY5794" fmla="*/ 793849 h 5360810"/>
              <a:gd name="connsiteX5795" fmla="*/ 1775071 w 4550804"/>
              <a:gd name="connsiteY5795" fmla="*/ 795015 h 5360810"/>
              <a:gd name="connsiteX5796" fmla="*/ 1774373 w 4550804"/>
              <a:gd name="connsiteY5796" fmla="*/ 795245 h 5360810"/>
              <a:gd name="connsiteX5797" fmla="*/ 1771579 w 4550804"/>
              <a:gd name="connsiteY5797" fmla="*/ 799434 h 5360810"/>
              <a:gd name="connsiteX5798" fmla="*/ 1769136 w 4550804"/>
              <a:gd name="connsiteY5798" fmla="*/ 799434 h 5360810"/>
              <a:gd name="connsiteX5799" fmla="*/ 1768089 w 4550804"/>
              <a:gd name="connsiteY5799" fmla="*/ 801528 h 5360810"/>
              <a:gd name="connsiteX5800" fmla="*/ 1766692 w 4550804"/>
              <a:gd name="connsiteY5800" fmla="*/ 800132 h 5360810"/>
              <a:gd name="connsiteX5801" fmla="*/ 1768089 w 4550804"/>
              <a:gd name="connsiteY5801" fmla="*/ 799434 h 5360810"/>
              <a:gd name="connsiteX5802" fmla="*/ 1774374 w 4550804"/>
              <a:gd name="connsiteY5802" fmla="*/ 780584 h 5360810"/>
              <a:gd name="connsiteX5803" fmla="*/ 1775771 w 4550804"/>
              <a:gd name="connsiteY5803" fmla="*/ 783376 h 5360810"/>
              <a:gd name="connsiteX5804" fmla="*/ 1774374 w 4550804"/>
              <a:gd name="connsiteY5804" fmla="*/ 781282 h 5360810"/>
              <a:gd name="connsiteX5805" fmla="*/ 3810343 w 4550804"/>
              <a:gd name="connsiteY5805" fmla="*/ 779892 h 5360810"/>
              <a:gd name="connsiteX5806" fmla="*/ 3810607 w 4550804"/>
              <a:gd name="connsiteY5806" fmla="*/ 780584 h 5360810"/>
              <a:gd name="connsiteX5807" fmla="*/ 3818289 w 4550804"/>
              <a:gd name="connsiteY5807" fmla="*/ 780584 h 5360810"/>
              <a:gd name="connsiteX5808" fmla="*/ 3821083 w 4550804"/>
              <a:gd name="connsiteY5808" fmla="*/ 783376 h 5360810"/>
              <a:gd name="connsiteX5809" fmla="*/ 3823875 w 4550804"/>
              <a:gd name="connsiteY5809" fmla="*/ 781980 h 5360810"/>
              <a:gd name="connsiteX5810" fmla="*/ 3831557 w 4550804"/>
              <a:gd name="connsiteY5810" fmla="*/ 792452 h 5360810"/>
              <a:gd name="connsiteX5811" fmla="*/ 3840634 w 4550804"/>
              <a:gd name="connsiteY5811" fmla="*/ 798735 h 5360810"/>
              <a:gd name="connsiteX5812" fmla="*/ 3840634 w 4550804"/>
              <a:gd name="connsiteY5812" fmla="*/ 805715 h 5360810"/>
              <a:gd name="connsiteX5813" fmla="*/ 3843428 w 4550804"/>
              <a:gd name="connsiteY5813" fmla="*/ 804319 h 5360810"/>
              <a:gd name="connsiteX5814" fmla="*/ 3846221 w 4550804"/>
              <a:gd name="connsiteY5814" fmla="*/ 807112 h 5360810"/>
              <a:gd name="connsiteX5815" fmla="*/ 3849713 w 4550804"/>
              <a:gd name="connsiteY5815" fmla="*/ 817584 h 5360810"/>
              <a:gd name="connsiteX5816" fmla="*/ 3856695 w 4550804"/>
              <a:gd name="connsiteY5816" fmla="*/ 823866 h 5360810"/>
              <a:gd name="connsiteX5817" fmla="*/ 3858089 w 4550804"/>
              <a:gd name="connsiteY5817" fmla="*/ 830137 h 5360810"/>
              <a:gd name="connsiteX5818" fmla="*/ 3856697 w 4550804"/>
              <a:gd name="connsiteY5818" fmla="*/ 823175 h 5360810"/>
              <a:gd name="connsiteX5819" fmla="*/ 3849713 w 4550804"/>
              <a:gd name="connsiteY5819" fmla="*/ 816891 h 5360810"/>
              <a:gd name="connsiteX5820" fmla="*/ 3846222 w 4550804"/>
              <a:gd name="connsiteY5820" fmla="*/ 806420 h 5360810"/>
              <a:gd name="connsiteX5821" fmla="*/ 3843429 w 4550804"/>
              <a:gd name="connsiteY5821" fmla="*/ 803628 h 5360810"/>
              <a:gd name="connsiteX5822" fmla="*/ 3840636 w 4550804"/>
              <a:gd name="connsiteY5822" fmla="*/ 805024 h 5360810"/>
              <a:gd name="connsiteX5823" fmla="*/ 3840636 w 4550804"/>
              <a:gd name="connsiteY5823" fmla="*/ 798043 h 5360810"/>
              <a:gd name="connsiteX5824" fmla="*/ 3831557 w 4550804"/>
              <a:gd name="connsiteY5824" fmla="*/ 791760 h 5360810"/>
              <a:gd name="connsiteX5825" fmla="*/ 3823877 w 4550804"/>
              <a:gd name="connsiteY5825" fmla="*/ 781289 h 5360810"/>
              <a:gd name="connsiteX5826" fmla="*/ 3821083 w 4550804"/>
              <a:gd name="connsiteY5826" fmla="*/ 782684 h 5360810"/>
              <a:gd name="connsiteX5827" fmla="*/ 3818290 w 4550804"/>
              <a:gd name="connsiteY5827" fmla="*/ 779892 h 5360810"/>
              <a:gd name="connsiteX5828" fmla="*/ 3398613 w 4550804"/>
              <a:gd name="connsiteY5828" fmla="*/ 758950 h 5360810"/>
              <a:gd name="connsiteX5829" fmla="*/ 3397217 w 4550804"/>
              <a:gd name="connsiteY5829" fmla="*/ 761044 h 5360810"/>
              <a:gd name="connsiteX5830" fmla="*/ 3398613 w 4550804"/>
              <a:gd name="connsiteY5830" fmla="*/ 766629 h 5360810"/>
              <a:gd name="connsiteX5831" fmla="*/ 3353224 w 4550804"/>
              <a:gd name="connsiteY5831" fmla="*/ 797345 h 5360810"/>
              <a:gd name="connsiteX5832" fmla="*/ 3336435 w 4550804"/>
              <a:gd name="connsiteY5832" fmla="*/ 806383 h 5360810"/>
              <a:gd name="connsiteX5833" fmla="*/ 3336924 w 4550804"/>
              <a:gd name="connsiteY5833" fmla="*/ 806872 h 5360810"/>
              <a:gd name="connsiteX5834" fmla="*/ 3354621 w 4550804"/>
              <a:gd name="connsiteY5834" fmla="*/ 797345 h 5360810"/>
              <a:gd name="connsiteX5835" fmla="*/ 3400010 w 4550804"/>
              <a:gd name="connsiteY5835" fmla="*/ 766629 h 5360810"/>
              <a:gd name="connsiteX5836" fmla="*/ 3398613 w 4550804"/>
              <a:gd name="connsiteY5836" fmla="*/ 761044 h 5360810"/>
              <a:gd name="connsiteX5837" fmla="*/ 3400010 w 4550804"/>
              <a:gd name="connsiteY5837" fmla="*/ 758950 h 5360810"/>
              <a:gd name="connsiteX5838" fmla="*/ 3802229 w 4550804"/>
              <a:gd name="connsiteY5838" fmla="*/ 745685 h 5360810"/>
              <a:gd name="connsiteX5839" fmla="*/ 3781069 w 4550804"/>
              <a:gd name="connsiteY5839" fmla="*/ 757286 h 5360810"/>
              <a:gd name="connsiteX5840" fmla="*/ 3781279 w 4550804"/>
              <a:gd name="connsiteY5840" fmla="*/ 758245 h 5360810"/>
              <a:gd name="connsiteX5841" fmla="*/ 3801747 w 4550804"/>
              <a:gd name="connsiteY5841" fmla="*/ 746649 h 5360810"/>
              <a:gd name="connsiteX5842" fmla="*/ 2453928 w 4550804"/>
              <a:gd name="connsiteY5842" fmla="*/ 743054 h 5360810"/>
              <a:gd name="connsiteX5843" fmla="*/ 2457050 w 4550804"/>
              <a:gd name="connsiteY5843" fmla="*/ 745442 h 5360810"/>
              <a:gd name="connsiteX5844" fmla="*/ 2455212 w 4550804"/>
              <a:gd name="connsiteY5844" fmla="*/ 744981 h 5360810"/>
              <a:gd name="connsiteX5845" fmla="*/ 2448230 w 4550804"/>
              <a:gd name="connsiteY5845" fmla="*/ 738697 h 5360810"/>
              <a:gd name="connsiteX5846" fmla="*/ 2451023 w 4550804"/>
              <a:gd name="connsiteY5846" fmla="*/ 738697 h 5360810"/>
              <a:gd name="connsiteX5847" fmla="*/ 2453928 w 4550804"/>
              <a:gd name="connsiteY5847" fmla="*/ 743054 h 5360810"/>
              <a:gd name="connsiteX5848" fmla="*/ 2448927 w 4550804"/>
              <a:gd name="connsiteY5848" fmla="*/ 731018 h 5360810"/>
              <a:gd name="connsiteX5849" fmla="*/ 2453117 w 4550804"/>
              <a:gd name="connsiteY5849" fmla="*/ 733810 h 5360810"/>
              <a:gd name="connsiteX5850" fmla="*/ 2450324 w 4550804"/>
              <a:gd name="connsiteY5850" fmla="*/ 735206 h 5360810"/>
              <a:gd name="connsiteX5851" fmla="*/ 2451721 w 4550804"/>
              <a:gd name="connsiteY5851" fmla="*/ 733810 h 5360810"/>
              <a:gd name="connsiteX5852" fmla="*/ 1814874 w 4550804"/>
              <a:gd name="connsiteY5852" fmla="*/ 715662 h 5360810"/>
              <a:gd name="connsiteX5853" fmla="*/ 1823952 w 4550804"/>
              <a:gd name="connsiteY5853" fmla="*/ 716360 h 5360810"/>
              <a:gd name="connsiteX5854" fmla="*/ 1826745 w 4550804"/>
              <a:gd name="connsiteY5854" fmla="*/ 719153 h 5360810"/>
              <a:gd name="connsiteX5855" fmla="*/ 1828840 w 4550804"/>
              <a:gd name="connsiteY5855" fmla="*/ 719153 h 5360810"/>
              <a:gd name="connsiteX5856" fmla="*/ 1827443 w 4550804"/>
              <a:gd name="connsiteY5856" fmla="*/ 720549 h 5360810"/>
              <a:gd name="connsiteX5857" fmla="*/ 1828840 w 4550804"/>
              <a:gd name="connsiteY5857" fmla="*/ 720549 h 5360810"/>
              <a:gd name="connsiteX5858" fmla="*/ 1828840 w 4550804"/>
              <a:gd name="connsiteY5858" fmla="*/ 721944 h 5360810"/>
              <a:gd name="connsiteX5859" fmla="*/ 1840711 w 4550804"/>
              <a:gd name="connsiteY5859" fmla="*/ 736605 h 5360810"/>
              <a:gd name="connsiteX5860" fmla="*/ 1843504 w 4550804"/>
              <a:gd name="connsiteY5860" fmla="*/ 747076 h 5360810"/>
              <a:gd name="connsiteX5861" fmla="*/ 1849091 w 4550804"/>
              <a:gd name="connsiteY5861" fmla="*/ 756152 h 5360810"/>
              <a:gd name="connsiteX5862" fmla="*/ 1846298 w 4550804"/>
              <a:gd name="connsiteY5862" fmla="*/ 753359 h 5360810"/>
              <a:gd name="connsiteX5863" fmla="*/ 1846298 w 4550804"/>
              <a:gd name="connsiteY5863" fmla="*/ 765227 h 5360810"/>
              <a:gd name="connsiteX5864" fmla="*/ 1850488 w 4550804"/>
              <a:gd name="connsiteY5864" fmla="*/ 770811 h 5360810"/>
              <a:gd name="connsiteX5865" fmla="*/ 1856772 w 4550804"/>
              <a:gd name="connsiteY5865" fmla="*/ 769415 h 5360810"/>
              <a:gd name="connsiteX5866" fmla="*/ 1859565 w 4550804"/>
              <a:gd name="connsiteY5866" fmla="*/ 772208 h 5360810"/>
              <a:gd name="connsiteX5867" fmla="*/ 1877721 w 4550804"/>
              <a:gd name="connsiteY5867" fmla="*/ 804321 h 5360810"/>
              <a:gd name="connsiteX5868" fmla="*/ 1879118 w 4550804"/>
              <a:gd name="connsiteY5868" fmla="*/ 807113 h 5360810"/>
              <a:gd name="connsiteX5869" fmla="*/ 1878419 w 4550804"/>
              <a:gd name="connsiteY5869" fmla="*/ 807113 h 5360810"/>
              <a:gd name="connsiteX5870" fmla="*/ 1879816 w 4550804"/>
              <a:gd name="connsiteY5870" fmla="*/ 809905 h 5360810"/>
              <a:gd name="connsiteX5871" fmla="*/ 1881213 w 4550804"/>
              <a:gd name="connsiteY5871" fmla="*/ 814094 h 5360810"/>
              <a:gd name="connsiteX5872" fmla="*/ 1878419 w 4550804"/>
              <a:gd name="connsiteY5872" fmla="*/ 814094 h 5360810"/>
              <a:gd name="connsiteX5873" fmla="*/ 1878419 w 4550804"/>
              <a:gd name="connsiteY5873" fmla="*/ 818282 h 5360810"/>
              <a:gd name="connsiteX5874" fmla="*/ 1874229 w 4550804"/>
              <a:gd name="connsiteY5874" fmla="*/ 812697 h 5360810"/>
              <a:gd name="connsiteX5875" fmla="*/ 1875626 w 4550804"/>
              <a:gd name="connsiteY5875" fmla="*/ 815490 h 5360810"/>
              <a:gd name="connsiteX5876" fmla="*/ 1874928 w 4550804"/>
              <a:gd name="connsiteY5876" fmla="*/ 815490 h 5360810"/>
              <a:gd name="connsiteX5877" fmla="*/ 1874928 w 4550804"/>
              <a:gd name="connsiteY5877" fmla="*/ 816886 h 5360810"/>
              <a:gd name="connsiteX5878" fmla="*/ 1873531 w 4550804"/>
              <a:gd name="connsiteY5878" fmla="*/ 818282 h 5360810"/>
              <a:gd name="connsiteX5879" fmla="*/ 1872211 w 4550804"/>
              <a:gd name="connsiteY5879" fmla="*/ 818282 h 5360810"/>
              <a:gd name="connsiteX5880" fmla="*/ 1871436 w 4550804"/>
              <a:gd name="connsiteY5880" fmla="*/ 821773 h 5360810"/>
              <a:gd name="connsiteX5881" fmla="*/ 1877023 w 4550804"/>
              <a:gd name="connsiteY5881" fmla="*/ 818981 h 5360810"/>
              <a:gd name="connsiteX5882" fmla="*/ 1871436 w 4550804"/>
              <a:gd name="connsiteY5882" fmla="*/ 823169 h 5360810"/>
              <a:gd name="connsiteX5883" fmla="*/ 1874229 w 4550804"/>
              <a:gd name="connsiteY5883" fmla="*/ 825962 h 5360810"/>
              <a:gd name="connsiteX5884" fmla="*/ 1870039 w 4550804"/>
              <a:gd name="connsiteY5884" fmla="*/ 832244 h 5360810"/>
              <a:gd name="connsiteX5885" fmla="*/ 1868643 w 4550804"/>
              <a:gd name="connsiteY5885" fmla="*/ 876224 h 5360810"/>
              <a:gd name="connsiteX5886" fmla="*/ 1870039 w 4550804"/>
              <a:gd name="connsiteY5886" fmla="*/ 902054 h 5360810"/>
              <a:gd name="connsiteX5887" fmla="*/ 1865850 w 4550804"/>
              <a:gd name="connsiteY5887" fmla="*/ 918110 h 5360810"/>
              <a:gd name="connsiteX5888" fmla="*/ 1855375 w 4550804"/>
              <a:gd name="connsiteY5888" fmla="*/ 929978 h 5360810"/>
              <a:gd name="connsiteX5889" fmla="*/ 1847694 w 4550804"/>
              <a:gd name="connsiteY5889" fmla="*/ 932770 h 5360810"/>
              <a:gd name="connsiteX5890" fmla="*/ 1844901 w 4550804"/>
              <a:gd name="connsiteY5890" fmla="*/ 940449 h 5360810"/>
              <a:gd name="connsiteX5891" fmla="*/ 1838616 w 4550804"/>
              <a:gd name="connsiteY5891" fmla="*/ 944638 h 5360810"/>
              <a:gd name="connsiteX5892" fmla="*/ 1838616 w 4550804"/>
              <a:gd name="connsiteY5892" fmla="*/ 962789 h 5360810"/>
              <a:gd name="connsiteX5893" fmla="*/ 1825348 w 4550804"/>
              <a:gd name="connsiteY5893" fmla="*/ 976052 h 5360810"/>
              <a:gd name="connsiteX5894" fmla="*/ 1822555 w 4550804"/>
              <a:gd name="connsiteY5894" fmla="*/ 983732 h 5360810"/>
              <a:gd name="connsiteX5895" fmla="*/ 1818366 w 4550804"/>
              <a:gd name="connsiteY5895" fmla="*/ 990014 h 5360810"/>
              <a:gd name="connsiteX5896" fmla="*/ 1814176 w 4550804"/>
              <a:gd name="connsiteY5896" fmla="*/ 991411 h 5360810"/>
              <a:gd name="connsiteX5897" fmla="*/ 1816969 w 4550804"/>
              <a:gd name="connsiteY5897" fmla="*/ 987221 h 5360810"/>
              <a:gd name="connsiteX5898" fmla="*/ 1818366 w 4550804"/>
              <a:gd name="connsiteY5898" fmla="*/ 988618 h 5360810"/>
              <a:gd name="connsiteX5899" fmla="*/ 1823952 w 4550804"/>
              <a:gd name="connsiteY5899" fmla="*/ 978147 h 5360810"/>
              <a:gd name="connsiteX5900" fmla="*/ 1818366 w 4550804"/>
              <a:gd name="connsiteY5900" fmla="*/ 982335 h 5360810"/>
              <a:gd name="connsiteX5901" fmla="*/ 1819763 w 4550804"/>
              <a:gd name="connsiteY5901" fmla="*/ 983732 h 5360810"/>
              <a:gd name="connsiteX5902" fmla="*/ 1818366 w 4550804"/>
              <a:gd name="connsiteY5902" fmla="*/ 986523 h 5360810"/>
              <a:gd name="connsiteX5903" fmla="*/ 1814176 w 4550804"/>
              <a:gd name="connsiteY5903" fmla="*/ 985127 h 5360810"/>
              <a:gd name="connsiteX5904" fmla="*/ 1809986 w 4550804"/>
              <a:gd name="connsiteY5904" fmla="*/ 992806 h 5360810"/>
              <a:gd name="connsiteX5905" fmla="*/ 1814176 w 4550804"/>
              <a:gd name="connsiteY5905" fmla="*/ 994203 h 5360810"/>
              <a:gd name="connsiteX5906" fmla="*/ 1808589 w 4550804"/>
              <a:gd name="connsiteY5906" fmla="*/ 1000486 h 5360810"/>
              <a:gd name="connsiteX5907" fmla="*/ 1795322 w 4550804"/>
              <a:gd name="connsiteY5907" fmla="*/ 1009561 h 5360810"/>
              <a:gd name="connsiteX5908" fmla="*/ 1774373 w 4550804"/>
              <a:gd name="connsiteY5908" fmla="*/ 1012353 h 5360810"/>
              <a:gd name="connsiteX5909" fmla="*/ 1743648 w 4550804"/>
              <a:gd name="connsiteY5909" fmla="*/ 1051447 h 5360810"/>
              <a:gd name="connsiteX5910" fmla="*/ 1745044 w 4550804"/>
              <a:gd name="connsiteY5910" fmla="*/ 1054239 h 5360810"/>
              <a:gd name="connsiteX5911" fmla="*/ 1743648 w 4550804"/>
              <a:gd name="connsiteY5911" fmla="*/ 1057031 h 5360810"/>
              <a:gd name="connsiteX5912" fmla="*/ 1747837 w 4550804"/>
              <a:gd name="connsiteY5912" fmla="*/ 1058428 h 5360810"/>
              <a:gd name="connsiteX5913" fmla="*/ 1749234 w 4550804"/>
              <a:gd name="connsiteY5913" fmla="*/ 1057031 h 5360810"/>
              <a:gd name="connsiteX5914" fmla="*/ 1749234 w 4550804"/>
              <a:gd name="connsiteY5914" fmla="*/ 1058428 h 5360810"/>
              <a:gd name="connsiteX5915" fmla="*/ 1743648 w 4550804"/>
              <a:gd name="connsiteY5915" fmla="*/ 1064013 h 5360810"/>
              <a:gd name="connsiteX5916" fmla="*/ 1734570 w 4550804"/>
              <a:gd name="connsiteY5916" fmla="*/ 1065409 h 5360810"/>
              <a:gd name="connsiteX5917" fmla="*/ 1731776 w 4550804"/>
              <a:gd name="connsiteY5917" fmla="*/ 1059824 h 5360810"/>
              <a:gd name="connsiteX5918" fmla="*/ 1731776 w 4550804"/>
              <a:gd name="connsiteY5918" fmla="*/ 1062616 h 5360810"/>
              <a:gd name="connsiteX5919" fmla="*/ 1728983 w 4550804"/>
              <a:gd name="connsiteY5919" fmla="*/ 1061221 h 5360810"/>
              <a:gd name="connsiteX5920" fmla="*/ 1733173 w 4550804"/>
              <a:gd name="connsiteY5920" fmla="*/ 1065409 h 5360810"/>
              <a:gd name="connsiteX5921" fmla="*/ 1730380 w 4550804"/>
              <a:gd name="connsiteY5921" fmla="*/ 1065409 h 5360810"/>
              <a:gd name="connsiteX5922" fmla="*/ 1721302 w 4550804"/>
              <a:gd name="connsiteY5922" fmla="*/ 1057730 h 5360810"/>
              <a:gd name="connsiteX5923" fmla="*/ 1715715 w 4550804"/>
              <a:gd name="connsiteY5923" fmla="*/ 1056333 h 5360810"/>
              <a:gd name="connsiteX5924" fmla="*/ 1699654 w 4550804"/>
              <a:gd name="connsiteY5924" fmla="*/ 1048655 h 5360810"/>
              <a:gd name="connsiteX5925" fmla="*/ 1698258 w 4550804"/>
              <a:gd name="connsiteY5925" fmla="*/ 1050051 h 5360810"/>
              <a:gd name="connsiteX5926" fmla="*/ 1695465 w 4550804"/>
              <a:gd name="connsiteY5926" fmla="*/ 1048655 h 5360810"/>
              <a:gd name="connsiteX5927" fmla="*/ 1692672 w 4550804"/>
              <a:gd name="connsiteY5927" fmla="*/ 1052843 h 5360810"/>
              <a:gd name="connsiteX5928" fmla="*/ 1696861 w 4550804"/>
              <a:gd name="connsiteY5928" fmla="*/ 1054239 h 5360810"/>
              <a:gd name="connsiteX5929" fmla="*/ 1698258 w 4550804"/>
              <a:gd name="connsiteY5929" fmla="*/ 1060522 h 5360810"/>
              <a:gd name="connsiteX5930" fmla="*/ 1705939 w 4550804"/>
              <a:gd name="connsiteY5930" fmla="*/ 1066107 h 5360810"/>
              <a:gd name="connsiteX5931" fmla="*/ 1708733 w 4550804"/>
              <a:gd name="connsiteY5931" fmla="*/ 1064711 h 5360810"/>
              <a:gd name="connsiteX5932" fmla="*/ 1711526 w 4550804"/>
              <a:gd name="connsiteY5932" fmla="*/ 1067503 h 5360810"/>
              <a:gd name="connsiteX5933" fmla="*/ 1717112 w 4550804"/>
              <a:gd name="connsiteY5933" fmla="*/ 1068900 h 5360810"/>
              <a:gd name="connsiteX5934" fmla="*/ 1721302 w 4550804"/>
              <a:gd name="connsiteY5934" fmla="*/ 1071692 h 5360810"/>
              <a:gd name="connsiteX5935" fmla="*/ 1721302 w 4550804"/>
              <a:gd name="connsiteY5935" fmla="*/ 1077276 h 5360810"/>
              <a:gd name="connsiteX5936" fmla="*/ 1703845 w 4550804"/>
              <a:gd name="connsiteY5936" fmla="*/ 1081465 h 5360810"/>
              <a:gd name="connsiteX5937" fmla="*/ 1690577 w 4550804"/>
              <a:gd name="connsiteY5937" fmla="*/ 1081465 h 5360810"/>
              <a:gd name="connsiteX5938" fmla="*/ 1686387 w 4550804"/>
              <a:gd name="connsiteY5938" fmla="*/ 1082861 h 5360810"/>
              <a:gd name="connsiteX5939" fmla="*/ 1686387 w 4550804"/>
              <a:gd name="connsiteY5939" fmla="*/ 1088446 h 5360810"/>
              <a:gd name="connsiteX5940" fmla="*/ 1690577 w 4550804"/>
              <a:gd name="connsiteY5940" fmla="*/ 1087050 h 5360810"/>
              <a:gd name="connsiteX5941" fmla="*/ 1682895 w 4550804"/>
              <a:gd name="connsiteY5941" fmla="*/ 1092634 h 5360810"/>
              <a:gd name="connsiteX5942" fmla="*/ 1659153 w 4550804"/>
              <a:gd name="connsiteY5942" fmla="*/ 1100315 h 5360810"/>
              <a:gd name="connsiteX5943" fmla="*/ 1656360 w 4550804"/>
              <a:gd name="connsiteY5943" fmla="*/ 1096125 h 5360810"/>
              <a:gd name="connsiteX5944" fmla="*/ 1656360 w 4550804"/>
              <a:gd name="connsiteY5944" fmla="*/ 1073787 h 5360810"/>
              <a:gd name="connsiteX5945" fmla="*/ 1647283 w 4550804"/>
              <a:gd name="connsiteY5945" fmla="*/ 1043070 h 5360810"/>
              <a:gd name="connsiteX5946" fmla="*/ 1645886 w 4550804"/>
              <a:gd name="connsiteY5946" fmla="*/ 1023523 h 5360810"/>
              <a:gd name="connsiteX5947" fmla="*/ 1648679 w 4550804"/>
              <a:gd name="connsiteY5947" fmla="*/ 1006071 h 5360810"/>
              <a:gd name="connsiteX5948" fmla="*/ 1651472 w 4550804"/>
              <a:gd name="connsiteY5948" fmla="*/ 986523 h 5360810"/>
              <a:gd name="connsiteX5949" fmla="*/ 1661947 w 4550804"/>
              <a:gd name="connsiteY5949" fmla="*/ 948826 h 5360810"/>
              <a:gd name="connsiteX5950" fmla="*/ 1679405 w 4550804"/>
              <a:gd name="connsiteY5950" fmla="*/ 912525 h 5360810"/>
              <a:gd name="connsiteX5951" fmla="*/ 1678008 w 4550804"/>
              <a:gd name="connsiteY5951" fmla="*/ 908337 h 5360810"/>
              <a:gd name="connsiteX5952" fmla="*/ 1680801 w 4550804"/>
              <a:gd name="connsiteY5952" fmla="*/ 908337 h 5360810"/>
              <a:gd name="connsiteX5953" fmla="*/ 1683594 w 4550804"/>
              <a:gd name="connsiteY5953" fmla="*/ 904149 h 5360810"/>
              <a:gd name="connsiteX5954" fmla="*/ 1682197 w 4550804"/>
              <a:gd name="connsiteY5954" fmla="*/ 899960 h 5360810"/>
              <a:gd name="connsiteX5955" fmla="*/ 1683594 w 4550804"/>
              <a:gd name="connsiteY5955" fmla="*/ 901356 h 5360810"/>
              <a:gd name="connsiteX5956" fmla="*/ 1684990 w 4550804"/>
              <a:gd name="connsiteY5956" fmla="*/ 899960 h 5360810"/>
              <a:gd name="connsiteX5957" fmla="*/ 1714319 w 4550804"/>
              <a:gd name="connsiteY5957" fmla="*/ 853187 h 5360810"/>
              <a:gd name="connsiteX5958" fmla="*/ 1749234 w 4550804"/>
              <a:gd name="connsiteY5958" fmla="*/ 803623 h 5360810"/>
              <a:gd name="connsiteX5959" fmla="*/ 1752027 w 4550804"/>
              <a:gd name="connsiteY5959" fmla="*/ 806414 h 5360810"/>
              <a:gd name="connsiteX5960" fmla="*/ 1752027 w 4550804"/>
              <a:gd name="connsiteY5960" fmla="*/ 809207 h 5360810"/>
              <a:gd name="connsiteX5961" fmla="*/ 1749234 w 4550804"/>
              <a:gd name="connsiteY5961" fmla="*/ 811999 h 5360810"/>
              <a:gd name="connsiteX5962" fmla="*/ 1752027 w 4550804"/>
              <a:gd name="connsiteY5962" fmla="*/ 816188 h 5360810"/>
              <a:gd name="connsiteX5963" fmla="*/ 1754821 w 4550804"/>
              <a:gd name="connsiteY5963" fmla="*/ 817584 h 5360810"/>
              <a:gd name="connsiteX5964" fmla="*/ 1756217 w 4550804"/>
              <a:gd name="connsiteY5964" fmla="*/ 816188 h 5360810"/>
              <a:gd name="connsiteX5965" fmla="*/ 1756218 w 4550804"/>
              <a:gd name="connsiteY5965" fmla="*/ 816189 h 5360810"/>
              <a:gd name="connsiteX5966" fmla="*/ 1765295 w 4550804"/>
              <a:gd name="connsiteY5966" fmla="*/ 820377 h 5360810"/>
              <a:gd name="connsiteX5967" fmla="*/ 1759010 w 4550804"/>
              <a:gd name="connsiteY5967" fmla="*/ 814792 h 5360810"/>
              <a:gd name="connsiteX5968" fmla="*/ 1763200 w 4550804"/>
              <a:gd name="connsiteY5968" fmla="*/ 814792 h 5360810"/>
              <a:gd name="connsiteX5969" fmla="*/ 1764596 w 4550804"/>
              <a:gd name="connsiteY5969" fmla="*/ 817584 h 5360810"/>
              <a:gd name="connsiteX5970" fmla="*/ 1763200 w 4550804"/>
              <a:gd name="connsiteY5970" fmla="*/ 813395 h 5360810"/>
              <a:gd name="connsiteX5971" fmla="*/ 1765993 w 4550804"/>
              <a:gd name="connsiteY5971" fmla="*/ 809207 h 5360810"/>
              <a:gd name="connsiteX5972" fmla="*/ 1773675 w 4550804"/>
              <a:gd name="connsiteY5972" fmla="*/ 803623 h 5360810"/>
              <a:gd name="connsiteX5973" fmla="*/ 1767390 w 4550804"/>
              <a:gd name="connsiteY5973" fmla="*/ 807810 h 5360810"/>
              <a:gd name="connsiteX5974" fmla="*/ 1776467 w 4550804"/>
              <a:gd name="connsiteY5974" fmla="*/ 798736 h 5360810"/>
              <a:gd name="connsiteX5975" fmla="*/ 1776467 w 4550804"/>
              <a:gd name="connsiteY5975" fmla="*/ 804321 h 5360810"/>
              <a:gd name="connsiteX5976" fmla="*/ 1780657 w 4550804"/>
              <a:gd name="connsiteY5976" fmla="*/ 796641 h 5360810"/>
              <a:gd name="connsiteX5977" fmla="*/ 1779261 w 4550804"/>
              <a:gd name="connsiteY5977" fmla="*/ 793849 h 5360810"/>
              <a:gd name="connsiteX5978" fmla="*/ 1778562 w 4550804"/>
              <a:gd name="connsiteY5978" fmla="*/ 793849 h 5360810"/>
              <a:gd name="connsiteX5979" fmla="*/ 1775128 w 4550804"/>
              <a:gd name="connsiteY5979" fmla="*/ 794993 h 5360810"/>
              <a:gd name="connsiteX5980" fmla="*/ 1775072 w 4550804"/>
              <a:gd name="connsiteY5980" fmla="*/ 795244 h 5360810"/>
              <a:gd name="connsiteX5981" fmla="*/ 1775072 w 4550804"/>
              <a:gd name="connsiteY5981" fmla="*/ 795014 h 5360810"/>
              <a:gd name="connsiteX5982" fmla="*/ 1775127 w 4550804"/>
              <a:gd name="connsiteY5982" fmla="*/ 794993 h 5360810"/>
              <a:gd name="connsiteX5983" fmla="*/ 1776467 w 4550804"/>
              <a:gd name="connsiteY5983" fmla="*/ 788962 h 5360810"/>
              <a:gd name="connsiteX5984" fmla="*/ 1777396 w 4550804"/>
              <a:gd name="connsiteY5984" fmla="*/ 789429 h 5360810"/>
              <a:gd name="connsiteX5985" fmla="*/ 1778562 w 4550804"/>
              <a:gd name="connsiteY5985" fmla="*/ 784774 h 5360810"/>
              <a:gd name="connsiteX5986" fmla="*/ 1777166 w 4550804"/>
              <a:gd name="connsiteY5986" fmla="*/ 784774 h 5360810"/>
              <a:gd name="connsiteX5987" fmla="*/ 1775769 w 4550804"/>
              <a:gd name="connsiteY5987" fmla="*/ 779189 h 5360810"/>
              <a:gd name="connsiteX5988" fmla="*/ 1779959 w 4550804"/>
              <a:gd name="connsiteY5988" fmla="*/ 777793 h 5360810"/>
              <a:gd name="connsiteX5989" fmla="*/ 1775769 w 4550804"/>
              <a:gd name="connsiteY5989" fmla="*/ 777793 h 5360810"/>
              <a:gd name="connsiteX5990" fmla="*/ 1772977 w 4550804"/>
              <a:gd name="connsiteY5990" fmla="*/ 779189 h 5360810"/>
              <a:gd name="connsiteX5991" fmla="*/ 1774373 w 4550804"/>
              <a:gd name="connsiteY5991" fmla="*/ 781282 h 5360810"/>
              <a:gd name="connsiteX5992" fmla="*/ 1774373 w 4550804"/>
              <a:gd name="connsiteY5992" fmla="*/ 784774 h 5360810"/>
              <a:gd name="connsiteX5993" fmla="*/ 1771580 w 4550804"/>
              <a:gd name="connsiteY5993" fmla="*/ 788962 h 5360810"/>
              <a:gd name="connsiteX5994" fmla="*/ 1772977 w 4550804"/>
              <a:gd name="connsiteY5994" fmla="*/ 793151 h 5360810"/>
              <a:gd name="connsiteX5995" fmla="*/ 1768088 w 4550804"/>
              <a:gd name="connsiteY5995" fmla="*/ 797339 h 5360810"/>
              <a:gd name="connsiteX5996" fmla="*/ 1765295 w 4550804"/>
              <a:gd name="connsiteY5996" fmla="*/ 797339 h 5360810"/>
              <a:gd name="connsiteX5997" fmla="*/ 1766691 w 4550804"/>
              <a:gd name="connsiteY5997" fmla="*/ 794547 h 5360810"/>
              <a:gd name="connsiteX5998" fmla="*/ 1760511 w 4550804"/>
              <a:gd name="connsiteY5998" fmla="*/ 800041 h 5360810"/>
              <a:gd name="connsiteX5999" fmla="*/ 1756916 w 4550804"/>
              <a:gd name="connsiteY5999" fmla="*/ 798736 h 5360810"/>
              <a:gd name="connsiteX6000" fmla="*/ 1754122 w 4550804"/>
              <a:gd name="connsiteY6000" fmla="*/ 804321 h 5360810"/>
              <a:gd name="connsiteX6001" fmla="*/ 1749932 w 4550804"/>
              <a:gd name="connsiteY6001" fmla="*/ 800132 h 5360810"/>
              <a:gd name="connsiteX6002" fmla="*/ 1773675 w 4550804"/>
              <a:gd name="connsiteY6002" fmla="*/ 761039 h 5360810"/>
              <a:gd name="connsiteX6003" fmla="*/ 1797417 w 4550804"/>
              <a:gd name="connsiteY6003" fmla="*/ 728926 h 5360810"/>
              <a:gd name="connsiteX6004" fmla="*/ 1803003 w 4550804"/>
              <a:gd name="connsiteY6004" fmla="*/ 718455 h 5360810"/>
              <a:gd name="connsiteX6005" fmla="*/ 3763299 w 4550804"/>
              <a:gd name="connsiteY6005" fmla="*/ 713043 h 5360810"/>
              <a:gd name="connsiteX6006" fmla="*/ 3760240 w 4550804"/>
              <a:gd name="connsiteY6006" fmla="*/ 714877 h 5360810"/>
              <a:gd name="connsiteX6007" fmla="*/ 3763124 w 4550804"/>
              <a:gd name="connsiteY6007" fmla="*/ 713566 h 5360810"/>
              <a:gd name="connsiteX6008" fmla="*/ 3769408 w 4550804"/>
              <a:gd name="connsiteY6008" fmla="*/ 724038 h 5360810"/>
              <a:gd name="connsiteX6009" fmla="*/ 3770169 w 4550804"/>
              <a:gd name="connsiteY6009" fmla="*/ 725331 h 5360810"/>
              <a:gd name="connsiteX6010" fmla="*/ 3742285 w 4550804"/>
              <a:gd name="connsiteY6010" fmla="*/ 686144 h 5360810"/>
              <a:gd name="connsiteX6011" fmla="*/ 3744620 w 4550804"/>
              <a:gd name="connsiteY6011" fmla="*/ 696816 h 5360810"/>
              <a:gd name="connsiteX6012" fmla="*/ 3742873 w 4550804"/>
              <a:gd name="connsiteY6012" fmla="*/ 686339 h 5360810"/>
              <a:gd name="connsiteX6013" fmla="*/ 3367189 w 4550804"/>
              <a:gd name="connsiteY6013" fmla="*/ 682151 h 5360810"/>
              <a:gd name="connsiteX6014" fmla="*/ 3365977 w 4550804"/>
              <a:gd name="connsiteY6014" fmla="*/ 683059 h 5360810"/>
              <a:gd name="connsiteX6015" fmla="*/ 3369842 w 4550804"/>
              <a:gd name="connsiteY6015" fmla="*/ 682151 h 5360810"/>
              <a:gd name="connsiteX6016" fmla="*/ 3697668 w 4550804"/>
              <a:gd name="connsiteY6016" fmla="*/ 675494 h 5360810"/>
              <a:gd name="connsiteX6017" fmla="*/ 3700277 w 4550804"/>
              <a:gd name="connsiteY6017" fmla="*/ 680058 h 5360810"/>
              <a:gd name="connsiteX6018" fmla="*/ 3700542 w 4550804"/>
              <a:gd name="connsiteY6018" fmla="*/ 679995 h 5360810"/>
              <a:gd name="connsiteX6019" fmla="*/ 3698183 w 4550804"/>
              <a:gd name="connsiteY6019" fmla="*/ 675868 h 5360810"/>
              <a:gd name="connsiteX6020" fmla="*/ 3690502 w 4550804"/>
              <a:gd name="connsiteY6020" fmla="*/ 670283 h 5360810"/>
              <a:gd name="connsiteX6021" fmla="*/ 3665362 w 4550804"/>
              <a:gd name="connsiteY6021" fmla="*/ 678661 h 5360810"/>
              <a:gd name="connsiteX6022" fmla="*/ 3665153 w 4550804"/>
              <a:gd name="connsiteY6022" fmla="*/ 678040 h 5360810"/>
              <a:gd name="connsiteX6023" fmla="*/ 3647207 w 4550804"/>
              <a:gd name="connsiteY6023" fmla="*/ 684252 h 5360810"/>
              <a:gd name="connsiteX6024" fmla="*/ 3643017 w 4550804"/>
              <a:gd name="connsiteY6024" fmla="*/ 698913 h 5360810"/>
              <a:gd name="connsiteX6025" fmla="*/ 3636733 w 4550804"/>
              <a:gd name="connsiteY6025" fmla="*/ 705196 h 5360810"/>
              <a:gd name="connsiteX6026" fmla="*/ 3631146 w 4550804"/>
              <a:gd name="connsiteY6026" fmla="*/ 705196 h 5360810"/>
              <a:gd name="connsiteX6027" fmla="*/ 3626258 w 4550804"/>
              <a:gd name="connsiteY6027" fmla="*/ 710781 h 5360810"/>
              <a:gd name="connsiteX6028" fmla="*/ 3601119 w 4550804"/>
              <a:gd name="connsiteY6028" fmla="*/ 721252 h 5360810"/>
              <a:gd name="connsiteX6029" fmla="*/ 3598327 w 4550804"/>
              <a:gd name="connsiteY6029" fmla="*/ 724044 h 5360810"/>
              <a:gd name="connsiteX6030" fmla="*/ 3595533 w 4550804"/>
              <a:gd name="connsiteY6030" fmla="*/ 742194 h 5360810"/>
              <a:gd name="connsiteX6031" fmla="*/ 3586455 w 4550804"/>
              <a:gd name="connsiteY6031" fmla="*/ 749176 h 5360810"/>
              <a:gd name="connsiteX6032" fmla="*/ 3582265 w 4550804"/>
              <a:gd name="connsiteY6032" fmla="*/ 758251 h 5360810"/>
              <a:gd name="connsiteX6033" fmla="*/ 3570394 w 4550804"/>
              <a:gd name="connsiteY6033" fmla="*/ 768722 h 5360810"/>
              <a:gd name="connsiteX6034" fmla="*/ 3571790 w 4550804"/>
              <a:gd name="connsiteY6034" fmla="*/ 776402 h 5360810"/>
              <a:gd name="connsiteX6035" fmla="*/ 3553635 w 4550804"/>
              <a:gd name="connsiteY6035" fmla="*/ 828759 h 5360810"/>
              <a:gd name="connsiteX6036" fmla="*/ 3550842 w 4550804"/>
              <a:gd name="connsiteY6036" fmla="*/ 856683 h 5360810"/>
              <a:gd name="connsiteX6037" fmla="*/ 3543160 w 4550804"/>
              <a:gd name="connsiteY6037" fmla="*/ 858079 h 5360810"/>
              <a:gd name="connsiteX6038" fmla="*/ 3529893 w 4550804"/>
              <a:gd name="connsiteY6038" fmla="*/ 895776 h 5360810"/>
              <a:gd name="connsiteX6039" fmla="*/ 3496998 w 4550804"/>
              <a:gd name="connsiteY6039" fmla="*/ 883444 h 5360810"/>
              <a:gd name="connsiteX6040" fmla="*/ 3485900 w 4550804"/>
              <a:gd name="connsiteY6040" fmla="*/ 906939 h 5360810"/>
              <a:gd name="connsiteX6041" fmla="*/ 3487016 w 4550804"/>
              <a:gd name="connsiteY6041" fmla="*/ 907369 h 5360810"/>
              <a:gd name="connsiteX6042" fmla="*/ 3497771 w 4550804"/>
              <a:gd name="connsiteY6042" fmla="*/ 884600 h 5360810"/>
              <a:gd name="connsiteX6043" fmla="*/ 3531289 w 4550804"/>
              <a:gd name="connsiteY6043" fmla="*/ 897865 h 5360810"/>
              <a:gd name="connsiteX6044" fmla="*/ 3544557 w 4550804"/>
              <a:gd name="connsiteY6044" fmla="*/ 860168 h 5360810"/>
              <a:gd name="connsiteX6045" fmla="*/ 3552238 w 4550804"/>
              <a:gd name="connsiteY6045" fmla="*/ 858771 h 5360810"/>
              <a:gd name="connsiteX6046" fmla="*/ 3555031 w 4550804"/>
              <a:gd name="connsiteY6046" fmla="*/ 830149 h 5360810"/>
              <a:gd name="connsiteX6047" fmla="*/ 3573187 w 4550804"/>
              <a:gd name="connsiteY6047" fmla="*/ 778489 h 5360810"/>
              <a:gd name="connsiteX6048" fmla="*/ 3571790 w 4550804"/>
              <a:gd name="connsiteY6048" fmla="*/ 770811 h 5360810"/>
              <a:gd name="connsiteX6049" fmla="*/ 3583661 w 4550804"/>
              <a:gd name="connsiteY6049" fmla="*/ 760339 h 5360810"/>
              <a:gd name="connsiteX6050" fmla="*/ 3587851 w 4550804"/>
              <a:gd name="connsiteY6050" fmla="*/ 750566 h 5360810"/>
              <a:gd name="connsiteX6051" fmla="*/ 3596929 w 4550804"/>
              <a:gd name="connsiteY6051" fmla="*/ 744283 h 5360810"/>
              <a:gd name="connsiteX6052" fmla="*/ 3598326 w 4550804"/>
              <a:gd name="connsiteY6052" fmla="*/ 731019 h 5360810"/>
              <a:gd name="connsiteX6053" fmla="*/ 3601118 w 4550804"/>
              <a:gd name="connsiteY6053" fmla="*/ 724736 h 5360810"/>
              <a:gd name="connsiteX6054" fmla="*/ 3620671 w 4550804"/>
              <a:gd name="connsiteY6054" fmla="*/ 716358 h 5360810"/>
              <a:gd name="connsiteX6055" fmla="*/ 3632542 w 4550804"/>
              <a:gd name="connsiteY6055" fmla="*/ 707284 h 5360810"/>
              <a:gd name="connsiteX6056" fmla="*/ 3638128 w 4550804"/>
              <a:gd name="connsiteY6056" fmla="*/ 707284 h 5360810"/>
              <a:gd name="connsiteX6057" fmla="*/ 3643017 w 4550804"/>
              <a:gd name="connsiteY6057" fmla="*/ 703095 h 5360810"/>
              <a:gd name="connsiteX6058" fmla="*/ 3648603 w 4550804"/>
              <a:gd name="connsiteY6058" fmla="*/ 686341 h 5360810"/>
              <a:gd name="connsiteX6059" fmla="*/ 3685613 w 4550804"/>
              <a:gd name="connsiteY6059" fmla="*/ 673076 h 5360810"/>
              <a:gd name="connsiteX6060" fmla="*/ 3691199 w 4550804"/>
              <a:gd name="connsiteY6060" fmla="*/ 671681 h 5360810"/>
              <a:gd name="connsiteX6061" fmla="*/ 3692788 w 4550804"/>
              <a:gd name="connsiteY6061" fmla="*/ 671945 h 5360810"/>
              <a:gd name="connsiteX6062" fmla="*/ 3379060 w 4550804"/>
              <a:gd name="connsiteY6062" fmla="*/ 616529 h 5360810"/>
              <a:gd name="connsiteX6063" fmla="*/ 3379075 w 4550804"/>
              <a:gd name="connsiteY6063" fmla="*/ 616537 h 5360810"/>
              <a:gd name="connsiteX6064" fmla="*/ 3381155 w 4550804"/>
              <a:gd name="connsiteY6064" fmla="*/ 616537 h 5360810"/>
              <a:gd name="connsiteX6065" fmla="*/ 3381148 w 4550804"/>
              <a:gd name="connsiteY6065" fmla="*/ 616529 h 5360810"/>
              <a:gd name="connsiteX6066" fmla="*/ 3384047 w 4550804"/>
              <a:gd name="connsiteY6066" fmla="*/ 601391 h 5360810"/>
              <a:gd name="connsiteX6067" fmla="*/ 3383250 w 4550804"/>
              <a:gd name="connsiteY6067" fmla="*/ 601869 h 5360810"/>
              <a:gd name="connsiteX6068" fmla="*/ 3388138 w 4550804"/>
              <a:gd name="connsiteY6068" fmla="*/ 607454 h 5360810"/>
              <a:gd name="connsiteX6069" fmla="*/ 3390233 w 4550804"/>
              <a:gd name="connsiteY6069" fmla="*/ 607454 h 5360810"/>
              <a:gd name="connsiteX6070" fmla="*/ 3390233 w 4550804"/>
              <a:gd name="connsiteY6070" fmla="*/ 606066 h 5360810"/>
              <a:gd name="connsiteX6071" fmla="*/ 3388139 w 4550804"/>
              <a:gd name="connsiteY6071" fmla="*/ 606066 h 5360810"/>
              <a:gd name="connsiteX6072" fmla="*/ 2265975 w 4550804"/>
              <a:gd name="connsiteY6072" fmla="*/ 592093 h 5360810"/>
              <a:gd name="connsiteX6073" fmla="*/ 2267372 w 4550804"/>
              <a:gd name="connsiteY6073" fmla="*/ 594886 h 5360810"/>
              <a:gd name="connsiteX6074" fmla="*/ 2270165 w 4550804"/>
              <a:gd name="connsiteY6074" fmla="*/ 593489 h 5360810"/>
              <a:gd name="connsiteX6075" fmla="*/ 2270165 w 4550804"/>
              <a:gd name="connsiteY6075" fmla="*/ 596282 h 5360810"/>
              <a:gd name="connsiteX6076" fmla="*/ 2265975 w 4550804"/>
              <a:gd name="connsiteY6076" fmla="*/ 594886 h 5360810"/>
              <a:gd name="connsiteX6077" fmla="*/ 3396404 w 4550804"/>
              <a:gd name="connsiteY6077" fmla="*/ 586989 h 5360810"/>
              <a:gd name="connsiteX6078" fmla="*/ 3395819 w 4550804"/>
              <a:gd name="connsiteY6078" fmla="*/ 587209 h 5360810"/>
              <a:gd name="connsiteX6079" fmla="*/ 3398335 w 4550804"/>
              <a:gd name="connsiteY6079" fmla="*/ 592239 h 5360810"/>
              <a:gd name="connsiteX6080" fmla="*/ 3398613 w 4550804"/>
              <a:gd name="connsiteY6080" fmla="*/ 591405 h 5360810"/>
              <a:gd name="connsiteX6081" fmla="*/ 4518682 w 4550804"/>
              <a:gd name="connsiteY6081" fmla="*/ 578143 h 5360810"/>
              <a:gd name="connsiteX6082" fmla="*/ 4520079 w 4550804"/>
              <a:gd name="connsiteY6082" fmla="*/ 584426 h 5360810"/>
              <a:gd name="connsiteX6083" fmla="*/ 4515889 w 4550804"/>
              <a:gd name="connsiteY6083" fmla="*/ 587916 h 5360810"/>
              <a:gd name="connsiteX6084" fmla="*/ 4514492 w 4550804"/>
              <a:gd name="connsiteY6084" fmla="*/ 585124 h 5360810"/>
              <a:gd name="connsiteX6085" fmla="*/ 4515889 w 4550804"/>
              <a:gd name="connsiteY6085" fmla="*/ 585124 h 5360810"/>
              <a:gd name="connsiteX6086" fmla="*/ 4515889 w 4550804"/>
              <a:gd name="connsiteY6086" fmla="*/ 580936 h 5360810"/>
              <a:gd name="connsiteX6087" fmla="*/ 3399402 w 4550804"/>
              <a:gd name="connsiteY6087" fmla="*/ 575307 h 5360810"/>
              <a:gd name="connsiteX6088" fmla="*/ 3398613 w 4550804"/>
              <a:gd name="connsiteY6088" fmla="*/ 575329 h 5360810"/>
              <a:gd name="connsiteX6089" fmla="*/ 3398613 w 4550804"/>
              <a:gd name="connsiteY6089" fmla="*/ 576737 h 5360810"/>
              <a:gd name="connsiteX6090" fmla="*/ 3401406 w 4550804"/>
              <a:gd name="connsiteY6090" fmla="*/ 579530 h 5360810"/>
              <a:gd name="connsiteX6091" fmla="*/ 3401406 w 4550804"/>
              <a:gd name="connsiteY6091" fmla="*/ 580934 h 5360810"/>
              <a:gd name="connsiteX6092" fmla="*/ 3402803 w 4550804"/>
              <a:gd name="connsiteY6092" fmla="*/ 578141 h 5360810"/>
              <a:gd name="connsiteX6093" fmla="*/ 3398613 w 4550804"/>
              <a:gd name="connsiteY6093" fmla="*/ 574111 h 5360810"/>
              <a:gd name="connsiteX6094" fmla="*/ 3398613 w 4550804"/>
              <a:gd name="connsiteY6094" fmla="*/ 574651 h 5360810"/>
              <a:gd name="connsiteX6095" fmla="*/ 3398613 w 4550804"/>
              <a:gd name="connsiteY6095" fmla="*/ 575000 h 5360810"/>
              <a:gd name="connsiteX6096" fmla="*/ 3398879 w 4550804"/>
              <a:gd name="connsiteY6096" fmla="*/ 574866 h 5360810"/>
              <a:gd name="connsiteX6097" fmla="*/ 3398613 w 4550804"/>
              <a:gd name="connsiteY6097" fmla="*/ 574651 h 5360810"/>
              <a:gd name="connsiteX6098" fmla="*/ 3399353 w 4550804"/>
              <a:gd name="connsiteY6098" fmla="*/ 574630 h 5360810"/>
              <a:gd name="connsiteX6099" fmla="*/ 3399900 w 4550804"/>
              <a:gd name="connsiteY6099" fmla="*/ 574356 h 5360810"/>
              <a:gd name="connsiteX6100" fmla="*/ 3418117 w 4550804"/>
              <a:gd name="connsiteY6100" fmla="*/ 551785 h 5360810"/>
              <a:gd name="connsiteX6101" fmla="*/ 3420260 w 4550804"/>
              <a:gd name="connsiteY6101" fmla="*/ 553010 h 5360810"/>
              <a:gd name="connsiteX6102" fmla="*/ 3420503 w 4550804"/>
              <a:gd name="connsiteY6102" fmla="*/ 552807 h 5360810"/>
              <a:gd name="connsiteX6103" fmla="*/ 3430036 w 4550804"/>
              <a:gd name="connsiteY6103" fmla="*/ 506230 h 5360810"/>
              <a:gd name="connsiteX6104" fmla="*/ 3422355 w 4550804"/>
              <a:gd name="connsiteY6104" fmla="*/ 513210 h 5360810"/>
              <a:gd name="connsiteX6105" fmla="*/ 3422335 w 4550804"/>
              <a:gd name="connsiteY6105" fmla="*/ 513351 h 5360810"/>
              <a:gd name="connsiteX6106" fmla="*/ 3430037 w 4550804"/>
              <a:gd name="connsiteY6106" fmla="*/ 506935 h 5360810"/>
              <a:gd name="connsiteX6107" fmla="*/ 3436321 w 4550804"/>
              <a:gd name="connsiteY6107" fmla="*/ 506935 h 5360810"/>
              <a:gd name="connsiteX6108" fmla="*/ 3439114 w 4550804"/>
              <a:gd name="connsiteY6108" fmla="*/ 509727 h 5360810"/>
              <a:gd name="connsiteX6109" fmla="*/ 3439556 w 4550804"/>
              <a:gd name="connsiteY6109" fmla="*/ 508765 h 5360810"/>
              <a:gd name="connsiteX6110" fmla="*/ 3437019 w 4550804"/>
              <a:gd name="connsiteY6110" fmla="*/ 506230 h 5360810"/>
              <a:gd name="connsiteX6111" fmla="*/ 3464710 w 4550804"/>
              <a:gd name="connsiteY6111" fmla="*/ 479765 h 5360810"/>
              <a:gd name="connsiteX6112" fmla="*/ 3451684 w 4550804"/>
              <a:gd name="connsiteY6112" fmla="*/ 483193 h 5360810"/>
              <a:gd name="connsiteX6113" fmla="*/ 3451411 w 4550804"/>
              <a:gd name="connsiteY6113" fmla="*/ 483786 h 5360810"/>
              <a:gd name="connsiteX6114" fmla="*/ 3464260 w 4550804"/>
              <a:gd name="connsiteY6114" fmla="*/ 480407 h 5360810"/>
              <a:gd name="connsiteX6115" fmla="*/ 2067665 w 4550804"/>
              <a:gd name="connsiteY6115" fmla="*/ 474117 h 5360810"/>
              <a:gd name="connsiteX6116" fmla="*/ 2069061 w 4550804"/>
              <a:gd name="connsiteY6116" fmla="*/ 476910 h 5360810"/>
              <a:gd name="connsiteX6117" fmla="*/ 2073251 w 4550804"/>
              <a:gd name="connsiteY6117" fmla="*/ 478306 h 5360810"/>
              <a:gd name="connsiteX6118" fmla="*/ 2076045 w 4550804"/>
              <a:gd name="connsiteY6118" fmla="*/ 476910 h 5360810"/>
              <a:gd name="connsiteX6119" fmla="*/ 2076045 w 4550804"/>
              <a:gd name="connsiteY6119" fmla="*/ 474117 h 5360810"/>
              <a:gd name="connsiteX6120" fmla="*/ 2077441 w 4550804"/>
              <a:gd name="connsiteY6120" fmla="*/ 478306 h 5360810"/>
              <a:gd name="connsiteX6121" fmla="*/ 2081630 w 4550804"/>
              <a:gd name="connsiteY6121" fmla="*/ 478306 h 5360810"/>
              <a:gd name="connsiteX6122" fmla="*/ 2084424 w 4550804"/>
              <a:gd name="connsiteY6122" fmla="*/ 479702 h 5360810"/>
              <a:gd name="connsiteX6123" fmla="*/ 2088614 w 4550804"/>
              <a:gd name="connsiteY6123" fmla="*/ 479702 h 5360810"/>
              <a:gd name="connsiteX6124" fmla="*/ 2090011 w 4550804"/>
              <a:gd name="connsiteY6124" fmla="*/ 476910 h 5360810"/>
              <a:gd name="connsiteX6125" fmla="*/ 2090011 w 4550804"/>
              <a:gd name="connsiteY6125" fmla="*/ 481098 h 5360810"/>
              <a:gd name="connsiteX6126" fmla="*/ 2096295 w 4550804"/>
              <a:gd name="connsiteY6126" fmla="*/ 481098 h 5360810"/>
              <a:gd name="connsiteX6127" fmla="*/ 2096295 w 4550804"/>
              <a:gd name="connsiteY6127" fmla="*/ 478306 h 5360810"/>
              <a:gd name="connsiteX6128" fmla="*/ 2097691 w 4550804"/>
              <a:gd name="connsiteY6128" fmla="*/ 481098 h 5360810"/>
              <a:gd name="connsiteX6129" fmla="*/ 2103278 w 4550804"/>
              <a:gd name="connsiteY6129" fmla="*/ 482495 h 5360810"/>
              <a:gd name="connsiteX6130" fmla="*/ 2101882 w 4550804"/>
              <a:gd name="connsiteY6130" fmla="*/ 483890 h 5360810"/>
              <a:gd name="connsiteX6131" fmla="*/ 2101882 w 4550804"/>
              <a:gd name="connsiteY6131" fmla="*/ 490174 h 5360810"/>
              <a:gd name="connsiteX6132" fmla="*/ 2103278 w 4550804"/>
              <a:gd name="connsiteY6132" fmla="*/ 491569 h 5360810"/>
              <a:gd name="connsiteX6133" fmla="*/ 2100485 w 4550804"/>
              <a:gd name="connsiteY6133" fmla="*/ 491569 h 5360810"/>
              <a:gd name="connsiteX6134" fmla="*/ 2094200 w 4550804"/>
              <a:gd name="connsiteY6134" fmla="*/ 503438 h 5360810"/>
              <a:gd name="connsiteX6135" fmla="*/ 2092803 w 4550804"/>
              <a:gd name="connsiteY6135" fmla="*/ 499249 h 5360810"/>
              <a:gd name="connsiteX6136" fmla="*/ 2088614 w 4550804"/>
              <a:gd name="connsiteY6136" fmla="*/ 496456 h 5360810"/>
              <a:gd name="connsiteX6137" fmla="*/ 2087217 w 4550804"/>
              <a:gd name="connsiteY6137" fmla="*/ 497852 h 5360810"/>
              <a:gd name="connsiteX6138" fmla="*/ 2088614 w 4550804"/>
              <a:gd name="connsiteY6138" fmla="*/ 499249 h 5360810"/>
              <a:gd name="connsiteX6139" fmla="*/ 2087217 w 4550804"/>
              <a:gd name="connsiteY6139" fmla="*/ 502041 h 5360810"/>
              <a:gd name="connsiteX6140" fmla="*/ 2087217 w 4550804"/>
              <a:gd name="connsiteY6140" fmla="*/ 499249 h 5360810"/>
              <a:gd name="connsiteX6141" fmla="*/ 2084424 w 4550804"/>
              <a:gd name="connsiteY6141" fmla="*/ 499249 h 5360810"/>
              <a:gd name="connsiteX6142" fmla="*/ 2080234 w 4550804"/>
              <a:gd name="connsiteY6142" fmla="*/ 499249 h 5360810"/>
              <a:gd name="connsiteX6143" fmla="*/ 2080234 w 4550804"/>
              <a:gd name="connsiteY6143" fmla="*/ 502041 h 5360810"/>
              <a:gd name="connsiteX6144" fmla="*/ 2074648 w 4550804"/>
              <a:gd name="connsiteY6144" fmla="*/ 499249 h 5360810"/>
              <a:gd name="connsiteX6145" fmla="*/ 2074648 w 4550804"/>
              <a:gd name="connsiteY6145" fmla="*/ 500645 h 5360810"/>
              <a:gd name="connsiteX6146" fmla="*/ 2071855 w 4550804"/>
              <a:gd name="connsiteY6146" fmla="*/ 500645 h 5360810"/>
              <a:gd name="connsiteX6147" fmla="*/ 2066268 w 4550804"/>
              <a:gd name="connsiteY6147" fmla="*/ 504834 h 5360810"/>
              <a:gd name="connsiteX6148" fmla="*/ 2067665 w 4550804"/>
              <a:gd name="connsiteY6148" fmla="*/ 502041 h 5360810"/>
              <a:gd name="connsiteX6149" fmla="*/ 2063475 w 4550804"/>
              <a:gd name="connsiteY6149" fmla="*/ 503438 h 5360810"/>
              <a:gd name="connsiteX6150" fmla="*/ 2057889 w 4550804"/>
              <a:gd name="connsiteY6150" fmla="*/ 504834 h 5360810"/>
              <a:gd name="connsiteX6151" fmla="*/ 2047414 w 4550804"/>
              <a:gd name="connsiteY6151" fmla="*/ 516702 h 5360810"/>
              <a:gd name="connsiteX6152" fmla="*/ 2032749 w 4550804"/>
              <a:gd name="connsiteY6152" fmla="*/ 524380 h 5360810"/>
              <a:gd name="connsiteX6153" fmla="*/ 2016689 w 4550804"/>
              <a:gd name="connsiteY6153" fmla="*/ 532060 h 5360810"/>
              <a:gd name="connsiteX6154" fmla="*/ 1971300 w 4550804"/>
              <a:gd name="connsiteY6154" fmla="*/ 548116 h 5360810"/>
              <a:gd name="connsiteX6155" fmla="*/ 1953144 w 4550804"/>
              <a:gd name="connsiteY6155" fmla="*/ 559983 h 5360810"/>
              <a:gd name="connsiteX6156" fmla="*/ 1953144 w 4550804"/>
              <a:gd name="connsiteY6156" fmla="*/ 566266 h 5360810"/>
              <a:gd name="connsiteX6157" fmla="*/ 1954541 w 4550804"/>
              <a:gd name="connsiteY6157" fmla="*/ 572550 h 5360810"/>
              <a:gd name="connsiteX6158" fmla="*/ 1957334 w 4550804"/>
              <a:gd name="connsiteY6158" fmla="*/ 572550 h 5360810"/>
              <a:gd name="connsiteX6159" fmla="*/ 1954541 w 4550804"/>
              <a:gd name="connsiteY6159" fmla="*/ 573946 h 5360810"/>
              <a:gd name="connsiteX6160" fmla="*/ 1955938 w 4550804"/>
              <a:gd name="connsiteY6160" fmla="*/ 576737 h 5360810"/>
              <a:gd name="connsiteX6161" fmla="*/ 1958730 w 4550804"/>
              <a:gd name="connsiteY6161" fmla="*/ 576737 h 5360810"/>
              <a:gd name="connsiteX6162" fmla="*/ 1958730 w 4550804"/>
              <a:gd name="connsiteY6162" fmla="*/ 580926 h 5360810"/>
              <a:gd name="connsiteX6163" fmla="*/ 1961523 w 4550804"/>
              <a:gd name="connsiteY6163" fmla="*/ 578135 h 5360810"/>
              <a:gd name="connsiteX6164" fmla="*/ 1962920 w 4550804"/>
              <a:gd name="connsiteY6164" fmla="*/ 580926 h 5360810"/>
              <a:gd name="connsiteX6165" fmla="*/ 1960127 w 4550804"/>
              <a:gd name="connsiteY6165" fmla="*/ 583719 h 5360810"/>
              <a:gd name="connsiteX6166" fmla="*/ 1952446 w 4550804"/>
              <a:gd name="connsiteY6166" fmla="*/ 582322 h 5360810"/>
              <a:gd name="connsiteX6167" fmla="*/ 1946161 w 4550804"/>
              <a:gd name="connsiteY6167" fmla="*/ 585115 h 5360810"/>
              <a:gd name="connsiteX6168" fmla="*/ 1937083 w 4550804"/>
              <a:gd name="connsiteY6168" fmla="*/ 592794 h 5360810"/>
              <a:gd name="connsiteX6169" fmla="*/ 1937083 w 4550804"/>
              <a:gd name="connsiteY6169" fmla="*/ 595587 h 5360810"/>
              <a:gd name="connsiteX6170" fmla="*/ 1928005 w 4550804"/>
              <a:gd name="connsiteY6170" fmla="*/ 592794 h 5360810"/>
              <a:gd name="connsiteX6171" fmla="*/ 1930798 w 4550804"/>
              <a:gd name="connsiteY6171" fmla="*/ 595587 h 5360810"/>
              <a:gd name="connsiteX6172" fmla="*/ 1936385 w 4550804"/>
              <a:gd name="connsiteY6172" fmla="*/ 596982 h 5360810"/>
              <a:gd name="connsiteX6173" fmla="*/ 1936385 w 4550804"/>
              <a:gd name="connsiteY6173" fmla="*/ 599775 h 5360810"/>
              <a:gd name="connsiteX6174" fmla="*/ 1932195 w 4550804"/>
              <a:gd name="connsiteY6174" fmla="*/ 602567 h 5360810"/>
              <a:gd name="connsiteX6175" fmla="*/ 1924514 w 4550804"/>
              <a:gd name="connsiteY6175" fmla="*/ 599775 h 5360810"/>
              <a:gd name="connsiteX6176" fmla="*/ 1924514 w 4550804"/>
              <a:gd name="connsiteY6176" fmla="*/ 603963 h 5360810"/>
              <a:gd name="connsiteX6177" fmla="*/ 1921721 w 4550804"/>
              <a:gd name="connsiteY6177" fmla="*/ 603963 h 5360810"/>
              <a:gd name="connsiteX6178" fmla="*/ 1924514 w 4550804"/>
              <a:gd name="connsiteY6178" fmla="*/ 605360 h 5360810"/>
              <a:gd name="connsiteX6179" fmla="*/ 1923118 w 4550804"/>
              <a:gd name="connsiteY6179" fmla="*/ 608152 h 5360810"/>
              <a:gd name="connsiteX6180" fmla="*/ 1908453 w 4550804"/>
              <a:gd name="connsiteY6180" fmla="*/ 615832 h 5360810"/>
              <a:gd name="connsiteX6181" fmla="*/ 1914039 w 4550804"/>
              <a:gd name="connsiteY6181" fmla="*/ 621417 h 5360810"/>
              <a:gd name="connsiteX6182" fmla="*/ 1911247 w 4550804"/>
              <a:gd name="connsiteY6182" fmla="*/ 627001 h 5360810"/>
              <a:gd name="connsiteX6183" fmla="*/ 1911247 w 4550804"/>
              <a:gd name="connsiteY6183" fmla="*/ 633284 h 5360810"/>
              <a:gd name="connsiteX6184" fmla="*/ 1900771 w 4550804"/>
              <a:gd name="connsiteY6184" fmla="*/ 640963 h 5360810"/>
              <a:gd name="connsiteX6185" fmla="*/ 1894487 w 4550804"/>
              <a:gd name="connsiteY6185" fmla="*/ 648642 h 5360810"/>
              <a:gd name="connsiteX6186" fmla="*/ 1888202 w 4550804"/>
              <a:gd name="connsiteY6186" fmla="*/ 651434 h 5360810"/>
              <a:gd name="connsiteX6187" fmla="*/ 1886806 w 4550804"/>
              <a:gd name="connsiteY6187" fmla="*/ 657718 h 5360810"/>
              <a:gd name="connsiteX6188" fmla="*/ 1857477 w 4550804"/>
              <a:gd name="connsiteY6188" fmla="*/ 656321 h 5360810"/>
              <a:gd name="connsiteX6189" fmla="*/ 1848400 w 4550804"/>
              <a:gd name="connsiteY6189" fmla="*/ 657718 h 5360810"/>
              <a:gd name="connsiteX6190" fmla="*/ 1825355 w 4550804"/>
              <a:gd name="connsiteY6190" fmla="*/ 670981 h 5360810"/>
              <a:gd name="connsiteX6191" fmla="*/ 1825349 w 4550804"/>
              <a:gd name="connsiteY6191" fmla="*/ 670981 h 5360810"/>
              <a:gd name="connsiteX6192" fmla="*/ 1819762 w 4550804"/>
              <a:gd name="connsiteY6192" fmla="*/ 669585 h 5360810"/>
              <a:gd name="connsiteX6193" fmla="*/ 1816969 w 4550804"/>
              <a:gd name="connsiteY6193" fmla="*/ 665396 h 5360810"/>
              <a:gd name="connsiteX6194" fmla="*/ 1815572 w 4550804"/>
              <a:gd name="connsiteY6194" fmla="*/ 654925 h 5360810"/>
              <a:gd name="connsiteX6195" fmla="*/ 1811383 w 4550804"/>
              <a:gd name="connsiteY6195" fmla="*/ 653529 h 5360810"/>
              <a:gd name="connsiteX6196" fmla="*/ 1814176 w 4550804"/>
              <a:gd name="connsiteY6196" fmla="*/ 644453 h 5360810"/>
              <a:gd name="connsiteX6197" fmla="*/ 1843505 w 4550804"/>
              <a:gd name="connsiteY6197" fmla="*/ 624906 h 5360810"/>
              <a:gd name="connsiteX6198" fmla="*/ 1903558 w 4550804"/>
              <a:gd name="connsiteY6198" fmla="*/ 583719 h 5360810"/>
              <a:gd name="connsiteX6199" fmla="*/ 1912636 w 4550804"/>
              <a:gd name="connsiteY6199" fmla="*/ 576039 h 5360810"/>
              <a:gd name="connsiteX6200" fmla="*/ 1920317 w 4550804"/>
              <a:gd name="connsiteY6200" fmla="*/ 569757 h 5360810"/>
              <a:gd name="connsiteX6201" fmla="*/ 1917524 w 4550804"/>
              <a:gd name="connsiteY6201" fmla="*/ 566964 h 5360810"/>
              <a:gd name="connsiteX6202" fmla="*/ 1920317 w 4550804"/>
              <a:gd name="connsiteY6202" fmla="*/ 568361 h 5360810"/>
              <a:gd name="connsiteX6203" fmla="*/ 1923110 w 4550804"/>
              <a:gd name="connsiteY6203" fmla="*/ 566964 h 5360810"/>
              <a:gd name="connsiteX6204" fmla="*/ 1923110 w 4550804"/>
              <a:gd name="connsiteY6204" fmla="*/ 565568 h 5360810"/>
              <a:gd name="connsiteX6205" fmla="*/ 1920317 w 4550804"/>
              <a:gd name="connsiteY6205" fmla="*/ 562776 h 5360810"/>
              <a:gd name="connsiteX6206" fmla="*/ 1924507 w 4550804"/>
              <a:gd name="connsiteY6206" fmla="*/ 565568 h 5360810"/>
              <a:gd name="connsiteX6207" fmla="*/ 1925903 w 4550804"/>
              <a:gd name="connsiteY6207" fmla="*/ 562776 h 5360810"/>
              <a:gd name="connsiteX6208" fmla="*/ 1927300 w 4550804"/>
              <a:gd name="connsiteY6208" fmla="*/ 561379 h 5360810"/>
              <a:gd name="connsiteX6209" fmla="*/ 1930093 w 4550804"/>
              <a:gd name="connsiteY6209" fmla="*/ 557191 h 5360810"/>
              <a:gd name="connsiteX6210" fmla="*/ 1927300 w 4550804"/>
              <a:gd name="connsiteY6210" fmla="*/ 554399 h 5360810"/>
              <a:gd name="connsiteX6211" fmla="*/ 1931490 w 4550804"/>
              <a:gd name="connsiteY6211" fmla="*/ 557191 h 5360810"/>
              <a:gd name="connsiteX6212" fmla="*/ 1932887 w 4550804"/>
              <a:gd name="connsiteY6212" fmla="*/ 555794 h 5360810"/>
              <a:gd name="connsiteX6213" fmla="*/ 1935679 w 4550804"/>
              <a:gd name="connsiteY6213" fmla="*/ 553003 h 5360810"/>
              <a:gd name="connsiteX6214" fmla="*/ 1934284 w 4550804"/>
              <a:gd name="connsiteY6214" fmla="*/ 548814 h 5360810"/>
              <a:gd name="connsiteX6215" fmla="*/ 1937076 w 4550804"/>
              <a:gd name="connsiteY6215" fmla="*/ 551607 h 5360810"/>
              <a:gd name="connsiteX6216" fmla="*/ 1941266 w 4550804"/>
              <a:gd name="connsiteY6216" fmla="*/ 548814 h 5360810"/>
              <a:gd name="connsiteX6217" fmla="*/ 1942663 w 4550804"/>
              <a:gd name="connsiteY6217" fmla="*/ 547418 h 5360810"/>
              <a:gd name="connsiteX6218" fmla="*/ 1945456 w 4550804"/>
              <a:gd name="connsiteY6218" fmla="*/ 544625 h 5360810"/>
              <a:gd name="connsiteX6219" fmla="*/ 1948249 w 4550804"/>
              <a:gd name="connsiteY6219" fmla="*/ 543229 h 5360810"/>
              <a:gd name="connsiteX6220" fmla="*/ 1946853 w 4550804"/>
              <a:gd name="connsiteY6220" fmla="*/ 539040 h 5360810"/>
              <a:gd name="connsiteX6221" fmla="*/ 1948249 w 4550804"/>
              <a:gd name="connsiteY6221" fmla="*/ 541833 h 5360810"/>
              <a:gd name="connsiteX6222" fmla="*/ 1951042 w 4550804"/>
              <a:gd name="connsiteY6222" fmla="*/ 541833 h 5360810"/>
              <a:gd name="connsiteX6223" fmla="*/ 1953835 w 4550804"/>
              <a:gd name="connsiteY6223" fmla="*/ 540437 h 5360810"/>
              <a:gd name="connsiteX6224" fmla="*/ 1952439 w 4550804"/>
              <a:gd name="connsiteY6224" fmla="*/ 536248 h 5360810"/>
              <a:gd name="connsiteX6225" fmla="*/ 1955232 w 4550804"/>
              <a:gd name="connsiteY6225" fmla="*/ 539040 h 5360810"/>
              <a:gd name="connsiteX6226" fmla="*/ 1956628 w 4550804"/>
              <a:gd name="connsiteY6226" fmla="*/ 537644 h 5360810"/>
              <a:gd name="connsiteX6227" fmla="*/ 1959422 w 4550804"/>
              <a:gd name="connsiteY6227" fmla="*/ 536248 h 5360810"/>
              <a:gd name="connsiteX6228" fmla="*/ 1959422 w 4550804"/>
              <a:gd name="connsiteY6228" fmla="*/ 534851 h 5360810"/>
              <a:gd name="connsiteX6229" fmla="*/ 1958025 w 4550804"/>
              <a:gd name="connsiteY6229" fmla="*/ 532060 h 5360810"/>
              <a:gd name="connsiteX6230" fmla="*/ 1960818 w 4550804"/>
              <a:gd name="connsiteY6230" fmla="*/ 534851 h 5360810"/>
              <a:gd name="connsiteX6231" fmla="*/ 1962215 w 4550804"/>
              <a:gd name="connsiteY6231" fmla="*/ 533455 h 5360810"/>
              <a:gd name="connsiteX6232" fmla="*/ 1963612 w 4550804"/>
              <a:gd name="connsiteY6232" fmla="*/ 532060 h 5360810"/>
              <a:gd name="connsiteX6233" fmla="*/ 1965008 w 4550804"/>
              <a:gd name="connsiteY6233" fmla="*/ 530664 h 5360810"/>
              <a:gd name="connsiteX6234" fmla="*/ 1963612 w 4550804"/>
              <a:gd name="connsiteY6234" fmla="*/ 527871 h 5360810"/>
              <a:gd name="connsiteX6235" fmla="*/ 1966404 w 4550804"/>
              <a:gd name="connsiteY6235" fmla="*/ 530664 h 5360810"/>
              <a:gd name="connsiteX6236" fmla="*/ 1967801 w 4550804"/>
              <a:gd name="connsiteY6236" fmla="*/ 529267 h 5360810"/>
              <a:gd name="connsiteX6237" fmla="*/ 1966404 w 4550804"/>
              <a:gd name="connsiteY6237" fmla="*/ 525079 h 5360810"/>
              <a:gd name="connsiteX6238" fmla="*/ 1969198 w 4550804"/>
              <a:gd name="connsiteY6238" fmla="*/ 527871 h 5360810"/>
              <a:gd name="connsiteX6239" fmla="*/ 1970594 w 4550804"/>
              <a:gd name="connsiteY6239" fmla="*/ 526475 h 5360810"/>
              <a:gd name="connsiteX6240" fmla="*/ 1969198 w 4550804"/>
              <a:gd name="connsiteY6240" fmla="*/ 523682 h 5360810"/>
              <a:gd name="connsiteX6241" fmla="*/ 1971991 w 4550804"/>
              <a:gd name="connsiteY6241" fmla="*/ 526475 h 5360810"/>
              <a:gd name="connsiteX6242" fmla="*/ 1973388 w 4550804"/>
              <a:gd name="connsiteY6242" fmla="*/ 525079 h 5360810"/>
              <a:gd name="connsiteX6243" fmla="*/ 1976181 w 4550804"/>
              <a:gd name="connsiteY6243" fmla="*/ 522286 h 5360810"/>
              <a:gd name="connsiteX6244" fmla="*/ 1978974 w 4550804"/>
              <a:gd name="connsiteY6244" fmla="*/ 520890 h 5360810"/>
              <a:gd name="connsiteX6245" fmla="*/ 1981767 w 4550804"/>
              <a:gd name="connsiteY6245" fmla="*/ 519495 h 5360810"/>
              <a:gd name="connsiteX6246" fmla="*/ 1980371 w 4550804"/>
              <a:gd name="connsiteY6246" fmla="*/ 516702 h 5360810"/>
              <a:gd name="connsiteX6247" fmla="*/ 1981767 w 4550804"/>
              <a:gd name="connsiteY6247" fmla="*/ 518097 h 5360810"/>
              <a:gd name="connsiteX6248" fmla="*/ 1984560 w 4550804"/>
              <a:gd name="connsiteY6248" fmla="*/ 516702 h 5360810"/>
              <a:gd name="connsiteX6249" fmla="*/ 1987354 w 4550804"/>
              <a:gd name="connsiteY6249" fmla="*/ 515305 h 5360810"/>
              <a:gd name="connsiteX6250" fmla="*/ 1990147 w 4550804"/>
              <a:gd name="connsiteY6250" fmla="*/ 513909 h 5360810"/>
              <a:gd name="connsiteX6251" fmla="*/ 1992940 w 4550804"/>
              <a:gd name="connsiteY6251" fmla="*/ 512513 h 5360810"/>
              <a:gd name="connsiteX6252" fmla="*/ 1991544 w 4550804"/>
              <a:gd name="connsiteY6252" fmla="*/ 508324 h 5360810"/>
              <a:gd name="connsiteX6253" fmla="*/ 1992940 w 4550804"/>
              <a:gd name="connsiteY6253" fmla="*/ 511116 h 5360810"/>
              <a:gd name="connsiteX6254" fmla="*/ 1995733 w 4550804"/>
              <a:gd name="connsiteY6254" fmla="*/ 509721 h 5360810"/>
              <a:gd name="connsiteX6255" fmla="*/ 1994337 w 4550804"/>
              <a:gd name="connsiteY6255" fmla="*/ 506928 h 5360810"/>
              <a:gd name="connsiteX6256" fmla="*/ 1997129 w 4550804"/>
              <a:gd name="connsiteY6256" fmla="*/ 509721 h 5360810"/>
              <a:gd name="connsiteX6257" fmla="*/ 1998526 w 4550804"/>
              <a:gd name="connsiteY6257" fmla="*/ 508324 h 5360810"/>
              <a:gd name="connsiteX6258" fmla="*/ 1997129 w 4550804"/>
              <a:gd name="connsiteY6258" fmla="*/ 505532 h 5360810"/>
              <a:gd name="connsiteX6259" fmla="*/ 1999923 w 4550804"/>
              <a:gd name="connsiteY6259" fmla="*/ 508324 h 5360810"/>
              <a:gd name="connsiteX6260" fmla="*/ 2001327 w 4550804"/>
              <a:gd name="connsiteY6260" fmla="*/ 506928 h 5360810"/>
              <a:gd name="connsiteX6261" fmla="*/ 1999923 w 4550804"/>
              <a:gd name="connsiteY6261" fmla="*/ 504136 h 5360810"/>
              <a:gd name="connsiteX6262" fmla="*/ 2002723 w 4550804"/>
              <a:gd name="connsiteY6262" fmla="*/ 506928 h 5360810"/>
              <a:gd name="connsiteX6263" fmla="*/ 2004119 w 4550804"/>
              <a:gd name="connsiteY6263" fmla="*/ 505532 h 5360810"/>
              <a:gd name="connsiteX6264" fmla="*/ 2004119 w 4550804"/>
              <a:gd name="connsiteY6264" fmla="*/ 502739 h 5360810"/>
              <a:gd name="connsiteX6265" fmla="*/ 2005516 w 4550804"/>
              <a:gd name="connsiteY6265" fmla="*/ 505532 h 5360810"/>
              <a:gd name="connsiteX6266" fmla="*/ 2008309 w 4550804"/>
              <a:gd name="connsiteY6266" fmla="*/ 504136 h 5360810"/>
              <a:gd name="connsiteX6267" fmla="*/ 2006913 w 4550804"/>
              <a:gd name="connsiteY6267" fmla="*/ 501343 h 5360810"/>
              <a:gd name="connsiteX6268" fmla="*/ 2008309 w 4550804"/>
              <a:gd name="connsiteY6268" fmla="*/ 502739 h 5360810"/>
              <a:gd name="connsiteX6269" fmla="*/ 2013896 w 4550804"/>
              <a:gd name="connsiteY6269" fmla="*/ 499947 h 5360810"/>
              <a:gd name="connsiteX6270" fmla="*/ 2039035 w 4550804"/>
              <a:gd name="connsiteY6270" fmla="*/ 486683 h 5360810"/>
              <a:gd name="connsiteX6271" fmla="*/ 2045320 w 4550804"/>
              <a:gd name="connsiteY6271" fmla="*/ 483890 h 5360810"/>
              <a:gd name="connsiteX6272" fmla="*/ 2046716 w 4550804"/>
              <a:gd name="connsiteY6272" fmla="*/ 481098 h 5360810"/>
              <a:gd name="connsiteX6273" fmla="*/ 2046716 w 4550804"/>
              <a:gd name="connsiteY6273" fmla="*/ 482495 h 5360810"/>
              <a:gd name="connsiteX6274" fmla="*/ 2049509 w 4550804"/>
              <a:gd name="connsiteY6274" fmla="*/ 481098 h 5360810"/>
              <a:gd name="connsiteX6275" fmla="*/ 2049509 w 4550804"/>
              <a:gd name="connsiteY6275" fmla="*/ 482495 h 5360810"/>
              <a:gd name="connsiteX6276" fmla="*/ 2052302 w 4550804"/>
              <a:gd name="connsiteY6276" fmla="*/ 481098 h 5360810"/>
              <a:gd name="connsiteX6277" fmla="*/ 2052302 w 4550804"/>
              <a:gd name="connsiteY6277" fmla="*/ 479702 h 5360810"/>
              <a:gd name="connsiteX6278" fmla="*/ 2053699 w 4550804"/>
              <a:gd name="connsiteY6278" fmla="*/ 481098 h 5360810"/>
              <a:gd name="connsiteX6279" fmla="*/ 2056492 w 4550804"/>
              <a:gd name="connsiteY6279" fmla="*/ 479702 h 5360810"/>
              <a:gd name="connsiteX6280" fmla="*/ 2055095 w 4550804"/>
              <a:gd name="connsiteY6280" fmla="*/ 478306 h 5360810"/>
              <a:gd name="connsiteX6281" fmla="*/ 2057889 w 4550804"/>
              <a:gd name="connsiteY6281" fmla="*/ 479702 h 5360810"/>
              <a:gd name="connsiteX6282" fmla="*/ 2057889 w 4550804"/>
              <a:gd name="connsiteY6282" fmla="*/ 476910 h 5360810"/>
              <a:gd name="connsiteX6283" fmla="*/ 2059286 w 4550804"/>
              <a:gd name="connsiteY6283" fmla="*/ 478306 h 5360810"/>
              <a:gd name="connsiteX6284" fmla="*/ 2062078 w 4550804"/>
              <a:gd name="connsiteY6284" fmla="*/ 478306 h 5360810"/>
              <a:gd name="connsiteX6285" fmla="*/ 2064871 w 4550804"/>
              <a:gd name="connsiteY6285" fmla="*/ 476910 h 5360810"/>
              <a:gd name="connsiteX6286" fmla="*/ 2067665 w 4550804"/>
              <a:gd name="connsiteY6286" fmla="*/ 476910 h 5360810"/>
              <a:gd name="connsiteX6287" fmla="*/ 4365748 w 4550804"/>
              <a:gd name="connsiteY6287" fmla="*/ 466444 h 5360810"/>
              <a:gd name="connsiteX6288" fmla="*/ 4367843 w 4550804"/>
              <a:gd name="connsiteY6288" fmla="*/ 466444 h 5360810"/>
              <a:gd name="connsiteX6289" fmla="*/ 4361558 w 4550804"/>
              <a:gd name="connsiteY6289" fmla="*/ 472029 h 5360810"/>
              <a:gd name="connsiteX6290" fmla="*/ 4319660 w 4550804"/>
              <a:gd name="connsiteY6290" fmla="*/ 457369 h 5360810"/>
              <a:gd name="connsiteX6291" fmla="*/ 4319660 w 4550804"/>
              <a:gd name="connsiteY6291" fmla="*/ 462954 h 5360810"/>
              <a:gd name="connsiteX6292" fmla="*/ 4318264 w 4550804"/>
              <a:gd name="connsiteY6292" fmla="*/ 465048 h 5360810"/>
              <a:gd name="connsiteX6293" fmla="*/ 3323196 w 4550804"/>
              <a:gd name="connsiteY6293" fmla="*/ 456662 h 5360810"/>
              <a:gd name="connsiteX6294" fmla="*/ 3320822 w 4550804"/>
              <a:gd name="connsiteY6294" fmla="*/ 457360 h 5360810"/>
              <a:gd name="connsiteX6295" fmla="*/ 3320403 w 4550804"/>
              <a:gd name="connsiteY6295" fmla="*/ 457360 h 5360810"/>
              <a:gd name="connsiteX6296" fmla="*/ 4236563 w 4550804"/>
              <a:gd name="connsiteY6296" fmla="*/ 437824 h 5360810"/>
              <a:gd name="connsiteX6297" fmla="*/ 4235167 w 4550804"/>
              <a:gd name="connsiteY6297" fmla="*/ 439219 h 5360810"/>
              <a:gd name="connsiteX6298" fmla="*/ 4232373 w 4550804"/>
              <a:gd name="connsiteY6298" fmla="*/ 439219 h 5360810"/>
              <a:gd name="connsiteX6299" fmla="*/ 4389497 w 4550804"/>
              <a:gd name="connsiteY6299" fmla="*/ 428750 h 5360810"/>
              <a:gd name="connsiteX6300" fmla="*/ 4398574 w 4550804"/>
              <a:gd name="connsiteY6300" fmla="*/ 431542 h 5360810"/>
              <a:gd name="connsiteX6301" fmla="*/ 4406955 w 4550804"/>
              <a:gd name="connsiteY6301" fmla="*/ 434335 h 5360810"/>
              <a:gd name="connsiteX6302" fmla="*/ 4389497 w 4550804"/>
              <a:gd name="connsiteY6302" fmla="*/ 430145 h 5360810"/>
              <a:gd name="connsiteX6303" fmla="*/ 4390894 w 4550804"/>
              <a:gd name="connsiteY6303" fmla="*/ 425955 h 5360810"/>
              <a:gd name="connsiteX6304" fmla="*/ 4384609 w 4550804"/>
              <a:gd name="connsiteY6304" fmla="*/ 428748 h 5360810"/>
              <a:gd name="connsiteX6305" fmla="*/ 4356677 w 4550804"/>
              <a:gd name="connsiteY6305" fmla="*/ 431539 h 5360810"/>
              <a:gd name="connsiteX6306" fmla="*/ 4367151 w 4550804"/>
              <a:gd name="connsiteY6306" fmla="*/ 430144 h 5360810"/>
              <a:gd name="connsiteX6307" fmla="*/ 4367152 w 4550804"/>
              <a:gd name="connsiteY6307" fmla="*/ 430144 h 5360810"/>
              <a:gd name="connsiteX6308" fmla="*/ 4390893 w 4550804"/>
              <a:gd name="connsiteY6308" fmla="*/ 421766 h 5360810"/>
              <a:gd name="connsiteX6309" fmla="*/ 4386703 w 4550804"/>
              <a:gd name="connsiteY6309" fmla="*/ 424559 h 5360810"/>
              <a:gd name="connsiteX6310" fmla="*/ 4367152 w 4550804"/>
              <a:gd name="connsiteY6310" fmla="*/ 430144 h 5360810"/>
              <a:gd name="connsiteX6311" fmla="*/ 4376228 w 4550804"/>
              <a:gd name="connsiteY6311" fmla="*/ 425955 h 5360810"/>
              <a:gd name="connsiteX6312" fmla="*/ 4376228 w 4550804"/>
              <a:gd name="connsiteY6312" fmla="*/ 424559 h 5360810"/>
              <a:gd name="connsiteX6313" fmla="*/ 4377625 w 4550804"/>
              <a:gd name="connsiteY6313" fmla="*/ 425955 h 5360810"/>
              <a:gd name="connsiteX6314" fmla="*/ 4386703 w 4550804"/>
              <a:gd name="connsiteY6314" fmla="*/ 423162 h 5360810"/>
              <a:gd name="connsiteX6315" fmla="*/ 4446059 w 4550804"/>
              <a:gd name="connsiteY6315" fmla="*/ 418279 h 5360810"/>
              <a:gd name="connsiteX6316" fmla="*/ 4446395 w 4550804"/>
              <a:gd name="connsiteY6316" fmla="*/ 421127 h 5360810"/>
              <a:gd name="connsiteX6317" fmla="*/ 4446758 w 4550804"/>
              <a:gd name="connsiteY6317" fmla="*/ 421071 h 5360810"/>
              <a:gd name="connsiteX6318" fmla="*/ 4448078 w 4550804"/>
              <a:gd name="connsiteY6318" fmla="*/ 429634 h 5360810"/>
              <a:gd name="connsiteX6319" fmla="*/ 4452289 w 4550804"/>
              <a:gd name="connsiteY6319" fmla="*/ 429404 h 5360810"/>
              <a:gd name="connsiteX6320" fmla="*/ 4448141 w 4550804"/>
              <a:gd name="connsiteY6320" fmla="*/ 430042 h 5360810"/>
              <a:gd name="connsiteX6321" fmla="*/ 4448154 w 4550804"/>
              <a:gd name="connsiteY6321" fmla="*/ 430145 h 5360810"/>
              <a:gd name="connsiteX6322" fmla="*/ 4438727 w 4550804"/>
              <a:gd name="connsiteY6322" fmla="*/ 430145 h 5360810"/>
              <a:gd name="connsiteX6323" fmla="*/ 4437100 w 4550804"/>
              <a:gd name="connsiteY6323" fmla="*/ 430235 h 5360810"/>
              <a:gd name="connsiteX6324" fmla="*/ 4428602 w 4550804"/>
              <a:gd name="connsiteY6324" fmla="*/ 431542 h 5360810"/>
              <a:gd name="connsiteX6325" fmla="*/ 4418128 w 4550804"/>
              <a:gd name="connsiteY6325" fmla="*/ 431542 h 5360810"/>
              <a:gd name="connsiteX6326" fmla="*/ 4418191 w 4550804"/>
              <a:gd name="connsiteY6326" fmla="*/ 431271 h 5360810"/>
              <a:gd name="connsiteX6327" fmla="*/ 4417430 w 4550804"/>
              <a:gd name="connsiteY6327" fmla="*/ 431313 h 5360810"/>
              <a:gd name="connsiteX6328" fmla="*/ 4417430 w 4550804"/>
              <a:gd name="connsiteY6328" fmla="*/ 431542 h 5360810"/>
              <a:gd name="connsiteX6329" fmla="*/ 4411145 w 4550804"/>
              <a:gd name="connsiteY6329" fmla="*/ 432938 h 5360810"/>
              <a:gd name="connsiteX6330" fmla="*/ 4410998 w 4550804"/>
              <a:gd name="connsiteY6330" fmla="*/ 432538 h 5360810"/>
              <a:gd name="connsiteX6331" fmla="*/ 4406955 w 4550804"/>
              <a:gd name="connsiteY6331" fmla="*/ 434335 h 5360810"/>
              <a:gd name="connsiteX6332" fmla="*/ 4409749 w 4550804"/>
              <a:gd name="connsiteY6332" fmla="*/ 432939 h 5360810"/>
              <a:gd name="connsiteX6333" fmla="*/ 4408464 w 4550804"/>
              <a:gd name="connsiteY6333" fmla="*/ 425872 h 5360810"/>
              <a:gd name="connsiteX6334" fmla="*/ 4390196 w 4550804"/>
              <a:gd name="connsiteY6334" fmla="*/ 428051 h 5360810"/>
              <a:gd name="connsiteX6335" fmla="*/ 4408352 w 4550804"/>
              <a:gd name="connsiteY6335" fmla="*/ 425260 h 5360810"/>
              <a:gd name="connsiteX6336" fmla="*/ 4413589 w 4550804"/>
              <a:gd name="connsiteY6336" fmla="*/ 425260 h 5360810"/>
              <a:gd name="connsiteX6337" fmla="*/ 4436982 w 4550804"/>
              <a:gd name="connsiteY6337" fmla="*/ 422466 h 5360810"/>
              <a:gd name="connsiteX6338" fmla="*/ 4446059 w 4550804"/>
              <a:gd name="connsiteY6338" fmla="*/ 421071 h 5360810"/>
              <a:gd name="connsiteX6339" fmla="*/ 4404859 w 4550804"/>
              <a:gd name="connsiteY6339" fmla="*/ 417957 h 5360810"/>
              <a:gd name="connsiteX6340" fmla="*/ 4404859 w 4550804"/>
              <a:gd name="connsiteY6340" fmla="*/ 418278 h 5360810"/>
              <a:gd name="connsiteX6341" fmla="*/ 4403813 w 4550804"/>
              <a:gd name="connsiteY6341" fmla="*/ 418278 h 5360810"/>
              <a:gd name="connsiteX6342" fmla="*/ 4390196 w 4550804"/>
              <a:gd name="connsiteY6342" fmla="*/ 422467 h 5360810"/>
              <a:gd name="connsiteX6343" fmla="*/ 4392990 w 4550804"/>
              <a:gd name="connsiteY6343" fmla="*/ 421071 h 5360810"/>
              <a:gd name="connsiteX6344" fmla="*/ 4392990 w 4550804"/>
              <a:gd name="connsiteY6344" fmla="*/ 419674 h 5360810"/>
              <a:gd name="connsiteX6345" fmla="*/ 4394386 w 4550804"/>
              <a:gd name="connsiteY6345" fmla="*/ 421071 h 5360810"/>
              <a:gd name="connsiteX6346" fmla="*/ 4400671 w 4550804"/>
              <a:gd name="connsiteY6346" fmla="*/ 418278 h 5360810"/>
              <a:gd name="connsiteX6347" fmla="*/ 4403812 w 4550804"/>
              <a:gd name="connsiteY6347" fmla="*/ 418278 h 5360810"/>
              <a:gd name="connsiteX6348" fmla="*/ 4457930 w 4550804"/>
              <a:gd name="connsiteY6348" fmla="*/ 416882 h 5360810"/>
              <a:gd name="connsiteX6349" fmla="*/ 4457930 w 4550804"/>
              <a:gd name="connsiteY6349" fmla="*/ 428750 h 5360810"/>
              <a:gd name="connsiteX6350" fmla="*/ 4464215 w 4550804"/>
              <a:gd name="connsiteY6350" fmla="*/ 428750 h 5360810"/>
              <a:gd name="connsiteX6351" fmla="*/ 4452288 w 4550804"/>
              <a:gd name="connsiteY6351" fmla="*/ 429407 h 5360810"/>
              <a:gd name="connsiteX6352" fmla="*/ 4456533 w 4550804"/>
              <a:gd name="connsiteY6352" fmla="*/ 428750 h 5360810"/>
              <a:gd name="connsiteX6353" fmla="*/ 4404860 w 4550804"/>
              <a:gd name="connsiteY6353" fmla="*/ 415486 h 5360810"/>
              <a:gd name="connsiteX6354" fmla="*/ 4406256 w 4550804"/>
              <a:gd name="connsiteY6354" fmla="*/ 416882 h 5360810"/>
              <a:gd name="connsiteX6355" fmla="*/ 4411843 w 4550804"/>
              <a:gd name="connsiteY6355" fmla="*/ 415486 h 5360810"/>
              <a:gd name="connsiteX6356" fmla="*/ 4411843 w 4550804"/>
              <a:gd name="connsiteY6356" fmla="*/ 416629 h 5360810"/>
              <a:gd name="connsiteX6357" fmla="*/ 4419460 w 4550804"/>
              <a:gd name="connsiteY6357" fmla="*/ 416071 h 5360810"/>
              <a:gd name="connsiteX6358" fmla="*/ 4411842 w 4550804"/>
              <a:gd name="connsiteY6358" fmla="*/ 416881 h 5360810"/>
              <a:gd name="connsiteX6359" fmla="*/ 4411842 w 4550804"/>
              <a:gd name="connsiteY6359" fmla="*/ 416631 h 5360810"/>
              <a:gd name="connsiteX6360" fmla="*/ 4408352 w 4550804"/>
              <a:gd name="connsiteY6360" fmla="*/ 416882 h 5360810"/>
              <a:gd name="connsiteX6361" fmla="*/ 4404860 w 4550804"/>
              <a:gd name="connsiteY6361" fmla="*/ 417957 h 5360810"/>
              <a:gd name="connsiteX6362" fmla="*/ 4464215 w 4550804"/>
              <a:gd name="connsiteY6362" fmla="*/ 411297 h 5360810"/>
              <a:gd name="connsiteX6363" fmla="*/ 4490750 w 4550804"/>
              <a:gd name="connsiteY6363" fmla="*/ 414090 h 5360810"/>
              <a:gd name="connsiteX6364" fmla="*/ 4492147 w 4550804"/>
              <a:gd name="connsiteY6364" fmla="*/ 416882 h 5360810"/>
              <a:gd name="connsiteX6365" fmla="*/ 4465611 w 4550804"/>
              <a:gd name="connsiteY6365" fmla="*/ 412694 h 5360810"/>
              <a:gd name="connsiteX6366" fmla="*/ 4419461 w 4550804"/>
              <a:gd name="connsiteY6366" fmla="*/ 416072 h 5360810"/>
              <a:gd name="connsiteX6367" fmla="*/ 3469141 w 4550804"/>
              <a:gd name="connsiteY6367" fmla="*/ 409202 h 5360810"/>
              <a:gd name="connsiteX6368" fmla="*/ 3463555 w 4550804"/>
              <a:gd name="connsiteY6368" fmla="*/ 411993 h 5360810"/>
              <a:gd name="connsiteX6369" fmla="*/ 3460760 w 4550804"/>
              <a:gd name="connsiteY6369" fmla="*/ 410596 h 5360810"/>
              <a:gd name="connsiteX6370" fmla="*/ 3460661 w 4550804"/>
              <a:gd name="connsiteY6370" fmla="*/ 411296 h 5360810"/>
              <a:gd name="connsiteX6371" fmla="*/ 3464253 w 4550804"/>
              <a:gd name="connsiteY6371" fmla="*/ 415484 h 5360810"/>
              <a:gd name="connsiteX6372" fmla="*/ 3465028 w 4550804"/>
              <a:gd name="connsiteY6372" fmla="*/ 415874 h 5360810"/>
              <a:gd name="connsiteX6373" fmla="*/ 3464951 w 4550804"/>
              <a:gd name="connsiteY6373" fmla="*/ 415484 h 5360810"/>
              <a:gd name="connsiteX6374" fmla="*/ 3466432 w 4550804"/>
              <a:gd name="connsiteY6374" fmla="*/ 416573 h 5360810"/>
              <a:gd name="connsiteX6375" fmla="*/ 3468442 w 4550804"/>
              <a:gd name="connsiteY6375" fmla="*/ 417578 h 5360810"/>
              <a:gd name="connsiteX6376" fmla="*/ 3468442 w 4550804"/>
              <a:gd name="connsiteY6376" fmla="*/ 413389 h 5360810"/>
              <a:gd name="connsiteX6377" fmla="*/ 3472633 w 4550804"/>
              <a:gd name="connsiteY6377" fmla="*/ 411993 h 5360810"/>
              <a:gd name="connsiteX6378" fmla="*/ 3464951 w 4550804"/>
              <a:gd name="connsiteY6378" fmla="*/ 411993 h 5360810"/>
              <a:gd name="connsiteX6379" fmla="*/ 3470538 w 4550804"/>
              <a:gd name="connsiteY6379" fmla="*/ 410598 h 5360810"/>
              <a:gd name="connsiteX6380" fmla="*/ 3331577 w 4550804"/>
              <a:gd name="connsiteY6380" fmla="*/ 402211 h 5360810"/>
              <a:gd name="connsiteX6381" fmla="*/ 3332973 w 4550804"/>
              <a:gd name="connsiteY6381" fmla="*/ 405004 h 5360810"/>
              <a:gd name="connsiteX6382" fmla="*/ 3332973 w 4550804"/>
              <a:gd name="connsiteY6382" fmla="*/ 410589 h 5360810"/>
              <a:gd name="connsiteX6383" fmla="*/ 3330180 w 4550804"/>
              <a:gd name="connsiteY6383" fmla="*/ 406399 h 5360810"/>
              <a:gd name="connsiteX6384" fmla="*/ 3367524 w 4550804"/>
              <a:gd name="connsiteY6384" fmla="*/ 368745 h 5360810"/>
              <a:gd name="connsiteX6385" fmla="*/ 3367188 w 4550804"/>
              <a:gd name="connsiteY6385" fmla="*/ 369410 h 5360810"/>
              <a:gd name="connsiteX6386" fmla="*/ 3364396 w 4550804"/>
              <a:gd name="connsiteY6386" fmla="*/ 369410 h 5360810"/>
              <a:gd name="connsiteX6387" fmla="*/ 3367524 w 4550804"/>
              <a:gd name="connsiteY6387" fmla="*/ 368745 h 5360810"/>
              <a:gd name="connsiteX6388" fmla="*/ 3367593 w 4550804"/>
              <a:gd name="connsiteY6388" fmla="*/ 368608 h 5360810"/>
              <a:gd name="connsiteX6389" fmla="*/ 3368585 w 4550804"/>
              <a:gd name="connsiteY6389" fmla="*/ 368712 h 5360810"/>
              <a:gd name="connsiteX6390" fmla="*/ 3367524 w 4550804"/>
              <a:gd name="connsiteY6390" fmla="*/ 368746 h 5360810"/>
              <a:gd name="connsiteX6391" fmla="*/ 3370681 w 4550804"/>
              <a:gd name="connsiteY6391" fmla="*/ 365919 h 5360810"/>
              <a:gd name="connsiteX6392" fmla="*/ 3373474 w 4550804"/>
              <a:gd name="connsiteY6392" fmla="*/ 367316 h 5360810"/>
              <a:gd name="connsiteX6393" fmla="*/ 3373474 w 4550804"/>
              <a:gd name="connsiteY6393" fmla="*/ 370108 h 5360810"/>
              <a:gd name="connsiteX6394" fmla="*/ 3369284 w 4550804"/>
              <a:gd name="connsiteY6394" fmla="*/ 368712 h 5360810"/>
              <a:gd name="connsiteX6395" fmla="*/ 3367189 w 4550804"/>
              <a:gd name="connsiteY6395" fmla="*/ 351260 h 5360810"/>
              <a:gd name="connsiteX6396" fmla="*/ 3369983 w 4550804"/>
              <a:gd name="connsiteY6396" fmla="*/ 351260 h 5360810"/>
              <a:gd name="connsiteX6397" fmla="*/ 3369983 w 4550804"/>
              <a:gd name="connsiteY6397" fmla="*/ 355448 h 5360810"/>
              <a:gd name="connsiteX6398" fmla="*/ 3350430 w 4550804"/>
              <a:gd name="connsiteY6398" fmla="*/ 346373 h 5360810"/>
              <a:gd name="connsiteX6399" fmla="*/ 3356715 w 4550804"/>
              <a:gd name="connsiteY6399" fmla="*/ 350562 h 5360810"/>
              <a:gd name="connsiteX6400" fmla="*/ 3364396 w 4550804"/>
              <a:gd name="connsiteY6400" fmla="*/ 351957 h 5360810"/>
              <a:gd name="connsiteX6401" fmla="*/ 3367189 w 4550804"/>
              <a:gd name="connsiteY6401" fmla="*/ 354751 h 5360810"/>
              <a:gd name="connsiteX6402" fmla="*/ 3365793 w 4550804"/>
              <a:gd name="connsiteY6402" fmla="*/ 363824 h 5360810"/>
              <a:gd name="connsiteX6403" fmla="*/ 3368586 w 4550804"/>
              <a:gd name="connsiteY6403" fmla="*/ 366618 h 5360810"/>
              <a:gd name="connsiteX6404" fmla="*/ 3367594 w 4550804"/>
              <a:gd name="connsiteY6404" fmla="*/ 368607 h 5360810"/>
              <a:gd name="connsiteX6405" fmla="*/ 3355319 w 4550804"/>
              <a:gd name="connsiteY6405" fmla="*/ 367316 h 5360810"/>
              <a:gd name="connsiteX6406" fmla="*/ 3340654 w 4550804"/>
              <a:gd name="connsiteY6406" fmla="*/ 356845 h 5360810"/>
              <a:gd name="connsiteX6407" fmla="*/ 3351128 w 4550804"/>
              <a:gd name="connsiteY6407" fmla="*/ 365920 h 5360810"/>
              <a:gd name="connsiteX6408" fmla="*/ 3337861 w 4550804"/>
              <a:gd name="connsiteY6408" fmla="*/ 355448 h 5360810"/>
              <a:gd name="connsiteX6409" fmla="*/ 3339258 w 4550804"/>
              <a:gd name="connsiteY6409" fmla="*/ 349166 h 5360810"/>
              <a:gd name="connsiteX6410" fmla="*/ 3344844 w 4550804"/>
              <a:gd name="connsiteY6410" fmla="*/ 351957 h 5360810"/>
              <a:gd name="connsiteX6411" fmla="*/ 3347637 w 4550804"/>
              <a:gd name="connsiteY6411" fmla="*/ 358240 h 5360810"/>
              <a:gd name="connsiteX6412" fmla="*/ 3347637 w 4550804"/>
              <a:gd name="connsiteY6412" fmla="*/ 349166 h 5360810"/>
              <a:gd name="connsiteX6413" fmla="*/ 3351827 w 4550804"/>
              <a:gd name="connsiteY6413" fmla="*/ 326128 h 5360810"/>
              <a:gd name="connsiteX6414" fmla="*/ 3353224 w 4550804"/>
              <a:gd name="connsiteY6414" fmla="*/ 327524 h 5360810"/>
              <a:gd name="connsiteX6415" fmla="*/ 3351827 w 4550804"/>
              <a:gd name="connsiteY6415" fmla="*/ 327524 h 5360810"/>
              <a:gd name="connsiteX6416" fmla="*/ 3343447 w 4550804"/>
              <a:gd name="connsiteY6416" fmla="*/ 323336 h 5360810"/>
              <a:gd name="connsiteX6417" fmla="*/ 3346240 w 4550804"/>
              <a:gd name="connsiteY6417" fmla="*/ 326129 h 5360810"/>
              <a:gd name="connsiteX6418" fmla="*/ 3340654 w 4550804"/>
              <a:gd name="connsiteY6418" fmla="*/ 331015 h 5360810"/>
              <a:gd name="connsiteX6419" fmla="*/ 3339257 w 4550804"/>
              <a:gd name="connsiteY6419" fmla="*/ 324732 h 5360810"/>
              <a:gd name="connsiteX6420" fmla="*/ 3353223 w 4550804"/>
              <a:gd name="connsiteY6420" fmla="*/ 323335 h 5360810"/>
              <a:gd name="connsiteX6421" fmla="*/ 3354620 w 4550804"/>
              <a:gd name="connsiteY6421" fmla="*/ 324731 h 5360810"/>
              <a:gd name="connsiteX6422" fmla="*/ 3354620 w 4550804"/>
              <a:gd name="connsiteY6422" fmla="*/ 326128 h 5360810"/>
              <a:gd name="connsiteX6423" fmla="*/ 3335766 w 4550804"/>
              <a:gd name="connsiteY6423" fmla="*/ 316355 h 5360810"/>
              <a:gd name="connsiteX6424" fmla="*/ 3338560 w 4550804"/>
              <a:gd name="connsiteY6424" fmla="*/ 317751 h 5360810"/>
              <a:gd name="connsiteX6425" fmla="*/ 3335766 w 4550804"/>
              <a:gd name="connsiteY6425" fmla="*/ 320544 h 5360810"/>
              <a:gd name="connsiteX6426" fmla="*/ 3348336 w 4550804"/>
              <a:gd name="connsiteY6426" fmla="*/ 287033 h 5360810"/>
              <a:gd name="connsiteX6427" fmla="*/ 3346939 w 4550804"/>
              <a:gd name="connsiteY6427" fmla="*/ 288429 h 5360810"/>
              <a:gd name="connsiteX6428" fmla="*/ 3340654 w 4550804"/>
              <a:gd name="connsiteY6428" fmla="*/ 291222 h 5360810"/>
              <a:gd name="connsiteX6429" fmla="*/ 3235909 w 4550804"/>
              <a:gd name="connsiteY6429" fmla="*/ 285628 h 5360810"/>
              <a:gd name="connsiteX6430" fmla="*/ 3241496 w 4550804"/>
              <a:gd name="connsiteY6430" fmla="*/ 287024 h 5360810"/>
              <a:gd name="connsiteX6431" fmla="*/ 3235735 w 4550804"/>
              <a:gd name="connsiteY6431" fmla="*/ 285978 h 5360810"/>
              <a:gd name="connsiteX6432" fmla="*/ 3353921 w 4550804"/>
              <a:gd name="connsiteY6432" fmla="*/ 279355 h 5360810"/>
              <a:gd name="connsiteX6433" fmla="*/ 3353921 w 4550804"/>
              <a:gd name="connsiteY6433" fmla="*/ 279481 h 5360810"/>
              <a:gd name="connsiteX6434" fmla="*/ 3353810 w 4550804"/>
              <a:gd name="connsiteY6434" fmla="*/ 279460 h 5360810"/>
              <a:gd name="connsiteX6435" fmla="*/ 3354487 w 4550804"/>
              <a:gd name="connsiteY6435" fmla="*/ 274300 h 5360810"/>
              <a:gd name="connsiteX6436" fmla="*/ 3353223 w 4550804"/>
              <a:gd name="connsiteY6436" fmla="*/ 279354 h 5360810"/>
              <a:gd name="connsiteX6437" fmla="*/ 3353809 w 4550804"/>
              <a:gd name="connsiteY6437" fmla="*/ 279459 h 5360810"/>
              <a:gd name="connsiteX6438" fmla="*/ 3351128 w 4550804"/>
              <a:gd name="connsiteY6438" fmla="*/ 282146 h 5360810"/>
              <a:gd name="connsiteX6439" fmla="*/ 3348335 w 4550804"/>
              <a:gd name="connsiteY6439" fmla="*/ 279354 h 5360810"/>
              <a:gd name="connsiteX6440" fmla="*/ 3349732 w 4550804"/>
              <a:gd name="connsiteY6440" fmla="*/ 275165 h 5360810"/>
              <a:gd name="connsiteX6441" fmla="*/ 3354620 w 4550804"/>
              <a:gd name="connsiteY6441" fmla="*/ 273770 h 5360810"/>
              <a:gd name="connsiteX6442" fmla="*/ 3357413 w 4550804"/>
              <a:gd name="connsiteY6442" fmla="*/ 273770 h 5360810"/>
              <a:gd name="connsiteX6443" fmla="*/ 3354487 w 4550804"/>
              <a:gd name="connsiteY6443" fmla="*/ 274300 h 5360810"/>
              <a:gd name="connsiteX6444" fmla="*/ 2549483 w 4550804"/>
              <a:gd name="connsiteY6444" fmla="*/ 261892 h 5360810"/>
              <a:gd name="connsiteX6445" fmla="*/ 2548086 w 4550804"/>
              <a:gd name="connsiteY6445" fmla="*/ 263289 h 5360810"/>
              <a:gd name="connsiteX6446" fmla="*/ 2548086 w 4550804"/>
              <a:gd name="connsiteY6446" fmla="*/ 262640 h 5360810"/>
              <a:gd name="connsiteX6447" fmla="*/ 2560655 w 4550804"/>
              <a:gd name="connsiteY6447" fmla="*/ 217911 h 5360810"/>
              <a:gd name="connsiteX6448" fmla="*/ 2575319 w 4550804"/>
              <a:gd name="connsiteY6448" fmla="*/ 217911 h 5360810"/>
              <a:gd name="connsiteX6449" fmla="*/ 2594872 w 4550804"/>
              <a:gd name="connsiteY6449" fmla="*/ 223496 h 5360810"/>
              <a:gd name="connsiteX6450" fmla="*/ 2613726 w 4550804"/>
              <a:gd name="connsiteY6450" fmla="*/ 226987 h 5360810"/>
              <a:gd name="connsiteX6451" fmla="*/ 2613726 w 4550804"/>
              <a:gd name="connsiteY6451" fmla="*/ 229779 h 5360810"/>
              <a:gd name="connsiteX6452" fmla="*/ 2607441 w 4550804"/>
              <a:gd name="connsiteY6452" fmla="*/ 237459 h 5360810"/>
              <a:gd name="connsiteX6453" fmla="*/ 2599760 w 4550804"/>
              <a:gd name="connsiteY6453" fmla="*/ 228383 h 5360810"/>
              <a:gd name="connsiteX6454" fmla="*/ 2587889 w 4550804"/>
              <a:gd name="connsiteY6454" fmla="*/ 231175 h 5360810"/>
              <a:gd name="connsiteX6455" fmla="*/ 2599760 w 4550804"/>
              <a:gd name="connsiteY6455" fmla="*/ 229779 h 5360810"/>
              <a:gd name="connsiteX6456" fmla="*/ 2608838 w 4550804"/>
              <a:gd name="connsiteY6456" fmla="*/ 240250 h 5360810"/>
              <a:gd name="connsiteX6457" fmla="*/ 2603252 w 4550804"/>
              <a:gd name="connsiteY6457" fmla="*/ 243043 h 5360810"/>
              <a:gd name="connsiteX6458" fmla="*/ 2582303 w 4550804"/>
              <a:gd name="connsiteY6458" fmla="*/ 249326 h 5360810"/>
              <a:gd name="connsiteX6459" fmla="*/ 2577414 w 4550804"/>
              <a:gd name="connsiteY6459" fmla="*/ 249326 h 5360810"/>
              <a:gd name="connsiteX6460" fmla="*/ 2576018 w 4550804"/>
              <a:gd name="connsiteY6460" fmla="*/ 246533 h 5360810"/>
              <a:gd name="connsiteX6461" fmla="*/ 2574621 w 4550804"/>
              <a:gd name="connsiteY6461" fmla="*/ 249326 h 5360810"/>
              <a:gd name="connsiteX6462" fmla="*/ 2571828 w 4550804"/>
              <a:gd name="connsiteY6462" fmla="*/ 243741 h 5360810"/>
              <a:gd name="connsiteX6463" fmla="*/ 2571828 w 4550804"/>
              <a:gd name="connsiteY6463" fmla="*/ 238504 h 5360810"/>
              <a:gd name="connsiteX6464" fmla="*/ 2570432 w 4550804"/>
              <a:gd name="connsiteY6464" fmla="*/ 242345 h 5360810"/>
              <a:gd name="connsiteX6465" fmla="*/ 2567736 w 4550804"/>
              <a:gd name="connsiteY6465" fmla="*/ 239054 h 5360810"/>
              <a:gd name="connsiteX6466" fmla="*/ 2570432 w 4550804"/>
              <a:gd name="connsiteY6466" fmla="*/ 244440 h 5360810"/>
              <a:gd name="connsiteX6467" fmla="*/ 2570432 w 4550804"/>
              <a:gd name="connsiteY6467" fmla="*/ 250025 h 5360810"/>
              <a:gd name="connsiteX6468" fmla="*/ 2566242 w 4550804"/>
              <a:gd name="connsiteY6468" fmla="*/ 247232 h 5360810"/>
              <a:gd name="connsiteX6469" fmla="*/ 2562052 w 4550804"/>
              <a:gd name="connsiteY6469" fmla="*/ 240949 h 5360810"/>
              <a:gd name="connsiteX6470" fmla="*/ 2564286 w 4550804"/>
              <a:gd name="connsiteY6470" fmla="*/ 247092 h 5360810"/>
              <a:gd name="connsiteX6471" fmla="*/ 2564845 w 4550804"/>
              <a:gd name="connsiteY6471" fmla="*/ 247232 h 5360810"/>
              <a:gd name="connsiteX6472" fmla="*/ 2571828 w 4550804"/>
              <a:gd name="connsiteY6472" fmla="*/ 252118 h 5360810"/>
              <a:gd name="connsiteX6473" fmla="*/ 2554371 w 4550804"/>
              <a:gd name="connsiteY6473" fmla="*/ 261194 h 5360810"/>
              <a:gd name="connsiteX6474" fmla="*/ 2545292 w 4550804"/>
              <a:gd name="connsiteY6474" fmla="*/ 254911 h 5360810"/>
              <a:gd name="connsiteX6475" fmla="*/ 2543896 w 4550804"/>
              <a:gd name="connsiteY6475" fmla="*/ 249326 h 5360810"/>
              <a:gd name="connsiteX6476" fmla="*/ 2543896 w 4550804"/>
              <a:gd name="connsiteY6476" fmla="*/ 252118 h 5360810"/>
              <a:gd name="connsiteX6477" fmla="*/ 2541103 w 4550804"/>
              <a:gd name="connsiteY6477" fmla="*/ 250722 h 5360810"/>
              <a:gd name="connsiteX6478" fmla="*/ 2542499 w 4550804"/>
              <a:gd name="connsiteY6478" fmla="*/ 245137 h 5360810"/>
              <a:gd name="connsiteX6479" fmla="*/ 2543896 w 4550804"/>
              <a:gd name="connsiteY6479" fmla="*/ 245137 h 5360810"/>
              <a:gd name="connsiteX6480" fmla="*/ 2542430 w 4550804"/>
              <a:gd name="connsiteY6480" fmla="*/ 244040 h 5360810"/>
              <a:gd name="connsiteX6481" fmla="*/ 2541103 w 4550804"/>
              <a:gd name="connsiteY6481" fmla="*/ 250024 h 5360810"/>
              <a:gd name="connsiteX6482" fmla="*/ 2540405 w 4550804"/>
              <a:gd name="connsiteY6482" fmla="*/ 250024 h 5360810"/>
              <a:gd name="connsiteX6483" fmla="*/ 2548086 w 4550804"/>
              <a:gd name="connsiteY6483" fmla="*/ 259100 h 5360810"/>
              <a:gd name="connsiteX6484" fmla="*/ 2548086 w 4550804"/>
              <a:gd name="connsiteY6484" fmla="*/ 262637 h 5360810"/>
              <a:gd name="connsiteX6485" fmla="*/ 2539008 w 4550804"/>
              <a:gd name="connsiteY6485" fmla="*/ 267476 h 5360810"/>
              <a:gd name="connsiteX6486" fmla="*/ 2539008 w 4550804"/>
              <a:gd name="connsiteY6486" fmla="*/ 270269 h 5360810"/>
              <a:gd name="connsiteX6487" fmla="*/ 2532723 w 4550804"/>
              <a:gd name="connsiteY6487" fmla="*/ 262589 h 5360810"/>
              <a:gd name="connsiteX6488" fmla="*/ 2538310 w 4550804"/>
              <a:gd name="connsiteY6488" fmla="*/ 271665 h 5360810"/>
              <a:gd name="connsiteX6489" fmla="*/ 2527835 w 4550804"/>
              <a:gd name="connsiteY6489" fmla="*/ 268873 h 5360810"/>
              <a:gd name="connsiteX6490" fmla="*/ 2525043 w 4550804"/>
              <a:gd name="connsiteY6490" fmla="*/ 268873 h 5360810"/>
              <a:gd name="connsiteX6491" fmla="*/ 2518757 w 4550804"/>
              <a:gd name="connsiteY6491" fmla="*/ 261194 h 5360810"/>
              <a:gd name="connsiteX6492" fmla="*/ 2515964 w 4550804"/>
              <a:gd name="connsiteY6492" fmla="*/ 252118 h 5360810"/>
              <a:gd name="connsiteX6493" fmla="*/ 2517361 w 4550804"/>
              <a:gd name="connsiteY6493" fmla="*/ 249326 h 5360810"/>
              <a:gd name="connsiteX6494" fmla="*/ 2514567 w 4550804"/>
              <a:gd name="connsiteY6494" fmla="*/ 252118 h 5360810"/>
              <a:gd name="connsiteX6495" fmla="*/ 2513171 w 4550804"/>
              <a:gd name="connsiteY6495" fmla="*/ 250722 h 5360810"/>
              <a:gd name="connsiteX6496" fmla="*/ 2514567 w 4550804"/>
              <a:gd name="connsiteY6496" fmla="*/ 249326 h 5360810"/>
              <a:gd name="connsiteX6497" fmla="*/ 2511774 w 4550804"/>
              <a:gd name="connsiteY6497" fmla="*/ 250722 h 5360810"/>
              <a:gd name="connsiteX6498" fmla="*/ 2515964 w 4550804"/>
              <a:gd name="connsiteY6498" fmla="*/ 254911 h 5360810"/>
              <a:gd name="connsiteX6499" fmla="*/ 2517361 w 4550804"/>
              <a:gd name="connsiteY6499" fmla="*/ 259100 h 5360810"/>
              <a:gd name="connsiteX6500" fmla="*/ 2506887 w 4550804"/>
              <a:gd name="connsiteY6500" fmla="*/ 256307 h 5360810"/>
              <a:gd name="connsiteX6501" fmla="*/ 2514567 w 4550804"/>
              <a:gd name="connsiteY6501" fmla="*/ 259100 h 5360810"/>
              <a:gd name="connsiteX6502" fmla="*/ 2525043 w 4550804"/>
              <a:gd name="connsiteY6502" fmla="*/ 270967 h 5360810"/>
              <a:gd name="connsiteX6503" fmla="*/ 2531327 w 4550804"/>
              <a:gd name="connsiteY6503" fmla="*/ 272363 h 5360810"/>
              <a:gd name="connsiteX6504" fmla="*/ 2525043 w 4550804"/>
              <a:gd name="connsiteY6504" fmla="*/ 273760 h 5360810"/>
              <a:gd name="connsiteX6505" fmla="*/ 2527835 w 4550804"/>
              <a:gd name="connsiteY6505" fmla="*/ 279344 h 5360810"/>
              <a:gd name="connsiteX6506" fmla="*/ 2522947 w 4550804"/>
              <a:gd name="connsiteY6506" fmla="*/ 280043 h 5360810"/>
              <a:gd name="connsiteX6507" fmla="*/ 2518820 w 4550804"/>
              <a:gd name="connsiteY6507" fmla="*/ 278393 h 5360810"/>
              <a:gd name="connsiteX6508" fmla="*/ 2515964 w 4550804"/>
              <a:gd name="connsiteY6508" fmla="*/ 279344 h 5360810"/>
              <a:gd name="connsiteX6509" fmla="*/ 2513171 w 4550804"/>
              <a:gd name="connsiteY6509" fmla="*/ 276552 h 5360810"/>
              <a:gd name="connsiteX6510" fmla="*/ 2515266 w 4550804"/>
              <a:gd name="connsiteY6510" fmla="*/ 276970 h 5360810"/>
              <a:gd name="connsiteX6511" fmla="*/ 2512472 w 4550804"/>
              <a:gd name="connsiteY6511" fmla="*/ 275854 h 5360810"/>
              <a:gd name="connsiteX6512" fmla="*/ 2509680 w 4550804"/>
              <a:gd name="connsiteY6512" fmla="*/ 274458 h 5360810"/>
              <a:gd name="connsiteX6513" fmla="*/ 2512472 w 4550804"/>
              <a:gd name="connsiteY6513" fmla="*/ 274458 h 5360810"/>
              <a:gd name="connsiteX6514" fmla="*/ 2511076 w 4550804"/>
              <a:gd name="connsiteY6514" fmla="*/ 273061 h 5360810"/>
              <a:gd name="connsiteX6515" fmla="*/ 2501998 w 4550804"/>
              <a:gd name="connsiteY6515" fmla="*/ 267476 h 5360810"/>
              <a:gd name="connsiteX6516" fmla="*/ 2503395 w 4550804"/>
              <a:gd name="connsiteY6516" fmla="*/ 270269 h 5360810"/>
              <a:gd name="connsiteX6517" fmla="*/ 2499554 w 4550804"/>
              <a:gd name="connsiteY6517" fmla="*/ 266430 h 5360810"/>
              <a:gd name="connsiteX6518" fmla="*/ 2500602 w 4550804"/>
              <a:gd name="connsiteY6518" fmla="*/ 268873 h 5360810"/>
              <a:gd name="connsiteX6519" fmla="*/ 2492921 w 4550804"/>
              <a:gd name="connsiteY6519" fmla="*/ 262589 h 5360810"/>
              <a:gd name="connsiteX6520" fmla="*/ 2500602 w 4550804"/>
              <a:gd name="connsiteY6520" fmla="*/ 270269 h 5360810"/>
              <a:gd name="connsiteX6521" fmla="*/ 2498828 w 4550804"/>
              <a:gd name="connsiteY6521" fmla="*/ 270269 h 5360810"/>
              <a:gd name="connsiteX6522" fmla="*/ 2503395 w 4550804"/>
              <a:gd name="connsiteY6522" fmla="*/ 273760 h 5360810"/>
              <a:gd name="connsiteX6523" fmla="*/ 2506188 w 4550804"/>
              <a:gd name="connsiteY6523" fmla="*/ 277948 h 5360810"/>
              <a:gd name="connsiteX6524" fmla="*/ 2507585 w 4550804"/>
              <a:gd name="connsiteY6524" fmla="*/ 277948 h 5360810"/>
              <a:gd name="connsiteX6525" fmla="*/ 2506188 w 4550804"/>
              <a:gd name="connsiteY6525" fmla="*/ 283533 h 5360810"/>
              <a:gd name="connsiteX6526" fmla="*/ 2508982 w 4550804"/>
              <a:gd name="connsiteY6526" fmla="*/ 277948 h 5360810"/>
              <a:gd name="connsiteX6527" fmla="*/ 2516662 w 4550804"/>
              <a:gd name="connsiteY6527" fmla="*/ 282137 h 5360810"/>
              <a:gd name="connsiteX6528" fmla="*/ 2530740 w 4550804"/>
              <a:gd name="connsiteY6528" fmla="*/ 284817 h 5360810"/>
              <a:gd name="connsiteX6529" fmla="*/ 2531327 w 4550804"/>
              <a:gd name="connsiteY6529" fmla="*/ 284231 h 5360810"/>
              <a:gd name="connsiteX6530" fmla="*/ 2534120 w 4550804"/>
              <a:gd name="connsiteY6530" fmla="*/ 285628 h 5360810"/>
              <a:gd name="connsiteX6531" fmla="*/ 2528533 w 4550804"/>
              <a:gd name="connsiteY6531" fmla="*/ 291213 h 5360810"/>
              <a:gd name="connsiteX6532" fmla="*/ 2525741 w 4550804"/>
              <a:gd name="connsiteY6532" fmla="*/ 291213 h 5360810"/>
              <a:gd name="connsiteX6533" fmla="*/ 2525741 w 4550804"/>
              <a:gd name="connsiteY6533" fmla="*/ 290862 h 5360810"/>
              <a:gd name="connsiteX6534" fmla="*/ 2524344 w 4550804"/>
              <a:gd name="connsiteY6534" fmla="*/ 291910 h 5360810"/>
              <a:gd name="connsiteX6535" fmla="*/ 2526438 w 4550804"/>
              <a:gd name="connsiteY6535" fmla="*/ 291910 h 5360810"/>
              <a:gd name="connsiteX6536" fmla="*/ 2525043 w 4550804"/>
              <a:gd name="connsiteY6536" fmla="*/ 293306 h 5360810"/>
              <a:gd name="connsiteX6537" fmla="*/ 2508982 w 4550804"/>
              <a:gd name="connsiteY6537" fmla="*/ 297495 h 5360810"/>
              <a:gd name="connsiteX6538" fmla="*/ 2507585 w 4550804"/>
              <a:gd name="connsiteY6538" fmla="*/ 297495 h 5360810"/>
              <a:gd name="connsiteX6539" fmla="*/ 2494317 w 4550804"/>
              <a:gd name="connsiteY6539" fmla="*/ 294702 h 5360810"/>
              <a:gd name="connsiteX6540" fmla="*/ 2499903 w 4550804"/>
              <a:gd name="connsiteY6540" fmla="*/ 297495 h 5360810"/>
              <a:gd name="connsiteX6541" fmla="*/ 2453117 w 4550804"/>
              <a:gd name="connsiteY6541" fmla="*/ 297495 h 5360810"/>
              <a:gd name="connsiteX6542" fmla="*/ 2425884 w 4550804"/>
              <a:gd name="connsiteY6542" fmla="*/ 303080 h 5360810"/>
              <a:gd name="connsiteX6543" fmla="*/ 2407728 w 4550804"/>
              <a:gd name="connsiteY6543" fmla="*/ 316344 h 5360810"/>
              <a:gd name="connsiteX6544" fmla="*/ 2395857 w 4550804"/>
              <a:gd name="connsiteY6544" fmla="*/ 331003 h 5360810"/>
              <a:gd name="connsiteX6545" fmla="*/ 2391667 w 4550804"/>
              <a:gd name="connsiteY6545" fmla="*/ 332401 h 5360810"/>
              <a:gd name="connsiteX6546" fmla="*/ 2391667 w 4550804"/>
              <a:gd name="connsiteY6546" fmla="*/ 333796 h 5360810"/>
              <a:gd name="connsiteX6547" fmla="*/ 2387478 w 4550804"/>
              <a:gd name="connsiteY6547" fmla="*/ 335193 h 5360810"/>
              <a:gd name="connsiteX6548" fmla="*/ 2386081 w 4550804"/>
              <a:gd name="connsiteY6548" fmla="*/ 337985 h 5360810"/>
              <a:gd name="connsiteX6549" fmla="*/ 2383288 w 4550804"/>
              <a:gd name="connsiteY6549" fmla="*/ 337985 h 5360810"/>
              <a:gd name="connsiteX6550" fmla="*/ 2379098 w 4550804"/>
              <a:gd name="connsiteY6550" fmla="*/ 339381 h 5360810"/>
              <a:gd name="connsiteX6551" fmla="*/ 2380494 w 4550804"/>
              <a:gd name="connsiteY6551" fmla="*/ 340777 h 5360810"/>
              <a:gd name="connsiteX6552" fmla="*/ 2377701 w 4550804"/>
              <a:gd name="connsiteY6552" fmla="*/ 339381 h 5360810"/>
              <a:gd name="connsiteX6553" fmla="*/ 2367227 w 4550804"/>
              <a:gd name="connsiteY6553" fmla="*/ 342173 h 5360810"/>
              <a:gd name="connsiteX6554" fmla="*/ 2356753 w 4550804"/>
              <a:gd name="connsiteY6554" fmla="*/ 348457 h 5360810"/>
              <a:gd name="connsiteX6555" fmla="*/ 2353959 w 4550804"/>
              <a:gd name="connsiteY6555" fmla="*/ 347060 h 5360810"/>
              <a:gd name="connsiteX6556" fmla="*/ 2359545 w 4550804"/>
              <a:gd name="connsiteY6556" fmla="*/ 351249 h 5360810"/>
              <a:gd name="connsiteX6557" fmla="*/ 2343484 w 4550804"/>
              <a:gd name="connsiteY6557" fmla="*/ 343570 h 5360810"/>
              <a:gd name="connsiteX6558" fmla="*/ 2337898 w 4550804"/>
              <a:gd name="connsiteY6558" fmla="*/ 351249 h 5360810"/>
              <a:gd name="connsiteX6559" fmla="*/ 2331613 w 4550804"/>
              <a:gd name="connsiteY6559" fmla="*/ 354042 h 5360810"/>
              <a:gd name="connsiteX6560" fmla="*/ 2327424 w 4550804"/>
              <a:gd name="connsiteY6560" fmla="*/ 352645 h 5360810"/>
              <a:gd name="connsiteX6561" fmla="*/ 2323234 w 4550804"/>
              <a:gd name="connsiteY6561" fmla="*/ 361720 h 5360810"/>
              <a:gd name="connsiteX6562" fmla="*/ 2317647 w 4550804"/>
              <a:gd name="connsiteY6562" fmla="*/ 364513 h 5360810"/>
              <a:gd name="connsiteX6563" fmla="*/ 2317647 w 4550804"/>
              <a:gd name="connsiteY6563" fmla="*/ 363116 h 5360810"/>
              <a:gd name="connsiteX6564" fmla="*/ 2309967 w 4550804"/>
              <a:gd name="connsiteY6564" fmla="*/ 361720 h 5360810"/>
              <a:gd name="connsiteX6565" fmla="*/ 2303682 w 4550804"/>
              <a:gd name="connsiteY6565" fmla="*/ 357531 h 5360810"/>
              <a:gd name="connsiteX6566" fmla="*/ 2291811 w 4550804"/>
              <a:gd name="connsiteY6566" fmla="*/ 360324 h 5360810"/>
              <a:gd name="connsiteX6567" fmla="*/ 2278543 w 4550804"/>
              <a:gd name="connsiteY6567" fmla="*/ 358928 h 5360810"/>
              <a:gd name="connsiteX6568" fmla="*/ 2274353 w 4550804"/>
              <a:gd name="connsiteY6568" fmla="*/ 363116 h 5360810"/>
              <a:gd name="connsiteX6569" fmla="*/ 2274353 w 4550804"/>
              <a:gd name="connsiteY6569" fmla="*/ 364513 h 5360810"/>
              <a:gd name="connsiteX6570" fmla="*/ 2262482 w 4550804"/>
              <a:gd name="connsiteY6570" fmla="*/ 370796 h 5360810"/>
              <a:gd name="connsiteX6571" fmla="*/ 2261086 w 4550804"/>
              <a:gd name="connsiteY6571" fmla="*/ 372192 h 5360810"/>
              <a:gd name="connsiteX6572" fmla="*/ 2255499 w 4550804"/>
              <a:gd name="connsiteY6572" fmla="*/ 369400 h 5360810"/>
              <a:gd name="connsiteX6573" fmla="*/ 2242231 w 4550804"/>
              <a:gd name="connsiteY6573" fmla="*/ 372192 h 5360810"/>
              <a:gd name="connsiteX6574" fmla="*/ 2240835 w 4550804"/>
              <a:gd name="connsiteY6574" fmla="*/ 374985 h 5360810"/>
              <a:gd name="connsiteX6575" fmla="*/ 2240835 w 4550804"/>
              <a:gd name="connsiteY6575" fmla="*/ 370796 h 5360810"/>
              <a:gd name="connsiteX6576" fmla="*/ 2235249 w 4550804"/>
              <a:gd name="connsiteY6576" fmla="*/ 372192 h 5360810"/>
              <a:gd name="connsiteX6577" fmla="*/ 2236645 w 4550804"/>
              <a:gd name="connsiteY6577" fmla="*/ 373588 h 5360810"/>
              <a:gd name="connsiteX6578" fmla="*/ 2231059 w 4550804"/>
              <a:gd name="connsiteY6578" fmla="*/ 377776 h 5360810"/>
              <a:gd name="connsiteX6579" fmla="*/ 2229662 w 4550804"/>
              <a:gd name="connsiteY6579" fmla="*/ 386852 h 5360810"/>
              <a:gd name="connsiteX6580" fmla="*/ 2224075 w 4550804"/>
              <a:gd name="connsiteY6580" fmla="*/ 389644 h 5360810"/>
              <a:gd name="connsiteX6581" fmla="*/ 2230360 w 4550804"/>
              <a:gd name="connsiteY6581" fmla="*/ 393833 h 5360810"/>
              <a:gd name="connsiteX6582" fmla="*/ 2219886 w 4550804"/>
              <a:gd name="connsiteY6582" fmla="*/ 388248 h 5360810"/>
              <a:gd name="connsiteX6583" fmla="*/ 2200334 w 4550804"/>
              <a:gd name="connsiteY6583" fmla="*/ 404304 h 5360810"/>
              <a:gd name="connsiteX6584" fmla="*/ 2179384 w 4550804"/>
              <a:gd name="connsiteY6584" fmla="*/ 404304 h 5360810"/>
              <a:gd name="connsiteX6585" fmla="*/ 2167514 w 4550804"/>
              <a:gd name="connsiteY6585" fmla="*/ 398022 h 5360810"/>
              <a:gd name="connsiteX6586" fmla="*/ 2163323 w 4550804"/>
              <a:gd name="connsiteY6586" fmla="*/ 391739 h 5360810"/>
              <a:gd name="connsiteX6587" fmla="*/ 2159134 w 4550804"/>
              <a:gd name="connsiteY6587" fmla="*/ 393135 h 5360810"/>
              <a:gd name="connsiteX6588" fmla="*/ 2156341 w 4550804"/>
              <a:gd name="connsiteY6588" fmla="*/ 390343 h 5360810"/>
              <a:gd name="connsiteX6589" fmla="*/ 2157738 w 4550804"/>
              <a:gd name="connsiteY6589" fmla="*/ 381267 h 5360810"/>
              <a:gd name="connsiteX6590" fmla="*/ 2168212 w 4550804"/>
              <a:gd name="connsiteY6590" fmla="*/ 363116 h 5360810"/>
              <a:gd name="connsiteX6591" fmla="*/ 2189161 w 4550804"/>
              <a:gd name="connsiteY6591" fmla="*/ 339381 h 5360810"/>
              <a:gd name="connsiteX6592" fmla="*/ 2191954 w 4550804"/>
              <a:gd name="connsiteY6592" fmla="*/ 333098 h 5360810"/>
              <a:gd name="connsiteX6593" fmla="*/ 2199635 w 4550804"/>
              <a:gd name="connsiteY6593" fmla="*/ 322627 h 5360810"/>
              <a:gd name="connsiteX6594" fmla="*/ 2214300 w 4550804"/>
              <a:gd name="connsiteY6594" fmla="*/ 316344 h 5360810"/>
              <a:gd name="connsiteX6595" fmla="*/ 2296001 w 4550804"/>
              <a:gd name="connsiteY6595" fmla="*/ 291213 h 5360810"/>
              <a:gd name="connsiteX6596" fmla="*/ 2353261 w 4550804"/>
              <a:gd name="connsiteY6596" fmla="*/ 277948 h 5360810"/>
              <a:gd name="connsiteX6597" fmla="*/ 2430772 w 4550804"/>
              <a:gd name="connsiteY6597" fmla="*/ 258402 h 5360810"/>
              <a:gd name="connsiteX6598" fmla="*/ 2541103 w 4550804"/>
              <a:gd name="connsiteY6598" fmla="*/ 222100 h 5360810"/>
              <a:gd name="connsiteX6599" fmla="*/ 2689841 w 4550804"/>
              <a:gd name="connsiteY6599" fmla="*/ 201856 h 5360810"/>
              <a:gd name="connsiteX6600" fmla="*/ 2684953 w 4550804"/>
              <a:gd name="connsiteY6600" fmla="*/ 206743 h 5360810"/>
              <a:gd name="connsiteX6601" fmla="*/ 2687746 w 4550804"/>
              <a:gd name="connsiteY6601" fmla="*/ 202555 h 5360810"/>
              <a:gd name="connsiteX6602" fmla="*/ 4088530 w 4550804"/>
              <a:gd name="connsiteY6602" fmla="*/ 173242 h 5360810"/>
              <a:gd name="connsiteX6603" fmla="*/ 4089927 w 4550804"/>
              <a:gd name="connsiteY6603" fmla="*/ 179525 h 5360810"/>
              <a:gd name="connsiteX6604" fmla="*/ 4089787 w 4550804"/>
              <a:gd name="connsiteY6604" fmla="*/ 180167 h 5360810"/>
              <a:gd name="connsiteX6605" fmla="*/ 2741514 w 4550804"/>
              <a:gd name="connsiteY6605" fmla="*/ 171139 h 5360810"/>
              <a:gd name="connsiteX6606" fmla="*/ 2757575 w 4550804"/>
              <a:gd name="connsiteY6606" fmla="*/ 175328 h 5360810"/>
              <a:gd name="connsiteX6607" fmla="*/ 2772239 w 4550804"/>
              <a:gd name="connsiteY6607" fmla="*/ 176724 h 5360810"/>
              <a:gd name="connsiteX6608" fmla="*/ 2772239 w 4550804"/>
              <a:gd name="connsiteY6608" fmla="*/ 179517 h 5360810"/>
              <a:gd name="connsiteX6609" fmla="*/ 2763162 w 4550804"/>
              <a:gd name="connsiteY6609" fmla="*/ 179517 h 5360810"/>
              <a:gd name="connsiteX6610" fmla="*/ 2747101 w 4550804"/>
              <a:gd name="connsiteY6610" fmla="*/ 175328 h 5360810"/>
              <a:gd name="connsiteX6611" fmla="*/ 2744308 w 4550804"/>
              <a:gd name="connsiteY6611" fmla="*/ 179517 h 5360810"/>
              <a:gd name="connsiteX6612" fmla="*/ 2770145 w 4550804"/>
              <a:gd name="connsiteY6612" fmla="*/ 189988 h 5360810"/>
              <a:gd name="connsiteX6613" fmla="*/ 2812741 w 4550804"/>
              <a:gd name="connsiteY6613" fmla="*/ 191384 h 5360810"/>
              <a:gd name="connsiteX6614" fmla="*/ 2865113 w 4550804"/>
              <a:gd name="connsiteY6614" fmla="*/ 189988 h 5360810"/>
              <a:gd name="connsiteX6615" fmla="*/ 2995695 w 4550804"/>
              <a:gd name="connsiteY6615" fmla="*/ 175328 h 5360810"/>
              <a:gd name="connsiteX6616" fmla="*/ 3048067 w 4550804"/>
              <a:gd name="connsiteY6616" fmla="*/ 172535 h 5360810"/>
              <a:gd name="connsiteX6617" fmla="*/ 3085776 w 4550804"/>
              <a:gd name="connsiteY6617" fmla="*/ 173932 h 5360810"/>
              <a:gd name="connsiteX6618" fmla="*/ 3094853 w 4550804"/>
              <a:gd name="connsiteY6618" fmla="*/ 176724 h 5360810"/>
              <a:gd name="connsiteX6619" fmla="*/ 3097647 w 4550804"/>
              <a:gd name="connsiteY6619" fmla="*/ 182309 h 5360810"/>
              <a:gd name="connsiteX6620" fmla="*/ 3093456 w 4550804"/>
              <a:gd name="connsiteY6620" fmla="*/ 191384 h 5360810"/>
              <a:gd name="connsiteX6621" fmla="*/ 3081586 w 4550804"/>
              <a:gd name="connsiteY6621" fmla="*/ 195573 h 5360810"/>
              <a:gd name="connsiteX6622" fmla="*/ 3060636 w 4550804"/>
              <a:gd name="connsiteY6622" fmla="*/ 196969 h 5360810"/>
              <a:gd name="connsiteX6623" fmla="*/ 3048766 w 4550804"/>
              <a:gd name="connsiteY6623" fmla="*/ 194176 h 5360810"/>
              <a:gd name="connsiteX6624" fmla="*/ 3026420 w 4550804"/>
              <a:gd name="connsiteY6624" fmla="*/ 192781 h 5360810"/>
              <a:gd name="connsiteX6625" fmla="*/ 3020135 w 4550804"/>
              <a:gd name="connsiteY6625" fmla="*/ 194176 h 5360810"/>
              <a:gd name="connsiteX6626" fmla="*/ 3004074 w 4550804"/>
              <a:gd name="connsiteY6626" fmla="*/ 206044 h 5360810"/>
              <a:gd name="connsiteX6627" fmla="*/ 2998488 w 4550804"/>
              <a:gd name="connsiteY6627" fmla="*/ 207441 h 5360810"/>
              <a:gd name="connsiteX6628" fmla="*/ 2998398 w 4550804"/>
              <a:gd name="connsiteY6628" fmla="*/ 207232 h 5360810"/>
              <a:gd name="connsiteX6629" fmla="*/ 2975744 w 4550804"/>
              <a:gd name="connsiteY6629" fmla="*/ 212264 h 5360810"/>
              <a:gd name="connsiteX6630" fmla="*/ 2976841 w 4550804"/>
              <a:gd name="connsiteY6630" fmla="*/ 213723 h 5360810"/>
              <a:gd name="connsiteX6631" fmla="*/ 2941926 w 4550804"/>
              <a:gd name="connsiteY6631" fmla="*/ 221402 h 5360810"/>
              <a:gd name="connsiteX6632" fmla="*/ 2907011 w 4550804"/>
              <a:gd name="connsiteY6632" fmla="*/ 231873 h 5360810"/>
              <a:gd name="connsiteX6633" fmla="*/ 2874890 w 4550804"/>
              <a:gd name="connsiteY6633" fmla="*/ 230478 h 5360810"/>
              <a:gd name="connsiteX6634" fmla="*/ 2874890 w 4550804"/>
              <a:gd name="connsiteY6634" fmla="*/ 234666 h 5360810"/>
              <a:gd name="connsiteX6635" fmla="*/ 2873493 w 4550804"/>
              <a:gd name="connsiteY6635" fmla="*/ 231873 h 5360810"/>
              <a:gd name="connsiteX6636" fmla="*/ 2870700 w 4550804"/>
              <a:gd name="connsiteY6636" fmla="*/ 229081 h 5360810"/>
              <a:gd name="connsiteX6637" fmla="*/ 2848354 w 4550804"/>
              <a:gd name="connsiteY6637" fmla="*/ 227686 h 5360810"/>
              <a:gd name="connsiteX6638" fmla="*/ 2833690 w 4550804"/>
              <a:gd name="connsiteY6638" fmla="*/ 223497 h 5360810"/>
              <a:gd name="connsiteX6639" fmla="*/ 2817629 w 4550804"/>
              <a:gd name="connsiteY6639" fmla="*/ 222101 h 5360810"/>
              <a:gd name="connsiteX6640" fmla="*/ 2811345 w 4550804"/>
              <a:gd name="connsiteY6640" fmla="*/ 224893 h 5360810"/>
              <a:gd name="connsiteX6641" fmla="*/ 2805758 w 4550804"/>
              <a:gd name="connsiteY6641" fmla="*/ 235364 h 5360810"/>
              <a:gd name="connsiteX6642" fmla="*/ 2823215 w 4550804"/>
              <a:gd name="connsiteY6642" fmla="*/ 245836 h 5360810"/>
              <a:gd name="connsiteX6643" fmla="*/ 2805059 w 4550804"/>
              <a:gd name="connsiteY6643" fmla="*/ 236760 h 5360810"/>
              <a:gd name="connsiteX6644" fmla="*/ 2790395 w 4550804"/>
              <a:gd name="connsiteY6644" fmla="*/ 247232 h 5360810"/>
              <a:gd name="connsiteX6645" fmla="*/ 2774334 w 4550804"/>
              <a:gd name="connsiteY6645" fmla="*/ 252817 h 5360810"/>
              <a:gd name="connsiteX6646" fmla="*/ 2765257 w 4550804"/>
              <a:gd name="connsiteY6646" fmla="*/ 258402 h 5360810"/>
              <a:gd name="connsiteX6647" fmla="*/ 2757575 w 4550804"/>
              <a:gd name="connsiteY6647" fmla="*/ 258402 h 5360810"/>
              <a:gd name="connsiteX6648" fmla="*/ 2755425 w 4550804"/>
              <a:gd name="connsiteY6648" fmla="*/ 259421 h 5360810"/>
              <a:gd name="connsiteX6649" fmla="*/ 2757575 w 4550804"/>
              <a:gd name="connsiteY6649" fmla="*/ 260496 h 5360810"/>
              <a:gd name="connsiteX6650" fmla="*/ 2751291 w 4550804"/>
              <a:gd name="connsiteY6650" fmla="*/ 263288 h 5360810"/>
              <a:gd name="connsiteX6651" fmla="*/ 2751291 w 4550804"/>
              <a:gd name="connsiteY6651" fmla="*/ 264685 h 5360810"/>
              <a:gd name="connsiteX6652" fmla="*/ 2746724 w 4550804"/>
              <a:gd name="connsiteY6652" fmla="*/ 263540 h 5360810"/>
              <a:gd name="connsiteX6653" fmla="*/ 2744308 w 4550804"/>
              <a:gd name="connsiteY6653" fmla="*/ 264685 h 5360810"/>
              <a:gd name="connsiteX6654" fmla="*/ 2735230 w 4550804"/>
              <a:gd name="connsiteY6654" fmla="*/ 259100 h 5360810"/>
              <a:gd name="connsiteX6655" fmla="*/ 2729643 w 4550804"/>
              <a:gd name="connsiteY6655" fmla="*/ 259100 h 5360810"/>
              <a:gd name="connsiteX6656" fmla="*/ 2707298 w 4550804"/>
              <a:gd name="connsiteY6656" fmla="*/ 247232 h 5360810"/>
              <a:gd name="connsiteX6657" fmla="*/ 2705902 w 4550804"/>
              <a:gd name="connsiteY6657" fmla="*/ 248629 h 5360810"/>
              <a:gd name="connsiteX6658" fmla="*/ 2703108 w 4550804"/>
              <a:gd name="connsiteY6658" fmla="*/ 243044 h 5360810"/>
              <a:gd name="connsiteX6659" fmla="*/ 2700315 w 4550804"/>
              <a:gd name="connsiteY6659" fmla="*/ 244440 h 5360810"/>
              <a:gd name="connsiteX6660" fmla="*/ 2694030 w 4550804"/>
              <a:gd name="connsiteY6660" fmla="*/ 236760 h 5360810"/>
              <a:gd name="connsiteX6661" fmla="*/ 2687746 w 4550804"/>
              <a:gd name="connsiteY6661" fmla="*/ 220704 h 5360810"/>
              <a:gd name="connsiteX6662" fmla="*/ 2686349 w 4550804"/>
              <a:gd name="connsiteY6662" fmla="*/ 213025 h 5360810"/>
              <a:gd name="connsiteX6663" fmla="*/ 2690351 w 4550804"/>
              <a:gd name="connsiteY6663" fmla="*/ 201688 h 5360810"/>
              <a:gd name="connsiteX6664" fmla="*/ 2691936 w 4550804"/>
              <a:gd name="connsiteY6664" fmla="*/ 201158 h 5360810"/>
              <a:gd name="connsiteX6665" fmla="*/ 2705203 w 4550804"/>
              <a:gd name="connsiteY6665" fmla="*/ 183007 h 5360810"/>
              <a:gd name="connsiteX6666" fmla="*/ 2715678 w 4550804"/>
              <a:gd name="connsiteY6666" fmla="*/ 175328 h 5360810"/>
              <a:gd name="connsiteX6667" fmla="*/ 3983786 w 4550804"/>
              <a:gd name="connsiteY6667" fmla="*/ 162771 h 5360810"/>
              <a:gd name="connsiteX6668" fmla="*/ 3998450 w 4550804"/>
              <a:gd name="connsiteY6668" fmla="*/ 164166 h 5360810"/>
              <a:gd name="connsiteX6669" fmla="*/ 4022193 w 4550804"/>
              <a:gd name="connsiteY6669" fmla="*/ 176733 h 5360810"/>
              <a:gd name="connsiteX6670" fmla="*/ 4039650 w 4550804"/>
              <a:gd name="connsiteY6670" fmla="*/ 184412 h 5360810"/>
              <a:gd name="connsiteX6671" fmla="*/ 4057107 w 4550804"/>
              <a:gd name="connsiteY6671" fmla="*/ 168355 h 5360810"/>
              <a:gd name="connsiteX6672" fmla="*/ 4075263 w 4550804"/>
              <a:gd name="connsiteY6672" fmla="*/ 173940 h 5360810"/>
              <a:gd name="connsiteX6673" fmla="*/ 4081548 w 4550804"/>
              <a:gd name="connsiteY6673" fmla="*/ 168355 h 5360810"/>
              <a:gd name="connsiteX6674" fmla="*/ 4077358 w 4550804"/>
              <a:gd name="connsiteY6674" fmla="*/ 174638 h 5360810"/>
              <a:gd name="connsiteX6675" fmla="*/ 4081548 w 4550804"/>
              <a:gd name="connsiteY6675" fmla="*/ 180223 h 5360810"/>
              <a:gd name="connsiteX6676" fmla="*/ 4075263 w 4550804"/>
              <a:gd name="connsiteY6676" fmla="*/ 180223 h 5360810"/>
              <a:gd name="connsiteX6677" fmla="*/ 4081548 w 4550804"/>
              <a:gd name="connsiteY6677" fmla="*/ 184412 h 5360810"/>
              <a:gd name="connsiteX6678" fmla="*/ 4078755 w 4550804"/>
              <a:gd name="connsiteY6678" fmla="*/ 190694 h 5360810"/>
              <a:gd name="connsiteX6679" fmla="*/ 4057806 w 4550804"/>
              <a:gd name="connsiteY6679" fmla="*/ 186506 h 5360810"/>
              <a:gd name="connsiteX6680" fmla="*/ 4056409 w 4550804"/>
              <a:gd name="connsiteY6680" fmla="*/ 192092 h 5360810"/>
              <a:gd name="connsiteX6681" fmla="*/ 4075961 w 4550804"/>
              <a:gd name="connsiteY6681" fmla="*/ 196280 h 5360810"/>
              <a:gd name="connsiteX6682" fmla="*/ 4074565 w 4550804"/>
              <a:gd name="connsiteY6682" fmla="*/ 201865 h 5360810"/>
              <a:gd name="connsiteX6683" fmla="*/ 4064090 w 4550804"/>
              <a:gd name="connsiteY6683" fmla="*/ 199073 h 5360810"/>
              <a:gd name="connsiteX6684" fmla="*/ 4064090 w 4550804"/>
              <a:gd name="connsiteY6684" fmla="*/ 203261 h 5360810"/>
              <a:gd name="connsiteX6685" fmla="*/ 4096213 w 4550804"/>
              <a:gd name="connsiteY6685" fmla="*/ 207449 h 5360810"/>
              <a:gd name="connsiteX6686" fmla="*/ 4096213 w 4550804"/>
              <a:gd name="connsiteY6686" fmla="*/ 203261 h 5360810"/>
              <a:gd name="connsiteX6687" fmla="*/ 4085738 w 4550804"/>
              <a:gd name="connsiteY6687" fmla="*/ 199073 h 5360810"/>
              <a:gd name="connsiteX6688" fmla="*/ 4089788 w 4550804"/>
              <a:gd name="connsiteY6688" fmla="*/ 180168 h 5360810"/>
              <a:gd name="connsiteX6689" fmla="*/ 4089927 w 4550804"/>
              <a:gd name="connsiteY6689" fmla="*/ 180921 h 5360810"/>
              <a:gd name="connsiteX6690" fmla="*/ 4113670 w 4550804"/>
              <a:gd name="connsiteY6690" fmla="*/ 191393 h 5360810"/>
              <a:gd name="connsiteX6691" fmla="*/ 4136015 w 4550804"/>
              <a:gd name="connsiteY6691" fmla="*/ 210940 h 5360810"/>
              <a:gd name="connsiteX6692" fmla="*/ 4138808 w 4550804"/>
              <a:gd name="connsiteY6692" fmla="*/ 220015 h 5360810"/>
              <a:gd name="connsiteX6693" fmla="*/ 4136015 w 4550804"/>
              <a:gd name="connsiteY6693" fmla="*/ 222807 h 5360810"/>
              <a:gd name="connsiteX6694" fmla="*/ 4138808 w 4550804"/>
              <a:gd name="connsiteY6694" fmla="*/ 222807 h 5360810"/>
              <a:gd name="connsiteX6695" fmla="*/ 4136015 w 4550804"/>
              <a:gd name="connsiteY6695" fmla="*/ 224205 h 5360810"/>
              <a:gd name="connsiteX6696" fmla="*/ 4129731 w 4550804"/>
              <a:gd name="connsiteY6696" fmla="*/ 246543 h 5360810"/>
              <a:gd name="connsiteX6697" fmla="*/ 4128376 w 4550804"/>
              <a:gd name="connsiteY6697" fmla="*/ 271591 h 5360810"/>
              <a:gd name="connsiteX6698" fmla="*/ 4129731 w 4550804"/>
              <a:gd name="connsiteY6698" fmla="*/ 272373 h 5360810"/>
              <a:gd name="connsiteX6699" fmla="*/ 4133920 w 4550804"/>
              <a:gd name="connsiteY6699" fmla="*/ 278656 h 5360810"/>
              <a:gd name="connsiteX6700" fmla="*/ 4141602 w 4550804"/>
              <a:gd name="connsiteY6700" fmla="*/ 291920 h 5360810"/>
              <a:gd name="connsiteX6701" fmla="*/ 4137412 w 4550804"/>
              <a:gd name="connsiteY6701" fmla="*/ 298203 h 5360810"/>
              <a:gd name="connsiteX6702" fmla="*/ 4141602 w 4550804"/>
              <a:gd name="connsiteY6702" fmla="*/ 299599 h 5360810"/>
              <a:gd name="connsiteX6703" fmla="*/ 4145784 w 4550804"/>
              <a:gd name="connsiteY6703" fmla="*/ 305184 h 5360810"/>
              <a:gd name="connsiteX6704" fmla="*/ 4144395 w 4550804"/>
              <a:gd name="connsiteY6704" fmla="*/ 305184 h 5360810"/>
              <a:gd name="connsiteX6705" fmla="*/ 4144395 w 4550804"/>
              <a:gd name="connsiteY6705" fmla="*/ 323335 h 5360810"/>
              <a:gd name="connsiteX6706" fmla="*/ 4147189 w 4550804"/>
              <a:gd name="connsiteY6706" fmla="*/ 331014 h 5360810"/>
              <a:gd name="connsiteX6707" fmla="*/ 4151377 w 4550804"/>
              <a:gd name="connsiteY6707" fmla="*/ 332410 h 5360810"/>
              <a:gd name="connsiteX6708" fmla="*/ 4148584 w 4550804"/>
              <a:gd name="connsiteY6708" fmla="*/ 332410 h 5360810"/>
              <a:gd name="connsiteX6709" fmla="*/ 4149974 w 4550804"/>
              <a:gd name="connsiteY6709" fmla="*/ 340088 h 5360810"/>
              <a:gd name="connsiteX6710" fmla="*/ 4155568 w 4550804"/>
              <a:gd name="connsiteY6710" fmla="*/ 344277 h 5360810"/>
              <a:gd name="connsiteX6711" fmla="*/ 4152768 w 4550804"/>
              <a:gd name="connsiteY6711" fmla="*/ 342882 h 5360810"/>
              <a:gd name="connsiteX6712" fmla="*/ 4151377 w 4550804"/>
              <a:gd name="connsiteY6712" fmla="*/ 351957 h 5360810"/>
              <a:gd name="connsiteX6713" fmla="*/ 4155568 w 4550804"/>
              <a:gd name="connsiteY6713" fmla="*/ 358240 h 5360810"/>
              <a:gd name="connsiteX6714" fmla="*/ 4155568 w 4550804"/>
              <a:gd name="connsiteY6714" fmla="*/ 370107 h 5360810"/>
              <a:gd name="connsiteX6715" fmla="*/ 4161853 w 4550804"/>
              <a:gd name="connsiteY6715" fmla="*/ 386163 h 5360810"/>
              <a:gd name="connsiteX6716" fmla="*/ 4168137 w 4550804"/>
              <a:gd name="connsiteY6716" fmla="*/ 384767 h 5360810"/>
              <a:gd name="connsiteX6717" fmla="*/ 4193275 w 4550804"/>
              <a:gd name="connsiteY6717" fmla="*/ 405711 h 5360810"/>
              <a:gd name="connsiteX6718" fmla="*/ 4194665 w 4550804"/>
              <a:gd name="connsiteY6718" fmla="*/ 409899 h 5360810"/>
              <a:gd name="connsiteX6719" fmla="*/ 4198855 w 4550804"/>
              <a:gd name="connsiteY6719" fmla="*/ 409899 h 5360810"/>
              <a:gd name="connsiteX6720" fmla="*/ 4200252 w 4550804"/>
              <a:gd name="connsiteY6720" fmla="*/ 408503 h 5360810"/>
              <a:gd name="connsiteX6721" fmla="*/ 4200252 w 4550804"/>
              <a:gd name="connsiteY6721" fmla="*/ 409899 h 5360810"/>
              <a:gd name="connsiteX6722" fmla="*/ 4201648 w 4550804"/>
              <a:gd name="connsiteY6722" fmla="*/ 411296 h 5360810"/>
              <a:gd name="connsiteX6723" fmla="*/ 4203045 w 4550804"/>
              <a:gd name="connsiteY6723" fmla="*/ 409899 h 5360810"/>
              <a:gd name="connsiteX6724" fmla="*/ 4203045 w 4550804"/>
              <a:gd name="connsiteY6724" fmla="*/ 414087 h 5360810"/>
              <a:gd name="connsiteX6725" fmla="*/ 4210726 w 4550804"/>
              <a:gd name="connsiteY6725" fmla="*/ 419672 h 5360810"/>
              <a:gd name="connsiteX6726" fmla="*/ 4210726 w 4550804"/>
              <a:gd name="connsiteY6726" fmla="*/ 425257 h 5360810"/>
              <a:gd name="connsiteX6727" fmla="*/ 4214916 w 4550804"/>
              <a:gd name="connsiteY6727" fmla="*/ 426653 h 5360810"/>
              <a:gd name="connsiteX6728" fmla="*/ 4240753 w 4550804"/>
              <a:gd name="connsiteY6728" fmla="*/ 434332 h 5360810"/>
              <a:gd name="connsiteX6729" fmla="*/ 4260305 w 4550804"/>
              <a:gd name="connsiteY6729" fmla="*/ 442012 h 5360810"/>
              <a:gd name="connsiteX6730" fmla="*/ 4281254 w 4550804"/>
              <a:gd name="connsiteY6730" fmla="*/ 442012 h 5360810"/>
              <a:gd name="connsiteX6731" fmla="*/ 4280144 w 4550804"/>
              <a:gd name="connsiteY6731" fmla="*/ 442752 h 5360810"/>
              <a:gd name="connsiteX6732" fmla="*/ 4280563 w 4550804"/>
              <a:gd name="connsiteY6732" fmla="*/ 442710 h 5360810"/>
              <a:gd name="connsiteX6733" fmla="*/ 4279906 w 4550804"/>
              <a:gd name="connsiteY6733" fmla="*/ 442912 h 5360810"/>
              <a:gd name="connsiteX6734" fmla="*/ 4274970 w 4550804"/>
              <a:gd name="connsiteY6734" fmla="*/ 446201 h 5360810"/>
              <a:gd name="connsiteX6735" fmla="*/ 4264495 w 4550804"/>
              <a:gd name="connsiteY6735" fmla="*/ 444804 h 5360810"/>
              <a:gd name="connsiteX6736" fmla="*/ 4240753 w 4550804"/>
              <a:gd name="connsiteY6736" fmla="*/ 437125 h 5360810"/>
              <a:gd name="connsiteX6737" fmla="*/ 4219804 w 4550804"/>
              <a:gd name="connsiteY6737" fmla="*/ 431540 h 5360810"/>
              <a:gd name="connsiteX6738" fmla="*/ 4218330 w 4550804"/>
              <a:gd name="connsiteY6738" fmla="*/ 430534 h 5360810"/>
              <a:gd name="connsiteX6739" fmla="*/ 4211431 w 4550804"/>
              <a:gd name="connsiteY6739" fmla="*/ 427351 h 5360810"/>
              <a:gd name="connsiteX6740" fmla="*/ 4215056 w 4550804"/>
              <a:gd name="connsiteY6740" fmla="*/ 428301 h 5360810"/>
              <a:gd name="connsiteX6741" fmla="*/ 4204441 w 4550804"/>
              <a:gd name="connsiteY6741" fmla="*/ 421069 h 5360810"/>
              <a:gd name="connsiteX6742" fmla="*/ 4198157 w 4550804"/>
              <a:gd name="connsiteY6742" fmla="*/ 411993 h 5360810"/>
              <a:gd name="connsiteX6743" fmla="*/ 4195364 w 4550804"/>
              <a:gd name="connsiteY6743" fmla="*/ 414786 h 5360810"/>
              <a:gd name="connsiteX6744" fmla="*/ 4191174 w 4550804"/>
              <a:gd name="connsiteY6744" fmla="*/ 420371 h 5360810"/>
              <a:gd name="connsiteX6745" fmla="*/ 4192577 w 4550804"/>
              <a:gd name="connsiteY6745" fmla="*/ 420371 h 5360810"/>
              <a:gd name="connsiteX6746" fmla="*/ 4191174 w 4550804"/>
              <a:gd name="connsiteY6746" fmla="*/ 422472 h 5360810"/>
              <a:gd name="connsiteX6747" fmla="*/ 4191174 w 4550804"/>
              <a:gd name="connsiteY6747" fmla="*/ 423163 h 5360810"/>
              <a:gd name="connsiteX6748" fmla="*/ 4193967 w 4550804"/>
              <a:gd name="connsiteY6748" fmla="*/ 424558 h 5360810"/>
              <a:gd name="connsiteX6749" fmla="*/ 4207235 w 4550804"/>
              <a:gd name="connsiteY6749" fmla="*/ 428747 h 5360810"/>
              <a:gd name="connsiteX6750" fmla="*/ 4208631 w 4550804"/>
              <a:gd name="connsiteY6750" fmla="*/ 431540 h 5360810"/>
              <a:gd name="connsiteX6751" fmla="*/ 4205838 w 4550804"/>
              <a:gd name="connsiteY6751" fmla="*/ 437125 h 5360810"/>
              <a:gd name="connsiteX6752" fmla="*/ 4212123 w 4550804"/>
              <a:gd name="connsiteY6752" fmla="*/ 431540 h 5360810"/>
              <a:gd name="connsiteX6753" fmla="*/ 4231675 w 4550804"/>
              <a:gd name="connsiteY6753" fmla="*/ 440615 h 5360810"/>
              <a:gd name="connsiteX6754" fmla="*/ 4237960 w 4550804"/>
              <a:gd name="connsiteY6754" fmla="*/ 439219 h 5360810"/>
              <a:gd name="connsiteX6755" fmla="*/ 4274271 w 4550804"/>
              <a:gd name="connsiteY6755" fmla="*/ 453879 h 5360810"/>
              <a:gd name="connsiteX6756" fmla="*/ 4267987 w 4550804"/>
              <a:gd name="connsiteY6756" fmla="*/ 452484 h 5360810"/>
              <a:gd name="connsiteX6757" fmla="*/ 4273573 w 4550804"/>
              <a:gd name="connsiteY6757" fmla="*/ 455275 h 5360810"/>
              <a:gd name="connsiteX6758" fmla="*/ 4274970 w 4550804"/>
              <a:gd name="connsiteY6758" fmla="*/ 458068 h 5360810"/>
              <a:gd name="connsiteX6759" fmla="*/ 4284934 w 4550804"/>
              <a:gd name="connsiteY6759" fmla="*/ 450452 h 5360810"/>
              <a:gd name="connsiteX6760" fmla="*/ 4284752 w 4550804"/>
              <a:gd name="connsiteY6760" fmla="*/ 450389 h 5360810"/>
              <a:gd name="connsiteX6761" fmla="*/ 4286666 w 4550804"/>
              <a:gd name="connsiteY6761" fmla="*/ 448476 h 5360810"/>
              <a:gd name="connsiteX6762" fmla="*/ 4285444 w 4550804"/>
              <a:gd name="connsiteY6762" fmla="*/ 444804 h 5360810"/>
              <a:gd name="connsiteX6763" fmla="*/ 4286994 w 4550804"/>
              <a:gd name="connsiteY6763" fmla="*/ 448148 h 5360810"/>
              <a:gd name="connsiteX6764" fmla="*/ 4287545 w 4550804"/>
              <a:gd name="connsiteY6764" fmla="*/ 447596 h 5360810"/>
              <a:gd name="connsiteX6765" fmla="*/ 4288942 w 4550804"/>
              <a:gd name="connsiteY6765" fmla="*/ 451785 h 5360810"/>
              <a:gd name="connsiteX6766" fmla="*/ 4288621 w 4550804"/>
              <a:gd name="connsiteY6766" fmla="*/ 451681 h 5360810"/>
              <a:gd name="connsiteX6767" fmla="*/ 4289634 w 4550804"/>
              <a:gd name="connsiteY6767" fmla="*/ 453879 h 5360810"/>
              <a:gd name="connsiteX6768" fmla="*/ 4286841 w 4550804"/>
              <a:gd name="connsiteY6768" fmla="*/ 462955 h 5360810"/>
              <a:gd name="connsiteX6769" fmla="*/ 4304997 w 4550804"/>
              <a:gd name="connsiteY6769" fmla="*/ 469237 h 5360810"/>
              <a:gd name="connsiteX6770" fmla="*/ 4310582 w 4550804"/>
              <a:gd name="connsiteY6770" fmla="*/ 469237 h 5360810"/>
              <a:gd name="connsiteX6771" fmla="*/ 4318264 w 4550804"/>
              <a:gd name="connsiteY6771" fmla="*/ 465049 h 5360810"/>
              <a:gd name="connsiteX6772" fmla="*/ 4316868 w 4550804"/>
              <a:gd name="connsiteY6772" fmla="*/ 467143 h 5360810"/>
              <a:gd name="connsiteX6773" fmla="*/ 4319661 w 4550804"/>
              <a:gd name="connsiteY6773" fmla="*/ 469936 h 5360810"/>
              <a:gd name="connsiteX6774" fmla="*/ 4325945 w 4550804"/>
              <a:gd name="connsiteY6774" fmla="*/ 472728 h 5360810"/>
              <a:gd name="connsiteX6775" fmla="*/ 4330135 w 4550804"/>
              <a:gd name="connsiteY6775" fmla="*/ 475520 h 5360810"/>
              <a:gd name="connsiteX6776" fmla="*/ 4362257 w 4550804"/>
              <a:gd name="connsiteY6776" fmla="*/ 474125 h 5360810"/>
              <a:gd name="connsiteX6777" fmla="*/ 4367843 w 4550804"/>
              <a:gd name="connsiteY6777" fmla="*/ 466445 h 5360810"/>
              <a:gd name="connsiteX6778" fmla="*/ 4368541 w 4550804"/>
              <a:gd name="connsiteY6778" fmla="*/ 466445 h 5360810"/>
              <a:gd name="connsiteX6779" fmla="*/ 4369938 w 4550804"/>
              <a:gd name="connsiteY6779" fmla="*/ 463653 h 5360810"/>
              <a:gd name="connsiteX6780" fmla="*/ 4368541 w 4550804"/>
              <a:gd name="connsiteY6780" fmla="*/ 469936 h 5360810"/>
              <a:gd name="connsiteX6781" fmla="*/ 4371334 w 4550804"/>
              <a:gd name="connsiteY6781" fmla="*/ 469936 h 5360810"/>
              <a:gd name="connsiteX6782" fmla="*/ 4369938 w 4550804"/>
              <a:gd name="connsiteY6782" fmla="*/ 465747 h 5360810"/>
              <a:gd name="connsiteX6783" fmla="*/ 4372731 w 4550804"/>
              <a:gd name="connsiteY6783" fmla="*/ 465747 h 5360810"/>
              <a:gd name="connsiteX6784" fmla="*/ 4380413 w 4550804"/>
              <a:gd name="connsiteY6784" fmla="*/ 461558 h 5360810"/>
              <a:gd name="connsiteX6785" fmla="*/ 4381013 w 4550804"/>
              <a:gd name="connsiteY6785" fmla="*/ 460218 h 5360810"/>
              <a:gd name="connsiteX6786" fmla="*/ 4376928 w 4550804"/>
              <a:gd name="connsiteY6786" fmla="*/ 462257 h 5360810"/>
              <a:gd name="connsiteX6787" fmla="*/ 4381118 w 4550804"/>
              <a:gd name="connsiteY6787" fmla="*/ 459464 h 5360810"/>
              <a:gd name="connsiteX6788" fmla="*/ 4381348 w 4550804"/>
              <a:gd name="connsiteY6788" fmla="*/ 459464 h 5360810"/>
              <a:gd name="connsiteX6789" fmla="*/ 4383205 w 4550804"/>
              <a:gd name="connsiteY6789" fmla="*/ 455275 h 5360810"/>
              <a:gd name="connsiteX6790" fmla="*/ 4382158 w 4550804"/>
              <a:gd name="connsiteY6790" fmla="*/ 459464 h 5360810"/>
              <a:gd name="connsiteX6791" fmla="*/ 4382514 w 4550804"/>
              <a:gd name="connsiteY6791" fmla="*/ 459464 h 5360810"/>
              <a:gd name="connsiteX6792" fmla="*/ 4382110 w 4550804"/>
              <a:gd name="connsiteY6792" fmla="*/ 459666 h 5360810"/>
              <a:gd name="connsiteX6793" fmla="*/ 4381809 w 4550804"/>
              <a:gd name="connsiteY6793" fmla="*/ 460860 h 5360810"/>
              <a:gd name="connsiteX6794" fmla="*/ 4388094 w 4550804"/>
              <a:gd name="connsiteY6794" fmla="*/ 458068 h 5360810"/>
              <a:gd name="connsiteX6795" fmla="*/ 4383903 w 4550804"/>
              <a:gd name="connsiteY6795" fmla="*/ 458068 h 5360810"/>
              <a:gd name="connsiteX6796" fmla="*/ 4388094 w 4550804"/>
              <a:gd name="connsiteY6796" fmla="*/ 455275 h 5360810"/>
              <a:gd name="connsiteX6797" fmla="*/ 4390887 w 4550804"/>
              <a:gd name="connsiteY6797" fmla="*/ 459464 h 5360810"/>
              <a:gd name="connsiteX6798" fmla="*/ 4389490 w 4550804"/>
              <a:gd name="connsiteY6798" fmla="*/ 458068 h 5360810"/>
              <a:gd name="connsiteX6799" fmla="*/ 4389490 w 4550804"/>
              <a:gd name="connsiteY6799" fmla="*/ 465747 h 5360810"/>
              <a:gd name="connsiteX6800" fmla="*/ 4388094 w 4550804"/>
              <a:gd name="connsiteY6800" fmla="*/ 462955 h 5360810"/>
              <a:gd name="connsiteX6801" fmla="*/ 4385300 w 4550804"/>
              <a:gd name="connsiteY6801" fmla="*/ 464351 h 5360810"/>
              <a:gd name="connsiteX6802" fmla="*/ 4379715 w 4550804"/>
              <a:gd name="connsiteY6802" fmla="*/ 472030 h 5360810"/>
              <a:gd name="connsiteX6803" fmla="*/ 4372032 w 4550804"/>
              <a:gd name="connsiteY6803" fmla="*/ 477614 h 5360810"/>
              <a:gd name="connsiteX6804" fmla="*/ 4370636 w 4550804"/>
              <a:gd name="connsiteY6804" fmla="*/ 490879 h 5360810"/>
              <a:gd name="connsiteX6805" fmla="*/ 4374826 w 4550804"/>
              <a:gd name="connsiteY6805" fmla="*/ 506935 h 5360810"/>
              <a:gd name="connsiteX6806" fmla="*/ 4370636 w 4550804"/>
              <a:gd name="connsiteY6806" fmla="*/ 513218 h 5360810"/>
              <a:gd name="connsiteX6807" fmla="*/ 4366447 w 4550804"/>
              <a:gd name="connsiteY6807" fmla="*/ 530670 h 5360810"/>
              <a:gd name="connsiteX6808" fmla="*/ 4367843 w 4550804"/>
              <a:gd name="connsiteY6808" fmla="*/ 541141 h 5360810"/>
              <a:gd name="connsiteX6809" fmla="*/ 4374128 w 4550804"/>
              <a:gd name="connsiteY6809" fmla="*/ 547426 h 5360810"/>
              <a:gd name="connsiteX6810" fmla="*/ 4380713 w 4550804"/>
              <a:gd name="connsiteY6810" fmla="*/ 555201 h 5360810"/>
              <a:gd name="connsiteX6811" fmla="*/ 4386013 w 4550804"/>
              <a:gd name="connsiteY6811" fmla="*/ 552312 h 5360810"/>
              <a:gd name="connsiteX6812" fmla="*/ 4390195 w 4550804"/>
              <a:gd name="connsiteY6812" fmla="*/ 555104 h 5360810"/>
              <a:gd name="connsiteX6813" fmla="*/ 4392996 w 4550804"/>
              <a:gd name="connsiteY6813" fmla="*/ 553708 h 5360810"/>
              <a:gd name="connsiteX6814" fmla="*/ 4399280 w 4550804"/>
              <a:gd name="connsiteY6814" fmla="*/ 559293 h 5360810"/>
              <a:gd name="connsiteX6815" fmla="*/ 4396487 w 4550804"/>
              <a:gd name="connsiteY6815" fmla="*/ 566972 h 5360810"/>
              <a:gd name="connsiteX6816" fmla="*/ 4400670 w 4550804"/>
              <a:gd name="connsiteY6816" fmla="*/ 560688 h 5360810"/>
              <a:gd name="connsiteX6817" fmla="*/ 4404861 w 4550804"/>
              <a:gd name="connsiteY6817" fmla="*/ 562085 h 5360810"/>
              <a:gd name="connsiteX6818" fmla="*/ 4406257 w 4550804"/>
              <a:gd name="connsiteY6818" fmla="*/ 559293 h 5360810"/>
              <a:gd name="connsiteX6819" fmla="*/ 4407653 w 4550804"/>
              <a:gd name="connsiteY6819" fmla="*/ 562085 h 5360810"/>
              <a:gd name="connsiteX6820" fmla="*/ 4410446 w 4550804"/>
              <a:gd name="connsiteY6820" fmla="*/ 564878 h 5360810"/>
              <a:gd name="connsiteX6821" fmla="*/ 4414636 w 4550804"/>
              <a:gd name="connsiteY6821" fmla="*/ 560688 h 5360810"/>
              <a:gd name="connsiteX6822" fmla="*/ 4416033 w 4550804"/>
              <a:gd name="connsiteY6822" fmla="*/ 564878 h 5360810"/>
              <a:gd name="connsiteX6823" fmla="*/ 4420223 w 4550804"/>
              <a:gd name="connsiteY6823" fmla="*/ 563481 h 5360810"/>
              <a:gd name="connsiteX6824" fmla="*/ 4421619 w 4550804"/>
              <a:gd name="connsiteY6824" fmla="*/ 564878 h 5360810"/>
              <a:gd name="connsiteX6825" fmla="*/ 4427205 w 4550804"/>
              <a:gd name="connsiteY6825" fmla="*/ 564878 h 5360810"/>
              <a:gd name="connsiteX6826" fmla="*/ 4428602 w 4550804"/>
              <a:gd name="connsiteY6826" fmla="*/ 575349 h 5360810"/>
              <a:gd name="connsiteX6827" fmla="*/ 4428602 w 4550804"/>
              <a:gd name="connsiteY6827" fmla="*/ 564878 h 5360810"/>
              <a:gd name="connsiteX6828" fmla="*/ 4432792 w 4550804"/>
              <a:gd name="connsiteY6828" fmla="*/ 564878 h 5360810"/>
              <a:gd name="connsiteX6829" fmla="*/ 4433029 w 4550804"/>
              <a:gd name="connsiteY6829" fmla="*/ 566218 h 5360810"/>
              <a:gd name="connsiteX6830" fmla="*/ 4438378 w 4550804"/>
              <a:gd name="connsiteY6830" fmla="*/ 564878 h 5360810"/>
              <a:gd name="connsiteX6831" fmla="*/ 4441171 w 4550804"/>
              <a:gd name="connsiteY6831" fmla="*/ 569066 h 5360810"/>
              <a:gd name="connsiteX6832" fmla="*/ 4448853 w 4550804"/>
              <a:gd name="connsiteY6832" fmla="*/ 573254 h 5360810"/>
              <a:gd name="connsiteX6833" fmla="*/ 4450249 w 4550804"/>
              <a:gd name="connsiteY6833" fmla="*/ 586519 h 5360810"/>
              <a:gd name="connsiteX6834" fmla="*/ 4450249 w 4550804"/>
              <a:gd name="connsiteY6834" fmla="*/ 573254 h 5360810"/>
              <a:gd name="connsiteX6835" fmla="*/ 4453042 w 4550804"/>
              <a:gd name="connsiteY6835" fmla="*/ 571858 h 5360810"/>
              <a:gd name="connsiteX6836" fmla="*/ 4455836 w 4550804"/>
              <a:gd name="connsiteY6836" fmla="*/ 574651 h 5360810"/>
              <a:gd name="connsiteX6837" fmla="*/ 4458629 w 4550804"/>
              <a:gd name="connsiteY6837" fmla="*/ 583726 h 5360810"/>
              <a:gd name="connsiteX6838" fmla="*/ 4457232 w 4550804"/>
              <a:gd name="connsiteY6838" fmla="*/ 574651 h 5360810"/>
              <a:gd name="connsiteX6839" fmla="*/ 4463517 w 4550804"/>
              <a:gd name="connsiteY6839" fmla="*/ 578840 h 5360810"/>
              <a:gd name="connsiteX6840" fmla="*/ 4463517 w 4550804"/>
              <a:gd name="connsiteY6840" fmla="*/ 574651 h 5360810"/>
              <a:gd name="connsiteX6841" fmla="*/ 4466311 w 4550804"/>
              <a:gd name="connsiteY6841" fmla="*/ 574651 h 5360810"/>
              <a:gd name="connsiteX6842" fmla="*/ 4467706 w 4550804"/>
              <a:gd name="connsiteY6842" fmla="*/ 571858 h 5360810"/>
              <a:gd name="connsiteX6843" fmla="*/ 4471896 w 4550804"/>
              <a:gd name="connsiteY6843" fmla="*/ 573254 h 5360810"/>
              <a:gd name="connsiteX6844" fmla="*/ 4477483 w 4550804"/>
              <a:gd name="connsiteY6844" fmla="*/ 577443 h 5360810"/>
              <a:gd name="connsiteX6845" fmla="*/ 4480277 w 4550804"/>
              <a:gd name="connsiteY6845" fmla="*/ 585122 h 5360810"/>
              <a:gd name="connsiteX6846" fmla="*/ 4478880 w 4550804"/>
              <a:gd name="connsiteY6846" fmla="*/ 578840 h 5360810"/>
              <a:gd name="connsiteX6847" fmla="*/ 4481673 w 4550804"/>
              <a:gd name="connsiteY6847" fmla="*/ 578840 h 5360810"/>
              <a:gd name="connsiteX6848" fmla="*/ 4484465 w 4550804"/>
              <a:gd name="connsiteY6848" fmla="*/ 583027 h 5360810"/>
              <a:gd name="connsiteX6849" fmla="*/ 4485862 w 4550804"/>
              <a:gd name="connsiteY6849" fmla="*/ 589312 h 5360810"/>
              <a:gd name="connsiteX6850" fmla="*/ 4485862 w 4550804"/>
              <a:gd name="connsiteY6850" fmla="*/ 579538 h 5360810"/>
              <a:gd name="connsiteX6851" fmla="*/ 4487259 w 4550804"/>
              <a:gd name="connsiteY6851" fmla="*/ 582330 h 5360810"/>
              <a:gd name="connsiteX6852" fmla="*/ 4487259 w 4550804"/>
              <a:gd name="connsiteY6852" fmla="*/ 580934 h 5360810"/>
              <a:gd name="connsiteX6853" fmla="*/ 4496337 w 4550804"/>
              <a:gd name="connsiteY6853" fmla="*/ 585122 h 5360810"/>
              <a:gd name="connsiteX6854" fmla="*/ 4497733 w 4550804"/>
              <a:gd name="connsiteY6854" fmla="*/ 590708 h 5360810"/>
              <a:gd name="connsiteX6855" fmla="*/ 4497733 w 4550804"/>
              <a:gd name="connsiteY6855" fmla="*/ 584425 h 5360810"/>
              <a:gd name="connsiteX6856" fmla="*/ 4500526 w 4550804"/>
              <a:gd name="connsiteY6856" fmla="*/ 587216 h 5360810"/>
              <a:gd name="connsiteX6857" fmla="*/ 4503320 w 4550804"/>
              <a:gd name="connsiteY6857" fmla="*/ 587216 h 5360810"/>
              <a:gd name="connsiteX6858" fmla="*/ 4506113 w 4550804"/>
              <a:gd name="connsiteY6858" fmla="*/ 594896 h 5360810"/>
              <a:gd name="connsiteX6859" fmla="*/ 4504723 w 4550804"/>
              <a:gd name="connsiteY6859" fmla="*/ 587216 h 5360810"/>
              <a:gd name="connsiteX6860" fmla="*/ 4511008 w 4550804"/>
              <a:gd name="connsiteY6860" fmla="*/ 588613 h 5360810"/>
              <a:gd name="connsiteX6861" fmla="*/ 4512397 w 4550804"/>
              <a:gd name="connsiteY6861" fmla="*/ 591405 h 5360810"/>
              <a:gd name="connsiteX6862" fmla="*/ 4512397 w 4550804"/>
              <a:gd name="connsiteY6862" fmla="*/ 588613 h 5360810"/>
              <a:gd name="connsiteX6863" fmla="*/ 4518689 w 4550804"/>
              <a:gd name="connsiteY6863" fmla="*/ 590009 h 5360810"/>
              <a:gd name="connsiteX6864" fmla="*/ 4518689 w 4550804"/>
              <a:gd name="connsiteY6864" fmla="*/ 591405 h 5360810"/>
              <a:gd name="connsiteX6865" fmla="*/ 4521482 w 4550804"/>
              <a:gd name="connsiteY6865" fmla="*/ 590009 h 5360810"/>
              <a:gd name="connsiteX6866" fmla="*/ 4525672 w 4550804"/>
              <a:gd name="connsiteY6866" fmla="*/ 597688 h 5360810"/>
              <a:gd name="connsiteX6867" fmla="*/ 4527063 w 4550804"/>
              <a:gd name="connsiteY6867" fmla="*/ 599084 h 5360810"/>
              <a:gd name="connsiteX6868" fmla="*/ 4524269 w 4550804"/>
              <a:gd name="connsiteY6868" fmla="*/ 590009 h 5360810"/>
              <a:gd name="connsiteX6869" fmla="*/ 4528458 w 4550804"/>
              <a:gd name="connsiteY6869" fmla="*/ 584425 h 5360810"/>
              <a:gd name="connsiteX6870" fmla="*/ 4532648 w 4550804"/>
              <a:gd name="connsiteY6870" fmla="*/ 605367 h 5360810"/>
              <a:gd name="connsiteX6871" fmla="*/ 4529855 w 4550804"/>
              <a:gd name="connsiteY6871" fmla="*/ 605367 h 5360810"/>
              <a:gd name="connsiteX6872" fmla="*/ 4537537 w 4550804"/>
              <a:gd name="connsiteY6872" fmla="*/ 631196 h 5360810"/>
              <a:gd name="connsiteX6873" fmla="*/ 4538933 w 4550804"/>
              <a:gd name="connsiteY6873" fmla="*/ 663309 h 5360810"/>
              <a:gd name="connsiteX6874" fmla="*/ 4528458 w 4550804"/>
              <a:gd name="connsiteY6874" fmla="*/ 681461 h 5360810"/>
              <a:gd name="connsiteX6875" fmla="*/ 4550804 w 4550804"/>
              <a:gd name="connsiteY6875" fmla="*/ 696121 h 5360810"/>
              <a:gd name="connsiteX6876" fmla="*/ 4533346 w 4550804"/>
              <a:gd name="connsiteY6876" fmla="*/ 703800 h 5360810"/>
              <a:gd name="connsiteX6877" fmla="*/ 4524269 w 4550804"/>
              <a:gd name="connsiteY6877" fmla="*/ 703800 h 5360810"/>
              <a:gd name="connsiteX6878" fmla="*/ 4509605 w 4550804"/>
              <a:gd name="connsiteY6878" fmla="*/ 732422 h 5360810"/>
              <a:gd name="connsiteX6879" fmla="*/ 4508208 w 4550804"/>
              <a:gd name="connsiteY6879" fmla="*/ 745685 h 5360810"/>
              <a:gd name="connsiteX6880" fmla="*/ 4500526 w 4550804"/>
              <a:gd name="connsiteY6880" fmla="*/ 747082 h 5360810"/>
              <a:gd name="connsiteX6881" fmla="*/ 4499822 w 4550804"/>
              <a:gd name="connsiteY6881" fmla="*/ 747556 h 5360810"/>
              <a:gd name="connsiteX6882" fmla="*/ 4502601 w 4550804"/>
              <a:gd name="connsiteY6882" fmla="*/ 747089 h 5360810"/>
              <a:gd name="connsiteX6883" fmla="*/ 4502601 w 4550804"/>
              <a:gd name="connsiteY6883" fmla="*/ 761050 h 5360810"/>
              <a:gd name="connsiteX6884" fmla="*/ 4495617 w 4550804"/>
              <a:gd name="connsiteY6884" fmla="*/ 775711 h 5360810"/>
              <a:gd name="connsiteX6885" fmla="*/ 4491435 w 4550804"/>
              <a:gd name="connsiteY6885" fmla="*/ 779899 h 5360810"/>
              <a:gd name="connsiteX6886" fmla="*/ 4490737 w 4550804"/>
              <a:gd name="connsiteY6886" fmla="*/ 779899 h 5360810"/>
              <a:gd name="connsiteX6887" fmla="*/ 4491435 w 4550804"/>
              <a:gd name="connsiteY6887" fmla="*/ 786182 h 5360810"/>
              <a:gd name="connsiteX6888" fmla="*/ 4492824 w 4550804"/>
              <a:gd name="connsiteY6888" fmla="*/ 800842 h 5360810"/>
              <a:gd name="connsiteX6889" fmla="*/ 4499808 w 4550804"/>
              <a:gd name="connsiteY6889" fmla="*/ 807133 h 5360810"/>
              <a:gd name="connsiteX6890" fmla="*/ 4495617 w 4550804"/>
              <a:gd name="connsiteY6890" fmla="*/ 811314 h 5360810"/>
              <a:gd name="connsiteX6891" fmla="*/ 4519360 w 4550804"/>
              <a:gd name="connsiteY6891" fmla="*/ 827376 h 5360810"/>
              <a:gd name="connsiteX6892" fmla="*/ 4516566 w 4550804"/>
              <a:gd name="connsiteY6892" fmla="*/ 888104 h 5360810"/>
              <a:gd name="connsiteX6893" fmla="*/ 4524723 w 4550804"/>
              <a:gd name="connsiteY6893" fmla="*/ 936301 h 5360810"/>
              <a:gd name="connsiteX6894" fmla="*/ 4524954 w 4550804"/>
              <a:gd name="connsiteY6894" fmla="*/ 936273 h 5360810"/>
              <a:gd name="connsiteX6895" fmla="*/ 4536817 w 4550804"/>
              <a:gd name="connsiteY6895" fmla="*/ 1020742 h 5360810"/>
              <a:gd name="connsiteX6896" fmla="*/ 4541698 w 4550804"/>
              <a:gd name="connsiteY6896" fmla="*/ 1028436 h 5360810"/>
              <a:gd name="connsiteX6897" fmla="*/ 4532628 w 4550804"/>
              <a:gd name="connsiteY6897" fmla="*/ 1040297 h 5360810"/>
              <a:gd name="connsiteX6898" fmla="*/ 4503997 w 4550804"/>
              <a:gd name="connsiteY6898" fmla="*/ 1155463 h 5360810"/>
              <a:gd name="connsiteX6899" fmla="*/ 4418804 w 4550804"/>
              <a:gd name="connsiteY6899" fmla="*/ 1304857 h 5360810"/>
              <a:gd name="connsiteX6900" fmla="*/ 4398555 w 4550804"/>
              <a:gd name="connsiteY6900" fmla="*/ 1331377 h 5360810"/>
              <a:gd name="connsiteX6901" fmla="*/ 4406941 w 4550804"/>
              <a:gd name="connsiteY6901" fmla="*/ 1353724 h 5360810"/>
              <a:gd name="connsiteX6902" fmla="*/ 4404154 w 4550804"/>
              <a:gd name="connsiteY6902" fmla="*/ 1353724 h 5360810"/>
              <a:gd name="connsiteX6903" fmla="*/ 4380419 w 4550804"/>
              <a:gd name="connsiteY6903" fmla="*/ 1407464 h 5360810"/>
              <a:gd name="connsiteX6904" fmla="*/ 4368547 w 4550804"/>
              <a:gd name="connsiteY6904" fmla="*/ 1727194 h 5360810"/>
              <a:gd name="connsiteX6905" fmla="*/ 4352486 w 4550804"/>
              <a:gd name="connsiteY6905" fmla="*/ 1747439 h 5360810"/>
              <a:gd name="connsiteX6906" fmla="*/ 4349693 w 4550804"/>
              <a:gd name="connsiteY6906" fmla="*/ 1748835 h 5360810"/>
              <a:gd name="connsiteX6907" fmla="*/ 4346202 w 4550804"/>
              <a:gd name="connsiteY6907" fmla="*/ 1744647 h 5360810"/>
              <a:gd name="connsiteX6908" fmla="*/ 4337822 w 4550804"/>
              <a:gd name="connsiteY6908" fmla="*/ 1744647 h 5360810"/>
              <a:gd name="connsiteX6909" fmla="*/ 4318270 w 4550804"/>
              <a:gd name="connsiteY6909" fmla="*/ 1740458 h 5360810"/>
              <a:gd name="connsiteX6910" fmla="*/ 4311985 w 4550804"/>
              <a:gd name="connsiteY6910" fmla="*/ 1737666 h 5360810"/>
              <a:gd name="connsiteX6911" fmla="*/ 4305003 w 4550804"/>
              <a:gd name="connsiteY6911" fmla="*/ 1731383 h 5360810"/>
              <a:gd name="connsiteX6912" fmla="*/ 4294527 w 4550804"/>
              <a:gd name="connsiteY6912" fmla="*/ 1732779 h 5360810"/>
              <a:gd name="connsiteX6913" fmla="*/ 4274976 w 4550804"/>
              <a:gd name="connsiteY6913" fmla="*/ 1723704 h 5360810"/>
              <a:gd name="connsiteX6914" fmla="*/ 4265898 w 4550804"/>
              <a:gd name="connsiteY6914" fmla="*/ 1732779 h 5360810"/>
              <a:gd name="connsiteX6915" fmla="*/ 4255423 w 4550804"/>
              <a:gd name="connsiteY6915" fmla="*/ 1732779 h 5360810"/>
              <a:gd name="connsiteX6916" fmla="*/ 4248440 w 4550804"/>
              <a:gd name="connsiteY6916" fmla="*/ 1737666 h 5360810"/>
              <a:gd name="connsiteX6917" fmla="*/ 4239363 w 4550804"/>
              <a:gd name="connsiteY6917" fmla="*/ 1737666 h 5360810"/>
              <a:gd name="connsiteX6918" fmla="*/ 4231681 w 4550804"/>
              <a:gd name="connsiteY6918" fmla="*/ 1740458 h 5360810"/>
              <a:gd name="connsiteX6919" fmla="*/ 4219810 w 4550804"/>
              <a:gd name="connsiteY6919" fmla="*/ 1736968 h 5360810"/>
              <a:gd name="connsiteX6920" fmla="*/ 4207939 w 4550804"/>
              <a:gd name="connsiteY6920" fmla="*/ 1736968 h 5360810"/>
              <a:gd name="connsiteX6921" fmla="*/ 4203749 w 4550804"/>
              <a:gd name="connsiteY6921" fmla="*/ 1734176 h 5360810"/>
              <a:gd name="connsiteX6922" fmla="*/ 4202352 w 4550804"/>
              <a:gd name="connsiteY6922" fmla="*/ 1725100 h 5360810"/>
              <a:gd name="connsiteX6923" fmla="*/ 4189085 w 4550804"/>
              <a:gd name="connsiteY6923" fmla="*/ 1720911 h 5360810"/>
              <a:gd name="connsiteX6924" fmla="*/ 4182800 w 4550804"/>
              <a:gd name="connsiteY6924" fmla="*/ 1715327 h 5360810"/>
              <a:gd name="connsiteX6925" fmla="*/ 4161851 w 4550804"/>
              <a:gd name="connsiteY6925" fmla="*/ 1718119 h 5360810"/>
              <a:gd name="connsiteX6926" fmla="*/ 4153472 w 4550804"/>
              <a:gd name="connsiteY6926" fmla="*/ 1713233 h 5360810"/>
              <a:gd name="connsiteX6927" fmla="*/ 4143214 w 4550804"/>
              <a:gd name="connsiteY6927" fmla="*/ 1718091 h 5360810"/>
              <a:gd name="connsiteX6928" fmla="*/ 4143695 w 4550804"/>
              <a:gd name="connsiteY6928" fmla="*/ 1720911 h 5360810"/>
              <a:gd name="connsiteX6929" fmla="*/ 4130428 w 4550804"/>
              <a:gd name="connsiteY6929" fmla="*/ 1723704 h 5360810"/>
              <a:gd name="connsiteX6930" fmla="*/ 4115065 w 4550804"/>
              <a:gd name="connsiteY6930" fmla="*/ 1716723 h 5360810"/>
              <a:gd name="connsiteX6931" fmla="*/ 4108083 w 4550804"/>
              <a:gd name="connsiteY6931" fmla="*/ 1718119 h 5360810"/>
              <a:gd name="connsiteX6932" fmla="*/ 4104591 w 4550804"/>
              <a:gd name="connsiteY6932" fmla="*/ 1723704 h 5360810"/>
              <a:gd name="connsiteX6933" fmla="*/ 4093419 w 4550804"/>
              <a:gd name="connsiteY6933" fmla="*/ 1725798 h 5360810"/>
              <a:gd name="connsiteX6934" fmla="*/ 4080849 w 4550804"/>
              <a:gd name="connsiteY6934" fmla="*/ 1723704 h 5360810"/>
              <a:gd name="connsiteX6935" fmla="*/ 4075263 w 4550804"/>
              <a:gd name="connsiteY6935" fmla="*/ 1718119 h 5360810"/>
              <a:gd name="connsiteX6936" fmla="*/ 4064789 w 4550804"/>
              <a:gd name="connsiteY6936" fmla="*/ 1720911 h 5360810"/>
              <a:gd name="connsiteX6937" fmla="*/ 4059202 w 4550804"/>
              <a:gd name="connsiteY6937" fmla="*/ 1716723 h 5360810"/>
              <a:gd name="connsiteX6938" fmla="*/ 4045236 w 4550804"/>
              <a:gd name="connsiteY6938" fmla="*/ 1719515 h 5360810"/>
              <a:gd name="connsiteX6939" fmla="*/ 4038253 w 4550804"/>
              <a:gd name="connsiteY6939" fmla="*/ 1722307 h 5360810"/>
              <a:gd name="connsiteX6940" fmla="*/ 4033365 w 4550804"/>
              <a:gd name="connsiteY6940" fmla="*/ 1728591 h 5360810"/>
              <a:gd name="connsiteX6941" fmla="*/ 4022890 w 4550804"/>
              <a:gd name="connsiteY6941" fmla="*/ 1725100 h 5360810"/>
              <a:gd name="connsiteX6942" fmla="*/ 4017304 w 4550804"/>
              <a:gd name="connsiteY6942" fmla="*/ 1731383 h 5360810"/>
              <a:gd name="connsiteX6943" fmla="*/ 4014511 w 4550804"/>
              <a:gd name="connsiteY6943" fmla="*/ 1728591 h 5360810"/>
              <a:gd name="connsiteX6944" fmla="*/ 4015908 w 4550804"/>
              <a:gd name="connsiteY6944" fmla="*/ 1725798 h 5360810"/>
              <a:gd name="connsiteX6945" fmla="*/ 4002640 w 4550804"/>
              <a:gd name="connsiteY6945" fmla="*/ 1732779 h 5360810"/>
              <a:gd name="connsiteX6946" fmla="*/ 3985881 w 4550804"/>
              <a:gd name="connsiteY6946" fmla="*/ 1756515 h 5360810"/>
              <a:gd name="connsiteX6947" fmla="*/ 3972613 w 4550804"/>
              <a:gd name="connsiteY6947" fmla="*/ 1761402 h 5360810"/>
              <a:gd name="connsiteX6948" fmla="*/ 3966211 w 4550804"/>
              <a:gd name="connsiteY6948" fmla="*/ 1766521 h 5360810"/>
              <a:gd name="connsiteX6949" fmla="*/ 3972613 w 4550804"/>
              <a:gd name="connsiteY6949" fmla="*/ 1767685 h 5360810"/>
              <a:gd name="connsiteX6950" fmla="*/ 3977501 w 4550804"/>
              <a:gd name="connsiteY6950" fmla="*/ 1776760 h 5360810"/>
              <a:gd name="connsiteX6951" fmla="*/ 3985880 w 4550804"/>
              <a:gd name="connsiteY6951" fmla="*/ 1783741 h 5360810"/>
              <a:gd name="connsiteX6952" fmla="*/ 3987975 w 4550804"/>
              <a:gd name="connsiteY6952" fmla="*/ 1790024 h 5360810"/>
              <a:gd name="connsiteX6953" fmla="*/ 3978898 w 4550804"/>
              <a:gd name="connsiteY6953" fmla="*/ 1840986 h 5360810"/>
              <a:gd name="connsiteX6954" fmla="*/ 4036158 w 4550804"/>
              <a:gd name="connsiteY6954" fmla="*/ 1887759 h 5360810"/>
              <a:gd name="connsiteX6955" fmla="*/ 4036158 w 4550804"/>
              <a:gd name="connsiteY6955" fmla="*/ 1891248 h 5360810"/>
              <a:gd name="connsiteX6956" fmla="*/ 4019399 w 4550804"/>
              <a:gd name="connsiteY6956" fmla="*/ 1896833 h 5360810"/>
              <a:gd name="connsiteX6957" fmla="*/ 4004734 w 4550804"/>
              <a:gd name="connsiteY6957" fmla="*/ 1891248 h 5360810"/>
              <a:gd name="connsiteX6958" fmla="*/ 3998450 w 4550804"/>
              <a:gd name="connsiteY6958" fmla="*/ 1891248 h 5360810"/>
              <a:gd name="connsiteX6959" fmla="*/ 3987975 w 4550804"/>
              <a:gd name="connsiteY6959" fmla="*/ 1889155 h 5360810"/>
              <a:gd name="connsiteX6960" fmla="*/ 3982389 w 4550804"/>
              <a:gd name="connsiteY6960" fmla="*/ 1910098 h 5360810"/>
              <a:gd name="connsiteX6961" fmla="*/ 3976803 w 4550804"/>
              <a:gd name="connsiteY6961" fmla="*/ 1913588 h 5360810"/>
              <a:gd name="connsiteX6962" fmla="*/ 3976803 w 4550804"/>
              <a:gd name="connsiteY6962" fmla="*/ 1917776 h 5360810"/>
              <a:gd name="connsiteX6963" fmla="*/ 3935603 w 4550804"/>
              <a:gd name="connsiteY6963" fmla="*/ 1910098 h 5360810"/>
              <a:gd name="connsiteX6964" fmla="*/ 3964932 w 4550804"/>
              <a:gd name="connsiteY6964" fmla="*/ 1970832 h 5360810"/>
              <a:gd name="connsiteX6965" fmla="*/ 3957410 w 4550804"/>
              <a:gd name="connsiteY6965" fmla="*/ 2036452 h 5360810"/>
              <a:gd name="connsiteX6966" fmla="*/ 3957949 w 4550804"/>
              <a:gd name="connsiteY6966" fmla="*/ 2036452 h 5360810"/>
              <a:gd name="connsiteX6967" fmla="*/ 3980589 w 4550804"/>
              <a:gd name="connsiteY6967" fmla="*/ 2050435 h 5360810"/>
              <a:gd name="connsiteX6968" fmla="*/ 3980993 w 4550804"/>
              <a:gd name="connsiteY6968" fmla="*/ 2049716 h 5360810"/>
              <a:gd name="connsiteX6969" fmla="*/ 3988674 w 4550804"/>
              <a:gd name="connsiteY6969" fmla="*/ 2051810 h 5360810"/>
              <a:gd name="connsiteX6970" fmla="*/ 4022891 w 4550804"/>
              <a:gd name="connsiteY6970" fmla="*/ 2076244 h 5360810"/>
              <a:gd name="connsiteX6971" fmla="*/ 4048728 w 4550804"/>
              <a:gd name="connsiteY6971" fmla="*/ 2086017 h 5360810"/>
              <a:gd name="connsiteX6972" fmla="*/ 4140903 w 4550804"/>
              <a:gd name="connsiteY6972" fmla="*/ 2083225 h 5360810"/>
              <a:gd name="connsiteX6973" fmla="*/ 4139507 w 4550804"/>
              <a:gd name="connsiteY6973" fmla="*/ 2101375 h 5360810"/>
              <a:gd name="connsiteX6974" fmla="*/ 4150680 w 4550804"/>
              <a:gd name="connsiteY6974" fmla="*/ 2098583 h 5360810"/>
              <a:gd name="connsiteX6975" fmla="*/ 4244251 w 4550804"/>
              <a:gd name="connsiteY6975" fmla="*/ 2127205 h 5360810"/>
              <a:gd name="connsiteX6976" fmla="*/ 4250536 w 4550804"/>
              <a:gd name="connsiteY6976" fmla="*/ 2124413 h 5360810"/>
              <a:gd name="connsiteX6977" fmla="*/ 4252631 w 4550804"/>
              <a:gd name="connsiteY6977" fmla="*/ 2130696 h 5360810"/>
              <a:gd name="connsiteX6978" fmla="*/ 4254028 w 4550804"/>
              <a:gd name="connsiteY6978" fmla="*/ 2130696 h 5360810"/>
              <a:gd name="connsiteX6979" fmla="*/ 4251234 w 4550804"/>
              <a:gd name="connsiteY6979" fmla="*/ 2122318 h 5360810"/>
              <a:gd name="connsiteX6980" fmla="*/ 4267993 w 4550804"/>
              <a:gd name="connsiteY6980" fmla="*/ 2108357 h 5360810"/>
              <a:gd name="connsiteX6981" fmla="*/ 4285451 w 4550804"/>
              <a:gd name="connsiteY6981" fmla="*/ 2066471 h 5360810"/>
              <a:gd name="connsiteX6982" fmla="*/ 4297322 w 4550804"/>
              <a:gd name="connsiteY6982" fmla="*/ 2058791 h 5360810"/>
              <a:gd name="connsiteX6983" fmla="*/ 4304304 w 4550804"/>
              <a:gd name="connsiteY6983" fmla="*/ 2068565 h 5360810"/>
              <a:gd name="connsiteX6984" fmla="*/ 4305701 w 4550804"/>
              <a:gd name="connsiteY6984" fmla="*/ 2075545 h 5360810"/>
              <a:gd name="connsiteX6985" fmla="*/ 4318968 w 4550804"/>
              <a:gd name="connsiteY6985" fmla="*/ 2106262 h 5360810"/>
              <a:gd name="connsiteX6986" fmla="*/ 4325254 w 4550804"/>
              <a:gd name="connsiteY6986" fmla="*/ 2136979 h 5360810"/>
              <a:gd name="connsiteX6987" fmla="*/ 4339918 w 4550804"/>
              <a:gd name="connsiteY6987" fmla="*/ 2148846 h 5360810"/>
              <a:gd name="connsiteX6988" fmla="*/ 4357375 w 4550804"/>
              <a:gd name="connsiteY6988" fmla="*/ 2186544 h 5360810"/>
              <a:gd name="connsiteX6989" fmla="*/ 4363660 w 4550804"/>
              <a:gd name="connsiteY6989" fmla="*/ 2186544 h 5360810"/>
              <a:gd name="connsiteX6990" fmla="*/ 4375532 w 4550804"/>
              <a:gd name="connsiteY6990" fmla="*/ 2191430 h 5360810"/>
              <a:gd name="connsiteX6991" fmla="*/ 4379720 w 4550804"/>
              <a:gd name="connsiteY6991" fmla="*/ 2189336 h 5360810"/>
              <a:gd name="connsiteX6992" fmla="*/ 4383911 w 4550804"/>
              <a:gd name="connsiteY6992" fmla="*/ 2191430 h 5360810"/>
              <a:gd name="connsiteX6993" fmla="*/ 4383911 w 4550804"/>
              <a:gd name="connsiteY6993" fmla="*/ 2198412 h 5360810"/>
              <a:gd name="connsiteX6994" fmla="*/ 4390196 w 4550804"/>
              <a:gd name="connsiteY6994" fmla="*/ 2210279 h 5360810"/>
              <a:gd name="connsiteX6995" fmla="*/ 4400670 w 4550804"/>
              <a:gd name="connsiteY6995" fmla="*/ 2242392 h 5360810"/>
              <a:gd name="connsiteX6996" fmla="*/ 4399287 w 4550804"/>
              <a:gd name="connsiteY6996" fmla="*/ 2242755 h 5360810"/>
              <a:gd name="connsiteX6997" fmla="*/ 4400670 w 4550804"/>
              <a:gd name="connsiteY6997" fmla="*/ 2282882 h 5360810"/>
              <a:gd name="connsiteX6998" fmla="*/ 4382514 w 4550804"/>
              <a:gd name="connsiteY6998" fmla="*/ 2309410 h 5360810"/>
              <a:gd name="connsiteX6999" fmla="*/ 4382514 w 4550804"/>
              <a:gd name="connsiteY6999" fmla="*/ 2319881 h 5360810"/>
              <a:gd name="connsiteX7000" fmla="*/ 4372040 w 4550804"/>
              <a:gd name="connsiteY7000" fmla="*/ 2337334 h 5360810"/>
              <a:gd name="connsiteX7001" fmla="*/ 4372738 w 4550804"/>
              <a:gd name="connsiteY7001" fmla="*/ 2343616 h 5360810"/>
              <a:gd name="connsiteX7002" fmla="*/ 4370643 w 4550804"/>
              <a:gd name="connsiteY7002" fmla="*/ 2350598 h 5360810"/>
              <a:gd name="connsiteX7003" fmla="*/ 4372738 w 4550804"/>
              <a:gd name="connsiteY7003" fmla="*/ 2353390 h 5360810"/>
              <a:gd name="connsiteX7004" fmla="*/ 4362263 w 4550804"/>
              <a:gd name="connsiteY7004" fmla="*/ 2359673 h 5360810"/>
              <a:gd name="connsiteX7005" fmla="*/ 4366453 w 4550804"/>
              <a:gd name="connsiteY7005" fmla="*/ 2361070 h 5360810"/>
              <a:gd name="connsiteX7006" fmla="*/ 4363660 w 4550804"/>
              <a:gd name="connsiteY7006" fmla="*/ 2367352 h 5360810"/>
              <a:gd name="connsiteX7007" fmla="*/ 4357375 w 4550804"/>
              <a:gd name="connsiteY7007" fmla="*/ 2377824 h 5360810"/>
              <a:gd name="connsiteX7008" fmla="*/ 4349694 w 4550804"/>
              <a:gd name="connsiteY7008" fmla="*/ 2399465 h 5360810"/>
              <a:gd name="connsiteX7009" fmla="*/ 4349694 w 4550804"/>
              <a:gd name="connsiteY7009" fmla="*/ 2408540 h 5360810"/>
              <a:gd name="connsiteX7010" fmla="*/ 4353884 w 4550804"/>
              <a:gd name="connsiteY7010" fmla="*/ 2419011 h 5360810"/>
              <a:gd name="connsiteX7011" fmla="*/ 4351091 w 4550804"/>
              <a:gd name="connsiteY7011" fmla="*/ 2425295 h 5360810"/>
              <a:gd name="connsiteX7012" fmla="*/ 4352487 w 4550804"/>
              <a:gd name="connsiteY7012" fmla="*/ 2435067 h 5360810"/>
              <a:gd name="connsiteX7013" fmla="*/ 4358074 w 4550804"/>
              <a:gd name="connsiteY7013" fmla="*/ 2437162 h 5360810"/>
              <a:gd name="connsiteX7014" fmla="*/ 4369945 w 4550804"/>
              <a:gd name="connsiteY7014" fmla="*/ 2467180 h 5360810"/>
              <a:gd name="connsiteX7015" fmla="*/ 4397877 w 4550804"/>
              <a:gd name="connsiteY7015" fmla="*/ 2493709 h 5360810"/>
              <a:gd name="connsiteX7016" fmla="*/ 4392988 w 4550804"/>
              <a:gd name="connsiteY7016" fmla="*/ 2506972 h 5360810"/>
              <a:gd name="connsiteX7017" fmla="*/ 4367151 w 4550804"/>
              <a:gd name="connsiteY7017" fmla="*/ 2521632 h 5360810"/>
              <a:gd name="connsiteX7018" fmla="*/ 4352487 w 4550804"/>
              <a:gd name="connsiteY7018" fmla="*/ 2525820 h 5360810"/>
              <a:gd name="connsiteX7019" fmla="*/ 4346203 w 4550804"/>
              <a:gd name="connsiteY7019" fmla="*/ 2525820 h 5360810"/>
              <a:gd name="connsiteX7020" fmla="*/ 4344806 w 4550804"/>
              <a:gd name="connsiteY7020" fmla="*/ 2527217 h 5360810"/>
              <a:gd name="connsiteX7021" fmla="*/ 4337125 w 4550804"/>
              <a:gd name="connsiteY7021" fmla="*/ 2523028 h 5360810"/>
              <a:gd name="connsiteX7022" fmla="*/ 4325254 w 4550804"/>
              <a:gd name="connsiteY7022" fmla="*/ 2520236 h 5360810"/>
              <a:gd name="connsiteX7023" fmla="*/ 4316874 w 4550804"/>
              <a:gd name="connsiteY7023" fmla="*/ 2524424 h 5360810"/>
              <a:gd name="connsiteX7024" fmla="*/ 4311986 w 4550804"/>
              <a:gd name="connsiteY7024" fmla="*/ 2523028 h 5360810"/>
              <a:gd name="connsiteX7025" fmla="*/ 4303606 w 4550804"/>
              <a:gd name="connsiteY7025" fmla="*/ 2527217 h 5360810"/>
              <a:gd name="connsiteX7026" fmla="*/ 4303606 w 4550804"/>
              <a:gd name="connsiteY7026" fmla="*/ 2530707 h 5360810"/>
              <a:gd name="connsiteX7027" fmla="*/ 4298719 w 4550804"/>
              <a:gd name="connsiteY7027" fmla="*/ 2536292 h 5360810"/>
              <a:gd name="connsiteX7028" fmla="*/ 4298620 w 4550804"/>
              <a:gd name="connsiteY7028" fmla="*/ 2536188 h 5360810"/>
              <a:gd name="connsiteX7029" fmla="*/ 4295925 w 4550804"/>
              <a:gd name="connsiteY7029" fmla="*/ 2552349 h 5360810"/>
              <a:gd name="connsiteX7030" fmla="*/ 4284054 w 4550804"/>
              <a:gd name="connsiteY7030" fmla="*/ 2579575 h 5360810"/>
              <a:gd name="connsiteX7031" fmla="*/ 4277769 w 4550804"/>
              <a:gd name="connsiteY7031" fmla="*/ 2586556 h 5360810"/>
              <a:gd name="connsiteX7032" fmla="*/ 4279166 w 4550804"/>
              <a:gd name="connsiteY7032" fmla="*/ 2592838 h 5360810"/>
              <a:gd name="connsiteX7033" fmla="*/ 4263105 w 4550804"/>
              <a:gd name="connsiteY7033" fmla="*/ 2613781 h 5360810"/>
              <a:gd name="connsiteX7034" fmla="*/ 4244251 w 4550804"/>
              <a:gd name="connsiteY7034" fmla="*/ 2617970 h 5360810"/>
              <a:gd name="connsiteX7035" fmla="*/ 4223303 w 4550804"/>
              <a:gd name="connsiteY7035" fmla="*/ 2620762 h 5360810"/>
              <a:gd name="connsiteX7036" fmla="*/ 4214224 w 4550804"/>
              <a:gd name="connsiteY7036" fmla="*/ 2622857 h 5360810"/>
              <a:gd name="connsiteX7037" fmla="*/ 4211431 w 4550804"/>
              <a:gd name="connsiteY7037" fmla="*/ 2627046 h 5360810"/>
              <a:gd name="connsiteX7038" fmla="*/ 4211431 w 4550804"/>
              <a:gd name="connsiteY7038" fmla="*/ 2634724 h 5360810"/>
              <a:gd name="connsiteX7039" fmla="*/ 4194148 w 4550804"/>
              <a:gd name="connsiteY7039" fmla="*/ 2651332 h 5360810"/>
              <a:gd name="connsiteX7040" fmla="*/ 4195371 w 4550804"/>
              <a:gd name="connsiteY7040" fmla="*/ 2651479 h 5360810"/>
              <a:gd name="connsiteX7041" fmla="*/ 4184896 w 4550804"/>
              <a:gd name="connsiteY7041" fmla="*/ 2661950 h 5360810"/>
              <a:gd name="connsiteX7042" fmla="*/ 4185594 w 4550804"/>
              <a:gd name="connsiteY7042" fmla="*/ 2661950 h 5360810"/>
              <a:gd name="connsiteX7043" fmla="*/ 4176517 w 4550804"/>
              <a:gd name="connsiteY7043" fmla="*/ 2711516 h 5360810"/>
              <a:gd name="connsiteX7044" fmla="*/ 4168835 w 4550804"/>
              <a:gd name="connsiteY7044" fmla="*/ 2715006 h 5360810"/>
              <a:gd name="connsiteX7045" fmla="*/ 4155567 w 4550804"/>
              <a:gd name="connsiteY7045" fmla="*/ 2731062 h 5360810"/>
              <a:gd name="connsiteX7046" fmla="*/ 4140903 w 4550804"/>
              <a:gd name="connsiteY7046" fmla="*/ 2733855 h 5360810"/>
              <a:gd name="connsiteX7047" fmla="*/ 4032205 w 4550804"/>
              <a:gd name="connsiteY7047" fmla="*/ 2737539 h 5360810"/>
              <a:gd name="connsiteX7048" fmla="*/ 4046633 w 4550804"/>
              <a:gd name="connsiteY7048" fmla="*/ 2737347 h 5360810"/>
              <a:gd name="connsiteX7049" fmla="*/ 4042443 w 4550804"/>
              <a:gd name="connsiteY7049" fmla="*/ 2772950 h 5360810"/>
              <a:gd name="connsiteX7050" fmla="*/ 4039649 w 4550804"/>
              <a:gd name="connsiteY7050" fmla="*/ 2781327 h 5360810"/>
              <a:gd name="connsiteX7051" fmla="*/ 4034064 w 4550804"/>
              <a:gd name="connsiteY7051" fmla="*/ 2781327 h 5360810"/>
              <a:gd name="connsiteX7052" fmla="*/ 4027080 w 4550804"/>
              <a:gd name="connsiteY7052" fmla="*/ 2786213 h 5360810"/>
              <a:gd name="connsiteX7053" fmla="*/ 4028477 w 4550804"/>
              <a:gd name="connsiteY7053" fmla="*/ 2791798 h 5360810"/>
              <a:gd name="connsiteX7054" fmla="*/ 4034064 w 4550804"/>
              <a:gd name="connsiteY7054" fmla="*/ 2796685 h 5360810"/>
              <a:gd name="connsiteX7055" fmla="*/ 4034762 w 4550804"/>
              <a:gd name="connsiteY7055" fmla="*/ 2800874 h 5360810"/>
              <a:gd name="connsiteX7056" fmla="*/ 4016606 w 4550804"/>
              <a:gd name="connsiteY7056" fmla="*/ 2821817 h 5360810"/>
              <a:gd name="connsiteX7057" fmla="*/ 3991468 w 4550804"/>
              <a:gd name="connsiteY7057" fmla="*/ 2826005 h 5360810"/>
              <a:gd name="connsiteX7058" fmla="*/ 3967725 w 4550804"/>
              <a:gd name="connsiteY7058" fmla="*/ 2832288 h 5360810"/>
              <a:gd name="connsiteX7059" fmla="*/ 3970519 w 4550804"/>
              <a:gd name="connsiteY7059" fmla="*/ 2836476 h 5360810"/>
              <a:gd name="connsiteX7060" fmla="*/ 3970519 w 4550804"/>
              <a:gd name="connsiteY7060" fmla="*/ 2842760 h 5360810"/>
              <a:gd name="connsiteX7061" fmla="*/ 3962837 w 4550804"/>
              <a:gd name="connsiteY7061" fmla="*/ 2857419 h 5360810"/>
              <a:gd name="connsiteX7062" fmla="*/ 3960044 w 4550804"/>
              <a:gd name="connsiteY7062" fmla="*/ 2860212 h 5360810"/>
              <a:gd name="connsiteX7063" fmla="*/ 3961308 w 4550804"/>
              <a:gd name="connsiteY7063" fmla="*/ 2879145 h 5360810"/>
              <a:gd name="connsiteX7064" fmla="*/ 3962837 w 4550804"/>
              <a:gd name="connsiteY7064" fmla="*/ 2879759 h 5360810"/>
              <a:gd name="connsiteX7065" fmla="*/ 3961476 w 4550804"/>
              <a:gd name="connsiteY7065" fmla="*/ 2887403 h 5360810"/>
              <a:gd name="connsiteX7066" fmla="*/ 3991468 w 4550804"/>
              <a:gd name="connsiteY7066" fmla="*/ 2886042 h 5360810"/>
              <a:gd name="connsiteX7067" fmla="*/ 4038951 w 4550804"/>
              <a:gd name="connsiteY7067" fmla="*/ 2908381 h 5360810"/>
              <a:gd name="connsiteX7068" fmla="*/ 4052220 w 4550804"/>
              <a:gd name="connsiteY7068" fmla="*/ 2920248 h 5360810"/>
              <a:gd name="connsiteX7069" fmla="*/ 4056409 w 4550804"/>
              <a:gd name="connsiteY7069" fmla="*/ 2926532 h 5360810"/>
              <a:gd name="connsiteX7070" fmla="*/ 4062694 w 4550804"/>
              <a:gd name="connsiteY7070" fmla="*/ 2927928 h 5360810"/>
              <a:gd name="connsiteX7071" fmla="*/ 4109480 w 4550804"/>
              <a:gd name="connsiteY7071" fmla="*/ 2965625 h 5360810"/>
              <a:gd name="connsiteX7072" fmla="*/ 4105290 w 4550804"/>
              <a:gd name="connsiteY7072" fmla="*/ 2971908 h 5360810"/>
              <a:gd name="connsiteX7073" fmla="*/ 4127636 w 4550804"/>
              <a:gd name="connsiteY7073" fmla="*/ 2973304 h 5360810"/>
              <a:gd name="connsiteX7074" fmla="*/ 4131825 w 4550804"/>
              <a:gd name="connsiteY7074" fmla="*/ 2987964 h 5360810"/>
              <a:gd name="connsiteX7075" fmla="*/ 4131825 w 4550804"/>
              <a:gd name="connsiteY7075" fmla="*/ 3001228 h 5360810"/>
              <a:gd name="connsiteX7076" fmla="*/ 4136015 w 4550804"/>
              <a:gd name="connsiteY7076" fmla="*/ 3013096 h 5360810"/>
              <a:gd name="connsiteX7077" fmla="*/ 4136015 w 4550804"/>
              <a:gd name="connsiteY7077" fmla="*/ 3019379 h 5360810"/>
              <a:gd name="connsiteX7078" fmla="*/ 4130428 w 4550804"/>
              <a:gd name="connsiteY7078" fmla="*/ 3029851 h 5360810"/>
              <a:gd name="connsiteX7079" fmla="*/ 4113669 w 4550804"/>
              <a:gd name="connsiteY7079" fmla="*/ 3031247 h 5360810"/>
              <a:gd name="connsiteX7080" fmla="*/ 4112273 w 4550804"/>
              <a:gd name="connsiteY7080" fmla="*/ 3035435 h 5360810"/>
              <a:gd name="connsiteX7081" fmla="*/ 4096212 w 4550804"/>
              <a:gd name="connsiteY7081" fmla="*/ 3041718 h 5360810"/>
              <a:gd name="connsiteX7082" fmla="*/ 4093419 w 4550804"/>
              <a:gd name="connsiteY7082" fmla="*/ 3070340 h 5360810"/>
              <a:gd name="connsiteX7083" fmla="*/ 4094816 w 4550804"/>
              <a:gd name="connsiteY7083" fmla="*/ 3073133 h 5360810"/>
              <a:gd name="connsiteX7084" fmla="*/ 4091324 w 4550804"/>
              <a:gd name="connsiteY7084" fmla="*/ 3086397 h 5360810"/>
              <a:gd name="connsiteX7085" fmla="*/ 4081548 w 4550804"/>
              <a:gd name="connsiteY7085" fmla="*/ 3094076 h 5360810"/>
              <a:gd name="connsiteX7086" fmla="*/ 4085737 w 4550804"/>
              <a:gd name="connsiteY7086" fmla="*/ 3098265 h 5360810"/>
              <a:gd name="connsiteX7087" fmla="*/ 4063392 w 4550804"/>
              <a:gd name="connsiteY7087" fmla="*/ 3123396 h 5360810"/>
              <a:gd name="connsiteX7088" fmla="*/ 4045236 w 4550804"/>
              <a:gd name="connsiteY7088" fmla="*/ 3130377 h 5360810"/>
              <a:gd name="connsiteX7089" fmla="*/ 4045236 w 4550804"/>
              <a:gd name="connsiteY7089" fmla="*/ 3135264 h 5360810"/>
              <a:gd name="connsiteX7090" fmla="*/ 4041046 w 4550804"/>
              <a:gd name="connsiteY7090" fmla="*/ 3140849 h 5360810"/>
              <a:gd name="connsiteX7091" fmla="*/ 4023589 w 4550804"/>
              <a:gd name="connsiteY7091" fmla="*/ 3145735 h 5360810"/>
              <a:gd name="connsiteX7092" fmla="*/ 4018701 w 4550804"/>
              <a:gd name="connsiteY7092" fmla="*/ 3157603 h 5360810"/>
              <a:gd name="connsiteX7093" fmla="*/ 4006831 w 4550804"/>
              <a:gd name="connsiteY7093" fmla="*/ 3163188 h 5360810"/>
              <a:gd name="connsiteX7094" fmla="*/ 3983088 w 4550804"/>
              <a:gd name="connsiteY7094" fmla="*/ 3143641 h 5360810"/>
              <a:gd name="connsiteX7095" fmla="*/ 3983088 w 4550804"/>
              <a:gd name="connsiteY7095" fmla="*/ 3136660 h 5360810"/>
              <a:gd name="connsiteX7096" fmla="*/ 3978898 w 4550804"/>
              <a:gd name="connsiteY7096" fmla="*/ 3138056 h 5360810"/>
              <a:gd name="connsiteX7097" fmla="*/ 3976803 w 4550804"/>
              <a:gd name="connsiteY7097" fmla="*/ 3136660 h 5360810"/>
              <a:gd name="connsiteX7098" fmla="*/ 3974010 w 4550804"/>
              <a:gd name="connsiteY7098" fmla="*/ 3124792 h 5360810"/>
              <a:gd name="connsiteX7099" fmla="*/ 3971217 w 4550804"/>
              <a:gd name="connsiteY7099" fmla="*/ 3127584 h 5360810"/>
              <a:gd name="connsiteX7100" fmla="*/ 3967027 w 4550804"/>
              <a:gd name="connsiteY7100" fmla="*/ 3127584 h 5360810"/>
              <a:gd name="connsiteX7101" fmla="*/ 3960743 w 4550804"/>
              <a:gd name="connsiteY7101" fmla="*/ 3124792 h 5360810"/>
              <a:gd name="connsiteX7102" fmla="*/ 3960743 w 4550804"/>
              <a:gd name="connsiteY7102" fmla="*/ 3122698 h 5360810"/>
              <a:gd name="connsiteX7103" fmla="*/ 3942984 w 4550804"/>
              <a:gd name="connsiteY7103" fmla="*/ 3129930 h 5360810"/>
              <a:gd name="connsiteX7104" fmla="*/ 3943984 w 4550804"/>
              <a:gd name="connsiteY7104" fmla="*/ 3131075 h 5360810"/>
              <a:gd name="connsiteX7105" fmla="*/ 3907672 w 4550804"/>
              <a:gd name="connsiteY7105" fmla="*/ 3149226 h 5360810"/>
              <a:gd name="connsiteX7106" fmla="*/ 3904180 w 4550804"/>
              <a:gd name="connsiteY7106" fmla="*/ 3156207 h 5360810"/>
              <a:gd name="connsiteX7107" fmla="*/ 3895801 w 4550804"/>
              <a:gd name="connsiteY7107" fmla="*/ 3157603 h 5360810"/>
              <a:gd name="connsiteX7108" fmla="*/ 3893706 w 4550804"/>
              <a:gd name="connsiteY7108" fmla="*/ 3154810 h 5360810"/>
              <a:gd name="connsiteX7109" fmla="*/ 3846920 w 4550804"/>
              <a:gd name="connsiteY7109" fmla="*/ 3170168 h 5360810"/>
              <a:gd name="connsiteX7110" fmla="*/ 3828065 w 4550804"/>
              <a:gd name="connsiteY7110" fmla="*/ 3182037 h 5360810"/>
              <a:gd name="connsiteX7111" fmla="*/ 3817591 w 4550804"/>
              <a:gd name="connsiteY7111" fmla="*/ 3190413 h 5360810"/>
              <a:gd name="connsiteX7112" fmla="*/ 3817591 w 4550804"/>
              <a:gd name="connsiteY7112" fmla="*/ 3193904 h 5360810"/>
              <a:gd name="connsiteX7113" fmla="*/ 3811307 w 4550804"/>
              <a:gd name="connsiteY7113" fmla="*/ 3195300 h 5360810"/>
              <a:gd name="connsiteX7114" fmla="*/ 3811307 w 4550804"/>
              <a:gd name="connsiteY7114" fmla="*/ 3191810 h 5360810"/>
              <a:gd name="connsiteX7115" fmla="*/ 3807117 w 4550804"/>
              <a:gd name="connsiteY7115" fmla="*/ 3190413 h 5360810"/>
              <a:gd name="connsiteX7116" fmla="*/ 3807117 w 4550804"/>
              <a:gd name="connsiteY7116" fmla="*/ 3186225 h 5360810"/>
              <a:gd name="connsiteX7117" fmla="*/ 3802229 w 4550804"/>
              <a:gd name="connsiteY7117" fmla="*/ 3187622 h 5360810"/>
              <a:gd name="connsiteX7118" fmla="*/ 3804324 w 4550804"/>
              <a:gd name="connsiteY7118" fmla="*/ 3192508 h 5360810"/>
              <a:gd name="connsiteX7119" fmla="*/ 3798039 w 4550804"/>
              <a:gd name="connsiteY7119" fmla="*/ 3190413 h 5360810"/>
              <a:gd name="connsiteX7120" fmla="*/ 3792453 w 4550804"/>
              <a:gd name="connsiteY7120" fmla="*/ 3196696 h 5360810"/>
              <a:gd name="connsiteX7121" fmla="*/ 3779185 w 4550804"/>
              <a:gd name="connsiteY7121" fmla="*/ 3204376 h 5360810"/>
              <a:gd name="connsiteX7122" fmla="*/ 3780582 w 4550804"/>
              <a:gd name="connsiteY7122" fmla="*/ 3205772 h 5360810"/>
              <a:gd name="connsiteX7123" fmla="*/ 3774297 w 4550804"/>
              <a:gd name="connsiteY7123" fmla="*/ 3211357 h 5360810"/>
              <a:gd name="connsiteX7124" fmla="*/ 3763823 w 4550804"/>
              <a:gd name="connsiteY7124" fmla="*/ 3211357 h 5360810"/>
              <a:gd name="connsiteX7125" fmla="*/ 3749159 w 4550804"/>
              <a:gd name="connsiteY7125" fmla="*/ 3223225 h 5360810"/>
              <a:gd name="connsiteX7126" fmla="*/ 3746365 w 4550804"/>
              <a:gd name="connsiteY7126" fmla="*/ 3221828 h 5360810"/>
              <a:gd name="connsiteX7127" fmla="*/ 3747762 w 4550804"/>
              <a:gd name="connsiteY7127" fmla="*/ 3228111 h 5360810"/>
              <a:gd name="connsiteX7128" fmla="*/ 3743572 w 4550804"/>
              <a:gd name="connsiteY7128" fmla="*/ 3235092 h 5360810"/>
              <a:gd name="connsiteX7129" fmla="*/ 3724019 w 4550804"/>
              <a:gd name="connsiteY7129" fmla="*/ 3244167 h 5360810"/>
              <a:gd name="connsiteX7130" fmla="*/ 3717735 w 4550804"/>
              <a:gd name="connsiteY7130" fmla="*/ 3244167 h 5360810"/>
              <a:gd name="connsiteX7131" fmla="*/ 3712149 w 4550804"/>
              <a:gd name="connsiteY7131" fmla="*/ 3250451 h 5360810"/>
              <a:gd name="connsiteX7132" fmla="*/ 3703071 w 4550804"/>
              <a:gd name="connsiteY7132" fmla="*/ 3248356 h 5360810"/>
              <a:gd name="connsiteX7133" fmla="*/ 3703504 w 4550804"/>
              <a:gd name="connsiteY7133" fmla="*/ 3247418 h 5360810"/>
              <a:gd name="connsiteX7134" fmla="*/ 3696088 w 4550804"/>
              <a:gd name="connsiteY7134" fmla="*/ 3240677 h 5360810"/>
              <a:gd name="connsiteX7135" fmla="*/ 3687707 w 4550804"/>
              <a:gd name="connsiteY7135" fmla="*/ 3227413 h 5360810"/>
              <a:gd name="connsiteX7136" fmla="*/ 3682820 w 4550804"/>
              <a:gd name="connsiteY7136" fmla="*/ 3228809 h 5360810"/>
              <a:gd name="connsiteX7137" fmla="*/ 3678630 w 4550804"/>
              <a:gd name="connsiteY7137" fmla="*/ 3232998 h 5360810"/>
              <a:gd name="connsiteX7138" fmla="*/ 3672345 w 4550804"/>
              <a:gd name="connsiteY7138" fmla="*/ 3234394 h 5360810"/>
              <a:gd name="connsiteX7139" fmla="*/ 3665362 w 4550804"/>
              <a:gd name="connsiteY7139" fmla="*/ 3239281 h 5360810"/>
              <a:gd name="connsiteX7140" fmla="*/ 3661871 w 4550804"/>
              <a:gd name="connsiteY7140" fmla="*/ 3237187 h 5360810"/>
              <a:gd name="connsiteX7141" fmla="*/ 3659077 w 4550804"/>
              <a:gd name="connsiteY7141" fmla="*/ 3227413 h 5360810"/>
              <a:gd name="connsiteX7142" fmla="*/ 3648603 w 4550804"/>
              <a:gd name="connsiteY7142" fmla="*/ 3225319 h 5360810"/>
              <a:gd name="connsiteX7143" fmla="*/ 3640223 w 4550804"/>
              <a:gd name="connsiteY7143" fmla="*/ 3216942 h 5360810"/>
              <a:gd name="connsiteX7144" fmla="*/ 3636732 w 4550804"/>
              <a:gd name="connsiteY7144" fmla="*/ 3221130 h 5360810"/>
              <a:gd name="connsiteX7145" fmla="*/ 3633939 w 4550804"/>
              <a:gd name="connsiteY7145" fmla="*/ 3218338 h 5360810"/>
              <a:gd name="connsiteX7146" fmla="*/ 3628352 w 4550804"/>
              <a:gd name="connsiteY7146" fmla="*/ 3221130 h 5360810"/>
              <a:gd name="connsiteX7147" fmla="*/ 3624861 w 4550804"/>
              <a:gd name="connsiteY7147" fmla="*/ 3218338 h 5360810"/>
              <a:gd name="connsiteX7148" fmla="*/ 3622068 w 4550804"/>
              <a:gd name="connsiteY7148" fmla="*/ 3219734 h 5360810"/>
              <a:gd name="connsiteX7149" fmla="*/ 3617878 w 4550804"/>
              <a:gd name="connsiteY7149" fmla="*/ 3212055 h 5360810"/>
              <a:gd name="connsiteX7150" fmla="*/ 3614386 w 4550804"/>
              <a:gd name="connsiteY7150" fmla="*/ 3212055 h 5360810"/>
              <a:gd name="connsiteX7151" fmla="*/ 3610196 w 4550804"/>
              <a:gd name="connsiteY7151" fmla="*/ 3230206 h 5360810"/>
              <a:gd name="connsiteX7152" fmla="*/ 3611593 w 4550804"/>
              <a:gd name="connsiteY7152" fmla="*/ 3235791 h 5360810"/>
              <a:gd name="connsiteX7153" fmla="*/ 3615783 w 4550804"/>
              <a:gd name="connsiteY7153" fmla="*/ 3237187 h 5360810"/>
              <a:gd name="connsiteX7154" fmla="*/ 3627653 w 4550804"/>
              <a:gd name="connsiteY7154" fmla="*/ 3247658 h 5360810"/>
              <a:gd name="connsiteX7155" fmla="*/ 3638129 w 4550804"/>
              <a:gd name="connsiteY7155" fmla="*/ 3251149 h 5360810"/>
              <a:gd name="connsiteX7156" fmla="*/ 3629749 w 4550804"/>
              <a:gd name="connsiteY7156" fmla="*/ 3268601 h 5360810"/>
              <a:gd name="connsiteX7157" fmla="*/ 3636732 w 4550804"/>
              <a:gd name="connsiteY7157" fmla="*/ 3285356 h 5360810"/>
              <a:gd name="connsiteX7158" fmla="*/ 3629749 w 4550804"/>
              <a:gd name="connsiteY7158" fmla="*/ 3284658 h 5360810"/>
              <a:gd name="connsiteX7159" fmla="*/ 3636732 w 4550804"/>
              <a:gd name="connsiteY7159" fmla="*/ 3300016 h 5360810"/>
              <a:gd name="connsiteX7160" fmla="*/ 3629749 w 4550804"/>
              <a:gd name="connsiteY7160" fmla="*/ 3302808 h 5360810"/>
              <a:gd name="connsiteX7161" fmla="*/ 3612989 w 4550804"/>
              <a:gd name="connsiteY7161" fmla="*/ 3289544 h 5360810"/>
              <a:gd name="connsiteX7162" fmla="*/ 3599722 w 4550804"/>
              <a:gd name="connsiteY7162" fmla="*/ 3288148 h 5360810"/>
              <a:gd name="connsiteX7163" fmla="*/ 3589248 w 4550804"/>
              <a:gd name="connsiteY7163" fmla="*/ 3290940 h 5360810"/>
              <a:gd name="connsiteX7164" fmla="*/ 3582264 w 4550804"/>
              <a:gd name="connsiteY7164" fmla="*/ 3288148 h 5360810"/>
              <a:gd name="connsiteX7165" fmla="*/ 3583661 w 4550804"/>
              <a:gd name="connsiteY7165" fmla="*/ 3281866 h 5360810"/>
              <a:gd name="connsiteX7166" fmla="*/ 3578773 w 4550804"/>
              <a:gd name="connsiteY7166" fmla="*/ 3267205 h 5360810"/>
              <a:gd name="connsiteX7167" fmla="*/ 3562713 w 4550804"/>
              <a:gd name="connsiteY7167" fmla="*/ 3258130 h 5360810"/>
              <a:gd name="connsiteX7168" fmla="*/ 3531988 w 4550804"/>
              <a:gd name="connsiteY7168" fmla="*/ 3256734 h 5360810"/>
              <a:gd name="connsiteX7169" fmla="*/ 3514530 w 4550804"/>
              <a:gd name="connsiteY7169" fmla="*/ 3262319 h 5360810"/>
              <a:gd name="connsiteX7170" fmla="*/ 3508245 w 4550804"/>
              <a:gd name="connsiteY7170" fmla="*/ 3232300 h 5360810"/>
              <a:gd name="connsiteX7171" fmla="*/ 3505452 w 4550804"/>
              <a:gd name="connsiteY7171" fmla="*/ 3229508 h 5360810"/>
              <a:gd name="connsiteX7172" fmla="*/ 3505452 w 4550804"/>
              <a:gd name="connsiteY7172" fmla="*/ 3223225 h 5360810"/>
              <a:gd name="connsiteX7173" fmla="*/ 3505578 w 4550804"/>
              <a:gd name="connsiteY7173" fmla="*/ 3223204 h 5360810"/>
              <a:gd name="connsiteX7174" fmla="*/ 3485900 w 4550804"/>
              <a:gd name="connsiteY7174" fmla="*/ 3212754 h 5360810"/>
              <a:gd name="connsiteX7175" fmla="*/ 3476123 w 4550804"/>
              <a:gd name="connsiteY7175" fmla="*/ 3212754 h 5360810"/>
              <a:gd name="connsiteX7176" fmla="*/ 3472632 w 4550804"/>
              <a:gd name="connsiteY7176" fmla="*/ 3214150 h 5360810"/>
              <a:gd name="connsiteX7177" fmla="*/ 3464252 w 4550804"/>
              <a:gd name="connsiteY7177" fmla="*/ 3224621 h 5360810"/>
              <a:gd name="connsiteX7178" fmla="*/ 3444701 w 4550804"/>
              <a:gd name="connsiteY7178" fmla="*/ 3221828 h 5360810"/>
              <a:gd name="connsiteX7179" fmla="*/ 3437019 w 4550804"/>
              <a:gd name="connsiteY7179" fmla="*/ 3223225 h 5360810"/>
              <a:gd name="connsiteX7180" fmla="*/ 3430036 w 4550804"/>
              <a:gd name="connsiteY7180" fmla="*/ 3221828 h 5360810"/>
              <a:gd name="connsiteX7181" fmla="*/ 3407690 w 4550804"/>
              <a:gd name="connsiteY7181" fmla="*/ 3227413 h 5360810"/>
              <a:gd name="connsiteX7182" fmla="*/ 3382552 w 4550804"/>
              <a:gd name="connsiteY7182" fmla="*/ 3211357 h 5360810"/>
              <a:gd name="connsiteX7183" fmla="*/ 3369983 w 4550804"/>
              <a:gd name="connsiteY7183" fmla="*/ 3198093 h 5360810"/>
              <a:gd name="connsiteX7184" fmla="*/ 3368586 w 4550804"/>
              <a:gd name="connsiteY7184" fmla="*/ 3191811 h 5360810"/>
              <a:gd name="connsiteX7185" fmla="*/ 3379060 w 4550804"/>
              <a:gd name="connsiteY7185" fmla="*/ 3189018 h 5360810"/>
              <a:gd name="connsiteX7186" fmla="*/ 3377664 w 4550804"/>
              <a:gd name="connsiteY7186" fmla="*/ 3186225 h 5360810"/>
              <a:gd name="connsiteX7187" fmla="*/ 3379060 w 4550804"/>
              <a:gd name="connsiteY7187" fmla="*/ 3180640 h 5360810"/>
              <a:gd name="connsiteX7188" fmla="*/ 3368586 w 4550804"/>
              <a:gd name="connsiteY7188" fmla="*/ 3175753 h 5360810"/>
              <a:gd name="connsiteX7189" fmla="*/ 3352525 w 4550804"/>
              <a:gd name="connsiteY7189" fmla="*/ 3162490 h 5360810"/>
              <a:gd name="connsiteX7190" fmla="*/ 3352500 w 4550804"/>
              <a:gd name="connsiteY7190" fmla="*/ 3162490 h 5360810"/>
              <a:gd name="connsiteX7191" fmla="*/ 3349725 w 4550804"/>
              <a:gd name="connsiteY7191" fmla="*/ 3168075 h 5360810"/>
              <a:gd name="connsiteX7192" fmla="*/ 3337848 w 4550804"/>
              <a:gd name="connsiteY7192" fmla="*/ 3154810 h 5360810"/>
              <a:gd name="connsiteX7193" fmla="*/ 3302933 w 4550804"/>
              <a:gd name="connsiteY7193" fmla="*/ 3169471 h 5360810"/>
              <a:gd name="connsiteX7194" fmla="*/ 3292458 w 4550804"/>
              <a:gd name="connsiteY7194" fmla="*/ 3162490 h 5360810"/>
              <a:gd name="connsiteX7195" fmla="*/ 3289658 w 4550804"/>
              <a:gd name="connsiteY7195" fmla="*/ 3169471 h 5360810"/>
              <a:gd name="connsiteX7196" fmla="*/ 3286167 w 4550804"/>
              <a:gd name="connsiteY7196" fmla="*/ 3168081 h 5360810"/>
              <a:gd name="connsiteX7197" fmla="*/ 3283388 w 4550804"/>
              <a:gd name="connsiteY7197" fmla="*/ 3172961 h 5360810"/>
              <a:gd name="connsiteX7198" fmla="*/ 3284777 w 4550804"/>
              <a:gd name="connsiteY7198" fmla="*/ 3175753 h 5360810"/>
              <a:gd name="connsiteX7199" fmla="*/ 3277250 w 4550804"/>
              <a:gd name="connsiteY7199" fmla="*/ 3179216 h 5360810"/>
              <a:gd name="connsiteX7200" fmla="*/ 3277102 w 4550804"/>
              <a:gd name="connsiteY7200" fmla="*/ 3179942 h 5360810"/>
              <a:gd name="connsiteX7201" fmla="*/ 3280594 w 4550804"/>
              <a:gd name="connsiteY7201" fmla="*/ 3180634 h 5360810"/>
              <a:gd name="connsiteX7202" fmla="*/ 3288967 w 4550804"/>
              <a:gd name="connsiteY7202" fmla="*/ 3179942 h 5360810"/>
              <a:gd name="connsiteX7203" fmla="*/ 3295251 w 4550804"/>
              <a:gd name="connsiteY7203" fmla="*/ 3180634 h 5360810"/>
              <a:gd name="connsiteX7204" fmla="*/ 3317590 w 4550804"/>
              <a:gd name="connsiteY7204" fmla="*/ 3192508 h 5360810"/>
              <a:gd name="connsiteX7205" fmla="*/ 3325285 w 4550804"/>
              <a:gd name="connsiteY7205" fmla="*/ 3211349 h 5360810"/>
              <a:gd name="connsiteX7206" fmla="*/ 3326674 w 4550804"/>
              <a:gd name="connsiteY7206" fmla="*/ 3223210 h 5360810"/>
              <a:gd name="connsiteX7207" fmla="*/ 3333658 w 4550804"/>
              <a:gd name="connsiteY7207" fmla="*/ 3229500 h 5360810"/>
              <a:gd name="connsiteX7208" fmla="*/ 3339943 w 4550804"/>
              <a:gd name="connsiteY7208" fmla="*/ 3230904 h 5360810"/>
              <a:gd name="connsiteX7209" fmla="*/ 3354607 w 4550804"/>
              <a:gd name="connsiteY7209" fmla="*/ 3239274 h 5360810"/>
              <a:gd name="connsiteX7210" fmla="*/ 3350423 w 4550804"/>
              <a:gd name="connsiteY7210" fmla="*/ 3244153 h 5360810"/>
              <a:gd name="connsiteX7211" fmla="*/ 3350423 w 4550804"/>
              <a:gd name="connsiteY7211" fmla="*/ 3254625 h 5360810"/>
              <a:gd name="connsiteX7212" fmla="*/ 3353217 w 4550804"/>
              <a:gd name="connsiteY7212" fmla="*/ 3261606 h 5360810"/>
              <a:gd name="connsiteX7213" fmla="*/ 3354607 w 4550804"/>
              <a:gd name="connsiteY7213" fmla="*/ 3279771 h 5360810"/>
              <a:gd name="connsiteX7214" fmla="*/ 3316898 w 4550804"/>
              <a:gd name="connsiteY7214" fmla="*/ 3266506 h 5360810"/>
              <a:gd name="connsiteX7215" fmla="*/ 3286173 w 4550804"/>
              <a:gd name="connsiteY7215" fmla="*/ 3266506 h 5360810"/>
              <a:gd name="connsiteX7216" fmla="*/ 3274309 w 4550804"/>
              <a:gd name="connsiteY7216" fmla="*/ 3262325 h 5360810"/>
              <a:gd name="connsiteX7217" fmla="*/ 3262445 w 4550804"/>
              <a:gd name="connsiteY7217" fmla="*/ 3257424 h 5360810"/>
              <a:gd name="connsiteX7218" fmla="*/ 3230033 w 4550804"/>
              <a:gd name="connsiteY7218" fmla="*/ 3231880 h 5360810"/>
              <a:gd name="connsiteX7219" fmla="*/ 3227530 w 4550804"/>
              <a:gd name="connsiteY7219" fmla="*/ 3237885 h 5360810"/>
              <a:gd name="connsiteX7220" fmla="*/ 3224738 w 4550804"/>
              <a:gd name="connsiteY7220" fmla="*/ 3246960 h 5360810"/>
              <a:gd name="connsiteX7221" fmla="*/ 3215659 w 4550804"/>
              <a:gd name="connsiteY7221" fmla="*/ 3248356 h 5360810"/>
              <a:gd name="connsiteX7222" fmla="*/ 3219849 w 4550804"/>
              <a:gd name="connsiteY7222" fmla="*/ 3256035 h 5360810"/>
              <a:gd name="connsiteX7223" fmla="*/ 3203788 w 4550804"/>
              <a:gd name="connsiteY7223" fmla="*/ 3266506 h 5360810"/>
              <a:gd name="connsiteX7224" fmla="*/ 3196805 w 4550804"/>
              <a:gd name="connsiteY7224" fmla="*/ 3275582 h 5360810"/>
              <a:gd name="connsiteX7225" fmla="*/ 3194711 w 4550804"/>
              <a:gd name="connsiteY7225" fmla="*/ 3274186 h 5360810"/>
              <a:gd name="connsiteX7226" fmla="*/ 3193314 w 4550804"/>
              <a:gd name="connsiteY7226" fmla="*/ 3275582 h 5360810"/>
              <a:gd name="connsiteX7227" fmla="*/ 3189124 w 4550804"/>
              <a:gd name="connsiteY7227" fmla="*/ 3270695 h 5360810"/>
              <a:gd name="connsiteX7228" fmla="*/ 3174460 w 4550804"/>
              <a:gd name="connsiteY7228" fmla="*/ 3278374 h 5360810"/>
              <a:gd name="connsiteX7229" fmla="*/ 3173063 w 4550804"/>
              <a:gd name="connsiteY7229" fmla="*/ 3285356 h 5360810"/>
              <a:gd name="connsiteX7230" fmla="*/ 3165381 w 4550804"/>
              <a:gd name="connsiteY7230" fmla="*/ 3290242 h 5360810"/>
              <a:gd name="connsiteX7231" fmla="*/ 3147226 w 4550804"/>
              <a:gd name="connsiteY7231" fmla="*/ 3297921 h 5360810"/>
              <a:gd name="connsiteX7232" fmla="*/ 3138148 w 4550804"/>
              <a:gd name="connsiteY7232" fmla="*/ 3299317 h 5360810"/>
              <a:gd name="connsiteX7233" fmla="*/ 3119295 w 4550804"/>
              <a:gd name="connsiteY7233" fmla="*/ 3294430 h 5360810"/>
              <a:gd name="connsiteX7234" fmla="*/ 3110216 w 4550804"/>
              <a:gd name="connsiteY7234" fmla="*/ 3287449 h 5360810"/>
              <a:gd name="connsiteX7235" fmla="*/ 3089267 w 4550804"/>
              <a:gd name="connsiteY7235" fmla="*/ 3312581 h 5360810"/>
              <a:gd name="connsiteX7236" fmla="*/ 3087871 w 4550804"/>
              <a:gd name="connsiteY7236" fmla="*/ 3313977 h 5360810"/>
              <a:gd name="connsiteX7237" fmla="*/ 3103234 w 4550804"/>
              <a:gd name="connsiteY7237" fmla="*/ 3325845 h 5360810"/>
              <a:gd name="connsiteX7238" fmla="*/ 3098345 w 4550804"/>
              <a:gd name="connsiteY7238" fmla="*/ 3330034 h 5360810"/>
              <a:gd name="connsiteX7239" fmla="*/ 3091362 w 4550804"/>
              <a:gd name="connsiteY7239" fmla="*/ 3327242 h 5360810"/>
              <a:gd name="connsiteX7240" fmla="*/ 3091362 w 4550804"/>
              <a:gd name="connsiteY7240" fmla="*/ 3328638 h 5360810"/>
              <a:gd name="connsiteX7241" fmla="*/ 3092060 w 4550804"/>
              <a:gd name="connsiteY7241" fmla="*/ 3331430 h 5360810"/>
              <a:gd name="connsiteX7242" fmla="*/ 3096250 w 4550804"/>
              <a:gd name="connsiteY7242" fmla="*/ 3333524 h 5360810"/>
              <a:gd name="connsiteX7243" fmla="*/ 3093457 w 4550804"/>
              <a:gd name="connsiteY7243" fmla="*/ 3334920 h 5360810"/>
              <a:gd name="connsiteX7244" fmla="*/ 3103932 w 4550804"/>
              <a:gd name="connsiteY7244" fmla="*/ 3337713 h 5360810"/>
              <a:gd name="connsiteX7245" fmla="*/ 3131166 w 4550804"/>
              <a:gd name="connsiteY7245" fmla="*/ 3361448 h 5360810"/>
              <a:gd name="connsiteX7246" fmla="*/ 3124881 w 4550804"/>
              <a:gd name="connsiteY7246" fmla="*/ 3365637 h 5360810"/>
              <a:gd name="connsiteX7247" fmla="*/ 3128372 w 4550804"/>
              <a:gd name="connsiteY7247" fmla="*/ 3367731 h 5360810"/>
              <a:gd name="connsiteX7248" fmla="*/ 3123484 w 4550804"/>
              <a:gd name="connsiteY7248" fmla="*/ 3377505 h 5360810"/>
              <a:gd name="connsiteX7249" fmla="*/ 3126277 w 4550804"/>
              <a:gd name="connsiteY7249" fmla="*/ 3378900 h 5360810"/>
              <a:gd name="connsiteX7250" fmla="*/ 3126277 w 4550804"/>
              <a:gd name="connsiteY7250" fmla="*/ 3386580 h 5360810"/>
              <a:gd name="connsiteX7251" fmla="*/ 3131166 w 4550804"/>
              <a:gd name="connsiteY7251" fmla="*/ 3383787 h 5360810"/>
              <a:gd name="connsiteX7252" fmla="*/ 3133959 w 4550804"/>
              <a:gd name="connsiteY7252" fmla="*/ 3387976 h 5360810"/>
              <a:gd name="connsiteX7253" fmla="*/ 3138148 w 4550804"/>
              <a:gd name="connsiteY7253" fmla="*/ 3386580 h 5360810"/>
              <a:gd name="connsiteX7254" fmla="*/ 3141640 w 4550804"/>
              <a:gd name="connsiteY7254" fmla="*/ 3390071 h 5360810"/>
              <a:gd name="connsiteX7255" fmla="*/ 3144433 w 4550804"/>
              <a:gd name="connsiteY7255" fmla="*/ 3389372 h 5360810"/>
              <a:gd name="connsiteX7256" fmla="*/ 3136751 w 4550804"/>
              <a:gd name="connsiteY7256" fmla="*/ 3398448 h 5360810"/>
              <a:gd name="connsiteX7257" fmla="*/ 3138148 w 4550804"/>
              <a:gd name="connsiteY7257" fmla="*/ 3399844 h 5360810"/>
              <a:gd name="connsiteX7258" fmla="*/ 3135355 w 4550804"/>
              <a:gd name="connsiteY7258" fmla="*/ 3407523 h 5360810"/>
              <a:gd name="connsiteX7259" fmla="*/ 3145830 w 4550804"/>
              <a:gd name="connsiteY7259" fmla="*/ 3415202 h 5360810"/>
              <a:gd name="connsiteX7260" fmla="*/ 3147226 w 4550804"/>
              <a:gd name="connsiteY7260" fmla="*/ 3413806 h 5360810"/>
              <a:gd name="connsiteX7261" fmla="*/ 3144433 w 4550804"/>
              <a:gd name="connsiteY7261" fmla="*/ 3422184 h 5360810"/>
              <a:gd name="connsiteX7262" fmla="*/ 3131166 w 4550804"/>
              <a:gd name="connsiteY7262" fmla="*/ 3434051 h 5360810"/>
              <a:gd name="connsiteX7263" fmla="*/ 3126277 w 4550804"/>
              <a:gd name="connsiteY7263" fmla="*/ 3436843 h 5360810"/>
              <a:gd name="connsiteX7264" fmla="*/ 3100441 w 4550804"/>
              <a:gd name="connsiteY7264" fmla="*/ 3456390 h 5360810"/>
              <a:gd name="connsiteX7265" fmla="*/ 3101459 w 4550804"/>
              <a:gd name="connsiteY7265" fmla="*/ 3457410 h 5360810"/>
              <a:gd name="connsiteX7266" fmla="*/ 3101837 w 4550804"/>
              <a:gd name="connsiteY7266" fmla="*/ 3457786 h 5360810"/>
              <a:gd name="connsiteX7267" fmla="*/ 3100692 w 4550804"/>
              <a:gd name="connsiteY7267" fmla="*/ 3462931 h 5360810"/>
              <a:gd name="connsiteX7268" fmla="*/ 3103932 w 4550804"/>
              <a:gd name="connsiteY7268" fmla="*/ 3475238 h 5360810"/>
              <a:gd name="connsiteX7269" fmla="*/ 3125579 w 4550804"/>
              <a:gd name="connsiteY7269" fmla="*/ 3472446 h 5360810"/>
              <a:gd name="connsiteX7270" fmla="*/ 3150019 w 4550804"/>
              <a:gd name="connsiteY7270" fmla="*/ 3473842 h 5360810"/>
              <a:gd name="connsiteX7271" fmla="*/ 3161891 w 4550804"/>
              <a:gd name="connsiteY7271" fmla="*/ 3482918 h 5360810"/>
              <a:gd name="connsiteX7272" fmla="*/ 3193314 w 4550804"/>
              <a:gd name="connsiteY7272" fmla="*/ 3498974 h 5360810"/>
              <a:gd name="connsiteX7273" fmla="*/ 3196107 w 4550804"/>
              <a:gd name="connsiteY7273" fmla="*/ 3501767 h 5360810"/>
              <a:gd name="connsiteX7274" fmla="*/ 3196805 w 4550804"/>
              <a:gd name="connsiteY7274" fmla="*/ 3506653 h 5360810"/>
              <a:gd name="connsiteX7275" fmla="*/ 3199598 w 4550804"/>
              <a:gd name="connsiteY7275" fmla="*/ 3506653 h 5360810"/>
              <a:gd name="connsiteX7276" fmla="*/ 3199598 w 4550804"/>
              <a:gd name="connsiteY7276" fmla="*/ 3513635 h 5360810"/>
              <a:gd name="connsiteX7277" fmla="*/ 3203788 w 4550804"/>
              <a:gd name="connsiteY7277" fmla="*/ 3513635 h 5360810"/>
              <a:gd name="connsiteX7278" fmla="*/ 3202392 w 4550804"/>
              <a:gd name="connsiteY7278" fmla="*/ 3509446 h 5360810"/>
              <a:gd name="connsiteX7279" fmla="*/ 3211469 w 4550804"/>
              <a:gd name="connsiteY7279" fmla="*/ 3515031 h 5360810"/>
              <a:gd name="connsiteX7280" fmla="*/ 3207978 w 4550804"/>
              <a:gd name="connsiteY7280" fmla="*/ 3522710 h 5360810"/>
              <a:gd name="connsiteX7281" fmla="*/ 3194711 w 4550804"/>
              <a:gd name="connsiteY7281" fmla="*/ 3522710 h 5360810"/>
              <a:gd name="connsiteX7282" fmla="*/ 3191918 w 4550804"/>
              <a:gd name="connsiteY7282" fmla="*/ 3525502 h 5360810"/>
              <a:gd name="connsiteX7283" fmla="*/ 3189124 w 4550804"/>
              <a:gd name="connsiteY7283" fmla="*/ 3530389 h 5360810"/>
              <a:gd name="connsiteX7284" fmla="*/ 3190521 w 4550804"/>
              <a:gd name="connsiteY7284" fmla="*/ 3546445 h 5360810"/>
              <a:gd name="connsiteX7285" fmla="*/ 3194711 w 4550804"/>
              <a:gd name="connsiteY7285" fmla="*/ 3554124 h 5360810"/>
              <a:gd name="connsiteX7286" fmla="*/ 3196107 w 4550804"/>
              <a:gd name="connsiteY7286" fmla="*/ 3563897 h 5360810"/>
              <a:gd name="connsiteX7287" fmla="*/ 3191918 w 4550804"/>
              <a:gd name="connsiteY7287" fmla="*/ 3567388 h 5360810"/>
              <a:gd name="connsiteX7288" fmla="*/ 3196805 w 4550804"/>
              <a:gd name="connsiteY7288" fmla="*/ 3576464 h 5360810"/>
              <a:gd name="connsiteX7289" fmla="*/ 3194711 w 4550804"/>
              <a:gd name="connsiteY7289" fmla="*/ 3580653 h 5360810"/>
              <a:gd name="connsiteX7290" fmla="*/ 3193314 w 4550804"/>
              <a:gd name="connsiteY7290" fmla="*/ 3589727 h 5360810"/>
              <a:gd name="connsiteX7291" fmla="*/ 3194222 w 4550804"/>
              <a:gd name="connsiteY7291" fmla="*/ 3591089 h 5360810"/>
              <a:gd name="connsiteX7292" fmla="*/ 3194711 w 4550804"/>
              <a:gd name="connsiteY7292" fmla="*/ 3590425 h 5360810"/>
              <a:gd name="connsiteX7293" fmla="*/ 3198900 w 4550804"/>
              <a:gd name="connsiteY7293" fmla="*/ 3595312 h 5360810"/>
              <a:gd name="connsiteX7294" fmla="*/ 3195409 w 4550804"/>
              <a:gd name="connsiteY7294" fmla="*/ 3595312 h 5360810"/>
              <a:gd name="connsiteX7295" fmla="*/ 3201693 w 4550804"/>
              <a:gd name="connsiteY7295" fmla="*/ 3599501 h 5360810"/>
              <a:gd name="connsiteX7296" fmla="*/ 3242893 w 4550804"/>
              <a:gd name="connsiteY7296" fmla="*/ 3616255 h 5360810"/>
              <a:gd name="connsiteX7297" fmla="*/ 3247083 w 4550804"/>
              <a:gd name="connsiteY7297" fmla="*/ 3613462 h 5360810"/>
              <a:gd name="connsiteX7298" fmla="*/ 3252669 w 4550804"/>
              <a:gd name="connsiteY7298" fmla="*/ 3616255 h 5360810"/>
              <a:gd name="connsiteX7299" fmla="*/ 3252669 w 4550804"/>
              <a:gd name="connsiteY7299" fmla="*/ 3620444 h 5360810"/>
              <a:gd name="connsiteX7300" fmla="*/ 3258953 w 4550804"/>
              <a:gd name="connsiteY7300" fmla="*/ 3617652 h 5360810"/>
              <a:gd name="connsiteX7301" fmla="*/ 3263144 w 4550804"/>
              <a:gd name="connsiteY7301" fmla="*/ 3623934 h 5360810"/>
              <a:gd name="connsiteX7302" fmla="*/ 3270825 w 4550804"/>
              <a:gd name="connsiteY7302" fmla="*/ 3623934 h 5360810"/>
              <a:gd name="connsiteX7303" fmla="*/ 3276411 w 4550804"/>
              <a:gd name="connsiteY7303" fmla="*/ 3626727 h 5360810"/>
              <a:gd name="connsiteX7304" fmla="*/ 3279903 w 4550804"/>
              <a:gd name="connsiteY7304" fmla="*/ 3622539 h 5360810"/>
              <a:gd name="connsiteX7305" fmla="*/ 3298757 w 4550804"/>
              <a:gd name="connsiteY7305" fmla="*/ 3630915 h 5360810"/>
              <a:gd name="connsiteX7306" fmla="*/ 3295964 w 4550804"/>
              <a:gd name="connsiteY7306" fmla="*/ 3635802 h 5360810"/>
              <a:gd name="connsiteX7307" fmla="*/ 3298757 w 4550804"/>
              <a:gd name="connsiteY7307" fmla="*/ 3641387 h 5360810"/>
              <a:gd name="connsiteX7308" fmla="*/ 3288282 w 4550804"/>
              <a:gd name="connsiteY7308" fmla="*/ 3647670 h 5360810"/>
              <a:gd name="connsiteX7309" fmla="*/ 3291774 w 4550804"/>
              <a:gd name="connsiteY7309" fmla="*/ 3653255 h 5360810"/>
              <a:gd name="connsiteX7310" fmla="*/ 3286885 w 4550804"/>
              <a:gd name="connsiteY7310" fmla="*/ 3658141 h 5360810"/>
              <a:gd name="connsiteX7311" fmla="*/ 3277808 w 4550804"/>
              <a:gd name="connsiteY7311" fmla="*/ 3692349 h 5360810"/>
              <a:gd name="connsiteX7312" fmla="*/ 3275014 w 4550804"/>
              <a:gd name="connsiteY7312" fmla="*/ 3698632 h 5360810"/>
              <a:gd name="connsiteX7313" fmla="*/ 3270825 w 4550804"/>
              <a:gd name="connsiteY7313" fmla="*/ 3695839 h 5360810"/>
              <a:gd name="connsiteX7314" fmla="*/ 3270825 w 4550804"/>
              <a:gd name="connsiteY7314" fmla="*/ 3709103 h 5360810"/>
              <a:gd name="connsiteX7315" fmla="*/ 3268032 w 4550804"/>
              <a:gd name="connsiteY7315" fmla="*/ 3727253 h 5360810"/>
              <a:gd name="connsiteX7316" fmla="*/ 3302946 w 4550804"/>
              <a:gd name="connsiteY7316" fmla="*/ 3752385 h 5360810"/>
              <a:gd name="connsiteX7317" fmla="*/ 3314818 w 4550804"/>
              <a:gd name="connsiteY7317" fmla="*/ 3774724 h 5360810"/>
              <a:gd name="connsiteX7318" fmla="*/ 3335068 w 4550804"/>
              <a:gd name="connsiteY7318" fmla="*/ 3794969 h 5360810"/>
              <a:gd name="connsiteX7319" fmla="*/ 3346939 w 4550804"/>
              <a:gd name="connsiteY7319" fmla="*/ 3802648 h 5360810"/>
              <a:gd name="connsiteX7320" fmla="*/ 3371380 w 4550804"/>
              <a:gd name="connsiteY7320" fmla="*/ 3855704 h 5360810"/>
              <a:gd name="connsiteX7321" fmla="*/ 3398613 w 4550804"/>
              <a:gd name="connsiteY7321" fmla="*/ 3877346 h 5360810"/>
              <a:gd name="connsiteX7322" fmla="*/ 3413277 w 4550804"/>
              <a:gd name="connsiteY7322" fmla="*/ 3902477 h 5360810"/>
              <a:gd name="connsiteX7323" fmla="*/ 3415620 w 4550804"/>
              <a:gd name="connsiteY7323" fmla="*/ 3911843 h 5360810"/>
              <a:gd name="connsiteX7324" fmla="*/ 3416071 w 4550804"/>
              <a:gd name="connsiteY7324" fmla="*/ 3911552 h 5360810"/>
              <a:gd name="connsiteX7325" fmla="*/ 3416071 w 4550804"/>
              <a:gd name="connsiteY7325" fmla="*/ 3913646 h 5360810"/>
              <a:gd name="connsiteX7326" fmla="*/ 3416071 w 4550804"/>
              <a:gd name="connsiteY7326" fmla="*/ 3917836 h 5360810"/>
              <a:gd name="connsiteX7327" fmla="*/ 3414674 w 4550804"/>
              <a:gd name="connsiteY7327" fmla="*/ 3943665 h 5360810"/>
              <a:gd name="connsiteX7328" fmla="*/ 3422356 w 4550804"/>
              <a:gd name="connsiteY7328" fmla="*/ 3955533 h 5360810"/>
              <a:gd name="connsiteX7329" fmla="*/ 3427941 w 4550804"/>
              <a:gd name="connsiteY7329" fmla="*/ 3973683 h 5360810"/>
              <a:gd name="connsiteX7330" fmla="*/ 3429338 w 4550804"/>
              <a:gd name="connsiteY7330" fmla="*/ 3986947 h 5360810"/>
              <a:gd name="connsiteX7331" fmla="*/ 3425149 w 4550804"/>
              <a:gd name="connsiteY7331" fmla="*/ 4012079 h 5360810"/>
              <a:gd name="connsiteX7332" fmla="*/ 3425149 w 4550804"/>
              <a:gd name="connsiteY7332" fmla="*/ 4029532 h 5360810"/>
              <a:gd name="connsiteX7333" fmla="*/ 3417467 w 4550804"/>
              <a:gd name="connsiteY7333" fmla="*/ 4030230 h 5360810"/>
              <a:gd name="connsiteX7334" fmla="*/ 3418166 w 4550804"/>
              <a:gd name="connsiteY7334" fmla="*/ 4053965 h 5360810"/>
              <a:gd name="connsiteX7335" fmla="*/ 3407692 w 4550804"/>
              <a:gd name="connsiteY7335" fmla="*/ 4119587 h 5360810"/>
              <a:gd name="connsiteX7336" fmla="*/ 3416071 w 4550804"/>
              <a:gd name="connsiteY7336" fmla="*/ 4116794 h 5360810"/>
              <a:gd name="connsiteX7337" fmla="*/ 3434226 w 4550804"/>
              <a:gd name="connsiteY7337" fmla="*/ 4118191 h 5360810"/>
              <a:gd name="connsiteX7338" fmla="*/ 3419562 w 4550804"/>
              <a:gd name="connsiteY7338" fmla="*/ 4139134 h 5360810"/>
              <a:gd name="connsiteX7339" fmla="*/ 3420959 w 4550804"/>
              <a:gd name="connsiteY7339" fmla="*/ 4140529 h 5360810"/>
              <a:gd name="connsiteX7340" fmla="*/ 3419562 w 4550804"/>
              <a:gd name="connsiteY7340" fmla="*/ 4143322 h 5360810"/>
              <a:gd name="connsiteX7341" fmla="*/ 3434226 w 4550804"/>
              <a:gd name="connsiteY7341" fmla="*/ 4194982 h 5360810"/>
              <a:gd name="connsiteX7342" fmla="*/ 3391630 w 4550804"/>
              <a:gd name="connsiteY7342" fmla="*/ 4235472 h 5360810"/>
              <a:gd name="connsiteX7343" fmla="*/ 3396518 w 4550804"/>
              <a:gd name="connsiteY7343" fmla="*/ 4243151 h 5360810"/>
              <a:gd name="connsiteX7344" fmla="*/ 3365793 w 4550804"/>
              <a:gd name="connsiteY7344" fmla="*/ 4247340 h 5360810"/>
              <a:gd name="connsiteX7345" fmla="*/ 3367189 w 4550804"/>
              <a:gd name="connsiteY7345" fmla="*/ 4255018 h 5360810"/>
              <a:gd name="connsiteX7346" fmla="*/ 3360207 w 4550804"/>
              <a:gd name="connsiteY7346" fmla="*/ 4262000 h 5360810"/>
              <a:gd name="connsiteX7347" fmla="*/ 3355319 w 4550804"/>
              <a:gd name="connsiteY7347" fmla="*/ 4273868 h 5360810"/>
              <a:gd name="connsiteX7348" fmla="*/ 3355319 w 4550804"/>
              <a:gd name="connsiteY7348" fmla="*/ 4281546 h 5360810"/>
              <a:gd name="connsiteX7349" fmla="*/ 3349733 w 4550804"/>
              <a:gd name="connsiteY7349" fmla="*/ 4290622 h 5360810"/>
              <a:gd name="connsiteX7350" fmla="*/ 3348336 w 4550804"/>
              <a:gd name="connsiteY7350" fmla="*/ 4297603 h 5360810"/>
              <a:gd name="connsiteX7351" fmla="*/ 3337861 w 4550804"/>
              <a:gd name="connsiteY7351" fmla="*/ 4315754 h 5360810"/>
              <a:gd name="connsiteX7352" fmla="*/ 3319705 w 4550804"/>
              <a:gd name="connsiteY7352" fmla="*/ 4339489 h 5360810"/>
              <a:gd name="connsiteX7353" fmla="*/ 3314120 w 4550804"/>
              <a:gd name="connsiteY7353" fmla="*/ 4356243 h 5360810"/>
              <a:gd name="connsiteX7354" fmla="*/ 3314120 w 4550804"/>
              <a:gd name="connsiteY7354" fmla="*/ 4351356 h 5360810"/>
              <a:gd name="connsiteX7355" fmla="*/ 3313421 w 4550804"/>
              <a:gd name="connsiteY7355" fmla="*/ 4350351 h 5360810"/>
              <a:gd name="connsiteX7356" fmla="*/ 3313421 w 4550804"/>
              <a:gd name="connsiteY7356" fmla="*/ 4358338 h 5360810"/>
              <a:gd name="connsiteX7357" fmla="*/ 3266635 w 4550804"/>
              <a:gd name="connsiteY7357" fmla="*/ 4410696 h 5360810"/>
              <a:gd name="connsiteX7358" fmla="*/ 3252047 w 4550804"/>
              <a:gd name="connsiteY7358" fmla="*/ 4420640 h 5360810"/>
              <a:gd name="connsiteX7359" fmla="*/ 3268729 w 4550804"/>
              <a:gd name="connsiteY7359" fmla="*/ 4458165 h 5360810"/>
              <a:gd name="connsiteX7360" fmla="*/ 3253366 w 4550804"/>
              <a:gd name="connsiteY7360" fmla="*/ 4458165 h 5360810"/>
              <a:gd name="connsiteX7361" fmla="*/ 3246384 w 4550804"/>
              <a:gd name="connsiteY7361" fmla="*/ 4461656 h 5360810"/>
              <a:gd name="connsiteX7362" fmla="*/ 3254763 w 4550804"/>
              <a:gd name="connsiteY7362" fmla="*/ 4533561 h 5360810"/>
              <a:gd name="connsiteX7363" fmla="*/ 3251412 w 4550804"/>
              <a:gd name="connsiteY7363" fmla="*/ 4533155 h 5360810"/>
              <a:gd name="connsiteX7364" fmla="*/ 3261746 w 4550804"/>
              <a:gd name="connsiteY7364" fmla="*/ 4555201 h 5360810"/>
              <a:gd name="connsiteX7365" fmla="*/ 3270824 w 4550804"/>
              <a:gd name="connsiteY7365" fmla="*/ 4557994 h 5360810"/>
              <a:gd name="connsiteX7366" fmla="*/ 3278506 w 4550804"/>
              <a:gd name="connsiteY7366" fmla="*/ 4555201 h 5360810"/>
              <a:gd name="connsiteX7367" fmla="*/ 3282695 w 4550804"/>
              <a:gd name="connsiteY7367" fmla="*/ 4557994 h 5360810"/>
              <a:gd name="connsiteX7368" fmla="*/ 3286884 w 4550804"/>
              <a:gd name="connsiteY7368" fmla="*/ 4555201 h 5360810"/>
              <a:gd name="connsiteX7369" fmla="*/ 3297359 w 4550804"/>
              <a:gd name="connsiteY7369" fmla="*/ 4550314 h 5360810"/>
              <a:gd name="connsiteX7370" fmla="*/ 3305040 w 4550804"/>
              <a:gd name="connsiteY7370" fmla="*/ 4541239 h 5360810"/>
              <a:gd name="connsiteX7371" fmla="*/ 3310627 w 4550804"/>
              <a:gd name="connsiteY7371" fmla="*/ 4535655 h 5360810"/>
              <a:gd name="connsiteX7372" fmla="*/ 3360904 w 4550804"/>
              <a:gd name="connsiteY7372" fmla="*/ 4510523 h 5360810"/>
              <a:gd name="connsiteX7373" fmla="*/ 3381155 w 4550804"/>
              <a:gd name="connsiteY7373" fmla="*/ 4525183 h 5360810"/>
              <a:gd name="connsiteX7374" fmla="*/ 3367189 w 4550804"/>
              <a:gd name="connsiteY7374" fmla="*/ 4532862 h 5360810"/>
              <a:gd name="connsiteX7375" fmla="*/ 3332274 w 4550804"/>
              <a:gd name="connsiteY7375" fmla="*/ 4551711 h 5360810"/>
              <a:gd name="connsiteX7376" fmla="*/ 3376274 w 4550804"/>
              <a:gd name="connsiteY7376" fmla="*/ 4578239 h 5360810"/>
              <a:gd name="connsiteX7377" fmla="*/ 3361610 w 4550804"/>
              <a:gd name="connsiteY7377" fmla="*/ 4590106 h 5360810"/>
              <a:gd name="connsiteX7378" fmla="*/ 3363006 w 4550804"/>
              <a:gd name="connsiteY7378" fmla="*/ 4598484 h 5360810"/>
              <a:gd name="connsiteX7379" fmla="*/ 3359515 w 4550804"/>
              <a:gd name="connsiteY7379" fmla="*/ 4597087 h 5360810"/>
              <a:gd name="connsiteX7380" fmla="*/ 3352531 w 4550804"/>
              <a:gd name="connsiteY7380" fmla="*/ 4599880 h 5360810"/>
              <a:gd name="connsiteX7381" fmla="*/ 3343454 w 4550804"/>
              <a:gd name="connsiteY7381" fmla="*/ 4598484 h 5360810"/>
              <a:gd name="connsiteX7382" fmla="*/ 3339264 w 4550804"/>
              <a:gd name="connsiteY7382" fmla="*/ 4600578 h 5360810"/>
              <a:gd name="connsiteX7383" fmla="*/ 3327393 w 4550804"/>
              <a:gd name="connsiteY7383" fmla="*/ 4604767 h 5360810"/>
              <a:gd name="connsiteX7384" fmla="*/ 3316919 w 4550804"/>
              <a:gd name="connsiteY7384" fmla="*/ 4604767 h 5360810"/>
              <a:gd name="connsiteX7385" fmla="*/ 3312030 w 4550804"/>
              <a:gd name="connsiteY7385" fmla="*/ 4610351 h 5360810"/>
              <a:gd name="connsiteX7386" fmla="*/ 3312030 w 4550804"/>
              <a:gd name="connsiteY7386" fmla="*/ 4612445 h 5360810"/>
              <a:gd name="connsiteX7387" fmla="*/ 3305047 w 4550804"/>
              <a:gd name="connsiteY7387" fmla="*/ 4616634 h 5360810"/>
              <a:gd name="connsiteX7388" fmla="*/ 3286892 w 4550804"/>
              <a:gd name="connsiteY7388" fmla="*/ 4622219 h 5360810"/>
              <a:gd name="connsiteX7389" fmla="*/ 3281305 w 4550804"/>
              <a:gd name="connsiteY7389" fmla="*/ 4625710 h 5360810"/>
              <a:gd name="connsiteX7390" fmla="*/ 3276417 w 4550804"/>
              <a:gd name="connsiteY7390" fmla="*/ 4624314 h 5360810"/>
              <a:gd name="connsiteX7391" fmla="*/ 3272228 w 4550804"/>
              <a:gd name="connsiteY7391" fmla="*/ 4635483 h 5360810"/>
              <a:gd name="connsiteX7392" fmla="*/ 3269434 w 4550804"/>
              <a:gd name="connsiteY7392" fmla="*/ 4636181 h 5360810"/>
              <a:gd name="connsiteX7393" fmla="*/ 3272228 w 4550804"/>
              <a:gd name="connsiteY7393" fmla="*/ 4638973 h 5360810"/>
              <a:gd name="connsiteX7394" fmla="*/ 3266641 w 4550804"/>
              <a:gd name="connsiteY7394" fmla="*/ 4643162 h 5360810"/>
              <a:gd name="connsiteX7395" fmla="*/ 3269434 w 4550804"/>
              <a:gd name="connsiteY7395" fmla="*/ 4645955 h 5360810"/>
              <a:gd name="connsiteX7396" fmla="*/ 3265943 w 4550804"/>
              <a:gd name="connsiteY7396" fmla="*/ 4646652 h 5360810"/>
              <a:gd name="connsiteX7397" fmla="*/ 3263149 w 4550804"/>
              <a:gd name="connsiteY7397" fmla="*/ 4643162 h 5360810"/>
              <a:gd name="connsiteX7398" fmla="*/ 3261753 w 4550804"/>
              <a:gd name="connsiteY7398" fmla="*/ 4649445 h 5360810"/>
              <a:gd name="connsiteX7399" fmla="*/ 3256167 w 4550804"/>
              <a:gd name="connsiteY7399" fmla="*/ 4652238 h 5360810"/>
              <a:gd name="connsiteX7400" fmla="*/ 3256167 w 4550804"/>
              <a:gd name="connsiteY7400" fmla="*/ 4656426 h 5360810"/>
              <a:gd name="connsiteX7401" fmla="*/ 3238011 w 4550804"/>
              <a:gd name="connsiteY7401" fmla="*/ 4662709 h 5360810"/>
              <a:gd name="connsiteX7402" fmla="*/ 3231726 w 4550804"/>
              <a:gd name="connsiteY7402" fmla="*/ 4671785 h 5360810"/>
              <a:gd name="connsiteX7403" fmla="*/ 3233821 w 4550804"/>
              <a:gd name="connsiteY7403" fmla="*/ 4674577 h 5360810"/>
              <a:gd name="connsiteX7404" fmla="*/ 3210952 w 4550804"/>
              <a:gd name="connsiteY7404" fmla="*/ 4697439 h 5360810"/>
              <a:gd name="connsiteX7405" fmla="*/ 3212873 w 4550804"/>
              <a:gd name="connsiteY7405" fmla="*/ 4699709 h 5360810"/>
              <a:gd name="connsiteX7406" fmla="*/ 3194717 w 4550804"/>
              <a:gd name="connsiteY7406" fmla="*/ 4707387 h 5360810"/>
              <a:gd name="connsiteX7407" fmla="*/ 3190527 w 4550804"/>
              <a:gd name="connsiteY7407" fmla="*/ 4703896 h 5360810"/>
              <a:gd name="connsiteX7408" fmla="*/ 3184940 w 4550804"/>
              <a:gd name="connsiteY7408" fmla="*/ 4710180 h 5360810"/>
              <a:gd name="connsiteX7409" fmla="*/ 3180053 w 4550804"/>
              <a:gd name="connsiteY7409" fmla="*/ 4711576 h 5360810"/>
              <a:gd name="connsiteX7410" fmla="*/ 3163992 w 4550804"/>
              <a:gd name="connsiteY7410" fmla="*/ 4726236 h 5360810"/>
              <a:gd name="connsiteX7411" fmla="*/ 3154913 w 4550804"/>
              <a:gd name="connsiteY7411" fmla="*/ 4742991 h 5360810"/>
              <a:gd name="connsiteX7412" fmla="*/ 3144439 w 4550804"/>
              <a:gd name="connsiteY7412" fmla="*/ 4747180 h 5360810"/>
              <a:gd name="connsiteX7413" fmla="*/ 3144439 w 4550804"/>
              <a:gd name="connsiteY7413" fmla="*/ 4749971 h 5360810"/>
              <a:gd name="connsiteX7414" fmla="*/ 3147232 w 4550804"/>
              <a:gd name="connsiteY7414" fmla="*/ 4752066 h 5360810"/>
              <a:gd name="connsiteX7415" fmla="*/ 3138155 w 4550804"/>
              <a:gd name="connsiteY7415" fmla="*/ 4765330 h 5360810"/>
              <a:gd name="connsiteX7416" fmla="*/ 3132568 w 4550804"/>
              <a:gd name="connsiteY7416" fmla="*/ 4769519 h 5360810"/>
              <a:gd name="connsiteX7417" fmla="*/ 3133965 w 4550804"/>
              <a:gd name="connsiteY7417" fmla="*/ 4775103 h 5360810"/>
              <a:gd name="connsiteX7418" fmla="*/ 3129775 w 4550804"/>
              <a:gd name="connsiteY7418" fmla="*/ 4779990 h 5360810"/>
              <a:gd name="connsiteX7419" fmla="*/ 3132568 w 4550804"/>
              <a:gd name="connsiteY7419" fmla="*/ 4782782 h 5360810"/>
              <a:gd name="connsiteX7420" fmla="*/ 3131172 w 4550804"/>
              <a:gd name="connsiteY7420" fmla="*/ 4789066 h 5360810"/>
              <a:gd name="connsiteX7421" fmla="*/ 3132568 w 4550804"/>
              <a:gd name="connsiteY7421" fmla="*/ 4797442 h 5360810"/>
              <a:gd name="connsiteX7422" fmla="*/ 3128378 w 4550804"/>
              <a:gd name="connsiteY7422" fmla="*/ 4802329 h 5360810"/>
              <a:gd name="connsiteX7423" fmla="*/ 3117904 w 4550804"/>
              <a:gd name="connsiteY7423" fmla="*/ 4807914 h 5360810"/>
              <a:gd name="connsiteX7424" fmla="*/ 3120697 w 4550804"/>
              <a:gd name="connsiteY7424" fmla="*/ 4812801 h 5360810"/>
              <a:gd name="connsiteX7425" fmla="*/ 3117904 w 4550804"/>
              <a:gd name="connsiteY7425" fmla="*/ 4821177 h 5360810"/>
              <a:gd name="connsiteX7426" fmla="*/ 3108826 w 4550804"/>
              <a:gd name="connsiteY7426" fmla="*/ 4815593 h 5360810"/>
              <a:gd name="connsiteX7427" fmla="*/ 3094162 w 4550804"/>
              <a:gd name="connsiteY7427" fmla="*/ 4819782 h 5360810"/>
              <a:gd name="connsiteX7428" fmla="*/ 3090670 w 4550804"/>
              <a:gd name="connsiteY7428" fmla="*/ 4807914 h 5360810"/>
              <a:gd name="connsiteX7429" fmla="*/ 3080195 w 4550804"/>
              <a:gd name="connsiteY7429" fmla="*/ 4794651 h 5360810"/>
              <a:gd name="connsiteX7430" fmla="*/ 3070420 w 4550804"/>
              <a:gd name="connsiteY7430" fmla="*/ 4764632 h 5360810"/>
              <a:gd name="connsiteX7431" fmla="*/ 3064135 w 4550804"/>
              <a:gd name="connsiteY7431" fmla="*/ 4759745 h 5360810"/>
              <a:gd name="connsiteX7432" fmla="*/ 3043186 w 4550804"/>
              <a:gd name="connsiteY7432" fmla="*/ 4777896 h 5360810"/>
              <a:gd name="connsiteX7433" fmla="*/ 3037600 w 4550804"/>
              <a:gd name="connsiteY7433" fmla="*/ 4786273 h 5360810"/>
              <a:gd name="connsiteX7434" fmla="*/ 3008271 w 4550804"/>
              <a:gd name="connsiteY7434" fmla="*/ 4788368 h 5360810"/>
              <a:gd name="connsiteX7435" fmla="*/ 3008271 w 4550804"/>
              <a:gd name="connsiteY7435" fmla="*/ 4798839 h 5360810"/>
              <a:gd name="connsiteX7436" fmla="*/ 3017349 w 4550804"/>
              <a:gd name="connsiteY7436" fmla="*/ 4813499 h 5360810"/>
              <a:gd name="connsiteX7437" fmla="*/ 3021538 w 4550804"/>
              <a:gd name="connsiteY7437" fmla="*/ 4816292 h 5360810"/>
              <a:gd name="connsiteX7438" fmla="*/ 3020142 w 4550804"/>
              <a:gd name="connsiteY7438" fmla="*/ 4826763 h 5360810"/>
              <a:gd name="connsiteX7439" fmla="*/ 3017929 w 4550804"/>
              <a:gd name="connsiteY7439" fmla="*/ 4827691 h 5360810"/>
              <a:gd name="connsiteX7440" fmla="*/ 3017342 w 4550804"/>
              <a:gd name="connsiteY7440" fmla="*/ 4828857 h 5360810"/>
              <a:gd name="connsiteX7441" fmla="*/ 3022230 w 4550804"/>
              <a:gd name="connsiteY7441" fmla="*/ 4851196 h 5360810"/>
              <a:gd name="connsiteX7442" fmla="*/ 3029213 w 4550804"/>
              <a:gd name="connsiteY7442" fmla="*/ 4858876 h 5360810"/>
              <a:gd name="connsiteX7443" fmla="*/ 3034101 w 4550804"/>
              <a:gd name="connsiteY7443" fmla="*/ 4858876 h 5360810"/>
              <a:gd name="connsiteX7444" fmla="*/ 3043877 w 4550804"/>
              <a:gd name="connsiteY7444" fmla="*/ 4864461 h 5360810"/>
              <a:gd name="connsiteX7445" fmla="*/ 3043877 w 4550804"/>
              <a:gd name="connsiteY7445" fmla="*/ 4876328 h 5360810"/>
              <a:gd name="connsiteX7446" fmla="*/ 3055749 w 4550804"/>
              <a:gd name="connsiteY7446" fmla="*/ 4881215 h 5360810"/>
              <a:gd name="connsiteX7447" fmla="*/ 3054352 w 4550804"/>
              <a:gd name="connsiteY7447" fmla="*/ 4909837 h 5360810"/>
              <a:gd name="connsiteX7448" fmla="*/ 3039688 w 4550804"/>
              <a:gd name="connsiteY7448" fmla="*/ 4923101 h 5360810"/>
              <a:gd name="connsiteX7449" fmla="*/ 3045972 w 4550804"/>
              <a:gd name="connsiteY7449" fmla="*/ 4933572 h 5360810"/>
              <a:gd name="connsiteX7450" fmla="*/ 3055749 w 4550804"/>
              <a:gd name="connsiteY7450" fmla="*/ 4933572 h 5360810"/>
              <a:gd name="connsiteX7451" fmla="*/ 3070713 w 4550804"/>
              <a:gd name="connsiteY7451" fmla="*/ 4926773 h 5360810"/>
              <a:gd name="connsiteX7452" fmla="*/ 3070413 w 4550804"/>
              <a:gd name="connsiteY7452" fmla="*/ 4926592 h 5360810"/>
              <a:gd name="connsiteX7453" fmla="*/ 3089267 w 4550804"/>
              <a:gd name="connsiteY7453" fmla="*/ 4912629 h 5360810"/>
              <a:gd name="connsiteX7454" fmla="*/ 3114406 w 4550804"/>
              <a:gd name="connsiteY7454" fmla="*/ 4907045 h 5360810"/>
              <a:gd name="connsiteX7455" fmla="*/ 3116501 w 4550804"/>
              <a:gd name="connsiteY7455" fmla="*/ 4914026 h 5360810"/>
              <a:gd name="connsiteX7456" fmla="*/ 3128372 w 4550804"/>
              <a:gd name="connsiteY7456" fmla="*/ 4923101 h 5360810"/>
              <a:gd name="connsiteX7457" fmla="*/ 3138148 w 4550804"/>
              <a:gd name="connsiteY7457" fmla="*/ 4921705 h 5360810"/>
              <a:gd name="connsiteX7458" fmla="*/ 3147226 w 4550804"/>
              <a:gd name="connsiteY7458" fmla="*/ 4916120 h 5360810"/>
              <a:gd name="connsiteX7459" fmla="*/ 3150019 w 4550804"/>
              <a:gd name="connsiteY7459" fmla="*/ 4918912 h 5360810"/>
              <a:gd name="connsiteX7460" fmla="*/ 3191218 w 4550804"/>
              <a:gd name="connsiteY7460" fmla="*/ 4915421 h 5360810"/>
              <a:gd name="connsiteX7461" fmla="*/ 3200296 w 4550804"/>
              <a:gd name="connsiteY7461" fmla="*/ 4916120 h 5360810"/>
              <a:gd name="connsiteX7462" fmla="*/ 3201693 w 4550804"/>
              <a:gd name="connsiteY7462" fmla="*/ 4918912 h 5360810"/>
              <a:gd name="connsiteX7463" fmla="*/ 3195409 w 4550804"/>
              <a:gd name="connsiteY7463" fmla="*/ 4939855 h 5360810"/>
              <a:gd name="connsiteX7464" fmla="*/ 3184933 w 4550804"/>
              <a:gd name="connsiteY7464" fmla="*/ 4960100 h 5360810"/>
              <a:gd name="connsiteX7465" fmla="*/ 3176554 w 4550804"/>
              <a:gd name="connsiteY7465" fmla="*/ 4964987 h 5360810"/>
              <a:gd name="connsiteX7466" fmla="*/ 3176233 w 4550804"/>
              <a:gd name="connsiteY7466" fmla="*/ 4964938 h 5360810"/>
              <a:gd name="connsiteX7467" fmla="*/ 3175157 w 4550804"/>
              <a:gd name="connsiteY7467" fmla="*/ 4967081 h 5360810"/>
              <a:gd name="connsiteX7468" fmla="*/ 3189822 w 4550804"/>
              <a:gd name="connsiteY7468" fmla="*/ 4974761 h 5360810"/>
              <a:gd name="connsiteX7469" fmla="*/ 3187028 w 4550804"/>
              <a:gd name="connsiteY7469" fmla="*/ 4984534 h 5360810"/>
              <a:gd name="connsiteX7470" fmla="*/ 3191128 w 4550804"/>
              <a:gd name="connsiteY7470" fmla="*/ 5008437 h 5360810"/>
              <a:gd name="connsiteX7471" fmla="*/ 3216357 w 4550804"/>
              <a:gd name="connsiteY7471" fmla="*/ 5015251 h 5360810"/>
              <a:gd name="connsiteX7472" fmla="*/ 3223340 w 4550804"/>
              <a:gd name="connsiteY7472" fmla="*/ 5019439 h 5360810"/>
              <a:gd name="connsiteX7473" fmla="*/ 3224737 w 4550804"/>
              <a:gd name="connsiteY7473" fmla="*/ 5020137 h 5360810"/>
              <a:gd name="connsiteX7474" fmla="*/ 3231021 w 4550804"/>
              <a:gd name="connsiteY7474" fmla="*/ 5018043 h 5360810"/>
              <a:gd name="connsiteX7475" fmla="*/ 3238004 w 4550804"/>
              <a:gd name="connsiteY7475" fmla="*/ 5022929 h 5360810"/>
              <a:gd name="connsiteX7476" fmla="*/ 3235211 w 4550804"/>
              <a:gd name="connsiteY7476" fmla="*/ 5032005 h 5360810"/>
              <a:gd name="connsiteX7477" fmla="*/ 3244290 w 4550804"/>
              <a:gd name="connsiteY7477" fmla="*/ 5033401 h 5360810"/>
              <a:gd name="connsiteX7478" fmla="*/ 3245686 w 4550804"/>
              <a:gd name="connsiteY7478" fmla="*/ 5032005 h 5360810"/>
              <a:gd name="connsiteX7479" fmla="*/ 3252669 w 4550804"/>
              <a:gd name="connsiteY7479" fmla="*/ 5034797 h 5360810"/>
              <a:gd name="connsiteX7480" fmla="*/ 3256160 w 4550804"/>
              <a:gd name="connsiteY7480" fmla="*/ 5029910 h 5360810"/>
              <a:gd name="connsiteX7481" fmla="*/ 3263143 w 4550804"/>
              <a:gd name="connsiteY7481" fmla="*/ 5031307 h 5360810"/>
              <a:gd name="connsiteX7482" fmla="*/ 3277807 w 4550804"/>
              <a:gd name="connsiteY7482" fmla="*/ 5038986 h 5360810"/>
              <a:gd name="connsiteX7483" fmla="*/ 3282696 w 4550804"/>
              <a:gd name="connsiteY7483" fmla="*/ 5033401 h 5360810"/>
              <a:gd name="connsiteX7484" fmla="*/ 3284092 w 4550804"/>
              <a:gd name="connsiteY7484" fmla="*/ 5034797 h 5360810"/>
              <a:gd name="connsiteX7485" fmla="*/ 3275015 w 4550804"/>
              <a:gd name="connsiteY7485" fmla="*/ 5046665 h 5360810"/>
              <a:gd name="connsiteX7486" fmla="*/ 3275015 w 4550804"/>
              <a:gd name="connsiteY7486" fmla="*/ 5050853 h 5360810"/>
              <a:gd name="connsiteX7487" fmla="*/ 3268031 w 4550804"/>
              <a:gd name="connsiteY7487" fmla="*/ 5055740 h 5360810"/>
              <a:gd name="connsiteX7488" fmla="*/ 3266634 w 4550804"/>
              <a:gd name="connsiteY7488" fmla="*/ 5064118 h 5360810"/>
              <a:gd name="connsiteX7489" fmla="*/ 3267333 w 4550804"/>
              <a:gd name="connsiteY7489" fmla="*/ 5064118 h 5360810"/>
              <a:gd name="connsiteX7490" fmla="*/ 3265936 w 4550804"/>
              <a:gd name="connsiteY7490" fmla="*/ 5068305 h 5360810"/>
              <a:gd name="connsiteX7491" fmla="*/ 3261049 w 4550804"/>
              <a:gd name="connsiteY7491" fmla="*/ 5092041 h 5360810"/>
              <a:gd name="connsiteX7492" fmla="*/ 3265936 w 4550804"/>
              <a:gd name="connsiteY7492" fmla="*/ 5100418 h 5360810"/>
              <a:gd name="connsiteX7493" fmla="*/ 3265238 w 4550804"/>
              <a:gd name="connsiteY7493" fmla="*/ 5102513 h 5360810"/>
              <a:gd name="connsiteX7494" fmla="*/ 3265936 w 4550804"/>
              <a:gd name="connsiteY7494" fmla="*/ 5108098 h 5360810"/>
              <a:gd name="connsiteX7495" fmla="*/ 3270126 w 4550804"/>
              <a:gd name="connsiteY7495" fmla="*/ 5108098 h 5360810"/>
              <a:gd name="connsiteX7496" fmla="*/ 3268730 w 4550804"/>
              <a:gd name="connsiteY7496" fmla="*/ 5109494 h 5360810"/>
              <a:gd name="connsiteX7497" fmla="*/ 3274316 w 4550804"/>
              <a:gd name="connsiteY7497" fmla="*/ 5112984 h 5360810"/>
              <a:gd name="connsiteX7498" fmla="*/ 3272920 w 4550804"/>
              <a:gd name="connsiteY7498" fmla="*/ 5119965 h 5360810"/>
              <a:gd name="connsiteX7499" fmla="*/ 3277109 w 4550804"/>
              <a:gd name="connsiteY7499" fmla="*/ 5127645 h 5360810"/>
              <a:gd name="connsiteX7500" fmla="*/ 3274316 w 4550804"/>
              <a:gd name="connsiteY7500" fmla="*/ 5129041 h 5360810"/>
              <a:gd name="connsiteX7501" fmla="*/ 3274316 w 4550804"/>
              <a:gd name="connsiteY7501" fmla="*/ 5133229 h 5360810"/>
              <a:gd name="connsiteX7502" fmla="*/ 3271523 w 4550804"/>
              <a:gd name="connsiteY7502" fmla="*/ 5142304 h 5360810"/>
              <a:gd name="connsiteX7503" fmla="*/ 3267333 w 4550804"/>
              <a:gd name="connsiteY7503" fmla="*/ 5142304 h 5360810"/>
              <a:gd name="connsiteX7504" fmla="*/ 3267333 w 4550804"/>
              <a:gd name="connsiteY7504" fmla="*/ 5146493 h 5360810"/>
              <a:gd name="connsiteX7505" fmla="*/ 3263841 w 4550804"/>
              <a:gd name="connsiteY7505" fmla="*/ 5149984 h 5360810"/>
              <a:gd name="connsiteX7506" fmla="*/ 3259652 w 4550804"/>
              <a:gd name="connsiteY7506" fmla="*/ 5177209 h 5360810"/>
              <a:gd name="connsiteX7507" fmla="*/ 3246384 w 4550804"/>
              <a:gd name="connsiteY7507" fmla="*/ 5169531 h 5360810"/>
              <a:gd name="connsiteX7508" fmla="*/ 3238703 w 4550804"/>
              <a:gd name="connsiteY7508" fmla="*/ 5168134 h 5360810"/>
              <a:gd name="connsiteX7509" fmla="*/ 3238703 w 4550804"/>
              <a:gd name="connsiteY7509" fmla="*/ 5159757 h 5360810"/>
              <a:gd name="connsiteX7510" fmla="*/ 3235909 w 4550804"/>
              <a:gd name="connsiteY7510" fmla="*/ 5156266 h 5360810"/>
              <a:gd name="connsiteX7511" fmla="*/ 3219849 w 4550804"/>
              <a:gd name="connsiteY7511" fmla="*/ 5168134 h 5360810"/>
              <a:gd name="connsiteX7512" fmla="*/ 3210771 w 4550804"/>
              <a:gd name="connsiteY7512" fmla="*/ 5169531 h 5360810"/>
              <a:gd name="connsiteX7513" fmla="*/ 3203089 w 4550804"/>
              <a:gd name="connsiteY7513" fmla="*/ 5174418 h 5360810"/>
              <a:gd name="connsiteX7514" fmla="*/ 3192615 w 4550804"/>
              <a:gd name="connsiteY7514" fmla="*/ 5178605 h 5360810"/>
              <a:gd name="connsiteX7515" fmla="*/ 3191218 w 4550804"/>
              <a:gd name="connsiteY7515" fmla="*/ 5182794 h 5360810"/>
              <a:gd name="connsiteX7516" fmla="*/ 3189822 w 4550804"/>
              <a:gd name="connsiteY7516" fmla="*/ 5182794 h 5360810"/>
              <a:gd name="connsiteX7517" fmla="*/ 3186330 w 4550804"/>
              <a:gd name="connsiteY7517" fmla="*/ 5180002 h 5360810"/>
              <a:gd name="connsiteX7518" fmla="*/ 3190520 w 4550804"/>
              <a:gd name="connsiteY7518" fmla="*/ 5183492 h 5360810"/>
              <a:gd name="connsiteX7519" fmla="*/ 3193313 w 4550804"/>
              <a:gd name="connsiteY7519" fmla="*/ 5183492 h 5360810"/>
              <a:gd name="connsiteX7520" fmla="*/ 3190520 w 4550804"/>
              <a:gd name="connsiteY7520" fmla="*/ 5193964 h 5360810"/>
              <a:gd name="connsiteX7521" fmla="*/ 3194710 w 4550804"/>
              <a:gd name="connsiteY7521" fmla="*/ 5196757 h 5360810"/>
              <a:gd name="connsiteX7522" fmla="*/ 3191917 w 4550804"/>
              <a:gd name="connsiteY7522" fmla="*/ 5203737 h 5360810"/>
              <a:gd name="connsiteX7523" fmla="*/ 3194710 w 4550804"/>
              <a:gd name="connsiteY7523" fmla="*/ 5211416 h 5360810"/>
              <a:gd name="connsiteX7524" fmla="*/ 3202391 w 4550804"/>
              <a:gd name="connsiteY7524" fmla="*/ 5215605 h 5360810"/>
              <a:gd name="connsiteX7525" fmla="*/ 3199598 w 4550804"/>
              <a:gd name="connsiteY7525" fmla="*/ 5217001 h 5360810"/>
              <a:gd name="connsiteX7526" fmla="*/ 3203788 w 4550804"/>
              <a:gd name="connsiteY7526" fmla="*/ 5229567 h 5360810"/>
              <a:gd name="connsiteX7527" fmla="*/ 3200994 w 4550804"/>
              <a:gd name="connsiteY7527" fmla="*/ 5232359 h 5360810"/>
              <a:gd name="connsiteX7528" fmla="*/ 3200157 w 4550804"/>
              <a:gd name="connsiteY7528" fmla="*/ 5231522 h 5360810"/>
              <a:gd name="connsiteX7529" fmla="*/ 3198202 w 4550804"/>
              <a:gd name="connsiteY7529" fmla="*/ 5234454 h 5360810"/>
              <a:gd name="connsiteX7530" fmla="*/ 3202391 w 4550804"/>
              <a:gd name="connsiteY7530" fmla="*/ 5235850 h 5360810"/>
              <a:gd name="connsiteX7531" fmla="*/ 3200994 w 4550804"/>
              <a:gd name="connsiteY7531" fmla="*/ 5238643 h 5360810"/>
              <a:gd name="connsiteX7532" fmla="*/ 3202391 w 4550804"/>
              <a:gd name="connsiteY7532" fmla="*/ 5240039 h 5360810"/>
              <a:gd name="connsiteX7533" fmla="*/ 3191917 w 4550804"/>
              <a:gd name="connsiteY7533" fmla="*/ 5247717 h 5360810"/>
              <a:gd name="connsiteX7534" fmla="*/ 3184236 w 4550804"/>
              <a:gd name="connsiteY7534" fmla="*/ 5259586 h 5360810"/>
              <a:gd name="connsiteX7535" fmla="*/ 3175856 w 4550804"/>
              <a:gd name="connsiteY7535" fmla="*/ 5263774 h 5360810"/>
              <a:gd name="connsiteX7536" fmla="*/ 3154906 w 4550804"/>
              <a:gd name="connsiteY7536" fmla="*/ 5246321 h 5360810"/>
              <a:gd name="connsiteX7537" fmla="*/ 3152665 w 4550804"/>
              <a:gd name="connsiteY7537" fmla="*/ 5247446 h 5360810"/>
              <a:gd name="connsiteX7538" fmla="*/ 3152813 w 4550804"/>
              <a:gd name="connsiteY7538" fmla="*/ 5247717 h 5360810"/>
              <a:gd name="connsiteX7539" fmla="*/ 3143734 w 4550804"/>
              <a:gd name="connsiteY7539" fmla="*/ 5260982 h 5360810"/>
              <a:gd name="connsiteX7540" fmla="*/ 3141639 w 4550804"/>
              <a:gd name="connsiteY7540" fmla="*/ 5261791 h 5360810"/>
              <a:gd name="connsiteX7541" fmla="*/ 3141639 w 4550804"/>
              <a:gd name="connsiteY7541" fmla="*/ 5270057 h 5360810"/>
              <a:gd name="connsiteX7542" fmla="*/ 3147226 w 4550804"/>
              <a:gd name="connsiteY7542" fmla="*/ 5275642 h 5360810"/>
              <a:gd name="connsiteX7543" fmla="*/ 3157700 w 4550804"/>
              <a:gd name="connsiteY7543" fmla="*/ 5276340 h 5360810"/>
              <a:gd name="connsiteX7544" fmla="*/ 3166778 w 4550804"/>
              <a:gd name="connsiteY7544" fmla="*/ 5284717 h 5360810"/>
              <a:gd name="connsiteX7545" fmla="*/ 3166778 w 4550804"/>
              <a:gd name="connsiteY7545" fmla="*/ 5289603 h 5360810"/>
              <a:gd name="connsiteX7546" fmla="*/ 3178649 w 4550804"/>
              <a:gd name="connsiteY7546" fmla="*/ 5297981 h 5360810"/>
              <a:gd name="connsiteX7547" fmla="*/ 3180046 w 4550804"/>
              <a:gd name="connsiteY7547" fmla="*/ 5300075 h 5360810"/>
              <a:gd name="connsiteX7548" fmla="*/ 3193313 w 4550804"/>
              <a:gd name="connsiteY7548" fmla="*/ 5307057 h 5360810"/>
              <a:gd name="connsiteX7549" fmla="*/ 3196805 w 4550804"/>
              <a:gd name="connsiteY7549" fmla="*/ 5310546 h 5360810"/>
              <a:gd name="connsiteX7550" fmla="*/ 3205184 w 4550804"/>
              <a:gd name="connsiteY7550" fmla="*/ 5311943 h 5360810"/>
              <a:gd name="connsiteX7551" fmla="*/ 3206581 w 4550804"/>
              <a:gd name="connsiteY7551" fmla="*/ 5314735 h 5360810"/>
              <a:gd name="connsiteX7552" fmla="*/ 3196107 w 4550804"/>
              <a:gd name="connsiteY7552" fmla="*/ 5335678 h 5360810"/>
              <a:gd name="connsiteX7553" fmla="*/ 3198202 w 4550804"/>
              <a:gd name="connsiteY7553" fmla="*/ 5353131 h 5360810"/>
              <a:gd name="connsiteX7554" fmla="*/ 3189123 w 4550804"/>
              <a:gd name="connsiteY7554" fmla="*/ 5351735 h 5360810"/>
              <a:gd name="connsiteX7555" fmla="*/ 3172364 w 4550804"/>
              <a:gd name="connsiteY7555" fmla="*/ 5355923 h 5360810"/>
              <a:gd name="connsiteX7556" fmla="*/ 3169571 w 4550804"/>
              <a:gd name="connsiteY7556" fmla="*/ 5354527 h 5360810"/>
              <a:gd name="connsiteX7557" fmla="*/ 3163985 w 4550804"/>
              <a:gd name="connsiteY7557" fmla="*/ 5357319 h 5360810"/>
              <a:gd name="connsiteX7558" fmla="*/ 3152114 w 4550804"/>
              <a:gd name="connsiteY7558" fmla="*/ 5357319 h 5360810"/>
              <a:gd name="connsiteX7559" fmla="*/ 3147226 w 4550804"/>
              <a:gd name="connsiteY7559" fmla="*/ 5353131 h 5360810"/>
              <a:gd name="connsiteX7560" fmla="*/ 3141639 w 4550804"/>
              <a:gd name="connsiteY7560" fmla="*/ 5351735 h 5360810"/>
              <a:gd name="connsiteX7561" fmla="*/ 3141639 w 4550804"/>
              <a:gd name="connsiteY7561" fmla="*/ 5347546 h 5360810"/>
              <a:gd name="connsiteX7562" fmla="*/ 3138846 w 4550804"/>
              <a:gd name="connsiteY7562" fmla="*/ 5344056 h 5360810"/>
              <a:gd name="connsiteX7563" fmla="*/ 3124880 w 4550804"/>
              <a:gd name="connsiteY7563" fmla="*/ 5339867 h 5360810"/>
              <a:gd name="connsiteX7564" fmla="*/ 3124880 w 4550804"/>
              <a:gd name="connsiteY7564" fmla="*/ 5338471 h 5360810"/>
              <a:gd name="connsiteX7565" fmla="*/ 3094853 w 4550804"/>
              <a:gd name="connsiteY7565" fmla="*/ 5348943 h 5360810"/>
              <a:gd name="connsiteX7566" fmla="*/ 3093456 w 4550804"/>
              <a:gd name="connsiteY7566" fmla="*/ 5346150 h 5360810"/>
              <a:gd name="connsiteX7567" fmla="*/ 3087982 w 4550804"/>
              <a:gd name="connsiteY7567" fmla="*/ 5345543 h 5360810"/>
              <a:gd name="connsiteX7568" fmla="*/ 3087172 w 4550804"/>
              <a:gd name="connsiteY7568" fmla="*/ 5346150 h 5360810"/>
              <a:gd name="connsiteX7569" fmla="*/ 3093456 w 4550804"/>
              <a:gd name="connsiteY7569" fmla="*/ 5347546 h 5360810"/>
              <a:gd name="connsiteX7570" fmla="*/ 3094853 w 4550804"/>
              <a:gd name="connsiteY7570" fmla="*/ 5350339 h 5360810"/>
              <a:gd name="connsiteX7571" fmla="*/ 3088569 w 4550804"/>
              <a:gd name="connsiteY7571" fmla="*/ 5350339 h 5360810"/>
              <a:gd name="connsiteX7572" fmla="*/ 3078094 w 4550804"/>
              <a:gd name="connsiteY7572" fmla="*/ 5358017 h 5360810"/>
              <a:gd name="connsiteX7573" fmla="*/ 3071111 w 4550804"/>
              <a:gd name="connsiteY7573" fmla="*/ 5360810 h 5360810"/>
              <a:gd name="connsiteX7574" fmla="*/ 3069715 w 4550804"/>
              <a:gd name="connsiteY7574" fmla="*/ 5360810 h 5360810"/>
              <a:gd name="connsiteX7575" fmla="*/ 3069715 w 4550804"/>
              <a:gd name="connsiteY7575" fmla="*/ 5353131 h 5360810"/>
              <a:gd name="connsiteX7576" fmla="*/ 3068318 w 4550804"/>
              <a:gd name="connsiteY7576" fmla="*/ 5353131 h 5360810"/>
              <a:gd name="connsiteX7577" fmla="*/ 3067620 w 4550804"/>
              <a:gd name="connsiteY7577" fmla="*/ 5350339 h 5360810"/>
              <a:gd name="connsiteX7578" fmla="*/ 3062033 w 4550804"/>
              <a:gd name="connsiteY7578" fmla="*/ 5353131 h 5360810"/>
              <a:gd name="connsiteX7579" fmla="*/ 3060637 w 4550804"/>
              <a:gd name="connsiteY7579" fmla="*/ 5350339 h 5360810"/>
              <a:gd name="connsiteX7580" fmla="*/ 3057145 w 4550804"/>
              <a:gd name="connsiteY7580" fmla="*/ 5351735 h 5360810"/>
              <a:gd name="connsiteX7581" fmla="*/ 3052955 w 4550804"/>
              <a:gd name="connsiteY7581" fmla="*/ 5358017 h 5360810"/>
              <a:gd name="connsiteX7582" fmla="*/ 3038291 w 4550804"/>
              <a:gd name="connsiteY7582" fmla="*/ 5348943 h 5360810"/>
              <a:gd name="connsiteX7583" fmla="*/ 3038291 w 4550804"/>
              <a:gd name="connsiteY7583" fmla="*/ 5334281 h 5360810"/>
              <a:gd name="connsiteX7584" fmla="*/ 3034101 w 4550804"/>
              <a:gd name="connsiteY7584" fmla="*/ 5322415 h 5360810"/>
              <a:gd name="connsiteX7585" fmla="*/ 3021532 w 4550804"/>
              <a:gd name="connsiteY7585" fmla="*/ 5332187 h 5360810"/>
              <a:gd name="connsiteX7586" fmla="*/ 3005471 w 4550804"/>
              <a:gd name="connsiteY7586" fmla="*/ 5335678 h 5360810"/>
              <a:gd name="connsiteX7587" fmla="*/ 2993600 w 4550804"/>
              <a:gd name="connsiteY7587" fmla="*/ 5347546 h 5360810"/>
              <a:gd name="connsiteX7588" fmla="*/ 2988013 w 4550804"/>
              <a:gd name="connsiteY7588" fmla="*/ 5355923 h 5360810"/>
              <a:gd name="connsiteX7589" fmla="*/ 2983991 w 4550804"/>
              <a:gd name="connsiteY7589" fmla="*/ 5335245 h 5360810"/>
              <a:gd name="connsiteX7590" fmla="*/ 2977539 w 4550804"/>
              <a:gd name="connsiteY7590" fmla="*/ 5338471 h 5360810"/>
              <a:gd name="connsiteX7591" fmla="*/ 2968462 w 4550804"/>
              <a:gd name="connsiteY7591" fmla="*/ 5348943 h 5360810"/>
              <a:gd name="connsiteX7592" fmla="*/ 2957987 w 4550804"/>
              <a:gd name="connsiteY7592" fmla="*/ 5347546 h 5360810"/>
              <a:gd name="connsiteX7593" fmla="*/ 2948909 w 4550804"/>
              <a:gd name="connsiteY7593" fmla="*/ 5353131 h 5360810"/>
              <a:gd name="connsiteX7594" fmla="*/ 2939831 w 4550804"/>
              <a:gd name="connsiteY7594" fmla="*/ 5353131 h 5360810"/>
              <a:gd name="connsiteX7595" fmla="*/ 2922374 w 4550804"/>
              <a:gd name="connsiteY7595" fmla="*/ 5327301 h 5360810"/>
              <a:gd name="connsiteX7596" fmla="*/ 2911899 w 4550804"/>
              <a:gd name="connsiteY7596" fmla="*/ 5332886 h 5360810"/>
              <a:gd name="connsiteX7597" fmla="*/ 2905615 w 4550804"/>
              <a:gd name="connsiteY7597" fmla="*/ 5319622 h 5360810"/>
              <a:gd name="connsiteX7598" fmla="*/ 2902821 w 4550804"/>
              <a:gd name="connsiteY7598" fmla="*/ 5302170 h 5360810"/>
              <a:gd name="connsiteX7599" fmla="*/ 2898632 w 4550804"/>
              <a:gd name="connsiteY7599" fmla="*/ 5302170 h 5360810"/>
              <a:gd name="connsiteX7600" fmla="*/ 2888157 w 4550804"/>
              <a:gd name="connsiteY7600" fmla="*/ 5303566 h 5360810"/>
              <a:gd name="connsiteX7601" fmla="*/ 2863019 w 4550804"/>
              <a:gd name="connsiteY7601" fmla="*/ 5329396 h 5360810"/>
              <a:gd name="connsiteX7602" fmla="*/ 2858130 w 4550804"/>
              <a:gd name="connsiteY7602" fmla="*/ 5339867 h 5360810"/>
              <a:gd name="connsiteX7603" fmla="*/ 2858829 w 4550804"/>
              <a:gd name="connsiteY7603" fmla="*/ 5344056 h 5360810"/>
              <a:gd name="connsiteX7604" fmla="*/ 2856734 w 4550804"/>
              <a:gd name="connsiteY7604" fmla="*/ 5351735 h 5360810"/>
              <a:gd name="connsiteX7605" fmla="*/ 2846260 w 4550804"/>
              <a:gd name="connsiteY7605" fmla="*/ 5351735 h 5360810"/>
              <a:gd name="connsiteX7606" fmla="*/ 2837880 w 4550804"/>
              <a:gd name="connsiteY7606" fmla="*/ 5345452 h 5360810"/>
              <a:gd name="connsiteX7607" fmla="*/ 2836483 w 4550804"/>
              <a:gd name="connsiteY7607" fmla="*/ 5338471 h 5360810"/>
              <a:gd name="connsiteX7608" fmla="*/ 2832991 w 4550804"/>
              <a:gd name="connsiteY7608" fmla="*/ 5337074 h 5360810"/>
              <a:gd name="connsiteX7609" fmla="*/ 2827405 w 4550804"/>
              <a:gd name="connsiteY7609" fmla="*/ 5346150 h 5360810"/>
              <a:gd name="connsiteX7610" fmla="*/ 2823914 w 4550804"/>
              <a:gd name="connsiteY7610" fmla="*/ 5345452 h 5360810"/>
              <a:gd name="connsiteX7611" fmla="*/ 2816931 w 4550804"/>
              <a:gd name="connsiteY7611" fmla="*/ 5350339 h 5360810"/>
              <a:gd name="connsiteX7612" fmla="*/ 2812043 w 4550804"/>
              <a:gd name="connsiteY7612" fmla="*/ 5348943 h 5360810"/>
              <a:gd name="connsiteX7613" fmla="*/ 2807853 w 4550804"/>
              <a:gd name="connsiteY7613" fmla="*/ 5355923 h 5360810"/>
              <a:gd name="connsiteX7614" fmla="*/ 2794585 w 4550804"/>
              <a:gd name="connsiteY7614" fmla="*/ 5354527 h 5360810"/>
              <a:gd name="connsiteX7615" fmla="*/ 2793189 w 4550804"/>
              <a:gd name="connsiteY7615" fmla="*/ 5350339 h 5360810"/>
              <a:gd name="connsiteX7616" fmla="*/ 2786904 w 4550804"/>
              <a:gd name="connsiteY7616" fmla="*/ 5350339 h 5360810"/>
              <a:gd name="connsiteX7617" fmla="*/ 2786904 w 4550804"/>
              <a:gd name="connsiteY7617" fmla="*/ 5342659 h 5360810"/>
              <a:gd name="connsiteX7618" fmla="*/ 2805059 w 4550804"/>
              <a:gd name="connsiteY7618" fmla="*/ 5321716 h 5360810"/>
              <a:gd name="connsiteX7619" fmla="*/ 2803663 w 4550804"/>
              <a:gd name="connsiteY7619" fmla="*/ 5314735 h 5360810"/>
              <a:gd name="connsiteX7620" fmla="*/ 2806456 w 4550804"/>
              <a:gd name="connsiteY7620" fmla="*/ 5314735 h 5360810"/>
              <a:gd name="connsiteX7621" fmla="*/ 2807853 w 4550804"/>
              <a:gd name="connsiteY7621" fmla="*/ 5308453 h 5360810"/>
              <a:gd name="connsiteX7622" fmla="*/ 2810646 w 4550804"/>
              <a:gd name="connsiteY7622" fmla="*/ 5304264 h 5360810"/>
              <a:gd name="connsiteX7623" fmla="*/ 2809249 w 4550804"/>
              <a:gd name="connsiteY7623" fmla="*/ 5297981 h 5360810"/>
              <a:gd name="connsiteX7624" fmla="*/ 2797379 w 4550804"/>
              <a:gd name="connsiteY7624" fmla="*/ 5277736 h 5360810"/>
              <a:gd name="connsiteX7625" fmla="*/ 2797379 w 4550804"/>
              <a:gd name="connsiteY7625" fmla="*/ 5272849 h 5360810"/>
              <a:gd name="connsiteX7626" fmla="*/ 2807853 w 4550804"/>
              <a:gd name="connsiteY7626" fmla="*/ 5259586 h 5360810"/>
              <a:gd name="connsiteX7627" fmla="*/ 2804501 w 4550804"/>
              <a:gd name="connsiteY7627" fmla="*/ 5254000 h 5360810"/>
              <a:gd name="connsiteX7628" fmla="*/ 2804361 w 4550804"/>
              <a:gd name="connsiteY7628" fmla="*/ 5254000 h 5360810"/>
              <a:gd name="connsiteX7629" fmla="*/ 2799474 w 4550804"/>
              <a:gd name="connsiteY7629" fmla="*/ 5250510 h 5360810"/>
              <a:gd name="connsiteX7630" fmla="*/ 2800870 w 4550804"/>
              <a:gd name="connsiteY7630" fmla="*/ 5247717 h 5360810"/>
              <a:gd name="connsiteX7631" fmla="*/ 2795284 w 4550804"/>
              <a:gd name="connsiteY7631" fmla="*/ 5247717 h 5360810"/>
              <a:gd name="connsiteX7632" fmla="*/ 2789697 w 4550804"/>
              <a:gd name="connsiteY7632" fmla="*/ 5244925 h 5360810"/>
              <a:gd name="connsiteX7633" fmla="*/ 2784809 w 4550804"/>
              <a:gd name="connsiteY7633" fmla="*/ 5247717 h 5360810"/>
              <a:gd name="connsiteX7634" fmla="*/ 2782016 w 4550804"/>
              <a:gd name="connsiteY7634" fmla="*/ 5238643 h 5360810"/>
              <a:gd name="connsiteX7635" fmla="*/ 2775731 w 4550804"/>
              <a:gd name="connsiteY7635" fmla="*/ 5240039 h 5360810"/>
              <a:gd name="connsiteX7636" fmla="*/ 2771541 w 4550804"/>
              <a:gd name="connsiteY7636" fmla="*/ 5235850 h 5360810"/>
              <a:gd name="connsiteX7637" fmla="*/ 2768749 w 4550804"/>
              <a:gd name="connsiteY7637" fmla="*/ 5238643 h 5360810"/>
              <a:gd name="connsiteX7638" fmla="*/ 2751989 w 4550804"/>
              <a:gd name="connsiteY7638" fmla="*/ 5231661 h 5360810"/>
              <a:gd name="connsiteX7639" fmla="*/ 2754084 w 4550804"/>
              <a:gd name="connsiteY7639" fmla="*/ 5223982 h 5360810"/>
              <a:gd name="connsiteX7640" fmla="*/ 2749196 w 4550804"/>
              <a:gd name="connsiteY7640" fmla="*/ 5217700 h 5360810"/>
              <a:gd name="connsiteX7641" fmla="*/ 2745006 w 4550804"/>
              <a:gd name="connsiteY7641" fmla="*/ 5218398 h 5360810"/>
              <a:gd name="connsiteX7642" fmla="*/ 2749196 w 4550804"/>
              <a:gd name="connsiteY7642" fmla="*/ 5209322 h 5360810"/>
              <a:gd name="connsiteX7643" fmla="*/ 2746402 w 4550804"/>
              <a:gd name="connsiteY7643" fmla="*/ 5205832 h 5360810"/>
              <a:gd name="connsiteX7644" fmla="*/ 2745006 w 4550804"/>
              <a:gd name="connsiteY7644" fmla="*/ 5206529 h 5360810"/>
              <a:gd name="connsiteX7645" fmla="*/ 2743609 w 4550804"/>
              <a:gd name="connsiteY7645" fmla="*/ 5201642 h 5360810"/>
              <a:gd name="connsiteX7646" fmla="*/ 2740118 w 4550804"/>
              <a:gd name="connsiteY7646" fmla="*/ 5197455 h 5360810"/>
              <a:gd name="connsiteX7647" fmla="*/ 2741514 w 4550804"/>
              <a:gd name="connsiteY7647" fmla="*/ 5194662 h 5360810"/>
              <a:gd name="connsiteX7648" fmla="*/ 2737325 w 4550804"/>
              <a:gd name="connsiteY7648" fmla="*/ 5192568 h 5360810"/>
              <a:gd name="connsiteX7649" fmla="*/ 2737325 w 4550804"/>
              <a:gd name="connsiteY7649" fmla="*/ 5186983 h 5360810"/>
              <a:gd name="connsiteX7650" fmla="*/ 2733135 w 4550804"/>
              <a:gd name="connsiteY7650" fmla="*/ 5179304 h 5360810"/>
              <a:gd name="connsiteX7651" fmla="*/ 2735928 w 4550804"/>
              <a:gd name="connsiteY7651" fmla="*/ 5179304 h 5360810"/>
              <a:gd name="connsiteX7652" fmla="*/ 2735230 w 4550804"/>
              <a:gd name="connsiteY7652" fmla="*/ 5173719 h 5360810"/>
              <a:gd name="connsiteX7653" fmla="*/ 2739420 w 4550804"/>
              <a:gd name="connsiteY7653" fmla="*/ 5172323 h 5360810"/>
              <a:gd name="connsiteX7654" fmla="*/ 2735230 w 4550804"/>
              <a:gd name="connsiteY7654" fmla="*/ 5166040 h 5360810"/>
              <a:gd name="connsiteX7655" fmla="*/ 2739420 w 4550804"/>
              <a:gd name="connsiteY7655" fmla="*/ 5159059 h 5360810"/>
              <a:gd name="connsiteX7656" fmla="*/ 2738023 w 4550804"/>
              <a:gd name="connsiteY7656" fmla="*/ 5158361 h 5360810"/>
              <a:gd name="connsiteX7657" fmla="*/ 2740816 w 4550804"/>
              <a:gd name="connsiteY7657" fmla="*/ 5155568 h 5360810"/>
              <a:gd name="connsiteX7658" fmla="*/ 2738023 w 4550804"/>
              <a:gd name="connsiteY7658" fmla="*/ 5155568 h 5360810"/>
              <a:gd name="connsiteX7659" fmla="*/ 2740816 w 4550804"/>
              <a:gd name="connsiteY7659" fmla="*/ 5147890 h 5360810"/>
              <a:gd name="connsiteX7660" fmla="*/ 2738023 w 4550804"/>
              <a:gd name="connsiteY7660" fmla="*/ 5145097 h 5360810"/>
              <a:gd name="connsiteX7661" fmla="*/ 2747101 w 4550804"/>
              <a:gd name="connsiteY7661" fmla="*/ 5136719 h 5360810"/>
              <a:gd name="connsiteX7662" fmla="*/ 2740816 w 4550804"/>
              <a:gd name="connsiteY7662" fmla="*/ 5131833 h 5360810"/>
              <a:gd name="connsiteX7663" fmla="*/ 2748498 w 4550804"/>
              <a:gd name="connsiteY7663" fmla="*/ 5124154 h 5360810"/>
              <a:gd name="connsiteX7664" fmla="*/ 2751291 w 4550804"/>
              <a:gd name="connsiteY7664" fmla="*/ 5126248 h 5360810"/>
              <a:gd name="connsiteX7665" fmla="*/ 2754783 w 4550804"/>
              <a:gd name="connsiteY7665" fmla="*/ 5121361 h 5360810"/>
              <a:gd name="connsiteX7666" fmla="*/ 2757575 w 4550804"/>
              <a:gd name="connsiteY7666" fmla="*/ 5122758 h 5360810"/>
              <a:gd name="connsiteX7667" fmla="*/ 2761765 w 4550804"/>
              <a:gd name="connsiteY7667" fmla="*/ 5117173 h 5360810"/>
              <a:gd name="connsiteX7668" fmla="*/ 2770844 w 4550804"/>
              <a:gd name="connsiteY7668" fmla="*/ 5110889 h 5360810"/>
              <a:gd name="connsiteX7669" fmla="*/ 2782714 w 4550804"/>
              <a:gd name="connsiteY7669" fmla="*/ 5112984 h 5360810"/>
              <a:gd name="connsiteX7670" fmla="*/ 2782714 w 4550804"/>
              <a:gd name="connsiteY7670" fmla="*/ 5108098 h 5360810"/>
              <a:gd name="connsiteX7671" fmla="*/ 2786904 w 4550804"/>
              <a:gd name="connsiteY7671" fmla="*/ 5099022 h 5360810"/>
              <a:gd name="connsiteX7672" fmla="*/ 2798775 w 4550804"/>
              <a:gd name="connsiteY7672" fmla="*/ 5088550 h 5360810"/>
              <a:gd name="connsiteX7673" fmla="*/ 2803663 w 4550804"/>
              <a:gd name="connsiteY7673" fmla="*/ 5080174 h 5360810"/>
              <a:gd name="connsiteX7674" fmla="*/ 2805059 w 4550804"/>
              <a:gd name="connsiteY7674" fmla="*/ 5071098 h 5360810"/>
              <a:gd name="connsiteX7675" fmla="*/ 2803663 w 4550804"/>
              <a:gd name="connsiteY7675" fmla="*/ 5060627 h 5360810"/>
              <a:gd name="connsiteX7676" fmla="*/ 2807853 w 4550804"/>
              <a:gd name="connsiteY7676" fmla="*/ 5055042 h 5360810"/>
              <a:gd name="connsiteX7677" fmla="*/ 2818327 w 4550804"/>
              <a:gd name="connsiteY7677" fmla="*/ 5052947 h 5360810"/>
              <a:gd name="connsiteX7678" fmla="*/ 2827335 w 4550804"/>
              <a:gd name="connsiteY7678" fmla="*/ 5061311 h 5360810"/>
              <a:gd name="connsiteX7679" fmla="*/ 2830897 w 4550804"/>
              <a:gd name="connsiteY7679" fmla="*/ 5062023 h 5360810"/>
              <a:gd name="connsiteX7680" fmla="*/ 2838578 w 4550804"/>
              <a:gd name="connsiteY7680" fmla="*/ 5051551 h 5360810"/>
              <a:gd name="connsiteX7681" fmla="*/ 2838578 w 4550804"/>
              <a:gd name="connsiteY7681" fmla="*/ 5031307 h 5360810"/>
              <a:gd name="connsiteX7682" fmla="*/ 2845561 w 4550804"/>
              <a:gd name="connsiteY7682" fmla="*/ 5018741 h 5360810"/>
              <a:gd name="connsiteX7683" fmla="*/ 2856036 w 4550804"/>
              <a:gd name="connsiteY7683" fmla="*/ 5008967 h 5360810"/>
              <a:gd name="connsiteX7684" fmla="*/ 2862816 w 4550804"/>
              <a:gd name="connsiteY7684" fmla="*/ 4994727 h 5360810"/>
              <a:gd name="connsiteX7685" fmla="*/ 2862321 w 4550804"/>
              <a:gd name="connsiteY7685" fmla="*/ 4994308 h 5360810"/>
              <a:gd name="connsiteX7686" fmla="*/ 2862321 w 4550804"/>
              <a:gd name="connsiteY7686" fmla="*/ 4987326 h 5360810"/>
              <a:gd name="connsiteX7687" fmla="*/ 2876985 w 4550804"/>
              <a:gd name="connsiteY7687" fmla="*/ 4979647 h 5360810"/>
              <a:gd name="connsiteX7688" fmla="*/ 2878381 w 4550804"/>
              <a:gd name="connsiteY7688" fmla="*/ 4974063 h 5360810"/>
              <a:gd name="connsiteX7689" fmla="*/ 2874192 w 4550804"/>
              <a:gd name="connsiteY7689" fmla="*/ 4966383 h 5360810"/>
              <a:gd name="connsiteX7690" fmla="*/ 2867906 w 4550804"/>
              <a:gd name="connsiteY7690" fmla="*/ 4960100 h 5360810"/>
              <a:gd name="connsiteX7691" fmla="*/ 2859527 w 4550804"/>
              <a:gd name="connsiteY7691" fmla="*/ 4958704 h 5360810"/>
              <a:gd name="connsiteX7692" fmla="*/ 2847656 w 4550804"/>
              <a:gd name="connsiteY7692" fmla="*/ 4970572 h 5360810"/>
              <a:gd name="connsiteX7693" fmla="*/ 2839974 w 4550804"/>
              <a:gd name="connsiteY7693" fmla="*/ 4971968 h 5360810"/>
              <a:gd name="connsiteX7694" fmla="*/ 2833689 w 4550804"/>
              <a:gd name="connsiteY7694" fmla="*/ 4967779 h 5360810"/>
              <a:gd name="connsiteX7695" fmla="*/ 2829500 w 4550804"/>
              <a:gd name="connsiteY7695" fmla="*/ 4958704 h 5360810"/>
              <a:gd name="connsiteX7696" fmla="*/ 2841371 w 4550804"/>
              <a:gd name="connsiteY7696" fmla="*/ 4942648 h 5360810"/>
              <a:gd name="connsiteX7697" fmla="*/ 2847656 w 4550804"/>
              <a:gd name="connsiteY7697" fmla="*/ 4937761 h 5360810"/>
              <a:gd name="connsiteX7698" fmla="*/ 2851845 w 4550804"/>
              <a:gd name="connsiteY7698" fmla="*/ 4925893 h 5360810"/>
              <a:gd name="connsiteX7699" fmla="*/ 2862321 w 4550804"/>
              <a:gd name="connsiteY7699" fmla="*/ 4921705 h 5360810"/>
              <a:gd name="connsiteX7700" fmla="*/ 2866510 w 4550804"/>
              <a:gd name="connsiteY7700" fmla="*/ 4917516 h 5360810"/>
              <a:gd name="connsiteX7701" fmla="*/ 2874192 w 4550804"/>
              <a:gd name="connsiteY7701" fmla="*/ 4900762 h 5360810"/>
              <a:gd name="connsiteX7702" fmla="*/ 2886062 w 4550804"/>
              <a:gd name="connsiteY7702" fmla="*/ 4887497 h 5360810"/>
              <a:gd name="connsiteX7703" fmla="*/ 2887459 w 4550804"/>
              <a:gd name="connsiteY7703" fmla="*/ 4879819 h 5360810"/>
              <a:gd name="connsiteX7704" fmla="*/ 2886062 w 4550804"/>
              <a:gd name="connsiteY7704" fmla="*/ 4866554 h 5360810"/>
              <a:gd name="connsiteX7705" fmla="*/ 2893046 w 4550804"/>
              <a:gd name="connsiteY7705" fmla="*/ 4849102 h 5360810"/>
              <a:gd name="connsiteX7706" fmla="*/ 2895140 w 4550804"/>
              <a:gd name="connsiteY7706" fmla="*/ 4847706 h 5360810"/>
              <a:gd name="connsiteX7707" fmla="*/ 2895977 w 4550804"/>
              <a:gd name="connsiteY7707" fmla="*/ 4847743 h 5360810"/>
              <a:gd name="connsiteX7708" fmla="*/ 2897235 w 4550804"/>
              <a:gd name="connsiteY7708" fmla="*/ 4844913 h 5360810"/>
              <a:gd name="connsiteX7709" fmla="*/ 2895838 w 4550804"/>
              <a:gd name="connsiteY7709" fmla="*/ 4837933 h 5360810"/>
              <a:gd name="connsiteX7710" fmla="*/ 2889554 w 4550804"/>
              <a:gd name="connsiteY7710" fmla="*/ 4831649 h 5360810"/>
              <a:gd name="connsiteX7711" fmla="*/ 2879079 w 4550804"/>
              <a:gd name="connsiteY7711" fmla="*/ 4830254 h 5360810"/>
              <a:gd name="connsiteX7712" fmla="*/ 2876287 w 4550804"/>
              <a:gd name="connsiteY7712" fmla="*/ 4826064 h 5360810"/>
              <a:gd name="connsiteX7713" fmla="*/ 2876287 w 4550804"/>
              <a:gd name="connsiteY7713" fmla="*/ 4819782 h 5360810"/>
              <a:gd name="connsiteX7714" fmla="*/ 2885364 w 4550804"/>
              <a:gd name="connsiteY7714" fmla="*/ 4805121 h 5360810"/>
              <a:gd name="connsiteX7715" fmla="*/ 2890951 w 4550804"/>
              <a:gd name="connsiteY7715" fmla="*/ 4793254 h 5360810"/>
              <a:gd name="connsiteX7716" fmla="*/ 2893743 w 4550804"/>
              <a:gd name="connsiteY7716" fmla="*/ 4778594 h 5360810"/>
              <a:gd name="connsiteX7717" fmla="*/ 2892347 w 4550804"/>
              <a:gd name="connsiteY7717" fmla="*/ 4772311 h 5360810"/>
              <a:gd name="connsiteX7718" fmla="*/ 2894442 w 4550804"/>
              <a:gd name="connsiteY7718" fmla="*/ 4765330 h 5360810"/>
              <a:gd name="connsiteX7719" fmla="*/ 2902822 w 4550804"/>
              <a:gd name="connsiteY7719" fmla="*/ 4766726 h 5360810"/>
              <a:gd name="connsiteX7720" fmla="*/ 2914692 w 4550804"/>
              <a:gd name="connsiteY7720" fmla="*/ 4773707 h 5360810"/>
              <a:gd name="connsiteX7721" fmla="*/ 2920977 w 4550804"/>
              <a:gd name="connsiteY7721" fmla="*/ 4773707 h 5360810"/>
              <a:gd name="connsiteX7722" fmla="*/ 2925167 w 4550804"/>
              <a:gd name="connsiteY7722" fmla="*/ 4770915 h 5360810"/>
              <a:gd name="connsiteX7723" fmla="*/ 2925767 w 4550804"/>
              <a:gd name="connsiteY7723" fmla="*/ 4771515 h 5360810"/>
              <a:gd name="connsiteX7724" fmla="*/ 2927960 w 4550804"/>
              <a:gd name="connsiteY7724" fmla="*/ 4766028 h 5360810"/>
              <a:gd name="connsiteX7725" fmla="*/ 2922373 w 4550804"/>
              <a:gd name="connsiteY7725" fmla="*/ 4750669 h 5360810"/>
              <a:gd name="connsiteX7726" fmla="*/ 2925167 w 4550804"/>
              <a:gd name="connsiteY7726" fmla="*/ 4745085 h 5360810"/>
              <a:gd name="connsiteX7727" fmla="*/ 2931452 w 4550804"/>
              <a:gd name="connsiteY7727" fmla="*/ 4740896 h 5360810"/>
              <a:gd name="connsiteX7728" fmla="*/ 2931452 w 4550804"/>
              <a:gd name="connsiteY7728" fmla="*/ 4737406 h 5360810"/>
              <a:gd name="connsiteX7729" fmla="*/ 2928658 w 4550804"/>
              <a:gd name="connsiteY7729" fmla="*/ 4729028 h 5360810"/>
              <a:gd name="connsiteX7730" fmla="*/ 2920977 w 4550804"/>
              <a:gd name="connsiteY7730" fmla="*/ 4721350 h 5360810"/>
              <a:gd name="connsiteX7731" fmla="*/ 2919581 w 4550804"/>
              <a:gd name="connsiteY7731" fmla="*/ 4713670 h 5360810"/>
              <a:gd name="connsiteX7732" fmla="*/ 2926563 w 4550804"/>
              <a:gd name="connsiteY7732" fmla="*/ 4706689 h 5360810"/>
              <a:gd name="connsiteX7733" fmla="*/ 2935642 w 4550804"/>
              <a:gd name="connsiteY7733" fmla="*/ 4703199 h 5360810"/>
              <a:gd name="connsiteX7734" fmla="*/ 2943323 w 4550804"/>
              <a:gd name="connsiteY7734" fmla="*/ 4704595 h 5360810"/>
              <a:gd name="connsiteX7735" fmla="*/ 2953797 w 4550804"/>
              <a:gd name="connsiteY7735" fmla="*/ 4710878 h 5360810"/>
              <a:gd name="connsiteX7736" fmla="*/ 2957987 w 4550804"/>
              <a:gd name="connsiteY7736" fmla="*/ 4709481 h 5360810"/>
              <a:gd name="connsiteX7737" fmla="*/ 2963573 w 4550804"/>
              <a:gd name="connsiteY7737" fmla="*/ 4704595 h 5360810"/>
              <a:gd name="connsiteX7738" fmla="*/ 2971254 w 4550804"/>
              <a:gd name="connsiteY7738" fmla="*/ 4689935 h 5360810"/>
              <a:gd name="connsiteX7739" fmla="*/ 2967065 w 4550804"/>
              <a:gd name="connsiteY7739" fmla="*/ 4696218 h 5360810"/>
              <a:gd name="connsiteX7740" fmla="*/ 2965668 w 4550804"/>
              <a:gd name="connsiteY7740" fmla="*/ 4688538 h 5360810"/>
              <a:gd name="connsiteX7741" fmla="*/ 2960780 w 4550804"/>
              <a:gd name="connsiteY7741" fmla="*/ 4681557 h 5360810"/>
              <a:gd name="connsiteX7742" fmla="*/ 2953797 w 4550804"/>
              <a:gd name="connsiteY7742" fmla="*/ 4679463 h 5360810"/>
              <a:gd name="connsiteX7743" fmla="*/ 2943323 w 4550804"/>
              <a:gd name="connsiteY7743" fmla="*/ 4681557 h 5360810"/>
              <a:gd name="connsiteX7744" fmla="*/ 2939831 w 4550804"/>
              <a:gd name="connsiteY7744" fmla="*/ 4679463 h 5360810"/>
              <a:gd name="connsiteX7745" fmla="*/ 2935642 w 4550804"/>
              <a:gd name="connsiteY7745" fmla="*/ 4671086 h 5360810"/>
              <a:gd name="connsiteX7746" fmla="*/ 2935642 w 4550804"/>
              <a:gd name="connsiteY7746" fmla="*/ 4666200 h 5360810"/>
              <a:gd name="connsiteX7747" fmla="*/ 2938434 w 4550804"/>
              <a:gd name="connsiteY7747" fmla="*/ 4660614 h 5360810"/>
              <a:gd name="connsiteX7748" fmla="*/ 2955193 w 4550804"/>
              <a:gd name="connsiteY7748" fmla="*/ 4639671 h 5360810"/>
              <a:gd name="connsiteX7749" fmla="*/ 2976143 w 4550804"/>
              <a:gd name="connsiteY7749" fmla="*/ 4634785 h 5360810"/>
              <a:gd name="connsiteX7750" fmla="*/ 2981729 w 4550804"/>
              <a:gd name="connsiteY7750" fmla="*/ 4617332 h 5360810"/>
              <a:gd name="connsiteX7751" fmla="*/ 2993600 w 4550804"/>
              <a:gd name="connsiteY7751" fmla="*/ 4609653 h 5360810"/>
              <a:gd name="connsiteX7752" fmla="*/ 2969858 w 4550804"/>
              <a:gd name="connsiteY7752" fmla="*/ 4592200 h 5360810"/>
              <a:gd name="connsiteX7753" fmla="*/ 2972651 w 4550804"/>
              <a:gd name="connsiteY7753" fmla="*/ 4585918 h 5360810"/>
              <a:gd name="connsiteX7754" fmla="*/ 2964272 w 4550804"/>
              <a:gd name="connsiteY7754" fmla="*/ 4581729 h 5360810"/>
              <a:gd name="connsiteX7755" fmla="*/ 2964272 w 4550804"/>
              <a:gd name="connsiteY7755" fmla="*/ 4575446 h 5360810"/>
              <a:gd name="connsiteX7756" fmla="*/ 2959383 w 4550804"/>
              <a:gd name="connsiteY7756" fmla="*/ 4571257 h 5360810"/>
              <a:gd name="connsiteX7757" fmla="*/ 2956590 w 4550804"/>
              <a:gd name="connsiteY7757" fmla="*/ 4564974 h 5360810"/>
              <a:gd name="connsiteX7758" fmla="*/ 2959383 w 4550804"/>
              <a:gd name="connsiteY7758" fmla="*/ 4562183 h 5360810"/>
              <a:gd name="connsiteX7759" fmla="*/ 2958462 w 4550804"/>
              <a:gd name="connsiteY7759" fmla="*/ 4560332 h 5360810"/>
              <a:gd name="connsiteX7760" fmla="*/ 2955892 w 4550804"/>
              <a:gd name="connsiteY7760" fmla="*/ 4562183 h 5360810"/>
              <a:gd name="connsiteX7761" fmla="*/ 2954495 w 4550804"/>
              <a:gd name="connsiteY7761" fmla="*/ 4569861 h 5360810"/>
              <a:gd name="connsiteX7762" fmla="*/ 2952401 w 4550804"/>
              <a:gd name="connsiteY7762" fmla="*/ 4567069 h 5360810"/>
              <a:gd name="connsiteX7763" fmla="*/ 2942624 w 4550804"/>
              <a:gd name="connsiteY7763" fmla="*/ 4576842 h 5360810"/>
              <a:gd name="connsiteX7764" fmla="*/ 2941227 w 4550804"/>
              <a:gd name="connsiteY7764" fmla="*/ 4584522 h 5360810"/>
              <a:gd name="connsiteX7765" fmla="*/ 2929357 w 4550804"/>
              <a:gd name="connsiteY7765" fmla="*/ 4577541 h 5360810"/>
              <a:gd name="connsiteX7766" fmla="*/ 2925865 w 4550804"/>
              <a:gd name="connsiteY7766" fmla="*/ 4580333 h 5360810"/>
              <a:gd name="connsiteX7767" fmla="*/ 2925865 w 4550804"/>
              <a:gd name="connsiteY7767" fmla="*/ 4584522 h 5360810"/>
              <a:gd name="connsiteX7768" fmla="*/ 2921676 w 4550804"/>
              <a:gd name="connsiteY7768" fmla="*/ 4587314 h 5360810"/>
              <a:gd name="connsiteX7769" fmla="*/ 2913994 w 4550804"/>
              <a:gd name="connsiteY7769" fmla="*/ 4588710 h 5360810"/>
              <a:gd name="connsiteX7770" fmla="*/ 2904917 w 4550804"/>
              <a:gd name="connsiteY7770" fmla="*/ 4596389 h 5360810"/>
              <a:gd name="connsiteX7771" fmla="*/ 2896536 w 4550804"/>
              <a:gd name="connsiteY7771" fmla="*/ 4600578 h 5360810"/>
              <a:gd name="connsiteX7772" fmla="*/ 2895140 w 4550804"/>
              <a:gd name="connsiteY7772" fmla="*/ 4593597 h 5360810"/>
              <a:gd name="connsiteX7773" fmla="*/ 2893045 w 4550804"/>
              <a:gd name="connsiteY7773" fmla="*/ 4593597 h 5360810"/>
              <a:gd name="connsiteX7774" fmla="*/ 2893743 w 4550804"/>
              <a:gd name="connsiteY7774" fmla="*/ 4587314 h 5360810"/>
              <a:gd name="connsiteX7775" fmla="*/ 2897933 w 4550804"/>
              <a:gd name="connsiteY7775" fmla="*/ 4584522 h 5360810"/>
              <a:gd name="connsiteX7776" fmla="*/ 2897933 w 4550804"/>
              <a:gd name="connsiteY7776" fmla="*/ 4574050 h 5360810"/>
              <a:gd name="connsiteX7777" fmla="*/ 2893743 w 4550804"/>
              <a:gd name="connsiteY7777" fmla="*/ 4574050 h 5360810"/>
              <a:gd name="connsiteX7778" fmla="*/ 2893743 w 4550804"/>
              <a:gd name="connsiteY7778" fmla="*/ 4569861 h 5360810"/>
              <a:gd name="connsiteX7779" fmla="*/ 2891649 w 4550804"/>
              <a:gd name="connsiteY7779" fmla="*/ 4569861 h 5360810"/>
              <a:gd name="connsiteX7780" fmla="*/ 2893045 w 4550804"/>
              <a:gd name="connsiteY7780" fmla="*/ 4572654 h 5360810"/>
              <a:gd name="connsiteX7781" fmla="*/ 2887459 w 4550804"/>
              <a:gd name="connsiteY7781" fmla="*/ 4572654 h 5360810"/>
              <a:gd name="connsiteX7782" fmla="*/ 2886062 w 4550804"/>
              <a:gd name="connsiteY7782" fmla="*/ 4563578 h 5360810"/>
              <a:gd name="connsiteX7783" fmla="*/ 2897933 w 4550804"/>
              <a:gd name="connsiteY7783" fmla="*/ 4557994 h 5360810"/>
              <a:gd name="connsiteX7784" fmla="*/ 2893743 w 4550804"/>
              <a:gd name="connsiteY7784" fmla="*/ 4553805 h 5360810"/>
              <a:gd name="connsiteX7785" fmla="*/ 2898632 w 4550804"/>
              <a:gd name="connsiteY7785" fmla="*/ 4544729 h 5360810"/>
              <a:gd name="connsiteX7786" fmla="*/ 2886761 w 4550804"/>
              <a:gd name="connsiteY7786" fmla="*/ 4534258 h 5360810"/>
              <a:gd name="connsiteX7787" fmla="*/ 2872096 w 4550804"/>
              <a:gd name="connsiteY7787" fmla="*/ 4532862 h 5360810"/>
              <a:gd name="connsiteX7788" fmla="*/ 2873493 w 4550804"/>
              <a:gd name="connsiteY7788" fmla="*/ 4531466 h 5360810"/>
              <a:gd name="connsiteX7789" fmla="*/ 2861217 w 4550804"/>
              <a:gd name="connsiteY7789" fmla="*/ 4524359 h 5360810"/>
              <a:gd name="connsiteX7790" fmla="*/ 2855337 w 4550804"/>
              <a:gd name="connsiteY7790" fmla="*/ 4530768 h 5360810"/>
              <a:gd name="connsiteX7791" fmla="*/ 2853940 w 4550804"/>
              <a:gd name="connsiteY7791" fmla="*/ 4534258 h 5360810"/>
              <a:gd name="connsiteX7792" fmla="*/ 2852544 w 4550804"/>
              <a:gd name="connsiteY7792" fmla="*/ 4530768 h 5360810"/>
              <a:gd name="connsiteX7793" fmla="*/ 2842070 w 4550804"/>
              <a:gd name="connsiteY7793" fmla="*/ 4534258 h 5360810"/>
              <a:gd name="connsiteX7794" fmla="*/ 2840673 w 4550804"/>
              <a:gd name="connsiteY7794" fmla="*/ 4531466 h 5360810"/>
              <a:gd name="connsiteX7795" fmla="*/ 2836483 w 4550804"/>
              <a:gd name="connsiteY7795" fmla="*/ 4534258 h 5360810"/>
              <a:gd name="connsiteX7796" fmla="*/ 2830199 w 4550804"/>
              <a:gd name="connsiteY7796" fmla="*/ 4534258 h 5360810"/>
              <a:gd name="connsiteX7797" fmla="*/ 2823914 w 4550804"/>
              <a:gd name="connsiteY7797" fmla="*/ 4537051 h 5360810"/>
              <a:gd name="connsiteX7798" fmla="*/ 2816931 w 4550804"/>
              <a:gd name="connsiteY7798" fmla="*/ 4542635 h 5360810"/>
              <a:gd name="connsiteX7799" fmla="*/ 2815535 w 4550804"/>
              <a:gd name="connsiteY7799" fmla="*/ 4539843 h 5360810"/>
              <a:gd name="connsiteX7800" fmla="*/ 2807853 w 4550804"/>
              <a:gd name="connsiteY7800" fmla="*/ 4538447 h 5360810"/>
              <a:gd name="connsiteX7801" fmla="*/ 2807853 w 4550804"/>
              <a:gd name="connsiteY7801" fmla="*/ 4534258 h 5360810"/>
              <a:gd name="connsiteX7802" fmla="*/ 2800871 w 4550804"/>
              <a:gd name="connsiteY7802" fmla="*/ 4534258 h 5360810"/>
              <a:gd name="connsiteX7803" fmla="*/ 2800172 w 4550804"/>
              <a:gd name="connsiteY7803" fmla="*/ 4537051 h 5360810"/>
              <a:gd name="connsiteX7804" fmla="*/ 2793189 w 4550804"/>
              <a:gd name="connsiteY7804" fmla="*/ 4531466 h 5360810"/>
              <a:gd name="connsiteX7805" fmla="*/ 2786904 w 4550804"/>
              <a:gd name="connsiteY7805" fmla="*/ 4534258 h 5360810"/>
              <a:gd name="connsiteX7806" fmla="*/ 2782715 w 4550804"/>
              <a:gd name="connsiteY7806" fmla="*/ 4532862 h 5360810"/>
              <a:gd name="connsiteX7807" fmla="*/ 2777826 w 4550804"/>
              <a:gd name="connsiteY7807" fmla="*/ 4537051 h 5360810"/>
              <a:gd name="connsiteX7808" fmla="*/ 2777826 w 4550804"/>
              <a:gd name="connsiteY7808" fmla="*/ 4532862 h 5360810"/>
              <a:gd name="connsiteX7809" fmla="*/ 2770844 w 4550804"/>
              <a:gd name="connsiteY7809" fmla="*/ 4531466 h 5360810"/>
              <a:gd name="connsiteX7810" fmla="*/ 2763162 w 4550804"/>
              <a:gd name="connsiteY7810" fmla="*/ 4530768 h 5360810"/>
              <a:gd name="connsiteX7811" fmla="*/ 2754783 w 4550804"/>
              <a:gd name="connsiteY7811" fmla="*/ 4532862 h 5360810"/>
              <a:gd name="connsiteX7812" fmla="*/ 2744308 w 4550804"/>
              <a:gd name="connsiteY7812" fmla="*/ 4516108 h 5360810"/>
              <a:gd name="connsiteX7813" fmla="*/ 2749894 w 4550804"/>
              <a:gd name="connsiteY7813" fmla="*/ 4514712 h 5360810"/>
              <a:gd name="connsiteX7814" fmla="*/ 2748498 w 4550804"/>
              <a:gd name="connsiteY7814" fmla="*/ 4507731 h 5360810"/>
              <a:gd name="connsiteX7815" fmla="*/ 2728945 w 4550804"/>
              <a:gd name="connsiteY7815" fmla="*/ 4498655 h 5360810"/>
              <a:gd name="connsiteX7816" fmla="*/ 2645751 w 4550804"/>
              <a:gd name="connsiteY7816" fmla="*/ 4464287 h 5360810"/>
              <a:gd name="connsiteX7817" fmla="*/ 2645150 w 4550804"/>
              <a:gd name="connsiteY7817" fmla="*/ 4464448 h 5360810"/>
              <a:gd name="connsiteX7818" fmla="*/ 2638166 w 4550804"/>
              <a:gd name="connsiteY7818" fmla="*/ 4461656 h 5360810"/>
              <a:gd name="connsiteX7819" fmla="*/ 2631882 w 4550804"/>
              <a:gd name="connsiteY7819" fmla="*/ 4420468 h 5360810"/>
              <a:gd name="connsiteX7820" fmla="*/ 2634676 w 4550804"/>
              <a:gd name="connsiteY7820" fmla="*/ 4386959 h 5360810"/>
              <a:gd name="connsiteX7821" fmla="*/ 2633279 w 4550804"/>
              <a:gd name="connsiteY7821" fmla="*/ 4379279 h 5360810"/>
              <a:gd name="connsiteX7822" fmla="*/ 2618615 w 4550804"/>
              <a:gd name="connsiteY7822" fmla="*/ 4369507 h 5360810"/>
              <a:gd name="connsiteX7823" fmla="*/ 2600459 w 4550804"/>
              <a:gd name="connsiteY7823" fmla="*/ 4348564 h 5360810"/>
              <a:gd name="connsiteX7824" fmla="*/ 2588588 w 4550804"/>
              <a:gd name="connsiteY7824" fmla="*/ 4333903 h 5360810"/>
              <a:gd name="connsiteX7825" fmla="*/ 2584769 w 4550804"/>
              <a:gd name="connsiteY7825" fmla="*/ 4323085 h 5360810"/>
              <a:gd name="connsiteX7826" fmla="*/ 2584398 w 4550804"/>
              <a:gd name="connsiteY7826" fmla="*/ 4323431 h 5360810"/>
              <a:gd name="connsiteX7827" fmla="*/ 2547283 w 4550804"/>
              <a:gd name="connsiteY7827" fmla="*/ 4314496 h 5360810"/>
              <a:gd name="connsiteX7828" fmla="*/ 2546690 w 4550804"/>
              <a:gd name="connsiteY7828" fmla="*/ 4315752 h 5360810"/>
              <a:gd name="connsiteX7829" fmla="*/ 2544595 w 4550804"/>
              <a:gd name="connsiteY7829" fmla="*/ 4315752 h 5360810"/>
              <a:gd name="connsiteX7830" fmla="*/ 2545293 w 4550804"/>
              <a:gd name="connsiteY7830" fmla="*/ 4318544 h 5360810"/>
              <a:gd name="connsiteX7831" fmla="*/ 2539009 w 4550804"/>
              <a:gd name="connsiteY7831" fmla="*/ 4326223 h 5360810"/>
              <a:gd name="connsiteX7832" fmla="*/ 2537612 w 4550804"/>
              <a:gd name="connsiteY7832" fmla="*/ 4333205 h 5360810"/>
              <a:gd name="connsiteX7833" fmla="*/ 2522948 w 4550804"/>
              <a:gd name="connsiteY7833" fmla="*/ 4345770 h 5360810"/>
              <a:gd name="connsiteX7834" fmla="*/ 2496412 w 4550804"/>
              <a:gd name="connsiteY7834" fmla="*/ 4351355 h 5360810"/>
              <a:gd name="connsiteX7835" fmla="*/ 2490826 w 4550804"/>
              <a:gd name="connsiteY7835" fmla="*/ 4363222 h 5360810"/>
              <a:gd name="connsiteX7836" fmla="*/ 2485938 w 4550804"/>
              <a:gd name="connsiteY7836" fmla="*/ 4361826 h 5360810"/>
              <a:gd name="connsiteX7837" fmla="*/ 2465688 w 4550804"/>
              <a:gd name="connsiteY7837" fmla="*/ 4389052 h 5360810"/>
              <a:gd name="connsiteX7838" fmla="*/ 2381892 w 4550804"/>
              <a:gd name="connsiteY7838" fmla="*/ 4363222 h 5360810"/>
              <a:gd name="connsiteX7839" fmla="*/ 2381892 w 4550804"/>
              <a:gd name="connsiteY7839" fmla="*/ 4368109 h 5360810"/>
              <a:gd name="connsiteX7840" fmla="*/ 2377702 w 4550804"/>
              <a:gd name="connsiteY7840" fmla="*/ 4375091 h 5360810"/>
              <a:gd name="connsiteX7841" fmla="*/ 2376305 w 4550804"/>
              <a:gd name="connsiteY7841" fmla="*/ 4382770 h 5360810"/>
              <a:gd name="connsiteX7842" fmla="*/ 2370021 w 4550804"/>
              <a:gd name="connsiteY7842" fmla="*/ 4388354 h 5360810"/>
              <a:gd name="connsiteX7843" fmla="*/ 2344882 w 4550804"/>
              <a:gd name="connsiteY7843" fmla="*/ 4386958 h 5360810"/>
              <a:gd name="connsiteX7844" fmla="*/ 2321140 w 4550804"/>
              <a:gd name="connsiteY7844" fmla="*/ 4391147 h 5360810"/>
              <a:gd name="connsiteX7845" fmla="*/ 2280639 w 4550804"/>
              <a:gd name="connsiteY7845" fmla="*/ 4379978 h 5360810"/>
              <a:gd name="connsiteX7846" fmla="*/ 2251310 w 4550804"/>
              <a:gd name="connsiteY7846" fmla="*/ 4391147 h 5360810"/>
              <a:gd name="connsiteX7847" fmla="*/ 2236646 w 4550804"/>
              <a:gd name="connsiteY7847" fmla="*/ 4377883 h 5360810"/>
              <a:gd name="connsiteX7848" fmla="*/ 2256198 w 4550804"/>
              <a:gd name="connsiteY7848" fmla="*/ 4307375 h 5360810"/>
              <a:gd name="connsiteX7849" fmla="*/ 2254802 w 4550804"/>
              <a:gd name="connsiteY7849" fmla="*/ 4305978 h 5360810"/>
              <a:gd name="connsiteX7850" fmla="*/ 2255304 w 4550804"/>
              <a:gd name="connsiteY7850" fmla="*/ 4305147 h 5360810"/>
              <a:gd name="connsiteX7851" fmla="*/ 2207318 w 4550804"/>
              <a:gd name="connsiteY7851" fmla="*/ 4273167 h 5360810"/>
              <a:gd name="connsiteX7852" fmla="*/ 2212903 w 4550804"/>
              <a:gd name="connsiteY7852" fmla="*/ 4267583 h 5360810"/>
              <a:gd name="connsiteX7853" fmla="*/ 2199636 w 4550804"/>
              <a:gd name="connsiteY7853" fmla="*/ 4229885 h 5360810"/>
              <a:gd name="connsiteX7854" fmla="*/ 2202429 w 4550804"/>
              <a:gd name="connsiteY7854" fmla="*/ 4220810 h 5360810"/>
              <a:gd name="connsiteX7855" fmla="*/ 2201571 w 4550804"/>
              <a:gd name="connsiteY7855" fmla="*/ 4219952 h 5360810"/>
              <a:gd name="connsiteX7856" fmla="*/ 2198938 w 4550804"/>
              <a:gd name="connsiteY7856" fmla="*/ 4228489 h 5360810"/>
              <a:gd name="connsiteX7857" fmla="*/ 2212205 w 4550804"/>
              <a:gd name="connsiteY7857" fmla="*/ 4266187 h 5360810"/>
              <a:gd name="connsiteX7858" fmla="*/ 2201731 w 4550804"/>
              <a:gd name="connsiteY7858" fmla="*/ 4275262 h 5360810"/>
              <a:gd name="connsiteX7859" fmla="*/ 2195446 w 4550804"/>
              <a:gd name="connsiteY7859" fmla="*/ 4276658 h 5360810"/>
              <a:gd name="connsiteX7860" fmla="*/ 2173799 w 4550804"/>
              <a:gd name="connsiteY7860" fmla="*/ 4285035 h 5360810"/>
              <a:gd name="connsiteX7861" fmla="*/ 2160532 w 4550804"/>
              <a:gd name="connsiteY7861" fmla="*/ 4295506 h 5360810"/>
              <a:gd name="connsiteX7862" fmla="*/ 2127013 w 4550804"/>
              <a:gd name="connsiteY7862" fmla="*/ 4285035 h 5360810"/>
              <a:gd name="connsiteX7863" fmla="*/ 2124918 w 4550804"/>
              <a:gd name="connsiteY7863" fmla="*/ 4224999 h 5360810"/>
              <a:gd name="connsiteX7864" fmla="*/ 2108857 w 4550804"/>
              <a:gd name="connsiteY7864" fmla="*/ 4207546 h 5360810"/>
              <a:gd name="connsiteX7865" fmla="*/ 2106064 w 4550804"/>
              <a:gd name="connsiteY7865" fmla="*/ 4197075 h 5360810"/>
              <a:gd name="connsiteX7866" fmla="*/ 2051597 w 4550804"/>
              <a:gd name="connsiteY7866" fmla="*/ 4135642 h 5360810"/>
              <a:gd name="connsiteX7867" fmla="*/ 2088907 w 4550804"/>
              <a:gd name="connsiteY7867" fmla="*/ 4068645 h 5360810"/>
              <a:gd name="connsiteX7868" fmla="*/ 2088607 w 4550804"/>
              <a:gd name="connsiteY7868" fmla="*/ 4068625 h 5360810"/>
              <a:gd name="connsiteX7869" fmla="*/ 2090701 w 4550804"/>
              <a:gd name="connsiteY7869" fmla="*/ 4063738 h 5360810"/>
              <a:gd name="connsiteX7870" fmla="*/ 2061373 w 4550804"/>
              <a:gd name="connsiteY7870" fmla="*/ 3987644 h 5360810"/>
              <a:gd name="connsiteX7871" fmla="*/ 2028617 w 4550804"/>
              <a:gd name="connsiteY7871" fmla="*/ 3987644 h 5360810"/>
              <a:gd name="connsiteX7872" fmla="*/ 2028554 w 4550804"/>
              <a:gd name="connsiteY7872" fmla="*/ 3988343 h 5360810"/>
              <a:gd name="connsiteX7873" fmla="*/ 2022967 w 4550804"/>
              <a:gd name="connsiteY7873" fmla="*/ 3988343 h 5360810"/>
              <a:gd name="connsiteX7874" fmla="*/ 2012493 w 4550804"/>
              <a:gd name="connsiteY7874" fmla="*/ 3972286 h 5360810"/>
              <a:gd name="connsiteX7875" fmla="*/ 2015286 w 4550804"/>
              <a:gd name="connsiteY7875" fmla="*/ 3961117 h 5360810"/>
              <a:gd name="connsiteX7876" fmla="*/ 2013889 w 4550804"/>
              <a:gd name="connsiteY7876" fmla="*/ 3956928 h 5360810"/>
              <a:gd name="connsiteX7877" fmla="*/ 2007604 w 4550804"/>
              <a:gd name="connsiteY7877" fmla="*/ 3956928 h 5360810"/>
              <a:gd name="connsiteX7878" fmla="*/ 2006208 w 4550804"/>
              <a:gd name="connsiteY7878" fmla="*/ 3959721 h 5360810"/>
              <a:gd name="connsiteX7879" fmla="*/ 1994337 w 4550804"/>
              <a:gd name="connsiteY7879" fmla="*/ 3967400 h 5360810"/>
              <a:gd name="connsiteX7880" fmla="*/ 1987731 w 4550804"/>
              <a:gd name="connsiteY7880" fmla="*/ 3978627 h 5360810"/>
              <a:gd name="connsiteX7881" fmla="*/ 1988750 w 4550804"/>
              <a:gd name="connsiteY7881" fmla="*/ 3980664 h 5360810"/>
              <a:gd name="connsiteX7882" fmla="*/ 1982465 w 4550804"/>
              <a:gd name="connsiteY7882" fmla="*/ 3985551 h 5360810"/>
              <a:gd name="connsiteX7883" fmla="*/ 1978275 w 4550804"/>
              <a:gd name="connsiteY7883" fmla="*/ 3996023 h 5360810"/>
              <a:gd name="connsiteX7884" fmla="*/ 1978275 w 4550804"/>
              <a:gd name="connsiteY7884" fmla="*/ 4005795 h 5360810"/>
              <a:gd name="connsiteX7885" fmla="*/ 1980761 w 4550804"/>
              <a:gd name="connsiteY7885" fmla="*/ 4012616 h 5360810"/>
              <a:gd name="connsiteX7886" fmla="*/ 1981774 w 4550804"/>
              <a:gd name="connsiteY7886" fmla="*/ 4012777 h 5360810"/>
              <a:gd name="connsiteX7887" fmla="*/ 1981774 w 4550804"/>
              <a:gd name="connsiteY7887" fmla="*/ 4021852 h 5360810"/>
              <a:gd name="connsiteX7888" fmla="*/ 1975489 w 4550804"/>
              <a:gd name="connsiteY7888" fmla="*/ 4028136 h 5360810"/>
              <a:gd name="connsiteX7889" fmla="*/ 1975489 w 4550804"/>
              <a:gd name="connsiteY7889" fmla="*/ 4038607 h 5360810"/>
              <a:gd name="connsiteX7890" fmla="*/ 1925910 w 4550804"/>
              <a:gd name="connsiteY7890" fmla="*/ 4079796 h 5360810"/>
              <a:gd name="connsiteX7891" fmla="*/ 1884710 w 4550804"/>
              <a:gd name="connsiteY7891" fmla="*/ 4129360 h 5360810"/>
              <a:gd name="connsiteX7892" fmla="*/ 1883314 w 4550804"/>
              <a:gd name="connsiteY7892" fmla="*/ 4123077 h 5360810"/>
              <a:gd name="connsiteX7893" fmla="*/ 1879124 w 4550804"/>
              <a:gd name="connsiteY7893" fmla="*/ 4124474 h 5360810"/>
              <a:gd name="connsiteX7894" fmla="*/ 1879124 w 4550804"/>
              <a:gd name="connsiteY7894" fmla="*/ 4128662 h 5360810"/>
              <a:gd name="connsiteX7895" fmla="*/ 1883314 w 4550804"/>
              <a:gd name="connsiteY7895" fmla="*/ 4131454 h 5360810"/>
              <a:gd name="connsiteX7896" fmla="*/ 1872141 w 4550804"/>
              <a:gd name="connsiteY7896" fmla="*/ 4134247 h 5360810"/>
              <a:gd name="connsiteX7897" fmla="*/ 1872134 w 4550804"/>
              <a:gd name="connsiteY7897" fmla="*/ 4134247 h 5360810"/>
              <a:gd name="connsiteX7898" fmla="*/ 1864453 w 4550804"/>
              <a:gd name="connsiteY7898" fmla="*/ 4131454 h 5360810"/>
              <a:gd name="connsiteX7899" fmla="*/ 1870039 w 4550804"/>
              <a:gd name="connsiteY7899" fmla="*/ 4127266 h 5360810"/>
              <a:gd name="connsiteX7900" fmla="*/ 1877720 w 4550804"/>
              <a:gd name="connsiteY7900" fmla="*/ 4127266 h 5360810"/>
              <a:gd name="connsiteX7901" fmla="*/ 1877720 w 4550804"/>
              <a:gd name="connsiteY7901" fmla="*/ 4125870 h 5360810"/>
              <a:gd name="connsiteX7902" fmla="*/ 1876323 w 4550804"/>
              <a:gd name="connsiteY7902" fmla="*/ 4124474 h 5360810"/>
              <a:gd name="connsiteX7903" fmla="*/ 1870039 w 4550804"/>
              <a:gd name="connsiteY7903" fmla="*/ 4125870 h 5360810"/>
              <a:gd name="connsiteX7904" fmla="*/ 1867246 w 4550804"/>
              <a:gd name="connsiteY7904" fmla="*/ 4123077 h 5360810"/>
              <a:gd name="connsiteX7905" fmla="*/ 1870039 w 4550804"/>
              <a:gd name="connsiteY7905" fmla="*/ 4120285 h 5360810"/>
              <a:gd name="connsiteX7906" fmla="*/ 1860961 w 4550804"/>
              <a:gd name="connsiteY7906" fmla="*/ 4116096 h 5360810"/>
              <a:gd name="connsiteX7907" fmla="*/ 1858168 w 4550804"/>
              <a:gd name="connsiteY7907" fmla="*/ 4111907 h 5360810"/>
              <a:gd name="connsiteX7908" fmla="*/ 1859564 w 4550804"/>
              <a:gd name="connsiteY7908" fmla="*/ 4106322 h 5360810"/>
              <a:gd name="connsiteX7909" fmla="*/ 1853280 w 4550804"/>
              <a:gd name="connsiteY7909" fmla="*/ 4100739 h 5360810"/>
              <a:gd name="connsiteX7910" fmla="*/ 1854677 w 4550804"/>
              <a:gd name="connsiteY7910" fmla="*/ 4096549 h 5360810"/>
              <a:gd name="connsiteX7911" fmla="*/ 1853280 w 4550804"/>
              <a:gd name="connsiteY7911" fmla="*/ 4095153 h 5360810"/>
              <a:gd name="connsiteX7912" fmla="*/ 1851883 w 4550804"/>
              <a:gd name="connsiteY7912" fmla="*/ 4099342 h 5360810"/>
              <a:gd name="connsiteX7913" fmla="*/ 1847694 w 4550804"/>
              <a:gd name="connsiteY7913" fmla="*/ 4099342 h 5360810"/>
              <a:gd name="connsiteX7914" fmla="*/ 1848951 w 4550804"/>
              <a:gd name="connsiteY7914" fmla="*/ 4095572 h 5360810"/>
              <a:gd name="connsiteX7915" fmla="*/ 1847694 w 4550804"/>
              <a:gd name="connsiteY7915" fmla="*/ 4093059 h 5360810"/>
              <a:gd name="connsiteX7916" fmla="*/ 1844900 w 4550804"/>
              <a:gd name="connsiteY7916" fmla="*/ 4095852 h 5360810"/>
              <a:gd name="connsiteX7917" fmla="*/ 1846297 w 4550804"/>
              <a:gd name="connsiteY7917" fmla="*/ 4098644 h 5360810"/>
              <a:gd name="connsiteX7918" fmla="*/ 1845598 w 4550804"/>
              <a:gd name="connsiteY7918" fmla="*/ 4098644 h 5360810"/>
              <a:gd name="connsiteX7919" fmla="*/ 1837918 w 4550804"/>
              <a:gd name="connsiteY7919" fmla="*/ 4092361 h 5360810"/>
              <a:gd name="connsiteX7920" fmla="*/ 1832331 w 4550804"/>
              <a:gd name="connsiteY7920" fmla="*/ 4092361 h 5360810"/>
              <a:gd name="connsiteX7921" fmla="*/ 1832331 w 4550804"/>
              <a:gd name="connsiteY7921" fmla="*/ 4089568 h 5360810"/>
              <a:gd name="connsiteX7922" fmla="*/ 1828141 w 4550804"/>
              <a:gd name="connsiteY7922" fmla="*/ 4089568 h 5360810"/>
              <a:gd name="connsiteX7923" fmla="*/ 1828141 w 4550804"/>
              <a:gd name="connsiteY7923" fmla="*/ 4092361 h 5360810"/>
              <a:gd name="connsiteX7924" fmla="*/ 1823952 w 4550804"/>
              <a:gd name="connsiteY7924" fmla="*/ 4093757 h 5360810"/>
              <a:gd name="connsiteX7925" fmla="*/ 1818365 w 4550804"/>
              <a:gd name="connsiteY7925" fmla="*/ 4092361 h 5360810"/>
              <a:gd name="connsiteX7926" fmla="*/ 1810684 w 4550804"/>
              <a:gd name="connsiteY7926" fmla="*/ 4096549 h 5360810"/>
              <a:gd name="connsiteX7927" fmla="*/ 1806494 w 4550804"/>
              <a:gd name="connsiteY7927" fmla="*/ 4099342 h 5360810"/>
              <a:gd name="connsiteX7928" fmla="*/ 1809288 w 4550804"/>
              <a:gd name="connsiteY7928" fmla="*/ 4102134 h 5360810"/>
              <a:gd name="connsiteX7929" fmla="*/ 1807891 w 4550804"/>
              <a:gd name="connsiteY7929" fmla="*/ 4104926 h 5360810"/>
              <a:gd name="connsiteX7930" fmla="*/ 1800209 w 4550804"/>
              <a:gd name="connsiteY7930" fmla="*/ 4102134 h 5360810"/>
              <a:gd name="connsiteX7931" fmla="*/ 1800209 w 4550804"/>
              <a:gd name="connsiteY7931" fmla="*/ 4096549 h 5360810"/>
              <a:gd name="connsiteX7932" fmla="*/ 1796020 w 4550804"/>
              <a:gd name="connsiteY7932" fmla="*/ 4096549 h 5360810"/>
              <a:gd name="connsiteX7933" fmla="*/ 1786942 w 4550804"/>
              <a:gd name="connsiteY7933" fmla="*/ 4093757 h 5360810"/>
              <a:gd name="connsiteX7934" fmla="*/ 1785545 w 4550804"/>
              <a:gd name="connsiteY7934" fmla="*/ 4096549 h 5360810"/>
              <a:gd name="connsiteX7935" fmla="*/ 1782751 w 4550804"/>
              <a:gd name="connsiteY7935" fmla="*/ 4096549 h 5360810"/>
              <a:gd name="connsiteX7936" fmla="*/ 1775071 w 4550804"/>
              <a:gd name="connsiteY7936" fmla="*/ 4093757 h 5360810"/>
              <a:gd name="connsiteX7937" fmla="*/ 1712224 w 4550804"/>
              <a:gd name="connsiteY7937" fmla="*/ 4102833 h 5360810"/>
              <a:gd name="connsiteX7938" fmla="*/ 1700353 w 4550804"/>
              <a:gd name="connsiteY7938" fmla="*/ 4093757 h 5360810"/>
              <a:gd name="connsiteX7939" fmla="*/ 1694766 w 4550804"/>
              <a:gd name="connsiteY7939" fmla="*/ 4095153 h 5360810"/>
              <a:gd name="connsiteX7940" fmla="*/ 1691973 w 4550804"/>
              <a:gd name="connsiteY7940" fmla="*/ 4092361 h 5360810"/>
              <a:gd name="connsiteX7941" fmla="*/ 1693370 w 4550804"/>
              <a:gd name="connsiteY7941" fmla="*/ 4088172 h 5360810"/>
              <a:gd name="connsiteX7942" fmla="*/ 1689180 w 4550804"/>
              <a:gd name="connsiteY7942" fmla="*/ 4081889 h 5360810"/>
              <a:gd name="connsiteX7943" fmla="*/ 1691973 w 4550804"/>
              <a:gd name="connsiteY7943" fmla="*/ 4075607 h 5360810"/>
              <a:gd name="connsiteX7944" fmla="*/ 1690577 w 4550804"/>
              <a:gd name="connsiteY7944" fmla="*/ 4075607 h 5360810"/>
              <a:gd name="connsiteX7945" fmla="*/ 1691973 w 4550804"/>
              <a:gd name="connsiteY7945" fmla="*/ 4069324 h 5360810"/>
              <a:gd name="connsiteX7946" fmla="*/ 1686387 w 4550804"/>
              <a:gd name="connsiteY7946" fmla="*/ 4063040 h 5360810"/>
              <a:gd name="connsiteX7947" fmla="*/ 1690577 w 4550804"/>
              <a:gd name="connsiteY7947" fmla="*/ 4063040 h 5360810"/>
              <a:gd name="connsiteX7948" fmla="*/ 1696163 w 4550804"/>
              <a:gd name="connsiteY7948" fmla="*/ 4060248 h 5360810"/>
              <a:gd name="connsiteX7949" fmla="*/ 1712224 w 4550804"/>
              <a:gd name="connsiteY7949" fmla="*/ 4058852 h 5360810"/>
              <a:gd name="connsiteX7950" fmla="*/ 1715017 w 4550804"/>
              <a:gd name="connsiteY7950" fmla="*/ 4064437 h 5360810"/>
              <a:gd name="connsiteX7951" fmla="*/ 1717811 w 4550804"/>
              <a:gd name="connsiteY7951" fmla="*/ 4064437 h 5360810"/>
              <a:gd name="connsiteX7952" fmla="*/ 1719207 w 4550804"/>
              <a:gd name="connsiteY7952" fmla="*/ 4067229 h 5360810"/>
              <a:gd name="connsiteX7953" fmla="*/ 1728285 w 4550804"/>
              <a:gd name="connsiteY7953" fmla="*/ 4065833 h 5360810"/>
              <a:gd name="connsiteX7954" fmla="*/ 1733871 w 4550804"/>
              <a:gd name="connsiteY7954" fmla="*/ 4068625 h 5360810"/>
              <a:gd name="connsiteX7955" fmla="*/ 1735268 w 4550804"/>
              <a:gd name="connsiteY7955" fmla="*/ 4067229 h 5360810"/>
              <a:gd name="connsiteX7956" fmla="*/ 1739457 w 4550804"/>
              <a:gd name="connsiteY7956" fmla="*/ 4071418 h 5360810"/>
              <a:gd name="connsiteX7957" fmla="*/ 1748536 w 4550804"/>
              <a:gd name="connsiteY7957" fmla="*/ 4072814 h 5360810"/>
              <a:gd name="connsiteX7958" fmla="*/ 1754820 w 4550804"/>
              <a:gd name="connsiteY7958" fmla="*/ 4079097 h 5360810"/>
              <a:gd name="connsiteX7959" fmla="*/ 1760407 w 4550804"/>
              <a:gd name="connsiteY7959" fmla="*/ 4077701 h 5360810"/>
              <a:gd name="connsiteX7960" fmla="*/ 1760407 w 4550804"/>
              <a:gd name="connsiteY7960" fmla="*/ 4081889 h 5360810"/>
              <a:gd name="connsiteX7961" fmla="*/ 1769484 w 4550804"/>
              <a:gd name="connsiteY7961" fmla="*/ 4084681 h 5360810"/>
              <a:gd name="connsiteX7962" fmla="*/ 1770881 w 4550804"/>
              <a:gd name="connsiteY7962" fmla="*/ 4087474 h 5360810"/>
              <a:gd name="connsiteX7963" fmla="*/ 1773674 w 4550804"/>
              <a:gd name="connsiteY7963" fmla="*/ 4086077 h 5360810"/>
              <a:gd name="connsiteX7964" fmla="*/ 1772277 w 4550804"/>
              <a:gd name="connsiteY7964" fmla="*/ 4090267 h 5360810"/>
              <a:gd name="connsiteX7965" fmla="*/ 1774694 w 4550804"/>
              <a:gd name="connsiteY7965" fmla="*/ 4086239 h 5360810"/>
              <a:gd name="connsiteX7966" fmla="*/ 1777166 w 4550804"/>
              <a:gd name="connsiteY7966" fmla="*/ 4087474 h 5360810"/>
              <a:gd name="connsiteX7967" fmla="*/ 1777166 w 4550804"/>
              <a:gd name="connsiteY7967" fmla="*/ 4084681 h 5360810"/>
              <a:gd name="connsiteX7968" fmla="*/ 1774973 w 4550804"/>
              <a:gd name="connsiteY7968" fmla="*/ 4085778 h 5360810"/>
              <a:gd name="connsiteX7969" fmla="*/ 1778562 w 4550804"/>
              <a:gd name="connsiteY7969" fmla="*/ 4079796 h 5360810"/>
              <a:gd name="connsiteX7970" fmla="*/ 1768087 w 4550804"/>
              <a:gd name="connsiteY7970" fmla="*/ 4083983 h 5360810"/>
              <a:gd name="connsiteX7971" fmla="*/ 1762502 w 4550804"/>
              <a:gd name="connsiteY7971" fmla="*/ 4079796 h 5360810"/>
              <a:gd name="connsiteX7972" fmla="*/ 1756915 w 4550804"/>
              <a:gd name="connsiteY7972" fmla="*/ 4030230 h 5360810"/>
              <a:gd name="connsiteX7973" fmla="*/ 1762502 w 4550804"/>
              <a:gd name="connsiteY7973" fmla="*/ 4024645 h 5360810"/>
              <a:gd name="connsiteX7974" fmla="*/ 1771579 w 4550804"/>
              <a:gd name="connsiteY7974" fmla="*/ 4009984 h 5360810"/>
              <a:gd name="connsiteX7975" fmla="*/ 1775769 w 4550804"/>
              <a:gd name="connsiteY7975" fmla="*/ 4015569 h 5360810"/>
              <a:gd name="connsiteX7976" fmla="*/ 1782053 w 4550804"/>
              <a:gd name="connsiteY7976" fmla="*/ 4009286 h 5360810"/>
              <a:gd name="connsiteX7977" fmla="*/ 1774372 w 4550804"/>
              <a:gd name="connsiteY7977" fmla="*/ 4005097 h 5360810"/>
              <a:gd name="connsiteX7978" fmla="*/ 1771579 w 4550804"/>
              <a:gd name="connsiteY7978" fmla="*/ 4005097 h 5360810"/>
              <a:gd name="connsiteX7979" fmla="*/ 1772976 w 4550804"/>
              <a:gd name="connsiteY7979" fmla="*/ 3991834 h 5360810"/>
              <a:gd name="connsiteX7980" fmla="*/ 1779261 w 4550804"/>
              <a:gd name="connsiteY7980" fmla="*/ 3968098 h 5360810"/>
              <a:gd name="connsiteX7981" fmla="*/ 1780810 w 4550804"/>
              <a:gd name="connsiteY7981" fmla="*/ 3967582 h 5360810"/>
              <a:gd name="connsiteX7982" fmla="*/ 1775071 w 4550804"/>
              <a:gd name="connsiteY7982" fmla="*/ 3966004 h 5360810"/>
              <a:gd name="connsiteX7983" fmla="*/ 1759010 w 4550804"/>
              <a:gd name="connsiteY7983" fmla="*/ 3964608 h 5360810"/>
              <a:gd name="connsiteX7984" fmla="*/ 1754820 w 4550804"/>
              <a:gd name="connsiteY7984" fmla="*/ 3963211 h 5360810"/>
              <a:gd name="connsiteX7985" fmla="*/ 1751328 w 4550804"/>
              <a:gd name="connsiteY7985" fmla="*/ 3951344 h 5360810"/>
              <a:gd name="connsiteX7986" fmla="*/ 1751328 w 4550804"/>
              <a:gd name="connsiteY7986" fmla="*/ 3945061 h 5360810"/>
              <a:gd name="connsiteX7987" fmla="*/ 1747139 w 4550804"/>
              <a:gd name="connsiteY7987" fmla="*/ 3939476 h 5360810"/>
              <a:gd name="connsiteX7988" fmla="*/ 1736664 w 4550804"/>
              <a:gd name="connsiteY7988" fmla="*/ 3935985 h 5360810"/>
              <a:gd name="connsiteX7989" fmla="*/ 1733173 w 4550804"/>
              <a:gd name="connsiteY7989" fmla="*/ 3935985 h 5360810"/>
              <a:gd name="connsiteX7990" fmla="*/ 1728285 w 4550804"/>
              <a:gd name="connsiteY7990" fmla="*/ 3930401 h 5360810"/>
              <a:gd name="connsiteX7991" fmla="*/ 1722698 w 4550804"/>
              <a:gd name="connsiteY7991" fmla="*/ 3930401 h 5360810"/>
              <a:gd name="connsiteX7992" fmla="*/ 1718509 w 4550804"/>
              <a:gd name="connsiteY7992" fmla="*/ 3934589 h 5360810"/>
              <a:gd name="connsiteX7993" fmla="*/ 1709430 w 4550804"/>
              <a:gd name="connsiteY7993" fmla="*/ 3931798 h 5360810"/>
              <a:gd name="connsiteX7994" fmla="*/ 1706637 w 4550804"/>
              <a:gd name="connsiteY7994" fmla="*/ 3922024 h 5360810"/>
              <a:gd name="connsiteX7995" fmla="*/ 1704543 w 4550804"/>
              <a:gd name="connsiteY7995" fmla="*/ 3920627 h 5360810"/>
              <a:gd name="connsiteX7996" fmla="*/ 1698956 w 4550804"/>
              <a:gd name="connsiteY7996" fmla="*/ 3919231 h 5360810"/>
              <a:gd name="connsiteX7997" fmla="*/ 1682197 w 4550804"/>
              <a:gd name="connsiteY7997" fmla="*/ 3924816 h 5360810"/>
              <a:gd name="connsiteX7998" fmla="*/ 1673818 w 4550804"/>
              <a:gd name="connsiteY7998" fmla="*/ 3917835 h 5360810"/>
              <a:gd name="connsiteX7999" fmla="*/ 1666248 w 4550804"/>
              <a:gd name="connsiteY7999" fmla="*/ 3899956 h 5360810"/>
              <a:gd name="connsiteX8000" fmla="*/ 1665438 w 4550804"/>
              <a:gd name="connsiteY8000" fmla="*/ 3901779 h 5360810"/>
              <a:gd name="connsiteX8001" fmla="*/ 1671024 w 4550804"/>
              <a:gd name="connsiteY8001" fmla="*/ 3913646 h 5360810"/>
              <a:gd name="connsiteX8002" fmla="*/ 1673120 w 4550804"/>
              <a:gd name="connsiteY8002" fmla="*/ 3920627 h 5360810"/>
              <a:gd name="connsiteX8003" fmla="*/ 1681499 w 4550804"/>
              <a:gd name="connsiteY8003" fmla="*/ 3926911 h 5360810"/>
              <a:gd name="connsiteX8004" fmla="*/ 1680102 w 4550804"/>
              <a:gd name="connsiteY8004" fmla="*/ 3931099 h 5360810"/>
              <a:gd name="connsiteX8005" fmla="*/ 1671723 w 4550804"/>
              <a:gd name="connsiteY8005" fmla="*/ 3932495 h 5360810"/>
              <a:gd name="connsiteX8006" fmla="*/ 1668231 w 4550804"/>
              <a:gd name="connsiteY8006" fmla="*/ 3937382 h 5360810"/>
              <a:gd name="connsiteX8007" fmla="*/ 1669628 w 4550804"/>
              <a:gd name="connsiteY8007" fmla="*/ 3942966 h 5360810"/>
              <a:gd name="connsiteX8008" fmla="*/ 1665438 w 4550804"/>
              <a:gd name="connsiteY8008" fmla="*/ 3952042 h 5360810"/>
              <a:gd name="connsiteX8009" fmla="*/ 1649377 w 4550804"/>
              <a:gd name="connsiteY8009" fmla="*/ 3960419 h 5360810"/>
              <a:gd name="connsiteX8010" fmla="*/ 1649775 w 4550804"/>
              <a:gd name="connsiteY8010" fmla="*/ 3958897 h 5360810"/>
              <a:gd name="connsiteX8011" fmla="*/ 1645886 w 4550804"/>
              <a:gd name="connsiteY8011" fmla="*/ 3961117 h 5360810"/>
              <a:gd name="connsiteX8012" fmla="*/ 1635411 w 4550804"/>
              <a:gd name="connsiteY8012" fmla="*/ 3980664 h 5360810"/>
              <a:gd name="connsiteX8013" fmla="*/ 1628429 w 4550804"/>
              <a:gd name="connsiteY8013" fmla="*/ 3985551 h 5360810"/>
              <a:gd name="connsiteX8014" fmla="*/ 1629825 w 4550804"/>
              <a:gd name="connsiteY8014" fmla="*/ 3989739 h 5360810"/>
              <a:gd name="connsiteX8015" fmla="*/ 1613764 w 4550804"/>
              <a:gd name="connsiteY8015" fmla="*/ 3993928 h 5360810"/>
              <a:gd name="connsiteX8016" fmla="*/ 1613764 w 4550804"/>
              <a:gd name="connsiteY8016" fmla="*/ 3996023 h 5360810"/>
              <a:gd name="connsiteX8017" fmla="*/ 1601194 w 4550804"/>
              <a:gd name="connsiteY8017" fmla="*/ 4021852 h 5360810"/>
              <a:gd name="connsiteX8018" fmla="*/ 1592815 w 4550804"/>
              <a:gd name="connsiteY8018" fmla="*/ 4023249 h 5360810"/>
              <a:gd name="connsiteX8019" fmla="*/ 1569073 w 4550804"/>
              <a:gd name="connsiteY8019" fmla="*/ 4035117 h 5360810"/>
              <a:gd name="connsiteX8020" fmla="*/ 1571866 w 4550804"/>
              <a:gd name="connsiteY8020" fmla="*/ 4070022 h 5360810"/>
              <a:gd name="connsiteX8021" fmla="*/ 1555805 w 4550804"/>
              <a:gd name="connsiteY8021" fmla="*/ 4072814 h 5360810"/>
              <a:gd name="connsiteX8022" fmla="*/ 1550917 w 4550804"/>
              <a:gd name="connsiteY8022" fmla="*/ 4068625 h 5360810"/>
              <a:gd name="connsiteX8023" fmla="*/ 1543934 w 4550804"/>
              <a:gd name="connsiteY8023" fmla="*/ 4075607 h 5360810"/>
              <a:gd name="connsiteX8024" fmla="*/ 1537650 w 4550804"/>
              <a:gd name="connsiteY8024" fmla="*/ 4077701 h 5360810"/>
              <a:gd name="connsiteX8025" fmla="*/ 1524382 w 4550804"/>
              <a:gd name="connsiteY8025" fmla="*/ 4070022 h 5360810"/>
              <a:gd name="connsiteX8026" fmla="*/ 1458044 w 4550804"/>
              <a:gd name="connsiteY8026" fmla="*/ 4056758 h 5360810"/>
              <a:gd name="connsiteX8027" fmla="*/ 1411258 w 4550804"/>
              <a:gd name="connsiteY8027" fmla="*/ 4075607 h 5360810"/>
              <a:gd name="connsiteX8028" fmla="*/ 1405671 w 4550804"/>
              <a:gd name="connsiteY8028" fmla="*/ 4024645 h 5360810"/>
              <a:gd name="connsiteX8029" fmla="*/ 1427871 w 4550804"/>
              <a:gd name="connsiteY8029" fmla="*/ 3975833 h 5360810"/>
              <a:gd name="connsiteX8030" fmla="*/ 1418248 w 4550804"/>
              <a:gd name="connsiteY8030" fmla="*/ 3961117 h 5360810"/>
              <a:gd name="connsiteX8031" fmla="*/ 1357496 w 4550804"/>
              <a:gd name="connsiteY8031" fmla="*/ 3970193 h 5360810"/>
              <a:gd name="connsiteX8032" fmla="*/ 1344927 w 4550804"/>
              <a:gd name="connsiteY8032" fmla="*/ 3968796 h 5360810"/>
              <a:gd name="connsiteX8033" fmla="*/ 1330255 w 4550804"/>
              <a:gd name="connsiteY8033" fmla="*/ 3982060 h 5360810"/>
              <a:gd name="connsiteX8034" fmla="*/ 1304418 w 4550804"/>
              <a:gd name="connsiteY8034" fmla="*/ 3985551 h 5360810"/>
              <a:gd name="connsiteX8035" fmla="*/ 1242968 w 4550804"/>
              <a:gd name="connsiteY8035" fmla="*/ 4018362 h 5360810"/>
              <a:gd name="connsiteX8036" fmla="*/ 1234079 w 4550804"/>
              <a:gd name="connsiteY8036" fmla="*/ 4012435 h 5360810"/>
              <a:gd name="connsiteX8037" fmla="*/ 1240880 w 4550804"/>
              <a:gd name="connsiteY8037" fmla="*/ 4017664 h 5360810"/>
              <a:gd name="connsiteX8038" fmla="*/ 1234595 w 4550804"/>
              <a:gd name="connsiteY8038" fmla="*/ 4021154 h 5360810"/>
              <a:gd name="connsiteX8039" fmla="*/ 1231802 w 4550804"/>
              <a:gd name="connsiteY8039" fmla="*/ 4019758 h 5360810"/>
              <a:gd name="connsiteX8040" fmla="*/ 1228311 w 4550804"/>
              <a:gd name="connsiteY8040" fmla="*/ 4026739 h 5360810"/>
              <a:gd name="connsiteX8041" fmla="*/ 1235992 w 4550804"/>
              <a:gd name="connsiteY8041" fmla="*/ 4029532 h 5360810"/>
              <a:gd name="connsiteX8042" fmla="*/ 1242277 w 4550804"/>
              <a:gd name="connsiteY8042" fmla="*/ 4028136 h 5360810"/>
              <a:gd name="connsiteX8043" fmla="*/ 1249260 w 4550804"/>
              <a:gd name="connsiteY8043" fmla="*/ 4037210 h 5360810"/>
              <a:gd name="connsiteX8044" fmla="*/ 1246466 w 4550804"/>
              <a:gd name="connsiteY8044" fmla="*/ 4049079 h 5360810"/>
              <a:gd name="connsiteX8045" fmla="*/ 1250656 w 4550804"/>
              <a:gd name="connsiteY8045" fmla="*/ 4049079 h 5360810"/>
              <a:gd name="connsiteX8046" fmla="*/ 1249260 w 4550804"/>
              <a:gd name="connsiteY8046" fmla="*/ 4055362 h 5360810"/>
              <a:gd name="connsiteX8047" fmla="*/ 1242277 w 4550804"/>
              <a:gd name="connsiteY8047" fmla="*/ 4053966 h 5360810"/>
              <a:gd name="connsiteX8048" fmla="*/ 1242277 w 4550804"/>
              <a:gd name="connsiteY8048" fmla="*/ 4055362 h 5360810"/>
              <a:gd name="connsiteX8049" fmla="*/ 1245070 w 4550804"/>
              <a:gd name="connsiteY8049" fmla="*/ 4055362 h 5360810"/>
              <a:gd name="connsiteX8050" fmla="*/ 1246466 w 4550804"/>
              <a:gd name="connsiteY8050" fmla="*/ 4065135 h 5360810"/>
              <a:gd name="connsiteX8051" fmla="*/ 1240880 w 4550804"/>
              <a:gd name="connsiteY8051" fmla="*/ 4063738 h 5360810"/>
              <a:gd name="connsiteX8052" fmla="*/ 1240182 w 4550804"/>
              <a:gd name="connsiteY8052" fmla="*/ 4070022 h 5360810"/>
              <a:gd name="connsiteX8053" fmla="*/ 1231802 w 4550804"/>
              <a:gd name="connsiteY8053" fmla="*/ 4077003 h 5360810"/>
              <a:gd name="connsiteX8054" fmla="*/ 1240880 w 4550804"/>
              <a:gd name="connsiteY8054" fmla="*/ 4101436 h 5360810"/>
              <a:gd name="connsiteX8055" fmla="*/ 1287666 w 4550804"/>
              <a:gd name="connsiteY8055" fmla="*/ 4165662 h 5360810"/>
              <a:gd name="connsiteX8056" fmla="*/ 1279985 w 4550804"/>
              <a:gd name="connsiteY8056" fmla="*/ 4171945 h 5360810"/>
              <a:gd name="connsiteX8057" fmla="*/ 1285571 w 4550804"/>
              <a:gd name="connsiteY8057" fmla="*/ 4180321 h 5360810"/>
              <a:gd name="connsiteX8058" fmla="*/ 1287666 w 4550804"/>
              <a:gd name="connsiteY8058" fmla="*/ 4186605 h 5360810"/>
              <a:gd name="connsiteX8059" fmla="*/ 1275795 w 4550804"/>
              <a:gd name="connsiteY8059" fmla="*/ 4183812 h 5360810"/>
              <a:gd name="connsiteX8060" fmla="*/ 1249260 w 4550804"/>
              <a:gd name="connsiteY8060" fmla="*/ 4199868 h 5360810"/>
              <a:gd name="connsiteX8061" fmla="*/ 1230406 w 4550804"/>
              <a:gd name="connsiteY8061" fmla="*/ 4204057 h 5360810"/>
              <a:gd name="connsiteX8062" fmla="*/ 1230406 w 4550804"/>
              <a:gd name="connsiteY8062" fmla="*/ 4202661 h 5360810"/>
              <a:gd name="connsiteX8063" fmla="*/ 1224121 w 4550804"/>
              <a:gd name="connsiteY8063" fmla="*/ 4204057 h 5360810"/>
              <a:gd name="connsiteX8064" fmla="*/ 1213647 w 4550804"/>
              <a:gd name="connsiteY8064" fmla="*/ 4199868 h 5360810"/>
              <a:gd name="connsiteX8065" fmla="*/ 1212250 w 4550804"/>
              <a:gd name="connsiteY8065" fmla="*/ 4201264 h 5360810"/>
              <a:gd name="connsiteX8066" fmla="*/ 1209457 w 4550804"/>
              <a:gd name="connsiteY8066" fmla="*/ 4198472 h 5360810"/>
              <a:gd name="connsiteX8067" fmla="*/ 1191301 w 4550804"/>
              <a:gd name="connsiteY8067" fmla="*/ 4195680 h 5360810"/>
              <a:gd name="connsiteX8068" fmla="*/ 1179430 w 4550804"/>
              <a:gd name="connsiteY8068" fmla="*/ 4197076 h 5360810"/>
              <a:gd name="connsiteX8069" fmla="*/ 1171050 w 4550804"/>
              <a:gd name="connsiteY8069" fmla="*/ 4159378 h 5360810"/>
              <a:gd name="connsiteX8070" fmla="*/ 1107171 w 4550804"/>
              <a:gd name="connsiteY8070" fmla="*/ 4160696 h 5360810"/>
              <a:gd name="connsiteX8071" fmla="*/ 1107498 w 4550804"/>
              <a:gd name="connsiteY8071" fmla="*/ 4161472 h 5360810"/>
              <a:gd name="connsiteX8072" fmla="*/ 1066299 w 4550804"/>
              <a:gd name="connsiteY8072" fmla="*/ 4164265 h 5360810"/>
              <a:gd name="connsiteX8073" fmla="*/ 1066996 w 4550804"/>
              <a:gd name="connsiteY8073" fmla="*/ 4156586 h 5360810"/>
              <a:gd name="connsiteX8074" fmla="*/ 1066299 w 4550804"/>
              <a:gd name="connsiteY8074" fmla="*/ 4146114 h 5360810"/>
              <a:gd name="connsiteX8075" fmla="*/ 1056522 w 4550804"/>
              <a:gd name="connsiteY8075" fmla="*/ 4130058 h 5360810"/>
              <a:gd name="connsiteX8076" fmla="*/ 1054427 w 4550804"/>
              <a:gd name="connsiteY8076" fmla="*/ 4131454 h 5360810"/>
              <a:gd name="connsiteX8077" fmla="*/ 1055125 w 4550804"/>
              <a:gd name="connsiteY8077" fmla="*/ 4128662 h 5360810"/>
              <a:gd name="connsiteX8078" fmla="*/ 1053030 w 4550804"/>
              <a:gd name="connsiteY8078" fmla="*/ 4128662 h 5360810"/>
              <a:gd name="connsiteX8079" fmla="*/ 1055125 w 4550804"/>
              <a:gd name="connsiteY8079" fmla="*/ 4127266 h 5360810"/>
              <a:gd name="connsiteX8080" fmla="*/ 1053030 w 4550804"/>
              <a:gd name="connsiteY8080" fmla="*/ 4124473 h 5360810"/>
              <a:gd name="connsiteX8081" fmla="*/ 1030685 w 4550804"/>
              <a:gd name="connsiteY8081" fmla="*/ 4114001 h 5360810"/>
              <a:gd name="connsiteX8082" fmla="*/ 1029289 w 4550804"/>
              <a:gd name="connsiteY8082" fmla="*/ 4115397 h 5360810"/>
              <a:gd name="connsiteX8083" fmla="*/ 1029289 w 4550804"/>
              <a:gd name="connsiteY8083" fmla="*/ 4114001 h 5360810"/>
              <a:gd name="connsiteX8084" fmla="*/ 1022305 w 4550804"/>
              <a:gd name="connsiteY8084" fmla="*/ 4115397 h 5360810"/>
              <a:gd name="connsiteX8085" fmla="*/ 1019513 w 4550804"/>
              <a:gd name="connsiteY8085" fmla="*/ 4107719 h 5360810"/>
              <a:gd name="connsiteX8086" fmla="*/ 1018814 w 4550804"/>
              <a:gd name="connsiteY8086" fmla="*/ 4106323 h 5360810"/>
              <a:gd name="connsiteX8087" fmla="*/ 1013228 w 4550804"/>
              <a:gd name="connsiteY8087" fmla="*/ 4100738 h 5360810"/>
              <a:gd name="connsiteX8088" fmla="*/ 1002754 w 4550804"/>
              <a:gd name="connsiteY8088" fmla="*/ 4102134 h 5360810"/>
              <a:gd name="connsiteX8089" fmla="*/ 1001357 w 4550804"/>
              <a:gd name="connsiteY8089" fmla="*/ 4106323 h 5360810"/>
              <a:gd name="connsiteX8090" fmla="*/ 996469 w 4550804"/>
              <a:gd name="connsiteY8090" fmla="*/ 4106323 h 5360810"/>
              <a:gd name="connsiteX8091" fmla="*/ 995072 w 4550804"/>
              <a:gd name="connsiteY8091" fmla="*/ 4107719 h 5360810"/>
              <a:gd name="connsiteX8092" fmla="*/ 981804 w 4550804"/>
              <a:gd name="connsiteY8092" fmla="*/ 4109115 h 5360810"/>
              <a:gd name="connsiteX8093" fmla="*/ 983201 w 4550804"/>
              <a:gd name="connsiteY8093" fmla="*/ 4111907 h 5360810"/>
              <a:gd name="connsiteX8094" fmla="*/ 979011 w 4550804"/>
              <a:gd name="connsiteY8094" fmla="*/ 4111907 h 5360810"/>
              <a:gd name="connsiteX8095" fmla="*/ 974822 w 4550804"/>
              <a:gd name="connsiteY8095" fmla="*/ 4115397 h 5360810"/>
              <a:gd name="connsiteX8096" fmla="*/ 958063 w 4550804"/>
              <a:gd name="connsiteY8096" fmla="*/ 4124473 h 5360810"/>
              <a:gd name="connsiteX8097" fmla="*/ 958063 w 4550804"/>
              <a:gd name="connsiteY8097" fmla="*/ 4119586 h 5360810"/>
              <a:gd name="connsiteX8098" fmla="*/ 940605 w 4550804"/>
              <a:gd name="connsiteY8098" fmla="*/ 4116794 h 5360810"/>
              <a:gd name="connsiteX8099" fmla="*/ 935717 w 4550804"/>
              <a:gd name="connsiteY8099" fmla="*/ 4111907 h 5360810"/>
              <a:gd name="connsiteX8100" fmla="*/ 918259 w 4550804"/>
              <a:gd name="connsiteY8100" fmla="*/ 4109115 h 5360810"/>
              <a:gd name="connsiteX8101" fmla="*/ 909182 w 4550804"/>
              <a:gd name="connsiteY8101" fmla="*/ 4104926 h 5360810"/>
              <a:gd name="connsiteX8102" fmla="*/ 902896 w 4550804"/>
              <a:gd name="connsiteY8102" fmla="*/ 4104926 h 5360810"/>
              <a:gd name="connsiteX8103" fmla="*/ 885440 w 4550804"/>
              <a:gd name="connsiteY8103" fmla="*/ 4098643 h 5360810"/>
              <a:gd name="connsiteX8104" fmla="*/ 881250 w 4550804"/>
              <a:gd name="connsiteY8104" fmla="*/ 4095851 h 5360810"/>
              <a:gd name="connsiteX8105" fmla="*/ 884043 w 4550804"/>
              <a:gd name="connsiteY8105" fmla="*/ 4095851 h 5360810"/>
              <a:gd name="connsiteX8106" fmla="*/ 870776 w 4550804"/>
              <a:gd name="connsiteY8106" fmla="*/ 4093058 h 5360810"/>
              <a:gd name="connsiteX8107" fmla="*/ 869379 w 4550804"/>
              <a:gd name="connsiteY8107" fmla="*/ 4095851 h 5360810"/>
              <a:gd name="connsiteX8108" fmla="*/ 861697 w 4550804"/>
              <a:gd name="connsiteY8108" fmla="*/ 4086776 h 5360810"/>
              <a:gd name="connsiteX8109" fmla="*/ 856809 w 4550804"/>
              <a:gd name="connsiteY8109" fmla="*/ 4083983 h 5360810"/>
              <a:gd name="connsiteX8110" fmla="*/ 855413 w 4550804"/>
              <a:gd name="connsiteY8110" fmla="*/ 4086776 h 5360810"/>
              <a:gd name="connsiteX8111" fmla="*/ 855413 w 4550804"/>
              <a:gd name="connsiteY8111" fmla="*/ 4083983 h 5360810"/>
              <a:gd name="connsiteX8112" fmla="*/ 848430 w 4550804"/>
              <a:gd name="connsiteY8112" fmla="*/ 4082587 h 5360810"/>
              <a:gd name="connsiteX8113" fmla="*/ 835162 w 4550804"/>
              <a:gd name="connsiteY8113" fmla="*/ 4069323 h 5360810"/>
              <a:gd name="connsiteX8114" fmla="*/ 836559 w 4550804"/>
              <a:gd name="connsiteY8114" fmla="*/ 4065134 h 5360810"/>
              <a:gd name="connsiteX8115" fmla="*/ 828877 w 4550804"/>
              <a:gd name="connsiteY8115" fmla="*/ 4057455 h 5360810"/>
              <a:gd name="connsiteX8116" fmla="*/ 835162 w 4550804"/>
              <a:gd name="connsiteY8116" fmla="*/ 4051172 h 5360810"/>
              <a:gd name="connsiteX8117" fmla="*/ 814213 w 4550804"/>
              <a:gd name="connsiteY8117" fmla="*/ 4045587 h 5360810"/>
              <a:gd name="connsiteX8118" fmla="*/ 815610 w 4550804"/>
              <a:gd name="connsiteY8118" fmla="*/ 4040701 h 5360810"/>
              <a:gd name="connsiteX8119" fmla="*/ 812816 w 4550804"/>
              <a:gd name="connsiteY8119" fmla="*/ 4036513 h 5360810"/>
              <a:gd name="connsiteX8120" fmla="*/ 810024 w 4550804"/>
              <a:gd name="connsiteY8120" fmla="*/ 4037909 h 5360810"/>
              <a:gd name="connsiteX8121" fmla="*/ 810024 w 4550804"/>
              <a:gd name="connsiteY8121" fmla="*/ 4040701 h 5360810"/>
              <a:gd name="connsiteX8122" fmla="*/ 803739 w 4550804"/>
              <a:gd name="connsiteY8122" fmla="*/ 4036513 h 5360810"/>
              <a:gd name="connsiteX8123" fmla="*/ 800945 w 4550804"/>
              <a:gd name="connsiteY8123" fmla="*/ 4035116 h 5360810"/>
              <a:gd name="connsiteX8124" fmla="*/ 794661 w 4550804"/>
              <a:gd name="connsiteY8124" fmla="*/ 4032323 h 5360810"/>
              <a:gd name="connsiteX8125" fmla="*/ 789074 w 4550804"/>
              <a:gd name="connsiteY8125" fmla="*/ 4033720 h 5360810"/>
              <a:gd name="connsiteX8126" fmla="*/ 794661 w 4550804"/>
              <a:gd name="connsiteY8126" fmla="*/ 4024644 h 5360810"/>
              <a:gd name="connsiteX8127" fmla="*/ 789074 w 4550804"/>
              <a:gd name="connsiteY8127" fmla="*/ 4003701 h 5360810"/>
              <a:gd name="connsiteX8128" fmla="*/ 786979 w 4550804"/>
              <a:gd name="connsiteY8128" fmla="*/ 4003701 h 5360810"/>
              <a:gd name="connsiteX8129" fmla="*/ 787678 w 4550804"/>
              <a:gd name="connsiteY8129" fmla="*/ 4014173 h 5360810"/>
              <a:gd name="connsiteX8130" fmla="*/ 786979 w 4550804"/>
              <a:gd name="connsiteY8130" fmla="*/ 4030928 h 5360810"/>
              <a:gd name="connsiteX8131" fmla="*/ 782789 w 4550804"/>
              <a:gd name="connsiteY8131" fmla="*/ 4030928 h 5360810"/>
              <a:gd name="connsiteX8132" fmla="*/ 781393 w 4550804"/>
              <a:gd name="connsiteY8132" fmla="*/ 4023248 h 5360810"/>
              <a:gd name="connsiteX8133" fmla="*/ 778600 w 4550804"/>
              <a:gd name="connsiteY8133" fmla="*/ 4024644 h 5360810"/>
              <a:gd name="connsiteX8134" fmla="*/ 777204 w 4550804"/>
              <a:gd name="connsiteY8134" fmla="*/ 4020456 h 5360810"/>
              <a:gd name="connsiteX8135" fmla="*/ 770919 w 4550804"/>
              <a:gd name="connsiteY8135" fmla="*/ 4014173 h 5360810"/>
              <a:gd name="connsiteX8136" fmla="*/ 767071 w 4550804"/>
              <a:gd name="connsiteY8136" fmla="*/ 4009048 h 5360810"/>
              <a:gd name="connsiteX8137" fmla="*/ 761143 w 4550804"/>
              <a:gd name="connsiteY8137" fmla="*/ 4005098 h 5360810"/>
              <a:gd name="connsiteX8138" fmla="*/ 759746 w 4550804"/>
              <a:gd name="connsiteY8138" fmla="*/ 4007890 h 5360810"/>
              <a:gd name="connsiteX8139" fmla="*/ 753461 w 4550804"/>
              <a:gd name="connsiteY8139" fmla="*/ 3993229 h 5360810"/>
              <a:gd name="connsiteX8140" fmla="*/ 745780 w 4550804"/>
              <a:gd name="connsiteY8140" fmla="*/ 3987644 h 5360810"/>
              <a:gd name="connsiteX8141" fmla="*/ 729719 w 4550804"/>
              <a:gd name="connsiteY8141" fmla="*/ 3999513 h 5360810"/>
              <a:gd name="connsiteX8142" fmla="*/ 716452 w 4550804"/>
              <a:gd name="connsiteY8142" fmla="*/ 3999513 h 5360810"/>
              <a:gd name="connsiteX8143" fmla="*/ 695502 w 4550804"/>
              <a:gd name="connsiteY8143" fmla="*/ 4014173 h 5360810"/>
              <a:gd name="connsiteX8144" fmla="*/ 687255 w 4550804"/>
              <a:gd name="connsiteY8144" fmla="*/ 4008469 h 5360810"/>
              <a:gd name="connsiteX8145" fmla="*/ 686425 w 4550804"/>
              <a:gd name="connsiteY8145" fmla="*/ 4011380 h 5360810"/>
              <a:gd name="connsiteX8146" fmla="*/ 682235 w 4550804"/>
              <a:gd name="connsiteY8146" fmla="*/ 4014173 h 5360810"/>
              <a:gd name="connsiteX8147" fmla="*/ 685028 w 4550804"/>
              <a:gd name="connsiteY8147" fmla="*/ 4023248 h 5360810"/>
              <a:gd name="connsiteX8148" fmla="*/ 679442 w 4550804"/>
              <a:gd name="connsiteY8148" fmla="*/ 4026041 h 5360810"/>
              <a:gd name="connsiteX8149" fmla="*/ 683632 w 4550804"/>
              <a:gd name="connsiteY8149" fmla="*/ 4033720 h 5360810"/>
              <a:gd name="connsiteX8150" fmla="*/ 689218 w 4550804"/>
              <a:gd name="connsiteY8150" fmla="*/ 4039305 h 5360810"/>
              <a:gd name="connsiteX8151" fmla="*/ 685028 w 4550804"/>
              <a:gd name="connsiteY8151" fmla="*/ 4035814 h 5360810"/>
              <a:gd name="connsiteX8152" fmla="*/ 686425 w 4550804"/>
              <a:gd name="connsiteY8152" fmla="*/ 4042097 h 5360810"/>
              <a:gd name="connsiteX8153" fmla="*/ 677346 w 4550804"/>
              <a:gd name="connsiteY8153" fmla="*/ 4055361 h 5360810"/>
              <a:gd name="connsiteX8154" fmla="*/ 677346 w 4550804"/>
              <a:gd name="connsiteY8154" fmla="*/ 4059550 h 5360810"/>
              <a:gd name="connsiteX8155" fmla="*/ 674554 w 4550804"/>
              <a:gd name="connsiteY8155" fmla="*/ 4072813 h 5360810"/>
              <a:gd name="connsiteX8156" fmla="*/ 674554 w 4550804"/>
              <a:gd name="connsiteY8156" fmla="*/ 4066530 h 5360810"/>
              <a:gd name="connsiteX8157" fmla="*/ 671761 w 4550804"/>
              <a:gd name="connsiteY8157" fmla="*/ 4066530 h 5360810"/>
              <a:gd name="connsiteX8158" fmla="*/ 671761 w 4550804"/>
              <a:gd name="connsiteY8158" fmla="*/ 4072115 h 5360810"/>
              <a:gd name="connsiteX8159" fmla="*/ 667571 w 4550804"/>
              <a:gd name="connsiteY8159" fmla="*/ 4076304 h 5360810"/>
              <a:gd name="connsiteX8160" fmla="*/ 661984 w 4550804"/>
              <a:gd name="connsiteY8160" fmla="*/ 4094454 h 5360810"/>
              <a:gd name="connsiteX8161" fmla="*/ 657795 w 4550804"/>
              <a:gd name="connsiteY8161" fmla="*/ 4100039 h 5360810"/>
              <a:gd name="connsiteX8162" fmla="*/ 657795 w 4550804"/>
              <a:gd name="connsiteY8162" fmla="*/ 4106323 h 5360810"/>
              <a:gd name="connsiteX8163" fmla="*/ 652208 w 4550804"/>
              <a:gd name="connsiteY8163" fmla="*/ 4115397 h 5360810"/>
              <a:gd name="connsiteX8164" fmla="*/ 644527 w 4550804"/>
              <a:gd name="connsiteY8164" fmla="*/ 4118190 h 5360810"/>
              <a:gd name="connsiteX8165" fmla="*/ 631259 w 4550804"/>
              <a:gd name="connsiteY8165" fmla="*/ 4115397 h 5360810"/>
              <a:gd name="connsiteX8166" fmla="*/ 628466 w 4550804"/>
              <a:gd name="connsiteY8166" fmla="*/ 4111209 h 5360810"/>
              <a:gd name="connsiteX8167" fmla="*/ 622181 w 4550804"/>
              <a:gd name="connsiteY8167" fmla="*/ 4109813 h 5360810"/>
              <a:gd name="connsiteX8168" fmla="*/ 622181 w 4550804"/>
              <a:gd name="connsiteY8168" fmla="*/ 4111209 h 5360810"/>
              <a:gd name="connsiteX8169" fmla="*/ 617991 w 4550804"/>
              <a:gd name="connsiteY8169" fmla="*/ 4109813 h 5360810"/>
              <a:gd name="connsiteX8170" fmla="*/ 608914 w 4550804"/>
              <a:gd name="connsiteY8170" fmla="*/ 4114001 h 5360810"/>
              <a:gd name="connsiteX8171" fmla="*/ 601232 w 4550804"/>
              <a:gd name="connsiteY8171" fmla="*/ 4121681 h 5360810"/>
              <a:gd name="connsiteX8172" fmla="*/ 595646 w 4550804"/>
              <a:gd name="connsiteY8172" fmla="*/ 4121681 h 5360810"/>
              <a:gd name="connsiteX8173" fmla="*/ 556541 w 4550804"/>
              <a:gd name="connsiteY8173" fmla="*/ 4129360 h 5360810"/>
              <a:gd name="connsiteX8174" fmla="*/ 552352 w 4550804"/>
              <a:gd name="connsiteY8174" fmla="*/ 4132153 h 5360810"/>
              <a:gd name="connsiteX8175" fmla="*/ 550955 w 4550804"/>
              <a:gd name="connsiteY8175" fmla="*/ 4130756 h 5360810"/>
              <a:gd name="connsiteX8176" fmla="*/ 545369 w 4550804"/>
              <a:gd name="connsiteY8176" fmla="*/ 4130756 h 5360810"/>
              <a:gd name="connsiteX8177" fmla="*/ 527911 w 4550804"/>
              <a:gd name="connsiteY8177" fmla="*/ 4112605 h 5360810"/>
              <a:gd name="connsiteX8178" fmla="*/ 520230 w 4550804"/>
              <a:gd name="connsiteY8178" fmla="*/ 4107021 h 5360810"/>
              <a:gd name="connsiteX8179" fmla="*/ 517437 w 4550804"/>
              <a:gd name="connsiteY8179" fmla="*/ 4102832 h 5360810"/>
              <a:gd name="connsiteX8180" fmla="*/ 501376 w 4550804"/>
              <a:gd name="connsiteY8180" fmla="*/ 4092360 h 5360810"/>
              <a:gd name="connsiteX8181" fmla="*/ 504169 w 4550804"/>
              <a:gd name="connsiteY8181" fmla="*/ 4084681 h 5360810"/>
              <a:gd name="connsiteX8182" fmla="*/ 502773 w 4550804"/>
              <a:gd name="connsiteY8182" fmla="*/ 4083285 h 5360810"/>
              <a:gd name="connsiteX8183" fmla="*/ 489505 w 4550804"/>
              <a:gd name="connsiteY8183" fmla="*/ 4083285 h 5360810"/>
              <a:gd name="connsiteX8184" fmla="*/ 490902 w 4550804"/>
              <a:gd name="connsiteY8184" fmla="*/ 4081889 h 5360810"/>
              <a:gd name="connsiteX8185" fmla="*/ 479031 w 4550804"/>
              <a:gd name="connsiteY8185" fmla="*/ 4072813 h 5360810"/>
              <a:gd name="connsiteX8186" fmla="*/ 464367 w 4550804"/>
              <a:gd name="connsiteY8186" fmla="*/ 4080493 h 5360810"/>
              <a:gd name="connsiteX8187" fmla="*/ 455288 w 4550804"/>
              <a:gd name="connsiteY8187" fmla="*/ 4079096 h 5360810"/>
              <a:gd name="connsiteX8188" fmla="*/ 444814 w 4550804"/>
              <a:gd name="connsiteY8188" fmla="*/ 4072813 h 5360810"/>
              <a:gd name="connsiteX8189" fmla="*/ 440624 w 4550804"/>
              <a:gd name="connsiteY8189" fmla="*/ 4062342 h 5360810"/>
              <a:gd name="connsiteX8190" fmla="*/ 441322 w 4550804"/>
              <a:gd name="connsiteY8190" fmla="*/ 4062342 h 5360810"/>
              <a:gd name="connsiteX8191" fmla="*/ 442719 w 4550804"/>
              <a:gd name="connsiteY8191" fmla="*/ 4060946 h 5360810"/>
              <a:gd name="connsiteX8192" fmla="*/ 439926 w 4550804"/>
              <a:gd name="connsiteY8192" fmla="*/ 4050474 h 5360810"/>
              <a:gd name="connsiteX8193" fmla="*/ 433642 w 4550804"/>
              <a:gd name="connsiteY8193" fmla="*/ 4054663 h 5360810"/>
              <a:gd name="connsiteX8194" fmla="*/ 439227 w 4550804"/>
              <a:gd name="connsiteY8194" fmla="*/ 4049078 h 5360810"/>
              <a:gd name="connsiteX8195" fmla="*/ 437831 w 4550804"/>
              <a:gd name="connsiteY8195" fmla="*/ 4047681 h 5360810"/>
              <a:gd name="connsiteX8196" fmla="*/ 421498 w 4550804"/>
              <a:gd name="connsiteY8196" fmla="*/ 4025000 h 5360810"/>
              <a:gd name="connsiteX8197" fmla="*/ 425960 w 4550804"/>
              <a:gd name="connsiteY8197" fmla="*/ 4034418 h 5360810"/>
              <a:gd name="connsiteX8198" fmla="*/ 407804 w 4550804"/>
              <a:gd name="connsiteY8198" fmla="*/ 4016268 h 5360810"/>
              <a:gd name="connsiteX8199" fmla="*/ 398726 w 4550804"/>
              <a:gd name="connsiteY8199" fmla="*/ 4010682 h 5360810"/>
              <a:gd name="connsiteX8200" fmla="*/ 397330 w 4550804"/>
              <a:gd name="connsiteY8200" fmla="*/ 4009285 h 5360810"/>
              <a:gd name="connsiteX8201" fmla="*/ 395933 w 4550804"/>
              <a:gd name="connsiteY8201" fmla="*/ 4010682 h 5360810"/>
              <a:gd name="connsiteX8202" fmla="*/ 395933 w 4550804"/>
              <a:gd name="connsiteY8202" fmla="*/ 4009285 h 5360810"/>
              <a:gd name="connsiteX8203" fmla="*/ 394536 w 4550804"/>
              <a:gd name="connsiteY8203" fmla="*/ 4007890 h 5360810"/>
              <a:gd name="connsiteX8204" fmla="*/ 391743 w 4550804"/>
              <a:gd name="connsiteY8204" fmla="*/ 4006494 h 5360810"/>
              <a:gd name="connsiteX8205" fmla="*/ 386157 w 4550804"/>
              <a:gd name="connsiteY8205" fmla="*/ 4010682 h 5360810"/>
              <a:gd name="connsiteX8206" fmla="*/ 399425 w 4550804"/>
              <a:gd name="connsiteY8206" fmla="*/ 3991135 h 5360810"/>
              <a:gd name="connsiteX8207" fmla="*/ 398028 w 4550804"/>
              <a:gd name="connsiteY8207" fmla="*/ 3993927 h 5360810"/>
              <a:gd name="connsiteX8208" fmla="*/ 400821 w 4550804"/>
              <a:gd name="connsiteY8208" fmla="*/ 3991135 h 5360810"/>
              <a:gd name="connsiteX8209" fmla="*/ 407804 w 4550804"/>
              <a:gd name="connsiteY8209" fmla="*/ 3992531 h 5360810"/>
              <a:gd name="connsiteX8210" fmla="*/ 421693 w 4550804"/>
              <a:gd name="connsiteY8210" fmla="*/ 4003778 h 5360810"/>
              <a:gd name="connsiteX8211" fmla="*/ 421770 w 4550804"/>
              <a:gd name="connsiteY8211" fmla="*/ 4003701 h 5360810"/>
              <a:gd name="connsiteX8212" fmla="*/ 421966 w 4550804"/>
              <a:gd name="connsiteY8212" fmla="*/ 4003995 h 5360810"/>
              <a:gd name="connsiteX8213" fmla="*/ 422468 w 4550804"/>
              <a:gd name="connsiteY8213" fmla="*/ 4004399 h 5360810"/>
              <a:gd name="connsiteX8214" fmla="*/ 422328 w 4550804"/>
              <a:gd name="connsiteY8214" fmla="*/ 4004539 h 5360810"/>
              <a:gd name="connsiteX8215" fmla="*/ 424563 w 4550804"/>
              <a:gd name="connsiteY8215" fmla="*/ 4007890 h 5360810"/>
              <a:gd name="connsiteX8216" fmla="*/ 418279 w 4550804"/>
              <a:gd name="connsiteY8216" fmla="*/ 4018362 h 5360810"/>
              <a:gd name="connsiteX8217" fmla="*/ 421071 w 4550804"/>
              <a:gd name="connsiteY8217" fmla="*/ 4021154 h 5360810"/>
              <a:gd name="connsiteX8218" fmla="*/ 430150 w 4550804"/>
              <a:gd name="connsiteY8218" fmla="*/ 4012079 h 5360810"/>
              <a:gd name="connsiteX8219" fmla="*/ 439227 w 4550804"/>
              <a:gd name="connsiteY8219" fmla="*/ 4019757 h 5360810"/>
              <a:gd name="connsiteX8220" fmla="*/ 442021 w 4550804"/>
              <a:gd name="connsiteY8220" fmla="*/ 4018362 h 5360810"/>
              <a:gd name="connsiteX8221" fmla="*/ 442021 w 4550804"/>
              <a:gd name="connsiteY8221" fmla="*/ 4015570 h 5360810"/>
              <a:gd name="connsiteX8222" fmla="*/ 443417 w 4550804"/>
              <a:gd name="connsiteY8222" fmla="*/ 4016966 h 5360810"/>
              <a:gd name="connsiteX8223" fmla="*/ 443417 w 4550804"/>
              <a:gd name="connsiteY8223" fmla="*/ 4015570 h 5360810"/>
              <a:gd name="connsiteX8224" fmla="*/ 432943 w 4550804"/>
              <a:gd name="connsiteY8224" fmla="*/ 4003701 h 5360810"/>
              <a:gd name="connsiteX8225" fmla="*/ 450401 w 4550804"/>
              <a:gd name="connsiteY8225" fmla="*/ 3993229 h 5360810"/>
              <a:gd name="connsiteX8226" fmla="*/ 449004 w 4550804"/>
              <a:gd name="connsiteY8226" fmla="*/ 3989041 h 5360810"/>
              <a:gd name="connsiteX8227" fmla="*/ 429451 w 4550804"/>
              <a:gd name="connsiteY8227" fmla="*/ 3998116 h 5360810"/>
              <a:gd name="connsiteX8228" fmla="*/ 429856 w 4550804"/>
              <a:gd name="connsiteY8228" fmla="*/ 3996853 h 5360810"/>
              <a:gd name="connsiteX8229" fmla="*/ 423865 w 4550804"/>
              <a:gd name="connsiteY8229" fmla="*/ 3999513 h 5360810"/>
              <a:gd name="connsiteX8230" fmla="*/ 409201 w 4550804"/>
              <a:gd name="connsiteY8230" fmla="*/ 3989041 h 5360810"/>
              <a:gd name="connsiteX8231" fmla="*/ 409201 w 4550804"/>
              <a:gd name="connsiteY8231" fmla="*/ 3986248 h 5360810"/>
              <a:gd name="connsiteX8232" fmla="*/ 431547 w 4550804"/>
              <a:gd name="connsiteY8232" fmla="*/ 3975079 h 5360810"/>
              <a:gd name="connsiteX8233" fmla="*/ 434340 w 4550804"/>
              <a:gd name="connsiteY8233" fmla="*/ 3979268 h 5360810"/>
              <a:gd name="connsiteX8234" fmla="*/ 435513 w 4550804"/>
              <a:gd name="connsiteY8234" fmla="*/ 3979268 h 5360810"/>
              <a:gd name="connsiteX8235" fmla="*/ 435736 w 4550804"/>
              <a:gd name="connsiteY8235" fmla="*/ 3978570 h 5360810"/>
              <a:gd name="connsiteX8236" fmla="*/ 438529 w 4550804"/>
              <a:gd name="connsiteY8236" fmla="*/ 3977173 h 5360810"/>
              <a:gd name="connsiteX8237" fmla="*/ 437132 w 4550804"/>
              <a:gd name="connsiteY8237" fmla="*/ 3972984 h 5360810"/>
              <a:gd name="connsiteX8238" fmla="*/ 438529 w 4550804"/>
              <a:gd name="connsiteY8238" fmla="*/ 3967399 h 5360810"/>
              <a:gd name="connsiteX8239" fmla="*/ 444116 w 4550804"/>
              <a:gd name="connsiteY8239" fmla="*/ 3959721 h 5360810"/>
              <a:gd name="connsiteX8240" fmla="*/ 441322 w 4550804"/>
              <a:gd name="connsiteY8240" fmla="*/ 3955532 h 5360810"/>
              <a:gd name="connsiteX8241" fmla="*/ 435736 w 4550804"/>
              <a:gd name="connsiteY8241" fmla="*/ 3964607 h 5360810"/>
              <a:gd name="connsiteX8242" fmla="*/ 430150 w 4550804"/>
              <a:gd name="connsiteY8242" fmla="*/ 3961815 h 5360810"/>
              <a:gd name="connsiteX8243" fmla="*/ 425108 w 4550804"/>
              <a:gd name="connsiteY8243" fmla="*/ 3952356 h 5360810"/>
              <a:gd name="connsiteX8244" fmla="*/ 424563 w 4550804"/>
              <a:gd name="connsiteY8244" fmla="*/ 3953438 h 5360810"/>
              <a:gd name="connsiteX8245" fmla="*/ 423166 w 4550804"/>
              <a:gd name="connsiteY8245" fmla="*/ 3950645 h 5360810"/>
              <a:gd name="connsiteX8246" fmla="*/ 418977 w 4550804"/>
              <a:gd name="connsiteY8246" fmla="*/ 3953438 h 5360810"/>
              <a:gd name="connsiteX8247" fmla="*/ 420199 w 4550804"/>
              <a:gd name="connsiteY8247" fmla="*/ 3957103 h 5360810"/>
              <a:gd name="connsiteX8248" fmla="*/ 420374 w 4550804"/>
              <a:gd name="connsiteY8248" fmla="*/ 3956928 h 5360810"/>
              <a:gd name="connsiteX8249" fmla="*/ 425960 w 4550804"/>
              <a:gd name="connsiteY8249" fmla="*/ 3964607 h 5360810"/>
              <a:gd name="connsiteX8250" fmla="*/ 416882 w 4550804"/>
              <a:gd name="connsiteY8250" fmla="*/ 3967399 h 5360810"/>
              <a:gd name="connsiteX8251" fmla="*/ 413111 w 4550804"/>
              <a:gd name="connsiteY8251" fmla="*/ 3964886 h 5360810"/>
              <a:gd name="connsiteX8252" fmla="*/ 412692 w 4550804"/>
              <a:gd name="connsiteY8252" fmla="*/ 3965305 h 5360810"/>
              <a:gd name="connsiteX8253" fmla="*/ 415486 w 4550804"/>
              <a:gd name="connsiteY8253" fmla="*/ 3968098 h 5360810"/>
              <a:gd name="connsiteX8254" fmla="*/ 425960 w 4550804"/>
              <a:gd name="connsiteY8254" fmla="*/ 3966701 h 5360810"/>
              <a:gd name="connsiteX8255" fmla="*/ 416882 w 4550804"/>
              <a:gd name="connsiteY8255" fmla="*/ 3975777 h 5360810"/>
              <a:gd name="connsiteX8256" fmla="*/ 414089 w 4550804"/>
              <a:gd name="connsiteY8256" fmla="*/ 3975777 h 5360810"/>
              <a:gd name="connsiteX8257" fmla="*/ 400821 w 4550804"/>
              <a:gd name="connsiteY8257" fmla="*/ 3983456 h 5360810"/>
              <a:gd name="connsiteX8258" fmla="*/ 398028 w 4550804"/>
              <a:gd name="connsiteY8258" fmla="*/ 3980664 h 5360810"/>
              <a:gd name="connsiteX8259" fmla="*/ 395235 w 4550804"/>
              <a:gd name="connsiteY8259" fmla="*/ 3980664 h 5360810"/>
              <a:gd name="connsiteX8260" fmla="*/ 391045 w 4550804"/>
              <a:gd name="connsiteY8260" fmla="*/ 3983456 h 5360810"/>
              <a:gd name="connsiteX8261" fmla="*/ 391045 w 4550804"/>
              <a:gd name="connsiteY8261" fmla="*/ 3986248 h 5360810"/>
              <a:gd name="connsiteX8262" fmla="*/ 388252 w 4550804"/>
              <a:gd name="connsiteY8262" fmla="*/ 3980664 h 5360810"/>
              <a:gd name="connsiteX8263" fmla="*/ 385459 w 4550804"/>
              <a:gd name="connsiteY8263" fmla="*/ 3982060 h 5360810"/>
              <a:gd name="connsiteX8264" fmla="*/ 382665 w 4550804"/>
              <a:gd name="connsiteY8264" fmla="*/ 3983456 h 5360810"/>
              <a:gd name="connsiteX8265" fmla="*/ 386856 w 4550804"/>
              <a:gd name="connsiteY8265" fmla="*/ 3989739 h 5360810"/>
              <a:gd name="connsiteX8266" fmla="*/ 385459 w 4550804"/>
              <a:gd name="connsiteY8266" fmla="*/ 3991135 h 5360810"/>
              <a:gd name="connsiteX8267" fmla="*/ 379174 w 4550804"/>
              <a:gd name="connsiteY8267" fmla="*/ 3984852 h 5360810"/>
              <a:gd name="connsiteX8268" fmla="*/ 368700 w 4550804"/>
              <a:gd name="connsiteY8268" fmla="*/ 3987644 h 5360810"/>
              <a:gd name="connsiteX8269" fmla="*/ 364510 w 4550804"/>
              <a:gd name="connsiteY8269" fmla="*/ 3991833 h 5360810"/>
              <a:gd name="connsiteX8270" fmla="*/ 361716 w 4550804"/>
              <a:gd name="connsiteY8270" fmla="*/ 3996022 h 5360810"/>
              <a:gd name="connsiteX8271" fmla="*/ 363113 w 4550804"/>
              <a:gd name="connsiteY8271" fmla="*/ 4000211 h 5360810"/>
              <a:gd name="connsiteX8272" fmla="*/ 366430 w 4550804"/>
              <a:gd name="connsiteY8272" fmla="*/ 4001607 h 5360810"/>
              <a:gd name="connsiteX8273" fmla="*/ 363113 w 4550804"/>
              <a:gd name="connsiteY8273" fmla="*/ 4001607 h 5360810"/>
              <a:gd name="connsiteX8274" fmla="*/ 356829 w 4550804"/>
              <a:gd name="connsiteY8274" fmla="*/ 4005796 h 5360810"/>
              <a:gd name="connsiteX8275" fmla="*/ 350544 w 4550804"/>
              <a:gd name="connsiteY8275" fmla="*/ 4005796 h 5360810"/>
              <a:gd name="connsiteX8276" fmla="*/ 344958 w 4550804"/>
              <a:gd name="connsiteY8276" fmla="*/ 4009984 h 5360810"/>
              <a:gd name="connsiteX8277" fmla="*/ 343561 w 4550804"/>
              <a:gd name="connsiteY8277" fmla="*/ 4017664 h 5360810"/>
              <a:gd name="connsiteX8278" fmla="*/ 334483 w 4550804"/>
              <a:gd name="connsiteY8278" fmla="*/ 4020456 h 5360810"/>
              <a:gd name="connsiteX8279" fmla="*/ 326802 w 4550804"/>
              <a:gd name="connsiteY8279" fmla="*/ 4019059 h 5360810"/>
              <a:gd name="connsiteX8280" fmla="*/ 322612 w 4550804"/>
              <a:gd name="connsiteY8280" fmla="*/ 4021851 h 5360810"/>
              <a:gd name="connsiteX8281" fmla="*/ 317025 w 4550804"/>
              <a:gd name="connsiteY8281" fmla="*/ 4020456 h 5360810"/>
              <a:gd name="connsiteX8282" fmla="*/ 305154 w 4550804"/>
              <a:gd name="connsiteY8282" fmla="*/ 4023248 h 5360810"/>
              <a:gd name="connsiteX8283" fmla="*/ 297474 w 4550804"/>
              <a:gd name="connsiteY8283" fmla="*/ 4016966 h 5360810"/>
              <a:gd name="connsiteX8284" fmla="*/ 296077 w 4550804"/>
              <a:gd name="connsiteY8284" fmla="*/ 4000909 h 5360810"/>
              <a:gd name="connsiteX8285" fmla="*/ 291887 w 4550804"/>
              <a:gd name="connsiteY8285" fmla="*/ 4000909 h 5360810"/>
              <a:gd name="connsiteX8286" fmla="*/ 291887 w 4550804"/>
              <a:gd name="connsiteY8286" fmla="*/ 4015570 h 5360810"/>
              <a:gd name="connsiteX8287" fmla="*/ 293283 w 4550804"/>
              <a:gd name="connsiteY8287" fmla="*/ 4016966 h 5360810"/>
              <a:gd name="connsiteX8288" fmla="*/ 289093 w 4550804"/>
              <a:gd name="connsiteY8288" fmla="*/ 4018362 h 5360810"/>
              <a:gd name="connsiteX8289" fmla="*/ 290490 w 4550804"/>
              <a:gd name="connsiteY8289" fmla="*/ 4018362 h 5360810"/>
              <a:gd name="connsiteX8290" fmla="*/ 290490 w 4550804"/>
              <a:gd name="connsiteY8290" fmla="*/ 4021154 h 5360810"/>
              <a:gd name="connsiteX8291" fmla="*/ 296077 w 4550804"/>
              <a:gd name="connsiteY8291" fmla="*/ 4023946 h 5360810"/>
              <a:gd name="connsiteX8292" fmla="*/ 282809 w 4550804"/>
              <a:gd name="connsiteY8292" fmla="*/ 4021154 h 5360810"/>
              <a:gd name="connsiteX8293" fmla="*/ 275128 w 4550804"/>
              <a:gd name="connsiteY8293" fmla="*/ 4022550 h 5360810"/>
              <a:gd name="connsiteX8294" fmla="*/ 275128 w 4550804"/>
              <a:gd name="connsiteY8294" fmla="*/ 4025342 h 5360810"/>
              <a:gd name="connsiteX8295" fmla="*/ 273731 w 4550804"/>
              <a:gd name="connsiteY8295" fmla="*/ 4022550 h 5360810"/>
              <a:gd name="connsiteX8296" fmla="*/ 273731 w 4550804"/>
              <a:gd name="connsiteY8296" fmla="*/ 4025342 h 5360810"/>
              <a:gd name="connsiteX8297" fmla="*/ 270938 w 4550804"/>
              <a:gd name="connsiteY8297" fmla="*/ 4022550 h 5360810"/>
              <a:gd name="connsiteX8298" fmla="*/ 266148 w 4550804"/>
              <a:gd name="connsiteY8298" fmla="*/ 4023743 h 5360810"/>
              <a:gd name="connsiteX8299" fmla="*/ 265352 w 4550804"/>
              <a:gd name="connsiteY8299" fmla="*/ 4022550 h 5360810"/>
              <a:gd name="connsiteX8300" fmla="*/ 263955 w 4550804"/>
              <a:gd name="connsiteY8300" fmla="*/ 4022550 h 5360810"/>
              <a:gd name="connsiteX8301" fmla="*/ 265352 w 4550804"/>
              <a:gd name="connsiteY8301" fmla="*/ 4026739 h 5360810"/>
              <a:gd name="connsiteX8302" fmla="*/ 257670 w 4550804"/>
              <a:gd name="connsiteY8302" fmla="*/ 4022550 h 5360810"/>
              <a:gd name="connsiteX8303" fmla="*/ 256273 w 4550804"/>
              <a:gd name="connsiteY8303" fmla="*/ 4016268 h 5360810"/>
              <a:gd name="connsiteX8304" fmla="*/ 249989 w 4550804"/>
              <a:gd name="connsiteY8304" fmla="*/ 4012079 h 5360810"/>
              <a:gd name="connsiteX8305" fmla="*/ 248593 w 4550804"/>
              <a:gd name="connsiteY8305" fmla="*/ 4009285 h 5360810"/>
              <a:gd name="connsiteX8306" fmla="*/ 247196 w 4550804"/>
              <a:gd name="connsiteY8306" fmla="*/ 4006494 h 5360810"/>
              <a:gd name="connsiteX8307" fmla="*/ 241609 w 4550804"/>
              <a:gd name="connsiteY8307" fmla="*/ 4002305 h 5360810"/>
              <a:gd name="connsiteX8308" fmla="*/ 237420 w 4550804"/>
              <a:gd name="connsiteY8308" fmla="*/ 4006494 h 5360810"/>
              <a:gd name="connsiteX8309" fmla="*/ 238118 w 4550804"/>
              <a:gd name="connsiteY8309" fmla="*/ 4003701 h 5360810"/>
              <a:gd name="connsiteX8310" fmla="*/ 235325 w 4550804"/>
              <a:gd name="connsiteY8310" fmla="*/ 3998116 h 5360810"/>
              <a:gd name="connsiteX8311" fmla="*/ 233928 w 4550804"/>
              <a:gd name="connsiteY8311" fmla="*/ 3996720 h 5360810"/>
              <a:gd name="connsiteX8312" fmla="*/ 233928 w 4550804"/>
              <a:gd name="connsiteY8312" fmla="*/ 3999513 h 5360810"/>
              <a:gd name="connsiteX8313" fmla="*/ 228342 w 4550804"/>
              <a:gd name="connsiteY8313" fmla="*/ 3993229 h 5360810"/>
              <a:gd name="connsiteX8314" fmla="*/ 225548 w 4550804"/>
              <a:gd name="connsiteY8314" fmla="*/ 3994626 h 5360810"/>
              <a:gd name="connsiteX8315" fmla="*/ 226945 w 4550804"/>
              <a:gd name="connsiteY8315" fmla="*/ 3991833 h 5360810"/>
              <a:gd name="connsiteX8316" fmla="*/ 225548 w 4550804"/>
              <a:gd name="connsiteY8316" fmla="*/ 3991833 h 5360810"/>
              <a:gd name="connsiteX8317" fmla="*/ 222756 w 4550804"/>
              <a:gd name="connsiteY8317" fmla="*/ 3993229 h 5360810"/>
              <a:gd name="connsiteX8318" fmla="*/ 224152 w 4550804"/>
              <a:gd name="connsiteY8318" fmla="*/ 3990437 h 5360810"/>
              <a:gd name="connsiteX8319" fmla="*/ 222756 w 4550804"/>
              <a:gd name="connsiteY8319" fmla="*/ 3990437 h 5360810"/>
              <a:gd name="connsiteX8320" fmla="*/ 221359 w 4550804"/>
              <a:gd name="connsiteY8320" fmla="*/ 3989041 h 5360810"/>
              <a:gd name="connsiteX8321" fmla="*/ 219962 w 4550804"/>
              <a:gd name="connsiteY8321" fmla="*/ 3990437 h 5360810"/>
              <a:gd name="connsiteX8322" fmla="*/ 221359 w 4550804"/>
              <a:gd name="connsiteY8322" fmla="*/ 3987644 h 5360810"/>
              <a:gd name="connsiteX8323" fmla="*/ 219962 w 4550804"/>
              <a:gd name="connsiteY8323" fmla="*/ 3986248 h 5360810"/>
              <a:gd name="connsiteX8324" fmla="*/ 218566 w 4550804"/>
              <a:gd name="connsiteY8324" fmla="*/ 3984852 h 5360810"/>
              <a:gd name="connsiteX8325" fmla="*/ 215772 w 4550804"/>
              <a:gd name="connsiteY8325" fmla="*/ 3987644 h 5360810"/>
              <a:gd name="connsiteX8326" fmla="*/ 217169 w 4550804"/>
              <a:gd name="connsiteY8326" fmla="*/ 3984852 h 5360810"/>
              <a:gd name="connsiteX8327" fmla="*/ 214376 w 4550804"/>
              <a:gd name="connsiteY8327" fmla="*/ 3986248 h 5360810"/>
              <a:gd name="connsiteX8328" fmla="*/ 215772 w 4550804"/>
              <a:gd name="connsiteY8328" fmla="*/ 3983456 h 5360810"/>
              <a:gd name="connsiteX8329" fmla="*/ 214376 w 4550804"/>
              <a:gd name="connsiteY8329" fmla="*/ 3982060 h 5360810"/>
              <a:gd name="connsiteX8330" fmla="*/ 212979 w 4550804"/>
              <a:gd name="connsiteY8330" fmla="*/ 3980664 h 5360810"/>
              <a:gd name="connsiteX8331" fmla="*/ 211582 w 4550804"/>
              <a:gd name="connsiteY8331" fmla="*/ 3979268 h 5360810"/>
              <a:gd name="connsiteX8332" fmla="*/ 208790 w 4550804"/>
              <a:gd name="connsiteY8332" fmla="*/ 3980664 h 5360810"/>
              <a:gd name="connsiteX8333" fmla="*/ 210186 w 4550804"/>
              <a:gd name="connsiteY8333" fmla="*/ 3977871 h 5360810"/>
              <a:gd name="connsiteX8334" fmla="*/ 208790 w 4550804"/>
              <a:gd name="connsiteY8334" fmla="*/ 3976475 h 5360810"/>
              <a:gd name="connsiteX8335" fmla="*/ 208098 w 4550804"/>
              <a:gd name="connsiteY8335" fmla="*/ 3976475 h 5360810"/>
              <a:gd name="connsiteX8336" fmla="*/ 208092 w 4550804"/>
              <a:gd name="connsiteY8336" fmla="*/ 3976475 h 5360810"/>
              <a:gd name="connsiteX8337" fmla="*/ 205997 w 4550804"/>
              <a:gd name="connsiteY8337" fmla="*/ 3976475 h 5360810"/>
              <a:gd name="connsiteX8338" fmla="*/ 208790 w 4550804"/>
              <a:gd name="connsiteY8338" fmla="*/ 3973683 h 5360810"/>
              <a:gd name="connsiteX8339" fmla="*/ 208092 w 4550804"/>
              <a:gd name="connsiteY8339" fmla="*/ 3972286 h 5360810"/>
              <a:gd name="connsiteX8340" fmla="*/ 205298 w 4550804"/>
              <a:gd name="connsiteY8340" fmla="*/ 3968098 h 5360810"/>
              <a:gd name="connsiteX8341" fmla="*/ 203902 w 4550804"/>
              <a:gd name="connsiteY8341" fmla="*/ 3963909 h 5360810"/>
              <a:gd name="connsiteX8342" fmla="*/ 201108 w 4550804"/>
              <a:gd name="connsiteY8342" fmla="*/ 3965305 h 5360810"/>
              <a:gd name="connsiteX8343" fmla="*/ 202505 w 4550804"/>
              <a:gd name="connsiteY8343" fmla="*/ 3962513 h 5360810"/>
              <a:gd name="connsiteX8344" fmla="*/ 199711 w 4550804"/>
              <a:gd name="connsiteY8344" fmla="*/ 3959721 h 5360810"/>
              <a:gd name="connsiteX8345" fmla="*/ 198315 w 4550804"/>
              <a:gd name="connsiteY8345" fmla="*/ 3956928 h 5360810"/>
              <a:gd name="connsiteX8346" fmla="*/ 196220 w 4550804"/>
              <a:gd name="connsiteY8346" fmla="*/ 3956928 h 5360810"/>
              <a:gd name="connsiteX8347" fmla="*/ 197616 w 4550804"/>
              <a:gd name="connsiteY8347" fmla="*/ 3955532 h 5360810"/>
              <a:gd name="connsiteX8348" fmla="*/ 197616 w 4550804"/>
              <a:gd name="connsiteY8348" fmla="*/ 3952740 h 5360810"/>
              <a:gd name="connsiteX8349" fmla="*/ 194824 w 4550804"/>
              <a:gd name="connsiteY8349" fmla="*/ 3954136 h 5360810"/>
              <a:gd name="connsiteX8350" fmla="*/ 196220 w 4550804"/>
              <a:gd name="connsiteY8350" fmla="*/ 3952740 h 5360810"/>
              <a:gd name="connsiteX8351" fmla="*/ 196220 w 4550804"/>
              <a:gd name="connsiteY8351" fmla="*/ 3948551 h 5360810"/>
              <a:gd name="connsiteX8352" fmla="*/ 194824 w 4550804"/>
              <a:gd name="connsiteY8352" fmla="*/ 3945758 h 5360810"/>
              <a:gd name="connsiteX8353" fmla="*/ 193427 w 4550804"/>
              <a:gd name="connsiteY8353" fmla="*/ 3942966 h 5360810"/>
              <a:gd name="connsiteX8354" fmla="*/ 189237 w 4550804"/>
              <a:gd name="connsiteY8354" fmla="*/ 3944362 h 5360810"/>
              <a:gd name="connsiteX8355" fmla="*/ 192031 w 4550804"/>
              <a:gd name="connsiteY8355" fmla="*/ 3940173 h 5360810"/>
              <a:gd name="connsiteX8356" fmla="*/ 190634 w 4550804"/>
              <a:gd name="connsiteY8356" fmla="*/ 3938777 h 5360810"/>
              <a:gd name="connsiteX8357" fmla="*/ 189237 w 4550804"/>
              <a:gd name="connsiteY8357" fmla="*/ 3935985 h 5360810"/>
              <a:gd name="connsiteX8358" fmla="*/ 187841 w 4550804"/>
              <a:gd name="connsiteY8358" fmla="*/ 3931797 h 5360810"/>
              <a:gd name="connsiteX8359" fmla="*/ 185047 w 4550804"/>
              <a:gd name="connsiteY8359" fmla="*/ 3929004 h 5360810"/>
              <a:gd name="connsiteX8360" fmla="*/ 183651 w 4550804"/>
              <a:gd name="connsiteY8360" fmla="*/ 3926212 h 5360810"/>
              <a:gd name="connsiteX8361" fmla="*/ 182254 w 4550804"/>
              <a:gd name="connsiteY8361" fmla="*/ 3922023 h 5360810"/>
              <a:gd name="connsiteX8362" fmla="*/ 179461 w 4550804"/>
              <a:gd name="connsiteY8362" fmla="*/ 3919230 h 5360810"/>
              <a:gd name="connsiteX8363" fmla="*/ 178065 w 4550804"/>
              <a:gd name="connsiteY8363" fmla="*/ 3917136 h 5360810"/>
              <a:gd name="connsiteX8364" fmla="*/ 175271 w 4550804"/>
              <a:gd name="connsiteY8364" fmla="*/ 3914344 h 5360810"/>
              <a:gd name="connsiteX8365" fmla="*/ 173875 w 4550804"/>
              <a:gd name="connsiteY8365" fmla="*/ 3911552 h 5360810"/>
              <a:gd name="connsiteX8366" fmla="*/ 169685 w 4550804"/>
              <a:gd name="connsiteY8366" fmla="*/ 3914344 h 5360810"/>
              <a:gd name="connsiteX8367" fmla="*/ 172478 w 4550804"/>
              <a:gd name="connsiteY8367" fmla="*/ 3910155 h 5360810"/>
              <a:gd name="connsiteX8368" fmla="*/ 168288 w 4550804"/>
              <a:gd name="connsiteY8368" fmla="*/ 3911552 h 5360810"/>
              <a:gd name="connsiteX8369" fmla="*/ 171081 w 4550804"/>
              <a:gd name="connsiteY8369" fmla="*/ 3908760 h 5360810"/>
              <a:gd name="connsiteX8370" fmla="*/ 168288 w 4550804"/>
              <a:gd name="connsiteY8370" fmla="*/ 3907363 h 5360810"/>
              <a:gd name="connsiteX8371" fmla="*/ 165495 w 4550804"/>
              <a:gd name="connsiteY8371" fmla="*/ 3904570 h 5360810"/>
              <a:gd name="connsiteX8372" fmla="*/ 162702 w 4550804"/>
              <a:gd name="connsiteY8372" fmla="*/ 3903174 h 5360810"/>
              <a:gd name="connsiteX8373" fmla="*/ 158512 w 4550804"/>
              <a:gd name="connsiteY8373" fmla="*/ 3904570 h 5360810"/>
              <a:gd name="connsiteX8374" fmla="*/ 159909 w 4550804"/>
              <a:gd name="connsiteY8374" fmla="*/ 3901778 h 5360810"/>
              <a:gd name="connsiteX8375" fmla="*/ 157115 w 4550804"/>
              <a:gd name="connsiteY8375" fmla="*/ 3903174 h 5360810"/>
              <a:gd name="connsiteX8376" fmla="*/ 157115 w 4550804"/>
              <a:gd name="connsiteY8376" fmla="*/ 3901778 h 5360810"/>
              <a:gd name="connsiteX8377" fmla="*/ 155719 w 4550804"/>
              <a:gd name="connsiteY8377" fmla="*/ 3901778 h 5360810"/>
              <a:gd name="connsiteX8378" fmla="*/ 155719 w 4550804"/>
              <a:gd name="connsiteY8378" fmla="*/ 3898985 h 5360810"/>
              <a:gd name="connsiteX8379" fmla="*/ 152925 w 4550804"/>
              <a:gd name="connsiteY8379" fmla="*/ 3898985 h 5360810"/>
              <a:gd name="connsiteX8380" fmla="*/ 151529 w 4550804"/>
              <a:gd name="connsiteY8380" fmla="*/ 3894797 h 5360810"/>
              <a:gd name="connsiteX8381" fmla="*/ 150830 w 4550804"/>
              <a:gd name="connsiteY8381" fmla="*/ 3896193 h 5360810"/>
              <a:gd name="connsiteX8382" fmla="*/ 148736 w 4550804"/>
              <a:gd name="connsiteY8382" fmla="*/ 3896193 h 5360810"/>
              <a:gd name="connsiteX8383" fmla="*/ 150133 w 4550804"/>
              <a:gd name="connsiteY8383" fmla="*/ 3894797 h 5360810"/>
              <a:gd name="connsiteX8384" fmla="*/ 147340 w 4550804"/>
              <a:gd name="connsiteY8384" fmla="*/ 3892005 h 5360810"/>
              <a:gd name="connsiteX8385" fmla="*/ 145943 w 4550804"/>
              <a:gd name="connsiteY8385" fmla="*/ 3890609 h 5360810"/>
              <a:gd name="connsiteX8386" fmla="*/ 143150 w 4550804"/>
              <a:gd name="connsiteY8386" fmla="*/ 3889212 h 5360810"/>
              <a:gd name="connsiteX8387" fmla="*/ 141753 w 4550804"/>
              <a:gd name="connsiteY8387" fmla="*/ 3887817 h 5360810"/>
              <a:gd name="connsiteX8388" fmla="*/ 140356 w 4550804"/>
              <a:gd name="connsiteY8388" fmla="*/ 3890609 h 5360810"/>
              <a:gd name="connsiteX8389" fmla="*/ 140356 w 4550804"/>
              <a:gd name="connsiteY8389" fmla="*/ 3886420 h 5360810"/>
              <a:gd name="connsiteX8390" fmla="*/ 137563 w 4550804"/>
              <a:gd name="connsiteY8390" fmla="*/ 3887817 h 5360810"/>
              <a:gd name="connsiteX8391" fmla="*/ 138960 w 4550804"/>
              <a:gd name="connsiteY8391" fmla="*/ 3886420 h 5360810"/>
              <a:gd name="connsiteX8392" fmla="*/ 136166 w 4550804"/>
              <a:gd name="connsiteY8392" fmla="*/ 3886420 h 5360810"/>
              <a:gd name="connsiteX8393" fmla="*/ 134770 w 4550804"/>
              <a:gd name="connsiteY8393" fmla="*/ 3883627 h 5360810"/>
              <a:gd name="connsiteX8394" fmla="*/ 133374 w 4550804"/>
              <a:gd name="connsiteY8394" fmla="*/ 3885024 h 5360810"/>
              <a:gd name="connsiteX8395" fmla="*/ 134770 w 4550804"/>
              <a:gd name="connsiteY8395" fmla="*/ 3882231 h 5360810"/>
              <a:gd name="connsiteX8396" fmla="*/ 131977 w 4550804"/>
              <a:gd name="connsiteY8396" fmla="*/ 3883627 h 5360810"/>
              <a:gd name="connsiteX8397" fmla="*/ 130580 w 4550804"/>
              <a:gd name="connsiteY8397" fmla="*/ 3879439 h 5360810"/>
              <a:gd name="connsiteX8398" fmla="*/ 129184 w 4550804"/>
              <a:gd name="connsiteY8398" fmla="*/ 3882231 h 5360810"/>
              <a:gd name="connsiteX8399" fmla="*/ 129184 w 4550804"/>
              <a:gd name="connsiteY8399" fmla="*/ 3878043 h 5360810"/>
              <a:gd name="connsiteX8400" fmla="*/ 127787 w 4550804"/>
              <a:gd name="connsiteY8400" fmla="*/ 3880835 h 5360810"/>
              <a:gd name="connsiteX8401" fmla="*/ 127787 w 4550804"/>
              <a:gd name="connsiteY8401" fmla="*/ 3876646 h 5360810"/>
              <a:gd name="connsiteX8402" fmla="*/ 124994 w 4550804"/>
              <a:gd name="connsiteY8402" fmla="*/ 3878043 h 5360810"/>
              <a:gd name="connsiteX8403" fmla="*/ 124994 w 4550804"/>
              <a:gd name="connsiteY8403" fmla="*/ 3873854 h 5360810"/>
              <a:gd name="connsiteX8404" fmla="*/ 123597 w 4550804"/>
              <a:gd name="connsiteY8404" fmla="*/ 3872458 h 5360810"/>
              <a:gd name="connsiteX8405" fmla="*/ 122200 w 4550804"/>
              <a:gd name="connsiteY8405" fmla="*/ 3871061 h 5360810"/>
              <a:gd name="connsiteX8406" fmla="*/ 119408 w 4550804"/>
              <a:gd name="connsiteY8406" fmla="*/ 3873854 h 5360810"/>
              <a:gd name="connsiteX8407" fmla="*/ 120804 w 4550804"/>
              <a:gd name="connsiteY8407" fmla="*/ 3869665 h 5360810"/>
              <a:gd name="connsiteX8408" fmla="*/ 118011 w 4550804"/>
              <a:gd name="connsiteY8408" fmla="*/ 3871061 h 5360810"/>
              <a:gd name="connsiteX8409" fmla="*/ 119408 w 4550804"/>
              <a:gd name="connsiteY8409" fmla="*/ 3868270 h 5360810"/>
              <a:gd name="connsiteX8410" fmla="*/ 116615 w 4550804"/>
              <a:gd name="connsiteY8410" fmla="*/ 3869665 h 5360810"/>
              <a:gd name="connsiteX8411" fmla="*/ 118011 w 4550804"/>
              <a:gd name="connsiteY8411" fmla="*/ 3868270 h 5360810"/>
              <a:gd name="connsiteX8412" fmla="*/ 118011 w 4550804"/>
              <a:gd name="connsiteY8412" fmla="*/ 3866874 h 5360810"/>
              <a:gd name="connsiteX8413" fmla="*/ 116615 w 4550804"/>
              <a:gd name="connsiteY8413" fmla="*/ 3864081 h 5360810"/>
              <a:gd name="connsiteX8414" fmla="*/ 113821 w 4550804"/>
              <a:gd name="connsiteY8414" fmla="*/ 3866874 h 5360810"/>
              <a:gd name="connsiteX8415" fmla="*/ 115218 w 4550804"/>
              <a:gd name="connsiteY8415" fmla="*/ 3864081 h 5360810"/>
              <a:gd name="connsiteX8416" fmla="*/ 115218 w 4550804"/>
              <a:gd name="connsiteY8416" fmla="*/ 3862685 h 5360810"/>
              <a:gd name="connsiteX8417" fmla="*/ 113821 w 4550804"/>
              <a:gd name="connsiteY8417" fmla="*/ 3861288 h 5360810"/>
              <a:gd name="connsiteX8418" fmla="*/ 112425 w 4550804"/>
              <a:gd name="connsiteY8418" fmla="*/ 3858496 h 5360810"/>
              <a:gd name="connsiteX8419" fmla="*/ 111028 w 4550804"/>
              <a:gd name="connsiteY8419" fmla="*/ 3857100 h 5360810"/>
              <a:gd name="connsiteX8420" fmla="*/ 109631 w 4550804"/>
              <a:gd name="connsiteY8420" fmla="*/ 3855703 h 5360810"/>
              <a:gd name="connsiteX8421" fmla="*/ 106838 w 4550804"/>
              <a:gd name="connsiteY8421" fmla="*/ 3857100 h 5360810"/>
              <a:gd name="connsiteX8422" fmla="*/ 109631 w 4550804"/>
              <a:gd name="connsiteY8422" fmla="*/ 3854307 h 5360810"/>
              <a:gd name="connsiteX8423" fmla="*/ 109631 w 4550804"/>
              <a:gd name="connsiteY8423" fmla="*/ 3850118 h 5360810"/>
              <a:gd name="connsiteX8424" fmla="*/ 108234 w 4550804"/>
              <a:gd name="connsiteY8424" fmla="*/ 3848722 h 5360810"/>
              <a:gd name="connsiteX8425" fmla="*/ 104045 w 4550804"/>
              <a:gd name="connsiteY8425" fmla="*/ 3851515 h 5360810"/>
              <a:gd name="connsiteX8426" fmla="*/ 108234 w 4550804"/>
              <a:gd name="connsiteY8426" fmla="*/ 3847326 h 5360810"/>
              <a:gd name="connsiteX8427" fmla="*/ 104045 w 4550804"/>
              <a:gd name="connsiteY8427" fmla="*/ 3845930 h 5360810"/>
              <a:gd name="connsiteX8428" fmla="*/ 101252 w 4550804"/>
              <a:gd name="connsiteY8428" fmla="*/ 3840345 h 5360810"/>
              <a:gd name="connsiteX8429" fmla="*/ 102649 w 4550804"/>
              <a:gd name="connsiteY8429" fmla="*/ 3841742 h 5360810"/>
              <a:gd name="connsiteX8430" fmla="*/ 101252 w 4550804"/>
              <a:gd name="connsiteY8430" fmla="*/ 3838949 h 5360810"/>
              <a:gd name="connsiteX8431" fmla="*/ 102649 w 4550804"/>
              <a:gd name="connsiteY8431" fmla="*/ 3837553 h 5360810"/>
              <a:gd name="connsiteX8432" fmla="*/ 101252 w 4550804"/>
              <a:gd name="connsiteY8432" fmla="*/ 3836157 h 5360810"/>
              <a:gd name="connsiteX8433" fmla="*/ 102649 w 4550804"/>
              <a:gd name="connsiteY8433" fmla="*/ 3834760 h 5360810"/>
              <a:gd name="connsiteX8434" fmla="*/ 106838 w 4550804"/>
              <a:gd name="connsiteY8434" fmla="*/ 3817308 h 5360810"/>
              <a:gd name="connsiteX8435" fmla="*/ 114520 w 4550804"/>
              <a:gd name="connsiteY8435" fmla="*/ 3809629 h 5360810"/>
              <a:gd name="connsiteX8436" fmla="*/ 114520 w 4550804"/>
              <a:gd name="connsiteY8436" fmla="*/ 3816610 h 5360810"/>
              <a:gd name="connsiteX8437" fmla="*/ 115916 w 4550804"/>
              <a:gd name="connsiteY8437" fmla="*/ 3813817 h 5360810"/>
              <a:gd name="connsiteX8438" fmla="*/ 118710 w 4550804"/>
              <a:gd name="connsiteY8438" fmla="*/ 3815214 h 5360810"/>
              <a:gd name="connsiteX8439" fmla="*/ 118710 w 4550804"/>
              <a:gd name="connsiteY8439" fmla="*/ 3812421 h 5360810"/>
              <a:gd name="connsiteX8440" fmla="*/ 120106 w 4550804"/>
              <a:gd name="connsiteY8440" fmla="*/ 3813817 h 5360810"/>
              <a:gd name="connsiteX8441" fmla="*/ 127787 w 4550804"/>
              <a:gd name="connsiteY8441" fmla="*/ 3807534 h 5360810"/>
              <a:gd name="connsiteX8442" fmla="*/ 138261 w 4550804"/>
              <a:gd name="connsiteY8442" fmla="*/ 3804742 h 5360810"/>
              <a:gd name="connsiteX8443" fmla="*/ 138261 w 4550804"/>
              <a:gd name="connsiteY8443" fmla="*/ 3801949 h 5360810"/>
              <a:gd name="connsiteX8444" fmla="*/ 139658 w 4550804"/>
              <a:gd name="connsiteY8444" fmla="*/ 3803345 h 5360810"/>
              <a:gd name="connsiteX8445" fmla="*/ 142451 w 4550804"/>
              <a:gd name="connsiteY8445" fmla="*/ 3801949 h 5360810"/>
              <a:gd name="connsiteX8446" fmla="*/ 145245 w 4550804"/>
              <a:gd name="connsiteY8446" fmla="*/ 3799158 h 5360810"/>
              <a:gd name="connsiteX8447" fmla="*/ 148038 w 4550804"/>
              <a:gd name="connsiteY8447" fmla="*/ 3797761 h 5360810"/>
              <a:gd name="connsiteX8448" fmla="*/ 150830 w 4550804"/>
              <a:gd name="connsiteY8448" fmla="*/ 3794969 h 5360810"/>
              <a:gd name="connsiteX8449" fmla="*/ 152227 w 4550804"/>
              <a:gd name="connsiteY8449" fmla="*/ 3792176 h 5360810"/>
              <a:gd name="connsiteX8450" fmla="*/ 153624 w 4550804"/>
              <a:gd name="connsiteY8450" fmla="*/ 3793573 h 5360810"/>
              <a:gd name="connsiteX8451" fmla="*/ 155020 w 4550804"/>
              <a:gd name="connsiteY8451" fmla="*/ 3792176 h 5360810"/>
              <a:gd name="connsiteX8452" fmla="*/ 156417 w 4550804"/>
              <a:gd name="connsiteY8452" fmla="*/ 3792176 h 5360810"/>
              <a:gd name="connsiteX8453" fmla="*/ 155020 w 4550804"/>
              <a:gd name="connsiteY8453" fmla="*/ 3789384 h 5360810"/>
              <a:gd name="connsiteX8454" fmla="*/ 156068 w 4550804"/>
              <a:gd name="connsiteY8454" fmla="*/ 3789908 h 5360810"/>
              <a:gd name="connsiteX8455" fmla="*/ 157115 w 4550804"/>
              <a:gd name="connsiteY8455" fmla="*/ 3791478 h 5360810"/>
              <a:gd name="connsiteX8456" fmla="*/ 157814 w 4550804"/>
              <a:gd name="connsiteY8456" fmla="*/ 3790780 h 5360810"/>
              <a:gd name="connsiteX8457" fmla="*/ 159909 w 4550804"/>
              <a:gd name="connsiteY8457" fmla="*/ 3788686 h 5360810"/>
              <a:gd name="connsiteX8458" fmla="*/ 162702 w 4550804"/>
              <a:gd name="connsiteY8458" fmla="*/ 3787289 h 5360810"/>
              <a:gd name="connsiteX8459" fmla="*/ 165495 w 4550804"/>
              <a:gd name="connsiteY8459" fmla="*/ 3784497 h 5360810"/>
              <a:gd name="connsiteX8460" fmla="*/ 164099 w 4550804"/>
              <a:gd name="connsiteY8460" fmla="*/ 3783101 h 5360810"/>
              <a:gd name="connsiteX8461" fmla="*/ 166891 w 4550804"/>
              <a:gd name="connsiteY8461" fmla="*/ 3784497 h 5360810"/>
              <a:gd name="connsiteX8462" fmla="*/ 169685 w 4550804"/>
              <a:gd name="connsiteY8462" fmla="*/ 3783101 h 5360810"/>
              <a:gd name="connsiteX8463" fmla="*/ 172478 w 4550804"/>
              <a:gd name="connsiteY8463" fmla="*/ 3780308 h 5360810"/>
              <a:gd name="connsiteX8464" fmla="*/ 175271 w 4550804"/>
              <a:gd name="connsiteY8464" fmla="*/ 3778905 h 5360810"/>
              <a:gd name="connsiteX8465" fmla="*/ 178065 w 4550804"/>
              <a:gd name="connsiteY8465" fmla="*/ 3776113 h 5360810"/>
              <a:gd name="connsiteX8466" fmla="*/ 180857 w 4550804"/>
              <a:gd name="connsiteY8466" fmla="*/ 3773320 h 5360810"/>
              <a:gd name="connsiteX8467" fmla="*/ 185047 w 4550804"/>
              <a:gd name="connsiteY8467" fmla="*/ 3771924 h 5360810"/>
              <a:gd name="connsiteX8468" fmla="*/ 187841 w 4550804"/>
              <a:gd name="connsiteY8468" fmla="*/ 3770528 h 5360810"/>
              <a:gd name="connsiteX8469" fmla="*/ 186444 w 4550804"/>
              <a:gd name="connsiteY8469" fmla="*/ 3767735 h 5360810"/>
              <a:gd name="connsiteX8470" fmla="*/ 189237 w 4550804"/>
              <a:gd name="connsiteY8470" fmla="*/ 3770528 h 5360810"/>
              <a:gd name="connsiteX8471" fmla="*/ 192031 w 4550804"/>
              <a:gd name="connsiteY8471" fmla="*/ 3769131 h 5360810"/>
              <a:gd name="connsiteX8472" fmla="*/ 194824 w 4550804"/>
              <a:gd name="connsiteY8472" fmla="*/ 3767735 h 5360810"/>
              <a:gd name="connsiteX8473" fmla="*/ 199013 w 4550804"/>
              <a:gd name="connsiteY8473" fmla="*/ 3764944 h 5360810"/>
              <a:gd name="connsiteX8474" fmla="*/ 201806 w 4550804"/>
              <a:gd name="connsiteY8474" fmla="*/ 3763547 h 5360810"/>
              <a:gd name="connsiteX8475" fmla="*/ 204600 w 4550804"/>
              <a:gd name="connsiteY8475" fmla="*/ 3762151 h 5360810"/>
              <a:gd name="connsiteX8476" fmla="*/ 208790 w 4550804"/>
              <a:gd name="connsiteY8476" fmla="*/ 3760755 h 5360810"/>
              <a:gd name="connsiteX8477" fmla="*/ 207393 w 4550804"/>
              <a:gd name="connsiteY8477" fmla="*/ 3757962 h 5360810"/>
              <a:gd name="connsiteX8478" fmla="*/ 208790 w 4550804"/>
              <a:gd name="connsiteY8478" fmla="*/ 3759359 h 5360810"/>
              <a:gd name="connsiteX8479" fmla="*/ 211582 w 4550804"/>
              <a:gd name="connsiteY8479" fmla="*/ 3757962 h 5360810"/>
              <a:gd name="connsiteX8480" fmla="*/ 210186 w 4550804"/>
              <a:gd name="connsiteY8480" fmla="*/ 3756566 h 5360810"/>
              <a:gd name="connsiteX8481" fmla="*/ 212979 w 4550804"/>
              <a:gd name="connsiteY8481" fmla="*/ 3757962 h 5360810"/>
              <a:gd name="connsiteX8482" fmla="*/ 212979 w 4550804"/>
              <a:gd name="connsiteY8482" fmla="*/ 3753773 h 5360810"/>
              <a:gd name="connsiteX8483" fmla="*/ 214376 w 4550804"/>
              <a:gd name="connsiteY8483" fmla="*/ 3756566 h 5360810"/>
              <a:gd name="connsiteX8484" fmla="*/ 217169 w 4550804"/>
              <a:gd name="connsiteY8484" fmla="*/ 3756566 h 5360810"/>
              <a:gd name="connsiteX8485" fmla="*/ 215772 w 4550804"/>
              <a:gd name="connsiteY8485" fmla="*/ 3752377 h 5360810"/>
              <a:gd name="connsiteX8486" fmla="*/ 218566 w 4550804"/>
              <a:gd name="connsiteY8486" fmla="*/ 3753773 h 5360810"/>
              <a:gd name="connsiteX8487" fmla="*/ 221359 w 4550804"/>
              <a:gd name="connsiteY8487" fmla="*/ 3752377 h 5360810"/>
              <a:gd name="connsiteX8488" fmla="*/ 226945 w 4550804"/>
              <a:gd name="connsiteY8488" fmla="*/ 3750981 h 5360810"/>
              <a:gd name="connsiteX8489" fmla="*/ 226945 w 4550804"/>
              <a:gd name="connsiteY8489" fmla="*/ 3748188 h 5360810"/>
              <a:gd name="connsiteX8490" fmla="*/ 228342 w 4550804"/>
              <a:gd name="connsiteY8490" fmla="*/ 3750981 h 5360810"/>
              <a:gd name="connsiteX8491" fmla="*/ 233928 w 4550804"/>
              <a:gd name="connsiteY8491" fmla="*/ 3748188 h 5360810"/>
              <a:gd name="connsiteX8492" fmla="*/ 232532 w 4550804"/>
              <a:gd name="connsiteY8492" fmla="*/ 3744000 h 5360810"/>
              <a:gd name="connsiteX8493" fmla="*/ 233928 w 4550804"/>
              <a:gd name="connsiteY8493" fmla="*/ 3746792 h 5360810"/>
              <a:gd name="connsiteX8494" fmla="*/ 236722 w 4550804"/>
              <a:gd name="connsiteY8494" fmla="*/ 3745396 h 5360810"/>
              <a:gd name="connsiteX8495" fmla="*/ 235325 w 4550804"/>
              <a:gd name="connsiteY8495" fmla="*/ 3742604 h 5360810"/>
              <a:gd name="connsiteX8496" fmla="*/ 238118 w 4550804"/>
              <a:gd name="connsiteY8496" fmla="*/ 3745396 h 5360810"/>
              <a:gd name="connsiteX8497" fmla="*/ 239515 w 4550804"/>
              <a:gd name="connsiteY8497" fmla="*/ 3742604 h 5360810"/>
              <a:gd name="connsiteX8498" fmla="*/ 242307 w 4550804"/>
              <a:gd name="connsiteY8498" fmla="*/ 3741208 h 5360810"/>
              <a:gd name="connsiteX8499" fmla="*/ 240911 w 4550804"/>
              <a:gd name="connsiteY8499" fmla="*/ 3738416 h 5360810"/>
              <a:gd name="connsiteX8500" fmla="*/ 242307 w 4550804"/>
              <a:gd name="connsiteY8500" fmla="*/ 3739812 h 5360810"/>
              <a:gd name="connsiteX8501" fmla="*/ 245101 w 4550804"/>
              <a:gd name="connsiteY8501" fmla="*/ 3738416 h 5360810"/>
              <a:gd name="connsiteX8502" fmla="*/ 247894 w 4550804"/>
              <a:gd name="connsiteY8502" fmla="*/ 3735623 h 5360810"/>
              <a:gd name="connsiteX8503" fmla="*/ 254179 w 4550804"/>
              <a:gd name="connsiteY8503" fmla="*/ 3732830 h 5360810"/>
              <a:gd name="connsiteX8504" fmla="*/ 256972 w 4550804"/>
              <a:gd name="connsiteY8504" fmla="*/ 3731435 h 5360810"/>
              <a:gd name="connsiteX8505" fmla="*/ 261162 w 4550804"/>
              <a:gd name="connsiteY8505" fmla="*/ 3730038 h 5360810"/>
              <a:gd name="connsiteX8506" fmla="*/ 263955 w 4550804"/>
              <a:gd name="connsiteY8506" fmla="*/ 3728642 h 5360810"/>
              <a:gd name="connsiteX8507" fmla="*/ 268145 w 4550804"/>
              <a:gd name="connsiteY8507" fmla="*/ 3728642 h 5360810"/>
              <a:gd name="connsiteX8508" fmla="*/ 265352 w 4550804"/>
              <a:gd name="connsiteY8508" fmla="*/ 3723057 h 5360810"/>
              <a:gd name="connsiteX8509" fmla="*/ 268145 w 4550804"/>
              <a:gd name="connsiteY8509" fmla="*/ 3727245 h 5360810"/>
              <a:gd name="connsiteX8510" fmla="*/ 270938 w 4550804"/>
              <a:gd name="connsiteY8510" fmla="*/ 3727245 h 5360810"/>
              <a:gd name="connsiteX8511" fmla="*/ 269542 w 4550804"/>
              <a:gd name="connsiteY8511" fmla="*/ 3724453 h 5360810"/>
              <a:gd name="connsiteX8512" fmla="*/ 272334 w 4550804"/>
              <a:gd name="connsiteY8512" fmla="*/ 3727245 h 5360810"/>
              <a:gd name="connsiteX8513" fmla="*/ 296077 w 4550804"/>
              <a:gd name="connsiteY8513" fmla="*/ 3720963 h 5360810"/>
              <a:gd name="connsiteX8514" fmla="*/ 314233 w 4550804"/>
              <a:gd name="connsiteY8514" fmla="*/ 3728642 h 5360810"/>
              <a:gd name="connsiteX8515" fmla="*/ 314233 w 4550804"/>
              <a:gd name="connsiteY8515" fmla="*/ 3728649 h 5360810"/>
              <a:gd name="connsiteX8516" fmla="*/ 321914 w 4550804"/>
              <a:gd name="connsiteY8516" fmla="*/ 3730046 h 5360810"/>
              <a:gd name="connsiteX8517" fmla="*/ 332388 w 4550804"/>
              <a:gd name="connsiteY8517" fmla="*/ 3735629 h 5360810"/>
              <a:gd name="connsiteX8518" fmla="*/ 323310 w 4550804"/>
              <a:gd name="connsiteY8518" fmla="*/ 3732837 h 5360810"/>
              <a:gd name="connsiteX8519" fmla="*/ 324707 w 4550804"/>
              <a:gd name="connsiteY8519" fmla="*/ 3734234 h 5360810"/>
              <a:gd name="connsiteX8520" fmla="*/ 332388 w 4550804"/>
              <a:gd name="connsiteY8520" fmla="*/ 3738422 h 5360810"/>
              <a:gd name="connsiteX8521" fmla="*/ 349845 w 4550804"/>
              <a:gd name="connsiteY8521" fmla="*/ 3735735 h 5360810"/>
              <a:gd name="connsiteX8522" fmla="*/ 349845 w 4550804"/>
              <a:gd name="connsiteY8522" fmla="*/ 3735629 h 5360810"/>
              <a:gd name="connsiteX8523" fmla="*/ 365906 w 4550804"/>
              <a:gd name="connsiteY8523" fmla="*/ 3732837 h 5360810"/>
              <a:gd name="connsiteX8524" fmla="*/ 399530 w 4550804"/>
              <a:gd name="connsiteY8524" fmla="*/ 3717277 h 5360810"/>
              <a:gd name="connsiteX8525" fmla="*/ 400821 w 4550804"/>
              <a:gd name="connsiteY8525" fmla="*/ 3714687 h 5360810"/>
              <a:gd name="connsiteX8526" fmla="*/ 403615 w 4550804"/>
              <a:gd name="connsiteY8526" fmla="*/ 3688857 h 5360810"/>
              <a:gd name="connsiteX8527" fmla="*/ 391743 w 4550804"/>
              <a:gd name="connsiteY8527" fmla="*/ 3678386 h 5360810"/>
              <a:gd name="connsiteX8528" fmla="*/ 400821 w 4550804"/>
              <a:gd name="connsiteY8528" fmla="*/ 3684669 h 5360810"/>
              <a:gd name="connsiteX8529" fmla="*/ 403615 w 4550804"/>
              <a:gd name="connsiteY8529" fmla="*/ 3681877 h 5360810"/>
              <a:gd name="connsiteX8530" fmla="*/ 402218 w 4550804"/>
              <a:gd name="connsiteY8530" fmla="*/ 3677688 h 5360810"/>
              <a:gd name="connsiteX8531" fmla="*/ 399425 w 4550804"/>
              <a:gd name="connsiteY8531" fmla="*/ 3676291 h 5360810"/>
              <a:gd name="connsiteX8532" fmla="*/ 398028 w 4550804"/>
              <a:gd name="connsiteY8532" fmla="*/ 3679084 h 5360810"/>
              <a:gd name="connsiteX8533" fmla="*/ 395235 w 4550804"/>
              <a:gd name="connsiteY8533" fmla="*/ 3673499 h 5360810"/>
              <a:gd name="connsiteX8534" fmla="*/ 383364 w 4550804"/>
              <a:gd name="connsiteY8534" fmla="*/ 3674895 h 5360810"/>
              <a:gd name="connsiteX8535" fmla="*/ 391045 w 4550804"/>
              <a:gd name="connsiteY8535" fmla="*/ 3672103 h 5360810"/>
              <a:gd name="connsiteX8536" fmla="*/ 401520 w 4550804"/>
              <a:gd name="connsiteY8536" fmla="*/ 3672103 h 5360810"/>
              <a:gd name="connsiteX8537" fmla="*/ 407106 w 4550804"/>
              <a:gd name="connsiteY8537" fmla="*/ 3663027 h 5360810"/>
              <a:gd name="connsiteX8538" fmla="*/ 421770 w 4550804"/>
              <a:gd name="connsiteY8538" fmla="*/ 3644876 h 5360810"/>
              <a:gd name="connsiteX8539" fmla="*/ 420374 w 4550804"/>
              <a:gd name="connsiteY8539" fmla="*/ 3639291 h 5360810"/>
              <a:gd name="connsiteX8540" fmla="*/ 423166 w 4550804"/>
              <a:gd name="connsiteY8540" fmla="*/ 3635104 h 5360810"/>
              <a:gd name="connsiteX8541" fmla="*/ 429451 w 4550804"/>
              <a:gd name="connsiteY8541" fmla="*/ 3633707 h 5360810"/>
              <a:gd name="connsiteX8542" fmla="*/ 421770 w 4550804"/>
              <a:gd name="connsiteY8542" fmla="*/ 3639291 h 5360810"/>
              <a:gd name="connsiteX8543" fmla="*/ 425960 w 4550804"/>
              <a:gd name="connsiteY8543" fmla="*/ 3644876 h 5360810"/>
              <a:gd name="connsiteX8544" fmla="*/ 427356 w 4550804"/>
              <a:gd name="connsiteY8544" fmla="*/ 3644876 h 5360810"/>
              <a:gd name="connsiteX8545" fmla="*/ 432943 w 4550804"/>
              <a:gd name="connsiteY8545" fmla="*/ 3640688 h 5360810"/>
              <a:gd name="connsiteX8546" fmla="*/ 431547 w 4550804"/>
              <a:gd name="connsiteY8546" fmla="*/ 3636500 h 5360810"/>
              <a:gd name="connsiteX8547" fmla="*/ 430150 w 4550804"/>
              <a:gd name="connsiteY8547" fmla="*/ 3637896 h 5360810"/>
              <a:gd name="connsiteX8548" fmla="*/ 431547 w 4550804"/>
              <a:gd name="connsiteY8548" fmla="*/ 3635104 h 5360810"/>
              <a:gd name="connsiteX8549" fmla="*/ 434340 w 4550804"/>
              <a:gd name="connsiteY8549" fmla="*/ 3633707 h 5360810"/>
              <a:gd name="connsiteX8550" fmla="*/ 440624 w 4550804"/>
              <a:gd name="connsiteY8550" fmla="*/ 3636500 h 5360810"/>
              <a:gd name="connsiteX8551" fmla="*/ 445275 w 4550804"/>
              <a:gd name="connsiteY8551" fmla="*/ 3624618 h 5360810"/>
              <a:gd name="connsiteX8552" fmla="*/ 443417 w 4550804"/>
              <a:gd name="connsiteY8552" fmla="*/ 3621839 h 5360810"/>
              <a:gd name="connsiteX8553" fmla="*/ 444814 w 4550804"/>
              <a:gd name="connsiteY8553" fmla="*/ 3619047 h 5360810"/>
              <a:gd name="connsiteX8554" fmla="*/ 452381 w 4550804"/>
              <a:gd name="connsiteY8554" fmla="*/ 3617672 h 5360810"/>
              <a:gd name="connsiteX8555" fmla="*/ 450401 w 4550804"/>
              <a:gd name="connsiteY8555" fmla="*/ 3616954 h 5360810"/>
              <a:gd name="connsiteX8556" fmla="*/ 450401 w 4550804"/>
              <a:gd name="connsiteY8556" fmla="*/ 3602294 h 5360810"/>
              <a:gd name="connsiteX8557" fmla="*/ 451099 w 4550804"/>
              <a:gd name="connsiteY8557" fmla="*/ 3600200 h 5360810"/>
              <a:gd name="connsiteX8558" fmla="*/ 452496 w 4550804"/>
              <a:gd name="connsiteY8558" fmla="*/ 3617652 h 5360810"/>
              <a:gd name="connsiteX8559" fmla="*/ 452387 w 4550804"/>
              <a:gd name="connsiteY8559" fmla="*/ 3617673 h 5360810"/>
              <a:gd name="connsiteX8560" fmla="*/ 458082 w 4550804"/>
              <a:gd name="connsiteY8560" fmla="*/ 3619745 h 5360810"/>
              <a:gd name="connsiteX8561" fmla="*/ 453892 w 4550804"/>
              <a:gd name="connsiteY8561" fmla="*/ 3627424 h 5360810"/>
              <a:gd name="connsiteX8562" fmla="*/ 460177 w 4550804"/>
              <a:gd name="connsiteY8562" fmla="*/ 3626028 h 5360810"/>
              <a:gd name="connsiteX8563" fmla="*/ 460177 w 4550804"/>
              <a:gd name="connsiteY8563" fmla="*/ 3619745 h 5360810"/>
              <a:gd name="connsiteX8564" fmla="*/ 461573 w 4550804"/>
              <a:gd name="connsiteY8564" fmla="*/ 3625330 h 5360810"/>
              <a:gd name="connsiteX8565" fmla="*/ 457383 w 4550804"/>
              <a:gd name="connsiteY8565" fmla="*/ 3628122 h 5360810"/>
              <a:gd name="connsiteX8566" fmla="*/ 448047 w 4550804"/>
              <a:gd name="connsiteY8566" fmla="*/ 3628122 h 5360810"/>
              <a:gd name="connsiteX8567" fmla="*/ 443417 w 4550804"/>
              <a:gd name="connsiteY8567" fmla="*/ 3637896 h 5360810"/>
              <a:gd name="connsiteX8568" fmla="*/ 446211 w 4550804"/>
              <a:gd name="connsiteY8568" fmla="*/ 3640688 h 5360810"/>
              <a:gd name="connsiteX8569" fmla="*/ 443417 w 4550804"/>
              <a:gd name="connsiteY8569" fmla="*/ 3639291 h 5360810"/>
              <a:gd name="connsiteX8570" fmla="*/ 440624 w 4550804"/>
              <a:gd name="connsiteY8570" fmla="*/ 3644876 h 5360810"/>
              <a:gd name="connsiteX8571" fmla="*/ 446211 w 4550804"/>
              <a:gd name="connsiteY8571" fmla="*/ 3646273 h 5360810"/>
              <a:gd name="connsiteX8572" fmla="*/ 447607 w 4550804"/>
              <a:gd name="connsiteY8572" fmla="*/ 3642084 h 5360810"/>
              <a:gd name="connsiteX8573" fmla="*/ 449004 w 4550804"/>
              <a:gd name="connsiteY8573" fmla="*/ 3644876 h 5360810"/>
              <a:gd name="connsiteX8574" fmla="*/ 446211 w 4550804"/>
              <a:gd name="connsiteY8574" fmla="*/ 3649065 h 5360810"/>
              <a:gd name="connsiteX8575" fmla="*/ 442021 w 4550804"/>
              <a:gd name="connsiteY8575" fmla="*/ 3649065 h 5360810"/>
              <a:gd name="connsiteX8576" fmla="*/ 442021 w 4550804"/>
              <a:gd name="connsiteY8576" fmla="*/ 3653254 h 5360810"/>
              <a:gd name="connsiteX8577" fmla="*/ 439227 w 4550804"/>
              <a:gd name="connsiteY8577" fmla="*/ 3654650 h 5360810"/>
              <a:gd name="connsiteX8578" fmla="*/ 436434 w 4550804"/>
              <a:gd name="connsiteY8578" fmla="*/ 3657443 h 5360810"/>
              <a:gd name="connsiteX8579" fmla="*/ 442719 w 4550804"/>
              <a:gd name="connsiteY8579" fmla="*/ 3663027 h 5360810"/>
              <a:gd name="connsiteX8580" fmla="*/ 445512 w 4550804"/>
              <a:gd name="connsiteY8580" fmla="*/ 3660235 h 5360810"/>
              <a:gd name="connsiteX8581" fmla="*/ 453193 w 4550804"/>
              <a:gd name="connsiteY8581" fmla="*/ 3667914 h 5360810"/>
              <a:gd name="connsiteX8582" fmla="*/ 457383 w 4550804"/>
              <a:gd name="connsiteY8582" fmla="*/ 3662329 h 5360810"/>
              <a:gd name="connsiteX8583" fmla="*/ 451797 w 4550804"/>
              <a:gd name="connsiteY8583" fmla="*/ 3658141 h 5360810"/>
              <a:gd name="connsiteX8584" fmla="*/ 458082 w 4550804"/>
              <a:gd name="connsiteY8584" fmla="*/ 3662329 h 5360810"/>
              <a:gd name="connsiteX8585" fmla="*/ 460875 w 4550804"/>
              <a:gd name="connsiteY8585" fmla="*/ 3656745 h 5360810"/>
              <a:gd name="connsiteX8586" fmla="*/ 451797 w 4550804"/>
              <a:gd name="connsiteY8586" fmla="*/ 3649065 h 5360810"/>
              <a:gd name="connsiteX8587" fmla="*/ 451797 w 4550804"/>
              <a:gd name="connsiteY8587" fmla="*/ 3646971 h 5360810"/>
              <a:gd name="connsiteX8588" fmla="*/ 462272 w 4550804"/>
              <a:gd name="connsiteY8588" fmla="*/ 3654650 h 5360810"/>
              <a:gd name="connsiteX8589" fmla="*/ 462272 w 4550804"/>
              <a:gd name="connsiteY8589" fmla="*/ 3657443 h 5360810"/>
              <a:gd name="connsiteX8590" fmla="*/ 450401 w 4550804"/>
              <a:gd name="connsiteY8590" fmla="*/ 3672103 h 5360810"/>
              <a:gd name="connsiteX8591" fmla="*/ 444814 w 4550804"/>
              <a:gd name="connsiteY8591" fmla="*/ 3667914 h 5360810"/>
              <a:gd name="connsiteX8592" fmla="*/ 444814 w 4550804"/>
              <a:gd name="connsiteY8592" fmla="*/ 3663725 h 5360810"/>
              <a:gd name="connsiteX8593" fmla="*/ 443417 w 4550804"/>
              <a:gd name="connsiteY8593" fmla="*/ 3665121 h 5360810"/>
              <a:gd name="connsiteX8594" fmla="*/ 434340 w 4550804"/>
              <a:gd name="connsiteY8594" fmla="*/ 3658839 h 5360810"/>
              <a:gd name="connsiteX8595" fmla="*/ 428753 w 4550804"/>
              <a:gd name="connsiteY8595" fmla="*/ 3664423 h 5360810"/>
              <a:gd name="connsiteX8596" fmla="*/ 431547 w 4550804"/>
              <a:gd name="connsiteY8596" fmla="*/ 3672103 h 5360810"/>
              <a:gd name="connsiteX8597" fmla="*/ 427356 w 4550804"/>
              <a:gd name="connsiteY8597" fmla="*/ 3677688 h 5360810"/>
              <a:gd name="connsiteX8598" fmla="*/ 428753 w 4550804"/>
              <a:gd name="connsiteY8598" fmla="*/ 3671405 h 5360810"/>
              <a:gd name="connsiteX8599" fmla="*/ 421071 w 4550804"/>
              <a:gd name="connsiteY8599" fmla="*/ 3663725 h 5360810"/>
              <a:gd name="connsiteX8600" fmla="*/ 412692 w 4550804"/>
              <a:gd name="connsiteY8600" fmla="*/ 3674895 h 5360810"/>
              <a:gd name="connsiteX8601" fmla="*/ 420374 w 4550804"/>
              <a:gd name="connsiteY8601" fmla="*/ 3681178 h 5360810"/>
              <a:gd name="connsiteX8602" fmla="*/ 425960 w 4550804"/>
              <a:gd name="connsiteY8602" fmla="*/ 3679782 h 5360810"/>
              <a:gd name="connsiteX8603" fmla="*/ 420374 w 4550804"/>
              <a:gd name="connsiteY8603" fmla="*/ 3682575 h 5360810"/>
              <a:gd name="connsiteX8604" fmla="*/ 414787 w 4550804"/>
              <a:gd name="connsiteY8604" fmla="*/ 3679782 h 5360810"/>
              <a:gd name="connsiteX8605" fmla="*/ 411994 w 4550804"/>
              <a:gd name="connsiteY8605" fmla="*/ 3682575 h 5360810"/>
              <a:gd name="connsiteX8606" fmla="*/ 413391 w 4550804"/>
              <a:gd name="connsiteY8606" fmla="*/ 3678386 h 5360810"/>
              <a:gd name="connsiteX8607" fmla="*/ 407804 w 4550804"/>
              <a:gd name="connsiteY8607" fmla="*/ 3675593 h 5360810"/>
              <a:gd name="connsiteX8608" fmla="*/ 405011 w 4550804"/>
              <a:gd name="connsiteY8608" fmla="*/ 3681877 h 5360810"/>
              <a:gd name="connsiteX8609" fmla="*/ 406407 w 4550804"/>
              <a:gd name="connsiteY8609" fmla="*/ 3686064 h 5360810"/>
              <a:gd name="connsiteX8610" fmla="*/ 415486 w 4550804"/>
              <a:gd name="connsiteY8610" fmla="*/ 3686064 h 5360810"/>
              <a:gd name="connsiteX8611" fmla="*/ 406407 w 4550804"/>
              <a:gd name="connsiteY8611" fmla="*/ 3687461 h 5360810"/>
              <a:gd name="connsiteX8612" fmla="*/ 403615 w 4550804"/>
              <a:gd name="connsiteY8612" fmla="*/ 3690253 h 5360810"/>
              <a:gd name="connsiteX8613" fmla="*/ 402225 w 4550804"/>
              <a:gd name="connsiteY8613" fmla="*/ 3716028 h 5360810"/>
              <a:gd name="connsiteX8614" fmla="*/ 403615 w 4550804"/>
              <a:gd name="connsiteY8614" fmla="*/ 3715385 h 5360810"/>
              <a:gd name="connsiteX8615" fmla="*/ 407804 w 4550804"/>
              <a:gd name="connsiteY8615" fmla="*/ 3716781 h 5360810"/>
              <a:gd name="connsiteX8616" fmla="*/ 403615 w 4550804"/>
              <a:gd name="connsiteY8616" fmla="*/ 3718177 h 5360810"/>
              <a:gd name="connsiteX8617" fmla="*/ 405011 w 4550804"/>
              <a:gd name="connsiteY8617" fmla="*/ 3722366 h 5360810"/>
              <a:gd name="connsiteX8618" fmla="*/ 409201 w 4550804"/>
              <a:gd name="connsiteY8618" fmla="*/ 3720970 h 5360810"/>
              <a:gd name="connsiteX8619" fmla="*/ 410597 w 4550804"/>
              <a:gd name="connsiteY8619" fmla="*/ 3715385 h 5360810"/>
              <a:gd name="connsiteX8620" fmla="*/ 411994 w 4550804"/>
              <a:gd name="connsiteY8620" fmla="*/ 3720970 h 5360810"/>
              <a:gd name="connsiteX8621" fmla="*/ 413391 w 4550804"/>
              <a:gd name="connsiteY8621" fmla="*/ 3722366 h 5360810"/>
              <a:gd name="connsiteX8622" fmla="*/ 423865 w 4550804"/>
              <a:gd name="connsiteY8622" fmla="*/ 3718177 h 5360810"/>
              <a:gd name="connsiteX8623" fmla="*/ 423865 w 4550804"/>
              <a:gd name="connsiteY8623" fmla="*/ 3720970 h 5360810"/>
              <a:gd name="connsiteX8624" fmla="*/ 434340 w 4550804"/>
              <a:gd name="connsiteY8624" fmla="*/ 3727253 h 5360810"/>
              <a:gd name="connsiteX8625" fmla="*/ 447607 w 4550804"/>
              <a:gd name="connsiteY8625" fmla="*/ 3725857 h 5360810"/>
              <a:gd name="connsiteX8626" fmla="*/ 446211 w 4550804"/>
              <a:gd name="connsiteY8626" fmla="*/ 3728649 h 5360810"/>
              <a:gd name="connsiteX8627" fmla="*/ 451797 w 4550804"/>
              <a:gd name="connsiteY8627" fmla="*/ 3734932 h 5360810"/>
              <a:gd name="connsiteX8628" fmla="*/ 459478 w 4550804"/>
              <a:gd name="connsiteY8628" fmla="*/ 3732139 h 5360810"/>
              <a:gd name="connsiteX8629" fmla="*/ 468556 w 4550804"/>
              <a:gd name="connsiteY8629" fmla="*/ 3726555 h 5360810"/>
              <a:gd name="connsiteX8630" fmla="*/ 474142 w 4550804"/>
              <a:gd name="connsiteY8630" fmla="*/ 3729348 h 5360810"/>
              <a:gd name="connsiteX8631" fmla="*/ 478333 w 4550804"/>
              <a:gd name="connsiteY8631" fmla="*/ 3723763 h 5360810"/>
              <a:gd name="connsiteX8632" fmla="*/ 486013 w 4550804"/>
              <a:gd name="connsiteY8632" fmla="*/ 3723763 h 5360810"/>
              <a:gd name="connsiteX8633" fmla="*/ 486013 w 4550804"/>
              <a:gd name="connsiteY8633" fmla="*/ 3719574 h 5360810"/>
              <a:gd name="connsiteX8634" fmla="*/ 487410 w 4550804"/>
              <a:gd name="connsiteY8634" fmla="*/ 3723763 h 5360810"/>
              <a:gd name="connsiteX8635" fmla="*/ 495092 w 4550804"/>
              <a:gd name="connsiteY8635" fmla="*/ 3723763 h 5360810"/>
              <a:gd name="connsiteX8636" fmla="*/ 497884 w 4550804"/>
              <a:gd name="connsiteY8636" fmla="*/ 3718177 h 5360810"/>
              <a:gd name="connsiteX8637" fmla="*/ 513945 w 4550804"/>
              <a:gd name="connsiteY8637" fmla="*/ 3723763 h 5360810"/>
              <a:gd name="connsiteX8638" fmla="*/ 521627 w 4550804"/>
              <a:gd name="connsiteY8638" fmla="*/ 3714687 h 5360810"/>
              <a:gd name="connsiteX8639" fmla="*/ 537688 w 4550804"/>
              <a:gd name="connsiteY8639" fmla="*/ 3714687 h 5360810"/>
              <a:gd name="connsiteX8640" fmla="*/ 541877 w 4550804"/>
              <a:gd name="connsiteY8640" fmla="*/ 3710498 h 5360810"/>
              <a:gd name="connsiteX8641" fmla="*/ 557938 w 4550804"/>
              <a:gd name="connsiteY8641" fmla="*/ 3710498 h 5360810"/>
              <a:gd name="connsiteX8642" fmla="*/ 568413 w 4550804"/>
              <a:gd name="connsiteY8642" fmla="*/ 3716083 h 5360810"/>
              <a:gd name="connsiteX8643" fmla="*/ 584474 w 4550804"/>
              <a:gd name="connsiteY8643" fmla="*/ 3710498 h 5360810"/>
              <a:gd name="connsiteX8644" fmla="*/ 590060 w 4550804"/>
              <a:gd name="connsiteY8644" fmla="*/ 3711894 h 5360810"/>
              <a:gd name="connsiteX8645" fmla="*/ 590060 w 4550804"/>
              <a:gd name="connsiteY8645" fmla="*/ 3710498 h 5360810"/>
              <a:gd name="connsiteX8646" fmla="*/ 592853 w 4550804"/>
              <a:gd name="connsiteY8646" fmla="*/ 3714687 h 5360810"/>
              <a:gd name="connsiteX8647" fmla="*/ 604724 w 4550804"/>
              <a:gd name="connsiteY8647" fmla="*/ 3714687 h 5360810"/>
              <a:gd name="connsiteX8648" fmla="*/ 606120 w 4550804"/>
              <a:gd name="connsiteY8648" fmla="*/ 3718876 h 5360810"/>
              <a:gd name="connsiteX8649" fmla="*/ 617991 w 4550804"/>
              <a:gd name="connsiteY8649" fmla="*/ 3723064 h 5360810"/>
              <a:gd name="connsiteX8650" fmla="*/ 625673 w 4550804"/>
              <a:gd name="connsiteY8650" fmla="*/ 3730743 h 5360810"/>
              <a:gd name="connsiteX8651" fmla="*/ 631957 w 4550804"/>
              <a:gd name="connsiteY8651" fmla="*/ 3737026 h 5360810"/>
              <a:gd name="connsiteX8652" fmla="*/ 630561 w 4550804"/>
              <a:gd name="connsiteY8652" fmla="*/ 3737026 h 5360810"/>
              <a:gd name="connsiteX8653" fmla="*/ 641036 w 4550804"/>
              <a:gd name="connsiteY8653" fmla="*/ 3762158 h 5360810"/>
              <a:gd name="connsiteX8654" fmla="*/ 648716 w 4550804"/>
              <a:gd name="connsiteY8654" fmla="*/ 3772630 h 5360810"/>
              <a:gd name="connsiteX8655" fmla="*/ 651510 w 4550804"/>
              <a:gd name="connsiteY8655" fmla="*/ 3768441 h 5360810"/>
              <a:gd name="connsiteX8656" fmla="*/ 652906 w 4550804"/>
              <a:gd name="connsiteY8656" fmla="*/ 3771233 h 5360810"/>
              <a:gd name="connsiteX8657" fmla="*/ 655700 w 4550804"/>
              <a:gd name="connsiteY8657" fmla="*/ 3772630 h 5360810"/>
              <a:gd name="connsiteX8658" fmla="*/ 649415 w 4550804"/>
              <a:gd name="connsiteY8658" fmla="*/ 3775422 h 5360810"/>
              <a:gd name="connsiteX8659" fmla="*/ 649415 w 4550804"/>
              <a:gd name="connsiteY8659" fmla="*/ 3776818 h 5360810"/>
              <a:gd name="connsiteX8660" fmla="*/ 655001 w 4550804"/>
              <a:gd name="connsiteY8660" fmla="*/ 3775422 h 5360810"/>
              <a:gd name="connsiteX8661" fmla="*/ 655001 w 4550804"/>
              <a:gd name="connsiteY8661" fmla="*/ 3778214 h 5360810"/>
              <a:gd name="connsiteX8662" fmla="*/ 653605 w 4550804"/>
              <a:gd name="connsiteY8662" fmla="*/ 3776818 h 5360810"/>
              <a:gd name="connsiteX8663" fmla="*/ 655001 w 4550804"/>
              <a:gd name="connsiteY8663" fmla="*/ 3785893 h 5360810"/>
              <a:gd name="connsiteX8664" fmla="*/ 656398 w 4550804"/>
              <a:gd name="connsiteY8664" fmla="*/ 3788686 h 5360810"/>
              <a:gd name="connsiteX8665" fmla="*/ 659192 w 4550804"/>
              <a:gd name="connsiteY8665" fmla="*/ 3794271 h 5360810"/>
              <a:gd name="connsiteX8666" fmla="*/ 661984 w 4550804"/>
              <a:gd name="connsiteY8666" fmla="*/ 3792874 h 5360810"/>
              <a:gd name="connsiteX8667" fmla="*/ 661984 w 4550804"/>
              <a:gd name="connsiteY8667" fmla="*/ 3794271 h 5360810"/>
              <a:gd name="connsiteX8668" fmla="*/ 659192 w 4550804"/>
              <a:gd name="connsiteY8668" fmla="*/ 3800553 h 5360810"/>
              <a:gd name="connsiteX8669" fmla="*/ 653605 w 4550804"/>
              <a:gd name="connsiteY8669" fmla="*/ 3804742 h 5360810"/>
              <a:gd name="connsiteX8670" fmla="*/ 644527 w 4550804"/>
              <a:gd name="connsiteY8670" fmla="*/ 3806138 h 5360810"/>
              <a:gd name="connsiteX8671" fmla="*/ 645924 w 4550804"/>
              <a:gd name="connsiteY8671" fmla="*/ 3810327 h 5360810"/>
              <a:gd name="connsiteX8672" fmla="*/ 643131 w 4550804"/>
              <a:gd name="connsiteY8672" fmla="*/ 3806138 h 5360810"/>
              <a:gd name="connsiteX8673" fmla="*/ 628466 w 4550804"/>
              <a:gd name="connsiteY8673" fmla="*/ 3810327 h 5360810"/>
              <a:gd name="connsiteX8674" fmla="*/ 627070 w 4550804"/>
              <a:gd name="connsiteY8674" fmla="*/ 3815912 h 5360810"/>
              <a:gd name="connsiteX8675" fmla="*/ 619388 w 4550804"/>
              <a:gd name="connsiteY8675" fmla="*/ 3826383 h 5360810"/>
              <a:gd name="connsiteX8676" fmla="*/ 620554 w 4550804"/>
              <a:gd name="connsiteY8676" fmla="*/ 3829873 h 5360810"/>
              <a:gd name="connsiteX8677" fmla="*/ 621483 w 4550804"/>
              <a:gd name="connsiteY8677" fmla="*/ 3829873 h 5360810"/>
              <a:gd name="connsiteX8678" fmla="*/ 620687 w 4550804"/>
              <a:gd name="connsiteY8678" fmla="*/ 3830272 h 5360810"/>
              <a:gd name="connsiteX8679" fmla="*/ 620785 w 4550804"/>
              <a:gd name="connsiteY8679" fmla="*/ 3830572 h 5360810"/>
              <a:gd name="connsiteX8680" fmla="*/ 627070 w 4550804"/>
              <a:gd name="connsiteY8680" fmla="*/ 3831968 h 5360810"/>
              <a:gd name="connsiteX8681" fmla="*/ 619039 w 4550804"/>
              <a:gd name="connsiteY8681" fmla="*/ 3831968 h 5360810"/>
              <a:gd name="connsiteX8682" fmla="*/ 620086 w 4550804"/>
              <a:gd name="connsiteY8682" fmla="*/ 3834062 h 5360810"/>
              <a:gd name="connsiteX8683" fmla="*/ 615373 w 4550804"/>
              <a:gd name="connsiteY8683" fmla="*/ 3831968 h 5360810"/>
              <a:gd name="connsiteX8684" fmla="*/ 615199 w 4550804"/>
              <a:gd name="connsiteY8684" fmla="*/ 3831968 h 5360810"/>
              <a:gd name="connsiteX8685" fmla="*/ 606120 w 4550804"/>
              <a:gd name="connsiteY8685" fmla="*/ 3830572 h 5360810"/>
              <a:gd name="connsiteX8686" fmla="*/ 595646 w 4550804"/>
              <a:gd name="connsiteY8686" fmla="*/ 3820101 h 5360810"/>
              <a:gd name="connsiteX8687" fmla="*/ 595646 w 4550804"/>
              <a:gd name="connsiteY8687" fmla="*/ 3817308 h 5360810"/>
              <a:gd name="connsiteX8688" fmla="*/ 585172 w 4550804"/>
              <a:gd name="connsiteY8688" fmla="*/ 3808232 h 5360810"/>
              <a:gd name="connsiteX8689" fmla="*/ 565619 w 4550804"/>
              <a:gd name="connsiteY8689" fmla="*/ 3809629 h 5360810"/>
              <a:gd name="connsiteX8690" fmla="*/ 560033 w 4550804"/>
              <a:gd name="connsiteY8690" fmla="*/ 3812421 h 5360810"/>
              <a:gd name="connsiteX8691" fmla="*/ 557239 w 4550804"/>
              <a:gd name="connsiteY8691" fmla="*/ 3816610 h 5360810"/>
              <a:gd name="connsiteX8692" fmla="*/ 554447 w 4550804"/>
              <a:gd name="connsiteY8692" fmla="*/ 3811025 h 5360810"/>
              <a:gd name="connsiteX8693" fmla="*/ 551654 w 4550804"/>
              <a:gd name="connsiteY8693" fmla="*/ 3811025 h 5360810"/>
              <a:gd name="connsiteX8694" fmla="*/ 554447 w 4550804"/>
              <a:gd name="connsiteY8694" fmla="*/ 3817308 h 5360810"/>
              <a:gd name="connsiteX8695" fmla="*/ 550257 w 4550804"/>
              <a:gd name="connsiteY8695" fmla="*/ 3813119 h 5360810"/>
              <a:gd name="connsiteX8696" fmla="*/ 550257 w 4550804"/>
              <a:gd name="connsiteY8696" fmla="*/ 3808930 h 5360810"/>
              <a:gd name="connsiteX8697" fmla="*/ 547464 w 4550804"/>
              <a:gd name="connsiteY8697" fmla="*/ 3808930 h 5360810"/>
              <a:gd name="connsiteX8698" fmla="*/ 553050 w 4550804"/>
              <a:gd name="connsiteY8698" fmla="*/ 3819402 h 5360810"/>
              <a:gd name="connsiteX8699" fmla="*/ 545369 w 4550804"/>
              <a:gd name="connsiteY8699" fmla="*/ 3822195 h 5360810"/>
              <a:gd name="connsiteX8700" fmla="*/ 524420 w 4550804"/>
              <a:gd name="connsiteY8700" fmla="*/ 3816610 h 5360810"/>
              <a:gd name="connsiteX8701" fmla="*/ 512548 w 4550804"/>
              <a:gd name="connsiteY8701" fmla="*/ 3808930 h 5360810"/>
              <a:gd name="connsiteX8702" fmla="*/ 494393 w 4550804"/>
              <a:gd name="connsiteY8702" fmla="*/ 3807534 h 5360810"/>
              <a:gd name="connsiteX8703" fmla="*/ 465763 w 4550804"/>
              <a:gd name="connsiteY8703" fmla="*/ 3822195 h 5360810"/>
              <a:gd name="connsiteX8704" fmla="*/ 455288 w 4550804"/>
              <a:gd name="connsiteY8704" fmla="*/ 3834062 h 5360810"/>
              <a:gd name="connsiteX8705" fmla="*/ 437831 w 4550804"/>
              <a:gd name="connsiteY8705" fmla="*/ 3844534 h 5360810"/>
              <a:gd name="connsiteX8706" fmla="*/ 427356 w 4550804"/>
              <a:gd name="connsiteY8706" fmla="*/ 3860590 h 5360810"/>
              <a:gd name="connsiteX8707" fmla="*/ 421770 w 4550804"/>
              <a:gd name="connsiteY8707" fmla="*/ 3861987 h 5360810"/>
              <a:gd name="connsiteX8708" fmla="*/ 419676 w 4550804"/>
              <a:gd name="connsiteY8708" fmla="*/ 3856402 h 5360810"/>
              <a:gd name="connsiteX8709" fmla="*/ 416882 w 4550804"/>
              <a:gd name="connsiteY8709" fmla="*/ 3843138 h 5360810"/>
              <a:gd name="connsiteX8710" fmla="*/ 421071 w 4550804"/>
              <a:gd name="connsiteY8710" fmla="*/ 3832666 h 5360810"/>
              <a:gd name="connsiteX8711" fmla="*/ 425261 w 4550804"/>
              <a:gd name="connsiteY8711" fmla="*/ 3835459 h 5360810"/>
              <a:gd name="connsiteX8712" fmla="*/ 425261 w 4550804"/>
              <a:gd name="connsiteY8712" fmla="*/ 3839647 h 5360810"/>
              <a:gd name="connsiteX8713" fmla="*/ 429451 w 4550804"/>
              <a:gd name="connsiteY8713" fmla="*/ 3842440 h 5360810"/>
              <a:gd name="connsiteX8714" fmla="*/ 418977 w 4550804"/>
              <a:gd name="connsiteY8714" fmla="*/ 3821497 h 5360810"/>
              <a:gd name="connsiteX8715" fmla="*/ 423166 w 4550804"/>
              <a:gd name="connsiteY8715" fmla="*/ 3818704 h 5360810"/>
              <a:gd name="connsiteX8716" fmla="*/ 418977 w 4550804"/>
              <a:gd name="connsiteY8716" fmla="*/ 3820101 h 5360810"/>
              <a:gd name="connsiteX8717" fmla="*/ 407106 w 4550804"/>
              <a:gd name="connsiteY8717" fmla="*/ 3802647 h 5360810"/>
              <a:gd name="connsiteX8718" fmla="*/ 411296 w 4550804"/>
              <a:gd name="connsiteY8718" fmla="*/ 3798459 h 5360810"/>
              <a:gd name="connsiteX8719" fmla="*/ 411296 w 4550804"/>
              <a:gd name="connsiteY8719" fmla="*/ 3797063 h 5360810"/>
              <a:gd name="connsiteX8720" fmla="*/ 407106 w 4550804"/>
              <a:gd name="connsiteY8720" fmla="*/ 3801251 h 5360810"/>
              <a:gd name="connsiteX8721" fmla="*/ 401520 w 4550804"/>
              <a:gd name="connsiteY8721" fmla="*/ 3798459 h 5360810"/>
              <a:gd name="connsiteX8722" fmla="*/ 395235 w 4550804"/>
              <a:gd name="connsiteY8722" fmla="*/ 3794271 h 5360810"/>
              <a:gd name="connsiteX8723" fmla="*/ 386157 w 4550804"/>
              <a:gd name="connsiteY8723" fmla="*/ 3783799 h 5360810"/>
              <a:gd name="connsiteX8724" fmla="*/ 374286 w 4550804"/>
              <a:gd name="connsiteY8724" fmla="*/ 3776120 h 5360810"/>
              <a:gd name="connsiteX8725" fmla="*/ 371493 w 4550804"/>
              <a:gd name="connsiteY8725" fmla="*/ 3777516 h 5360810"/>
              <a:gd name="connsiteX8726" fmla="*/ 365208 w 4550804"/>
              <a:gd name="connsiteY8726" fmla="*/ 3774724 h 5360810"/>
              <a:gd name="connsiteX8727" fmla="*/ 361018 w 4550804"/>
              <a:gd name="connsiteY8727" fmla="*/ 3765649 h 5360810"/>
              <a:gd name="connsiteX8728" fmla="*/ 361018 w 4550804"/>
              <a:gd name="connsiteY8728" fmla="*/ 3756572 h 5360810"/>
              <a:gd name="connsiteX8729" fmla="*/ 354734 w 4550804"/>
              <a:gd name="connsiteY8729" fmla="*/ 3744706 h 5360810"/>
              <a:gd name="connsiteX8730" fmla="*/ 358924 w 4550804"/>
              <a:gd name="connsiteY8730" fmla="*/ 3738422 h 5360810"/>
              <a:gd name="connsiteX8731" fmla="*/ 350544 w 4550804"/>
              <a:gd name="connsiteY8731" fmla="*/ 3739713 h 5360810"/>
              <a:gd name="connsiteX8732" fmla="*/ 350544 w 4550804"/>
              <a:gd name="connsiteY8732" fmla="*/ 3739819 h 5360810"/>
              <a:gd name="connsiteX8733" fmla="*/ 337276 w 4550804"/>
              <a:gd name="connsiteY8733" fmla="*/ 3746101 h 5360810"/>
              <a:gd name="connsiteX8734" fmla="*/ 337276 w 4550804"/>
              <a:gd name="connsiteY8734" fmla="*/ 3767044 h 5360810"/>
              <a:gd name="connsiteX8735" fmla="*/ 350544 w 4550804"/>
              <a:gd name="connsiteY8735" fmla="*/ 3783101 h 5360810"/>
              <a:gd name="connsiteX8736" fmla="*/ 349147 w 4550804"/>
              <a:gd name="connsiteY8736" fmla="*/ 3784497 h 5360810"/>
              <a:gd name="connsiteX8737" fmla="*/ 351940 w 4550804"/>
              <a:gd name="connsiteY8737" fmla="*/ 3788686 h 5360810"/>
              <a:gd name="connsiteX8738" fmla="*/ 352639 w 4550804"/>
              <a:gd name="connsiteY8738" fmla="*/ 3788686 h 5360810"/>
              <a:gd name="connsiteX8739" fmla="*/ 361716 w 4550804"/>
              <a:gd name="connsiteY8739" fmla="*/ 3796365 h 5360810"/>
              <a:gd name="connsiteX8740" fmla="*/ 355432 w 4550804"/>
              <a:gd name="connsiteY8740" fmla="*/ 3793573 h 5360810"/>
              <a:gd name="connsiteX8741" fmla="*/ 355432 w 4550804"/>
              <a:gd name="connsiteY8741" fmla="*/ 3794969 h 5360810"/>
              <a:gd name="connsiteX8742" fmla="*/ 361018 w 4550804"/>
              <a:gd name="connsiteY8742" fmla="*/ 3797761 h 5360810"/>
              <a:gd name="connsiteX8743" fmla="*/ 366605 w 4550804"/>
              <a:gd name="connsiteY8743" fmla="*/ 3799158 h 5360810"/>
              <a:gd name="connsiteX8744" fmla="*/ 378475 w 4550804"/>
              <a:gd name="connsiteY8744" fmla="*/ 3811025 h 5360810"/>
              <a:gd name="connsiteX8745" fmla="*/ 384761 w 4550804"/>
              <a:gd name="connsiteY8745" fmla="*/ 3813817 h 5360810"/>
              <a:gd name="connsiteX8746" fmla="*/ 378475 w 4550804"/>
              <a:gd name="connsiteY8746" fmla="*/ 3818006 h 5360810"/>
              <a:gd name="connsiteX8747" fmla="*/ 386157 w 4550804"/>
              <a:gd name="connsiteY8747" fmla="*/ 3813817 h 5360810"/>
              <a:gd name="connsiteX8748" fmla="*/ 387554 w 4550804"/>
              <a:gd name="connsiteY8748" fmla="*/ 3818006 h 5360810"/>
              <a:gd name="connsiteX8749" fmla="*/ 383364 w 4550804"/>
              <a:gd name="connsiteY8749" fmla="*/ 3824288 h 5360810"/>
              <a:gd name="connsiteX8750" fmla="*/ 381967 w 4550804"/>
              <a:gd name="connsiteY8750" fmla="*/ 3829873 h 5360810"/>
              <a:gd name="connsiteX8751" fmla="*/ 383364 w 4550804"/>
              <a:gd name="connsiteY8751" fmla="*/ 3829873 h 5360810"/>
              <a:gd name="connsiteX8752" fmla="*/ 388951 w 4550804"/>
              <a:gd name="connsiteY8752" fmla="*/ 3820799 h 5360810"/>
              <a:gd name="connsiteX8753" fmla="*/ 390347 w 4550804"/>
              <a:gd name="connsiteY8753" fmla="*/ 3820799 h 5360810"/>
              <a:gd name="connsiteX8754" fmla="*/ 398028 w 4550804"/>
              <a:gd name="connsiteY8754" fmla="*/ 3843138 h 5360810"/>
              <a:gd name="connsiteX8755" fmla="*/ 371940 w 4550804"/>
              <a:gd name="connsiteY8755" fmla="*/ 3871962 h 5360810"/>
              <a:gd name="connsiteX8756" fmla="*/ 372191 w 4550804"/>
              <a:gd name="connsiteY8756" fmla="*/ 3872458 h 5360810"/>
              <a:gd name="connsiteX8757" fmla="*/ 398028 w 4550804"/>
              <a:gd name="connsiteY8757" fmla="*/ 3843836 h 5360810"/>
              <a:gd name="connsiteX8758" fmla="*/ 407106 w 4550804"/>
              <a:gd name="connsiteY8758" fmla="*/ 3864779 h 5360810"/>
              <a:gd name="connsiteX8759" fmla="*/ 405709 w 4550804"/>
              <a:gd name="connsiteY8759" fmla="*/ 3866175 h 5360810"/>
              <a:gd name="connsiteX8760" fmla="*/ 421770 w 4550804"/>
              <a:gd name="connsiteY8760" fmla="*/ 3884326 h 5360810"/>
              <a:gd name="connsiteX8761" fmla="*/ 423166 w 4550804"/>
              <a:gd name="connsiteY8761" fmla="*/ 3892005 h 5360810"/>
              <a:gd name="connsiteX8762" fmla="*/ 424563 w 4550804"/>
              <a:gd name="connsiteY8762" fmla="*/ 3887817 h 5360810"/>
              <a:gd name="connsiteX8763" fmla="*/ 428753 w 4550804"/>
              <a:gd name="connsiteY8763" fmla="*/ 3894098 h 5360810"/>
              <a:gd name="connsiteX8764" fmla="*/ 424563 w 4550804"/>
              <a:gd name="connsiteY8764" fmla="*/ 3886420 h 5360810"/>
              <a:gd name="connsiteX8765" fmla="*/ 446909 w 4550804"/>
              <a:gd name="connsiteY8765" fmla="*/ 3885024 h 5360810"/>
              <a:gd name="connsiteX8766" fmla="*/ 441322 w 4550804"/>
              <a:gd name="connsiteY8766" fmla="*/ 3882231 h 5360810"/>
              <a:gd name="connsiteX8767" fmla="*/ 430849 w 4550804"/>
              <a:gd name="connsiteY8767" fmla="*/ 3885024 h 5360810"/>
              <a:gd name="connsiteX8768" fmla="*/ 430848 w 4550804"/>
              <a:gd name="connsiteY8768" fmla="*/ 3885024 h 5360810"/>
              <a:gd name="connsiteX8769" fmla="*/ 424564 w 4550804"/>
              <a:gd name="connsiteY8769" fmla="*/ 3885024 h 5360810"/>
              <a:gd name="connsiteX8770" fmla="*/ 421073 w 4550804"/>
              <a:gd name="connsiteY8770" fmla="*/ 3879439 h 5360810"/>
              <a:gd name="connsiteX8771" fmla="*/ 425262 w 4550804"/>
              <a:gd name="connsiteY8771" fmla="*/ 3879439 h 5360810"/>
              <a:gd name="connsiteX8772" fmla="*/ 430845 w 4550804"/>
              <a:gd name="connsiteY8772" fmla="*/ 3885020 h 5360810"/>
              <a:gd name="connsiteX8773" fmla="*/ 426658 w 4550804"/>
              <a:gd name="connsiteY8773" fmla="*/ 3879439 h 5360810"/>
              <a:gd name="connsiteX8774" fmla="*/ 426658 w 4550804"/>
              <a:gd name="connsiteY8774" fmla="*/ 3878043 h 5360810"/>
              <a:gd name="connsiteX8775" fmla="*/ 434340 w 4550804"/>
              <a:gd name="connsiteY8775" fmla="*/ 3876646 h 5360810"/>
              <a:gd name="connsiteX8776" fmla="*/ 444814 w 4550804"/>
              <a:gd name="connsiteY8776" fmla="*/ 3868968 h 5360810"/>
              <a:gd name="connsiteX8777" fmla="*/ 451098 w 4550804"/>
              <a:gd name="connsiteY8777" fmla="*/ 3874552 h 5360810"/>
              <a:gd name="connsiteX8778" fmla="*/ 448306 w 4550804"/>
              <a:gd name="connsiteY8778" fmla="*/ 3871759 h 5360810"/>
              <a:gd name="connsiteX8779" fmla="*/ 452495 w 4550804"/>
              <a:gd name="connsiteY8779" fmla="*/ 3870363 h 5360810"/>
              <a:gd name="connsiteX8780" fmla="*/ 449004 w 4550804"/>
              <a:gd name="connsiteY8780" fmla="*/ 3868039 h 5360810"/>
              <a:gd name="connsiteX8781" fmla="*/ 445512 w 4550804"/>
              <a:gd name="connsiteY8781" fmla="*/ 3866874 h 5360810"/>
              <a:gd name="connsiteX8782" fmla="*/ 448306 w 4550804"/>
              <a:gd name="connsiteY8782" fmla="*/ 3865477 h 5360810"/>
              <a:gd name="connsiteX8783" fmla="*/ 449353 w 4550804"/>
              <a:gd name="connsiteY8783" fmla="*/ 3867572 h 5360810"/>
              <a:gd name="connsiteX8784" fmla="*/ 454590 w 4550804"/>
              <a:gd name="connsiteY8784" fmla="*/ 3867572 h 5360810"/>
              <a:gd name="connsiteX8785" fmla="*/ 453193 w 4550804"/>
              <a:gd name="connsiteY8785" fmla="*/ 3864779 h 5360810"/>
              <a:gd name="connsiteX8786" fmla="*/ 474981 w 4550804"/>
              <a:gd name="connsiteY8786" fmla="*/ 3880430 h 5360810"/>
              <a:gd name="connsiteX8787" fmla="*/ 475539 w 4550804"/>
              <a:gd name="connsiteY8787" fmla="*/ 3877345 h 5360810"/>
              <a:gd name="connsiteX8788" fmla="*/ 469254 w 4550804"/>
              <a:gd name="connsiteY8788" fmla="*/ 3873156 h 5360810"/>
              <a:gd name="connsiteX8789" fmla="*/ 453193 w 4550804"/>
              <a:gd name="connsiteY8789" fmla="*/ 3861288 h 5360810"/>
              <a:gd name="connsiteX8790" fmla="*/ 454590 w 4550804"/>
              <a:gd name="connsiteY8790" fmla="*/ 3859892 h 5360810"/>
              <a:gd name="connsiteX8791" fmla="*/ 451797 w 4550804"/>
              <a:gd name="connsiteY8791" fmla="*/ 3861288 h 5360810"/>
              <a:gd name="connsiteX8792" fmla="*/ 450401 w 4550804"/>
              <a:gd name="connsiteY8792" fmla="*/ 3858496 h 5360810"/>
              <a:gd name="connsiteX8793" fmla="*/ 451797 w 4550804"/>
              <a:gd name="connsiteY8793" fmla="*/ 3850816 h 5360810"/>
              <a:gd name="connsiteX8794" fmla="*/ 458082 w 4550804"/>
              <a:gd name="connsiteY8794" fmla="*/ 3840345 h 5360810"/>
              <a:gd name="connsiteX8795" fmla="*/ 458367 w 4550804"/>
              <a:gd name="connsiteY8795" fmla="*/ 3840471 h 5360810"/>
              <a:gd name="connsiteX8796" fmla="*/ 459478 w 4550804"/>
              <a:gd name="connsiteY8796" fmla="*/ 3835459 h 5360810"/>
              <a:gd name="connsiteX8797" fmla="*/ 462272 w 4550804"/>
              <a:gd name="connsiteY8797" fmla="*/ 3832666 h 5360810"/>
              <a:gd name="connsiteX8798" fmla="*/ 465065 w 4550804"/>
              <a:gd name="connsiteY8798" fmla="*/ 3834062 h 5360810"/>
              <a:gd name="connsiteX8799" fmla="*/ 463668 w 4550804"/>
              <a:gd name="connsiteY8799" fmla="*/ 3831270 h 5360810"/>
              <a:gd name="connsiteX8800" fmla="*/ 472746 w 4550804"/>
              <a:gd name="connsiteY8800" fmla="*/ 3824987 h 5360810"/>
              <a:gd name="connsiteX8801" fmla="*/ 479031 w 4550804"/>
              <a:gd name="connsiteY8801" fmla="*/ 3824987 h 5360810"/>
              <a:gd name="connsiteX8802" fmla="*/ 474841 w 4550804"/>
              <a:gd name="connsiteY8802" fmla="*/ 3832666 h 5360810"/>
              <a:gd name="connsiteX8803" fmla="*/ 477634 w 4550804"/>
              <a:gd name="connsiteY8803" fmla="*/ 3832666 h 5360810"/>
              <a:gd name="connsiteX8804" fmla="*/ 477634 w 4550804"/>
              <a:gd name="connsiteY8804" fmla="*/ 3834062 h 5360810"/>
              <a:gd name="connsiteX8805" fmla="*/ 480427 w 4550804"/>
              <a:gd name="connsiteY8805" fmla="*/ 3827779 h 5360810"/>
              <a:gd name="connsiteX8806" fmla="*/ 480427 w 4550804"/>
              <a:gd name="connsiteY8806" fmla="*/ 3822195 h 5360810"/>
              <a:gd name="connsiteX8807" fmla="*/ 484617 w 4550804"/>
              <a:gd name="connsiteY8807" fmla="*/ 3819402 h 5360810"/>
              <a:gd name="connsiteX8808" fmla="*/ 483220 w 4550804"/>
              <a:gd name="connsiteY8808" fmla="*/ 3820799 h 5360810"/>
              <a:gd name="connsiteX8809" fmla="*/ 486013 w 4550804"/>
              <a:gd name="connsiteY8809" fmla="*/ 3819402 h 5360810"/>
              <a:gd name="connsiteX8810" fmla="*/ 496487 w 4550804"/>
              <a:gd name="connsiteY8810" fmla="*/ 3823591 h 5360810"/>
              <a:gd name="connsiteX8811" fmla="*/ 496487 w 4550804"/>
              <a:gd name="connsiteY8811" fmla="*/ 3827779 h 5360810"/>
              <a:gd name="connsiteX8812" fmla="*/ 497884 w 4550804"/>
              <a:gd name="connsiteY8812" fmla="*/ 3823591 h 5360810"/>
              <a:gd name="connsiteX8813" fmla="*/ 504169 w 4550804"/>
              <a:gd name="connsiteY8813" fmla="*/ 3823591 h 5360810"/>
              <a:gd name="connsiteX8814" fmla="*/ 502773 w 4550804"/>
              <a:gd name="connsiteY8814" fmla="*/ 3827779 h 5360810"/>
              <a:gd name="connsiteX8815" fmla="*/ 492298 w 4550804"/>
              <a:gd name="connsiteY8815" fmla="*/ 3829175 h 5360810"/>
              <a:gd name="connsiteX8816" fmla="*/ 517437 w 4550804"/>
              <a:gd name="connsiteY8816" fmla="*/ 3829175 h 5360810"/>
              <a:gd name="connsiteX8817" fmla="*/ 526514 w 4550804"/>
              <a:gd name="connsiteY8817" fmla="*/ 3831968 h 5360810"/>
              <a:gd name="connsiteX8818" fmla="*/ 527911 w 4550804"/>
              <a:gd name="connsiteY8818" fmla="*/ 3830572 h 5360810"/>
              <a:gd name="connsiteX8819" fmla="*/ 532101 w 4550804"/>
              <a:gd name="connsiteY8819" fmla="*/ 3833364 h 5360810"/>
              <a:gd name="connsiteX8820" fmla="*/ 542575 w 4550804"/>
              <a:gd name="connsiteY8820" fmla="*/ 3830572 h 5360810"/>
              <a:gd name="connsiteX8821" fmla="*/ 548162 w 4550804"/>
              <a:gd name="connsiteY8821" fmla="*/ 3824987 h 5360810"/>
              <a:gd name="connsiteX8822" fmla="*/ 555843 w 4550804"/>
              <a:gd name="connsiteY8822" fmla="*/ 3820799 h 5360810"/>
              <a:gd name="connsiteX8823" fmla="*/ 558636 w 4550804"/>
              <a:gd name="connsiteY8823" fmla="*/ 3822195 h 5360810"/>
              <a:gd name="connsiteX8824" fmla="*/ 558636 w 4550804"/>
              <a:gd name="connsiteY8824" fmla="*/ 3819402 h 5360810"/>
              <a:gd name="connsiteX8825" fmla="*/ 561429 w 4550804"/>
              <a:gd name="connsiteY8825" fmla="*/ 3823591 h 5360810"/>
              <a:gd name="connsiteX8826" fmla="*/ 561429 w 4550804"/>
              <a:gd name="connsiteY8826" fmla="*/ 3818006 h 5360810"/>
              <a:gd name="connsiteX8827" fmla="*/ 562826 w 4550804"/>
              <a:gd name="connsiteY8827" fmla="*/ 3820799 h 5360810"/>
              <a:gd name="connsiteX8828" fmla="*/ 565619 w 4550804"/>
              <a:gd name="connsiteY8828" fmla="*/ 3820799 h 5360810"/>
              <a:gd name="connsiteX8829" fmla="*/ 567016 w 4550804"/>
              <a:gd name="connsiteY8829" fmla="*/ 3823591 h 5360810"/>
              <a:gd name="connsiteX8830" fmla="*/ 565619 w 4550804"/>
              <a:gd name="connsiteY8830" fmla="*/ 3819402 h 5360810"/>
              <a:gd name="connsiteX8831" fmla="*/ 583077 w 4550804"/>
              <a:gd name="connsiteY8831" fmla="*/ 3823591 h 5360810"/>
              <a:gd name="connsiteX8832" fmla="*/ 594948 w 4550804"/>
              <a:gd name="connsiteY8832" fmla="*/ 3829873 h 5360810"/>
              <a:gd name="connsiteX8833" fmla="*/ 594948 w 4550804"/>
              <a:gd name="connsiteY8833" fmla="*/ 3834062 h 5360810"/>
              <a:gd name="connsiteX8834" fmla="*/ 599138 w 4550804"/>
              <a:gd name="connsiteY8834" fmla="*/ 3838251 h 5360810"/>
              <a:gd name="connsiteX8835" fmla="*/ 612406 w 4550804"/>
              <a:gd name="connsiteY8835" fmla="*/ 3841044 h 5360810"/>
              <a:gd name="connsiteX8836" fmla="*/ 620086 w 4550804"/>
              <a:gd name="connsiteY8836" fmla="*/ 3839647 h 5360810"/>
              <a:gd name="connsiteX8837" fmla="*/ 618690 w 4550804"/>
              <a:gd name="connsiteY8837" fmla="*/ 3835459 h 5360810"/>
              <a:gd name="connsiteX8838" fmla="*/ 621483 w 4550804"/>
              <a:gd name="connsiteY8838" fmla="*/ 3834062 h 5360810"/>
              <a:gd name="connsiteX8839" fmla="*/ 622880 w 4550804"/>
              <a:gd name="connsiteY8839" fmla="*/ 3838251 h 5360810"/>
              <a:gd name="connsiteX8840" fmla="*/ 625673 w 4550804"/>
              <a:gd name="connsiteY8840" fmla="*/ 3836855 h 5360810"/>
              <a:gd name="connsiteX8841" fmla="*/ 625673 w 4550804"/>
              <a:gd name="connsiteY8841" fmla="*/ 3835459 h 5360810"/>
              <a:gd name="connsiteX8842" fmla="*/ 627070 w 4550804"/>
              <a:gd name="connsiteY8842" fmla="*/ 3836855 h 5360810"/>
              <a:gd name="connsiteX8843" fmla="*/ 634751 w 4550804"/>
              <a:gd name="connsiteY8843" fmla="*/ 3835459 h 5360810"/>
              <a:gd name="connsiteX8844" fmla="*/ 634751 w 4550804"/>
              <a:gd name="connsiteY8844" fmla="*/ 3831270 h 5360810"/>
              <a:gd name="connsiteX8845" fmla="*/ 636147 w 4550804"/>
              <a:gd name="connsiteY8845" fmla="*/ 3834062 h 5360810"/>
              <a:gd name="connsiteX8846" fmla="*/ 638941 w 4550804"/>
              <a:gd name="connsiteY8846" fmla="*/ 3832666 h 5360810"/>
              <a:gd name="connsiteX8847" fmla="*/ 645226 w 4550804"/>
              <a:gd name="connsiteY8847" fmla="*/ 3832666 h 5360810"/>
              <a:gd name="connsiteX8848" fmla="*/ 650811 w 4550804"/>
              <a:gd name="connsiteY8848" fmla="*/ 3836855 h 5360810"/>
              <a:gd name="connsiteX8849" fmla="*/ 658493 w 4550804"/>
              <a:gd name="connsiteY8849" fmla="*/ 3836855 h 5360810"/>
              <a:gd name="connsiteX8850" fmla="*/ 662682 w 4550804"/>
              <a:gd name="connsiteY8850" fmla="*/ 3831270 h 5360810"/>
              <a:gd name="connsiteX8851" fmla="*/ 670364 w 4550804"/>
              <a:gd name="connsiteY8851" fmla="*/ 3831270 h 5360810"/>
              <a:gd name="connsiteX8852" fmla="*/ 676648 w 4550804"/>
              <a:gd name="connsiteY8852" fmla="*/ 3827081 h 5360810"/>
              <a:gd name="connsiteX8853" fmla="*/ 684330 w 4550804"/>
              <a:gd name="connsiteY8853" fmla="*/ 3831270 h 5360810"/>
              <a:gd name="connsiteX8854" fmla="*/ 687123 w 4550804"/>
              <a:gd name="connsiteY8854" fmla="*/ 3828477 h 5360810"/>
              <a:gd name="connsiteX8855" fmla="*/ 687123 w 4550804"/>
              <a:gd name="connsiteY8855" fmla="*/ 3831270 h 5360810"/>
              <a:gd name="connsiteX8856" fmla="*/ 689917 w 4550804"/>
              <a:gd name="connsiteY8856" fmla="*/ 3832666 h 5360810"/>
              <a:gd name="connsiteX8857" fmla="*/ 688520 w 4550804"/>
              <a:gd name="connsiteY8857" fmla="*/ 3829873 h 5360810"/>
              <a:gd name="connsiteX8858" fmla="*/ 691313 w 4550804"/>
              <a:gd name="connsiteY8858" fmla="*/ 3831270 h 5360810"/>
              <a:gd name="connsiteX8859" fmla="*/ 691313 w 4550804"/>
              <a:gd name="connsiteY8859" fmla="*/ 3828477 h 5360810"/>
              <a:gd name="connsiteX8860" fmla="*/ 695502 w 4550804"/>
              <a:gd name="connsiteY8860" fmla="*/ 3831270 h 5360810"/>
              <a:gd name="connsiteX8861" fmla="*/ 695502 w 4550804"/>
              <a:gd name="connsiteY8861" fmla="*/ 3835459 h 5360810"/>
              <a:gd name="connsiteX8862" fmla="*/ 696899 w 4550804"/>
              <a:gd name="connsiteY8862" fmla="*/ 3834062 h 5360810"/>
              <a:gd name="connsiteX8863" fmla="*/ 698296 w 4550804"/>
              <a:gd name="connsiteY8863" fmla="*/ 3840345 h 5360810"/>
              <a:gd name="connsiteX8864" fmla="*/ 699692 w 4550804"/>
              <a:gd name="connsiteY8864" fmla="*/ 3840345 h 5360810"/>
              <a:gd name="connsiteX8865" fmla="*/ 699692 w 4550804"/>
              <a:gd name="connsiteY8865" fmla="*/ 3843138 h 5360810"/>
              <a:gd name="connsiteX8866" fmla="*/ 693407 w 4550804"/>
              <a:gd name="connsiteY8866" fmla="*/ 3844534 h 5360810"/>
              <a:gd name="connsiteX8867" fmla="*/ 696201 w 4550804"/>
              <a:gd name="connsiteY8867" fmla="*/ 3845930 h 5360810"/>
              <a:gd name="connsiteX8868" fmla="*/ 700391 w 4550804"/>
              <a:gd name="connsiteY8868" fmla="*/ 3844534 h 5360810"/>
              <a:gd name="connsiteX8869" fmla="*/ 697597 w 4550804"/>
              <a:gd name="connsiteY8869" fmla="*/ 3847326 h 5360810"/>
              <a:gd name="connsiteX8870" fmla="*/ 701787 w 4550804"/>
              <a:gd name="connsiteY8870" fmla="*/ 3855005 h 5360810"/>
              <a:gd name="connsiteX8871" fmla="*/ 703184 w 4550804"/>
              <a:gd name="connsiteY8871" fmla="*/ 3849420 h 5360810"/>
              <a:gd name="connsiteX8872" fmla="*/ 701787 w 4550804"/>
              <a:gd name="connsiteY8872" fmla="*/ 3855703 h 5360810"/>
              <a:gd name="connsiteX8873" fmla="*/ 710865 w 4550804"/>
              <a:gd name="connsiteY8873" fmla="*/ 3867572 h 5360810"/>
              <a:gd name="connsiteX8874" fmla="*/ 721339 w 4550804"/>
              <a:gd name="connsiteY8874" fmla="*/ 3861288 h 5360810"/>
              <a:gd name="connsiteX8875" fmla="*/ 725529 w 4550804"/>
              <a:gd name="connsiteY8875" fmla="*/ 3861288 h 5360810"/>
              <a:gd name="connsiteX8876" fmla="*/ 728323 w 4550804"/>
              <a:gd name="connsiteY8876" fmla="*/ 3859892 h 5360810"/>
              <a:gd name="connsiteX8877" fmla="*/ 728323 w 4550804"/>
              <a:gd name="connsiteY8877" fmla="*/ 3858496 h 5360810"/>
              <a:gd name="connsiteX8878" fmla="*/ 731116 w 4550804"/>
              <a:gd name="connsiteY8878" fmla="*/ 3857100 h 5360810"/>
              <a:gd name="connsiteX8879" fmla="*/ 740193 w 4550804"/>
              <a:gd name="connsiteY8879" fmla="*/ 3859892 h 5360810"/>
              <a:gd name="connsiteX8880" fmla="*/ 745780 w 4550804"/>
              <a:gd name="connsiteY8880" fmla="*/ 3862685 h 5360810"/>
              <a:gd name="connsiteX8881" fmla="*/ 748574 w 4550804"/>
              <a:gd name="connsiteY8881" fmla="*/ 3862685 h 5360810"/>
              <a:gd name="connsiteX8882" fmla="*/ 748238 w 4550804"/>
              <a:gd name="connsiteY8882" fmla="*/ 3864039 h 5360810"/>
              <a:gd name="connsiteX8883" fmla="*/ 749970 w 4550804"/>
              <a:gd name="connsiteY8883" fmla="*/ 3864779 h 5360810"/>
              <a:gd name="connsiteX8884" fmla="*/ 764634 w 4550804"/>
              <a:gd name="connsiteY8884" fmla="*/ 3870363 h 5360810"/>
              <a:gd name="connsiteX8885" fmla="*/ 770919 w 4550804"/>
              <a:gd name="connsiteY8885" fmla="*/ 3875948 h 5360810"/>
              <a:gd name="connsiteX8886" fmla="*/ 773712 w 4550804"/>
              <a:gd name="connsiteY8886" fmla="*/ 3875948 h 5360810"/>
              <a:gd name="connsiteX8887" fmla="*/ 777902 w 4550804"/>
              <a:gd name="connsiteY8887" fmla="*/ 3877345 h 5360810"/>
              <a:gd name="connsiteX8888" fmla="*/ 782091 w 4550804"/>
              <a:gd name="connsiteY8888" fmla="*/ 3875948 h 5360810"/>
              <a:gd name="connsiteX8889" fmla="*/ 781135 w 4550804"/>
              <a:gd name="connsiteY8889" fmla="*/ 3884109 h 5360810"/>
              <a:gd name="connsiteX8890" fmla="*/ 783488 w 4550804"/>
              <a:gd name="connsiteY8890" fmla="*/ 3882930 h 5360810"/>
              <a:gd name="connsiteX8891" fmla="*/ 784884 w 4550804"/>
              <a:gd name="connsiteY8891" fmla="*/ 3892005 h 5360810"/>
              <a:gd name="connsiteX8892" fmla="*/ 786281 w 4550804"/>
              <a:gd name="connsiteY8892" fmla="*/ 3881533 h 5360810"/>
              <a:gd name="connsiteX8893" fmla="*/ 783488 w 4550804"/>
              <a:gd name="connsiteY8893" fmla="*/ 3877345 h 5360810"/>
              <a:gd name="connsiteX8894" fmla="*/ 793376 w 4550804"/>
              <a:gd name="connsiteY8894" fmla="*/ 3883278 h 5360810"/>
              <a:gd name="connsiteX8895" fmla="*/ 793963 w 4550804"/>
              <a:gd name="connsiteY8895" fmla="*/ 3881527 h 5360810"/>
              <a:gd name="connsiteX8896" fmla="*/ 793963 w 4550804"/>
              <a:gd name="connsiteY8896" fmla="*/ 3879439 h 5360810"/>
              <a:gd name="connsiteX8897" fmla="*/ 794242 w 4550804"/>
              <a:gd name="connsiteY8897" fmla="*/ 3880695 h 5360810"/>
              <a:gd name="connsiteX8898" fmla="*/ 794661 w 4550804"/>
              <a:gd name="connsiteY8898" fmla="*/ 3879439 h 5360810"/>
              <a:gd name="connsiteX8899" fmla="*/ 798850 w 4550804"/>
              <a:gd name="connsiteY8899" fmla="*/ 3881533 h 5360810"/>
              <a:gd name="connsiteX8900" fmla="*/ 802342 w 4550804"/>
              <a:gd name="connsiteY8900" fmla="*/ 3893401 h 5360810"/>
              <a:gd name="connsiteX8901" fmla="*/ 821895 w 4550804"/>
              <a:gd name="connsiteY8901" fmla="*/ 3906665 h 5360810"/>
              <a:gd name="connsiteX8902" fmla="*/ 827480 w 4550804"/>
              <a:gd name="connsiteY8902" fmla="*/ 3913646 h 5360810"/>
              <a:gd name="connsiteX8903" fmla="*/ 833765 w 4550804"/>
              <a:gd name="connsiteY8903" fmla="*/ 3914344 h 5360810"/>
              <a:gd name="connsiteX8904" fmla="*/ 839352 w 4550804"/>
              <a:gd name="connsiteY8904" fmla="*/ 3912250 h 5360810"/>
              <a:gd name="connsiteX8905" fmla="*/ 844938 w 4550804"/>
              <a:gd name="connsiteY8905" fmla="*/ 3918532 h 5360810"/>
              <a:gd name="connsiteX8906" fmla="*/ 845636 w 4550804"/>
              <a:gd name="connsiteY8906" fmla="*/ 3921325 h 5360810"/>
              <a:gd name="connsiteX8907" fmla="*/ 840749 w 4550804"/>
              <a:gd name="connsiteY8907" fmla="*/ 3914344 h 5360810"/>
              <a:gd name="connsiteX8908" fmla="*/ 842145 w 4550804"/>
              <a:gd name="connsiteY8908" fmla="*/ 3921325 h 5360810"/>
              <a:gd name="connsiteX8909" fmla="*/ 845636 w 4550804"/>
              <a:gd name="connsiteY8909" fmla="*/ 3924117 h 5360810"/>
              <a:gd name="connsiteX8910" fmla="*/ 842145 w 4550804"/>
              <a:gd name="connsiteY8910" fmla="*/ 3922721 h 5360810"/>
              <a:gd name="connsiteX8911" fmla="*/ 842145 w 4550804"/>
              <a:gd name="connsiteY8911" fmla="*/ 3925513 h 5360810"/>
              <a:gd name="connsiteX8912" fmla="*/ 844938 w 4550804"/>
              <a:gd name="connsiteY8912" fmla="*/ 3925513 h 5360810"/>
              <a:gd name="connsiteX8913" fmla="*/ 843541 w 4550804"/>
              <a:gd name="connsiteY8913" fmla="*/ 3926212 h 5360810"/>
              <a:gd name="connsiteX8914" fmla="*/ 840749 w 4550804"/>
              <a:gd name="connsiteY8914" fmla="*/ 3925513 h 5360810"/>
              <a:gd name="connsiteX8915" fmla="*/ 839352 w 4550804"/>
              <a:gd name="connsiteY8915" fmla="*/ 3926212 h 5360810"/>
              <a:gd name="connsiteX8916" fmla="*/ 840749 w 4550804"/>
              <a:gd name="connsiteY8916" fmla="*/ 3926212 h 5360810"/>
              <a:gd name="connsiteX8917" fmla="*/ 842145 w 4550804"/>
              <a:gd name="connsiteY8917" fmla="*/ 3931797 h 5360810"/>
              <a:gd name="connsiteX8918" fmla="*/ 840749 w 4550804"/>
              <a:gd name="connsiteY8918" fmla="*/ 3933193 h 5360810"/>
              <a:gd name="connsiteX8919" fmla="*/ 845636 w 4550804"/>
              <a:gd name="connsiteY8919" fmla="*/ 3942268 h 5360810"/>
              <a:gd name="connsiteX8920" fmla="*/ 845636 w 4550804"/>
              <a:gd name="connsiteY8920" fmla="*/ 3949249 h 5360810"/>
              <a:gd name="connsiteX8921" fmla="*/ 842145 w 4550804"/>
              <a:gd name="connsiteY8921" fmla="*/ 3954136 h 5360810"/>
              <a:gd name="connsiteX8922" fmla="*/ 847033 w 4550804"/>
              <a:gd name="connsiteY8922" fmla="*/ 3966003 h 5360810"/>
              <a:gd name="connsiteX8923" fmla="*/ 860301 w 4550804"/>
              <a:gd name="connsiteY8923" fmla="*/ 3982060 h 5360810"/>
              <a:gd name="connsiteX8924" fmla="*/ 869379 w 4550804"/>
              <a:gd name="connsiteY8924" fmla="*/ 3998814 h 5360810"/>
              <a:gd name="connsiteX8925" fmla="*/ 876361 w 4550804"/>
              <a:gd name="connsiteY8925" fmla="*/ 4000211 h 5360810"/>
              <a:gd name="connsiteX8926" fmla="*/ 886836 w 4550804"/>
              <a:gd name="connsiteY8926" fmla="*/ 4022550 h 5360810"/>
              <a:gd name="connsiteX8927" fmla="*/ 900104 w 4550804"/>
              <a:gd name="connsiteY8927" fmla="*/ 4028135 h 5360810"/>
              <a:gd name="connsiteX8928" fmla="*/ 923846 w 4550804"/>
              <a:gd name="connsiteY8928" fmla="*/ 4043493 h 5360810"/>
              <a:gd name="connsiteX8929" fmla="*/ 927337 w 4550804"/>
              <a:gd name="connsiteY8929" fmla="*/ 4042097 h 5360810"/>
              <a:gd name="connsiteX8930" fmla="*/ 931527 w 4550804"/>
              <a:gd name="connsiteY8930" fmla="*/ 4044889 h 5360810"/>
              <a:gd name="connsiteX8931" fmla="*/ 932923 w 4550804"/>
              <a:gd name="connsiteY8931" fmla="*/ 4043493 h 5360810"/>
              <a:gd name="connsiteX8932" fmla="*/ 931527 w 4550804"/>
              <a:gd name="connsiteY8932" fmla="*/ 4046285 h 5360810"/>
              <a:gd name="connsiteX8933" fmla="*/ 935717 w 4550804"/>
              <a:gd name="connsiteY8933" fmla="*/ 4053266 h 5360810"/>
              <a:gd name="connsiteX8934" fmla="*/ 940605 w 4550804"/>
              <a:gd name="connsiteY8934" fmla="*/ 4053965 h 5360810"/>
              <a:gd name="connsiteX8935" fmla="*/ 949683 w 4550804"/>
              <a:gd name="connsiteY8935" fmla="*/ 4051871 h 5360810"/>
              <a:gd name="connsiteX8936" fmla="*/ 955269 w 4550804"/>
              <a:gd name="connsiteY8936" fmla="*/ 4053266 h 5360810"/>
              <a:gd name="connsiteX8937" fmla="*/ 955269 w 4550804"/>
              <a:gd name="connsiteY8937" fmla="*/ 4053965 h 5360810"/>
              <a:gd name="connsiteX8938" fmla="*/ 956666 w 4550804"/>
              <a:gd name="connsiteY8938" fmla="*/ 4050474 h 5360810"/>
              <a:gd name="connsiteX8939" fmla="*/ 974822 w 4550804"/>
              <a:gd name="connsiteY8939" fmla="*/ 4041399 h 5360810"/>
              <a:gd name="connsiteX8940" fmla="*/ 983201 w 4550804"/>
              <a:gd name="connsiteY8940" fmla="*/ 4035814 h 5360810"/>
              <a:gd name="connsiteX8941" fmla="*/ 984598 w 4550804"/>
              <a:gd name="connsiteY8941" fmla="*/ 4033022 h 5360810"/>
              <a:gd name="connsiteX8942" fmla="*/ 992278 w 4550804"/>
              <a:gd name="connsiteY8942" fmla="*/ 4030928 h 5360810"/>
              <a:gd name="connsiteX8943" fmla="*/ 1001357 w 4550804"/>
              <a:gd name="connsiteY8943" fmla="*/ 4031626 h 5360810"/>
              <a:gd name="connsiteX8944" fmla="*/ 1001357 w 4550804"/>
              <a:gd name="connsiteY8944" fmla="*/ 4040003 h 5360810"/>
              <a:gd name="connsiteX8945" fmla="*/ 1002754 w 4550804"/>
              <a:gd name="connsiteY8945" fmla="*/ 4030928 h 5360810"/>
              <a:gd name="connsiteX8946" fmla="*/ 1007641 w 4550804"/>
              <a:gd name="connsiteY8946" fmla="*/ 4035814 h 5360810"/>
              <a:gd name="connsiteX8947" fmla="*/ 1017418 w 4550804"/>
              <a:gd name="connsiteY8947" fmla="*/ 4035814 h 5360810"/>
              <a:gd name="connsiteX8948" fmla="*/ 1011831 w 4550804"/>
              <a:gd name="connsiteY8948" fmla="*/ 4041399 h 5360810"/>
              <a:gd name="connsiteX8949" fmla="*/ 1016021 w 4550804"/>
              <a:gd name="connsiteY8949" fmla="*/ 4038607 h 5360810"/>
              <a:gd name="connsiteX8950" fmla="*/ 1011831 w 4550804"/>
              <a:gd name="connsiteY8950" fmla="*/ 4046285 h 5360810"/>
              <a:gd name="connsiteX8951" fmla="*/ 1010434 w 4550804"/>
              <a:gd name="connsiteY8951" fmla="*/ 4046285 h 5360810"/>
              <a:gd name="connsiteX8952" fmla="*/ 1009038 w 4550804"/>
              <a:gd name="connsiteY8952" fmla="*/ 4043493 h 5360810"/>
              <a:gd name="connsiteX8953" fmla="*/ 1009038 w 4550804"/>
              <a:gd name="connsiteY8953" fmla="*/ 4047681 h 5360810"/>
              <a:gd name="connsiteX8954" fmla="*/ 1013228 w 4550804"/>
              <a:gd name="connsiteY8954" fmla="*/ 4046285 h 5360810"/>
              <a:gd name="connsiteX8955" fmla="*/ 1017418 w 4550804"/>
              <a:gd name="connsiteY8955" fmla="*/ 4038607 h 5360810"/>
              <a:gd name="connsiteX8956" fmla="*/ 1017418 w 4550804"/>
              <a:gd name="connsiteY8956" fmla="*/ 4041399 h 5360810"/>
              <a:gd name="connsiteX8957" fmla="*/ 1018814 w 4550804"/>
              <a:gd name="connsiteY8957" fmla="*/ 4035814 h 5360810"/>
              <a:gd name="connsiteX8958" fmla="*/ 1020910 w 4550804"/>
              <a:gd name="connsiteY8958" fmla="*/ 4041399 h 5360810"/>
              <a:gd name="connsiteX8959" fmla="*/ 1027892 w 4550804"/>
              <a:gd name="connsiteY8959" fmla="*/ 4042097 h 5360810"/>
              <a:gd name="connsiteX8960" fmla="*/ 1031384 w 4550804"/>
              <a:gd name="connsiteY8960" fmla="*/ 4040003 h 5360810"/>
              <a:gd name="connsiteX8961" fmla="*/ 1034177 w 4550804"/>
              <a:gd name="connsiteY8961" fmla="*/ 4049078 h 5360810"/>
              <a:gd name="connsiteX8962" fmla="*/ 1034177 w 4550804"/>
              <a:gd name="connsiteY8962" fmla="*/ 4043493 h 5360810"/>
              <a:gd name="connsiteX8963" fmla="*/ 1036969 w 4550804"/>
              <a:gd name="connsiteY8963" fmla="*/ 4046285 h 5360810"/>
              <a:gd name="connsiteX8964" fmla="*/ 1035574 w 4550804"/>
              <a:gd name="connsiteY8964" fmla="*/ 4043493 h 5360810"/>
              <a:gd name="connsiteX8965" fmla="*/ 1042556 w 4550804"/>
              <a:gd name="connsiteY8965" fmla="*/ 4043493 h 5360810"/>
              <a:gd name="connsiteX8966" fmla="*/ 1043255 w 4550804"/>
              <a:gd name="connsiteY8966" fmla="*/ 4040003 h 5360810"/>
              <a:gd name="connsiteX8967" fmla="*/ 1039763 w 4550804"/>
              <a:gd name="connsiteY8967" fmla="*/ 4006494 h 5360810"/>
              <a:gd name="connsiteX8968" fmla="*/ 1043255 w 4550804"/>
              <a:gd name="connsiteY8968" fmla="*/ 3993229 h 5360810"/>
              <a:gd name="connsiteX8969" fmla="*/ 1038366 w 4550804"/>
              <a:gd name="connsiteY8969" fmla="*/ 3947853 h 5360810"/>
              <a:gd name="connsiteX8970" fmla="*/ 1050463 w 4550804"/>
              <a:gd name="connsiteY8970" fmla="*/ 3945750 h 5360810"/>
              <a:gd name="connsiteX8971" fmla="*/ 1049868 w 4550804"/>
              <a:gd name="connsiteY8971" fmla="*/ 3944334 h 5360810"/>
              <a:gd name="connsiteX8972" fmla="*/ 1037675 w 4550804"/>
              <a:gd name="connsiteY8972" fmla="*/ 3946457 h 5360810"/>
              <a:gd name="connsiteX8973" fmla="*/ 1033486 w 4550804"/>
              <a:gd name="connsiteY8973" fmla="*/ 3937382 h 5360810"/>
              <a:gd name="connsiteX8974" fmla="*/ 988097 w 4550804"/>
              <a:gd name="connsiteY8974" fmla="*/ 3916439 h 5360810"/>
              <a:gd name="connsiteX8975" fmla="*/ 985304 w 4550804"/>
              <a:gd name="connsiteY8975" fmla="*/ 3912250 h 5360810"/>
              <a:gd name="connsiteX8976" fmla="*/ 983907 w 4550804"/>
              <a:gd name="connsiteY8976" fmla="*/ 3904571 h 5360810"/>
              <a:gd name="connsiteX8977" fmla="*/ 973433 w 4550804"/>
              <a:gd name="connsiteY8977" fmla="*/ 3898288 h 5360810"/>
              <a:gd name="connsiteX8978" fmla="*/ 970639 w 4550804"/>
              <a:gd name="connsiteY8978" fmla="*/ 3892703 h 5360810"/>
              <a:gd name="connsiteX8979" fmla="*/ 974829 w 4550804"/>
              <a:gd name="connsiteY8979" fmla="*/ 3898986 h 5360810"/>
              <a:gd name="connsiteX8980" fmla="*/ 985304 w 4550804"/>
              <a:gd name="connsiteY8980" fmla="*/ 3901779 h 5360810"/>
              <a:gd name="connsiteX8981" fmla="*/ 981114 w 4550804"/>
              <a:gd name="connsiteY8981" fmla="*/ 3897590 h 5360810"/>
              <a:gd name="connsiteX8982" fmla="*/ 975527 w 4550804"/>
              <a:gd name="connsiteY8982" fmla="*/ 3896194 h 5360810"/>
              <a:gd name="connsiteX8983" fmla="*/ 979717 w 4550804"/>
              <a:gd name="connsiteY8983" fmla="*/ 3894798 h 5360810"/>
              <a:gd name="connsiteX8984" fmla="*/ 986002 w 4550804"/>
              <a:gd name="connsiteY8984" fmla="*/ 3897590 h 5360810"/>
              <a:gd name="connsiteX8985" fmla="*/ 988795 w 4550804"/>
              <a:gd name="connsiteY8985" fmla="*/ 3892005 h 5360810"/>
              <a:gd name="connsiteX8986" fmla="*/ 974131 w 4550804"/>
              <a:gd name="connsiteY8986" fmla="*/ 3875949 h 5360810"/>
              <a:gd name="connsiteX8987" fmla="*/ 962259 w 4550804"/>
              <a:gd name="connsiteY8987" fmla="*/ 3875949 h 5360810"/>
              <a:gd name="connsiteX8988" fmla="*/ 956674 w 4550804"/>
              <a:gd name="connsiteY8988" fmla="*/ 3873156 h 5360810"/>
              <a:gd name="connsiteX8989" fmla="*/ 952484 w 4550804"/>
              <a:gd name="connsiteY8989" fmla="*/ 3878741 h 5360810"/>
              <a:gd name="connsiteX8990" fmla="*/ 946897 w 4550804"/>
              <a:gd name="connsiteY8990" fmla="*/ 3878741 h 5360810"/>
              <a:gd name="connsiteX8991" fmla="*/ 939216 w 4550804"/>
              <a:gd name="connsiteY8991" fmla="*/ 3869666 h 5360810"/>
              <a:gd name="connsiteX8992" fmla="*/ 927345 w 4550804"/>
              <a:gd name="connsiteY8992" fmla="*/ 3873855 h 5360810"/>
              <a:gd name="connsiteX8993" fmla="*/ 918267 w 4550804"/>
              <a:gd name="connsiteY8993" fmla="*/ 3873855 h 5360810"/>
              <a:gd name="connsiteX8994" fmla="*/ 900111 w 4550804"/>
              <a:gd name="connsiteY8994" fmla="*/ 3872458 h 5360810"/>
              <a:gd name="connsiteX8995" fmla="*/ 897318 w 4550804"/>
              <a:gd name="connsiteY8995" fmla="*/ 3869666 h 5360810"/>
              <a:gd name="connsiteX8996" fmla="*/ 888240 w 4550804"/>
              <a:gd name="connsiteY8996" fmla="*/ 3871062 h 5360810"/>
              <a:gd name="connsiteX8997" fmla="*/ 886843 w 4550804"/>
              <a:gd name="connsiteY8997" fmla="*/ 3866873 h 5360810"/>
              <a:gd name="connsiteX8998" fmla="*/ 877067 w 4550804"/>
              <a:gd name="connsiteY8998" fmla="*/ 3866873 h 5360810"/>
              <a:gd name="connsiteX8999" fmla="*/ 872877 w 4550804"/>
              <a:gd name="connsiteY8999" fmla="*/ 3865477 h 5360810"/>
              <a:gd name="connsiteX9000" fmla="*/ 872877 w 4550804"/>
              <a:gd name="connsiteY9000" fmla="*/ 3871062 h 5360810"/>
              <a:gd name="connsiteX9001" fmla="*/ 868688 w 4550804"/>
              <a:gd name="connsiteY9001" fmla="*/ 3868269 h 5360810"/>
              <a:gd name="connsiteX9002" fmla="*/ 868688 w 4550804"/>
              <a:gd name="connsiteY9002" fmla="*/ 3871062 h 5360810"/>
              <a:gd name="connsiteX9003" fmla="*/ 862403 w 4550804"/>
              <a:gd name="connsiteY9003" fmla="*/ 3861987 h 5360810"/>
              <a:gd name="connsiteX9004" fmla="*/ 865197 w 4550804"/>
              <a:gd name="connsiteY9004" fmla="*/ 3857798 h 5360810"/>
              <a:gd name="connsiteX9005" fmla="*/ 854722 w 4550804"/>
              <a:gd name="connsiteY9005" fmla="*/ 3851515 h 5360810"/>
              <a:gd name="connsiteX9006" fmla="*/ 849136 w 4550804"/>
              <a:gd name="connsiteY9006" fmla="*/ 3839648 h 5360810"/>
              <a:gd name="connsiteX9007" fmla="*/ 850532 w 4550804"/>
              <a:gd name="connsiteY9007" fmla="*/ 3833365 h 5360810"/>
              <a:gd name="connsiteX9008" fmla="*/ 841454 w 4550804"/>
              <a:gd name="connsiteY9008" fmla="*/ 3827780 h 5360810"/>
              <a:gd name="connsiteX9009" fmla="*/ 837265 w 4550804"/>
              <a:gd name="connsiteY9009" fmla="*/ 3817309 h 5360810"/>
              <a:gd name="connsiteX9010" fmla="*/ 819109 w 4550804"/>
              <a:gd name="connsiteY9010" fmla="*/ 3813120 h 5360810"/>
              <a:gd name="connsiteX9011" fmla="*/ 811427 w 4550804"/>
              <a:gd name="connsiteY9011" fmla="*/ 3808931 h 5360810"/>
              <a:gd name="connsiteX9012" fmla="*/ 815617 w 4550804"/>
              <a:gd name="connsiteY9012" fmla="*/ 3795667 h 5360810"/>
              <a:gd name="connsiteX9013" fmla="*/ 807936 w 4550804"/>
              <a:gd name="connsiteY9013" fmla="*/ 3787988 h 5360810"/>
              <a:gd name="connsiteX9014" fmla="*/ 794668 w 4550804"/>
              <a:gd name="connsiteY9014" fmla="*/ 3781705 h 5360810"/>
              <a:gd name="connsiteX9015" fmla="*/ 789082 w 4550804"/>
              <a:gd name="connsiteY9015" fmla="*/ 3775422 h 5360810"/>
              <a:gd name="connsiteX9016" fmla="*/ 782797 w 4550804"/>
              <a:gd name="connsiteY9016" fmla="*/ 3771234 h 5360810"/>
              <a:gd name="connsiteX9017" fmla="*/ 766736 w 4550804"/>
              <a:gd name="connsiteY9017" fmla="*/ 3769838 h 5360810"/>
              <a:gd name="connsiteX9018" fmla="*/ 760452 w 4550804"/>
              <a:gd name="connsiteY9018" fmla="*/ 3760762 h 5360810"/>
              <a:gd name="connsiteX9019" fmla="*/ 761849 w 4550804"/>
              <a:gd name="connsiteY9019" fmla="*/ 3748894 h 5360810"/>
              <a:gd name="connsiteX9020" fmla="*/ 767434 w 4550804"/>
              <a:gd name="connsiteY9020" fmla="*/ 3739819 h 5360810"/>
              <a:gd name="connsiteX9021" fmla="*/ 766038 w 4550804"/>
              <a:gd name="connsiteY9021" fmla="*/ 3738423 h 5360810"/>
              <a:gd name="connsiteX9022" fmla="*/ 768831 w 4550804"/>
              <a:gd name="connsiteY9022" fmla="*/ 3738423 h 5360810"/>
              <a:gd name="connsiteX9023" fmla="*/ 774418 w 4550804"/>
              <a:gd name="connsiteY9023" fmla="*/ 3735630 h 5360810"/>
              <a:gd name="connsiteX9024" fmla="*/ 773021 w 4550804"/>
              <a:gd name="connsiteY9024" fmla="*/ 3737027 h 5360810"/>
              <a:gd name="connsiteX9025" fmla="*/ 785590 w 4550804"/>
              <a:gd name="connsiteY9025" fmla="*/ 3737027 h 5360810"/>
              <a:gd name="connsiteX9026" fmla="*/ 782797 w 4550804"/>
              <a:gd name="connsiteY9026" fmla="*/ 3735630 h 5360810"/>
              <a:gd name="connsiteX9027" fmla="*/ 784194 w 4550804"/>
              <a:gd name="connsiteY9027" fmla="*/ 3734234 h 5360810"/>
              <a:gd name="connsiteX9028" fmla="*/ 793272 w 4550804"/>
              <a:gd name="connsiteY9028" fmla="*/ 3740517 h 5360810"/>
              <a:gd name="connsiteX9029" fmla="*/ 785590 w 4550804"/>
              <a:gd name="connsiteY9029" fmla="*/ 3734234 h 5360810"/>
              <a:gd name="connsiteX9030" fmla="*/ 791177 w 4550804"/>
              <a:gd name="connsiteY9030" fmla="*/ 3731442 h 5360810"/>
              <a:gd name="connsiteX9031" fmla="*/ 795366 w 4550804"/>
              <a:gd name="connsiteY9031" fmla="*/ 3734234 h 5360810"/>
              <a:gd name="connsiteX9032" fmla="*/ 796763 w 4550804"/>
              <a:gd name="connsiteY9032" fmla="*/ 3732838 h 5360810"/>
              <a:gd name="connsiteX9033" fmla="*/ 799556 w 4550804"/>
              <a:gd name="connsiteY9033" fmla="*/ 3731442 h 5360810"/>
              <a:gd name="connsiteX9034" fmla="*/ 799556 w 4550804"/>
              <a:gd name="connsiteY9034" fmla="*/ 3729347 h 5360810"/>
              <a:gd name="connsiteX9035" fmla="*/ 800953 w 4550804"/>
              <a:gd name="connsiteY9035" fmla="*/ 3732140 h 5360810"/>
              <a:gd name="connsiteX9036" fmla="*/ 805143 w 4550804"/>
              <a:gd name="connsiteY9036" fmla="*/ 3729347 h 5360810"/>
              <a:gd name="connsiteX9037" fmla="*/ 802350 w 4550804"/>
              <a:gd name="connsiteY9037" fmla="*/ 3726555 h 5360810"/>
              <a:gd name="connsiteX9038" fmla="*/ 810030 w 4550804"/>
              <a:gd name="connsiteY9038" fmla="*/ 3730744 h 5360810"/>
              <a:gd name="connsiteX9039" fmla="*/ 820506 w 4550804"/>
              <a:gd name="connsiteY9039" fmla="*/ 3724461 h 5360810"/>
              <a:gd name="connsiteX9040" fmla="*/ 826091 w 4550804"/>
              <a:gd name="connsiteY9040" fmla="*/ 3720273 h 5360810"/>
              <a:gd name="connsiteX9041" fmla="*/ 828885 w 4550804"/>
              <a:gd name="connsiteY9041" fmla="*/ 3716084 h 5360810"/>
              <a:gd name="connsiteX9042" fmla="*/ 830281 w 4550804"/>
              <a:gd name="connsiteY9042" fmla="*/ 3717480 h 5360810"/>
              <a:gd name="connsiteX9043" fmla="*/ 836566 w 4550804"/>
              <a:gd name="connsiteY9043" fmla="*/ 3717480 h 5360810"/>
              <a:gd name="connsiteX9044" fmla="*/ 845644 w 4550804"/>
              <a:gd name="connsiteY9044" fmla="*/ 3708404 h 5360810"/>
              <a:gd name="connsiteX9045" fmla="*/ 845644 w 4550804"/>
              <a:gd name="connsiteY9045" fmla="*/ 3707008 h 5360810"/>
              <a:gd name="connsiteX9046" fmla="*/ 847041 w 4550804"/>
              <a:gd name="connsiteY9046" fmla="*/ 3708404 h 5360810"/>
              <a:gd name="connsiteX9047" fmla="*/ 852627 w 4550804"/>
              <a:gd name="connsiteY9047" fmla="*/ 3707008 h 5360810"/>
              <a:gd name="connsiteX9048" fmla="*/ 856816 w 4550804"/>
              <a:gd name="connsiteY9048" fmla="*/ 3707008 h 5360810"/>
              <a:gd name="connsiteX9049" fmla="*/ 858213 w 4550804"/>
              <a:gd name="connsiteY9049" fmla="*/ 3704215 h 5360810"/>
              <a:gd name="connsiteX9050" fmla="*/ 858213 w 4550804"/>
              <a:gd name="connsiteY9050" fmla="*/ 3700028 h 5360810"/>
              <a:gd name="connsiteX9051" fmla="*/ 859610 w 4550804"/>
              <a:gd name="connsiteY9051" fmla="*/ 3702820 h 5360810"/>
              <a:gd name="connsiteX9052" fmla="*/ 872877 w 4550804"/>
              <a:gd name="connsiteY9052" fmla="*/ 3700028 h 5360810"/>
              <a:gd name="connsiteX9053" fmla="*/ 872877 w 4550804"/>
              <a:gd name="connsiteY9053" fmla="*/ 3698631 h 5360810"/>
              <a:gd name="connsiteX9054" fmla="*/ 881956 w 4550804"/>
              <a:gd name="connsiteY9054" fmla="*/ 3704215 h 5360810"/>
              <a:gd name="connsiteX9055" fmla="*/ 884749 w 4550804"/>
              <a:gd name="connsiteY9055" fmla="*/ 3701424 h 5360810"/>
              <a:gd name="connsiteX9056" fmla="*/ 902904 w 4550804"/>
              <a:gd name="connsiteY9056" fmla="*/ 3707008 h 5360810"/>
              <a:gd name="connsiteX9057" fmla="*/ 913155 w 4550804"/>
              <a:gd name="connsiteY9057" fmla="*/ 3718625 h 5360810"/>
              <a:gd name="connsiteX9058" fmla="*/ 913379 w 4550804"/>
              <a:gd name="connsiteY9058" fmla="*/ 3718178 h 5360810"/>
              <a:gd name="connsiteX9059" fmla="*/ 918965 w 4550804"/>
              <a:gd name="connsiteY9059" fmla="*/ 3720971 h 5360810"/>
              <a:gd name="connsiteX9060" fmla="*/ 919510 w 4550804"/>
              <a:gd name="connsiteY9060" fmla="*/ 3721969 h 5360810"/>
              <a:gd name="connsiteX9061" fmla="*/ 919663 w 4550804"/>
              <a:gd name="connsiteY9061" fmla="*/ 3721669 h 5360810"/>
              <a:gd name="connsiteX9062" fmla="*/ 925250 w 4550804"/>
              <a:gd name="connsiteY9062" fmla="*/ 3723065 h 5360810"/>
              <a:gd name="connsiteX9063" fmla="*/ 925250 w 4550804"/>
              <a:gd name="connsiteY9063" fmla="*/ 3723763 h 5360810"/>
              <a:gd name="connsiteX9064" fmla="*/ 932931 w 4550804"/>
              <a:gd name="connsiteY9064" fmla="*/ 3725159 h 5360810"/>
              <a:gd name="connsiteX9065" fmla="*/ 933490 w 4550804"/>
              <a:gd name="connsiteY9065" fmla="*/ 3726276 h 5360810"/>
              <a:gd name="connsiteX9066" fmla="*/ 934328 w 4550804"/>
              <a:gd name="connsiteY9066" fmla="*/ 3723763 h 5360810"/>
              <a:gd name="connsiteX9067" fmla="*/ 940613 w 4550804"/>
              <a:gd name="connsiteY9067" fmla="*/ 3722367 h 5360810"/>
              <a:gd name="connsiteX9068" fmla="*/ 943406 w 4550804"/>
              <a:gd name="connsiteY9068" fmla="*/ 3727951 h 5360810"/>
              <a:gd name="connsiteX9069" fmla="*/ 942009 w 4550804"/>
              <a:gd name="connsiteY9069" fmla="*/ 3730744 h 5360810"/>
              <a:gd name="connsiteX9070" fmla="*/ 943406 w 4550804"/>
              <a:gd name="connsiteY9070" fmla="*/ 3729347 h 5360810"/>
              <a:gd name="connsiteX9071" fmla="*/ 943406 w 4550804"/>
              <a:gd name="connsiteY9071" fmla="*/ 3732140 h 5360810"/>
              <a:gd name="connsiteX9072" fmla="*/ 946660 w 4550804"/>
              <a:gd name="connsiteY9072" fmla="*/ 3729969 h 5360810"/>
              <a:gd name="connsiteX9073" fmla="*/ 944802 w 4550804"/>
              <a:gd name="connsiteY9073" fmla="*/ 3729347 h 5360810"/>
              <a:gd name="connsiteX9074" fmla="*/ 943406 w 4550804"/>
              <a:gd name="connsiteY9074" fmla="*/ 3723065 h 5360810"/>
              <a:gd name="connsiteX9075" fmla="*/ 953880 w 4550804"/>
              <a:gd name="connsiteY9075" fmla="*/ 3721669 h 5360810"/>
              <a:gd name="connsiteX9076" fmla="*/ 953880 w 4550804"/>
              <a:gd name="connsiteY9076" fmla="*/ 3729347 h 5360810"/>
              <a:gd name="connsiteX9077" fmla="*/ 951087 w 4550804"/>
              <a:gd name="connsiteY9077" fmla="*/ 3729347 h 5360810"/>
              <a:gd name="connsiteX9078" fmla="*/ 955277 w 4550804"/>
              <a:gd name="connsiteY9078" fmla="*/ 3730744 h 5360810"/>
              <a:gd name="connsiteX9079" fmla="*/ 956674 w 4550804"/>
              <a:gd name="connsiteY9079" fmla="*/ 3723065 h 5360810"/>
              <a:gd name="connsiteX9080" fmla="*/ 958070 w 4550804"/>
              <a:gd name="connsiteY9080" fmla="*/ 3727253 h 5360810"/>
              <a:gd name="connsiteX9081" fmla="*/ 959467 w 4550804"/>
              <a:gd name="connsiteY9081" fmla="*/ 3721669 h 5360810"/>
              <a:gd name="connsiteX9082" fmla="*/ 959641 w 4550804"/>
              <a:gd name="connsiteY9082" fmla="*/ 3722192 h 5360810"/>
              <a:gd name="connsiteX9083" fmla="*/ 962259 w 4550804"/>
              <a:gd name="connsiteY9083" fmla="*/ 3719574 h 5360810"/>
              <a:gd name="connsiteX9084" fmla="*/ 960863 w 4550804"/>
              <a:gd name="connsiteY9084" fmla="*/ 3718178 h 5360810"/>
              <a:gd name="connsiteX9085" fmla="*/ 962259 w 4550804"/>
              <a:gd name="connsiteY9085" fmla="*/ 3715386 h 5360810"/>
              <a:gd name="connsiteX9086" fmla="*/ 962958 w 4550804"/>
              <a:gd name="connsiteY9086" fmla="*/ 3718178 h 5360810"/>
              <a:gd name="connsiteX9087" fmla="*/ 967148 w 4550804"/>
              <a:gd name="connsiteY9087" fmla="*/ 3718178 h 5360810"/>
              <a:gd name="connsiteX9088" fmla="*/ 965751 w 4550804"/>
              <a:gd name="connsiteY9088" fmla="*/ 3720971 h 5360810"/>
              <a:gd name="connsiteX9089" fmla="*/ 959683 w 4550804"/>
              <a:gd name="connsiteY9089" fmla="*/ 3722318 h 5360810"/>
              <a:gd name="connsiteX9090" fmla="*/ 960583 w 4550804"/>
              <a:gd name="connsiteY9090" fmla="*/ 3725020 h 5360810"/>
              <a:gd name="connsiteX9091" fmla="*/ 960863 w 4550804"/>
              <a:gd name="connsiteY9091" fmla="*/ 3723763 h 5360810"/>
              <a:gd name="connsiteX9092" fmla="*/ 965053 w 4550804"/>
              <a:gd name="connsiteY9092" fmla="*/ 3723763 h 5360810"/>
              <a:gd name="connsiteX9093" fmla="*/ 965053 w 4550804"/>
              <a:gd name="connsiteY9093" fmla="*/ 3725159 h 5360810"/>
              <a:gd name="connsiteX9094" fmla="*/ 963656 w 4550804"/>
              <a:gd name="connsiteY9094" fmla="*/ 3726555 h 5360810"/>
              <a:gd name="connsiteX9095" fmla="*/ 966449 w 4550804"/>
              <a:gd name="connsiteY9095" fmla="*/ 3726555 h 5360810"/>
              <a:gd name="connsiteX9096" fmla="*/ 966449 w 4550804"/>
              <a:gd name="connsiteY9096" fmla="*/ 3722367 h 5360810"/>
              <a:gd name="connsiteX9097" fmla="*/ 969243 w 4550804"/>
              <a:gd name="connsiteY9097" fmla="*/ 3725159 h 5360810"/>
              <a:gd name="connsiteX9098" fmla="*/ 969243 w 4550804"/>
              <a:gd name="connsiteY9098" fmla="*/ 3727951 h 5360810"/>
              <a:gd name="connsiteX9099" fmla="*/ 973433 w 4550804"/>
              <a:gd name="connsiteY9099" fmla="*/ 3721669 h 5360810"/>
              <a:gd name="connsiteX9100" fmla="*/ 989494 w 4550804"/>
              <a:gd name="connsiteY9100" fmla="*/ 3720273 h 5360810"/>
              <a:gd name="connsiteX9101" fmla="*/ 990889 w 4550804"/>
              <a:gd name="connsiteY9101" fmla="*/ 3714687 h 5360810"/>
              <a:gd name="connsiteX9102" fmla="*/ 984605 w 4550804"/>
              <a:gd name="connsiteY9102" fmla="*/ 3713291 h 5360810"/>
              <a:gd name="connsiteX9103" fmla="*/ 990889 w 4550804"/>
              <a:gd name="connsiteY9103" fmla="*/ 3709102 h 5360810"/>
              <a:gd name="connsiteX9104" fmla="*/ 986700 w 4550804"/>
              <a:gd name="connsiteY9104" fmla="*/ 3706310 h 5360810"/>
              <a:gd name="connsiteX9105" fmla="*/ 989494 w 4550804"/>
              <a:gd name="connsiteY9105" fmla="*/ 3702122 h 5360810"/>
              <a:gd name="connsiteX9106" fmla="*/ 988097 w 4550804"/>
              <a:gd name="connsiteY9106" fmla="*/ 3706310 h 5360810"/>
              <a:gd name="connsiteX9107" fmla="*/ 990889 w 4550804"/>
              <a:gd name="connsiteY9107" fmla="*/ 3706310 h 5360810"/>
              <a:gd name="connsiteX9108" fmla="*/ 993683 w 4550804"/>
              <a:gd name="connsiteY9108" fmla="*/ 3703517 h 5360810"/>
              <a:gd name="connsiteX9109" fmla="*/ 993683 w 4550804"/>
              <a:gd name="connsiteY9109" fmla="*/ 3695839 h 5360810"/>
              <a:gd name="connsiteX9110" fmla="*/ 988097 w 4550804"/>
              <a:gd name="connsiteY9110" fmla="*/ 3694443 h 5360810"/>
              <a:gd name="connsiteX9111" fmla="*/ 985304 w 4550804"/>
              <a:gd name="connsiteY9111" fmla="*/ 3695839 h 5360810"/>
              <a:gd name="connsiteX9112" fmla="*/ 983907 w 4550804"/>
              <a:gd name="connsiteY9112" fmla="*/ 3695839 h 5360810"/>
              <a:gd name="connsiteX9113" fmla="*/ 982510 w 4550804"/>
              <a:gd name="connsiteY9113" fmla="*/ 3700028 h 5360810"/>
              <a:gd name="connsiteX9114" fmla="*/ 976924 w 4550804"/>
              <a:gd name="connsiteY9114" fmla="*/ 3702820 h 5360810"/>
              <a:gd name="connsiteX9115" fmla="*/ 972734 w 4550804"/>
              <a:gd name="connsiteY9115" fmla="*/ 3700028 h 5360810"/>
              <a:gd name="connsiteX9116" fmla="*/ 968544 w 4550804"/>
              <a:gd name="connsiteY9116" fmla="*/ 3704215 h 5360810"/>
              <a:gd name="connsiteX9117" fmla="*/ 962958 w 4550804"/>
              <a:gd name="connsiteY9117" fmla="*/ 3705612 h 5360810"/>
              <a:gd name="connsiteX9118" fmla="*/ 948293 w 4550804"/>
              <a:gd name="connsiteY9118" fmla="*/ 3702820 h 5360810"/>
              <a:gd name="connsiteX9119" fmla="*/ 930138 w 4550804"/>
              <a:gd name="connsiteY9119" fmla="*/ 3702820 h 5360810"/>
              <a:gd name="connsiteX9120" fmla="*/ 919663 w 4550804"/>
              <a:gd name="connsiteY9120" fmla="*/ 3680480 h 5360810"/>
              <a:gd name="connsiteX9121" fmla="*/ 909189 w 4550804"/>
              <a:gd name="connsiteY9121" fmla="*/ 3671405 h 5360810"/>
              <a:gd name="connsiteX9122" fmla="*/ 901507 w 4550804"/>
              <a:gd name="connsiteY9122" fmla="*/ 3671405 h 5360810"/>
              <a:gd name="connsiteX9123" fmla="*/ 898715 w 4550804"/>
              <a:gd name="connsiteY9123" fmla="*/ 3668613 h 5360810"/>
              <a:gd name="connsiteX9124" fmla="*/ 897318 w 4550804"/>
              <a:gd name="connsiteY9124" fmla="*/ 3652557 h 5360810"/>
              <a:gd name="connsiteX9125" fmla="*/ 900111 w 4550804"/>
              <a:gd name="connsiteY9125" fmla="*/ 3648368 h 5360810"/>
              <a:gd name="connsiteX9126" fmla="*/ 897318 w 4550804"/>
              <a:gd name="connsiteY9126" fmla="*/ 3644179 h 5360810"/>
              <a:gd name="connsiteX9127" fmla="*/ 898715 w 4550804"/>
              <a:gd name="connsiteY9127" fmla="*/ 3645576 h 5360810"/>
              <a:gd name="connsiteX9128" fmla="*/ 900111 w 4550804"/>
              <a:gd name="connsiteY9128" fmla="*/ 3644179 h 5360810"/>
              <a:gd name="connsiteX9129" fmla="*/ 905697 w 4550804"/>
              <a:gd name="connsiteY9129" fmla="*/ 3646972 h 5360810"/>
              <a:gd name="connsiteX9130" fmla="*/ 907094 w 4550804"/>
              <a:gd name="connsiteY9130" fmla="*/ 3645576 h 5360810"/>
              <a:gd name="connsiteX9131" fmla="*/ 904301 w 4550804"/>
              <a:gd name="connsiteY9131" fmla="*/ 3645576 h 5360810"/>
              <a:gd name="connsiteX9132" fmla="*/ 907094 w 4550804"/>
              <a:gd name="connsiteY9132" fmla="*/ 3642783 h 5360810"/>
              <a:gd name="connsiteX9133" fmla="*/ 904301 w 4550804"/>
              <a:gd name="connsiteY9133" fmla="*/ 3644179 h 5360810"/>
              <a:gd name="connsiteX9134" fmla="*/ 907094 w 4550804"/>
              <a:gd name="connsiteY9134" fmla="*/ 3639991 h 5360810"/>
              <a:gd name="connsiteX9135" fmla="*/ 908491 w 4550804"/>
              <a:gd name="connsiteY9135" fmla="*/ 3641386 h 5360810"/>
              <a:gd name="connsiteX9136" fmla="*/ 908491 w 4550804"/>
              <a:gd name="connsiteY9136" fmla="*/ 3637198 h 5360810"/>
              <a:gd name="connsiteX9137" fmla="*/ 924544 w 4550804"/>
              <a:gd name="connsiteY9137" fmla="*/ 3626029 h 5360810"/>
              <a:gd name="connsiteX9138" fmla="*/ 944097 w 4550804"/>
              <a:gd name="connsiteY9138" fmla="*/ 3628821 h 5360810"/>
              <a:gd name="connsiteX9139" fmla="*/ 958761 w 4550804"/>
              <a:gd name="connsiteY9139" fmla="*/ 3633010 h 5360810"/>
              <a:gd name="connsiteX9140" fmla="*/ 958761 w 4550804"/>
              <a:gd name="connsiteY9140" fmla="*/ 3635801 h 5360810"/>
              <a:gd name="connsiteX9141" fmla="*/ 960158 w 4550804"/>
              <a:gd name="connsiteY9141" fmla="*/ 3634405 h 5360810"/>
              <a:gd name="connsiteX9142" fmla="*/ 970632 w 4550804"/>
              <a:gd name="connsiteY9142" fmla="*/ 3640689 h 5360810"/>
              <a:gd name="connsiteX9143" fmla="*/ 970632 w 4550804"/>
              <a:gd name="connsiteY9143" fmla="*/ 3643481 h 5360810"/>
              <a:gd name="connsiteX9144" fmla="*/ 972029 w 4550804"/>
              <a:gd name="connsiteY9144" fmla="*/ 3640689 h 5360810"/>
              <a:gd name="connsiteX9145" fmla="*/ 982504 w 4550804"/>
              <a:gd name="connsiteY9145" fmla="*/ 3646273 h 5360810"/>
              <a:gd name="connsiteX9146" fmla="*/ 981107 w 4550804"/>
              <a:gd name="connsiteY9146" fmla="*/ 3650463 h 5360810"/>
              <a:gd name="connsiteX9147" fmla="*/ 978314 w 4550804"/>
              <a:gd name="connsiteY9147" fmla="*/ 3646273 h 5360810"/>
              <a:gd name="connsiteX9148" fmla="*/ 974822 w 4550804"/>
              <a:gd name="connsiteY9148" fmla="*/ 3646273 h 5360810"/>
              <a:gd name="connsiteX9149" fmla="*/ 973425 w 4550804"/>
              <a:gd name="connsiteY9149" fmla="*/ 3649066 h 5360810"/>
              <a:gd name="connsiteX9150" fmla="*/ 977615 w 4550804"/>
              <a:gd name="connsiteY9150" fmla="*/ 3647670 h 5360810"/>
              <a:gd name="connsiteX9151" fmla="*/ 983202 w 4550804"/>
              <a:gd name="connsiteY9151" fmla="*/ 3653953 h 5360810"/>
              <a:gd name="connsiteX9152" fmla="*/ 981805 w 4550804"/>
              <a:gd name="connsiteY9152" fmla="*/ 3649764 h 5360810"/>
              <a:gd name="connsiteX9153" fmla="*/ 983202 w 4550804"/>
              <a:gd name="connsiteY9153" fmla="*/ 3646972 h 5360810"/>
              <a:gd name="connsiteX9154" fmla="*/ 987391 w 4550804"/>
              <a:gd name="connsiteY9154" fmla="*/ 3646972 h 5360810"/>
              <a:gd name="connsiteX9155" fmla="*/ 991581 w 4550804"/>
              <a:gd name="connsiteY9155" fmla="*/ 3654651 h 5360810"/>
              <a:gd name="connsiteX9156" fmla="*/ 991581 w 4550804"/>
              <a:gd name="connsiteY9156" fmla="*/ 3650463 h 5360810"/>
              <a:gd name="connsiteX9157" fmla="*/ 997168 w 4550804"/>
              <a:gd name="connsiteY9157" fmla="*/ 3653255 h 5360810"/>
              <a:gd name="connsiteX9158" fmla="*/ 998564 w 4550804"/>
              <a:gd name="connsiteY9158" fmla="*/ 3659537 h 5360810"/>
              <a:gd name="connsiteX9159" fmla="*/ 1002754 w 4550804"/>
              <a:gd name="connsiteY9159" fmla="*/ 3659537 h 5360810"/>
              <a:gd name="connsiteX9160" fmla="*/ 998564 w 4550804"/>
              <a:gd name="connsiteY9160" fmla="*/ 3658141 h 5360810"/>
              <a:gd name="connsiteX9161" fmla="*/ 998564 w 4550804"/>
              <a:gd name="connsiteY9161" fmla="*/ 3653953 h 5360810"/>
              <a:gd name="connsiteX9162" fmla="*/ 1004150 w 4550804"/>
              <a:gd name="connsiteY9162" fmla="*/ 3658141 h 5360810"/>
              <a:gd name="connsiteX9163" fmla="*/ 1005547 w 4550804"/>
              <a:gd name="connsiteY9163" fmla="*/ 3656745 h 5360810"/>
              <a:gd name="connsiteX9164" fmla="*/ 1008340 w 4550804"/>
              <a:gd name="connsiteY9164" fmla="*/ 3660934 h 5360810"/>
              <a:gd name="connsiteX9165" fmla="*/ 1008340 w 4550804"/>
              <a:gd name="connsiteY9165" fmla="*/ 3662329 h 5360810"/>
              <a:gd name="connsiteX9166" fmla="*/ 1008340 w 4550804"/>
              <a:gd name="connsiteY9166" fmla="*/ 3663726 h 5360810"/>
              <a:gd name="connsiteX9167" fmla="*/ 1011134 w 4550804"/>
              <a:gd name="connsiteY9167" fmla="*/ 3665122 h 5360810"/>
              <a:gd name="connsiteX9168" fmla="*/ 1008340 w 4550804"/>
              <a:gd name="connsiteY9168" fmla="*/ 3662329 h 5360810"/>
              <a:gd name="connsiteX9169" fmla="*/ 1009737 w 4550804"/>
              <a:gd name="connsiteY9169" fmla="*/ 3660934 h 5360810"/>
              <a:gd name="connsiteX9170" fmla="*/ 1012531 w 4550804"/>
              <a:gd name="connsiteY9170" fmla="*/ 3663726 h 5360810"/>
              <a:gd name="connsiteX9171" fmla="*/ 1013926 w 4550804"/>
              <a:gd name="connsiteY9171" fmla="*/ 3654651 h 5360810"/>
              <a:gd name="connsiteX9172" fmla="*/ 1013926 w 4550804"/>
              <a:gd name="connsiteY9172" fmla="*/ 3660934 h 5360810"/>
              <a:gd name="connsiteX9173" fmla="*/ 1018116 w 4550804"/>
              <a:gd name="connsiteY9173" fmla="*/ 3667216 h 5360810"/>
              <a:gd name="connsiteX9174" fmla="*/ 1013926 w 4550804"/>
              <a:gd name="connsiteY9174" fmla="*/ 3671405 h 5360810"/>
              <a:gd name="connsiteX9175" fmla="*/ 1011134 w 4550804"/>
              <a:gd name="connsiteY9175" fmla="*/ 3686065 h 5360810"/>
              <a:gd name="connsiteX9176" fmla="*/ 1013926 w 4550804"/>
              <a:gd name="connsiteY9176" fmla="*/ 3672801 h 5360810"/>
              <a:gd name="connsiteX9177" fmla="*/ 1018116 w 4550804"/>
              <a:gd name="connsiteY9177" fmla="*/ 3668613 h 5360810"/>
              <a:gd name="connsiteX9178" fmla="*/ 1018116 w 4550804"/>
              <a:gd name="connsiteY9178" fmla="*/ 3667216 h 5360810"/>
              <a:gd name="connsiteX9179" fmla="*/ 1018116 w 4550804"/>
              <a:gd name="connsiteY9179" fmla="*/ 3663028 h 5360810"/>
              <a:gd name="connsiteX9180" fmla="*/ 1020910 w 4550804"/>
              <a:gd name="connsiteY9180" fmla="*/ 3668613 h 5360810"/>
              <a:gd name="connsiteX9181" fmla="*/ 1016720 w 4550804"/>
              <a:gd name="connsiteY9181" fmla="*/ 3680480 h 5360810"/>
              <a:gd name="connsiteX9182" fmla="*/ 1019513 w 4550804"/>
              <a:gd name="connsiteY9182" fmla="*/ 3674896 h 5360810"/>
              <a:gd name="connsiteX9183" fmla="*/ 1022306 w 4550804"/>
              <a:gd name="connsiteY9183" fmla="*/ 3676292 h 5360810"/>
              <a:gd name="connsiteX9184" fmla="*/ 1019513 w 4550804"/>
              <a:gd name="connsiteY9184" fmla="*/ 3673500 h 5360810"/>
              <a:gd name="connsiteX9185" fmla="*/ 1022306 w 4550804"/>
              <a:gd name="connsiteY9185" fmla="*/ 3669311 h 5360810"/>
              <a:gd name="connsiteX9186" fmla="*/ 1023067 w 4550804"/>
              <a:gd name="connsiteY9186" fmla="*/ 3672355 h 5360810"/>
              <a:gd name="connsiteX9187" fmla="*/ 1026496 w 4550804"/>
              <a:gd name="connsiteY9187" fmla="*/ 3673500 h 5360810"/>
              <a:gd name="connsiteX9188" fmla="*/ 1023703 w 4550804"/>
              <a:gd name="connsiteY9188" fmla="*/ 3672103 h 5360810"/>
              <a:gd name="connsiteX9189" fmla="*/ 1023703 w 4550804"/>
              <a:gd name="connsiteY9189" fmla="*/ 3667915 h 5360810"/>
              <a:gd name="connsiteX9190" fmla="*/ 1032780 w 4550804"/>
              <a:gd name="connsiteY9190" fmla="*/ 3667915 h 5360810"/>
              <a:gd name="connsiteX9191" fmla="*/ 1038367 w 4550804"/>
              <a:gd name="connsiteY9191" fmla="*/ 3674198 h 5360810"/>
              <a:gd name="connsiteX9192" fmla="*/ 1034177 w 4550804"/>
              <a:gd name="connsiteY9192" fmla="*/ 3667915 h 5360810"/>
              <a:gd name="connsiteX9193" fmla="*/ 1023703 w 4550804"/>
              <a:gd name="connsiteY9193" fmla="*/ 3666518 h 5360810"/>
              <a:gd name="connsiteX9194" fmla="*/ 1020910 w 4550804"/>
              <a:gd name="connsiteY9194" fmla="*/ 3663726 h 5360810"/>
              <a:gd name="connsiteX9195" fmla="*/ 1021657 w 4550804"/>
              <a:gd name="connsiteY9195" fmla="*/ 3663887 h 5360810"/>
              <a:gd name="connsiteX9196" fmla="*/ 1014625 w 4550804"/>
              <a:gd name="connsiteY9196" fmla="*/ 3658141 h 5360810"/>
              <a:gd name="connsiteX9197" fmla="*/ 1025798 w 4550804"/>
              <a:gd name="connsiteY9197" fmla="*/ 3654651 h 5360810"/>
              <a:gd name="connsiteX9198" fmla="*/ 1034876 w 4550804"/>
              <a:gd name="connsiteY9198" fmla="*/ 3658839 h 5360810"/>
              <a:gd name="connsiteX9199" fmla="*/ 1036272 w 4550804"/>
              <a:gd name="connsiteY9199" fmla="*/ 3657443 h 5360810"/>
              <a:gd name="connsiteX9200" fmla="*/ 1036272 w 4550804"/>
              <a:gd name="connsiteY9200" fmla="*/ 3658839 h 5360810"/>
              <a:gd name="connsiteX9201" fmla="*/ 1039066 w 4550804"/>
              <a:gd name="connsiteY9201" fmla="*/ 3663028 h 5360810"/>
              <a:gd name="connsiteX9202" fmla="*/ 1033640 w 4550804"/>
              <a:gd name="connsiteY9202" fmla="*/ 3665436 h 5360810"/>
              <a:gd name="connsiteX9203" fmla="*/ 1034876 w 4550804"/>
              <a:gd name="connsiteY9203" fmla="*/ 3667915 h 5360810"/>
              <a:gd name="connsiteX9204" fmla="*/ 1041161 w 4550804"/>
              <a:gd name="connsiteY9204" fmla="*/ 3662329 h 5360810"/>
              <a:gd name="connsiteX9205" fmla="*/ 1042557 w 4550804"/>
              <a:gd name="connsiteY9205" fmla="*/ 3666518 h 5360810"/>
              <a:gd name="connsiteX9206" fmla="*/ 1042557 w 4550804"/>
              <a:gd name="connsiteY9206" fmla="*/ 3662329 h 5360810"/>
              <a:gd name="connsiteX9207" fmla="*/ 1057222 w 4550804"/>
              <a:gd name="connsiteY9207" fmla="*/ 3665122 h 5360810"/>
              <a:gd name="connsiteX9208" fmla="*/ 1061411 w 4550804"/>
              <a:gd name="connsiteY9208" fmla="*/ 3663726 h 5360810"/>
              <a:gd name="connsiteX9209" fmla="*/ 1066997 w 4550804"/>
              <a:gd name="connsiteY9209" fmla="*/ 3665122 h 5360810"/>
              <a:gd name="connsiteX9210" fmla="*/ 1066390 w 4550804"/>
              <a:gd name="connsiteY9210" fmla="*/ 3665387 h 5360810"/>
              <a:gd name="connsiteX9211" fmla="*/ 1067696 w 4550804"/>
              <a:gd name="connsiteY9211" fmla="*/ 3665820 h 5360810"/>
              <a:gd name="connsiteX9212" fmla="*/ 1064902 w 4550804"/>
              <a:gd name="connsiteY9212" fmla="*/ 3668613 h 5360810"/>
              <a:gd name="connsiteX9213" fmla="*/ 1080963 w 4550804"/>
              <a:gd name="connsiteY9213" fmla="*/ 3668613 h 5360810"/>
              <a:gd name="connsiteX9214" fmla="*/ 1082360 w 4550804"/>
              <a:gd name="connsiteY9214" fmla="*/ 3671405 h 5360810"/>
              <a:gd name="connsiteX9215" fmla="*/ 1082360 w 4550804"/>
              <a:gd name="connsiteY9215" fmla="*/ 3674198 h 5360810"/>
              <a:gd name="connsiteX9216" fmla="*/ 1079566 w 4550804"/>
              <a:gd name="connsiteY9216" fmla="*/ 3678387 h 5360810"/>
              <a:gd name="connsiteX9217" fmla="*/ 1082360 w 4550804"/>
              <a:gd name="connsiteY9217" fmla="*/ 3675594 h 5360810"/>
              <a:gd name="connsiteX9218" fmla="*/ 1085153 w 4550804"/>
              <a:gd name="connsiteY9218" fmla="*/ 3683272 h 5360810"/>
              <a:gd name="connsiteX9219" fmla="*/ 1083757 w 4550804"/>
              <a:gd name="connsiteY9219" fmla="*/ 3677688 h 5360810"/>
              <a:gd name="connsiteX9220" fmla="*/ 1086550 w 4550804"/>
              <a:gd name="connsiteY9220" fmla="*/ 3681876 h 5360810"/>
              <a:gd name="connsiteX9221" fmla="*/ 1086550 w 4550804"/>
              <a:gd name="connsiteY9221" fmla="*/ 3677688 h 5360810"/>
              <a:gd name="connsiteX9222" fmla="*/ 1092834 w 4550804"/>
              <a:gd name="connsiteY9222" fmla="*/ 3679085 h 5360810"/>
              <a:gd name="connsiteX9223" fmla="*/ 1098421 w 4550804"/>
              <a:gd name="connsiteY9223" fmla="*/ 3683272 h 5360810"/>
              <a:gd name="connsiteX9224" fmla="*/ 1094231 w 4550804"/>
              <a:gd name="connsiteY9224" fmla="*/ 3679085 h 5360810"/>
              <a:gd name="connsiteX9225" fmla="*/ 1085153 w 4550804"/>
              <a:gd name="connsiteY9225" fmla="*/ 3676292 h 5360810"/>
              <a:gd name="connsiteX9226" fmla="*/ 1086550 w 4550804"/>
              <a:gd name="connsiteY9226" fmla="*/ 3674896 h 5360810"/>
              <a:gd name="connsiteX9227" fmla="*/ 1083757 w 4550804"/>
              <a:gd name="connsiteY9227" fmla="*/ 3673500 h 5360810"/>
              <a:gd name="connsiteX9228" fmla="*/ 1083757 w 4550804"/>
              <a:gd name="connsiteY9228" fmla="*/ 3670707 h 5360810"/>
              <a:gd name="connsiteX9229" fmla="*/ 1098421 w 4550804"/>
              <a:gd name="connsiteY9229" fmla="*/ 3667915 h 5360810"/>
              <a:gd name="connsiteX9230" fmla="*/ 1089342 w 4550804"/>
              <a:gd name="connsiteY9230" fmla="*/ 3666518 h 5360810"/>
              <a:gd name="connsiteX9231" fmla="*/ 1095627 w 4550804"/>
              <a:gd name="connsiteY9231" fmla="*/ 3660934 h 5360810"/>
              <a:gd name="connsiteX9232" fmla="*/ 1108895 w 4550804"/>
              <a:gd name="connsiteY9232" fmla="*/ 3656745 h 5360810"/>
              <a:gd name="connsiteX9233" fmla="*/ 1110292 w 4550804"/>
              <a:gd name="connsiteY9233" fmla="*/ 3658141 h 5360810"/>
              <a:gd name="connsiteX9234" fmla="*/ 1106102 w 4550804"/>
              <a:gd name="connsiteY9234" fmla="*/ 3660934 h 5360810"/>
              <a:gd name="connsiteX9235" fmla="*/ 1108895 w 4550804"/>
              <a:gd name="connsiteY9235" fmla="*/ 3667216 h 5360810"/>
              <a:gd name="connsiteX9236" fmla="*/ 1107498 w 4550804"/>
              <a:gd name="connsiteY9236" fmla="*/ 3660934 h 5360810"/>
              <a:gd name="connsiteX9237" fmla="*/ 1111688 w 4550804"/>
              <a:gd name="connsiteY9237" fmla="*/ 3660934 h 5360810"/>
              <a:gd name="connsiteX9238" fmla="*/ 1113085 w 4550804"/>
              <a:gd name="connsiteY9238" fmla="*/ 3663726 h 5360810"/>
              <a:gd name="connsiteX9239" fmla="*/ 1113085 w 4550804"/>
              <a:gd name="connsiteY9239" fmla="*/ 3660934 h 5360810"/>
              <a:gd name="connsiteX9240" fmla="*/ 1115878 w 4550804"/>
              <a:gd name="connsiteY9240" fmla="*/ 3662329 h 5360810"/>
              <a:gd name="connsiteX9241" fmla="*/ 1110292 w 4550804"/>
              <a:gd name="connsiteY9241" fmla="*/ 3659537 h 5360810"/>
              <a:gd name="connsiteX9242" fmla="*/ 1113085 w 4550804"/>
              <a:gd name="connsiteY9242" fmla="*/ 3659537 h 5360810"/>
              <a:gd name="connsiteX9243" fmla="*/ 1113085 w 4550804"/>
              <a:gd name="connsiteY9243" fmla="*/ 3656745 h 5360810"/>
              <a:gd name="connsiteX9244" fmla="*/ 1129146 w 4550804"/>
              <a:gd name="connsiteY9244" fmla="*/ 3651160 h 5360810"/>
              <a:gd name="connsiteX9245" fmla="*/ 1131939 w 4550804"/>
              <a:gd name="connsiteY9245" fmla="*/ 3648368 h 5360810"/>
              <a:gd name="connsiteX9246" fmla="*/ 1129146 w 4550804"/>
              <a:gd name="connsiteY9246" fmla="*/ 3652557 h 5360810"/>
              <a:gd name="connsiteX9247" fmla="*/ 1132895 w 4550804"/>
              <a:gd name="connsiteY9247" fmla="*/ 3652557 h 5360810"/>
              <a:gd name="connsiteX9248" fmla="*/ 1132638 w 4550804"/>
              <a:gd name="connsiteY9248" fmla="*/ 3651160 h 5360810"/>
              <a:gd name="connsiteX9249" fmla="*/ 1135430 w 4550804"/>
              <a:gd name="connsiteY9249" fmla="*/ 3653953 h 5360810"/>
              <a:gd name="connsiteX9250" fmla="*/ 1134209 w 4550804"/>
              <a:gd name="connsiteY9250" fmla="*/ 3650288 h 5360810"/>
              <a:gd name="connsiteX9251" fmla="*/ 1134034 w 4550804"/>
              <a:gd name="connsiteY9251" fmla="*/ 3650463 h 5360810"/>
              <a:gd name="connsiteX9252" fmla="*/ 1134034 w 4550804"/>
              <a:gd name="connsiteY9252" fmla="*/ 3649066 h 5360810"/>
              <a:gd name="connsiteX9253" fmla="*/ 1136827 w 4550804"/>
              <a:gd name="connsiteY9253" fmla="*/ 3647670 h 5360810"/>
              <a:gd name="connsiteX9254" fmla="*/ 1134502 w 4550804"/>
              <a:gd name="connsiteY9254" fmla="*/ 3649995 h 5360810"/>
              <a:gd name="connsiteX9255" fmla="*/ 1136827 w 4550804"/>
              <a:gd name="connsiteY9255" fmla="*/ 3651160 h 5360810"/>
              <a:gd name="connsiteX9256" fmla="*/ 1150094 w 4550804"/>
              <a:gd name="connsiteY9256" fmla="*/ 3644877 h 5360810"/>
              <a:gd name="connsiteX9257" fmla="*/ 1158363 w 4550804"/>
              <a:gd name="connsiteY9257" fmla="*/ 3642671 h 5360810"/>
              <a:gd name="connsiteX9258" fmla="*/ 1157776 w 4550804"/>
              <a:gd name="connsiteY9258" fmla="*/ 3642085 h 5360810"/>
              <a:gd name="connsiteX9259" fmla="*/ 1160569 w 4550804"/>
              <a:gd name="connsiteY9259" fmla="*/ 3640689 h 5360810"/>
              <a:gd name="connsiteX9260" fmla="*/ 1159766 w 4550804"/>
              <a:gd name="connsiteY9260" fmla="*/ 3642301 h 5360810"/>
              <a:gd name="connsiteX9261" fmla="*/ 1160569 w 4550804"/>
              <a:gd name="connsiteY9261" fmla="*/ 3642085 h 5360810"/>
              <a:gd name="connsiteX9262" fmla="*/ 1161966 w 4550804"/>
              <a:gd name="connsiteY9262" fmla="*/ 3647670 h 5360810"/>
              <a:gd name="connsiteX9263" fmla="*/ 1161966 w 4550804"/>
              <a:gd name="connsiteY9263" fmla="*/ 3644877 h 5360810"/>
              <a:gd name="connsiteX9264" fmla="*/ 1167552 w 4550804"/>
              <a:gd name="connsiteY9264" fmla="*/ 3644877 h 5360810"/>
              <a:gd name="connsiteX9265" fmla="*/ 1163363 w 4550804"/>
              <a:gd name="connsiteY9265" fmla="*/ 3649066 h 5360810"/>
              <a:gd name="connsiteX9266" fmla="*/ 1168948 w 4550804"/>
              <a:gd name="connsiteY9266" fmla="*/ 3646273 h 5360810"/>
              <a:gd name="connsiteX9267" fmla="*/ 1180819 w 4550804"/>
              <a:gd name="connsiteY9267" fmla="*/ 3647670 h 5360810"/>
              <a:gd name="connsiteX9268" fmla="*/ 1188501 w 4550804"/>
              <a:gd name="connsiteY9268" fmla="*/ 3646273 h 5360810"/>
              <a:gd name="connsiteX9269" fmla="*/ 1200372 w 4550804"/>
              <a:gd name="connsiteY9269" fmla="*/ 3640689 h 5360810"/>
              <a:gd name="connsiteX9270" fmla="*/ 1213639 w 4550804"/>
              <a:gd name="connsiteY9270" fmla="*/ 3633010 h 5360810"/>
              <a:gd name="connsiteX9271" fmla="*/ 1219226 w 4550804"/>
              <a:gd name="connsiteY9271" fmla="*/ 3628821 h 5360810"/>
              <a:gd name="connsiteX9272" fmla="*/ 1223416 w 4550804"/>
              <a:gd name="connsiteY9272" fmla="*/ 3621142 h 5360810"/>
              <a:gd name="connsiteX9273" fmla="*/ 1223416 w 4550804"/>
              <a:gd name="connsiteY9273" fmla="*/ 3623934 h 5360810"/>
              <a:gd name="connsiteX9274" fmla="*/ 1226209 w 4550804"/>
              <a:gd name="connsiteY9274" fmla="*/ 3626727 h 5360810"/>
              <a:gd name="connsiteX9275" fmla="*/ 1228569 w 4550804"/>
              <a:gd name="connsiteY9275" fmla="*/ 3629610 h 5360810"/>
              <a:gd name="connsiteX9276" fmla="*/ 1230399 w 4550804"/>
              <a:gd name="connsiteY9276" fmla="*/ 3630218 h 5360810"/>
              <a:gd name="connsiteX9277" fmla="*/ 1224114 w 4550804"/>
              <a:gd name="connsiteY9277" fmla="*/ 3623934 h 5360810"/>
              <a:gd name="connsiteX9278" fmla="*/ 1229700 w 4550804"/>
              <a:gd name="connsiteY9278" fmla="*/ 3618349 h 5360810"/>
              <a:gd name="connsiteX9279" fmla="*/ 1227109 w 4550804"/>
              <a:gd name="connsiteY9279" fmla="*/ 3615759 h 5360810"/>
              <a:gd name="connsiteX9280" fmla="*/ 1231097 w 4550804"/>
              <a:gd name="connsiteY9280" fmla="*/ 3614161 h 5360810"/>
              <a:gd name="connsiteX9281" fmla="*/ 1233890 w 4550804"/>
              <a:gd name="connsiteY9281" fmla="*/ 3611368 h 5360810"/>
              <a:gd name="connsiteX9282" fmla="*/ 1240175 w 4550804"/>
              <a:gd name="connsiteY9282" fmla="*/ 3600897 h 5360810"/>
              <a:gd name="connsiteX9283" fmla="*/ 1242968 w 4550804"/>
              <a:gd name="connsiteY9283" fmla="*/ 3599501 h 5360810"/>
              <a:gd name="connsiteX9284" fmla="*/ 1249253 w 4550804"/>
              <a:gd name="connsiteY9284" fmla="*/ 3582048 h 5360810"/>
              <a:gd name="connsiteX9285" fmla="*/ 1247856 w 4550804"/>
              <a:gd name="connsiteY9285" fmla="*/ 3577860 h 5360810"/>
              <a:gd name="connsiteX9286" fmla="*/ 1261124 w 4550804"/>
              <a:gd name="connsiteY9286" fmla="*/ 3568784 h 5360810"/>
              <a:gd name="connsiteX9287" fmla="*/ 1269734 w 4550804"/>
              <a:gd name="connsiteY9287" fmla="*/ 3560177 h 5360810"/>
              <a:gd name="connsiteX9288" fmla="*/ 1264616 w 4550804"/>
              <a:gd name="connsiteY9288" fmla="*/ 3563898 h 5360810"/>
              <a:gd name="connsiteX9289" fmla="*/ 1270900 w 4550804"/>
              <a:gd name="connsiteY9289" fmla="*/ 3557615 h 5360810"/>
              <a:gd name="connsiteX9290" fmla="*/ 1271836 w 4550804"/>
              <a:gd name="connsiteY9290" fmla="*/ 3558082 h 5360810"/>
              <a:gd name="connsiteX9291" fmla="*/ 1272995 w 4550804"/>
              <a:gd name="connsiteY9291" fmla="*/ 3556917 h 5360810"/>
              <a:gd name="connsiteX9292" fmla="*/ 1289056 w 4550804"/>
              <a:gd name="connsiteY9292" fmla="*/ 3545048 h 5360810"/>
              <a:gd name="connsiteX9293" fmla="*/ 1295341 w 4550804"/>
              <a:gd name="connsiteY9293" fmla="*/ 3546445 h 5360810"/>
              <a:gd name="connsiteX9294" fmla="*/ 1301625 w 4550804"/>
              <a:gd name="connsiteY9294" fmla="*/ 3545048 h 5360810"/>
              <a:gd name="connsiteX9295" fmla="*/ 1298832 w 4550804"/>
              <a:gd name="connsiteY9295" fmla="*/ 3546445 h 5360810"/>
              <a:gd name="connsiteX9296" fmla="*/ 1301625 w 4550804"/>
              <a:gd name="connsiteY9296" fmla="*/ 3547841 h 5360810"/>
              <a:gd name="connsiteX9297" fmla="*/ 1304418 w 4550804"/>
              <a:gd name="connsiteY9297" fmla="*/ 3546445 h 5360810"/>
              <a:gd name="connsiteX9298" fmla="*/ 1309446 w 4550804"/>
              <a:gd name="connsiteY9298" fmla="*/ 3547701 h 5360810"/>
              <a:gd name="connsiteX9299" fmla="*/ 1310005 w 4550804"/>
              <a:gd name="connsiteY9299" fmla="*/ 3547143 h 5360810"/>
              <a:gd name="connsiteX9300" fmla="*/ 1319082 w 4550804"/>
              <a:gd name="connsiteY9300" fmla="*/ 3554822 h 5360810"/>
              <a:gd name="connsiteX9301" fmla="*/ 1333747 w 4550804"/>
              <a:gd name="connsiteY9301" fmla="*/ 3561106 h 5360810"/>
              <a:gd name="connsiteX9302" fmla="*/ 1333747 w 4550804"/>
              <a:gd name="connsiteY9302" fmla="*/ 3562502 h 5360810"/>
              <a:gd name="connsiteX9303" fmla="*/ 1367265 w 4550804"/>
              <a:gd name="connsiteY9303" fmla="*/ 3571576 h 5360810"/>
              <a:gd name="connsiteX9304" fmla="*/ 1367265 w 4550804"/>
              <a:gd name="connsiteY9304" fmla="*/ 3579256 h 5360810"/>
              <a:gd name="connsiteX9305" fmla="*/ 1368662 w 4550804"/>
              <a:gd name="connsiteY9305" fmla="*/ 3571576 h 5360810"/>
              <a:gd name="connsiteX9306" fmla="*/ 1380533 w 4550804"/>
              <a:gd name="connsiteY9306" fmla="*/ 3574369 h 5360810"/>
              <a:gd name="connsiteX9307" fmla="*/ 1401482 w 4550804"/>
              <a:gd name="connsiteY9307" fmla="*/ 3571576 h 5360810"/>
              <a:gd name="connsiteX9308" fmla="*/ 1407766 w 4550804"/>
              <a:gd name="connsiteY9308" fmla="*/ 3568784 h 5360810"/>
              <a:gd name="connsiteX9309" fmla="*/ 1407766 w 4550804"/>
              <a:gd name="connsiteY9309" fmla="*/ 3564596 h 5360810"/>
              <a:gd name="connsiteX9310" fmla="*/ 1408877 w 4550804"/>
              <a:gd name="connsiteY9310" fmla="*/ 3570676 h 5360810"/>
              <a:gd name="connsiteX9311" fmla="*/ 1409163 w 4550804"/>
              <a:gd name="connsiteY9311" fmla="*/ 3568784 h 5360810"/>
              <a:gd name="connsiteX9312" fmla="*/ 1412654 w 4550804"/>
              <a:gd name="connsiteY9312" fmla="*/ 3568784 h 5360810"/>
              <a:gd name="connsiteX9313" fmla="*/ 1415448 w 4550804"/>
              <a:gd name="connsiteY9313" fmla="*/ 3567388 h 5360810"/>
              <a:gd name="connsiteX9314" fmla="*/ 1411258 w 4550804"/>
              <a:gd name="connsiteY9314" fmla="*/ 3565991 h 5360810"/>
              <a:gd name="connsiteX9315" fmla="*/ 1411258 w 4550804"/>
              <a:gd name="connsiteY9315" fmla="*/ 3564596 h 5360810"/>
              <a:gd name="connsiteX9316" fmla="*/ 1417543 w 4550804"/>
              <a:gd name="connsiteY9316" fmla="*/ 3567388 h 5360810"/>
              <a:gd name="connsiteX9317" fmla="*/ 1420335 w 4550804"/>
              <a:gd name="connsiteY9317" fmla="*/ 3570180 h 5360810"/>
              <a:gd name="connsiteX9318" fmla="*/ 1423129 w 4550804"/>
              <a:gd name="connsiteY9318" fmla="*/ 3568784 h 5360810"/>
              <a:gd name="connsiteX9319" fmla="*/ 1424525 w 4550804"/>
              <a:gd name="connsiteY9319" fmla="*/ 3564596 h 5360810"/>
              <a:gd name="connsiteX9320" fmla="*/ 1437793 w 4550804"/>
              <a:gd name="connsiteY9320" fmla="*/ 3561804 h 5360810"/>
              <a:gd name="connsiteX9321" fmla="*/ 1439189 w 4550804"/>
              <a:gd name="connsiteY9321" fmla="*/ 3563200 h 5360810"/>
              <a:gd name="connsiteX9322" fmla="*/ 1439189 w 4550804"/>
              <a:gd name="connsiteY9322" fmla="*/ 3561804 h 5360810"/>
              <a:gd name="connsiteX9323" fmla="*/ 1448268 w 4550804"/>
              <a:gd name="connsiteY9323" fmla="*/ 3559011 h 5360810"/>
              <a:gd name="connsiteX9324" fmla="*/ 1451060 w 4550804"/>
              <a:gd name="connsiteY9324" fmla="*/ 3560407 h 5360810"/>
              <a:gd name="connsiteX9325" fmla="*/ 1449665 w 4550804"/>
              <a:gd name="connsiteY9325" fmla="*/ 3559011 h 5360810"/>
              <a:gd name="connsiteX9326" fmla="*/ 1453854 w 4550804"/>
              <a:gd name="connsiteY9326" fmla="*/ 3557615 h 5360810"/>
              <a:gd name="connsiteX9327" fmla="*/ 1452457 w 4550804"/>
              <a:gd name="connsiteY9327" fmla="*/ 3556219 h 5360810"/>
              <a:gd name="connsiteX9328" fmla="*/ 1455250 w 4550804"/>
              <a:gd name="connsiteY9328" fmla="*/ 3554822 h 5360810"/>
              <a:gd name="connsiteX9329" fmla="*/ 1455250 w 4550804"/>
              <a:gd name="connsiteY9329" fmla="*/ 3557615 h 5360810"/>
              <a:gd name="connsiteX9330" fmla="*/ 1456647 w 4550804"/>
              <a:gd name="connsiteY9330" fmla="*/ 3556219 h 5360810"/>
              <a:gd name="connsiteX9331" fmla="*/ 1464329 w 4550804"/>
              <a:gd name="connsiteY9331" fmla="*/ 3554822 h 5360810"/>
              <a:gd name="connsiteX9332" fmla="*/ 1464329 w 4550804"/>
              <a:gd name="connsiteY9332" fmla="*/ 3556219 h 5360810"/>
              <a:gd name="connsiteX9333" fmla="*/ 1500640 w 4550804"/>
              <a:gd name="connsiteY9333" fmla="*/ 3545747 h 5360810"/>
              <a:gd name="connsiteX9334" fmla="*/ 1518097 w 4550804"/>
              <a:gd name="connsiteY9334" fmla="*/ 3535276 h 5360810"/>
              <a:gd name="connsiteX9335" fmla="*/ 1522287 w 4550804"/>
              <a:gd name="connsiteY9335" fmla="*/ 3528992 h 5360810"/>
              <a:gd name="connsiteX9336" fmla="*/ 1531365 w 4550804"/>
              <a:gd name="connsiteY9336" fmla="*/ 3524804 h 5360810"/>
              <a:gd name="connsiteX9337" fmla="*/ 1531365 w 4550804"/>
              <a:gd name="connsiteY9337" fmla="*/ 3523407 h 5360810"/>
              <a:gd name="connsiteX9338" fmla="*/ 1536952 w 4550804"/>
              <a:gd name="connsiteY9338" fmla="*/ 3520615 h 5360810"/>
              <a:gd name="connsiteX9339" fmla="*/ 1535555 w 4550804"/>
              <a:gd name="connsiteY9339" fmla="*/ 3519219 h 5360810"/>
              <a:gd name="connsiteX9340" fmla="*/ 1539745 w 4550804"/>
              <a:gd name="connsiteY9340" fmla="*/ 3519219 h 5360810"/>
              <a:gd name="connsiteX9341" fmla="*/ 1547426 w 4550804"/>
              <a:gd name="connsiteY9341" fmla="*/ 3515031 h 5360810"/>
              <a:gd name="connsiteX9342" fmla="*/ 1551846 w 4550804"/>
              <a:gd name="connsiteY9342" fmla="*/ 3515031 h 5360810"/>
              <a:gd name="connsiteX9343" fmla="*/ 1550313 w 4550804"/>
              <a:gd name="connsiteY9343" fmla="*/ 3510428 h 5360810"/>
              <a:gd name="connsiteX9344" fmla="*/ 1548823 w 4550804"/>
              <a:gd name="connsiteY9344" fmla="*/ 3510842 h 5360810"/>
              <a:gd name="connsiteX9345" fmla="*/ 1544633 w 4550804"/>
              <a:gd name="connsiteY9345" fmla="*/ 3501767 h 5360810"/>
              <a:gd name="connsiteX9346" fmla="*/ 1530667 w 4550804"/>
              <a:gd name="connsiteY9346" fmla="*/ 3508050 h 5360810"/>
              <a:gd name="connsiteX9347" fmla="*/ 1530667 w 4550804"/>
              <a:gd name="connsiteY9347" fmla="*/ 3497578 h 5360810"/>
              <a:gd name="connsiteX9348" fmla="*/ 1527874 w 4550804"/>
              <a:gd name="connsiteY9348" fmla="*/ 3504559 h 5360810"/>
              <a:gd name="connsiteX9349" fmla="*/ 1529270 w 4550804"/>
              <a:gd name="connsiteY9349" fmla="*/ 3508050 h 5360810"/>
              <a:gd name="connsiteX9350" fmla="*/ 1527874 w 4550804"/>
              <a:gd name="connsiteY9350" fmla="*/ 3508050 h 5360810"/>
              <a:gd name="connsiteX9351" fmla="*/ 1526795 w 4550804"/>
              <a:gd name="connsiteY9351" fmla="*/ 3507241 h 5360810"/>
              <a:gd name="connsiteX9352" fmla="*/ 1526478 w 4550804"/>
              <a:gd name="connsiteY9352" fmla="*/ 3508747 h 5360810"/>
              <a:gd name="connsiteX9353" fmla="*/ 1520193 w 4550804"/>
              <a:gd name="connsiteY9353" fmla="*/ 3504560 h 5360810"/>
              <a:gd name="connsiteX9354" fmla="*/ 1505529 w 4550804"/>
              <a:gd name="connsiteY9354" fmla="*/ 3516427 h 5360810"/>
              <a:gd name="connsiteX9355" fmla="*/ 1492261 w 4550804"/>
              <a:gd name="connsiteY9355" fmla="*/ 3520616 h 5360810"/>
              <a:gd name="connsiteX9356" fmla="*/ 1483183 w 4550804"/>
              <a:gd name="connsiteY9356" fmla="*/ 3524804 h 5360810"/>
              <a:gd name="connsiteX9357" fmla="*/ 1485976 w 4550804"/>
              <a:gd name="connsiteY9357" fmla="*/ 3528993 h 5360810"/>
              <a:gd name="connsiteX9358" fmla="*/ 1483183 w 4550804"/>
              <a:gd name="connsiteY9358" fmla="*/ 3526201 h 5360810"/>
              <a:gd name="connsiteX9359" fmla="*/ 1478994 w 4550804"/>
              <a:gd name="connsiteY9359" fmla="*/ 3527597 h 5360810"/>
              <a:gd name="connsiteX9360" fmla="*/ 1473407 w 4550804"/>
              <a:gd name="connsiteY9360" fmla="*/ 3526201 h 5360810"/>
              <a:gd name="connsiteX9361" fmla="*/ 1462933 w 4550804"/>
              <a:gd name="connsiteY9361" fmla="*/ 3530389 h 5360810"/>
              <a:gd name="connsiteX9362" fmla="*/ 1460139 w 4550804"/>
              <a:gd name="connsiteY9362" fmla="*/ 3534577 h 5360810"/>
              <a:gd name="connsiteX9363" fmla="*/ 1446872 w 4550804"/>
              <a:gd name="connsiteY9363" fmla="*/ 3540861 h 5360810"/>
              <a:gd name="connsiteX9364" fmla="*/ 1420337 w 4550804"/>
              <a:gd name="connsiteY9364" fmla="*/ 3542187 h 5360810"/>
              <a:gd name="connsiteX9365" fmla="*/ 1420337 w 4550804"/>
              <a:gd name="connsiteY9365" fmla="*/ 3543653 h 5360810"/>
              <a:gd name="connsiteX9366" fmla="*/ 1414750 w 4550804"/>
              <a:gd name="connsiteY9366" fmla="*/ 3546446 h 5360810"/>
              <a:gd name="connsiteX9367" fmla="*/ 1411957 w 4550804"/>
              <a:gd name="connsiteY9367" fmla="*/ 3546446 h 5360810"/>
              <a:gd name="connsiteX9368" fmla="*/ 1411957 w 4550804"/>
              <a:gd name="connsiteY9368" fmla="*/ 3543653 h 5360810"/>
              <a:gd name="connsiteX9369" fmla="*/ 1406370 w 4550804"/>
              <a:gd name="connsiteY9369" fmla="*/ 3543653 h 5360810"/>
              <a:gd name="connsiteX9370" fmla="*/ 1391706 w 4550804"/>
              <a:gd name="connsiteY9370" fmla="*/ 3538068 h 5360810"/>
              <a:gd name="connsiteX9371" fmla="*/ 1387517 w 4550804"/>
              <a:gd name="connsiteY9371" fmla="*/ 3532483 h 5360810"/>
              <a:gd name="connsiteX9372" fmla="*/ 1371456 w 4550804"/>
              <a:gd name="connsiteY9372" fmla="*/ 3529691 h 5360810"/>
              <a:gd name="connsiteX9373" fmla="*/ 1370059 w 4550804"/>
              <a:gd name="connsiteY9373" fmla="*/ 3525503 h 5360810"/>
              <a:gd name="connsiteX9374" fmla="*/ 1367266 w 4550804"/>
              <a:gd name="connsiteY9374" fmla="*/ 3531785 h 5360810"/>
              <a:gd name="connsiteX9375" fmla="*/ 1366337 w 4550804"/>
              <a:gd name="connsiteY9375" fmla="*/ 3529922 h 5360810"/>
              <a:gd name="connsiteX9376" fmla="*/ 1361680 w 4550804"/>
              <a:gd name="connsiteY9376" fmla="*/ 3527597 h 5360810"/>
              <a:gd name="connsiteX9377" fmla="*/ 1365870 w 4550804"/>
              <a:gd name="connsiteY9377" fmla="*/ 3528993 h 5360810"/>
              <a:gd name="connsiteX9378" fmla="*/ 1366338 w 4550804"/>
              <a:gd name="connsiteY9378" fmla="*/ 3529921 h 5360810"/>
              <a:gd name="connsiteX9379" fmla="*/ 1367266 w 4550804"/>
              <a:gd name="connsiteY9379" fmla="*/ 3530389 h 5360810"/>
              <a:gd name="connsiteX9380" fmla="*/ 1368663 w 4550804"/>
              <a:gd name="connsiteY9380" fmla="*/ 3527597 h 5360810"/>
              <a:gd name="connsiteX9381" fmla="*/ 1364472 w 4550804"/>
              <a:gd name="connsiteY9381" fmla="*/ 3523408 h 5360810"/>
              <a:gd name="connsiteX9382" fmla="*/ 1346316 w 4550804"/>
              <a:gd name="connsiteY9382" fmla="*/ 3519219 h 5360810"/>
              <a:gd name="connsiteX9383" fmla="*/ 1346316 w 4550804"/>
              <a:gd name="connsiteY9383" fmla="*/ 3517823 h 5360810"/>
              <a:gd name="connsiteX9384" fmla="*/ 1337239 w 4550804"/>
              <a:gd name="connsiteY9384" fmla="*/ 3513634 h 5360810"/>
              <a:gd name="connsiteX9385" fmla="*/ 1337239 w 4550804"/>
              <a:gd name="connsiteY9385" fmla="*/ 3512238 h 5360810"/>
              <a:gd name="connsiteX9386" fmla="*/ 1335842 w 4550804"/>
              <a:gd name="connsiteY9386" fmla="*/ 3515031 h 5360810"/>
              <a:gd name="connsiteX9387" fmla="*/ 1329558 w 4550804"/>
              <a:gd name="connsiteY9387" fmla="*/ 3513634 h 5360810"/>
              <a:gd name="connsiteX9388" fmla="*/ 1328162 w 4550804"/>
              <a:gd name="connsiteY9388" fmla="*/ 3508049 h 5360810"/>
              <a:gd name="connsiteX9389" fmla="*/ 1329558 w 4550804"/>
              <a:gd name="connsiteY9389" fmla="*/ 3514332 h 5360810"/>
              <a:gd name="connsiteX9390" fmla="*/ 1326765 w 4550804"/>
              <a:gd name="connsiteY9390" fmla="*/ 3511540 h 5360810"/>
              <a:gd name="connsiteX9391" fmla="*/ 1321178 w 4550804"/>
              <a:gd name="connsiteY9391" fmla="*/ 3512783 h 5360810"/>
              <a:gd name="connsiteX9392" fmla="*/ 1321178 w 4550804"/>
              <a:gd name="connsiteY9392" fmla="*/ 3514332 h 5360810"/>
              <a:gd name="connsiteX9393" fmla="*/ 1314893 w 4550804"/>
              <a:gd name="connsiteY9393" fmla="*/ 3512936 h 5360810"/>
              <a:gd name="connsiteX9394" fmla="*/ 1313497 w 4550804"/>
              <a:gd name="connsiteY9394" fmla="*/ 3510144 h 5360810"/>
              <a:gd name="connsiteX9395" fmla="*/ 1316290 w 4550804"/>
              <a:gd name="connsiteY9395" fmla="*/ 3510144 h 5360810"/>
              <a:gd name="connsiteX9396" fmla="*/ 1316290 w 4550804"/>
              <a:gd name="connsiteY9396" fmla="*/ 3512936 h 5360810"/>
              <a:gd name="connsiteX9397" fmla="*/ 1316988 w 4550804"/>
              <a:gd name="connsiteY9397" fmla="*/ 3510144 h 5360810"/>
              <a:gd name="connsiteX9398" fmla="*/ 1320033 w 4550804"/>
              <a:gd name="connsiteY9398" fmla="*/ 3511157 h 5360810"/>
              <a:gd name="connsiteX9399" fmla="*/ 1319083 w 4550804"/>
              <a:gd name="connsiteY9399" fmla="*/ 3507351 h 5360810"/>
              <a:gd name="connsiteX9400" fmla="*/ 1310006 w 4550804"/>
              <a:gd name="connsiteY9400" fmla="*/ 3508747 h 5360810"/>
              <a:gd name="connsiteX9401" fmla="*/ 1311402 w 4550804"/>
              <a:gd name="connsiteY9401" fmla="*/ 3512936 h 5360810"/>
              <a:gd name="connsiteX9402" fmla="*/ 1307212 w 4550804"/>
              <a:gd name="connsiteY9402" fmla="*/ 3510144 h 5360810"/>
              <a:gd name="connsiteX9403" fmla="*/ 1304419 w 4550804"/>
              <a:gd name="connsiteY9403" fmla="*/ 3511540 h 5360810"/>
              <a:gd name="connsiteX9404" fmla="*/ 1300229 w 4550804"/>
              <a:gd name="connsiteY9404" fmla="*/ 3510144 h 5360810"/>
              <a:gd name="connsiteX9405" fmla="*/ 1300229 w 4550804"/>
              <a:gd name="connsiteY9405" fmla="*/ 3514332 h 5360810"/>
              <a:gd name="connsiteX9406" fmla="*/ 1298833 w 4550804"/>
              <a:gd name="connsiteY9406" fmla="*/ 3508747 h 5360810"/>
              <a:gd name="connsiteX9407" fmla="*/ 1284168 w 4550804"/>
              <a:gd name="connsiteY9407" fmla="*/ 3504560 h 5360810"/>
              <a:gd name="connsiteX9408" fmla="*/ 1278582 w 4550804"/>
              <a:gd name="connsiteY9408" fmla="*/ 3504560 h 5360810"/>
              <a:gd name="connsiteX9409" fmla="*/ 1277185 w 4550804"/>
              <a:gd name="connsiteY9409" fmla="*/ 3507351 h 5360810"/>
              <a:gd name="connsiteX9410" fmla="*/ 1278582 w 4550804"/>
              <a:gd name="connsiteY9410" fmla="*/ 3501069 h 5360810"/>
              <a:gd name="connsiteX9411" fmla="*/ 1274392 w 4550804"/>
              <a:gd name="connsiteY9411" fmla="*/ 3507351 h 5360810"/>
              <a:gd name="connsiteX9412" fmla="*/ 1275789 w 4550804"/>
              <a:gd name="connsiteY9412" fmla="*/ 3504560 h 5360810"/>
              <a:gd name="connsiteX9413" fmla="*/ 1265315 w 4550804"/>
              <a:gd name="connsiteY9413" fmla="*/ 3498276 h 5360810"/>
              <a:gd name="connsiteX9414" fmla="*/ 1261125 w 4550804"/>
              <a:gd name="connsiteY9414" fmla="*/ 3502465 h 5360810"/>
              <a:gd name="connsiteX9415" fmla="*/ 1256935 w 4550804"/>
              <a:gd name="connsiteY9415" fmla="*/ 3501069 h 5360810"/>
              <a:gd name="connsiteX9416" fmla="*/ 1255538 w 4550804"/>
              <a:gd name="connsiteY9416" fmla="*/ 3498276 h 5360810"/>
              <a:gd name="connsiteX9417" fmla="*/ 1258331 w 4550804"/>
              <a:gd name="connsiteY9417" fmla="*/ 3501069 h 5360810"/>
              <a:gd name="connsiteX9418" fmla="*/ 1261125 w 4550804"/>
              <a:gd name="connsiteY9418" fmla="*/ 3495484 h 5360810"/>
              <a:gd name="connsiteX9419" fmla="*/ 1247857 w 4550804"/>
              <a:gd name="connsiteY9419" fmla="*/ 3487804 h 5360810"/>
              <a:gd name="connsiteX9420" fmla="*/ 1247857 w 4550804"/>
              <a:gd name="connsiteY9420" fmla="*/ 3486408 h 5360810"/>
              <a:gd name="connsiteX9421" fmla="*/ 1246460 w 4550804"/>
              <a:gd name="connsiteY9421" fmla="*/ 3487804 h 5360810"/>
              <a:gd name="connsiteX9422" fmla="*/ 1241279 w 4550804"/>
              <a:gd name="connsiteY9422" fmla="*/ 3484615 h 5360810"/>
              <a:gd name="connsiteX9423" fmla="*/ 1240874 w 4550804"/>
              <a:gd name="connsiteY9423" fmla="*/ 3485710 h 5360810"/>
              <a:gd name="connsiteX9424" fmla="*/ 1239903 w 4550804"/>
              <a:gd name="connsiteY9424" fmla="*/ 3483769 h 5360810"/>
              <a:gd name="connsiteX9425" fmla="*/ 1237383 w 4550804"/>
              <a:gd name="connsiteY9425" fmla="*/ 3482220 h 5360810"/>
              <a:gd name="connsiteX9426" fmla="*/ 1237508 w 4550804"/>
              <a:gd name="connsiteY9426" fmla="*/ 3481871 h 5360810"/>
              <a:gd name="connsiteX9427" fmla="*/ 1217132 w 4550804"/>
              <a:gd name="connsiteY9427" fmla="*/ 3471050 h 5360810"/>
              <a:gd name="connsiteX9428" fmla="*/ 1215735 w 4550804"/>
              <a:gd name="connsiteY9428" fmla="*/ 3472446 h 5360810"/>
              <a:gd name="connsiteX9429" fmla="*/ 1215735 w 4550804"/>
              <a:gd name="connsiteY9429" fmla="*/ 3469654 h 5360810"/>
              <a:gd name="connsiteX9430" fmla="*/ 1202468 w 4550804"/>
              <a:gd name="connsiteY9430" fmla="*/ 3461975 h 5360810"/>
              <a:gd name="connsiteX9431" fmla="*/ 1185010 w 4550804"/>
              <a:gd name="connsiteY9431" fmla="*/ 3454296 h 5360810"/>
              <a:gd name="connsiteX9432" fmla="*/ 1159872 w 4550804"/>
              <a:gd name="connsiteY9432" fmla="*/ 3443824 h 5360810"/>
              <a:gd name="connsiteX9433" fmla="*/ 1129147 w 4550804"/>
              <a:gd name="connsiteY9433" fmla="*/ 3431957 h 5360810"/>
              <a:gd name="connsiteX9434" fmla="*/ 1135431 w 4550804"/>
              <a:gd name="connsiteY9434" fmla="*/ 3433353 h 5360810"/>
              <a:gd name="connsiteX9435" fmla="*/ 1135431 w 4550804"/>
              <a:gd name="connsiteY9435" fmla="*/ 3430561 h 5360810"/>
              <a:gd name="connsiteX9436" fmla="*/ 1120767 w 4550804"/>
              <a:gd name="connsiteY9436" fmla="*/ 3427768 h 5360810"/>
              <a:gd name="connsiteX9437" fmla="*/ 1122163 w 4550804"/>
              <a:gd name="connsiteY9437" fmla="*/ 3424976 h 5360810"/>
              <a:gd name="connsiteX9438" fmla="*/ 1119370 w 4550804"/>
              <a:gd name="connsiteY9438" fmla="*/ 3427768 h 5360810"/>
              <a:gd name="connsiteX9439" fmla="*/ 1101912 w 4550804"/>
              <a:gd name="connsiteY9439" fmla="*/ 3423579 h 5360810"/>
              <a:gd name="connsiteX9440" fmla="*/ 1103309 w 4550804"/>
              <a:gd name="connsiteY9440" fmla="*/ 3420787 h 5360810"/>
              <a:gd name="connsiteX9441" fmla="*/ 1100516 w 4550804"/>
              <a:gd name="connsiteY9441" fmla="*/ 3423579 h 5360810"/>
              <a:gd name="connsiteX9442" fmla="*/ 1094930 w 4550804"/>
              <a:gd name="connsiteY9442" fmla="*/ 3419390 h 5360810"/>
              <a:gd name="connsiteX9443" fmla="*/ 1094930 w 4550804"/>
              <a:gd name="connsiteY9443" fmla="*/ 3420787 h 5360810"/>
              <a:gd name="connsiteX9444" fmla="*/ 1092136 w 4550804"/>
              <a:gd name="connsiteY9444" fmla="*/ 3419390 h 5360810"/>
              <a:gd name="connsiteX9445" fmla="*/ 1089344 w 4550804"/>
              <a:gd name="connsiteY9445" fmla="*/ 3416600 h 5360810"/>
              <a:gd name="connsiteX9446" fmla="*/ 1090741 w 4550804"/>
              <a:gd name="connsiteY9446" fmla="*/ 3419391 h 5360810"/>
              <a:gd name="connsiteX9447" fmla="*/ 1089344 w 4550804"/>
              <a:gd name="connsiteY9447" fmla="*/ 3419391 h 5360810"/>
              <a:gd name="connsiteX9448" fmla="*/ 1089344 w 4550804"/>
              <a:gd name="connsiteY9448" fmla="*/ 3416599 h 5360810"/>
              <a:gd name="connsiteX9449" fmla="*/ 1089343 w 4550804"/>
              <a:gd name="connsiteY9449" fmla="*/ 3416599 h 5360810"/>
              <a:gd name="connsiteX9450" fmla="*/ 1077472 w 4550804"/>
              <a:gd name="connsiteY9450" fmla="*/ 3411014 h 5360810"/>
              <a:gd name="connsiteX9451" fmla="*/ 1078080 w 4550804"/>
              <a:gd name="connsiteY9451" fmla="*/ 3410644 h 5360810"/>
              <a:gd name="connsiteX9452" fmla="*/ 1073980 w 4550804"/>
              <a:gd name="connsiteY9452" fmla="*/ 3409618 h 5360810"/>
              <a:gd name="connsiteX9453" fmla="*/ 1072584 w 4550804"/>
              <a:gd name="connsiteY9453" fmla="*/ 3406825 h 5360810"/>
              <a:gd name="connsiteX9454" fmla="*/ 1072584 w 4550804"/>
              <a:gd name="connsiteY9454" fmla="*/ 3408222 h 5360810"/>
              <a:gd name="connsiteX9455" fmla="*/ 1068395 w 4550804"/>
              <a:gd name="connsiteY9455" fmla="*/ 3405429 h 5360810"/>
              <a:gd name="connsiteX9456" fmla="*/ 1055127 w 4550804"/>
              <a:gd name="connsiteY9456" fmla="*/ 3387279 h 5360810"/>
              <a:gd name="connsiteX9457" fmla="*/ 1056523 w 4550804"/>
              <a:gd name="connsiteY9457" fmla="*/ 3381693 h 5360810"/>
              <a:gd name="connsiteX9458" fmla="*/ 1055825 w 4550804"/>
              <a:gd name="connsiteY9458" fmla="*/ 3381693 h 5360810"/>
              <a:gd name="connsiteX9459" fmla="*/ 1058618 w 4550804"/>
              <a:gd name="connsiteY9459" fmla="*/ 3380297 h 5360810"/>
              <a:gd name="connsiteX9460" fmla="*/ 1061411 w 4550804"/>
              <a:gd name="connsiteY9460" fmla="*/ 3381693 h 5360810"/>
              <a:gd name="connsiteX9461" fmla="*/ 1061411 w 4550804"/>
              <a:gd name="connsiteY9461" fmla="*/ 3382392 h 5360810"/>
              <a:gd name="connsiteX9462" fmla="*/ 1069093 w 4550804"/>
              <a:gd name="connsiteY9462" fmla="*/ 3385184 h 5360810"/>
              <a:gd name="connsiteX9463" fmla="*/ 1069791 w 4550804"/>
              <a:gd name="connsiteY9463" fmla="*/ 3389023 h 5360810"/>
              <a:gd name="connsiteX9464" fmla="*/ 1069791 w 4550804"/>
              <a:gd name="connsiteY9464" fmla="*/ 3383788 h 5360810"/>
              <a:gd name="connsiteX9465" fmla="*/ 1072584 w 4550804"/>
              <a:gd name="connsiteY9465" fmla="*/ 3382392 h 5360810"/>
              <a:gd name="connsiteX9466" fmla="*/ 1075377 w 4550804"/>
              <a:gd name="connsiteY9466" fmla="*/ 3386580 h 5360810"/>
              <a:gd name="connsiteX9467" fmla="*/ 1073980 w 4550804"/>
              <a:gd name="connsiteY9467" fmla="*/ 3382392 h 5360810"/>
              <a:gd name="connsiteX9468" fmla="*/ 1080266 w 4550804"/>
              <a:gd name="connsiteY9468" fmla="*/ 3376807 h 5360810"/>
              <a:gd name="connsiteX9469" fmla="*/ 1081662 w 4550804"/>
              <a:gd name="connsiteY9469" fmla="*/ 3378203 h 5360810"/>
              <a:gd name="connsiteX9470" fmla="*/ 1080266 w 4550804"/>
              <a:gd name="connsiteY9470" fmla="*/ 3379599 h 5360810"/>
              <a:gd name="connsiteX9471" fmla="*/ 1083059 w 4550804"/>
              <a:gd name="connsiteY9471" fmla="*/ 3383788 h 5360810"/>
              <a:gd name="connsiteX9472" fmla="*/ 1081662 w 4550804"/>
              <a:gd name="connsiteY9472" fmla="*/ 3379599 h 5360810"/>
              <a:gd name="connsiteX9473" fmla="*/ 1083059 w 4550804"/>
              <a:gd name="connsiteY9473" fmla="*/ 3376807 h 5360810"/>
              <a:gd name="connsiteX9474" fmla="*/ 1077821 w 4550804"/>
              <a:gd name="connsiteY9474" fmla="*/ 3374189 h 5360810"/>
              <a:gd name="connsiteX9475" fmla="*/ 1072584 w 4550804"/>
              <a:gd name="connsiteY9475" fmla="*/ 3376807 h 5360810"/>
              <a:gd name="connsiteX9476" fmla="*/ 1060713 w 4550804"/>
              <a:gd name="connsiteY9476" fmla="*/ 3370524 h 5360810"/>
              <a:gd name="connsiteX9477" fmla="*/ 1056523 w 4550804"/>
              <a:gd name="connsiteY9477" fmla="*/ 3364939 h 5360810"/>
              <a:gd name="connsiteX9478" fmla="*/ 1060713 w 4550804"/>
              <a:gd name="connsiteY9478" fmla="*/ 3359354 h 5360810"/>
              <a:gd name="connsiteX9479" fmla="*/ 1055127 w 4550804"/>
              <a:gd name="connsiteY9479" fmla="*/ 3364939 h 5360810"/>
              <a:gd name="connsiteX9480" fmla="*/ 1048842 w 4550804"/>
              <a:gd name="connsiteY9480" fmla="*/ 3357260 h 5360810"/>
              <a:gd name="connsiteX9481" fmla="*/ 1050239 w 4550804"/>
              <a:gd name="connsiteY9481" fmla="*/ 3354467 h 5360810"/>
              <a:gd name="connsiteX9482" fmla="*/ 1046049 w 4550804"/>
              <a:gd name="connsiteY9482" fmla="*/ 3353071 h 5360810"/>
              <a:gd name="connsiteX9483" fmla="*/ 1047445 w 4550804"/>
              <a:gd name="connsiteY9483" fmla="*/ 3350278 h 5360810"/>
              <a:gd name="connsiteX9484" fmla="*/ 1044652 w 4550804"/>
              <a:gd name="connsiteY9484" fmla="*/ 3353071 h 5360810"/>
              <a:gd name="connsiteX9485" fmla="*/ 1040462 w 4550804"/>
              <a:gd name="connsiteY9485" fmla="*/ 3347487 h 5360810"/>
              <a:gd name="connsiteX9486" fmla="*/ 1036273 w 4550804"/>
              <a:gd name="connsiteY9486" fmla="*/ 3346091 h 5360810"/>
              <a:gd name="connsiteX9487" fmla="*/ 1037670 w 4550804"/>
              <a:gd name="connsiteY9487" fmla="*/ 3341902 h 5360810"/>
              <a:gd name="connsiteX9488" fmla="*/ 1034876 w 4550804"/>
              <a:gd name="connsiteY9488" fmla="*/ 3346091 h 5360810"/>
              <a:gd name="connsiteX9489" fmla="*/ 1025798 w 4550804"/>
              <a:gd name="connsiteY9489" fmla="*/ 3340506 h 5360810"/>
              <a:gd name="connsiteX9490" fmla="*/ 1027194 w 4550804"/>
              <a:gd name="connsiteY9490" fmla="*/ 3334921 h 5360810"/>
              <a:gd name="connsiteX9491" fmla="*/ 1024402 w 4550804"/>
              <a:gd name="connsiteY9491" fmla="*/ 3340506 h 5360810"/>
              <a:gd name="connsiteX9492" fmla="*/ 1018117 w 4550804"/>
              <a:gd name="connsiteY9492" fmla="*/ 3337713 h 5360810"/>
              <a:gd name="connsiteX9493" fmla="*/ 1019514 w 4550804"/>
              <a:gd name="connsiteY9493" fmla="*/ 3334921 h 5360810"/>
              <a:gd name="connsiteX9494" fmla="*/ 1016720 w 4550804"/>
              <a:gd name="connsiteY9494" fmla="*/ 3339109 h 5360810"/>
              <a:gd name="connsiteX9495" fmla="*/ 1007643 w 4550804"/>
              <a:gd name="connsiteY9495" fmla="*/ 3337713 h 5360810"/>
              <a:gd name="connsiteX9496" fmla="*/ 1004849 w 4550804"/>
              <a:gd name="connsiteY9496" fmla="*/ 3339109 h 5360810"/>
              <a:gd name="connsiteX9497" fmla="*/ 1006246 w 4550804"/>
              <a:gd name="connsiteY9497" fmla="*/ 3337713 h 5360810"/>
              <a:gd name="connsiteX9498" fmla="*/ 1002056 w 4550804"/>
              <a:gd name="connsiteY9498" fmla="*/ 3336317 h 5360810"/>
              <a:gd name="connsiteX9499" fmla="*/ 984599 w 4550804"/>
              <a:gd name="connsiteY9499" fmla="*/ 3311185 h 5360810"/>
              <a:gd name="connsiteX9500" fmla="*/ 976589 w 4550804"/>
              <a:gd name="connsiteY9500" fmla="*/ 3305642 h 5360810"/>
              <a:gd name="connsiteX9501" fmla="*/ 977616 w 4550804"/>
              <a:gd name="connsiteY9501" fmla="*/ 3307694 h 5360810"/>
              <a:gd name="connsiteX9502" fmla="*/ 976219 w 4550804"/>
              <a:gd name="connsiteY9502" fmla="*/ 3310487 h 5360810"/>
              <a:gd name="connsiteX9503" fmla="*/ 972029 w 4550804"/>
              <a:gd name="connsiteY9503" fmla="*/ 3307694 h 5360810"/>
              <a:gd name="connsiteX9504" fmla="*/ 961555 w 4550804"/>
              <a:gd name="connsiteY9504" fmla="*/ 3309091 h 5360810"/>
              <a:gd name="connsiteX9505" fmla="*/ 955968 w 4550804"/>
              <a:gd name="connsiteY9505" fmla="*/ 3306298 h 5360810"/>
              <a:gd name="connsiteX9506" fmla="*/ 951778 w 4550804"/>
              <a:gd name="connsiteY9506" fmla="*/ 3306298 h 5360810"/>
              <a:gd name="connsiteX9507" fmla="*/ 951778 w 4550804"/>
              <a:gd name="connsiteY9507" fmla="*/ 3311883 h 5360810"/>
              <a:gd name="connsiteX9508" fmla="*/ 947589 w 4550804"/>
              <a:gd name="connsiteY9508" fmla="*/ 3313280 h 5360810"/>
              <a:gd name="connsiteX9509" fmla="*/ 947589 w 4550804"/>
              <a:gd name="connsiteY9509" fmla="*/ 3310487 h 5360810"/>
              <a:gd name="connsiteX9510" fmla="*/ 938511 w 4550804"/>
              <a:gd name="connsiteY9510" fmla="*/ 3313280 h 5360810"/>
              <a:gd name="connsiteX9511" fmla="*/ 938511 w 4550804"/>
              <a:gd name="connsiteY9511" fmla="*/ 3312581 h 5360810"/>
              <a:gd name="connsiteX9512" fmla="*/ 932925 w 4550804"/>
              <a:gd name="connsiteY9512" fmla="*/ 3306996 h 5360810"/>
              <a:gd name="connsiteX9513" fmla="*/ 930132 w 4550804"/>
              <a:gd name="connsiteY9513" fmla="*/ 3309789 h 5360810"/>
              <a:gd name="connsiteX9514" fmla="*/ 932925 w 4550804"/>
              <a:gd name="connsiteY9514" fmla="*/ 3299318 h 5360810"/>
              <a:gd name="connsiteX9515" fmla="*/ 930132 w 4550804"/>
              <a:gd name="connsiteY9515" fmla="*/ 3297922 h 5360810"/>
              <a:gd name="connsiteX9516" fmla="*/ 927338 w 4550804"/>
              <a:gd name="connsiteY9516" fmla="*/ 3297922 h 5360810"/>
              <a:gd name="connsiteX9517" fmla="*/ 924545 w 4550804"/>
              <a:gd name="connsiteY9517" fmla="*/ 3306996 h 5360810"/>
              <a:gd name="connsiteX9518" fmla="*/ 924545 w 4550804"/>
              <a:gd name="connsiteY9518" fmla="*/ 3300714 h 5360810"/>
              <a:gd name="connsiteX9519" fmla="*/ 921752 w 4550804"/>
              <a:gd name="connsiteY9519" fmla="*/ 3297922 h 5360810"/>
              <a:gd name="connsiteX9520" fmla="*/ 919308 w 4550804"/>
              <a:gd name="connsiteY9520" fmla="*/ 3297223 h 5360810"/>
              <a:gd name="connsiteX9521" fmla="*/ 918958 w 4550804"/>
              <a:gd name="connsiteY9521" fmla="*/ 3297223 h 5360810"/>
              <a:gd name="connsiteX9522" fmla="*/ 914071 w 4550804"/>
              <a:gd name="connsiteY9522" fmla="*/ 3295827 h 5360810"/>
              <a:gd name="connsiteX9523" fmla="*/ 915642 w 4550804"/>
              <a:gd name="connsiteY9523" fmla="*/ 3296176 h 5360810"/>
              <a:gd name="connsiteX9524" fmla="*/ 902200 w 4550804"/>
              <a:gd name="connsiteY9524" fmla="*/ 3292337 h 5360810"/>
              <a:gd name="connsiteX9525" fmla="*/ 907786 w 4550804"/>
              <a:gd name="connsiteY9525" fmla="*/ 3295129 h 5360810"/>
              <a:gd name="connsiteX9526" fmla="*/ 907786 w 4550804"/>
              <a:gd name="connsiteY9526" fmla="*/ 3297922 h 5360810"/>
              <a:gd name="connsiteX9527" fmla="*/ 897312 w 4550804"/>
              <a:gd name="connsiteY9527" fmla="*/ 3292337 h 5360810"/>
              <a:gd name="connsiteX9528" fmla="*/ 873569 w 4550804"/>
              <a:gd name="connsiteY9528" fmla="*/ 3266507 h 5360810"/>
              <a:gd name="connsiteX9529" fmla="*/ 849827 w 4550804"/>
              <a:gd name="connsiteY9529" fmla="*/ 3278375 h 5360810"/>
              <a:gd name="connsiteX9530" fmla="*/ 843542 w 4550804"/>
              <a:gd name="connsiteY9530" fmla="*/ 3286053 h 5360810"/>
              <a:gd name="connsiteX9531" fmla="*/ 852621 w 4550804"/>
              <a:gd name="connsiteY9531" fmla="*/ 3272790 h 5360810"/>
              <a:gd name="connsiteX9532" fmla="*/ 865888 w 4550804"/>
              <a:gd name="connsiteY9532" fmla="*/ 3263714 h 5360810"/>
              <a:gd name="connsiteX9533" fmla="*/ 865888 w 4550804"/>
              <a:gd name="connsiteY9533" fmla="*/ 3260922 h 5360810"/>
              <a:gd name="connsiteX9534" fmla="*/ 866572 w 4550804"/>
              <a:gd name="connsiteY9534" fmla="*/ 3260761 h 5360810"/>
              <a:gd name="connsiteX9535" fmla="*/ 865190 w 4550804"/>
              <a:gd name="connsiteY9535" fmla="*/ 3247658 h 5360810"/>
              <a:gd name="connsiteX9536" fmla="*/ 826085 w 4550804"/>
              <a:gd name="connsiteY9536" fmla="*/ 3184829 h 5360810"/>
              <a:gd name="connsiteX9537" fmla="*/ 823292 w 4550804"/>
              <a:gd name="connsiteY9537" fmla="*/ 3179244 h 5360810"/>
              <a:gd name="connsiteX9538" fmla="*/ 827481 w 4550804"/>
              <a:gd name="connsiteY9538" fmla="*/ 3167377 h 5360810"/>
              <a:gd name="connsiteX9539" fmla="*/ 835163 w 4550804"/>
              <a:gd name="connsiteY9539" fmla="*/ 3151320 h 5360810"/>
              <a:gd name="connsiteX9540" fmla="*/ 844240 w 4550804"/>
              <a:gd name="connsiteY9540" fmla="*/ 3138056 h 5360810"/>
              <a:gd name="connsiteX9541" fmla="*/ 838655 w 4550804"/>
              <a:gd name="connsiteY9541" fmla="*/ 3149924 h 5360810"/>
              <a:gd name="connsiteX9542" fmla="*/ 842844 w 4550804"/>
              <a:gd name="connsiteY9542" fmla="*/ 3145736 h 5360810"/>
              <a:gd name="connsiteX9543" fmla="*/ 851922 w 4550804"/>
              <a:gd name="connsiteY9543" fmla="*/ 3127584 h 5360810"/>
              <a:gd name="connsiteX9544" fmla="*/ 851922 w 4550804"/>
              <a:gd name="connsiteY9544" fmla="*/ 3133169 h 5360810"/>
              <a:gd name="connsiteX9545" fmla="*/ 856112 w 4550804"/>
              <a:gd name="connsiteY9545" fmla="*/ 3130377 h 5360810"/>
              <a:gd name="connsiteX9546" fmla="*/ 856112 w 4550804"/>
              <a:gd name="connsiteY9546" fmla="*/ 3126189 h 5360810"/>
              <a:gd name="connsiteX9547" fmla="*/ 851922 w 4550804"/>
              <a:gd name="connsiteY9547" fmla="*/ 3119906 h 5360810"/>
              <a:gd name="connsiteX9548" fmla="*/ 858206 w 4550804"/>
              <a:gd name="connsiteY9548" fmla="*/ 3125491 h 5360810"/>
              <a:gd name="connsiteX9549" fmla="*/ 844939 w 4550804"/>
              <a:gd name="connsiteY9549" fmla="*/ 3112226 h 5360810"/>
              <a:gd name="connsiteX9550" fmla="*/ 835861 w 4550804"/>
              <a:gd name="connsiteY9550" fmla="*/ 3108038 h 5360810"/>
              <a:gd name="connsiteX9551" fmla="*/ 816309 w 4550804"/>
              <a:gd name="connsiteY9551" fmla="*/ 3113623 h 5360810"/>
              <a:gd name="connsiteX9552" fmla="*/ 820499 w 4550804"/>
              <a:gd name="connsiteY9552" fmla="*/ 3115019 h 5360810"/>
              <a:gd name="connsiteX9553" fmla="*/ 810722 w 4550804"/>
              <a:gd name="connsiteY9553" fmla="*/ 3115019 h 5360810"/>
              <a:gd name="connsiteX9554" fmla="*/ 792567 w 4550804"/>
              <a:gd name="connsiteY9554" fmla="*/ 3121302 h 5360810"/>
              <a:gd name="connsiteX9555" fmla="*/ 798851 w 4550804"/>
              <a:gd name="connsiteY9555" fmla="*/ 3127584 h 5360810"/>
              <a:gd name="connsiteX9556" fmla="*/ 798851 w 4550804"/>
              <a:gd name="connsiteY9556" fmla="*/ 3130377 h 5360810"/>
              <a:gd name="connsiteX9557" fmla="*/ 793265 w 4550804"/>
              <a:gd name="connsiteY9557" fmla="*/ 3124095 h 5360810"/>
              <a:gd name="connsiteX9558" fmla="*/ 786980 w 4550804"/>
              <a:gd name="connsiteY9558" fmla="*/ 3122161 h 5360810"/>
              <a:gd name="connsiteX9559" fmla="*/ 786980 w 4550804"/>
              <a:gd name="connsiteY9559" fmla="*/ 3122698 h 5360810"/>
              <a:gd name="connsiteX9560" fmla="*/ 786980 w 4550804"/>
              <a:gd name="connsiteY9560" fmla="*/ 3124095 h 5360810"/>
              <a:gd name="connsiteX9561" fmla="*/ 784187 w 4550804"/>
              <a:gd name="connsiteY9561" fmla="*/ 3122698 h 5360810"/>
              <a:gd name="connsiteX9562" fmla="*/ 777204 w 4550804"/>
              <a:gd name="connsiteY9562" fmla="*/ 3111529 h 5360810"/>
              <a:gd name="connsiteX9563" fmla="*/ 784187 w 4550804"/>
              <a:gd name="connsiteY9563" fmla="*/ 3097567 h 5360810"/>
              <a:gd name="connsiteX9564" fmla="*/ 779997 w 4550804"/>
              <a:gd name="connsiteY9564" fmla="*/ 3090586 h 5360810"/>
              <a:gd name="connsiteX9565" fmla="*/ 781394 w 4550804"/>
              <a:gd name="connsiteY9565" fmla="*/ 3087793 h 5360810"/>
              <a:gd name="connsiteX9566" fmla="*/ 769523 w 4550804"/>
              <a:gd name="connsiteY9566" fmla="*/ 3089189 h 5360810"/>
              <a:gd name="connsiteX9567" fmla="*/ 772316 w 4550804"/>
              <a:gd name="connsiteY9567" fmla="*/ 3101058 h 5360810"/>
              <a:gd name="connsiteX9568" fmla="*/ 769523 w 4550804"/>
              <a:gd name="connsiteY9568" fmla="*/ 3103850 h 5360810"/>
              <a:gd name="connsiteX9569" fmla="*/ 768126 w 4550804"/>
              <a:gd name="connsiteY9569" fmla="*/ 3102454 h 5360810"/>
              <a:gd name="connsiteX9570" fmla="*/ 753462 w 4550804"/>
              <a:gd name="connsiteY9570" fmla="*/ 3058473 h 5360810"/>
              <a:gd name="connsiteX9571" fmla="*/ 747178 w 4550804"/>
              <a:gd name="connsiteY9571" fmla="*/ 3048001 h 5360810"/>
              <a:gd name="connsiteX9572" fmla="*/ 745781 w 4550804"/>
              <a:gd name="connsiteY9572" fmla="*/ 3040322 h 5360810"/>
              <a:gd name="connsiteX9573" fmla="*/ 747178 w 4550804"/>
              <a:gd name="connsiteY9573" fmla="*/ 3033342 h 5360810"/>
              <a:gd name="connsiteX9574" fmla="*/ 753462 w 4550804"/>
              <a:gd name="connsiteY9574" fmla="*/ 3017983 h 5360810"/>
              <a:gd name="connsiteX9575" fmla="*/ 757652 w 4550804"/>
              <a:gd name="connsiteY9575" fmla="*/ 3013795 h 5360810"/>
              <a:gd name="connsiteX9576" fmla="*/ 768126 w 4550804"/>
              <a:gd name="connsiteY9576" fmla="*/ 3013795 h 5360810"/>
              <a:gd name="connsiteX9577" fmla="*/ 757652 w 4550804"/>
              <a:gd name="connsiteY9577" fmla="*/ 3022870 h 5360810"/>
              <a:gd name="connsiteX9578" fmla="*/ 753462 w 4550804"/>
              <a:gd name="connsiteY9578" fmla="*/ 3038926 h 5360810"/>
              <a:gd name="connsiteX9579" fmla="*/ 754858 w 4550804"/>
              <a:gd name="connsiteY9579" fmla="*/ 3048001 h 5360810"/>
              <a:gd name="connsiteX9580" fmla="*/ 759049 w 4550804"/>
              <a:gd name="connsiteY9580" fmla="*/ 3057077 h 5360810"/>
              <a:gd name="connsiteX9581" fmla="*/ 760445 w 4550804"/>
              <a:gd name="connsiteY9581" fmla="*/ 3066152 h 5360810"/>
              <a:gd name="connsiteX9582" fmla="*/ 765333 w 4550804"/>
              <a:gd name="connsiteY9582" fmla="*/ 3073133 h 5360810"/>
              <a:gd name="connsiteX9583" fmla="*/ 770919 w 4550804"/>
              <a:gd name="connsiteY9583" fmla="*/ 3068944 h 5360810"/>
              <a:gd name="connsiteX9584" fmla="*/ 768126 w 4550804"/>
              <a:gd name="connsiteY9584" fmla="*/ 3057077 h 5360810"/>
              <a:gd name="connsiteX9585" fmla="*/ 770919 w 4550804"/>
              <a:gd name="connsiteY9585" fmla="*/ 3050794 h 5360810"/>
              <a:gd name="connsiteX9586" fmla="*/ 782790 w 4550804"/>
              <a:gd name="connsiteY9586" fmla="*/ 3031945 h 5360810"/>
              <a:gd name="connsiteX9587" fmla="*/ 786980 w 4550804"/>
              <a:gd name="connsiteY9587" fmla="*/ 3029851 h 5360810"/>
              <a:gd name="connsiteX9588" fmla="*/ 789075 w 4550804"/>
              <a:gd name="connsiteY9588" fmla="*/ 3030549 h 5360810"/>
              <a:gd name="connsiteX9589" fmla="*/ 790472 w 4550804"/>
              <a:gd name="connsiteY9589" fmla="*/ 3042416 h 5360810"/>
              <a:gd name="connsiteX9590" fmla="*/ 779997 w 4550804"/>
              <a:gd name="connsiteY9590" fmla="*/ 3062661 h 5360810"/>
              <a:gd name="connsiteX9591" fmla="*/ 769523 w 4550804"/>
              <a:gd name="connsiteY9591" fmla="*/ 3073133 h 5360810"/>
              <a:gd name="connsiteX9592" fmla="*/ 768126 w 4550804"/>
              <a:gd name="connsiteY9592" fmla="*/ 3080813 h 5360810"/>
              <a:gd name="connsiteX9593" fmla="*/ 784187 w 4550804"/>
              <a:gd name="connsiteY9593" fmla="*/ 3080813 h 5360810"/>
              <a:gd name="connsiteX9594" fmla="*/ 796058 w 4550804"/>
              <a:gd name="connsiteY9594" fmla="*/ 3064057 h 5360810"/>
              <a:gd name="connsiteX9595" fmla="*/ 793265 w 4550804"/>
              <a:gd name="connsiteY9595" fmla="*/ 3061265 h 5360810"/>
              <a:gd name="connsiteX9596" fmla="*/ 787679 w 4550804"/>
              <a:gd name="connsiteY9596" fmla="*/ 3062661 h 5360810"/>
              <a:gd name="connsiteX9597" fmla="*/ 786980 w 4550804"/>
              <a:gd name="connsiteY9597" fmla="*/ 3058473 h 5360810"/>
              <a:gd name="connsiteX9598" fmla="*/ 800946 w 4550804"/>
              <a:gd name="connsiteY9598" fmla="*/ 3040322 h 5360810"/>
              <a:gd name="connsiteX9599" fmla="*/ 805136 w 4550804"/>
              <a:gd name="connsiteY9599" fmla="*/ 3040322 h 5360810"/>
              <a:gd name="connsiteX9600" fmla="*/ 807930 w 4550804"/>
              <a:gd name="connsiteY9600" fmla="*/ 3043813 h 5360810"/>
              <a:gd name="connsiteX9601" fmla="*/ 811420 w 4550804"/>
              <a:gd name="connsiteY9601" fmla="*/ 3042416 h 5360810"/>
              <a:gd name="connsiteX9602" fmla="*/ 810025 w 4550804"/>
              <a:gd name="connsiteY9602" fmla="*/ 3037529 h 5360810"/>
              <a:gd name="connsiteX9603" fmla="*/ 802343 w 4550804"/>
              <a:gd name="connsiteY9603" fmla="*/ 3034738 h 5360810"/>
              <a:gd name="connsiteX9604" fmla="*/ 800946 w 4550804"/>
              <a:gd name="connsiteY9604" fmla="*/ 3025662 h 5360810"/>
              <a:gd name="connsiteX9605" fmla="*/ 805136 w 4550804"/>
              <a:gd name="connsiteY9605" fmla="*/ 3009606 h 5360810"/>
              <a:gd name="connsiteX9606" fmla="*/ 812817 w 4550804"/>
              <a:gd name="connsiteY9606" fmla="*/ 2996342 h 5360810"/>
              <a:gd name="connsiteX9607" fmla="*/ 809326 w 4550804"/>
              <a:gd name="connsiteY9607" fmla="*/ 2994247 h 5360810"/>
              <a:gd name="connsiteX9608" fmla="*/ 806533 w 4550804"/>
              <a:gd name="connsiteY9608" fmla="*/ 2996342 h 5360810"/>
              <a:gd name="connsiteX9609" fmla="*/ 800946 w 4550804"/>
              <a:gd name="connsiteY9609" fmla="*/ 2997738 h 5360810"/>
              <a:gd name="connsiteX9610" fmla="*/ 793265 w 4550804"/>
              <a:gd name="connsiteY9610" fmla="*/ 2994247 h 5360810"/>
              <a:gd name="connsiteX9611" fmla="*/ 781394 w 4550804"/>
              <a:gd name="connsiteY9611" fmla="*/ 2994247 h 5360810"/>
              <a:gd name="connsiteX9612" fmla="*/ 770919 w 4550804"/>
              <a:gd name="connsiteY9612" fmla="*/ 3006116 h 5360810"/>
              <a:gd name="connsiteX9613" fmla="*/ 766729 w 4550804"/>
              <a:gd name="connsiteY9613" fmla="*/ 3004719 h 5360810"/>
              <a:gd name="connsiteX9614" fmla="*/ 769523 w 4550804"/>
              <a:gd name="connsiteY9614" fmla="*/ 3004719 h 5360810"/>
              <a:gd name="connsiteX9615" fmla="*/ 770919 w 4550804"/>
              <a:gd name="connsiteY9615" fmla="*/ 3001927 h 5360810"/>
              <a:gd name="connsiteX9616" fmla="*/ 768127 w 4550804"/>
              <a:gd name="connsiteY9616" fmla="*/ 3000530 h 5360810"/>
              <a:gd name="connsiteX9617" fmla="*/ 768127 w 4550804"/>
              <a:gd name="connsiteY9617" fmla="*/ 3003323 h 5360810"/>
              <a:gd name="connsiteX9618" fmla="*/ 766730 w 4550804"/>
              <a:gd name="connsiteY9618" fmla="*/ 3000530 h 5360810"/>
              <a:gd name="connsiteX9619" fmla="*/ 769523 w 4550804"/>
              <a:gd name="connsiteY9619" fmla="*/ 2997738 h 5360810"/>
              <a:gd name="connsiteX9620" fmla="*/ 768127 w 4550804"/>
              <a:gd name="connsiteY9620" fmla="*/ 3000530 h 5360810"/>
              <a:gd name="connsiteX9621" fmla="*/ 768127 w 4550804"/>
              <a:gd name="connsiteY9621" fmla="*/ 3000530 h 5360810"/>
              <a:gd name="connsiteX9622" fmla="*/ 770919 w 4550804"/>
              <a:gd name="connsiteY9622" fmla="*/ 3000530 h 5360810"/>
              <a:gd name="connsiteX9623" fmla="*/ 775109 w 4550804"/>
              <a:gd name="connsiteY9623" fmla="*/ 2994945 h 5360810"/>
              <a:gd name="connsiteX9624" fmla="*/ 773713 w 4550804"/>
              <a:gd name="connsiteY9624" fmla="*/ 2991455 h 5360810"/>
              <a:gd name="connsiteX9625" fmla="*/ 782790 w 4550804"/>
              <a:gd name="connsiteY9625" fmla="*/ 2987267 h 5360810"/>
              <a:gd name="connsiteX9626" fmla="*/ 784187 w 4550804"/>
              <a:gd name="connsiteY9626" fmla="*/ 2991455 h 5360810"/>
              <a:gd name="connsiteX9627" fmla="*/ 799549 w 4550804"/>
              <a:gd name="connsiteY9627" fmla="*/ 2988663 h 5360810"/>
              <a:gd name="connsiteX9628" fmla="*/ 818404 w 4550804"/>
              <a:gd name="connsiteY9628" fmla="*/ 2991455 h 5360810"/>
              <a:gd name="connsiteX9629" fmla="*/ 833766 w 4550804"/>
              <a:gd name="connsiteY9629" fmla="*/ 2987267 h 5360810"/>
              <a:gd name="connsiteX9630" fmla="*/ 844939 w 4550804"/>
              <a:gd name="connsiteY9630" fmla="*/ 2990059 h 5360810"/>
              <a:gd name="connsiteX9631" fmla="*/ 851224 w 4550804"/>
              <a:gd name="connsiteY9631" fmla="*/ 2972606 h 5360810"/>
              <a:gd name="connsiteX9632" fmla="*/ 907087 w 4550804"/>
              <a:gd name="connsiteY9632" fmla="*/ 2994247 h 5360810"/>
              <a:gd name="connsiteX9633" fmla="*/ 923148 w 4550804"/>
              <a:gd name="connsiteY9633" fmla="*/ 2980984 h 5360810"/>
              <a:gd name="connsiteX9634" fmla="*/ 942701 w 4550804"/>
              <a:gd name="connsiteY9634" fmla="*/ 2960739 h 5360810"/>
              <a:gd name="connsiteX9635" fmla="*/ 946569 w 4550804"/>
              <a:gd name="connsiteY9635" fmla="*/ 2963714 h 5360810"/>
              <a:gd name="connsiteX9636" fmla="*/ 953873 w 4550804"/>
              <a:gd name="connsiteY9636" fmla="*/ 2953757 h 5360810"/>
              <a:gd name="connsiteX9637" fmla="*/ 952476 w 4550804"/>
              <a:gd name="connsiteY9637" fmla="*/ 2952361 h 5360810"/>
              <a:gd name="connsiteX9638" fmla="*/ 955269 w 4550804"/>
              <a:gd name="connsiteY9638" fmla="*/ 2953757 h 5360810"/>
              <a:gd name="connsiteX9639" fmla="*/ 958063 w 4550804"/>
              <a:gd name="connsiteY9639" fmla="*/ 2950965 h 5360810"/>
              <a:gd name="connsiteX9640" fmla="*/ 959459 w 4550804"/>
              <a:gd name="connsiteY9640" fmla="*/ 2948172 h 5360810"/>
              <a:gd name="connsiteX9641" fmla="*/ 962253 w 4550804"/>
              <a:gd name="connsiteY9641" fmla="*/ 2945379 h 5360810"/>
              <a:gd name="connsiteX9642" fmla="*/ 963650 w 4550804"/>
              <a:gd name="connsiteY9642" fmla="*/ 2942587 h 5360810"/>
              <a:gd name="connsiteX9643" fmla="*/ 966442 w 4550804"/>
              <a:gd name="connsiteY9643" fmla="*/ 2939794 h 5360810"/>
              <a:gd name="connsiteX9644" fmla="*/ 967839 w 4550804"/>
              <a:gd name="connsiteY9644" fmla="*/ 2937003 h 5360810"/>
              <a:gd name="connsiteX9645" fmla="*/ 970632 w 4550804"/>
              <a:gd name="connsiteY9645" fmla="*/ 2934210 h 5360810"/>
              <a:gd name="connsiteX9646" fmla="*/ 972029 w 4550804"/>
              <a:gd name="connsiteY9646" fmla="*/ 2931418 h 5360810"/>
              <a:gd name="connsiteX9647" fmla="*/ 974822 w 4550804"/>
              <a:gd name="connsiteY9647" fmla="*/ 2928625 h 5360810"/>
              <a:gd name="connsiteX9648" fmla="*/ 976219 w 4550804"/>
              <a:gd name="connsiteY9648" fmla="*/ 2925833 h 5360810"/>
              <a:gd name="connsiteX9649" fmla="*/ 977615 w 4550804"/>
              <a:gd name="connsiteY9649" fmla="*/ 2923040 h 5360810"/>
              <a:gd name="connsiteX9650" fmla="*/ 976219 w 4550804"/>
              <a:gd name="connsiteY9650" fmla="*/ 2921644 h 5360810"/>
              <a:gd name="connsiteX9651" fmla="*/ 979012 w 4550804"/>
              <a:gd name="connsiteY9651" fmla="*/ 2923040 h 5360810"/>
              <a:gd name="connsiteX9652" fmla="*/ 980408 w 4550804"/>
              <a:gd name="connsiteY9652" fmla="*/ 2920248 h 5360810"/>
              <a:gd name="connsiteX9653" fmla="*/ 983201 w 4550804"/>
              <a:gd name="connsiteY9653" fmla="*/ 2917455 h 5360810"/>
              <a:gd name="connsiteX9654" fmla="*/ 984598 w 4550804"/>
              <a:gd name="connsiteY9654" fmla="*/ 2914663 h 5360810"/>
              <a:gd name="connsiteX9655" fmla="*/ 986692 w 4550804"/>
              <a:gd name="connsiteY9655" fmla="*/ 2912570 h 5360810"/>
              <a:gd name="connsiteX9656" fmla="*/ 985296 w 4550804"/>
              <a:gd name="connsiteY9656" fmla="*/ 2911872 h 5360810"/>
              <a:gd name="connsiteX9657" fmla="*/ 987391 w 4550804"/>
              <a:gd name="connsiteY9657" fmla="*/ 2911872 h 5360810"/>
              <a:gd name="connsiteX9658" fmla="*/ 986694 w 4550804"/>
              <a:gd name="connsiteY9658" fmla="*/ 2912569 h 5360810"/>
              <a:gd name="connsiteX9659" fmla="*/ 988090 w 4550804"/>
              <a:gd name="connsiteY9659" fmla="*/ 2913267 h 5360810"/>
              <a:gd name="connsiteX9660" fmla="*/ 989486 w 4550804"/>
              <a:gd name="connsiteY9660" fmla="*/ 2910475 h 5360810"/>
              <a:gd name="connsiteX9661" fmla="*/ 986693 w 4550804"/>
              <a:gd name="connsiteY9661" fmla="*/ 2906286 h 5360810"/>
              <a:gd name="connsiteX9662" fmla="*/ 990883 w 4550804"/>
              <a:gd name="connsiteY9662" fmla="*/ 2909079 h 5360810"/>
              <a:gd name="connsiteX9663" fmla="*/ 992280 w 4550804"/>
              <a:gd name="connsiteY9663" fmla="*/ 2906286 h 5360810"/>
              <a:gd name="connsiteX9664" fmla="*/ 990883 w 4550804"/>
              <a:gd name="connsiteY9664" fmla="*/ 2904890 h 5360810"/>
              <a:gd name="connsiteX9665" fmla="*/ 993676 w 4550804"/>
              <a:gd name="connsiteY9665" fmla="*/ 2906286 h 5360810"/>
              <a:gd name="connsiteX9666" fmla="*/ 995073 w 4550804"/>
              <a:gd name="connsiteY9666" fmla="*/ 2903493 h 5360810"/>
              <a:gd name="connsiteX9667" fmla="*/ 996469 w 4550804"/>
              <a:gd name="connsiteY9667" fmla="*/ 2902097 h 5360810"/>
              <a:gd name="connsiteX9668" fmla="*/ 1004150 w 4550804"/>
              <a:gd name="connsiteY9668" fmla="*/ 2894418 h 5360810"/>
              <a:gd name="connsiteX9669" fmla="*/ 1009737 w 4550804"/>
              <a:gd name="connsiteY9669" fmla="*/ 2888834 h 5360810"/>
              <a:gd name="connsiteX9670" fmla="*/ 1013926 w 4550804"/>
              <a:gd name="connsiteY9670" fmla="*/ 2883249 h 5360810"/>
              <a:gd name="connsiteX9671" fmla="*/ 1028406 w 4550804"/>
              <a:gd name="connsiteY9671" fmla="*/ 2867038 h 5360810"/>
              <a:gd name="connsiteX9672" fmla="*/ 1027893 w 4550804"/>
              <a:gd name="connsiteY9672" fmla="*/ 2863703 h 5360810"/>
              <a:gd name="connsiteX9673" fmla="*/ 1025100 w 4550804"/>
              <a:gd name="connsiteY9673" fmla="*/ 2860911 h 5360810"/>
              <a:gd name="connsiteX9674" fmla="*/ 1027893 w 4550804"/>
              <a:gd name="connsiteY9674" fmla="*/ 2862306 h 5360810"/>
              <a:gd name="connsiteX9675" fmla="*/ 1031384 w 4550804"/>
              <a:gd name="connsiteY9675" fmla="*/ 2858119 h 5360810"/>
              <a:gd name="connsiteX9676" fmla="*/ 1034177 w 4550804"/>
              <a:gd name="connsiteY9676" fmla="*/ 2856722 h 5360810"/>
              <a:gd name="connsiteX9677" fmla="*/ 1035574 w 4550804"/>
              <a:gd name="connsiteY9677" fmla="*/ 2854628 h 5360810"/>
              <a:gd name="connsiteX9678" fmla="*/ 1042558 w 4550804"/>
              <a:gd name="connsiteY9678" fmla="*/ 2846251 h 5360810"/>
              <a:gd name="connsiteX9679" fmla="*/ 1046048 w 4550804"/>
              <a:gd name="connsiteY9679" fmla="*/ 2842760 h 5360810"/>
              <a:gd name="connsiteX9680" fmla="*/ 1048842 w 4550804"/>
              <a:gd name="connsiteY9680" fmla="*/ 2838571 h 5360810"/>
              <a:gd name="connsiteX9681" fmla="*/ 1047445 w 4550804"/>
              <a:gd name="connsiteY9681" fmla="*/ 2837176 h 5360810"/>
              <a:gd name="connsiteX9682" fmla="*/ 1050238 w 4550804"/>
              <a:gd name="connsiteY9682" fmla="*/ 2838571 h 5360810"/>
              <a:gd name="connsiteX9683" fmla="*/ 1053032 w 4550804"/>
              <a:gd name="connsiteY9683" fmla="*/ 2834383 h 5360810"/>
              <a:gd name="connsiteX9684" fmla="*/ 1056523 w 4550804"/>
              <a:gd name="connsiteY9684" fmla="*/ 2830893 h 5360810"/>
              <a:gd name="connsiteX9685" fmla="*/ 1059316 w 4550804"/>
              <a:gd name="connsiteY9685" fmla="*/ 2828100 h 5360810"/>
              <a:gd name="connsiteX9686" fmla="*/ 1062109 w 4550804"/>
              <a:gd name="connsiteY9686" fmla="*/ 2825308 h 5360810"/>
              <a:gd name="connsiteX9687" fmla="*/ 1063506 w 4550804"/>
              <a:gd name="connsiteY9687" fmla="*/ 2822515 h 5360810"/>
              <a:gd name="connsiteX9688" fmla="*/ 1068394 w 4550804"/>
              <a:gd name="connsiteY9688" fmla="*/ 2817628 h 5360810"/>
              <a:gd name="connsiteX9689" fmla="*/ 1084455 w 4550804"/>
              <a:gd name="connsiteY9689" fmla="*/ 2798779 h 5360810"/>
              <a:gd name="connsiteX9690" fmla="*/ 1099118 w 4550804"/>
              <a:gd name="connsiteY9690" fmla="*/ 2777837 h 5360810"/>
              <a:gd name="connsiteX9691" fmla="*/ 1096326 w 4550804"/>
              <a:gd name="connsiteY9691" fmla="*/ 2775045 h 5360810"/>
              <a:gd name="connsiteX9692" fmla="*/ 1093533 w 4550804"/>
              <a:gd name="connsiteY9692" fmla="*/ 2768762 h 5360810"/>
              <a:gd name="connsiteX9693" fmla="*/ 1099119 w 4550804"/>
              <a:gd name="connsiteY9693" fmla="*/ 2777836 h 5360810"/>
              <a:gd name="connsiteX9694" fmla="*/ 1100516 w 4550804"/>
              <a:gd name="connsiteY9694" fmla="*/ 2779233 h 5360810"/>
              <a:gd name="connsiteX9695" fmla="*/ 1102611 w 4550804"/>
              <a:gd name="connsiteY9695" fmla="*/ 2779233 h 5360810"/>
              <a:gd name="connsiteX9696" fmla="*/ 1101215 w 4550804"/>
              <a:gd name="connsiteY9696" fmla="*/ 2782025 h 5360810"/>
              <a:gd name="connsiteX9697" fmla="*/ 1108197 w 4550804"/>
              <a:gd name="connsiteY9697" fmla="*/ 2783422 h 5360810"/>
              <a:gd name="connsiteX9698" fmla="*/ 1108197 w 4550804"/>
              <a:gd name="connsiteY9698" fmla="*/ 2779233 h 5360810"/>
              <a:gd name="connsiteX9699" fmla="*/ 1110990 w 4550804"/>
              <a:gd name="connsiteY9699" fmla="*/ 2782025 h 5360810"/>
              <a:gd name="connsiteX9700" fmla="*/ 1109594 w 4550804"/>
              <a:gd name="connsiteY9700" fmla="*/ 2779233 h 5360810"/>
              <a:gd name="connsiteX9701" fmla="*/ 1113085 w 4550804"/>
              <a:gd name="connsiteY9701" fmla="*/ 2775044 h 5360810"/>
              <a:gd name="connsiteX9702" fmla="*/ 1112387 w 4550804"/>
              <a:gd name="connsiteY9702" fmla="*/ 2772950 h 5360810"/>
              <a:gd name="connsiteX9703" fmla="*/ 1106800 w 4550804"/>
              <a:gd name="connsiteY9703" fmla="*/ 2779233 h 5360810"/>
              <a:gd name="connsiteX9704" fmla="*/ 1104007 w 4550804"/>
              <a:gd name="connsiteY9704" fmla="*/ 2777836 h 5360810"/>
              <a:gd name="connsiteX9705" fmla="*/ 1104007 w 4550804"/>
              <a:gd name="connsiteY9705" fmla="*/ 2775044 h 5360810"/>
              <a:gd name="connsiteX9706" fmla="*/ 1100516 w 4550804"/>
              <a:gd name="connsiteY9706" fmla="*/ 2773648 h 5360810"/>
              <a:gd name="connsiteX9707" fmla="*/ 1100516 w 4550804"/>
              <a:gd name="connsiteY9707" fmla="*/ 2770157 h 5360810"/>
              <a:gd name="connsiteX9708" fmla="*/ 1101215 w 4550804"/>
              <a:gd name="connsiteY9708" fmla="*/ 2773648 h 5360810"/>
              <a:gd name="connsiteX9709" fmla="*/ 1106800 w 4550804"/>
              <a:gd name="connsiteY9709" fmla="*/ 2771553 h 5360810"/>
              <a:gd name="connsiteX9710" fmla="*/ 1121464 w 4550804"/>
              <a:gd name="connsiteY9710" fmla="*/ 2756894 h 5360810"/>
              <a:gd name="connsiteX9711" fmla="*/ 1122861 w 4550804"/>
              <a:gd name="connsiteY9711" fmla="*/ 2754101 h 5360810"/>
              <a:gd name="connsiteX9712" fmla="*/ 1130543 w 4550804"/>
              <a:gd name="connsiteY9712" fmla="*/ 2746422 h 5360810"/>
              <a:gd name="connsiteX9713" fmla="*/ 1134732 w 4550804"/>
              <a:gd name="connsiteY9713" fmla="*/ 2742234 h 5360810"/>
              <a:gd name="connsiteX9714" fmla="*/ 1136827 w 4550804"/>
              <a:gd name="connsiteY9714" fmla="*/ 2740838 h 5360810"/>
              <a:gd name="connsiteX9715" fmla="*/ 1156380 w 4550804"/>
              <a:gd name="connsiteY9715" fmla="*/ 2724780 h 5360810"/>
              <a:gd name="connsiteX9716" fmla="*/ 1157078 w 4550804"/>
              <a:gd name="connsiteY9716" fmla="*/ 2724082 h 5360810"/>
              <a:gd name="connsiteX9717" fmla="*/ 1206657 w 4550804"/>
              <a:gd name="connsiteY9717" fmla="*/ 2662650 h 5360810"/>
              <a:gd name="connsiteX9718" fmla="*/ 1241572 w 4550804"/>
              <a:gd name="connsiteY9718" fmla="*/ 2611688 h 5360810"/>
              <a:gd name="connsiteX9719" fmla="*/ 1242067 w 4550804"/>
              <a:gd name="connsiteY9719" fmla="*/ 2612254 h 5360810"/>
              <a:gd name="connsiteX9720" fmla="*/ 1269503 w 4550804"/>
              <a:gd name="connsiteY9720" fmla="*/ 2566312 h 5360810"/>
              <a:gd name="connsiteX9721" fmla="*/ 1272297 w 4550804"/>
              <a:gd name="connsiteY9721" fmla="*/ 2567708 h 5360810"/>
              <a:gd name="connsiteX9722" fmla="*/ 1269503 w 4550804"/>
              <a:gd name="connsiteY9722" fmla="*/ 2564915 h 5360810"/>
              <a:gd name="connsiteX9723" fmla="*/ 1277805 w 4550804"/>
              <a:gd name="connsiteY9723" fmla="*/ 2553425 h 5360810"/>
              <a:gd name="connsiteX9724" fmla="*/ 1277186 w 4550804"/>
              <a:gd name="connsiteY9724" fmla="*/ 2553048 h 5360810"/>
              <a:gd name="connsiteX9725" fmla="*/ 1320480 w 4550804"/>
              <a:gd name="connsiteY9725" fmla="*/ 2476257 h 5360810"/>
              <a:gd name="connsiteX9726" fmla="*/ 1382629 w 4550804"/>
              <a:gd name="connsiteY9726" fmla="*/ 2346410 h 5360810"/>
              <a:gd name="connsiteX9727" fmla="*/ 1442334 w 4550804"/>
              <a:gd name="connsiteY9727" fmla="*/ 2207607 h 5360810"/>
              <a:gd name="connsiteX9728" fmla="*/ 1441984 w 4550804"/>
              <a:gd name="connsiteY9728" fmla="*/ 2207488 h 5360810"/>
              <a:gd name="connsiteX9729" fmla="*/ 1455252 w 4550804"/>
              <a:gd name="connsiteY9729" fmla="*/ 2173979 h 5360810"/>
              <a:gd name="connsiteX9730" fmla="*/ 1464330 w 4550804"/>
              <a:gd name="connsiteY9730" fmla="*/ 2137678 h 5360810"/>
              <a:gd name="connsiteX9731" fmla="*/ 1497150 w 4550804"/>
              <a:gd name="connsiteY9731" fmla="*/ 2144659 h 5360810"/>
              <a:gd name="connsiteX9732" fmla="*/ 1505583 w 4550804"/>
              <a:gd name="connsiteY9732" fmla="*/ 2148683 h 5360810"/>
              <a:gd name="connsiteX9733" fmla="*/ 1497148 w 4550804"/>
              <a:gd name="connsiteY9733" fmla="*/ 2143961 h 5360810"/>
              <a:gd name="connsiteX9734" fmla="*/ 1465027 w 4550804"/>
              <a:gd name="connsiteY9734" fmla="*/ 2137678 h 5360810"/>
              <a:gd name="connsiteX9735" fmla="*/ 1466423 w 4550804"/>
              <a:gd name="connsiteY9735" fmla="*/ 2123017 h 5360810"/>
              <a:gd name="connsiteX9736" fmla="*/ 1460139 w 4550804"/>
              <a:gd name="connsiteY9736" fmla="*/ 2095792 h 5360810"/>
              <a:gd name="connsiteX9737" fmla="*/ 1457345 w 4550804"/>
              <a:gd name="connsiteY9737" fmla="*/ 2092999 h 5360810"/>
              <a:gd name="connsiteX9738" fmla="*/ 1439189 w 4550804"/>
              <a:gd name="connsiteY9738" fmla="*/ 2098584 h 5360810"/>
              <a:gd name="connsiteX9739" fmla="*/ 1433604 w 4550804"/>
              <a:gd name="connsiteY9739" fmla="*/ 2092999 h 5360810"/>
              <a:gd name="connsiteX9740" fmla="*/ 1432207 w 4550804"/>
              <a:gd name="connsiteY9740" fmla="*/ 2087414 h 5360810"/>
              <a:gd name="connsiteX9741" fmla="*/ 1435000 w 4550804"/>
              <a:gd name="connsiteY9741" fmla="*/ 2093697 h 5360810"/>
              <a:gd name="connsiteX9742" fmla="*/ 1440586 w 4550804"/>
              <a:gd name="connsiteY9742" fmla="*/ 2097886 h 5360810"/>
              <a:gd name="connsiteX9743" fmla="*/ 1460139 w 4550804"/>
              <a:gd name="connsiteY9743" fmla="*/ 2090207 h 5360810"/>
              <a:gd name="connsiteX9744" fmla="*/ 1464329 w 4550804"/>
              <a:gd name="connsiteY9744" fmla="*/ 2092999 h 5360810"/>
              <a:gd name="connsiteX9745" fmla="*/ 1462932 w 4550804"/>
              <a:gd name="connsiteY9745" fmla="*/ 2094395 h 5360810"/>
              <a:gd name="connsiteX9746" fmla="*/ 1465725 w 4550804"/>
              <a:gd name="connsiteY9746" fmla="*/ 2100678 h 5360810"/>
              <a:gd name="connsiteX9747" fmla="*/ 1472010 w 4550804"/>
              <a:gd name="connsiteY9747" fmla="*/ 2099282 h 5360810"/>
              <a:gd name="connsiteX9748" fmla="*/ 1472010 w 4550804"/>
              <a:gd name="connsiteY9748" fmla="*/ 2096490 h 5360810"/>
              <a:gd name="connsiteX9749" fmla="*/ 1468602 w 4550804"/>
              <a:gd name="connsiteY9749" fmla="*/ 2094975 h 5360810"/>
              <a:gd name="connsiteX9750" fmla="*/ 1468518 w 4550804"/>
              <a:gd name="connsiteY9750" fmla="*/ 2095093 h 5360810"/>
              <a:gd name="connsiteX9751" fmla="*/ 1465726 w 4550804"/>
              <a:gd name="connsiteY9751" fmla="*/ 2093697 h 5360810"/>
              <a:gd name="connsiteX9752" fmla="*/ 1468603 w 4550804"/>
              <a:gd name="connsiteY9752" fmla="*/ 2094974 h 5360810"/>
              <a:gd name="connsiteX9753" fmla="*/ 1471311 w 4550804"/>
              <a:gd name="connsiteY9753" fmla="*/ 2090905 h 5360810"/>
              <a:gd name="connsiteX9754" fmla="*/ 1469915 w 4550804"/>
              <a:gd name="connsiteY9754" fmla="*/ 2089508 h 5360810"/>
              <a:gd name="connsiteX9755" fmla="*/ 1476200 w 4550804"/>
              <a:gd name="connsiteY9755" fmla="*/ 2089508 h 5360810"/>
              <a:gd name="connsiteX9756" fmla="*/ 1474803 w 4550804"/>
              <a:gd name="connsiteY9756" fmla="*/ 2095094 h 5360810"/>
              <a:gd name="connsiteX9757" fmla="*/ 1476200 w 4550804"/>
              <a:gd name="connsiteY9757" fmla="*/ 2096490 h 5360810"/>
              <a:gd name="connsiteX9758" fmla="*/ 1478993 w 4550804"/>
              <a:gd name="connsiteY9758" fmla="*/ 2090905 h 5360810"/>
              <a:gd name="connsiteX9759" fmla="*/ 1488070 w 4550804"/>
              <a:gd name="connsiteY9759" fmla="*/ 2089508 h 5360810"/>
              <a:gd name="connsiteX9760" fmla="*/ 1485277 w 4550804"/>
              <a:gd name="connsiteY9760" fmla="*/ 2090905 h 5360810"/>
              <a:gd name="connsiteX9761" fmla="*/ 1489467 w 4550804"/>
              <a:gd name="connsiteY9761" fmla="*/ 2096490 h 5360810"/>
              <a:gd name="connsiteX9762" fmla="*/ 1486674 w 4550804"/>
              <a:gd name="connsiteY9762" fmla="*/ 2099282 h 5360810"/>
              <a:gd name="connsiteX9763" fmla="*/ 1489467 w 4550804"/>
              <a:gd name="connsiteY9763" fmla="*/ 2097886 h 5360810"/>
              <a:gd name="connsiteX9764" fmla="*/ 1497148 w 4550804"/>
              <a:gd name="connsiteY9764" fmla="*/ 2102074 h 5360810"/>
              <a:gd name="connsiteX9765" fmla="*/ 1497148 w 4550804"/>
              <a:gd name="connsiteY9765" fmla="*/ 2100678 h 5360810"/>
              <a:gd name="connsiteX9766" fmla="*/ 1491562 w 4550804"/>
              <a:gd name="connsiteY9766" fmla="*/ 2096490 h 5360810"/>
              <a:gd name="connsiteX9767" fmla="*/ 1488769 w 4550804"/>
              <a:gd name="connsiteY9767" fmla="*/ 2092301 h 5360810"/>
              <a:gd name="connsiteX9768" fmla="*/ 1490166 w 4550804"/>
              <a:gd name="connsiteY9768" fmla="*/ 2089508 h 5360810"/>
              <a:gd name="connsiteX9769" fmla="*/ 1507623 w 4550804"/>
              <a:gd name="connsiteY9769" fmla="*/ 2098584 h 5360810"/>
              <a:gd name="connsiteX9770" fmla="*/ 1506226 w 4550804"/>
              <a:gd name="connsiteY9770" fmla="*/ 2097188 h 5360810"/>
              <a:gd name="connsiteX9771" fmla="*/ 1507623 w 4550804"/>
              <a:gd name="connsiteY9771" fmla="*/ 2097188 h 5360810"/>
              <a:gd name="connsiteX9772" fmla="*/ 1491562 w 4550804"/>
              <a:gd name="connsiteY9772" fmla="*/ 2088112 h 5360810"/>
              <a:gd name="connsiteX9773" fmla="*/ 1500640 w 4550804"/>
              <a:gd name="connsiteY9773" fmla="*/ 2088112 h 5360810"/>
              <a:gd name="connsiteX9774" fmla="*/ 1500640 w 4550804"/>
              <a:gd name="connsiteY9774" fmla="*/ 2085320 h 5360810"/>
              <a:gd name="connsiteX9775" fmla="*/ 1499243 w 4550804"/>
              <a:gd name="connsiteY9775" fmla="*/ 2085320 h 5360810"/>
              <a:gd name="connsiteX9776" fmla="*/ 1508322 w 4550804"/>
              <a:gd name="connsiteY9776" fmla="*/ 2083923 h 5360810"/>
              <a:gd name="connsiteX9777" fmla="*/ 1508322 w 4550804"/>
              <a:gd name="connsiteY9777" fmla="*/ 2082527 h 5360810"/>
              <a:gd name="connsiteX9778" fmla="*/ 1502036 w 4550804"/>
              <a:gd name="connsiteY9778" fmla="*/ 2082527 h 5360810"/>
              <a:gd name="connsiteX9779" fmla="*/ 1503433 w 4550804"/>
              <a:gd name="connsiteY9779" fmla="*/ 2079735 h 5360810"/>
              <a:gd name="connsiteX9780" fmla="*/ 1518097 w 4550804"/>
              <a:gd name="connsiteY9780" fmla="*/ 2081131 h 5360810"/>
              <a:gd name="connsiteX9781" fmla="*/ 1519494 w 4550804"/>
              <a:gd name="connsiteY9781" fmla="*/ 2078338 h 5360810"/>
              <a:gd name="connsiteX9782" fmla="*/ 1503433 w 4550804"/>
              <a:gd name="connsiteY9782" fmla="*/ 2075547 h 5360810"/>
              <a:gd name="connsiteX9783" fmla="*/ 1513907 w 4550804"/>
              <a:gd name="connsiteY9783" fmla="*/ 2075547 h 5360810"/>
              <a:gd name="connsiteX9784" fmla="*/ 1512511 w 4550804"/>
              <a:gd name="connsiteY9784" fmla="*/ 2072754 h 5360810"/>
              <a:gd name="connsiteX9785" fmla="*/ 1513907 w 4550804"/>
              <a:gd name="connsiteY9785" fmla="*/ 2071358 h 5360810"/>
              <a:gd name="connsiteX9786" fmla="*/ 1508322 w 4550804"/>
              <a:gd name="connsiteY9786" fmla="*/ 2072754 h 5360810"/>
              <a:gd name="connsiteX9787" fmla="*/ 1505528 w 4550804"/>
              <a:gd name="connsiteY9787" fmla="*/ 2071358 h 5360810"/>
              <a:gd name="connsiteX9788" fmla="*/ 1508322 w 4550804"/>
              <a:gd name="connsiteY9788" fmla="*/ 2071358 h 5360810"/>
              <a:gd name="connsiteX9789" fmla="*/ 1522986 w 4550804"/>
              <a:gd name="connsiteY9789" fmla="*/ 2069962 h 5360810"/>
              <a:gd name="connsiteX9790" fmla="*/ 1522986 w 4550804"/>
              <a:gd name="connsiteY9790" fmla="*/ 2068565 h 5360810"/>
              <a:gd name="connsiteX9791" fmla="*/ 1512511 w 4550804"/>
              <a:gd name="connsiteY9791" fmla="*/ 2065773 h 5360810"/>
              <a:gd name="connsiteX9792" fmla="*/ 1506925 w 4550804"/>
              <a:gd name="connsiteY9792" fmla="*/ 2067169 h 5360810"/>
              <a:gd name="connsiteX9793" fmla="*/ 1493657 w 4550804"/>
              <a:gd name="connsiteY9793" fmla="*/ 2069962 h 5360810"/>
              <a:gd name="connsiteX9794" fmla="*/ 1487372 w 4550804"/>
              <a:gd name="connsiteY9794" fmla="*/ 2075547 h 5360810"/>
              <a:gd name="connsiteX9795" fmla="*/ 1474105 w 4550804"/>
              <a:gd name="connsiteY9795" fmla="*/ 2078338 h 5360810"/>
              <a:gd name="connsiteX9796" fmla="*/ 1471311 w 4550804"/>
              <a:gd name="connsiteY9796" fmla="*/ 2078338 h 5360810"/>
              <a:gd name="connsiteX9797" fmla="*/ 1491590 w 4550804"/>
              <a:gd name="connsiteY9797" fmla="*/ 2039140 h 5360810"/>
              <a:gd name="connsiteX9798" fmla="*/ 1497148 w 4550804"/>
              <a:gd name="connsiteY9798" fmla="*/ 2020396 h 5360810"/>
              <a:gd name="connsiteX9799" fmla="*/ 1497309 w 4550804"/>
              <a:gd name="connsiteY9799" fmla="*/ 2020439 h 5360810"/>
              <a:gd name="connsiteX9800" fmla="*/ 1511812 w 4550804"/>
              <a:gd name="connsiteY9800" fmla="*/ 1959662 h 5360810"/>
              <a:gd name="connsiteX9801" fmla="*/ 1525080 w 4550804"/>
              <a:gd name="connsiteY9801" fmla="*/ 1877285 h 5360810"/>
              <a:gd name="connsiteX9802" fmla="*/ 1525477 w 4550804"/>
              <a:gd name="connsiteY9802" fmla="*/ 1877153 h 5360810"/>
              <a:gd name="connsiteX9803" fmla="*/ 1550918 w 4550804"/>
              <a:gd name="connsiteY9803" fmla="*/ 1689497 h 5360810"/>
              <a:gd name="connsiteX9804" fmla="*/ 1555108 w 4550804"/>
              <a:gd name="connsiteY9804" fmla="*/ 1670649 h 5360810"/>
              <a:gd name="connsiteX9805" fmla="*/ 1561392 w 4550804"/>
              <a:gd name="connsiteY9805" fmla="*/ 1672045 h 5360810"/>
              <a:gd name="connsiteX9806" fmla="*/ 1558600 w 4550804"/>
              <a:gd name="connsiteY9806" fmla="*/ 1669252 h 5360810"/>
              <a:gd name="connsiteX9807" fmla="*/ 1555108 w 4550804"/>
              <a:gd name="connsiteY9807" fmla="*/ 1667856 h 5360810"/>
              <a:gd name="connsiteX9808" fmla="*/ 1555108 w 4550804"/>
              <a:gd name="connsiteY9808" fmla="*/ 1667158 h 5360810"/>
              <a:gd name="connsiteX9809" fmla="*/ 1559995 w 4550804"/>
              <a:gd name="connsiteY9809" fmla="*/ 1621083 h 5360810"/>
              <a:gd name="connsiteX9810" fmla="*/ 1559995 w 4550804"/>
              <a:gd name="connsiteY9810" fmla="*/ 1612007 h 5360810"/>
              <a:gd name="connsiteX9811" fmla="*/ 1561392 w 4550804"/>
              <a:gd name="connsiteY9811" fmla="*/ 1605725 h 5360810"/>
              <a:gd name="connsiteX9812" fmla="*/ 1558600 w 4550804"/>
              <a:gd name="connsiteY9812" fmla="*/ 1602933 h 5360810"/>
              <a:gd name="connsiteX9813" fmla="*/ 1561392 w 4550804"/>
              <a:gd name="connsiteY9813" fmla="*/ 1604329 h 5360810"/>
              <a:gd name="connsiteX9814" fmla="*/ 1561392 w 4550804"/>
              <a:gd name="connsiteY9814" fmla="*/ 1598744 h 5360810"/>
              <a:gd name="connsiteX9815" fmla="*/ 1561392 w 4550804"/>
              <a:gd name="connsiteY9815" fmla="*/ 1595253 h 5360810"/>
              <a:gd name="connsiteX9816" fmla="*/ 1558600 w 4550804"/>
              <a:gd name="connsiteY9816" fmla="*/ 1593857 h 5360810"/>
              <a:gd name="connsiteX9817" fmla="*/ 1562789 w 4550804"/>
              <a:gd name="connsiteY9817" fmla="*/ 1593857 h 5360810"/>
              <a:gd name="connsiteX9818" fmla="*/ 1559995 w 4550804"/>
              <a:gd name="connsiteY9818" fmla="*/ 1589668 h 5360810"/>
              <a:gd name="connsiteX9819" fmla="*/ 1561392 w 4550804"/>
              <a:gd name="connsiteY9819" fmla="*/ 1586178 h 5360810"/>
              <a:gd name="connsiteX9820" fmla="*/ 1562789 w 4550804"/>
              <a:gd name="connsiteY9820" fmla="*/ 1581990 h 5360810"/>
              <a:gd name="connsiteX9821" fmla="*/ 1562789 w 4550804"/>
              <a:gd name="connsiteY9821" fmla="*/ 1576405 h 5360810"/>
              <a:gd name="connsiteX9822" fmla="*/ 1564185 w 4550804"/>
              <a:gd name="connsiteY9822" fmla="*/ 1576405 h 5360810"/>
              <a:gd name="connsiteX9823" fmla="*/ 1562789 w 4550804"/>
              <a:gd name="connsiteY9823" fmla="*/ 1575009 h 5360810"/>
              <a:gd name="connsiteX9824" fmla="*/ 1564185 w 4550804"/>
              <a:gd name="connsiteY9824" fmla="*/ 1575009 h 5360810"/>
              <a:gd name="connsiteX9825" fmla="*/ 1571867 w 4550804"/>
              <a:gd name="connsiteY9825" fmla="*/ 1532424 h 5360810"/>
              <a:gd name="connsiteX9826" fmla="*/ 1576768 w 4550804"/>
              <a:gd name="connsiteY9826" fmla="*/ 1529974 h 5360810"/>
              <a:gd name="connsiteX9827" fmla="*/ 1576056 w 4550804"/>
              <a:gd name="connsiteY9827" fmla="*/ 1528934 h 5360810"/>
              <a:gd name="connsiteX9828" fmla="*/ 1571867 w 4550804"/>
              <a:gd name="connsiteY9828" fmla="*/ 1528934 h 5360810"/>
              <a:gd name="connsiteX9829" fmla="*/ 1577453 w 4550804"/>
              <a:gd name="connsiteY9829" fmla="*/ 1510783 h 5360810"/>
              <a:gd name="connsiteX9830" fmla="*/ 1579548 w 4550804"/>
              <a:gd name="connsiteY9830" fmla="*/ 1507991 h 5360810"/>
              <a:gd name="connsiteX9831" fmla="*/ 1579548 w 4550804"/>
              <a:gd name="connsiteY9831" fmla="*/ 1505198 h 5360810"/>
              <a:gd name="connsiteX9832" fmla="*/ 1580944 w 4550804"/>
              <a:gd name="connsiteY9832" fmla="*/ 1504500 h 5360810"/>
              <a:gd name="connsiteX9833" fmla="*/ 1580944 w 4550804"/>
              <a:gd name="connsiteY9833" fmla="*/ 1501709 h 5360810"/>
              <a:gd name="connsiteX9834" fmla="*/ 1582341 w 4550804"/>
              <a:gd name="connsiteY9834" fmla="*/ 1503105 h 5360810"/>
              <a:gd name="connsiteX9835" fmla="*/ 1582341 w 4550804"/>
              <a:gd name="connsiteY9835" fmla="*/ 1500312 h 5360810"/>
              <a:gd name="connsiteX9836" fmla="*/ 1585135 w 4550804"/>
              <a:gd name="connsiteY9836" fmla="*/ 1498916 h 5360810"/>
              <a:gd name="connsiteX9837" fmla="*/ 1583738 w 4550804"/>
              <a:gd name="connsiteY9837" fmla="*/ 1496124 h 5360810"/>
              <a:gd name="connsiteX9838" fmla="*/ 1587928 w 4550804"/>
              <a:gd name="connsiteY9838" fmla="*/ 1493331 h 5360810"/>
              <a:gd name="connsiteX9839" fmla="*/ 1586531 w 4550804"/>
              <a:gd name="connsiteY9839" fmla="*/ 1492633 h 5360810"/>
              <a:gd name="connsiteX9840" fmla="*/ 1589325 w 4550804"/>
              <a:gd name="connsiteY9840" fmla="*/ 1491237 h 5360810"/>
              <a:gd name="connsiteX9841" fmla="*/ 1587928 w 4550804"/>
              <a:gd name="connsiteY9841" fmla="*/ 1488444 h 5360810"/>
              <a:gd name="connsiteX9842" fmla="*/ 1589325 w 4550804"/>
              <a:gd name="connsiteY9842" fmla="*/ 1488444 h 5360810"/>
              <a:gd name="connsiteX9843" fmla="*/ 1591419 w 4550804"/>
              <a:gd name="connsiteY9843" fmla="*/ 1484255 h 5360810"/>
              <a:gd name="connsiteX9844" fmla="*/ 1592815 w 4550804"/>
              <a:gd name="connsiteY9844" fmla="*/ 1480765 h 5360810"/>
              <a:gd name="connsiteX9845" fmla="*/ 1590023 w 4550804"/>
              <a:gd name="connsiteY9845" fmla="*/ 1479369 h 5360810"/>
              <a:gd name="connsiteX9846" fmla="*/ 1592815 w 4550804"/>
              <a:gd name="connsiteY9846" fmla="*/ 1479369 h 5360810"/>
              <a:gd name="connsiteX9847" fmla="*/ 1594212 w 4550804"/>
              <a:gd name="connsiteY9847" fmla="*/ 1477973 h 5360810"/>
              <a:gd name="connsiteX9848" fmla="*/ 1594212 w 4550804"/>
              <a:gd name="connsiteY9848" fmla="*/ 1476577 h 5360810"/>
              <a:gd name="connsiteX9849" fmla="*/ 1591419 w 4550804"/>
              <a:gd name="connsiteY9849" fmla="*/ 1475181 h 5360810"/>
              <a:gd name="connsiteX9850" fmla="*/ 1594212 w 4550804"/>
              <a:gd name="connsiteY9850" fmla="*/ 1475181 h 5360810"/>
              <a:gd name="connsiteX9851" fmla="*/ 1598402 w 4550804"/>
              <a:gd name="connsiteY9851" fmla="*/ 1466105 h 5360810"/>
              <a:gd name="connsiteX9852" fmla="*/ 1595609 w 4550804"/>
              <a:gd name="connsiteY9852" fmla="*/ 1464709 h 5360810"/>
              <a:gd name="connsiteX9853" fmla="*/ 1598402 w 4550804"/>
              <a:gd name="connsiteY9853" fmla="*/ 1464709 h 5360810"/>
              <a:gd name="connsiteX9854" fmla="*/ 1601894 w 4550804"/>
              <a:gd name="connsiteY9854" fmla="*/ 1454238 h 5360810"/>
              <a:gd name="connsiteX9855" fmla="*/ 1606084 w 4550804"/>
              <a:gd name="connsiteY9855" fmla="*/ 1440973 h 5360810"/>
              <a:gd name="connsiteX9856" fmla="*/ 1604687 w 4550804"/>
              <a:gd name="connsiteY9856" fmla="*/ 1439577 h 5360810"/>
              <a:gd name="connsiteX9857" fmla="*/ 1606084 w 4550804"/>
              <a:gd name="connsiteY9857" fmla="*/ 1439577 h 5360810"/>
              <a:gd name="connsiteX9858" fmla="*/ 1607480 w 4550804"/>
              <a:gd name="connsiteY9858" fmla="*/ 1436784 h 5360810"/>
              <a:gd name="connsiteX9859" fmla="*/ 1608876 w 4550804"/>
              <a:gd name="connsiteY9859" fmla="*/ 1434691 h 5360810"/>
              <a:gd name="connsiteX9860" fmla="*/ 1606084 w 4550804"/>
              <a:gd name="connsiteY9860" fmla="*/ 1431899 h 5360810"/>
              <a:gd name="connsiteX9861" fmla="*/ 1608876 w 4550804"/>
              <a:gd name="connsiteY9861" fmla="*/ 1433295 h 5360810"/>
              <a:gd name="connsiteX9862" fmla="*/ 1610273 w 4550804"/>
              <a:gd name="connsiteY9862" fmla="*/ 1430502 h 5360810"/>
              <a:gd name="connsiteX9863" fmla="*/ 1607480 w 4550804"/>
              <a:gd name="connsiteY9863" fmla="*/ 1429106 h 5360810"/>
              <a:gd name="connsiteX9864" fmla="*/ 1610273 w 4550804"/>
              <a:gd name="connsiteY9864" fmla="*/ 1429106 h 5360810"/>
              <a:gd name="connsiteX9865" fmla="*/ 1610273 w 4550804"/>
              <a:gd name="connsiteY9865" fmla="*/ 1426314 h 5360810"/>
              <a:gd name="connsiteX9866" fmla="*/ 1608876 w 4550804"/>
              <a:gd name="connsiteY9866" fmla="*/ 1424917 h 5360810"/>
              <a:gd name="connsiteX9867" fmla="*/ 1611670 w 4550804"/>
              <a:gd name="connsiteY9867" fmla="*/ 1424917 h 5360810"/>
              <a:gd name="connsiteX9868" fmla="*/ 1610273 w 4550804"/>
              <a:gd name="connsiteY9868" fmla="*/ 1422823 h 5360810"/>
              <a:gd name="connsiteX9869" fmla="*/ 1611670 w 4550804"/>
              <a:gd name="connsiteY9869" fmla="*/ 1422823 h 5360810"/>
              <a:gd name="connsiteX9870" fmla="*/ 1613066 w 4550804"/>
              <a:gd name="connsiteY9870" fmla="*/ 1418634 h 5360810"/>
              <a:gd name="connsiteX9871" fmla="*/ 1611670 w 4550804"/>
              <a:gd name="connsiteY9871" fmla="*/ 1414445 h 5360810"/>
              <a:gd name="connsiteX9872" fmla="*/ 1613066 w 4550804"/>
              <a:gd name="connsiteY9872" fmla="*/ 1415842 h 5360810"/>
              <a:gd name="connsiteX9873" fmla="*/ 1613765 w 4550804"/>
              <a:gd name="connsiteY9873" fmla="*/ 1413049 h 5360810"/>
              <a:gd name="connsiteX9874" fmla="*/ 1611670 w 4550804"/>
              <a:gd name="connsiteY9874" fmla="*/ 1411654 h 5360810"/>
              <a:gd name="connsiteX9875" fmla="*/ 1613765 w 4550804"/>
              <a:gd name="connsiteY9875" fmla="*/ 1410956 h 5360810"/>
              <a:gd name="connsiteX9876" fmla="*/ 1613765 w 4550804"/>
              <a:gd name="connsiteY9876" fmla="*/ 1408163 h 5360810"/>
              <a:gd name="connsiteX9877" fmla="*/ 1616558 w 4550804"/>
              <a:gd name="connsiteY9877" fmla="*/ 1401182 h 5360810"/>
              <a:gd name="connsiteX9878" fmla="*/ 1614463 w 4550804"/>
              <a:gd name="connsiteY9878" fmla="*/ 1401182 h 5360810"/>
              <a:gd name="connsiteX9879" fmla="*/ 1617256 w 4550804"/>
              <a:gd name="connsiteY9879" fmla="*/ 1399785 h 5360810"/>
              <a:gd name="connsiteX9880" fmla="*/ 1615860 w 4550804"/>
              <a:gd name="connsiteY9880" fmla="*/ 1397691 h 5360810"/>
              <a:gd name="connsiteX9881" fmla="*/ 1618653 w 4550804"/>
              <a:gd name="connsiteY9881" fmla="*/ 1396295 h 5360810"/>
              <a:gd name="connsiteX9882" fmla="*/ 1617256 w 4550804"/>
              <a:gd name="connsiteY9882" fmla="*/ 1394899 h 5360810"/>
              <a:gd name="connsiteX9883" fmla="*/ 1618653 w 4550804"/>
              <a:gd name="connsiteY9883" fmla="*/ 1394899 h 5360810"/>
              <a:gd name="connsiteX9884" fmla="*/ 1620050 w 4550804"/>
              <a:gd name="connsiteY9884" fmla="*/ 1390710 h 5360810"/>
              <a:gd name="connsiteX9885" fmla="*/ 1620050 w 4550804"/>
              <a:gd name="connsiteY9885" fmla="*/ 1388616 h 5360810"/>
              <a:gd name="connsiteX9886" fmla="*/ 1618653 w 4550804"/>
              <a:gd name="connsiteY9886" fmla="*/ 1387220 h 5360810"/>
              <a:gd name="connsiteX9887" fmla="*/ 1621446 w 4550804"/>
              <a:gd name="connsiteY9887" fmla="*/ 1384428 h 5360810"/>
              <a:gd name="connsiteX9888" fmla="*/ 1622842 w 4550804"/>
              <a:gd name="connsiteY9888" fmla="*/ 1381635 h 5360810"/>
              <a:gd name="connsiteX9889" fmla="*/ 1620050 w 4550804"/>
              <a:gd name="connsiteY9889" fmla="*/ 1380239 h 5360810"/>
              <a:gd name="connsiteX9890" fmla="*/ 1622842 w 4550804"/>
              <a:gd name="connsiteY9890" fmla="*/ 1378843 h 5360810"/>
              <a:gd name="connsiteX9891" fmla="*/ 1621446 w 4550804"/>
              <a:gd name="connsiteY9891" fmla="*/ 1377446 h 5360810"/>
              <a:gd name="connsiteX9892" fmla="*/ 1624239 w 4550804"/>
              <a:gd name="connsiteY9892" fmla="*/ 1376748 h 5360810"/>
              <a:gd name="connsiteX9893" fmla="*/ 1622842 w 4550804"/>
              <a:gd name="connsiteY9893" fmla="*/ 1373956 h 5360810"/>
              <a:gd name="connsiteX9894" fmla="*/ 1624937 w 4550804"/>
              <a:gd name="connsiteY9894" fmla="*/ 1372559 h 5360810"/>
              <a:gd name="connsiteX9895" fmla="*/ 1624937 w 4550804"/>
              <a:gd name="connsiteY9895" fmla="*/ 1371163 h 5360810"/>
              <a:gd name="connsiteX9896" fmla="*/ 1624239 w 4550804"/>
              <a:gd name="connsiteY9896" fmla="*/ 1369767 h 5360810"/>
              <a:gd name="connsiteX9897" fmla="*/ 1624937 w 4550804"/>
              <a:gd name="connsiteY9897" fmla="*/ 1369767 h 5360810"/>
              <a:gd name="connsiteX9898" fmla="*/ 1626334 w 4550804"/>
              <a:gd name="connsiteY9898" fmla="*/ 1365579 h 5360810"/>
              <a:gd name="connsiteX9899" fmla="*/ 1627730 w 4550804"/>
              <a:gd name="connsiteY9899" fmla="*/ 1363485 h 5360810"/>
              <a:gd name="connsiteX9900" fmla="*/ 1626334 w 4550804"/>
              <a:gd name="connsiteY9900" fmla="*/ 1360692 h 5360810"/>
              <a:gd name="connsiteX9901" fmla="*/ 1627730 w 4550804"/>
              <a:gd name="connsiteY9901" fmla="*/ 1360692 h 5360810"/>
              <a:gd name="connsiteX9902" fmla="*/ 1629127 w 4550804"/>
              <a:gd name="connsiteY9902" fmla="*/ 1356503 h 5360810"/>
              <a:gd name="connsiteX9903" fmla="*/ 1627730 w 4550804"/>
              <a:gd name="connsiteY9903" fmla="*/ 1355107 h 5360810"/>
              <a:gd name="connsiteX9904" fmla="*/ 1629127 w 4550804"/>
              <a:gd name="connsiteY9904" fmla="*/ 1355107 h 5360810"/>
              <a:gd name="connsiteX9905" fmla="*/ 1630524 w 4550804"/>
              <a:gd name="connsiteY9905" fmla="*/ 1350220 h 5360810"/>
              <a:gd name="connsiteX9906" fmla="*/ 1631921 w 4550804"/>
              <a:gd name="connsiteY9906" fmla="*/ 1346031 h 5360810"/>
              <a:gd name="connsiteX9907" fmla="*/ 1630524 w 4550804"/>
              <a:gd name="connsiteY9907" fmla="*/ 1344636 h 5360810"/>
              <a:gd name="connsiteX9908" fmla="*/ 1631921 w 4550804"/>
              <a:gd name="connsiteY9908" fmla="*/ 1344636 h 5360810"/>
              <a:gd name="connsiteX9909" fmla="*/ 1633317 w 4550804"/>
              <a:gd name="connsiteY9909" fmla="*/ 1343240 h 5360810"/>
              <a:gd name="connsiteX9910" fmla="*/ 1634714 w 4550804"/>
              <a:gd name="connsiteY9910" fmla="*/ 1341145 h 5360810"/>
              <a:gd name="connsiteX9911" fmla="*/ 1634714 w 4550804"/>
              <a:gd name="connsiteY9911" fmla="*/ 1335560 h 5360810"/>
              <a:gd name="connsiteX9912" fmla="*/ 1636111 w 4550804"/>
              <a:gd name="connsiteY9912" fmla="*/ 1330673 h 5360810"/>
              <a:gd name="connsiteX9913" fmla="*/ 1638205 w 4550804"/>
              <a:gd name="connsiteY9913" fmla="*/ 1325088 h 5360810"/>
              <a:gd name="connsiteX9914" fmla="*/ 1639601 w 4550804"/>
              <a:gd name="connsiteY9914" fmla="*/ 1319504 h 5360810"/>
              <a:gd name="connsiteX9915" fmla="*/ 1642395 w 4550804"/>
              <a:gd name="connsiteY9915" fmla="*/ 1311825 h 5360810"/>
              <a:gd name="connsiteX9916" fmla="*/ 1642395 w 4550804"/>
              <a:gd name="connsiteY9916" fmla="*/ 1309032 h 5360810"/>
              <a:gd name="connsiteX9917" fmla="*/ 1643791 w 4550804"/>
              <a:gd name="connsiteY9917" fmla="*/ 1302749 h 5360810"/>
              <a:gd name="connsiteX9918" fmla="*/ 1643791 w 4550804"/>
              <a:gd name="connsiteY9918" fmla="*/ 1299957 h 5360810"/>
              <a:gd name="connsiteX9919" fmla="*/ 1645195 w 4550804"/>
              <a:gd name="connsiteY9919" fmla="*/ 1297165 h 5360810"/>
              <a:gd name="connsiteX9920" fmla="*/ 1642395 w 4550804"/>
              <a:gd name="connsiteY9920" fmla="*/ 1295769 h 5360810"/>
              <a:gd name="connsiteX9921" fmla="*/ 1645195 w 4550804"/>
              <a:gd name="connsiteY9921" fmla="*/ 1295769 h 5360810"/>
              <a:gd name="connsiteX9922" fmla="*/ 1646591 w 4550804"/>
              <a:gd name="connsiteY9922" fmla="*/ 1293674 h 5360810"/>
              <a:gd name="connsiteX9923" fmla="*/ 1647555 w 4550804"/>
              <a:gd name="connsiteY9923" fmla="*/ 1288822 h 5360810"/>
              <a:gd name="connsiteX9924" fmla="*/ 1647283 w 4550804"/>
              <a:gd name="connsiteY9924" fmla="*/ 1288788 h 5360810"/>
              <a:gd name="connsiteX9925" fmla="*/ 1651473 w 4550804"/>
              <a:gd name="connsiteY9925" fmla="*/ 1262958 h 5360810"/>
              <a:gd name="connsiteX9926" fmla="*/ 1651473 w 4550804"/>
              <a:gd name="connsiteY9926" fmla="*/ 1235732 h 5360810"/>
              <a:gd name="connsiteX9927" fmla="*/ 1650076 w 4550804"/>
              <a:gd name="connsiteY9927" fmla="*/ 1232939 h 5360810"/>
              <a:gd name="connsiteX9928" fmla="*/ 1651473 w 4550804"/>
              <a:gd name="connsiteY9928" fmla="*/ 1231543 h 5360810"/>
              <a:gd name="connsiteX9929" fmla="*/ 1652870 w 4550804"/>
              <a:gd name="connsiteY9929" fmla="*/ 1195242 h 5360810"/>
              <a:gd name="connsiteX9930" fmla="*/ 1657059 w 4550804"/>
              <a:gd name="connsiteY9930" fmla="*/ 1172903 h 5360810"/>
              <a:gd name="connsiteX9931" fmla="*/ 1654266 w 4550804"/>
              <a:gd name="connsiteY9931" fmla="*/ 1171506 h 5360810"/>
              <a:gd name="connsiteX9932" fmla="*/ 1657059 w 4550804"/>
              <a:gd name="connsiteY9932" fmla="*/ 1171506 h 5360810"/>
              <a:gd name="connsiteX9933" fmla="*/ 1657059 w 4550804"/>
              <a:gd name="connsiteY9933" fmla="*/ 1165223 h 5360810"/>
              <a:gd name="connsiteX9934" fmla="*/ 1658456 w 4550804"/>
              <a:gd name="connsiteY9934" fmla="*/ 1166620 h 5360810"/>
              <a:gd name="connsiteX9935" fmla="*/ 1661249 w 4550804"/>
              <a:gd name="connsiteY9935" fmla="*/ 1156149 h 5360810"/>
              <a:gd name="connsiteX9936" fmla="*/ 1674516 w 4550804"/>
              <a:gd name="connsiteY9936" fmla="*/ 1137998 h 5360810"/>
              <a:gd name="connsiteX9937" fmla="*/ 1687784 w 4550804"/>
              <a:gd name="connsiteY9937" fmla="*/ 1135206 h 5360810"/>
              <a:gd name="connsiteX9938" fmla="*/ 1703845 w 4550804"/>
              <a:gd name="connsiteY9938" fmla="*/ 1135206 h 5360810"/>
              <a:gd name="connsiteX9939" fmla="*/ 1711527 w 4550804"/>
              <a:gd name="connsiteY9939" fmla="*/ 1132413 h 5360810"/>
              <a:gd name="connsiteX9940" fmla="*/ 1731079 w 4550804"/>
              <a:gd name="connsiteY9940" fmla="*/ 1132413 h 5360810"/>
              <a:gd name="connsiteX9941" fmla="*/ 1729683 w 4550804"/>
              <a:gd name="connsiteY9941" fmla="*/ 1137998 h 5360810"/>
              <a:gd name="connsiteX9942" fmla="*/ 1730381 w 4550804"/>
              <a:gd name="connsiteY9942" fmla="*/ 1137300 h 5360810"/>
              <a:gd name="connsiteX9943" fmla="*/ 1730381 w 4550804"/>
              <a:gd name="connsiteY9943" fmla="*/ 1136602 h 5360810"/>
              <a:gd name="connsiteX9944" fmla="*/ 1730904 w 4550804"/>
              <a:gd name="connsiteY9944" fmla="*/ 1136776 h 5360810"/>
              <a:gd name="connsiteX9945" fmla="*/ 1734570 w 4550804"/>
              <a:gd name="connsiteY9945" fmla="*/ 1133111 h 5360810"/>
              <a:gd name="connsiteX9946" fmla="*/ 1734570 w 4550804"/>
              <a:gd name="connsiteY9946" fmla="*/ 1137998 h 5360810"/>
              <a:gd name="connsiteX9947" fmla="*/ 1730905 w 4550804"/>
              <a:gd name="connsiteY9947" fmla="*/ 1136776 h 5360810"/>
              <a:gd name="connsiteX9948" fmla="*/ 1730381 w 4550804"/>
              <a:gd name="connsiteY9948" fmla="*/ 1137300 h 5360810"/>
              <a:gd name="connsiteX9949" fmla="*/ 1730381 w 4550804"/>
              <a:gd name="connsiteY9949" fmla="*/ 1139394 h 5360810"/>
              <a:gd name="connsiteX9950" fmla="*/ 1728984 w 4550804"/>
              <a:gd name="connsiteY9950" fmla="*/ 1137998 h 5360810"/>
              <a:gd name="connsiteX9951" fmla="*/ 1722699 w 4550804"/>
              <a:gd name="connsiteY9951" fmla="*/ 1140790 h 5360810"/>
              <a:gd name="connsiteX9952" fmla="*/ 1728286 w 4550804"/>
              <a:gd name="connsiteY9952" fmla="*/ 1152658 h 5360810"/>
              <a:gd name="connsiteX9953" fmla="*/ 1738760 w 4550804"/>
              <a:gd name="connsiteY9953" fmla="*/ 1163130 h 5360810"/>
              <a:gd name="connsiteX9954" fmla="*/ 1737363 w 4550804"/>
              <a:gd name="connsiteY9954" fmla="*/ 1168714 h 5360810"/>
              <a:gd name="connsiteX9955" fmla="*/ 1741554 w 4550804"/>
              <a:gd name="connsiteY9955" fmla="*/ 1164525 h 5360810"/>
              <a:gd name="connsiteX9956" fmla="*/ 1740157 w 4550804"/>
              <a:gd name="connsiteY9956" fmla="*/ 1168714 h 5360810"/>
              <a:gd name="connsiteX9957" fmla="*/ 1742950 w 4550804"/>
              <a:gd name="connsiteY9957" fmla="*/ 1163130 h 5360810"/>
              <a:gd name="connsiteX9958" fmla="*/ 1731079 w 4550804"/>
              <a:gd name="connsiteY9958" fmla="*/ 1151262 h 5360810"/>
              <a:gd name="connsiteX9959" fmla="*/ 1728286 w 4550804"/>
              <a:gd name="connsiteY9959" fmla="*/ 1143582 h 5360810"/>
              <a:gd name="connsiteX9960" fmla="*/ 1729683 w 4550804"/>
              <a:gd name="connsiteY9960" fmla="*/ 1146375 h 5360810"/>
              <a:gd name="connsiteX9961" fmla="*/ 1729683 w 4550804"/>
              <a:gd name="connsiteY9961" fmla="*/ 1142186 h 5360810"/>
              <a:gd name="connsiteX9962" fmla="*/ 1732475 w 4550804"/>
              <a:gd name="connsiteY9962" fmla="*/ 1143582 h 5360810"/>
              <a:gd name="connsiteX9963" fmla="*/ 1731079 w 4550804"/>
              <a:gd name="connsiteY9963" fmla="*/ 1144978 h 5360810"/>
              <a:gd name="connsiteX9964" fmla="*/ 1735268 w 4550804"/>
              <a:gd name="connsiteY9964" fmla="*/ 1144978 h 5360810"/>
              <a:gd name="connsiteX9965" fmla="*/ 1732475 w 4550804"/>
              <a:gd name="connsiteY9965" fmla="*/ 1146375 h 5360810"/>
              <a:gd name="connsiteX9966" fmla="*/ 1735268 w 4550804"/>
              <a:gd name="connsiteY9966" fmla="*/ 1146375 h 5360810"/>
              <a:gd name="connsiteX9967" fmla="*/ 1732475 w 4550804"/>
              <a:gd name="connsiteY9967" fmla="*/ 1147771 h 5360810"/>
              <a:gd name="connsiteX9968" fmla="*/ 1736665 w 4550804"/>
              <a:gd name="connsiteY9968" fmla="*/ 1149167 h 5360810"/>
              <a:gd name="connsiteX9969" fmla="*/ 1736665 w 4550804"/>
              <a:gd name="connsiteY9969" fmla="*/ 1153356 h 5360810"/>
              <a:gd name="connsiteX9970" fmla="*/ 1739458 w 4550804"/>
              <a:gd name="connsiteY9970" fmla="*/ 1153356 h 5360810"/>
              <a:gd name="connsiteX9971" fmla="*/ 1745045 w 4550804"/>
              <a:gd name="connsiteY9971" fmla="*/ 1151960 h 5360810"/>
              <a:gd name="connsiteX9972" fmla="*/ 1745045 w 4550804"/>
              <a:gd name="connsiteY9972" fmla="*/ 1147771 h 5360810"/>
              <a:gd name="connsiteX9973" fmla="*/ 1746442 w 4550804"/>
              <a:gd name="connsiteY9973" fmla="*/ 1151960 h 5360810"/>
              <a:gd name="connsiteX9974" fmla="*/ 1747838 w 4550804"/>
              <a:gd name="connsiteY9974" fmla="*/ 1151960 h 5360810"/>
              <a:gd name="connsiteX9975" fmla="*/ 1746442 w 4550804"/>
              <a:gd name="connsiteY9975" fmla="*/ 1147771 h 5360810"/>
              <a:gd name="connsiteX9976" fmla="*/ 1747838 w 4550804"/>
              <a:gd name="connsiteY9976" fmla="*/ 1149167 h 5360810"/>
              <a:gd name="connsiteX9977" fmla="*/ 1752028 w 4550804"/>
              <a:gd name="connsiteY9977" fmla="*/ 1147771 h 5360810"/>
              <a:gd name="connsiteX9978" fmla="*/ 1749234 w 4550804"/>
              <a:gd name="connsiteY9978" fmla="*/ 1144978 h 5360810"/>
              <a:gd name="connsiteX9979" fmla="*/ 1746442 w 4550804"/>
              <a:gd name="connsiteY9979" fmla="*/ 1144978 h 5360810"/>
              <a:gd name="connsiteX9980" fmla="*/ 1752028 w 4550804"/>
              <a:gd name="connsiteY9980" fmla="*/ 1143582 h 5360810"/>
              <a:gd name="connsiteX9981" fmla="*/ 1752028 w 4550804"/>
              <a:gd name="connsiteY9981" fmla="*/ 1142186 h 5360810"/>
              <a:gd name="connsiteX9982" fmla="*/ 1750631 w 4550804"/>
              <a:gd name="connsiteY9982" fmla="*/ 1137998 h 5360810"/>
              <a:gd name="connsiteX9983" fmla="*/ 1750631 w 4550804"/>
              <a:gd name="connsiteY9983" fmla="*/ 1140790 h 5360810"/>
              <a:gd name="connsiteX9984" fmla="*/ 1747838 w 4550804"/>
              <a:gd name="connsiteY9984" fmla="*/ 1139394 h 5360810"/>
              <a:gd name="connsiteX9985" fmla="*/ 1747838 w 4550804"/>
              <a:gd name="connsiteY9985" fmla="*/ 1142186 h 5360810"/>
              <a:gd name="connsiteX9986" fmla="*/ 1746442 w 4550804"/>
              <a:gd name="connsiteY9986" fmla="*/ 1142186 h 5360810"/>
              <a:gd name="connsiteX9987" fmla="*/ 1745045 w 4550804"/>
              <a:gd name="connsiteY9987" fmla="*/ 1137998 h 5360810"/>
              <a:gd name="connsiteX9988" fmla="*/ 1742252 w 4550804"/>
              <a:gd name="connsiteY9988" fmla="*/ 1136602 h 5360810"/>
              <a:gd name="connsiteX9989" fmla="*/ 1748536 w 4550804"/>
              <a:gd name="connsiteY9989" fmla="*/ 1133809 h 5360810"/>
              <a:gd name="connsiteX9990" fmla="*/ 1756218 w 4550804"/>
              <a:gd name="connsiteY9990" fmla="*/ 1133809 h 5360810"/>
              <a:gd name="connsiteX9991" fmla="*/ 1757614 w 4550804"/>
              <a:gd name="connsiteY9991" fmla="*/ 1142884 h 5360810"/>
              <a:gd name="connsiteX9992" fmla="*/ 1756218 w 4550804"/>
              <a:gd name="connsiteY9992" fmla="*/ 1154752 h 5360810"/>
              <a:gd name="connsiteX9993" fmla="*/ 1745744 w 4550804"/>
              <a:gd name="connsiteY9993" fmla="*/ 1172204 h 5360810"/>
              <a:gd name="connsiteX9994" fmla="*/ 1742950 w 4550804"/>
              <a:gd name="connsiteY9994" fmla="*/ 1189657 h 5360810"/>
              <a:gd name="connsiteX9995" fmla="*/ 1744347 w 4550804"/>
              <a:gd name="connsiteY9995" fmla="*/ 1195242 h 5360810"/>
              <a:gd name="connsiteX9996" fmla="*/ 1745744 w 4550804"/>
              <a:gd name="connsiteY9996" fmla="*/ 1191053 h 5360810"/>
              <a:gd name="connsiteX9997" fmla="*/ 1745744 w 4550804"/>
              <a:gd name="connsiteY9997" fmla="*/ 1195242 h 5360810"/>
              <a:gd name="connsiteX9998" fmla="*/ 1747140 w 4550804"/>
              <a:gd name="connsiteY9998" fmla="*/ 1193846 h 5360810"/>
              <a:gd name="connsiteX9999" fmla="*/ 1747140 w 4550804"/>
              <a:gd name="connsiteY9999" fmla="*/ 1200129 h 5360810"/>
              <a:gd name="connsiteX10000" fmla="*/ 1756218 w 4550804"/>
              <a:gd name="connsiteY10000" fmla="*/ 1222468 h 5360810"/>
              <a:gd name="connsiteX10001" fmla="*/ 1766692 w 4550804"/>
              <a:gd name="connsiteY10001" fmla="*/ 1232939 h 5360810"/>
              <a:gd name="connsiteX10002" fmla="*/ 1762503 w 4550804"/>
              <a:gd name="connsiteY10002" fmla="*/ 1230147 h 5360810"/>
              <a:gd name="connsiteX10003" fmla="*/ 1761479 w 4550804"/>
              <a:gd name="connsiteY10003" fmla="*/ 1232023 h 5360810"/>
              <a:gd name="connsiteX10004" fmla="*/ 1763899 w 4550804"/>
              <a:gd name="connsiteY10004" fmla="*/ 1233636 h 5360810"/>
              <a:gd name="connsiteX10005" fmla="*/ 1762503 w 4550804"/>
              <a:gd name="connsiteY10005" fmla="*/ 1235032 h 5360810"/>
              <a:gd name="connsiteX10006" fmla="*/ 1759837 w 4550804"/>
              <a:gd name="connsiteY10006" fmla="*/ 1235032 h 5360810"/>
              <a:gd name="connsiteX10007" fmla="*/ 1759792 w 4550804"/>
              <a:gd name="connsiteY10007" fmla="*/ 1235115 h 5360810"/>
              <a:gd name="connsiteX10008" fmla="*/ 1761106 w 4550804"/>
              <a:gd name="connsiteY10008" fmla="*/ 1236428 h 5360810"/>
              <a:gd name="connsiteX10009" fmla="*/ 1768787 w 4550804"/>
              <a:gd name="connsiteY10009" fmla="*/ 1242711 h 5360810"/>
              <a:gd name="connsiteX10010" fmla="*/ 1799512 w 4550804"/>
              <a:gd name="connsiteY10010" fmla="*/ 1260862 h 5360810"/>
              <a:gd name="connsiteX10011" fmla="*/ 1805099 w 4550804"/>
              <a:gd name="connsiteY10011" fmla="*/ 1260862 h 5360810"/>
              <a:gd name="connsiteX10012" fmla="*/ 1803702 w 4550804"/>
              <a:gd name="connsiteY10012" fmla="*/ 1263654 h 5360810"/>
              <a:gd name="connsiteX10013" fmla="*/ 1828840 w 4550804"/>
              <a:gd name="connsiteY10013" fmla="*/ 1278314 h 5360810"/>
              <a:gd name="connsiteX10014" fmla="*/ 1836522 w 4550804"/>
              <a:gd name="connsiteY10014" fmla="*/ 1282503 h 5360810"/>
              <a:gd name="connsiteX10015" fmla="*/ 1842806 w 4550804"/>
              <a:gd name="connsiteY10015" fmla="*/ 1282503 h 5360810"/>
              <a:gd name="connsiteX10016" fmla="*/ 1873531 w 4550804"/>
              <a:gd name="connsiteY10016" fmla="*/ 1272032 h 5360810"/>
              <a:gd name="connsiteX10017" fmla="*/ 1888195 w 4550804"/>
              <a:gd name="connsiteY10017" fmla="*/ 1261560 h 5360810"/>
              <a:gd name="connsiteX10018" fmla="*/ 1911938 w 4550804"/>
              <a:gd name="connsiteY10018" fmla="*/ 1251089 h 5360810"/>
              <a:gd name="connsiteX10019" fmla="*/ 1930094 w 4550804"/>
              <a:gd name="connsiteY10019" fmla="*/ 1228750 h 5360810"/>
              <a:gd name="connsiteX10020" fmla="*/ 1934283 w 4550804"/>
              <a:gd name="connsiteY10020" fmla="*/ 1212693 h 5360810"/>
              <a:gd name="connsiteX10021" fmla="*/ 1946155 w 4550804"/>
              <a:gd name="connsiteY10021" fmla="*/ 1200825 h 5360810"/>
              <a:gd name="connsiteX10022" fmla="*/ 1968500 w 4550804"/>
              <a:gd name="connsiteY10022" fmla="*/ 1199429 h 5360810"/>
              <a:gd name="connsiteX10023" fmla="*/ 1986656 w 4550804"/>
              <a:gd name="connsiteY10023" fmla="*/ 1191750 h 5360810"/>
              <a:gd name="connsiteX10024" fmla="*/ 1997130 w 4550804"/>
              <a:gd name="connsiteY10024" fmla="*/ 1195939 h 5360810"/>
              <a:gd name="connsiteX10025" fmla="*/ 2007605 w 4550804"/>
              <a:gd name="connsiteY10025" fmla="*/ 1193146 h 5360810"/>
              <a:gd name="connsiteX10026" fmla="*/ 2013191 w 4550804"/>
              <a:gd name="connsiteY10026" fmla="*/ 1188957 h 5360810"/>
              <a:gd name="connsiteX10027" fmla="*/ 2015984 w 4550804"/>
              <a:gd name="connsiteY10027" fmla="*/ 1183373 h 5360810"/>
              <a:gd name="connsiteX10028" fmla="*/ 2011096 w 4550804"/>
              <a:gd name="connsiteY10028" fmla="*/ 1177090 h 5360810"/>
              <a:gd name="connsiteX10029" fmla="*/ 2016683 w 4550804"/>
              <a:gd name="connsiteY10029" fmla="*/ 1179882 h 5360810"/>
              <a:gd name="connsiteX10030" fmla="*/ 2015984 w 4550804"/>
              <a:gd name="connsiteY10030" fmla="*/ 1181279 h 5360810"/>
              <a:gd name="connsiteX10031" fmla="*/ 2021571 w 4550804"/>
              <a:gd name="connsiteY10031" fmla="*/ 1185467 h 5360810"/>
              <a:gd name="connsiteX10032" fmla="*/ 2024363 w 4550804"/>
              <a:gd name="connsiteY10032" fmla="*/ 1184071 h 5360810"/>
              <a:gd name="connsiteX10033" fmla="*/ 2018778 w 4550804"/>
              <a:gd name="connsiteY10033" fmla="*/ 1188259 h 5360810"/>
              <a:gd name="connsiteX10034" fmla="*/ 2020174 w 4550804"/>
              <a:gd name="connsiteY10034" fmla="*/ 1189655 h 5360810"/>
              <a:gd name="connsiteX10035" fmla="*/ 2021571 w 4550804"/>
              <a:gd name="connsiteY10035" fmla="*/ 1186863 h 5360810"/>
              <a:gd name="connsiteX10036" fmla="*/ 2027157 w 4550804"/>
              <a:gd name="connsiteY10036" fmla="*/ 1195939 h 5360810"/>
              <a:gd name="connsiteX10037" fmla="*/ 2028553 w 4550804"/>
              <a:gd name="connsiteY10037" fmla="*/ 1194542 h 5360810"/>
              <a:gd name="connsiteX10038" fmla="*/ 2024363 w 4550804"/>
              <a:gd name="connsiteY10038" fmla="*/ 1186863 h 5360810"/>
              <a:gd name="connsiteX10039" fmla="*/ 2034839 w 4550804"/>
              <a:gd name="connsiteY10039" fmla="*/ 1200127 h 5360810"/>
              <a:gd name="connsiteX10040" fmla="*/ 2036968 w 4550804"/>
              <a:gd name="connsiteY10040" fmla="*/ 1200127 h 5360810"/>
              <a:gd name="connsiteX10041" fmla="*/ 2030648 w 4550804"/>
              <a:gd name="connsiteY10041" fmla="*/ 1193146 h 5360810"/>
              <a:gd name="connsiteX10042" fmla="*/ 2027855 w 4550804"/>
              <a:gd name="connsiteY10042" fmla="*/ 1186863 h 5360810"/>
              <a:gd name="connsiteX10043" fmla="*/ 2032045 w 4550804"/>
              <a:gd name="connsiteY10043" fmla="*/ 1190353 h 5360810"/>
              <a:gd name="connsiteX10044" fmla="*/ 2043916 w 4550804"/>
              <a:gd name="connsiteY10044" fmla="*/ 1207807 h 5360810"/>
              <a:gd name="connsiteX10045" fmla="*/ 2038078 w 4550804"/>
              <a:gd name="connsiteY10045" fmla="*/ 1201356 h 5360810"/>
              <a:gd name="connsiteX10046" fmla="*/ 2040424 w 4550804"/>
              <a:gd name="connsiteY10046" fmla="*/ 1207807 h 5360810"/>
              <a:gd name="connsiteX10047" fmla="*/ 2031347 w 4550804"/>
              <a:gd name="connsiteY10047" fmla="*/ 1197335 h 5360810"/>
              <a:gd name="connsiteX10048" fmla="*/ 2029950 w 4550804"/>
              <a:gd name="connsiteY10048" fmla="*/ 1198731 h 5360810"/>
              <a:gd name="connsiteX10049" fmla="*/ 2027157 w 4550804"/>
              <a:gd name="connsiteY10049" fmla="*/ 1200127 h 5360810"/>
              <a:gd name="connsiteX10050" fmla="*/ 2028553 w 4550804"/>
              <a:gd name="connsiteY10050" fmla="*/ 1204316 h 5360810"/>
              <a:gd name="connsiteX10051" fmla="*/ 2027157 w 4550804"/>
              <a:gd name="connsiteY10051" fmla="*/ 1205712 h 5360810"/>
              <a:gd name="connsiteX10052" fmla="*/ 2027157 w 4550804"/>
              <a:gd name="connsiteY10052" fmla="*/ 1216183 h 5360810"/>
              <a:gd name="connsiteX10053" fmla="*/ 2021571 w 4550804"/>
              <a:gd name="connsiteY10053" fmla="*/ 1217580 h 5360810"/>
              <a:gd name="connsiteX10054" fmla="*/ 2025760 w 4550804"/>
              <a:gd name="connsiteY10054" fmla="*/ 1217580 h 5360810"/>
              <a:gd name="connsiteX10055" fmla="*/ 2028553 w 4550804"/>
              <a:gd name="connsiteY10055" fmla="*/ 1218976 h 5360810"/>
              <a:gd name="connsiteX10056" fmla="*/ 2036235 w 4550804"/>
              <a:gd name="connsiteY10056" fmla="*/ 1214787 h 5360810"/>
              <a:gd name="connsiteX10057" fmla="*/ 2036236 w 4550804"/>
              <a:gd name="connsiteY10057" fmla="*/ 1214787 h 5360810"/>
              <a:gd name="connsiteX10058" fmla="*/ 2036236 w 4550804"/>
              <a:gd name="connsiteY10058" fmla="*/ 1213392 h 5360810"/>
              <a:gd name="connsiteX10059" fmla="*/ 2030649 w 4550804"/>
              <a:gd name="connsiteY10059" fmla="*/ 1216185 h 5360810"/>
              <a:gd name="connsiteX10060" fmla="*/ 2034839 w 4550804"/>
              <a:gd name="connsiteY10060" fmla="*/ 1211996 h 5360810"/>
              <a:gd name="connsiteX10061" fmla="*/ 2037632 w 4550804"/>
              <a:gd name="connsiteY10061" fmla="*/ 1211996 h 5360810"/>
              <a:gd name="connsiteX10062" fmla="*/ 2036236 w 4550804"/>
              <a:gd name="connsiteY10062" fmla="*/ 1214787 h 5360810"/>
              <a:gd name="connsiteX10063" fmla="*/ 2040424 w 4550804"/>
              <a:gd name="connsiteY10063" fmla="*/ 1213391 h 5360810"/>
              <a:gd name="connsiteX10064" fmla="*/ 2039028 w 4550804"/>
              <a:gd name="connsiteY10064" fmla="*/ 1214787 h 5360810"/>
              <a:gd name="connsiteX10065" fmla="*/ 2067659 w 4550804"/>
              <a:gd name="connsiteY10065" fmla="*/ 1272032 h 5360810"/>
              <a:gd name="connsiteX10066" fmla="*/ 2071848 w 4550804"/>
              <a:gd name="connsiteY10066" fmla="*/ 1273428 h 5360810"/>
              <a:gd name="connsiteX10067" fmla="*/ 2074641 w 4550804"/>
              <a:gd name="connsiteY10067" fmla="*/ 1279012 h 5360810"/>
              <a:gd name="connsiteX10068" fmla="*/ 2074641 w 4550804"/>
              <a:gd name="connsiteY10068" fmla="*/ 1284597 h 5360810"/>
              <a:gd name="connsiteX10069" fmla="*/ 2100478 w 4550804"/>
              <a:gd name="connsiteY10069" fmla="*/ 1336955 h 5360810"/>
              <a:gd name="connsiteX10070" fmla="*/ 2103069 w 4550804"/>
              <a:gd name="connsiteY10070" fmla="*/ 1338554 h 5360810"/>
              <a:gd name="connsiteX10071" fmla="*/ 2103271 w 4550804"/>
              <a:gd name="connsiteY10071" fmla="*/ 1338352 h 5360810"/>
              <a:gd name="connsiteX10072" fmla="*/ 2109557 w 4550804"/>
              <a:gd name="connsiteY10072" fmla="*/ 1342541 h 5360810"/>
              <a:gd name="connsiteX10073" fmla="*/ 2103069 w 4550804"/>
              <a:gd name="connsiteY10073" fmla="*/ 1338554 h 5360810"/>
              <a:gd name="connsiteX10074" fmla="*/ 2101875 w 4550804"/>
              <a:gd name="connsiteY10074" fmla="*/ 1339748 h 5360810"/>
              <a:gd name="connsiteX10075" fmla="*/ 2104668 w 4550804"/>
              <a:gd name="connsiteY10075" fmla="*/ 1343936 h 5360810"/>
              <a:gd name="connsiteX10076" fmla="*/ 2107461 w 4550804"/>
              <a:gd name="connsiteY10076" fmla="*/ 1343936 h 5360810"/>
              <a:gd name="connsiteX10077" fmla="*/ 2109905 w 4550804"/>
              <a:gd name="connsiteY10077" fmla="*/ 1347601 h 5360810"/>
              <a:gd name="connsiteX10078" fmla="*/ 2107461 w 4550804"/>
              <a:gd name="connsiteY10078" fmla="*/ 1348822 h 5360810"/>
              <a:gd name="connsiteX10079" fmla="*/ 2110255 w 4550804"/>
              <a:gd name="connsiteY10079" fmla="*/ 1354407 h 5360810"/>
              <a:gd name="connsiteX10080" fmla="*/ 2114445 w 4550804"/>
              <a:gd name="connsiteY10080" fmla="*/ 1353011 h 5360810"/>
              <a:gd name="connsiteX10081" fmla="*/ 2110255 w 4550804"/>
              <a:gd name="connsiteY10081" fmla="*/ 1355804 h 5360810"/>
              <a:gd name="connsiteX10082" fmla="*/ 2115840 w 4550804"/>
              <a:gd name="connsiteY10082" fmla="*/ 1364879 h 5360810"/>
              <a:gd name="connsiteX10083" fmla="*/ 2104186 w 4550804"/>
              <a:gd name="connsiteY10083" fmla="*/ 1497148 h 5360810"/>
              <a:gd name="connsiteX10084" fmla="*/ 2111651 w 4550804"/>
              <a:gd name="connsiteY10084" fmla="*/ 1498217 h 5360810"/>
              <a:gd name="connsiteX10085" fmla="*/ 2106065 w 4550804"/>
              <a:gd name="connsiteY10085" fmla="*/ 1505896 h 5360810"/>
              <a:gd name="connsiteX10086" fmla="*/ 2100478 w 4550804"/>
              <a:gd name="connsiteY10086" fmla="*/ 1504500 h 5360810"/>
              <a:gd name="connsiteX10087" fmla="*/ 2099082 w 4550804"/>
              <a:gd name="connsiteY10087" fmla="*/ 1508688 h 5360810"/>
              <a:gd name="connsiteX10088" fmla="*/ 2106763 w 4550804"/>
              <a:gd name="connsiteY10088" fmla="*/ 1507291 h 5360810"/>
              <a:gd name="connsiteX10089" fmla="*/ 2110953 w 4550804"/>
              <a:gd name="connsiteY10089" fmla="*/ 1504500 h 5360810"/>
              <a:gd name="connsiteX10090" fmla="*/ 2112350 w 4550804"/>
              <a:gd name="connsiteY10090" fmla="*/ 1498217 h 5360810"/>
              <a:gd name="connsiteX10091" fmla="*/ 2115142 w 4550804"/>
              <a:gd name="connsiteY10091" fmla="*/ 1504500 h 5360810"/>
              <a:gd name="connsiteX10092" fmla="*/ 2113746 w 4550804"/>
              <a:gd name="connsiteY10092" fmla="*/ 1505896 h 5360810"/>
              <a:gd name="connsiteX10093" fmla="*/ 2117935 w 4550804"/>
              <a:gd name="connsiteY10093" fmla="*/ 1511480 h 5360810"/>
              <a:gd name="connsiteX10094" fmla="*/ 2120031 w 4550804"/>
              <a:gd name="connsiteY10094" fmla="*/ 1511480 h 5360810"/>
              <a:gd name="connsiteX10095" fmla="*/ 2117935 w 4550804"/>
              <a:gd name="connsiteY10095" fmla="*/ 1512876 h 5360810"/>
              <a:gd name="connsiteX10096" fmla="*/ 2119332 w 4550804"/>
              <a:gd name="connsiteY10096" fmla="*/ 1515669 h 5360810"/>
              <a:gd name="connsiteX10097" fmla="*/ 2117935 w 4550804"/>
              <a:gd name="connsiteY10097" fmla="*/ 1515669 h 5360810"/>
              <a:gd name="connsiteX10098" fmla="*/ 2117935 w 4550804"/>
              <a:gd name="connsiteY10098" fmla="*/ 1518461 h 5360810"/>
              <a:gd name="connsiteX10099" fmla="*/ 2120729 w 4550804"/>
              <a:gd name="connsiteY10099" fmla="*/ 1517065 h 5360810"/>
              <a:gd name="connsiteX10100" fmla="*/ 2120729 w 4550804"/>
              <a:gd name="connsiteY10100" fmla="*/ 1524745 h 5360810"/>
              <a:gd name="connsiteX10101" fmla="*/ 2117935 w 4550804"/>
              <a:gd name="connsiteY10101" fmla="*/ 1527537 h 5360810"/>
              <a:gd name="connsiteX10102" fmla="*/ 2120729 w 4550804"/>
              <a:gd name="connsiteY10102" fmla="*/ 1527537 h 5360810"/>
              <a:gd name="connsiteX10103" fmla="*/ 2124919 w 4550804"/>
              <a:gd name="connsiteY10103" fmla="*/ 1535216 h 5360810"/>
              <a:gd name="connsiteX10104" fmla="*/ 2131203 w 4550804"/>
              <a:gd name="connsiteY10104" fmla="*/ 1542895 h 5360810"/>
              <a:gd name="connsiteX10105" fmla="*/ 2138885 w 4550804"/>
              <a:gd name="connsiteY10105" fmla="*/ 1544291 h 5360810"/>
              <a:gd name="connsiteX10106" fmla="*/ 2134695 w 4550804"/>
              <a:gd name="connsiteY10106" fmla="*/ 1544291 h 5360810"/>
              <a:gd name="connsiteX10107" fmla="*/ 2150756 w 4550804"/>
              <a:gd name="connsiteY10107" fmla="*/ 1563838 h 5360810"/>
              <a:gd name="connsiteX10108" fmla="*/ 2145169 w 4550804"/>
              <a:gd name="connsiteY10108" fmla="*/ 1556158 h 5360810"/>
              <a:gd name="connsiteX10109" fmla="*/ 2150756 w 4550804"/>
              <a:gd name="connsiteY10109" fmla="*/ 1562442 h 5360810"/>
              <a:gd name="connsiteX10110" fmla="*/ 2152152 w 4550804"/>
              <a:gd name="connsiteY10110" fmla="*/ 1558253 h 5360810"/>
              <a:gd name="connsiteX10111" fmla="*/ 2153549 w 4550804"/>
              <a:gd name="connsiteY10111" fmla="*/ 1558253 h 5360810"/>
              <a:gd name="connsiteX10112" fmla="*/ 2152152 w 4550804"/>
              <a:gd name="connsiteY10112" fmla="*/ 1565234 h 5360810"/>
              <a:gd name="connsiteX10113" fmla="*/ 2158437 w 4550804"/>
              <a:gd name="connsiteY10113" fmla="*/ 1562442 h 5360810"/>
              <a:gd name="connsiteX10114" fmla="*/ 2155644 w 4550804"/>
              <a:gd name="connsiteY10114" fmla="*/ 1563838 h 5360810"/>
              <a:gd name="connsiteX10115" fmla="*/ 2159834 w 4550804"/>
              <a:gd name="connsiteY10115" fmla="*/ 1569423 h 5360810"/>
              <a:gd name="connsiteX10116" fmla="*/ 2153549 w 4550804"/>
              <a:gd name="connsiteY10116" fmla="*/ 1566630 h 5360810"/>
              <a:gd name="connsiteX10117" fmla="*/ 2159834 w 4550804"/>
              <a:gd name="connsiteY10117" fmla="*/ 1570819 h 5360810"/>
              <a:gd name="connsiteX10118" fmla="*/ 2171705 w 4550804"/>
              <a:gd name="connsiteY10118" fmla="*/ 1570819 h 5360810"/>
              <a:gd name="connsiteX10119" fmla="*/ 2171705 w 4550804"/>
              <a:gd name="connsiteY10119" fmla="*/ 1570121 h 5360810"/>
              <a:gd name="connsiteX10120" fmla="*/ 2171705 w 4550804"/>
              <a:gd name="connsiteY10120" fmla="*/ 1570121 h 5360810"/>
              <a:gd name="connsiteX10121" fmla="*/ 2171705 w 4550804"/>
              <a:gd name="connsiteY10121" fmla="*/ 1566630 h 5360810"/>
              <a:gd name="connsiteX10122" fmla="*/ 2173101 w 4550804"/>
              <a:gd name="connsiteY10122" fmla="*/ 1568026 h 5360810"/>
              <a:gd name="connsiteX10123" fmla="*/ 2173101 w 4550804"/>
              <a:gd name="connsiteY10123" fmla="*/ 1568027 h 5360810"/>
              <a:gd name="connsiteX10124" fmla="*/ 2173101 w 4550804"/>
              <a:gd name="connsiteY10124" fmla="*/ 1568026 h 5360810"/>
              <a:gd name="connsiteX10125" fmla="*/ 2174498 w 4550804"/>
              <a:gd name="connsiteY10125" fmla="*/ 1569423 h 5360810"/>
              <a:gd name="connsiteX10126" fmla="*/ 2177291 w 4550804"/>
              <a:gd name="connsiteY10126" fmla="*/ 1563838 h 5360810"/>
              <a:gd name="connsiteX10127" fmla="*/ 2173101 w 4550804"/>
              <a:gd name="connsiteY10127" fmla="*/ 1568026 h 5360810"/>
              <a:gd name="connsiteX10128" fmla="*/ 2173101 w 4550804"/>
              <a:gd name="connsiteY10128" fmla="*/ 1568026 h 5360810"/>
              <a:gd name="connsiteX10129" fmla="*/ 2173101 w 4550804"/>
              <a:gd name="connsiteY10129" fmla="*/ 1562442 h 5360810"/>
              <a:gd name="connsiteX10130" fmla="*/ 2178687 w 4550804"/>
              <a:gd name="connsiteY10130" fmla="*/ 1562442 h 5360810"/>
              <a:gd name="connsiteX10131" fmla="*/ 2177291 w 4550804"/>
              <a:gd name="connsiteY10131" fmla="*/ 1566630 h 5360810"/>
              <a:gd name="connsiteX10132" fmla="*/ 2178687 w 4550804"/>
              <a:gd name="connsiteY10132" fmla="*/ 1568027 h 5360810"/>
              <a:gd name="connsiteX10133" fmla="*/ 2182877 w 4550804"/>
              <a:gd name="connsiteY10133" fmla="*/ 1565234 h 5360810"/>
              <a:gd name="connsiteX10134" fmla="*/ 2180084 w 4550804"/>
              <a:gd name="connsiteY10134" fmla="*/ 1563838 h 5360810"/>
              <a:gd name="connsiteX10135" fmla="*/ 2180084 w 4550804"/>
              <a:gd name="connsiteY10135" fmla="*/ 1562442 h 5360810"/>
              <a:gd name="connsiteX10136" fmla="*/ 2184274 w 4550804"/>
              <a:gd name="connsiteY10136" fmla="*/ 1565234 h 5360810"/>
              <a:gd name="connsiteX10137" fmla="*/ 2189861 w 4550804"/>
              <a:gd name="connsiteY10137" fmla="*/ 1562442 h 5360810"/>
              <a:gd name="connsiteX10138" fmla="*/ 2194050 w 4550804"/>
              <a:gd name="connsiteY10138" fmla="*/ 1556857 h 5360810"/>
              <a:gd name="connsiteX10139" fmla="*/ 2192653 w 4550804"/>
              <a:gd name="connsiteY10139" fmla="*/ 1561045 h 5360810"/>
              <a:gd name="connsiteX10140" fmla="*/ 2196843 w 4550804"/>
              <a:gd name="connsiteY10140" fmla="*/ 1551970 h 5360810"/>
              <a:gd name="connsiteX10141" fmla="*/ 2191257 w 4550804"/>
              <a:gd name="connsiteY10141" fmla="*/ 1553366 h 5360810"/>
              <a:gd name="connsiteX10142" fmla="*/ 2195447 w 4550804"/>
              <a:gd name="connsiteY10142" fmla="*/ 1550574 h 5360810"/>
              <a:gd name="connsiteX10143" fmla="*/ 2198240 w 4550804"/>
              <a:gd name="connsiteY10143" fmla="*/ 1551970 h 5360810"/>
              <a:gd name="connsiteX10144" fmla="*/ 2207318 w 4550804"/>
              <a:gd name="connsiteY10144" fmla="*/ 1535914 h 5360810"/>
              <a:gd name="connsiteX10145" fmla="*/ 2228267 w 4550804"/>
              <a:gd name="connsiteY10145" fmla="*/ 1535914 h 5360810"/>
              <a:gd name="connsiteX10146" fmla="*/ 2245724 w 4550804"/>
              <a:gd name="connsiteY10146" fmla="*/ 1541499 h 5360810"/>
              <a:gd name="connsiteX10147" fmla="*/ 2280640 w 4550804"/>
              <a:gd name="connsiteY10147" fmla="*/ 1538706 h 5360810"/>
              <a:gd name="connsiteX10148" fmla="*/ 2286225 w 4550804"/>
              <a:gd name="connsiteY10148" fmla="*/ 1540103 h 5360810"/>
              <a:gd name="connsiteX10149" fmla="*/ 2299493 w 4550804"/>
              <a:gd name="connsiteY10149" fmla="*/ 1550574 h 5360810"/>
              <a:gd name="connsiteX10150" fmla="*/ 2284828 w 4550804"/>
              <a:gd name="connsiteY10150" fmla="*/ 1551272 h 5360810"/>
              <a:gd name="connsiteX10151" fmla="*/ 2282036 w 4550804"/>
              <a:gd name="connsiteY10151" fmla="*/ 1554064 h 5360810"/>
              <a:gd name="connsiteX10152" fmla="*/ 2297252 w 4550804"/>
              <a:gd name="connsiteY10152" fmla="*/ 1552745 h 5360810"/>
              <a:gd name="connsiteX10153" fmla="*/ 2297398 w 4550804"/>
              <a:gd name="connsiteY10153" fmla="*/ 1552668 h 5360810"/>
              <a:gd name="connsiteX10154" fmla="*/ 2297454 w 4550804"/>
              <a:gd name="connsiteY10154" fmla="*/ 1552724 h 5360810"/>
              <a:gd name="connsiteX10155" fmla="*/ 2298096 w 4550804"/>
              <a:gd name="connsiteY10155" fmla="*/ 1552668 h 5360810"/>
              <a:gd name="connsiteX10156" fmla="*/ 2297510 w 4550804"/>
              <a:gd name="connsiteY10156" fmla="*/ 1552780 h 5360810"/>
              <a:gd name="connsiteX10157" fmla="*/ 2303683 w 4550804"/>
              <a:gd name="connsiteY10157" fmla="*/ 1558951 h 5360810"/>
              <a:gd name="connsiteX10158" fmla="*/ 2309269 w 4550804"/>
              <a:gd name="connsiteY10158" fmla="*/ 1560347 h 5360810"/>
              <a:gd name="connsiteX10159" fmla="*/ 2314855 w 4550804"/>
              <a:gd name="connsiteY10159" fmla="*/ 1578498 h 5360810"/>
              <a:gd name="connsiteX10160" fmla="*/ 2312063 w 4550804"/>
              <a:gd name="connsiteY10160" fmla="*/ 1578498 h 5360810"/>
              <a:gd name="connsiteX10161" fmla="*/ 2310666 w 4550804"/>
              <a:gd name="connsiteY10161" fmla="*/ 1582686 h 5360810"/>
              <a:gd name="connsiteX10162" fmla="*/ 2316950 w 4550804"/>
              <a:gd name="connsiteY10162" fmla="*/ 1588272 h 5360810"/>
              <a:gd name="connsiteX10163" fmla="*/ 2314157 w 4550804"/>
              <a:gd name="connsiteY10163" fmla="*/ 1586875 h 5360810"/>
              <a:gd name="connsiteX10164" fmla="*/ 2311365 w 4550804"/>
              <a:gd name="connsiteY10164" fmla="*/ 1589668 h 5360810"/>
              <a:gd name="connsiteX10165" fmla="*/ 2312761 w 4550804"/>
              <a:gd name="connsiteY10165" fmla="*/ 1595253 h 5360810"/>
              <a:gd name="connsiteX10166" fmla="*/ 2309968 w 4550804"/>
              <a:gd name="connsiteY10166" fmla="*/ 1599441 h 5360810"/>
              <a:gd name="connsiteX10167" fmla="*/ 2311365 w 4550804"/>
              <a:gd name="connsiteY10167" fmla="*/ 1600837 h 5360810"/>
              <a:gd name="connsiteX10168" fmla="*/ 2314157 w 4550804"/>
              <a:gd name="connsiteY10168" fmla="*/ 1606422 h 5360810"/>
              <a:gd name="connsiteX10169" fmla="*/ 2315554 w 4550804"/>
              <a:gd name="connsiteY10169" fmla="*/ 1606422 h 5360810"/>
              <a:gd name="connsiteX10170" fmla="*/ 2315554 w 4550804"/>
              <a:gd name="connsiteY10170" fmla="*/ 1614101 h 5360810"/>
              <a:gd name="connsiteX10171" fmla="*/ 2330218 w 4550804"/>
              <a:gd name="connsiteY10171" fmla="*/ 1625969 h 5360810"/>
              <a:gd name="connsiteX10172" fmla="*/ 2336503 w 4550804"/>
              <a:gd name="connsiteY10172" fmla="*/ 1625969 h 5360810"/>
              <a:gd name="connsiteX10173" fmla="*/ 2337900 w 4550804"/>
              <a:gd name="connsiteY10173" fmla="*/ 1623176 h 5360810"/>
              <a:gd name="connsiteX10174" fmla="*/ 2339296 w 4550804"/>
              <a:gd name="connsiteY10174" fmla="*/ 1625969 h 5360810"/>
              <a:gd name="connsiteX10175" fmla="*/ 2337900 w 4550804"/>
              <a:gd name="connsiteY10175" fmla="*/ 1630157 h 5360810"/>
              <a:gd name="connsiteX10176" fmla="*/ 2335106 w 4550804"/>
              <a:gd name="connsiteY10176" fmla="*/ 1632950 h 5360810"/>
              <a:gd name="connsiteX10177" fmla="*/ 2335106 w 4550804"/>
              <a:gd name="connsiteY10177" fmla="*/ 1630157 h 5360810"/>
              <a:gd name="connsiteX10178" fmla="*/ 2329520 w 4550804"/>
              <a:gd name="connsiteY10178" fmla="*/ 1627365 h 5360810"/>
              <a:gd name="connsiteX10179" fmla="*/ 2326727 w 4550804"/>
              <a:gd name="connsiteY10179" fmla="*/ 1630157 h 5360810"/>
              <a:gd name="connsiteX10180" fmla="*/ 2328123 w 4550804"/>
              <a:gd name="connsiteY10180" fmla="*/ 1631554 h 5360810"/>
              <a:gd name="connsiteX10181" fmla="*/ 2325331 w 4550804"/>
              <a:gd name="connsiteY10181" fmla="*/ 1635743 h 5360810"/>
              <a:gd name="connsiteX10182" fmla="*/ 2328123 w 4550804"/>
              <a:gd name="connsiteY10182" fmla="*/ 1638535 h 5360810"/>
              <a:gd name="connsiteX10183" fmla="*/ 2333710 w 4550804"/>
              <a:gd name="connsiteY10183" fmla="*/ 1634346 h 5360810"/>
              <a:gd name="connsiteX10184" fmla="*/ 2321839 w 4550804"/>
              <a:gd name="connsiteY10184" fmla="*/ 1643422 h 5360810"/>
              <a:gd name="connsiteX10185" fmla="*/ 2316252 w 4550804"/>
              <a:gd name="connsiteY10185" fmla="*/ 1642026 h 5360810"/>
              <a:gd name="connsiteX10186" fmla="*/ 2321839 w 4550804"/>
              <a:gd name="connsiteY10186" fmla="*/ 1644817 h 5360810"/>
              <a:gd name="connsiteX10187" fmla="*/ 2316252 w 4550804"/>
              <a:gd name="connsiteY10187" fmla="*/ 1644817 h 5360810"/>
              <a:gd name="connsiteX10188" fmla="*/ 2309968 w 4550804"/>
              <a:gd name="connsiteY10188" fmla="*/ 1644817 h 5360810"/>
              <a:gd name="connsiteX10189" fmla="*/ 2312761 w 4550804"/>
              <a:gd name="connsiteY10189" fmla="*/ 1647610 h 5360810"/>
              <a:gd name="connsiteX10190" fmla="*/ 2316950 w 4550804"/>
              <a:gd name="connsiteY10190" fmla="*/ 1646215 h 5360810"/>
              <a:gd name="connsiteX10191" fmla="*/ 2306476 w 4550804"/>
              <a:gd name="connsiteY10191" fmla="*/ 1651799 h 5360810"/>
              <a:gd name="connsiteX10192" fmla="*/ 2305080 w 4550804"/>
              <a:gd name="connsiteY10192" fmla="*/ 1653195 h 5360810"/>
              <a:gd name="connsiteX10193" fmla="*/ 2309737 w 4550804"/>
              <a:gd name="connsiteY10193" fmla="*/ 1655520 h 5360810"/>
              <a:gd name="connsiteX10194" fmla="*/ 2310666 w 4550804"/>
              <a:gd name="connsiteY10194" fmla="*/ 1654591 h 5360810"/>
              <a:gd name="connsiteX10195" fmla="*/ 2309968 w 4550804"/>
              <a:gd name="connsiteY10195" fmla="*/ 1655638 h 5360810"/>
              <a:gd name="connsiteX10196" fmla="*/ 2310666 w 4550804"/>
              <a:gd name="connsiteY10196" fmla="*/ 1655987 h 5360810"/>
              <a:gd name="connsiteX10197" fmla="*/ 2310338 w 4550804"/>
              <a:gd name="connsiteY10197" fmla="*/ 1656232 h 5360810"/>
              <a:gd name="connsiteX10198" fmla="*/ 2311015 w 4550804"/>
              <a:gd name="connsiteY10198" fmla="*/ 1656685 h 5360810"/>
              <a:gd name="connsiteX10199" fmla="*/ 2312063 w 4550804"/>
              <a:gd name="connsiteY10199" fmla="*/ 1656685 h 5360810"/>
              <a:gd name="connsiteX10200" fmla="*/ 2311644 w 4550804"/>
              <a:gd name="connsiteY10200" fmla="*/ 1657104 h 5360810"/>
              <a:gd name="connsiteX10201" fmla="*/ 2314157 w 4550804"/>
              <a:gd name="connsiteY10201" fmla="*/ 1658780 h 5360810"/>
              <a:gd name="connsiteX10202" fmla="*/ 2314157 w 4550804"/>
              <a:gd name="connsiteY10202" fmla="*/ 1659480 h 5360810"/>
              <a:gd name="connsiteX10203" fmla="*/ 2314577 w 4550804"/>
              <a:gd name="connsiteY10203" fmla="*/ 1658221 h 5360810"/>
              <a:gd name="connsiteX10204" fmla="*/ 2314158 w 4550804"/>
              <a:gd name="connsiteY10204" fmla="*/ 1658780 h 5360810"/>
              <a:gd name="connsiteX10205" fmla="*/ 2316950 w 4550804"/>
              <a:gd name="connsiteY10205" fmla="*/ 1653195 h 5360810"/>
              <a:gd name="connsiteX10206" fmla="*/ 2322537 w 4550804"/>
              <a:gd name="connsiteY10206" fmla="*/ 1647610 h 5360810"/>
              <a:gd name="connsiteX10207" fmla="*/ 2315204 w 4550804"/>
              <a:gd name="connsiteY10207" fmla="*/ 1657385 h 5360810"/>
              <a:gd name="connsiteX10208" fmla="*/ 2323933 w 4550804"/>
              <a:gd name="connsiteY10208" fmla="*/ 1657385 h 5360810"/>
              <a:gd name="connsiteX10209" fmla="*/ 2322537 w 4550804"/>
              <a:gd name="connsiteY10209" fmla="*/ 1661574 h 5360810"/>
              <a:gd name="connsiteX10210" fmla="*/ 2314155 w 4550804"/>
              <a:gd name="connsiteY10210" fmla="*/ 1661574 h 5360810"/>
              <a:gd name="connsiteX10211" fmla="*/ 2300890 w 4550804"/>
              <a:gd name="connsiteY10211" fmla="*/ 1672043 h 5360810"/>
              <a:gd name="connsiteX10212" fmla="*/ 2299493 w 4550804"/>
              <a:gd name="connsiteY10212" fmla="*/ 1667855 h 5360810"/>
              <a:gd name="connsiteX10213" fmla="*/ 2302286 w 4550804"/>
              <a:gd name="connsiteY10213" fmla="*/ 1670647 h 5360810"/>
              <a:gd name="connsiteX10214" fmla="*/ 2312761 w 4550804"/>
              <a:gd name="connsiteY10214" fmla="*/ 1660176 h 5360810"/>
              <a:gd name="connsiteX10215" fmla="*/ 2311085 w 4550804"/>
              <a:gd name="connsiteY10215" fmla="*/ 1657663 h 5360810"/>
              <a:gd name="connsiteX10216" fmla="*/ 2310666 w 4550804"/>
              <a:gd name="connsiteY10216" fmla="*/ 1658082 h 5360810"/>
              <a:gd name="connsiteX10217" fmla="*/ 2310666 w 4550804"/>
              <a:gd name="connsiteY10217" fmla="*/ 1657034 h 5360810"/>
              <a:gd name="connsiteX10218" fmla="*/ 2310198 w 4550804"/>
              <a:gd name="connsiteY10218" fmla="*/ 1656336 h 5360810"/>
              <a:gd name="connsiteX10219" fmla="*/ 2308829 w 4550804"/>
              <a:gd name="connsiteY10219" fmla="*/ 1657341 h 5360810"/>
              <a:gd name="connsiteX10220" fmla="*/ 2307873 w 4550804"/>
              <a:gd name="connsiteY10220" fmla="*/ 1658780 h 5360810"/>
              <a:gd name="connsiteX10221" fmla="*/ 2307873 w 4550804"/>
              <a:gd name="connsiteY10221" fmla="*/ 1658054 h 5360810"/>
              <a:gd name="connsiteX10222" fmla="*/ 2294605 w 4550804"/>
              <a:gd name="connsiteY10222" fmla="*/ 1667855 h 5360810"/>
              <a:gd name="connsiteX10223" fmla="*/ 2289019 w 4550804"/>
              <a:gd name="connsiteY10223" fmla="*/ 1666459 h 5360810"/>
              <a:gd name="connsiteX10224" fmla="*/ 2283698 w 4550804"/>
              <a:gd name="connsiteY10224" fmla="*/ 1668825 h 5360810"/>
              <a:gd name="connsiteX10225" fmla="*/ 2281338 w 4550804"/>
              <a:gd name="connsiteY10225" fmla="*/ 1669251 h 5360810"/>
              <a:gd name="connsiteX10226" fmla="*/ 2280045 w 4550804"/>
              <a:gd name="connsiteY10226" fmla="*/ 1643079 h 5360810"/>
              <a:gd name="connsiteX10227" fmla="*/ 2280640 w 4550804"/>
              <a:gd name="connsiteY10227" fmla="*/ 1667157 h 5360810"/>
              <a:gd name="connsiteX10228" fmla="*/ 2278314 w 4550804"/>
              <a:gd name="connsiteY10228" fmla="*/ 1668323 h 5360810"/>
              <a:gd name="connsiteX10229" fmla="*/ 2279243 w 4550804"/>
              <a:gd name="connsiteY10229" fmla="*/ 1669251 h 5360810"/>
              <a:gd name="connsiteX10230" fmla="*/ 2277972 w 4550804"/>
              <a:gd name="connsiteY10230" fmla="*/ 1668490 h 5360810"/>
              <a:gd name="connsiteX10231" fmla="*/ 2277846 w 4550804"/>
              <a:gd name="connsiteY10231" fmla="*/ 1668553 h 5360810"/>
              <a:gd name="connsiteX10232" fmla="*/ 2277658 w 4550804"/>
              <a:gd name="connsiteY10232" fmla="*/ 1668302 h 5360810"/>
              <a:gd name="connsiteX10233" fmla="*/ 2275751 w 4550804"/>
              <a:gd name="connsiteY10233" fmla="*/ 1667157 h 5360810"/>
              <a:gd name="connsiteX10234" fmla="*/ 2265975 w 4550804"/>
              <a:gd name="connsiteY10234" fmla="*/ 1669251 h 5360810"/>
              <a:gd name="connsiteX10235" fmla="*/ 2265745 w 4550804"/>
              <a:gd name="connsiteY10235" fmla="*/ 1668553 h 5360810"/>
              <a:gd name="connsiteX10236" fmla="*/ 2266674 w 4550804"/>
              <a:gd name="connsiteY10236" fmla="*/ 1672742 h 5360810"/>
              <a:gd name="connsiteX10237" fmla="*/ 2263182 w 4550804"/>
              <a:gd name="connsiteY10237" fmla="*/ 1676930 h 5360810"/>
              <a:gd name="connsiteX10238" fmla="*/ 2261785 w 4550804"/>
              <a:gd name="connsiteY10238" fmla="*/ 1693685 h 5360810"/>
              <a:gd name="connsiteX10239" fmla="*/ 2256199 w 4550804"/>
              <a:gd name="connsiteY10239" fmla="*/ 1706949 h 5360810"/>
              <a:gd name="connsiteX10240" fmla="*/ 2253405 w 4550804"/>
              <a:gd name="connsiteY10240" fmla="*/ 1723005 h 5360810"/>
              <a:gd name="connsiteX10241" fmla="*/ 2248518 w 4550804"/>
              <a:gd name="connsiteY10241" fmla="*/ 1732081 h 5360810"/>
              <a:gd name="connsiteX10242" fmla="*/ 2219888 w 4550804"/>
              <a:gd name="connsiteY10242" fmla="*/ 1748137 h 5360810"/>
              <a:gd name="connsiteX10243" fmla="*/ 2213603 w 4550804"/>
              <a:gd name="connsiteY10243" fmla="*/ 1754420 h 5360810"/>
              <a:gd name="connsiteX10244" fmla="*/ 2210809 w 4550804"/>
              <a:gd name="connsiteY10244" fmla="*/ 1763495 h 5360810"/>
              <a:gd name="connsiteX10245" fmla="*/ 2200335 w 4550804"/>
              <a:gd name="connsiteY10245" fmla="*/ 1762098 h 5360810"/>
              <a:gd name="connsiteX10246" fmla="*/ 2185671 w 4550804"/>
              <a:gd name="connsiteY10246" fmla="*/ 1767683 h 5360810"/>
              <a:gd name="connsiteX10247" fmla="*/ 2179386 w 4550804"/>
              <a:gd name="connsiteY10247" fmla="*/ 1773967 h 5360810"/>
              <a:gd name="connsiteX10248" fmla="*/ 2180782 w 4550804"/>
              <a:gd name="connsiteY10248" fmla="*/ 1773967 h 5360810"/>
              <a:gd name="connsiteX10249" fmla="*/ 2171705 w 4550804"/>
              <a:gd name="connsiteY10249" fmla="*/ 1780947 h 5360810"/>
              <a:gd name="connsiteX10250" fmla="*/ 2164721 w 4550804"/>
              <a:gd name="connsiteY10250" fmla="*/ 1788626 h 5360810"/>
              <a:gd name="connsiteX10251" fmla="*/ 2152851 w 4550804"/>
              <a:gd name="connsiteY10251" fmla="*/ 1787230 h 5360810"/>
              <a:gd name="connsiteX10252" fmla="*/ 2127712 w 4550804"/>
              <a:gd name="connsiteY10252" fmla="*/ 1795608 h 5360810"/>
              <a:gd name="connsiteX10253" fmla="*/ 2125617 w 4550804"/>
              <a:gd name="connsiteY10253" fmla="*/ 1791419 h 5360810"/>
              <a:gd name="connsiteX10254" fmla="*/ 2129109 w 4550804"/>
              <a:gd name="connsiteY10254" fmla="*/ 1783739 h 5360810"/>
              <a:gd name="connsiteX10255" fmla="*/ 2120031 w 4550804"/>
              <a:gd name="connsiteY10255" fmla="*/ 1770476 h 5360810"/>
              <a:gd name="connsiteX10256" fmla="*/ 2105366 w 4550804"/>
              <a:gd name="connsiteY10256" fmla="*/ 1773268 h 5360810"/>
              <a:gd name="connsiteX10257" fmla="*/ 2102573 w 4550804"/>
              <a:gd name="connsiteY10257" fmla="*/ 1766287 h 5360810"/>
              <a:gd name="connsiteX10258" fmla="*/ 2102573 w 4550804"/>
              <a:gd name="connsiteY10258" fmla="*/ 1773268 h 5360810"/>
              <a:gd name="connsiteX10259" fmla="*/ 2096289 w 4550804"/>
              <a:gd name="connsiteY10259" fmla="*/ 1767683 h 5360810"/>
              <a:gd name="connsiteX10260" fmla="*/ 2096289 w 4550804"/>
              <a:gd name="connsiteY10260" fmla="*/ 1765150 h 5360810"/>
              <a:gd name="connsiteX10261" fmla="*/ 2084418 w 4550804"/>
              <a:gd name="connsiteY10261" fmla="*/ 1749533 h 5360810"/>
              <a:gd name="connsiteX10262" fmla="*/ 2087210 w 4550804"/>
              <a:gd name="connsiteY10262" fmla="*/ 1755118 h 5360810"/>
              <a:gd name="connsiteX10263" fmla="*/ 2083021 w 4550804"/>
              <a:gd name="connsiteY10263" fmla="*/ 1756514 h 5360810"/>
              <a:gd name="connsiteX10264" fmla="*/ 2083021 w 4550804"/>
              <a:gd name="connsiteY10264" fmla="*/ 1752326 h 5360810"/>
              <a:gd name="connsiteX10265" fmla="*/ 2076736 w 4550804"/>
              <a:gd name="connsiteY10265" fmla="*/ 1753722 h 5360810"/>
              <a:gd name="connsiteX10266" fmla="*/ 2083021 w 4550804"/>
              <a:gd name="connsiteY10266" fmla="*/ 1757910 h 5360810"/>
              <a:gd name="connsiteX10267" fmla="*/ 2078831 w 4550804"/>
              <a:gd name="connsiteY10267" fmla="*/ 1756514 h 5360810"/>
              <a:gd name="connsiteX10268" fmla="*/ 2081625 w 4550804"/>
              <a:gd name="connsiteY10268" fmla="*/ 1759306 h 5360810"/>
              <a:gd name="connsiteX10269" fmla="*/ 2083021 w 4550804"/>
              <a:gd name="connsiteY10269" fmla="*/ 1759306 h 5360810"/>
              <a:gd name="connsiteX10270" fmla="*/ 2080228 w 4550804"/>
              <a:gd name="connsiteY10270" fmla="*/ 1762797 h 5360810"/>
              <a:gd name="connsiteX10271" fmla="*/ 2081625 w 4550804"/>
              <a:gd name="connsiteY10271" fmla="*/ 1760702 h 5360810"/>
              <a:gd name="connsiteX10272" fmla="*/ 2073943 w 4550804"/>
              <a:gd name="connsiteY10272" fmla="*/ 1750929 h 5360810"/>
              <a:gd name="connsiteX10273" fmla="*/ 2075339 w 4550804"/>
              <a:gd name="connsiteY10273" fmla="*/ 1753722 h 5360810"/>
              <a:gd name="connsiteX10274" fmla="*/ 2072546 w 4550804"/>
              <a:gd name="connsiteY10274" fmla="*/ 1755118 h 5360810"/>
              <a:gd name="connsiteX10275" fmla="*/ 2073811 w 4550804"/>
              <a:gd name="connsiteY10275" fmla="*/ 1760172 h 5360810"/>
              <a:gd name="connsiteX10276" fmla="*/ 2071150 w 4550804"/>
              <a:gd name="connsiteY10276" fmla="*/ 1756514 h 5360810"/>
              <a:gd name="connsiteX10277" fmla="*/ 2071150 w 4550804"/>
              <a:gd name="connsiteY10277" fmla="*/ 1753722 h 5360810"/>
              <a:gd name="connsiteX10278" fmla="*/ 2066960 w 4550804"/>
              <a:gd name="connsiteY10278" fmla="*/ 1756514 h 5360810"/>
              <a:gd name="connsiteX10279" fmla="*/ 2066436 w 4550804"/>
              <a:gd name="connsiteY10279" fmla="*/ 1755816 h 5360810"/>
              <a:gd name="connsiteX10280" fmla="*/ 2066960 w 4550804"/>
              <a:gd name="connsiteY10280" fmla="*/ 1757910 h 5360810"/>
              <a:gd name="connsiteX10281" fmla="*/ 2059279 w 4550804"/>
              <a:gd name="connsiteY10281" fmla="*/ 1766985 h 5360810"/>
              <a:gd name="connsiteX10282" fmla="*/ 2054390 w 4550804"/>
              <a:gd name="connsiteY10282" fmla="*/ 1762797 h 5360810"/>
              <a:gd name="connsiteX10283" fmla="*/ 2057882 w 4550804"/>
              <a:gd name="connsiteY10283" fmla="*/ 1761400 h 5360810"/>
              <a:gd name="connsiteX10284" fmla="*/ 2057882 w 4550804"/>
              <a:gd name="connsiteY10284" fmla="*/ 1760702 h 5360810"/>
              <a:gd name="connsiteX10285" fmla="*/ 2052995 w 4550804"/>
              <a:gd name="connsiteY10285" fmla="*/ 1761400 h 5360810"/>
              <a:gd name="connsiteX10286" fmla="*/ 2052995 w 4550804"/>
              <a:gd name="connsiteY10286" fmla="*/ 1762797 h 5360810"/>
              <a:gd name="connsiteX10287" fmla="*/ 2052995 w 4550804"/>
              <a:gd name="connsiteY10287" fmla="*/ 1762797 h 5360810"/>
              <a:gd name="connsiteX10288" fmla="*/ 2046011 w 4550804"/>
              <a:gd name="connsiteY10288" fmla="*/ 1764193 h 5360810"/>
              <a:gd name="connsiteX10289" fmla="*/ 2046011 w 4550804"/>
              <a:gd name="connsiteY10289" fmla="*/ 1766985 h 5360810"/>
              <a:gd name="connsiteX10290" fmla="*/ 2052995 w 4550804"/>
              <a:gd name="connsiteY10290" fmla="*/ 1771174 h 5360810"/>
              <a:gd name="connsiteX10291" fmla="*/ 2043916 w 4550804"/>
              <a:gd name="connsiteY10291" fmla="*/ 1768382 h 5360810"/>
              <a:gd name="connsiteX10292" fmla="*/ 2046011 w 4550804"/>
              <a:gd name="connsiteY10292" fmla="*/ 1761400 h 5360810"/>
              <a:gd name="connsiteX10293" fmla="*/ 2042519 w 4550804"/>
              <a:gd name="connsiteY10293" fmla="*/ 1755118 h 5360810"/>
              <a:gd name="connsiteX10294" fmla="*/ 2032744 w 4550804"/>
              <a:gd name="connsiteY10294" fmla="*/ 1753722 h 5360810"/>
              <a:gd name="connsiteX10295" fmla="*/ 2023666 w 4550804"/>
              <a:gd name="connsiteY10295" fmla="*/ 1762797 h 5360810"/>
              <a:gd name="connsiteX10296" fmla="*/ 2014588 w 4550804"/>
              <a:gd name="connsiteY10296" fmla="*/ 1764193 h 5360810"/>
              <a:gd name="connsiteX10297" fmla="*/ 2004113 w 4550804"/>
              <a:gd name="connsiteY10297" fmla="*/ 1772570 h 5360810"/>
              <a:gd name="connsiteX10298" fmla="*/ 2001634 w 4550804"/>
              <a:gd name="connsiteY10298" fmla="*/ 1775663 h 5360810"/>
              <a:gd name="connsiteX10299" fmla="*/ 2003415 w 4550804"/>
              <a:gd name="connsiteY10299" fmla="*/ 1776061 h 5360810"/>
              <a:gd name="connsiteX10300" fmla="*/ 2000622 w 4550804"/>
              <a:gd name="connsiteY10300" fmla="*/ 1785136 h 5360810"/>
              <a:gd name="connsiteX10301" fmla="*/ 2000622 w 4550804"/>
              <a:gd name="connsiteY10301" fmla="*/ 1797004 h 5360810"/>
              <a:gd name="connsiteX10302" fmla="*/ 2003415 w 4550804"/>
              <a:gd name="connsiteY10302" fmla="*/ 1808871 h 5360810"/>
              <a:gd name="connsiteX10303" fmla="*/ 2002716 w 4550804"/>
              <a:gd name="connsiteY10303" fmla="*/ 1809054 h 5360810"/>
              <a:gd name="connsiteX10304" fmla="*/ 2002716 w 4550804"/>
              <a:gd name="connsiteY10304" fmla="*/ 1819344 h 5360810"/>
              <a:gd name="connsiteX10305" fmla="*/ 2005509 w 4550804"/>
              <a:gd name="connsiteY10305" fmla="*/ 1822834 h 5360810"/>
              <a:gd name="connsiteX10306" fmla="*/ 2002716 w 4550804"/>
              <a:gd name="connsiteY10306" fmla="*/ 1828419 h 5360810"/>
              <a:gd name="connsiteX10307" fmla="*/ 2006906 w 4550804"/>
              <a:gd name="connsiteY10307" fmla="*/ 1828419 h 5360810"/>
              <a:gd name="connsiteX10308" fmla="*/ 2008303 w 4550804"/>
              <a:gd name="connsiteY10308" fmla="*/ 1831909 h 5360810"/>
              <a:gd name="connsiteX10309" fmla="*/ 2004113 w 4550804"/>
              <a:gd name="connsiteY10309" fmla="*/ 1840287 h 5360810"/>
              <a:gd name="connsiteX10310" fmla="*/ 2013191 w 4550804"/>
              <a:gd name="connsiteY10310" fmla="*/ 1859833 h 5360810"/>
              <a:gd name="connsiteX10311" fmla="*/ 2011795 w 4550804"/>
              <a:gd name="connsiteY10311" fmla="*/ 1864022 h 5360810"/>
              <a:gd name="connsiteX10312" fmla="*/ 2017380 w 4550804"/>
              <a:gd name="connsiteY10312" fmla="*/ 1882173 h 5360810"/>
              <a:gd name="connsiteX10313" fmla="*/ 2015984 w 4550804"/>
              <a:gd name="connsiteY10313" fmla="*/ 1894041 h 5360810"/>
              <a:gd name="connsiteX10314" fmla="*/ 2029252 w 4550804"/>
              <a:gd name="connsiteY10314" fmla="*/ 1907304 h 5360810"/>
              <a:gd name="connsiteX10315" fmla="*/ 2030649 w 4550804"/>
              <a:gd name="connsiteY10315" fmla="*/ 1912191 h 5360810"/>
              <a:gd name="connsiteX10316" fmla="*/ 2043916 w 4550804"/>
              <a:gd name="connsiteY10316" fmla="*/ 1938021 h 5360810"/>
              <a:gd name="connsiteX10317" fmla="*/ 2043916 w 4550804"/>
              <a:gd name="connsiteY10317" fmla="*/ 1949888 h 5360810"/>
              <a:gd name="connsiteX10318" fmla="*/ 2047407 w 4550804"/>
              <a:gd name="connsiteY10318" fmla="*/ 1952681 h 5360810"/>
              <a:gd name="connsiteX10319" fmla="*/ 2055787 w 4550804"/>
              <a:gd name="connsiteY10319" fmla="*/ 1970831 h 5360810"/>
              <a:gd name="connsiteX10320" fmla="*/ 2056486 w 4550804"/>
              <a:gd name="connsiteY10320" fmla="*/ 1980605 h 5360810"/>
              <a:gd name="connsiteX10321" fmla="*/ 2063468 w 4550804"/>
              <a:gd name="connsiteY10321" fmla="*/ 1988284 h 5360810"/>
              <a:gd name="connsiteX10322" fmla="*/ 2068356 w 4550804"/>
              <a:gd name="connsiteY10322" fmla="*/ 1986888 h 5360810"/>
              <a:gd name="connsiteX10323" fmla="*/ 2064865 w 4550804"/>
              <a:gd name="connsiteY10323" fmla="*/ 1991076 h 5360810"/>
              <a:gd name="connsiteX10324" fmla="*/ 2068356 w 4550804"/>
              <a:gd name="connsiteY10324" fmla="*/ 1988284 h 5360810"/>
              <a:gd name="connsiteX10325" fmla="*/ 2066261 w 4550804"/>
              <a:gd name="connsiteY10325" fmla="*/ 1993869 h 5360810"/>
              <a:gd name="connsiteX10326" fmla="*/ 2073943 w 4550804"/>
              <a:gd name="connsiteY10326" fmla="*/ 1998755 h 5360810"/>
              <a:gd name="connsiteX10327" fmla="*/ 2078830 w 4550804"/>
              <a:gd name="connsiteY10327" fmla="*/ 2016906 h 5360810"/>
              <a:gd name="connsiteX10328" fmla="*/ 2073943 w 4550804"/>
              <a:gd name="connsiteY10328" fmla="*/ 2025284 h 5360810"/>
              <a:gd name="connsiteX10329" fmla="*/ 2069753 w 4550804"/>
              <a:gd name="connsiteY10329" fmla="*/ 2038547 h 5360810"/>
              <a:gd name="connsiteX10330" fmla="*/ 2068356 w 4550804"/>
              <a:gd name="connsiteY10330" fmla="*/ 2035755 h 5360810"/>
              <a:gd name="connsiteX10331" fmla="*/ 2064865 w 4550804"/>
              <a:gd name="connsiteY10331" fmla="*/ 2039943 h 5360810"/>
              <a:gd name="connsiteX10332" fmla="*/ 2063468 w 4550804"/>
              <a:gd name="connsiteY10332" fmla="*/ 2039943 h 5360810"/>
              <a:gd name="connsiteX10333" fmla="*/ 2060676 w 4550804"/>
              <a:gd name="connsiteY10333" fmla="*/ 2044830 h 5360810"/>
              <a:gd name="connsiteX10334" fmla="*/ 2057882 w 4550804"/>
              <a:gd name="connsiteY10334" fmla="*/ 2044830 h 5360810"/>
              <a:gd name="connsiteX10335" fmla="*/ 2054390 w 4550804"/>
              <a:gd name="connsiteY10335" fmla="*/ 2040641 h 5360810"/>
              <a:gd name="connsiteX10336" fmla="*/ 2050200 w 4550804"/>
              <a:gd name="connsiteY10336" fmla="*/ 2042038 h 5360810"/>
              <a:gd name="connsiteX10337" fmla="*/ 2054390 w 4550804"/>
              <a:gd name="connsiteY10337" fmla="*/ 2042038 h 5360810"/>
              <a:gd name="connsiteX10338" fmla="*/ 2052994 w 4550804"/>
              <a:gd name="connsiteY10338" fmla="*/ 2046227 h 5360810"/>
              <a:gd name="connsiteX10339" fmla="*/ 2050201 w 4550804"/>
              <a:gd name="connsiteY10339" fmla="*/ 2047623 h 5360810"/>
              <a:gd name="connsiteX10340" fmla="*/ 2054802 w 4550804"/>
              <a:gd name="connsiteY10340" fmla="*/ 2049925 h 5360810"/>
              <a:gd name="connsiteX10341" fmla="*/ 2054389 w 4550804"/>
              <a:gd name="connsiteY10341" fmla="*/ 2050415 h 5360810"/>
              <a:gd name="connsiteX10342" fmla="*/ 2050201 w 4550804"/>
              <a:gd name="connsiteY10342" fmla="*/ 2047623 h 5360810"/>
              <a:gd name="connsiteX10343" fmla="*/ 2050200 w 4550804"/>
              <a:gd name="connsiteY10343" fmla="*/ 2047623 h 5360810"/>
              <a:gd name="connsiteX10344" fmla="*/ 2048804 w 4550804"/>
              <a:gd name="connsiteY10344" fmla="*/ 2052510 h 5360810"/>
              <a:gd name="connsiteX10345" fmla="*/ 2048804 w 4550804"/>
              <a:gd name="connsiteY10345" fmla="*/ 2042038 h 5360810"/>
              <a:gd name="connsiteX10346" fmla="*/ 2048224 w 4550804"/>
              <a:gd name="connsiteY10346" fmla="*/ 2042171 h 5360810"/>
              <a:gd name="connsiteX10347" fmla="*/ 2049502 w 4550804"/>
              <a:gd name="connsiteY10347" fmla="*/ 2066471 h 5360810"/>
              <a:gd name="connsiteX10348" fmla="*/ 2057184 w 4550804"/>
              <a:gd name="connsiteY10348" fmla="*/ 2074849 h 5360810"/>
              <a:gd name="connsiteX10349" fmla="*/ 2058580 w 4550804"/>
              <a:gd name="connsiteY10349" fmla="*/ 2081131 h 5360810"/>
              <a:gd name="connsiteX10350" fmla="*/ 2050899 w 4550804"/>
              <a:gd name="connsiteY10350" fmla="*/ 2083924 h 5360810"/>
              <a:gd name="connsiteX10351" fmla="*/ 2037631 w 4550804"/>
              <a:gd name="connsiteY10351" fmla="*/ 2079735 h 5360810"/>
              <a:gd name="connsiteX10352" fmla="*/ 2022967 w 4550804"/>
              <a:gd name="connsiteY10352" fmla="*/ 2089509 h 5360810"/>
              <a:gd name="connsiteX10353" fmla="*/ 2022967 w 4550804"/>
              <a:gd name="connsiteY10353" fmla="*/ 2086716 h 5360810"/>
              <a:gd name="connsiteX10354" fmla="*/ 2016682 w 4550804"/>
              <a:gd name="connsiteY10354" fmla="*/ 2086018 h 5360810"/>
              <a:gd name="connsiteX10355" fmla="*/ 2018079 w 4550804"/>
              <a:gd name="connsiteY10355" fmla="*/ 2090905 h 5360810"/>
              <a:gd name="connsiteX10356" fmla="*/ 2022967 w 4550804"/>
              <a:gd name="connsiteY10356" fmla="*/ 2092301 h 5360810"/>
              <a:gd name="connsiteX10357" fmla="*/ 2020872 w 4550804"/>
              <a:gd name="connsiteY10357" fmla="*/ 2092301 h 5360810"/>
              <a:gd name="connsiteX10358" fmla="*/ 2022967 w 4550804"/>
              <a:gd name="connsiteY10358" fmla="*/ 2097886 h 5360810"/>
              <a:gd name="connsiteX10359" fmla="*/ 2018079 w 4550804"/>
              <a:gd name="connsiteY10359" fmla="*/ 2092301 h 5360810"/>
              <a:gd name="connsiteX10360" fmla="*/ 2024364 w 4550804"/>
              <a:gd name="connsiteY10360" fmla="*/ 2102772 h 5360810"/>
              <a:gd name="connsiteX10361" fmla="*/ 2024364 w 4550804"/>
              <a:gd name="connsiteY10361" fmla="*/ 2097886 h 5360810"/>
              <a:gd name="connsiteX10362" fmla="*/ 2027157 w 4550804"/>
              <a:gd name="connsiteY10362" fmla="*/ 2098584 h 5360810"/>
              <a:gd name="connsiteX10363" fmla="*/ 2025760 w 4550804"/>
              <a:gd name="connsiteY10363" fmla="*/ 2102772 h 5360810"/>
              <a:gd name="connsiteX10364" fmla="*/ 2028554 w 4550804"/>
              <a:gd name="connsiteY10364" fmla="*/ 2104168 h 5360810"/>
              <a:gd name="connsiteX10365" fmla="*/ 2032045 w 4550804"/>
              <a:gd name="connsiteY10365" fmla="*/ 2096490 h 5360810"/>
              <a:gd name="connsiteX10366" fmla="*/ 2036235 w 4550804"/>
              <a:gd name="connsiteY10366" fmla="*/ 2093697 h 5360810"/>
              <a:gd name="connsiteX10367" fmla="*/ 2043218 w 4550804"/>
              <a:gd name="connsiteY10367" fmla="*/ 2096490 h 5360810"/>
              <a:gd name="connsiteX10368" fmla="*/ 2037631 w 4550804"/>
              <a:gd name="connsiteY10368" fmla="*/ 2106961 h 5360810"/>
              <a:gd name="connsiteX10369" fmla="*/ 2034838 w 4550804"/>
              <a:gd name="connsiteY10369" fmla="*/ 2108357 h 5360810"/>
              <a:gd name="connsiteX10370" fmla="*/ 2033441 w 4550804"/>
              <a:gd name="connsiteY10370" fmla="*/ 2121622 h 5360810"/>
              <a:gd name="connsiteX10371" fmla="*/ 2036235 w 4550804"/>
              <a:gd name="connsiteY10371" fmla="*/ 2127904 h 5360810"/>
              <a:gd name="connsiteX10372" fmla="*/ 2033441 w 4550804"/>
              <a:gd name="connsiteY10372" fmla="*/ 2133489 h 5360810"/>
              <a:gd name="connsiteX10373" fmla="*/ 2036235 w 4550804"/>
              <a:gd name="connsiteY10373" fmla="*/ 2139772 h 5360810"/>
              <a:gd name="connsiteX10374" fmla="*/ 2045313 w 4550804"/>
              <a:gd name="connsiteY10374" fmla="*/ 2139772 h 5360810"/>
              <a:gd name="connsiteX10375" fmla="*/ 2046709 w 4550804"/>
              <a:gd name="connsiteY10375" fmla="*/ 2141168 h 5360810"/>
              <a:gd name="connsiteX10376" fmla="*/ 2053692 w 4550804"/>
              <a:gd name="connsiteY10376" fmla="*/ 2143961 h 5360810"/>
              <a:gd name="connsiteX10377" fmla="*/ 2057184 w 4550804"/>
              <a:gd name="connsiteY10377" fmla="*/ 2139772 h 5360810"/>
              <a:gd name="connsiteX10378" fmla="*/ 2069055 w 4550804"/>
              <a:gd name="connsiteY10378" fmla="*/ 2145357 h 5360810"/>
              <a:gd name="connsiteX10379" fmla="*/ 2079529 w 4550804"/>
              <a:gd name="connsiteY10379" fmla="*/ 2143961 h 5360810"/>
              <a:gd name="connsiteX10380" fmla="*/ 2080926 w 4550804"/>
              <a:gd name="connsiteY10380" fmla="*/ 2147451 h 5360810"/>
              <a:gd name="connsiteX10381" fmla="*/ 2085116 w 4550804"/>
              <a:gd name="connsiteY10381" fmla="*/ 2143961 h 5360810"/>
              <a:gd name="connsiteX10382" fmla="*/ 2089306 w 4550804"/>
              <a:gd name="connsiteY10382" fmla="*/ 2121628 h 5360810"/>
              <a:gd name="connsiteX10383" fmla="*/ 2086512 w 4550804"/>
              <a:gd name="connsiteY10383" fmla="*/ 2143961 h 5360810"/>
              <a:gd name="connsiteX10384" fmla="*/ 2079529 w 4550804"/>
              <a:gd name="connsiteY10384" fmla="*/ 2153036 h 5360810"/>
              <a:gd name="connsiteX10385" fmla="*/ 2080926 w 4550804"/>
              <a:gd name="connsiteY10385" fmla="*/ 2148847 h 5360810"/>
              <a:gd name="connsiteX10386" fmla="*/ 2078830 w 4550804"/>
              <a:gd name="connsiteY10386" fmla="*/ 2147451 h 5360810"/>
              <a:gd name="connsiteX10387" fmla="*/ 2073245 w 4550804"/>
              <a:gd name="connsiteY10387" fmla="*/ 2155828 h 5360810"/>
              <a:gd name="connsiteX10388" fmla="*/ 2067658 w 4550804"/>
              <a:gd name="connsiteY10388" fmla="*/ 2159319 h 5360810"/>
              <a:gd name="connsiteX10389" fmla="*/ 2067658 w 4550804"/>
              <a:gd name="connsiteY10389" fmla="*/ 2163508 h 5360810"/>
              <a:gd name="connsiteX10390" fmla="*/ 2065563 w 4550804"/>
              <a:gd name="connsiteY10390" fmla="*/ 2159319 h 5360810"/>
              <a:gd name="connsiteX10391" fmla="*/ 2064166 w 4550804"/>
              <a:gd name="connsiteY10391" fmla="*/ 2162111 h 5360810"/>
              <a:gd name="connsiteX10392" fmla="*/ 2066960 w 4550804"/>
              <a:gd name="connsiteY10392" fmla="*/ 2163508 h 5360810"/>
              <a:gd name="connsiteX10393" fmla="*/ 2065563 w 4550804"/>
              <a:gd name="connsiteY10393" fmla="*/ 2167696 h 5360810"/>
              <a:gd name="connsiteX10394" fmla="*/ 2066960 w 4550804"/>
              <a:gd name="connsiteY10394" fmla="*/ 2168395 h 5360810"/>
              <a:gd name="connsiteX10395" fmla="*/ 2064166 w 4550804"/>
              <a:gd name="connsiteY10395" fmla="*/ 2168395 h 5360810"/>
              <a:gd name="connsiteX10396" fmla="*/ 2064166 w 4550804"/>
              <a:gd name="connsiteY10396" fmla="*/ 2175375 h 5360810"/>
              <a:gd name="connsiteX10397" fmla="*/ 2060021 w 4550804"/>
              <a:gd name="connsiteY10397" fmla="*/ 2179934 h 5360810"/>
              <a:gd name="connsiteX10398" fmla="*/ 2060675 w 4550804"/>
              <a:gd name="connsiteY10398" fmla="*/ 2180261 h 5360810"/>
              <a:gd name="connsiteX10399" fmla="*/ 2060675 w 4550804"/>
              <a:gd name="connsiteY10399" fmla="*/ 2183053 h 5360810"/>
              <a:gd name="connsiteX10400" fmla="*/ 2057183 w 4550804"/>
              <a:gd name="connsiteY10400" fmla="*/ 2187242 h 5360810"/>
              <a:gd name="connsiteX10401" fmla="*/ 2047266 w 4550804"/>
              <a:gd name="connsiteY10401" fmla="*/ 2183276 h 5360810"/>
              <a:gd name="connsiteX10402" fmla="*/ 2045974 w 4550804"/>
              <a:gd name="connsiteY10402" fmla="*/ 2183544 h 5360810"/>
              <a:gd name="connsiteX10403" fmla="*/ 2040424 w 4550804"/>
              <a:gd name="connsiteY10403" fmla="*/ 2187242 h 5360810"/>
              <a:gd name="connsiteX10404" fmla="*/ 2032743 w 4550804"/>
              <a:gd name="connsiteY10404" fmla="*/ 2199110 h 5360810"/>
              <a:gd name="connsiteX10405" fmla="*/ 2023665 w 4550804"/>
              <a:gd name="connsiteY10405" fmla="*/ 2203299 h 5360810"/>
              <a:gd name="connsiteX10406" fmla="*/ 2015984 w 4550804"/>
              <a:gd name="connsiteY10406" fmla="*/ 2210977 h 5360810"/>
              <a:gd name="connsiteX10407" fmla="*/ 2008302 w 4550804"/>
              <a:gd name="connsiteY10407" fmla="*/ 2234713 h 5360810"/>
              <a:gd name="connsiteX10408" fmla="*/ 2002018 w 4550804"/>
              <a:gd name="connsiteY10408" fmla="*/ 2238902 h 5360810"/>
              <a:gd name="connsiteX10409" fmla="*/ 1999225 w 4550804"/>
              <a:gd name="connsiteY10409" fmla="*/ 2243090 h 5360810"/>
              <a:gd name="connsiteX10410" fmla="*/ 1995034 w 4550804"/>
              <a:gd name="connsiteY10410" fmla="*/ 2243090 h 5360810"/>
              <a:gd name="connsiteX10411" fmla="*/ 1988750 w 4550804"/>
              <a:gd name="connsiteY10411" fmla="*/ 2245883 h 5360810"/>
              <a:gd name="connsiteX10412" fmla="*/ 1995034 w 4550804"/>
              <a:gd name="connsiteY10412" fmla="*/ 2244487 h 5360810"/>
              <a:gd name="connsiteX10413" fmla="*/ 1992241 w 4550804"/>
              <a:gd name="connsiteY10413" fmla="*/ 2245883 h 5360810"/>
              <a:gd name="connsiteX10414" fmla="*/ 1995034 w 4550804"/>
              <a:gd name="connsiteY10414" fmla="*/ 2250071 h 5360810"/>
              <a:gd name="connsiteX10415" fmla="*/ 1992241 w 4550804"/>
              <a:gd name="connsiteY10415" fmla="*/ 2260543 h 5360810"/>
              <a:gd name="connsiteX10416" fmla="*/ 1993638 w 4550804"/>
              <a:gd name="connsiteY10416" fmla="*/ 2264731 h 5360810"/>
              <a:gd name="connsiteX10417" fmla="*/ 1995034 w 4550804"/>
              <a:gd name="connsiteY10417" fmla="*/ 2264731 h 5360810"/>
              <a:gd name="connsiteX10418" fmla="*/ 1993638 w 4550804"/>
              <a:gd name="connsiteY10418" fmla="*/ 2267524 h 5360810"/>
              <a:gd name="connsiteX10419" fmla="*/ 1992395 w 4550804"/>
              <a:gd name="connsiteY10419" fmla="*/ 2265045 h 5360810"/>
              <a:gd name="connsiteX10420" fmla="*/ 1988052 w 4550804"/>
              <a:gd name="connsiteY10420" fmla="*/ 2266128 h 5360810"/>
              <a:gd name="connsiteX10421" fmla="*/ 1980370 w 4550804"/>
              <a:gd name="connsiteY10421" fmla="*/ 2261939 h 5360810"/>
              <a:gd name="connsiteX10422" fmla="*/ 1976180 w 4550804"/>
              <a:gd name="connsiteY10422" fmla="*/ 2254259 h 5360810"/>
              <a:gd name="connsiteX10423" fmla="*/ 1971453 w 4550804"/>
              <a:gd name="connsiteY10423" fmla="*/ 2255439 h 5360810"/>
              <a:gd name="connsiteX10424" fmla="*/ 1968500 w 4550804"/>
              <a:gd name="connsiteY10424" fmla="*/ 2257052 h 5360810"/>
              <a:gd name="connsiteX10425" fmla="*/ 1963611 w 4550804"/>
              <a:gd name="connsiteY10425" fmla="*/ 2257052 h 5360810"/>
              <a:gd name="connsiteX10426" fmla="*/ 1957327 w 4550804"/>
              <a:gd name="connsiteY10426" fmla="*/ 2263335 h 5360810"/>
              <a:gd name="connsiteX10427" fmla="*/ 1953137 w 4550804"/>
              <a:gd name="connsiteY10427" fmla="*/ 2264731 h 5360810"/>
              <a:gd name="connsiteX10428" fmla="*/ 1945455 w 4550804"/>
              <a:gd name="connsiteY10428" fmla="*/ 2252863 h 5360810"/>
              <a:gd name="connsiteX10429" fmla="*/ 1945455 w 4550804"/>
              <a:gd name="connsiteY10429" fmla="*/ 2259146 h 5360810"/>
              <a:gd name="connsiteX10430" fmla="*/ 1944059 w 4550804"/>
              <a:gd name="connsiteY10430" fmla="*/ 2251467 h 5360810"/>
              <a:gd name="connsiteX10431" fmla="*/ 1939869 w 4550804"/>
              <a:gd name="connsiteY10431" fmla="*/ 2252863 h 5360810"/>
              <a:gd name="connsiteX10432" fmla="*/ 1933584 w 4550804"/>
              <a:gd name="connsiteY10432" fmla="*/ 2245185 h 5360810"/>
              <a:gd name="connsiteX10433" fmla="*/ 1930791 w 4550804"/>
              <a:gd name="connsiteY10433" fmla="*/ 2249373 h 5360810"/>
              <a:gd name="connsiteX10434" fmla="*/ 1927999 w 4550804"/>
              <a:gd name="connsiteY10434" fmla="*/ 2250769 h 5360810"/>
              <a:gd name="connsiteX10435" fmla="*/ 1932188 w 4550804"/>
              <a:gd name="connsiteY10435" fmla="*/ 2252165 h 5360810"/>
              <a:gd name="connsiteX10436" fmla="*/ 1929395 w 4550804"/>
              <a:gd name="connsiteY10436" fmla="*/ 2253561 h 5360810"/>
              <a:gd name="connsiteX10437" fmla="*/ 1954115 w 4550804"/>
              <a:gd name="connsiteY10437" fmla="*/ 2273842 h 5360810"/>
              <a:gd name="connsiteX10438" fmla="*/ 1951740 w 4550804"/>
              <a:gd name="connsiteY10438" fmla="*/ 2273108 h 5360810"/>
              <a:gd name="connsiteX10439" fmla="*/ 1945455 w 4550804"/>
              <a:gd name="connsiteY10439" fmla="*/ 2274504 h 5360810"/>
              <a:gd name="connsiteX10440" fmla="*/ 1945455 w 4550804"/>
              <a:gd name="connsiteY10440" fmla="*/ 2275900 h 5360810"/>
              <a:gd name="connsiteX10441" fmla="*/ 1948249 w 4550804"/>
              <a:gd name="connsiteY10441" fmla="*/ 2280089 h 5360810"/>
              <a:gd name="connsiteX10442" fmla="*/ 1944059 w 4550804"/>
              <a:gd name="connsiteY10442" fmla="*/ 2281485 h 5360810"/>
              <a:gd name="connsiteX10443" fmla="*/ 1939869 w 4550804"/>
              <a:gd name="connsiteY10443" fmla="*/ 2280089 h 5360810"/>
              <a:gd name="connsiteX10444" fmla="*/ 1939869 w 4550804"/>
              <a:gd name="connsiteY10444" fmla="*/ 2274504 h 5360810"/>
              <a:gd name="connsiteX10445" fmla="*/ 1926602 w 4550804"/>
              <a:gd name="connsiteY10445" fmla="*/ 2274504 h 5360810"/>
              <a:gd name="connsiteX10446" fmla="*/ 1926602 w 4550804"/>
              <a:gd name="connsiteY10446" fmla="*/ 2275900 h 5360810"/>
              <a:gd name="connsiteX10447" fmla="*/ 1927999 w 4550804"/>
              <a:gd name="connsiteY10447" fmla="*/ 2277297 h 5360810"/>
              <a:gd name="connsiteX10448" fmla="*/ 1926602 w 4550804"/>
              <a:gd name="connsiteY10448" fmla="*/ 2280089 h 5360810"/>
              <a:gd name="connsiteX10449" fmla="*/ 1930791 w 4550804"/>
              <a:gd name="connsiteY10449" fmla="*/ 2280089 h 5360810"/>
              <a:gd name="connsiteX10450" fmla="*/ 1932188 w 4550804"/>
              <a:gd name="connsiteY10450" fmla="*/ 2281485 h 5360810"/>
              <a:gd name="connsiteX10451" fmla="*/ 1930791 w 4550804"/>
              <a:gd name="connsiteY10451" fmla="*/ 2284278 h 5360810"/>
              <a:gd name="connsiteX10452" fmla="*/ 1927999 w 4550804"/>
              <a:gd name="connsiteY10452" fmla="*/ 2281485 h 5360810"/>
              <a:gd name="connsiteX10453" fmla="*/ 1929395 w 4550804"/>
              <a:gd name="connsiteY10453" fmla="*/ 2284278 h 5360810"/>
              <a:gd name="connsiteX10454" fmla="*/ 1938473 w 4550804"/>
              <a:gd name="connsiteY10454" fmla="*/ 2289863 h 5360810"/>
              <a:gd name="connsiteX10455" fmla="*/ 1944757 w 4550804"/>
              <a:gd name="connsiteY10455" fmla="*/ 2291259 h 5360810"/>
              <a:gd name="connsiteX10456" fmla="*/ 1946133 w 4550804"/>
              <a:gd name="connsiteY10456" fmla="*/ 2297458 h 5360810"/>
              <a:gd name="connsiteX10457" fmla="*/ 1946230 w 4550804"/>
              <a:gd name="connsiteY10457" fmla="*/ 2297528 h 5360810"/>
              <a:gd name="connsiteX10458" fmla="*/ 1960818 w 4550804"/>
              <a:gd name="connsiteY10458" fmla="*/ 2294749 h 5360810"/>
              <a:gd name="connsiteX10459" fmla="*/ 1965008 w 4550804"/>
              <a:gd name="connsiteY10459" fmla="*/ 2297542 h 5360810"/>
              <a:gd name="connsiteX10460" fmla="*/ 1959422 w 4550804"/>
              <a:gd name="connsiteY10460" fmla="*/ 2291957 h 5360810"/>
              <a:gd name="connsiteX10461" fmla="*/ 1965706 w 4550804"/>
              <a:gd name="connsiteY10461" fmla="*/ 2287769 h 5360810"/>
              <a:gd name="connsiteX10462" fmla="*/ 1986655 w 4550804"/>
              <a:gd name="connsiteY10462" fmla="*/ 2305221 h 5360810"/>
              <a:gd name="connsiteX10463" fmla="*/ 1994336 w 4550804"/>
              <a:gd name="connsiteY10463" fmla="*/ 2301032 h 5360810"/>
              <a:gd name="connsiteX10464" fmla="*/ 1995733 w 4550804"/>
              <a:gd name="connsiteY10464" fmla="*/ 2302428 h 5360810"/>
              <a:gd name="connsiteX10465" fmla="*/ 1990146 w 4550804"/>
              <a:gd name="connsiteY10465" fmla="*/ 2306617 h 5360810"/>
              <a:gd name="connsiteX10466" fmla="*/ 1990146 w 4550804"/>
              <a:gd name="connsiteY10466" fmla="*/ 2309410 h 5360810"/>
              <a:gd name="connsiteX10467" fmla="*/ 1995733 w 4550804"/>
              <a:gd name="connsiteY10467" fmla="*/ 2310806 h 5360810"/>
              <a:gd name="connsiteX10468" fmla="*/ 1994336 w 4550804"/>
              <a:gd name="connsiteY10468" fmla="*/ 2314066 h 5360810"/>
              <a:gd name="connsiteX10469" fmla="*/ 1995034 w 4550804"/>
              <a:gd name="connsiteY10469" fmla="*/ 2312900 h 5360810"/>
              <a:gd name="connsiteX10470" fmla="*/ 1997828 w 4550804"/>
              <a:gd name="connsiteY10470" fmla="*/ 2315693 h 5360810"/>
              <a:gd name="connsiteX10471" fmla="*/ 2000621 w 4550804"/>
              <a:gd name="connsiteY10471" fmla="*/ 2312900 h 5360810"/>
              <a:gd name="connsiteX10472" fmla="*/ 2009699 w 4550804"/>
              <a:gd name="connsiteY10472" fmla="*/ 2310108 h 5360810"/>
              <a:gd name="connsiteX10473" fmla="*/ 2018777 w 4550804"/>
              <a:gd name="connsiteY10473" fmla="*/ 2319183 h 5360810"/>
              <a:gd name="connsiteX10474" fmla="*/ 2017381 w 4550804"/>
              <a:gd name="connsiteY10474" fmla="*/ 2325466 h 5360810"/>
              <a:gd name="connsiteX10475" fmla="*/ 2008780 w 4550804"/>
              <a:gd name="connsiteY10475" fmla="*/ 2329435 h 5360810"/>
              <a:gd name="connsiteX10476" fmla="*/ 2009000 w 4550804"/>
              <a:gd name="connsiteY10476" fmla="*/ 2329655 h 5360810"/>
              <a:gd name="connsiteX10477" fmla="*/ 2011096 w 4550804"/>
              <a:gd name="connsiteY10477" fmla="*/ 2329655 h 5360810"/>
              <a:gd name="connsiteX10478" fmla="*/ 2009838 w 4550804"/>
              <a:gd name="connsiteY10478" fmla="*/ 2330493 h 5360810"/>
              <a:gd name="connsiteX10479" fmla="*/ 2011096 w 4550804"/>
              <a:gd name="connsiteY10479" fmla="*/ 2331750 h 5360810"/>
              <a:gd name="connsiteX10480" fmla="*/ 2009699 w 4550804"/>
              <a:gd name="connsiteY10480" fmla="*/ 2333146 h 5360810"/>
              <a:gd name="connsiteX10481" fmla="*/ 2012492 w 4550804"/>
              <a:gd name="connsiteY10481" fmla="*/ 2337334 h 5360810"/>
              <a:gd name="connsiteX10482" fmla="*/ 2018078 w 4550804"/>
              <a:gd name="connsiteY10482" fmla="*/ 2338730 h 5360810"/>
              <a:gd name="connsiteX10483" fmla="*/ 2020872 w 4550804"/>
              <a:gd name="connsiteY10483" fmla="*/ 2335938 h 5360810"/>
              <a:gd name="connsiteX10484" fmla="*/ 2020872 w 4550804"/>
              <a:gd name="connsiteY10484" fmla="*/ 2330353 h 5360810"/>
              <a:gd name="connsiteX10485" fmla="*/ 2015285 w 4550804"/>
              <a:gd name="connsiteY10485" fmla="*/ 2328957 h 5360810"/>
              <a:gd name="connsiteX10486" fmla="*/ 2022967 w 4550804"/>
              <a:gd name="connsiteY10486" fmla="*/ 2330353 h 5360810"/>
              <a:gd name="connsiteX10487" fmla="*/ 2028553 w 4550804"/>
              <a:gd name="connsiteY10487" fmla="*/ 2334542 h 5360810"/>
              <a:gd name="connsiteX10488" fmla="*/ 2041821 w 4550804"/>
              <a:gd name="connsiteY10488" fmla="*/ 2328957 h 5360810"/>
              <a:gd name="connsiteX10489" fmla="*/ 2055088 w 4550804"/>
              <a:gd name="connsiteY10489" fmla="*/ 2331750 h 5360810"/>
              <a:gd name="connsiteX10490" fmla="*/ 2056813 w 4550804"/>
              <a:gd name="connsiteY10490" fmla="*/ 2330884 h 5360810"/>
              <a:gd name="connsiteX10491" fmla="*/ 2056485 w 4550804"/>
              <a:gd name="connsiteY10491" fmla="*/ 2333844 h 5360810"/>
              <a:gd name="connsiteX10492" fmla="*/ 2057882 w 4550804"/>
              <a:gd name="connsiteY10492" fmla="*/ 2347108 h 5360810"/>
              <a:gd name="connsiteX10493" fmla="*/ 2059278 w 4550804"/>
              <a:gd name="connsiteY10493" fmla="*/ 2340824 h 5360810"/>
              <a:gd name="connsiteX10494" fmla="*/ 2057882 w 4550804"/>
              <a:gd name="connsiteY10494" fmla="*/ 2338032 h 5360810"/>
              <a:gd name="connsiteX10495" fmla="*/ 2057882 w 4550804"/>
              <a:gd name="connsiteY10495" fmla="*/ 2332448 h 5360810"/>
              <a:gd name="connsiteX10496" fmla="*/ 2066959 w 4550804"/>
              <a:gd name="connsiteY10496" fmla="*/ 2328259 h 5360810"/>
              <a:gd name="connsiteX10497" fmla="*/ 2086512 w 4550804"/>
              <a:gd name="connsiteY10497" fmla="*/ 2329655 h 5360810"/>
              <a:gd name="connsiteX10498" fmla="*/ 2101176 w 4550804"/>
              <a:gd name="connsiteY10498" fmla="*/ 2344315 h 5360810"/>
              <a:gd name="connsiteX10499" fmla="*/ 2103969 w 4550804"/>
              <a:gd name="connsiteY10499" fmla="*/ 2342919 h 5360810"/>
              <a:gd name="connsiteX10500" fmla="*/ 2106762 w 4550804"/>
              <a:gd name="connsiteY10500" fmla="*/ 2347108 h 5360810"/>
              <a:gd name="connsiteX10501" fmla="*/ 2122823 w 4550804"/>
              <a:gd name="connsiteY10501" fmla="*/ 2348504 h 5360810"/>
              <a:gd name="connsiteX10502" fmla="*/ 2128409 w 4550804"/>
              <a:gd name="connsiteY10502" fmla="*/ 2356183 h 5360810"/>
              <a:gd name="connsiteX10503" fmla="*/ 2133996 w 4550804"/>
              <a:gd name="connsiteY10503" fmla="*/ 2351994 h 5360810"/>
              <a:gd name="connsiteX10504" fmla="*/ 2139580 w 4550804"/>
              <a:gd name="connsiteY10504" fmla="*/ 2356181 h 5360810"/>
              <a:gd name="connsiteX10505" fmla="*/ 2136789 w 4550804"/>
              <a:gd name="connsiteY10505" fmla="*/ 2353391 h 5360810"/>
              <a:gd name="connsiteX10506" fmla="*/ 2132600 w 4550804"/>
              <a:gd name="connsiteY10506" fmla="*/ 2347806 h 5360810"/>
              <a:gd name="connsiteX10507" fmla="*/ 2135393 w 4550804"/>
              <a:gd name="connsiteY10507" fmla="*/ 2350599 h 5360810"/>
              <a:gd name="connsiteX10508" fmla="*/ 2138185 w 4550804"/>
              <a:gd name="connsiteY10508" fmla="*/ 2350599 h 5360810"/>
              <a:gd name="connsiteX10509" fmla="*/ 2143772 w 4550804"/>
              <a:gd name="connsiteY10509" fmla="*/ 2344316 h 5360810"/>
              <a:gd name="connsiteX10510" fmla="*/ 2130505 w 4550804"/>
              <a:gd name="connsiteY10510" fmla="*/ 2332448 h 5360810"/>
              <a:gd name="connsiteX10511" fmla="*/ 2133298 w 4550804"/>
              <a:gd name="connsiteY10511" fmla="*/ 2329656 h 5360810"/>
              <a:gd name="connsiteX10512" fmla="*/ 2127711 w 4550804"/>
              <a:gd name="connsiteY10512" fmla="*/ 2333845 h 5360810"/>
              <a:gd name="connsiteX10513" fmla="*/ 2126315 w 4550804"/>
              <a:gd name="connsiteY10513" fmla="*/ 2332448 h 5360810"/>
              <a:gd name="connsiteX10514" fmla="*/ 2130505 w 4550804"/>
              <a:gd name="connsiteY10514" fmla="*/ 2324769 h 5360810"/>
              <a:gd name="connsiteX10515" fmla="*/ 2127711 w 4550804"/>
              <a:gd name="connsiteY10515" fmla="*/ 2323373 h 5360810"/>
              <a:gd name="connsiteX10516" fmla="*/ 2124918 w 4550804"/>
              <a:gd name="connsiteY10516" fmla="*/ 2332448 h 5360810"/>
              <a:gd name="connsiteX10517" fmla="*/ 2123521 w 4550804"/>
              <a:gd name="connsiteY10517" fmla="*/ 2329656 h 5360810"/>
              <a:gd name="connsiteX10518" fmla="*/ 2126315 w 4550804"/>
              <a:gd name="connsiteY10518" fmla="*/ 2320580 h 5360810"/>
              <a:gd name="connsiteX10519" fmla="*/ 2130505 w 4550804"/>
              <a:gd name="connsiteY10519" fmla="*/ 2320580 h 5360810"/>
              <a:gd name="connsiteX10520" fmla="*/ 2130505 w 4550804"/>
              <a:gd name="connsiteY10520" fmla="*/ 2319184 h 5360810"/>
              <a:gd name="connsiteX10521" fmla="*/ 2127711 w 4550804"/>
              <a:gd name="connsiteY10521" fmla="*/ 2282883 h 5360810"/>
              <a:gd name="connsiteX10522" fmla="*/ 2117237 w 4550804"/>
              <a:gd name="connsiteY10522" fmla="*/ 2261940 h 5360810"/>
              <a:gd name="connsiteX10523" fmla="*/ 2117237 w 4550804"/>
              <a:gd name="connsiteY10523" fmla="*/ 2255657 h 5360810"/>
              <a:gd name="connsiteX10524" fmla="*/ 2123521 w 4550804"/>
              <a:gd name="connsiteY10524" fmla="*/ 2246581 h 5360810"/>
              <a:gd name="connsiteX10525" fmla="*/ 2122124 w 4550804"/>
              <a:gd name="connsiteY10525" fmla="*/ 2243790 h 5360810"/>
              <a:gd name="connsiteX10526" fmla="*/ 2124918 w 4550804"/>
              <a:gd name="connsiteY10526" fmla="*/ 2246581 h 5360810"/>
              <a:gd name="connsiteX10527" fmla="*/ 2138185 w 4550804"/>
              <a:gd name="connsiteY10527" fmla="*/ 2237506 h 5360810"/>
              <a:gd name="connsiteX10528" fmla="*/ 2136789 w 4550804"/>
              <a:gd name="connsiteY10528" fmla="*/ 2234714 h 5360810"/>
              <a:gd name="connsiteX10529" fmla="*/ 2139582 w 4550804"/>
              <a:gd name="connsiteY10529" fmla="*/ 2237506 h 5360810"/>
              <a:gd name="connsiteX10530" fmla="*/ 2157040 w 4550804"/>
              <a:gd name="connsiteY10530" fmla="*/ 2227035 h 5360810"/>
              <a:gd name="connsiteX10531" fmla="*/ 2163311 w 4550804"/>
              <a:gd name="connsiteY10531" fmla="*/ 2213806 h 5360810"/>
              <a:gd name="connsiteX10532" fmla="*/ 2238741 w 4550804"/>
              <a:gd name="connsiteY10532" fmla="*/ 2167696 h 5360810"/>
              <a:gd name="connsiteX10533" fmla="*/ 2217792 w 4550804"/>
              <a:gd name="connsiteY10533" fmla="*/ 2182356 h 5360810"/>
              <a:gd name="connsiteX10534" fmla="*/ 2228266 w 4550804"/>
              <a:gd name="connsiteY10534" fmla="*/ 2182356 h 5360810"/>
              <a:gd name="connsiteX10535" fmla="*/ 2232456 w 4550804"/>
              <a:gd name="connsiteY10535" fmla="*/ 2178167 h 5360810"/>
              <a:gd name="connsiteX10536" fmla="*/ 2235249 w 4550804"/>
              <a:gd name="connsiteY10536" fmla="*/ 2179564 h 5360810"/>
              <a:gd name="connsiteX10537" fmla="*/ 2233852 w 4550804"/>
              <a:gd name="connsiteY10537" fmla="*/ 2176771 h 5360810"/>
              <a:gd name="connsiteX10538" fmla="*/ 2236646 w 4550804"/>
              <a:gd name="connsiteY10538" fmla="*/ 2179564 h 5360810"/>
              <a:gd name="connsiteX10539" fmla="*/ 2236646 w 4550804"/>
              <a:gd name="connsiteY10539" fmla="*/ 2176771 h 5360810"/>
              <a:gd name="connsiteX10540" fmla="*/ 2242232 w 4550804"/>
              <a:gd name="connsiteY10540" fmla="*/ 2172583 h 5360810"/>
              <a:gd name="connsiteX10541" fmla="*/ 2247818 w 4550804"/>
              <a:gd name="connsiteY10541" fmla="*/ 2164904 h 5360810"/>
              <a:gd name="connsiteX10542" fmla="*/ 2243628 w 4550804"/>
              <a:gd name="connsiteY10542" fmla="*/ 2164904 h 5360810"/>
              <a:gd name="connsiteX10543" fmla="*/ 2277147 w 4550804"/>
              <a:gd name="connsiteY10543" fmla="*/ 2145357 h 5360810"/>
              <a:gd name="connsiteX10544" fmla="*/ 2294604 w 4550804"/>
              <a:gd name="connsiteY10544" fmla="*/ 2166300 h 5360810"/>
              <a:gd name="connsiteX10545" fmla="*/ 2303682 w 4550804"/>
              <a:gd name="connsiteY10545" fmla="*/ 2171885 h 5360810"/>
              <a:gd name="connsiteX10546" fmla="*/ 2367926 w 4550804"/>
              <a:gd name="connsiteY10546" fmla="*/ 2202601 h 5360810"/>
              <a:gd name="connsiteX10547" fmla="*/ 2379796 w 4550804"/>
              <a:gd name="connsiteY10547" fmla="*/ 2211677 h 5360810"/>
              <a:gd name="connsiteX10548" fmla="*/ 2387478 w 4550804"/>
              <a:gd name="connsiteY10548" fmla="*/ 2211677 h 5360810"/>
              <a:gd name="connsiteX10549" fmla="*/ 2388086 w 4550804"/>
              <a:gd name="connsiteY10549" fmla="*/ 2212893 h 5360810"/>
              <a:gd name="connsiteX10550" fmla="*/ 2389393 w 4550804"/>
              <a:gd name="connsiteY10550" fmla="*/ 2212015 h 5360810"/>
              <a:gd name="connsiteX10551" fmla="*/ 2388875 w 4550804"/>
              <a:gd name="connsiteY10551" fmla="*/ 2210978 h 5360810"/>
              <a:gd name="connsiteX10552" fmla="*/ 2381193 w 4550804"/>
              <a:gd name="connsiteY10552" fmla="*/ 2210978 h 5360810"/>
              <a:gd name="connsiteX10553" fmla="*/ 2369322 w 4550804"/>
              <a:gd name="connsiteY10553" fmla="*/ 2201903 h 5360810"/>
              <a:gd name="connsiteX10554" fmla="*/ 2301587 w 4550804"/>
              <a:gd name="connsiteY10554" fmla="*/ 2169790 h 5360810"/>
              <a:gd name="connsiteX10555" fmla="*/ 2292509 w 4550804"/>
              <a:gd name="connsiteY10555" fmla="*/ 2162112 h 5360810"/>
              <a:gd name="connsiteX10556" fmla="*/ 2282035 w 4550804"/>
              <a:gd name="connsiteY10556" fmla="*/ 2146055 h 5360810"/>
              <a:gd name="connsiteX10557" fmla="*/ 2374706 w 4550804"/>
              <a:gd name="connsiteY10557" fmla="*/ 2079331 h 5360810"/>
              <a:gd name="connsiteX10558" fmla="*/ 2366529 w 4550804"/>
              <a:gd name="connsiteY10558" fmla="*/ 2084622 h 5360810"/>
              <a:gd name="connsiteX10559" fmla="*/ 2366529 w 4550804"/>
              <a:gd name="connsiteY10559" fmla="*/ 2083226 h 5360810"/>
              <a:gd name="connsiteX10560" fmla="*/ 2376982 w 4550804"/>
              <a:gd name="connsiteY10560" fmla="*/ 2077690 h 5360810"/>
              <a:gd name="connsiteX10561" fmla="*/ 2434264 w 4550804"/>
              <a:gd name="connsiteY10561" fmla="*/ 2036453 h 5360810"/>
              <a:gd name="connsiteX10562" fmla="*/ 2431470 w 4550804"/>
              <a:gd name="connsiteY10562" fmla="*/ 2042038 h 5360810"/>
              <a:gd name="connsiteX10563" fmla="*/ 2441945 w 4550804"/>
              <a:gd name="connsiteY10563" fmla="*/ 2039246 h 5360810"/>
              <a:gd name="connsiteX10564" fmla="*/ 2453816 w 4550804"/>
              <a:gd name="connsiteY10564" fmla="*/ 2027378 h 5360810"/>
              <a:gd name="connsiteX10565" fmla="*/ 2451023 w 4550804"/>
              <a:gd name="connsiteY10565" fmla="*/ 2023190 h 5360810"/>
              <a:gd name="connsiteX10566" fmla="*/ 2455212 w 4550804"/>
              <a:gd name="connsiteY10566" fmla="*/ 2027378 h 5360810"/>
              <a:gd name="connsiteX10567" fmla="*/ 2467083 w 4550804"/>
              <a:gd name="connsiteY10567" fmla="*/ 2016907 h 5360810"/>
              <a:gd name="connsiteX10568" fmla="*/ 2464291 w 4550804"/>
              <a:gd name="connsiteY10568" fmla="*/ 2012718 h 5360810"/>
              <a:gd name="connsiteX10569" fmla="*/ 2467083 w 4550804"/>
              <a:gd name="connsiteY10569" fmla="*/ 2015510 h 5360810"/>
              <a:gd name="connsiteX10570" fmla="*/ 2469876 w 4550804"/>
              <a:gd name="connsiteY10570" fmla="*/ 2015510 h 5360810"/>
              <a:gd name="connsiteX10571" fmla="*/ 2471273 w 4550804"/>
              <a:gd name="connsiteY10571" fmla="*/ 2011322 h 5360810"/>
              <a:gd name="connsiteX10572" fmla="*/ 2480352 w 4550804"/>
              <a:gd name="connsiteY10572" fmla="*/ 2005038 h 5360810"/>
              <a:gd name="connsiteX10573" fmla="*/ 2488032 w 4550804"/>
              <a:gd name="connsiteY10573" fmla="*/ 2000851 h 5360810"/>
              <a:gd name="connsiteX10574" fmla="*/ 2494317 w 4550804"/>
              <a:gd name="connsiteY10574" fmla="*/ 1987586 h 5360810"/>
              <a:gd name="connsiteX10575" fmla="*/ 2492921 w 4550804"/>
              <a:gd name="connsiteY10575" fmla="*/ 1984793 h 5360810"/>
              <a:gd name="connsiteX10576" fmla="*/ 2490128 w 4550804"/>
              <a:gd name="connsiteY10576" fmla="*/ 1986190 h 5360810"/>
              <a:gd name="connsiteX10577" fmla="*/ 2491524 w 4550804"/>
              <a:gd name="connsiteY10577" fmla="*/ 1991775 h 5360810"/>
              <a:gd name="connsiteX10578" fmla="*/ 2488731 w 4550804"/>
              <a:gd name="connsiteY10578" fmla="*/ 1987586 h 5360810"/>
              <a:gd name="connsiteX10579" fmla="*/ 2487334 w 4550804"/>
              <a:gd name="connsiteY10579" fmla="*/ 1963850 h 5360810"/>
              <a:gd name="connsiteX10580" fmla="*/ 2493619 w 4550804"/>
              <a:gd name="connsiteY10580" fmla="*/ 1957568 h 5360810"/>
              <a:gd name="connsiteX10581" fmla="*/ 2489429 w 4550804"/>
              <a:gd name="connsiteY10581" fmla="*/ 1963153 h 5360810"/>
              <a:gd name="connsiteX10582" fmla="*/ 2490826 w 4550804"/>
              <a:gd name="connsiteY10582" fmla="*/ 1964549 h 5360810"/>
              <a:gd name="connsiteX10583" fmla="*/ 2495016 w 4550804"/>
              <a:gd name="connsiteY10583" fmla="*/ 1961756 h 5360810"/>
              <a:gd name="connsiteX10584" fmla="*/ 2495016 w 4550804"/>
              <a:gd name="connsiteY10584" fmla="*/ 1958964 h 5360810"/>
              <a:gd name="connsiteX10585" fmla="*/ 2496413 w 4550804"/>
              <a:gd name="connsiteY10585" fmla="*/ 1960360 h 5360810"/>
              <a:gd name="connsiteX10586" fmla="*/ 2500602 w 4550804"/>
              <a:gd name="connsiteY10586" fmla="*/ 1956172 h 5360810"/>
              <a:gd name="connsiteX10587" fmla="*/ 2500602 w 4550804"/>
              <a:gd name="connsiteY10587" fmla="*/ 1954776 h 5360810"/>
              <a:gd name="connsiteX10588" fmla="*/ 2497808 w 4550804"/>
              <a:gd name="connsiteY10588" fmla="*/ 1954776 h 5360810"/>
              <a:gd name="connsiteX10589" fmla="*/ 2497808 w 4550804"/>
              <a:gd name="connsiteY10589" fmla="*/ 1951983 h 5360810"/>
              <a:gd name="connsiteX10590" fmla="*/ 2493619 w 4550804"/>
              <a:gd name="connsiteY10590" fmla="*/ 1956172 h 5360810"/>
              <a:gd name="connsiteX10591" fmla="*/ 2497808 w 4550804"/>
              <a:gd name="connsiteY10591" fmla="*/ 1950587 h 5360810"/>
              <a:gd name="connsiteX10592" fmla="*/ 2503395 w 4550804"/>
              <a:gd name="connsiteY10592" fmla="*/ 1953379 h 5360810"/>
              <a:gd name="connsiteX10593" fmla="*/ 2511077 w 4550804"/>
              <a:gd name="connsiteY10593" fmla="*/ 1932437 h 5360810"/>
              <a:gd name="connsiteX10594" fmla="*/ 2508283 w 4550804"/>
              <a:gd name="connsiteY10594" fmla="*/ 1931040 h 5360810"/>
              <a:gd name="connsiteX10595" fmla="*/ 2512473 w 4550804"/>
              <a:gd name="connsiteY10595" fmla="*/ 1925455 h 5360810"/>
              <a:gd name="connsiteX10596" fmla="*/ 2509680 w 4550804"/>
              <a:gd name="connsiteY10596" fmla="*/ 1922663 h 5360810"/>
              <a:gd name="connsiteX10597" fmla="*/ 2513869 w 4550804"/>
              <a:gd name="connsiteY10597" fmla="*/ 1917078 h 5360810"/>
              <a:gd name="connsiteX10598" fmla="*/ 2521551 w 4550804"/>
              <a:gd name="connsiteY10598" fmla="*/ 1917078 h 5360810"/>
              <a:gd name="connsiteX10599" fmla="*/ 2513869 w 4550804"/>
              <a:gd name="connsiteY10599" fmla="*/ 1918474 h 5360810"/>
              <a:gd name="connsiteX10600" fmla="*/ 2511077 w 4550804"/>
              <a:gd name="connsiteY10600" fmla="*/ 1922663 h 5360810"/>
              <a:gd name="connsiteX10601" fmla="*/ 2515266 w 4550804"/>
              <a:gd name="connsiteY10601" fmla="*/ 1925455 h 5360810"/>
              <a:gd name="connsiteX10602" fmla="*/ 2518059 w 4550804"/>
              <a:gd name="connsiteY10602" fmla="*/ 1921267 h 5360810"/>
              <a:gd name="connsiteX10603" fmla="*/ 2520853 w 4550804"/>
              <a:gd name="connsiteY10603" fmla="*/ 1921267 h 5360810"/>
              <a:gd name="connsiteX10604" fmla="*/ 2520853 w 4550804"/>
              <a:gd name="connsiteY10604" fmla="*/ 1918474 h 5360810"/>
              <a:gd name="connsiteX10605" fmla="*/ 2522249 w 4550804"/>
              <a:gd name="connsiteY10605" fmla="*/ 1921267 h 5360810"/>
              <a:gd name="connsiteX10606" fmla="*/ 2554371 w 4550804"/>
              <a:gd name="connsiteY10606" fmla="*/ 1918474 h 5360810"/>
              <a:gd name="connsiteX10607" fmla="*/ 2560655 w 4550804"/>
              <a:gd name="connsiteY10607" fmla="*/ 1915681 h 5360810"/>
              <a:gd name="connsiteX10608" fmla="*/ 2629787 w 4550804"/>
              <a:gd name="connsiteY10608" fmla="*/ 1845173 h 5360810"/>
              <a:gd name="connsiteX10609" fmla="*/ 2637468 w 4550804"/>
              <a:gd name="connsiteY10609" fmla="*/ 1839589 h 5360810"/>
              <a:gd name="connsiteX10610" fmla="*/ 2647943 w 4550804"/>
              <a:gd name="connsiteY10610" fmla="*/ 1835400 h 5360810"/>
              <a:gd name="connsiteX10611" fmla="*/ 2648571 w 4550804"/>
              <a:gd name="connsiteY10611" fmla="*/ 1838046 h 5360810"/>
              <a:gd name="connsiteX10612" fmla="*/ 2707997 w 4550804"/>
              <a:gd name="connsiteY10612" fmla="*/ 1821438 h 5360810"/>
              <a:gd name="connsiteX10613" fmla="*/ 2724058 w 4550804"/>
              <a:gd name="connsiteY10613" fmla="*/ 1812363 h 5360810"/>
              <a:gd name="connsiteX10614" fmla="*/ 2721264 w 4550804"/>
              <a:gd name="connsiteY10614" fmla="*/ 1817948 h 5360810"/>
              <a:gd name="connsiteX10615" fmla="*/ 2734532 w 4550804"/>
              <a:gd name="connsiteY10615" fmla="*/ 1834004 h 5360810"/>
              <a:gd name="connsiteX10616" fmla="*/ 2740817 w 4550804"/>
              <a:gd name="connsiteY10616" fmla="*/ 1839589 h 5360810"/>
              <a:gd name="connsiteX10617" fmla="*/ 2856734 w 4550804"/>
              <a:gd name="connsiteY10617" fmla="*/ 1866815 h 5360810"/>
              <a:gd name="connsiteX10618" fmla="*/ 2858130 w 4550804"/>
              <a:gd name="connsiteY10618" fmla="*/ 1872399 h 5360810"/>
              <a:gd name="connsiteX10619" fmla="*/ 2859527 w 4550804"/>
              <a:gd name="connsiteY10619" fmla="*/ 1868211 h 5360810"/>
              <a:gd name="connsiteX10620" fmla="*/ 2859527 w 4550804"/>
              <a:gd name="connsiteY10620" fmla="*/ 1873796 h 5360810"/>
              <a:gd name="connsiteX10621" fmla="*/ 2862321 w 4550804"/>
              <a:gd name="connsiteY10621" fmla="*/ 1868211 h 5360810"/>
              <a:gd name="connsiteX10622" fmla="*/ 2863716 w 4550804"/>
              <a:gd name="connsiteY10622" fmla="*/ 1868211 h 5360810"/>
              <a:gd name="connsiteX10623" fmla="*/ 2863716 w 4550804"/>
              <a:gd name="connsiteY10623" fmla="*/ 1872399 h 5360810"/>
              <a:gd name="connsiteX10624" fmla="*/ 2866510 w 4550804"/>
              <a:gd name="connsiteY10624" fmla="*/ 1872399 h 5360810"/>
              <a:gd name="connsiteX10625" fmla="*/ 2911899 w 4550804"/>
              <a:gd name="connsiteY10625" fmla="*/ 1871003 h 5360810"/>
              <a:gd name="connsiteX10626" fmla="*/ 2922374 w 4550804"/>
              <a:gd name="connsiteY10626" fmla="*/ 1875192 h 5360810"/>
              <a:gd name="connsiteX10627" fmla="*/ 2969159 w 4550804"/>
              <a:gd name="connsiteY10627" fmla="*/ 1927550 h 5360810"/>
              <a:gd name="connsiteX10628" fmla="*/ 2973349 w 4550804"/>
              <a:gd name="connsiteY10628" fmla="*/ 1939417 h 5360810"/>
              <a:gd name="connsiteX10629" fmla="*/ 2976143 w 4550804"/>
              <a:gd name="connsiteY10629" fmla="*/ 1986190 h 5360810"/>
              <a:gd name="connsiteX10630" fmla="*/ 2970556 w 4550804"/>
              <a:gd name="connsiteY10630" fmla="*/ 2004340 h 5360810"/>
              <a:gd name="connsiteX10631" fmla="*/ 2971953 w 4550804"/>
              <a:gd name="connsiteY10631" fmla="*/ 2012020 h 5360810"/>
              <a:gd name="connsiteX10632" fmla="*/ 2967763 w 4550804"/>
              <a:gd name="connsiteY10632" fmla="*/ 2025284 h 5360810"/>
              <a:gd name="connsiteX10633" fmla="*/ 2967763 w 4550804"/>
              <a:gd name="connsiteY10633" fmla="*/ 2031566 h 5360810"/>
              <a:gd name="connsiteX10634" fmla="*/ 2927261 w 4550804"/>
              <a:gd name="connsiteY10634" fmla="*/ 2106961 h 5360810"/>
              <a:gd name="connsiteX10635" fmla="*/ 2924468 w 4550804"/>
              <a:gd name="connsiteY10635" fmla="*/ 2106961 h 5360810"/>
              <a:gd name="connsiteX10636" fmla="*/ 2920279 w 4550804"/>
              <a:gd name="connsiteY10636" fmla="*/ 2111150 h 5360810"/>
              <a:gd name="connsiteX10637" fmla="*/ 2914692 w 4550804"/>
              <a:gd name="connsiteY10637" fmla="*/ 2127206 h 5360810"/>
              <a:gd name="connsiteX10638" fmla="*/ 2911899 w 4550804"/>
              <a:gd name="connsiteY10638" fmla="*/ 2127206 h 5360810"/>
              <a:gd name="connsiteX10639" fmla="*/ 2910502 w 4550804"/>
              <a:gd name="connsiteY10639" fmla="*/ 2129999 h 5360810"/>
              <a:gd name="connsiteX10640" fmla="*/ 2911899 w 4550804"/>
              <a:gd name="connsiteY10640" fmla="*/ 2131395 h 5360810"/>
              <a:gd name="connsiteX10641" fmla="*/ 2914692 w 4550804"/>
              <a:gd name="connsiteY10641" fmla="*/ 2128603 h 5360810"/>
              <a:gd name="connsiteX10642" fmla="*/ 2905615 w 4550804"/>
              <a:gd name="connsiteY10642" fmla="*/ 2139075 h 5360810"/>
              <a:gd name="connsiteX10643" fmla="*/ 2905615 w 4550804"/>
              <a:gd name="connsiteY10643" fmla="*/ 2143262 h 5360810"/>
              <a:gd name="connsiteX10644" fmla="*/ 2902821 w 4550804"/>
              <a:gd name="connsiteY10644" fmla="*/ 2143262 h 5360810"/>
              <a:gd name="connsiteX10645" fmla="*/ 2893743 w 4550804"/>
              <a:gd name="connsiteY10645" fmla="*/ 2152338 h 5360810"/>
              <a:gd name="connsiteX10646" fmla="*/ 2883269 w 4550804"/>
              <a:gd name="connsiteY10646" fmla="*/ 2160018 h 5360810"/>
              <a:gd name="connsiteX10647" fmla="*/ 2883269 w 4550804"/>
              <a:gd name="connsiteY10647" fmla="*/ 2161414 h 5360810"/>
              <a:gd name="connsiteX10648" fmla="*/ 2858130 w 4550804"/>
              <a:gd name="connsiteY10648" fmla="*/ 2179564 h 5360810"/>
              <a:gd name="connsiteX10649" fmla="*/ 2858130 w 4550804"/>
              <a:gd name="connsiteY10649" fmla="*/ 2182357 h 5360810"/>
              <a:gd name="connsiteX10650" fmla="*/ 2849052 w 4550804"/>
              <a:gd name="connsiteY10650" fmla="*/ 2186545 h 5360810"/>
              <a:gd name="connsiteX10651" fmla="*/ 2846260 w 4550804"/>
              <a:gd name="connsiteY10651" fmla="*/ 2190733 h 5360810"/>
              <a:gd name="connsiteX10652" fmla="*/ 2846260 w 4550804"/>
              <a:gd name="connsiteY10652" fmla="*/ 2189337 h 5360810"/>
              <a:gd name="connsiteX10653" fmla="*/ 2844863 w 4550804"/>
              <a:gd name="connsiteY10653" fmla="*/ 2189337 h 5360810"/>
              <a:gd name="connsiteX10654" fmla="*/ 2845561 w 4550804"/>
              <a:gd name="connsiteY10654" fmla="*/ 2190733 h 5360810"/>
              <a:gd name="connsiteX10655" fmla="*/ 2842768 w 4550804"/>
              <a:gd name="connsiteY10655" fmla="*/ 2190733 h 5360810"/>
              <a:gd name="connsiteX10656" fmla="*/ 2841371 w 4550804"/>
              <a:gd name="connsiteY10656" fmla="*/ 2187941 h 5360810"/>
              <a:gd name="connsiteX10657" fmla="*/ 2826707 w 4550804"/>
              <a:gd name="connsiteY10657" fmla="*/ 2183753 h 5360810"/>
              <a:gd name="connsiteX10658" fmla="*/ 2819025 w 4550804"/>
              <a:gd name="connsiteY10658" fmla="*/ 2185149 h 5360810"/>
              <a:gd name="connsiteX10659" fmla="*/ 2747101 w 4550804"/>
              <a:gd name="connsiteY10659" fmla="*/ 2221450 h 5360810"/>
              <a:gd name="connsiteX10660" fmla="*/ 2729643 w 4550804"/>
              <a:gd name="connsiteY10660" fmla="*/ 2234714 h 5360810"/>
              <a:gd name="connsiteX10661" fmla="*/ 2729643 w 4550804"/>
              <a:gd name="connsiteY10661" fmla="*/ 2238903 h 5360810"/>
              <a:gd name="connsiteX10662" fmla="*/ 2721962 w 4550804"/>
              <a:gd name="connsiteY10662" fmla="*/ 2243091 h 5360810"/>
              <a:gd name="connsiteX10663" fmla="*/ 2721962 w 4550804"/>
              <a:gd name="connsiteY10663" fmla="*/ 2247280 h 5360810"/>
              <a:gd name="connsiteX10664" fmla="*/ 2719169 w 4550804"/>
              <a:gd name="connsiteY10664" fmla="*/ 2244488 h 5360810"/>
              <a:gd name="connsiteX10665" fmla="*/ 2717772 w 4550804"/>
              <a:gd name="connsiteY10665" fmla="*/ 2247280 h 5360810"/>
              <a:gd name="connsiteX10666" fmla="*/ 2719169 w 4550804"/>
              <a:gd name="connsiteY10666" fmla="*/ 2248676 h 5360810"/>
              <a:gd name="connsiteX10667" fmla="*/ 2716376 w 4550804"/>
              <a:gd name="connsiteY10667" fmla="*/ 2247280 h 5360810"/>
              <a:gd name="connsiteX10668" fmla="*/ 2714979 w 4550804"/>
              <a:gd name="connsiteY10668" fmla="*/ 2248676 h 5360810"/>
              <a:gd name="connsiteX10669" fmla="*/ 2715447 w 4550804"/>
              <a:gd name="connsiteY10669" fmla="*/ 2249605 h 5360810"/>
              <a:gd name="connsiteX10670" fmla="*/ 2713582 w 4550804"/>
              <a:gd name="connsiteY10670" fmla="*/ 2248676 h 5360810"/>
              <a:gd name="connsiteX10671" fmla="*/ 2705902 w 4550804"/>
              <a:gd name="connsiteY10671" fmla="*/ 2254959 h 5360810"/>
              <a:gd name="connsiteX10672" fmla="*/ 2703108 w 4550804"/>
              <a:gd name="connsiteY10672" fmla="*/ 2260543 h 5360810"/>
              <a:gd name="connsiteX10673" fmla="*/ 2704505 w 4550804"/>
              <a:gd name="connsiteY10673" fmla="*/ 2263336 h 5360810"/>
              <a:gd name="connsiteX10674" fmla="*/ 2700315 w 4550804"/>
              <a:gd name="connsiteY10674" fmla="*/ 2264732 h 5360810"/>
              <a:gd name="connsiteX10675" fmla="*/ 2696439 w 4550804"/>
              <a:gd name="connsiteY10675" fmla="*/ 2269161 h 5360810"/>
              <a:gd name="connsiteX10676" fmla="*/ 2696825 w 4550804"/>
              <a:gd name="connsiteY10676" fmla="*/ 2270318 h 5360810"/>
              <a:gd name="connsiteX10677" fmla="*/ 2697523 w 4550804"/>
              <a:gd name="connsiteY10677" fmla="*/ 2270318 h 5360810"/>
              <a:gd name="connsiteX10678" fmla="*/ 2697523 w 4550804"/>
              <a:gd name="connsiteY10678" fmla="*/ 2271714 h 5360810"/>
              <a:gd name="connsiteX10679" fmla="*/ 2697174 w 4550804"/>
              <a:gd name="connsiteY10679" fmla="*/ 2271365 h 5360810"/>
              <a:gd name="connsiteX10680" fmla="*/ 2697523 w 4550804"/>
              <a:gd name="connsiteY10680" fmla="*/ 2272411 h 5360810"/>
              <a:gd name="connsiteX10681" fmla="*/ 2697523 w 4550804"/>
              <a:gd name="connsiteY10681" fmla="*/ 2273807 h 5360810"/>
              <a:gd name="connsiteX10682" fmla="*/ 2696825 w 4550804"/>
              <a:gd name="connsiteY10682" fmla="*/ 2271016 h 5360810"/>
              <a:gd name="connsiteX10683" fmla="*/ 2696824 w 4550804"/>
              <a:gd name="connsiteY10683" fmla="*/ 2271015 h 5360810"/>
              <a:gd name="connsiteX10684" fmla="*/ 2691238 w 4550804"/>
              <a:gd name="connsiteY10684" fmla="*/ 2277298 h 5360810"/>
              <a:gd name="connsiteX10685" fmla="*/ 2692635 w 4550804"/>
              <a:gd name="connsiteY10685" fmla="*/ 2278694 h 5360810"/>
              <a:gd name="connsiteX10686" fmla="*/ 2694031 w 4550804"/>
              <a:gd name="connsiteY10686" fmla="*/ 2277298 h 5360810"/>
              <a:gd name="connsiteX10687" fmla="*/ 2695428 w 4550804"/>
              <a:gd name="connsiteY10687" fmla="*/ 2278694 h 5360810"/>
              <a:gd name="connsiteX10688" fmla="*/ 2691238 w 4550804"/>
              <a:gd name="connsiteY10688" fmla="*/ 2281486 h 5360810"/>
              <a:gd name="connsiteX10689" fmla="*/ 2688445 w 4550804"/>
              <a:gd name="connsiteY10689" fmla="*/ 2278694 h 5360810"/>
              <a:gd name="connsiteX10690" fmla="*/ 2687048 w 4550804"/>
              <a:gd name="connsiteY10690" fmla="*/ 2281486 h 5360810"/>
              <a:gd name="connsiteX10691" fmla="*/ 2682781 w 4550804"/>
              <a:gd name="connsiteY10691" fmla="*/ 2279936 h 5360810"/>
              <a:gd name="connsiteX10692" fmla="*/ 2680065 w 4550804"/>
              <a:gd name="connsiteY10692" fmla="*/ 2279392 h 5360810"/>
              <a:gd name="connsiteX10693" fmla="*/ 2680791 w 4550804"/>
              <a:gd name="connsiteY10693" fmla="*/ 2279211 h 5360810"/>
              <a:gd name="connsiteX10694" fmla="*/ 2679367 w 4550804"/>
              <a:gd name="connsiteY10694" fmla="*/ 2278694 h 5360810"/>
              <a:gd name="connsiteX10695" fmla="*/ 2661211 w 4550804"/>
              <a:gd name="connsiteY10695" fmla="*/ 2284279 h 5360810"/>
              <a:gd name="connsiteX10696" fmla="*/ 2636073 w 4550804"/>
              <a:gd name="connsiteY10696" fmla="*/ 2275204 h 5360810"/>
              <a:gd name="connsiteX10697" fmla="*/ 2606744 w 4550804"/>
              <a:gd name="connsiteY10697" fmla="*/ 2310109 h 5360810"/>
              <a:gd name="connsiteX10698" fmla="*/ 2605348 w 4550804"/>
              <a:gd name="connsiteY10698" fmla="*/ 2316392 h 5360810"/>
              <a:gd name="connsiteX10699" fmla="*/ 2611632 w 4550804"/>
              <a:gd name="connsiteY10699" fmla="*/ 2334542 h 5360810"/>
              <a:gd name="connsiteX10700" fmla="*/ 2614425 w 4550804"/>
              <a:gd name="connsiteY10700" fmla="*/ 2337335 h 5360810"/>
              <a:gd name="connsiteX10701" fmla="*/ 2618615 w 4550804"/>
              <a:gd name="connsiteY10701" fmla="*/ 2335939 h 5360810"/>
              <a:gd name="connsiteX10702" fmla="*/ 2624201 w 4550804"/>
              <a:gd name="connsiteY10702" fmla="*/ 2338731 h 5360810"/>
              <a:gd name="connsiteX10703" fmla="*/ 2624201 w 4550804"/>
              <a:gd name="connsiteY10703" fmla="*/ 2340127 h 5360810"/>
              <a:gd name="connsiteX10704" fmla="*/ 2620012 w 4550804"/>
              <a:gd name="connsiteY10704" fmla="*/ 2337335 h 5360810"/>
              <a:gd name="connsiteX10705" fmla="*/ 2620012 w 4550804"/>
              <a:gd name="connsiteY10705" fmla="*/ 2340127 h 5360810"/>
              <a:gd name="connsiteX10706" fmla="*/ 2618615 w 4550804"/>
              <a:gd name="connsiteY10706" fmla="*/ 2337335 h 5360810"/>
              <a:gd name="connsiteX10707" fmla="*/ 2614425 w 4550804"/>
              <a:gd name="connsiteY10707" fmla="*/ 2338731 h 5360810"/>
              <a:gd name="connsiteX10708" fmla="*/ 2616143 w 4550804"/>
              <a:gd name="connsiteY10708" fmla="*/ 2344315 h 5360810"/>
              <a:gd name="connsiteX10709" fmla="*/ 2620012 w 4550804"/>
              <a:gd name="connsiteY10709" fmla="*/ 2344315 h 5360810"/>
              <a:gd name="connsiteX10710" fmla="*/ 2616506 w 4550804"/>
              <a:gd name="connsiteY10710" fmla="*/ 2345482 h 5360810"/>
              <a:gd name="connsiteX10711" fmla="*/ 2617218 w 4550804"/>
              <a:gd name="connsiteY10711" fmla="*/ 2347806 h 5360810"/>
              <a:gd name="connsiteX10712" fmla="*/ 2622804 w 4550804"/>
              <a:gd name="connsiteY10712" fmla="*/ 2343618 h 5360810"/>
              <a:gd name="connsiteX10713" fmla="*/ 2618615 w 4550804"/>
              <a:gd name="connsiteY10713" fmla="*/ 2351296 h 5360810"/>
              <a:gd name="connsiteX10714" fmla="*/ 2624201 w 4550804"/>
              <a:gd name="connsiteY10714" fmla="*/ 2364561 h 5360810"/>
              <a:gd name="connsiteX10715" fmla="*/ 2620012 w 4550804"/>
              <a:gd name="connsiteY10715" fmla="*/ 2373636 h 5360810"/>
              <a:gd name="connsiteX10716" fmla="*/ 2620012 w 4550804"/>
              <a:gd name="connsiteY10716" fmla="*/ 2381315 h 5360810"/>
              <a:gd name="connsiteX10717" fmla="*/ 2617218 w 4550804"/>
              <a:gd name="connsiteY10717" fmla="*/ 2381315 h 5360810"/>
              <a:gd name="connsiteX10718" fmla="*/ 2617218 w 4550804"/>
              <a:gd name="connsiteY10718" fmla="*/ 2384108 h 5360810"/>
              <a:gd name="connsiteX10719" fmla="*/ 2620012 w 4550804"/>
              <a:gd name="connsiteY10719" fmla="*/ 2382711 h 5360810"/>
              <a:gd name="connsiteX10720" fmla="*/ 2615822 w 4550804"/>
              <a:gd name="connsiteY10720" fmla="*/ 2386900 h 5360810"/>
              <a:gd name="connsiteX10721" fmla="*/ 2611632 w 4550804"/>
              <a:gd name="connsiteY10721" fmla="*/ 2404352 h 5360810"/>
              <a:gd name="connsiteX10722" fmla="*/ 2605348 w 4550804"/>
              <a:gd name="connsiteY10722" fmla="*/ 2417616 h 5360810"/>
              <a:gd name="connsiteX10723" fmla="*/ 2606744 w 4550804"/>
              <a:gd name="connsiteY10723" fmla="*/ 2420409 h 5360810"/>
              <a:gd name="connsiteX10724" fmla="*/ 2608140 w 4550804"/>
              <a:gd name="connsiteY10724" fmla="*/ 2421805 h 5360810"/>
              <a:gd name="connsiteX10725" fmla="*/ 2607861 w 4550804"/>
              <a:gd name="connsiteY10725" fmla="*/ 2422642 h 5360810"/>
              <a:gd name="connsiteX10726" fmla="*/ 2608140 w 4550804"/>
              <a:gd name="connsiteY10726" fmla="*/ 2423201 h 5360810"/>
              <a:gd name="connsiteX10727" fmla="*/ 2606744 w 4550804"/>
              <a:gd name="connsiteY10727" fmla="*/ 2425994 h 5360810"/>
              <a:gd name="connsiteX10728" fmla="*/ 2602554 w 4550804"/>
              <a:gd name="connsiteY10728" fmla="*/ 2428786 h 5360810"/>
              <a:gd name="connsiteX10729" fmla="*/ 2596269 w 4550804"/>
              <a:gd name="connsiteY10729" fmla="*/ 2453918 h 5360810"/>
              <a:gd name="connsiteX10730" fmla="*/ 2592080 w 4550804"/>
              <a:gd name="connsiteY10730" fmla="*/ 2458106 h 5360810"/>
              <a:gd name="connsiteX10731" fmla="*/ 2557165 w 4550804"/>
              <a:gd name="connsiteY10731" fmla="*/ 2465785 h 5360810"/>
              <a:gd name="connsiteX10732" fmla="*/ 2548086 w 4550804"/>
              <a:gd name="connsiteY10732" fmla="*/ 2471370 h 5360810"/>
              <a:gd name="connsiteX10733" fmla="*/ 2548086 w 4550804"/>
              <a:gd name="connsiteY10733" fmla="*/ 2469974 h 5360810"/>
              <a:gd name="connsiteX10734" fmla="*/ 2546690 w 4550804"/>
              <a:gd name="connsiteY10734" fmla="*/ 2469974 h 5360810"/>
              <a:gd name="connsiteX10735" fmla="*/ 2548086 w 4550804"/>
              <a:gd name="connsiteY10735" fmla="*/ 2472766 h 5360810"/>
              <a:gd name="connsiteX10736" fmla="*/ 2529657 w 4550804"/>
              <a:gd name="connsiteY10736" fmla="*/ 2476715 h 5360810"/>
              <a:gd name="connsiteX10737" fmla="*/ 2531327 w 4550804"/>
              <a:gd name="connsiteY10737" fmla="*/ 2476954 h 5360810"/>
              <a:gd name="connsiteX10738" fmla="*/ 2532723 w 4550804"/>
              <a:gd name="connsiteY10738" fmla="*/ 2476954 h 5360810"/>
              <a:gd name="connsiteX10739" fmla="*/ 2529930 w 4550804"/>
              <a:gd name="connsiteY10739" fmla="*/ 2478350 h 5360810"/>
              <a:gd name="connsiteX10740" fmla="*/ 2531327 w 4550804"/>
              <a:gd name="connsiteY10740" fmla="*/ 2486030 h 5360810"/>
              <a:gd name="connsiteX10741" fmla="*/ 2537612 w 4550804"/>
              <a:gd name="connsiteY10741" fmla="*/ 2484633 h 5360810"/>
              <a:gd name="connsiteX10742" fmla="*/ 2532025 w 4550804"/>
              <a:gd name="connsiteY10742" fmla="*/ 2487426 h 5360810"/>
              <a:gd name="connsiteX10743" fmla="*/ 2542500 w 4550804"/>
              <a:gd name="connsiteY10743" fmla="*/ 2520934 h 5360810"/>
              <a:gd name="connsiteX10744" fmla="*/ 2548798 w 4550804"/>
              <a:gd name="connsiteY10744" fmla="*/ 2526086 h 5360810"/>
              <a:gd name="connsiteX10745" fmla="*/ 2543897 w 4550804"/>
              <a:gd name="connsiteY10745" fmla="*/ 2521633 h 5360810"/>
              <a:gd name="connsiteX10746" fmla="*/ 2533423 w 4550804"/>
              <a:gd name="connsiteY10746" fmla="*/ 2488123 h 5360810"/>
              <a:gd name="connsiteX10747" fmla="*/ 2538310 w 4550804"/>
              <a:gd name="connsiteY10747" fmla="*/ 2486728 h 5360810"/>
              <a:gd name="connsiteX10748" fmla="*/ 2550182 w 4550804"/>
              <a:gd name="connsiteY10748" fmla="*/ 2476256 h 5360810"/>
              <a:gd name="connsiteX10749" fmla="*/ 2556466 w 4550804"/>
              <a:gd name="connsiteY10749" fmla="*/ 2474860 h 5360810"/>
              <a:gd name="connsiteX10750" fmla="*/ 2569734 w 4550804"/>
              <a:gd name="connsiteY10750" fmla="*/ 2472067 h 5360810"/>
              <a:gd name="connsiteX10751" fmla="*/ 2595572 w 4550804"/>
              <a:gd name="connsiteY10751" fmla="*/ 2474860 h 5360810"/>
              <a:gd name="connsiteX10752" fmla="*/ 2590683 w 4550804"/>
              <a:gd name="connsiteY10752" fmla="*/ 2470671 h 5360810"/>
              <a:gd name="connsiteX10753" fmla="*/ 2590683 w 4550804"/>
              <a:gd name="connsiteY10753" fmla="*/ 2468577 h 5360810"/>
              <a:gd name="connsiteX10754" fmla="*/ 2591382 w 4550804"/>
              <a:gd name="connsiteY10754" fmla="*/ 2470671 h 5360810"/>
              <a:gd name="connsiteX10755" fmla="*/ 2594175 w 4550804"/>
              <a:gd name="connsiteY10755" fmla="*/ 2472067 h 5360810"/>
              <a:gd name="connsiteX10756" fmla="*/ 2598365 w 4550804"/>
              <a:gd name="connsiteY10756" fmla="*/ 2470671 h 5360810"/>
              <a:gd name="connsiteX10757" fmla="*/ 2599762 w 4550804"/>
              <a:gd name="connsiteY10757" fmla="*/ 2467180 h 5360810"/>
              <a:gd name="connsiteX10758" fmla="*/ 2599762 w 4550804"/>
              <a:gd name="connsiteY10758" fmla="*/ 2464389 h 5360810"/>
              <a:gd name="connsiteX10759" fmla="*/ 2599762 w 4550804"/>
              <a:gd name="connsiteY10759" fmla="*/ 2458804 h 5360810"/>
              <a:gd name="connsiteX10760" fmla="*/ 2604649 w 4550804"/>
              <a:gd name="connsiteY10760" fmla="*/ 2460200 h 5360810"/>
              <a:gd name="connsiteX10761" fmla="*/ 2607442 w 4550804"/>
              <a:gd name="connsiteY10761" fmla="*/ 2456709 h 5360810"/>
              <a:gd name="connsiteX10762" fmla="*/ 2611633 w 4550804"/>
              <a:gd name="connsiteY10762" fmla="*/ 2447634 h 5360810"/>
              <a:gd name="connsiteX10763" fmla="*/ 2610236 w 4550804"/>
              <a:gd name="connsiteY10763" fmla="*/ 2444841 h 5360810"/>
              <a:gd name="connsiteX10764" fmla="*/ 2611633 w 4550804"/>
              <a:gd name="connsiteY10764" fmla="*/ 2444841 h 5360810"/>
              <a:gd name="connsiteX10765" fmla="*/ 2614426 w 4550804"/>
              <a:gd name="connsiteY10765" fmla="*/ 2440654 h 5360810"/>
              <a:gd name="connsiteX10766" fmla="*/ 2613029 w 4550804"/>
              <a:gd name="connsiteY10766" fmla="*/ 2436465 h 5360810"/>
              <a:gd name="connsiteX10767" fmla="*/ 2613629 w 4550804"/>
              <a:gd name="connsiteY10767" fmla="*/ 2434971 h 5360810"/>
              <a:gd name="connsiteX10768" fmla="*/ 2615124 w 4550804"/>
              <a:gd name="connsiteY10768" fmla="*/ 2432974 h 5360810"/>
              <a:gd name="connsiteX10769" fmla="*/ 2618385 w 4550804"/>
              <a:gd name="connsiteY10769" fmla="*/ 2420583 h 5360810"/>
              <a:gd name="connsiteX10770" fmla="*/ 2616520 w 4550804"/>
              <a:gd name="connsiteY10770" fmla="*/ 2418314 h 5360810"/>
              <a:gd name="connsiteX10771" fmla="*/ 2622107 w 4550804"/>
              <a:gd name="connsiteY10771" fmla="*/ 2406446 h 5360810"/>
              <a:gd name="connsiteX10772" fmla="*/ 2620710 w 4550804"/>
              <a:gd name="connsiteY10772" fmla="*/ 2403653 h 5360810"/>
              <a:gd name="connsiteX10773" fmla="*/ 2624900 w 4550804"/>
              <a:gd name="connsiteY10773" fmla="*/ 2393182 h 5360810"/>
              <a:gd name="connsiteX10774" fmla="*/ 2631184 w 4550804"/>
              <a:gd name="connsiteY10774" fmla="*/ 2381314 h 5360810"/>
              <a:gd name="connsiteX10775" fmla="*/ 2628392 w 4550804"/>
              <a:gd name="connsiteY10775" fmla="*/ 2376427 h 5360810"/>
              <a:gd name="connsiteX10776" fmla="*/ 2631184 w 4550804"/>
              <a:gd name="connsiteY10776" fmla="*/ 2375032 h 5360810"/>
              <a:gd name="connsiteX10777" fmla="*/ 2629789 w 4550804"/>
              <a:gd name="connsiteY10777" fmla="*/ 2370843 h 5360810"/>
              <a:gd name="connsiteX10778" fmla="*/ 2632581 w 4550804"/>
              <a:gd name="connsiteY10778" fmla="*/ 2369447 h 5360810"/>
              <a:gd name="connsiteX10779" fmla="*/ 2633977 w 4550804"/>
              <a:gd name="connsiteY10779" fmla="*/ 2369447 h 5360810"/>
              <a:gd name="connsiteX10780" fmla="*/ 2635374 w 4550804"/>
              <a:gd name="connsiteY10780" fmla="*/ 2366655 h 5360810"/>
              <a:gd name="connsiteX10781" fmla="*/ 2640263 w 4550804"/>
              <a:gd name="connsiteY10781" fmla="*/ 2366655 h 5360810"/>
              <a:gd name="connsiteX10782" fmla="*/ 2641659 w 4550804"/>
              <a:gd name="connsiteY10782" fmla="*/ 2361767 h 5360810"/>
              <a:gd name="connsiteX10783" fmla="*/ 2649340 w 4550804"/>
              <a:gd name="connsiteY10783" fmla="*/ 2352693 h 5360810"/>
              <a:gd name="connsiteX10784" fmla="*/ 2651016 w 4550804"/>
              <a:gd name="connsiteY10784" fmla="*/ 2354507 h 5360810"/>
              <a:gd name="connsiteX10785" fmla="*/ 2658418 w 4550804"/>
              <a:gd name="connsiteY10785" fmla="*/ 2347108 h 5360810"/>
              <a:gd name="connsiteX10786" fmla="*/ 2671686 w 4550804"/>
              <a:gd name="connsiteY10786" fmla="*/ 2341523 h 5360810"/>
              <a:gd name="connsiteX10787" fmla="*/ 2692634 w 4550804"/>
              <a:gd name="connsiteY10787" fmla="*/ 2319184 h 5360810"/>
              <a:gd name="connsiteX10788" fmla="*/ 2695428 w 4550804"/>
              <a:gd name="connsiteY10788" fmla="*/ 2308712 h 5360810"/>
              <a:gd name="connsiteX10789" fmla="*/ 2694031 w 4550804"/>
              <a:gd name="connsiteY10789" fmla="*/ 2305920 h 5360810"/>
              <a:gd name="connsiteX10790" fmla="*/ 2696824 w 4550804"/>
              <a:gd name="connsiteY10790" fmla="*/ 2303127 h 5360810"/>
              <a:gd name="connsiteX10791" fmla="*/ 2694031 w 4550804"/>
              <a:gd name="connsiteY10791" fmla="*/ 2294052 h 5360810"/>
              <a:gd name="connsiteX10792" fmla="*/ 2701713 w 4550804"/>
              <a:gd name="connsiteY10792" fmla="*/ 2300335 h 5360810"/>
              <a:gd name="connsiteX10793" fmla="*/ 2700316 w 4550804"/>
              <a:gd name="connsiteY10793" fmla="*/ 2304524 h 5360810"/>
              <a:gd name="connsiteX10794" fmla="*/ 2703110 w 4550804"/>
              <a:gd name="connsiteY10794" fmla="*/ 2301731 h 5360810"/>
              <a:gd name="connsiteX10795" fmla="*/ 2707299 w 4550804"/>
              <a:gd name="connsiteY10795" fmla="*/ 2308014 h 5360810"/>
              <a:gd name="connsiteX10796" fmla="*/ 2701713 w 4550804"/>
              <a:gd name="connsiteY10796" fmla="*/ 2298939 h 5360810"/>
              <a:gd name="connsiteX10797" fmla="*/ 2698920 w 4550804"/>
              <a:gd name="connsiteY10797" fmla="*/ 2296146 h 5360810"/>
              <a:gd name="connsiteX10798" fmla="*/ 2700316 w 4550804"/>
              <a:gd name="connsiteY10798" fmla="*/ 2294750 h 5360810"/>
              <a:gd name="connsiteX10799" fmla="*/ 2698920 w 4550804"/>
              <a:gd name="connsiteY10799" fmla="*/ 2291957 h 5360810"/>
              <a:gd name="connsiteX10800" fmla="*/ 2700316 w 4550804"/>
              <a:gd name="connsiteY10800" fmla="*/ 2290561 h 5360810"/>
              <a:gd name="connsiteX10801" fmla="*/ 2701713 w 4550804"/>
              <a:gd name="connsiteY10801" fmla="*/ 2293354 h 5360810"/>
              <a:gd name="connsiteX10802" fmla="*/ 2705902 w 4550804"/>
              <a:gd name="connsiteY10802" fmla="*/ 2294750 h 5360810"/>
              <a:gd name="connsiteX10803" fmla="*/ 2700316 w 4550804"/>
              <a:gd name="connsiteY10803" fmla="*/ 2289165 h 5360810"/>
              <a:gd name="connsiteX10804" fmla="*/ 2701713 w 4550804"/>
              <a:gd name="connsiteY10804" fmla="*/ 2287769 h 5360810"/>
              <a:gd name="connsiteX10805" fmla="*/ 2710790 w 4550804"/>
              <a:gd name="connsiteY10805" fmla="*/ 2295448 h 5360810"/>
              <a:gd name="connsiteX10806" fmla="*/ 2713584 w 4550804"/>
              <a:gd name="connsiteY10806" fmla="*/ 2291259 h 5360810"/>
              <a:gd name="connsiteX10807" fmla="*/ 2712187 w 4550804"/>
              <a:gd name="connsiteY10807" fmla="*/ 2287071 h 5360810"/>
              <a:gd name="connsiteX10808" fmla="*/ 2715979 w 4550804"/>
              <a:gd name="connsiteY10808" fmla="*/ 2283281 h 5360810"/>
              <a:gd name="connsiteX10809" fmla="*/ 2717774 w 4550804"/>
              <a:gd name="connsiteY10809" fmla="*/ 2285675 h 5360810"/>
              <a:gd name="connsiteX10810" fmla="*/ 2724058 w 4550804"/>
              <a:gd name="connsiteY10810" fmla="*/ 2284279 h 5360810"/>
              <a:gd name="connsiteX10811" fmla="*/ 2726851 w 4550804"/>
              <a:gd name="connsiteY10811" fmla="*/ 2281486 h 5360810"/>
              <a:gd name="connsiteX10812" fmla="*/ 2725454 w 4550804"/>
              <a:gd name="connsiteY10812" fmla="*/ 2280090 h 5360810"/>
              <a:gd name="connsiteX10813" fmla="*/ 2723660 w 4550804"/>
              <a:gd name="connsiteY10813" fmla="*/ 2280886 h 5360810"/>
              <a:gd name="connsiteX10814" fmla="*/ 2724756 w 4550804"/>
              <a:gd name="connsiteY10814" fmla="*/ 2278694 h 5360810"/>
              <a:gd name="connsiteX10815" fmla="*/ 2723360 w 4550804"/>
              <a:gd name="connsiteY10815" fmla="*/ 2277298 h 5360810"/>
              <a:gd name="connsiteX10816" fmla="*/ 2726153 w 4550804"/>
              <a:gd name="connsiteY10816" fmla="*/ 2278694 h 5360810"/>
              <a:gd name="connsiteX10817" fmla="*/ 2723360 w 4550804"/>
              <a:gd name="connsiteY10817" fmla="*/ 2274505 h 5360810"/>
              <a:gd name="connsiteX10818" fmla="*/ 2727550 w 4550804"/>
              <a:gd name="connsiteY10818" fmla="*/ 2277298 h 5360810"/>
              <a:gd name="connsiteX10819" fmla="*/ 2731740 w 4550804"/>
              <a:gd name="connsiteY10819" fmla="*/ 2273109 h 5360810"/>
              <a:gd name="connsiteX10820" fmla="*/ 2737325 w 4550804"/>
              <a:gd name="connsiteY10820" fmla="*/ 2273109 h 5360810"/>
              <a:gd name="connsiteX10821" fmla="*/ 2743610 w 4550804"/>
              <a:gd name="connsiteY10821" fmla="*/ 2278694 h 5360810"/>
              <a:gd name="connsiteX10822" fmla="*/ 2758275 w 4550804"/>
              <a:gd name="connsiteY10822" fmla="*/ 2264034 h 5360810"/>
              <a:gd name="connsiteX10823" fmla="*/ 2767352 w 4550804"/>
              <a:gd name="connsiteY10823" fmla="*/ 2258449 h 5360810"/>
              <a:gd name="connsiteX10824" fmla="*/ 2769489 w 4550804"/>
              <a:gd name="connsiteY10824" fmla="*/ 2255509 h 5360810"/>
              <a:gd name="connsiteX10825" fmla="*/ 2768749 w 4550804"/>
              <a:gd name="connsiteY10825" fmla="*/ 2252166 h 5360810"/>
              <a:gd name="connsiteX10826" fmla="*/ 2771696 w 4550804"/>
              <a:gd name="connsiteY10826" fmla="*/ 2252473 h 5360810"/>
              <a:gd name="connsiteX10827" fmla="*/ 2772939 w 4550804"/>
              <a:gd name="connsiteY10827" fmla="*/ 2250770 h 5360810"/>
              <a:gd name="connsiteX10828" fmla="*/ 2773358 w 4550804"/>
              <a:gd name="connsiteY10828" fmla="*/ 2252648 h 5360810"/>
              <a:gd name="connsiteX10829" fmla="*/ 2782016 w 4550804"/>
              <a:gd name="connsiteY10829" fmla="*/ 2253562 h 5360810"/>
              <a:gd name="connsiteX10830" fmla="*/ 2788301 w 4550804"/>
              <a:gd name="connsiteY10830" fmla="*/ 2249373 h 5360810"/>
              <a:gd name="connsiteX10831" fmla="*/ 2786905 w 4550804"/>
              <a:gd name="connsiteY10831" fmla="*/ 2246581 h 5360810"/>
              <a:gd name="connsiteX10832" fmla="*/ 2793190 w 4550804"/>
              <a:gd name="connsiteY10832" fmla="*/ 2247977 h 5360810"/>
              <a:gd name="connsiteX10833" fmla="*/ 2795983 w 4550804"/>
              <a:gd name="connsiteY10833" fmla="*/ 2245185 h 5360810"/>
              <a:gd name="connsiteX10834" fmla="*/ 2794586 w 4550804"/>
              <a:gd name="connsiteY10834" fmla="*/ 2243788 h 5360810"/>
              <a:gd name="connsiteX10835" fmla="*/ 2797379 w 4550804"/>
              <a:gd name="connsiteY10835" fmla="*/ 2243788 h 5360810"/>
              <a:gd name="connsiteX10836" fmla="*/ 2797379 w 4550804"/>
              <a:gd name="connsiteY10836" fmla="*/ 2240997 h 5360810"/>
              <a:gd name="connsiteX10837" fmla="*/ 2798776 w 4550804"/>
              <a:gd name="connsiteY10837" fmla="*/ 2240997 h 5360810"/>
              <a:gd name="connsiteX10838" fmla="*/ 2798776 w 4550804"/>
              <a:gd name="connsiteY10838" fmla="*/ 2239600 h 5360810"/>
              <a:gd name="connsiteX10839" fmla="*/ 2801569 w 4550804"/>
              <a:gd name="connsiteY10839" fmla="*/ 2240997 h 5360810"/>
              <a:gd name="connsiteX10840" fmla="*/ 2802966 w 4550804"/>
              <a:gd name="connsiteY10840" fmla="*/ 2236808 h 5360810"/>
              <a:gd name="connsiteX10841" fmla="*/ 2804362 w 4550804"/>
              <a:gd name="connsiteY10841" fmla="*/ 2236808 h 5360810"/>
              <a:gd name="connsiteX10842" fmla="*/ 2808552 w 4550804"/>
              <a:gd name="connsiteY10842" fmla="*/ 2234015 h 5360810"/>
              <a:gd name="connsiteX10843" fmla="*/ 2816233 w 4550804"/>
              <a:gd name="connsiteY10843" fmla="*/ 2232619 h 5360810"/>
              <a:gd name="connsiteX10844" fmla="*/ 2826707 w 4550804"/>
              <a:gd name="connsiteY10844" fmla="*/ 2223543 h 5360810"/>
              <a:gd name="connsiteX10845" fmla="*/ 2829501 w 4550804"/>
              <a:gd name="connsiteY10845" fmla="*/ 2219355 h 5360810"/>
              <a:gd name="connsiteX10846" fmla="*/ 2832294 w 4550804"/>
              <a:gd name="connsiteY10846" fmla="*/ 2220751 h 5360810"/>
              <a:gd name="connsiteX10847" fmla="*/ 2837881 w 4550804"/>
              <a:gd name="connsiteY10847" fmla="*/ 2214469 h 5360810"/>
              <a:gd name="connsiteX10848" fmla="*/ 2839278 w 4550804"/>
              <a:gd name="connsiteY10848" fmla="*/ 2215865 h 5360810"/>
              <a:gd name="connsiteX10849" fmla="*/ 2837881 w 4550804"/>
              <a:gd name="connsiteY10849" fmla="*/ 2217261 h 5360810"/>
              <a:gd name="connsiteX10850" fmla="*/ 2840674 w 4550804"/>
              <a:gd name="connsiteY10850" fmla="*/ 2217261 h 5360810"/>
              <a:gd name="connsiteX10851" fmla="*/ 2839976 w 4550804"/>
              <a:gd name="connsiteY10851" fmla="*/ 2215865 h 5360810"/>
              <a:gd name="connsiteX10852" fmla="*/ 2839278 w 4550804"/>
              <a:gd name="connsiteY10852" fmla="*/ 2214469 h 5360810"/>
              <a:gd name="connsiteX10853" fmla="*/ 2839975 w 4550804"/>
              <a:gd name="connsiteY10853" fmla="*/ 2214817 h 5360810"/>
              <a:gd name="connsiteX10854" fmla="*/ 2839975 w 4550804"/>
              <a:gd name="connsiteY10854" fmla="*/ 2208885 h 5360810"/>
              <a:gd name="connsiteX10855" fmla="*/ 2841372 w 4550804"/>
              <a:gd name="connsiteY10855" fmla="*/ 2210281 h 5360810"/>
              <a:gd name="connsiteX10856" fmla="*/ 2840063 w 4550804"/>
              <a:gd name="connsiteY10856" fmla="*/ 2214861 h 5360810"/>
              <a:gd name="connsiteX10857" fmla="*/ 2842070 w 4550804"/>
              <a:gd name="connsiteY10857" fmla="*/ 2215865 h 5360810"/>
              <a:gd name="connsiteX10858" fmla="*/ 2851148 w 4550804"/>
              <a:gd name="connsiteY10858" fmla="*/ 2205393 h 5360810"/>
              <a:gd name="connsiteX10859" fmla="*/ 2860226 w 4550804"/>
              <a:gd name="connsiteY10859" fmla="*/ 2201204 h 5360810"/>
              <a:gd name="connsiteX10860" fmla="*/ 2861622 w 4550804"/>
              <a:gd name="connsiteY10860" fmla="*/ 2197016 h 5360810"/>
              <a:gd name="connsiteX10861" fmla="*/ 2862426 w 4550804"/>
              <a:gd name="connsiteY10861" fmla="*/ 2199411 h 5360810"/>
              <a:gd name="connsiteX10862" fmla="*/ 2879080 w 4550804"/>
              <a:gd name="connsiteY10862" fmla="*/ 2187243 h 5360810"/>
              <a:gd name="connsiteX10863" fmla="*/ 2889554 w 4550804"/>
              <a:gd name="connsiteY10863" fmla="*/ 2175375 h 5360810"/>
              <a:gd name="connsiteX10864" fmla="*/ 2892348 w 4550804"/>
              <a:gd name="connsiteY10864" fmla="*/ 2176771 h 5360810"/>
              <a:gd name="connsiteX10865" fmla="*/ 2890951 w 4550804"/>
              <a:gd name="connsiteY10865" fmla="*/ 2175375 h 5360810"/>
              <a:gd name="connsiteX10866" fmla="*/ 2898633 w 4550804"/>
              <a:gd name="connsiteY10866" fmla="*/ 2169790 h 5360810"/>
              <a:gd name="connsiteX10867" fmla="*/ 2907710 w 4550804"/>
              <a:gd name="connsiteY10867" fmla="*/ 2159318 h 5360810"/>
              <a:gd name="connsiteX10868" fmla="*/ 2916788 w 4550804"/>
              <a:gd name="connsiteY10868" fmla="*/ 2153036 h 5360810"/>
              <a:gd name="connsiteX10869" fmla="*/ 2931452 w 4550804"/>
              <a:gd name="connsiteY10869" fmla="*/ 2134885 h 5360810"/>
              <a:gd name="connsiteX10870" fmla="*/ 2937039 w 4550804"/>
              <a:gd name="connsiteY10870" fmla="*/ 2124414 h 5360810"/>
              <a:gd name="connsiteX10871" fmla="*/ 2934245 w 4550804"/>
              <a:gd name="connsiteY10871" fmla="*/ 2121621 h 5360810"/>
              <a:gd name="connsiteX10872" fmla="*/ 2935642 w 4550804"/>
              <a:gd name="connsiteY10872" fmla="*/ 2120225 h 5360810"/>
              <a:gd name="connsiteX10873" fmla="*/ 2938435 w 4550804"/>
              <a:gd name="connsiteY10873" fmla="*/ 2121621 h 5360810"/>
              <a:gd name="connsiteX10874" fmla="*/ 2939832 w 4550804"/>
              <a:gd name="connsiteY10874" fmla="*/ 2117432 h 5360810"/>
              <a:gd name="connsiteX10875" fmla="*/ 2937039 w 4550804"/>
              <a:gd name="connsiteY10875" fmla="*/ 2118829 h 5360810"/>
              <a:gd name="connsiteX10876" fmla="*/ 2938435 w 4550804"/>
              <a:gd name="connsiteY10876" fmla="*/ 2114640 h 5360810"/>
              <a:gd name="connsiteX10877" fmla="*/ 2939832 w 4550804"/>
              <a:gd name="connsiteY10877" fmla="*/ 2114640 h 5360810"/>
              <a:gd name="connsiteX10878" fmla="*/ 2939832 w 4550804"/>
              <a:gd name="connsiteY10878" fmla="*/ 2116036 h 5360810"/>
              <a:gd name="connsiteX10879" fmla="*/ 2941229 w 4550804"/>
              <a:gd name="connsiteY10879" fmla="*/ 2114640 h 5360810"/>
              <a:gd name="connsiteX10880" fmla="*/ 2940530 w 4550804"/>
              <a:gd name="connsiteY10880" fmla="*/ 2113858 h 5360810"/>
              <a:gd name="connsiteX10881" fmla="*/ 2940530 w 4550804"/>
              <a:gd name="connsiteY10881" fmla="*/ 2113942 h 5360810"/>
              <a:gd name="connsiteX10882" fmla="*/ 2939134 w 4550804"/>
              <a:gd name="connsiteY10882" fmla="*/ 2112546 h 5360810"/>
              <a:gd name="connsiteX10883" fmla="*/ 2939364 w 4550804"/>
              <a:gd name="connsiteY10883" fmla="*/ 2112546 h 5360810"/>
              <a:gd name="connsiteX10884" fmla="*/ 2935642 w 4550804"/>
              <a:gd name="connsiteY10884" fmla="*/ 2108357 h 5360810"/>
              <a:gd name="connsiteX10885" fmla="*/ 2931452 w 4550804"/>
              <a:gd name="connsiteY10885" fmla="*/ 2105565 h 5360810"/>
              <a:gd name="connsiteX10886" fmla="*/ 2932849 w 4550804"/>
              <a:gd name="connsiteY10886" fmla="*/ 2101376 h 5360810"/>
              <a:gd name="connsiteX10887" fmla="*/ 2934245 w 4550804"/>
              <a:gd name="connsiteY10887" fmla="*/ 2101376 h 5360810"/>
              <a:gd name="connsiteX10888" fmla="*/ 2947513 w 4550804"/>
              <a:gd name="connsiteY10888" fmla="*/ 2116036 h 5360810"/>
              <a:gd name="connsiteX10889" fmla="*/ 2947513 w 4550804"/>
              <a:gd name="connsiteY10889" fmla="*/ 2113244 h 5360810"/>
              <a:gd name="connsiteX10890" fmla="*/ 2934245 w 4550804"/>
              <a:gd name="connsiteY10890" fmla="*/ 2099980 h 5360810"/>
              <a:gd name="connsiteX10891" fmla="*/ 2934245 w 4550804"/>
              <a:gd name="connsiteY10891" fmla="*/ 2097188 h 5360810"/>
              <a:gd name="connsiteX10892" fmla="*/ 2943324 w 4550804"/>
              <a:gd name="connsiteY10892" fmla="*/ 2079037 h 5360810"/>
              <a:gd name="connsiteX10893" fmla="*/ 2944720 w 4550804"/>
              <a:gd name="connsiteY10893" fmla="*/ 2080433 h 5360810"/>
              <a:gd name="connsiteX10894" fmla="*/ 2940530 w 4550804"/>
              <a:gd name="connsiteY10894" fmla="*/ 2086716 h 5360810"/>
              <a:gd name="connsiteX10895" fmla="*/ 2937737 w 4550804"/>
              <a:gd name="connsiteY10895" fmla="*/ 2092301 h 5360810"/>
              <a:gd name="connsiteX10896" fmla="*/ 2937737 w 4550804"/>
              <a:gd name="connsiteY10896" fmla="*/ 2098584 h 5360810"/>
              <a:gd name="connsiteX10897" fmla="*/ 2941927 w 4550804"/>
              <a:gd name="connsiteY10897" fmla="*/ 2098584 h 5360810"/>
              <a:gd name="connsiteX10898" fmla="*/ 2943324 w 4550804"/>
              <a:gd name="connsiteY10898" fmla="*/ 2101376 h 5360810"/>
              <a:gd name="connsiteX10899" fmla="*/ 2947513 w 4550804"/>
              <a:gd name="connsiteY10899" fmla="*/ 2098584 h 5360810"/>
              <a:gd name="connsiteX10900" fmla="*/ 2953798 w 4550804"/>
              <a:gd name="connsiteY10900" fmla="*/ 2083924 h 5360810"/>
              <a:gd name="connsiteX10901" fmla="*/ 2957988 w 4550804"/>
              <a:gd name="connsiteY10901" fmla="*/ 2083924 h 5360810"/>
              <a:gd name="connsiteX10902" fmla="*/ 2960781 w 4550804"/>
              <a:gd name="connsiteY10902" fmla="*/ 2077641 h 5360810"/>
              <a:gd name="connsiteX10903" fmla="*/ 2983126 w 4550804"/>
              <a:gd name="connsiteY10903" fmla="*/ 2095093 h 5360810"/>
              <a:gd name="connsiteX10904" fmla="*/ 2984381 w 4550804"/>
              <a:gd name="connsiteY10904" fmla="*/ 2094675 h 5360810"/>
              <a:gd name="connsiteX10905" fmla="*/ 2982427 w 4550804"/>
              <a:gd name="connsiteY10905" fmla="*/ 2093698 h 5360810"/>
              <a:gd name="connsiteX10906" fmla="*/ 2961478 w 4550804"/>
              <a:gd name="connsiteY10906" fmla="*/ 2077641 h 5360810"/>
              <a:gd name="connsiteX10907" fmla="*/ 2963573 w 4550804"/>
              <a:gd name="connsiteY10907" fmla="*/ 2071359 h 5360810"/>
              <a:gd name="connsiteX10908" fmla="*/ 2967762 w 4550804"/>
              <a:gd name="connsiteY10908" fmla="*/ 2069963 h 5360810"/>
              <a:gd name="connsiteX10909" fmla="*/ 2963573 w 4550804"/>
              <a:gd name="connsiteY10909" fmla="*/ 2069963 h 5360810"/>
              <a:gd name="connsiteX10910" fmla="*/ 2967762 w 4550804"/>
              <a:gd name="connsiteY10910" fmla="*/ 2062283 h 5360810"/>
              <a:gd name="connsiteX10911" fmla="*/ 2971952 w 4550804"/>
              <a:gd name="connsiteY10911" fmla="*/ 2039944 h 5360810"/>
              <a:gd name="connsiteX10912" fmla="*/ 2973349 w 4550804"/>
              <a:gd name="connsiteY10912" fmla="*/ 2038548 h 5360810"/>
              <a:gd name="connsiteX10913" fmla="*/ 2970556 w 4550804"/>
              <a:gd name="connsiteY10913" fmla="*/ 2039944 h 5360810"/>
              <a:gd name="connsiteX10914" fmla="*/ 2973349 w 4550804"/>
              <a:gd name="connsiteY10914" fmla="*/ 2028774 h 5360810"/>
              <a:gd name="connsiteX10915" fmla="*/ 2979633 w 4550804"/>
              <a:gd name="connsiteY10915" fmla="*/ 2021096 h 5360810"/>
              <a:gd name="connsiteX10916" fmla="*/ 2986617 w 4550804"/>
              <a:gd name="connsiteY10916" fmla="*/ 1991775 h 5360810"/>
              <a:gd name="connsiteX10917" fmla="*/ 2991505 w 4550804"/>
              <a:gd name="connsiteY10917" fmla="*/ 1986190 h 5360810"/>
              <a:gd name="connsiteX10918" fmla="*/ 2988712 w 4550804"/>
              <a:gd name="connsiteY10918" fmla="*/ 1987587 h 5360810"/>
              <a:gd name="connsiteX10919" fmla="*/ 2988712 w 4550804"/>
              <a:gd name="connsiteY10919" fmla="*/ 1984794 h 5360810"/>
              <a:gd name="connsiteX10920" fmla="*/ 2990108 w 4550804"/>
              <a:gd name="connsiteY10920" fmla="*/ 1984055 h 5360810"/>
              <a:gd name="connsiteX10921" fmla="*/ 2990108 w 4550804"/>
              <a:gd name="connsiteY10921" fmla="*/ 1982700 h 5360810"/>
              <a:gd name="connsiteX10922" fmla="*/ 2985918 w 4550804"/>
              <a:gd name="connsiteY10922" fmla="*/ 1979908 h 5360810"/>
              <a:gd name="connsiteX10923" fmla="*/ 2987315 w 4550804"/>
              <a:gd name="connsiteY10923" fmla="*/ 1975719 h 5360810"/>
              <a:gd name="connsiteX10924" fmla="*/ 2984522 w 4550804"/>
              <a:gd name="connsiteY10924" fmla="*/ 1969436 h 5360810"/>
              <a:gd name="connsiteX10925" fmla="*/ 2987315 w 4550804"/>
              <a:gd name="connsiteY10925" fmla="*/ 1968040 h 5360810"/>
              <a:gd name="connsiteX10926" fmla="*/ 2984522 w 4550804"/>
              <a:gd name="connsiteY10926" fmla="*/ 1966644 h 5360810"/>
              <a:gd name="connsiteX10927" fmla="*/ 2985918 w 4550804"/>
              <a:gd name="connsiteY10927" fmla="*/ 1960360 h 5360810"/>
              <a:gd name="connsiteX10928" fmla="*/ 2983125 w 4550804"/>
              <a:gd name="connsiteY10928" fmla="*/ 1952682 h 5360810"/>
              <a:gd name="connsiteX10929" fmla="*/ 2984522 w 4550804"/>
              <a:gd name="connsiteY10929" fmla="*/ 1949889 h 5360810"/>
              <a:gd name="connsiteX10930" fmla="*/ 2981728 w 4550804"/>
              <a:gd name="connsiteY10930" fmla="*/ 1949889 h 5360810"/>
              <a:gd name="connsiteX10931" fmla="*/ 2985918 w 4550804"/>
              <a:gd name="connsiteY10931" fmla="*/ 1948493 h 5360810"/>
              <a:gd name="connsiteX10932" fmla="*/ 2983125 w 4550804"/>
              <a:gd name="connsiteY10932" fmla="*/ 1948493 h 5360810"/>
              <a:gd name="connsiteX10933" fmla="*/ 2981728 w 4550804"/>
              <a:gd name="connsiteY10933" fmla="*/ 1940814 h 5360810"/>
              <a:gd name="connsiteX10934" fmla="*/ 2978936 w 4550804"/>
              <a:gd name="connsiteY10934" fmla="*/ 1938021 h 5360810"/>
              <a:gd name="connsiteX10935" fmla="*/ 2977539 w 4550804"/>
              <a:gd name="connsiteY10935" fmla="*/ 1932437 h 5360810"/>
              <a:gd name="connsiteX10936" fmla="*/ 2980331 w 4550804"/>
              <a:gd name="connsiteY10936" fmla="*/ 1933833 h 5360810"/>
              <a:gd name="connsiteX10937" fmla="*/ 2977539 w 4550804"/>
              <a:gd name="connsiteY10937" fmla="*/ 1923361 h 5360810"/>
              <a:gd name="connsiteX10938" fmla="*/ 2978936 w 4550804"/>
              <a:gd name="connsiteY10938" fmla="*/ 1919172 h 5360810"/>
              <a:gd name="connsiteX10939" fmla="*/ 2974746 w 4550804"/>
              <a:gd name="connsiteY10939" fmla="*/ 1921965 h 5360810"/>
              <a:gd name="connsiteX10940" fmla="*/ 2970556 w 4550804"/>
              <a:gd name="connsiteY10940" fmla="*/ 1910098 h 5360810"/>
              <a:gd name="connsiteX10941" fmla="*/ 2966366 w 4550804"/>
              <a:gd name="connsiteY10941" fmla="*/ 1908701 h 5360810"/>
              <a:gd name="connsiteX10942" fmla="*/ 2967762 w 4550804"/>
              <a:gd name="connsiteY10942" fmla="*/ 1907305 h 5360810"/>
              <a:gd name="connsiteX10943" fmla="*/ 2960082 w 4550804"/>
              <a:gd name="connsiteY10943" fmla="*/ 1901022 h 5360810"/>
              <a:gd name="connsiteX10944" fmla="*/ 2957288 w 4550804"/>
              <a:gd name="connsiteY10944" fmla="*/ 1887759 h 5360810"/>
              <a:gd name="connsiteX10945" fmla="*/ 2951701 w 4550804"/>
              <a:gd name="connsiteY10945" fmla="*/ 1877287 h 5360810"/>
              <a:gd name="connsiteX10946" fmla="*/ 2939831 w 4550804"/>
              <a:gd name="connsiteY10946" fmla="*/ 1868211 h 5360810"/>
              <a:gd name="connsiteX10947" fmla="*/ 2932150 w 4550804"/>
              <a:gd name="connsiteY10947" fmla="*/ 1868211 h 5360810"/>
              <a:gd name="connsiteX10948" fmla="*/ 2926794 w 4550804"/>
              <a:gd name="connsiteY10948" fmla="*/ 1862864 h 5360810"/>
              <a:gd name="connsiteX10949" fmla="*/ 2957288 w 4550804"/>
              <a:gd name="connsiteY10949" fmla="*/ 1864023 h 5360810"/>
              <a:gd name="connsiteX10950" fmla="*/ 2957288 w 4550804"/>
              <a:gd name="connsiteY10950" fmla="*/ 1862627 h 5360810"/>
              <a:gd name="connsiteX10951" fmla="*/ 2945417 w 4550804"/>
              <a:gd name="connsiteY10951" fmla="*/ 1859834 h 5360810"/>
              <a:gd name="connsiteX10952" fmla="*/ 2932150 w 4550804"/>
              <a:gd name="connsiteY10952" fmla="*/ 1859834 h 5360810"/>
              <a:gd name="connsiteX10953" fmla="*/ 2936339 w 4550804"/>
              <a:gd name="connsiteY10953" fmla="*/ 1855645 h 5360810"/>
              <a:gd name="connsiteX10954" fmla="*/ 2944021 w 4550804"/>
              <a:gd name="connsiteY10954" fmla="*/ 1854249 h 5360810"/>
              <a:gd name="connsiteX10955" fmla="*/ 2945417 w 4550804"/>
              <a:gd name="connsiteY10955" fmla="*/ 1857042 h 5360810"/>
              <a:gd name="connsiteX10956" fmla="*/ 2946814 w 4550804"/>
              <a:gd name="connsiteY10956" fmla="*/ 1855645 h 5360810"/>
              <a:gd name="connsiteX10957" fmla="*/ 2951003 w 4550804"/>
              <a:gd name="connsiteY10957" fmla="*/ 1857042 h 5360810"/>
              <a:gd name="connsiteX10958" fmla="*/ 2958685 w 4550804"/>
              <a:gd name="connsiteY10958" fmla="*/ 1863325 h 5360810"/>
              <a:gd name="connsiteX10959" fmla="*/ 2960082 w 4550804"/>
              <a:gd name="connsiteY10959" fmla="*/ 1860532 h 5360810"/>
              <a:gd name="connsiteX10960" fmla="*/ 2953796 w 4550804"/>
              <a:gd name="connsiteY10960" fmla="*/ 1854249 h 5360810"/>
              <a:gd name="connsiteX10961" fmla="*/ 2951003 w 4550804"/>
              <a:gd name="connsiteY10961" fmla="*/ 1850060 h 5360810"/>
              <a:gd name="connsiteX10962" fmla="*/ 2952400 w 4550804"/>
              <a:gd name="connsiteY10962" fmla="*/ 1848664 h 5360810"/>
              <a:gd name="connsiteX10963" fmla="*/ 2949607 w 4550804"/>
              <a:gd name="connsiteY10963" fmla="*/ 1848664 h 5360810"/>
              <a:gd name="connsiteX10964" fmla="*/ 2948211 w 4550804"/>
              <a:gd name="connsiteY10964" fmla="*/ 1845872 h 5360810"/>
              <a:gd name="connsiteX10965" fmla="*/ 2949607 w 4550804"/>
              <a:gd name="connsiteY10965" fmla="*/ 1845872 h 5360810"/>
              <a:gd name="connsiteX10966" fmla="*/ 2949607 w 4550804"/>
              <a:gd name="connsiteY10966" fmla="*/ 1843080 h 5360810"/>
              <a:gd name="connsiteX10967" fmla="*/ 2953796 w 4550804"/>
              <a:gd name="connsiteY10967" fmla="*/ 1836797 h 5360810"/>
              <a:gd name="connsiteX10968" fmla="*/ 2953796 w 4550804"/>
              <a:gd name="connsiteY10968" fmla="*/ 1834005 h 5360810"/>
              <a:gd name="connsiteX10969" fmla="*/ 2949607 w 4550804"/>
              <a:gd name="connsiteY10969" fmla="*/ 1832608 h 5360810"/>
              <a:gd name="connsiteX10970" fmla="*/ 2949607 w 4550804"/>
              <a:gd name="connsiteY10970" fmla="*/ 1828419 h 5360810"/>
              <a:gd name="connsiteX10971" fmla="*/ 2951003 w 4550804"/>
              <a:gd name="connsiteY10971" fmla="*/ 1824231 h 5360810"/>
              <a:gd name="connsiteX10972" fmla="*/ 2952400 w 4550804"/>
              <a:gd name="connsiteY10972" fmla="*/ 1824231 h 5360810"/>
              <a:gd name="connsiteX10973" fmla="*/ 2955193 w 4550804"/>
              <a:gd name="connsiteY10973" fmla="*/ 1816552 h 5360810"/>
              <a:gd name="connsiteX10974" fmla="*/ 2957987 w 4550804"/>
              <a:gd name="connsiteY10974" fmla="*/ 1817948 h 5360810"/>
              <a:gd name="connsiteX10975" fmla="*/ 2956590 w 4550804"/>
              <a:gd name="connsiteY10975" fmla="*/ 1815156 h 5360810"/>
              <a:gd name="connsiteX10976" fmla="*/ 2959732 w 4550804"/>
              <a:gd name="connsiteY10976" fmla="*/ 1814108 h 5360810"/>
              <a:gd name="connsiteX10977" fmla="*/ 2959383 w 4550804"/>
              <a:gd name="connsiteY10977" fmla="*/ 1813760 h 5360810"/>
              <a:gd name="connsiteX10978" fmla="*/ 2959383 w 4550804"/>
              <a:gd name="connsiteY10978" fmla="*/ 1810123 h 5360810"/>
              <a:gd name="connsiteX10979" fmla="*/ 2958685 w 4550804"/>
              <a:gd name="connsiteY10979" fmla="*/ 1810269 h 5360810"/>
              <a:gd name="connsiteX10980" fmla="*/ 2959383 w 4550804"/>
              <a:gd name="connsiteY10980" fmla="*/ 1810038 h 5360810"/>
              <a:gd name="connsiteX10981" fmla="*/ 2959383 w 4550804"/>
              <a:gd name="connsiteY10981" fmla="*/ 1808175 h 5360810"/>
              <a:gd name="connsiteX10982" fmla="*/ 2978746 w 4550804"/>
              <a:gd name="connsiteY10982" fmla="*/ 1803581 h 5360810"/>
              <a:gd name="connsiteX10983" fmla="*/ 2985918 w 4550804"/>
              <a:gd name="connsiteY10983" fmla="*/ 1801193 h 5360810"/>
              <a:gd name="connsiteX10984" fmla="*/ 2988831 w 4550804"/>
              <a:gd name="connsiteY10984" fmla="*/ 1801193 h 5360810"/>
              <a:gd name="connsiteX10985" fmla="*/ 2991260 w 4550804"/>
              <a:gd name="connsiteY10985" fmla="*/ 1800614 h 5360810"/>
              <a:gd name="connsiteX10986" fmla="*/ 2995694 w 4550804"/>
              <a:gd name="connsiteY10986" fmla="*/ 1798401 h 5360810"/>
              <a:gd name="connsiteX10987" fmla="*/ 3008963 w 4550804"/>
              <a:gd name="connsiteY10987" fmla="*/ 1794213 h 5360810"/>
              <a:gd name="connsiteX10988" fmla="*/ 3011755 w 4550804"/>
              <a:gd name="connsiteY10988" fmla="*/ 1791420 h 5360810"/>
              <a:gd name="connsiteX10989" fmla="*/ 3013152 w 4550804"/>
              <a:gd name="connsiteY10989" fmla="*/ 1792817 h 5360810"/>
              <a:gd name="connsiteX10990" fmla="*/ 3011057 w 4550804"/>
              <a:gd name="connsiteY10990" fmla="*/ 1794213 h 5360810"/>
              <a:gd name="connsiteX10991" fmla="*/ 3017342 w 4550804"/>
              <a:gd name="connsiteY10991" fmla="*/ 1792817 h 5360810"/>
              <a:gd name="connsiteX10992" fmla="*/ 3018647 w 4550804"/>
              <a:gd name="connsiteY10992" fmla="*/ 1794122 h 5360810"/>
              <a:gd name="connsiteX10993" fmla="*/ 3027118 w 4550804"/>
              <a:gd name="connsiteY10993" fmla="*/ 1792119 h 5360810"/>
              <a:gd name="connsiteX10994" fmla="*/ 3036196 w 4550804"/>
              <a:gd name="connsiteY10994" fmla="*/ 1792119 h 5360810"/>
              <a:gd name="connsiteX10995" fmla="*/ 3033403 w 4550804"/>
              <a:gd name="connsiteY10995" fmla="*/ 1794911 h 5360810"/>
              <a:gd name="connsiteX10996" fmla="*/ 3036196 w 4550804"/>
              <a:gd name="connsiteY10996" fmla="*/ 1797703 h 5360810"/>
              <a:gd name="connsiteX10997" fmla="*/ 3033403 w 4550804"/>
              <a:gd name="connsiteY10997" fmla="*/ 1797703 h 5360810"/>
              <a:gd name="connsiteX10998" fmla="*/ 3034799 w 4550804"/>
              <a:gd name="connsiteY10998" fmla="*/ 1800495 h 5360810"/>
              <a:gd name="connsiteX10999" fmla="*/ 3037593 w 4550804"/>
              <a:gd name="connsiteY10999" fmla="*/ 1796307 h 5360810"/>
              <a:gd name="connsiteX11000" fmla="*/ 3037593 w 4550804"/>
              <a:gd name="connsiteY11000" fmla="*/ 1799099 h 5360810"/>
              <a:gd name="connsiteX11001" fmla="*/ 3041782 w 4550804"/>
              <a:gd name="connsiteY11001" fmla="*/ 1797703 h 5360810"/>
              <a:gd name="connsiteX11002" fmla="*/ 3049463 w 4550804"/>
              <a:gd name="connsiteY11002" fmla="*/ 1803288 h 5360810"/>
              <a:gd name="connsiteX11003" fmla="*/ 3055050 w 4550804"/>
              <a:gd name="connsiteY11003" fmla="*/ 1801891 h 5360810"/>
              <a:gd name="connsiteX11004" fmla="*/ 3055050 w 4550804"/>
              <a:gd name="connsiteY11004" fmla="*/ 1800495 h 5360810"/>
              <a:gd name="connsiteX11005" fmla="*/ 3066921 w 4550804"/>
              <a:gd name="connsiteY11005" fmla="*/ 1801891 h 5360810"/>
              <a:gd name="connsiteX11006" fmla="*/ 3068318 w 4550804"/>
              <a:gd name="connsiteY11006" fmla="*/ 1799099 h 5360810"/>
              <a:gd name="connsiteX11007" fmla="*/ 3074602 w 4550804"/>
              <a:gd name="connsiteY11007" fmla="*/ 1797703 h 5360810"/>
              <a:gd name="connsiteX11008" fmla="*/ 3077395 w 4550804"/>
              <a:gd name="connsiteY11008" fmla="*/ 1792119 h 5360810"/>
              <a:gd name="connsiteX11009" fmla="*/ 3093456 w 4550804"/>
              <a:gd name="connsiteY11009" fmla="*/ 1785835 h 5360810"/>
              <a:gd name="connsiteX11010" fmla="*/ 3097646 w 4550804"/>
              <a:gd name="connsiteY11010" fmla="*/ 1779552 h 5360810"/>
              <a:gd name="connsiteX11011" fmla="*/ 3121388 w 4550804"/>
              <a:gd name="connsiteY11011" fmla="*/ 1785137 h 5360810"/>
              <a:gd name="connsiteX11012" fmla="*/ 3125578 w 4550804"/>
              <a:gd name="connsiteY11012" fmla="*/ 1785137 h 5360810"/>
              <a:gd name="connsiteX11013" fmla="*/ 3126870 w 4550804"/>
              <a:gd name="connsiteY11013" fmla="*/ 1784488 h 5360810"/>
              <a:gd name="connsiteX11014" fmla="*/ 3126423 w 4550804"/>
              <a:gd name="connsiteY11014" fmla="*/ 1784160 h 5360810"/>
              <a:gd name="connsiteX11015" fmla="*/ 3126975 w 4550804"/>
              <a:gd name="connsiteY11015" fmla="*/ 1784439 h 5360810"/>
              <a:gd name="connsiteX11016" fmla="*/ 3128371 w 4550804"/>
              <a:gd name="connsiteY11016" fmla="*/ 1783741 h 5360810"/>
              <a:gd name="connsiteX11017" fmla="*/ 3126975 w 4550804"/>
              <a:gd name="connsiteY11017" fmla="*/ 1779552 h 5360810"/>
              <a:gd name="connsiteX11018" fmla="*/ 3129768 w 4550804"/>
              <a:gd name="connsiteY11018" fmla="*/ 1783741 h 5360810"/>
              <a:gd name="connsiteX11019" fmla="*/ 3154906 w 4550804"/>
              <a:gd name="connsiteY11019" fmla="*/ 1761402 h 5360810"/>
              <a:gd name="connsiteX11020" fmla="*/ 3156303 w 4550804"/>
              <a:gd name="connsiteY11020" fmla="*/ 1766987 h 5360810"/>
              <a:gd name="connsiteX11021" fmla="*/ 3156303 w 4550804"/>
              <a:gd name="connsiteY11021" fmla="*/ 1760704 h 5360810"/>
              <a:gd name="connsiteX11022" fmla="*/ 3165381 w 4550804"/>
              <a:gd name="connsiteY11022" fmla="*/ 1764892 h 5360810"/>
              <a:gd name="connsiteX11023" fmla="*/ 3166777 w 4550804"/>
              <a:gd name="connsiteY11023" fmla="*/ 1760704 h 5360810"/>
              <a:gd name="connsiteX11024" fmla="*/ 3157002 w 4550804"/>
              <a:gd name="connsiteY11024" fmla="*/ 1755119 h 5360810"/>
              <a:gd name="connsiteX11025" fmla="*/ 3166079 w 4550804"/>
              <a:gd name="connsiteY11025" fmla="*/ 1759307 h 5360810"/>
              <a:gd name="connsiteX11026" fmla="*/ 3167476 w 4550804"/>
              <a:gd name="connsiteY11026" fmla="*/ 1755119 h 5360810"/>
              <a:gd name="connsiteX11027" fmla="*/ 3166149 w 4550804"/>
              <a:gd name="connsiteY11027" fmla="*/ 1751140 h 5360810"/>
              <a:gd name="connsiteX11028" fmla="*/ 3165877 w 4550804"/>
              <a:gd name="connsiteY11028" fmla="*/ 1751231 h 5360810"/>
              <a:gd name="connsiteX11029" fmla="*/ 3166079 w 4550804"/>
              <a:gd name="connsiteY11029" fmla="*/ 1751629 h 5360810"/>
              <a:gd name="connsiteX11030" fmla="*/ 3165611 w 4550804"/>
              <a:gd name="connsiteY11030" fmla="*/ 1751322 h 5360810"/>
              <a:gd name="connsiteX11031" fmla="*/ 3164682 w 4550804"/>
              <a:gd name="connsiteY11031" fmla="*/ 1751629 h 5360810"/>
              <a:gd name="connsiteX11032" fmla="*/ 3162385 w 4550804"/>
              <a:gd name="connsiteY11032" fmla="*/ 1749164 h 5360810"/>
              <a:gd name="connsiteX11033" fmla="*/ 3161889 w 4550804"/>
              <a:gd name="connsiteY11033" fmla="*/ 1748836 h 5360810"/>
              <a:gd name="connsiteX11034" fmla="*/ 3161987 w 4550804"/>
              <a:gd name="connsiteY11034" fmla="*/ 1748738 h 5360810"/>
              <a:gd name="connsiteX11035" fmla="*/ 3156589 w 4550804"/>
              <a:gd name="connsiteY11035" fmla="*/ 1742965 h 5360810"/>
              <a:gd name="connsiteX11036" fmla="*/ 3155744 w 4550804"/>
              <a:gd name="connsiteY11036" fmla="*/ 1743810 h 5360810"/>
              <a:gd name="connsiteX11037" fmla="*/ 3156303 w 4550804"/>
              <a:gd name="connsiteY11037" fmla="*/ 1744648 h 5360810"/>
              <a:gd name="connsiteX11038" fmla="*/ 3154906 w 4550804"/>
              <a:gd name="connsiteY11038" fmla="*/ 1748836 h 5360810"/>
              <a:gd name="connsiteX11039" fmla="*/ 3152113 w 4550804"/>
              <a:gd name="connsiteY11039" fmla="*/ 1750233 h 5360810"/>
              <a:gd name="connsiteX11040" fmla="*/ 3140242 w 4550804"/>
              <a:gd name="connsiteY11040" fmla="*/ 1743949 h 5360810"/>
              <a:gd name="connsiteX11041" fmla="*/ 3141639 w 4550804"/>
              <a:gd name="connsiteY11041" fmla="*/ 1739761 h 5360810"/>
              <a:gd name="connsiteX11042" fmla="*/ 3145829 w 4550804"/>
              <a:gd name="connsiteY11042" fmla="*/ 1737666 h 5360810"/>
              <a:gd name="connsiteX11043" fmla="*/ 3153510 w 4550804"/>
              <a:gd name="connsiteY11043" fmla="*/ 1740459 h 5360810"/>
              <a:gd name="connsiteX11044" fmla="*/ 3155605 w 4550804"/>
              <a:gd name="connsiteY11044" fmla="*/ 1743600 h 5360810"/>
              <a:gd name="connsiteX11045" fmla="*/ 3155605 w 4550804"/>
              <a:gd name="connsiteY11045" fmla="*/ 1741904 h 5360810"/>
              <a:gd name="connsiteX11046" fmla="*/ 3145131 w 4550804"/>
              <a:gd name="connsiteY11046" fmla="*/ 1730685 h 5360810"/>
              <a:gd name="connsiteX11047" fmla="*/ 3139544 w 4550804"/>
              <a:gd name="connsiteY11047" fmla="*/ 1726497 h 5360810"/>
              <a:gd name="connsiteX11048" fmla="*/ 3123141 w 4550804"/>
              <a:gd name="connsiteY11048" fmla="*/ 1722078 h 5360810"/>
              <a:gd name="connsiteX11049" fmla="*/ 3126975 w 4550804"/>
              <a:gd name="connsiteY11049" fmla="*/ 1727195 h 5360810"/>
              <a:gd name="connsiteX11050" fmla="*/ 3103232 w 4550804"/>
              <a:gd name="connsiteY11050" fmla="*/ 1757911 h 5360810"/>
              <a:gd name="connsiteX11051" fmla="*/ 2956590 w 4550804"/>
              <a:gd name="connsiteY11051" fmla="*/ 1808349 h 5360810"/>
              <a:gd name="connsiteX11052" fmla="*/ 2956590 w 4550804"/>
              <a:gd name="connsiteY11052" fmla="*/ 1808873 h 5360810"/>
              <a:gd name="connsiteX11053" fmla="*/ 2956199 w 4550804"/>
              <a:gd name="connsiteY11053" fmla="*/ 1808482 h 5360810"/>
              <a:gd name="connsiteX11054" fmla="*/ 2951003 w 4550804"/>
              <a:gd name="connsiteY11054" fmla="*/ 1810269 h 5360810"/>
              <a:gd name="connsiteX11055" fmla="*/ 2856035 w 4550804"/>
              <a:gd name="connsiteY11055" fmla="*/ 1810269 h 5360810"/>
              <a:gd name="connsiteX11056" fmla="*/ 2850448 w 4550804"/>
              <a:gd name="connsiteY11056" fmla="*/ 1811665 h 5360810"/>
              <a:gd name="connsiteX11057" fmla="*/ 2849052 w 4550804"/>
              <a:gd name="connsiteY11057" fmla="*/ 1813062 h 5360810"/>
              <a:gd name="connsiteX11058" fmla="*/ 2854639 w 4550804"/>
              <a:gd name="connsiteY11058" fmla="*/ 1813062 h 5360810"/>
              <a:gd name="connsiteX11059" fmla="*/ 2857432 w 4550804"/>
              <a:gd name="connsiteY11059" fmla="*/ 1818647 h 5360810"/>
              <a:gd name="connsiteX11060" fmla="*/ 2861621 w 4550804"/>
              <a:gd name="connsiteY11060" fmla="*/ 1818647 h 5360810"/>
              <a:gd name="connsiteX11061" fmla="*/ 2858828 w 4550804"/>
              <a:gd name="connsiteY11061" fmla="*/ 1820043 h 5360810"/>
              <a:gd name="connsiteX11062" fmla="*/ 2856035 w 4550804"/>
              <a:gd name="connsiteY11062" fmla="*/ 1818647 h 5360810"/>
              <a:gd name="connsiteX11063" fmla="*/ 2854639 w 4550804"/>
              <a:gd name="connsiteY11063" fmla="*/ 1814458 h 5360810"/>
              <a:gd name="connsiteX11064" fmla="*/ 2848354 w 4550804"/>
              <a:gd name="connsiteY11064" fmla="*/ 1814458 h 5360810"/>
              <a:gd name="connsiteX11065" fmla="*/ 2848354 w 4550804"/>
              <a:gd name="connsiteY11065" fmla="*/ 1811665 h 5360810"/>
              <a:gd name="connsiteX11066" fmla="*/ 2845560 w 4550804"/>
              <a:gd name="connsiteY11066" fmla="*/ 1811665 h 5360810"/>
              <a:gd name="connsiteX11067" fmla="*/ 2845560 w 4550804"/>
              <a:gd name="connsiteY11067" fmla="*/ 1813062 h 5360810"/>
              <a:gd name="connsiteX11068" fmla="*/ 2842767 w 4550804"/>
              <a:gd name="connsiteY11068" fmla="*/ 1810269 h 5360810"/>
              <a:gd name="connsiteX11069" fmla="*/ 2754782 w 4550804"/>
              <a:gd name="connsiteY11069" fmla="*/ 1810269 h 5360810"/>
              <a:gd name="connsiteX11070" fmla="*/ 2738721 w 4550804"/>
              <a:gd name="connsiteY11070" fmla="*/ 1804684 h 5360810"/>
              <a:gd name="connsiteX11071" fmla="*/ 2741514 w 4550804"/>
              <a:gd name="connsiteY11071" fmla="*/ 1803288 h 5360810"/>
              <a:gd name="connsiteX11072" fmla="*/ 2698918 w 4550804"/>
              <a:gd name="connsiteY11072" fmla="*/ 1739063 h 5360810"/>
              <a:gd name="connsiteX11073" fmla="*/ 2696823 w 4550804"/>
              <a:gd name="connsiteY11073" fmla="*/ 1735572 h 5360810"/>
              <a:gd name="connsiteX11074" fmla="*/ 2696125 w 4550804"/>
              <a:gd name="connsiteY11074" fmla="*/ 1736968 h 5360810"/>
              <a:gd name="connsiteX11075" fmla="*/ 2680064 w 4550804"/>
              <a:gd name="connsiteY11075" fmla="*/ 1725101 h 5360810"/>
              <a:gd name="connsiteX11076" fmla="*/ 2681460 w 4550804"/>
              <a:gd name="connsiteY11076" fmla="*/ 1723705 h 5360810"/>
              <a:gd name="connsiteX11077" fmla="*/ 2675874 w 4550804"/>
              <a:gd name="connsiteY11077" fmla="*/ 1723705 h 5360810"/>
              <a:gd name="connsiteX11078" fmla="*/ 2681460 w 4550804"/>
              <a:gd name="connsiteY11078" fmla="*/ 1722308 h 5360810"/>
              <a:gd name="connsiteX11079" fmla="*/ 2680064 w 4550804"/>
              <a:gd name="connsiteY11079" fmla="*/ 1718120 h 5360810"/>
              <a:gd name="connsiteX11080" fmla="*/ 2674478 w 4550804"/>
              <a:gd name="connsiteY11080" fmla="*/ 1720912 h 5360810"/>
              <a:gd name="connsiteX11081" fmla="*/ 2675874 w 4550804"/>
              <a:gd name="connsiteY11081" fmla="*/ 1718120 h 5360810"/>
              <a:gd name="connsiteX11082" fmla="*/ 2673081 w 4550804"/>
              <a:gd name="connsiteY11082" fmla="*/ 1718120 h 5360810"/>
              <a:gd name="connsiteX11083" fmla="*/ 2675874 w 4550804"/>
              <a:gd name="connsiteY11083" fmla="*/ 1716723 h 5360810"/>
              <a:gd name="connsiteX11084" fmla="*/ 2669590 w 4550804"/>
              <a:gd name="connsiteY11084" fmla="*/ 1716723 h 5360810"/>
              <a:gd name="connsiteX11085" fmla="*/ 2672383 w 4550804"/>
              <a:gd name="connsiteY11085" fmla="*/ 1718120 h 5360810"/>
              <a:gd name="connsiteX11086" fmla="*/ 2674478 w 4550804"/>
              <a:gd name="connsiteY11086" fmla="*/ 1725101 h 5360810"/>
              <a:gd name="connsiteX11087" fmla="*/ 2672383 w 4550804"/>
              <a:gd name="connsiteY11087" fmla="*/ 1719516 h 5360810"/>
              <a:gd name="connsiteX11088" fmla="*/ 2668193 w 4550804"/>
              <a:gd name="connsiteY11088" fmla="*/ 1716723 h 5360810"/>
              <a:gd name="connsiteX11089" fmla="*/ 2669590 w 4550804"/>
              <a:gd name="connsiteY11089" fmla="*/ 1711836 h 5360810"/>
              <a:gd name="connsiteX11090" fmla="*/ 2669590 w 4550804"/>
              <a:gd name="connsiteY11090" fmla="*/ 1686705 h 5360810"/>
              <a:gd name="connsiteX11091" fmla="*/ 2669638 w 4550804"/>
              <a:gd name="connsiteY11091" fmla="*/ 1686705 h 5360810"/>
              <a:gd name="connsiteX11092" fmla="*/ 2672383 w 4550804"/>
              <a:gd name="connsiteY11092" fmla="*/ 1520557 h 5360810"/>
              <a:gd name="connsiteX11093" fmla="*/ 2749894 w 4550804"/>
              <a:gd name="connsiteY11093" fmla="*/ 1395597 h 5360810"/>
              <a:gd name="connsiteX11094" fmla="*/ 2756178 w 4550804"/>
              <a:gd name="connsiteY11094" fmla="*/ 1392804 h 5360810"/>
              <a:gd name="connsiteX11095" fmla="*/ 2795283 w 4550804"/>
              <a:gd name="connsiteY11095" fmla="*/ 1387219 h 5360810"/>
              <a:gd name="connsiteX11096" fmla="*/ 2795283 w 4550804"/>
              <a:gd name="connsiteY11096" fmla="*/ 1384427 h 5360810"/>
              <a:gd name="connsiteX11097" fmla="*/ 2796680 w 4550804"/>
              <a:gd name="connsiteY11097" fmla="*/ 1387219 h 5360810"/>
              <a:gd name="connsiteX11098" fmla="*/ 2802964 w 4550804"/>
              <a:gd name="connsiteY11098" fmla="*/ 1387219 h 5360810"/>
              <a:gd name="connsiteX11099" fmla="*/ 2806661 w 4550804"/>
              <a:gd name="connsiteY11099" fmla="*/ 1380444 h 5360810"/>
              <a:gd name="connsiteX11100" fmla="*/ 2805059 w 4550804"/>
              <a:gd name="connsiteY11100" fmla="*/ 1378842 h 5360810"/>
              <a:gd name="connsiteX11101" fmla="*/ 2805059 w 4550804"/>
              <a:gd name="connsiteY11101" fmla="*/ 1376748 h 5360810"/>
              <a:gd name="connsiteX11102" fmla="*/ 2803663 w 4550804"/>
              <a:gd name="connsiteY11102" fmla="*/ 1377446 h 5360810"/>
              <a:gd name="connsiteX11103" fmla="*/ 2805059 w 4550804"/>
              <a:gd name="connsiteY11103" fmla="*/ 1373955 h 5360810"/>
              <a:gd name="connsiteX11104" fmla="*/ 2800870 w 4550804"/>
              <a:gd name="connsiteY11104" fmla="*/ 1378842 h 5360810"/>
              <a:gd name="connsiteX11105" fmla="*/ 2800870 w 4550804"/>
              <a:gd name="connsiteY11105" fmla="*/ 1383030 h 5360810"/>
              <a:gd name="connsiteX11106" fmla="*/ 2800171 w 4550804"/>
              <a:gd name="connsiteY11106" fmla="*/ 1378842 h 5360810"/>
              <a:gd name="connsiteX11107" fmla="*/ 2797379 w 4550804"/>
              <a:gd name="connsiteY11107" fmla="*/ 1381635 h 5360810"/>
              <a:gd name="connsiteX11108" fmla="*/ 2800171 w 4550804"/>
              <a:gd name="connsiteY11108" fmla="*/ 1372559 h 5360810"/>
              <a:gd name="connsiteX11109" fmla="*/ 2794585 w 4550804"/>
              <a:gd name="connsiteY11109" fmla="*/ 1369766 h 5360810"/>
              <a:gd name="connsiteX11110" fmla="*/ 2798775 w 4550804"/>
              <a:gd name="connsiteY11110" fmla="*/ 1375351 h 5360810"/>
              <a:gd name="connsiteX11111" fmla="*/ 2794585 w 4550804"/>
              <a:gd name="connsiteY11111" fmla="*/ 1380238 h 5360810"/>
              <a:gd name="connsiteX11112" fmla="*/ 2790395 w 4550804"/>
              <a:gd name="connsiteY11112" fmla="*/ 1375351 h 5360810"/>
              <a:gd name="connsiteX11113" fmla="*/ 2788999 w 4550804"/>
              <a:gd name="connsiteY11113" fmla="*/ 1372559 h 5360810"/>
              <a:gd name="connsiteX11114" fmla="*/ 2790395 w 4550804"/>
              <a:gd name="connsiteY11114" fmla="*/ 1371163 h 5360810"/>
              <a:gd name="connsiteX11115" fmla="*/ 2788999 w 4550804"/>
              <a:gd name="connsiteY11115" fmla="*/ 1368370 h 5360810"/>
              <a:gd name="connsiteX11116" fmla="*/ 2785507 w 4550804"/>
              <a:gd name="connsiteY11116" fmla="*/ 1366974 h 5360810"/>
              <a:gd name="connsiteX11117" fmla="*/ 2784111 w 4550804"/>
              <a:gd name="connsiteY11117" fmla="*/ 1369766 h 5360810"/>
              <a:gd name="connsiteX11118" fmla="*/ 2784111 w 4550804"/>
              <a:gd name="connsiteY11118" fmla="*/ 1368370 h 5360810"/>
              <a:gd name="connsiteX11119" fmla="*/ 2782715 w 4550804"/>
              <a:gd name="connsiteY11119" fmla="*/ 1365578 h 5360810"/>
              <a:gd name="connsiteX11120" fmla="*/ 2773636 w 4550804"/>
              <a:gd name="connsiteY11120" fmla="*/ 1364879 h 5360810"/>
              <a:gd name="connsiteX11121" fmla="*/ 2770843 w 4550804"/>
              <a:gd name="connsiteY11121" fmla="*/ 1366974 h 5360810"/>
              <a:gd name="connsiteX11122" fmla="*/ 2766654 w 4550804"/>
              <a:gd name="connsiteY11122" fmla="*/ 1364879 h 5360810"/>
              <a:gd name="connsiteX11123" fmla="*/ 2766654 w 4550804"/>
              <a:gd name="connsiteY11123" fmla="*/ 1369766 h 5360810"/>
              <a:gd name="connsiteX11124" fmla="*/ 2764559 w 4550804"/>
              <a:gd name="connsiteY11124" fmla="*/ 1365578 h 5360810"/>
              <a:gd name="connsiteX11125" fmla="*/ 2761765 w 4550804"/>
              <a:gd name="connsiteY11125" fmla="*/ 1365578 h 5360810"/>
              <a:gd name="connsiteX11126" fmla="*/ 2765955 w 4550804"/>
              <a:gd name="connsiteY11126" fmla="*/ 1351616 h 5360810"/>
              <a:gd name="connsiteX11127" fmla="*/ 2758972 w 4550804"/>
              <a:gd name="connsiteY11127" fmla="*/ 1365578 h 5360810"/>
              <a:gd name="connsiteX11128" fmla="*/ 2754782 w 4550804"/>
              <a:gd name="connsiteY11128" fmla="*/ 1368370 h 5360810"/>
              <a:gd name="connsiteX11129" fmla="*/ 2757575 w 4550804"/>
              <a:gd name="connsiteY11129" fmla="*/ 1376748 h 5360810"/>
              <a:gd name="connsiteX11130" fmla="*/ 2751291 w 4550804"/>
              <a:gd name="connsiteY11130" fmla="*/ 1368370 h 5360810"/>
              <a:gd name="connsiteX11131" fmla="*/ 2742213 w 4550804"/>
              <a:gd name="connsiteY11131" fmla="*/ 1368370 h 5360810"/>
              <a:gd name="connsiteX11132" fmla="*/ 2742213 w 4550804"/>
              <a:gd name="connsiteY11132" fmla="*/ 1365578 h 5360810"/>
              <a:gd name="connsiteX11133" fmla="*/ 2738023 w 4550804"/>
              <a:gd name="connsiteY11133" fmla="*/ 1362087 h 5360810"/>
              <a:gd name="connsiteX11134" fmla="*/ 2742213 w 4550804"/>
              <a:gd name="connsiteY11134" fmla="*/ 1362087 h 5360810"/>
              <a:gd name="connsiteX11135" fmla="*/ 2740816 w 4550804"/>
              <a:gd name="connsiteY11135" fmla="*/ 1350220 h 5360810"/>
              <a:gd name="connsiteX11136" fmla="*/ 2739419 w 4550804"/>
              <a:gd name="connsiteY11136" fmla="*/ 1346031 h 5360810"/>
              <a:gd name="connsiteX11137" fmla="*/ 2726152 w 4550804"/>
              <a:gd name="connsiteY11137" fmla="*/ 1338351 h 5360810"/>
              <a:gd name="connsiteX11138" fmla="*/ 2715678 w 4550804"/>
              <a:gd name="connsiteY11138" fmla="*/ 1341144 h 5360810"/>
              <a:gd name="connsiteX11139" fmla="*/ 2696823 w 4550804"/>
              <a:gd name="connsiteY11139" fmla="*/ 1356503 h 5360810"/>
              <a:gd name="connsiteX11140" fmla="*/ 2677271 w 4550804"/>
              <a:gd name="connsiteY11140" fmla="*/ 1353012 h 5360810"/>
              <a:gd name="connsiteX11141" fmla="*/ 2657719 w 4550804"/>
              <a:gd name="connsiteY11141" fmla="*/ 1357899 h 5360810"/>
              <a:gd name="connsiteX11142" fmla="*/ 2654926 w 4550804"/>
              <a:gd name="connsiteY11142" fmla="*/ 1362087 h 5360810"/>
              <a:gd name="connsiteX11143" fmla="*/ 2652132 w 4550804"/>
              <a:gd name="connsiteY11143" fmla="*/ 1375351 h 5360810"/>
              <a:gd name="connsiteX11144" fmla="*/ 2649339 w 4550804"/>
              <a:gd name="connsiteY11144" fmla="*/ 1378842 h 5360810"/>
              <a:gd name="connsiteX11145" fmla="*/ 2636770 w 4550804"/>
              <a:gd name="connsiteY11145" fmla="*/ 1388615 h 5360810"/>
              <a:gd name="connsiteX11146" fmla="*/ 2619312 w 4550804"/>
              <a:gd name="connsiteY11146" fmla="*/ 1390709 h 5360810"/>
              <a:gd name="connsiteX11147" fmla="*/ 2610235 w 4550804"/>
              <a:gd name="connsiteY11147" fmla="*/ 1390709 h 5360810"/>
              <a:gd name="connsiteX11148" fmla="*/ 2536913 w 4550804"/>
              <a:gd name="connsiteY11148" fmla="*/ 1357201 h 5360810"/>
              <a:gd name="connsiteX11149" fmla="*/ 2518758 w 4550804"/>
              <a:gd name="connsiteY11149" fmla="*/ 1354409 h 5360810"/>
              <a:gd name="connsiteX11150" fmla="*/ 2504094 w 4550804"/>
              <a:gd name="connsiteY11150" fmla="*/ 1348125 h 5360810"/>
              <a:gd name="connsiteX11151" fmla="*/ 2498507 w 4550804"/>
              <a:gd name="connsiteY11151" fmla="*/ 1352314 h 5360810"/>
              <a:gd name="connsiteX11152" fmla="*/ 2499903 w 4550804"/>
              <a:gd name="connsiteY11152" fmla="*/ 1354409 h 5360810"/>
              <a:gd name="connsiteX11153" fmla="*/ 2502697 w 4550804"/>
              <a:gd name="connsiteY11153" fmla="*/ 1353710 h 5360810"/>
              <a:gd name="connsiteX11154" fmla="*/ 2502697 w 4550804"/>
              <a:gd name="connsiteY11154" fmla="*/ 1354409 h 5360810"/>
              <a:gd name="connsiteX11155" fmla="*/ 2495043 w 4550804"/>
              <a:gd name="connsiteY11155" fmla="*/ 1355211 h 5360810"/>
              <a:gd name="connsiteX11156" fmla="*/ 2496412 w 4550804"/>
              <a:gd name="connsiteY11156" fmla="*/ 1360684 h 5360810"/>
              <a:gd name="connsiteX11157" fmla="*/ 2484541 w 4550804"/>
              <a:gd name="connsiteY11157" fmla="*/ 1363477 h 5360810"/>
              <a:gd name="connsiteX11158" fmla="*/ 2478954 w 4550804"/>
              <a:gd name="connsiteY11158" fmla="*/ 1366269 h 5360810"/>
              <a:gd name="connsiteX11159" fmla="*/ 2461497 w 4550804"/>
              <a:gd name="connsiteY11159" fmla="*/ 1360684 h 5360810"/>
              <a:gd name="connsiteX11160" fmla="*/ 2443342 w 4550804"/>
              <a:gd name="connsiteY11160" fmla="*/ 1347421 h 5360810"/>
              <a:gd name="connsiteX11161" fmla="*/ 2430073 w 4550804"/>
              <a:gd name="connsiteY11161" fmla="*/ 1329967 h 5360810"/>
              <a:gd name="connsiteX11162" fmla="*/ 2424487 w 4550804"/>
              <a:gd name="connsiteY11162" fmla="*/ 1327175 h 5360810"/>
              <a:gd name="connsiteX11163" fmla="*/ 2423091 w 4550804"/>
              <a:gd name="connsiteY11163" fmla="*/ 1328571 h 5360810"/>
              <a:gd name="connsiteX11164" fmla="*/ 2418901 w 4550804"/>
              <a:gd name="connsiteY11164" fmla="*/ 1322289 h 5360810"/>
              <a:gd name="connsiteX11165" fmla="*/ 2416107 w 4550804"/>
              <a:gd name="connsiteY11165" fmla="*/ 1322289 h 5360810"/>
              <a:gd name="connsiteX11166" fmla="*/ 2414711 w 4550804"/>
              <a:gd name="connsiteY11166" fmla="*/ 1323685 h 5360810"/>
              <a:gd name="connsiteX11167" fmla="*/ 2411918 w 4550804"/>
              <a:gd name="connsiteY11167" fmla="*/ 1319496 h 5360810"/>
              <a:gd name="connsiteX11168" fmla="*/ 2409125 w 4550804"/>
              <a:gd name="connsiteY11168" fmla="*/ 1320893 h 5360810"/>
              <a:gd name="connsiteX11169" fmla="*/ 2404823 w 4550804"/>
              <a:gd name="connsiteY11169" fmla="*/ 1317675 h 5360810"/>
              <a:gd name="connsiteX11170" fmla="*/ 2403539 w 4550804"/>
              <a:gd name="connsiteY11170" fmla="*/ 1318100 h 5360810"/>
              <a:gd name="connsiteX11171" fmla="*/ 2400746 w 4550804"/>
              <a:gd name="connsiteY11171" fmla="*/ 1312515 h 5360810"/>
              <a:gd name="connsiteX11172" fmla="*/ 2403539 w 4550804"/>
              <a:gd name="connsiteY11172" fmla="*/ 1316704 h 5360810"/>
              <a:gd name="connsiteX11173" fmla="*/ 2404824 w 4550804"/>
              <a:gd name="connsiteY11173" fmla="*/ 1317674 h 5360810"/>
              <a:gd name="connsiteX11174" fmla="*/ 2407728 w 4550804"/>
              <a:gd name="connsiteY11174" fmla="*/ 1316704 h 5360810"/>
              <a:gd name="connsiteX11175" fmla="*/ 2404935 w 4550804"/>
              <a:gd name="connsiteY11175" fmla="*/ 1311119 h 5360810"/>
              <a:gd name="connsiteX11176" fmla="*/ 2400745 w 4550804"/>
              <a:gd name="connsiteY11176" fmla="*/ 1311119 h 5360810"/>
              <a:gd name="connsiteX11177" fmla="*/ 2404935 w 4550804"/>
              <a:gd name="connsiteY11177" fmla="*/ 1309723 h 5360810"/>
              <a:gd name="connsiteX11178" fmla="*/ 2404935 w 4550804"/>
              <a:gd name="connsiteY11178" fmla="*/ 1308326 h 5360810"/>
              <a:gd name="connsiteX11179" fmla="*/ 2399348 w 4550804"/>
              <a:gd name="connsiteY11179" fmla="*/ 1305534 h 5360810"/>
              <a:gd name="connsiteX11180" fmla="*/ 2397952 w 4550804"/>
              <a:gd name="connsiteY11180" fmla="*/ 1311119 h 5360810"/>
              <a:gd name="connsiteX11181" fmla="*/ 2399348 w 4550804"/>
              <a:gd name="connsiteY11181" fmla="*/ 1304836 h 5360810"/>
              <a:gd name="connsiteX11182" fmla="*/ 2395159 w 4550804"/>
              <a:gd name="connsiteY11182" fmla="*/ 1297157 h 5360810"/>
              <a:gd name="connsiteX11183" fmla="*/ 2392366 w 4550804"/>
              <a:gd name="connsiteY11183" fmla="*/ 1292968 h 5360810"/>
              <a:gd name="connsiteX11184" fmla="*/ 2393762 w 4550804"/>
              <a:gd name="connsiteY11184" fmla="*/ 1291572 h 5360810"/>
              <a:gd name="connsiteX11185" fmla="*/ 2393762 w 4550804"/>
              <a:gd name="connsiteY11185" fmla="*/ 1292968 h 5360810"/>
              <a:gd name="connsiteX11186" fmla="*/ 2397952 w 4550804"/>
              <a:gd name="connsiteY11186" fmla="*/ 1292968 h 5360810"/>
              <a:gd name="connsiteX11187" fmla="*/ 2395159 w 4550804"/>
              <a:gd name="connsiteY11187" fmla="*/ 1291572 h 5360810"/>
              <a:gd name="connsiteX11188" fmla="*/ 2401443 w 4550804"/>
              <a:gd name="connsiteY11188" fmla="*/ 1290176 h 5360810"/>
              <a:gd name="connsiteX11189" fmla="*/ 2393762 w 4550804"/>
              <a:gd name="connsiteY11189" fmla="*/ 1290176 h 5360810"/>
              <a:gd name="connsiteX11190" fmla="*/ 2389572 w 4550804"/>
              <a:gd name="connsiteY11190" fmla="*/ 1291572 h 5360810"/>
              <a:gd name="connsiteX11191" fmla="*/ 2395159 w 4550804"/>
              <a:gd name="connsiteY11191" fmla="*/ 1288780 h 5360810"/>
              <a:gd name="connsiteX11192" fmla="*/ 2400745 w 4550804"/>
              <a:gd name="connsiteY11192" fmla="*/ 1278309 h 5360810"/>
              <a:gd name="connsiteX11193" fmla="*/ 2404935 w 4550804"/>
              <a:gd name="connsiteY11193" fmla="*/ 1276912 h 5360810"/>
              <a:gd name="connsiteX11194" fmla="*/ 2411220 w 4550804"/>
              <a:gd name="connsiteY11194" fmla="*/ 1266440 h 5360810"/>
              <a:gd name="connsiteX11195" fmla="*/ 2427281 w 4550804"/>
              <a:gd name="connsiteY11195" fmla="*/ 1260855 h 5360810"/>
              <a:gd name="connsiteX11196" fmla="*/ 2431470 w 4550804"/>
              <a:gd name="connsiteY11196" fmla="*/ 1255271 h 5360810"/>
              <a:gd name="connsiteX11197" fmla="*/ 2437755 w 4550804"/>
              <a:gd name="connsiteY11197" fmla="*/ 1253875 h 5360810"/>
              <a:gd name="connsiteX11198" fmla="*/ 2439151 w 4550804"/>
              <a:gd name="connsiteY11198" fmla="*/ 1255271 h 5360810"/>
              <a:gd name="connsiteX11199" fmla="*/ 2443342 w 4550804"/>
              <a:gd name="connsiteY11199" fmla="*/ 1253875 h 5360810"/>
              <a:gd name="connsiteX11200" fmla="*/ 2443342 w 4550804"/>
              <a:gd name="connsiteY11200" fmla="*/ 1248988 h 5360810"/>
              <a:gd name="connsiteX11201" fmla="*/ 2444738 w 4550804"/>
              <a:gd name="connsiteY11201" fmla="*/ 1251781 h 5360810"/>
              <a:gd name="connsiteX11202" fmla="*/ 2448927 w 4550804"/>
              <a:gd name="connsiteY11202" fmla="*/ 1250384 h 5360810"/>
              <a:gd name="connsiteX11203" fmla="*/ 2455213 w 4550804"/>
              <a:gd name="connsiteY11203" fmla="*/ 1242705 h 5360810"/>
              <a:gd name="connsiteX11204" fmla="*/ 2455213 w 4550804"/>
              <a:gd name="connsiteY11204" fmla="*/ 1229441 h 5360810"/>
              <a:gd name="connsiteX11205" fmla="*/ 2458006 w 4550804"/>
              <a:gd name="connsiteY11205" fmla="*/ 1220366 h 5360810"/>
              <a:gd name="connsiteX11206" fmla="*/ 2453117 w 4550804"/>
              <a:gd name="connsiteY11206" fmla="*/ 1209197 h 5360810"/>
              <a:gd name="connsiteX11207" fmla="*/ 2454514 w 4550804"/>
              <a:gd name="connsiteY11207" fmla="*/ 1206404 h 5360810"/>
              <a:gd name="connsiteX11208" fmla="*/ 2448927 w 4550804"/>
              <a:gd name="connsiteY11208" fmla="*/ 1184065 h 5360810"/>
              <a:gd name="connsiteX11209" fmla="*/ 2442643 w 4550804"/>
              <a:gd name="connsiteY11209" fmla="*/ 1177782 h 5360810"/>
              <a:gd name="connsiteX11210" fmla="*/ 2450324 w 4550804"/>
              <a:gd name="connsiteY11210" fmla="*/ 1172197 h 5360810"/>
              <a:gd name="connsiteX11211" fmla="*/ 2450324 w 4550804"/>
              <a:gd name="connsiteY11211" fmla="*/ 1173593 h 5360810"/>
              <a:gd name="connsiteX11212" fmla="*/ 2453117 w 4550804"/>
              <a:gd name="connsiteY11212" fmla="*/ 1174989 h 5360810"/>
              <a:gd name="connsiteX11213" fmla="*/ 2454367 w 4550804"/>
              <a:gd name="connsiteY11213" fmla="*/ 1169369 h 5360810"/>
              <a:gd name="connsiteX11214" fmla="*/ 2457307 w 4550804"/>
              <a:gd name="connsiteY11214" fmla="*/ 1170102 h 5360810"/>
              <a:gd name="connsiteX11215" fmla="*/ 2458704 w 4550804"/>
              <a:gd name="connsiteY11215" fmla="*/ 1154046 h 5360810"/>
              <a:gd name="connsiteX11216" fmla="*/ 2460101 w 4550804"/>
              <a:gd name="connsiteY11216" fmla="*/ 1152650 h 5360810"/>
              <a:gd name="connsiteX11217" fmla="*/ 2462893 w 4550804"/>
              <a:gd name="connsiteY11217" fmla="*/ 1156839 h 5360810"/>
              <a:gd name="connsiteX11218" fmla="*/ 2457307 w 4550804"/>
              <a:gd name="connsiteY11218" fmla="*/ 1144971 h 5360810"/>
              <a:gd name="connsiteX11219" fmla="*/ 2451022 w 4550804"/>
              <a:gd name="connsiteY11219" fmla="*/ 1144971 h 5360810"/>
              <a:gd name="connsiteX11220" fmla="*/ 2458131 w 4550804"/>
              <a:gd name="connsiteY11220" fmla="*/ 1143079 h 5360810"/>
              <a:gd name="connsiteX11221" fmla="*/ 2459402 w 4550804"/>
              <a:gd name="connsiteY11221" fmla="*/ 1137990 h 5360810"/>
              <a:gd name="connsiteX11222" fmla="*/ 2456609 w 4550804"/>
              <a:gd name="connsiteY11222" fmla="*/ 1126134 h 5360810"/>
              <a:gd name="connsiteX11223" fmla="*/ 2458006 w 4550804"/>
              <a:gd name="connsiteY11223" fmla="*/ 1124739 h 5360810"/>
              <a:gd name="connsiteX11224" fmla="*/ 2455213 w 4550804"/>
              <a:gd name="connsiteY11224" fmla="*/ 1123342 h 5360810"/>
              <a:gd name="connsiteX11225" fmla="*/ 2456609 w 4550804"/>
              <a:gd name="connsiteY11225" fmla="*/ 1120550 h 5360810"/>
              <a:gd name="connsiteX11226" fmla="*/ 2455213 w 4550804"/>
              <a:gd name="connsiteY11226" fmla="*/ 1120550 h 5360810"/>
              <a:gd name="connsiteX11227" fmla="*/ 2453816 w 4550804"/>
              <a:gd name="connsiteY11227" fmla="*/ 1114965 h 5360810"/>
              <a:gd name="connsiteX11228" fmla="*/ 2453117 w 4550804"/>
              <a:gd name="connsiteY11228" fmla="*/ 1114965 h 5360810"/>
              <a:gd name="connsiteX11229" fmla="*/ 2454514 w 4550804"/>
              <a:gd name="connsiteY11229" fmla="*/ 1112172 h 5360810"/>
              <a:gd name="connsiteX11230" fmla="*/ 2451721 w 4550804"/>
              <a:gd name="connsiteY11230" fmla="*/ 1112172 h 5360810"/>
              <a:gd name="connsiteX11231" fmla="*/ 2453117 w 4550804"/>
              <a:gd name="connsiteY11231" fmla="*/ 1110776 h 5360810"/>
              <a:gd name="connsiteX11232" fmla="*/ 2450324 w 4550804"/>
              <a:gd name="connsiteY11232" fmla="*/ 1107983 h 5360810"/>
              <a:gd name="connsiteX11233" fmla="*/ 2448927 w 4550804"/>
              <a:gd name="connsiteY11233" fmla="*/ 1098909 h 5360810"/>
              <a:gd name="connsiteX11234" fmla="*/ 2444738 w 4550804"/>
              <a:gd name="connsiteY11234" fmla="*/ 1089834 h 5360810"/>
              <a:gd name="connsiteX11235" fmla="*/ 2446134 w 4550804"/>
              <a:gd name="connsiteY11235" fmla="*/ 1085645 h 5360810"/>
              <a:gd name="connsiteX11236" fmla="*/ 2444738 w 4550804"/>
              <a:gd name="connsiteY11236" fmla="*/ 1085645 h 5360810"/>
              <a:gd name="connsiteX11237" fmla="*/ 2444738 w 4550804"/>
              <a:gd name="connsiteY11237" fmla="*/ 1088437 h 5360810"/>
              <a:gd name="connsiteX11238" fmla="*/ 2441945 w 4550804"/>
              <a:gd name="connsiteY11238" fmla="*/ 1082155 h 5360810"/>
              <a:gd name="connsiteX11239" fmla="*/ 2442923 w 4550804"/>
              <a:gd name="connsiteY11239" fmla="*/ 1067425 h 5360810"/>
              <a:gd name="connsiteX11240" fmla="*/ 2442643 w 4550804"/>
              <a:gd name="connsiteY11240" fmla="*/ 1068199 h 5360810"/>
              <a:gd name="connsiteX11241" fmla="*/ 2441247 w 4550804"/>
              <a:gd name="connsiteY11241" fmla="*/ 1062614 h 5360810"/>
              <a:gd name="connsiteX11242" fmla="*/ 2443313 w 4550804"/>
              <a:gd name="connsiteY11242" fmla="*/ 1061581 h 5360810"/>
              <a:gd name="connsiteX11243" fmla="*/ 2443342 w 4550804"/>
              <a:gd name="connsiteY11243" fmla="*/ 1061212 h 5360810"/>
              <a:gd name="connsiteX11244" fmla="*/ 2446134 w 4550804"/>
              <a:gd name="connsiteY11244" fmla="*/ 1057023 h 5360810"/>
              <a:gd name="connsiteX11245" fmla="*/ 2447531 w 4550804"/>
              <a:gd name="connsiteY11245" fmla="*/ 1058419 h 5360810"/>
              <a:gd name="connsiteX11246" fmla="*/ 2446134 w 4550804"/>
              <a:gd name="connsiteY11246" fmla="*/ 1054230 h 5360810"/>
              <a:gd name="connsiteX11247" fmla="*/ 2450324 w 4550804"/>
              <a:gd name="connsiteY11247" fmla="*/ 1052834 h 5360810"/>
              <a:gd name="connsiteX11248" fmla="*/ 2450324 w 4550804"/>
              <a:gd name="connsiteY11248" fmla="*/ 1043759 h 5360810"/>
              <a:gd name="connsiteX11249" fmla="*/ 2453117 w 4550804"/>
              <a:gd name="connsiteY11249" fmla="*/ 1043759 h 5360810"/>
              <a:gd name="connsiteX11250" fmla="*/ 2454514 w 4550804"/>
              <a:gd name="connsiteY11250" fmla="*/ 1040967 h 5360810"/>
              <a:gd name="connsiteX11251" fmla="*/ 2451721 w 4550804"/>
              <a:gd name="connsiteY11251" fmla="*/ 1042363 h 5360810"/>
              <a:gd name="connsiteX11252" fmla="*/ 2450324 w 4550804"/>
              <a:gd name="connsiteY11252" fmla="*/ 1040967 h 5360810"/>
              <a:gd name="connsiteX11253" fmla="*/ 2451721 w 4550804"/>
              <a:gd name="connsiteY11253" fmla="*/ 1039571 h 5360810"/>
              <a:gd name="connsiteX11254" fmla="*/ 2455911 w 4550804"/>
              <a:gd name="connsiteY11254" fmla="*/ 1022118 h 5360810"/>
              <a:gd name="connsiteX11255" fmla="*/ 2454514 w 4550804"/>
              <a:gd name="connsiteY11255" fmla="*/ 1024910 h 5360810"/>
              <a:gd name="connsiteX11256" fmla="*/ 2450324 w 4550804"/>
              <a:gd name="connsiteY11256" fmla="*/ 1026306 h 5360810"/>
              <a:gd name="connsiteX11257" fmla="*/ 2444040 w 4550804"/>
              <a:gd name="connsiteY11257" fmla="*/ 1022118 h 5360810"/>
              <a:gd name="connsiteX11258" fmla="*/ 2441247 w 4550804"/>
              <a:gd name="connsiteY11258" fmla="*/ 1017929 h 5360810"/>
              <a:gd name="connsiteX11259" fmla="*/ 2444040 w 4550804"/>
              <a:gd name="connsiteY11259" fmla="*/ 1011646 h 5360810"/>
              <a:gd name="connsiteX11260" fmla="*/ 2439850 w 4550804"/>
              <a:gd name="connsiteY11260" fmla="*/ 1011646 h 5360810"/>
              <a:gd name="connsiteX11261" fmla="*/ 2441247 w 4550804"/>
              <a:gd name="connsiteY11261" fmla="*/ 1007457 h 5360810"/>
              <a:gd name="connsiteX11262" fmla="*/ 2446832 w 4550804"/>
              <a:gd name="connsiteY11262" fmla="*/ 1007457 h 5360810"/>
              <a:gd name="connsiteX11263" fmla="*/ 2448229 w 4550804"/>
              <a:gd name="connsiteY11263" fmla="*/ 1006061 h 5360810"/>
              <a:gd name="connsiteX11264" fmla="*/ 2446832 w 4550804"/>
              <a:gd name="connsiteY11264" fmla="*/ 992797 h 5360810"/>
              <a:gd name="connsiteX11265" fmla="*/ 2449626 w 4550804"/>
              <a:gd name="connsiteY11265" fmla="*/ 994194 h 5360810"/>
              <a:gd name="connsiteX11266" fmla="*/ 2453816 w 4550804"/>
              <a:gd name="connsiteY11266" fmla="*/ 1001872 h 5360810"/>
              <a:gd name="connsiteX11267" fmla="*/ 2448229 w 4550804"/>
              <a:gd name="connsiteY11267" fmla="*/ 990005 h 5360810"/>
              <a:gd name="connsiteX11268" fmla="*/ 2451022 w 4550804"/>
              <a:gd name="connsiteY11268" fmla="*/ 976741 h 5360810"/>
              <a:gd name="connsiteX11269" fmla="*/ 2448229 w 4550804"/>
              <a:gd name="connsiteY11269" fmla="*/ 972552 h 5360810"/>
              <a:gd name="connsiteX11270" fmla="*/ 2445436 w 4550804"/>
              <a:gd name="connsiteY11270" fmla="*/ 999779 h 5360810"/>
              <a:gd name="connsiteX11271" fmla="*/ 2439850 w 4550804"/>
              <a:gd name="connsiteY11271" fmla="*/ 1003967 h 5360810"/>
              <a:gd name="connsiteX11272" fmla="*/ 2435660 w 4550804"/>
              <a:gd name="connsiteY11272" fmla="*/ 999779 h 5360810"/>
              <a:gd name="connsiteX11273" fmla="*/ 2437057 w 4550804"/>
              <a:gd name="connsiteY11273" fmla="*/ 996985 h 5360810"/>
              <a:gd name="connsiteX11274" fmla="*/ 2432866 w 4550804"/>
              <a:gd name="connsiteY11274" fmla="*/ 986515 h 5360810"/>
              <a:gd name="connsiteX11275" fmla="*/ 2428677 w 4550804"/>
              <a:gd name="connsiteY11275" fmla="*/ 983722 h 5360810"/>
              <a:gd name="connsiteX11276" fmla="*/ 2431470 w 4550804"/>
              <a:gd name="connsiteY11276" fmla="*/ 980929 h 5360810"/>
              <a:gd name="connsiteX11277" fmla="*/ 2427322 w 4550804"/>
              <a:gd name="connsiteY11277" fmla="*/ 982312 h 5360810"/>
              <a:gd name="connsiteX11278" fmla="*/ 2427281 w 4550804"/>
              <a:gd name="connsiteY11278" fmla="*/ 982332 h 5360810"/>
              <a:gd name="connsiteX11279" fmla="*/ 2427287 w 4550804"/>
              <a:gd name="connsiteY11279" fmla="*/ 982326 h 5360810"/>
              <a:gd name="connsiteX11280" fmla="*/ 2427281 w 4550804"/>
              <a:gd name="connsiteY11280" fmla="*/ 982326 h 5360810"/>
              <a:gd name="connsiteX11281" fmla="*/ 2426931 w 4550804"/>
              <a:gd name="connsiteY11281" fmla="*/ 981286 h 5360810"/>
              <a:gd name="connsiteX11282" fmla="*/ 2425884 w 4550804"/>
              <a:gd name="connsiteY11282" fmla="*/ 982332 h 5360810"/>
              <a:gd name="connsiteX11283" fmla="*/ 2425884 w 4550804"/>
              <a:gd name="connsiteY11283" fmla="*/ 979541 h 5360810"/>
              <a:gd name="connsiteX11284" fmla="*/ 2426233 w 4550804"/>
              <a:gd name="connsiteY11284" fmla="*/ 979191 h 5360810"/>
              <a:gd name="connsiteX11285" fmla="*/ 2425884 w 4550804"/>
              <a:gd name="connsiteY11285" fmla="*/ 978137 h 5360810"/>
              <a:gd name="connsiteX11286" fmla="*/ 2418202 w 4550804"/>
              <a:gd name="connsiteY11286" fmla="*/ 980929 h 5360810"/>
              <a:gd name="connsiteX11287" fmla="*/ 2414013 w 4550804"/>
              <a:gd name="connsiteY11287" fmla="*/ 979533 h 5360810"/>
              <a:gd name="connsiteX11288" fmla="*/ 2412617 w 4550804"/>
              <a:gd name="connsiteY11288" fmla="*/ 976741 h 5360810"/>
              <a:gd name="connsiteX11289" fmla="*/ 2420297 w 4550804"/>
              <a:gd name="connsiteY11289" fmla="*/ 971157 h 5360810"/>
              <a:gd name="connsiteX11290" fmla="*/ 2417504 w 4550804"/>
              <a:gd name="connsiteY11290" fmla="*/ 964873 h 5360810"/>
              <a:gd name="connsiteX11291" fmla="*/ 2418901 w 4550804"/>
              <a:gd name="connsiteY11291" fmla="*/ 964873 h 5360810"/>
              <a:gd name="connsiteX11292" fmla="*/ 2417993 w 4550804"/>
              <a:gd name="connsiteY11292" fmla="*/ 962158 h 5360810"/>
              <a:gd name="connsiteX11293" fmla="*/ 2414013 w 4550804"/>
              <a:gd name="connsiteY11293" fmla="*/ 963484 h 5360810"/>
              <a:gd name="connsiteX11294" fmla="*/ 2417958 w 4550804"/>
              <a:gd name="connsiteY11294" fmla="*/ 962053 h 5360810"/>
              <a:gd name="connsiteX11295" fmla="*/ 2417504 w 4550804"/>
              <a:gd name="connsiteY11295" fmla="*/ 960685 h 5360810"/>
              <a:gd name="connsiteX11296" fmla="*/ 2416107 w 4550804"/>
              <a:gd name="connsiteY11296" fmla="*/ 959288 h 5360810"/>
              <a:gd name="connsiteX11297" fmla="*/ 2411918 w 4550804"/>
              <a:gd name="connsiteY11297" fmla="*/ 960685 h 5360810"/>
              <a:gd name="connsiteX11298" fmla="*/ 2410521 w 4550804"/>
              <a:gd name="connsiteY11298" fmla="*/ 957892 h 5360810"/>
              <a:gd name="connsiteX11299" fmla="*/ 2416261 w 4550804"/>
              <a:gd name="connsiteY11299" fmla="*/ 957892 h 5360810"/>
              <a:gd name="connsiteX11300" fmla="*/ 2411918 w 4550804"/>
              <a:gd name="connsiteY11300" fmla="*/ 951617 h 5360810"/>
              <a:gd name="connsiteX11301" fmla="*/ 2405633 w 4550804"/>
              <a:gd name="connsiteY11301" fmla="*/ 927881 h 5360810"/>
              <a:gd name="connsiteX11302" fmla="*/ 2405633 w 4550804"/>
              <a:gd name="connsiteY11302" fmla="*/ 922995 h 5360810"/>
              <a:gd name="connsiteX11303" fmla="*/ 2409125 w 4550804"/>
              <a:gd name="connsiteY11303" fmla="*/ 922995 h 5360810"/>
              <a:gd name="connsiteX11304" fmla="*/ 2414711 w 4550804"/>
              <a:gd name="connsiteY11304" fmla="*/ 930674 h 5360810"/>
              <a:gd name="connsiteX11305" fmla="*/ 2420297 w 4550804"/>
              <a:gd name="connsiteY11305" fmla="*/ 932070 h 5360810"/>
              <a:gd name="connsiteX11306" fmla="*/ 2424487 w 4550804"/>
              <a:gd name="connsiteY11306" fmla="*/ 929277 h 5360810"/>
              <a:gd name="connsiteX11307" fmla="*/ 2424487 w 4550804"/>
              <a:gd name="connsiteY11307" fmla="*/ 932070 h 5360810"/>
              <a:gd name="connsiteX11308" fmla="*/ 2430771 w 4550804"/>
              <a:gd name="connsiteY11308" fmla="*/ 937655 h 5360810"/>
              <a:gd name="connsiteX11309" fmla="*/ 2429376 w 4550804"/>
              <a:gd name="connsiteY11309" fmla="*/ 939051 h 5360810"/>
              <a:gd name="connsiteX11310" fmla="*/ 2434961 w 4550804"/>
              <a:gd name="connsiteY11310" fmla="*/ 953711 h 5360810"/>
              <a:gd name="connsiteX11311" fmla="*/ 2439144 w 4550804"/>
              <a:gd name="connsiteY11311" fmla="*/ 957892 h 5360810"/>
              <a:gd name="connsiteX11312" fmla="*/ 2440548 w 4550804"/>
              <a:gd name="connsiteY11312" fmla="*/ 957892 h 5360810"/>
              <a:gd name="connsiteX11313" fmla="*/ 2443342 w 4550804"/>
              <a:gd name="connsiteY11313" fmla="*/ 964175 h 5360810"/>
              <a:gd name="connsiteX11314" fmla="*/ 2441945 w 4550804"/>
              <a:gd name="connsiteY11314" fmla="*/ 957892 h 5360810"/>
              <a:gd name="connsiteX11315" fmla="*/ 2448229 w 4550804"/>
              <a:gd name="connsiteY11315" fmla="*/ 964175 h 5360810"/>
              <a:gd name="connsiteX11316" fmla="*/ 2446832 w 4550804"/>
              <a:gd name="connsiteY11316" fmla="*/ 957892 h 5360810"/>
              <a:gd name="connsiteX11317" fmla="*/ 2436358 w 4550804"/>
              <a:gd name="connsiteY11317" fmla="*/ 944629 h 5360810"/>
              <a:gd name="connsiteX11318" fmla="*/ 2434961 w 4550804"/>
              <a:gd name="connsiteY11318" fmla="*/ 944629 h 5360810"/>
              <a:gd name="connsiteX11319" fmla="*/ 2436358 w 4550804"/>
              <a:gd name="connsiteY11319" fmla="*/ 943232 h 5360810"/>
              <a:gd name="connsiteX11320" fmla="*/ 2432168 w 4550804"/>
              <a:gd name="connsiteY11320" fmla="*/ 935553 h 5360810"/>
              <a:gd name="connsiteX11321" fmla="*/ 2433565 w 4550804"/>
              <a:gd name="connsiteY11321" fmla="*/ 923686 h 5360810"/>
              <a:gd name="connsiteX11322" fmla="*/ 2425186 w 4550804"/>
              <a:gd name="connsiteY11322" fmla="*/ 902743 h 5360810"/>
              <a:gd name="connsiteX11323" fmla="*/ 2418901 w 4550804"/>
              <a:gd name="connsiteY11323" fmla="*/ 886687 h 5360810"/>
              <a:gd name="connsiteX11324" fmla="*/ 2412617 w 4550804"/>
              <a:gd name="connsiteY11324" fmla="*/ 889479 h 5360810"/>
              <a:gd name="connsiteX11325" fmla="*/ 2386779 w 4550804"/>
              <a:gd name="connsiteY11325" fmla="*/ 913912 h 5360810"/>
              <a:gd name="connsiteX11326" fmla="*/ 2372114 w 4550804"/>
              <a:gd name="connsiteY11326" fmla="*/ 922988 h 5360810"/>
              <a:gd name="connsiteX11327" fmla="*/ 2373511 w 4550804"/>
              <a:gd name="connsiteY11327" fmla="*/ 937647 h 5360810"/>
              <a:gd name="connsiteX11328" fmla="*/ 2368853 w 4550804"/>
              <a:gd name="connsiteY11328" fmla="*/ 916712 h 5360810"/>
              <a:gd name="connsiteX11329" fmla="*/ 2366529 w 4550804"/>
              <a:gd name="connsiteY11329" fmla="*/ 920203 h 5360810"/>
              <a:gd name="connsiteX11330" fmla="*/ 2370718 w 4550804"/>
              <a:gd name="connsiteY11330" fmla="*/ 934862 h 5360810"/>
              <a:gd name="connsiteX11331" fmla="*/ 2372114 w 4550804"/>
              <a:gd name="connsiteY11331" fmla="*/ 937655 h 5360810"/>
              <a:gd name="connsiteX11332" fmla="*/ 2372114 w 4550804"/>
              <a:gd name="connsiteY11332" fmla="*/ 943938 h 5360810"/>
              <a:gd name="connsiteX11333" fmla="*/ 2376305 w 4550804"/>
              <a:gd name="connsiteY11333" fmla="*/ 946730 h 5360810"/>
              <a:gd name="connsiteX11334" fmla="*/ 2372114 w 4550804"/>
              <a:gd name="connsiteY11334" fmla="*/ 945333 h 5360810"/>
              <a:gd name="connsiteX11335" fmla="*/ 2367926 w 4550804"/>
              <a:gd name="connsiteY11335" fmla="*/ 929277 h 5360810"/>
              <a:gd name="connsiteX11336" fmla="*/ 2365132 w 4550804"/>
              <a:gd name="connsiteY11336" fmla="*/ 926485 h 5360810"/>
              <a:gd name="connsiteX11337" fmla="*/ 2366529 w 4550804"/>
              <a:gd name="connsiteY11337" fmla="*/ 914618 h 5360810"/>
              <a:gd name="connsiteX11338" fmla="*/ 2368624 w 4550804"/>
              <a:gd name="connsiteY11338" fmla="*/ 915665 h 5360810"/>
              <a:gd name="connsiteX11339" fmla="*/ 2367926 w 4550804"/>
              <a:gd name="connsiteY11339" fmla="*/ 912517 h 5360810"/>
              <a:gd name="connsiteX11340" fmla="*/ 2372114 w 4550804"/>
              <a:gd name="connsiteY11340" fmla="*/ 918101 h 5360810"/>
              <a:gd name="connsiteX11341" fmla="*/ 2382590 w 4550804"/>
              <a:gd name="connsiteY11341" fmla="*/ 913912 h 5360810"/>
              <a:gd name="connsiteX11342" fmla="*/ 2417504 w 4550804"/>
              <a:gd name="connsiteY11342" fmla="*/ 880404 h 5360810"/>
              <a:gd name="connsiteX11343" fmla="*/ 2421694 w 4550804"/>
              <a:gd name="connsiteY11343" fmla="*/ 874120 h 5360810"/>
              <a:gd name="connsiteX11344" fmla="*/ 2423091 w 4550804"/>
              <a:gd name="connsiteY11344" fmla="*/ 862253 h 5360810"/>
              <a:gd name="connsiteX11345" fmla="*/ 2418901 w 4550804"/>
              <a:gd name="connsiteY11345" fmla="*/ 855970 h 5360810"/>
              <a:gd name="connsiteX11346" fmla="*/ 2438453 w 4550804"/>
              <a:gd name="connsiteY11346" fmla="*/ 844103 h 5360810"/>
              <a:gd name="connsiteX11347" fmla="*/ 2438453 w 4550804"/>
              <a:gd name="connsiteY11347" fmla="*/ 842706 h 5360810"/>
              <a:gd name="connsiteX11348" fmla="*/ 2444738 w 4550804"/>
              <a:gd name="connsiteY11348" fmla="*/ 837121 h 5360810"/>
              <a:gd name="connsiteX11349" fmla="*/ 2451022 w 4550804"/>
              <a:gd name="connsiteY11349" fmla="*/ 814782 h 5360810"/>
              <a:gd name="connsiteX11350" fmla="*/ 2455911 w 4550804"/>
              <a:gd name="connsiteY11350" fmla="*/ 777510 h 5360810"/>
              <a:gd name="connsiteX11351" fmla="*/ 2455911 w 4550804"/>
              <a:gd name="connsiteY11351" fmla="*/ 771506 h 5360810"/>
              <a:gd name="connsiteX11352" fmla="*/ 2461497 w 4550804"/>
              <a:gd name="connsiteY11352" fmla="*/ 755451 h 5360810"/>
              <a:gd name="connsiteX11353" fmla="*/ 2460101 w 4550804"/>
              <a:gd name="connsiteY11353" fmla="*/ 747772 h 5360810"/>
              <a:gd name="connsiteX11354" fmla="*/ 2457049 w 4550804"/>
              <a:gd name="connsiteY11354" fmla="*/ 745440 h 5360810"/>
              <a:gd name="connsiteX11355" fmla="*/ 2460798 w 4550804"/>
              <a:gd name="connsiteY11355" fmla="*/ 746376 h 5360810"/>
              <a:gd name="connsiteX11356" fmla="*/ 2454514 w 4550804"/>
              <a:gd name="connsiteY11356" fmla="*/ 735904 h 5360810"/>
              <a:gd name="connsiteX11357" fmla="*/ 2457307 w 4550804"/>
              <a:gd name="connsiteY11357" fmla="*/ 738696 h 5360810"/>
              <a:gd name="connsiteX11358" fmla="*/ 2457307 w 4550804"/>
              <a:gd name="connsiteY11358" fmla="*/ 733112 h 5360810"/>
              <a:gd name="connsiteX11359" fmla="*/ 2466385 w 4550804"/>
              <a:gd name="connsiteY11359" fmla="*/ 727527 h 5360810"/>
              <a:gd name="connsiteX11360" fmla="*/ 2460798 w 4550804"/>
              <a:gd name="connsiteY11360" fmla="*/ 727527 h 5360810"/>
              <a:gd name="connsiteX11361" fmla="*/ 2460798 w 4550804"/>
              <a:gd name="connsiteY11361" fmla="*/ 726131 h 5360810"/>
              <a:gd name="connsiteX11362" fmla="*/ 2464988 w 4550804"/>
              <a:gd name="connsiteY11362" fmla="*/ 724735 h 5360810"/>
              <a:gd name="connsiteX11363" fmla="*/ 2466385 w 4550804"/>
              <a:gd name="connsiteY11363" fmla="*/ 720546 h 5360810"/>
              <a:gd name="connsiteX11364" fmla="*/ 2478256 w 4550804"/>
              <a:gd name="connsiteY11364" fmla="*/ 714264 h 5360810"/>
              <a:gd name="connsiteX11365" fmla="*/ 2484541 w 4550804"/>
              <a:gd name="connsiteY11365" fmla="*/ 707980 h 5360810"/>
              <a:gd name="connsiteX11366" fmla="*/ 2488731 w 4550804"/>
              <a:gd name="connsiteY11366" fmla="*/ 698905 h 5360810"/>
              <a:gd name="connsiteX11367" fmla="*/ 2484541 w 4550804"/>
              <a:gd name="connsiteY11367" fmla="*/ 696112 h 5360810"/>
              <a:gd name="connsiteX11368" fmla="*/ 2480351 w 4550804"/>
              <a:gd name="connsiteY11368" fmla="*/ 701697 h 5360810"/>
              <a:gd name="connsiteX11369" fmla="*/ 2483144 w 4550804"/>
              <a:gd name="connsiteY11369" fmla="*/ 704490 h 5360810"/>
              <a:gd name="connsiteX11370" fmla="*/ 2483144 w 4550804"/>
              <a:gd name="connsiteY11370" fmla="*/ 705885 h 5360810"/>
              <a:gd name="connsiteX11371" fmla="*/ 2477557 w 4550804"/>
              <a:gd name="connsiteY11371" fmla="*/ 708678 h 5360810"/>
              <a:gd name="connsiteX11372" fmla="*/ 2474765 w 4550804"/>
              <a:gd name="connsiteY11372" fmla="*/ 714961 h 5360810"/>
              <a:gd name="connsiteX11373" fmla="*/ 2460101 w 4550804"/>
              <a:gd name="connsiteY11373" fmla="*/ 720546 h 5360810"/>
              <a:gd name="connsiteX11374" fmla="*/ 2457307 w 4550804"/>
              <a:gd name="connsiteY11374" fmla="*/ 728225 h 5360810"/>
              <a:gd name="connsiteX11375" fmla="*/ 2453117 w 4550804"/>
              <a:gd name="connsiteY11375" fmla="*/ 733810 h 5360810"/>
              <a:gd name="connsiteX11376" fmla="*/ 2455911 w 4550804"/>
              <a:gd name="connsiteY11376" fmla="*/ 728225 h 5360810"/>
              <a:gd name="connsiteX11377" fmla="*/ 2458704 w 4550804"/>
              <a:gd name="connsiteY11377" fmla="*/ 720546 h 5360810"/>
              <a:gd name="connsiteX11378" fmla="*/ 2469178 w 4550804"/>
              <a:gd name="connsiteY11378" fmla="*/ 714961 h 5360810"/>
              <a:gd name="connsiteX11379" fmla="*/ 2487013 w 4550804"/>
              <a:gd name="connsiteY11379" fmla="*/ 669024 h 5360810"/>
              <a:gd name="connsiteX11380" fmla="*/ 2483842 w 4550804"/>
              <a:gd name="connsiteY11380" fmla="*/ 666804 h 5360810"/>
              <a:gd name="connsiteX11381" fmla="*/ 2490114 w 4550804"/>
              <a:gd name="connsiteY11381" fmla="*/ 657722 h 5360810"/>
              <a:gd name="connsiteX11382" fmla="*/ 2490114 w 4550804"/>
              <a:gd name="connsiteY11382" fmla="*/ 653537 h 5360810"/>
              <a:gd name="connsiteX11383" fmla="*/ 2491517 w 4550804"/>
              <a:gd name="connsiteY11383" fmla="*/ 654941 h 5360810"/>
              <a:gd name="connsiteX11384" fmla="*/ 2494317 w 4550804"/>
              <a:gd name="connsiteY11384" fmla="*/ 648655 h 5360810"/>
              <a:gd name="connsiteX11385" fmla="*/ 2498500 w 4550804"/>
              <a:gd name="connsiteY11385" fmla="*/ 645860 h 5360810"/>
              <a:gd name="connsiteX11386" fmla="*/ 2501300 w 4550804"/>
              <a:gd name="connsiteY11386" fmla="*/ 641674 h 5360810"/>
              <a:gd name="connsiteX11387" fmla="*/ 2501300 w 4550804"/>
              <a:gd name="connsiteY11387" fmla="*/ 643759 h 5360810"/>
              <a:gd name="connsiteX11388" fmla="*/ 2506873 w 4550804"/>
              <a:gd name="connsiteY11388" fmla="*/ 639575 h 5360810"/>
              <a:gd name="connsiteX11389" fmla="*/ 2511062 w 4550804"/>
              <a:gd name="connsiteY11389" fmla="*/ 636779 h 5360810"/>
              <a:gd name="connsiteX11390" fmla="*/ 2512466 w 4550804"/>
              <a:gd name="connsiteY11390" fmla="*/ 635389 h 5360810"/>
              <a:gd name="connsiteX11391" fmla="*/ 2513855 w 4550804"/>
              <a:gd name="connsiteY11391" fmla="*/ 631203 h 5360810"/>
              <a:gd name="connsiteX11392" fmla="*/ 2513855 w 4550804"/>
              <a:gd name="connsiteY11392" fmla="*/ 633999 h 5360810"/>
              <a:gd name="connsiteX11393" fmla="*/ 2518045 w 4550804"/>
              <a:gd name="connsiteY11393" fmla="*/ 629798 h 5360810"/>
              <a:gd name="connsiteX11394" fmla="*/ 2519448 w 4550804"/>
              <a:gd name="connsiteY11394" fmla="*/ 627017 h 5360810"/>
              <a:gd name="connsiteX11395" fmla="*/ 2519448 w 4550804"/>
              <a:gd name="connsiteY11395" fmla="*/ 627712 h 5360810"/>
              <a:gd name="connsiteX11396" fmla="*/ 2520839 w 4550804"/>
              <a:gd name="connsiteY11396" fmla="*/ 624918 h 5360810"/>
              <a:gd name="connsiteX11397" fmla="*/ 2523639 w 4550804"/>
              <a:gd name="connsiteY11397" fmla="*/ 623527 h 5360810"/>
              <a:gd name="connsiteX11398" fmla="*/ 2525028 w 4550804"/>
              <a:gd name="connsiteY11398" fmla="*/ 619327 h 5360810"/>
              <a:gd name="connsiteX11399" fmla="*/ 2534113 w 4550804"/>
              <a:gd name="connsiteY11399" fmla="*/ 613055 h 5360810"/>
              <a:gd name="connsiteX11400" fmla="*/ 2536906 w 4550804"/>
              <a:gd name="connsiteY11400" fmla="*/ 607465 h 5360810"/>
              <a:gd name="connsiteX11401" fmla="*/ 2545977 w 4550804"/>
              <a:gd name="connsiteY11401" fmla="*/ 604669 h 5360810"/>
              <a:gd name="connsiteX11402" fmla="*/ 2548777 w 4550804"/>
              <a:gd name="connsiteY11402" fmla="*/ 601874 h 5360810"/>
              <a:gd name="connsiteX11403" fmla="*/ 2550181 w 4550804"/>
              <a:gd name="connsiteY11403" fmla="*/ 599093 h 5360810"/>
              <a:gd name="connsiteX11404" fmla="*/ 2554370 w 4550804"/>
              <a:gd name="connsiteY11404" fmla="*/ 597689 h 5360810"/>
              <a:gd name="connsiteX11405" fmla="*/ 2557163 w 4550804"/>
              <a:gd name="connsiteY11405" fmla="*/ 596297 h 5360810"/>
              <a:gd name="connsiteX11406" fmla="*/ 2557163 w 4550804"/>
              <a:gd name="connsiteY11406" fmla="*/ 593503 h 5360810"/>
              <a:gd name="connsiteX11407" fmla="*/ 2558554 w 4550804"/>
              <a:gd name="connsiteY11407" fmla="*/ 596297 h 5360810"/>
              <a:gd name="connsiteX11408" fmla="*/ 2561354 w 4550804"/>
              <a:gd name="connsiteY11408" fmla="*/ 594893 h 5360810"/>
              <a:gd name="connsiteX11409" fmla="*/ 2558554 w 4550804"/>
              <a:gd name="connsiteY11409" fmla="*/ 592112 h 5360810"/>
              <a:gd name="connsiteX11410" fmla="*/ 2561354 w 4550804"/>
              <a:gd name="connsiteY11410" fmla="*/ 593503 h 5360810"/>
              <a:gd name="connsiteX11411" fmla="*/ 2564147 w 4550804"/>
              <a:gd name="connsiteY11411" fmla="*/ 592112 h 5360810"/>
              <a:gd name="connsiteX11412" fmla="*/ 2561354 w 4550804"/>
              <a:gd name="connsiteY11412" fmla="*/ 589317 h 5360810"/>
              <a:gd name="connsiteX11413" fmla="*/ 2564147 w 4550804"/>
              <a:gd name="connsiteY11413" fmla="*/ 590707 h 5360810"/>
              <a:gd name="connsiteX11414" fmla="*/ 2566926 w 4550804"/>
              <a:gd name="connsiteY11414" fmla="*/ 589317 h 5360810"/>
              <a:gd name="connsiteX11415" fmla="*/ 2568336 w 4550804"/>
              <a:gd name="connsiteY11415" fmla="*/ 589317 h 5360810"/>
              <a:gd name="connsiteX11416" fmla="*/ 2571129 w 4550804"/>
              <a:gd name="connsiteY11416" fmla="*/ 587912 h 5360810"/>
              <a:gd name="connsiteX11417" fmla="*/ 2572520 w 4550804"/>
              <a:gd name="connsiteY11417" fmla="*/ 586522 h 5360810"/>
              <a:gd name="connsiteX11418" fmla="*/ 2575319 w 4550804"/>
              <a:gd name="connsiteY11418" fmla="*/ 585131 h 5360810"/>
              <a:gd name="connsiteX11419" fmla="*/ 2576709 w 4550804"/>
              <a:gd name="connsiteY11419" fmla="*/ 585131 h 5360810"/>
              <a:gd name="connsiteX11420" fmla="*/ 2575319 w 4550804"/>
              <a:gd name="connsiteY11420" fmla="*/ 580932 h 5360810"/>
              <a:gd name="connsiteX11421" fmla="*/ 2576709 w 4550804"/>
              <a:gd name="connsiteY11421" fmla="*/ 583726 h 5360810"/>
              <a:gd name="connsiteX11422" fmla="*/ 2582302 w 4550804"/>
              <a:gd name="connsiteY11422" fmla="*/ 579540 h 5360810"/>
              <a:gd name="connsiteX11423" fmla="*/ 2587876 w 4550804"/>
              <a:gd name="connsiteY11423" fmla="*/ 576746 h 5360810"/>
              <a:gd name="connsiteX11424" fmla="*/ 2592079 w 4550804"/>
              <a:gd name="connsiteY11424" fmla="*/ 573950 h 5360810"/>
              <a:gd name="connsiteX11425" fmla="*/ 2597659 w 4550804"/>
              <a:gd name="connsiteY11425" fmla="*/ 568374 h 5360810"/>
              <a:gd name="connsiteX11426" fmla="*/ 2600451 w 4550804"/>
              <a:gd name="connsiteY11426" fmla="*/ 564187 h 5360810"/>
              <a:gd name="connsiteX11427" fmla="*/ 2602226 w 4550804"/>
              <a:gd name="connsiteY11427" fmla="*/ 560929 h 5360810"/>
              <a:gd name="connsiteX11428" fmla="*/ 2601841 w 4550804"/>
              <a:gd name="connsiteY11428" fmla="*/ 559989 h 5360810"/>
              <a:gd name="connsiteX11429" fmla="*/ 2610925 w 4550804"/>
              <a:gd name="connsiteY11429" fmla="*/ 548127 h 5360810"/>
              <a:gd name="connsiteX11430" fmla="*/ 2621401 w 4550804"/>
              <a:gd name="connsiteY11430" fmla="*/ 542537 h 5360810"/>
              <a:gd name="connsiteX11431" fmla="*/ 2627692 w 4550804"/>
              <a:gd name="connsiteY11431" fmla="*/ 524386 h 5360810"/>
              <a:gd name="connsiteX11432" fmla="*/ 2649339 w 4550804"/>
              <a:gd name="connsiteY11432" fmla="*/ 501357 h 5360810"/>
              <a:gd name="connsiteX11433" fmla="*/ 2670987 w 4550804"/>
              <a:gd name="connsiteY11433" fmla="*/ 486682 h 5360810"/>
              <a:gd name="connsiteX11434" fmla="*/ 2693339 w 4550804"/>
              <a:gd name="connsiteY11434" fmla="*/ 476211 h 5360810"/>
              <a:gd name="connsiteX11435" fmla="*/ 2703813 w 4550804"/>
              <a:gd name="connsiteY11435" fmla="*/ 473429 h 5360810"/>
              <a:gd name="connsiteX11436" fmla="*/ 2703813 w 4550804"/>
              <a:gd name="connsiteY11436" fmla="*/ 476211 h 5360810"/>
              <a:gd name="connsiteX11437" fmla="*/ 2708694 w 4550804"/>
              <a:gd name="connsiteY11437" fmla="*/ 469229 h 5360810"/>
              <a:gd name="connsiteX11438" fmla="*/ 2730342 w 4550804"/>
              <a:gd name="connsiteY11438" fmla="*/ 457369 h 5360810"/>
              <a:gd name="connsiteX11439" fmla="*/ 2765955 w 4550804"/>
              <a:gd name="connsiteY11439" fmla="*/ 446897 h 5360810"/>
              <a:gd name="connsiteX11440" fmla="*/ 2809634 w 4550804"/>
              <a:gd name="connsiteY11440" fmla="*/ 427787 h 5360810"/>
              <a:gd name="connsiteX11441" fmla="*/ 2820422 w 4550804"/>
              <a:gd name="connsiteY11441" fmla="*/ 418268 h 5360810"/>
              <a:gd name="connsiteX11442" fmla="*/ 2858131 w 4550804"/>
              <a:gd name="connsiteY11442" fmla="*/ 397325 h 5360810"/>
              <a:gd name="connsiteX11443" fmla="*/ 2864415 w 4550804"/>
              <a:gd name="connsiteY11443" fmla="*/ 394532 h 5360810"/>
              <a:gd name="connsiteX11444" fmla="*/ 2867208 w 4550804"/>
              <a:gd name="connsiteY11444" fmla="*/ 390345 h 5360810"/>
              <a:gd name="connsiteX11445" fmla="*/ 2874890 w 4550804"/>
              <a:gd name="connsiteY11445" fmla="*/ 388948 h 5360810"/>
              <a:gd name="connsiteX11446" fmla="*/ 2909804 w 4550804"/>
              <a:gd name="connsiteY11446" fmla="*/ 374986 h 5360810"/>
              <a:gd name="connsiteX11447" fmla="*/ 2930753 w 4550804"/>
              <a:gd name="connsiteY11447" fmla="*/ 361722 h 5360810"/>
              <a:gd name="connsiteX11448" fmla="*/ 2952400 w 4550804"/>
              <a:gd name="connsiteY11448" fmla="*/ 351250 h 5360810"/>
              <a:gd name="connsiteX11449" fmla="*/ 2954146 w 4550804"/>
              <a:gd name="connsiteY11449" fmla="*/ 349158 h 5360810"/>
              <a:gd name="connsiteX11450" fmla="*/ 2951703 w 4550804"/>
              <a:gd name="connsiteY11450" fmla="*/ 346363 h 5360810"/>
              <a:gd name="connsiteX11451" fmla="*/ 2975445 w 4550804"/>
              <a:gd name="connsiteY11451" fmla="*/ 337289 h 5360810"/>
              <a:gd name="connsiteX11452" fmla="*/ 2988712 w 4550804"/>
              <a:gd name="connsiteY11452" fmla="*/ 322628 h 5360810"/>
              <a:gd name="connsiteX11453" fmla="*/ 2991505 w 4550804"/>
              <a:gd name="connsiteY11453" fmla="*/ 324025 h 5360810"/>
              <a:gd name="connsiteX11454" fmla="*/ 2995695 w 4550804"/>
              <a:gd name="connsiteY11454" fmla="*/ 329609 h 5360810"/>
              <a:gd name="connsiteX11455" fmla="*/ 2992902 w 4550804"/>
              <a:gd name="connsiteY11455" fmla="*/ 325421 h 5360810"/>
              <a:gd name="connsiteX11456" fmla="*/ 2995695 w 4550804"/>
              <a:gd name="connsiteY11456" fmla="*/ 324025 h 5360810"/>
              <a:gd name="connsiteX11457" fmla="*/ 2986617 w 4550804"/>
              <a:gd name="connsiteY11457" fmla="*/ 309364 h 5360810"/>
              <a:gd name="connsiteX11458" fmla="*/ 2990807 w 4550804"/>
              <a:gd name="connsiteY11458" fmla="*/ 309364 h 5360810"/>
              <a:gd name="connsiteX11459" fmla="*/ 2996394 w 4550804"/>
              <a:gd name="connsiteY11459" fmla="*/ 324025 h 5360810"/>
              <a:gd name="connsiteX11460" fmla="*/ 3002678 w 4550804"/>
              <a:gd name="connsiteY11460" fmla="*/ 321233 h 5360810"/>
              <a:gd name="connsiteX11461" fmla="*/ 3004074 w 4550804"/>
              <a:gd name="connsiteY11461" fmla="*/ 325421 h 5360810"/>
              <a:gd name="connsiteX11462" fmla="*/ 3013152 w 4550804"/>
              <a:gd name="connsiteY11462" fmla="*/ 322628 h 5360810"/>
              <a:gd name="connsiteX11463" fmla="*/ 3050861 w 4550804"/>
              <a:gd name="connsiteY11463" fmla="*/ 322628 h 5360810"/>
              <a:gd name="connsiteX11464" fmla="*/ 3079491 w 4550804"/>
              <a:gd name="connsiteY11464" fmla="*/ 312157 h 5360810"/>
              <a:gd name="connsiteX11465" fmla="*/ 3091361 w 4550804"/>
              <a:gd name="connsiteY11465" fmla="*/ 309364 h 5360810"/>
              <a:gd name="connsiteX11466" fmla="*/ 3096948 w 4550804"/>
              <a:gd name="connsiteY11466" fmla="*/ 296100 h 5360810"/>
              <a:gd name="connsiteX11467" fmla="*/ 3099742 w 4550804"/>
              <a:gd name="connsiteY11467" fmla="*/ 297497 h 5360810"/>
              <a:gd name="connsiteX11468" fmla="*/ 3094155 w 4550804"/>
              <a:gd name="connsiteY11468" fmla="*/ 303779 h 5360810"/>
              <a:gd name="connsiteX11469" fmla="*/ 3096948 w 4550804"/>
              <a:gd name="connsiteY11469" fmla="*/ 307968 h 5360810"/>
              <a:gd name="connsiteX11470" fmla="*/ 3116501 w 4550804"/>
              <a:gd name="connsiteY11470" fmla="*/ 303779 h 5360810"/>
              <a:gd name="connsiteX11471" fmla="*/ 3145131 w 4550804"/>
              <a:gd name="connsiteY11471" fmla="*/ 293308 h 5360810"/>
              <a:gd name="connsiteX11472" fmla="*/ 3170968 w 4550804"/>
              <a:gd name="connsiteY11472" fmla="*/ 291912 h 5360810"/>
              <a:gd name="connsiteX11473" fmla="*/ 3204486 w 4550804"/>
              <a:gd name="connsiteY11473" fmla="*/ 284233 h 5360810"/>
              <a:gd name="connsiteX11474" fmla="*/ 3213563 w 4550804"/>
              <a:gd name="connsiteY11474" fmla="*/ 288421 h 5360810"/>
              <a:gd name="connsiteX11475" fmla="*/ 3219150 w 4550804"/>
              <a:gd name="connsiteY11475" fmla="*/ 285630 h 5360810"/>
              <a:gd name="connsiteX11476" fmla="*/ 3224737 w 4550804"/>
              <a:gd name="connsiteY11476" fmla="*/ 289818 h 5360810"/>
              <a:gd name="connsiteX11477" fmla="*/ 3231021 w 4550804"/>
              <a:gd name="connsiteY11477" fmla="*/ 280743 h 5360810"/>
              <a:gd name="connsiteX11478" fmla="*/ 3231021 w 4550804"/>
              <a:gd name="connsiteY11478" fmla="*/ 280044 h 5360810"/>
              <a:gd name="connsiteX11479" fmla="*/ 3232418 w 4550804"/>
              <a:gd name="connsiteY11479" fmla="*/ 281440 h 5360810"/>
              <a:gd name="connsiteX11480" fmla="*/ 3240100 w 4550804"/>
              <a:gd name="connsiteY11480" fmla="*/ 272365 h 5360810"/>
              <a:gd name="connsiteX11481" fmla="*/ 3229625 w 4550804"/>
              <a:gd name="connsiteY11481" fmla="*/ 285630 h 5360810"/>
              <a:gd name="connsiteX11482" fmla="*/ 3231021 w 4550804"/>
              <a:gd name="connsiteY11482" fmla="*/ 285630 h 5360810"/>
              <a:gd name="connsiteX11483" fmla="*/ 3228228 w 4550804"/>
              <a:gd name="connsiteY11483" fmla="*/ 291214 h 5360810"/>
              <a:gd name="connsiteX11484" fmla="*/ 3233815 w 4550804"/>
              <a:gd name="connsiteY11484" fmla="*/ 285630 h 5360810"/>
              <a:gd name="connsiteX11485" fmla="*/ 3235735 w 4550804"/>
              <a:gd name="connsiteY11485" fmla="*/ 285978 h 5360810"/>
              <a:gd name="connsiteX11486" fmla="*/ 3234513 w 4550804"/>
              <a:gd name="connsiteY11486" fmla="*/ 288421 h 5360810"/>
              <a:gd name="connsiteX11487" fmla="*/ 3235910 w 4550804"/>
              <a:gd name="connsiteY11487" fmla="*/ 287025 h 5360810"/>
              <a:gd name="connsiteX11488" fmla="*/ 3250574 w 4550804"/>
              <a:gd name="connsiteY11488" fmla="*/ 288421 h 5360810"/>
              <a:gd name="connsiteX11489" fmla="*/ 3261048 w 4550804"/>
              <a:gd name="connsiteY11489" fmla="*/ 291214 h 5360810"/>
              <a:gd name="connsiteX11490" fmla="*/ 3268730 w 4550804"/>
              <a:gd name="connsiteY11490" fmla="*/ 289818 h 5360810"/>
              <a:gd name="connsiteX11491" fmla="*/ 3284791 w 4550804"/>
              <a:gd name="connsiteY11491" fmla="*/ 294006 h 5360810"/>
              <a:gd name="connsiteX11492" fmla="*/ 3327387 w 4550804"/>
              <a:gd name="connsiteY11492" fmla="*/ 273063 h 5360810"/>
              <a:gd name="connsiteX11493" fmla="*/ 3339257 w 4550804"/>
              <a:gd name="connsiteY11493" fmla="*/ 272365 h 5360810"/>
              <a:gd name="connsiteX11494" fmla="*/ 3346939 w 4550804"/>
              <a:gd name="connsiteY11494" fmla="*/ 277950 h 5360810"/>
              <a:gd name="connsiteX11495" fmla="*/ 3340654 w 4550804"/>
              <a:gd name="connsiteY11495" fmla="*/ 280743 h 5360810"/>
              <a:gd name="connsiteX11496" fmla="*/ 3343447 w 4550804"/>
              <a:gd name="connsiteY11496" fmla="*/ 279346 h 5360810"/>
              <a:gd name="connsiteX11497" fmla="*/ 3342051 w 4550804"/>
              <a:gd name="connsiteY11497" fmla="*/ 276554 h 5360810"/>
              <a:gd name="connsiteX11498" fmla="*/ 3339460 w 4550804"/>
              <a:gd name="connsiteY11498" fmla="*/ 275756 h 5360810"/>
              <a:gd name="connsiteX11499" fmla="*/ 3340654 w 4550804"/>
              <a:gd name="connsiteY11499" fmla="*/ 279346 h 5360810"/>
              <a:gd name="connsiteX11500" fmla="*/ 3336186 w 4550804"/>
              <a:gd name="connsiteY11500" fmla="*/ 275996 h 5360810"/>
              <a:gd name="connsiteX11501" fmla="*/ 3336465 w 4550804"/>
              <a:gd name="connsiteY11501" fmla="*/ 276552 h 5360810"/>
              <a:gd name="connsiteX11502" fmla="*/ 3335068 w 4550804"/>
              <a:gd name="connsiteY11502" fmla="*/ 275156 h 5360810"/>
              <a:gd name="connsiteX11503" fmla="*/ 3336184 w 4550804"/>
              <a:gd name="connsiteY11503" fmla="*/ 275993 h 5360810"/>
              <a:gd name="connsiteX11504" fmla="*/ 3335452 w 4550804"/>
              <a:gd name="connsiteY11504" fmla="*/ 274524 h 5360810"/>
              <a:gd name="connsiteX11505" fmla="*/ 3332973 w 4550804"/>
              <a:gd name="connsiteY11505" fmla="*/ 273762 h 5360810"/>
              <a:gd name="connsiteX11506" fmla="*/ 3309231 w 4550804"/>
              <a:gd name="connsiteY11506" fmla="*/ 285630 h 5360810"/>
              <a:gd name="connsiteX11507" fmla="*/ 3315516 w 4550804"/>
              <a:gd name="connsiteY11507" fmla="*/ 282837 h 5360810"/>
              <a:gd name="connsiteX11508" fmla="*/ 3309929 w 4550804"/>
              <a:gd name="connsiteY11508" fmla="*/ 287026 h 5360810"/>
              <a:gd name="connsiteX11509" fmla="*/ 3312722 w 4550804"/>
              <a:gd name="connsiteY11509" fmla="*/ 285630 h 5360810"/>
              <a:gd name="connsiteX11510" fmla="*/ 3312722 w 4550804"/>
              <a:gd name="connsiteY11510" fmla="*/ 288422 h 5360810"/>
              <a:gd name="connsiteX11511" fmla="*/ 3307136 w 4550804"/>
              <a:gd name="connsiteY11511" fmla="*/ 298893 h 5360810"/>
              <a:gd name="connsiteX11512" fmla="*/ 3305739 w 4550804"/>
              <a:gd name="connsiteY11512" fmla="*/ 313554 h 5360810"/>
              <a:gd name="connsiteX11513" fmla="*/ 3308532 w 4550804"/>
              <a:gd name="connsiteY11513" fmla="*/ 325421 h 5360810"/>
              <a:gd name="connsiteX11514" fmla="*/ 3311326 w 4550804"/>
              <a:gd name="connsiteY11514" fmla="*/ 328214 h 5360810"/>
              <a:gd name="connsiteX11515" fmla="*/ 3308532 w 4550804"/>
              <a:gd name="connsiteY11515" fmla="*/ 329611 h 5360810"/>
              <a:gd name="connsiteX11516" fmla="*/ 3312722 w 4550804"/>
              <a:gd name="connsiteY11516" fmla="*/ 331006 h 5360810"/>
              <a:gd name="connsiteX11517" fmla="*/ 3312722 w 4550804"/>
              <a:gd name="connsiteY11517" fmla="*/ 335195 h 5360810"/>
              <a:gd name="connsiteX11518" fmla="*/ 3316668 w 4550804"/>
              <a:gd name="connsiteY11518" fmla="*/ 342422 h 5360810"/>
              <a:gd name="connsiteX11519" fmla="*/ 3317610 w 4550804"/>
              <a:gd name="connsiteY11519" fmla="*/ 341478 h 5360810"/>
              <a:gd name="connsiteX11520" fmla="*/ 3314817 w 4550804"/>
              <a:gd name="connsiteY11520" fmla="*/ 359628 h 5360810"/>
              <a:gd name="connsiteX11521" fmla="*/ 3317610 w 4550804"/>
              <a:gd name="connsiteY11521" fmla="*/ 362420 h 5360810"/>
              <a:gd name="connsiteX11522" fmla="*/ 3314817 w 4550804"/>
              <a:gd name="connsiteY11522" fmla="*/ 366610 h 5360810"/>
              <a:gd name="connsiteX11523" fmla="*/ 3318469 w 4550804"/>
              <a:gd name="connsiteY11523" fmla="*/ 375739 h 5360810"/>
              <a:gd name="connsiteX11524" fmla="*/ 3319705 w 4550804"/>
              <a:gd name="connsiteY11524" fmla="*/ 370797 h 5360810"/>
              <a:gd name="connsiteX11525" fmla="*/ 3318308 w 4550804"/>
              <a:gd name="connsiteY11525" fmla="*/ 366609 h 5360810"/>
              <a:gd name="connsiteX11526" fmla="*/ 3322498 w 4550804"/>
              <a:gd name="connsiteY11526" fmla="*/ 377778 h 5360810"/>
              <a:gd name="connsiteX11527" fmla="*/ 3318790 w 4550804"/>
              <a:gd name="connsiteY11527" fmla="*/ 376543 h 5360810"/>
              <a:gd name="connsiteX11528" fmla="*/ 3319006 w 4550804"/>
              <a:gd name="connsiteY11528" fmla="*/ 377080 h 5360810"/>
              <a:gd name="connsiteX11529" fmla="*/ 3314705 w 4550804"/>
              <a:gd name="connsiteY11529" fmla="*/ 379946 h 5360810"/>
              <a:gd name="connsiteX11530" fmla="*/ 3323895 w 4550804"/>
              <a:gd name="connsiteY11530" fmla="*/ 378476 h 5360810"/>
              <a:gd name="connsiteX11531" fmla="*/ 3321102 w 4550804"/>
              <a:gd name="connsiteY11531" fmla="*/ 386156 h 5360810"/>
              <a:gd name="connsiteX11532" fmla="*/ 3326688 w 4550804"/>
              <a:gd name="connsiteY11532" fmla="*/ 407099 h 5360810"/>
              <a:gd name="connsiteX11533" fmla="*/ 3337162 w 4550804"/>
              <a:gd name="connsiteY11533" fmla="*/ 414777 h 5360810"/>
              <a:gd name="connsiteX11534" fmla="*/ 3330878 w 4550804"/>
              <a:gd name="connsiteY11534" fmla="*/ 425249 h 5360810"/>
              <a:gd name="connsiteX11535" fmla="*/ 3337162 w 4550804"/>
              <a:gd name="connsiteY11535" fmla="*/ 450381 h 5360810"/>
              <a:gd name="connsiteX11536" fmla="*/ 3331577 w 4550804"/>
              <a:gd name="connsiteY11536" fmla="*/ 454570 h 5360810"/>
              <a:gd name="connsiteX11537" fmla="*/ 3327387 w 4550804"/>
              <a:gd name="connsiteY11537" fmla="*/ 453173 h 5360810"/>
              <a:gd name="connsiteX11538" fmla="*/ 3324593 w 4550804"/>
              <a:gd name="connsiteY11538" fmla="*/ 455966 h 5360810"/>
              <a:gd name="connsiteX11539" fmla="*/ 3312722 w 4550804"/>
              <a:gd name="connsiteY11539" fmla="*/ 457362 h 5360810"/>
              <a:gd name="connsiteX11540" fmla="*/ 3316912 w 4550804"/>
              <a:gd name="connsiteY11540" fmla="*/ 457362 h 5360810"/>
              <a:gd name="connsiteX11541" fmla="*/ 3314712 w 4550804"/>
              <a:gd name="connsiteY11541" fmla="*/ 459157 h 5360810"/>
              <a:gd name="connsiteX11542" fmla="*/ 3320822 w 4550804"/>
              <a:gd name="connsiteY11542" fmla="*/ 457362 h 5360810"/>
              <a:gd name="connsiteX11543" fmla="*/ 3329482 w 4550804"/>
              <a:gd name="connsiteY11543" fmla="*/ 457362 h 5360810"/>
              <a:gd name="connsiteX11544" fmla="*/ 3326688 w 4550804"/>
              <a:gd name="connsiteY11544" fmla="*/ 456664 h 5360810"/>
              <a:gd name="connsiteX11545" fmla="*/ 3329482 w 4550804"/>
              <a:gd name="connsiteY11545" fmla="*/ 455268 h 5360810"/>
              <a:gd name="connsiteX11546" fmla="*/ 3332275 w 4550804"/>
              <a:gd name="connsiteY11546" fmla="*/ 457362 h 5360810"/>
              <a:gd name="connsiteX11547" fmla="*/ 3330878 w 4550804"/>
              <a:gd name="connsiteY11547" fmla="*/ 455268 h 5360810"/>
              <a:gd name="connsiteX11548" fmla="*/ 3339956 w 4550804"/>
              <a:gd name="connsiteY11548" fmla="*/ 451079 h 5360810"/>
              <a:gd name="connsiteX11549" fmla="*/ 3339956 w 4550804"/>
              <a:gd name="connsiteY11549" fmla="*/ 447124 h 5360810"/>
              <a:gd name="connsiteX11550" fmla="*/ 3337162 w 4550804"/>
              <a:gd name="connsiteY11550" fmla="*/ 444797 h 5360810"/>
              <a:gd name="connsiteX11551" fmla="*/ 3333671 w 4550804"/>
              <a:gd name="connsiteY11551" fmla="*/ 430137 h 5360810"/>
              <a:gd name="connsiteX11552" fmla="*/ 3333671 w 4550804"/>
              <a:gd name="connsiteY11552" fmla="*/ 424552 h 5360810"/>
              <a:gd name="connsiteX11553" fmla="*/ 3339956 w 4550804"/>
              <a:gd name="connsiteY11553" fmla="*/ 416872 h 5360810"/>
              <a:gd name="connsiteX11554" fmla="*/ 3345543 w 4550804"/>
              <a:gd name="connsiteY11554" fmla="*/ 428741 h 5360810"/>
              <a:gd name="connsiteX11555" fmla="*/ 3341353 w 4550804"/>
              <a:gd name="connsiteY11555" fmla="*/ 415476 h 5360810"/>
              <a:gd name="connsiteX11556" fmla="*/ 3351827 w 4550804"/>
              <a:gd name="connsiteY11556" fmla="*/ 424552 h 5360810"/>
              <a:gd name="connsiteX11557" fmla="*/ 3351827 w 4550804"/>
              <a:gd name="connsiteY11557" fmla="*/ 422457 h 5360810"/>
              <a:gd name="connsiteX11558" fmla="*/ 3356017 w 4550804"/>
              <a:gd name="connsiteY11558" fmla="*/ 422457 h 5360810"/>
              <a:gd name="connsiteX11559" fmla="*/ 3347637 w 4550804"/>
              <a:gd name="connsiteY11559" fmla="*/ 418269 h 5360810"/>
              <a:gd name="connsiteX11560" fmla="*/ 3330878 w 4550804"/>
              <a:gd name="connsiteY11560" fmla="*/ 393138 h 5360810"/>
              <a:gd name="connsiteX11561" fmla="*/ 3332275 w 4550804"/>
              <a:gd name="connsiteY11561" fmla="*/ 385458 h 5360810"/>
              <a:gd name="connsiteX11562" fmla="*/ 3338559 w 4550804"/>
              <a:gd name="connsiteY11562" fmla="*/ 379873 h 5360810"/>
              <a:gd name="connsiteX11563" fmla="*/ 3350430 w 4550804"/>
              <a:gd name="connsiteY11563" fmla="*/ 387552 h 5360810"/>
              <a:gd name="connsiteX11564" fmla="*/ 3356017 w 4550804"/>
              <a:gd name="connsiteY11564" fmla="*/ 389647 h 5360810"/>
              <a:gd name="connsiteX11565" fmla="*/ 3356017 w 4550804"/>
              <a:gd name="connsiteY11565" fmla="*/ 411986 h 5360810"/>
              <a:gd name="connsiteX11566" fmla="*/ 3360905 w 4550804"/>
              <a:gd name="connsiteY11566" fmla="*/ 417570 h 5360810"/>
              <a:gd name="connsiteX11567" fmla="*/ 3357413 w 4550804"/>
              <a:gd name="connsiteY11567" fmla="*/ 413382 h 5360810"/>
              <a:gd name="connsiteX11568" fmla="*/ 3357413 w 4550804"/>
              <a:gd name="connsiteY11568" fmla="*/ 407099 h 5360810"/>
              <a:gd name="connsiteX11569" fmla="*/ 3358810 w 4550804"/>
              <a:gd name="connsiteY11569" fmla="*/ 405703 h 5360810"/>
              <a:gd name="connsiteX11570" fmla="*/ 3360905 w 4550804"/>
              <a:gd name="connsiteY11570" fmla="*/ 410590 h 5360810"/>
              <a:gd name="connsiteX11571" fmla="*/ 3363697 w 4550804"/>
              <a:gd name="connsiteY11571" fmla="*/ 410590 h 5360810"/>
              <a:gd name="connsiteX11572" fmla="*/ 3360905 w 4550804"/>
              <a:gd name="connsiteY11572" fmla="*/ 409891 h 5360810"/>
              <a:gd name="connsiteX11573" fmla="*/ 3360207 w 4550804"/>
              <a:gd name="connsiteY11573" fmla="*/ 401514 h 5360810"/>
              <a:gd name="connsiteX11574" fmla="*/ 3365094 w 4550804"/>
              <a:gd name="connsiteY11574" fmla="*/ 387552 h 5360810"/>
              <a:gd name="connsiteX11575" fmla="*/ 3367887 w 4550804"/>
              <a:gd name="connsiteY11575" fmla="*/ 386156 h 5360810"/>
              <a:gd name="connsiteX11576" fmla="*/ 3381155 w 4550804"/>
              <a:gd name="connsiteY11576" fmla="*/ 387552 h 5360810"/>
              <a:gd name="connsiteX11577" fmla="*/ 3381155 w 4550804"/>
              <a:gd name="connsiteY11577" fmla="*/ 402213 h 5360810"/>
              <a:gd name="connsiteX11578" fmla="*/ 3387440 w 4550804"/>
              <a:gd name="connsiteY11578" fmla="*/ 411288 h 5360810"/>
              <a:gd name="connsiteX11579" fmla="*/ 3393027 w 4550804"/>
              <a:gd name="connsiteY11579" fmla="*/ 415476 h 5360810"/>
              <a:gd name="connsiteX11580" fmla="*/ 3394423 w 4550804"/>
              <a:gd name="connsiteY11580" fmla="*/ 431533 h 5360810"/>
              <a:gd name="connsiteX11581" fmla="*/ 3397914 w 4550804"/>
              <a:gd name="connsiteY11581" fmla="*/ 436420 h 5360810"/>
              <a:gd name="connsiteX11582" fmla="*/ 3395121 w 4550804"/>
              <a:gd name="connsiteY11582" fmla="*/ 427344 h 5360810"/>
              <a:gd name="connsiteX11583" fmla="*/ 3397914 w 4550804"/>
              <a:gd name="connsiteY11583" fmla="*/ 419665 h 5360810"/>
              <a:gd name="connsiteX11584" fmla="*/ 3425148 w 4550804"/>
              <a:gd name="connsiteY11584" fmla="*/ 428741 h 5360810"/>
              <a:gd name="connsiteX11585" fmla="*/ 3401406 w 4550804"/>
              <a:gd name="connsiteY11585" fmla="*/ 419665 h 5360810"/>
              <a:gd name="connsiteX11586" fmla="*/ 3385345 w 4550804"/>
              <a:gd name="connsiteY11586" fmla="*/ 402213 h 5360810"/>
              <a:gd name="connsiteX11587" fmla="*/ 3383250 w 4550804"/>
              <a:gd name="connsiteY11587" fmla="*/ 397326 h 5360810"/>
              <a:gd name="connsiteX11588" fmla="*/ 3385345 w 4550804"/>
              <a:gd name="connsiteY11588" fmla="*/ 391741 h 5360810"/>
              <a:gd name="connsiteX11589" fmla="*/ 3392329 w 4550804"/>
              <a:gd name="connsiteY11589" fmla="*/ 405005 h 5360810"/>
              <a:gd name="connsiteX11590" fmla="*/ 3398613 w 4550804"/>
              <a:gd name="connsiteY11590" fmla="*/ 410590 h 5360810"/>
              <a:gd name="connsiteX11591" fmla="*/ 3406294 w 4550804"/>
              <a:gd name="connsiteY11591" fmla="*/ 409194 h 5360810"/>
              <a:gd name="connsiteX11592" fmla="*/ 3417467 w 4550804"/>
              <a:gd name="connsiteY11592" fmla="*/ 398722 h 5360810"/>
              <a:gd name="connsiteX11593" fmla="*/ 3420959 w 4550804"/>
              <a:gd name="connsiteY11593" fmla="*/ 397326 h 5360810"/>
              <a:gd name="connsiteX11594" fmla="*/ 3432830 w 4550804"/>
              <a:gd name="connsiteY11594" fmla="*/ 402213 h 5360810"/>
              <a:gd name="connsiteX11595" fmla="*/ 3443304 w 4550804"/>
              <a:gd name="connsiteY11595" fmla="*/ 403609 h 5360810"/>
              <a:gd name="connsiteX11596" fmla="*/ 3450287 w 4550804"/>
              <a:gd name="connsiteY11596" fmla="*/ 407798 h 5360810"/>
              <a:gd name="connsiteX11597" fmla="*/ 3460732 w 4550804"/>
              <a:gd name="connsiteY11597" fmla="*/ 410582 h 5360810"/>
              <a:gd name="connsiteX11598" fmla="*/ 3439813 w 4550804"/>
              <a:gd name="connsiteY11598" fmla="*/ 400126 h 5360810"/>
              <a:gd name="connsiteX11599" fmla="*/ 3418863 w 4550804"/>
              <a:gd name="connsiteY11599" fmla="*/ 393843 h 5360810"/>
              <a:gd name="connsiteX11600" fmla="*/ 3413277 w 4550804"/>
              <a:gd name="connsiteY11600" fmla="*/ 395239 h 5360810"/>
              <a:gd name="connsiteX11601" fmla="*/ 3402803 w 4550804"/>
              <a:gd name="connsiteY11601" fmla="*/ 404315 h 5360810"/>
              <a:gd name="connsiteX11602" fmla="*/ 3395121 w 4550804"/>
              <a:gd name="connsiteY11602" fmla="*/ 404315 h 5360810"/>
              <a:gd name="connsiteX11603" fmla="*/ 3395121 w 4550804"/>
              <a:gd name="connsiteY11603" fmla="*/ 388258 h 5360810"/>
              <a:gd name="connsiteX11604" fmla="*/ 3396518 w 4550804"/>
              <a:gd name="connsiteY11604" fmla="*/ 389654 h 5360810"/>
              <a:gd name="connsiteX11605" fmla="*/ 3411182 w 4550804"/>
              <a:gd name="connsiteY11605" fmla="*/ 385465 h 5360810"/>
              <a:gd name="connsiteX11606" fmla="*/ 3416769 w 4550804"/>
              <a:gd name="connsiteY11606" fmla="*/ 377787 h 5360810"/>
              <a:gd name="connsiteX11607" fmla="*/ 3418166 w 4550804"/>
              <a:gd name="connsiteY11607" fmla="*/ 376390 h 5360810"/>
              <a:gd name="connsiteX11608" fmla="*/ 3423752 w 4550804"/>
              <a:gd name="connsiteY11608" fmla="*/ 379182 h 5360810"/>
              <a:gd name="connsiteX11609" fmla="*/ 3423752 w 4550804"/>
              <a:gd name="connsiteY11609" fmla="*/ 376390 h 5360810"/>
              <a:gd name="connsiteX11610" fmla="*/ 3420958 w 4550804"/>
              <a:gd name="connsiteY11610" fmla="*/ 373598 h 5360810"/>
              <a:gd name="connsiteX11611" fmla="*/ 3422355 w 4550804"/>
              <a:gd name="connsiteY11611" fmla="*/ 370805 h 5360810"/>
              <a:gd name="connsiteX11612" fmla="*/ 3419561 w 4550804"/>
              <a:gd name="connsiteY11612" fmla="*/ 372202 h 5360810"/>
              <a:gd name="connsiteX11613" fmla="*/ 3413277 w 4550804"/>
              <a:gd name="connsiteY11613" fmla="*/ 369409 h 5360810"/>
              <a:gd name="connsiteX11614" fmla="*/ 3405596 w 4550804"/>
              <a:gd name="connsiteY11614" fmla="*/ 375692 h 5360810"/>
              <a:gd name="connsiteX11615" fmla="*/ 3396518 w 4550804"/>
              <a:gd name="connsiteY11615" fmla="*/ 371503 h 5360810"/>
              <a:gd name="connsiteX11616" fmla="*/ 3405596 w 4550804"/>
              <a:gd name="connsiteY11616" fmla="*/ 363824 h 5360810"/>
              <a:gd name="connsiteX11617" fmla="*/ 3411182 w 4550804"/>
              <a:gd name="connsiteY11617" fmla="*/ 366617 h 5360810"/>
              <a:gd name="connsiteX11618" fmla="*/ 3413976 w 4550804"/>
              <a:gd name="connsiteY11618" fmla="*/ 365220 h 5360810"/>
              <a:gd name="connsiteX11619" fmla="*/ 3409786 w 4550804"/>
              <a:gd name="connsiteY11619" fmla="*/ 365220 h 5360810"/>
              <a:gd name="connsiteX11620" fmla="*/ 3403501 w 4550804"/>
              <a:gd name="connsiteY11620" fmla="*/ 361031 h 5360810"/>
              <a:gd name="connsiteX11621" fmla="*/ 3403501 w 4550804"/>
              <a:gd name="connsiteY11621" fmla="*/ 354749 h 5360810"/>
              <a:gd name="connsiteX11622" fmla="*/ 3403745 w 4550804"/>
              <a:gd name="connsiteY11622" fmla="*/ 355733 h 5360810"/>
              <a:gd name="connsiteX11623" fmla="*/ 3404039 w 4550804"/>
              <a:gd name="connsiteY11623" fmla="*/ 354434 h 5360810"/>
              <a:gd name="connsiteX11624" fmla="*/ 3402803 w 4550804"/>
              <a:gd name="connsiteY11624" fmla="*/ 352655 h 5360810"/>
              <a:gd name="connsiteX11625" fmla="*/ 3402803 w 4550804"/>
              <a:gd name="connsiteY11625" fmla="*/ 355447 h 5360810"/>
              <a:gd name="connsiteX11626" fmla="*/ 3397217 w 4550804"/>
              <a:gd name="connsiteY11626" fmla="*/ 361031 h 5360810"/>
              <a:gd name="connsiteX11627" fmla="*/ 3382552 w 4550804"/>
              <a:gd name="connsiteY11627" fmla="*/ 363824 h 5360810"/>
              <a:gd name="connsiteX11628" fmla="*/ 3378362 w 4550804"/>
              <a:gd name="connsiteY11628" fmla="*/ 368013 h 5360810"/>
              <a:gd name="connsiteX11629" fmla="*/ 3375569 w 4550804"/>
              <a:gd name="connsiteY11629" fmla="*/ 362429 h 5360810"/>
              <a:gd name="connsiteX11630" fmla="*/ 3369285 w 4550804"/>
              <a:gd name="connsiteY11630" fmla="*/ 361031 h 5360810"/>
              <a:gd name="connsiteX11631" fmla="*/ 3369285 w 4550804"/>
              <a:gd name="connsiteY11631" fmla="*/ 356843 h 5360810"/>
              <a:gd name="connsiteX11632" fmla="*/ 3373474 w 4550804"/>
              <a:gd name="connsiteY11632" fmla="*/ 355447 h 5360810"/>
              <a:gd name="connsiteX11633" fmla="*/ 3373474 w 4550804"/>
              <a:gd name="connsiteY11633" fmla="*/ 351259 h 5360810"/>
              <a:gd name="connsiteX11634" fmla="*/ 3382552 w 4550804"/>
              <a:gd name="connsiteY11634" fmla="*/ 351259 h 5360810"/>
              <a:gd name="connsiteX11635" fmla="*/ 3397217 w 4550804"/>
              <a:gd name="connsiteY11635" fmla="*/ 348466 h 5360810"/>
              <a:gd name="connsiteX11636" fmla="*/ 3396518 w 4550804"/>
              <a:gd name="connsiteY11636" fmla="*/ 348466 h 5360810"/>
              <a:gd name="connsiteX11637" fmla="*/ 3390233 w 4550804"/>
              <a:gd name="connsiteY11637" fmla="*/ 345675 h 5360810"/>
              <a:gd name="connsiteX11638" fmla="*/ 3383949 w 4550804"/>
              <a:gd name="connsiteY11638" fmla="*/ 347070 h 5360810"/>
              <a:gd name="connsiteX11639" fmla="*/ 3382552 w 4550804"/>
              <a:gd name="connsiteY11639" fmla="*/ 345675 h 5360810"/>
              <a:gd name="connsiteX11640" fmla="*/ 3370681 w 4550804"/>
              <a:gd name="connsiteY11640" fmla="*/ 342882 h 5360810"/>
              <a:gd name="connsiteX11641" fmla="*/ 3367888 w 4550804"/>
              <a:gd name="connsiteY11641" fmla="*/ 338693 h 5360810"/>
              <a:gd name="connsiteX11642" fmla="*/ 3369285 w 4550804"/>
              <a:gd name="connsiteY11642" fmla="*/ 342882 h 5360810"/>
              <a:gd name="connsiteX11643" fmla="*/ 3363000 w 4550804"/>
              <a:gd name="connsiteY11643" fmla="*/ 342882 h 5360810"/>
              <a:gd name="connsiteX11644" fmla="*/ 3352526 w 4550804"/>
              <a:gd name="connsiteY11644" fmla="*/ 338693 h 5360810"/>
              <a:gd name="connsiteX11645" fmla="*/ 3343447 w 4550804"/>
              <a:gd name="connsiteY11645" fmla="*/ 337297 h 5360810"/>
              <a:gd name="connsiteX11646" fmla="*/ 3342051 w 4550804"/>
              <a:gd name="connsiteY11646" fmla="*/ 331711 h 5360810"/>
              <a:gd name="connsiteX11647" fmla="*/ 3343447 w 4550804"/>
              <a:gd name="connsiteY11647" fmla="*/ 328919 h 5360810"/>
              <a:gd name="connsiteX11648" fmla="*/ 3349732 w 4550804"/>
              <a:gd name="connsiteY11648" fmla="*/ 328919 h 5360810"/>
              <a:gd name="connsiteX11649" fmla="*/ 3351129 w 4550804"/>
              <a:gd name="connsiteY11649" fmla="*/ 330316 h 5360810"/>
              <a:gd name="connsiteX11650" fmla="*/ 3356715 w 4550804"/>
              <a:gd name="connsiteY11650" fmla="*/ 328919 h 5360810"/>
              <a:gd name="connsiteX11651" fmla="*/ 3362301 w 4550804"/>
              <a:gd name="connsiteY11651" fmla="*/ 328919 h 5360810"/>
              <a:gd name="connsiteX11652" fmla="*/ 3360905 w 4550804"/>
              <a:gd name="connsiteY11652" fmla="*/ 327523 h 5360810"/>
              <a:gd name="connsiteX11653" fmla="*/ 3363698 w 4550804"/>
              <a:gd name="connsiteY11653" fmla="*/ 323335 h 5360810"/>
              <a:gd name="connsiteX11654" fmla="*/ 3360905 w 4550804"/>
              <a:gd name="connsiteY11654" fmla="*/ 323335 h 5360810"/>
              <a:gd name="connsiteX11655" fmla="*/ 3358112 w 4550804"/>
              <a:gd name="connsiteY11655" fmla="*/ 320542 h 5360810"/>
              <a:gd name="connsiteX11656" fmla="*/ 3356715 w 4550804"/>
              <a:gd name="connsiteY11656" fmla="*/ 314259 h 5360810"/>
              <a:gd name="connsiteX11657" fmla="*/ 3351129 w 4550804"/>
              <a:gd name="connsiteY11657" fmla="*/ 314259 h 5360810"/>
              <a:gd name="connsiteX11658" fmla="*/ 3351129 w 4550804"/>
              <a:gd name="connsiteY11658" fmla="*/ 310070 h 5360810"/>
              <a:gd name="connsiteX11659" fmla="*/ 3336465 w 4550804"/>
              <a:gd name="connsiteY11659" fmla="*/ 305882 h 5360810"/>
              <a:gd name="connsiteX11660" fmla="*/ 3337861 w 4550804"/>
              <a:gd name="connsiteY11660" fmla="*/ 303090 h 5360810"/>
              <a:gd name="connsiteX11661" fmla="*/ 3336465 w 4550804"/>
              <a:gd name="connsiteY11661" fmla="*/ 301693 h 5360810"/>
              <a:gd name="connsiteX11662" fmla="*/ 3340655 w 4550804"/>
              <a:gd name="connsiteY11662" fmla="*/ 297504 h 5360810"/>
              <a:gd name="connsiteX11663" fmla="*/ 3339258 w 4550804"/>
              <a:gd name="connsiteY11663" fmla="*/ 294712 h 5360810"/>
              <a:gd name="connsiteX11664" fmla="*/ 3339258 w 4550804"/>
              <a:gd name="connsiteY11664" fmla="*/ 294015 h 5360810"/>
              <a:gd name="connsiteX11665" fmla="*/ 3343447 w 4550804"/>
              <a:gd name="connsiteY11665" fmla="*/ 291222 h 5360810"/>
              <a:gd name="connsiteX11666" fmla="*/ 3359508 w 4550804"/>
              <a:gd name="connsiteY11666" fmla="*/ 291222 h 5360810"/>
              <a:gd name="connsiteX11667" fmla="*/ 3368586 w 4550804"/>
              <a:gd name="connsiteY11667" fmla="*/ 303090 h 5360810"/>
              <a:gd name="connsiteX11668" fmla="*/ 3374172 w 4550804"/>
              <a:gd name="connsiteY11668" fmla="*/ 305882 h 5360810"/>
              <a:gd name="connsiteX11669" fmla="*/ 3380192 w 4550804"/>
              <a:gd name="connsiteY11669" fmla="*/ 315920 h 5360810"/>
              <a:gd name="connsiteX11670" fmla="*/ 3383949 w 4550804"/>
              <a:gd name="connsiteY11670" fmla="*/ 312164 h 5360810"/>
              <a:gd name="connsiteX11671" fmla="*/ 3390233 w 4550804"/>
              <a:gd name="connsiteY11671" fmla="*/ 310769 h 5360810"/>
              <a:gd name="connsiteX11672" fmla="*/ 3394423 w 4550804"/>
              <a:gd name="connsiteY11672" fmla="*/ 314958 h 5360810"/>
              <a:gd name="connsiteX11673" fmla="*/ 3385346 w 4550804"/>
              <a:gd name="connsiteY11673" fmla="*/ 317749 h 5360810"/>
              <a:gd name="connsiteX11674" fmla="*/ 3381149 w 4550804"/>
              <a:gd name="connsiteY11674" fmla="*/ 316703 h 5360810"/>
              <a:gd name="connsiteX11675" fmla="*/ 3386044 w 4550804"/>
              <a:gd name="connsiteY11675" fmla="*/ 319146 h 5360810"/>
              <a:gd name="connsiteX11676" fmla="*/ 3386707 w 4550804"/>
              <a:gd name="connsiteY11676" fmla="*/ 320479 h 5360810"/>
              <a:gd name="connsiteX11677" fmla="*/ 3400708 w 4550804"/>
              <a:gd name="connsiteY11677" fmla="*/ 319146 h 5360810"/>
              <a:gd name="connsiteX11678" fmla="*/ 3404897 w 4550804"/>
              <a:gd name="connsiteY11678" fmla="*/ 313561 h 5360810"/>
              <a:gd name="connsiteX11679" fmla="*/ 3402105 w 4550804"/>
              <a:gd name="connsiteY11679" fmla="*/ 309373 h 5360810"/>
              <a:gd name="connsiteX11680" fmla="*/ 3399311 w 4550804"/>
              <a:gd name="connsiteY11680" fmla="*/ 305184 h 5360810"/>
              <a:gd name="connsiteX11681" fmla="*/ 3387441 w 4550804"/>
              <a:gd name="connsiteY11681" fmla="*/ 300995 h 5360810"/>
              <a:gd name="connsiteX11682" fmla="*/ 3386044 w 4550804"/>
              <a:gd name="connsiteY11682" fmla="*/ 303788 h 5360810"/>
              <a:gd name="connsiteX11683" fmla="*/ 3381854 w 4550804"/>
              <a:gd name="connsiteY11683" fmla="*/ 299599 h 5360810"/>
              <a:gd name="connsiteX11684" fmla="*/ 3377664 w 4550804"/>
              <a:gd name="connsiteY11684" fmla="*/ 296806 h 5360810"/>
              <a:gd name="connsiteX11685" fmla="*/ 3373474 w 4550804"/>
              <a:gd name="connsiteY11685" fmla="*/ 292619 h 5360810"/>
              <a:gd name="connsiteX11686" fmla="*/ 3368586 w 4550804"/>
              <a:gd name="connsiteY11686" fmla="*/ 292619 h 5360810"/>
              <a:gd name="connsiteX11687" fmla="*/ 3369983 w 4550804"/>
              <a:gd name="connsiteY11687" fmla="*/ 286335 h 5360810"/>
              <a:gd name="connsiteX11688" fmla="*/ 3360905 w 4550804"/>
              <a:gd name="connsiteY11688" fmla="*/ 287732 h 5360810"/>
              <a:gd name="connsiteX11689" fmla="*/ 3366491 w 4550804"/>
              <a:gd name="connsiteY11689" fmla="*/ 286335 h 5360810"/>
              <a:gd name="connsiteX11690" fmla="*/ 3366491 w 4550804"/>
              <a:gd name="connsiteY11690" fmla="*/ 283543 h 5360810"/>
              <a:gd name="connsiteX11691" fmla="*/ 3360905 w 4550804"/>
              <a:gd name="connsiteY11691" fmla="*/ 283543 h 5360810"/>
              <a:gd name="connsiteX11692" fmla="*/ 3359508 w 4550804"/>
              <a:gd name="connsiteY11692" fmla="*/ 286335 h 5360810"/>
              <a:gd name="connsiteX11693" fmla="*/ 3353922 w 4550804"/>
              <a:gd name="connsiteY11693" fmla="*/ 282147 h 5360810"/>
              <a:gd name="connsiteX11694" fmla="*/ 3353922 w 4550804"/>
              <a:gd name="connsiteY11694" fmla="*/ 279480 h 5360810"/>
              <a:gd name="connsiteX11695" fmla="*/ 3360905 w 4550804"/>
              <a:gd name="connsiteY11695" fmla="*/ 280750 h 5360810"/>
              <a:gd name="connsiteX11696" fmla="*/ 3371380 w 4550804"/>
              <a:gd name="connsiteY11696" fmla="*/ 276561 h 5360810"/>
              <a:gd name="connsiteX11697" fmla="*/ 3369983 w 4550804"/>
              <a:gd name="connsiteY11697" fmla="*/ 273769 h 5360810"/>
              <a:gd name="connsiteX11698" fmla="*/ 3356715 w 4550804"/>
              <a:gd name="connsiteY11698" fmla="*/ 277958 h 5360810"/>
              <a:gd name="connsiteX11699" fmla="*/ 3359508 w 4550804"/>
              <a:gd name="connsiteY11699" fmla="*/ 276561 h 5360810"/>
              <a:gd name="connsiteX11700" fmla="*/ 3371380 w 4550804"/>
              <a:gd name="connsiteY11700" fmla="*/ 272373 h 5360810"/>
              <a:gd name="connsiteX11701" fmla="*/ 3374172 w 4550804"/>
              <a:gd name="connsiteY11701" fmla="*/ 277958 h 5360810"/>
              <a:gd name="connsiteX11702" fmla="*/ 3407691 w 4550804"/>
              <a:gd name="connsiteY11702" fmla="*/ 266090 h 5360810"/>
              <a:gd name="connsiteX11703" fmla="*/ 3420958 w 4550804"/>
              <a:gd name="connsiteY11703" fmla="*/ 266090 h 5360810"/>
              <a:gd name="connsiteX11704" fmla="*/ 3463555 w 4550804"/>
              <a:gd name="connsiteY11704" fmla="*/ 289826 h 5360810"/>
              <a:gd name="connsiteX11705" fmla="*/ 3472633 w 4550804"/>
              <a:gd name="connsiteY11705" fmla="*/ 298901 h 5360810"/>
              <a:gd name="connsiteX11706" fmla="*/ 3476823 w 4550804"/>
              <a:gd name="connsiteY11706" fmla="*/ 300297 h 5360810"/>
              <a:gd name="connsiteX11707" fmla="*/ 3481012 w 4550804"/>
              <a:gd name="connsiteY11707" fmla="*/ 306580 h 5360810"/>
              <a:gd name="connsiteX11708" fmla="*/ 3478219 w 4550804"/>
              <a:gd name="connsiteY11708" fmla="*/ 300995 h 5360810"/>
              <a:gd name="connsiteX11709" fmla="*/ 3482402 w 4550804"/>
              <a:gd name="connsiteY11709" fmla="*/ 300995 h 5360810"/>
              <a:gd name="connsiteX11710" fmla="*/ 3487988 w 4550804"/>
              <a:gd name="connsiteY11710" fmla="*/ 299599 h 5360810"/>
              <a:gd name="connsiteX11711" fmla="*/ 3487988 w 4550804"/>
              <a:gd name="connsiteY11711" fmla="*/ 296806 h 5360810"/>
              <a:gd name="connsiteX11712" fmla="*/ 3504048 w 4550804"/>
              <a:gd name="connsiteY11712" fmla="*/ 289128 h 5360810"/>
              <a:gd name="connsiteX11713" fmla="*/ 3504048 w 4550804"/>
              <a:gd name="connsiteY11713" fmla="*/ 286335 h 5360810"/>
              <a:gd name="connsiteX11714" fmla="*/ 3508239 w 4550804"/>
              <a:gd name="connsiteY11714" fmla="*/ 287033 h 5360810"/>
              <a:gd name="connsiteX11715" fmla="*/ 3509635 w 4550804"/>
              <a:gd name="connsiteY11715" fmla="*/ 284241 h 5360810"/>
              <a:gd name="connsiteX11716" fmla="*/ 3512429 w 4550804"/>
              <a:gd name="connsiteY11716" fmla="*/ 282845 h 5360810"/>
              <a:gd name="connsiteX11717" fmla="*/ 3515229 w 4550804"/>
              <a:gd name="connsiteY11717" fmla="*/ 281448 h 5360810"/>
              <a:gd name="connsiteX11718" fmla="*/ 3519411 w 4550804"/>
              <a:gd name="connsiteY11718" fmla="*/ 287033 h 5360810"/>
              <a:gd name="connsiteX11719" fmla="*/ 3516619 w 4550804"/>
              <a:gd name="connsiteY11719" fmla="*/ 281448 h 5360810"/>
              <a:gd name="connsiteX11720" fmla="*/ 3518015 w 4550804"/>
              <a:gd name="connsiteY11720" fmla="*/ 280052 h 5360810"/>
              <a:gd name="connsiteX11721" fmla="*/ 3516619 w 4550804"/>
              <a:gd name="connsiteY11721" fmla="*/ 273769 h 5360810"/>
              <a:gd name="connsiteX11722" fmla="*/ 3522204 w 4550804"/>
              <a:gd name="connsiteY11722" fmla="*/ 277958 h 5360810"/>
              <a:gd name="connsiteX11723" fmla="*/ 3525166 w 4550804"/>
              <a:gd name="connsiteY11723" fmla="*/ 276974 h 5360810"/>
              <a:gd name="connsiteX11724" fmla="*/ 3524998 w 4550804"/>
              <a:gd name="connsiteY11724" fmla="*/ 276561 h 5360810"/>
              <a:gd name="connsiteX11725" fmla="*/ 3527791 w 4550804"/>
              <a:gd name="connsiteY11725" fmla="*/ 275165 h 5360810"/>
              <a:gd name="connsiteX11726" fmla="*/ 3530591 w 4550804"/>
              <a:gd name="connsiteY11726" fmla="*/ 270976 h 5360810"/>
              <a:gd name="connsiteX11727" fmla="*/ 3534774 w 4550804"/>
              <a:gd name="connsiteY11727" fmla="*/ 278656 h 5360810"/>
              <a:gd name="connsiteX11728" fmla="*/ 3531981 w 4550804"/>
              <a:gd name="connsiteY11728" fmla="*/ 270976 h 5360810"/>
              <a:gd name="connsiteX11729" fmla="*/ 3534774 w 4550804"/>
              <a:gd name="connsiteY11729" fmla="*/ 270976 h 5360810"/>
              <a:gd name="connsiteX11730" fmla="*/ 3538964 w 4550804"/>
              <a:gd name="connsiteY11730" fmla="*/ 278656 h 5360810"/>
              <a:gd name="connsiteX11731" fmla="*/ 3536170 w 4550804"/>
              <a:gd name="connsiteY11731" fmla="*/ 270976 h 5360810"/>
              <a:gd name="connsiteX11732" fmla="*/ 3538964 w 4550804"/>
              <a:gd name="connsiteY11732" fmla="*/ 270976 h 5360810"/>
              <a:gd name="connsiteX11733" fmla="*/ 3543154 w 4550804"/>
              <a:gd name="connsiteY11733" fmla="*/ 268185 h 5360810"/>
              <a:gd name="connsiteX11734" fmla="*/ 3545947 w 4550804"/>
              <a:gd name="connsiteY11734" fmla="*/ 265392 h 5360810"/>
              <a:gd name="connsiteX11735" fmla="*/ 3551533 w 4550804"/>
              <a:gd name="connsiteY11735" fmla="*/ 262600 h 5360810"/>
              <a:gd name="connsiteX11736" fmla="*/ 3562008 w 4550804"/>
              <a:gd name="connsiteY11736" fmla="*/ 259807 h 5360810"/>
              <a:gd name="connsiteX11737" fmla="*/ 3566197 w 4550804"/>
              <a:gd name="connsiteY11737" fmla="*/ 258411 h 5360810"/>
              <a:gd name="connsiteX11738" fmla="*/ 3566197 w 4550804"/>
              <a:gd name="connsiteY11738" fmla="*/ 257015 h 5360810"/>
              <a:gd name="connsiteX11739" fmla="*/ 3568991 w 4550804"/>
              <a:gd name="connsiteY11739" fmla="*/ 257015 h 5360810"/>
              <a:gd name="connsiteX11740" fmla="*/ 3588543 w 4550804"/>
              <a:gd name="connsiteY11740" fmla="*/ 252826 h 5360810"/>
              <a:gd name="connsiteX11741" fmla="*/ 3603207 w 4550804"/>
              <a:gd name="connsiteY11741" fmla="*/ 252826 h 5360810"/>
              <a:gd name="connsiteX11742" fmla="*/ 3606001 w 4550804"/>
              <a:gd name="connsiteY11742" fmla="*/ 248637 h 5360810"/>
              <a:gd name="connsiteX11743" fmla="*/ 3611587 w 4550804"/>
              <a:gd name="connsiteY11743" fmla="*/ 252826 h 5360810"/>
              <a:gd name="connsiteX11744" fmla="*/ 3612983 w 4550804"/>
              <a:gd name="connsiteY11744" fmla="*/ 248637 h 5360810"/>
              <a:gd name="connsiteX11745" fmla="*/ 3614380 w 4550804"/>
              <a:gd name="connsiteY11745" fmla="*/ 250033 h 5360810"/>
              <a:gd name="connsiteX11746" fmla="*/ 3627647 w 4550804"/>
              <a:gd name="connsiteY11746" fmla="*/ 247241 h 5360810"/>
              <a:gd name="connsiteX11747" fmla="*/ 3631837 w 4550804"/>
              <a:gd name="connsiteY11747" fmla="*/ 248637 h 5360810"/>
              <a:gd name="connsiteX11748" fmla="*/ 3633234 w 4550804"/>
              <a:gd name="connsiteY11748" fmla="*/ 247241 h 5360810"/>
              <a:gd name="connsiteX11749" fmla="*/ 3643708 w 4550804"/>
              <a:gd name="connsiteY11749" fmla="*/ 245845 h 5360810"/>
              <a:gd name="connsiteX11750" fmla="*/ 3645105 w 4550804"/>
              <a:gd name="connsiteY11750" fmla="*/ 248637 h 5360810"/>
              <a:gd name="connsiteX11751" fmla="*/ 3646502 w 4550804"/>
              <a:gd name="connsiteY11751" fmla="*/ 245845 h 5360810"/>
              <a:gd name="connsiteX11752" fmla="*/ 3670251 w 4550804"/>
              <a:gd name="connsiteY11752" fmla="*/ 241656 h 5360810"/>
              <a:gd name="connsiteX11753" fmla="*/ 3673044 w 4550804"/>
              <a:gd name="connsiteY11753" fmla="*/ 238863 h 5360810"/>
              <a:gd name="connsiteX11754" fmla="*/ 3696786 w 4550804"/>
              <a:gd name="connsiteY11754" fmla="*/ 237468 h 5360810"/>
              <a:gd name="connsiteX11755" fmla="*/ 3698183 w 4550804"/>
              <a:gd name="connsiteY11755" fmla="*/ 231883 h 5360810"/>
              <a:gd name="connsiteX11756" fmla="*/ 3702373 w 4550804"/>
              <a:gd name="connsiteY11756" fmla="*/ 233279 h 5360810"/>
              <a:gd name="connsiteX11757" fmla="*/ 3705166 w 4550804"/>
              <a:gd name="connsiteY11757" fmla="*/ 231883 h 5360810"/>
              <a:gd name="connsiteX11758" fmla="*/ 3715640 w 4550804"/>
              <a:gd name="connsiteY11758" fmla="*/ 231883 h 5360810"/>
              <a:gd name="connsiteX11759" fmla="*/ 3715640 w 4550804"/>
              <a:gd name="connsiteY11759" fmla="*/ 229091 h 5360810"/>
              <a:gd name="connsiteX11760" fmla="*/ 3728908 w 4550804"/>
              <a:gd name="connsiteY11760" fmla="*/ 231883 h 5360810"/>
              <a:gd name="connsiteX11761" fmla="*/ 3731701 w 4550804"/>
              <a:gd name="connsiteY11761" fmla="*/ 229091 h 5360810"/>
              <a:gd name="connsiteX11762" fmla="*/ 3733098 w 4550804"/>
              <a:gd name="connsiteY11762" fmla="*/ 231883 h 5360810"/>
              <a:gd name="connsiteX11763" fmla="*/ 3743572 w 4550804"/>
              <a:gd name="connsiteY11763" fmla="*/ 227694 h 5360810"/>
              <a:gd name="connsiteX11764" fmla="*/ 3747762 w 4550804"/>
              <a:gd name="connsiteY11764" fmla="*/ 230487 h 5360810"/>
              <a:gd name="connsiteX11765" fmla="*/ 3750555 w 4550804"/>
              <a:gd name="connsiteY11765" fmla="*/ 227694 h 5360810"/>
              <a:gd name="connsiteX11766" fmla="*/ 3756141 w 4550804"/>
              <a:gd name="connsiteY11766" fmla="*/ 226298 h 5360810"/>
              <a:gd name="connsiteX11767" fmla="*/ 3758935 w 4550804"/>
              <a:gd name="connsiteY11767" fmla="*/ 224902 h 5360810"/>
              <a:gd name="connsiteX11768" fmla="*/ 3757538 w 4550804"/>
              <a:gd name="connsiteY11768" fmla="*/ 227694 h 5360810"/>
              <a:gd name="connsiteX11769" fmla="*/ 3760331 w 4550804"/>
              <a:gd name="connsiteY11769" fmla="*/ 226298 h 5360810"/>
              <a:gd name="connsiteX11770" fmla="*/ 3761791 w 4550804"/>
              <a:gd name="connsiteY11770" fmla="*/ 232504 h 5360810"/>
              <a:gd name="connsiteX11771" fmla="*/ 3763823 w 4550804"/>
              <a:gd name="connsiteY11771" fmla="*/ 231883 h 5360810"/>
              <a:gd name="connsiteX11772" fmla="*/ 3768012 w 4550804"/>
              <a:gd name="connsiteY11772" fmla="*/ 230487 h 5360810"/>
              <a:gd name="connsiteX11773" fmla="*/ 3772202 w 4550804"/>
              <a:gd name="connsiteY11773" fmla="*/ 229091 h 5360810"/>
              <a:gd name="connsiteX11774" fmla="*/ 3774995 w 4550804"/>
              <a:gd name="connsiteY11774" fmla="*/ 229091 h 5360810"/>
              <a:gd name="connsiteX11775" fmla="*/ 3784073 w 4550804"/>
              <a:gd name="connsiteY11775" fmla="*/ 226298 h 5360810"/>
              <a:gd name="connsiteX11776" fmla="*/ 3784073 w 4550804"/>
              <a:gd name="connsiteY11776" fmla="*/ 224902 h 5360810"/>
              <a:gd name="connsiteX11777" fmla="*/ 3788263 w 4550804"/>
              <a:gd name="connsiteY11777" fmla="*/ 230487 h 5360810"/>
              <a:gd name="connsiteX11778" fmla="*/ 3786866 w 4550804"/>
              <a:gd name="connsiteY11778" fmla="*/ 224902 h 5360810"/>
              <a:gd name="connsiteX11779" fmla="*/ 3793151 w 4550804"/>
              <a:gd name="connsiteY11779" fmla="*/ 223505 h 5360810"/>
              <a:gd name="connsiteX11780" fmla="*/ 3795945 w 4550804"/>
              <a:gd name="connsiteY11780" fmla="*/ 231185 h 5360810"/>
              <a:gd name="connsiteX11781" fmla="*/ 3794548 w 4550804"/>
              <a:gd name="connsiteY11781" fmla="*/ 222109 h 5360810"/>
              <a:gd name="connsiteX11782" fmla="*/ 3800134 w 4550804"/>
              <a:gd name="connsiteY11782" fmla="*/ 220714 h 5360810"/>
              <a:gd name="connsiteX11783" fmla="*/ 3807816 w 4550804"/>
              <a:gd name="connsiteY11783" fmla="*/ 219317 h 5360810"/>
              <a:gd name="connsiteX11784" fmla="*/ 3809212 w 4550804"/>
              <a:gd name="connsiteY11784" fmla="*/ 216525 h 5360810"/>
              <a:gd name="connsiteX11785" fmla="*/ 3812006 w 4550804"/>
              <a:gd name="connsiteY11785" fmla="*/ 216525 h 5360810"/>
              <a:gd name="connsiteX11786" fmla="*/ 3812006 w 4550804"/>
              <a:gd name="connsiteY11786" fmla="*/ 215128 h 5360810"/>
              <a:gd name="connsiteX11787" fmla="*/ 3813402 w 4550804"/>
              <a:gd name="connsiteY11787" fmla="*/ 216525 h 5360810"/>
              <a:gd name="connsiteX11788" fmla="*/ 3812006 w 4550804"/>
              <a:gd name="connsiteY11788" fmla="*/ 213733 h 5360810"/>
              <a:gd name="connsiteX11789" fmla="*/ 3814798 w 4550804"/>
              <a:gd name="connsiteY11789" fmla="*/ 216525 h 5360810"/>
              <a:gd name="connsiteX11790" fmla="*/ 3837144 w 4550804"/>
              <a:gd name="connsiteY11790" fmla="*/ 204657 h 5360810"/>
              <a:gd name="connsiteX11791" fmla="*/ 3844825 w 4550804"/>
              <a:gd name="connsiteY11791" fmla="*/ 204657 h 5360810"/>
              <a:gd name="connsiteX11792" fmla="*/ 3850411 w 4550804"/>
              <a:gd name="connsiteY11792" fmla="*/ 198375 h 5360810"/>
              <a:gd name="connsiteX11793" fmla="*/ 3854601 w 4550804"/>
              <a:gd name="connsiteY11793" fmla="*/ 196978 h 5360810"/>
              <a:gd name="connsiteX11794" fmla="*/ 3854601 w 4550804"/>
              <a:gd name="connsiteY11794" fmla="*/ 196280 h 5360810"/>
              <a:gd name="connsiteX11795" fmla="*/ 3874153 w 4550804"/>
              <a:gd name="connsiteY11795" fmla="*/ 185808 h 5360810"/>
              <a:gd name="connsiteX11796" fmla="*/ 3887422 w 4550804"/>
              <a:gd name="connsiteY11796" fmla="*/ 181620 h 5360810"/>
              <a:gd name="connsiteX11797" fmla="*/ 3890214 w 4550804"/>
              <a:gd name="connsiteY11797" fmla="*/ 180223 h 5360810"/>
              <a:gd name="connsiteX11798" fmla="*/ 3893007 w 4550804"/>
              <a:gd name="connsiteY11798" fmla="*/ 181620 h 5360810"/>
              <a:gd name="connsiteX11799" fmla="*/ 3894404 w 4550804"/>
              <a:gd name="connsiteY11799" fmla="*/ 177431 h 5360810"/>
              <a:gd name="connsiteX11800" fmla="*/ 3906275 w 4550804"/>
              <a:gd name="connsiteY11800" fmla="*/ 174638 h 5360810"/>
              <a:gd name="connsiteX11801" fmla="*/ 3606007 w 4550804"/>
              <a:gd name="connsiteY11801" fmla="*/ 103433 h 5360810"/>
              <a:gd name="connsiteX11802" fmla="*/ 3603213 w 4550804"/>
              <a:gd name="connsiteY11802" fmla="*/ 115300 h 5360810"/>
              <a:gd name="connsiteX11803" fmla="*/ 3604610 w 4550804"/>
              <a:gd name="connsiteY11803" fmla="*/ 109017 h 5360810"/>
              <a:gd name="connsiteX11804" fmla="*/ 3578075 w 4550804"/>
              <a:gd name="connsiteY11804" fmla="*/ 74808 h 5360810"/>
              <a:gd name="connsiteX11805" fmla="*/ 3578075 w 4550804"/>
              <a:gd name="connsiteY11805" fmla="*/ 77600 h 5360810"/>
              <a:gd name="connsiteX11806" fmla="*/ 3575085 w 4550804"/>
              <a:gd name="connsiteY11806" fmla="*/ 78597 h 5360810"/>
              <a:gd name="connsiteX11807" fmla="*/ 3575281 w 4550804"/>
              <a:gd name="connsiteY11807" fmla="*/ 78989 h 5360810"/>
              <a:gd name="connsiteX11808" fmla="*/ 3562014 w 4550804"/>
              <a:gd name="connsiteY11808" fmla="*/ 83179 h 5360810"/>
              <a:gd name="connsiteX11809" fmla="*/ 3556427 w 4550804"/>
              <a:gd name="connsiteY11809" fmla="*/ 87368 h 5360810"/>
              <a:gd name="connsiteX11810" fmla="*/ 3550143 w 4550804"/>
              <a:gd name="connsiteY11810" fmla="*/ 87368 h 5360810"/>
              <a:gd name="connsiteX11811" fmla="*/ 3534082 w 4550804"/>
              <a:gd name="connsiteY11811" fmla="*/ 95047 h 5360810"/>
              <a:gd name="connsiteX11812" fmla="*/ 3513831 w 4550804"/>
              <a:gd name="connsiteY11812" fmla="*/ 95047 h 5360810"/>
              <a:gd name="connsiteX11813" fmla="*/ 3508245 w 4550804"/>
              <a:gd name="connsiteY11813" fmla="*/ 96443 h 5360810"/>
              <a:gd name="connsiteX11814" fmla="*/ 3499167 w 4550804"/>
              <a:gd name="connsiteY11814" fmla="*/ 95047 h 5360810"/>
              <a:gd name="connsiteX11815" fmla="*/ 3511038 w 4550804"/>
              <a:gd name="connsiteY11815" fmla="*/ 100632 h 5360810"/>
              <a:gd name="connsiteX11816" fmla="*/ 3508245 w 4550804"/>
              <a:gd name="connsiteY11816" fmla="*/ 104122 h 5360810"/>
              <a:gd name="connsiteX11817" fmla="*/ 3502659 w 4550804"/>
              <a:gd name="connsiteY11817" fmla="*/ 105519 h 5360810"/>
              <a:gd name="connsiteX11818" fmla="*/ 3497770 w 4550804"/>
              <a:gd name="connsiteY11818" fmla="*/ 98537 h 5360810"/>
              <a:gd name="connsiteX11819" fmla="*/ 3501262 w 4550804"/>
              <a:gd name="connsiteY11819" fmla="*/ 105519 h 5360810"/>
              <a:gd name="connsiteX11820" fmla="*/ 3469140 w 4550804"/>
              <a:gd name="connsiteY11820" fmla="*/ 119480 h 5360810"/>
              <a:gd name="connsiteX11821" fmla="*/ 3467744 w 4550804"/>
              <a:gd name="connsiteY11821" fmla="*/ 120876 h 5360810"/>
              <a:gd name="connsiteX11822" fmla="*/ 3445398 w 4550804"/>
              <a:gd name="connsiteY11822" fmla="*/ 125763 h 5360810"/>
              <a:gd name="connsiteX11823" fmla="*/ 3441208 w 4550804"/>
              <a:gd name="connsiteY11823" fmla="*/ 129952 h 5360810"/>
              <a:gd name="connsiteX11824" fmla="*/ 3440279 w 4550804"/>
              <a:gd name="connsiteY11824" fmla="*/ 129485 h 5360810"/>
              <a:gd name="connsiteX11825" fmla="*/ 3441208 w 4550804"/>
              <a:gd name="connsiteY11825" fmla="*/ 131348 h 5360810"/>
              <a:gd name="connsiteX11826" fmla="*/ 3433527 w 4550804"/>
              <a:gd name="connsiteY11826" fmla="*/ 137632 h 5360810"/>
              <a:gd name="connsiteX11827" fmla="*/ 3432885 w 4550804"/>
              <a:gd name="connsiteY11827" fmla="*/ 136234 h 5360810"/>
              <a:gd name="connsiteX11828" fmla="*/ 3432131 w 4550804"/>
              <a:gd name="connsiteY11828" fmla="*/ 136234 h 5360810"/>
              <a:gd name="connsiteX11829" fmla="*/ 3433527 w 4550804"/>
              <a:gd name="connsiteY11829" fmla="*/ 140424 h 5360810"/>
              <a:gd name="connsiteX11830" fmla="*/ 3424449 w 4550804"/>
              <a:gd name="connsiteY11830" fmla="*/ 144612 h 5360810"/>
              <a:gd name="connsiteX11831" fmla="*/ 3425846 w 4550804"/>
              <a:gd name="connsiteY11831" fmla="*/ 144612 h 5360810"/>
              <a:gd name="connsiteX11832" fmla="*/ 3424449 w 4550804"/>
              <a:gd name="connsiteY11832" fmla="*/ 146008 h 5360810"/>
              <a:gd name="connsiteX11833" fmla="*/ 3430036 w 4550804"/>
              <a:gd name="connsiteY11833" fmla="*/ 144612 h 5360810"/>
              <a:gd name="connsiteX11834" fmla="*/ 3420957 w 4550804"/>
              <a:gd name="connsiteY11834" fmla="*/ 147404 h 5360810"/>
              <a:gd name="connsiteX11835" fmla="*/ 3420957 w 4550804"/>
              <a:gd name="connsiteY11835" fmla="*/ 150197 h 5360810"/>
              <a:gd name="connsiteX11836" fmla="*/ 3419561 w 4550804"/>
              <a:gd name="connsiteY11836" fmla="*/ 146008 h 5360810"/>
              <a:gd name="connsiteX11837" fmla="*/ 3419561 w 4550804"/>
              <a:gd name="connsiteY11837" fmla="*/ 150197 h 5360810"/>
              <a:gd name="connsiteX11838" fmla="*/ 3416768 w 4550804"/>
              <a:gd name="connsiteY11838" fmla="*/ 150197 h 5360810"/>
              <a:gd name="connsiteX11839" fmla="*/ 3412578 w 4550804"/>
              <a:gd name="connsiteY11839" fmla="*/ 151593 h 5360810"/>
              <a:gd name="connsiteX11840" fmla="*/ 3406293 w 4550804"/>
              <a:gd name="connsiteY11840" fmla="*/ 138329 h 5360810"/>
              <a:gd name="connsiteX11841" fmla="*/ 3411880 w 4550804"/>
              <a:gd name="connsiteY11841" fmla="*/ 151593 h 5360810"/>
              <a:gd name="connsiteX11842" fmla="*/ 3404199 w 4550804"/>
              <a:gd name="connsiteY11842" fmla="*/ 154386 h 5360810"/>
              <a:gd name="connsiteX11843" fmla="*/ 3400009 w 4550804"/>
              <a:gd name="connsiteY11843" fmla="*/ 143914 h 5360810"/>
              <a:gd name="connsiteX11844" fmla="*/ 3396252 w 4550804"/>
              <a:gd name="connsiteY11844" fmla="*/ 139328 h 5360810"/>
              <a:gd name="connsiteX11845" fmla="*/ 3401406 w 4550804"/>
              <a:gd name="connsiteY11845" fmla="*/ 150197 h 5360810"/>
              <a:gd name="connsiteX11846" fmla="*/ 3400009 w 4550804"/>
              <a:gd name="connsiteY11846" fmla="*/ 152989 h 5360810"/>
              <a:gd name="connsiteX11847" fmla="*/ 3390931 w 4550804"/>
              <a:gd name="connsiteY11847" fmla="*/ 152989 h 5360810"/>
              <a:gd name="connsiteX11848" fmla="*/ 3388138 w 4550804"/>
              <a:gd name="connsiteY11848" fmla="*/ 150197 h 5360810"/>
              <a:gd name="connsiteX11849" fmla="*/ 3386742 w 4550804"/>
              <a:gd name="connsiteY11849" fmla="*/ 143914 h 5360810"/>
              <a:gd name="connsiteX11850" fmla="*/ 3369284 w 4550804"/>
              <a:gd name="connsiteY11850" fmla="*/ 133443 h 5360810"/>
              <a:gd name="connsiteX11851" fmla="*/ 3372077 w 4550804"/>
              <a:gd name="connsiteY11851" fmla="*/ 136234 h 5360810"/>
              <a:gd name="connsiteX11852" fmla="*/ 3369284 w 4550804"/>
              <a:gd name="connsiteY11852" fmla="*/ 136234 h 5360810"/>
              <a:gd name="connsiteX11853" fmla="*/ 3378361 w 4550804"/>
              <a:gd name="connsiteY11853" fmla="*/ 139027 h 5360810"/>
              <a:gd name="connsiteX11854" fmla="*/ 3384646 w 4550804"/>
              <a:gd name="connsiteY11854" fmla="*/ 143216 h 5360810"/>
              <a:gd name="connsiteX11855" fmla="*/ 3387440 w 4550804"/>
              <a:gd name="connsiteY11855" fmla="*/ 152291 h 5360810"/>
              <a:gd name="connsiteX11856" fmla="*/ 3383250 w 4550804"/>
              <a:gd name="connsiteY11856" fmla="*/ 153687 h 5360810"/>
              <a:gd name="connsiteX11857" fmla="*/ 3383103 w 4550804"/>
              <a:gd name="connsiteY11857" fmla="*/ 153031 h 5360810"/>
              <a:gd name="connsiteX11858" fmla="*/ 3354620 w 4550804"/>
              <a:gd name="connsiteY11858" fmla="*/ 160668 h 5360810"/>
              <a:gd name="connsiteX11859" fmla="*/ 3356017 w 4550804"/>
              <a:gd name="connsiteY11859" fmla="*/ 164857 h 5360810"/>
              <a:gd name="connsiteX11860" fmla="*/ 3352525 w 4550804"/>
              <a:gd name="connsiteY11860" fmla="*/ 161366 h 5360810"/>
              <a:gd name="connsiteX11861" fmla="*/ 3323895 w 4550804"/>
              <a:gd name="connsiteY11861" fmla="*/ 162762 h 5360810"/>
              <a:gd name="connsiteX11862" fmla="*/ 3321101 w 4550804"/>
              <a:gd name="connsiteY11862" fmla="*/ 165555 h 5360810"/>
              <a:gd name="connsiteX11863" fmla="*/ 3321101 w 4550804"/>
              <a:gd name="connsiteY11863" fmla="*/ 171140 h 5360810"/>
              <a:gd name="connsiteX11864" fmla="*/ 3319705 w 4550804"/>
              <a:gd name="connsiteY11864" fmla="*/ 166951 h 5360810"/>
              <a:gd name="connsiteX11865" fmla="*/ 3319705 w 4550804"/>
              <a:gd name="connsiteY11865" fmla="*/ 171140 h 5360810"/>
              <a:gd name="connsiteX11866" fmla="*/ 3318308 w 4550804"/>
              <a:gd name="connsiteY11866" fmla="*/ 163460 h 5360810"/>
              <a:gd name="connsiteX11867" fmla="*/ 3312722 w 4550804"/>
              <a:gd name="connsiteY11867" fmla="*/ 163460 h 5360810"/>
              <a:gd name="connsiteX11868" fmla="*/ 3307136 w 4550804"/>
              <a:gd name="connsiteY11868" fmla="*/ 166253 h 5360810"/>
              <a:gd name="connsiteX11869" fmla="*/ 3308532 w 4550804"/>
              <a:gd name="connsiteY11869" fmla="*/ 170442 h 5360810"/>
              <a:gd name="connsiteX11870" fmla="*/ 3305739 w 4550804"/>
              <a:gd name="connsiteY11870" fmla="*/ 171838 h 5360810"/>
              <a:gd name="connsiteX11871" fmla="*/ 3308532 w 4550804"/>
              <a:gd name="connsiteY11871" fmla="*/ 174631 h 5360810"/>
              <a:gd name="connsiteX11872" fmla="*/ 3298058 w 4550804"/>
              <a:gd name="connsiteY11872" fmla="*/ 176026 h 5360810"/>
              <a:gd name="connsiteX11873" fmla="*/ 3302247 w 4550804"/>
              <a:gd name="connsiteY11873" fmla="*/ 183705 h 5360810"/>
              <a:gd name="connsiteX11874" fmla="*/ 3299455 w 4550804"/>
              <a:gd name="connsiteY11874" fmla="*/ 186498 h 5360810"/>
              <a:gd name="connsiteX11875" fmla="*/ 3300850 w 4550804"/>
              <a:gd name="connsiteY11875" fmla="*/ 187894 h 5360810"/>
              <a:gd name="connsiteX11876" fmla="*/ 3298756 w 4550804"/>
              <a:gd name="connsiteY11876" fmla="*/ 187894 h 5360810"/>
              <a:gd name="connsiteX11877" fmla="*/ 3293170 w 4550804"/>
              <a:gd name="connsiteY11877" fmla="*/ 183705 h 5360810"/>
              <a:gd name="connsiteX11878" fmla="*/ 3297360 w 4550804"/>
              <a:gd name="connsiteY11878" fmla="*/ 182309 h 5360810"/>
              <a:gd name="connsiteX11879" fmla="*/ 3294566 w 4550804"/>
              <a:gd name="connsiteY11879" fmla="*/ 176026 h 5360810"/>
              <a:gd name="connsiteX11880" fmla="*/ 3284092 w 4550804"/>
              <a:gd name="connsiteY11880" fmla="*/ 170442 h 5360810"/>
              <a:gd name="connsiteX11881" fmla="*/ 3277807 w 4550804"/>
              <a:gd name="connsiteY11881" fmla="*/ 157876 h 5360810"/>
              <a:gd name="connsiteX11882" fmla="*/ 3279204 w 4550804"/>
              <a:gd name="connsiteY11882" fmla="*/ 143216 h 5360810"/>
              <a:gd name="connsiteX11883" fmla="*/ 3285488 w 4550804"/>
              <a:gd name="connsiteY11883" fmla="*/ 127160 h 5360810"/>
              <a:gd name="connsiteX11884" fmla="*/ 3291773 w 4550804"/>
              <a:gd name="connsiteY11884" fmla="*/ 120876 h 5360810"/>
              <a:gd name="connsiteX11885" fmla="*/ 3309230 w 4550804"/>
              <a:gd name="connsiteY11885" fmla="*/ 112500 h 5360810"/>
              <a:gd name="connsiteX11886" fmla="*/ 3306437 w 4550804"/>
              <a:gd name="connsiteY11886" fmla="*/ 109707 h 5360810"/>
              <a:gd name="connsiteX11887" fmla="*/ 3309230 w 4550804"/>
              <a:gd name="connsiteY11887" fmla="*/ 106914 h 5360810"/>
              <a:gd name="connsiteX11888" fmla="*/ 3374870 w 4550804"/>
              <a:gd name="connsiteY11888" fmla="*/ 99235 h 5360810"/>
              <a:gd name="connsiteX11889" fmla="*/ 3377663 w 4550804"/>
              <a:gd name="connsiteY11889" fmla="*/ 103424 h 5360810"/>
              <a:gd name="connsiteX11890" fmla="*/ 3379060 w 4550804"/>
              <a:gd name="connsiteY11890" fmla="*/ 99235 h 5360810"/>
              <a:gd name="connsiteX11891" fmla="*/ 3388138 w 4550804"/>
              <a:gd name="connsiteY11891" fmla="*/ 99235 h 5360810"/>
              <a:gd name="connsiteX11892" fmla="*/ 3383948 w 4550804"/>
              <a:gd name="connsiteY11892" fmla="*/ 102028 h 5360810"/>
              <a:gd name="connsiteX11893" fmla="*/ 3389534 w 4550804"/>
              <a:gd name="connsiteY11893" fmla="*/ 102028 h 5360810"/>
              <a:gd name="connsiteX11894" fmla="*/ 3392327 w 4550804"/>
              <a:gd name="connsiteY11894" fmla="*/ 100632 h 5360810"/>
              <a:gd name="connsiteX11895" fmla="*/ 3388138 w 4550804"/>
              <a:gd name="connsiteY11895" fmla="*/ 100632 h 5360810"/>
              <a:gd name="connsiteX11896" fmla="*/ 3390931 w 4550804"/>
              <a:gd name="connsiteY11896" fmla="*/ 99235 h 5360810"/>
              <a:gd name="connsiteX11897" fmla="*/ 3396517 w 4550804"/>
              <a:gd name="connsiteY11897" fmla="*/ 97839 h 5360810"/>
              <a:gd name="connsiteX11898" fmla="*/ 3396517 w 4550804"/>
              <a:gd name="connsiteY11898" fmla="*/ 100632 h 5360810"/>
              <a:gd name="connsiteX11899" fmla="*/ 3399311 w 4550804"/>
              <a:gd name="connsiteY11899" fmla="*/ 97839 h 5360810"/>
              <a:gd name="connsiteX11900" fmla="*/ 3408388 w 4550804"/>
              <a:gd name="connsiteY11900" fmla="*/ 96443 h 5360810"/>
              <a:gd name="connsiteX11901" fmla="*/ 3408388 w 4550804"/>
              <a:gd name="connsiteY11901" fmla="*/ 99235 h 5360810"/>
              <a:gd name="connsiteX11902" fmla="*/ 3413975 w 4550804"/>
              <a:gd name="connsiteY11902" fmla="*/ 99235 h 5360810"/>
              <a:gd name="connsiteX11903" fmla="*/ 3413975 w 4550804"/>
              <a:gd name="connsiteY11903" fmla="*/ 97839 h 5360810"/>
              <a:gd name="connsiteX11904" fmla="*/ 3410483 w 4550804"/>
              <a:gd name="connsiteY11904" fmla="*/ 97839 h 5360810"/>
              <a:gd name="connsiteX11905" fmla="*/ 3411880 w 4550804"/>
              <a:gd name="connsiteY11905" fmla="*/ 96443 h 5360810"/>
              <a:gd name="connsiteX11906" fmla="*/ 3419561 w 4550804"/>
              <a:gd name="connsiteY11906" fmla="*/ 96443 h 5360810"/>
              <a:gd name="connsiteX11907" fmla="*/ 3418165 w 4550804"/>
              <a:gd name="connsiteY11907" fmla="*/ 97839 h 5360810"/>
              <a:gd name="connsiteX11908" fmla="*/ 3431433 w 4550804"/>
              <a:gd name="connsiteY11908" fmla="*/ 95047 h 5360810"/>
              <a:gd name="connsiteX11909" fmla="*/ 3434225 w 4550804"/>
              <a:gd name="connsiteY11909" fmla="*/ 95047 h 5360810"/>
              <a:gd name="connsiteX11910" fmla="*/ 3431433 w 4550804"/>
              <a:gd name="connsiteY11910" fmla="*/ 97141 h 5360810"/>
              <a:gd name="connsiteX11911" fmla="*/ 3435622 w 4550804"/>
              <a:gd name="connsiteY11911" fmla="*/ 98537 h 5360810"/>
              <a:gd name="connsiteX11912" fmla="*/ 3434225 w 4550804"/>
              <a:gd name="connsiteY11912" fmla="*/ 97141 h 5360810"/>
              <a:gd name="connsiteX11913" fmla="*/ 3435622 w 4550804"/>
              <a:gd name="connsiteY11913" fmla="*/ 95745 h 5360810"/>
              <a:gd name="connsiteX11914" fmla="*/ 3459364 w 4550804"/>
              <a:gd name="connsiteY11914" fmla="*/ 91557 h 5360810"/>
              <a:gd name="connsiteX11915" fmla="*/ 3457968 w 4550804"/>
              <a:gd name="connsiteY11915" fmla="*/ 94348 h 5360810"/>
              <a:gd name="connsiteX11916" fmla="*/ 3462158 w 4550804"/>
              <a:gd name="connsiteY11916" fmla="*/ 92952 h 5360810"/>
              <a:gd name="connsiteX11917" fmla="*/ 3463554 w 4550804"/>
              <a:gd name="connsiteY11917" fmla="*/ 91557 h 5360810"/>
              <a:gd name="connsiteX11918" fmla="*/ 3494279 w 4550804"/>
              <a:gd name="connsiteY11918" fmla="*/ 83877 h 5360810"/>
              <a:gd name="connsiteX11919" fmla="*/ 3498469 w 4550804"/>
              <a:gd name="connsiteY11919" fmla="*/ 85274 h 5360810"/>
              <a:gd name="connsiteX11920" fmla="*/ 3497072 w 4550804"/>
              <a:gd name="connsiteY11920" fmla="*/ 88066 h 5360810"/>
              <a:gd name="connsiteX11921" fmla="*/ 3501262 w 4550804"/>
              <a:gd name="connsiteY11921" fmla="*/ 88066 h 5360810"/>
              <a:gd name="connsiteX11922" fmla="*/ 3498469 w 4550804"/>
              <a:gd name="connsiteY11922" fmla="*/ 86670 h 5360810"/>
              <a:gd name="connsiteX11923" fmla="*/ 3499865 w 4550804"/>
              <a:gd name="connsiteY11923" fmla="*/ 83877 h 5360810"/>
              <a:gd name="connsiteX11924" fmla="*/ 3517323 w 4550804"/>
              <a:gd name="connsiteY11924" fmla="*/ 79689 h 5360810"/>
              <a:gd name="connsiteX11925" fmla="*/ 3523607 w 4550804"/>
              <a:gd name="connsiteY11925" fmla="*/ 79689 h 5360810"/>
              <a:gd name="connsiteX11926" fmla="*/ 3518021 w 4550804"/>
              <a:gd name="connsiteY11926" fmla="*/ 82481 h 5360810"/>
              <a:gd name="connsiteX11927" fmla="*/ 3523607 w 4550804"/>
              <a:gd name="connsiteY11927" fmla="*/ 85274 h 5360810"/>
              <a:gd name="connsiteX11928" fmla="*/ 3525004 w 4550804"/>
              <a:gd name="connsiteY11928" fmla="*/ 83877 h 5360810"/>
              <a:gd name="connsiteX11929" fmla="*/ 3530590 w 4550804"/>
              <a:gd name="connsiteY11929" fmla="*/ 83877 h 5360810"/>
              <a:gd name="connsiteX11930" fmla="*/ 3534780 w 4550804"/>
              <a:gd name="connsiteY11930" fmla="*/ 82481 h 5360810"/>
              <a:gd name="connsiteX11931" fmla="*/ 3534780 w 4550804"/>
              <a:gd name="connsiteY11931" fmla="*/ 81085 h 5360810"/>
              <a:gd name="connsiteX11932" fmla="*/ 3538969 w 4550804"/>
              <a:gd name="connsiteY11932" fmla="*/ 82481 h 5360810"/>
              <a:gd name="connsiteX11933" fmla="*/ 3538969 w 4550804"/>
              <a:gd name="connsiteY11933" fmla="*/ 79689 h 5360810"/>
              <a:gd name="connsiteX11934" fmla="*/ 3569695 w 4550804"/>
              <a:gd name="connsiteY11934" fmla="*/ 76197 h 5360810"/>
              <a:gd name="connsiteX11935" fmla="*/ 3572515 w 4550804"/>
              <a:gd name="connsiteY11935" fmla="*/ 76197 h 5360810"/>
              <a:gd name="connsiteX11936" fmla="*/ 3795246 w 4550804"/>
              <a:gd name="connsiteY11936" fmla="*/ 52468 h 5360810"/>
              <a:gd name="connsiteX11937" fmla="*/ 3799436 w 4550804"/>
              <a:gd name="connsiteY11937" fmla="*/ 52468 h 5360810"/>
              <a:gd name="connsiteX11938" fmla="*/ 3807117 w 4550804"/>
              <a:gd name="connsiteY11938" fmla="*/ 55262 h 5360810"/>
              <a:gd name="connsiteX11939" fmla="*/ 3805720 w 4550804"/>
              <a:gd name="connsiteY11939" fmla="*/ 59449 h 5360810"/>
              <a:gd name="connsiteX11940" fmla="*/ 3802927 w 4550804"/>
              <a:gd name="connsiteY11940" fmla="*/ 58054 h 5360810"/>
              <a:gd name="connsiteX11941" fmla="*/ 3805720 w 4550804"/>
              <a:gd name="connsiteY11941" fmla="*/ 60847 h 5360810"/>
              <a:gd name="connsiteX11942" fmla="*/ 3807117 w 4550804"/>
              <a:gd name="connsiteY11942" fmla="*/ 65034 h 5360810"/>
              <a:gd name="connsiteX11943" fmla="*/ 3801530 w 4550804"/>
              <a:gd name="connsiteY11943" fmla="*/ 65034 h 5360810"/>
              <a:gd name="connsiteX11944" fmla="*/ 3792453 w 4550804"/>
              <a:gd name="connsiteY11944" fmla="*/ 56657 h 5360810"/>
              <a:gd name="connsiteX11945" fmla="*/ 3802228 w 4550804"/>
              <a:gd name="connsiteY11945" fmla="*/ 30828 h 5360810"/>
              <a:gd name="connsiteX11946" fmla="*/ 3809909 w 4550804"/>
              <a:gd name="connsiteY11946" fmla="*/ 30828 h 5360810"/>
              <a:gd name="connsiteX11947" fmla="*/ 3808512 w 4550804"/>
              <a:gd name="connsiteY11947" fmla="*/ 32224 h 5360810"/>
              <a:gd name="connsiteX11948" fmla="*/ 3811306 w 4550804"/>
              <a:gd name="connsiteY11948" fmla="*/ 32224 h 5360810"/>
              <a:gd name="connsiteX11949" fmla="*/ 3809909 w 4550804"/>
              <a:gd name="connsiteY11949" fmla="*/ 33622 h 5360810"/>
              <a:gd name="connsiteX11950" fmla="*/ 3778487 w 4550804"/>
              <a:gd name="connsiteY11950" fmla="*/ 17563 h 5360810"/>
              <a:gd name="connsiteX11951" fmla="*/ 3782676 w 4550804"/>
              <a:gd name="connsiteY11951" fmla="*/ 17563 h 5360810"/>
              <a:gd name="connsiteX11952" fmla="*/ 3779883 w 4550804"/>
              <a:gd name="connsiteY11952" fmla="*/ 18959 h 5360810"/>
              <a:gd name="connsiteX11953" fmla="*/ 3803625 w 4550804"/>
              <a:gd name="connsiteY11953" fmla="*/ 18959 h 5360810"/>
              <a:gd name="connsiteX11954" fmla="*/ 3812702 w 4550804"/>
              <a:gd name="connsiteY11954" fmla="*/ 21752 h 5360810"/>
              <a:gd name="connsiteX11955" fmla="*/ 3830160 w 4550804"/>
              <a:gd name="connsiteY11955" fmla="*/ 35015 h 5360810"/>
              <a:gd name="connsiteX11956" fmla="*/ 3806418 w 4550804"/>
              <a:gd name="connsiteY11956" fmla="*/ 28733 h 5360810"/>
              <a:gd name="connsiteX11957" fmla="*/ 3804323 w 4550804"/>
              <a:gd name="connsiteY11957" fmla="*/ 27337 h 5360810"/>
              <a:gd name="connsiteX11958" fmla="*/ 3796641 w 4550804"/>
              <a:gd name="connsiteY11958" fmla="*/ 33619 h 5360810"/>
              <a:gd name="connsiteX11959" fmla="*/ 3791056 w 4550804"/>
              <a:gd name="connsiteY11959" fmla="*/ 35015 h 5360810"/>
              <a:gd name="connsiteX11960" fmla="*/ 3783374 w 4550804"/>
              <a:gd name="connsiteY11960" fmla="*/ 49675 h 5360810"/>
              <a:gd name="connsiteX11961" fmla="*/ 3781977 w 4550804"/>
              <a:gd name="connsiteY11961" fmla="*/ 46883 h 5360810"/>
              <a:gd name="connsiteX11962" fmla="*/ 3774296 w 4550804"/>
              <a:gd name="connsiteY11962" fmla="*/ 45486 h 5360810"/>
              <a:gd name="connsiteX11963" fmla="*/ 3772900 w 4550804"/>
              <a:gd name="connsiteY11963" fmla="*/ 36412 h 5360810"/>
              <a:gd name="connsiteX11964" fmla="*/ 3774296 w 4550804"/>
              <a:gd name="connsiteY11964" fmla="*/ 21752 h 5360810"/>
              <a:gd name="connsiteX11965" fmla="*/ 3677932 w 4550804"/>
              <a:gd name="connsiteY11965" fmla="*/ 112 h 5360810"/>
              <a:gd name="connsiteX11966" fmla="*/ 3684915 w 4550804"/>
              <a:gd name="connsiteY11966" fmla="*/ 2205 h 5360810"/>
              <a:gd name="connsiteX11967" fmla="*/ 3698183 w 4550804"/>
              <a:gd name="connsiteY11967" fmla="*/ 12677 h 5360810"/>
              <a:gd name="connsiteX11968" fmla="*/ 3707260 w 4550804"/>
              <a:gd name="connsiteY11968" fmla="*/ 25941 h 5360810"/>
              <a:gd name="connsiteX11969" fmla="*/ 3692596 w 4550804"/>
              <a:gd name="connsiteY11969" fmla="*/ 11281 h 5360810"/>
              <a:gd name="connsiteX11970" fmla="*/ 3683518 w 4550804"/>
              <a:gd name="connsiteY11970" fmla="*/ 3602 h 5360810"/>
              <a:gd name="connsiteX11971" fmla="*/ 3679328 w 4550804"/>
              <a:gd name="connsiteY11971" fmla="*/ 3602 h 5360810"/>
              <a:gd name="connsiteX11972" fmla="*/ 3687010 w 4550804"/>
              <a:gd name="connsiteY11972" fmla="*/ 9187 h 5360810"/>
              <a:gd name="connsiteX11973" fmla="*/ 3710752 w 4550804"/>
              <a:gd name="connsiteY11973" fmla="*/ 32921 h 5360810"/>
              <a:gd name="connsiteX11974" fmla="*/ 3712149 w 4550804"/>
              <a:gd name="connsiteY11974" fmla="*/ 37110 h 5360810"/>
              <a:gd name="connsiteX11975" fmla="*/ 3683518 w 4550804"/>
              <a:gd name="connsiteY11975" fmla="*/ 14772 h 5360810"/>
              <a:gd name="connsiteX11976" fmla="*/ 3682122 w 4550804"/>
              <a:gd name="connsiteY11976" fmla="*/ 11979 h 5360810"/>
              <a:gd name="connsiteX11977" fmla="*/ 3676535 w 4550804"/>
              <a:gd name="connsiteY11977" fmla="*/ 13375 h 5360810"/>
              <a:gd name="connsiteX11978" fmla="*/ 3670251 w 4550804"/>
              <a:gd name="connsiteY11978" fmla="*/ 10583 h 5360810"/>
              <a:gd name="connsiteX11979" fmla="*/ 3670251 w 4550804"/>
              <a:gd name="connsiteY11979" fmla="*/ 14772 h 5360810"/>
              <a:gd name="connsiteX11980" fmla="*/ 3677932 w 4550804"/>
              <a:gd name="connsiteY11980" fmla="*/ 18960 h 5360810"/>
              <a:gd name="connsiteX11981" fmla="*/ 3684217 w 4550804"/>
              <a:gd name="connsiteY11981" fmla="*/ 23148 h 5360810"/>
              <a:gd name="connsiteX11982" fmla="*/ 3684217 w 4550804"/>
              <a:gd name="connsiteY11982" fmla="*/ 18960 h 5360810"/>
              <a:gd name="connsiteX11983" fmla="*/ 3709355 w 4550804"/>
              <a:gd name="connsiteY11983" fmla="*/ 41298 h 5360810"/>
              <a:gd name="connsiteX11984" fmla="*/ 3705165 w 4550804"/>
              <a:gd name="connsiteY11984" fmla="*/ 42694 h 5360810"/>
              <a:gd name="connsiteX11985" fmla="*/ 3703769 w 4550804"/>
              <a:gd name="connsiteY11985" fmla="*/ 42694 h 5360810"/>
              <a:gd name="connsiteX11986" fmla="*/ 3700976 w 4550804"/>
              <a:gd name="connsiteY11986" fmla="*/ 37109 h 5360810"/>
              <a:gd name="connsiteX11987" fmla="*/ 3694691 w 4550804"/>
              <a:gd name="connsiteY11987" fmla="*/ 32921 h 5360810"/>
              <a:gd name="connsiteX11988" fmla="*/ 3688051 w 4550804"/>
              <a:gd name="connsiteY11988" fmla="*/ 35045 h 5360810"/>
              <a:gd name="connsiteX11989" fmla="*/ 3693992 w 4550804"/>
              <a:gd name="connsiteY11989" fmla="*/ 33619 h 5360810"/>
              <a:gd name="connsiteX11990" fmla="*/ 3696786 w 4550804"/>
              <a:gd name="connsiteY11990" fmla="*/ 36412 h 5360810"/>
              <a:gd name="connsiteX11991" fmla="*/ 3698183 w 4550804"/>
              <a:gd name="connsiteY11991" fmla="*/ 39203 h 5360810"/>
              <a:gd name="connsiteX11992" fmla="*/ 3691897 w 4550804"/>
              <a:gd name="connsiteY11992" fmla="*/ 41996 h 5360810"/>
              <a:gd name="connsiteX11993" fmla="*/ 3684217 w 4550804"/>
              <a:gd name="connsiteY11993" fmla="*/ 41996 h 5360810"/>
              <a:gd name="connsiteX11994" fmla="*/ 3677603 w 4550804"/>
              <a:gd name="connsiteY11994" fmla="*/ 38388 h 5360810"/>
              <a:gd name="connsiteX11995" fmla="*/ 3677233 w 4550804"/>
              <a:gd name="connsiteY11995" fmla="*/ 38506 h 5360810"/>
              <a:gd name="connsiteX11996" fmla="*/ 3670949 w 4550804"/>
              <a:gd name="connsiteY11996" fmla="*/ 37110 h 5360810"/>
              <a:gd name="connsiteX11997" fmla="*/ 3682820 w 4550804"/>
              <a:gd name="connsiteY11997" fmla="*/ 46184 h 5360810"/>
              <a:gd name="connsiteX11998" fmla="*/ 3685614 w 4550804"/>
              <a:gd name="connsiteY11998" fmla="*/ 56656 h 5360810"/>
              <a:gd name="connsiteX11999" fmla="*/ 3679328 w 4550804"/>
              <a:gd name="connsiteY11999" fmla="*/ 74109 h 5360810"/>
              <a:gd name="connsiteX12000" fmla="*/ 3668854 w 4550804"/>
              <a:gd name="connsiteY12000" fmla="*/ 72714 h 5360810"/>
              <a:gd name="connsiteX12001" fmla="*/ 3666061 w 4550804"/>
              <a:gd name="connsiteY12001" fmla="*/ 78298 h 5360810"/>
              <a:gd name="connsiteX12002" fmla="*/ 3667457 w 4550804"/>
              <a:gd name="connsiteY12002" fmla="*/ 88772 h 5360810"/>
              <a:gd name="connsiteX12003" fmla="*/ 3666061 w 4550804"/>
              <a:gd name="connsiteY12003" fmla="*/ 91564 h 5360810"/>
              <a:gd name="connsiteX12004" fmla="*/ 3660474 w 4550804"/>
              <a:gd name="connsiteY12004" fmla="*/ 56656 h 5360810"/>
              <a:gd name="connsiteX12005" fmla="*/ 3657681 w 4550804"/>
              <a:gd name="connsiteY12005" fmla="*/ 44788 h 5360810"/>
              <a:gd name="connsiteX12006" fmla="*/ 3648603 w 4550804"/>
              <a:gd name="connsiteY12006" fmla="*/ 28035 h 5360810"/>
              <a:gd name="connsiteX12007" fmla="*/ 3650000 w 4550804"/>
              <a:gd name="connsiteY12007" fmla="*/ 25242 h 5360810"/>
              <a:gd name="connsiteX12008" fmla="*/ 3652793 w 4550804"/>
              <a:gd name="connsiteY12008" fmla="*/ 18960 h 5360810"/>
              <a:gd name="connsiteX12009" fmla="*/ 3666061 w 4550804"/>
              <a:gd name="connsiteY12009" fmla="*/ 4300 h 536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Lst>
            <a:rect l="l" t="t" r="r" b="b"/>
            <a:pathLst>
              <a:path w="4550804" h="5360810">
                <a:moveTo>
                  <a:pt x="2966353" y="4986126"/>
                </a:moveTo>
                <a:lnTo>
                  <a:pt x="2967065" y="4986628"/>
                </a:lnTo>
                <a:lnTo>
                  <a:pt x="2969577" y="4987047"/>
                </a:lnTo>
                <a:close/>
                <a:moveTo>
                  <a:pt x="2913079" y="4984385"/>
                </a:moveTo>
                <a:lnTo>
                  <a:pt x="2906313" y="4988443"/>
                </a:lnTo>
                <a:lnTo>
                  <a:pt x="2913198" y="4985231"/>
                </a:lnTo>
                <a:close/>
                <a:moveTo>
                  <a:pt x="2917479" y="4980819"/>
                </a:moveTo>
                <a:lnTo>
                  <a:pt x="2914282" y="4984726"/>
                </a:lnTo>
                <a:lnTo>
                  <a:pt x="2914692" y="4984534"/>
                </a:lnTo>
                <a:close/>
                <a:moveTo>
                  <a:pt x="2976142" y="4967810"/>
                </a:moveTo>
                <a:lnTo>
                  <a:pt x="2975481" y="4987618"/>
                </a:lnTo>
                <a:lnTo>
                  <a:pt x="2976142" y="4980345"/>
                </a:lnTo>
                <a:close/>
                <a:moveTo>
                  <a:pt x="2998488" y="4949629"/>
                </a:moveTo>
                <a:lnTo>
                  <a:pt x="2996394" y="4953120"/>
                </a:lnTo>
                <a:lnTo>
                  <a:pt x="2998489" y="4949629"/>
                </a:lnTo>
                <a:close/>
                <a:moveTo>
                  <a:pt x="2910502" y="4942649"/>
                </a:moveTo>
                <a:lnTo>
                  <a:pt x="2908408" y="4944742"/>
                </a:lnTo>
                <a:lnTo>
                  <a:pt x="2908495" y="4945352"/>
                </a:lnTo>
                <a:lnTo>
                  <a:pt x="2910502" y="4943345"/>
                </a:lnTo>
                <a:close/>
                <a:moveTo>
                  <a:pt x="3038291" y="4938459"/>
                </a:moveTo>
                <a:lnTo>
                  <a:pt x="3023630" y="4954513"/>
                </a:lnTo>
                <a:lnTo>
                  <a:pt x="3033403" y="4945440"/>
                </a:lnTo>
                <a:close/>
                <a:moveTo>
                  <a:pt x="2909903" y="4897965"/>
                </a:moveTo>
                <a:lnTo>
                  <a:pt x="2905615" y="4913327"/>
                </a:lnTo>
                <a:lnTo>
                  <a:pt x="2905792" y="4914033"/>
                </a:lnTo>
                <a:close/>
                <a:moveTo>
                  <a:pt x="3211462" y="4414012"/>
                </a:moveTo>
                <a:lnTo>
                  <a:pt x="3210488" y="4414133"/>
                </a:lnTo>
                <a:lnTo>
                  <a:pt x="3210770" y="4414185"/>
                </a:lnTo>
                <a:close/>
                <a:moveTo>
                  <a:pt x="3226134" y="4401620"/>
                </a:moveTo>
                <a:lnTo>
                  <a:pt x="3216254" y="4412814"/>
                </a:lnTo>
                <a:lnTo>
                  <a:pt x="3216357" y="4412788"/>
                </a:lnTo>
                <a:lnTo>
                  <a:pt x="3226179" y="4401660"/>
                </a:lnTo>
                <a:close/>
                <a:moveTo>
                  <a:pt x="3183072" y="4398827"/>
                </a:moveTo>
                <a:lnTo>
                  <a:pt x="3184426" y="4402889"/>
                </a:lnTo>
                <a:lnTo>
                  <a:pt x="3184934" y="4401620"/>
                </a:lnTo>
                <a:close/>
                <a:moveTo>
                  <a:pt x="3171665" y="4391147"/>
                </a:moveTo>
                <a:lnTo>
                  <a:pt x="3173405" y="4398107"/>
                </a:lnTo>
                <a:lnTo>
                  <a:pt x="3172033" y="4391515"/>
                </a:lnTo>
                <a:close/>
                <a:moveTo>
                  <a:pt x="3170270" y="4385560"/>
                </a:moveTo>
                <a:lnTo>
                  <a:pt x="3170269" y="4385562"/>
                </a:lnTo>
                <a:lnTo>
                  <a:pt x="3170270" y="4385566"/>
                </a:lnTo>
                <a:close/>
                <a:moveTo>
                  <a:pt x="3052258" y="4287131"/>
                </a:moveTo>
                <a:lnTo>
                  <a:pt x="3056004" y="4297742"/>
                </a:lnTo>
                <a:lnTo>
                  <a:pt x="3057145" y="4298300"/>
                </a:lnTo>
                <a:lnTo>
                  <a:pt x="3053380" y="4287636"/>
                </a:lnTo>
                <a:close/>
                <a:moveTo>
                  <a:pt x="2973139" y="4256226"/>
                </a:moveTo>
                <a:lnTo>
                  <a:pt x="2971918" y="4257666"/>
                </a:lnTo>
                <a:lnTo>
                  <a:pt x="2983823" y="4273866"/>
                </a:lnTo>
                <a:lnTo>
                  <a:pt x="3013152" y="4281546"/>
                </a:lnTo>
                <a:lnTo>
                  <a:pt x="3013916" y="4281259"/>
                </a:lnTo>
                <a:lnTo>
                  <a:pt x="2986617" y="4274566"/>
                </a:lnTo>
                <a:close/>
                <a:moveTo>
                  <a:pt x="2724679" y="4253543"/>
                </a:moveTo>
                <a:lnTo>
                  <a:pt x="2724058" y="4254319"/>
                </a:lnTo>
                <a:lnTo>
                  <a:pt x="2726253" y="4256513"/>
                </a:lnTo>
                <a:lnTo>
                  <a:pt x="2726851" y="4255716"/>
                </a:lnTo>
                <a:close/>
                <a:moveTo>
                  <a:pt x="2738373" y="4246640"/>
                </a:moveTo>
                <a:lnTo>
                  <a:pt x="2738023" y="4248037"/>
                </a:lnTo>
                <a:lnTo>
                  <a:pt x="2738722" y="4246640"/>
                </a:lnTo>
                <a:close/>
                <a:moveTo>
                  <a:pt x="2729644" y="4241055"/>
                </a:moveTo>
                <a:lnTo>
                  <a:pt x="2729644" y="4242452"/>
                </a:lnTo>
                <a:lnTo>
                  <a:pt x="2738117" y="4245058"/>
                </a:lnTo>
                <a:lnTo>
                  <a:pt x="2738722" y="4243848"/>
                </a:lnTo>
                <a:lnTo>
                  <a:pt x="2735928" y="4241055"/>
                </a:lnTo>
                <a:close/>
                <a:moveTo>
                  <a:pt x="964851" y="4237266"/>
                </a:moveTo>
                <a:lnTo>
                  <a:pt x="963476" y="4238264"/>
                </a:lnTo>
                <a:lnTo>
                  <a:pt x="967840" y="4238264"/>
                </a:lnTo>
                <a:close/>
                <a:moveTo>
                  <a:pt x="953176" y="4236868"/>
                </a:moveTo>
                <a:lnTo>
                  <a:pt x="953063" y="4236980"/>
                </a:lnTo>
                <a:lnTo>
                  <a:pt x="953176" y="4236994"/>
                </a:lnTo>
                <a:close/>
                <a:moveTo>
                  <a:pt x="979215" y="4233476"/>
                </a:moveTo>
                <a:lnTo>
                  <a:pt x="979788" y="4234773"/>
                </a:lnTo>
                <a:lnTo>
                  <a:pt x="981806" y="4234773"/>
                </a:lnTo>
                <a:close/>
                <a:moveTo>
                  <a:pt x="962952" y="4229887"/>
                </a:moveTo>
                <a:lnTo>
                  <a:pt x="958762" y="4236170"/>
                </a:lnTo>
                <a:lnTo>
                  <a:pt x="954740" y="4237175"/>
                </a:lnTo>
                <a:lnTo>
                  <a:pt x="958063" y="4237566"/>
                </a:lnTo>
                <a:lnTo>
                  <a:pt x="964348" y="4245245"/>
                </a:lnTo>
                <a:lnTo>
                  <a:pt x="962952" y="4242453"/>
                </a:lnTo>
                <a:lnTo>
                  <a:pt x="962253" y="4242453"/>
                </a:lnTo>
                <a:lnTo>
                  <a:pt x="962253" y="4239151"/>
                </a:lnTo>
                <a:lnTo>
                  <a:pt x="961555" y="4239660"/>
                </a:lnTo>
                <a:lnTo>
                  <a:pt x="958762" y="4236868"/>
                </a:lnTo>
                <a:lnTo>
                  <a:pt x="962952" y="4235472"/>
                </a:lnTo>
                <a:lnTo>
                  <a:pt x="961555" y="4235472"/>
                </a:lnTo>
                <a:close/>
                <a:moveTo>
                  <a:pt x="953176" y="4229189"/>
                </a:moveTo>
                <a:lnTo>
                  <a:pt x="950383" y="4233377"/>
                </a:lnTo>
                <a:lnTo>
                  <a:pt x="950383" y="4234306"/>
                </a:lnTo>
                <a:close/>
                <a:moveTo>
                  <a:pt x="943399" y="4225001"/>
                </a:moveTo>
                <a:lnTo>
                  <a:pt x="942268" y="4227255"/>
                </a:lnTo>
                <a:lnTo>
                  <a:pt x="945494" y="4226397"/>
                </a:lnTo>
                <a:lnTo>
                  <a:pt x="951081" y="4227793"/>
                </a:lnTo>
                <a:close/>
                <a:moveTo>
                  <a:pt x="990116" y="4215492"/>
                </a:moveTo>
                <a:lnTo>
                  <a:pt x="988789" y="4220812"/>
                </a:lnTo>
                <a:lnTo>
                  <a:pt x="991582" y="4221740"/>
                </a:lnTo>
                <a:lnTo>
                  <a:pt x="989487" y="4220812"/>
                </a:lnTo>
                <a:lnTo>
                  <a:pt x="990884" y="4219416"/>
                </a:lnTo>
                <a:lnTo>
                  <a:pt x="993677" y="4219416"/>
                </a:lnTo>
                <a:lnTo>
                  <a:pt x="991491" y="4216142"/>
                </a:lnTo>
                <a:close/>
                <a:moveTo>
                  <a:pt x="2741843" y="4215074"/>
                </a:moveTo>
                <a:lnTo>
                  <a:pt x="2741515" y="4215225"/>
                </a:lnTo>
                <a:lnTo>
                  <a:pt x="2743311" y="4218217"/>
                </a:lnTo>
                <a:lnTo>
                  <a:pt x="2743609" y="4218018"/>
                </a:lnTo>
                <a:close/>
                <a:moveTo>
                  <a:pt x="3012249" y="4211295"/>
                </a:moveTo>
                <a:lnTo>
                  <a:pt x="3008599" y="4212335"/>
                </a:lnTo>
                <a:lnTo>
                  <a:pt x="3008899" y="4212559"/>
                </a:lnTo>
                <a:lnTo>
                  <a:pt x="3011757" y="4211736"/>
                </a:lnTo>
                <a:close/>
                <a:moveTo>
                  <a:pt x="2869458" y="4201706"/>
                </a:moveTo>
                <a:lnTo>
                  <a:pt x="2889058" y="4247576"/>
                </a:lnTo>
                <a:lnTo>
                  <a:pt x="2899571" y="4244281"/>
                </a:lnTo>
                <a:lnTo>
                  <a:pt x="2896621" y="4237530"/>
                </a:lnTo>
                <a:close/>
                <a:moveTo>
                  <a:pt x="1032781" y="4200567"/>
                </a:moveTo>
                <a:lnTo>
                  <a:pt x="1028599" y="4204742"/>
                </a:lnTo>
                <a:lnTo>
                  <a:pt x="1028592" y="4204756"/>
                </a:lnTo>
                <a:lnTo>
                  <a:pt x="1029499" y="4207484"/>
                </a:lnTo>
                <a:lnTo>
                  <a:pt x="1032781" y="4204756"/>
                </a:lnTo>
                <a:lnTo>
                  <a:pt x="1033480" y="4204406"/>
                </a:lnTo>
                <a:lnTo>
                  <a:pt x="1031385" y="4203359"/>
                </a:lnTo>
                <a:lnTo>
                  <a:pt x="1035575" y="4201963"/>
                </a:lnTo>
                <a:close/>
                <a:moveTo>
                  <a:pt x="970912" y="4188978"/>
                </a:moveTo>
                <a:lnTo>
                  <a:pt x="966444" y="4190095"/>
                </a:lnTo>
                <a:lnTo>
                  <a:pt x="969237" y="4190095"/>
                </a:lnTo>
                <a:close/>
                <a:moveTo>
                  <a:pt x="973434" y="4187302"/>
                </a:moveTo>
                <a:lnTo>
                  <a:pt x="970633" y="4188699"/>
                </a:lnTo>
                <a:lnTo>
                  <a:pt x="971331" y="4188699"/>
                </a:lnTo>
                <a:close/>
                <a:moveTo>
                  <a:pt x="986952" y="4185760"/>
                </a:moveTo>
                <a:lnTo>
                  <a:pt x="994375" y="4192189"/>
                </a:lnTo>
                <a:lnTo>
                  <a:pt x="999961" y="4193586"/>
                </a:lnTo>
                <a:lnTo>
                  <a:pt x="993677" y="4190793"/>
                </a:lnTo>
                <a:lnTo>
                  <a:pt x="991722" y="4188839"/>
                </a:lnTo>
                <a:lnTo>
                  <a:pt x="988090" y="4186604"/>
                </a:lnTo>
                <a:lnTo>
                  <a:pt x="993677" y="4188001"/>
                </a:lnTo>
                <a:close/>
                <a:moveTo>
                  <a:pt x="1013230" y="4184510"/>
                </a:moveTo>
                <a:lnTo>
                  <a:pt x="1010436" y="4192189"/>
                </a:lnTo>
                <a:lnTo>
                  <a:pt x="1004151" y="4194982"/>
                </a:lnTo>
                <a:lnTo>
                  <a:pt x="1001358" y="4192189"/>
                </a:lnTo>
                <a:lnTo>
                  <a:pt x="1004151" y="4192189"/>
                </a:lnTo>
                <a:lnTo>
                  <a:pt x="1009738" y="4189397"/>
                </a:lnTo>
                <a:lnTo>
                  <a:pt x="1005548" y="4190793"/>
                </a:lnTo>
                <a:lnTo>
                  <a:pt x="1006945" y="4188001"/>
                </a:lnTo>
                <a:lnTo>
                  <a:pt x="1004151" y="4192189"/>
                </a:lnTo>
                <a:lnTo>
                  <a:pt x="1001637" y="4189676"/>
                </a:lnTo>
                <a:lnTo>
                  <a:pt x="1004151" y="4188001"/>
                </a:lnTo>
                <a:lnTo>
                  <a:pt x="999961" y="4189397"/>
                </a:lnTo>
                <a:lnTo>
                  <a:pt x="999961" y="4190325"/>
                </a:lnTo>
                <a:lnTo>
                  <a:pt x="998795" y="4191101"/>
                </a:lnTo>
                <a:lnTo>
                  <a:pt x="999961" y="4191952"/>
                </a:lnTo>
                <a:lnTo>
                  <a:pt x="999961" y="4192189"/>
                </a:lnTo>
                <a:lnTo>
                  <a:pt x="1000276" y="4192189"/>
                </a:lnTo>
                <a:lnTo>
                  <a:pt x="1006945" y="4197076"/>
                </a:lnTo>
                <a:lnTo>
                  <a:pt x="1013230" y="4194284"/>
                </a:lnTo>
                <a:lnTo>
                  <a:pt x="1016022" y="4194284"/>
                </a:lnTo>
                <a:lnTo>
                  <a:pt x="1027894" y="4194284"/>
                </a:lnTo>
                <a:lnTo>
                  <a:pt x="1025100" y="4192887"/>
                </a:lnTo>
                <a:lnTo>
                  <a:pt x="1016022" y="4194284"/>
                </a:lnTo>
                <a:lnTo>
                  <a:pt x="1014626" y="4188699"/>
                </a:lnTo>
                <a:lnTo>
                  <a:pt x="1016022" y="4184510"/>
                </a:lnTo>
                <a:close/>
                <a:moveTo>
                  <a:pt x="961325" y="4174506"/>
                </a:moveTo>
                <a:lnTo>
                  <a:pt x="960158" y="4176831"/>
                </a:lnTo>
                <a:lnTo>
                  <a:pt x="961555" y="4175435"/>
                </a:lnTo>
                <a:close/>
                <a:moveTo>
                  <a:pt x="1008341" y="4174039"/>
                </a:moveTo>
                <a:lnTo>
                  <a:pt x="1004151" y="4176831"/>
                </a:lnTo>
                <a:lnTo>
                  <a:pt x="1005548" y="4179616"/>
                </a:lnTo>
                <a:lnTo>
                  <a:pt x="1005548" y="4176831"/>
                </a:lnTo>
                <a:close/>
                <a:moveTo>
                  <a:pt x="1013928" y="4173341"/>
                </a:moveTo>
                <a:lnTo>
                  <a:pt x="1013928" y="4179624"/>
                </a:lnTo>
                <a:lnTo>
                  <a:pt x="1012531" y="4183812"/>
                </a:lnTo>
                <a:lnTo>
                  <a:pt x="1015324" y="4183812"/>
                </a:lnTo>
                <a:lnTo>
                  <a:pt x="1016720" y="4181021"/>
                </a:lnTo>
                <a:lnTo>
                  <a:pt x="1013928" y="4182416"/>
                </a:lnTo>
                <a:lnTo>
                  <a:pt x="1015220" y="4177229"/>
                </a:lnTo>
                <a:close/>
                <a:moveTo>
                  <a:pt x="3079896" y="4150503"/>
                </a:moveTo>
                <a:lnTo>
                  <a:pt x="3073580" y="4156231"/>
                </a:lnTo>
                <a:lnTo>
                  <a:pt x="3079918" y="4150541"/>
                </a:lnTo>
                <a:close/>
                <a:moveTo>
                  <a:pt x="2846158" y="4141066"/>
                </a:moveTo>
                <a:lnTo>
                  <a:pt x="2846958" y="4141925"/>
                </a:lnTo>
                <a:lnTo>
                  <a:pt x="2851846" y="4179623"/>
                </a:lnTo>
                <a:lnTo>
                  <a:pt x="2853067" y="4179135"/>
                </a:lnTo>
                <a:lnTo>
                  <a:pt x="2847656" y="4142623"/>
                </a:lnTo>
                <a:close/>
                <a:moveTo>
                  <a:pt x="728324" y="4117492"/>
                </a:moveTo>
                <a:lnTo>
                  <a:pt x="726928" y="4127266"/>
                </a:lnTo>
                <a:lnTo>
                  <a:pt x="732513" y="4127266"/>
                </a:lnTo>
                <a:lnTo>
                  <a:pt x="732513" y="4123077"/>
                </a:lnTo>
                <a:lnTo>
                  <a:pt x="732513" y="4117492"/>
                </a:lnTo>
                <a:close/>
                <a:moveTo>
                  <a:pt x="2729787" y="4103187"/>
                </a:moveTo>
                <a:lnTo>
                  <a:pt x="2729644" y="4105623"/>
                </a:lnTo>
                <a:lnTo>
                  <a:pt x="2731040" y="4143321"/>
                </a:lnTo>
                <a:lnTo>
                  <a:pt x="2735257" y="4157924"/>
                </a:lnTo>
                <a:lnTo>
                  <a:pt x="2731040" y="4142624"/>
                </a:lnTo>
                <a:close/>
                <a:moveTo>
                  <a:pt x="211587" y="4074210"/>
                </a:moveTo>
                <a:lnTo>
                  <a:pt x="211587" y="4078399"/>
                </a:lnTo>
                <a:lnTo>
                  <a:pt x="214380" y="4079795"/>
                </a:lnTo>
                <a:lnTo>
                  <a:pt x="221364" y="4079795"/>
                </a:lnTo>
                <a:lnTo>
                  <a:pt x="225554" y="4081191"/>
                </a:lnTo>
                <a:lnTo>
                  <a:pt x="228346" y="4081191"/>
                </a:lnTo>
                <a:lnTo>
                  <a:pt x="229743" y="4078399"/>
                </a:lnTo>
                <a:lnTo>
                  <a:pt x="229743" y="4081191"/>
                </a:lnTo>
                <a:lnTo>
                  <a:pt x="233933" y="4081191"/>
                </a:lnTo>
                <a:lnTo>
                  <a:pt x="235330" y="4079795"/>
                </a:lnTo>
                <a:lnTo>
                  <a:pt x="235330" y="4081191"/>
                </a:lnTo>
                <a:lnTo>
                  <a:pt x="236726" y="4082588"/>
                </a:lnTo>
                <a:lnTo>
                  <a:pt x="239520" y="4082588"/>
                </a:lnTo>
                <a:lnTo>
                  <a:pt x="245105" y="4081191"/>
                </a:lnTo>
                <a:lnTo>
                  <a:pt x="239520" y="4085380"/>
                </a:lnTo>
                <a:lnTo>
                  <a:pt x="239520" y="4089569"/>
                </a:lnTo>
                <a:lnTo>
                  <a:pt x="240916" y="4088173"/>
                </a:lnTo>
                <a:lnTo>
                  <a:pt x="239520" y="4090965"/>
                </a:lnTo>
                <a:lnTo>
                  <a:pt x="240916" y="4089569"/>
                </a:lnTo>
                <a:lnTo>
                  <a:pt x="245105" y="4090965"/>
                </a:lnTo>
                <a:lnTo>
                  <a:pt x="247899" y="4084682"/>
                </a:lnTo>
                <a:lnTo>
                  <a:pt x="246502" y="4090267"/>
                </a:lnTo>
                <a:lnTo>
                  <a:pt x="249295" y="4090267"/>
                </a:lnTo>
                <a:lnTo>
                  <a:pt x="249295" y="4094455"/>
                </a:lnTo>
                <a:lnTo>
                  <a:pt x="253486" y="4088871"/>
                </a:lnTo>
                <a:lnTo>
                  <a:pt x="250692" y="4095153"/>
                </a:lnTo>
                <a:lnTo>
                  <a:pt x="253486" y="4095153"/>
                </a:lnTo>
                <a:lnTo>
                  <a:pt x="261166" y="4096549"/>
                </a:lnTo>
                <a:lnTo>
                  <a:pt x="265356" y="4092361"/>
                </a:lnTo>
                <a:lnTo>
                  <a:pt x="259071" y="4101436"/>
                </a:lnTo>
                <a:lnTo>
                  <a:pt x="264658" y="4095851"/>
                </a:lnTo>
                <a:lnTo>
                  <a:pt x="261865" y="4102134"/>
                </a:lnTo>
                <a:lnTo>
                  <a:pt x="266055" y="4099342"/>
                </a:lnTo>
                <a:lnTo>
                  <a:pt x="267451" y="4102134"/>
                </a:lnTo>
                <a:lnTo>
                  <a:pt x="270245" y="4100738"/>
                </a:lnTo>
                <a:lnTo>
                  <a:pt x="273037" y="4103531"/>
                </a:lnTo>
                <a:lnTo>
                  <a:pt x="274434" y="4102134"/>
                </a:lnTo>
                <a:lnTo>
                  <a:pt x="266753" y="4094455"/>
                </a:lnTo>
                <a:lnTo>
                  <a:pt x="278624" y="4104927"/>
                </a:lnTo>
                <a:lnTo>
                  <a:pt x="280021" y="4109116"/>
                </a:lnTo>
                <a:lnTo>
                  <a:pt x="287701" y="4118191"/>
                </a:lnTo>
                <a:lnTo>
                  <a:pt x="302366" y="4122379"/>
                </a:lnTo>
                <a:lnTo>
                  <a:pt x="305159" y="4120983"/>
                </a:lnTo>
                <a:lnTo>
                  <a:pt x="306556" y="4118191"/>
                </a:lnTo>
                <a:lnTo>
                  <a:pt x="305159" y="4122379"/>
                </a:lnTo>
                <a:lnTo>
                  <a:pt x="306556" y="4120983"/>
                </a:lnTo>
                <a:lnTo>
                  <a:pt x="314237" y="4123776"/>
                </a:lnTo>
                <a:lnTo>
                  <a:pt x="314237" y="4126568"/>
                </a:lnTo>
                <a:lnTo>
                  <a:pt x="321918" y="4129361"/>
                </a:lnTo>
                <a:lnTo>
                  <a:pt x="323315" y="4133549"/>
                </a:lnTo>
                <a:lnTo>
                  <a:pt x="333789" y="4136342"/>
                </a:lnTo>
                <a:lnTo>
                  <a:pt x="337979" y="4137737"/>
                </a:lnTo>
                <a:lnTo>
                  <a:pt x="354040" y="4143322"/>
                </a:lnTo>
                <a:lnTo>
                  <a:pt x="371498" y="4146115"/>
                </a:lnTo>
                <a:lnTo>
                  <a:pt x="380575" y="4148907"/>
                </a:lnTo>
                <a:lnTo>
                  <a:pt x="383368" y="4146115"/>
                </a:lnTo>
                <a:lnTo>
                  <a:pt x="383368" y="4148907"/>
                </a:lnTo>
                <a:lnTo>
                  <a:pt x="410602" y="4154492"/>
                </a:lnTo>
                <a:lnTo>
                  <a:pt x="407808" y="4150304"/>
                </a:lnTo>
                <a:lnTo>
                  <a:pt x="410602" y="4153096"/>
                </a:lnTo>
                <a:lnTo>
                  <a:pt x="414792" y="4164963"/>
                </a:lnTo>
                <a:lnTo>
                  <a:pt x="416189" y="4160775"/>
                </a:lnTo>
                <a:lnTo>
                  <a:pt x="416189" y="4164963"/>
                </a:lnTo>
                <a:lnTo>
                  <a:pt x="417585" y="4164963"/>
                </a:lnTo>
                <a:lnTo>
                  <a:pt x="417585" y="4179066"/>
                </a:lnTo>
                <a:lnTo>
                  <a:pt x="425963" y="4185208"/>
                </a:lnTo>
                <a:lnTo>
                  <a:pt x="428756" y="4189397"/>
                </a:lnTo>
                <a:lnTo>
                  <a:pt x="430153" y="4190793"/>
                </a:lnTo>
                <a:lnTo>
                  <a:pt x="430153" y="4189397"/>
                </a:lnTo>
                <a:lnTo>
                  <a:pt x="432946" y="4189397"/>
                </a:lnTo>
                <a:lnTo>
                  <a:pt x="440627" y="4198473"/>
                </a:lnTo>
                <a:lnTo>
                  <a:pt x="481827" y="4202661"/>
                </a:lnTo>
                <a:lnTo>
                  <a:pt x="481827" y="4205454"/>
                </a:lnTo>
                <a:lnTo>
                  <a:pt x="482526" y="4205454"/>
                </a:lnTo>
                <a:lnTo>
                  <a:pt x="479732" y="4209642"/>
                </a:lnTo>
                <a:lnTo>
                  <a:pt x="478336" y="4217321"/>
                </a:lnTo>
                <a:lnTo>
                  <a:pt x="495793" y="4225001"/>
                </a:lnTo>
                <a:lnTo>
                  <a:pt x="498587" y="4225001"/>
                </a:lnTo>
                <a:lnTo>
                  <a:pt x="497190" y="4219416"/>
                </a:lnTo>
                <a:lnTo>
                  <a:pt x="490905" y="4216623"/>
                </a:lnTo>
                <a:lnTo>
                  <a:pt x="497190" y="4218019"/>
                </a:lnTo>
                <a:lnTo>
                  <a:pt x="497190" y="4206152"/>
                </a:lnTo>
                <a:lnTo>
                  <a:pt x="498587" y="4197076"/>
                </a:lnTo>
                <a:lnTo>
                  <a:pt x="506267" y="4198473"/>
                </a:lnTo>
                <a:lnTo>
                  <a:pt x="507664" y="4195680"/>
                </a:lnTo>
                <a:lnTo>
                  <a:pt x="507664" y="4198473"/>
                </a:lnTo>
                <a:lnTo>
                  <a:pt x="519535" y="4199869"/>
                </a:lnTo>
                <a:lnTo>
                  <a:pt x="523725" y="4205454"/>
                </a:lnTo>
                <a:lnTo>
                  <a:pt x="532802" y="4209642"/>
                </a:lnTo>
                <a:lnTo>
                  <a:pt x="535596" y="4211038"/>
                </a:lnTo>
                <a:lnTo>
                  <a:pt x="538389" y="4209642"/>
                </a:lnTo>
                <a:lnTo>
                  <a:pt x="536992" y="4211038"/>
                </a:lnTo>
                <a:lnTo>
                  <a:pt x="542579" y="4211038"/>
                </a:lnTo>
                <a:lnTo>
                  <a:pt x="545372" y="4212434"/>
                </a:lnTo>
                <a:lnTo>
                  <a:pt x="542579" y="4218019"/>
                </a:lnTo>
                <a:lnTo>
                  <a:pt x="542579" y="4223604"/>
                </a:lnTo>
                <a:lnTo>
                  <a:pt x="551657" y="4241057"/>
                </a:lnTo>
                <a:lnTo>
                  <a:pt x="553053" y="4238264"/>
                </a:lnTo>
                <a:lnTo>
                  <a:pt x="548863" y="4226397"/>
                </a:lnTo>
                <a:lnTo>
                  <a:pt x="551657" y="4227793"/>
                </a:lnTo>
                <a:lnTo>
                  <a:pt x="553053" y="4226397"/>
                </a:lnTo>
                <a:lnTo>
                  <a:pt x="553053" y="4229189"/>
                </a:lnTo>
                <a:lnTo>
                  <a:pt x="554450" y="4225001"/>
                </a:lnTo>
                <a:lnTo>
                  <a:pt x="550260" y="4214529"/>
                </a:lnTo>
                <a:lnTo>
                  <a:pt x="555847" y="4214529"/>
                </a:lnTo>
                <a:lnTo>
                  <a:pt x="554450" y="4218717"/>
                </a:lnTo>
                <a:lnTo>
                  <a:pt x="557243" y="4227793"/>
                </a:lnTo>
                <a:lnTo>
                  <a:pt x="560036" y="4220114"/>
                </a:lnTo>
                <a:lnTo>
                  <a:pt x="558640" y="4215925"/>
                </a:lnTo>
                <a:lnTo>
                  <a:pt x="562829" y="4218717"/>
                </a:lnTo>
                <a:lnTo>
                  <a:pt x="562830" y="4218717"/>
                </a:lnTo>
                <a:lnTo>
                  <a:pt x="564227" y="4218717"/>
                </a:lnTo>
                <a:lnTo>
                  <a:pt x="564227" y="4220114"/>
                </a:lnTo>
                <a:lnTo>
                  <a:pt x="568417" y="4221510"/>
                </a:lnTo>
                <a:lnTo>
                  <a:pt x="568417" y="4215925"/>
                </a:lnTo>
                <a:lnTo>
                  <a:pt x="569813" y="4220114"/>
                </a:lnTo>
                <a:lnTo>
                  <a:pt x="571210" y="4218717"/>
                </a:lnTo>
                <a:lnTo>
                  <a:pt x="569813" y="4222906"/>
                </a:lnTo>
                <a:lnTo>
                  <a:pt x="572607" y="4220114"/>
                </a:lnTo>
                <a:lnTo>
                  <a:pt x="571210" y="4222906"/>
                </a:lnTo>
                <a:lnTo>
                  <a:pt x="574003" y="4222906"/>
                </a:lnTo>
                <a:lnTo>
                  <a:pt x="574003" y="4221510"/>
                </a:lnTo>
                <a:lnTo>
                  <a:pt x="575399" y="4222906"/>
                </a:lnTo>
                <a:lnTo>
                  <a:pt x="576796" y="4221510"/>
                </a:lnTo>
                <a:lnTo>
                  <a:pt x="576796" y="4224302"/>
                </a:lnTo>
                <a:lnTo>
                  <a:pt x="578193" y="4221510"/>
                </a:lnTo>
                <a:lnTo>
                  <a:pt x="576796" y="4227095"/>
                </a:lnTo>
                <a:lnTo>
                  <a:pt x="584478" y="4229887"/>
                </a:lnTo>
                <a:lnTo>
                  <a:pt x="613108" y="4229887"/>
                </a:lnTo>
                <a:lnTo>
                  <a:pt x="615901" y="4224302"/>
                </a:lnTo>
                <a:lnTo>
                  <a:pt x="614504" y="4218717"/>
                </a:lnTo>
                <a:lnTo>
                  <a:pt x="617298" y="4224302"/>
                </a:lnTo>
                <a:lnTo>
                  <a:pt x="615901" y="4218717"/>
                </a:lnTo>
                <a:lnTo>
                  <a:pt x="617298" y="4222906"/>
                </a:lnTo>
                <a:lnTo>
                  <a:pt x="617298" y="4218717"/>
                </a:lnTo>
                <a:lnTo>
                  <a:pt x="618694" y="4221510"/>
                </a:lnTo>
                <a:lnTo>
                  <a:pt x="617298" y="4217321"/>
                </a:lnTo>
                <a:lnTo>
                  <a:pt x="620090" y="4220114"/>
                </a:lnTo>
                <a:lnTo>
                  <a:pt x="618694" y="4217321"/>
                </a:lnTo>
                <a:lnTo>
                  <a:pt x="621487" y="4218717"/>
                </a:lnTo>
                <a:lnTo>
                  <a:pt x="620090" y="4214529"/>
                </a:lnTo>
                <a:lnTo>
                  <a:pt x="622884" y="4218717"/>
                </a:lnTo>
                <a:lnTo>
                  <a:pt x="621487" y="4214529"/>
                </a:lnTo>
                <a:lnTo>
                  <a:pt x="622884" y="4217321"/>
                </a:lnTo>
                <a:lnTo>
                  <a:pt x="622884" y="4213132"/>
                </a:lnTo>
                <a:lnTo>
                  <a:pt x="624280" y="4215925"/>
                </a:lnTo>
                <a:lnTo>
                  <a:pt x="625677" y="4209642"/>
                </a:lnTo>
                <a:lnTo>
                  <a:pt x="634754" y="4208245"/>
                </a:lnTo>
                <a:lnTo>
                  <a:pt x="634754" y="4206849"/>
                </a:lnTo>
                <a:lnTo>
                  <a:pt x="636151" y="4208245"/>
                </a:lnTo>
                <a:lnTo>
                  <a:pt x="637548" y="4204058"/>
                </a:lnTo>
                <a:lnTo>
                  <a:pt x="637548" y="4206849"/>
                </a:lnTo>
                <a:lnTo>
                  <a:pt x="638944" y="4205454"/>
                </a:lnTo>
                <a:lnTo>
                  <a:pt x="638944" y="4206849"/>
                </a:lnTo>
                <a:lnTo>
                  <a:pt x="644531" y="4205454"/>
                </a:lnTo>
                <a:lnTo>
                  <a:pt x="647325" y="4202661"/>
                </a:lnTo>
                <a:lnTo>
                  <a:pt x="650117" y="4197076"/>
                </a:lnTo>
                <a:lnTo>
                  <a:pt x="659195" y="4192887"/>
                </a:lnTo>
                <a:lnTo>
                  <a:pt x="665479" y="4186604"/>
                </a:lnTo>
                <a:lnTo>
                  <a:pt x="671066" y="4183812"/>
                </a:lnTo>
                <a:lnTo>
                  <a:pt x="675256" y="4182416"/>
                </a:lnTo>
                <a:lnTo>
                  <a:pt x="675256" y="4179624"/>
                </a:lnTo>
                <a:lnTo>
                  <a:pt x="678050" y="4181021"/>
                </a:lnTo>
                <a:lnTo>
                  <a:pt x="692714" y="4178228"/>
                </a:lnTo>
                <a:lnTo>
                  <a:pt x="700392" y="4176831"/>
                </a:lnTo>
                <a:lnTo>
                  <a:pt x="706677" y="4172643"/>
                </a:lnTo>
                <a:lnTo>
                  <a:pt x="719057" y="4174549"/>
                </a:lnTo>
                <a:lnTo>
                  <a:pt x="718548" y="4174039"/>
                </a:lnTo>
                <a:lnTo>
                  <a:pt x="700392" y="4171246"/>
                </a:lnTo>
                <a:lnTo>
                  <a:pt x="715056" y="4167058"/>
                </a:lnTo>
                <a:lnTo>
                  <a:pt x="716453" y="4171246"/>
                </a:lnTo>
                <a:lnTo>
                  <a:pt x="720643" y="4172643"/>
                </a:lnTo>
                <a:lnTo>
                  <a:pt x="722039" y="4160775"/>
                </a:lnTo>
                <a:lnTo>
                  <a:pt x="727626" y="4153096"/>
                </a:lnTo>
                <a:lnTo>
                  <a:pt x="727626" y="4141668"/>
                </a:lnTo>
                <a:lnTo>
                  <a:pt x="728324" y="4141926"/>
                </a:lnTo>
                <a:lnTo>
                  <a:pt x="734608" y="4135644"/>
                </a:lnTo>
                <a:lnTo>
                  <a:pt x="731815" y="4127964"/>
                </a:lnTo>
                <a:lnTo>
                  <a:pt x="726928" y="4127964"/>
                </a:lnTo>
                <a:lnTo>
                  <a:pt x="723052" y="4138939"/>
                </a:lnTo>
                <a:lnTo>
                  <a:pt x="722039" y="4138435"/>
                </a:lnTo>
                <a:lnTo>
                  <a:pt x="717849" y="4144719"/>
                </a:lnTo>
                <a:lnTo>
                  <a:pt x="719246" y="4146115"/>
                </a:lnTo>
                <a:lnTo>
                  <a:pt x="716453" y="4144719"/>
                </a:lnTo>
                <a:lnTo>
                  <a:pt x="724134" y="4132851"/>
                </a:lnTo>
                <a:lnTo>
                  <a:pt x="726928" y="4115398"/>
                </a:lnTo>
                <a:lnTo>
                  <a:pt x="731117" y="4116794"/>
                </a:lnTo>
                <a:lnTo>
                  <a:pt x="731117" y="4111210"/>
                </a:lnTo>
                <a:lnTo>
                  <a:pt x="726928" y="4104927"/>
                </a:lnTo>
                <a:lnTo>
                  <a:pt x="731117" y="4110512"/>
                </a:lnTo>
                <a:lnTo>
                  <a:pt x="740195" y="4094455"/>
                </a:lnTo>
                <a:lnTo>
                  <a:pt x="737402" y="4094455"/>
                </a:lnTo>
                <a:lnTo>
                  <a:pt x="741592" y="4093059"/>
                </a:lnTo>
                <a:lnTo>
                  <a:pt x="742988" y="4091663"/>
                </a:lnTo>
                <a:lnTo>
                  <a:pt x="742988" y="4093059"/>
                </a:lnTo>
                <a:lnTo>
                  <a:pt x="750669" y="4093059"/>
                </a:lnTo>
                <a:lnTo>
                  <a:pt x="756954" y="4091663"/>
                </a:lnTo>
                <a:lnTo>
                  <a:pt x="759747" y="4093059"/>
                </a:lnTo>
                <a:lnTo>
                  <a:pt x="759747" y="4091663"/>
                </a:lnTo>
                <a:lnTo>
                  <a:pt x="761144" y="4094455"/>
                </a:lnTo>
                <a:lnTo>
                  <a:pt x="763937" y="4095851"/>
                </a:lnTo>
                <a:lnTo>
                  <a:pt x="763937" y="4087475"/>
                </a:lnTo>
                <a:lnTo>
                  <a:pt x="765334" y="4099342"/>
                </a:lnTo>
                <a:lnTo>
                  <a:pt x="768127" y="4093059"/>
                </a:lnTo>
                <a:lnTo>
                  <a:pt x="766730" y="4099342"/>
                </a:lnTo>
                <a:lnTo>
                  <a:pt x="769524" y="4100738"/>
                </a:lnTo>
                <a:lnTo>
                  <a:pt x="772317" y="4100738"/>
                </a:lnTo>
                <a:lnTo>
                  <a:pt x="775109" y="4102134"/>
                </a:lnTo>
                <a:lnTo>
                  <a:pt x="776506" y="4099342"/>
                </a:lnTo>
                <a:lnTo>
                  <a:pt x="776506" y="4102134"/>
                </a:lnTo>
                <a:lnTo>
                  <a:pt x="779299" y="4102134"/>
                </a:lnTo>
                <a:lnTo>
                  <a:pt x="785585" y="4103531"/>
                </a:lnTo>
                <a:lnTo>
                  <a:pt x="789774" y="4104927"/>
                </a:lnTo>
                <a:lnTo>
                  <a:pt x="789774" y="4104229"/>
                </a:lnTo>
                <a:lnTo>
                  <a:pt x="796757" y="4104229"/>
                </a:lnTo>
                <a:lnTo>
                  <a:pt x="793964" y="4108418"/>
                </a:lnTo>
                <a:lnTo>
                  <a:pt x="793964" y="4112606"/>
                </a:lnTo>
                <a:lnTo>
                  <a:pt x="796757" y="4111210"/>
                </a:lnTo>
                <a:lnTo>
                  <a:pt x="795360" y="4112606"/>
                </a:lnTo>
                <a:lnTo>
                  <a:pt x="800947" y="4111210"/>
                </a:lnTo>
                <a:lnTo>
                  <a:pt x="800947" y="4105625"/>
                </a:lnTo>
                <a:lnTo>
                  <a:pt x="803740" y="4117492"/>
                </a:lnTo>
                <a:lnTo>
                  <a:pt x="811421" y="4120285"/>
                </a:lnTo>
                <a:lnTo>
                  <a:pt x="808628" y="4120285"/>
                </a:lnTo>
                <a:lnTo>
                  <a:pt x="814913" y="4141228"/>
                </a:lnTo>
                <a:lnTo>
                  <a:pt x="812120" y="4139832"/>
                </a:lnTo>
                <a:lnTo>
                  <a:pt x="813516" y="4142624"/>
                </a:lnTo>
                <a:lnTo>
                  <a:pt x="813516" y="4144020"/>
                </a:lnTo>
                <a:lnTo>
                  <a:pt x="816310" y="4142624"/>
                </a:lnTo>
                <a:lnTo>
                  <a:pt x="817706" y="4144020"/>
                </a:lnTo>
                <a:lnTo>
                  <a:pt x="816310" y="4146813"/>
                </a:lnTo>
                <a:lnTo>
                  <a:pt x="825387" y="4164265"/>
                </a:lnTo>
                <a:lnTo>
                  <a:pt x="833069" y="4173341"/>
                </a:lnTo>
                <a:lnTo>
                  <a:pt x="866586" y="4177530"/>
                </a:lnTo>
                <a:lnTo>
                  <a:pt x="866726" y="4176985"/>
                </a:lnTo>
                <a:lnTo>
                  <a:pt x="873570" y="4178228"/>
                </a:lnTo>
                <a:lnTo>
                  <a:pt x="874967" y="4172643"/>
                </a:lnTo>
                <a:lnTo>
                  <a:pt x="867285" y="4171246"/>
                </a:lnTo>
                <a:lnTo>
                  <a:pt x="867208" y="4171554"/>
                </a:lnTo>
                <a:lnTo>
                  <a:pt x="865190" y="4170549"/>
                </a:lnTo>
                <a:lnTo>
                  <a:pt x="879854" y="4173341"/>
                </a:lnTo>
                <a:lnTo>
                  <a:pt x="875665" y="4173341"/>
                </a:lnTo>
                <a:lnTo>
                  <a:pt x="875665" y="4178926"/>
                </a:lnTo>
                <a:lnTo>
                  <a:pt x="877062" y="4180322"/>
                </a:lnTo>
                <a:lnTo>
                  <a:pt x="887536" y="4186604"/>
                </a:lnTo>
                <a:lnTo>
                  <a:pt x="886139" y="4190793"/>
                </a:lnTo>
                <a:lnTo>
                  <a:pt x="888932" y="4185208"/>
                </a:lnTo>
                <a:lnTo>
                  <a:pt x="894518" y="4191492"/>
                </a:lnTo>
                <a:lnTo>
                  <a:pt x="893122" y="4192887"/>
                </a:lnTo>
                <a:lnTo>
                  <a:pt x="895915" y="4191492"/>
                </a:lnTo>
                <a:lnTo>
                  <a:pt x="904993" y="4197774"/>
                </a:lnTo>
                <a:lnTo>
                  <a:pt x="904993" y="4201963"/>
                </a:lnTo>
                <a:lnTo>
                  <a:pt x="906390" y="4197774"/>
                </a:lnTo>
                <a:lnTo>
                  <a:pt x="910579" y="4200567"/>
                </a:lnTo>
                <a:lnTo>
                  <a:pt x="913372" y="4203359"/>
                </a:lnTo>
                <a:lnTo>
                  <a:pt x="916166" y="4207547"/>
                </a:lnTo>
                <a:lnTo>
                  <a:pt x="925243" y="4218019"/>
                </a:lnTo>
                <a:lnTo>
                  <a:pt x="929433" y="4227095"/>
                </a:lnTo>
                <a:lnTo>
                  <a:pt x="937115" y="4236170"/>
                </a:lnTo>
                <a:lnTo>
                  <a:pt x="941304" y="4238962"/>
                </a:lnTo>
                <a:lnTo>
                  <a:pt x="938512" y="4236170"/>
                </a:lnTo>
                <a:lnTo>
                  <a:pt x="937115" y="4234773"/>
                </a:lnTo>
                <a:lnTo>
                  <a:pt x="938512" y="4234773"/>
                </a:lnTo>
                <a:lnTo>
                  <a:pt x="947589" y="4242453"/>
                </a:lnTo>
                <a:lnTo>
                  <a:pt x="953874" y="4243849"/>
                </a:lnTo>
                <a:lnTo>
                  <a:pt x="953350" y="4245420"/>
                </a:lnTo>
                <a:lnTo>
                  <a:pt x="953874" y="4245944"/>
                </a:lnTo>
                <a:lnTo>
                  <a:pt x="953874" y="4243849"/>
                </a:lnTo>
                <a:lnTo>
                  <a:pt x="953874" y="4243151"/>
                </a:lnTo>
                <a:lnTo>
                  <a:pt x="947589" y="4241755"/>
                </a:lnTo>
                <a:lnTo>
                  <a:pt x="944796" y="4238962"/>
                </a:lnTo>
                <a:lnTo>
                  <a:pt x="948986" y="4238962"/>
                </a:lnTo>
                <a:lnTo>
                  <a:pt x="946193" y="4237566"/>
                </a:lnTo>
                <a:lnTo>
                  <a:pt x="946193" y="4236170"/>
                </a:lnTo>
                <a:lnTo>
                  <a:pt x="949174" y="4236519"/>
                </a:lnTo>
                <a:lnTo>
                  <a:pt x="949370" y="4236170"/>
                </a:lnTo>
                <a:lnTo>
                  <a:pt x="946193" y="4236170"/>
                </a:lnTo>
                <a:lnTo>
                  <a:pt x="942701" y="4236170"/>
                </a:lnTo>
                <a:lnTo>
                  <a:pt x="941304" y="4234773"/>
                </a:lnTo>
                <a:lnTo>
                  <a:pt x="944098" y="4234773"/>
                </a:lnTo>
                <a:lnTo>
                  <a:pt x="944098" y="4231981"/>
                </a:lnTo>
                <a:lnTo>
                  <a:pt x="941304" y="4234773"/>
                </a:lnTo>
                <a:lnTo>
                  <a:pt x="935020" y="4229189"/>
                </a:lnTo>
                <a:lnTo>
                  <a:pt x="940257" y="4227793"/>
                </a:lnTo>
                <a:lnTo>
                  <a:pt x="935718" y="4227793"/>
                </a:lnTo>
                <a:lnTo>
                  <a:pt x="935718" y="4223604"/>
                </a:lnTo>
                <a:lnTo>
                  <a:pt x="934322" y="4225001"/>
                </a:lnTo>
                <a:lnTo>
                  <a:pt x="934322" y="4220812"/>
                </a:lnTo>
                <a:lnTo>
                  <a:pt x="942003" y="4218019"/>
                </a:lnTo>
                <a:lnTo>
                  <a:pt x="948288" y="4219416"/>
                </a:lnTo>
                <a:lnTo>
                  <a:pt x="948288" y="4216623"/>
                </a:lnTo>
                <a:lnTo>
                  <a:pt x="954572" y="4215227"/>
                </a:lnTo>
                <a:lnTo>
                  <a:pt x="951779" y="4220812"/>
                </a:lnTo>
                <a:lnTo>
                  <a:pt x="955968" y="4216623"/>
                </a:lnTo>
                <a:lnTo>
                  <a:pt x="958762" y="4222208"/>
                </a:lnTo>
                <a:lnTo>
                  <a:pt x="961555" y="4227793"/>
                </a:lnTo>
                <a:lnTo>
                  <a:pt x="961555" y="4223604"/>
                </a:lnTo>
                <a:lnTo>
                  <a:pt x="960158" y="4222208"/>
                </a:lnTo>
                <a:lnTo>
                  <a:pt x="952478" y="4210340"/>
                </a:lnTo>
                <a:lnTo>
                  <a:pt x="953874" y="4206152"/>
                </a:lnTo>
                <a:lnTo>
                  <a:pt x="960158" y="4210340"/>
                </a:lnTo>
                <a:lnTo>
                  <a:pt x="964348" y="4215925"/>
                </a:lnTo>
                <a:lnTo>
                  <a:pt x="961555" y="4210340"/>
                </a:lnTo>
                <a:lnTo>
                  <a:pt x="967840" y="4213132"/>
                </a:lnTo>
                <a:lnTo>
                  <a:pt x="967840" y="4219416"/>
                </a:lnTo>
                <a:lnTo>
                  <a:pt x="973426" y="4223604"/>
                </a:lnTo>
                <a:lnTo>
                  <a:pt x="972029" y="4229189"/>
                </a:lnTo>
                <a:lnTo>
                  <a:pt x="974823" y="4238264"/>
                </a:lnTo>
                <a:lnTo>
                  <a:pt x="973426" y="4232679"/>
                </a:lnTo>
                <a:lnTo>
                  <a:pt x="976219" y="4231283"/>
                </a:lnTo>
                <a:lnTo>
                  <a:pt x="977616" y="4229887"/>
                </a:lnTo>
                <a:lnTo>
                  <a:pt x="979013" y="4233028"/>
                </a:lnTo>
                <a:lnTo>
                  <a:pt x="979013" y="4229189"/>
                </a:lnTo>
                <a:lnTo>
                  <a:pt x="977337" y="4228352"/>
                </a:lnTo>
                <a:lnTo>
                  <a:pt x="974823" y="4227793"/>
                </a:lnTo>
                <a:lnTo>
                  <a:pt x="975199" y="4227283"/>
                </a:lnTo>
                <a:lnTo>
                  <a:pt x="973426" y="4226397"/>
                </a:lnTo>
                <a:lnTo>
                  <a:pt x="975347" y="4227095"/>
                </a:lnTo>
                <a:lnTo>
                  <a:pt x="979013" y="4222208"/>
                </a:lnTo>
                <a:lnTo>
                  <a:pt x="986693" y="4227793"/>
                </a:lnTo>
                <a:lnTo>
                  <a:pt x="985297" y="4226397"/>
                </a:lnTo>
                <a:lnTo>
                  <a:pt x="988090" y="4226397"/>
                </a:lnTo>
                <a:lnTo>
                  <a:pt x="985297" y="4225001"/>
                </a:lnTo>
                <a:lnTo>
                  <a:pt x="988090" y="4223604"/>
                </a:lnTo>
                <a:lnTo>
                  <a:pt x="983901" y="4225001"/>
                </a:lnTo>
                <a:lnTo>
                  <a:pt x="981108" y="4220812"/>
                </a:lnTo>
                <a:lnTo>
                  <a:pt x="974823" y="4220812"/>
                </a:lnTo>
                <a:lnTo>
                  <a:pt x="972029" y="4216623"/>
                </a:lnTo>
                <a:lnTo>
                  <a:pt x="973426" y="4215227"/>
                </a:lnTo>
                <a:lnTo>
                  <a:pt x="971331" y="4215227"/>
                </a:lnTo>
                <a:lnTo>
                  <a:pt x="968539" y="4209642"/>
                </a:lnTo>
                <a:lnTo>
                  <a:pt x="977616" y="4209642"/>
                </a:lnTo>
                <a:lnTo>
                  <a:pt x="978314" y="4211038"/>
                </a:lnTo>
                <a:lnTo>
                  <a:pt x="981806" y="4211038"/>
                </a:lnTo>
                <a:lnTo>
                  <a:pt x="979013" y="4209642"/>
                </a:lnTo>
                <a:lnTo>
                  <a:pt x="984599" y="4211038"/>
                </a:lnTo>
                <a:lnTo>
                  <a:pt x="985995" y="4215227"/>
                </a:lnTo>
                <a:lnTo>
                  <a:pt x="989564" y="4215227"/>
                </a:lnTo>
                <a:lnTo>
                  <a:pt x="988090" y="4214529"/>
                </a:lnTo>
                <a:lnTo>
                  <a:pt x="988090" y="4210340"/>
                </a:lnTo>
                <a:lnTo>
                  <a:pt x="993677" y="4213132"/>
                </a:lnTo>
                <a:lnTo>
                  <a:pt x="990884" y="4210340"/>
                </a:lnTo>
                <a:lnTo>
                  <a:pt x="984599" y="4207547"/>
                </a:lnTo>
                <a:lnTo>
                  <a:pt x="968539" y="4206152"/>
                </a:lnTo>
                <a:lnTo>
                  <a:pt x="974124" y="4204756"/>
                </a:lnTo>
                <a:lnTo>
                  <a:pt x="966444" y="4206152"/>
                </a:lnTo>
                <a:lnTo>
                  <a:pt x="962253" y="4200567"/>
                </a:lnTo>
                <a:lnTo>
                  <a:pt x="966863" y="4203080"/>
                </a:lnTo>
                <a:lnTo>
                  <a:pt x="965745" y="4201963"/>
                </a:lnTo>
                <a:lnTo>
                  <a:pt x="971359" y="4201097"/>
                </a:lnTo>
                <a:lnTo>
                  <a:pt x="969237" y="4200567"/>
                </a:lnTo>
                <a:lnTo>
                  <a:pt x="969237" y="4199171"/>
                </a:lnTo>
                <a:lnTo>
                  <a:pt x="967840" y="4197774"/>
                </a:lnTo>
                <a:lnTo>
                  <a:pt x="967840" y="4200567"/>
                </a:lnTo>
                <a:lnTo>
                  <a:pt x="966444" y="4199171"/>
                </a:lnTo>
                <a:lnTo>
                  <a:pt x="965047" y="4194982"/>
                </a:lnTo>
                <a:lnTo>
                  <a:pt x="965047" y="4199171"/>
                </a:lnTo>
                <a:lnTo>
                  <a:pt x="960857" y="4197774"/>
                </a:lnTo>
                <a:lnTo>
                  <a:pt x="959460" y="4192189"/>
                </a:lnTo>
                <a:lnTo>
                  <a:pt x="960857" y="4190793"/>
                </a:lnTo>
                <a:lnTo>
                  <a:pt x="956667" y="4190793"/>
                </a:lnTo>
                <a:lnTo>
                  <a:pt x="955270" y="4189397"/>
                </a:lnTo>
                <a:lnTo>
                  <a:pt x="952478" y="4183812"/>
                </a:lnTo>
                <a:lnTo>
                  <a:pt x="956667" y="4183812"/>
                </a:lnTo>
                <a:lnTo>
                  <a:pt x="956667" y="4186604"/>
                </a:lnTo>
                <a:lnTo>
                  <a:pt x="958063" y="4183812"/>
                </a:lnTo>
                <a:lnTo>
                  <a:pt x="958762" y="4183812"/>
                </a:lnTo>
                <a:lnTo>
                  <a:pt x="957365" y="4181021"/>
                </a:lnTo>
                <a:lnTo>
                  <a:pt x="955968" y="4182416"/>
                </a:lnTo>
                <a:lnTo>
                  <a:pt x="951779" y="4182416"/>
                </a:lnTo>
                <a:lnTo>
                  <a:pt x="948986" y="4178228"/>
                </a:lnTo>
                <a:lnTo>
                  <a:pt x="950383" y="4174039"/>
                </a:lnTo>
                <a:lnTo>
                  <a:pt x="950383" y="4171246"/>
                </a:lnTo>
                <a:lnTo>
                  <a:pt x="955968" y="4169850"/>
                </a:lnTo>
                <a:lnTo>
                  <a:pt x="955968" y="4171246"/>
                </a:lnTo>
                <a:lnTo>
                  <a:pt x="958762" y="4169850"/>
                </a:lnTo>
                <a:lnTo>
                  <a:pt x="958762" y="4172643"/>
                </a:lnTo>
                <a:lnTo>
                  <a:pt x="960158" y="4171246"/>
                </a:lnTo>
                <a:lnTo>
                  <a:pt x="960857" y="4172643"/>
                </a:lnTo>
                <a:lnTo>
                  <a:pt x="960158" y="4169850"/>
                </a:lnTo>
                <a:lnTo>
                  <a:pt x="964348" y="4171246"/>
                </a:lnTo>
                <a:lnTo>
                  <a:pt x="964348" y="4180322"/>
                </a:lnTo>
                <a:lnTo>
                  <a:pt x="965745" y="4172643"/>
                </a:lnTo>
                <a:lnTo>
                  <a:pt x="965745" y="4178228"/>
                </a:lnTo>
                <a:lnTo>
                  <a:pt x="968539" y="4175435"/>
                </a:lnTo>
                <a:lnTo>
                  <a:pt x="967142" y="4175435"/>
                </a:lnTo>
                <a:lnTo>
                  <a:pt x="964348" y="4167756"/>
                </a:lnTo>
                <a:lnTo>
                  <a:pt x="976219" y="4170549"/>
                </a:lnTo>
                <a:lnTo>
                  <a:pt x="976219" y="4174737"/>
                </a:lnTo>
                <a:lnTo>
                  <a:pt x="973426" y="4174737"/>
                </a:lnTo>
                <a:lnTo>
                  <a:pt x="976219" y="4176134"/>
                </a:lnTo>
                <a:lnTo>
                  <a:pt x="976219" y="4184510"/>
                </a:lnTo>
                <a:lnTo>
                  <a:pt x="972029" y="4184510"/>
                </a:lnTo>
                <a:lnTo>
                  <a:pt x="976219" y="4185906"/>
                </a:lnTo>
                <a:lnTo>
                  <a:pt x="975290" y="4186375"/>
                </a:lnTo>
                <a:lnTo>
                  <a:pt x="972728" y="4191492"/>
                </a:lnTo>
                <a:lnTo>
                  <a:pt x="972728" y="4197774"/>
                </a:lnTo>
                <a:lnTo>
                  <a:pt x="976918" y="4200567"/>
                </a:lnTo>
                <a:lnTo>
                  <a:pt x="976023" y="4201167"/>
                </a:lnTo>
                <a:lnTo>
                  <a:pt x="980409" y="4203359"/>
                </a:lnTo>
                <a:lnTo>
                  <a:pt x="993677" y="4200567"/>
                </a:lnTo>
                <a:lnTo>
                  <a:pt x="993677" y="4203359"/>
                </a:lnTo>
                <a:lnTo>
                  <a:pt x="995074" y="4204756"/>
                </a:lnTo>
                <a:lnTo>
                  <a:pt x="993677" y="4200567"/>
                </a:lnTo>
                <a:lnTo>
                  <a:pt x="996470" y="4201963"/>
                </a:lnTo>
                <a:lnTo>
                  <a:pt x="1000659" y="4208245"/>
                </a:lnTo>
                <a:lnTo>
                  <a:pt x="997867" y="4201963"/>
                </a:lnTo>
                <a:lnTo>
                  <a:pt x="1000659" y="4201963"/>
                </a:lnTo>
                <a:lnTo>
                  <a:pt x="1003453" y="4206152"/>
                </a:lnTo>
                <a:lnTo>
                  <a:pt x="1007643" y="4206152"/>
                </a:lnTo>
                <a:lnTo>
                  <a:pt x="1007643" y="4210340"/>
                </a:lnTo>
                <a:lnTo>
                  <a:pt x="1006246" y="4213132"/>
                </a:lnTo>
                <a:lnTo>
                  <a:pt x="1011833" y="4208944"/>
                </a:lnTo>
                <a:lnTo>
                  <a:pt x="1009040" y="4208944"/>
                </a:lnTo>
                <a:lnTo>
                  <a:pt x="1007643" y="4206152"/>
                </a:lnTo>
                <a:lnTo>
                  <a:pt x="998565" y="4199869"/>
                </a:lnTo>
                <a:lnTo>
                  <a:pt x="1001358" y="4199869"/>
                </a:lnTo>
                <a:lnTo>
                  <a:pt x="1009040" y="4204058"/>
                </a:lnTo>
                <a:lnTo>
                  <a:pt x="1002754" y="4199869"/>
                </a:lnTo>
                <a:lnTo>
                  <a:pt x="989487" y="4198473"/>
                </a:lnTo>
                <a:lnTo>
                  <a:pt x="986693" y="4197076"/>
                </a:lnTo>
                <a:lnTo>
                  <a:pt x="988090" y="4195680"/>
                </a:lnTo>
                <a:lnTo>
                  <a:pt x="983901" y="4197076"/>
                </a:lnTo>
                <a:lnTo>
                  <a:pt x="979711" y="4194284"/>
                </a:lnTo>
                <a:lnTo>
                  <a:pt x="979711" y="4188699"/>
                </a:lnTo>
                <a:lnTo>
                  <a:pt x="983901" y="4183114"/>
                </a:lnTo>
                <a:lnTo>
                  <a:pt x="986031" y="4184957"/>
                </a:lnTo>
                <a:lnTo>
                  <a:pt x="989480" y="4183812"/>
                </a:lnTo>
                <a:lnTo>
                  <a:pt x="985290" y="4183812"/>
                </a:lnTo>
                <a:lnTo>
                  <a:pt x="983894" y="4182416"/>
                </a:lnTo>
                <a:lnTo>
                  <a:pt x="984452" y="4178228"/>
                </a:lnTo>
                <a:lnTo>
                  <a:pt x="985290" y="4178228"/>
                </a:lnTo>
                <a:lnTo>
                  <a:pt x="985290" y="4176831"/>
                </a:lnTo>
                <a:lnTo>
                  <a:pt x="988084" y="4175435"/>
                </a:lnTo>
                <a:lnTo>
                  <a:pt x="984829" y="4175435"/>
                </a:lnTo>
                <a:lnTo>
                  <a:pt x="985228" y="4172441"/>
                </a:lnTo>
                <a:lnTo>
                  <a:pt x="986693" y="4169152"/>
                </a:lnTo>
                <a:lnTo>
                  <a:pt x="986693" y="4170549"/>
                </a:lnTo>
                <a:lnTo>
                  <a:pt x="986693" y="4171944"/>
                </a:lnTo>
                <a:lnTo>
                  <a:pt x="988090" y="4173341"/>
                </a:lnTo>
                <a:lnTo>
                  <a:pt x="986693" y="4170549"/>
                </a:lnTo>
                <a:lnTo>
                  <a:pt x="989487" y="4166359"/>
                </a:lnTo>
                <a:lnTo>
                  <a:pt x="992280" y="4183812"/>
                </a:lnTo>
                <a:lnTo>
                  <a:pt x="992280" y="4181021"/>
                </a:lnTo>
                <a:lnTo>
                  <a:pt x="997867" y="4186604"/>
                </a:lnTo>
                <a:lnTo>
                  <a:pt x="996470" y="4183812"/>
                </a:lnTo>
                <a:lnTo>
                  <a:pt x="993677" y="4181021"/>
                </a:lnTo>
                <a:lnTo>
                  <a:pt x="992280" y="4179624"/>
                </a:lnTo>
                <a:lnTo>
                  <a:pt x="996470" y="4178228"/>
                </a:lnTo>
                <a:lnTo>
                  <a:pt x="997867" y="4178228"/>
                </a:lnTo>
                <a:lnTo>
                  <a:pt x="1005548" y="4182416"/>
                </a:lnTo>
                <a:lnTo>
                  <a:pt x="999263" y="4178228"/>
                </a:lnTo>
                <a:lnTo>
                  <a:pt x="1005548" y="4179624"/>
                </a:lnTo>
                <a:lnTo>
                  <a:pt x="1001358" y="4178228"/>
                </a:lnTo>
                <a:lnTo>
                  <a:pt x="992280" y="4176831"/>
                </a:lnTo>
                <a:lnTo>
                  <a:pt x="996470" y="4174039"/>
                </a:lnTo>
                <a:lnTo>
                  <a:pt x="1002056" y="4172643"/>
                </a:lnTo>
                <a:lnTo>
                  <a:pt x="992979" y="4174039"/>
                </a:lnTo>
                <a:lnTo>
                  <a:pt x="992979" y="4169850"/>
                </a:lnTo>
                <a:lnTo>
                  <a:pt x="995772" y="4171246"/>
                </a:lnTo>
                <a:lnTo>
                  <a:pt x="992979" y="4168454"/>
                </a:lnTo>
                <a:lnTo>
                  <a:pt x="998565" y="4169850"/>
                </a:lnTo>
                <a:lnTo>
                  <a:pt x="995772" y="4168454"/>
                </a:lnTo>
                <a:lnTo>
                  <a:pt x="992979" y="4167058"/>
                </a:lnTo>
                <a:lnTo>
                  <a:pt x="999263" y="4164265"/>
                </a:lnTo>
                <a:lnTo>
                  <a:pt x="992979" y="4165662"/>
                </a:lnTo>
                <a:lnTo>
                  <a:pt x="994375" y="4160077"/>
                </a:lnTo>
                <a:lnTo>
                  <a:pt x="998565" y="4161472"/>
                </a:lnTo>
                <a:lnTo>
                  <a:pt x="995772" y="4157285"/>
                </a:lnTo>
                <a:lnTo>
                  <a:pt x="997169" y="4155889"/>
                </a:lnTo>
                <a:lnTo>
                  <a:pt x="999961" y="4158681"/>
                </a:lnTo>
                <a:lnTo>
                  <a:pt x="998565" y="4155889"/>
                </a:lnTo>
                <a:lnTo>
                  <a:pt x="1001358" y="4154492"/>
                </a:lnTo>
                <a:lnTo>
                  <a:pt x="1011833" y="4157285"/>
                </a:lnTo>
                <a:lnTo>
                  <a:pt x="1004151" y="4160077"/>
                </a:lnTo>
                <a:lnTo>
                  <a:pt x="1006945" y="4160077"/>
                </a:lnTo>
                <a:lnTo>
                  <a:pt x="1004151" y="4164265"/>
                </a:lnTo>
                <a:lnTo>
                  <a:pt x="1008341" y="4167058"/>
                </a:lnTo>
                <a:lnTo>
                  <a:pt x="1005548" y="4164265"/>
                </a:lnTo>
                <a:lnTo>
                  <a:pt x="1006945" y="4161472"/>
                </a:lnTo>
                <a:lnTo>
                  <a:pt x="1012531" y="4160077"/>
                </a:lnTo>
                <a:lnTo>
                  <a:pt x="1012531" y="4161472"/>
                </a:lnTo>
                <a:lnTo>
                  <a:pt x="1015324" y="4160077"/>
                </a:lnTo>
                <a:lnTo>
                  <a:pt x="1015324" y="4165662"/>
                </a:lnTo>
                <a:lnTo>
                  <a:pt x="1016720" y="4167058"/>
                </a:lnTo>
                <a:lnTo>
                  <a:pt x="1016720" y="4161472"/>
                </a:lnTo>
                <a:lnTo>
                  <a:pt x="1020910" y="4161472"/>
                </a:lnTo>
                <a:lnTo>
                  <a:pt x="1027195" y="4169152"/>
                </a:lnTo>
                <a:lnTo>
                  <a:pt x="1023005" y="4171944"/>
                </a:lnTo>
                <a:lnTo>
                  <a:pt x="1016720" y="4170549"/>
                </a:lnTo>
                <a:lnTo>
                  <a:pt x="1022943" y="4173313"/>
                </a:lnTo>
                <a:lnTo>
                  <a:pt x="1024402" y="4172643"/>
                </a:lnTo>
                <a:lnTo>
                  <a:pt x="1023005" y="4174039"/>
                </a:lnTo>
                <a:lnTo>
                  <a:pt x="1023005" y="4176831"/>
                </a:lnTo>
                <a:lnTo>
                  <a:pt x="1024402" y="4172643"/>
                </a:lnTo>
                <a:lnTo>
                  <a:pt x="1025799" y="4171246"/>
                </a:lnTo>
                <a:lnTo>
                  <a:pt x="1028319" y="4169983"/>
                </a:lnTo>
                <a:lnTo>
                  <a:pt x="1025100" y="4156587"/>
                </a:lnTo>
                <a:lnTo>
                  <a:pt x="1033480" y="4183114"/>
                </a:lnTo>
                <a:lnTo>
                  <a:pt x="1029471" y="4174430"/>
                </a:lnTo>
                <a:lnTo>
                  <a:pt x="1024402" y="4178228"/>
                </a:lnTo>
                <a:lnTo>
                  <a:pt x="1024402" y="4181021"/>
                </a:lnTo>
                <a:lnTo>
                  <a:pt x="1020212" y="4179624"/>
                </a:lnTo>
                <a:lnTo>
                  <a:pt x="1021609" y="4181021"/>
                </a:lnTo>
                <a:lnTo>
                  <a:pt x="1024402" y="4181021"/>
                </a:lnTo>
                <a:lnTo>
                  <a:pt x="1027195" y="4176831"/>
                </a:lnTo>
                <a:lnTo>
                  <a:pt x="1031385" y="4179624"/>
                </a:lnTo>
                <a:lnTo>
                  <a:pt x="1032781" y="4182416"/>
                </a:lnTo>
                <a:lnTo>
                  <a:pt x="1029988" y="4183812"/>
                </a:lnTo>
                <a:lnTo>
                  <a:pt x="1032781" y="4186604"/>
                </a:lnTo>
                <a:lnTo>
                  <a:pt x="1031385" y="4186604"/>
                </a:lnTo>
                <a:lnTo>
                  <a:pt x="1029988" y="4186604"/>
                </a:lnTo>
                <a:lnTo>
                  <a:pt x="1028592" y="4192887"/>
                </a:lnTo>
                <a:lnTo>
                  <a:pt x="1031385" y="4186604"/>
                </a:lnTo>
                <a:lnTo>
                  <a:pt x="1034178" y="4192887"/>
                </a:lnTo>
                <a:lnTo>
                  <a:pt x="1032781" y="4187302"/>
                </a:lnTo>
                <a:lnTo>
                  <a:pt x="1038005" y="4184692"/>
                </a:lnTo>
                <a:lnTo>
                  <a:pt x="1048842" y="4201265"/>
                </a:lnTo>
                <a:lnTo>
                  <a:pt x="1042558" y="4192189"/>
                </a:lnTo>
                <a:lnTo>
                  <a:pt x="1041161" y="4197774"/>
                </a:lnTo>
                <a:lnTo>
                  <a:pt x="1038368" y="4200567"/>
                </a:lnTo>
                <a:lnTo>
                  <a:pt x="1035575" y="4200567"/>
                </a:lnTo>
                <a:lnTo>
                  <a:pt x="1036971" y="4201963"/>
                </a:lnTo>
                <a:lnTo>
                  <a:pt x="1035575" y="4203359"/>
                </a:lnTo>
                <a:lnTo>
                  <a:pt x="1038368" y="4201963"/>
                </a:lnTo>
                <a:lnTo>
                  <a:pt x="1039765" y="4203359"/>
                </a:lnTo>
                <a:lnTo>
                  <a:pt x="1042558" y="4197774"/>
                </a:lnTo>
                <a:lnTo>
                  <a:pt x="1046747" y="4201963"/>
                </a:lnTo>
                <a:lnTo>
                  <a:pt x="1046747" y="4207547"/>
                </a:lnTo>
                <a:lnTo>
                  <a:pt x="1050937" y="4206152"/>
                </a:lnTo>
                <a:lnTo>
                  <a:pt x="1056524" y="4212434"/>
                </a:lnTo>
                <a:lnTo>
                  <a:pt x="972029" y="4316452"/>
                </a:lnTo>
                <a:lnTo>
                  <a:pt x="881251" y="4377884"/>
                </a:lnTo>
                <a:lnTo>
                  <a:pt x="863794" y="4391148"/>
                </a:lnTo>
                <a:lnTo>
                  <a:pt x="856112" y="4395337"/>
                </a:lnTo>
                <a:lnTo>
                  <a:pt x="857509" y="4396733"/>
                </a:lnTo>
                <a:lnTo>
                  <a:pt x="848431" y="4402318"/>
                </a:lnTo>
                <a:lnTo>
                  <a:pt x="845638" y="4407903"/>
                </a:lnTo>
                <a:lnTo>
                  <a:pt x="814913" y="4411394"/>
                </a:lnTo>
                <a:lnTo>
                  <a:pt x="810723" y="4403714"/>
                </a:lnTo>
                <a:lnTo>
                  <a:pt x="805136" y="4407903"/>
                </a:lnTo>
                <a:lnTo>
                  <a:pt x="796059" y="4412092"/>
                </a:lnTo>
                <a:lnTo>
                  <a:pt x="791869" y="4404413"/>
                </a:lnTo>
                <a:lnTo>
                  <a:pt x="784188" y="4404413"/>
                </a:lnTo>
                <a:lnTo>
                  <a:pt x="772317" y="4410696"/>
                </a:lnTo>
                <a:lnTo>
                  <a:pt x="769524" y="4407903"/>
                </a:lnTo>
                <a:lnTo>
                  <a:pt x="766772" y="4409411"/>
                </a:lnTo>
                <a:lnTo>
                  <a:pt x="768127" y="4413488"/>
                </a:lnTo>
                <a:lnTo>
                  <a:pt x="775808" y="4409299"/>
                </a:lnTo>
                <a:lnTo>
                  <a:pt x="778601" y="4412092"/>
                </a:lnTo>
                <a:lnTo>
                  <a:pt x="772317" y="4416280"/>
                </a:lnTo>
                <a:lnTo>
                  <a:pt x="772317" y="4420469"/>
                </a:lnTo>
                <a:lnTo>
                  <a:pt x="763239" y="4423261"/>
                </a:lnTo>
                <a:lnTo>
                  <a:pt x="757653" y="4428846"/>
                </a:lnTo>
                <a:lnTo>
                  <a:pt x="754859" y="4427450"/>
                </a:lnTo>
                <a:lnTo>
                  <a:pt x="745781" y="4444902"/>
                </a:lnTo>
                <a:lnTo>
                  <a:pt x="728324" y="4446299"/>
                </a:lnTo>
                <a:lnTo>
                  <a:pt x="726928" y="4452582"/>
                </a:lnTo>
                <a:lnTo>
                  <a:pt x="724134" y="4453978"/>
                </a:lnTo>
                <a:lnTo>
                  <a:pt x="719944" y="4461656"/>
                </a:lnTo>
                <a:lnTo>
                  <a:pt x="713659" y="4460260"/>
                </a:lnTo>
                <a:lnTo>
                  <a:pt x="705978" y="4461656"/>
                </a:lnTo>
                <a:lnTo>
                  <a:pt x="692714" y="4467939"/>
                </a:lnTo>
                <a:lnTo>
                  <a:pt x="686429" y="4451884"/>
                </a:lnTo>
                <a:lnTo>
                  <a:pt x="680842" y="4458166"/>
                </a:lnTo>
                <a:lnTo>
                  <a:pt x="673161" y="4458166"/>
                </a:lnTo>
                <a:lnTo>
                  <a:pt x="671765" y="4462355"/>
                </a:lnTo>
                <a:lnTo>
                  <a:pt x="667575" y="4462355"/>
                </a:lnTo>
                <a:lnTo>
                  <a:pt x="670368" y="4475619"/>
                </a:lnTo>
                <a:lnTo>
                  <a:pt x="664084" y="4475619"/>
                </a:lnTo>
                <a:lnTo>
                  <a:pt x="659894" y="4479808"/>
                </a:lnTo>
                <a:lnTo>
                  <a:pt x="643833" y="4487486"/>
                </a:lnTo>
                <a:lnTo>
                  <a:pt x="638246" y="4483297"/>
                </a:lnTo>
                <a:lnTo>
                  <a:pt x="627772" y="4489580"/>
                </a:lnTo>
                <a:lnTo>
                  <a:pt x="624979" y="4483297"/>
                </a:lnTo>
                <a:lnTo>
                  <a:pt x="617298" y="4474223"/>
                </a:lnTo>
                <a:lnTo>
                  <a:pt x="633359" y="4463751"/>
                </a:lnTo>
                <a:lnTo>
                  <a:pt x="637548" y="4454676"/>
                </a:lnTo>
                <a:lnTo>
                  <a:pt x="631962" y="4445600"/>
                </a:lnTo>
                <a:lnTo>
                  <a:pt x="609616" y="4458865"/>
                </a:lnTo>
                <a:lnTo>
                  <a:pt x="596348" y="4469336"/>
                </a:lnTo>
                <a:lnTo>
                  <a:pt x="592158" y="4467939"/>
                </a:lnTo>
                <a:lnTo>
                  <a:pt x="586573" y="4463751"/>
                </a:lnTo>
                <a:lnTo>
                  <a:pt x="583779" y="4466543"/>
                </a:lnTo>
                <a:lnTo>
                  <a:pt x="578193" y="4463751"/>
                </a:lnTo>
                <a:lnTo>
                  <a:pt x="574003" y="4465147"/>
                </a:lnTo>
                <a:lnTo>
                  <a:pt x="567718" y="4462355"/>
                </a:lnTo>
                <a:lnTo>
                  <a:pt x="564925" y="4465147"/>
                </a:lnTo>
                <a:lnTo>
                  <a:pt x="553054" y="4471430"/>
                </a:lnTo>
                <a:lnTo>
                  <a:pt x="530708" y="4462355"/>
                </a:lnTo>
                <a:lnTo>
                  <a:pt x="527916" y="4462355"/>
                </a:lnTo>
                <a:lnTo>
                  <a:pt x="529311" y="4468637"/>
                </a:lnTo>
                <a:lnTo>
                  <a:pt x="523726" y="4467242"/>
                </a:lnTo>
                <a:lnTo>
                  <a:pt x="518139" y="4461656"/>
                </a:lnTo>
                <a:lnTo>
                  <a:pt x="511855" y="4460260"/>
                </a:lnTo>
                <a:lnTo>
                  <a:pt x="510458" y="4456072"/>
                </a:lnTo>
                <a:lnTo>
                  <a:pt x="509061" y="4435129"/>
                </a:lnTo>
                <a:lnTo>
                  <a:pt x="510458" y="4398827"/>
                </a:lnTo>
                <a:lnTo>
                  <a:pt x="518139" y="4379281"/>
                </a:lnTo>
                <a:lnTo>
                  <a:pt x="506268" y="4373696"/>
                </a:lnTo>
                <a:lnTo>
                  <a:pt x="493001" y="4363225"/>
                </a:lnTo>
                <a:lnTo>
                  <a:pt x="491604" y="4367413"/>
                </a:lnTo>
                <a:lnTo>
                  <a:pt x="486017" y="4371601"/>
                </a:lnTo>
                <a:lnTo>
                  <a:pt x="478336" y="4367413"/>
                </a:lnTo>
                <a:lnTo>
                  <a:pt x="470655" y="4352753"/>
                </a:lnTo>
                <a:lnTo>
                  <a:pt x="466466" y="4349960"/>
                </a:lnTo>
                <a:lnTo>
                  <a:pt x="466466" y="4352753"/>
                </a:lnTo>
                <a:lnTo>
                  <a:pt x="431550" y="4343678"/>
                </a:lnTo>
                <a:lnTo>
                  <a:pt x="427360" y="4345073"/>
                </a:lnTo>
                <a:lnTo>
                  <a:pt x="425964" y="4347866"/>
                </a:lnTo>
                <a:lnTo>
                  <a:pt x="419680" y="4346469"/>
                </a:lnTo>
                <a:lnTo>
                  <a:pt x="397334" y="4338791"/>
                </a:lnTo>
                <a:lnTo>
                  <a:pt x="401451" y="4329017"/>
                </a:lnTo>
                <a:lnTo>
                  <a:pt x="395239" y="4329017"/>
                </a:lnTo>
                <a:lnTo>
                  <a:pt x="393842" y="4323432"/>
                </a:lnTo>
                <a:lnTo>
                  <a:pt x="371497" y="4308773"/>
                </a:lnTo>
                <a:lnTo>
                  <a:pt x="355436" y="4308773"/>
                </a:lnTo>
                <a:lnTo>
                  <a:pt x="349849" y="4312961"/>
                </a:lnTo>
                <a:lnTo>
                  <a:pt x="331694" y="4302489"/>
                </a:lnTo>
                <a:lnTo>
                  <a:pt x="326107" y="4302489"/>
                </a:lnTo>
                <a:lnTo>
                  <a:pt x="323314" y="4296905"/>
                </a:lnTo>
                <a:lnTo>
                  <a:pt x="317728" y="4292717"/>
                </a:lnTo>
                <a:lnTo>
                  <a:pt x="290494" y="4279452"/>
                </a:lnTo>
                <a:lnTo>
                  <a:pt x="291891" y="4276659"/>
                </a:lnTo>
                <a:lnTo>
                  <a:pt x="289097" y="4275264"/>
                </a:lnTo>
                <a:lnTo>
                  <a:pt x="278623" y="4289924"/>
                </a:lnTo>
                <a:lnTo>
                  <a:pt x="286305" y="4300395"/>
                </a:lnTo>
                <a:lnTo>
                  <a:pt x="280020" y="4301791"/>
                </a:lnTo>
                <a:lnTo>
                  <a:pt x="281416" y="4308074"/>
                </a:lnTo>
                <a:lnTo>
                  <a:pt x="278623" y="4312263"/>
                </a:lnTo>
                <a:lnTo>
                  <a:pt x="275830" y="4308074"/>
                </a:lnTo>
                <a:lnTo>
                  <a:pt x="271641" y="4309470"/>
                </a:lnTo>
                <a:lnTo>
                  <a:pt x="266054" y="4303886"/>
                </a:lnTo>
                <a:lnTo>
                  <a:pt x="266054" y="4302489"/>
                </a:lnTo>
                <a:lnTo>
                  <a:pt x="255580" y="4294811"/>
                </a:lnTo>
                <a:lnTo>
                  <a:pt x="251390" y="4294811"/>
                </a:lnTo>
                <a:lnTo>
                  <a:pt x="248596" y="4302489"/>
                </a:lnTo>
                <a:lnTo>
                  <a:pt x="244406" y="4306678"/>
                </a:lnTo>
                <a:lnTo>
                  <a:pt x="238821" y="4302489"/>
                </a:lnTo>
                <a:lnTo>
                  <a:pt x="223458" y="4302489"/>
                </a:lnTo>
                <a:lnTo>
                  <a:pt x="217173" y="4317150"/>
                </a:lnTo>
                <a:lnTo>
                  <a:pt x="210889" y="4317150"/>
                </a:lnTo>
                <a:lnTo>
                  <a:pt x="205302" y="4306678"/>
                </a:lnTo>
                <a:lnTo>
                  <a:pt x="189241" y="4309470"/>
                </a:lnTo>
                <a:lnTo>
                  <a:pt x="201112" y="4388356"/>
                </a:lnTo>
                <a:lnTo>
                  <a:pt x="105446" y="4395337"/>
                </a:lnTo>
                <a:lnTo>
                  <a:pt x="105443" y="4395337"/>
                </a:lnTo>
                <a:lnTo>
                  <a:pt x="87287" y="4386262"/>
                </a:lnTo>
                <a:lnTo>
                  <a:pt x="81002" y="4389055"/>
                </a:lnTo>
                <a:lnTo>
                  <a:pt x="78209" y="4369507"/>
                </a:lnTo>
                <a:lnTo>
                  <a:pt x="70528" y="4363225"/>
                </a:lnTo>
                <a:lnTo>
                  <a:pt x="69131" y="4359036"/>
                </a:lnTo>
                <a:lnTo>
                  <a:pt x="62847" y="4364621"/>
                </a:lnTo>
                <a:lnTo>
                  <a:pt x="57260" y="4364621"/>
                </a:lnTo>
                <a:lnTo>
                  <a:pt x="53070" y="4354149"/>
                </a:lnTo>
                <a:lnTo>
                  <a:pt x="42596" y="4347866"/>
                </a:lnTo>
                <a:lnTo>
                  <a:pt x="34914" y="4333206"/>
                </a:lnTo>
                <a:lnTo>
                  <a:pt x="23043" y="4329017"/>
                </a:lnTo>
                <a:lnTo>
                  <a:pt x="20250" y="4321338"/>
                </a:lnTo>
                <a:lnTo>
                  <a:pt x="27932" y="4315754"/>
                </a:lnTo>
                <a:lnTo>
                  <a:pt x="26535" y="4305282"/>
                </a:lnTo>
                <a:lnTo>
                  <a:pt x="14664" y="4296207"/>
                </a:lnTo>
                <a:lnTo>
                  <a:pt x="9077" y="4288528"/>
                </a:lnTo>
                <a:lnTo>
                  <a:pt x="10474" y="4282245"/>
                </a:lnTo>
                <a:lnTo>
                  <a:pt x="23742" y="4275961"/>
                </a:lnTo>
                <a:lnTo>
                  <a:pt x="22345" y="4275961"/>
                </a:lnTo>
                <a:lnTo>
                  <a:pt x="0" y="4252226"/>
                </a:lnTo>
                <a:lnTo>
                  <a:pt x="33518" y="4215925"/>
                </a:lnTo>
                <a:lnTo>
                  <a:pt x="32122" y="4202661"/>
                </a:lnTo>
                <a:lnTo>
                  <a:pt x="20250" y="4188001"/>
                </a:lnTo>
                <a:lnTo>
                  <a:pt x="23043" y="4168454"/>
                </a:lnTo>
                <a:lnTo>
                  <a:pt x="18854" y="4162171"/>
                </a:lnTo>
                <a:lnTo>
                  <a:pt x="20250" y="4156587"/>
                </a:lnTo>
                <a:lnTo>
                  <a:pt x="14664" y="4146115"/>
                </a:lnTo>
                <a:lnTo>
                  <a:pt x="22345" y="4135644"/>
                </a:lnTo>
                <a:lnTo>
                  <a:pt x="31423" y="4130059"/>
                </a:lnTo>
                <a:lnTo>
                  <a:pt x="31423" y="4125870"/>
                </a:lnTo>
                <a:lnTo>
                  <a:pt x="32820" y="4130059"/>
                </a:lnTo>
                <a:lnTo>
                  <a:pt x="35613" y="4128663"/>
                </a:lnTo>
                <a:lnTo>
                  <a:pt x="56562" y="4122379"/>
                </a:lnTo>
                <a:lnTo>
                  <a:pt x="75761" y="4112250"/>
                </a:lnTo>
                <a:lnTo>
                  <a:pt x="78908" y="4110589"/>
                </a:lnTo>
                <a:lnTo>
                  <a:pt x="81701" y="4109116"/>
                </a:lnTo>
                <a:lnTo>
                  <a:pt x="80304" y="4106323"/>
                </a:lnTo>
                <a:lnTo>
                  <a:pt x="83098" y="4109116"/>
                </a:lnTo>
                <a:lnTo>
                  <a:pt x="85891" y="4107720"/>
                </a:lnTo>
                <a:lnTo>
                  <a:pt x="88684" y="4107720"/>
                </a:lnTo>
                <a:lnTo>
                  <a:pt x="87288" y="4104927"/>
                </a:lnTo>
                <a:lnTo>
                  <a:pt x="90081" y="4106323"/>
                </a:lnTo>
                <a:lnTo>
                  <a:pt x="90081" y="4104927"/>
                </a:lnTo>
                <a:lnTo>
                  <a:pt x="91478" y="4107720"/>
                </a:lnTo>
                <a:lnTo>
                  <a:pt x="101952" y="4111908"/>
                </a:lnTo>
                <a:lnTo>
                  <a:pt x="103349" y="4110512"/>
                </a:lnTo>
                <a:lnTo>
                  <a:pt x="106142" y="4110512"/>
                </a:lnTo>
                <a:lnTo>
                  <a:pt x="112426" y="4107720"/>
                </a:lnTo>
                <a:lnTo>
                  <a:pt x="116616" y="4106323"/>
                </a:lnTo>
                <a:lnTo>
                  <a:pt x="116616" y="4103531"/>
                </a:lnTo>
                <a:lnTo>
                  <a:pt x="118013" y="4106323"/>
                </a:lnTo>
                <a:lnTo>
                  <a:pt x="122203" y="4103531"/>
                </a:lnTo>
                <a:lnTo>
                  <a:pt x="122203" y="4100738"/>
                </a:lnTo>
                <a:lnTo>
                  <a:pt x="124995" y="4103531"/>
                </a:lnTo>
                <a:lnTo>
                  <a:pt x="126392" y="4099342"/>
                </a:lnTo>
                <a:lnTo>
                  <a:pt x="126392" y="4102134"/>
                </a:lnTo>
                <a:lnTo>
                  <a:pt x="127789" y="4102134"/>
                </a:lnTo>
                <a:lnTo>
                  <a:pt x="129185" y="4099342"/>
                </a:lnTo>
                <a:lnTo>
                  <a:pt x="129185" y="4102134"/>
                </a:lnTo>
                <a:lnTo>
                  <a:pt x="133375" y="4102134"/>
                </a:lnTo>
                <a:lnTo>
                  <a:pt x="134772" y="4099342"/>
                </a:lnTo>
                <a:lnTo>
                  <a:pt x="134772" y="4102134"/>
                </a:lnTo>
                <a:lnTo>
                  <a:pt x="138961" y="4100738"/>
                </a:lnTo>
                <a:lnTo>
                  <a:pt x="141755" y="4100738"/>
                </a:lnTo>
                <a:lnTo>
                  <a:pt x="145945" y="4097946"/>
                </a:lnTo>
                <a:lnTo>
                  <a:pt x="150135" y="4097946"/>
                </a:lnTo>
                <a:lnTo>
                  <a:pt x="154324" y="4096549"/>
                </a:lnTo>
                <a:lnTo>
                  <a:pt x="155720" y="4096549"/>
                </a:lnTo>
                <a:lnTo>
                  <a:pt x="157117" y="4092361"/>
                </a:lnTo>
                <a:lnTo>
                  <a:pt x="157117" y="4095153"/>
                </a:lnTo>
                <a:lnTo>
                  <a:pt x="161307" y="4093757"/>
                </a:lnTo>
                <a:lnTo>
                  <a:pt x="165497" y="4092361"/>
                </a:lnTo>
                <a:lnTo>
                  <a:pt x="169686" y="4090965"/>
                </a:lnTo>
                <a:lnTo>
                  <a:pt x="173876" y="4088173"/>
                </a:lnTo>
                <a:lnTo>
                  <a:pt x="176670" y="4086777"/>
                </a:lnTo>
                <a:lnTo>
                  <a:pt x="178066" y="4085380"/>
                </a:lnTo>
                <a:lnTo>
                  <a:pt x="179463" y="4085380"/>
                </a:lnTo>
                <a:lnTo>
                  <a:pt x="179463" y="4081191"/>
                </a:lnTo>
                <a:lnTo>
                  <a:pt x="180860" y="4085380"/>
                </a:lnTo>
                <a:lnTo>
                  <a:pt x="182256" y="4082588"/>
                </a:lnTo>
                <a:lnTo>
                  <a:pt x="182256" y="4081191"/>
                </a:lnTo>
                <a:lnTo>
                  <a:pt x="179463" y="4079795"/>
                </a:lnTo>
                <a:lnTo>
                  <a:pt x="183653" y="4079795"/>
                </a:lnTo>
                <a:lnTo>
                  <a:pt x="183653" y="4078399"/>
                </a:lnTo>
                <a:lnTo>
                  <a:pt x="186445" y="4075606"/>
                </a:lnTo>
                <a:lnTo>
                  <a:pt x="185049" y="4078399"/>
                </a:lnTo>
                <a:lnTo>
                  <a:pt x="186445" y="4079795"/>
                </a:lnTo>
                <a:lnTo>
                  <a:pt x="187842" y="4075606"/>
                </a:lnTo>
                <a:lnTo>
                  <a:pt x="190636" y="4078399"/>
                </a:lnTo>
                <a:lnTo>
                  <a:pt x="194826" y="4077003"/>
                </a:lnTo>
                <a:lnTo>
                  <a:pt x="207398" y="4077003"/>
                </a:lnTo>
                <a:lnTo>
                  <a:pt x="210191" y="4078399"/>
                </a:lnTo>
                <a:close/>
                <a:moveTo>
                  <a:pt x="2797808" y="4050298"/>
                </a:moveTo>
                <a:lnTo>
                  <a:pt x="2809250" y="4101435"/>
                </a:lnTo>
                <a:lnTo>
                  <a:pt x="2811173" y="4103500"/>
                </a:lnTo>
                <a:lnTo>
                  <a:pt x="2809250" y="4100039"/>
                </a:lnTo>
                <a:lnTo>
                  <a:pt x="2799104" y="4050669"/>
                </a:lnTo>
                <a:close/>
                <a:moveTo>
                  <a:pt x="2735429" y="4049157"/>
                </a:moveTo>
                <a:lnTo>
                  <a:pt x="2731040" y="4080492"/>
                </a:lnTo>
                <a:lnTo>
                  <a:pt x="2730601" y="4080562"/>
                </a:lnTo>
                <a:lnTo>
                  <a:pt x="2731040" y="4081888"/>
                </a:lnTo>
                <a:lnTo>
                  <a:pt x="2730471" y="4091560"/>
                </a:lnTo>
                <a:close/>
                <a:moveTo>
                  <a:pt x="931528" y="4042097"/>
                </a:moveTo>
                <a:lnTo>
                  <a:pt x="932924" y="4043493"/>
                </a:lnTo>
                <a:lnTo>
                  <a:pt x="932923" y="4043493"/>
                </a:lnTo>
                <a:lnTo>
                  <a:pt x="930131" y="4043493"/>
                </a:lnTo>
                <a:close/>
                <a:moveTo>
                  <a:pt x="431547" y="4040701"/>
                </a:moveTo>
                <a:lnTo>
                  <a:pt x="437474" y="4047940"/>
                </a:lnTo>
                <a:lnTo>
                  <a:pt x="437831" y="4047681"/>
                </a:lnTo>
                <a:lnTo>
                  <a:pt x="437559" y="4048052"/>
                </a:lnTo>
                <a:lnTo>
                  <a:pt x="437831" y="4048380"/>
                </a:lnTo>
                <a:lnTo>
                  <a:pt x="436755" y="4049162"/>
                </a:lnTo>
                <a:lnTo>
                  <a:pt x="432245" y="4055361"/>
                </a:lnTo>
                <a:lnTo>
                  <a:pt x="436022" y="4049693"/>
                </a:lnTo>
                <a:lnTo>
                  <a:pt x="430150" y="4053965"/>
                </a:lnTo>
                <a:lnTo>
                  <a:pt x="435736" y="4049776"/>
                </a:lnTo>
                <a:lnTo>
                  <a:pt x="435646" y="4049608"/>
                </a:lnTo>
                <a:lnTo>
                  <a:pt x="430150" y="4053266"/>
                </a:lnTo>
                <a:lnTo>
                  <a:pt x="435513" y="4049365"/>
                </a:lnTo>
                <a:lnTo>
                  <a:pt x="431547" y="4042097"/>
                </a:lnTo>
                <a:lnTo>
                  <a:pt x="427356" y="4043493"/>
                </a:lnTo>
                <a:close/>
                <a:moveTo>
                  <a:pt x="430150" y="4039305"/>
                </a:moveTo>
                <a:lnTo>
                  <a:pt x="431547" y="4040701"/>
                </a:lnTo>
                <a:lnTo>
                  <a:pt x="428753" y="4040701"/>
                </a:lnTo>
                <a:lnTo>
                  <a:pt x="425960" y="4040701"/>
                </a:lnTo>
                <a:close/>
                <a:moveTo>
                  <a:pt x="778601" y="4024645"/>
                </a:moveTo>
                <a:lnTo>
                  <a:pt x="779998" y="4024645"/>
                </a:lnTo>
                <a:lnTo>
                  <a:pt x="779998" y="4028834"/>
                </a:lnTo>
                <a:close/>
                <a:moveTo>
                  <a:pt x="266148" y="4023744"/>
                </a:moveTo>
                <a:lnTo>
                  <a:pt x="268145" y="4026739"/>
                </a:lnTo>
                <a:lnTo>
                  <a:pt x="265352" y="4023947"/>
                </a:lnTo>
                <a:close/>
                <a:moveTo>
                  <a:pt x="370746" y="4003423"/>
                </a:moveTo>
                <a:lnTo>
                  <a:pt x="376381" y="4005796"/>
                </a:lnTo>
                <a:lnTo>
                  <a:pt x="377778" y="4009985"/>
                </a:lnTo>
                <a:lnTo>
                  <a:pt x="374985" y="4007193"/>
                </a:lnTo>
                <a:close/>
                <a:moveTo>
                  <a:pt x="366431" y="4001607"/>
                </a:moveTo>
                <a:lnTo>
                  <a:pt x="368700" y="4001607"/>
                </a:lnTo>
                <a:lnTo>
                  <a:pt x="370747" y="4003422"/>
                </a:lnTo>
                <a:close/>
                <a:moveTo>
                  <a:pt x="385459" y="3982759"/>
                </a:moveTo>
                <a:lnTo>
                  <a:pt x="386856" y="3982759"/>
                </a:lnTo>
                <a:lnTo>
                  <a:pt x="386856" y="3984155"/>
                </a:lnTo>
                <a:close/>
                <a:moveTo>
                  <a:pt x="1985958" y="3977871"/>
                </a:moveTo>
                <a:lnTo>
                  <a:pt x="1977784" y="3982899"/>
                </a:lnTo>
                <a:lnTo>
                  <a:pt x="1978275" y="3983456"/>
                </a:lnTo>
                <a:lnTo>
                  <a:pt x="1986489" y="3978403"/>
                </a:lnTo>
                <a:close/>
                <a:moveTo>
                  <a:pt x="1957326" y="3961117"/>
                </a:moveTo>
                <a:lnTo>
                  <a:pt x="1956928" y="3961615"/>
                </a:lnTo>
                <a:lnTo>
                  <a:pt x="1957327" y="3961815"/>
                </a:lnTo>
                <a:lnTo>
                  <a:pt x="1957885" y="3961397"/>
                </a:lnTo>
                <a:close/>
                <a:moveTo>
                  <a:pt x="2038359" y="3958879"/>
                </a:moveTo>
                <a:lnTo>
                  <a:pt x="2048804" y="3961117"/>
                </a:lnTo>
                <a:lnTo>
                  <a:pt x="2048976" y="3960774"/>
                </a:lnTo>
                <a:close/>
                <a:moveTo>
                  <a:pt x="1961517" y="3937382"/>
                </a:moveTo>
                <a:lnTo>
                  <a:pt x="1953051" y="3940404"/>
                </a:lnTo>
                <a:lnTo>
                  <a:pt x="1953136" y="3940872"/>
                </a:lnTo>
                <a:lnTo>
                  <a:pt x="1962240" y="3937622"/>
                </a:lnTo>
                <a:close/>
                <a:moveTo>
                  <a:pt x="2201347" y="3914993"/>
                </a:moveTo>
                <a:lnTo>
                  <a:pt x="2201032" y="3915042"/>
                </a:lnTo>
                <a:lnTo>
                  <a:pt x="2198942" y="3916435"/>
                </a:lnTo>
                <a:close/>
                <a:moveTo>
                  <a:pt x="2159135" y="3899684"/>
                </a:moveTo>
                <a:lnTo>
                  <a:pt x="2158786" y="3900033"/>
                </a:lnTo>
                <a:lnTo>
                  <a:pt x="2159135" y="3900382"/>
                </a:lnTo>
                <a:lnTo>
                  <a:pt x="2159426" y="3900091"/>
                </a:lnTo>
                <a:close/>
                <a:moveTo>
                  <a:pt x="2237915" y="3897538"/>
                </a:moveTo>
                <a:lnTo>
                  <a:pt x="2223973" y="3910979"/>
                </a:lnTo>
                <a:lnTo>
                  <a:pt x="2224775" y="3910853"/>
                </a:lnTo>
                <a:lnTo>
                  <a:pt x="2236129" y="3900842"/>
                </a:lnTo>
                <a:lnTo>
                  <a:pt x="2235948" y="3899684"/>
                </a:lnTo>
                <a:close/>
                <a:moveTo>
                  <a:pt x="1916127" y="3896194"/>
                </a:moveTo>
                <a:lnTo>
                  <a:pt x="1886916" y="3905031"/>
                </a:lnTo>
                <a:lnTo>
                  <a:pt x="1916127" y="3896194"/>
                </a:lnTo>
                <a:close/>
                <a:moveTo>
                  <a:pt x="1941267" y="3889911"/>
                </a:moveTo>
                <a:lnTo>
                  <a:pt x="1932009" y="3891762"/>
                </a:lnTo>
                <a:lnTo>
                  <a:pt x="1932188" y="3892005"/>
                </a:lnTo>
                <a:lnTo>
                  <a:pt x="1941381" y="3890167"/>
                </a:lnTo>
                <a:close/>
                <a:moveTo>
                  <a:pt x="2144471" y="3887816"/>
                </a:moveTo>
                <a:lnTo>
                  <a:pt x="2141064" y="3890655"/>
                </a:lnTo>
                <a:lnTo>
                  <a:pt x="2141677" y="3891306"/>
                </a:lnTo>
                <a:lnTo>
                  <a:pt x="2144820" y="3888164"/>
                </a:lnTo>
                <a:close/>
                <a:moveTo>
                  <a:pt x="1923878" y="3882581"/>
                </a:moveTo>
                <a:lnTo>
                  <a:pt x="1916174" y="3896111"/>
                </a:lnTo>
                <a:lnTo>
                  <a:pt x="1923895" y="3882603"/>
                </a:lnTo>
                <a:close/>
                <a:moveTo>
                  <a:pt x="2613028" y="3880835"/>
                </a:moveTo>
                <a:lnTo>
                  <a:pt x="2603676" y="3882081"/>
                </a:lnTo>
                <a:lnTo>
                  <a:pt x="2595570" y="3891279"/>
                </a:lnTo>
                <a:lnTo>
                  <a:pt x="2591381" y="3889185"/>
                </a:lnTo>
                <a:lnTo>
                  <a:pt x="2587890" y="3890581"/>
                </a:lnTo>
                <a:lnTo>
                  <a:pt x="2579509" y="3886392"/>
                </a:lnTo>
                <a:lnTo>
                  <a:pt x="2576018" y="3890581"/>
                </a:lnTo>
                <a:lnTo>
                  <a:pt x="2574621" y="3887789"/>
                </a:lnTo>
                <a:lnTo>
                  <a:pt x="2571828" y="3891279"/>
                </a:lnTo>
                <a:lnTo>
                  <a:pt x="2565544" y="3892676"/>
                </a:lnTo>
                <a:lnTo>
                  <a:pt x="2565544" y="3892702"/>
                </a:lnTo>
                <a:lnTo>
                  <a:pt x="2571829" y="3891306"/>
                </a:lnTo>
                <a:lnTo>
                  <a:pt x="2574621" y="3887816"/>
                </a:lnTo>
                <a:lnTo>
                  <a:pt x="2576018" y="3890608"/>
                </a:lnTo>
                <a:lnTo>
                  <a:pt x="2579510" y="3886419"/>
                </a:lnTo>
                <a:lnTo>
                  <a:pt x="2587890" y="3890608"/>
                </a:lnTo>
                <a:lnTo>
                  <a:pt x="2591382" y="3889212"/>
                </a:lnTo>
                <a:lnTo>
                  <a:pt x="2595571" y="3891306"/>
                </a:lnTo>
                <a:lnTo>
                  <a:pt x="2602554" y="3885023"/>
                </a:lnTo>
                <a:lnTo>
                  <a:pt x="2613028" y="3883627"/>
                </a:lnTo>
                <a:lnTo>
                  <a:pt x="2618552" y="3887306"/>
                </a:lnTo>
                <a:lnTo>
                  <a:pt x="2619313" y="3885023"/>
                </a:lnTo>
                <a:close/>
                <a:moveTo>
                  <a:pt x="2248517" y="3874553"/>
                </a:moveTo>
                <a:lnTo>
                  <a:pt x="2243225" y="3891746"/>
                </a:lnTo>
                <a:lnTo>
                  <a:pt x="2243628" y="3891306"/>
                </a:lnTo>
                <a:lnTo>
                  <a:pt x="2248729" y="3874736"/>
                </a:lnTo>
                <a:close/>
                <a:moveTo>
                  <a:pt x="2480351" y="3866846"/>
                </a:moveTo>
                <a:lnTo>
                  <a:pt x="2473348" y="3867482"/>
                </a:lnTo>
                <a:lnTo>
                  <a:pt x="2473368" y="3867571"/>
                </a:lnTo>
                <a:lnTo>
                  <a:pt x="2475868" y="3869568"/>
                </a:lnTo>
                <a:lnTo>
                  <a:pt x="2475464" y="3868967"/>
                </a:lnTo>
                <a:lnTo>
                  <a:pt x="2481417" y="3867645"/>
                </a:lnTo>
                <a:close/>
                <a:moveTo>
                  <a:pt x="1774372" y="3866175"/>
                </a:moveTo>
                <a:lnTo>
                  <a:pt x="1774372" y="3867571"/>
                </a:lnTo>
                <a:lnTo>
                  <a:pt x="1767389" y="3874553"/>
                </a:lnTo>
                <a:lnTo>
                  <a:pt x="1764597" y="3874553"/>
                </a:lnTo>
                <a:lnTo>
                  <a:pt x="1764597" y="3877345"/>
                </a:lnTo>
                <a:lnTo>
                  <a:pt x="1779261" y="3879440"/>
                </a:lnTo>
                <a:lnTo>
                  <a:pt x="1779261" y="3879440"/>
                </a:lnTo>
                <a:lnTo>
                  <a:pt x="1764597" y="3877345"/>
                </a:lnTo>
                <a:lnTo>
                  <a:pt x="1764597" y="3875251"/>
                </a:lnTo>
                <a:lnTo>
                  <a:pt x="1767390" y="3875251"/>
                </a:lnTo>
                <a:lnTo>
                  <a:pt x="1774373" y="3868269"/>
                </a:lnTo>
                <a:lnTo>
                  <a:pt x="1774373" y="3866175"/>
                </a:lnTo>
                <a:close/>
                <a:moveTo>
                  <a:pt x="2618220" y="3858773"/>
                </a:moveTo>
                <a:lnTo>
                  <a:pt x="2620164" y="3860715"/>
                </a:lnTo>
                <a:lnTo>
                  <a:pt x="2620186" y="3860688"/>
                </a:lnTo>
                <a:lnTo>
                  <a:pt x="2620011" y="3859891"/>
                </a:lnTo>
                <a:close/>
                <a:moveTo>
                  <a:pt x="1809987" y="3858496"/>
                </a:moveTo>
                <a:lnTo>
                  <a:pt x="1809986" y="3858497"/>
                </a:lnTo>
                <a:lnTo>
                  <a:pt x="1863056" y="3912250"/>
                </a:lnTo>
                <a:lnTo>
                  <a:pt x="1863057" y="3912250"/>
                </a:lnTo>
                <a:close/>
                <a:moveTo>
                  <a:pt x="444116" y="3856402"/>
                </a:moveTo>
                <a:lnTo>
                  <a:pt x="442720" y="3860591"/>
                </a:lnTo>
                <a:lnTo>
                  <a:pt x="441323" y="3859194"/>
                </a:lnTo>
                <a:close/>
                <a:moveTo>
                  <a:pt x="441324" y="3855704"/>
                </a:moveTo>
                <a:lnTo>
                  <a:pt x="438530" y="3861987"/>
                </a:lnTo>
                <a:lnTo>
                  <a:pt x="441324" y="3863384"/>
                </a:lnTo>
                <a:lnTo>
                  <a:pt x="438530" y="3864780"/>
                </a:lnTo>
                <a:lnTo>
                  <a:pt x="435737" y="3861987"/>
                </a:lnTo>
                <a:close/>
                <a:moveTo>
                  <a:pt x="2271340" y="3855667"/>
                </a:moveTo>
                <a:lnTo>
                  <a:pt x="2270863" y="3855704"/>
                </a:lnTo>
                <a:lnTo>
                  <a:pt x="2265436" y="3872656"/>
                </a:lnTo>
                <a:lnTo>
                  <a:pt x="2265975" y="3871759"/>
                </a:lnTo>
                <a:close/>
                <a:moveTo>
                  <a:pt x="2103970" y="3853610"/>
                </a:moveTo>
                <a:lnTo>
                  <a:pt x="2103603" y="3854527"/>
                </a:lnTo>
                <a:lnTo>
                  <a:pt x="2103970" y="3854307"/>
                </a:lnTo>
                <a:close/>
                <a:moveTo>
                  <a:pt x="2549483" y="3853581"/>
                </a:moveTo>
                <a:lnTo>
                  <a:pt x="2527138" y="3854977"/>
                </a:lnTo>
                <a:lnTo>
                  <a:pt x="2489429" y="3867544"/>
                </a:lnTo>
                <a:lnTo>
                  <a:pt x="2486636" y="3867544"/>
                </a:lnTo>
                <a:lnTo>
                  <a:pt x="2483144" y="3868940"/>
                </a:lnTo>
                <a:lnTo>
                  <a:pt x="2483036" y="3868859"/>
                </a:lnTo>
                <a:lnTo>
                  <a:pt x="2484541" y="3870363"/>
                </a:lnTo>
                <a:lnTo>
                  <a:pt x="2488033" y="3868967"/>
                </a:lnTo>
                <a:lnTo>
                  <a:pt x="2490826" y="3868967"/>
                </a:lnTo>
                <a:lnTo>
                  <a:pt x="2528534" y="3856402"/>
                </a:lnTo>
                <a:lnTo>
                  <a:pt x="2549483" y="3853609"/>
                </a:lnTo>
                <a:lnTo>
                  <a:pt x="2550880" y="3868967"/>
                </a:lnTo>
                <a:lnTo>
                  <a:pt x="2557164" y="3882231"/>
                </a:lnTo>
                <a:lnTo>
                  <a:pt x="2562751" y="3878741"/>
                </a:lnTo>
                <a:lnTo>
                  <a:pt x="2569016" y="3882220"/>
                </a:lnTo>
                <a:lnTo>
                  <a:pt x="2569035" y="3882204"/>
                </a:lnTo>
                <a:lnTo>
                  <a:pt x="2562750" y="3878713"/>
                </a:lnTo>
                <a:lnTo>
                  <a:pt x="2557164" y="3882204"/>
                </a:lnTo>
                <a:lnTo>
                  <a:pt x="2550879" y="3868940"/>
                </a:lnTo>
                <a:close/>
                <a:moveTo>
                  <a:pt x="2458518" y="3851898"/>
                </a:moveTo>
                <a:lnTo>
                  <a:pt x="2458704" y="3852213"/>
                </a:lnTo>
                <a:lnTo>
                  <a:pt x="2459437" y="3852213"/>
                </a:lnTo>
                <a:lnTo>
                  <a:pt x="2459402" y="3852186"/>
                </a:lnTo>
                <a:lnTo>
                  <a:pt x="2458704" y="3852186"/>
                </a:lnTo>
                <a:close/>
                <a:moveTo>
                  <a:pt x="444116" y="3850120"/>
                </a:moveTo>
                <a:lnTo>
                  <a:pt x="445513" y="3855007"/>
                </a:lnTo>
                <a:lnTo>
                  <a:pt x="441323" y="3856403"/>
                </a:lnTo>
                <a:close/>
                <a:moveTo>
                  <a:pt x="410598" y="3850120"/>
                </a:moveTo>
                <a:lnTo>
                  <a:pt x="410598" y="3857101"/>
                </a:lnTo>
                <a:lnTo>
                  <a:pt x="407805" y="3855705"/>
                </a:lnTo>
                <a:close/>
                <a:moveTo>
                  <a:pt x="2282734" y="3848025"/>
                </a:moveTo>
                <a:lnTo>
                  <a:pt x="2280490" y="3853632"/>
                </a:lnTo>
                <a:lnTo>
                  <a:pt x="2280639" y="3853609"/>
                </a:lnTo>
                <a:lnTo>
                  <a:pt x="2282850" y="3848083"/>
                </a:lnTo>
                <a:close/>
                <a:moveTo>
                  <a:pt x="3294875" y="3844777"/>
                </a:moveTo>
                <a:lnTo>
                  <a:pt x="3296403" y="3848749"/>
                </a:lnTo>
                <a:lnTo>
                  <a:pt x="3295265" y="3845232"/>
                </a:lnTo>
                <a:close/>
                <a:moveTo>
                  <a:pt x="449703" y="3844535"/>
                </a:moveTo>
                <a:lnTo>
                  <a:pt x="449703" y="3846629"/>
                </a:lnTo>
                <a:lnTo>
                  <a:pt x="446910" y="3846629"/>
                </a:lnTo>
                <a:lnTo>
                  <a:pt x="445513" y="3852214"/>
                </a:lnTo>
                <a:lnTo>
                  <a:pt x="446910" y="3845931"/>
                </a:lnTo>
                <a:close/>
                <a:moveTo>
                  <a:pt x="2299667" y="3844446"/>
                </a:moveTo>
                <a:lnTo>
                  <a:pt x="2299366" y="3845199"/>
                </a:lnTo>
                <a:lnTo>
                  <a:pt x="2299493" y="3845231"/>
                </a:lnTo>
                <a:close/>
                <a:moveTo>
                  <a:pt x="2290415" y="3843836"/>
                </a:moveTo>
                <a:lnTo>
                  <a:pt x="2288775" y="3849298"/>
                </a:lnTo>
                <a:lnTo>
                  <a:pt x="2289018" y="3849420"/>
                </a:lnTo>
                <a:lnTo>
                  <a:pt x="2290834" y="3843976"/>
                </a:lnTo>
                <a:close/>
                <a:moveTo>
                  <a:pt x="2294188" y="3833638"/>
                </a:moveTo>
                <a:lnTo>
                  <a:pt x="2293208" y="3837553"/>
                </a:lnTo>
                <a:lnTo>
                  <a:pt x="2300191" y="3840345"/>
                </a:lnTo>
                <a:lnTo>
                  <a:pt x="2300191" y="3842091"/>
                </a:lnTo>
                <a:lnTo>
                  <a:pt x="2300889" y="3838948"/>
                </a:lnTo>
                <a:lnTo>
                  <a:pt x="2293906" y="3836157"/>
                </a:lnTo>
                <a:lnTo>
                  <a:pt x="2294588" y="3833769"/>
                </a:lnTo>
                <a:close/>
                <a:moveTo>
                  <a:pt x="1807119" y="3831335"/>
                </a:moveTo>
                <a:lnTo>
                  <a:pt x="1788338" y="3848025"/>
                </a:lnTo>
                <a:lnTo>
                  <a:pt x="1771579" y="3857100"/>
                </a:lnTo>
                <a:lnTo>
                  <a:pt x="1771579" y="3864081"/>
                </a:lnTo>
                <a:lnTo>
                  <a:pt x="1771580" y="3864082"/>
                </a:lnTo>
                <a:lnTo>
                  <a:pt x="1771580" y="3857798"/>
                </a:lnTo>
                <a:lnTo>
                  <a:pt x="1788339" y="3848723"/>
                </a:lnTo>
                <a:lnTo>
                  <a:pt x="1807194" y="3831969"/>
                </a:lnTo>
                <a:close/>
                <a:moveTo>
                  <a:pt x="416184" y="3830573"/>
                </a:moveTo>
                <a:lnTo>
                  <a:pt x="416184" y="3836158"/>
                </a:lnTo>
                <a:lnTo>
                  <a:pt x="410597" y="3840347"/>
                </a:lnTo>
                <a:lnTo>
                  <a:pt x="407805" y="3840347"/>
                </a:lnTo>
                <a:lnTo>
                  <a:pt x="413391" y="3836158"/>
                </a:lnTo>
                <a:close/>
                <a:moveTo>
                  <a:pt x="530007" y="3828479"/>
                </a:moveTo>
                <a:lnTo>
                  <a:pt x="534197" y="3829875"/>
                </a:lnTo>
                <a:lnTo>
                  <a:pt x="531404" y="3829875"/>
                </a:lnTo>
                <a:close/>
                <a:moveTo>
                  <a:pt x="2706600" y="3825658"/>
                </a:moveTo>
                <a:lnTo>
                  <a:pt x="2704597" y="3826659"/>
                </a:lnTo>
                <a:lnTo>
                  <a:pt x="2705902" y="3830572"/>
                </a:lnTo>
                <a:lnTo>
                  <a:pt x="2707997" y="3831968"/>
                </a:lnTo>
                <a:lnTo>
                  <a:pt x="2709672" y="3830963"/>
                </a:lnTo>
                <a:lnTo>
                  <a:pt x="2707996" y="3829847"/>
                </a:lnTo>
                <a:close/>
                <a:moveTo>
                  <a:pt x="523722" y="3824290"/>
                </a:moveTo>
                <a:lnTo>
                  <a:pt x="526515" y="3827083"/>
                </a:lnTo>
                <a:lnTo>
                  <a:pt x="523722" y="3827083"/>
                </a:lnTo>
                <a:close/>
                <a:moveTo>
                  <a:pt x="523722" y="3824290"/>
                </a:moveTo>
                <a:lnTo>
                  <a:pt x="525119" y="3824290"/>
                </a:lnTo>
                <a:lnTo>
                  <a:pt x="527912" y="3827083"/>
                </a:lnTo>
                <a:close/>
                <a:moveTo>
                  <a:pt x="1805923" y="3821177"/>
                </a:moveTo>
                <a:lnTo>
                  <a:pt x="1805865" y="3821322"/>
                </a:lnTo>
                <a:lnTo>
                  <a:pt x="1806504" y="3826105"/>
                </a:lnTo>
                <a:close/>
                <a:moveTo>
                  <a:pt x="2627737" y="3821176"/>
                </a:moveTo>
                <a:lnTo>
                  <a:pt x="2624570" y="3821548"/>
                </a:lnTo>
                <a:lnTo>
                  <a:pt x="2626296" y="3821496"/>
                </a:lnTo>
                <a:close/>
                <a:moveTo>
                  <a:pt x="3209722" y="3820625"/>
                </a:moveTo>
                <a:lnTo>
                  <a:pt x="3209218" y="3820709"/>
                </a:lnTo>
                <a:lnTo>
                  <a:pt x="3209375" y="3820799"/>
                </a:lnTo>
                <a:close/>
                <a:moveTo>
                  <a:pt x="3217343" y="3817351"/>
                </a:moveTo>
                <a:lnTo>
                  <a:pt x="3217899" y="3818029"/>
                </a:lnTo>
                <a:lnTo>
                  <a:pt x="3226833" y="3819403"/>
                </a:lnTo>
                <a:lnTo>
                  <a:pt x="3234513" y="3821498"/>
                </a:lnTo>
                <a:lnTo>
                  <a:pt x="3254764" y="3838950"/>
                </a:lnTo>
                <a:lnTo>
                  <a:pt x="3282696" y="3836157"/>
                </a:lnTo>
                <a:lnTo>
                  <a:pt x="3285022" y="3837088"/>
                </a:lnTo>
                <a:lnTo>
                  <a:pt x="3281998" y="3835460"/>
                </a:lnTo>
                <a:lnTo>
                  <a:pt x="3254066" y="3838252"/>
                </a:lnTo>
                <a:lnTo>
                  <a:pt x="3233815" y="3820799"/>
                </a:lnTo>
                <a:lnTo>
                  <a:pt x="3226133" y="3818704"/>
                </a:lnTo>
                <a:close/>
                <a:moveTo>
                  <a:pt x="3213913" y="3817308"/>
                </a:moveTo>
                <a:lnTo>
                  <a:pt x="3214961" y="3819403"/>
                </a:lnTo>
                <a:lnTo>
                  <a:pt x="3215240" y="3819263"/>
                </a:lnTo>
                <a:lnTo>
                  <a:pt x="3214263" y="3817308"/>
                </a:lnTo>
                <a:close/>
                <a:moveTo>
                  <a:pt x="506963" y="3812421"/>
                </a:moveTo>
                <a:lnTo>
                  <a:pt x="508296" y="3813629"/>
                </a:lnTo>
                <a:lnTo>
                  <a:pt x="516040" y="3816610"/>
                </a:lnTo>
                <a:lnTo>
                  <a:pt x="514643" y="3819402"/>
                </a:lnTo>
                <a:lnTo>
                  <a:pt x="511850" y="3819402"/>
                </a:lnTo>
                <a:lnTo>
                  <a:pt x="505566" y="3813817"/>
                </a:lnTo>
                <a:close/>
                <a:moveTo>
                  <a:pt x="2666099" y="3812394"/>
                </a:moveTo>
                <a:lnTo>
                  <a:pt x="2651461" y="3815906"/>
                </a:lnTo>
                <a:lnTo>
                  <a:pt x="2664004" y="3813120"/>
                </a:lnTo>
                <a:lnTo>
                  <a:pt x="2692635" y="3818703"/>
                </a:lnTo>
                <a:lnTo>
                  <a:pt x="2698919" y="3829175"/>
                </a:lnTo>
                <a:lnTo>
                  <a:pt x="2700864" y="3828203"/>
                </a:lnTo>
                <a:lnTo>
                  <a:pt x="2694729" y="3817979"/>
                </a:lnTo>
                <a:close/>
                <a:moveTo>
                  <a:pt x="3006869" y="3811724"/>
                </a:moveTo>
                <a:lnTo>
                  <a:pt x="3006869" y="3812391"/>
                </a:lnTo>
                <a:lnTo>
                  <a:pt x="3029214" y="3816611"/>
                </a:lnTo>
                <a:lnTo>
                  <a:pt x="3047369" y="3832667"/>
                </a:lnTo>
                <a:lnTo>
                  <a:pt x="3082284" y="3829874"/>
                </a:lnTo>
                <a:lnTo>
                  <a:pt x="3130467" y="3813818"/>
                </a:lnTo>
                <a:lnTo>
                  <a:pt x="3131704" y="3813173"/>
                </a:lnTo>
                <a:lnTo>
                  <a:pt x="3083681" y="3829176"/>
                </a:lnTo>
                <a:lnTo>
                  <a:pt x="3048766" y="3831969"/>
                </a:lnTo>
                <a:lnTo>
                  <a:pt x="3030610" y="3815912"/>
                </a:lnTo>
                <a:close/>
                <a:moveTo>
                  <a:pt x="504169" y="3811025"/>
                </a:moveTo>
                <a:lnTo>
                  <a:pt x="506963" y="3821497"/>
                </a:lnTo>
                <a:lnTo>
                  <a:pt x="489505" y="3818704"/>
                </a:lnTo>
                <a:lnTo>
                  <a:pt x="489505" y="3815214"/>
                </a:lnTo>
                <a:close/>
                <a:moveTo>
                  <a:pt x="1811383" y="3807535"/>
                </a:moveTo>
                <a:lnTo>
                  <a:pt x="1813355" y="3813450"/>
                </a:lnTo>
                <a:lnTo>
                  <a:pt x="1813478" y="3813120"/>
                </a:lnTo>
                <a:lnTo>
                  <a:pt x="1811616" y="3807535"/>
                </a:lnTo>
                <a:close/>
                <a:moveTo>
                  <a:pt x="402218" y="3806837"/>
                </a:moveTo>
                <a:lnTo>
                  <a:pt x="407804" y="3809630"/>
                </a:lnTo>
                <a:lnTo>
                  <a:pt x="411994" y="3815214"/>
                </a:lnTo>
                <a:lnTo>
                  <a:pt x="414788" y="3819402"/>
                </a:lnTo>
                <a:lnTo>
                  <a:pt x="416184" y="3828478"/>
                </a:lnTo>
                <a:lnTo>
                  <a:pt x="411994" y="3828478"/>
                </a:lnTo>
                <a:lnTo>
                  <a:pt x="410598" y="3836158"/>
                </a:lnTo>
                <a:lnTo>
                  <a:pt x="406407" y="3838950"/>
                </a:lnTo>
                <a:lnTo>
                  <a:pt x="405011" y="3827082"/>
                </a:lnTo>
                <a:lnTo>
                  <a:pt x="399425" y="3809630"/>
                </a:lnTo>
                <a:close/>
                <a:moveTo>
                  <a:pt x="1812080" y="3803346"/>
                </a:moveTo>
                <a:lnTo>
                  <a:pt x="1813245" y="3806837"/>
                </a:lnTo>
                <a:lnTo>
                  <a:pt x="1813478" y="3806837"/>
                </a:lnTo>
                <a:lnTo>
                  <a:pt x="1812314" y="3803346"/>
                </a:lnTo>
                <a:close/>
                <a:moveTo>
                  <a:pt x="2745978" y="3799487"/>
                </a:moveTo>
                <a:lnTo>
                  <a:pt x="2745112" y="3800088"/>
                </a:lnTo>
                <a:lnTo>
                  <a:pt x="2747576" y="3805496"/>
                </a:lnTo>
                <a:close/>
                <a:moveTo>
                  <a:pt x="386856" y="3797064"/>
                </a:moveTo>
                <a:lnTo>
                  <a:pt x="389649" y="3797064"/>
                </a:lnTo>
                <a:lnTo>
                  <a:pt x="389649" y="3797762"/>
                </a:lnTo>
                <a:lnTo>
                  <a:pt x="392443" y="3805441"/>
                </a:lnTo>
                <a:lnTo>
                  <a:pt x="389649" y="3799856"/>
                </a:lnTo>
                <a:close/>
                <a:moveTo>
                  <a:pt x="3163986" y="3796365"/>
                </a:moveTo>
                <a:lnTo>
                  <a:pt x="3162615" y="3797081"/>
                </a:lnTo>
                <a:lnTo>
                  <a:pt x="3180745" y="3808931"/>
                </a:lnTo>
                <a:lnTo>
                  <a:pt x="3197504" y="3829874"/>
                </a:lnTo>
                <a:lnTo>
                  <a:pt x="3197558" y="3829740"/>
                </a:lnTo>
                <a:lnTo>
                  <a:pt x="3181443" y="3808931"/>
                </a:lnTo>
                <a:close/>
                <a:moveTo>
                  <a:pt x="1810011" y="3794204"/>
                </a:moveTo>
                <a:lnTo>
                  <a:pt x="1809986" y="3794271"/>
                </a:lnTo>
                <a:lnTo>
                  <a:pt x="1814893" y="3796451"/>
                </a:lnTo>
                <a:lnTo>
                  <a:pt x="1814874" y="3796365"/>
                </a:lnTo>
                <a:close/>
                <a:moveTo>
                  <a:pt x="381269" y="3789384"/>
                </a:moveTo>
                <a:lnTo>
                  <a:pt x="387553" y="3790780"/>
                </a:lnTo>
                <a:lnTo>
                  <a:pt x="388950" y="3793573"/>
                </a:lnTo>
                <a:lnTo>
                  <a:pt x="383363" y="3792177"/>
                </a:lnTo>
                <a:lnTo>
                  <a:pt x="379174" y="3794969"/>
                </a:lnTo>
                <a:close/>
                <a:moveTo>
                  <a:pt x="1809878" y="3787988"/>
                </a:moveTo>
                <a:lnTo>
                  <a:pt x="1809986" y="3788687"/>
                </a:lnTo>
                <a:lnTo>
                  <a:pt x="1811034" y="3788687"/>
                </a:lnTo>
                <a:lnTo>
                  <a:pt x="1811383" y="3787988"/>
                </a:lnTo>
                <a:close/>
                <a:moveTo>
                  <a:pt x="2264220" y="3765324"/>
                </a:moveTo>
                <a:lnTo>
                  <a:pt x="2263879" y="3766347"/>
                </a:lnTo>
                <a:lnTo>
                  <a:pt x="2263112" y="3766403"/>
                </a:lnTo>
                <a:lnTo>
                  <a:pt x="2261784" y="3780309"/>
                </a:lnTo>
                <a:lnTo>
                  <a:pt x="2262018" y="3780741"/>
                </a:lnTo>
                <a:close/>
                <a:moveTo>
                  <a:pt x="2742248" y="3752602"/>
                </a:moveTo>
                <a:lnTo>
                  <a:pt x="2745134" y="3773965"/>
                </a:lnTo>
                <a:lnTo>
                  <a:pt x="2745580" y="3773932"/>
                </a:lnTo>
                <a:close/>
                <a:moveTo>
                  <a:pt x="2906592" y="3749172"/>
                </a:moveTo>
                <a:lnTo>
                  <a:pt x="2907011" y="3750988"/>
                </a:lnTo>
                <a:lnTo>
                  <a:pt x="2911329" y="3759828"/>
                </a:lnTo>
                <a:close/>
                <a:moveTo>
                  <a:pt x="2346662" y="3708572"/>
                </a:moveTo>
                <a:lnTo>
                  <a:pt x="2336502" y="3713989"/>
                </a:lnTo>
                <a:lnTo>
                  <a:pt x="2327425" y="3729347"/>
                </a:lnTo>
                <a:lnTo>
                  <a:pt x="2319744" y="3736329"/>
                </a:lnTo>
                <a:lnTo>
                  <a:pt x="2316950" y="3734932"/>
                </a:lnTo>
                <a:lnTo>
                  <a:pt x="2312760" y="3737725"/>
                </a:lnTo>
                <a:lnTo>
                  <a:pt x="2305080" y="3734932"/>
                </a:lnTo>
                <a:lnTo>
                  <a:pt x="2305080" y="3732140"/>
                </a:lnTo>
                <a:lnTo>
                  <a:pt x="2300890" y="3732140"/>
                </a:lnTo>
                <a:lnTo>
                  <a:pt x="2289717" y="3739819"/>
                </a:lnTo>
                <a:lnTo>
                  <a:pt x="2283432" y="3741216"/>
                </a:lnTo>
                <a:lnTo>
                  <a:pt x="2274354" y="3754479"/>
                </a:lnTo>
                <a:lnTo>
                  <a:pt x="2265974" y="3760064"/>
                </a:lnTo>
                <a:lnTo>
                  <a:pt x="2265216" y="3762337"/>
                </a:lnTo>
                <a:lnTo>
                  <a:pt x="2273655" y="3755848"/>
                </a:lnTo>
                <a:lnTo>
                  <a:pt x="2282733" y="3742583"/>
                </a:lnTo>
                <a:lnTo>
                  <a:pt x="2289017" y="3741187"/>
                </a:lnTo>
                <a:lnTo>
                  <a:pt x="2298794" y="3734905"/>
                </a:lnTo>
                <a:lnTo>
                  <a:pt x="2305078" y="3733509"/>
                </a:lnTo>
                <a:lnTo>
                  <a:pt x="2305078" y="3736301"/>
                </a:lnTo>
                <a:lnTo>
                  <a:pt x="2312760" y="3739094"/>
                </a:lnTo>
                <a:lnTo>
                  <a:pt x="2316949" y="3736301"/>
                </a:lnTo>
                <a:lnTo>
                  <a:pt x="2319742" y="3737697"/>
                </a:lnTo>
                <a:lnTo>
                  <a:pt x="2327424" y="3730716"/>
                </a:lnTo>
                <a:lnTo>
                  <a:pt x="2336502" y="3715358"/>
                </a:lnTo>
                <a:lnTo>
                  <a:pt x="2346976" y="3709773"/>
                </a:lnTo>
                <a:close/>
                <a:moveTo>
                  <a:pt x="1870738" y="3707706"/>
                </a:moveTo>
                <a:lnTo>
                  <a:pt x="1865151" y="3708722"/>
                </a:lnTo>
                <a:lnTo>
                  <a:pt x="1865151" y="3709674"/>
                </a:lnTo>
                <a:lnTo>
                  <a:pt x="1871863" y="3708453"/>
                </a:lnTo>
                <a:close/>
                <a:moveTo>
                  <a:pt x="2303682" y="3699301"/>
                </a:moveTo>
                <a:lnTo>
                  <a:pt x="2303682" y="3701424"/>
                </a:lnTo>
                <a:lnTo>
                  <a:pt x="2303683" y="3701423"/>
                </a:lnTo>
                <a:lnTo>
                  <a:pt x="2303683" y="3699301"/>
                </a:lnTo>
                <a:close/>
                <a:moveTo>
                  <a:pt x="2861239" y="3696636"/>
                </a:moveTo>
                <a:lnTo>
                  <a:pt x="2850449" y="3697905"/>
                </a:lnTo>
                <a:lnTo>
                  <a:pt x="2861244" y="3696661"/>
                </a:lnTo>
                <a:close/>
                <a:moveTo>
                  <a:pt x="1856393" y="3692923"/>
                </a:moveTo>
                <a:lnTo>
                  <a:pt x="1856074" y="3693046"/>
                </a:lnTo>
                <a:lnTo>
                  <a:pt x="1868219" y="3696689"/>
                </a:lnTo>
                <a:lnTo>
                  <a:pt x="1868644" y="3695839"/>
                </a:lnTo>
                <a:close/>
                <a:moveTo>
                  <a:pt x="716654" y="3681081"/>
                </a:moveTo>
                <a:lnTo>
                  <a:pt x="717849" y="3688858"/>
                </a:lnTo>
                <a:lnTo>
                  <a:pt x="716452" y="3681178"/>
                </a:lnTo>
                <a:close/>
                <a:moveTo>
                  <a:pt x="2340829" y="3678358"/>
                </a:moveTo>
                <a:lnTo>
                  <a:pt x="2341047" y="3679422"/>
                </a:lnTo>
                <a:lnTo>
                  <a:pt x="2342856" y="3678358"/>
                </a:lnTo>
                <a:close/>
                <a:moveTo>
                  <a:pt x="2337898" y="3678358"/>
                </a:moveTo>
                <a:lnTo>
                  <a:pt x="2337814" y="3678647"/>
                </a:lnTo>
                <a:lnTo>
                  <a:pt x="2338681" y="3678358"/>
                </a:lnTo>
                <a:close/>
                <a:moveTo>
                  <a:pt x="691543" y="3673270"/>
                </a:moveTo>
                <a:lnTo>
                  <a:pt x="691313" y="3674199"/>
                </a:lnTo>
                <a:lnTo>
                  <a:pt x="683632" y="3674199"/>
                </a:lnTo>
                <a:close/>
                <a:moveTo>
                  <a:pt x="2267880" y="3667677"/>
                </a:moveTo>
                <a:lnTo>
                  <a:pt x="2263181" y="3679084"/>
                </a:lnTo>
                <a:lnTo>
                  <a:pt x="2263407" y="3679206"/>
                </a:lnTo>
                <a:lnTo>
                  <a:pt x="2268069" y="3667887"/>
                </a:lnTo>
                <a:close/>
                <a:moveTo>
                  <a:pt x="2264309" y="3657623"/>
                </a:moveTo>
                <a:lnTo>
                  <a:pt x="2260388" y="3660235"/>
                </a:lnTo>
                <a:lnTo>
                  <a:pt x="2261393" y="3660235"/>
                </a:lnTo>
                <a:lnTo>
                  <a:pt x="2264577" y="3658113"/>
                </a:lnTo>
                <a:close/>
                <a:moveTo>
                  <a:pt x="442719" y="3654651"/>
                </a:moveTo>
                <a:lnTo>
                  <a:pt x="446909" y="3656047"/>
                </a:lnTo>
                <a:lnTo>
                  <a:pt x="448306" y="3654651"/>
                </a:lnTo>
                <a:lnTo>
                  <a:pt x="446909" y="3657444"/>
                </a:lnTo>
                <a:close/>
                <a:moveTo>
                  <a:pt x="2898869" y="3652766"/>
                </a:moveTo>
                <a:lnTo>
                  <a:pt x="2859214" y="3678832"/>
                </a:lnTo>
                <a:lnTo>
                  <a:pt x="2859357" y="3679646"/>
                </a:lnTo>
                <a:close/>
                <a:moveTo>
                  <a:pt x="1013927" y="3646274"/>
                </a:moveTo>
                <a:lnTo>
                  <a:pt x="1015324" y="3646274"/>
                </a:lnTo>
                <a:lnTo>
                  <a:pt x="1013927" y="3647670"/>
                </a:lnTo>
                <a:close/>
                <a:moveTo>
                  <a:pt x="2256197" y="3646246"/>
                </a:moveTo>
                <a:lnTo>
                  <a:pt x="2256084" y="3646302"/>
                </a:lnTo>
                <a:lnTo>
                  <a:pt x="2256199" y="3646274"/>
                </a:lnTo>
                <a:lnTo>
                  <a:pt x="2256358" y="3646406"/>
                </a:lnTo>
                <a:close/>
                <a:moveTo>
                  <a:pt x="2252651" y="3646162"/>
                </a:moveTo>
                <a:lnTo>
                  <a:pt x="2252707" y="3646274"/>
                </a:lnTo>
                <a:lnTo>
                  <a:pt x="2252707" y="3646246"/>
                </a:lnTo>
                <a:close/>
                <a:moveTo>
                  <a:pt x="2244220" y="3639723"/>
                </a:moveTo>
                <a:lnTo>
                  <a:pt x="2242931" y="3644877"/>
                </a:lnTo>
                <a:lnTo>
                  <a:pt x="2243105" y="3644848"/>
                </a:lnTo>
                <a:lnTo>
                  <a:pt x="2244326" y="3639963"/>
                </a:lnTo>
                <a:close/>
                <a:moveTo>
                  <a:pt x="1015324" y="3637896"/>
                </a:moveTo>
                <a:lnTo>
                  <a:pt x="1016721" y="3637896"/>
                </a:lnTo>
                <a:lnTo>
                  <a:pt x="1016721" y="3642085"/>
                </a:lnTo>
                <a:lnTo>
                  <a:pt x="1015324" y="3639292"/>
                </a:lnTo>
                <a:close/>
                <a:moveTo>
                  <a:pt x="1009738" y="3633708"/>
                </a:moveTo>
                <a:lnTo>
                  <a:pt x="1011134" y="3635104"/>
                </a:lnTo>
                <a:lnTo>
                  <a:pt x="1011134" y="3637897"/>
                </a:lnTo>
                <a:lnTo>
                  <a:pt x="1009738" y="3635104"/>
                </a:lnTo>
                <a:lnTo>
                  <a:pt x="1008341" y="3635104"/>
                </a:lnTo>
                <a:close/>
                <a:moveTo>
                  <a:pt x="1007991" y="3629170"/>
                </a:moveTo>
                <a:lnTo>
                  <a:pt x="1010435" y="3631613"/>
                </a:lnTo>
                <a:lnTo>
                  <a:pt x="1006245" y="3630217"/>
                </a:lnTo>
                <a:lnTo>
                  <a:pt x="1004849" y="3633010"/>
                </a:lnTo>
                <a:lnTo>
                  <a:pt x="1006245" y="3635802"/>
                </a:lnTo>
                <a:lnTo>
                  <a:pt x="1003452" y="3635802"/>
                </a:lnTo>
                <a:lnTo>
                  <a:pt x="1004849" y="3630217"/>
                </a:lnTo>
                <a:close/>
                <a:moveTo>
                  <a:pt x="1007642" y="3628821"/>
                </a:moveTo>
                <a:lnTo>
                  <a:pt x="1009039" y="3628821"/>
                </a:lnTo>
                <a:lnTo>
                  <a:pt x="1007991" y="3629170"/>
                </a:lnTo>
                <a:close/>
                <a:moveTo>
                  <a:pt x="2225793" y="3622058"/>
                </a:moveTo>
                <a:lnTo>
                  <a:pt x="2226172" y="3622538"/>
                </a:lnTo>
                <a:lnTo>
                  <a:pt x="2232456" y="3622538"/>
                </a:lnTo>
                <a:lnTo>
                  <a:pt x="2232501" y="3622651"/>
                </a:lnTo>
                <a:lnTo>
                  <a:pt x="2232455" y="3622511"/>
                </a:lnTo>
                <a:lnTo>
                  <a:pt x="2226170" y="3622511"/>
                </a:lnTo>
                <a:close/>
                <a:moveTo>
                  <a:pt x="999960" y="3618350"/>
                </a:moveTo>
                <a:lnTo>
                  <a:pt x="999960" y="3621143"/>
                </a:lnTo>
                <a:lnTo>
                  <a:pt x="995770" y="3621143"/>
                </a:lnTo>
                <a:close/>
                <a:moveTo>
                  <a:pt x="988090" y="3616953"/>
                </a:moveTo>
                <a:lnTo>
                  <a:pt x="995772" y="3616953"/>
                </a:lnTo>
                <a:lnTo>
                  <a:pt x="992978" y="3619746"/>
                </a:lnTo>
                <a:close/>
                <a:moveTo>
                  <a:pt x="1032082" y="3612765"/>
                </a:moveTo>
                <a:lnTo>
                  <a:pt x="1033479" y="3612765"/>
                </a:lnTo>
                <a:lnTo>
                  <a:pt x="1036272" y="3615558"/>
                </a:lnTo>
                <a:close/>
                <a:moveTo>
                  <a:pt x="972727" y="3612765"/>
                </a:moveTo>
                <a:lnTo>
                  <a:pt x="999961" y="3612765"/>
                </a:lnTo>
                <a:lnTo>
                  <a:pt x="999961" y="3618349"/>
                </a:lnTo>
                <a:lnTo>
                  <a:pt x="998565" y="3614161"/>
                </a:lnTo>
                <a:lnTo>
                  <a:pt x="992280" y="3614161"/>
                </a:lnTo>
                <a:lnTo>
                  <a:pt x="995073" y="3615558"/>
                </a:lnTo>
                <a:lnTo>
                  <a:pt x="993677" y="3615558"/>
                </a:lnTo>
                <a:lnTo>
                  <a:pt x="984598" y="3614161"/>
                </a:lnTo>
                <a:lnTo>
                  <a:pt x="980409" y="3616954"/>
                </a:lnTo>
                <a:lnTo>
                  <a:pt x="979012" y="3621142"/>
                </a:lnTo>
                <a:lnTo>
                  <a:pt x="983202" y="3625330"/>
                </a:lnTo>
                <a:lnTo>
                  <a:pt x="999263" y="3628123"/>
                </a:lnTo>
                <a:lnTo>
                  <a:pt x="997867" y="3633708"/>
                </a:lnTo>
                <a:lnTo>
                  <a:pt x="996470" y="3635104"/>
                </a:lnTo>
                <a:lnTo>
                  <a:pt x="1008341" y="3644179"/>
                </a:lnTo>
                <a:lnTo>
                  <a:pt x="1012531" y="3656047"/>
                </a:lnTo>
                <a:lnTo>
                  <a:pt x="1008341" y="3646972"/>
                </a:lnTo>
                <a:lnTo>
                  <a:pt x="1002056" y="3640688"/>
                </a:lnTo>
                <a:lnTo>
                  <a:pt x="992978" y="3635104"/>
                </a:lnTo>
                <a:lnTo>
                  <a:pt x="990185" y="3640688"/>
                </a:lnTo>
                <a:lnTo>
                  <a:pt x="987392" y="3640688"/>
                </a:lnTo>
                <a:lnTo>
                  <a:pt x="967839" y="3627425"/>
                </a:lnTo>
                <a:lnTo>
                  <a:pt x="972029" y="3619745"/>
                </a:lnTo>
                <a:lnTo>
                  <a:pt x="972029" y="3616954"/>
                </a:lnTo>
                <a:lnTo>
                  <a:pt x="969934" y="3616954"/>
                </a:lnTo>
                <a:lnTo>
                  <a:pt x="963650" y="3624632"/>
                </a:lnTo>
                <a:lnTo>
                  <a:pt x="947589" y="3620443"/>
                </a:lnTo>
                <a:lnTo>
                  <a:pt x="947589" y="3614859"/>
                </a:lnTo>
                <a:lnTo>
                  <a:pt x="956666" y="3616256"/>
                </a:lnTo>
                <a:close/>
                <a:moveTo>
                  <a:pt x="2211526" y="3607860"/>
                </a:moveTo>
                <a:lnTo>
                  <a:pt x="2211508" y="3607878"/>
                </a:lnTo>
                <a:lnTo>
                  <a:pt x="2211633" y="3607941"/>
                </a:lnTo>
                <a:lnTo>
                  <a:pt x="2211685" y="3607939"/>
                </a:lnTo>
                <a:close/>
                <a:moveTo>
                  <a:pt x="899671" y="3604388"/>
                </a:moveTo>
                <a:lnTo>
                  <a:pt x="900104" y="3604388"/>
                </a:lnTo>
                <a:lnTo>
                  <a:pt x="900802" y="3605086"/>
                </a:lnTo>
                <a:close/>
                <a:moveTo>
                  <a:pt x="1034876" y="3603690"/>
                </a:moveTo>
                <a:lnTo>
                  <a:pt x="1033479" y="3606482"/>
                </a:lnTo>
                <a:lnTo>
                  <a:pt x="1037669" y="3607879"/>
                </a:lnTo>
                <a:lnTo>
                  <a:pt x="1032082" y="3609275"/>
                </a:lnTo>
                <a:lnTo>
                  <a:pt x="1029290" y="3607879"/>
                </a:lnTo>
                <a:close/>
                <a:moveTo>
                  <a:pt x="894518" y="3598803"/>
                </a:moveTo>
                <a:lnTo>
                  <a:pt x="900104" y="3601596"/>
                </a:lnTo>
                <a:lnTo>
                  <a:pt x="905691" y="3607181"/>
                </a:lnTo>
                <a:lnTo>
                  <a:pt x="901500" y="3604388"/>
                </a:lnTo>
                <a:lnTo>
                  <a:pt x="900104" y="3604388"/>
                </a:lnTo>
                <a:close/>
                <a:moveTo>
                  <a:pt x="1011588" y="3596911"/>
                </a:moveTo>
                <a:lnTo>
                  <a:pt x="1012070" y="3597245"/>
                </a:lnTo>
                <a:lnTo>
                  <a:pt x="1011832" y="3597407"/>
                </a:lnTo>
                <a:close/>
                <a:moveTo>
                  <a:pt x="1014625" y="3595550"/>
                </a:moveTo>
                <a:lnTo>
                  <a:pt x="1014625" y="3598335"/>
                </a:lnTo>
                <a:lnTo>
                  <a:pt x="1017419" y="3600200"/>
                </a:lnTo>
                <a:lnTo>
                  <a:pt x="1015324" y="3600200"/>
                </a:lnTo>
                <a:lnTo>
                  <a:pt x="1015324" y="3599502"/>
                </a:lnTo>
                <a:lnTo>
                  <a:pt x="1012070" y="3597246"/>
                </a:lnTo>
                <a:close/>
                <a:moveTo>
                  <a:pt x="1014626" y="3594615"/>
                </a:moveTo>
                <a:lnTo>
                  <a:pt x="1015052" y="3595257"/>
                </a:lnTo>
                <a:lnTo>
                  <a:pt x="1016021" y="3594615"/>
                </a:lnTo>
                <a:lnTo>
                  <a:pt x="1017418" y="3598804"/>
                </a:lnTo>
                <a:lnTo>
                  <a:pt x="1015051" y="3595257"/>
                </a:lnTo>
                <a:lnTo>
                  <a:pt x="1014626" y="3595550"/>
                </a:lnTo>
                <a:close/>
                <a:moveTo>
                  <a:pt x="1867946" y="3593218"/>
                </a:moveTo>
                <a:lnTo>
                  <a:pt x="1850488" y="3597406"/>
                </a:lnTo>
                <a:lnTo>
                  <a:pt x="1828142" y="3597406"/>
                </a:lnTo>
                <a:lnTo>
                  <a:pt x="1828142" y="3598105"/>
                </a:lnTo>
                <a:lnTo>
                  <a:pt x="1850487" y="3598105"/>
                </a:lnTo>
                <a:lnTo>
                  <a:pt x="1867944" y="3593916"/>
                </a:lnTo>
                <a:lnTo>
                  <a:pt x="1869341" y="3596708"/>
                </a:lnTo>
                <a:lnTo>
                  <a:pt x="1872832" y="3596708"/>
                </a:lnTo>
                <a:lnTo>
                  <a:pt x="1879815" y="3599501"/>
                </a:lnTo>
                <a:lnTo>
                  <a:pt x="1880935" y="3602411"/>
                </a:lnTo>
                <a:lnTo>
                  <a:pt x="1880738" y="3599047"/>
                </a:lnTo>
                <a:lnTo>
                  <a:pt x="1872833" y="3596010"/>
                </a:lnTo>
                <a:lnTo>
                  <a:pt x="1869342" y="3596010"/>
                </a:lnTo>
                <a:close/>
                <a:moveTo>
                  <a:pt x="1025798" y="3591124"/>
                </a:moveTo>
                <a:lnTo>
                  <a:pt x="1021957" y="3598803"/>
                </a:lnTo>
                <a:lnTo>
                  <a:pt x="1025100" y="3598105"/>
                </a:lnTo>
                <a:lnTo>
                  <a:pt x="1023005" y="3599501"/>
                </a:lnTo>
                <a:lnTo>
                  <a:pt x="1021608" y="3599501"/>
                </a:lnTo>
                <a:lnTo>
                  <a:pt x="1018815" y="3599501"/>
                </a:lnTo>
                <a:lnTo>
                  <a:pt x="1021329" y="3598943"/>
                </a:lnTo>
                <a:lnTo>
                  <a:pt x="1020212" y="3596709"/>
                </a:lnTo>
                <a:close/>
                <a:moveTo>
                  <a:pt x="964347" y="3590426"/>
                </a:moveTo>
                <a:lnTo>
                  <a:pt x="962950" y="3591822"/>
                </a:lnTo>
                <a:lnTo>
                  <a:pt x="962385" y="3591410"/>
                </a:lnTo>
                <a:close/>
                <a:moveTo>
                  <a:pt x="960758" y="3590223"/>
                </a:moveTo>
                <a:lnTo>
                  <a:pt x="962385" y="3591409"/>
                </a:lnTo>
                <a:lnTo>
                  <a:pt x="961554" y="3591822"/>
                </a:lnTo>
                <a:close/>
                <a:moveTo>
                  <a:pt x="882647" y="3589728"/>
                </a:moveTo>
                <a:lnTo>
                  <a:pt x="885440" y="3591124"/>
                </a:lnTo>
                <a:lnTo>
                  <a:pt x="884044" y="3591124"/>
                </a:lnTo>
                <a:close/>
                <a:moveTo>
                  <a:pt x="1006246" y="3589029"/>
                </a:moveTo>
                <a:lnTo>
                  <a:pt x="1009039" y="3593218"/>
                </a:lnTo>
                <a:lnTo>
                  <a:pt x="1013229" y="3593218"/>
                </a:lnTo>
                <a:lnTo>
                  <a:pt x="1010436" y="3594614"/>
                </a:lnTo>
                <a:lnTo>
                  <a:pt x="1011588" y="3596911"/>
                </a:lnTo>
                <a:lnTo>
                  <a:pt x="1006246" y="3593218"/>
                </a:lnTo>
                <a:close/>
                <a:moveTo>
                  <a:pt x="1799513" y="3585535"/>
                </a:moveTo>
                <a:lnTo>
                  <a:pt x="1799511" y="3585539"/>
                </a:lnTo>
                <a:lnTo>
                  <a:pt x="1807193" y="3592519"/>
                </a:lnTo>
                <a:lnTo>
                  <a:pt x="1823254" y="3596708"/>
                </a:lnTo>
                <a:lnTo>
                  <a:pt x="1828141" y="3601595"/>
                </a:lnTo>
                <a:lnTo>
                  <a:pt x="1828141" y="3600896"/>
                </a:lnTo>
                <a:lnTo>
                  <a:pt x="1823255" y="3596010"/>
                </a:lnTo>
                <a:lnTo>
                  <a:pt x="1807194" y="3591821"/>
                </a:lnTo>
                <a:lnTo>
                  <a:pt x="1799512" y="3585539"/>
                </a:lnTo>
                <a:close/>
                <a:moveTo>
                  <a:pt x="996769" y="3583598"/>
                </a:moveTo>
                <a:lnTo>
                  <a:pt x="999261" y="3584840"/>
                </a:lnTo>
                <a:lnTo>
                  <a:pt x="1002055" y="3587633"/>
                </a:lnTo>
                <a:lnTo>
                  <a:pt x="1006245" y="3586237"/>
                </a:lnTo>
                <a:lnTo>
                  <a:pt x="1002753" y="3588331"/>
                </a:lnTo>
                <a:lnTo>
                  <a:pt x="996469" y="3584142"/>
                </a:lnTo>
                <a:close/>
                <a:moveTo>
                  <a:pt x="1002055" y="3583444"/>
                </a:moveTo>
                <a:lnTo>
                  <a:pt x="1002055" y="3586237"/>
                </a:lnTo>
                <a:lnTo>
                  <a:pt x="999262" y="3584840"/>
                </a:lnTo>
                <a:close/>
                <a:moveTo>
                  <a:pt x="998564" y="3580303"/>
                </a:moveTo>
                <a:lnTo>
                  <a:pt x="996769" y="3583598"/>
                </a:lnTo>
                <a:lnTo>
                  <a:pt x="996469" y="3583444"/>
                </a:lnTo>
                <a:close/>
                <a:moveTo>
                  <a:pt x="494394" y="3578558"/>
                </a:moveTo>
                <a:lnTo>
                  <a:pt x="492997" y="3582747"/>
                </a:lnTo>
                <a:lnTo>
                  <a:pt x="492997" y="3579954"/>
                </a:lnTo>
                <a:lnTo>
                  <a:pt x="490204" y="3581351"/>
                </a:lnTo>
                <a:close/>
                <a:moveTo>
                  <a:pt x="1002057" y="3577162"/>
                </a:moveTo>
                <a:lnTo>
                  <a:pt x="1000660" y="3582747"/>
                </a:lnTo>
                <a:lnTo>
                  <a:pt x="1000660" y="3579954"/>
                </a:lnTo>
                <a:close/>
                <a:moveTo>
                  <a:pt x="1000659" y="3577162"/>
                </a:moveTo>
                <a:lnTo>
                  <a:pt x="1000659" y="3579954"/>
                </a:lnTo>
                <a:lnTo>
                  <a:pt x="999263" y="3582747"/>
                </a:lnTo>
                <a:lnTo>
                  <a:pt x="997866" y="3582747"/>
                </a:lnTo>
                <a:close/>
                <a:moveTo>
                  <a:pt x="1003452" y="3576464"/>
                </a:moveTo>
                <a:lnTo>
                  <a:pt x="1009039" y="3577860"/>
                </a:lnTo>
                <a:lnTo>
                  <a:pt x="1011134" y="3579257"/>
                </a:lnTo>
                <a:close/>
                <a:moveTo>
                  <a:pt x="1000659" y="3576464"/>
                </a:moveTo>
                <a:lnTo>
                  <a:pt x="1000659" y="3577162"/>
                </a:lnTo>
                <a:lnTo>
                  <a:pt x="998564" y="3580303"/>
                </a:lnTo>
                <a:close/>
                <a:moveTo>
                  <a:pt x="924544" y="3575766"/>
                </a:moveTo>
                <a:lnTo>
                  <a:pt x="929431" y="3575766"/>
                </a:lnTo>
                <a:lnTo>
                  <a:pt x="933621" y="3577162"/>
                </a:lnTo>
                <a:close/>
                <a:moveTo>
                  <a:pt x="974821" y="3573672"/>
                </a:moveTo>
                <a:lnTo>
                  <a:pt x="977614" y="3575068"/>
                </a:lnTo>
                <a:lnTo>
                  <a:pt x="974821" y="3588332"/>
                </a:lnTo>
                <a:lnTo>
                  <a:pt x="982503" y="3602991"/>
                </a:lnTo>
                <a:lnTo>
                  <a:pt x="994373" y="3602991"/>
                </a:lnTo>
                <a:lnTo>
                  <a:pt x="998563" y="3605784"/>
                </a:lnTo>
                <a:lnTo>
                  <a:pt x="991699" y="3604869"/>
                </a:lnTo>
                <a:lnTo>
                  <a:pt x="999960" y="3609275"/>
                </a:lnTo>
                <a:lnTo>
                  <a:pt x="990882" y="3606482"/>
                </a:lnTo>
                <a:lnTo>
                  <a:pt x="987391" y="3606482"/>
                </a:lnTo>
                <a:lnTo>
                  <a:pt x="986693" y="3608577"/>
                </a:lnTo>
                <a:lnTo>
                  <a:pt x="977614" y="3608577"/>
                </a:lnTo>
                <a:lnTo>
                  <a:pt x="977614" y="3609275"/>
                </a:lnTo>
                <a:lnTo>
                  <a:pt x="969933" y="3610671"/>
                </a:lnTo>
                <a:lnTo>
                  <a:pt x="968537" y="3610671"/>
                </a:lnTo>
                <a:lnTo>
                  <a:pt x="965743" y="3606482"/>
                </a:lnTo>
                <a:lnTo>
                  <a:pt x="964347" y="3606482"/>
                </a:lnTo>
                <a:lnTo>
                  <a:pt x="964347" y="3602293"/>
                </a:lnTo>
                <a:lnTo>
                  <a:pt x="965743" y="3605086"/>
                </a:lnTo>
                <a:lnTo>
                  <a:pt x="980408" y="3604220"/>
                </a:lnTo>
                <a:lnTo>
                  <a:pt x="980408" y="3601595"/>
                </a:lnTo>
                <a:lnTo>
                  <a:pt x="968537" y="3583445"/>
                </a:lnTo>
                <a:lnTo>
                  <a:pt x="967140" y="3583445"/>
                </a:lnTo>
                <a:lnTo>
                  <a:pt x="968537" y="3587634"/>
                </a:lnTo>
                <a:lnTo>
                  <a:pt x="965743" y="3589030"/>
                </a:lnTo>
                <a:lnTo>
                  <a:pt x="965743" y="3584841"/>
                </a:lnTo>
                <a:lnTo>
                  <a:pt x="960158" y="3589030"/>
                </a:lnTo>
                <a:lnTo>
                  <a:pt x="960757" y="3590224"/>
                </a:lnTo>
                <a:lnTo>
                  <a:pt x="955269" y="3586237"/>
                </a:lnTo>
                <a:lnTo>
                  <a:pt x="951079" y="3587634"/>
                </a:lnTo>
                <a:lnTo>
                  <a:pt x="952476" y="3593219"/>
                </a:lnTo>
                <a:lnTo>
                  <a:pt x="949682" y="3587634"/>
                </a:lnTo>
                <a:lnTo>
                  <a:pt x="928734" y="3590426"/>
                </a:lnTo>
                <a:lnTo>
                  <a:pt x="914070" y="3593219"/>
                </a:lnTo>
                <a:lnTo>
                  <a:pt x="900104" y="3601595"/>
                </a:lnTo>
                <a:lnTo>
                  <a:pt x="916165" y="3584143"/>
                </a:lnTo>
                <a:lnTo>
                  <a:pt x="921751" y="3582747"/>
                </a:lnTo>
                <a:lnTo>
                  <a:pt x="921751" y="3581350"/>
                </a:lnTo>
                <a:lnTo>
                  <a:pt x="924544" y="3579954"/>
                </a:lnTo>
                <a:lnTo>
                  <a:pt x="933622" y="3579954"/>
                </a:lnTo>
                <a:lnTo>
                  <a:pt x="935018" y="3584143"/>
                </a:lnTo>
                <a:lnTo>
                  <a:pt x="942700" y="3579954"/>
                </a:lnTo>
                <a:lnTo>
                  <a:pt x="941303" y="3582747"/>
                </a:lnTo>
                <a:lnTo>
                  <a:pt x="944097" y="3582747"/>
                </a:lnTo>
                <a:lnTo>
                  <a:pt x="946889" y="3581350"/>
                </a:lnTo>
                <a:lnTo>
                  <a:pt x="952476" y="3581350"/>
                </a:lnTo>
                <a:lnTo>
                  <a:pt x="951079" y="3579954"/>
                </a:lnTo>
                <a:lnTo>
                  <a:pt x="964347" y="3579954"/>
                </a:lnTo>
                <a:lnTo>
                  <a:pt x="965743" y="3581350"/>
                </a:lnTo>
                <a:close/>
                <a:moveTo>
                  <a:pt x="1784848" y="3573671"/>
                </a:moveTo>
                <a:lnTo>
                  <a:pt x="1783603" y="3585492"/>
                </a:lnTo>
                <a:lnTo>
                  <a:pt x="1784197" y="3586509"/>
                </a:lnTo>
                <a:lnTo>
                  <a:pt x="1785505" y="3574059"/>
                </a:lnTo>
                <a:close/>
                <a:moveTo>
                  <a:pt x="1002057" y="3572275"/>
                </a:moveTo>
                <a:lnTo>
                  <a:pt x="1003453" y="3573671"/>
                </a:lnTo>
                <a:lnTo>
                  <a:pt x="1000660" y="3577860"/>
                </a:lnTo>
                <a:close/>
                <a:moveTo>
                  <a:pt x="890329" y="3561105"/>
                </a:moveTo>
                <a:lnTo>
                  <a:pt x="893122" y="3561105"/>
                </a:lnTo>
                <a:lnTo>
                  <a:pt x="891726" y="3566690"/>
                </a:lnTo>
                <a:lnTo>
                  <a:pt x="886139" y="3562501"/>
                </a:lnTo>
                <a:lnTo>
                  <a:pt x="888932" y="3563897"/>
                </a:lnTo>
                <a:close/>
                <a:moveTo>
                  <a:pt x="879853" y="3561105"/>
                </a:moveTo>
                <a:lnTo>
                  <a:pt x="884043" y="3561105"/>
                </a:lnTo>
                <a:lnTo>
                  <a:pt x="885440" y="3563897"/>
                </a:lnTo>
                <a:close/>
                <a:moveTo>
                  <a:pt x="2263326" y="3560665"/>
                </a:moveTo>
                <a:lnTo>
                  <a:pt x="2251917" y="3564784"/>
                </a:lnTo>
                <a:lnTo>
                  <a:pt x="2262482" y="3562473"/>
                </a:lnTo>
                <a:close/>
                <a:moveTo>
                  <a:pt x="1218528" y="3558313"/>
                </a:moveTo>
                <a:lnTo>
                  <a:pt x="1222718" y="3559709"/>
                </a:lnTo>
                <a:lnTo>
                  <a:pt x="1219925" y="3562502"/>
                </a:lnTo>
                <a:close/>
                <a:moveTo>
                  <a:pt x="541822" y="3552148"/>
                </a:moveTo>
                <a:lnTo>
                  <a:pt x="530984" y="3555241"/>
                </a:lnTo>
                <a:lnTo>
                  <a:pt x="536291" y="3552727"/>
                </a:lnTo>
                <a:close/>
                <a:moveTo>
                  <a:pt x="549559" y="3549936"/>
                </a:moveTo>
                <a:lnTo>
                  <a:pt x="552352" y="3552728"/>
                </a:lnTo>
                <a:lnTo>
                  <a:pt x="549559" y="3551332"/>
                </a:lnTo>
                <a:lnTo>
                  <a:pt x="541822" y="3552148"/>
                </a:lnTo>
                <a:close/>
                <a:moveTo>
                  <a:pt x="535593" y="3546445"/>
                </a:moveTo>
                <a:lnTo>
                  <a:pt x="535593" y="3549237"/>
                </a:lnTo>
                <a:lnTo>
                  <a:pt x="534196" y="3547841"/>
                </a:lnTo>
                <a:close/>
                <a:moveTo>
                  <a:pt x="2262482" y="3546417"/>
                </a:moveTo>
                <a:lnTo>
                  <a:pt x="2256486" y="3548416"/>
                </a:lnTo>
                <a:lnTo>
                  <a:pt x="2256897" y="3549237"/>
                </a:lnTo>
                <a:lnTo>
                  <a:pt x="2263132" y="3547160"/>
                </a:lnTo>
                <a:close/>
                <a:moveTo>
                  <a:pt x="1455250" y="3545747"/>
                </a:moveTo>
                <a:lnTo>
                  <a:pt x="1463631" y="3545747"/>
                </a:lnTo>
                <a:lnTo>
                  <a:pt x="1430112" y="3553426"/>
                </a:lnTo>
                <a:close/>
                <a:moveTo>
                  <a:pt x="2250617" y="3542242"/>
                </a:moveTo>
                <a:lnTo>
                  <a:pt x="2250612" y="3542256"/>
                </a:lnTo>
                <a:lnTo>
                  <a:pt x="2250624" y="3542256"/>
                </a:lnTo>
                <a:close/>
                <a:moveTo>
                  <a:pt x="1266711" y="3538766"/>
                </a:moveTo>
                <a:lnTo>
                  <a:pt x="1257633" y="3544351"/>
                </a:lnTo>
                <a:lnTo>
                  <a:pt x="1254840" y="3542955"/>
                </a:lnTo>
                <a:lnTo>
                  <a:pt x="1256237" y="3540162"/>
                </a:lnTo>
                <a:close/>
                <a:moveTo>
                  <a:pt x="1243666" y="3535974"/>
                </a:moveTo>
                <a:lnTo>
                  <a:pt x="1247856" y="3537370"/>
                </a:lnTo>
                <a:lnTo>
                  <a:pt x="1247856" y="3538068"/>
                </a:lnTo>
                <a:close/>
                <a:moveTo>
                  <a:pt x="1187106" y="3531087"/>
                </a:moveTo>
                <a:lnTo>
                  <a:pt x="1185431" y="3531645"/>
                </a:lnTo>
                <a:lnTo>
                  <a:pt x="1188501" y="3531087"/>
                </a:lnTo>
                <a:lnTo>
                  <a:pt x="1201063" y="3535276"/>
                </a:lnTo>
                <a:lnTo>
                  <a:pt x="1191992" y="3532483"/>
                </a:lnTo>
                <a:lnTo>
                  <a:pt x="1184312" y="3533880"/>
                </a:lnTo>
                <a:lnTo>
                  <a:pt x="1182915" y="3532483"/>
                </a:lnTo>
                <a:lnTo>
                  <a:pt x="1185428" y="3531646"/>
                </a:lnTo>
                <a:lnTo>
                  <a:pt x="1180821" y="3532483"/>
                </a:lnTo>
                <a:close/>
                <a:moveTo>
                  <a:pt x="2027164" y="3528991"/>
                </a:moveTo>
                <a:lnTo>
                  <a:pt x="2027146" y="3528993"/>
                </a:lnTo>
                <a:lnTo>
                  <a:pt x="2027157" y="3528993"/>
                </a:lnTo>
                <a:close/>
                <a:moveTo>
                  <a:pt x="1221322" y="3528295"/>
                </a:moveTo>
                <a:lnTo>
                  <a:pt x="1221322" y="3532484"/>
                </a:lnTo>
                <a:lnTo>
                  <a:pt x="1220763" y="3528854"/>
                </a:lnTo>
                <a:close/>
                <a:moveTo>
                  <a:pt x="1215734" y="3528295"/>
                </a:moveTo>
                <a:lnTo>
                  <a:pt x="1215763" y="3528323"/>
                </a:lnTo>
                <a:lnTo>
                  <a:pt x="1212243" y="3532484"/>
                </a:lnTo>
                <a:lnTo>
                  <a:pt x="1206657" y="3535276"/>
                </a:lnTo>
                <a:lnTo>
                  <a:pt x="1211544" y="3532484"/>
                </a:lnTo>
                <a:close/>
                <a:moveTo>
                  <a:pt x="2254103" y="3524078"/>
                </a:moveTo>
                <a:lnTo>
                  <a:pt x="2243450" y="3529403"/>
                </a:lnTo>
                <a:lnTo>
                  <a:pt x="2243629" y="3530389"/>
                </a:lnTo>
                <a:lnTo>
                  <a:pt x="2253544" y="3525693"/>
                </a:lnTo>
                <a:close/>
                <a:moveTo>
                  <a:pt x="1219925" y="3523408"/>
                </a:moveTo>
                <a:lnTo>
                  <a:pt x="1220763" y="3528853"/>
                </a:lnTo>
                <a:lnTo>
                  <a:pt x="1218528" y="3531087"/>
                </a:lnTo>
                <a:lnTo>
                  <a:pt x="1215763" y="3528323"/>
                </a:lnTo>
                <a:close/>
                <a:moveTo>
                  <a:pt x="2044401" y="3522941"/>
                </a:moveTo>
                <a:lnTo>
                  <a:pt x="2039629" y="3525431"/>
                </a:lnTo>
                <a:lnTo>
                  <a:pt x="2041821" y="3524804"/>
                </a:lnTo>
                <a:close/>
                <a:moveTo>
                  <a:pt x="1965722" y="3520970"/>
                </a:moveTo>
                <a:lnTo>
                  <a:pt x="1979673" y="3526200"/>
                </a:lnTo>
                <a:lnTo>
                  <a:pt x="2004812" y="3528993"/>
                </a:lnTo>
                <a:lnTo>
                  <a:pt x="2009365" y="3528993"/>
                </a:lnTo>
                <a:lnTo>
                  <a:pt x="1998526" y="3528294"/>
                </a:lnTo>
                <a:lnTo>
                  <a:pt x="1976181" y="3524105"/>
                </a:lnTo>
                <a:close/>
                <a:moveTo>
                  <a:pt x="1190596" y="3519219"/>
                </a:moveTo>
                <a:lnTo>
                  <a:pt x="1190596" y="3522011"/>
                </a:lnTo>
                <a:lnTo>
                  <a:pt x="1194087" y="3523408"/>
                </a:lnTo>
                <a:lnTo>
                  <a:pt x="1188599" y="3521215"/>
                </a:lnTo>
                <a:close/>
                <a:moveTo>
                  <a:pt x="1183613" y="3519219"/>
                </a:moveTo>
                <a:lnTo>
                  <a:pt x="1188599" y="3521215"/>
                </a:lnTo>
                <a:lnTo>
                  <a:pt x="1187802" y="3522011"/>
                </a:lnTo>
                <a:close/>
                <a:moveTo>
                  <a:pt x="1217131" y="3515031"/>
                </a:moveTo>
                <a:lnTo>
                  <a:pt x="1218528" y="3515729"/>
                </a:lnTo>
                <a:lnTo>
                  <a:pt x="1217131" y="3519918"/>
                </a:lnTo>
                <a:close/>
                <a:moveTo>
                  <a:pt x="1180122" y="3515030"/>
                </a:moveTo>
                <a:lnTo>
                  <a:pt x="1182915" y="3519219"/>
                </a:lnTo>
                <a:lnTo>
                  <a:pt x="1180122" y="3517822"/>
                </a:lnTo>
                <a:close/>
                <a:moveTo>
                  <a:pt x="841448" y="3511541"/>
                </a:moveTo>
                <a:lnTo>
                  <a:pt x="842614" y="3511695"/>
                </a:lnTo>
                <a:lnTo>
                  <a:pt x="847035" y="3522013"/>
                </a:lnTo>
                <a:close/>
                <a:moveTo>
                  <a:pt x="1904954" y="3506653"/>
                </a:moveTo>
                <a:lnTo>
                  <a:pt x="1904951" y="3506653"/>
                </a:lnTo>
                <a:lnTo>
                  <a:pt x="1904959" y="3506653"/>
                </a:lnTo>
                <a:close/>
                <a:moveTo>
                  <a:pt x="1120069" y="3505258"/>
                </a:moveTo>
                <a:lnTo>
                  <a:pt x="1118992" y="3506871"/>
                </a:lnTo>
                <a:lnTo>
                  <a:pt x="1118672" y="3506654"/>
                </a:lnTo>
                <a:close/>
                <a:moveTo>
                  <a:pt x="2813086" y="3500926"/>
                </a:moveTo>
                <a:lnTo>
                  <a:pt x="2812741" y="3501041"/>
                </a:lnTo>
                <a:lnTo>
                  <a:pt x="2807853" y="3508720"/>
                </a:lnTo>
                <a:lnTo>
                  <a:pt x="2800870" y="3528965"/>
                </a:lnTo>
                <a:lnTo>
                  <a:pt x="2842768" y="3593888"/>
                </a:lnTo>
                <a:lnTo>
                  <a:pt x="2850430" y="3632138"/>
                </a:lnTo>
                <a:lnTo>
                  <a:pt x="2843467" y="3593218"/>
                </a:lnTo>
                <a:lnTo>
                  <a:pt x="2801569" y="3528295"/>
                </a:lnTo>
                <a:lnTo>
                  <a:pt x="2808552" y="3508050"/>
                </a:lnTo>
                <a:close/>
                <a:moveTo>
                  <a:pt x="1189905" y="3499680"/>
                </a:moveTo>
                <a:lnTo>
                  <a:pt x="1217132" y="3514333"/>
                </a:lnTo>
                <a:lnTo>
                  <a:pt x="1217132" y="3515031"/>
                </a:lnTo>
                <a:lnTo>
                  <a:pt x="1212942" y="3512937"/>
                </a:lnTo>
                <a:lnTo>
                  <a:pt x="1205260" y="3514333"/>
                </a:lnTo>
                <a:lnTo>
                  <a:pt x="1210847" y="3511541"/>
                </a:lnTo>
                <a:close/>
                <a:moveTo>
                  <a:pt x="1189891" y="3499680"/>
                </a:moveTo>
                <a:lnTo>
                  <a:pt x="1180820" y="3505258"/>
                </a:lnTo>
                <a:lnTo>
                  <a:pt x="1186406" y="3503861"/>
                </a:lnTo>
                <a:lnTo>
                  <a:pt x="1182217" y="3505258"/>
                </a:lnTo>
                <a:lnTo>
                  <a:pt x="1185009" y="3506654"/>
                </a:lnTo>
                <a:lnTo>
                  <a:pt x="1180820" y="3512239"/>
                </a:lnTo>
                <a:lnTo>
                  <a:pt x="1179424" y="3510843"/>
                </a:lnTo>
                <a:lnTo>
                  <a:pt x="1180820" y="3513635"/>
                </a:lnTo>
                <a:lnTo>
                  <a:pt x="1179626" y="3511842"/>
                </a:lnTo>
                <a:lnTo>
                  <a:pt x="1180820" y="3515729"/>
                </a:lnTo>
                <a:lnTo>
                  <a:pt x="1178027" y="3509446"/>
                </a:lnTo>
                <a:lnTo>
                  <a:pt x="1179625" y="3511839"/>
                </a:lnTo>
                <a:lnTo>
                  <a:pt x="1178027" y="3506654"/>
                </a:lnTo>
                <a:close/>
                <a:moveTo>
                  <a:pt x="2238741" y="3498947"/>
                </a:moveTo>
                <a:lnTo>
                  <a:pt x="2236934" y="3499549"/>
                </a:lnTo>
                <a:lnTo>
                  <a:pt x="2237344" y="3500370"/>
                </a:lnTo>
                <a:lnTo>
                  <a:pt x="2239236" y="3499740"/>
                </a:lnTo>
                <a:close/>
                <a:moveTo>
                  <a:pt x="2812849" y="3495565"/>
                </a:moveTo>
                <a:lnTo>
                  <a:pt x="2816931" y="3499644"/>
                </a:lnTo>
                <a:lnTo>
                  <a:pt x="2816847" y="3499672"/>
                </a:lnTo>
                <a:lnTo>
                  <a:pt x="2818272" y="3499672"/>
                </a:lnTo>
                <a:close/>
                <a:moveTo>
                  <a:pt x="2814058" y="3495045"/>
                </a:moveTo>
                <a:lnTo>
                  <a:pt x="2812741" y="3495456"/>
                </a:lnTo>
                <a:lnTo>
                  <a:pt x="2812761" y="3495477"/>
                </a:lnTo>
                <a:close/>
                <a:moveTo>
                  <a:pt x="2231757" y="3494758"/>
                </a:moveTo>
                <a:lnTo>
                  <a:pt x="2229743" y="3495564"/>
                </a:lnTo>
                <a:lnTo>
                  <a:pt x="2230362" y="3496182"/>
                </a:lnTo>
                <a:lnTo>
                  <a:pt x="2232168" y="3495580"/>
                </a:lnTo>
                <a:close/>
                <a:moveTo>
                  <a:pt x="2823216" y="3487805"/>
                </a:moveTo>
                <a:lnTo>
                  <a:pt x="2809255" y="3489134"/>
                </a:lnTo>
                <a:lnTo>
                  <a:pt x="2809249" y="3489173"/>
                </a:lnTo>
                <a:lnTo>
                  <a:pt x="2823216" y="3487843"/>
                </a:lnTo>
                <a:close/>
                <a:moveTo>
                  <a:pt x="2121172" y="3479046"/>
                </a:moveTo>
                <a:lnTo>
                  <a:pt x="2114429" y="3481293"/>
                </a:lnTo>
                <a:lnTo>
                  <a:pt x="2121339" y="3479297"/>
                </a:lnTo>
                <a:close/>
                <a:moveTo>
                  <a:pt x="2192932" y="3470687"/>
                </a:moveTo>
                <a:lnTo>
                  <a:pt x="2201731" y="3472447"/>
                </a:lnTo>
                <a:lnTo>
                  <a:pt x="2213705" y="3471877"/>
                </a:lnTo>
                <a:lnTo>
                  <a:pt x="2213615" y="3471742"/>
                </a:lnTo>
                <a:lnTo>
                  <a:pt x="2213601" y="3471748"/>
                </a:lnTo>
                <a:close/>
                <a:moveTo>
                  <a:pt x="686424" y="3457089"/>
                </a:moveTo>
                <a:lnTo>
                  <a:pt x="692710" y="3457089"/>
                </a:lnTo>
                <a:lnTo>
                  <a:pt x="707374" y="3464768"/>
                </a:lnTo>
                <a:lnTo>
                  <a:pt x="703184" y="3466165"/>
                </a:lnTo>
                <a:lnTo>
                  <a:pt x="687123" y="3466165"/>
                </a:lnTo>
                <a:lnTo>
                  <a:pt x="680839" y="3467561"/>
                </a:lnTo>
                <a:lnTo>
                  <a:pt x="679442" y="3461976"/>
                </a:lnTo>
                <a:close/>
                <a:moveTo>
                  <a:pt x="1534158" y="3456396"/>
                </a:moveTo>
                <a:lnTo>
                  <a:pt x="1527875" y="3492691"/>
                </a:lnTo>
                <a:lnTo>
                  <a:pt x="1509215" y="3475421"/>
                </a:lnTo>
                <a:lnTo>
                  <a:pt x="1511116" y="3478032"/>
                </a:lnTo>
                <a:lnTo>
                  <a:pt x="1528058" y="3494318"/>
                </a:lnTo>
                <a:lnTo>
                  <a:pt x="1532762" y="3475937"/>
                </a:lnTo>
                <a:close/>
                <a:moveTo>
                  <a:pt x="2134868" y="3453972"/>
                </a:moveTo>
                <a:lnTo>
                  <a:pt x="2120728" y="3464069"/>
                </a:lnTo>
                <a:lnTo>
                  <a:pt x="2120698" y="3464290"/>
                </a:lnTo>
                <a:lnTo>
                  <a:pt x="2134693" y="3454296"/>
                </a:lnTo>
                <a:close/>
                <a:moveTo>
                  <a:pt x="2800900" y="3453474"/>
                </a:moveTo>
                <a:lnTo>
                  <a:pt x="2800870" y="3453570"/>
                </a:lnTo>
                <a:lnTo>
                  <a:pt x="2800877" y="3453570"/>
                </a:lnTo>
                <a:close/>
                <a:moveTo>
                  <a:pt x="745083" y="3452900"/>
                </a:moveTo>
                <a:lnTo>
                  <a:pt x="738797" y="3457089"/>
                </a:lnTo>
                <a:lnTo>
                  <a:pt x="733212" y="3458485"/>
                </a:lnTo>
                <a:lnTo>
                  <a:pt x="731815" y="3455692"/>
                </a:lnTo>
                <a:close/>
                <a:moveTo>
                  <a:pt x="719943" y="3444523"/>
                </a:moveTo>
                <a:lnTo>
                  <a:pt x="740892" y="3447315"/>
                </a:lnTo>
                <a:lnTo>
                  <a:pt x="726228" y="3457786"/>
                </a:lnTo>
                <a:lnTo>
                  <a:pt x="724831" y="3454994"/>
                </a:lnTo>
                <a:lnTo>
                  <a:pt x="724831" y="3457786"/>
                </a:lnTo>
                <a:lnTo>
                  <a:pt x="715753" y="3459183"/>
                </a:lnTo>
                <a:lnTo>
                  <a:pt x="710167" y="3456390"/>
                </a:lnTo>
                <a:lnTo>
                  <a:pt x="710167" y="3445919"/>
                </a:lnTo>
                <a:close/>
                <a:moveTo>
                  <a:pt x="1658576" y="3441172"/>
                </a:moveTo>
                <a:lnTo>
                  <a:pt x="1655186" y="3444723"/>
                </a:lnTo>
                <a:lnTo>
                  <a:pt x="1657757" y="3442428"/>
                </a:lnTo>
                <a:close/>
                <a:moveTo>
                  <a:pt x="1783639" y="3440978"/>
                </a:moveTo>
                <a:lnTo>
                  <a:pt x="1783451" y="3441032"/>
                </a:lnTo>
                <a:lnTo>
                  <a:pt x="1774285" y="3445919"/>
                </a:lnTo>
                <a:lnTo>
                  <a:pt x="1774372" y="3445919"/>
                </a:lnTo>
                <a:close/>
                <a:moveTo>
                  <a:pt x="710866" y="3440334"/>
                </a:moveTo>
                <a:lnTo>
                  <a:pt x="708073" y="3451504"/>
                </a:lnTo>
                <a:lnTo>
                  <a:pt x="708073" y="3445919"/>
                </a:lnTo>
                <a:close/>
                <a:moveTo>
                  <a:pt x="1099118" y="3437542"/>
                </a:moveTo>
                <a:lnTo>
                  <a:pt x="1116576" y="3440334"/>
                </a:lnTo>
                <a:lnTo>
                  <a:pt x="1113783" y="3441731"/>
                </a:lnTo>
                <a:lnTo>
                  <a:pt x="1117973" y="3440334"/>
                </a:lnTo>
                <a:lnTo>
                  <a:pt x="1136129" y="3445919"/>
                </a:lnTo>
                <a:lnTo>
                  <a:pt x="1134732" y="3448711"/>
                </a:lnTo>
                <a:lnTo>
                  <a:pt x="1137525" y="3445919"/>
                </a:lnTo>
                <a:lnTo>
                  <a:pt x="1155680" y="3451504"/>
                </a:lnTo>
                <a:lnTo>
                  <a:pt x="1168949" y="3457787"/>
                </a:lnTo>
                <a:lnTo>
                  <a:pt x="1167552" y="3460579"/>
                </a:lnTo>
                <a:lnTo>
                  <a:pt x="1170344" y="3457787"/>
                </a:lnTo>
                <a:lnTo>
                  <a:pt x="1186405" y="3466863"/>
                </a:lnTo>
                <a:lnTo>
                  <a:pt x="1205958" y="3472447"/>
                </a:lnTo>
                <a:lnTo>
                  <a:pt x="1210148" y="3476635"/>
                </a:lnTo>
                <a:lnTo>
                  <a:pt x="1210148" y="3482220"/>
                </a:lnTo>
                <a:lnTo>
                  <a:pt x="1201070" y="3485013"/>
                </a:lnTo>
                <a:lnTo>
                  <a:pt x="1185009" y="3492692"/>
                </a:lnTo>
                <a:lnTo>
                  <a:pt x="1184311" y="3491994"/>
                </a:lnTo>
                <a:lnTo>
                  <a:pt x="1183613" y="3492692"/>
                </a:lnTo>
                <a:lnTo>
                  <a:pt x="1178026" y="3494089"/>
                </a:lnTo>
                <a:lnTo>
                  <a:pt x="1161965" y="3491296"/>
                </a:lnTo>
                <a:lnTo>
                  <a:pt x="1156379" y="3487107"/>
                </a:lnTo>
                <a:lnTo>
                  <a:pt x="1159172" y="3491296"/>
                </a:lnTo>
                <a:lnTo>
                  <a:pt x="1153586" y="3489900"/>
                </a:lnTo>
                <a:lnTo>
                  <a:pt x="1145904" y="3485711"/>
                </a:lnTo>
                <a:lnTo>
                  <a:pt x="1148698" y="3482919"/>
                </a:lnTo>
                <a:lnTo>
                  <a:pt x="1144508" y="3480126"/>
                </a:lnTo>
                <a:lnTo>
                  <a:pt x="1147301" y="3482919"/>
                </a:lnTo>
                <a:lnTo>
                  <a:pt x="1141714" y="3485711"/>
                </a:lnTo>
                <a:lnTo>
                  <a:pt x="1128447" y="3476635"/>
                </a:lnTo>
                <a:lnTo>
                  <a:pt x="1134034" y="3470353"/>
                </a:lnTo>
                <a:lnTo>
                  <a:pt x="1128447" y="3475937"/>
                </a:lnTo>
                <a:lnTo>
                  <a:pt x="1112386" y="3464070"/>
                </a:lnTo>
                <a:lnTo>
                  <a:pt x="1116576" y="3458485"/>
                </a:lnTo>
                <a:lnTo>
                  <a:pt x="1112386" y="3462674"/>
                </a:lnTo>
                <a:lnTo>
                  <a:pt x="1108197" y="3459881"/>
                </a:lnTo>
                <a:lnTo>
                  <a:pt x="1101912" y="3455692"/>
                </a:lnTo>
                <a:lnTo>
                  <a:pt x="1106102" y="3451504"/>
                </a:lnTo>
                <a:lnTo>
                  <a:pt x="1101912" y="3454296"/>
                </a:lnTo>
                <a:lnTo>
                  <a:pt x="1096697" y="3453138"/>
                </a:lnTo>
                <a:lnTo>
                  <a:pt x="1099818" y="3455692"/>
                </a:lnTo>
                <a:lnTo>
                  <a:pt x="1095628" y="3452900"/>
                </a:lnTo>
                <a:lnTo>
                  <a:pt x="1096695" y="3453137"/>
                </a:lnTo>
                <a:lnTo>
                  <a:pt x="1092136" y="3449409"/>
                </a:lnTo>
                <a:lnTo>
                  <a:pt x="1092136" y="3443825"/>
                </a:lnTo>
                <a:close/>
                <a:moveTo>
                  <a:pt x="622719" y="3432983"/>
                </a:moveTo>
                <a:lnTo>
                  <a:pt x="624975" y="3434051"/>
                </a:lnTo>
                <a:lnTo>
                  <a:pt x="622182" y="3434051"/>
                </a:lnTo>
                <a:close/>
                <a:moveTo>
                  <a:pt x="1706638" y="3424975"/>
                </a:moveTo>
                <a:lnTo>
                  <a:pt x="1705190" y="3427066"/>
                </a:lnTo>
                <a:lnTo>
                  <a:pt x="1706864" y="3425088"/>
                </a:lnTo>
                <a:close/>
                <a:moveTo>
                  <a:pt x="786281" y="3424277"/>
                </a:moveTo>
                <a:lnTo>
                  <a:pt x="793963" y="3424277"/>
                </a:lnTo>
                <a:lnTo>
                  <a:pt x="790471" y="3429862"/>
                </a:lnTo>
                <a:lnTo>
                  <a:pt x="786281" y="3428466"/>
                </a:lnTo>
                <a:close/>
                <a:moveTo>
                  <a:pt x="779996" y="3423579"/>
                </a:moveTo>
                <a:lnTo>
                  <a:pt x="782790" y="3424975"/>
                </a:lnTo>
                <a:lnTo>
                  <a:pt x="781393" y="3438239"/>
                </a:lnTo>
                <a:lnTo>
                  <a:pt x="789075" y="3461974"/>
                </a:lnTo>
                <a:lnTo>
                  <a:pt x="794661" y="3471050"/>
                </a:lnTo>
                <a:lnTo>
                  <a:pt x="805136" y="3480125"/>
                </a:lnTo>
                <a:lnTo>
                  <a:pt x="802342" y="3478728"/>
                </a:lnTo>
                <a:lnTo>
                  <a:pt x="803739" y="3485012"/>
                </a:lnTo>
                <a:lnTo>
                  <a:pt x="800946" y="3487804"/>
                </a:lnTo>
                <a:lnTo>
                  <a:pt x="793264" y="3487804"/>
                </a:lnTo>
                <a:lnTo>
                  <a:pt x="787678" y="3485012"/>
                </a:lnTo>
                <a:lnTo>
                  <a:pt x="781393" y="3473143"/>
                </a:lnTo>
                <a:lnTo>
                  <a:pt x="775109" y="3449409"/>
                </a:lnTo>
                <a:lnTo>
                  <a:pt x="764634" y="3436145"/>
                </a:lnTo>
                <a:lnTo>
                  <a:pt x="759048" y="3433352"/>
                </a:lnTo>
                <a:lnTo>
                  <a:pt x="764634" y="3425674"/>
                </a:lnTo>
                <a:lnTo>
                  <a:pt x="768824" y="3424277"/>
                </a:lnTo>
                <a:lnTo>
                  <a:pt x="763237" y="3428466"/>
                </a:lnTo>
                <a:lnTo>
                  <a:pt x="769522" y="3424277"/>
                </a:lnTo>
                <a:close/>
                <a:moveTo>
                  <a:pt x="1669241" y="3422557"/>
                </a:moveTo>
                <a:lnTo>
                  <a:pt x="1666847" y="3428494"/>
                </a:lnTo>
                <a:lnTo>
                  <a:pt x="1668231" y="3426371"/>
                </a:lnTo>
                <a:close/>
                <a:moveTo>
                  <a:pt x="1709431" y="3421485"/>
                </a:moveTo>
                <a:lnTo>
                  <a:pt x="1709431" y="3423230"/>
                </a:lnTo>
                <a:lnTo>
                  <a:pt x="1711525" y="3424278"/>
                </a:lnTo>
                <a:lnTo>
                  <a:pt x="1711525" y="3421485"/>
                </a:lnTo>
                <a:close/>
                <a:moveTo>
                  <a:pt x="649415" y="3417995"/>
                </a:moveTo>
                <a:lnTo>
                  <a:pt x="649415" y="3420787"/>
                </a:lnTo>
                <a:lnTo>
                  <a:pt x="645225" y="3422184"/>
                </a:lnTo>
                <a:lnTo>
                  <a:pt x="646622" y="3423580"/>
                </a:lnTo>
                <a:lnTo>
                  <a:pt x="643829" y="3422184"/>
                </a:lnTo>
                <a:lnTo>
                  <a:pt x="643130" y="3423580"/>
                </a:lnTo>
                <a:lnTo>
                  <a:pt x="640338" y="3419391"/>
                </a:lnTo>
                <a:close/>
                <a:moveTo>
                  <a:pt x="618691" y="3410288"/>
                </a:moveTo>
                <a:lnTo>
                  <a:pt x="624278" y="3415873"/>
                </a:lnTo>
                <a:lnTo>
                  <a:pt x="620088" y="3414477"/>
                </a:lnTo>
                <a:close/>
                <a:moveTo>
                  <a:pt x="814912" y="3408919"/>
                </a:moveTo>
                <a:lnTo>
                  <a:pt x="816309" y="3410315"/>
                </a:lnTo>
                <a:lnTo>
                  <a:pt x="814912" y="3411712"/>
                </a:lnTo>
                <a:close/>
                <a:moveTo>
                  <a:pt x="2126114" y="3408268"/>
                </a:moveTo>
                <a:lnTo>
                  <a:pt x="2133747" y="3412249"/>
                </a:lnTo>
                <a:lnTo>
                  <a:pt x="2133298" y="3411014"/>
                </a:lnTo>
                <a:close/>
                <a:moveTo>
                  <a:pt x="722737" y="3403334"/>
                </a:moveTo>
                <a:lnTo>
                  <a:pt x="722737" y="3404730"/>
                </a:lnTo>
                <a:lnTo>
                  <a:pt x="721341" y="3407523"/>
                </a:lnTo>
                <a:lnTo>
                  <a:pt x="719944" y="3407523"/>
                </a:lnTo>
                <a:lnTo>
                  <a:pt x="719944" y="3404730"/>
                </a:lnTo>
                <a:close/>
                <a:moveTo>
                  <a:pt x="2069835" y="3392118"/>
                </a:moveTo>
                <a:lnTo>
                  <a:pt x="2064864" y="3397750"/>
                </a:lnTo>
                <a:lnTo>
                  <a:pt x="2058200" y="3399083"/>
                </a:lnTo>
                <a:lnTo>
                  <a:pt x="2060674" y="3399844"/>
                </a:lnTo>
                <a:lnTo>
                  <a:pt x="2069591" y="3397100"/>
                </a:lnTo>
                <a:lnTo>
                  <a:pt x="2067658" y="3395655"/>
                </a:lnTo>
                <a:close/>
                <a:moveTo>
                  <a:pt x="2085813" y="3383090"/>
                </a:moveTo>
                <a:lnTo>
                  <a:pt x="2085378" y="3383206"/>
                </a:lnTo>
                <a:lnTo>
                  <a:pt x="2087002" y="3383639"/>
                </a:lnTo>
                <a:close/>
                <a:moveTo>
                  <a:pt x="946890" y="3368430"/>
                </a:moveTo>
                <a:lnTo>
                  <a:pt x="948287" y="3369826"/>
                </a:lnTo>
                <a:lnTo>
                  <a:pt x="946716" y="3368778"/>
                </a:lnTo>
                <a:close/>
                <a:moveTo>
                  <a:pt x="942001" y="3365637"/>
                </a:moveTo>
                <a:lnTo>
                  <a:pt x="946715" y="3368778"/>
                </a:lnTo>
                <a:lnTo>
                  <a:pt x="944795" y="3372618"/>
                </a:lnTo>
                <a:lnTo>
                  <a:pt x="939209" y="3369826"/>
                </a:lnTo>
                <a:close/>
                <a:moveTo>
                  <a:pt x="659192" y="3365637"/>
                </a:moveTo>
                <a:lnTo>
                  <a:pt x="657795" y="3368429"/>
                </a:lnTo>
                <a:lnTo>
                  <a:pt x="658354" y="3366754"/>
                </a:lnTo>
                <a:close/>
                <a:moveTo>
                  <a:pt x="710865" y="3360053"/>
                </a:moveTo>
                <a:lnTo>
                  <a:pt x="713658" y="3361449"/>
                </a:lnTo>
                <a:lnTo>
                  <a:pt x="710865" y="3361449"/>
                </a:lnTo>
                <a:lnTo>
                  <a:pt x="710865" y="3364242"/>
                </a:lnTo>
                <a:lnTo>
                  <a:pt x="718547" y="3373317"/>
                </a:lnTo>
                <a:lnTo>
                  <a:pt x="745780" y="3391467"/>
                </a:lnTo>
                <a:lnTo>
                  <a:pt x="729719" y="3387278"/>
                </a:lnTo>
                <a:lnTo>
                  <a:pt x="705977" y="3387278"/>
                </a:lnTo>
                <a:lnTo>
                  <a:pt x="698296" y="3388674"/>
                </a:lnTo>
                <a:lnTo>
                  <a:pt x="682235" y="3396354"/>
                </a:lnTo>
                <a:lnTo>
                  <a:pt x="671062" y="3396354"/>
                </a:lnTo>
                <a:lnTo>
                  <a:pt x="671761" y="3399845"/>
                </a:lnTo>
                <a:lnTo>
                  <a:pt x="670364" y="3395656"/>
                </a:lnTo>
                <a:lnTo>
                  <a:pt x="674553" y="3395656"/>
                </a:lnTo>
                <a:lnTo>
                  <a:pt x="694106" y="3377505"/>
                </a:lnTo>
                <a:lnTo>
                  <a:pt x="700391" y="3365637"/>
                </a:lnTo>
                <a:close/>
                <a:moveTo>
                  <a:pt x="1743648" y="3355165"/>
                </a:moveTo>
                <a:lnTo>
                  <a:pt x="1742836" y="3355261"/>
                </a:lnTo>
                <a:lnTo>
                  <a:pt x="1776467" y="3360750"/>
                </a:lnTo>
                <a:lnTo>
                  <a:pt x="1776747" y="3360680"/>
                </a:lnTo>
                <a:close/>
                <a:moveTo>
                  <a:pt x="1799207" y="3354881"/>
                </a:moveTo>
                <a:lnTo>
                  <a:pt x="1798229" y="3355311"/>
                </a:lnTo>
                <a:lnTo>
                  <a:pt x="1798814" y="3355165"/>
                </a:lnTo>
                <a:close/>
                <a:moveTo>
                  <a:pt x="954572" y="3340505"/>
                </a:moveTo>
                <a:lnTo>
                  <a:pt x="954000" y="3343388"/>
                </a:lnTo>
                <a:lnTo>
                  <a:pt x="955473" y="3344491"/>
                </a:lnTo>
                <a:lnTo>
                  <a:pt x="956667" y="3343297"/>
                </a:lnTo>
                <a:lnTo>
                  <a:pt x="960856" y="3341901"/>
                </a:lnTo>
                <a:lnTo>
                  <a:pt x="960856" y="3340505"/>
                </a:lnTo>
                <a:lnTo>
                  <a:pt x="968538" y="3341901"/>
                </a:lnTo>
                <a:lnTo>
                  <a:pt x="969237" y="3342600"/>
                </a:lnTo>
                <a:lnTo>
                  <a:pt x="973426" y="3342600"/>
                </a:lnTo>
                <a:lnTo>
                  <a:pt x="976219" y="3343996"/>
                </a:lnTo>
                <a:lnTo>
                  <a:pt x="973426" y="3345393"/>
                </a:lnTo>
                <a:lnTo>
                  <a:pt x="970635" y="3343997"/>
                </a:lnTo>
                <a:lnTo>
                  <a:pt x="971332" y="3344694"/>
                </a:lnTo>
                <a:lnTo>
                  <a:pt x="963650" y="3344694"/>
                </a:lnTo>
                <a:lnTo>
                  <a:pt x="963650" y="3350279"/>
                </a:lnTo>
                <a:lnTo>
                  <a:pt x="962952" y="3350279"/>
                </a:lnTo>
                <a:lnTo>
                  <a:pt x="953874" y="3347486"/>
                </a:lnTo>
                <a:lnTo>
                  <a:pt x="953874" y="3343996"/>
                </a:lnTo>
                <a:lnTo>
                  <a:pt x="953176" y="3347486"/>
                </a:lnTo>
                <a:lnTo>
                  <a:pt x="951779" y="3344694"/>
                </a:lnTo>
                <a:close/>
                <a:moveTo>
                  <a:pt x="2479882" y="3339437"/>
                </a:moveTo>
                <a:lnTo>
                  <a:pt x="2483144" y="3341176"/>
                </a:lnTo>
                <a:lnTo>
                  <a:pt x="2484764" y="3341471"/>
                </a:lnTo>
                <a:close/>
                <a:moveTo>
                  <a:pt x="959460" y="3338411"/>
                </a:moveTo>
                <a:lnTo>
                  <a:pt x="955270" y="3342600"/>
                </a:lnTo>
                <a:lnTo>
                  <a:pt x="956667" y="3339807"/>
                </a:lnTo>
                <a:close/>
                <a:moveTo>
                  <a:pt x="1834426" y="3321656"/>
                </a:moveTo>
                <a:lnTo>
                  <a:pt x="1833750" y="3321785"/>
                </a:lnTo>
                <a:lnTo>
                  <a:pt x="1834427" y="3325846"/>
                </a:lnTo>
                <a:lnTo>
                  <a:pt x="1834128" y="3326122"/>
                </a:lnTo>
                <a:lnTo>
                  <a:pt x="1835041" y="3325321"/>
                </a:lnTo>
                <a:close/>
                <a:moveTo>
                  <a:pt x="1782054" y="3320260"/>
                </a:moveTo>
                <a:lnTo>
                  <a:pt x="1778176" y="3320429"/>
                </a:lnTo>
                <a:lnTo>
                  <a:pt x="1819064" y="3324449"/>
                </a:lnTo>
                <a:lnTo>
                  <a:pt x="1819321" y="3324400"/>
                </a:lnTo>
                <a:close/>
                <a:moveTo>
                  <a:pt x="2462810" y="3320039"/>
                </a:moveTo>
                <a:lnTo>
                  <a:pt x="2461344" y="3320931"/>
                </a:lnTo>
                <a:lnTo>
                  <a:pt x="2472670" y="3335591"/>
                </a:lnTo>
                <a:lnTo>
                  <a:pt x="2473239" y="3335895"/>
                </a:lnTo>
                <a:lnTo>
                  <a:pt x="2462197" y="3320959"/>
                </a:lnTo>
                <a:close/>
                <a:moveTo>
                  <a:pt x="2304394" y="3319230"/>
                </a:moveTo>
                <a:lnTo>
                  <a:pt x="2301600" y="3320191"/>
                </a:lnTo>
                <a:lnTo>
                  <a:pt x="2304667" y="3319639"/>
                </a:lnTo>
                <a:close/>
                <a:moveTo>
                  <a:pt x="1577792" y="3318232"/>
                </a:moveTo>
                <a:lnTo>
                  <a:pt x="1571169" y="3320959"/>
                </a:lnTo>
                <a:lnTo>
                  <a:pt x="1545331" y="3346789"/>
                </a:lnTo>
                <a:lnTo>
                  <a:pt x="1528572" y="3353769"/>
                </a:lnTo>
                <a:lnTo>
                  <a:pt x="1521967" y="3353769"/>
                </a:lnTo>
                <a:lnTo>
                  <a:pt x="1523685" y="3354467"/>
                </a:lnTo>
                <a:lnTo>
                  <a:pt x="1534159" y="3353071"/>
                </a:lnTo>
                <a:lnTo>
                  <a:pt x="1543935" y="3348883"/>
                </a:lnTo>
                <a:lnTo>
                  <a:pt x="1553013" y="3342600"/>
                </a:lnTo>
                <a:lnTo>
                  <a:pt x="1566281" y="3326544"/>
                </a:lnTo>
                <a:close/>
                <a:moveTo>
                  <a:pt x="1977214" y="3318165"/>
                </a:moveTo>
                <a:lnTo>
                  <a:pt x="1984559" y="3318865"/>
                </a:lnTo>
                <a:lnTo>
                  <a:pt x="1988516" y="3319577"/>
                </a:lnTo>
                <a:lnTo>
                  <a:pt x="1982465" y="3318165"/>
                </a:lnTo>
                <a:close/>
                <a:moveTo>
                  <a:pt x="1741553" y="3315373"/>
                </a:moveTo>
                <a:lnTo>
                  <a:pt x="1741553" y="3315374"/>
                </a:lnTo>
                <a:lnTo>
                  <a:pt x="1749235" y="3316770"/>
                </a:lnTo>
                <a:lnTo>
                  <a:pt x="1749235" y="3321469"/>
                </a:lnTo>
                <a:lnTo>
                  <a:pt x="1749932" y="3321438"/>
                </a:lnTo>
                <a:lnTo>
                  <a:pt x="1749932" y="3316769"/>
                </a:lnTo>
                <a:close/>
                <a:moveTo>
                  <a:pt x="2565569" y="3306406"/>
                </a:moveTo>
                <a:lnTo>
                  <a:pt x="2568263" y="3307673"/>
                </a:lnTo>
                <a:lnTo>
                  <a:pt x="2567639" y="3306997"/>
                </a:lnTo>
                <a:close/>
                <a:moveTo>
                  <a:pt x="2552975" y="3302808"/>
                </a:moveTo>
                <a:lnTo>
                  <a:pt x="2542500" y="3308393"/>
                </a:lnTo>
                <a:lnTo>
                  <a:pt x="2538311" y="3314675"/>
                </a:lnTo>
                <a:lnTo>
                  <a:pt x="2534121" y="3330732"/>
                </a:lnTo>
                <a:lnTo>
                  <a:pt x="2523647" y="3339807"/>
                </a:lnTo>
                <a:lnTo>
                  <a:pt x="2511526" y="3342837"/>
                </a:lnTo>
                <a:lnTo>
                  <a:pt x="2514567" y="3342572"/>
                </a:lnTo>
                <a:lnTo>
                  <a:pt x="2525043" y="3339779"/>
                </a:lnTo>
                <a:lnTo>
                  <a:pt x="2532025" y="3335591"/>
                </a:lnTo>
                <a:lnTo>
                  <a:pt x="2536913" y="3329308"/>
                </a:lnTo>
                <a:lnTo>
                  <a:pt x="2539707" y="3314648"/>
                </a:lnTo>
                <a:lnTo>
                  <a:pt x="2543896" y="3308365"/>
                </a:lnTo>
                <a:lnTo>
                  <a:pt x="2551578" y="3304177"/>
                </a:lnTo>
                <a:lnTo>
                  <a:pt x="2555058" y="3303403"/>
                </a:lnTo>
                <a:close/>
                <a:moveTo>
                  <a:pt x="2152151" y="3298620"/>
                </a:moveTo>
                <a:lnTo>
                  <a:pt x="2159134" y="3314676"/>
                </a:lnTo>
                <a:lnTo>
                  <a:pt x="2160496" y="3329008"/>
                </a:lnTo>
                <a:lnTo>
                  <a:pt x="2160500" y="3329008"/>
                </a:lnTo>
                <a:lnTo>
                  <a:pt x="2159134" y="3314675"/>
                </a:lnTo>
                <a:close/>
                <a:moveTo>
                  <a:pt x="1571867" y="3295129"/>
                </a:moveTo>
                <a:lnTo>
                  <a:pt x="1571301" y="3295366"/>
                </a:lnTo>
                <a:lnTo>
                  <a:pt x="1583040" y="3316072"/>
                </a:lnTo>
                <a:lnTo>
                  <a:pt x="1579648" y="3317468"/>
                </a:lnTo>
                <a:lnTo>
                  <a:pt x="1599101" y="3317468"/>
                </a:lnTo>
                <a:lnTo>
                  <a:pt x="1625636" y="3311883"/>
                </a:lnTo>
                <a:lnTo>
                  <a:pt x="1652171" y="3313977"/>
                </a:lnTo>
                <a:lnTo>
                  <a:pt x="1624938" y="3311185"/>
                </a:lnTo>
                <a:lnTo>
                  <a:pt x="1597006" y="3316770"/>
                </a:lnTo>
                <a:lnTo>
                  <a:pt x="1583738" y="3315374"/>
                </a:lnTo>
                <a:lnTo>
                  <a:pt x="1581078" y="3298088"/>
                </a:lnTo>
                <a:lnTo>
                  <a:pt x="1580945" y="3298620"/>
                </a:lnTo>
                <a:lnTo>
                  <a:pt x="1582342" y="3310487"/>
                </a:lnTo>
                <a:close/>
                <a:moveTo>
                  <a:pt x="1974784" y="3272790"/>
                </a:moveTo>
                <a:lnTo>
                  <a:pt x="1974173" y="3274622"/>
                </a:lnTo>
                <a:lnTo>
                  <a:pt x="1975482" y="3274883"/>
                </a:lnTo>
                <a:lnTo>
                  <a:pt x="1976355" y="3273575"/>
                </a:lnTo>
                <a:close/>
                <a:moveTo>
                  <a:pt x="1968913" y="3259933"/>
                </a:moveTo>
                <a:lnTo>
                  <a:pt x="1967557" y="3264342"/>
                </a:lnTo>
                <a:lnTo>
                  <a:pt x="1967801" y="3264412"/>
                </a:lnTo>
                <a:lnTo>
                  <a:pt x="1969088" y="3262482"/>
                </a:lnTo>
                <a:close/>
                <a:moveTo>
                  <a:pt x="1567891" y="3255843"/>
                </a:moveTo>
                <a:lnTo>
                  <a:pt x="1569074" y="3258130"/>
                </a:lnTo>
                <a:lnTo>
                  <a:pt x="1570142" y="3259479"/>
                </a:lnTo>
                <a:close/>
                <a:moveTo>
                  <a:pt x="1771200" y="3247677"/>
                </a:moveTo>
                <a:lnTo>
                  <a:pt x="1739542" y="3268775"/>
                </a:lnTo>
                <a:lnTo>
                  <a:pt x="1740156" y="3268601"/>
                </a:lnTo>
                <a:lnTo>
                  <a:pt x="1741551" y="3315308"/>
                </a:lnTo>
                <a:lnTo>
                  <a:pt x="1740854" y="3268600"/>
                </a:lnTo>
                <a:close/>
                <a:moveTo>
                  <a:pt x="799549" y="3247631"/>
                </a:moveTo>
                <a:lnTo>
                  <a:pt x="805136" y="3250423"/>
                </a:lnTo>
                <a:lnTo>
                  <a:pt x="809326" y="3254611"/>
                </a:lnTo>
                <a:lnTo>
                  <a:pt x="803041" y="3253216"/>
                </a:lnTo>
                <a:lnTo>
                  <a:pt x="796757" y="3258800"/>
                </a:lnTo>
                <a:lnTo>
                  <a:pt x="796757" y="3251122"/>
                </a:lnTo>
                <a:lnTo>
                  <a:pt x="786282" y="3253913"/>
                </a:lnTo>
                <a:lnTo>
                  <a:pt x="770221" y="3260196"/>
                </a:lnTo>
                <a:lnTo>
                  <a:pt x="773014" y="3262989"/>
                </a:lnTo>
                <a:lnTo>
                  <a:pt x="767428" y="3261593"/>
                </a:lnTo>
                <a:lnTo>
                  <a:pt x="764635" y="3262989"/>
                </a:lnTo>
                <a:lnTo>
                  <a:pt x="761842" y="3261593"/>
                </a:lnTo>
                <a:lnTo>
                  <a:pt x="763239" y="3265781"/>
                </a:lnTo>
                <a:lnTo>
                  <a:pt x="759048" y="3264385"/>
                </a:lnTo>
                <a:lnTo>
                  <a:pt x="753462" y="3267178"/>
                </a:lnTo>
                <a:lnTo>
                  <a:pt x="756255" y="3268574"/>
                </a:lnTo>
                <a:lnTo>
                  <a:pt x="744384" y="3269970"/>
                </a:lnTo>
                <a:lnTo>
                  <a:pt x="753462" y="3269970"/>
                </a:lnTo>
                <a:lnTo>
                  <a:pt x="766730" y="3264385"/>
                </a:lnTo>
                <a:lnTo>
                  <a:pt x="775808" y="3264385"/>
                </a:lnTo>
                <a:lnTo>
                  <a:pt x="774411" y="3267178"/>
                </a:lnTo>
                <a:lnTo>
                  <a:pt x="777204" y="3268574"/>
                </a:lnTo>
                <a:lnTo>
                  <a:pt x="775808" y="3265781"/>
                </a:lnTo>
                <a:lnTo>
                  <a:pt x="778601" y="3265781"/>
                </a:lnTo>
                <a:lnTo>
                  <a:pt x="778601" y="3269970"/>
                </a:lnTo>
                <a:lnTo>
                  <a:pt x="779998" y="3264385"/>
                </a:lnTo>
                <a:lnTo>
                  <a:pt x="785584" y="3267178"/>
                </a:lnTo>
                <a:lnTo>
                  <a:pt x="785584" y="3262989"/>
                </a:lnTo>
                <a:lnTo>
                  <a:pt x="796059" y="3262989"/>
                </a:lnTo>
                <a:lnTo>
                  <a:pt x="803739" y="3267178"/>
                </a:lnTo>
                <a:lnTo>
                  <a:pt x="800946" y="3269970"/>
                </a:lnTo>
                <a:lnTo>
                  <a:pt x="799549" y="3268574"/>
                </a:lnTo>
                <a:lnTo>
                  <a:pt x="800946" y="3271366"/>
                </a:lnTo>
                <a:lnTo>
                  <a:pt x="799549" y="3275555"/>
                </a:lnTo>
                <a:lnTo>
                  <a:pt x="793265" y="3275555"/>
                </a:lnTo>
                <a:lnTo>
                  <a:pt x="797455" y="3276950"/>
                </a:lnTo>
                <a:lnTo>
                  <a:pt x="796059" y="3279743"/>
                </a:lnTo>
                <a:lnTo>
                  <a:pt x="801644" y="3275555"/>
                </a:lnTo>
                <a:lnTo>
                  <a:pt x="804438" y="3279743"/>
                </a:lnTo>
                <a:lnTo>
                  <a:pt x="819102" y="3290215"/>
                </a:lnTo>
                <a:lnTo>
                  <a:pt x="826784" y="3284630"/>
                </a:lnTo>
                <a:lnTo>
                  <a:pt x="820499" y="3293706"/>
                </a:lnTo>
                <a:lnTo>
                  <a:pt x="821895" y="3293706"/>
                </a:lnTo>
                <a:lnTo>
                  <a:pt x="828180" y="3299988"/>
                </a:lnTo>
                <a:lnTo>
                  <a:pt x="830973" y="3297196"/>
                </a:lnTo>
                <a:lnTo>
                  <a:pt x="825387" y="3291611"/>
                </a:lnTo>
                <a:lnTo>
                  <a:pt x="825387" y="3287422"/>
                </a:lnTo>
                <a:lnTo>
                  <a:pt x="834465" y="3291611"/>
                </a:lnTo>
                <a:lnTo>
                  <a:pt x="837258" y="3287422"/>
                </a:lnTo>
                <a:lnTo>
                  <a:pt x="838655" y="3288819"/>
                </a:lnTo>
                <a:lnTo>
                  <a:pt x="838655" y="3299290"/>
                </a:lnTo>
                <a:lnTo>
                  <a:pt x="841448" y="3303479"/>
                </a:lnTo>
                <a:lnTo>
                  <a:pt x="833766" y="3300686"/>
                </a:lnTo>
                <a:lnTo>
                  <a:pt x="832370" y="3304875"/>
                </a:lnTo>
                <a:lnTo>
                  <a:pt x="837956" y="3310460"/>
                </a:lnTo>
                <a:lnTo>
                  <a:pt x="837956" y="3313252"/>
                </a:lnTo>
                <a:lnTo>
                  <a:pt x="844240" y="3304176"/>
                </a:lnTo>
                <a:lnTo>
                  <a:pt x="845637" y="3306969"/>
                </a:lnTo>
                <a:lnTo>
                  <a:pt x="849827" y="3308365"/>
                </a:lnTo>
                <a:lnTo>
                  <a:pt x="851224" y="3305573"/>
                </a:lnTo>
                <a:lnTo>
                  <a:pt x="851224" y="3308365"/>
                </a:lnTo>
                <a:lnTo>
                  <a:pt x="855274" y="3310529"/>
                </a:lnTo>
                <a:lnTo>
                  <a:pt x="854716" y="3309762"/>
                </a:lnTo>
                <a:lnTo>
                  <a:pt x="857997" y="3311996"/>
                </a:lnTo>
                <a:lnTo>
                  <a:pt x="863095" y="3314648"/>
                </a:lnTo>
                <a:lnTo>
                  <a:pt x="859534" y="3312973"/>
                </a:lnTo>
                <a:lnTo>
                  <a:pt x="861000" y="3313951"/>
                </a:lnTo>
                <a:lnTo>
                  <a:pt x="858905" y="3315347"/>
                </a:lnTo>
                <a:lnTo>
                  <a:pt x="855833" y="3311227"/>
                </a:lnTo>
                <a:lnTo>
                  <a:pt x="851224" y="3309064"/>
                </a:lnTo>
                <a:lnTo>
                  <a:pt x="861698" y="3320931"/>
                </a:lnTo>
                <a:lnTo>
                  <a:pt x="892423" y="3335591"/>
                </a:lnTo>
                <a:lnTo>
                  <a:pt x="921752" y="3355138"/>
                </a:lnTo>
                <a:lnTo>
                  <a:pt x="928037" y="3356534"/>
                </a:lnTo>
                <a:lnTo>
                  <a:pt x="925243" y="3360723"/>
                </a:lnTo>
                <a:lnTo>
                  <a:pt x="929433" y="3357931"/>
                </a:lnTo>
                <a:lnTo>
                  <a:pt x="928037" y="3359327"/>
                </a:lnTo>
                <a:lnTo>
                  <a:pt x="937114" y="3363516"/>
                </a:lnTo>
                <a:lnTo>
                  <a:pt x="932925" y="3369798"/>
                </a:lnTo>
                <a:lnTo>
                  <a:pt x="944219" y="3373771"/>
                </a:lnTo>
                <a:lnTo>
                  <a:pt x="944795" y="3372619"/>
                </a:lnTo>
                <a:lnTo>
                  <a:pt x="944795" y="3374015"/>
                </a:lnTo>
                <a:lnTo>
                  <a:pt x="944215" y="3373810"/>
                </a:lnTo>
                <a:lnTo>
                  <a:pt x="944098" y="3373987"/>
                </a:lnTo>
                <a:lnTo>
                  <a:pt x="949683" y="3376779"/>
                </a:lnTo>
                <a:lnTo>
                  <a:pt x="953873" y="3372591"/>
                </a:lnTo>
                <a:lnTo>
                  <a:pt x="951080" y="3371194"/>
                </a:lnTo>
                <a:lnTo>
                  <a:pt x="953873" y="3371194"/>
                </a:lnTo>
                <a:lnTo>
                  <a:pt x="977616" y="3387251"/>
                </a:lnTo>
                <a:lnTo>
                  <a:pt x="977616" y="3391439"/>
                </a:lnTo>
                <a:lnTo>
                  <a:pt x="979012" y="3388646"/>
                </a:lnTo>
                <a:lnTo>
                  <a:pt x="985297" y="3391439"/>
                </a:lnTo>
                <a:lnTo>
                  <a:pt x="986693" y="3392835"/>
                </a:lnTo>
                <a:lnTo>
                  <a:pt x="1007643" y="3398420"/>
                </a:lnTo>
                <a:lnTo>
                  <a:pt x="1009039" y="3399817"/>
                </a:lnTo>
                <a:lnTo>
                  <a:pt x="1007643" y="3401213"/>
                </a:lnTo>
                <a:lnTo>
                  <a:pt x="1015324" y="3394930"/>
                </a:lnTo>
                <a:lnTo>
                  <a:pt x="1009039" y="3400515"/>
                </a:lnTo>
                <a:lnTo>
                  <a:pt x="1010435" y="3401911"/>
                </a:lnTo>
                <a:lnTo>
                  <a:pt x="1015324" y="3397024"/>
                </a:lnTo>
                <a:lnTo>
                  <a:pt x="1012530" y="3403307"/>
                </a:lnTo>
                <a:lnTo>
                  <a:pt x="1016720" y="3408892"/>
                </a:lnTo>
                <a:lnTo>
                  <a:pt x="1040462" y="3434721"/>
                </a:lnTo>
                <a:lnTo>
                  <a:pt x="1066300" y="3452873"/>
                </a:lnTo>
                <a:lnTo>
                  <a:pt x="1069093" y="3458457"/>
                </a:lnTo>
                <a:lnTo>
                  <a:pt x="1072235" y="3460551"/>
                </a:lnTo>
                <a:lnTo>
                  <a:pt x="1072584" y="3459853"/>
                </a:lnTo>
                <a:lnTo>
                  <a:pt x="1075377" y="3462645"/>
                </a:lnTo>
                <a:lnTo>
                  <a:pt x="1071187" y="3466834"/>
                </a:lnTo>
                <a:lnTo>
                  <a:pt x="1071187" y="3468230"/>
                </a:lnTo>
                <a:lnTo>
                  <a:pt x="1075377" y="3464042"/>
                </a:lnTo>
                <a:lnTo>
                  <a:pt x="1075377" y="3466834"/>
                </a:lnTo>
                <a:lnTo>
                  <a:pt x="1091438" y="3486381"/>
                </a:lnTo>
                <a:lnTo>
                  <a:pt x="1090041" y="3489173"/>
                </a:lnTo>
                <a:lnTo>
                  <a:pt x="1091438" y="3487777"/>
                </a:lnTo>
                <a:lnTo>
                  <a:pt x="1094231" y="3493362"/>
                </a:lnTo>
                <a:lnTo>
                  <a:pt x="1099818" y="3496155"/>
                </a:lnTo>
                <a:lnTo>
                  <a:pt x="1095628" y="3498947"/>
                </a:lnTo>
                <a:lnTo>
                  <a:pt x="1099818" y="3500343"/>
                </a:lnTo>
                <a:lnTo>
                  <a:pt x="1098421" y="3498947"/>
                </a:lnTo>
                <a:lnTo>
                  <a:pt x="1101214" y="3497551"/>
                </a:lnTo>
                <a:lnTo>
                  <a:pt x="1107499" y="3503833"/>
                </a:lnTo>
                <a:lnTo>
                  <a:pt x="1113086" y="3506626"/>
                </a:lnTo>
                <a:lnTo>
                  <a:pt x="1118671" y="3503833"/>
                </a:lnTo>
                <a:lnTo>
                  <a:pt x="1115878" y="3511513"/>
                </a:lnTo>
                <a:lnTo>
                  <a:pt x="1119021" y="3506905"/>
                </a:lnTo>
                <a:lnTo>
                  <a:pt x="1122861" y="3509418"/>
                </a:lnTo>
                <a:lnTo>
                  <a:pt x="1136129" y="3513607"/>
                </a:lnTo>
                <a:lnTo>
                  <a:pt x="1161966" y="3537343"/>
                </a:lnTo>
                <a:lnTo>
                  <a:pt x="1173838" y="3542927"/>
                </a:lnTo>
                <a:lnTo>
                  <a:pt x="1204563" y="3544323"/>
                </a:lnTo>
                <a:lnTo>
                  <a:pt x="1216434" y="3542927"/>
                </a:lnTo>
                <a:lnTo>
                  <a:pt x="1219227" y="3538739"/>
                </a:lnTo>
                <a:lnTo>
                  <a:pt x="1217830" y="3542927"/>
                </a:lnTo>
                <a:lnTo>
                  <a:pt x="1228933" y="3543695"/>
                </a:lnTo>
                <a:lnTo>
                  <a:pt x="1229701" y="3542927"/>
                </a:lnTo>
                <a:lnTo>
                  <a:pt x="1235288" y="3542927"/>
                </a:lnTo>
                <a:lnTo>
                  <a:pt x="1235916" y="3544183"/>
                </a:lnTo>
                <a:lnTo>
                  <a:pt x="1238779" y="3544323"/>
                </a:lnTo>
                <a:lnTo>
                  <a:pt x="1247857" y="3540135"/>
                </a:lnTo>
                <a:lnTo>
                  <a:pt x="1247857" y="3538041"/>
                </a:lnTo>
                <a:lnTo>
                  <a:pt x="1249254" y="3538739"/>
                </a:lnTo>
                <a:lnTo>
                  <a:pt x="1253443" y="3531059"/>
                </a:lnTo>
                <a:lnTo>
                  <a:pt x="1250650" y="3528267"/>
                </a:lnTo>
                <a:lnTo>
                  <a:pt x="1256236" y="3526871"/>
                </a:lnTo>
                <a:lnTo>
                  <a:pt x="1256236" y="3528267"/>
                </a:lnTo>
                <a:lnTo>
                  <a:pt x="1260426" y="3532456"/>
                </a:lnTo>
                <a:lnTo>
                  <a:pt x="1257633" y="3531059"/>
                </a:lnTo>
                <a:lnTo>
                  <a:pt x="1256236" y="3533852"/>
                </a:lnTo>
                <a:lnTo>
                  <a:pt x="1256236" y="3540135"/>
                </a:lnTo>
                <a:lnTo>
                  <a:pt x="1254839" y="3540135"/>
                </a:lnTo>
                <a:lnTo>
                  <a:pt x="1254839" y="3544323"/>
                </a:lnTo>
                <a:lnTo>
                  <a:pt x="1257633" y="3545719"/>
                </a:lnTo>
                <a:lnTo>
                  <a:pt x="1263220" y="3552002"/>
                </a:lnTo>
                <a:lnTo>
                  <a:pt x="1251349" y="3561078"/>
                </a:lnTo>
                <a:lnTo>
                  <a:pt x="1252744" y="3556889"/>
                </a:lnTo>
                <a:lnTo>
                  <a:pt x="1248555" y="3554097"/>
                </a:lnTo>
                <a:lnTo>
                  <a:pt x="1242270" y="3560380"/>
                </a:lnTo>
                <a:lnTo>
                  <a:pt x="1243667" y="3554795"/>
                </a:lnTo>
                <a:lnTo>
                  <a:pt x="1237732" y="3550746"/>
                </a:lnTo>
                <a:lnTo>
                  <a:pt x="1230399" y="3554097"/>
                </a:lnTo>
                <a:lnTo>
                  <a:pt x="1227956" y="3554097"/>
                </a:lnTo>
                <a:lnTo>
                  <a:pt x="1227606" y="3555493"/>
                </a:lnTo>
                <a:lnTo>
                  <a:pt x="1223416" y="3556889"/>
                </a:lnTo>
                <a:lnTo>
                  <a:pt x="1222019" y="3555493"/>
                </a:lnTo>
                <a:lnTo>
                  <a:pt x="1220624" y="3556889"/>
                </a:lnTo>
                <a:lnTo>
                  <a:pt x="1220624" y="3550606"/>
                </a:lnTo>
                <a:lnTo>
                  <a:pt x="1225371" y="3549559"/>
                </a:lnTo>
                <a:lnTo>
                  <a:pt x="1225790" y="3549210"/>
                </a:lnTo>
                <a:lnTo>
                  <a:pt x="1220624" y="3549210"/>
                </a:lnTo>
                <a:lnTo>
                  <a:pt x="1216434" y="3556889"/>
                </a:lnTo>
                <a:lnTo>
                  <a:pt x="1212243" y="3558286"/>
                </a:lnTo>
                <a:lnTo>
                  <a:pt x="1212243" y="3550606"/>
                </a:lnTo>
                <a:lnTo>
                  <a:pt x="1210847" y="3553399"/>
                </a:lnTo>
                <a:lnTo>
                  <a:pt x="1212243" y="3559682"/>
                </a:lnTo>
                <a:lnTo>
                  <a:pt x="1208053" y="3556889"/>
                </a:lnTo>
                <a:lnTo>
                  <a:pt x="1208053" y="3552700"/>
                </a:lnTo>
                <a:lnTo>
                  <a:pt x="1206657" y="3551304"/>
                </a:lnTo>
                <a:lnTo>
                  <a:pt x="1208053" y="3550606"/>
                </a:lnTo>
                <a:lnTo>
                  <a:pt x="1207355" y="3549210"/>
                </a:lnTo>
                <a:lnTo>
                  <a:pt x="1208612" y="3547395"/>
                </a:lnTo>
                <a:lnTo>
                  <a:pt x="1208053" y="3545719"/>
                </a:lnTo>
                <a:lnTo>
                  <a:pt x="1191993" y="3545719"/>
                </a:lnTo>
                <a:lnTo>
                  <a:pt x="1205261" y="3547115"/>
                </a:lnTo>
                <a:lnTo>
                  <a:pt x="1205261" y="3549908"/>
                </a:lnTo>
                <a:lnTo>
                  <a:pt x="1202468" y="3555493"/>
                </a:lnTo>
                <a:lnTo>
                  <a:pt x="1203864" y="3554097"/>
                </a:lnTo>
                <a:lnTo>
                  <a:pt x="1202468" y="3556889"/>
                </a:lnTo>
                <a:lnTo>
                  <a:pt x="1208053" y="3562474"/>
                </a:lnTo>
                <a:lnTo>
                  <a:pt x="1206657" y="3563871"/>
                </a:lnTo>
                <a:lnTo>
                  <a:pt x="1209450" y="3566662"/>
                </a:lnTo>
                <a:lnTo>
                  <a:pt x="1209450" y="3562474"/>
                </a:lnTo>
                <a:lnTo>
                  <a:pt x="1212243" y="3562474"/>
                </a:lnTo>
                <a:lnTo>
                  <a:pt x="1211545" y="3568058"/>
                </a:lnTo>
                <a:lnTo>
                  <a:pt x="1214339" y="3563871"/>
                </a:lnTo>
                <a:lnTo>
                  <a:pt x="1215735" y="3565267"/>
                </a:lnTo>
                <a:lnTo>
                  <a:pt x="1219925" y="3571549"/>
                </a:lnTo>
                <a:lnTo>
                  <a:pt x="1218529" y="3574341"/>
                </a:lnTo>
                <a:lnTo>
                  <a:pt x="1215735" y="3574341"/>
                </a:lnTo>
                <a:lnTo>
                  <a:pt x="1217132" y="3575738"/>
                </a:lnTo>
                <a:lnTo>
                  <a:pt x="1218528" y="3579924"/>
                </a:lnTo>
                <a:lnTo>
                  <a:pt x="1218528" y="3575738"/>
                </a:lnTo>
                <a:lnTo>
                  <a:pt x="1221321" y="3577134"/>
                </a:lnTo>
                <a:lnTo>
                  <a:pt x="1218529" y="3579926"/>
                </a:lnTo>
                <a:lnTo>
                  <a:pt x="1218529" y="3579927"/>
                </a:lnTo>
                <a:lnTo>
                  <a:pt x="1217132" y="3581323"/>
                </a:lnTo>
                <a:lnTo>
                  <a:pt x="1218529" y="3584115"/>
                </a:lnTo>
                <a:lnTo>
                  <a:pt x="1215805" y="3583697"/>
                </a:lnTo>
                <a:lnTo>
                  <a:pt x="1217059" y="3584532"/>
                </a:lnTo>
                <a:lnTo>
                  <a:pt x="1217132" y="3584143"/>
                </a:lnTo>
                <a:lnTo>
                  <a:pt x="1218529" y="3585539"/>
                </a:lnTo>
                <a:lnTo>
                  <a:pt x="1217058" y="3584556"/>
                </a:lnTo>
                <a:lnTo>
                  <a:pt x="1215735" y="3591794"/>
                </a:lnTo>
                <a:lnTo>
                  <a:pt x="1205261" y="3605058"/>
                </a:lnTo>
                <a:lnTo>
                  <a:pt x="1174536" y="3619718"/>
                </a:lnTo>
                <a:lnTo>
                  <a:pt x="1158475" y="3625303"/>
                </a:lnTo>
                <a:lnTo>
                  <a:pt x="1155682" y="3622511"/>
                </a:lnTo>
                <a:lnTo>
                  <a:pt x="1155682" y="3623907"/>
                </a:lnTo>
                <a:lnTo>
                  <a:pt x="1151492" y="3625303"/>
                </a:lnTo>
                <a:lnTo>
                  <a:pt x="1136827" y="3626699"/>
                </a:lnTo>
                <a:lnTo>
                  <a:pt x="1115181" y="3627398"/>
                </a:lnTo>
                <a:lnTo>
                  <a:pt x="1090041" y="3623209"/>
                </a:lnTo>
                <a:lnTo>
                  <a:pt x="1075377" y="3617624"/>
                </a:lnTo>
                <a:lnTo>
                  <a:pt x="1075377" y="3619020"/>
                </a:lnTo>
                <a:lnTo>
                  <a:pt x="1073282" y="3619020"/>
                </a:lnTo>
                <a:lnTo>
                  <a:pt x="1073282" y="3620416"/>
                </a:lnTo>
                <a:lnTo>
                  <a:pt x="1061411" y="3614831"/>
                </a:lnTo>
                <a:lnTo>
                  <a:pt x="1064205" y="3617624"/>
                </a:lnTo>
                <a:lnTo>
                  <a:pt x="1062110" y="3617624"/>
                </a:lnTo>
                <a:lnTo>
                  <a:pt x="1057920" y="3611341"/>
                </a:lnTo>
                <a:lnTo>
                  <a:pt x="1048842" y="3602266"/>
                </a:lnTo>
                <a:lnTo>
                  <a:pt x="1042557" y="3590398"/>
                </a:lnTo>
                <a:lnTo>
                  <a:pt x="1043954" y="3589001"/>
                </a:lnTo>
                <a:lnTo>
                  <a:pt x="1043954" y="3591794"/>
                </a:lnTo>
                <a:lnTo>
                  <a:pt x="1045350" y="3589001"/>
                </a:lnTo>
                <a:lnTo>
                  <a:pt x="1032083" y="3582719"/>
                </a:lnTo>
                <a:lnTo>
                  <a:pt x="1030686" y="3585512"/>
                </a:lnTo>
                <a:lnTo>
                  <a:pt x="1027893" y="3584115"/>
                </a:lnTo>
                <a:lnTo>
                  <a:pt x="1027893" y="3586908"/>
                </a:lnTo>
                <a:lnTo>
                  <a:pt x="1026496" y="3581323"/>
                </a:lnTo>
                <a:lnTo>
                  <a:pt x="1013229" y="3577134"/>
                </a:lnTo>
                <a:lnTo>
                  <a:pt x="1006944" y="3570851"/>
                </a:lnTo>
                <a:lnTo>
                  <a:pt x="981805" y="3569455"/>
                </a:lnTo>
                <a:lnTo>
                  <a:pt x="977616" y="3563871"/>
                </a:lnTo>
                <a:lnTo>
                  <a:pt x="976219" y="3565267"/>
                </a:lnTo>
                <a:lnTo>
                  <a:pt x="976219" y="3561078"/>
                </a:lnTo>
                <a:lnTo>
                  <a:pt x="968538" y="3570153"/>
                </a:lnTo>
                <a:lnTo>
                  <a:pt x="965744" y="3568757"/>
                </a:lnTo>
                <a:lnTo>
                  <a:pt x="974823" y="3559682"/>
                </a:lnTo>
                <a:lnTo>
                  <a:pt x="968538" y="3545021"/>
                </a:lnTo>
                <a:lnTo>
                  <a:pt x="958063" y="3538739"/>
                </a:lnTo>
                <a:lnTo>
                  <a:pt x="942002" y="3533154"/>
                </a:lnTo>
                <a:lnTo>
                  <a:pt x="939209" y="3528965"/>
                </a:lnTo>
                <a:lnTo>
                  <a:pt x="936416" y="3528965"/>
                </a:lnTo>
                <a:lnTo>
                  <a:pt x="935019" y="3533154"/>
                </a:lnTo>
                <a:lnTo>
                  <a:pt x="936416" y="3525474"/>
                </a:lnTo>
                <a:lnTo>
                  <a:pt x="935019" y="3529663"/>
                </a:lnTo>
                <a:lnTo>
                  <a:pt x="928735" y="3524078"/>
                </a:lnTo>
                <a:lnTo>
                  <a:pt x="915467" y="3521286"/>
                </a:lnTo>
                <a:lnTo>
                  <a:pt x="897312" y="3522682"/>
                </a:lnTo>
                <a:lnTo>
                  <a:pt x="889630" y="3526871"/>
                </a:lnTo>
                <a:lnTo>
                  <a:pt x="891026" y="3524078"/>
                </a:lnTo>
                <a:lnTo>
                  <a:pt x="886837" y="3521286"/>
                </a:lnTo>
                <a:lnTo>
                  <a:pt x="885441" y="3522682"/>
                </a:lnTo>
                <a:lnTo>
                  <a:pt x="884044" y="3518494"/>
                </a:lnTo>
                <a:lnTo>
                  <a:pt x="884044" y="3519890"/>
                </a:lnTo>
                <a:lnTo>
                  <a:pt x="879854" y="3521286"/>
                </a:lnTo>
                <a:lnTo>
                  <a:pt x="881251" y="3522682"/>
                </a:lnTo>
                <a:lnTo>
                  <a:pt x="884044" y="3522682"/>
                </a:lnTo>
                <a:lnTo>
                  <a:pt x="879854" y="3524078"/>
                </a:lnTo>
                <a:lnTo>
                  <a:pt x="878457" y="3519890"/>
                </a:lnTo>
                <a:lnTo>
                  <a:pt x="872871" y="3518494"/>
                </a:lnTo>
                <a:lnTo>
                  <a:pt x="865190" y="3519890"/>
                </a:lnTo>
                <a:lnTo>
                  <a:pt x="854716" y="3515702"/>
                </a:lnTo>
                <a:lnTo>
                  <a:pt x="850525" y="3506626"/>
                </a:lnTo>
                <a:lnTo>
                  <a:pt x="851922" y="3512909"/>
                </a:lnTo>
                <a:lnTo>
                  <a:pt x="842635" y="3511722"/>
                </a:lnTo>
                <a:lnTo>
                  <a:pt x="840750" y="3507324"/>
                </a:lnTo>
                <a:lnTo>
                  <a:pt x="842146" y="3499644"/>
                </a:lnTo>
                <a:lnTo>
                  <a:pt x="831671" y="3481494"/>
                </a:lnTo>
                <a:lnTo>
                  <a:pt x="831671" y="3475910"/>
                </a:lnTo>
                <a:lnTo>
                  <a:pt x="837258" y="3477305"/>
                </a:lnTo>
                <a:lnTo>
                  <a:pt x="834465" y="3475910"/>
                </a:lnTo>
                <a:lnTo>
                  <a:pt x="837258" y="3474514"/>
                </a:lnTo>
                <a:lnTo>
                  <a:pt x="830973" y="3474514"/>
                </a:lnTo>
                <a:lnTo>
                  <a:pt x="829576" y="3465438"/>
                </a:lnTo>
                <a:lnTo>
                  <a:pt x="823292" y="3459155"/>
                </a:lnTo>
                <a:lnTo>
                  <a:pt x="824689" y="3451476"/>
                </a:lnTo>
                <a:lnTo>
                  <a:pt x="830973" y="3450080"/>
                </a:lnTo>
                <a:lnTo>
                  <a:pt x="824689" y="3448684"/>
                </a:lnTo>
                <a:lnTo>
                  <a:pt x="826085" y="3443099"/>
                </a:lnTo>
                <a:lnTo>
                  <a:pt x="823292" y="3447287"/>
                </a:lnTo>
                <a:lnTo>
                  <a:pt x="817705" y="3441703"/>
                </a:lnTo>
                <a:lnTo>
                  <a:pt x="820499" y="3450778"/>
                </a:lnTo>
                <a:lnTo>
                  <a:pt x="816309" y="3450778"/>
                </a:lnTo>
                <a:lnTo>
                  <a:pt x="814912" y="3453571"/>
                </a:lnTo>
                <a:lnTo>
                  <a:pt x="812120" y="3453571"/>
                </a:lnTo>
                <a:lnTo>
                  <a:pt x="804438" y="3432627"/>
                </a:lnTo>
                <a:lnTo>
                  <a:pt x="805834" y="3432627"/>
                </a:lnTo>
                <a:lnTo>
                  <a:pt x="807231" y="3427043"/>
                </a:lnTo>
                <a:lnTo>
                  <a:pt x="813515" y="3424250"/>
                </a:lnTo>
                <a:lnTo>
                  <a:pt x="810723" y="3427043"/>
                </a:lnTo>
                <a:lnTo>
                  <a:pt x="812120" y="3427043"/>
                </a:lnTo>
                <a:lnTo>
                  <a:pt x="817705" y="3422854"/>
                </a:lnTo>
                <a:lnTo>
                  <a:pt x="820499" y="3424250"/>
                </a:lnTo>
                <a:lnTo>
                  <a:pt x="820499" y="3420061"/>
                </a:lnTo>
                <a:lnTo>
                  <a:pt x="821895" y="3417269"/>
                </a:lnTo>
                <a:lnTo>
                  <a:pt x="819102" y="3418665"/>
                </a:lnTo>
                <a:lnTo>
                  <a:pt x="820499" y="3415873"/>
                </a:lnTo>
                <a:lnTo>
                  <a:pt x="816309" y="3404005"/>
                </a:lnTo>
                <a:lnTo>
                  <a:pt x="820499" y="3399817"/>
                </a:lnTo>
                <a:lnTo>
                  <a:pt x="816309" y="3401213"/>
                </a:lnTo>
                <a:lnTo>
                  <a:pt x="817705" y="3398420"/>
                </a:lnTo>
                <a:lnTo>
                  <a:pt x="813515" y="3392835"/>
                </a:lnTo>
                <a:lnTo>
                  <a:pt x="810723" y="3379572"/>
                </a:lnTo>
                <a:lnTo>
                  <a:pt x="797455" y="3362120"/>
                </a:lnTo>
                <a:lnTo>
                  <a:pt x="791170" y="3350251"/>
                </a:lnTo>
                <a:lnTo>
                  <a:pt x="792567" y="3347459"/>
                </a:lnTo>
                <a:lnTo>
                  <a:pt x="791170" y="3344666"/>
                </a:lnTo>
                <a:lnTo>
                  <a:pt x="773713" y="3334195"/>
                </a:lnTo>
                <a:lnTo>
                  <a:pt x="749971" y="3336988"/>
                </a:lnTo>
                <a:lnTo>
                  <a:pt x="747178" y="3331403"/>
                </a:lnTo>
                <a:lnTo>
                  <a:pt x="729022" y="3328610"/>
                </a:lnTo>
                <a:lnTo>
                  <a:pt x="723435" y="3331403"/>
                </a:lnTo>
                <a:lnTo>
                  <a:pt x="719246" y="3335591"/>
                </a:lnTo>
                <a:lnTo>
                  <a:pt x="707374" y="3341177"/>
                </a:lnTo>
                <a:lnTo>
                  <a:pt x="708771" y="3339780"/>
                </a:lnTo>
                <a:lnTo>
                  <a:pt x="705978" y="3339780"/>
                </a:lnTo>
                <a:lnTo>
                  <a:pt x="705978" y="3342572"/>
                </a:lnTo>
                <a:lnTo>
                  <a:pt x="704582" y="3339780"/>
                </a:lnTo>
                <a:lnTo>
                  <a:pt x="679442" y="3345364"/>
                </a:lnTo>
                <a:lnTo>
                  <a:pt x="676649" y="3346761"/>
                </a:lnTo>
                <a:lnTo>
                  <a:pt x="680839" y="3348157"/>
                </a:lnTo>
                <a:lnTo>
                  <a:pt x="671762" y="3352346"/>
                </a:lnTo>
                <a:lnTo>
                  <a:pt x="665476" y="3353742"/>
                </a:lnTo>
                <a:lnTo>
                  <a:pt x="668270" y="3350949"/>
                </a:lnTo>
                <a:lnTo>
                  <a:pt x="661985" y="3349553"/>
                </a:lnTo>
                <a:lnTo>
                  <a:pt x="654304" y="3350949"/>
                </a:lnTo>
                <a:lnTo>
                  <a:pt x="652907" y="3348157"/>
                </a:lnTo>
                <a:lnTo>
                  <a:pt x="654304" y="3352346"/>
                </a:lnTo>
                <a:lnTo>
                  <a:pt x="652907" y="3357931"/>
                </a:lnTo>
                <a:lnTo>
                  <a:pt x="659192" y="3364214"/>
                </a:lnTo>
                <a:lnTo>
                  <a:pt x="658354" y="3366726"/>
                </a:lnTo>
                <a:lnTo>
                  <a:pt x="655002" y="3371194"/>
                </a:lnTo>
                <a:lnTo>
                  <a:pt x="643131" y="3376779"/>
                </a:lnTo>
                <a:lnTo>
                  <a:pt x="638243" y="3376779"/>
                </a:lnTo>
                <a:lnTo>
                  <a:pt x="639640" y="3378176"/>
                </a:lnTo>
                <a:lnTo>
                  <a:pt x="631958" y="3372591"/>
                </a:lnTo>
                <a:lnTo>
                  <a:pt x="629166" y="3372591"/>
                </a:lnTo>
                <a:lnTo>
                  <a:pt x="626372" y="3376779"/>
                </a:lnTo>
                <a:lnTo>
                  <a:pt x="627769" y="3378176"/>
                </a:lnTo>
                <a:lnTo>
                  <a:pt x="624975" y="3382364"/>
                </a:lnTo>
                <a:lnTo>
                  <a:pt x="626372" y="3383761"/>
                </a:lnTo>
                <a:lnTo>
                  <a:pt x="623579" y="3385157"/>
                </a:lnTo>
                <a:lnTo>
                  <a:pt x="615898" y="3403307"/>
                </a:lnTo>
                <a:lnTo>
                  <a:pt x="617294" y="3408892"/>
                </a:lnTo>
                <a:lnTo>
                  <a:pt x="614501" y="3408892"/>
                </a:lnTo>
                <a:lnTo>
                  <a:pt x="610311" y="3417967"/>
                </a:lnTo>
                <a:lnTo>
                  <a:pt x="614501" y="3420760"/>
                </a:lnTo>
                <a:lnTo>
                  <a:pt x="615898" y="3417967"/>
                </a:lnTo>
                <a:lnTo>
                  <a:pt x="617294" y="3420760"/>
                </a:lnTo>
                <a:lnTo>
                  <a:pt x="620087" y="3414476"/>
                </a:lnTo>
                <a:lnTo>
                  <a:pt x="620088" y="3414477"/>
                </a:lnTo>
                <a:lnTo>
                  <a:pt x="622880" y="3417269"/>
                </a:lnTo>
                <a:lnTo>
                  <a:pt x="630562" y="3422854"/>
                </a:lnTo>
                <a:lnTo>
                  <a:pt x="629166" y="3425647"/>
                </a:lnTo>
                <a:lnTo>
                  <a:pt x="633355" y="3425647"/>
                </a:lnTo>
                <a:lnTo>
                  <a:pt x="633355" y="3428439"/>
                </a:lnTo>
                <a:lnTo>
                  <a:pt x="627769" y="3434023"/>
                </a:lnTo>
                <a:lnTo>
                  <a:pt x="623579" y="3429835"/>
                </a:lnTo>
                <a:lnTo>
                  <a:pt x="624975" y="3432627"/>
                </a:lnTo>
                <a:lnTo>
                  <a:pt x="623579" y="3431231"/>
                </a:lnTo>
                <a:lnTo>
                  <a:pt x="622741" y="3432976"/>
                </a:lnTo>
                <a:lnTo>
                  <a:pt x="611708" y="3427741"/>
                </a:lnTo>
                <a:lnTo>
                  <a:pt x="611708" y="3430533"/>
                </a:lnTo>
                <a:lnTo>
                  <a:pt x="608915" y="3429137"/>
                </a:lnTo>
                <a:lnTo>
                  <a:pt x="607518" y="3430533"/>
                </a:lnTo>
                <a:lnTo>
                  <a:pt x="607518" y="3427741"/>
                </a:lnTo>
                <a:lnTo>
                  <a:pt x="610311" y="3423552"/>
                </a:lnTo>
                <a:lnTo>
                  <a:pt x="607518" y="3424948"/>
                </a:lnTo>
                <a:lnTo>
                  <a:pt x="606121" y="3430533"/>
                </a:lnTo>
                <a:lnTo>
                  <a:pt x="604725" y="3426345"/>
                </a:lnTo>
                <a:lnTo>
                  <a:pt x="606121" y="3424948"/>
                </a:lnTo>
                <a:lnTo>
                  <a:pt x="603328" y="3423552"/>
                </a:lnTo>
                <a:lnTo>
                  <a:pt x="603328" y="3426345"/>
                </a:lnTo>
                <a:lnTo>
                  <a:pt x="600535" y="3422156"/>
                </a:lnTo>
                <a:lnTo>
                  <a:pt x="595647" y="3422156"/>
                </a:lnTo>
                <a:lnTo>
                  <a:pt x="598440" y="3424948"/>
                </a:lnTo>
                <a:lnTo>
                  <a:pt x="596345" y="3425647"/>
                </a:lnTo>
                <a:lnTo>
                  <a:pt x="599139" y="3429835"/>
                </a:lnTo>
                <a:lnTo>
                  <a:pt x="597742" y="3434023"/>
                </a:lnTo>
                <a:lnTo>
                  <a:pt x="593552" y="3435419"/>
                </a:lnTo>
                <a:lnTo>
                  <a:pt x="593552" y="3436816"/>
                </a:lnTo>
                <a:lnTo>
                  <a:pt x="587965" y="3435419"/>
                </a:lnTo>
                <a:lnTo>
                  <a:pt x="592155" y="3435419"/>
                </a:lnTo>
                <a:lnTo>
                  <a:pt x="596345" y="3431231"/>
                </a:lnTo>
                <a:lnTo>
                  <a:pt x="593552" y="3425647"/>
                </a:lnTo>
                <a:lnTo>
                  <a:pt x="584475" y="3431231"/>
                </a:lnTo>
                <a:lnTo>
                  <a:pt x="584475" y="3436816"/>
                </a:lnTo>
                <a:lnTo>
                  <a:pt x="580284" y="3437514"/>
                </a:lnTo>
                <a:lnTo>
                  <a:pt x="577492" y="3457060"/>
                </a:lnTo>
                <a:lnTo>
                  <a:pt x="583775" y="3454268"/>
                </a:lnTo>
                <a:lnTo>
                  <a:pt x="597043" y="3457060"/>
                </a:lnTo>
                <a:lnTo>
                  <a:pt x="601233" y="3452871"/>
                </a:lnTo>
                <a:lnTo>
                  <a:pt x="604026" y="3454268"/>
                </a:lnTo>
                <a:lnTo>
                  <a:pt x="601233" y="3455664"/>
                </a:lnTo>
                <a:lnTo>
                  <a:pt x="604026" y="3457060"/>
                </a:lnTo>
                <a:lnTo>
                  <a:pt x="606819" y="3459853"/>
                </a:lnTo>
                <a:lnTo>
                  <a:pt x="609613" y="3457060"/>
                </a:lnTo>
                <a:lnTo>
                  <a:pt x="604026" y="3454268"/>
                </a:lnTo>
                <a:lnTo>
                  <a:pt x="614500" y="3458456"/>
                </a:lnTo>
                <a:lnTo>
                  <a:pt x="652209" y="3447985"/>
                </a:lnTo>
                <a:lnTo>
                  <a:pt x="652209" y="3445193"/>
                </a:lnTo>
                <a:lnTo>
                  <a:pt x="653605" y="3449382"/>
                </a:lnTo>
                <a:lnTo>
                  <a:pt x="657795" y="3447985"/>
                </a:lnTo>
                <a:lnTo>
                  <a:pt x="663381" y="3452173"/>
                </a:lnTo>
                <a:lnTo>
                  <a:pt x="657795" y="3449382"/>
                </a:lnTo>
                <a:lnTo>
                  <a:pt x="655002" y="3450778"/>
                </a:lnTo>
                <a:lnTo>
                  <a:pt x="656399" y="3456362"/>
                </a:lnTo>
                <a:lnTo>
                  <a:pt x="659191" y="3456362"/>
                </a:lnTo>
                <a:lnTo>
                  <a:pt x="661985" y="3452173"/>
                </a:lnTo>
                <a:lnTo>
                  <a:pt x="661985" y="3454966"/>
                </a:lnTo>
                <a:lnTo>
                  <a:pt x="666175" y="3456362"/>
                </a:lnTo>
                <a:lnTo>
                  <a:pt x="671761" y="3461947"/>
                </a:lnTo>
                <a:lnTo>
                  <a:pt x="675950" y="3469627"/>
                </a:lnTo>
                <a:lnTo>
                  <a:pt x="682236" y="3473815"/>
                </a:lnTo>
                <a:lnTo>
                  <a:pt x="683632" y="3480098"/>
                </a:lnTo>
                <a:lnTo>
                  <a:pt x="686425" y="3481494"/>
                </a:lnTo>
                <a:lnTo>
                  <a:pt x="683632" y="3484286"/>
                </a:lnTo>
                <a:lnTo>
                  <a:pt x="687821" y="3481494"/>
                </a:lnTo>
                <a:lnTo>
                  <a:pt x="683632" y="3477305"/>
                </a:lnTo>
                <a:lnTo>
                  <a:pt x="685029" y="3473117"/>
                </a:lnTo>
                <a:lnTo>
                  <a:pt x="687821" y="3471721"/>
                </a:lnTo>
                <a:lnTo>
                  <a:pt x="699693" y="3473117"/>
                </a:lnTo>
                <a:lnTo>
                  <a:pt x="719245" y="3467532"/>
                </a:lnTo>
                <a:lnTo>
                  <a:pt x="720641" y="3470325"/>
                </a:lnTo>
                <a:lnTo>
                  <a:pt x="724831" y="3467532"/>
                </a:lnTo>
                <a:lnTo>
                  <a:pt x="726228" y="3470325"/>
                </a:lnTo>
                <a:lnTo>
                  <a:pt x="727625" y="3468928"/>
                </a:lnTo>
                <a:lnTo>
                  <a:pt x="727625" y="3470325"/>
                </a:lnTo>
                <a:lnTo>
                  <a:pt x="753462" y="3470325"/>
                </a:lnTo>
                <a:lnTo>
                  <a:pt x="756255" y="3471721"/>
                </a:lnTo>
                <a:lnTo>
                  <a:pt x="750668" y="3482192"/>
                </a:lnTo>
                <a:lnTo>
                  <a:pt x="753462" y="3484985"/>
                </a:lnTo>
                <a:lnTo>
                  <a:pt x="757652" y="3473117"/>
                </a:lnTo>
                <a:lnTo>
                  <a:pt x="759048" y="3474513"/>
                </a:lnTo>
                <a:lnTo>
                  <a:pt x="763237" y="3477305"/>
                </a:lnTo>
                <a:lnTo>
                  <a:pt x="760445" y="3475909"/>
                </a:lnTo>
                <a:lnTo>
                  <a:pt x="763237" y="3478701"/>
                </a:lnTo>
                <a:lnTo>
                  <a:pt x="757652" y="3477305"/>
                </a:lnTo>
                <a:lnTo>
                  <a:pt x="758000" y="3481145"/>
                </a:lnTo>
                <a:lnTo>
                  <a:pt x="759048" y="3480098"/>
                </a:lnTo>
                <a:lnTo>
                  <a:pt x="760445" y="3484286"/>
                </a:lnTo>
                <a:lnTo>
                  <a:pt x="758071" y="3481983"/>
                </a:lnTo>
                <a:lnTo>
                  <a:pt x="759048" y="3491966"/>
                </a:lnTo>
                <a:lnTo>
                  <a:pt x="759048" y="3487777"/>
                </a:lnTo>
                <a:lnTo>
                  <a:pt x="760445" y="3490570"/>
                </a:lnTo>
                <a:lnTo>
                  <a:pt x="760445" y="3487777"/>
                </a:lnTo>
                <a:lnTo>
                  <a:pt x="764634" y="3483588"/>
                </a:lnTo>
                <a:lnTo>
                  <a:pt x="767427" y="3484985"/>
                </a:lnTo>
                <a:lnTo>
                  <a:pt x="767427" y="3489173"/>
                </a:lnTo>
                <a:lnTo>
                  <a:pt x="763237" y="3491966"/>
                </a:lnTo>
                <a:lnTo>
                  <a:pt x="766031" y="3490570"/>
                </a:lnTo>
                <a:lnTo>
                  <a:pt x="767427" y="3493362"/>
                </a:lnTo>
                <a:lnTo>
                  <a:pt x="766031" y="3494758"/>
                </a:lnTo>
                <a:lnTo>
                  <a:pt x="767427" y="3494758"/>
                </a:lnTo>
                <a:lnTo>
                  <a:pt x="764634" y="3496155"/>
                </a:lnTo>
                <a:lnTo>
                  <a:pt x="768824" y="3494758"/>
                </a:lnTo>
                <a:lnTo>
                  <a:pt x="766031" y="3501041"/>
                </a:lnTo>
                <a:lnTo>
                  <a:pt x="770221" y="3501041"/>
                </a:lnTo>
                <a:lnTo>
                  <a:pt x="768824" y="3503833"/>
                </a:lnTo>
                <a:lnTo>
                  <a:pt x="771617" y="3505229"/>
                </a:lnTo>
                <a:lnTo>
                  <a:pt x="771617" y="3502437"/>
                </a:lnTo>
                <a:lnTo>
                  <a:pt x="795359" y="3529663"/>
                </a:lnTo>
                <a:lnTo>
                  <a:pt x="800946" y="3541531"/>
                </a:lnTo>
                <a:lnTo>
                  <a:pt x="805136" y="3562474"/>
                </a:lnTo>
                <a:lnTo>
                  <a:pt x="812817" y="3565267"/>
                </a:lnTo>
                <a:lnTo>
                  <a:pt x="819102" y="3566663"/>
                </a:lnTo>
                <a:lnTo>
                  <a:pt x="821894" y="3570851"/>
                </a:lnTo>
                <a:lnTo>
                  <a:pt x="828179" y="3566663"/>
                </a:lnTo>
                <a:lnTo>
                  <a:pt x="812118" y="3563870"/>
                </a:lnTo>
                <a:lnTo>
                  <a:pt x="829576" y="3566663"/>
                </a:lnTo>
                <a:lnTo>
                  <a:pt x="840050" y="3566663"/>
                </a:lnTo>
                <a:lnTo>
                  <a:pt x="853318" y="3577134"/>
                </a:lnTo>
                <a:lnTo>
                  <a:pt x="863793" y="3581322"/>
                </a:lnTo>
                <a:lnTo>
                  <a:pt x="869379" y="3585512"/>
                </a:lnTo>
                <a:lnTo>
                  <a:pt x="878457" y="3585512"/>
                </a:lnTo>
                <a:lnTo>
                  <a:pt x="879854" y="3586908"/>
                </a:lnTo>
                <a:lnTo>
                  <a:pt x="875664" y="3589700"/>
                </a:lnTo>
                <a:lnTo>
                  <a:pt x="883344" y="3595284"/>
                </a:lnTo>
                <a:lnTo>
                  <a:pt x="887535" y="3593888"/>
                </a:lnTo>
                <a:lnTo>
                  <a:pt x="886138" y="3595284"/>
                </a:lnTo>
                <a:lnTo>
                  <a:pt x="890328" y="3598077"/>
                </a:lnTo>
                <a:lnTo>
                  <a:pt x="891725" y="3595284"/>
                </a:lnTo>
                <a:lnTo>
                  <a:pt x="890328" y="3593888"/>
                </a:lnTo>
                <a:lnTo>
                  <a:pt x="893121" y="3595284"/>
                </a:lnTo>
                <a:lnTo>
                  <a:pt x="891725" y="3599473"/>
                </a:lnTo>
                <a:lnTo>
                  <a:pt x="899685" y="3604360"/>
                </a:lnTo>
                <a:lnTo>
                  <a:pt x="894518" y="3604360"/>
                </a:lnTo>
                <a:lnTo>
                  <a:pt x="902199" y="3609945"/>
                </a:lnTo>
                <a:lnTo>
                  <a:pt x="898009" y="3609945"/>
                </a:lnTo>
                <a:lnTo>
                  <a:pt x="902199" y="3614134"/>
                </a:lnTo>
                <a:lnTo>
                  <a:pt x="903595" y="3612737"/>
                </a:lnTo>
                <a:lnTo>
                  <a:pt x="903595" y="3615529"/>
                </a:lnTo>
                <a:lnTo>
                  <a:pt x="907786" y="3621114"/>
                </a:lnTo>
                <a:lnTo>
                  <a:pt x="903595" y="3628794"/>
                </a:lnTo>
                <a:lnTo>
                  <a:pt x="903595" y="3626001"/>
                </a:lnTo>
                <a:lnTo>
                  <a:pt x="902199" y="3624605"/>
                </a:lnTo>
                <a:lnTo>
                  <a:pt x="899405" y="3627397"/>
                </a:lnTo>
                <a:lnTo>
                  <a:pt x="896612" y="3632982"/>
                </a:lnTo>
                <a:lnTo>
                  <a:pt x="899405" y="3634379"/>
                </a:lnTo>
                <a:lnTo>
                  <a:pt x="902199" y="3630190"/>
                </a:lnTo>
                <a:lnTo>
                  <a:pt x="898009" y="3637869"/>
                </a:lnTo>
                <a:lnTo>
                  <a:pt x="896612" y="3635077"/>
                </a:lnTo>
                <a:lnTo>
                  <a:pt x="895216" y="3641359"/>
                </a:lnTo>
                <a:lnTo>
                  <a:pt x="888931" y="3646944"/>
                </a:lnTo>
                <a:lnTo>
                  <a:pt x="882646" y="3649737"/>
                </a:lnTo>
                <a:lnTo>
                  <a:pt x="882646" y="3651133"/>
                </a:lnTo>
                <a:lnTo>
                  <a:pt x="881250" y="3649737"/>
                </a:lnTo>
                <a:lnTo>
                  <a:pt x="867982" y="3667189"/>
                </a:lnTo>
                <a:lnTo>
                  <a:pt x="869379" y="3668585"/>
                </a:lnTo>
                <a:lnTo>
                  <a:pt x="866586" y="3667189"/>
                </a:lnTo>
                <a:lnTo>
                  <a:pt x="860301" y="3673472"/>
                </a:lnTo>
                <a:lnTo>
                  <a:pt x="848430" y="3677661"/>
                </a:lnTo>
                <a:lnTo>
                  <a:pt x="839352" y="3671378"/>
                </a:lnTo>
                <a:lnTo>
                  <a:pt x="821197" y="3684642"/>
                </a:lnTo>
                <a:lnTo>
                  <a:pt x="814912" y="3684642"/>
                </a:lnTo>
                <a:lnTo>
                  <a:pt x="792566" y="3696509"/>
                </a:lnTo>
                <a:lnTo>
                  <a:pt x="795359" y="3702095"/>
                </a:lnTo>
                <a:lnTo>
                  <a:pt x="789773" y="3696509"/>
                </a:lnTo>
                <a:lnTo>
                  <a:pt x="770221" y="3695113"/>
                </a:lnTo>
                <a:lnTo>
                  <a:pt x="763936" y="3701396"/>
                </a:lnTo>
                <a:lnTo>
                  <a:pt x="741591" y="3702793"/>
                </a:lnTo>
                <a:lnTo>
                  <a:pt x="737401" y="3698604"/>
                </a:lnTo>
                <a:lnTo>
                  <a:pt x="735306" y="3700000"/>
                </a:lnTo>
                <a:lnTo>
                  <a:pt x="735306" y="3695811"/>
                </a:lnTo>
                <a:lnTo>
                  <a:pt x="719245" y="3679755"/>
                </a:lnTo>
                <a:lnTo>
                  <a:pt x="716661" y="3681081"/>
                </a:lnTo>
                <a:lnTo>
                  <a:pt x="716452" y="3679755"/>
                </a:lnTo>
                <a:lnTo>
                  <a:pt x="708771" y="3662302"/>
                </a:lnTo>
                <a:lnTo>
                  <a:pt x="703184" y="3658114"/>
                </a:lnTo>
                <a:lnTo>
                  <a:pt x="695503" y="3672774"/>
                </a:lnTo>
                <a:lnTo>
                  <a:pt x="691523" y="3673262"/>
                </a:lnTo>
                <a:lnTo>
                  <a:pt x="692710" y="3668585"/>
                </a:lnTo>
                <a:lnTo>
                  <a:pt x="685029" y="3668585"/>
                </a:lnTo>
                <a:lnTo>
                  <a:pt x="683632" y="3672774"/>
                </a:lnTo>
                <a:lnTo>
                  <a:pt x="679442" y="3671378"/>
                </a:lnTo>
                <a:lnTo>
                  <a:pt x="659889" y="3665793"/>
                </a:lnTo>
                <a:lnTo>
                  <a:pt x="658493" y="3671378"/>
                </a:lnTo>
                <a:lnTo>
                  <a:pt x="657096" y="3669981"/>
                </a:lnTo>
                <a:lnTo>
                  <a:pt x="658493" y="3663698"/>
                </a:lnTo>
                <a:lnTo>
                  <a:pt x="652907" y="3666491"/>
                </a:lnTo>
                <a:lnTo>
                  <a:pt x="675252" y="3646944"/>
                </a:lnTo>
                <a:lnTo>
                  <a:pt x="657096" y="3658812"/>
                </a:lnTo>
                <a:lnTo>
                  <a:pt x="649415" y="3666491"/>
                </a:lnTo>
                <a:lnTo>
                  <a:pt x="652209" y="3644151"/>
                </a:lnTo>
                <a:lnTo>
                  <a:pt x="645924" y="3632284"/>
                </a:lnTo>
                <a:lnTo>
                  <a:pt x="647320" y="3633680"/>
                </a:lnTo>
                <a:lnTo>
                  <a:pt x="648717" y="3632284"/>
                </a:lnTo>
                <a:lnTo>
                  <a:pt x="645924" y="3620416"/>
                </a:lnTo>
                <a:lnTo>
                  <a:pt x="640338" y="3617623"/>
                </a:lnTo>
                <a:lnTo>
                  <a:pt x="634751" y="3604360"/>
                </a:lnTo>
                <a:lnTo>
                  <a:pt x="636148" y="3596680"/>
                </a:lnTo>
                <a:lnTo>
                  <a:pt x="612405" y="3575738"/>
                </a:lnTo>
                <a:lnTo>
                  <a:pt x="612405" y="3577134"/>
                </a:lnTo>
                <a:lnTo>
                  <a:pt x="611009" y="3577134"/>
                </a:lnTo>
                <a:lnTo>
                  <a:pt x="601931" y="3579927"/>
                </a:lnTo>
                <a:lnTo>
                  <a:pt x="604724" y="3578530"/>
                </a:lnTo>
                <a:lnTo>
                  <a:pt x="600534" y="3575738"/>
                </a:lnTo>
                <a:lnTo>
                  <a:pt x="597741" y="3575738"/>
                </a:lnTo>
                <a:lnTo>
                  <a:pt x="600534" y="3578530"/>
                </a:lnTo>
                <a:lnTo>
                  <a:pt x="580983" y="3568058"/>
                </a:lnTo>
                <a:lnTo>
                  <a:pt x="572610" y="3564571"/>
                </a:lnTo>
                <a:lnTo>
                  <a:pt x="572603" y="3564596"/>
                </a:lnTo>
                <a:lnTo>
                  <a:pt x="566318" y="3563200"/>
                </a:lnTo>
                <a:lnTo>
                  <a:pt x="558637" y="3557615"/>
                </a:lnTo>
                <a:lnTo>
                  <a:pt x="562826" y="3560407"/>
                </a:lnTo>
                <a:lnTo>
                  <a:pt x="572610" y="3564544"/>
                </a:lnTo>
                <a:lnTo>
                  <a:pt x="573999" y="3558983"/>
                </a:lnTo>
                <a:lnTo>
                  <a:pt x="571206" y="3557587"/>
                </a:lnTo>
                <a:lnTo>
                  <a:pt x="575396" y="3557587"/>
                </a:lnTo>
                <a:lnTo>
                  <a:pt x="573999" y="3551304"/>
                </a:lnTo>
                <a:lnTo>
                  <a:pt x="564922" y="3539437"/>
                </a:lnTo>
                <a:lnTo>
                  <a:pt x="560732" y="3538040"/>
                </a:lnTo>
                <a:lnTo>
                  <a:pt x="557659" y="3538599"/>
                </a:lnTo>
                <a:lnTo>
                  <a:pt x="558637" y="3542927"/>
                </a:lnTo>
                <a:lnTo>
                  <a:pt x="556752" y="3538739"/>
                </a:lnTo>
                <a:lnTo>
                  <a:pt x="544671" y="3540833"/>
                </a:lnTo>
                <a:lnTo>
                  <a:pt x="541877" y="3539437"/>
                </a:lnTo>
                <a:lnTo>
                  <a:pt x="539084" y="3539437"/>
                </a:lnTo>
                <a:lnTo>
                  <a:pt x="532800" y="3545021"/>
                </a:lnTo>
                <a:lnTo>
                  <a:pt x="528610" y="3554097"/>
                </a:lnTo>
                <a:lnTo>
                  <a:pt x="530007" y="3555493"/>
                </a:lnTo>
                <a:lnTo>
                  <a:pt x="530984" y="3555214"/>
                </a:lnTo>
                <a:lnTo>
                  <a:pt x="523023" y="3558983"/>
                </a:lnTo>
                <a:lnTo>
                  <a:pt x="494393" y="3577134"/>
                </a:lnTo>
                <a:lnTo>
                  <a:pt x="494393" y="3575738"/>
                </a:lnTo>
                <a:lnTo>
                  <a:pt x="488807" y="3578530"/>
                </a:lnTo>
                <a:lnTo>
                  <a:pt x="490204" y="3581322"/>
                </a:lnTo>
                <a:lnTo>
                  <a:pt x="490204" y="3581351"/>
                </a:lnTo>
                <a:lnTo>
                  <a:pt x="490204" y="3582719"/>
                </a:lnTo>
                <a:lnTo>
                  <a:pt x="483919" y="3584115"/>
                </a:lnTo>
                <a:lnTo>
                  <a:pt x="479729" y="3582719"/>
                </a:lnTo>
                <a:lnTo>
                  <a:pt x="466461" y="3586908"/>
                </a:lnTo>
                <a:lnTo>
                  <a:pt x="470651" y="3588304"/>
                </a:lnTo>
                <a:lnTo>
                  <a:pt x="465065" y="3586908"/>
                </a:lnTo>
                <a:lnTo>
                  <a:pt x="453194" y="3592492"/>
                </a:lnTo>
                <a:lnTo>
                  <a:pt x="453194" y="3596680"/>
                </a:lnTo>
                <a:lnTo>
                  <a:pt x="451797" y="3598077"/>
                </a:lnTo>
                <a:lnTo>
                  <a:pt x="451099" y="3600171"/>
                </a:lnTo>
                <a:lnTo>
                  <a:pt x="442021" y="3595983"/>
                </a:lnTo>
                <a:lnTo>
                  <a:pt x="435736" y="3595983"/>
                </a:lnTo>
                <a:lnTo>
                  <a:pt x="432943" y="3591794"/>
                </a:lnTo>
                <a:lnTo>
                  <a:pt x="430150" y="3590398"/>
                </a:lnTo>
                <a:lnTo>
                  <a:pt x="427357" y="3587606"/>
                </a:lnTo>
                <a:lnTo>
                  <a:pt x="421770" y="3584813"/>
                </a:lnTo>
                <a:lnTo>
                  <a:pt x="412693" y="3572945"/>
                </a:lnTo>
                <a:lnTo>
                  <a:pt x="408503" y="3567361"/>
                </a:lnTo>
                <a:lnTo>
                  <a:pt x="405709" y="3561078"/>
                </a:lnTo>
                <a:lnTo>
                  <a:pt x="404313" y="3561078"/>
                </a:lnTo>
                <a:lnTo>
                  <a:pt x="405709" y="3559682"/>
                </a:lnTo>
                <a:lnTo>
                  <a:pt x="404313" y="3554097"/>
                </a:lnTo>
                <a:lnTo>
                  <a:pt x="402916" y="3549908"/>
                </a:lnTo>
                <a:lnTo>
                  <a:pt x="402916" y="3545719"/>
                </a:lnTo>
                <a:lnTo>
                  <a:pt x="400124" y="3539437"/>
                </a:lnTo>
                <a:lnTo>
                  <a:pt x="398727" y="3533154"/>
                </a:lnTo>
                <a:lnTo>
                  <a:pt x="400124" y="3526871"/>
                </a:lnTo>
                <a:lnTo>
                  <a:pt x="400124" y="3519890"/>
                </a:lnTo>
                <a:lnTo>
                  <a:pt x="402916" y="3514305"/>
                </a:lnTo>
                <a:lnTo>
                  <a:pt x="400124" y="3512909"/>
                </a:lnTo>
                <a:lnTo>
                  <a:pt x="402916" y="3512909"/>
                </a:lnTo>
                <a:lnTo>
                  <a:pt x="405709" y="3507324"/>
                </a:lnTo>
                <a:lnTo>
                  <a:pt x="408503" y="3501041"/>
                </a:lnTo>
                <a:lnTo>
                  <a:pt x="412693" y="3495457"/>
                </a:lnTo>
                <a:lnTo>
                  <a:pt x="418279" y="3486381"/>
                </a:lnTo>
                <a:lnTo>
                  <a:pt x="447607" y="3461249"/>
                </a:lnTo>
                <a:lnTo>
                  <a:pt x="471350" y="3461249"/>
                </a:lnTo>
                <a:lnTo>
                  <a:pt x="506265" y="3449382"/>
                </a:lnTo>
                <a:lnTo>
                  <a:pt x="513946" y="3449382"/>
                </a:lnTo>
                <a:lnTo>
                  <a:pt x="533498" y="3447985"/>
                </a:lnTo>
                <a:lnTo>
                  <a:pt x="567016" y="3455664"/>
                </a:lnTo>
                <a:lnTo>
                  <a:pt x="567713" y="3455757"/>
                </a:lnTo>
                <a:lnTo>
                  <a:pt x="567017" y="3455664"/>
                </a:lnTo>
                <a:lnTo>
                  <a:pt x="575396" y="3446590"/>
                </a:lnTo>
                <a:lnTo>
                  <a:pt x="572603" y="3442401"/>
                </a:lnTo>
                <a:lnTo>
                  <a:pt x="576793" y="3439608"/>
                </a:lnTo>
                <a:lnTo>
                  <a:pt x="573999" y="3435419"/>
                </a:lnTo>
                <a:lnTo>
                  <a:pt x="588664" y="3422156"/>
                </a:lnTo>
                <a:lnTo>
                  <a:pt x="593133" y="3421039"/>
                </a:lnTo>
                <a:lnTo>
                  <a:pt x="590060" y="3417967"/>
                </a:lnTo>
                <a:lnTo>
                  <a:pt x="603328" y="3411684"/>
                </a:lnTo>
                <a:lnTo>
                  <a:pt x="611010" y="3404005"/>
                </a:lnTo>
                <a:lnTo>
                  <a:pt x="621484" y="3378874"/>
                </a:lnTo>
                <a:lnTo>
                  <a:pt x="618690" y="3377477"/>
                </a:lnTo>
                <a:lnTo>
                  <a:pt x="615898" y="3381666"/>
                </a:lnTo>
                <a:lnTo>
                  <a:pt x="617294" y="3377477"/>
                </a:lnTo>
                <a:lnTo>
                  <a:pt x="621484" y="3376081"/>
                </a:lnTo>
                <a:lnTo>
                  <a:pt x="622880" y="3365609"/>
                </a:lnTo>
                <a:lnTo>
                  <a:pt x="612406" y="3336988"/>
                </a:lnTo>
                <a:lnTo>
                  <a:pt x="611010" y="3326516"/>
                </a:lnTo>
                <a:lnTo>
                  <a:pt x="613803" y="3316045"/>
                </a:lnTo>
                <a:lnTo>
                  <a:pt x="625674" y="3302780"/>
                </a:lnTo>
                <a:lnTo>
                  <a:pt x="656399" y="3292309"/>
                </a:lnTo>
                <a:lnTo>
                  <a:pt x="660589" y="3292309"/>
                </a:lnTo>
                <a:lnTo>
                  <a:pt x="663381" y="3290913"/>
                </a:lnTo>
                <a:lnTo>
                  <a:pt x="664778" y="3290913"/>
                </a:lnTo>
                <a:lnTo>
                  <a:pt x="664778" y="3288819"/>
                </a:lnTo>
                <a:lnTo>
                  <a:pt x="666175" y="3293008"/>
                </a:lnTo>
                <a:lnTo>
                  <a:pt x="667571" y="3293008"/>
                </a:lnTo>
                <a:lnTo>
                  <a:pt x="667571" y="3288819"/>
                </a:lnTo>
                <a:lnTo>
                  <a:pt x="668968" y="3293008"/>
                </a:lnTo>
                <a:lnTo>
                  <a:pt x="671762" y="3293008"/>
                </a:lnTo>
                <a:lnTo>
                  <a:pt x="748574" y="3260894"/>
                </a:lnTo>
                <a:lnTo>
                  <a:pt x="759048" y="3259498"/>
                </a:lnTo>
                <a:lnTo>
                  <a:pt x="786282" y="3249027"/>
                </a:lnTo>
                <a:close/>
                <a:moveTo>
                  <a:pt x="2149321" y="3244107"/>
                </a:moveTo>
                <a:lnTo>
                  <a:pt x="2148660" y="3267903"/>
                </a:lnTo>
                <a:lnTo>
                  <a:pt x="2149358" y="3269299"/>
                </a:lnTo>
                <a:lnTo>
                  <a:pt x="2149359" y="3269299"/>
                </a:lnTo>
                <a:lnTo>
                  <a:pt x="2149359" y="3244167"/>
                </a:lnTo>
                <a:close/>
                <a:moveTo>
                  <a:pt x="3016643" y="3231603"/>
                </a:moveTo>
                <a:lnTo>
                  <a:pt x="3015819" y="3232015"/>
                </a:lnTo>
                <a:lnTo>
                  <a:pt x="3015946" y="3232300"/>
                </a:lnTo>
                <a:close/>
                <a:moveTo>
                  <a:pt x="2032044" y="3231602"/>
                </a:moveTo>
                <a:lnTo>
                  <a:pt x="2034837" y="3235791"/>
                </a:lnTo>
                <a:lnTo>
                  <a:pt x="2045310" y="3242072"/>
                </a:lnTo>
                <a:close/>
                <a:moveTo>
                  <a:pt x="3710752" y="3229088"/>
                </a:moveTo>
                <a:lnTo>
                  <a:pt x="3707958" y="3230206"/>
                </a:lnTo>
                <a:lnTo>
                  <a:pt x="3707958" y="3230625"/>
                </a:lnTo>
                <a:lnTo>
                  <a:pt x="3710752" y="3229508"/>
                </a:lnTo>
                <a:close/>
                <a:moveTo>
                  <a:pt x="1799511" y="3228809"/>
                </a:moveTo>
                <a:lnTo>
                  <a:pt x="1799467" y="3228839"/>
                </a:lnTo>
                <a:lnTo>
                  <a:pt x="1799511" y="3228809"/>
                </a:lnTo>
                <a:lnTo>
                  <a:pt x="1800209" y="3230205"/>
                </a:lnTo>
                <a:lnTo>
                  <a:pt x="1800463" y="3229761"/>
                </a:lnTo>
                <a:close/>
                <a:moveTo>
                  <a:pt x="2940090" y="3226020"/>
                </a:moveTo>
                <a:lnTo>
                  <a:pt x="2939694" y="3226308"/>
                </a:lnTo>
                <a:lnTo>
                  <a:pt x="2948212" y="3232300"/>
                </a:lnTo>
                <a:lnTo>
                  <a:pt x="2946117" y="3236489"/>
                </a:lnTo>
                <a:lnTo>
                  <a:pt x="2948212" y="3240153"/>
                </a:lnTo>
                <a:lnTo>
                  <a:pt x="2948212" y="3239281"/>
                </a:lnTo>
                <a:lnTo>
                  <a:pt x="2946815" y="3237187"/>
                </a:lnTo>
                <a:lnTo>
                  <a:pt x="2949608" y="3232998"/>
                </a:lnTo>
                <a:close/>
                <a:moveTo>
                  <a:pt x="2112635" y="3216937"/>
                </a:moveTo>
                <a:lnTo>
                  <a:pt x="2113745" y="3223225"/>
                </a:lnTo>
                <a:lnTo>
                  <a:pt x="2114164" y="3223435"/>
                </a:lnTo>
                <a:close/>
                <a:moveTo>
                  <a:pt x="3722658" y="3211244"/>
                </a:moveTo>
                <a:lnTo>
                  <a:pt x="3711450" y="3221130"/>
                </a:lnTo>
                <a:lnTo>
                  <a:pt x="3711450" y="3221212"/>
                </a:lnTo>
                <a:lnTo>
                  <a:pt x="3722623" y="3211357"/>
                </a:lnTo>
                <a:close/>
                <a:moveTo>
                  <a:pt x="2957878" y="3209556"/>
                </a:moveTo>
                <a:lnTo>
                  <a:pt x="2957290" y="3210659"/>
                </a:lnTo>
                <a:lnTo>
                  <a:pt x="2959617" y="3211822"/>
                </a:lnTo>
                <a:lnTo>
                  <a:pt x="2960082" y="3210659"/>
                </a:lnTo>
                <a:close/>
                <a:moveTo>
                  <a:pt x="3190520" y="3204376"/>
                </a:moveTo>
                <a:lnTo>
                  <a:pt x="3207748" y="3219753"/>
                </a:lnTo>
                <a:lnTo>
                  <a:pt x="3213019" y="3221780"/>
                </a:lnTo>
                <a:lnTo>
                  <a:pt x="3206581" y="3218331"/>
                </a:lnTo>
                <a:close/>
                <a:moveTo>
                  <a:pt x="2114911" y="3201924"/>
                </a:moveTo>
                <a:lnTo>
                  <a:pt x="2113745" y="3207168"/>
                </a:lnTo>
                <a:lnTo>
                  <a:pt x="2111650" y="3211357"/>
                </a:lnTo>
                <a:lnTo>
                  <a:pt x="2111845" y="3212461"/>
                </a:lnTo>
                <a:lnTo>
                  <a:pt x="2114443" y="3208565"/>
                </a:lnTo>
                <a:lnTo>
                  <a:pt x="2115142" y="3202281"/>
                </a:lnTo>
                <a:close/>
                <a:moveTo>
                  <a:pt x="1532064" y="3199489"/>
                </a:moveTo>
                <a:lnTo>
                  <a:pt x="1530377" y="3200613"/>
                </a:lnTo>
                <a:lnTo>
                  <a:pt x="1532064" y="3204376"/>
                </a:lnTo>
                <a:lnTo>
                  <a:pt x="1546728" y="3235791"/>
                </a:lnTo>
                <a:lnTo>
                  <a:pt x="1552469" y="3242960"/>
                </a:lnTo>
                <a:lnTo>
                  <a:pt x="1546728" y="3233697"/>
                </a:lnTo>
                <a:lnTo>
                  <a:pt x="1544174" y="3225016"/>
                </a:lnTo>
                <a:lnTo>
                  <a:pt x="1540443" y="3221130"/>
                </a:lnTo>
                <a:lnTo>
                  <a:pt x="1531365" y="3201583"/>
                </a:lnTo>
                <a:lnTo>
                  <a:pt x="1532742" y="3200215"/>
                </a:lnTo>
                <a:close/>
                <a:moveTo>
                  <a:pt x="1971874" y="3199039"/>
                </a:moveTo>
                <a:lnTo>
                  <a:pt x="1966404" y="3210658"/>
                </a:lnTo>
                <a:lnTo>
                  <a:pt x="1966486" y="3211186"/>
                </a:lnTo>
                <a:lnTo>
                  <a:pt x="1971991" y="3199489"/>
                </a:lnTo>
                <a:close/>
                <a:moveTo>
                  <a:pt x="2507722" y="3194324"/>
                </a:moveTo>
                <a:lnTo>
                  <a:pt x="2502697" y="3195999"/>
                </a:lnTo>
                <a:lnTo>
                  <a:pt x="2484616" y="3213380"/>
                </a:lnTo>
                <a:lnTo>
                  <a:pt x="2499904" y="3198790"/>
                </a:lnTo>
                <a:close/>
                <a:moveTo>
                  <a:pt x="2521095" y="3189868"/>
                </a:moveTo>
                <a:lnTo>
                  <a:pt x="2511626" y="3193023"/>
                </a:lnTo>
                <a:lnTo>
                  <a:pt x="2532026" y="3191112"/>
                </a:lnTo>
                <a:lnTo>
                  <a:pt x="2561869" y="3190065"/>
                </a:lnTo>
                <a:lnTo>
                  <a:pt x="2521551" y="3191112"/>
                </a:lnTo>
                <a:close/>
                <a:moveTo>
                  <a:pt x="2111650" y="3182735"/>
                </a:moveTo>
                <a:lnTo>
                  <a:pt x="2107460" y="3188600"/>
                </a:lnTo>
                <a:lnTo>
                  <a:pt x="2107460" y="3190414"/>
                </a:lnTo>
                <a:lnTo>
                  <a:pt x="2111650" y="3183433"/>
                </a:lnTo>
                <a:close/>
                <a:moveTo>
                  <a:pt x="2953100" y="3182735"/>
                </a:moveTo>
                <a:lnTo>
                  <a:pt x="2953100" y="3184131"/>
                </a:lnTo>
                <a:lnTo>
                  <a:pt x="2960082" y="3189716"/>
                </a:lnTo>
                <a:lnTo>
                  <a:pt x="2962627" y="3199257"/>
                </a:lnTo>
                <a:lnTo>
                  <a:pt x="2962876" y="3198790"/>
                </a:lnTo>
                <a:lnTo>
                  <a:pt x="2960082" y="3188319"/>
                </a:lnTo>
                <a:close/>
                <a:moveTo>
                  <a:pt x="2985920" y="3173667"/>
                </a:moveTo>
                <a:lnTo>
                  <a:pt x="2984861" y="3177893"/>
                </a:lnTo>
                <a:lnTo>
                  <a:pt x="2985919" y="3177848"/>
                </a:lnTo>
                <a:lnTo>
                  <a:pt x="2985919" y="3189716"/>
                </a:lnTo>
                <a:lnTo>
                  <a:pt x="2985920" y="3189716"/>
                </a:lnTo>
                <a:close/>
                <a:moveTo>
                  <a:pt x="2722945" y="3170868"/>
                </a:moveTo>
                <a:lnTo>
                  <a:pt x="2730812" y="3172247"/>
                </a:lnTo>
                <a:lnTo>
                  <a:pt x="2723360" y="3170868"/>
                </a:lnTo>
                <a:close/>
                <a:moveTo>
                  <a:pt x="1626511" y="3170867"/>
                </a:moveTo>
                <a:lnTo>
                  <a:pt x="1635412" y="3172961"/>
                </a:lnTo>
                <a:lnTo>
                  <a:pt x="1635574" y="3172876"/>
                </a:lnTo>
                <a:lnTo>
                  <a:pt x="1627032" y="3170867"/>
                </a:lnTo>
                <a:close/>
                <a:moveTo>
                  <a:pt x="1254838" y="3168074"/>
                </a:moveTo>
                <a:lnTo>
                  <a:pt x="1254840" y="3168075"/>
                </a:lnTo>
                <a:lnTo>
                  <a:pt x="1254842" y="3168074"/>
                </a:lnTo>
                <a:close/>
                <a:moveTo>
                  <a:pt x="1139970" y="3164235"/>
                </a:moveTo>
                <a:lnTo>
                  <a:pt x="1147302" y="3166679"/>
                </a:lnTo>
                <a:lnTo>
                  <a:pt x="1169307" y="3170101"/>
                </a:lnTo>
                <a:close/>
                <a:moveTo>
                  <a:pt x="1215735" y="3161791"/>
                </a:moveTo>
                <a:lnTo>
                  <a:pt x="1190596" y="3169471"/>
                </a:lnTo>
                <a:lnTo>
                  <a:pt x="1173862" y="3170809"/>
                </a:lnTo>
                <a:lnTo>
                  <a:pt x="1178725" y="3171565"/>
                </a:lnTo>
                <a:lnTo>
                  <a:pt x="1191993" y="3170170"/>
                </a:lnTo>
                <a:lnTo>
                  <a:pt x="1217132" y="3162490"/>
                </a:lnTo>
                <a:lnTo>
                  <a:pt x="1229701" y="3162490"/>
                </a:lnTo>
                <a:lnTo>
                  <a:pt x="1229704" y="3162490"/>
                </a:lnTo>
                <a:lnTo>
                  <a:pt x="1229700" y="3162489"/>
                </a:lnTo>
                <a:lnTo>
                  <a:pt x="1229610" y="3161791"/>
                </a:lnTo>
                <a:close/>
                <a:moveTo>
                  <a:pt x="1280677" y="3159698"/>
                </a:moveTo>
                <a:lnTo>
                  <a:pt x="1280671" y="3159700"/>
                </a:lnTo>
                <a:lnTo>
                  <a:pt x="1280677" y="3159698"/>
                </a:lnTo>
                <a:close/>
                <a:moveTo>
                  <a:pt x="1126136" y="3158561"/>
                </a:moveTo>
                <a:lnTo>
                  <a:pt x="1130543" y="3161094"/>
                </a:lnTo>
                <a:lnTo>
                  <a:pt x="1131328" y="3161355"/>
                </a:lnTo>
                <a:close/>
                <a:moveTo>
                  <a:pt x="1490166" y="3152716"/>
                </a:moveTo>
                <a:lnTo>
                  <a:pt x="1485976" y="3155509"/>
                </a:lnTo>
                <a:lnTo>
                  <a:pt x="1485976" y="3158366"/>
                </a:lnTo>
                <a:lnTo>
                  <a:pt x="1487372" y="3159000"/>
                </a:lnTo>
                <a:lnTo>
                  <a:pt x="1487372" y="3155509"/>
                </a:lnTo>
                <a:lnTo>
                  <a:pt x="1490515" y="3153414"/>
                </a:lnTo>
                <a:close/>
                <a:moveTo>
                  <a:pt x="1446174" y="3152716"/>
                </a:moveTo>
                <a:lnTo>
                  <a:pt x="1442396" y="3153471"/>
                </a:lnTo>
                <a:lnTo>
                  <a:pt x="1441984" y="3154811"/>
                </a:lnTo>
                <a:lnTo>
                  <a:pt x="1448967" y="3153414"/>
                </a:lnTo>
                <a:lnTo>
                  <a:pt x="1472625" y="3158016"/>
                </a:lnTo>
                <a:lnTo>
                  <a:pt x="1472709" y="3157603"/>
                </a:lnTo>
                <a:lnTo>
                  <a:pt x="1473923" y="3158267"/>
                </a:lnTo>
                <a:lnTo>
                  <a:pt x="1474105" y="3158301"/>
                </a:lnTo>
                <a:lnTo>
                  <a:pt x="1474099" y="3158357"/>
                </a:lnTo>
                <a:lnTo>
                  <a:pt x="1480391" y="3161792"/>
                </a:lnTo>
                <a:lnTo>
                  <a:pt x="1492261" y="3173659"/>
                </a:lnTo>
                <a:lnTo>
                  <a:pt x="1507616" y="3178893"/>
                </a:lnTo>
                <a:lnTo>
                  <a:pt x="1492959" y="3173659"/>
                </a:lnTo>
                <a:lnTo>
                  <a:pt x="1481088" y="3161792"/>
                </a:lnTo>
                <a:lnTo>
                  <a:pt x="1473406" y="3157603"/>
                </a:lnTo>
                <a:lnTo>
                  <a:pt x="1478885" y="3155777"/>
                </a:lnTo>
                <a:lnTo>
                  <a:pt x="1478295" y="3155509"/>
                </a:lnTo>
                <a:lnTo>
                  <a:pt x="1472010" y="3157603"/>
                </a:lnTo>
                <a:close/>
                <a:moveTo>
                  <a:pt x="1495753" y="3148528"/>
                </a:moveTo>
                <a:lnTo>
                  <a:pt x="1494356" y="3149924"/>
                </a:lnTo>
                <a:lnTo>
                  <a:pt x="1495753" y="3152716"/>
                </a:lnTo>
                <a:lnTo>
                  <a:pt x="1492610" y="3154811"/>
                </a:lnTo>
                <a:lnTo>
                  <a:pt x="1492959" y="3155509"/>
                </a:lnTo>
                <a:lnTo>
                  <a:pt x="1497148" y="3152716"/>
                </a:lnTo>
                <a:lnTo>
                  <a:pt x="1495752" y="3149924"/>
                </a:lnTo>
                <a:lnTo>
                  <a:pt x="1496839" y="3148838"/>
                </a:lnTo>
                <a:close/>
                <a:moveTo>
                  <a:pt x="2531327" y="3147830"/>
                </a:moveTo>
                <a:lnTo>
                  <a:pt x="2530928" y="3148229"/>
                </a:lnTo>
                <a:lnTo>
                  <a:pt x="2532026" y="3154810"/>
                </a:lnTo>
                <a:lnTo>
                  <a:pt x="2510378" y="3161093"/>
                </a:lnTo>
                <a:lnTo>
                  <a:pt x="2513380" y="3168783"/>
                </a:lnTo>
                <a:lnTo>
                  <a:pt x="2511077" y="3162490"/>
                </a:lnTo>
                <a:lnTo>
                  <a:pt x="2532724" y="3156207"/>
                </a:lnTo>
                <a:close/>
                <a:moveTo>
                  <a:pt x="2040647" y="3146894"/>
                </a:moveTo>
                <a:lnTo>
                  <a:pt x="2040424" y="3147131"/>
                </a:lnTo>
                <a:lnTo>
                  <a:pt x="2043587" y="3148938"/>
                </a:lnTo>
                <a:lnTo>
                  <a:pt x="2043916" y="3148528"/>
                </a:lnTo>
                <a:close/>
                <a:moveTo>
                  <a:pt x="3335766" y="3142943"/>
                </a:moveTo>
                <a:lnTo>
                  <a:pt x="3333397" y="3147088"/>
                </a:lnTo>
                <a:lnTo>
                  <a:pt x="3334356" y="3147822"/>
                </a:lnTo>
                <a:lnTo>
                  <a:pt x="3336452" y="3142943"/>
                </a:lnTo>
                <a:close/>
                <a:moveTo>
                  <a:pt x="1930292" y="3141347"/>
                </a:moveTo>
                <a:lnTo>
                  <a:pt x="1929395" y="3142244"/>
                </a:lnTo>
                <a:lnTo>
                  <a:pt x="1929550" y="3142788"/>
                </a:lnTo>
                <a:lnTo>
                  <a:pt x="1930791" y="3141546"/>
                </a:lnTo>
                <a:close/>
                <a:moveTo>
                  <a:pt x="3729271" y="3137218"/>
                </a:moveTo>
                <a:lnTo>
                  <a:pt x="3711450" y="3146434"/>
                </a:lnTo>
                <a:lnTo>
                  <a:pt x="3711573" y="3146736"/>
                </a:lnTo>
                <a:lnTo>
                  <a:pt x="3729606" y="3138056"/>
                </a:lnTo>
                <a:close/>
                <a:moveTo>
                  <a:pt x="2527504" y="3132154"/>
                </a:moveTo>
                <a:lnTo>
                  <a:pt x="2525043" y="3140151"/>
                </a:lnTo>
                <a:lnTo>
                  <a:pt x="2525764" y="3141472"/>
                </a:lnTo>
                <a:lnTo>
                  <a:pt x="2528534" y="3132471"/>
                </a:lnTo>
                <a:close/>
                <a:moveTo>
                  <a:pt x="3733052" y="3131500"/>
                </a:moveTo>
                <a:lnTo>
                  <a:pt x="3728907" y="3133867"/>
                </a:lnTo>
                <a:lnTo>
                  <a:pt x="3729134" y="3134038"/>
                </a:lnTo>
                <a:lnTo>
                  <a:pt x="3733098" y="3131773"/>
                </a:lnTo>
                <a:close/>
                <a:moveTo>
                  <a:pt x="3321102" y="3129679"/>
                </a:moveTo>
                <a:lnTo>
                  <a:pt x="3318316" y="3134551"/>
                </a:lnTo>
                <a:lnTo>
                  <a:pt x="3319692" y="3134551"/>
                </a:lnTo>
                <a:lnTo>
                  <a:pt x="3321102" y="3132094"/>
                </a:lnTo>
                <a:close/>
                <a:moveTo>
                  <a:pt x="2549483" y="3129679"/>
                </a:moveTo>
                <a:lnTo>
                  <a:pt x="2549221" y="3130596"/>
                </a:lnTo>
                <a:lnTo>
                  <a:pt x="2550181" y="3131075"/>
                </a:lnTo>
                <a:lnTo>
                  <a:pt x="2549762" y="3129819"/>
                </a:lnTo>
                <a:close/>
                <a:moveTo>
                  <a:pt x="2509680" y="3128980"/>
                </a:moveTo>
                <a:lnTo>
                  <a:pt x="2509680" y="3129679"/>
                </a:lnTo>
                <a:lnTo>
                  <a:pt x="2509902" y="3129645"/>
                </a:lnTo>
                <a:close/>
                <a:moveTo>
                  <a:pt x="2619313" y="3128283"/>
                </a:moveTo>
                <a:lnTo>
                  <a:pt x="2579437" y="3129634"/>
                </a:lnTo>
                <a:lnTo>
                  <a:pt x="2579510" y="3129679"/>
                </a:lnTo>
                <a:lnTo>
                  <a:pt x="2619362" y="3128351"/>
                </a:lnTo>
                <a:close/>
                <a:moveTo>
                  <a:pt x="3732504" y="3128213"/>
                </a:moveTo>
                <a:lnTo>
                  <a:pt x="3732398" y="3128283"/>
                </a:lnTo>
                <a:lnTo>
                  <a:pt x="3732575" y="3128636"/>
                </a:lnTo>
                <a:close/>
                <a:moveTo>
                  <a:pt x="801645" y="3127585"/>
                </a:moveTo>
                <a:lnTo>
                  <a:pt x="801645" y="3131774"/>
                </a:lnTo>
                <a:lnTo>
                  <a:pt x="798852" y="3130377"/>
                </a:lnTo>
                <a:close/>
                <a:moveTo>
                  <a:pt x="2539707" y="3126887"/>
                </a:moveTo>
                <a:lnTo>
                  <a:pt x="2534984" y="3130428"/>
                </a:lnTo>
                <a:lnTo>
                  <a:pt x="2536215" y="3131075"/>
                </a:lnTo>
                <a:lnTo>
                  <a:pt x="2541802" y="3126887"/>
                </a:lnTo>
                <a:close/>
                <a:moveTo>
                  <a:pt x="3734495" y="3126886"/>
                </a:moveTo>
                <a:lnTo>
                  <a:pt x="3733447" y="3127584"/>
                </a:lnTo>
                <a:lnTo>
                  <a:pt x="3734495" y="3127584"/>
                </a:lnTo>
                <a:close/>
                <a:moveTo>
                  <a:pt x="2560656" y="3125491"/>
                </a:moveTo>
                <a:lnTo>
                  <a:pt x="2555768" y="3134566"/>
                </a:lnTo>
                <a:lnTo>
                  <a:pt x="2557165" y="3134566"/>
                </a:lnTo>
                <a:lnTo>
                  <a:pt x="2562395" y="3126070"/>
                </a:lnTo>
                <a:close/>
                <a:moveTo>
                  <a:pt x="2568337" y="3124095"/>
                </a:moveTo>
                <a:lnTo>
                  <a:pt x="2565462" y="3126394"/>
                </a:lnTo>
                <a:lnTo>
                  <a:pt x="2566941" y="3126887"/>
                </a:lnTo>
                <a:lnTo>
                  <a:pt x="2569559" y="3124793"/>
                </a:lnTo>
                <a:close/>
                <a:moveTo>
                  <a:pt x="2514568" y="3124095"/>
                </a:moveTo>
                <a:lnTo>
                  <a:pt x="2513172" y="3126887"/>
                </a:lnTo>
                <a:lnTo>
                  <a:pt x="2515266" y="3126887"/>
                </a:lnTo>
                <a:lnTo>
                  <a:pt x="2516514" y="3124394"/>
                </a:lnTo>
                <a:close/>
                <a:moveTo>
                  <a:pt x="1284487" y="3122174"/>
                </a:moveTo>
                <a:lnTo>
                  <a:pt x="1283470" y="3133867"/>
                </a:lnTo>
                <a:lnTo>
                  <a:pt x="1275788" y="3138754"/>
                </a:lnTo>
                <a:lnTo>
                  <a:pt x="1283470" y="3152018"/>
                </a:lnTo>
                <a:lnTo>
                  <a:pt x="1279280" y="3157602"/>
                </a:lnTo>
                <a:lnTo>
                  <a:pt x="1280170" y="3158937"/>
                </a:lnTo>
                <a:lnTo>
                  <a:pt x="1279281" y="3157603"/>
                </a:lnTo>
                <a:lnTo>
                  <a:pt x="1283471" y="3152018"/>
                </a:lnTo>
                <a:lnTo>
                  <a:pt x="1275789" y="3138755"/>
                </a:lnTo>
                <a:lnTo>
                  <a:pt x="1283471" y="3133868"/>
                </a:lnTo>
                <a:close/>
                <a:moveTo>
                  <a:pt x="808627" y="3119208"/>
                </a:moveTo>
                <a:lnTo>
                  <a:pt x="799550" y="3124793"/>
                </a:lnTo>
                <a:lnTo>
                  <a:pt x="799550" y="3122001"/>
                </a:lnTo>
                <a:lnTo>
                  <a:pt x="801645" y="3121358"/>
                </a:lnTo>
                <a:lnTo>
                  <a:pt x="801645" y="3120604"/>
                </a:lnTo>
                <a:lnTo>
                  <a:pt x="804089" y="3120604"/>
                </a:lnTo>
                <a:close/>
                <a:moveTo>
                  <a:pt x="2066959" y="3111529"/>
                </a:moveTo>
                <a:lnTo>
                  <a:pt x="2066756" y="3111848"/>
                </a:lnTo>
                <a:lnTo>
                  <a:pt x="2072543" y="3114963"/>
                </a:lnTo>
                <a:close/>
                <a:moveTo>
                  <a:pt x="3738686" y="3105767"/>
                </a:moveTo>
                <a:lnTo>
                  <a:pt x="3735192" y="3110132"/>
                </a:lnTo>
                <a:lnTo>
                  <a:pt x="3735227" y="3110521"/>
                </a:lnTo>
                <a:close/>
                <a:moveTo>
                  <a:pt x="1522830" y="3105204"/>
                </a:moveTo>
                <a:lnTo>
                  <a:pt x="1523685" y="3107340"/>
                </a:lnTo>
                <a:lnTo>
                  <a:pt x="1550918" y="3139453"/>
                </a:lnTo>
                <a:lnTo>
                  <a:pt x="1549521" y="3140849"/>
                </a:lnTo>
                <a:lnTo>
                  <a:pt x="1541841" y="3145038"/>
                </a:lnTo>
                <a:lnTo>
                  <a:pt x="1525780" y="3148528"/>
                </a:lnTo>
                <a:lnTo>
                  <a:pt x="1501809" y="3149859"/>
                </a:lnTo>
                <a:lnTo>
                  <a:pt x="1502036" y="3149924"/>
                </a:lnTo>
                <a:lnTo>
                  <a:pt x="1527176" y="3148528"/>
                </a:lnTo>
                <a:lnTo>
                  <a:pt x="1543236" y="3145038"/>
                </a:lnTo>
                <a:lnTo>
                  <a:pt x="1552314" y="3140849"/>
                </a:lnTo>
                <a:close/>
                <a:moveTo>
                  <a:pt x="2146702" y="3103504"/>
                </a:moveTo>
                <a:lnTo>
                  <a:pt x="2149359" y="3104548"/>
                </a:lnTo>
                <a:lnTo>
                  <a:pt x="2147264" y="3107339"/>
                </a:lnTo>
                <a:lnTo>
                  <a:pt x="2147962" y="3109783"/>
                </a:lnTo>
                <a:lnTo>
                  <a:pt x="2147962" y="3106641"/>
                </a:lnTo>
                <a:lnTo>
                  <a:pt x="2151453" y="3105246"/>
                </a:lnTo>
                <a:close/>
                <a:moveTo>
                  <a:pt x="1522985" y="3101621"/>
                </a:moveTo>
                <a:lnTo>
                  <a:pt x="1521820" y="3104882"/>
                </a:lnTo>
                <a:lnTo>
                  <a:pt x="1522288" y="3103850"/>
                </a:lnTo>
                <a:lnTo>
                  <a:pt x="1522457" y="3104271"/>
                </a:lnTo>
                <a:lnTo>
                  <a:pt x="1523621" y="3102377"/>
                </a:lnTo>
                <a:close/>
                <a:moveTo>
                  <a:pt x="1275834" y="3099767"/>
                </a:moveTo>
                <a:lnTo>
                  <a:pt x="1275788" y="3100359"/>
                </a:lnTo>
                <a:lnTo>
                  <a:pt x="1283470" y="3117811"/>
                </a:lnTo>
                <a:lnTo>
                  <a:pt x="1283470" y="3117811"/>
                </a:lnTo>
                <a:close/>
                <a:moveTo>
                  <a:pt x="1043162" y="3092471"/>
                </a:moveTo>
                <a:lnTo>
                  <a:pt x="1042557" y="3093378"/>
                </a:lnTo>
                <a:lnTo>
                  <a:pt x="1057221" y="3105245"/>
                </a:lnTo>
                <a:lnTo>
                  <a:pt x="1074679" y="3128981"/>
                </a:lnTo>
                <a:lnTo>
                  <a:pt x="1092775" y="3139383"/>
                </a:lnTo>
                <a:lnTo>
                  <a:pt x="1074678" y="3127585"/>
                </a:lnTo>
                <a:lnTo>
                  <a:pt x="1057221" y="3103849"/>
                </a:lnTo>
                <a:close/>
                <a:moveTo>
                  <a:pt x="1801607" y="3087793"/>
                </a:moveTo>
                <a:lnTo>
                  <a:pt x="1800672" y="3087887"/>
                </a:lnTo>
                <a:lnTo>
                  <a:pt x="1823254" y="3093378"/>
                </a:lnTo>
                <a:lnTo>
                  <a:pt x="1825676" y="3093075"/>
                </a:lnTo>
                <a:close/>
                <a:moveTo>
                  <a:pt x="2604598" y="3087422"/>
                </a:moveTo>
                <a:lnTo>
                  <a:pt x="2602554" y="3087793"/>
                </a:lnTo>
                <a:lnTo>
                  <a:pt x="2610235" y="3099661"/>
                </a:lnTo>
                <a:lnTo>
                  <a:pt x="2620710" y="3104548"/>
                </a:lnTo>
                <a:lnTo>
                  <a:pt x="2626994" y="3104548"/>
                </a:lnTo>
                <a:lnTo>
                  <a:pt x="2626994" y="3126887"/>
                </a:lnTo>
                <a:lnTo>
                  <a:pt x="2629787" y="3133867"/>
                </a:lnTo>
                <a:lnTo>
                  <a:pt x="2625997" y="3135492"/>
                </a:lnTo>
                <a:lnTo>
                  <a:pt x="2626296" y="3135962"/>
                </a:lnTo>
                <a:lnTo>
                  <a:pt x="2631883" y="3133867"/>
                </a:lnTo>
                <a:lnTo>
                  <a:pt x="2629089" y="3126887"/>
                </a:lnTo>
                <a:lnTo>
                  <a:pt x="2629089" y="3104547"/>
                </a:lnTo>
                <a:lnTo>
                  <a:pt x="2622805" y="3104547"/>
                </a:lnTo>
                <a:lnTo>
                  <a:pt x="2612330" y="3099661"/>
                </a:lnTo>
                <a:close/>
                <a:moveTo>
                  <a:pt x="2635374" y="3086397"/>
                </a:moveTo>
                <a:lnTo>
                  <a:pt x="2621627" y="3088360"/>
                </a:lnTo>
                <a:lnTo>
                  <a:pt x="2622805" y="3088491"/>
                </a:lnTo>
                <a:lnTo>
                  <a:pt x="2635803" y="3086635"/>
                </a:lnTo>
                <a:close/>
                <a:moveTo>
                  <a:pt x="2610235" y="3086397"/>
                </a:moveTo>
                <a:lnTo>
                  <a:pt x="2607852" y="3086831"/>
                </a:lnTo>
                <a:lnTo>
                  <a:pt x="2618091" y="3087968"/>
                </a:lnTo>
                <a:close/>
                <a:moveTo>
                  <a:pt x="1283471" y="3083604"/>
                </a:moveTo>
                <a:lnTo>
                  <a:pt x="1283470" y="3083605"/>
                </a:lnTo>
                <a:lnTo>
                  <a:pt x="1286262" y="3087792"/>
                </a:lnTo>
                <a:lnTo>
                  <a:pt x="1276486" y="3091283"/>
                </a:lnTo>
                <a:lnTo>
                  <a:pt x="1276479" y="3091380"/>
                </a:lnTo>
                <a:lnTo>
                  <a:pt x="1276487" y="3091284"/>
                </a:lnTo>
                <a:lnTo>
                  <a:pt x="1286263" y="3087793"/>
                </a:lnTo>
                <a:close/>
                <a:moveTo>
                  <a:pt x="2701713" y="3075925"/>
                </a:moveTo>
                <a:lnTo>
                  <a:pt x="2701480" y="3076158"/>
                </a:lnTo>
                <a:lnTo>
                  <a:pt x="2703809" y="3076449"/>
                </a:lnTo>
                <a:close/>
                <a:moveTo>
                  <a:pt x="1891687" y="3074994"/>
                </a:moveTo>
                <a:lnTo>
                  <a:pt x="1893084" y="3080113"/>
                </a:lnTo>
                <a:lnTo>
                  <a:pt x="1896985" y="3095062"/>
                </a:lnTo>
                <a:lnTo>
                  <a:pt x="1893084" y="3076623"/>
                </a:lnTo>
                <a:close/>
                <a:moveTo>
                  <a:pt x="2670212" y="3074810"/>
                </a:moveTo>
                <a:lnTo>
                  <a:pt x="2678283" y="3079793"/>
                </a:lnTo>
                <a:lnTo>
                  <a:pt x="2671686" y="3075227"/>
                </a:lnTo>
                <a:close/>
                <a:moveTo>
                  <a:pt x="2665276" y="3073412"/>
                </a:moveTo>
                <a:lnTo>
                  <a:pt x="2662607" y="3079416"/>
                </a:lnTo>
                <a:lnTo>
                  <a:pt x="2648641" y="3089887"/>
                </a:lnTo>
                <a:lnTo>
                  <a:pt x="2650039" y="3089887"/>
                </a:lnTo>
                <a:lnTo>
                  <a:pt x="2664703" y="3079416"/>
                </a:lnTo>
                <a:lnTo>
                  <a:pt x="2667138" y="3073939"/>
                </a:lnTo>
                <a:close/>
                <a:moveTo>
                  <a:pt x="1252031" y="3073084"/>
                </a:moveTo>
                <a:lnTo>
                  <a:pt x="1252046" y="3073133"/>
                </a:lnTo>
                <a:lnTo>
                  <a:pt x="1252047" y="3073133"/>
                </a:lnTo>
                <a:close/>
                <a:moveTo>
                  <a:pt x="1503190" y="3070357"/>
                </a:moveTo>
                <a:lnTo>
                  <a:pt x="1501339" y="3073133"/>
                </a:lnTo>
                <a:lnTo>
                  <a:pt x="1502378" y="3074366"/>
                </a:lnTo>
                <a:lnTo>
                  <a:pt x="1504131" y="3071737"/>
                </a:lnTo>
                <a:close/>
                <a:moveTo>
                  <a:pt x="1259728" y="3070341"/>
                </a:moveTo>
                <a:lnTo>
                  <a:pt x="1259727" y="3070341"/>
                </a:lnTo>
                <a:lnTo>
                  <a:pt x="1256934" y="3075925"/>
                </a:lnTo>
                <a:lnTo>
                  <a:pt x="1270202" y="3089887"/>
                </a:lnTo>
                <a:lnTo>
                  <a:pt x="1270202" y="3089887"/>
                </a:lnTo>
                <a:lnTo>
                  <a:pt x="1256935" y="3075926"/>
                </a:lnTo>
                <a:close/>
                <a:moveTo>
                  <a:pt x="3763926" y="3067703"/>
                </a:moveTo>
                <a:lnTo>
                  <a:pt x="3748459" y="3071737"/>
                </a:lnTo>
                <a:lnTo>
                  <a:pt x="3748281" y="3072299"/>
                </a:lnTo>
                <a:lnTo>
                  <a:pt x="3763823" y="3068246"/>
                </a:lnTo>
                <a:close/>
                <a:moveTo>
                  <a:pt x="2631719" y="3063907"/>
                </a:moveTo>
                <a:lnTo>
                  <a:pt x="2631882" y="3064057"/>
                </a:lnTo>
                <a:lnTo>
                  <a:pt x="2640243" y="3066321"/>
                </a:lnTo>
                <a:close/>
                <a:moveTo>
                  <a:pt x="1901463" y="3046605"/>
                </a:moveTo>
                <a:lnTo>
                  <a:pt x="1894479" y="3052190"/>
                </a:lnTo>
                <a:lnTo>
                  <a:pt x="1885479" y="3069129"/>
                </a:lnTo>
                <a:lnTo>
                  <a:pt x="1886412" y="3069689"/>
                </a:lnTo>
                <a:lnTo>
                  <a:pt x="1893782" y="3054284"/>
                </a:lnTo>
                <a:lnTo>
                  <a:pt x="1902161" y="3046605"/>
                </a:lnTo>
                <a:close/>
                <a:moveTo>
                  <a:pt x="2291218" y="3043908"/>
                </a:moveTo>
                <a:lnTo>
                  <a:pt x="2290819" y="3044441"/>
                </a:lnTo>
                <a:lnTo>
                  <a:pt x="2305078" y="3049397"/>
                </a:lnTo>
                <a:lnTo>
                  <a:pt x="2326028" y="3052190"/>
                </a:lnTo>
                <a:lnTo>
                  <a:pt x="2343485" y="3064057"/>
                </a:lnTo>
                <a:lnTo>
                  <a:pt x="2351166" y="3064755"/>
                </a:lnTo>
                <a:lnTo>
                  <a:pt x="2351297" y="3064704"/>
                </a:lnTo>
                <a:lnTo>
                  <a:pt x="2344184" y="3064058"/>
                </a:lnTo>
                <a:lnTo>
                  <a:pt x="2326726" y="3052190"/>
                </a:lnTo>
                <a:lnTo>
                  <a:pt x="2293208" y="3045209"/>
                </a:lnTo>
                <a:close/>
                <a:moveTo>
                  <a:pt x="1407510" y="3042931"/>
                </a:moveTo>
                <a:lnTo>
                  <a:pt x="1407068" y="3043115"/>
                </a:lnTo>
                <a:lnTo>
                  <a:pt x="1405403" y="3046444"/>
                </a:lnTo>
                <a:lnTo>
                  <a:pt x="1405673" y="3046605"/>
                </a:lnTo>
                <a:close/>
                <a:moveTo>
                  <a:pt x="3258426" y="3042799"/>
                </a:moveTo>
                <a:lnTo>
                  <a:pt x="3258242" y="3043806"/>
                </a:lnTo>
                <a:lnTo>
                  <a:pt x="3258455" y="3043912"/>
                </a:lnTo>
                <a:close/>
                <a:moveTo>
                  <a:pt x="2705580" y="3042041"/>
                </a:moveTo>
                <a:lnTo>
                  <a:pt x="2704506" y="3043115"/>
                </a:lnTo>
                <a:lnTo>
                  <a:pt x="2705976" y="3043115"/>
                </a:lnTo>
                <a:close/>
                <a:moveTo>
                  <a:pt x="3781912" y="3040948"/>
                </a:moveTo>
                <a:lnTo>
                  <a:pt x="3767313" y="3052888"/>
                </a:lnTo>
                <a:lnTo>
                  <a:pt x="3767284" y="3053038"/>
                </a:lnTo>
                <a:lnTo>
                  <a:pt x="3781978" y="3041020"/>
                </a:lnTo>
                <a:close/>
                <a:moveTo>
                  <a:pt x="2429152" y="3035960"/>
                </a:moveTo>
                <a:lnTo>
                  <a:pt x="2426128" y="3036597"/>
                </a:lnTo>
                <a:lnTo>
                  <a:pt x="2428677" y="3036134"/>
                </a:lnTo>
                <a:close/>
                <a:moveTo>
                  <a:pt x="1417543" y="3035436"/>
                </a:moveTo>
                <a:lnTo>
                  <a:pt x="1417542" y="3035438"/>
                </a:lnTo>
                <a:lnTo>
                  <a:pt x="1417543" y="3035436"/>
                </a:lnTo>
                <a:close/>
                <a:moveTo>
                  <a:pt x="2396905" y="3034039"/>
                </a:moveTo>
                <a:lnTo>
                  <a:pt x="2391668" y="3034737"/>
                </a:lnTo>
                <a:lnTo>
                  <a:pt x="2381892" y="3041020"/>
                </a:lnTo>
                <a:lnTo>
                  <a:pt x="2381891" y="3041020"/>
                </a:lnTo>
                <a:lnTo>
                  <a:pt x="2392366" y="3034738"/>
                </a:lnTo>
                <a:close/>
                <a:moveTo>
                  <a:pt x="2275491" y="3033628"/>
                </a:moveTo>
                <a:lnTo>
                  <a:pt x="2278543" y="3036831"/>
                </a:lnTo>
                <a:lnTo>
                  <a:pt x="2285253" y="3040009"/>
                </a:lnTo>
                <a:lnTo>
                  <a:pt x="2277166" y="3034722"/>
                </a:lnTo>
                <a:lnTo>
                  <a:pt x="2277147" y="3034737"/>
                </a:lnTo>
                <a:lnTo>
                  <a:pt x="2277081" y="3034667"/>
                </a:lnTo>
                <a:close/>
                <a:moveTo>
                  <a:pt x="2402142" y="3033341"/>
                </a:moveTo>
                <a:lnTo>
                  <a:pt x="2401714" y="3033398"/>
                </a:lnTo>
                <a:lnTo>
                  <a:pt x="2420996" y="3037529"/>
                </a:lnTo>
                <a:lnTo>
                  <a:pt x="2421372" y="3037461"/>
                </a:lnTo>
                <a:close/>
                <a:moveTo>
                  <a:pt x="1017768" y="3033341"/>
                </a:moveTo>
                <a:lnTo>
                  <a:pt x="1014625" y="3037529"/>
                </a:lnTo>
                <a:lnTo>
                  <a:pt x="1019514" y="3052888"/>
                </a:lnTo>
                <a:lnTo>
                  <a:pt x="1024783" y="3057035"/>
                </a:lnTo>
                <a:lnTo>
                  <a:pt x="1021608" y="3054284"/>
                </a:lnTo>
                <a:lnTo>
                  <a:pt x="1016021" y="3039623"/>
                </a:lnTo>
                <a:lnTo>
                  <a:pt x="1020211" y="3033341"/>
                </a:lnTo>
                <a:close/>
                <a:moveTo>
                  <a:pt x="3288990" y="3032000"/>
                </a:moveTo>
                <a:lnTo>
                  <a:pt x="3277102" y="3037516"/>
                </a:lnTo>
                <a:lnTo>
                  <a:pt x="3259645" y="3036126"/>
                </a:lnTo>
                <a:lnTo>
                  <a:pt x="3259620" y="3036263"/>
                </a:lnTo>
                <a:lnTo>
                  <a:pt x="3272919" y="3037529"/>
                </a:lnTo>
                <a:lnTo>
                  <a:pt x="3279204" y="3037529"/>
                </a:lnTo>
                <a:close/>
                <a:moveTo>
                  <a:pt x="1425922" y="3029851"/>
                </a:moveTo>
                <a:lnTo>
                  <a:pt x="1425174" y="3032094"/>
                </a:lnTo>
                <a:lnTo>
                  <a:pt x="1425923" y="3031945"/>
                </a:lnTo>
                <a:lnTo>
                  <a:pt x="1426222" y="3029851"/>
                </a:lnTo>
                <a:close/>
                <a:moveTo>
                  <a:pt x="1502212" y="3027382"/>
                </a:moveTo>
                <a:lnTo>
                  <a:pt x="1491563" y="3031945"/>
                </a:lnTo>
                <a:lnTo>
                  <a:pt x="1483309" y="3038417"/>
                </a:lnTo>
                <a:lnTo>
                  <a:pt x="1484367" y="3039968"/>
                </a:lnTo>
                <a:lnTo>
                  <a:pt x="1489467" y="3035436"/>
                </a:lnTo>
                <a:lnTo>
                  <a:pt x="1504131" y="3029153"/>
                </a:lnTo>
                <a:close/>
                <a:moveTo>
                  <a:pt x="1378438" y="3026361"/>
                </a:moveTo>
                <a:lnTo>
                  <a:pt x="1377489" y="3032525"/>
                </a:lnTo>
                <a:lnTo>
                  <a:pt x="1378438" y="3033342"/>
                </a:lnTo>
                <a:lnTo>
                  <a:pt x="1379370" y="3027292"/>
                </a:lnTo>
                <a:close/>
                <a:moveTo>
                  <a:pt x="1009735" y="3026248"/>
                </a:moveTo>
                <a:lnTo>
                  <a:pt x="1014625" y="3029851"/>
                </a:lnTo>
                <a:lnTo>
                  <a:pt x="1014625" y="3031945"/>
                </a:lnTo>
                <a:lnTo>
                  <a:pt x="1016021" y="3031945"/>
                </a:lnTo>
                <a:lnTo>
                  <a:pt x="1016021" y="3030549"/>
                </a:lnTo>
                <a:close/>
                <a:moveTo>
                  <a:pt x="2439152" y="3024587"/>
                </a:moveTo>
                <a:lnTo>
                  <a:pt x="2439152" y="3027058"/>
                </a:lnTo>
                <a:lnTo>
                  <a:pt x="2436359" y="3029850"/>
                </a:lnTo>
                <a:lnTo>
                  <a:pt x="2436359" y="3031945"/>
                </a:lnTo>
                <a:lnTo>
                  <a:pt x="2435513" y="3033637"/>
                </a:lnTo>
                <a:lnTo>
                  <a:pt x="2439152" y="3032307"/>
                </a:lnTo>
                <a:lnTo>
                  <a:pt x="2439152" y="3029850"/>
                </a:lnTo>
                <a:lnTo>
                  <a:pt x="2441248" y="3027756"/>
                </a:lnTo>
                <a:lnTo>
                  <a:pt x="2441248" y="3024964"/>
                </a:lnTo>
                <a:close/>
                <a:moveTo>
                  <a:pt x="2262753" y="3021259"/>
                </a:moveTo>
                <a:lnTo>
                  <a:pt x="2264577" y="3022171"/>
                </a:lnTo>
                <a:lnTo>
                  <a:pt x="2275149" y="3033268"/>
                </a:lnTo>
                <a:lnTo>
                  <a:pt x="2275500" y="3032999"/>
                </a:lnTo>
                <a:lnTo>
                  <a:pt x="2264577" y="3021474"/>
                </a:lnTo>
                <a:close/>
                <a:moveTo>
                  <a:pt x="1445181" y="3020957"/>
                </a:moveTo>
                <a:lnTo>
                  <a:pt x="1441620" y="3023160"/>
                </a:lnTo>
                <a:lnTo>
                  <a:pt x="1442473" y="3023899"/>
                </a:lnTo>
                <a:lnTo>
                  <a:pt x="1444776" y="3022172"/>
                </a:lnTo>
                <a:close/>
                <a:moveTo>
                  <a:pt x="3812005" y="3016586"/>
                </a:moveTo>
                <a:lnTo>
                  <a:pt x="3797341" y="3018681"/>
                </a:lnTo>
                <a:lnTo>
                  <a:pt x="3774046" y="3031695"/>
                </a:lnTo>
                <a:lnTo>
                  <a:pt x="3774744" y="3032393"/>
                </a:lnTo>
                <a:lnTo>
                  <a:pt x="3798039" y="3019379"/>
                </a:lnTo>
                <a:lnTo>
                  <a:pt x="3812703" y="3017285"/>
                </a:lnTo>
                <a:lnTo>
                  <a:pt x="3819037" y="3018436"/>
                </a:lnTo>
                <a:close/>
                <a:moveTo>
                  <a:pt x="2557829" y="3015401"/>
                </a:moveTo>
                <a:lnTo>
                  <a:pt x="2578811" y="3029851"/>
                </a:lnTo>
                <a:lnTo>
                  <a:pt x="2609537" y="3040322"/>
                </a:lnTo>
                <a:lnTo>
                  <a:pt x="2622805" y="3055681"/>
                </a:lnTo>
                <a:lnTo>
                  <a:pt x="2623364" y="3056196"/>
                </a:lnTo>
                <a:lnTo>
                  <a:pt x="2614425" y="3044511"/>
                </a:lnTo>
                <a:lnTo>
                  <a:pt x="2608839" y="3039624"/>
                </a:lnTo>
                <a:lnTo>
                  <a:pt x="2579510" y="3029850"/>
                </a:lnTo>
                <a:close/>
                <a:moveTo>
                  <a:pt x="1340402" y="3014413"/>
                </a:moveTo>
                <a:lnTo>
                  <a:pt x="1339333" y="3015190"/>
                </a:lnTo>
                <a:lnTo>
                  <a:pt x="1335533" y="3030388"/>
                </a:lnTo>
                <a:lnTo>
                  <a:pt x="1336541" y="3029851"/>
                </a:lnTo>
                <a:close/>
                <a:moveTo>
                  <a:pt x="1468854" y="3013241"/>
                </a:moveTo>
                <a:lnTo>
                  <a:pt x="1465726" y="3014492"/>
                </a:lnTo>
                <a:lnTo>
                  <a:pt x="1469915" y="3023568"/>
                </a:lnTo>
                <a:lnTo>
                  <a:pt x="1474803" y="3019379"/>
                </a:lnTo>
                <a:lnTo>
                  <a:pt x="1475851" y="3020427"/>
                </a:lnTo>
                <a:lnTo>
                  <a:pt x="1478295" y="3017983"/>
                </a:lnTo>
                <a:lnTo>
                  <a:pt x="1476899" y="3016587"/>
                </a:lnTo>
                <a:lnTo>
                  <a:pt x="1472010" y="3020077"/>
                </a:lnTo>
                <a:close/>
                <a:moveTo>
                  <a:pt x="3342207" y="3009626"/>
                </a:moveTo>
                <a:lnTo>
                  <a:pt x="3340654" y="3009747"/>
                </a:lnTo>
                <a:lnTo>
                  <a:pt x="3340654" y="3011700"/>
                </a:lnTo>
                <a:lnTo>
                  <a:pt x="3342106" y="3011393"/>
                </a:lnTo>
                <a:close/>
                <a:moveTo>
                  <a:pt x="2499207" y="3006115"/>
                </a:moveTo>
                <a:lnTo>
                  <a:pt x="2508982" y="3009606"/>
                </a:lnTo>
                <a:lnTo>
                  <a:pt x="2510029" y="3009606"/>
                </a:lnTo>
                <a:lnTo>
                  <a:pt x="2501301" y="3006115"/>
                </a:lnTo>
                <a:close/>
                <a:moveTo>
                  <a:pt x="2275040" y="3006010"/>
                </a:moveTo>
                <a:lnTo>
                  <a:pt x="2275052" y="3006115"/>
                </a:lnTo>
                <a:lnTo>
                  <a:pt x="2291773" y="3013877"/>
                </a:lnTo>
                <a:lnTo>
                  <a:pt x="2291811" y="3013794"/>
                </a:lnTo>
                <a:close/>
                <a:moveTo>
                  <a:pt x="977568" y="3004839"/>
                </a:moveTo>
                <a:lnTo>
                  <a:pt x="976219" y="3008210"/>
                </a:lnTo>
                <a:lnTo>
                  <a:pt x="977827" y="3008969"/>
                </a:lnTo>
                <a:lnTo>
                  <a:pt x="979012" y="3005417"/>
                </a:lnTo>
                <a:close/>
                <a:moveTo>
                  <a:pt x="1477085" y="2998947"/>
                </a:moveTo>
                <a:lnTo>
                  <a:pt x="1474803" y="3001229"/>
                </a:lnTo>
                <a:lnTo>
                  <a:pt x="1475815" y="3007805"/>
                </a:lnTo>
                <a:lnTo>
                  <a:pt x="1478295" y="3006814"/>
                </a:lnTo>
                <a:close/>
                <a:moveTo>
                  <a:pt x="1478944" y="2992330"/>
                </a:moveTo>
                <a:lnTo>
                  <a:pt x="1476200" y="2993549"/>
                </a:lnTo>
                <a:lnTo>
                  <a:pt x="1477286" y="2997351"/>
                </a:lnTo>
                <a:lnTo>
                  <a:pt x="1479692" y="2994945"/>
                </a:lnTo>
                <a:close/>
                <a:moveTo>
                  <a:pt x="2691931" y="2990057"/>
                </a:moveTo>
                <a:lnTo>
                  <a:pt x="2691936" y="2990059"/>
                </a:lnTo>
                <a:lnTo>
                  <a:pt x="2691936" y="2990059"/>
                </a:lnTo>
                <a:close/>
                <a:moveTo>
                  <a:pt x="972728" y="2988663"/>
                </a:moveTo>
                <a:lnTo>
                  <a:pt x="967141" y="3000530"/>
                </a:lnTo>
                <a:lnTo>
                  <a:pt x="968593" y="3001110"/>
                </a:lnTo>
                <a:lnTo>
                  <a:pt x="974124" y="2989360"/>
                </a:lnTo>
                <a:close/>
                <a:moveTo>
                  <a:pt x="2763861" y="2987266"/>
                </a:moveTo>
                <a:lnTo>
                  <a:pt x="2763347" y="2987472"/>
                </a:lnTo>
                <a:lnTo>
                  <a:pt x="2769447" y="2994247"/>
                </a:lnTo>
                <a:lnTo>
                  <a:pt x="2769993" y="2994079"/>
                </a:lnTo>
                <a:close/>
                <a:moveTo>
                  <a:pt x="2755481" y="2987266"/>
                </a:moveTo>
                <a:lnTo>
                  <a:pt x="2754876" y="2987452"/>
                </a:lnTo>
                <a:lnTo>
                  <a:pt x="2756180" y="2990059"/>
                </a:lnTo>
                <a:lnTo>
                  <a:pt x="2756761" y="2989826"/>
                </a:lnTo>
                <a:close/>
                <a:moveTo>
                  <a:pt x="2745007" y="2985870"/>
                </a:moveTo>
                <a:lnTo>
                  <a:pt x="2744383" y="2986093"/>
                </a:lnTo>
                <a:lnTo>
                  <a:pt x="2745705" y="2990059"/>
                </a:lnTo>
                <a:lnTo>
                  <a:pt x="2746339" y="2989864"/>
                </a:lnTo>
                <a:close/>
                <a:moveTo>
                  <a:pt x="2719869" y="2985870"/>
                </a:moveTo>
                <a:lnTo>
                  <a:pt x="2719460" y="2986234"/>
                </a:lnTo>
                <a:lnTo>
                  <a:pt x="2724756" y="2992851"/>
                </a:lnTo>
                <a:lnTo>
                  <a:pt x="2725299" y="2992657"/>
                </a:lnTo>
                <a:close/>
                <a:moveTo>
                  <a:pt x="2710790" y="2985870"/>
                </a:moveTo>
                <a:lnTo>
                  <a:pt x="2710307" y="2986300"/>
                </a:lnTo>
                <a:lnTo>
                  <a:pt x="2712885" y="2991455"/>
                </a:lnTo>
                <a:lnTo>
                  <a:pt x="2713369" y="2991025"/>
                </a:lnTo>
                <a:close/>
                <a:moveTo>
                  <a:pt x="2264369" y="2985562"/>
                </a:moveTo>
                <a:lnTo>
                  <a:pt x="2264577" y="2985870"/>
                </a:lnTo>
                <a:lnTo>
                  <a:pt x="2274634" y="2990338"/>
                </a:lnTo>
                <a:lnTo>
                  <a:pt x="2275053" y="2990059"/>
                </a:lnTo>
                <a:close/>
                <a:moveTo>
                  <a:pt x="3695915" y="2979596"/>
                </a:moveTo>
                <a:lnTo>
                  <a:pt x="3696088" y="2980286"/>
                </a:lnTo>
                <a:lnTo>
                  <a:pt x="3711920" y="2991852"/>
                </a:lnTo>
                <a:lnTo>
                  <a:pt x="3712149" y="2991455"/>
                </a:lnTo>
                <a:close/>
                <a:moveTo>
                  <a:pt x="2697522" y="2978192"/>
                </a:moveTo>
                <a:lnTo>
                  <a:pt x="2696961" y="2978451"/>
                </a:lnTo>
                <a:lnTo>
                  <a:pt x="2703807" y="2991455"/>
                </a:lnTo>
                <a:lnTo>
                  <a:pt x="2704283" y="2991032"/>
                </a:lnTo>
                <a:close/>
                <a:moveTo>
                  <a:pt x="2828802" y="2975399"/>
                </a:moveTo>
                <a:lnTo>
                  <a:pt x="2787603" y="2985870"/>
                </a:lnTo>
                <a:lnTo>
                  <a:pt x="2781450" y="2987921"/>
                </a:lnTo>
                <a:lnTo>
                  <a:pt x="2827357" y="2976285"/>
                </a:lnTo>
                <a:lnTo>
                  <a:pt x="2827406" y="2976097"/>
                </a:lnTo>
                <a:lnTo>
                  <a:pt x="2836483" y="2976097"/>
                </a:lnTo>
                <a:lnTo>
                  <a:pt x="2837531" y="2975399"/>
                </a:lnTo>
                <a:close/>
                <a:moveTo>
                  <a:pt x="3345720" y="2974597"/>
                </a:moveTo>
                <a:lnTo>
                  <a:pt x="3341346" y="2976781"/>
                </a:lnTo>
                <a:lnTo>
                  <a:pt x="3341432" y="2977104"/>
                </a:lnTo>
                <a:lnTo>
                  <a:pt x="3346240" y="2974701"/>
                </a:lnTo>
                <a:close/>
                <a:moveTo>
                  <a:pt x="2287273" y="2973305"/>
                </a:moveTo>
                <a:lnTo>
                  <a:pt x="2287621" y="2975396"/>
                </a:lnTo>
                <a:lnTo>
                  <a:pt x="2287621" y="2973305"/>
                </a:lnTo>
                <a:close/>
                <a:moveTo>
                  <a:pt x="2840487" y="2972793"/>
                </a:moveTo>
                <a:lnTo>
                  <a:pt x="2838582" y="2974698"/>
                </a:lnTo>
                <a:lnTo>
                  <a:pt x="2840673" y="2973304"/>
                </a:lnTo>
                <a:close/>
                <a:moveTo>
                  <a:pt x="2298793" y="2971552"/>
                </a:moveTo>
                <a:lnTo>
                  <a:pt x="2299493" y="2974701"/>
                </a:lnTo>
                <a:lnTo>
                  <a:pt x="2300051" y="2976934"/>
                </a:lnTo>
                <a:lnTo>
                  <a:pt x="2300191" y="2976795"/>
                </a:lnTo>
                <a:close/>
                <a:moveTo>
                  <a:pt x="951525" y="2968227"/>
                </a:moveTo>
                <a:lnTo>
                  <a:pt x="950382" y="2970512"/>
                </a:lnTo>
                <a:lnTo>
                  <a:pt x="950574" y="2970824"/>
                </a:lnTo>
                <a:lnTo>
                  <a:pt x="951778" y="2968417"/>
                </a:lnTo>
                <a:close/>
                <a:moveTo>
                  <a:pt x="1848644" y="2965443"/>
                </a:moveTo>
                <a:lnTo>
                  <a:pt x="1779263" y="3002624"/>
                </a:lnTo>
                <a:lnTo>
                  <a:pt x="1778801" y="3003086"/>
                </a:lnTo>
                <a:close/>
                <a:moveTo>
                  <a:pt x="1804882" y="2964469"/>
                </a:moveTo>
                <a:lnTo>
                  <a:pt x="1760407" y="2976097"/>
                </a:lnTo>
                <a:lnTo>
                  <a:pt x="1760733" y="2976527"/>
                </a:lnTo>
                <a:lnTo>
                  <a:pt x="1805097" y="2964927"/>
                </a:lnTo>
                <a:close/>
                <a:moveTo>
                  <a:pt x="2302111" y="2960651"/>
                </a:moveTo>
                <a:lnTo>
                  <a:pt x="2301588" y="2961437"/>
                </a:lnTo>
                <a:lnTo>
                  <a:pt x="2301634" y="2961483"/>
                </a:lnTo>
                <a:lnTo>
                  <a:pt x="2302286" y="2960738"/>
                </a:lnTo>
                <a:close/>
                <a:moveTo>
                  <a:pt x="1680367" y="2949687"/>
                </a:moveTo>
                <a:lnTo>
                  <a:pt x="1687162" y="2970694"/>
                </a:lnTo>
                <a:lnTo>
                  <a:pt x="1689879" y="2971210"/>
                </a:lnTo>
                <a:lnTo>
                  <a:pt x="1682973" y="2949874"/>
                </a:lnTo>
                <a:close/>
                <a:moveTo>
                  <a:pt x="3696089" y="2941891"/>
                </a:moveTo>
                <a:lnTo>
                  <a:pt x="3696716" y="2942727"/>
                </a:lnTo>
                <a:lnTo>
                  <a:pt x="3696786" y="2942587"/>
                </a:lnTo>
                <a:close/>
                <a:moveTo>
                  <a:pt x="1156380" y="2934909"/>
                </a:moveTo>
                <a:lnTo>
                  <a:pt x="1152826" y="2936242"/>
                </a:lnTo>
                <a:lnTo>
                  <a:pt x="1153586" y="2937003"/>
                </a:lnTo>
                <a:lnTo>
                  <a:pt x="1156798" y="2935397"/>
                </a:lnTo>
                <a:close/>
                <a:moveTo>
                  <a:pt x="1148001" y="2934909"/>
                </a:moveTo>
                <a:lnTo>
                  <a:pt x="1143206" y="2938637"/>
                </a:lnTo>
                <a:lnTo>
                  <a:pt x="1144509" y="2939794"/>
                </a:lnTo>
                <a:lnTo>
                  <a:pt x="1149088" y="2935725"/>
                </a:lnTo>
                <a:close/>
                <a:moveTo>
                  <a:pt x="2897934" y="2933513"/>
                </a:moveTo>
                <a:lnTo>
                  <a:pt x="2863019" y="2936305"/>
                </a:lnTo>
                <a:lnTo>
                  <a:pt x="2852545" y="2938399"/>
                </a:lnTo>
                <a:lnTo>
                  <a:pt x="2852300" y="2938868"/>
                </a:lnTo>
                <a:lnTo>
                  <a:pt x="2861623" y="2937003"/>
                </a:lnTo>
                <a:lnTo>
                  <a:pt x="2896538" y="2934211"/>
                </a:lnTo>
                <a:lnTo>
                  <a:pt x="2913994" y="2934211"/>
                </a:lnTo>
                <a:lnTo>
                  <a:pt x="2920279" y="2937003"/>
                </a:lnTo>
                <a:lnTo>
                  <a:pt x="2919432" y="2935308"/>
                </a:lnTo>
                <a:lnTo>
                  <a:pt x="2915392" y="2933513"/>
                </a:lnTo>
                <a:close/>
                <a:moveTo>
                  <a:pt x="2932798" y="2929560"/>
                </a:moveTo>
                <a:lnTo>
                  <a:pt x="2920279" y="2933513"/>
                </a:lnTo>
                <a:lnTo>
                  <a:pt x="2920390" y="2933735"/>
                </a:lnTo>
                <a:lnTo>
                  <a:pt x="2932150" y="2930022"/>
                </a:lnTo>
                <a:lnTo>
                  <a:pt x="2929650" y="2935384"/>
                </a:lnTo>
                <a:close/>
                <a:moveTo>
                  <a:pt x="1744786" y="2927955"/>
                </a:moveTo>
                <a:lnTo>
                  <a:pt x="1727761" y="2938757"/>
                </a:lnTo>
                <a:lnTo>
                  <a:pt x="1737363" y="2932815"/>
                </a:lnTo>
                <a:lnTo>
                  <a:pt x="1737420" y="2932995"/>
                </a:lnTo>
                <a:close/>
                <a:moveTo>
                  <a:pt x="3670099" y="2919186"/>
                </a:moveTo>
                <a:lnTo>
                  <a:pt x="3667457" y="2920947"/>
                </a:lnTo>
                <a:lnTo>
                  <a:pt x="3668843" y="2921301"/>
                </a:lnTo>
                <a:lnTo>
                  <a:pt x="3670949" y="2920248"/>
                </a:lnTo>
                <a:close/>
                <a:moveTo>
                  <a:pt x="1122163" y="2905590"/>
                </a:moveTo>
                <a:lnTo>
                  <a:pt x="1121502" y="2906250"/>
                </a:lnTo>
                <a:lnTo>
                  <a:pt x="1122163" y="2907682"/>
                </a:lnTo>
                <a:lnTo>
                  <a:pt x="1122687" y="2907159"/>
                </a:lnTo>
                <a:close/>
                <a:moveTo>
                  <a:pt x="1054255" y="2903332"/>
                </a:moveTo>
                <a:lnTo>
                  <a:pt x="1053032" y="2903495"/>
                </a:lnTo>
                <a:lnTo>
                  <a:pt x="1045700" y="2907683"/>
                </a:lnTo>
                <a:lnTo>
                  <a:pt x="1046048" y="2908381"/>
                </a:lnTo>
                <a:close/>
                <a:moveTo>
                  <a:pt x="1256644" y="2902782"/>
                </a:moveTo>
                <a:lnTo>
                  <a:pt x="1259727" y="2906986"/>
                </a:lnTo>
                <a:lnTo>
                  <a:pt x="1243232" y="2918200"/>
                </a:lnTo>
                <a:lnTo>
                  <a:pt x="1243666" y="2918851"/>
                </a:lnTo>
                <a:lnTo>
                  <a:pt x="1244644" y="2919585"/>
                </a:lnTo>
                <a:lnTo>
                  <a:pt x="1261124" y="2908381"/>
                </a:lnTo>
                <a:close/>
                <a:moveTo>
                  <a:pt x="3662569" y="2902098"/>
                </a:moveTo>
                <a:lnTo>
                  <a:pt x="3663769" y="2905458"/>
                </a:lnTo>
                <a:lnTo>
                  <a:pt x="3663966" y="2905589"/>
                </a:lnTo>
                <a:lnTo>
                  <a:pt x="3663298" y="2902584"/>
                </a:lnTo>
                <a:close/>
                <a:moveTo>
                  <a:pt x="3285140" y="2900878"/>
                </a:moveTo>
                <a:lnTo>
                  <a:pt x="3285489" y="2902098"/>
                </a:lnTo>
                <a:lnTo>
                  <a:pt x="3286342" y="2902679"/>
                </a:lnTo>
                <a:close/>
                <a:moveTo>
                  <a:pt x="1115180" y="2899306"/>
                </a:moveTo>
                <a:lnTo>
                  <a:pt x="1088986" y="2918946"/>
                </a:lnTo>
                <a:lnTo>
                  <a:pt x="1089342" y="2919550"/>
                </a:lnTo>
                <a:lnTo>
                  <a:pt x="1115644" y="2900311"/>
                </a:lnTo>
                <a:close/>
                <a:moveTo>
                  <a:pt x="3661173" y="2893721"/>
                </a:moveTo>
                <a:lnTo>
                  <a:pt x="3659776" y="2895816"/>
                </a:lnTo>
                <a:lnTo>
                  <a:pt x="3660327" y="2896036"/>
                </a:lnTo>
                <a:lnTo>
                  <a:pt x="3661871" y="2893721"/>
                </a:lnTo>
                <a:close/>
                <a:moveTo>
                  <a:pt x="1071188" y="2893023"/>
                </a:moveTo>
                <a:lnTo>
                  <a:pt x="1063908" y="2901625"/>
                </a:lnTo>
                <a:lnTo>
                  <a:pt x="1065601" y="2901399"/>
                </a:lnTo>
                <a:lnTo>
                  <a:pt x="1071805" y="2894069"/>
                </a:lnTo>
                <a:close/>
                <a:moveTo>
                  <a:pt x="3327386" y="2891627"/>
                </a:moveTo>
                <a:lnTo>
                  <a:pt x="3323895" y="2894419"/>
                </a:lnTo>
                <a:lnTo>
                  <a:pt x="3316912" y="2903494"/>
                </a:lnTo>
                <a:lnTo>
                  <a:pt x="3305041" y="2907683"/>
                </a:lnTo>
                <a:lnTo>
                  <a:pt x="3295963" y="2907683"/>
                </a:lnTo>
                <a:lnTo>
                  <a:pt x="3288904" y="2904426"/>
                </a:lnTo>
                <a:lnTo>
                  <a:pt x="3300852" y="2912570"/>
                </a:lnTo>
                <a:lnTo>
                  <a:pt x="3306050" y="2919325"/>
                </a:lnTo>
                <a:lnTo>
                  <a:pt x="3305739" y="2916061"/>
                </a:lnTo>
                <a:lnTo>
                  <a:pt x="3295265" y="2908381"/>
                </a:lnTo>
                <a:lnTo>
                  <a:pt x="3304342" y="2908381"/>
                </a:lnTo>
                <a:lnTo>
                  <a:pt x="3314817" y="2905589"/>
                </a:lnTo>
                <a:lnTo>
                  <a:pt x="3320404" y="2902796"/>
                </a:lnTo>
                <a:lnTo>
                  <a:pt x="3324594" y="2895118"/>
                </a:lnTo>
                <a:lnTo>
                  <a:pt x="3329335" y="2892408"/>
                </a:lnTo>
                <a:close/>
                <a:moveTo>
                  <a:pt x="1411223" y="2890524"/>
                </a:moveTo>
                <a:lnTo>
                  <a:pt x="1405671" y="2895117"/>
                </a:lnTo>
                <a:lnTo>
                  <a:pt x="1404970" y="2895994"/>
                </a:lnTo>
                <a:close/>
                <a:moveTo>
                  <a:pt x="1593514" y="2890230"/>
                </a:moveTo>
                <a:lnTo>
                  <a:pt x="1593513" y="2890231"/>
                </a:lnTo>
                <a:lnTo>
                  <a:pt x="1603990" y="2890231"/>
                </a:lnTo>
                <a:lnTo>
                  <a:pt x="1603988" y="2890230"/>
                </a:lnTo>
                <a:close/>
                <a:moveTo>
                  <a:pt x="3652660" y="2884712"/>
                </a:moveTo>
                <a:lnTo>
                  <a:pt x="3651396" y="2885344"/>
                </a:lnTo>
                <a:lnTo>
                  <a:pt x="3651895" y="2886840"/>
                </a:lnTo>
                <a:lnTo>
                  <a:pt x="3653491" y="2886042"/>
                </a:lnTo>
                <a:close/>
                <a:moveTo>
                  <a:pt x="2988014" y="2876268"/>
                </a:moveTo>
                <a:lnTo>
                  <a:pt x="2976144" y="2877665"/>
                </a:lnTo>
                <a:lnTo>
                  <a:pt x="2962178" y="2886740"/>
                </a:lnTo>
                <a:lnTo>
                  <a:pt x="2961886" y="2887174"/>
                </a:lnTo>
                <a:lnTo>
                  <a:pt x="2975445" y="2878362"/>
                </a:lnTo>
                <a:lnTo>
                  <a:pt x="2987316" y="2876967"/>
                </a:lnTo>
                <a:lnTo>
                  <a:pt x="3013153" y="2881853"/>
                </a:lnTo>
                <a:lnTo>
                  <a:pt x="3034102" y="2880457"/>
                </a:lnTo>
                <a:lnTo>
                  <a:pt x="3034048" y="2879809"/>
                </a:lnTo>
                <a:lnTo>
                  <a:pt x="3013851" y="2881155"/>
                </a:lnTo>
                <a:close/>
                <a:moveTo>
                  <a:pt x="1584436" y="2874872"/>
                </a:moveTo>
                <a:lnTo>
                  <a:pt x="1584436" y="2874873"/>
                </a:lnTo>
                <a:lnTo>
                  <a:pt x="1596307" y="2874873"/>
                </a:lnTo>
                <a:lnTo>
                  <a:pt x="1596307" y="2874872"/>
                </a:lnTo>
                <a:close/>
                <a:moveTo>
                  <a:pt x="1252745" y="2871382"/>
                </a:moveTo>
                <a:lnTo>
                  <a:pt x="1234589" y="2890929"/>
                </a:lnTo>
                <a:lnTo>
                  <a:pt x="1242270" y="2902099"/>
                </a:lnTo>
                <a:lnTo>
                  <a:pt x="1242894" y="2901742"/>
                </a:lnTo>
                <a:lnTo>
                  <a:pt x="1235986" y="2892323"/>
                </a:lnTo>
                <a:lnTo>
                  <a:pt x="1253687" y="2873266"/>
                </a:lnTo>
                <a:close/>
                <a:moveTo>
                  <a:pt x="1268806" y="2867193"/>
                </a:moveTo>
                <a:lnTo>
                  <a:pt x="1265060" y="2870938"/>
                </a:lnTo>
                <a:lnTo>
                  <a:pt x="1266012" y="2872079"/>
                </a:lnTo>
                <a:lnTo>
                  <a:pt x="1270202" y="2867890"/>
                </a:lnTo>
                <a:lnTo>
                  <a:pt x="1291648" y="2871551"/>
                </a:lnTo>
                <a:lnTo>
                  <a:pt x="1291372" y="2871175"/>
                </a:lnTo>
                <a:close/>
                <a:moveTo>
                  <a:pt x="1261124" y="2866495"/>
                </a:moveTo>
                <a:lnTo>
                  <a:pt x="1254592" y="2873679"/>
                </a:lnTo>
                <a:lnTo>
                  <a:pt x="1255537" y="2875569"/>
                </a:lnTo>
                <a:lnTo>
                  <a:pt x="1259727" y="2869984"/>
                </a:lnTo>
                <a:lnTo>
                  <a:pt x="1261997" y="2867716"/>
                </a:lnTo>
                <a:close/>
                <a:moveTo>
                  <a:pt x="1578151" y="2864400"/>
                </a:moveTo>
                <a:lnTo>
                  <a:pt x="1578151" y="2864401"/>
                </a:lnTo>
                <a:lnTo>
                  <a:pt x="1580247" y="2864401"/>
                </a:lnTo>
                <a:lnTo>
                  <a:pt x="1580246" y="2864400"/>
                </a:lnTo>
                <a:close/>
                <a:moveTo>
                  <a:pt x="1284866" y="2860911"/>
                </a:moveTo>
                <a:lnTo>
                  <a:pt x="1285173" y="2861329"/>
                </a:lnTo>
                <a:lnTo>
                  <a:pt x="1293643" y="2861329"/>
                </a:lnTo>
                <a:lnTo>
                  <a:pt x="1293514" y="2860911"/>
                </a:lnTo>
                <a:close/>
                <a:moveTo>
                  <a:pt x="1221322" y="2856722"/>
                </a:moveTo>
                <a:lnTo>
                  <a:pt x="1219925" y="2859513"/>
                </a:lnTo>
                <a:lnTo>
                  <a:pt x="1217830" y="2862306"/>
                </a:lnTo>
                <a:lnTo>
                  <a:pt x="1213910" y="2857408"/>
                </a:lnTo>
                <a:lnTo>
                  <a:pt x="1217830" y="2863005"/>
                </a:lnTo>
                <a:lnTo>
                  <a:pt x="1220623" y="2860213"/>
                </a:lnTo>
                <a:lnTo>
                  <a:pt x="1222020" y="2857420"/>
                </a:lnTo>
                <a:close/>
                <a:moveTo>
                  <a:pt x="1212243" y="2855324"/>
                </a:moveTo>
                <a:lnTo>
                  <a:pt x="1206715" y="2860852"/>
                </a:lnTo>
                <a:lnTo>
                  <a:pt x="1207356" y="2861608"/>
                </a:lnTo>
                <a:lnTo>
                  <a:pt x="1212864" y="2856101"/>
                </a:lnTo>
                <a:close/>
                <a:moveTo>
                  <a:pt x="3032705" y="2854627"/>
                </a:moveTo>
                <a:lnTo>
                  <a:pt x="3032773" y="2855440"/>
                </a:lnTo>
                <a:lnTo>
                  <a:pt x="3045973" y="2857419"/>
                </a:lnTo>
                <a:lnTo>
                  <a:pt x="3049703" y="2854668"/>
                </a:lnTo>
                <a:lnTo>
                  <a:pt x="3046671" y="2856722"/>
                </a:lnTo>
                <a:close/>
                <a:moveTo>
                  <a:pt x="2278684" y="2853090"/>
                </a:moveTo>
                <a:lnTo>
                  <a:pt x="2278543" y="2853231"/>
                </a:lnTo>
                <a:lnTo>
                  <a:pt x="2277737" y="2856055"/>
                </a:lnTo>
                <a:lnTo>
                  <a:pt x="2277845" y="2856024"/>
                </a:lnTo>
                <a:close/>
                <a:moveTo>
                  <a:pt x="1592411" y="2849740"/>
                </a:moveTo>
                <a:lnTo>
                  <a:pt x="1594910" y="2861608"/>
                </a:lnTo>
                <a:lnTo>
                  <a:pt x="1596013" y="2861608"/>
                </a:lnTo>
                <a:lnTo>
                  <a:pt x="1593514" y="2849740"/>
                </a:lnTo>
                <a:close/>
                <a:moveTo>
                  <a:pt x="1231600" y="2839515"/>
                </a:moveTo>
                <a:lnTo>
                  <a:pt x="1216433" y="2851835"/>
                </a:lnTo>
                <a:lnTo>
                  <a:pt x="1217132" y="2852533"/>
                </a:lnTo>
                <a:close/>
                <a:moveTo>
                  <a:pt x="3160765" y="2837312"/>
                </a:moveTo>
                <a:lnTo>
                  <a:pt x="3160313" y="2840414"/>
                </a:lnTo>
                <a:lnTo>
                  <a:pt x="3160889" y="2837374"/>
                </a:lnTo>
                <a:close/>
                <a:moveTo>
                  <a:pt x="1533460" y="2832287"/>
                </a:moveTo>
                <a:lnTo>
                  <a:pt x="1533460" y="2832289"/>
                </a:lnTo>
                <a:lnTo>
                  <a:pt x="1533472" y="2832289"/>
                </a:lnTo>
                <a:close/>
                <a:moveTo>
                  <a:pt x="1511114" y="2827401"/>
                </a:moveTo>
                <a:lnTo>
                  <a:pt x="1511114" y="2849740"/>
                </a:lnTo>
                <a:lnTo>
                  <a:pt x="1511076" y="2849750"/>
                </a:lnTo>
                <a:lnTo>
                  <a:pt x="1511115" y="2849741"/>
                </a:lnTo>
                <a:lnTo>
                  <a:pt x="1512413" y="2851480"/>
                </a:lnTo>
                <a:lnTo>
                  <a:pt x="1511115" y="2827402"/>
                </a:lnTo>
                <a:lnTo>
                  <a:pt x="1533460" y="2828798"/>
                </a:lnTo>
                <a:lnTo>
                  <a:pt x="1533460" y="2828797"/>
                </a:lnTo>
                <a:close/>
                <a:moveTo>
                  <a:pt x="2205949" y="2826696"/>
                </a:moveTo>
                <a:lnTo>
                  <a:pt x="2206465" y="2831024"/>
                </a:lnTo>
                <a:lnTo>
                  <a:pt x="2208016" y="2831590"/>
                </a:lnTo>
                <a:lnTo>
                  <a:pt x="2210809" y="2831590"/>
                </a:lnTo>
                <a:lnTo>
                  <a:pt x="2239439" y="2853929"/>
                </a:lnTo>
                <a:lnTo>
                  <a:pt x="2231059" y="2864400"/>
                </a:lnTo>
                <a:lnTo>
                  <a:pt x="2265276" y="2867193"/>
                </a:lnTo>
                <a:lnTo>
                  <a:pt x="2270164" y="2874872"/>
                </a:lnTo>
                <a:lnTo>
                  <a:pt x="2265276" y="2888136"/>
                </a:lnTo>
                <a:lnTo>
                  <a:pt x="2268768" y="2890230"/>
                </a:lnTo>
                <a:lnTo>
                  <a:pt x="2267371" y="2900004"/>
                </a:lnTo>
                <a:lnTo>
                  <a:pt x="2271561" y="2904891"/>
                </a:lnTo>
                <a:lnTo>
                  <a:pt x="2276448" y="2904891"/>
                </a:lnTo>
                <a:lnTo>
                  <a:pt x="2276448" y="2916758"/>
                </a:lnTo>
                <a:lnTo>
                  <a:pt x="2282035" y="2918154"/>
                </a:lnTo>
                <a:lnTo>
                  <a:pt x="2284828" y="2918154"/>
                </a:lnTo>
                <a:lnTo>
                  <a:pt x="2291113" y="2923739"/>
                </a:lnTo>
                <a:lnTo>
                  <a:pt x="2292509" y="2925834"/>
                </a:lnTo>
                <a:lnTo>
                  <a:pt x="2283432" y="2932814"/>
                </a:lnTo>
                <a:lnTo>
                  <a:pt x="2291113" y="2944682"/>
                </a:lnTo>
                <a:lnTo>
                  <a:pt x="2293906" y="2950966"/>
                </a:lnTo>
                <a:lnTo>
                  <a:pt x="2301789" y="2958241"/>
                </a:lnTo>
                <a:lnTo>
                  <a:pt x="2302286" y="2957249"/>
                </a:lnTo>
                <a:lnTo>
                  <a:pt x="2303940" y="2957472"/>
                </a:lnTo>
                <a:lnTo>
                  <a:pt x="2296699" y="2949569"/>
                </a:lnTo>
                <a:lnTo>
                  <a:pt x="2293906" y="2943286"/>
                </a:lnTo>
                <a:lnTo>
                  <a:pt x="2286225" y="2931419"/>
                </a:lnTo>
                <a:lnTo>
                  <a:pt x="2295303" y="2925136"/>
                </a:lnTo>
                <a:lnTo>
                  <a:pt x="2293906" y="2922343"/>
                </a:lnTo>
                <a:lnTo>
                  <a:pt x="2287622" y="2916758"/>
                </a:lnTo>
                <a:lnTo>
                  <a:pt x="2284828" y="2916758"/>
                </a:lnTo>
                <a:lnTo>
                  <a:pt x="2279242" y="2915362"/>
                </a:lnTo>
                <a:lnTo>
                  <a:pt x="2279242" y="2903494"/>
                </a:lnTo>
                <a:lnTo>
                  <a:pt x="2274354" y="2903494"/>
                </a:lnTo>
                <a:lnTo>
                  <a:pt x="2270164" y="2898608"/>
                </a:lnTo>
                <a:lnTo>
                  <a:pt x="2271561" y="2889532"/>
                </a:lnTo>
                <a:lnTo>
                  <a:pt x="2267371" y="2886740"/>
                </a:lnTo>
                <a:lnTo>
                  <a:pt x="2272958" y="2873476"/>
                </a:lnTo>
                <a:lnTo>
                  <a:pt x="2267371" y="2865797"/>
                </a:lnTo>
                <a:lnTo>
                  <a:pt x="2268070" y="2864749"/>
                </a:lnTo>
                <a:lnTo>
                  <a:pt x="2266673" y="2866495"/>
                </a:lnTo>
                <a:lnTo>
                  <a:pt x="2240137" y="2865098"/>
                </a:lnTo>
                <a:lnTo>
                  <a:pt x="2233154" y="2863702"/>
                </a:lnTo>
                <a:lnTo>
                  <a:pt x="2241534" y="2854627"/>
                </a:lnTo>
                <a:lnTo>
                  <a:pt x="2212903" y="2831590"/>
                </a:lnTo>
                <a:lnTo>
                  <a:pt x="2206619" y="2830892"/>
                </a:lnTo>
                <a:close/>
                <a:moveTo>
                  <a:pt x="1192261" y="2825816"/>
                </a:moveTo>
                <a:lnTo>
                  <a:pt x="1191993" y="2826006"/>
                </a:lnTo>
                <a:lnTo>
                  <a:pt x="1216176" y="2838766"/>
                </a:lnTo>
                <a:lnTo>
                  <a:pt x="1216433" y="2838570"/>
                </a:lnTo>
                <a:close/>
                <a:moveTo>
                  <a:pt x="1277778" y="2825759"/>
                </a:moveTo>
                <a:lnTo>
                  <a:pt x="1288810" y="2843150"/>
                </a:lnTo>
                <a:lnTo>
                  <a:pt x="1282772" y="2832287"/>
                </a:lnTo>
                <a:close/>
                <a:moveTo>
                  <a:pt x="1261823" y="2824609"/>
                </a:moveTo>
                <a:lnTo>
                  <a:pt x="1255250" y="2829866"/>
                </a:lnTo>
                <a:lnTo>
                  <a:pt x="1255537" y="2830194"/>
                </a:lnTo>
                <a:lnTo>
                  <a:pt x="1262133" y="2824919"/>
                </a:lnTo>
                <a:close/>
                <a:moveTo>
                  <a:pt x="1249952" y="2824609"/>
                </a:moveTo>
                <a:lnTo>
                  <a:pt x="1248834" y="2825517"/>
                </a:lnTo>
                <a:lnTo>
                  <a:pt x="1250164" y="2824852"/>
                </a:lnTo>
                <a:close/>
                <a:moveTo>
                  <a:pt x="1273694" y="2820420"/>
                </a:moveTo>
                <a:lnTo>
                  <a:pt x="1264616" y="2827401"/>
                </a:lnTo>
                <a:lnTo>
                  <a:pt x="1264612" y="2827397"/>
                </a:lnTo>
                <a:lnTo>
                  <a:pt x="1264616" y="2827402"/>
                </a:lnTo>
                <a:lnTo>
                  <a:pt x="1273941" y="2820743"/>
                </a:lnTo>
                <a:close/>
                <a:moveTo>
                  <a:pt x="3411181" y="2802270"/>
                </a:moveTo>
                <a:lnTo>
                  <a:pt x="3410833" y="2802618"/>
                </a:lnTo>
                <a:lnTo>
                  <a:pt x="3411878" y="2802967"/>
                </a:lnTo>
                <a:close/>
                <a:moveTo>
                  <a:pt x="3407800" y="2801020"/>
                </a:moveTo>
                <a:lnTo>
                  <a:pt x="3407690" y="2801572"/>
                </a:lnTo>
                <a:lnTo>
                  <a:pt x="3408389" y="2801804"/>
                </a:lnTo>
                <a:close/>
                <a:moveTo>
                  <a:pt x="3408833" y="2795860"/>
                </a:moveTo>
                <a:lnTo>
                  <a:pt x="3408154" y="2799254"/>
                </a:lnTo>
                <a:lnTo>
                  <a:pt x="3409087" y="2795987"/>
                </a:lnTo>
                <a:close/>
                <a:moveTo>
                  <a:pt x="2371345" y="2795722"/>
                </a:moveTo>
                <a:lnTo>
                  <a:pt x="2373512" y="2796685"/>
                </a:lnTo>
                <a:lnTo>
                  <a:pt x="2417505" y="2805760"/>
                </a:lnTo>
                <a:lnTo>
                  <a:pt x="2444738" y="2808552"/>
                </a:lnTo>
                <a:lnTo>
                  <a:pt x="2444847" y="2807810"/>
                </a:lnTo>
                <a:lnTo>
                  <a:pt x="2418203" y="2805760"/>
                </a:lnTo>
                <a:close/>
                <a:moveTo>
                  <a:pt x="1630524" y="2794590"/>
                </a:moveTo>
                <a:lnTo>
                  <a:pt x="1629593" y="2795521"/>
                </a:lnTo>
                <a:lnTo>
                  <a:pt x="1630523" y="2796684"/>
                </a:lnTo>
                <a:lnTo>
                  <a:pt x="1631079" y="2796407"/>
                </a:lnTo>
                <a:close/>
                <a:moveTo>
                  <a:pt x="1235986" y="2791100"/>
                </a:moveTo>
                <a:lnTo>
                  <a:pt x="1235986" y="2791101"/>
                </a:lnTo>
                <a:lnTo>
                  <a:pt x="1235987" y="2791102"/>
                </a:lnTo>
                <a:close/>
                <a:moveTo>
                  <a:pt x="2357537" y="2786973"/>
                </a:moveTo>
                <a:lnTo>
                  <a:pt x="2367228" y="2793893"/>
                </a:lnTo>
                <a:lnTo>
                  <a:pt x="2367541" y="2794032"/>
                </a:lnTo>
                <a:close/>
                <a:moveTo>
                  <a:pt x="3408897" y="2786688"/>
                </a:moveTo>
                <a:lnTo>
                  <a:pt x="3406294" y="2793194"/>
                </a:lnTo>
                <a:lnTo>
                  <a:pt x="3406760" y="2793427"/>
                </a:lnTo>
                <a:lnTo>
                  <a:pt x="3409087" y="2787610"/>
                </a:lnTo>
                <a:close/>
                <a:moveTo>
                  <a:pt x="3649414" y="2786630"/>
                </a:moveTo>
                <a:lnTo>
                  <a:pt x="3638827" y="2801572"/>
                </a:lnTo>
                <a:lnTo>
                  <a:pt x="3636034" y="2798779"/>
                </a:lnTo>
                <a:lnTo>
                  <a:pt x="3625559" y="2801572"/>
                </a:lnTo>
                <a:lnTo>
                  <a:pt x="3622766" y="2809250"/>
                </a:lnTo>
                <a:lnTo>
                  <a:pt x="3622794" y="2809349"/>
                </a:lnTo>
                <a:lnTo>
                  <a:pt x="3624862" y="2803666"/>
                </a:lnTo>
                <a:lnTo>
                  <a:pt x="3635336" y="2800874"/>
                </a:lnTo>
                <a:lnTo>
                  <a:pt x="3638129" y="2803666"/>
                </a:lnTo>
                <a:lnTo>
                  <a:pt x="3649613" y="2786782"/>
                </a:lnTo>
                <a:close/>
                <a:moveTo>
                  <a:pt x="2529343" y="2784964"/>
                </a:moveTo>
                <a:lnTo>
                  <a:pt x="2525039" y="2786039"/>
                </a:lnTo>
                <a:lnTo>
                  <a:pt x="2529233" y="2785515"/>
                </a:lnTo>
                <a:close/>
                <a:moveTo>
                  <a:pt x="2353848" y="2783972"/>
                </a:moveTo>
                <a:lnTo>
                  <a:pt x="2353509" y="2784096"/>
                </a:lnTo>
                <a:lnTo>
                  <a:pt x="2357444" y="2786906"/>
                </a:lnTo>
                <a:close/>
                <a:moveTo>
                  <a:pt x="3413278" y="2781327"/>
                </a:moveTo>
                <a:lnTo>
                  <a:pt x="3416069" y="2782025"/>
                </a:lnTo>
                <a:lnTo>
                  <a:pt x="3416069" y="2781327"/>
                </a:lnTo>
                <a:close/>
                <a:moveTo>
                  <a:pt x="2449626" y="2779930"/>
                </a:moveTo>
                <a:lnTo>
                  <a:pt x="2449603" y="2780080"/>
                </a:lnTo>
                <a:lnTo>
                  <a:pt x="2455213" y="2781326"/>
                </a:lnTo>
                <a:lnTo>
                  <a:pt x="2468481" y="2794591"/>
                </a:lnTo>
                <a:lnTo>
                  <a:pt x="2477558" y="2795987"/>
                </a:lnTo>
                <a:lnTo>
                  <a:pt x="2477858" y="2795747"/>
                </a:lnTo>
                <a:lnTo>
                  <a:pt x="2469178" y="2794590"/>
                </a:lnTo>
                <a:lnTo>
                  <a:pt x="2455911" y="2781326"/>
                </a:lnTo>
                <a:close/>
                <a:moveTo>
                  <a:pt x="3407297" y="2778918"/>
                </a:moveTo>
                <a:lnTo>
                  <a:pt x="3408390" y="2784818"/>
                </a:lnTo>
                <a:lnTo>
                  <a:pt x="3408294" y="2785024"/>
                </a:lnTo>
                <a:lnTo>
                  <a:pt x="3408671" y="2785590"/>
                </a:lnTo>
                <a:close/>
                <a:moveTo>
                  <a:pt x="2531327" y="2778534"/>
                </a:moveTo>
                <a:lnTo>
                  <a:pt x="2531327" y="2778534"/>
                </a:lnTo>
                <a:lnTo>
                  <a:pt x="2534121" y="2778534"/>
                </a:lnTo>
                <a:lnTo>
                  <a:pt x="2534121" y="2778534"/>
                </a:lnTo>
                <a:close/>
                <a:moveTo>
                  <a:pt x="2495714" y="2774345"/>
                </a:moveTo>
                <a:lnTo>
                  <a:pt x="2495657" y="2774452"/>
                </a:lnTo>
                <a:lnTo>
                  <a:pt x="2511775" y="2777138"/>
                </a:lnTo>
                <a:lnTo>
                  <a:pt x="2523646" y="2786213"/>
                </a:lnTo>
                <a:lnTo>
                  <a:pt x="2524246" y="2786138"/>
                </a:lnTo>
                <a:lnTo>
                  <a:pt x="2512473" y="2777138"/>
                </a:lnTo>
                <a:close/>
                <a:moveTo>
                  <a:pt x="3707958" y="2772716"/>
                </a:moveTo>
                <a:lnTo>
                  <a:pt x="3707958" y="2775742"/>
                </a:lnTo>
                <a:lnTo>
                  <a:pt x="3708657" y="2776141"/>
                </a:lnTo>
                <a:lnTo>
                  <a:pt x="3708657" y="2772949"/>
                </a:lnTo>
                <a:close/>
                <a:moveTo>
                  <a:pt x="3705165" y="2769110"/>
                </a:moveTo>
                <a:lnTo>
                  <a:pt x="3705165" y="2770855"/>
                </a:lnTo>
                <a:lnTo>
                  <a:pt x="3706562" y="2771553"/>
                </a:lnTo>
                <a:lnTo>
                  <a:pt x="3706562" y="2769459"/>
                </a:lnTo>
                <a:close/>
                <a:moveTo>
                  <a:pt x="3693527" y="2767597"/>
                </a:moveTo>
                <a:lnTo>
                  <a:pt x="3694691" y="2772251"/>
                </a:lnTo>
                <a:lnTo>
                  <a:pt x="3695452" y="2770729"/>
                </a:lnTo>
                <a:lnTo>
                  <a:pt x="3694690" y="2768062"/>
                </a:lnTo>
                <a:close/>
                <a:moveTo>
                  <a:pt x="3198377" y="2759511"/>
                </a:moveTo>
                <a:lnTo>
                  <a:pt x="3198202" y="2759686"/>
                </a:lnTo>
                <a:lnTo>
                  <a:pt x="3198800" y="2761182"/>
                </a:lnTo>
                <a:lnTo>
                  <a:pt x="3198901" y="2761082"/>
                </a:lnTo>
                <a:close/>
                <a:moveTo>
                  <a:pt x="2538310" y="2753402"/>
                </a:moveTo>
                <a:lnTo>
                  <a:pt x="2538099" y="2753929"/>
                </a:lnTo>
                <a:lnTo>
                  <a:pt x="2548589" y="2758590"/>
                </a:lnTo>
                <a:lnTo>
                  <a:pt x="2558561" y="2757591"/>
                </a:lnTo>
                <a:lnTo>
                  <a:pt x="2565544" y="2762478"/>
                </a:lnTo>
                <a:lnTo>
                  <a:pt x="2569035" y="2762478"/>
                </a:lnTo>
                <a:lnTo>
                  <a:pt x="2569035" y="2761780"/>
                </a:lnTo>
                <a:lnTo>
                  <a:pt x="2568337" y="2761780"/>
                </a:lnTo>
                <a:lnTo>
                  <a:pt x="2562052" y="2756195"/>
                </a:lnTo>
                <a:lnTo>
                  <a:pt x="2547388" y="2757591"/>
                </a:lnTo>
                <a:close/>
                <a:moveTo>
                  <a:pt x="1715716" y="2749911"/>
                </a:moveTo>
                <a:lnTo>
                  <a:pt x="1715715" y="2749912"/>
                </a:lnTo>
                <a:lnTo>
                  <a:pt x="1719207" y="2749912"/>
                </a:lnTo>
                <a:lnTo>
                  <a:pt x="1719208" y="2749911"/>
                </a:lnTo>
                <a:close/>
                <a:moveTo>
                  <a:pt x="3617878" y="2745723"/>
                </a:moveTo>
                <a:lnTo>
                  <a:pt x="3611593" y="2754799"/>
                </a:lnTo>
                <a:lnTo>
                  <a:pt x="3613628" y="2756361"/>
                </a:lnTo>
                <a:lnTo>
                  <a:pt x="3618576" y="2749214"/>
                </a:lnTo>
                <a:lnTo>
                  <a:pt x="3621369" y="2749214"/>
                </a:lnTo>
                <a:lnTo>
                  <a:pt x="3618699" y="2745723"/>
                </a:lnTo>
                <a:close/>
                <a:moveTo>
                  <a:pt x="3369323" y="2744776"/>
                </a:moveTo>
                <a:lnTo>
                  <a:pt x="3369285" y="2745025"/>
                </a:lnTo>
                <a:lnTo>
                  <a:pt x="3371379" y="2751308"/>
                </a:lnTo>
                <a:lnTo>
                  <a:pt x="3376966" y="2755497"/>
                </a:lnTo>
                <a:lnTo>
                  <a:pt x="3397916" y="2758290"/>
                </a:lnTo>
                <a:lnTo>
                  <a:pt x="3404552" y="2765588"/>
                </a:lnTo>
                <a:lnTo>
                  <a:pt x="3404199" y="2763875"/>
                </a:lnTo>
                <a:lnTo>
                  <a:pt x="3397216" y="2756195"/>
                </a:lnTo>
                <a:lnTo>
                  <a:pt x="3376267" y="2753403"/>
                </a:lnTo>
                <a:lnTo>
                  <a:pt x="3371379" y="2749912"/>
                </a:lnTo>
                <a:close/>
                <a:moveTo>
                  <a:pt x="1127750" y="2742234"/>
                </a:moveTo>
                <a:lnTo>
                  <a:pt x="1130543" y="2746422"/>
                </a:lnTo>
                <a:lnTo>
                  <a:pt x="1124956" y="2743630"/>
                </a:lnTo>
                <a:close/>
                <a:moveTo>
                  <a:pt x="1730380" y="2740372"/>
                </a:moveTo>
                <a:lnTo>
                  <a:pt x="1730293" y="2740664"/>
                </a:lnTo>
                <a:lnTo>
                  <a:pt x="1730380" y="2740739"/>
                </a:lnTo>
                <a:close/>
                <a:moveTo>
                  <a:pt x="2556466" y="2740139"/>
                </a:moveTo>
                <a:lnTo>
                  <a:pt x="2556534" y="2740378"/>
                </a:lnTo>
                <a:lnTo>
                  <a:pt x="2556548" y="2740139"/>
                </a:lnTo>
                <a:close/>
                <a:moveTo>
                  <a:pt x="3994258" y="2738044"/>
                </a:moveTo>
                <a:lnTo>
                  <a:pt x="3994260" y="2738045"/>
                </a:lnTo>
                <a:lnTo>
                  <a:pt x="3994316" y="2738044"/>
                </a:lnTo>
                <a:close/>
                <a:moveTo>
                  <a:pt x="3365241" y="2731485"/>
                </a:moveTo>
                <a:lnTo>
                  <a:pt x="3365095" y="2733158"/>
                </a:lnTo>
                <a:lnTo>
                  <a:pt x="3369733" y="2735476"/>
                </a:lnTo>
                <a:lnTo>
                  <a:pt x="3369982" y="2733856"/>
                </a:lnTo>
                <a:close/>
                <a:moveTo>
                  <a:pt x="2570431" y="2728198"/>
                </a:moveTo>
                <a:lnTo>
                  <a:pt x="2564845" y="2729667"/>
                </a:lnTo>
                <a:lnTo>
                  <a:pt x="2560655" y="2728270"/>
                </a:lnTo>
                <a:lnTo>
                  <a:pt x="2560365" y="2730734"/>
                </a:lnTo>
                <a:lnTo>
                  <a:pt x="2561354" y="2731063"/>
                </a:lnTo>
                <a:close/>
                <a:moveTo>
                  <a:pt x="3946930" y="2724905"/>
                </a:moveTo>
                <a:lnTo>
                  <a:pt x="3948173" y="2725478"/>
                </a:lnTo>
                <a:lnTo>
                  <a:pt x="3971166" y="2728859"/>
                </a:lnTo>
                <a:lnTo>
                  <a:pt x="3969821" y="2728270"/>
                </a:lnTo>
                <a:close/>
                <a:moveTo>
                  <a:pt x="1298283" y="2723675"/>
                </a:moveTo>
                <a:lnTo>
                  <a:pt x="1290920" y="2733285"/>
                </a:lnTo>
                <a:lnTo>
                  <a:pt x="1291850" y="2732459"/>
                </a:lnTo>
                <a:close/>
                <a:moveTo>
                  <a:pt x="3615536" y="2722029"/>
                </a:moveTo>
                <a:lnTo>
                  <a:pt x="3611593" y="2733856"/>
                </a:lnTo>
                <a:lnTo>
                  <a:pt x="3612890" y="2735552"/>
                </a:lnTo>
                <a:lnTo>
                  <a:pt x="3617180" y="2722686"/>
                </a:lnTo>
                <a:close/>
                <a:moveTo>
                  <a:pt x="3571584" y="2718698"/>
                </a:moveTo>
                <a:lnTo>
                  <a:pt x="3571790" y="2721988"/>
                </a:lnTo>
                <a:lnTo>
                  <a:pt x="3572059" y="2722257"/>
                </a:lnTo>
                <a:close/>
                <a:moveTo>
                  <a:pt x="3360531" y="2710917"/>
                </a:moveTo>
                <a:lnTo>
                  <a:pt x="3360207" y="2712215"/>
                </a:lnTo>
                <a:lnTo>
                  <a:pt x="3365666" y="2716459"/>
                </a:lnTo>
                <a:lnTo>
                  <a:pt x="3365792" y="2715007"/>
                </a:lnTo>
                <a:close/>
                <a:moveTo>
                  <a:pt x="1790667" y="2708026"/>
                </a:moveTo>
                <a:lnTo>
                  <a:pt x="1791132" y="2708724"/>
                </a:lnTo>
                <a:lnTo>
                  <a:pt x="1801432" y="2708724"/>
                </a:lnTo>
                <a:lnTo>
                  <a:pt x="1800908" y="2708026"/>
                </a:lnTo>
                <a:close/>
                <a:moveTo>
                  <a:pt x="3720388" y="2708026"/>
                </a:moveTo>
                <a:lnTo>
                  <a:pt x="3720528" y="2708724"/>
                </a:lnTo>
                <a:lnTo>
                  <a:pt x="3721226" y="2708724"/>
                </a:lnTo>
                <a:lnTo>
                  <a:pt x="3720528" y="2708026"/>
                </a:lnTo>
                <a:close/>
                <a:moveTo>
                  <a:pt x="1754820" y="2706629"/>
                </a:moveTo>
                <a:lnTo>
                  <a:pt x="1751329" y="2712214"/>
                </a:lnTo>
                <a:lnTo>
                  <a:pt x="1748536" y="2717101"/>
                </a:lnTo>
                <a:lnTo>
                  <a:pt x="1748536" y="2727572"/>
                </a:lnTo>
                <a:lnTo>
                  <a:pt x="1742949" y="2735950"/>
                </a:lnTo>
                <a:lnTo>
                  <a:pt x="1738061" y="2735950"/>
                </a:lnTo>
                <a:lnTo>
                  <a:pt x="1731079" y="2738044"/>
                </a:lnTo>
                <a:lnTo>
                  <a:pt x="1730460" y="2740106"/>
                </a:lnTo>
                <a:lnTo>
                  <a:pt x="1738760" y="2736648"/>
                </a:lnTo>
                <a:lnTo>
                  <a:pt x="1742251" y="2736648"/>
                </a:lnTo>
                <a:lnTo>
                  <a:pt x="1747837" y="2732459"/>
                </a:lnTo>
                <a:lnTo>
                  <a:pt x="1750631" y="2723385"/>
                </a:lnTo>
                <a:lnTo>
                  <a:pt x="1749234" y="2717799"/>
                </a:lnTo>
                <a:lnTo>
                  <a:pt x="1755519" y="2707327"/>
                </a:lnTo>
                <a:lnTo>
                  <a:pt x="1759708" y="2708724"/>
                </a:lnTo>
                <a:lnTo>
                  <a:pt x="1760335" y="2708008"/>
                </a:lnTo>
                <a:close/>
                <a:moveTo>
                  <a:pt x="3241591" y="2705191"/>
                </a:moveTo>
                <a:lnTo>
                  <a:pt x="3242450" y="2709828"/>
                </a:lnTo>
                <a:lnTo>
                  <a:pt x="3242893" y="2709422"/>
                </a:lnTo>
                <a:close/>
                <a:moveTo>
                  <a:pt x="3356017" y="2704935"/>
                </a:moveTo>
                <a:lnTo>
                  <a:pt x="3356017" y="2706630"/>
                </a:lnTo>
                <a:lnTo>
                  <a:pt x="3359835" y="2708811"/>
                </a:lnTo>
                <a:lnTo>
                  <a:pt x="3360206" y="2707328"/>
                </a:lnTo>
                <a:close/>
                <a:moveTo>
                  <a:pt x="1788339" y="2703837"/>
                </a:moveTo>
                <a:lnTo>
                  <a:pt x="1784519" y="2705110"/>
                </a:lnTo>
                <a:lnTo>
                  <a:pt x="1784848" y="2705931"/>
                </a:lnTo>
                <a:lnTo>
                  <a:pt x="1788338" y="2704535"/>
                </a:lnTo>
                <a:lnTo>
                  <a:pt x="1789736" y="2706630"/>
                </a:lnTo>
                <a:close/>
                <a:moveTo>
                  <a:pt x="1780424" y="2701742"/>
                </a:moveTo>
                <a:lnTo>
                  <a:pt x="1780657" y="2702441"/>
                </a:lnTo>
                <a:lnTo>
                  <a:pt x="1783032" y="2702441"/>
                </a:lnTo>
                <a:lnTo>
                  <a:pt x="1782752" y="2701742"/>
                </a:lnTo>
                <a:close/>
                <a:moveTo>
                  <a:pt x="1778563" y="2697555"/>
                </a:moveTo>
                <a:lnTo>
                  <a:pt x="1770881" y="2703139"/>
                </a:lnTo>
                <a:lnTo>
                  <a:pt x="1771580" y="2703139"/>
                </a:lnTo>
                <a:lnTo>
                  <a:pt x="1778877" y="2698497"/>
                </a:lnTo>
                <a:close/>
                <a:moveTo>
                  <a:pt x="3712148" y="2697554"/>
                </a:moveTo>
                <a:lnTo>
                  <a:pt x="3712846" y="2698252"/>
                </a:lnTo>
                <a:lnTo>
                  <a:pt x="3717223" y="2698252"/>
                </a:lnTo>
                <a:lnTo>
                  <a:pt x="3717037" y="2697554"/>
                </a:lnTo>
                <a:close/>
                <a:moveTo>
                  <a:pt x="3705863" y="2694762"/>
                </a:moveTo>
                <a:lnTo>
                  <a:pt x="3705800" y="2694825"/>
                </a:lnTo>
                <a:lnTo>
                  <a:pt x="3706562" y="2698252"/>
                </a:lnTo>
                <a:lnTo>
                  <a:pt x="3707819" y="2695740"/>
                </a:lnTo>
                <a:close/>
                <a:moveTo>
                  <a:pt x="3707260" y="2693366"/>
                </a:moveTo>
                <a:lnTo>
                  <a:pt x="3708483" y="2695810"/>
                </a:lnTo>
                <a:lnTo>
                  <a:pt x="3710053" y="2696856"/>
                </a:lnTo>
                <a:lnTo>
                  <a:pt x="3709878" y="2696506"/>
                </a:lnTo>
                <a:close/>
                <a:moveTo>
                  <a:pt x="1321932" y="2692808"/>
                </a:moveTo>
                <a:lnTo>
                  <a:pt x="1320663" y="2694464"/>
                </a:lnTo>
                <a:lnTo>
                  <a:pt x="1321876" y="2701742"/>
                </a:lnTo>
                <a:lnTo>
                  <a:pt x="1322526" y="2701742"/>
                </a:lnTo>
                <a:close/>
                <a:moveTo>
                  <a:pt x="3314868" y="2691510"/>
                </a:moveTo>
                <a:lnTo>
                  <a:pt x="3314817" y="2691970"/>
                </a:lnTo>
                <a:lnTo>
                  <a:pt x="3317611" y="2694763"/>
                </a:lnTo>
                <a:lnTo>
                  <a:pt x="3326688" y="2698950"/>
                </a:lnTo>
                <a:lnTo>
                  <a:pt x="3342749" y="2693366"/>
                </a:lnTo>
                <a:lnTo>
                  <a:pt x="3353756" y="2695955"/>
                </a:lnTo>
                <a:lnTo>
                  <a:pt x="3353921" y="2695461"/>
                </a:lnTo>
                <a:lnTo>
                  <a:pt x="3342051" y="2692668"/>
                </a:lnTo>
                <a:lnTo>
                  <a:pt x="3325291" y="2698252"/>
                </a:lnTo>
                <a:lnTo>
                  <a:pt x="3316912" y="2694064"/>
                </a:lnTo>
                <a:close/>
                <a:moveTo>
                  <a:pt x="2927094" y="2687823"/>
                </a:moveTo>
                <a:lnTo>
                  <a:pt x="2923911" y="2687977"/>
                </a:lnTo>
                <a:lnTo>
                  <a:pt x="2927098" y="2687914"/>
                </a:lnTo>
                <a:close/>
                <a:moveTo>
                  <a:pt x="3701674" y="2687083"/>
                </a:moveTo>
                <a:lnTo>
                  <a:pt x="3700278" y="2688480"/>
                </a:lnTo>
                <a:lnTo>
                  <a:pt x="3699579" y="2688130"/>
                </a:lnTo>
                <a:lnTo>
                  <a:pt x="3699579" y="2689178"/>
                </a:lnTo>
                <a:lnTo>
                  <a:pt x="3702372" y="2690574"/>
                </a:lnTo>
                <a:lnTo>
                  <a:pt x="3703071" y="2689875"/>
                </a:lnTo>
                <a:close/>
                <a:moveTo>
                  <a:pt x="3696087" y="2682336"/>
                </a:moveTo>
                <a:lnTo>
                  <a:pt x="3696087" y="2683592"/>
                </a:lnTo>
                <a:lnTo>
                  <a:pt x="3697484" y="2684151"/>
                </a:lnTo>
                <a:lnTo>
                  <a:pt x="3697484" y="2682894"/>
                </a:lnTo>
                <a:close/>
                <a:moveTo>
                  <a:pt x="2531329" y="2668932"/>
                </a:moveTo>
                <a:lnTo>
                  <a:pt x="2534305" y="2669594"/>
                </a:lnTo>
                <a:lnTo>
                  <a:pt x="2533423" y="2668932"/>
                </a:lnTo>
                <a:close/>
                <a:moveTo>
                  <a:pt x="1846810" y="2668234"/>
                </a:moveTo>
                <a:lnTo>
                  <a:pt x="1827443" y="2677309"/>
                </a:lnTo>
                <a:lnTo>
                  <a:pt x="1828840" y="2709422"/>
                </a:lnTo>
                <a:lnTo>
                  <a:pt x="1805252" y="2713584"/>
                </a:lnTo>
                <a:lnTo>
                  <a:pt x="1805796" y="2714309"/>
                </a:lnTo>
                <a:lnTo>
                  <a:pt x="1829538" y="2710120"/>
                </a:lnTo>
                <a:lnTo>
                  <a:pt x="1828142" y="2678008"/>
                </a:lnTo>
                <a:lnTo>
                  <a:pt x="1848998" y="2668234"/>
                </a:lnTo>
                <a:close/>
                <a:moveTo>
                  <a:pt x="2531327" y="2665442"/>
                </a:moveTo>
                <a:lnTo>
                  <a:pt x="2529930" y="2668234"/>
                </a:lnTo>
                <a:lnTo>
                  <a:pt x="2531327" y="2668932"/>
                </a:lnTo>
                <a:lnTo>
                  <a:pt x="2531328" y="2668932"/>
                </a:lnTo>
                <a:lnTo>
                  <a:pt x="2531328" y="2665442"/>
                </a:lnTo>
                <a:close/>
                <a:moveTo>
                  <a:pt x="1888969" y="2658272"/>
                </a:moveTo>
                <a:lnTo>
                  <a:pt x="1868119" y="2667536"/>
                </a:lnTo>
                <a:lnTo>
                  <a:pt x="1869341" y="2667536"/>
                </a:lnTo>
                <a:lnTo>
                  <a:pt x="1869383" y="2667606"/>
                </a:lnTo>
                <a:lnTo>
                  <a:pt x="1888894" y="2658460"/>
                </a:lnTo>
                <a:close/>
                <a:moveTo>
                  <a:pt x="1331557" y="2650802"/>
                </a:moveTo>
                <a:lnTo>
                  <a:pt x="1327532" y="2659586"/>
                </a:lnTo>
                <a:lnTo>
                  <a:pt x="1327742" y="2660374"/>
                </a:lnTo>
                <a:lnTo>
                  <a:pt x="1328161" y="2659856"/>
                </a:lnTo>
                <a:close/>
                <a:moveTo>
                  <a:pt x="3884628" y="2638913"/>
                </a:moveTo>
                <a:lnTo>
                  <a:pt x="3885048" y="2639333"/>
                </a:lnTo>
                <a:lnTo>
                  <a:pt x="3885153" y="2638913"/>
                </a:lnTo>
                <a:close/>
                <a:moveTo>
                  <a:pt x="3861090" y="2636410"/>
                </a:moveTo>
                <a:lnTo>
                  <a:pt x="3858092" y="2642405"/>
                </a:lnTo>
                <a:lnTo>
                  <a:pt x="3859070" y="2643940"/>
                </a:lnTo>
                <a:lnTo>
                  <a:pt x="3862283" y="2637517"/>
                </a:lnTo>
                <a:close/>
                <a:moveTo>
                  <a:pt x="1374248" y="2631235"/>
                </a:moveTo>
                <a:lnTo>
                  <a:pt x="1374248" y="2632630"/>
                </a:lnTo>
                <a:lnTo>
                  <a:pt x="1374249" y="2632631"/>
                </a:lnTo>
                <a:lnTo>
                  <a:pt x="1374249" y="2631236"/>
                </a:lnTo>
                <a:close/>
                <a:moveTo>
                  <a:pt x="3726385" y="2625547"/>
                </a:moveTo>
                <a:lnTo>
                  <a:pt x="3726989" y="2626351"/>
                </a:lnTo>
                <a:lnTo>
                  <a:pt x="3726813" y="2625649"/>
                </a:lnTo>
                <a:close/>
                <a:moveTo>
                  <a:pt x="1384999" y="2625523"/>
                </a:moveTo>
                <a:lnTo>
                  <a:pt x="1384593" y="2627250"/>
                </a:lnTo>
                <a:lnTo>
                  <a:pt x="1384723" y="2627046"/>
                </a:lnTo>
                <a:close/>
                <a:moveTo>
                  <a:pt x="2927290" y="2625352"/>
                </a:moveTo>
                <a:lnTo>
                  <a:pt x="2917487" y="2638215"/>
                </a:lnTo>
                <a:lnTo>
                  <a:pt x="2918229" y="2639927"/>
                </a:lnTo>
                <a:lnTo>
                  <a:pt x="2928659" y="2627047"/>
                </a:lnTo>
                <a:close/>
                <a:moveTo>
                  <a:pt x="1380362" y="2625300"/>
                </a:moveTo>
                <a:lnTo>
                  <a:pt x="1379679" y="2625573"/>
                </a:lnTo>
                <a:lnTo>
                  <a:pt x="1379835" y="2625651"/>
                </a:lnTo>
                <a:close/>
                <a:moveTo>
                  <a:pt x="1911240" y="2622159"/>
                </a:moveTo>
                <a:lnTo>
                  <a:pt x="1910686" y="2622858"/>
                </a:lnTo>
                <a:lnTo>
                  <a:pt x="1912635" y="2622858"/>
                </a:lnTo>
                <a:lnTo>
                  <a:pt x="1912635" y="2622159"/>
                </a:lnTo>
                <a:close/>
                <a:moveTo>
                  <a:pt x="2639563" y="2621461"/>
                </a:moveTo>
                <a:lnTo>
                  <a:pt x="2636771" y="2624254"/>
                </a:lnTo>
                <a:lnTo>
                  <a:pt x="2638167" y="2631933"/>
                </a:lnTo>
                <a:lnTo>
                  <a:pt x="2642356" y="2634725"/>
                </a:lnTo>
                <a:lnTo>
                  <a:pt x="2642356" y="2638914"/>
                </a:lnTo>
                <a:lnTo>
                  <a:pt x="2620271" y="2642810"/>
                </a:lnTo>
                <a:lnTo>
                  <a:pt x="2620710" y="2643102"/>
                </a:lnTo>
                <a:lnTo>
                  <a:pt x="2644452" y="2638914"/>
                </a:lnTo>
                <a:lnTo>
                  <a:pt x="2644452" y="2634726"/>
                </a:lnTo>
                <a:lnTo>
                  <a:pt x="2640262" y="2632631"/>
                </a:lnTo>
                <a:lnTo>
                  <a:pt x="2638866" y="2624254"/>
                </a:lnTo>
                <a:lnTo>
                  <a:pt x="2641659" y="2622159"/>
                </a:lnTo>
                <a:lnTo>
                  <a:pt x="2645148" y="2622477"/>
                </a:lnTo>
                <a:close/>
                <a:moveTo>
                  <a:pt x="1383072" y="2621398"/>
                </a:moveTo>
                <a:lnTo>
                  <a:pt x="1382628" y="2621461"/>
                </a:lnTo>
                <a:lnTo>
                  <a:pt x="1381358" y="2624635"/>
                </a:lnTo>
                <a:lnTo>
                  <a:pt x="1381930" y="2624254"/>
                </a:lnTo>
                <a:close/>
                <a:moveTo>
                  <a:pt x="2650038" y="2620065"/>
                </a:moveTo>
                <a:lnTo>
                  <a:pt x="2647420" y="2622683"/>
                </a:lnTo>
                <a:lnTo>
                  <a:pt x="2649340" y="2622858"/>
                </a:lnTo>
                <a:lnTo>
                  <a:pt x="2651854" y="2620973"/>
                </a:lnTo>
                <a:close/>
                <a:moveTo>
                  <a:pt x="2585795" y="2610990"/>
                </a:moveTo>
                <a:lnTo>
                  <a:pt x="2575319" y="2617273"/>
                </a:lnTo>
                <a:lnTo>
                  <a:pt x="2562052" y="2617273"/>
                </a:lnTo>
                <a:lnTo>
                  <a:pt x="2543896" y="2630537"/>
                </a:lnTo>
                <a:lnTo>
                  <a:pt x="2543896" y="2650084"/>
                </a:lnTo>
                <a:lnTo>
                  <a:pt x="2537612" y="2660555"/>
                </a:lnTo>
                <a:lnTo>
                  <a:pt x="2502697" y="2657762"/>
                </a:lnTo>
                <a:lnTo>
                  <a:pt x="2496824" y="2655627"/>
                </a:lnTo>
                <a:lnTo>
                  <a:pt x="2497809" y="2656367"/>
                </a:lnTo>
                <a:lnTo>
                  <a:pt x="2502697" y="2658460"/>
                </a:lnTo>
                <a:lnTo>
                  <a:pt x="2539009" y="2661253"/>
                </a:lnTo>
                <a:lnTo>
                  <a:pt x="2537612" y="2664045"/>
                </a:lnTo>
                <a:lnTo>
                  <a:pt x="2535124" y="2664598"/>
                </a:lnTo>
                <a:lnTo>
                  <a:pt x="2537612" y="2664045"/>
                </a:lnTo>
                <a:lnTo>
                  <a:pt x="2545294" y="2650782"/>
                </a:lnTo>
                <a:lnTo>
                  <a:pt x="2545294" y="2629839"/>
                </a:lnTo>
                <a:lnTo>
                  <a:pt x="2564148" y="2617971"/>
                </a:lnTo>
                <a:lnTo>
                  <a:pt x="2577416" y="2617971"/>
                </a:lnTo>
                <a:lnTo>
                  <a:pt x="2587576" y="2611199"/>
                </a:lnTo>
                <a:close/>
                <a:moveTo>
                  <a:pt x="2700315" y="2606103"/>
                </a:moveTo>
                <a:lnTo>
                  <a:pt x="2690540" y="2607253"/>
                </a:lnTo>
                <a:lnTo>
                  <a:pt x="2690540" y="2607500"/>
                </a:lnTo>
                <a:lnTo>
                  <a:pt x="2700315" y="2606350"/>
                </a:lnTo>
                <a:close/>
                <a:moveTo>
                  <a:pt x="2679367" y="2599122"/>
                </a:moveTo>
                <a:lnTo>
                  <a:pt x="2666099" y="2605405"/>
                </a:lnTo>
                <a:lnTo>
                  <a:pt x="2652831" y="2605405"/>
                </a:lnTo>
                <a:lnTo>
                  <a:pt x="2650038" y="2609594"/>
                </a:lnTo>
                <a:lnTo>
                  <a:pt x="2651435" y="2610990"/>
                </a:lnTo>
                <a:lnTo>
                  <a:pt x="2652781" y="2621087"/>
                </a:lnTo>
                <a:lnTo>
                  <a:pt x="2654926" y="2622159"/>
                </a:lnTo>
                <a:lnTo>
                  <a:pt x="2653530" y="2610990"/>
                </a:lnTo>
                <a:lnTo>
                  <a:pt x="2652133" y="2610292"/>
                </a:lnTo>
                <a:lnTo>
                  <a:pt x="2654926" y="2606103"/>
                </a:lnTo>
                <a:lnTo>
                  <a:pt x="2668194" y="2606103"/>
                </a:lnTo>
                <a:lnTo>
                  <a:pt x="2680333" y="2599716"/>
                </a:lnTo>
                <a:close/>
                <a:moveTo>
                  <a:pt x="1917525" y="2597027"/>
                </a:moveTo>
                <a:lnTo>
                  <a:pt x="1917324" y="2598536"/>
                </a:lnTo>
                <a:lnTo>
                  <a:pt x="1927300" y="2599122"/>
                </a:lnTo>
                <a:lnTo>
                  <a:pt x="1927580" y="2598284"/>
                </a:lnTo>
                <a:close/>
                <a:moveTo>
                  <a:pt x="1933800" y="2594705"/>
                </a:moveTo>
                <a:lnTo>
                  <a:pt x="1930094" y="2595631"/>
                </a:lnTo>
                <a:lnTo>
                  <a:pt x="1929595" y="2596629"/>
                </a:lnTo>
                <a:lnTo>
                  <a:pt x="1933585" y="2595631"/>
                </a:lnTo>
                <a:close/>
                <a:moveTo>
                  <a:pt x="2720623" y="2579729"/>
                </a:moveTo>
                <a:lnTo>
                  <a:pt x="2719869" y="2580273"/>
                </a:lnTo>
                <a:lnTo>
                  <a:pt x="2719044" y="2580453"/>
                </a:lnTo>
                <a:lnTo>
                  <a:pt x="2721264" y="2586557"/>
                </a:lnTo>
                <a:lnTo>
                  <a:pt x="2709393" y="2608896"/>
                </a:lnTo>
                <a:lnTo>
                  <a:pt x="2703108" y="2607500"/>
                </a:lnTo>
                <a:lnTo>
                  <a:pt x="2702411" y="2608545"/>
                </a:lnTo>
                <a:lnTo>
                  <a:pt x="2702411" y="2612387"/>
                </a:lnTo>
                <a:lnTo>
                  <a:pt x="2705204" y="2608896"/>
                </a:lnTo>
                <a:lnTo>
                  <a:pt x="2711488" y="2610292"/>
                </a:lnTo>
                <a:lnTo>
                  <a:pt x="2723359" y="2587255"/>
                </a:lnTo>
                <a:close/>
                <a:moveTo>
                  <a:pt x="1322552" y="2571977"/>
                </a:moveTo>
                <a:lnTo>
                  <a:pt x="1319714" y="2575252"/>
                </a:lnTo>
                <a:lnTo>
                  <a:pt x="1319781" y="2575387"/>
                </a:lnTo>
                <a:close/>
                <a:moveTo>
                  <a:pt x="1650774" y="2571198"/>
                </a:moveTo>
                <a:lnTo>
                  <a:pt x="1650725" y="2571645"/>
                </a:lnTo>
                <a:lnTo>
                  <a:pt x="1658930" y="2577256"/>
                </a:lnTo>
                <a:lnTo>
                  <a:pt x="1656361" y="2574688"/>
                </a:lnTo>
                <a:lnTo>
                  <a:pt x="1657758" y="2574688"/>
                </a:lnTo>
                <a:lnTo>
                  <a:pt x="1655266" y="2572695"/>
                </a:lnTo>
                <a:close/>
                <a:moveTo>
                  <a:pt x="1673120" y="2564914"/>
                </a:moveTo>
                <a:lnTo>
                  <a:pt x="1671545" y="2567701"/>
                </a:lnTo>
                <a:lnTo>
                  <a:pt x="1673363" y="2564914"/>
                </a:lnTo>
                <a:close/>
                <a:moveTo>
                  <a:pt x="2606383" y="2564169"/>
                </a:moveTo>
                <a:lnTo>
                  <a:pt x="2621408" y="2590745"/>
                </a:lnTo>
                <a:lnTo>
                  <a:pt x="2621958" y="2590698"/>
                </a:lnTo>
                <a:close/>
                <a:moveTo>
                  <a:pt x="1348325" y="2556451"/>
                </a:moveTo>
                <a:lnTo>
                  <a:pt x="1347015" y="2557237"/>
                </a:lnTo>
                <a:lnTo>
                  <a:pt x="1347514" y="2557735"/>
                </a:lnTo>
                <a:lnTo>
                  <a:pt x="1348411" y="2556538"/>
                </a:lnTo>
                <a:close/>
                <a:moveTo>
                  <a:pt x="3664657" y="2554438"/>
                </a:moveTo>
                <a:lnTo>
                  <a:pt x="3664674" y="2554454"/>
                </a:lnTo>
                <a:lnTo>
                  <a:pt x="3664665" y="2554443"/>
                </a:lnTo>
                <a:close/>
                <a:moveTo>
                  <a:pt x="2847419" y="2553091"/>
                </a:moveTo>
                <a:lnTo>
                  <a:pt x="2846958" y="2557236"/>
                </a:lnTo>
                <a:lnTo>
                  <a:pt x="2829500" y="2558632"/>
                </a:lnTo>
                <a:lnTo>
                  <a:pt x="2830177" y="2562014"/>
                </a:lnTo>
                <a:lnTo>
                  <a:pt x="2846260" y="2560727"/>
                </a:lnTo>
                <a:lnTo>
                  <a:pt x="2847657" y="2553746"/>
                </a:lnTo>
                <a:close/>
                <a:moveTo>
                  <a:pt x="1953135" y="2552350"/>
                </a:moveTo>
                <a:lnTo>
                  <a:pt x="1944759" y="2555141"/>
                </a:lnTo>
                <a:lnTo>
                  <a:pt x="1944616" y="2555757"/>
                </a:lnTo>
                <a:close/>
                <a:moveTo>
                  <a:pt x="1353649" y="2551303"/>
                </a:moveTo>
                <a:lnTo>
                  <a:pt x="1352603" y="2552348"/>
                </a:lnTo>
                <a:lnTo>
                  <a:pt x="1353998" y="2551651"/>
                </a:lnTo>
                <a:close/>
                <a:moveTo>
                  <a:pt x="3189124" y="2547463"/>
                </a:moveTo>
                <a:lnTo>
                  <a:pt x="3189124" y="2547463"/>
                </a:lnTo>
                <a:lnTo>
                  <a:pt x="3196107" y="2547463"/>
                </a:lnTo>
                <a:lnTo>
                  <a:pt x="3196107" y="2547463"/>
                </a:lnTo>
                <a:close/>
                <a:moveTo>
                  <a:pt x="1738509" y="2542003"/>
                </a:moveTo>
                <a:lnTo>
                  <a:pt x="1735269" y="2542575"/>
                </a:lnTo>
                <a:lnTo>
                  <a:pt x="1734570" y="2542430"/>
                </a:lnTo>
                <a:lnTo>
                  <a:pt x="1734570" y="2542833"/>
                </a:lnTo>
                <a:close/>
                <a:moveTo>
                  <a:pt x="1350740" y="2541646"/>
                </a:moveTo>
                <a:lnTo>
                  <a:pt x="1349809" y="2542576"/>
                </a:lnTo>
                <a:lnTo>
                  <a:pt x="1354463" y="2548394"/>
                </a:lnTo>
                <a:lnTo>
                  <a:pt x="1355395" y="2547462"/>
                </a:lnTo>
                <a:close/>
                <a:moveTo>
                  <a:pt x="1713352" y="2541019"/>
                </a:moveTo>
                <a:lnTo>
                  <a:pt x="1712924" y="2541179"/>
                </a:lnTo>
                <a:lnTo>
                  <a:pt x="1710242" y="2546541"/>
                </a:lnTo>
                <a:lnTo>
                  <a:pt x="1710828" y="2546066"/>
                </a:lnTo>
                <a:close/>
                <a:moveTo>
                  <a:pt x="3323355" y="2540149"/>
                </a:moveTo>
                <a:lnTo>
                  <a:pt x="3324593" y="2541180"/>
                </a:lnTo>
                <a:lnTo>
                  <a:pt x="3336917" y="2544876"/>
                </a:lnTo>
                <a:lnTo>
                  <a:pt x="3336465" y="2543971"/>
                </a:lnTo>
                <a:close/>
                <a:moveTo>
                  <a:pt x="3337862" y="2539085"/>
                </a:moveTo>
                <a:lnTo>
                  <a:pt x="3342051" y="2548160"/>
                </a:lnTo>
                <a:lnTo>
                  <a:pt x="3344844" y="2552349"/>
                </a:lnTo>
                <a:lnTo>
                  <a:pt x="3344844" y="2555839"/>
                </a:lnTo>
                <a:lnTo>
                  <a:pt x="3340025" y="2558248"/>
                </a:lnTo>
                <a:lnTo>
                  <a:pt x="3339955" y="2558632"/>
                </a:lnTo>
                <a:lnTo>
                  <a:pt x="3344145" y="2560028"/>
                </a:lnTo>
                <a:lnTo>
                  <a:pt x="3346939" y="2553048"/>
                </a:lnTo>
                <a:lnTo>
                  <a:pt x="3344145" y="2549557"/>
                </a:lnTo>
                <a:lnTo>
                  <a:pt x="3339955" y="2540481"/>
                </a:lnTo>
                <a:lnTo>
                  <a:pt x="3346939" y="2542576"/>
                </a:lnTo>
                <a:lnTo>
                  <a:pt x="3346939" y="2540481"/>
                </a:lnTo>
                <a:lnTo>
                  <a:pt x="3344844" y="2540063"/>
                </a:lnTo>
                <a:lnTo>
                  <a:pt x="3344844" y="2541179"/>
                </a:lnTo>
                <a:close/>
                <a:moveTo>
                  <a:pt x="1967610" y="2537814"/>
                </a:moveTo>
                <a:lnTo>
                  <a:pt x="1952440" y="2543273"/>
                </a:lnTo>
                <a:lnTo>
                  <a:pt x="1952699" y="2544049"/>
                </a:lnTo>
                <a:lnTo>
                  <a:pt x="1967801" y="2538388"/>
                </a:lnTo>
                <a:close/>
                <a:moveTo>
                  <a:pt x="3467046" y="2537689"/>
                </a:moveTo>
                <a:lnTo>
                  <a:pt x="3467046" y="2539530"/>
                </a:lnTo>
                <a:lnTo>
                  <a:pt x="3468443" y="2539783"/>
                </a:lnTo>
                <a:lnTo>
                  <a:pt x="3468443" y="2537689"/>
                </a:lnTo>
                <a:close/>
                <a:moveTo>
                  <a:pt x="3453779" y="2534896"/>
                </a:moveTo>
                <a:lnTo>
                  <a:pt x="3450868" y="2538387"/>
                </a:lnTo>
                <a:lnTo>
                  <a:pt x="3451683" y="2538387"/>
                </a:lnTo>
                <a:lnTo>
                  <a:pt x="3454280" y="2535271"/>
                </a:lnTo>
                <a:close/>
                <a:moveTo>
                  <a:pt x="1652067" y="2533062"/>
                </a:moveTo>
                <a:lnTo>
                  <a:pt x="1650774" y="2553745"/>
                </a:lnTo>
                <a:lnTo>
                  <a:pt x="1651038" y="2556251"/>
                </a:lnTo>
                <a:close/>
                <a:moveTo>
                  <a:pt x="1968501" y="2532802"/>
                </a:moveTo>
                <a:lnTo>
                  <a:pt x="1969549" y="2535946"/>
                </a:lnTo>
                <a:lnTo>
                  <a:pt x="1970594" y="2536991"/>
                </a:lnTo>
                <a:lnTo>
                  <a:pt x="1982466" y="2535595"/>
                </a:lnTo>
                <a:lnTo>
                  <a:pt x="1982667" y="2534422"/>
                </a:lnTo>
                <a:lnTo>
                  <a:pt x="1972691" y="2535595"/>
                </a:lnTo>
                <a:lnTo>
                  <a:pt x="1969897" y="2532802"/>
                </a:lnTo>
                <a:close/>
                <a:moveTo>
                  <a:pt x="3343628" y="2531578"/>
                </a:moveTo>
                <a:lnTo>
                  <a:pt x="3342051" y="2532104"/>
                </a:lnTo>
                <a:lnTo>
                  <a:pt x="3337862" y="2537689"/>
                </a:lnTo>
                <a:lnTo>
                  <a:pt x="3340593" y="2538235"/>
                </a:lnTo>
                <a:lnTo>
                  <a:pt x="3344145" y="2533501"/>
                </a:lnTo>
                <a:lnTo>
                  <a:pt x="3370680" y="2559330"/>
                </a:lnTo>
                <a:lnTo>
                  <a:pt x="3370792" y="2559805"/>
                </a:lnTo>
                <a:lnTo>
                  <a:pt x="3370680" y="2557236"/>
                </a:lnTo>
                <a:close/>
                <a:moveTo>
                  <a:pt x="3400010" y="2530707"/>
                </a:moveTo>
                <a:lnTo>
                  <a:pt x="3402456" y="2539267"/>
                </a:lnTo>
                <a:lnTo>
                  <a:pt x="3404199" y="2539783"/>
                </a:lnTo>
                <a:lnTo>
                  <a:pt x="3401946" y="2531898"/>
                </a:lnTo>
                <a:close/>
                <a:moveTo>
                  <a:pt x="1649930" y="2530510"/>
                </a:moveTo>
                <a:lnTo>
                  <a:pt x="1652141" y="2531394"/>
                </a:lnTo>
                <a:lnTo>
                  <a:pt x="1652172" y="2530708"/>
                </a:lnTo>
                <a:close/>
                <a:moveTo>
                  <a:pt x="2580821" y="2530394"/>
                </a:moveTo>
                <a:lnTo>
                  <a:pt x="2579509" y="2536293"/>
                </a:lnTo>
                <a:lnTo>
                  <a:pt x="2580488" y="2536293"/>
                </a:lnTo>
                <a:lnTo>
                  <a:pt x="2581606" y="2530708"/>
                </a:lnTo>
                <a:close/>
                <a:moveTo>
                  <a:pt x="2576717" y="2528614"/>
                </a:moveTo>
                <a:lnTo>
                  <a:pt x="2576716" y="2528614"/>
                </a:lnTo>
                <a:lnTo>
                  <a:pt x="2578392" y="2529172"/>
                </a:lnTo>
                <a:lnTo>
                  <a:pt x="2579511" y="2528614"/>
                </a:lnTo>
                <a:close/>
                <a:moveTo>
                  <a:pt x="2560656" y="2527218"/>
                </a:moveTo>
                <a:lnTo>
                  <a:pt x="2559647" y="2527373"/>
                </a:lnTo>
                <a:lnTo>
                  <a:pt x="2560655" y="2531406"/>
                </a:lnTo>
                <a:lnTo>
                  <a:pt x="2562035" y="2532043"/>
                </a:lnTo>
                <a:close/>
                <a:moveTo>
                  <a:pt x="3356715" y="2527217"/>
                </a:moveTo>
                <a:lnTo>
                  <a:pt x="3355216" y="2527717"/>
                </a:lnTo>
                <a:lnTo>
                  <a:pt x="3358465" y="2527217"/>
                </a:lnTo>
                <a:close/>
                <a:moveTo>
                  <a:pt x="1460913" y="2526056"/>
                </a:moveTo>
                <a:lnTo>
                  <a:pt x="1453156" y="2530708"/>
                </a:lnTo>
                <a:lnTo>
                  <a:pt x="1452848" y="2531447"/>
                </a:lnTo>
                <a:lnTo>
                  <a:pt x="1458044" y="2528613"/>
                </a:lnTo>
                <a:lnTo>
                  <a:pt x="1460837" y="2526520"/>
                </a:lnTo>
                <a:close/>
                <a:moveTo>
                  <a:pt x="3545954" y="2520236"/>
                </a:moveTo>
                <a:lnTo>
                  <a:pt x="3546624" y="2536991"/>
                </a:lnTo>
                <a:lnTo>
                  <a:pt x="3548048" y="2536991"/>
                </a:lnTo>
                <a:lnTo>
                  <a:pt x="3546707" y="2520236"/>
                </a:lnTo>
                <a:close/>
                <a:moveTo>
                  <a:pt x="2778518" y="2518205"/>
                </a:moveTo>
                <a:lnTo>
                  <a:pt x="2776468" y="2547634"/>
                </a:lnTo>
                <a:lnTo>
                  <a:pt x="2777129" y="2547462"/>
                </a:lnTo>
                <a:lnTo>
                  <a:pt x="2779167" y="2518264"/>
                </a:lnTo>
                <a:close/>
                <a:moveTo>
                  <a:pt x="3550841" y="2516531"/>
                </a:moveTo>
                <a:lnTo>
                  <a:pt x="3549446" y="2516746"/>
                </a:lnTo>
                <a:lnTo>
                  <a:pt x="3549446" y="2519538"/>
                </a:lnTo>
                <a:lnTo>
                  <a:pt x="3550841" y="2519538"/>
                </a:lnTo>
                <a:close/>
                <a:moveTo>
                  <a:pt x="3559920" y="2508368"/>
                </a:moveTo>
                <a:lnTo>
                  <a:pt x="3558623" y="2514852"/>
                </a:lnTo>
                <a:lnTo>
                  <a:pt x="3559919" y="2514652"/>
                </a:lnTo>
                <a:lnTo>
                  <a:pt x="3561176" y="2508368"/>
                </a:lnTo>
                <a:close/>
                <a:moveTo>
                  <a:pt x="2867251" y="2504559"/>
                </a:moveTo>
                <a:lnTo>
                  <a:pt x="2828962" y="2515241"/>
                </a:lnTo>
                <a:lnTo>
                  <a:pt x="2829962" y="2516740"/>
                </a:lnTo>
                <a:lnTo>
                  <a:pt x="2867907" y="2506275"/>
                </a:lnTo>
                <a:close/>
                <a:moveTo>
                  <a:pt x="3594429" y="2500648"/>
                </a:moveTo>
                <a:lnTo>
                  <a:pt x="3584017" y="2506285"/>
                </a:lnTo>
                <a:lnTo>
                  <a:pt x="3594822" y="2501533"/>
                </a:lnTo>
                <a:close/>
                <a:moveTo>
                  <a:pt x="3322499" y="2499293"/>
                </a:moveTo>
                <a:lnTo>
                  <a:pt x="3314287" y="2503397"/>
                </a:lnTo>
                <a:lnTo>
                  <a:pt x="3316214" y="2504879"/>
                </a:lnTo>
                <a:lnTo>
                  <a:pt x="3324593" y="2500690"/>
                </a:lnTo>
                <a:lnTo>
                  <a:pt x="3327387" y="2502286"/>
                </a:lnTo>
                <a:lnTo>
                  <a:pt x="3327387" y="2502085"/>
                </a:lnTo>
                <a:close/>
                <a:moveTo>
                  <a:pt x="3293890" y="2493567"/>
                </a:moveTo>
                <a:lnTo>
                  <a:pt x="3293868" y="2493709"/>
                </a:lnTo>
                <a:lnTo>
                  <a:pt x="3306665" y="2497749"/>
                </a:lnTo>
                <a:lnTo>
                  <a:pt x="3305042" y="2496501"/>
                </a:lnTo>
                <a:close/>
                <a:moveTo>
                  <a:pt x="2438454" y="2486728"/>
                </a:moveTo>
                <a:lnTo>
                  <a:pt x="2440549" y="2488822"/>
                </a:lnTo>
                <a:lnTo>
                  <a:pt x="2437756" y="2487426"/>
                </a:lnTo>
                <a:close/>
                <a:moveTo>
                  <a:pt x="3590645" y="2480212"/>
                </a:moveTo>
                <a:lnTo>
                  <a:pt x="3587852" y="2481142"/>
                </a:lnTo>
                <a:lnTo>
                  <a:pt x="3587852" y="2482306"/>
                </a:lnTo>
                <a:lnTo>
                  <a:pt x="3590645" y="2481840"/>
                </a:lnTo>
                <a:close/>
                <a:moveTo>
                  <a:pt x="2560230" y="2472927"/>
                </a:moveTo>
                <a:lnTo>
                  <a:pt x="2542501" y="2477653"/>
                </a:lnTo>
                <a:lnTo>
                  <a:pt x="2556466" y="2473464"/>
                </a:lnTo>
                <a:close/>
                <a:moveTo>
                  <a:pt x="3585757" y="2471369"/>
                </a:moveTo>
                <a:lnTo>
                  <a:pt x="3583400" y="2472548"/>
                </a:lnTo>
                <a:lnTo>
                  <a:pt x="3583662" y="2472766"/>
                </a:lnTo>
                <a:lnTo>
                  <a:pt x="3585952" y="2471620"/>
                </a:lnTo>
                <a:close/>
                <a:moveTo>
                  <a:pt x="2590655" y="2468585"/>
                </a:moveTo>
                <a:lnTo>
                  <a:pt x="2560230" y="2472927"/>
                </a:lnTo>
                <a:lnTo>
                  <a:pt x="2563449" y="2472068"/>
                </a:lnTo>
                <a:close/>
                <a:moveTo>
                  <a:pt x="3566205" y="2458803"/>
                </a:moveTo>
                <a:lnTo>
                  <a:pt x="3565158" y="2459327"/>
                </a:lnTo>
                <a:lnTo>
                  <a:pt x="3565507" y="2459501"/>
                </a:lnTo>
                <a:lnTo>
                  <a:pt x="3566467" y="2459022"/>
                </a:lnTo>
                <a:close/>
                <a:moveTo>
                  <a:pt x="2939134" y="2456709"/>
                </a:moveTo>
                <a:lnTo>
                  <a:pt x="2925866" y="2460898"/>
                </a:lnTo>
                <a:lnTo>
                  <a:pt x="2909805" y="2462295"/>
                </a:lnTo>
                <a:lnTo>
                  <a:pt x="2888856" y="2460898"/>
                </a:lnTo>
                <a:lnTo>
                  <a:pt x="2856734" y="2462295"/>
                </a:lnTo>
                <a:lnTo>
                  <a:pt x="2853942" y="2465086"/>
                </a:lnTo>
                <a:lnTo>
                  <a:pt x="2851351" y="2459258"/>
                </a:lnTo>
                <a:lnTo>
                  <a:pt x="2851148" y="2459502"/>
                </a:lnTo>
                <a:lnTo>
                  <a:pt x="2854091" y="2467032"/>
                </a:lnTo>
                <a:lnTo>
                  <a:pt x="2856036" y="2465087"/>
                </a:lnTo>
                <a:lnTo>
                  <a:pt x="2889555" y="2463691"/>
                </a:lnTo>
                <a:lnTo>
                  <a:pt x="2909107" y="2465087"/>
                </a:lnTo>
                <a:lnTo>
                  <a:pt x="2926564" y="2463691"/>
                </a:lnTo>
                <a:lnTo>
                  <a:pt x="2938435" y="2459502"/>
                </a:lnTo>
                <a:lnTo>
                  <a:pt x="2948910" y="2462295"/>
                </a:lnTo>
                <a:lnTo>
                  <a:pt x="2963574" y="2470672"/>
                </a:lnTo>
                <a:lnTo>
                  <a:pt x="2972623" y="2467056"/>
                </a:lnTo>
                <a:lnTo>
                  <a:pt x="2971892" y="2464134"/>
                </a:lnTo>
                <a:lnTo>
                  <a:pt x="2964272" y="2467180"/>
                </a:lnTo>
                <a:lnTo>
                  <a:pt x="2949608" y="2459502"/>
                </a:lnTo>
                <a:close/>
                <a:moveTo>
                  <a:pt x="3196206" y="2455536"/>
                </a:moveTo>
                <a:lnTo>
                  <a:pt x="3196106" y="2456011"/>
                </a:lnTo>
                <a:lnTo>
                  <a:pt x="3198589" y="2461597"/>
                </a:lnTo>
                <a:lnTo>
                  <a:pt x="3198900" y="2461597"/>
                </a:lnTo>
                <a:close/>
                <a:moveTo>
                  <a:pt x="3560618" y="2453219"/>
                </a:moveTo>
                <a:lnTo>
                  <a:pt x="3559396" y="2455662"/>
                </a:lnTo>
                <a:lnTo>
                  <a:pt x="3559920" y="2456010"/>
                </a:lnTo>
                <a:lnTo>
                  <a:pt x="3561084" y="2453684"/>
                </a:lnTo>
                <a:close/>
                <a:moveTo>
                  <a:pt x="1426174" y="2448669"/>
                </a:moveTo>
                <a:lnTo>
                  <a:pt x="1425923" y="2449031"/>
                </a:lnTo>
                <a:lnTo>
                  <a:pt x="1427232" y="2450078"/>
                </a:lnTo>
                <a:close/>
                <a:moveTo>
                  <a:pt x="2002716" y="2436467"/>
                </a:moveTo>
                <a:lnTo>
                  <a:pt x="2002101" y="2439778"/>
                </a:lnTo>
                <a:lnTo>
                  <a:pt x="2003414" y="2440653"/>
                </a:lnTo>
                <a:lnTo>
                  <a:pt x="2004084" y="2439229"/>
                </a:lnTo>
                <a:lnTo>
                  <a:pt x="2002716" y="2437861"/>
                </a:lnTo>
                <a:close/>
                <a:moveTo>
                  <a:pt x="2614425" y="2432974"/>
                </a:moveTo>
                <a:lnTo>
                  <a:pt x="2613629" y="2434971"/>
                </a:lnTo>
                <a:lnTo>
                  <a:pt x="2613028" y="2435766"/>
                </a:lnTo>
                <a:close/>
                <a:moveTo>
                  <a:pt x="3276087" y="2422811"/>
                </a:moveTo>
                <a:lnTo>
                  <a:pt x="3276417" y="2423288"/>
                </a:lnTo>
                <a:lnTo>
                  <a:pt x="3276411" y="2423200"/>
                </a:lnTo>
                <a:close/>
                <a:moveTo>
                  <a:pt x="2346977" y="2414126"/>
                </a:moveTo>
                <a:lnTo>
                  <a:pt x="2357451" y="2414126"/>
                </a:lnTo>
                <a:lnTo>
                  <a:pt x="2361641" y="2419711"/>
                </a:lnTo>
                <a:lnTo>
                  <a:pt x="2360244" y="2423900"/>
                </a:lnTo>
                <a:lnTo>
                  <a:pt x="2346977" y="2418315"/>
                </a:lnTo>
                <a:close/>
                <a:moveTo>
                  <a:pt x="3188461" y="2412829"/>
                </a:moveTo>
                <a:lnTo>
                  <a:pt x="3198808" y="2442485"/>
                </a:lnTo>
                <a:lnTo>
                  <a:pt x="3198900" y="2442050"/>
                </a:lnTo>
                <a:close/>
                <a:moveTo>
                  <a:pt x="2609538" y="2412729"/>
                </a:moveTo>
                <a:lnTo>
                  <a:pt x="2610934" y="2415521"/>
                </a:lnTo>
                <a:lnTo>
                  <a:pt x="2609538" y="2416918"/>
                </a:lnTo>
                <a:lnTo>
                  <a:pt x="2608141" y="2416918"/>
                </a:lnTo>
                <a:close/>
                <a:moveTo>
                  <a:pt x="2341391" y="2407144"/>
                </a:moveTo>
                <a:lnTo>
                  <a:pt x="2344184" y="2408540"/>
                </a:lnTo>
                <a:lnTo>
                  <a:pt x="2342788" y="2409937"/>
                </a:lnTo>
                <a:close/>
                <a:moveTo>
                  <a:pt x="2613727" y="2405748"/>
                </a:moveTo>
                <a:lnTo>
                  <a:pt x="2613727" y="2408540"/>
                </a:lnTo>
                <a:lnTo>
                  <a:pt x="2612330" y="2409937"/>
                </a:lnTo>
                <a:close/>
                <a:moveTo>
                  <a:pt x="3252947" y="2401559"/>
                </a:moveTo>
                <a:lnTo>
                  <a:pt x="3254065" y="2402257"/>
                </a:lnTo>
                <a:lnTo>
                  <a:pt x="3259306" y="2401559"/>
                </a:lnTo>
                <a:close/>
                <a:moveTo>
                  <a:pt x="2345581" y="2400862"/>
                </a:moveTo>
                <a:lnTo>
                  <a:pt x="2348374" y="2405051"/>
                </a:lnTo>
                <a:lnTo>
                  <a:pt x="2345581" y="2402258"/>
                </a:lnTo>
                <a:lnTo>
                  <a:pt x="2339994" y="2406447"/>
                </a:lnTo>
                <a:close/>
                <a:moveTo>
                  <a:pt x="3263144" y="2400861"/>
                </a:moveTo>
                <a:lnTo>
                  <a:pt x="3263438" y="2401008"/>
                </a:lnTo>
                <a:lnTo>
                  <a:pt x="3264539" y="2400861"/>
                </a:lnTo>
                <a:lnTo>
                  <a:pt x="3264538" y="2400861"/>
                </a:lnTo>
                <a:close/>
                <a:moveTo>
                  <a:pt x="2317649" y="2389692"/>
                </a:moveTo>
                <a:lnTo>
                  <a:pt x="2320442" y="2391088"/>
                </a:lnTo>
                <a:lnTo>
                  <a:pt x="2320442" y="2393881"/>
                </a:lnTo>
                <a:lnTo>
                  <a:pt x="2319046" y="2392485"/>
                </a:lnTo>
                <a:lnTo>
                  <a:pt x="2317649" y="2392485"/>
                </a:lnTo>
                <a:lnTo>
                  <a:pt x="2319046" y="2393881"/>
                </a:lnTo>
                <a:lnTo>
                  <a:pt x="2316252" y="2393881"/>
                </a:lnTo>
                <a:close/>
                <a:moveTo>
                  <a:pt x="2167515" y="2372938"/>
                </a:moveTo>
                <a:lnTo>
                  <a:pt x="2163325" y="2375730"/>
                </a:lnTo>
                <a:lnTo>
                  <a:pt x="2163325" y="2374334"/>
                </a:lnTo>
                <a:close/>
                <a:moveTo>
                  <a:pt x="3225335" y="2362715"/>
                </a:moveTo>
                <a:lnTo>
                  <a:pt x="3224737" y="2363164"/>
                </a:lnTo>
                <a:lnTo>
                  <a:pt x="3224737" y="2364211"/>
                </a:lnTo>
                <a:close/>
                <a:moveTo>
                  <a:pt x="1872833" y="2360603"/>
                </a:moveTo>
                <a:lnTo>
                  <a:pt x="1870040" y="2362465"/>
                </a:lnTo>
                <a:lnTo>
                  <a:pt x="1870040" y="2365257"/>
                </a:lnTo>
                <a:lnTo>
                  <a:pt x="1873182" y="2367352"/>
                </a:lnTo>
                <a:lnTo>
                  <a:pt x="1874230" y="2367352"/>
                </a:lnTo>
                <a:lnTo>
                  <a:pt x="1877024" y="2363861"/>
                </a:lnTo>
                <a:lnTo>
                  <a:pt x="1872833" y="2361069"/>
                </a:lnTo>
                <a:close/>
                <a:moveTo>
                  <a:pt x="3230037" y="2359189"/>
                </a:moveTo>
                <a:lnTo>
                  <a:pt x="3225855" y="2362326"/>
                </a:lnTo>
                <a:lnTo>
                  <a:pt x="3229626" y="2361070"/>
                </a:lnTo>
                <a:close/>
                <a:moveTo>
                  <a:pt x="1939171" y="2349900"/>
                </a:moveTo>
                <a:lnTo>
                  <a:pt x="1938387" y="2350307"/>
                </a:lnTo>
                <a:lnTo>
                  <a:pt x="1941966" y="2352692"/>
                </a:lnTo>
                <a:lnTo>
                  <a:pt x="1942421" y="2352066"/>
                </a:lnTo>
                <a:close/>
                <a:moveTo>
                  <a:pt x="1788340" y="2349550"/>
                </a:moveTo>
                <a:lnTo>
                  <a:pt x="1786244" y="2350598"/>
                </a:lnTo>
                <a:lnTo>
                  <a:pt x="1786244" y="2353565"/>
                </a:lnTo>
                <a:lnTo>
                  <a:pt x="1788340" y="2353390"/>
                </a:lnTo>
                <a:close/>
                <a:moveTo>
                  <a:pt x="1915428" y="2348503"/>
                </a:moveTo>
                <a:lnTo>
                  <a:pt x="1914557" y="2349375"/>
                </a:lnTo>
                <a:lnTo>
                  <a:pt x="1920318" y="2358975"/>
                </a:lnTo>
                <a:lnTo>
                  <a:pt x="1921382" y="2358422"/>
                </a:lnTo>
                <a:close/>
                <a:moveTo>
                  <a:pt x="1910367" y="2346759"/>
                </a:moveTo>
                <a:lnTo>
                  <a:pt x="1909844" y="2347107"/>
                </a:lnTo>
                <a:lnTo>
                  <a:pt x="1911471" y="2350367"/>
                </a:lnTo>
                <a:lnTo>
                  <a:pt x="1911984" y="2349994"/>
                </a:lnTo>
                <a:close/>
                <a:moveTo>
                  <a:pt x="1875989" y="2346691"/>
                </a:moveTo>
                <a:lnTo>
                  <a:pt x="1872832" y="2347805"/>
                </a:lnTo>
                <a:lnTo>
                  <a:pt x="1873975" y="2357516"/>
                </a:lnTo>
                <a:lnTo>
                  <a:pt x="1877024" y="2355485"/>
                </a:lnTo>
                <a:close/>
                <a:moveTo>
                  <a:pt x="1955579" y="2345012"/>
                </a:moveTo>
                <a:lnTo>
                  <a:pt x="1958725" y="2345711"/>
                </a:lnTo>
                <a:lnTo>
                  <a:pt x="1964310" y="2351296"/>
                </a:lnTo>
                <a:lnTo>
                  <a:pt x="1973389" y="2370843"/>
                </a:lnTo>
                <a:lnTo>
                  <a:pt x="1973389" y="2377126"/>
                </a:lnTo>
                <a:lnTo>
                  <a:pt x="1974784" y="2375905"/>
                </a:lnTo>
                <a:lnTo>
                  <a:pt x="1974784" y="2370144"/>
                </a:lnTo>
                <a:lnTo>
                  <a:pt x="1967103" y="2352692"/>
                </a:lnTo>
                <a:lnTo>
                  <a:pt x="1960818" y="2345012"/>
                </a:lnTo>
                <a:close/>
                <a:moveTo>
                  <a:pt x="1997130" y="2342919"/>
                </a:moveTo>
                <a:lnTo>
                  <a:pt x="1998526" y="2357580"/>
                </a:lnTo>
                <a:lnTo>
                  <a:pt x="1996331" y="2357580"/>
                </a:lnTo>
                <a:lnTo>
                  <a:pt x="1995734" y="2358101"/>
                </a:lnTo>
                <a:lnTo>
                  <a:pt x="1995734" y="2360371"/>
                </a:lnTo>
                <a:lnTo>
                  <a:pt x="1997131" y="2360371"/>
                </a:lnTo>
                <a:lnTo>
                  <a:pt x="2002209" y="2395914"/>
                </a:lnTo>
                <a:lnTo>
                  <a:pt x="1997828" y="2347108"/>
                </a:lnTo>
                <a:lnTo>
                  <a:pt x="2002716" y="2344315"/>
                </a:lnTo>
                <a:lnTo>
                  <a:pt x="2023665" y="2348504"/>
                </a:lnTo>
                <a:lnTo>
                  <a:pt x="2030647" y="2354089"/>
                </a:lnTo>
                <a:lnTo>
                  <a:pt x="2034139" y="2352693"/>
                </a:lnTo>
                <a:lnTo>
                  <a:pt x="2049502" y="2358703"/>
                </a:lnTo>
                <a:lnTo>
                  <a:pt x="2049502" y="2356183"/>
                </a:lnTo>
                <a:lnTo>
                  <a:pt x="2014587" y="2342919"/>
                </a:lnTo>
                <a:close/>
                <a:moveTo>
                  <a:pt x="2632581" y="2342919"/>
                </a:moveTo>
                <a:lnTo>
                  <a:pt x="2635374" y="2344315"/>
                </a:lnTo>
                <a:lnTo>
                  <a:pt x="2633978" y="2347108"/>
                </a:lnTo>
                <a:close/>
                <a:moveTo>
                  <a:pt x="2629788" y="2341523"/>
                </a:moveTo>
                <a:lnTo>
                  <a:pt x="2632581" y="2342919"/>
                </a:lnTo>
                <a:lnTo>
                  <a:pt x="2632581" y="2345712"/>
                </a:lnTo>
                <a:lnTo>
                  <a:pt x="2628391" y="2342919"/>
                </a:lnTo>
                <a:close/>
                <a:moveTo>
                  <a:pt x="2624202" y="2340127"/>
                </a:moveTo>
                <a:lnTo>
                  <a:pt x="2624202" y="2344316"/>
                </a:lnTo>
                <a:lnTo>
                  <a:pt x="2620012" y="2341523"/>
                </a:lnTo>
                <a:lnTo>
                  <a:pt x="2622806" y="2341523"/>
                </a:lnTo>
                <a:close/>
                <a:moveTo>
                  <a:pt x="2617219" y="2340127"/>
                </a:moveTo>
                <a:lnTo>
                  <a:pt x="2620012" y="2342919"/>
                </a:lnTo>
                <a:lnTo>
                  <a:pt x="2615822" y="2342919"/>
                </a:lnTo>
                <a:close/>
                <a:moveTo>
                  <a:pt x="1914371" y="2338889"/>
                </a:moveTo>
                <a:lnTo>
                  <a:pt x="1914034" y="2339428"/>
                </a:lnTo>
                <a:lnTo>
                  <a:pt x="1915530" y="2341921"/>
                </a:lnTo>
                <a:lnTo>
                  <a:pt x="1916127" y="2341522"/>
                </a:lnTo>
                <a:close/>
                <a:moveTo>
                  <a:pt x="3234472" y="2338648"/>
                </a:moveTo>
                <a:lnTo>
                  <a:pt x="3233117" y="2343617"/>
                </a:lnTo>
                <a:lnTo>
                  <a:pt x="3232326" y="2343617"/>
                </a:lnTo>
                <a:lnTo>
                  <a:pt x="3230676" y="2356272"/>
                </a:lnTo>
                <a:lnTo>
                  <a:pt x="3234513" y="2338730"/>
                </a:lnTo>
                <a:close/>
                <a:moveTo>
                  <a:pt x="1888150" y="2337520"/>
                </a:moveTo>
                <a:lnTo>
                  <a:pt x="1886100" y="2338032"/>
                </a:lnTo>
                <a:lnTo>
                  <a:pt x="1885424" y="2340736"/>
                </a:lnTo>
                <a:lnTo>
                  <a:pt x="1887498" y="2340126"/>
                </a:lnTo>
                <a:close/>
                <a:moveTo>
                  <a:pt x="2196843" y="2334543"/>
                </a:moveTo>
                <a:lnTo>
                  <a:pt x="2157738" y="2349203"/>
                </a:lnTo>
                <a:lnTo>
                  <a:pt x="2153548" y="2349203"/>
                </a:lnTo>
                <a:lnTo>
                  <a:pt x="2150756" y="2350599"/>
                </a:lnTo>
                <a:lnTo>
                  <a:pt x="2150756" y="2349203"/>
                </a:lnTo>
                <a:lnTo>
                  <a:pt x="2147962" y="2349203"/>
                </a:lnTo>
                <a:lnTo>
                  <a:pt x="2142375" y="2353391"/>
                </a:lnTo>
                <a:lnTo>
                  <a:pt x="2142375" y="2358976"/>
                </a:lnTo>
                <a:lnTo>
                  <a:pt x="2139584" y="2356185"/>
                </a:lnTo>
                <a:lnTo>
                  <a:pt x="2143772" y="2362465"/>
                </a:lnTo>
                <a:lnTo>
                  <a:pt x="2142375" y="2363862"/>
                </a:lnTo>
                <a:lnTo>
                  <a:pt x="2155643" y="2381315"/>
                </a:lnTo>
                <a:lnTo>
                  <a:pt x="2150057" y="2381315"/>
                </a:lnTo>
                <a:lnTo>
                  <a:pt x="2145867" y="2384107"/>
                </a:lnTo>
                <a:lnTo>
                  <a:pt x="2147264" y="2385503"/>
                </a:lnTo>
                <a:lnTo>
                  <a:pt x="2150057" y="2388295"/>
                </a:lnTo>
                <a:lnTo>
                  <a:pt x="2154246" y="2385503"/>
                </a:lnTo>
                <a:lnTo>
                  <a:pt x="2155643" y="2388295"/>
                </a:lnTo>
                <a:lnTo>
                  <a:pt x="2158436" y="2386899"/>
                </a:lnTo>
                <a:lnTo>
                  <a:pt x="2157040" y="2384107"/>
                </a:lnTo>
                <a:lnTo>
                  <a:pt x="2155643" y="2386899"/>
                </a:lnTo>
                <a:lnTo>
                  <a:pt x="2154246" y="2384107"/>
                </a:lnTo>
                <a:lnTo>
                  <a:pt x="2157040" y="2382711"/>
                </a:lnTo>
                <a:lnTo>
                  <a:pt x="2167514" y="2393182"/>
                </a:lnTo>
                <a:lnTo>
                  <a:pt x="2176592" y="2397371"/>
                </a:lnTo>
                <a:lnTo>
                  <a:pt x="2191256" y="2395975"/>
                </a:lnTo>
                <a:lnTo>
                  <a:pt x="2195446" y="2391786"/>
                </a:lnTo>
                <a:lnTo>
                  <a:pt x="2203127" y="2390390"/>
                </a:lnTo>
                <a:lnTo>
                  <a:pt x="2207317" y="2387597"/>
                </a:lnTo>
                <a:lnTo>
                  <a:pt x="2226869" y="2387597"/>
                </a:lnTo>
                <a:lnTo>
                  <a:pt x="2232456" y="2384805"/>
                </a:lnTo>
                <a:lnTo>
                  <a:pt x="2246492" y="2383584"/>
                </a:lnTo>
                <a:lnTo>
                  <a:pt x="2246421" y="2382711"/>
                </a:lnTo>
                <a:lnTo>
                  <a:pt x="2261784" y="2383408"/>
                </a:lnTo>
                <a:lnTo>
                  <a:pt x="2264577" y="2386201"/>
                </a:lnTo>
                <a:lnTo>
                  <a:pt x="2263055" y="2388295"/>
                </a:lnTo>
                <a:lnTo>
                  <a:pt x="2264577" y="2388295"/>
                </a:lnTo>
                <a:lnTo>
                  <a:pt x="2264577" y="2386201"/>
                </a:lnTo>
                <a:lnTo>
                  <a:pt x="2264577" y="2384805"/>
                </a:lnTo>
                <a:lnTo>
                  <a:pt x="2267371" y="2382013"/>
                </a:lnTo>
                <a:lnTo>
                  <a:pt x="2265974" y="2384805"/>
                </a:lnTo>
                <a:lnTo>
                  <a:pt x="2271561" y="2387597"/>
                </a:lnTo>
                <a:lnTo>
                  <a:pt x="2267371" y="2378523"/>
                </a:lnTo>
                <a:lnTo>
                  <a:pt x="2270164" y="2372937"/>
                </a:lnTo>
                <a:lnTo>
                  <a:pt x="2270164" y="2379221"/>
                </a:lnTo>
                <a:lnTo>
                  <a:pt x="2272957" y="2382013"/>
                </a:lnTo>
                <a:lnTo>
                  <a:pt x="2274353" y="2388295"/>
                </a:lnTo>
                <a:lnTo>
                  <a:pt x="2274353" y="2386899"/>
                </a:lnTo>
                <a:lnTo>
                  <a:pt x="2278543" y="2391088"/>
                </a:lnTo>
                <a:lnTo>
                  <a:pt x="2282733" y="2393880"/>
                </a:lnTo>
                <a:lnTo>
                  <a:pt x="2288319" y="2392484"/>
                </a:lnTo>
                <a:lnTo>
                  <a:pt x="2300191" y="2396673"/>
                </a:lnTo>
                <a:lnTo>
                  <a:pt x="2316252" y="2409937"/>
                </a:lnTo>
                <a:lnTo>
                  <a:pt x="2316021" y="2410167"/>
                </a:lnTo>
                <a:lnTo>
                  <a:pt x="2321139" y="2412729"/>
                </a:lnTo>
                <a:lnTo>
                  <a:pt x="2327424" y="2409937"/>
                </a:lnTo>
                <a:lnTo>
                  <a:pt x="2333010" y="2400862"/>
                </a:lnTo>
                <a:lnTo>
                  <a:pt x="2339295" y="2400862"/>
                </a:lnTo>
                <a:lnTo>
                  <a:pt x="2339295" y="2395277"/>
                </a:lnTo>
                <a:lnTo>
                  <a:pt x="2345580" y="2400862"/>
                </a:lnTo>
                <a:lnTo>
                  <a:pt x="2323234" y="2415521"/>
                </a:lnTo>
                <a:lnTo>
                  <a:pt x="2336502" y="2407842"/>
                </a:lnTo>
                <a:lnTo>
                  <a:pt x="2333708" y="2410634"/>
                </a:lnTo>
                <a:lnTo>
                  <a:pt x="2332564" y="2415207"/>
                </a:lnTo>
                <a:lnTo>
                  <a:pt x="2335804" y="2414125"/>
                </a:lnTo>
                <a:lnTo>
                  <a:pt x="2337200" y="2416918"/>
                </a:lnTo>
                <a:lnTo>
                  <a:pt x="2333010" y="2418314"/>
                </a:lnTo>
                <a:lnTo>
                  <a:pt x="2331963" y="2416220"/>
                </a:lnTo>
                <a:lnTo>
                  <a:pt x="2328123" y="2416220"/>
                </a:lnTo>
                <a:lnTo>
                  <a:pt x="2325329" y="2419012"/>
                </a:lnTo>
                <a:lnTo>
                  <a:pt x="2322536" y="2425295"/>
                </a:lnTo>
                <a:lnTo>
                  <a:pt x="2323933" y="2431577"/>
                </a:lnTo>
                <a:lnTo>
                  <a:pt x="2334728" y="2447446"/>
                </a:lnTo>
                <a:lnTo>
                  <a:pt x="2335804" y="2447635"/>
                </a:lnTo>
                <a:lnTo>
                  <a:pt x="2342787" y="2455313"/>
                </a:lnTo>
                <a:lnTo>
                  <a:pt x="2341390" y="2456709"/>
                </a:lnTo>
                <a:lnTo>
                  <a:pt x="2346977" y="2455313"/>
                </a:lnTo>
                <a:lnTo>
                  <a:pt x="2353261" y="2458106"/>
                </a:lnTo>
                <a:lnTo>
                  <a:pt x="2365132" y="2455313"/>
                </a:lnTo>
                <a:lnTo>
                  <a:pt x="2359546" y="2469974"/>
                </a:lnTo>
                <a:lnTo>
                  <a:pt x="2354658" y="2476256"/>
                </a:lnTo>
                <a:lnTo>
                  <a:pt x="2360943" y="2486728"/>
                </a:lnTo>
                <a:lnTo>
                  <a:pt x="2362339" y="2490917"/>
                </a:lnTo>
                <a:lnTo>
                  <a:pt x="2358757" y="2494497"/>
                </a:lnTo>
                <a:lnTo>
                  <a:pt x="2359546" y="2494407"/>
                </a:lnTo>
                <a:lnTo>
                  <a:pt x="2365132" y="2488822"/>
                </a:lnTo>
                <a:lnTo>
                  <a:pt x="2363735" y="2486030"/>
                </a:lnTo>
                <a:lnTo>
                  <a:pt x="2358149" y="2478350"/>
                </a:lnTo>
                <a:lnTo>
                  <a:pt x="2356753" y="2474162"/>
                </a:lnTo>
                <a:lnTo>
                  <a:pt x="2362339" y="2467879"/>
                </a:lnTo>
                <a:lnTo>
                  <a:pt x="2366529" y="2455313"/>
                </a:lnTo>
                <a:lnTo>
                  <a:pt x="2374210" y="2461596"/>
                </a:lnTo>
                <a:lnTo>
                  <a:pt x="2377004" y="2461596"/>
                </a:lnTo>
                <a:lnTo>
                  <a:pt x="2384685" y="2464389"/>
                </a:lnTo>
                <a:lnTo>
                  <a:pt x="2396555" y="2462992"/>
                </a:lnTo>
                <a:lnTo>
                  <a:pt x="2397952" y="2465785"/>
                </a:lnTo>
                <a:lnTo>
                  <a:pt x="2396555" y="2468578"/>
                </a:lnTo>
                <a:lnTo>
                  <a:pt x="2399349" y="2465785"/>
                </a:lnTo>
                <a:lnTo>
                  <a:pt x="2403539" y="2465785"/>
                </a:lnTo>
                <a:lnTo>
                  <a:pt x="2412616" y="2474860"/>
                </a:lnTo>
                <a:lnTo>
                  <a:pt x="2411220" y="2476256"/>
                </a:lnTo>
                <a:lnTo>
                  <a:pt x="2414013" y="2480445"/>
                </a:lnTo>
                <a:lnTo>
                  <a:pt x="2415410" y="2479049"/>
                </a:lnTo>
                <a:lnTo>
                  <a:pt x="2420298" y="2483935"/>
                </a:lnTo>
                <a:lnTo>
                  <a:pt x="2424487" y="2485332"/>
                </a:lnTo>
                <a:lnTo>
                  <a:pt x="2425884" y="2483935"/>
                </a:lnTo>
                <a:lnTo>
                  <a:pt x="2427050" y="2487426"/>
                </a:lnTo>
                <a:lnTo>
                  <a:pt x="2427281" y="2487426"/>
                </a:lnTo>
                <a:lnTo>
                  <a:pt x="2428677" y="2490219"/>
                </a:lnTo>
                <a:lnTo>
                  <a:pt x="2426932" y="2488473"/>
                </a:lnTo>
                <a:lnTo>
                  <a:pt x="2425884" y="2489520"/>
                </a:lnTo>
                <a:lnTo>
                  <a:pt x="2430074" y="2490917"/>
                </a:lnTo>
                <a:lnTo>
                  <a:pt x="2430074" y="2495105"/>
                </a:lnTo>
                <a:lnTo>
                  <a:pt x="2446805" y="2505695"/>
                </a:lnTo>
                <a:lnTo>
                  <a:pt x="2446833" y="2505576"/>
                </a:lnTo>
                <a:lnTo>
                  <a:pt x="2460101" y="2508369"/>
                </a:lnTo>
                <a:lnTo>
                  <a:pt x="2485239" y="2495105"/>
                </a:lnTo>
                <a:lnTo>
                  <a:pt x="2507585" y="2492313"/>
                </a:lnTo>
                <a:lnTo>
                  <a:pt x="2516663" y="2488124"/>
                </a:lnTo>
                <a:lnTo>
                  <a:pt x="2519456" y="2480445"/>
                </a:lnTo>
                <a:lnTo>
                  <a:pt x="2523646" y="2481841"/>
                </a:lnTo>
                <a:lnTo>
                  <a:pt x="2527836" y="2480445"/>
                </a:lnTo>
                <a:lnTo>
                  <a:pt x="2523646" y="2480445"/>
                </a:lnTo>
                <a:lnTo>
                  <a:pt x="2527836" y="2479049"/>
                </a:lnTo>
                <a:lnTo>
                  <a:pt x="2527039" y="2477464"/>
                </a:lnTo>
                <a:lnTo>
                  <a:pt x="2525043" y="2478350"/>
                </a:lnTo>
                <a:lnTo>
                  <a:pt x="2526470" y="2477397"/>
                </a:lnTo>
                <a:lnTo>
                  <a:pt x="2518758" y="2479049"/>
                </a:lnTo>
                <a:lnTo>
                  <a:pt x="2506887" y="2483237"/>
                </a:lnTo>
                <a:lnTo>
                  <a:pt x="2506887" y="2486030"/>
                </a:lnTo>
                <a:lnTo>
                  <a:pt x="2493620" y="2487426"/>
                </a:lnTo>
                <a:lnTo>
                  <a:pt x="2460101" y="2495106"/>
                </a:lnTo>
                <a:lnTo>
                  <a:pt x="2446834" y="2493709"/>
                </a:lnTo>
                <a:lnTo>
                  <a:pt x="2439152" y="2486030"/>
                </a:lnTo>
                <a:lnTo>
                  <a:pt x="2438454" y="2486728"/>
                </a:lnTo>
                <a:lnTo>
                  <a:pt x="2437756" y="2486030"/>
                </a:lnTo>
                <a:lnTo>
                  <a:pt x="2437756" y="2483237"/>
                </a:lnTo>
                <a:lnTo>
                  <a:pt x="2432169" y="2480445"/>
                </a:lnTo>
                <a:lnTo>
                  <a:pt x="2432169" y="2477653"/>
                </a:lnTo>
                <a:lnTo>
                  <a:pt x="2426583" y="2472068"/>
                </a:lnTo>
                <a:lnTo>
                  <a:pt x="2348390" y="2397355"/>
                </a:lnTo>
                <a:lnTo>
                  <a:pt x="2348373" y="2397372"/>
                </a:lnTo>
                <a:lnTo>
                  <a:pt x="2322536" y="2377825"/>
                </a:lnTo>
                <a:lnTo>
                  <a:pt x="2297398" y="2364561"/>
                </a:lnTo>
                <a:lnTo>
                  <a:pt x="2253405" y="2346410"/>
                </a:lnTo>
                <a:lnTo>
                  <a:pt x="2238741" y="2342221"/>
                </a:lnTo>
                <a:lnTo>
                  <a:pt x="2235947" y="2345014"/>
                </a:lnTo>
                <a:lnTo>
                  <a:pt x="2234551" y="2342221"/>
                </a:lnTo>
                <a:lnTo>
                  <a:pt x="2237344" y="2339429"/>
                </a:lnTo>
                <a:lnTo>
                  <a:pt x="2234551" y="2339429"/>
                </a:lnTo>
                <a:lnTo>
                  <a:pt x="2233154" y="2345014"/>
                </a:lnTo>
                <a:lnTo>
                  <a:pt x="2233154" y="2342221"/>
                </a:lnTo>
                <a:lnTo>
                  <a:pt x="2228964" y="2345014"/>
                </a:lnTo>
                <a:lnTo>
                  <a:pt x="2230361" y="2346410"/>
                </a:lnTo>
                <a:lnTo>
                  <a:pt x="2234551" y="2346410"/>
                </a:lnTo>
                <a:lnTo>
                  <a:pt x="2230361" y="2347806"/>
                </a:lnTo>
                <a:lnTo>
                  <a:pt x="2224077" y="2346410"/>
                </a:lnTo>
                <a:lnTo>
                  <a:pt x="2224077" y="2340825"/>
                </a:lnTo>
                <a:lnTo>
                  <a:pt x="2221283" y="2339429"/>
                </a:lnTo>
                <a:lnTo>
                  <a:pt x="2219887" y="2342221"/>
                </a:lnTo>
                <a:lnTo>
                  <a:pt x="2214300" y="2335939"/>
                </a:lnTo>
                <a:close/>
                <a:moveTo>
                  <a:pt x="2057881" y="2321278"/>
                </a:moveTo>
                <a:lnTo>
                  <a:pt x="2057881" y="2330354"/>
                </a:lnTo>
                <a:lnTo>
                  <a:pt x="2056813" y="2330884"/>
                </a:lnTo>
                <a:close/>
                <a:moveTo>
                  <a:pt x="2095590" y="2314995"/>
                </a:moveTo>
                <a:lnTo>
                  <a:pt x="2101874" y="2317089"/>
                </a:lnTo>
                <a:lnTo>
                  <a:pt x="2106064" y="2321278"/>
                </a:lnTo>
                <a:lnTo>
                  <a:pt x="2103271" y="2322674"/>
                </a:lnTo>
                <a:close/>
                <a:moveTo>
                  <a:pt x="2080227" y="2314297"/>
                </a:moveTo>
                <a:lnTo>
                  <a:pt x="2069753" y="2319882"/>
                </a:lnTo>
                <a:lnTo>
                  <a:pt x="2071150" y="2317089"/>
                </a:lnTo>
                <a:close/>
                <a:moveTo>
                  <a:pt x="2012492" y="2304523"/>
                </a:moveTo>
                <a:lnTo>
                  <a:pt x="2016682" y="2304523"/>
                </a:lnTo>
                <a:lnTo>
                  <a:pt x="2012492" y="2308712"/>
                </a:lnTo>
                <a:lnTo>
                  <a:pt x="2011095" y="2308712"/>
                </a:lnTo>
                <a:close/>
                <a:moveTo>
                  <a:pt x="2670059" y="2288936"/>
                </a:moveTo>
                <a:lnTo>
                  <a:pt x="2672384" y="2291261"/>
                </a:lnTo>
                <a:lnTo>
                  <a:pt x="2680065" y="2289865"/>
                </a:lnTo>
                <a:lnTo>
                  <a:pt x="2672384" y="2292657"/>
                </a:lnTo>
                <a:lnTo>
                  <a:pt x="2669591" y="2289865"/>
                </a:lnTo>
                <a:close/>
                <a:moveTo>
                  <a:pt x="1554270" y="2287422"/>
                </a:moveTo>
                <a:lnTo>
                  <a:pt x="1551617" y="2294052"/>
                </a:lnTo>
                <a:lnTo>
                  <a:pt x="1551758" y="2294394"/>
                </a:lnTo>
                <a:lnTo>
                  <a:pt x="1554409" y="2287769"/>
                </a:lnTo>
                <a:close/>
                <a:moveTo>
                  <a:pt x="2694729" y="2285675"/>
                </a:moveTo>
                <a:lnTo>
                  <a:pt x="2700316" y="2287071"/>
                </a:lnTo>
                <a:lnTo>
                  <a:pt x="2698919" y="2288467"/>
                </a:lnTo>
                <a:close/>
                <a:moveTo>
                  <a:pt x="2705204" y="2284977"/>
                </a:moveTo>
                <a:lnTo>
                  <a:pt x="2709394" y="2284977"/>
                </a:lnTo>
                <a:lnTo>
                  <a:pt x="2703807" y="2289166"/>
                </a:lnTo>
                <a:close/>
                <a:moveTo>
                  <a:pt x="1546025" y="2284975"/>
                </a:moveTo>
                <a:lnTo>
                  <a:pt x="1546030" y="2284977"/>
                </a:lnTo>
                <a:lnTo>
                  <a:pt x="1546041" y="2284975"/>
                </a:lnTo>
                <a:lnTo>
                  <a:pt x="1546029" y="2284976"/>
                </a:lnTo>
                <a:close/>
                <a:moveTo>
                  <a:pt x="2674479" y="2283581"/>
                </a:moveTo>
                <a:lnTo>
                  <a:pt x="2685652" y="2284977"/>
                </a:lnTo>
                <a:lnTo>
                  <a:pt x="2679367" y="2289166"/>
                </a:lnTo>
                <a:lnTo>
                  <a:pt x="2680764" y="2287770"/>
                </a:lnTo>
                <a:lnTo>
                  <a:pt x="2675876" y="2287770"/>
                </a:lnTo>
                <a:lnTo>
                  <a:pt x="2678669" y="2288468"/>
                </a:lnTo>
                <a:lnTo>
                  <a:pt x="2674479" y="2289864"/>
                </a:lnTo>
                <a:lnTo>
                  <a:pt x="2673432" y="2287770"/>
                </a:lnTo>
                <a:lnTo>
                  <a:pt x="2670638" y="2287770"/>
                </a:lnTo>
                <a:lnTo>
                  <a:pt x="2670059" y="2288936"/>
                </a:lnTo>
                <a:lnTo>
                  <a:pt x="2669591" y="2288468"/>
                </a:lnTo>
                <a:lnTo>
                  <a:pt x="2670289" y="2287770"/>
                </a:lnTo>
                <a:close/>
                <a:moveTo>
                  <a:pt x="2637470" y="2282883"/>
                </a:moveTo>
                <a:lnTo>
                  <a:pt x="2640263" y="2284279"/>
                </a:lnTo>
                <a:lnTo>
                  <a:pt x="2637470" y="2285675"/>
                </a:lnTo>
                <a:lnTo>
                  <a:pt x="2638866" y="2287072"/>
                </a:lnTo>
                <a:lnTo>
                  <a:pt x="2636073" y="2285675"/>
                </a:lnTo>
                <a:close/>
                <a:moveTo>
                  <a:pt x="3196107" y="2282183"/>
                </a:moveTo>
                <a:lnTo>
                  <a:pt x="3196030" y="2282227"/>
                </a:lnTo>
                <a:lnTo>
                  <a:pt x="3195408" y="2294052"/>
                </a:lnTo>
                <a:lnTo>
                  <a:pt x="3195484" y="2294025"/>
                </a:lnTo>
                <a:close/>
                <a:moveTo>
                  <a:pt x="3233117" y="2281835"/>
                </a:moveTo>
                <a:lnTo>
                  <a:pt x="3232419" y="2282183"/>
                </a:lnTo>
                <a:lnTo>
                  <a:pt x="3233117" y="2283580"/>
                </a:lnTo>
                <a:close/>
                <a:moveTo>
                  <a:pt x="2695427" y="2281487"/>
                </a:moveTo>
                <a:lnTo>
                  <a:pt x="2696824" y="2284280"/>
                </a:lnTo>
                <a:lnTo>
                  <a:pt x="2695427" y="2285676"/>
                </a:lnTo>
                <a:lnTo>
                  <a:pt x="2692634" y="2282883"/>
                </a:lnTo>
                <a:close/>
                <a:moveTo>
                  <a:pt x="3240414" y="2281418"/>
                </a:moveTo>
                <a:lnTo>
                  <a:pt x="3241496" y="2283581"/>
                </a:lnTo>
                <a:lnTo>
                  <a:pt x="3250690" y="2285203"/>
                </a:lnTo>
                <a:close/>
                <a:moveTo>
                  <a:pt x="2723661" y="2280886"/>
                </a:moveTo>
                <a:lnTo>
                  <a:pt x="2723361" y="2281487"/>
                </a:lnTo>
                <a:lnTo>
                  <a:pt x="2722313" y="2281487"/>
                </a:lnTo>
                <a:close/>
                <a:moveTo>
                  <a:pt x="2713584" y="2280090"/>
                </a:moveTo>
                <a:lnTo>
                  <a:pt x="2716377" y="2282882"/>
                </a:lnTo>
                <a:lnTo>
                  <a:pt x="2715979" y="2283281"/>
                </a:lnTo>
                <a:close/>
                <a:moveTo>
                  <a:pt x="2056486" y="2279392"/>
                </a:moveTo>
                <a:lnTo>
                  <a:pt x="2059279" y="2279392"/>
                </a:lnTo>
                <a:lnTo>
                  <a:pt x="2057882" y="2282184"/>
                </a:lnTo>
                <a:lnTo>
                  <a:pt x="2055089" y="2280788"/>
                </a:lnTo>
                <a:close/>
                <a:moveTo>
                  <a:pt x="2714980" y="2278694"/>
                </a:moveTo>
                <a:lnTo>
                  <a:pt x="2719170" y="2281486"/>
                </a:lnTo>
                <a:lnTo>
                  <a:pt x="2722312" y="2281486"/>
                </a:lnTo>
                <a:lnTo>
                  <a:pt x="2719170" y="2282883"/>
                </a:lnTo>
                <a:close/>
                <a:moveTo>
                  <a:pt x="2698919" y="2277996"/>
                </a:moveTo>
                <a:lnTo>
                  <a:pt x="2700316" y="2283581"/>
                </a:lnTo>
                <a:lnTo>
                  <a:pt x="2694729" y="2280789"/>
                </a:lnTo>
                <a:close/>
                <a:moveTo>
                  <a:pt x="1960120" y="2277995"/>
                </a:moveTo>
                <a:lnTo>
                  <a:pt x="1962215" y="2279391"/>
                </a:lnTo>
                <a:lnTo>
                  <a:pt x="1966405" y="2282184"/>
                </a:lnTo>
                <a:lnTo>
                  <a:pt x="1960818" y="2287768"/>
                </a:lnTo>
                <a:lnTo>
                  <a:pt x="1960818" y="2289164"/>
                </a:lnTo>
                <a:lnTo>
                  <a:pt x="1954533" y="2293353"/>
                </a:lnTo>
                <a:lnTo>
                  <a:pt x="1951741" y="2287768"/>
                </a:lnTo>
                <a:lnTo>
                  <a:pt x="1950344" y="2289164"/>
                </a:lnTo>
                <a:lnTo>
                  <a:pt x="1947551" y="2286372"/>
                </a:lnTo>
                <a:lnTo>
                  <a:pt x="1951741" y="2280788"/>
                </a:lnTo>
                <a:lnTo>
                  <a:pt x="1954533" y="2283579"/>
                </a:lnTo>
                <a:lnTo>
                  <a:pt x="1958724" y="2280788"/>
                </a:lnTo>
                <a:lnTo>
                  <a:pt x="1955930" y="2283579"/>
                </a:lnTo>
                <a:lnTo>
                  <a:pt x="1960120" y="2287768"/>
                </a:lnTo>
                <a:lnTo>
                  <a:pt x="1960122" y="2287767"/>
                </a:lnTo>
                <a:lnTo>
                  <a:pt x="1955934" y="2283579"/>
                </a:lnTo>
                <a:lnTo>
                  <a:pt x="1958725" y="2280788"/>
                </a:lnTo>
                <a:lnTo>
                  <a:pt x="1958724" y="2280788"/>
                </a:lnTo>
                <a:close/>
                <a:moveTo>
                  <a:pt x="3238004" y="2275558"/>
                </a:moveTo>
                <a:lnTo>
                  <a:pt x="3238004" y="2278345"/>
                </a:lnTo>
                <a:lnTo>
                  <a:pt x="3238353" y="2278171"/>
                </a:lnTo>
                <a:close/>
                <a:moveTo>
                  <a:pt x="3185632" y="2275482"/>
                </a:moveTo>
                <a:lnTo>
                  <a:pt x="3185632" y="2277996"/>
                </a:lnTo>
                <a:lnTo>
                  <a:pt x="3186098" y="2278462"/>
                </a:lnTo>
                <a:lnTo>
                  <a:pt x="3187029" y="2276599"/>
                </a:lnTo>
                <a:close/>
                <a:moveTo>
                  <a:pt x="1954114" y="2273842"/>
                </a:moveTo>
                <a:lnTo>
                  <a:pt x="1969896" y="2278694"/>
                </a:lnTo>
                <a:lnTo>
                  <a:pt x="1956628" y="2275902"/>
                </a:lnTo>
                <a:close/>
                <a:moveTo>
                  <a:pt x="3183185" y="2273736"/>
                </a:moveTo>
                <a:lnTo>
                  <a:pt x="3184242" y="2274370"/>
                </a:lnTo>
                <a:lnTo>
                  <a:pt x="3183538" y="2273807"/>
                </a:lnTo>
                <a:close/>
                <a:moveTo>
                  <a:pt x="1518780" y="2272499"/>
                </a:moveTo>
                <a:lnTo>
                  <a:pt x="1517400" y="2279393"/>
                </a:lnTo>
                <a:lnTo>
                  <a:pt x="1517519" y="2279430"/>
                </a:lnTo>
                <a:close/>
                <a:moveTo>
                  <a:pt x="1514607" y="2272411"/>
                </a:moveTo>
                <a:lnTo>
                  <a:pt x="1514607" y="2272411"/>
                </a:lnTo>
                <a:lnTo>
                  <a:pt x="1518796" y="2272411"/>
                </a:lnTo>
                <a:lnTo>
                  <a:pt x="1518796" y="2272411"/>
                </a:lnTo>
                <a:close/>
                <a:moveTo>
                  <a:pt x="2696378" y="2269231"/>
                </a:moveTo>
                <a:lnTo>
                  <a:pt x="2696131" y="2269514"/>
                </a:lnTo>
                <a:lnTo>
                  <a:pt x="2696502" y="2270318"/>
                </a:lnTo>
                <a:lnTo>
                  <a:pt x="2696650" y="2270318"/>
                </a:lnTo>
                <a:close/>
                <a:moveTo>
                  <a:pt x="2723360" y="2263336"/>
                </a:moveTo>
                <a:lnTo>
                  <a:pt x="2720567" y="2267525"/>
                </a:lnTo>
                <a:lnTo>
                  <a:pt x="2717773" y="2267525"/>
                </a:lnTo>
                <a:close/>
                <a:moveTo>
                  <a:pt x="1511814" y="2262638"/>
                </a:moveTo>
                <a:lnTo>
                  <a:pt x="1511814" y="2262638"/>
                </a:lnTo>
                <a:lnTo>
                  <a:pt x="1516002" y="2264034"/>
                </a:lnTo>
                <a:lnTo>
                  <a:pt x="1516002" y="2264033"/>
                </a:lnTo>
                <a:close/>
                <a:moveTo>
                  <a:pt x="1509021" y="2252166"/>
                </a:moveTo>
                <a:lnTo>
                  <a:pt x="1509021" y="2252167"/>
                </a:lnTo>
                <a:lnTo>
                  <a:pt x="1511812" y="2253562"/>
                </a:lnTo>
                <a:lnTo>
                  <a:pt x="1511812" y="2253562"/>
                </a:lnTo>
                <a:close/>
                <a:moveTo>
                  <a:pt x="2719170" y="2250073"/>
                </a:moveTo>
                <a:lnTo>
                  <a:pt x="2719170" y="2251469"/>
                </a:lnTo>
                <a:lnTo>
                  <a:pt x="2717773" y="2250771"/>
                </a:lnTo>
                <a:close/>
                <a:moveTo>
                  <a:pt x="2715447" y="2249605"/>
                </a:moveTo>
                <a:lnTo>
                  <a:pt x="2717772" y="2250771"/>
                </a:lnTo>
                <a:lnTo>
                  <a:pt x="2716376" y="2251469"/>
                </a:lnTo>
                <a:close/>
                <a:moveTo>
                  <a:pt x="3594835" y="2244486"/>
                </a:moveTo>
                <a:lnTo>
                  <a:pt x="3594230" y="2244644"/>
                </a:lnTo>
                <a:lnTo>
                  <a:pt x="3600421" y="2245883"/>
                </a:lnTo>
                <a:lnTo>
                  <a:pt x="3600497" y="2245619"/>
                </a:lnTo>
                <a:close/>
                <a:moveTo>
                  <a:pt x="2001682" y="2243942"/>
                </a:moveTo>
                <a:lnTo>
                  <a:pt x="1994336" y="2262637"/>
                </a:lnTo>
                <a:lnTo>
                  <a:pt x="1994336" y="2256354"/>
                </a:lnTo>
                <a:lnTo>
                  <a:pt x="1995733" y="2256354"/>
                </a:lnTo>
                <a:lnTo>
                  <a:pt x="1998526" y="2244486"/>
                </a:lnTo>
                <a:lnTo>
                  <a:pt x="2001318" y="2244486"/>
                </a:lnTo>
                <a:close/>
                <a:moveTo>
                  <a:pt x="1513009" y="2239536"/>
                </a:moveTo>
                <a:lnTo>
                  <a:pt x="1510418" y="2241695"/>
                </a:lnTo>
                <a:lnTo>
                  <a:pt x="1509022" y="2252160"/>
                </a:lnTo>
                <a:close/>
                <a:moveTo>
                  <a:pt x="1514607" y="2238205"/>
                </a:moveTo>
                <a:lnTo>
                  <a:pt x="1513846" y="2238839"/>
                </a:lnTo>
                <a:lnTo>
                  <a:pt x="1520190" y="2238205"/>
                </a:lnTo>
                <a:close/>
                <a:moveTo>
                  <a:pt x="2005508" y="2238204"/>
                </a:moveTo>
                <a:lnTo>
                  <a:pt x="2001682" y="2243943"/>
                </a:lnTo>
                <a:lnTo>
                  <a:pt x="2002016" y="2243091"/>
                </a:lnTo>
                <a:close/>
                <a:moveTo>
                  <a:pt x="1523685" y="2228431"/>
                </a:moveTo>
                <a:lnTo>
                  <a:pt x="1523685" y="2228431"/>
                </a:lnTo>
                <a:lnTo>
                  <a:pt x="1527853" y="2229902"/>
                </a:lnTo>
                <a:close/>
                <a:moveTo>
                  <a:pt x="2786905" y="2227035"/>
                </a:moveTo>
                <a:lnTo>
                  <a:pt x="2789698" y="2227035"/>
                </a:lnTo>
                <a:lnTo>
                  <a:pt x="2789698" y="2231224"/>
                </a:lnTo>
                <a:lnTo>
                  <a:pt x="2785508" y="2232620"/>
                </a:lnTo>
                <a:lnTo>
                  <a:pt x="2788301" y="2229827"/>
                </a:lnTo>
                <a:close/>
                <a:moveTo>
                  <a:pt x="2575365" y="2219989"/>
                </a:moveTo>
                <a:lnTo>
                  <a:pt x="2600459" y="2243789"/>
                </a:lnTo>
                <a:lnTo>
                  <a:pt x="2601008" y="2243652"/>
                </a:lnTo>
                <a:close/>
                <a:moveTo>
                  <a:pt x="3088733" y="2215404"/>
                </a:moveTo>
                <a:lnTo>
                  <a:pt x="3088074" y="2215697"/>
                </a:lnTo>
                <a:lnTo>
                  <a:pt x="3094854" y="2224940"/>
                </a:lnTo>
                <a:lnTo>
                  <a:pt x="3095648" y="2225461"/>
                </a:lnTo>
                <a:close/>
                <a:moveTo>
                  <a:pt x="2163325" y="2213771"/>
                </a:moveTo>
                <a:lnTo>
                  <a:pt x="2163311" y="2213806"/>
                </a:lnTo>
                <a:lnTo>
                  <a:pt x="2116539" y="2242393"/>
                </a:lnTo>
                <a:close/>
                <a:moveTo>
                  <a:pt x="3108533" y="2200673"/>
                </a:moveTo>
                <a:lnTo>
                  <a:pt x="3090663" y="2210980"/>
                </a:lnTo>
                <a:lnTo>
                  <a:pt x="3090533" y="2211368"/>
                </a:lnTo>
                <a:lnTo>
                  <a:pt x="3106725" y="2202601"/>
                </a:lnTo>
                <a:close/>
                <a:moveTo>
                  <a:pt x="2819025" y="2199111"/>
                </a:moveTo>
                <a:lnTo>
                  <a:pt x="2821819" y="2199111"/>
                </a:lnTo>
                <a:lnTo>
                  <a:pt x="2821819" y="2200507"/>
                </a:lnTo>
                <a:close/>
                <a:moveTo>
                  <a:pt x="2705109" y="2197702"/>
                </a:moveTo>
                <a:lnTo>
                  <a:pt x="2698919" y="2242393"/>
                </a:lnTo>
                <a:lnTo>
                  <a:pt x="2692635" y="2261940"/>
                </a:lnTo>
                <a:lnTo>
                  <a:pt x="2692767" y="2262225"/>
                </a:lnTo>
                <a:lnTo>
                  <a:pt x="2698918" y="2243091"/>
                </a:lnTo>
                <a:lnTo>
                  <a:pt x="2705203" y="2197715"/>
                </a:lnTo>
                <a:close/>
                <a:moveTo>
                  <a:pt x="2840673" y="2194922"/>
                </a:moveTo>
                <a:lnTo>
                  <a:pt x="2846260" y="2194922"/>
                </a:lnTo>
                <a:lnTo>
                  <a:pt x="2840673" y="2196318"/>
                </a:lnTo>
                <a:close/>
                <a:moveTo>
                  <a:pt x="2833690" y="2194922"/>
                </a:moveTo>
                <a:lnTo>
                  <a:pt x="2835087" y="2197714"/>
                </a:lnTo>
                <a:lnTo>
                  <a:pt x="2835087" y="2199111"/>
                </a:lnTo>
                <a:lnTo>
                  <a:pt x="2830897" y="2197714"/>
                </a:lnTo>
                <a:lnTo>
                  <a:pt x="2830897" y="2196318"/>
                </a:lnTo>
                <a:close/>
                <a:moveTo>
                  <a:pt x="2660512" y="2191431"/>
                </a:moveTo>
                <a:lnTo>
                  <a:pt x="2658834" y="2192270"/>
                </a:lnTo>
                <a:lnTo>
                  <a:pt x="2662608" y="2191431"/>
                </a:lnTo>
                <a:lnTo>
                  <a:pt x="2664606" y="2191693"/>
                </a:lnTo>
                <a:lnTo>
                  <a:pt x="2664549" y="2191431"/>
                </a:lnTo>
                <a:lnTo>
                  <a:pt x="2662608" y="2191431"/>
                </a:lnTo>
                <a:close/>
                <a:moveTo>
                  <a:pt x="3118234" y="2190104"/>
                </a:moveTo>
                <a:lnTo>
                  <a:pt x="3112461" y="2196483"/>
                </a:lnTo>
                <a:lnTo>
                  <a:pt x="3117199" y="2191430"/>
                </a:lnTo>
                <a:close/>
                <a:moveTo>
                  <a:pt x="1544487" y="2180887"/>
                </a:moveTo>
                <a:lnTo>
                  <a:pt x="1544326" y="2182340"/>
                </a:lnTo>
                <a:lnTo>
                  <a:pt x="1544632" y="2180960"/>
                </a:lnTo>
                <a:close/>
                <a:moveTo>
                  <a:pt x="2017827" y="2180718"/>
                </a:moveTo>
                <a:lnTo>
                  <a:pt x="2015866" y="2182090"/>
                </a:lnTo>
                <a:lnTo>
                  <a:pt x="2015984" y="2182356"/>
                </a:lnTo>
                <a:close/>
                <a:moveTo>
                  <a:pt x="3029547" y="2174905"/>
                </a:moveTo>
                <a:lnTo>
                  <a:pt x="3029912" y="2175375"/>
                </a:lnTo>
                <a:lnTo>
                  <a:pt x="3048611" y="2188060"/>
                </a:lnTo>
                <a:lnTo>
                  <a:pt x="3048765" y="2187942"/>
                </a:lnTo>
                <a:close/>
                <a:moveTo>
                  <a:pt x="2002018" y="2173979"/>
                </a:moveTo>
                <a:lnTo>
                  <a:pt x="2000429" y="2175568"/>
                </a:lnTo>
                <a:lnTo>
                  <a:pt x="2001320" y="2176073"/>
                </a:lnTo>
                <a:lnTo>
                  <a:pt x="2002921" y="2174472"/>
                </a:lnTo>
                <a:close/>
                <a:moveTo>
                  <a:pt x="1916493" y="2172582"/>
                </a:moveTo>
                <a:lnTo>
                  <a:pt x="1913341" y="2185818"/>
                </a:lnTo>
                <a:lnTo>
                  <a:pt x="1917125" y="2172582"/>
                </a:lnTo>
                <a:close/>
                <a:moveTo>
                  <a:pt x="1921714" y="2168395"/>
                </a:moveTo>
                <a:lnTo>
                  <a:pt x="1920783" y="2171186"/>
                </a:lnTo>
                <a:lnTo>
                  <a:pt x="1921714" y="2171186"/>
                </a:lnTo>
                <a:close/>
                <a:moveTo>
                  <a:pt x="1813164" y="2167020"/>
                </a:moveTo>
                <a:lnTo>
                  <a:pt x="1812778" y="2167695"/>
                </a:lnTo>
                <a:lnTo>
                  <a:pt x="1813794" y="2173282"/>
                </a:lnTo>
                <a:lnTo>
                  <a:pt x="1814176" y="2172582"/>
                </a:lnTo>
                <a:close/>
                <a:moveTo>
                  <a:pt x="1540025" y="2166021"/>
                </a:moveTo>
                <a:lnTo>
                  <a:pt x="1538349" y="2167697"/>
                </a:lnTo>
                <a:lnTo>
                  <a:pt x="1538813" y="2167929"/>
                </a:lnTo>
                <a:lnTo>
                  <a:pt x="1540442" y="2166300"/>
                </a:lnTo>
                <a:close/>
                <a:moveTo>
                  <a:pt x="1966405" y="2164904"/>
                </a:moveTo>
                <a:lnTo>
                  <a:pt x="1964917" y="2167506"/>
                </a:lnTo>
                <a:lnTo>
                  <a:pt x="1965706" y="2168393"/>
                </a:lnTo>
                <a:lnTo>
                  <a:pt x="1967103" y="2168393"/>
                </a:lnTo>
                <a:lnTo>
                  <a:pt x="1968695" y="2165209"/>
                </a:lnTo>
                <a:close/>
                <a:moveTo>
                  <a:pt x="1957327" y="2163508"/>
                </a:moveTo>
                <a:lnTo>
                  <a:pt x="1948040" y="2168423"/>
                </a:lnTo>
                <a:lnTo>
                  <a:pt x="1948249" y="2168393"/>
                </a:lnTo>
                <a:lnTo>
                  <a:pt x="1957376" y="2163563"/>
                </a:lnTo>
                <a:close/>
                <a:moveTo>
                  <a:pt x="3554333" y="2156527"/>
                </a:moveTo>
                <a:lnTo>
                  <a:pt x="3553024" y="2160453"/>
                </a:lnTo>
                <a:lnTo>
                  <a:pt x="3554333" y="2160715"/>
                </a:lnTo>
                <a:lnTo>
                  <a:pt x="3555633" y="2156816"/>
                </a:lnTo>
                <a:close/>
                <a:moveTo>
                  <a:pt x="3538272" y="2155829"/>
                </a:moveTo>
                <a:lnTo>
                  <a:pt x="3535921" y="2159943"/>
                </a:lnTo>
                <a:lnTo>
                  <a:pt x="3536877" y="2160715"/>
                </a:lnTo>
                <a:lnTo>
                  <a:pt x="3539381" y="2156333"/>
                </a:lnTo>
                <a:close/>
                <a:moveTo>
                  <a:pt x="1672958" y="2153120"/>
                </a:moveTo>
                <a:lnTo>
                  <a:pt x="1672506" y="2155301"/>
                </a:lnTo>
                <a:lnTo>
                  <a:pt x="1688909" y="2156587"/>
                </a:lnTo>
                <a:close/>
                <a:moveTo>
                  <a:pt x="3560617" y="2151640"/>
                </a:moveTo>
                <a:lnTo>
                  <a:pt x="3560617" y="2157611"/>
                </a:lnTo>
                <a:lnTo>
                  <a:pt x="3562015" y="2157922"/>
                </a:lnTo>
                <a:lnTo>
                  <a:pt x="3562015" y="2151906"/>
                </a:lnTo>
                <a:close/>
                <a:moveTo>
                  <a:pt x="3511736" y="2145357"/>
                </a:moveTo>
                <a:lnTo>
                  <a:pt x="3499108" y="2148514"/>
                </a:lnTo>
                <a:lnTo>
                  <a:pt x="3499168" y="2148846"/>
                </a:lnTo>
                <a:lnTo>
                  <a:pt x="3512665" y="2145474"/>
                </a:lnTo>
                <a:close/>
                <a:moveTo>
                  <a:pt x="3496373" y="2141169"/>
                </a:moveTo>
                <a:lnTo>
                  <a:pt x="3485890" y="2142402"/>
                </a:lnTo>
                <a:lnTo>
                  <a:pt x="3485900" y="2142564"/>
                </a:lnTo>
                <a:lnTo>
                  <a:pt x="3496402" y="2141329"/>
                </a:lnTo>
                <a:close/>
                <a:moveTo>
                  <a:pt x="3593374" y="2132484"/>
                </a:moveTo>
                <a:lnTo>
                  <a:pt x="3589946" y="2154431"/>
                </a:lnTo>
                <a:lnTo>
                  <a:pt x="3591344" y="2154431"/>
                </a:lnTo>
                <a:lnTo>
                  <a:pt x="3591344" y="2151107"/>
                </a:lnTo>
                <a:lnTo>
                  <a:pt x="3590644" y="2150942"/>
                </a:lnTo>
                <a:lnTo>
                  <a:pt x="3594135" y="2132792"/>
                </a:lnTo>
                <a:close/>
                <a:moveTo>
                  <a:pt x="2492222" y="2131395"/>
                </a:moveTo>
                <a:lnTo>
                  <a:pt x="2490866" y="2132855"/>
                </a:lnTo>
                <a:lnTo>
                  <a:pt x="2573225" y="2217959"/>
                </a:lnTo>
                <a:lnTo>
                  <a:pt x="2573614" y="2218328"/>
                </a:lnTo>
                <a:close/>
                <a:moveTo>
                  <a:pt x="3167476" y="2127207"/>
                </a:moveTo>
                <a:lnTo>
                  <a:pt x="3166937" y="2127903"/>
                </a:lnTo>
                <a:lnTo>
                  <a:pt x="3172651" y="2127903"/>
                </a:lnTo>
                <a:lnTo>
                  <a:pt x="3172937" y="2127207"/>
                </a:lnTo>
                <a:close/>
                <a:moveTo>
                  <a:pt x="3657676" y="2122284"/>
                </a:moveTo>
                <a:lnTo>
                  <a:pt x="3657347" y="2122593"/>
                </a:lnTo>
                <a:lnTo>
                  <a:pt x="3657681" y="2122318"/>
                </a:lnTo>
                <a:close/>
                <a:moveTo>
                  <a:pt x="2995710" y="2121626"/>
                </a:moveTo>
                <a:lnTo>
                  <a:pt x="2998806" y="2122658"/>
                </a:lnTo>
                <a:lnTo>
                  <a:pt x="2999186" y="2122320"/>
                </a:lnTo>
                <a:close/>
                <a:moveTo>
                  <a:pt x="2999197" y="2109757"/>
                </a:moveTo>
                <a:lnTo>
                  <a:pt x="3002986" y="2111019"/>
                </a:lnTo>
                <a:lnTo>
                  <a:pt x="3003376" y="2110453"/>
                </a:lnTo>
                <a:close/>
                <a:moveTo>
                  <a:pt x="3254763" y="2106264"/>
                </a:moveTo>
                <a:lnTo>
                  <a:pt x="3254504" y="2106345"/>
                </a:lnTo>
                <a:lnTo>
                  <a:pt x="3254066" y="2107659"/>
                </a:lnTo>
                <a:lnTo>
                  <a:pt x="3256160" y="2111149"/>
                </a:lnTo>
                <a:lnTo>
                  <a:pt x="3256352" y="2111029"/>
                </a:lnTo>
                <a:close/>
                <a:moveTo>
                  <a:pt x="3662900" y="2100665"/>
                </a:moveTo>
                <a:lnTo>
                  <a:pt x="3663938" y="2101496"/>
                </a:lnTo>
                <a:lnTo>
                  <a:pt x="3663966" y="2101375"/>
                </a:lnTo>
                <a:close/>
                <a:moveTo>
                  <a:pt x="3661871" y="2098785"/>
                </a:moveTo>
                <a:lnTo>
                  <a:pt x="3661173" y="2099283"/>
                </a:lnTo>
                <a:lnTo>
                  <a:pt x="3661871" y="2099842"/>
                </a:lnTo>
                <a:close/>
                <a:moveTo>
                  <a:pt x="3664664" y="2094394"/>
                </a:moveTo>
                <a:lnTo>
                  <a:pt x="3664663" y="2094397"/>
                </a:lnTo>
                <a:lnTo>
                  <a:pt x="3665361" y="2095094"/>
                </a:lnTo>
                <a:lnTo>
                  <a:pt x="3665363" y="2095093"/>
                </a:lnTo>
                <a:close/>
                <a:moveTo>
                  <a:pt x="2987314" y="2093700"/>
                </a:moveTo>
                <a:lnTo>
                  <a:pt x="2985920" y="2096489"/>
                </a:lnTo>
                <a:lnTo>
                  <a:pt x="2994997" y="2102773"/>
                </a:lnTo>
                <a:lnTo>
                  <a:pt x="2996394" y="2106961"/>
                </a:lnTo>
                <a:lnTo>
                  <a:pt x="2997090" y="2106961"/>
                </a:lnTo>
                <a:lnTo>
                  <a:pt x="2995694" y="2102773"/>
                </a:lnTo>
                <a:lnTo>
                  <a:pt x="2986617" y="2096491"/>
                </a:lnTo>
                <a:close/>
                <a:moveTo>
                  <a:pt x="3399477" y="2085471"/>
                </a:moveTo>
                <a:lnTo>
                  <a:pt x="3394339" y="2085960"/>
                </a:lnTo>
                <a:lnTo>
                  <a:pt x="3394424" y="2086017"/>
                </a:lnTo>
                <a:close/>
                <a:moveTo>
                  <a:pt x="3423052" y="2083226"/>
                </a:moveTo>
                <a:lnTo>
                  <a:pt x="3421072" y="2083415"/>
                </a:lnTo>
                <a:lnTo>
                  <a:pt x="3429556" y="2085393"/>
                </a:lnTo>
                <a:close/>
                <a:moveTo>
                  <a:pt x="1485279" y="2082527"/>
                </a:moveTo>
                <a:lnTo>
                  <a:pt x="1485279" y="2086716"/>
                </a:lnTo>
                <a:lnTo>
                  <a:pt x="1479692" y="2086716"/>
                </a:lnTo>
                <a:lnTo>
                  <a:pt x="1481089" y="2083923"/>
                </a:lnTo>
                <a:close/>
                <a:moveTo>
                  <a:pt x="3315891" y="2080282"/>
                </a:moveTo>
                <a:lnTo>
                  <a:pt x="3313420" y="2082528"/>
                </a:lnTo>
                <a:lnTo>
                  <a:pt x="3322498" y="2095793"/>
                </a:lnTo>
                <a:lnTo>
                  <a:pt x="3322498" y="2102075"/>
                </a:lnTo>
                <a:lnTo>
                  <a:pt x="3325124" y="2107325"/>
                </a:lnTo>
                <a:lnTo>
                  <a:pt x="3325291" y="2106960"/>
                </a:lnTo>
                <a:lnTo>
                  <a:pt x="3327156" y="2106960"/>
                </a:lnTo>
                <a:lnTo>
                  <a:pt x="3324593" y="2099281"/>
                </a:lnTo>
                <a:lnTo>
                  <a:pt x="3324593" y="2092999"/>
                </a:lnTo>
                <a:close/>
                <a:moveTo>
                  <a:pt x="3670811" y="2078897"/>
                </a:moveTo>
                <a:lnTo>
                  <a:pt x="3668909" y="2080165"/>
                </a:lnTo>
                <a:lnTo>
                  <a:pt x="3670950" y="2083225"/>
                </a:lnTo>
                <a:lnTo>
                  <a:pt x="3670950" y="2079036"/>
                </a:lnTo>
                <a:close/>
                <a:moveTo>
                  <a:pt x="3380456" y="2077641"/>
                </a:moveTo>
                <a:lnTo>
                  <a:pt x="3362812" y="2078949"/>
                </a:lnTo>
                <a:lnTo>
                  <a:pt x="3363000" y="2079036"/>
                </a:lnTo>
                <a:lnTo>
                  <a:pt x="3380601" y="2077733"/>
                </a:lnTo>
                <a:close/>
                <a:moveTo>
                  <a:pt x="1452827" y="2075875"/>
                </a:moveTo>
                <a:lnTo>
                  <a:pt x="1471311" y="2078340"/>
                </a:lnTo>
                <a:lnTo>
                  <a:pt x="1462233" y="2078340"/>
                </a:lnTo>
                <a:lnTo>
                  <a:pt x="1458043" y="2081132"/>
                </a:lnTo>
                <a:lnTo>
                  <a:pt x="1460836" y="2078340"/>
                </a:lnTo>
                <a:close/>
                <a:moveTo>
                  <a:pt x="1451759" y="2075547"/>
                </a:moveTo>
                <a:lnTo>
                  <a:pt x="1452827" y="2075875"/>
                </a:lnTo>
                <a:lnTo>
                  <a:pt x="1451382" y="2075687"/>
                </a:lnTo>
                <a:close/>
                <a:moveTo>
                  <a:pt x="1450362" y="2075547"/>
                </a:moveTo>
                <a:lnTo>
                  <a:pt x="1451382" y="2075687"/>
                </a:lnTo>
                <a:lnTo>
                  <a:pt x="1444078" y="2078340"/>
                </a:lnTo>
                <a:close/>
                <a:moveTo>
                  <a:pt x="1794596" y="2075501"/>
                </a:moveTo>
                <a:lnTo>
                  <a:pt x="1794622" y="2075547"/>
                </a:lnTo>
                <a:lnTo>
                  <a:pt x="1794632" y="2075549"/>
                </a:lnTo>
                <a:lnTo>
                  <a:pt x="1794624" y="2075547"/>
                </a:lnTo>
                <a:close/>
                <a:moveTo>
                  <a:pt x="3351128" y="2074151"/>
                </a:moveTo>
                <a:lnTo>
                  <a:pt x="3347793" y="2078819"/>
                </a:lnTo>
                <a:lnTo>
                  <a:pt x="3348336" y="2079036"/>
                </a:lnTo>
                <a:lnTo>
                  <a:pt x="3352125" y="2074617"/>
                </a:lnTo>
                <a:close/>
                <a:moveTo>
                  <a:pt x="3675139" y="2069265"/>
                </a:moveTo>
                <a:lnTo>
                  <a:pt x="3674440" y="2070661"/>
                </a:lnTo>
                <a:lnTo>
                  <a:pt x="3672466" y="2074115"/>
                </a:lnTo>
                <a:lnTo>
                  <a:pt x="3675139" y="2073352"/>
                </a:lnTo>
                <a:close/>
                <a:moveTo>
                  <a:pt x="3688406" y="2061585"/>
                </a:moveTo>
                <a:lnTo>
                  <a:pt x="3687709" y="2062282"/>
                </a:lnTo>
                <a:lnTo>
                  <a:pt x="3694692" y="2062282"/>
                </a:lnTo>
                <a:lnTo>
                  <a:pt x="3695737" y="2061585"/>
                </a:lnTo>
                <a:close/>
                <a:moveTo>
                  <a:pt x="1789037" y="2061584"/>
                </a:moveTo>
                <a:lnTo>
                  <a:pt x="1789037" y="2065773"/>
                </a:lnTo>
                <a:lnTo>
                  <a:pt x="1789037" y="2065774"/>
                </a:lnTo>
                <a:lnTo>
                  <a:pt x="1789037" y="2061584"/>
                </a:lnTo>
                <a:close/>
                <a:moveTo>
                  <a:pt x="3704467" y="2057397"/>
                </a:moveTo>
                <a:lnTo>
                  <a:pt x="3702924" y="2058322"/>
                </a:lnTo>
                <a:lnTo>
                  <a:pt x="3712847" y="2059490"/>
                </a:lnTo>
                <a:lnTo>
                  <a:pt x="3713611" y="2058472"/>
                </a:lnTo>
                <a:close/>
                <a:moveTo>
                  <a:pt x="3720418" y="2053355"/>
                </a:moveTo>
                <a:lnTo>
                  <a:pt x="3720005" y="2053905"/>
                </a:lnTo>
                <a:lnTo>
                  <a:pt x="3720528" y="2053905"/>
                </a:lnTo>
                <a:close/>
                <a:moveTo>
                  <a:pt x="3899239" y="2052617"/>
                </a:moveTo>
                <a:lnTo>
                  <a:pt x="3898594" y="2053208"/>
                </a:lnTo>
                <a:lnTo>
                  <a:pt x="3903672" y="2059554"/>
                </a:lnTo>
                <a:lnTo>
                  <a:pt x="3904181" y="2058791"/>
                </a:lnTo>
                <a:close/>
                <a:moveTo>
                  <a:pt x="1919283" y="2052339"/>
                </a:moveTo>
                <a:lnTo>
                  <a:pt x="1919168" y="2053725"/>
                </a:lnTo>
                <a:lnTo>
                  <a:pt x="1923111" y="2055302"/>
                </a:lnTo>
                <a:lnTo>
                  <a:pt x="1923111" y="2069962"/>
                </a:lnTo>
                <a:lnTo>
                  <a:pt x="1927998" y="2077641"/>
                </a:lnTo>
                <a:lnTo>
                  <a:pt x="1934982" y="2077641"/>
                </a:lnTo>
                <a:lnTo>
                  <a:pt x="1945456" y="2080433"/>
                </a:lnTo>
                <a:lnTo>
                  <a:pt x="1946852" y="2080433"/>
                </a:lnTo>
                <a:lnTo>
                  <a:pt x="1947733" y="2078961"/>
                </a:lnTo>
                <a:lnTo>
                  <a:pt x="1929395" y="2076245"/>
                </a:lnTo>
                <a:lnTo>
                  <a:pt x="1924508" y="2068566"/>
                </a:lnTo>
                <a:lnTo>
                  <a:pt x="1924508" y="2053906"/>
                </a:lnTo>
                <a:close/>
                <a:moveTo>
                  <a:pt x="3730345" y="2048689"/>
                </a:moveTo>
                <a:lnTo>
                  <a:pt x="3722623" y="2049718"/>
                </a:lnTo>
                <a:lnTo>
                  <a:pt x="3722746" y="2050026"/>
                </a:lnTo>
                <a:lnTo>
                  <a:pt x="3730305" y="2049019"/>
                </a:lnTo>
                <a:close/>
                <a:moveTo>
                  <a:pt x="2962177" y="2046227"/>
                </a:moveTo>
                <a:lnTo>
                  <a:pt x="2963574" y="2047623"/>
                </a:lnTo>
                <a:lnTo>
                  <a:pt x="2963574" y="2046227"/>
                </a:lnTo>
                <a:lnTo>
                  <a:pt x="2964971" y="2049019"/>
                </a:lnTo>
                <a:lnTo>
                  <a:pt x="2962177" y="2056699"/>
                </a:lnTo>
                <a:lnTo>
                  <a:pt x="2959384" y="2052510"/>
                </a:lnTo>
                <a:close/>
                <a:moveTo>
                  <a:pt x="2057881" y="2046226"/>
                </a:moveTo>
                <a:lnTo>
                  <a:pt x="2055786" y="2050415"/>
                </a:lnTo>
                <a:lnTo>
                  <a:pt x="2054802" y="2049926"/>
                </a:lnTo>
                <a:close/>
                <a:moveTo>
                  <a:pt x="1912636" y="2044830"/>
                </a:moveTo>
                <a:lnTo>
                  <a:pt x="1909843" y="2049019"/>
                </a:lnTo>
                <a:lnTo>
                  <a:pt x="1897273" y="2045050"/>
                </a:lnTo>
                <a:lnTo>
                  <a:pt x="1897273" y="2045528"/>
                </a:lnTo>
                <a:lnTo>
                  <a:pt x="1910541" y="2049716"/>
                </a:lnTo>
                <a:lnTo>
                  <a:pt x="1913334" y="2045528"/>
                </a:lnTo>
                <a:lnTo>
                  <a:pt x="1918808" y="2047960"/>
                </a:lnTo>
                <a:lnTo>
                  <a:pt x="1918921" y="2047623"/>
                </a:lnTo>
                <a:close/>
                <a:moveTo>
                  <a:pt x="2089305" y="2044132"/>
                </a:moveTo>
                <a:lnTo>
                  <a:pt x="2101176" y="2084622"/>
                </a:lnTo>
                <a:lnTo>
                  <a:pt x="2103271" y="2084622"/>
                </a:lnTo>
                <a:lnTo>
                  <a:pt x="2111650" y="2096490"/>
                </a:lnTo>
                <a:lnTo>
                  <a:pt x="2136789" y="2093697"/>
                </a:lnTo>
                <a:lnTo>
                  <a:pt x="2141677" y="2099981"/>
                </a:lnTo>
                <a:lnTo>
                  <a:pt x="2138884" y="2098584"/>
                </a:lnTo>
                <a:lnTo>
                  <a:pt x="2132599" y="2099981"/>
                </a:lnTo>
                <a:lnTo>
                  <a:pt x="2120728" y="2108357"/>
                </a:lnTo>
                <a:lnTo>
                  <a:pt x="2108857" y="2110452"/>
                </a:lnTo>
                <a:lnTo>
                  <a:pt x="2101875" y="2118829"/>
                </a:lnTo>
                <a:lnTo>
                  <a:pt x="2094193" y="2118829"/>
                </a:lnTo>
                <a:lnTo>
                  <a:pt x="2089305" y="2121622"/>
                </a:lnTo>
                <a:lnTo>
                  <a:pt x="2086512" y="2116037"/>
                </a:lnTo>
                <a:lnTo>
                  <a:pt x="2094193" y="2101377"/>
                </a:lnTo>
                <a:lnTo>
                  <a:pt x="2095590" y="2105565"/>
                </a:lnTo>
                <a:lnTo>
                  <a:pt x="2095590" y="2090905"/>
                </a:lnTo>
                <a:lnTo>
                  <a:pt x="2098383" y="2086018"/>
                </a:lnTo>
                <a:close/>
                <a:moveTo>
                  <a:pt x="1889669" y="2040655"/>
                </a:moveTo>
                <a:lnTo>
                  <a:pt x="1889229" y="2041127"/>
                </a:lnTo>
                <a:lnTo>
                  <a:pt x="1896575" y="2042596"/>
                </a:lnTo>
                <a:lnTo>
                  <a:pt x="1896575" y="2042038"/>
                </a:lnTo>
                <a:close/>
                <a:moveTo>
                  <a:pt x="3906974" y="2035057"/>
                </a:moveTo>
                <a:lnTo>
                  <a:pt x="3906973" y="2035057"/>
                </a:lnTo>
                <a:lnTo>
                  <a:pt x="3906973" y="2044133"/>
                </a:lnTo>
                <a:lnTo>
                  <a:pt x="3906974" y="2044132"/>
                </a:lnTo>
                <a:close/>
                <a:moveTo>
                  <a:pt x="3735890" y="2030869"/>
                </a:moveTo>
                <a:lnTo>
                  <a:pt x="3735727" y="2031886"/>
                </a:lnTo>
                <a:lnTo>
                  <a:pt x="3790359" y="2037150"/>
                </a:lnTo>
                <a:lnTo>
                  <a:pt x="3838368" y="2050073"/>
                </a:lnTo>
                <a:lnTo>
                  <a:pt x="3838840" y="2049403"/>
                </a:lnTo>
                <a:lnTo>
                  <a:pt x="3793150" y="2036454"/>
                </a:lnTo>
                <a:close/>
                <a:moveTo>
                  <a:pt x="2976841" y="2013416"/>
                </a:moveTo>
                <a:lnTo>
                  <a:pt x="2978238" y="2017605"/>
                </a:lnTo>
                <a:lnTo>
                  <a:pt x="2975445" y="2020397"/>
                </a:lnTo>
                <a:lnTo>
                  <a:pt x="2974048" y="2017605"/>
                </a:lnTo>
                <a:close/>
                <a:moveTo>
                  <a:pt x="1738143" y="2009017"/>
                </a:moveTo>
                <a:lnTo>
                  <a:pt x="1739457" y="2028076"/>
                </a:lnTo>
                <a:lnTo>
                  <a:pt x="1738471" y="2031774"/>
                </a:lnTo>
                <a:lnTo>
                  <a:pt x="1739458" y="2029472"/>
                </a:lnTo>
                <a:lnTo>
                  <a:pt x="1739458" y="2016906"/>
                </a:lnTo>
                <a:close/>
                <a:moveTo>
                  <a:pt x="2475465" y="2002247"/>
                </a:moveTo>
                <a:lnTo>
                  <a:pt x="2467783" y="2005040"/>
                </a:lnTo>
                <a:lnTo>
                  <a:pt x="2439153" y="2032266"/>
                </a:lnTo>
                <a:lnTo>
                  <a:pt x="2466386" y="2005040"/>
                </a:lnTo>
                <a:close/>
                <a:moveTo>
                  <a:pt x="2471001" y="1998882"/>
                </a:moveTo>
                <a:lnTo>
                  <a:pt x="2470575" y="2000153"/>
                </a:lnTo>
                <a:lnTo>
                  <a:pt x="2464989" y="2001549"/>
                </a:lnTo>
                <a:close/>
                <a:moveTo>
                  <a:pt x="1732475" y="1998749"/>
                </a:moveTo>
                <a:lnTo>
                  <a:pt x="1732475" y="1998755"/>
                </a:lnTo>
                <a:lnTo>
                  <a:pt x="1732475" y="1998756"/>
                </a:lnTo>
                <a:close/>
                <a:moveTo>
                  <a:pt x="2471972" y="1995964"/>
                </a:moveTo>
                <a:lnTo>
                  <a:pt x="2472140" y="1996019"/>
                </a:lnTo>
                <a:lnTo>
                  <a:pt x="2471274" y="1998756"/>
                </a:lnTo>
                <a:lnTo>
                  <a:pt x="2471002" y="1998882"/>
                </a:lnTo>
                <a:close/>
                <a:moveTo>
                  <a:pt x="2475464" y="1985492"/>
                </a:moveTo>
                <a:lnTo>
                  <a:pt x="2473369" y="1995963"/>
                </a:lnTo>
                <a:lnTo>
                  <a:pt x="2476162" y="1997359"/>
                </a:lnTo>
                <a:lnTo>
                  <a:pt x="2472140" y="1996019"/>
                </a:lnTo>
                <a:close/>
                <a:moveTo>
                  <a:pt x="2981729" y="1972228"/>
                </a:moveTo>
                <a:lnTo>
                  <a:pt x="2983824" y="1976417"/>
                </a:lnTo>
                <a:lnTo>
                  <a:pt x="2983126" y="1973624"/>
                </a:lnTo>
                <a:lnTo>
                  <a:pt x="2984523" y="1976417"/>
                </a:lnTo>
                <a:lnTo>
                  <a:pt x="2984523" y="1979209"/>
                </a:lnTo>
                <a:lnTo>
                  <a:pt x="2984250" y="1978127"/>
                </a:lnTo>
                <a:lnTo>
                  <a:pt x="2980333" y="1982700"/>
                </a:lnTo>
                <a:lnTo>
                  <a:pt x="2978936" y="1975020"/>
                </a:lnTo>
                <a:close/>
                <a:moveTo>
                  <a:pt x="2474946" y="1966818"/>
                </a:moveTo>
                <a:lnTo>
                  <a:pt x="2473367" y="1983398"/>
                </a:lnTo>
                <a:lnTo>
                  <a:pt x="2473367" y="1970831"/>
                </a:lnTo>
                <a:lnTo>
                  <a:pt x="2471273" y="1970831"/>
                </a:lnTo>
                <a:lnTo>
                  <a:pt x="2471273" y="1968040"/>
                </a:lnTo>
                <a:close/>
                <a:moveTo>
                  <a:pt x="2485939" y="1965945"/>
                </a:moveTo>
                <a:lnTo>
                  <a:pt x="2484542" y="1973624"/>
                </a:lnTo>
                <a:lnTo>
                  <a:pt x="2484542" y="1972228"/>
                </a:lnTo>
                <a:close/>
                <a:moveTo>
                  <a:pt x="2484095" y="1964612"/>
                </a:moveTo>
                <a:lnTo>
                  <a:pt x="2484542" y="1965946"/>
                </a:lnTo>
                <a:lnTo>
                  <a:pt x="2481748" y="1985492"/>
                </a:lnTo>
                <a:lnTo>
                  <a:pt x="2481748" y="1976417"/>
                </a:lnTo>
                <a:lnTo>
                  <a:pt x="2478955" y="1976417"/>
                </a:lnTo>
                <a:lnTo>
                  <a:pt x="2478955" y="1970134"/>
                </a:lnTo>
                <a:lnTo>
                  <a:pt x="2480352" y="1967342"/>
                </a:lnTo>
                <a:lnTo>
                  <a:pt x="2483145" y="1967342"/>
                </a:lnTo>
                <a:close/>
                <a:moveTo>
                  <a:pt x="2476546" y="1953129"/>
                </a:moveTo>
                <a:lnTo>
                  <a:pt x="2475464" y="1966645"/>
                </a:lnTo>
                <a:lnTo>
                  <a:pt x="2474947" y="1966819"/>
                </a:lnTo>
                <a:lnTo>
                  <a:pt x="2476162" y="1954078"/>
                </a:lnTo>
                <a:close/>
                <a:moveTo>
                  <a:pt x="2488732" y="1951285"/>
                </a:moveTo>
                <a:lnTo>
                  <a:pt x="2484094" y="1964611"/>
                </a:lnTo>
                <a:lnTo>
                  <a:pt x="2483145" y="1961756"/>
                </a:lnTo>
                <a:close/>
                <a:moveTo>
                  <a:pt x="2974746" y="1935927"/>
                </a:moveTo>
                <a:lnTo>
                  <a:pt x="2976143" y="1935927"/>
                </a:lnTo>
                <a:lnTo>
                  <a:pt x="2976143" y="1938720"/>
                </a:lnTo>
                <a:close/>
                <a:moveTo>
                  <a:pt x="2976143" y="1933135"/>
                </a:moveTo>
                <a:lnTo>
                  <a:pt x="2977540" y="1935927"/>
                </a:lnTo>
                <a:lnTo>
                  <a:pt x="2976143" y="1935927"/>
                </a:lnTo>
                <a:close/>
                <a:moveTo>
                  <a:pt x="2955194" y="1894040"/>
                </a:moveTo>
                <a:lnTo>
                  <a:pt x="2955194" y="1898229"/>
                </a:lnTo>
                <a:lnTo>
                  <a:pt x="2952401" y="1896833"/>
                </a:lnTo>
                <a:close/>
                <a:moveTo>
                  <a:pt x="2950306" y="1891947"/>
                </a:moveTo>
                <a:lnTo>
                  <a:pt x="2951702" y="1894739"/>
                </a:lnTo>
                <a:lnTo>
                  <a:pt x="2948909" y="1896136"/>
                </a:lnTo>
                <a:lnTo>
                  <a:pt x="2948909" y="1893343"/>
                </a:lnTo>
                <a:close/>
                <a:moveTo>
                  <a:pt x="1682953" y="1888715"/>
                </a:moveTo>
                <a:lnTo>
                  <a:pt x="1682197" y="1891248"/>
                </a:lnTo>
                <a:lnTo>
                  <a:pt x="1682214" y="1891266"/>
                </a:lnTo>
                <a:close/>
                <a:moveTo>
                  <a:pt x="2946116" y="1875192"/>
                </a:moveTo>
                <a:lnTo>
                  <a:pt x="2944021" y="1885663"/>
                </a:lnTo>
                <a:lnTo>
                  <a:pt x="2949607" y="1887059"/>
                </a:lnTo>
                <a:lnTo>
                  <a:pt x="2952400" y="1884267"/>
                </a:lnTo>
                <a:lnTo>
                  <a:pt x="2952400" y="1887059"/>
                </a:lnTo>
                <a:lnTo>
                  <a:pt x="2949607" y="1888455"/>
                </a:lnTo>
                <a:lnTo>
                  <a:pt x="2943323" y="1885663"/>
                </a:lnTo>
                <a:close/>
                <a:moveTo>
                  <a:pt x="2942626" y="1873796"/>
                </a:moveTo>
                <a:lnTo>
                  <a:pt x="2942626" y="1879381"/>
                </a:lnTo>
                <a:lnTo>
                  <a:pt x="2938436" y="1884966"/>
                </a:lnTo>
                <a:lnTo>
                  <a:pt x="2937039" y="1879381"/>
                </a:lnTo>
                <a:lnTo>
                  <a:pt x="2939832" y="1882174"/>
                </a:lnTo>
                <a:lnTo>
                  <a:pt x="2941229" y="1874494"/>
                </a:lnTo>
                <a:close/>
                <a:moveTo>
                  <a:pt x="2928659" y="1866815"/>
                </a:moveTo>
                <a:lnTo>
                  <a:pt x="2928659" y="1868211"/>
                </a:lnTo>
                <a:lnTo>
                  <a:pt x="2932849" y="1874494"/>
                </a:lnTo>
                <a:lnTo>
                  <a:pt x="2927262" y="1868211"/>
                </a:lnTo>
                <a:close/>
                <a:moveTo>
                  <a:pt x="1613422" y="1861883"/>
                </a:moveTo>
                <a:lnTo>
                  <a:pt x="1613066" y="1864022"/>
                </a:lnTo>
                <a:lnTo>
                  <a:pt x="1613397" y="1864132"/>
                </a:lnTo>
                <a:lnTo>
                  <a:pt x="1613765" y="1861928"/>
                </a:lnTo>
                <a:close/>
                <a:moveTo>
                  <a:pt x="2883968" y="1861230"/>
                </a:moveTo>
                <a:lnTo>
                  <a:pt x="2926564" y="1862626"/>
                </a:lnTo>
                <a:lnTo>
                  <a:pt x="2926795" y="1862863"/>
                </a:lnTo>
                <a:close/>
                <a:moveTo>
                  <a:pt x="1603289" y="1857739"/>
                </a:moveTo>
                <a:lnTo>
                  <a:pt x="1603289" y="1858437"/>
                </a:lnTo>
                <a:lnTo>
                  <a:pt x="1603290" y="1858437"/>
                </a:lnTo>
                <a:lnTo>
                  <a:pt x="1603290" y="1857739"/>
                </a:lnTo>
                <a:close/>
                <a:moveTo>
                  <a:pt x="2859144" y="1852602"/>
                </a:moveTo>
                <a:lnTo>
                  <a:pt x="2859528" y="1852853"/>
                </a:lnTo>
                <a:lnTo>
                  <a:pt x="2859060" y="1852623"/>
                </a:lnTo>
                <a:close/>
                <a:moveTo>
                  <a:pt x="2885364" y="1852155"/>
                </a:moveTo>
                <a:lnTo>
                  <a:pt x="2886761" y="1852155"/>
                </a:lnTo>
                <a:lnTo>
                  <a:pt x="2888158" y="1857740"/>
                </a:lnTo>
                <a:lnTo>
                  <a:pt x="2893919" y="1859834"/>
                </a:lnTo>
                <a:lnTo>
                  <a:pt x="2885364" y="1859834"/>
                </a:lnTo>
                <a:close/>
                <a:moveTo>
                  <a:pt x="2856734" y="1851457"/>
                </a:moveTo>
                <a:lnTo>
                  <a:pt x="2859059" y="1852623"/>
                </a:lnTo>
                <a:lnTo>
                  <a:pt x="2858131" y="1852853"/>
                </a:lnTo>
                <a:close/>
                <a:moveTo>
                  <a:pt x="2934245" y="1850060"/>
                </a:moveTo>
                <a:lnTo>
                  <a:pt x="2934245" y="1852852"/>
                </a:lnTo>
                <a:lnTo>
                  <a:pt x="2927960" y="1855645"/>
                </a:lnTo>
                <a:lnTo>
                  <a:pt x="2927960" y="1858438"/>
                </a:lnTo>
                <a:lnTo>
                  <a:pt x="2932150" y="1859834"/>
                </a:lnTo>
                <a:lnTo>
                  <a:pt x="2920280" y="1859834"/>
                </a:lnTo>
                <a:lnTo>
                  <a:pt x="2918185" y="1860532"/>
                </a:lnTo>
                <a:lnTo>
                  <a:pt x="2895840" y="1860532"/>
                </a:lnTo>
                <a:lnTo>
                  <a:pt x="2893919" y="1859834"/>
                </a:lnTo>
                <a:lnTo>
                  <a:pt x="2920279" y="1859834"/>
                </a:lnTo>
                <a:lnTo>
                  <a:pt x="2922374" y="1859136"/>
                </a:lnTo>
                <a:lnTo>
                  <a:pt x="2928658" y="1851456"/>
                </a:lnTo>
                <a:close/>
                <a:moveTo>
                  <a:pt x="2921907" y="1848895"/>
                </a:moveTo>
                <a:lnTo>
                  <a:pt x="2921676" y="1849362"/>
                </a:lnTo>
                <a:lnTo>
                  <a:pt x="2920978" y="1849362"/>
                </a:lnTo>
                <a:close/>
                <a:moveTo>
                  <a:pt x="1599227" y="1846950"/>
                </a:moveTo>
                <a:lnTo>
                  <a:pt x="1598542" y="1847407"/>
                </a:lnTo>
                <a:lnTo>
                  <a:pt x="1598402" y="1848664"/>
                </a:lnTo>
                <a:lnTo>
                  <a:pt x="1595951" y="1850049"/>
                </a:lnTo>
                <a:lnTo>
                  <a:pt x="1596394" y="1850934"/>
                </a:lnTo>
                <a:lnTo>
                  <a:pt x="1599799" y="1848664"/>
                </a:lnTo>
                <a:close/>
                <a:moveTo>
                  <a:pt x="2924469" y="1843778"/>
                </a:moveTo>
                <a:lnTo>
                  <a:pt x="2930754" y="1847967"/>
                </a:lnTo>
                <a:lnTo>
                  <a:pt x="2925167" y="1846570"/>
                </a:lnTo>
                <a:lnTo>
                  <a:pt x="2929357" y="1847967"/>
                </a:lnTo>
                <a:lnTo>
                  <a:pt x="2923770" y="1847967"/>
                </a:lnTo>
                <a:lnTo>
                  <a:pt x="2921906" y="1848895"/>
                </a:lnTo>
                <a:close/>
                <a:moveTo>
                  <a:pt x="2894443" y="1843778"/>
                </a:moveTo>
                <a:lnTo>
                  <a:pt x="2900029" y="1846570"/>
                </a:lnTo>
                <a:lnTo>
                  <a:pt x="2904219" y="1843778"/>
                </a:lnTo>
                <a:lnTo>
                  <a:pt x="2905615" y="1845872"/>
                </a:lnTo>
                <a:lnTo>
                  <a:pt x="2909805" y="1850060"/>
                </a:lnTo>
                <a:lnTo>
                  <a:pt x="2895141" y="1845872"/>
                </a:lnTo>
                <a:lnTo>
                  <a:pt x="2899331" y="1851456"/>
                </a:lnTo>
                <a:lnTo>
                  <a:pt x="2899331" y="1855645"/>
                </a:lnTo>
                <a:lnTo>
                  <a:pt x="2893046" y="1846570"/>
                </a:lnTo>
                <a:close/>
                <a:moveTo>
                  <a:pt x="2911201" y="1836099"/>
                </a:moveTo>
                <a:lnTo>
                  <a:pt x="2917485" y="1838891"/>
                </a:lnTo>
                <a:lnTo>
                  <a:pt x="2923072" y="1843079"/>
                </a:lnTo>
                <a:lnTo>
                  <a:pt x="2917485" y="1841684"/>
                </a:lnTo>
                <a:lnTo>
                  <a:pt x="2917485" y="1844476"/>
                </a:lnTo>
                <a:lnTo>
                  <a:pt x="2913296" y="1838891"/>
                </a:lnTo>
                <a:lnTo>
                  <a:pt x="2911899" y="1845174"/>
                </a:lnTo>
                <a:lnTo>
                  <a:pt x="2917485" y="1845174"/>
                </a:lnTo>
                <a:lnTo>
                  <a:pt x="2917485" y="1849362"/>
                </a:lnTo>
                <a:lnTo>
                  <a:pt x="2920977" y="1849362"/>
                </a:lnTo>
                <a:lnTo>
                  <a:pt x="2923770" y="1850759"/>
                </a:lnTo>
                <a:lnTo>
                  <a:pt x="2918183" y="1853551"/>
                </a:lnTo>
                <a:lnTo>
                  <a:pt x="2912598" y="1847966"/>
                </a:lnTo>
                <a:lnTo>
                  <a:pt x="2909804" y="1840288"/>
                </a:lnTo>
                <a:close/>
                <a:moveTo>
                  <a:pt x="2859527" y="1836099"/>
                </a:moveTo>
                <a:lnTo>
                  <a:pt x="2860923" y="1837495"/>
                </a:lnTo>
                <a:lnTo>
                  <a:pt x="2859527" y="1838891"/>
                </a:lnTo>
                <a:lnTo>
                  <a:pt x="2860923" y="1840288"/>
                </a:lnTo>
                <a:lnTo>
                  <a:pt x="2862320" y="1847966"/>
                </a:lnTo>
                <a:lnTo>
                  <a:pt x="2860923" y="1852155"/>
                </a:lnTo>
                <a:lnTo>
                  <a:pt x="2859144" y="1852602"/>
                </a:lnTo>
                <a:lnTo>
                  <a:pt x="2855338" y="1850061"/>
                </a:lnTo>
                <a:lnTo>
                  <a:pt x="2853941" y="1845872"/>
                </a:lnTo>
                <a:lnTo>
                  <a:pt x="2855338" y="1840288"/>
                </a:lnTo>
                <a:close/>
                <a:moveTo>
                  <a:pt x="2937598" y="1829536"/>
                </a:moveTo>
                <a:lnTo>
                  <a:pt x="2938436" y="1829815"/>
                </a:lnTo>
                <a:lnTo>
                  <a:pt x="2937039" y="1829815"/>
                </a:lnTo>
                <a:close/>
                <a:moveTo>
                  <a:pt x="1931683" y="1825938"/>
                </a:moveTo>
                <a:lnTo>
                  <a:pt x="1923111" y="1831211"/>
                </a:lnTo>
                <a:lnTo>
                  <a:pt x="1920318" y="1833305"/>
                </a:lnTo>
                <a:lnTo>
                  <a:pt x="1920318" y="1845173"/>
                </a:lnTo>
                <a:lnTo>
                  <a:pt x="1925903" y="1857041"/>
                </a:lnTo>
                <a:lnTo>
                  <a:pt x="1927300" y="1868909"/>
                </a:lnTo>
                <a:lnTo>
                  <a:pt x="1927775" y="1868909"/>
                </a:lnTo>
                <a:lnTo>
                  <a:pt x="1926602" y="1857739"/>
                </a:lnTo>
                <a:lnTo>
                  <a:pt x="1921016" y="1842381"/>
                </a:lnTo>
                <a:lnTo>
                  <a:pt x="1922393" y="1842263"/>
                </a:lnTo>
                <a:lnTo>
                  <a:pt x="1921016" y="1834003"/>
                </a:lnTo>
                <a:lnTo>
                  <a:pt x="1930094" y="1829116"/>
                </a:lnTo>
                <a:close/>
                <a:moveTo>
                  <a:pt x="2841372" y="1822835"/>
                </a:moveTo>
                <a:lnTo>
                  <a:pt x="2842769" y="1822835"/>
                </a:lnTo>
                <a:lnTo>
                  <a:pt x="2846958" y="1822835"/>
                </a:lnTo>
                <a:lnTo>
                  <a:pt x="2847161" y="1823037"/>
                </a:lnTo>
                <a:lnTo>
                  <a:pt x="2852544" y="1824231"/>
                </a:lnTo>
                <a:lnTo>
                  <a:pt x="2858131" y="1830514"/>
                </a:lnTo>
                <a:lnTo>
                  <a:pt x="2858131" y="1827722"/>
                </a:lnTo>
                <a:lnTo>
                  <a:pt x="2859528" y="1831911"/>
                </a:lnTo>
                <a:lnTo>
                  <a:pt x="2856734" y="1836098"/>
                </a:lnTo>
                <a:lnTo>
                  <a:pt x="2852544" y="1843778"/>
                </a:lnTo>
                <a:lnTo>
                  <a:pt x="2851707" y="1843499"/>
                </a:lnTo>
                <a:lnTo>
                  <a:pt x="2852544" y="1845174"/>
                </a:lnTo>
                <a:lnTo>
                  <a:pt x="2852544" y="1850759"/>
                </a:lnTo>
                <a:lnTo>
                  <a:pt x="2853941" y="1852854"/>
                </a:lnTo>
                <a:lnTo>
                  <a:pt x="2851149" y="1851457"/>
                </a:lnTo>
                <a:lnTo>
                  <a:pt x="2849752" y="1847269"/>
                </a:lnTo>
                <a:lnTo>
                  <a:pt x="2845562" y="1843080"/>
                </a:lnTo>
                <a:lnTo>
                  <a:pt x="2842769" y="1843080"/>
                </a:lnTo>
                <a:lnTo>
                  <a:pt x="2838579" y="1847269"/>
                </a:lnTo>
                <a:lnTo>
                  <a:pt x="2846260" y="1851457"/>
                </a:lnTo>
                <a:lnTo>
                  <a:pt x="2838579" y="1848665"/>
                </a:lnTo>
                <a:lnTo>
                  <a:pt x="2832993" y="1843080"/>
                </a:lnTo>
                <a:lnTo>
                  <a:pt x="2831596" y="1827024"/>
                </a:lnTo>
                <a:lnTo>
                  <a:pt x="2835786" y="1824231"/>
                </a:lnTo>
                <a:lnTo>
                  <a:pt x="2832993" y="1829816"/>
                </a:lnTo>
                <a:lnTo>
                  <a:pt x="2835786" y="1825627"/>
                </a:lnTo>
                <a:close/>
                <a:moveTo>
                  <a:pt x="2931452" y="1821439"/>
                </a:moveTo>
                <a:lnTo>
                  <a:pt x="2933547" y="1827024"/>
                </a:lnTo>
                <a:lnTo>
                  <a:pt x="2933547" y="1829816"/>
                </a:lnTo>
                <a:lnTo>
                  <a:pt x="2936340" y="1831212"/>
                </a:lnTo>
                <a:lnTo>
                  <a:pt x="2940529" y="1837495"/>
                </a:lnTo>
                <a:lnTo>
                  <a:pt x="2944719" y="1843778"/>
                </a:lnTo>
                <a:lnTo>
                  <a:pt x="2937038" y="1842382"/>
                </a:lnTo>
                <a:lnTo>
                  <a:pt x="2935642" y="1833306"/>
                </a:lnTo>
                <a:lnTo>
                  <a:pt x="2930055" y="1824231"/>
                </a:lnTo>
                <a:close/>
                <a:moveTo>
                  <a:pt x="2842070" y="1821439"/>
                </a:moveTo>
                <a:lnTo>
                  <a:pt x="2835785" y="1824231"/>
                </a:lnTo>
                <a:lnTo>
                  <a:pt x="2837880" y="1822835"/>
                </a:lnTo>
                <a:close/>
                <a:moveTo>
                  <a:pt x="1932188" y="1821322"/>
                </a:moveTo>
                <a:lnTo>
                  <a:pt x="1932188" y="1824928"/>
                </a:lnTo>
                <a:lnTo>
                  <a:pt x="1932886" y="1823532"/>
                </a:lnTo>
                <a:close/>
                <a:moveTo>
                  <a:pt x="2948910" y="1817948"/>
                </a:moveTo>
                <a:lnTo>
                  <a:pt x="2950306" y="1820740"/>
                </a:lnTo>
                <a:lnTo>
                  <a:pt x="2946116" y="1822137"/>
                </a:lnTo>
                <a:lnTo>
                  <a:pt x="2943323" y="1822137"/>
                </a:lnTo>
                <a:lnTo>
                  <a:pt x="2947513" y="1820740"/>
                </a:lnTo>
                <a:close/>
                <a:moveTo>
                  <a:pt x="2932150" y="1817948"/>
                </a:moveTo>
                <a:lnTo>
                  <a:pt x="2939832" y="1828419"/>
                </a:lnTo>
                <a:lnTo>
                  <a:pt x="2937597" y="1829536"/>
                </a:lnTo>
                <a:lnTo>
                  <a:pt x="2934245" y="1828419"/>
                </a:lnTo>
                <a:close/>
                <a:moveTo>
                  <a:pt x="2929357" y="1817948"/>
                </a:moveTo>
                <a:lnTo>
                  <a:pt x="2932150" y="1817948"/>
                </a:lnTo>
                <a:lnTo>
                  <a:pt x="2929357" y="1822137"/>
                </a:lnTo>
                <a:close/>
                <a:moveTo>
                  <a:pt x="2934245" y="1817250"/>
                </a:moveTo>
                <a:lnTo>
                  <a:pt x="2948909" y="1817250"/>
                </a:lnTo>
                <a:lnTo>
                  <a:pt x="2948909" y="1817948"/>
                </a:lnTo>
                <a:lnTo>
                  <a:pt x="2943323" y="1819345"/>
                </a:lnTo>
                <a:lnTo>
                  <a:pt x="2941926" y="1824231"/>
                </a:lnTo>
                <a:lnTo>
                  <a:pt x="2940530" y="1820043"/>
                </a:lnTo>
                <a:lnTo>
                  <a:pt x="2937737" y="1820043"/>
                </a:lnTo>
                <a:lnTo>
                  <a:pt x="2940530" y="1827722"/>
                </a:lnTo>
                <a:close/>
                <a:moveTo>
                  <a:pt x="2920279" y="1817250"/>
                </a:moveTo>
                <a:lnTo>
                  <a:pt x="2923073" y="1817948"/>
                </a:lnTo>
                <a:lnTo>
                  <a:pt x="2927262" y="1822137"/>
                </a:lnTo>
                <a:lnTo>
                  <a:pt x="2921676" y="1817948"/>
                </a:lnTo>
                <a:lnTo>
                  <a:pt x="2925865" y="1834004"/>
                </a:lnTo>
                <a:lnTo>
                  <a:pt x="2931452" y="1835400"/>
                </a:lnTo>
                <a:lnTo>
                  <a:pt x="2928659" y="1829816"/>
                </a:lnTo>
                <a:lnTo>
                  <a:pt x="2934245" y="1840287"/>
                </a:lnTo>
                <a:lnTo>
                  <a:pt x="2927960" y="1834702"/>
                </a:lnTo>
                <a:lnTo>
                  <a:pt x="2922375" y="1834702"/>
                </a:lnTo>
                <a:lnTo>
                  <a:pt x="2913296" y="1825627"/>
                </a:lnTo>
                <a:lnTo>
                  <a:pt x="2914693" y="1820043"/>
                </a:lnTo>
                <a:close/>
                <a:moveTo>
                  <a:pt x="1987972" y="1812899"/>
                </a:moveTo>
                <a:lnTo>
                  <a:pt x="1987354" y="1813060"/>
                </a:lnTo>
                <a:lnTo>
                  <a:pt x="1989938" y="1818226"/>
                </a:lnTo>
                <a:lnTo>
                  <a:pt x="1990147" y="1817249"/>
                </a:lnTo>
                <a:close/>
                <a:moveTo>
                  <a:pt x="1860962" y="1806777"/>
                </a:moveTo>
                <a:lnTo>
                  <a:pt x="1846310" y="1808109"/>
                </a:lnTo>
                <a:lnTo>
                  <a:pt x="1846298" y="1808174"/>
                </a:lnTo>
                <a:lnTo>
                  <a:pt x="1861262" y="1806814"/>
                </a:lnTo>
                <a:close/>
                <a:moveTo>
                  <a:pt x="2733135" y="1801891"/>
                </a:moveTo>
                <a:lnTo>
                  <a:pt x="2734532" y="1803287"/>
                </a:lnTo>
                <a:lnTo>
                  <a:pt x="2724058" y="1812363"/>
                </a:lnTo>
                <a:close/>
                <a:moveTo>
                  <a:pt x="2478801" y="1793919"/>
                </a:moveTo>
                <a:lnTo>
                  <a:pt x="2511775" y="1846570"/>
                </a:lnTo>
                <a:lnTo>
                  <a:pt x="2525043" y="1891947"/>
                </a:lnTo>
                <a:lnTo>
                  <a:pt x="2519456" y="1898229"/>
                </a:lnTo>
                <a:lnTo>
                  <a:pt x="2501300" y="1905908"/>
                </a:lnTo>
                <a:lnTo>
                  <a:pt x="2490826" y="1917777"/>
                </a:lnTo>
                <a:lnTo>
                  <a:pt x="2476546" y="1953128"/>
                </a:lnTo>
                <a:lnTo>
                  <a:pt x="2476860" y="1949191"/>
                </a:lnTo>
                <a:lnTo>
                  <a:pt x="2491524" y="1915682"/>
                </a:lnTo>
                <a:lnTo>
                  <a:pt x="2500602" y="1905210"/>
                </a:lnTo>
                <a:lnTo>
                  <a:pt x="2520154" y="1896135"/>
                </a:lnTo>
                <a:lnTo>
                  <a:pt x="2524344" y="1890550"/>
                </a:lnTo>
                <a:lnTo>
                  <a:pt x="2511077" y="1846570"/>
                </a:lnTo>
                <a:close/>
                <a:moveTo>
                  <a:pt x="3603213" y="1790721"/>
                </a:moveTo>
                <a:lnTo>
                  <a:pt x="3600663" y="1793590"/>
                </a:lnTo>
                <a:lnTo>
                  <a:pt x="3609498" y="1796307"/>
                </a:lnTo>
                <a:lnTo>
                  <a:pt x="3613688" y="1793515"/>
                </a:lnTo>
                <a:lnTo>
                  <a:pt x="3613339" y="1792118"/>
                </a:lnTo>
                <a:lnTo>
                  <a:pt x="3612292" y="1793514"/>
                </a:lnTo>
                <a:close/>
                <a:moveTo>
                  <a:pt x="1850487" y="1788628"/>
                </a:moveTo>
                <a:lnTo>
                  <a:pt x="1849789" y="1789325"/>
                </a:lnTo>
                <a:lnTo>
                  <a:pt x="1848295" y="1797395"/>
                </a:lnTo>
                <a:close/>
                <a:moveTo>
                  <a:pt x="3124880" y="1783043"/>
                </a:moveTo>
                <a:lnTo>
                  <a:pt x="3126423" y="1784160"/>
                </a:lnTo>
                <a:lnTo>
                  <a:pt x="3125578" y="1783741"/>
                </a:lnTo>
                <a:close/>
                <a:moveTo>
                  <a:pt x="3636033" y="1777877"/>
                </a:moveTo>
                <a:lnTo>
                  <a:pt x="3629749" y="1781647"/>
                </a:lnTo>
                <a:lnTo>
                  <a:pt x="3627654" y="1787929"/>
                </a:lnTo>
                <a:lnTo>
                  <a:pt x="3620671" y="1786532"/>
                </a:lnTo>
                <a:lnTo>
                  <a:pt x="3616481" y="1783043"/>
                </a:lnTo>
                <a:lnTo>
                  <a:pt x="3612990" y="1785137"/>
                </a:lnTo>
                <a:lnTo>
                  <a:pt x="3613456" y="1786999"/>
                </a:lnTo>
                <a:lnTo>
                  <a:pt x="3615783" y="1785137"/>
                </a:lnTo>
                <a:lnTo>
                  <a:pt x="3619972" y="1789326"/>
                </a:lnTo>
                <a:lnTo>
                  <a:pt x="3626956" y="1790722"/>
                </a:lnTo>
                <a:lnTo>
                  <a:pt x="3629051" y="1784439"/>
                </a:lnTo>
                <a:lnTo>
                  <a:pt x="3636033" y="1780250"/>
                </a:lnTo>
                <a:close/>
                <a:moveTo>
                  <a:pt x="1848928" y="1777400"/>
                </a:moveTo>
                <a:lnTo>
                  <a:pt x="1851615" y="1784116"/>
                </a:lnTo>
                <a:lnTo>
                  <a:pt x="1851884" y="1783041"/>
                </a:lnTo>
                <a:close/>
                <a:moveTo>
                  <a:pt x="3645012" y="1776161"/>
                </a:moveTo>
                <a:lnTo>
                  <a:pt x="3643715" y="1777458"/>
                </a:lnTo>
                <a:lnTo>
                  <a:pt x="3646508" y="1784439"/>
                </a:lnTo>
                <a:lnTo>
                  <a:pt x="3646508" y="1789326"/>
                </a:lnTo>
                <a:lnTo>
                  <a:pt x="3654189" y="1797005"/>
                </a:lnTo>
                <a:lnTo>
                  <a:pt x="3664663" y="1797005"/>
                </a:lnTo>
                <a:lnTo>
                  <a:pt x="3667457" y="1799797"/>
                </a:lnTo>
                <a:lnTo>
                  <a:pt x="3670250" y="1797005"/>
                </a:lnTo>
                <a:lnTo>
                  <a:pt x="3675139" y="1796307"/>
                </a:lnTo>
                <a:lnTo>
                  <a:pt x="3680724" y="1784439"/>
                </a:lnTo>
                <a:lnTo>
                  <a:pt x="3680407" y="1783805"/>
                </a:lnTo>
                <a:lnTo>
                  <a:pt x="3675836" y="1793514"/>
                </a:lnTo>
                <a:lnTo>
                  <a:pt x="3670949" y="1794910"/>
                </a:lnTo>
                <a:lnTo>
                  <a:pt x="3668156" y="1797004"/>
                </a:lnTo>
                <a:lnTo>
                  <a:pt x="3665362" y="1794910"/>
                </a:lnTo>
                <a:lnTo>
                  <a:pt x="3654888" y="1794910"/>
                </a:lnTo>
                <a:lnTo>
                  <a:pt x="3647206" y="1786532"/>
                </a:lnTo>
                <a:lnTo>
                  <a:pt x="3647206" y="1781647"/>
                </a:lnTo>
                <a:close/>
                <a:moveTo>
                  <a:pt x="3687708" y="1776061"/>
                </a:moveTo>
                <a:lnTo>
                  <a:pt x="3680026" y="1778854"/>
                </a:lnTo>
                <a:lnTo>
                  <a:pt x="3681101" y="1781003"/>
                </a:lnTo>
                <a:lnTo>
                  <a:pt x="3687009" y="1778854"/>
                </a:lnTo>
                <a:lnTo>
                  <a:pt x="3689803" y="1778854"/>
                </a:lnTo>
                <a:lnTo>
                  <a:pt x="3691199" y="1785137"/>
                </a:lnTo>
                <a:lnTo>
                  <a:pt x="3693992" y="1785137"/>
                </a:lnTo>
                <a:lnTo>
                  <a:pt x="3696785" y="1790722"/>
                </a:lnTo>
                <a:lnTo>
                  <a:pt x="3712148" y="1789326"/>
                </a:lnTo>
                <a:lnTo>
                  <a:pt x="3728209" y="1793515"/>
                </a:lnTo>
                <a:lnTo>
                  <a:pt x="3737287" y="1799797"/>
                </a:lnTo>
                <a:lnTo>
                  <a:pt x="3744968" y="1798401"/>
                </a:lnTo>
                <a:lnTo>
                  <a:pt x="3744688" y="1795697"/>
                </a:lnTo>
                <a:lnTo>
                  <a:pt x="3737985" y="1796306"/>
                </a:lnTo>
                <a:lnTo>
                  <a:pt x="3728907" y="1790023"/>
                </a:lnTo>
                <a:lnTo>
                  <a:pt x="3714243" y="1785834"/>
                </a:lnTo>
                <a:lnTo>
                  <a:pt x="3697484" y="1787929"/>
                </a:lnTo>
                <a:lnTo>
                  <a:pt x="3694691" y="1783043"/>
                </a:lnTo>
                <a:lnTo>
                  <a:pt x="3691897" y="1783043"/>
                </a:lnTo>
                <a:lnTo>
                  <a:pt x="3690500" y="1776061"/>
                </a:lnTo>
                <a:close/>
                <a:moveTo>
                  <a:pt x="2464640" y="1770826"/>
                </a:moveTo>
                <a:lnTo>
                  <a:pt x="2478802" y="1793920"/>
                </a:lnTo>
                <a:lnTo>
                  <a:pt x="2464989" y="1771873"/>
                </a:lnTo>
                <a:close/>
                <a:moveTo>
                  <a:pt x="3638827" y="1769778"/>
                </a:moveTo>
                <a:lnTo>
                  <a:pt x="3636732" y="1774665"/>
                </a:lnTo>
                <a:lnTo>
                  <a:pt x="3636732" y="1776236"/>
                </a:lnTo>
                <a:lnTo>
                  <a:pt x="3638827" y="1772572"/>
                </a:lnTo>
                <a:lnTo>
                  <a:pt x="3640922" y="1772572"/>
                </a:lnTo>
                <a:lnTo>
                  <a:pt x="3644902" y="1775888"/>
                </a:lnTo>
                <a:lnTo>
                  <a:pt x="3644413" y="1774665"/>
                </a:lnTo>
                <a:lnTo>
                  <a:pt x="3645810" y="1773269"/>
                </a:lnTo>
                <a:lnTo>
                  <a:pt x="3641620" y="1769778"/>
                </a:lnTo>
                <a:close/>
                <a:moveTo>
                  <a:pt x="1843214" y="1768250"/>
                </a:moveTo>
                <a:lnTo>
                  <a:pt x="1845507" y="1770870"/>
                </a:lnTo>
                <a:lnTo>
                  <a:pt x="1844203" y="1768382"/>
                </a:lnTo>
                <a:close/>
                <a:moveTo>
                  <a:pt x="3963535" y="1766986"/>
                </a:moveTo>
                <a:lnTo>
                  <a:pt x="3963535" y="1767685"/>
                </a:lnTo>
                <a:lnTo>
                  <a:pt x="3964932" y="1767685"/>
                </a:lnTo>
                <a:lnTo>
                  <a:pt x="3964932" y="1766986"/>
                </a:lnTo>
                <a:close/>
                <a:moveTo>
                  <a:pt x="2052995" y="1762797"/>
                </a:moveTo>
                <a:lnTo>
                  <a:pt x="2052995" y="1769778"/>
                </a:lnTo>
                <a:lnTo>
                  <a:pt x="2051598" y="1766986"/>
                </a:lnTo>
                <a:close/>
                <a:moveTo>
                  <a:pt x="2074370" y="1760940"/>
                </a:moveTo>
                <a:lnTo>
                  <a:pt x="2080228" y="1764194"/>
                </a:lnTo>
                <a:lnTo>
                  <a:pt x="2076737" y="1764194"/>
                </a:lnTo>
                <a:close/>
                <a:moveTo>
                  <a:pt x="2073811" y="1760172"/>
                </a:moveTo>
                <a:lnTo>
                  <a:pt x="2074370" y="1760939"/>
                </a:lnTo>
                <a:lnTo>
                  <a:pt x="2073943" y="1760702"/>
                </a:lnTo>
                <a:close/>
                <a:moveTo>
                  <a:pt x="1836917" y="1755301"/>
                </a:moveTo>
                <a:lnTo>
                  <a:pt x="1835823" y="1763496"/>
                </a:lnTo>
                <a:lnTo>
                  <a:pt x="1830935" y="1764891"/>
                </a:lnTo>
                <a:lnTo>
                  <a:pt x="1822207" y="1763551"/>
                </a:lnTo>
                <a:lnTo>
                  <a:pt x="1822555" y="1764193"/>
                </a:lnTo>
                <a:lnTo>
                  <a:pt x="1834539" y="1765905"/>
                </a:lnTo>
                <a:lnTo>
                  <a:pt x="1835824" y="1764193"/>
                </a:lnTo>
                <a:lnTo>
                  <a:pt x="1837220" y="1756514"/>
                </a:lnTo>
                <a:close/>
                <a:moveTo>
                  <a:pt x="3150717" y="1750931"/>
                </a:moveTo>
                <a:lnTo>
                  <a:pt x="3157002" y="1753723"/>
                </a:lnTo>
                <a:lnTo>
                  <a:pt x="3155605" y="1753723"/>
                </a:lnTo>
                <a:close/>
                <a:moveTo>
                  <a:pt x="3523188" y="1713790"/>
                </a:moveTo>
                <a:lnTo>
                  <a:pt x="3523608" y="1714629"/>
                </a:lnTo>
                <a:lnTo>
                  <a:pt x="3522861" y="1718091"/>
                </a:lnTo>
                <a:lnTo>
                  <a:pt x="3525004" y="1719516"/>
                </a:lnTo>
                <a:lnTo>
                  <a:pt x="3526401" y="1723705"/>
                </a:lnTo>
                <a:lnTo>
                  <a:pt x="3535479" y="1723705"/>
                </a:lnTo>
                <a:lnTo>
                  <a:pt x="3542461" y="1734176"/>
                </a:lnTo>
                <a:lnTo>
                  <a:pt x="3548746" y="1736968"/>
                </a:lnTo>
                <a:lnTo>
                  <a:pt x="3550143" y="1739063"/>
                </a:lnTo>
                <a:lnTo>
                  <a:pt x="3557125" y="1740459"/>
                </a:lnTo>
                <a:lnTo>
                  <a:pt x="3562014" y="1744648"/>
                </a:lnTo>
                <a:lnTo>
                  <a:pt x="3560617" y="1752327"/>
                </a:lnTo>
                <a:lnTo>
                  <a:pt x="3568997" y="1759307"/>
                </a:lnTo>
                <a:lnTo>
                  <a:pt x="3568997" y="1765590"/>
                </a:lnTo>
                <a:lnTo>
                  <a:pt x="3571092" y="1766987"/>
                </a:lnTo>
                <a:lnTo>
                  <a:pt x="3575281" y="1774666"/>
                </a:lnTo>
                <a:lnTo>
                  <a:pt x="3573885" y="1777458"/>
                </a:lnTo>
                <a:lnTo>
                  <a:pt x="3575281" y="1778854"/>
                </a:lnTo>
                <a:lnTo>
                  <a:pt x="3573885" y="1781647"/>
                </a:lnTo>
                <a:lnTo>
                  <a:pt x="3578075" y="1789326"/>
                </a:lnTo>
                <a:lnTo>
                  <a:pt x="3578075" y="1796307"/>
                </a:lnTo>
                <a:lnTo>
                  <a:pt x="3581566" y="1798401"/>
                </a:lnTo>
                <a:lnTo>
                  <a:pt x="3584360" y="1797005"/>
                </a:lnTo>
                <a:lnTo>
                  <a:pt x="3585756" y="1803986"/>
                </a:lnTo>
                <a:lnTo>
                  <a:pt x="3594834" y="1799797"/>
                </a:lnTo>
                <a:lnTo>
                  <a:pt x="3597102" y="1797247"/>
                </a:lnTo>
                <a:lnTo>
                  <a:pt x="3588549" y="1801193"/>
                </a:lnTo>
                <a:lnTo>
                  <a:pt x="3587152" y="1794910"/>
                </a:lnTo>
                <a:lnTo>
                  <a:pt x="3584359" y="1796306"/>
                </a:lnTo>
                <a:lnTo>
                  <a:pt x="3580869" y="1793514"/>
                </a:lnTo>
                <a:lnTo>
                  <a:pt x="3580869" y="1786532"/>
                </a:lnTo>
                <a:lnTo>
                  <a:pt x="3576678" y="1778854"/>
                </a:lnTo>
                <a:lnTo>
                  <a:pt x="3578075" y="1776061"/>
                </a:lnTo>
                <a:lnTo>
                  <a:pt x="3576678" y="1774665"/>
                </a:lnTo>
                <a:lnTo>
                  <a:pt x="3578075" y="1772571"/>
                </a:lnTo>
                <a:lnTo>
                  <a:pt x="3573885" y="1764193"/>
                </a:lnTo>
                <a:lnTo>
                  <a:pt x="3571092" y="1762797"/>
                </a:lnTo>
                <a:lnTo>
                  <a:pt x="3571092" y="1756515"/>
                </a:lnTo>
                <a:lnTo>
                  <a:pt x="3563411" y="1749534"/>
                </a:lnTo>
                <a:lnTo>
                  <a:pt x="3564808" y="1741854"/>
                </a:lnTo>
                <a:lnTo>
                  <a:pt x="3559221" y="1738364"/>
                </a:lnTo>
                <a:lnTo>
                  <a:pt x="3552937" y="1736968"/>
                </a:lnTo>
                <a:lnTo>
                  <a:pt x="3551540" y="1734176"/>
                </a:lnTo>
                <a:lnTo>
                  <a:pt x="3545255" y="1731383"/>
                </a:lnTo>
                <a:lnTo>
                  <a:pt x="3538272" y="1720911"/>
                </a:lnTo>
                <a:lnTo>
                  <a:pt x="3529194" y="1720911"/>
                </a:lnTo>
                <a:lnTo>
                  <a:pt x="3527797" y="1716723"/>
                </a:lnTo>
                <a:close/>
                <a:moveTo>
                  <a:pt x="3492185" y="1695780"/>
                </a:moveTo>
                <a:lnTo>
                  <a:pt x="3487995" y="1699968"/>
                </a:lnTo>
                <a:lnTo>
                  <a:pt x="3485900" y="1698572"/>
                </a:lnTo>
                <a:lnTo>
                  <a:pt x="3483106" y="1706251"/>
                </a:lnTo>
                <a:lnTo>
                  <a:pt x="3475036" y="1703769"/>
                </a:lnTo>
                <a:lnTo>
                  <a:pt x="3476123" y="1704856"/>
                </a:lnTo>
                <a:lnTo>
                  <a:pt x="3485899" y="1707648"/>
                </a:lnTo>
                <a:lnTo>
                  <a:pt x="3487994" y="1699969"/>
                </a:lnTo>
                <a:lnTo>
                  <a:pt x="3490788" y="1701365"/>
                </a:lnTo>
                <a:lnTo>
                  <a:pt x="3494699" y="1697456"/>
                </a:lnTo>
                <a:close/>
                <a:moveTo>
                  <a:pt x="3464950" y="1692988"/>
                </a:moveTo>
                <a:lnTo>
                  <a:pt x="3462158" y="1694384"/>
                </a:lnTo>
                <a:lnTo>
                  <a:pt x="3456571" y="1702761"/>
                </a:lnTo>
                <a:lnTo>
                  <a:pt x="3455593" y="1702761"/>
                </a:lnTo>
                <a:lnTo>
                  <a:pt x="3456571" y="1703460"/>
                </a:lnTo>
                <a:lnTo>
                  <a:pt x="3460761" y="1703460"/>
                </a:lnTo>
                <a:lnTo>
                  <a:pt x="3464253" y="1695780"/>
                </a:lnTo>
                <a:lnTo>
                  <a:pt x="3467045" y="1694384"/>
                </a:lnTo>
                <a:lnTo>
                  <a:pt x="3472632" y="1697177"/>
                </a:lnTo>
                <a:lnTo>
                  <a:pt x="3472632" y="1697176"/>
                </a:lnTo>
                <a:close/>
                <a:moveTo>
                  <a:pt x="3444700" y="1691592"/>
                </a:moveTo>
                <a:lnTo>
                  <a:pt x="3435622" y="1692988"/>
                </a:lnTo>
                <a:lnTo>
                  <a:pt x="3435266" y="1692454"/>
                </a:lnTo>
                <a:lnTo>
                  <a:pt x="3435622" y="1692988"/>
                </a:lnTo>
                <a:lnTo>
                  <a:pt x="3444700" y="1691592"/>
                </a:lnTo>
                <a:lnTo>
                  <a:pt x="3449658" y="1693575"/>
                </a:lnTo>
                <a:lnTo>
                  <a:pt x="3449658" y="1693573"/>
                </a:lnTo>
                <a:close/>
                <a:moveTo>
                  <a:pt x="3511736" y="1690893"/>
                </a:moveTo>
                <a:lnTo>
                  <a:pt x="3499866" y="1697176"/>
                </a:lnTo>
                <a:lnTo>
                  <a:pt x="3496810" y="1698398"/>
                </a:lnTo>
                <a:lnTo>
                  <a:pt x="3499167" y="1699969"/>
                </a:lnTo>
                <a:lnTo>
                  <a:pt x="3502659" y="1698573"/>
                </a:lnTo>
                <a:lnTo>
                  <a:pt x="3514529" y="1691592"/>
                </a:lnTo>
                <a:lnTo>
                  <a:pt x="3521762" y="1693816"/>
                </a:lnTo>
                <a:lnTo>
                  <a:pt x="3521513" y="1692988"/>
                </a:lnTo>
                <a:close/>
                <a:moveTo>
                  <a:pt x="2399573" y="1689169"/>
                </a:moveTo>
                <a:lnTo>
                  <a:pt x="2400047" y="1689497"/>
                </a:lnTo>
                <a:lnTo>
                  <a:pt x="2442643" y="1734874"/>
                </a:lnTo>
                <a:lnTo>
                  <a:pt x="2460799" y="1762100"/>
                </a:lnTo>
                <a:lnTo>
                  <a:pt x="2463593" y="1760703"/>
                </a:lnTo>
                <a:lnTo>
                  <a:pt x="2466386" y="1766288"/>
                </a:lnTo>
                <a:lnTo>
                  <a:pt x="2463593" y="1762100"/>
                </a:lnTo>
                <a:lnTo>
                  <a:pt x="2460799" y="1763496"/>
                </a:lnTo>
                <a:lnTo>
                  <a:pt x="2463593" y="1766288"/>
                </a:lnTo>
                <a:lnTo>
                  <a:pt x="2464989" y="1766288"/>
                </a:lnTo>
                <a:lnTo>
                  <a:pt x="2463593" y="1767684"/>
                </a:lnTo>
                <a:lnTo>
                  <a:pt x="2464640" y="1770826"/>
                </a:lnTo>
                <a:lnTo>
                  <a:pt x="2444738" y="1738364"/>
                </a:lnTo>
                <a:close/>
                <a:moveTo>
                  <a:pt x="3429338" y="1688101"/>
                </a:moveTo>
                <a:lnTo>
                  <a:pt x="3431432" y="1690893"/>
                </a:lnTo>
                <a:lnTo>
                  <a:pt x="3434225" y="1690893"/>
                </a:lnTo>
                <a:lnTo>
                  <a:pt x="3434225" y="1690893"/>
                </a:lnTo>
                <a:lnTo>
                  <a:pt x="3431433" y="1690893"/>
                </a:lnTo>
                <a:close/>
                <a:moveTo>
                  <a:pt x="2395209" y="1686146"/>
                </a:moveTo>
                <a:lnTo>
                  <a:pt x="2397953" y="1687403"/>
                </a:lnTo>
                <a:lnTo>
                  <a:pt x="2399573" y="1689169"/>
                </a:lnTo>
                <a:close/>
                <a:moveTo>
                  <a:pt x="3354329" y="1680219"/>
                </a:moveTo>
                <a:lnTo>
                  <a:pt x="3352525" y="1681120"/>
                </a:lnTo>
                <a:lnTo>
                  <a:pt x="3352525" y="1681121"/>
                </a:lnTo>
                <a:close/>
                <a:moveTo>
                  <a:pt x="3854601" y="1679723"/>
                </a:moveTo>
                <a:lnTo>
                  <a:pt x="3782676" y="1697176"/>
                </a:lnTo>
                <a:lnTo>
                  <a:pt x="3774995" y="1701364"/>
                </a:lnTo>
                <a:lnTo>
                  <a:pt x="3755443" y="1718119"/>
                </a:lnTo>
                <a:lnTo>
                  <a:pt x="3755456" y="1717434"/>
                </a:lnTo>
                <a:lnTo>
                  <a:pt x="3739381" y="1734176"/>
                </a:lnTo>
                <a:lnTo>
                  <a:pt x="3739645" y="1736760"/>
                </a:lnTo>
                <a:lnTo>
                  <a:pt x="3774995" y="1703460"/>
                </a:lnTo>
                <a:lnTo>
                  <a:pt x="3782676" y="1699969"/>
                </a:lnTo>
                <a:lnTo>
                  <a:pt x="3854601" y="1682517"/>
                </a:lnTo>
                <a:lnTo>
                  <a:pt x="3934207" y="1718818"/>
                </a:lnTo>
                <a:lnTo>
                  <a:pt x="3962863" y="1727478"/>
                </a:lnTo>
                <a:lnTo>
                  <a:pt x="3963535" y="1725798"/>
                </a:lnTo>
                <a:lnTo>
                  <a:pt x="3933508" y="1716723"/>
                </a:lnTo>
                <a:lnTo>
                  <a:pt x="3871359" y="1688799"/>
                </a:lnTo>
                <a:lnTo>
                  <a:pt x="3871562" y="1687864"/>
                </a:lnTo>
                <a:close/>
                <a:moveTo>
                  <a:pt x="1841232" y="1677824"/>
                </a:moveTo>
                <a:lnTo>
                  <a:pt x="1834426" y="1685308"/>
                </a:lnTo>
                <a:lnTo>
                  <a:pt x="1825349" y="1714629"/>
                </a:lnTo>
                <a:lnTo>
                  <a:pt x="1821857" y="1723005"/>
                </a:lnTo>
                <a:lnTo>
                  <a:pt x="1820460" y="1729289"/>
                </a:lnTo>
                <a:lnTo>
                  <a:pt x="1823254" y="1736270"/>
                </a:lnTo>
                <a:lnTo>
                  <a:pt x="1835974" y="1751528"/>
                </a:lnTo>
                <a:lnTo>
                  <a:pt x="1835824" y="1750929"/>
                </a:lnTo>
                <a:lnTo>
                  <a:pt x="1823255" y="1735570"/>
                </a:lnTo>
                <a:lnTo>
                  <a:pt x="1821858" y="1723703"/>
                </a:lnTo>
                <a:lnTo>
                  <a:pt x="1825349" y="1715326"/>
                </a:lnTo>
                <a:lnTo>
                  <a:pt x="1834427" y="1686006"/>
                </a:lnTo>
                <a:lnTo>
                  <a:pt x="1841410" y="1678327"/>
                </a:lnTo>
                <a:close/>
                <a:moveTo>
                  <a:pt x="3425148" y="1676233"/>
                </a:moveTo>
                <a:lnTo>
                  <a:pt x="3417467" y="1679025"/>
                </a:lnTo>
                <a:lnTo>
                  <a:pt x="3411880" y="1676234"/>
                </a:lnTo>
                <a:lnTo>
                  <a:pt x="3411880" y="1676234"/>
                </a:lnTo>
                <a:lnTo>
                  <a:pt x="3417467" y="1679026"/>
                </a:lnTo>
                <a:lnTo>
                  <a:pt x="3425147" y="1676234"/>
                </a:lnTo>
                <a:lnTo>
                  <a:pt x="3430036" y="1682517"/>
                </a:lnTo>
                <a:lnTo>
                  <a:pt x="3431432" y="1686705"/>
                </a:lnTo>
                <a:lnTo>
                  <a:pt x="3430886" y="1687070"/>
                </a:lnTo>
                <a:lnTo>
                  <a:pt x="3431433" y="1686705"/>
                </a:lnTo>
                <a:lnTo>
                  <a:pt x="3430036" y="1682516"/>
                </a:lnTo>
                <a:close/>
                <a:moveTo>
                  <a:pt x="3330179" y="1674837"/>
                </a:moveTo>
                <a:lnTo>
                  <a:pt x="3330179" y="1674837"/>
                </a:lnTo>
                <a:lnTo>
                  <a:pt x="3353921" y="1683912"/>
                </a:lnTo>
                <a:lnTo>
                  <a:pt x="3353921" y="1683912"/>
                </a:lnTo>
                <a:close/>
                <a:moveTo>
                  <a:pt x="3356715" y="1669252"/>
                </a:moveTo>
                <a:lnTo>
                  <a:pt x="3351128" y="1672045"/>
                </a:lnTo>
                <a:lnTo>
                  <a:pt x="3351128" y="1672045"/>
                </a:lnTo>
                <a:lnTo>
                  <a:pt x="3356715" y="1669252"/>
                </a:lnTo>
                <a:lnTo>
                  <a:pt x="3359507" y="1676234"/>
                </a:lnTo>
                <a:lnTo>
                  <a:pt x="3362999" y="1676234"/>
                </a:lnTo>
                <a:lnTo>
                  <a:pt x="3364395" y="1681121"/>
                </a:lnTo>
                <a:lnTo>
                  <a:pt x="3367189" y="1681121"/>
                </a:lnTo>
                <a:lnTo>
                  <a:pt x="3368586" y="1676234"/>
                </a:lnTo>
                <a:lnTo>
                  <a:pt x="3371468" y="1672305"/>
                </a:lnTo>
                <a:lnTo>
                  <a:pt x="3368586" y="1676233"/>
                </a:lnTo>
                <a:lnTo>
                  <a:pt x="3367189" y="1681120"/>
                </a:lnTo>
                <a:lnTo>
                  <a:pt x="3364396" y="1681120"/>
                </a:lnTo>
                <a:lnTo>
                  <a:pt x="3362999" y="1676233"/>
                </a:lnTo>
                <a:lnTo>
                  <a:pt x="3359508" y="1676233"/>
                </a:lnTo>
                <a:close/>
                <a:moveTo>
                  <a:pt x="2289020" y="1667856"/>
                </a:moveTo>
                <a:lnTo>
                  <a:pt x="2282735" y="1669252"/>
                </a:lnTo>
                <a:lnTo>
                  <a:pt x="2283699" y="1668826"/>
                </a:lnTo>
                <a:close/>
                <a:moveTo>
                  <a:pt x="3395819" y="1665762"/>
                </a:moveTo>
                <a:lnTo>
                  <a:pt x="3395819" y="1665762"/>
                </a:lnTo>
                <a:lnTo>
                  <a:pt x="3398612" y="1669252"/>
                </a:lnTo>
                <a:lnTo>
                  <a:pt x="3405595" y="1672045"/>
                </a:lnTo>
                <a:lnTo>
                  <a:pt x="3411880" y="1672045"/>
                </a:lnTo>
                <a:lnTo>
                  <a:pt x="3413276" y="1673441"/>
                </a:lnTo>
                <a:lnTo>
                  <a:pt x="3412237" y="1675519"/>
                </a:lnTo>
                <a:lnTo>
                  <a:pt x="3413277" y="1673440"/>
                </a:lnTo>
                <a:lnTo>
                  <a:pt x="3411880" y="1672045"/>
                </a:lnTo>
                <a:lnTo>
                  <a:pt x="3405595" y="1672045"/>
                </a:lnTo>
                <a:lnTo>
                  <a:pt x="3398613" y="1669252"/>
                </a:lnTo>
                <a:close/>
                <a:moveTo>
                  <a:pt x="3388139" y="1665761"/>
                </a:moveTo>
                <a:lnTo>
                  <a:pt x="3388138" y="1665762"/>
                </a:lnTo>
                <a:lnTo>
                  <a:pt x="3376267" y="1665762"/>
                </a:lnTo>
                <a:lnTo>
                  <a:pt x="3376267" y="1665762"/>
                </a:lnTo>
                <a:lnTo>
                  <a:pt x="3388138" y="1665762"/>
                </a:lnTo>
                <a:close/>
                <a:moveTo>
                  <a:pt x="3337852" y="1662960"/>
                </a:moveTo>
                <a:lnTo>
                  <a:pt x="3337860" y="1662969"/>
                </a:lnTo>
                <a:lnTo>
                  <a:pt x="3332773" y="1670829"/>
                </a:lnTo>
                <a:lnTo>
                  <a:pt x="3337861" y="1662969"/>
                </a:lnTo>
                <a:close/>
                <a:moveTo>
                  <a:pt x="2336503" y="1662272"/>
                </a:moveTo>
                <a:lnTo>
                  <a:pt x="2327425" y="1675535"/>
                </a:lnTo>
                <a:lnTo>
                  <a:pt x="2327425" y="1672743"/>
                </a:lnTo>
                <a:close/>
                <a:moveTo>
                  <a:pt x="3393724" y="1661573"/>
                </a:moveTo>
                <a:lnTo>
                  <a:pt x="3392864" y="1662003"/>
                </a:lnTo>
                <a:lnTo>
                  <a:pt x="3394073" y="1662271"/>
                </a:lnTo>
                <a:close/>
                <a:moveTo>
                  <a:pt x="2332312" y="1657385"/>
                </a:moveTo>
                <a:lnTo>
                  <a:pt x="2390969" y="1683215"/>
                </a:lnTo>
                <a:lnTo>
                  <a:pt x="2395208" y="1686147"/>
                </a:lnTo>
                <a:close/>
                <a:moveTo>
                  <a:pt x="1666638" y="1655202"/>
                </a:moveTo>
                <a:lnTo>
                  <a:pt x="1666105" y="1655424"/>
                </a:lnTo>
                <a:lnTo>
                  <a:pt x="1680306" y="1673168"/>
                </a:lnTo>
                <a:lnTo>
                  <a:pt x="1681178" y="1672896"/>
                </a:lnTo>
                <a:close/>
                <a:moveTo>
                  <a:pt x="2328122" y="1653894"/>
                </a:moveTo>
                <a:lnTo>
                  <a:pt x="2332312" y="1657385"/>
                </a:lnTo>
                <a:lnTo>
                  <a:pt x="2326726" y="1660875"/>
                </a:lnTo>
                <a:lnTo>
                  <a:pt x="2330916" y="1660875"/>
                </a:lnTo>
                <a:lnTo>
                  <a:pt x="2330916" y="1663668"/>
                </a:lnTo>
                <a:lnTo>
                  <a:pt x="2323235" y="1671346"/>
                </a:lnTo>
                <a:lnTo>
                  <a:pt x="2314156" y="1674139"/>
                </a:lnTo>
                <a:lnTo>
                  <a:pt x="2318347" y="1675535"/>
                </a:lnTo>
                <a:lnTo>
                  <a:pt x="2327424" y="1675535"/>
                </a:lnTo>
                <a:lnTo>
                  <a:pt x="2318347" y="1676931"/>
                </a:lnTo>
                <a:lnTo>
                  <a:pt x="2312063" y="1674139"/>
                </a:lnTo>
                <a:lnTo>
                  <a:pt x="2309269" y="1669950"/>
                </a:lnTo>
                <a:lnTo>
                  <a:pt x="2318347" y="1671346"/>
                </a:lnTo>
                <a:lnTo>
                  <a:pt x="2323933" y="1667158"/>
                </a:lnTo>
                <a:close/>
                <a:moveTo>
                  <a:pt x="2316252" y="1644819"/>
                </a:moveTo>
                <a:lnTo>
                  <a:pt x="2319046" y="1646215"/>
                </a:lnTo>
                <a:lnTo>
                  <a:pt x="2317649" y="1647611"/>
                </a:lnTo>
                <a:lnTo>
                  <a:pt x="2316950" y="1646215"/>
                </a:lnTo>
                <a:close/>
                <a:moveTo>
                  <a:pt x="1877023" y="1638535"/>
                </a:moveTo>
                <a:lnTo>
                  <a:pt x="1865100" y="1643554"/>
                </a:lnTo>
                <a:lnTo>
                  <a:pt x="1865151" y="1644121"/>
                </a:lnTo>
                <a:lnTo>
                  <a:pt x="1854677" y="1648309"/>
                </a:lnTo>
                <a:lnTo>
                  <a:pt x="1851884" y="1657384"/>
                </a:lnTo>
                <a:lnTo>
                  <a:pt x="1837220" y="1665762"/>
                </a:lnTo>
                <a:lnTo>
                  <a:pt x="1837425" y="1666342"/>
                </a:lnTo>
                <a:lnTo>
                  <a:pt x="1851884" y="1658082"/>
                </a:lnTo>
                <a:lnTo>
                  <a:pt x="1854678" y="1649006"/>
                </a:lnTo>
                <a:lnTo>
                  <a:pt x="1878420" y="1639931"/>
                </a:lnTo>
                <a:lnTo>
                  <a:pt x="1882596" y="1641125"/>
                </a:lnTo>
                <a:lnTo>
                  <a:pt x="1881911" y="1639931"/>
                </a:lnTo>
                <a:close/>
                <a:moveTo>
                  <a:pt x="2338598" y="1634347"/>
                </a:moveTo>
                <a:lnTo>
                  <a:pt x="2326728" y="1643422"/>
                </a:lnTo>
                <a:lnTo>
                  <a:pt x="2325331" y="1649705"/>
                </a:lnTo>
                <a:lnTo>
                  <a:pt x="2325331" y="1643422"/>
                </a:lnTo>
                <a:close/>
                <a:moveTo>
                  <a:pt x="1848514" y="1621567"/>
                </a:moveTo>
                <a:lnTo>
                  <a:pt x="1862575" y="1628205"/>
                </a:lnTo>
                <a:lnTo>
                  <a:pt x="1862512" y="1627365"/>
                </a:lnTo>
                <a:lnTo>
                  <a:pt x="1861660" y="1627365"/>
                </a:lnTo>
                <a:close/>
                <a:moveTo>
                  <a:pt x="1723398" y="1578499"/>
                </a:moveTo>
                <a:lnTo>
                  <a:pt x="1717112" y="1602235"/>
                </a:lnTo>
                <a:lnTo>
                  <a:pt x="1713053" y="1640113"/>
                </a:lnTo>
                <a:lnTo>
                  <a:pt x="1714319" y="1639932"/>
                </a:lnTo>
                <a:lnTo>
                  <a:pt x="1718509" y="1600838"/>
                </a:lnTo>
                <a:lnTo>
                  <a:pt x="1724236" y="1579208"/>
                </a:lnTo>
                <a:close/>
                <a:moveTo>
                  <a:pt x="2166818" y="1564536"/>
                </a:moveTo>
                <a:lnTo>
                  <a:pt x="2162630" y="1565583"/>
                </a:lnTo>
                <a:lnTo>
                  <a:pt x="2168912" y="1564536"/>
                </a:lnTo>
                <a:lnTo>
                  <a:pt x="2171705" y="1570121"/>
                </a:lnTo>
                <a:lnTo>
                  <a:pt x="2159834" y="1568725"/>
                </a:lnTo>
                <a:lnTo>
                  <a:pt x="2161231" y="1565932"/>
                </a:lnTo>
                <a:lnTo>
                  <a:pt x="2162625" y="1565584"/>
                </a:lnTo>
                <a:lnTo>
                  <a:pt x="2160533" y="1565932"/>
                </a:lnTo>
                <a:close/>
                <a:moveTo>
                  <a:pt x="2147265" y="1551314"/>
                </a:moveTo>
                <a:lnTo>
                  <a:pt x="2153550" y="1556857"/>
                </a:lnTo>
                <a:lnTo>
                  <a:pt x="2147265" y="1552668"/>
                </a:lnTo>
                <a:close/>
                <a:moveTo>
                  <a:pt x="1587767" y="1547837"/>
                </a:moveTo>
                <a:lnTo>
                  <a:pt x="1587928" y="1548481"/>
                </a:lnTo>
                <a:lnTo>
                  <a:pt x="1590021" y="1548481"/>
                </a:lnTo>
                <a:close/>
                <a:moveTo>
                  <a:pt x="2141678" y="1546386"/>
                </a:moveTo>
                <a:lnTo>
                  <a:pt x="2147265" y="1549876"/>
                </a:lnTo>
                <a:lnTo>
                  <a:pt x="2147265" y="1551314"/>
                </a:lnTo>
                <a:close/>
                <a:moveTo>
                  <a:pt x="3280002" y="1537212"/>
                </a:moveTo>
                <a:lnTo>
                  <a:pt x="3279204" y="1538010"/>
                </a:lnTo>
                <a:lnTo>
                  <a:pt x="3279204" y="1540801"/>
                </a:lnTo>
                <a:lnTo>
                  <a:pt x="3279204" y="1542896"/>
                </a:lnTo>
                <a:lnTo>
                  <a:pt x="3312722" y="1623178"/>
                </a:lnTo>
                <a:lnTo>
                  <a:pt x="3321101" y="1649007"/>
                </a:lnTo>
                <a:lnTo>
                  <a:pt x="3322498" y="1653196"/>
                </a:lnTo>
                <a:lnTo>
                  <a:pt x="3324593" y="1653196"/>
                </a:lnTo>
                <a:lnTo>
                  <a:pt x="3319704" y="1655989"/>
                </a:lnTo>
                <a:lnTo>
                  <a:pt x="3319704" y="1661231"/>
                </a:lnTo>
                <a:lnTo>
                  <a:pt x="3321806" y="1655291"/>
                </a:lnTo>
                <a:lnTo>
                  <a:pt x="3326695" y="1652498"/>
                </a:lnTo>
                <a:lnTo>
                  <a:pt x="3327380" y="1652772"/>
                </a:lnTo>
                <a:lnTo>
                  <a:pt x="3325292" y="1651101"/>
                </a:lnTo>
                <a:lnTo>
                  <a:pt x="3322498" y="1652497"/>
                </a:lnTo>
                <a:lnTo>
                  <a:pt x="3313420" y="1622479"/>
                </a:lnTo>
                <a:lnTo>
                  <a:pt x="3279204" y="1540801"/>
                </a:lnTo>
                <a:close/>
                <a:moveTo>
                  <a:pt x="2122126" y="1510085"/>
                </a:moveTo>
                <a:lnTo>
                  <a:pt x="2122126" y="1511481"/>
                </a:lnTo>
                <a:lnTo>
                  <a:pt x="2120031" y="1511481"/>
                </a:lnTo>
                <a:close/>
                <a:moveTo>
                  <a:pt x="2121197" y="1506364"/>
                </a:moveTo>
                <a:lnTo>
                  <a:pt x="2122126" y="1507293"/>
                </a:lnTo>
                <a:lnTo>
                  <a:pt x="2122126" y="1510085"/>
                </a:lnTo>
                <a:close/>
                <a:moveTo>
                  <a:pt x="1764597" y="1503105"/>
                </a:moveTo>
                <a:lnTo>
                  <a:pt x="1762952" y="1503553"/>
                </a:lnTo>
                <a:lnTo>
                  <a:pt x="1765295" y="1505896"/>
                </a:lnTo>
                <a:lnTo>
                  <a:pt x="1770882" y="1507291"/>
                </a:lnTo>
                <a:lnTo>
                  <a:pt x="1770882" y="1506072"/>
                </a:lnTo>
                <a:lnTo>
                  <a:pt x="1767390" y="1505198"/>
                </a:lnTo>
                <a:close/>
                <a:moveTo>
                  <a:pt x="2117936" y="1503104"/>
                </a:moveTo>
                <a:lnTo>
                  <a:pt x="2120729" y="1504500"/>
                </a:lnTo>
                <a:lnTo>
                  <a:pt x="2121197" y="1506364"/>
                </a:lnTo>
                <a:close/>
                <a:moveTo>
                  <a:pt x="1781333" y="1495292"/>
                </a:moveTo>
                <a:lnTo>
                  <a:pt x="1772977" y="1497520"/>
                </a:lnTo>
                <a:lnTo>
                  <a:pt x="1772977" y="1497658"/>
                </a:lnTo>
                <a:lnTo>
                  <a:pt x="1781356" y="1495424"/>
                </a:lnTo>
                <a:close/>
                <a:moveTo>
                  <a:pt x="2253406" y="1460520"/>
                </a:moveTo>
                <a:lnTo>
                  <a:pt x="2253406" y="1463313"/>
                </a:lnTo>
                <a:lnTo>
                  <a:pt x="2250131" y="1461609"/>
                </a:lnTo>
                <a:close/>
                <a:moveTo>
                  <a:pt x="2246821" y="1459884"/>
                </a:moveTo>
                <a:lnTo>
                  <a:pt x="2250131" y="1461608"/>
                </a:lnTo>
                <a:lnTo>
                  <a:pt x="2249216" y="1461916"/>
                </a:lnTo>
                <a:close/>
                <a:moveTo>
                  <a:pt x="2248518" y="1453538"/>
                </a:moveTo>
                <a:lnTo>
                  <a:pt x="2249914" y="1459123"/>
                </a:lnTo>
                <a:lnTo>
                  <a:pt x="2247121" y="1456331"/>
                </a:lnTo>
                <a:close/>
                <a:moveTo>
                  <a:pt x="2250530" y="1452061"/>
                </a:moveTo>
                <a:lnTo>
                  <a:pt x="2257595" y="1459124"/>
                </a:lnTo>
                <a:lnTo>
                  <a:pt x="2254801" y="1461916"/>
                </a:lnTo>
                <a:lnTo>
                  <a:pt x="2254801" y="1456331"/>
                </a:lnTo>
                <a:close/>
                <a:moveTo>
                  <a:pt x="2242931" y="1447953"/>
                </a:moveTo>
                <a:lnTo>
                  <a:pt x="2244327" y="1448651"/>
                </a:lnTo>
                <a:lnTo>
                  <a:pt x="2247121" y="1452840"/>
                </a:lnTo>
                <a:lnTo>
                  <a:pt x="2247121" y="1455632"/>
                </a:lnTo>
                <a:lnTo>
                  <a:pt x="2241534" y="1454236"/>
                </a:lnTo>
                <a:close/>
                <a:moveTo>
                  <a:pt x="2242930" y="1444464"/>
                </a:moveTo>
                <a:lnTo>
                  <a:pt x="2242931" y="1444464"/>
                </a:lnTo>
                <a:lnTo>
                  <a:pt x="2250530" y="1452061"/>
                </a:lnTo>
                <a:close/>
                <a:moveTo>
                  <a:pt x="2241534" y="1443068"/>
                </a:moveTo>
                <a:lnTo>
                  <a:pt x="2242930" y="1444464"/>
                </a:lnTo>
                <a:lnTo>
                  <a:pt x="2240137" y="1444464"/>
                </a:lnTo>
                <a:close/>
                <a:moveTo>
                  <a:pt x="2241533" y="1443067"/>
                </a:moveTo>
                <a:lnTo>
                  <a:pt x="2241534" y="1443068"/>
                </a:lnTo>
                <a:lnTo>
                  <a:pt x="2241534" y="1443068"/>
                </a:lnTo>
                <a:close/>
                <a:moveTo>
                  <a:pt x="2237066" y="1440833"/>
                </a:moveTo>
                <a:lnTo>
                  <a:pt x="2234552" y="1445860"/>
                </a:lnTo>
                <a:lnTo>
                  <a:pt x="2238741" y="1450047"/>
                </a:lnTo>
                <a:lnTo>
                  <a:pt x="2238741" y="1454236"/>
                </a:lnTo>
                <a:lnTo>
                  <a:pt x="2240137" y="1454236"/>
                </a:lnTo>
                <a:lnTo>
                  <a:pt x="2246821" y="1459884"/>
                </a:lnTo>
                <a:lnTo>
                  <a:pt x="2235948" y="1454236"/>
                </a:lnTo>
                <a:lnTo>
                  <a:pt x="2237345" y="1450047"/>
                </a:lnTo>
                <a:lnTo>
                  <a:pt x="2233155" y="1445860"/>
                </a:lnTo>
                <a:close/>
                <a:moveTo>
                  <a:pt x="2238042" y="1439577"/>
                </a:moveTo>
                <a:lnTo>
                  <a:pt x="2241533" y="1443067"/>
                </a:lnTo>
                <a:lnTo>
                  <a:pt x="2237450" y="1440345"/>
                </a:lnTo>
                <a:lnTo>
                  <a:pt x="2237066" y="1440834"/>
                </a:lnTo>
                <a:lnTo>
                  <a:pt x="2237345" y="1440275"/>
                </a:lnTo>
                <a:lnTo>
                  <a:pt x="2237449" y="1440344"/>
                </a:lnTo>
                <a:close/>
                <a:moveTo>
                  <a:pt x="2928134" y="1411479"/>
                </a:moveTo>
                <a:lnTo>
                  <a:pt x="2927960" y="1413049"/>
                </a:lnTo>
                <a:lnTo>
                  <a:pt x="2929316" y="1416665"/>
                </a:lnTo>
                <a:lnTo>
                  <a:pt x="2934244" y="1422823"/>
                </a:lnTo>
                <a:lnTo>
                  <a:pt x="2935641" y="1422823"/>
                </a:lnTo>
                <a:lnTo>
                  <a:pt x="2930055" y="1417238"/>
                </a:lnTo>
                <a:close/>
                <a:moveTo>
                  <a:pt x="2937645" y="1391621"/>
                </a:moveTo>
                <a:lnTo>
                  <a:pt x="2937038" y="1392106"/>
                </a:lnTo>
                <a:lnTo>
                  <a:pt x="2938838" y="1395706"/>
                </a:lnTo>
                <a:lnTo>
                  <a:pt x="2939831" y="1394899"/>
                </a:lnTo>
                <a:close/>
                <a:moveTo>
                  <a:pt x="2821901" y="1377389"/>
                </a:moveTo>
                <a:lnTo>
                  <a:pt x="2824612" y="1388615"/>
                </a:lnTo>
                <a:lnTo>
                  <a:pt x="2818327" y="1384426"/>
                </a:lnTo>
                <a:lnTo>
                  <a:pt x="2816509" y="1383942"/>
                </a:lnTo>
                <a:lnTo>
                  <a:pt x="2819025" y="1385125"/>
                </a:lnTo>
                <a:lnTo>
                  <a:pt x="2825310" y="1389314"/>
                </a:lnTo>
                <a:close/>
                <a:moveTo>
                  <a:pt x="2819724" y="1368370"/>
                </a:moveTo>
                <a:lnTo>
                  <a:pt x="2820085" y="1369864"/>
                </a:lnTo>
                <a:lnTo>
                  <a:pt x="2848337" y="1377441"/>
                </a:lnTo>
                <a:lnTo>
                  <a:pt x="2847655" y="1376748"/>
                </a:lnTo>
                <a:close/>
                <a:moveTo>
                  <a:pt x="2110256" y="1347427"/>
                </a:moveTo>
                <a:lnTo>
                  <a:pt x="2110256" y="1348125"/>
                </a:lnTo>
                <a:lnTo>
                  <a:pt x="2109906" y="1347601"/>
                </a:lnTo>
                <a:close/>
                <a:moveTo>
                  <a:pt x="2110255" y="1341842"/>
                </a:moveTo>
                <a:lnTo>
                  <a:pt x="2113049" y="1346031"/>
                </a:lnTo>
                <a:lnTo>
                  <a:pt x="2110255" y="1347427"/>
                </a:lnTo>
                <a:close/>
                <a:moveTo>
                  <a:pt x="4386683" y="1331377"/>
                </a:moveTo>
                <a:lnTo>
                  <a:pt x="4382317" y="1334556"/>
                </a:lnTo>
                <a:lnTo>
                  <a:pt x="4379022" y="1341144"/>
                </a:lnTo>
                <a:lnTo>
                  <a:pt x="4379022" y="1353711"/>
                </a:lnTo>
                <a:lnTo>
                  <a:pt x="4381802" y="1353711"/>
                </a:lnTo>
                <a:lnTo>
                  <a:pt x="4381802" y="1341151"/>
                </a:lnTo>
                <a:close/>
                <a:moveTo>
                  <a:pt x="4371347" y="1329290"/>
                </a:moveTo>
                <a:lnTo>
                  <a:pt x="4374832" y="1335559"/>
                </a:lnTo>
                <a:lnTo>
                  <a:pt x="4377360" y="1334393"/>
                </a:lnTo>
                <a:lnTo>
                  <a:pt x="4374107" y="1329290"/>
                </a:lnTo>
                <a:close/>
                <a:moveTo>
                  <a:pt x="4351077" y="1302064"/>
                </a:moveTo>
                <a:lnTo>
                  <a:pt x="4349466" y="1302705"/>
                </a:lnTo>
                <a:lnTo>
                  <a:pt x="4368547" y="1329277"/>
                </a:lnTo>
                <a:lnTo>
                  <a:pt x="4371318" y="1329277"/>
                </a:lnTo>
                <a:close/>
                <a:moveTo>
                  <a:pt x="4343396" y="1288793"/>
                </a:moveTo>
                <a:lnTo>
                  <a:pt x="4338817" y="1289013"/>
                </a:lnTo>
                <a:lnTo>
                  <a:pt x="4342012" y="1296466"/>
                </a:lnTo>
                <a:lnTo>
                  <a:pt x="4344805" y="1303447"/>
                </a:lnTo>
                <a:lnTo>
                  <a:pt x="4347342" y="1302602"/>
                </a:lnTo>
                <a:close/>
                <a:moveTo>
                  <a:pt x="3375535" y="1273803"/>
                </a:moveTo>
                <a:lnTo>
                  <a:pt x="3331575" y="1301353"/>
                </a:lnTo>
                <a:lnTo>
                  <a:pt x="3279204" y="1340446"/>
                </a:lnTo>
                <a:lnTo>
                  <a:pt x="3277904" y="1341249"/>
                </a:lnTo>
                <a:lnTo>
                  <a:pt x="3278554" y="1341981"/>
                </a:lnTo>
                <a:lnTo>
                  <a:pt x="3328084" y="1304843"/>
                </a:lnTo>
                <a:lnTo>
                  <a:pt x="3374870" y="1274825"/>
                </a:lnTo>
                <a:close/>
                <a:moveTo>
                  <a:pt x="1805099" y="1260862"/>
                </a:moveTo>
                <a:lnTo>
                  <a:pt x="1807194" y="1260862"/>
                </a:lnTo>
                <a:lnTo>
                  <a:pt x="1807194" y="1263654"/>
                </a:lnTo>
                <a:close/>
                <a:moveTo>
                  <a:pt x="1916827" y="1238523"/>
                </a:moveTo>
                <a:lnTo>
                  <a:pt x="1914034" y="1244108"/>
                </a:lnTo>
                <a:lnTo>
                  <a:pt x="1911240" y="1244806"/>
                </a:lnTo>
                <a:close/>
                <a:moveTo>
                  <a:pt x="1746442" y="1233637"/>
                </a:moveTo>
                <a:lnTo>
                  <a:pt x="1745794" y="1235092"/>
                </a:lnTo>
                <a:lnTo>
                  <a:pt x="1755519" y="1238523"/>
                </a:lnTo>
                <a:lnTo>
                  <a:pt x="1756289" y="1237112"/>
                </a:lnTo>
                <a:close/>
                <a:moveTo>
                  <a:pt x="2448230" y="1232939"/>
                </a:moveTo>
                <a:lnTo>
                  <a:pt x="2449626" y="1234335"/>
                </a:lnTo>
                <a:lnTo>
                  <a:pt x="2446833" y="1237128"/>
                </a:lnTo>
                <a:close/>
                <a:moveTo>
                  <a:pt x="2451023" y="1221770"/>
                </a:moveTo>
                <a:lnTo>
                  <a:pt x="2448230" y="1227355"/>
                </a:lnTo>
                <a:lnTo>
                  <a:pt x="2448230" y="1224562"/>
                </a:lnTo>
                <a:close/>
                <a:moveTo>
                  <a:pt x="3418833" y="1216527"/>
                </a:moveTo>
                <a:lnTo>
                  <a:pt x="3406293" y="1227354"/>
                </a:lnTo>
                <a:lnTo>
                  <a:pt x="3404736" y="1229845"/>
                </a:lnTo>
                <a:lnTo>
                  <a:pt x="3418165" y="1218977"/>
                </a:lnTo>
                <a:close/>
                <a:moveTo>
                  <a:pt x="4325233" y="1202229"/>
                </a:moveTo>
                <a:lnTo>
                  <a:pt x="4324400" y="1202647"/>
                </a:lnTo>
                <a:lnTo>
                  <a:pt x="4344805" y="1207109"/>
                </a:lnTo>
                <a:lnTo>
                  <a:pt x="4312307" y="1287656"/>
                </a:lnTo>
                <a:lnTo>
                  <a:pt x="4315131" y="1287549"/>
                </a:lnTo>
                <a:lnTo>
                  <a:pt x="4347585" y="1207130"/>
                </a:lnTo>
                <a:close/>
                <a:moveTo>
                  <a:pt x="3434226" y="1201524"/>
                </a:moveTo>
                <a:lnTo>
                  <a:pt x="3432513" y="1203008"/>
                </a:lnTo>
                <a:lnTo>
                  <a:pt x="3472006" y="1204958"/>
                </a:lnTo>
                <a:close/>
                <a:moveTo>
                  <a:pt x="4313357" y="1193657"/>
                </a:moveTo>
                <a:lnTo>
                  <a:pt x="4322459" y="1202222"/>
                </a:lnTo>
                <a:lnTo>
                  <a:pt x="4323267" y="1202399"/>
                </a:lnTo>
                <a:close/>
                <a:moveTo>
                  <a:pt x="3590941" y="1190464"/>
                </a:moveTo>
                <a:lnTo>
                  <a:pt x="3563995" y="1210256"/>
                </a:lnTo>
                <a:lnTo>
                  <a:pt x="3564933" y="1210823"/>
                </a:lnTo>
                <a:lnTo>
                  <a:pt x="3590644" y="1191053"/>
                </a:lnTo>
                <a:close/>
                <a:moveTo>
                  <a:pt x="2037632" y="1186166"/>
                </a:moveTo>
                <a:lnTo>
                  <a:pt x="2039029" y="1187562"/>
                </a:lnTo>
                <a:lnTo>
                  <a:pt x="2037632" y="1187562"/>
                </a:lnTo>
                <a:close/>
                <a:moveTo>
                  <a:pt x="3236091" y="1185245"/>
                </a:moveTo>
                <a:lnTo>
                  <a:pt x="3227529" y="1195940"/>
                </a:lnTo>
                <a:lnTo>
                  <a:pt x="3224236" y="1198040"/>
                </a:lnTo>
                <a:lnTo>
                  <a:pt x="3228926" y="1195242"/>
                </a:lnTo>
                <a:lnTo>
                  <a:pt x="3235583" y="1187562"/>
                </a:lnTo>
                <a:lnTo>
                  <a:pt x="3235211" y="1187562"/>
                </a:lnTo>
                <a:lnTo>
                  <a:pt x="3236810" y="1185719"/>
                </a:lnTo>
                <a:cubicBezTo>
                  <a:pt x="3236566" y="1185565"/>
                  <a:pt x="3236335" y="1185398"/>
                  <a:pt x="3236091" y="1185245"/>
                </a:cubicBezTo>
                <a:close/>
                <a:moveTo>
                  <a:pt x="3371379" y="1174996"/>
                </a:moveTo>
                <a:lnTo>
                  <a:pt x="3370680" y="1177789"/>
                </a:lnTo>
                <a:lnTo>
                  <a:pt x="3370940" y="1178068"/>
                </a:lnTo>
                <a:lnTo>
                  <a:pt x="3371379" y="1174997"/>
                </a:lnTo>
                <a:close/>
                <a:moveTo>
                  <a:pt x="2013889" y="1174298"/>
                </a:moveTo>
                <a:lnTo>
                  <a:pt x="2022966" y="1179883"/>
                </a:lnTo>
                <a:lnTo>
                  <a:pt x="2027156" y="1177091"/>
                </a:lnTo>
                <a:lnTo>
                  <a:pt x="2024363" y="1181279"/>
                </a:lnTo>
                <a:lnTo>
                  <a:pt x="2025760" y="1182676"/>
                </a:lnTo>
                <a:lnTo>
                  <a:pt x="2020173" y="1178487"/>
                </a:lnTo>
                <a:lnTo>
                  <a:pt x="2017381" y="1178487"/>
                </a:lnTo>
                <a:lnTo>
                  <a:pt x="2017380" y="1178487"/>
                </a:lnTo>
                <a:lnTo>
                  <a:pt x="2018078" y="1177091"/>
                </a:lnTo>
                <a:close/>
                <a:moveTo>
                  <a:pt x="2026460" y="1170807"/>
                </a:moveTo>
                <a:lnTo>
                  <a:pt x="2033443" y="1173600"/>
                </a:lnTo>
                <a:lnTo>
                  <a:pt x="2032047" y="1173600"/>
                </a:lnTo>
                <a:close/>
                <a:moveTo>
                  <a:pt x="2454515" y="1168707"/>
                </a:moveTo>
                <a:lnTo>
                  <a:pt x="2454361" y="1169370"/>
                </a:lnTo>
                <a:lnTo>
                  <a:pt x="2453314" y="1169105"/>
                </a:lnTo>
                <a:close/>
                <a:moveTo>
                  <a:pt x="2451721" y="1168707"/>
                </a:moveTo>
                <a:lnTo>
                  <a:pt x="2453313" y="1169105"/>
                </a:lnTo>
                <a:lnTo>
                  <a:pt x="2450325" y="1170103"/>
                </a:lnTo>
                <a:close/>
                <a:moveTo>
                  <a:pt x="2454516" y="1151261"/>
                </a:moveTo>
                <a:lnTo>
                  <a:pt x="2455912" y="1152657"/>
                </a:lnTo>
                <a:lnTo>
                  <a:pt x="2454516" y="1155450"/>
                </a:lnTo>
                <a:lnTo>
                  <a:pt x="2454516" y="1158242"/>
                </a:lnTo>
                <a:lnTo>
                  <a:pt x="2453119" y="1155450"/>
                </a:lnTo>
                <a:close/>
                <a:moveTo>
                  <a:pt x="1735967" y="1131715"/>
                </a:moveTo>
                <a:lnTo>
                  <a:pt x="1734570" y="1133111"/>
                </a:lnTo>
                <a:lnTo>
                  <a:pt x="1734570" y="1132413"/>
                </a:lnTo>
                <a:close/>
                <a:moveTo>
                  <a:pt x="4215694" y="1062714"/>
                </a:moveTo>
                <a:lnTo>
                  <a:pt x="4310589" y="1191053"/>
                </a:lnTo>
                <a:lnTo>
                  <a:pt x="4311790" y="1192183"/>
                </a:lnTo>
                <a:lnTo>
                  <a:pt x="4217018" y="1064018"/>
                </a:lnTo>
                <a:close/>
                <a:moveTo>
                  <a:pt x="4169732" y="1017473"/>
                </a:moveTo>
                <a:lnTo>
                  <a:pt x="4214224" y="1062616"/>
                </a:lnTo>
                <a:lnTo>
                  <a:pt x="4215594" y="1062616"/>
                </a:lnTo>
                <a:close/>
                <a:moveTo>
                  <a:pt x="2424489" y="978842"/>
                </a:moveTo>
                <a:lnTo>
                  <a:pt x="2425885" y="983031"/>
                </a:lnTo>
                <a:lnTo>
                  <a:pt x="2423092" y="983031"/>
                </a:lnTo>
                <a:lnTo>
                  <a:pt x="2423092" y="980238"/>
                </a:lnTo>
                <a:close/>
                <a:moveTo>
                  <a:pt x="3556081" y="966947"/>
                </a:moveTo>
                <a:lnTo>
                  <a:pt x="3553635" y="996295"/>
                </a:lnTo>
                <a:lnTo>
                  <a:pt x="3553825" y="996586"/>
                </a:lnTo>
                <a:close/>
                <a:moveTo>
                  <a:pt x="2362340" y="928579"/>
                </a:moveTo>
                <a:lnTo>
                  <a:pt x="2363737" y="928579"/>
                </a:lnTo>
                <a:lnTo>
                  <a:pt x="2365133" y="929975"/>
                </a:lnTo>
                <a:close/>
                <a:moveTo>
                  <a:pt x="2357451" y="916712"/>
                </a:moveTo>
                <a:lnTo>
                  <a:pt x="2358534" y="923742"/>
                </a:lnTo>
                <a:lnTo>
                  <a:pt x="2360943" y="931372"/>
                </a:lnTo>
                <a:lnTo>
                  <a:pt x="2356753" y="931372"/>
                </a:lnTo>
                <a:lnTo>
                  <a:pt x="2326028" y="941843"/>
                </a:lnTo>
                <a:lnTo>
                  <a:pt x="2238042" y="1016540"/>
                </a:lnTo>
                <a:lnTo>
                  <a:pt x="2230360" y="1024218"/>
                </a:lnTo>
                <a:lnTo>
                  <a:pt x="2224774" y="1031898"/>
                </a:lnTo>
                <a:lnTo>
                  <a:pt x="2219188" y="1033294"/>
                </a:lnTo>
                <a:lnTo>
                  <a:pt x="2221981" y="1036086"/>
                </a:lnTo>
                <a:lnTo>
                  <a:pt x="2227567" y="1031898"/>
                </a:lnTo>
                <a:lnTo>
                  <a:pt x="2223378" y="1037483"/>
                </a:lnTo>
                <a:lnTo>
                  <a:pt x="2217093" y="1036086"/>
                </a:lnTo>
                <a:lnTo>
                  <a:pt x="2175894" y="1069595"/>
                </a:lnTo>
                <a:lnTo>
                  <a:pt x="2174825" y="1068528"/>
                </a:lnTo>
                <a:lnTo>
                  <a:pt x="2048106" y="1179184"/>
                </a:lnTo>
                <a:lnTo>
                  <a:pt x="2043916" y="1188260"/>
                </a:lnTo>
                <a:lnTo>
                  <a:pt x="2038330" y="1185467"/>
                </a:lnTo>
                <a:lnTo>
                  <a:pt x="2038330" y="1179882"/>
                </a:lnTo>
                <a:lnTo>
                  <a:pt x="2044614" y="1178486"/>
                </a:lnTo>
                <a:lnTo>
                  <a:pt x="2173800" y="1066808"/>
                </a:lnTo>
                <a:lnTo>
                  <a:pt x="2174873" y="1067881"/>
                </a:lnTo>
                <a:lnTo>
                  <a:pt x="2215696" y="1033294"/>
                </a:lnTo>
                <a:lnTo>
                  <a:pt x="2217093" y="1027710"/>
                </a:lnTo>
                <a:lnTo>
                  <a:pt x="2219886" y="1026313"/>
                </a:lnTo>
                <a:lnTo>
                  <a:pt x="2217093" y="1029105"/>
                </a:lnTo>
                <a:lnTo>
                  <a:pt x="2218490" y="1030501"/>
                </a:lnTo>
                <a:lnTo>
                  <a:pt x="2219886" y="1027710"/>
                </a:lnTo>
                <a:lnTo>
                  <a:pt x="2222680" y="1027710"/>
                </a:lnTo>
                <a:lnTo>
                  <a:pt x="2321838" y="941843"/>
                </a:lnTo>
                <a:lnTo>
                  <a:pt x="2320441" y="939051"/>
                </a:lnTo>
                <a:lnTo>
                  <a:pt x="2323234" y="941843"/>
                </a:lnTo>
                <a:lnTo>
                  <a:pt x="2330916" y="936259"/>
                </a:lnTo>
                <a:lnTo>
                  <a:pt x="2356753" y="929975"/>
                </a:lnTo>
                <a:lnTo>
                  <a:pt x="2358149" y="925788"/>
                </a:lnTo>
                <a:lnTo>
                  <a:pt x="2356753" y="918108"/>
                </a:lnTo>
                <a:lnTo>
                  <a:pt x="2358401" y="923316"/>
                </a:lnTo>
                <a:lnTo>
                  <a:pt x="2357451" y="918108"/>
                </a:lnTo>
                <a:close/>
                <a:moveTo>
                  <a:pt x="3865912" y="845790"/>
                </a:moveTo>
                <a:lnTo>
                  <a:pt x="3865774" y="846205"/>
                </a:lnTo>
                <a:lnTo>
                  <a:pt x="3868354" y="851364"/>
                </a:lnTo>
                <a:lnTo>
                  <a:pt x="3868567" y="851098"/>
                </a:lnTo>
                <a:close/>
                <a:moveTo>
                  <a:pt x="3867169" y="842022"/>
                </a:moveTo>
                <a:lnTo>
                  <a:pt x="3867159" y="842053"/>
                </a:lnTo>
                <a:lnTo>
                  <a:pt x="3867171" y="842022"/>
                </a:lnTo>
                <a:close/>
                <a:moveTo>
                  <a:pt x="3856912" y="834077"/>
                </a:moveTo>
                <a:lnTo>
                  <a:pt x="3856695" y="834338"/>
                </a:lnTo>
                <a:lnTo>
                  <a:pt x="3858092" y="837130"/>
                </a:lnTo>
                <a:lnTo>
                  <a:pt x="3867092" y="841974"/>
                </a:lnTo>
                <a:lnTo>
                  <a:pt x="3858093" y="836438"/>
                </a:lnTo>
                <a:close/>
                <a:moveTo>
                  <a:pt x="3860182" y="830156"/>
                </a:moveTo>
                <a:lnTo>
                  <a:pt x="3860155" y="830188"/>
                </a:lnTo>
                <a:lnTo>
                  <a:pt x="3860187" y="830156"/>
                </a:lnTo>
                <a:close/>
                <a:moveTo>
                  <a:pt x="3933991" y="823398"/>
                </a:moveTo>
                <a:lnTo>
                  <a:pt x="3934207" y="824571"/>
                </a:lnTo>
                <a:lnTo>
                  <a:pt x="3906275" y="835042"/>
                </a:lnTo>
                <a:lnTo>
                  <a:pt x="3866675" y="854154"/>
                </a:lnTo>
                <a:lnTo>
                  <a:pt x="3865774" y="855281"/>
                </a:lnTo>
                <a:lnTo>
                  <a:pt x="3906275" y="835734"/>
                </a:lnTo>
                <a:lnTo>
                  <a:pt x="3934206" y="825262"/>
                </a:lnTo>
                <a:lnTo>
                  <a:pt x="3980098" y="827922"/>
                </a:lnTo>
                <a:lnTo>
                  <a:pt x="3978172" y="825967"/>
                </a:lnTo>
                <a:close/>
                <a:moveTo>
                  <a:pt x="1757615" y="814793"/>
                </a:moveTo>
                <a:lnTo>
                  <a:pt x="1759011" y="816189"/>
                </a:lnTo>
                <a:lnTo>
                  <a:pt x="1756218" y="816189"/>
                </a:lnTo>
                <a:close/>
                <a:moveTo>
                  <a:pt x="3341056" y="811003"/>
                </a:moveTo>
                <a:lnTo>
                  <a:pt x="3347456" y="817400"/>
                </a:lnTo>
                <a:lnTo>
                  <a:pt x="3347649" y="817286"/>
                </a:lnTo>
                <a:lnTo>
                  <a:pt x="3345542" y="814797"/>
                </a:lnTo>
                <a:close/>
                <a:moveTo>
                  <a:pt x="1760513" y="800040"/>
                </a:moveTo>
                <a:lnTo>
                  <a:pt x="1760758" y="800131"/>
                </a:lnTo>
                <a:lnTo>
                  <a:pt x="1764596" y="800131"/>
                </a:lnTo>
                <a:lnTo>
                  <a:pt x="1764596" y="801528"/>
                </a:lnTo>
                <a:lnTo>
                  <a:pt x="1760756" y="800131"/>
                </a:lnTo>
                <a:lnTo>
                  <a:pt x="1760408" y="800131"/>
                </a:lnTo>
                <a:close/>
                <a:moveTo>
                  <a:pt x="1772278" y="793849"/>
                </a:moveTo>
                <a:lnTo>
                  <a:pt x="1775071" y="793849"/>
                </a:lnTo>
                <a:lnTo>
                  <a:pt x="1775071" y="795015"/>
                </a:lnTo>
                <a:lnTo>
                  <a:pt x="1774373" y="795245"/>
                </a:lnTo>
                <a:lnTo>
                  <a:pt x="1771579" y="799434"/>
                </a:lnTo>
                <a:lnTo>
                  <a:pt x="1769136" y="799434"/>
                </a:lnTo>
                <a:lnTo>
                  <a:pt x="1768089" y="801528"/>
                </a:lnTo>
                <a:lnTo>
                  <a:pt x="1766692" y="800132"/>
                </a:lnTo>
                <a:lnTo>
                  <a:pt x="1768089" y="799434"/>
                </a:lnTo>
                <a:close/>
                <a:moveTo>
                  <a:pt x="1774374" y="780584"/>
                </a:moveTo>
                <a:lnTo>
                  <a:pt x="1775771" y="783376"/>
                </a:lnTo>
                <a:lnTo>
                  <a:pt x="1774374" y="781282"/>
                </a:lnTo>
                <a:close/>
                <a:moveTo>
                  <a:pt x="3810343" y="779892"/>
                </a:moveTo>
                <a:lnTo>
                  <a:pt x="3810607" y="780584"/>
                </a:lnTo>
                <a:lnTo>
                  <a:pt x="3818289" y="780584"/>
                </a:lnTo>
                <a:lnTo>
                  <a:pt x="3821083" y="783376"/>
                </a:lnTo>
                <a:lnTo>
                  <a:pt x="3823875" y="781980"/>
                </a:lnTo>
                <a:lnTo>
                  <a:pt x="3831557" y="792452"/>
                </a:lnTo>
                <a:lnTo>
                  <a:pt x="3840634" y="798735"/>
                </a:lnTo>
                <a:lnTo>
                  <a:pt x="3840634" y="805715"/>
                </a:lnTo>
                <a:lnTo>
                  <a:pt x="3843428" y="804319"/>
                </a:lnTo>
                <a:lnTo>
                  <a:pt x="3846221" y="807112"/>
                </a:lnTo>
                <a:lnTo>
                  <a:pt x="3849713" y="817584"/>
                </a:lnTo>
                <a:lnTo>
                  <a:pt x="3856695" y="823866"/>
                </a:lnTo>
                <a:lnTo>
                  <a:pt x="3858089" y="830137"/>
                </a:lnTo>
                <a:lnTo>
                  <a:pt x="3856697" y="823175"/>
                </a:lnTo>
                <a:lnTo>
                  <a:pt x="3849713" y="816891"/>
                </a:lnTo>
                <a:lnTo>
                  <a:pt x="3846222" y="806420"/>
                </a:lnTo>
                <a:lnTo>
                  <a:pt x="3843429" y="803628"/>
                </a:lnTo>
                <a:lnTo>
                  <a:pt x="3840636" y="805024"/>
                </a:lnTo>
                <a:lnTo>
                  <a:pt x="3840636" y="798043"/>
                </a:lnTo>
                <a:lnTo>
                  <a:pt x="3831557" y="791760"/>
                </a:lnTo>
                <a:lnTo>
                  <a:pt x="3823877" y="781289"/>
                </a:lnTo>
                <a:lnTo>
                  <a:pt x="3821083" y="782684"/>
                </a:lnTo>
                <a:lnTo>
                  <a:pt x="3818290" y="779892"/>
                </a:lnTo>
                <a:close/>
                <a:moveTo>
                  <a:pt x="3398613" y="758950"/>
                </a:moveTo>
                <a:lnTo>
                  <a:pt x="3397217" y="761044"/>
                </a:lnTo>
                <a:lnTo>
                  <a:pt x="3398613" y="766629"/>
                </a:lnTo>
                <a:lnTo>
                  <a:pt x="3353224" y="797345"/>
                </a:lnTo>
                <a:lnTo>
                  <a:pt x="3336435" y="806383"/>
                </a:lnTo>
                <a:lnTo>
                  <a:pt x="3336924" y="806872"/>
                </a:lnTo>
                <a:lnTo>
                  <a:pt x="3354621" y="797345"/>
                </a:lnTo>
                <a:lnTo>
                  <a:pt x="3400010" y="766629"/>
                </a:lnTo>
                <a:lnTo>
                  <a:pt x="3398613" y="761044"/>
                </a:lnTo>
                <a:lnTo>
                  <a:pt x="3400010" y="758950"/>
                </a:lnTo>
                <a:close/>
                <a:moveTo>
                  <a:pt x="3802229" y="745685"/>
                </a:moveTo>
                <a:lnTo>
                  <a:pt x="3781069" y="757286"/>
                </a:lnTo>
                <a:lnTo>
                  <a:pt x="3781279" y="758245"/>
                </a:lnTo>
                <a:lnTo>
                  <a:pt x="3801747" y="746649"/>
                </a:lnTo>
                <a:close/>
                <a:moveTo>
                  <a:pt x="2453928" y="743054"/>
                </a:moveTo>
                <a:lnTo>
                  <a:pt x="2457050" y="745442"/>
                </a:lnTo>
                <a:lnTo>
                  <a:pt x="2455212" y="744981"/>
                </a:lnTo>
                <a:close/>
                <a:moveTo>
                  <a:pt x="2448230" y="738697"/>
                </a:moveTo>
                <a:lnTo>
                  <a:pt x="2451023" y="738697"/>
                </a:lnTo>
                <a:lnTo>
                  <a:pt x="2453928" y="743054"/>
                </a:lnTo>
                <a:close/>
                <a:moveTo>
                  <a:pt x="2448927" y="731018"/>
                </a:moveTo>
                <a:lnTo>
                  <a:pt x="2453117" y="733810"/>
                </a:lnTo>
                <a:lnTo>
                  <a:pt x="2450324" y="735206"/>
                </a:lnTo>
                <a:lnTo>
                  <a:pt x="2451721" y="733810"/>
                </a:lnTo>
                <a:close/>
                <a:moveTo>
                  <a:pt x="1814874" y="715662"/>
                </a:moveTo>
                <a:lnTo>
                  <a:pt x="1823952" y="716360"/>
                </a:lnTo>
                <a:lnTo>
                  <a:pt x="1826745" y="719153"/>
                </a:lnTo>
                <a:lnTo>
                  <a:pt x="1828840" y="719153"/>
                </a:lnTo>
                <a:lnTo>
                  <a:pt x="1827443" y="720549"/>
                </a:lnTo>
                <a:lnTo>
                  <a:pt x="1828840" y="720549"/>
                </a:lnTo>
                <a:lnTo>
                  <a:pt x="1828840" y="721944"/>
                </a:lnTo>
                <a:lnTo>
                  <a:pt x="1840711" y="736605"/>
                </a:lnTo>
                <a:lnTo>
                  <a:pt x="1843504" y="747076"/>
                </a:lnTo>
                <a:lnTo>
                  <a:pt x="1849091" y="756152"/>
                </a:lnTo>
                <a:lnTo>
                  <a:pt x="1846298" y="753359"/>
                </a:lnTo>
                <a:lnTo>
                  <a:pt x="1846298" y="765227"/>
                </a:lnTo>
                <a:lnTo>
                  <a:pt x="1850488" y="770811"/>
                </a:lnTo>
                <a:lnTo>
                  <a:pt x="1856772" y="769415"/>
                </a:lnTo>
                <a:lnTo>
                  <a:pt x="1859565" y="772208"/>
                </a:lnTo>
                <a:lnTo>
                  <a:pt x="1877721" y="804321"/>
                </a:lnTo>
                <a:lnTo>
                  <a:pt x="1879118" y="807113"/>
                </a:lnTo>
                <a:lnTo>
                  <a:pt x="1878419" y="807113"/>
                </a:lnTo>
                <a:lnTo>
                  <a:pt x="1879816" y="809905"/>
                </a:lnTo>
                <a:lnTo>
                  <a:pt x="1881213" y="814094"/>
                </a:lnTo>
                <a:lnTo>
                  <a:pt x="1878419" y="814094"/>
                </a:lnTo>
                <a:lnTo>
                  <a:pt x="1878419" y="818282"/>
                </a:lnTo>
                <a:lnTo>
                  <a:pt x="1874229" y="812697"/>
                </a:lnTo>
                <a:lnTo>
                  <a:pt x="1875626" y="815490"/>
                </a:lnTo>
                <a:lnTo>
                  <a:pt x="1874928" y="815490"/>
                </a:lnTo>
                <a:lnTo>
                  <a:pt x="1874928" y="816886"/>
                </a:lnTo>
                <a:lnTo>
                  <a:pt x="1873531" y="818282"/>
                </a:lnTo>
                <a:lnTo>
                  <a:pt x="1872211" y="818282"/>
                </a:lnTo>
                <a:lnTo>
                  <a:pt x="1871436" y="821773"/>
                </a:lnTo>
                <a:lnTo>
                  <a:pt x="1877023" y="818981"/>
                </a:lnTo>
                <a:lnTo>
                  <a:pt x="1871436" y="823169"/>
                </a:lnTo>
                <a:lnTo>
                  <a:pt x="1874229" y="825962"/>
                </a:lnTo>
                <a:lnTo>
                  <a:pt x="1870039" y="832244"/>
                </a:lnTo>
                <a:lnTo>
                  <a:pt x="1868643" y="876224"/>
                </a:lnTo>
                <a:lnTo>
                  <a:pt x="1870039" y="902054"/>
                </a:lnTo>
                <a:lnTo>
                  <a:pt x="1865850" y="918110"/>
                </a:lnTo>
                <a:lnTo>
                  <a:pt x="1855375" y="929978"/>
                </a:lnTo>
                <a:lnTo>
                  <a:pt x="1847694" y="932770"/>
                </a:lnTo>
                <a:lnTo>
                  <a:pt x="1844901" y="940449"/>
                </a:lnTo>
                <a:lnTo>
                  <a:pt x="1838616" y="944638"/>
                </a:lnTo>
                <a:lnTo>
                  <a:pt x="1838616" y="962789"/>
                </a:lnTo>
                <a:lnTo>
                  <a:pt x="1825348" y="976052"/>
                </a:lnTo>
                <a:lnTo>
                  <a:pt x="1822555" y="983732"/>
                </a:lnTo>
                <a:lnTo>
                  <a:pt x="1818366" y="990014"/>
                </a:lnTo>
                <a:lnTo>
                  <a:pt x="1814176" y="991411"/>
                </a:lnTo>
                <a:lnTo>
                  <a:pt x="1816969" y="987221"/>
                </a:lnTo>
                <a:lnTo>
                  <a:pt x="1818366" y="988618"/>
                </a:lnTo>
                <a:lnTo>
                  <a:pt x="1823952" y="978147"/>
                </a:lnTo>
                <a:lnTo>
                  <a:pt x="1818366" y="982335"/>
                </a:lnTo>
                <a:lnTo>
                  <a:pt x="1819763" y="983732"/>
                </a:lnTo>
                <a:lnTo>
                  <a:pt x="1818366" y="986523"/>
                </a:lnTo>
                <a:lnTo>
                  <a:pt x="1814176" y="985127"/>
                </a:lnTo>
                <a:lnTo>
                  <a:pt x="1809986" y="992806"/>
                </a:lnTo>
                <a:lnTo>
                  <a:pt x="1814176" y="994203"/>
                </a:lnTo>
                <a:lnTo>
                  <a:pt x="1808589" y="1000486"/>
                </a:lnTo>
                <a:lnTo>
                  <a:pt x="1795322" y="1009561"/>
                </a:lnTo>
                <a:lnTo>
                  <a:pt x="1774373" y="1012353"/>
                </a:lnTo>
                <a:lnTo>
                  <a:pt x="1743648" y="1051447"/>
                </a:lnTo>
                <a:lnTo>
                  <a:pt x="1745044" y="1054239"/>
                </a:lnTo>
                <a:lnTo>
                  <a:pt x="1743648" y="1057031"/>
                </a:lnTo>
                <a:lnTo>
                  <a:pt x="1747837" y="1058428"/>
                </a:lnTo>
                <a:lnTo>
                  <a:pt x="1749234" y="1057031"/>
                </a:lnTo>
                <a:lnTo>
                  <a:pt x="1749234" y="1058428"/>
                </a:lnTo>
                <a:lnTo>
                  <a:pt x="1743648" y="1064013"/>
                </a:lnTo>
                <a:lnTo>
                  <a:pt x="1734570" y="1065409"/>
                </a:lnTo>
                <a:lnTo>
                  <a:pt x="1731776" y="1059824"/>
                </a:lnTo>
                <a:lnTo>
                  <a:pt x="1731776" y="1062616"/>
                </a:lnTo>
                <a:lnTo>
                  <a:pt x="1728983" y="1061221"/>
                </a:lnTo>
                <a:lnTo>
                  <a:pt x="1733173" y="1065409"/>
                </a:lnTo>
                <a:lnTo>
                  <a:pt x="1730380" y="1065409"/>
                </a:lnTo>
                <a:lnTo>
                  <a:pt x="1721302" y="1057730"/>
                </a:lnTo>
                <a:lnTo>
                  <a:pt x="1715715" y="1056333"/>
                </a:lnTo>
                <a:lnTo>
                  <a:pt x="1699654" y="1048655"/>
                </a:lnTo>
                <a:lnTo>
                  <a:pt x="1698258" y="1050051"/>
                </a:lnTo>
                <a:lnTo>
                  <a:pt x="1695465" y="1048655"/>
                </a:lnTo>
                <a:lnTo>
                  <a:pt x="1692672" y="1052843"/>
                </a:lnTo>
                <a:lnTo>
                  <a:pt x="1696861" y="1054239"/>
                </a:lnTo>
                <a:lnTo>
                  <a:pt x="1698258" y="1060522"/>
                </a:lnTo>
                <a:lnTo>
                  <a:pt x="1705939" y="1066107"/>
                </a:lnTo>
                <a:lnTo>
                  <a:pt x="1708733" y="1064711"/>
                </a:lnTo>
                <a:lnTo>
                  <a:pt x="1711526" y="1067503"/>
                </a:lnTo>
                <a:lnTo>
                  <a:pt x="1717112" y="1068900"/>
                </a:lnTo>
                <a:lnTo>
                  <a:pt x="1721302" y="1071692"/>
                </a:lnTo>
                <a:lnTo>
                  <a:pt x="1721302" y="1077276"/>
                </a:lnTo>
                <a:lnTo>
                  <a:pt x="1703845" y="1081465"/>
                </a:lnTo>
                <a:lnTo>
                  <a:pt x="1690577" y="1081465"/>
                </a:lnTo>
                <a:lnTo>
                  <a:pt x="1686387" y="1082861"/>
                </a:lnTo>
                <a:lnTo>
                  <a:pt x="1686387" y="1088446"/>
                </a:lnTo>
                <a:lnTo>
                  <a:pt x="1690577" y="1087050"/>
                </a:lnTo>
                <a:lnTo>
                  <a:pt x="1682895" y="1092634"/>
                </a:lnTo>
                <a:lnTo>
                  <a:pt x="1659153" y="1100315"/>
                </a:lnTo>
                <a:lnTo>
                  <a:pt x="1656360" y="1096125"/>
                </a:lnTo>
                <a:lnTo>
                  <a:pt x="1656360" y="1073787"/>
                </a:lnTo>
                <a:lnTo>
                  <a:pt x="1647283" y="1043070"/>
                </a:lnTo>
                <a:lnTo>
                  <a:pt x="1645886" y="1023523"/>
                </a:lnTo>
                <a:lnTo>
                  <a:pt x="1648679" y="1006071"/>
                </a:lnTo>
                <a:lnTo>
                  <a:pt x="1651472" y="986523"/>
                </a:lnTo>
                <a:lnTo>
                  <a:pt x="1661947" y="948826"/>
                </a:lnTo>
                <a:lnTo>
                  <a:pt x="1679405" y="912525"/>
                </a:lnTo>
                <a:lnTo>
                  <a:pt x="1678008" y="908337"/>
                </a:lnTo>
                <a:lnTo>
                  <a:pt x="1680801" y="908337"/>
                </a:lnTo>
                <a:lnTo>
                  <a:pt x="1683594" y="904149"/>
                </a:lnTo>
                <a:lnTo>
                  <a:pt x="1682197" y="899960"/>
                </a:lnTo>
                <a:lnTo>
                  <a:pt x="1683594" y="901356"/>
                </a:lnTo>
                <a:lnTo>
                  <a:pt x="1684990" y="899960"/>
                </a:lnTo>
                <a:lnTo>
                  <a:pt x="1714319" y="853187"/>
                </a:lnTo>
                <a:lnTo>
                  <a:pt x="1749234" y="803623"/>
                </a:lnTo>
                <a:lnTo>
                  <a:pt x="1752027" y="806414"/>
                </a:lnTo>
                <a:lnTo>
                  <a:pt x="1752027" y="809207"/>
                </a:lnTo>
                <a:lnTo>
                  <a:pt x="1749234" y="811999"/>
                </a:lnTo>
                <a:lnTo>
                  <a:pt x="1752027" y="816188"/>
                </a:lnTo>
                <a:lnTo>
                  <a:pt x="1754821" y="817584"/>
                </a:lnTo>
                <a:lnTo>
                  <a:pt x="1756217" y="816188"/>
                </a:lnTo>
                <a:lnTo>
                  <a:pt x="1756218" y="816189"/>
                </a:lnTo>
                <a:lnTo>
                  <a:pt x="1765295" y="820377"/>
                </a:lnTo>
                <a:lnTo>
                  <a:pt x="1759010" y="814792"/>
                </a:lnTo>
                <a:lnTo>
                  <a:pt x="1763200" y="814792"/>
                </a:lnTo>
                <a:lnTo>
                  <a:pt x="1764596" y="817584"/>
                </a:lnTo>
                <a:lnTo>
                  <a:pt x="1763200" y="813395"/>
                </a:lnTo>
                <a:lnTo>
                  <a:pt x="1765993" y="809207"/>
                </a:lnTo>
                <a:lnTo>
                  <a:pt x="1773675" y="803623"/>
                </a:lnTo>
                <a:lnTo>
                  <a:pt x="1767390" y="807810"/>
                </a:lnTo>
                <a:lnTo>
                  <a:pt x="1776467" y="798736"/>
                </a:lnTo>
                <a:lnTo>
                  <a:pt x="1776467" y="804321"/>
                </a:lnTo>
                <a:lnTo>
                  <a:pt x="1780657" y="796641"/>
                </a:lnTo>
                <a:lnTo>
                  <a:pt x="1779261" y="793849"/>
                </a:lnTo>
                <a:lnTo>
                  <a:pt x="1778562" y="793849"/>
                </a:lnTo>
                <a:lnTo>
                  <a:pt x="1775128" y="794993"/>
                </a:lnTo>
                <a:lnTo>
                  <a:pt x="1775072" y="795244"/>
                </a:lnTo>
                <a:lnTo>
                  <a:pt x="1775072" y="795014"/>
                </a:lnTo>
                <a:lnTo>
                  <a:pt x="1775127" y="794993"/>
                </a:lnTo>
                <a:lnTo>
                  <a:pt x="1776467" y="788962"/>
                </a:lnTo>
                <a:lnTo>
                  <a:pt x="1777396" y="789429"/>
                </a:lnTo>
                <a:lnTo>
                  <a:pt x="1778562" y="784774"/>
                </a:lnTo>
                <a:lnTo>
                  <a:pt x="1777166" y="784774"/>
                </a:lnTo>
                <a:lnTo>
                  <a:pt x="1775769" y="779189"/>
                </a:lnTo>
                <a:lnTo>
                  <a:pt x="1779959" y="777793"/>
                </a:lnTo>
                <a:lnTo>
                  <a:pt x="1775769" y="777793"/>
                </a:lnTo>
                <a:lnTo>
                  <a:pt x="1772977" y="779189"/>
                </a:lnTo>
                <a:lnTo>
                  <a:pt x="1774373" y="781282"/>
                </a:lnTo>
                <a:lnTo>
                  <a:pt x="1774373" y="784774"/>
                </a:lnTo>
                <a:lnTo>
                  <a:pt x="1771580" y="788962"/>
                </a:lnTo>
                <a:lnTo>
                  <a:pt x="1772977" y="793151"/>
                </a:lnTo>
                <a:lnTo>
                  <a:pt x="1768088" y="797339"/>
                </a:lnTo>
                <a:lnTo>
                  <a:pt x="1765295" y="797339"/>
                </a:lnTo>
                <a:lnTo>
                  <a:pt x="1766691" y="794547"/>
                </a:lnTo>
                <a:lnTo>
                  <a:pt x="1760511" y="800041"/>
                </a:lnTo>
                <a:lnTo>
                  <a:pt x="1756916" y="798736"/>
                </a:lnTo>
                <a:lnTo>
                  <a:pt x="1754122" y="804321"/>
                </a:lnTo>
                <a:lnTo>
                  <a:pt x="1749932" y="800132"/>
                </a:lnTo>
                <a:lnTo>
                  <a:pt x="1773675" y="761039"/>
                </a:lnTo>
                <a:lnTo>
                  <a:pt x="1797417" y="728926"/>
                </a:lnTo>
                <a:lnTo>
                  <a:pt x="1803003" y="718455"/>
                </a:lnTo>
                <a:close/>
                <a:moveTo>
                  <a:pt x="3763299" y="713043"/>
                </a:moveTo>
                <a:lnTo>
                  <a:pt x="3760240" y="714877"/>
                </a:lnTo>
                <a:lnTo>
                  <a:pt x="3763124" y="713566"/>
                </a:lnTo>
                <a:lnTo>
                  <a:pt x="3769408" y="724038"/>
                </a:lnTo>
                <a:lnTo>
                  <a:pt x="3770169" y="725331"/>
                </a:lnTo>
                <a:close/>
                <a:moveTo>
                  <a:pt x="3742285" y="686144"/>
                </a:moveTo>
                <a:lnTo>
                  <a:pt x="3744620" y="696816"/>
                </a:lnTo>
                <a:lnTo>
                  <a:pt x="3742873" y="686339"/>
                </a:lnTo>
                <a:close/>
                <a:moveTo>
                  <a:pt x="3367189" y="682151"/>
                </a:moveTo>
                <a:lnTo>
                  <a:pt x="3365977" y="683059"/>
                </a:lnTo>
                <a:lnTo>
                  <a:pt x="3369842" y="682151"/>
                </a:lnTo>
                <a:close/>
                <a:moveTo>
                  <a:pt x="3697668" y="675494"/>
                </a:moveTo>
                <a:lnTo>
                  <a:pt x="3700277" y="680058"/>
                </a:lnTo>
                <a:lnTo>
                  <a:pt x="3700542" y="679995"/>
                </a:lnTo>
                <a:lnTo>
                  <a:pt x="3698183" y="675868"/>
                </a:lnTo>
                <a:close/>
                <a:moveTo>
                  <a:pt x="3690502" y="670283"/>
                </a:moveTo>
                <a:lnTo>
                  <a:pt x="3665362" y="678661"/>
                </a:lnTo>
                <a:lnTo>
                  <a:pt x="3665153" y="678040"/>
                </a:lnTo>
                <a:lnTo>
                  <a:pt x="3647207" y="684252"/>
                </a:lnTo>
                <a:lnTo>
                  <a:pt x="3643017" y="698913"/>
                </a:lnTo>
                <a:lnTo>
                  <a:pt x="3636733" y="705196"/>
                </a:lnTo>
                <a:lnTo>
                  <a:pt x="3631146" y="705196"/>
                </a:lnTo>
                <a:lnTo>
                  <a:pt x="3626258" y="710781"/>
                </a:lnTo>
                <a:lnTo>
                  <a:pt x="3601119" y="721252"/>
                </a:lnTo>
                <a:lnTo>
                  <a:pt x="3598327" y="724044"/>
                </a:lnTo>
                <a:lnTo>
                  <a:pt x="3595533" y="742194"/>
                </a:lnTo>
                <a:lnTo>
                  <a:pt x="3586455" y="749176"/>
                </a:lnTo>
                <a:lnTo>
                  <a:pt x="3582265" y="758251"/>
                </a:lnTo>
                <a:lnTo>
                  <a:pt x="3570394" y="768722"/>
                </a:lnTo>
                <a:lnTo>
                  <a:pt x="3571790" y="776402"/>
                </a:lnTo>
                <a:lnTo>
                  <a:pt x="3553635" y="828759"/>
                </a:lnTo>
                <a:lnTo>
                  <a:pt x="3550842" y="856683"/>
                </a:lnTo>
                <a:lnTo>
                  <a:pt x="3543160" y="858079"/>
                </a:lnTo>
                <a:lnTo>
                  <a:pt x="3529893" y="895776"/>
                </a:lnTo>
                <a:lnTo>
                  <a:pt x="3496998" y="883444"/>
                </a:lnTo>
                <a:lnTo>
                  <a:pt x="3485900" y="906939"/>
                </a:lnTo>
                <a:lnTo>
                  <a:pt x="3487016" y="907369"/>
                </a:lnTo>
                <a:lnTo>
                  <a:pt x="3497771" y="884600"/>
                </a:lnTo>
                <a:lnTo>
                  <a:pt x="3531289" y="897865"/>
                </a:lnTo>
                <a:lnTo>
                  <a:pt x="3544557" y="860168"/>
                </a:lnTo>
                <a:lnTo>
                  <a:pt x="3552238" y="858771"/>
                </a:lnTo>
                <a:lnTo>
                  <a:pt x="3555031" y="830149"/>
                </a:lnTo>
                <a:lnTo>
                  <a:pt x="3573187" y="778489"/>
                </a:lnTo>
                <a:lnTo>
                  <a:pt x="3571790" y="770811"/>
                </a:lnTo>
                <a:lnTo>
                  <a:pt x="3583661" y="760339"/>
                </a:lnTo>
                <a:lnTo>
                  <a:pt x="3587851" y="750566"/>
                </a:lnTo>
                <a:lnTo>
                  <a:pt x="3596929" y="744283"/>
                </a:lnTo>
                <a:lnTo>
                  <a:pt x="3598326" y="731019"/>
                </a:lnTo>
                <a:lnTo>
                  <a:pt x="3601118" y="724736"/>
                </a:lnTo>
                <a:lnTo>
                  <a:pt x="3620671" y="716358"/>
                </a:lnTo>
                <a:lnTo>
                  <a:pt x="3632542" y="707284"/>
                </a:lnTo>
                <a:lnTo>
                  <a:pt x="3638128" y="707284"/>
                </a:lnTo>
                <a:lnTo>
                  <a:pt x="3643017" y="703095"/>
                </a:lnTo>
                <a:lnTo>
                  <a:pt x="3648603" y="686341"/>
                </a:lnTo>
                <a:lnTo>
                  <a:pt x="3685613" y="673076"/>
                </a:lnTo>
                <a:lnTo>
                  <a:pt x="3691199" y="671681"/>
                </a:lnTo>
                <a:lnTo>
                  <a:pt x="3692788" y="671945"/>
                </a:lnTo>
                <a:close/>
                <a:moveTo>
                  <a:pt x="3379060" y="616529"/>
                </a:moveTo>
                <a:lnTo>
                  <a:pt x="3379075" y="616537"/>
                </a:lnTo>
                <a:lnTo>
                  <a:pt x="3381155" y="616537"/>
                </a:lnTo>
                <a:lnTo>
                  <a:pt x="3381148" y="616529"/>
                </a:lnTo>
                <a:close/>
                <a:moveTo>
                  <a:pt x="3384047" y="601391"/>
                </a:moveTo>
                <a:lnTo>
                  <a:pt x="3383250" y="601869"/>
                </a:lnTo>
                <a:lnTo>
                  <a:pt x="3388138" y="607454"/>
                </a:lnTo>
                <a:lnTo>
                  <a:pt x="3390233" y="607454"/>
                </a:lnTo>
                <a:lnTo>
                  <a:pt x="3390233" y="606066"/>
                </a:lnTo>
                <a:lnTo>
                  <a:pt x="3388139" y="606066"/>
                </a:lnTo>
                <a:close/>
                <a:moveTo>
                  <a:pt x="2265975" y="592093"/>
                </a:moveTo>
                <a:lnTo>
                  <a:pt x="2267372" y="594886"/>
                </a:lnTo>
                <a:lnTo>
                  <a:pt x="2270165" y="593489"/>
                </a:lnTo>
                <a:lnTo>
                  <a:pt x="2270165" y="596282"/>
                </a:lnTo>
                <a:lnTo>
                  <a:pt x="2265975" y="594886"/>
                </a:lnTo>
                <a:close/>
                <a:moveTo>
                  <a:pt x="3396404" y="586989"/>
                </a:moveTo>
                <a:lnTo>
                  <a:pt x="3395819" y="587209"/>
                </a:lnTo>
                <a:lnTo>
                  <a:pt x="3398335" y="592239"/>
                </a:lnTo>
                <a:lnTo>
                  <a:pt x="3398613" y="591405"/>
                </a:lnTo>
                <a:close/>
                <a:moveTo>
                  <a:pt x="4518682" y="578143"/>
                </a:moveTo>
                <a:lnTo>
                  <a:pt x="4520079" y="584426"/>
                </a:lnTo>
                <a:lnTo>
                  <a:pt x="4515889" y="587916"/>
                </a:lnTo>
                <a:lnTo>
                  <a:pt x="4514492" y="585124"/>
                </a:lnTo>
                <a:lnTo>
                  <a:pt x="4515889" y="585124"/>
                </a:lnTo>
                <a:lnTo>
                  <a:pt x="4515889" y="580936"/>
                </a:lnTo>
                <a:close/>
                <a:moveTo>
                  <a:pt x="3399402" y="575307"/>
                </a:moveTo>
                <a:lnTo>
                  <a:pt x="3398613" y="575329"/>
                </a:lnTo>
                <a:lnTo>
                  <a:pt x="3398613" y="576737"/>
                </a:lnTo>
                <a:lnTo>
                  <a:pt x="3401406" y="579530"/>
                </a:lnTo>
                <a:lnTo>
                  <a:pt x="3401406" y="580934"/>
                </a:lnTo>
                <a:lnTo>
                  <a:pt x="3402803" y="578141"/>
                </a:lnTo>
                <a:close/>
                <a:moveTo>
                  <a:pt x="3398613" y="574111"/>
                </a:moveTo>
                <a:lnTo>
                  <a:pt x="3398613" y="574651"/>
                </a:lnTo>
                <a:lnTo>
                  <a:pt x="3398613" y="575000"/>
                </a:lnTo>
                <a:lnTo>
                  <a:pt x="3398879" y="574866"/>
                </a:lnTo>
                <a:lnTo>
                  <a:pt x="3398613" y="574651"/>
                </a:lnTo>
                <a:lnTo>
                  <a:pt x="3399353" y="574630"/>
                </a:lnTo>
                <a:lnTo>
                  <a:pt x="3399900" y="574356"/>
                </a:lnTo>
                <a:close/>
                <a:moveTo>
                  <a:pt x="3418117" y="551785"/>
                </a:moveTo>
                <a:lnTo>
                  <a:pt x="3420260" y="553010"/>
                </a:lnTo>
                <a:lnTo>
                  <a:pt x="3420503" y="552807"/>
                </a:lnTo>
                <a:close/>
                <a:moveTo>
                  <a:pt x="3430036" y="506230"/>
                </a:moveTo>
                <a:lnTo>
                  <a:pt x="3422355" y="513210"/>
                </a:lnTo>
                <a:lnTo>
                  <a:pt x="3422335" y="513351"/>
                </a:lnTo>
                <a:lnTo>
                  <a:pt x="3430037" y="506935"/>
                </a:lnTo>
                <a:lnTo>
                  <a:pt x="3436321" y="506935"/>
                </a:lnTo>
                <a:lnTo>
                  <a:pt x="3439114" y="509727"/>
                </a:lnTo>
                <a:lnTo>
                  <a:pt x="3439556" y="508765"/>
                </a:lnTo>
                <a:lnTo>
                  <a:pt x="3437019" y="506230"/>
                </a:lnTo>
                <a:close/>
                <a:moveTo>
                  <a:pt x="3464710" y="479765"/>
                </a:moveTo>
                <a:lnTo>
                  <a:pt x="3451684" y="483193"/>
                </a:lnTo>
                <a:lnTo>
                  <a:pt x="3451411" y="483786"/>
                </a:lnTo>
                <a:lnTo>
                  <a:pt x="3464260" y="480407"/>
                </a:lnTo>
                <a:close/>
                <a:moveTo>
                  <a:pt x="2067665" y="474117"/>
                </a:moveTo>
                <a:lnTo>
                  <a:pt x="2069061" y="476910"/>
                </a:lnTo>
                <a:lnTo>
                  <a:pt x="2073251" y="478306"/>
                </a:lnTo>
                <a:lnTo>
                  <a:pt x="2076045" y="476910"/>
                </a:lnTo>
                <a:lnTo>
                  <a:pt x="2076045" y="474117"/>
                </a:lnTo>
                <a:lnTo>
                  <a:pt x="2077441" y="478306"/>
                </a:lnTo>
                <a:lnTo>
                  <a:pt x="2081630" y="478306"/>
                </a:lnTo>
                <a:lnTo>
                  <a:pt x="2084424" y="479702"/>
                </a:lnTo>
                <a:lnTo>
                  <a:pt x="2088614" y="479702"/>
                </a:lnTo>
                <a:lnTo>
                  <a:pt x="2090011" y="476910"/>
                </a:lnTo>
                <a:lnTo>
                  <a:pt x="2090011" y="481098"/>
                </a:lnTo>
                <a:lnTo>
                  <a:pt x="2096295" y="481098"/>
                </a:lnTo>
                <a:lnTo>
                  <a:pt x="2096295" y="478306"/>
                </a:lnTo>
                <a:lnTo>
                  <a:pt x="2097691" y="481098"/>
                </a:lnTo>
                <a:lnTo>
                  <a:pt x="2103278" y="482495"/>
                </a:lnTo>
                <a:lnTo>
                  <a:pt x="2101882" y="483890"/>
                </a:lnTo>
                <a:lnTo>
                  <a:pt x="2101882" y="490174"/>
                </a:lnTo>
                <a:lnTo>
                  <a:pt x="2103278" y="491569"/>
                </a:lnTo>
                <a:lnTo>
                  <a:pt x="2100485" y="491569"/>
                </a:lnTo>
                <a:lnTo>
                  <a:pt x="2094200" y="503438"/>
                </a:lnTo>
                <a:lnTo>
                  <a:pt x="2092803" y="499249"/>
                </a:lnTo>
                <a:lnTo>
                  <a:pt x="2088614" y="496456"/>
                </a:lnTo>
                <a:lnTo>
                  <a:pt x="2087217" y="497852"/>
                </a:lnTo>
                <a:lnTo>
                  <a:pt x="2088614" y="499249"/>
                </a:lnTo>
                <a:lnTo>
                  <a:pt x="2087217" y="502041"/>
                </a:lnTo>
                <a:lnTo>
                  <a:pt x="2087217" y="499249"/>
                </a:lnTo>
                <a:lnTo>
                  <a:pt x="2084424" y="499249"/>
                </a:lnTo>
                <a:lnTo>
                  <a:pt x="2080234" y="499249"/>
                </a:lnTo>
                <a:lnTo>
                  <a:pt x="2080234" y="502041"/>
                </a:lnTo>
                <a:lnTo>
                  <a:pt x="2074648" y="499249"/>
                </a:lnTo>
                <a:lnTo>
                  <a:pt x="2074648" y="500645"/>
                </a:lnTo>
                <a:lnTo>
                  <a:pt x="2071855" y="500645"/>
                </a:lnTo>
                <a:lnTo>
                  <a:pt x="2066268" y="504834"/>
                </a:lnTo>
                <a:lnTo>
                  <a:pt x="2067665" y="502041"/>
                </a:lnTo>
                <a:lnTo>
                  <a:pt x="2063475" y="503438"/>
                </a:lnTo>
                <a:lnTo>
                  <a:pt x="2057889" y="504834"/>
                </a:lnTo>
                <a:lnTo>
                  <a:pt x="2047414" y="516702"/>
                </a:lnTo>
                <a:lnTo>
                  <a:pt x="2032749" y="524380"/>
                </a:lnTo>
                <a:lnTo>
                  <a:pt x="2016689" y="532060"/>
                </a:lnTo>
                <a:lnTo>
                  <a:pt x="1971300" y="548116"/>
                </a:lnTo>
                <a:lnTo>
                  <a:pt x="1953144" y="559983"/>
                </a:lnTo>
                <a:lnTo>
                  <a:pt x="1953144" y="566266"/>
                </a:lnTo>
                <a:lnTo>
                  <a:pt x="1954541" y="572550"/>
                </a:lnTo>
                <a:lnTo>
                  <a:pt x="1957334" y="572550"/>
                </a:lnTo>
                <a:lnTo>
                  <a:pt x="1954541" y="573946"/>
                </a:lnTo>
                <a:lnTo>
                  <a:pt x="1955938" y="576737"/>
                </a:lnTo>
                <a:lnTo>
                  <a:pt x="1958730" y="576737"/>
                </a:lnTo>
                <a:lnTo>
                  <a:pt x="1958730" y="580926"/>
                </a:lnTo>
                <a:lnTo>
                  <a:pt x="1961523" y="578135"/>
                </a:lnTo>
                <a:lnTo>
                  <a:pt x="1962920" y="580926"/>
                </a:lnTo>
                <a:lnTo>
                  <a:pt x="1960127" y="583719"/>
                </a:lnTo>
                <a:lnTo>
                  <a:pt x="1952446" y="582322"/>
                </a:lnTo>
                <a:lnTo>
                  <a:pt x="1946161" y="585115"/>
                </a:lnTo>
                <a:lnTo>
                  <a:pt x="1937083" y="592794"/>
                </a:lnTo>
                <a:lnTo>
                  <a:pt x="1937083" y="595587"/>
                </a:lnTo>
                <a:lnTo>
                  <a:pt x="1928005" y="592794"/>
                </a:lnTo>
                <a:lnTo>
                  <a:pt x="1930798" y="595587"/>
                </a:lnTo>
                <a:lnTo>
                  <a:pt x="1936385" y="596982"/>
                </a:lnTo>
                <a:lnTo>
                  <a:pt x="1936385" y="599775"/>
                </a:lnTo>
                <a:lnTo>
                  <a:pt x="1932195" y="602567"/>
                </a:lnTo>
                <a:lnTo>
                  <a:pt x="1924514" y="599775"/>
                </a:lnTo>
                <a:lnTo>
                  <a:pt x="1924514" y="603963"/>
                </a:lnTo>
                <a:lnTo>
                  <a:pt x="1921721" y="603963"/>
                </a:lnTo>
                <a:lnTo>
                  <a:pt x="1924514" y="605360"/>
                </a:lnTo>
                <a:lnTo>
                  <a:pt x="1923118" y="608152"/>
                </a:lnTo>
                <a:lnTo>
                  <a:pt x="1908453" y="615832"/>
                </a:lnTo>
                <a:lnTo>
                  <a:pt x="1914039" y="621417"/>
                </a:lnTo>
                <a:lnTo>
                  <a:pt x="1911247" y="627001"/>
                </a:lnTo>
                <a:lnTo>
                  <a:pt x="1911247" y="633284"/>
                </a:lnTo>
                <a:lnTo>
                  <a:pt x="1900771" y="640963"/>
                </a:lnTo>
                <a:lnTo>
                  <a:pt x="1894487" y="648642"/>
                </a:lnTo>
                <a:lnTo>
                  <a:pt x="1888202" y="651434"/>
                </a:lnTo>
                <a:lnTo>
                  <a:pt x="1886806" y="657718"/>
                </a:lnTo>
                <a:lnTo>
                  <a:pt x="1857477" y="656321"/>
                </a:lnTo>
                <a:lnTo>
                  <a:pt x="1848400" y="657718"/>
                </a:lnTo>
                <a:lnTo>
                  <a:pt x="1825355" y="670981"/>
                </a:lnTo>
                <a:lnTo>
                  <a:pt x="1825349" y="670981"/>
                </a:lnTo>
                <a:lnTo>
                  <a:pt x="1819762" y="669585"/>
                </a:lnTo>
                <a:lnTo>
                  <a:pt x="1816969" y="665396"/>
                </a:lnTo>
                <a:lnTo>
                  <a:pt x="1815572" y="654925"/>
                </a:lnTo>
                <a:lnTo>
                  <a:pt x="1811383" y="653529"/>
                </a:lnTo>
                <a:lnTo>
                  <a:pt x="1814176" y="644453"/>
                </a:lnTo>
                <a:lnTo>
                  <a:pt x="1843505" y="624906"/>
                </a:lnTo>
                <a:lnTo>
                  <a:pt x="1903558" y="583719"/>
                </a:lnTo>
                <a:lnTo>
                  <a:pt x="1912636" y="576039"/>
                </a:lnTo>
                <a:lnTo>
                  <a:pt x="1920317" y="569757"/>
                </a:lnTo>
                <a:lnTo>
                  <a:pt x="1917524" y="566964"/>
                </a:lnTo>
                <a:lnTo>
                  <a:pt x="1920317" y="568361"/>
                </a:lnTo>
                <a:lnTo>
                  <a:pt x="1923110" y="566964"/>
                </a:lnTo>
                <a:lnTo>
                  <a:pt x="1923110" y="565568"/>
                </a:lnTo>
                <a:lnTo>
                  <a:pt x="1920317" y="562776"/>
                </a:lnTo>
                <a:lnTo>
                  <a:pt x="1924507" y="565568"/>
                </a:lnTo>
                <a:lnTo>
                  <a:pt x="1925903" y="562776"/>
                </a:lnTo>
                <a:lnTo>
                  <a:pt x="1927300" y="561379"/>
                </a:lnTo>
                <a:lnTo>
                  <a:pt x="1930093" y="557191"/>
                </a:lnTo>
                <a:lnTo>
                  <a:pt x="1927300" y="554399"/>
                </a:lnTo>
                <a:lnTo>
                  <a:pt x="1931490" y="557191"/>
                </a:lnTo>
                <a:lnTo>
                  <a:pt x="1932887" y="555794"/>
                </a:lnTo>
                <a:lnTo>
                  <a:pt x="1935679" y="553003"/>
                </a:lnTo>
                <a:lnTo>
                  <a:pt x="1934284" y="548814"/>
                </a:lnTo>
                <a:lnTo>
                  <a:pt x="1937076" y="551607"/>
                </a:lnTo>
                <a:lnTo>
                  <a:pt x="1941266" y="548814"/>
                </a:lnTo>
                <a:lnTo>
                  <a:pt x="1942663" y="547418"/>
                </a:lnTo>
                <a:lnTo>
                  <a:pt x="1945456" y="544625"/>
                </a:lnTo>
                <a:lnTo>
                  <a:pt x="1948249" y="543229"/>
                </a:lnTo>
                <a:lnTo>
                  <a:pt x="1946853" y="539040"/>
                </a:lnTo>
                <a:lnTo>
                  <a:pt x="1948249" y="541833"/>
                </a:lnTo>
                <a:lnTo>
                  <a:pt x="1951042" y="541833"/>
                </a:lnTo>
                <a:lnTo>
                  <a:pt x="1953835" y="540437"/>
                </a:lnTo>
                <a:lnTo>
                  <a:pt x="1952439" y="536248"/>
                </a:lnTo>
                <a:lnTo>
                  <a:pt x="1955232" y="539040"/>
                </a:lnTo>
                <a:lnTo>
                  <a:pt x="1956628" y="537644"/>
                </a:lnTo>
                <a:lnTo>
                  <a:pt x="1959422" y="536248"/>
                </a:lnTo>
                <a:lnTo>
                  <a:pt x="1959422" y="534851"/>
                </a:lnTo>
                <a:lnTo>
                  <a:pt x="1958025" y="532060"/>
                </a:lnTo>
                <a:lnTo>
                  <a:pt x="1960818" y="534851"/>
                </a:lnTo>
                <a:lnTo>
                  <a:pt x="1962215" y="533455"/>
                </a:lnTo>
                <a:lnTo>
                  <a:pt x="1963612" y="532060"/>
                </a:lnTo>
                <a:lnTo>
                  <a:pt x="1965008" y="530664"/>
                </a:lnTo>
                <a:lnTo>
                  <a:pt x="1963612" y="527871"/>
                </a:lnTo>
                <a:lnTo>
                  <a:pt x="1966404" y="530664"/>
                </a:lnTo>
                <a:lnTo>
                  <a:pt x="1967801" y="529267"/>
                </a:lnTo>
                <a:lnTo>
                  <a:pt x="1966404" y="525079"/>
                </a:lnTo>
                <a:lnTo>
                  <a:pt x="1969198" y="527871"/>
                </a:lnTo>
                <a:lnTo>
                  <a:pt x="1970594" y="526475"/>
                </a:lnTo>
                <a:lnTo>
                  <a:pt x="1969198" y="523682"/>
                </a:lnTo>
                <a:lnTo>
                  <a:pt x="1971991" y="526475"/>
                </a:lnTo>
                <a:lnTo>
                  <a:pt x="1973388" y="525079"/>
                </a:lnTo>
                <a:lnTo>
                  <a:pt x="1976181" y="522286"/>
                </a:lnTo>
                <a:lnTo>
                  <a:pt x="1978974" y="520890"/>
                </a:lnTo>
                <a:lnTo>
                  <a:pt x="1981767" y="519495"/>
                </a:lnTo>
                <a:lnTo>
                  <a:pt x="1980371" y="516702"/>
                </a:lnTo>
                <a:lnTo>
                  <a:pt x="1981767" y="518097"/>
                </a:lnTo>
                <a:lnTo>
                  <a:pt x="1984560" y="516702"/>
                </a:lnTo>
                <a:lnTo>
                  <a:pt x="1987354" y="515305"/>
                </a:lnTo>
                <a:lnTo>
                  <a:pt x="1990147" y="513909"/>
                </a:lnTo>
                <a:lnTo>
                  <a:pt x="1992940" y="512513"/>
                </a:lnTo>
                <a:lnTo>
                  <a:pt x="1991544" y="508324"/>
                </a:lnTo>
                <a:lnTo>
                  <a:pt x="1992940" y="511116"/>
                </a:lnTo>
                <a:lnTo>
                  <a:pt x="1995733" y="509721"/>
                </a:lnTo>
                <a:lnTo>
                  <a:pt x="1994337" y="506928"/>
                </a:lnTo>
                <a:lnTo>
                  <a:pt x="1997129" y="509721"/>
                </a:lnTo>
                <a:lnTo>
                  <a:pt x="1998526" y="508324"/>
                </a:lnTo>
                <a:lnTo>
                  <a:pt x="1997129" y="505532"/>
                </a:lnTo>
                <a:lnTo>
                  <a:pt x="1999923" y="508324"/>
                </a:lnTo>
                <a:lnTo>
                  <a:pt x="2001327" y="506928"/>
                </a:lnTo>
                <a:lnTo>
                  <a:pt x="1999923" y="504136"/>
                </a:lnTo>
                <a:lnTo>
                  <a:pt x="2002723" y="506928"/>
                </a:lnTo>
                <a:lnTo>
                  <a:pt x="2004119" y="505532"/>
                </a:lnTo>
                <a:lnTo>
                  <a:pt x="2004119" y="502739"/>
                </a:lnTo>
                <a:lnTo>
                  <a:pt x="2005516" y="505532"/>
                </a:lnTo>
                <a:lnTo>
                  <a:pt x="2008309" y="504136"/>
                </a:lnTo>
                <a:lnTo>
                  <a:pt x="2006913" y="501343"/>
                </a:lnTo>
                <a:lnTo>
                  <a:pt x="2008309" y="502739"/>
                </a:lnTo>
                <a:lnTo>
                  <a:pt x="2013896" y="499947"/>
                </a:lnTo>
                <a:lnTo>
                  <a:pt x="2039035" y="486683"/>
                </a:lnTo>
                <a:lnTo>
                  <a:pt x="2045320" y="483890"/>
                </a:lnTo>
                <a:lnTo>
                  <a:pt x="2046716" y="481098"/>
                </a:lnTo>
                <a:lnTo>
                  <a:pt x="2046716" y="482495"/>
                </a:lnTo>
                <a:lnTo>
                  <a:pt x="2049509" y="481098"/>
                </a:lnTo>
                <a:lnTo>
                  <a:pt x="2049509" y="482495"/>
                </a:lnTo>
                <a:lnTo>
                  <a:pt x="2052302" y="481098"/>
                </a:lnTo>
                <a:lnTo>
                  <a:pt x="2052302" y="479702"/>
                </a:lnTo>
                <a:lnTo>
                  <a:pt x="2053699" y="481098"/>
                </a:lnTo>
                <a:lnTo>
                  <a:pt x="2056492" y="479702"/>
                </a:lnTo>
                <a:lnTo>
                  <a:pt x="2055095" y="478306"/>
                </a:lnTo>
                <a:lnTo>
                  <a:pt x="2057889" y="479702"/>
                </a:lnTo>
                <a:lnTo>
                  <a:pt x="2057889" y="476910"/>
                </a:lnTo>
                <a:lnTo>
                  <a:pt x="2059286" y="478306"/>
                </a:lnTo>
                <a:lnTo>
                  <a:pt x="2062078" y="478306"/>
                </a:lnTo>
                <a:lnTo>
                  <a:pt x="2064871" y="476910"/>
                </a:lnTo>
                <a:lnTo>
                  <a:pt x="2067665" y="476910"/>
                </a:lnTo>
                <a:close/>
                <a:moveTo>
                  <a:pt x="4365748" y="466444"/>
                </a:moveTo>
                <a:lnTo>
                  <a:pt x="4367843" y="466444"/>
                </a:lnTo>
                <a:lnTo>
                  <a:pt x="4361558" y="472029"/>
                </a:lnTo>
                <a:close/>
                <a:moveTo>
                  <a:pt x="4319660" y="457369"/>
                </a:moveTo>
                <a:lnTo>
                  <a:pt x="4319660" y="462954"/>
                </a:lnTo>
                <a:lnTo>
                  <a:pt x="4318264" y="465048"/>
                </a:lnTo>
                <a:close/>
                <a:moveTo>
                  <a:pt x="3323196" y="456662"/>
                </a:moveTo>
                <a:lnTo>
                  <a:pt x="3320822" y="457360"/>
                </a:lnTo>
                <a:lnTo>
                  <a:pt x="3320403" y="457360"/>
                </a:lnTo>
                <a:close/>
                <a:moveTo>
                  <a:pt x="4236563" y="437824"/>
                </a:moveTo>
                <a:lnTo>
                  <a:pt x="4235167" y="439219"/>
                </a:lnTo>
                <a:lnTo>
                  <a:pt x="4232373" y="439219"/>
                </a:lnTo>
                <a:close/>
                <a:moveTo>
                  <a:pt x="4389497" y="428750"/>
                </a:moveTo>
                <a:lnTo>
                  <a:pt x="4398574" y="431542"/>
                </a:lnTo>
                <a:lnTo>
                  <a:pt x="4406955" y="434335"/>
                </a:lnTo>
                <a:lnTo>
                  <a:pt x="4389497" y="430145"/>
                </a:lnTo>
                <a:close/>
                <a:moveTo>
                  <a:pt x="4390894" y="425955"/>
                </a:moveTo>
                <a:lnTo>
                  <a:pt x="4384609" y="428748"/>
                </a:lnTo>
                <a:cubicBezTo>
                  <a:pt x="4383911" y="428748"/>
                  <a:pt x="4356677" y="431539"/>
                  <a:pt x="4356677" y="431539"/>
                </a:cubicBezTo>
                <a:lnTo>
                  <a:pt x="4367151" y="430144"/>
                </a:lnTo>
                <a:lnTo>
                  <a:pt x="4367152" y="430144"/>
                </a:lnTo>
                <a:close/>
                <a:moveTo>
                  <a:pt x="4390893" y="421766"/>
                </a:moveTo>
                <a:lnTo>
                  <a:pt x="4386703" y="424559"/>
                </a:lnTo>
                <a:lnTo>
                  <a:pt x="4367152" y="430144"/>
                </a:lnTo>
                <a:lnTo>
                  <a:pt x="4376228" y="425955"/>
                </a:lnTo>
                <a:lnTo>
                  <a:pt x="4376228" y="424559"/>
                </a:lnTo>
                <a:lnTo>
                  <a:pt x="4377625" y="425955"/>
                </a:lnTo>
                <a:lnTo>
                  <a:pt x="4386703" y="423162"/>
                </a:lnTo>
                <a:close/>
                <a:moveTo>
                  <a:pt x="4446059" y="418279"/>
                </a:moveTo>
                <a:lnTo>
                  <a:pt x="4446395" y="421127"/>
                </a:lnTo>
                <a:lnTo>
                  <a:pt x="4446758" y="421071"/>
                </a:lnTo>
                <a:lnTo>
                  <a:pt x="4448078" y="429634"/>
                </a:lnTo>
                <a:lnTo>
                  <a:pt x="4452289" y="429404"/>
                </a:lnTo>
                <a:lnTo>
                  <a:pt x="4448141" y="430042"/>
                </a:lnTo>
                <a:lnTo>
                  <a:pt x="4448154" y="430145"/>
                </a:lnTo>
                <a:lnTo>
                  <a:pt x="4438727" y="430145"/>
                </a:lnTo>
                <a:lnTo>
                  <a:pt x="4437100" y="430235"/>
                </a:lnTo>
                <a:lnTo>
                  <a:pt x="4428602" y="431542"/>
                </a:lnTo>
                <a:lnTo>
                  <a:pt x="4418128" y="431542"/>
                </a:lnTo>
                <a:lnTo>
                  <a:pt x="4418191" y="431271"/>
                </a:lnTo>
                <a:lnTo>
                  <a:pt x="4417430" y="431313"/>
                </a:lnTo>
                <a:lnTo>
                  <a:pt x="4417430" y="431542"/>
                </a:lnTo>
                <a:lnTo>
                  <a:pt x="4411145" y="432938"/>
                </a:lnTo>
                <a:lnTo>
                  <a:pt x="4410998" y="432538"/>
                </a:lnTo>
                <a:lnTo>
                  <a:pt x="4406955" y="434335"/>
                </a:lnTo>
                <a:lnTo>
                  <a:pt x="4409749" y="432939"/>
                </a:lnTo>
                <a:lnTo>
                  <a:pt x="4408464" y="425872"/>
                </a:lnTo>
                <a:lnTo>
                  <a:pt x="4390196" y="428051"/>
                </a:lnTo>
                <a:lnTo>
                  <a:pt x="4408352" y="425260"/>
                </a:lnTo>
                <a:lnTo>
                  <a:pt x="4413589" y="425260"/>
                </a:lnTo>
                <a:lnTo>
                  <a:pt x="4436982" y="422466"/>
                </a:lnTo>
                <a:lnTo>
                  <a:pt x="4446059" y="421071"/>
                </a:lnTo>
                <a:close/>
                <a:moveTo>
                  <a:pt x="4404859" y="417957"/>
                </a:moveTo>
                <a:lnTo>
                  <a:pt x="4404859" y="418278"/>
                </a:lnTo>
                <a:lnTo>
                  <a:pt x="4403813" y="418278"/>
                </a:lnTo>
                <a:lnTo>
                  <a:pt x="4390196" y="422467"/>
                </a:lnTo>
                <a:lnTo>
                  <a:pt x="4392990" y="421071"/>
                </a:lnTo>
                <a:lnTo>
                  <a:pt x="4392990" y="419674"/>
                </a:lnTo>
                <a:lnTo>
                  <a:pt x="4394386" y="421071"/>
                </a:lnTo>
                <a:lnTo>
                  <a:pt x="4400671" y="418278"/>
                </a:lnTo>
                <a:lnTo>
                  <a:pt x="4403812" y="418278"/>
                </a:lnTo>
                <a:close/>
                <a:moveTo>
                  <a:pt x="4457930" y="416882"/>
                </a:moveTo>
                <a:lnTo>
                  <a:pt x="4457930" y="428750"/>
                </a:lnTo>
                <a:lnTo>
                  <a:pt x="4464215" y="428750"/>
                </a:lnTo>
                <a:lnTo>
                  <a:pt x="4452288" y="429407"/>
                </a:lnTo>
                <a:lnTo>
                  <a:pt x="4456533" y="428750"/>
                </a:lnTo>
                <a:close/>
                <a:moveTo>
                  <a:pt x="4404860" y="415486"/>
                </a:moveTo>
                <a:lnTo>
                  <a:pt x="4406256" y="416882"/>
                </a:lnTo>
                <a:lnTo>
                  <a:pt x="4411843" y="415486"/>
                </a:lnTo>
                <a:lnTo>
                  <a:pt x="4411843" y="416629"/>
                </a:lnTo>
                <a:lnTo>
                  <a:pt x="4419460" y="416071"/>
                </a:lnTo>
                <a:lnTo>
                  <a:pt x="4411842" y="416881"/>
                </a:lnTo>
                <a:lnTo>
                  <a:pt x="4411842" y="416631"/>
                </a:lnTo>
                <a:lnTo>
                  <a:pt x="4408352" y="416882"/>
                </a:lnTo>
                <a:lnTo>
                  <a:pt x="4404860" y="417957"/>
                </a:lnTo>
                <a:close/>
                <a:moveTo>
                  <a:pt x="4464215" y="411297"/>
                </a:moveTo>
                <a:lnTo>
                  <a:pt x="4490750" y="414090"/>
                </a:lnTo>
                <a:lnTo>
                  <a:pt x="4492147" y="416882"/>
                </a:lnTo>
                <a:lnTo>
                  <a:pt x="4465611" y="412694"/>
                </a:lnTo>
                <a:lnTo>
                  <a:pt x="4419461" y="416072"/>
                </a:lnTo>
                <a:close/>
                <a:moveTo>
                  <a:pt x="3469141" y="409202"/>
                </a:moveTo>
                <a:lnTo>
                  <a:pt x="3463555" y="411993"/>
                </a:lnTo>
                <a:lnTo>
                  <a:pt x="3460760" y="410596"/>
                </a:lnTo>
                <a:lnTo>
                  <a:pt x="3460661" y="411296"/>
                </a:lnTo>
                <a:lnTo>
                  <a:pt x="3464253" y="415484"/>
                </a:lnTo>
                <a:lnTo>
                  <a:pt x="3465028" y="415874"/>
                </a:lnTo>
                <a:lnTo>
                  <a:pt x="3464951" y="415484"/>
                </a:lnTo>
                <a:lnTo>
                  <a:pt x="3466432" y="416573"/>
                </a:lnTo>
                <a:lnTo>
                  <a:pt x="3468442" y="417578"/>
                </a:lnTo>
                <a:lnTo>
                  <a:pt x="3468442" y="413389"/>
                </a:lnTo>
                <a:lnTo>
                  <a:pt x="3472633" y="411993"/>
                </a:lnTo>
                <a:lnTo>
                  <a:pt x="3464951" y="411993"/>
                </a:lnTo>
                <a:lnTo>
                  <a:pt x="3470538" y="410598"/>
                </a:lnTo>
                <a:close/>
                <a:moveTo>
                  <a:pt x="3331577" y="402211"/>
                </a:moveTo>
                <a:lnTo>
                  <a:pt x="3332973" y="405004"/>
                </a:lnTo>
                <a:lnTo>
                  <a:pt x="3332973" y="410589"/>
                </a:lnTo>
                <a:lnTo>
                  <a:pt x="3330180" y="406399"/>
                </a:lnTo>
                <a:close/>
                <a:moveTo>
                  <a:pt x="3367524" y="368745"/>
                </a:moveTo>
                <a:lnTo>
                  <a:pt x="3367188" y="369410"/>
                </a:lnTo>
                <a:lnTo>
                  <a:pt x="3364396" y="369410"/>
                </a:lnTo>
                <a:cubicBezTo>
                  <a:pt x="3364396" y="368936"/>
                  <a:pt x="3366281" y="368794"/>
                  <a:pt x="3367524" y="368745"/>
                </a:cubicBezTo>
                <a:close/>
                <a:moveTo>
                  <a:pt x="3367593" y="368608"/>
                </a:moveTo>
                <a:lnTo>
                  <a:pt x="3368585" y="368712"/>
                </a:lnTo>
                <a:cubicBezTo>
                  <a:pt x="3368585" y="368712"/>
                  <a:pt x="3368111" y="368722"/>
                  <a:pt x="3367524" y="368746"/>
                </a:cubicBezTo>
                <a:close/>
                <a:moveTo>
                  <a:pt x="3370681" y="365919"/>
                </a:moveTo>
                <a:lnTo>
                  <a:pt x="3373474" y="367316"/>
                </a:lnTo>
                <a:lnTo>
                  <a:pt x="3373474" y="370108"/>
                </a:lnTo>
                <a:lnTo>
                  <a:pt x="3369284" y="368712"/>
                </a:lnTo>
                <a:close/>
                <a:moveTo>
                  <a:pt x="3367189" y="351260"/>
                </a:moveTo>
                <a:lnTo>
                  <a:pt x="3369983" y="351260"/>
                </a:lnTo>
                <a:lnTo>
                  <a:pt x="3369983" y="355448"/>
                </a:lnTo>
                <a:close/>
                <a:moveTo>
                  <a:pt x="3350430" y="346373"/>
                </a:moveTo>
                <a:lnTo>
                  <a:pt x="3356715" y="350562"/>
                </a:lnTo>
                <a:lnTo>
                  <a:pt x="3364396" y="351957"/>
                </a:lnTo>
                <a:lnTo>
                  <a:pt x="3367189" y="354751"/>
                </a:lnTo>
                <a:lnTo>
                  <a:pt x="3365793" y="363824"/>
                </a:lnTo>
                <a:lnTo>
                  <a:pt x="3368586" y="366618"/>
                </a:lnTo>
                <a:lnTo>
                  <a:pt x="3367594" y="368607"/>
                </a:lnTo>
                <a:lnTo>
                  <a:pt x="3355319" y="367316"/>
                </a:lnTo>
                <a:lnTo>
                  <a:pt x="3340654" y="356845"/>
                </a:lnTo>
                <a:lnTo>
                  <a:pt x="3351128" y="365920"/>
                </a:lnTo>
                <a:lnTo>
                  <a:pt x="3337861" y="355448"/>
                </a:lnTo>
                <a:lnTo>
                  <a:pt x="3339258" y="349166"/>
                </a:lnTo>
                <a:lnTo>
                  <a:pt x="3344844" y="351957"/>
                </a:lnTo>
                <a:lnTo>
                  <a:pt x="3347637" y="358240"/>
                </a:lnTo>
                <a:lnTo>
                  <a:pt x="3347637" y="349166"/>
                </a:lnTo>
                <a:close/>
                <a:moveTo>
                  <a:pt x="3351827" y="326128"/>
                </a:moveTo>
                <a:lnTo>
                  <a:pt x="3353224" y="327524"/>
                </a:lnTo>
                <a:lnTo>
                  <a:pt x="3351827" y="327524"/>
                </a:lnTo>
                <a:close/>
                <a:moveTo>
                  <a:pt x="3343447" y="323336"/>
                </a:moveTo>
                <a:lnTo>
                  <a:pt x="3346240" y="326129"/>
                </a:lnTo>
                <a:lnTo>
                  <a:pt x="3340654" y="331015"/>
                </a:lnTo>
                <a:lnTo>
                  <a:pt x="3339257" y="324732"/>
                </a:lnTo>
                <a:close/>
                <a:moveTo>
                  <a:pt x="3353223" y="323335"/>
                </a:moveTo>
                <a:lnTo>
                  <a:pt x="3354620" y="324731"/>
                </a:lnTo>
                <a:lnTo>
                  <a:pt x="3354620" y="326128"/>
                </a:lnTo>
                <a:close/>
                <a:moveTo>
                  <a:pt x="3335766" y="316355"/>
                </a:moveTo>
                <a:lnTo>
                  <a:pt x="3338560" y="317751"/>
                </a:lnTo>
                <a:lnTo>
                  <a:pt x="3335766" y="320544"/>
                </a:lnTo>
                <a:close/>
                <a:moveTo>
                  <a:pt x="3348336" y="287033"/>
                </a:moveTo>
                <a:lnTo>
                  <a:pt x="3346939" y="288429"/>
                </a:lnTo>
                <a:lnTo>
                  <a:pt x="3340654" y="291222"/>
                </a:lnTo>
                <a:close/>
                <a:moveTo>
                  <a:pt x="3235909" y="285628"/>
                </a:moveTo>
                <a:lnTo>
                  <a:pt x="3241496" y="287024"/>
                </a:lnTo>
                <a:lnTo>
                  <a:pt x="3235735" y="285978"/>
                </a:lnTo>
                <a:close/>
                <a:moveTo>
                  <a:pt x="3353921" y="279355"/>
                </a:moveTo>
                <a:lnTo>
                  <a:pt x="3353921" y="279481"/>
                </a:lnTo>
                <a:lnTo>
                  <a:pt x="3353810" y="279460"/>
                </a:lnTo>
                <a:close/>
                <a:moveTo>
                  <a:pt x="3354487" y="274300"/>
                </a:moveTo>
                <a:lnTo>
                  <a:pt x="3353223" y="279354"/>
                </a:lnTo>
                <a:lnTo>
                  <a:pt x="3353809" y="279459"/>
                </a:lnTo>
                <a:lnTo>
                  <a:pt x="3351128" y="282146"/>
                </a:lnTo>
                <a:lnTo>
                  <a:pt x="3348335" y="279354"/>
                </a:lnTo>
                <a:lnTo>
                  <a:pt x="3349732" y="275165"/>
                </a:lnTo>
                <a:close/>
                <a:moveTo>
                  <a:pt x="3354620" y="273770"/>
                </a:moveTo>
                <a:lnTo>
                  <a:pt x="3357413" y="273770"/>
                </a:lnTo>
                <a:lnTo>
                  <a:pt x="3354487" y="274300"/>
                </a:lnTo>
                <a:close/>
                <a:moveTo>
                  <a:pt x="2549483" y="261892"/>
                </a:moveTo>
                <a:lnTo>
                  <a:pt x="2548086" y="263289"/>
                </a:lnTo>
                <a:lnTo>
                  <a:pt x="2548086" y="262640"/>
                </a:lnTo>
                <a:close/>
                <a:moveTo>
                  <a:pt x="2560655" y="217911"/>
                </a:moveTo>
                <a:lnTo>
                  <a:pt x="2575319" y="217911"/>
                </a:lnTo>
                <a:lnTo>
                  <a:pt x="2594872" y="223496"/>
                </a:lnTo>
                <a:cubicBezTo>
                  <a:pt x="2595570" y="223496"/>
                  <a:pt x="2613726" y="226987"/>
                  <a:pt x="2613726" y="226987"/>
                </a:cubicBezTo>
                <a:lnTo>
                  <a:pt x="2613726" y="229779"/>
                </a:lnTo>
                <a:lnTo>
                  <a:pt x="2607441" y="237459"/>
                </a:lnTo>
                <a:lnTo>
                  <a:pt x="2599760" y="228383"/>
                </a:lnTo>
                <a:lnTo>
                  <a:pt x="2587889" y="231175"/>
                </a:lnTo>
                <a:lnTo>
                  <a:pt x="2599760" y="229779"/>
                </a:lnTo>
                <a:lnTo>
                  <a:pt x="2608838" y="240250"/>
                </a:lnTo>
                <a:lnTo>
                  <a:pt x="2603252" y="243043"/>
                </a:lnTo>
                <a:lnTo>
                  <a:pt x="2582303" y="249326"/>
                </a:lnTo>
                <a:lnTo>
                  <a:pt x="2577414" y="249326"/>
                </a:lnTo>
                <a:lnTo>
                  <a:pt x="2576018" y="246533"/>
                </a:lnTo>
                <a:lnTo>
                  <a:pt x="2574621" y="249326"/>
                </a:lnTo>
                <a:lnTo>
                  <a:pt x="2571828" y="243741"/>
                </a:lnTo>
                <a:lnTo>
                  <a:pt x="2571828" y="238504"/>
                </a:lnTo>
                <a:lnTo>
                  <a:pt x="2570432" y="242345"/>
                </a:lnTo>
                <a:lnTo>
                  <a:pt x="2567736" y="239054"/>
                </a:lnTo>
                <a:lnTo>
                  <a:pt x="2570432" y="244440"/>
                </a:lnTo>
                <a:lnTo>
                  <a:pt x="2570432" y="250025"/>
                </a:lnTo>
                <a:lnTo>
                  <a:pt x="2566242" y="247232"/>
                </a:lnTo>
                <a:lnTo>
                  <a:pt x="2562052" y="240949"/>
                </a:lnTo>
                <a:lnTo>
                  <a:pt x="2564286" y="247092"/>
                </a:lnTo>
                <a:lnTo>
                  <a:pt x="2564845" y="247232"/>
                </a:lnTo>
                <a:lnTo>
                  <a:pt x="2571828" y="252118"/>
                </a:lnTo>
                <a:lnTo>
                  <a:pt x="2554371" y="261194"/>
                </a:lnTo>
                <a:lnTo>
                  <a:pt x="2545292" y="254911"/>
                </a:lnTo>
                <a:lnTo>
                  <a:pt x="2543896" y="249326"/>
                </a:lnTo>
                <a:lnTo>
                  <a:pt x="2543896" y="252118"/>
                </a:lnTo>
                <a:lnTo>
                  <a:pt x="2541103" y="250722"/>
                </a:lnTo>
                <a:lnTo>
                  <a:pt x="2542499" y="245137"/>
                </a:lnTo>
                <a:lnTo>
                  <a:pt x="2543896" y="245137"/>
                </a:lnTo>
                <a:lnTo>
                  <a:pt x="2542430" y="244040"/>
                </a:lnTo>
                <a:lnTo>
                  <a:pt x="2541103" y="250024"/>
                </a:lnTo>
                <a:lnTo>
                  <a:pt x="2540405" y="250024"/>
                </a:lnTo>
                <a:lnTo>
                  <a:pt x="2548086" y="259100"/>
                </a:lnTo>
                <a:lnTo>
                  <a:pt x="2548086" y="262637"/>
                </a:lnTo>
                <a:lnTo>
                  <a:pt x="2539008" y="267476"/>
                </a:lnTo>
                <a:lnTo>
                  <a:pt x="2539008" y="270269"/>
                </a:lnTo>
                <a:lnTo>
                  <a:pt x="2532723" y="262589"/>
                </a:lnTo>
                <a:lnTo>
                  <a:pt x="2538310" y="271665"/>
                </a:lnTo>
                <a:lnTo>
                  <a:pt x="2527835" y="268873"/>
                </a:lnTo>
                <a:lnTo>
                  <a:pt x="2525043" y="268873"/>
                </a:lnTo>
                <a:lnTo>
                  <a:pt x="2518757" y="261194"/>
                </a:lnTo>
                <a:lnTo>
                  <a:pt x="2515964" y="252118"/>
                </a:lnTo>
                <a:lnTo>
                  <a:pt x="2517361" y="249326"/>
                </a:lnTo>
                <a:lnTo>
                  <a:pt x="2514567" y="252118"/>
                </a:lnTo>
                <a:lnTo>
                  <a:pt x="2513171" y="250722"/>
                </a:lnTo>
                <a:lnTo>
                  <a:pt x="2514567" y="249326"/>
                </a:lnTo>
                <a:lnTo>
                  <a:pt x="2511774" y="250722"/>
                </a:lnTo>
                <a:lnTo>
                  <a:pt x="2515964" y="254911"/>
                </a:lnTo>
                <a:lnTo>
                  <a:pt x="2517361" y="259100"/>
                </a:lnTo>
                <a:lnTo>
                  <a:pt x="2506887" y="256307"/>
                </a:lnTo>
                <a:lnTo>
                  <a:pt x="2514567" y="259100"/>
                </a:lnTo>
                <a:lnTo>
                  <a:pt x="2525043" y="270967"/>
                </a:lnTo>
                <a:lnTo>
                  <a:pt x="2531327" y="272363"/>
                </a:lnTo>
                <a:lnTo>
                  <a:pt x="2525043" y="273760"/>
                </a:lnTo>
                <a:lnTo>
                  <a:pt x="2527835" y="279344"/>
                </a:lnTo>
                <a:lnTo>
                  <a:pt x="2522947" y="280043"/>
                </a:lnTo>
                <a:lnTo>
                  <a:pt x="2518820" y="278393"/>
                </a:lnTo>
                <a:lnTo>
                  <a:pt x="2515964" y="279344"/>
                </a:lnTo>
                <a:lnTo>
                  <a:pt x="2513171" y="276552"/>
                </a:lnTo>
                <a:lnTo>
                  <a:pt x="2515266" y="276970"/>
                </a:lnTo>
                <a:lnTo>
                  <a:pt x="2512472" y="275854"/>
                </a:lnTo>
                <a:lnTo>
                  <a:pt x="2509680" y="274458"/>
                </a:lnTo>
                <a:lnTo>
                  <a:pt x="2512472" y="274458"/>
                </a:lnTo>
                <a:lnTo>
                  <a:pt x="2511076" y="273061"/>
                </a:lnTo>
                <a:lnTo>
                  <a:pt x="2501998" y="267476"/>
                </a:lnTo>
                <a:lnTo>
                  <a:pt x="2503395" y="270269"/>
                </a:lnTo>
                <a:lnTo>
                  <a:pt x="2499554" y="266430"/>
                </a:lnTo>
                <a:lnTo>
                  <a:pt x="2500602" y="268873"/>
                </a:lnTo>
                <a:lnTo>
                  <a:pt x="2492921" y="262589"/>
                </a:lnTo>
                <a:lnTo>
                  <a:pt x="2500602" y="270269"/>
                </a:lnTo>
                <a:lnTo>
                  <a:pt x="2498828" y="270269"/>
                </a:lnTo>
                <a:lnTo>
                  <a:pt x="2503395" y="273760"/>
                </a:lnTo>
                <a:lnTo>
                  <a:pt x="2506188" y="277948"/>
                </a:lnTo>
                <a:lnTo>
                  <a:pt x="2507585" y="277948"/>
                </a:lnTo>
                <a:lnTo>
                  <a:pt x="2506188" y="283533"/>
                </a:lnTo>
                <a:lnTo>
                  <a:pt x="2508982" y="277948"/>
                </a:lnTo>
                <a:lnTo>
                  <a:pt x="2516662" y="282137"/>
                </a:lnTo>
                <a:lnTo>
                  <a:pt x="2530740" y="284817"/>
                </a:lnTo>
                <a:lnTo>
                  <a:pt x="2531327" y="284231"/>
                </a:lnTo>
                <a:lnTo>
                  <a:pt x="2534120" y="285628"/>
                </a:lnTo>
                <a:lnTo>
                  <a:pt x="2528533" y="291213"/>
                </a:lnTo>
                <a:lnTo>
                  <a:pt x="2525741" y="291213"/>
                </a:lnTo>
                <a:lnTo>
                  <a:pt x="2525741" y="290862"/>
                </a:lnTo>
                <a:lnTo>
                  <a:pt x="2524344" y="291910"/>
                </a:lnTo>
                <a:lnTo>
                  <a:pt x="2526438" y="291910"/>
                </a:lnTo>
                <a:lnTo>
                  <a:pt x="2525043" y="293306"/>
                </a:lnTo>
                <a:lnTo>
                  <a:pt x="2508982" y="297495"/>
                </a:lnTo>
                <a:lnTo>
                  <a:pt x="2507585" y="297495"/>
                </a:lnTo>
                <a:lnTo>
                  <a:pt x="2494317" y="294702"/>
                </a:lnTo>
                <a:lnTo>
                  <a:pt x="2499903" y="297495"/>
                </a:lnTo>
                <a:lnTo>
                  <a:pt x="2453117" y="297495"/>
                </a:lnTo>
                <a:lnTo>
                  <a:pt x="2425884" y="303080"/>
                </a:lnTo>
                <a:lnTo>
                  <a:pt x="2407728" y="316344"/>
                </a:lnTo>
                <a:lnTo>
                  <a:pt x="2395857" y="331003"/>
                </a:lnTo>
                <a:lnTo>
                  <a:pt x="2391667" y="332401"/>
                </a:lnTo>
                <a:lnTo>
                  <a:pt x="2391667" y="333796"/>
                </a:lnTo>
                <a:lnTo>
                  <a:pt x="2387478" y="335193"/>
                </a:lnTo>
                <a:lnTo>
                  <a:pt x="2386081" y="337985"/>
                </a:lnTo>
                <a:lnTo>
                  <a:pt x="2383288" y="337985"/>
                </a:lnTo>
                <a:lnTo>
                  <a:pt x="2379098" y="339381"/>
                </a:lnTo>
                <a:lnTo>
                  <a:pt x="2380494" y="340777"/>
                </a:lnTo>
                <a:lnTo>
                  <a:pt x="2377701" y="339381"/>
                </a:lnTo>
                <a:lnTo>
                  <a:pt x="2367227" y="342173"/>
                </a:lnTo>
                <a:lnTo>
                  <a:pt x="2356753" y="348457"/>
                </a:lnTo>
                <a:lnTo>
                  <a:pt x="2353959" y="347060"/>
                </a:lnTo>
                <a:lnTo>
                  <a:pt x="2359545" y="351249"/>
                </a:lnTo>
                <a:lnTo>
                  <a:pt x="2343484" y="343570"/>
                </a:lnTo>
                <a:lnTo>
                  <a:pt x="2337898" y="351249"/>
                </a:lnTo>
                <a:lnTo>
                  <a:pt x="2331613" y="354042"/>
                </a:lnTo>
                <a:lnTo>
                  <a:pt x="2327424" y="352645"/>
                </a:lnTo>
                <a:lnTo>
                  <a:pt x="2323234" y="361720"/>
                </a:lnTo>
                <a:lnTo>
                  <a:pt x="2317647" y="364513"/>
                </a:lnTo>
                <a:lnTo>
                  <a:pt x="2317647" y="363116"/>
                </a:lnTo>
                <a:lnTo>
                  <a:pt x="2309967" y="361720"/>
                </a:lnTo>
                <a:lnTo>
                  <a:pt x="2303682" y="357531"/>
                </a:lnTo>
                <a:lnTo>
                  <a:pt x="2291811" y="360324"/>
                </a:lnTo>
                <a:lnTo>
                  <a:pt x="2278543" y="358928"/>
                </a:lnTo>
                <a:lnTo>
                  <a:pt x="2274353" y="363116"/>
                </a:lnTo>
                <a:lnTo>
                  <a:pt x="2274353" y="364513"/>
                </a:lnTo>
                <a:lnTo>
                  <a:pt x="2262482" y="370796"/>
                </a:lnTo>
                <a:lnTo>
                  <a:pt x="2261086" y="372192"/>
                </a:lnTo>
                <a:lnTo>
                  <a:pt x="2255499" y="369400"/>
                </a:lnTo>
                <a:lnTo>
                  <a:pt x="2242231" y="372192"/>
                </a:lnTo>
                <a:lnTo>
                  <a:pt x="2240835" y="374985"/>
                </a:lnTo>
                <a:lnTo>
                  <a:pt x="2240835" y="370796"/>
                </a:lnTo>
                <a:lnTo>
                  <a:pt x="2235249" y="372192"/>
                </a:lnTo>
                <a:lnTo>
                  <a:pt x="2236645" y="373588"/>
                </a:lnTo>
                <a:lnTo>
                  <a:pt x="2231059" y="377776"/>
                </a:lnTo>
                <a:lnTo>
                  <a:pt x="2229662" y="386852"/>
                </a:lnTo>
                <a:lnTo>
                  <a:pt x="2224075" y="389644"/>
                </a:lnTo>
                <a:lnTo>
                  <a:pt x="2230360" y="393833"/>
                </a:lnTo>
                <a:lnTo>
                  <a:pt x="2219886" y="388248"/>
                </a:lnTo>
                <a:lnTo>
                  <a:pt x="2200334" y="404304"/>
                </a:lnTo>
                <a:lnTo>
                  <a:pt x="2179384" y="404304"/>
                </a:lnTo>
                <a:lnTo>
                  <a:pt x="2167514" y="398022"/>
                </a:lnTo>
                <a:lnTo>
                  <a:pt x="2163323" y="391739"/>
                </a:lnTo>
                <a:lnTo>
                  <a:pt x="2159134" y="393135"/>
                </a:lnTo>
                <a:lnTo>
                  <a:pt x="2156341" y="390343"/>
                </a:lnTo>
                <a:lnTo>
                  <a:pt x="2157738" y="381267"/>
                </a:lnTo>
                <a:lnTo>
                  <a:pt x="2168212" y="363116"/>
                </a:lnTo>
                <a:lnTo>
                  <a:pt x="2189161" y="339381"/>
                </a:lnTo>
                <a:lnTo>
                  <a:pt x="2191954" y="333098"/>
                </a:lnTo>
                <a:lnTo>
                  <a:pt x="2199635" y="322627"/>
                </a:lnTo>
                <a:lnTo>
                  <a:pt x="2214300" y="316344"/>
                </a:lnTo>
                <a:lnTo>
                  <a:pt x="2296001" y="291213"/>
                </a:lnTo>
                <a:lnTo>
                  <a:pt x="2353261" y="277948"/>
                </a:lnTo>
                <a:lnTo>
                  <a:pt x="2430772" y="258402"/>
                </a:lnTo>
                <a:lnTo>
                  <a:pt x="2541103" y="222100"/>
                </a:lnTo>
                <a:close/>
                <a:moveTo>
                  <a:pt x="2689841" y="201856"/>
                </a:moveTo>
                <a:lnTo>
                  <a:pt x="2684953" y="206743"/>
                </a:lnTo>
                <a:lnTo>
                  <a:pt x="2687746" y="202555"/>
                </a:lnTo>
                <a:close/>
                <a:moveTo>
                  <a:pt x="4088530" y="173242"/>
                </a:moveTo>
                <a:lnTo>
                  <a:pt x="4089927" y="179525"/>
                </a:lnTo>
                <a:lnTo>
                  <a:pt x="4089787" y="180167"/>
                </a:lnTo>
                <a:close/>
                <a:moveTo>
                  <a:pt x="2741514" y="171139"/>
                </a:moveTo>
                <a:lnTo>
                  <a:pt x="2757575" y="175328"/>
                </a:lnTo>
                <a:lnTo>
                  <a:pt x="2772239" y="176724"/>
                </a:lnTo>
                <a:lnTo>
                  <a:pt x="2772239" y="179517"/>
                </a:lnTo>
                <a:lnTo>
                  <a:pt x="2763162" y="179517"/>
                </a:lnTo>
                <a:lnTo>
                  <a:pt x="2747101" y="175328"/>
                </a:lnTo>
                <a:lnTo>
                  <a:pt x="2744308" y="179517"/>
                </a:lnTo>
                <a:lnTo>
                  <a:pt x="2770145" y="189988"/>
                </a:lnTo>
                <a:lnTo>
                  <a:pt x="2812741" y="191384"/>
                </a:lnTo>
                <a:lnTo>
                  <a:pt x="2865113" y="189988"/>
                </a:lnTo>
                <a:lnTo>
                  <a:pt x="2995695" y="175328"/>
                </a:lnTo>
                <a:lnTo>
                  <a:pt x="3048067" y="172535"/>
                </a:lnTo>
                <a:lnTo>
                  <a:pt x="3085776" y="173932"/>
                </a:lnTo>
                <a:lnTo>
                  <a:pt x="3094853" y="176724"/>
                </a:lnTo>
                <a:lnTo>
                  <a:pt x="3097647" y="182309"/>
                </a:lnTo>
                <a:lnTo>
                  <a:pt x="3093456" y="191384"/>
                </a:lnTo>
                <a:lnTo>
                  <a:pt x="3081586" y="195573"/>
                </a:lnTo>
                <a:lnTo>
                  <a:pt x="3060636" y="196969"/>
                </a:lnTo>
                <a:lnTo>
                  <a:pt x="3048766" y="194176"/>
                </a:lnTo>
                <a:lnTo>
                  <a:pt x="3026420" y="192781"/>
                </a:lnTo>
                <a:lnTo>
                  <a:pt x="3020135" y="194176"/>
                </a:lnTo>
                <a:lnTo>
                  <a:pt x="3004074" y="206044"/>
                </a:lnTo>
                <a:lnTo>
                  <a:pt x="2998488" y="207441"/>
                </a:lnTo>
                <a:lnTo>
                  <a:pt x="2998398" y="207232"/>
                </a:lnTo>
                <a:lnTo>
                  <a:pt x="2975744" y="212264"/>
                </a:lnTo>
                <a:lnTo>
                  <a:pt x="2976841" y="213723"/>
                </a:lnTo>
                <a:lnTo>
                  <a:pt x="2941926" y="221402"/>
                </a:lnTo>
                <a:lnTo>
                  <a:pt x="2907011" y="231873"/>
                </a:lnTo>
                <a:lnTo>
                  <a:pt x="2874890" y="230478"/>
                </a:lnTo>
                <a:lnTo>
                  <a:pt x="2874890" y="234666"/>
                </a:lnTo>
                <a:lnTo>
                  <a:pt x="2873493" y="231873"/>
                </a:lnTo>
                <a:lnTo>
                  <a:pt x="2870700" y="229081"/>
                </a:lnTo>
                <a:lnTo>
                  <a:pt x="2848354" y="227686"/>
                </a:lnTo>
                <a:lnTo>
                  <a:pt x="2833690" y="223497"/>
                </a:lnTo>
                <a:lnTo>
                  <a:pt x="2817629" y="222101"/>
                </a:lnTo>
                <a:lnTo>
                  <a:pt x="2811345" y="224893"/>
                </a:lnTo>
                <a:lnTo>
                  <a:pt x="2805758" y="235364"/>
                </a:lnTo>
                <a:lnTo>
                  <a:pt x="2823215" y="245836"/>
                </a:lnTo>
                <a:lnTo>
                  <a:pt x="2805059" y="236760"/>
                </a:lnTo>
                <a:lnTo>
                  <a:pt x="2790395" y="247232"/>
                </a:lnTo>
                <a:lnTo>
                  <a:pt x="2774334" y="252817"/>
                </a:lnTo>
                <a:lnTo>
                  <a:pt x="2765257" y="258402"/>
                </a:lnTo>
                <a:lnTo>
                  <a:pt x="2757575" y="258402"/>
                </a:lnTo>
                <a:lnTo>
                  <a:pt x="2755425" y="259421"/>
                </a:lnTo>
                <a:lnTo>
                  <a:pt x="2757575" y="260496"/>
                </a:lnTo>
                <a:lnTo>
                  <a:pt x="2751291" y="263288"/>
                </a:lnTo>
                <a:lnTo>
                  <a:pt x="2751291" y="264685"/>
                </a:lnTo>
                <a:lnTo>
                  <a:pt x="2746724" y="263540"/>
                </a:lnTo>
                <a:lnTo>
                  <a:pt x="2744308" y="264685"/>
                </a:lnTo>
                <a:lnTo>
                  <a:pt x="2735230" y="259100"/>
                </a:lnTo>
                <a:lnTo>
                  <a:pt x="2729643" y="259100"/>
                </a:lnTo>
                <a:lnTo>
                  <a:pt x="2707298" y="247232"/>
                </a:lnTo>
                <a:lnTo>
                  <a:pt x="2705902" y="248629"/>
                </a:lnTo>
                <a:lnTo>
                  <a:pt x="2703108" y="243044"/>
                </a:lnTo>
                <a:lnTo>
                  <a:pt x="2700315" y="244440"/>
                </a:lnTo>
                <a:lnTo>
                  <a:pt x="2694030" y="236760"/>
                </a:lnTo>
                <a:lnTo>
                  <a:pt x="2687746" y="220704"/>
                </a:lnTo>
                <a:lnTo>
                  <a:pt x="2686349" y="213025"/>
                </a:lnTo>
                <a:lnTo>
                  <a:pt x="2690351" y="201688"/>
                </a:lnTo>
                <a:lnTo>
                  <a:pt x="2691936" y="201158"/>
                </a:lnTo>
                <a:lnTo>
                  <a:pt x="2705203" y="183007"/>
                </a:lnTo>
                <a:lnTo>
                  <a:pt x="2715678" y="175328"/>
                </a:lnTo>
                <a:close/>
                <a:moveTo>
                  <a:pt x="3983786" y="162771"/>
                </a:moveTo>
                <a:lnTo>
                  <a:pt x="3998450" y="164166"/>
                </a:lnTo>
                <a:lnTo>
                  <a:pt x="4022193" y="176733"/>
                </a:lnTo>
                <a:lnTo>
                  <a:pt x="4039650" y="184412"/>
                </a:lnTo>
                <a:lnTo>
                  <a:pt x="4057107" y="168355"/>
                </a:lnTo>
                <a:lnTo>
                  <a:pt x="4075263" y="173940"/>
                </a:lnTo>
                <a:lnTo>
                  <a:pt x="4081548" y="168355"/>
                </a:lnTo>
                <a:lnTo>
                  <a:pt x="4077358" y="174638"/>
                </a:lnTo>
                <a:lnTo>
                  <a:pt x="4081548" y="180223"/>
                </a:lnTo>
                <a:lnTo>
                  <a:pt x="4075263" y="180223"/>
                </a:lnTo>
                <a:lnTo>
                  <a:pt x="4081548" y="184412"/>
                </a:lnTo>
                <a:lnTo>
                  <a:pt x="4078755" y="190694"/>
                </a:lnTo>
                <a:lnTo>
                  <a:pt x="4057806" y="186506"/>
                </a:lnTo>
                <a:lnTo>
                  <a:pt x="4056409" y="192092"/>
                </a:lnTo>
                <a:lnTo>
                  <a:pt x="4075961" y="196280"/>
                </a:lnTo>
                <a:lnTo>
                  <a:pt x="4074565" y="201865"/>
                </a:lnTo>
                <a:lnTo>
                  <a:pt x="4064090" y="199073"/>
                </a:lnTo>
                <a:lnTo>
                  <a:pt x="4064090" y="203261"/>
                </a:lnTo>
                <a:lnTo>
                  <a:pt x="4096213" y="207449"/>
                </a:lnTo>
                <a:lnTo>
                  <a:pt x="4096213" y="203261"/>
                </a:lnTo>
                <a:lnTo>
                  <a:pt x="4085738" y="199073"/>
                </a:lnTo>
                <a:lnTo>
                  <a:pt x="4089788" y="180168"/>
                </a:lnTo>
                <a:lnTo>
                  <a:pt x="4089927" y="180921"/>
                </a:lnTo>
                <a:lnTo>
                  <a:pt x="4113670" y="191393"/>
                </a:lnTo>
                <a:lnTo>
                  <a:pt x="4136015" y="210940"/>
                </a:lnTo>
                <a:lnTo>
                  <a:pt x="4138808" y="220015"/>
                </a:lnTo>
                <a:lnTo>
                  <a:pt x="4136015" y="222807"/>
                </a:lnTo>
                <a:lnTo>
                  <a:pt x="4138808" y="222807"/>
                </a:lnTo>
                <a:lnTo>
                  <a:pt x="4136015" y="224205"/>
                </a:lnTo>
                <a:lnTo>
                  <a:pt x="4129731" y="246543"/>
                </a:lnTo>
                <a:lnTo>
                  <a:pt x="4128376" y="271591"/>
                </a:lnTo>
                <a:lnTo>
                  <a:pt x="4129731" y="272373"/>
                </a:lnTo>
                <a:lnTo>
                  <a:pt x="4133920" y="278656"/>
                </a:lnTo>
                <a:lnTo>
                  <a:pt x="4141602" y="291920"/>
                </a:lnTo>
                <a:lnTo>
                  <a:pt x="4137412" y="298203"/>
                </a:lnTo>
                <a:lnTo>
                  <a:pt x="4141602" y="299599"/>
                </a:lnTo>
                <a:lnTo>
                  <a:pt x="4145784" y="305184"/>
                </a:lnTo>
                <a:lnTo>
                  <a:pt x="4144395" y="305184"/>
                </a:lnTo>
                <a:lnTo>
                  <a:pt x="4144395" y="323335"/>
                </a:lnTo>
                <a:lnTo>
                  <a:pt x="4147189" y="331014"/>
                </a:lnTo>
                <a:lnTo>
                  <a:pt x="4151377" y="332410"/>
                </a:lnTo>
                <a:lnTo>
                  <a:pt x="4148584" y="332410"/>
                </a:lnTo>
                <a:lnTo>
                  <a:pt x="4149974" y="340088"/>
                </a:lnTo>
                <a:lnTo>
                  <a:pt x="4155568" y="344277"/>
                </a:lnTo>
                <a:lnTo>
                  <a:pt x="4152768" y="342882"/>
                </a:lnTo>
                <a:lnTo>
                  <a:pt x="4151377" y="351957"/>
                </a:lnTo>
                <a:lnTo>
                  <a:pt x="4155568" y="358240"/>
                </a:lnTo>
                <a:lnTo>
                  <a:pt x="4155568" y="370107"/>
                </a:lnTo>
                <a:lnTo>
                  <a:pt x="4161853" y="386163"/>
                </a:lnTo>
                <a:lnTo>
                  <a:pt x="4168137" y="384767"/>
                </a:lnTo>
                <a:lnTo>
                  <a:pt x="4193275" y="405711"/>
                </a:lnTo>
                <a:lnTo>
                  <a:pt x="4194665" y="409899"/>
                </a:lnTo>
                <a:lnTo>
                  <a:pt x="4198855" y="409899"/>
                </a:lnTo>
                <a:lnTo>
                  <a:pt x="4200252" y="408503"/>
                </a:lnTo>
                <a:lnTo>
                  <a:pt x="4200252" y="409899"/>
                </a:lnTo>
                <a:lnTo>
                  <a:pt x="4201648" y="411296"/>
                </a:lnTo>
                <a:lnTo>
                  <a:pt x="4203045" y="409899"/>
                </a:lnTo>
                <a:lnTo>
                  <a:pt x="4203045" y="414087"/>
                </a:lnTo>
                <a:lnTo>
                  <a:pt x="4210726" y="419672"/>
                </a:lnTo>
                <a:lnTo>
                  <a:pt x="4210726" y="425257"/>
                </a:lnTo>
                <a:lnTo>
                  <a:pt x="4214916" y="426653"/>
                </a:lnTo>
                <a:lnTo>
                  <a:pt x="4240753" y="434332"/>
                </a:lnTo>
                <a:lnTo>
                  <a:pt x="4260305" y="442012"/>
                </a:lnTo>
                <a:lnTo>
                  <a:pt x="4281254" y="442012"/>
                </a:lnTo>
                <a:lnTo>
                  <a:pt x="4280144" y="442752"/>
                </a:lnTo>
                <a:lnTo>
                  <a:pt x="4280563" y="442710"/>
                </a:lnTo>
                <a:lnTo>
                  <a:pt x="4279906" y="442912"/>
                </a:lnTo>
                <a:lnTo>
                  <a:pt x="4274970" y="446201"/>
                </a:lnTo>
                <a:lnTo>
                  <a:pt x="4264495" y="444804"/>
                </a:lnTo>
                <a:lnTo>
                  <a:pt x="4240753" y="437125"/>
                </a:lnTo>
                <a:lnTo>
                  <a:pt x="4219804" y="431540"/>
                </a:lnTo>
                <a:lnTo>
                  <a:pt x="4218330" y="430534"/>
                </a:lnTo>
                <a:lnTo>
                  <a:pt x="4211431" y="427351"/>
                </a:lnTo>
                <a:lnTo>
                  <a:pt x="4215056" y="428301"/>
                </a:lnTo>
                <a:lnTo>
                  <a:pt x="4204441" y="421069"/>
                </a:lnTo>
                <a:lnTo>
                  <a:pt x="4198157" y="411993"/>
                </a:lnTo>
                <a:lnTo>
                  <a:pt x="4195364" y="414786"/>
                </a:lnTo>
                <a:lnTo>
                  <a:pt x="4191174" y="420371"/>
                </a:lnTo>
                <a:lnTo>
                  <a:pt x="4192577" y="420371"/>
                </a:lnTo>
                <a:lnTo>
                  <a:pt x="4191174" y="422472"/>
                </a:lnTo>
                <a:lnTo>
                  <a:pt x="4191174" y="423163"/>
                </a:lnTo>
                <a:lnTo>
                  <a:pt x="4193967" y="424558"/>
                </a:lnTo>
                <a:lnTo>
                  <a:pt x="4207235" y="428747"/>
                </a:lnTo>
                <a:lnTo>
                  <a:pt x="4208631" y="431540"/>
                </a:lnTo>
                <a:lnTo>
                  <a:pt x="4205838" y="437125"/>
                </a:lnTo>
                <a:lnTo>
                  <a:pt x="4212123" y="431540"/>
                </a:lnTo>
                <a:lnTo>
                  <a:pt x="4231675" y="440615"/>
                </a:lnTo>
                <a:lnTo>
                  <a:pt x="4237960" y="439219"/>
                </a:lnTo>
                <a:lnTo>
                  <a:pt x="4274271" y="453879"/>
                </a:lnTo>
                <a:lnTo>
                  <a:pt x="4267987" y="452484"/>
                </a:lnTo>
                <a:lnTo>
                  <a:pt x="4273573" y="455275"/>
                </a:lnTo>
                <a:lnTo>
                  <a:pt x="4274970" y="458068"/>
                </a:lnTo>
                <a:lnTo>
                  <a:pt x="4284934" y="450452"/>
                </a:lnTo>
                <a:lnTo>
                  <a:pt x="4284752" y="450389"/>
                </a:lnTo>
                <a:lnTo>
                  <a:pt x="4286666" y="448476"/>
                </a:lnTo>
                <a:lnTo>
                  <a:pt x="4285444" y="444804"/>
                </a:lnTo>
                <a:lnTo>
                  <a:pt x="4286994" y="448148"/>
                </a:lnTo>
                <a:lnTo>
                  <a:pt x="4287545" y="447596"/>
                </a:lnTo>
                <a:lnTo>
                  <a:pt x="4288942" y="451785"/>
                </a:lnTo>
                <a:lnTo>
                  <a:pt x="4288621" y="451681"/>
                </a:lnTo>
                <a:lnTo>
                  <a:pt x="4289634" y="453879"/>
                </a:lnTo>
                <a:lnTo>
                  <a:pt x="4286841" y="462955"/>
                </a:lnTo>
                <a:lnTo>
                  <a:pt x="4304997" y="469237"/>
                </a:lnTo>
                <a:lnTo>
                  <a:pt x="4310582" y="469237"/>
                </a:lnTo>
                <a:lnTo>
                  <a:pt x="4318264" y="465049"/>
                </a:lnTo>
                <a:lnTo>
                  <a:pt x="4316868" y="467143"/>
                </a:lnTo>
                <a:lnTo>
                  <a:pt x="4319661" y="469936"/>
                </a:lnTo>
                <a:lnTo>
                  <a:pt x="4325945" y="472728"/>
                </a:lnTo>
                <a:lnTo>
                  <a:pt x="4330135" y="475520"/>
                </a:lnTo>
                <a:lnTo>
                  <a:pt x="4362257" y="474125"/>
                </a:lnTo>
                <a:lnTo>
                  <a:pt x="4367843" y="466445"/>
                </a:lnTo>
                <a:lnTo>
                  <a:pt x="4368541" y="466445"/>
                </a:lnTo>
                <a:lnTo>
                  <a:pt x="4369938" y="463653"/>
                </a:lnTo>
                <a:lnTo>
                  <a:pt x="4368541" y="469936"/>
                </a:lnTo>
                <a:lnTo>
                  <a:pt x="4371334" y="469936"/>
                </a:lnTo>
                <a:lnTo>
                  <a:pt x="4369938" y="465747"/>
                </a:lnTo>
                <a:lnTo>
                  <a:pt x="4372731" y="465747"/>
                </a:lnTo>
                <a:lnTo>
                  <a:pt x="4380413" y="461558"/>
                </a:lnTo>
                <a:lnTo>
                  <a:pt x="4381013" y="460218"/>
                </a:lnTo>
                <a:lnTo>
                  <a:pt x="4376928" y="462257"/>
                </a:lnTo>
                <a:lnTo>
                  <a:pt x="4381118" y="459464"/>
                </a:lnTo>
                <a:lnTo>
                  <a:pt x="4381348" y="459464"/>
                </a:lnTo>
                <a:lnTo>
                  <a:pt x="4383205" y="455275"/>
                </a:lnTo>
                <a:lnTo>
                  <a:pt x="4382158" y="459464"/>
                </a:lnTo>
                <a:lnTo>
                  <a:pt x="4382514" y="459464"/>
                </a:lnTo>
                <a:lnTo>
                  <a:pt x="4382110" y="459666"/>
                </a:lnTo>
                <a:lnTo>
                  <a:pt x="4381809" y="460860"/>
                </a:lnTo>
                <a:lnTo>
                  <a:pt x="4388094" y="458068"/>
                </a:lnTo>
                <a:lnTo>
                  <a:pt x="4383903" y="458068"/>
                </a:lnTo>
                <a:lnTo>
                  <a:pt x="4388094" y="455275"/>
                </a:lnTo>
                <a:lnTo>
                  <a:pt x="4390887" y="459464"/>
                </a:lnTo>
                <a:lnTo>
                  <a:pt x="4389490" y="458068"/>
                </a:lnTo>
                <a:lnTo>
                  <a:pt x="4389490" y="465747"/>
                </a:lnTo>
                <a:lnTo>
                  <a:pt x="4388094" y="462955"/>
                </a:lnTo>
                <a:lnTo>
                  <a:pt x="4385300" y="464351"/>
                </a:lnTo>
                <a:lnTo>
                  <a:pt x="4379715" y="472030"/>
                </a:lnTo>
                <a:lnTo>
                  <a:pt x="4372032" y="477614"/>
                </a:lnTo>
                <a:lnTo>
                  <a:pt x="4370636" y="490879"/>
                </a:lnTo>
                <a:lnTo>
                  <a:pt x="4374826" y="506935"/>
                </a:lnTo>
                <a:lnTo>
                  <a:pt x="4370636" y="513218"/>
                </a:lnTo>
                <a:lnTo>
                  <a:pt x="4366447" y="530670"/>
                </a:lnTo>
                <a:lnTo>
                  <a:pt x="4367843" y="541141"/>
                </a:lnTo>
                <a:lnTo>
                  <a:pt x="4374128" y="547426"/>
                </a:lnTo>
                <a:lnTo>
                  <a:pt x="4380713" y="555201"/>
                </a:lnTo>
                <a:lnTo>
                  <a:pt x="4386013" y="552312"/>
                </a:lnTo>
                <a:lnTo>
                  <a:pt x="4390195" y="555104"/>
                </a:lnTo>
                <a:lnTo>
                  <a:pt x="4392996" y="553708"/>
                </a:lnTo>
                <a:lnTo>
                  <a:pt x="4399280" y="559293"/>
                </a:lnTo>
                <a:lnTo>
                  <a:pt x="4396487" y="566972"/>
                </a:lnTo>
                <a:lnTo>
                  <a:pt x="4400670" y="560688"/>
                </a:lnTo>
                <a:lnTo>
                  <a:pt x="4404861" y="562085"/>
                </a:lnTo>
                <a:lnTo>
                  <a:pt x="4406257" y="559293"/>
                </a:lnTo>
                <a:lnTo>
                  <a:pt x="4407653" y="562085"/>
                </a:lnTo>
                <a:lnTo>
                  <a:pt x="4410446" y="564878"/>
                </a:lnTo>
                <a:lnTo>
                  <a:pt x="4414636" y="560688"/>
                </a:lnTo>
                <a:lnTo>
                  <a:pt x="4416033" y="564878"/>
                </a:lnTo>
                <a:lnTo>
                  <a:pt x="4420223" y="563481"/>
                </a:lnTo>
                <a:lnTo>
                  <a:pt x="4421619" y="564878"/>
                </a:lnTo>
                <a:lnTo>
                  <a:pt x="4427205" y="564878"/>
                </a:lnTo>
                <a:lnTo>
                  <a:pt x="4428602" y="575349"/>
                </a:lnTo>
                <a:lnTo>
                  <a:pt x="4428602" y="564878"/>
                </a:lnTo>
                <a:lnTo>
                  <a:pt x="4432792" y="564878"/>
                </a:lnTo>
                <a:lnTo>
                  <a:pt x="4433029" y="566218"/>
                </a:lnTo>
                <a:lnTo>
                  <a:pt x="4438378" y="564878"/>
                </a:lnTo>
                <a:lnTo>
                  <a:pt x="4441171" y="569066"/>
                </a:lnTo>
                <a:lnTo>
                  <a:pt x="4448853" y="573254"/>
                </a:lnTo>
                <a:lnTo>
                  <a:pt x="4450249" y="586519"/>
                </a:lnTo>
                <a:lnTo>
                  <a:pt x="4450249" y="573254"/>
                </a:lnTo>
                <a:lnTo>
                  <a:pt x="4453042" y="571858"/>
                </a:lnTo>
                <a:lnTo>
                  <a:pt x="4455836" y="574651"/>
                </a:lnTo>
                <a:lnTo>
                  <a:pt x="4458629" y="583726"/>
                </a:lnTo>
                <a:lnTo>
                  <a:pt x="4457232" y="574651"/>
                </a:lnTo>
                <a:lnTo>
                  <a:pt x="4463517" y="578840"/>
                </a:lnTo>
                <a:lnTo>
                  <a:pt x="4463517" y="574651"/>
                </a:lnTo>
                <a:lnTo>
                  <a:pt x="4466311" y="574651"/>
                </a:lnTo>
                <a:lnTo>
                  <a:pt x="4467706" y="571858"/>
                </a:lnTo>
                <a:lnTo>
                  <a:pt x="4471896" y="573254"/>
                </a:lnTo>
                <a:lnTo>
                  <a:pt x="4477483" y="577443"/>
                </a:lnTo>
                <a:lnTo>
                  <a:pt x="4480277" y="585122"/>
                </a:lnTo>
                <a:lnTo>
                  <a:pt x="4478880" y="578840"/>
                </a:lnTo>
                <a:lnTo>
                  <a:pt x="4481673" y="578840"/>
                </a:lnTo>
                <a:lnTo>
                  <a:pt x="4484465" y="583027"/>
                </a:lnTo>
                <a:lnTo>
                  <a:pt x="4485862" y="589312"/>
                </a:lnTo>
                <a:lnTo>
                  <a:pt x="4485862" y="579538"/>
                </a:lnTo>
                <a:lnTo>
                  <a:pt x="4487259" y="582330"/>
                </a:lnTo>
                <a:lnTo>
                  <a:pt x="4487259" y="580934"/>
                </a:lnTo>
                <a:lnTo>
                  <a:pt x="4496337" y="585122"/>
                </a:lnTo>
                <a:lnTo>
                  <a:pt x="4497733" y="590708"/>
                </a:lnTo>
                <a:lnTo>
                  <a:pt x="4497733" y="584425"/>
                </a:lnTo>
                <a:lnTo>
                  <a:pt x="4500526" y="587216"/>
                </a:lnTo>
                <a:lnTo>
                  <a:pt x="4503320" y="587216"/>
                </a:lnTo>
                <a:lnTo>
                  <a:pt x="4506113" y="594896"/>
                </a:lnTo>
                <a:lnTo>
                  <a:pt x="4504723" y="587216"/>
                </a:lnTo>
                <a:lnTo>
                  <a:pt x="4511008" y="588613"/>
                </a:lnTo>
                <a:lnTo>
                  <a:pt x="4512397" y="591405"/>
                </a:lnTo>
                <a:lnTo>
                  <a:pt x="4512397" y="588613"/>
                </a:lnTo>
                <a:lnTo>
                  <a:pt x="4518689" y="590009"/>
                </a:lnTo>
                <a:lnTo>
                  <a:pt x="4518689" y="591405"/>
                </a:lnTo>
                <a:lnTo>
                  <a:pt x="4521482" y="590009"/>
                </a:lnTo>
                <a:lnTo>
                  <a:pt x="4525672" y="597688"/>
                </a:lnTo>
                <a:lnTo>
                  <a:pt x="4527063" y="599084"/>
                </a:lnTo>
                <a:lnTo>
                  <a:pt x="4524269" y="590009"/>
                </a:lnTo>
                <a:lnTo>
                  <a:pt x="4528458" y="584425"/>
                </a:lnTo>
                <a:lnTo>
                  <a:pt x="4532648" y="605367"/>
                </a:lnTo>
                <a:lnTo>
                  <a:pt x="4529855" y="605367"/>
                </a:lnTo>
                <a:lnTo>
                  <a:pt x="4537537" y="631196"/>
                </a:lnTo>
                <a:lnTo>
                  <a:pt x="4538933" y="663309"/>
                </a:lnTo>
                <a:lnTo>
                  <a:pt x="4528458" y="681461"/>
                </a:lnTo>
                <a:lnTo>
                  <a:pt x="4550804" y="696121"/>
                </a:lnTo>
                <a:lnTo>
                  <a:pt x="4533346" y="703800"/>
                </a:lnTo>
                <a:lnTo>
                  <a:pt x="4524269" y="703800"/>
                </a:lnTo>
                <a:lnTo>
                  <a:pt x="4509605" y="732422"/>
                </a:lnTo>
                <a:lnTo>
                  <a:pt x="4508208" y="745685"/>
                </a:lnTo>
                <a:lnTo>
                  <a:pt x="4500526" y="747082"/>
                </a:lnTo>
                <a:lnTo>
                  <a:pt x="4499822" y="747556"/>
                </a:lnTo>
                <a:lnTo>
                  <a:pt x="4502601" y="747089"/>
                </a:lnTo>
                <a:lnTo>
                  <a:pt x="4502601" y="761050"/>
                </a:lnTo>
                <a:lnTo>
                  <a:pt x="4495617" y="775711"/>
                </a:lnTo>
                <a:lnTo>
                  <a:pt x="4491435" y="779899"/>
                </a:lnTo>
                <a:lnTo>
                  <a:pt x="4490737" y="779899"/>
                </a:lnTo>
                <a:lnTo>
                  <a:pt x="4491435" y="786182"/>
                </a:lnTo>
                <a:lnTo>
                  <a:pt x="4492824" y="800842"/>
                </a:lnTo>
                <a:lnTo>
                  <a:pt x="4499808" y="807133"/>
                </a:lnTo>
                <a:lnTo>
                  <a:pt x="4495617" y="811314"/>
                </a:lnTo>
                <a:lnTo>
                  <a:pt x="4519360" y="827376"/>
                </a:lnTo>
                <a:lnTo>
                  <a:pt x="4516566" y="888104"/>
                </a:lnTo>
                <a:lnTo>
                  <a:pt x="4524723" y="936301"/>
                </a:lnTo>
                <a:lnTo>
                  <a:pt x="4524954" y="936273"/>
                </a:lnTo>
                <a:lnTo>
                  <a:pt x="4536817" y="1020742"/>
                </a:lnTo>
                <a:lnTo>
                  <a:pt x="4541698" y="1028436"/>
                </a:lnTo>
                <a:lnTo>
                  <a:pt x="4532628" y="1040297"/>
                </a:lnTo>
                <a:lnTo>
                  <a:pt x="4503997" y="1155463"/>
                </a:lnTo>
                <a:lnTo>
                  <a:pt x="4418804" y="1304857"/>
                </a:lnTo>
                <a:lnTo>
                  <a:pt x="4398555" y="1331377"/>
                </a:lnTo>
                <a:lnTo>
                  <a:pt x="4406941" y="1353724"/>
                </a:lnTo>
                <a:lnTo>
                  <a:pt x="4404154" y="1353724"/>
                </a:lnTo>
                <a:lnTo>
                  <a:pt x="4380419" y="1407464"/>
                </a:lnTo>
                <a:lnTo>
                  <a:pt x="4368547" y="1727194"/>
                </a:lnTo>
                <a:lnTo>
                  <a:pt x="4352486" y="1747439"/>
                </a:lnTo>
                <a:lnTo>
                  <a:pt x="4349693" y="1748835"/>
                </a:lnTo>
                <a:lnTo>
                  <a:pt x="4346202" y="1744647"/>
                </a:lnTo>
                <a:lnTo>
                  <a:pt x="4337822" y="1744647"/>
                </a:lnTo>
                <a:lnTo>
                  <a:pt x="4318270" y="1740458"/>
                </a:lnTo>
                <a:lnTo>
                  <a:pt x="4311985" y="1737666"/>
                </a:lnTo>
                <a:lnTo>
                  <a:pt x="4305003" y="1731383"/>
                </a:lnTo>
                <a:lnTo>
                  <a:pt x="4294527" y="1732779"/>
                </a:lnTo>
                <a:lnTo>
                  <a:pt x="4274976" y="1723704"/>
                </a:lnTo>
                <a:lnTo>
                  <a:pt x="4265898" y="1732779"/>
                </a:lnTo>
                <a:lnTo>
                  <a:pt x="4255423" y="1732779"/>
                </a:lnTo>
                <a:lnTo>
                  <a:pt x="4248440" y="1737666"/>
                </a:lnTo>
                <a:lnTo>
                  <a:pt x="4239363" y="1737666"/>
                </a:lnTo>
                <a:lnTo>
                  <a:pt x="4231681" y="1740458"/>
                </a:lnTo>
                <a:lnTo>
                  <a:pt x="4219810" y="1736968"/>
                </a:lnTo>
                <a:lnTo>
                  <a:pt x="4207939" y="1736968"/>
                </a:lnTo>
                <a:lnTo>
                  <a:pt x="4203749" y="1734176"/>
                </a:lnTo>
                <a:lnTo>
                  <a:pt x="4202352" y="1725100"/>
                </a:lnTo>
                <a:lnTo>
                  <a:pt x="4189085" y="1720911"/>
                </a:lnTo>
                <a:lnTo>
                  <a:pt x="4182800" y="1715327"/>
                </a:lnTo>
                <a:lnTo>
                  <a:pt x="4161851" y="1718119"/>
                </a:lnTo>
                <a:lnTo>
                  <a:pt x="4153472" y="1713233"/>
                </a:lnTo>
                <a:lnTo>
                  <a:pt x="4143214" y="1718091"/>
                </a:lnTo>
                <a:lnTo>
                  <a:pt x="4143695" y="1720911"/>
                </a:lnTo>
                <a:lnTo>
                  <a:pt x="4130428" y="1723704"/>
                </a:lnTo>
                <a:lnTo>
                  <a:pt x="4115065" y="1716723"/>
                </a:lnTo>
                <a:lnTo>
                  <a:pt x="4108083" y="1718119"/>
                </a:lnTo>
                <a:lnTo>
                  <a:pt x="4104591" y="1723704"/>
                </a:lnTo>
                <a:lnTo>
                  <a:pt x="4093419" y="1725798"/>
                </a:lnTo>
                <a:lnTo>
                  <a:pt x="4080849" y="1723704"/>
                </a:lnTo>
                <a:lnTo>
                  <a:pt x="4075263" y="1718119"/>
                </a:lnTo>
                <a:lnTo>
                  <a:pt x="4064789" y="1720911"/>
                </a:lnTo>
                <a:lnTo>
                  <a:pt x="4059202" y="1716723"/>
                </a:lnTo>
                <a:lnTo>
                  <a:pt x="4045236" y="1719515"/>
                </a:lnTo>
                <a:lnTo>
                  <a:pt x="4038253" y="1722307"/>
                </a:lnTo>
                <a:lnTo>
                  <a:pt x="4033365" y="1728591"/>
                </a:lnTo>
                <a:lnTo>
                  <a:pt x="4022890" y="1725100"/>
                </a:lnTo>
                <a:lnTo>
                  <a:pt x="4017304" y="1731383"/>
                </a:lnTo>
                <a:lnTo>
                  <a:pt x="4014511" y="1728591"/>
                </a:lnTo>
                <a:lnTo>
                  <a:pt x="4015908" y="1725798"/>
                </a:lnTo>
                <a:lnTo>
                  <a:pt x="4002640" y="1732779"/>
                </a:lnTo>
                <a:lnTo>
                  <a:pt x="3985881" y="1756515"/>
                </a:lnTo>
                <a:lnTo>
                  <a:pt x="3972613" y="1761402"/>
                </a:lnTo>
                <a:lnTo>
                  <a:pt x="3966211" y="1766521"/>
                </a:lnTo>
                <a:lnTo>
                  <a:pt x="3972613" y="1767685"/>
                </a:lnTo>
                <a:lnTo>
                  <a:pt x="3977501" y="1776760"/>
                </a:lnTo>
                <a:lnTo>
                  <a:pt x="3985880" y="1783741"/>
                </a:lnTo>
                <a:lnTo>
                  <a:pt x="3987975" y="1790024"/>
                </a:lnTo>
                <a:lnTo>
                  <a:pt x="3978898" y="1840986"/>
                </a:lnTo>
                <a:lnTo>
                  <a:pt x="4036158" y="1887759"/>
                </a:lnTo>
                <a:lnTo>
                  <a:pt x="4036158" y="1891248"/>
                </a:lnTo>
                <a:lnTo>
                  <a:pt x="4019399" y="1896833"/>
                </a:lnTo>
                <a:lnTo>
                  <a:pt x="4004734" y="1891248"/>
                </a:lnTo>
                <a:lnTo>
                  <a:pt x="3998450" y="1891248"/>
                </a:lnTo>
                <a:lnTo>
                  <a:pt x="3987975" y="1889155"/>
                </a:lnTo>
                <a:lnTo>
                  <a:pt x="3982389" y="1910098"/>
                </a:lnTo>
                <a:lnTo>
                  <a:pt x="3976803" y="1913588"/>
                </a:lnTo>
                <a:lnTo>
                  <a:pt x="3976803" y="1917776"/>
                </a:lnTo>
                <a:lnTo>
                  <a:pt x="3935603" y="1910098"/>
                </a:lnTo>
                <a:lnTo>
                  <a:pt x="3964932" y="1970832"/>
                </a:lnTo>
                <a:lnTo>
                  <a:pt x="3957410" y="2036452"/>
                </a:lnTo>
                <a:lnTo>
                  <a:pt x="3957949" y="2036452"/>
                </a:lnTo>
                <a:lnTo>
                  <a:pt x="3980589" y="2050435"/>
                </a:lnTo>
                <a:lnTo>
                  <a:pt x="3980993" y="2049716"/>
                </a:lnTo>
                <a:lnTo>
                  <a:pt x="3988674" y="2051810"/>
                </a:lnTo>
                <a:lnTo>
                  <a:pt x="4022891" y="2076244"/>
                </a:lnTo>
                <a:lnTo>
                  <a:pt x="4048728" y="2086017"/>
                </a:lnTo>
                <a:lnTo>
                  <a:pt x="4140903" y="2083225"/>
                </a:lnTo>
                <a:lnTo>
                  <a:pt x="4139507" y="2101375"/>
                </a:lnTo>
                <a:lnTo>
                  <a:pt x="4150680" y="2098583"/>
                </a:lnTo>
                <a:lnTo>
                  <a:pt x="4244251" y="2127205"/>
                </a:lnTo>
                <a:lnTo>
                  <a:pt x="4250536" y="2124413"/>
                </a:lnTo>
                <a:lnTo>
                  <a:pt x="4252631" y="2130696"/>
                </a:lnTo>
                <a:lnTo>
                  <a:pt x="4254028" y="2130696"/>
                </a:lnTo>
                <a:lnTo>
                  <a:pt x="4251234" y="2122318"/>
                </a:lnTo>
                <a:lnTo>
                  <a:pt x="4267993" y="2108357"/>
                </a:lnTo>
                <a:lnTo>
                  <a:pt x="4285451" y="2066471"/>
                </a:lnTo>
                <a:lnTo>
                  <a:pt x="4297322" y="2058791"/>
                </a:lnTo>
                <a:lnTo>
                  <a:pt x="4304304" y="2068565"/>
                </a:lnTo>
                <a:lnTo>
                  <a:pt x="4305701" y="2075545"/>
                </a:lnTo>
                <a:lnTo>
                  <a:pt x="4318968" y="2106262"/>
                </a:lnTo>
                <a:lnTo>
                  <a:pt x="4325254" y="2136979"/>
                </a:lnTo>
                <a:lnTo>
                  <a:pt x="4339918" y="2148846"/>
                </a:lnTo>
                <a:lnTo>
                  <a:pt x="4357375" y="2186544"/>
                </a:lnTo>
                <a:lnTo>
                  <a:pt x="4363660" y="2186544"/>
                </a:lnTo>
                <a:lnTo>
                  <a:pt x="4375532" y="2191430"/>
                </a:lnTo>
                <a:lnTo>
                  <a:pt x="4379720" y="2189336"/>
                </a:lnTo>
                <a:lnTo>
                  <a:pt x="4383911" y="2191430"/>
                </a:lnTo>
                <a:lnTo>
                  <a:pt x="4383911" y="2198412"/>
                </a:lnTo>
                <a:lnTo>
                  <a:pt x="4390196" y="2210279"/>
                </a:lnTo>
                <a:lnTo>
                  <a:pt x="4400670" y="2242392"/>
                </a:lnTo>
                <a:lnTo>
                  <a:pt x="4399287" y="2242755"/>
                </a:lnTo>
                <a:lnTo>
                  <a:pt x="4400670" y="2282882"/>
                </a:lnTo>
                <a:lnTo>
                  <a:pt x="4382514" y="2309410"/>
                </a:lnTo>
                <a:lnTo>
                  <a:pt x="4382514" y="2319881"/>
                </a:lnTo>
                <a:lnTo>
                  <a:pt x="4372040" y="2337334"/>
                </a:lnTo>
                <a:lnTo>
                  <a:pt x="4372738" y="2343616"/>
                </a:lnTo>
                <a:lnTo>
                  <a:pt x="4370643" y="2350598"/>
                </a:lnTo>
                <a:lnTo>
                  <a:pt x="4372738" y="2353390"/>
                </a:lnTo>
                <a:lnTo>
                  <a:pt x="4362263" y="2359673"/>
                </a:lnTo>
                <a:lnTo>
                  <a:pt x="4366453" y="2361070"/>
                </a:lnTo>
                <a:lnTo>
                  <a:pt x="4363660" y="2367352"/>
                </a:lnTo>
                <a:lnTo>
                  <a:pt x="4357375" y="2377824"/>
                </a:lnTo>
                <a:lnTo>
                  <a:pt x="4349694" y="2399465"/>
                </a:lnTo>
                <a:lnTo>
                  <a:pt x="4349694" y="2408540"/>
                </a:lnTo>
                <a:lnTo>
                  <a:pt x="4353884" y="2419011"/>
                </a:lnTo>
                <a:lnTo>
                  <a:pt x="4351091" y="2425295"/>
                </a:lnTo>
                <a:lnTo>
                  <a:pt x="4352487" y="2435067"/>
                </a:lnTo>
                <a:lnTo>
                  <a:pt x="4358074" y="2437162"/>
                </a:lnTo>
                <a:lnTo>
                  <a:pt x="4369945" y="2467180"/>
                </a:lnTo>
                <a:lnTo>
                  <a:pt x="4397877" y="2493709"/>
                </a:lnTo>
                <a:lnTo>
                  <a:pt x="4392988" y="2506972"/>
                </a:lnTo>
                <a:lnTo>
                  <a:pt x="4367151" y="2521632"/>
                </a:lnTo>
                <a:lnTo>
                  <a:pt x="4352487" y="2525820"/>
                </a:lnTo>
                <a:lnTo>
                  <a:pt x="4346203" y="2525820"/>
                </a:lnTo>
                <a:lnTo>
                  <a:pt x="4344806" y="2527217"/>
                </a:lnTo>
                <a:lnTo>
                  <a:pt x="4337125" y="2523028"/>
                </a:lnTo>
                <a:lnTo>
                  <a:pt x="4325254" y="2520236"/>
                </a:lnTo>
                <a:lnTo>
                  <a:pt x="4316874" y="2524424"/>
                </a:lnTo>
                <a:lnTo>
                  <a:pt x="4311986" y="2523028"/>
                </a:lnTo>
                <a:lnTo>
                  <a:pt x="4303606" y="2527217"/>
                </a:lnTo>
                <a:lnTo>
                  <a:pt x="4303606" y="2530707"/>
                </a:lnTo>
                <a:lnTo>
                  <a:pt x="4298719" y="2536292"/>
                </a:lnTo>
                <a:lnTo>
                  <a:pt x="4298620" y="2536188"/>
                </a:lnTo>
                <a:lnTo>
                  <a:pt x="4295925" y="2552349"/>
                </a:lnTo>
                <a:lnTo>
                  <a:pt x="4284054" y="2579575"/>
                </a:lnTo>
                <a:lnTo>
                  <a:pt x="4277769" y="2586556"/>
                </a:lnTo>
                <a:lnTo>
                  <a:pt x="4279166" y="2592838"/>
                </a:lnTo>
                <a:lnTo>
                  <a:pt x="4263105" y="2613781"/>
                </a:lnTo>
                <a:lnTo>
                  <a:pt x="4244251" y="2617970"/>
                </a:lnTo>
                <a:lnTo>
                  <a:pt x="4223303" y="2620762"/>
                </a:lnTo>
                <a:lnTo>
                  <a:pt x="4214224" y="2622857"/>
                </a:lnTo>
                <a:lnTo>
                  <a:pt x="4211431" y="2627046"/>
                </a:lnTo>
                <a:lnTo>
                  <a:pt x="4211431" y="2634724"/>
                </a:lnTo>
                <a:lnTo>
                  <a:pt x="4194148" y="2651332"/>
                </a:lnTo>
                <a:lnTo>
                  <a:pt x="4195371" y="2651479"/>
                </a:lnTo>
                <a:lnTo>
                  <a:pt x="4184896" y="2661950"/>
                </a:lnTo>
                <a:lnTo>
                  <a:pt x="4185594" y="2661950"/>
                </a:lnTo>
                <a:lnTo>
                  <a:pt x="4176517" y="2711516"/>
                </a:lnTo>
                <a:lnTo>
                  <a:pt x="4168835" y="2715006"/>
                </a:lnTo>
                <a:lnTo>
                  <a:pt x="4155567" y="2731062"/>
                </a:lnTo>
                <a:lnTo>
                  <a:pt x="4140903" y="2733855"/>
                </a:lnTo>
                <a:lnTo>
                  <a:pt x="4032205" y="2737539"/>
                </a:lnTo>
                <a:lnTo>
                  <a:pt x="4046633" y="2737347"/>
                </a:lnTo>
                <a:lnTo>
                  <a:pt x="4042443" y="2772950"/>
                </a:lnTo>
                <a:lnTo>
                  <a:pt x="4039649" y="2781327"/>
                </a:lnTo>
                <a:lnTo>
                  <a:pt x="4034064" y="2781327"/>
                </a:lnTo>
                <a:lnTo>
                  <a:pt x="4027080" y="2786213"/>
                </a:lnTo>
                <a:lnTo>
                  <a:pt x="4028477" y="2791798"/>
                </a:lnTo>
                <a:lnTo>
                  <a:pt x="4034064" y="2796685"/>
                </a:lnTo>
                <a:lnTo>
                  <a:pt x="4034762" y="2800874"/>
                </a:lnTo>
                <a:lnTo>
                  <a:pt x="4016606" y="2821817"/>
                </a:lnTo>
                <a:lnTo>
                  <a:pt x="3991468" y="2826005"/>
                </a:lnTo>
                <a:lnTo>
                  <a:pt x="3967725" y="2832288"/>
                </a:lnTo>
                <a:lnTo>
                  <a:pt x="3970519" y="2836476"/>
                </a:lnTo>
                <a:lnTo>
                  <a:pt x="3970519" y="2842760"/>
                </a:lnTo>
                <a:lnTo>
                  <a:pt x="3962837" y="2857419"/>
                </a:lnTo>
                <a:lnTo>
                  <a:pt x="3960044" y="2860212"/>
                </a:lnTo>
                <a:lnTo>
                  <a:pt x="3961308" y="2879145"/>
                </a:lnTo>
                <a:lnTo>
                  <a:pt x="3962837" y="2879759"/>
                </a:lnTo>
                <a:lnTo>
                  <a:pt x="3961476" y="2887403"/>
                </a:lnTo>
                <a:lnTo>
                  <a:pt x="3991468" y="2886042"/>
                </a:lnTo>
                <a:lnTo>
                  <a:pt x="4038951" y="2908381"/>
                </a:lnTo>
                <a:lnTo>
                  <a:pt x="4052220" y="2920248"/>
                </a:lnTo>
                <a:lnTo>
                  <a:pt x="4056409" y="2926532"/>
                </a:lnTo>
                <a:lnTo>
                  <a:pt x="4062694" y="2927928"/>
                </a:lnTo>
                <a:lnTo>
                  <a:pt x="4109480" y="2965625"/>
                </a:lnTo>
                <a:lnTo>
                  <a:pt x="4105290" y="2971908"/>
                </a:lnTo>
                <a:lnTo>
                  <a:pt x="4127636" y="2973304"/>
                </a:lnTo>
                <a:lnTo>
                  <a:pt x="4131825" y="2987964"/>
                </a:lnTo>
                <a:lnTo>
                  <a:pt x="4131825" y="3001228"/>
                </a:lnTo>
                <a:lnTo>
                  <a:pt x="4136015" y="3013096"/>
                </a:lnTo>
                <a:lnTo>
                  <a:pt x="4136015" y="3019379"/>
                </a:lnTo>
                <a:lnTo>
                  <a:pt x="4130428" y="3029851"/>
                </a:lnTo>
                <a:lnTo>
                  <a:pt x="4113669" y="3031247"/>
                </a:lnTo>
                <a:lnTo>
                  <a:pt x="4112273" y="3035435"/>
                </a:lnTo>
                <a:lnTo>
                  <a:pt x="4096212" y="3041718"/>
                </a:lnTo>
                <a:lnTo>
                  <a:pt x="4093419" y="3070340"/>
                </a:lnTo>
                <a:lnTo>
                  <a:pt x="4094816" y="3073133"/>
                </a:lnTo>
                <a:lnTo>
                  <a:pt x="4091324" y="3086397"/>
                </a:lnTo>
                <a:lnTo>
                  <a:pt x="4081548" y="3094076"/>
                </a:lnTo>
                <a:lnTo>
                  <a:pt x="4085737" y="3098265"/>
                </a:lnTo>
                <a:lnTo>
                  <a:pt x="4063392" y="3123396"/>
                </a:lnTo>
                <a:lnTo>
                  <a:pt x="4045236" y="3130377"/>
                </a:lnTo>
                <a:lnTo>
                  <a:pt x="4045236" y="3135264"/>
                </a:lnTo>
                <a:lnTo>
                  <a:pt x="4041046" y="3140849"/>
                </a:lnTo>
                <a:lnTo>
                  <a:pt x="4023589" y="3145735"/>
                </a:lnTo>
                <a:lnTo>
                  <a:pt x="4018701" y="3157603"/>
                </a:lnTo>
                <a:lnTo>
                  <a:pt x="4006831" y="3163188"/>
                </a:lnTo>
                <a:lnTo>
                  <a:pt x="3983088" y="3143641"/>
                </a:lnTo>
                <a:lnTo>
                  <a:pt x="3983088" y="3136660"/>
                </a:lnTo>
                <a:lnTo>
                  <a:pt x="3978898" y="3138056"/>
                </a:lnTo>
                <a:lnTo>
                  <a:pt x="3976803" y="3136660"/>
                </a:lnTo>
                <a:lnTo>
                  <a:pt x="3974010" y="3124792"/>
                </a:lnTo>
                <a:lnTo>
                  <a:pt x="3971217" y="3127584"/>
                </a:lnTo>
                <a:lnTo>
                  <a:pt x="3967027" y="3127584"/>
                </a:lnTo>
                <a:lnTo>
                  <a:pt x="3960743" y="3124792"/>
                </a:lnTo>
                <a:lnTo>
                  <a:pt x="3960743" y="3122698"/>
                </a:lnTo>
                <a:lnTo>
                  <a:pt x="3942984" y="3129930"/>
                </a:lnTo>
                <a:lnTo>
                  <a:pt x="3943984" y="3131075"/>
                </a:lnTo>
                <a:lnTo>
                  <a:pt x="3907672" y="3149226"/>
                </a:lnTo>
                <a:lnTo>
                  <a:pt x="3904180" y="3156207"/>
                </a:lnTo>
                <a:lnTo>
                  <a:pt x="3895801" y="3157603"/>
                </a:lnTo>
                <a:lnTo>
                  <a:pt x="3893706" y="3154810"/>
                </a:lnTo>
                <a:lnTo>
                  <a:pt x="3846920" y="3170168"/>
                </a:lnTo>
                <a:lnTo>
                  <a:pt x="3828065" y="3182037"/>
                </a:lnTo>
                <a:lnTo>
                  <a:pt x="3817591" y="3190413"/>
                </a:lnTo>
                <a:lnTo>
                  <a:pt x="3817591" y="3193904"/>
                </a:lnTo>
                <a:lnTo>
                  <a:pt x="3811307" y="3195300"/>
                </a:lnTo>
                <a:lnTo>
                  <a:pt x="3811307" y="3191810"/>
                </a:lnTo>
                <a:lnTo>
                  <a:pt x="3807117" y="3190413"/>
                </a:lnTo>
                <a:lnTo>
                  <a:pt x="3807117" y="3186225"/>
                </a:lnTo>
                <a:lnTo>
                  <a:pt x="3802229" y="3187622"/>
                </a:lnTo>
                <a:lnTo>
                  <a:pt x="3804324" y="3192508"/>
                </a:lnTo>
                <a:lnTo>
                  <a:pt x="3798039" y="3190413"/>
                </a:lnTo>
                <a:lnTo>
                  <a:pt x="3792453" y="3196696"/>
                </a:lnTo>
                <a:lnTo>
                  <a:pt x="3779185" y="3204376"/>
                </a:lnTo>
                <a:lnTo>
                  <a:pt x="3780582" y="3205772"/>
                </a:lnTo>
                <a:lnTo>
                  <a:pt x="3774297" y="3211357"/>
                </a:lnTo>
                <a:lnTo>
                  <a:pt x="3763823" y="3211357"/>
                </a:lnTo>
                <a:lnTo>
                  <a:pt x="3749159" y="3223225"/>
                </a:lnTo>
                <a:lnTo>
                  <a:pt x="3746365" y="3221828"/>
                </a:lnTo>
                <a:lnTo>
                  <a:pt x="3747762" y="3228111"/>
                </a:lnTo>
                <a:lnTo>
                  <a:pt x="3743572" y="3235092"/>
                </a:lnTo>
                <a:lnTo>
                  <a:pt x="3724019" y="3244167"/>
                </a:lnTo>
                <a:lnTo>
                  <a:pt x="3717735" y="3244167"/>
                </a:lnTo>
                <a:lnTo>
                  <a:pt x="3712149" y="3250451"/>
                </a:lnTo>
                <a:lnTo>
                  <a:pt x="3703071" y="3248356"/>
                </a:lnTo>
                <a:lnTo>
                  <a:pt x="3703504" y="3247418"/>
                </a:lnTo>
                <a:lnTo>
                  <a:pt x="3696088" y="3240677"/>
                </a:lnTo>
                <a:lnTo>
                  <a:pt x="3687707" y="3227413"/>
                </a:lnTo>
                <a:lnTo>
                  <a:pt x="3682820" y="3228809"/>
                </a:lnTo>
                <a:lnTo>
                  <a:pt x="3678630" y="3232998"/>
                </a:lnTo>
                <a:lnTo>
                  <a:pt x="3672345" y="3234394"/>
                </a:lnTo>
                <a:lnTo>
                  <a:pt x="3665362" y="3239281"/>
                </a:lnTo>
                <a:lnTo>
                  <a:pt x="3661871" y="3237187"/>
                </a:lnTo>
                <a:lnTo>
                  <a:pt x="3659077" y="3227413"/>
                </a:lnTo>
                <a:lnTo>
                  <a:pt x="3648603" y="3225319"/>
                </a:lnTo>
                <a:lnTo>
                  <a:pt x="3640223" y="3216942"/>
                </a:lnTo>
                <a:lnTo>
                  <a:pt x="3636732" y="3221130"/>
                </a:lnTo>
                <a:lnTo>
                  <a:pt x="3633939" y="3218338"/>
                </a:lnTo>
                <a:lnTo>
                  <a:pt x="3628352" y="3221130"/>
                </a:lnTo>
                <a:lnTo>
                  <a:pt x="3624861" y="3218338"/>
                </a:lnTo>
                <a:lnTo>
                  <a:pt x="3622068" y="3219734"/>
                </a:lnTo>
                <a:lnTo>
                  <a:pt x="3617878" y="3212055"/>
                </a:lnTo>
                <a:lnTo>
                  <a:pt x="3614386" y="3212055"/>
                </a:lnTo>
                <a:lnTo>
                  <a:pt x="3610196" y="3230206"/>
                </a:lnTo>
                <a:lnTo>
                  <a:pt x="3611593" y="3235791"/>
                </a:lnTo>
                <a:lnTo>
                  <a:pt x="3615783" y="3237187"/>
                </a:lnTo>
                <a:lnTo>
                  <a:pt x="3627653" y="3247658"/>
                </a:lnTo>
                <a:lnTo>
                  <a:pt x="3638129" y="3251149"/>
                </a:lnTo>
                <a:lnTo>
                  <a:pt x="3629749" y="3268601"/>
                </a:lnTo>
                <a:lnTo>
                  <a:pt x="3636732" y="3285356"/>
                </a:lnTo>
                <a:lnTo>
                  <a:pt x="3629749" y="3284658"/>
                </a:lnTo>
                <a:lnTo>
                  <a:pt x="3636732" y="3300016"/>
                </a:lnTo>
                <a:lnTo>
                  <a:pt x="3629749" y="3302808"/>
                </a:lnTo>
                <a:lnTo>
                  <a:pt x="3612989" y="3289544"/>
                </a:lnTo>
                <a:lnTo>
                  <a:pt x="3599722" y="3288148"/>
                </a:lnTo>
                <a:lnTo>
                  <a:pt x="3589248" y="3290940"/>
                </a:lnTo>
                <a:lnTo>
                  <a:pt x="3582264" y="3288148"/>
                </a:lnTo>
                <a:lnTo>
                  <a:pt x="3583661" y="3281866"/>
                </a:lnTo>
                <a:lnTo>
                  <a:pt x="3578773" y="3267205"/>
                </a:lnTo>
                <a:lnTo>
                  <a:pt x="3562713" y="3258130"/>
                </a:lnTo>
                <a:lnTo>
                  <a:pt x="3531988" y="3256734"/>
                </a:lnTo>
                <a:lnTo>
                  <a:pt x="3514530" y="3262319"/>
                </a:lnTo>
                <a:lnTo>
                  <a:pt x="3508245" y="3232300"/>
                </a:lnTo>
                <a:lnTo>
                  <a:pt x="3505452" y="3229508"/>
                </a:lnTo>
                <a:lnTo>
                  <a:pt x="3505452" y="3223225"/>
                </a:lnTo>
                <a:lnTo>
                  <a:pt x="3505578" y="3223204"/>
                </a:lnTo>
                <a:lnTo>
                  <a:pt x="3485900" y="3212754"/>
                </a:lnTo>
                <a:lnTo>
                  <a:pt x="3476123" y="3212754"/>
                </a:lnTo>
                <a:lnTo>
                  <a:pt x="3472632" y="3214150"/>
                </a:lnTo>
                <a:lnTo>
                  <a:pt x="3464252" y="3224621"/>
                </a:lnTo>
                <a:lnTo>
                  <a:pt x="3444701" y="3221828"/>
                </a:lnTo>
                <a:lnTo>
                  <a:pt x="3437019" y="3223225"/>
                </a:lnTo>
                <a:lnTo>
                  <a:pt x="3430036" y="3221828"/>
                </a:lnTo>
                <a:lnTo>
                  <a:pt x="3407690" y="3227413"/>
                </a:lnTo>
                <a:lnTo>
                  <a:pt x="3382552" y="3211357"/>
                </a:lnTo>
                <a:lnTo>
                  <a:pt x="3369983" y="3198093"/>
                </a:lnTo>
                <a:lnTo>
                  <a:pt x="3368586" y="3191811"/>
                </a:lnTo>
                <a:lnTo>
                  <a:pt x="3379060" y="3189018"/>
                </a:lnTo>
                <a:lnTo>
                  <a:pt x="3377664" y="3186225"/>
                </a:lnTo>
                <a:lnTo>
                  <a:pt x="3379060" y="3180640"/>
                </a:lnTo>
                <a:lnTo>
                  <a:pt x="3368586" y="3175753"/>
                </a:lnTo>
                <a:lnTo>
                  <a:pt x="3352525" y="3162490"/>
                </a:lnTo>
                <a:lnTo>
                  <a:pt x="3352500" y="3162490"/>
                </a:lnTo>
                <a:lnTo>
                  <a:pt x="3349725" y="3168075"/>
                </a:lnTo>
                <a:lnTo>
                  <a:pt x="3337848" y="3154810"/>
                </a:lnTo>
                <a:lnTo>
                  <a:pt x="3302933" y="3169471"/>
                </a:lnTo>
                <a:lnTo>
                  <a:pt x="3292458" y="3162490"/>
                </a:lnTo>
                <a:lnTo>
                  <a:pt x="3289658" y="3169471"/>
                </a:lnTo>
                <a:lnTo>
                  <a:pt x="3286167" y="3168081"/>
                </a:lnTo>
                <a:lnTo>
                  <a:pt x="3283388" y="3172961"/>
                </a:lnTo>
                <a:lnTo>
                  <a:pt x="3284777" y="3175753"/>
                </a:lnTo>
                <a:lnTo>
                  <a:pt x="3277250" y="3179216"/>
                </a:lnTo>
                <a:lnTo>
                  <a:pt x="3277102" y="3179942"/>
                </a:lnTo>
                <a:lnTo>
                  <a:pt x="3280594" y="3180634"/>
                </a:lnTo>
                <a:lnTo>
                  <a:pt x="3288967" y="3179942"/>
                </a:lnTo>
                <a:lnTo>
                  <a:pt x="3295251" y="3180634"/>
                </a:lnTo>
                <a:lnTo>
                  <a:pt x="3317590" y="3192508"/>
                </a:lnTo>
                <a:lnTo>
                  <a:pt x="3325285" y="3211349"/>
                </a:lnTo>
                <a:lnTo>
                  <a:pt x="3326674" y="3223210"/>
                </a:lnTo>
                <a:lnTo>
                  <a:pt x="3333658" y="3229500"/>
                </a:lnTo>
                <a:lnTo>
                  <a:pt x="3339943" y="3230904"/>
                </a:lnTo>
                <a:lnTo>
                  <a:pt x="3354607" y="3239274"/>
                </a:lnTo>
                <a:lnTo>
                  <a:pt x="3350423" y="3244153"/>
                </a:lnTo>
                <a:lnTo>
                  <a:pt x="3350423" y="3254625"/>
                </a:lnTo>
                <a:lnTo>
                  <a:pt x="3353217" y="3261606"/>
                </a:lnTo>
                <a:lnTo>
                  <a:pt x="3354607" y="3279771"/>
                </a:lnTo>
                <a:lnTo>
                  <a:pt x="3316898" y="3266506"/>
                </a:lnTo>
                <a:lnTo>
                  <a:pt x="3286173" y="3266506"/>
                </a:lnTo>
                <a:lnTo>
                  <a:pt x="3274309" y="3262325"/>
                </a:lnTo>
                <a:lnTo>
                  <a:pt x="3262445" y="3257424"/>
                </a:lnTo>
                <a:lnTo>
                  <a:pt x="3230033" y="3231880"/>
                </a:lnTo>
                <a:lnTo>
                  <a:pt x="3227530" y="3237885"/>
                </a:lnTo>
                <a:lnTo>
                  <a:pt x="3224738" y="3246960"/>
                </a:lnTo>
                <a:lnTo>
                  <a:pt x="3215659" y="3248356"/>
                </a:lnTo>
                <a:lnTo>
                  <a:pt x="3219849" y="3256035"/>
                </a:lnTo>
                <a:lnTo>
                  <a:pt x="3203788" y="3266506"/>
                </a:lnTo>
                <a:lnTo>
                  <a:pt x="3196805" y="3275582"/>
                </a:lnTo>
                <a:lnTo>
                  <a:pt x="3194711" y="3274186"/>
                </a:lnTo>
                <a:lnTo>
                  <a:pt x="3193314" y="3275582"/>
                </a:lnTo>
                <a:lnTo>
                  <a:pt x="3189124" y="3270695"/>
                </a:lnTo>
                <a:lnTo>
                  <a:pt x="3174460" y="3278374"/>
                </a:lnTo>
                <a:lnTo>
                  <a:pt x="3173063" y="3285356"/>
                </a:lnTo>
                <a:lnTo>
                  <a:pt x="3165381" y="3290242"/>
                </a:lnTo>
                <a:lnTo>
                  <a:pt x="3147226" y="3297921"/>
                </a:lnTo>
                <a:lnTo>
                  <a:pt x="3138148" y="3299317"/>
                </a:lnTo>
                <a:lnTo>
                  <a:pt x="3119295" y="3294430"/>
                </a:lnTo>
                <a:lnTo>
                  <a:pt x="3110216" y="3287449"/>
                </a:lnTo>
                <a:lnTo>
                  <a:pt x="3089267" y="3312581"/>
                </a:lnTo>
                <a:lnTo>
                  <a:pt x="3087871" y="3313977"/>
                </a:lnTo>
                <a:lnTo>
                  <a:pt x="3103234" y="3325845"/>
                </a:lnTo>
                <a:lnTo>
                  <a:pt x="3098345" y="3330034"/>
                </a:lnTo>
                <a:lnTo>
                  <a:pt x="3091362" y="3327242"/>
                </a:lnTo>
                <a:lnTo>
                  <a:pt x="3091362" y="3328638"/>
                </a:lnTo>
                <a:lnTo>
                  <a:pt x="3092060" y="3331430"/>
                </a:lnTo>
                <a:lnTo>
                  <a:pt x="3096250" y="3333524"/>
                </a:lnTo>
                <a:lnTo>
                  <a:pt x="3093457" y="3334920"/>
                </a:lnTo>
                <a:lnTo>
                  <a:pt x="3103932" y="3337713"/>
                </a:lnTo>
                <a:lnTo>
                  <a:pt x="3131166" y="3361448"/>
                </a:lnTo>
                <a:lnTo>
                  <a:pt x="3124881" y="3365637"/>
                </a:lnTo>
                <a:lnTo>
                  <a:pt x="3128372" y="3367731"/>
                </a:lnTo>
                <a:lnTo>
                  <a:pt x="3123484" y="3377505"/>
                </a:lnTo>
                <a:lnTo>
                  <a:pt x="3126277" y="3378900"/>
                </a:lnTo>
                <a:lnTo>
                  <a:pt x="3126277" y="3386580"/>
                </a:lnTo>
                <a:lnTo>
                  <a:pt x="3131166" y="3383787"/>
                </a:lnTo>
                <a:lnTo>
                  <a:pt x="3133959" y="3387976"/>
                </a:lnTo>
                <a:lnTo>
                  <a:pt x="3138148" y="3386580"/>
                </a:lnTo>
                <a:lnTo>
                  <a:pt x="3141640" y="3390071"/>
                </a:lnTo>
                <a:lnTo>
                  <a:pt x="3144433" y="3389372"/>
                </a:lnTo>
                <a:lnTo>
                  <a:pt x="3136751" y="3398448"/>
                </a:lnTo>
                <a:lnTo>
                  <a:pt x="3138148" y="3399844"/>
                </a:lnTo>
                <a:lnTo>
                  <a:pt x="3135355" y="3407523"/>
                </a:lnTo>
                <a:lnTo>
                  <a:pt x="3145830" y="3415202"/>
                </a:lnTo>
                <a:lnTo>
                  <a:pt x="3147226" y="3413806"/>
                </a:lnTo>
                <a:lnTo>
                  <a:pt x="3144433" y="3422184"/>
                </a:lnTo>
                <a:lnTo>
                  <a:pt x="3131166" y="3434051"/>
                </a:lnTo>
                <a:lnTo>
                  <a:pt x="3126277" y="3436843"/>
                </a:lnTo>
                <a:lnTo>
                  <a:pt x="3100441" y="3456390"/>
                </a:lnTo>
                <a:lnTo>
                  <a:pt x="3101459" y="3457410"/>
                </a:lnTo>
                <a:lnTo>
                  <a:pt x="3101837" y="3457786"/>
                </a:lnTo>
                <a:lnTo>
                  <a:pt x="3100692" y="3462931"/>
                </a:lnTo>
                <a:lnTo>
                  <a:pt x="3103932" y="3475238"/>
                </a:lnTo>
                <a:lnTo>
                  <a:pt x="3125579" y="3472446"/>
                </a:lnTo>
                <a:lnTo>
                  <a:pt x="3150019" y="3473842"/>
                </a:lnTo>
                <a:lnTo>
                  <a:pt x="3161891" y="3482918"/>
                </a:lnTo>
                <a:lnTo>
                  <a:pt x="3193314" y="3498974"/>
                </a:lnTo>
                <a:lnTo>
                  <a:pt x="3196107" y="3501767"/>
                </a:lnTo>
                <a:lnTo>
                  <a:pt x="3196805" y="3506653"/>
                </a:lnTo>
                <a:lnTo>
                  <a:pt x="3199598" y="3506653"/>
                </a:lnTo>
                <a:lnTo>
                  <a:pt x="3199598" y="3513635"/>
                </a:lnTo>
                <a:lnTo>
                  <a:pt x="3203788" y="3513635"/>
                </a:lnTo>
                <a:lnTo>
                  <a:pt x="3202392" y="3509446"/>
                </a:lnTo>
                <a:lnTo>
                  <a:pt x="3211469" y="3515031"/>
                </a:lnTo>
                <a:lnTo>
                  <a:pt x="3207978" y="3522710"/>
                </a:lnTo>
                <a:lnTo>
                  <a:pt x="3194711" y="3522710"/>
                </a:lnTo>
                <a:lnTo>
                  <a:pt x="3191918" y="3525502"/>
                </a:lnTo>
                <a:lnTo>
                  <a:pt x="3189124" y="3530389"/>
                </a:lnTo>
                <a:lnTo>
                  <a:pt x="3190521" y="3546445"/>
                </a:lnTo>
                <a:lnTo>
                  <a:pt x="3194711" y="3554124"/>
                </a:lnTo>
                <a:lnTo>
                  <a:pt x="3196107" y="3563897"/>
                </a:lnTo>
                <a:lnTo>
                  <a:pt x="3191918" y="3567388"/>
                </a:lnTo>
                <a:lnTo>
                  <a:pt x="3196805" y="3576464"/>
                </a:lnTo>
                <a:lnTo>
                  <a:pt x="3194711" y="3580653"/>
                </a:lnTo>
                <a:lnTo>
                  <a:pt x="3193314" y="3589727"/>
                </a:lnTo>
                <a:lnTo>
                  <a:pt x="3194222" y="3591089"/>
                </a:lnTo>
                <a:lnTo>
                  <a:pt x="3194711" y="3590425"/>
                </a:lnTo>
                <a:lnTo>
                  <a:pt x="3198900" y="3595312"/>
                </a:lnTo>
                <a:lnTo>
                  <a:pt x="3195409" y="3595312"/>
                </a:lnTo>
                <a:lnTo>
                  <a:pt x="3201693" y="3599501"/>
                </a:lnTo>
                <a:lnTo>
                  <a:pt x="3242893" y="3616255"/>
                </a:lnTo>
                <a:lnTo>
                  <a:pt x="3247083" y="3613462"/>
                </a:lnTo>
                <a:lnTo>
                  <a:pt x="3252669" y="3616255"/>
                </a:lnTo>
                <a:lnTo>
                  <a:pt x="3252669" y="3620444"/>
                </a:lnTo>
                <a:lnTo>
                  <a:pt x="3258953" y="3617652"/>
                </a:lnTo>
                <a:lnTo>
                  <a:pt x="3263144" y="3623934"/>
                </a:lnTo>
                <a:lnTo>
                  <a:pt x="3270825" y="3623934"/>
                </a:lnTo>
                <a:lnTo>
                  <a:pt x="3276411" y="3626727"/>
                </a:lnTo>
                <a:lnTo>
                  <a:pt x="3279903" y="3622539"/>
                </a:lnTo>
                <a:lnTo>
                  <a:pt x="3298757" y="3630915"/>
                </a:lnTo>
                <a:lnTo>
                  <a:pt x="3295964" y="3635802"/>
                </a:lnTo>
                <a:lnTo>
                  <a:pt x="3298757" y="3641387"/>
                </a:lnTo>
                <a:lnTo>
                  <a:pt x="3288282" y="3647670"/>
                </a:lnTo>
                <a:lnTo>
                  <a:pt x="3291774" y="3653255"/>
                </a:lnTo>
                <a:lnTo>
                  <a:pt x="3286885" y="3658141"/>
                </a:lnTo>
                <a:lnTo>
                  <a:pt x="3277808" y="3692349"/>
                </a:lnTo>
                <a:lnTo>
                  <a:pt x="3275014" y="3698632"/>
                </a:lnTo>
                <a:lnTo>
                  <a:pt x="3270825" y="3695839"/>
                </a:lnTo>
                <a:lnTo>
                  <a:pt x="3270825" y="3709103"/>
                </a:lnTo>
                <a:lnTo>
                  <a:pt x="3268032" y="3727253"/>
                </a:lnTo>
                <a:lnTo>
                  <a:pt x="3302946" y="3752385"/>
                </a:lnTo>
                <a:lnTo>
                  <a:pt x="3314818" y="3774724"/>
                </a:lnTo>
                <a:lnTo>
                  <a:pt x="3335068" y="3794969"/>
                </a:lnTo>
                <a:lnTo>
                  <a:pt x="3346939" y="3802648"/>
                </a:lnTo>
                <a:lnTo>
                  <a:pt x="3371380" y="3855704"/>
                </a:lnTo>
                <a:lnTo>
                  <a:pt x="3398613" y="3877346"/>
                </a:lnTo>
                <a:lnTo>
                  <a:pt x="3413277" y="3902477"/>
                </a:lnTo>
                <a:lnTo>
                  <a:pt x="3415620" y="3911843"/>
                </a:lnTo>
                <a:lnTo>
                  <a:pt x="3416071" y="3911552"/>
                </a:lnTo>
                <a:lnTo>
                  <a:pt x="3416071" y="3913646"/>
                </a:lnTo>
                <a:lnTo>
                  <a:pt x="3416071" y="3917836"/>
                </a:lnTo>
                <a:lnTo>
                  <a:pt x="3414674" y="3943665"/>
                </a:lnTo>
                <a:lnTo>
                  <a:pt x="3422356" y="3955533"/>
                </a:lnTo>
                <a:lnTo>
                  <a:pt x="3427941" y="3973683"/>
                </a:lnTo>
                <a:lnTo>
                  <a:pt x="3429338" y="3986947"/>
                </a:lnTo>
                <a:lnTo>
                  <a:pt x="3425149" y="4012079"/>
                </a:lnTo>
                <a:lnTo>
                  <a:pt x="3425149" y="4029532"/>
                </a:lnTo>
                <a:lnTo>
                  <a:pt x="3417467" y="4030230"/>
                </a:lnTo>
                <a:lnTo>
                  <a:pt x="3418166" y="4053965"/>
                </a:lnTo>
                <a:lnTo>
                  <a:pt x="3407692" y="4119587"/>
                </a:lnTo>
                <a:lnTo>
                  <a:pt x="3416071" y="4116794"/>
                </a:lnTo>
                <a:lnTo>
                  <a:pt x="3434226" y="4118191"/>
                </a:lnTo>
                <a:lnTo>
                  <a:pt x="3419562" y="4139134"/>
                </a:lnTo>
                <a:lnTo>
                  <a:pt x="3420959" y="4140529"/>
                </a:lnTo>
                <a:lnTo>
                  <a:pt x="3419562" y="4143322"/>
                </a:lnTo>
                <a:lnTo>
                  <a:pt x="3434226" y="4194982"/>
                </a:lnTo>
                <a:lnTo>
                  <a:pt x="3391630" y="4235472"/>
                </a:lnTo>
                <a:lnTo>
                  <a:pt x="3396518" y="4243151"/>
                </a:lnTo>
                <a:lnTo>
                  <a:pt x="3365793" y="4247340"/>
                </a:lnTo>
                <a:lnTo>
                  <a:pt x="3367189" y="4255018"/>
                </a:lnTo>
                <a:lnTo>
                  <a:pt x="3360207" y="4262000"/>
                </a:lnTo>
                <a:lnTo>
                  <a:pt x="3355319" y="4273868"/>
                </a:lnTo>
                <a:lnTo>
                  <a:pt x="3355319" y="4281546"/>
                </a:lnTo>
                <a:lnTo>
                  <a:pt x="3349733" y="4290622"/>
                </a:lnTo>
                <a:lnTo>
                  <a:pt x="3348336" y="4297603"/>
                </a:lnTo>
                <a:lnTo>
                  <a:pt x="3337861" y="4315754"/>
                </a:lnTo>
                <a:lnTo>
                  <a:pt x="3319705" y="4339489"/>
                </a:lnTo>
                <a:lnTo>
                  <a:pt x="3314120" y="4356243"/>
                </a:lnTo>
                <a:lnTo>
                  <a:pt x="3314120" y="4351356"/>
                </a:lnTo>
                <a:lnTo>
                  <a:pt x="3313421" y="4350351"/>
                </a:lnTo>
                <a:lnTo>
                  <a:pt x="3313421" y="4358338"/>
                </a:lnTo>
                <a:lnTo>
                  <a:pt x="3266635" y="4410696"/>
                </a:lnTo>
                <a:lnTo>
                  <a:pt x="3252047" y="4420640"/>
                </a:lnTo>
                <a:lnTo>
                  <a:pt x="3268729" y="4458165"/>
                </a:lnTo>
                <a:lnTo>
                  <a:pt x="3253366" y="4458165"/>
                </a:lnTo>
                <a:lnTo>
                  <a:pt x="3246384" y="4461656"/>
                </a:lnTo>
                <a:lnTo>
                  <a:pt x="3254763" y="4533561"/>
                </a:lnTo>
                <a:lnTo>
                  <a:pt x="3251412" y="4533155"/>
                </a:lnTo>
                <a:lnTo>
                  <a:pt x="3261746" y="4555201"/>
                </a:lnTo>
                <a:lnTo>
                  <a:pt x="3270824" y="4557994"/>
                </a:lnTo>
                <a:lnTo>
                  <a:pt x="3278506" y="4555201"/>
                </a:lnTo>
                <a:lnTo>
                  <a:pt x="3282695" y="4557994"/>
                </a:lnTo>
                <a:lnTo>
                  <a:pt x="3286884" y="4555201"/>
                </a:lnTo>
                <a:lnTo>
                  <a:pt x="3297359" y="4550314"/>
                </a:lnTo>
                <a:lnTo>
                  <a:pt x="3305040" y="4541239"/>
                </a:lnTo>
                <a:lnTo>
                  <a:pt x="3310627" y="4535655"/>
                </a:lnTo>
                <a:lnTo>
                  <a:pt x="3360904" y="4510523"/>
                </a:lnTo>
                <a:lnTo>
                  <a:pt x="3381155" y="4525183"/>
                </a:lnTo>
                <a:lnTo>
                  <a:pt x="3367189" y="4532862"/>
                </a:lnTo>
                <a:lnTo>
                  <a:pt x="3332274" y="4551711"/>
                </a:lnTo>
                <a:lnTo>
                  <a:pt x="3376274" y="4578239"/>
                </a:lnTo>
                <a:lnTo>
                  <a:pt x="3361610" y="4590106"/>
                </a:lnTo>
                <a:lnTo>
                  <a:pt x="3363006" y="4598484"/>
                </a:lnTo>
                <a:lnTo>
                  <a:pt x="3359515" y="4597087"/>
                </a:lnTo>
                <a:lnTo>
                  <a:pt x="3352531" y="4599880"/>
                </a:lnTo>
                <a:lnTo>
                  <a:pt x="3343454" y="4598484"/>
                </a:lnTo>
                <a:lnTo>
                  <a:pt x="3339264" y="4600578"/>
                </a:lnTo>
                <a:lnTo>
                  <a:pt x="3327393" y="4604767"/>
                </a:lnTo>
                <a:lnTo>
                  <a:pt x="3316919" y="4604767"/>
                </a:lnTo>
                <a:lnTo>
                  <a:pt x="3312030" y="4610351"/>
                </a:lnTo>
                <a:lnTo>
                  <a:pt x="3312030" y="4612445"/>
                </a:lnTo>
                <a:lnTo>
                  <a:pt x="3305047" y="4616634"/>
                </a:lnTo>
                <a:lnTo>
                  <a:pt x="3286892" y="4622219"/>
                </a:lnTo>
                <a:lnTo>
                  <a:pt x="3281305" y="4625710"/>
                </a:lnTo>
                <a:lnTo>
                  <a:pt x="3276417" y="4624314"/>
                </a:lnTo>
                <a:lnTo>
                  <a:pt x="3272228" y="4635483"/>
                </a:lnTo>
                <a:lnTo>
                  <a:pt x="3269434" y="4636181"/>
                </a:lnTo>
                <a:lnTo>
                  <a:pt x="3272228" y="4638973"/>
                </a:lnTo>
                <a:lnTo>
                  <a:pt x="3266641" y="4643162"/>
                </a:lnTo>
                <a:lnTo>
                  <a:pt x="3269434" y="4645955"/>
                </a:lnTo>
                <a:lnTo>
                  <a:pt x="3265943" y="4646652"/>
                </a:lnTo>
                <a:lnTo>
                  <a:pt x="3263149" y="4643162"/>
                </a:lnTo>
                <a:lnTo>
                  <a:pt x="3261753" y="4649445"/>
                </a:lnTo>
                <a:lnTo>
                  <a:pt x="3256167" y="4652238"/>
                </a:lnTo>
                <a:lnTo>
                  <a:pt x="3256167" y="4656426"/>
                </a:lnTo>
                <a:lnTo>
                  <a:pt x="3238011" y="4662709"/>
                </a:lnTo>
                <a:lnTo>
                  <a:pt x="3231726" y="4671785"/>
                </a:lnTo>
                <a:lnTo>
                  <a:pt x="3233821" y="4674577"/>
                </a:lnTo>
                <a:lnTo>
                  <a:pt x="3210952" y="4697439"/>
                </a:lnTo>
                <a:lnTo>
                  <a:pt x="3212873" y="4699709"/>
                </a:lnTo>
                <a:lnTo>
                  <a:pt x="3194717" y="4707387"/>
                </a:lnTo>
                <a:lnTo>
                  <a:pt x="3190527" y="4703896"/>
                </a:lnTo>
                <a:lnTo>
                  <a:pt x="3184940" y="4710180"/>
                </a:lnTo>
                <a:lnTo>
                  <a:pt x="3180053" y="4711576"/>
                </a:lnTo>
                <a:lnTo>
                  <a:pt x="3163992" y="4726236"/>
                </a:lnTo>
                <a:lnTo>
                  <a:pt x="3154913" y="4742991"/>
                </a:lnTo>
                <a:lnTo>
                  <a:pt x="3144439" y="4747180"/>
                </a:lnTo>
                <a:lnTo>
                  <a:pt x="3144439" y="4749971"/>
                </a:lnTo>
                <a:lnTo>
                  <a:pt x="3147232" y="4752066"/>
                </a:lnTo>
                <a:lnTo>
                  <a:pt x="3138155" y="4765330"/>
                </a:lnTo>
                <a:lnTo>
                  <a:pt x="3132568" y="4769519"/>
                </a:lnTo>
                <a:lnTo>
                  <a:pt x="3133965" y="4775103"/>
                </a:lnTo>
                <a:lnTo>
                  <a:pt x="3129775" y="4779990"/>
                </a:lnTo>
                <a:lnTo>
                  <a:pt x="3132568" y="4782782"/>
                </a:lnTo>
                <a:lnTo>
                  <a:pt x="3131172" y="4789066"/>
                </a:lnTo>
                <a:lnTo>
                  <a:pt x="3132568" y="4797442"/>
                </a:lnTo>
                <a:lnTo>
                  <a:pt x="3128378" y="4802329"/>
                </a:lnTo>
                <a:lnTo>
                  <a:pt x="3117904" y="4807914"/>
                </a:lnTo>
                <a:lnTo>
                  <a:pt x="3120697" y="4812801"/>
                </a:lnTo>
                <a:lnTo>
                  <a:pt x="3117904" y="4821177"/>
                </a:lnTo>
                <a:lnTo>
                  <a:pt x="3108826" y="4815593"/>
                </a:lnTo>
                <a:lnTo>
                  <a:pt x="3094162" y="4819782"/>
                </a:lnTo>
                <a:lnTo>
                  <a:pt x="3090670" y="4807914"/>
                </a:lnTo>
                <a:lnTo>
                  <a:pt x="3080195" y="4794651"/>
                </a:lnTo>
                <a:lnTo>
                  <a:pt x="3070420" y="4764632"/>
                </a:lnTo>
                <a:lnTo>
                  <a:pt x="3064135" y="4759745"/>
                </a:lnTo>
                <a:lnTo>
                  <a:pt x="3043186" y="4777896"/>
                </a:lnTo>
                <a:lnTo>
                  <a:pt x="3037600" y="4786273"/>
                </a:lnTo>
                <a:lnTo>
                  <a:pt x="3008271" y="4788368"/>
                </a:lnTo>
                <a:lnTo>
                  <a:pt x="3008271" y="4798839"/>
                </a:lnTo>
                <a:lnTo>
                  <a:pt x="3017349" y="4813499"/>
                </a:lnTo>
                <a:lnTo>
                  <a:pt x="3021538" y="4816292"/>
                </a:lnTo>
                <a:lnTo>
                  <a:pt x="3020142" y="4826763"/>
                </a:lnTo>
                <a:lnTo>
                  <a:pt x="3017929" y="4827691"/>
                </a:lnTo>
                <a:lnTo>
                  <a:pt x="3017342" y="4828857"/>
                </a:lnTo>
                <a:lnTo>
                  <a:pt x="3022230" y="4851196"/>
                </a:lnTo>
                <a:lnTo>
                  <a:pt x="3029213" y="4858876"/>
                </a:lnTo>
                <a:lnTo>
                  <a:pt x="3034101" y="4858876"/>
                </a:lnTo>
                <a:lnTo>
                  <a:pt x="3043877" y="4864461"/>
                </a:lnTo>
                <a:lnTo>
                  <a:pt x="3043877" y="4876328"/>
                </a:lnTo>
                <a:lnTo>
                  <a:pt x="3055749" y="4881215"/>
                </a:lnTo>
                <a:lnTo>
                  <a:pt x="3054352" y="4909837"/>
                </a:lnTo>
                <a:lnTo>
                  <a:pt x="3039688" y="4923101"/>
                </a:lnTo>
                <a:lnTo>
                  <a:pt x="3045972" y="4933572"/>
                </a:lnTo>
                <a:lnTo>
                  <a:pt x="3055749" y="4933572"/>
                </a:lnTo>
                <a:lnTo>
                  <a:pt x="3070713" y="4926773"/>
                </a:lnTo>
                <a:lnTo>
                  <a:pt x="3070413" y="4926592"/>
                </a:lnTo>
                <a:lnTo>
                  <a:pt x="3089267" y="4912629"/>
                </a:lnTo>
                <a:lnTo>
                  <a:pt x="3114406" y="4907045"/>
                </a:lnTo>
                <a:lnTo>
                  <a:pt x="3116501" y="4914026"/>
                </a:lnTo>
                <a:lnTo>
                  <a:pt x="3128372" y="4923101"/>
                </a:lnTo>
                <a:lnTo>
                  <a:pt x="3138148" y="4921705"/>
                </a:lnTo>
                <a:lnTo>
                  <a:pt x="3147226" y="4916120"/>
                </a:lnTo>
                <a:lnTo>
                  <a:pt x="3150019" y="4918912"/>
                </a:lnTo>
                <a:lnTo>
                  <a:pt x="3191218" y="4915421"/>
                </a:lnTo>
                <a:lnTo>
                  <a:pt x="3200296" y="4916120"/>
                </a:lnTo>
                <a:lnTo>
                  <a:pt x="3201693" y="4918912"/>
                </a:lnTo>
                <a:lnTo>
                  <a:pt x="3195409" y="4939855"/>
                </a:lnTo>
                <a:lnTo>
                  <a:pt x="3184933" y="4960100"/>
                </a:lnTo>
                <a:lnTo>
                  <a:pt x="3176554" y="4964987"/>
                </a:lnTo>
                <a:lnTo>
                  <a:pt x="3176233" y="4964938"/>
                </a:lnTo>
                <a:lnTo>
                  <a:pt x="3175157" y="4967081"/>
                </a:lnTo>
                <a:lnTo>
                  <a:pt x="3189822" y="4974761"/>
                </a:lnTo>
                <a:lnTo>
                  <a:pt x="3187028" y="4984534"/>
                </a:lnTo>
                <a:lnTo>
                  <a:pt x="3191128" y="5008437"/>
                </a:lnTo>
                <a:lnTo>
                  <a:pt x="3216357" y="5015251"/>
                </a:lnTo>
                <a:lnTo>
                  <a:pt x="3223340" y="5019439"/>
                </a:lnTo>
                <a:lnTo>
                  <a:pt x="3224737" y="5020137"/>
                </a:lnTo>
                <a:lnTo>
                  <a:pt x="3231021" y="5018043"/>
                </a:lnTo>
                <a:lnTo>
                  <a:pt x="3238004" y="5022929"/>
                </a:lnTo>
                <a:lnTo>
                  <a:pt x="3235211" y="5032005"/>
                </a:lnTo>
                <a:lnTo>
                  <a:pt x="3244290" y="5033401"/>
                </a:lnTo>
                <a:lnTo>
                  <a:pt x="3245686" y="5032005"/>
                </a:lnTo>
                <a:lnTo>
                  <a:pt x="3252669" y="5034797"/>
                </a:lnTo>
                <a:lnTo>
                  <a:pt x="3256160" y="5029910"/>
                </a:lnTo>
                <a:lnTo>
                  <a:pt x="3263143" y="5031307"/>
                </a:lnTo>
                <a:lnTo>
                  <a:pt x="3277807" y="5038986"/>
                </a:lnTo>
                <a:lnTo>
                  <a:pt x="3282696" y="5033401"/>
                </a:lnTo>
                <a:lnTo>
                  <a:pt x="3284092" y="5034797"/>
                </a:lnTo>
                <a:lnTo>
                  <a:pt x="3275015" y="5046665"/>
                </a:lnTo>
                <a:lnTo>
                  <a:pt x="3275015" y="5050853"/>
                </a:lnTo>
                <a:lnTo>
                  <a:pt x="3268031" y="5055740"/>
                </a:lnTo>
                <a:lnTo>
                  <a:pt x="3266634" y="5064118"/>
                </a:lnTo>
                <a:lnTo>
                  <a:pt x="3267333" y="5064118"/>
                </a:lnTo>
                <a:lnTo>
                  <a:pt x="3265936" y="5068305"/>
                </a:lnTo>
                <a:lnTo>
                  <a:pt x="3261049" y="5092041"/>
                </a:lnTo>
                <a:lnTo>
                  <a:pt x="3265936" y="5100418"/>
                </a:lnTo>
                <a:lnTo>
                  <a:pt x="3265238" y="5102513"/>
                </a:lnTo>
                <a:lnTo>
                  <a:pt x="3265936" y="5108098"/>
                </a:lnTo>
                <a:lnTo>
                  <a:pt x="3270126" y="5108098"/>
                </a:lnTo>
                <a:lnTo>
                  <a:pt x="3268730" y="5109494"/>
                </a:lnTo>
                <a:lnTo>
                  <a:pt x="3274316" y="5112984"/>
                </a:lnTo>
                <a:lnTo>
                  <a:pt x="3272920" y="5119965"/>
                </a:lnTo>
                <a:lnTo>
                  <a:pt x="3277109" y="5127645"/>
                </a:lnTo>
                <a:lnTo>
                  <a:pt x="3274316" y="5129041"/>
                </a:lnTo>
                <a:lnTo>
                  <a:pt x="3274316" y="5133229"/>
                </a:lnTo>
                <a:lnTo>
                  <a:pt x="3271523" y="5142304"/>
                </a:lnTo>
                <a:lnTo>
                  <a:pt x="3267333" y="5142304"/>
                </a:lnTo>
                <a:lnTo>
                  <a:pt x="3267333" y="5146493"/>
                </a:lnTo>
                <a:lnTo>
                  <a:pt x="3263841" y="5149984"/>
                </a:lnTo>
                <a:lnTo>
                  <a:pt x="3259652" y="5177209"/>
                </a:lnTo>
                <a:lnTo>
                  <a:pt x="3246384" y="5169531"/>
                </a:lnTo>
                <a:lnTo>
                  <a:pt x="3238703" y="5168134"/>
                </a:lnTo>
                <a:lnTo>
                  <a:pt x="3238703" y="5159757"/>
                </a:lnTo>
                <a:lnTo>
                  <a:pt x="3235909" y="5156266"/>
                </a:lnTo>
                <a:lnTo>
                  <a:pt x="3219849" y="5168134"/>
                </a:lnTo>
                <a:lnTo>
                  <a:pt x="3210771" y="5169531"/>
                </a:lnTo>
                <a:lnTo>
                  <a:pt x="3203089" y="5174418"/>
                </a:lnTo>
                <a:lnTo>
                  <a:pt x="3192615" y="5178605"/>
                </a:lnTo>
                <a:lnTo>
                  <a:pt x="3191218" y="5182794"/>
                </a:lnTo>
                <a:lnTo>
                  <a:pt x="3189822" y="5182794"/>
                </a:lnTo>
                <a:lnTo>
                  <a:pt x="3186330" y="5180002"/>
                </a:lnTo>
                <a:lnTo>
                  <a:pt x="3190520" y="5183492"/>
                </a:lnTo>
                <a:lnTo>
                  <a:pt x="3193313" y="5183492"/>
                </a:lnTo>
                <a:lnTo>
                  <a:pt x="3190520" y="5193964"/>
                </a:lnTo>
                <a:lnTo>
                  <a:pt x="3194710" y="5196757"/>
                </a:lnTo>
                <a:lnTo>
                  <a:pt x="3191917" y="5203737"/>
                </a:lnTo>
                <a:lnTo>
                  <a:pt x="3194710" y="5211416"/>
                </a:lnTo>
                <a:lnTo>
                  <a:pt x="3202391" y="5215605"/>
                </a:lnTo>
                <a:lnTo>
                  <a:pt x="3199598" y="5217001"/>
                </a:lnTo>
                <a:lnTo>
                  <a:pt x="3203788" y="5229567"/>
                </a:lnTo>
                <a:lnTo>
                  <a:pt x="3200994" y="5232359"/>
                </a:lnTo>
                <a:lnTo>
                  <a:pt x="3200157" y="5231522"/>
                </a:lnTo>
                <a:lnTo>
                  <a:pt x="3198202" y="5234454"/>
                </a:lnTo>
                <a:lnTo>
                  <a:pt x="3202391" y="5235850"/>
                </a:lnTo>
                <a:lnTo>
                  <a:pt x="3200994" y="5238643"/>
                </a:lnTo>
                <a:lnTo>
                  <a:pt x="3202391" y="5240039"/>
                </a:lnTo>
                <a:lnTo>
                  <a:pt x="3191917" y="5247717"/>
                </a:lnTo>
                <a:lnTo>
                  <a:pt x="3184236" y="5259586"/>
                </a:lnTo>
                <a:lnTo>
                  <a:pt x="3175856" y="5263774"/>
                </a:lnTo>
                <a:lnTo>
                  <a:pt x="3154906" y="5246321"/>
                </a:lnTo>
                <a:lnTo>
                  <a:pt x="3152665" y="5247446"/>
                </a:lnTo>
                <a:lnTo>
                  <a:pt x="3152813" y="5247717"/>
                </a:lnTo>
                <a:lnTo>
                  <a:pt x="3143734" y="5260982"/>
                </a:lnTo>
                <a:lnTo>
                  <a:pt x="3141639" y="5261791"/>
                </a:lnTo>
                <a:lnTo>
                  <a:pt x="3141639" y="5270057"/>
                </a:lnTo>
                <a:lnTo>
                  <a:pt x="3147226" y="5275642"/>
                </a:lnTo>
                <a:lnTo>
                  <a:pt x="3157700" y="5276340"/>
                </a:lnTo>
                <a:lnTo>
                  <a:pt x="3166778" y="5284717"/>
                </a:lnTo>
                <a:lnTo>
                  <a:pt x="3166778" y="5289603"/>
                </a:lnTo>
                <a:lnTo>
                  <a:pt x="3178649" y="5297981"/>
                </a:lnTo>
                <a:lnTo>
                  <a:pt x="3180046" y="5300075"/>
                </a:lnTo>
                <a:lnTo>
                  <a:pt x="3193313" y="5307057"/>
                </a:lnTo>
                <a:lnTo>
                  <a:pt x="3196805" y="5310546"/>
                </a:lnTo>
                <a:lnTo>
                  <a:pt x="3205184" y="5311943"/>
                </a:lnTo>
                <a:lnTo>
                  <a:pt x="3206581" y="5314735"/>
                </a:lnTo>
                <a:lnTo>
                  <a:pt x="3196107" y="5335678"/>
                </a:lnTo>
                <a:lnTo>
                  <a:pt x="3198202" y="5353131"/>
                </a:lnTo>
                <a:lnTo>
                  <a:pt x="3189123" y="5351735"/>
                </a:lnTo>
                <a:lnTo>
                  <a:pt x="3172364" y="5355923"/>
                </a:lnTo>
                <a:lnTo>
                  <a:pt x="3169571" y="5354527"/>
                </a:lnTo>
                <a:lnTo>
                  <a:pt x="3163985" y="5357319"/>
                </a:lnTo>
                <a:lnTo>
                  <a:pt x="3152114" y="5357319"/>
                </a:lnTo>
                <a:lnTo>
                  <a:pt x="3147226" y="5353131"/>
                </a:lnTo>
                <a:lnTo>
                  <a:pt x="3141639" y="5351735"/>
                </a:lnTo>
                <a:lnTo>
                  <a:pt x="3141639" y="5347546"/>
                </a:lnTo>
                <a:lnTo>
                  <a:pt x="3138846" y="5344056"/>
                </a:lnTo>
                <a:lnTo>
                  <a:pt x="3124880" y="5339867"/>
                </a:lnTo>
                <a:lnTo>
                  <a:pt x="3124880" y="5338471"/>
                </a:lnTo>
                <a:lnTo>
                  <a:pt x="3094853" y="5348943"/>
                </a:lnTo>
                <a:lnTo>
                  <a:pt x="3093456" y="5346150"/>
                </a:lnTo>
                <a:lnTo>
                  <a:pt x="3087982" y="5345543"/>
                </a:lnTo>
                <a:lnTo>
                  <a:pt x="3087172" y="5346150"/>
                </a:lnTo>
                <a:lnTo>
                  <a:pt x="3093456" y="5347546"/>
                </a:lnTo>
                <a:lnTo>
                  <a:pt x="3094853" y="5350339"/>
                </a:lnTo>
                <a:lnTo>
                  <a:pt x="3088569" y="5350339"/>
                </a:lnTo>
                <a:lnTo>
                  <a:pt x="3078094" y="5358017"/>
                </a:lnTo>
                <a:lnTo>
                  <a:pt x="3071111" y="5360810"/>
                </a:lnTo>
                <a:lnTo>
                  <a:pt x="3069715" y="5360810"/>
                </a:lnTo>
                <a:lnTo>
                  <a:pt x="3069715" y="5353131"/>
                </a:lnTo>
                <a:lnTo>
                  <a:pt x="3068318" y="5353131"/>
                </a:lnTo>
                <a:lnTo>
                  <a:pt x="3067620" y="5350339"/>
                </a:lnTo>
                <a:lnTo>
                  <a:pt x="3062033" y="5353131"/>
                </a:lnTo>
                <a:lnTo>
                  <a:pt x="3060637" y="5350339"/>
                </a:lnTo>
                <a:lnTo>
                  <a:pt x="3057145" y="5351735"/>
                </a:lnTo>
                <a:lnTo>
                  <a:pt x="3052955" y="5358017"/>
                </a:lnTo>
                <a:lnTo>
                  <a:pt x="3038291" y="5348943"/>
                </a:lnTo>
                <a:lnTo>
                  <a:pt x="3038291" y="5334281"/>
                </a:lnTo>
                <a:lnTo>
                  <a:pt x="3034101" y="5322415"/>
                </a:lnTo>
                <a:lnTo>
                  <a:pt x="3021532" y="5332187"/>
                </a:lnTo>
                <a:lnTo>
                  <a:pt x="3005471" y="5335678"/>
                </a:lnTo>
                <a:lnTo>
                  <a:pt x="2993600" y="5347546"/>
                </a:lnTo>
                <a:lnTo>
                  <a:pt x="2988013" y="5355923"/>
                </a:lnTo>
                <a:lnTo>
                  <a:pt x="2983991" y="5335245"/>
                </a:lnTo>
                <a:lnTo>
                  <a:pt x="2977539" y="5338471"/>
                </a:lnTo>
                <a:lnTo>
                  <a:pt x="2968462" y="5348943"/>
                </a:lnTo>
                <a:lnTo>
                  <a:pt x="2957987" y="5347546"/>
                </a:lnTo>
                <a:lnTo>
                  <a:pt x="2948909" y="5353131"/>
                </a:lnTo>
                <a:lnTo>
                  <a:pt x="2939831" y="5353131"/>
                </a:lnTo>
                <a:lnTo>
                  <a:pt x="2922374" y="5327301"/>
                </a:lnTo>
                <a:lnTo>
                  <a:pt x="2911899" y="5332886"/>
                </a:lnTo>
                <a:lnTo>
                  <a:pt x="2905615" y="5319622"/>
                </a:lnTo>
                <a:lnTo>
                  <a:pt x="2902821" y="5302170"/>
                </a:lnTo>
                <a:lnTo>
                  <a:pt x="2898632" y="5302170"/>
                </a:lnTo>
                <a:lnTo>
                  <a:pt x="2888157" y="5303566"/>
                </a:lnTo>
                <a:lnTo>
                  <a:pt x="2863019" y="5329396"/>
                </a:lnTo>
                <a:lnTo>
                  <a:pt x="2858130" y="5339867"/>
                </a:lnTo>
                <a:lnTo>
                  <a:pt x="2858829" y="5344056"/>
                </a:lnTo>
                <a:lnTo>
                  <a:pt x="2856734" y="5351735"/>
                </a:lnTo>
                <a:lnTo>
                  <a:pt x="2846260" y="5351735"/>
                </a:lnTo>
                <a:lnTo>
                  <a:pt x="2837880" y="5345452"/>
                </a:lnTo>
                <a:lnTo>
                  <a:pt x="2836483" y="5338471"/>
                </a:lnTo>
                <a:lnTo>
                  <a:pt x="2832991" y="5337074"/>
                </a:lnTo>
                <a:lnTo>
                  <a:pt x="2827405" y="5346150"/>
                </a:lnTo>
                <a:lnTo>
                  <a:pt x="2823914" y="5345452"/>
                </a:lnTo>
                <a:lnTo>
                  <a:pt x="2816931" y="5350339"/>
                </a:lnTo>
                <a:lnTo>
                  <a:pt x="2812043" y="5348943"/>
                </a:lnTo>
                <a:lnTo>
                  <a:pt x="2807853" y="5355923"/>
                </a:lnTo>
                <a:lnTo>
                  <a:pt x="2794585" y="5354527"/>
                </a:lnTo>
                <a:lnTo>
                  <a:pt x="2793189" y="5350339"/>
                </a:lnTo>
                <a:lnTo>
                  <a:pt x="2786904" y="5350339"/>
                </a:lnTo>
                <a:lnTo>
                  <a:pt x="2786904" y="5342659"/>
                </a:lnTo>
                <a:lnTo>
                  <a:pt x="2805059" y="5321716"/>
                </a:lnTo>
                <a:lnTo>
                  <a:pt x="2803663" y="5314735"/>
                </a:lnTo>
                <a:lnTo>
                  <a:pt x="2806456" y="5314735"/>
                </a:lnTo>
                <a:lnTo>
                  <a:pt x="2807853" y="5308453"/>
                </a:lnTo>
                <a:lnTo>
                  <a:pt x="2810646" y="5304264"/>
                </a:lnTo>
                <a:lnTo>
                  <a:pt x="2809249" y="5297981"/>
                </a:lnTo>
                <a:lnTo>
                  <a:pt x="2797379" y="5277736"/>
                </a:lnTo>
                <a:lnTo>
                  <a:pt x="2797379" y="5272849"/>
                </a:lnTo>
                <a:lnTo>
                  <a:pt x="2807853" y="5259586"/>
                </a:lnTo>
                <a:lnTo>
                  <a:pt x="2804501" y="5254000"/>
                </a:lnTo>
                <a:lnTo>
                  <a:pt x="2804361" y="5254000"/>
                </a:lnTo>
                <a:lnTo>
                  <a:pt x="2799474" y="5250510"/>
                </a:lnTo>
                <a:lnTo>
                  <a:pt x="2800870" y="5247717"/>
                </a:lnTo>
                <a:lnTo>
                  <a:pt x="2795284" y="5247717"/>
                </a:lnTo>
                <a:lnTo>
                  <a:pt x="2789697" y="5244925"/>
                </a:lnTo>
                <a:lnTo>
                  <a:pt x="2784809" y="5247717"/>
                </a:lnTo>
                <a:lnTo>
                  <a:pt x="2782016" y="5238643"/>
                </a:lnTo>
                <a:lnTo>
                  <a:pt x="2775731" y="5240039"/>
                </a:lnTo>
                <a:lnTo>
                  <a:pt x="2771541" y="5235850"/>
                </a:lnTo>
                <a:lnTo>
                  <a:pt x="2768749" y="5238643"/>
                </a:lnTo>
                <a:lnTo>
                  <a:pt x="2751989" y="5231661"/>
                </a:lnTo>
                <a:lnTo>
                  <a:pt x="2754084" y="5223982"/>
                </a:lnTo>
                <a:lnTo>
                  <a:pt x="2749196" y="5217700"/>
                </a:lnTo>
                <a:lnTo>
                  <a:pt x="2745006" y="5218398"/>
                </a:lnTo>
                <a:lnTo>
                  <a:pt x="2749196" y="5209322"/>
                </a:lnTo>
                <a:lnTo>
                  <a:pt x="2746402" y="5205832"/>
                </a:lnTo>
                <a:lnTo>
                  <a:pt x="2745006" y="5206529"/>
                </a:lnTo>
                <a:lnTo>
                  <a:pt x="2743609" y="5201642"/>
                </a:lnTo>
                <a:lnTo>
                  <a:pt x="2740118" y="5197455"/>
                </a:lnTo>
                <a:lnTo>
                  <a:pt x="2741514" y="5194662"/>
                </a:lnTo>
                <a:lnTo>
                  <a:pt x="2737325" y="5192568"/>
                </a:lnTo>
                <a:lnTo>
                  <a:pt x="2737325" y="5186983"/>
                </a:lnTo>
                <a:lnTo>
                  <a:pt x="2733135" y="5179304"/>
                </a:lnTo>
                <a:lnTo>
                  <a:pt x="2735928" y="5179304"/>
                </a:lnTo>
                <a:lnTo>
                  <a:pt x="2735230" y="5173719"/>
                </a:lnTo>
                <a:lnTo>
                  <a:pt x="2739420" y="5172323"/>
                </a:lnTo>
                <a:lnTo>
                  <a:pt x="2735230" y="5166040"/>
                </a:lnTo>
                <a:lnTo>
                  <a:pt x="2739420" y="5159059"/>
                </a:lnTo>
                <a:lnTo>
                  <a:pt x="2738023" y="5158361"/>
                </a:lnTo>
                <a:lnTo>
                  <a:pt x="2740816" y="5155568"/>
                </a:lnTo>
                <a:lnTo>
                  <a:pt x="2738023" y="5155568"/>
                </a:lnTo>
                <a:lnTo>
                  <a:pt x="2740816" y="5147890"/>
                </a:lnTo>
                <a:lnTo>
                  <a:pt x="2738023" y="5145097"/>
                </a:lnTo>
                <a:lnTo>
                  <a:pt x="2747101" y="5136719"/>
                </a:lnTo>
                <a:lnTo>
                  <a:pt x="2740816" y="5131833"/>
                </a:lnTo>
                <a:lnTo>
                  <a:pt x="2748498" y="5124154"/>
                </a:lnTo>
                <a:lnTo>
                  <a:pt x="2751291" y="5126248"/>
                </a:lnTo>
                <a:lnTo>
                  <a:pt x="2754783" y="5121361"/>
                </a:lnTo>
                <a:lnTo>
                  <a:pt x="2757575" y="5122758"/>
                </a:lnTo>
                <a:lnTo>
                  <a:pt x="2761765" y="5117173"/>
                </a:lnTo>
                <a:lnTo>
                  <a:pt x="2770844" y="5110889"/>
                </a:lnTo>
                <a:lnTo>
                  <a:pt x="2782714" y="5112984"/>
                </a:lnTo>
                <a:lnTo>
                  <a:pt x="2782714" y="5108098"/>
                </a:lnTo>
                <a:lnTo>
                  <a:pt x="2786904" y="5099022"/>
                </a:lnTo>
                <a:lnTo>
                  <a:pt x="2798775" y="5088550"/>
                </a:lnTo>
                <a:lnTo>
                  <a:pt x="2803663" y="5080174"/>
                </a:lnTo>
                <a:lnTo>
                  <a:pt x="2805059" y="5071098"/>
                </a:lnTo>
                <a:lnTo>
                  <a:pt x="2803663" y="5060627"/>
                </a:lnTo>
                <a:lnTo>
                  <a:pt x="2807853" y="5055042"/>
                </a:lnTo>
                <a:lnTo>
                  <a:pt x="2818327" y="5052947"/>
                </a:lnTo>
                <a:lnTo>
                  <a:pt x="2827335" y="5061311"/>
                </a:lnTo>
                <a:lnTo>
                  <a:pt x="2830897" y="5062023"/>
                </a:lnTo>
                <a:lnTo>
                  <a:pt x="2838578" y="5051551"/>
                </a:lnTo>
                <a:lnTo>
                  <a:pt x="2838578" y="5031307"/>
                </a:lnTo>
                <a:lnTo>
                  <a:pt x="2845561" y="5018741"/>
                </a:lnTo>
                <a:lnTo>
                  <a:pt x="2856036" y="5008967"/>
                </a:lnTo>
                <a:lnTo>
                  <a:pt x="2862816" y="4994727"/>
                </a:lnTo>
                <a:lnTo>
                  <a:pt x="2862321" y="4994308"/>
                </a:lnTo>
                <a:lnTo>
                  <a:pt x="2862321" y="4987326"/>
                </a:lnTo>
                <a:lnTo>
                  <a:pt x="2876985" y="4979647"/>
                </a:lnTo>
                <a:lnTo>
                  <a:pt x="2878381" y="4974063"/>
                </a:lnTo>
                <a:lnTo>
                  <a:pt x="2874192" y="4966383"/>
                </a:lnTo>
                <a:lnTo>
                  <a:pt x="2867906" y="4960100"/>
                </a:lnTo>
                <a:lnTo>
                  <a:pt x="2859527" y="4958704"/>
                </a:lnTo>
                <a:lnTo>
                  <a:pt x="2847656" y="4970572"/>
                </a:lnTo>
                <a:lnTo>
                  <a:pt x="2839974" y="4971968"/>
                </a:lnTo>
                <a:lnTo>
                  <a:pt x="2833689" y="4967779"/>
                </a:lnTo>
                <a:lnTo>
                  <a:pt x="2829500" y="4958704"/>
                </a:lnTo>
                <a:lnTo>
                  <a:pt x="2841371" y="4942648"/>
                </a:lnTo>
                <a:lnTo>
                  <a:pt x="2847656" y="4937761"/>
                </a:lnTo>
                <a:lnTo>
                  <a:pt x="2851845" y="4925893"/>
                </a:lnTo>
                <a:lnTo>
                  <a:pt x="2862321" y="4921705"/>
                </a:lnTo>
                <a:lnTo>
                  <a:pt x="2866510" y="4917516"/>
                </a:lnTo>
                <a:lnTo>
                  <a:pt x="2874192" y="4900762"/>
                </a:lnTo>
                <a:lnTo>
                  <a:pt x="2886062" y="4887497"/>
                </a:lnTo>
                <a:lnTo>
                  <a:pt x="2887459" y="4879819"/>
                </a:lnTo>
                <a:lnTo>
                  <a:pt x="2886062" y="4866554"/>
                </a:lnTo>
                <a:lnTo>
                  <a:pt x="2893046" y="4849102"/>
                </a:lnTo>
                <a:lnTo>
                  <a:pt x="2895140" y="4847706"/>
                </a:lnTo>
                <a:lnTo>
                  <a:pt x="2895977" y="4847743"/>
                </a:lnTo>
                <a:lnTo>
                  <a:pt x="2897235" y="4844913"/>
                </a:lnTo>
                <a:lnTo>
                  <a:pt x="2895838" y="4837933"/>
                </a:lnTo>
                <a:lnTo>
                  <a:pt x="2889554" y="4831649"/>
                </a:lnTo>
                <a:lnTo>
                  <a:pt x="2879079" y="4830254"/>
                </a:lnTo>
                <a:lnTo>
                  <a:pt x="2876287" y="4826064"/>
                </a:lnTo>
                <a:lnTo>
                  <a:pt x="2876287" y="4819782"/>
                </a:lnTo>
                <a:lnTo>
                  <a:pt x="2885364" y="4805121"/>
                </a:lnTo>
                <a:lnTo>
                  <a:pt x="2890951" y="4793254"/>
                </a:lnTo>
                <a:lnTo>
                  <a:pt x="2893743" y="4778594"/>
                </a:lnTo>
                <a:lnTo>
                  <a:pt x="2892347" y="4772311"/>
                </a:lnTo>
                <a:lnTo>
                  <a:pt x="2894442" y="4765330"/>
                </a:lnTo>
                <a:lnTo>
                  <a:pt x="2902822" y="4766726"/>
                </a:lnTo>
                <a:lnTo>
                  <a:pt x="2914692" y="4773707"/>
                </a:lnTo>
                <a:lnTo>
                  <a:pt x="2920977" y="4773707"/>
                </a:lnTo>
                <a:lnTo>
                  <a:pt x="2925167" y="4770915"/>
                </a:lnTo>
                <a:lnTo>
                  <a:pt x="2925767" y="4771515"/>
                </a:lnTo>
                <a:lnTo>
                  <a:pt x="2927960" y="4766028"/>
                </a:lnTo>
                <a:lnTo>
                  <a:pt x="2922373" y="4750669"/>
                </a:lnTo>
                <a:lnTo>
                  <a:pt x="2925167" y="4745085"/>
                </a:lnTo>
                <a:lnTo>
                  <a:pt x="2931452" y="4740896"/>
                </a:lnTo>
                <a:lnTo>
                  <a:pt x="2931452" y="4737406"/>
                </a:lnTo>
                <a:lnTo>
                  <a:pt x="2928658" y="4729028"/>
                </a:lnTo>
                <a:lnTo>
                  <a:pt x="2920977" y="4721350"/>
                </a:lnTo>
                <a:lnTo>
                  <a:pt x="2919581" y="4713670"/>
                </a:lnTo>
                <a:lnTo>
                  <a:pt x="2926563" y="4706689"/>
                </a:lnTo>
                <a:lnTo>
                  <a:pt x="2935642" y="4703199"/>
                </a:lnTo>
                <a:lnTo>
                  <a:pt x="2943323" y="4704595"/>
                </a:lnTo>
                <a:lnTo>
                  <a:pt x="2953797" y="4710878"/>
                </a:lnTo>
                <a:lnTo>
                  <a:pt x="2957987" y="4709481"/>
                </a:lnTo>
                <a:lnTo>
                  <a:pt x="2963573" y="4704595"/>
                </a:lnTo>
                <a:lnTo>
                  <a:pt x="2971254" y="4689935"/>
                </a:lnTo>
                <a:lnTo>
                  <a:pt x="2967065" y="4696218"/>
                </a:lnTo>
                <a:lnTo>
                  <a:pt x="2965668" y="4688538"/>
                </a:lnTo>
                <a:lnTo>
                  <a:pt x="2960780" y="4681557"/>
                </a:lnTo>
                <a:lnTo>
                  <a:pt x="2953797" y="4679463"/>
                </a:lnTo>
                <a:lnTo>
                  <a:pt x="2943323" y="4681557"/>
                </a:lnTo>
                <a:lnTo>
                  <a:pt x="2939831" y="4679463"/>
                </a:lnTo>
                <a:lnTo>
                  <a:pt x="2935642" y="4671086"/>
                </a:lnTo>
                <a:lnTo>
                  <a:pt x="2935642" y="4666200"/>
                </a:lnTo>
                <a:lnTo>
                  <a:pt x="2938434" y="4660614"/>
                </a:lnTo>
                <a:lnTo>
                  <a:pt x="2955193" y="4639671"/>
                </a:lnTo>
                <a:lnTo>
                  <a:pt x="2976143" y="4634785"/>
                </a:lnTo>
                <a:lnTo>
                  <a:pt x="2981729" y="4617332"/>
                </a:lnTo>
                <a:lnTo>
                  <a:pt x="2993600" y="4609653"/>
                </a:lnTo>
                <a:lnTo>
                  <a:pt x="2969858" y="4592200"/>
                </a:lnTo>
                <a:lnTo>
                  <a:pt x="2972651" y="4585918"/>
                </a:lnTo>
                <a:lnTo>
                  <a:pt x="2964272" y="4581729"/>
                </a:lnTo>
                <a:lnTo>
                  <a:pt x="2964272" y="4575446"/>
                </a:lnTo>
                <a:lnTo>
                  <a:pt x="2959383" y="4571257"/>
                </a:lnTo>
                <a:lnTo>
                  <a:pt x="2956590" y="4564974"/>
                </a:lnTo>
                <a:lnTo>
                  <a:pt x="2959383" y="4562183"/>
                </a:lnTo>
                <a:lnTo>
                  <a:pt x="2958462" y="4560332"/>
                </a:lnTo>
                <a:lnTo>
                  <a:pt x="2955892" y="4562183"/>
                </a:lnTo>
                <a:lnTo>
                  <a:pt x="2954495" y="4569861"/>
                </a:lnTo>
                <a:lnTo>
                  <a:pt x="2952401" y="4567069"/>
                </a:lnTo>
                <a:lnTo>
                  <a:pt x="2942624" y="4576842"/>
                </a:lnTo>
                <a:lnTo>
                  <a:pt x="2941227" y="4584522"/>
                </a:lnTo>
                <a:lnTo>
                  <a:pt x="2929357" y="4577541"/>
                </a:lnTo>
                <a:lnTo>
                  <a:pt x="2925865" y="4580333"/>
                </a:lnTo>
                <a:lnTo>
                  <a:pt x="2925865" y="4584522"/>
                </a:lnTo>
                <a:lnTo>
                  <a:pt x="2921676" y="4587314"/>
                </a:lnTo>
                <a:lnTo>
                  <a:pt x="2913994" y="4588710"/>
                </a:lnTo>
                <a:lnTo>
                  <a:pt x="2904917" y="4596389"/>
                </a:lnTo>
                <a:lnTo>
                  <a:pt x="2896536" y="4600578"/>
                </a:lnTo>
                <a:lnTo>
                  <a:pt x="2895140" y="4593597"/>
                </a:lnTo>
                <a:lnTo>
                  <a:pt x="2893045" y="4593597"/>
                </a:lnTo>
                <a:lnTo>
                  <a:pt x="2893743" y="4587314"/>
                </a:lnTo>
                <a:lnTo>
                  <a:pt x="2897933" y="4584522"/>
                </a:lnTo>
                <a:lnTo>
                  <a:pt x="2897933" y="4574050"/>
                </a:lnTo>
                <a:lnTo>
                  <a:pt x="2893743" y="4574050"/>
                </a:lnTo>
                <a:lnTo>
                  <a:pt x="2893743" y="4569861"/>
                </a:lnTo>
                <a:lnTo>
                  <a:pt x="2891649" y="4569861"/>
                </a:lnTo>
                <a:lnTo>
                  <a:pt x="2893045" y="4572654"/>
                </a:lnTo>
                <a:lnTo>
                  <a:pt x="2887459" y="4572654"/>
                </a:lnTo>
                <a:lnTo>
                  <a:pt x="2886062" y="4563578"/>
                </a:lnTo>
                <a:lnTo>
                  <a:pt x="2897933" y="4557994"/>
                </a:lnTo>
                <a:lnTo>
                  <a:pt x="2893743" y="4553805"/>
                </a:lnTo>
                <a:lnTo>
                  <a:pt x="2898632" y="4544729"/>
                </a:lnTo>
                <a:lnTo>
                  <a:pt x="2886761" y="4534258"/>
                </a:lnTo>
                <a:lnTo>
                  <a:pt x="2872096" y="4532862"/>
                </a:lnTo>
                <a:lnTo>
                  <a:pt x="2873493" y="4531466"/>
                </a:lnTo>
                <a:lnTo>
                  <a:pt x="2861217" y="4524359"/>
                </a:lnTo>
                <a:lnTo>
                  <a:pt x="2855337" y="4530768"/>
                </a:lnTo>
                <a:lnTo>
                  <a:pt x="2853940" y="4534258"/>
                </a:lnTo>
                <a:lnTo>
                  <a:pt x="2852544" y="4530768"/>
                </a:lnTo>
                <a:lnTo>
                  <a:pt x="2842070" y="4534258"/>
                </a:lnTo>
                <a:lnTo>
                  <a:pt x="2840673" y="4531466"/>
                </a:lnTo>
                <a:lnTo>
                  <a:pt x="2836483" y="4534258"/>
                </a:lnTo>
                <a:lnTo>
                  <a:pt x="2830199" y="4534258"/>
                </a:lnTo>
                <a:lnTo>
                  <a:pt x="2823914" y="4537051"/>
                </a:lnTo>
                <a:lnTo>
                  <a:pt x="2816931" y="4542635"/>
                </a:lnTo>
                <a:lnTo>
                  <a:pt x="2815535" y="4539843"/>
                </a:lnTo>
                <a:lnTo>
                  <a:pt x="2807853" y="4538447"/>
                </a:lnTo>
                <a:lnTo>
                  <a:pt x="2807853" y="4534258"/>
                </a:lnTo>
                <a:lnTo>
                  <a:pt x="2800871" y="4534258"/>
                </a:lnTo>
                <a:lnTo>
                  <a:pt x="2800172" y="4537051"/>
                </a:lnTo>
                <a:lnTo>
                  <a:pt x="2793189" y="4531466"/>
                </a:lnTo>
                <a:lnTo>
                  <a:pt x="2786904" y="4534258"/>
                </a:lnTo>
                <a:lnTo>
                  <a:pt x="2782715" y="4532862"/>
                </a:lnTo>
                <a:lnTo>
                  <a:pt x="2777826" y="4537051"/>
                </a:lnTo>
                <a:lnTo>
                  <a:pt x="2777826" y="4532862"/>
                </a:lnTo>
                <a:lnTo>
                  <a:pt x="2770844" y="4531466"/>
                </a:lnTo>
                <a:lnTo>
                  <a:pt x="2763162" y="4530768"/>
                </a:lnTo>
                <a:lnTo>
                  <a:pt x="2754783" y="4532862"/>
                </a:lnTo>
                <a:lnTo>
                  <a:pt x="2744308" y="4516108"/>
                </a:lnTo>
                <a:lnTo>
                  <a:pt x="2749894" y="4514712"/>
                </a:lnTo>
                <a:lnTo>
                  <a:pt x="2748498" y="4507731"/>
                </a:lnTo>
                <a:lnTo>
                  <a:pt x="2728945" y="4498655"/>
                </a:lnTo>
                <a:lnTo>
                  <a:pt x="2645751" y="4464287"/>
                </a:lnTo>
                <a:lnTo>
                  <a:pt x="2645150" y="4464448"/>
                </a:lnTo>
                <a:lnTo>
                  <a:pt x="2638166" y="4461656"/>
                </a:lnTo>
                <a:lnTo>
                  <a:pt x="2631882" y="4420468"/>
                </a:lnTo>
                <a:lnTo>
                  <a:pt x="2634676" y="4386959"/>
                </a:lnTo>
                <a:lnTo>
                  <a:pt x="2633279" y="4379279"/>
                </a:lnTo>
                <a:lnTo>
                  <a:pt x="2618615" y="4369507"/>
                </a:lnTo>
                <a:lnTo>
                  <a:pt x="2600459" y="4348564"/>
                </a:lnTo>
                <a:lnTo>
                  <a:pt x="2588588" y="4333903"/>
                </a:lnTo>
                <a:lnTo>
                  <a:pt x="2584769" y="4323085"/>
                </a:lnTo>
                <a:lnTo>
                  <a:pt x="2584398" y="4323431"/>
                </a:lnTo>
                <a:lnTo>
                  <a:pt x="2547283" y="4314496"/>
                </a:lnTo>
                <a:lnTo>
                  <a:pt x="2546690" y="4315752"/>
                </a:lnTo>
                <a:lnTo>
                  <a:pt x="2544595" y="4315752"/>
                </a:lnTo>
                <a:lnTo>
                  <a:pt x="2545293" y="4318544"/>
                </a:lnTo>
                <a:lnTo>
                  <a:pt x="2539009" y="4326223"/>
                </a:lnTo>
                <a:lnTo>
                  <a:pt x="2537612" y="4333205"/>
                </a:lnTo>
                <a:lnTo>
                  <a:pt x="2522948" y="4345770"/>
                </a:lnTo>
                <a:lnTo>
                  <a:pt x="2496412" y="4351355"/>
                </a:lnTo>
                <a:lnTo>
                  <a:pt x="2490826" y="4363222"/>
                </a:lnTo>
                <a:lnTo>
                  <a:pt x="2485938" y="4361826"/>
                </a:lnTo>
                <a:lnTo>
                  <a:pt x="2465688" y="4389052"/>
                </a:lnTo>
                <a:lnTo>
                  <a:pt x="2381892" y="4363222"/>
                </a:lnTo>
                <a:lnTo>
                  <a:pt x="2381892" y="4368109"/>
                </a:lnTo>
                <a:lnTo>
                  <a:pt x="2377702" y="4375091"/>
                </a:lnTo>
                <a:lnTo>
                  <a:pt x="2376305" y="4382770"/>
                </a:lnTo>
                <a:lnTo>
                  <a:pt x="2370021" y="4388354"/>
                </a:lnTo>
                <a:lnTo>
                  <a:pt x="2344882" y="4386958"/>
                </a:lnTo>
                <a:lnTo>
                  <a:pt x="2321140" y="4391147"/>
                </a:lnTo>
                <a:lnTo>
                  <a:pt x="2280639" y="4379978"/>
                </a:lnTo>
                <a:lnTo>
                  <a:pt x="2251310" y="4391147"/>
                </a:lnTo>
                <a:lnTo>
                  <a:pt x="2236646" y="4377883"/>
                </a:lnTo>
                <a:lnTo>
                  <a:pt x="2256198" y="4307375"/>
                </a:lnTo>
                <a:lnTo>
                  <a:pt x="2254802" y="4305978"/>
                </a:lnTo>
                <a:lnTo>
                  <a:pt x="2255304" y="4305147"/>
                </a:lnTo>
                <a:lnTo>
                  <a:pt x="2207318" y="4273167"/>
                </a:lnTo>
                <a:lnTo>
                  <a:pt x="2212903" y="4267583"/>
                </a:lnTo>
                <a:lnTo>
                  <a:pt x="2199636" y="4229885"/>
                </a:lnTo>
                <a:lnTo>
                  <a:pt x="2202429" y="4220810"/>
                </a:lnTo>
                <a:lnTo>
                  <a:pt x="2201571" y="4219952"/>
                </a:lnTo>
                <a:lnTo>
                  <a:pt x="2198938" y="4228489"/>
                </a:lnTo>
                <a:lnTo>
                  <a:pt x="2212205" y="4266187"/>
                </a:lnTo>
                <a:lnTo>
                  <a:pt x="2201731" y="4275262"/>
                </a:lnTo>
                <a:lnTo>
                  <a:pt x="2195446" y="4276658"/>
                </a:lnTo>
                <a:lnTo>
                  <a:pt x="2173799" y="4285035"/>
                </a:lnTo>
                <a:lnTo>
                  <a:pt x="2160532" y="4295506"/>
                </a:lnTo>
                <a:lnTo>
                  <a:pt x="2127013" y="4285035"/>
                </a:lnTo>
                <a:lnTo>
                  <a:pt x="2124918" y="4224999"/>
                </a:lnTo>
                <a:lnTo>
                  <a:pt x="2108857" y="4207546"/>
                </a:lnTo>
                <a:lnTo>
                  <a:pt x="2106064" y="4197075"/>
                </a:lnTo>
                <a:lnTo>
                  <a:pt x="2051597" y="4135642"/>
                </a:lnTo>
                <a:lnTo>
                  <a:pt x="2088907" y="4068645"/>
                </a:lnTo>
                <a:lnTo>
                  <a:pt x="2088607" y="4068625"/>
                </a:lnTo>
                <a:lnTo>
                  <a:pt x="2090701" y="4063738"/>
                </a:lnTo>
                <a:lnTo>
                  <a:pt x="2061373" y="3987644"/>
                </a:lnTo>
                <a:lnTo>
                  <a:pt x="2028617" y="3987644"/>
                </a:lnTo>
                <a:lnTo>
                  <a:pt x="2028554" y="3988343"/>
                </a:lnTo>
                <a:lnTo>
                  <a:pt x="2022967" y="3988343"/>
                </a:lnTo>
                <a:lnTo>
                  <a:pt x="2012493" y="3972286"/>
                </a:lnTo>
                <a:lnTo>
                  <a:pt x="2015286" y="3961117"/>
                </a:lnTo>
                <a:lnTo>
                  <a:pt x="2013889" y="3956928"/>
                </a:lnTo>
                <a:lnTo>
                  <a:pt x="2007604" y="3956928"/>
                </a:lnTo>
                <a:lnTo>
                  <a:pt x="2006208" y="3959721"/>
                </a:lnTo>
                <a:lnTo>
                  <a:pt x="1994337" y="3967400"/>
                </a:lnTo>
                <a:lnTo>
                  <a:pt x="1987731" y="3978627"/>
                </a:lnTo>
                <a:lnTo>
                  <a:pt x="1988750" y="3980664"/>
                </a:lnTo>
                <a:lnTo>
                  <a:pt x="1982465" y="3985551"/>
                </a:lnTo>
                <a:lnTo>
                  <a:pt x="1978275" y="3996023"/>
                </a:lnTo>
                <a:lnTo>
                  <a:pt x="1978275" y="4005795"/>
                </a:lnTo>
                <a:lnTo>
                  <a:pt x="1980761" y="4012616"/>
                </a:lnTo>
                <a:lnTo>
                  <a:pt x="1981774" y="4012777"/>
                </a:lnTo>
                <a:lnTo>
                  <a:pt x="1981774" y="4021852"/>
                </a:lnTo>
                <a:lnTo>
                  <a:pt x="1975489" y="4028136"/>
                </a:lnTo>
                <a:lnTo>
                  <a:pt x="1975489" y="4038607"/>
                </a:lnTo>
                <a:lnTo>
                  <a:pt x="1925910" y="4079796"/>
                </a:lnTo>
                <a:lnTo>
                  <a:pt x="1884710" y="4129360"/>
                </a:lnTo>
                <a:lnTo>
                  <a:pt x="1883314" y="4123077"/>
                </a:lnTo>
                <a:lnTo>
                  <a:pt x="1879124" y="4124474"/>
                </a:lnTo>
                <a:lnTo>
                  <a:pt x="1879124" y="4128662"/>
                </a:lnTo>
                <a:lnTo>
                  <a:pt x="1883314" y="4131454"/>
                </a:lnTo>
                <a:lnTo>
                  <a:pt x="1872141" y="4134247"/>
                </a:lnTo>
                <a:lnTo>
                  <a:pt x="1872134" y="4134247"/>
                </a:lnTo>
                <a:lnTo>
                  <a:pt x="1864453" y="4131454"/>
                </a:lnTo>
                <a:lnTo>
                  <a:pt x="1870039" y="4127266"/>
                </a:lnTo>
                <a:lnTo>
                  <a:pt x="1877720" y="4127266"/>
                </a:lnTo>
                <a:lnTo>
                  <a:pt x="1877720" y="4125870"/>
                </a:lnTo>
                <a:lnTo>
                  <a:pt x="1876323" y="4124474"/>
                </a:lnTo>
                <a:lnTo>
                  <a:pt x="1870039" y="4125870"/>
                </a:lnTo>
                <a:lnTo>
                  <a:pt x="1867246" y="4123077"/>
                </a:lnTo>
                <a:lnTo>
                  <a:pt x="1870039" y="4120285"/>
                </a:lnTo>
                <a:lnTo>
                  <a:pt x="1860961" y="4116096"/>
                </a:lnTo>
                <a:lnTo>
                  <a:pt x="1858168" y="4111907"/>
                </a:lnTo>
                <a:lnTo>
                  <a:pt x="1859564" y="4106322"/>
                </a:lnTo>
                <a:lnTo>
                  <a:pt x="1853280" y="4100739"/>
                </a:lnTo>
                <a:lnTo>
                  <a:pt x="1854677" y="4096549"/>
                </a:lnTo>
                <a:lnTo>
                  <a:pt x="1853280" y="4095153"/>
                </a:lnTo>
                <a:lnTo>
                  <a:pt x="1851883" y="4099342"/>
                </a:lnTo>
                <a:lnTo>
                  <a:pt x="1847694" y="4099342"/>
                </a:lnTo>
                <a:lnTo>
                  <a:pt x="1848951" y="4095572"/>
                </a:lnTo>
                <a:lnTo>
                  <a:pt x="1847694" y="4093059"/>
                </a:lnTo>
                <a:lnTo>
                  <a:pt x="1844900" y="4095852"/>
                </a:lnTo>
                <a:lnTo>
                  <a:pt x="1846297" y="4098644"/>
                </a:lnTo>
                <a:lnTo>
                  <a:pt x="1845598" y="4098644"/>
                </a:lnTo>
                <a:lnTo>
                  <a:pt x="1837918" y="4092361"/>
                </a:lnTo>
                <a:lnTo>
                  <a:pt x="1832331" y="4092361"/>
                </a:lnTo>
                <a:lnTo>
                  <a:pt x="1832331" y="4089568"/>
                </a:lnTo>
                <a:lnTo>
                  <a:pt x="1828141" y="4089568"/>
                </a:lnTo>
                <a:lnTo>
                  <a:pt x="1828141" y="4092361"/>
                </a:lnTo>
                <a:lnTo>
                  <a:pt x="1823952" y="4093757"/>
                </a:lnTo>
                <a:lnTo>
                  <a:pt x="1818365" y="4092361"/>
                </a:lnTo>
                <a:lnTo>
                  <a:pt x="1810684" y="4096549"/>
                </a:lnTo>
                <a:lnTo>
                  <a:pt x="1806494" y="4099342"/>
                </a:lnTo>
                <a:lnTo>
                  <a:pt x="1809288" y="4102134"/>
                </a:lnTo>
                <a:lnTo>
                  <a:pt x="1807891" y="4104926"/>
                </a:lnTo>
                <a:lnTo>
                  <a:pt x="1800209" y="4102134"/>
                </a:lnTo>
                <a:lnTo>
                  <a:pt x="1800209" y="4096549"/>
                </a:lnTo>
                <a:lnTo>
                  <a:pt x="1796020" y="4096549"/>
                </a:lnTo>
                <a:lnTo>
                  <a:pt x="1786942" y="4093757"/>
                </a:lnTo>
                <a:lnTo>
                  <a:pt x="1785545" y="4096549"/>
                </a:lnTo>
                <a:lnTo>
                  <a:pt x="1782751" y="4096549"/>
                </a:lnTo>
                <a:lnTo>
                  <a:pt x="1775071" y="4093757"/>
                </a:lnTo>
                <a:lnTo>
                  <a:pt x="1712224" y="4102833"/>
                </a:lnTo>
                <a:lnTo>
                  <a:pt x="1700353" y="4093757"/>
                </a:lnTo>
                <a:lnTo>
                  <a:pt x="1694766" y="4095153"/>
                </a:lnTo>
                <a:lnTo>
                  <a:pt x="1691973" y="4092361"/>
                </a:lnTo>
                <a:lnTo>
                  <a:pt x="1693370" y="4088172"/>
                </a:lnTo>
                <a:lnTo>
                  <a:pt x="1689180" y="4081889"/>
                </a:lnTo>
                <a:lnTo>
                  <a:pt x="1691973" y="4075607"/>
                </a:lnTo>
                <a:lnTo>
                  <a:pt x="1690577" y="4075607"/>
                </a:lnTo>
                <a:lnTo>
                  <a:pt x="1691973" y="4069324"/>
                </a:lnTo>
                <a:lnTo>
                  <a:pt x="1686387" y="4063040"/>
                </a:lnTo>
                <a:lnTo>
                  <a:pt x="1690577" y="4063040"/>
                </a:lnTo>
                <a:lnTo>
                  <a:pt x="1696163" y="4060248"/>
                </a:lnTo>
                <a:lnTo>
                  <a:pt x="1712224" y="4058852"/>
                </a:lnTo>
                <a:lnTo>
                  <a:pt x="1715017" y="4064437"/>
                </a:lnTo>
                <a:lnTo>
                  <a:pt x="1717811" y="4064437"/>
                </a:lnTo>
                <a:lnTo>
                  <a:pt x="1719207" y="4067229"/>
                </a:lnTo>
                <a:lnTo>
                  <a:pt x="1728285" y="4065833"/>
                </a:lnTo>
                <a:lnTo>
                  <a:pt x="1733871" y="4068625"/>
                </a:lnTo>
                <a:lnTo>
                  <a:pt x="1735268" y="4067229"/>
                </a:lnTo>
                <a:lnTo>
                  <a:pt x="1739457" y="4071418"/>
                </a:lnTo>
                <a:lnTo>
                  <a:pt x="1748536" y="4072814"/>
                </a:lnTo>
                <a:lnTo>
                  <a:pt x="1754820" y="4079097"/>
                </a:lnTo>
                <a:lnTo>
                  <a:pt x="1760407" y="4077701"/>
                </a:lnTo>
                <a:lnTo>
                  <a:pt x="1760407" y="4081889"/>
                </a:lnTo>
                <a:lnTo>
                  <a:pt x="1769484" y="4084681"/>
                </a:lnTo>
                <a:lnTo>
                  <a:pt x="1770881" y="4087474"/>
                </a:lnTo>
                <a:lnTo>
                  <a:pt x="1773674" y="4086077"/>
                </a:lnTo>
                <a:lnTo>
                  <a:pt x="1772277" y="4090267"/>
                </a:lnTo>
                <a:lnTo>
                  <a:pt x="1774694" y="4086239"/>
                </a:lnTo>
                <a:lnTo>
                  <a:pt x="1777166" y="4087474"/>
                </a:lnTo>
                <a:lnTo>
                  <a:pt x="1777166" y="4084681"/>
                </a:lnTo>
                <a:lnTo>
                  <a:pt x="1774973" y="4085778"/>
                </a:lnTo>
                <a:lnTo>
                  <a:pt x="1778562" y="4079796"/>
                </a:lnTo>
                <a:lnTo>
                  <a:pt x="1768087" y="4083983"/>
                </a:lnTo>
                <a:lnTo>
                  <a:pt x="1762502" y="4079796"/>
                </a:lnTo>
                <a:lnTo>
                  <a:pt x="1756915" y="4030230"/>
                </a:lnTo>
                <a:lnTo>
                  <a:pt x="1762502" y="4024645"/>
                </a:lnTo>
                <a:lnTo>
                  <a:pt x="1771579" y="4009984"/>
                </a:lnTo>
                <a:lnTo>
                  <a:pt x="1775769" y="4015569"/>
                </a:lnTo>
                <a:lnTo>
                  <a:pt x="1782053" y="4009286"/>
                </a:lnTo>
                <a:lnTo>
                  <a:pt x="1774372" y="4005097"/>
                </a:lnTo>
                <a:lnTo>
                  <a:pt x="1771579" y="4005097"/>
                </a:lnTo>
                <a:lnTo>
                  <a:pt x="1772976" y="3991834"/>
                </a:lnTo>
                <a:lnTo>
                  <a:pt x="1779261" y="3968098"/>
                </a:lnTo>
                <a:lnTo>
                  <a:pt x="1780810" y="3967582"/>
                </a:lnTo>
                <a:lnTo>
                  <a:pt x="1775071" y="3966004"/>
                </a:lnTo>
                <a:lnTo>
                  <a:pt x="1759010" y="3964608"/>
                </a:lnTo>
                <a:lnTo>
                  <a:pt x="1754820" y="3963211"/>
                </a:lnTo>
                <a:lnTo>
                  <a:pt x="1751328" y="3951344"/>
                </a:lnTo>
                <a:lnTo>
                  <a:pt x="1751328" y="3945061"/>
                </a:lnTo>
                <a:lnTo>
                  <a:pt x="1747139" y="3939476"/>
                </a:lnTo>
                <a:lnTo>
                  <a:pt x="1736664" y="3935985"/>
                </a:lnTo>
                <a:lnTo>
                  <a:pt x="1733173" y="3935985"/>
                </a:lnTo>
                <a:lnTo>
                  <a:pt x="1728285" y="3930401"/>
                </a:lnTo>
                <a:lnTo>
                  <a:pt x="1722698" y="3930401"/>
                </a:lnTo>
                <a:lnTo>
                  <a:pt x="1718509" y="3934589"/>
                </a:lnTo>
                <a:lnTo>
                  <a:pt x="1709430" y="3931798"/>
                </a:lnTo>
                <a:lnTo>
                  <a:pt x="1706637" y="3922024"/>
                </a:lnTo>
                <a:lnTo>
                  <a:pt x="1704543" y="3920627"/>
                </a:lnTo>
                <a:lnTo>
                  <a:pt x="1698956" y="3919231"/>
                </a:lnTo>
                <a:lnTo>
                  <a:pt x="1682197" y="3924816"/>
                </a:lnTo>
                <a:lnTo>
                  <a:pt x="1673818" y="3917835"/>
                </a:lnTo>
                <a:lnTo>
                  <a:pt x="1666248" y="3899956"/>
                </a:lnTo>
                <a:lnTo>
                  <a:pt x="1665438" y="3901779"/>
                </a:lnTo>
                <a:lnTo>
                  <a:pt x="1671024" y="3913646"/>
                </a:lnTo>
                <a:lnTo>
                  <a:pt x="1673120" y="3920627"/>
                </a:lnTo>
                <a:lnTo>
                  <a:pt x="1681499" y="3926911"/>
                </a:lnTo>
                <a:lnTo>
                  <a:pt x="1680102" y="3931099"/>
                </a:lnTo>
                <a:lnTo>
                  <a:pt x="1671723" y="3932495"/>
                </a:lnTo>
                <a:lnTo>
                  <a:pt x="1668231" y="3937382"/>
                </a:lnTo>
                <a:lnTo>
                  <a:pt x="1669628" y="3942966"/>
                </a:lnTo>
                <a:lnTo>
                  <a:pt x="1665438" y="3952042"/>
                </a:lnTo>
                <a:lnTo>
                  <a:pt x="1649377" y="3960419"/>
                </a:lnTo>
                <a:lnTo>
                  <a:pt x="1649775" y="3958897"/>
                </a:lnTo>
                <a:lnTo>
                  <a:pt x="1645886" y="3961117"/>
                </a:lnTo>
                <a:lnTo>
                  <a:pt x="1635411" y="3980664"/>
                </a:lnTo>
                <a:lnTo>
                  <a:pt x="1628429" y="3985551"/>
                </a:lnTo>
                <a:lnTo>
                  <a:pt x="1629825" y="3989739"/>
                </a:lnTo>
                <a:lnTo>
                  <a:pt x="1613764" y="3993928"/>
                </a:lnTo>
                <a:lnTo>
                  <a:pt x="1613764" y="3996023"/>
                </a:lnTo>
                <a:lnTo>
                  <a:pt x="1601194" y="4021852"/>
                </a:lnTo>
                <a:lnTo>
                  <a:pt x="1592815" y="4023249"/>
                </a:lnTo>
                <a:lnTo>
                  <a:pt x="1569073" y="4035117"/>
                </a:lnTo>
                <a:lnTo>
                  <a:pt x="1571866" y="4070022"/>
                </a:lnTo>
                <a:lnTo>
                  <a:pt x="1555805" y="4072814"/>
                </a:lnTo>
                <a:lnTo>
                  <a:pt x="1550917" y="4068625"/>
                </a:lnTo>
                <a:lnTo>
                  <a:pt x="1543934" y="4075607"/>
                </a:lnTo>
                <a:lnTo>
                  <a:pt x="1537650" y="4077701"/>
                </a:lnTo>
                <a:lnTo>
                  <a:pt x="1524382" y="4070022"/>
                </a:lnTo>
                <a:lnTo>
                  <a:pt x="1458044" y="4056758"/>
                </a:lnTo>
                <a:lnTo>
                  <a:pt x="1411258" y="4075607"/>
                </a:lnTo>
                <a:lnTo>
                  <a:pt x="1405671" y="4024645"/>
                </a:lnTo>
                <a:lnTo>
                  <a:pt x="1427871" y="3975833"/>
                </a:lnTo>
                <a:lnTo>
                  <a:pt x="1418248" y="3961117"/>
                </a:lnTo>
                <a:lnTo>
                  <a:pt x="1357496" y="3970193"/>
                </a:lnTo>
                <a:lnTo>
                  <a:pt x="1344927" y="3968796"/>
                </a:lnTo>
                <a:lnTo>
                  <a:pt x="1330255" y="3982060"/>
                </a:lnTo>
                <a:lnTo>
                  <a:pt x="1304418" y="3985551"/>
                </a:lnTo>
                <a:lnTo>
                  <a:pt x="1242968" y="4018362"/>
                </a:lnTo>
                <a:lnTo>
                  <a:pt x="1234079" y="4012435"/>
                </a:lnTo>
                <a:lnTo>
                  <a:pt x="1240880" y="4017664"/>
                </a:lnTo>
                <a:lnTo>
                  <a:pt x="1234595" y="4021154"/>
                </a:lnTo>
                <a:lnTo>
                  <a:pt x="1231802" y="4019758"/>
                </a:lnTo>
                <a:lnTo>
                  <a:pt x="1228311" y="4026739"/>
                </a:lnTo>
                <a:lnTo>
                  <a:pt x="1235992" y="4029532"/>
                </a:lnTo>
                <a:lnTo>
                  <a:pt x="1242277" y="4028136"/>
                </a:lnTo>
                <a:lnTo>
                  <a:pt x="1249260" y="4037210"/>
                </a:lnTo>
                <a:lnTo>
                  <a:pt x="1246466" y="4049079"/>
                </a:lnTo>
                <a:lnTo>
                  <a:pt x="1250656" y="4049079"/>
                </a:lnTo>
                <a:lnTo>
                  <a:pt x="1249260" y="4055362"/>
                </a:lnTo>
                <a:lnTo>
                  <a:pt x="1242277" y="4053966"/>
                </a:lnTo>
                <a:lnTo>
                  <a:pt x="1242277" y="4055362"/>
                </a:lnTo>
                <a:lnTo>
                  <a:pt x="1245070" y="4055362"/>
                </a:lnTo>
                <a:lnTo>
                  <a:pt x="1246466" y="4065135"/>
                </a:lnTo>
                <a:lnTo>
                  <a:pt x="1240880" y="4063738"/>
                </a:lnTo>
                <a:lnTo>
                  <a:pt x="1240182" y="4070022"/>
                </a:lnTo>
                <a:lnTo>
                  <a:pt x="1231802" y="4077003"/>
                </a:lnTo>
                <a:lnTo>
                  <a:pt x="1240880" y="4101436"/>
                </a:lnTo>
                <a:lnTo>
                  <a:pt x="1287666" y="4165662"/>
                </a:lnTo>
                <a:lnTo>
                  <a:pt x="1279985" y="4171945"/>
                </a:lnTo>
                <a:lnTo>
                  <a:pt x="1285571" y="4180321"/>
                </a:lnTo>
                <a:lnTo>
                  <a:pt x="1287666" y="4186605"/>
                </a:lnTo>
                <a:lnTo>
                  <a:pt x="1275795" y="4183812"/>
                </a:lnTo>
                <a:lnTo>
                  <a:pt x="1249260" y="4199868"/>
                </a:lnTo>
                <a:lnTo>
                  <a:pt x="1230406" y="4204057"/>
                </a:lnTo>
                <a:lnTo>
                  <a:pt x="1230406" y="4202661"/>
                </a:lnTo>
                <a:lnTo>
                  <a:pt x="1224121" y="4204057"/>
                </a:lnTo>
                <a:lnTo>
                  <a:pt x="1213647" y="4199868"/>
                </a:lnTo>
                <a:lnTo>
                  <a:pt x="1212250" y="4201264"/>
                </a:lnTo>
                <a:lnTo>
                  <a:pt x="1209457" y="4198472"/>
                </a:lnTo>
                <a:lnTo>
                  <a:pt x="1191301" y="4195680"/>
                </a:lnTo>
                <a:lnTo>
                  <a:pt x="1179430" y="4197076"/>
                </a:lnTo>
                <a:lnTo>
                  <a:pt x="1171050" y="4159378"/>
                </a:lnTo>
                <a:lnTo>
                  <a:pt x="1107171" y="4160696"/>
                </a:lnTo>
                <a:lnTo>
                  <a:pt x="1107498" y="4161472"/>
                </a:lnTo>
                <a:lnTo>
                  <a:pt x="1066299" y="4164265"/>
                </a:lnTo>
                <a:lnTo>
                  <a:pt x="1066996" y="4156586"/>
                </a:lnTo>
                <a:lnTo>
                  <a:pt x="1066299" y="4146114"/>
                </a:lnTo>
                <a:lnTo>
                  <a:pt x="1056522" y="4130058"/>
                </a:lnTo>
                <a:lnTo>
                  <a:pt x="1054427" y="4131454"/>
                </a:lnTo>
                <a:lnTo>
                  <a:pt x="1055125" y="4128662"/>
                </a:lnTo>
                <a:lnTo>
                  <a:pt x="1053030" y="4128662"/>
                </a:lnTo>
                <a:lnTo>
                  <a:pt x="1055125" y="4127266"/>
                </a:lnTo>
                <a:lnTo>
                  <a:pt x="1053030" y="4124473"/>
                </a:lnTo>
                <a:lnTo>
                  <a:pt x="1030685" y="4114001"/>
                </a:lnTo>
                <a:lnTo>
                  <a:pt x="1029289" y="4115397"/>
                </a:lnTo>
                <a:lnTo>
                  <a:pt x="1029289" y="4114001"/>
                </a:lnTo>
                <a:lnTo>
                  <a:pt x="1022305" y="4115397"/>
                </a:lnTo>
                <a:lnTo>
                  <a:pt x="1019513" y="4107719"/>
                </a:lnTo>
                <a:lnTo>
                  <a:pt x="1018814" y="4106323"/>
                </a:lnTo>
                <a:lnTo>
                  <a:pt x="1013228" y="4100738"/>
                </a:lnTo>
                <a:lnTo>
                  <a:pt x="1002754" y="4102134"/>
                </a:lnTo>
                <a:lnTo>
                  <a:pt x="1001357" y="4106323"/>
                </a:lnTo>
                <a:lnTo>
                  <a:pt x="996469" y="4106323"/>
                </a:lnTo>
                <a:lnTo>
                  <a:pt x="995072" y="4107719"/>
                </a:lnTo>
                <a:lnTo>
                  <a:pt x="981804" y="4109115"/>
                </a:lnTo>
                <a:lnTo>
                  <a:pt x="983201" y="4111907"/>
                </a:lnTo>
                <a:lnTo>
                  <a:pt x="979011" y="4111907"/>
                </a:lnTo>
                <a:lnTo>
                  <a:pt x="974822" y="4115397"/>
                </a:lnTo>
                <a:lnTo>
                  <a:pt x="958063" y="4124473"/>
                </a:lnTo>
                <a:lnTo>
                  <a:pt x="958063" y="4119586"/>
                </a:lnTo>
                <a:lnTo>
                  <a:pt x="940605" y="4116794"/>
                </a:lnTo>
                <a:lnTo>
                  <a:pt x="935717" y="4111907"/>
                </a:lnTo>
                <a:lnTo>
                  <a:pt x="918259" y="4109115"/>
                </a:lnTo>
                <a:lnTo>
                  <a:pt x="909182" y="4104926"/>
                </a:lnTo>
                <a:lnTo>
                  <a:pt x="902896" y="4104926"/>
                </a:lnTo>
                <a:lnTo>
                  <a:pt x="885440" y="4098643"/>
                </a:lnTo>
                <a:lnTo>
                  <a:pt x="881250" y="4095851"/>
                </a:lnTo>
                <a:lnTo>
                  <a:pt x="884043" y="4095851"/>
                </a:lnTo>
                <a:lnTo>
                  <a:pt x="870776" y="4093058"/>
                </a:lnTo>
                <a:lnTo>
                  <a:pt x="869379" y="4095851"/>
                </a:lnTo>
                <a:lnTo>
                  <a:pt x="861697" y="4086776"/>
                </a:lnTo>
                <a:lnTo>
                  <a:pt x="856809" y="4083983"/>
                </a:lnTo>
                <a:lnTo>
                  <a:pt x="855413" y="4086776"/>
                </a:lnTo>
                <a:lnTo>
                  <a:pt x="855413" y="4083983"/>
                </a:lnTo>
                <a:lnTo>
                  <a:pt x="848430" y="4082587"/>
                </a:lnTo>
                <a:lnTo>
                  <a:pt x="835162" y="4069323"/>
                </a:lnTo>
                <a:lnTo>
                  <a:pt x="836559" y="4065134"/>
                </a:lnTo>
                <a:lnTo>
                  <a:pt x="828877" y="4057455"/>
                </a:lnTo>
                <a:lnTo>
                  <a:pt x="835162" y="4051172"/>
                </a:lnTo>
                <a:lnTo>
                  <a:pt x="814213" y="4045587"/>
                </a:lnTo>
                <a:lnTo>
                  <a:pt x="815610" y="4040701"/>
                </a:lnTo>
                <a:lnTo>
                  <a:pt x="812816" y="4036513"/>
                </a:lnTo>
                <a:lnTo>
                  <a:pt x="810024" y="4037909"/>
                </a:lnTo>
                <a:lnTo>
                  <a:pt x="810024" y="4040701"/>
                </a:lnTo>
                <a:lnTo>
                  <a:pt x="803739" y="4036513"/>
                </a:lnTo>
                <a:lnTo>
                  <a:pt x="800945" y="4035116"/>
                </a:lnTo>
                <a:lnTo>
                  <a:pt x="794661" y="4032323"/>
                </a:lnTo>
                <a:lnTo>
                  <a:pt x="789074" y="4033720"/>
                </a:lnTo>
                <a:lnTo>
                  <a:pt x="794661" y="4024644"/>
                </a:lnTo>
                <a:lnTo>
                  <a:pt x="789074" y="4003701"/>
                </a:lnTo>
                <a:lnTo>
                  <a:pt x="786979" y="4003701"/>
                </a:lnTo>
                <a:lnTo>
                  <a:pt x="787678" y="4014173"/>
                </a:lnTo>
                <a:lnTo>
                  <a:pt x="786979" y="4030928"/>
                </a:lnTo>
                <a:lnTo>
                  <a:pt x="782789" y="4030928"/>
                </a:lnTo>
                <a:lnTo>
                  <a:pt x="781393" y="4023248"/>
                </a:lnTo>
                <a:lnTo>
                  <a:pt x="778600" y="4024644"/>
                </a:lnTo>
                <a:lnTo>
                  <a:pt x="777204" y="4020456"/>
                </a:lnTo>
                <a:lnTo>
                  <a:pt x="770919" y="4014173"/>
                </a:lnTo>
                <a:lnTo>
                  <a:pt x="767071" y="4009048"/>
                </a:lnTo>
                <a:lnTo>
                  <a:pt x="761143" y="4005098"/>
                </a:lnTo>
                <a:lnTo>
                  <a:pt x="759746" y="4007890"/>
                </a:lnTo>
                <a:lnTo>
                  <a:pt x="753461" y="3993229"/>
                </a:lnTo>
                <a:lnTo>
                  <a:pt x="745780" y="3987644"/>
                </a:lnTo>
                <a:lnTo>
                  <a:pt x="729719" y="3999513"/>
                </a:lnTo>
                <a:lnTo>
                  <a:pt x="716452" y="3999513"/>
                </a:lnTo>
                <a:lnTo>
                  <a:pt x="695502" y="4014173"/>
                </a:lnTo>
                <a:lnTo>
                  <a:pt x="687255" y="4008469"/>
                </a:lnTo>
                <a:lnTo>
                  <a:pt x="686425" y="4011380"/>
                </a:lnTo>
                <a:lnTo>
                  <a:pt x="682235" y="4014173"/>
                </a:lnTo>
                <a:lnTo>
                  <a:pt x="685028" y="4023248"/>
                </a:lnTo>
                <a:lnTo>
                  <a:pt x="679442" y="4026041"/>
                </a:lnTo>
                <a:lnTo>
                  <a:pt x="683632" y="4033720"/>
                </a:lnTo>
                <a:lnTo>
                  <a:pt x="689218" y="4039305"/>
                </a:lnTo>
                <a:lnTo>
                  <a:pt x="685028" y="4035814"/>
                </a:lnTo>
                <a:lnTo>
                  <a:pt x="686425" y="4042097"/>
                </a:lnTo>
                <a:lnTo>
                  <a:pt x="677346" y="4055361"/>
                </a:lnTo>
                <a:lnTo>
                  <a:pt x="677346" y="4059550"/>
                </a:lnTo>
                <a:lnTo>
                  <a:pt x="674554" y="4072813"/>
                </a:lnTo>
                <a:lnTo>
                  <a:pt x="674554" y="4066530"/>
                </a:lnTo>
                <a:lnTo>
                  <a:pt x="671761" y="4066530"/>
                </a:lnTo>
                <a:lnTo>
                  <a:pt x="671761" y="4072115"/>
                </a:lnTo>
                <a:lnTo>
                  <a:pt x="667571" y="4076304"/>
                </a:lnTo>
                <a:lnTo>
                  <a:pt x="661984" y="4094454"/>
                </a:lnTo>
                <a:lnTo>
                  <a:pt x="657795" y="4100039"/>
                </a:lnTo>
                <a:lnTo>
                  <a:pt x="657795" y="4106323"/>
                </a:lnTo>
                <a:lnTo>
                  <a:pt x="652208" y="4115397"/>
                </a:lnTo>
                <a:lnTo>
                  <a:pt x="644527" y="4118190"/>
                </a:lnTo>
                <a:lnTo>
                  <a:pt x="631259" y="4115397"/>
                </a:lnTo>
                <a:lnTo>
                  <a:pt x="628466" y="4111209"/>
                </a:lnTo>
                <a:lnTo>
                  <a:pt x="622181" y="4109813"/>
                </a:lnTo>
                <a:lnTo>
                  <a:pt x="622181" y="4111209"/>
                </a:lnTo>
                <a:lnTo>
                  <a:pt x="617991" y="4109813"/>
                </a:lnTo>
                <a:lnTo>
                  <a:pt x="608914" y="4114001"/>
                </a:lnTo>
                <a:lnTo>
                  <a:pt x="601232" y="4121681"/>
                </a:lnTo>
                <a:lnTo>
                  <a:pt x="595646" y="4121681"/>
                </a:lnTo>
                <a:lnTo>
                  <a:pt x="556541" y="4129360"/>
                </a:lnTo>
                <a:lnTo>
                  <a:pt x="552352" y="4132153"/>
                </a:lnTo>
                <a:lnTo>
                  <a:pt x="550955" y="4130756"/>
                </a:lnTo>
                <a:lnTo>
                  <a:pt x="545369" y="4130756"/>
                </a:lnTo>
                <a:lnTo>
                  <a:pt x="527911" y="4112605"/>
                </a:lnTo>
                <a:lnTo>
                  <a:pt x="520230" y="4107021"/>
                </a:lnTo>
                <a:lnTo>
                  <a:pt x="517437" y="4102832"/>
                </a:lnTo>
                <a:lnTo>
                  <a:pt x="501376" y="4092360"/>
                </a:lnTo>
                <a:lnTo>
                  <a:pt x="504169" y="4084681"/>
                </a:lnTo>
                <a:lnTo>
                  <a:pt x="502773" y="4083285"/>
                </a:lnTo>
                <a:lnTo>
                  <a:pt x="489505" y="4083285"/>
                </a:lnTo>
                <a:lnTo>
                  <a:pt x="490902" y="4081889"/>
                </a:lnTo>
                <a:lnTo>
                  <a:pt x="479031" y="4072813"/>
                </a:lnTo>
                <a:lnTo>
                  <a:pt x="464367" y="4080493"/>
                </a:lnTo>
                <a:lnTo>
                  <a:pt x="455288" y="4079096"/>
                </a:lnTo>
                <a:lnTo>
                  <a:pt x="444814" y="4072813"/>
                </a:lnTo>
                <a:lnTo>
                  <a:pt x="440624" y="4062342"/>
                </a:lnTo>
                <a:lnTo>
                  <a:pt x="441322" y="4062342"/>
                </a:lnTo>
                <a:lnTo>
                  <a:pt x="442719" y="4060946"/>
                </a:lnTo>
                <a:lnTo>
                  <a:pt x="439926" y="4050474"/>
                </a:lnTo>
                <a:lnTo>
                  <a:pt x="433642" y="4054663"/>
                </a:lnTo>
                <a:lnTo>
                  <a:pt x="439227" y="4049078"/>
                </a:lnTo>
                <a:lnTo>
                  <a:pt x="437831" y="4047681"/>
                </a:lnTo>
                <a:lnTo>
                  <a:pt x="421498" y="4025000"/>
                </a:lnTo>
                <a:lnTo>
                  <a:pt x="425960" y="4034418"/>
                </a:lnTo>
                <a:lnTo>
                  <a:pt x="407804" y="4016268"/>
                </a:lnTo>
                <a:lnTo>
                  <a:pt x="398726" y="4010682"/>
                </a:lnTo>
                <a:lnTo>
                  <a:pt x="397330" y="4009285"/>
                </a:lnTo>
                <a:lnTo>
                  <a:pt x="395933" y="4010682"/>
                </a:lnTo>
                <a:lnTo>
                  <a:pt x="395933" y="4009285"/>
                </a:lnTo>
                <a:lnTo>
                  <a:pt x="394536" y="4007890"/>
                </a:lnTo>
                <a:lnTo>
                  <a:pt x="391743" y="4006494"/>
                </a:lnTo>
                <a:lnTo>
                  <a:pt x="386157" y="4010682"/>
                </a:lnTo>
                <a:lnTo>
                  <a:pt x="399425" y="3991135"/>
                </a:lnTo>
                <a:lnTo>
                  <a:pt x="398028" y="3993927"/>
                </a:lnTo>
                <a:lnTo>
                  <a:pt x="400821" y="3991135"/>
                </a:lnTo>
                <a:lnTo>
                  <a:pt x="407804" y="3992531"/>
                </a:lnTo>
                <a:lnTo>
                  <a:pt x="421693" y="4003778"/>
                </a:lnTo>
                <a:lnTo>
                  <a:pt x="421770" y="4003701"/>
                </a:lnTo>
                <a:lnTo>
                  <a:pt x="421966" y="4003995"/>
                </a:lnTo>
                <a:lnTo>
                  <a:pt x="422468" y="4004399"/>
                </a:lnTo>
                <a:lnTo>
                  <a:pt x="422328" y="4004539"/>
                </a:lnTo>
                <a:lnTo>
                  <a:pt x="424563" y="4007890"/>
                </a:lnTo>
                <a:lnTo>
                  <a:pt x="418279" y="4018362"/>
                </a:lnTo>
                <a:lnTo>
                  <a:pt x="421071" y="4021154"/>
                </a:lnTo>
                <a:lnTo>
                  <a:pt x="430150" y="4012079"/>
                </a:lnTo>
                <a:lnTo>
                  <a:pt x="439227" y="4019757"/>
                </a:lnTo>
                <a:lnTo>
                  <a:pt x="442021" y="4018362"/>
                </a:lnTo>
                <a:lnTo>
                  <a:pt x="442021" y="4015570"/>
                </a:lnTo>
                <a:lnTo>
                  <a:pt x="443417" y="4016966"/>
                </a:lnTo>
                <a:lnTo>
                  <a:pt x="443417" y="4015570"/>
                </a:lnTo>
                <a:lnTo>
                  <a:pt x="432943" y="4003701"/>
                </a:lnTo>
                <a:lnTo>
                  <a:pt x="450401" y="3993229"/>
                </a:lnTo>
                <a:lnTo>
                  <a:pt x="449004" y="3989041"/>
                </a:lnTo>
                <a:lnTo>
                  <a:pt x="429451" y="3998116"/>
                </a:lnTo>
                <a:lnTo>
                  <a:pt x="429856" y="3996853"/>
                </a:lnTo>
                <a:lnTo>
                  <a:pt x="423865" y="3999513"/>
                </a:lnTo>
                <a:lnTo>
                  <a:pt x="409201" y="3989041"/>
                </a:lnTo>
                <a:lnTo>
                  <a:pt x="409201" y="3986248"/>
                </a:lnTo>
                <a:lnTo>
                  <a:pt x="431547" y="3975079"/>
                </a:lnTo>
                <a:lnTo>
                  <a:pt x="434340" y="3979268"/>
                </a:lnTo>
                <a:lnTo>
                  <a:pt x="435513" y="3979268"/>
                </a:lnTo>
                <a:lnTo>
                  <a:pt x="435736" y="3978570"/>
                </a:lnTo>
                <a:lnTo>
                  <a:pt x="438529" y="3977173"/>
                </a:lnTo>
                <a:lnTo>
                  <a:pt x="437132" y="3972984"/>
                </a:lnTo>
                <a:lnTo>
                  <a:pt x="438529" y="3967399"/>
                </a:lnTo>
                <a:lnTo>
                  <a:pt x="444116" y="3959721"/>
                </a:lnTo>
                <a:lnTo>
                  <a:pt x="441322" y="3955532"/>
                </a:lnTo>
                <a:lnTo>
                  <a:pt x="435736" y="3964607"/>
                </a:lnTo>
                <a:lnTo>
                  <a:pt x="430150" y="3961815"/>
                </a:lnTo>
                <a:lnTo>
                  <a:pt x="425108" y="3952356"/>
                </a:lnTo>
                <a:lnTo>
                  <a:pt x="424563" y="3953438"/>
                </a:lnTo>
                <a:lnTo>
                  <a:pt x="423166" y="3950645"/>
                </a:lnTo>
                <a:lnTo>
                  <a:pt x="418977" y="3953438"/>
                </a:lnTo>
                <a:lnTo>
                  <a:pt x="420199" y="3957103"/>
                </a:lnTo>
                <a:lnTo>
                  <a:pt x="420374" y="3956928"/>
                </a:lnTo>
                <a:lnTo>
                  <a:pt x="425960" y="3964607"/>
                </a:lnTo>
                <a:lnTo>
                  <a:pt x="416882" y="3967399"/>
                </a:lnTo>
                <a:lnTo>
                  <a:pt x="413111" y="3964886"/>
                </a:lnTo>
                <a:lnTo>
                  <a:pt x="412692" y="3965305"/>
                </a:lnTo>
                <a:lnTo>
                  <a:pt x="415486" y="3968098"/>
                </a:lnTo>
                <a:lnTo>
                  <a:pt x="425960" y="3966701"/>
                </a:lnTo>
                <a:lnTo>
                  <a:pt x="416882" y="3975777"/>
                </a:lnTo>
                <a:lnTo>
                  <a:pt x="414089" y="3975777"/>
                </a:lnTo>
                <a:lnTo>
                  <a:pt x="400821" y="3983456"/>
                </a:lnTo>
                <a:lnTo>
                  <a:pt x="398028" y="3980664"/>
                </a:lnTo>
                <a:lnTo>
                  <a:pt x="395235" y="3980664"/>
                </a:lnTo>
                <a:lnTo>
                  <a:pt x="391045" y="3983456"/>
                </a:lnTo>
                <a:lnTo>
                  <a:pt x="391045" y="3986248"/>
                </a:lnTo>
                <a:lnTo>
                  <a:pt x="388252" y="3980664"/>
                </a:lnTo>
                <a:lnTo>
                  <a:pt x="385459" y="3982060"/>
                </a:lnTo>
                <a:lnTo>
                  <a:pt x="382665" y="3983456"/>
                </a:lnTo>
                <a:lnTo>
                  <a:pt x="386856" y="3989739"/>
                </a:lnTo>
                <a:lnTo>
                  <a:pt x="385459" y="3991135"/>
                </a:lnTo>
                <a:lnTo>
                  <a:pt x="379174" y="3984852"/>
                </a:lnTo>
                <a:lnTo>
                  <a:pt x="368700" y="3987644"/>
                </a:lnTo>
                <a:lnTo>
                  <a:pt x="364510" y="3991833"/>
                </a:lnTo>
                <a:lnTo>
                  <a:pt x="361716" y="3996022"/>
                </a:lnTo>
                <a:lnTo>
                  <a:pt x="363113" y="4000211"/>
                </a:lnTo>
                <a:lnTo>
                  <a:pt x="366430" y="4001607"/>
                </a:lnTo>
                <a:lnTo>
                  <a:pt x="363113" y="4001607"/>
                </a:lnTo>
                <a:lnTo>
                  <a:pt x="356829" y="4005796"/>
                </a:lnTo>
                <a:lnTo>
                  <a:pt x="350544" y="4005796"/>
                </a:lnTo>
                <a:lnTo>
                  <a:pt x="344958" y="4009984"/>
                </a:lnTo>
                <a:lnTo>
                  <a:pt x="343561" y="4017664"/>
                </a:lnTo>
                <a:lnTo>
                  <a:pt x="334483" y="4020456"/>
                </a:lnTo>
                <a:lnTo>
                  <a:pt x="326802" y="4019059"/>
                </a:lnTo>
                <a:lnTo>
                  <a:pt x="322612" y="4021851"/>
                </a:lnTo>
                <a:lnTo>
                  <a:pt x="317025" y="4020456"/>
                </a:lnTo>
                <a:lnTo>
                  <a:pt x="305154" y="4023248"/>
                </a:lnTo>
                <a:lnTo>
                  <a:pt x="297474" y="4016966"/>
                </a:lnTo>
                <a:lnTo>
                  <a:pt x="296077" y="4000909"/>
                </a:lnTo>
                <a:lnTo>
                  <a:pt x="291887" y="4000909"/>
                </a:lnTo>
                <a:lnTo>
                  <a:pt x="291887" y="4015570"/>
                </a:lnTo>
                <a:lnTo>
                  <a:pt x="293283" y="4016966"/>
                </a:lnTo>
                <a:lnTo>
                  <a:pt x="289093" y="4018362"/>
                </a:lnTo>
                <a:lnTo>
                  <a:pt x="290490" y="4018362"/>
                </a:lnTo>
                <a:lnTo>
                  <a:pt x="290490" y="4021154"/>
                </a:lnTo>
                <a:lnTo>
                  <a:pt x="296077" y="4023946"/>
                </a:lnTo>
                <a:lnTo>
                  <a:pt x="282809" y="4021154"/>
                </a:lnTo>
                <a:lnTo>
                  <a:pt x="275128" y="4022550"/>
                </a:lnTo>
                <a:lnTo>
                  <a:pt x="275128" y="4025342"/>
                </a:lnTo>
                <a:lnTo>
                  <a:pt x="273731" y="4022550"/>
                </a:lnTo>
                <a:lnTo>
                  <a:pt x="273731" y="4025342"/>
                </a:lnTo>
                <a:lnTo>
                  <a:pt x="270938" y="4022550"/>
                </a:lnTo>
                <a:lnTo>
                  <a:pt x="266148" y="4023743"/>
                </a:lnTo>
                <a:lnTo>
                  <a:pt x="265352" y="4022550"/>
                </a:lnTo>
                <a:lnTo>
                  <a:pt x="263955" y="4022550"/>
                </a:lnTo>
                <a:lnTo>
                  <a:pt x="265352" y="4026739"/>
                </a:lnTo>
                <a:lnTo>
                  <a:pt x="257670" y="4022550"/>
                </a:lnTo>
                <a:lnTo>
                  <a:pt x="256273" y="4016268"/>
                </a:lnTo>
                <a:lnTo>
                  <a:pt x="249989" y="4012079"/>
                </a:lnTo>
                <a:lnTo>
                  <a:pt x="248593" y="4009285"/>
                </a:lnTo>
                <a:lnTo>
                  <a:pt x="247196" y="4006494"/>
                </a:lnTo>
                <a:lnTo>
                  <a:pt x="241609" y="4002305"/>
                </a:lnTo>
                <a:lnTo>
                  <a:pt x="237420" y="4006494"/>
                </a:lnTo>
                <a:lnTo>
                  <a:pt x="238118" y="4003701"/>
                </a:lnTo>
                <a:lnTo>
                  <a:pt x="235325" y="3998116"/>
                </a:lnTo>
                <a:lnTo>
                  <a:pt x="233928" y="3996720"/>
                </a:lnTo>
                <a:lnTo>
                  <a:pt x="233928" y="3999513"/>
                </a:lnTo>
                <a:lnTo>
                  <a:pt x="228342" y="3993229"/>
                </a:lnTo>
                <a:lnTo>
                  <a:pt x="225548" y="3994626"/>
                </a:lnTo>
                <a:lnTo>
                  <a:pt x="226945" y="3991833"/>
                </a:lnTo>
                <a:lnTo>
                  <a:pt x="225548" y="3991833"/>
                </a:lnTo>
                <a:lnTo>
                  <a:pt x="222756" y="3993229"/>
                </a:lnTo>
                <a:lnTo>
                  <a:pt x="224152" y="3990437"/>
                </a:lnTo>
                <a:lnTo>
                  <a:pt x="222756" y="3990437"/>
                </a:lnTo>
                <a:lnTo>
                  <a:pt x="221359" y="3989041"/>
                </a:lnTo>
                <a:lnTo>
                  <a:pt x="219962" y="3990437"/>
                </a:lnTo>
                <a:lnTo>
                  <a:pt x="221359" y="3987644"/>
                </a:lnTo>
                <a:lnTo>
                  <a:pt x="219962" y="3986248"/>
                </a:lnTo>
                <a:lnTo>
                  <a:pt x="218566" y="3984852"/>
                </a:lnTo>
                <a:lnTo>
                  <a:pt x="215772" y="3987644"/>
                </a:lnTo>
                <a:lnTo>
                  <a:pt x="217169" y="3984852"/>
                </a:lnTo>
                <a:lnTo>
                  <a:pt x="214376" y="3986248"/>
                </a:lnTo>
                <a:lnTo>
                  <a:pt x="215772" y="3983456"/>
                </a:lnTo>
                <a:lnTo>
                  <a:pt x="214376" y="3982060"/>
                </a:lnTo>
                <a:lnTo>
                  <a:pt x="212979" y="3980664"/>
                </a:lnTo>
                <a:lnTo>
                  <a:pt x="211582" y="3979268"/>
                </a:lnTo>
                <a:lnTo>
                  <a:pt x="208790" y="3980664"/>
                </a:lnTo>
                <a:lnTo>
                  <a:pt x="210186" y="3977871"/>
                </a:lnTo>
                <a:lnTo>
                  <a:pt x="208790" y="3976475"/>
                </a:lnTo>
                <a:lnTo>
                  <a:pt x="208098" y="3976475"/>
                </a:lnTo>
                <a:lnTo>
                  <a:pt x="208092" y="3976475"/>
                </a:lnTo>
                <a:lnTo>
                  <a:pt x="205997" y="3976475"/>
                </a:lnTo>
                <a:lnTo>
                  <a:pt x="208790" y="3973683"/>
                </a:lnTo>
                <a:lnTo>
                  <a:pt x="208092" y="3972286"/>
                </a:lnTo>
                <a:lnTo>
                  <a:pt x="205298" y="3968098"/>
                </a:lnTo>
                <a:lnTo>
                  <a:pt x="203902" y="3963909"/>
                </a:lnTo>
                <a:lnTo>
                  <a:pt x="201108" y="3965305"/>
                </a:lnTo>
                <a:lnTo>
                  <a:pt x="202505" y="3962513"/>
                </a:lnTo>
                <a:lnTo>
                  <a:pt x="199711" y="3959721"/>
                </a:lnTo>
                <a:lnTo>
                  <a:pt x="198315" y="3956928"/>
                </a:lnTo>
                <a:lnTo>
                  <a:pt x="196220" y="3956928"/>
                </a:lnTo>
                <a:lnTo>
                  <a:pt x="197616" y="3955532"/>
                </a:lnTo>
                <a:lnTo>
                  <a:pt x="197616" y="3952740"/>
                </a:lnTo>
                <a:lnTo>
                  <a:pt x="194824" y="3954136"/>
                </a:lnTo>
                <a:lnTo>
                  <a:pt x="196220" y="3952740"/>
                </a:lnTo>
                <a:lnTo>
                  <a:pt x="196220" y="3948551"/>
                </a:lnTo>
                <a:lnTo>
                  <a:pt x="194824" y="3945758"/>
                </a:lnTo>
                <a:lnTo>
                  <a:pt x="193427" y="3942966"/>
                </a:lnTo>
                <a:lnTo>
                  <a:pt x="189237" y="3944362"/>
                </a:lnTo>
                <a:lnTo>
                  <a:pt x="192031" y="3940173"/>
                </a:lnTo>
                <a:lnTo>
                  <a:pt x="190634" y="3938777"/>
                </a:lnTo>
                <a:lnTo>
                  <a:pt x="189237" y="3935985"/>
                </a:lnTo>
                <a:lnTo>
                  <a:pt x="187841" y="3931797"/>
                </a:lnTo>
                <a:lnTo>
                  <a:pt x="185047" y="3929004"/>
                </a:lnTo>
                <a:lnTo>
                  <a:pt x="183651" y="3926212"/>
                </a:lnTo>
                <a:lnTo>
                  <a:pt x="182254" y="3922023"/>
                </a:lnTo>
                <a:lnTo>
                  <a:pt x="179461" y="3919230"/>
                </a:lnTo>
                <a:lnTo>
                  <a:pt x="178065" y="3917136"/>
                </a:lnTo>
                <a:lnTo>
                  <a:pt x="175271" y="3914344"/>
                </a:lnTo>
                <a:lnTo>
                  <a:pt x="173875" y="3911552"/>
                </a:lnTo>
                <a:lnTo>
                  <a:pt x="169685" y="3914344"/>
                </a:lnTo>
                <a:lnTo>
                  <a:pt x="172478" y="3910155"/>
                </a:lnTo>
                <a:lnTo>
                  <a:pt x="168288" y="3911552"/>
                </a:lnTo>
                <a:lnTo>
                  <a:pt x="171081" y="3908760"/>
                </a:lnTo>
                <a:lnTo>
                  <a:pt x="168288" y="3907363"/>
                </a:lnTo>
                <a:lnTo>
                  <a:pt x="165495" y="3904570"/>
                </a:lnTo>
                <a:lnTo>
                  <a:pt x="162702" y="3903174"/>
                </a:lnTo>
                <a:lnTo>
                  <a:pt x="158512" y="3904570"/>
                </a:lnTo>
                <a:lnTo>
                  <a:pt x="159909" y="3901778"/>
                </a:lnTo>
                <a:lnTo>
                  <a:pt x="157115" y="3903174"/>
                </a:lnTo>
                <a:lnTo>
                  <a:pt x="157115" y="3901778"/>
                </a:lnTo>
                <a:lnTo>
                  <a:pt x="155719" y="3901778"/>
                </a:lnTo>
                <a:lnTo>
                  <a:pt x="155719" y="3898985"/>
                </a:lnTo>
                <a:lnTo>
                  <a:pt x="152925" y="3898985"/>
                </a:lnTo>
                <a:lnTo>
                  <a:pt x="151529" y="3894797"/>
                </a:lnTo>
                <a:lnTo>
                  <a:pt x="150830" y="3896193"/>
                </a:lnTo>
                <a:lnTo>
                  <a:pt x="148736" y="3896193"/>
                </a:lnTo>
                <a:lnTo>
                  <a:pt x="150133" y="3894797"/>
                </a:lnTo>
                <a:lnTo>
                  <a:pt x="147340" y="3892005"/>
                </a:lnTo>
                <a:lnTo>
                  <a:pt x="145943" y="3890609"/>
                </a:lnTo>
                <a:lnTo>
                  <a:pt x="143150" y="3889212"/>
                </a:lnTo>
                <a:lnTo>
                  <a:pt x="141753" y="3887817"/>
                </a:lnTo>
                <a:lnTo>
                  <a:pt x="140356" y="3890609"/>
                </a:lnTo>
                <a:lnTo>
                  <a:pt x="140356" y="3886420"/>
                </a:lnTo>
                <a:lnTo>
                  <a:pt x="137563" y="3887817"/>
                </a:lnTo>
                <a:lnTo>
                  <a:pt x="138960" y="3886420"/>
                </a:lnTo>
                <a:lnTo>
                  <a:pt x="136166" y="3886420"/>
                </a:lnTo>
                <a:lnTo>
                  <a:pt x="134770" y="3883627"/>
                </a:lnTo>
                <a:lnTo>
                  <a:pt x="133374" y="3885024"/>
                </a:lnTo>
                <a:lnTo>
                  <a:pt x="134770" y="3882231"/>
                </a:lnTo>
                <a:lnTo>
                  <a:pt x="131977" y="3883627"/>
                </a:lnTo>
                <a:lnTo>
                  <a:pt x="130580" y="3879439"/>
                </a:lnTo>
                <a:lnTo>
                  <a:pt x="129184" y="3882231"/>
                </a:lnTo>
                <a:lnTo>
                  <a:pt x="129184" y="3878043"/>
                </a:lnTo>
                <a:lnTo>
                  <a:pt x="127787" y="3880835"/>
                </a:lnTo>
                <a:lnTo>
                  <a:pt x="127787" y="3876646"/>
                </a:lnTo>
                <a:lnTo>
                  <a:pt x="124994" y="3878043"/>
                </a:lnTo>
                <a:lnTo>
                  <a:pt x="124994" y="3873854"/>
                </a:lnTo>
                <a:lnTo>
                  <a:pt x="123597" y="3872458"/>
                </a:lnTo>
                <a:lnTo>
                  <a:pt x="122200" y="3871061"/>
                </a:lnTo>
                <a:lnTo>
                  <a:pt x="119408" y="3873854"/>
                </a:lnTo>
                <a:lnTo>
                  <a:pt x="120804" y="3869665"/>
                </a:lnTo>
                <a:lnTo>
                  <a:pt x="118011" y="3871061"/>
                </a:lnTo>
                <a:lnTo>
                  <a:pt x="119408" y="3868270"/>
                </a:lnTo>
                <a:lnTo>
                  <a:pt x="116615" y="3869665"/>
                </a:lnTo>
                <a:lnTo>
                  <a:pt x="118011" y="3868270"/>
                </a:lnTo>
                <a:lnTo>
                  <a:pt x="118011" y="3866874"/>
                </a:lnTo>
                <a:lnTo>
                  <a:pt x="116615" y="3864081"/>
                </a:lnTo>
                <a:lnTo>
                  <a:pt x="113821" y="3866874"/>
                </a:lnTo>
                <a:lnTo>
                  <a:pt x="115218" y="3864081"/>
                </a:lnTo>
                <a:lnTo>
                  <a:pt x="115218" y="3862685"/>
                </a:lnTo>
                <a:lnTo>
                  <a:pt x="113821" y="3861288"/>
                </a:lnTo>
                <a:lnTo>
                  <a:pt x="112425" y="3858496"/>
                </a:lnTo>
                <a:lnTo>
                  <a:pt x="111028" y="3857100"/>
                </a:lnTo>
                <a:lnTo>
                  <a:pt x="109631" y="3855703"/>
                </a:lnTo>
                <a:lnTo>
                  <a:pt x="106838" y="3857100"/>
                </a:lnTo>
                <a:lnTo>
                  <a:pt x="109631" y="3854307"/>
                </a:lnTo>
                <a:lnTo>
                  <a:pt x="109631" y="3850118"/>
                </a:lnTo>
                <a:lnTo>
                  <a:pt x="108234" y="3848722"/>
                </a:lnTo>
                <a:lnTo>
                  <a:pt x="104045" y="3851515"/>
                </a:lnTo>
                <a:lnTo>
                  <a:pt x="108234" y="3847326"/>
                </a:lnTo>
                <a:lnTo>
                  <a:pt x="104045" y="3845930"/>
                </a:lnTo>
                <a:lnTo>
                  <a:pt x="101252" y="3840345"/>
                </a:lnTo>
                <a:lnTo>
                  <a:pt x="102649" y="3841742"/>
                </a:lnTo>
                <a:lnTo>
                  <a:pt x="101252" y="3838949"/>
                </a:lnTo>
                <a:lnTo>
                  <a:pt x="102649" y="3837553"/>
                </a:lnTo>
                <a:lnTo>
                  <a:pt x="101252" y="3836157"/>
                </a:lnTo>
                <a:lnTo>
                  <a:pt x="102649" y="3834760"/>
                </a:lnTo>
                <a:lnTo>
                  <a:pt x="106838" y="3817308"/>
                </a:lnTo>
                <a:lnTo>
                  <a:pt x="114520" y="3809629"/>
                </a:lnTo>
                <a:lnTo>
                  <a:pt x="114520" y="3816610"/>
                </a:lnTo>
                <a:lnTo>
                  <a:pt x="115916" y="3813817"/>
                </a:lnTo>
                <a:lnTo>
                  <a:pt x="118710" y="3815214"/>
                </a:lnTo>
                <a:lnTo>
                  <a:pt x="118710" y="3812421"/>
                </a:lnTo>
                <a:lnTo>
                  <a:pt x="120106" y="3813817"/>
                </a:lnTo>
                <a:lnTo>
                  <a:pt x="127787" y="3807534"/>
                </a:lnTo>
                <a:lnTo>
                  <a:pt x="138261" y="3804742"/>
                </a:lnTo>
                <a:lnTo>
                  <a:pt x="138261" y="3801949"/>
                </a:lnTo>
                <a:lnTo>
                  <a:pt x="139658" y="3803345"/>
                </a:lnTo>
                <a:lnTo>
                  <a:pt x="142451" y="3801949"/>
                </a:lnTo>
                <a:lnTo>
                  <a:pt x="145245" y="3799158"/>
                </a:lnTo>
                <a:lnTo>
                  <a:pt x="148038" y="3797761"/>
                </a:lnTo>
                <a:lnTo>
                  <a:pt x="150830" y="3794969"/>
                </a:lnTo>
                <a:lnTo>
                  <a:pt x="152227" y="3792176"/>
                </a:lnTo>
                <a:lnTo>
                  <a:pt x="153624" y="3793573"/>
                </a:lnTo>
                <a:lnTo>
                  <a:pt x="155020" y="3792176"/>
                </a:lnTo>
                <a:lnTo>
                  <a:pt x="156417" y="3792176"/>
                </a:lnTo>
                <a:lnTo>
                  <a:pt x="155020" y="3789384"/>
                </a:lnTo>
                <a:lnTo>
                  <a:pt x="156068" y="3789908"/>
                </a:lnTo>
                <a:lnTo>
                  <a:pt x="157115" y="3791478"/>
                </a:lnTo>
                <a:lnTo>
                  <a:pt x="157814" y="3790780"/>
                </a:lnTo>
                <a:lnTo>
                  <a:pt x="159909" y="3788686"/>
                </a:lnTo>
                <a:lnTo>
                  <a:pt x="162702" y="3787289"/>
                </a:lnTo>
                <a:lnTo>
                  <a:pt x="165495" y="3784497"/>
                </a:lnTo>
                <a:lnTo>
                  <a:pt x="164099" y="3783101"/>
                </a:lnTo>
                <a:lnTo>
                  <a:pt x="166891" y="3784497"/>
                </a:lnTo>
                <a:lnTo>
                  <a:pt x="169685" y="3783101"/>
                </a:lnTo>
                <a:lnTo>
                  <a:pt x="172478" y="3780308"/>
                </a:lnTo>
                <a:lnTo>
                  <a:pt x="175271" y="3778905"/>
                </a:lnTo>
                <a:lnTo>
                  <a:pt x="178065" y="3776113"/>
                </a:lnTo>
                <a:lnTo>
                  <a:pt x="180857" y="3773320"/>
                </a:lnTo>
                <a:lnTo>
                  <a:pt x="185047" y="3771924"/>
                </a:lnTo>
                <a:lnTo>
                  <a:pt x="187841" y="3770528"/>
                </a:lnTo>
                <a:lnTo>
                  <a:pt x="186444" y="3767735"/>
                </a:lnTo>
                <a:lnTo>
                  <a:pt x="189237" y="3770528"/>
                </a:lnTo>
                <a:lnTo>
                  <a:pt x="192031" y="3769131"/>
                </a:lnTo>
                <a:lnTo>
                  <a:pt x="194824" y="3767735"/>
                </a:lnTo>
                <a:lnTo>
                  <a:pt x="199013" y="3764944"/>
                </a:lnTo>
                <a:lnTo>
                  <a:pt x="201806" y="3763547"/>
                </a:lnTo>
                <a:lnTo>
                  <a:pt x="204600" y="3762151"/>
                </a:lnTo>
                <a:lnTo>
                  <a:pt x="208790" y="3760755"/>
                </a:lnTo>
                <a:lnTo>
                  <a:pt x="207393" y="3757962"/>
                </a:lnTo>
                <a:lnTo>
                  <a:pt x="208790" y="3759359"/>
                </a:lnTo>
                <a:lnTo>
                  <a:pt x="211582" y="3757962"/>
                </a:lnTo>
                <a:lnTo>
                  <a:pt x="210186" y="3756566"/>
                </a:lnTo>
                <a:lnTo>
                  <a:pt x="212979" y="3757962"/>
                </a:lnTo>
                <a:lnTo>
                  <a:pt x="212979" y="3753773"/>
                </a:lnTo>
                <a:lnTo>
                  <a:pt x="214376" y="3756566"/>
                </a:lnTo>
                <a:lnTo>
                  <a:pt x="217169" y="3756566"/>
                </a:lnTo>
                <a:lnTo>
                  <a:pt x="215772" y="3752377"/>
                </a:lnTo>
                <a:lnTo>
                  <a:pt x="218566" y="3753773"/>
                </a:lnTo>
                <a:lnTo>
                  <a:pt x="221359" y="3752377"/>
                </a:lnTo>
                <a:lnTo>
                  <a:pt x="226945" y="3750981"/>
                </a:lnTo>
                <a:lnTo>
                  <a:pt x="226945" y="3748188"/>
                </a:lnTo>
                <a:lnTo>
                  <a:pt x="228342" y="3750981"/>
                </a:lnTo>
                <a:lnTo>
                  <a:pt x="233928" y="3748188"/>
                </a:lnTo>
                <a:lnTo>
                  <a:pt x="232532" y="3744000"/>
                </a:lnTo>
                <a:lnTo>
                  <a:pt x="233928" y="3746792"/>
                </a:lnTo>
                <a:lnTo>
                  <a:pt x="236722" y="3745396"/>
                </a:lnTo>
                <a:lnTo>
                  <a:pt x="235325" y="3742604"/>
                </a:lnTo>
                <a:lnTo>
                  <a:pt x="238118" y="3745396"/>
                </a:lnTo>
                <a:lnTo>
                  <a:pt x="239515" y="3742604"/>
                </a:lnTo>
                <a:lnTo>
                  <a:pt x="242307" y="3741208"/>
                </a:lnTo>
                <a:lnTo>
                  <a:pt x="240911" y="3738416"/>
                </a:lnTo>
                <a:lnTo>
                  <a:pt x="242307" y="3739812"/>
                </a:lnTo>
                <a:lnTo>
                  <a:pt x="245101" y="3738416"/>
                </a:lnTo>
                <a:lnTo>
                  <a:pt x="247894" y="3735623"/>
                </a:lnTo>
                <a:lnTo>
                  <a:pt x="254179" y="3732830"/>
                </a:lnTo>
                <a:lnTo>
                  <a:pt x="256972" y="3731435"/>
                </a:lnTo>
                <a:lnTo>
                  <a:pt x="261162" y="3730038"/>
                </a:lnTo>
                <a:lnTo>
                  <a:pt x="263955" y="3728642"/>
                </a:lnTo>
                <a:lnTo>
                  <a:pt x="268145" y="3728642"/>
                </a:lnTo>
                <a:lnTo>
                  <a:pt x="265352" y="3723057"/>
                </a:lnTo>
                <a:lnTo>
                  <a:pt x="268145" y="3727245"/>
                </a:lnTo>
                <a:lnTo>
                  <a:pt x="270938" y="3727245"/>
                </a:lnTo>
                <a:lnTo>
                  <a:pt x="269542" y="3724453"/>
                </a:lnTo>
                <a:lnTo>
                  <a:pt x="272334" y="3727245"/>
                </a:lnTo>
                <a:lnTo>
                  <a:pt x="296077" y="3720963"/>
                </a:lnTo>
                <a:lnTo>
                  <a:pt x="314233" y="3728642"/>
                </a:lnTo>
                <a:lnTo>
                  <a:pt x="314233" y="3728649"/>
                </a:lnTo>
                <a:lnTo>
                  <a:pt x="321914" y="3730046"/>
                </a:lnTo>
                <a:lnTo>
                  <a:pt x="332388" y="3735629"/>
                </a:lnTo>
                <a:lnTo>
                  <a:pt x="323310" y="3732837"/>
                </a:lnTo>
                <a:lnTo>
                  <a:pt x="324707" y="3734234"/>
                </a:lnTo>
                <a:lnTo>
                  <a:pt x="332388" y="3738422"/>
                </a:lnTo>
                <a:lnTo>
                  <a:pt x="349845" y="3735735"/>
                </a:lnTo>
                <a:lnTo>
                  <a:pt x="349845" y="3735629"/>
                </a:lnTo>
                <a:lnTo>
                  <a:pt x="365906" y="3732837"/>
                </a:lnTo>
                <a:lnTo>
                  <a:pt x="399530" y="3717277"/>
                </a:lnTo>
                <a:lnTo>
                  <a:pt x="400821" y="3714687"/>
                </a:lnTo>
                <a:lnTo>
                  <a:pt x="403615" y="3688857"/>
                </a:lnTo>
                <a:lnTo>
                  <a:pt x="391743" y="3678386"/>
                </a:lnTo>
                <a:lnTo>
                  <a:pt x="400821" y="3684669"/>
                </a:lnTo>
                <a:lnTo>
                  <a:pt x="403615" y="3681877"/>
                </a:lnTo>
                <a:lnTo>
                  <a:pt x="402218" y="3677688"/>
                </a:lnTo>
                <a:lnTo>
                  <a:pt x="399425" y="3676291"/>
                </a:lnTo>
                <a:lnTo>
                  <a:pt x="398028" y="3679084"/>
                </a:lnTo>
                <a:lnTo>
                  <a:pt x="395235" y="3673499"/>
                </a:lnTo>
                <a:lnTo>
                  <a:pt x="383364" y="3674895"/>
                </a:lnTo>
                <a:lnTo>
                  <a:pt x="391045" y="3672103"/>
                </a:lnTo>
                <a:lnTo>
                  <a:pt x="401520" y="3672103"/>
                </a:lnTo>
                <a:lnTo>
                  <a:pt x="407106" y="3663027"/>
                </a:lnTo>
                <a:lnTo>
                  <a:pt x="421770" y="3644876"/>
                </a:lnTo>
                <a:lnTo>
                  <a:pt x="420374" y="3639291"/>
                </a:lnTo>
                <a:lnTo>
                  <a:pt x="423166" y="3635104"/>
                </a:lnTo>
                <a:lnTo>
                  <a:pt x="429451" y="3633707"/>
                </a:lnTo>
                <a:lnTo>
                  <a:pt x="421770" y="3639291"/>
                </a:lnTo>
                <a:lnTo>
                  <a:pt x="425960" y="3644876"/>
                </a:lnTo>
                <a:lnTo>
                  <a:pt x="427356" y="3644876"/>
                </a:lnTo>
                <a:lnTo>
                  <a:pt x="432943" y="3640688"/>
                </a:lnTo>
                <a:lnTo>
                  <a:pt x="431547" y="3636500"/>
                </a:lnTo>
                <a:lnTo>
                  <a:pt x="430150" y="3637896"/>
                </a:lnTo>
                <a:lnTo>
                  <a:pt x="431547" y="3635104"/>
                </a:lnTo>
                <a:lnTo>
                  <a:pt x="434340" y="3633707"/>
                </a:lnTo>
                <a:lnTo>
                  <a:pt x="440624" y="3636500"/>
                </a:lnTo>
                <a:lnTo>
                  <a:pt x="445275" y="3624618"/>
                </a:lnTo>
                <a:lnTo>
                  <a:pt x="443417" y="3621839"/>
                </a:lnTo>
                <a:lnTo>
                  <a:pt x="444814" y="3619047"/>
                </a:lnTo>
                <a:lnTo>
                  <a:pt x="452381" y="3617672"/>
                </a:lnTo>
                <a:lnTo>
                  <a:pt x="450401" y="3616954"/>
                </a:lnTo>
                <a:lnTo>
                  <a:pt x="450401" y="3602294"/>
                </a:lnTo>
                <a:lnTo>
                  <a:pt x="451099" y="3600200"/>
                </a:lnTo>
                <a:lnTo>
                  <a:pt x="452496" y="3617652"/>
                </a:lnTo>
                <a:lnTo>
                  <a:pt x="452387" y="3617673"/>
                </a:lnTo>
                <a:lnTo>
                  <a:pt x="458082" y="3619745"/>
                </a:lnTo>
                <a:lnTo>
                  <a:pt x="453892" y="3627424"/>
                </a:lnTo>
                <a:lnTo>
                  <a:pt x="460177" y="3626028"/>
                </a:lnTo>
                <a:lnTo>
                  <a:pt x="460177" y="3619745"/>
                </a:lnTo>
                <a:lnTo>
                  <a:pt x="461573" y="3625330"/>
                </a:lnTo>
                <a:lnTo>
                  <a:pt x="457383" y="3628122"/>
                </a:lnTo>
                <a:lnTo>
                  <a:pt x="448047" y="3628122"/>
                </a:lnTo>
                <a:lnTo>
                  <a:pt x="443417" y="3637896"/>
                </a:lnTo>
                <a:lnTo>
                  <a:pt x="446211" y="3640688"/>
                </a:lnTo>
                <a:lnTo>
                  <a:pt x="443417" y="3639291"/>
                </a:lnTo>
                <a:lnTo>
                  <a:pt x="440624" y="3644876"/>
                </a:lnTo>
                <a:lnTo>
                  <a:pt x="446211" y="3646273"/>
                </a:lnTo>
                <a:lnTo>
                  <a:pt x="447607" y="3642084"/>
                </a:lnTo>
                <a:lnTo>
                  <a:pt x="449004" y="3644876"/>
                </a:lnTo>
                <a:lnTo>
                  <a:pt x="446211" y="3649065"/>
                </a:lnTo>
                <a:lnTo>
                  <a:pt x="442021" y="3649065"/>
                </a:lnTo>
                <a:lnTo>
                  <a:pt x="442021" y="3653254"/>
                </a:lnTo>
                <a:lnTo>
                  <a:pt x="439227" y="3654650"/>
                </a:lnTo>
                <a:lnTo>
                  <a:pt x="436434" y="3657443"/>
                </a:lnTo>
                <a:lnTo>
                  <a:pt x="442719" y="3663027"/>
                </a:lnTo>
                <a:lnTo>
                  <a:pt x="445512" y="3660235"/>
                </a:lnTo>
                <a:lnTo>
                  <a:pt x="453193" y="3667914"/>
                </a:lnTo>
                <a:lnTo>
                  <a:pt x="457383" y="3662329"/>
                </a:lnTo>
                <a:lnTo>
                  <a:pt x="451797" y="3658141"/>
                </a:lnTo>
                <a:lnTo>
                  <a:pt x="458082" y="3662329"/>
                </a:lnTo>
                <a:lnTo>
                  <a:pt x="460875" y="3656745"/>
                </a:lnTo>
                <a:lnTo>
                  <a:pt x="451797" y="3649065"/>
                </a:lnTo>
                <a:lnTo>
                  <a:pt x="451797" y="3646971"/>
                </a:lnTo>
                <a:lnTo>
                  <a:pt x="462272" y="3654650"/>
                </a:lnTo>
                <a:lnTo>
                  <a:pt x="462272" y="3657443"/>
                </a:lnTo>
                <a:lnTo>
                  <a:pt x="450401" y="3672103"/>
                </a:lnTo>
                <a:lnTo>
                  <a:pt x="444814" y="3667914"/>
                </a:lnTo>
                <a:lnTo>
                  <a:pt x="444814" y="3663725"/>
                </a:lnTo>
                <a:lnTo>
                  <a:pt x="443417" y="3665121"/>
                </a:lnTo>
                <a:lnTo>
                  <a:pt x="434340" y="3658839"/>
                </a:lnTo>
                <a:lnTo>
                  <a:pt x="428753" y="3664423"/>
                </a:lnTo>
                <a:lnTo>
                  <a:pt x="431547" y="3672103"/>
                </a:lnTo>
                <a:lnTo>
                  <a:pt x="427356" y="3677688"/>
                </a:lnTo>
                <a:lnTo>
                  <a:pt x="428753" y="3671405"/>
                </a:lnTo>
                <a:lnTo>
                  <a:pt x="421071" y="3663725"/>
                </a:lnTo>
                <a:lnTo>
                  <a:pt x="412692" y="3674895"/>
                </a:lnTo>
                <a:lnTo>
                  <a:pt x="420374" y="3681178"/>
                </a:lnTo>
                <a:lnTo>
                  <a:pt x="425960" y="3679782"/>
                </a:lnTo>
                <a:lnTo>
                  <a:pt x="420374" y="3682575"/>
                </a:lnTo>
                <a:lnTo>
                  <a:pt x="414787" y="3679782"/>
                </a:lnTo>
                <a:lnTo>
                  <a:pt x="411994" y="3682575"/>
                </a:lnTo>
                <a:lnTo>
                  <a:pt x="413391" y="3678386"/>
                </a:lnTo>
                <a:lnTo>
                  <a:pt x="407804" y="3675593"/>
                </a:lnTo>
                <a:lnTo>
                  <a:pt x="405011" y="3681877"/>
                </a:lnTo>
                <a:lnTo>
                  <a:pt x="406407" y="3686064"/>
                </a:lnTo>
                <a:lnTo>
                  <a:pt x="415486" y="3686064"/>
                </a:lnTo>
                <a:lnTo>
                  <a:pt x="406407" y="3687461"/>
                </a:lnTo>
                <a:lnTo>
                  <a:pt x="403615" y="3690253"/>
                </a:lnTo>
                <a:lnTo>
                  <a:pt x="402225" y="3716028"/>
                </a:lnTo>
                <a:lnTo>
                  <a:pt x="403615" y="3715385"/>
                </a:lnTo>
                <a:lnTo>
                  <a:pt x="407804" y="3716781"/>
                </a:lnTo>
                <a:lnTo>
                  <a:pt x="403615" y="3718177"/>
                </a:lnTo>
                <a:lnTo>
                  <a:pt x="405011" y="3722366"/>
                </a:lnTo>
                <a:lnTo>
                  <a:pt x="409201" y="3720970"/>
                </a:lnTo>
                <a:lnTo>
                  <a:pt x="410597" y="3715385"/>
                </a:lnTo>
                <a:lnTo>
                  <a:pt x="411994" y="3720970"/>
                </a:lnTo>
                <a:lnTo>
                  <a:pt x="413391" y="3722366"/>
                </a:lnTo>
                <a:lnTo>
                  <a:pt x="423865" y="3718177"/>
                </a:lnTo>
                <a:lnTo>
                  <a:pt x="423865" y="3720970"/>
                </a:lnTo>
                <a:lnTo>
                  <a:pt x="434340" y="3727253"/>
                </a:lnTo>
                <a:lnTo>
                  <a:pt x="447607" y="3725857"/>
                </a:lnTo>
                <a:lnTo>
                  <a:pt x="446211" y="3728649"/>
                </a:lnTo>
                <a:lnTo>
                  <a:pt x="451797" y="3734932"/>
                </a:lnTo>
                <a:lnTo>
                  <a:pt x="459478" y="3732139"/>
                </a:lnTo>
                <a:lnTo>
                  <a:pt x="468556" y="3726555"/>
                </a:lnTo>
                <a:lnTo>
                  <a:pt x="474142" y="3729348"/>
                </a:lnTo>
                <a:lnTo>
                  <a:pt x="478333" y="3723763"/>
                </a:lnTo>
                <a:lnTo>
                  <a:pt x="486013" y="3723763"/>
                </a:lnTo>
                <a:lnTo>
                  <a:pt x="486013" y="3719574"/>
                </a:lnTo>
                <a:lnTo>
                  <a:pt x="487410" y="3723763"/>
                </a:lnTo>
                <a:lnTo>
                  <a:pt x="495092" y="3723763"/>
                </a:lnTo>
                <a:lnTo>
                  <a:pt x="497884" y="3718177"/>
                </a:lnTo>
                <a:lnTo>
                  <a:pt x="513945" y="3723763"/>
                </a:lnTo>
                <a:lnTo>
                  <a:pt x="521627" y="3714687"/>
                </a:lnTo>
                <a:lnTo>
                  <a:pt x="537688" y="3714687"/>
                </a:lnTo>
                <a:lnTo>
                  <a:pt x="541877" y="3710498"/>
                </a:lnTo>
                <a:lnTo>
                  <a:pt x="557938" y="3710498"/>
                </a:lnTo>
                <a:lnTo>
                  <a:pt x="568413" y="3716083"/>
                </a:lnTo>
                <a:lnTo>
                  <a:pt x="584474" y="3710498"/>
                </a:lnTo>
                <a:lnTo>
                  <a:pt x="590060" y="3711894"/>
                </a:lnTo>
                <a:lnTo>
                  <a:pt x="590060" y="3710498"/>
                </a:lnTo>
                <a:lnTo>
                  <a:pt x="592853" y="3714687"/>
                </a:lnTo>
                <a:lnTo>
                  <a:pt x="604724" y="3714687"/>
                </a:lnTo>
                <a:lnTo>
                  <a:pt x="606120" y="3718876"/>
                </a:lnTo>
                <a:lnTo>
                  <a:pt x="617991" y="3723064"/>
                </a:lnTo>
                <a:lnTo>
                  <a:pt x="625673" y="3730743"/>
                </a:lnTo>
                <a:lnTo>
                  <a:pt x="631957" y="3737026"/>
                </a:lnTo>
                <a:lnTo>
                  <a:pt x="630561" y="3737026"/>
                </a:lnTo>
                <a:lnTo>
                  <a:pt x="641036" y="3762158"/>
                </a:lnTo>
                <a:lnTo>
                  <a:pt x="648716" y="3772630"/>
                </a:lnTo>
                <a:lnTo>
                  <a:pt x="651510" y="3768441"/>
                </a:lnTo>
                <a:lnTo>
                  <a:pt x="652906" y="3771233"/>
                </a:lnTo>
                <a:lnTo>
                  <a:pt x="655700" y="3772630"/>
                </a:lnTo>
                <a:lnTo>
                  <a:pt x="649415" y="3775422"/>
                </a:lnTo>
                <a:lnTo>
                  <a:pt x="649415" y="3776818"/>
                </a:lnTo>
                <a:lnTo>
                  <a:pt x="655001" y="3775422"/>
                </a:lnTo>
                <a:lnTo>
                  <a:pt x="655001" y="3778214"/>
                </a:lnTo>
                <a:lnTo>
                  <a:pt x="653605" y="3776818"/>
                </a:lnTo>
                <a:lnTo>
                  <a:pt x="655001" y="3785893"/>
                </a:lnTo>
                <a:lnTo>
                  <a:pt x="656398" y="3788686"/>
                </a:lnTo>
                <a:lnTo>
                  <a:pt x="659192" y="3794271"/>
                </a:lnTo>
                <a:lnTo>
                  <a:pt x="661984" y="3792874"/>
                </a:lnTo>
                <a:lnTo>
                  <a:pt x="661984" y="3794271"/>
                </a:lnTo>
                <a:lnTo>
                  <a:pt x="659192" y="3800553"/>
                </a:lnTo>
                <a:lnTo>
                  <a:pt x="653605" y="3804742"/>
                </a:lnTo>
                <a:lnTo>
                  <a:pt x="644527" y="3806138"/>
                </a:lnTo>
                <a:lnTo>
                  <a:pt x="645924" y="3810327"/>
                </a:lnTo>
                <a:lnTo>
                  <a:pt x="643131" y="3806138"/>
                </a:lnTo>
                <a:lnTo>
                  <a:pt x="628466" y="3810327"/>
                </a:lnTo>
                <a:lnTo>
                  <a:pt x="627070" y="3815912"/>
                </a:lnTo>
                <a:lnTo>
                  <a:pt x="619388" y="3826383"/>
                </a:lnTo>
                <a:lnTo>
                  <a:pt x="620554" y="3829873"/>
                </a:lnTo>
                <a:lnTo>
                  <a:pt x="621483" y="3829873"/>
                </a:lnTo>
                <a:lnTo>
                  <a:pt x="620687" y="3830272"/>
                </a:lnTo>
                <a:lnTo>
                  <a:pt x="620785" y="3830572"/>
                </a:lnTo>
                <a:lnTo>
                  <a:pt x="627070" y="3831968"/>
                </a:lnTo>
                <a:lnTo>
                  <a:pt x="619039" y="3831968"/>
                </a:lnTo>
                <a:lnTo>
                  <a:pt x="620086" y="3834062"/>
                </a:lnTo>
                <a:lnTo>
                  <a:pt x="615373" y="3831968"/>
                </a:lnTo>
                <a:lnTo>
                  <a:pt x="615199" y="3831968"/>
                </a:lnTo>
                <a:lnTo>
                  <a:pt x="606120" y="3830572"/>
                </a:lnTo>
                <a:lnTo>
                  <a:pt x="595646" y="3820101"/>
                </a:lnTo>
                <a:lnTo>
                  <a:pt x="595646" y="3817308"/>
                </a:lnTo>
                <a:lnTo>
                  <a:pt x="585172" y="3808232"/>
                </a:lnTo>
                <a:lnTo>
                  <a:pt x="565619" y="3809629"/>
                </a:lnTo>
                <a:lnTo>
                  <a:pt x="560033" y="3812421"/>
                </a:lnTo>
                <a:lnTo>
                  <a:pt x="557239" y="3816610"/>
                </a:lnTo>
                <a:lnTo>
                  <a:pt x="554447" y="3811025"/>
                </a:lnTo>
                <a:lnTo>
                  <a:pt x="551654" y="3811025"/>
                </a:lnTo>
                <a:lnTo>
                  <a:pt x="554447" y="3817308"/>
                </a:lnTo>
                <a:lnTo>
                  <a:pt x="550257" y="3813119"/>
                </a:lnTo>
                <a:lnTo>
                  <a:pt x="550257" y="3808930"/>
                </a:lnTo>
                <a:lnTo>
                  <a:pt x="547464" y="3808930"/>
                </a:lnTo>
                <a:lnTo>
                  <a:pt x="553050" y="3819402"/>
                </a:lnTo>
                <a:lnTo>
                  <a:pt x="545369" y="3822195"/>
                </a:lnTo>
                <a:lnTo>
                  <a:pt x="524420" y="3816610"/>
                </a:lnTo>
                <a:lnTo>
                  <a:pt x="512548" y="3808930"/>
                </a:lnTo>
                <a:lnTo>
                  <a:pt x="494393" y="3807534"/>
                </a:lnTo>
                <a:lnTo>
                  <a:pt x="465763" y="3822195"/>
                </a:lnTo>
                <a:lnTo>
                  <a:pt x="455288" y="3834062"/>
                </a:lnTo>
                <a:lnTo>
                  <a:pt x="437831" y="3844534"/>
                </a:lnTo>
                <a:lnTo>
                  <a:pt x="427356" y="3860590"/>
                </a:lnTo>
                <a:lnTo>
                  <a:pt x="421770" y="3861987"/>
                </a:lnTo>
                <a:lnTo>
                  <a:pt x="419676" y="3856402"/>
                </a:lnTo>
                <a:lnTo>
                  <a:pt x="416882" y="3843138"/>
                </a:lnTo>
                <a:lnTo>
                  <a:pt x="421071" y="3832666"/>
                </a:lnTo>
                <a:lnTo>
                  <a:pt x="425261" y="3835459"/>
                </a:lnTo>
                <a:lnTo>
                  <a:pt x="425261" y="3839647"/>
                </a:lnTo>
                <a:lnTo>
                  <a:pt x="429451" y="3842440"/>
                </a:lnTo>
                <a:lnTo>
                  <a:pt x="418977" y="3821497"/>
                </a:lnTo>
                <a:lnTo>
                  <a:pt x="423166" y="3818704"/>
                </a:lnTo>
                <a:lnTo>
                  <a:pt x="418977" y="3820101"/>
                </a:lnTo>
                <a:lnTo>
                  <a:pt x="407106" y="3802647"/>
                </a:lnTo>
                <a:lnTo>
                  <a:pt x="411296" y="3798459"/>
                </a:lnTo>
                <a:lnTo>
                  <a:pt x="411296" y="3797063"/>
                </a:lnTo>
                <a:lnTo>
                  <a:pt x="407106" y="3801251"/>
                </a:lnTo>
                <a:lnTo>
                  <a:pt x="401520" y="3798459"/>
                </a:lnTo>
                <a:lnTo>
                  <a:pt x="395235" y="3794271"/>
                </a:lnTo>
                <a:lnTo>
                  <a:pt x="386157" y="3783799"/>
                </a:lnTo>
                <a:lnTo>
                  <a:pt x="374286" y="3776120"/>
                </a:lnTo>
                <a:lnTo>
                  <a:pt x="371493" y="3777516"/>
                </a:lnTo>
                <a:lnTo>
                  <a:pt x="365208" y="3774724"/>
                </a:lnTo>
                <a:lnTo>
                  <a:pt x="361018" y="3765649"/>
                </a:lnTo>
                <a:lnTo>
                  <a:pt x="361018" y="3756572"/>
                </a:lnTo>
                <a:lnTo>
                  <a:pt x="354734" y="3744706"/>
                </a:lnTo>
                <a:lnTo>
                  <a:pt x="358924" y="3738422"/>
                </a:lnTo>
                <a:lnTo>
                  <a:pt x="350544" y="3739713"/>
                </a:lnTo>
                <a:lnTo>
                  <a:pt x="350544" y="3739819"/>
                </a:lnTo>
                <a:lnTo>
                  <a:pt x="337276" y="3746101"/>
                </a:lnTo>
                <a:lnTo>
                  <a:pt x="337276" y="3767044"/>
                </a:lnTo>
                <a:lnTo>
                  <a:pt x="350544" y="3783101"/>
                </a:lnTo>
                <a:lnTo>
                  <a:pt x="349147" y="3784497"/>
                </a:lnTo>
                <a:lnTo>
                  <a:pt x="351940" y="3788686"/>
                </a:lnTo>
                <a:lnTo>
                  <a:pt x="352639" y="3788686"/>
                </a:lnTo>
                <a:lnTo>
                  <a:pt x="361716" y="3796365"/>
                </a:lnTo>
                <a:lnTo>
                  <a:pt x="355432" y="3793573"/>
                </a:lnTo>
                <a:lnTo>
                  <a:pt x="355432" y="3794969"/>
                </a:lnTo>
                <a:lnTo>
                  <a:pt x="361018" y="3797761"/>
                </a:lnTo>
                <a:lnTo>
                  <a:pt x="366605" y="3799158"/>
                </a:lnTo>
                <a:lnTo>
                  <a:pt x="378475" y="3811025"/>
                </a:lnTo>
                <a:lnTo>
                  <a:pt x="384761" y="3813817"/>
                </a:lnTo>
                <a:lnTo>
                  <a:pt x="378475" y="3818006"/>
                </a:lnTo>
                <a:lnTo>
                  <a:pt x="386157" y="3813817"/>
                </a:lnTo>
                <a:lnTo>
                  <a:pt x="387554" y="3818006"/>
                </a:lnTo>
                <a:lnTo>
                  <a:pt x="383364" y="3824288"/>
                </a:lnTo>
                <a:lnTo>
                  <a:pt x="381967" y="3829873"/>
                </a:lnTo>
                <a:lnTo>
                  <a:pt x="383364" y="3829873"/>
                </a:lnTo>
                <a:lnTo>
                  <a:pt x="388951" y="3820799"/>
                </a:lnTo>
                <a:lnTo>
                  <a:pt x="390347" y="3820799"/>
                </a:lnTo>
                <a:lnTo>
                  <a:pt x="398028" y="3843138"/>
                </a:lnTo>
                <a:lnTo>
                  <a:pt x="371940" y="3871962"/>
                </a:lnTo>
                <a:lnTo>
                  <a:pt x="372191" y="3872458"/>
                </a:lnTo>
                <a:lnTo>
                  <a:pt x="398028" y="3843836"/>
                </a:lnTo>
                <a:lnTo>
                  <a:pt x="407106" y="3864779"/>
                </a:lnTo>
                <a:lnTo>
                  <a:pt x="405709" y="3866175"/>
                </a:lnTo>
                <a:lnTo>
                  <a:pt x="421770" y="3884326"/>
                </a:lnTo>
                <a:lnTo>
                  <a:pt x="423166" y="3892005"/>
                </a:lnTo>
                <a:lnTo>
                  <a:pt x="424563" y="3887817"/>
                </a:lnTo>
                <a:lnTo>
                  <a:pt x="428753" y="3894098"/>
                </a:lnTo>
                <a:lnTo>
                  <a:pt x="424563" y="3886420"/>
                </a:lnTo>
                <a:lnTo>
                  <a:pt x="446909" y="3885024"/>
                </a:lnTo>
                <a:lnTo>
                  <a:pt x="441322" y="3882231"/>
                </a:lnTo>
                <a:lnTo>
                  <a:pt x="430849" y="3885024"/>
                </a:lnTo>
                <a:lnTo>
                  <a:pt x="430848" y="3885024"/>
                </a:lnTo>
                <a:lnTo>
                  <a:pt x="424564" y="3885024"/>
                </a:lnTo>
                <a:lnTo>
                  <a:pt x="421073" y="3879439"/>
                </a:lnTo>
                <a:lnTo>
                  <a:pt x="425262" y="3879439"/>
                </a:lnTo>
                <a:lnTo>
                  <a:pt x="430845" y="3885020"/>
                </a:lnTo>
                <a:lnTo>
                  <a:pt x="426658" y="3879439"/>
                </a:lnTo>
                <a:lnTo>
                  <a:pt x="426658" y="3878043"/>
                </a:lnTo>
                <a:lnTo>
                  <a:pt x="434340" y="3876646"/>
                </a:lnTo>
                <a:lnTo>
                  <a:pt x="444814" y="3868968"/>
                </a:lnTo>
                <a:lnTo>
                  <a:pt x="451098" y="3874552"/>
                </a:lnTo>
                <a:lnTo>
                  <a:pt x="448306" y="3871759"/>
                </a:lnTo>
                <a:lnTo>
                  <a:pt x="452495" y="3870363"/>
                </a:lnTo>
                <a:lnTo>
                  <a:pt x="449004" y="3868039"/>
                </a:lnTo>
                <a:lnTo>
                  <a:pt x="445512" y="3866874"/>
                </a:lnTo>
                <a:lnTo>
                  <a:pt x="448306" y="3865477"/>
                </a:lnTo>
                <a:lnTo>
                  <a:pt x="449353" y="3867572"/>
                </a:lnTo>
                <a:lnTo>
                  <a:pt x="454590" y="3867572"/>
                </a:lnTo>
                <a:lnTo>
                  <a:pt x="453193" y="3864779"/>
                </a:lnTo>
                <a:lnTo>
                  <a:pt x="474981" y="3880430"/>
                </a:lnTo>
                <a:lnTo>
                  <a:pt x="475539" y="3877345"/>
                </a:lnTo>
                <a:lnTo>
                  <a:pt x="469254" y="3873156"/>
                </a:lnTo>
                <a:lnTo>
                  <a:pt x="453193" y="3861288"/>
                </a:lnTo>
                <a:lnTo>
                  <a:pt x="454590" y="3859892"/>
                </a:lnTo>
                <a:lnTo>
                  <a:pt x="451797" y="3861288"/>
                </a:lnTo>
                <a:lnTo>
                  <a:pt x="450401" y="3858496"/>
                </a:lnTo>
                <a:lnTo>
                  <a:pt x="451797" y="3850816"/>
                </a:lnTo>
                <a:lnTo>
                  <a:pt x="458082" y="3840345"/>
                </a:lnTo>
                <a:lnTo>
                  <a:pt x="458367" y="3840471"/>
                </a:lnTo>
                <a:lnTo>
                  <a:pt x="459478" y="3835459"/>
                </a:lnTo>
                <a:lnTo>
                  <a:pt x="462272" y="3832666"/>
                </a:lnTo>
                <a:lnTo>
                  <a:pt x="465065" y="3834062"/>
                </a:lnTo>
                <a:lnTo>
                  <a:pt x="463668" y="3831270"/>
                </a:lnTo>
                <a:lnTo>
                  <a:pt x="472746" y="3824987"/>
                </a:lnTo>
                <a:lnTo>
                  <a:pt x="479031" y="3824987"/>
                </a:lnTo>
                <a:lnTo>
                  <a:pt x="474841" y="3832666"/>
                </a:lnTo>
                <a:lnTo>
                  <a:pt x="477634" y="3832666"/>
                </a:lnTo>
                <a:lnTo>
                  <a:pt x="477634" y="3834062"/>
                </a:lnTo>
                <a:lnTo>
                  <a:pt x="480427" y="3827779"/>
                </a:lnTo>
                <a:lnTo>
                  <a:pt x="480427" y="3822195"/>
                </a:lnTo>
                <a:lnTo>
                  <a:pt x="484617" y="3819402"/>
                </a:lnTo>
                <a:lnTo>
                  <a:pt x="483220" y="3820799"/>
                </a:lnTo>
                <a:lnTo>
                  <a:pt x="486013" y="3819402"/>
                </a:lnTo>
                <a:lnTo>
                  <a:pt x="496487" y="3823591"/>
                </a:lnTo>
                <a:lnTo>
                  <a:pt x="496487" y="3827779"/>
                </a:lnTo>
                <a:lnTo>
                  <a:pt x="497884" y="3823591"/>
                </a:lnTo>
                <a:lnTo>
                  <a:pt x="504169" y="3823591"/>
                </a:lnTo>
                <a:lnTo>
                  <a:pt x="502773" y="3827779"/>
                </a:lnTo>
                <a:lnTo>
                  <a:pt x="492298" y="3829175"/>
                </a:lnTo>
                <a:lnTo>
                  <a:pt x="517437" y="3829175"/>
                </a:lnTo>
                <a:lnTo>
                  <a:pt x="526514" y="3831968"/>
                </a:lnTo>
                <a:lnTo>
                  <a:pt x="527911" y="3830572"/>
                </a:lnTo>
                <a:lnTo>
                  <a:pt x="532101" y="3833364"/>
                </a:lnTo>
                <a:lnTo>
                  <a:pt x="542575" y="3830572"/>
                </a:lnTo>
                <a:lnTo>
                  <a:pt x="548162" y="3824987"/>
                </a:lnTo>
                <a:lnTo>
                  <a:pt x="555843" y="3820799"/>
                </a:lnTo>
                <a:lnTo>
                  <a:pt x="558636" y="3822195"/>
                </a:lnTo>
                <a:lnTo>
                  <a:pt x="558636" y="3819402"/>
                </a:lnTo>
                <a:lnTo>
                  <a:pt x="561429" y="3823591"/>
                </a:lnTo>
                <a:lnTo>
                  <a:pt x="561429" y="3818006"/>
                </a:lnTo>
                <a:lnTo>
                  <a:pt x="562826" y="3820799"/>
                </a:lnTo>
                <a:lnTo>
                  <a:pt x="565619" y="3820799"/>
                </a:lnTo>
                <a:lnTo>
                  <a:pt x="567016" y="3823591"/>
                </a:lnTo>
                <a:lnTo>
                  <a:pt x="565619" y="3819402"/>
                </a:lnTo>
                <a:lnTo>
                  <a:pt x="583077" y="3823591"/>
                </a:lnTo>
                <a:lnTo>
                  <a:pt x="594948" y="3829873"/>
                </a:lnTo>
                <a:lnTo>
                  <a:pt x="594948" y="3834062"/>
                </a:lnTo>
                <a:lnTo>
                  <a:pt x="599138" y="3838251"/>
                </a:lnTo>
                <a:lnTo>
                  <a:pt x="612406" y="3841044"/>
                </a:lnTo>
                <a:lnTo>
                  <a:pt x="620086" y="3839647"/>
                </a:lnTo>
                <a:lnTo>
                  <a:pt x="618690" y="3835459"/>
                </a:lnTo>
                <a:lnTo>
                  <a:pt x="621483" y="3834062"/>
                </a:lnTo>
                <a:lnTo>
                  <a:pt x="622880" y="3838251"/>
                </a:lnTo>
                <a:lnTo>
                  <a:pt x="625673" y="3836855"/>
                </a:lnTo>
                <a:lnTo>
                  <a:pt x="625673" y="3835459"/>
                </a:lnTo>
                <a:lnTo>
                  <a:pt x="627070" y="3836855"/>
                </a:lnTo>
                <a:lnTo>
                  <a:pt x="634751" y="3835459"/>
                </a:lnTo>
                <a:lnTo>
                  <a:pt x="634751" y="3831270"/>
                </a:lnTo>
                <a:lnTo>
                  <a:pt x="636147" y="3834062"/>
                </a:lnTo>
                <a:lnTo>
                  <a:pt x="638941" y="3832666"/>
                </a:lnTo>
                <a:lnTo>
                  <a:pt x="645226" y="3832666"/>
                </a:lnTo>
                <a:lnTo>
                  <a:pt x="650811" y="3836855"/>
                </a:lnTo>
                <a:lnTo>
                  <a:pt x="658493" y="3836855"/>
                </a:lnTo>
                <a:lnTo>
                  <a:pt x="662682" y="3831270"/>
                </a:lnTo>
                <a:lnTo>
                  <a:pt x="670364" y="3831270"/>
                </a:lnTo>
                <a:lnTo>
                  <a:pt x="676648" y="3827081"/>
                </a:lnTo>
                <a:lnTo>
                  <a:pt x="684330" y="3831270"/>
                </a:lnTo>
                <a:lnTo>
                  <a:pt x="687123" y="3828477"/>
                </a:lnTo>
                <a:lnTo>
                  <a:pt x="687123" y="3831270"/>
                </a:lnTo>
                <a:lnTo>
                  <a:pt x="689917" y="3832666"/>
                </a:lnTo>
                <a:lnTo>
                  <a:pt x="688520" y="3829873"/>
                </a:lnTo>
                <a:lnTo>
                  <a:pt x="691313" y="3831270"/>
                </a:lnTo>
                <a:lnTo>
                  <a:pt x="691313" y="3828477"/>
                </a:lnTo>
                <a:lnTo>
                  <a:pt x="695502" y="3831270"/>
                </a:lnTo>
                <a:lnTo>
                  <a:pt x="695502" y="3835459"/>
                </a:lnTo>
                <a:lnTo>
                  <a:pt x="696899" y="3834062"/>
                </a:lnTo>
                <a:lnTo>
                  <a:pt x="698296" y="3840345"/>
                </a:lnTo>
                <a:lnTo>
                  <a:pt x="699692" y="3840345"/>
                </a:lnTo>
                <a:lnTo>
                  <a:pt x="699692" y="3843138"/>
                </a:lnTo>
                <a:lnTo>
                  <a:pt x="693407" y="3844534"/>
                </a:lnTo>
                <a:lnTo>
                  <a:pt x="696201" y="3845930"/>
                </a:lnTo>
                <a:lnTo>
                  <a:pt x="700391" y="3844534"/>
                </a:lnTo>
                <a:lnTo>
                  <a:pt x="697597" y="3847326"/>
                </a:lnTo>
                <a:lnTo>
                  <a:pt x="701787" y="3855005"/>
                </a:lnTo>
                <a:lnTo>
                  <a:pt x="703184" y="3849420"/>
                </a:lnTo>
                <a:lnTo>
                  <a:pt x="701787" y="3855703"/>
                </a:lnTo>
                <a:lnTo>
                  <a:pt x="710865" y="3867572"/>
                </a:lnTo>
                <a:lnTo>
                  <a:pt x="721339" y="3861288"/>
                </a:lnTo>
                <a:lnTo>
                  <a:pt x="725529" y="3861288"/>
                </a:lnTo>
                <a:lnTo>
                  <a:pt x="728323" y="3859892"/>
                </a:lnTo>
                <a:lnTo>
                  <a:pt x="728323" y="3858496"/>
                </a:lnTo>
                <a:lnTo>
                  <a:pt x="731116" y="3857100"/>
                </a:lnTo>
                <a:lnTo>
                  <a:pt x="740193" y="3859892"/>
                </a:lnTo>
                <a:lnTo>
                  <a:pt x="745780" y="3862685"/>
                </a:lnTo>
                <a:lnTo>
                  <a:pt x="748574" y="3862685"/>
                </a:lnTo>
                <a:lnTo>
                  <a:pt x="748238" y="3864039"/>
                </a:lnTo>
                <a:lnTo>
                  <a:pt x="749970" y="3864779"/>
                </a:lnTo>
                <a:lnTo>
                  <a:pt x="764634" y="3870363"/>
                </a:lnTo>
                <a:lnTo>
                  <a:pt x="770919" y="3875948"/>
                </a:lnTo>
                <a:lnTo>
                  <a:pt x="773712" y="3875948"/>
                </a:lnTo>
                <a:lnTo>
                  <a:pt x="777902" y="3877345"/>
                </a:lnTo>
                <a:lnTo>
                  <a:pt x="782091" y="3875948"/>
                </a:lnTo>
                <a:lnTo>
                  <a:pt x="781135" y="3884109"/>
                </a:lnTo>
                <a:lnTo>
                  <a:pt x="783488" y="3882930"/>
                </a:lnTo>
                <a:lnTo>
                  <a:pt x="784884" y="3892005"/>
                </a:lnTo>
                <a:lnTo>
                  <a:pt x="786281" y="3881533"/>
                </a:lnTo>
                <a:lnTo>
                  <a:pt x="783488" y="3877345"/>
                </a:lnTo>
                <a:lnTo>
                  <a:pt x="793376" y="3883278"/>
                </a:lnTo>
                <a:lnTo>
                  <a:pt x="793963" y="3881527"/>
                </a:lnTo>
                <a:lnTo>
                  <a:pt x="793963" y="3879439"/>
                </a:lnTo>
                <a:lnTo>
                  <a:pt x="794242" y="3880695"/>
                </a:lnTo>
                <a:lnTo>
                  <a:pt x="794661" y="3879439"/>
                </a:lnTo>
                <a:lnTo>
                  <a:pt x="798850" y="3881533"/>
                </a:lnTo>
                <a:lnTo>
                  <a:pt x="802342" y="3893401"/>
                </a:lnTo>
                <a:lnTo>
                  <a:pt x="821895" y="3906665"/>
                </a:lnTo>
                <a:lnTo>
                  <a:pt x="827480" y="3913646"/>
                </a:lnTo>
                <a:lnTo>
                  <a:pt x="833765" y="3914344"/>
                </a:lnTo>
                <a:lnTo>
                  <a:pt x="839352" y="3912250"/>
                </a:lnTo>
                <a:lnTo>
                  <a:pt x="844938" y="3918532"/>
                </a:lnTo>
                <a:lnTo>
                  <a:pt x="845636" y="3921325"/>
                </a:lnTo>
                <a:lnTo>
                  <a:pt x="840749" y="3914344"/>
                </a:lnTo>
                <a:lnTo>
                  <a:pt x="842145" y="3921325"/>
                </a:lnTo>
                <a:lnTo>
                  <a:pt x="845636" y="3924117"/>
                </a:lnTo>
                <a:lnTo>
                  <a:pt x="842145" y="3922721"/>
                </a:lnTo>
                <a:lnTo>
                  <a:pt x="842145" y="3925513"/>
                </a:lnTo>
                <a:lnTo>
                  <a:pt x="844938" y="3925513"/>
                </a:lnTo>
                <a:lnTo>
                  <a:pt x="843541" y="3926212"/>
                </a:lnTo>
                <a:lnTo>
                  <a:pt x="840749" y="3925513"/>
                </a:lnTo>
                <a:lnTo>
                  <a:pt x="839352" y="3926212"/>
                </a:lnTo>
                <a:lnTo>
                  <a:pt x="840749" y="3926212"/>
                </a:lnTo>
                <a:lnTo>
                  <a:pt x="842145" y="3931797"/>
                </a:lnTo>
                <a:lnTo>
                  <a:pt x="840749" y="3933193"/>
                </a:lnTo>
                <a:lnTo>
                  <a:pt x="845636" y="3942268"/>
                </a:lnTo>
                <a:lnTo>
                  <a:pt x="845636" y="3949249"/>
                </a:lnTo>
                <a:lnTo>
                  <a:pt x="842145" y="3954136"/>
                </a:lnTo>
                <a:lnTo>
                  <a:pt x="847033" y="3966003"/>
                </a:lnTo>
                <a:lnTo>
                  <a:pt x="860301" y="3982060"/>
                </a:lnTo>
                <a:lnTo>
                  <a:pt x="869379" y="3998814"/>
                </a:lnTo>
                <a:lnTo>
                  <a:pt x="876361" y="4000211"/>
                </a:lnTo>
                <a:lnTo>
                  <a:pt x="886836" y="4022550"/>
                </a:lnTo>
                <a:lnTo>
                  <a:pt x="900104" y="4028135"/>
                </a:lnTo>
                <a:lnTo>
                  <a:pt x="923846" y="4043493"/>
                </a:lnTo>
                <a:lnTo>
                  <a:pt x="927337" y="4042097"/>
                </a:lnTo>
                <a:lnTo>
                  <a:pt x="931527" y="4044889"/>
                </a:lnTo>
                <a:lnTo>
                  <a:pt x="932923" y="4043493"/>
                </a:lnTo>
                <a:lnTo>
                  <a:pt x="931527" y="4046285"/>
                </a:lnTo>
                <a:lnTo>
                  <a:pt x="935717" y="4053266"/>
                </a:lnTo>
                <a:lnTo>
                  <a:pt x="940605" y="4053965"/>
                </a:lnTo>
                <a:lnTo>
                  <a:pt x="949683" y="4051871"/>
                </a:lnTo>
                <a:lnTo>
                  <a:pt x="955269" y="4053266"/>
                </a:lnTo>
                <a:lnTo>
                  <a:pt x="955269" y="4053965"/>
                </a:lnTo>
                <a:lnTo>
                  <a:pt x="956666" y="4050474"/>
                </a:lnTo>
                <a:lnTo>
                  <a:pt x="974822" y="4041399"/>
                </a:lnTo>
                <a:lnTo>
                  <a:pt x="983201" y="4035814"/>
                </a:lnTo>
                <a:lnTo>
                  <a:pt x="984598" y="4033022"/>
                </a:lnTo>
                <a:lnTo>
                  <a:pt x="992278" y="4030928"/>
                </a:lnTo>
                <a:lnTo>
                  <a:pt x="1001357" y="4031626"/>
                </a:lnTo>
                <a:lnTo>
                  <a:pt x="1001357" y="4040003"/>
                </a:lnTo>
                <a:lnTo>
                  <a:pt x="1002754" y="4030928"/>
                </a:lnTo>
                <a:lnTo>
                  <a:pt x="1007641" y="4035814"/>
                </a:lnTo>
                <a:lnTo>
                  <a:pt x="1017418" y="4035814"/>
                </a:lnTo>
                <a:lnTo>
                  <a:pt x="1011831" y="4041399"/>
                </a:lnTo>
                <a:lnTo>
                  <a:pt x="1016021" y="4038607"/>
                </a:lnTo>
                <a:lnTo>
                  <a:pt x="1011831" y="4046285"/>
                </a:lnTo>
                <a:lnTo>
                  <a:pt x="1010434" y="4046285"/>
                </a:lnTo>
                <a:lnTo>
                  <a:pt x="1009038" y="4043493"/>
                </a:lnTo>
                <a:lnTo>
                  <a:pt x="1009038" y="4047681"/>
                </a:lnTo>
                <a:lnTo>
                  <a:pt x="1013228" y="4046285"/>
                </a:lnTo>
                <a:lnTo>
                  <a:pt x="1017418" y="4038607"/>
                </a:lnTo>
                <a:lnTo>
                  <a:pt x="1017418" y="4041399"/>
                </a:lnTo>
                <a:lnTo>
                  <a:pt x="1018814" y="4035814"/>
                </a:lnTo>
                <a:lnTo>
                  <a:pt x="1020910" y="4041399"/>
                </a:lnTo>
                <a:lnTo>
                  <a:pt x="1027892" y="4042097"/>
                </a:lnTo>
                <a:lnTo>
                  <a:pt x="1031384" y="4040003"/>
                </a:lnTo>
                <a:lnTo>
                  <a:pt x="1034177" y="4049078"/>
                </a:lnTo>
                <a:lnTo>
                  <a:pt x="1034177" y="4043493"/>
                </a:lnTo>
                <a:lnTo>
                  <a:pt x="1036969" y="4046285"/>
                </a:lnTo>
                <a:lnTo>
                  <a:pt x="1035574" y="4043493"/>
                </a:lnTo>
                <a:lnTo>
                  <a:pt x="1042556" y="4043493"/>
                </a:lnTo>
                <a:lnTo>
                  <a:pt x="1043255" y="4040003"/>
                </a:lnTo>
                <a:lnTo>
                  <a:pt x="1039763" y="4006494"/>
                </a:lnTo>
                <a:lnTo>
                  <a:pt x="1043255" y="3993229"/>
                </a:lnTo>
                <a:lnTo>
                  <a:pt x="1038366" y="3947853"/>
                </a:lnTo>
                <a:lnTo>
                  <a:pt x="1050463" y="3945750"/>
                </a:lnTo>
                <a:lnTo>
                  <a:pt x="1049868" y="3944334"/>
                </a:lnTo>
                <a:lnTo>
                  <a:pt x="1037675" y="3946457"/>
                </a:lnTo>
                <a:lnTo>
                  <a:pt x="1033486" y="3937382"/>
                </a:lnTo>
                <a:lnTo>
                  <a:pt x="988097" y="3916439"/>
                </a:lnTo>
                <a:lnTo>
                  <a:pt x="985304" y="3912250"/>
                </a:lnTo>
                <a:lnTo>
                  <a:pt x="983907" y="3904571"/>
                </a:lnTo>
                <a:lnTo>
                  <a:pt x="973433" y="3898288"/>
                </a:lnTo>
                <a:lnTo>
                  <a:pt x="970639" y="3892703"/>
                </a:lnTo>
                <a:lnTo>
                  <a:pt x="974829" y="3898986"/>
                </a:lnTo>
                <a:lnTo>
                  <a:pt x="985304" y="3901779"/>
                </a:lnTo>
                <a:lnTo>
                  <a:pt x="981114" y="3897590"/>
                </a:lnTo>
                <a:lnTo>
                  <a:pt x="975527" y="3896194"/>
                </a:lnTo>
                <a:lnTo>
                  <a:pt x="979717" y="3894798"/>
                </a:lnTo>
                <a:lnTo>
                  <a:pt x="986002" y="3897590"/>
                </a:lnTo>
                <a:lnTo>
                  <a:pt x="988795" y="3892005"/>
                </a:lnTo>
                <a:lnTo>
                  <a:pt x="974131" y="3875949"/>
                </a:lnTo>
                <a:lnTo>
                  <a:pt x="962259" y="3875949"/>
                </a:lnTo>
                <a:lnTo>
                  <a:pt x="956674" y="3873156"/>
                </a:lnTo>
                <a:lnTo>
                  <a:pt x="952484" y="3878741"/>
                </a:lnTo>
                <a:lnTo>
                  <a:pt x="946897" y="3878741"/>
                </a:lnTo>
                <a:lnTo>
                  <a:pt x="939216" y="3869666"/>
                </a:lnTo>
                <a:lnTo>
                  <a:pt x="927345" y="3873855"/>
                </a:lnTo>
                <a:lnTo>
                  <a:pt x="918267" y="3873855"/>
                </a:lnTo>
                <a:lnTo>
                  <a:pt x="900111" y="3872458"/>
                </a:lnTo>
                <a:lnTo>
                  <a:pt x="897318" y="3869666"/>
                </a:lnTo>
                <a:lnTo>
                  <a:pt x="888240" y="3871062"/>
                </a:lnTo>
                <a:lnTo>
                  <a:pt x="886843" y="3866873"/>
                </a:lnTo>
                <a:lnTo>
                  <a:pt x="877067" y="3866873"/>
                </a:lnTo>
                <a:lnTo>
                  <a:pt x="872877" y="3865477"/>
                </a:lnTo>
                <a:lnTo>
                  <a:pt x="872877" y="3871062"/>
                </a:lnTo>
                <a:lnTo>
                  <a:pt x="868688" y="3868269"/>
                </a:lnTo>
                <a:lnTo>
                  <a:pt x="868688" y="3871062"/>
                </a:lnTo>
                <a:lnTo>
                  <a:pt x="862403" y="3861987"/>
                </a:lnTo>
                <a:lnTo>
                  <a:pt x="865197" y="3857798"/>
                </a:lnTo>
                <a:lnTo>
                  <a:pt x="854722" y="3851515"/>
                </a:lnTo>
                <a:lnTo>
                  <a:pt x="849136" y="3839648"/>
                </a:lnTo>
                <a:lnTo>
                  <a:pt x="850532" y="3833365"/>
                </a:lnTo>
                <a:lnTo>
                  <a:pt x="841454" y="3827780"/>
                </a:lnTo>
                <a:lnTo>
                  <a:pt x="837265" y="3817309"/>
                </a:lnTo>
                <a:lnTo>
                  <a:pt x="819109" y="3813120"/>
                </a:lnTo>
                <a:lnTo>
                  <a:pt x="811427" y="3808931"/>
                </a:lnTo>
                <a:lnTo>
                  <a:pt x="815617" y="3795667"/>
                </a:lnTo>
                <a:lnTo>
                  <a:pt x="807936" y="3787988"/>
                </a:lnTo>
                <a:lnTo>
                  <a:pt x="794668" y="3781705"/>
                </a:lnTo>
                <a:lnTo>
                  <a:pt x="789082" y="3775422"/>
                </a:lnTo>
                <a:lnTo>
                  <a:pt x="782797" y="3771234"/>
                </a:lnTo>
                <a:lnTo>
                  <a:pt x="766736" y="3769838"/>
                </a:lnTo>
                <a:lnTo>
                  <a:pt x="760452" y="3760762"/>
                </a:lnTo>
                <a:lnTo>
                  <a:pt x="761849" y="3748894"/>
                </a:lnTo>
                <a:lnTo>
                  <a:pt x="767434" y="3739819"/>
                </a:lnTo>
                <a:lnTo>
                  <a:pt x="766038" y="3738423"/>
                </a:lnTo>
                <a:lnTo>
                  <a:pt x="768831" y="3738423"/>
                </a:lnTo>
                <a:lnTo>
                  <a:pt x="774418" y="3735630"/>
                </a:lnTo>
                <a:lnTo>
                  <a:pt x="773021" y="3737027"/>
                </a:lnTo>
                <a:lnTo>
                  <a:pt x="785590" y="3737027"/>
                </a:lnTo>
                <a:lnTo>
                  <a:pt x="782797" y="3735630"/>
                </a:lnTo>
                <a:lnTo>
                  <a:pt x="784194" y="3734234"/>
                </a:lnTo>
                <a:lnTo>
                  <a:pt x="793272" y="3740517"/>
                </a:lnTo>
                <a:lnTo>
                  <a:pt x="785590" y="3734234"/>
                </a:lnTo>
                <a:lnTo>
                  <a:pt x="791177" y="3731442"/>
                </a:lnTo>
                <a:lnTo>
                  <a:pt x="795366" y="3734234"/>
                </a:lnTo>
                <a:lnTo>
                  <a:pt x="796763" y="3732838"/>
                </a:lnTo>
                <a:lnTo>
                  <a:pt x="799556" y="3731442"/>
                </a:lnTo>
                <a:lnTo>
                  <a:pt x="799556" y="3729347"/>
                </a:lnTo>
                <a:lnTo>
                  <a:pt x="800953" y="3732140"/>
                </a:lnTo>
                <a:lnTo>
                  <a:pt x="805143" y="3729347"/>
                </a:lnTo>
                <a:lnTo>
                  <a:pt x="802350" y="3726555"/>
                </a:lnTo>
                <a:lnTo>
                  <a:pt x="810030" y="3730744"/>
                </a:lnTo>
                <a:lnTo>
                  <a:pt x="820506" y="3724461"/>
                </a:lnTo>
                <a:lnTo>
                  <a:pt x="826091" y="3720273"/>
                </a:lnTo>
                <a:lnTo>
                  <a:pt x="828885" y="3716084"/>
                </a:lnTo>
                <a:lnTo>
                  <a:pt x="830281" y="3717480"/>
                </a:lnTo>
                <a:lnTo>
                  <a:pt x="836566" y="3717480"/>
                </a:lnTo>
                <a:lnTo>
                  <a:pt x="845644" y="3708404"/>
                </a:lnTo>
                <a:lnTo>
                  <a:pt x="845644" y="3707008"/>
                </a:lnTo>
                <a:lnTo>
                  <a:pt x="847041" y="3708404"/>
                </a:lnTo>
                <a:lnTo>
                  <a:pt x="852627" y="3707008"/>
                </a:lnTo>
                <a:lnTo>
                  <a:pt x="856816" y="3707008"/>
                </a:lnTo>
                <a:lnTo>
                  <a:pt x="858213" y="3704215"/>
                </a:lnTo>
                <a:lnTo>
                  <a:pt x="858213" y="3700028"/>
                </a:lnTo>
                <a:lnTo>
                  <a:pt x="859610" y="3702820"/>
                </a:lnTo>
                <a:lnTo>
                  <a:pt x="872877" y="3700028"/>
                </a:lnTo>
                <a:lnTo>
                  <a:pt x="872877" y="3698631"/>
                </a:lnTo>
                <a:lnTo>
                  <a:pt x="881956" y="3704215"/>
                </a:lnTo>
                <a:lnTo>
                  <a:pt x="884749" y="3701424"/>
                </a:lnTo>
                <a:lnTo>
                  <a:pt x="902904" y="3707008"/>
                </a:lnTo>
                <a:lnTo>
                  <a:pt x="913155" y="3718625"/>
                </a:lnTo>
                <a:lnTo>
                  <a:pt x="913379" y="3718178"/>
                </a:lnTo>
                <a:lnTo>
                  <a:pt x="918965" y="3720971"/>
                </a:lnTo>
                <a:lnTo>
                  <a:pt x="919510" y="3721969"/>
                </a:lnTo>
                <a:lnTo>
                  <a:pt x="919663" y="3721669"/>
                </a:lnTo>
                <a:lnTo>
                  <a:pt x="925250" y="3723065"/>
                </a:lnTo>
                <a:lnTo>
                  <a:pt x="925250" y="3723763"/>
                </a:lnTo>
                <a:lnTo>
                  <a:pt x="932931" y="3725159"/>
                </a:lnTo>
                <a:lnTo>
                  <a:pt x="933490" y="3726276"/>
                </a:lnTo>
                <a:lnTo>
                  <a:pt x="934328" y="3723763"/>
                </a:lnTo>
                <a:lnTo>
                  <a:pt x="940613" y="3722367"/>
                </a:lnTo>
                <a:lnTo>
                  <a:pt x="943406" y="3727951"/>
                </a:lnTo>
                <a:lnTo>
                  <a:pt x="942009" y="3730744"/>
                </a:lnTo>
                <a:lnTo>
                  <a:pt x="943406" y="3729347"/>
                </a:lnTo>
                <a:lnTo>
                  <a:pt x="943406" y="3732140"/>
                </a:lnTo>
                <a:lnTo>
                  <a:pt x="946660" y="3729969"/>
                </a:lnTo>
                <a:lnTo>
                  <a:pt x="944802" y="3729347"/>
                </a:lnTo>
                <a:lnTo>
                  <a:pt x="943406" y="3723065"/>
                </a:lnTo>
                <a:lnTo>
                  <a:pt x="953880" y="3721669"/>
                </a:lnTo>
                <a:lnTo>
                  <a:pt x="953880" y="3729347"/>
                </a:lnTo>
                <a:lnTo>
                  <a:pt x="951087" y="3729347"/>
                </a:lnTo>
                <a:lnTo>
                  <a:pt x="955277" y="3730744"/>
                </a:lnTo>
                <a:lnTo>
                  <a:pt x="956674" y="3723065"/>
                </a:lnTo>
                <a:lnTo>
                  <a:pt x="958070" y="3727253"/>
                </a:lnTo>
                <a:lnTo>
                  <a:pt x="959467" y="3721669"/>
                </a:lnTo>
                <a:lnTo>
                  <a:pt x="959641" y="3722192"/>
                </a:lnTo>
                <a:lnTo>
                  <a:pt x="962259" y="3719574"/>
                </a:lnTo>
                <a:lnTo>
                  <a:pt x="960863" y="3718178"/>
                </a:lnTo>
                <a:lnTo>
                  <a:pt x="962259" y="3715386"/>
                </a:lnTo>
                <a:lnTo>
                  <a:pt x="962958" y="3718178"/>
                </a:lnTo>
                <a:lnTo>
                  <a:pt x="967148" y="3718178"/>
                </a:lnTo>
                <a:lnTo>
                  <a:pt x="965751" y="3720971"/>
                </a:lnTo>
                <a:lnTo>
                  <a:pt x="959683" y="3722318"/>
                </a:lnTo>
                <a:lnTo>
                  <a:pt x="960583" y="3725020"/>
                </a:lnTo>
                <a:lnTo>
                  <a:pt x="960863" y="3723763"/>
                </a:lnTo>
                <a:lnTo>
                  <a:pt x="965053" y="3723763"/>
                </a:lnTo>
                <a:lnTo>
                  <a:pt x="965053" y="3725159"/>
                </a:lnTo>
                <a:lnTo>
                  <a:pt x="963656" y="3726555"/>
                </a:lnTo>
                <a:lnTo>
                  <a:pt x="966449" y="3726555"/>
                </a:lnTo>
                <a:lnTo>
                  <a:pt x="966449" y="3722367"/>
                </a:lnTo>
                <a:lnTo>
                  <a:pt x="969243" y="3725159"/>
                </a:lnTo>
                <a:lnTo>
                  <a:pt x="969243" y="3727951"/>
                </a:lnTo>
                <a:lnTo>
                  <a:pt x="973433" y="3721669"/>
                </a:lnTo>
                <a:lnTo>
                  <a:pt x="989494" y="3720273"/>
                </a:lnTo>
                <a:lnTo>
                  <a:pt x="990889" y="3714687"/>
                </a:lnTo>
                <a:lnTo>
                  <a:pt x="984605" y="3713291"/>
                </a:lnTo>
                <a:lnTo>
                  <a:pt x="990889" y="3709102"/>
                </a:lnTo>
                <a:lnTo>
                  <a:pt x="986700" y="3706310"/>
                </a:lnTo>
                <a:lnTo>
                  <a:pt x="989494" y="3702122"/>
                </a:lnTo>
                <a:lnTo>
                  <a:pt x="988097" y="3706310"/>
                </a:lnTo>
                <a:lnTo>
                  <a:pt x="990889" y="3706310"/>
                </a:lnTo>
                <a:lnTo>
                  <a:pt x="993683" y="3703517"/>
                </a:lnTo>
                <a:lnTo>
                  <a:pt x="993683" y="3695839"/>
                </a:lnTo>
                <a:lnTo>
                  <a:pt x="988097" y="3694443"/>
                </a:lnTo>
                <a:lnTo>
                  <a:pt x="985304" y="3695839"/>
                </a:lnTo>
                <a:lnTo>
                  <a:pt x="983907" y="3695839"/>
                </a:lnTo>
                <a:lnTo>
                  <a:pt x="982510" y="3700028"/>
                </a:lnTo>
                <a:lnTo>
                  <a:pt x="976924" y="3702820"/>
                </a:lnTo>
                <a:lnTo>
                  <a:pt x="972734" y="3700028"/>
                </a:lnTo>
                <a:lnTo>
                  <a:pt x="968544" y="3704215"/>
                </a:lnTo>
                <a:lnTo>
                  <a:pt x="962958" y="3705612"/>
                </a:lnTo>
                <a:lnTo>
                  <a:pt x="948293" y="3702820"/>
                </a:lnTo>
                <a:lnTo>
                  <a:pt x="930138" y="3702820"/>
                </a:lnTo>
                <a:lnTo>
                  <a:pt x="919663" y="3680480"/>
                </a:lnTo>
                <a:lnTo>
                  <a:pt x="909189" y="3671405"/>
                </a:lnTo>
                <a:lnTo>
                  <a:pt x="901507" y="3671405"/>
                </a:lnTo>
                <a:lnTo>
                  <a:pt x="898715" y="3668613"/>
                </a:lnTo>
                <a:lnTo>
                  <a:pt x="897318" y="3652557"/>
                </a:lnTo>
                <a:lnTo>
                  <a:pt x="900111" y="3648368"/>
                </a:lnTo>
                <a:lnTo>
                  <a:pt x="897318" y="3644179"/>
                </a:lnTo>
                <a:lnTo>
                  <a:pt x="898715" y="3645576"/>
                </a:lnTo>
                <a:lnTo>
                  <a:pt x="900111" y="3644179"/>
                </a:lnTo>
                <a:lnTo>
                  <a:pt x="905697" y="3646972"/>
                </a:lnTo>
                <a:lnTo>
                  <a:pt x="907094" y="3645576"/>
                </a:lnTo>
                <a:lnTo>
                  <a:pt x="904301" y="3645576"/>
                </a:lnTo>
                <a:lnTo>
                  <a:pt x="907094" y="3642783"/>
                </a:lnTo>
                <a:lnTo>
                  <a:pt x="904301" y="3644179"/>
                </a:lnTo>
                <a:lnTo>
                  <a:pt x="907094" y="3639991"/>
                </a:lnTo>
                <a:lnTo>
                  <a:pt x="908491" y="3641386"/>
                </a:lnTo>
                <a:lnTo>
                  <a:pt x="908491" y="3637198"/>
                </a:lnTo>
                <a:lnTo>
                  <a:pt x="924544" y="3626029"/>
                </a:lnTo>
                <a:lnTo>
                  <a:pt x="944097" y="3628821"/>
                </a:lnTo>
                <a:lnTo>
                  <a:pt x="958761" y="3633010"/>
                </a:lnTo>
                <a:lnTo>
                  <a:pt x="958761" y="3635801"/>
                </a:lnTo>
                <a:lnTo>
                  <a:pt x="960158" y="3634405"/>
                </a:lnTo>
                <a:lnTo>
                  <a:pt x="970632" y="3640689"/>
                </a:lnTo>
                <a:lnTo>
                  <a:pt x="970632" y="3643481"/>
                </a:lnTo>
                <a:lnTo>
                  <a:pt x="972029" y="3640689"/>
                </a:lnTo>
                <a:lnTo>
                  <a:pt x="982504" y="3646273"/>
                </a:lnTo>
                <a:lnTo>
                  <a:pt x="981107" y="3650463"/>
                </a:lnTo>
                <a:lnTo>
                  <a:pt x="978314" y="3646273"/>
                </a:lnTo>
                <a:lnTo>
                  <a:pt x="974822" y="3646273"/>
                </a:lnTo>
                <a:lnTo>
                  <a:pt x="973425" y="3649066"/>
                </a:lnTo>
                <a:lnTo>
                  <a:pt x="977615" y="3647670"/>
                </a:lnTo>
                <a:lnTo>
                  <a:pt x="983202" y="3653953"/>
                </a:lnTo>
                <a:lnTo>
                  <a:pt x="981805" y="3649764"/>
                </a:lnTo>
                <a:lnTo>
                  <a:pt x="983202" y="3646972"/>
                </a:lnTo>
                <a:lnTo>
                  <a:pt x="987391" y="3646972"/>
                </a:lnTo>
                <a:lnTo>
                  <a:pt x="991581" y="3654651"/>
                </a:lnTo>
                <a:lnTo>
                  <a:pt x="991581" y="3650463"/>
                </a:lnTo>
                <a:lnTo>
                  <a:pt x="997168" y="3653255"/>
                </a:lnTo>
                <a:lnTo>
                  <a:pt x="998564" y="3659537"/>
                </a:lnTo>
                <a:lnTo>
                  <a:pt x="1002754" y="3659537"/>
                </a:lnTo>
                <a:lnTo>
                  <a:pt x="998564" y="3658141"/>
                </a:lnTo>
                <a:lnTo>
                  <a:pt x="998564" y="3653953"/>
                </a:lnTo>
                <a:lnTo>
                  <a:pt x="1004150" y="3658141"/>
                </a:lnTo>
                <a:lnTo>
                  <a:pt x="1005547" y="3656745"/>
                </a:lnTo>
                <a:lnTo>
                  <a:pt x="1008340" y="3660934"/>
                </a:lnTo>
                <a:lnTo>
                  <a:pt x="1008340" y="3662329"/>
                </a:lnTo>
                <a:lnTo>
                  <a:pt x="1008340" y="3663726"/>
                </a:lnTo>
                <a:lnTo>
                  <a:pt x="1011134" y="3665122"/>
                </a:lnTo>
                <a:lnTo>
                  <a:pt x="1008340" y="3662329"/>
                </a:lnTo>
                <a:lnTo>
                  <a:pt x="1009737" y="3660934"/>
                </a:lnTo>
                <a:lnTo>
                  <a:pt x="1012531" y="3663726"/>
                </a:lnTo>
                <a:lnTo>
                  <a:pt x="1013926" y="3654651"/>
                </a:lnTo>
                <a:lnTo>
                  <a:pt x="1013926" y="3660934"/>
                </a:lnTo>
                <a:lnTo>
                  <a:pt x="1018116" y="3667216"/>
                </a:lnTo>
                <a:lnTo>
                  <a:pt x="1013926" y="3671405"/>
                </a:lnTo>
                <a:lnTo>
                  <a:pt x="1011134" y="3686065"/>
                </a:lnTo>
                <a:lnTo>
                  <a:pt x="1013926" y="3672801"/>
                </a:lnTo>
                <a:lnTo>
                  <a:pt x="1018116" y="3668613"/>
                </a:lnTo>
                <a:lnTo>
                  <a:pt x="1018116" y="3667216"/>
                </a:lnTo>
                <a:lnTo>
                  <a:pt x="1018116" y="3663028"/>
                </a:lnTo>
                <a:lnTo>
                  <a:pt x="1020910" y="3668613"/>
                </a:lnTo>
                <a:lnTo>
                  <a:pt x="1016720" y="3680480"/>
                </a:lnTo>
                <a:lnTo>
                  <a:pt x="1019513" y="3674896"/>
                </a:lnTo>
                <a:lnTo>
                  <a:pt x="1022306" y="3676292"/>
                </a:lnTo>
                <a:lnTo>
                  <a:pt x="1019513" y="3673500"/>
                </a:lnTo>
                <a:lnTo>
                  <a:pt x="1022306" y="3669311"/>
                </a:lnTo>
                <a:lnTo>
                  <a:pt x="1023067" y="3672355"/>
                </a:lnTo>
                <a:lnTo>
                  <a:pt x="1026496" y="3673500"/>
                </a:lnTo>
                <a:lnTo>
                  <a:pt x="1023703" y="3672103"/>
                </a:lnTo>
                <a:lnTo>
                  <a:pt x="1023703" y="3667915"/>
                </a:lnTo>
                <a:lnTo>
                  <a:pt x="1032780" y="3667915"/>
                </a:lnTo>
                <a:lnTo>
                  <a:pt x="1038367" y="3674198"/>
                </a:lnTo>
                <a:lnTo>
                  <a:pt x="1034177" y="3667915"/>
                </a:lnTo>
                <a:lnTo>
                  <a:pt x="1023703" y="3666518"/>
                </a:lnTo>
                <a:lnTo>
                  <a:pt x="1020910" y="3663726"/>
                </a:lnTo>
                <a:lnTo>
                  <a:pt x="1021657" y="3663887"/>
                </a:lnTo>
                <a:lnTo>
                  <a:pt x="1014625" y="3658141"/>
                </a:lnTo>
                <a:lnTo>
                  <a:pt x="1025798" y="3654651"/>
                </a:lnTo>
                <a:lnTo>
                  <a:pt x="1034876" y="3658839"/>
                </a:lnTo>
                <a:lnTo>
                  <a:pt x="1036272" y="3657443"/>
                </a:lnTo>
                <a:lnTo>
                  <a:pt x="1036272" y="3658839"/>
                </a:lnTo>
                <a:lnTo>
                  <a:pt x="1039066" y="3663028"/>
                </a:lnTo>
                <a:lnTo>
                  <a:pt x="1033640" y="3665436"/>
                </a:lnTo>
                <a:lnTo>
                  <a:pt x="1034876" y="3667915"/>
                </a:lnTo>
                <a:lnTo>
                  <a:pt x="1041161" y="3662329"/>
                </a:lnTo>
                <a:lnTo>
                  <a:pt x="1042557" y="3666518"/>
                </a:lnTo>
                <a:lnTo>
                  <a:pt x="1042557" y="3662329"/>
                </a:lnTo>
                <a:lnTo>
                  <a:pt x="1057222" y="3665122"/>
                </a:lnTo>
                <a:lnTo>
                  <a:pt x="1061411" y="3663726"/>
                </a:lnTo>
                <a:lnTo>
                  <a:pt x="1066997" y="3665122"/>
                </a:lnTo>
                <a:lnTo>
                  <a:pt x="1066390" y="3665387"/>
                </a:lnTo>
                <a:lnTo>
                  <a:pt x="1067696" y="3665820"/>
                </a:lnTo>
                <a:lnTo>
                  <a:pt x="1064902" y="3668613"/>
                </a:lnTo>
                <a:lnTo>
                  <a:pt x="1080963" y="3668613"/>
                </a:lnTo>
                <a:lnTo>
                  <a:pt x="1082360" y="3671405"/>
                </a:lnTo>
                <a:lnTo>
                  <a:pt x="1082360" y="3674198"/>
                </a:lnTo>
                <a:lnTo>
                  <a:pt x="1079566" y="3678387"/>
                </a:lnTo>
                <a:lnTo>
                  <a:pt x="1082360" y="3675594"/>
                </a:lnTo>
                <a:lnTo>
                  <a:pt x="1085153" y="3683272"/>
                </a:lnTo>
                <a:lnTo>
                  <a:pt x="1083757" y="3677688"/>
                </a:lnTo>
                <a:lnTo>
                  <a:pt x="1086550" y="3681876"/>
                </a:lnTo>
                <a:lnTo>
                  <a:pt x="1086550" y="3677688"/>
                </a:lnTo>
                <a:lnTo>
                  <a:pt x="1092834" y="3679085"/>
                </a:lnTo>
                <a:lnTo>
                  <a:pt x="1098421" y="3683272"/>
                </a:lnTo>
                <a:lnTo>
                  <a:pt x="1094231" y="3679085"/>
                </a:lnTo>
                <a:lnTo>
                  <a:pt x="1085153" y="3676292"/>
                </a:lnTo>
                <a:lnTo>
                  <a:pt x="1086550" y="3674896"/>
                </a:lnTo>
                <a:lnTo>
                  <a:pt x="1083757" y="3673500"/>
                </a:lnTo>
                <a:lnTo>
                  <a:pt x="1083757" y="3670707"/>
                </a:lnTo>
                <a:lnTo>
                  <a:pt x="1098421" y="3667915"/>
                </a:lnTo>
                <a:lnTo>
                  <a:pt x="1089342" y="3666518"/>
                </a:lnTo>
                <a:lnTo>
                  <a:pt x="1095627" y="3660934"/>
                </a:lnTo>
                <a:lnTo>
                  <a:pt x="1108895" y="3656745"/>
                </a:lnTo>
                <a:lnTo>
                  <a:pt x="1110292" y="3658141"/>
                </a:lnTo>
                <a:lnTo>
                  <a:pt x="1106102" y="3660934"/>
                </a:lnTo>
                <a:lnTo>
                  <a:pt x="1108895" y="3667216"/>
                </a:lnTo>
                <a:lnTo>
                  <a:pt x="1107498" y="3660934"/>
                </a:lnTo>
                <a:lnTo>
                  <a:pt x="1111688" y="3660934"/>
                </a:lnTo>
                <a:lnTo>
                  <a:pt x="1113085" y="3663726"/>
                </a:lnTo>
                <a:lnTo>
                  <a:pt x="1113085" y="3660934"/>
                </a:lnTo>
                <a:lnTo>
                  <a:pt x="1115878" y="3662329"/>
                </a:lnTo>
                <a:lnTo>
                  <a:pt x="1110292" y="3659537"/>
                </a:lnTo>
                <a:lnTo>
                  <a:pt x="1113085" y="3659537"/>
                </a:lnTo>
                <a:lnTo>
                  <a:pt x="1113085" y="3656745"/>
                </a:lnTo>
                <a:lnTo>
                  <a:pt x="1129146" y="3651160"/>
                </a:lnTo>
                <a:lnTo>
                  <a:pt x="1131939" y="3648368"/>
                </a:lnTo>
                <a:lnTo>
                  <a:pt x="1129146" y="3652557"/>
                </a:lnTo>
                <a:lnTo>
                  <a:pt x="1132895" y="3652557"/>
                </a:lnTo>
                <a:lnTo>
                  <a:pt x="1132638" y="3651160"/>
                </a:lnTo>
                <a:lnTo>
                  <a:pt x="1135430" y="3653953"/>
                </a:lnTo>
                <a:lnTo>
                  <a:pt x="1134209" y="3650288"/>
                </a:lnTo>
                <a:lnTo>
                  <a:pt x="1134034" y="3650463"/>
                </a:lnTo>
                <a:lnTo>
                  <a:pt x="1134034" y="3649066"/>
                </a:lnTo>
                <a:lnTo>
                  <a:pt x="1136827" y="3647670"/>
                </a:lnTo>
                <a:lnTo>
                  <a:pt x="1134502" y="3649995"/>
                </a:lnTo>
                <a:lnTo>
                  <a:pt x="1136827" y="3651160"/>
                </a:lnTo>
                <a:lnTo>
                  <a:pt x="1150094" y="3644877"/>
                </a:lnTo>
                <a:lnTo>
                  <a:pt x="1158363" y="3642671"/>
                </a:lnTo>
                <a:lnTo>
                  <a:pt x="1157776" y="3642085"/>
                </a:lnTo>
                <a:lnTo>
                  <a:pt x="1160569" y="3640689"/>
                </a:lnTo>
                <a:lnTo>
                  <a:pt x="1159766" y="3642301"/>
                </a:lnTo>
                <a:lnTo>
                  <a:pt x="1160569" y="3642085"/>
                </a:lnTo>
                <a:lnTo>
                  <a:pt x="1161966" y="3647670"/>
                </a:lnTo>
                <a:lnTo>
                  <a:pt x="1161966" y="3644877"/>
                </a:lnTo>
                <a:lnTo>
                  <a:pt x="1167552" y="3644877"/>
                </a:lnTo>
                <a:lnTo>
                  <a:pt x="1163363" y="3649066"/>
                </a:lnTo>
                <a:lnTo>
                  <a:pt x="1168948" y="3646273"/>
                </a:lnTo>
                <a:lnTo>
                  <a:pt x="1180819" y="3647670"/>
                </a:lnTo>
                <a:lnTo>
                  <a:pt x="1188501" y="3646273"/>
                </a:lnTo>
                <a:lnTo>
                  <a:pt x="1200372" y="3640689"/>
                </a:lnTo>
                <a:lnTo>
                  <a:pt x="1213639" y="3633010"/>
                </a:lnTo>
                <a:lnTo>
                  <a:pt x="1219226" y="3628821"/>
                </a:lnTo>
                <a:lnTo>
                  <a:pt x="1223416" y="3621142"/>
                </a:lnTo>
                <a:lnTo>
                  <a:pt x="1223416" y="3623934"/>
                </a:lnTo>
                <a:lnTo>
                  <a:pt x="1226209" y="3626727"/>
                </a:lnTo>
                <a:lnTo>
                  <a:pt x="1228569" y="3629610"/>
                </a:lnTo>
                <a:lnTo>
                  <a:pt x="1230399" y="3630218"/>
                </a:lnTo>
                <a:lnTo>
                  <a:pt x="1224114" y="3623934"/>
                </a:lnTo>
                <a:lnTo>
                  <a:pt x="1229700" y="3618349"/>
                </a:lnTo>
                <a:lnTo>
                  <a:pt x="1227109" y="3615759"/>
                </a:lnTo>
                <a:lnTo>
                  <a:pt x="1231097" y="3614161"/>
                </a:lnTo>
                <a:lnTo>
                  <a:pt x="1233890" y="3611368"/>
                </a:lnTo>
                <a:lnTo>
                  <a:pt x="1240175" y="3600897"/>
                </a:lnTo>
                <a:lnTo>
                  <a:pt x="1242968" y="3599501"/>
                </a:lnTo>
                <a:lnTo>
                  <a:pt x="1249253" y="3582048"/>
                </a:lnTo>
                <a:lnTo>
                  <a:pt x="1247856" y="3577860"/>
                </a:lnTo>
                <a:lnTo>
                  <a:pt x="1261124" y="3568784"/>
                </a:lnTo>
                <a:lnTo>
                  <a:pt x="1269734" y="3560177"/>
                </a:lnTo>
                <a:lnTo>
                  <a:pt x="1264616" y="3563898"/>
                </a:lnTo>
                <a:lnTo>
                  <a:pt x="1270900" y="3557615"/>
                </a:lnTo>
                <a:lnTo>
                  <a:pt x="1271836" y="3558082"/>
                </a:lnTo>
                <a:lnTo>
                  <a:pt x="1272995" y="3556917"/>
                </a:lnTo>
                <a:lnTo>
                  <a:pt x="1289056" y="3545048"/>
                </a:lnTo>
                <a:lnTo>
                  <a:pt x="1295341" y="3546445"/>
                </a:lnTo>
                <a:lnTo>
                  <a:pt x="1301625" y="3545048"/>
                </a:lnTo>
                <a:lnTo>
                  <a:pt x="1298832" y="3546445"/>
                </a:lnTo>
                <a:lnTo>
                  <a:pt x="1301625" y="3547841"/>
                </a:lnTo>
                <a:lnTo>
                  <a:pt x="1304418" y="3546445"/>
                </a:lnTo>
                <a:lnTo>
                  <a:pt x="1309446" y="3547701"/>
                </a:lnTo>
                <a:lnTo>
                  <a:pt x="1310005" y="3547143"/>
                </a:lnTo>
                <a:lnTo>
                  <a:pt x="1319082" y="3554822"/>
                </a:lnTo>
                <a:lnTo>
                  <a:pt x="1333747" y="3561106"/>
                </a:lnTo>
                <a:lnTo>
                  <a:pt x="1333747" y="3562502"/>
                </a:lnTo>
                <a:lnTo>
                  <a:pt x="1367265" y="3571576"/>
                </a:lnTo>
                <a:lnTo>
                  <a:pt x="1367265" y="3579256"/>
                </a:lnTo>
                <a:lnTo>
                  <a:pt x="1368662" y="3571576"/>
                </a:lnTo>
                <a:lnTo>
                  <a:pt x="1380533" y="3574369"/>
                </a:lnTo>
                <a:lnTo>
                  <a:pt x="1401482" y="3571576"/>
                </a:lnTo>
                <a:lnTo>
                  <a:pt x="1407766" y="3568784"/>
                </a:lnTo>
                <a:lnTo>
                  <a:pt x="1407766" y="3564596"/>
                </a:lnTo>
                <a:lnTo>
                  <a:pt x="1408877" y="3570676"/>
                </a:lnTo>
                <a:lnTo>
                  <a:pt x="1409163" y="3568784"/>
                </a:lnTo>
                <a:lnTo>
                  <a:pt x="1412654" y="3568784"/>
                </a:lnTo>
                <a:lnTo>
                  <a:pt x="1415448" y="3567388"/>
                </a:lnTo>
                <a:lnTo>
                  <a:pt x="1411258" y="3565991"/>
                </a:lnTo>
                <a:lnTo>
                  <a:pt x="1411258" y="3564596"/>
                </a:lnTo>
                <a:lnTo>
                  <a:pt x="1417543" y="3567388"/>
                </a:lnTo>
                <a:lnTo>
                  <a:pt x="1420335" y="3570180"/>
                </a:lnTo>
                <a:lnTo>
                  <a:pt x="1423129" y="3568784"/>
                </a:lnTo>
                <a:lnTo>
                  <a:pt x="1424525" y="3564596"/>
                </a:lnTo>
                <a:lnTo>
                  <a:pt x="1437793" y="3561804"/>
                </a:lnTo>
                <a:lnTo>
                  <a:pt x="1439189" y="3563200"/>
                </a:lnTo>
                <a:lnTo>
                  <a:pt x="1439189" y="3561804"/>
                </a:lnTo>
                <a:lnTo>
                  <a:pt x="1448268" y="3559011"/>
                </a:lnTo>
                <a:lnTo>
                  <a:pt x="1451060" y="3560407"/>
                </a:lnTo>
                <a:lnTo>
                  <a:pt x="1449665" y="3559011"/>
                </a:lnTo>
                <a:lnTo>
                  <a:pt x="1453854" y="3557615"/>
                </a:lnTo>
                <a:lnTo>
                  <a:pt x="1452457" y="3556219"/>
                </a:lnTo>
                <a:lnTo>
                  <a:pt x="1455250" y="3554822"/>
                </a:lnTo>
                <a:lnTo>
                  <a:pt x="1455250" y="3557615"/>
                </a:lnTo>
                <a:lnTo>
                  <a:pt x="1456647" y="3556219"/>
                </a:lnTo>
                <a:lnTo>
                  <a:pt x="1464329" y="3554822"/>
                </a:lnTo>
                <a:lnTo>
                  <a:pt x="1464329" y="3556219"/>
                </a:lnTo>
                <a:lnTo>
                  <a:pt x="1500640" y="3545747"/>
                </a:lnTo>
                <a:lnTo>
                  <a:pt x="1518097" y="3535276"/>
                </a:lnTo>
                <a:lnTo>
                  <a:pt x="1522287" y="3528992"/>
                </a:lnTo>
                <a:lnTo>
                  <a:pt x="1531365" y="3524804"/>
                </a:lnTo>
                <a:lnTo>
                  <a:pt x="1531365" y="3523407"/>
                </a:lnTo>
                <a:lnTo>
                  <a:pt x="1536952" y="3520615"/>
                </a:lnTo>
                <a:lnTo>
                  <a:pt x="1535555" y="3519219"/>
                </a:lnTo>
                <a:lnTo>
                  <a:pt x="1539745" y="3519219"/>
                </a:lnTo>
                <a:lnTo>
                  <a:pt x="1547426" y="3515031"/>
                </a:lnTo>
                <a:lnTo>
                  <a:pt x="1551846" y="3515031"/>
                </a:lnTo>
                <a:lnTo>
                  <a:pt x="1550313" y="3510428"/>
                </a:lnTo>
                <a:lnTo>
                  <a:pt x="1548823" y="3510842"/>
                </a:lnTo>
                <a:lnTo>
                  <a:pt x="1544633" y="3501767"/>
                </a:lnTo>
                <a:lnTo>
                  <a:pt x="1530667" y="3508050"/>
                </a:lnTo>
                <a:lnTo>
                  <a:pt x="1530667" y="3497578"/>
                </a:lnTo>
                <a:lnTo>
                  <a:pt x="1527874" y="3504559"/>
                </a:lnTo>
                <a:lnTo>
                  <a:pt x="1529270" y="3508050"/>
                </a:lnTo>
                <a:lnTo>
                  <a:pt x="1527874" y="3508050"/>
                </a:lnTo>
                <a:lnTo>
                  <a:pt x="1526795" y="3507241"/>
                </a:lnTo>
                <a:lnTo>
                  <a:pt x="1526478" y="3508747"/>
                </a:lnTo>
                <a:lnTo>
                  <a:pt x="1520193" y="3504560"/>
                </a:lnTo>
                <a:lnTo>
                  <a:pt x="1505529" y="3516427"/>
                </a:lnTo>
                <a:lnTo>
                  <a:pt x="1492261" y="3520616"/>
                </a:lnTo>
                <a:lnTo>
                  <a:pt x="1483183" y="3524804"/>
                </a:lnTo>
                <a:lnTo>
                  <a:pt x="1485976" y="3528993"/>
                </a:lnTo>
                <a:lnTo>
                  <a:pt x="1483183" y="3526201"/>
                </a:lnTo>
                <a:lnTo>
                  <a:pt x="1478994" y="3527597"/>
                </a:lnTo>
                <a:lnTo>
                  <a:pt x="1473407" y="3526201"/>
                </a:lnTo>
                <a:lnTo>
                  <a:pt x="1462933" y="3530389"/>
                </a:lnTo>
                <a:lnTo>
                  <a:pt x="1460139" y="3534577"/>
                </a:lnTo>
                <a:lnTo>
                  <a:pt x="1446872" y="3540861"/>
                </a:lnTo>
                <a:lnTo>
                  <a:pt x="1420337" y="3542187"/>
                </a:lnTo>
                <a:lnTo>
                  <a:pt x="1420337" y="3543653"/>
                </a:lnTo>
                <a:lnTo>
                  <a:pt x="1414750" y="3546446"/>
                </a:lnTo>
                <a:lnTo>
                  <a:pt x="1411957" y="3546446"/>
                </a:lnTo>
                <a:lnTo>
                  <a:pt x="1411957" y="3543653"/>
                </a:lnTo>
                <a:lnTo>
                  <a:pt x="1406370" y="3543653"/>
                </a:lnTo>
                <a:lnTo>
                  <a:pt x="1391706" y="3538068"/>
                </a:lnTo>
                <a:lnTo>
                  <a:pt x="1387517" y="3532483"/>
                </a:lnTo>
                <a:lnTo>
                  <a:pt x="1371456" y="3529691"/>
                </a:lnTo>
                <a:lnTo>
                  <a:pt x="1370059" y="3525503"/>
                </a:lnTo>
                <a:lnTo>
                  <a:pt x="1367266" y="3531785"/>
                </a:lnTo>
                <a:lnTo>
                  <a:pt x="1366337" y="3529922"/>
                </a:lnTo>
                <a:lnTo>
                  <a:pt x="1361680" y="3527597"/>
                </a:lnTo>
                <a:lnTo>
                  <a:pt x="1365870" y="3528993"/>
                </a:lnTo>
                <a:lnTo>
                  <a:pt x="1366338" y="3529921"/>
                </a:lnTo>
                <a:lnTo>
                  <a:pt x="1367266" y="3530389"/>
                </a:lnTo>
                <a:lnTo>
                  <a:pt x="1368663" y="3527597"/>
                </a:lnTo>
                <a:lnTo>
                  <a:pt x="1364472" y="3523408"/>
                </a:lnTo>
                <a:lnTo>
                  <a:pt x="1346316" y="3519219"/>
                </a:lnTo>
                <a:lnTo>
                  <a:pt x="1346316" y="3517823"/>
                </a:lnTo>
                <a:lnTo>
                  <a:pt x="1337239" y="3513634"/>
                </a:lnTo>
                <a:lnTo>
                  <a:pt x="1337239" y="3512238"/>
                </a:lnTo>
                <a:lnTo>
                  <a:pt x="1335842" y="3515031"/>
                </a:lnTo>
                <a:lnTo>
                  <a:pt x="1329558" y="3513634"/>
                </a:lnTo>
                <a:lnTo>
                  <a:pt x="1328162" y="3508049"/>
                </a:lnTo>
                <a:lnTo>
                  <a:pt x="1329558" y="3514332"/>
                </a:lnTo>
                <a:lnTo>
                  <a:pt x="1326765" y="3511540"/>
                </a:lnTo>
                <a:lnTo>
                  <a:pt x="1321178" y="3512783"/>
                </a:lnTo>
                <a:lnTo>
                  <a:pt x="1321178" y="3514332"/>
                </a:lnTo>
                <a:lnTo>
                  <a:pt x="1314893" y="3512936"/>
                </a:lnTo>
                <a:lnTo>
                  <a:pt x="1313497" y="3510144"/>
                </a:lnTo>
                <a:lnTo>
                  <a:pt x="1316290" y="3510144"/>
                </a:lnTo>
                <a:lnTo>
                  <a:pt x="1316290" y="3512936"/>
                </a:lnTo>
                <a:lnTo>
                  <a:pt x="1316988" y="3510144"/>
                </a:lnTo>
                <a:lnTo>
                  <a:pt x="1320033" y="3511157"/>
                </a:lnTo>
                <a:lnTo>
                  <a:pt x="1319083" y="3507351"/>
                </a:lnTo>
                <a:lnTo>
                  <a:pt x="1310006" y="3508747"/>
                </a:lnTo>
                <a:lnTo>
                  <a:pt x="1311402" y="3512936"/>
                </a:lnTo>
                <a:lnTo>
                  <a:pt x="1307212" y="3510144"/>
                </a:lnTo>
                <a:lnTo>
                  <a:pt x="1304419" y="3511540"/>
                </a:lnTo>
                <a:lnTo>
                  <a:pt x="1300229" y="3510144"/>
                </a:lnTo>
                <a:lnTo>
                  <a:pt x="1300229" y="3514332"/>
                </a:lnTo>
                <a:lnTo>
                  <a:pt x="1298833" y="3508747"/>
                </a:lnTo>
                <a:lnTo>
                  <a:pt x="1284168" y="3504560"/>
                </a:lnTo>
                <a:lnTo>
                  <a:pt x="1278582" y="3504560"/>
                </a:lnTo>
                <a:lnTo>
                  <a:pt x="1277185" y="3507351"/>
                </a:lnTo>
                <a:lnTo>
                  <a:pt x="1278582" y="3501069"/>
                </a:lnTo>
                <a:lnTo>
                  <a:pt x="1274392" y="3507351"/>
                </a:lnTo>
                <a:lnTo>
                  <a:pt x="1275789" y="3504560"/>
                </a:lnTo>
                <a:lnTo>
                  <a:pt x="1265315" y="3498276"/>
                </a:lnTo>
                <a:lnTo>
                  <a:pt x="1261125" y="3502465"/>
                </a:lnTo>
                <a:lnTo>
                  <a:pt x="1256935" y="3501069"/>
                </a:lnTo>
                <a:lnTo>
                  <a:pt x="1255538" y="3498276"/>
                </a:lnTo>
                <a:lnTo>
                  <a:pt x="1258331" y="3501069"/>
                </a:lnTo>
                <a:lnTo>
                  <a:pt x="1261125" y="3495484"/>
                </a:lnTo>
                <a:lnTo>
                  <a:pt x="1247857" y="3487804"/>
                </a:lnTo>
                <a:lnTo>
                  <a:pt x="1247857" y="3486408"/>
                </a:lnTo>
                <a:lnTo>
                  <a:pt x="1246460" y="3487804"/>
                </a:lnTo>
                <a:lnTo>
                  <a:pt x="1241279" y="3484615"/>
                </a:lnTo>
                <a:lnTo>
                  <a:pt x="1240874" y="3485710"/>
                </a:lnTo>
                <a:lnTo>
                  <a:pt x="1239903" y="3483769"/>
                </a:lnTo>
                <a:lnTo>
                  <a:pt x="1237383" y="3482220"/>
                </a:lnTo>
                <a:lnTo>
                  <a:pt x="1237508" y="3481871"/>
                </a:lnTo>
                <a:lnTo>
                  <a:pt x="1217132" y="3471050"/>
                </a:lnTo>
                <a:lnTo>
                  <a:pt x="1215735" y="3472446"/>
                </a:lnTo>
                <a:lnTo>
                  <a:pt x="1215735" y="3469654"/>
                </a:lnTo>
                <a:lnTo>
                  <a:pt x="1202468" y="3461975"/>
                </a:lnTo>
                <a:lnTo>
                  <a:pt x="1185010" y="3454296"/>
                </a:lnTo>
                <a:lnTo>
                  <a:pt x="1159872" y="3443824"/>
                </a:lnTo>
                <a:lnTo>
                  <a:pt x="1129147" y="3431957"/>
                </a:lnTo>
                <a:lnTo>
                  <a:pt x="1135431" y="3433353"/>
                </a:lnTo>
                <a:lnTo>
                  <a:pt x="1135431" y="3430561"/>
                </a:lnTo>
                <a:lnTo>
                  <a:pt x="1120767" y="3427768"/>
                </a:lnTo>
                <a:lnTo>
                  <a:pt x="1122163" y="3424976"/>
                </a:lnTo>
                <a:lnTo>
                  <a:pt x="1119370" y="3427768"/>
                </a:lnTo>
                <a:lnTo>
                  <a:pt x="1101912" y="3423579"/>
                </a:lnTo>
                <a:lnTo>
                  <a:pt x="1103309" y="3420787"/>
                </a:lnTo>
                <a:lnTo>
                  <a:pt x="1100516" y="3423579"/>
                </a:lnTo>
                <a:lnTo>
                  <a:pt x="1094930" y="3419390"/>
                </a:lnTo>
                <a:lnTo>
                  <a:pt x="1094930" y="3420787"/>
                </a:lnTo>
                <a:lnTo>
                  <a:pt x="1092136" y="3419390"/>
                </a:lnTo>
                <a:lnTo>
                  <a:pt x="1089344" y="3416600"/>
                </a:lnTo>
                <a:lnTo>
                  <a:pt x="1090741" y="3419391"/>
                </a:lnTo>
                <a:lnTo>
                  <a:pt x="1089344" y="3419391"/>
                </a:lnTo>
                <a:lnTo>
                  <a:pt x="1089344" y="3416599"/>
                </a:lnTo>
                <a:lnTo>
                  <a:pt x="1089343" y="3416599"/>
                </a:lnTo>
                <a:lnTo>
                  <a:pt x="1077472" y="3411014"/>
                </a:lnTo>
                <a:lnTo>
                  <a:pt x="1078080" y="3410644"/>
                </a:lnTo>
                <a:lnTo>
                  <a:pt x="1073980" y="3409618"/>
                </a:lnTo>
                <a:lnTo>
                  <a:pt x="1072584" y="3406825"/>
                </a:lnTo>
                <a:lnTo>
                  <a:pt x="1072584" y="3408222"/>
                </a:lnTo>
                <a:lnTo>
                  <a:pt x="1068395" y="3405429"/>
                </a:lnTo>
                <a:lnTo>
                  <a:pt x="1055127" y="3387279"/>
                </a:lnTo>
                <a:lnTo>
                  <a:pt x="1056523" y="3381693"/>
                </a:lnTo>
                <a:lnTo>
                  <a:pt x="1055825" y="3381693"/>
                </a:lnTo>
                <a:lnTo>
                  <a:pt x="1058618" y="3380297"/>
                </a:lnTo>
                <a:lnTo>
                  <a:pt x="1061411" y="3381693"/>
                </a:lnTo>
                <a:lnTo>
                  <a:pt x="1061411" y="3382392"/>
                </a:lnTo>
                <a:lnTo>
                  <a:pt x="1069093" y="3385184"/>
                </a:lnTo>
                <a:lnTo>
                  <a:pt x="1069791" y="3389023"/>
                </a:lnTo>
                <a:lnTo>
                  <a:pt x="1069791" y="3383788"/>
                </a:lnTo>
                <a:lnTo>
                  <a:pt x="1072584" y="3382392"/>
                </a:lnTo>
                <a:lnTo>
                  <a:pt x="1075377" y="3386580"/>
                </a:lnTo>
                <a:lnTo>
                  <a:pt x="1073980" y="3382392"/>
                </a:lnTo>
                <a:lnTo>
                  <a:pt x="1080266" y="3376807"/>
                </a:lnTo>
                <a:lnTo>
                  <a:pt x="1081662" y="3378203"/>
                </a:lnTo>
                <a:lnTo>
                  <a:pt x="1080266" y="3379599"/>
                </a:lnTo>
                <a:lnTo>
                  <a:pt x="1083059" y="3383788"/>
                </a:lnTo>
                <a:lnTo>
                  <a:pt x="1081662" y="3379599"/>
                </a:lnTo>
                <a:lnTo>
                  <a:pt x="1083059" y="3376807"/>
                </a:lnTo>
                <a:lnTo>
                  <a:pt x="1077821" y="3374189"/>
                </a:lnTo>
                <a:lnTo>
                  <a:pt x="1072584" y="3376807"/>
                </a:lnTo>
                <a:lnTo>
                  <a:pt x="1060713" y="3370524"/>
                </a:lnTo>
                <a:lnTo>
                  <a:pt x="1056523" y="3364939"/>
                </a:lnTo>
                <a:lnTo>
                  <a:pt x="1060713" y="3359354"/>
                </a:lnTo>
                <a:lnTo>
                  <a:pt x="1055127" y="3364939"/>
                </a:lnTo>
                <a:lnTo>
                  <a:pt x="1048842" y="3357260"/>
                </a:lnTo>
                <a:lnTo>
                  <a:pt x="1050239" y="3354467"/>
                </a:lnTo>
                <a:lnTo>
                  <a:pt x="1046049" y="3353071"/>
                </a:lnTo>
                <a:lnTo>
                  <a:pt x="1047445" y="3350278"/>
                </a:lnTo>
                <a:lnTo>
                  <a:pt x="1044652" y="3353071"/>
                </a:lnTo>
                <a:lnTo>
                  <a:pt x="1040462" y="3347487"/>
                </a:lnTo>
                <a:lnTo>
                  <a:pt x="1036273" y="3346091"/>
                </a:lnTo>
                <a:lnTo>
                  <a:pt x="1037670" y="3341902"/>
                </a:lnTo>
                <a:lnTo>
                  <a:pt x="1034876" y="3346091"/>
                </a:lnTo>
                <a:lnTo>
                  <a:pt x="1025798" y="3340506"/>
                </a:lnTo>
                <a:lnTo>
                  <a:pt x="1027194" y="3334921"/>
                </a:lnTo>
                <a:lnTo>
                  <a:pt x="1024402" y="3340506"/>
                </a:lnTo>
                <a:lnTo>
                  <a:pt x="1018117" y="3337713"/>
                </a:lnTo>
                <a:lnTo>
                  <a:pt x="1019514" y="3334921"/>
                </a:lnTo>
                <a:lnTo>
                  <a:pt x="1016720" y="3339109"/>
                </a:lnTo>
                <a:lnTo>
                  <a:pt x="1007643" y="3337713"/>
                </a:lnTo>
                <a:lnTo>
                  <a:pt x="1004849" y="3339109"/>
                </a:lnTo>
                <a:lnTo>
                  <a:pt x="1006246" y="3337713"/>
                </a:lnTo>
                <a:lnTo>
                  <a:pt x="1002056" y="3336317"/>
                </a:lnTo>
                <a:lnTo>
                  <a:pt x="984599" y="3311185"/>
                </a:lnTo>
                <a:lnTo>
                  <a:pt x="976589" y="3305642"/>
                </a:lnTo>
                <a:lnTo>
                  <a:pt x="977616" y="3307694"/>
                </a:lnTo>
                <a:lnTo>
                  <a:pt x="976219" y="3310487"/>
                </a:lnTo>
                <a:lnTo>
                  <a:pt x="972029" y="3307694"/>
                </a:lnTo>
                <a:lnTo>
                  <a:pt x="961555" y="3309091"/>
                </a:lnTo>
                <a:lnTo>
                  <a:pt x="955968" y="3306298"/>
                </a:lnTo>
                <a:lnTo>
                  <a:pt x="951778" y="3306298"/>
                </a:lnTo>
                <a:lnTo>
                  <a:pt x="951778" y="3311883"/>
                </a:lnTo>
                <a:lnTo>
                  <a:pt x="947589" y="3313280"/>
                </a:lnTo>
                <a:lnTo>
                  <a:pt x="947589" y="3310487"/>
                </a:lnTo>
                <a:lnTo>
                  <a:pt x="938511" y="3313280"/>
                </a:lnTo>
                <a:lnTo>
                  <a:pt x="938511" y="3312581"/>
                </a:lnTo>
                <a:lnTo>
                  <a:pt x="932925" y="3306996"/>
                </a:lnTo>
                <a:lnTo>
                  <a:pt x="930132" y="3309789"/>
                </a:lnTo>
                <a:lnTo>
                  <a:pt x="932925" y="3299318"/>
                </a:lnTo>
                <a:lnTo>
                  <a:pt x="930132" y="3297922"/>
                </a:lnTo>
                <a:lnTo>
                  <a:pt x="927338" y="3297922"/>
                </a:lnTo>
                <a:lnTo>
                  <a:pt x="924545" y="3306996"/>
                </a:lnTo>
                <a:lnTo>
                  <a:pt x="924545" y="3300714"/>
                </a:lnTo>
                <a:lnTo>
                  <a:pt x="921752" y="3297922"/>
                </a:lnTo>
                <a:lnTo>
                  <a:pt x="919308" y="3297223"/>
                </a:lnTo>
                <a:lnTo>
                  <a:pt x="918958" y="3297223"/>
                </a:lnTo>
                <a:lnTo>
                  <a:pt x="914071" y="3295827"/>
                </a:lnTo>
                <a:lnTo>
                  <a:pt x="915642" y="3296176"/>
                </a:lnTo>
                <a:lnTo>
                  <a:pt x="902200" y="3292337"/>
                </a:lnTo>
                <a:lnTo>
                  <a:pt x="907786" y="3295129"/>
                </a:lnTo>
                <a:lnTo>
                  <a:pt x="907786" y="3297922"/>
                </a:lnTo>
                <a:lnTo>
                  <a:pt x="897312" y="3292337"/>
                </a:lnTo>
                <a:lnTo>
                  <a:pt x="873569" y="3266507"/>
                </a:lnTo>
                <a:lnTo>
                  <a:pt x="849827" y="3278375"/>
                </a:lnTo>
                <a:lnTo>
                  <a:pt x="843542" y="3286053"/>
                </a:lnTo>
                <a:lnTo>
                  <a:pt x="852621" y="3272790"/>
                </a:lnTo>
                <a:lnTo>
                  <a:pt x="865888" y="3263714"/>
                </a:lnTo>
                <a:lnTo>
                  <a:pt x="865888" y="3260922"/>
                </a:lnTo>
                <a:lnTo>
                  <a:pt x="866572" y="3260761"/>
                </a:lnTo>
                <a:lnTo>
                  <a:pt x="865190" y="3247658"/>
                </a:lnTo>
                <a:lnTo>
                  <a:pt x="826085" y="3184829"/>
                </a:lnTo>
                <a:lnTo>
                  <a:pt x="823292" y="3179244"/>
                </a:lnTo>
                <a:lnTo>
                  <a:pt x="827481" y="3167377"/>
                </a:lnTo>
                <a:lnTo>
                  <a:pt x="835163" y="3151320"/>
                </a:lnTo>
                <a:lnTo>
                  <a:pt x="844240" y="3138056"/>
                </a:lnTo>
                <a:lnTo>
                  <a:pt x="838655" y="3149924"/>
                </a:lnTo>
                <a:lnTo>
                  <a:pt x="842844" y="3145736"/>
                </a:lnTo>
                <a:lnTo>
                  <a:pt x="851922" y="3127584"/>
                </a:lnTo>
                <a:lnTo>
                  <a:pt x="851922" y="3133169"/>
                </a:lnTo>
                <a:lnTo>
                  <a:pt x="856112" y="3130377"/>
                </a:lnTo>
                <a:lnTo>
                  <a:pt x="856112" y="3126189"/>
                </a:lnTo>
                <a:lnTo>
                  <a:pt x="851922" y="3119906"/>
                </a:lnTo>
                <a:lnTo>
                  <a:pt x="858206" y="3125491"/>
                </a:lnTo>
                <a:lnTo>
                  <a:pt x="844939" y="3112226"/>
                </a:lnTo>
                <a:lnTo>
                  <a:pt x="835861" y="3108038"/>
                </a:lnTo>
                <a:lnTo>
                  <a:pt x="816309" y="3113623"/>
                </a:lnTo>
                <a:lnTo>
                  <a:pt x="820499" y="3115019"/>
                </a:lnTo>
                <a:lnTo>
                  <a:pt x="810722" y="3115019"/>
                </a:lnTo>
                <a:lnTo>
                  <a:pt x="792567" y="3121302"/>
                </a:lnTo>
                <a:lnTo>
                  <a:pt x="798851" y="3127584"/>
                </a:lnTo>
                <a:lnTo>
                  <a:pt x="798851" y="3130377"/>
                </a:lnTo>
                <a:lnTo>
                  <a:pt x="793265" y="3124095"/>
                </a:lnTo>
                <a:lnTo>
                  <a:pt x="786980" y="3122161"/>
                </a:lnTo>
                <a:lnTo>
                  <a:pt x="786980" y="3122698"/>
                </a:lnTo>
                <a:lnTo>
                  <a:pt x="786980" y="3124095"/>
                </a:lnTo>
                <a:lnTo>
                  <a:pt x="784187" y="3122698"/>
                </a:lnTo>
                <a:lnTo>
                  <a:pt x="777204" y="3111529"/>
                </a:lnTo>
                <a:lnTo>
                  <a:pt x="784187" y="3097567"/>
                </a:lnTo>
                <a:lnTo>
                  <a:pt x="779997" y="3090586"/>
                </a:lnTo>
                <a:lnTo>
                  <a:pt x="781394" y="3087793"/>
                </a:lnTo>
                <a:lnTo>
                  <a:pt x="769523" y="3089189"/>
                </a:lnTo>
                <a:lnTo>
                  <a:pt x="772316" y="3101058"/>
                </a:lnTo>
                <a:lnTo>
                  <a:pt x="769523" y="3103850"/>
                </a:lnTo>
                <a:lnTo>
                  <a:pt x="768126" y="3102454"/>
                </a:lnTo>
                <a:lnTo>
                  <a:pt x="753462" y="3058473"/>
                </a:lnTo>
                <a:lnTo>
                  <a:pt x="747178" y="3048001"/>
                </a:lnTo>
                <a:lnTo>
                  <a:pt x="745781" y="3040322"/>
                </a:lnTo>
                <a:lnTo>
                  <a:pt x="747178" y="3033342"/>
                </a:lnTo>
                <a:lnTo>
                  <a:pt x="753462" y="3017983"/>
                </a:lnTo>
                <a:lnTo>
                  <a:pt x="757652" y="3013795"/>
                </a:lnTo>
                <a:lnTo>
                  <a:pt x="768126" y="3013795"/>
                </a:lnTo>
                <a:lnTo>
                  <a:pt x="757652" y="3022870"/>
                </a:lnTo>
                <a:lnTo>
                  <a:pt x="753462" y="3038926"/>
                </a:lnTo>
                <a:lnTo>
                  <a:pt x="754858" y="3048001"/>
                </a:lnTo>
                <a:lnTo>
                  <a:pt x="759049" y="3057077"/>
                </a:lnTo>
                <a:lnTo>
                  <a:pt x="760445" y="3066152"/>
                </a:lnTo>
                <a:lnTo>
                  <a:pt x="765333" y="3073133"/>
                </a:lnTo>
                <a:lnTo>
                  <a:pt x="770919" y="3068944"/>
                </a:lnTo>
                <a:lnTo>
                  <a:pt x="768126" y="3057077"/>
                </a:lnTo>
                <a:lnTo>
                  <a:pt x="770919" y="3050794"/>
                </a:lnTo>
                <a:lnTo>
                  <a:pt x="782790" y="3031945"/>
                </a:lnTo>
                <a:lnTo>
                  <a:pt x="786980" y="3029851"/>
                </a:lnTo>
                <a:lnTo>
                  <a:pt x="789075" y="3030549"/>
                </a:lnTo>
                <a:lnTo>
                  <a:pt x="790472" y="3042416"/>
                </a:lnTo>
                <a:lnTo>
                  <a:pt x="779997" y="3062661"/>
                </a:lnTo>
                <a:lnTo>
                  <a:pt x="769523" y="3073133"/>
                </a:lnTo>
                <a:lnTo>
                  <a:pt x="768126" y="3080813"/>
                </a:lnTo>
                <a:lnTo>
                  <a:pt x="784187" y="3080813"/>
                </a:lnTo>
                <a:lnTo>
                  <a:pt x="796058" y="3064057"/>
                </a:lnTo>
                <a:lnTo>
                  <a:pt x="793265" y="3061265"/>
                </a:lnTo>
                <a:lnTo>
                  <a:pt x="787679" y="3062661"/>
                </a:lnTo>
                <a:lnTo>
                  <a:pt x="786980" y="3058473"/>
                </a:lnTo>
                <a:lnTo>
                  <a:pt x="800946" y="3040322"/>
                </a:lnTo>
                <a:lnTo>
                  <a:pt x="805136" y="3040322"/>
                </a:lnTo>
                <a:lnTo>
                  <a:pt x="807930" y="3043813"/>
                </a:lnTo>
                <a:lnTo>
                  <a:pt x="811420" y="3042416"/>
                </a:lnTo>
                <a:lnTo>
                  <a:pt x="810025" y="3037529"/>
                </a:lnTo>
                <a:lnTo>
                  <a:pt x="802343" y="3034738"/>
                </a:lnTo>
                <a:lnTo>
                  <a:pt x="800946" y="3025662"/>
                </a:lnTo>
                <a:lnTo>
                  <a:pt x="805136" y="3009606"/>
                </a:lnTo>
                <a:lnTo>
                  <a:pt x="812817" y="2996342"/>
                </a:lnTo>
                <a:lnTo>
                  <a:pt x="809326" y="2994247"/>
                </a:lnTo>
                <a:lnTo>
                  <a:pt x="806533" y="2996342"/>
                </a:lnTo>
                <a:lnTo>
                  <a:pt x="800946" y="2997738"/>
                </a:lnTo>
                <a:lnTo>
                  <a:pt x="793265" y="2994247"/>
                </a:lnTo>
                <a:lnTo>
                  <a:pt x="781394" y="2994247"/>
                </a:lnTo>
                <a:lnTo>
                  <a:pt x="770919" y="3006116"/>
                </a:lnTo>
                <a:lnTo>
                  <a:pt x="766729" y="3004719"/>
                </a:lnTo>
                <a:lnTo>
                  <a:pt x="769523" y="3004719"/>
                </a:lnTo>
                <a:lnTo>
                  <a:pt x="770919" y="3001927"/>
                </a:lnTo>
                <a:lnTo>
                  <a:pt x="768127" y="3000530"/>
                </a:lnTo>
                <a:lnTo>
                  <a:pt x="768127" y="3003323"/>
                </a:lnTo>
                <a:lnTo>
                  <a:pt x="766730" y="3000530"/>
                </a:lnTo>
                <a:lnTo>
                  <a:pt x="769523" y="2997738"/>
                </a:lnTo>
                <a:lnTo>
                  <a:pt x="768127" y="3000530"/>
                </a:lnTo>
                <a:lnTo>
                  <a:pt x="768127" y="3000530"/>
                </a:lnTo>
                <a:lnTo>
                  <a:pt x="770919" y="3000530"/>
                </a:lnTo>
                <a:lnTo>
                  <a:pt x="775109" y="2994945"/>
                </a:lnTo>
                <a:lnTo>
                  <a:pt x="773713" y="2991455"/>
                </a:lnTo>
                <a:lnTo>
                  <a:pt x="782790" y="2987267"/>
                </a:lnTo>
                <a:lnTo>
                  <a:pt x="784187" y="2991455"/>
                </a:lnTo>
                <a:lnTo>
                  <a:pt x="799549" y="2988663"/>
                </a:lnTo>
                <a:lnTo>
                  <a:pt x="818404" y="2991455"/>
                </a:lnTo>
                <a:lnTo>
                  <a:pt x="833766" y="2987267"/>
                </a:lnTo>
                <a:lnTo>
                  <a:pt x="844939" y="2990059"/>
                </a:lnTo>
                <a:lnTo>
                  <a:pt x="851224" y="2972606"/>
                </a:lnTo>
                <a:lnTo>
                  <a:pt x="907087" y="2994247"/>
                </a:lnTo>
                <a:lnTo>
                  <a:pt x="923148" y="2980984"/>
                </a:lnTo>
                <a:lnTo>
                  <a:pt x="942701" y="2960739"/>
                </a:lnTo>
                <a:lnTo>
                  <a:pt x="946569" y="2963714"/>
                </a:lnTo>
                <a:lnTo>
                  <a:pt x="953873" y="2953757"/>
                </a:lnTo>
                <a:lnTo>
                  <a:pt x="952476" y="2952361"/>
                </a:lnTo>
                <a:lnTo>
                  <a:pt x="955269" y="2953757"/>
                </a:lnTo>
                <a:lnTo>
                  <a:pt x="958063" y="2950965"/>
                </a:lnTo>
                <a:lnTo>
                  <a:pt x="959459" y="2948172"/>
                </a:lnTo>
                <a:lnTo>
                  <a:pt x="962253" y="2945379"/>
                </a:lnTo>
                <a:lnTo>
                  <a:pt x="963650" y="2942587"/>
                </a:lnTo>
                <a:lnTo>
                  <a:pt x="966442" y="2939794"/>
                </a:lnTo>
                <a:lnTo>
                  <a:pt x="967839" y="2937003"/>
                </a:lnTo>
                <a:lnTo>
                  <a:pt x="970632" y="2934210"/>
                </a:lnTo>
                <a:lnTo>
                  <a:pt x="972029" y="2931418"/>
                </a:lnTo>
                <a:lnTo>
                  <a:pt x="974822" y="2928625"/>
                </a:lnTo>
                <a:lnTo>
                  <a:pt x="976219" y="2925833"/>
                </a:lnTo>
                <a:lnTo>
                  <a:pt x="977615" y="2923040"/>
                </a:lnTo>
                <a:lnTo>
                  <a:pt x="976219" y="2921644"/>
                </a:lnTo>
                <a:lnTo>
                  <a:pt x="979012" y="2923040"/>
                </a:lnTo>
                <a:lnTo>
                  <a:pt x="980408" y="2920248"/>
                </a:lnTo>
                <a:lnTo>
                  <a:pt x="983201" y="2917455"/>
                </a:lnTo>
                <a:lnTo>
                  <a:pt x="984598" y="2914663"/>
                </a:lnTo>
                <a:lnTo>
                  <a:pt x="986692" y="2912570"/>
                </a:lnTo>
                <a:lnTo>
                  <a:pt x="985296" y="2911872"/>
                </a:lnTo>
                <a:lnTo>
                  <a:pt x="987391" y="2911872"/>
                </a:lnTo>
                <a:lnTo>
                  <a:pt x="986694" y="2912569"/>
                </a:lnTo>
                <a:lnTo>
                  <a:pt x="988090" y="2913267"/>
                </a:lnTo>
                <a:lnTo>
                  <a:pt x="989486" y="2910475"/>
                </a:lnTo>
                <a:lnTo>
                  <a:pt x="986693" y="2906286"/>
                </a:lnTo>
                <a:lnTo>
                  <a:pt x="990883" y="2909079"/>
                </a:lnTo>
                <a:lnTo>
                  <a:pt x="992280" y="2906286"/>
                </a:lnTo>
                <a:lnTo>
                  <a:pt x="990883" y="2904890"/>
                </a:lnTo>
                <a:lnTo>
                  <a:pt x="993676" y="2906286"/>
                </a:lnTo>
                <a:lnTo>
                  <a:pt x="995073" y="2903493"/>
                </a:lnTo>
                <a:lnTo>
                  <a:pt x="996469" y="2902097"/>
                </a:lnTo>
                <a:lnTo>
                  <a:pt x="1004150" y="2894418"/>
                </a:lnTo>
                <a:lnTo>
                  <a:pt x="1009737" y="2888834"/>
                </a:lnTo>
                <a:lnTo>
                  <a:pt x="1013926" y="2883249"/>
                </a:lnTo>
                <a:lnTo>
                  <a:pt x="1028406" y="2867038"/>
                </a:lnTo>
                <a:lnTo>
                  <a:pt x="1027893" y="2863703"/>
                </a:lnTo>
                <a:lnTo>
                  <a:pt x="1025100" y="2860911"/>
                </a:lnTo>
                <a:lnTo>
                  <a:pt x="1027893" y="2862306"/>
                </a:lnTo>
                <a:lnTo>
                  <a:pt x="1031384" y="2858119"/>
                </a:lnTo>
                <a:lnTo>
                  <a:pt x="1034177" y="2856722"/>
                </a:lnTo>
                <a:lnTo>
                  <a:pt x="1035574" y="2854628"/>
                </a:lnTo>
                <a:lnTo>
                  <a:pt x="1042558" y="2846251"/>
                </a:lnTo>
                <a:lnTo>
                  <a:pt x="1046048" y="2842760"/>
                </a:lnTo>
                <a:lnTo>
                  <a:pt x="1048842" y="2838571"/>
                </a:lnTo>
                <a:lnTo>
                  <a:pt x="1047445" y="2837176"/>
                </a:lnTo>
                <a:lnTo>
                  <a:pt x="1050238" y="2838571"/>
                </a:lnTo>
                <a:lnTo>
                  <a:pt x="1053032" y="2834383"/>
                </a:lnTo>
                <a:lnTo>
                  <a:pt x="1056523" y="2830893"/>
                </a:lnTo>
                <a:lnTo>
                  <a:pt x="1059316" y="2828100"/>
                </a:lnTo>
                <a:lnTo>
                  <a:pt x="1062109" y="2825308"/>
                </a:lnTo>
                <a:lnTo>
                  <a:pt x="1063506" y="2822515"/>
                </a:lnTo>
                <a:lnTo>
                  <a:pt x="1068394" y="2817628"/>
                </a:lnTo>
                <a:lnTo>
                  <a:pt x="1084455" y="2798779"/>
                </a:lnTo>
                <a:lnTo>
                  <a:pt x="1099118" y="2777837"/>
                </a:lnTo>
                <a:lnTo>
                  <a:pt x="1096326" y="2775045"/>
                </a:lnTo>
                <a:lnTo>
                  <a:pt x="1093533" y="2768762"/>
                </a:lnTo>
                <a:lnTo>
                  <a:pt x="1099119" y="2777836"/>
                </a:lnTo>
                <a:lnTo>
                  <a:pt x="1100516" y="2779233"/>
                </a:lnTo>
                <a:lnTo>
                  <a:pt x="1102611" y="2779233"/>
                </a:lnTo>
                <a:lnTo>
                  <a:pt x="1101215" y="2782025"/>
                </a:lnTo>
                <a:lnTo>
                  <a:pt x="1108197" y="2783422"/>
                </a:lnTo>
                <a:lnTo>
                  <a:pt x="1108197" y="2779233"/>
                </a:lnTo>
                <a:lnTo>
                  <a:pt x="1110990" y="2782025"/>
                </a:lnTo>
                <a:lnTo>
                  <a:pt x="1109594" y="2779233"/>
                </a:lnTo>
                <a:lnTo>
                  <a:pt x="1113085" y="2775044"/>
                </a:lnTo>
                <a:lnTo>
                  <a:pt x="1112387" y="2772950"/>
                </a:lnTo>
                <a:lnTo>
                  <a:pt x="1106800" y="2779233"/>
                </a:lnTo>
                <a:lnTo>
                  <a:pt x="1104007" y="2777836"/>
                </a:lnTo>
                <a:lnTo>
                  <a:pt x="1104007" y="2775044"/>
                </a:lnTo>
                <a:lnTo>
                  <a:pt x="1100516" y="2773648"/>
                </a:lnTo>
                <a:lnTo>
                  <a:pt x="1100516" y="2770157"/>
                </a:lnTo>
                <a:lnTo>
                  <a:pt x="1101215" y="2773648"/>
                </a:lnTo>
                <a:lnTo>
                  <a:pt x="1106800" y="2771553"/>
                </a:lnTo>
                <a:lnTo>
                  <a:pt x="1121464" y="2756894"/>
                </a:lnTo>
                <a:lnTo>
                  <a:pt x="1122861" y="2754101"/>
                </a:lnTo>
                <a:lnTo>
                  <a:pt x="1130543" y="2746422"/>
                </a:lnTo>
                <a:lnTo>
                  <a:pt x="1134732" y="2742234"/>
                </a:lnTo>
                <a:lnTo>
                  <a:pt x="1136827" y="2740838"/>
                </a:lnTo>
                <a:lnTo>
                  <a:pt x="1156380" y="2724780"/>
                </a:lnTo>
                <a:lnTo>
                  <a:pt x="1157078" y="2724082"/>
                </a:lnTo>
                <a:lnTo>
                  <a:pt x="1206657" y="2662650"/>
                </a:lnTo>
                <a:lnTo>
                  <a:pt x="1241572" y="2611688"/>
                </a:lnTo>
                <a:lnTo>
                  <a:pt x="1242067" y="2612254"/>
                </a:lnTo>
                <a:lnTo>
                  <a:pt x="1269503" y="2566312"/>
                </a:lnTo>
                <a:lnTo>
                  <a:pt x="1272297" y="2567708"/>
                </a:lnTo>
                <a:lnTo>
                  <a:pt x="1269503" y="2564915"/>
                </a:lnTo>
                <a:lnTo>
                  <a:pt x="1277805" y="2553425"/>
                </a:lnTo>
                <a:lnTo>
                  <a:pt x="1277186" y="2553048"/>
                </a:lnTo>
                <a:lnTo>
                  <a:pt x="1320480" y="2476257"/>
                </a:lnTo>
                <a:lnTo>
                  <a:pt x="1382629" y="2346410"/>
                </a:lnTo>
                <a:lnTo>
                  <a:pt x="1442334" y="2207607"/>
                </a:lnTo>
                <a:lnTo>
                  <a:pt x="1441984" y="2207488"/>
                </a:lnTo>
                <a:lnTo>
                  <a:pt x="1455252" y="2173979"/>
                </a:lnTo>
                <a:lnTo>
                  <a:pt x="1464330" y="2137678"/>
                </a:lnTo>
                <a:lnTo>
                  <a:pt x="1497150" y="2144659"/>
                </a:lnTo>
                <a:lnTo>
                  <a:pt x="1505583" y="2148683"/>
                </a:lnTo>
                <a:lnTo>
                  <a:pt x="1497148" y="2143961"/>
                </a:lnTo>
                <a:lnTo>
                  <a:pt x="1465027" y="2137678"/>
                </a:lnTo>
                <a:lnTo>
                  <a:pt x="1466423" y="2123017"/>
                </a:lnTo>
                <a:lnTo>
                  <a:pt x="1460139" y="2095792"/>
                </a:lnTo>
                <a:lnTo>
                  <a:pt x="1457345" y="2092999"/>
                </a:lnTo>
                <a:lnTo>
                  <a:pt x="1439189" y="2098584"/>
                </a:lnTo>
                <a:lnTo>
                  <a:pt x="1433604" y="2092999"/>
                </a:lnTo>
                <a:lnTo>
                  <a:pt x="1432207" y="2087414"/>
                </a:lnTo>
                <a:lnTo>
                  <a:pt x="1435000" y="2093697"/>
                </a:lnTo>
                <a:lnTo>
                  <a:pt x="1440586" y="2097886"/>
                </a:lnTo>
                <a:lnTo>
                  <a:pt x="1460139" y="2090207"/>
                </a:lnTo>
                <a:lnTo>
                  <a:pt x="1464329" y="2092999"/>
                </a:lnTo>
                <a:lnTo>
                  <a:pt x="1462932" y="2094395"/>
                </a:lnTo>
                <a:lnTo>
                  <a:pt x="1465725" y="2100678"/>
                </a:lnTo>
                <a:lnTo>
                  <a:pt x="1472010" y="2099282"/>
                </a:lnTo>
                <a:lnTo>
                  <a:pt x="1472010" y="2096490"/>
                </a:lnTo>
                <a:lnTo>
                  <a:pt x="1468602" y="2094975"/>
                </a:lnTo>
                <a:lnTo>
                  <a:pt x="1468518" y="2095093"/>
                </a:lnTo>
                <a:lnTo>
                  <a:pt x="1465726" y="2093697"/>
                </a:lnTo>
                <a:lnTo>
                  <a:pt x="1468603" y="2094974"/>
                </a:lnTo>
                <a:lnTo>
                  <a:pt x="1471311" y="2090905"/>
                </a:lnTo>
                <a:lnTo>
                  <a:pt x="1469915" y="2089508"/>
                </a:lnTo>
                <a:lnTo>
                  <a:pt x="1476200" y="2089508"/>
                </a:lnTo>
                <a:lnTo>
                  <a:pt x="1474803" y="2095094"/>
                </a:lnTo>
                <a:lnTo>
                  <a:pt x="1476200" y="2096490"/>
                </a:lnTo>
                <a:lnTo>
                  <a:pt x="1478993" y="2090905"/>
                </a:lnTo>
                <a:lnTo>
                  <a:pt x="1488070" y="2089508"/>
                </a:lnTo>
                <a:lnTo>
                  <a:pt x="1485277" y="2090905"/>
                </a:lnTo>
                <a:lnTo>
                  <a:pt x="1489467" y="2096490"/>
                </a:lnTo>
                <a:lnTo>
                  <a:pt x="1486674" y="2099282"/>
                </a:lnTo>
                <a:lnTo>
                  <a:pt x="1489467" y="2097886"/>
                </a:lnTo>
                <a:lnTo>
                  <a:pt x="1497148" y="2102074"/>
                </a:lnTo>
                <a:lnTo>
                  <a:pt x="1497148" y="2100678"/>
                </a:lnTo>
                <a:lnTo>
                  <a:pt x="1491562" y="2096490"/>
                </a:lnTo>
                <a:lnTo>
                  <a:pt x="1488769" y="2092301"/>
                </a:lnTo>
                <a:lnTo>
                  <a:pt x="1490166" y="2089508"/>
                </a:lnTo>
                <a:lnTo>
                  <a:pt x="1507623" y="2098584"/>
                </a:lnTo>
                <a:lnTo>
                  <a:pt x="1506226" y="2097188"/>
                </a:lnTo>
                <a:lnTo>
                  <a:pt x="1507623" y="2097188"/>
                </a:lnTo>
                <a:lnTo>
                  <a:pt x="1491562" y="2088112"/>
                </a:lnTo>
                <a:lnTo>
                  <a:pt x="1500640" y="2088112"/>
                </a:lnTo>
                <a:lnTo>
                  <a:pt x="1500640" y="2085320"/>
                </a:lnTo>
                <a:lnTo>
                  <a:pt x="1499243" y="2085320"/>
                </a:lnTo>
                <a:lnTo>
                  <a:pt x="1508322" y="2083923"/>
                </a:lnTo>
                <a:lnTo>
                  <a:pt x="1508322" y="2082527"/>
                </a:lnTo>
                <a:lnTo>
                  <a:pt x="1502036" y="2082527"/>
                </a:lnTo>
                <a:lnTo>
                  <a:pt x="1503433" y="2079735"/>
                </a:lnTo>
                <a:lnTo>
                  <a:pt x="1518097" y="2081131"/>
                </a:lnTo>
                <a:lnTo>
                  <a:pt x="1519494" y="2078338"/>
                </a:lnTo>
                <a:lnTo>
                  <a:pt x="1503433" y="2075547"/>
                </a:lnTo>
                <a:lnTo>
                  <a:pt x="1513907" y="2075547"/>
                </a:lnTo>
                <a:lnTo>
                  <a:pt x="1512511" y="2072754"/>
                </a:lnTo>
                <a:lnTo>
                  <a:pt x="1513907" y="2071358"/>
                </a:lnTo>
                <a:lnTo>
                  <a:pt x="1508322" y="2072754"/>
                </a:lnTo>
                <a:lnTo>
                  <a:pt x="1505528" y="2071358"/>
                </a:lnTo>
                <a:lnTo>
                  <a:pt x="1508322" y="2071358"/>
                </a:lnTo>
                <a:lnTo>
                  <a:pt x="1522986" y="2069962"/>
                </a:lnTo>
                <a:lnTo>
                  <a:pt x="1522986" y="2068565"/>
                </a:lnTo>
                <a:lnTo>
                  <a:pt x="1512511" y="2065773"/>
                </a:lnTo>
                <a:lnTo>
                  <a:pt x="1506925" y="2067169"/>
                </a:lnTo>
                <a:lnTo>
                  <a:pt x="1493657" y="2069962"/>
                </a:lnTo>
                <a:lnTo>
                  <a:pt x="1487372" y="2075547"/>
                </a:lnTo>
                <a:lnTo>
                  <a:pt x="1474105" y="2078338"/>
                </a:lnTo>
                <a:lnTo>
                  <a:pt x="1471311" y="2078338"/>
                </a:lnTo>
                <a:lnTo>
                  <a:pt x="1491590" y="2039140"/>
                </a:lnTo>
                <a:lnTo>
                  <a:pt x="1497148" y="2020396"/>
                </a:lnTo>
                <a:lnTo>
                  <a:pt x="1497309" y="2020439"/>
                </a:lnTo>
                <a:lnTo>
                  <a:pt x="1511812" y="1959662"/>
                </a:lnTo>
                <a:lnTo>
                  <a:pt x="1525080" y="1877285"/>
                </a:lnTo>
                <a:lnTo>
                  <a:pt x="1525477" y="1877153"/>
                </a:lnTo>
                <a:lnTo>
                  <a:pt x="1550918" y="1689497"/>
                </a:lnTo>
                <a:lnTo>
                  <a:pt x="1555108" y="1670649"/>
                </a:lnTo>
                <a:lnTo>
                  <a:pt x="1561392" y="1672045"/>
                </a:lnTo>
                <a:lnTo>
                  <a:pt x="1558600" y="1669252"/>
                </a:lnTo>
                <a:lnTo>
                  <a:pt x="1555108" y="1667856"/>
                </a:lnTo>
                <a:lnTo>
                  <a:pt x="1555108" y="1667158"/>
                </a:lnTo>
                <a:lnTo>
                  <a:pt x="1559995" y="1621083"/>
                </a:lnTo>
                <a:lnTo>
                  <a:pt x="1559995" y="1612007"/>
                </a:lnTo>
                <a:lnTo>
                  <a:pt x="1561392" y="1605725"/>
                </a:lnTo>
                <a:lnTo>
                  <a:pt x="1558600" y="1602933"/>
                </a:lnTo>
                <a:lnTo>
                  <a:pt x="1561392" y="1604329"/>
                </a:lnTo>
                <a:lnTo>
                  <a:pt x="1561392" y="1598744"/>
                </a:lnTo>
                <a:lnTo>
                  <a:pt x="1561392" y="1595253"/>
                </a:lnTo>
                <a:lnTo>
                  <a:pt x="1558600" y="1593857"/>
                </a:lnTo>
                <a:lnTo>
                  <a:pt x="1562789" y="1593857"/>
                </a:lnTo>
                <a:lnTo>
                  <a:pt x="1559995" y="1589668"/>
                </a:lnTo>
                <a:lnTo>
                  <a:pt x="1561392" y="1586178"/>
                </a:lnTo>
                <a:lnTo>
                  <a:pt x="1562789" y="1581990"/>
                </a:lnTo>
                <a:lnTo>
                  <a:pt x="1562789" y="1576405"/>
                </a:lnTo>
                <a:lnTo>
                  <a:pt x="1564185" y="1576405"/>
                </a:lnTo>
                <a:lnTo>
                  <a:pt x="1562789" y="1575009"/>
                </a:lnTo>
                <a:lnTo>
                  <a:pt x="1564185" y="1575009"/>
                </a:lnTo>
                <a:lnTo>
                  <a:pt x="1571867" y="1532424"/>
                </a:lnTo>
                <a:lnTo>
                  <a:pt x="1576768" y="1529974"/>
                </a:lnTo>
                <a:lnTo>
                  <a:pt x="1576056" y="1528934"/>
                </a:lnTo>
                <a:lnTo>
                  <a:pt x="1571867" y="1528934"/>
                </a:lnTo>
                <a:lnTo>
                  <a:pt x="1577453" y="1510783"/>
                </a:lnTo>
                <a:lnTo>
                  <a:pt x="1579548" y="1507991"/>
                </a:lnTo>
                <a:lnTo>
                  <a:pt x="1579548" y="1505198"/>
                </a:lnTo>
                <a:lnTo>
                  <a:pt x="1580944" y="1504500"/>
                </a:lnTo>
                <a:lnTo>
                  <a:pt x="1580944" y="1501709"/>
                </a:lnTo>
                <a:lnTo>
                  <a:pt x="1582341" y="1503105"/>
                </a:lnTo>
                <a:lnTo>
                  <a:pt x="1582341" y="1500312"/>
                </a:lnTo>
                <a:lnTo>
                  <a:pt x="1585135" y="1498916"/>
                </a:lnTo>
                <a:lnTo>
                  <a:pt x="1583738" y="1496124"/>
                </a:lnTo>
                <a:lnTo>
                  <a:pt x="1587928" y="1493331"/>
                </a:lnTo>
                <a:lnTo>
                  <a:pt x="1586531" y="1492633"/>
                </a:lnTo>
                <a:lnTo>
                  <a:pt x="1589325" y="1491237"/>
                </a:lnTo>
                <a:lnTo>
                  <a:pt x="1587928" y="1488444"/>
                </a:lnTo>
                <a:lnTo>
                  <a:pt x="1589325" y="1488444"/>
                </a:lnTo>
                <a:lnTo>
                  <a:pt x="1591419" y="1484255"/>
                </a:lnTo>
                <a:lnTo>
                  <a:pt x="1592815" y="1480765"/>
                </a:lnTo>
                <a:lnTo>
                  <a:pt x="1590023" y="1479369"/>
                </a:lnTo>
                <a:lnTo>
                  <a:pt x="1592815" y="1479369"/>
                </a:lnTo>
                <a:lnTo>
                  <a:pt x="1594212" y="1477973"/>
                </a:lnTo>
                <a:lnTo>
                  <a:pt x="1594212" y="1476577"/>
                </a:lnTo>
                <a:lnTo>
                  <a:pt x="1591419" y="1475181"/>
                </a:lnTo>
                <a:lnTo>
                  <a:pt x="1594212" y="1475181"/>
                </a:lnTo>
                <a:lnTo>
                  <a:pt x="1598402" y="1466105"/>
                </a:lnTo>
                <a:lnTo>
                  <a:pt x="1595609" y="1464709"/>
                </a:lnTo>
                <a:lnTo>
                  <a:pt x="1598402" y="1464709"/>
                </a:lnTo>
                <a:lnTo>
                  <a:pt x="1601894" y="1454238"/>
                </a:lnTo>
                <a:lnTo>
                  <a:pt x="1606084" y="1440973"/>
                </a:lnTo>
                <a:lnTo>
                  <a:pt x="1604687" y="1439577"/>
                </a:lnTo>
                <a:lnTo>
                  <a:pt x="1606084" y="1439577"/>
                </a:lnTo>
                <a:lnTo>
                  <a:pt x="1607480" y="1436784"/>
                </a:lnTo>
                <a:lnTo>
                  <a:pt x="1608876" y="1434691"/>
                </a:lnTo>
                <a:lnTo>
                  <a:pt x="1606084" y="1431899"/>
                </a:lnTo>
                <a:lnTo>
                  <a:pt x="1608876" y="1433295"/>
                </a:lnTo>
                <a:lnTo>
                  <a:pt x="1610273" y="1430502"/>
                </a:lnTo>
                <a:lnTo>
                  <a:pt x="1607480" y="1429106"/>
                </a:lnTo>
                <a:lnTo>
                  <a:pt x="1610273" y="1429106"/>
                </a:lnTo>
                <a:lnTo>
                  <a:pt x="1610273" y="1426314"/>
                </a:lnTo>
                <a:lnTo>
                  <a:pt x="1608876" y="1424917"/>
                </a:lnTo>
                <a:lnTo>
                  <a:pt x="1611670" y="1424917"/>
                </a:lnTo>
                <a:lnTo>
                  <a:pt x="1610273" y="1422823"/>
                </a:lnTo>
                <a:lnTo>
                  <a:pt x="1611670" y="1422823"/>
                </a:lnTo>
                <a:lnTo>
                  <a:pt x="1613066" y="1418634"/>
                </a:lnTo>
                <a:lnTo>
                  <a:pt x="1611670" y="1414445"/>
                </a:lnTo>
                <a:lnTo>
                  <a:pt x="1613066" y="1415842"/>
                </a:lnTo>
                <a:lnTo>
                  <a:pt x="1613765" y="1413049"/>
                </a:lnTo>
                <a:lnTo>
                  <a:pt x="1611670" y="1411654"/>
                </a:lnTo>
                <a:lnTo>
                  <a:pt x="1613765" y="1410956"/>
                </a:lnTo>
                <a:lnTo>
                  <a:pt x="1613765" y="1408163"/>
                </a:lnTo>
                <a:lnTo>
                  <a:pt x="1616558" y="1401182"/>
                </a:lnTo>
                <a:lnTo>
                  <a:pt x="1614463" y="1401182"/>
                </a:lnTo>
                <a:lnTo>
                  <a:pt x="1617256" y="1399785"/>
                </a:lnTo>
                <a:lnTo>
                  <a:pt x="1615860" y="1397691"/>
                </a:lnTo>
                <a:lnTo>
                  <a:pt x="1618653" y="1396295"/>
                </a:lnTo>
                <a:lnTo>
                  <a:pt x="1617256" y="1394899"/>
                </a:lnTo>
                <a:lnTo>
                  <a:pt x="1618653" y="1394899"/>
                </a:lnTo>
                <a:lnTo>
                  <a:pt x="1620050" y="1390710"/>
                </a:lnTo>
                <a:lnTo>
                  <a:pt x="1620050" y="1388616"/>
                </a:lnTo>
                <a:lnTo>
                  <a:pt x="1618653" y="1387220"/>
                </a:lnTo>
                <a:lnTo>
                  <a:pt x="1621446" y="1384428"/>
                </a:lnTo>
                <a:lnTo>
                  <a:pt x="1622842" y="1381635"/>
                </a:lnTo>
                <a:lnTo>
                  <a:pt x="1620050" y="1380239"/>
                </a:lnTo>
                <a:lnTo>
                  <a:pt x="1622842" y="1378843"/>
                </a:lnTo>
                <a:lnTo>
                  <a:pt x="1621446" y="1377446"/>
                </a:lnTo>
                <a:lnTo>
                  <a:pt x="1624239" y="1376748"/>
                </a:lnTo>
                <a:lnTo>
                  <a:pt x="1622842" y="1373956"/>
                </a:lnTo>
                <a:lnTo>
                  <a:pt x="1624937" y="1372559"/>
                </a:lnTo>
                <a:lnTo>
                  <a:pt x="1624937" y="1371163"/>
                </a:lnTo>
                <a:lnTo>
                  <a:pt x="1624239" y="1369767"/>
                </a:lnTo>
                <a:lnTo>
                  <a:pt x="1624937" y="1369767"/>
                </a:lnTo>
                <a:lnTo>
                  <a:pt x="1626334" y="1365579"/>
                </a:lnTo>
                <a:lnTo>
                  <a:pt x="1627730" y="1363485"/>
                </a:lnTo>
                <a:lnTo>
                  <a:pt x="1626334" y="1360692"/>
                </a:lnTo>
                <a:lnTo>
                  <a:pt x="1627730" y="1360692"/>
                </a:lnTo>
                <a:lnTo>
                  <a:pt x="1629127" y="1356503"/>
                </a:lnTo>
                <a:lnTo>
                  <a:pt x="1627730" y="1355107"/>
                </a:lnTo>
                <a:lnTo>
                  <a:pt x="1629127" y="1355107"/>
                </a:lnTo>
                <a:lnTo>
                  <a:pt x="1630524" y="1350220"/>
                </a:lnTo>
                <a:lnTo>
                  <a:pt x="1631921" y="1346031"/>
                </a:lnTo>
                <a:lnTo>
                  <a:pt x="1630524" y="1344636"/>
                </a:lnTo>
                <a:lnTo>
                  <a:pt x="1631921" y="1344636"/>
                </a:lnTo>
                <a:lnTo>
                  <a:pt x="1633317" y="1343240"/>
                </a:lnTo>
                <a:lnTo>
                  <a:pt x="1634714" y="1341145"/>
                </a:lnTo>
                <a:lnTo>
                  <a:pt x="1634714" y="1335560"/>
                </a:lnTo>
                <a:lnTo>
                  <a:pt x="1636111" y="1330673"/>
                </a:lnTo>
                <a:lnTo>
                  <a:pt x="1638205" y="1325088"/>
                </a:lnTo>
                <a:lnTo>
                  <a:pt x="1639601" y="1319504"/>
                </a:lnTo>
                <a:lnTo>
                  <a:pt x="1642395" y="1311825"/>
                </a:lnTo>
                <a:lnTo>
                  <a:pt x="1642395" y="1309032"/>
                </a:lnTo>
                <a:lnTo>
                  <a:pt x="1643791" y="1302749"/>
                </a:lnTo>
                <a:lnTo>
                  <a:pt x="1643791" y="1299957"/>
                </a:lnTo>
                <a:lnTo>
                  <a:pt x="1645195" y="1297165"/>
                </a:lnTo>
                <a:lnTo>
                  <a:pt x="1642395" y="1295769"/>
                </a:lnTo>
                <a:lnTo>
                  <a:pt x="1645195" y="1295769"/>
                </a:lnTo>
                <a:lnTo>
                  <a:pt x="1646591" y="1293674"/>
                </a:lnTo>
                <a:lnTo>
                  <a:pt x="1647555" y="1288822"/>
                </a:lnTo>
                <a:lnTo>
                  <a:pt x="1647283" y="1288788"/>
                </a:lnTo>
                <a:lnTo>
                  <a:pt x="1651473" y="1262958"/>
                </a:lnTo>
                <a:lnTo>
                  <a:pt x="1651473" y="1235732"/>
                </a:lnTo>
                <a:lnTo>
                  <a:pt x="1650076" y="1232939"/>
                </a:lnTo>
                <a:lnTo>
                  <a:pt x="1651473" y="1231543"/>
                </a:lnTo>
                <a:lnTo>
                  <a:pt x="1652870" y="1195242"/>
                </a:lnTo>
                <a:lnTo>
                  <a:pt x="1657059" y="1172903"/>
                </a:lnTo>
                <a:lnTo>
                  <a:pt x="1654266" y="1171506"/>
                </a:lnTo>
                <a:lnTo>
                  <a:pt x="1657059" y="1171506"/>
                </a:lnTo>
                <a:lnTo>
                  <a:pt x="1657059" y="1165223"/>
                </a:lnTo>
                <a:lnTo>
                  <a:pt x="1658456" y="1166620"/>
                </a:lnTo>
                <a:lnTo>
                  <a:pt x="1661249" y="1156149"/>
                </a:lnTo>
                <a:lnTo>
                  <a:pt x="1674516" y="1137998"/>
                </a:lnTo>
                <a:lnTo>
                  <a:pt x="1687784" y="1135206"/>
                </a:lnTo>
                <a:lnTo>
                  <a:pt x="1703845" y="1135206"/>
                </a:lnTo>
                <a:lnTo>
                  <a:pt x="1711527" y="1132413"/>
                </a:lnTo>
                <a:lnTo>
                  <a:pt x="1731079" y="1132413"/>
                </a:lnTo>
                <a:lnTo>
                  <a:pt x="1729683" y="1137998"/>
                </a:lnTo>
                <a:lnTo>
                  <a:pt x="1730381" y="1137300"/>
                </a:lnTo>
                <a:lnTo>
                  <a:pt x="1730381" y="1136602"/>
                </a:lnTo>
                <a:lnTo>
                  <a:pt x="1730904" y="1136776"/>
                </a:lnTo>
                <a:lnTo>
                  <a:pt x="1734570" y="1133111"/>
                </a:lnTo>
                <a:lnTo>
                  <a:pt x="1734570" y="1137998"/>
                </a:lnTo>
                <a:lnTo>
                  <a:pt x="1730905" y="1136776"/>
                </a:lnTo>
                <a:lnTo>
                  <a:pt x="1730381" y="1137300"/>
                </a:lnTo>
                <a:lnTo>
                  <a:pt x="1730381" y="1139394"/>
                </a:lnTo>
                <a:lnTo>
                  <a:pt x="1728984" y="1137998"/>
                </a:lnTo>
                <a:lnTo>
                  <a:pt x="1722699" y="1140790"/>
                </a:lnTo>
                <a:lnTo>
                  <a:pt x="1728286" y="1152658"/>
                </a:lnTo>
                <a:lnTo>
                  <a:pt x="1738760" y="1163130"/>
                </a:lnTo>
                <a:lnTo>
                  <a:pt x="1737363" y="1168714"/>
                </a:lnTo>
                <a:lnTo>
                  <a:pt x="1741554" y="1164525"/>
                </a:lnTo>
                <a:lnTo>
                  <a:pt x="1740157" y="1168714"/>
                </a:lnTo>
                <a:lnTo>
                  <a:pt x="1742950" y="1163130"/>
                </a:lnTo>
                <a:lnTo>
                  <a:pt x="1731079" y="1151262"/>
                </a:lnTo>
                <a:lnTo>
                  <a:pt x="1728286" y="1143582"/>
                </a:lnTo>
                <a:lnTo>
                  <a:pt x="1729683" y="1146375"/>
                </a:lnTo>
                <a:lnTo>
                  <a:pt x="1729683" y="1142186"/>
                </a:lnTo>
                <a:lnTo>
                  <a:pt x="1732475" y="1143582"/>
                </a:lnTo>
                <a:lnTo>
                  <a:pt x="1731079" y="1144978"/>
                </a:lnTo>
                <a:lnTo>
                  <a:pt x="1735268" y="1144978"/>
                </a:lnTo>
                <a:lnTo>
                  <a:pt x="1732475" y="1146375"/>
                </a:lnTo>
                <a:lnTo>
                  <a:pt x="1735268" y="1146375"/>
                </a:lnTo>
                <a:lnTo>
                  <a:pt x="1732475" y="1147771"/>
                </a:lnTo>
                <a:lnTo>
                  <a:pt x="1736665" y="1149167"/>
                </a:lnTo>
                <a:lnTo>
                  <a:pt x="1736665" y="1153356"/>
                </a:lnTo>
                <a:lnTo>
                  <a:pt x="1739458" y="1153356"/>
                </a:lnTo>
                <a:lnTo>
                  <a:pt x="1745045" y="1151960"/>
                </a:lnTo>
                <a:lnTo>
                  <a:pt x="1745045" y="1147771"/>
                </a:lnTo>
                <a:lnTo>
                  <a:pt x="1746442" y="1151960"/>
                </a:lnTo>
                <a:lnTo>
                  <a:pt x="1747838" y="1151960"/>
                </a:lnTo>
                <a:lnTo>
                  <a:pt x="1746442" y="1147771"/>
                </a:lnTo>
                <a:lnTo>
                  <a:pt x="1747838" y="1149167"/>
                </a:lnTo>
                <a:lnTo>
                  <a:pt x="1752028" y="1147771"/>
                </a:lnTo>
                <a:lnTo>
                  <a:pt x="1749234" y="1144978"/>
                </a:lnTo>
                <a:lnTo>
                  <a:pt x="1746442" y="1144978"/>
                </a:lnTo>
                <a:lnTo>
                  <a:pt x="1752028" y="1143582"/>
                </a:lnTo>
                <a:lnTo>
                  <a:pt x="1752028" y="1142186"/>
                </a:lnTo>
                <a:lnTo>
                  <a:pt x="1750631" y="1137998"/>
                </a:lnTo>
                <a:lnTo>
                  <a:pt x="1750631" y="1140790"/>
                </a:lnTo>
                <a:lnTo>
                  <a:pt x="1747838" y="1139394"/>
                </a:lnTo>
                <a:lnTo>
                  <a:pt x="1747838" y="1142186"/>
                </a:lnTo>
                <a:lnTo>
                  <a:pt x="1746442" y="1142186"/>
                </a:lnTo>
                <a:lnTo>
                  <a:pt x="1745045" y="1137998"/>
                </a:lnTo>
                <a:lnTo>
                  <a:pt x="1742252" y="1136602"/>
                </a:lnTo>
                <a:lnTo>
                  <a:pt x="1748536" y="1133809"/>
                </a:lnTo>
                <a:lnTo>
                  <a:pt x="1756218" y="1133809"/>
                </a:lnTo>
                <a:lnTo>
                  <a:pt x="1757614" y="1142884"/>
                </a:lnTo>
                <a:lnTo>
                  <a:pt x="1756218" y="1154752"/>
                </a:lnTo>
                <a:lnTo>
                  <a:pt x="1745744" y="1172204"/>
                </a:lnTo>
                <a:lnTo>
                  <a:pt x="1742950" y="1189657"/>
                </a:lnTo>
                <a:lnTo>
                  <a:pt x="1744347" y="1195242"/>
                </a:lnTo>
                <a:lnTo>
                  <a:pt x="1745744" y="1191053"/>
                </a:lnTo>
                <a:lnTo>
                  <a:pt x="1745744" y="1195242"/>
                </a:lnTo>
                <a:lnTo>
                  <a:pt x="1747140" y="1193846"/>
                </a:lnTo>
                <a:lnTo>
                  <a:pt x="1747140" y="1200129"/>
                </a:lnTo>
                <a:lnTo>
                  <a:pt x="1756218" y="1222468"/>
                </a:lnTo>
                <a:lnTo>
                  <a:pt x="1766692" y="1232939"/>
                </a:lnTo>
                <a:lnTo>
                  <a:pt x="1762503" y="1230147"/>
                </a:lnTo>
                <a:lnTo>
                  <a:pt x="1761479" y="1232023"/>
                </a:lnTo>
                <a:lnTo>
                  <a:pt x="1763899" y="1233636"/>
                </a:lnTo>
                <a:lnTo>
                  <a:pt x="1762503" y="1235032"/>
                </a:lnTo>
                <a:lnTo>
                  <a:pt x="1759837" y="1235032"/>
                </a:lnTo>
                <a:lnTo>
                  <a:pt x="1759792" y="1235115"/>
                </a:lnTo>
                <a:lnTo>
                  <a:pt x="1761106" y="1236428"/>
                </a:lnTo>
                <a:lnTo>
                  <a:pt x="1768787" y="1242711"/>
                </a:lnTo>
                <a:lnTo>
                  <a:pt x="1799512" y="1260862"/>
                </a:lnTo>
                <a:lnTo>
                  <a:pt x="1805099" y="1260862"/>
                </a:lnTo>
                <a:lnTo>
                  <a:pt x="1803702" y="1263654"/>
                </a:lnTo>
                <a:lnTo>
                  <a:pt x="1828840" y="1278314"/>
                </a:lnTo>
                <a:lnTo>
                  <a:pt x="1836522" y="1282503"/>
                </a:lnTo>
                <a:lnTo>
                  <a:pt x="1842806" y="1282503"/>
                </a:lnTo>
                <a:lnTo>
                  <a:pt x="1873531" y="1272032"/>
                </a:lnTo>
                <a:lnTo>
                  <a:pt x="1888195" y="1261560"/>
                </a:lnTo>
                <a:lnTo>
                  <a:pt x="1911938" y="1251089"/>
                </a:lnTo>
                <a:lnTo>
                  <a:pt x="1930094" y="1228750"/>
                </a:lnTo>
                <a:lnTo>
                  <a:pt x="1934283" y="1212693"/>
                </a:lnTo>
                <a:lnTo>
                  <a:pt x="1946155" y="1200825"/>
                </a:lnTo>
                <a:lnTo>
                  <a:pt x="1968500" y="1199429"/>
                </a:lnTo>
                <a:lnTo>
                  <a:pt x="1986656" y="1191750"/>
                </a:lnTo>
                <a:lnTo>
                  <a:pt x="1997130" y="1195939"/>
                </a:lnTo>
                <a:lnTo>
                  <a:pt x="2007605" y="1193146"/>
                </a:lnTo>
                <a:lnTo>
                  <a:pt x="2013191" y="1188957"/>
                </a:lnTo>
                <a:lnTo>
                  <a:pt x="2015984" y="1183373"/>
                </a:lnTo>
                <a:lnTo>
                  <a:pt x="2011096" y="1177090"/>
                </a:lnTo>
                <a:lnTo>
                  <a:pt x="2016683" y="1179882"/>
                </a:lnTo>
                <a:lnTo>
                  <a:pt x="2015984" y="1181279"/>
                </a:lnTo>
                <a:lnTo>
                  <a:pt x="2021571" y="1185467"/>
                </a:lnTo>
                <a:lnTo>
                  <a:pt x="2024363" y="1184071"/>
                </a:lnTo>
                <a:lnTo>
                  <a:pt x="2018778" y="1188259"/>
                </a:lnTo>
                <a:lnTo>
                  <a:pt x="2020174" y="1189655"/>
                </a:lnTo>
                <a:lnTo>
                  <a:pt x="2021571" y="1186863"/>
                </a:lnTo>
                <a:lnTo>
                  <a:pt x="2027157" y="1195939"/>
                </a:lnTo>
                <a:lnTo>
                  <a:pt x="2028553" y="1194542"/>
                </a:lnTo>
                <a:lnTo>
                  <a:pt x="2024363" y="1186863"/>
                </a:lnTo>
                <a:lnTo>
                  <a:pt x="2034839" y="1200127"/>
                </a:lnTo>
                <a:lnTo>
                  <a:pt x="2036968" y="1200127"/>
                </a:lnTo>
                <a:lnTo>
                  <a:pt x="2030648" y="1193146"/>
                </a:lnTo>
                <a:lnTo>
                  <a:pt x="2027855" y="1186863"/>
                </a:lnTo>
                <a:lnTo>
                  <a:pt x="2032045" y="1190353"/>
                </a:lnTo>
                <a:lnTo>
                  <a:pt x="2043916" y="1207807"/>
                </a:lnTo>
                <a:lnTo>
                  <a:pt x="2038078" y="1201356"/>
                </a:lnTo>
                <a:lnTo>
                  <a:pt x="2040424" y="1207807"/>
                </a:lnTo>
                <a:lnTo>
                  <a:pt x="2031347" y="1197335"/>
                </a:lnTo>
                <a:lnTo>
                  <a:pt x="2029950" y="1198731"/>
                </a:lnTo>
                <a:lnTo>
                  <a:pt x="2027157" y="1200127"/>
                </a:lnTo>
                <a:lnTo>
                  <a:pt x="2028553" y="1204316"/>
                </a:lnTo>
                <a:lnTo>
                  <a:pt x="2027157" y="1205712"/>
                </a:lnTo>
                <a:lnTo>
                  <a:pt x="2027157" y="1216183"/>
                </a:lnTo>
                <a:lnTo>
                  <a:pt x="2021571" y="1217580"/>
                </a:lnTo>
                <a:lnTo>
                  <a:pt x="2025760" y="1217580"/>
                </a:lnTo>
                <a:lnTo>
                  <a:pt x="2028553" y="1218976"/>
                </a:lnTo>
                <a:lnTo>
                  <a:pt x="2036235" y="1214787"/>
                </a:lnTo>
                <a:lnTo>
                  <a:pt x="2036236" y="1214787"/>
                </a:lnTo>
                <a:lnTo>
                  <a:pt x="2036236" y="1213392"/>
                </a:lnTo>
                <a:lnTo>
                  <a:pt x="2030649" y="1216185"/>
                </a:lnTo>
                <a:lnTo>
                  <a:pt x="2034839" y="1211996"/>
                </a:lnTo>
                <a:lnTo>
                  <a:pt x="2037632" y="1211996"/>
                </a:lnTo>
                <a:lnTo>
                  <a:pt x="2036236" y="1214787"/>
                </a:lnTo>
                <a:lnTo>
                  <a:pt x="2040424" y="1213391"/>
                </a:lnTo>
                <a:lnTo>
                  <a:pt x="2039028" y="1214787"/>
                </a:lnTo>
                <a:lnTo>
                  <a:pt x="2067659" y="1272032"/>
                </a:lnTo>
                <a:lnTo>
                  <a:pt x="2071848" y="1273428"/>
                </a:lnTo>
                <a:lnTo>
                  <a:pt x="2074641" y="1279012"/>
                </a:lnTo>
                <a:lnTo>
                  <a:pt x="2074641" y="1284597"/>
                </a:lnTo>
                <a:lnTo>
                  <a:pt x="2100478" y="1336955"/>
                </a:lnTo>
                <a:lnTo>
                  <a:pt x="2103069" y="1338554"/>
                </a:lnTo>
                <a:lnTo>
                  <a:pt x="2103271" y="1338352"/>
                </a:lnTo>
                <a:lnTo>
                  <a:pt x="2109557" y="1342541"/>
                </a:lnTo>
                <a:lnTo>
                  <a:pt x="2103069" y="1338554"/>
                </a:lnTo>
                <a:lnTo>
                  <a:pt x="2101875" y="1339748"/>
                </a:lnTo>
                <a:lnTo>
                  <a:pt x="2104668" y="1343936"/>
                </a:lnTo>
                <a:lnTo>
                  <a:pt x="2107461" y="1343936"/>
                </a:lnTo>
                <a:lnTo>
                  <a:pt x="2109905" y="1347601"/>
                </a:lnTo>
                <a:lnTo>
                  <a:pt x="2107461" y="1348822"/>
                </a:lnTo>
                <a:lnTo>
                  <a:pt x="2110255" y="1354407"/>
                </a:lnTo>
                <a:lnTo>
                  <a:pt x="2114445" y="1353011"/>
                </a:lnTo>
                <a:lnTo>
                  <a:pt x="2110255" y="1355804"/>
                </a:lnTo>
                <a:lnTo>
                  <a:pt x="2115840" y="1364879"/>
                </a:lnTo>
                <a:lnTo>
                  <a:pt x="2104186" y="1497148"/>
                </a:lnTo>
                <a:lnTo>
                  <a:pt x="2111651" y="1498217"/>
                </a:lnTo>
                <a:lnTo>
                  <a:pt x="2106065" y="1505896"/>
                </a:lnTo>
                <a:lnTo>
                  <a:pt x="2100478" y="1504500"/>
                </a:lnTo>
                <a:lnTo>
                  <a:pt x="2099082" y="1508688"/>
                </a:lnTo>
                <a:lnTo>
                  <a:pt x="2106763" y="1507291"/>
                </a:lnTo>
                <a:lnTo>
                  <a:pt x="2110953" y="1504500"/>
                </a:lnTo>
                <a:lnTo>
                  <a:pt x="2112350" y="1498217"/>
                </a:lnTo>
                <a:lnTo>
                  <a:pt x="2115142" y="1504500"/>
                </a:lnTo>
                <a:lnTo>
                  <a:pt x="2113746" y="1505896"/>
                </a:lnTo>
                <a:lnTo>
                  <a:pt x="2117935" y="1511480"/>
                </a:lnTo>
                <a:lnTo>
                  <a:pt x="2120031" y="1511480"/>
                </a:lnTo>
                <a:lnTo>
                  <a:pt x="2117935" y="1512876"/>
                </a:lnTo>
                <a:lnTo>
                  <a:pt x="2119332" y="1515669"/>
                </a:lnTo>
                <a:lnTo>
                  <a:pt x="2117935" y="1515669"/>
                </a:lnTo>
                <a:lnTo>
                  <a:pt x="2117935" y="1518461"/>
                </a:lnTo>
                <a:lnTo>
                  <a:pt x="2120729" y="1517065"/>
                </a:lnTo>
                <a:lnTo>
                  <a:pt x="2120729" y="1524745"/>
                </a:lnTo>
                <a:lnTo>
                  <a:pt x="2117935" y="1527537"/>
                </a:lnTo>
                <a:lnTo>
                  <a:pt x="2120729" y="1527537"/>
                </a:lnTo>
                <a:lnTo>
                  <a:pt x="2124919" y="1535216"/>
                </a:lnTo>
                <a:lnTo>
                  <a:pt x="2131203" y="1542895"/>
                </a:lnTo>
                <a:lnTo>
                  <a:pt x="2138885" y="1544291"/>
                </a:lnTo>
                <a:lnTo>
                  <a:pt x="2134695" y="1544291"/>
                </a:lnTo>
                <a:lnTo>
                  <a:pt x="2150756" y="1563838"/>
                </a:lnTo>
                <a:lnTo>
                  <a:pt x="2145169" y="1556158"/>
                </a:lnTo>
                <a:lnTo>
                  <a:pt x="2150756" y="1562442"/>
                </a:lnTo>
                <a:lnTo>
                  <a:pt x="2152152" y="1558253"/>
                </a:lnTo>
                <a:lnTo>
                  <a:pt x="2153549" y="1558253"/>
                </a:lnTo>
                <a:lnTo>
                  <a:pt x="2152152" y="1565234"/>
                </a:lnTo>
                <a:lnTo>
                  <a:pt x="2158437" y="1562442"/>
                </a:lnTo>
                <a:lnTo>
                  <a:pt x="2155644" y="1563838"/>
                </a:lnTo>
                <a:lnTo>
                  <a:pt x="2159834" y="1569423"/>
                </a:lnTo>
                <a:lnTo>
                  <a:pt x="2153549" y="1566630"/>
                </a:lnTo>
                <a:lnTo>
                  <a:pt x="2159834" y="1570819"/>
                </a:lnTo>
                <a:lnTo>
                  <a:pt x="2171705" y="1570819"/>
                </a:lnTo>
                <a:lnTo>
                  <a:pt x="2171705" y="1570121"/>
                </a:lnTo>
                <a:lnTo>
                  <a:pt x="2171705" y="1570121"/>
                </a:lnTo>
                <a:lnTo>
                  <a:pt x="2171705" y="1566630"/>
                </a:lnTo>
                <a:lnTo>
                  <a:pt x="2173101" y="1568026"/>
                </a:lnTo>
                <a:lnTo>
                  <a:pt x="2173101" y="1568027"/>
                </a:lnTo>
                <a:lnTo>
                  <a:pt x="2173101" y="1568026"/>
                </a:lnTo>
                <a:lnTo>
                  <a:pt x="2174498" y="1569423"/>
                </a:lnTo>
                <a:lnTo>
                  <a:pt x="2177291" y="1563838"/>
                </a:lnTo>
                <a:lnTo>
                  <a:pt x="2173101" y="1568026"/>
                </a:lnTo>
                <a:lnTo>
                  <a:pt x="2173101" y="1568026"/>
                </a:lnTo>
                <a:lnTo>
                  <a:pt x="2173101" y="1562442"/>
                </a:lnTo>
                <a:lnTo>
                  <a:pt x="2178687" y="1562442"/>
                </a:lnTo>
                <a:lnTo>
                  <a:pt x="2177291" y="1566630"/>
                </a:lnTo>
                <a:lnTo>
                  <a:pt x="2178687" y="1568027"/>
                </a:lnTo>
                <a:lnTo>
                  <a:pt x="2182877" y="1565234"/>
                </a:lnTo>
                <a:lnTo>
                  <a:pt x="2180084" y="1563838"/>
                </a:lnTo>
                <a:lnTo>
                  <a:pt x="2180084" y="1562442"/>
                </a:lnTo>
                <a:lnTo>
                  <a:pt x="2184274" y="1565234"/>
                </a:lnTo>
                <a:lnTo>
                  <a:pt x="2189861" y="1562442"/>
                </a:lnTo>
                <a:lnTo>
                  <a:pt x="2194050" y="1556857"/>
                </a:lnTo>
                <a:lnTo>
                  <a:pt x="2192653" y="1561045"/>
                </a:lnTo>
                <a:lnTo>
                  <a:pt x="2196843" y="1551970"/>
                </a:lnTo>
                <a:lnTo>
                  <a:pt x="2191257" y="1553366"/>
                </a:lnTo>
                <a:lnTo>
                  <a:pt x="2195447" y="1550574"/>
                </a:lnTo>
                <a:lnTo>
                  <a:pt x="2198240" y="1551970"/>
                </a:lnTo>
                <a:lnTo>
                  <a:pt x="2207318" y="1535914"/>
                </a:lnTo>
                <a:lnTo>
                  <a:pt x="2228267" y="1535914"/>
                </a:lnTo>
                <a:lnTo>
                  <a:pt x="2245724" y="1541499"/>
                </a:lnTo>
                <a:lnTo>
                  <a:pt x="2280640" y="1538706"/>
                </a:lnTo>
                <a:lnTo>
                  <a:pt x="2286225" y="1540103"/>
                </a:lnTo>
                <a:lnTo>
                  <a:pt x="2299493" y="1550574"/>
                </a:lnTo>
                <a:lnTo>
                  <a:pt x="2284828" y="1551272"/>
                </a:lnTo>
                <a:lnTo>
                  <a:pt x="2282036" y="1554064"/>
                </a:lnTo>
                <a:lnTo>
                  <a:pt x="2297252" y="1552745"/>
                </a:lnTo>
                <a:lnTo>
                  <a:pt x="2297398" y="1552668"/>
                </a:lnTo>
                <a:lnTo>
                  <a:pt x="2297454" y="1552724"/>
                </a:lnTo>
                <a:lnTo>
                  <a:pt x="2298096" y="1552668"/>
                </a:lnTo>
                <a:lnTo>
                  <a:pt x="2297510" y="1552780"/>
                </a:lnTo>
                <a:lnTo>
                  <a:pt x="2303683" y="1558951"/>
                </a:lnTo>
                <a:lnTo>
                  <a:pt x="2309269" y="1560347"/>
                </a:lnTo>
                <a:lnTo>
                  <a:pt x="2314855" y="1578498"/>
                </a:lnTo>
                <a:lnTo>
                  <a:pt x="2312063" y="1578498"/>
                </a:lnTo>
                <a:lnTo>
                  <a:pt x="2310666" y="1582686"/>
                </a:lnTo>
                <a:lnTo>
                  <a:pt x="2316950" y="1588272"/>
                </a:lnTo>
                <a:lnTo>
                  <a:pt x="2314157" y="1586875"/>
                </a:lnTo>
                <a:lnTo>
                  <a:pt x="2311365" y="1589668"/>
                </a:lnTo>
                <a:lnTo>
                  <a:pt x="2312761" y="1595253"/>
                </a:lnTo>
                <a:lnTo>
                  <a:pt x="2309968" y="1599441"/>
                </a:lnTo>
                <a:lnTo>
                  <a:pt x="2311365" y="1600837"/>
                </a:lnTo>
                <a:lnTo>
                  <a:pt x="2314157" y="1606422"/>
                </a:lnTo>
                <a:lnTo>
                  <a:pt x="2315554" y="1606422"/>
                </a:lnTo>
                <a:lnTo>
                  <a:pt x="2315554" y="1614101"/>
                </a:lnTo>
                <a:lnTo>
                  <a:pt x="2330218" y="1625969"/>
                </a:lnTo>
                <a:lnTo>
                  <a:pt x="2336503" y="1625969"/>
                </a:lnTo>
                <a:lnTo>
                  <a:pt x="2337900" y="1623176"/>
                </a:lnTo>
                <a:lnTo>
                  <a:pt x="2339296" y="1625969"/>
                </a:lnTo>
                <a:lnTo>
                  <a:pt x="2337900" y="1630157"/>
                </a:lnTo>
                <a:lnTo>
                  <a:pt x="2335106" y="1632950"/>
                </a:lnTo>
                <a:lnTo>
                  <a:pt x="2335106" y="1630157"/>
                </a:lnTo>
                <a:lnTo>
                  <a:pt x="2329520" y="1627365"/>
                </a:lnTo>
                <a:lnTo>
                  <a:pt x="2326727" y="1630157"/>
                </a:lnTo>
                <a:lnTo>
                  <a:pt x="2328123" y="1631554"/>
                </a:lnTo>
                <a:lnTo>
                  <a:pt x="2325331" y="1635743"/>
                </a:lnTo>
                <a:lnTo>
                  <a:pt x="2328123" y="1638535"/>
                </a:lnTo>
                <a:lnTo>
                  <a:pt x="2333710" y="1634346"/>
                </a:lnTo>
                <a:lnTo>
                  <a:pt x="2321839" y="1643422"/>
                </a:lnTo>
                <a:lnTo>
                  <a:pt x="2316252" y="1642026"/>
                </a:lnTo>
                <a:lnTo>
                  <a:pt x="2321839" y="1644817"/>
                </a:lnTo>
                <a:lnTo>
                  <a:pt x="2316252" y="1644817"/>
                </a:lnTo>
                <a:lnTo>
                  <a:pt x="2309968" y="1644817"/>
                </a:lnTo>
                <a:lnTo>
                  <a:pt x="2312761" y="1647610"/>
                </a:lnTo>
                <a:lnTo>
                  <a:pt x="2316950" y="1646215"/>
                </a:lnTo>
                <a:lnTo>
                  <a:pt x="2306476" y="1651799"/>
                </a:lnTo>
                <a:lnTo>
                  <a:pt x="2305080" y="1653195"/>
                </a:lnTo>
                <a:lnTo>
                  <a:pt x="2309737" y="1655520"/>
                </a:lnTo>
                <a:lnTo>
                  <a:pt x="2310666" y="1654591"/>
                </a:lnTo>
                <a:lnTo>
                  <a:pt x="2309968" y="1655638"/>
                </a:lnTo>
                <a:lnTo>
                  <a:pt x="2310666" y="1655987"/>
                </a:lnTo>
                <a:lnTo>
                  <a:pt x="2310338" y="1656232"/>
                </a:lnTo>
                <a:lnTo>
                  <a:pt x="2311015" y="1656685"/>
                </a:lnTo>
                <a:lnTo>
                  <a:pt x="2312063" y="1656685"/>
                </a:lnTo>
                <a:lnTo>
                  <a:pt x="2311644" y="1657104"/>
                </a:lnTo>
                <a:lnTo>
                  <a:pt x="2314157" y="1658780"/>
                </a:lnTo>
                <a:lnTo>
                  <a:pt x="2314157" y="1659480"/>
                </a:lnTo>
                <a:lnTo>
                  <a:pt x="2314577" y="1658221"/>
                </a:lnTo>
                <a:lnTo>
                  <a:pt x="2314158" y="1658780"/>
                </a:lnTo>
                <a:lnTo>
                  <a:pt x="2316950" y="1653195"/>
                </a:lnTo>
                <a:lnTo>
                  <a:pt x="2322537" y="1647610"/>
                </a:lnTo>
                <a:lnTo>
                  <a:pt x="2315204" y="1657385"/>
                </a:lnTo>
                <a:lnTo>
                  <a:pt x="2323933" y="1657385"/>
                </a:lnTo>
                <a:lnTo>
                  <a:pt x="2322537" y="1661574"/>
                </a:lnTo>
                <a:lnTo>
                  <a:pt x="2314155" y="1661574"/>
                </a:lnTo>
                <a:lnTo>
                  <a:pt x="2300890" y="1672043"/>
                </a:lnTo>
                <a:lnTo>
                  <a:pt x="2299493" y="1667855"/>
                </a:lnTo>
                <a:lnTo>
                  <a:pt x="2302286" y="1670647"/>
                </a:lnTo>
                <a:lnTo>
                  <a:pt x="2312761" y="1660176"/>
                </a:lnTo>
                <a:lnTo>
                  <a:pt x="2311085" y="1657663"/>
                </a:lnTo>
                <a:lnTo>
                  <a:pt x="2310666" y="1658082"/>
                </a:lnTo>
                <a:lnTo>
                  <a:pt x="2310666" y="1657034"/>
                </a:lnTo>
                <a:lnTo>
                  <a:pt x="2310198" y="1656336"/>
                </a:lnTo>
                <a:lnTo>
                  <a:pt x="2308829" y="1657341"/>
                </a:lnTo>
                <a:lnTo>
                  <a:pt x="2307873" y="1658780"/>
                </a:lnTo>
                <a:lnTo>
                  <a:pt x="2307873" y="1658054"/>
                </a:lnTo>
                <a:lnTo>
                  <a:pt x="2294605" y="1667855"/>
                </a:lnTo>
                <a:lnTo>
                  <a:pt x="2289019" y="1666459"/>
                </a:lnTo>
                <a:lnTo>
                  <a:pt x="2283698" y="1668825"/>
                </a:lnTo>
                <a:lnTo>
                  <a:pt x="2281338" y="1669251"/>
                </a:lnTo>
                <a:lnTo>
                  <a:pt x="2280045" y="1643079"/>
                </a:lnTo>
                <a:lnTo>
                  <a:pt x="2280640" y="1667157"/>
                </a:lnTo>
                <a:lnTo>
                  <a:pt x="2278314" y="1668323"/>
                </a:lnTo>
                <a:lnTo>
                  <a:pt x="2279243" y="1669251"/>
                </a:lnTo>
                <a:lnTo>
                  <a:pt x="2277972" y="1668490"/>
                </a:lnTo>
                <a:lnTo>
                  <a:pt x="2277846" y="1668553"/>
                </a:lnTo>
                <a:lnTo>
                  <a:pt x="2277658" y="1668302"/>
                </a:lnTo>
                <a:lnTo>
                  <a:pt x="2275751" y="1667157"/>
                </a:lnTo>
                <a:lnTo>
                  <a:pt x="2265975" y="1669251"/>
                </a:lnTo>
                <a:lnTo>
                  <a:pt x="2265745" y="1668553"/>
                </a:lnTo>
                <a:lnTo>
                  <a:pt x="2266674" y="1672742"/>
                </a:lnTo>
                <a:lnTo>
                  <a:pt x="2263182" y="1676930"/>
                </a:lnTo>
                <a:lnTo>
                  <a:pt x="2261785" y="1693685"/>
                </a:lnTo>
                <a:lnTo>
                  <a:pt x="2256199" y="1706949"/>
                </a:lnTo>
                <a:lnTo>
                  <a:pt x="2253405" y="1723005"/>
                </a:lnTo>
                <a:lnTo>
                  <a:pt x="2248518" y="1732081"/>
                </a:lnTo>
                <a:lnTo>
                  <a:pt x="2219888" y="1748137"/>
                </a:lnTo>
                <a:lnTo>
                  <a:pt x="2213603" y="1754420"/>
                </a:lnTo>
                <a:lnTo>
                  <a:pt x="2210809" y="1763495"/>
                </a:lnTo>
                <a:lnTo>
                  <a:pt x="2200335" y="1762098"/>
                </a:lnTo>
                <a:lnTo>
                  <a:pt x="2185671" y="1767683"/>
                </a:lnTo>
                <a:lnTo>
                  <a:pt x="2179386" y="1773967"/>
                </a:lnTo>
                <a:lnTo>
                  <a:pt x="2180782" y="1773967"/>
                </a:lnTo>
                <a:lnTo>
                  <a:pt x="2171705" y="1780947"/>
                </a:lnTo>
                <a:lnTo>
                  <a:pt x="2164721" y="1788626"/>
                </a:lnTo>
                <a:lnTo>
                  <a:pt x="2152851" y="1787230"/>
                </a:lnTo>
                <a:lnTo>
                  <a:pt x="2127712" y="1795608"/>
                </a:lnTo>
                <a:lnTo>
                  <a:pt x="2125617" y="1791419"/>
                </a:lnTo>
                <a:lnTo>
                  <a:pt x="2129109" y="1783739"/>
                </a:lnTo>
                <a:lnTo>
                  <a:pt x="2120031" y="1770476"/>
                </a:lnTo>
                <a:lnTo>
                  <a:pt x="2105366" y="1773268"/>
                </a:lnTo>
                <a:lnTo>
                  <a:pt x="2102573" y="1766287"/>
                </a:lnTo>
                <a:lnTo>
                  <a:pt x="2102573" y="1773268"/>
                </a:lnTo>
                <a:lnTo>
                  <a:pt x="2096289" y="1767683"/>
                </a:lnTo>
                <a:lnTo>
                  <a:pt x="2096289" y="1765150"/>
                </a:lnTo>
                <a:lnTo>
                  <a:pt x="2084418" y="1749533"/>
                </a:lnTo>
                <a:lnTo>
                  <a:pt x="2087210" y="1755118"/>
                </a:lnTo>
                <a:lnTo>
                  <a:pt x="2083021" y="1756514"/>
                </a:lnTo>
                <a:lnTo>
                  <a:pt x="2083021" y="1752326"/>
                </a:lnTo>
                <a:lnTo>
                  <a:pt x="2076736" y="1753722"/>
                </a:lnTo>
                <a:lnTo>
                  <a:pt x="2083021" y="1757910"/>
                </a:lnTo>
                <a:lnTo>
                  <a:pt x="2078831" y="1756514"/>
                </a:lnTo>
                <a:lnTo>
                  <a:pt x="2081625" y="1759306"/>
                </a:lnTo>
                <a:lnTo>
                  <a:pt x="2083021" y="1759306"/>
                </a:lnTo>
                <a:lnTo>
                  <a:pt x="2080228" y="1762797"/>
                </a:lnTo>
                <a:lnTo>
                  <a:pt x="2081625" y="1760702"/>
                </a:lnTo>
                <a:lnTo>
                  <a:pt x="2073943" y="1750929"/>
                </a:lnTo>
                <a:lnTo>
                  <a:pt x="2075339" y="1753722"/>
                </a:lnTo>
                <a:lnTo>
                  <a:pt x="2072546" y="1755118"/>
                </a:lnTo>
                <a:lnTo>
                  <a:pt x="2073811" y="1760172"/>
                </a:lnTo>
                <a:lnTo>
                  <a:pt x="2071150" y="1756514"/>
                </a:lnTo>
                <a:lnTo>
                  <a:pt x="2071150" y="1753722"/>
                </a:lnTo>
                <a:lnTo>
                  <a:pt x="2066960" y="1756514"/>
                </a:lnTo>
                <a:lnTo>
                  <a:pt x="2066436" y="1755816"/>
                </a:lnTo>
                <a:lnTo>
                  <a:pt x="2066960" y="1757910"/>
                </a:lnTo>
                <a:lnTo>
                  <a:pt x="2059279" y="1766985"/>
                </a:lnTo>
                <a:lnTo>
                  <a:pt x="2054390" y="1762797"/>
                </a:lnTo>
                <a:lnTo>
                  <a:pt x="2057882" y="1761400"/>
                </a:lnTo>
                <a:lnTo>
                  <a:pt x="2057882" y="1760702"/>
                </a:lnTo>
                <a:lnTo>
                  <a:pt x="2052995" y="1761400"/>
                </a:lnTo>
                <a:lnTo>
                  <a:pt x="2052995" y="1762797"/>
                </a:lnTo>
                <a:lnTo>
                  <a:pt x="2052995" y="1762797"/>
                </a:lnTo>
                <a:lnTo>
                  <a:pt x="2046011" y="1764193"/>
                </a:lnTo>
                <a:lnTo>
                  <a:pt x="2046011" y="1766985"/>
                </a:lnTo>
                <a:lnTo>
                  <a:pt x="2052995" y="1771174"/>
                </a:lnTo>
                <a:lnTo>
                  <a:pt x="2043916" y="1768382"/>
                </a:lnTo>
                <a:lnTo>
                  <a:pt x="2046011" y="1761400"/>
                </a:lnTo>
                <a:lnTo>
                  <a:pt x="2042519" y="1755118"/>
                </a:lnTo>
                <a:lnTo>
                  <a:pt x="2032744" y="1753722"/>
                </a:lnTo>
                <a:lnTo>
                  <a:pt x="2023666" y="1762797"/>
                </a:lnTo>
                <a:lnTo>
                  <a:pt x="2014588" y="1764193"/>
                </a:lnTo>
                <a:lnTo>
                  <a:pt x="2004113" y="1772570"/>
                </a:lnTo>
                <a:lnTo>
                  <a:pt x="2001634" y="1775663"/>
                </a:lnTo>
                <a:lnTo>
                  <a:pt x="2003415" y="1776061"/>
                </a:lnTo>
                <a:lnTo>
                  <a:pt x="2000622" y="1785136"/>
                </a:lnTo>
                <a:lnTo>
                  <a:pt x="2000622" y="1797004"/>
                </a:lnTo>
                <a:lnTo>
                  <a:pt x="2003415" y="1808871"/>
                </a:lnTo>
                <a:lnTo>
                  <a:pt x="2002716" y="1809054"/>
                </a:lnTo>
                <a:lnTo>
                  <a:pt x="2002716" y="1819344"/>
                </a:lnTo>
                <a:lnTo>
                  <a:pt x="2005509" y="1822834"/>
                </a:lnTo>
                <a:lnTo>
                  <a:pt x="2002716" y="1828419"/>
                </a:lnTo>
                <a:lnTo>
                  <a:pt x="2006906" y="1828419"/>
                </a:lnTo>
                <a:lnTo>
                  <a:pt x="2008303" y="1831909"/>
                </a:lnTo>
                <a:lnTo>
                  <a:pt x="2004113" y="1840287"/>
                </a:lnTo>
                <a:lnTo>
                  <a:pt x="2013191" y="1859833"/>
                </a:lnTo>
                <a:lnTo>
                  <a:pt x="2011795" y="1864022"/>
                </a:lnTo>
                <a:lnTo>
                  <a:pt x="2017380" y="1882173"/>
                </a:lnTo>
                <a:lnTo>
                  <a:pt x="2015984" y="1894041"/>
                </a:lnTo>
                <a:lnTo>
                  <a:pt x="2029252" y="1907304"/>
                </a:lnTo>
                <a:lnTo>
                  <a:pt x="2030649" y="1912191"/>
                </a:lnTo>
                <a:lnTo>
                  <a:pt x="2043916" y="1938021"/>
                </a:lnTo>
                <a:lnTo>
                  <a:pt x="2043916" y="1949888"/>
                </a:lnTo>
                <a:lnTo>
                  <a:pt x="2047407" y="1952681"/>
                </a:lnTo>
                <a:lnTo>
                  <a:pt x="2055787" y="1970831"/>
                </a:lnTo>
                <a:lnTo>
                  <a:pt x="2056486" y="1980605"/>
                </a:lnTo>
                <a:lnTo>
                  <a:pt x="2063468" y="1988284"/>
                </a:lnTo>
                <a:lnTo>
                  <a:pt x="2068356" y="1986888"/>
                </a:lnTo>
                <a:lnTo>
                  <a:pt x="2064865" y="1991076"/>
                </a:lnTo>
                <a:lnTo>
                  <a:pt x="2068356" y="1988284"/>
                </a:lnTo>
                <a:lnTo>
                  <a:pt x="2066261" y="1993869"/>
                </a:lnTo>
                <a:lnTo>
                  <a:pt x="2073943" y="1998755"/>
                </a:lnTo>
                <a:lnTo>
                  <a:pt x="2078830" y="2016906"/>
                </a:lnTo>
                <a:lnTo>
                  <a:pt x="2073943" y="2025284"/>
                </a:lnTo>
                <a:lnTo>
                  <a:pt x="2069753" y="2038547"/>
                </a:lnTo>
                <a:lnTo>
                  <a:pt x="2068356" y="2035755"/>
                </a:lnTo>
                <a:lnTo>
                  <a:pt x="2064865" y="2039943"/>
                </a:lnTo>
                <a:lnTo>
                  <a:pt x="2063468" y="2039943"/>
                </a:lnTo>
                <a:lnTo>
                  <a:pt x="2060676" y="2044830"/>
                </a:lnTo>
                <a:lnTo>
                  <a:pt x="2057882" y="2044830"/>
                </a:lnTo>
                <a:lnTo>
                  <a:pt x="2054390" y="2040641"/>
                </a:lnTo>
                <a:lnTo>
                  <a:pt x="2050200" y="2042038"/>
                </a:lnTo>
                <a:lnTo>
                  <a:pt x="2054390" y="2042038"/>
                </a:lnTo>
                <a:lnTo>
                  <a:pt x="2052994" y="2046227"/>
                </a:lnTo>
                <a:lnTo>
                  <a:pt x="2050201" y="2047623"/>
                </a:lnTo>
                <a:lnTo>
                  <a:pt x="2054802" y="2049925"/>
                </a:lnTo>
                <a:lnTo>
                  <a:pt x="2054389" y="2050415"/>
                </a:lnTo>
                <a:lnTo>
                  <a:pt x="2050201" y="2047623"/>
                </a:lnTo>
                <a:lnTo>
                  <a:pt x="2050200" y="2047623"/>
                </a:lnTo>
                <a:lnTo>
                  <a:pt x="2048804" y="2052510"/>
                </a:lnTo>
                <a:lnTo>
                  <a:pt x="2048804" y="2042038"/>
                </a:lnTo>
                <a:lnTo>
                  <a:pt x="2048224" y="2042171"/>
                </a:lnTo>
                <a:lnTo>
                  <a:pt x="2049502" y="2066471"/>
                </a:lnTo>
                <a:lnTo>
                  <a:pt x="2057184" y="2074849"/>
                </a:lnTo>
                <a:lnTo>
                  <a:pt x="2058580" y="2081131"/>
                </a:lnTo>
                <a:lnTo>
                  <a:pt x="2050899" y="2083924"/>
                </a:lnTo>
                <a:lnTo>
                  <a:pt x="2037631" y="2079735"/>
                </a:lnTo>
                <a:lnTo>
                  <a:pt x="2022967" y="2089509"/>
                </a:lnTo>
                <a:lnTo>
                  <a:pt x="2022967" y="2086716"/>
                </a:lnTo>
                <a:lnTo>
                  <a:pt x="2016682" y="2086018"/>
                </a:lnTo>
                <a:lnTo>
                  <a:pt x="2018079" y="2090905"/>
                </a:lnTo>
                <a:lnTo>
                  <a:pt x="2022967" y="2092301"/>
                </a:lnTo>
                <a:lnTo>
                  <a:pt x="2020872" y="2092301"/>
                </a:lnTo>
                <a:lnTo>
                  <a:pt x="2022967" y="2097886"/>
                </a:lnTo>
                <a:lnTo>
                  <a:pt x="2018079" y="2092301"/>
                </a:lnTo>
                <a:lnTo>
                  <a:pt x="2024364" y="2102772"/>
                </a:lnTo>
                <a:lnTo>
                  <a:pt x="2024364" y="2097886"/>
                </a:lnTo>
                <a:lnTo>
                  <a:pt x="2027157" y="2098584"/>
                </a:lnTo>
                <a:lnTo>
                  <a:pt x="2025760" y="2102772"/>
                </a:lnTo>
                <a:lnTo>
                  <a:pt x="2028554" y="2104168"/>
                </a:lnTo>
                <a:lnTo>
                  <a:pt x="2032045" y="2096490"/>
                </a:lnTo>
                <a:lnTo>
                  <a:pt x="2036235" y="2093697"/>
                </a:lnTo>
                <a:lnTo>
                  <a:pt x="2043218" y="2096490"/>
                </a:lnTo>
                <a:lnTo>
                  <a:pt x="2037631" y="2106961"/>
                </a:lnTo>
                <a:lnTo>
                  <a:pt x="2034838" y="2108357"/>
                </a:lnTo>
                <a:lnTo>
                  <a:pt x="2033441" y="2121622"/>
                </a:lnTo>
                <a:lnTo>
                  <a:pt x="2036235" y="2127904"/>
                </a:lnTo>
                <a:lnTo>
                  <a:pt x="2033441" y="2133489"/>
                </a:lnTo>
                <a:lnTo>
                  <a:pt x="2036235" y="2139772"/>
                </a:lnTo>
                <a:lnTo>
                  <a:pt x="2045313" y="2139772"/>
                </a:lnTo>
                <a:lnTo>
                  <a:pt x="2046709" y="2141168"/>
                </a:lnTo>
                <a:lnTo>
                  <a:pt x="2053692" y="2143961"/>
                </a:lnTo>
                <a:lnTo>
                  <a:pt x="2057184" y="2139772"/>
                </a:lnTo>
                <a:lnTo>
                  <a:pt x="2069055" y="2145357"/>
                </a:lnTo>
                <a:lnTo>
                  <a:pt x="2079529" y="2143961"/>
                </a:lnTo>
                <a:lnTo>
                  <a:pt x="2080926" y="2147451"/>
                </a:lnTo>
                <a:lnTo>
                  <a:pt x="2085116" y="2143961"/>
                </a:lnTo>
                <a:lnTo>
                  <a:pt x="2089306" y="2121628"/>
                </a:lnTo>
                <a:lnTo>
                  <a:pt x="2086512" y="2143961"/>
                </a:lnTo>
                <a:lnTo>
                  <a:pt x="2079529" y="2153036"/>
                </a:lnTo>
                <a:lnTo>
                  <a:pt x="2080926" y="2148847"/>
                </a:lnTo>
                <a:lnTo>
                  <a:pt x="2078830" y="2147451"/>
                </a:lnTo>
                <a:lnTo>
                  <a:pt x="2073245" y="2155828"/>
                </a:lnTo>
                <a:lnTo>
                  <a:pt x="2067658" y="2159319"/>
                </a:lnTo>
                <a:lnTo>
                  <a:pt x="2067658" y="2163508"/>
                </a:lnTo>
                <a:lnTo>
                  <a:pt x="2065563" y="2159319"/>
                </a:lnTo>
                <a:lnTo>
                  <a:pt x="2064166" y="2162111"/>
                </a:lnTo>
                <a:lnTo>
                  <a:pt x="2066960" y="2163508"/>
                </a:lnTo>
                <a:lnTo>
                  <a:pt x="2065563" y="2167696"/>
                </a:lnTo>
                <a:lnTo>
                  <a:pt x="2066960" y="2168395"/>
                </a:lnTo>
                <a:lnTo>
                  <a:pt x="2064166" y="2168395"/>
                </a:lnTo>
                <a:lnTo>
                  <a:pt x="2064166" y="2175375"/>
                </a:lnTo>
                <a:lnTo>
                  <a:pt x="2060021" y="2179934"/>
                </a:lnTo>
                <a:lnTo>
                  <a:pt x="2060675" y="2180261"/>
                </a:lnTo>
                <a:lnTo>
                  <a:pt x="2060675" y="2183053"/>
                </a:lnTo>
                <a:lnTo>
                  <a:pt x="2057183" y="2187242"/>
                </a:lnTo>
                <a:lnTo>
                  <a:pt x="2047266" y="2183276"/>
                </a:lnTo>
                <a:lnTo>
                  <a:pt x="2045974" y="2183544"/>
                </a:lnTo>
                <a:lnTo>
                  <a:pt x="2040424" y="2187242"/>
                </a:lnTo>
                <a:lnTo>
                  <a:pt x="2032743" y="2199110"/>
                </a:lnTo>
                <a:lnTo>
                  <a:pt x="2023665" y="2203299"/>
                </a:lnTo>
                <a:lnTo>
                  <a:pt x="2015984" y="2210977"/>
                </a:lnTo>
                <a:lnTo>
                  <a:pt x="2008302" y="2234713"/>
                </a:lnTo>
                <a:lnTo>
                  <a:pt x="2002018" y="2238902"/>
                </a:lnTo>
                <a:lnTo>
                  <a:pt x="1999225" y="2243090"/>
                </a:lnTo>
                <a:lnTo>
                  <a:pt x="1995034" y="2243090"/>
                </a:lnTo>
                <a:lnTo>
                  <a:pt x="1988750" y="2245883"/>
                </a:lnTo>
                <a:lnTo>
                  <a:pt x="1995034" y="2244487"/>
                </a:lnTo>
                <a:lnTo>
                  <a:pt x="1992241" y="2245883"/>
                </a:lnTo>
                <a:lnTo>
                  <a:pt x="1995034" y="2250071"/>
                </a:lnTo>
                <a:lnTo>
                  <a:pt x="1992241" y="2260543"/>
                </a:lnTo>
                <a:lnTo>
                  <a:pt x="1993638" y="2264731"/>
                </a:lnTo>
                <a:lnTo>
                  <a:pt x="1995034" y="2264731"/>
                </a:lnTo>
                <a:lnTo>
                  <a:pt x="1993638" y="2267524"/>
                </a:lnTo>
                <a:lnTo>
                  <a:pt x="1992395" y="2265045"/>
                </a:lnTo>
                <a:lnTo>
                  <a:pt x="1988052" y="2266128"/>
                </a:lnTo>
                <a:lnTo>
                  <a:pt x="1980370" y="2261939"/>
                </a:lnTo>
                <a:lnTo>
                  <a:pt x="1976180" y="2254259"/>
                </a:lnTo>
                <a:lnTo>
                  <a:pt x="1971453" y="2255439"/>
                </a:lnTo>
                <a:lnTo>
                  <a:pt x="1968500" y="2257052"/>
                </a:lnTo>
                <a:lnTo>
                  <a:pt x="1963611" y="2257052"/>
                </a:lnTo>
                <a:lnTo>
                  <a:pt x="1957327" y="2263335"/>
                </a:lnTo>
                <a:lnTo>
                  <a:pt x="1953137" y="2264731"/>
                </a:lnTo>
                <a:lnTo>
                  <a:pt x="1945455" y="2252863"/>
                </a:lnTo>
                <a:lnTo>
                  <a:pt x="1945455" y="2259146"/>
                </a:lnTo>
                <a:lnTo>
                  <a:pt x="1944059" y="2251467"/>
                </a:lnTo>
                <a:lnTo>
                  <a:pt x="1939869" y="2252863"/>
                </a:lnTo>
                <a:lnTo>
                  <a:pt x="1933584" y="2245185"/>
                </a:lnTo>
                <a:lnTo>
                  <a:pt x="1930791" y="2249373"/>
                </a:lnTo>
                <a:lnTo>
                  <a:pt x="1927999" y="2250769"/>
                </a:lnTo>
                <a:lnTo>
                  <a:pt x="1932188" y="2252165"/>
                </a:lnTo>
                <a:lnTo>
                  <a:pt x="1929395" y="2253561"/>
                </a:lnTo>
                <a:lnTo>
                  <a:pt x="1954115" y="2273842"/>
                </a:lnTo>
                <a:lnTo>
                  <a:pt x="1951740" y="2273108"/>
                </a:lnTo>
                <a:lnTo>
                  <a:pt x="1945455" y="2274504"/>
                </a:lnTo>
                <a:lnTo>
                  <a:pt x="1945455" y="2275900"/>
                </a:lnTo>
                <a:lnTo>
                  <a:pt x="1948249" y="2280089"/>
                </a:lnTo>
                <a:lnTo>
                  <a:pt x="1944059" y="2281485"/>
                </a:lnTo>
                <a:lnTo>
                  <a:pt x="1939869" y="2280089"/>
                </a:lnTo>
                <a:lnTo>
                  <a:pt x="1939869" y="2274504"/>
                </a:lnTo>
                <a:lnTo>
                  <a:pt x="1926602" y="2274504"/>
                </a:lnTo>
                <a:lnTo>
                  <a:pt x="1926602" y="2275900"/>
                </a:lnTo>
                <a:lnTo>
                  <a:pt x="1927999" y="2277297"/>
                </a:lnTo>
                <a:lnTo>
                  <a:pt x="1926602" y="2280089"/>
                </a:lnTo>
                <a:lnTo>
                  <a:pt x="1930791" y="2280089"/>
                </a:lnTo>
                <a:lnTo>
                  <a:pt x="1932188" y="2281485"/>
                </a:lnTo>
                <a:lnTo>
                  <a:pt x="1930791" y="2284278"/>
                </a:lnTo>
                <a:lnTo>
                  <a:pt x="1927999" y="2281485"/>
                </a:lnTo>
                <a:lnTo>
                  <a:pt x="1929395" y="2284278"/>
                </a:lnTo>
                <a:lnTo>
                  <a:pt x="1938473" y="2289863"/>
                </a:lnTo>
                <a:lnTo>
                  <a:pt x="1944757" y="2291259"/>
                </a:lnTo>
                <a:lnTo>
                  <a:pt x="1946133" y="2297458"/>
                </a:lnTo>
                <a:lnTo>
                  <a:pt x="1946230" y="2297528"/>
                </a:lnTo>
                <a:lnTo>
                  <a:pt x="1960818" y="2294749"/>
                </a:lnTo>
                <a:lnTo>
                  <a:pt x="1965008" y="2297542"/>
                </a:lnTo>
                <a:lnTo>
                  <a:pt x="1959422" y="2291957"/>
                </a:lnTo>
                <a:lnTo>
                  <a:pt x="1965706" y="2287769"/>
                </a:lnTo>
                <a:lnTo>
                  <a:pt x="1986655" y="2305221"/>
                </a:lnTo>
                <a:lnTo>
                  <a:pt x="1994336" y="2301032"/>
                </a:lnTo>
                <a:lnTo>
                  <a:pt x="1995733" y="2302428"/>
                </a:lnTo>
                <a:lnTo>
                  <a:pt x="1990146" y="2306617"/>
                </a:lnTo>
                <a:lnTo>
                  <a:pt x="1990146" y="2309410"/>
                </a:lnTo>
                <a:lnTo>
                  <a:pt x="1995733" y="2310806"/>
                </a:lnTo>
                <a:lnTo>
                  <a:pt x="1994336" y="2314066"/>
                </a:lnTo>
                <a:lnTo>
                  <a:pt x="1995034" y="2312900"/>
                </a:lnTo>
                <a:lnTo>
                  <a:pt x="1997828" y="2315693"/>
                </a:lnTo>
                <a:lnTo>
                  <a:pt x="2000621" y="2312900"/>
                </a:lnTo>
                <a:lnTo>
                  <a:pt x="2009699" y="2310108"/>
                </a:lnTo>
                <a:lnTo>
                  <a:pt x="2018777" y="2319183"/>
                </a:lnTo>
                <a:lnTo>
                  <a:pt x="2017381" y="2325466"/>
                </a:lnTo>
                <a:lnTo>
                  <a:pt x="2008780" y="2329435"/>
                </a:lnTo>
                <a:lnTo>
                  <a:pt x="2009000" y="2329655"/>
                </a:lnTo>
                <a:lnTo>
                  <a:pt x="2011096" y="2329655"/>
                </a:lnTo>
                <a:lnTo>
                  <a:pt x="2009838" y="2330493"/>
                </a:lnTo>
                <a:lnTo>
                  <a:pt x="2011096" y="2331750"/>
                </a:lnTo>
                <a:lnTo>
                  <a:pt x="2009699" y="2333146"/>
                </a:lnTo>
                <a:lnTo>
                  <a:pt x="2012492" y="2337334"/>
                </a:lnTo>
                <a:lnTo>
                  <a:pt x="2018078" y="2338730"/>
                </a:lnTo>
                <a:lnTo>
                  <a:pt x="2020872" y="2335938"/>
                </a:lnTo>
                <a:lnTo>
                  <a:pt x="2020872" y="2330353"/>
                </a:lnTo>
                <a:lnTo>
                  <a:pt x="2015285" y="2328957"/>
                </a:lnTo>
                <a:lnTo>
                  <a:pt x="2022967" y="2330353"/>
                </a:lnTo>
                <a:lnTo>
                  <a:pt x="2028553" y="2334542"/>
                </a:lnTo>
                <a:lnTo>
                  <a:pt x="2041821" y="2328957"/>
                </a:lnTo>
                <a:lnTo>
                  <a:pt x="2055088" y="2331750"/>
                </a:lnTo>
                <a:lnTo>
                  <a:pt x="2056813" y="2330884"/>
                </a:lnTo>
                <a:lnTo>
                  <a:pt x="2056485" y="2333844"/>
                </a:lnTo>
                <a:lnTo>
                  <a:pt x="2057882" y="2347108"/>
                </a:lnTo>
                <a:lnTo>
                  <a:pt x="2059278" y="2340824"/>
                </a:lnTo>
                <a:lnTo>
                  <a:pt x="2057882" y="2338032"/>
                </a:lnTo>
                <a:lnTo>
                  <a:pt x="2057882" y="2332448"/>
                </a:lnTo>
                <a:lnTo>
                  <a:pt x="2066959" y="2328259"/>
                </a:lnTo>
                <a:lnTo>
                  <a:pt x="2086512" y="2329655"/>
                </a:lnTo>
                <a:lnTo>
                  <a:pt x="2101176" y="2344315"/>
                </a:lnTo>
                <a:lnTo>
                  <a:pt x="2103969" y="2342919"/>
                </a:lnTo>
                <a:lnTo>
                  <a:pt x="2106762" y="2347108"/>
                </a:lnTo>
                <a:lnTo>
                  <a:pt x="2122823" y="2348504"/>
                </a:lnTo>
                <a:lnTo>
                  <a:pt x="2128409" y="2356183"/>
                </a:lnTo>
                <a:lnTo>
                  <a:pt x="2133996" y="2351994"/>
                </a:lnTo>
                <a:lnTo>
                  <a:pt x="2139580" y="2356181"/>
                </a:lnTo>
                <a:lnTo>
                  <a:pt x="2136789" y="2353391"/>
                </a:lnTo>
                <a:lnTo>
                  <a:pt x="2132600" y="2347806"/>
                </a:lnTo>
                <a:lnTo>
                  <a:pt x="2135393" y="2350599"/>
                </a:lnTo>
                <a:lnTo>
                  <a:pt x="2138185" y="2350599"/>
                </a:lnTo>
                <a:lnTo>
                  <a:pt x="2143772" y="2344316"/>
                </a:lnTo>
                <a:lnTo>
                  <a:pt x="2130505" y="2332448"/>
                </a:lnTo>
                <a:lnTo>
                  <a:pt x="2133298" y="2329656"/>
                </a:lnTo>
                <a:lnTo>
                  <a:pt x="2127711" y="2333845"/>
                </a:lnTo>
                <a:lnTo>
                  <a:pt x="2126315" y="2332448"/>
                </a:lnTo>
                <a:lnTo>
                  <a:pt x="2130505" y="2324769"/>
                </a:lnTo>
                <a:lnTo>
                  <a:pt x="2127711" y="2323373"/>
                </a:lnTo>
                <a:lnTo>
                  <a:pt x="2124918" y="2332448"/>
                </a:lnTo>
                <a:lnTo>
                  <a:pt x="2123521" y="2329656"/>
                </a:lnTo>
                <a:lnTo>
                  <a:pt x="2126315" y="2320580"/>
                </a:lnTo>
                <a:lnTo>
                  <a:pt x="2130505" y="2320580"/>
                </a:lnTo>
                <a:lnTo>
                  <a:pt x="2130505" y="2319184"/>
                </a:lnTo>
                <a:lnTo>
                  <a:pt x="2127711" y="2282883"/>
                </a:lnTo>
                <a:lnTo>
                  <a:pt x="2117237" y="2261940"/>
                </a:lnTo>
                <a:lnTo>
                  <a:pt x="2117237" y="2255657"/>
                </a:lnTo>
                <a:lnTo>
                  <a:pt x="2123521" y="2246581"/>
                </a:lnTo>
                <a:lnTo>
                  <a:pt x="2122124" y="2243790"/>
                </a:lnTo>
                <a:lnTo>
                  <a:pt x="2124918" y="2246581"/>
                </a:lnTo>
                <a:lnTo>
                  <a:pt x="2138185" y="2237506"/>
                </a:lnTo>
                <a:lnTo>
                  <a:pt x="2136789" y="2234714"/>
                </a:lnTo>
                <a:lnTo>
                  <a:pt x="2139582" y="2237506"/>
                </a:lnTo>
                <a:lnTo>
                  <a:pt x="2157040" y="2227035"/>
                </a:lnTo>
                <a:lnTo>
                  <a:pt x="2163311" y="2213806"/>
                </a:lnTo>
                <a:lnTo>
                  <a:pt x="2238741" y="2167696"/>
                </a:lnTo>
                <a:lnTo>
                  <a:pt x="2217792" y="2182356"/>
                </a:lnTo>
                <a:lnTo>
                  <a:pt x="2228266" y="2182356"/>
                </a:lnTo>
                <a:lnTo>
                  <a:pt x="2232456" y="2178167"/>
                </a:lnTo>
                <a:lnTo>
                  <a:pt x="2235249" y="2179564"/>
                </a:lnTo>
                <a:lnTo>
                  <a:pt x="2233852" y="2176771"/>
                </a:lnTo>
                <a:lnTo>
                  <a:pt x="2236646" y="2179564"/>
                </a:lnTo>
                <a:lnTo>
                  <a:pt x="2236646" y="2176771"/>
                </a:lnTo>
                <a:lnTo>
                  <a:pt x="2242232" y="2172583"/>
                </a:lnTo>
                <a:lnTo>
                  <a:pt x="2247818" y="2164904"/>
                </a:lnTo>
                <a:lnTo>
                  <a:pt x="2243628" y="2164904"/>
                </a:lnTo>
                <a:lnTo>
                  <a:pt x="2277147" y="2145357"/>
                </a:lnTo>
                <a:lnTo>
                  <a:pt x="2294604" y="2166300"/>
                </a:lnTo>
                <a:lnTo>
                  <a:pt x="2303682" y="2171885"/>
                </a:lnTo>
                <a:lnTo>
                  <a:pt x="2367926" y="2202601"/>
                </a:lnTo>
                <a:lnTo>
                  <a:pt x="2379796" y="2211677"/>
                </a:lnTo>
                <a:lnTo>
                  <a:pt x="2387478" y="2211677"/>
                </a:lnTo>
                <a:lnTo>
                  <a:pt x="2388086" y="2212893"/>
                </a:lnTo>
                <a:lnTo>
                  <a:pt x="2389393" y="2212015"/>
                </a:lnTo>
                <a:lnTo>
                  <a:pt x="2388875" y="2210978"/>
                </a:lnTo>
                <a:lnTo>
                  <a:pt x="2381193" y="2210978"/>
                </a:lnTo>
                <a:lnTo>
                  <a:pt x="2369322" y="2201903"/>
                </a:lnTo>
                <a:lnTo>
                  <a:pt x="2301587" y="2169790"/>
                </a:lnTo>
                <a:lnTo>
                  <a:pt x="2292509" y="2162112"/>
                </a:lnTo>
                <a:lnTo>
                  <a:pt x="2282035" y="2146055"/>
                </a:lnTo>
                <a:lnTo>
                  <a:pt x="2374706" y="2079331"/>
                </a:lnTo>
                <a:lnTo>
                  <a:pt x="2366529" y="2084622"/>
                </a:lnTo>
                <a:lnTo>
                  <a:pt x="2366529" y="2083226"/>
                </a:lnTo>
                <a:lnTo>
                  <a:pt x="2376982" y="2077690"/>
                </a:lnTo>
                <a:lnTo>
                  <a:pt x="2434264" y="2036453"/>
                </a:lnTo>
                <a:lnTo>
                  <a:pt x="2431470" y="2042038"/>
                </a:lnTo>
                <a:lnTo>
                  <a:pt x="2441945" y="2039246"/>
                </a:lnTo>
                <a:lnTo>
                  <a:pt x="2453816" y="2027378"/>
                </a:lnTo>
                <a:lnTo>
                  <a:pt x="2451023" y="2023190"/>
                </a:lnTo>
                <a:lnTo>
                  <a:pt x="2455212" y="2027378"/>
                </a:lnTo>
                <a:lnTo>
                  <a:pt x="2467083" y="2016907"/>
                </a:lnTo>
                <a:lnTo>
                  <a:pt x="2464291" y="2012718"/>
                </a:lnTo>
                <a:lnTo>
                  <a:pt x="2467083" y="2015510"/>
                </a:lnTo>
                <a:lnTo>
                  <a:pt x="2469876" y="2015510"/>
                </a:lnTo>
                <a:lnTo>
                  <a:pt x="2471273" y="2011322"/>
                </a:lnTo>
                <a:lnTo>
                  <a:pt x="2480352" y="2005038"/>
                </a:lnTo>
                <a:lnTo>
                  <a:pt x="2488032" y="2000851"/>
                </a:lnTo>
                <a:lnTo>
                  <a:pt x="2494317" y="1987586"/>
                </a:lnTo>
                <a:lnTo>
                  <a:pt x="2492921" y="1984793"/>
                </a:lnTo>
                <a:lnTo>
                  <a:pt x="2490128" y="1986190"/>
                </a:lnTo>
                <a:lnTo>
                  <a:pt x="2491524" y="1991775"/>
                </a:lnTo>
                <a:lnTo>
                  <a:pt x="2488731" y="1987586"/>
                </a:lnTo>
                <a:lnTo>
                  <a:pt x="2487334" y="1963850"/>
                </a:lnTo>
                <a:lnTo>
                  <a:pt x="2493619" y="1957568"/>
                </a:lnTo>
                <a:lnTo>
                  <a:pt x="2489429" y="1963153"/>
                </a:lnTo>
                <a:lnTo>
                  <a:pt x="2490826" y="1964549"/>
                </a:lnTo>
                <a:lnTo>
                  <a:pt x="2495016" y="1961756"/>
                </a:lnTo>
                <a:lnTo>
                  <a:pt x="2495016" y="1958964"/>
                </a:lnTo>
                <a:lnTo>
                  <a:pt x="2496413" y="1960360"/>
                </a:lnTo>
                <a:lnTo>
                  <a:pt x="2500602" y="1956172"/>
                </a:lnTo>
                <a:lnTo>
                  <a:pt x="2500602" y="1954776"/>
                </a:lnTo>
                <a:lnTo>
                  <a:pt x="2497808" y="1954776"/>
                </a:lnTo>
                <a:lnTo>
                  <a:pt x="2497808" y="1951983"/>
                </a:lnTo>
                <a:lnTo>
                  <a:pt x="2493619" y="1956172"/>
                </a:lnTo>
                <a:lnTo>
                  <a:pt x="2497808" y="1950587"/>
                </a:lnTo>
                <a:lnTo>
                  <a:pt x="2503395" y="1953379"/>
                </a:lnTo>
                <a:lnTo>
                  <a:pt x="2511077" y="1932437"/>
                </a:lnTo>
                <a:lnTo>
                  <a:pt x="2508283" y="1931040"/>
                </a:lnTo>
                <a:lnTo>
                  <a:pt x="2512473" y="1925455"/>
                </a:lnTo>
                <a:lnTo>
                  <a:pt x="2509680" y="1922663"/>
                </a:lnTo>
                <a:lnTo>
                  <a:pt x="2513869" y="1917078"/>
                </a:lnTo>
                <a:lnTo>
                  <a:pt x="2521551" y="1917078"/>
                </a:lnTo>
                <a:lnTo>
                  <a:pt x="2513869" y="1918474"/>
                </a:lnTo>
                <a:lnTo>
                  <a:pt x="2511077" y="1922663"/>
                </a:lnTo>
                <a:lnTo>
                  <a:pt x="2515266" y="1925455"/>
                </a:lnTo>
                <a:lnTo>
                  <a:pt x="2518059" y="1921267"/>
                </a:lnTo>
                <a:lnTo>
                  <a:pt x="2520853" y="1921267"/>
                </a:lnTo>
                <a:lnTo>
                  <a:pt x="2520853" y="1918474"/>
                </a:lnTo>
                <a:lnTo>
                  <a:pt x="2522249" y="1921267"/>
                </a:lnTo>
                <a:lnTo>
                  <a:pt x="2554371" y="1918474"/>
                </a:lnTo>
                <a:lnTo>
                  <a:pt x="2560655" y="1915681"/>
                </a:lnTo>
                <a:lnTo>
                  <a:pt x="2629787" y="1845173"/>
                </a:lnTo>
                <a:lnTo>
                  <a:pt x="2637468" y="1839589"/>
                </a:lnTo>
                <a:lnTo>
                  <a:pt x="2647943" y="1835400"/>
                </a:lnTo>
                <a:lnTo>
                  <a:pt x="2648571" y="1838046"/>
                </a:lnTo>
                <a:lnTo>
                  <a:pt x="2707997" y="1821438"/>
                </a:lnTo>
                <a:lnTo>
                  <a:pt x="2724058" y="1812363"/>
                </a:lnTo>
                <a:lnTo>
                  <a:pt x="2721264" y="1817948"/>
                </a:lnTo>
                <a:lnTo>
                  <a:pt x="2734532" y="1834004"/>
                </a:lnTo>
                <a:lnTo>
                  <a:pt x="2740817" y="1839589"/>
                </a:lnTo>
                <a:lnTo>
                  <a:pt x="2856734" y="1866815"/>
                </a:lnTo>
                <a:lnTo>
                  <a:pt x="2858130" y="1872399"/>
                </a:lnTo>
                <a:lnTo>
                  <a:pt x="2859527" y="1868211"/>
                </a:lnTo>
                <a:lnTo>
                  <a:pt x="2859527" y="1873796"/>
                </a:lnTo>
                <a:lnTo>
                  <a:pt x="2862321" y="1868211"/>
                </a:lnTo>
                <a:lnTo>
                  <a:pt x="2863716" y="1868211"/>
                </a:lnTo>
                <a:lnTo>
                  <a:pt x="2863716" y="1872399"/>
                </a:lnTo>
                <a:lnTo>
                  <a:pt x="2866510" y="1872399"/>
                </a:lnTo>
                <a:lnTo>
                  <a:pt x="2911899" y="1871003"/>
                </a:lnTo>
                <a:lnTo>
                  <a:pt x="2922374" y="1875192"/>
                </a:lnTo>
                <a:lnTo>
                  <a:pt x="2969159" y="1927550"/>
                </a:lnTo>
                <a:lnTo>
                  <a:pt x="2973349" y="1939417"/>
                </a:lnTo>
                <a:lnTo>
                  <a:pt x="2976143" y="1986190"/>
                </a:lnTo>
                <a:lnTo>
                  <a:pt x="2970556" y="2004340"/>
                </a:lnTo>
                <a:lnTo>
                  <a:pt x="2971953" y="2012020"/>
                </a:lnTo>
                <a:lnTo>
                  <a:pt x="2967763" y="2025284"/>
                </a:lnTo>
                <a:lnTo>
                  <a:pt x="2967763" y="2031566"/>
                </a:lnTo>
                <a:lnTo>
                  <a:pt x="2927261" y="2106961"/>
                </a:lnTo>
                <a:lnTo>
                  <a:pt x="2924468" y="2106961"/>
                </a:lnTo>
                <a:lnTo>
                  <a:pt x="2920279" y="2111150"/>
                </a:lnTo>
                <a:lnTo>
                  <a:pt x="2914692" y="2127206"/>
                </a:lnTo>
                <a:lnTo>
                  <a:pt x="2911899" y="2127206"/>
                </a:lnTo>
                <a:lnTo>
                  <a:pt x="2910502" y="2129999"/>
                </a:lnTo>
                <a:lnTo>
                  <a:pt x="2911899" y="2131395"/>
                </a:lnTo>
                <a:lnTo>
                  <a:pt x="2914692" y="2128603"/>
                </a:lnTo>
                <a:lnTo>
                  <a:pt x="2905615" y="2139075"/>
                </a:lnTo>
                <a:lnTo>
                  <a:pt x="2905615" y="2143262"/>
                </a:lnTo>
                <a:lnTo>
                  <a:pt x="2902821" y="2143262"/>
                </a:lnTo>
                <a:lnTo>
                  <a:pt x="2893743" y="2152338"/>
                </a:lnTo>
                <a:lnTo>
                  <a:pt x="2883269" y="2160018"/>
                </a:lnTo>
                <a:lnTo>
                  <a:pt x="2883269" y="2161414"/>
                </a:lnTo>
                <a:lnTo>
                  <a:pt x="2858130" y="2179564"/>
                </a:lnTo>
                <a:lnTo>
                  <a:pt x="2858130" y="2182357"/>
                </a:lnTo>
                <a:lnTo>
                  <a:pt x="2849052" y="2186545"/>
                </a:lnTo>
                <a:lnTo>
                  <a:pt x="2846260" y="2190733"/>
                </a:lnTo>
                <a:lnTo>
                  <a:pt x="2846260" y="2189337"/>
                </a:lnTo>
                <a:lnTo>
                  <a:pt x="2844863" y="2189337"/>
                </a:lnTo>
                <a:lnTo>
                  <a:pt x="2845561" y="2190733"/>
                </a:lnTo>
                <a:lnTo>
                  <a:pt x="2842768" y="2190733"/>
                </a:lnTo>
                <a:lnTo>
                  <a:pt x="2841371" y="2187941"/>
                </a:lnTo>
                <a:lnTo>
                  <a:pt x="2826707" y="2183753"/>
                </a:lnTo>
                <a:lnTo>
                  <a:pt x="2819025" y="2185149"/>
                </a:lnTo>
                <a:lnTo>
                  <a:pt x="2747101" y="2221450"/>
                </a:lnTo>
                <a:lnTo>
                  <a:pt x="2729643" y="2234714"/>
                </a:lnTo>
                <a:lnTo>
                  <a:pt x="2729643" y="2238903"/>
                </a:lnTo>
                <a:lnTo>
                  <a:pt x="2721962" y="2243091"/>
                </a:lnTo>
                <a:lnTo>
                  <a:pt x="2721962" y="2247280"/>
                </a:lnTo>
                <a:lnTo>
                  <a:pt x="2719169" y="2244488"/>
                </a:lnTo>
                <a:lnTo>
                  <a:pt x="2717772" y="2247280"/>
                </a:lnTo>
                <a:lnTo>
                  <a:pt x="2719169" y="2248676"/>
                </a:lnTo>
                <a:lnTo>
                  <a:pt x="2716376" y="2247280"/>
                </a:lnTo>
                <a:lnTo>
                  <a:pt x="2714979" y="2248676"/>
                </a:lnTo>
                <a:lnTo>
                  <a:pt x="2715447" y="2249605"/>
                </a:lnTo>
                <a:lnTo>
                  <a:pt x="2713582" y="2248676"/>
                </a:lnTo>
                <a:lnTo>
                  <a:pt x="2705902" y="2254959"/>
                </a:lnTo>
                <a:lnTo>
                  <a:pt x="2703108" y="2260543"/>
                </a:lnTo>
                <a:lnTo>
                  <a:pt x="2704505" y="2263336"/>
                </a:lnTo>
                <a:lnTo>
                  <a:pt x="2700315" y="2264732"/>
                </a:lnTo>
                <a:lnTo>
                  <a:pt x="2696439" y="2269161"/>
                </a:lnTo>
                <a:lnTo>
                  <a:pt x="2696825" y="2270318"/>
                </a:lnTo>
                <a:lnTo>
                  <a:pt x="2697523" y="2270318"/>
                </a:lnTo>
                <a:lnTo>
                  <a:pt x="2697523" y="2271714"/>
                </a:lnTo>
                <a:lnTo>
                  <a:pt x="2697174" y="2271365"/>
                </a:lnTo>
                <a:lnTo>
                  <a:pt x="2697523" y="2272411"/>
                </a:lnTo>
                <a:lnTo>
                  <a:pt x="2697523" y="2273807"/>
                </a:lnTo>
                <a:lnTo>
                  <a:pt x="2696825" y="2271016"/>
                </a:lnTo>
                <a:lnTo>
                  <a:pt x="2696824" y="2271015"/>
                </a:lnTo>
                <a:lnTo>
                  <a:pt x="2691238" y="2277298"/>
                </a:lnTo>
                <a:lnTo>
                  <a:pt x="2692635" y="2278694"/>
                </a:lnTo>
                <a:lnTo>
                  <a:pt x="2694031" y="2277298"/>
                </a:lnTo>
                <a:lnTo>
                  <a:pt x="2695428" y="2278694"/>
                </a:lnTo>
                <a:lnTo>
                  <a:pt x="2691238" y="2281486"/>
                </a:lnTo>
                <a:lnTo>
                  <a:pt x="2688445" y="2278694"/>
                </a:lnTo>
                <a:lnTo>
                  <a:pt x="2687048" y="2281486"/>
                </a:lnTo>
                <a:lnTo>
                  <a:pt x="2682781" y="2279936"/>
                </a:lnTo>
                <a:lnTo>
                  <a:pt x="2680065" y="2279392"/>
                </a:lnTo>
                <a:lnTo>
                  <a:pt x="2680791" y="2279211"/>
                </a:lnTo>
                <a:lnTo>
                  <a:pt x="2679367" y="2278694"/>
                </a:lnTo>
                <a:lnTo>
                  <a:pt x="2661211" y="2284279"/>
                </a:lnTo>
                <a:lnTo>
                  <a:pt x="2636073" y="2275204"/>
                </a:lnTo>
                <a:lnTo>
                  <a:pt x="2606744" y="2310109"/>
                </a:lnTo>
                <a:lnTo>
                  <a:pt x="2605348" y="2316392"/>
                </a:lnTo>
                <a:lnTo>
                  <a:pt x="2611632" y="2334542"/>
                </a:lnTo>
                <a:lnTo>
                  <a:pt x="2614425" y="2337335"/>
                </a:lnTo>
                <a:lnTo>
                  <a:pt x="2618615" y="2335939"/>
                </a:lnTo>
                <a:lnTo>
                  <a:pt x="2624201" y="2338731"/>
                </a:lnTo>
                <a:lnTo>
                  <a:pt x="2624201" y="2340127"/>
                </a:lnTo>
                <a:lnTo>
                  <a:pt x="2620012" y="2337335"/>
                </a:lnTo>
                <a:lnTo>
                  <a:pt x="2620012" y="2340127"/>
                </a:lnTo>
                <a:lnTo>
                  <a:pt x="2618615" y="2337335"/>
                </a:lnTo>
                <a:lnTo>
                  <a:pt x="2614425" y="2338731"/>
                </a:lnTo>
                <a:lnTo>
                  <a:pt x="2616143" y="2344315"/>
                </a:lnTo>
                <a:lnTo>
                  <a:pt x="2620012" y="2344315"/>
                </a:lnTo>
                <a:lnTo>
                  <a:pt x="2616506" y="2345482"/>
                </a:lnTo>
                <a:lnTo>
                  <a:pt x="2617218" y="2347806"/>
                </a:lnTo>
                <a:lnTo>
                  <a:pt x="2622804" y="2343618"/>
                </a:lnTo>
                <a:lnTo>
                  <a:pt x="2618615" y="2351296"/>
                </a:lnTo>
                <a:lnTo>
                  <a:pt x="2624201" y="2364561"/>
                </a:lnTo>
                <a:lnTo>
                  <a:pt x="2620012" y="2373636"/>
                </a:lnTo>
                <a:lnTo>
                  <a:pt x="2620012" y="2381315"/>
                </a:lnTo>
                <a:lnTo>
                  <a:pt x="2617218" y="2381315"/>
                </a:lnTo>
                <a:lnTo>
                  <a:pt x="2617218" y="2384108"/>
                </a:lnTo>
                <a:lnTo>
                  <a:pt x="2620012" y="2382711"/>
                </a:lnTo>
                <a:lnTo>
                  <a:pt x="2615822" y="2386900"/>
                </a:lnTo>
                <a:lnTo>
                  <a:pt x="2611632" y="2404352"/>
                </a:lnTo>
                <a:lnTo>
                  <a:pt x="2605348" y="2417616"/>
                </a:lnTo>
                <a:lnTo>
                  <a:pt x="2606744" y="2420409"/>
                </a:lnTo>
                <a:lnTo>
                  <a:pt x="2608140" y="2421805"/>
                </a:lnTo>
                <a:lnTo>
                  <a:pt x="2607861" y="2422642"/>
                </a:lnTo>
                <a:lnTo>
                  <a:pt x="2608140" y="2423201"/>
                </a:lnTo>
                <a:lnTo>
                  <a:pt x="2606744" y="2425994"/>
                </a:lnTo>
                <a:lnTo>
                  <a:pt x="2602554" y="2428786"/>
                </a:lnTo>
                <a:lnTo>
                  <a:pt x="2596269" y="2453918"/>
                </a:lnTo>
                <a:lnTo>
                  <a:pt x="2592080" y="2458106"/>
                </a:lnTo>
                <a:lnTo>
                  <a:pt x="2557165" y="2465785"/>
                </a:lnTo>
                <a:lnTo>
                  <a:pt x="2548086" y="2471370"/>
                </a:lnTo>
                <a:lnTo>
                  <a:pt x="2548086" y="2469974"/>
                </a:lnTo>
                <a:lnTo>
                  <a:pt x="2546690" y="2469974"/>
                </a:lnTo>
                <a:lnTo>
                  <a:pt x="2548086" y="2472766"/>
                </a:lnTo>
                <a:lnTo>
                  <a:pt x="2529657" y="2476715"/>
                </a:lnTo>
                <a:lnTo>
                  <a:pt x="2531327" y="2476954"/>
                </a:lnTo>
                <a:lnTo>
                  <a:pt x="2532723" y="2476954"/>
                </a:lnTo>
                <a:lnTo>
                  <a:pt x="2529930" y="2478350"/>
                </a:lnTo>
                <a:lnTo>
                  <a:pt x="2531327" y="2486030"/>
                </a:lnTo>
                <a:lnTo>
                  <a:pt x="2537612" y="2484633"/>
                </a:lnTo>
                <a:lnTo>
                  <a:pt x="2532025" y="2487426"/>
                </a:lnTo>
                <a:lnTo>
                  <a:pt x="2542500" y="2520934"/>
                </a:lnTo>
                <a:lnTo>
                  <a:pt x="2548798" y="2526086"/>
                </a:lnTo>
                <a:lnTo>
                  <a:pt x="2543897" y="2521633"/>
                </a:lnTo>
                <a:lnTo>
                  <a:pt x="2533423" y="2488123"/>
                </a:lnTo>
                <a:lnTo>
                  <a:pt x="2538310" y="2486728"/>
                </a:lnTo>
                <a:lnTo>
                  <a:pt x="2550182" y="2476256"/>
                </a:lnTo>
                <a:lnTo>
                  <a:pt x="2556466" y="2474860"/>
                </a:lnTo>
                <a:lnTo>
                  <a:pt x="2569734" y="2472067"/>
                </a:lnTo>
                <a:lnTo>
                  <a:pt x="2595572" y="2474860"/>
                </a:lnTo>
                <a:lnTo>
                  <a:pt x="2590683" y="2470671"/>
                </a:lnTo>
                <a:lnTo>
                  <a:pt x="2590683" y="2468577"/>
                </a:lnTo>
                <a:lnTo>
                  <a:pt x="2591382" y="2470671"/>
                </a:lnTo>
                <a:lnTo>
                  <a:pt x="2594175" y="2472067"/>
                </a:lnTo>
                <a:lnTo>
                  <a:pt x="2598365" y="2470671"/>
                </a:lnTo>
                <a:lnTo>
                  <a:pt x="2599762" y="2467180"/>
                </a:lnTo>
                <a:lnTo>
                  <a:pt x="2599762" y="2464389"/>
                </a:lnTo>
                <a:lnTo>
                  <a:pt x="2599762" y="2458804"/>
                </a:lnTo>
                <a:lnTo>
                  <a:pt x="2604649" y="2460200"/>
                </a:lnTo>
                <a:lnTo>
                  <a:pt x="2607442" y="2456709"/>
                </a:lnTo>
                <a:lnTo>
                  <a:pt x="2611633" y="2447634"/>
                </a:lnTo>
                <a:lnTo>
                  <a:pt x="2610236" y="2444841"/>
                </a:lnTo>
                <a:lnTo>
                  <a:pt x="2611633" y="2444841"/>
                </a:lnTo>
                <a:lnTo>
                  <a:pt x="2614426" y="2440654"/>
                </a:lnTo>
                <a:lnTo>
                  <a:pt x="2613029" y="2436465"/>
                </a:lnTo>
                <a:lnTo>
                  <a:pt x="2613629" y="2434971"/>
                </a:lnTo>
                <a:lnTo>
                  <a:pt x="2615124" y="2432974"/>
                </a:lnTo>
                <a:lnTo>
                  <a:pt x="2618385" y="2420583"/>
                </a:lnTo>
                <a:lnTo>
                  <a:pt x="2616520" y="2418314"/>
                </a:lnTo>
                <a:lnTo>
                  <a:pt x="2622107" y="2406446"/>
                </a:lnTo>
                <a:lnTo>
                  <a:pt x="2620710" y="2403653"/>
                </a:lnTo>
                <a:lnTo>
                  <a:pt x="2624900" y="2393182"/>
                </a:lnTo>
                <a:lnTo>
                  <a:pt x="2631184" y="2381314"/>
                </a:lnTo>
                <a:lnTo>
                  <a:pt x="2628392" y="2376427"/>
                </a:lnTo>
                <a:lnTo>
                  <a:pt x="2631184" y="2375032"/>
                </a:lnTo>
                <a:lnTo>
                  <a:pt x="2629789" y="2370843"/>
                </a:lnTo>
                <a:lnTo>
                  <a:pt x="2632581" y="2369447"/>
                </a:lnTo>
                <a:lnTo>
                  <a:pt x="2633977" y="2369447"/>
                </a:lnTo>
                <a:lnTo>
                  <a:pt x="2635374" y="2366655"/>
                </a:lnTo>
                <a:lnTo>
                  <a:pt x="2640263" y="2366655"/>
                </a:lnTo>
                <a:lnTo>
                  <a:pt x="2641659" y="2361767"/>
                </a:lnTo>
                <a:lnTo>
                  <a:pt x="2649340" y="2352693"/>
                </a:lnTo>
                <a:lnTo>
                  <a:pt x="2651016" y="2354507"/>
                </a:lnTo>
                <a:lnTo>
                  <a:pt x="2658418" y="2347108"/>
                </a:lnTo>
                <a:lnTo>
                  <a:pt x="2671686" y="2341523"/>
                </a:lnTo>
                <a:lnTo>
                  <a:pt x="2692634" y="2319184"/>
                </a:lnTo>
                <a:lnTo>
                  <a:pt x="2695428" y="2308712"/>
                </a:lnTo>
                <a:lnTo>
                  <a:pt x="2694031" y="2305920"/>
                </a:lnTo>
                <a:lnTo>
                  <a:pt x="2696824" y="2303127"/>
                </a:lnTo>
                <a:lnTo>
                  <a:pt x="2694031" y="2294052"/>
                </a:lnTo>
                <a:lnTo>
                  <a:pt x="2701713" y="2300335"/>
                </a:lnTo>
                <a:lnTo>
                  <a:pt x="2700316" y="2304524"/>
                </a:lnTo>
                <a:lnTo>
                  <a:pt x="2703110" y="2301731"/>
                </a:lnTo>
                <a:lnTo>
                  <a:pt x="2707299" y="2308014"/>
                </a:lnTo>
                <a:lnTo>
                  <a:pt x="2701713" y="2298939"/>
                </a:lnTo>
                <a:lnTo>
                  <a:pt x="2698920" y="2296146"/>
                </a:lnTo>
                <a:lnTo>
                  <a:pt x="2700316" y="2294750"/>
                </a:lnTo>
                <a:lnTo>
                  <a:pt x="2698920" y="2291957"/>
                </a:lnTo>
                <a:lnTo>
                  <a:pt x="2700316" y="2290561"/>
                </a:lnTo>
                <a:lnTo>
                  <a:pt x="2701713" y="2293354"/>
                </a:lnTo>
                <a:lnTo>
                  <a:pt x="2705902" y="2294750"/>
                </a:lnTo>
                <a:lnTo>
                  <a:pt x="2700316" y="2289165"/>
                </a:lnTo>
                <a:lnTo>
                  <a:pt x="2701713" y="2287769"/>
                </a:lnTo>
                <a:lnTo>
                  <a:pt x="2710790" y="2295448"/>
                </a:lnTo>
                <a:lnTo>
                  <a:pt x="2713584" y="2291259"/>
                </a:lnTo>
                <a:lnTo>
                  <a:pt x="2712187" y="2287071"/>
                </a:lnTo>
                <a:lnTo>
                  <a:pt x="2715979" y="2283281"/>
                </a:lnTo>
                <a:lnTo>
                  <a:pt x="2717774" y="2285675"/>
                </a:lnTo>
                <a:lnTo>
                  <a:pt x="2724058" y="2284279"/>
                </a:lnTo>
                <a:lnTo>
                  <a:pt x="2726851" y="2281486"/>
                </a:lnTo>
                <a:lnTo>
                  <a:pt x="2725454" y="2280090"/>
                </a:lnTo>
                <a:lnTo>
                  <a:pt x="2723660" y="2280886"/>
                </a:lnTo>
                <a:lnTo>
                  <a:pt x="2724756" y="2278694"/>
                </a:lnTo>
                <a:lnTo>
                  <a:pt x="2723360" y="2277298"/>
                </a:lnTo>
                <a:lnTo>
                  <a:pt x="2726153" y="2278694"/>
                </a:lnTo>
                <a:lnTo>
                  <a:pt x="2723360" y="2274505"/>
                </a:lnTo>
                <a:lnTo>
                  <a:pt x="2727550" y="2277298"/>
                </a:lnTo>
                <a:lnTo>
                  <a:pt x="2731740" y="2273109"/>
                </a:lnTo>
                <a:lnTo>
                  <a:pt x="2737325" y="2273109"/>
                </a:lnTo>
                <a:lnTo>
                  <a:pt x="2743610" y="2278694"/>
                </a:lnTo>
                <a:lnTo>
                  <a:pt x="2758275" y="2264034"/>
                </a:lnTo>
                <a:lnTo>
                  <a:pt x="2767352" y="2258449"/>
                </a:lnTo>
                <a:lnTo>
                  <a:pt x="2769489" y="2255509"/>
                </a:lnTo>
                <a:lnTo>
                  <a:pt x="2768749" y="2252166"/>
                </a:lnTo>
                <a:lnTo>
                  <a:pt x="2771696" y="2252473"/>
                </a:lnTo>
                <a:lnTo>
                  <a:pt x="2772939" y="2250770"/>
                </a:lnTo>
                <a:lnTo>
                  <a:pt x="2773358" y="2252648"/>
                </a:lnTo>
                <a:lnTo>
                  <a:pt x="2782016" y="2253562"/>
                </a:lnTo>
                <a:lnTo>
                  <a:pt x="2788301" y="2249373"/>
                </a:lnTo>
                <a:lnTo>
                  <a:pt x="2786905" y="2246581"/>
                </a:lnTo>
                <a:lnTo>
                  <a:pt x="2793190" y="2247977"/>
                </a:lnTo>
                <a:lnTo>
                  <a:pt x="2795983" y="2245185"/>
                </a:lnTo>
                <a:lnTo>
                  <a:pt x="2794586" y="2243788"/>
                </a:lnTo>
                <a:lnTo>
                  <a:pt x="2797379" y="2243788"/>
                </a:lnTo>
                <a:lnTo>
                  <a:pt x="2797379" y="2240997"/>
                </a:lnTo>
                <a:lnTo>
                  <a:pt x="2798776" y="2240997"/>
                </a:lnTo>
                <a:lnTo>
                  <a:pt x="2798776" y="2239600"/>
                </a:lnTo>
                <a:lnTo>
                  <a:pt x="2801569" y="2240997"/>
                </a:lnTo>
                <a:lnTo>
                  <a:pt x="2802966" y="2236808"/>
                </a:lnTo>
                <a:lnTo>
                  <a:pt x="2804362" y="2236808"/>
                </a:lnTo>
                <a:lnTo>
                  <a:pt x="2808552" y="2234015"/>
                </a:lnTo>
                <a:lnTo>
                  <a:pt x="2816233" y="2232619"/>
                </a:lnTo>
                <a:lnTo>
                  <a:pt x="2826707" y="2223543"/>
                </a:lnTo>
                <a:lnTo>
                  <a:pt x="2829501" y="2219355"/>
                </a:lnTo>
                <a:lnTo>
                  <a:pt x="2832294" y="2220751"/>
                </a:lnTo>
                <a:lnTo>
                  <a:pt x="2837881" y="2214469"/>
                </a:lnTo>
                <a:lnTo>
                  <a:pt x="2839278" y="2215865"/>
                </a:lnTo>
                <a:lnTo>
                  <a:pt x="2837881" y="2217261"/>
                </a:lnTo>
                <a:lnTo>
                  <a:pt x="2840674" y="2217261"/>
                </a:lnTo>
                <a:lnTo>
                  <a:pt x="2839976" y="2215865"/>
                </a:lnTo>
                <a:lnTo>
                  <a:pt x="2839278" y="2214469"/>
                </a:lnTo>
                <a:lnTo>
                  <a:pt x="2839975" y="2214817"/>
                </a:lnTo>
                <a:lnTo>
                  <a:pt x="2839975" y="2208885"/>
                </a:lnTo>
                <a:lnTo>
                  <a:pt x="2841372" y="2210281"/>
                </a:lnTo>
                <a:lnTo>
                  <a:pt x="2840063" y="2214861"/>
                </a:lnTo>
                <a:lnTo>
                  <a:pt x="2842070" y="2215865"/>
                </a:lnTo>
                <a:lnTo>
                  <a:pt x="2851148" y="2205393"/>
                </a:lnTo>
                <a:lnTo>
                  <a:pt x="2860226" y="2201204"/>
                </a:lnTo>
                <a:lnTo>
                  <a:pt x="2861622" y="2197016"/>
                </a:lnTo>
                <a:lnTo>
                  <a:pt x="2862426" y="2199411"/>
                </a:lnTo>
                <a:lnTo>
                  <a:pt x="2879080" y="2187243"/>
                </a:lnTo>
                <a:lnTo>
                  <a:pt x="2889554" y="2175375"/>
                </a:lnTo>
                <a:lnTo>
                  <a:pt x="2892348" y="2176771"/>
                </a:lnTo>
                <a:lnTo>
                  <a:pt x="2890951" y="2175375"/>
                </a:lnTo>
                <a:lnTo>
                  <a:pt x="2898633" y="2169790"/>
                </a:lnTo>
                <a:lnTo>
                  <a:pt x="2907710" y="2159318"/>
                </a:lnTo>
                <a:lnTo>
                  <a:pt x="2916788" y="2153036"/>
                </a:lnTo>
                <a:lnTo>
                  <a:pt x="2931452" y="2134885"/>
                </a:lnTo>
                <a:lnTo>
                  <a:pt x="2937039" y="2124414"/>
                </a:lnTo>
                <a:lnTo>
                  <a:pt x="2934245" y="2121621"/>
                </a:lnTo>
                <a:lnTo>
                  <a:pt x="2935642" y="2120225"/>
                </a:lnTo>
                <a:lnTo>
                  <a:pt x="2938435" y="2121621"/>
                </a:lnTo>
                <a:lnTo>
                  <a:pt x="2939832" y="2117432"/>
                </a:lnTo>
                <a:lnTo>
                  <a:pt x="2937039" y="2118829"/>
                </a:lnTo>
                <a:lnTo>
                  <a:pt x="2938435" y="2114640"/>
                </a:lnTo>
                <a:lnTo>
                  <a:pt x="2939832" y="2114640"/>
                </a:lnTo>
                <a:lnTo>
                  <a:pt x="2939832" y="2116036"/>
                </a:lnTo>
                <a:lnTo>
                  <a:pt x="2941229" y="2114640"/>
                </a:lnTo>
                <a:lnTo>
                  <a:pt x="2940530" y="2113858"/>
                </a:lnTo>
                <a:lnTo>
                  <a:pt x="2940530" y="2113942"/>
                </a:lnTo>
                <a:lnTo>
                  <a:pt x="2939134" y="2112546"/>
                </a:lnTo>
                <a:lnTo>
                  <a:pt x="2939364" y="2112546"/>
                </a:lnTo>
                <a:lnTo>
                  <a:pt x="2935642" y="2108357"/>
                </a:lnTo>
                <a:lnTo>
                  <a:pt x="2931452" y="2105565"/>
                </a:lnTo>
                <a:lnTo>
                  <a:pt x="2932849" y="2101376"/>
                </a:lnTo>
                <a:lnTo>
                  <a:pt x="2934245" y="2101376"/>
                </a:lnTo>
                <a:lnTo>
                  <a:pt x="2947513" y="2116036"/>
                </a:lnTo>
                <a:lnTo>
                  <a:pt x="2947513" y="2113244"/>
                </a:lnTo>
                <a:lnTo>
                  <a:pt x="2934245" y="2099980"/>
                </a:lnTo>
                <a:lnTo>
                  <a:pt x="2934245" y="2097188"/>
                </a:lnTo>
                <a:lnTo>
                  <a:pt x="2943324" y="2079037"/>
                </a:lnTo>
                <a:lnTo>
                  <a:pt x="2944720" y="2080433"/>
                </a:lnTo>
                <a:lnTo>
                  <a:pt x="2940530" y="2086716"/>
                </a:lnTo>
                <a:lnTo>
                  <a:pt x="2937737" y="2092301"/>
                </a:lnTo>
                <a:lnTo>
                  <a:pt x="2937737" y="2098584"/>
                </a:lnTo>
                <a:lnTo>
                  <a:pt x="2941927" y="2098584"/>
                </a:lnTo>
                <a:lnTo>
                  <a:pt x="2943324" y="2101376"/>
                </a:lnTo>
                <a:lnTo>
                  <a:pt x="2947513" y="2098584"/>
                </a:lnTo>
                <a:lnTo>
                  <a:pt x="2953798" y="2083924"/>
                </a:lnTo>
                <a:lnTo>
                  <a:pt x="2957988" y="2083924"/>
                </a:lnTo>
                <a:lnTo>
                  <a:pt x="2960781" y="2077641"/>
                </a:lnTo>
                <a:lnTo>
                  <a:pt x="2983126" y="2095093"/>
                </a:lnTo>
                <a:lnTo>
                  <a:pt x="2984381" y="2094675"/>
                </a:lnTo>
                <a:lnTo>
                  <a:pt x="2982427" y="2093698"/>
                </a:lnTo>
                <a:lnTo>
                  <a:pt x="2961478" y="2077641"/>
                </a:lnTo>
                <a:lnTo>
                  <a:pt x="2963573" y="2071359"/>
                </a:lnTo>
                <a:lnTo>
                  <a:pt x="2967762" y="2069963"/>
                </a:lnTo>
                <a:lnTo>
                  <a:pt x="2963573" y="2069963"/>
                </a:lnTo>
                <a:lnTo>
                  <a:pt x="2967762" y="2062283"/>
                </a:lnTo>
                <a:lnTo>
                  <a:pt x="2971952" y="2039944"/>
                </a:lnTo>
                <a:lnTo>
                  <a:pt x="2973349" y="2038548"/>
                </a:lnTo>
                <a:lnTo>
                  <a:pt x="2970556" y="2039944"/>
                </a:lnTo>
                <a:lnTo>
                  <a:pt x="2973349" y="2028774"/>
                </a:lnTo>
                <a:lnTo>
                  <a:pt x="2979633" y="2021096"/>
                </a:lnTo>
                <a:lnTo>
                  <a:pt x="2986617" y="1991775"/>
                </a:lnTo>
                <a:lnTo>
                  <a:pt x="2991505" y="1986190"/>
                </a:lnTo>
                <a:lnTo>
                  <a:pt x="2988712" y="1987587"/>
                </a:lnTo>
                <a:lnTo>
                  <a:pt x="2988712" y="1984794"/>
                </a:lnTo>
                <a:lnTo>
                  <a:pt x="2990108" y="1984055"/>
                </a:lnTo>
                <a:lnTo>
                  <a:pt x="2990108" y="1982700"/>
                </a:lnTo>
                <a:lnTo>
                  <a:pt x="2985918" y="1979908"/>
                </a:lnTo>
                <a:lnTo>
                  <a:pt x="2987315" y="1975719"/>
                </a:lnTo>
                <a:lnTo>
                  <a:pt x="2984522" y="1969436"/>
                </a:lnTo>
                <a:lnTo>
                  <a:pt x="2987315" y="1968040"/>
                </a:lnTo>
                <a:lnTo>
                  <a:pt x="2984522" y="1966644"/>
                </a:lnTo>
                <a:lnTo>
                  <a:pt x="2985918" y="1960360"/>
                </a:lnTo>
                <a:lnTo>
                  <a:pt x="2983125" y="1952682"/>
                </a:lnTo>
                <a:lnTo>
                  <a:pt x="2984522" y="1949889"/>
                </a:lnTo>
                <a:lnTo>
                  <a:pt x="2981728" y="1949889"/>
                </a:lnTo>
                <a:lnTo>
                  <a:pt x="2985918" y="1948493"/>
                </a:lnTo>
                <a:lnTo>
                  <a:pt x="2983125" y="1948493"/>
                </a:lnTo>
                <a:lnTo>
                  <a:pt x="2981728" y="1940814"/>
                </a:lnTo>
                <a:lnTo>
                  <a:pt x="2978936" y="1938021"/>
                </a:lnTo>
                <a:lnTo>
                  <a:pt x="2977539" y="1932437"/>
                </a:lnTo>
                <a:lnTo>
                  <a:pt x="2980331" y="1933833"/>
                </a:lnTo>
                <a:lnTo>
                  <a:pt x="2977539" y="1923361"/>
                </a:lnTo>
                <a:lnTo>
                  <a:pt x="2978936" y="1919172"/>
                </a:lnTo>
                <a:lnTo>
                  <a:pt x="2974746" y="1921965"/>
                </a:lnTo>
                <a:lnTo>
                  <a:pt x="2970556" y="1910098"/>
                </a:lnTo>
                <a:lnTo>
                  <a:pt x="2966366" y="1908701"/>
                </a:lnTo>
                <a:lnTo>
                  <a:pt x="2967762" y="1907305"/>
                </a:lnTo>
                <a:lnTo>
                  <a:pt x="2960082" y="1901022"/>
                </a:lnTo>
                <a:lnTo>
                  <a:pt x="2957288" y="1887759"/>
                </a:lnTo>
                <a:lnTo>
                  <a:pt x="2951701" y="1877287"/>
                </a:lnTo>
                <a:lnTo>
                  <a:pt x="2939831" y="1868211"/>
                </a:lnTo>
                <a:lnTo>
                  <a:pt x="2932150" y="1868211"/>
                </a:lnTo>
                <a:lnTo>
                  <a:pt x="2926794" y="1862864"/>
                </a:lnTo>
                <a:lnTo>
                  <a:pt x="2957288" y="1864023"/>
                </a:lnTo>
                <a:lnTo>
                  <a:pt x="2957288" y="1862627"/>
                </a:lnTo>
                <a:lnTo>
                  <a:pt x="2945417" y="1859834"/>
                </a:lnTo>
                <a:lnTo>
                  <a:pt x="2932150" y="1859834"/>
                </a:lnTo>
                <a:lnTo>
                  <a:pt x="2936339" y="1855645"/>
                </a:lnTo>
                <a:lnTo>
                  <a:pt x="2944021" y="1854249"/>
                </a:lnTo>
                <a:lnTo>
                  <a:pt x="2945417" y="1857042"/>
                </a:lnTo>
                <a:lnTo>
                  <a:pt x="2946814" y="1855645"/>
                </a:lnTo>
                <a:lnTo>
                  <a:pt x="2951003" y="1857042"/>
                </a:lnTo>
                <a:lnTo>
                  <a:pt x="2958685" y="1863325"/>
                </a:lnTo>
                <a:lnTo>
                  <a:pt x="2960082" y="1860532"/>
                </a:lnTo>
                <a:lnTo>
                  <a:pt x="2953796" y="1854249"/>
                </a:lnTo>
                <a:lnTo>
                  <a:pt x="2951003" y="1850060"/>
                </a:lnTo>
                <a:lnTo>
                  <a:pt x="2952400" y="1848664"/>
                </a:lnTo>
                <a:lnTo>
                  <a:pt x="2949607" y="1848664"/>
                </a:lnTo>
                <a:lnTo>
                  <a:pt x="2948211" y="1845872"/>
                </a:lnTo>
                <a:lnTo>
                  <a:pt x="2949607" y="1845872"/>
                </a:lnTo>
                <a:lnTo>
                  <a:pt x="2949607" y="1843080"/>
                </a:lnTo>
                <a:lnTo>
                  <a:pt x="2953796" y="1836797"/>
                </a:lnTo>
                <a:lnTo>
                  <a:pt x="2953796" y="1834005"/>
                </a:lnTo>
                <a:lnTo>
                  <a:pt x="2949607" y="1832608"/>
                </a:lnTo>
                <a:lnTo>
                  <a:pt x="2949607" y="1828419"/>
                </a:lnTo>
                <a:lnTo>
                  <a:pt x="2951003" y="1824231"/>
                </a:lnTo>
                <a:lnTo>
                  <a:pt x="2952400" y="1824231"/>
                </a:lnTo>
                <a:lnTo>
                  <a:pt x="2955193" y="1816552"/>
                </a:lnTo>
                <a:lnTo>
                  <a:pt x="2957987" y="1817948"/>
                </a:lnTo>
                <a:lnTo>
                  <a:pt x="2956590" y="1815156"/>
                </a:lnTo>
                <a:lnTo>
                  <a:pt x="2959732" y="1814108"/>
                </a:lnTo>
                <a:lnTo>
                  <a:pt x="2959383" y="1813760"/>
                </a:lnTo>
                <a:lnTo>
                  <a:pt x="2959383" y="1810123"/>
                </a:lnTo>
                <a:lnTo>
                  <a:pt x="2958685" y="1810269"/>
                </a:lnTo>
                <a:lnTo>
                  <a:pt x="2959383" y="1810038"/>
                </a:lnTo>
                <a:lnTo>
                  <a:pt x="2959383" y="1808175"/>
                </a:lnTo>
                <a:lnTo>
                  <a:pt x="2978746" y="1803581"/>
                </a:lnTo>
                <a:lnTo>
                  <a:pt x="2985918" y="1801193"/>
                </a:lnTo>
                <a:lnTo>
                  <a:pt x="2988831" y="1801193"/>
                </a:lnTo>
                <a:lnTo>
                  <a:pt x="2991260" y="1800614"/>
                </a:lnTo>
                <a:lnTo>
                  <a:pt x="2995694" y="1798401"/>
                </a:lnTo>
                <a:lnTo>
                  <a:pt x="3008963" y="1794213"/>
                </a:lnTo>
                <a:lnTo>
                  <a:pt x="3011755" y="1791420"/>
                </a:lnTo>
                <a:lnTo>
                  <a:pt x="3013152" y="1792817"/>
                </a:lnTo>
                <a:lnTo>
                  <a:pt x="3011057" y="1794213"/>
                </a:lnTo>
                <a:lnTo>
                  <a:pt x="3017342" y="1792817"/>
                </a:lnTo>
                <a:lnTo>
                  <a:pt x="3018647" y="1794122"/>
                </a:lnTo>
                <a:lnTo>
                  <a:pt x="3027118" y="1792119"/>
                </a:lnTo>
                <a:lnTo>
                  <a:pt x="3036196" y="1792119"/>
                </a:lnTo>
                <a:lnTo>
                  <a:pt x="3033403" y="1794911"/>
                </a:lnTo>
                <a:lnTo>
                  <a:pt x="3036196" y="1797703"/>
                </a:lnTo>
                <a:lnTo>
                  <a:pt x="3033403" y="1797703"/>
                </a:lnTo>
                <a:lnTo>
                  <a:pt x="3034799" y="1800495"/>
                </a:lnTo>
                <a:lnTo>
                  <a:pt x="3037593" y="1796307"/>
                </a:lnTo>
                <a:lnTo>
                  <a:pt x="3037593" y="1799099"/>
                </a:lnTo>
                <a:lnTo>
                  <a:pt x="3041782" y="1797703"/>
                </a:lnTo>
                <a:lnTo>
                  <a:pt x="3049463" y="1803288"/>
                </a:lnTo>
                <a:lnTo>
                  <a:pt x="3055050" y="1801891"/>
                </a:lnTo>
                <a:lnTo>
                  <a:pt x="3055050" y="1800495"/>
                </a:lnTo>
                <a:lnTo>
                  <a:pt x="3066921" y="1801891"/>
                </a:lnTo>
                <a:lnTo>
                  <a:pt x="3068318" y="1799099"/>
                </a:lnTo>
                <a:lnTo>
                  <a:pt x="3074602" y="1797703"/>
                </a:lnTo>
                <a:lnTo>
                  <a:pt x="3077395" y="1792119"/>
                </a:lnTo>
                <a:lnTo>
                  <a:pt x="3093456" y="1785835"/>
                </a:lnTo>
                <a:lnTo>
                  <a:pt x="3097646" y="1779552"/>
                </a:lnTo>
                <a:lnTo>
                  <a:pt x="3121388" y="1785137"/>
                </a:lnTo>
                <a:lnTo>
                  <a:pt x="3125578" y="1785137"/>
                </a:lnTo>
                <a:lnTo>
                  <a:pt x="3126870" y="1784488"/>
                </a:lnTo>
                <a:lnTo>
                  <a:pt x="3126423" y="1784160"/>
                </a:lnTo>
                <a:lnTo>
                  <a:pt x="3126975" y="1784439"/>
                </a:lnTo>
                <a:lnTo>
                  <a:pt x="3128371" y="1783741"/>
                </a:lnTo>
                <a:lnTo>
                  <a:pt x="3126975" y="1779552"/>
                </a:lnTo>
                <a:lnTo>
                  <a:pt x="3129768" y="1783741"/>
                </a:lnTo>
                <a:lnTo>
                  <a:pt x="3154906" y="1761402"/>
                </a:lnTo>
                <a:lnTo>
                  <a:pt x="3156303" y="1766987"/>
                </a:lnTo>
                <a:lnTo>
                  <a:pt x="3156303" y="1760704"/>
                </a:lnTo>
                <a:lnTo>
                  <a:pt x="3165381" y="1764892"/>
                </a:lnTo>
                <a:lnTo>
                  <a:pt x="3166777" y="1760704"/>
                </a:lnTo>
                <a:lnTo>
                  <a:pt x="3157002" y="1755119"/>
                </a:lnTo>
                <a:lnTo>
                  <a:pt x="3166079" y="1759307"/>
                </a:lnTo>
                <a:lnTo>
                  <a:pt x="3167476" y="1755119"/>
                </a:lnTo>
                <a:lnTo>
                  <a:pt x="3166149" y="1751140"/>
                </a:lnTo>
                <a:lnTo>
                  <a:pt x="3165877" y="1751231"/>
                </a:lnTo>
                <a:lnTo>
                  <a:pt x="3166079" y="1751629"/>
                </a:lnTo>
                <a:lnTo>
                  <a:pt x="3165611" y="1751322"/>
                </a:lnTo>
                <a:lnTo>
                  <a:pt x="3164682" y="1751629"/>
                </a:lnTo>
                <a:lnTo>
                  <a:pt x="3162385" y="1749164"/>
                </a:lnTo>
                <a:lnTo>
                  <a:pt x="3161889" y="1748836"/>
                </a:lnTo>
                <a:lnTo>
                  <a:pt x="3161987" y="1748738"/>
                </a:lnTo>
                <a:lnTo>
                  <a:pt x="3156589" y="1742965"/>
                </a:lnTo>
                <a:lnTo>
                  <a:pt x="3155744" y="1743810"/>
                </a:lnTo>
                <a:lnTo>
                  <a:pt x="3156303" y="1744648"/>
                </a:lnTo>
                <a:lnTo>
                  <a:pt x="3154906" y="1748836"/>
                </a:lnTo>
                <a:lnTo>
                  <a:pt x="3152113" y="1750233"/>
                </a:lnTo>
                <a:lnTo>
                  <a:pt x="3140242" y="1743949"/>
                </a:lnTo>
                <a:lnTo>
                  <a:pt x="3141639" y="1739761"/>
                </a:lnTo>
                <a:lnTo>
                  <a:pt x="3145829" y="1737666"/>
                </a:lnTo>
                <a:lnTo>
                  <a:pt x="3153510" y="1740459"/>
                </a:lnTo>
                <a:lnTo>
                  <a:pt x="3155605" y="1743600"/>
                </a:lnTo>
                <a:lnTo>
                  <a:pt x="3155605" y="1741904"/>
                </a:lnTo>
                <a:lnTo>
                  <a:pt x="3145131" y="1730685"/>
                </a:lnTo>
                <a:lnTo>
                  <a:pt x="3139544" y="1726497"/>
                </a:lnTo>
                <a:lnTo>
                  <a:pt x="3123141" y="1722078"/>
                </a:lnTo>
                <a:lnTo>
                  <a:pt x="3126975" y="1727195"/>
                </a:lnTo>
                <a:lnTo>
                  <a:pt x="3103232" y="1757911"/>
                </a:lnTo>
                <a:lnTo>
                  <a:pt x="2956590" y="1808349"/>
                </a:lnTo>
                <a:lnTo>
                  <a:pt x="2956590" y="1808873"/>
                </a:lnTo>
                <a:lnTo>
                  <a:pt x="2956199" y="1808482"/>
                </a:lnTo>
                <a:lnTo>
                  <a:pt x="2951003" y="1810269"/>
                </a:lnTo>
                <a:lnTo>
                  <a:pt x="2856035" y="1810269"/>
                </a:lnTo>
                <a:lnTo>
                  <a:pt x="2850448" y="1811665"/>
                </a:lnTo>
                <a:lnTo>
                  <a:pt x="2849052" y="1813062"/>
                </a:lnTo>
                <a:lnTo>
                  <a:pt x="2854639" y="1813062"/>
                </a:lnTo>
                <a:lnTo>
                  <a:pt x="2857432" y="1818647"/>
                </a:lnTo>
                <a:lnTo>
                  <a:pt x="2861621" y="1818647"/>
                </a:lnTo>
                <a:lnTo>
                  <a:pt x="2858828" y="1820043"/>
                </a:lnTo>
                <a:lnTo>
                  <a:pt x="2856035" y="1818647"/>
                </a:lnTo>
                <a:lnTo>
                  <a:pt x="2854639" y="1814458"/>
                </a:lnTo>
                <a:lnTo>
                  <a:pt x="2848354" y="1814458"/>
                </a:lnTo>
                <a:lnTo>
                  <a:pt x="2848354" y="1811665"/>
                </a:lnTo>
                <a:lnTo>
                  <a:pt x="2845560" y="1811665"/>
                </a:lnTo>
                <a:lnTo>
                  <a:pt x="2845560" y="1813062"/>
                </a:lnTo>
                <a:lnTo>
                  <a:pt x="2842767" y="1810269"/>
                </a:lnTo>
                <a:lnTo>
                  <a:pt x="2754782" y="1810269"/>
                </a:lnTo>
                <a:lnTo>
                  <a:pt x="2738721" y="1804684"/>
                </a:lnTo>
                <a:lnTo>
                  <a:pt x="2741514" y="1803288"/>
                </a:lnTo>
                <a:lnTo>
                  <a:pt x="2698918" y="1739063"/>
                </a:lnTo>
                <a:lnTo>
                  <a:pt x="2696823" y="1735572"/>
                </a:lnTo>
                <a:lnTo>
                  <a:pt x="2696125" y="1736968"/>
                </a:lnTo>
                <a:lnTo>
                  <a:pt x="2680064" y="1725101"/>
                </a:lnTo>
                <a:lnTo>
                  <a:pt x="2681460" y="1723705"/>
                </a:lnTo>
                <a:lnTo>
                  <a:pt x="2675874" y="1723705"/>
                </a:lnTo>
                <a:lnTo>
                  <a:pt x="2681460" y="1722308"/>
                </a:lnTo>
                <a:lnTo>
                  <a:pt x="2680064" y="1718120"/>
                </a:lnTo>
                <a:lnTo>
                  <a:pt x="2674478" y="1720912"/>
                </a:lnTo>
                <a:lnTo>
                  <a:pt x="2675874" y="1718120"/>
                </a:lnTo>
                <a:lnTo>
                  <a:pt x="2673081" y="1718120"/>
                </a:lnTo>
                <a:lnTo>
                  <a:pt x="2675874" y="1716723"/>
                </a:lnTo>
                <a:lnTo>
                  <a:pt x="2669590" y="1716723"/>
                </a:lnTo>
                <a:lnTo>
                  <a:pt x="2672383" y="1718120"/>
                </a:lnTo>
                <a:lnTo>
                  <a:pt x="2674478" y="1725101"/>
                </a:lnTo>
                <a:lnTo>
                  <a:pt x="2672383" y="1719516"/>
                </a:lnTo>
                <a:lnTo>
                  <a:pt x="2668193" y="1716723"/>
                </a:lnTo>
                <a:lnTo>
                  <a:pt x="2669590" y="1711836"/>
                </a:lnTo>
                <a:lnTo>
                  <a:pt x="2669590" y="1686705"/>
                </a:lnTo>
                <a:lnTo>
                  <a:pt x="2669638" y="1686705"/>
                </a:lnTo>
                <a:lnTo>
                  <a:pt x="2672383" y="1520557"/>
                </a:lnTo>
                <a:lnTo>
                  <a:pt x="2749894" y="1395597"/>
                </a:lnTo>
                <a:lnTo>
                  <a:pt x="2756178" y="1392804"/>
                </a:lnTo>
                <a:lnTo>
                  <a:pt x="2795283" y="1387219"/>
                </a:lnTo>
                <a:lnTo>
                  <a:pt x="2795283" y="1384427"/>
                </a:lnTo>
                <a:lnTo>
                  <a:pt x="2796680" y="1387219"/>
                </a:lnTo>
                <a:lnTo>
                  <a:pt x="2802964" y="1387219"/>
                </a:lnTo>
                <a:lnTo>
                  <a:pt x="2806661" y="1380444"/>
                </a:lnTo>
                <a:lnTo>
                  <a:pt x="2805059" y="1378842"/>
                </a:lnTo>
                <a:lnTo>
                  <a:pt x="2805059" y="1376748"/>
                </a:lnTo>
                <a:lnTo>
                  <a:pt x="2803663" y="1377446"/>
                </a:lnTo>
                <a:lnTo>
                  <a:pt x="2805059" y="1373955"/>
                </a:lnTo>
                <a:lnTo>
                  <a:pt x="2800870" y="1378842"/>
                </a:lnTo>
                <a:lnTo>
                  <a:pt x="2800870" y="1383030"/>
                </a:lnTo>
                <a:lnTo>
                  <a:pt x="2800171" y="1378842"/>
                </a:lnTo>
                <a:lnTo>
                  <a:pt x="2797379" y="1381635"/>
                </a:lnTo>
                <a:lnTo>
                  <a:pt x="2800171" y="1372559"/>
                </a:lnTo>
                <a:lnTo>
                  <a:pt x="2794585" y="1369766"/>
                </a:lnTo>
                <a:lnTo>
                  <a:pt x="2798775" y="1375351"/>
                </a:lnTo>
                <a:lnTo>
                  <a:pt x="2794585" y="1380238"/>
                </a:lnTo>
                <a:lnTo>
                  <a:pt x="2790395" y="1375351"/>
                </a:lnTo>
                <a:lnTo>
                  <a:pt x="2788999" y="1372559"/>
                </a:lnTo>
                <a:lnTo>
                  <a:pt x="2790395" y="1371163"/>
                </a:lnTo>
                <a:lnTo>
                  <a:pt x="2788999" y="1368370"/>
                </a:lnTo>
                <a:lnTo>
                  <a:pt x="2785507" y="1366974"/>
                </a:lnTo>
                <a:lnTo>
                  <a:pt x="2784111" y="1369766"/>
                </a:lnTo>
                <a:lnTo>
                  <a:pt x="2784111" y="1368370"/>
                </a:lnTo>
                <a:lnTo>
                  <a:pt x="2782715" y="1365578"/>
                </a:lnTo>
                <a:lnTo>
                  <a:pt x="2773636" y="1364879"/>
                </a:lnTo>
                <a:lnTo>
                  <a:pt x="2770843" y="1366974"/>
                </a:lnTo>
                <a:lnTo>
                  <a:pt x="2766654" y="1364879"/>
                </a:lnTo>
                <a:lnTo>
                  <a:pt x="2766654" y="1369766"/>
                </a:lnTo>
                <a:lnTo>
                  <a:pt x="2764559" y="1365578"/>
                </a:lnTo>
                <a:lnTo>
                  <a:pt x="2761765" y="1365578"/>
                </a:lnTo>
                <a:lnTo>
                  <a:pt x="2765955" y="1351616"/>
                </a:lnTo>
                <a:lnTo>
                  <a:pt x="2758972" y="1365578"/>
                </a:lnTo>
                <a:lnTo>
                  <a:pt x="2754782" y="1368370"/>
                </a:lnTo>
                <a:lnTo>
                  <a:pt x="2757575" y="1376748"/>
                </a:lnTo>
                <a:lnTo>
                  <a:pt x="2751291" y="1368370"/>
                </a:lnTo>
                <a:lnTo>
                  <a:pt x="2742213" y="1368370"/>
                </a:lnTo>
                <a:lnTo>
                  <a:pt x="2742213" y="1365578"/>
                </a:lnTo>
                <a:lnTo>
                  <a:pt x="2738023" y="1362087"/>
                </a:lnTo>
                <a:lnTo>
                  <a:pt x="2742213" y="1362087"/>
                </a:lnTo>
                <a:lnTo>
                  <a:pt x="2740816" y="1350220"/>
                </a:lnTo>
                <a:lnTo>
                  <a:pt x="2739419" y="1346031"/>
                </a:lnTo>
                <a:lnTo>
                  <a:pt x="2726152" y="1338351"/>
                </a:lnTo>
                <a:lnTo>
                  <a:pt x="2715678" y="1341144"/>
                </a:lnTo>
                <a:lnTo>
                  <a:pt x="2696823" y="1356503"/>
                </a:lnTo>
                <a:lnTo>
                  <a:pt x="2677271" y="1353012"/>
                </a:lnTo>
                <a:lnTo>
                  <a:pt x="2657719" y="1357899"/>
                </a:lnTo>
                <a:lnTo>
                  <a:pt x="2654926" y="1362087"/>
                </a:lnTo>
                <a:lnTo>
                  <a:pt x="2652132" y="1375351"/>
                </a:lnTo>
                <a:lnTo>
                  <a:pt x="2649339" y="1378842"/>
                </a:lnTo>
                <a:lnTo>
                  <a:pt x="2636770" y="1388615"/>
                </a:lnTo>
                <a:lnTo>
                  <a:pt x="2619312" y="1390709"/>
                </a:lnTo>
                <a:lnTo>
                  <a:pt x="2610235" y="1390709"/>
                </a:lnTo>
                <a:lnTo>
                  <a:pt x="2536913" y="1357201"/>
                </a:lnTo>
                <a:lnTo>
                  <a:pt x="2518758" y="1354409"/>
                </a:lnTo>
                <a:lnTo>
                  <a:pt x="2504094" y="1348125"/>
                </a:lnTo>
                <a:lnTo>
                  <a:pt x="2498507" y="1352314"/>
                </a:lnTo>
                <a:lnTo>
                  <a:pt x="2499903" y="1354409"/>
                </a:lnTo>
                <a:lnTo>
                  <a:pt x="2502697" y="1353710"/>
                </a:lnTo>
                <a:lnTo>
                  <a:pt x="2502697" y="1354409"/>
                </a:lnTo>
                <a:lnTo>
                  <a:pt x="2495043" y="1355211"/>
                </a:lnTo>
                <a:lnTo>
                  <a:pt x="2496412" y="1360684"/>
                </a:lnTo>
                <a:lnTo>
                  <a:pt x="2484541" y="1363477"/>
                </a:lnTo>
                <a:lnTo>
                  <a:pt x="2478954" y="1366269"/>
                </a:lnTo>
                <a:lnTo>
                  <a:pt x="2461497" y="1360684"/>
                </a:lnTo>
                <a:lnTo>
                  <a:pt x="2443342" y="1347421"/>
                </a:lnTo>
                <a:lnTo>
                  <a:pt x="2430073" y="1329967"/>
                </a:lnTo>
                <a:lnTo>
                  <a:pt x="2424487" y="1327175"/>
                </a:lnTo>
                <a:lnTo>
                  <a:pt x="2423091" y="1328571"/>
                </a:lnTo>
                <a:lnTo>
                  <a:pt x="2418901" y="1322289"/>
                </a:lnTo>
                <a:lnTo>
                  <a:pt x="2416107" y="1322289"/>
                </a:lnTo>
                <a:lnTo>
                  <a:pt x="2414711" y="1323685"/>
                </a:lnTo>
                <a:lnTo>
                  <a:pt x="2411918" y="1319496"/>
                </a:lnTo>
                <a:lnTo>
                  <a:pt x="2409125" y="1320893"/>
                </a:lnTo>
                <a:lnTo>
                  <a:pt x="2404823" y="1317675"/>
                </a:lnTo>
                <a:lnTo>
                  <a:pt x="2403539" y="1318100"/>
                </a:lnTo>
                <a:lnTo>
                  <a:pt x="2400746" y="1312515"/>
                </a:lnTo>
                <a:lnTo>
                  <a:pt x="2403539" y="1316704"/>
                </a:lnTo>
                <a:lnTo>
                  <a:pt x="2404824" y="1317674"/>
                </a:lnTo>
                <a:lnTo>
                  <a:pt x="2407728" y="1316704"/>
                </a:lnTo>
                <a:lnTo>
                  <a:pt x="2404935" y="1311119"/>
                </a:lnTo>
                <a:lnTo>
                  <a:pt x="2400745" y="1311119"/>
                </a:lnTo>
                <a:lnTo>
                  <a:pt x="2404935" y="1309723"/>
                </a:lnTo>
                <a:lnTo>
                  <a:pt x="2404935" y="1308326"/>
                </a:lnTo>
                <a:lnTo>
                  <a:pt x="2399348" y="1305534"/>
                </a:lnTo>
                <a:lnTo>
                  <a:pt x="2397952" y="1311119"/>
                </a:lnTo>
                <a:lnTo>
                  <a:pt x="2399348" y="1304836"/>
                </a:lnTo>
                <a:lnTo>
                  <a:pt x="2395159" y="1297157"/>
                </a:lnTo>
                <a:lnTo>
                  <a:pt x="2392366" y="1292968"/>
                </a:lnTo>
                <a:lnTo>
                  <a:pt x="2393762" y="1291572"/>
                </a:lnTo>
                <a:lnTo>
                  <a:pt x="2393762" y="1292968"/>
                </a:lnTo>
                <a:lnTo>
                  <a:pt x="2397952" y="1292968"/>
                </a:lnTo>
                <a:lnTo>
                  <a:pt x="2395159" y="1291572"/>
                </a:lnTo>
                <a:lnTo>
                  <a:pt x="2401443" y="1290176"/>
                </a:lnTo>
                <a:lnTo>
                  <a:pt x="2393762" y="1290176"/>
                </a:lnTo>
                <a:lnTo>
                  <a:pt x="2389572" y="1291572"/>
                </a:lnTo>
                <a:lnTo>
                  <a:pt x="2395159" y="1288780"/>
                </a:lnTo>
                <a:lnTo>
                  <a:pt x="2400745" y="1278309"/>
                </a:lnTo>
                <a:lnTo>
                  <a:pt x="2404935" y="1276912"/>
                </a:lnTo>
                <a:lnTo>
                  <a:pt x="2411220" y="1266440"/>
                </a:lnTo>
                <a:lnTo>
                  <a:pt x="2427281" y="1260855"/>
                </a:lnTo>
                <a:lnTo>
                  <a:pt x="2431470" y="1255271"/>
                </a:lnTo>
                <a:lnTo>
                  <a:pt x="2437755" y="1253875"/>
                </a:lnTo>
                <a:lnTo>
                  <a:pt x="2439151" y="1255271"/>
                </a:lnTo>
                <a:lnTo>
                  <a:pt x="2443342" y="1253875"/>
                </a:lnTo>
                <a:lnTo>
                  <a:pt x="2443342" y="1248988"/>
                </a:lnTo>
                <a:lnTo>
                  <a:pt x="2444738" y="1251781"/>
                </a:lnTo>
                <a:lnTo>
                  <a:pt x="2448927" y="1250384"/>
                </a:lnTo>
                <a:lnTo>
                  <a:pt x="2455213" y="1242705"/>
                </a:lnTo>
                <a:lnTo>
                  <a:pt x="2455213" y="1229441"/>
                </a:lnTo>
                <a:lnTo>
                  <a:pt x="2458006" y="1220366"/>
                </a:lnTo>
                <a:lnTo>
                  <a:pt x="2453117" y="1209197"/>
                </a:lnTo>
                <a:lnTo>
                  <a:pt x="2454514" y="1206404"/>
                </a:lnTo>
                <a:lnTo>
                  <a:pt x="2448927" y="1184065"/>
                </a:lnTo>
                <a:lnTo>
                  <a:pt x="2442643" y="1177782"/>
                </a:lnTo>
                <a:lnTo>
                  <a:pt x="2450324" y="1172197"/>
                </a:lnTo>
                <a:lnTo>
                  <a:pt x="2450324" y="1173593"/>
                </a:lnTo>
                <a:lnTo>
                  <a:pt x="2453117" y="1174989"/>
                </a:lnTo>
                <a:lnTo>
                  <a:pt x="2454367" y="1169369"/>
                </a:lnTo>
                <a:lnTo>
                  <a:pt x="2457307" y="1170102"/>
                </a:lnTo>
                <a:lnTo>
                  <a:pt x="2458704" y="1154046"/>
                </a:lnTo>
                <a:lnTo>
                  <a:pt x="2460101" y="1152650"/>
                </a:lnTo>
                <a:lnTo>
                  <a:pt x="2462893" y="1156839"/>
                </a:lnTo>
                <a:lnTo>
                  <a:pt x="2457307" y="1144971"/>
                </a:lnTo>
                <a:lnTo>
                  <a:pt x="2451022" y="1144971"/>
                </a:lnTo>
                <a:lnTo>
                  <a:pt x="2458131" y="1143079"/>
                </a:lnTo>
                <a:lnTo>
                  <a:pt x="2459402" y="1137990"/>
                </a:lnTo>
                <a:lnTo>
                  <a:pt x="2456609" y="1126134"/>
                </a:lnTo>
                <a:lnTo>
                  <a:pt x="2458006" y="1124739"/>
                </a:lnTo>
                <a:lnTo>
                  <a:pt x="2455213" y="1123342"/>
                </a:lnTo>
                <a:lnTo>
                  <a:pt x="2456609" y="1120550"/>
                </a:lnTo>
                <a:lnTo>
                  <a:pt x="2455213" y="1120550"/>
                </a:lnTo>
                <a:lnTo>
                  <a:pt x="2453816" y="1114965"/>
                </a:lnTo>
                <a:lnTo>
                  <a:pt x="2453117" y="1114965"/>
                </a:lnTo>
                <a:lnTo>
                  <a:pt x="2454514" y="1112172"/>
                </a:lnTo>
                <a:lnTo>
                  <a:pt x="2451721" y="1112172"/>
                </a:lnTo>
                <a:lnTo>
                  <a:pt x="2453117" y="1110776"/>
                </a:lnTo>
                <a:lnTo>
                  <a:pt x="2450324" y="1107983"/>
                </a:lnTo>
                <a:lnTo>
                  <a:pt x="2448927" y="1098909"/>
                </a:lnTo>
                <a:lnTo>
                  <a:pt x="2444738" y="1089834"/>
                </a:lnTo>
                <a:lnTo>
                  <a:pt x="2446134" y="1085645"/>
                </a:lnTo>
                <a:lnTo>
                  <a:pt x="2444738" y="1085645"/>
                </a:lnTo>
                <a:lnTo>
                  <a:pt x="2444738" y="1088437"/>
                </a:lnTo>
                <a:lnTo>
                  <a:pt x="2441945" y="1082155"/>
                </a:lnTo>
                <a:lnTo>
                  <a:pt x="2442923" y="1067425"/>
                </a:lnTo>
                <a:lnTo>
                  <a:pt x="2442643" y="1068199"/>
                </a:lnTo>
                <a:lnTo>
                  <a:pt x="2441247" y="1062614"/>
                </a:lnTo>
                <a:lnTo>
                  <a:pt x="2443313" y="1061581"/>
                </a:lnTo>
                <a:lnTo>
                  <a:pt x="2443342" y="1061212"/>
                </a:lnTo>
                <a:lnTo>
                  <a:pt x="2446134" y="1057023"/>
                </a:lnTo>
                <a:lnTo>
                  <a:pt x="2447531" y="1058419"/>
                </a:lnTo>
                <a:lnTo>
                  <a:pt x="2446134" y="1054230"/>
                </a:lnTo>
                <a:lnTo>
                  <a:pt x="2450324" y="1052834"/>
                </a:lnTo>
                <a:lnTo>
                  <a:pt x="2450324" y="1043759"/>
                </a:lnTo>
                <a:lnTo>
                  <a:pt x="2453117" y="1043759"/>
                </a:lnTo>
                <a:lnTo>
                  <a:pt x="2454514" y="1040967"/>
                </a:lnTo>
                <a:lnTo>
                  <a:pt x="2451721" y="1042363"/>
                </a:lnTo>
                <a:lnTo>
                  <a:pt x="2450324" y="1040967"/>
                </a:lnTo>
                <a:lnTo>
                  <a:pt x="2451721" y="1039571"/>
                </a:lnTo>
                <a:lnTo>
                  <a:pt x="2455911" y="1022118"/>
                </a:lnTo>
                <a:lnTo>
                  <a:pt x="2454514" y="1024910"/>
                </a:lnTo>
                <a:lnTo>
                  <a:pt x="2450324" y="1026306"/>
                </a:lnTo>
                <a:lnTo>
                  <a:pt x="2444040" y="1022118"/>
                </a:lnTo>
                <a:lnTo>
                  <a:pt x="2441247" y="1017929"/>
                </a:lnTo>
                <a:lnTo>
                  <a:pt x="2444040" y="1011646"/>
                </a:lnTo>
                <a:lnTo>
                  <a:pt x="2439850" y="1011646"/>
                </a:lnTo>
                <a:lnTo>
                  <a:pt x="2441247" y="1007457"/>
                </a:lnTo>
                <a:lnTo>
                  <a:pt x="2446832" y="1007457"/>
                </a:lnTo>
                <a:lnTo>
                  <a:pt x="2448229" y="1006061"/>
                </a:lnTo>
                <a:lnTo>
                  <a:pt x="2446832" y="992797"/>
                </a:lnTo>
                <a:lnTo>
                  <a:pt x="2449626" y="994194"/>
                </a:lnTo>
                <a:lnTo>
                  <a:pt x="2453816" y="1001872"/>
                </a:lnTo>
                <a:lnTo>
                  <a:pt x="2448229" y="990005"/>
                </a:lnTo>
                <a:lnTo>
                  <a:pt x="2451022" y="976741"/>
                </a:lnTo>
                <a:lnTo>
                  <a:pt x="2448229" y="972552"/>
                </a:lnTo>
                <a:lnTo>
                  <a:pt x="2445436" y="999779"/>
                </a:lnTo>
                <a:lnTo>
                  <a:pt x="2439850" y="1003967"/>
                </a:lnTo>
                <a:lnTo>
                  <a:pt x="2435660" y="999779"/>
                </a:lnTo>
                <a:lnTo>
                  <a:pt x="2437057" y="996985"/>
                </a:lnTo>
                <a:lnTo>
                  <a:pt x="2432866" y="986515"/>
                </a:lnTo>
                <a:lnTo>
                  <a:pt x="2428677" y="983722"/>
                </a:lnTo>
                <a:lnTo>
                  <a:pt x="2431470" y="980929"/>
                </a:lnTo>
                <a:lnTo>
                  <a:pt x="2427322" y="982312"/>
                </a:lnTo>
                <a:lnTo>
                  <a:pt x="2427281" y="982332"/>
                </a:lnTo>
                <a:lnTo>
                  <a:pt x="2427287" y="982326"/>
                </a:lnTo>
                <a:lnTo>
                  <a:pt x="2427281" y="982326"/>
                </a:lnTo>
                <a:lnTo>
                  <a:pt x="2426931" y="981286"/>
                </a:lnTo>
                <a:lnTo>
                  <a:pt x="2425884" y="982332"/>
                </a:lnTo>
                <a:lnTo>
                  <a:pt x="2425884" y="979541"/>
                </a:lnTo>
                <a:lnTo>
                  <a:pt x="2426233" y="979191"/>
                </a:lnTo>
                <a:lnTo>
                  <a:pt x="2425884" y="978137"/>
                </a:lnTo>
                <a:lnTo>
                  <a:pt x="2418202" y="980929"/>
                </a:lnTo>
                <a:lnTo>
                  <a:pt x="2414013" y="979533"/>
                </a:lnTo>
                <a:lnTo>
                  <a:pt x="2412617" y="976741"/>
                </a:lnTo>
                <a:lnTo>
                  <a:pt x="2420297" y="971157"/>
                </a:lnTo>
                <a:lnTo>
                  <a:pt x="2417504" y="964873"/>
                </a:lnTo>
                <a:lnTo>
                  <a:pt x="2418901" y="964873"/>
                </a:lnTo>
                <a:lnTo>
                  <a:pt x="2417993" y="962158"/>
                </a:lnTo>
                <a:lnTo>
                  <a:pt x="2414013" y="963484"/>
                </a:lnTo>
                <a:lnTo>
                  <a:pt x="2417958" y="962053"/>
                </a:lnTo>
                <a:lnTo>
                  <a:pt x="2417504" y="960685"/>
                </a:lnTo>
                <a:lnTo>
                  <a:pt x="2416107" y="959288"/>
                </a:lnTo>
                <a:lnTo>
                  <a:pt x="2411918" y="960685"/>
                </a:lnTo>
                <a:lnTo>
                  <a:pt x="2410521" y="957892"/>
                </a:lnTo>
                <a:lnTo>
                  <a:pt x="2416261" y="957892"/>
                </a:lnTo>
                <a:lnTo>
                  <a:pt x="2411918" y="951617"/>
                </a:lnTo>
                <a:lnTo>
                  <a:pt x="2405633" y="927881"/>
                </a:lnTo>
                <a:lnTo>
                  <a:pt x="2405633" y="922995"/>
                </a:lnTo>
                <a:lnTo>
                  <a:pt x="2409125" y="922995"/>
                </a:lnTo>
                <a:lnTo>
                  <a:pt x="2414711" y="930674"/>
                </a:lnTo>
                <a:lnTo>
                  <a:pt x="2420297" y="932070"/>
                </a:lnTo>
                <a:lnTo>
                  <a:pt x="2424487" y="929277"/>
                </a:lnTo>
                <a:lnTo>
                  <a:pt x="2424487" y="932070"/>
                </a:lnTo>
                <a:lnTo>
                  <a:pt x="2430771" y="937655"/>
                </a:lnTo>
                <a:lnTo>
                  <a:pt x="2429376" y="939051"/>
                </a:lnTo>
                <a:lnTo>
                  <a:pt x="2434961" y="953711"/>
                </a:lnTo>
                <a:lnTo>
                  <a:pt x="2439144" y="957892"/>
                </a:lnTo>
                <a:lnTo>
                  <a:pt x="2440548" y="957892"/>
                </a:lnTo>
                <a:lnTo>
                  <a:pt x="2443342" y="964175"/>
                </a:lnTo>
                <a:lnTo>
                  <a:pt x="2441945" y="957892"/>
                </a:lnTo>
                <a:lnTo>
                  <a:pt x="2448229" y="964175"/>
                </a:lnTo>
                <a:lnTo>
                  <a:pt x="2446832" y="957892"/>
                </a:lnTo>
                <a:lnTo>
                  <a:pt x="2436358" y="944629"/>
                </a:lnTo>
                <a:lnTo>
                  <a:pt x="2434961" y="944629"/>
                </a:lnTo>
                <a:lnTo>
                  <a:pt x="2436358" y="943232"/>
                </a:lnTo>
                <a:lnTo>
                  <a:pt x="2432168" y="935553"/>
                </a:lnTo>
                <a:lnTo>
                  <a:pt x="2433565" y="923686"/>
                </a:lnTo>
                <a:lnTo>
                  <a:pt x="2425186" y="902743"/>
                </a:lnTo>
                <a:lnTo>
                  <a:pt x="2418901" y="886687"/>
                </a:lnTo>
                <a:lnTo>
                  <a:pt x="2412617" y="889479"/>
                </a:lnTo>
                <a:lnTo>
                  <a:pt x="2386779" y="913912"/>
                </a:lnTo>
                <a:lnTo>
                  <a:pt x="2372114" y="922988"/>
                </a:lnTo>
                <a:lnTo>
                  <a:pt x="2373511" y="937647"/>
                </a:lnTo>
                <a:lnTo>
                  <a:pt x="2368853" y="916712"/>
                </a:lnTo>
                <a:lnTo>
                  <a:pt x="2366529" y="920203"/>
                </a:lnTo>
                <a:lnTo>
                  <a:pt x="2370718" y="934862"/>
                </a:lnTo>
                <a:lnTo>
                  <a:pt x="2372114" y="937655"/>
                </a:lnTo>
                <a:lnTo>
                  <a:pt x="2372114" y="943938"/>
                </a:lnTo>
                <a:lnTo>
                  <a:pt x="2376305" y="946730"/>
                </a:lnTo>
                <a:lnTo>
                  <a:pt x="2372114" y="945333"/>
                </a:lnTo>
                <a:lnTo>
                  <a:pt x="2367926" y="929277"/>
                </a:lnTo>
                <a:lnTo>
                  <a:pt x="2365132" y="926485"/>
                </a:lnTo>
                <a:lnTo>
                  <a:pt x="2366529" y="914618"/>
                </a:lnTo>
                <a:lnTo>
                  <a:pt x="2368624" y="915665"/>
                </a:lnTo>
                <a:lnTo>
                  <a:pt x="2367926" y="912517"/>
                </a:lnTo>
                <a:lnTo>
                  <a:pt x="2372114" y="918101"/>
                </a:lnTo>
                <a:lnTo>
                  <a:pt x="2382590" y="913912"/>
                </a:lnTo>
                <a:lnTo>
                  <a:pt x="2417504" y="880404"/>
                </a:lnTo>
                <a:lnTo>
                  <a:pt x="2421694" y="874120"/>
                </a:lnTo>
                <a:lnTo>
                  <a:pt x="2423091" y="862253"/>
                </a:lnTo>
                <a:lnTo>
                  <a:pt x="2418901" y="855970"/>
                </a:lnTo>
                <a:lnTo>
                  <a:pt x="2438453" y="844103"/>
                </a:lnTo>
                <a:lnTo>
                  <a:pt x="2438453" y="842706"/>
                </a:lnTo>
                <a:lnTo>
                  <a:pt x="2444738" y="837121"/>
                </a:lnTo>
                <a:lnTo>
                  <a:pt x="2451022" y="814782"/>
                </a:lnTo>
                <a:lnTo>
                  <a:pt x="2455911" y="777510"/>
                </a:lnTo>
                <a:lnTo>
                  <a:pt x="2455911" y="771506"/>
                </a:lnTo>
                <a:lnTo>
                  <a:pt x="2461497" y="755451"/>
                </a:lnTo>
                <a:lnTo>
                  <a:pt x="2460101" y="747772"/>
                </a:lnTo>
                <a:lnTo>
                  <a:pt x="2457049" y="745440"/>
                </a:lnTo>
                <a:lnTo>
                  <a:pt x="2460798" y="746376"/>
                </a:lnTo>
                <a:lnTo>
                  <a:pt x="2454514" y="735904"/>
                </a:lnTo>
                <a:lnTo>
                  <a:pt x="2457307" y="738696"/>
                </a:lnTo>
                <a:lnTo>
                  <a:pt x="2457307" y="733112"/>
                </a:lnTo>
                <a:lnTo>
                  <a:pt x="2466385" y="727527"/>
                </a:lnTo>
                <a:lnTo>
                  <a:pt x="2460798" y="727527"/>
                </a:lnTo>
                <a:lnTo>
                  <a:pt x="2460798" y="726131"/>
                </a:lnTo>
                <a:lnTo>
                  <a:pt x="2464988" y="724735"/>
                </a:lnTo>
                <a:lnTo>
                  <a:pt x="2466385" y="720546"/>
                </a:lnTo>
                <a:lnTo>
                  <a:pt x="2478256" y="714264"/>
                </a:lnTo>
                <a:lnTo>
                  <a:pt x="2484541" y="707980"/>
                </a:lnTo>
                <a:lnTo>
                  <a:pt x="2488731" y="698905"/>
                </a:lnTo>
                <a:lnTo>
                  <a:pt x="2484541" y="696112"/>
                </a:lnTo>
                <a:lnTo>
                  <a:pt x="2480351" y="701697"/>
                </a:lnTo>
                <a:lnTo>
                  <a:pt x="2483144" y="704490"/>
                </a:lnTo>
                <a:lnTo>
                  <a:pt x="2483144" y="705885"/>
                </a:lnTo>
                <a:lnTo>
                  <a:pt x="2477557" y="708678"/>
                </a:lnTo>
                <a:lnTo>
                  <a:pt x="2474765" y="714961"/>
                </a:lnTo>
                <a:lnTo>
                  <a:pt x="2460101" y="720546"/>
                </a:lnTo>
                <a:lnTo>
                  <a:pt x="2457307" y="728225"/>
                </a:lnTo>
                <a:lnTo>
                  <a:pt x="2453117" y="733810"/>
                </a:lnTo>
                <a:lnTo>
                  <a:pt x="2455911" y="728225"/>
                </a:lnTo>
                <a:lnTo>
                  <a:pt x="2458704" y="720546"/>
                </a:lnTo>
                <a:lnTo>
                  <a:pt x="2469178" y="714961"/>
                </a:lnTo>
                <a:lnTo>
                  <a:pt x="2487013" y="669024"/>
                </a:lnTo>
                <a:lnTo>
                  <a:pt x="2483842" y="666804"/>
                </a:lnTo>
                <a:lnTo>
                  <a:pt x="2490114" y="657722"/>
                </a:lnTo>
                <a:lnTo>
                  <a:pt x="2490114" y="653537"/>
                </a:lnTo>
                <a:lnTo>
                  <a:pt x="2491517" y="654941"/>
                </a:lnTo>
                <a:lnTo>
                  <a:pt x="2494317" y="648655"/>
                </a:lnTo>
                <a:lnTo>
                  <a:pt x="2498500" y="645860"/>
                </a:lnTo>
                <a:lnTo>
                  <a:pt x="2501300" y="641674"/>
                </a:lnTo>
                <a:lnTo>
                  <a:pt x="2501300" y="643759"/>
                </a:lnTo>
                <a:lnTo>
                  <a:pt x="2506873" y="639575"/>
                </a:lnTo>
                <a:lnTo>
                  <a:pt x="2511062" y="636779"/>
                </a:lnTo>
                <a:lnTo>
                  <a:pt x="2512466" y="635389"/>
                </a:lnTo>
                <a:lnTo>
                  <a:pt x="2513855" y="631203"/>
                </a:lnTo>
                <a:lnTo>
                  <a:pt x="2513855" y="633999"/>
                </a:lnTo>
                <a:lnTo>
                  <a:pt x="2518045" y="629798"/>
                </a:lnTo>
                <a:lnTo>
                  <a:pt x="2519448" y="627017"/>
                </a:lnTo>
                <a:lnTo>
                  <a:pt x="2519448" y="627712"/>
                </a:lnTo>
                <a:lnTo>
                  <a:pt x="2520839" y="624918"/>
                </a:lnTo>
                <a:lnTo>
                  <a:pt x="2523639" y="623527"/>
                </a:lnTo>
                <a:lnTo>
                  <a:pt x="2525028" y="619327"/>
                </a:lnTo>
                <a:lnTo>
                  <a:pt x="2534113" y="613055"/>
                </a:lnTo>
                <a:lnTo>
                  <a:pt x="2536906" y="607465"/>
                </a:lnTo>
                <a:lnTo>
                  <a:pt x="2545977" y="604669"/>
                </a:lnTo>
                <a:lnTo>
                  <a:pt x="2548777" y="601874"/>
                </a:lnTo>
                <a:lnTo>
                  <a:pt x="2550181" y="599093"/>
                </a:lnTo>
                <a:lnTo>
                  <a:pt x="2554370" y="597689"/>
                </a:lnTo>
                <a:lnTo>
                  <a:pt x="2557163" y="596297"/>
                </a:lnTo>
                <a:lnTo>
                  <a:pt x="2557163" y="593503"/>
                </a:lnTo>
                <a:lnTo>
                  <a:pt x="2558554" y="596297"/>
                </a:lnTo>
                <a:lnTo>
                  <a:pt x="2561354" y="594893"/>
                </a:lnTo>
                <a:lnTo>
                  <a:pt x="2558554" y="592112"/>
                </a:lnTo>
                <a:lnTo>
                  <a:pt x="2561354" y="593503"/>
                </a:lnTo>
                <a:lnTo>
                  <a:pt x="2564147" y="592112"/>
                </a:lnTo>
                <a:lnTo>
                  <a:pt x="2561354" y="589317"/>
                </a:lnTo>
                <a:lnTo>
                  <a:pt x="2564147" y="590707"/>
                </a:lnTo>
                <a:lnTo>
                  <a:pt x="2566926" y="589317"/>
                </a:lnTo>
                <a:lnTo>
                  <a:pt x="2568336" y="589317"/>
                </a:lnTo>
                <a:lnTo>
                  <a:pt x="2571129" y="587912"/>
                </a:lnTo>
                <a:lnTo>
                  <a:pt x="2572520" y="586522"/>
                </a:lnTo>
                <a:lnTo>
                  <a:pt x="2575319" y="585131"/>
                </a:lnTo>
                <a:lnTo>
                  <a:pt x="2576709" y="585131"/>
                </a:lnTo>
                <a:lnTo>
                  <a:pt x="2575319" y="580932"/>
                </a:lnTo>
                <a:lnTo>
                  <a:pt x="2576709" y="583726"/>
                </a:lnTo>
                <a:lnTo>
                  <a:pt x="2582302" y="579540"/>
                </a:lnTo>
                <a:lnTo>
                  <a:pt x="2587876" y="576746"/>
                </a:lnTo>
                <a:lnTo>
                  <a:pt x="2592079" y="573950"/>
                </a:lnTo>
                <a:lnTo>
                  <a:pt x="2597659" y="568374"/>
                </a:lnTo>
                <a:lnTo>
                  <a:pt x="2600451" y="564187"/>
                </a:lnTo>
                <a:lnTo>
                  <a:pt x="2602226" y="560929"/>
                </a:lnTo>
                <a:lnTo>
                  <a:pt x="2601841" y="559989"/>
                </a:lnTo>
                <a:lnTo>
                  <a:pt x="2610925" y="548127"/>
                </a:lnTo>
                <a:lnTo>
                  <a:pt x="2621401" y="542537"/>
                </a:lnTo>
                <a:lnTo>
                  <a:pt x="2627692" y="524386"/>
                </a:lnTo>
                <a:lnTo>
                  <a:pt x="2649339" y="501357"/>
                </a:lnTo>
                <a:lnTo>
                  <a:pt x="2670987" y="486682"/>
                </a:lnTo>
                <a:lnTo>
                  <a:pt x="2693339" y="476211"/>
                </a:lnTo>
                <a:lnTo>
                  <a:pt x="2703813" y="473429"/>
                </a:lnTo>
                <a:lnTo>
                  <a:pt x="2703813" y="476211"/>
                </a:lnTo>
                <a:lnTo>
                  <a:pt x="2708694" y="469229"/>
                </a:lnTo>
                <a:lnTo>
                  <a:pt x="2730342" y="457369"/>
                </a:lnTo>
                <a:lnTo>
                  <a:pt x="2765955" y="446897"/>
                </a:lnTo>
                <a:lnTo>
                  <a:pt x="2809634" y="427787"/>
                </a:lnTo>
                <a:lnTo>
                  <a:pt x="2820422" y="418268"/>
                </a:lnTo>
                <a:lnTo>
                  <a:pt x="2858131" y="397325"/>
                </a:lnTo>
                <a:lnTo>
                  <a:pt x="2864415" y="394532"/>
                </a:lnTo>
                <a:lnTo>
                  <a:pt x="2867208" y="390345"/>
                </a:lnTo>
                <a:lnTo>
                  <a:pt x="2874890" y="388948"/>
                </a:lnTo>
                <a:lnTo>
                  <a:pt x="2909804" y="374986"/>
                </a:lnTo>
                <a:lnTo>
                  <a:pt x="2930753" y="361722"/>
                </a:lnTo>
                <a:lnTo>
                  <a:pt x="2952400" y="351250"/>
                </a:lnTo>
                <a:lnTo>
                  <a:pt x="2954146" y="349158"/>
                </a:lnTo>
                <a:lnTo>
                  <a:pt x="2951703" y="346363"/>
                </a:lnTo>
                <a:lnTo>
                  <a:pt x="2975445" y="337289"/>
                </a:lnTo>
                <a:lnTo>
                  <a:pt x="2988712" y="322628"/>
                </a:lnTo>
                <a:lnTo>
                  <a:pt x="2991505" y="324025"/>
                </a:lnTo>
                <a:lnTo>
                  <a:pt x="2995695" y="329609"/>
                </a:lnTo>
                <a:lnTo>
                  <a:pt x="2992902" y="325421"/>
                </a:lnTo>
                <a:lnTo>
                  <a:pt x="2995695" y="324025"/>
                </a:lnTo>
                <a:lnTo>
                  <a:pt x="2986617" y="309364"/>
                </a:lnTo>
                <a:lnTo>
                  <a:pt x="2990807" y="309364"/>
                </a:lnTo>
                <a:lnTo>
                  <a:pt x="2996394" y="324025"/>
                </a:lnTo>
                <a:lnTo>
                  <a:pt x="3002678" y="321233"/>
                </a:lnTo>
                <a:lnTo>
                  <a:pt x="3004074" y="325421"/>
                </a:lnTo>
                <a:lnTo>
                  <a:pt x="3013152" y="322628"/>
                </a:lnTo>
                <a:lnTo>
                  <a:pt x="3050861" y="322628"/>
                </a:lnTo>
                <a:lnTo>
                  <a:pt x="3079491" y="312157"/>
                </a:lnTo>
                <a:lnTo>
                  <a:pt x="3091361" y="309364"/>
                </a:lnTo>
                <a:lnTo>
                  <a:pt x="3096948" y="296100"/>
                </a:lnTo>
                <a:lnTo>
                  <a:pt x="3099742" y="297497"/>
                </a:lnTo>
                <a:lnTo>
                  <a:pt x="3094155" y="303779"/>
                </a:lnTo>
                <a:lnTo>
                  <a:pt x="3096948" y="307968"/>
                </a:lnTo>
                <a:lnTo>
                  <a:pt x="3116501" y="303779"/>
                </a:lnTo>
                <a:lnTo>
                  <a:pt x="3145131" y="293308"/>
                </a:lnTo>
                <a:lnTo>
                  <a:pt x="3170968" y="291912"/>
                </a:lnTo>
                <a:lnTo>
                  <a:pt x="3204486" y="284233"/>
                </a:lnTo>
                <a:lnTo>
                  <a:pt x="3213563" y="288421"/>
                </a:lnTo>
                <a:lnTo>
                  <a:pt x="3219150" y="285630"/>
                </a:lnTo>
                <a:lnTo>
                  <a:pt x="3224737" y="289818"/>
                </a:lnTo>
                <a:lnTo>
                  <a:pt x="3231021" y="280743"/>
                </a:lnTo>
                <a:lnTo>
                  <a:pt x="3231021" y="280044"/>
                </a:lnTo>
                <a:lnTo>
                  <a:pt x="3232418" y="281440"/>
                </a:lnTo>
                <a:lnTo>
                  <a:pt x="3240100" y="272365"/>
                </a:lnTo>
                <a:lnTo>
                  <a:pt x="3229625" y="285630"/>
                </a:lnTo>
                <a:lnTo>
                  <a:pt x="3231021" y="285630"/>
                </a:lnTo>
                <a:lnTo>
                  <a:pt x="3228228" y="291214"/>
                </a:lnTo>
                <a:lnTo>
                  <a:pt x="3233815" y="285630"/>
                </a:lnTo>
                <a:lnTo>
                  <a:pt x="3235735" y="285978"/>
                </a:lnTo>
                <a:lnTo>
                  <a:pt x="3234513" y="288421"/>
                </a:lnTo>
                <a:lnTo>
                  <a:pt x="3235910" y="287025"/>
                </a:lnTo>
                <a:lnTo>
                  <a:pt x="3250574" y="288421"/>
                </a:lnTo>
                <a:lnTo>
                  <a:pt x="3261048" y="291214"/>
                </a:lnTo>
                <a:lnTo>
                  <a:pt x="3268730" y="289818"/>
                </a:lnTo>
                <a:lnTo>
                  <a:pt x="3284791" y="294006"/>
                </a:lnTo>
                <a:lnTo>
                  <a:pt x="3327387" y="273063"/>
                </a:lnTo>
                <a:cubicBezTo>
                  <a:pt x="3326688" y="271667"/>
                  <a:pt x="3339257" y="272365"/>
                  <a:pt x="3339257" y="272365"/>
                </a:cubicBezTo>
                <a:lnTo>
                  <a:pt x="3346939" y="277950"/>
                </a:lnTo>
                <a:lnTo>
                  <a:pt x="3340654" y="280743"/>
                </a:lnTo>
                <a:lnTo>
                  <a:pt x="3343447" y="279346"/>
                </a:lnTo>
                <a:lnTo>
                  <a:pt x="3342051" y="276554"/>
                </a:lnTo>
                <a:lnTo>
                  <a:pt x="3339460" y="275756"/>
                </a:lnTo>
                <a:lnTo>
                  <a:pt x="3340654" y="279346"/>
                </a:lnTo>
                <a:lnTo>
                  <a:pt x="3336186" y="275996"/>
                </a:lnTo>
                <a:lnTo>
                  <a:pt x="3336465" y="276552"/>
                </a:lnTo>
                <a:lnTo>
                  <a:pt x="3335068" y="275156"/>
                </a:lnTo>
                <a:lnTo>
                  <a:pt x="3336184" y="275993"/>
                </a:lnTo>
                <a:lnTo>
                  <a:pt x="3335452" y="274524"/>
                </a:lnTo>
                <a:lnTo>
                  <a:pt x="3332973" y="273762"/>
                </a:lnTo>
                <a:lnTo>
                  <a:pt x="3309231" y="285630"/>
                </a:lnTo>
                <a:lnTo>
                  <a:pt x="3315516" y="282837"/>
                </a:lnTo>
                <a:lnTo>
                  <a:pt x="3309929" y="287026"/>
                </a:lnTo>
                <a:lnTo>
                  <a:pt x="3312722" y="285630"/>
                </a:lnTo>
                <a:lnTo>
                  <a:pt x="3312722" y="288422"/>
                </a:lnTo>
                <a:lnTo>
                  <a:pt x="3307136" y="298893"/>
                </a:lnTo>
                <a:lnTo>
                  <a:pt x="3305739" y="313554"/>
                </a:lnTo>
                <a:lnTo>
                  <a:pt x="3308532" y="325421"/>
                </a:lnTo>
                <a:lnTo>
                  <a:pt x="3311326" y="328214"/>
                </a:lnTo>
                <a:lnTo>
                  <a:pt x="3308532" y="329611"/>
                </a:lnTo>
                <a:lnTo>
                  <a:pt x="3312722" y="331006"/>
                </a:lnTo>
                <a:lnTo>
                  <a:pt x="3312722" y="335195"/>
                </a:lnTo>
                <a:lnTo>
                  <a:pt x="3316668" y="342422"/>
                </a:lnTo>
                <a:lnTo>
                  <a:pt x="3317610" y="341478"/>
                </a:lnTo>
                <a:lnTo>
                  <a:pt x="3314817" y="359628"/>
                </a:lnTo>
                <a:lnTo>
                  <a:pt x="3317610" y="362420"/>
                </a:lnTo>
                <a:lnTo>
                  <a:pt x="3314817" y="366610"/>
                </a:lnTo>
                <a:lnTo>
                  <a:pt x="3318469" y="375739"/>
                </a:lnTo>
                <a:lnTo>
                  <a:pt x="3319705" y="370797"/>
                </a:lnTo>
                <a:lnTo>
                  <a:pt x="3318308" y="366609"/>
                </a:lnTo>
                <a:lnTo>
                  <a:pt x="3322498" y="377778"/>
                </a:lnTo>
                <a:lnTo>
                  <a:pt x="3318790" y="376543"/>
                </a:lnTo>
                <a:lnTo>
                  <a:pt x="3319006" y="377080"/>
                </a:lnTo>
                <a:lnTo>
                  <a:pt x="3314705" y="379946"/>
                </a:lnTo>
                <a:lnTo>
                  <a:pt x="3323895" y="378476"/>
                </a:lnTo>
                <a:lnTo>
                  <a:pt x="3321102" y="386156"/>
                </a:lnTo>
                <a:lnTo>
                  <a:pt x="3326688" y="407099"/>
                </a:lnTo>
                <a:lnTo>
                  <a:pt x="3337162" y="414777"/>
                </a:lnTo>
                <a:lnTo>
                  <a:pt x="3330878" y="425249"/>
                </a:lnTo>
                <a:lnTo>
                  <a:pt x="3337162" y="450381"/>
                </a:lnTo>
                <a:lnTo>
                  <a:pt x="3331577" y="454570"/>
                </a:lnTo>
                <a:lnTo>
                  <a:pt x="3327387" y="453173"/>
                </a:lnTo>
                <a:lnTo>
                  <a:pt x="3324593" y="455966"/>
                </a:lnTo>
                <a:lnTo>
                  <a:pt x="3312722" y="457362"/>
                </a:lnTo>
                <a:lnTo>
                  <a:pt x="3316912" y="457362"/>
                </a:lnTo>
                <a:lnTo>
                  <a:pt x="3314712" y="459157"/>
                </a:lnTo>
                <a:lnTo>
                  <a:pt x="3320822" y="457362"/>
                </a:lnTo>
                <a:lnTo>
                  <a:pt x="3329482" y="457362"/>
                </a:lnTo>
                <a:lnTo>
                  <a:pt x="3326688" y="456664"/>
                </a:lnTo>
                <a:lnTo>
                  <a:pt x="3329482" y="455268"/>
                </a:lnTo>
                <a:lnTo>
                  <a:pt x="3332275" y="457362"/>
                </a:lnTo>
                <a:lnTo>
                  <a:pt x="3330878" y="455268"/>
                </a:lnTo>
                <a:lnTo>
                  <a:pt x="3339956" y="451079"/>
                </a:lnTo>
                <a:lnTo>
                  <a:pt x="3339956" y="447124"/>
                </a:lnTo>
                <a:lnTo>
                  <a:pt x="3337162" y="444797"/>
                </a:lnTo>
                <a:lnTo>
                  <a:pt x="3333671" y="430137"/>
                </a:lnTo>
                <a:lnTo>
                  <a:pt x="3333671" y="424552"/>
                </a:lnTo>
                <a:lnTo>
                  <a:pt x="3339956" y="416872"/>
                </a:lnTo>
                <a:lnTo>
                  <a:pt x="3345543" y="428741"/>
                </a:lnTo>
                <a:lnTo>
                  <a:pt x="3341353" y="415476"/>
                </a:lnTo>
                <a:lnTo>
                  <a:pt x="3351827" y="424552"/>
                </a:lnTo>
                <a:lnTo>
                  <a:pt x="3351827" y="422457"/>
                </a:lnTo>
                <a:lnTo>
                  <a:pt x="3356017" y="422457"/>
                </a:lnTo>
                <a:lnTo>
                  <a:pt x="3347637" y="418269"/>
                </a:lnTo>
                <a:lnTo>
                  <a:pt x="3330878" y="393138"/>
                </a:lnTo>
                <a:lnTo>
                  <a:pt x="3332275" y="385458"/>
                </a:lnTo>
                <a:lnTo>
                  <a:pt x="3338559" y="379873"/>
                </a:lnTo>
                <a:lnTo>
                  <a:pt x="3350430" y="387552"/>
                </a:lnTo>
                <a:lnTo>
                  <a:pt x="3356017" y="389647"/>
                </a:lnTo>
                <a:lnTo>
                  <a:pt x="3356017" y="411986"/>
                </a:lnTo>
                <a:lnTo>
                  <a:pt x="3360905" y="417570"/>
                </a:lnTo>
                <a:lnTo>
                  <a:pt x="3357413" y="413382"/>
                </a:lnTo>
                <a:lnTo>
                  <a:pt x="3357413" y="407099"/>
                </a:lnTo>
                <a:lnTo>
                  <a:pt x="3358810" y="405703"/>
                </a:lnTo>
                <a:lnTo>
                  <a:pt x="3360905" y="410590"/>
                </a:lnTo>
                <a:lnTo>
                  <a:pt x="3363697" y="410590"/>
                </a:lnTo>
                <a:lnTo>
                  <a:pt x="3360905" y="409891"/>
                </a:lnTo>
                <a:lnTo>
                  <a:pt x="3360207" y="401514"/>
                </a:lnTo>
                <a:lnTo>
                  <a:pt x="3365094" y="387552"/>
                </a:lnTo>
                <a:lnTo>
                  <a:pt x="3367887" y="386156"/>
                </a:lnTo>
                <a:lnTo>
                  <a:pt x="3381155" y="387552"/>
                </a:lnTo>
                <a:lnTo>
                  <a:pt x="3381155" y="402213"/>
                </a:lnTo>
                <a:lnTo>
                  <a:pt x="3387440" y="411288"/>
                </a:lnTo>
                <a:lnTo>
                  <a:pt x="3393027" y="415476"/>
                </a:lnTo>
                <a:lnTo>
                  <a:pt x="3394423" y="431533"/>
                </a:lnTo>
                <a:lnTo>
                  <a:pt x="3397914" y="436420"/>
                </a:lnTo>
                <a:lnTo>
                  <a:pt x="3395121" y="427344"/>
                </a:lnTo>
                <a:lnTo>
                  <a:pt x="3397914" y="419665"/>
                </a:lnTo>
                <a:lnTo>
                  <a:pt x="3425148" y="428741"/>
                </a:lnTo>
                <a:lnTo>
                  <a:pt x="3401406" y="419665"/>
                </a:lnTo>
                <a:lnTo>
                  <a:pt x="3385345" y="402213"/>
                </a:lnTo>
                <a:lnTo>
                  <a:pt x="3383250" y="397326"/>
                </a:lnTo>
                <a:lnTo>
                  <a:pt x="3385345" y="391741"/>
                </a:lnTo>
                <a:lnTo>
                  <a:pt x="3392329" y="405005"/>
                </a:lnTo>
                <a:lnTo>
                  <a:pt x="3398613" y="410590"/>
                </a:lnTo>
                <a:lnTo>
                  <a:pt x="3406294" y="409194"/>
                </a:lnTo>
                <a:lnTo>
                  <a:pt x="3417467" y="398722"/>
                </a:lnTo>
                <a:lnTo>
                  <a:pt x="3420959" y="397326"/>
                </a:lnTo>
                <a:lnTo>
                  <a:pt x="3432830" y="402213"/>
                </a:lnTo>
                <a:lnTo>
                  <a:pt x="3443304" y="403609"/>
                </a:lnTo>
                <a:lnTo>
                  <a:pt x="3450287" y="407798"/>
                </a:lnTo>
                <a:lnTo>
                  <a:pt x="3460732" y="410582"/>
                </a:lnTo>
                <a:lnTo>
                  <a:pt x="3439813" y="400126"/>
                </a:lnTo>
                <a:lnTo>
                  <a:pt x="3418863" y="393843"/>
                </a:lnTo>
                <a:lnTo>
                  <a:pt x="3413277" y="395239"/>
                </a:lnTo>
                <a:lnTo>
                  <a:pt x="3402803" y="404315"/>
                </a:lnTo>
                <a:lnTo>
                  <a:pt x="3395121" y="404315"/>
                </a:lnTo>
                <a:lnTo>
                  <a:pt x="3395121" y="388258"/>
                </a:lnTo>
                <a:lnTo>
                  <a:pt x="3396518" y="389654"/>
                </a:lnTo>
                <a:lnTo>
                  <a:pt x="3411182" y="385465"/>
                </a:lnTo>
                <a:lnTo>
                  <a:pt x="3416769" y="377787"/>
                </a:lnTo>
                <a:lnTo>
                  <a:pt x="3418166" y="376390"/>
                </a:lnTo>
                <a:lnTo>
                  <a:pt x="3423752" y="379182"/>
                </a:lnTo>
                <a:lnTo>
                  <a:pt x="3423752" y="376390"/>
                </a:lnTo>
                <a:lnTo>
                  <a:pt x="3420958" y="373598"/>
                </a:lnTo>
                <a:lnTo>
                  <a:pt x="3422355" y="370805"/>
                </a:lnTo>
                <a:lnTo>
                  <a:pt x="3419561" y="372202"/>
                </a:lnTo>
                <a:lnTo>
                  <a:pt x="3413277" y="369409"/>
                </a:lnTo>
                <a:lnTo>
                  <a:pt x="3405596" y="375692"/>
                </a:lnTo>
                <a:lnTo>
                  <a:pt x="3396518" y="371503"/>
                </a:lnTo>
                <a:lnTo>
                  <a:pt x="3405596" y="363824"/>
                </a:lnTo>
                <a:lnTo>
                  <a:pt x="3411182" y="366617"/>
                </a:lnTo>
                <a:lnTo>
                  <a:pt x="3413976" y="365220"/>
                </a:lnTo>
                <a:lnTo>
                  <a:pt x="3409786" y="365220"/>
                </a:lnTo>
                <a:lnTo>
                  <a:pt x="3403501" y="361031"/>
                </a:lnTo>
                <a:lnTo>
                  <a:pt x="3403501" y="354749"/>
                </a:lnTo>
                <a:lnTo>
                  <a:pt x="3403745" y="355733"/>
                </a:lnTo>
                <a:lnTo>
                  <a:pt x="3404039" y="354434"/>
                </a:lnTo>
                <a:lnTo>
                  <a:pt x="3402803" y="352655"/>
                </a:lnTo>
                <a:lnTo>
                  <a:pt x="3402803" y="355447"/>
                </a:lnTo>
                <a:lnTo>
                  <a:pt x="3397217" y="361031"/>
                </a:lnTo>
                <a:lnTo>
                  <a:pt x="3382552" y="363824"/>
                </a:lnTo>
                <a:lnTo>
                  <a:pt x="3378362" y="368013"/>
                </a:lnTo>
                <a:lnTo>
                  <a:pt x="3375569" y="362429"/>
                </a:lnTo>
                <a:lnTo>
                  <a:pt x="3369285" y="361031"/>
                </a:lnTo>
                <a:lnTo>
                  <a:pt x="3369285" y="356843"/>
                </a:lnTo>
                <a:lnTo>
                  <a:pt x="3373474" y="355447"/>
                </a:lnTo>
                <a:lnTo>
                  <a:pt x="3373474" y="351259"/>
                </a:lnTo>
                <a:lnTo>
                  <a:pt x="3382552" y="351259"/>
                </a:lnTo>
                <a:lnTo>
                  <a:pt x="3397217" y="348466"/>
                </a:lnTo>
                <a:lnTo>
                  <a:pt x="3396518" y="348466"/>
                </a:lnTo>
                <a:lnTo>
                  <a:pt x="3390233" y="345675"/>
                </a:lnTo>
                <a:lnTo>
                  <a:pt x="3383949" y="347070"/>
                </a:lnTo>
                <a:lnTo>
                  <a:pt x="3382552" y="345675"/>
                </a:lnTo>
                <a:lnTo>
                  <a:pt x="3370681" y="342882"/>
                </a:lnTo>
                <a:lnTo>
                  <a:pt x="3367888" y="338693"/>
                </a:lnTo>
                <a:lnTo>
                  <a:pt x="3369285" y="342882"/>
                </a:lnTo>
                <a:lnTo>
                  <a:pt x="3363000" y="342882"/>
                </a:lnTo>
                <a:lnTo>
                  <a:pt x="3352526" y="338693"/>
                </a:lnTo>
                <a:lnTo>
                  <a:pt x="3343447" y="337297"/>
                </a:lnTo>
                <a:lnTo>
                  <a:pt x="3342051" y="331711"/>
                </a:lnTo>
                <a:lnTo>
                  <a:pt x="3343447" y="328919"/>
                </a:lnTo>
                <a:lnTo>
                  <a:pt x="3349732" y="328919"/>
                </a:lnTo>
                <a:lnTo>
                  <a:pt x="3351129" y="330316"/>
                </a:lnTo>
                <a:lnTo>
                  <a:pt x="3356715" y="328919"/>
                </a:lnTo>
                <a:lnTo>
                  <a:pt x="3362301" y="328919"/>
                </a:lnTo>
                <a:lnTo>
                  <a:pt x="3360905" y="327523"/>
                </a:lnTo>
                <a:lnTo>
                  <a:pt x="3363698" y="323335"/>
                </a:lnTo>
                <a:lnTo>
                  <a:pt x="3360905" y="323335"/>
                </a:lnTo>
                <a:lnTo>
                  <a:pt x="3358112" y="320542"/>
                </a:lnTo>
                <a:lnTo>
                  <a:pt x="3356715" y="314259"/>
                </a:lnTo>
                <a:lnTo>
                  <a:pt x="3351129" y="314259"/>
                </a:lnTo>
                <a:lnTo>
                  <a:pt x="3351129" y="310070"/>
                </a:lnTo>
                <a:lnTo>
                  <a:pt x="3336465" y="305882"/>
                </a:lnTo>
                <a:lnTo>
                  <a:pt x="3337861" y="303090"/>
                </a:lnTo>
                <a:lnTo>
                  <a:pt x="3336465" y="301693"/>
                </a:lnTo>
                <a:lnTo>
                  <a:pt x="3340655" y="297504"/>
                </a:lnTo>
                <a:lnTo>
                  <a:pt x="3339258" y="294712"/>
                </a:lnTo>
                <a:lnTo>
                  <a:pt x="3339258" y="294015"/>
                </a:lnTo>
                <a:lnTo>
                  <a:pt x="3343447" y="291222"/>
                </a:lnTo>
                <a:lnTo>
                  <a:pt x="3359508" y="291222"/>
                </a:lnTo>
                <a:lnTo>
                  <a:pt x="3368586" y="303090"/>
                </a:lnTo>
                <a:lnTo>
                  <a:pt x="3374172" y="305882"/>
                </a:lnTo>
                <a:lnTo>
                  <a:pt x="3380192" y="315920"/>
                </a:lnTo>
                <a:lnTo>
                  <a:pt x="3383949" y="312164"/>
                </a:lnTo>
                <a:lnTo>
                  <a:pt x="3390233" y="310769"/>
                </a:lnTo>
                <a:lnTo>
                  <a:pt x="3394423" y="314958"/>
                </a:lnTo>
                <a:lnTo>
                  <a:pt x="3385346" y="317749"/>
                </a:lnTo>
                <a:lnTo>
                  <a:pt x="3381149" y="316703"/>
                </a:lnTo>
                <a:lnTo>
                  <a:pt x="3386044" y="319146"/>
                </a:lnTo>
                <a:lnTo>
                  <a:pt x="3386707" y="320479"/>
                </a:lnTo>
                <a:lnTo>
                  <a:pt x="3400708" y="319146"/>
                </a:lnTo>
                <a:lnTo>
                  <a:pt x="3404897" y="313561"/>
                </a:lnTo>
                <a:lnTo>
                  <a:pt x="3402105" y="309373"/>
                </a:lnTo>
                <a:lnTo>
                  <a:pt x="3399311" y="305184"/>
                </a:lnTo>
                <a:lnTo>
                  <a:pt x="3387441" y="300995"/>
                </a:lnTo>
                <a:lnTo>
                  <a:pt x="3386044" y="303788"/>
                </a:lnTo>
                <a:lnTo>
                  <a:pt x="3381854" y="299599"/>
                </a:lnTo>
                <a:lnTo>
                  <a:pt x="3377664" y="296806"/>
                </a:lnTo>
                <a:lnTo>
                  <a:pt x="3373474" y="292619"/>
                </a:lnTo>
                <a:lnTo>
                  <a:pt x="3368586" y="292619"/>
                </a:lnTo>
                <a:lnTo>
                  <a:pt x="3369983" y="286335"/>
                </a:lnTo>
                <a:lnTo>
                  <a:pt x="3360905" y="287732"/>
                </a:lnTo>
                <a:lnTo>
                  <a:pt x="3366491" y="286335"/>
                </a:lnTo>
                <a:lnTo>
                  <a:pt x="3366491" y="283543"/>
                </a:lnTo>
                <a:lnTo>
                  <a:pt x="3360905" y="283543"/>
                </a:lnTo>
                <a:lnTo>
                  <a:pt x="3359508" y="286335"/>
                </a:lnTo>
                <a:lnTo>
                  <a:pt x="3353922" y="282147"/>
                </a:lnTo>
                <a:lnTo>
                  <a:pt x="3353922" y="279480"/>
                </a:lnTo>
                <a:lnTo>
                  <a:pt x="3360905" y="280750"/>
                </a:lnTo>
                <a:lnTo>
                  <a:pt x="3371380" y="276561"/>
                </a:lnTo>
                <a:lnTo>
                  <a:pt x="3369983" y="273769"/>
                </a:lnTo>
                <a:lnTo>
                  <a:pt x="3356715" y="277958"/>
                </a:lnTo>
                <a:lnTo>
                  <a:pt x="3359508" y="276561"/>
                </a:lnTo>
                <a:lnTo>
                  <a:pt x="3371380" y="272373"/>
                </a:lnTo>
                <a:lnTo>
                  <a:pt x="3374172" y="277958"/>
                </a:lnTo>
                <a:lnTo>
                  <a:pt x="3407691" y="266090"/>
                </a:lnTo>
                <a:lnTo>
                  <a:pt x="3420958" y="266090"/>
                </a:lnTo>
                <a:lnTo>
                  <a:pt x="3463555" y="289826"/>
                </a:lnTo>
                <a:lnTo>
                  <a:pt x="3472633" y="298901"/>
                </a:lnTo>
                <a:lnTo>
                  <a:pt x="3476823" y="300297"/>
                </a:lnTo>
                <a:lnTo>
                  <a:pt x="3481012" y="306580"/>
                </a:lnTo>
                <a:lnTo>
                  <a:pt x="3478219" y="300995"/>
                </a:lnTo>
                <a:lnTo>
                  <a:pt x="3482402" y="300995"/>
                </a:lnTo>
                <a:lnTo>
                  <a:pt x="3487988" y="299599"/>
                </a:lnTo>
                <a:lnTo>
                  <a:pt x="3487988" y="296806"/>
                </a:lnTo>
                <a:lnTo>
                  <a:pt x="3504048" y="289128"/>
                </a:lnTo>
                <a:lnTo>
                  <a:pt x="3504048" y="286335"/>
                </a:lnTo>
                <a:lnTo>
                  <a:pt x="3508239" y="287033"/>
                </a:lnTo>
                <a:lnTo>
                  <a:pt x="3509635" y="284241"/>
                </a:lnTo>
                <a:lnTo>
                  <a:pt x="3512429" y="282845"/>
                </a:lnTo>
                <a:lnTo>
                  <a:pt x="3515229" y="281448"/>
                </a:lnTo>
                <a:lnTo>
                  <a:pt x="3519411" y="287033"/>
                </a:lnTo>
                <a:lnTo>
                  <a:pt x="3516619" y="281448"/>
                </a:lnTo>
                <a:lnTo>
                  <a:pt x="3518015" y="280052"/>
                </a:lnTo>
                <a:lnTo>
                  <a:pt x="3516619" y="273769"/>
                </a:lnTo>
                <a:lnTo>
                  <a:pt x="3522204" y="277958"/>
                </a:lnTo>
                <a:lnTo>
                  <a:pt x="3525166" y="276974"/>
                </a:lnTo>
                <a:lnTo>
                  <a:pt x="3524998" y="276561"/>
                </a:lnTo>
                <a:lnTo>
                  <a:pt x="3527791" y="275165"/>
                </a:lnTo>
                <a:lnTo>
                  <a:pt x="3530591" y="270976"/>
                </a:lnTo>
                <a:lnTo>
                  <a:pt x="3534774" y="278656"/>
                </a:lnTo>
                <a:lnTo>
                  <a:pt x="3531981" y="270976"/>
                </a:lnTo>
                <a:lnTo>
                  <a:pt x="3534774" y="270976"/>
                </a:lnTo>
                <a:lnTo>
                  <a:pt x="3538964" y="278656"/>
                </a:lnTo>
                <a:lnTo>
                  <a:pt x="3536170" y="270976"/>
                </a:lnTo>
                <a:lnTo>
                  <a:pt x="3538964" y="270976"/>
                </a:lnTo>
                <a:lnTo>
                  <a:pt x="3543154" y="268185"/>
                </a:lnTo>
                <a:lnTo>
                  <a:pt x="3545947" y="265392"/>
                </a:lnTo>
                <a:lnTo>
                  <a:pt x="3551533" y="262600"/>
                </a:lnTo>
                <a:lnTo>
                  <a:pt x="3562008" y="259807"/>
                </a:lnTo>
                <a:lnTo>
                  <a:pt x="3566197" y="258411"/>
                </a:lnTo>
                <a:lnTo>
                  <a:pt x="3566197" y="257015"/>
                </a:lnTo>
                <a:lnTo>
                  <a:pt x="3568991" y="257015"/>
                </a:lnTo>
                <a:lnTo>
                  <a:pt x="3588543" y="252826"/>
                </a:lnTo>
                <a:lnTo>
                  <a:pt x="3603207" y="252826"/>
                </a:lnTo>
                <a:lnTo>
                  <a:pt x="3606001" y="248637"/>
                </a:lnTo>
                <a:lnTo>
                  <a:pt x="3611587" y="252826"/>
                </a:lnTo>
                <a:lnTo>
                  <a:pt x="3612983" y="248637"/>
                </a:lnTo>
                <a:lnTo>
                  <a:pt x="3614380" y="250033"/>
                </a:lnTo>
                <a:lnTo>
                  <a:pt x="3627647" y="247241"/>
                </a:lnTo>
                <a:lnTo>
                  <a:pt x="3631837" y="248637"/>
                </a:lnTo>
                <a:lnTo>
                  <a:pt x="3633234" y="247241"/>
                </a:lnTo>
                <a:lnTo>
                  <a:pt x="3643708" y="245845"/>
                </a:lnTo>
                <a:lnTo>
                  <a:pt x="3645105" y="248637"/>
                </a:lnTo>
                <a:lnTo>
                  <a:pt x="3646502" y="245845"/>
                </a:lnTo>
                <a:lnTo>
                  <a:pt x="3670251" y="241656"/>
                </a:lnTo>
                <a:lnTo>
                  <a:pt x="3673044" y="238863"/>
                </a:lnTo>
                <a:lnTo>
                  <a:pt x="3696786" y="237468"/>
                </a:lnTo>
                <a:lnTo>
                  <a:pt x="3698183" y="231883"/>
                </a:lnTo>
                <a:lnTo>
                  <a:pt x="3702373" y="233279"/>
                </a:lnTo>
                <a:lnTo>
                  <a:pt x="3705166" y="231883"/>
                </a:lnTo>
                <a:lnTo>
                  <a:pt x="3715640" y="231883"/>
                </a:lnTo>
                <a:lnTo>
                  <a:pt x="3715640" y="229091"/>
                </a:lnTo>
                <a:lnTo>
                  <a:pt x="3728908" y="231883"/>
                </a:lnTo>
                <a:lnTo>
                  <a:pt x="3731701" y="229091"/>
                </a:lnTo>
                <a:lnTo>
                  <a:pt x="3733098" y="231883"/>
                </a:lnTo>
                <a:lnTo>
                  <a:pt x="3743572" y="227694"/>
                </a:lnTo>
                <a:lnTo>
                  <a:pt x="3747762" y="230487"/>
                </a:lnTo>
                <a:lnTo>
                  <a:pt x="3750555" y="227694"/>
                </a:lnTo>
                <a:lnTo>
                  <a:pt x="3756141" y="226298"/>
                </a:lnTo>
                <a:lnTo>
                  <a:pt x="3758935" y="224902"/>
                </a:lnTo>
                <a:lnTo>
                  <a:pt x="3757538" y="227694"/>
                </a:lnTo>
                <a:lnTo>
                  <a:pt x="3760331" y="226298"/>
                </a:lnTo>
                <a:lnTo>
                  <a:pt x="3761791" y="232504"/>
                </a:lnTo>
                <a:lnTo>
                  <a:pt x="3763823" y="231883"/>
                </a:lnTo>
                <a:lnTo>
                  <a:pt x="3768012" y="230487"/>
                </a:lnTo>
                <a:lnTo>
                  <a:pt x="3772202" y="229091"/>
                </a:lnTo>
                <a:lnTo>
                  <a:pt x="3774995" y="229091"/>
                </a:lnTo>
                <a:lnTo>
                  <a:pt x="3784073" y="226298"/>
                </a:lnTo>
                <a:lnTo>
                  <a:pt x="3784073" y="224902"/>
                </a:lnTo>
                <a:lnTo>
                  <a:pt x="3788263" y="230487"/>
                </a:lnTo>
                <a:lnTo>
                  <a:pt x="3786866" y="224902"/>
                </a:lnTo>
                <a:lnTo>
                  <a:pt x="3793151" y="223505"/>
                </a:lnTo>
                <a:lnTo>
                  <a:pt x="3795945" y="231185"/>
                </a:lnTo>
                <a:lnTo>
                  <a:pt x="3794548" y="222109"/>
                </a:lnTo>
                <a:lnTo>
                  <a:pt x="3800134" y="220714"/>
                </a:lnTo>
                <a:lnTo>
                  <a:pt x="3807816" y="219317"/>
                </a:lnTo>
                <a:lnTo>
                  <a:pt x="3809212" y="216525"/>
                </a:lnTo>
                <a:lnTo>
                  <a:pt x="3812006" y="216525"/>
                </a:lnTo>
                <a:lnTo>
                  <a:pt x="3812006" y="215128"/>
                </a:lnTo>
                <a:lnTo>
                  <a:pt x="3813402" y="216525"/>
                </a:lnTo>
                <a:lnTo>
                  <a:pt x="3812006" y="213733"/>
                </a:lnTo>
                <a:lnTo>
                  <a:pt x="3814798" y="216525"/>
                </a:lnTo>
                <a:lnTo>
                  <a:pt x="3837144" y="204657"/>
                </a:lnTo>
                <a:lnTo>
                  <a:pt x="3844825" y="204657"/>
                </a:lnTo>
                <a:lnTo>
                  <a:pt x="3850411" y="198375"/>
                </a:lnTo>
                <a:lnTo>
                  <a:pt x="3854601" y="196978"/>
                </a:lnTo>
                <a:lnTo>
                  <a:pt x="3854601" y="196280"/>
                </a:lnTo>
                <a:lnTo>
                  <a:pt x="3874153" y="185808"/>
                </a:lnTo>
                <a:lnTo>
                  <a:pt x="3887422" y="181620"/>
                </a:lnTo>
                <a:lnTo>
                  <a:pt x="3890214" y="180223"/>
                </a:lnTo>
                <a:lnTo>
                  <a:pt x="3893007" y="181620"/>
                </a:lnTo>
                <a:lnTo>
                  <a:pt x="3894404" y="177431"/>
                </a:lnTo>
                <a:lnTo>
                  <a:pt x="3906275" y="174638"/>
                </a:lnTo>
                <a:close/>
                <a:moveTo>
                  <a:pt x="3606007" y="103433"/>
                </a:moveTo>
                <a:lnTo>
                  <a:pt x="3603213" y="115300"/>
                </a:lnTo>
                <a:lnTo>
                  <a:pt x="3604610" y="109017"/>
                </a:lnTo>
                <a:close/>
                <a:moveTo>
                  <a:pt x="3578075" y="74808"/>
                </a:moveTo>
                <a:lnTo>
                  <a:pt x="3578075" y="77600"/>
                </a:lnTo>
                <a:lnTo>
                  <a:pt x="3575085" y="78597"/>
                </a:lnTo>
                <a:lnTo>
                  <a:pt x="3575281" y="78989"/>
                </a:lnTo>
                <a:lnTo>
                  <a:pt x="3562014" y="83179"/>
                </a:lnTo>
                <a:lnTo>
                  <a:pt x="3556427" y="87368"/>
                </a:lnTo>
                <a:lnTo>
                  <a:pt x="3550143" y="87368"/>
                </a:lnTo>
                <a:lnTo>
                  <a:pt x="3534082" y="95047"/>
                </a:lnTo>
                <a:lnTo>
                  <a:pt x="3513831" y="95047"/>
                </a:lnTo>
                <a:lnTo>
                  <a:pt x="3508245" y="96443"/>
                </a:lnTo>
                <a:lnTo>
                  <a:pt x="3499167" y="95047"/>
                </a:lnTo>
                <a:lnTo>
                  <a:pt x="3511038" y="100632"/>
                </a:lnTo>
                <a:lnTo>
                  <a:pt x="3508245" y="104122"/>
                </a:lnTo>
                <a:lnTo>
                  <a:pt x="3502659" y="105519"/>
                </a:lnTo>
                <a:lnTo>
                  <a:pt x="3497770" y="98537"/>
                </a:lnTo>
                <a:lnTo>
                  <a:pt x="3501262" y="105519"/>
                </a:lnTo>
                <a:lnTo>
                  <a:pt x="3469140" y="119480"/>
                </a:lnTo>
                <a:lnTo>
                  <a:pt x="3467744" y="120876"/>
                </a:lnTo>
                <a:lnTo>
                  <a:pt x="3445398" y="125763"/>
                </a:lnTo>
                <a:lnTo>
                  <a:pt x="3441208" y="129952"/>
                </a:lnTo>
                <a:lnTo>
                  <a:pt x="3440279" y="129485"/>
                </a:lnTo>
                <a:lnTo>
                  <a:pt x="3441208" y="131348"/>
                </a:lnTo>
                <a:lnTo>
                  <a:pt x="3433527" y="137632"/>
                </a:lnTo>
                <a:lnTo>
                  <a:pt x="3432885" y="136234"/>
                </a:lnTo>
                <a:lnTo>
                  <a:pt x="3432131" y="136234"/>
                </a:lnTo>
                <a:lnTo>
                  <a:pt x="3433527" y="140424"/>
                </a:lnTo>
                <a:lnTo>
                  <a:pt x="3424449" y="144612"/>
                </a:lnTo>
                <a:lnTo>
                  <a:pt x="3425846" y="144612"/>
                </a:lnTo>
                <a:lnTo>
                  <a:pt x="3424449" y="146008"/>
                </a:lnTo>
                <a:lnTo>
                  <a:pt x="3430036" y="144612"/>
                </a:lnTo>
                <a:lnTo>
                  <a:pt x="3420957" y="147404"/>
                </a:lnTo>
                <a:lnTo>
                  <a:pt x="3420957" y="150197"/>
                </a:lnTo>
                <a:lnTo>
                  <a:pt x="3419561" y="146008"/>
                </a:lnTo>
                <a:lnTo>
                  <a:pt x="3419561" y="150197"/>
                </a:lnTo>
                <a:lnTo>
                  <a:pt x="3416768" y="150197"/>
                </a:lnTo>
                <a:lnTo>
                  <a:pt x="3412578" y="151593"/>
                </a:lnTo>
                <a:lnTo>
                  <a:pt x="3406293" y="138329"/>
                </a:lnTo>
                <a:lnTo>
                  <a:pt x="3411880" y="151593"/>
                </a:lnTo>
                <a:lnTo>
                  <a:pt x="3404199" y="154386"/>
                </a:lnTo>
                <a:lnTo>
                  <a:pt x="3400009" y="143914"/>
                </a:lnTo>
                <a:lnTo>
                  <a:pt x="3396252" y="139328"/>
                </a:lnTo>
                <a:lnTo>
                  <a:pt x="3401406" y="150197"/>
                </a:lnTo>
                <a:lnTo>
                  <a:pt x="3400009" y="152989"/>
                </a:lnTo>
                <a:lnTo>
                  <a:pt x="3390931" y="152989"/>
                </a:lnTo>
                <a:lnTo>
                  <a:pt x="3388138" y="150197"/>
                </a:lnTo>
                <a:lnTo>
                  <a:pt x="3386742" y="143914"/>
                </a:lnTo>
                <a:lnTo>
                  <a:pt x="3369284" y="133443"/>
                </a:lnTo>
                <a:lnTo>
                  <a:pt x="3372077" y="136234"/>
                </a:lnTo>
                <a:lnTo>
                  <a:pt x="3369284" y="136234"/>
                </a:lnTo>
                <a:lnTo>
                  <a:pt x="3378361" y="139027"/>
                </a:lnTo>
                <a:lnTo>
                  <a:pt x="3384646" y="143216"/>
                </a:lnTo>
                <a:lnTo>
                  <a:pt x="3387440" y="152291"/>
                </a:lnTo>
                <a:lnTo>
                  <a:pt x="3383250" y="153687"/>
                </a:lnTo>
                <a:lnTo>
                  <a:pt x="3383103" y="153031"/>
                </a:lnTo>
                <a:lnTo>
                  <a:pt x="3354620" y="160668"/>
                </a:lnTo>
                <a:lnTo>
                  <a:pt x="3356017" y="164857"/>
                </a:lnTo>
                <a:lnTo>
                  <a:pt x="3352525" y="161366"/>
                </a:lnTo>
                <a:lnTo>
                  <a:pt x="3323895" y="162762"/>
                </a:lnTo>
                <a:lnTo>
                  <a:pt x="3321101" y="165555"/>
                </a:lnTo>
                <a:lnTo>
                  <a:pt x="3321101" y="171140"/>
                </a:lnTo>
                <a:lnTo>
                  <a:pt x="3319705" y="166951"/>
                </a:lnTo>
                <a:lnTo>
                  <a:pt x="3319705" y="171140"/>
                </a:lnTo>
                <a:lnTo>
                  <a:pt x="3318308" y="163460"/>
                </a:lnTo>
                <a:lnTo>
                  <a:pt x="3312722" y="163460"/>
                </a:lnTo>
                <a:lnTo>
                  <a:pt x="3307136" y="166253"/>
                </a:lnTo>
                <a:lnTo>
                  <a:pt x="3308532" y="170442"/>
                </a:lnTo>
                <a:lnTo>
                  <a:pt x="3305739" y="171838"/>
                </a:lnTo>
                <a:lnTo>
                  <a:pt x="3308532" y="174631"/>
                </a:lnTo>
                <a:lnTo>
                  <a:pt x="3298058" y="176026"/>
                </a:lnTo>
                <a:lnTo>
                  <a:pt x="3302247" y="183705"/>
                </a:lnTo>
                <a:lnTo>
                  <a:pt x="3299455" y="186498"/>
                </a:lnTo>
                <a:lnTo>
                  <a:pt x="3300850" y="187894"/>
                </a:lnTo>
                <a:lnTo>
                  <a:pt x="3298756" y="187894"/>
                </a:lnTo>
                <a:lnTo>
                  <a:pt x="3293170" y="183705"/>
                </a:lnTo>
                <a:lnTo>
                  <a:pt x="3297360" y="182309"/>
                </a:lnTo>
                <a:lnTo>
                  <a:pt x="3294566" y="176026"/>
                </a:lnTo>
                <a:lnTo>
                  <a:pt x="3284092" y="170442"/>
                </a:lnTo>
                <a:lnTo>
                  <a:pt x="3277807" y="157876"/>
                </a:lnTo>
                <a:lnTo>
                  <a:pt x="3279204" y="143216"/>
                </a:lnTo>
                <a:lnTo>
                  <a:pt x="3285488" y="127160"/>
                </a:lnTo>
                <a:lnTo>
                  <a:pt x="3291773" y="120876"/>
                </a:lnTo>
                <a:lnTo>
                  <a:pt x="3309230" y="112500"/>
                </a:lnTo>
                <a:lnTo>
                  <a:pt x="3306437" y="109707"/>
                </a:lnTo>
                <a:lnTo>
                  <a:pt x="3309230" y="106914"/>
                </a:lnTo>
                <a:lnTo>
                  <a:pt x="3374870" y="99235"/>
                </a:lnTo>
                <a:lnTo>
                  <a:pt x="3377663" y="103424"/>
                </a:lnTo>
                <a:lnTo>
                  <a:pt x="3379060" y="99235"/>
                </a:lnTo>
                <a:lnTo>
                  <a:pt x="3388138" y="99235"/>
                </a:lnTo>
                <a:lnTo>
                  <a:pt x="3383948" y="102028"/>
                </a:lnTo>
                <a:lnTo>
                  <a:pt x="3389534" y="102028"/>
                </a:lnTo>
                <a:lnTo>
                  <a:pt x="3392327" y="100632"/>
                </a:lnTo>
                <a:lnTo>
                  <a:pt x="3388138" y="100632"/>
                </a:lnTo>
                <a:lnTo>
                  <a:pt x="3390931" y="99235"/>
                </a:lnTo>
                <a:lnTo>
                  <a:pt x="3396517" y="97839"/>
                </a:lnTo>
                <a:lnTo>
                  <a:pt x="3396517" y="100632"/>
                </a:lnTo>
                <a:lnTo>
                  <a:pt x="3399311" y="97839"/>
                </a:lnTo>
                <a:lnTo>
                  <a:pt x="3408388" y="96443"/>
                </a:lnTo>
                <a:lnTo>
                  <a:pt x="3408388" y="99235"/>
                </a:lnTo>
                <a:lnTo>
                  <a:pt x="3413975" y="99235"/>
                </a:lnTo>
                <a:lnTo>
                  <a:pt x="3413975" y="97839"/>
                </a:lnTo>
                <a:lnTo>
                  <a:pt x="3410483" y="97839"/>
                </a:lnTo>
                <a:lnTo>
                  <a:pt x="3411880" y="96443"/>
                </a:lnTo>
                <a:lnTo>
                  <a:pt x="3419561" y="96443"/>
                </a:lnTo>
                <a:lnTo>
                  <a:pt x="3418165" y="97839"/>
                </a:lnTo>
                <a:lnTo>
                  <a:pt x="3431433" y="95047"/>
                </a:lnTo>
                <a:lnTo>
                  <a:pt x="3434225" y="95047"/>
                </a:lnTo>
                <a:lnTo>
                  <a:pt x="3431433" y="97141"/>
                </a:lnTo>
                <a:lnTo>
                  <a:pt x="3435622" y="98537"/>
                </a:lnTo>
                <a:lnTo>
                  <a:pt x="3434225" y="97141"/>
                </a:lnTo>
                <a:lnTo>
                  <a:pt x="3435622" y="95745"/>
                </a:lnTo>
                <a:lnTo>
                  <a:pt x="3459364" y="91557"/>
                </a:lnTo>
                <a:lnTo>
                  <a:pt x="3457968" y="94348"/>
                </a:lnTo>
                <a:lnTo>
                  <a:pt x="3462158" y="92952"/>
                </a:lnTo>
                <a:lnTo>
                  <a:pt x="3463554" y="91557"/>
                </a:lnTo>
                <a:lnTo>
                  <a:pt x="3494279" y="83877"/>
                </a:lnTo>
                <a:lnTo>
                  <a:pt x="3498469" y="85274"/>
                </a:lnTo>
                <a:lnTo>
                  <a:pt x="3497072" y="88066"/>
                </a:lnTo>
                <a:lnTo>
                  <a:pt x="3501262" y="88066"/>
                </a:lnTo>
                <a:lnTo>
                  <a:pt x="3498469" y="86670"/>
                </a:lnTo>
                <a:lnTo>
                  <a:pt x="3499865" y="83877"/>
                </a:lnTo>
                <a:lnTo>
                  <a:pt x="3517323" y="79689"/>
                </a:lnTo>
                <a:lnTo>
                  <a:pt x="3523607" y="79689"/>
                </a:lnTo>
                <a:lnTo>
                  <a:pt x="3518021" y="82481"/>
                </a:lnTo>
                <a:lnTo>
                  <a:pt x="3523607" y="85274"/>
                </a:lnTo>
                <a:lnTo>
                  <a:pt x="3525004" y="83877"/>
                </a:lnTo>
                <a:lnTo>
                  <a:pt x="3530590" y="83877"/>
                </a:lnTo>
                <a:lnTo>
                  <a:pt x="3534780" y="82481"/>
                </a:lnTo>
                <a:lnTo>
                  <a:pt x="3534780" y="81085"/>
                </a:lnTo>
                <a:lnTo>
                  <a:pt x="3538969" y="82481"/>
                </a:lnTo>
                <a:lnTo>
                  <a:pt x="3538969" y="79689"/>
                </a:lnTo>
                <a:lnTo>
                  <a:pt x="3569695" y="76197"/>
                </a:lnTo>
                <a:lnTo>
                  <a:pt x="3572515" y="76197"/>
                </a:lnTo>
                <a:close/>
                <a:moveTo>
                  <a:pt x="3795246" y="52468"/>
                </a:moveTo>
                <a:lnTo>
                  <a:pt x="3799436" y="52468"/>
                </a:lnTo>
                <a:lnTo>
                  <a:pt x="3807117" y="55262"/>
                </a:lnTo>
                <a:lnTo>
                  <a:pt x="3805720" y="59449"/>
                </a:lnTo>
                <a:lnTo>
                  <a:pt x="3802927" y="58054"/>
                </a:lnTo>
                <a:lnTo>
                  <a:pt x="3805720" y="60847"/>
                </a:lnTo>
                <a:lnTo>
                  <a:pt x="3807117" y="65034"/>
                </a:lnTo>
                <a:lnTo>
                  <a:pt x="3801530" y="65034"/>
                </a:lnTo>
                <a:lnTo>
                  <a:pt x="3792453" y="56657"/>
                </a:lnTo>
                <a:close/>
                <a:moveTo>
                  <a:pt x="3802228" y="30828"/>
                </a:moveTo>
                <a:lnTo>
                  <a:pt x="3809909" y="30828"/>
                </a:lnTo>
                <a:lnTo>
                  <a:pt x="3808512" y="32224"/>
                </a:lnTo>
                <a:lnTo>
                  <a:pt x="3811306" y="32224"/>
                </a:lnTo>
                <a:lnTo>
                  <a:pt x="3809909" y="33622"/>
                </a:lnTo>
                <a:close/>
                <a:moveTo>
                  <a:pt x="3778487" y="17563"/>
                </a:moveTo>
                <a:lnTo>
                  <a:pt x="3782676" y="17563"/>
                </a:lnTo>
                <a:lnTo>
                  <a:pt x="3779883" y="18959"/>
                </a:lnTo>
                <a:lnTo>
                  <a:pt x="3803625" y="18959"/>
                </a:lnTo>
                <a:lnTo>
                  <a:pt x="3812702" y="21752"/>
                </a:lnTo>
                <a:lnTo>
                  <a:pt x="3830160" y="35015"/>
                </a:lnTo>
                <a:lnTo>
                  <a:pt x="3806418" y="28733"/>
                </a:lnTo>
                <a:lnTo>
                  <a:pt x="3804323" y="27337"/>
                </a:lnTo>
                <a:lnTo>
                  <a:pt x="3796641" y="33619"/>
                </a:lnTo>
                <a:lnTo>
                  <a:pt x="3791056" y="35015"/>
                </a:lnTo>
                <a:lnTo>
                  <a:pt x="3783374" y="49675"/>
                </a:lnTo>
                <a:lnTo>
                  <a:pt x="3781977" y="46883"/>
                </a:lnTo>
                <a:lnTo>
                  <a:pt x="3774296" y="45486"/>
                </a:lnTo>
                <a:lnTo>
                  <a:pt x="3772900" y="36412"/>
                </a:lnTo>
                <a:lnTo>
                  <a:pt x="3774296" y="21752"/>
                </a:lnTo>
                <a:close/>
                <a:moveTo>
                  <a:pt x="3677932" y="112"/>
                </a:moveTo>
                <a:cubicBezTo>
                  <a:pt x="3677233" y="-586"/>
                  <a:pt x="3684915" y="2205"/>
                  <a:pt x="3684915" y="2205"/>
                </a:cubicBezTo>
                <a:lnTo>
                  <a:pt x="3698183" y="12677"/>
                </a:lnTo>
                <a:lnTo>
                  <a:pt x="3707260" y="25941"/>
                </a:lnTo>
                <a:lnTo>
                  <a:pt x="3692596" y="11281"/>
                </a:lnTo>
                <a:lnTo>
                  <a:pt x="3683518" y="3602"/>
                </a:lnTo>
                <a:lnTo>
                  <a:pt x="3679328" y="3602"/>
                </a:lnTo>
                <a:lnTo>
                  <a:pt x="3687010" y="9187"/>
                </a:lnTo>
                <a:lnTo>
                  <a:pt x="3710752" y="32921"/>
                </a:lnTo>
                <a:lnTo>
                  <a:pt x="3712149" y="37110"/>
                </a:lnTo>
                <a:lnTo>
                  <a:pt x="3683518" y="14772"/>
                </a:lnTo>
                <a:lnTo>
                  <a:pt x="3682122" y="11979"/>
                </a:lnTo>
                <a:lnTo>
                  <a:pt x="3676535" y="13375"/>
                </a:lnTo>
                <a:lnTo>
                  <a:pt x="3670251" y="10583"/>
                </a:lnTo>
                <a:lnTo>
                  <a:pt x="3670251" y="14772"/>
                </a:lnTo>
                <a:lnTo>
                  <a:pt x="3677932" y="18960"/>
                </a:lnTo>
                <a:lnTo>
                  <a:pt x="3684217" y="23148"/>
                </a:lnTo>
                <a:lnTo>
                  <a:pt x="3684217" y="18960"/>
                </a:lnTo>
                <a:lnTo>
                  <a:pt x="3709355" y="41298"/>
                </a:lnTo>
                <a:lnTo>
                  <a:pt x="3705165" y="42694"/>
                </a:lnTo>
                <a:lnTo>
                  <a:pt x="3703769" y="42694"/>
                </a:lnTo>
                <a:lnTo>
                  <a:pt x="3700976" y="37109"/>
                </a:lnTo>
                <a:lnTo>
                  <a:pt x="3694691" y="32921"/>
                </a:lnTo>
                <a:lnTo>
                  <a:pt x="3688051" y="35045"/>
                </a:lnTo>
                <a:lnTo>
                  <a:pt x="3693992" y="33619"/>
                </a:lnTo>
                <a:lnTo>
                  <a:pt x="3696786" y="36412"/>
                </a:lnTo>
                <a:lnTo>
                  <a:pt x="3698183" y="39203"/>
                </a:lnTo>
                <a:lnTo>
                  <a:pt x="3691897" y="41996"/>
                </a:lnTo>
                <a:lnTo>
                  <a:pt x="3684217" y="41996"/>
                </a:lnTo>
                <a:lnTo>
                  <a:pt x="3677603" y="38388"/>
                </a:lnTo>
                <a:lnTo>
                  <a:pt x="3677233" y="38506"/>
                </a:lnTo>
                <a:lnTo>
                  <a:pt x="3670949" y="37110"/>
                </a:lnTo>
                <a:lnTo>
                  <a:pt x="3682820" y="46184"/>
                </a:lnTo>
                <a:lnTo>
                  <a:pt x="3685614" y="56656"/>
                </a:lnTo>
                <a:lnTo>
                  <a:pt x="3679328" y="74109"/>
                </a:lnTo>
                <a:lnTo>
                  <a:pt x="3668854" y="72714"/>
                </a:lnTo>
                <a:lnTo>
                  <a:pt x="3666061" y="78298"/>
                </a:lnTo>
                <a:lnTo>
                  <a:pt x="3667457" y="88772"/>
                </a:lnTo>
                <a:lnTo>
                  <a:pt x="3666061" y="91564"/>
                </a:lnTo>
                <a:lnTo>
                  <a:pt x="3660474" y="56656"/>
                </a:lnTo>
                <a:lnTo>
                  <a:pt x="3657681" y="44788"/>
                </a:lnTo>
                <a:lnTo>
                  <a:pt x="3648603" y="28035"/>
                </a:lnTo>
                <a:lnTo>
                  <a:pt x="3650000" y="25242"/>
                </a:lnTo>
                <a:lnTo>
                  <a:pt x="3652793" y="18960"/>
                </a:lnTo>
                <a:lnTo>
                  <a:pt x="3666061" y="4300"/>
                </a:lnTo>
                <a:close/>
              </a:path>
            </a:pathLst>
          </a:custGeom>
          <a:solidFill>
            <a:srgbClr val="F8B27A"/>
          </a:solidFill>
          <a:ln w="3175" cap="flat">
            <a:solidFill>
              <a:srgbClr val="F8B27A"/>
            </a:solidFill>
            <a:prstDash val="solid"/>
            <a:miter/>
          </a:ln>
        </p:spPr>
        <p:txBody>
          <a:bodyPr wrap="square" rtlCol="0" anchor="ctr">
            <a:noAutofit/>
          </a:bodyPr>
          <a:lstStyle/>
          <a:p>
            <a:endParaRPr lang="nl-NL" sz="1349"/>
          </a:p>
        </p:txBody>
      </p:sp>
      <p:sp>
        <p:nvSpPr>
          <p:cNvPr id="2" name="Titel 1">
            <a:extLst>
              <a:ext uri="{FF2B5EF4-FFF2-40B4-BE49-F238E27FC236}">
                <a16:creationId xmlns:a16="http://schemas.microsoft.com/office/drawing/2014/main" id="{28BB07BD-3890-3067-2EFB-7B9B9E49B7C6}"/>
              </a:ext>
            </a:extLst>
          </p:cNvPr>
          <p:cNvSpPr>
            <a:spLocks noGrp="1"/>
          </p:cNvSpPr>
          <p:nvPr>
            <p:ph type="title"/>
          </p:nvPr>
        </p:nvSpPr>
        <p:spPr/>
        <p:txBody>
          <a:bodyPr anchor="ctr" anchorCtr="0"/>
          <a:lstStyle/>
          <a:p>
            <a:r>
              <a:rPr lang="nl-NL" sz="4000">
                <a:ea typeface="Calibri"/>
                <a:cs typeface="Calibri"/>
              </a:rPr>
              <a:t>Aanpak verdere implementatie</a:t>
            </a:r>
            <a:endParaRPr lang="nl-NL"/>
          </a:p>
        </p:txBody>
      </p:sp>
      <p:sp>
        <p:nvSpPr>
          <p:cNvPr id="5" name="Vrije vorm 4">
            <a:extLst>
              <a:ext uri="{FF2B5EF4-FFF2-40B4-BE49-F238E27FC236}">
                <a16:creationId xmlns:a16="http://schemas.microsoft.com/office/drawing/2014/main" id="{C7782151-09C0-D7CF-ABA5-A60E9C443A16}"/>
              </a:ext>
            </a:extLst>
          </p:cNvPr>
          <p:cNvSpPr/>
          <p:nvPr/>
        </p:nvSpPr>
        <p:spPr>
          <a:xfrm>
            <a:off x="6508699" y="467019"/>
            <a:ext cx="4550212" cy="5360112"/>
          </a:xfrm>
          <a:custGeom>
            <a:avLst/>
            <a:gdLst>
              <a:gd name="connsiteX0" fmla="*/ 2966353 w 4550804"/>
              <a:gd name="connsiteY0" fmla="*/ 4986126 h 5360810"/>
              <a:gd name="connsiteX1" fmla="*/ 2967065 w 4550804"/>
              <a:gd name="connsiteY1" fmla="*/ 4986628 h 5360810"/>
              <a:gd name="connsiteX2" fmla="*/ 2969577 w 4550804"/>
              <a:gd name="connsiteY2" fmla="*/ 4987047 h 5360810"/>
              <a:gd name="connsiteX3" fmla="*/ 2913079 w 4550804"/>
              <a:gd name="connsiteY3" fmla="*/ 4984385 h 5360810"/>
              <a:gd name="connsiteX4" fmla="*/ 2906313 w 4550804"/>
              <a:gd name="connsiteY4" fmla="*/ 4988443 h 5360810"/>
              <a:gd name="connsiteX5" fmla="*/ 2913198 w 4550804"/>
              <a:gd name="connsiteY5" fmla="*/ 4985231 h 5360810"/>
              <a:gd name="connsiteX6" fmla="*/ 2917479 w 4550804"/>
              <a:gd name="connsiteY6" fmla="*/ 4980819 h 5360810"/>
              <a:gd name="connsiteX7" fmla="*/ 2914282 w 4550804"/>
              <a:gd name="connsiteY7" fmla="*/ 4984726 h 5360810"/>
              <a:gd name="connsiteX8" fmla="*/ 2914692 w 4550804"/>
              <a:gd name="connsiteY8" fmla="*/ 4984534 h 5360810"/>
              <a:gd name="connsiteX9" fmla="*/ 2976142 w 4550804"/>
              <a:gd name="connsiteY9" fmla="*/ 4967810 h 5360810"/>
              <a:gd name="connsiteX10" fmla="*/ 2975481 w 4550804"/>
              <a:gd name="connsiteY10" fmla="*/ 4987618 h 5360810"/>
              <a:gd name="connsiteX11" fmla="*/ 2976142 w 4550804"/>
              <a:gd name="connsiteY11" fmla="*/ 4980345 h 5360810"/>
              <a:gd name="connsiteX12" fmla="*/ 2998488 w 4550804"/>
              <a:gd name="connsiteY12" fmla="*/ 4949629 h 5360810"/>
              <a:gd name="connsiteX13" fmla="*/ 2996394 w 4550804"/>
              <a:gd name="connsiteY13" fmla="*/ 4953120 h 5360810"/>
              <a:gd name="connsiteX14" fmla="*/ 2998489 w 4550804"/>
              <a:gd name="connsiteY14" fmla="*/ 4949629 h 5360810"/>
              <a:gd name="connsiteX15" fmla="*/ 2910502 w 4550804"/>
              <a:gd name="connsiteY15" fmla="*/ 4942649 h 5360810"/>
              <a:gd name="connsiteX16" fmla="*/ 2908408 w 4550804"/>
              <a:gd name="connsiteY16" fmla="*/ 4944742 h 5360810"/>
              <a:gd name="connsiteX17" fmla="*/ 2908495 w 4550804"/>
              <a:gd name="connsiteY17" fmla="*/ 4945352 h 5360810"/>
              <a:gd name="connsiteX18" fmla="*/ 2910502 w 4550804"/>
              <a:gd name="connsiteY18" fmla="*/ 4943345 h 5360810"/>
              <a:gd name="connsiteX19" fmla="*/ 3038291 w 4550804"/>
              <a:gd name="connsiteY19" fmla="*/ 4938459 h 5360810"/>
              <a:gd name="connsiteX20" fmla="*/ 3023630 w 4550804"/>
              <a:gd name="connsiteY20" fmla="*/ 4954513 h 5360810"/>
              <a:gd name="connsiteX21" fmla="*/ 3033403 w 4550804"/>
              <a:gd name="connsiteY21" fmla="*/ 4945440 h 5360810"/>
              <a:gd name="connsiteX22" fmla="*/ 2909903 w 4550804"/>
              <a:gd name="connsiteY22" fmla="*/ 4897965 h 5360810"/>
              <a:gd name="connsiteX23" fmla="*/ 2905615 w 4550804"/>
              <a:gd name="connsiteY23" fmla="*/ 4913327 h 5360810"/>
              <a:gd name="connsiteX24" fmla="*/ 2905792 w 4550804"/>
              <a:gd name="connsiteY24" fmla="*/ 4914033 h 5360810"/>
              <a:gd name="connsiteX25" fmla="*/ 3211462 w 4550804"/>
              <a:gd name="connsiteY25" fmla="*/ 4414012 h 5360810"/>
              <a:gd name="connsiteX26" fmla="*/ 3210488 w 4550804"/>
              <a:gd name="connsiteY26" fmla="*/ 4414133 h 5360810"/>
              <a:gd name="connsiteX27" fmla="*/ 3210770 w 4550804"/>
              <a:gd name="connsiteY27" fmla="*/ 4414185 h 5360810"/>
              <a:gd name="connsiteX28" fmla="*/ 3226134 w 4550804"/>
              <a:gd name="connsiteY28" fmla="*/ 4401620 h 5360810"/>
              <a:gd name="connsiteX29" fmla="*/ 3216254 w 4550804"/>
              <a:gd name="connsiteY29" fmla="*/ 4412814 h 5360810"/>
              <a:gd name="connsiteX30" fmla="*/ 3216357 w 4550804"/>
              <a:gd name="connsiteY30" fmla="*/ 4412788 h 5360810"/>
              <a:gd name="connsiteX31" fmla="*/ 3226179 w 4550804"/>
              <a:gd name="connsiteY31" fmla="*/ 4401660 h 5360810"/>
              <a:gd name="connsiteX32" fmla="*/ 3183072 w 4550804"/>
              <a:gd name="connsiteY32" fmla="*/ 4398827 h 5360810"/>
              <a:gd name="connsiteX33" fmla="*/ 3184426 w 4550804"/>
              <a:gd name="connsiteY33" fmla="*/ 4402889 h 5360810"/>
              <a:gd name="connsiteX34" fmla="*/ 3184934 w 4550804"/>
              <a:gd name="connsiteY34" fmla="*/ 4401620 h 5360810"/>
              <a:gd name="connsiteX35" fmla="*/ 3171665 w 4550804"/>
              <a:gd name="connsiteY35" fmla="*/ 4391147 h 5360810"/>
              <a:gd name="connsiteX36" fmla="*/ 3173405 w 4550804"/>
              <a:gd name="connsiteY36" fmla="*/ 4398107 h 5360810"/>
              <a:gd name="connsiteX37" fmla="*/ 3172033 w 4550804"/>
              <a:gd name="connsiteY37" fmla="*/ 4391515 h 5360810"/>
              <a:gd name="connsiteX38" fmla="*/ 3170270 w 4550804"/>
              <a:gd name="connsiteY38" fmla="*/ 4385560 h 5360810"/>
              <a:gd name="connsiteX39" fmla="*/ 3170269 w 4550804"/>
              <a:gd name="connsiteY39" fmla="*/ 4385562 h 5360810"/>
              <a:gd name="connsiteX40" fmla="*/ 3170270 w 4550804"/>
              <a:gd name="connsiteY40" fmla="*/ 4385566 h 5360810"/>
              <a:gd name="connsiteX41" fmla="*/ 3052258 w 4550804"/>
              <a:gd name="connsiteY41" fmla="*/ 4287131 h 5360810"/>
              <a:gd name="connsiteX42" fmla="*/ 3056004 w 4550804"/>
              <a:gd name="connsiteY42" fmla="*/ 4297742 h 5360810"/>
              <a:gd name="connsiteX43" fmla="*/ 3057145 w 4550804"/>
              <a:gd name="connsiteY43" fmla="*/ 4298300 h 5360810"/>
              <a:gd name="connsiteX44" fmla="*/ 3053380 w 4550804"/>
              <a:gd name="connsiteY44" fmla="*/ 4287636 h 5360810"/>
              <a:gd name="connsiteX45" fmla="*/ 2973139 w 4550804"/>
              <a:gd name="connsiteY45" fmla="*/ 4256226 h 5360810"/>
              <a:gd name="connsiteX46" fmla="*/ 2971918 w 4550804"/>
              <a:gd name="connsiteY46" fmla="*/ 4257666 h 5360810"/>
              <a:gd name="connsiteX47" fmla="*/ 2983823 w 4550804"/>
              <a:gd name="connsiteY47" fmla="*/ 4273866 h 5360810"/>
              <a:gd name="connsiteX48" fmla="*/ 3013152 w 4550804"/>
              <a:gd name="connsiteY48" fmla="*/ 4281546 h 5360810"/>
              <a:gd name="connsiteX49" fmla="*/ 3013916 w 4550804"/>
              <a:gd name="connsiteY49" fmla="*/ 4281259 h 5360810"/>
              <a:gd name="connsiteX50" fmla="*/ 2986617 w 4550804"/>
              <a:gd name="connsiteY50" fmla="*/ 4274566 h 5360810"/>
              <a:gd name="connsiteX51" fmla="*/ 2724679 w 4550804"/>
              <a:gd name="connsiteY51" fmla="*/ 4253543 h 5360810"/>
              <a:gd name="connsiteX52" fmla="*/ 2724058 w 4550804"/>
              <a:gd name="connsiteY52" fmla="*/ 4254319 h 5360810"/>
              <a:gd name="connsiteX53" fmla="*/ 2726253 w 4550804"/>
              <a:gd name="connsiteY53" fmla="*/ 4256513 h 5360810"/>
              <a:gd name="connsiteX54" fmla="*/ 2726851 w 4550804"/>
              <a:gd name="connsiteY54" fmla="*/ 4255716 h 5360810"/>
              <a:gd name="connsiteX55" fmla="*/ 2738373 w 4550804"/>
              <a:gd name="connsiteY55" fmla="*/ 4246640 h 5360810"/>
              <a:gd name="connsiteX56" fmla="*/ 2738023 w 4550804"/>
              <a:gd name="connsiteY56" fmla="*/ 4248037 h 5360810"/>
              <a:gd name="connsiteX57" fmla="*/ 2738722 w 4550804"/>
              <a:gd name="connsiteY57" fmla="*/ 4246640 h 5360810"/>
              <a:gd name="connsiteX58" fmla="*/ 2729644 w 4550804"/>
              <a:gd name="connsiteY58" fmla="*/ 4241055 h 5360810"/>
              <a:gd name="connsiteX59" fmla="*/ 2729644 w 4550804"/>
              <a:gd name="connsiteY59" fmla="*/ 4242452 h 5360810"/>
              <a:gd name="connsiteX60" fmla="*/ 2738117 w 4550804"/>
              <a:gd name="connsiteY60" fmla="*/ 4245058 h 5360810"/>
              <a:gd name="connsiteX61" fmla="*/ 2738722 w 4550804"/>
              <a:gd name="connsiteY61" fmla="*/ 4243848 h 5360810"/>
              <a:gd name="connsiteX62" fmla="*/ 2735928 w 4550804"/>
              <a:gd name="connsiteY62" fmla="*/ 4241055 h 5360810"/>
              <a:gd name="connsiteX63" fmla="*/ 964851 w 4550804"/>
              <a:gd name="connsiteY63" fmla="*/ 4237266 h 5360810"/>
              <a:gd name="connsiteX64" fmla="*/ 963476 w 4550804"/>
              <a:gd name="connsiteY64" fmla="*/ 4238264 h 5360810"/>
              <a:gd name="connsiteX65" fmla="*/ 967840 w 4550804"/>
              <a:gd name="connsiteY65" fmla="*/ 4238264 h 5360810"/>
              <a:gd name="connsiteX66" fmla="*/ 953176 w 4550804"/>
              <a:gd name="connsiteY66" fmla="*/ 4236868 h 5360810"/>
              <a:gd name="connsiteX67" fmla="*/ 953063 w 4550804"/>
              <a:gd name="connsiteY67" fmla="*/ 4236980 h 5360810"/>
              <a:gd name="connsiteX68" fmla="*/ 953176 w 4550804"/>
              <a:gd name="connsiteY68" fmla="*/ 4236994 h 5360810"/>
              <a:gd name="connsiteX69" fmla="*/ 979215 w 4550804"/>
              <a:gd name="connsiteY69" fmla="*/ 4233476 h 5360810"/>
              <a:gd name="connsiteX70" fmla="*/ 979788 w 4550804"/>
              <a:gd name="connsiteY70" fmla="*/ 4234773 h 5360810"/>
              <a:gd name="connsiteX71" fmla="*/ 981806 w 4550804"/>
              <a:gd name="connsiteY71" fmla="*/ 4234773 h 5360810"/>
              <a:gd name="connsiteX72" fmla="*/ 962952 w 4550804"/>
              <a:gd name="connsiteY72" fmla="*/ 4229887 h 5360810"/>
              <a:gd name="connsiteX73" fmla="*/ 958762 w 4550804"/>
              <a:gd name="connsiteY73" fmla="*/ 4236170 h 5360810"/>
              <a:gd name="connsiteX74" fmla="*/ 954740 w 4550804"/>
              <a:gd name="connsiteY74" fmla="*/ 4237175 h 5360810"/>
              <a:gd name="connsiteX75" fmla="*/ 958063 w 4550804"/>
              <a:gd name="connsiteY75" fmla="*/ 4237566 h 5360810"/>
              <a:gd name="connsiteX76" fmla="*/ 964348 w 4550804"/>
              <a:gd name="connsiteY76" fmla="*/ 4245245 h 5360810"/>
              <a:gd name="connsiteX77" fmla="*/ 962952 w 4550804"/>
              <a:gd name="connsiteY77" fmla="*/ 4242453 h 5360810"/>
              <a:gd name="connsiteX78" fmla="*/ 962253 w 4550804"/>
              <a:gd name="connsiteY78" fmla="*/ 4242453 h 5360810"/>
              <a:gd name="connsiteX79" fmla="*/ 962253 w 4550804"/>
              <a:gd name="connsiteY79" fmla="*/ 4239151 h 5360810"/>
              <a:gd name="connsiteX80" fmla="*/ 961555 w 4550804"/>
              <a:gd name="connsiteY80" fmla="*/ 4239660 h 5360810"/>
              <a:gd name="connsiteX81" fmla="*/ 958762 w 4550804"/>
              <a:gd name="connsiteY81" fmla="*/ 4236868 h 5360810"/>
              <a:gd name="connsiteX82" fmla="*/ 962952 w 4550804"/>
              <a:gd name="connsiteY82" fmla="*/ 4235472 h 5360810"/>
              <a:gd name="connsiteX83" fmla="*/ 961555 w 4550804"/>
              <a:gd name="connsiteY83" fmla="*/ 4235472 h 5360810"/>
              <a:gd name="connsiteX84" fmla="*/ 953176 w 4550804"/>
              <a:gd name="connsiteY84" fmla="*/ 4229189 h 5360810"/>
              <a:gd name="connsiteX85" fmla="*/ 950383 w 4550804"/>
              <a:gd name="connsiteY85" fmla="*/ 4233377 h 5360810"/>
              <a:gd name="connsiteX86" fmla="*/ 950383 w 4550804"/>
              <a:gd name="connsiteY86" fmla="*/ 4234306 h 5360810"/>
              <a:gd name="connsiteX87" fmla="*/ 943399 w 4550804"/>
              <a:gd name="connsiteY87" fmla="*/ 4225001 h 5360810"/>
              <a:gd name="connsiteX88" fmla="*/ 942268 w 4550804"/>
              <a:gd name="connsiteY88" fmla="*/ 4227255 h 5360810"/>
              <a:gd name="connsiteX89" fmla="*/ 945494 w 4550804"/>
              <a:gd name="connsiteY89" fmla="*/ 4226397 h 5360810"/>
              <a:gd name="connsiteX90" fmla="*/ 951081 w 4550804"/>
              <a:gd name="connsiteY90" fmla="*/ 4227793 h 5360810"/>
              <a:gd name="connsiteX91" fmla="*/ 990116 w 4550804"/>
              <a:gd name="connsiteY91" fmla="*/ 4215492 h 5360810"/>
              <a:gd name="connsiteX92" fmla="*/ 988789 w 4550804"/>
              <a:gd name="connsiteY92" fmla="*/ 4220812 h 5360810"/>
              <a:gd name="connsiteX93" fmla="*/ 991582 w 4550804"/>
              <a:gd name="connsiteY93" fmla="*/ 4221740 h 5360810"/>
              <a:gd name="connsiteX94" fmla="*/ 989487 w 4550804"/>
              <a:gd name="connsiteY94" fmla="*/ 4220812 h 5360810"/>
              <a:gd name="connsiteX95" fmla="*/ 990884 w 4550804"/>
              <a:gd name="connsiteY95" fmla="*/ 4219416 h 5360810"/>
              <a:gd name="connsiteX96" fmla="*/ 993677 w 4550804"/>
              <a:gd name="connsiteY96" fmla="*/ 4219416 h 5360810"/>
              <a:gd name="connsiteX97" fmla="*/ 991491 w 4550804"/>
              <a:gd name="connsiteY97" fmla="*/ 4216142 h 5360810"/>
              <a:gd name="connsiteX98" fmla="*/ 2741843 w 4550804"/>
              <a:gd name="connsiteY98" fmla="*/ 4215074 h 5360810"/>
              <a:gd name="connsiteX99" fmla="*/ 2741515 w 4550804"/>
              <a:gd name="connsiteY99" fmla="*/ 4215225 h 5360810"/>
              <a:gd name="connsiteX100" fmla="*/ 2743311 w 4550804"/>
              <a:gd name="connsiteY100" fmla="*/ 4218217 h 5360810"/>
              <a:gd name="connsiteX101" fmla="*/ 2743609 w 4550804"/>
              <a:gd name="connsiteY101" fmla="*/ 4218018 h 5360810"/>
              <a:gd name="connsiteX102" fmla="*/ 3012249 w 4550804"/>
              <a:gd name="connsiteY102" fmla="*/ 4211295 h 5360810"/>
              <a:gd name="connsiteX103" fmla="*/ 3008599 w 4550804"/>
              <a:gd name="connsiteY103" fmla="*/ 4212335 h 5360810"/>
              <a:gd name="connsiteX104" fmla="*/ 3008899 w 4550804"/>
              <a:gd name="connsiteY104" fmla="*/ 4212559 h 5360810"/>
              <a:gd name="connsiteX105" fmla="*/ 3011757 w 4550804"/>
              <a:gd name="connsiteY105" fmla="*/ 4211736 h 5360810"/>
              <a:gd name="connsiteX106" fmla="*/ 2869458 w 4550804"/>
              <a:gd name="connsiteY106" fmla="*/ 4201706 h 5360810"/>
              <a:gd name="connsiteX107" fmla="*/ 2889058 w 4550804"/>
              <a:gd name="connsiteY107" fmla="*/ 4247576 h 5360810"/>
              <a:gd name="connsiteX108" fmla="*/ 2899571 w 4550804"/>
              <a:gd name="connsiteY108" fmla="*/ 4244281 h 5360810"/>
              <a:gd name="connsiteX109" fmla="*/ 2896621 w 4550804"/>
              <a:gd name="connsiteY109" fmla="*/ 4237530 h 5360810"/>
              <a:gd name="connsiteX110" fmla="*/ 1032781 w 4550804"/>
              <a:gd name="connsiteY110" fmla="*/ 4200567 h 5360810"/>
              <a:gd name="connsiteX111" fmla="*/ 1028599 w 4550804"/>
              <a:gd name="connsiteY111" fmla="*/ 4204742 h 5360810"/>
              <a:gd name="connsiteX112" fmla="*/ 1028592 w 4550804"/>
              <a:gd name="connsiteY112" fmla="*/ 4204756 h 5360810"/>
              <a:gd name="connsiteX113" fmla="*/ 1029499 w 4550804"/>
              <a:gd name="connsiteY113" fmla="*/ 4207484 h 5360810"/>
              <a:gd name="connsiteX114" fmla="*/ 1032781 w 4550804"/>
              <a:gd name="connsiteY114" fmla="*/ 4204756 h 5360810"/>
              <a:gd name="connsiteX115" fmla="*/ 1033480 w 4550804"/>
              <a:gd name="connsiteY115" fmla="*/ 4204406 h 5360810"/>
              <a:gd name="connsiteX116" fmla="*/ 1031385 w 4550804"/>
              <a:gd name="connsiteY116" fmla="*/ 4203359 h 5360810"/>
              <a:gd name="connsiteX117" fmla="*/ 1035575 w 4550804"/>
              <a:gd name="connsiteY117" fmla="*/ 4201963 h 5360810"/>
              <a:gd name="connsiteX118" fmla="*/ 970912 w 4550804"/>
              <a:gd name="connsiteY118" fmla="*/ 4188978 h 5360810"/>
              <a:gd name="connsiteX119" fmla="*/ 966444 w 4550804"/>
              <a:gd name="connsiteY119" fmla="*/ 4190095 h 5360810"/>
              <a:gd name="connsiteX120" fmla="*/ 969237 w 4550804"/>
              <a:gd name="connsiteY120" fmla="*/ 4190095 h 5360810"/>
              <a:gd name="connsiteX121" fmla="*/ 973434 w 4550804"/>
              <a:gd name="connsiteY121" fmla="*/ 4187302 h 5360810"/>
              <a:gd name="connsiteX122" fmla="*/ 970633 w 4550804"/>
              <a:gd name="connsiteY122" fmla="*/ 4188699 h 5360810"/>
              <a:gd name="connsiteX123" fmla="*/ 971331 w 4550804"/>
              <a:gd name="connsiteY123" fmla="*/ 4188699 h 5360810"/>
              <a:gd name="connsiteX124" fmla="*/ 986952 w 4550804"/>
              <a:gd name="connsiteY124" fmla="*/ 4185760 h 5360810"/>
              <a:gd name="connsiteX125" fmla="*/ 994375 w 4550804"/>
              <a:gd name="connsiteY125" fmla="*/ 4192189 h 5360810"/>
              <a:gd name="connsiteX126" fmla="*/ 999961 w 4550804"/>
              <a:gd name="connsiteY126" fmla="*/ 4193586 h 5360810"/>
              <a:gd name="connsiteX127" fmla="*/ 993677 w 4550804"/>
              <a:gd name="connsiteY127" fmla="*/ 4190793 h 5360810"/>
              <a:gd name="connsiteX128" fmla="*/ 991722 w 4550804"/>
              <a:gd name="connsiteY128" fmla="*/ 4188839 h 5360810"/>
              <a:gd name="connsiteX129" fmla="*/ 988090 w 4550804"/>
              <a:gd name="connsiteY129" fmla="*/ 4186604 h 5360810"/>
              <a:gd name="connsiteX130" fmla="*/ 993677 w 4550804"/>
              <a:gd name="connsiteY130" fmla="*/ 4188001 h 5360810"/>
              <a:gd name="connsiteX131" fmla="*/ 1013230 w 4550804"/>
              <a:gd name="connsiteY131" fmla="*/ 4184510 h 5360810"/>
              <a:gd name="connsiteX132" fmla="*/ 1010436 w 4550804"/>
              <a:gd name="connsiteY132" fmla="*/ 4192189 h 5360810"/>
              <a:gd name="connsiteX133" fmla="*/ 1004151 w 4550804"/>
              <a:gd name="connsiteY133" fmla="*/ 4194982 h 5360810"/>
              <a:gd name="connsiteX134" fmla="*/ 1001358 w 4550804"/>
              <a:gd name="connsiteY134" fmla="*/ 4192189 h 5360810"/>
              <a:gd name="connsiteX135" fmla="*/ 1004151 w 4550804"/>
              <a:gd name="connsiteY135" fmla="*/ 4192189 h 5360810"/>
              <a:gd name="connsiteX136" fmla="*/ 1009738 w 4550804"/>
              <a:gd name="connsiteY136" fmla="*/ 4189397 h 5360810"/>
              <a:gd name="connsiteX137" fmla="*/ 1005548 w 4550804"/>
              <a:gd name="connsiteY137" fmla="*/ 4190793 h 5360810"/>
              <a:gd name="connsiteX138" fmla="*/ 1006945 w 4550804"/>
              <a:gd name="connsiteY138" fmla="*/ 4188001 h 5360810"/>
              <a:gd name="connsiteX139" fmla="*/ 1004151 w 4550804"/>
              <a:gd name="connsiteY139" fmla="*/ 4192189 h 5360810"/>
              <a:gd name="connsiteX140" fmla="*/ 1001637 w 4550804"/>
              <a:gd name="connsiteY140" fmla="*/ 4189676 h 5360810"/>
              <a:gd name="connsiteX141" fmla="*/ 1004151 w 4550804"/>
              <a:gd name="connsiteY141" fmla="*/ 4188001 h 5360810"/>
              <a:gd name="connsiteX142" fmla="*/ 999961 w 4550804"/>
              <a:gd name="connsiteY142" fmla="*/ 4189397 h 5360810"/>
              <a:gd name="connsiteX143" fmla="*/ 999961 w 4550804"/>
              <a:gd name="connsiteY143" fmla="*/ 4190325 h 5360810"/>
              <a:gd name="connsiteX144" fmla="*/ 998795 w 4550804"/>
              <a:gd name="connsiteY144" fmla="*/ 4191101 h 5360810"/>
              <a:gd name="connsiteX145" fmla="*/ 999961 w 4550804"/>
              <a:gd name="connsiteY145" fmla="*/ 4191952 h 5360810"/>
              <a:gd name="connsiteX146" fmla="*/ 999961 w 4550804"/>
              <a:gd name="connsiteY146" fmla="*/ 4192189 h 5360810"/>
              <a:gd name="connsiteX147" fmla="*/ 1000276 w 4550804"/>
              <a:gd name="connsiteY147" fmla="*/ 4192189 h 5360810"/>
              <a:gd name="connsiteX148" fmla="*/ 1006945 w 4550804"/>
              <a:gd name="connsiteY148" fmla="*/ 4197076 h 5360810"/>
              <a:gd name="connsiteX149" fmla="*/ 1013230 w 4550804"/>
              <a:gd name="connsiteY149" fmla="*/ 4194284 h 5360810"/>
              <a:gd name="connsiteX150" fmla="*/ 1016022 w 4550804"/>
              <a:gd name="connsiteY150" fmla="*/ 4194284 h 5360810"/>
              <a:gd name="connsiteX151" fmla="*/ 1027894 w 4550804"/>
              <a:gd name="connsiteY151" fmla="*/ 4194284 h 5360810"/>
              <a:gd name="connsiteX152" fmla="*/ 1025100 w 4550804"/>
              <a:gd name="connsiteY152" fmla="*/ 4192887 h 5360810"/>
              <a:gd name="connsiteX153" fmla="*/ 1016022 w 4550804"/>
              <a:gd name="connsiteY153" fmla="*/ 4194284 h 5360810"/>
              <a:gd name="connsiteX154" fmla="*/ 1014626 w 4550804"/>
              <a:gd name="connsiteY154" fmla="*/ 4188699 h 5360810"/>
              <a:gd name="connsiteX155" fmla="*/ 1016022 w 4550804"/>
              <a:gd name="connsiteY155" fmla="*/ 4184510 h 5360810"/>
              <a:gd name="connsiteX156" fmla="*/ 961325 w 4550804"/>
              <a:gd name="connsiteY156" fmla="*/ 4174506 h 5360810"/>
              <a:gd name="connsiteX157" fmla="*/ 960158 w 4550804"/>
              <a:gd name="connsiteY157" fmla="*/ 4176831 h 5360810"/>
              <a:gd name="connsiteX158" fmla="*/ 961555 w 4550804"/>
              <a:gd name="connsiteY158" fmla="*/ 4175435 h 5360810"/>
              <a:gd name="connsiteX159" fmla="*/ 1008341 w 4550804"/>
              <a:gd name="connsiteY159" fmla="*/ 4174039 h 5360810"/>
              <a:gd name="connsiteX160" fmla="*/ 1004151 w 4550804"/>
              <a:gd name="connsiteY160" fmla="*/ 4176831 h 5360810"/>
              <a:gd name="connsiteX161" fmla="*/ 1005548 w 4550804"/>
              <a:gd name="connsiteY161" fmla="*/ 4179616 h 5360810"/>
              <a:gd name="connsiteX162" fmla="*/ 1005548 w 4550804"/>
              <a:gd name="connsiteY162" fmla="*/ 4176831 h 5360810"/>
              <a:gd name="connsiteX163" fmla="*/ 1013928 w 4550804"/>
              <a:gd name="connsiteY163" fmla="*/ 4173341 h 5360810"/>
              <a:gd name="connsiteX164" fmla="*/ 1013928 w 4550804"/>
              <a:gd name="connsiteY164" fmla="*/ 4179624 h 5360810"/>
              <a:gd name="connsiteX165" fmla="*/ 1012531 w 4550804"/>
              <a:gd name="connsiteY165" fmla="*/ 4183812 h 5360810"/>
              <a:gd name="connsiteX166" fmla="*/ 1015324 w 4550804"/>
              <a:gd name="connsiteY166" fmla="*/ 4183812 h 5360810"/>
              <a:gd name="connsiteX167" fmla="*/ 1016720 w 4550804"/>
              <a:gd name="connsiteY167" fmla="*/ 4181021 h 5360810"/>
              <a:gd name="connsiteX168" fmla="*/ 1013928 w 4550804"/>
              <a:gd name="connsiteY168" fmla="*/ 4182416 h 5360810"/>
              <a:gd name="connsiteX169" fmla="*/ 1015220 w 4550804"/>
              <a:gd name="connsiteY169" fmla="*/ 4177229 h 5360810"/>
              <a:gd name="connsiteX170" fmla="*/ 3079896 w 4550804"/>
              <a:gd name="connsiteY170" fmla="*/ 4150503 h 5360810"/>
              <a:gd name="connsiteX171" fmla="*/ 3073580 w 4550804"/>
              <a:gd name="connsiteY171" fmla="*/ 4156231 h 5360810"/>
              <a:gd name="connsiteX172" fmla="*/ 3079918 w 4550804"/>
              <a:gd name="connsiteY172" fmla="*/ 4150541 h 5360810"/>
              <a:gd name="connsiteX173" fmla="*/ 2846158 w 4550804"/>
              <a:gd name="connsiteY173" fmla="*/ 4141066 h 5360810"/>
              <a:gd name="connsiteX174" fmla="*/ 2846958 w 4550804"/>
              <a:gd name="connsiteY174" fmla="*/ 4141925 h 5360810"/>
              <a:gd name="connsiteX175" fmla="*/ 2851846 w 4550804"/>
              <a:gd name="connsiteY175" fmla="*/ 4179623 h 5360810"/>
              <a:gd name="connsiteX176" fmla="*/ 2853067 w 4550804"/>
              <a:gd name="connsiteY176" fmla="*/ 4179135 h 5360810"/>
              <a:gd name="connsiteX177" fmla="*/ 2847656 w 4550804"/>
              <a:gd name="connsiteY177" fmla="*/ 4142623 h 5360810"/>
              <a:gd name="connsiteX178" fmla="*/ 728324 w 4550804"/>
              <a:gd name="connsiteY178" fmla="*/ 4117492 h 5360810"/>
              <a:gd name="connsiteX179" fmla="*/ 726928 w 4550804"/>
              <a:gd name="connsiteY179" fmla="*/ 4127266 h 5360810"/>
              <a:gd name="connsiteX180" fmla="*/ 732513 w 4550804"/>
              <a:gd name="connsiteY180" fmla="*/ 4127266 h 5360810"/>
              <a:gd name="connsiteX181" fmla="*/ 732513 w 4550804"/>
              <a:gd name="connsiteY181" fmla="*/ 4123077 h 5360810"/>
              <a:gd name="connsiteX182" fmla="*/ 732513 w 4550804"/>
              <a:gd name="connsiteY182" fmla="*/ 4117492 h 5360810"/>
              <a:gd name="connsiteX183" fmla="*/ 2729787 w 4550804"/>
              <a:gd name="connsiteY183" fmla="*/ 4103187 h 5360810"/>
              <a:gd name="connsiteX184" fmla="*/ 2729644 w 4550804"/>
              <a:gd name="connsiteY184" fmla="*/ 4105623 h 5360810"/>
              <a:gd name="connsiteX185" fmla="*/ 2731040 w 4550804"/>
              <a:gd name="connsiteY185" fmla="*/ 4143321 h 5360810"/>
              <a:gd name="connsiteX186" fmla="*/ 2735257 w 4550804"/>
              <a:gd name="connsiteY186" fmla="*/ 4157924 h 5360810"/>
              <a:gd name="connsiteX187" fmla="*/ 2731040 w 4550804"/>
              <a:gd name="connsiteY187" fmla="*/ 4142624 h 5360810"/>
              <a:gd name="connsiteX188" fmla="*/ 211587 w 4550804"/>
              <a:gd name="connsiteY188" fmla="*/ 4074210 h 5360810"/>
              <a:gd name="connsiteX189" fmla="*/ 211587 w 4550804"/>
              <a:gd name="connsiteY189" fmla="*/ 4078399 h 5360810"/>
              <a:gd name="connsiteX190" fmla="*/ 214380 w 4550804"/>
              <a:gd name="connsiteY190" fmla="*/ 4079795 h 5360810"/>
              <a:gd name="connsiteX191" fmla="*/ 221364 w 4550804"/>
              <a:gd name="connsiteY191" fmla="*/ 4079795 h 5360810"/>
              <a:gd name="connsiteX192" fmla="*/ 225554 w 4550804"/>
              <a:gd name="connsiteY192" fmla="*/ 4081191 h 5360810"/>
              <a:gd name="connsiteX193" fmla="*/ 228346 w 4550804"/>
              <a:gd name="connsiteY193" fmla="*/ 4081191 h 5360810"/>
              <a:gd name="connsiteX194" fmla="*/ 229743 w 4550804"/>
              <a:gd name="connsiteY194" fmla="*/ 4078399 h 5360810"/>
              <a:gd name="connsiteX195" fmla="*/ 229743 w 4550804"/>
              <a:gd name="connsiteY195" fmla="*/ 4081191 h 5360810"/>
              <a:gd name="connsiteX196" fmla="*/ 233933 w 4550804"/>
              <a:gd name="connsiteY196" fmla="*/ 4081191 h 5360810"/>
              <a:gd name="connsiteX197" fmla="*/ 235330 w 4550804"/>
              <a:gd name="connsiteY197" fmla="*/ 4079795 h 5360810"/>
              <a:gd name="connsiteX198" fmla="*/ 235330 w 4550804"/>
              <a:gd name="connsiteY198" fmla="*/ 4081191 h 5360810"/>
              <a:gd name="connsiteX199" fmla="*/ 236726 w 4550804"/>
              <a:gd name="connsiteY199" fmla="*/ 4082588 h 5360810"/>
              <a:gd name="connsiteX200" fmla="*/ 239520 w 4550804"/>
              <a:gd name="connsiteY200" fmla="*/ 4082588 h 5360810"/>
              <a:gd name="connsiteX201" fmla="*/ 245105 w 4550804"/>
              <a:gd name="connsiteY201" fmla="*/ 4081191 h 5360810"/>
              <a:gd name="connsiteX202" fmla="*/ 239520 w 4550804"/>
              <a:gd name="connsiteY202" fmla="*/ 4085380 h 5360810"/>
              <a:gd name="connsiteX203" fmla="*/ 239520 w 4550804"/>
              <a:gd name="connsiteY203" fmla="*/ 4089569 h 5360810"/>
              <a:gd name="connsiteX204" fmla="*/ 240916 w 4550804"/>
              <a:gd name="connsiteY204" fmla="*/ 4088173 h 5360810"/>
              <a:gd name="connsiteX205" fmla="*/ 239520 w 4550804"/>
              <a:gd name="connsiteY205" fmla="*/ 4090965 h 5360810"/>
              <a:gd name="connsiteX206" fmla="*/ 240916 w 4550804"/>
              <a:gd name="connsiteY206" fmla="*/ 4089569 h 5360810"/>
              <a:gd name="connsiteX207" fmla="*/ 245105 w 4550804"/>
              <a:gd name="connsiteY207" fmla="*/ 4090965 h 5360810"/>
              <a:gd name="connsiteX208" fmla="*/ 247899 w 4550804"/>
              <a:gd name="connsiteY208" fmla="*/ 4084682 h 5360810"/>
              <a:gd name="connsiteX209" fmla="*/ 246502 w 4550804"/>
              <a:gd name="connsiteY209" fmla="*/ 4090267 h 5360810"/>
              <a:gd name="connsiteX210" fmla="*/ 249295 w 4550804"/>
              <a:gd name="connsiteY210" fmla="*/ 4090267 h 5360810"/>
              <a:gd name="connsiteX211" fmla="*/ 249295 w 4550804"/>
              <a:gd name="connsiteY211" fmla="*/ 4094455 h 5360810"/>
              <a:gd name="connsiteX212" fmla="*/ 253486 w 4550804"/>
              <a:gd name="connsiteY212" fmla="*/ 4088871 h 5360810"/>
              <a:gd name="connsiteX213" fmla="*/ 250692 w 4550804"/>
              <a:gd name="connsiteY213" fmla="*/ 4095153 h 5360810"/>
              <a:gd name="connsiteX214" fmla="*/ 253486 w 4550804"/>
              <a:gd name="connsiteY214" fmla="*/ 4095153 h 5360810"/>
              <a:gd name="connsiteX215" fmla="*/ 261166 w 4550804"/>
              <a:gd name="connsiteY215" fmla="*/ 4096549 h 5360810"/>
              <a:gd name="connsiteX216" fmla="*/ 265356 w 4550804"/>
              <a:gd name="connsiteY216" fmla="*/ 4092361 h 5360810"/>
              <a:gd name="connsiteX217" fmla="*/ 259071 w 4550804"/>
              <a:gd name="connsiteY217" fmla="*/ 4101436 h 5360810"/>
              <a:gd name="connsiteX218" fmla="*/ 264658 w 4550804"/>
              <a:gd name="connsiteY218" fmla="*/ 4095851 h 5360810"/>
              <a:gd name="connsiteX219" fmla="*/ 261865 w 4550804"/>
              <a:gd name="connsiteY219" fmla="*/ 4102134 h 5360810"/>
              <a:gd name="connsiteX220" fmla="*/ 266055 w 4550804"/>
              <a:gd name="connsiteY220" fmla="*/ 4099342 h 5360810"/>
              <a:gd name="connsiteX221" fmla="*/ 267451 w 4550804"/>
              <a:gd name="connsiteY221" fmla="*/ 4102134 h 5360810"/>
              <a:gd name="connsiteX222" fmla="*/ 270245 w 4550804"/>
              <a:gd name="connsiteY222" fmla="*/ 4100738 h 5360810"/>
              <a:gd name="connsiteX223" fmla="*/ 273037 w 4550804"/>
              <a:gd name="connsiteY223" fmla="*/ 4103531 h 5360810"/>
              <a:gd name="connsiteX224" fmla="*/ 274434 w 4550804"/>
              <a:gd name="connsiteY224" fmla="*/ 4102134 h 5360810"/>
              <a:gd name="connsiteX225" fmla="*/ 266753 w 4550804"/>
              <a:gd name="connsiteY225" fmla="*/ 4094455 h 5360810"/>
              <a:gd name="connsiteX226" fmla="*/ 278624 w 4550804"/>
              <a:gd name="connsiteY226" fmla="*/ 4104927 h 5360810"/>
              <a:gd name="connsiteX227" fmla="*/ 280021 w 4550804"/>
              <a:gd name="connsiteY227" fmla="*/ 4109116 h 5360810"/>
              <a:gd name="connsiteX228" fmla="*/ 287701 w 4550804"/>
              <a:gd name="connsiteY228" fmla="*/ 4118191 h 5360810"/>
              <a:gd name="connsiteX229" fmla="*/ 302366 w 4550804"/>
              <a:gd name="connsiteY229" fmla="*/ 4122379 h 5360810"/>
              <a:gd name="connsiteX230" fmla="*/ 305159 w 4550804"/>
              <a:gd name="connsiteY230" fmla="*/ 4120983 h 5360810"/>
              <a:gd name="connsiteX231" fmla="*/ 306556 w 4550804"/>
              <a:gd name="connsiteY231" fmla="*/ 4118191 h 5360810"/>
              <a:gd name="connsiteX232" fmla="*/ 305159 w 4550804"/>
              <a:gd name="connsiteY232" fmla="*/ 4122379 h 5360810"/>
              <a:gd name="connsiteX233" fmla="*/ 306556 w 4550804"/>
              <a:gd name="connsiteY233" fmla="*/ 4120983 h 5360810"/>
              <a:gd name="connsiteX234" fmla="*/ 314237 w 4550804"/>
              <a:gd name="connsiteY234" fmla="*/ 4123776 h 5360810"/>
              <a:gd name="connsiteX235" fmla="*/ 314237 w 4550804"/>
              <a:gd name="connsiteY235" fmla="*/ 4126568 h 5360810"/>
              <a:gd name="connsiteX236" fmla="*/ 321918 w 4550804"/>
              <a:gd name="connsiteY236" fmla="*/ 4129361 h 5360810"/>
              <a:gd name="connsiteX237" fmla="*/ 323315 w 4550804"/>
              <a:gd name="connsiteY237" fmla="*/ 4133549 h 5360810"/>
              <a:gd name="connsiteX238" fmla="*/ 333789 w 4550804"/>
              <a:gd name="connsiteY238" fmla="*/ 4136342 h 5360810"/>
              <a:gd name="connsiteX239" fmla="*/ 337979 w 4550804"/>
              <a:gd name="connsiteY239" fmla="*/ 4137737 h 5360810"/>
              <a:gd name="connsiteX240" fmla="*/ 354040 w 4550804"/>
              <a:gd name="connsiteY240" fmla="*/ 4143322 h 5360810"/>
              <a:gd name="connsiteX241" fmla="*/ 371498 w 4550804"/>
              <a:gd name="connsiteY241" fmla="*/ 4146115 h 5360810"/>
              <a:gd name="connsiteX242" fmla="*/ 380575 w 4550804"/>
              <a:gd name="connsiteY242" fmla="*/ 4148907 h 5360810"/>
              <a:gd name="connsiteX243" fmla="*/ 383368 w 4550804"/>
              <a:gd name="connsiteY243" fmla="*/ 4146115 h 5360810"/>
              <a:gd name="connsiteX244" fmla="*/ 383368 w 4550804"/>
              <a:gd name="connsiteY244" fmla="*/ 4148907 h 5360810"/>
              <a:gd name="connsiteX245" fmla="*/ 410602 w 4550804"/>
              <a:gd name="connsiteY245" fmla="*/ 4154492 h 5360810"/>
              <a:gd name="connsiteX246" fmla="*/ 407808 w 4550804"/>
              <a:gd name="connsiteY246" fmla="*/ 4150304 h 5360810"/>
              <a:gd name="connsiteX247" fmla="*/ 410602 w 4550804"/>
              <a:gd name="connsiteY247" fmla="*/ 4153096 h 5360810"/>
              <a:gd name="connsiteX248" fmla="*/ 414792 w 4550804"/>
              <a:gd name="connsiteY248" fmla="*/ 4164963 h 5360810"/>
              <a:gd name="connsiteX249" fmla="*/ 416189 w 4550804"/>
              <a:gd name="connsiteY249" fmla="*/ 4160775 h 5360810"/>
              <a:gd name="connsiteX250" fmla="*/ 416189 w 4550804"/>
              <a:gd name="connsiteY250" fmla="*/ 4164963 h 5360810"/>
              <a:gd name="connsiteX251" fmla="*/ 417585 w 4550804"/>
              <a:gd name="connsiteY251" fmla="*/ 4164963 h 5360810"/>
              <a:gd name="connsiteX252" fmla="*/ 417585 w 4550804"/>
              <a:gd name="connsiteY252" fmla="*/ 4179066 h 5360810"/>
              <a:gd name="connsiteX253" fmla="*/ 425963 w 4550804"/>
              <a:gd name="connsiteY253" fmla="*/ 4185208 h 5360810"/>
              <a:gd name="connsiteX254" fmla="*/ 428756 w 4550804"/>
              <a:gd name="connsiteY254" fmla="*/ 4189397 h 5360810"/>
              <a:gd name="connsiteX255" fmla="*/ 430153 w 4550804"/>
              <a:gd name="connsiteY255" fmla="*/ 4190793 h 5360810"/>
              <a:gd name="connsiteX256" fmla="*/ 430153 w 4550804"/>
              <a:gd name="connsiteY256" fmla="*/ 4189397 h 5360810"/>
              <a:gd name="connsiteX257" fmla="*/ 432946 w 4550804"/>
              <a:gd name="connsiteY257" fmla="*/ 4189397 h 5360810"/>
              <a:gd name="connsiteX258" fmla="*/ 440627 w 4550804"/>
              <a:gd name="connsiteY258" fmla="*/ 4198473 h 5360810"/>
              <a:gd name="connsiteX259" fmla="*/ 481827 w 4550804"/>
              <a:gd name="connsiteY259" fmla="*/ 4202661 h 5360810"/>
              <a:gd name="connsiteX260" fmla="*/ 481827 w 4550804"/>
              <a:gd name="connsiteY260" fmla="*/ 4205454 h 5360810"/>
              <a:gd name="connsiteX261" fmla="*/ 482526 w 4550804"/>
              <a:gd name="connsiteY261" fmla="*/ 4205454 h 5360810"/>
              <a:gd name="connsiteX262" fmla="*/ 479732 w 4550804"/>
              <a:gd name="connsiteY262" fmla="*/ 4209642 h 5360810"/>
              <a:gd name="connsiteX263" fmla="*/ 478336 w 4550804"/>
              <a:gd name="connsiteY263" fmla="*/ 4217321 h 5360810"/>
              <a:gd name="connsiteX264" fmla="*/ 495793 w 4550804"/>
              <a:gd name="connsiteY264" fmla="*/ 4225001 h 5360810"/>
              <a:gd name="connsiteX265" fmla="*/ 498587 w 4550804"/>
              <a:gd name="connsiteY265" fmla="*/ 4225001 h 5360810"/>
              <a:gd name="connsiteX266" fmla="*/ 497190 w 4550804"/>
              <a:gd name="connsiteY266" fmla="*/ 4219416 h 5360810"/>
              <a:gd name="connsiteX267" fmla="*/ 490905 w 4550804"/>
              <a:gd name="connsiteY267" fmla="*/ 4216623 h 5360810"/>
              <a:gd name="connsiteX268" fmla="*/ 497190 w 4550804"/>
              <a:gd name="connsiteY268" fmla="*/ 4218019 h 5360810"/>
              <a:gd name="connsiteX269" fmla="*/ 497190 w 4550804"/>
              <a:gd name="connsiteY269" fmla="*/ 4206152 h 5360810"/>
              <a:gd name="connsiteX270" fmla="*/ 498587 w 4550804"/>
              <a:gd name="connsiteY270" fmla="*/ 4197076 h 5360810"/>
              <a:gd name="connsiteX271" fmla="*/ 506267 w 4550804"/>
              <a:gd name="connsiteY271" fmla="*/ 4198473 h 5360810"/>
              <a:gd name="connsiteX272" fmla="*/ 507664 w 4550804"/>
              <a:gd name="connsiteY272" fmla="*/ 4195680 h 5360810"/>
              <a:gd name="connsiteX273" fmla="*/ 507664 w 4550804"/>
              <a:gd name="connsiteY273" fmla="*/ 4198473 h 5360810"/>
              <a:gd name="connsiteX274" fmla="*/ 519535 w 4550804"/>
              <a:gd name="connsiteY274" fmla="*/ 4199869 h 5360810"/>
              <a:gd name="connsiteX275" fmla="*/ 523725 w 4550804"/>
              <a:gd name="connsiteY275" fmla="*/ 4205454 h 5360810"/>
              <a:gd name="connsiteX276" fmla="*/ 532802 w 4550804"/>
              <a:gd name="connsiteY276" fmla="*/ 4209642 h 5360810"/>
              <a:gd name="connsiteX277" fmla="*/ 535596 w 4550804"/>
              <a:gd name="connsiteY277" fmla="*/ 4211038 h 5360810"/>
              <a:gd name="connsiteX278" fmla="*/ 538389 w 4550804"/>
              <a:gd name="connsiteY278" fmla="*/ 4209642 h 5360810"/>
              <a:gd name="connsiteX279" fmla="*/ 536992 w 4550804"/>
              <a:gd name="connsiteY279" fmla="*/ 4211038 h 5360810"/>
              <a:gd name="connsiteX280" fmla="*/ 542579 w 4550804"/>
              <a:gd name="connsiteY280" fmla="*/ 4211038 h 5360810"/>
              <a:gd name="connsiteX281" fmla="*/ 545372 w 4550804"/>
              <a:gd name="connsiteY281" fmla="*/ 4212434 h 5360810"/>
              <a:gd name="connsiteX282" fmla="*/ 542579 w 4550804"/>
              <a:gd name="connsiteY282" fmla="*/ 4218019 h 5360810"/>
              <a:gd name="connsiteX283" fmla="*/ 542579 w 4550804"/>
              <a:gd name="connsiteY283" fmla="*/ 4223604 h 5360810"/>
              <a:gd name="connsiteX284" fmla="*/ 551657 w 4550804"/>
              <a:gd name="connsiteY284" fmla="*/ 4241057 h 5360810"/>
              <a:gd name="connsiteX285" fmla="*/ 553053 w 4550804"/>
              <a:gd name="connsiteY285" fmla="*/ 4238264 h 5360810"/>
              <a:gd name="connsiteX286" fmla="*/ 548863 w 4550804"/>
              <a:gd name="connsiteY286" fmla="*/ 4226397 h 5360810"/>
              <a:gd name="connsiteX287" fmla="*/ 551657 w 4550804"/>
              <a:gd name="connsiteY287" fmla="*/ 4227793 h 5360810"/>
              <a:gd name="connsiteX288" fmla="*/ 553053 w 4550804"/>
              <a:gd name="connsiteY288" fmla="*/ 4226397 h 5360810"/>
              <a:gd name="connsiteX289" fmla="*/ 553053 w 4550804"/>
              <a:gd name="connsiteY289" fmla="*/ 4229189 h 5360810"/>
              <a:gd name="connsiteX290" fmla="*/ 554450 w 4550804"/>
              <a:gd name="connsiteY290" fmla="*/ 4225001 h 5360810"/>
              <a:gd name="connsiteX291" fmla="*/ 550260 w 4550804"/>
              <a:gd name="connsiteY291" fmla="*/ 4214529 h 5360810"/>
              <a:gd name="connsiteX292" fmla="*/ 555847 w 4550804"/>
              <a:gd name="connsiteY292" fmla="*/ 4214529 h 5360810"/>
              <a:gd name="connsiteX293" fmla="*/ 554450 w 4550804"/>
              <a:gd name="connsiteY293" fmla="*/ 4218717 h 5360810"/>
              <a:gd name="connsiteX294" fmla="*/ 557243 w 4550804"/>
              <a:gd name="connsiteY294" fmla="*/ 4227793 h 5360810"/>
              <a:gd name="connsiteX295" fmla="*/ 560036 w 4550804"/>
              <a:gd name="connsiteY295" fmla="*/ 4220114 h 5360810"/>
              <a:gd name="connsiteX296" fmla="*/ 558640 w 4550804"/>
              <a:gd name="connsiteY296" fmla="*/ 4215925 h 5360810"/>
              <a:gd name="connsiteX297" fmla="*/ 562829 w 4550804"/>
              <a:gd name="connsiteY297" fmla="*/ 4218717 h 5360810"/>
              <a:gd name="connsiteX298" fmla="*/ 562830 w 4550804"/>
              <a:gd name="connsiteY298" fmla="*/ 4218717 h 5360810"/>
              <a:gd name="connsiteX299" fmla="*/ 564227 w 4550804"/>
              <a:gd name="connsiteY299" fmla="*/ 4218717 h 5360810"/>
              <a:gd name="connsiteX300" fmla="*/ 564227 w 4550804"/>
              <a:gd name="connsiteY300" fmla="*/ 4220114 h 5360810"/>
              <a:gd name="connsiteX301" fmla="*/ 568417 w 4550804"/>
              <a:gd name="connsiteY301" fmla="*/ 4221510 h 5360810"/>
              <a:gd name="connsiteX302" fmla="*/ 568417 w 4550804"/>
              <a:gd name="connsiteY302" fmla="*/ 4215925 h 5360810"/>
              <a:gd name="connsiteX303" fmla="*/ 569813 w 4550804"/>
              <a:gd name="connsiteY303" fmla="*/ 4220114 h 5360810"/>
              <a:gd name="connsiteX304" fmla="*/ 571210 w 4550804"/>
              <a:gd name="connsiteY304" fmla="*/ 4218717 h 5360810"/>
              <a:gd name="connsiteX305" fmla="*/ 569813 w 4550804"/>
              <a:gd name="connsiteY305" fmla="*/ 4222906 h 5360810"/>
              <a:gd name="connsiteX306" fmla="*/ 572607 w 4550804"/>
              <a:gd name="connsiteY306" fmla="*/ 4220114 h 5360810"/>
              <a:gd name="connsiteX307" fmla="*/ 571210 w 4550804"/>
              <a:gd name="connsiteY307" fmla="*/ 4222906 h 5360810"/>
              <a:gd name="connsiteX308" fmla="*/ 574003 w 4550804"/>
              <a:gd name="connsiteY308" fmla="*/ 4222906 h 5360810"/>
              <a:gd name="connsiteX309" fmla="*/ 574003 w 4550804"/>
              <a:gd name="connsiteY309" fmla="*/ 4221510 h 5360810"/>
              <a:gd name="connsiteX310" fmla="*/ 575399 w 4550804"/>
              <a:gd name="connsiteY310" fmla="*/ 4222906 h 5360810"/>
              <a:gd name="connsiteX311" fmla="*/ 576796 w 4550804"/>
              <a:gd name="connsiteY311" fmla="*/ 4221510 h 5360810"/>
              <a:gd name="connsiteX312" fmla="*/ 576796 w 4550804"/>
              <a:gd name="connsiteY312" fmla="*/ 4224302 h 5360810"/>
              <a:gd name="connsiteX313" fmla="*/ 578193 w 4550804"/>
              <a:gd name="connsiteY313" fmla="*/ 4221510 h 5360810"/>
              <a:gd name="connsiteX314" fmla="*/ 576796 w 4550804"/>
              <a:gd name="connsiteY314" fmla="*/ 4227095 h 5360810"/>
              <a:gd name="connsiteX315" fmla="*/ 584478 w 4550804"/>
              <a:gd name="connsiteY315" fmla="*/ 4229887 h 5360810"/>
              <a:gd name="connsiteX316" fmla="*/ 613108 w 4550804"/>
              <a:gd name="connsiteY316" fmla="*/ 4229887 h 5360810"/>
              <a:gd name="connsiteX317" fmla="*/ 615901 w 4550804"/>
              <a:gd name="connsiteY317" fmla="*/ 4224302 h 5360810"/>
              <a:gd name="connsiteX318" fmla="*/ 614504 w 4550804"/>
              <a:gd name="connsiteY318" fmla="*/ 4218717 h 5360810"/>
              <a:gd name="connsiteX319" fmla="*/ 617298 w 4550804"/>
              <a:gd name="connsiteY319" fmla="*/ 4224302 h 5360810"/>
              <a:gd name="connsiteX320" fmla="*/ 615901 w 4550804"/>
              <a:gd name="connsiteY320" fmla="*/ 4218717 h 5360810"/>
              <a:gd name="connsiteX321" fmla="*/ 617298 w 4550804"/>
              <a:gd name="connsiteY321" fmla="*/ 4222906 h 5360810"/>
              <a:gd name="connsiteX322" fmla="*/ 617298 w 4550804"/>
              <a:gd name="connsiteY322" fmla="*/ 4218717 h 5360810"/>
              <a:gd name="connsiteX323" fmla="*/ 618694 w 4550804"/>
              <a:gd name="connsiteY323" fmla="*/ 4221510 h 5360810"/>
              <a:gd name="connsiteX324" fmla="*/ 617298 w 4550804"/>
              <a:gd name="connsiteY324" fmla="*/ 4217321 h 5360810"/>
              <a:gd name="connsiteX325" fmla="*/ 620090 w 4550804"/>
              <a:gd name="connsiteY325" fmla="*/ 4220114 h 5360810"/>
              <a:gd name="connsiteX326" fmla="*/ 618694 w 4550804"/>
              <a:gd name="connsiteY326" fmla="*/ 4217321 h 5360810"/>
              <a:gd name="connsiteX327" fmla="*/ 621487 w 4550804"/>
              <a:gd name="connsiteY327" fmla="*/ 4218717 h 5360810"/>
              <a:gd name="connsiteX328" fmla="*/ 620090 w 4550804"/>
              <a:gd name="connsiteY328" fmla="*/ 4214529 h 5360810"/>
              <a:gd name="connsiteX329" fmla="*/ 622884 w 4550804"/>
              <a:gd name="connsiteY329" fmla="*/ 4218717 h 5360810"/>
              <a:gd name="connsiteX330" fmla="*/ 621487 w 4550804"/>
              <a:gd name="connsiteY330" fmla="*/ 4214529 h 5360810"/>
              <a:gd name="connsiteX331" fmla="*/ 622884 w 4550804"/>
              <a:gd name="connsiteY331" fmla="*/ 4217321 h 5360810"/>
              <a:gd name="connsiteX332" fmla="*/ 622884 w 4550804"/>
              <a:gd name="connsiteY332" fmla="*/ 4213132 h 5360810"/>
              <a:gd name="connsiteX333" fmla="*/ 624280 w 4550804"/>
              <a:gd name="connsiteY333" fmla="*/ 4215925 h 5360810"/>
              <a:gd name="connsiteX334" fmla="*/ 625677 w 4550804"/>
              <a:gd name="connsiteY334" fmla="*/ 4209642 h 5360810"/>
              <a:gd name="connsiteX335" fmla="*/ 634754 w 4550804"/>
              <a:gd name="connsiteY335" fmla="*/ 4208245 h 5360810"/>
              <a:gd name="connsiteX336" fmla="*/ 634754 w 4550804"/>
              <a:gd name="connsiteY336" fmla="*/ 4206849 h 5360810"/>
              <a:gd name="connsiteX337" fmla="*/ 636151 w 4550804"/>
              <a:gd name="connsiteY337" fmla="*/ 4208245 h 5360810"/>
              <a:gd name="connsiteX338" fmla="*/ 637548 w 4550804"/>
              <a:gd name="connsiteY338" fmla="*/ 4204058 h 5360810"/>
              <a:gd name="connsiteX339" fmla="*/ 637548 w 4550804"/>
              <a:gd name="connsiteY339" fmla="*/ 4206849 h 5360810"/>
              <a:gd name="connsiteX340" fmla="*/ 638944 w 4550804"/>
              <a:gd name="connsiteY340" fmla="*/ 4205454 h 5360810"/>
              <a:gd name="connsiteX341" fmla="*/ 638944 w 4550804"/>
              <a:gd name="connsiteY341" fmla="*/ 4206849 h 5360810"/>
              <a:gd name="connsiteX342" fmla="*/ 644531 w 4550804"/>
              <a:gd name="connsiteY342" fmla="*/ 4205454 h 5360810"/>
              <a:gd name="connsiteX343" fmla="*/ 647325 w 4550804"/>
              <a:gd name="connsiteY343" fmla="*/ 4202661 h 5360810"/>
              <a:gd name="connsiteX344" fmla="*/ 650117 w 4550804"/>
              <a:gd name="connsiteY344" fmla="*/ 4197076 h 5360810"/>
              <a:gd name="connsiteX345" fmla="*/ 659195 w 4550804"/>
              <a:gd name="connsiteY345" fmla="*/ 4192887 h 5360810"/>
              <a:gd name="connsiteX346" fmla="*/ 665479 w 4550804"/>
              <a:gd name="connsiteY346" fmla="*/ 4186604 h 5360810"/>
              <a:gd name="connsiteX347" fmla="*/ 671066 w 4550804"/>
              <a:gd name="connsiteY347" fmla="*/ 4183812 h 5360810"/>
              <a:gd name="connsiteX348" fmla="*/ 675256 w 4550804"/>
              <a:gd name="connsiteY348" fmla="*/ 4182416 h 5360810"/>
              <a:gd name="connsiteX349" fmla="*/ 675256 w 4550804"/>
              <a:gd name="connsiteY349" fmla="*/ 4179624 h 5360810"/>
              <a:gd name="connsiteX350" fmla="*/ 678050 w 4550804"/>
              <a:gd name="connsiteY350" fmla="*/ 4181021 h 5360810"/>
              <a:gd name="connsiteX351" fmla="*/ 692714 w 4550804"/>
              <a:gd name="connsiteY351" fmla="*/ 4178228 h 5360810"/>
              <a:gd name="connsiteX352" fmla="*/ 700392 w 4550804"/>
              <a:gd name="connsiteY352" fmla="*/ 4176831 h 5360810"/>
              <a:gd name="connsiteX353" fmla="*/ 706677 w 4550804"/>
              <a:gd name="connsiteY353" fmla="*/ 4172643 h 5360810"/>
              <a:gd name="connsiteX354" fmla="*/ 719057 w 4550804"/>
              <a:gd name="connsiteY354" fmla="*/ 4174549 h 5360810"/>
              <a:gd name="connsiteX355" fmla="*/ 718548 w 4550804"/>
              <a:gd name="connsiteY355" fmla="*/ 4174039 h 5360810"/>
              <a:gd name="connsiteX356" fmla="*/ 700392 w 4550804"/>
              <a:gd name="connsiteY356" fmla="*/ 4171246 h 5360810"/>
              <a:gd name="connsiteX357" fmla="*/ 715056 w 4550804"/>
              <a:gd name="connsiteY357" fmla="*/ 4167058 h 5360810"/>
              <a:gd name="connsiteX358" fmla="*/ 716453 w 4550804"/>
              <a:gd name="connsiteY358" fmla="*/ 4171246 h 5360810"/>
              <a:gd name="connsiteX359" fmla="*/ 720643 w 4550804"/>
              <a:gd name="connsiteY359" fmla="*/ 4172643 h 5360810"/>
              <a:gd name="connsiteX360" fmla="*/ 722039 w 4550804"/>
              <a:gd name="connsiteY360" fmla="*/ 4160775 h 5360810"/>
              <a:gd name="connsiteX361" fmla="*/ 727626 w 4550804"/>
              <a:gd name="connsiteY361" fmla="*/ 4153096 h 5360810"/>
              <a:gd name="connsiteX362" fmla="*/ 727626 w 4550804"/>
              <a:gd name="connsiteY362" fmla="*/ 4141668 h 5360810"/>
              <a:gd name="connsiteX363" fmla="*/ 728324 w 4550804"/>
              <a:gd name="connsiteY363" fmla="*/ 4141926 h 5360810"/>
              <a:gd name="connsiteX364" fmla="*/ 734608 w 4550804"/>
              <a:gd name="connsiteY364" fmla="*/ 4135644 h 5360810"/>
              <a:gd name="connsiteX365" fmla="*/ 731815 w 4550804"/>
              <a:gd name="connsiteY365" fmla="*/ 4127964 h 5360810"/>
              <a:gd name="connsiteX366" fmla="*/ 726928 w 4550804"/>
              <a:gd name="connsiteY366" fmla="*/ 4127964 h 5360810"/>
              <a:gd name="connsiteX367" fmla="*/ 723052 w 4550804"/>
              <a:gd name="connsiteY367" fmla="*/ 4138939 h 5360810"/>
              <a:gd name="connsiteX368" fmla="*/ 722039 w 4550804"/>
              <a:gd name="connsiteY368" fmla="*/ 4138435 h 5360810"/>
              <a:gd name="connsiteX369" fmla="*/ 717849 w 4550804"/>
              <a:gd name="connsiteY369" fmla="*/ 4144719 h 5360810"/>
              <a:gd name="connsiteX370" fmla="*/ 719246 w 4550804"/>
              <a:gd name="connsiteY370" fmla="*/ 4146115 h 5360810"/>
              <a:gd name="connsiteX371" fmla="*/ 716453 w 4550804"/>
              <a:gd name="connsiteY371" fmla="*/ 4144719 h 5360810"/>
              <a:gd name="connsiteX372" fmla="*/ 724134 w 4550804"/>
              <a:gd name="connsiteY372" fmla="*/ 4132851 h 5360810"/>
              <a:gd name="connsiteX373" fmla="*/ 726928 w 4550804"/>
              <a:gd name="connsiteY373" fmla="*/ 4115398 h 5360810"/>
              <a:gd name="connsiteX374" fmla="*/ 731117 w 4550804"/>
              <a:gd name="connsiteY374" fmla="*/ 4116794 h 5360810"/>
              <a:gd name="connsiteX375" fmla="*/ 731117 w 4550804"/>
              <a:gd name="connsiteY375" fmla="*/ 4111210 h 5360810"/>
              <a:gd name="connsiteX376" fmla="*/ 726928 w 4550804"/>
              <a:gd name="connsiteY376" fmla="*/ 4104927 h 5360810"/>
              <a:gd name="connsiteX377" fmla="*/ 731117 w 4550804"/>
              <a:gd name="connsiteY377" fmla="*/ 4110512 h 5360810"/>
              <a:gd name="connsiteX378" fmla="*/ 740195 w 4550804"/>
              <a:gd name="connsiteY378" fmla="*/ 4094455 h 5360810"/>
              <a:gd name="connsiteX379" fmla="*/ 737402 w 4550804"/>
              <a:gd name="connsiteY379" fmla="*/ 4094455 h 5360810"/>
              <a:gd name="connsiteX380" fmla="*/ 741592 w 4550804"/>
              <a:gd name="connsiteY380" fmla="*/ 4093059 h 5360810"/>
              <a:gd name="connsiteX381" fmla="*/ 742988 w 4550804"/>
              <a:gd name="connsiteY381" fmla="*/ 4091663 h 5360810"/>
              <a:gd name="connsiteX382" fmla="*/ 742988 w 4550804"/>
              <a:gd name="connsiteY382" fmla="*/ 4093059 h 5360810"/>
              <a:gd name="connsiteX383" fmla="*/ 750669 w 4550804"/>
              <a:gd name="connsiteY383" fmla="*/ 4093059 h 5360810"/>
              <a:gd name="connsiteX384" fmla="*/ 756954 w 4550804"/>
              <a:gd name="connsiteY384" fmla="*/ 4091663 h 5360810"/>
              <a:gd name="connsiteX385" fmla="*/ 759747 w 4550804"/>
              <a:gd name="connsiteY385" fmla="*/ 4093059 h 5360810"/>
              <a:gd name="connsiteX386" fmla="*/ 759747 w 4550804"/>
              <a:gd name="connsiteY386" fmla="*/ 4091663 h 5360810"/>
              <a:gd name="connsiteX387" fmla="*/ 761144 w 4550804"/>
              <a:gd name="connsiteY387" fmla="*/ 4094455 h 5360810"/>
              <a:gd name="connsiteX388" fmla="*/ 763937 w 4550804"/>
              <a:gd name="connsiteY388" fmla="*/ 4095851 h 5360810"/>
              <a:gd name="connsiteX389" fmla="*/ 763937 w 4550804"/>
              <a:gd name="connsiteY389" fmla="*/ 4087475 h 5360810"/>
              <a:gd name="connsiteX390" fmla="*/ 765334 w 4550804"/>
              <a:gd name="connsiteY390" fmla="*/ 4099342 h 5360810"/>
              <a:gd name="connsiteX391" fmla="*/ 768127 w 4550804"/>
              <a:gd name="connsiteY391" fmla="*/ 4093059 h 5360810"/>
              <a:gd name="connsiteX392" fmla="*/ 766730 w 4550804"/>
              <a:gd name="connsiteY392" fmla="*/ 4099342 h 5360810"/>
              <a:gd name="connsiteX393" fmla="*/ 769524 w 4550804"/>
              <a:gd name="connsiteY393" fmla="*/ 4100738 h 5360810"/>
              <a:gd name="connsiteX394" fmla="*/ 772317 w 4550804"/>
              <a:gd name="connsiteY394" fmla="*/ 4100738 h 5360810"/>
              <a:gd name="connsiteX395" fmla="*/ 775109 w 4550804"/>
              <a:gd name="connsiteY395" fmla="*/ 4102134 h 5360810"/>
              <a:gd name="connsiteX396" fmla="*/ 776506 w 4550804"/>
              <a:gd name="connsiteY396" fmla="*/ 4099342 h 5360810"/>
              <a:gd name="connsiteX397" fmla="*/ 776506 w 4550804"/>
              <a:gd name="connsiteY397" fmla="*/ 4102134 h 5360810"/>
              <a:gd name="connsiteX398" fmla="*/ 779299 w 4550804"/>
              <a:gd name="connsiteY398" fmla="*/ 4102134 h 5360810"/>
              <a:gd name="connsiteX399" fmla="*/ 785585 w 4550804"/>
              <a:gd name="connsiteY399" fmla="*/ 4103531 h 5360810"/>
              <a:gd name="connsiteX400" fmla="*/ 789774 w 4550804"/>
              <a:gd name="connsiteY400" fmla="*/ 4104927 h 5360810"/>
              <a:gd name="connsiteX401" fmla="*/ 789774 w 4550804"/>
              <a:gd name="connsiteY401" fmla="*/ 4104229 h 5360810"/>
              <a:gd name="connsiteX402" fmla="*/ 796757 w 4550804"/>
              <a:gd name="connsiteY402" fmla="*/ 4104229 h 5360810"/>
              <a:gd name="connsiteX403" fmla="*/ 793964 w 4550804"/>
              <a:gd name="connsiteY403" fmla="*/ 4108418 h 5360810"/>
              <a:gd name="connsiteX404" fmla="*/ 793964 w 4550804"/>
              <a:gd name="connsiteY404" fmla="*/ 4112606 h 5360810"/>
              <a:gd name="connsiteX405" fmla="*/ 796757 w 4550804"/>
              <a:gd name="connsiteY405" fmla="*/ 4111210 h 5360810"/>
              <a:gd name="connsiteX406" fmla="*/ 795360 w 4550804"/>
              <a:gd name="connsiteY406" fmla="*/ 4112606 h 5360810"/>
              <a:gd name="connsiteX407" fmla="*/ 800947 w 4550804"/>
              <a:gd name="connsiteY407" fmla="*/ 4111210 h 5360810"/>
              <a:gd name="connsiteX408" fmla="*/ 800947 w 4550804"/>
              <a:gd name="connsiteY408" fmla="*/ 4105625 h 5360810"/>
              <a:gd name="connsiteX409" fmla="*/ 803740 w 4550804"/>
              <a:gd name="connsiteY409" fmla="*/ 4117492 h 5360810"/>
              <a:gd name="connsiteX410" fmla="*/ 811421 w 4550804"/>
              <a:gd name="connsiteY410" fmla="*/ 4120285 h 5360810"/>
              <a:gd name="connsiteX411" fmla="*/ 808628 w 4550804"/>
              <a:gd name="connsiteY411" fmla="*/ 4120285 h 5360810"/>
              <a:gd name="connsiteX412" fmla="*/ 814913 w 4550804"/>
              <a:gd name="connsiteY412" fmla="*/ 4141228 h 5360810"/>
              <a:gd name="connsiteX413" fmla="*/ 812120 w 4550804"/>
              <a:gd name="connsiteY413" fmla="*/ 4139832 h 5360810"/>
              <a:gd name="connsiteX414" fmla="*/ 813516 w 4550804"/>
              <a:gd name="connsiteY414" fmla="*/ 4142624 h 5360810"/>
              <a:gd name="connsiteX415" fmla="*/ 813516 w 4550804"/>
              <a:gd name="connsiteY415" fmla="*/ 4144020 h 5360810"/>
              <a:gd name="connsiteX416" fmla="*/ 816310 w 4550804"/>
              <a:gd name="connsiteY416" fmla="*/ 4142624 h 5360810"/>
              <a:gd name="connsiteX417" fmla="*/ 817706 w 4550804"/>
              <a:gd name="connsiteY417" fmla="*/ 4144020 h 5360810"/>
              <a:gd name="connsiteX418" fmla="*/ 816310 w 4550804"/>
              <a:gd name="connsiteY418" fmla="*/ 4146813 h 5360810"/>
              <a:gd name="connsiteX419" fmla="*/ 825387 w 4550804"/>
              <a:gd name="connsiteY419" fmla="*/ 4164265 h 5360810"/>
              <a:gd name="connsiteX420" fmla="*/ 833069 w 4550804"/>
              <a:gd name="connsiteY420" fmla="*/ 4173341 h 5360810"/>
              <a:gd name="connsiteX421" fmla="*/ 866586 w 4550804"/>
              <a:gd name="connsiteY421" fmla="*/ 4177530 h 5360810"/>
              <a:gd name="connsiteX422" fmla="*/ 866726 w 4550804"/>
              <a:gd name="connsiteY422" fmla="*/ 4176985 h 5360810"/>
              <a:gd name="connsiteX423" fmla="*/ 873570 w 4550804"/>
              <a:gd name="connsiteY423" fmla="*/ 4178228 h 5360810"/>
              <a:gd name="connsiteX424" fmla="*/ 874967 w 4550804"/>
              <a:gd name="connsiteY424" fmla="*/ 4172643 h 5360810"/>
              <a:gd name="connsiteX425" fmla="*/ 867285 w 4550804"/>
              <a:gd name="connsiteY425" fmla="*/ 4171246 h 5360810"/>
              <a:gd name="connsiteX426" fmla="*/ 867208 w 4550804"/>
              <a:gd name="connsiteY426" fmla="*/ 4171554 h 5360810"/>
              <a:gd name="connsiteX427" fmla="*/ 865190 w 4550804"/>
              <a:gd name="connsiteY427" fmla="*/ 4170549 h 5360810"/>
              <a:gd name="connsiteX428" fmla="*/ 879854 w 4550804"/>
              <a:gd name="connsiteY428" fmla="*/ 4173341 h 5360810"/>
              <a:gd name="connsiteX429" fmla="*/ 875665 w 4550804"/>
              <a:gd name="connsiteY429" fmla="*/ 4173341 h 5360810"/>
              <a:gd name="connsiteX430" fmla="*/ 875665 w 4550804"/>
              <a:gd name="connsiteY430" fmla="*/ 4178926 h 5360810"/>
              <a:gd name="connsiteX431" fmla="*/ 877062 w 4550804"/>
              <a:gd name="connsiteY431" fmla="*/ 4180322 h 5360810"/>
              <a:gd name="connsiteX432" fmla="*/ 887536 w 4550804"/>
              <a:gd name="connsiteY432" fmla="*/ 4186604 h 5360810"/>
              <a:gd name="connsiteX433" fmla="*/ 886139 w 4550804"/>
              <a:gd name="connsiteY433" fmla="*/ 4190793 h 5360810"/>
              <a:gd name="connsiteX434" fmla="*/ 888932 w 4550804"/>
              <a:gd name="connsiteY434" fmla="*/ 4185208 h 5360810"/>
              <a:gd name="connsiteX435" fmla="*/ 894518 w 4550804"/>
              <a:gd name="connsiteY435" fmla="*/ 4191492 h 5360810"/>
              <a:gd name="connsiteX436" fmla="*/ 893122 w 4550804"/>
              <a:gd name="connsiteY436" fmla="*/ 4192887 h 5360810"/>
              <a:gd name="connsiteX437" fmla="*/ 895915 w 4550804"/>
              <a:gd name="connsiteY437" fmla="*/ 4191492 h 5360810"/>
              <a:gd name="connsiteX438" fmla="*/ 904993 w 4550804"/>
              <a:gd name="connsiteY438" fmla="*/ 4197774 h 5360810"/>
              <a:gd name="connsiteX439" fmla="*/ 904993 w 4550804"/>
              <a:gd name="connsiteY439" fmla="*/ 4201963 h 5360810"/>
              <a:gd name="connsiteX440" fmla="*/ 906390 w 4550804"/>
              <a:gd name="connsiteY440" fmla="*/ 4197774 h 5360810"/>
              <a:gd name="connsiteX441" fmla="*/ 910579 w 4550804"/>
              <a:gd name="connsiteY441" fmla="*/ 4200567 h 5360810"/>
              <a:gd name="connsiteX442" fmla="*/ 913372 w 4550804"/>
              <a:gd name="connsiteY442" fmla="*/ 4203359 h 5360810"/>
              <a:gd name="connsiteX443" fmla="*/ 916166 w 4550804"/>
              <a:gd name="connsiteY443" fmla="*/ 4207547 h 5360810"/>
              <a:gd name="connsiteX444" fmla="*/ 925243 w 4550804"/>
              <a:gd name="connsiteY444" fmla="*/ 4218019 h 5360810"/>
              <a:gd name="connsiteX445" fmla="*/ 929433 w 4550804"/>
              <a:gd name="connsiteY445" fmla="*/ 4227095 h 5360810"/>
              <a:gd name="connsiteX446" fmla="*/ 937115 w 4550804"/>
              <a:gd name="connsiteY446" fmla="*/ 4236170 h 5360810"/>
              <a:gd name="connsiteX447" fmla="*/ 941304 w 4550804"/>
              <a:gd name="connsiteY447" fmla="*/ 4238962 h 5360810"/>
              <a:gd name="connsiteX448" fmla="*/ 938512 w 4550804"/>
              <a:gd name="connsiteY448" fmla="*/ 4236170 h 5360810"/>
              <a:gd name="connsiteX449" fmla="*/ 937115 w 4550804"/>
              <a:gd name="connsiteY449" fmla="*/ 4234773 h 5360810"/>
              <a:gd name="connsiteX450" fmla="*/ 938512 w 4550804"/>
              <a:gd name="connsiteY450" fmla="*/ 4234773 h 5360810"/>
              <a:gd name="connsiteX451" fmla="*/ 947589 w 4550804"/>
              <a:gd name="connsiteY451" fmla="*/ 4242453 h 5360810"/>
              <a:gd name="connsiteX452" fmla="*/ 953874 w 4550804"/>
              <a:gd name="connsiteY452" fmla="*/ 4243849 h 5360810"/>
              <a:gd name="connsiteX453" fmla="*/ 953350 w 4550804"/>
              <a:gd name="connsiteY453" fmla="*/ 4245420 h 5360810"/>
              <a:gd name="connsiteX454" fmla="*/ 953874 w 4550804"/>
              <a:gd name="connsiteY454" fmla="*/ 4245944 h 5360810"/>
              <a:gd name="connsiteX455" fmla="*/ 953874 w 4550804"/>
              <a:gd name="connsiteY455" fmla="*/ 4243849 h 5360810"/>
              <a:gd name="connsiteX456" fmla="*/ 953874 w 4550804"/>
              <a:gd name="connsiteY456" fmla="*/ 4243151 h 5360810"/>
              <a:gd name="connsiteX457" fmla="*/ 947589 w 4550804"/>
              <a:gd name="connsiteY457" fmla="*/ 4241755 h 5360810"/>
              <a:gd name="connsiteX458" fmla="*/ 944796 w 4550804"/>
              <a:gd name="connsiteY458" fmla="*/ 4238962 h 5360810"/>
              <a:gd name="connsiteX459" fmla="*/ 948986 w 4550804"/>
              <a:gd name="connsiteY459" fmla="*/ 4238962 h 5360810"/>
              <a:gd name="connsiteX460" fmla="*/ 946193 w 4550804"/>
              <a:gd name="connsiteY460" fmla="*/ 4237566 h 5360810"/>
              <a:gd name="connsiteX461" fmla="*/ 946193 w 4550804"/>
              <a:gd name="connsiteY461" fmla="*/ 4236170 h 5360810"/>
              <a:gd name="connsiteX462" fmla="*/ 949174 w 4550804"/>
              <a:gd name="connsiteY462" fmla="*/ 4236519 h 5360810"/>
              <a:gd name="connsiteX463" fmla="*/ 949370 w 4550804"/>
              <a:gd name="connsiteY463" fmla="*/ 4236170 h 5360810"/>
              <a:gd name="connsiteX464" fmla="*/ 946193 w 4550804"/>
              <a:gd name="connsiteY464" fmla="*/ 4236170 h 5360810"/>
              <a:gd name="connsiteX465" fmla="*/ 942701 w 4550804"/>
              <a:gd name="connsiteY465" fmla="*/ 4236170 h 5360810"/>
              <a:gd name="connsiteX466" fmla="*/ 941304 w 4550804"/>
              <a:gd name="connsiteY466" fmla="*/ 4234773 h 5360810"/>
              <a:gd name="connsiteX467" fmla="*/ 944098 w 4550804"/>
              <a:gd name="connsiteY467" fmla="*/ 4234773 h 5360810"/>
              <a:gd name="connsiteX468" fmla="*/ 944098 w 4550804"/>
              <a:gd name="connsiteY468" fmla="*/ 4231981 h 5360810"/>
              <a:gd name="connsiteX469" fmla="*/ 941304 w 4550804"/>
              <a:gd name="connsiteY469" fmla="*/ 4234773 h 5360810"/>
              <a:gd name="connsiteX470" fmla="*/ 935020 w 4550804"/>
              <a:gd name="connsiteY470" fmla="*/ 4229189 h 5360810"/>
              <a:gd name="connsiteX471" fmla="*/ 940257 w 4550804"/>
              <a:gd name="connsiteY471" fmla="*/ 4227793 h 5360810"/>
              <a:gd name="connsiteX472" fmla="*/ 935718 w 4550804"/>
              <a:gd name="connsiteY472" fmla="*/ 4227793 h 5360810"/>
              <a:gd name="connsiteX473" fmla="*/ 935718 w 4550804"/>
              <a:gd name="connsiteY473" fmla="*/ 4223604 h 5360810"/>
              <a:gd name="connsiteX474" fmla="*/ 934322 w 4550804"/>
              <a:gd name="connsiteY474" fmla="*/ 4225001 h 5360810"/>
              <a:gd name="connsiteX475" fmla="*/ 934322 w 4550804"/>
              <a:gd name="connsiteY475" fmla="*/ 4220812 h 5360810"/>
              <a:gd name="connsiteX476" fmla="*/ 942003 w 4550804"/>
              <a:gd name="connsiteY476" fmla="*/ 4218019 h 5360810"/>
              <a:gd name="connsiteX477" fmla="*/ 948288 w 4550804"/>
              <a:gd name="connsiteY477" fmla="*/ 4219416 h 5360810"/>
              <a:gd name="connsiteX478" fmla="*/ 948288 w 4550804"/>
              <a:gd name="connsiteY478" fmla="*/ 4216623 h 5360810"/>
              <a:gd name="connsiteX479" fmla="*/ 954572 w 4550804"/>
              <a:gd name="connsiteY479" fmla="*/ 4215227 h 5360810"/>
              <a:gd name="connsiteX480" fmla="*/ 951779 w 4550804"/>
              <a:gd name="connsiteY480" fmla="*/ 4220812 h 5360810"/>
              <a:gd name="connsiteX481" fmla="*/ 955968 w 4550804"/>
              <a:gd name="connsiteY481" fmla="*/ 4216623 h 5360810"/>
              <a:gd name="connsiteX482" fmla="*/ 958762 w 4550804"/>
              <a:gd name="connsiteY482" fmla="*/ 4222208 h 5360810"/>
              <a:gd name="connsiteX483" fmla="*/ 961555 w 4550804"/>
              <a:gd name="connsiteY483" fmla="*/ 4227793 h 5360810"/>
              <a:gd name="connsiteX484" fmla="*/ 961555 w 4550804"/>
              <a:gd name="connsiteY484" fmla="*/ 4223604 h 5360810"/>
              <a:gd name="connsiteX485" fmla="*/ 960158 w 4550804"/>
              <a:gd name="connsiteY485" fmla="*/ 4222208 h 5360810"/>
              <a:gd name="connsiteX486" fmla="*/ 952478 w 4550804"/>
              <a:gd name="connsiteY486" fmla="*/ 4210340 h 5360810"/>
              <a:gd name="connsiteX487" fmla="*/ 953874 w 4550804"/>
              <a:gd name="connsiteY487" fmla="*/ 4206152 h 5360810"/>
              <a:gd name="connsiteX488" fmla="*/ 960158 w 4550804"/>
              <a:gd name="connsiteY488" fmla="*/ 4210340 h 5360810"/>
              <a:gd name="connsiteX489" fmla="*/ 964348 w 4550804"/>
              <a:gd name="connsiteY489" fmla="*/ 4215925 h 5360810"/>
              <a:gd name="connsiteX490" fmla="*/ 961555 w 4550804"/>
              <a:gd name="connsiteY490" fmla="*/ 4210340 h 5360810"/>
              <a:gd name="connsiteX491" fmla="*/ 967840 w 4550804"/>
              <a:gd name="connsiteY491" fmla="*/ 4213132 h 5360810"/>
              <a:gd name="connsiteX492" fmla="*/ 967840 w 4550804"/>
              <a:gd name="connsiteY492" fmla="*/ 4219416 h 5360810"/>
              <a:gd name="connsiteX493" fmla="*/ 973426 w 4550804"/>
              <a:gd name="connsiteY493" fmla="*/ 4223604 h 5360810"/>
              <a:gd name="connsiteX494" fmla="*/ 972029 w 4550804"/>
              <a:gd name="connsiteY494" fmla="*/ 4229189 h 5360810"/>
              <a:gd name="connsiteX495" fmla="*/ 974823 w 4550804"/>
              <a:gd name="connsiteY495" fmla="*/ 4238264 h 5360810"/>
              <a:gd name="connsiteX496" fmla="*/ 973426 w 4550804"/>
              <a:gd name="connsiteY496" fmla="*/ 4232679 h 5360810"/>
              <a:gd name="connsiteX497" fmla="*/ 976219 w 4550804"/>
              <a:gd name="connsiteY497" fmla="*/ 4231283 h 5360810"/>
              <a:gd name="connsiteX498" fmla="*/ 977616 w 4550804"/>
              <a:gd name="connsiteY498" fmla="*/ 4229887 h 5360810"/>
              <a:gd name="connsiteX499" fmla="*/ 979013 w 4550804"/>
              <a:gd name="connsiteY499" fmla="*/ 4233028 h 5360810"/>
              <a:gd name="connsiteX500" fmla="*/ 979013 w 4550804"/>
              <a:gd name="connsiteY500" fmla="*/ 4229189 h 5360810"/>
              <a:gd name="connsiteX501" fmla="*/ 977337 w 4550804"/>
              <a:gd name="connsiteY501" fmla="*/ 4228352 h 5360810"/>
              <a:gd name="connsiteX502" fmla="*/ 974823 w 4550804"/>
              <a:gd name="connsiteY502" fmla="*/ 4227793 h 5360810"/>
              <a:gd name="connsiteX503" fmla="*/ 975199 w 4550804"/>
              <a:gd name="connsiteY503" fmla="*/ 4227283 h 5360810"/>
              <a:gd name="connsiteX504" fmla="*/ 973426 w 4550804"/>
              <a:gd name="connsiteY504" fmla="*/ 4226397 h 5360810"/>
              <a:gd name="connsiteX505" fmla="*/ 975347 w 4550804"/>
              <a:gd name="connsiteY505" fmla="*/ 4227095 h 5360810"/>
              <a:gd name="connsiteX506" fmla="*/ 979013 w 4550804"/>
              <a:gd name="connsiteY506" fmla="*/ 4222208 h 5360810"/>
              <a:gd name="connsiteX507" fmla="*/ 986693 w 4550804"/>
              <a:gd name="connsiteY507" fmla="*/ 4227793 h 5360810"/>
              <a:gd name="connsiteX508" fmla="*/ 985297 w 4550804"/>
              <a:gd name="connsiteY508" fmla="*/ 4226397 h 5360810"/>
              <a:gd name="connsiteX509" fmla="*/ 988090 w 4550804"/>
              <a:gd name="connsiteY509" fmla="*/ 4226397 h 5360810"/>
              <a:gd name="connsiteX510" fmla="*/ 985297 w 4550804"/>
              <a:gd name="connsiteY510" fmla="*/ 4225001 h 5360810"/>
              <a:gd name="connsiteX511" fmla="*/ 988090 w 4550804"/>
              <a:gd name="connsiteY511" fmla="*/ 4223604 h 5360810"/>
              <a:gd name="connsiteX512" fmla="*/ 983901 w 4550804"/>
              <a:gd name="connsiteY512" fmla="*/ 4225001 h 5360810"/>
              <a:gd name="connsiteX513" fmla="*/ 981108 w 4550804"/>
              <a:gd name="connsiteY513" fmla="*/ 4220812 h 5360810"/>
              <a:gd name="connsiteX514" fmla="*/ 974823 w 4550804"/>
              <a:gd name="connsiteY514" fmla="*/ 4220812 h 5360810"/>
              <a:gd name="connsiteX515" fmla="*/ 972029 w 4550804"/>
              <a:gd name="connsiteY515" fmla="*/ 4216623 h 5360810"/>
              <a:gd name="connsiteX516" fmla="*/ 973426 w 4550804"/>
              <a:gd name="connsiteY516" fmla="*/ 4215227 h 5360810"/>
              <a:gd name="connsiteX517" fmla="*/ 971331 w 4550804"/>
              <a:gd name="connsiteY517" fmla="*/ 4215227 h 5360810"/>
              <a:gd name="connsiteX518" fmla="*/ 968539 w 4550804"/>
              <a:gd name="connsiteY518" fmla="*/ 4209642 h 5360810"/>
              <a:gd name="connsiteX519" fmla="*/ 977616 w 4550804"/>
              <a:gd name="connsiteY519" fmla="*/ 4209642 h 5360810"/>
              <a:gd name="connsiteX520" fmla="*/ 978314 w 4550804"/>
              <a:gd name="connsiteY520" fmla="*/ 4211038 h 5360810"/>
              <a:gd name="connsiteX521" fmla="*/ 981806 w 4550804"/>
              <a:gd name="connsiteY521" fmla="*/ 4211038 h 5360810"/>
              <a:gd name="connsiteX522" fmla="*/ 979013 w 4550804"/>
              <a:gd name="connsiteY522" fmla="*/ 4209642 h 5360810"/>
              <a:gd name="connsiteX523" fmla="*/ 984599 w 4550804"/>
              <a:gd name="connsiteY523" fmla="*/ 4211038 h 5360810"/>
              <a:gd name="connsiteX524" fmla="*/ 985995 w 4550804"/>
              <a:gd name="connsiteY524" fmla="*/ 4215227 h 5360810"/>
              <a:gd name="connsiteX525" fmla="*/ 989564 w 4550804"/>
              <a:gd name="connsiteY525" fmla="*/ 4215227 h 5360810"/>
              <a:gd name="connsiteX526" fmla="*/ 988090 w 4550804"/>
              <a:gd name="connsiteY526" fmla="*/ 4214529 h 5360810"/>
              <a:gd name="connsiteX527" fmla="*/ 988090 w 4550804"/>
              <a:gd name="connsiteY527" fmla="*/ 4210340 h 5360810"/>
              <a:gd name="connsiteX528" fmla="*/ 993677 w 4550804"/>
              <a:gd name="connsiteY528" fmla="*/ 4213132 h 5360810"/>
              <a:gd name="connsiteX529" fmla="*/ 990884 w 4550804"/>
              <a:gd name="connsiteY529" fmla="*/ 4210340 h 5360810"/>
              <a:gd name="connsiteX530" fmla="*/ 984599 w 4550804"/>
              <a:gd name="connsiteY530" fmla="*/ 4207547 h 5360810"/>
              <a:gd name="connsiteX531" fmla="*/ 968539 w 4550804"/>
              <a:gd name="connsiteY531" fmla="*/ 4206152 h 5360810"/>
              <a:gd name="connsiteX532" fmla="*/ 974124 w 4550804"/>
              <a:gd name="connsiteY532" fmla="*/ 4204756 h 5360810"/>
              <a:gd name="connsiteX533" fmla="*/ 966444 w 4550804"/>
              <a:gd name="connsiteY533" fmla="*/ 4206152 h 5360810"/>
              <a:gd name="connsiteX534" fmla="*/ 962253 w 4550804"/>
              <a:gd name="connsiteY534" fmla="*/ 4200567 h 5360810"/>
              <a:gd name="connsiteX535" fmla="*/ 966863 w 4550804"/>
              <a:gd name="connsiteY535" fmla="*/ 4203080 h 5360810"/>
              <a:gd name="connsiteX536" fmla="*/ 965745 w 4550804"/>
              <a:gd name="connsiteY536" fmla="*/ 4201963 h 5360810"/>
              <a:gd name="connsiteX537" fmla="*/ 971359 w 4550804"/>
              <a:gd name="connsiteY537" fmla="*/ 4201097 h 5360810"/>
              <a:gd name="connsiteX538" fmla="*/ 969237 w 4550804"/>
              <a:gd name="connsiteY538" fmla="*/ 4200567 h 5360810"/>
              <a:gd name="connsiteX539" fmla="*/ 969237 w 4550804"/>
              <a:gd name="connsiteY539" fmla="*/ 4199171 h 5360810"/>
              <a:gd name="connsiteX540" fmla="*/ 967840 w 4550804"/>
              <a:gd name="connsiteY540" fmla="*/ 4197774 h 5360810"/>
              <a:gd name="connsiteX541" fmla="*/ 967840 w 4550804"/>
              <a:gd name="connsiteY541" fmla="*/ 4200567 h 5360810"/>
              <a:gd name="connsiteX542" fmla="*/ 966444 w 4550804"/>
              <a:gd name="connsiteY542" fmla="*/ 4199171 h 5360810"/>
              <a:gd name="connsiteX543" fmla="*/ 965047 w 4550804"/>
              <a:gd name="connsiteY543" fmla="*/ 4194982 h 5360810"/>
              <a:gd name="connsiteX544" fmla="*/ 965047 w 4550804"/>
              <a:gd name="connsiteY544" fmla="*/ 4199171 h 5360810"/>
              <a:gd name="connsiteX545" fmla="*/ 960857 w 4550804"/>
              <a:gd name="connsiteY545" fmla="*/ 4197774 h 5360810"/>
              <a:gd name="connsiteX546" fmla="*/ 959460 w 4550804"/>
              <a:gd name="connsiteY546" fmla="*/ 4192189 h 5360810"/>
              <a:gd name="connsiteX547" fmla="*/ 960857 w 4550804"/>
              <a:gd name="connsiteY547" fmla="*/ 4190793 h 5360810"/>
              <a:gd name="connsiteX548" fmla="*/ 956667 w 4550804"/>
              <a:gd name="connsiteY548" fmla="*/ 4190793 h 5360810"/>
              <a:gd name="connsiteX549" fmla="*/ 955270 w 4550804"/>
              <a:gd name="connsiteY549" fmla="*/ 4189397 h 5360810"/>
              <a:gd name="connsiteX550" fmla="*/ 952478 w 4550804"/>
              <a:gd name="connsiteY550" fmla="*/ 4183812 h 5360810"/>
              <a:gd name="connsiteX551" fmla="*/ 956667 w 4550804"/>
              <a:gd name="connsiteY551" fmla="*/ 4183812 h 5360810"/>
              <a:gd name="connsiteX552" fmla="*/ 956667 w 4550804"/>
              <a:gd name="connsiteY552" fmla="*/ 4186604 h 5360810"/>
              <a:gd name="connsiteX553" fmla="*/ 958063 w 4550804"/>
              <a:gd name="connsiteY553" fmla="*/ 4183812 h 5360810"/>
              <a:gd name="connsiteX554" fmla="*/ 958762 w 4550804"/>
              <a:gd name="connsiteY554" fmla="*/ 4183812 h 5360810"/>
              <a:gd name="connsiteX555" fmla="*/ 957365 w 4550804"/>
              <a:gd name="connsiteY555" fmla="*/ 4181021 h 5360810"/>
              <a:gd name="connsiteX556" fmla="*/ 955968 w 4550804"/>
              <a:gd name="connsiteY556" fmla="*/ 4182416 h 5360810"/>
              <a:gd name="connsiteX557" fmla="*/ 951779 w 4550804"/>
              <a:gd name="connsiteY557" fmla="*/ 4182416 h 5360810"/>
              <a:gd name="connsiteX558" fmla="*/ 948986 w 4550804"/>
              <a:gd name="connsiteY558" fmla="*/ 4178228 h 5360810"/>
              <a:gd name="connsiteX559" fmla="*/ 950383 w 4550804"/>
              <a:gd name="connsiteY559" fmla="*/ 4174039 h 5360810"/>
              <a:gd name="connsiteX560" fmla="*/ 950383 w 4550804"/>
              <a:gd name="connsiteY560" fmla="*/ 4171246 h 5360810"/>
              <a:gd name="connsiteX561" fmla="*/ 955968 w 4550804"/>
              <a:gd name="connsiteY561" fmla="*/ 4169850 h 5360810"/>
              <a:gd name="connsiteX562" fmla="*/ 955968 w 4550804"/>
              <a:gd name="connsiteY562" fmla="*/ 4171246 h 5360810"/>
              <a:gd name="connsiteX563" fmla="*/ 958762 w 4550804"/>
              <a:gd name="connsiteY563" fmla="*/ 4169850 h 5360810"/>
              <a:gd name="connsiteX564" fmla="*/ 958762 w 4550804"/>
              <a:gd name="connsiteY564" fmla="*/ 4172643 h 5360810"/>
              <a:gd name="connsiteX565" fmla="*/ 960158 w 4550804"/>
              <a:gd name="connsiteY565" fmla="*/ 4171246 h 5360810"/>
              <a:gd name="connsiteX566" fmla="*/ 960857 w 4550804"/>
              <a:gd name="connsiteY566" fmla="*/ 4172643 h 5360810"/>
              <a:gd name="connsiteX567" fmla="*/ 960158 w 4550804"/>
              <a:gd name="connsiteY567" fmla="*/ 4169850 h 5360810"/>
              <a:gd name="connsiteX568" fmla="*/ 964348 w 4550804"/>
              <a:gd name="connsiteY568" fmla="*/ 4171246 h 5360810"/>
              <a:gd name="connsiteX569" fmla="*/ 964348 w 4550804"/>
              <a:gd name="connsiteY569" fmla="*/ 4180322 h 5360810"/>
              <a:gd name="connsiteX570" fmla="*/ 965745 w 4550804"/>
              <a:gd name="connsiteY570" fmla="*/ 4172643 h 5360810"/>
              <a:gd name="connsiteX571" fmla="*/ 965745 w 4550804"/>
              <a:gd name="connsiteY571" fmla="*/ 4178228 h 5360810"/>
              <a:gd name="connsiteX572" fmla="*/ 968539 w 4550804"/>
              <a:gd name="connsiteY572" fmla="*/ 4175435 h 5360810"/>
              <a:gd name="connsiteX573" fmla="*/ 967142 w 4550804"/>
              <a:gd name="connsiteY573" fmla="*/ 4175435 h 5360810"/>
              <a:gd name="connsiteX574" fmla="*/ 964348 w 4550804"/>
              <a:gd name="connsiteY574" fmla="*/ 4167756 h 5360810"/>
              <a:gd name="connsiteX575" fmla="*/ 976219 w 4550804"/>
              <a:gd name="connsiteY575" fmla="*/ 4170549 h 5360810"/>
              <a:gd name="connsiteX576" fmla="*/ 976219 w 4550804"/>
              <a:gd name="connsiteY576" fmla="*/ 4174737 h 5360810"/>
              <a:gd name="connsiteX577" fmla="*/ 973426 w 4550804"/>
              <a:gd name="connsiteY577" fmla="*/ 4174737 h 5360810"/>
              <a:gd name="connsiteX578" fmla="*/ 976219 w 4550804"/>
              <a:gd name="connsiteY578" fmla="*/ 4176134 h 5360810"/>
              <a:gd name="connsiteX579" fmla="*/ 976219 w 4550804"/>
              <a:gd name="connsiteY579" fmla="*/ 4184510 h 5360810"/>
              <a:gd name="connsiteX580" fmla="*/ 972029 w 4550804"/>
              <a:gd name="connsiteY580" fmla="*/ 4184510 h 5360810"/>
              <a:gd name="connsiteX581" fmla="*/ 976219 w 4550804"/>
              <a:gd name="connsiteY581" fmla="*/ 4185906 h 5360810"/>
              <a:gd name="connsiteX582" fmla="*/ 975290 w 4550804"/>
              <a:gd name="connsiteY582" fmla="*/ 4186375 h 5360810"/>
              <a:gd name="connsiteX583" fmla="*/ 972728 w 4550804"/>
              <a:gd name="connsiteY583" fmla="*/ 4191492 h 5360810"/>
              <a:gd name="connsiteX584" fmla="*/ 972728 w 4550804"/>
              <a:gd name="connsiteY584" fmla="*/ 4197774 h 5360810"/>
              <a:gd name="connsiteX585" fmla="*/ 976918 w 4550804"/>
              <a:gd name="connsiteY585" fmla="*/ 4200567 h 5360810"/>
              <a:gd name="connsiteX586" fmla="*/ 976023 w 4550804"/>
              <a:gd name="connsiteY586" fmla="*/ 4201167 h 5360810"/>
              <a:gd name="connsiteX587" fmla="*/ 980409 w 4550804"/>
              <a:gd name="connsiteY587" fmla="*/ 4203359 h 5360810"/>
              <a:gd name="connsiteX588" fmla="*/ 993677 w 4550804"/>
              <a:gd name="connsiteY588" fmla="*/ 4200567 h 5360810"/>
              <a:gd name="connsiteX589" fmla="*/ 993677 w 4550804"/>
              <a:gd name="connsiteY589" fmla="*/ 4203359 h 5360810"/>
              <a:gd name="connsiteX590" fmla="*/ 995074 w 4550804"/>
              <a:gd name="connsiteY590" fmla="*/ 4204756 h 5360810"/>
              <a:gd name="connsiteX591" fmla="*/ 993677 w 4550804"/>
              <a:gd name="connsiteY591" fmla="*/ 4200567 h 5360810"/>
              <a:gd name="connsiteX592" fmla="*/ 996470 w 4550804"/>
              <a:gd name="connsiteY592" fmla="*/ 4201963 h 5360810"/>
              <a:gd name="connsiteX593" fmla="*/ 1000659 w 4550804"/>
              <a:gd name="connsiteY593" fmla="*/ 4208245 h 5360810"/>
              <a:gd name="connsiteX594" fmla="*/ 997867 w 4550804"/>
              <a:gd name="connsiteY594" fmla="*/ 4201963 h 5360810"/>
              <a:gd name="connsiteX595" fmla="*/ 1000659 w 4550804"/>
              <a:gd name="connsiteY595" fmla="*/ 4201963 h 5360810"/>
              <a:gd name="connsiteX596" fmla="*/ 1003453 w 4550804"/>
              <a:gd name="connsiteY596" fmla="*/ 4206152 h 5360810"/>
              <a:gd name="connsiteX597" fmla="*/ 1007643 w 4550804"/>
              <a:gd name="connsiteY597" fmla="*/ 4206152 h 5360810"/>
              <a:gd name="connsiteX598" fmla="*/ 1007643 w 4550804"/>
              <a:gd name="connsiteY598" fmla="*/ 4210340 h 5360810"/>
              <a:gd name="connsiteX599" fmla="*/ 1006246 w 4550804"/>
              <a:gd name="connsiteY599" fmla="*/ 4213132 h 5360810"/>
              <a:gd name="connsiteX600" fmla="*/ 1011833 w 4550804"/>
              <a:gd name="connsiteY600" fmla="*/ 4208944 h 5360810"/>
              <a:gd name="connsiteX601" fmla="*/ 1009040 w 4550804"/>
              <a:gd name="connsiteY601" fmla="*/ 4208944 h 5360810"/>
              <a:gd name="connsiteX602" fmla="*/ 1007643 w 4550804"/>
              <a:gd name="connsiteY602" fmla="*/ 4206152 h 5360810"/>
              <a:gd name="connsiteX603" fmla="*/ 998565 w 4550804"/>
              <a:gd name="connsiteY603" fmla="*/ 4199869 h 5360810"/>
              <a:gd name="connsiteX604" fmla="*/ 1001358 w 4550804"/>
              <a:gd name="connsiteY604" fmla="*/ 4199869 h 5360810"/>
              <a:gd name="connsiteX605" fmla="*/ 1009040 w 4550804"/>
              <a:gd name="connsiteY605" fmla="*/ 4204058 h 5360810"/>
              <a:gd name="connsiteX606" fmla="*/ 1002754 w 4550804"/>
              <a:gd name="connsiteY606" fmla="*/ 4199869 h 5360810"/>
              <a:gd name="connsiteX607" fmla="*/ 989487 w 4550804"/>
              <a:gd name="connsiteY607" fmla="*/ 4198473 h 5360810"/>
              <a:gd name="connsiteX608" fmla="*/ 986693 w 4550804"/>
              <a:gd name="connsiteY608" fmla="*/ 4197076 h 5360810"/>
              <a:gd name="connsiteX609" fmla="*/ 988090 w 4550804"/>
              <a:gd name="connsiteY609" fmla="*/ 4195680 h 5360810"/>
              <a:gd name="connsiteX610" fmla="*/ 983901 w 4550804"/>
              <a:gd name="connsiteY610" fmla="*/ 4197076 h 5360810"/>
              <a:gd name="connsiteX611" fmla="*/ 979711 w 4550804"/>
              <a:gd name="connsiteY611" fmla="*/ 4194284 h 5360810"/>
              <a:gd name="connsiteX612" fmla="*/ 979711 w 4550804"/>
              <a:gd name="connsiteY612" fmla="*/ 4188699 h 5360810"/>
              <a:gd name="connsiteX613" fmla="*/ 983901 w 4550804"/>
              <a:gd name="connsiteY613" fmla="*/ 4183114 h 5360810"/>
              <a:gd name="connsiteX614" fmla="*/ 986031 w 4550804"/>
              <a:gd name="connsiteY614" fmla="*/ 4184957 h 5360810"/>
              <a:gd name="connsiteX615" fmla="*/ 989480 w 4550804"/>
              <a:gd name="connsiteY615" fmla="*/ 4183812 h 5360810"/>
              <a:gd name="connsiteX616" fmla="*/ 985290 w 4550804"/>
              <a:gd name="connsiteY616" fmla="*/ 4183812 h 5360810"/>
              <a:gd name="connsiteX617" fmla="*/ 983894 w 4550804"/>
              <a:gd name="connsiteY617" fmla="*/ 4182416 h 5360810"/>
              <a:gd name="connsiteX618" fmla="*/ 984452 w 4550804"/>
              <a:gd name="connsiteY618" fmla="*/ 4178228 h 5360810"/>
              <a:gd name="connsiteX619" fmla="*/ 985290 w 4550804"/>
              <a:gd name="connsiteY619" fmla="*/ 4178228 h 5360810"/>
              <a:gd name="connsiteX620" fmla="*/ 985290 w 4550804"/>
              <a:gd name="connsiteY620" fmla="*/ 4176831 h 5360810"/>
              <a:gd name="connsiteX621" fmla="*/ 988084 w 4550804"/>
              <a:gd name="connsiteY621" fmla="*/ 4175435 h 5360810"/>
              <a:gd name="connsiteX622" fmla="*/ 984829 w 4550804"/>
              <a:gd name="connsiteY622" fmla="*/ 4175435 h 5360810"/>
              <a:gd name="connsiteX623" fmla="*/ 985228 w 4550804"/>
              <a:gd name="connsiteY623" fmla="*/ 4172441 h 5360810"/>
              <a:gd name="connsiteX624" fmla="*/ 986693 w 4550804"/>
              <a:gd name="connsiteY624" fmla="*/ 4169152 h 5360810"/>
              <a:gd name="connsiteX625" fmla="*/ 986693 w 4550804"/>
              <a:gd name="connsiteY625" fmla="*/ 4170549 h 5360810"/>
              <a:gd name="connsiteX626" fmla="*/ 986693 w 4550804"/>
              <a:gd name="connsiteY626" fmla="*/ 4171944 h 5360810"/>
              <a:gd name="connsiteX627" fmla="*/ 988090 w 4550804"/>
              <a:gd name="connsiteY627" fmla="*/ 4173341 h 5360810"/>
              <a:gd name="connsiteX628" fmla="*/ 986693 w 4550804"/>
              <a:gd name="connsiteY628" fmla="*/ 4170549 h 5360810"/>
              <a:gd name="connsiteX629" fmla="*/ 989487 w 4550804"/>
              <a:gd name="connsiteY629" fmla="*/ 4166359 h 5360810"/>
              <a:gd name="connsiteX630" fmla="*/ 992280 w 4550804"/>
              <a:gd name="connsiteY630" fmla="*/ 4183812 h 5360810"/>
              <a:gd name="connsiteX631" fmla="*/ 992280 w 4550804"/>
              <a:gd name="connsiteY631" fmla="*/ 4181021 h 5360810"/>
              <a:gd name="connsiteX632" fmla="*/ 997867 w 4550804"/>
              <a:gd name="connsiteY632" fmla="*/ 4186604 h 5360810"/>
              <a:gd name="connsiteX633" fmla="*/ 996470 w 4550804"/>
              <a:gd name="connsiteY633" fmla="*/ 4183812 h 5360810"/>
              <a:gd name="connsiteX634" fmla="*/ 993677 w 4550804"/>
              <a:gd name="connsiteY634" fmla="*/ 4181021 h 5360810"/>
              <a:gd name="connsiteX635" fmla="*/ 992280 w 4550804"/>
              <a:gd name="connsiteY635" fmla="*/ 4179624 h 5360810"/>
              <a:gd name="connsiteX636" fmla="*/ 996470 w 4550804"/>
              <a:gd name="connsiteY636" fmla="*/ 4178228 h 5360810"/>
              <a:gd name="connsiteX637" fmla="*/ 997867 w 4550804"/>
              <a:gd name="connsiteY637" fmla="*/ 4178228 h 5360810"/>
              <a:gd name="connsiteX638" fmla="*/ 1005548 w 4550804"/>
              <a:gd name="connsiteY638" fmla="*/ 4182416 h 5360810"/>
              <a:gd name="connsiteX639" fmla="*/ 999263 w 4550804"/>
              <a:gd name="connsiteY639" fmla="*/ 4178228 h 5360810"/>
              <a:gd name="connsiteX640" fmla="*/ 1005548 w 4550804"/>
              <a:gd name="connsiteY640" fmla="*/ 4179624 h 5360810"/>
              <a:gd name="connsiteX641" fmla="*/ 1001358 w 4550804"/>
              <a:gd name="connsiteY641" fmla="*/ 4178228 h 5360810"/>
              <a:gd name="connsiteX642" fmla="*/ 992280 w 4550804"/>
              <a:gd name="connsiteY642" fmla="*/ 4176831 h 5360810"/>
              <a:gd name="connsiteX643" fmla="*/ 996470 w 4550804"/>
              <a:gd name="connsiteY643" fmla="*/ 4174039 h 5360810"/>
              <a:gd name="connsiteX644" fmla="*/ 1002056 w 4550804"/>
              <a:gd name="connsiteY644" fmla="*/ 4172643 h 5360810"/>
              <a:gd name="connsiteX645" fmla="*/ 992979 w 4550804"/>
              <a:gd name="connsiteY645" fmla="*/ 4174039 h 5360810"/>
              <a:gd name="connsiteX646" fmla="*/ 992979 w 4550804"/>
              <a:gd name="connsiteY646" fmla="*/ 4169850 h 5360810"/>
              <a:gd name="connsiteX647" fmla="*/ 995772 w 4550804"/>
              <a:gd name="connsiteY647" fmla="*/ 4171246 h 5360810"/>
              <a:gd name="connsiteX648" fmla="*/ 992979 w 4550804"/>
              <a:gd name="connsiteY648" fmla="*/ 4168454 h 5360810"/>
              <a:gd name="connsiteX649" fmla="*/ 998565 w 4550804"/>
              <a:gd name="connsiteY649" fmla="*/ 4169850 h 5360810"/>
              <a:gd name="connsiteX650" fmla="*/ 995772 w 4550804"/>
              <a:gd name="connsiteY650" fmla="*/ 4168454 h 5360810"/>
              <a:gd name="connsiteX651" fmla="*/ 992979 w 4550804"/>
              <a:gd name="connsiteY651" fmla="*/ 4167058 h 5360810"/>
              <a:gd name="connsiteX652" fmla="*/ 999263 w 4550804"/>
              <a:gd name="connsiteY652" fmla="*/ 4164265 h 5360810"/>
              <a:gd name="connsiteX653" fmla="*/ 992979 w 4550804"/>
              <a:gd name="connsiteY653" fmla="*/ 4165662 h 5360810"/>
              <a:gd name="connsiteX654" fmla="*/ 994375 w 4550804"/>
              <a:gd name="connsiteY654" fmla="*/ 4160077 h 5360810"/>
              <a:gd name="connsiteX655" fmla="*/ 998565 w 4550804"/>
              <a:gd name="connsiteY655" fmla="*/ 4161472 h 5360810"/>
              <a:gd name="connsiteX656" fmla="*/ 995772 w 4550804"/>
              <a:gd name="connsiteY656" fmla="*/ 4157285 h 5360810"/>
              <a:gd name="connsiteX657" fmla="*/ 997169 w 4550804"/>
              <a:gd name="connsiteY657" fmla="*/ 4155889 h 5360810"/>
              <a:gd name="connsiteX658" fmla="*/ 999961 w 4550804"/>
              <a:gd name="connsiteY658" fmla="*/ 4158681 h 5360810"/>
              <a:gd name="connsiteX659" fmla="*/ 998565 w 4550804"/>
              <a:gd name="connsiteY659" fmla="*/ 4155889 h 5360810"/>
              <a:gd name="connsiteX660" fmla="*/ 1001358 w 4550804"/>
              <a:gd name="connsiteY660" fmla="*/ 4154492 h 5360810"/>
              <a:gd name="connsiteX661" fmla="*/ 1011833 w 4550804"/>
              <a:gd name="connsiteY661" fmla="*/ 4157285 h 5360810"/>
              <a:gd name="connsiteX662" fmla="*/ 1004151 w 4550804"/>
              <a:gd name="connsiteY662" fmla="*/ 4160077 h 5360810"/>
              <a:gd name="connsiteX663" fmla="*/ 1006945 w 4550804"/>
              <a:gd name="connsiteY663" fmla="*/ 4160077 h 5360810"/>
              <a:gd name="connsiteX664" fmla="*/ 1004151 w 4550804"/>
              <a:gd name="connsiteY664" fmla="*/ 4164265 h 5360810"/>
              <a:gd name="connsiteX665" fmla="*/ 1008341 w 4550804"/>
              <a:gd name="connsiteY665" fmla="*/ 4167058 h 5360810"/>
              <a:gd name="connsiteX666" fmla="*/ 1005548 w 4550804"/>
              <a:gd name="connsiteY666" fmla="*/ 4164265 h 5360810"/>
              <a:gd name="connsiteX667" fmla="*/ 1006945 w 4550804"/>
              <a:gd name="connsiteY667" fmla="*/ 4161472 h 5360810"/>
              <a:gd name="connsiteX668" fmla="*/ 1012531 w 4550804"/>
              <a:gd name="connsiteY668" fmla="*/ 4160077 h 5360810"/>
              <a:gd name="connsiteX669" fmla="*/ 1012531 w 4550804"/>
              <a:gd name="connsiteY669" fmla="*/ 4161472 h 5360810"/>
              <a:gd name="connsiteX670" fmla="*/ 1015324 w 4550804"/>
              <a:gd name="connsiteY670" fmla="*/ 4160077 h 5360810"/>
              <a:gd name="connsiteX671" fmla="*/ 1015324 w 4550804"/>
              <a:gd name="connsiteY671" fmla="*/ 4165662 h 5360810"/>
              <a:gd name="connsiteX672" fmla="*/ 1016720 w 4550804"/>
              <a:gd name="connsiteY672" fmla="*/ 4167058 h 5360810"/>
              <a:gd name="connsiteX673" fmla="*/ 1016720 w 4550804"/>
              <a:gd name="connsiteY673" fmla="*/ 4161472 h 5360810"/>
              <a:gd name="connsiteX674" fmla="*/ 1020910 w 4550804"/>
              <a:gd name="connsiteY674" fmla="*/ 4161472 h 5360810"/>
              <a:gd name="connsiteX675" fmla="*/ 1027195 w 4550804"/>
              <a:gd name="connsiteY675" fmla="*/ 4169152 h 5360810"/>
              <a:gd name="connsiteX676" fmla="*/ 1023005 w 4550804"/>
              <a:gd name="connsiteY676" fmla="*/ 4171944 h 5360810"/>
              <a:gd name="connsiteX677" fmla="*/ 1016720 w 4550804"/>
              <a:gd name="connsiteY677" fmla="*/ 4170549 h 5360810"/>
              <a:gd name="connsiteX678" fmla="*/ 1022943 w 4550804"/>
              <a:gd name="connsiteY678" fmla="*/ 4173313 h 5360810"/>
              <a:gd name="connsiteX679" fmla="*/ 1024402 w 4550804"/>
              <a:gd name="connsiteY679" fmla="*/ 4172643 h 5360810"/>
              <a:gd name="connsiteX680" fmla="*/ 1023005 w 4550804"/>
              <a:gd name="connsiteY680" fmla="*/ 4174039 h 5360810"/>
              <a:gd name="connsiteX681" fmla="*/ 1023005 w 4550804"/>
              <a:gd name="connsiteY681" fmla="*/ 4176831 h 5360810"/>
              <a:gd name="connsiteX682" fmla="*/ 1024402 w 4550804"/>
              <a:gd name="connsiteY682" fmla="*/ 4172643 h 5360810"/>
              <a:gd name="connsiteX683" fmla="*/ 1025799 w 4550804"/>
              <a:gd name="connsiteY683" fmla="*/ 4171246 h 5360810"/>
              <a:gd name="connsiteX684" fmla="*/ 1028319 w 4550804"/>
              <a:gd name="connsiteY684" fmla="*/ 4169983 h 5360810"/>
              <a:gd name="connsiteX685" fmla="*/ 1025100 w 4550804"/>
              <a:gd name="connsiteY685" fmla="*/ 4156587 h 5360810"/>
              <a:gd name="connsiteX686" fmla="*/ 1033480 w 4550804"/>
              <a:gd name="connsiteY686" fmla="*/ 4183114 h 5360810"/>
              <a:gd name="connsiteX687" fmla="*/ 1029471 w 4550804"/>
              <a:gd name="connsiteY687" fmla="*/ 4174430 h 5360810"/>
              <a:gd name="connsiteX688" fmla="*/ 1024402 w 4550804"/>
              <a:gd name="connsiteY688" fmla="*/ 4178228 h 5360810"/>
              <a:gd name="connsiteX689" fmla="*/ 1024402 w 4550804"/>
              <a:gd name="connsiteY689" fmla="*/ 4181021 h 5360810"/>
              <a:gd name="connsiteX690" fmla="*/ 1020212 w 4550804"/>
              <a:gd name="connsiteY690" fmla="*/ 4179624 h 5360810"/>
              <a:gd name="connsiteX691" fmla="*/ 1021609 w 4550804"/>
              <a:gd name="connsiteY691" fmla="*/ 4181021 h 5360810"/>
              <a:gd name="connsiteX692" fmla="*/ 1024402 w 4550804"/>
              <a:gd name="connsiteY692" fmla="*/ 4181021 h 5360810"/>
              <a:gd name="connsiteX693" fmla="*/ 1027195 w 4550804"/>
              <a:gd name="connsiteY693" fmla="*/ 4176831 h 5360810"/>
              <a:gd name="connsiteX694" fmla="*/ 1031385 w 4550804"/>
              <a:gd name="connsiteY694" fmla="*/ 4179624 h 5360810"/>
              <a:gd name="connsiteX695" fmla="*/ 1032781 w 4550804"/>
              <a:gd name="connsiteY695" fmla="*/ 4182416 h 5360810"/>
              <a:gd name="connsiteX696" fmla="*/ 1029988 w 4550804"/>
              <a:gd name="connsiteY696" fmla="*/ 4183812 h 5360810"/>
              <a:gd name="connsiteX697" fmla="*/ 1032781 w 4550804"/>
              <a:gd name="connsiteY697" fmla="*/ 4186604 h 5360810"/>
              <a:gd name="connsiteX698" fmla="*/ 1031385 w 4550804"/>
              <a:gd name="connsiteY698" fmla="*/ 4186604 h 5360810"/>
              <a:gd name="connsiteX699" fmla="*/ 1029988 w 4550804"/>
              <a:gd name="connsiteY699" fmla="*/ 4186604 h 5360810"/>
              <a:gd name="connsiteX700" fmla="*/ 1028592 w 4550804"/>
              <a:gd name="connsiteY700" fmla="*/ 4192887 h 5360810"/>
              <a:gd name="connsiteX701" fmla="*/ 1031385 w 4550804"/>
              <a:gd name="connsiteY701" fmla="*/ 4186604 h 5360810"/>
              <a:gd name="connsiteX702" fmla="*/ 1034178 w 4550804"/>
              <a:gd name="connsiteY702" fmla="*/ 4192887 h 5360810"/>
              <a:gd name="connsiteX703" fmla="*/ 1032781 w 4550804"/>
              <a:gd name="connsiteY703" fmla="*/ 4187302 h 5360810"/>
              <a:gd name="connsiteX704" fmla="*/ 1038005 w 4550804"/>
              <a:gd name="connsiteY704" fmla="*/ 4184692 h 5360810"/>
              <a:gd name="connsiteX705" fmla="*/ 1048842 w 4550804"/>
              <a:gd name="connsiteY705" fmla="*/ 4201265 h 5360810"/>
              <a:gd name="connsiteX706" fmla="*/ 1042558 w 4550804"/>
              <a:gd name="connsiteY706" fmla="*/ 4192189 h 5360810"/>
              <a:gd name="connsiteX707" fmla="*/ 1041161 w 4550804"/>
              <a:gd name="connsiteY707" fmla="*/ 4197774 h 5360810"/>
              <a:gd name="connsiteX708" fmla="*/ 1038368 w 4550804"/>
              <a:gd name="connsiteY708" fmla="*/ 4200567 h 5360810"/>
              <a:gd name="connsiteX709" fmla="*/ 1035575 w 4550804"/>
              <a:gd name="connsiteY709" fmla="*/ 4200567 h 5360810"/>
              <a:gd name="connsiteX710" fmla="*/ 1036971 w 4550804"/>
              <a:gd name="connsiteY710" fmla="*/ 4201963 h 5360810"/>
              <a:gd name="connsiteX711" fmla="*/ 1035575 w 4550804"/>
              <a:gd name="connsiteY711" fmla="*/ 4203359 h 5360810"/>
              <a:gd name="connsiteX712" fmla="*/ 1038368 w 4550804"/>
              <a:gd name="connsiteY712" fmla="*/ 4201963 h 5360810"/>
              <a:gd name="connsiteX713" fmla="*/ 1039765 w 4550804"/>
              <a:gd name="connsiteY713" fmla="*/ 4203359 h 5360810"/>
              <a:gd name="connsiteX714" fmla="*/ 1042558 w 4550804"/>
              <a:gd name="connsiteY714" fmla="*/ 4197774 h 5360810"/>
              <a:gd name="connsiteX715" fmla="*/ 1046747 w 4550804"/>
              <a:gd name="connsiteY715" fmla="*/ 4201963 h 5360810"/>
              <a:gd name="connsiteX716" fmla="*/ 1046747 w 4550804"/>
              <a:gd name="connsiteY716" fmla="*/ 4207547 h 5360810"/>
              <a:gd name="connsiteX717" fmla="*/ 1050937 w 4550804"/>
              <a:gd name="connsiteY717" fmla="*/ 4206152 h 5360810"/>
              <a:gd name="connsiteX718" fmla="*/ 1056524 w 4550804"/>
              <a:gd name="connsiteY718" fmla="*/ 4212434 h 5360810"/>
              <a:gd name="connsiteX719" fmla="*/ 972029 w 4550804"/>
              <a:gd name="connsiteY719" fmla="*/ 4316452 h 5360810"/>
              <a:gd name="connsiteX720" fmla="*/ 881251 w 4550804"/>
              <a:gd name="connsiteY720" fmla="*/ 4377884 h 5360810"/>
              <a:gd name="connsiteX721" fmla="*/ 863794 w 4550804"/>
              <a:gd name="connsiteY721" fmla="*/ 4391148 h 5360810"/>
              <a:gd name="connsiteX722" fmla="*/ 856112 w 4550804"/>
              <a:gd name="connsiteY722" fmla="*/ 4395337 h 5360810"/>
              <a:gd name="connsiteX723" fmla="*/ 857509 w 4550804"/>
              <a:gd name="connsiteY723" fmla="*/ 4396733 h 5360810"/>
              <a:gd name="connsiteX724" fmla="*/ 848431 w 4550804"/>
              <a:gd name="connsiteY724" fmla="*/ 4402318 h 5360810"/>
              <a:gd name="connsiteX725" fmla="*/ 845638 w 4550804"/>
              <a:gd name="connsiteY725" fmla="*/ 4407903 h 5360810"/>
              <a:gd name="connsiteX726" fmla="*/ 814913 w 4550804"/>
              <a:gd name="connsiteY726" fmla="*/ 4411394 h 5360810"/>
              <a:gd name="connsiteX727" fmla="*/ 810723 w 4550804"/>
              <a:gd name="connsiteY727" fmla="*/ 4403714 h 5360810"/>
              <a:gd name="connsiteX728" fmla="*/ 805136 w 4550804"/>
              <a:gd name="connsiteY728" fmla="*/ 4407903 h 5360810"/>
              <a:gd name="connsiteX729" fmla="*/ 796059 w 4550804"/>
              <a:gd name="connsiteY729" fmla="*/ 4412092 h 5360810"/>
              <a:gd name="connsiteX730" fmla="*/ 791869 w 4550804"/>
              <a:gd name="connsiteY730" fmla="*/ 4404413 h 5360810"/>
              <a:gd name="connsiteX731" fmla="*/ 784188 w 4550804"/>
              <a:gd name="connsiteY731" fmla="*/ 4404413 h 5360810"/>
              <a:gd name="connsiteX732" fmla="*/ 772317 w 4550804"/>
              <a:gd name="connsiteY732" fmla="*/ 4410696 h 5360810"/>
              <a:gd name="connsiteX733" fmla="*/ 769524 w 4550804"/>
              <a:gd name="connsiteY733" fmla="*/ 4407903 h 5360810"/>
              <a:gd name="connsiteX734" fmla="*/ 766772 w 4550804"/>
              <a:gd name="connsiteY734" fmla="*/ 4409411 h 5360810"/>
              <a:gd name="connsiteX735" fmla="*/ 768127 w 4550804"/>
              <a:gd name="connsiteY735" fmla="*/ 4413488 h 5360810"/>
              <a:gd name="connsiteX736" fmla="*/ 775808 w 4550804"/>
              <a:gd name="connsiteY736" fmla="*/ 4409299 h 5360810"/>
              <a:gd name="connsiteX737" fmla="*/ 778601 w 4550804"/>
              <a:gd name="connsiteY737" fmla="*/ 4412092 h 5360810"/>
              <a:gd name="connsiteX738" fmla="*/ 772317 w 4550804"/>
              <a:gd name="connsiteY738" fmla="*/ 4416280 h 5360810"/>
              <a:gd name="connsiteX739" fmla="*/ 772317 w 4550804"/>
              <a:gd name="connsiteY739" fmla="*/ 4420469 h 5360810"/>
              <a:gd name="connsiteX740" fmla="*/ 763239 w 4550804"/>
              <a:gd name="connsiteY740" fmla="*/ 4423261 h 5360810"/>
              <a:gd name="connsiteX741" fmla="*/ 757653 w 4550804"/>
              <a:gd name="connsiteY741" fmla="*/ 4428846 h 5360810"/>
              <a:gd name="connsiteX742" fmla="*/ 754859 w 4550804"/>
              <a:gd name="connsiteY742" fmla="*/ 4427450 h 5360810"/>
              <a:gd name="connsiteX743" fmla="*/ 745781 w 4550804"/>
              <a:gd name="connsiteY743" fmla="*/ 4444902 h 5360810"/>
              <a:gd name="connsiteX744" fmla="*/ 728324 w 4550804"/>
              <a:gd name="connsiteY744" fmla="*/ 4446299 h 5360810"/>
              <a:gd name="connsiteX745" fmla="*/ 726928 w 4550804"/>
              <a:gd name="connsiteY745" fmla="*/ 4452582 h 5360810"/>
              <a:gd name="connsiteX746" fmla="*/ 724134 w 4550804"/>
              <a:gd name="connsiteY746" fmla="*/ 4453978 h 5360810"/>
              <a:gd name="connsiteX747" fmla="*/ 719944 w 4550804"/>
              <a:gd name="connsiteY747" fmla="*/ 4461656 h 5360810"/>
              <a:gd name="connsiteX748" fmla="*/ 713659 w 4550804"/>
              <a:gd name="connsiteY748" fmla="*/ 4460260 h 5360810"/>
              <a:gd name="connsiteX749" fmla="*/ 705978 w 4550804"/>
              <a:gd name="connsiteY749" fmla="*/ 4461656 h 5360810"/>
              <a:gd name="connsiteX750" fmla="*/ 692714 w 4550804"/>
              <a:gd name="connsiteY750" fmla="*/ 4467939 h 5360810"/>
              <a:gd name="connsiteX751" fmla="*/ 686429 w 4550804"/>
              <a:gd name="connsiteY751" fmla="*/ 4451884 h 5360810"/>
              <a:gd name="connsiteX752" fmla="*/ 680842 w 4550804"/>
              <a:gd name="connsiteY752" fmla="*/ 4458166 h 5360810"/>
              <a:gd name="connsiteX753" fmla="*/ 673161 w 4550804"/>
              <a:gd name="connsiteY753" fmla="*/ 4458166 h 5360810"/>
              <a:gd name="connsiteX754" fmla="*/ 671765 w 4550804"/>
              <a:gd name="connsiteY754" fmla="*/ 4462355 h 5360810"/>
              <a:gd name="connsiteX755" fmla="*/ 667575 w 4550804"/>
              <a:gd name="connsiteY755" fmla="*/ 4462355 h 5360810"/>
              <a:gd name="connsiteX756" fmla="*/ 670368 w 4550804"/>
              <a:gd name="connsiteY756" fmla="*/ 4475619 h 5360810"/>
              <a:gd name="connsiteX757" fmla="*/ 664084 w 4550804"/>
              <a:gd name="connsiteY757" fmla="*/ 4475619 h 5360810"/>
              <a:gd name="connsiteX758" fmla="*/ 659894 w 4550804"/>
              <a:gd name="connsiteY758" fmla="*/ 4479808 h 5360810"/>
              <a:gd name="connsiteX759" fmla="*/ 643833 w 4550804"/>
              <a:gd name="connsiteY759" fmla="*/ 4487486 h 5360810"/>
              <a:gd name="connsiteX760" fmla="*/ 638246 w 4550804"/>
              <a:gd name="connsiteY760" fmla="*/ 4483297 h 5360810"/>
              <a:gd name="connsiteX761" fmla="*/ 627772 w 4550804"/>
              <a:gd name="connsiteY761" fmla="*/ 4489580 h 5360810"/>
              <a:gd name="connsiteX762" fmla="*/ 624979 w 4550804"/>
              <a:gd name="connsiteY762" fmla="*/ 4483297 h 5360810"/>
              <a:gd name="connsiteX763" fmla="*/ 617298 w 4550804"/>
              <a:gd name="connsiteY763" fmla="*/ 4474223 h 5360810"/>
              <a:gd name="connsiteX764" fmla="*/ 633359 w 4550804"/>
              <a:gd name="connsiteY764" fmla="*/ 4463751 h 5360810"/>
              <a:gd name="connsiteX765" fmla="*/ 637548 w 4550804"/>
              <a:gd name="connsiteY765" fmla="*/ 4454676 h 5360810"/>
              <a:gd name="connsiteX766" fmla="*/ 631962 w 4550804"/>
              <a:gd name="connsiteY766" fmla="*/ 4445600 h 5360810"/>
              <a:gd name="connsiteX767" fmla="*/ 609616 w 4550804"/>
              <a:gd name="connsiteY767" fmla="*/ 4458865 h 5360810"/>
              <a:gd name="connsiteX768" fmla="*/ 596348 w 4550804"/>
              <a:gd name="connsiteY768" fmla="*/ 4469336 h 5360810"/>
              <a:gd name="connsiteX769" fmla="*/ 592158 w 4550804"/>
              <a:gd name="connsiteY769" fmla="*/ 4467939 h 5360810"/>
              <a:gd name="connsiteX770" fmla="*/ 586573 w 4550804"/>
              <a:gd name="connsiteY770" fmla="*/ 4463751 h 5360810"/>
              <a:gd name="connsiteX771" fmla="*/ 583779 w 4550804"/>
              <a:gd name="connsiteY771" fmla="*/ 4466543 h 5360810"/>
              <a:gd name="connsiteX772" fmla="*/ 578193 w 4550804"/>
              <a:gd name="connsiteY772" fmla="*/ 4463751 h 5360810"/>
              <a:gd name="connsiteX773" fmla="*/ 574003 w 4550804"/>
              <a:gd name="connsiteY773" fmla="*/ 4465147 h 5360810"/>
              <a:gd name="connsiteX774" fmla="*/ 567718 w 4550804"/>
              <a:gd name="connsiteY774" fmla="*/ 4462355 h 5360810"/>
              <a:gd name="connsiteX775" fmla="*/ 564925 w 4550804"/>
              <a:gd name="connsiteY775" fmla="*/ 4465147 h 5360810"/>
              <a:gd name="connsiteX776" fmla="*/ 553054 w 4550804"/>
              <a:gd name="connsiteY776" fmla="*/ 4471430 h 5360810"/>
              <a:gd name="connsiteX777" fmla="*/ 530708 w 4550804"/>
              <a:gd name="connsiteY777" fmla="*/ 4462355 h 5360810"/>
              <a:gd name="connsiteX778" fmla="*/ 527916 w 4550804"/>
              <a:gd name="connsiteY778" fmla="*/ 4462355 h 5360810"/>
              <a:gd name="connsiteX779" fmla="*/ 529311 w 4550804"/>
              <a:gd name="connsiteY779" fmla="*/ 4468637 h 5360810"/>
              <a:gd name="connsiteX780" fmla="*/ 523726 w 4550804"/>
              <a:gd name="connsiteY780" fmla="*/ 4467242 h 5360810"/>
              <a:gd name="connsiteX781" fmla="*/ 518139 w 4550804"/>
              <a:gd name="connsiteY781" fmla="*/ 4461656 h 5360810"/>
              <a:gd name="connsiteX782" fmla="*/ 511855 w 4550804"/>
              <a:gd name="connsiteY782" fmla="*/ 4460260 h 5360810"/>
              <a:gd name="connsiteX783" fmla="*/ 510458 w 4550804"/>
              <a:gd name="connsiteY783" fmla="*/ 4456072 h 5360810"/>
              <a:gd name="connsiteX784" fmla="*/ 509061 w 4550804"/>
              <a:gd name="connsiteY784" fmla="*/ 4435129 h 5360810"/>
              <a:gd name="connsiteX785" fmla="*/ 510458 w 4550804"/>
              <a:gd name="connsiteY785" fmla="*/ 4398827 h 5360810"/>
              <a:gd name="connsiteX786" fmla="*/ 518139 w 4550804"/>
              <a:gd name="connsiteY786" fmla="*/ 4379281 h 5360810"/>
              <a:gd name="connsiteX787" fmla="*/ 506268 w 4550804"/>
              <a:gd name="connsiteY787" fmla="*/ 4373696 h 5360810"/>
              <a:gd name="connsiteX788" fmla="*/ 493001 w 4550804"/>
              <a:gd name="connsiteY788" fmla="*/ 4363225 h 5360810"/>
              <a:gd name="connsiteX789" fmla="*/ 491604 w 4550804"/>
              <a:gd name="connsiteY789" fmla="*/ 4367413 h 5360810"/>
              <a:gd name="connsiteX790" fmla="*/ 486017 w 4550804"/>
              <a:gd name="connsiteY790" fmla="*/ 4371601 h 5360810"/>
              <a:gd name="connsiteX791" fmla="*/ 478336 w 4550804"/>
              <a:gd name="connsiteY791" fmla="*/ 4367413 h 5360810"/>
              <a:gd name="connsiteX792" fmla="*/ 470655 w 4550804"/>
              <a:gd name="connsiteY792" fmla="*/ 4352753 h 5360810"/>
              <a:gd name="connsiteX793" fmla="*/ 466466 w 4550804"/>
              <a:gd name="connsiteY793" fmla="*/ 4349960 h 5360810"/>
              <a:gd name="connsiteX794" fmla="*/ 466466 w 4550804"/>
              <a:gd name="connsiteY794" fmla="*/ 4352753 h 5360810"/>
              <a:gd name="connsiteX795" fmla="*/ 431550 w 4550804"/>
              <a:gd name="connsiteY795" fmla="*/ 4343678 h 5360810"/>
              <a:gd name="connsiteX796" fmla="*/ 427360 w 4550804"/>
              <a:gd name="connsiteY796" fmla="*/ 4345073 h 5360810"/>
              <a:gd name="connsiteX797" fmla="*/ 425964 w 4550804"/>
              <a:gd name="connsiteY797" fmla="*/ 4347866 h 5360810"/>
              <a:gd name="connsiteX798" fmla="*/ 419680 w 4550804"/>
              <a:gd name="connsiteY798" fmla="*/ 4346469 h 5360810"/>
              <a:gd name="connsiteX799" fmla="*/ 397334 w 4550804"/>
              <a:gd name="connsiteY799" fmla="*/ 4338791 h 5360810"/>
              <a:gd name="connsiteX800" fmla="*/ 401451 w 4550804"/>
              <a:gd name="connsiteY800" fmla="*/ 4329017 h 5360810"/>
              <a:gd name="connsiteX801" fmla="*/ 395239 w 4550804"/>
              <a:gd name="connsiteY801" fmla="*/ 4329017 h 5360810"/>
              <a:gd name="connsiteX802" fmla="*/ 393842 w 4550804"/>
              <a:gd name="connsiteY802" fmla="*/ 4323432 h 5360810"/>
              <a:gd name="connsiteX803" fmla="*/ 371497 w 4550804"/>
              <a:gd name="connsiteY803" fmla="*/ 4308773 h 5360810"/>
              <a:gd name="connsiteX804" fmla="*/ 355436 w 4550804"/>
              <a:gd name="connsiteY804" fmla="*/ 4308773 h 5360810"/>
              <a:gd name="connsiteX805" fmla="*/ 349849 w 4550804"/>
              <a:gd name="connsiteY805" fmla="*/ 4312961 h 5360810"/>
              <a:gd name="connsiteX806" fmla="*/ 331694 w 4550804"/>
              <a:gd name="connsiteY806" fmla="*/ 4302489 h 5360810"/>
              <a:gd name="connsiteX807" fmla="*/ 326107 w 4550804"/>
              <a:gd name="connsiteY807" fmla="*/ 4302489 h 5360810"/>
              <a:gd name="connsiteX808" fmla="*/ 323314 w 4550804"/>
              <a:gd name="connsiteY808" fmla="*/ 4296905 h 5360810"/>
              <a:gd name="connsiteX809" fmla="*/ 317728 w 4550804"/>
              <a:gd name="connsiteY809" fmla="*/ 4292717 h 5360810"/>
              <a:gd name="connsiteX810" fmla="*/ 290494 w 4550804"/>
              <a:gd name="connsiteY810" fmla="*/ 4279452 h 5360810"/>
              <a:gd name="connsiteX811" fmla="*/ 291891 w 4550804"/>
              <a:gd name="connsiteY811" fmla="*/ 4276659 h 5360810"/>
              <a:gd name="connsiteX812" fmla="*/ 289097 w 4550804"/>
              <a:gd name="connsiteY812" fmla="*/ 4275264 h 5360810"/>
              <a:gd name="connsiteX813" fmla="*/ 278623 w 4550804"/>
              <a:gd name="connsiteY813" fmla="*/ 4289924 h 5360810"/>
              <a:gd name="connsiteX814" fmla="*/ 286305 w 4550804"/>
              <a:gd name="connsiteY814" fmla="*/ 4300395 h 5360810"/>
              <a:gd name="connsiteX815" fmla="*/ 280020 w 4550804"/>
              <a:gd name="connsiteY815" fmla="*/ 4301791 h 5360810"/>
              <a:gd name="connsiteX816" fmla="*/ 281416 w 4550804"/>
              <a:gd name="connsiteY816" fmla="*/ 4308074 h 5360810"/>
              <a:gd name="connsiteX817" fmla="*/ 278623 w 4550804"/>
              <a:gd name="connsiteY817" fmla="*/ 4312263 h 5360810"/>
              <a:gd name="connsiteX818" fmla="*/ 275830 w 4550804"/>
              <a:gd name="connsiteY818" fmla="*/ 4308074 h 5360810"/>
              <a:gd name="connsiteX819" fmla="*/ 271641 w 4550804"/>
              <a:gd name="connsiteY819" fmla="*/ 4309470 h 5360810"/>
              <a:gd name="connsiteX820" fmla="*/ 266054 w 4550804"/>
              <a:gd name="connsiteY820" fmla="*/ 4303886 h 5360810"/>
              <a:gd name="connsiteX821" fmla="*/ 266054 w 4550804"/>
              <a:gd name="connsiteY821" fmla="*/ 4302489 h 5360810"/>
              <a:gd name="connsiteX822" fmla="*/ 255580 w 4550804"/>
              <a:gd name="connsiteY822" fmla="*/ 4294811 h 5360810"/>
              <a:gd name="connsiteX823" fmla="*/ 251390 w 4550804"/>
              <a:gd name="connsiteY823" fmla="*/ 4294811 h 5360810"/>
              <a:gd name="connsiteX824" fmla="*/ 248596 w 4550804"/>
              <a:gd name="connsiteY824" fmla="*/ 4302489 h 5360810"/>
              <a:gd name="connsiteX825" fmla="*/ 244406 w 4550804"/>
              <a:gd name="connsiteY825" fmla="*/ 4306678 h 5360810"/>
              <a:gd name="connsiteX826" fmla="*/ 238821 w 4550804"/>
              <a:gd name="connsiteY826" fmla="*/ 4302489 h 5360810"/>
              <a:gd name="connsiteX827" fmla="*/ 223458 w 4550804"/>
              <a:gd name="connsiteY827" fmla="*/ 4302489 h 5360810"/>
              <a:gd name="connsiteX828" fmla="*/ 217173 w 4550804"/>
              <a:gd name="connsiteY828" fmla="*/ 4317150 h 5360810"/>
              <a:gd name="connsiteX829" fmla="*/ 210889 w 4550804"/>
              <a:gd name="connsiteY829" fmla="*/ 4317150 h 5360810"/>
              <a:gd name="connsiteX830" fmla="*/ 205302 w 4550804"/>
              <a:gd name="connsiteY830" fmla="*/ 4306678 h 5360810"/>
              <a:gd name="connsiteX831" fmla="*/ 189241 w 4550804"/>
              <a:gd name="connsiteY831" fmla="*/ 4309470 h 5360810"/>
              <a:gd name="connsiteX832" fmla="*/ 201112 w 4550804"/>
              <a:gd name="connsiteY832" fmla="*/ 4388356 h 5360810"/>
              <a:gd name="connsiteX833" fmla="*/ 105446 w 4550804"/>
              <a:gd name="connsiteY833" fmla="*/ 4395337 h 5360810"/>
              <a:gd name="connsiteX834" fmla="*/ 105443 w 4550804"/>
              <a:gd name="connsiteY834" fmla="*/ 4395337 h 5360810"/>
              <a:gd name="connsiteX835" fmla="*/ 87287 w 4550804"/>
              <a:gd name="connsiteY835" fmla="*/ 4386262 h 5360810"/>
              <a:gd name="connsiteX836" fmla="*/ 81002 w 4550804"/>
              <a:gd name="connsiteY836" fmla="*/ 4389055 h 5360810"/>
              <a:gd name="connsiteX837" fmla="*/ 78209 w 4550804"/>
              <a:gd name="connsiteY837" fmla="*/ 4369507 h 5360810"/>
              <a:gd name="connsiteX838" fmla="*/ 70528 w 4550804"/>
              <a:gd name="connsiteY838" fmla="*/ 4363225 h 5360810"/>
              <a:gd name="connsiteX839" fmla="*/ 69131 w 4550804"/>
              <a:gd name="connsiteY839" fmla="*/ 4359036 h 5360810"/>
              <a:gd name="connsiteX840" fmla="*/ 62847 w 4550804"/>
              <a:gd name="connsiteY840" fmla="*/ 4364621 h 5360810"/>
              <a:gd name="connsiteX841" fmla="*/ 57260 w 4550804"/>
              <a:gd name="connsiteY841" fmla="*/ 4364621 h 5360810"/>
              <a:gd name="connsiteX842" fmla="*/ 53070 w 4550804"/>
              <a:gd name="connsiteY842" fmla="*/ 4354149 h 5360810"/>
              <a:gd name="connsiteX843" fmla="*/ 42596 w 4550804"/>
              <a:gd name="connsiteY843" fmla="*/ 4347866 h 5360810"/>
              <a:gd name="connsiteX844" fmla="*/ 34914 w 4550804"/>
              <a:gd name="connsiteY844" fmla="*/ 4333206 h 5360810"/>
              <a:gd name="connsiteX845" fmla="*/ 23043 w 4550804"/>
              <a:gd name="connsiteY845" fmla="*/ 4329017 h 5360810"/>
              <a:gd name="connsiteX846" fmla="*/ 20250 w 4550804"/>
              <a:gd name="connsiteY846" fmla="*/ 4321338 h 5360810"/>
              <a:gd name="connsiteX847" fmla="*/ 27932 w 4550804"/>
              <a:gd name="connsiteY847" fmla="*/ 4315754 h 5360810"/>
              <a:gd name="connsiteX848" fmla="*/ 26535 w 4550804"/>
              <a:gd name="connsiteY848" fmla="*/ 4305282 h 5360810"/>
              <a:gd name="connsiteX849" fmla="*/ 14664 w 4550804"/>
              <a:gd name="connsiteY849" fmla="*/ 4296207 h 5360810"/>
              <a:gd name="connsiteX850" fmla="*/ 9077 w 4550804"/>
              <a:gd name="connsiteY850" fmla="*/ 4288528 h 5360810"/>
              <a:gd name="connsiteX851" fmla="*/ 10474 w 4550804"/>
              <a:gd name="connsiteY851" fmla="*/ 4282245 h 5360810"/>
              <a:gd name="connsiteX852" fmla="*/ 23742 w 4550804"/>
              <a:gd name="connsiteY852" fmla="*/ 4275961 h 5360810"/>
              <a:gd name="connsiteX853" fmla="*/ 22345 w 4550804"/>
              <a:gd name="connsiteY853" fmla="*/ 4275961 h 5360810"/>
              <a:gd name="connsiteX854" fmla="*/ 0 w 4550804"/>
              <a:gd name="connsiteY854" fmla="*/ 4252226 h 5360810"/>
              <a:gd name="connsiteX855" fmla="*/ 33518 w 4550804"/>
              <a:gd name="connsiteY855" fmla="*/ 4215925 h 5360810"/>
              <a:gd name="connsiteX856" fmla="*/ 32122 w 4550804"/>
              <a:gd name="connsiteY856" fmla="*/ 4202661 h 5360810"/>
              <a:gd name="connsiteX857" fmla="*/ 20250 w 4550804"/>
              <a:gd name="connsiteY857" fmla="*/ 4188001 h 5360810"/>
              <a:gd name="connsiteX858" fmla="*/ 23043 w 4550804"/>
              <a:gd name="connsiteY858" fmla="*/ 4168454 h 5360810"/>
              <a:gd name="connsiteX859" fmla="*/ 18854 w 4550804"/>
              <a:gd name="connsiteY859" fmla="*/ 4162171 h 5360810"/>
              <a:gd name="connsiteX860" fmla="*/ 20250 w 4550804"/>
              <a:gd name="connsiteY860" fmla="*/ 4156587 h 5360810"/>
              <a:gd name="connsiteX861" fmla="*/ 14664 w 4550804"/>
              <a:gd name="connsiteY861" fmla="*/ 4146115 h 5360810"/>
              <a:gd name="connsiteX862" fmla="*/ 22345 w 4550804"/>
              <a:gd name="connsiteY862" fmla="*/ 4135644 h 5360810"/>
              <a:gd name="connsiteX863" fmla="*/ 31423 w 4550804"/>
              <a:gd name="connsiteY863" fmla="*/ 4130059 h 5360810"/>
              <a:gd name="connsiteX864" fmla="*/ 31423 w 4550804"/>
              <a:gd name="connsiteY864" fmla="*/ 4125870 h 5360810"/>
              <a:gd name="connsiteX865" fmla="*/ 32820 w 4550804"/>
              <a:gd name="connsiteY865" fmla="*/ 4130059 h 5360810"/>
              <a:gd name="connsiteX866" fmla="*/ 35613 w 4550804"/>
              <a:gd name="connsiteY866" fmla="*/ 4128663 h 5360810"/>
              <a:gd name="connsiteX867" fmla="*/ 56562 w 4550804"/>
              <a:gd name="connsiteY867" fmla="*/ 4122379 h 5360810"/>
              <a:gd name="connsiteX868" fmla="*/ 75761 w 4550804"/>
              <a:gd name="connsiteY868" fmla="*/ 4112250 h 5360810"/>
              <a:gd name="connsiteX869" fmla="*/ 78908 w 4550804"/>
              <a:gd name="connsiteY869" fmla="*/ 4110589 h 5360810"/>
              <a:gd name="connsiteX870" fmla="*/ 81701 w 4550804"/>
              <a:gd name="connsiteY870" fmla="*/ 4109116 h 5360810"/>
              <a:gd name="connsiteX871" fmla="*/ 80304 w 4550804"/>
              <a:gd name="connsiteY871" fmla="*/ 4106323 h 5360810"/>
              <a:gd name="connsiteX872" fmla="*/ 83098 w 4550804"/>
              <a:gd name="connsiteY872" fmla="*/ 4109116 h 5360810"/>
              <a:gd name="connsiteX873" fmla="*/ 85891 w 4550804"/>
              <a:gd name="connsiteY873" fmla="*/ 4107720 h 5360810"/>
              <a:gd name="connsiteX874" fmla="*/ 88684 w 4550804"/>
              <a:gd name="connsiteY874" fmla="*/ 4107720 h 5360810"/>
              <a:gd name="connsiteX875" fmla="*/ 87288 w 4550804"/>
              <a:gd name="connsiteY875" fmla="*/ 4104927 h 5360810"/>
              <a:gd name="connsiteX876" fmla="*/ 90081 w 4550804"/>
              <a:gd name="connsiteY876" fmla="*/ 4106323 h 5360810"/>
              <a:gd name="connsiteX877" fmla="*/ 90081 w 4550804"/>
              <a:gd name="connsiteY877" fmla="*/ 4104927 h 5360810"/>
              <a:gd name="connsiteX878" fmla="*/ 91478 w 4550804"/>
              <a:gd name="connsiteY878" fmla="*/ 4107720 h 5360810"/>
              <a:gd name="connsiteX879" fmla="*/ 101952 w 4550804"/>
              <a:gd name="connsiteY879" fmla="*/ 4111908 h 5360810"/>
              <a:gd name="connsiteX880" fmla="*/ 103349 w 4550804"/>
              <a:gd name="connsiteY880" fmla="*/ 4110512 h 5360810"/>
              <a:gd name="connsiteX881" fmla="*/ 106142 w 4550804"/>
              <a:gd name="connsiteY881" fmla="*/ 4110512 h 5360810"/>
              <a:gd name="connsiteX882" fmla="*/ 112426 w 4550804"/>
              <a:gd name="connsiteY882" fmla="*/ 4107720 h 5360810"/>
              <a:gd name="connsiteX883" fmla="*/ 116616 w 4550804"/>
              <a:gd name="connsiteY883" fmla="*/ 4106323 h 5360810"/>
              <a:gd name="connsiteX884" fmla="*/ 116616 w 4550804"/>
              <a:gd name="connsiteY884" fmla="*/ 4103531 h 5360810"/>
              <a:gd name="connsiteX885" fmla="*/ 118013 w 4550804"/>
              <a:gd name="connsiteY885" fmla="*/ 4106323 h 5360810"/>
              <a:gd name="connsiteX886" fmla="*/ 122203 w 4550804"/>
              <a:gd name="connsiteY886" fmla="*/ 4103531 h 5360810"/>
              <a:gd name="connsiteX887" fmla="*/ 122203 w 4550804"/>
              <a:gd name="connsiteY887" fmla="*/ 4100738 h 5360810"/>
              <a:gd name="connsiteX888" fmla="*/ 124995 w 4550804"/>
              <a:gd name="connsiteY888" fmla="*/ 4103531 h 5360810"/>
              <a:gd name="connsiteX889" fmla="*/ 126392 w 4550804"/>
              <a:gd name="connsiteY889" fmla="*/ 4099342 h 5360810"/>
              <a:gd name="connsiteX890" fmla="*/ 126392 w 4550804"/>
              <a:gd name="connsiteY890" fmla="*/ 4102134 h 5360810"/>
              <a:gd name="connsiteX891" fmla="*/ 127789 w 4550804"/>
              <a:gd name="connsiteY891" fmla="*/ 4102134 h 5360810"/>
              <a:gd name="connsiteX892" fmla="*/ 129185 w 4550804"/>
              <a:gd name="connsiteY892" fmla="*/ 4099342 h 5360810"/>
              <a:gd name="connsiteX893" fmla="*/ 129185 w 4550804"/>
              <a:gd name="connsiteY893" fmla="*/ 4102134 h 5360810"/>
              <a:gd name="connsiteX894" fmla="*/ 133375 w 4550804"/>
              <a:gd name="connsiteY894" fmla="*/ 4102134 h 5360810"/>
              <a:gd name="connsiteX895" fmla="*/ 134772 w 4550804"/>
              <a:gd name="connsiteY895" fmla="*/ 4099342 h 5360810"/>
              <a:gd name="connsiteX896" fmla="*/ 134772 w 4550804"/>
              <a:gd name="connsiteY896" fmla="*/ 4102134 h 5360810"/>
              <a:gd name="connsiteX897" fmla="*/ 138961 w 4550804"/>
              <a:gd name="connsiteY897" fmla="*/ 4100738 h 5360810"/>
              <a:gd name="connsiteX898" fmla="*/ 141755 w 4550804"/>
              <a:gd name="connsiteY898" fmla="*/ 4100738 h 5360810"/>
              <a:gd name="connsiteX899" fmla="*/ 145945 w 4550804"/>
              <a:gd name="connsiteY899" fmla="*/ 4097946 h 5360810"/>
              <a:gd name="connsiteX900" fmla="*/ 150135 w 4550804"/>
              <a:gd name="connsiteY900" fmla="*/ 4097946 h 5360810"/>
              <a:gd name="connsiteX901" fmla="*/ 154324 w 4550804"/>
              <a:gd name="connsiteY901" fmla="*/ 4096549 h 5360810"/>
              <a:gd name="connsiteX902" fmla="*/ 155720 w 4550804"/>
              <a:gd name="connsiteY902" fmla="*/ 4096549 h 5360810"/>
              <a:gd name="connsiteX903" fmla="*/ 157117 w 4550804"/>
              <a:gd name="connsiteY903" fmla="*/ 4092361 h 5360810"/>
              <a:gd name="connsiteX904" fmla="*/ 157117 w 4550804"/>
              <a:gd name="connsiteY904" fmla="*/ 4095153 h 5360810"/>
              <a:gd name="connsiteX905" fmla="*/ 161307 w 4550804"/>
              <a:gd name="connsiteY905" fmla="*/ 4093757 h 5360810"/>
              <a:gd name="connsiteX906" fmla="*/ 165497 w 4550804"/>
              <a:gd name="connsiteY906" fmla="*/ 4092361 h 5360810"/>
              <a:gd name="connsiteX907" fmla="*/ 169686 w 4550804"/>
              <a:gd name="connsiteY907" fmla="*/ 4090965 h 5360810"/>
              <a:gd name="connsiteX908" fmla="*/ 173876 w 4550804"/>
              <a:gd name="connsiteY908" fmla="*/ 4088173 h 5360810"/>
              <a:gd name="connsiteX909" fmla="*/ 176670 w 4550804"/>
              <a:gd name="connsiteY909" fmla="*/ 4086777 h 5360810"/>
              <a:gd name="connsiteX910" fmla="*/ 178066 w 4550804"/>
              <a:gd name="connsiteY910" fmla="*/ 4085380 h 5360810"/>
              <a:gd name="connsiteX911" fmla="*/ 179463 w 4550804"/>
              <a:gd name="connsiteY911" fmla="*/ 4085380 h 5360810"/>
              <a:gd name="connsiteX912" fmla="*/ 179463 w 4550804"/>
              <a:gd name="connsiteY912" fmla="*/ 4081191 h 5360810"/>
              <a:gd name="connsiteX913" fmla="*/ 180860 w 4550804"/>
              <a:gd name="connsiteY913" fmla="*/ 4085380 h 5360810"/>
              <a:gd name="connsiteX914" fmla="*/ 182256 w 4550804"/>
              <a:gd name="connsiteY914" fmla="*/ 4082588 h 5360810"/>
              <a:gd name="connsiteX915" fmla="*/ 182256 w 4550804"/>
              <a:gd name="connsiteY915" fmla="*/ 4081191 h 5360810"/>
              <a:gd name="connsiteX916" fmla="*/ 179463 w 4550804"/>
              <a:gd name="connsiteY916" fmla="*/ 4079795 h 5360810"/>
              <a:gd name="connsiteX917" fmla="*/ 183653 w 4550804"/>
              <a:gd name="connsiteY917" fmla="*/ 4079795 h 5360810"/>
              <a:gd name="connsiteX918" fmla="*/ 183653 w 4550804"/>
              <a:gd name="connsiteY918" fmla="*/ 4078399 h 5360810"/>
              <a:gd name="connsiteX919" fmla="*/ 186445 w 4550804"/>
              <a:gd name="connsiteY919" fmla="*/ 4075606 h 5360810"/>
              <a:gd name="connsiteX920" fmla="*/ 185049 w 4550804"/>
              <a:gd name="connsiteY920" fmla="*/ 4078399 h 5360810"/>
              <a:gd name="connsiteX921" fmla="*/ 186445 w 4550804"/>
              <a:gd name="connsiteY921" fmla="*/ 4079795 h 5360810"/>
              <a:gd name="connsiteX922" fmla="*/ 187842 w 4550804"/>
              <a:gd name="connsiteY922" fmla="*/ 4075606 h 5360810"/>
              <a:gd name="connsiteX923" fmla="*/ 190636 w 4550804"/>
              <a:gd name="connsiteY923" fmla="*/ 4078399 h 5360810"/>
              <a:gd name="connsiteX924" fmla="*/ 194826 w 4550804"/>
              <a:gd name="connsiteY924" fmla="*/ 4077003 h 5360810"/>
              <a:gd name="connsiteX925" fmla="*/ 207398 w 4550804"/>
              <a:gd name="connsiteY925" fmla="*/ 4077003 h 5360810"/>
              <a:gd name="connsiteX926" fmla="*/ 210191 w 4550804"/>
              <a:gd name="connsiteY926" fmla="*/ 4078399 h 5360810"/>
              <a:gd name="connsiteX927" fmla="*/ 2797808 w 4550804"/>
              <a:gd name="connsiteY927" fmla="*/ 4050298 h 5360810"/>
              <a:gd name="connsiteX928" fmla="*/ 2809250 w 4550804"/>
              <a:gd name="connsiteY928" fmla="*/ 4101435 h 5360810"/>
              <a:gd name="connsiteX929" fmla="*/ 2811173 w 4550804"/>
              <a:gd name="connsiteY929" fmla="*/ 4103500 h 5360810"/>
              <a:gd name="connsiteX930" fmla="*/ 2809250 w 4550804"/>
              <a:gd name="connsiteY930" fmla="*/ 4100039 h 5360810"/>
              <a:gd name="connsiteX931" fmla="*/ 2799104 w 4550804"/>
              <a:gd name="connsiteY931" fmla="*/ 4050669 h 5360810"/>
              <a:gd name="connsiteX932" fmla="*/ 2735429 w 4550804"/>
              <a:gd name="connsiteY932" fmla="*/ 4049157 h 5360810"/>
              <a:gd name="connsiteX933" fmla="*/ 2731040 w 4550804"/>
              <a:gd name="connsiteY933" fmla="*/ 4080492 h 5360810"/>
              <a:gd name="connsiteX934" fmla="*/ 2730601 w 4550804"/>
              <a:gd name="connsiteY934" fmla="*/ 4080562 h 5360810"/>
              <a:gd name="connsiteX935" fmla="*/ 2731040 w 4550804"/>
              <a:gd name="connsiteY935" fmla="*/ 4081888 h 5360810"/>
              <a:gd name="connsiteX936" fmla="*/ 2730471 w 4550804"/>
              <a:gd name="connsiteY936" fmla="*/ 4091560 h 5360810"/>
              <a:gd name="connsiteX937" fmla="*/ 931528 w 4550804"/>
              <a:gd name="connsiteY937" fmla="*/ 4042097 h 5360810"/>
              <a:gd name="connsiteX938" fmla="*/ 932924 w 4550804"/>
              <a:gd name="connsiteY938" fmla="*/ 4043493 h 5360810"/>
              <a:gd name="connsiteX939" fmla="*/ 932923 w 4550804"/>
              <a:gd name="connsiteY939" fmla="*/ 4043493 h 5360810"/>
              <a:gd name="connsiteX940" fmla="*/ 930131 w 4550804"/>
              <a:gd name="connsiteY940" fmla="*/ 4043493 h 5360810"/>
              <a:gd name="connsiteX941" fmla="*/ 431547 w 4550804"/>
              <a:gd name="connsiteY941" fmla="*/ 4040701 h 5360810"/>
              <a:gd name="connsiteX942" fmla="*/ 437474 w 4550804"/>
              <a:gd name="connsiteY942" fmla="*/ 4047940 h 5360810"/>
              <a:gd name="connsiteX943" fmla="*/ 437831 w 4550804"/>
              <a:gd name="connsiteY943" fmla="*/ 4047681 h 5360810"/>
              <a:gd name="connsiteX944" fmla="*/ 437559 w 4550804"/>
              <a:gd name="connsiteY944" fmla="*/ 4048052 h 5360810"/>
              <a:gd name="connsiteX945" fmla="*/ 437831 w 4550804"/>
              <a:gd name="connsiteY945" fmla="*/ 4048380 h 5360810"/>
              <a:gd name="connsiteX946" fmla="*/ 436755 w 4550804"/>
              <a:gd name="connsiteY946" fmla="*/ 4049162 h 5360810"/>
              <a:gd name="connsiteX947" fmla="*/ 432245 w 4550804"/>
              <a:gd name="connsiteY947" fmla="*/ 4055361 h 5360810"/>
              <a:gd name="connsiteX948" fmla="*/ 436022 w 4550804"/>
              <a:gd name="connsiteY948" fmla="*/ 4049693 h 5360810"/>
              <a:gd name="connsiteX949" fmla="*/ 430150 w 4550804"/>
              <a:gd name="connsiteY949" fmla="*/ 4053965 h 5360810"/>
              <a:gd name="connsiteX950" fmla="*/ 435736 w 4550804"/>
              <a:gd name="connsiteY950" fmla="*/ 4049776 h 5360810"/>
              <a:gd name="connsiteX951" fmla="*/ 435646 w 4550804"/>
              <a:gd name="connsiteY951" fmla="*/ 4049608 h 5360810"/>
              <a:gd name="connsiteX952" fmla="*/ 430150 w 4550804"/>
              <a:gd name="connsiteY952" fmla="*/ 4053266 h 5360810"/>
              <a:gd name="connsiteX953" fmla="*/ 435513 w 4550804"/>
              <a:gd name="connsiteY953" fmla="*/ 4049365 h 5360810"/>
              <a:gd name="connsiteX954" fmla="*/ 431547 w 4550804"/>
              <a:gd name="connsiteY954" fmla="*/ 4042097 h 5360810"/>
              <a:gd name="connsiteX955" fmla="*/ 427356 w 4550804"/>
              <a:gd name="connsiteY955" fmla="*/ 4043493 h 5360810"/>
              <a:gd name="connsiteX956" fmla="*/ 430150 w 4550804"/>
              <a:gd name="connsiteY956" fmla="*/ 4039305 h 5360810"/>
              <a:gd name="connsiteX957" fmla="*/ 431547 w 4550804"/>
              <a:gd name="connsiteY957" fmla="*/ 4040701 h 5360810"/>
              <a:gd name="connsiteX958" fmla="*/ 428753 w 4550804"/>
              <a:gd name="connsiteY958" fmla="*/ 4040701 h 5360810"/>
              <a:gd name="connsiteX959" fmla="*/ 425960 w 4550804"/>
              <a:gd name="connsiteY959" fmla="*/ 4040701 h 5360810"/>
              <a:gd name="connsiteX960" fmla="*/ 778601 w 4550804"/>
              <a:gd name="connsiteY960" fmla="*/ 4024645 h 5360810"/>
              <a:gd name="connsiteX961" fmla="*/ 779998 w 4550804"/>
              <a:gd name="connsiteY961" fmla="*/ 4024645 h 5360810"/>
              <a:gd name="connsiteX962" fmla="*/ 779998 w 4550804"/>
              <a:gd name="connsiteY962" fmla="*/ 4028834 h 5360810"/>
              <a:gd name="connsiteX963" fmla="*/ 266148 w 4550804"/>
              <a:gd name="connsiteY963" fmla="*/ 4023744 h 5360810"/>
              <a:gd name="connsiteX964" fmla="*/ 268145 w 4550804"/>
              <a:gd name="connsiteY964" fmla="*/ 4026739 h 5360810"/>
              <a:gd name="connsiteX965" fmla="*/ 265352 w 4550804"/>
              <a:gd name="connsiteY965" fmla="*/ 4023947 h 5360810"/>
              <a:gd name="connsiteX966" fmla="*/ 370746 w 4550804"/>
              <a:gd name="connsiteY966" fmla="*/ 4003423 h 5360810"/>
              <a:gd name="connsiteX967" fmla="*/ 376381 w 4550804"/>
              <a:gd name="connsiteY967" fmla="*/ 4005796 h 5360810"/>
              <a:gd name="connsiteX968" fmla="*/ 377778 w 4550804"/>
              <a:gd name="connsiteY968" fmla="*/ 4009985 h 5360810"/>
              <a:gd name="connsiteX969" fmla="*/ 374985 w 4550804"/>
              <a:gd name="connsiteY969" fmla="*/ 4007193 h 5360810"/>
              <a:gd name="connsiteX970" fmla="*/ 366431 w 4550804"/>
              <a:gd name="connsiteY970" fmla="*/ 4001607 h 5360810"/>
              <a:gd name="connsiteX971" fmla="*/ 368700 w 4550804"/>
              <a:gd name="connsiteY971" fmla="*/ 4001607 h 5360810"/>
              <a:gd name="connsiteX972" fmla="*/ 370747 w 4550804"/>
              <a:gd name="connsiteY972" fmla="*/ 4003422 h 5360810"/>
              <a:gd name="connsiteX973" fmla="*/ 385459 w 4550804"/>
              <a:gd name="connsiteY973" fmla="*/ 3982759 h 5360810"/>
              <a:gd name="connsiteX974" fmla="*/ 386856 w 4550804"/>
              <a:gd name="connsiteY974" fmla="*/ 3982759 h 5360810"/>
              <a:gd name="connsiteX975" fmla="*/ 386856 w 4550804"/>
              <a:gd name="connsiteY975" fmla="*/ 3984155 h 5360810"/>
              <a:gd name="connsiteX976" fmla="*/ 1985958 w 4550804"/>
              <a:gd name="connsiteY976" fmla="*/ 3977871 h 5360810"/>
              <a:gd name="connsiteX977" fmla="*/ 1977784 w 4550804"/>
              <a:gd name="connsiteY977" fmla="*/ 3982899 h 5360810"/>
              <a:gd name="connsiteX978" fmla="*/ 1978275 w 4550804"/>
              <a:gd name="connsiteY978" fmla="*/ 3983456 h 5360810"/>
              <a:gd name="connsiteX979" fmla="*/ 1986489 w 4550804"/>
              <a:gd name="connsiteY979" fmla="*/ 3978403 h 5360810"/>
              <a:gd name="connsiteX980" fmla="*/ 1957326 w 4550804"/>
              <a:gd name="connsiteY980" fmla="*/ 3961117 h 5360810"/>
              <a:gd name="connsiteX981" fmla="*/ 1956928 w 4550804"/>
              <a:gd name="connsiteY981" fmla="*/ 3961615 h 5360810"/>
              <a:gd name="connsiteX982" fmla="*/ 1957327 w 4550804"/>
              <a:gd name="connsiteY982" fmla="*/ 3961815 h 5360810"/>
              <a:gd name="connsiteX983" fmla="*/ 1957885 w 4550804"/>
              <a:gd name="connsiteY983" fmla="*/ 3961397 h 5360810"/>
              <a:gd name="connsiteX984" fmla="*/ 2038359 w 4550804"/>
              <a:gd name="connsiteY984" fmla="*/ 3958879 h 5360810"/>
              <a:gd name="connsiteX985" fmla="*/ 2048804 w 4550804"/>
              <a:gd name="connsiteY985" fmla="*/ 3961117 h 5360810"/>
              <a:gd name="connsiteX986" fmla="*/ 2048976 w 4550804"/>
              <a:gd name="connsiteY986" fmla="*/ 3960774 h 5360810"/>
              <a:gd name="connsiteX987" fmla="*/ 1961517 w 4550804"/>
              <a:gd name="connsiteY987" fmla="*/ 3937382 h 5360810"/>
              <a:gd name="connsiteX988" fmla="*/ 1953051 w 4550804"/>
              <a:gd name="connsiteY988" fmla="*/ 3940404 h 5360810"/>
              <a:gd name="connsiteX989" fmla="*/ 1953136 w 4550804"/>
              <a:gd name="connsiteY989" fmla="*/ 3940872 h 5360810"/>
              <a:gd name="connsiteX990" fmla="*/ 1962240 w 4550804"/>
              <a:gd name="connsiteY990" fmla="*/ 3937622 h 5360810"/>
              <a:gd name="connsiteX991" fmla="*/ 2201347 w 4550804"/>
              <a:gd name="connsiteY991" fmla="*/ 3914993 h 5360810"/>
              <a:gd name="connsiteX992" fmla="*/ 2201032 w 4550804"/>
              <a:gd name="connsiteY992" fmla="*/ 3915042 h 5360810"/>
              <a:gd name="connsiteX993" fmla="*/ 2198942 w 4550804"/>
              <a:gd name="connsiteY993" fmla="*/ 3916435 h 5360810"/>
              <a:gd name="connsiteX994" fmla="*/ 2159135 w 4550804"/>
              <a:gd name="connsiteY994" fmla="*/ 3899684 h 5360810"/>
              <a:gd name="connsiteX995" fmla="*/ 2158786 w 4550804"/>
              <a:gd name="connsiteY995" fmla="*/ 3900033 h 5360810"/>
              <a:gd name="connsiteX996" fmla="*/ 2159135 w 4550804"/>
              <a:gd name="connsiteY996" fmla="*/ 3900382 h 5360810"/>
              <a:gd name="connsiteX997" fmla="*/ 2159426 w 4550804"/>
              <a:gd name="connsiteY997" fmla="*/ 3900091 h 5360810"/>
              <a:gd name="connsiteX998" fmla="*/ 2237915 w 4550804"/>
              <a:gd name="connsiteY998" fmla="*/ 3897538 h 5360810"/>
              <a:gd name="connsiteX999" fmla="*/ 2223973 w 4550804"/>
              <a:gd name="connsiteY999" fmla="*/ 3910979 h 5360810"/>
              <a:gd name="connsiteX1000" fmla="*/ 2224775 w 4550804"/>
              <a:gd name="connsiteY1000" fmla="*/ 3910853 h 5360810"/>
              <a:gd name="connsiteX1001" fmla="*/ 2236129 w 4550804"/>
              <a:gd name="connsiteY1001" fmla="*/ 3900842 h 5360810"/>
              <a:gd name="connsiteX1002" fmla="*/ 2235948 w 4550804"/>
              <a:gd name="connsiteY1002" fmla="*/ 3899684 h 5360810"/>
              <a:gd name="connsiteX1003" fmla="*/ 1916127 w 4550804"/>
              <a:gd name="connsiteY1003" fmla="*/ 3896194 h 5360810"/>
              <a:gd name="connsiteX1004" fmla="*/ 1886916 w 4550804"/>
              <a:gd name="connsiteY1004" fmla="*/ 3905031 h 5360810"/>
              <a:gd name="connsiteX1005" fmla="*/ 1916127 w 4550804"/>
              <a:gd name="connsiteY1005" fmla="*/ 3896194 h 5360810"/>
              <a:gd name="connsiteX1006" fmla="*/ 1941267 w 4550804"/>
              <a:gd name="connsiteY1006" fmla="*/ 3889911 h 5360810"/>
              <a:gd name="connsiteX1007" fmla="*/ 1932009 w 4550804"/>
              <a:gd name="connsiteY1007" fmla="*/ 3891762 h 5360810"/>
              <a:gd name="connsiteX1008" fmla="*/ 1932188 w 4550804"/>
              <a:gd name="connsiteY1008" fmla="*/ 3892005 h 5360810"/>
              <a:gd name="connsiteX1009" fmla="*/ 1941381 w 4550804"/>
              <a:gd name="connsiteY1009" fmla="*/ 3890167 h 5360810"/>
              <a:gd name="connsiteX1010" fmla="*/ 2144471 w 4550804"/>
              <a:gd name="connsiteY1010" fmla="*/ 3887816 h 5360810"/>
              <a:gd name="connsiteX1011" fmla="*/ 2141064 w 4550804"/>
              <a:gd name="connsiteY1011" fmla="*/ 3890655 h 5360810"/>
              <a:gd name="connsiteX1012" fmla="*/ 2141677 w 4550804"/>
              <a:gd name="connsiteY1012" fmla="*/ 3891306 h 5360810"/>
              <a:gd name="connsiteX1013" fmla="*/ 2144820 w 4550804"/>
              <a:gd name="connsiteY1013" fmla="*/ 3888164 h 5360810"/>
              <a:gd name="connsiteX1014" fmla="*/ 1923878 w 4550804"/>
              <a:gd name="connsiteY1014" fmla="*/ 3882581 h 5360810"/>
              <a:gd name="connsiteX1015" fmla="*/ 1916174 w 4550804"/>
              <a:gd name="connsiteY1015" fmla="*/ 3896111 h 5360810"/>
              <a:gd name="connsiteX1016" fmla="*/ 1923895 w 4550804"/>
              <a:gd name="connsiteY1016" fmla="*/ 3882603 h 5360810"/>
              <a:gd name="connsiteX1017" fmla="*/ 2613028 w 4550804"/>
              <a:gd name="connsiteY1017" fmla="*/ 3880835 h 5360810"/>
              <a:gd name="connsiteX1018" fmla="*/ 2603676 w 4550804"/>
              <a:gd name="connsiteY1018" fmla="*/ 3882081 h 5360810"/>
              <a:gd name="connsiteX1019" fmla="*/ 2595570 w 4550804"/>
              <a:gd name="connsiteY1019" fmla="*/ 3891279 h 5360810"/>
              <a:gd name="connsiteX1020" fmla="*/ 2591381 w 4550804"/>
              <a:gd name="connsiteY1020" fmla="*/ 3889185 h 5360810"/>
              <a:gd name="connsiteX1021" fmla="*/ 2587890 w 4550804"/>
              <a:gd name="connsiteY1021" fmla="*/ 3890581 h 5360810"/>
              <a:gd name="connsiteX1022" fmla="*/ 2579509 w 4550804"/>
              <a:gd name="connsiteY1022" fmla="*/ 3886392 h 5360810"/>
              <a:gd name="connsiteX1023" fmla="*/ 2576018 w 4550804"/>
              <a:gd name="connsiteY1023" fmla="*/ 3890581 h 5360810"/>
              <a:gd name="connsiteX1024" fmla="*/ 2574621 w 4550804"/>
              <a:gd name="connsiteY1024" fmla="*/ 3887789 h 5360810"/>
              <a:gd name="connsiteX1025" fmla="*/ 2571828 w 4550804"/>
              <a:gd name="connsiteY1025" fmla="*/ 3891279 h 5360810"/>
              <a:gd name="connsiteX1026" fmla="*/ 2565544 w 4550804"/>
              <a:gd name="connsiteY1026" fmla="*/ 3892676 h 5360810"/>
              <a:gd name="connsiteX1027" fmla="*/ 2565544 w 4550804"/>
              <a:gd name="connsiteY1027" fmla="*/ 3892702 h 5360810"/>
              <a:gd name="connsiteX1028" fmla="*/ 2571829 w 4550804"/>
              <a:gd name="connsiteY1028" fmla="*/ 3891306 h 5360810"/>
              <a:gd name="connsiteX1029" fmla="*/ 2574621 w 4550804"/>
              <a:gd name="connsiteY1029" fmla="*/ 3887816 h 5360810"/>
              <a:gd name="connsiteX1030" fmla="*/ 2576018 w 4550804"/>
              <a:gd name="connsiteY1030" fmla="*/ 3890608 h 5360810"/>
              <a:gd name="connsiteX1031" fmla="*/ 2579510 w 4550804"/>
              <a:gd name="connsiteY1031" fmla="*/ 3886419 h 5360810"/>
              <a:gd name="connsiteX1032" fmla="*/ 2587890 w 4550804"/>
              <a:gd name="connsiteY1032" fmla="*/ 3890608 h 5360810"/>
              <a:gd name="connsiteX1033" fmla="*/ 2591382 w 4550804"/>
              <a:gd name="connsiteY1033" fmla="*/ 3889212 h 5360810"/>
              <a:gd name="connsiteX1034" fmla="*/ 2595571 w 4550804"/>
              <a:gd name="connsiteY1034" fmla="*/ 3891306 h 5360810"/>
              <a:gd name="connsiteX1035" fmla="*/ 2602554 w 4550804"/>
              <a:gd name="connsiteY1035" fmla="*/ 3885023 h 5360810"/>
              <a:gd name="connsiteX1036" fmla="*/ 2613028 w 4550804"/>
              <a:gd name="connsiteY1036" fmla="*/ 3883627 h 5360810"/>
              <a:gd name="connsiteX1037" fmla="*/ 2618552 w 4550804"/>
              <a:gd name="connsiteY1037" fmla="*/ 3887306 h 5360810"/>
              <a:gd name="connsiteX1038" fmla="*/ 2619313 w 4550804"/>
              <a:gd name="connsiteY1038" fmla="*/ 3885023 h 5360810"/>
              <a:gd name="connsiteX1039" fmla="*/ 2248517 w 4550804"/>
              <a:gd name="connsiteY1039" fmla="*/ 3874553 h 5360810"/>
              <a:gd name="connsiteX1040" fmla="*/ 2243225 w 4550804"/>
              <a:gd name="connsiteY1040" fmla="*/ 3891746 h 5360810"/>
              <a:gd name="connsiteX1041" fmla="*/ 2243628 w 4550804"/>
              <a:gd name="connsiteY1041" fmla="*/ 3891306 h 5360810"/>
              <a:gd name="connsiteX1042" fmla="*/ 2248729 w 4550804"/>
              <a:gd name="connsiteY1042" fmla="*/ 3874736 h 5360810"/>
              <a:gd name="connsiteX1043" fmla="*/ 2480351 w 4550804"/>
              <a:gd name="connsiteY1043" fmla="*/ 3866846 h 5360810"/>
              <a:gd name="connsiteX1044" fmla="*/ 2473348 w 4550804"/>
              <a:gd name="connsiteY1044" fmla="*/ 3867482 h 5360810"/>
              <a:gd name="connsiteX1045" fmla="*/ 2473368 w 4550804"/>
              <a:gd name="connsiteY1045" fmla="*/ 3867571 h 5360810"/>
              <a:gd name="connsiteX1046" fmla="*/ 2475868 w 4550804"/>
              <a:gd name="connsiteY1046" fmla="*/ 3869568 h 5360810"/>
              <a:gd name="connsiteX1047" fmla="*/ 2475464 w 4550804"/>
              <a:gd name="connsiteY1047" fmla="*/ 3868967 h 5360810"/>
              <a:gd name="connsiteX1048" fmla="*/ 2481417 w 4550804"/>
              <a:gd name="connsiteY1048" fmla="*/ 3867645 h 5360810"/>
              <a:gd name="connsiteX1049" fmla="*/ 1774372 w 4550804"/>
              <a:gd name="connsiteY1049" fmla="*/ 3866175 h 5360810"/>
              <a:gd name="connsiteX1050" fmla="*/ 1774372 w 4550804"/>
              <a:gd name="connsiteY1050" fmla="*/ 3867571 h 5360810"/>
              <a:gd name="connsiteX1051" fmla="*/ 1767389 w 4550804"/>
              <a:gd name="connsiteY1051" fmla="*/ 3874553 h 5360810"/>
              <a:gd name="connsiteX1052" fmla="*/ 1764597 w 4550804"/>
              <a:gd name="connsiteY1052" fmla="*/ 3874553 h 5360810"/>
              <a:gd name="connsiteX1053" fmla="*/ 1764597 w 4550804"/>
              <a:gd name="connsiteY1053" fmla="*/ 3877345 h 5360810"/>
              <a:gd name="connsiteX1054" fmla="*/ 1779261 w 4550804"/>
              <a:gd name="connsiteY1054" fmla="*/ 3879440 h 5360810"/>
              <a:gd name="connsiteX1055" fmla="*/ 1779261 w 4550804"/>
              <a:gd name="connsiteY1055" fmla="*/ 3879440 h 5360810"/>
              <a:gd name="connsiteX1056" fmla="*/ 1764597 w 4550804"/>
              <a:gd name="connsiteY1056" fmla="*/ 3877345 h 5360810"/>
              <a:gd name="connsiteX1057" fmla="*/ 1764597 w 4550804"/>
              <a:gd name="connsiteY1057" fmla="*/ 3875251 h 5360810"/>
              <a:gd name="connsiteX1058" fmla="*/ 1767390 w 4550804"/>
              <a:gd name="connsiteY1058" fmla="*/ 3875251 h 5360810"/>
              <a:gd name="connsiteX1059" fmla="*/ 1774373 w 4550804"/>
              <a:gd name="connsiteY1059" fmla="*/ 3868269 h 5360810"/>
              <a:gd name="connsiteX1060" fmla="*/ 1774373 w 4550804"/>
              <a:gd name="connsiteY1060" fmla="*/ 3866175 h 5360810"/>
              <a:gd name="connsiteX1061" fmla="*/ 2618220 w 4550804"/>
              <a:gd name="connsiteY1061" fmla="*/ 3858773 h 5360810"/>
              <a:gd name="connsiteX1062" fmla="*/ 2620164 w 4550804"/>
              <a:gd name="connsiteY1062" fmla="*/ 3860715 h 5360810"/>
              <a:gd name="connsiteX1063" fmla="*/ 2620186 w 4550804"/>
              <a:gd name="connsiteY1063" fmla="*/ 3860688 h 5360810"/>
              <a:gd name="connsiteX1064" fmla="*/ 2620011 w 4550804"/>
              <a:gd name="connsiteY1064" fmla="*/ 3859891 h 5360810"/>
              <a:gd name="connsiteX1065" fmla="*/ 1809987 w 4550804"/>
              <a:gd name="connsiteY1065" fmla="*/ 3858496 h 5360810"/>
              <a:gd name="connsiteX1066" fmla="*/ 1809986 w 4550804"/>
              <a:gd name="connsiteY1066" fmla="*/ 3858497 h 5360810"/>
              <a:gd name="connsiteX1067" fmla="*/ 1863056 w 4550804"/>
              <a:gd name="connsiteY1067" fmla="*/ 3912250 h 5360810"/>
              <a:gd name="connsiteX1068" fmla="*/ 1863057 w 4550804"/>
              <a:gd name="connsiteY1068" fmla="*/ 3912250 h 5360810"/>
              <a:gd name="connsiteX1069" fmla="*/ 444116 w 4550804"/>
              <a:gd name="connsiteY1069" fmla="*/ 3856402 h 5360810"/>
              <a:gd name="connsiteX1070" fmla="*/ 442720 w 4550804"/>
              <a:gd name="connsiteY1070" fmla="*/ 3860591 h 5360810"/>
              <a:gd name="connsiteX1071" fmla="*/ 441323 w 4550804"/>
              <a:gd name="connsiteY1071" fmla="*/ 3859194 h 5360810"/>
              <a:gd name="connsiteX1072" fmla="*/ 441324 w 4550804"/>
              <a:gd name="connsiteY1072" fmla="*/ 3855704 h 5360810"/>
              <a:gd name="connsiteX1073" fmla="*/ 438530 w 4550804"/>
              <a:gd name="connsiteY1073" fmla="*/ 3861987 h 5360810"/>
              <a:gd name="connsiteX1074" fmla="*/ 441324 w 4550804"/>
              <a:gd name="connsiteY1074" fmla="*/ 3863384 h 5360810"/>
              <a:gd name="connsiteX1075" fmla="*/ 438530 w 4550804"/>
              <a:gd name="connsiteY1075" fmla="*/ 3864780 h 5360810"/>
              <a:gd name="connsiteX1076" fmla="*/ 435737 w 4550804"/>
              <a:gd name="connsiteY1076" fmla="*/ 3861987 h 5360810"/>
              <a:gd name="connsiteX1077" fmla="*/ 2271340 w 4550804"/>
              <a:gd name="connsiteY1077" fmla="*/ 3855667 h 5360810"/>
              <a:gd name="connsiteX1078" fmla="*/ 2270863 w 4550804"/>
              <a:gd name="connsiteY1078" fmla="*/ 3855704 h 5360810"/>
              <a:gd name="connsiteX1079" fmla="*/ 2265436 w 4550804"/>
              <a:gd name="connsiteY1079" fmla="*/ 3872656 h 5360810"/>
              <a:gd name="connsiteX1080" fmla="*/ 2265975 w 4550804"/>
              <a:gd name="connsiteY1080" fmla="*/ 3871759 h 5360810"/>
              <a:gd name="connsiteX1081" fmla="*/ 2103970 w 4550804"/>
              <a:gd name="connsiteY1081" fmla="*/ 3853610 h 5360810"/>
              <a:gd name="connsiteX1082" fmla="*/ 2103603 w 4550804"/>
              <a:gd name="connsiteY1082" fmla="*/ 3854527 h 5360810"/>
              <a:gd name="connsiteX1083" fmla="*/ 2103970 w 4550804"/>
              <a:gd name="connsiteY1083" fmla="*/ 3854307 h 5360810"/>
              <a:gd name="connsiteX1084" fmla="*/ 2549483 w 4550804"/>
              <a:gd name="connsiteY1084" fmla="*/ 3853581 h 5360810"/>
              <a:gd name="connsiteX1085" fmla="*/ 2527138 w 4550804"/>
              <a:gd name="connsiteY1085" fmla="*/ 3854977 h 5360810"/>
              <a:gd name="connsiteX1086" fmla="*/ 2489429 w 4550804"/>
              <a:gd name="connsiteY1086" fmla="*/ 3867544 h 5360810"/>
              <a:gd name="connsiteX1087" fmla="*/ 2486636 w 4550804"/>
              <a:gd name="connsiteY1087" fmla="*/ 3867544 h 5360810"/>
              <a:gd name="connsiteX1088" fmla="*/ 2483144 w 4550804"/>
              <a:gd name="connsiteY1088" fmla="*/ 3868940 h 5360810"/>
              <a:gd name="connsiteX1089" fmla="*/ 2483036 w 4550804"/>
              <a:gd name="connsiteY1089" fmla="*/ 3868859 h 5360810"/>
              <a:gd name="connsiteX1090" fmla="*/ 2484541 w 4550804"/>
              <a:gd name="connsiteY1090" fmla="*/ 3870363 h 5360810"/>
              <a:gd name="connsiteX1091" fmla="*/ 2488033 w 4550804"/>
              <a:gd name="connsiteY1091" fmla="*/ 3868967 h 5360810"/>
              <a:gd name="connsiteX1092" fmla="*/ 2490826 w 4550804"/>
              <a:gd name="connsiteY1092" fmla="*/ 3868967 h 5360810"/>
              <a:gd name="connsiteX1093" fmla="*/ 2528534 w 4550804"/>
              <a:gd name="connsiteY1093" fmla="*/ 3856402 h 5360810"/>
              <a:gd name="connsiteX1094" fmla="*/ 2549483 w 4550804"/>
              <a:gd name="connsiteY1094" fmla="*/ 3853609 h 5360810"/>
              <a:gd name="connsiteX1095" fmla="*/ 2550880 w 4550804"/>
              <a:gd name="connsiteY1095" fmla="*/ 3868967 h 5360810"/>
              <a:gd name="connsiteX1096" fmla="*/ 2557164 w 4550804"/>
              <a:gd name="connsiteY1096" fmla="*/ 3882231 h 5360810"/>
              <a:gd name="connsiteX1097" fmla="*/ 2562751 w 4550804"/>
              <a:gd name="connsiteY1097" fmla="*/ 3878741 h 5360810"/>
              <a:gd name="connsiteX1098" fmla="*/ 2569016 w 4550804"/>
              <a:gd name="connsiteY1098" fmla="*/ 3882220 h 5360810"/>
              <a:gd name="connsiteX1099" fmla="*/ 2569035 w 4550804"/>
              <a:gd name="connsiteY1099" fmla="*/ 3882204 h 5360810"/>
              <a:gd name="connsiteX1100" fmla="*/ 2562750 w 4550804"/>
              <a:gd name="connsiteY1100" fmla="*/ 3878713 h 5360810"/>
              <a:gd name="connsiteX1101" fmla="*/ 2557164 w 4550804"/>
              <a:gd name="connsiteY1101" fmla="*/ 3882204 h 5360810"/>
              <a:gd name="connsiteX1102" fmla="*/ 2550879 w 4550804"/>
              <a:gd name="connsiteY1102" fmla="*/ 3868940 h 5360810"/>
              <a:gd name="connsiteX1103" fmla="*/ 2458518 w 4550804"/>
              <a:gd name="connsiteY1103" fmla="*/ 3851898 h 5360810"/>
              <a:gd name="connsiteX1104" fmla="*/ 2458704 w 4550804"/>
              <a:gd name="connsiteY1104" fmla="*/ 3852213 h 5360810"/>
              <a:gd name="connsiteX1105" fmla="*/ 2459437 w 4550804"/>
              <a:gd name="connsiteY1105" fmla="*/ 3852213 h 5360810"/>
              <a:gd name="connsiteX1106" fmla="*/ 2459402 w 4550804"/>
              <a:gd name="connsiteY1106" fmla="*/ 3852186 h 5360810"/>
              <a:gd name="connsiteX1107" fmla="*/ 2458704 w 4550804"/>
              <a:gd name="connsiteY1107" fmla="*/ 3852186 h 5360810"/>
              <a:gd name="connsiteX1108" fmla="*/ 444116 w 4550804"/>
              <a:gd name="connsiteY1108" fmla="*/ 3850120 h 5360810"/>
              <a:gd name="connsiteX1109" fmla="*/ 445513 w 4550804"/>
              <a:gd name="connsiteY1109" fmla="*/ 3855007 h 5360810"/>
              <a:gd name="connsiteX1110" fmla="*/ 441323 w 4550804"/>
              <a:gd name="connsiteY1110" fmla="*/ 3856403 h 5360810"/>
              <a:gd name="connsiteX1111" fmla="*/ 410598 w 4550804"/>
              <a:gd name="connsiteY1111" fmla="*/ 3850120 h 5360810"/>
              <a:gd name="connsiteX1112" fmla="*/ 410598 w 4550804"/>
              <a:gd name="connsiteY1112" fmla="*/ 3857101 h 5360810"/>
              <a:gd name="connsiteX1113" fmla="*/ 407805 w 4550804"/>
              <a:gd name="connsiteY1113" fmla="*/ 3855705 h 5360810"/>
              <a:gd name="connsiteX1114" fmla="*/ 2282734 w 4550804"/>
              <a:gd name="connsiteY1114" fmla="*/ 3848025 h 5360810"/>
              <a:gd name="connsiteX1115" fmla="*/ 2280490 w 4550804"/>
              <a:gd name="connsiteY1115" fmla="*/ 3853632 h 5360810"/>
              <a:gd name="connsiteX1116" fmla="*/ 2280639 w 4550804"/>
              <a:gd name="connsiteY1116" fmla="*/ 3853609 h 5360810"/>
              <a:gd name="connsiteX1117" fmla="*/ 2282850 w 4550804"/>
              <a:gd name="connsiteY1117" fmla="*/ 3848083 h 5360810"/>
              <a:gd name="connsiteX1118" fmla="*/ 3294875 w 4550804"/>
              <a:gd name="connsiteY1118" fmla="*/ 3844777 h 5360810"/>
              <a:gd name="connsiteX1119" fmla="*/ 3296403 w 4550804"/>
              <a:gd name="connsiteY1119" fmla="*/ 3848749 h 5360810"/>
              <a:gd name="connsiteX1120" fmla="*/ 3295265 w 4550804"/>
              <a:gd name="connsiteY1120" fmla="*/ 3845232 h 5360810"/>
              <a:gd name="connsiteX1121" fmla="*/ 449703 w 4550804"/>
              <a:gd name="connsiteY1121" fmla="*/ 3844535 h 5360810"/>
              <a:gd name="connsiteX1122" fmla="*/ 449703 w 4550804"/>
              <a:gd name="connsiteY1122" fmla="*/ 3846629 h 5360810"/>
              <a:gd name="connsiteX1123" fmla="*/ 446910 w 4550804"/>
              <a:gd name="connsiteY1123" fmla="*/ 3846629 h 5360810"/>
              <a:gd name="connsiteX1124" fmla="*/ 445513 w 4550804"/>
              <a:gd name="connsiteY1124" fmla="*/ 3852214 h 5360810"/>
              <a:gd name="connsiteX1125" fmla="*/ 446910 w 4550804"/>
              <a:gd name="connsiteY1125" fmla="*/ 3845931 h 5360810"/>
              <a:gd name="connsiteX1126" fmla="*/ 2299667 w 4550804"/>
              <a:gd name="connsiteY1126" fmla="*/ 3844446 h 5360810"/>
              <a:gd name="connsiteX1127" fmla="*/ 2299366 w 4550804"/>
              <a:gd name="connsiteY1127" fmla="*/ 3845199 h 5360810"/>
              <a:gd name="connsiteX1128" fmla="*/ 2299493 w 4550804"/>
              <a:gd name="connsiteY1128" fmla="*/ 3845231 h 5360810"/>
              <a:gd name="connsiteX1129" fmla="*/ 2290415 w 4550804"/>
              <a:gd name="connsiteY1129" fmla="*/ 3843836 h 5360810"/>
              <a:gd name="connsiteX1130" fmla="*/ 2288775 w 4550804"/>
              <a:gd name="connsiteY1130" fmla="*/ 3849298 h 5360810"/>
              <a:gd name="connsiteX1131" fmla="*/ 2289018 w 4550804"/>
              <a:gd name="connsiteY1131" fmla="*/ 3849420 h 5360810"/>
              <a:gd name="connsiteX1132" fmla="*/ 2290834 w 4550804"/>
              <a:gd name="connsiteY1132" fmla="*/ 3843976 h 5360810"/>
              <a:gd name="connsiteX1133" fmla="*/ 2294188 w 4550804"/>
              <a:gd name="connsiteY1133" fmla="*/ 3833638 h 5360810"/>
              <a:gd name="connsiteX1134" fmla="*/ 2293208 w 4550804"/>
              <a:gd name="connsiteY1134" fmla="*/ 3837553 h 5360810"/>
              <a:gd name="connsiteX1135" fmla="*/ 2300191 w 4550804"/>
              <a:gd name="connsiteY1135" fmla="*/ 3840345 h 5360810"/>
              <a:gd name="connsiteX1136" fmla="*/ 2300191 w 4550804"/>
              <a:gd name="connsiteY1136" fmla="*/ 3842091 h 5360810"/>
              <a:gd name="connsiteX1137" fmla="*/ 2300889 w 4550804"/>
              <a:gd name="connsiteY1137" fmla="*/ 3838948 h 5360810"/>
              <a:gd name="connsiteX1138" fmla="*/ 2293906 w 4550804"/>
              <a:gd name="connsiteY1138" fmla="*/ 3836157 h 5360810"/>
              <a:gd name="connsiteX1139" fmla="*/ 2294588 w 4550804"/>
              <a:gd name="connsiteY1139" fmla="*/ 3833769 h 5360810"/>
              <a:gd name="connsiteX1140" fmla="*/ 1807119 w 4550804"/>
              <a:gd name="connsiteY1140" fmla="*/ 3831335 h 5360810"/>
              <a:gd name="connsiteX1141" fmla="*/ 1788338 w 4550804"/>
              <a:gd name="connsiteY1141" fmla="*/ 3848025 h 5360810"/>
              <a:gd name="connsiteX1142" fmla="*/ 1771579 w 4550804"/>
              <a:gd name="connsiteY1142" fmla="*/ 3857100 h 5360810"/>
              <a:gd name="connsiteX1143" fmla="*/ 1771579 w 4550804"/>
              <a:gd name="connsiteY1143" fmla="*/ 3864081 h 5360810"/>
              <a:gd name="connsiteX1144" fmla="*/ 1771580 w 4550804"/>
              <a:gd name="connsiteY1144" fmla="*/ 3864082 h 5360810"/>
              <a:gd name="connsiteX1145" fmla="*/ 1771580 w 4550804"/>
              <a:gd name="connsiteY1145" fmla="*/ 3857798 h 5360810"/>
              <a:gd name="connsiteX1146" fmla="*/ 1788339 w 4550804"/>
              <a:gd name="connsiteY1146" fmla="*/ 3848723 h 5360810"/>
              <a:gd name="connsiteX1147" fmla="*/ 1807194 w 4550804"/>
              <a:gd name="connsiteY1147" fmla="*/ 3831969 h 5360810"/>
              <a:gd name="connsiteX1148" fmla="*/ 416184 w 4550804"/>
              <a:gd name="connsiteY1148" fmla="*/ 3830573 h 5360810"/>
              <a:gd name="connsiteX1149" fmla="*/ 416184 w 4550804"/>
              <a:gd name="connsiteY1149" fmla="*/ 3836158 h 5360810"/>
              <a:gd name="connsiteX1150" fmla="*/ 410597 w 4550804"/>
              <a:gd name="connsiteY1150" fmla="*/ 3840347 h 5360810"/>
              <a:gd name="connsiteX1151" fmla="*/ 407805 w 4550804"/>
              <a:gd name="connsiteY1151" fmla="*/ 3840347 h 5360810"/>
              <a:gd name="connsiteX1152" fmla="*/ 413391 w 4550804"/>
              <a:gd name="connsiteY1152" fmla="*/ 3836158 h 5360810"/>
              <a:gd name="connsiteX1153" fmla="*/ 530007 w 4550804"/>
              <a:gd name="connsiteY1153" fmla="*/ 3828479 h 5360810"/>
              <a:gd name="connsiteX1154" fmla="*/ 534197 w 4550804"/>
              <a:gd name="connsiteY1154" fmla="*/ 3829875 h 5360810"/>
              <a:gd name="connsiteX1155" fmla="*/ 531404 w 4550804"/>
              <a:gd name="connsiteY1155" fmla="*/ 3829875 h 5360810"/>
              <a:gd name="connsiteX1156" fmla="*/ 2706600 w 4550804"/>
              <a:gd name="connsiteY1156" fmla="*/ 3825658 h 5360810"/>
              <a:gd name="connsiteX1157" fmla="*/ 2704597 w 4550804"/>
              <a:gd name="connsiteY1157" fmla="*/ 3826659 h 5360810"/>
              <a:gd name="connsiteX1158" fmla="*/ 2705902 w 4550804"/>
              <a:gd name="connsiteY1158" fmla="*/ 3830572 h 5360810"/>
              <a:gd name="connsiteX1159" fmla="*/ 2707997 w 4550804"/>
              <a:gd name="connsiteY1159" fmla="*/ 3831968 h 5360810"/>
              <a:gd name="connsiteX1160" fmla="*/ 2709672 w 4550804"/>
              <a:gd name="connsiteY1160" fmla="*/ 3830963 h 5360810"/>
              <a:gd name="connsiteX1161" fmla="*/ 2707996 w 4550804"/>
              <a:gd name="connsiteY1161" fmla="*/ 3829847 h 5360810"/>
              <a:gd name="connsiteX1162" fmla="*/ 523722 w 4550804"/>
              <a:gd name="connsiteY1162" fmla="*/ 3824290 h 5360810"/>
              <a:gd name="connsiteX1163" fmla="*/ 526515 w 4550804"/>
              <a:gd name="connsiteY1163" fmla="*/ 3827083 h 5360810"/>
              <a:gd name="connsiteX1164" fmla="*/ 523722 w 4550804"/>
              <a:gd name="connsiteY1164" fmla="*/ 3827083 h 5360810"/>
              <a:gd name="connsiteX1165" fmla="*/ 523722 w 4550804"/>
              <a:gd name="connsiteY1165" fmla="*/ 3824290 h 5360810"/>
              <a:gd name="connsiteX1166" fmla="*/ 525119 w 4550804"/>
              <a:gd name="connsiteY1166" fmla="*/ 3824290 h 5360810"/>
              <a:gd name="connsiteX1167" fmla="*/ 527912 w 4550804"/>
              <a:gd name="connsiteY1167" fmla="*/ 3827083 h 5360810"/>
              <a:gd name="connsiteX1168" fmla="*/ 1805923 w 4550804"/>
              <a:gd name="connsiteY1168" fmla="*/ 3821177 h 5360810"/>
              <a:gd name="connsiteX1169" fmla="*/ 1805865 w 4550804"/>
              <a:gd name="connsiteY1169" fmla="*/ 3821322 h 5360810"/>
              <a:gd name="connsiteX1170" fmla="*/ 1806504 w 4550804"/>
              <a:gd name="connsiteY1170" fmla="*/ 3826105 h 5360810"/>
              <a:gd name="connsiteX1171" fmla="*/ 2627737 w 4550804"/>
              <a:gd name="connsiteY1171" fmla="*/ 3821176 h 5360810"/>
              <a:gd name="connsiteX1172" fmla="*/ 2624570 w 4550804"/>
              <a:gd name="connsiteY1172" fmla="*/ 3821548 h 5360810"/>
              <a:gd name="connsiteX1173" fmla="*/ 2626296 w 4550804"/>
              <a:gd name="connsiteY1173" fmla="*/ 3821496 h 5360810"/>
              <a:gd name="connsiteX1174" fmla="*/ 3209722 w 4550804"/>
              <a:gd name="connsiteY1174" fmla="*/ 3820625 h 5360810"/>
              <a:gd name="connsiteX1175" fmla="*/ 3209218 w 4550804"/>
              <a:gd name="connsiteY1175" fmla="*/ 3820709 h 5360810"/>
              <a:gd name="connsiteX1176" fmla="*/ 3209375 w 4550804"/>
              <a:gd name="connsiteY1176" fmla="*/ 3820799 h 5360810"/>
              <a:gd name="connsiteX1177" fmla="*/ 3217343 w 4550804"/>
              <a:gd name="connsiteY1177" fmla="*/ 3817351 h 5360810"/>
              <a:gd name="connsiteX1178" fmla="*/ 3217899 w 4550804"/>
              <a:gd name="connsiteY1178" fmla="*/ 3818029 h 5360810"/>
              <a:gd name="connsiteX1179" fmla="*/ 3226833 w 4550804"/>
              <a:gd name="connsiteY1179" fmla="*/ 3819403 h 5360810"/>
              <a:gd name="connsiteX1180" fmla="*/ 3234513 w 4550804"/>
              <a:gd name="connsiteY1180" fmla="*/ 3821498 h 5360810"/>
              <a:gd name="connsiteX1181" fmla="*/ 3254764 w 4550804"/>
              <a:gd name="connsiteY1181" fmla="*/ 3838950 h 5360810"/>
              <a:gd name="connsiteX1182" fmla="*/ 3282696 w 4550804"/>
              <a:gd name="connsiteY1182" fmla="*/ 3836157 h 5360810"/>
              <a:gd name="connsiteX1183" fmla="*/ 3285022 w 4550804"/>
              <a:gd name="connsiteY1183" fmla="*/ 3837088 h 5360810"/>
              <a:gd name="connsiteX1184" fmla="*/ 3281998 w 4550804"/>
              <a:gd name="connsiteY1184" fmla="*/ 3835460 h 5360810"/>
              <a:gd name="connsiteX1185" fmla="*/ 3254066 w 4550804"/>
              <a:gd name="connsiteY1185" fmla="*/ 3838252 h 5360810"/>
              <a:gd name="connsiteX1186" fmla="*/ 3233815 w 4550804"/>
              <a:gd name="connsiteY1186" fmla="*/ 3820799 h 5360810"/>
              <a:gd name="connsiteX1187" fmla="*/ 3226133 w 4550804"/>
              <a:gd name="connsiteY1187" fmla="*/ 3818704 h 5360810"/>
              <a:gd name="connsiteX1188" fmla="*/ 3213913 w 4550804"/>
              <a:gd name="connsiteY1188" fmla="*/ 3817308 h 5360810"/>
              <a:gd name="connsiteX1189" fmla="*/ 3214961 w 4550804"/>
              <a:gd name="connsiteY1189" fmla="*/ 3819403 h 5360810"/>
              <a:gd name="connsiteX1190" fmla="*/ 3215240 w 4550804"/>
              <a:gd name="connsiteY1190" fmla="*/ 3819263 h 5360810"/>
              <a:gd name="connsiteX1191" fmla="*/ 3214263 w 4550804"/>
              <a:gd name="connsiteY1191" fmla="*/ 3817308 h 5360810"/>
              <a:gd name="connsiteX1192" fmla="*/ 506963 w 4550804"/>
              <a:gd name="connsiteY1192" fmla="*/ 3812421 h 5360810"/>
              <a:gd name="connsiteX1193" fmla="*/ 508296 w 4550804"/>
              <a:gd name="connsiteY1193" fmla="*/ 3813629 h 5360810"/>
              <a:gd name="connsiteX1194" fmla="*/ 516040 w 4550804"/>
              <a:gd name="connsiteY1194" fmla="*/ 3816610 h 5360810"/>
              <a:gd name="connsiteX1195" fmla="*/ 514643 w 4550804"/>
              <a:gd name="connsiteY1195" fmla="*/ 3819402 h 5360810"/>
              <a:gd name="connsiteX1196" fmla="*/ 511850 w 4550804"/>
              <a:gd name="connsiteY1196" fmla="*/ 3819402 h 5360810"/>
              <a:gd name="connsiteX1197" fmla="*/ 505566 w 4550804"/>
              <a:gd name="connsiteY1197" fmla="*/ 3813817 h 5360810"/>
              <a:gd name="connsiteX1198" fmla="*/ 2666099 w 4550804"/>
              <a:gd name="connsiteY1198" fmla="*/ 3812394 h 5360810"/>
              <a:gd name="connsiteX1199" fmla="*/ 2651461 w 4550804"/>
              <a:gd name="connsiteY1199" fmla="*/ 3815906 h 5360810"/>
              <a:gd name="connsiteX1200" fmla="*/ 2664004 w 4550804"/>
              <a:gd name="connsiteY1200" fmla="*/ 3813120 h 5360810"/>
              <a:gd name="connsiteX1201" fmla="*/ 2692635 w 4550804"/>
              <a:gd name="connsiteY1201" fmla="*/ 3818703 h 5360810"/>
              <a:gd name="connsiteX1202" fmla="*/ 2698919 w 4550804"/>
              <a:gd name="connsiteY1202" fmla="*/ 3829175 h 5360810"/>
              <a:gd name="connsiteX1203" fmla="*/ 2700864 w 4550804"/>
              <a:gd name="connsiteY1203" fmla="*/ 3828203 h 5360810"/>
              <a:gd name="connsiteX1204" fmla="*/ 2694729 w 4550804"/>
              <a:gd name="connsiteY1204" fmla="*/ 3817979 h 5360810"/>
              <a:gd name="connsiteX1205" fmla="*/ 3006869 w 4550804"/>
              <a:gd name="connsiteY1205" fmla="*/ 3811724 h 5360810"/>
              <a:gd name="connsiteX1206" fmla="*/ 3006869 w 4550804"/>
              <a:gd name="connsiteY1206" fmla="*/ 3812391 h 5360810"/>
              <a:gd name="connsiteX1207" fmla="*/ 3029214 w 4550804"/>
              <a:gd name="connsiteY1207" fmla="*/ 3816611 h 5360810"/>
              <a:gd name="connsiteX1208" fmla="*/ 3047369 w 4550804"/>
              <a:gd name="connsiteY1208" fmla="*/ 3832667 h 5360810"/>
              <a:gd name="connsiteX1209" fmla="*/ 3082284 w 4550804"/>
              <a:gd name="connsiteY1209" fmla="*/ 3829874 h 5360810"/>
              <a:gd name="connsiteX1210" fmla="*/ 3130467 w 4550804"/>
              <a:gd name="connsiteY1210" fmla="*/ 3813818 h 5360810"/>
              <a:gd name="connsiteX1211" fmla="*/ 3131704 w 4550804"/>
              <a:gd name="connsiteY1211" fmla="*/ 3813173 h 5360810"/>
              <a:gd name="connsiteX1212" fmla="*/ 3083681 w 4550804"/>
              <a:gd name="connsiteY1212" fmla="*/ 3829176 h 5360810"/>
              <a:gd name="connsiteX1213" fmla="*/ 3048766 w 4550804"/>
              <a:gd name="connsiteY1213" fmla="*/ 3831969 h 5360810"/>
              <a:gd name="connsiteX1214" fmla="*/ 3030610 w 4550804"/>
              <a:gd name="connsiteY1214" fmla="*/ 3815912 h 5360810"/>
              <a:gd name="connsiteX1215" fmla="*/ 504169 w 4550804"/>
              <a:gd name="connsiteY1215" fmla="*/ 3811025 h 5360810"/>
              <a:gd name="connsiteX1216" fmla="*/ 506963 w 4550804"/>
              <a:gd name="connsiteY1216" fmla="*/ 3821497 h 5360810"/>
              <a:gd name="connsiteX1217" fmla="*/ 489505 w 4550804"/>
              <a:gd name="connsiteY1217" fmla="*/ 3818704 h 5360810"/>
              <a:gd name="connsiteX1218" fmla="*/ 489505 w 4550804"/>
              <a:gd name="connsiteY1218" fmla="*/ 3815214 h 5360810"/>
              <a:gd name="connsiteX1219" fmla="*/ 1811383 w 4550804"/>
              <a:gd name="connsiteY1219" fmla="*/ 3807535 h 5360810"/>
              <a:gd name="connsiteX1220" fmla="*/ 1813355 w 4550804"/>
              <a:gd name="connsiteY1220" fmla="*/ 3813450 h 5360810"/>
              <a:gd name="connsiteX1221" fmla="*/ 1813478 w 4550804"/>
              <a:gd name="connsiteY1221" fmla="*/ 3813120 h 5360810"/>
              <a:gd name="connsiteX1222" fmla="*/ 1811616 w 4550804"/>
              <a:gd name="connsiteY1222" fmla="*/ 3807535 h 5360810"/>
              <a:gd name="connsiteX1223" fmla="*/ 402218 w 4550804"/>
              <a:gd name="connsiteY1223" fmla="*/ 3806837 h 5360810"/>
              <a:gd name="connsiteX1224" fmla="*/ 407804 w 4550804"/>
              <a:gd name="connsiteY1224" fmla="*/ 3809630 h 5360810"/>
              <a:gd name="connsiteX1225" fmla="*/ 411994 w 4550804"/>
              <a:gd name="connsiteY1225" fmla="*/ 3815214 h 5360810"/>
              <a:gd name="connsiteX1226" fmla="*/ 414788 w 4550804"/>
              <a:gd name="connsiteY1226" fmla="*/ 3819402 h 5360810"/>
              <a:gd name="connsiteX1227" fmla="*/ 416184 w 4550804"/>
              <a:gd name="connsiteY1227" fmla="*/ 3828478 h 5360810"/>
              <a:gd name="connsiteX1228" fmla="*/ 411994 w 4550804"/>
              <a:gd name="connsiteY1228" fmla="*/ 3828478 h 5360810"/>
              <a:gd name="connsiteX1229" fmla="*/ 410598 w 4550804"/>
              <a:gd name="connsiteY1229" fmla="*/ 3836158 h 5360810"/>
              <a:gd name="connsiteX1230" fmla="*/ 406407 w 4550804"/>
              <a:gd name="connsiteY1230" fmla="*/ 3838950 h 5360810"/>
              <a:gd name="connsiteX1231" fmla="*/ 405011 w 4550804"/>
              <a:gd name="connsiteY1231" fmla="*/ 3827082 h 5360810"/>
              <a:gd name="connsiteX1232" fmla="*/ 399425 w 4550804"/>
              <a:gd name="connsiteY1232" fmla="*/ 3809630 h 5360810"/>
              <a:gd name="connsiteX1233" fmla="*/ 1812080 w 4550804"/>
              <a:gd name="connsiteY1233" fmla="*/ 3803346 h 5360810"/>
              <a:gd name="connsiteX1234" fmla="*/ 1813245 w 4550804"/>
              <a:gd name="connsiteY1234" fmla="*/ 3806837 h 5360810"/>
              <a:gd name="connsiteX1235" fmla="*/ 1813478 w 4550804"/>
              <a:gd name="connsiteY1235" fmla="*/ 3806837 h 5360810"/>
              <a:gd name="connsiteX1236" fmla="*/ 1812314 w 4550804"/>
              <a:gd name="connsiteY1236" fmla="*/ 3803346 h 5360810"/>
              <a:gd name="connsiteX1237" fmla="*/ 2745978 w 4550804"/>
              <a:gd name="connsiteY1237" fmla="*/ 3799487 h 5360810"/>
              <a:gd name="connsiteX1238" fmla="*/ 2745112 w 4550804"/>
              <a:gd name="connsiteY1238" fmla="*/ 3800088 h 5360810"/>
              <a:gd name="connsiteX1239" fmla="*/ 2747576 w 4550804"/>
              <a:gd name="connsiteY1239" fmla="*/ 3805496 h 5360810"/>
              <a:gd name="connsiteX1240" fmla="*/ 386856 w 4550804"/>
              <a:gd name="connsiteY1240" fmla="*/ 3797064 h 5360810"/>
              <a:gd name="connsiteX1241" fmla="*/ 389649 w 4550804"/>
              <a:gd name="connsiteY1241" fmla="*/ 3797064 h 5360810"/>
              <a:gd name="connsiteX1242" fmla="*/ 389649 w 4550804"/>
              <a:gd name="connsiteY1242" fmla="*/ 3797762 h 5360810"/>
              <a:gd name="connsiteX1243" fmla="*/ 392443 w 4550804"/>
              <a:gd name="connsiteY1243" fmla="*/ 3805441 h 5360810"/>
              <a:gd name="connsiteX1244" fmla="*/ 389649 w 4550804"/>
              <a:gd name="connsiteY1244" fmla="*/ 3799856 h 5360810"/>
              <a:gd name="connsiteX1245" fmla="*/ 3163986 w 4550804"/>
              <a:gd name="connsiteY1245" fmla="*/ 3796365 h 5360810"/>
              <a:gd name="connsiteX1246" fmla="*/ 3162615 w 4550804"/>
              <a:gd name="connsiteY1246" fmla="*/ 3797081 h 5360810"/>
              <a:gd name="connsiteX1247" fmla="*/ 3180745 w 4550804"/>
              <a:gd name="connsiteY1247" fmla="*/ 3808931 h 5360810"/>
              <a:gd name="connsiteX1248" fmla="*/ 3197504 w 4550804"/>
              <a:gd name="connsiteY1248" fmla="*/ 3829874 h 5360810"/>
              <a:gd name="connsiteX1249" fmla="*/ 3197558 w 4550804"/>
              <a:gd name="connsiteY1249" fmla="*/ 3829740 h 5360810"/>
              <a:gd name="connsiteX1250" fmla="*/ 3181443 w 4550804"/>
              <a:gd name="connsiteY1250" fmla="*/ 3808931 h 5360810"/>
              <a:gd name="connsiteX1251" fmla="*/ 1810011 w 4550804"/>
              <a:gd name="connsiteY1251" fmla="*/ 3794204 h 5360810"/>
              <a:gd name="connsiteX1252" fmla="*/ 1809986 w 4550804"/>
              <a:gd name="connsiteY1252" fmla="*/ 3794271 h 5360810"/>
              <a:gd name="connsiteX1253" fmla="*/ 1814893 w 4550804"/>
              <a:gd name="connsiteY1253" fmla="*/ 3796451 h 5360810"/>
              <a:gd name="connsiteX1254" fmla="*/ 1814874 w 4550804"/>
              <a:gd name="connsiteY1254" fmla="*/ 3796365 h 5360810"/>
              <a:gd name="connsiteX1255" fmla="*/ 381269 w 4550804"/>
              <a:gd name="connsiteY1255" fmla="*/ 3789384 h 5360810"/>
              <a:gd name="connsiteX1256" fmla="*/ 387553 w 4550804"/>
              <a:gd name="connsiteY1256" fmla="*/ 3790780 h 5360810"/>
              <a:gd name="connsiteX1257" fmla="*/ 388950 w 4550804"/>
              <a:gd name="connsiteY1257" fmla="*/ 3793573 h 5360810"/>
              <a:gd name="connsiteX1258" fmla="*/ 383363 w 4550804"/>
              <a:gd name="connsiteY1258" fmla="*/ 3792177 h 5360810"/>
              <a:gd name="connsiteX1259" fmla="*/ 379174 w 4550804"/>
              <a:gd name="connsiteY1259" fmla="*/ 3794969 h 5360810"/>
              <a:gd name="connsiteX1260" fmla="*/ 1809878 w 4550804"/>
              <a:gd name="connsiteY1260" fmla="*/ 3787988 h 5360810"/>
              <a:gd name="connsiteX1261" fmla="*/ 1809986 w 4550804"/>
              <a:gd name="connsiteY1261" fmla="*/ 3788687 h 5360810"/>
              <a:gd name="connsiteX1262" fmla="*/ 1811034 w 4550804"/>
              <a:gd name="connsiteY1262" fmla="*/ 3788687 h 5360810"/>
              <a:gd name="connsiteX1263" fmla="*/ 1811383 w 4550804"/>
              <a:gd name="connsiteY1263" fmla="*/ 3787988 h 5360810"/>
              <a:gd name="connsiteX1264" fmla="*/ 2264220 w 4550804"/>
              <a:gd name="connsiteY1264" fmla="*/ 3765324 h 5360810"/>
              <a:gd name="connsiteX1265" fmla="*/ 2263879 w 4550804"/>
              <a:gd name="connsiteY1265" fmla="*/ 3766347 h 5360810"/>
              <a:gd name="connsiteX1266" fmla="*/ 2263112 w 4550804"/>
              <a:gd name="connsiteY1266" fmla="*/ 3766403 h 5360810"/>
              <a:gd name="connsiteX1267" fmla="*/ 2261784 w 4550804"/>
              <a:gd name="connsiteY1267" fmla="*/ 3780309 h 5360810"/>
              <a:gd name="connsiteX1268" fmla="*/ 2262018 w 4550804"/>
              <a:gd name="connsiteY1268" fmla="*/ 3780741 h 5360810"/>
              <a:gd name="connsiteX1269" fmla="*/ 2742248 w 4550804"/>
              <a:gd name="connsiteY1269" fmla="*/ 3752602 h 5360810"/>
              <a:gd name="connsiteX1270" fmla="*/ 2745134 w 4550804"/>
              <a:gd name="connsiteY1270" fmla="*/ 3773965 h 5360810"/>
              <a:gd name="connsiteX1271" fmla="*/ 2745580 w 4550804"/>
              <a:gd name="connsiteY1271" fmla="*/ 3773932 h 5360810"/>
              <a:gd name="connsiteX1272" fmla="*/ 2906592 w 4550804"/>
              <a:gd name="connsiteY1272" fmla="*/ 3749172 h 5360810"/>
              <a:gd name="connsiteX1273" fmla="*/ 2907011 w 4550804"/>
              <a:gd name="connsiteY1273" fmla="*/ 3750988 h 5360810"/>
              <a:gd name="connsiteX1274" fmla="*/ 2911329 w 4550804"/>
              <a:gd name="connsiteY1274" fmla="*/ 3759828 h 5360810"/>
              <a:gd name="connsiteX1275" fmla="*/ 2346662 w 4550804"/>
              <a:gd name="connsiteY1275" fmla="*/ 3708572 h 5360810"/>
              <a:gd name="connsiteX1276" fmla="*/ 2336502 w 4550804"/>
              <a:gd name="connsiteY1276" fmla="*/ 3713989 h 5360810"/>
              <a:gd name="connsiteX1277" fmla="*/ 2327425 w 4550804"/>
              <a:gd name="connsiteY1277" fmla="*/ 3729347 h 5360810"/>
              <a:gd name="connsiteX1278" fmla="*/ 2319744 w 4550804"/>
              <a:gd name="connsiteY1278" fmla="*/ 3736329 h 5360810"/>
              <a:gd name="connsiteX1279" fmla="*/ 2316950 w 4550804"/>
              <a:gd name="connsiteY1279" fmla="*/ 3734932 h 5360810"/>
              <a:gd name="connsiteX1280" fmla="*/ 2312760 w 4550804"/>
              <a:gd name="connsiteY1280" fmla="*/ 3737725 h 5360810"/>
              <a:gd name="connsiteX1281" fmla="*/ 2305080 w 4550804"/>
              <a:gd name="connsiteY1281" fmla="*/ 3734932 h 5360810"/>
              <a:gd name="connsiteX1282" fmla="*/ 2305080 w 4550804"/>
              <a:gd name="connsiteY1282" fmla="*/ 3732140 h 5360810"/>
              <a:gd name="connsiteX1283" fmla="*/ 2300890 w 4550804"/>
              <a:gd name="connsiteY1283" fmla="*/ 3732140 h 5360810"/>
              <a:gd name="connsiteX1284" fmla="*/ 2289717 w 4550804"/>
              <a:gd name="connsiteY1284" fmla="*/ 3739819 h 5360810"/>
              <a:gd name="connsiteX1285" fmla="*/ 2283432 w 4550804"/>
              <a:gd name="connsiteY1285" fmla="*/ 3741216 h 5360810"/>
              <a:gd name="connsiteX1286" fmla="*/ 2274354 w 4550804"/>
              <a:gd name="connsiteY1286" fmla="*/ 3754479 h 5360810"/>
              <a:gd name="connsiteX1287" fmla="*/ 2265974 w 4550804"/>
              <a:gd name="connsiteY1287" fmla="*/ 3760064 h 5360810"/>
              <a:gd name="connsiteX1288" fmla="*/ 2265216 w 4550804"/>
              <a:gd name="connsiteY1288" fmla="*/ 3762337 h 5360810"/>
              <a:gd name="connsiteX1289" fmla="*/ 2273655 w 4550804"/>
              <a:gd name="connsiteY1289" fmla="*/ 3755848 h 5360810"/>
              <a:gd name="connsiteX1290" fmla="*/ 2282733 w 4550804"/>
              <a:gd name="connsiteY1290" fmla="*/ 3742583 h 5360810"/>
              <a:gd name="connsiteX1291" fmla="*/ 2289017 w 4550804"/>
              <a:gd name="connsiteY1291" fmla="*/ 3741187 h 5360810"/>
              <a:gd name="connsiteX1292" fmla="*/ 2298794 w 4550804"/>
              <a:gd name="connsiteY1292" fmla="*/ 3734905 h 5360810"/>
              <a:gd name="connsiteX1293" fmla="*/ 2305078 w 4550804"/>
              <a:gd name="connsiteY1293" fmla="*/ 3733509 h 5360810"/>
              <a:gd name="connsiteX1294" fmla="*/ 2305078 w 4550804"/>
              <a:gd name="connsiteY1294" fmla="*/ 3736301 h 5360810"/>
              <a:gd name="connsiteX1295" fmla="*/ 2312760 w 4550804"/>
              <a:gd name="connsiteY1295" fmla="*/ 3739094 h 5360810"/>
              <a:gd name="connsiteX1296" fmla="*/ 2316949 w 4550804"/>
              <a:gd name="connsiteY1296" fmla="*/ 3736301 h 5360810"/>
              <a:gd name="connsiteX1297" fmla="*/ 2319742 w 4550804"/>
              <a:gd name="connsiteY1297" fmla="*/ 3737697 h 5360810"/>
              <a:gd name="connsiteX1298" fmla="*/ 2327424 w 4550804"/>
              <a:gd name="connsiteY1298" fmla="*/ 3730716 h 5360810"/>
              <a:gd name="connsiteX1299" fmla="*/ 2336502 w 4550804"/>
              <a:gd name="connsiteY1299" fmla="*/ 3715358 h 5360810"/>
              <a:gd name="connsiteX1300" fmla="*/ 2346976 w 4550804"/>
              <a:gd name="connsiteY1300" fmla="*/ 3709773 h 5360810"/>
              <a:gd name="connsiteX1301" fmla="*/ 1870738 w 4550804"/>
              <a:gd name="connsiteY1301" fmla="*/ 3707706 h 5360810"/>
              <a:gd name="connsiteX1302" fmla="*/ 1865151 w 4550804"/>
              <a:gd name="connsiteY1302" fmla="*/ 3708722 h 5360810"/>
              <a:gd name="connsiteX1303" fmla="*/ 1865151 w 4550804"/>
              <a:gd name="connsiteY1303" fmla="*/ 3709674 h 5360810"/>
              <a:gd name="connsiteX1304" fmla="*/ 1871863 w 4550804"/>
              <a:gd name="connsiteY1304" fmla="*/ 3708453 h 5360810"/>
              <a:gd name="connsiteX1305" fmla="*/ 2303682 w 4550804"/>
              <a:gd name="connsiteY1305" fmla="*/ 3699301 h 5360810"/>
              <a:gd name="connsiteX1306" fmla="*/ 2303682 w 4550804"/>
              <a:gd name="connsiteY1306" fmla="*/ 3701424 h 5360810"/>
              <a:gd name="connsiteX1307" fmla="*/ 2303683 w 4550804"/>
              <a:gd name="connsiteY1307" fmla="*/ 3701423 h 5360810"/>
              <a:gd name="connsiteX1308" fmla="*/ 2303683 w 4550804"/>
              <a:gd name="connsiteY1308" fmla="*/ 3699301 h 5360810"/>
              <a:gd name="connsiteX1309" fmla="*/ 2861239 w 4550804"/>
              <a:gd name="connsiteY1309" fmla="*/ 3696636 h 5360810"/>
              <a:gd name="connsiteX1310" fmla="*/ 2850449 w 4550804"/>
              <a:gd name="connsiteY1310" fmla="*/ 3697905 h 5360810"/>
              <a:gd name="connsiteX1311" fmla="*/ 2861244 w 4550804"/>
              <a:gd name="connsiteY1311" fmla="*/ 3696661 h 5360810"/>
              <a:gd name="connsiteX1312" fmla="*/ 1856393 w 4550804"/>
              <a:gd name="connsiteY1312" fmla="*/ 3692923 h 5360810"/>
              <a:gd name="connsiteX1313" fmla="*/ 1856074 w 4550804"/>
              <a:gd name="connsiteY1313" fmla="*/ 3693046 h 5360810"/>
              <a:gd name="connsiteX1314" fmla="*/ 1868219 w 4550804"/>
              <a:gd name="connsiteY1314" fmla="*/ 3696689 h 5360810"/>
              <a:gd name="connsiteX1315" fmla="*/ 1868644 w 4550804"/>
              <a:gd name="connsiteY1315" fmla="*/ 3695839 h 5360810"/>
              <a:gd name="connsiteX1316" fmla="*/ 716654 w 4550804"/>
              <a:gd name="connsiteY1316" fmla="*/ 3681081 h 5360810"/>
              <a:gd name="connsiteX1317" fmla="*/ 717849 w 4550804"/>
              <a:gd name="connsiteY1317" fmla="*/ 3688858 h 5360810"/>
              <a:gd name="connsiteX1318" fmla="*/ 716452 w 4550804"/>
              <a:gd name="connsiteY1318" fmla="*/ 3681178 h 5360810"/>
              <a:gd name="connsiteX1319" fmla="*/ 2340829 w 4550804"/>
              <a:gd name="connsiteY1319" fmla="*/ 3678358 h 5360810"/>
              <a:gd name="connsiteX1320" fmla="*/ 2341047 w 4550804"/>
              <a:gd name="connsiteY1320" fmla="*/ 3679422 h 5360810"/>
              <a:gd name="connsiteX1321" fmla="*/ 2342856 w 4550804"/>
              <a:gd name="connsiteY1321" fmla="*/ 3678358 h 5360810"/>
              <a:gd name="connsiteX1322" fmla="*/ 2337898 w 4550804"/>
              <a:gd name="connsiteY1322" fmla="*/ 3678358 h 5360810"/>
              <a:gd name="connsiteX1323" fmla="*/ 2337814 w 4550804"/>
              <a:gd name="connsiteY1323" fmla="*/ 3678647 h 5360810"/>
              <a:gd name="connsiteX1324" fmla="*/ 2338681 w 4550804"/>
              <a:gd name="connsiteY1324" fmla="*/ 3678358 h 5360810"/>
              <a:gd name="connsiteX1325" fmla="*/ 691543 w 4550804"/>
              <a:gd name="connsiteY1325" fmla="*/ 3673270 h 5360810"/>
              <a:gd name="connsiteX1326" fmla="*/ 691313 w 4550804"/>
              <a:gd name="connsiteY1326" fmla="*/ 3674199 h 5360810"/>
              <a:gd name="connsiteX1327" fmla="*/ 683632 w 4550804"/>
              <a:gd name="connsiteY1327" fmla="*/ 3674199 h 5360810"/>
              <a:gd name="connsiteX1328" fmla="*/ 2267880 w 4550804"/>
              <a:gd name="connsiteY1328" fmla="*/ 3667677 h 5360810"/>
              <a:gd name="connsiteX1329" fmla="*/ 2263181 w 4550804"/>
              <a:gd name="connsiteY1329" fmla="*/ 3679084 h 5360810"/>
              <a:gd name="connsiteX1330" fmla="*/ 2263407 w 4550804"/>
              <a:gd name="connsiteY1330" fmla="*/ 3679206 h 5360810"/>
              <a:gd name="connsiteX1331" fmla="*/ 2268069 w 4550804"/>
              <a:gd name="connsiteY1331" fmla="*/ 3667887 h 5360810"/>
              <a:gd name="connsiteX1332" fmla="*/ 2264309 w 4550804"/>
              <a:gd name="connsiteY1332" fmla="*/ 3657623 h 5360810"/>
              <a:gd name="connsiteX1333" fmla="*/ 2260388 w 4550804"/>
              <a:gd name="connsiteY1333" fmla="*/ 3660235 h 5360810"/>
              <a:gd name="connsiteX1334" fmla="*/ 2261393 w 4550804"/>
              <a:gd name="connsiteY1334" fmla="*/ 3660235 h 5360810"/>
              <a:gd name="connsiteX1335" fmla="*/ 2264577 w 4550804"/>
              <a:gd name="connsiteY1335" fmla="*/ 3658113 h 5360810"/>
              <a:gd name="connsiteX1336" fmla="*/ 442719 w 4550804"/>
              <a:gd name="connsiteY1336" fmla="*/ 3654651 h 5360810"/>
              <a:gd name="connsiteX1337" fmla="*/ 446909 w 4550804"/>
              <a:gd name="connsiteY1337" fmla="*/ 3656047 h 5360810"/>
              <a:gd name="connsiteX1338" fmla="*/ 448306 w 4550804"/>
              <a:gd name="connsiteY1338" fmla="*/ 3654651 h 5360810"/>
              <a:gd name="connsiteX1339" fmla="*/ 446909 w 4550804"/>
              <a:gd name="connsiteY1339" fmla="*/ 3657444 h 5360810"/>
              <a:gd name="connsiteX1340" fmla="*/ 2898869 w 4550804"/>
              <a:gd name="connsiteY1340" fmla="*/ 3652766 h 5360810"/>
              <a:gd name="connsiteX1341" fmla="*/ 2859214 w 4550804"/>
              <a:gd name="connsiteY1341" fmla="*/ 3678832 h 5360810"/>
              <a:gd name="connsiteX1342" fmla="*/ 2859357 w 4550804"/>
              <a:gd name="connsiteY1342" fmla="*/ 3679646 h 5360810"/>
              <a:gd name="connsiteX1343" fmla="*/ 1013927 w 4550804"/>
              <a:gd name="connsiteY1343" fmla="*/ 3646274 h 5360810"/>
              <a:gd name="connsiteX1344" fmla="*/ 1015324 w 4550804"/>
              <a:gd name="connsiteY1344" fmla="*/ 3646274 h 5360810"/>
              <a:gd name="connsiteX1345" fmla="*/ 1013927 w 4550804"/>
              <a:gd name="connsiteY1345" fmla="*/ 3647670 h 5360810"/>
              <a:gd name="connsiteX1346" fmla="*/ 2256197 w 4550804"/>
              <a:gd name="connsiteY1346" fmla="*/ 3646246 h 5360810"/>
              <a:gd name="connsiteX1347" fmla="*/ 2256084 w 4550804"/>
              <a:gd name="connsiteY1347" fmla="*/ 3646302 h 5360810"/>
              <a:gd name="connsiteX1348" fmla="*/ 2256199 w 4550804"/>
              <a:gd name="connsiteY1348" fmla="*/ 3646274 h 5360810"/>
              <a:gd name="connsiteX1349" fmla="*/ 2256358 w 4550804"/>
              <a:gd name="connsiteY1349" fmla="*/ 3646406 h 5360810"/>
              <a:gd name="connsiteX1350" fmla="*/ 2252651 w 4550804"/>
              <a:gd name="connsiteY1350" fmla="*/ 3646162 h 5360810"/>
              <a:gd name="connsiteX1351" fmla="*/ 2252707 w 4550804"/>
              <a:gd name="connsiteY1351" fmla="*/ 3646274 h 5360810"/>
              <a:gd name="connsiteX1352" fmla="*/ 2252707 w 4550804"/>
              <a:gd name="connsiteY1352" fmla="*/ 3646246 h 5360810"/>
              <a:gd name="connsiteX1353" fmla="*/ 2244220 w 4550804"/>
              <a:gd name="connsiteY1353" fmla="*/ 3639723 h 5360810"/>
              <a:gd name="connsiteX1354" fmla="*/ 2242931 w 4550804"/>
              <a:gd name="connsiteY1354" fmla="*/ 3644877 h 5360810"/>
              <a:gd name="connsiteX1355" fmla="*/ 2243105 w 4550804"/>
              <a:gd name="connsiteY1355" fmla="*/ 3644848 h 5360810"/>
              <a:gd name="connsiteX1356" fmla="*/ 2244326 w 4550804"/>
              <a:gd name="connsiteY1356" fmla="*/ 3639963 h 5360810"/>
              <a:gd name="connsiteX1357" fmla="*/ 1015324 w 4550804"/>
              <a:gd name="connsiteY1357" fmla="*/ 3637896 h 5360810"/>
              <a:gd name="connsiteX1358" fmla="*/ 1016721 w 4550804"/>
              <a:gd name="connsiteY1358" fmla="*/ 3637896 h 5360810"/>
              <a:gd name="connsiteX1359" fmla="*/ 1016721 w 4550804"/>
              <a:gd name="connsiteY1359" fmla="*/ 3642085 h 5360810"/>
              <a:gd name="connsiteX1360" fmla="*/ 1015324 w 4550804"/>
              <a:gd name="connsiteY1360" fmla="*/ 3639292 h 5360810"/>
              <a:gd name="connsiteX1361" fmla="*/ 1009738 w 4550804"/>
              <a:gd name="connsiteY1361" fmla="*/ 3633708 h 5360810"/>
              <a:gd name="connsiteX1362" fmla="*/ 1011134 w 4550804"/>
              <a:gd name="connsiteY1362" fmla="*/ 3635104 h 5360810"/>
              <a:gd name="connsiteX1363" fmla="*/ 1011134 w 4550804"/>
              <a:gd name="connsiteY1363" fmla="*/ 3637897 h 5360810"/>
              <a:gd name="connsiteX1364" fmla="*/ 1009738 w 4550804"/>
              <a:gd name="connsiteY1364" fmla="*/ 3635104 h 5360810"/>
              <a:gd name="connsiteX1365" fmla="*/ 1008341 w 4550804"/>
              <a:gd name="connsiteY1365" fmla="*/ 3635104 h 5360810"/>
              <a:gd name="connsiteX1366" fmla="*/ 1007991 w 4550804"/>
              <a:gd name="connsiteY1366" fmla="*/ 3629170 h 5360810"/>
              <a:gd name="connsiteX1367" fmla="*/ 1010435 w 4550804"/>
              <a:gd name="connsiteY1367" fmla="*/ 3631613 h 5360810"/>
              <a:gd name="connsiteX1368" fmla="*/ 1006245 w 4550804"/>
              <a:gd name="connsiteY1368" fmla="*/ 3630217 h 5360810"/>
              <a:gd name="connsiteX1369" fmla="*/ 1004849 w 4550804"/>
              <a:gd name="connsiteY1369" fmla="*/ 3633010 h 5360810"/>
              <a:gd name="connsiteX1370" fmla="*/ 1006245 w 4550804"/>
              <a:gd name="connsiteY1370" fmla="*/ 3635802 h 5360810"/>
              <a:gd name="connsiteX1371" fmla="*/ 1003452 w 4550804"/>
              <a:gd name="connsiteY1371" fmla="*/ 3635802 h 5360810"/>
              <a:gd name="connsiteX1372" fmla="*/ 1004849 w 4550804"/>
              <a:gd name="connsiteY1372" fmla="*/ 3630217 h 5360810"/>
              <a:gd name="connsiteX1373" fmla="*/ 1007642 w 4550804"/>
              <a:gd name="connsiteY1373" fmla="*/ 3628821 h 5360810"/>
              <a:gd name="connsiteX1374" fmla="*/ 1009039 w 4550804"/>
              <a:gd name="connsiteY1374" fmla="*/ 3628821 h 5360810"/>
              <a:gd name="connsiteX1375" fmla="*/ 1007991 w 4550804"/>
              <a:gd name="connsiteY1375" fmla="*/ 3629170 h 5360810"/>
              <a:gd name="connsiteX1376" fmla="*/ 2225793 w 4550804"/>
              <a:gd name="connsiteY1376" fmla="*/ 3622058 h 5360810"/>
              <a:gd name="connsiteX1377" fmla="*/ 2226172 w 4550804"/>
              <a:gd name="connsiteY1377" fmla="*/ 3622538 h 5360810"/>
              <a:gd name="connsiteX1378" fmla="*/ 2232456 w 4550804"/>
              <a:gd name="connsiteY1378" fmla="*/ 3622538 h 5360810"/>
              <a:gd name="connsiteX1379" fmla="*/ 2232501 w 4550804"/>
              <a:gd name="connsiteY1379" fmla="*/ 3622651 h 5360810"/>
              <a:gd name="connsiteX1380" fmla="*/ 2232455 w 4550804"/>
              <a:gd name="connsiteY1380" fmla="*/ 3622511 h 5360810"/>
              <a:gd name="connsiteX1381" fmla="*/ 2226170 w 4550804"/>
              <a:gd name="connsiteY1381" fmla="*/ 3622511 h 5360810"/>
              <a:gd name="connsiteX1382" fmla="*/ 999960 w 4550804"/>
              <a:gd name="connsiteY1382" fmla="*/ 3618350 h 5360810"/>
              <a:gd name="connsiteX1383" fmla="*/ 999960 w 4550804"/>
              <a:gd name="connsiteY1383" fmla="*/ 3621143 h 5360810"/>
              <a:gd name="connsiteX1384" fmla="*/ 995770 w 4550804"/>
              <a:gd name="connsiteY1384" fmla="*/ 3621143 h 5360810"/>
              <a:gd name="connsiteX1385" fmla="*/ 988090 w 4550804"/>
              <a:gd name="connsiteY1385" fmla="*/ 3616953 h 5360810"/>
              <a:gd name="connsiteX1386" fmla="*/ 995772 w 4550804"/>
              <a:gd name="connsiteY1386" fmla="*/ 3616953 h 5360810"/>
              <a:gd name="connsiteX1387" fmla="*/ 992978 w 4550804"/>
              <a:gd name="connsiteY1387" fmla="*/ 3619746 h 5360810"/>
              <a:gd name="connsiteX1388" fmla="*/ 1032082 w 4550804"/>
              <a:gd name="connsiteY1388" fmla="*/ 3612765 h 5360810"/>
              <a:gd name="connsiteX1389" fmla="*/ 1033479 w 4550804"/>
              <a:gd name="connsiteY1389" fmla="*/ 3612765 h 5360810"/>
              <a:gd name="connsiteX1390" fmla="*/ 1036272 w 4550804"/>
              <a:gd name="connsiteY1390" fmla="*/ 3615558 h 5360810"/>
              <a:gd name="connsiteX1391" fmla="*/ 972727 w 4550804"/>
              <a:gd name="connsiteY1391" fmla="*/ 3612765 h 5360810"/>
              <a:gd name="connsiteX1392" fmla="*/ 999961 w 4550804"/>
              <a:gd name="connsiteY1392" fmla="*/ 3612765 h 5360810"/>
              <a:gd name="connsiteX1393" fmla="*/ 999961 w 4550804"/>
              <a:gd name="connsiteY1393" fmla="*/ 3618349 h 5360810"/>
              <a:gd name="connsiteX1394" fmla="*/ 998565 w 4550804"/>
              <a:gd name="connsiteY1394" fmla="*/ 3614161 h 5360810"/>
              <a:gd name="connsiteX1395" fmla="*/ 992280 w 4550804"/>
              <a:gd name="connsiteY1395" fmla="*/ 3614161 h 5360810"/>
              <a:gd name="connsiteX1396" fmla="*/ 995073 w 4550804"/>
              <a:gd name="connsiteY1396" fmla="*/ 3615558 h 5360810"/>
              <a:gd name="connsiteX1397" fmla="*/ 993677 w 4550804"/>
              <a:gd name="connsiteY1397" fmla="*/ 3615558 h 5360810"/>
              <a:gd name="connsiteX1398" fmla="*/ 984598 w 4550804"/>
              <a:gd name="connsiteY1398" fmla="*/ 3614161 h 5360810"/>
              <a:gd name="connsiteX1399" fmla="*/ 980409 w 4550804"/>
              <a:gd name="connsiteY1399" fmla="*/ 3616954 h 5360810"/>
              <a:gd name="connsiteX1400" fmla="*/ 979012 w 4550804"/>
              <a:gd name="connsiteY1400" fmla="*/ 3621142 h 5360810"/>
              <a:gd name="connsiteX1401" fmla="*/ 983202 w 4550804"/>
              <a:gd name="connsiteY1401" fmla="*/ 3625330 h 5360810"/>
              <a:gd name="connsiteX1402" fmla="*/ 999263 w 4550804"/>
              <a:gd name="connsiteY1402" fmla="*/ 3628123 h 5360810"/>
              <a:gd name="connsiteX1403" fmla="*/ 997867 w 4550804"/>
              <a:gd name="connsiteY1403" fmla="*/ 3633708 h 5360810"/>
              <a:gd name="connsiteX1404" fmla="*/ 996470 w 4550804"/>
              <a:gd name="connsiteY1404" fmla="*/ 3635104 h 5360810"/>
              <a:gd name="connsiteX1405" fmla="*/ 1008341 w 4550804"/>
              <a:gd name="connsiteY1405" fmla="*/ 3644179 h 5360810"/>
              <a:gd name="connsiteX1406" fmla="*/ 1012531 w 4550804"/>
              <a:gd name="connsiteY1406" fmla="*/ 3656047 h 5360810"/>
              <a:gd name="connsiteX1407" fmla="*/ 1008341 w 4550804"/>
              <a:gd name="connsiteY1407" fmla="*/ 3646972 h 5360810"/>
              <a:gd name="connsiteX1408" fmla="*/ 1002056 w 4550804"/>
              <a:gd name="connsiteY1408" fmla="*/ 3640688 h 5360810"/>
              <a:gd name="connsiteX1409" fmla="*/ 992978 w 4550804"/>
              <a:gd name="connsiteY1409" fmla="*/ 3635104 h 5360810"/>
              <a:gd name="connsiteX1410" fmla="*/ 990185 w 4550804"/>
              <a:gd name="connsiteY1410" fmla="*/ 3640688 h 5360810"/>
              <a:gd name="connsiteX1411" fmla="*/ 987392 w 4550804"/>
              <a:gd name="connsiteY1411" fmla="*/ 3640688 h 5360810"/>
              <a:gd name="connsiteX1412" fmla="*/ 967839 w 4550804"/>
              <a:gd name="connsiteY1412" fmla="*/ 3627425 h 5360810"/>
              <a:gd name="connsiteX1413" fmla="*/ 972029 w 4550804"/>
              <a:gd name="connsiteY1413" fmla="*/ 3619745 h 5360810"/>
              <a:gd name="connsiteX1414" fmla="*/ 972029 w 4550804"/>
              <a:gd name="connsiteY1414" fmla="*/ 3616954 h 5360810"/>
              <a:gd name="connsiteX1415" fmla="*/ 969934 w 4550804"/>
              <a:gd name="connsiteY1415" fmla="*/ 3616954 h 5360810"/>
              <a:gd name="connsiteX1416" fmla="*/ 963650 w 4550804"/>
              <a:gd name="connsiteY1416" fmla="*/ 3624632 h 5360810"/>
              <a:gd name="connsiteX1417" fmla="*/ 947589 w 4550804"/>
              <a:gd name="connsiteY1417" fmla="*/ 3620443 h 5360810"/>
              <a:gd name="connsiteX1418" fmla="*/ 947589 w 4550804"/>
              <a:gd name="connsiteY1418" fmla="*/ 3614859 h 5360810"/>
              <a:gd name="connsiteX1419" fmla="*/ 956666 w 4550804"/>
              <a:gd name="connsiteY1419" fmla="*/ 3616256 h 5360810"/>
              <a:gd name="connsiteX1420" fmla="*/ 2211526 w 4550804"/>
              <a:gd name="connsiteY1420" fmla="*/ 3607860 h 5360810"/>
              <a:gd name="connsiteX1421" fmla="*/ 2211508 w 4550804"/>
              <a:gd name="connsiteY1421" fmla="*/ 3607878 h 5360810"/>
              <a:gd name="connsiteX1422" fmla="*/ 2211633 w 4550804"/>
              <a:gd name="connsiteY1422" fmla="*/ 3607941 h 5360810"/>
              <a:gd name="connsiteX1423" fmla="*/ 2211685 w 4550804"/>
              <a:gd name="connsiteY1423" fmla="*/ 3607939 h 5360810"/>
              <a:gd name="connsiteX1424" fmla="*/ 899671 w 4550804"/>
              <a:gd name="connsiteY1424" fmla="*/ 3604388 h 5360810"/>
              <a:gd name="connsiteX1425" fmla="*/ 900104 w 4550804"/>
              <a:gd name="connsiteY1425" fmla="*/ 3604388 h 5360810"/>
              <a:gd name="connsiteX1426" fmla="*/ 900802 w 4550804"/>
              <a:gd name="connsiteY1426" fmla="*/ 3605086 h 5360810"/>
              <a:gd name="connsiteX1427" fmla="*/ 1034876 w 4550804"/>
              <a:gd name="connsiteY1427" fmla="*/ 3603690 h 5360810"/>
              <a:gd name="connsiteX1428" fmla="*/ 1033479 w 4550804"/>
              <a:gd name="connsiteY1428" fmla="*/ 3606482 h 5360810"/>
              <a:gd name="connsiteX1429" fmla="*/ 1037669 w 4550804"/>
              <a:gd name="connsiteY1429" fmla="*/ 3607879 h 5360810"/>
              <a:gd name="connsiteX1430" fmla="*/ 1032082 w 4550804"/>
              <a:gd name="connsiteY1430" fmla="*/ 3609275 h 5360810"/>
              <a:gd name="connsiteX1431" fmla="*/ 1029290 w 4550804"/>
              <a:gd name="connsiteY1431" fmla="*/ 3607879 h 5360810"/>
              <a:gd name="connsiteX1432" fmla="*/ 894518 w 4550804"/>
              <a:gd name="connsiteY1432" fmla="*/ 3598803 h 5360810"/>
              <a:gd name="connsiteX1433" fmla="*/ 900104 w 4550804"/>
              <a:gd name="connsiteY1433" fmla="*/ 3601596 h 5360810"/>
              <a:gd name="connsiteX1434" fmla="*/ 905691 w 4550804"/>
              <a:gd name="connsiteY1434" fmla="*/ 3607181 h 5360810"/>
              <a:gd name="connsiteX1435" fmla="*/ 901500 w 4550804"/>
              <a:gd name="connsiteY1435" fmla="*/ 3604388 h 5360810"/>
              <a:gd name="connsiteX1436" fmla="*/ 900104 w 4550804"/>
              <a:gd name="connsiteY1436" fmla="*/ 3604388 h 5360810"/>
              <a:gd name="connsiteX1437" fmla="*/ 1011588 w 4550804"/>
              <a:gd name="connsiteY1437" fmla="*/ 3596911 h 5360810"/>
              <a:gd name="connsiteX1438" fmla="*/ 1012070 w 4550804"/>
              <a:gd name="connsiteY1438" fmla="*/ 3597245 h 5360810"/>
              <a:gd name="connsiteX1439" fmla="*/ 1011832 w 4550804"/>
              <a:gd name="connsiteY1439" fmla="*/ 3597407 h 5360810"/>
              <a:gd name="connsiteX1440" fmla="*/ 1014625 w 4550804"/>
              <a:gd name="connsiteY1440" fmla="*/ 3595550 h 5360810"/>
              <a:gd name="connsiteX1441" fmla="*/ 1014625 w 4550804"/>
              <a:gd name="connsiteY1441" fmla="*/ 3598335 h 5360810"/>
              <a:gd name="connsiteX1442" fmla="*/ 1017419 w 4550804"/>
              <a:gd name="connsiteY1442" fmla="*/ 3600200 h 5360810"/>
              <a:gd name="connsiteX1443" fmla="*/ 1015324 w 4550804"/>
              <a:gd name="connsiteY1443" fmla="*/ 3600200 h 5360810"/>
              <a:gd name="connsiteX1444" fmla="*/ 1015324 w 4550804"/>
              <a:gd name="connsiteY1444" fmla="*/ 3599502 h 5360810"/>
              <a:gd name="connsiteX1445" fmla="*/ 1012070 w 4550804"/>
              <a:gd name="connsiteY1445" fmla="*/ 3597246 h 5360810"/>
              <a:gd name="connsiteX1446" fmla="*/ 1014626 w 4550804"/>
              <a:gd name="connsiteY1446" fmla="*/ 3594615 h 5360810"/>
              <a:gd name="connsiteX1447" fmla="*/ 1015052 w 4550804"/>
              <a:gd name="connsiteY1447" fmla="*/ 3595257 h 5360810"/>
              <a:gd name="connsiteX1448" fmla="*/ 1016021 w 4550804"/>
              <a:gd name="connsiteY1448" fmla="*/ 3594615 h 5360810"/>
              <a:gd name="connsiteX1449" fmla="*/ 1017418 w 4550804"/>
              <a:gd name="connsiteY1449" fmla="*/ 3598804 h 5360810"/>
              <a:gd name="connsiteX1450" fmla="*/ 1015051 w 4550804"/>
              <a:gd name="connsiteY1450" fmla="*/ 3595257 h 5360810"/>
              <a:gd name="connsiteX1451" fmla="*/ 1014626 w 4550804"/>
              <a:gd name="connsiteY1451" fmla="*/ 3595550 h 5360810"/>
              <a:gd name="connsiteX1452" fmla="*/ 1867946 w 4550804"/>
              <a:gd name="connsiteY1452" fmla="*/ 3593218 h 5360810"/>
              <a:gd name="connsiteX1453" fmla="*/ 1850488 w 4550804"/>
              <a:gd name="connsiteY1453" fmla="*/ 3597406 h 5360810"/>
              <a:gd name="connsiteX1454" fmla="*/ 1828142 w 4550804"/>
              <a:gd name="connsiteY1454" fmla="*/ 3597406 h 5360810"/>
              <a:gd name="connsiteX1455" fmla="*/ 1828142 w 4550804"/>
              <a:gd name="connsiteY1455" fmla="*/ 3598105 h 5360810"/>
              <a:gd name="connsiteX1456" fmla="*/ 1850487 w 4550804"/>
              <a:gd name="connsiteY1456" fmla="*/ 3598105 h 5360810"/>
              <a:gd name="connsiteX1457" fmla="*/ 1867944 w 4550804"/>
              <a:gd name="connsiteY1457" fmla="*/ 3593916 h 5360810"/>
              <a:gd name="connsiteX1458" fmla="*/ 1869341 w 4550804"/>
              <a:gd name="connsiteY1458" fmla="*/ 3596708 h 5360810"/>
              <a:gd name="connsiteX1459" fmla="*/ 1872832 w 4550804"/>
              <a:gd name="connsiteY1459" fmla="*/ 3596708 h 5360810"/>
              <a:gd name="connsiteX1460" fmla="*/ 1879815 w 4550804"/>
              <a:gd name="connsiteY1460" fmla="*/ 3599501 h 5360810"/>
              <a:gd name="connsiteX1461" fmla="*/ 1880935 w 4550804"/>
              <a:gd name="connsiteY1461" fmla="*/ 3602411 h 5360810"/>
              <a:gd name="connsiteX1462" fmla="*/ 1880738 w 4550804"/>
              <a:gd name="connsiteY1462" fmla="*/ 3599047 h 5360810"/>
              <a:gd name="connsiteX1463" fmla="*/ 1872833 w 4550804"/>
              <a:gd name="connsiteY1463" fmla="*/ 3596010 h 5360810"/>
              <a:gd name="connsiteX1464" fmla="*/ 1869342 w 4550804"/>
              <a:gd name="connsiteY1464" fmla="*/ 3596010 h 5360810"/>
              <a:gd name="connsiteX1465" fmla="*/ 1025798 w 4550804"/>
              <a:gd name="connsiteY1465" fmla="*/ 3591124 h 5360810"/>
              <a:gd name="connsiteX1466" fmla="*/ 1021957 w 4550804"/>
              <a:gd name="connsiteY1466" fmla="*/ 3598803 h 5360810"/>
              <a:gd name="connsiteX1467" fmla="*/ 1025100 w 4550804"/>
              <a:gd name="connsiteY1467" fmla="*/ 3598105 h 5360810"/>
              <a:gd name="connsiteX1468" fmla="*/ 1023005 w 4550804"/>
              <a:gd name="connsiteY1468" fmla="*/ 3599501 h 5360810"/>
              <a:gd name="connsiteX1469" fmla="*/ 1021608 w 4550804"/>
              <a:gd name="connsiteY1469" fmla="*/ 3599501 h 5360810"/>
              <a:gd name="connsiteX1470" fmla="*/ 1018815 w 4550804"/>
              <a:gd name="connsiteY1470" fmla="*/ 3599501 h 5360810"/>
              <a:gd name="connsiteX1471" fmla="*/ 1021329 w 4550804"/>
              <a:gd name="connsiteY1471" fmla="*/ 3598943 h 5360810"/>
              <a:gd name="connsiteX1472" fmla="*/ 1020212 w 4550804"/>
              <a:gd name="connsiteY1472" fmla="*/ 3596709 h 5360810"/>
              <a:gd name="connsiteX1473" fmla="*/ 964347 w 4550804"/>
              <a:gd name="connsiteY1473" fmla="*/ 3590426 h 5360810"/>
              <a:gd name="connsiteX1474" fmla="*/ 962950 w 4550804"/>
              <a:gd name="connsiteY1474" fmla="*/ 3591822 h 5360810"/>
              <a:gd name="connsiteX1475" fmla="*/ 962385 w 4550804"/>
              <a:gd name="connsiteY1475" fmla="*/ 3591410 h 5360810"/>
              <a:gd name="connsiteX1476" fmla="*/ 960758 w 4550804"/>
              <a:gd name="connsiteY1476" fmla="*/ 3590223 h 5360810"/>
              <a:gd name="connsiteX1477" fmla="*/ 962385 w 4550804"/>
              <a:gd name="connsiteY1477" fmla="*/ 3591409 h 5360810"/>
              <a:gd name="connsiteX1478" fmla="*/ 961554 w 4550804"/>
              <a:gd name="connsiteY1478" fmla="*/ 3591822 h 5360810"/>
              <a:gd name="connsiteX1479" fmla="*/ 882647 w 4550804"/>
              <a:gd name="connsiteY1479" fmla="*/ 3589728 h 5360810"/>
              <a:gd name="connsiteX1480" fmla="*/ 885440 w 4550804"/>
              <a:gd name="connsiteY1480" fmla="*/ 3591124 h 5360810"/>
              <a:gd name="connsiteX1481" fmla="*/ 884044 w 4550804"/>
              <a:gd name="connsiteY1481" fmla="*/ 3591124 h 5360810"/>
              <a:gd name="connsiteX1482" fmla="*/ 1006246 w 4550804"/>
              <a:gd name="connsiteY1482" fmla="*/ 3589029 h 5360810"/>
              <a:gd name="connsiteX1483" fmla="*/ 1009039 w 4550804"/>
              <a:gd name="connsiteY1483" fmla="*/ 3593218 h 5360810"/>
              <a:gd name="connsiteX1484" fmla="*/ 1013229 w 4550804"/>
              <a:gd name="connsiteY1484" fmla="*/ 3593218 h 5360810"/>
              <a:gd name="connsiteX1485" fmla="*/ 1010436 w 4550804"/>
              <a:gd name="connsiteY1485" fmla="*/ 3594614 h 5360810"/>
              <a:gd name="connsiteX1486" fmla="*/ 1011588 w 4550804"/>
              <a:gd name="connsiteY1486" fmla="*/ 3596911 h 5360810"/>
              <a:gd name="connsiteX1487" fmla="*/ 1006246 w 4550804"/>
              <a:gd name="connsiteY1487" fmla="*/ 3593218 h 5360810"/>
              <a:gd name="connsiteX1488" fmla="*/ 1799513 w 4550804"/>
              <a:gd name="connsiteY1488" fmla="*/ 3585535 h 5360810"/>
              <a:gd name="connsiteX1489" fmla="*/ 1799511 w 4550804"/>
              <a:gd name="connsiteY1489" fmla="*/ 3585539 h 5360810"/>
              <a:gd name="connsiteX1490" fmla="*/ 1807193 w 4550804"/>
              <a:gd name="connsiteY1490" fmla="*/ 3592519 h 5360810"/>
              <a:gd name="connsiteX1491" fmla="*/ 1823254 w 4550804"/>
              <a:gd name="connsiteY1491" fmla="*/ 3596708 h 5360810"/>
              <a:gd name="connsiteX1492" fmla="*/ 1828141 w 4550804"/>
              <a:gd name="connsiteY1492" fmla="*/ 3601595 h 5360810"/>
              <a:gd name="connsiteX1493" fmla="*/ 1828141 w 4550804"/>
              <a:gd name="connsiteY1493" fmla="*/ 3600896 h 5360810"/>
              <a:gd name="connsiteX1494" fmla="*/ 1823255 w 4550804"/>
              <a:gd name="connsiteY1494" fmla="*/ 3596010 h 5360810"/>
              <a:gd name="connsiteX1495" fmla="*/ 1807194 w 4550804"/>
              <a:gd name="connsiteY1495" fmla="*/ 3591821 h 5360810"/>
              <a:gd name="connsiteX1496" fmla="*/ 1799512 w 4550804"/>
              <a:gd name="connsiteY1496" fmla="*/ 3585539 h 5360810"/>
              <a:gd name="connsiteX1497" fmla="*/ 996769 w 4550804"/>
              <a:gd name="connsiteY1497" fmla="*/ 3583598 h 5360810"/>
              <a:gd name="connsiteX1498" fmla="*/ 999261 w 4550804"/>
              <a:gd name="connsiteY1498" fmla="*/ 3584840 h 5360810"/>
              <a:gd name="connsiteX1499" fmla="*/ 1002055 w 4550804"/>
              <a:gd name="connsiteY1499" fmla="*/ 3587633 h 5360810"/>
              <a:gd name="connsiteX1500" fmla="*/ 1006245 w 4550804"/>
              <a:gd name="connsiteY1500" fmla="*/ 3586237 h 5360810"/>
              <a:gd name="connsiteX1501" fmla="*/ 1002753 w 4550804"/>
              <a:gd name="connsiteY1501" fmla="*/ 3588331 h 5360810"/>
              <a:gd name="connsiteX1502" fmla="*/ 996469 w 4550804"/>
              <a:gd name="connsiteY1502" fmla="*/ 3584142 h 5360810"/>
              <a:gd name="connsiteX1503" fmla="*/ 1002055 w 4550804"/>
              <a:gd name="connsiteY1503" fmla="*/ 3583444 h 5360810"/>
              <a:gd name="connsiteX1504" fmla="*/ 1002055 w 4550804"/>
              <a:gd name="connsiteY1504" fmla="*/ 3586237 h 5360810"/>
              <a:gd name="connsiteX1505" fmla="*/ 999262 w 4550804"/>
              <a:gd name="connsiteY1505" fmla="*/ 3584840 h 5360810"/>
              <a:gd name="connsiteX1506" fmla="*/ 998564 w 4550804"/>
              <a:gd name="connsiteY1506" fmla="*/ 3580303 h 5360810"/>
              <a:gd name="connsiteX1507" fmla="*/ 996769 w 4550804"/>
              <a:gd name="connsiteY1507" fmla="*/ 3583598 h 5360810"/>
              <a:gd name="connsiteX1508" fmla="*/ 996469 w 4550804"/>
              <a:gd name="connsiteY1508" fmla="*/ 3583444 h 5360810"/>
              <a:gd name="connsiteX1509" fmla="*/ 494394 w 4550804"/>
              <a:gd name="connsiteY1509" fmla="*/ 3578558 h 5360810"/>
              <a:gd name="connsiteX1510" fmla="*/ 492997 w 4550804"/>
              <a:gd name="connsiteY1510" fmla="*/ 3582747 h 5360810"/>
              <a:gd name="connsiteX1511" fmla="*/ 492997 w 4550804"/>
              <a:gd name="connsiteY1511" fmla="*/ 3579954 h 5360810"/>
              <a:gd name="connsiteX1512" fmla="*/ 490204 w 4550804"/>
              <a:gd name="connsiteY1512" fmla="*/ 3581351 h 5360810"/>
              <a:gd name="connsiteX1513" fmla="*/ 1002057 w 4550804"/>
              <a:gd name="connsiteY1513" fmla="*/ 3577162 h 5360810"/>
              <a:gd name="connsiteX1514" fmla="*/ 1000660 w 4550804"/>
              <a:gd name="connsiteY1514" fmla="*/ 3582747 h 5360810"/>
              <a:gd name="connsiteX1515" fmla="*/ 1000660 w 4550804"/>
              <a:gd name="connsiteY1515" fmla="*/ 3579954 h 5360810"/>
              <a:gd name="connsiteX1516" fmla="*/ 1000659 w 4550804"/>
              <a:gd name="connsiteY1516" fmla="*/ 3577162 h 5360810"/>
              <a:gd name="connsiteX1517" fmla="*/ 1000659 w 4550804"/>
              <a:gd name="connsiteY1517" fmla="*/ 3579954 h 5360810"/>
              <a:gd name="connsiteX1518" fmla="*/ 999263 w 4550804"/>
              <a:gd name="connsiteY1518" fmla="*/ 3582747 h 5360810"/>
              <a:gd name="connsiteX1519" fmla="*/ 997866 w 4550804"/>
              <a:gd name="connsiteY1519" fmla="*/ 3582747 h 5360810"/>
              <a:gd name="connsiteX1520" fmla="*/ 1003452 w 4550804"/>
              <a:gd name="connsiteY1520" fmla="*/ 3576464 h 5360810"/>
              <a:gd name="connsiteX1521" fmla="*/ 1009039 w 4550804"/>
              <a:gd name="connsiteY1521" fmla="*/ 3577860 h 5360810"/>
              <a:gd name="connsiteX1522" fmla="*/ 1011134 w 4550804"/>
              <a:gd name="connsiteY1522" fmla="*/ 3579257 h 5360810"/>
              <a:gd name="connsiteX1523" fmla="*/ 1000659 w 4550804"/>
              <a:gd name="connsiteY1523" fmla="*/ 3576464 h 5360810"/>
              <a:gd name="connsiteX1524" fmla="*/ 1000659 w 4550804"/>
              <a:gd name="connsiteY1524" fmla="*/ 3577162 h 5360810"/>
              <a:gd name="connsiteX1525" fmla="*/ 998564 w 4550804"/>
              <a:gd name="connsiteY1525" fmla="*/ 3580303 h 5360810"/>
              <a:gd name="connsiteX1526" fmla="*/ 924544 w 4550804"/>
              <a:gd name="connsiteY1526" fmla="*/ 3575766 h 5360810"/>
              <a:gd name="connsiteX1527" fmla="*/ 929431 w 4550804"/>
              <a:gd name="connsiteY1527" fmla="*/ 3575766 h 5360810"/>
              <a:gd name="connsiteX1528" fmla="*/ 933621 w 4550804"/>
              <a:gd name="connsiteY1528" fmla="*/ 3577162 h 5360810"/>
              <a:gd name="connsiteX1529" fmla="*/ 974821 w 4550804"/>
              <a:gd name="connsiteY1529" fmla="*/ 3573672 h 5360810"/>
              <a:gd name="connsiteX1530" fmla="*/ 977614 w 4550804"/>
              <a:gd name="connsiteY1530" fmla="*/ 3575068 h 5360810"/>
              <a:gd name="connsiteX1531" fmla="*/ 974821 w 4550804"/>
              <a:gd name="connsiteY1531" fmla="*/ 3588332 h 5360810"/>
              <a:gd name="connsiteX1532" fmla="*/ 982503 w 4550804"/>
              <a:gd name="connsiteY1532" fmla="*/ 3602991 h 5360810"/>
              <a:gd name="connsiteX1533" fmla="*/ 994373 w 4550804"/>
              <a:gd name="connsiteY1533" fmla="*/ 3602991 h 5360810"/>
              <a:gd name="connsiteX1534" fmla="*/ 998563 w 4550804"/>
              <a:gd name="connsiteY1534" fmla="*/ 3605784 h 5360810"/>
              <a:gd name="connsiteX1535" fmla="*/ 991699 w 4550804"/>
              <a:gd name="connsiteY1535" fmla="*/ 3604869 h 5360810"/>
              <a:gd name="connsiteX1536" fmla="*/ 999960 w 4550804"/>
              <a:gd name="connsiteY1536" fmla="*/ 3609275 h 5360810"/>
              <a:gd name="connsiteX1537" fmla="*/ 990882 w 4550804"/>
              <a:gd name="connsiteY1537" fmla="*/ 3606482 h 5360810"/>
              <a:gd name="connsiteX1538" fmla="*/ 987391 w 4550804"/>
              <a:gd name="connsiteY1538" fmla="*/ 3606482 h 5360810"/>
              <a:gd name="connsiteX1539" fmla="*/ 986693 w 4550804"/>
              <a:gd name="connsiteY1539" fmla="*/ 3608577 h 5360810"/>
              <a:gd name="connsiteX1540" fmla="*/ 977614 w 4550804"/>
              <a:gd name="connsiteY1540" fmla="*/ 3608577 h 5360810"/>
              <a:gd name="connsiteX1541" fmla="*/ 977614 w 4550804"/>
              <a:gd name="connsiteY1541" fmla="*/ 3609275 h 5360810"/>
              <a:gd name="connsiteX1542" fmla="*/ 969933 w 4550804"/>
              <a:gd name="connsiteY1542" fmla="*/ 3610671 h 5360810"/>
              <a:gd name="connsiteX1543" fmla="*/ 968537 w 4550804"/>
              <a:gd name="connsiteY1543" fmla="*/ 3610671 h 5360810"/>
              <a:gd name="connsiteX1544" fmla="*/ 965743 w 4550804"/>
              <a:gd name="connsiteY1544" fmla="*/ 3606482 h 5360810"/>
              <a:gd name="connsiteX1545" fmla="*/ 964347 w 4550804"/>
              <a:gd name="connsiteY1545" fmla="*/ 3606482 h 5360810"/>
              <a:gd name="connsiteX1546" fmla="*/ 964347 w 4550804"/>
              <a:gd name="connsiteY1546" fmla="*/ 3602293 h 5360810"/>
              <a:gd name="connsiteX1547" fmla="*/ 965743 w 4550804"/>
              <a:gd name="connsiteY1547" fmla="*/ 3605086 h 5360810"/>
              <a:gd name="connsiteX1548" fmla="*/ 980408 w 4550804"/>
              <a:gd name="connsiteY1548" fmla="*/ 3604220 h 5360810"/>
              <a:gd name="connsiteX1549" fmla="*/ 980408 w 4550804"/>
              <a:gd name="connsiteY1549" fmla="*/ 3601595 h 5360810"/>
              <a:gd name="connsiteX1550" fmla="*/ 968537 w 4550804"/>
              <a:gd name="connsiteY1550" fmla="*/ 3583445 h 5360810"/>
              <a:gd name="connsiteX1551" fmla="*/ 967140 w 4550804"/>
              <a:gd name="connsiteY1551" fmla="*/ 3583445 h 5360810"/>
              <a:gd name="connsiteX1552" fmla="*/ 968537 w 4550804"/>
              <a:gd name="connsiteY1552" fmla="*/ 3587634 h 5360810"/>
              <a:gd name="connsiteX1553" fmla="*/ 965743 w 4550804"/>
              <a:gd name="connsiteY1553" fmla="*/ 3589030 h 5360810"/>
              <a:gd name="connsiteX1554" fmla="*/ 965743 w 4550804"/>
              <a:gd name="connsiteY1554" fmla="*/ 3584841 h 5360810"/>
              <a:gd name="connsiteX1555" fmla="*/ 960158 w 4550804"/>
              <a:gd name="connsiteY1555" fmla="*/ 3589030 h 5360810"/>
              <a:gd name="connsiteX1556" fmla="*/ 960757 w 4550804"/>
              <a:gd name="connsiteY1556" fmla="*/ 3590224 h 5360810"/>
              <a:gd name="connsiteX1557" fmla="*/ 955269 w 4550804"/>
              <a:gd name="connsiteY1557" fmla="*/ 3586237 h 5360810"/>
              <a:gd name="connsiteX1558" fmla="*/ 951079 w 4550804"/>
              <a:gd name="connsiteY1558" fmla="*/ 3587634 h 5360810"/>
              <a:gd name="connsiteX1559" fmla="*/ 952476 w 4550804"/>
              <a:gd name="connsiteY1559" fmla="*/ 3593219 h 5360810"/>
              <a:gd name="connsiteX1560" fmla="*/ 949682 w 4550804"/>
              <a:gd name="connsiteY1560" fmla="*/ 3587634 h 5360810"/>
              <a:gd name="connsiteX1561" fmla="*/ 928734 w 4550804"/>
              <a:gd name="connsiteY1561" fmla="*/ 3590426 h 5360810"/>
              <a:gd name="connsiteX1562" fmla="*/ 914070 w 4550804"/>
              <a:gd name="connsiteY1562" fmla="*/ 3593219 h 5360810"/>
              <a:gd name="connsiteX1563" fmla="*/ 900104 w 4550804"/>
              <a:gd name="connsiteY1563" fmla="*/ 3601595 h 5360810"/>
              <a:gd name="connsiteX1564" fmla="*/ 916165 w 4550804"/>
              <a:gd name="connsiteY1564" fmla="*/ 3584143 h 5360810"/>
              <a:gd name="connsiteX1565" fmla="*/ 921751 w 4550804"/>
              <a:gd name="connsiteY1565" fmla="*/ 3582747 h 5360810"/>
              <a:gd name="connsiteX1566" fmla="*/ 921751 w 4550804"/>
              <a:gd name="connsiteY1566" fmla="*/ 3581350 h 5360810"/>
              <a:gd name="connsiteX1567" fmla="*/ 924544 w 4550804"/>
              <a:gd name="connsiteY1567" fmla="*/ 3579954 h 5360810"/>
              <a:gd name="connsiteX1568" fmla="*/ 933622 w 4550804"/>
              <a:gd name="connsiteY1568" fmla="*/ 3579954 h 5360810"/>
              <a:gd name="connsiteX1569" fmla="*/ 935018 w 4550804"/>
              <a:gd name="connsiteY1569" fmla="*/ 3584143 h 5360810"/>
              <a:gd name="connsiteX1570" fmla="*/ 942700 w 4550804"/>
              <a:gd name="connsiteY1570" fmla="*/ 3579954 h 5360810"/>
              <a:gd name="connsiteX1571" fmla="*/ 941303 w 4550804"/>
              <a:gd name="connsiteY1571" fmla="*/ 3582747 h 5360810"/>
              <a:gd name="connsiteX1572" fmla="*/ 944097 w 4550804"/>
              <a:gd name="connsiteY1572" fmla="*/ 3582747 h 5360810"/>
              <a:gd name="connsiteX1573" fmla="*/ 946889 w 4550804"/>
              <a:gd name="connsiteY1573" fmla="*/ 3581350 h 5360810"/>
              <a:gd name="connsiteX1574" fmla="*/ 952476 w 4550804"/>
              <a:gd name="connsiteY1574" fmla="*/ 3581350 h 5360810"/>
              <a:gd name="connsiteX1575" fmla="*/ 951079 w 4550804"/>
              <a:gd name="connsiteY1575" fmla="*/ 3579954 h 5360810"/>
              <a:gd name="connsiteX1576" fmla="*/ 964347 w 4550804"/>
              <a:gd name="connsiteY1576" fmla="*/ 3579954 h 5360810"/>
              <a:gd name="connsiteX1577" fmla="*/ 965743 w 4550804"/>
              <a:gd name="connsiteY1577" fmla="*/ 3581350 h 5360810"/>
              <a:gd name="connsiteX1578" fmla="*/ 1784848 w 4550804"/>
              <a:gd name="connsiteY1578" fmla="*/ 3573671 h 5360810"/>
              <a:gd name="connsiteX1579" fmla="*/ 1783603 w 4550804"/>
              <a:gd name="connsiteY1579" fmla="*/ 3585492 h 5360810"/>
              <a:gd name="connsiteX1580" fmla="*/ 1784197 w 4550804"/>
              <a:gd name="connsiteY1580" fmla="*/ 3586509 h 5360810"/>
              <a:gd name="connsiteX1581" fmla="*/ 1785505 w 4550804"/>
              <a:gd name="connsiteY1581" fmla="*/ 3574059 h 5360810"/>
              <a:gd name="connsiteX1582" fmla="*/ 1002057 w 4550804"/>
              <a:gd name="connsiteY1582" fmla="*/ 3572275 h 5360810"/>
              <a:gd name="connsiteX1583" fmla="*/ 1003453 w 4550804"/>
              <a:gd name="connsiteY1583" fmla="*/ 3573671 h 5360810"/>
              <a:gd name="connsiteX1584" fmla="*/ 1000660 w 4550804"/>
              <a:gd name="connsiteY1584" fmla="*/ 3577860 h 5360810"/>
              <a:gd name="connsiteX1585" fmla="*/ 890329 w 4550804"/>
              <a:gd name="connsiteY1585" fmla="*/ 3561105 h 5360810"/>
              <a:gd name="connsiteX1586" fmla="*/ 893122 w 4550804"/>
              <a:gd name="connsiteY1586" fmla="*/ 3561105 h 5360810"/>
              <a:gd name="connsiteX1587" fmla="*/ 891726 w 4550804"/>
              <a:gd name="connsiteY1587" fmla="*/ 3566690 h 5360810"/>
              <a:gd name="connsiteX1588" fmla="*/ 886139 w 4550804"/>
              <a:gd name="connsiteY1588" fmla="*/ 3562501 h 5360810"/>
              <a:gd name="connsiteX1589" fmla="*/ 888932 w 4550804"/>
              <a:gd name="connsiteY1589" fmla="*/ 3563897 h 5360810"/>
              <a:gd name="connsiteX1590" fmla="*/ 879853 w 4550804"/>
              <a:gd name="connsiteY1590" fmla="*/ 3561105 h 5360810"/>
              <a:gd name="connsiteX1591" fmla="*/ 884043 w 4550804"/>
              <a:gd name="connsiteY1591" fmla="*/ 3561105 h 5360810"/>
              <a:gd name="connsiteX1592" fmla="*/ 885440 w 4550804"/>
              <a:gd name="connsiteY1592" fmla="*/ 3563897 h 5360810"/>
              <a:gd name="connsiteX1593" fmla="*/ 2263326 w 4550804"/>
              <a:gd name="connsiteY1593" fmla="*/ 3560665 h 5360810"/>
              <a:gd name="connsiteX1594" fmla="*/ 2251917 w 4550804"/>
              <a:gd name="connsiteY1594" fmla="*/ 3564784 h 5360810"/>
              <a:gd name="connsiteX1595" fmla="*/ 2262482 w 4550804"/>
              <a:gd name="connsiteY1595" fmla="*/ 3562473 h 5360810"/>
              <a:gd name="connsiteX1596" fmla="*/ 1218528 w 4550804"/>
              <a:gd name="connsiteY1596" fmla="*/ 3558313 h 5360810"/>
              <a:gd name="connsiteX1597" fmla="*/ 1222718 w 4550804"/>
              <a:gd name="connsiteY1597" fmla="*/ 3559709 h 5360810"/>
              <a:gd name="connsiteX1598" fmla="*/ 1219925 w 4550804"/>
              <a:gd name="connsiteY1598" fmla="*/ 3562502 h 5360810"/>
              <a:gd name="connsiteX1599" fmla="*/ 541822 w 4550804"/>
              <a:gd name="connsiteY1599" fmla="*/ 3552148 h 5360810"/>
              <a:gd name="connsiteX1600" fmla="*/ 530984 w 4550804"/>
              <a:gd name="connsiteY1600" fmla="*/ 3555241 h 5360810"/>
              <a:gd name="connsiteX1601" fmla="*/ 536291 w 4550804"/>
              <a:gd name="connsiteY1601" fmla="*/ 3552727 h 5360810"/>
              <a:gd name="connsiteX1602" fmla="*/ 549559 w 4550804"/>
              <a:gd name="connsiteY1602" fmla="*/ 3549936 h 5360810"/>
              <a:gd name="connsiteX1603" fmla="*/ 552352 w 4550804"/>
              <a:gd name="connsiteY1603" fmla="*/ 3552728 h 5360810"/>
              <a:gd name="connsiteX1604" fmla="*/ 549559 w 4550804"/>
              <a:gd name="connsiteY1604" fmla="*/ 3551332 h 5360810"/>
              <a:gd name="connsiteX1605" fmla="*/ 541822 w 4550804"/>
              <a:gd name="connsiteY1605" fmla="*/ 3552148 h 5360810"/>
              <a:gd name="connsiteX1606" fmla="*/ 535593 w 4550804"/>
              <a:gd name="connsiteY1606" fmla="*/ 3546445 h 5360810"/>
              <a:gd name="connsiteX1607" fmla="*/ 535593 w 4550804"/>
              <a:gd name="connsiteY1607" fmla="*/ 3549237 h 5360810"/>
              <a:gd name="connsiteX1608" fmla="*/ 534196 w 4550804"/>
              <a:gd name="connsiteY1608" fmla="*/ 3547841 h 5360810"/>
              <a:gd name="connsiteX1609" fmla="*/ 2262482 w 4550804"/>
              <a:gd name="connsiteY1609" fmla="*/ 3546417 h 5360810"/>
              <a:gd name="connsiteX1610" fmla="*/ 2256486 w 4550804"/>
              <a:gd name="connsiteY1610" fmla="*/ 3548416 h 5360810"/>
              <a:gd name="connsiteX1611" fmla="*/ 2256897 w 4550804"/>
              <a:gd name="connsiteY1611" fmla="*/ 3549237 h 5360810"/>
              <a:gd name="connsiteX1612" fmla="*/ 2263132 w 4550804"/>
              <a:gd name="connsiteY1612" fmla="*/ 3547160 h 5360810"/>
              <a:gd name="connsiteX1613" fmla="*/ 1455250 w 4550804"/>
              <a:gd name="connsiteY1613" fmla="*/ 3545747 h 5360810"/>
              <a:gd name="connsiteX1614" fmla="*/ 1463631 w 4550804"/>
              <a:gd name="connsiteY1614" fmla="*/ 3545747 h 5360810"/>
              <a:gd name="connsiteX1615" fmla="*/ 1430112 w 4550804"/>
              <a:gd name="connsiteY1615" fmla="*/ 3553426 h 5360810"/>
              <a:gd name="connsiteX1616" fmla="*/ 2250617 w 4550804"/>
              <a:gd name="connsiteY1616" fmla="*/ 3542242 h 5360810"/>
              <a:gd name="connsiteX1617" fmla="*/ 2250612 w 4550804"/>
              <a:gd name="connsiteY1617" fmla="*/ 3542256 h 5360810"/>
              <a:gd name="connsiteX1618" fmla="*/ 2250624 w 4550804"/>
              <a:gd name="connsiteY1618" fmla="*/ 3542256 h 5360810"/>
              <a:gd name="connsiteX1619" fmla="*/ 1266711 w 4550804"/>
              <a:gd name="connsiteY1619" fmla="*/ 3538766 h 5360810"/>
              <a:gd name="connsiteX1620" fmla="*/ 1257633 w 4550804"/>
              <a:gd name="connsiteY1620" fmla="*/ 3544351 h 5360810"/>
              <a:gd name="connsiteX1621" fmla="*/ 1254840 w 4550804"/>
              <a:gd name="connsiteY1621" fmla="*/ 3542955 h 5360810"/>
              <a:gd name="connsiteX1622" fmla="*/ 1256237 w 4550804"/>
              <a:gd name="connsiteY1622" fmla="*/ 3540162 h 5360810"/>
              <a:gd name="connsiteX1623" fmla="*/ 1243666 w 4550804"/>
              <a:gd name="connsiteY1623" fmla="*/ 3535974 h 5360810"/>
              <a:gd name="connsiteX1624" fmla="*/ 1247856 w 4550804"/>
              <a:gd name="connsiteY1624" fmla="*/ 3537370 h 5360810"/>
              <a:gd name="connsiteX1625" fmla="*/ 1247856 w 4550804"/>
              <a:gd name="connsiteY1625" fmla="*/ 3538068 h 5360810"/>
              <a:gd name="connsiteX1626" fmla="*/ 1187106 w 4550804"/>
              <a:gd name="connsiteY1626" fmla="*/ 3531087 h 5360810"/>
              <a:gd name="connsiteX1627" fmla="*/ 1185431 w 4550804"/>
              <a:gd name="connsiteY1627" fmla="*/ 3531645 h 5360810"/>
              <a:gd name="connsiteX1628" fmla="*/ 1188501 w 4550804"/>
              <a:gd name="connsiteY1628" fmla="*/ 3531087 h 5360810"/>
              <a:gd name="connsiteX1629" fmla="*/ 1201063 w 4550804"/>
              <a:gd name="connsiteY1629" fmla="*/ 3535276 h 5360810"/>
              <a:gd name="connsiteX1630" fmla="*/ 1191992 w 4550804"/>
              <a:gd name="connsiteY1630" fmla="*/ 3532483 h 5360810"/>
              <a:gd name="connsiteX1631" fmla="*/ 1184312 w 4550804"/>
              <a:gd name="connsiteY1631" fmla="*/ 3533880 h 5360810"/>
              <a:gd name="connsiteX1632" fmla="*/ 1182915 w 4550804"/>
              <a:gd name="connsiteY1632" fmla="*/ 3532483 h 5360810"/>
              <a:gd name="connsiteX1633" fmla="*/ 1185428 w 4550804"/>
              <a:gd name="connsiteY1633" fmla="*/ 3531646 h 5360810"/>
              <a:gd name="connsiteX1634" fmla="*/ 1180821 w 4550804"/>
              <a:gd name="connsiteY1634" fmla="*/ 3532483 h 5360810"/>
              <a:gd name="connsiteX1635" fmla="*/ 2027164 w 4550804"/>
              <a:gd name="connsiteY1635" fmla="*/ 3528991 h 5360810"/>
              <a:gd name="connsiteX1636" fmla="*/ 2027146 w 4550804"/>
              <a:gd name="connsiteY1636" fmla="*/ 3528993 h 5360810"/>
              <a:gd name="connsiteX1637" fmla="*/ 2027157 w 4550804"/>
              <a:gd name="connsiteY1637" fmla="*/ 3528993 h 5360810"/>
              <a:gd name="connsiteX1638" fmla="*/ 1221322 w 4550804"/>
              <a:gd name="connsiteY1638" fmla="*/ 3528295 h 5360810"/>
              <a:gd name="connsiteX1639" fmla="*/ 1221322 w 4550804"/>
              <a:gd name="connsiteY1639" fmla="*/ 3532484 h 5360810"/>
              <a:gd name="connsiteX1640" fmla="*/ 1220763 w 4550804"/>
              <a:gd name="connsiteY1640" fmla="*/ 3528854 h 5360810"/>
              <a:gd name="connsiteX1641" fmla="*/ 1215734 w 4550804"/>
              <a:gd name="connsiteY1641" fmla="*/ 3528295 h 5360810"/>
              <a:gd name="connsiteX1642" fmla="*/ 1215763 w 4550804"/>
              <a:gd name="connsiteY1642" fmla="*/ 3528323 h 5360810"/>
              <a:gd name="connsiteX1643" fmla="*/ 1212243 w 4550804"/>
              <a:gd name="connsiteY1643" fmla="*/ 3532484 h 5360810"/>
              <a:gd name="connsiteX1644" fmla="*/ 1206657 w 4550804"/>
              <a:gd name="connsiteY1644" fmla="*/ 3535276 h 5360810"/>
              <a:gd name="connsiteX1645" fmla="*/ 1211544 w 4550804"/>
              <a:gd name="connsiteY1645" fmla="*/ 3532484 h 5360810"/>
              <a:gd name="connsiteX1646" fmla="*/ 2254103 w 4550804"/>
              <a:gd name="connsiteY1646" fmla="*/ 3524078 h 5360810"/>
              <a:gd name="connsiteX1647" fmla="*/ 2243450 w 4550804"/>
              <a:gd name="connsiteY1647" fmla="*/ 3529403 h 5360810"/>
              <a:gd name="connsiteX1648" fmla="*/ 2243629 w 4550804"/>
              <a:gd name="connsiteY1648" fmla="*/ 3530389 h 5360810"/>
              <a:gd name="connsiteX1649" fmla="*/ 2253544 w 4550804"/>
              <a:gd name="connsiteY1649" fmla="*/ 3525693 h 5360810"/>
              <a:gd name="connsiteX1650" fmla="*/ 1219925 w 4550804"/>
              <a:gd name="connsiteY1650" fmla="*/ 3523408 h 5360810"/>
              <a:gd name="connsiteX1651" fmla="*/ 1220763 w 4550804"/>
              <a:gd name="connsiteY1651" fmla="*/ 3528853 h 5360810"/>
              <a:gd name="connsiteX1652" fmla="*/ 1218528 w 4550804"/>
              <a:gd name="connsiteY1652" fmla="*/ 3531087 h 5360810"/>
              <a:gd name="connsiteX1653" fmla="*/ 1215763 w 4550804"/>
              <a:gd name="connsiteY1653" fmla="*/ 3528323 h 5360810"/>
              <a:gd name="connsiteX1654" fmla="*/ 2044401 w 4550804"/>
              <a:gd name="connsiteY1654" fmla="*/ 3522941 h 5360810"/>
              <a:gd name="connsiteX1655" fmla="*/ 2039629 w 4550804"/>
              <a:gd name="connsiteY1655" fmla="*/ 3525431 h 5360810"/>
              <a:gd name="connsiteX1656" fmla="*/ 2041821 w 4550804"/>
              <a:gd name="connsiteY1656" fmla="*/ 3524804 h 5360810"/>
              <a:gd name="connsiteX1657" fmla="*/ 1965722 w 4550804"/>
              <a:gd name="connsiteY1657" fmla="*/ 3520970 h 5360810"/>
              <a:gd name="connsiteX1658" fmla="*/ 1979673 w 4550804"/>
              <a:gd name="connsiteY1658" fmla="*/ 3526200 h 5360810"/>
              <a:gd name="connsiteX1659" fmla="*/ 2004812 w 4550804"/>
              <a:gd name="connsiteY1659" fmla="*/ 3528993 h 5360810"/>
              <a:gd name="connsiteX1660" fmla="*/ 2009365 w 4550804"/>
              <a:gd name="connsiteY1660" fmla="*/ 3528993 h 5360810"/>
              <a:gd name="connsiteX1661" fmla="*/ 1998526 w 4550804"/>
              <a:gd name="connsiteY1661" fmla="*/ 3528294 h 5360810"/>
              <a:gd name="connsiteX1662" fmla="*/ 1976181 w 4550804"/>
              <a:gd name="connsiteY1662" fmla="*/ 3524105 h 5360810"/>
              <a:gd name="connsiteX1663" fmla="*/ 1190596 w 4550804"/>
              <a:gd name="connsiteY1663" fmla="*/ 3519219 h 5360810"/>
              <a:gd name="connsiteX1664" fmla="*/ 1190596 w 4550804"/>
              <a:gd name="connsiteY1664" fmla="*/ 3522011 h 5360810"/>
              <a:gd name="connsiteX1665" fmla="*/ 1194087 w 4550804"/>
              <a:gd name="connsiteY1665" fmla="*/ 3523408 h 5360810"/>
              <a:gd name="connsiteX1666" fmla="*/ 1188599 w 4550804"/>
              <a:gd name="connsiteY1666" fmla="*/ 3521215 h 5360810"/>
              <a:gd name="connsiteX1667" fmla="*/ 1183613 w 4550804"/>
              <a:gd name="connsiteY1667" fmla="*/ 3519219 h 5360810"/>
              <a:gd name="connsiteX1668" fmla="*/ 1188599 w 4550804"/>
              <a:gd name="connsiteY1668" fmla="*/ 3521215 h 5360810"/>
              <a:gd name="connsiteX1669" fmla="*/ 1187802 w 4550804"/>
              <a:gd name="connsiteY1669" fmla="*/ 3522011 h 5360810"/>
              <a:gd name="connsiteX1670" fmla="*/ 1217131 w 4550804"/>
              <a:gd name="connsiteY1670" fmla="*/ 3515031 h 5360810"/>
              <a:gd name="connsiteX1671" fmla="*/ 1218528 w 4550804"/>
              <a:gd name="connsiteY1671" fmla="*/ 3515729 h 5360810"/>
              <a:gd name="connsiteX1672" fmla="*/ 1217131 w 4550804"/>
              <a:gd name="connsiteY1672" fmla="*/ 3519918 h 5360810"/>
              <a:gd name="connsiteX1673" fmla="*/ 1180122 w 4550804"/>
              <a:gd name="connsiteY1673" fmla="*/ 3515030 h 5360810"/>
              <a:gd name="connsiteX1674" fmla="*/ 1182915 w 4550804"/>
              <a:gd name="connsiteY1674" fmla="*/ 3519219 h 5360810"/>
              <a:gd name="connsiteX1675" fmla="*/ 1180122 w 4550804"/>
              <a:gd name="connsiteY1675" fmla="*/ 3517822 h 5360810"/>
              <a:gd name="connsiteX1676" fmla="*/ 841448 w 4550804"/>
              <a:gd name="connsiteY1676" fmla="*/ 3511541 h 5360810"/>
              <a:gd name="connsiteX1677" fmla="*/ 842614 w 4550804"/>
              <a:gd name="connsiteY1677" fmla="*/ 3511695 h 5360810"/>
              <a:gd name="connsiteX1678" fmla="*/ 847035 w 4550804"/>
              <a:gd name="connsiteY1678" fmla="*/ 3522013 h 5360810"/>
              <a:gd name="connsiteX1679" fmla="*/ 1904954 w 4550804"/>
              <a:gd name="connsiteY1679" fmla="*/ 3506653 h 5360810"/>
              <a:gd name="connsiteX1680" fmla="*/ 1904951 w 4550804"/>
              <a:gd name="connsiteY1680" fmla="*/ 3506653 h 5360810"/>
              <a:gd name="connsiteX1681" fmla="*/ 1904959 w 4550804"/>
              <a:gd name="connsiteY1681" fmla="*/ 3506653 h 5360810"/>
              <a:gd name="connsiteX1682" fmla="*/ 1120069 w 4550804"/>
              <a:gd name="connsiteY1682" fmla="*/ 3505258 h 5360810"/>
              <a:gd name="connsiteX1683" fmla="*/ 1118992 w 4550804"/>
              <a:gd name="connsiteY1683" fmla="*/ 3506871 h 5360810"/>
              <a:gd name="connsiteX1684" fmla="*/ 1118672 w 4550804"/>
              <a:gd name="connsiteY1684" fmla="*/ 3506654 h 5360810"/>
              <a:gd name="connsiteX1685" fmla="*/ 2813086 w 4550804"/>
              <a:gd name="connsiteY1685" fmla="*/ 3500926 h 5360810"/>
              <a:gd name="connsiteX1686" fmla="*/ 2812741 w 4550804"/>
              <a:gd name="connsiteY1686" fmla="*/ 3501041 h 5360810"/>
              <a:gd name="connsiteX1687" fmla="*/ 2807853 w 4550804"/>
              <a:gd name="connsiteY1687" fmla="*/ 3508720 h 5360810"/>
              <a:gd name="connsiteX1688" fmla="*/ 2800870 w 4550804"/>
              <a:gd name="connsiteY1688" fmla="*/ 3528965 h 5360810"/>
              <a:gd name="connsiteX1689" fmla="*/ 2842768 w 4550804"/>
              <a:gd name="connsiteY1689" fmla="*/ 3593888 h 5360810"/>
              <a:gd name="connsiteX1690" fmla="*/ 2850430 w 4550804"/>
              <a:gd name="connsiteY1690" fmla="*/ 3632138 h 5360810"/>
              <a:gd name="connsiteX1691" fmla="*/ 2843467 w 4550804"/>
              <a:gd name="connsiteY1691" fmla="*/ 3593218 h 5360810"/>
              <a:gd name="connsiteX1692" fmla="*/ 2801569 w 4550804"/>
              <a:gd name="connsiteY1692" fmla="*/ 3528295 h 5360810"/>
              <a:gd name="connsiteX1693" fmla="*/ 2808552 w 4550804"/>
              <a:gd name="connsiteY1693" fmla="*/ 3508050 h 5360810"/>
              <a:gd name="connsiteX1694" fmla="*/ 1189905 w 4550804"/>
              <a:gd name="connsiteY1694" fmla="*/ 3499680 h 5360810"/>
              <a:gd name="connsiteX1695" fmla="*/ 1217132 w 4550804"/>
              <a:gd name="connsiteY1695" fmla="*/ 3514333 h 5360810"/>
              <a:gd name="connsiteX1696" fmla="*/ 1217132 w 4550804"/>
              <a:gd name="connsiteY1696" fmla="*/ 3515031 h 5360810"/>
              <a:gd name="connsiteX1697" fmla="*/ 1212942 w 4550804"/>
              <a:gd name="connsiteY1697" fmla="*/ 3512937 h 5360810"/>
              <a:gd name="connsiteX1698" fmla="*/ 1205260 w 4550804"/>
              <a:gd name="connsiteY1698" fmla="*/ 3514333 h 5360810"/>
              <a:gd name="connsiteX1699" fmla="*/ 1210847 w 4550804"/>
              <a:gd name="connsiteY1699" fmla="*/ 3511541 h 5360810"/>
              <a:gd name="connsiteX1700" fmla="*/ 1189891 w 4550804"/>
              <a:gd name="connsiteY1700" fmla="*/ 3499680 h 5360810"/>
              <a:gd name="connsiteX1701" fmla="*/ 1180820 w 4550804"/>
              <a:gd name="connsiteY1701" fmla="*/ 3505258 h 5360810"/>
              <a:gd name="connsiteX1702" fmla="*/ 1186406 w 4550804"/>
              <a:gd name="connsiteY1702" fmla="*/ 3503861 h 5360810"/>
              <a:gd name="connsiteX1703" fmla="*/ 1182217 w 4550804"/>
              <a:gd name="connsiteY1703" fmla="*/ 3505258 h 5360810"/>
              <a:gd name="connsiteX1704" fmla="*/ 1185009 w 4550804"/>
              <a:gd name="connsiteY1704" fmla="*/ 3506654 h 5360810"/>
              <a:gd name="connsiteX1705" fmla="*/ 1180820 w 4550804"/>
              <a:gd name="connsiteY1705" fmla="*/ 3512239 h 5360810"/>
              <a:gd name="connsiteX1706" fmla="*/ 1179424 w 4550804"/>
              <a:gd name="connsiteY1706" fmla="*/ 3510843 h 5360810"/>
              <a:gd name="connsiteX1707" fmla="*/ 1180820 w 4550804"/>
              <a:gd name="connsiteY1707" fmla="*/ 3513635 h 5360810"/>
              <a:gd name="connsiteX1708" fmla="*/ 1179626 w 4550804"/>
              <a:gd name="connsiteY1708" fmla="*/ 3511842 h 5360810"/>
              <a:gd name="connsiteX1709" fmla="*/ 1180820 w 4550804"/>
              <a:gd name="connsiteY1709" fmla="*/ 3515729 h 5360810"/>
              <a:gd name="connsiteX1710" fmla="*/ 1178027 w 4550804"/>
              <a:gd name="connsiteY1710" fmla="*/ 3509446 h 5360810"/>
              <a:gd name="connsiteX1711" fmla="*/ 1179625 w 4550804"/>
              <a:gd name="connsiteY1711" fmla="*/ 3511839 h 5360810"/>
              <a:gd name="connsiteX1712" fmla="*/ 1178027 w 4550804"/>
              <a:gd name="connsiteY1712" fmla="*/ 3506654 h 5360810"/>
              <a:gd name="connsiteX1713" fmla="*/ 2238741 w 4550804"/>
              <a:gd name="connsiteY1713" fmla="*/ 3498947 h 5360810"/>
              <a:gd name="connsiteX1714" fmla="*/ 2236934 w 4550804"/>
              <a:gd name="connsiteY1714" fmla="*/ 3499549 h 5360810"/>
              <a:gd name="connsiteX1715" fmla="*/ 2237344 w 4550804"/>
              <a:gd name="connsiteY1715" fmla="*/ 3500370 h 5360810"/>
              <a:gd name="connsiteX1716" fmla="*/ 2239236 w 4550804"/>
              <a:gd name="connsiteY1716" fmla="*/ 3499740 h 5360810"/>
              <a:gd name="connsiteX1717" fmla="*/ 2812849 w 4550804"/>
              <a:gd name="connsiteY1717" fmla="*/ 3495565 h 5360810"/>
              <a:gd name="connsiteX1718" fmla="*/ 2816931 w 4550804"/>
              <a:gd name="connsiteY1718" fmla="*/ 3499644 h 5360810"/>
              <a:gd name="connsiteX1719" fmla="*/ 2816847 w 4550804"/>
              <a:gd name="connsiteY1719" fmla="*/ 3499672 h 5360810"/>
              <a:gd name="connsiteX1720" fmla="*/ 2818272 w 4550804"/>
              <a:gd name="connsiteY1720" fmla="*/ 3499672 h 5360810"/>
              <a:gd name="connsiteX1721" fmla="*/ 2814058 w 4550804"/>
              <a:gd name="connsiteY1721" fmla="*/ 3495045 h 5360810"/>
              <a:gd name="connsiteX1722" fmla="*/ 2812741 w 4550804"/>
              <a:gd name="connsiteY1722" fmla="*/ 3495456 h 5360810"/>
              <a:gd name="connsiteX1723" fmla="*/ 2812761 w 4550804"/>
              <a:gd name="connsiteY1723" fmla="*/ 3495477 h 5360810"/>
              <a:gd name="connsiteX1724" fmla="*/ 2231757 w 4550804"/>
              <a:gd name="connsiteY1724" fmla="*/ 3494758 h 5360810"/>
              <a:gd name="connsiteX1725" fmla="*/ 2229743 w 4550804"/>
              <a:gd name="connsiteY1725" fmla="*/ 3495564 h 5360810"/>
              <a:gd name="connsiteX1726" fmla="*/ 2230362 w 4550804"/>
              <a:gd name="connsiteY1726" fmla="*/ 3496182 h 5360810"/>
              <a:gd name="connsiteX1727" fmla="*/ 2232168 w 4550804"/>
              <a:gd name="connsiteY1727" fmla="*/ 3495580 h 5360810"/>
              <a:gd name="connsiteX1728" fmla="*/ 2823216 w 4550804"/>
              <a:gd name="connsiteY1728" fmla="*/ 3487805 h 5360810"/>
              <a:gd name="connsiteX1729" fmla="*/ 2809255 w 4550804"/>
              <a:gd name="connsiteY1729" fmla="*/ 3489134 h 5360810"/>
              <a:gd name="connsiteX1730" fmla="*/ 2809249 w 4550804"/>
              <a:gd name="connsiteY1730" fmla="*/ 3489173 h 5360810"/>
              <a:gd name="connsiteX1731" fmla="*/ 2823216 w 4550804"/>
              <a:gd name="connsiteY1731" fmla="*/ 3487843 h 5360810"/>
              <a:gd name="connsiteX1732" fmla="*/ 2121172 w 4550804"/>
              <a:gd name="connsiteY1732" fmla="*/ 3479046 h 5360810"/>
              <a:gd name="connsiteX1733" fmla="*/ 2114429 w 4550804"/>
              <a:gd name="connsiteY1733" fmla="*/ 3481293 h 5360810"/>
              <a:gd name="connsiteX1734" fmla="*/ 2121339 w 4550804"/>
              <a:gd name="connsiteY1734" fmla="*/ 3479297 h 5360810"/>
              <a:gd name="connsiteX1735" fmla="*/ 2192932 w 4550804"/>
              <a:gd name="connsiteY1735" fmla="*/ 3470687 h 5360810"/>
              <a:gd name="connsiteX1736" fmla="*/ 2201731 w 4550804"/>
              <a:gd name="connsiteY1736" fmla="*/ 3472447 h 5360810"/>
              <a:gd name="connsiteX1737" fmla="*/ 2213705 w 4550804"/>
              <a:gd name="connsiteY1737" fmla="*/ 3471877 h 5360810"/>
              <a:gd name="connsiteX1738" fmla="*/ 2213615 w 4550804"/>
              <a:gd name="connsiteY1738" fmla="*/ 3471742 h 5360810"/>
              <a:gd name="connsiteX1739" fmla="*/ 2213601 w 4550804"/>
              <a:gd name="connsiteY1739" fmla="*/ 3471748 h 5360810"/>
              <a:gd name="connsiteX1740" fmla="*/ 686424 w 4550804"/>
              <a:gd name="connsiteY1740" fmla="*/ 3457089 h 5360810"/>
              <a:gd name="connsiteX1741" fmla="*/ 692710 w 4550804"/>
              <a:gd name="connsiteY1741" fmla="*/ 3457089 h 5360810"/>
              <a:gd name="connsiteX1742" fmla="*/ 707374 w 4550804"/>
              <a:gd name="connsiteY1742" fmla="*/ 3464768 h 5360810"/>
              <a:gd name="connsiteX1743" fmla="*/ 703184 w 4550804"/>
              <a:gd name="connsiteY1743" fmla="*/ 3466165 h 5360810"/>
              <a:gd name="connsiteX1744" fmla="*/ 687123 w 4550804"/>
              <a:gd name="connsiteY1744" fmla="*/ 3466165 h 5360810"/>
              <a:gd name="connsiteX1745" fmla="*/ 680839 w 4550804"/>
              <a:gd name="connsiteY1745" fmla="*/ 3467561 h 5360810"/>
              <a:gd name="connsiteX1746" fmla="*/ 679442 w 4550804"/>
              <a:gd name="connsiteY1746" fmla="*/ 3461976 h 5360810"/>
              <a:gd name="connsiteX1747" fmla="*/ 1534158 w 4550804"/>
              <a:gd name="connsiteY1747" fmla="*/ 3456396 h 5360810"/>
              <a:gd name="connsiteX1748" fmla="*/ 1527875 w 4550804"/>
              <a:gd name="connsiteY1748" fmla="*/ 3492691 h 5360810"/>
              <a:gd name="connsiteX1749" fmla="*/ 1509215 w 4550804"/>
              <a:gd name="connsiteY1749" fmla="*/ 3475421 h 5360810"/>
              <a:gd name="connsiteX1750" fmla="*/ 1511116 w 4550804"/>
              <a:gd name="connsiteY1750" fmla="*/ 3478032 h 5360810"/>
              <a:gd name="connsiteX1751" fmla="*/ 1528058 w 4550804"/>
              <a:gd name="connsiteY1751" fmla="*/ 3494318 h 5360810"/>
              <a:gd name="connsiteX1752" fmla="*/ 1532762 w 4550804"/>
              <a:gd name="connsiteY1752" fmla="*/ 3475937 h 5360810"/>
              <a:gd name="connsiteX1753" fmla="*/ 2134868 w 4550804"/>
              <a:gd name="connsiteY1753" fmla="*/ 3453972 h 5360810"/>
              <a:gd name="connsiteX1754" fmla="*/ 2120728 w 4550804"/>
              <a:gd name="connsiteY1754" fmla="*/ 3464069 h 5360810"/>
              <a:gd name="connsiteX1755" fmla="*/ 2120698 w 4550804"/>
              <a:gd name="connsiteY1755" fmla="*/ 3464290 h 5360810"/>
              <a:gd name="connsiteX1756" fmla="*/ 2134693 w 4550804"/>
              <a:gd name="connsiteY1756" fmla="*/ 3454296 h 5360810"/>
              <a:gd name="connsiteX1757" fmla="*/ 2800900 w 4550804"/>
              <a:gd name="connsiteY1757" fmla="*/ 3453474 h 5360810"/>
              <a:gd name="connsiteX1758" fmla="*/ 2800870 w 4550804"/>
              <a:gd name="connsiteY1758" fmla="*/ 3453570 h 5360810"/>
              <a:gd name="connsiteX1759" fmla="*/ 2800877 w 4550804"/>
              <a:gd name="connsiteY1759" fmla="*/ 3453570 h 5360810"/>
              <a:gd name="connsiteX1760" fmla="*/ 745083 w 4550804"/>
              <a:gd name="connsiteY1760" fmla="*/ 3452900 h 5360810"/>
              <a:gd name="connsiteX1761" fmla="*/ 738797 w 4550804"/>
              <a:gd name="connsiteY1761" fmla="*/ 3457089 h 5360810"/>
              <a:gd name="connsiteX1762" fmla="*/ 733212 w 4550804"/>
              <a:gd name="connsiteY1762" fmla="*/ 3458485 h 5360810"/>
              <a:gd name="connsiteX1763" fmla="*/ 731815 w 4550804"/>
              <a:gd name="connsiteY1763" fmla="*/ 3455692 h 5360810"/>
              <a:gd name="connsiteX1764" fmla="*/ 719943 w 4550804"/>
              <a:gd name="connsiteY1764" fmla="*/ 3444523 h 5360810"/>
              <a:gd name="connsiteX1765" fmla="*/ 740892 w 4550804"/>
              <a:gd name="connsiteY1765" fmla="*/ 3447315 h 5360810"/>
              <a:gd name="connsiteX1766" fmla="*/ 726228 w 4550804"/>
              <a:gd name="connsiteY1766" fmla="*/ 3457786 h 5360810"/>
              <a:gd name="connsiteX1767" fmla="*/ 724831 w 4550804"/>
              <a:gd name="connsiteY1767" fmla="*/ 3454994 h 5360810"/>
              <a:gd name="connsiteX1768" fmla="*/ 724831 w 4550804"/>
              <a:gd name="connsiteY1768" fmla="*/ 3457786 h 5360810"/>
              <a:gd name="connsiteX1769" fmla="*/ 715753 w 4550804"/>
              <a:gd name="connsiteY1769" fmla="*/ 3459183 h 5360810"/>
              <a:gd name="connsiteX1770" fmla="*/ 710167 w 4550804"/>
              <a:gd name="connsiteY1770" fmla="*/ 3456390 h 5360810"/>
              <a:gd name="connsiteX1771" fmla="*/ 710167 w 4550804"/>
              <a:gd name="connsiteY1771" fmla="*/ 3445919 h 5360810"/>
              <a:gd name="connsiteX1772" fmla="*/ 1658576 w 4550804"/>
              <a:gd name="connsiteY1772" fmla="*/ 3441172 h 5360810"/>
              <a:gd name="connsiteX1773" fmla="*/ 1655186 w 4550804"/>
              <a:gd name="connsiteY1773" fmla="*/ 3444723 h 5360810"/>
              <a:gd name="connsiteX1774" fmla="*/ 1657757 w 4550804"/>
              <a:gd name="connsiteY1774" fmla="*/ 3442428 h 5360810"/>
              <a:gd name="connsiteX1775" fmla="*/ 1783639 w 4550804"/>
              <a:gd name="connsiteY1775" fmla="*/ 3440978 h 5360810"/>
              <a:gd name="connsiteX1776" fmla="*/ 1783451 w 4550804"/>
              <a:gd name="connsiteY1776" fmla="*/ 3441032 h 5360810"/>
              <a:gd name="connsiteX1777" fmla="*/ 1774285 w 4550804"/>
              <a:gd name="connsiteY1777" fmla="*/ 3445919 h 5360810"/>
              <a:gd name="connsiteX1778" fmla="*/ 1774372 w 4550804"/>
              <a:gd name="connsiteY1778" fmla="*/ 3445919 h 5360810"/>
              <a:gd name="connsiteX1779" fmla="*/ 710866 w 4550804"/>
              <a:gd name="connsiteY1779" fmla="*/ 3440334 h 5360810"/>
              <a:gd name="connsiteX1780" fmla="*/ 708073 w 4550804"/>
              <a:gd name="connsiteY1780" fmla="*/ 3451504 h 5360810"/>
              <a:gd name="connsiteX1781" fmla="*/ 708073 w 4550804"/>
              <a:gd name="connsiteY1781" fmla="*/ 3445919 h 5360810"/>
              <a:gd name="connsiteX1782" fmla="*/ 1099118 w 4550804"/>
              <a:gd name="connsiteY1782" fmla="*/ 3437542 h 5360810"/>
              <a:gd name="connsiteX1783" fmla="*/ 1116576 w 4550804"/>
              <a:gd name="connsiteY1783" fmla="*/ 3440334 h 5360810"/>
              <a:gd name="connsiteX1784" fmla="*/ 1113783 w 4550804"/>
              <a:gd name="connsiteY1784" fmla="*/ 3441731 h 5360810"/>
              <a:gd name="connsiteX1785" fmla="*/ 1117973 w 4550804"/>
              <a:gd name="connsiteY1785" fmla="*/ 3440334 h 5360810"/>
              <a:gd name="connsiteX1786" fmla="*/ 1136129 w 4550804"/>
              <a:gd name="connsiteY1786" fmla="*/ 3445919 h 5360810"/>
              <a:gd name="connsiteX1787" fmla="*/ 1134732 w 4550804"/>
              <a:gd name="connsiteY1787" fmla="*/ 3448711 h 5360810"/>
              <a:gd name="connsiteX1788" fmla="*/ 1137525 w 4550804"/>
              <a:gd name="connsiteY1788" fmla="*/ 3445919 h 5360810"/>
              <a:gd name="connsiteX1789" fmla="*/ 1155680 w 4550804"/>
              <a:gd name="connsiteY1789" fmla="*/ 3451504 h 5360810"/>
              <a:gd name="connsiteX1790" fmla="*/ 1168949 w 4550804"/>
              <a:gd name="connsiteY1790" fmla="*/ 3457787 h 5360810"/>
              <a:gd name="connsiteX1791" fmla="*/ 1167552 w 4550804"/>
              <a:gd name="connsiteY1791" fmla="*/ 3460579 h 5360810"/>
              <a:gd name="connsiteX1792" fmla="*/ 1170344 w 4550804"/>
              <a:gd name="connsiteY1792" fmla="*/ 3457787 h 5360810"/>
              <a:gd name="connsiteX1793" fmla="*/ 1186405 w 4550804"/>
              <a:gd name="connsiteY1793" fmla="*/ 3466863 h 5360810"/>
              <a:gd name="connsiteX1794" fmla="*/ 1205958 w 4550804"/>
              <a:gd name="connsiteY1794" fmla="*/ 3472447 h 5360810"/>
              <a:gd name="connsiteX1795" fmla="*/ 1210148 w 4550804"/>
              <a:gd name="connsiteY1795" fmla="*/ 3476635 h 5360810"/>
              <a:gd name="connsiteX1796" fmla="*/ 1210148 w 4550804"/>
              <a:gd name="connsiteY1796" fmla="*/ 3482220 h 5360810"/>
              <a:gd name="connsiteX1797" fmla="*/ 1201070 w 4550804"/>
              <a:gd name="connsiteY1797" fmla="*/ 3485013 h 5360810"/>
              <a:gd name="connsiteX1798" fmla="*/ 1185009 w 4550804"/>
              <a:gd name="connsiteY1798" fmla="*/ 3492692 h 5360810"/>
              <a:gd name="connsiteX1799" fmla="*/ 1184311 w 4550804"/>
              <a:gd name="connsiteY1799" fmla="*/ 3491994 h 5360810"/>
              <a:gd name="connsiteX1800" fmla="*/ 1183613 w 4550804"/>
              <a:gd name="connsiteY1800" fmla="*/ 3492692 h 5360810"/>
              <a:gd name="connsiteX1801" fmla="*/ 1178026 w 4550804"/>
              <a:gd name="connsiteY1801" fmla="*/ 3494089 h 5360810"/>
              <a:gd name="connsiteX1802" fmla="*/ 1161965 w 4550804"/>
              <a:gd name="connsiteY1802" fmla="*/ 3491296 h 5360810"/>
              <a:gd name="connsiteX1803" fmla="*/ 1156379 w 4550804"/>
              <a:gd name="connsiteY1803" fmla="*/ 3487107 h 5360810"/>
              <a:gd name="connsiteX1804" fmla="*/ 1159172 w 4550804"/>
              <a:gd name="connsiteY1804" fmla="*/ 3491296 h 5360810"/>
              <a:gd name="connsiteX1805" fmla="*/ 1153586 w 4550804"/>
              <a:gd name="connsiteY1805" fmla="*/ 3489900 h 5360810"/>
              <a:gd name="connsiteX1806" fmla="*/ 1145904 w 4550804"/>
              <a:gd name="connsiteY1806" fmla="*/ 3485711 h 5360810"/>
              <a:gd name="connsiteX1807" fmla="*/ 1148698 w 4550804"/>
              <a:gd name="connsiteY1807" fmla="*/ 3482919 h 5360810"/>
              <a:gd name="connsiteX1808" fmla="*/ 1144508 w 4550804"/>
              <a:gd name="connsiteY1808" fmla="*/ 3480126 h 5360810"/>
              <a:gd name="connsiteX1809" fmla="*/ 1147301 w 4550804"/>
              <a:gd name="connsiteY1809" fmla="*/ 3482919 h 5360810"/>
              <a:gd name="connsiteX1810" fmla="*/ 1141714 w 4550804"/>
              <a:gd name="connsiteY1810" fmla="*/ 3485711 h 5360810"/>
              <a:gd name="connsiteX1811" fmla="*/ 1128447 w 4550804"/>
              <a:gd name="connsiteY1811" fmla="*/ 3476635 h 5360810"/>
              <a:gd name="connsiteX1812" fmla="*/ 1134034 w 4550804"/>
              <a:gd name="connsiteY1812" fmla="*/ 3470353 h 5360810"/>
              <a:gd name="connsiteX1813" fmla="*/ 1128447 w 4550804"/>
              <a:gd name="connsiteY1813" fmla="*/ 3475937 h 5360810"/>
              <a:gd name="connsiteX1814" fmla="*/ 1112386 w 4550804"/>
              <a:gd name="connsiteY1814" fmla="*/ 3464070 h 5360810"/>
              <a:gd name="connsiteX1815" fmla="*/ 1116576 w 4550804"/>
              <a:gd name="connsiteY1815" fmla="*/ 3458485 h 5360810"/>
              <a:gd name="connsiteX1816" fmla="*/ 1112386 w 4550804"/>
              <a:gd name="connsiteY1816" fmla="*/ 3462674 h 5360810"/>
              <a:gd name="connsiteX1817" fmla="*/ 1108197 w 4550804"/>
              <a:gd name="connsiteY1817" fmla="*/ 3459881 h 5360810"/>
              <a:gd name="connsiteX1818" fmla="*/ 1101912 w 4550804"/>
              <a:gd name="connsiteY1818" fmla="*/ 3455692 h 5360810"/>
              <a:gd name="connsiteX1819" fmla="*/ 1106102 w 4550804"/>
              <a:gd name="connsiteY1819" fmla="*/ 3451504 h 5360810"/>
              <a:gd name="connsiteX1820" fmla="*/ 1101912 w 4550804"/>
              <a:gd name="connsiteY1820" fmla="*/ 3454296 h 5360810"/>
              <a:gd name="connsiteX1821" fmla="*/ 1096697 w 4550804"/>
              <a:gd name="connsiteY1821" fmla="*/ 3453138 h 5360810"/>
              <a:gd name="connsiteX1822" fmla="*/ 1099818 w 4550804"/>
              <a:gd name="connsiteY1822" fmla="*/ 3455692 h 5360810"/>
              <a:gd name="connsiteX1823" fmla="*/ 1095628 w 4550804"/>
              <a:gd name="connsiteY1823" fmla="*/ 3452900 h 5360810"/>
              <a:gd name="connsiteX1824" fmla="*/ 1096695 w 4550804"/>
              <a:gd name="connsiteY1824" fmla="*/ 3453137 h 5360810"/>
              <a:gd name="connsiteX1825" fmla="*/ 1092136 w 4550804"/>
              <a:gd name="connsiteY1825" fmla="*/ 3449409 h 5360810"/>
              <a:gd name="connsiteX1826" fmla="*/ 1092136 w 4550804"/>
              <a:gd name="connsiteY1826" fmla="*/ 3443825 h 5360810"/>
              <a:gd name="connsiteX1827" fmla="*/ 622719 w 4550804"/>
              <a:gd name="connsiteY1827" fmla="*/ 3432983 h 5360810"/>
              <a:gd name="connsiteX1828" fmla="*/ 624975 w 4550804"/>
              <a:gd name="connsiteY1828" fmla="*/ 3434051 h 5360810"/>
              <a:gd name="connsiteX1829" fmla="*/ 622182 w 4550804"/>
              <a:gd name="connsiteY1829" fmla="*/ 3434051 h 5360810"/>
              <a:gd name="connsiteX1830" fmla="*/ 1706638 w 4550804"/>
              <a:gd name="connsiteY1830" fmla="*/ 3424975 h 5360810"/>
              <a:gd name="connsiteX1831" fmla="*/ 1705190 w 4550804"/>
              <a:gd name="connsiteY1831" fmla="*/ 3427066 h 5360810"/>
              <a:gd name="connsiteX1832" fmla="*/ 1706864 w 4550804"/>
              <a:gd name="connsiteY1832" fmla="*/ 3425088 h 5360810"/>
              <a:gd name="connsiteX1833" fmla="*/ 786281 w 4550804"/>
              <a:gd name="connsiteY1833" fmla="*/ 3424277 h 5360810"/>
              <a:gd name="connsiteX1834" fmla="*/ 793963 w 4550804"/>
              <a:gd name="connsiteY1834" fmla="*/ 3424277 h 5360810"/>
              <a:gd name="connsiteX1835" fmla="*/ 790471 w 4550804"/>
              <a:gd name="connsiteY1835" fmla="*/ 3429862 h 5360810"/>
              <a:gd name="connsiteX1836" fmla="*/ 786281 w 4550804"/>
              <a:gd name="connsiteY1836" fmla="*/ 3428466 h 5360810"/>
              <a:gd name="connsiteX1837" fmla="*/ 779996 w 4550804"/>
              <a:gd name="connsiteY1837" fmla="*/ 3423579 h 5360810"/>
              <a:gd name="connsiteX1838" fmla="*/ 782790 w 4550804"/>
              <a:gd name="connsiteY1838" fmla="*/ 3424975 h 5360810"/>
              <a:gd name="connsiteX1839" fmla="*/ 781393 w 4550804"/>
              <a:gd name="connsiteY1839" fmla="*/ 3438239 h 5360810"/>
              <a:gd name="connsiteX1840" fmla="*/ 789075 w 4550804"/>
              <a:gd name="connsiteY1840" fmla="*/ 3461974 h 5360810"/>
              <a:gd name="connsiteX1841" fmla="*/ 794661 w 4550804"/>
              <a:gd name="connsiteY1841" fmla="*/ 3471050 h 5360810"/>
              <a:gd name="connsiteX1842" fmla="*/ 805136 w 4550804"/>
              <a:gd name="connsiteY1842" fmla="*/ 3480125 h 5360810"/>
              <a:gd name="connsiteX1843" fmla="*/ 802342 w 4550804"/>
              <a:gd name="connsiteY1843" fmla="*/ 3478728 h 5360810"/>
              <a:gd name="connsiteX1844" fmla="*/ 803739 w 4550804"/>
              <a:gd name="connsiteY1844" fmla="*/ 3485012 h 5360810"/>
              <a:gd name="connsiteX1845" fmla="*/ 800946 w 4550804"/>
              <a:gd name="connsiteY1845" fmla="*/ 3487804 h 5360810"/>
              <a:gd name="connsiteX1846" fmla="*/ 793264 w 4550804"/>
              <a:gd name="connsiteY1846" fmla="*/ 3487804 h 5360810"/>
              <a:gd name="connsiteX1847" fmla="*/ 787678 w 4550804"/>
              <a:gd name="connsiteY1847" fmla="*/ 3485012 h 5360810"/>
              <a:gd name="connsiteX1848" fmla="*/ 781393 w 4550804"/>
              <a:gd name="connsiteY1848" fmla="*/ 3473143 h 5360810"/>
              <a:gd name="connsiteX1849" fmla="*/ 775109 w 4550804"/>
              <a:gd name="connsiteY1849" fmla="*/ 3449409 h 5360810"/>
              <a:gd name="connsiteX1850" fmla="*/ 764634 w 4550804"/>
              <a:gd name="connsiteY1850" fmla="*/ 3436145 h 5360810"/>
              <a:gd name="connsiteX1851" fmla="*/ 759048 w 4550804"/>
              <a:gd name="connsiteY1851" fmla="*/ 3433352 h 5360810"/>
              <a:gd name="connsiteX1852" fmla="*/ 764634 w 4550804"/>
              <a:gd name="connsiteY1852" fmla="*/ 3425674 h 5360810"/>
              <a:gd name="connsiteX1853" fmla="*/ 768824 w 4550804"/>
              <a:gd name="connsiteY1853" fmla="*/ 3424277 h 5360810"/>
              <a:gd name="connsiteX1854" fmla="*/ 763237 w 4550804"/>
              <a:gd name="connsiteY1854" fmla="*/ 3428466 h 5360810"/>
              <a:gd name="connsiteX1855" fmla="*/ 769522 w 4550804"/>
              <a:gd name="connsiteY1855" fmla="*/ 3424277 h 5360810"/>
              <a:gd name="connsiteX1856" fmla="*/ 1669241 w 4550804"/>
              <a:gd name="connsiteY1856" fmla="*/ 3422557 h 5360810"/>
              <a:gd name="connsiteX1857" fmla="*/ 1666847 w 4550804"/>
              <a:gd name="connsiteY1857" fmla="*/ 3428494 h 5360810"/>
              <a:gd name="connsiteX1858" fmla="*/ 1668231 w 4550804"/>
              <a:gd name="connsiteY1858" fmla="*/ 3426371 h 5360810"/>
              <a:gd name="connsiteX1859" fmla="*/ 1709431 w 4550804"/>
              <a:gd name="connsiteY1859" fmla="*/ 3421485 h 5360810"/>
              <a:gd name="connsiteX1860" fmla="*/ 1709431 w 4550804"/>
              <a:gd name="connsiteY1860" fmla="*/ 3423230 h 5360810"/>
              <a:gd name="connsiteX1861" fmla="*/ 1711525 w 4550804"/>
              <a:gd name="connsiteY1861" fmla="*/ 3424278 h 5360810"/>
              <a:gd name="connsiteX1862" fmla="*/ 1711525 w 4550804"/>
              <a:gd name="connsiteY1862" fmla="*/ 3421485 h 5360810"/>
              <a:gd name="connsiteX1863" fmla="*/ 649415 w 4550804"/>
              <a:gd name="connsiteY1863" fmla="*/ 3417995 h 5360810"/>
              <a:gd name="connsiteX1864" fmla="*/ 649415 w 4550804"/>
              <a:gd name="connsiteY1864" fmla="*/ 3420787 h 5360810"/>
              <a:gd name="connsiteX1865" fmla="*/ 645225 w 4550804"/>
              <a:gd name="connsiteY1865" fmla="*/ 3422184 h 5360810"/>
              <a:gd name="connsiteX1866" fmla="*/ 646622 w 4550804"/>
              <a:gd name="connsiteY1866" fmla="*/ 3423580 h 5360810"/>
              <a:gd name="connsiteX1867" fmla="*/ 643829 w 4550804"/>
              <a:gd name="connsiteY1867" fmla="*/ 3422184 h 5360810"/>
              <a:gd name="connsiteX1868" fmla="*/ 643130 w 4550804"/>
              <a:gd name="connsiteY1868" fmla="*/ 3423580 h 5360810"/>
              <a:gd name="connsiteX1869" fmla="*/ 640338 w 4550804"/>
              <a:gd name="connsiteY1869" fmla="*/ 3419391 h 5360810"/>
              <a:gd name="connsiteX1870" fmla="*/ 618691 w 4550804"/>
              <a:gd name="connsiteY1870" fmla="*/ 3410288 h 5360810"/>
              <a:gd name="connsiteX1871" fmla="*/ 624278 w 4550804"/>
              <a:gd name="connsiteY1871" fmla="*/ 3415873 h 5360810"/>
              <a:gd name="connsiteX1872" fmla="*/ 620088 w 4550804"/>
              <a:gd name="connsiteY1872" fmla="*/ 3414477 h 5360810"/>
              <a:gd name="connsiteX1873" fmla="*/ 814912 w 4550804"/>
              <a:gd name="connsiteY1873" fmla="*/ 3408919 h 5360810"/>
              <a:gd name="connsiteX1874" fmla="*/ 816309 w 4550804"/>
              <a:gd name="connsiteY1874" fmla="*/ 3410315 h 5360810"/>
              <a:gd name="connsiteX1875" fmla="*/ 814912 w 4550804"/>
              <a:gd name="connsiteY1875" fmla="*/ 3411712 h 5360810"/>
              <a:gd name="connsiteX1876" fmla="*/ 2126114 w 4550804"/>
              <a:gd name="connsiteY1876" fmla="*/ 3408268 h 5360810"/>
              <a:gd name="connsiteX1877" fmla="*/ 2133747 w 4550804"/>
              <a:gd name="connsiteY1877" fmla="*/ 3412249 h 5360810"/>
              <a:gd name="connsiteX1878" fmla="*/ 2133298 w 4550804"/>
              <a:gd name="connsiteY1878" fmla="*/ 3411014 h 5360810"/>
              <a:gd name="connsiteX1879" fmla="*/ 722737 w 4550804"/>
              <a:gd name="connsiteY1879" fmla="*/ 3403334 h 5360810"/>
              <a:gd name="connsiteX1880" fmla="*/ 722737 w 4550804"/>
              <a:gd name="connsiteY1880" fmla="*/ 3404730 h 5360810"/>
              <a:gd name="connsiteX1881" fmla="*/ 721341 w 4550804"/>
              <a:gd name="connsiteY1881" fmla="*/ 3407523 h 5360810"/>
              <a:gd name="connsiteX1882" fmla="*/ 719944 w 4550804"/>
              <a:gd name="connsiteY1882" fmla="*/ 3407523 h 5360810"/>
              <a:gd name="connsiteX1883" fmla="*/ 719944 w 4550804"/>
              <a:gd name="connsiteY1883" fmla="*/ 3404730 h 5360810"/>
              <a:gd name="connsiteX1884" fmla="*/ 2069835 w 4550804"/>
              <a:gd name="connsiteY1884" fmla="*/ 3392118 h 5360810"/>
              <a:gd name="connsiteX1885" fmla="*/ 2064864 w 4550804"/>
              <a:gd name="connsiteY1885" fmla="*/ 3397750 h 5360810"/>
              <a:gd name="connsiteX1886" fmla="*/ 2058200 w 4550804"/>
              <a:gd name="connsiteY1886" fmla="*/ 3399083 h 5360810"/>
              <a:gd name="connsiteX1887" fmla="*/ 2060674 w 4550804"/>
              <a:gd name="connsiteY1887" fmla="*/ 3399844 h 5360810"/>
              <a:gd name="connsiteX1888" fmla="*/ 2069591 w 4550804"/>
              <a:gd name="connsiteY1888" fmla="*/ 3397100 h 5360810"/>
              <a:gd name="connsiteX1889" fmla="*/ 2067658 w 4550804"/>
              <a:gd name="connsiteY1889" fmla="*/ 3395655 h 5360810"/>
              <a:gd name="connsiteX1890" fmla="*/ 2085813 w 4550804"/>
              <a:gd name="connsiteY1890" fmla="*/ 3383090 h 5360810"/>
              <a:gd name="connsiteX1891" fmla="*/ 2085378 w 4550804"/>
              <a:gd name="connsiteY1891" fmla="*/ 3383206 h 5360810"/>
              <a:gd name="connsiteX1892" fmla="*/ 2087002 w 4550804"/>
              <a:gd name="connsiteY1892" fmla="*/ 3383639 h 5360810"/>
              <a:gd name="connsiteX1893" fmla="*/ 946890 w 4550804"/>
              <a:gd name="connsiteY1893" fmla="*/ 3368430 h 5360810"/>
              <a:gd name="connsiteX1894" fmla="*/ 948287 w 4550804"/>
              <a:gd name="connsiteY1894" fmla="*/ 3369826 h 5360810"/>
              <a:gd name="connsiteX1895" fmla="*/ 946716 w 4550804"/>
              <a:gd name="connsiteY1895" fmla="*/ 3368778 h 5360810"/>
              <a:gd name="connsiteX1896" fmla="*/ 942001 w 4550804"/>
              <a:gd name="connsiteY1896" fmla="*/ 3365637 h 5360810"/>
              <a:gd name="connsiteX1897" fmla="*/ 946715 w 4550804"/>
              <a:gd name="connsiteY1897" fmla="*/ 3368778 h 5360810"/>
              <a:gd name="connsiteX1898" fmla="*/ 944795 w 4550804"/>
              <a:gd name="connsiteY1898" fmla="*/ 3372618 h 5360810"/>
              <a:gd name="connsiteX1899" fmla="*/ 939209 w 4550804"/>
              <a:gd name="connsiteY1899" fmla="*/ 3369826 h 5360810"/>
              <a:gd name="connsiteX1900" fmla="*/ 659192 w 4550804"/>
              <a:gd name="connsiteY1900" fmla="*/ 3365637 h 5360810"/>
              <a:gd name="connsiteX1901" fmla="*/ 657795 w 4550804"/>
              <a:gd name="connsiteY1901" fmla="*/ 3368429 h 5360810"/>
              <a:gd name="connsiteX1902" fmla="*/ 658354 w 4550804"/>
              <a:gd name="connsiteY1902" fmla="*/ 3366754 h 5360810"/>
              <a:gd name="connsiteX1903" fmla="*/ 710865 w 4550804"/>
              <a:gd name="connsiteY1903" fmla="*/ 3360053 h 5360810"/>
              <a:gd name="connsiteX1904" fmla="*/ 713658 w 4550804"/>
              <a:gd name="connsiteY1904" fmla="*/ 3361449 h 5360810"/>
              <a:gd name="connsiteX1905" fmla="*/ 710865 w 4550804"/>
              <a:gd name="connsiteY1905" fmla="*/ 3361449 h 5360810"/>
              <a:gd name="connsiteX1906" fmla="*/ 710865 w 4550804"/>
              <a:gd name="connsiteY1906" fmla="*/ 3364242 h 5360810"/>
              <a:gd name="connsiteX1907" fmla="*/ 718547 w 4550804"/>
              <a:gd name="connsiteY1907" fmla="*/ 3373317 h 5360810"/>
              <a:gd name="connsiteX1908" fmla="*/ 745780 w 4550804"/>
              <a:gd name="connsiteY1908" fmla="*/ 3391467 h 5360810"/>
              <a:gd name="connsiteX1909" fmla="*/ 729719 w 4550804"/>
              <a:gd name="connsiteY1909" fmla="*/ 3387278 h 5360810"/>
              <a:gd name="connsiteX1910" fmla="*/ 705977 w 4550804"/>
              <a:gd name="connsiteY1910" fmla="*/ 3387278 h 5360810"/>
              <a:gd name="connsiteX1911" fmla="*/ 698296 w 4550804"/>
              <a:gd name="connsiteY1911" fmla="*/ 3388674 h 5360810"/>
              <a:gd name="connsiteX1912" fmla="*/ 682235 w 4550804"/>
              <a:gd name="connsiteY1912" fmla="*/ 3396354 h 5360810"/>
              <a:gd name="connsiteX1913" fmla="*/ 671062 w 4550804"/>
              <a:gd name="connsiteY1913" fmla="*/ 3396354 h 5360810"/>
              <a:gd name="connsiteX1914" fmla="*/ 671761 w 4550804"/>
              <a:gd name="connsiteY1914" fmla="*/ 3399845 h 5360810"/>
              <a:gd name="connsiteX1915" fmla="*/ 670364 w 4550804"/>
              <a:gd name="connsiteY1915" fmla="*/ 3395656 h 5360810"/>
              <a:gd name="connsiteX1916" fmla="*/ 674553 w 4550804"/>
              <a:gd name="connsiteY1916" fmla="*/ 3395656 h 5360810"/>
              <a:gd name="connsiteX1917" fmla="*/ 694106 w 4550804"/>
              <a:gd name="connsiteY1917" fmla="*/ 3377505 h 5360810"/>
              <a:gd name="connsiteX1918" fmla="*/ 700391 w 4550804"/>
              <a:gd name="connsiteY1918" fmla="*/ 3365637 h 5360810"/>
              <a:gd name="connsiteX1919" fmla="*/ 1743648 w 4550804"/>
              <a:gd name="connsiteY1919" fmla="*/ 3355165 h 5360810"/>
              <a:gd name="connsiteX1920" fmla="*/ 1742836 w 4550804"/>
              <a:gd name="connsiteY1920" fmla="*/ 3355261 h 5360810"/>
              <a:gd name="connsiteX1921" fmla="*/ 1776467 w 4550804"/>
              <a:gd name="connsiteY1921" fmla="*/ 3360750 h 5360810"/>
              <a:gd name="connsiteX1922" fmla="*/ 1776747 w 4550804"/>
              <a:gd name="connsiteY1922" fmla="*/ 3360680 h 5360810"/>
              <a:gd name="connsiteX1923" fmla="*/ 1799207 w 4550804"/>
              <a:gd name="connsiteY1923" fmla="*/ 3354881 h 5360810"/>
              <a:gd name="connsiteX1924" fmla="*/ 1798229 w 4550804"/>
              <a:gd name="connsiteY1924" fmla="*/ 3355311 h 5360810"/>
              <a:gd name="connsiteX1925" fmla="*/ 1798814 w 4550804"/>
              <a:gd name="connsiteY1925" fmla="*/ 3355165 h 5360810"/>
              <a:gd name="connsiteX1926" fmla="*/ 954572 w 4550804"/>
              <a:gd name="connsiteY1926" fmla="*/ 3340505 h 5360810"/>
              <a:gd name="connsiteX1927" fmla="*/ 954000 w 4550804"/>
              <a:gd name="connsiteY1927" fmla="*/ 3343388 h 5360810"/>
              <a:gd name="connsiteX1928" fmla="*/ 955473 w 4550804"/>
              <a:gd name="connsiteY1928" fmla="*/ 3344491 h 5360810"/>
              <a:gd name="connsiteX1929" fmla="*/ 956667 w 4550804"/>
              <a:gd name="connsiteY1929" fmla="*/ 3343297 h 5360810"/>
              <a:gd name="connsiteX1930" fmla="*/ 960856 w 4550804"/>
              <a:gd name="connsiteY1930" fmla="*/ 3341901 h 5360810"/>
              <a:gd name="connsiteX1931" fmla="*/ 960856 w 4550804"/>
              <a:gd name="connsiteY1931" fmla="*/ 3340505 h 5360810"/>
              <a:gd name="connsiteX1932" fmla="*/ 968538 w 4550804"/>
              <a:gd name="connsiteY1932" fmla="*/ 3341901 h 5360810"/>
              <a:gd name="connsiteX1933" fmla="*/ 969237 w 4550804"/>
              <a:gd name="connsiteY1933" fmla="*/ 3342600 h 5360810"/>
              <a:gd name="connsiteX1934" fmla="*/ 973426 w 4550804"/>
              <a:gd name="connsiteY1934" fmla="*/ 3342600 h 5360810"/>
              <a:gd name="connsiteX1935" fmla="*/ 976219 w 4550804"/>
              <a:gd name="connsiteY1935" fmla="*/ 3343996 h 5360810"/>
              <a:gd name="connsiteX1936" fmla="*/ 973426 w 4550804"/>
              <a:gd name="connsiteY1936" fmla="*/ 3345393 h 5360810"/>
              <a:gd name="connsiteX1937" fmla="*/ 970635 w 4550804"/>
              <a:gd name="connsiteY1937" fmla="*/ 3343997 h 5360810"/>
              <a:gd name="connsiteX1938" fmla="*/ 971332 w 4550804"/>
              <a:gd name="connsiteY1938" fmla="*/ 3344694 h 5360810"/>
              <a:gd name="connsiteX1939" fmla="*/ 963650 w 4550804"/>
              <a:gd name="connsiteY1939" fmla="*/ 3344694 h 5360810"/>
              <a:gd name="connsiteX1940" fmla="*/ 963650 w 4550804"/>
              <a:gd name="connsiteY1940" fmla="*/ 3350279 h 5360810"/>
              <a:gd name="connsiteX1941" fmla="*/ 962952 w 4550804"/>
              <a:gd name="connsiteY1941" fmla="*/ 3350279 h 5360810"/>
              <a:gd name="connsiteX1942" fmla="*/ 953874 w 4550804"/>
              <a:gd name="connsiteY1942" fmla="*/ 3347486 h 5360810"/>
              <a:gd name="connsiteX1943" fmla="*/ 953874 w 4550804"/>
              <a:gd name="connsiteY1943" fmla="*/ 3343996 h 5360810"/>
              <a:gd name="connsiteX1944" fmla="*/ 953176 w 4550804"/>
              <a:gd name="connsiteY1944" fmla="*/ 3347486 h 5360810"/>
              <a:gd name="connsiteX1945" fmla="*/ 951779 w 4550804"/>
              <a:gd name="connsiteY1945" fmla="*/ 3344694 h 5360810"/>
              <a:gd name="connsiteX1946" fmla="*/ 2479882 w 4550804"/>
              <a:gd name="connsiteY1946" fmla="*/ 3339437 h 5360810"/>
              <a:gd name="connsiteX1947" fmla="*/ 2483144 w 4550804"/>
              <a:gd name="connsiteY1947" fmla="*/ 3341176 h 5360810"/>
              <a:gd name="connsiteX1948" fmla="*/ 2484764 w 4550804"/>
              <a:gd name="connsiteY1948" fmla="*/ 3341471 h 5360810"/>
              <a:gd name="connsiteX1949" fmla="*/ 959460 w 4550804"/>
              <a:gd name="connsiteY1949" fmla="*/ 3338411 h 5360810"/>
              <a:gd name="connsiteX1950" fmla="*/ 955270 w 4550804"/>
              <a:gd name="connsiteY1950" fmla="*/ 3342600 h 5360810"/>
              <a:gd name="connsiteX1951" fmla="*/ 956667 w 4550804"/>
              <a:gd name="connsiteY1951" fmla="*/ 3339807 h 5360810"/>
              <a:gd name="connsiteX1952" fmla="*/ 1834426 w 4550804"/>
              <a:gd name="connsiteY1952" fmla="*/ 3321656 h 5360810"/>
              <a:gd name="connsiteX1953" fmla="*/ 1833750 w 4550804"/>
              <a:gd name="connsiteY1953" fmla="*/ 3321785 h 5360810"/>
              <a:gd name="connsiteX1954" fmla="*/ 1834427 w 4550804"/>
              <a:gd name="connsiteY1954" fmla="*/ 3325846 h 5360810"/>
              <a:gd name="connsiteX1955" fmla="*/ 1834128 w 4550804"/>
              <a:gd name="connsiteY1955" fmla="*/ 3326122 h 5360810"/>
              <a:gd name="connsiteX1956" fmla="*/ 1835041 w 4550804"/>
              <a:gd name="connsiteY1956" fmla="*/ 3325321 h 5360810"/>
              <a:gd name="connsiteX1957" fmla="*/ 1782054 w 4550804"/>
              <a:gd name="connsiteY1957" fmla="*/ 3320260 h 5360810"/>
              <a:gd name="connsiteX1958" fmla="*/ 1778176 w 4550804"/>
              <a:gd name="connsiteY1958" fmla="*/ 3320429 h 5360810"/>
              <a:gd name="connsiteX1959" fmla="*/ 1819064 w 4550804"/>
              <a:gd name="connsiteY1959" fmla="*/ 3324449 h 5360810"/>
              <a:gd name="connsiteX1960" fmla="*/ 1819321 w 4550804"/>
              <a:gd name="connsiteY1960" fmla="*/ 3324400 h 5360810"/>
              <a:gd name="connsiteX1961" fmla="*/ 2462810 w 4550804"/>
              <a:gd name="connsiteY1961" fmla="*/ 3320039 h 5360810"/>
              <a:gd name="connsiteX1962" fmla="*/ 2461344 w 4550804"/>
              <a:gd name="connsiteY1962" fmla="*/ 3320931 h 5360810"/>
              <a:gd name="connsiteX1963" fmla="*/ 2472670 w 4550804"/>
              <a:gd name="connsiteY1963" fmla="*/ 3335591 h 5360810"/>
              <a:gd name="connsiteX1964" fmla="*/ 2473239 w 4550804"/>
              <a:gd name="connsiteY1964" fmla="*/ 3335895 h 5360810"/>
              <a:gd name="connsiteX1965" fmla="*/ 2462197 w 4550804"/>
              <a:gd name="connsiteY1965" fmla="*/ 3320959 h 5360810"/>
              <a:gd name="connsiteX1966" fmla="*/ 2304394 w 4550804"/>
              <a:gd name="connsiteY1966" fmla="*/ 3319230 h 5360810"/>
              <a:gd name="connsiteX1967" fmla="*/ 2301600 w 4550804"/>
              <a:gd name="connsiteY1967" fmla="*/ 3320191 h 5360810"/>
              <a:gd name="connsiteX1968" fmla="*/ 2304667 w 4550804"/>
              <a:gd name="connsiteY1968" fmla="*/ 3319639 h 5360810"/>
              <a:gd name="connsiteX1969" fmla="*/ 1577792 w 4550804"/>
              <a:gd name="connsiteY1969" fmla="*/ 3318232 h 5360810"/>
              <a:gd name="connsiteX1970" fmla="*/ 1571169 w 4550804"/>
              <a:gd name="connsiteY1970" fmla="*/ 3320959 h 5360810"/>
              <a:gd name="connsiteX1971" fmla="*/ 1545331 w 4550804"/>
              <a:gd name="connsiteY1971" fmla="*/ 3346789 h 5360810"/>
              <a:gd name="connsiteX1972" fmla="*/ 1528572 w 4550804"/>
              <a:gd name="connsiteY1972" fmla="*/ 3353769 h 5360810"/>
              <a:gd name="connsiteX1973" fmla="*/ 1521967 w 4550804"/>
              <a:gd name="connsiteY1973" fmla="*/ 3353769 h 5360810"/>
              <a:gd name="connsiteX1974" fmla="*/ 1523685 w 4550804"/>
              <a:gd name="connsiteY1974" fmla="*/ 3354467 h 5360810"/>
              <a:gd name="connsiteX1975" fmla="*/ 1534159 w 4550804"/>
              <a:gd name="connsiteY1975" fmla="*/ 3353071 h 5360810"/>
              <a:gd name="connsiteX1976" fmla="*/ 1543935 w 4550804"/>
              <a:gd name="connsiteY1976" fmla="*/ 3348883 h 5360810"/>
              <a:gd name="connsiteX1977" fmla="*/ 1553013 w 4550804"/>
              <a:gd name="connsiteY1977" fmla="*/ 3342600 h 5360810"/>
              <a:gd name="connsiteX1978" fmla="*/ 1566281 w 4550804"/>
              <a:gd name="connsiteY1978" fmla="*/ 3326544 h 5360810"/>
              <a:gd name="connsiteX1979" fmla="*/ 1977214 w 4550804"/>
              <a:gd name="connsiteY1979" fmla="*/ 3318165 h 5360810"/>
              <a:gd name="connsiteX1980" fmla="*/ 1984559 w 4550804"/>
              <a:gd name="connsiteY1980" fmla="*/ 3318865 h 5360810"/>
              <a:gd name="connsiteX1981" fmla="*/ 1988516 w 4550804"/>
              <a:gd name="connsiteY1981" fmla="*/ 3319577 h 5360810"/>
              <a:gd name="connsiteX1982" fmla="*/ 1982465 w 4550804"/>
              <a:gd name="connsiteY1982" fmla="*/ 3318165 h 5360810"/>
              <a:gd name="connsiteX1983" fmla="*/ 1741553 w 4550804"/>
              <a:gd name="connsiteY1983" fmla="*/ 3315373 h 5360810"/>
              <a:gd name="connsiteX1984" fmla="*/ 1741553 w 4550804"/>
              <a:gd name="connsiteY1984" fmla="*/ 3315374 h 5360810"/>
              <a:gd name="connsiteX1985" fmla="*/ 1749235 w 4550804"/>
              <a:gd name="connsiteY1985" fmla="*/ 3316770 h 5360810"/>
              <a:gd name="connsiteX1986" fmla="*/ 1749235 w 4550804"/>
              <a:gd name="connsiteY1986" fmla="*/ 3321469 h 5360810"/>
              <a:gd name="connsiteX1987" fmla="*/ 1749932 w 4550804"/>
              <a:gd name="connsiteY1987" fmla="*/ 3321438 h 5360810"/>
              <a:gd name="connsiteX1988" fmla="*/ 1749932 w 4550804"/>
              <a:gd name="connsiteY1988" fmla="*/ 3316769 h 5360810"/>
              <a:gd name="connsiteX1989" fmla="*/ 2565569 w 4550804"/>
              <a:gd name="connsiteY1989" fmla="*/ 3306406 h 5360810"/>
              <a:gd name="connsiteX1990" fmla="*/ 2568263 w 4550804"/>
              <a:gd name="connsiteY1990" fmla="*/ 3307673 h 5360810"/>
              <a:gd name="connsiteX1991" fmla="*/ 2567639 w 4550804"/>
              <a:gd name="connsiteY1991" fmla="*/ 3306997 h 5360810"/>
              <a:gd name="connsiteX1992" fmla="*/ 2552975 w 4550804"/>
              <a:gd name="connsiteY1992" fmla="*/ 3302808 h 5360810"/>
              <a:gd name="connsiteX1993" fmla="*/ 2542500 w 4550804"/>
              <a:gd name="connsiteY1993" fmla="*/ 3308393 h 5360810"/>
              <a:gd name="connsiteX1994" fmla="*/ 2538311 w 4550804"/>
              <a:gd name="connsiteY1994" fmla="*/ 3314675 h 5360810"/>
              <a:gd name="connsiteX1995" fmla="*/ 2534121 w 4550804"/>
              <a:gd name="connsiteY1995" fmla="*/ 3330732 h 5360810"/>
              <a:gd name="connsiteX1996" fmla="*/ 2523647 w 4550804"/>
              <a:gd name="connsiteY1996" fmla="*/ 3339807 h 5360810"/>
              <a:gd name="connsiteX1997" fmla="*/ 2511526 w 4550804"/>
              <a:gd name="connsiteY1997" fmla="*/ 3342837 h 5360810"/>
              <a:gd name="connsiteX1998" fmla="*/ 2514567 w 4550804"/>
              <a:gd name="connsiteY1998" fmla="*/ 3342572 h 5360810"/>
              <a:gd name="connsiteX1999" fmla="*/ 2525043 w 4550804"/>
              <a:gd name="connsiteY1999" fmla="*/ 3339779 h 5360810"/>
              <a:gd name="connsiteX2000" fmla="*/ 2532025 w 4550804"/>
              <a:gd name="connsiteY2000" fmla="*/ 3335591 h 5360810"/>
              <a:gd name="connsiteX2001" fmla="*/ 2536913 w 4550804"/>
              <a:gd name="connsiteY2001" fmla="*/ 3329308 h 5360810"/>
              <a:gd name="connsiteX2002" fmla="*/ 2539707 w 4550804"/>
              <a:gd name="connsiteY2002" fmla="*/ 3314648 h 5360810"/>
              <a:gd name="connsiteX2003" fmla="*/ 2543896 w 4550804"/>
              <a:gd name="connsiteY2003" fmla="*/ 3308365 h 5360810"/>
              <a:gd name="connsiteX2004" fmla="*/ 2551578 w 4550804"/>
              <a:gd name="connsiteY2004" fmla="*/ 3304177 h 5360810"/>
              <a:gd name="connsiteX2005" fmla="*/ 2555058 w 4550804"/>
              <a:gd name="connsiteY2005" fmla="*/ 3303403 h 5360810"/>
              <a:gd name="connsiteX2006" fmla="*/ 2152151 w 4550804"/>
              <a:gd name="connsiteY2006" fmla="*/ 3298620 h 5360810"/>
              <a:gd name="connsiteX2007" fmla="*/ 2159134 w 4550804"/>
              <a:gd name="connsiteY2007" fmla="*/ 3314676 h 5360810"/>
              <a:gd name="connsiteX2008" fmla="*/ 2160496 w 4550804"/>
              <a:gd name="connsiteY2008" fmla="*/ 3329008 h 5360810"/>
              <a:gd name="connsiteX2009" fmla="*/ 2160500 w 4550804"/>
              <a:gd name="connsiteY2009" fmla="*/ 3329008 h 5360810"/>
              <a:gd name="connsiteX2010" fmla="*/ 2159134 w 4550804"/>
              <a:gd name="connsiteY2010" fmla="*/ 3314675 h 5360810"/>
              <a:gd name="connsiteX2011" fmla="*/ 1571867 w 4550804"/>
              <a:gd name="connsiteY2011" fmla="*/ 3295129 h 5360810"/>
              <a:gd name="connsiteX2012" fmla="*/ 1571301 w 4550804"/>
              <a:gd name="connsiteY2012" fmla="*/ 3295366 h 5360810"/>
              <a:gd name="connsiteX2013" fmla="*/ 1583040 w 4550804"/>
              <a:gd name="connsiteY2013" fmla="*/ 3316072 h 5360810"/>
              <a:gd name="connsiteX2014" fmla="*/ 1579648 w 4550804"/>
              <a:gd name="connsiteY2014" fmla="*/ 3317468 h 5360810"/>
              <a:gd name="connsiteX2015" fmla="*/ 1599101 w 4550804"/>
              <a:gd name="connsiteY2015" fmla="*/ 3317468 h 5360810"/>
              <a:gd name="connsiteX2016" fmla="*/ 1625636 w 4550804"/>
              <a:gd name="connsiteY2016" fmla="*/ 3311883 h 5360810"/>
              <a:gd name="connsiteX2017" fmla="*/ 1652171 w 4550804"/>
              <a:gd name="connsiteY2017" fmla="*/ 3313977 h 5360810"/>
              <a:gd name="connsiteX2018" fmla="*/ 1624938 w 4550804"/>
              <a:gd name="connsiteY2018" fmla="*/ 3311185 h 5360810"/>
              <a:gd name="connsiteX2019" fmla="*/ 1597006 w 4550804"/>
              <a:gd name="connsiteY2019" fmla="*/ 3316770 h 5360810"/>
              <a:gd name="connsiteX2020" fmla="*/ 1583738 w 4550804"/>
              <a:gd name="connsiteY2020" fmla="*/ 3315374 h 5360810"/>
              <a:gd name="connsiteX2021" fmla="*/ 1581078 w 4550804"/>
              <a:gd name="connsiteY2021" fmla="*/ 3298088 h 5360810"/>
              <a:gd name="connsiteX2022" fmla="*/ 1580945 w 4550804"/>
              <a:gd name="connsiteY2022" fmla="*/ 3298620 h 5360810"/>
              <a:gd name="connsiteX2023" fmla="*/ 1582342 w 4550804"/>
              <a:gd name="connsiteY2023" fmla="*/ 3310487 h 5360810"/>
              <a:gd name="connsiteX2024" fmla="*/ 1974784 w 4550804"/>
              <a:gd name="connsiteY2024" fmla="*/ 3272790 h 5360810"/>
              <a:gd name="connsiteX2025" fmla="*/ 1974173 w 4550804"/>
              <a:gd name="connsiteY2025" fmla="*/ 3274622 h 5360810"/>
              <a:gd name="connsiteX2026" fmla="*/ 1975482 w 4550804"/>
              <a:gd name="connsiteY2026" fmla="*/ 3274883 h 5360810"/>
              <a:gd name="connsiteX2027" fmla="*/ 1976355 w 4550804"/>
              <a:gd name="connsiteY2027" fmla="*/ 3273575 h 5360810"/>
              <a:gd name="connsiteX2028" fmla="*/ 1968913 w 4550804"/>
              <a:gd name="connsiteY2028" fmla="*/ 3259933 h 5360810"/>
              <a:gd name="connsiteX2029" fmla="*/ 1967557 w 4550804"/>
              <a:gd name="connsiteY2029" fmla="*/ 3264342 h 5360810"/>
              <a:gd name="connsiteX2030" fmla="*/ 1967801 w 4550804"/>
              <a:gd name="connsiteY2030" fmla="*/ 3264412 h 5360810"/>
              <a:gd name="connsiteX2031" fmla="*/ 1969088 w 4550804"/>
              <a:gd name="connsiteY2031" fmla="*/ 3262482 h 5360810"/>
              <a:gd name="connsiteX2032" fmla="*/ 1567891 w 4550804"/>
              <a:gd name="connsiteY2032" fmla="*/ 3255843 h 5360810"/>
              <a:gd name="connsiteX2033" fmla="*/ 1569074 w 4550804"/>
              <a:gd name="connsiteY2033" fmla="*/ 3258130 h 5360810"/>
              <a:gd name="connsiteX2034" fmla="*/ 1570142 w 4550804"/>
              <a:gd name="connsiteY2034" fmla="*/ 3259479 h 5360810"/>
              <a:gd name="connsiteX2035" fmla="*/ 1771200 w 4550804"/>
              <a:gd name="connsiteY2035" fmla="*/ 3247677 h 5360810"/>
              <a:gd name="connsiteX2036" fmla="*/ 1739542 w 4550804"/>
              <a:gd name="connsiteY2036" fmla="*/ 3268775 h 5360810"/>
              <a:gd name="connsiteX2037" fmla="*/ 1740156 w 4550804"/>
              <a:gd name="connsiteY2037" fmla="*/ 3268601 h 5360810"/>
              <a:gd name="connsiteX2038" fmla="*/ 1741551 w 4550804"/>
              <a:gd name="connsiteY2038" fmla="*/ 3315308 h 5360810"/>
              <a:gd name="connsiteX2039" fmla="*/ 1740854 w 4550804"/>
              <a:gd name="connsiteY2039" fmla="*/ 3268600 h 5360810"/>
              <a:gd name="connsiteX2040" fmla="*/ 799549 w 4550804"/>
              <a:gd name="connsiteY2040" fmla="*/ 3247631 h 5360810"/>
              <a:gd name="connsiteX2041" fmla="*/ 805136 w 4550804"/>
              <a:gd name="connsiteY2041" fmla="*/ 3250423 h 5360810"/>
              <a:gd name="connsiteX2042" fmla="*/ 809326 w 4550804"/>
              <a:gd name="connsiteY2042" fmla="*/ 3254611 h 5360810"/>
              <a:gd name="connsiteX2043" fmla="*/ 803041 w 4550804"/>
              <a:gd name="connsiteY2043" fmla="*/ 3253216 h 5360810"/>
              <a:gd name="connsiteX2044" fmla="*/ 796757 w 4550804"/>
              <a:gd name="connsiteY2044" fmla="*/ 3258800 h 5360810"/>
              <a:gd name="connsiteX2045" fmla="*/ 796757 w 4550804"/>
              <a:gd name="connsiteY2045" fmla="*/ 3251122 h 5360810"/>
              <a:gd name="connsiteX2046" fmla="*/ 786282 w 4550804"/>
              <a:gd name="connsiteY2046" fmla="*/ 3253913 h 5360810"/>
              <a:gd name="connsiteX2047" fmla="*/ 770221 w 4550804"/>
              <a:gd name="connsiteY2047" fmla="*/ 3260196 h 5360810"/>
              <a:gd name="connsiteX2048" fmla="*/ 773014 w 4550804"/>
              <a:gd name="connsiteY2048" fmla="*/ 3262989 h 5360810"/>
              <a:gd name="connsiteX2049" fmla="*/ 767428 w 4550804"/>
              <a:gd name="connsiteY2049" fmla="*/ 3261593 h 5360810"/>
              <a:gd name="connsiteX2050" fmla="*/ 764635 w 4550804"/>
              <a:gd name="connsiteY2050" fmla="*/ 3262989 h 5360810"/>
              <a:gd name="connsiteX2051" fmla="*/ 761842 w 4550804"/>
              <a:gd name="connsiteY2051" fmla="*/ 3261593 h 5360810"/>
              <a:gd name="connsiteX2052" fmla="*/ 763239 w 4550804"/>
              <a:gd name="connsiteY2052" fmla="*/ 3265781 h 5360810"/>
              <a:gd name="connsiteX2053" fmla="*/ 759048 w 4550804"/>
              <a:gd name="connsiteY2053" fmla="*/ 3264385 h 5360810"/>
              <a:gd name="connsiteX2054" fmla="*/ 753462 w 4550804"/>
              <a:gd name="connsiteY2054" fmla="*/ 3267178 h 5360810"/>
              <a:gd name="connsiteX2055" fmla="*/ 756255 w 4550804"/>
              <a:gd name="connsiteY2055" fmla="*/ 3268574 h 5360810"/>
              <a:gd name="connsiteX2056" fmla="*/ 744384 w 4550804"/>
              <a:gd name="connsiteY2056" fmla="*/ 3269970 h 5360810"/>
              <a:gd name="connsiteX2057" fmla="*/ 753462 w 4550804"/>
              <a:gd name="connsiteY2057" fmla="*/ 3269970 h 5360810"/>
              <a:gd name="connsiteX2058" fmla="*/ 766730 w 4550804"/>
              <a:gd name="connsiteY2058" fmla="*/ 3264385 h 5360810"/>
              <a:gd name="connsiteX2059" fmla="*/ 775808 w 4550804"/>
              <a:gd name="connsiteY2059" fmla="*/ 3264385 h 5360810"/>
              <a:gd name="connsiteX2060" fmla="*/ 774411 w 4550804"/>
              <a:gd name="connsiteY2060" fmla="*/ 3267178 h 5360810"/>
              <a:gd name="connsiteX2061" fmla="*/ 777204 w 4550804"/>
              <a:gd name="connsiteY2061" fmla="*/ 3268574 h 5360810"/>
              <a:gd name="connsiteX2062" fmla="*/ 775808 w 4550804"/>
              <a:gd name="connsiteY2062" fmla="*/ 3265781 h 5360810"/>
              <a:gd name="connsiteX2063" fmla="*/ 778601 w 4550804"/>
              <a:gd name="connsiteY2063" fmla="*/ 3265781 h 5360810"/>
              <a:gd name="connsiteX2064" fmla="*/ 778601 w 4550804"/>
              <a:gd name="connsiteY2064" fmla="*/ 3269970 h 5360810"/>
              <a:gd name="connsiteX2065" fmla="*/ 779998 w 4550804"/>
              <a:gd name="connsiteY2065" fmla="*/ 3264385 h 5360810"/>
              <a:gd name="connsiteX2066" fmla="*/ 785584 w 4550804"/>
              <a:gd name="connsiteY2066" fmla="*/ 3267178 h 5360810"/>
              <a:gd name="connsiteX2067" fmla="*/ 785584 w 4550804"/>
              <a:gd name="connsiteY2067" fmla="*/ 3262989 h 5360810"/>
              <a:gd name="connsiteX2068" fmla="*/ 796059 w 4550804"/>
              <a:gd name="connsiteY2068" fmla="*/ 3262989 h 5360810"/>
              <a:gd name="connsiteX2069" fmla="*/ 803739 w 4550804"/>
              <a:gd name="connsiteY2069" fmla="*/ 3267178 h 5360810"/>
              <a:gd name="connsiteX2070" fmla="*/ 800946 w 4550804"/>
              <a:gd name="connsiteY2070" fmla="*/ 3269970 h 5360810"/>
              <a:gd name="connsiteX2071" fmla="*/ 799549 w 4550804"/>
              <a:gd name="connsiteY2071" fmla="*/ 3268574 h 5360810"/>
              <a:gd name="connsiteX2072" fmla="*/ 800946 w 4550804"/>
              <a:gd name="connsiteY2072" fmla="*/ 3271366 h 5360810"/>
              <a:gd name="connsiteX2073" fmla="*/ 799549 w 4550804"/>
              <a:gd name="connsiteY2073" fmla="*/ 3275555 h 5360810"/>
              <a:gd name="connsiteX2074" fmla="*/ 793265 w 4550804"/>
              <a:gd name="connsiteY2074" fmla="*/ 3275555 h 5360810"/>
              <a:gd name="connsiteX2075" fmla="*/ 797455 w 4550804"/>
              <a:gd name="connsiteY2075" fmla="*/ 3276950 h 5360810"/>
              <a:gd name="connsiteX2076" fmla="*/ 796059 w 4550804"/>
              <a:gd name="connsiteY2076" fmla="*/ 3279743 h 5360810"/>
              <a:gd name="connsiteX2077" fmla="*/ 801644 w 4550804"/>
              <a:gd name="connsiteY2077" fmla="*/ 3275555 h 5360810"/>
              <a:gd name="connsiteX2078" fmla="*/ 804438 w 4550804"/>
              <a:gd name="connsiteY2078" fmla="*/ 3279743 h 5360810"/>
              <a:gd name="connsiteX2079" fmla="*/ 819102 w 4550804"/>
              <a:gd name="connsiteY2079" fmla="*/ 3290215 h 5360810"/>
              <a:gd name="connsiteX2080" fmla="*/ 826784 w 4550804"/>
              <a:gd name="connsiteY2080" fmla="*/ 3284630 h 5360810"/>
              <a:gd name="connsiteX2081" fmla="*/ 820499 w 4550804"/>
              <a:gd name="connsiteY2081" fmla="*/ 3293706 h 5360810"/>
              <a:gd name="connsiteX2082" fmla="*/ 821895 w 4550804"/>
              <a:gd name="connsiteY2082" fmla="*/ 3293706 h 5360810"/>
              <a:gd name="connsiteX2083" fmla="*/ 828180 w 4550804"/>
              <a:gd name="connsiteY2083" fmla="*/ 3299988 h 5360810"/>
              <a:gd name="connsiteX2084" fmla="*/ 830973 w 4550804"/>
              <a:gd name="connsiteY2084" fmla="*/ 3297196 h 5360810"/>
              <a:gd name="connsiteX2085" fmla="*/ 825387 w 4550804"/>
              <a:gd name="connsiteY2085" fmla="*/ 3291611 h 5360810"/>
              <a:gd name="connsiteX2086" fmla="*/ 825387 w 4550804"/>
              <a:gd name="connsiteY2086" fmla="*/ 3287422 h 5360810"/>
              <a:gd name="connsiteX2087" fmla="*/ 834465 w 4550804"/>
              <a:gd name="connsiteY2087" fmla="*/ 3291611 h 5360810"/>
              <a:gd name="connsiteX2088" fmla="*/ 837258 w 4550804"/>
              <a:gd name="connsiteY2088" fmla="*/ 3287422 h 5360810"/>
              <a:gd name="connsiteX2089" fmla="*/ 838655 w 4550804"/>
              <a:gd name="connsiteY2089" fmla="*/ 3288819 h 5360810"/>
              <a:gd name="connsiteX2090" fmla="*/ 838655 w 4550804"/>
              <a:gd name="connsiteY2090" fmla="*/ 3299290 h 5360810"/>
              <a:gd name="connsiteX2091" fmla="*/ 841448 w 4550804"/>
              <a:gd name="connsiteY2091" fmla="*/ 3303479 h 5360810"/>
              <a:gd name="connsiteX2092" fmla="*/ 833766 w 4550804"/>
              <a:gd name="connsiteY2092" fmla="*/ 3300686 h 5360810"/>
              <a:gd name="connsiteX2093" fmla="*/ 832370 w 4550804"/>
              <a:gd name="connsiteY2093" fmla="*/ 3304875 h 5360810"/>
              <a:gd name="connsiteX2094" fmla="*/ 837956 w 4550804"/>
              <a:gd name="connsiteY2094" fmla="*/ 3310460 h 5360810"/>
              <a:gd name="connsiteX2095" fmla="*/ 837956 w 4550804"/>
              <a:gd name="connsiteY2095" fmla="*/ 3313252 h 5360810"/>
              <a:gd name="connsiteX2096" fmla="*/ 844240 w 4550804"/>
              <a:gd name="connsiteY2096" fmla="*/ 3304176 h 5360810"/>
              <a:gd name="connsiteX2097" fmla="*/ 845637 w 4550804"/>
              <a:gd name="connsiteY2097" fmla="*/ 3306969 h 5360810"/>
              <a:gd name="connsiteX2098" fmla="*/ 849827 w 4550804"/>
              <a:gd name="connsiteY2098" fmla="*/ 3308365 h 5360810"/>
              <a:gd name="connsiteX2099" fmla="*/ 851224 w 4550804"/>
              <a:gd name="connsiteY2099" fmla="*/ 3305573 h 5360810"/>
              <a:gd name="connsiteX2100" fmla="*/ 851224 w 4550804"/>
              <a:gd name="connsiteY2100" fmla="*/ 3308365 h 5360810"/>
              <a:gd name="connsiteX2101" fmla="*/ 855274 w 4550804"/>
              <a:gd name="connsiteY2101" fmla="*/ 3310529 h 5360810"/>
              <a:gd name="connsiteX2102" fmla="*/ 854716 w 4550804"/>
              <a:gd name="connsiteY2102" fmla="*/ 3309762 h 5360810"/>
              <a:gd name="connsiteX2103" fmla="*/ 857997 w 4550804"/>
              <a:gd name="connsiteY2103" fmla="*/ 3311996 h 5360810"/>
              <a:gd name="connsiteX2104" fmla="*/ 863095 w 4550804"/>
              <a:gd name="connsiteY2104" fmla="*/ 3314648 h 5360810"/>
              <a:gd name="connsiteX2105" fmla="*/ 859534 w 4550804"/>
              <a:gd name="connsiteY2105" fmla="*/ 3312973 h 5360810"/>
              <a:gd name="connsiteX2106" fmla="*/ 861000 w 4550804"/>
              <a:gd name="connsiteY2106" fmla="*/ 3313951 h 5360810"/>
              <a:gd name="connsiteX2107" fmla="*/ 858905 w 4550804"/>
              <a:gd name="connsiteY2107" fmla="*/ 3315347 h 5360810"/>
              <a:gd name="connsiteX2108" fmla="*/ 855833 w 4550804"/>
              <a:gd name="connsiteY2108" fmla="*/ 3311227 h 5360810"/>
              <a:gd name="connsiteX2109" fmla="*/ 851224 w 4550804"/>
              <a:gd name="connsiteY2109" fmla="*/ 3309064 h 5360810"/>
              <a:gd name="connsiteX2110" fmla="*/ 861698 w 4550804"/>
              <a:gd name="connsiteY2110" fmla="*/ 3320931 h 5360810"/>
              <a:gd name="connsiteX2111" fmla="*/ 892423 w 4550804"/>
              <a:gd name="connsiteY2111" fmla="*/ 3335591 h 5360810"/>
              <a:gd name="connsiteX2112" fmla="*/ 921752 w 4550804"/>
              <a:gd name="connsiteY2112" fmla="*/ 3355138 h 5360810"/>
              <a:gd name="connsiteX2113" fmla="*/ 928037 w 4550804"/>
              <a:gd name="connsiteY2113" fmla="*/ 3356534 h 5360810"/>
              <a:gd name="connsiteX2114" fmla="*/ 925243 w 4550804"/>
              <a:gd name="connsiteY2114" fmla="*/ 3360723 h 5360810"/>
              <a:gd name="connsiteX2115" fmla="*/ 929433 w 4550804"/>
              <a:gd name="connsiteY2115" fmla="*/ 3357931 h 5360810"/>
              <a:gd name="connsiteX2116" fmla="*/ 928037 w 4550804"/>
              <a:gd name="connsiteY2116" fmla="*/ 3359327 h 5360810"/>
              <a:gd name="connsiteX2117" fmla="*/ 937114 w 4550804"/>
              <a:gd name="connsiteY2117" fmla="*/ 3363516 h 5360810"/>
              <a:gd name="connsiteX2118" fmla="*/ 932925 w 4550804"/>
              <a:gd name="connsiteY2118" fmla="*/ 3369798 h 5360810"/>
              <a:gd name="connsiteX2119" fmla="*/ 944219 w 4550804"/>
              <a:gd name="connsiteY2119" fmla="*/ 3373771 h 5360810"/>
              <a:gd name="connsiteX2120" fmla="*/ 944795 w 4550804"/>
              <a:gd name="connsiteY2120" fmla="*/ 3372619 h 5360810"/>
              <a:gd name="connsiteX2121" fmla="*/ 944795 w 4550804"/>
              <a:gd name="connsiteY2121" fmla="*/ 3374015 h 5360810"/>
              <a:gd name="connsiteX2122" fmla="*/ 944215 w 4550804"/>
              <a:gd name="connsiteY2122" fmla="*/ 3373810 h 5360810"/>
              <a:gd name="connsiteX2123" fmla="*/ 944098 w 4550804"/>
              <a:gd name="connsiteY2123" fmla="*/ 3373987 h 5360810"/>
              <a:gd name="connsiteX2124" fmla="*/ 949683 w 4550804"/>
              <a:gd name="connsiteY2124" fmla="*/ 3376779 h 5360810"/>
              <a:gd name="connsiteX2125" fmla="*/ 953873 w 4550804"/>
              <a:gd name="connsiteY2125" fmla="*/ 3372591 h 5360810"/>
              <a:gd name="connsiteX2126" fmla="*/ 951080 w 4550804"/>
              <a:gd name="connsiteY2126" fmla="*/ 3371194 h 5360810"/>
              <a:gd name="connsiteX2127" fmla="*/ 953873 w 4550804"/>
              <a:gd name="connsiteY2127" fmla="*/ 3371194 h 5360810"/>
              <a:gd name="connsiteX2128" fmla="*/ 977616 w 4550804"/>
              <a:gd name="connsiteY2128" fmla="*/ 3387251 h 5360810"/>
              <a:gd name="connsiteX2129" fmla="*/ 977616 w 4550804"/>
              <a:gd name="connsiteY2129" fmla="*/ 3391439 h 5360810"/>
              <a:gd name="connsiteX2130" fmla="*/ 979012 w 4550804"/>
              <a:gd name="connsiteY2130" fmla="*/ 3388646 h 5360810"/>
              <a:gd name="connsiteX2131" fmla="*/ 985297 w 4550804"/>
              <a:gd name="connsiteY2131" fmla="*/ 3391439 h 5360810"/>
              <a:gd name="connsiteX2132" fmla="*/ 986693 w 4550804"/>
              <a:gd name="connsiteY2132" fmla="*/ 3392835 h 5360810"/>
              <a:gd name="connsiteX2133" fmla="*/ 1007643 w 4550804"/>
              <a:gd name="connsiteY2133" fmla="*/ 3398420 h 5360810"/>
              <a:gd name="connsiteX2134" fmla="*/ 1009039 w 4550804"/>
              <a:gd name="connsiteY2134" fmla="*/ 3399817 h 5360810"/>
              <a:gd name="connsiteX2135" fmla="*/ 1007643 w 4550804"/>
              <a:gd name="connsiteY2135" fmla="*/ 3401213 h 5360810"/>
              <a:gd name="connsiteX2136" fmla="*/ 1015324 w 4550804"/>
              <a:gd name="connsiteY2136" fmla="*/ 3394930 h 5360810"/>
              <a:gd name="connsiteX2137" fmla="*/ 1009039 w 4550804"/>
              <a:gd name="connsiteY2137" fmla="*/ 3400515 h 5360810"/>
              <a:gd name="connsiteX2138" fmla="*/ 1010435 w 4550804"/>
              <a:gd name="connsiteY2138" fmla="*/ 3401911 h 5360810"/>
              <a:gd name="connsiteX2139" fmla="*/ 1015324 w 4550804"/>
              <a:gd name="connsiteY2139" fmla="*/ 3397024 h 5360810"/>
              <a:gd name="connsiteX2140" fmla="*/ 1012530 w 4550804"/>
              <a:gd name="connsiteY2140" fmla="*/ 3403307 h 5360810"/>
              <a:gd name="connsiteX2141" fmla="*/ 1016720 w 4550804"/>
              <a:gd name="connsiteY2141" fmla="*/ 3408892 h 5360810"/>
              <a:gd name="connsiteX2142" fmla="*/ 1040462 w 4550804"/>
              <a:gd name="connsiteY2142" fmla="*/ 3434721 h 5360810"/>
              <a:gd name="connsiteX2143" fmla="*/ 1066300 w 4550804"/>
              <a:gd name="connsiteY2143" fmla="*/ 3452873 h 5360810"/>
              <a:gd name="connsiteX2144" fmla="*/ 1069093 w 4550804"/>
              <a:gd name="connsiteY2144" fmla="*/ 3458457 h 5360810"/>
              <a:gd name="connsiteX2145" fmla="*/ 1072235 w 4550804"/>
              <a:gd name="connsiteY2145" fmla="*/ 3460551 h 5360810"/>
              <a:gd name="connsiteX2146" fmla="*/ 1072584 w 4550804"/>
              <a:gd name="connsiteY2146" fmla="*/ 3459853 h 5360810"/>
              <a:gd name="connsiteX2147" fmla="*/ 1075377 w 4550804"/>
              <a:gd name="connsiteY2147" fmla="*/ 3462645 h 5360810"/>
              <a:gd name="connsiteX2148" fmla="*/ 1071187 w 4550804"/>
              <a:gd name="connsiteY2148" fmla="*/ 3466834 h 5360810"/>
              <a:gd name="connsiteX2149" fmla="*/ 1071187 w 4550804"/>
              <a:gd name="connsiteY2149" fmla="*/ 3468230 h 5360810"/>
              <a:gd name="connsiteX2150" fmla="*/ 1075377 w 4550804"/>
              <a:gd name="connsiteY2150" fmla="*/ 3464042 h 5360810"/>
              <a:gd name="connsiteX2151" fmla="*/ 1075377 w 4550804"/>
              <a:gd name="connsiteY2151" fmla="*/ 3466834 h 5360810"/>
              <a:gd name="connsiteX2152" fmla="*/ 1091438 w 4550804"/>
              <a:gd name="connsiteY2152" fmla="*/ 3486381 h 5360810"/>
              <a:gd name="connsiteX2153" fmla="*/ 1090041 w 4550804"/>
              <a:gd name="connsiteY2153" fmla="*/ 3489173 h 5360810"/>
              <a:gd name="connsiteX2154" fmla="*/ 1091438 w 4550804"/>
              <a:gd name="connsiteY2154" fmla="*/ 3487777 h 5360810"/>
              <a:gd name="connsiteX2155" fmla="*/ 1094231 w 4550804"/>
              <a:gd name="connsiteY2155" fmla="*/ 3493362 h 5360810"/>
              <a:gd name="connsiteX2156" fmla="*/ 1099818 w 4550804"/>
              <a:gd name="connsiteY2156" fmla="*/ 3496155 h 5360810"/>
              <a:gd name="connsiteX2157" fmla="*/ 1095628 w 4550804"/>
              <a:gd name="connsiteY2157" fmla="*/ 3498947 h 5360810"/>
              <a:gd name="connsiteX2158" fmla="*/ 1099818 w 4550804"/>
              <a:gd name="connsiteY2158" fmla="*/ 3500343 h 5360810"/>
              <a:gd name="connsiteX2159" fmla="*/ 1098421 w 4550804"/>
              <a:gd name="connsiteY2159" fmla="*/ 3498947 h 5360810"/>
              <a:gd name="connsiteX2160" fmla="*/ 1101214 w 4550804"/>
              <a:gd name="connsiteY2160" fmla="*/ 3497551 h 5360810"/>
              <a:gd name="connsiteX2161" fmla="*/ 1107499 w 4550804"/>
              <a:gd name="connsiteY2161" fmla="*/ 3503833 h 5360810"/>
              <a:gd name="connsiteX2162" fmla="*/ 1113086 w 4550804"/>
              <a:gd name="connsiteY2162" fmla="*/ 3506626 h 5360810"/>
              <a:gd name="connsiteX2163" fmla="*/ 1118671 w 4550804"/>
              <a:gd name="connsiteY2163" fmla="*/ 3503833 h 5360810"/>
              <a:gd name="connsiteX2164" fmla="*/ 1115878 w 4550804"/>
              <a:gd name="connsiteY2164" fmla="*/ 3511513 h 5360810"/>
              <a:gd name="connsiteX2165" fmla="*/ 1119021 w 4550804"/>
              <a:gd name="connsiteY2165" fmla="*/ 3506905 h 5360810"/>
              <a:gd name="connsiteX2166" fmla="*/ 1122861 w 4550804"/>
              <a:gd name="connsiteY2166" fmla="*/ 3509418 h 5360810"/>
              <a:gd name="connsiteX2167" fmla="*/ 1136129 w 4550804"/>
              <a:gd name="connsiteY2167" fmla="*/ 3513607 h 5360810"/>
              <a:gd name="connsiteX2168" fmla="*/ 1161966 w 4550804"/>
              <a:gd name="connsiteY2168" fmla="*/ 3537343 h 5360810"/>
              <a:gd name="connsiteX2169" fmla="*/ 1173838 w 4550804"/>
              <a:gd name="connsiteY2169" fmla="*/ 3542927 h 5360810"/>
              <a:gd name="connsiteX2170" fmla="*/ 1204563 w 4550804"/>
              <a:gd name="connsiteY2170" fmla="*/ 3544323 h 5360810"/>
              <a:gd name="connsiteX2171" fmla="*/ 1216434 w 4550804"/>
              <a:gd name="connsiteY2171" fmla="*/ 3542927 h 5360810"/>
              <a:gd name="connsiteX2172" fmla="*/ 1219227 w 4550804"/>
              <a:gd name="connsiteY2172" fmla="*/ 3538739 h 5360810"/>
              <a:gd name="connsiteX2173" fmla="*/ 1217830 w 4550804"/>
              <a:gd name="connsiteY2173" fmla="*/ 3542927 h 5360810"/>
              <a:gd name="connsiteX2174" fmla="*/ 1228933 w 4550804"/>
              <a:gd name="connsiteY2174" fmla="*/ 3543695 h 5360810"/>
              <a:gd name="connsiteX2175" fmla="*/ 1229701 w 4550804"/>
              <a:gd name="connsiteY2175" fmla="*/ 3542927 h 5360810"/>
              <a:gd name="connsiteX2176" fmla="*/ 1235288 w 4550804"/>
              <a:gd name="connsiteY2176" fmla="*/ 3542927 h 5360810"/>
              <a:gd name="connsiteX2177" fmla="*/ 1235916 w 4550804"/>
              <a:gd name="connsiteY2177" fmla="*/ 3544183 h 5360810"/>
              <a:gd name="connsiteX2178" fmla="*/ 1238779 w 4550804"/>
              <a:gd name="connsiteY2178" fmla="*/ 3544323 h 5360810"/>
              <a:gd name="connsiteX2179" fmla="*/ 1247857 w 4550804"/>
              <a:gd name="connsiteY2179" fmla="*/ 3540135 h 5360810"/>
              <a:gd name="connsiteX2180" fmla="*/ 1247857 w 4550804"/>
              <a:gd name="connsiteY2180" fmla="*/ 3538041 h 5360810"/>
              <a:gd name="connsiteX2181" fmla="*/ 1249254 w 4550804"/>
              <a:gd name="connsiteY2181" fmla="*/ 3538739 h 5360810"/>
              <a:gd name="connsiteX2182" fmla="*/ 1253443 w 4550804"/>
              <a:gd name="connsiteY2182" fmla="*/ 3531059 h 5360810"/>
              <a:gd name="connsiteX2183" fmla="*/ 1250650 w 4550804"/>
              <a:gd name="connsiteY2183" fmla="*/ 3528267 h 5360810"/>
              <a:gd name="connsiteX2184" fmla="*/ 1256236 w 4550804"/>
              <a:gd name="connsiteY2184" fmla="*/ 3526871 h 5360810"/>
              <a:gd name="connsiteX2185" fmla="*/ 1256236 w 4550804"/>
              <a:gd name="connsiteY2185" fmla="*/ 3528267 h 5360810"/>
              <a:gd name="connsiteX2186" fmla="*/ 1260426 w 4550804"/>
              <a:gd name="connsiteY2186" fmla="*/ 3532456 h 5360810"/>
              <a:gd name="connsiteX2187" fmla="*/ 1257633 w 4550804"/>
              <a:gd name="connsiteY2187" fmla="*/ 3531059 h 5360810"/>
              <a:gd name="connsiteX2188" fmla="*/ 1256236 w 4550804"/>
              <a:gd name="connsiteY2188" fmla="*/ 3533852 h 5360810"/>
              <a:gd name="connsiteX2189" fmla="*/ 1256236 w 4550804"/>
              <a:gd name="connsiteY2189" fmla="*/ 3540135 h 5360810"/>
              <a:gd name="connsiteX2190" fmla="*/ 1254839 w 4550804"/>
              <a:gd name="connsiteY2190" fmla="*/ 3540135 h 5360810"/>
              <a:gd name="connsiteX2191" fmla="*/ 1254839 w 4550804"/>
              <a:gd name="connsiteY2191" fmla="*/ 3544323 h 5360810"/>
              <a:gd name="connsiteX2192" fmla="*/ 1257633 w 4550804"/>
              <a:gd name="connsiteY2192" fmla="*/ 3545719 h 5360810"/>
              <a:gd name="connsiteX2193" fmla="*/ 1263220 w 4550804"/>
              <a:gd name="connsiteY2193" fmla="*/ 3552002 h 5360810"/>
              <a:gd name="connsiteX2194" fmla="*/ 1251349 w 4550804"/>
              <a:gd name="connsiteY2194" fmla="*/ 3561078 h 5360810"/>
              <a:gd name="connsiteX2195" fmla="*/ 1252744 w 4550804"/>
              <a:gd name="connsiteY2195" fmla="*/ 3556889 h 5360810"/>
              <a:gd name="connsiteX2196" fmla="*/ 1248555 w 4550804"/>
              <a:gd name="connsiteY2196" fmla="*/ 3554097 h 5360810"/>
              <a:gd name="connsiteX2197" fmla="*/ 1242270 w 4550804"/>
              <a:gd name="connsiteY2197" fmla="*/ 3560380 h 5360810"/>
              <a:gd name="connsiteX2198" fmla="*/ 1243667 w 4550804"/>
              <a:gd name="connsiteY2198" fmla="*/ 3554795 h 5360810"/>
              <a:gd name="connsiteX2199" fmla="*/ 1237732 w 4550804"/>
              <a:gd name="connsiteY2199" fmla="*/ 3550746 h 5360810"/>
              <a:gd name="connsiteX2200" fmla="*/ 1230399 w 4550804"/>
              <a:gd name="connsiteY2200" fmla="*/ 3554097 h 5360810"/>
              <a:gd name="connsiteX2201" fmla="*/ 1227956 w 4550804"/>
              <a:gd name="connsiteY2201" fmla="*/ 3554097 h 5360810"/>
              <a:gd name="connsiteX2202" fmla="*/ 1227606 w 4550804"/>
              <a:gd name="connsiteY2202" fmla="*/ 3555493 h 5360810"/>
              <a:gd name="connsiteX2203" fmla="*/ 1223416 w 4550804"/>
              <a:gd name="connsiteY2203" fmla="*/ 3556889 h 5360810"/>
              <a:gd name="connsiteX2204" fmla="*/ 1222019 w 4550804"/>
              <a:gd name="connsiteY2204" fmla="*/ 3555493 h 5360810"/>
              <a:gd name="connsiteX2205" fmla="*/ 1220624 w 4550804"/>
              <a:gd name="connsiteY2205" fmla="*/ 3556889 h 5360810"/>
              <a:gd name="connsiteX2206" fmla="*/ 1220624 w 4550804"/>
              <a:gd name="connsiteY2206" fmla="*/ 3550606 h 5360810"/>
              <a:gd name="connsiteX2207" fmla="*/ 1225371 w 4550804"/>
              <a:gd name="connsiteY2207" fmla="*/ 3549559 h 5360810"/>
              <a:gd name="connsiteX2208" fmla="*/ 1225790 w 4550804"/>
              <a:gd name="connsiteY2208" fmla="*/ 3549210 h 5360810"/>
              <a:gd name="connsiteX2209" fmla="*/ 1220624 w 4550804"/>
              <a:gd name="connsiteY2209" fmla="*/ 3549210 h 5360810"/>
              <a:gd name="connsiteX2210" fmla="*/ 1216434 w 4550804"/>
              <a:gd name="connsiteY2210" fmla="*/ 3556889 h 5360810"/>
              <a:gd name="connsiteX2211" fmla="*/ 1212243 w 4550804"/>
              <a:gd name="connsiteY2211" fmla="*/ 3558286 h 5360810"/>
              <a:gd name="connsiteX2212" fmla="*/ 1212243 w 4550804"/>
              <a:gd name="connsiteY2212" fmla="*/ 3550606 h 5360810"/>
              <a:gd name="connsiteX2213" fmla="*/ 1210847 w 4550804"/>
              <a:gd name="connsiteY2213" fmla="*/ 3553399 h 5360810"/>
              <a:gd name="connsiteX2214" fmla="*/ 1212243 w 4550804"/>
              <a:gd name="connsiteY2214" fmla="*/ 3559682 h 5360810"/>
              <a:gd name="connsiteX2215" fmla="*/ 1208053 w 4550804"/>
              <a:gd name="connsiteY2215" fmla="*/ 3556889 h 5360810"/>
              <a:gd name="connsiteX2216" fmla="*/ 1208053 w 4550804"/>
              <a:gd name="connsiteY2216" fmla="*/ 3552700 h 5360810"/>
              <a:gd name="connsiteX2217" fmla="*/ 1206657 w 4550804"/>
              <a:gd name="connsiteY2217" fmla="*/ 3551304 h 5360810"/>
              <a:gd name="connsiteX2218" fmla="*/ 1208053 w 4550804"/>
              <a:gd name="connsiteY2218" fmla="*/ 3550606 h 5360810"/>
              <a:gd name="connsiteX2219" fmla="*/ 1207355 w 4550804"/>
              <a:gd name="connsiteY2219" fmla="*/ 3549210 h 5360810"/>
              <a:gd name="connsiteX2220" fmla="*/ 1208612 w 4550804"/>
              <a:gd name="connsiteY2220" fmla="*/ 3547395 h 5360810"/>
              <a:gd name="connsiteX2221" fmla="*/ 1208053 w 4550804"/>
              <a:gd name="connsiteY2221" fmla="*/ 3545719 h 5360810"/>
              <a:gd name="connsiteX2222" fmla="*/ 1191993 w 4550804"/>
              <a:gd name="connsiteY2222" fmla="*/ 3545719 h 5360810"/>
              <a:gd name="connsiteX2223" fmla="*/ 1205261 w 4550804"/>
              <a:gd name="connsiteY2223" fmla="*/ 3547115 h 5360810"/>
              <a:gd name="connsiteX2224" fmla="*/ 1205261 w 4550804"/>
              <a:gd name="connsiteY2224" fmla="*/ 3549908 h 5360810"/>
              <a:gd name="connsiteX2225" fmla="*/ 1202468 w 4550804"/>
              <a:gd name="connsiteY2225" fmla="*/ 3555493 h 5360810"/>
              <a:gd name="connsiteX2226" fmla="*/ 1203864 w 4550804"/>
              <a:gd name="connsiteY2226" fmla="*/ 3554097 h 5360810"/>
              <a:gd name="connsiteX2227" fmla="*/ 1202468 w 4550804"/>
              <a:gd name="connsiteY2227" fmla="*/ 3556889 h 5360810"/>
              <a:gd name="connsiteX2228" fmla="*/ 1208053 w 4550804"/>
              <a:gd name="connsiteY2228" fmla="*/ 3562474 h 5360810"/>
              <a:gd name="connsiteX2229" fmla="*/ 1206657 w 4550804"/>
              <a:gd name="connsiteY2229" fmla="*/ 3563871 h 5360810"/>
              <a:gd name="connsiteX2230" fmla="*/ 1209450 w 4550804"/>
              <a:gd name="connsiteY2230" fmla="*/ 3566662 h 5360810"/>
              <a:gd name="connsiteX2231" fmla="*/ 1209450 w 4550804"/>
              <a:gd name="connsiteY2231" fmla="*/ 3562474 h 5360810"/>
              <a:gd name="connsiteX2232" fmla="*/ 1212243 w 4550804"/>
              <a:gd name="connsiteY2232" fmla="*/ 3562474 h 5360810"/>
              <a:gd name="connsiteX2233" fmla="*/ 1211545 w 4550804"/>
              <a:gd name="connsiteY2233" fmla="*/ 3568058 h 5360810"/>
              <a:gd name="connsiteX2234" fmla="*/ 1214339 w 4550804"/>
              <a:gd name="connsiteY2234" fmla="*/ 3563871 h 5360810"/>
              <a:gd name="connsiteX2235" fmla="*/ 1215735 w 4550804"/>
              <a:gd name="connsiteY2235" fmla="*/ 3565267 h 5360810"/>
              <a:gd name="connsiteX2236" fmla="*/ 1219925 w 4550804"/>
              <a:gd name="connsiteY2236" fmla="*/ 3571549 h 5360810"/>
              <a:gd name="connsiteX2237" fmla="*/ 1218529 w 4550804"/>
              <a:gd name="connsiteY2237" fmla="*/ 3574341 h 5360810"/>
              <a:gd name="connsiteX2238" fmla="*/ 1215735 w 4550804"/>
              <a:gd name="connsiteY2238" fmla="*/ 3574341 h 5360810"/>
              <a:gd name="connsiteX2239" fmla="*/ 1217132 w 4550804"/>
              <a:gd name="connsiteY2239" fmla="*/ 3575738 h 5360810"/>
              <a:gd name="connsiteX2240" fmla="*/ 1218528 w 4550804"/>
              <a:gd name="connsiteY2240" fmla="*/ 3579924 h 5360810"/>
              <a:gd name="connsiteX2241" fmla="*/ 1218528 w 4550804"/>
              <a:gd name="connsiteY2241" fmla="*/ 3575738 h 5360810"/>
              <a:gd name="connsiteX2242" fmla="*/ 1221321 w 4550804"/>
              <a:gd name="connsiteY2242" fmla="*/ 3577134 h 5360810"/>
              <a:gd name="connsiteX2243" fmla="*/ 1218529 w 4550804"/>
              <a:gd name="connsiteY2243" fmla="*/ 3579926 h 5360810"/>
              <a:gd name="connsiteX2244" fmla="*/ 1218529 w 4550804"/>
              <a:gd name="connsiteY2244" fmla="*/ 3579927 h 5360810"/>
              <a:gd name="connsiteX2245" fmla="*/ 1217132 w 4550804"/>
              <a:gd name="connsiteY2245" fmla="*/ 3581323 h 5360810"/>
              <a:gd name="connsiteX2246" fmla="*/ 1218529 w 4550804"/>
              <a:gd name="connsiteY2246" fmla="*/ 3584115 h 5360810"/>
              <a:gd name="connsiteX2247" fmla="*/ 1215805 w 4550804"/>
              <a:gd name="connsiteY2247" fmla="*/ 3583697 h 5360810"/>
              <a:gd name="connsiteX2248" fmla="*/ 1217059 w 4550804"/>
              <a:gd name="connsiteY2248" fmla="*/ 3584532 h 5360810"/>
              <a:gd name="connsiteX2249" fmla="*/ 1217132 w 4550804"/>
              <a:gd name="connsiteY2249" fmla="*/ 3584143 h 5360810"/>
              <a:gd name="connsiteX2250" fmla="*/ 1218529 w 4550804"/>
              <a:gd name="connsiteY2250" fmla="*/ 3585539 h 5360810"/>
              <a:gd name="connsiteX2251" fmla="*/ 1217058 w 4550804"/>
              <a:gd name="connsiteY2251" fmla="*/ 3584556 h 5360810"/>
              <a:gd name="connsiteX2252" fmla="*/ 1215735 w 4550804"/>
              <a:gd name="connsiteY2252" fmla="*/ 3591794 h 5360810"/>
              <a:gd name="connsiteX2253" fmla="*/ 1205261 w 4550804"/>
              <a:gd name="connsiteY2253" fmla="*/ 3605058 h 5360810"/>
              <a:gd name="connsiteX2254" fmla="*/ 1174536 w 4550804"/>
              <a:gd name="connsiteY2254" fmla="*/ 3619718 h 5360810"/>
              <a:gd name="connsiteX2255" fmla="*/ 1158475 w 4550804"/>
              <a:gd name="connsiteY2255" fmla="*/ 3625303 h 5360810"/>
              <a:gd name="connsiteX2256" fmla="*/ 1155682 w 4550804"/>
              <a:gd name="connsiteY2256" fmla="*/ 3622511 h 5360810"/>
              <a:gd name="connsiteX2257" fmla="*/ 1155682 w 4550804"/>
              <a:gd name="connsiteY2257" fmla="*/ 3623907 h 5360810"/>
              <a:gd name="connsiteX2258" fmla="*/ 1151492 w 4550804"/>
              <a:gd name="connsiteY2258" fmla="*/ 3625303 h 5360810"/>
              <a:gd name="connsiteX2259" fmla="*/ 1136827 w 4550804"/>
              <a:gd name="connsiteY2259" fmla="*/ 3626699 h 5360810"/>
              <a:gd name="connsiteX2260" fmla="*/ 1115181 w 4550804"/>
              <a:gd name="connsiteY2260" fmla="*/ 3627398 h 5360810"/>
              <a:gd name="connsiteX2261" fmla="*/ 1090041 w 4550804"/>
              <a:gd name="connsiteY2261" fmla="*/ 3623209 h 5360810"/>
              <a:gd name="connsiteX2262" fmla="*/ 1075377 w 4550804"/>
              <a:gd name="connsiteY2262" fmla="*/ 3617624 h 5360810"/>
              <a:gd name="connsiteX2263" fmla="*/ 1075377 w 4550804"/>
              <a:gd name="connsiteY2263" fmla="*/ 3619020 h 5360810"/>
              <a:gd name="connsiteX2264" fmla="*/ 1073282 w 4550804"/>
              <a:gd name="connsiteY2264" fmla="*/ 3619020 h 5360810"/>
              <a:gd name="connsiteX2265" fmla="*/ 1073282 w 4550804"/>
              <a:gd name="connsiteY2265" fmla="*/ 3620416 h 5360810"/>
              <a:gd name="connsiteX2266" fmla="*/ 1061411 w 4550804"/>
              <a:gd name="connsiteY2266" fmla="*/ 3614831 h 5360810"/>
              <a:gd name="connsiteX2267" fmla="*/ 1064205 w 4550804"/>
              <a:gd name="connsiteY2267" fmla="*/ 3617624 h 5360810"/>
              <a:gd name="connsiteX2268" fmla="*/ 1062110 w 4550804"/>
              <a:gd name="connsiteY2268" fmla="*/ 3617624 h 5360810"/>
              <a:gd name="connsiteX2269" fmla="*/ 1057920 w 4550804"/>
              <a:gd name="connsiteY2269" fmla="*/ 3611341 h 5360810"/>
              <a:gd name="connsiteX2270" fmla="*/ 1048842 w 4550804"/>
              <a:gd name="connsiteY2270" fmla="*/ 3602266 h 5360810"/>
              <a:gd name="connsiteX2271" fmla="*/ 1042557 w 4550804"/>
              <a:gd name="connsiteY2271" fmla="*/ 3590398 h 5360810"/>
              <a:gd name="connsiteX2272" fmla="*/ 1043954 w 4550804"/>
              <a:gd name="connsiteY2272" fmla="*/ 3589001 h 5360810"/>
              <a:gd name="connsiteX2273" fmla="*/ 1043954 w 4550804"/>
              <a:gd name="connsiteY2273" fmla="*/ 3591794 h 5360810"/>
              <a:gd name="connsiteX2274" fmla="*/ 1045350 w 4550804"/>
              <a:gd name="connsiteY2274" fmla="*/ 3589001 h 5360810"/>
              <a:gd name="connsiteX2275" fmla="*/ 1032083 w 4550804"/>
              <a:gd name="connsiteY2275" fmla="*/ 3582719 h 5360810"/>
              <a:gd name="connsiteX2276" fmla="*/ 1030686 w 4550804"/>
              <a:gd name="connsiteY2276" fmla="*/ 3585512 h 5360810"/>
              <a:gd name="connsiteX2277" fmla="*/ 1027893 w 4550804"/>
              <a:gd name="connsiteY2277" fmla="*/ 3584115 h 5360810"/>
              <a:gd name="connsiteX2278" fmla="*/ 1027893 w 4550804"/>
              <a:gd name="connsiteY2278" fmla="*/ 3586908 h 5360810"/>
              <a:gd name="connsiteX2279" fmla="*/ 1026496 w 4550804"/>
              <a:gd name="connsiteY2279" fmla="*/ 3581323 h 5360810"/>
              <a:gd name="connsiteX2280" fmla="*/ 1013229 w 4550804"/>
              <a:gd name="connsiteY2280" fmla="*/ 3577134 h 5360810"/>
              <a:gd name="connsiteX2281" fmla="*/ 1006944 w 4550804"/>
              <a:gd name="connsiteY2281" fmla="*/ 3570851 h 5360810"/>
              <a:gd name="connsiteX2282" fmla="*/ 981805 w 4550804"/>
              <a:gd name="connsiteY2282" fmla="*/ 3569455 h 5360810"/>
              <a:gd name="connsiteX2283" fmla="*/ 977616 w 4550804"/>
              <a:gd name="connsiteY2283" fmla="*/ 3563871 h 5360810"/>
              <a:gd name="connsiteX2284" fmla="*/ 976219 w 4550804"/>
              <a:gd name="connsiteY2284" fmla="*/ 3565267 h 5360810"/>
              <a:gd name="connsiteX2285" fmla="*/ 976219 w 4550804"/>
              <a:gd name="connsiteY2285" fmla="*/ 3561078 h 5360810"/>
              <a:gd name="connsiteX2286" fmla="*/ 968538 w 4550804"/>
              <a:gd name="connsiteY2286" fmla="*/ 3570153 h 5360810"/>
              <a:gd name="connsiteX2287" fmla="*/ 965744 w 4550804"/>
              <a:gd name="connsiteY2287" fmla="*/ 3568757 h 5360810"/>
              <a:gd name="connsiteX2288" fmla="*/ 974823 w 4550804"/>
              <a:gd name="connsiteY2288" fmla="*/ 3559682 h 5360810"/>
              <a:gd name="connsiteX2289" fmla="*/ 968538 w 4550804"/>
              <a:gd name="connsiteY2289" fmla="*/ 3545021 h 5360810"/>
              <a:gd name="connsiteX2290" fmla="*/ 958063 w 4550804"/>
              <a:gd name="connsiteY2290" fmla="*/ 3538739 h 5360810"/>
              <a:gd name="connsiteX2291" fmla="*/ 942002 w 4550804"/>
              <a:gd name="connsiteY2291" fmla="*/ 3533154 h 5360810"/>
              <a:gd name="connsiteX2292" fmla="*/ 939209 w 4550804"/>
              <a:gd name="connsiteY2292" fmla="*/ 3528965 h 5360810"/>
              <a:gd name="connsiteX2293" fmla="*/ 936416 w 4550804"/>
              <a:gd name="connsiteY2293" fmla="*/ 3528965 h 5360810"/>
              <a:gd name="connsiteX2294" fmla="*/ 935019 w 4550804"/>
              <a:gd name="connsiteY2294" fmla="*/ 3533154 h 5360810"/>
              <a:gd name="connsiteX2295" fmla="*/ 936416 w 4550804"/>
              <a:gd name="connsiteY2295" fmla="*/ 3525474 h 5360810"/>
              <a:gd name="connsiteX2296" fmla="*/ 935019 w 4550804"/>
              <a:gd name="connsiteY2296" fmla="*/ 3529663 h 5360810"/>
              <a:gd name="connsiteX2297" fmla="*/ 928735 w 4550804"/>
              <a:gd name="connsiteY2297" fmla="*/ 3524078 h 5360810"/>
              <a:gd name="connsiteX2298" fmla="*/ 915467 w 4550804"/>
              <a:gd name="connsiteY2298" fmla="*/ 3521286 h 5360810"/>
              <a:gd name="connsiteX2299" fmla="*/ 897312 w 4550804"/>
              <a:gd name="connsiteY2299" fmla="*/ 3522682 h 5360810"/>
              <a:gd name="connsiteX2300" fmla="*/ 889630 w 4550804"/>
              <a:gd name="connsiteY2300" fmla="*/ 3526871 h 5360810"/>
              <a:gd name="connsiteX2301" fmla="*/ 891026 w 4550804"/>
              <a:gd name="connsiteY2301" fmla="*/ 3524078 h 5360810"/>
              <a:gd name="connsiteX2302" fmla="*/ 886837 w 4550804"/>
              <a:gd name="connsiteY2302" fmla="*/ 3521286 h 5360810"/>
              <a:gd name="connsiteX2303" fmla="*/ 885441 w 4550804"/>
              <a:gd name="connsiteY2303" fmla="*/ 3522682 h 5360810"/>
              <a:gd name="connsiteX2304" fmla="*/ 884044 w 4550804"/>
              <a:gd name="connsiteY2304" fmla="*/ 3518494 h 5360810"/>
              <a:gd name="connsiteX2305" fmla="*/ 884044 w 4550804"/>
              <a:gd name="connsiteY2305" fmla="*/ 3519890 h 5360810"/>
              <a:gd name="connsiteX2306" fmla="*/ 879854 w 4550804"/>
              <a:gd name="connsiteY2306" fmla="*/ 3521286 h 5360810"/>
              <a:gd name="connsiteX2307" fmla="*/ 881251 w 4550804"/>
              <a:gd name="connsiteY2307" fmla="*/ 3522682 h 5360810"/>
              <a:gd name="connsiteX2308" fmla="*/ 884044 w 4550804"/>
              <a:gd name="connsiteY2308" fmla="*/ 3522682 h 5360810"/>
              <a:gd name="connsiteX2309" fmla="*/ 879854 w 4550804"/>
              <a:gd name="connsiteY2309" fmla="*/ 3524078 h 5360810"/>
              <a:gd name="connsiteX2310" fmla="*/ 878457 w 4550804"/>
              <a:gd name="connsiteY2310" fmla="*/ 3519890 h 5360810"/>
              <a:gd name="connsiteX2311" fmla="*/ 872871 w 4550804"/>
              <a:gd name="connsiteY2311" fmla="*/ 3518494 h 5360810"/>
              <a:gd name="connsiteX2312" fmla="*/ 865190 w 4550804"/>
              <a:gd name="connsiteY2312" fmla="*/ 3519890 h 5360810"/>
              <a:gd name="connsiteX2313" fmla="*/ 854716 w 4550804"/>
              <a:gd name="connsiteY2313" fmla="*/ 3515702 h 5360810"/>
              <a:gd name="connsiteX2314" fmla="*/ 850525 w 4550804"/>
              <a:gd name="connsiteY2314" fmla="*/ 3506626 h 5360810"/>
              <a:gd name="connsiteX2315" fmla="*/ 851922 w 4550804"/>
              <a:gd name="connsiteY2315" fmla="*/ 3512909 h 5360810"/>
              <a:gd name="connsiteX2316" fmla="*/ 842635 w 4550804"/>
              <a:gd name="connsiteY2316" fmla="*/ 3511722 h 5360810"/>
              <a:gd name="connsiteX2317" fmla="*/ 840750 w 4550804"/>
              <a:gd name="connsiteY2317" fmla="*/ 3507324 h 5360810"/>
              <a:gd name="connsiteX2318" fmla="*/ 842146 w 4550804"/>
              <a:gd name="connsiteY2318" fmla="*/ 3499644 h 5360810"/>
              <a:gd name="connsiteX2319" fmla="*/ 831671 w 4550804"/>
              <a:gd name="connsiteY2319" fmla="*/ 3481494 h 5360810"/>
              <a:gd name="connsiteX2320" fmla="*/ 831671 w 4550804"/>
              <a:gd name="connsiteY2320" fmla="*/ 3475910 h 5360810"/>
              <a:gd name="connsiteX2321" fmla="*/ 837258 w 4550804"/>
              <a:gd name="connsiteY2321" fmla="*/ 3477305 h 5360810"/>
              <a:gd name="connsiteX2322" fmla="*/ 834465 w 4550804"/>
              <a:gd name="connsiteY2322" fmla="*/ 3475910 h 5360810"/>
              <a:gd name="connsiteX2323" fmla="*/ 837258 w 4550804"/>
              <a:gd name="connsiteY2323" fmla="*/ 3474514 h 5360810"/>
              <a:gd name="connsiteX2324" fmla="*/ 830973 w 4550804"/>
              <a:gd name="connsiteY2324" fmla="*/ 3474514 h 5360810"/>
              <a:gd name="connsiteX2325" fmla="*/ 829576 w 4550804"/>
              <a:gd name="connsiteY2325" fmla="*/ 3465438 h 5360810"/>
              <a:gd name="connsiteX2326" fmla="*/ 823292 w 4550804"/>
              <a:gd name="connsiteY2326" fmla="*/ 3459155 h 5360810"/>
              <a:gd name="connsiteX2327" fmla="*/ 824689 w 4550804"/>
              <a:gd name="connsiteY2327" fmla="*/ 3451476 h 5360810"/>
              <a:gd name="connsiteX2328" fmla="*/ 830973 w 4550804"/>
              <a:gd name="connsiteY2328" fmla="*/ 3450080 h 5360810"/>
              <a:gd name="connsiteX2329" fmla="*/ 824689 w 4550804"/>
              <a:gd name="connsiteY2329" fmla="*/ 3448684 h 5360810"/>
              <a:gd name="connsiteX2330" fmla="*/ 826085 w 4550804"/>
              <a:gd name="connsiteY2330" fmla="*/ 3443099 h 5360810"/>
              <a:gd name="connsiteX2331" fmla="*/ 823292 w 4550804"/>
              <a:gd name="connsiteY2331" fmla="*/ 3447287 h 5360810"/>
              <a:gd name="connsiteX2332" fmla="*/ 817705 w 4550804"/>
              <a:gd name="connsiteY2332" fmla="*/ 3441703 h 5360810"/>
              <a:gd name="connsiteX2333" fmla="*/ 820499 w 4550804"/>
              <a:gd name="connsiteY2333" fmla="*/ 3450778 h 5360810"/>
              <a:gd name="connsiteX2334" fmla="*/ 816309 w 4550804"/>
              <a:gd name="connsiteY2334" fmla="*/ 3450778 h 5360810"/>
              <a:gd name="connsiteX2335" fmla="*/ 814912 w 4550804"/>
              <a:gd name="connsiteY2335" fmla="*/ 3453571 h 5360810"/>
              <a:gd name="connsiteX2336" fmla="*/ 812120 w 4550804"/>
              <a:gd name="connsiteY2336" fmla="*/ 3453571 h 5360810"/>
              <a:gd name="connsiteX2337" fmla="*/ 804438 w 4550804"/>
              <a:gd name="connsiteY2337" fmla="*/ 3432627 h 5360810"/>
              <a:gd name="connsiteX2338" fmla="*/ 805834 w 4550804"/>
              <a:gd name="connsiteY2338" fmla="*/ 3432627 h 5360810"/>
              <a:gd name="connsiteX2339" fmla="*/ 807231 w 4550804"/>
              <a:gd name="connsiteY2339" fmla="*/ 3427043 h 5360810"/>
              <a:gd name="connsiteX2340" fmla="*/ 813515 w 4550804"/>
              <a:gd name="connsiteY2340" fmla="*/ 3424250 h 5360810"/>
              <a:gd name="connsiteX2341" fmla="*/ 810723 w 4550804"/>
              <a:gd name="connsiteY2341" fmla="*/ 3427043 h 5360810"/>
              <a:gd name="connsiteX2342" fmla="*/ 812120 w 4550804"/>
              <a:gd name="connsiteY2342" fmla="*/ 3427043 h 5360810"/>
              <a:gd name="connsiteX2343" fmla="*/ 817705 w 4550804"/>
              <a:gd name="connsiteY2343" fmla="*/ 3422854 h 5360810"/>
              <a:gd name="connsiteX2344" fmla="*/ 820499 w 4550804"/>
              <a:gd name="connsiteY2344" fmla="*/ 3424250 h 5360810"/>
              <a:gd name="connsiteX2345" fmla="*/ 820499 w 4550804"/>
              <a:gd name="connsiteY2345" fmla="*/ 3420061 h 5360810"/>
              <a:gd name="connsiteX2346" fmla="*/ 821895 w 4550804"/>
              <a:gd name="connsiteY2346" fmla="*/ 3417269 h 5360810"/>
              <a:gd name="connsiteX2347" fmla="*/ 819102 w 4550804"/>
              <a:gd name="connsiteY2347" fmla="*/ 3418665 h 5360810"/>
              <a:gd name="connsiteX2348" fmla="*/ 820499 w 4550804"/>
              <a:gd name="connsiteY2348" fmla="*/ 3415873 h 5360810"/>
              <a:gd name="connsiteX2349" fmla="*/ 816309 w 4550804"/>
              <a:gd name="connsiteY2349" fmla="*/ 3404005 h 5360810"/>
              <a:gd name="connsiteX2350" fmla="*/ 820499 w 4550804"/>
              <a:gd name="connsiteY2350" fmla="*/ 3399817 h 5360810"/>
              <a:gd name="connsiteX2351" fmla="*/ 816309 w 4550804"/>
              <a:gd name="connsiteY2351" fmla="*/ 3401213 h 5360810"/>
              <a:gd name="connsiteX2352" fmla="*/ 817705 w 4550804"/>
              <a:gd name="connsiteY2352" fmla="*/ 3398420 h 5360810"/>
              <a:gd name="connsiteX2353" fmla="*/ 813515 w 4550804"/>
              <a:gd name="connsiteY2353" fmla="*/ 3392835 h 5360810"/>
              <a:gd name="connsiteX2354" fmla="*/ 810723 w 4550804"/>
              <a:gd name="connsiteY2354" fmla="*/ 3379572 h 5360810"/>
              <a:gd name="connsiteX2355" fmla="*/ 797455 w 4550804"/>
              <a:gd name="connsiteY2355" fmla="*/ 3362120 h 5360810"/>
              <a:gd name="connsiteX2356" fmla="*/ 791170 w 4550804"/>
              <a:gd name="connsiteY2356" fmla="*/ 3350251 h 5360810"/>
              <a:gd name="connsiteX2357" fmla="*/ 792567 w 4550804"/>
              <a:gd name="connsiteY2357" fmla="*/ 3347459 h 5360810"/>
              <a:gd name="connsiteX2358" fmla="*/ 791170 w 4550804"/>
              <a:gd name="connsiteY2358" fmla="*/ 3344666 h 5360810"/>
              <a:gd name="connsiteX2359" fmla="*/ 773713 w 4550804"/>
              <a:gd name="connsiteY2359" fmla="*/ 3334195 h 5360810"/>
              <a:gd name="connsiteX2360" fmla="*/ 749971 w 4550804"/>
              <a:gd name="connsiteY2360" fmla="*/ 3336988 h 5360810"/>
              <a:gd name="connsiteX2361" fmla="*/ 747178 w 4550804"/>
              <a:gd name="connsiteY2361" fmla="*/ 3331403 h 5360810"/>
              <a:gd name="connsiteX2362" fmla="*/ 729022 w 4550804"/>
              <a:gd name="connsiteY2362" fmla="*/ 3328610 h 5360810"/>
              <a:gd name="connsiteX2363" fmla="*/ 723435 w 4550804"/>
              <a:gd name="connsiteY2363" fmla="*/ 3331403 h 5360810"/>
              <a:gd name="connsiteX2364" fmla="*/ 719246 w 4550804"/>
              <a:gd name="connsiteY2364" fmla="*/ 3335591 h 5360810"/>
              <a:gd name="connsiteX2365" fmla="*/ 707374 w 4550804"/>
              <a:gd name="connsiteY2365" fmla="*/ 3341177 h 5360810"/>
              <a:gd name="connsiteX2366" fmla="*/ 708771 w 4550804"/>
              <a:gd name="connsiteY2366" fmla="*/ 3339780 h 5360810"/>
              <a:gd name="connsiteX2367" fmla="*/ 705978 w 4550804"/>
              <a:gd name="connsiteY2367" fmla="*/ 3339780 h 5360810"/>
              <a:gd name="connsiteX2368" fmla="*/ 705978 w 4550804"/>
              <a:gd name="connsiteY2368" fmla="*/ 3342572 h 5360810"/>
              <a:gd name="connsiteX2369" fmla="*/ 704582 w 4550804"/>
              <a:gd name="connsiteY2369" fmla="*/ 3339780 h 5360810"/>
              <a:gd name="connsiteX2370" fmla="*/ 679442 w 4550804"/>
              <a:gd name="connsiteY2370" fmla="*/ 3345364 h 5360810"/>
              <a:gd name="connsiteX2371" fmla="*/ 676649 w 4550804"/>
              <a:gd name="connsiteY2371" fmla="*/ 3346761 h 5360810"/>
              <a:gd name="connsiteX2372" fmla="*/ 680839 w 4550804"/>
              <a:gd name="connsiteY2372" fmla="*/ 3348157 h 5360810"/>
              <a:gd name="connsiteX2373" fmla="*/ 671762 w 4550804"/>
              <a:gd name="connsiteY2373" fmla="*/ 3352346 h 5360810"/>
              <a:gd name="connsiteX2374" fmla="*/ 665476 w 4550804"/>
              <a:gd name="connsiteY2374" fmla="*/ 3353742 h 5360810"/>
              <a:gd name="connsiteX2375" fmla="*/ 668270 w 4550804"/>
              <a:gd name="connsiteY2375" fmla="*/ 3350949 h 5360810"/>
              <a:gd name="connsiteX2376" fmla="*/ 661985 w 4550804"/>
              <a:gd name="connsiteY2376" fmla="*/ 3349553 h 5360810"/>
              <a:gd name="connsiteX2377" fmla="*/ 654304 w 4550804"/>
              <a:gd name="connsiteY2377" fmla="*/ 3350949 h 5360810"/>
              <a:gd name="connsiteX2378" fmla="*/ 652907 w 4550804"/>
              <a:gd name="connsiteY2378" fmla="*/ 3348157 h 5360810"/>
              <a:gd name="connsiteX2379" fmla="*/ 654304 w 4550804"/>
              <a:gd name="connsiteY2379" fmla="*/ 3352346 h 5360810"/>
              <a:gd name="connsiteX2380" fmla="*/ 652907 w 4550804"/>
              <a:gd name="connsiteY2380" fmla="*/ 3357931 h 5360810"/>
              <a:gd name="connsiteX2381" fmla="*/ 659192 w 4550804"/>
              <a:gd name="connsiteY2381" fmla="*/ 3364214 h 5360810"/>
              <a:gd name="connsiteX2382" fmla="*/ 658354 w 4550804"/>
              <a:gd name="connsiteY2382" fmla="*/ 3366726 h 5360810"/>
              <a:gd name="connsiteX2383" fmla="*/ 655002 w 4550804"/>
              <a:gd name="connsiteY2383" fmla="*/ 3371194 h 5360810"/>
              <a:gd name="connsiteX2384" fmla="*/ 643131 w 4550804"/>
              <a:gd name="connsiteY2384" fmla="*/ 3376779 h 5360810"/>
              <a:gd name="connsiteX2385" fmla="*/ 638243 w 4550804"/>
              <a:gd name="connsiteY2385" fmla="*/ 3376779 h 5360810"/>
              <a:gd name="connsiteX2386" fmla="*/ 639640 w 4550804"/>
              <a:gd name="connsiteY2386" fmla="*/ 3378176 h 5360810"/>
              <a:gd name="connsiteX2387" fmla="*/ 631958 w 4550804"/>
              <a:gd name="connsiteY2387" fmla="*/ 3372591 h 5360810"/>
              <a:gd name="connsiteX2388" fmla="*/ 629166 w 4550804"/>
              <a:gd name="connsiteY2388" fmla="*/ 3372591 h 5360810"/>
              <a:gd name="connsiteX2389" fmla="*/ 626372 w 4550804"/>
              <a:gd name="connsiteY2389" fmla="*/ 3376779 h 5360810"/>
              <a:gd name="connsiteX2390" fmla="*/ 627769 w 4550804"/>
              <a:gd name="connsiteY2390" fmla="*/ 3378176 h 5360810"/>
              <a:gd name="connsiteX2391" fmla="*/ 624975 w 4550804"/>
              <a:gd name="connsiteY2391" fmla="*/ 3382364 h 5360810"/>
              <a:gd name="connsiteX2392" fmla="*/ 626372 w 4550804"/>
              <a:gd name="connsiteY2392" fmla="*/ 3383761 h 5360810"/>
              <a:gd name="connsiteX2393" fmla="*/ 623579 w 4550804"/>
              <a:gd name="connsiteY2393" fmla="*/ 3385157 h 5360810"/>
              <a:gd name="connsiteX2394" fmla="*/ 615898 w 4550804"/>
              <a:gd name="connsiteY2394" fmla="*/ 3403307 h 5360810"/>
              <a:gd name="connsiteX2395" fmla="*/ 617294 w 4550804"/>
              <a:gd name="connsiteY2395" fmla="*/ 3408892 h 5360810"/>
              <a:gd name="connsiteX2396" fmla="*/ 614501 w 4550804"/>
              <a:gd name="connsiteY2396" fmla="*/ 3408892 h 5360810"/>
              <a:gd name="connsiteX2397" fmla="*/ 610311 w 4550804"/>
              <a:gd name="connsiteY2397" fmla="*/ 3417967 h 5360810"/>
              <a:gd name="connsiteX2398" fmla="*/ 614501 w 4550804"/>
              <a:gd name="connsiteY2398" fmla="*/ 3420760 h 5360810"/>
              <a:gd name="connsiteX2399" fmla="*/ 615898 w 4550804"/>
              <a:gd name="connsiteY2399" fmla="*/ 3417967 h 5360810"/>
              <a:gd name="connsiteX2400" fmla="*/ 617294 w 4550804"/>
              <a:gd name="connsiteY2400" fmla="*/ 3420760 h 5360810"/>
              <a:gd name="connsiteX2401" fmla="*/ 620087 w 4550804"/>
              <a:gd name="connsiteY2401" fmla="*/ 3414476 h 5360810"/>
              <a:gd name="connsiteX2402" fmla="*/ 620088 w 4550804"/>
              <a:gd name="connsiteY2402" fmla="*/ 3414477 h 5360810"/>
              <a:gd name="connsiteX2403" fmla="*/ 622880 w 4550804"/>
              <a:gd name="connsiteY2403" fmla="*/ 3417269 h 5360810"/>
              <a:gd name="connsiteX2404" fmla="*/ 630562 w 4550804"/>
              <a:gd name="connsiteY2404" fmla="*/ 3422854 h 5360810"/>
              <a:gd name="connsiteX2405" fmla="*/ 629166 w 4550804"/>
              <a:gd name="connsiteY2405" fmla="*/ 3425647 h 5360810"/>
              <a:gd name="connsiteX2406" fmla="*/ 633355 w 4550804"/>
              <a:gd name="connsiteY2406" fmla="*/ 3425647 h 5360810"/>
              <a:gd name="connsiteX2407" fmla="*/ 633355 w 4550804"/>
              <a:gd name="connsiteY2407" fmla="*/ 3428439 h 5360810"/>
              <a:gd name="connsiteX2408" fmla="*/ 627769 w 4550804"/>
              <a:gd name="connsiteY2408" fmla="*/ 3434023 h 5360810"/>
              <a:gd name="connsiteX2409" fmla="*/ 623579 w 4550804"/>
              <a:gd name="connsiteY2409" fmla="*/ 3429835 h 5360810"/>
              <a:gd name="connsiteX2410" fmla="*/ 624975 w 4550804"/>
              <a:gd name="connsiteY2410" fmla="*/ 3432627 h 5360810"/>
              <a:gd name="connsiteX2411" fmla="*/ 623579 w 4550804"/>
              <a:gd name="connsiteY2411" fmla="*/ 3431231 h 5360810"/>
              <a:gd name="connsiteX2412" fmla="*/ 622741 w 4550804"/>
              <a:gd name="connsiteY2412" fmla="*/ 3432976 h 5360810"/>
              <a:gd name="connsiteX2413" fmla="*/ 611708 w 4550804"/>
              <a:gd name="connsiteY2413" fmla="*/ 3427741 h 5360810"/>
              <a:gd name="connsiteX2414" fmla="*/ 611708 w 4550804"/>
              <a:gd name="connsiteY2414" fmla="*/ 3430533 h 5360810"/>
              <a:gd name="connsiteX2415" fmla="*/ 608915 w 4550804"/>
              <a:gd name="connsiteY2415" fmla="*/ 3429137 h 5360810"/>
              <a:gd name="connsiteX2416" fmla="*/ 607518 w 4550804"/>
              <a:gd name="connsiteY2416" fmla="*/ 3430533 h 5360810"/>
              <a:gd name="connsiteX2417" fmla="*/ 607518 w 4550804"/>
              <a:gd name="connsiteY2417" fmla="*/ 3427741 h 5360810"/>
              <a:gd name="connsiteX2418" fmla="*/ 610311 w 4550804"/>
              <a:gd name="connsiteY2418" fmla="*/ 3423552 h 5360810"/>
              <a:gd name="connsiteX2419" fmla="*/ 607518 w 4550804"/>
              <a:gd name="connsiteY2419" fmla="*/ 3424948 h 5360810"/>
              <a:gd name="connsiteX2420" fmla="*/ 606121 w 4550804"/>
              <a:gd name="connsiteY2420" fmla="*/ 3430533 h 5360810"/>
              <a:gd name="connsiteX2421" fmla="*/ 604725 w 4550804"/>
              <a:gd name="connsiteY2421" fmla="*/ 3426345 h 5360810"/>
              <a:gd name="connsiteX2422" fmla="*/ 606121 w 4550804"/>
              <a:gd name="connsiteY2422" fmla="*/ 3424948 h 5360810"/>
              <a:gd name="connsiteX2423" fmla="*/ 603328 w 4550804"/>
              <a:gd name="connsiteY2423" fmla="*/ 3423552 h 5360810"/>
              <a:gd name="connsiteX2424" fmla="*/ 603328 w 4550804"/>
              <a:gd name="connsiteY2424" fmla="*/ 3426345 h 5360810"/>
              <a:gd name="connsiteX2425" fmla="*/ 600535 w 4550804"/>
              <a:gd name="connsiteY2425" fmla="*/ 3422156 h 5360810"/>
              <a:gd name="connsiteX2426" fmla="*/ 595647 w 4550804"/>
              <a:gd name="connsiteY2426" fmla="*/ 3422156 h 5360810"/>
              <a:gd name="connsiteX2427" fmla="*/ 598440 w 4550804"/>
              <a:gd name="connsiteY2427" fmla="*/ 3424948 h 5360810"/>
              <a:gd name="connsiteX2428" fmla="*/ 596345 w 4550804"/>
              <a:gd name="connsiteY2428" fmla="*/ 3425647 h 5360810"/>
              <a:gd name="connsiteX2429" fmla="*/ 599139 w 4550804"/>
              <a:gd name="connsiteY2429" fmla="*/ 3429835 h 5360810"/>
              <a:gd name="connsiteX2430" fmla="*/ 597742 w 4550804"/>
              <a:gd name="connsiteY2430" fmla="*/ 3434023 h 5360810"/>
              <a:gd name="connsiteX2431" fmla="*/ 593552 w 4550804"/>
              <a:gd name="connsiteY2431" fmla="*/ 3435419 h 5360810"/>
              <a:gd name="connsiteX2432" fmla="*/ 593552 w 4550804"/>
              <a:gd name="connsiteY2432" fmla="*/ 3436816 h 5360810"/>
              <a:gd name="connsiteX2433" fmla="*/ 587965 w 4550804"/>
              <a:gd name="connsiteY2433" fmla="*/ 3435419 h 5360810"/>
              <a:gd name="connsiteX2434" fmla="*/ 592155 w 4550804"/>
              <a:gd name="connsiteY2434" fmla="*/ 3435419 h 5360810"/>
              <a:gd name="connsiteX2435" fmla="*/ 596345 w 4550804"/>
              <a:gd name="connsiteY2435" fmla="*/ 3431231 h 5360810"/>
              <a:gd name="connsiteX2436" fmla="*/ 593552 w 4550804"/>
              <a:gd name="connsiteY2436" fmla="*/ 3425647 h 5360810"/>
              <a:gd name="connsiteX2437" fmla="*/ 584475 w 4550804"/>
              <a:gd name="connsiteY2437" fmla="*/ 3431231 h 5360810"/>
              <a:gd name="connsiteX2438" fmla="*/ 584475 w 4550804"/>
              <a:gd name="connsiteY2438" fmla="*/ 3436816 h 5360810"/>
              <a:gd name="connsiteX2439" fmla="*/ 580284 w 4550804"/>
              <a:gd name="connsiteY2439" fmla="*/ 3437514 h 5360810"/>
              <a:gd name="connsiteX2440" fmla="*/ 577492 w 4550804"/>
              <a:gd name="connsiteY2440" fmla="*/ 3457060 h 5360810"/>
              <a:gd name="connsiteX2441" fmla="*/ 583775 w 4550804"/>
              <a:gd name="connsiteY2441" fmla="*/ 3454268 h 5360810"/>
              <a:gd name="connsiteX2442" fmla="*/ 597043 w 4550804"/>
              <a:gd name="connsiteY2442" fmla="*/ 3457060 h 5360810"/>
              <a:gd name="connsiteX2443" fmla="*/ 601233 w 4550804"/>
              <a:gd name="connsiteY2443" fmla="*/ 3452871 h 5360810"/>
              <a:gd name="connsiteX2444" fmla="*/ 604026 w 4550804"/>
              <a:gd name="connsiteY2444" fmla="*/ 3454268 h 5360810"/>
              <a:gd name="connsiteX2445" fmla="*/ 601233 w 4550804"/>
              <a:gd name="connsiteY2445" fmla="*/ 3455664 h 5360810"/>
              <a:gd name="connsiteX2446" fmla="*/ 604026 w 4550804"/>
              <a:gd name="connsiteY2446" fmla="*/ 3457060 h 5360810"/>
              <a:gd name="connsiteX2447" fmla="*/ 606819 w 4550804"/>
              <a:gd name="connsiteY2447" fmla="*/ 3459853 h 5360810"/>
              <a:gd name="connsiteX2448" fmla="*/ 609613 w 4550804"/>
              <a:gd name="connsiteY2448" fmla="*/ 3457060 h 5360810"/>
              <a:gd name="connsiteX2449" fmla="*/ 604026 w 4550804"/>
              <a:gd name="connsiteY2449" fmla="*/ 3454268 h 5360810"/>
              <a:gd name="connsiteX2450" fmla="*/ 614500 w 4550804"/>
              <a:gd name="connsiteY2450" fmla="*/ 3458456 h 5360810"/>
              <a:gd name="connsiteX2451" fmla="*/ 652209 w 4550804"/>
              <a:gd name="connsiteY2451" fmla="*/ 3447985 h 5360810"/>
              <a:gd name="connsiteX2452" fmla="*/ 652209 w 4550804"/>
              <a:gd name="connsiteY2452" fmla="*/ 3445193 h 5360810"/>
              <a:gd name="connsiteX2453" fmla="*/ 653605 w 4550804"/>
              <a:gd name="connsiteY2453" fmla="*/ 3449382 h 5360810"/>
              <a:gd name="connsiteX2454" fmla="*/ 657795 w 4550804"/>
              <a:gd name="connsiteY2454" fmla="*/ 3447985 h 5360810"/>
              <a:gd name="connsiteX2455" fmla="*/ 663381 w 4550804"/>
              <a:gd name="connsiteY2455" fmla="*/ 3452173 h 5360810"/>
              <a:gd name="connsiteX2456" fmla="*/ 657795 w 4550804"/>
              <a:gd name="connsiteY2456" fmla="*/ 3449382 h 5360810"/>
              <a:gd name="connsiteX2457" fmla="*/ 655002 w 4550804"/>
              <a:gd name="connsiteY2457" fmla="*/ 3450778 h 5360810"/>
              <a:gd name="connsiteX2458" fmla="*/ 656399 w 4550804"/>
              <a:gd name="connsiteY2458" fmla="*/ 3456362 h 5360810"/>
              <a:gd name="connsiteX2459" fmla="*/ 659191 w 4550804"/>
              <a:gd name="connsiteY2459" fmla="*/ 3456362 h 5360810"/>
              <a:gd name="connsiteX2460" fmla="*/ 661985 w 4550804"/>
              <a:gd name="connsiteY2460" fmla="*/ 3452173 h 5360810"/>
              <a:gd name="connsiteX2461" fmla="*/ 661985 w 4550804"/>
              <a:gd name="connsiteY2461" fmla="*/ 3454966 h 5360810"/>
              <a:gd name="connsiteX2462" fmla="*/ 666175 w 4550804"/>
              <a:gd name="connsiteY2462" fmla="*/ 3456362 h 5360810"/>
              <a:gd name="connsiteX2463" fmla="*/ 671761 w 4550804"/>
              <a:gd name="connsiteY2463" fmla="*/ 3461947 h 5360810"/>
              <a:gd name="connsiteX2464" fmla="*/ 675950 w 4550804"/>
              <a:gd name="connsiteY2464" fmla="*/ 3469627 h 5360810"/>
              <a:gd name="connsiteX2465" fmla="*/ 682236 w 4550804"/>
              <a:gd name="connsiteY2465" fmla="*/ 3473815 h 5360810"/>
              <a:gd name="connsiteX2466" fmla="*/ 683632 w 4550804"/>
              <a:gd name="connsiteY2466" fmla="*/ 3480098 h 5360810"/>
              <a:gd name="connsiteX2467" fmla="*/ 686425 w 4550804"/>
              <a:gd name="connsiteY2467" fmla="*/ 3481494 h 5360810"/>
              <a:gd name="connsiteX2468" fmla="*/ 683632 w 4550804"/>
              <a:gd name="connsiteY2468" fmla="*/ 3484286 h 5360810"/>
              <a:gd name="connsiteX2469" fmla="*/ 687821 w 4550804"/>
              <a:gd name="connsiteY2469" fmla="*/ 3481494 h 5360810"/>
              <a:gd name="connsiteX2470" fmla="*/ 683632 w 4550804"/>
              <a:gd name="connsiteY2470" fmla="*/ 3477305 h 5360810"/>
              <a:gd name="connsiteX2471" fmla="*/ 685029 w 4550804"/>
              <a:gd name="connsiteY2471" fmla="*/ 3473117 h 5360810"/>
              <a:gd name="connsiteX2472" fmla="*/ 687821 w 4550804"/>
              <a:gd name="connsiteY2472" fmla="*/ 3471721 h 5360810"/>
              <a:gd name="connsiteX2473" fmla="*/ 699693 w 4550804"/>
              <a:gd name="connsiteY2473" fmla="*/ 3473117 h 5360810"/>
              <a:gd name="connsiteX2474" fmla="*/ 719245 w 4550804"/>
              <a:gd name="connsiteY2474" fmla="*/ 3467532 h 5360810"/>
              <a:gd name="connsiteX2475" fmla="*/ 720641 w 4550804"/>
              <a:gd name="connsiteY2475" fmla="*/ 3470325 h 5360810"/>
              <a:gd name="connsiteX2476" fmla="*/ 724831 w 4550804"/>
              <a:gd name="connsiteY2476" fmla="*/ 3467532 h 5360810"/>
              <a:gd name="connsiteX2477" fmla="*/ 726228 w 4550804"/>
              <a:gd name="connsiteY2477" fmla="*/ 3470325 h 5360810"/>
              <a:gd name="connsiteX2478" fmla="*/ 727625 w 4550804"/>
              <a:gd name="connsiteY2478" fmla="*/ 3468928 h 5360810"/>
              <a:gd name="connsiteX2479" fmla="*/ 727625 w 4550804"/>
              <a:gd name="connsiteY2479" fmla="*/ 3470325 h 5360810"/>
              <a:gd name="connsiteX2480" fmla="*/ 753462 w 4550804"/>
              <a:gd name="connsiteY2480" fmla="*/ 3470325 h 5360810"/>
              <a:gd name="connsiteX2481" fmla="*/ 756255 w 4550804"/>
              <a:gd name="connsiteY2481" fmla="*/ 3471721 h 5360810"/>
              <a:gd name="connsiteX2482" fmla="*/ 750668 w 4550804"/>
              <a:gd name="connsiteY2482" fmla="*/ 3482192 h 5360810"/>
              <a:gd name="connsiteX2483" fmla="*/ 753462 w 4550804"/>
              <a:gd name="connsiteY2483" fmla="*/ 3484985 h 5360810"/>
              <a:gd name="connsiteX2484" fmla="*/ 757652 w 4550804"/>
              <a:gd name="connsiteY2484" fmla="*/ 3473117 h 5360810"/>
              <a:gd name="connsiteX2485" fmla="*/ 759048 w 4550804"/>
              <a:gd name="connsiteY2485" fmla="*/ 3474513 h 5360810"/>
              <a:gd name="connsiteX2486" fmla="*/ 763237 w 4550804"/>
              <a:gd name="connsiteY2486" fmla="*/ 3477305 h 5360810"/>
              <a:gd name="connsiteX2487" fmla="*/ 760445 w 4550804"/>
              <a:gd name="connsiteY2487" fmla="*/ 3475909 h 5360810"/>
              <a:gd name="connsiteX2488" fmla="*/ 763237 w 4550804"/>
              <a:gd name="connsiteY2488" fmla="*/ 3478701 h 5360810"/>
              <a:gd name="connsiteX2489" fmla="*/ 757652 w 4550804"/>
              <a:gd name="connsiteY2489" fmla="*/ 3477305 h 5360810"/>
              <a:gd name="connsiteX2490" fmla="*/ 758000 w 4550804"/>
              <a:gd name="connsiteY2490" fmla="*/ 3481145 h 5360810"/>
              <a:gd name="connsiteX2491" fmla="*/ 759048 w 4550804"/>
              <a:gd name="connsiteY2491" fmla="*/ 3480098 h 5360810"/>
              <a:gd name="connsiteX2492" fmla="*/ 760445 w 4550804"/>
              <a:gd name="connsiteY2492" fmla="*/ 3484286 h 5360810"/>
              <a:gd name="connsiteX2493" fmla="*/ 758071 w 4550804"/>
              <a:gd name="connsiteY2493" fmla="*/ 3481983 h 5360810"/>
              <a:gd name="connsiteX2494" fmla="*/ 759048 w 4550804"/>
              <a:gd name="connsiteY2494" fmla="*/ 3491966 h 5360810"/>
              <a:gd name="connsiteX2495" fmla="*/ 759048 w 4550804"/>
              <a:gd name="connsiteY2495" fmla="*/ 3487777 h 5360810"/>
              <a:gd name="connsiteX2496" fmla="*/ 760445 w 4550804"/>
              <a:gd name="connsiteY2496" fmla="*/ 3490570 h 5360810"/>
              <a:gd name="connsiteX2497" fmla="*/ 760445 w 4550804"/>
              <a:gd name="connsiteY2497" fmla="*/ 3487777 h 5360810"/>
              <a:gd name="connsiteX2498" fmla="*/ 764634 w 4550804"/>
              <a:gd name="connsiteY2498" fmla="*/ 3483588 h 5360810"/>
              <a:gd name="connsiteX2499" fmla="*/ 767427 w 4550804"/>
              <a:gd name="connsiteY2499" fmla="*/ 3484985 h 5360810"/>
              <a:gd name="connsiteX2500" fmla="*/ 767427 w 4550804"/>
              <a:gd name="connsiteY2500" fmla="*/ 3489173 h 5360810"/>
              <a:gd name="connsiteX2501" fmla="*/ 763237 w 4550804"/>
              <a:gd name="connsiteY2501" fmla="*/ 3491966 h 5360810"/>
              <a:gd name="connsiteX2502" fmla="*/ 766031 w 4550804"/>
              <a:gd name="connsiteY2502" fmla="*/ 3490570 h 5360810"/>
              <a:gd name="connsiteX2503" fmla="*/ 767427 w 4550804"/>
              <a:gd name="connsiteY2503" fmla="*/ 3493362 h 5360810"/>
              <a:gd name="connsiteX2504" fmla="*/ 766031 w 4550804"/>
              <a:gd name="connsiteY2504" fmla="*/ 3494758 h 5360810"/>
              <a:gd name="connsiteX2505" fmla="*/ 767427 w 4550804"/>
              <a:gd name="connsiteY2505" fmla="*/ 3494758 h 5360810"/>
              <a:gd name="connsiteX2506" fmla="*/ 764634 w 4550804"/>
              <a:gd name="connsiteY2506" fmla="*/ 3496155 h 5360810"/>
              <a:gd name="connsiteX2507" fmla="*/ 768824 w 4550804"/>
              <a:gd name="connsiteY2507" fmla="*/ 3494758 h 5360810"/>
              <a:gd name="connsiteX2508" fmla="*/ 766031 w 4550804"/>
              <a:gd name="connsiteY2508" fmla="*/ 3501041 h 5360810"/>
              <a:gd name="connsiteX2509" fmla="*/ 770221 w 4550804"/>
              <a:gd name="connsiteY2509" fmla="*/ 3501041 h 5360810"/>
              <a:gd name="connsiteX2510" fmla="*/ 768824 w 4550804"/>
              <a:gd name="connsiteY2510" fmla="*/ 3503833 h 5360810"/>
              <a:gd name="connsiteX2511" fmla="*/ 771617 w 4550804"/>
              <a:gd name="connsiteY2511" fmla="*/ 3505229 h 5360810"/>
              <a:gd name="connsiteX2512" fmla="*/ 771617 w 4550804"/>
              <a:gd name="connsiteY2512" fmla="*/ 3502437 h 5360810"/>
              <a:gd name="connsiteX2513" fmla="*/ 795359 w 4550804"/>
              <a:gd name="connsiteY2513" fmla="*/ 3529663 h 5360810"/>
              <a:gd name="connsiteX2514" fmla="*/ 800946 w 4550804"/>
              <a:gd name="connsiteY2514" fmla="*/ 3541531 h 5360810"/>
              <a:gd name="connsiteX2515" fmla="*/ 805136 w 4550804"/>
              <a:gd name="connsiteY2515" fmla="*/ 3562474 h 5360810"/>
              <a:gd name="connsiteX2516" fmla="*/ 812817 w 4550804"/>
              <a:gd name="connsiteY2516" fmla="*/ 3565267 h 5360810"/>
              <a:gd name="connsiteX2517" fmla="*/ 819102 w 4550804"/>
              <a:gd name="connsiteY2517" fmla="*/ 3566663 h 5360810"/>
              <a:gd name="connsiteX2518" fmla="*/ 821894 w 4550804"/>
              <a:gd name="connsiteY2518" fmla="*/ 3570851 h 5360810"/>
              <a:gd name="connsiteX2519" fmla="*/ 828179 w 4550804"/>
              <a:gd name="connsiteY2519" fmla="*/ 3566663 h 5360810"/>
              <a:gd name="connsiteX2520" fmla="*/ 812118 w 4550804"/>
              <a:gd name="connsiteY2520" fmla="*/ 3563870 h 5360810"/>
              <a:gd name="connsiteX2521" fmla="*/ 829576 w 4550804"/>
              <a:gd name="connsiteY2521" fmla="*/ 3566663 h 5360810"/>
              <a:gd name="connsiteX2522" fmla="*/ 840050 w 4550804"/>
              <a:gd name="connsiteY2522" fmla="*/ 3566663 h 5360810"/>
              <a:gd name="connsiteX2523" fmla="*/ 853318 w 4550804"/>
              <a:gd name="connsiteY2523" fmla="*/ 3577134 h 5360810"/>
              <a:gd name="connsiteX2524" fmla="*/ 863793 w 4550804"/>
              <a:gd name="connsiteY2524" fmla="*/ 3581322 h 5360810"/>
              <a:gd name="connsiteX2525" fmla="*/ 869379 w 4550804"/>
              <a:gd name="connsiteY2525" fmla="*/ 3585512 h 5360810"/>
              <a:gd name="connsiteX2526" fmla="*/ 878457 w 4550804"/>
              <a:gd name="connsiteY2526" fmla="*/ 3585512 h 5360810"/>
              <a:gd name="connsiteX2527" fmla="*/ 879854 w 4550804"/>
              <a:gd name="connsiteY2527" fmla="*/ 3586908 h 5360810"/>
              <a:gd name="connsiteX2528" fmla="*/ 875664 w 4550804"/>
              <a:gd name="connsiteY2528" fmla="*/ 3589700 h 5360810"/>
              <a:gd name="connsiteX2529" fmla="*/ 883344 w 4550804"/>
              <a:gd name="connsiteY2529" fmla="*/ 3595284 h 5360810"/>
              <a:gd name="connsiteX2530" fmla="*/ 887535 w 4550804"/>
              <a:gd name="connsiteY2530" fmla="*/ 3593888 h 5360810"/>
              <a:gd name="connsiteX2531" fmla="*/ 886138 w 4550804"/>
              <a:gd name="connsiteY2531" fmla="*/ 3595284 h 5360810"/>
              <a:gd name="connsiteX2532" fmla="*/ 890328 w 4550804"/>
              <a:gd name="connsiteY2532" fmla="*/ 3598077 h 5360810"/>
              <a:gd name="connsiteX2533" fmla="*/ 891725 w 4550804"/>
              <a:gd name="connsiteY2533" fmla="*/ 3595284 h 5360810"/>
              <a:gd name="connsiteX2534" fmla="*/ 890328 w 4550804"/>
              <a:gd name="connsiteY2534" fmla="*/ 3593888 h 5360810"/>
              <a:gd name="connsiteX2535" fmla="*/ 893121 w 4550804"/>
              <a:gd name="connsiteY2535" fmla="*/ 3595284 h 5360810"/>
              <a:gd name="connsiteX2536" fmla="*/ 891725 w 4550804"/>
              <a:gd name="connsiteY2536" fmla="*/ 3599473 h 5360810"/>
              <a:gd name="connsiteX2537" fmla="*/ 899685 w 4550804"/>
              <a:gd name="connsiteY2537" fmla="*/ 3604360 h 5360810"/>
              <a:gd name="connsiteX2538" fmla="*/ 894518 w 4550804"/>
              <a:gd name="connsiteY2538" fmla="*/ 3604360 h 5360810"/>
              <a:gd name="connsiteX2539" fmla="*/ 902199 w 4550804"/>
              <a:gd name="connsiteY2539" fmla="*/ 3609945 h 5360810"/>
              <a:gd name="connsiteX2540" fmla="*/ 898009 w 4550804"/>
              <a:gd name="connsiteY2540" fmla="*/ 3609945 h 5360810"/>
              <a:gd name="connsiteX2541" fmla="*/ 902199 w 4550804"/>
              <a:gd name="connsiteY2541" fmla="*/ 3614134 h 5360810"/>
              <a:gd name="connsiteX2542" fmla="*/ 903595 w 4550804"/>
              <a:gd name="connsiteY2542" fmla="*/ 3612737 h 5360810"/>
              <a:gd name="connsiteX2543" fmla="*/ 903595 w 4550804"/>
              <a:gd name="connsiteY2543" fmla="*/ 3615529 h 5360810"/>
              <a:gd name="connsiteX2544" fmla="*/ 907786 w 4550804"/>
              <a:gd name="connsiteY2544" fmla="*/ 3621114 h 5360810"/>
              <a:gd name="connsiteX2545" fmla="*/ 903595 w 4550804"/>
              <a:gd name="connsiteY2545" fmla="*/ 3628794 h 5360810"/>
              <a:gd name="connsiteX2546" fmla="*/ 903595 w 4550804"/>
              <a:gd name="connsiteY2546" fmla="*/ 3626001 h 5360810"/>
              <a:gd name="connsiteX2547" fmla="*/ 902199 w 4550804"/>
              <a:gd name="connsiteY2547" fmla="*/ 3624605 h 5360810"/>
              <a:gd name="connsiteX2548" fmla="*/ 899405 w 4550804"/>
              <a:gd name="connsiteY2548" fmla="*/ 3627397 h 5360810"/>
              <a:gd name="connsiteX2549" fmla="*/ 896612 w 4550804"/>
              <a:gd name="connsiteY2549" fmla="*/ 3632982 h 5360810"/>
              <a:gd name="connsiteX2550" fmla="*/ 899405 w 4550804"/>
              <a:gd name="connsiteY2550" fmla="*/ 3634379 h 5360810"/>
              <a:gd name="connsiteX2551" fmla="*/ 902199 w 4550804"/>
              <a:gd name="connsiteY2551" fmla="*/ 3630190 h 5360810"/>
              <a:gd name="connsiteX2552" fmla="*/ 898009 w 4550804"/>
              <a:gd name="connsiteY2552" fmla="*/ 3637869 h 5360810"/>
              <a:gd name="connsiteX2553" fmla="*/ 896612 w 4550804"/>
              <a:gd name="connsiteY2553" fmla="*/ 3635077 h 5360810"/>
              <a:gd name="connsiteX2554" fmla="*/ 895216 w 4550804"/>
              <a:gd name="connsiteY2554" fmla="*/ 3641359 h 5360810"/>
              <a:gd name="connsiteX2555" fmla="*/ 888931 w 4550804"/>
              <a:gd name="connsiteY2555" fmla="*/ 3646944 h 5360810"/>
              <a:gd name="connsiteX2556" fmla="*/ 882646 w 4550804"/>
              <a:gd name="connsiteY2556" fmla="*/ 3649737 h 5360810"/>
              <a:gd name="connsiteX2557" fmla="*/ 882646 w 4550804"/>
              <a:gd name="connsiteY2557" fmla="*/ 3651133 h 5360810"/>
              <a:gd name="connsiteX2558" fmla="*/ 881250 w 4550804"/>
              <a:gd name="connsiteY2558" fmla="*/ 3649737 h 5360810"/>
              <a:gd name="connsiteX2559" fmla="*/ 867982 w 4550804"/>
              <a:gd name="connsiteY2559" fmla="*/ 3667189 h 5360810"/>
              <a:gd name="connsiteX2560" fmla="*/ 869379 w 4550804"/>
              <a:gd name="connsiteY2560" fmla="*/ 3668585 h 5360810"/>
              <a:gd name="connsiteX2561" fmla="*/ 866586 w 4550804"/>
              <a:gd name="connsiteY2561" fmla="*/ 3667189 h 5360810"/>
              <a:gd name="connsiteX2562" fmla="*/ 860301 w 4550804"/>
              <a:gd name="connsiteY2562" fmla="*/ 3673472 h 5360810"/>
              <a:gd name="connsiteX2563" fmla="*/ 848430 w 4550804"/>
              <a:gd name="connsiteY2563" fmla="*/ 3677661 h 5360810"/>
              <a:gd name="connsiteX2564" fmla="*/ 839352 w 4550804"/>
              <a:gd name="connsiteY2564" fmla="*/ 3671378 h 5360810"/>
              <a:gd name="connsiteX2565" fmla="*/ 821197 w 4550804"/>
              <a:gd name="connsiteY2565" fmla="*/ 3684642 h 5360810"/>
              <a:gd name="connsiteX2566" fmla="*/ 814912 w 4550804"/>
              <a:gd name="connsiteY2566" fmla="*/ 3684642 h 5360810"/>
              <a:gd name="connsiteX2567" fmla="*/ 792566 w 4550804"/>
              <a:gd name="connsiteY2567" fmla="*/ 3696509 h 5360810"/>
              <a:gd name="connsiteX2568" fmla="*/ 795359 w 4550804"/>
              <a:gd name="connsiteY2568" fmla="*/ 3702095 h 5360810"/>
              <a:gd name="connsiteX2569" fmla="*/ 789773 w 4550804"/>
              <a:gd name="connsiteY2569" fmla="*/ 3696509 h 5360810"/>
              <a:gd name="connsiteX2570" fmla="*/ 770221 w 4550804"/>
              <a:gd name="connsiteY2570" fmla="*/ 3695113 h 5360810"/>
              <a:gd name="connsiteX2571" fmla="*/ 763936 w 4550804"/>
              <a:gd name="connsiteY2571" fmla="*/ 3701396 h 5360810"/>
              <a:gd name="connsiteX2572" fmla="*/ 741591 w 4550804"/>
              <a:gd name="connsiteY2572" fmla="*/ 3702793 h 5360810"/>
              <a:gd name="connsiteX2573" fmla="*/ 737401 w 4550804"/>
              <a:gd name="connsiteY2573" fmla="*/ 3698604 h 5360810"/>
              <a:gd name="connsiteX2574" fmla="*/ 735306 w 4550804"/>
              <a:gd name="connsiteY2574" fmla="*/ 3700000 h 5360810"/>
              <a:gd name="connsiteX2575" fmla="*/ 735306 w 4550804"/>
              <a:gd name="connsiteY2575" fmla="*/ 3695811 h 5360810"/>
              <a:gd name="connsiteX2576" fmla="*/ 719245 w 4550804"/>
              <a:gd name="connsiteY2576" fmla="*/ 3679755 h 5360810"/>
              <a:gd name="connsiteX2577" fmla="*/ 716661 w 4550804"/>
              <a:gd name="connsiteY2577" fmla="*/ 3681081 h 5360810"/>
              <a:gd name="connsiteX2578" fmla="*/ 716452 w 4550804"/>
              <a:gd name="connsiteY2578" fmla="*/ 3679755 h 5360810"/>
              <a:gd name="connsiteX2579" fmla="*/ 708771 w 4550804"/>
              <a:gd name="connsiteY2579" fmla="*/ 3662302 h 5360810"/>
              <a:gd name="connsiteX2580" fmla="*/ 703184 w 4550804"/>
              <a:gd name="connsiteY2580" fmla="*/ 3658114 h 5360810"/>
              <a:gd name="connsiteX2581" fmla="*/ 695503 w 4550804"/>
              <a:gd name="connsiteY2581" fmla="*/ 3672774 h 5360810"/>
              <a:gd name="connsiteX2582" fmla="*/ 691523 w 4550804"/>
              <a:gd name="connsiteY2582" fmla="*/ 3673262 h 5360810"/>
              <a:gd name="connsiteX2583" fmla="*/ 692710 w 4550804"/>
              <a:gd name="connsiteY2583" fmla="*/ 3668585 h 5360810"/>
              <a:gd name="connsiteX2584" fmla="*/ 685029 w 4550804"/>
              <a:gd name="connsiteY2584" fmla="*/ 3668585 h 5360810"/>
              <a:gd name="connsiteX2585" fmla="*/ 683632 w 4550804"/>
              <a:gd name="connsiteY2585" fmla="*/ 3672774 h 5360810"/>
              <a:gd name="connsiteX2586" fmla="*/ 679442 w 4550804"/>
              <a:gd name="connsiteY2586" fmla="*/ 3671378 h 5360810"/>
              <a:gd name="connsiteX2587" fmla="*/ 659889 w 4550804"/>
              <a:gd name="connsiteY2587" fmla="*/ 3665793 h 5360810"/>
              <a:gd name="connsiteX2588" fmla="*/ 658493 w 4550804"/>
              <a:gd name="connsiteY2588" fmla="*/ 3671378 h 5360810"/>
              <a:gd name="connsiteX2589" fmla="*/ 657096 w 4550804"/>
              <a:gd name="connsiteY2589" fmla="*/ 3669981 h 5360810"/>
              <a:gd name="connsiteX2590" fmla="*/ 658493 w 4550804"/>
              <a:gd name="connsiteY2590" fmla="*/ 3663698 h 5360810"/>
              <a:gd name="connsiteX2591" fmla="*/ 652907 w 4550804"/>
              <a:gd name="connsiteY2591" fmla="*/ 3666491 h 5360810"/>
              <a:gd name="connsiteX2592" fmla="*/ 675252 w 4550804"/>
              <a:gd name="connsiteY2592" fmla="*/ 3646944 h 5360810"/>
              <a:gd name="connsiteX2593" fmla="*/ 657096 w 4550804"/>
              <a:gd name="connsiteY2593" fmla="*/ 3658812 h 5360810"/>
              <a:gd name="connsiteX2594" fmla="*/ 649415 w 4550804"/>
              <a:gd name="connsiteY2594" fmla="*/ 3666491 h 5360810"/>
              <a:gd name="connsiteX2595" fmla="*/ 652209 w 4550804"/>
              <a:gd name="connsiteY2595" fmla="*/ 3644151 h 5360810"/>
              <a:gd name="connsiteX2596" fmla="*/ 645924 w 4550804"/>
              <a:gd name="connsiteY2596" fmla="*/ 3632284 h 5360810"/>
              <a:gd name="connsiteX2597" fmla="*/ 647320 w 4550804"/>
              <a:gd name="connsiteY2597" fmla="*/ 3633680 h 5360810"/>
              <a:gd name="connsiteX2598" fmla="*/ 648717 w 4550804"/>
              <a:gd name="connsiteY2598" fmla="*/ 3632284 h 5360810"/>
              <a:gd name="connsiteX2599" fmla="*/ 645924 w 4550804"/>
              <a:gd name="connsiteY2599" fmla="*/ 3620416 h 5360810"/>
              <a:gd name="connsiteX2600" fmla="*/ 640338 w 4550804"/>
              <a:gd name="connsiteY2600" fmla="*/ 3617623 h 5360810"/>
              <a:gd name="connsiteX2601" fmla="*/ 634751 w 4550804"/>
              <a:gd name="connsiteY2601" fmla="*/ 3604360 h 5360810"/>
              <a:gd name="connsiteX2602" fmla="*/ 636148 w 4550804"/>
              <a:gd name="connsiteY2602" fmla="*/ 3596680 h 5360810"/>
              <a:gd name="connsiteX2603" fmla="*/ 612405 w 4550804"/>
              <a:gd name="connsiteY2603" fmla="*/ 3575738 h 5360810"/>
              <a:gd name="connsiteX2604" fmla="*/ 612405 w 4550804"/>
              <a:gd name="connsiteY2604" fmla="*/ 3577134 h 5360810"/>
              <a:gd name="connsiteX2605" fmla="*/ 611009 w 4550804"/>
              <a:gd name="connsiteY2605" fmla="*/ 3577134 h 5360810"/>
              <a:gd name="connsiteX2606" fmla="*/ 601931 w 4550804"/>
              <a:gd name="connsiteY2606" fmla="*/ 3579927 h 5360810"/>
              <a:gd name="connsiteX2607" fmla="*/ 604724 w 4550804"/>
              <a:gd name="connsiteY2607" fmla="*/ 3578530 h 5360810"/>
              <a:gd name="connsiteX2608" fmla="*/ 600534 w 4550804"/>
              <a:gd name="connsiteY2608" fmla="*/ 3575738 h 5360810"/>
              <a:gd name="connsiteX2609" fmla="*/ 597741 w 4550804"/>
              <a:gd name="connsiteY2609" fmla="*/ 3575738 h 5360810"/>
              <a:gd name="connsiteX2610" fmla="*/ 600534 w 4550804"/>
              <a:gd name="connsiteY2610" fmla="*/ 3578530 h 5360810"/>
              <a:gd name="connsiteX2611" fmla="*/ 580983 w 4550804"/>
              <a:gd name="connsiteY2611" fmla="*/ 3568058 h 5360810"/>
              <a:gd name="connsiteX2612" fmla="*/ 572610 w 4550804"/>
              <a:gd name="connsiteY2612" fmla="*/ 3564571 h 5360810"/>
              <a:gd name="connsiteX2613" fmla="*/ 572603 w 4550804"/>
              <a:gd name="connsiteY2613" fmla="*/ 3564596 h 5360810"/>
              <a:gd name="connsiteX2614" fmla="*/ 566318 w 4550804"/>
              <a:gd name="connsiteY2614" fmla="*/ 3563200 h 5360810"/>
              <a:gd name="connsiteX2615" fmla="*/ 558637 w 4550804"/>
              <a:gd name="connsiteY2615" fmla="*/ 3557615 h 5360810"/>
              <a:gd name="connsiteX2616" fmla="*/ 562826 w 4550804"/>
              <a:gd name="connsiteY2616" fmla="*/ 3560407 h 5360810"/>
              <a:gd name="connsiteX2617" fmla="*/ 572610 w 4550804"/>
              <a:gd name="connsiteY2617" fmla="*/ 3564544 h 5360810"/>
              <a:gd name="connsiteX2618" fmla="*/ 573999 w 4550804"/>
              <a:gd name="connsiteY2618" fmla="*/ 3558983 h 5360810"/>
              <a:gd name="connsiteX2619" fmla="*/ 571206 w 4550804"/>
              <a:gd name="connsiteY2619" fmla="*/ 3557587 h 5360810"/>
              <a:gd name="connsiteX2620" fmla="*/ 575396 w 4550804"/>
              <a:gd name="connsiteY2620" fmla="*/ 3557587 h 5360810"/>
              <a:gd name="connsiteX2621" fmla="*/ 573999 w 4550804"/>
              <a:gd name="connsiteY2621" fmla="*/ 3551304 h 5360810"/>
              <a:gd name="connsiteX2622" fmla="*/ 564922 w 4550804"/>
              <a:gd name="connsiteY2622" fmla="*/ 3539437 h 5360810"/>
              <a:gd name="connsiteX2623" fmla="*/ 560732 w 4550804"/>
              <a:gd name="connsiteY2623" fmla="*/ 3538040 h 5360810"/>
              <a:gd name="connsiteX2624" fmla="*/ 557659 w 4550804"/>
              <a:gd name="connsiteY2624" fmla="*/ 3538599 h 5360810"/>
              <a:gd name="connsiteX2625" fmla="*/ 558637 w 4550804"/>
              <a:gd name="connsiteY2625" fmla="*/ 3542927 h 5360810"/>
              <a:gd name="connsiteX2626" fmla="*/ 556752 w 4550804"/>
              <a:gd name="connsiteY2626" fmla="*/ 3538739 h 5360810"/>
              <a:gd name="connsiteX2627" fmla="*/ 544671 w 4550804"/>
              <a:gd name="connsiteY2627" fmla="*/ 3540833 h 5360810"/>
              <a:gd name="connsiteX2628" fmla="*/ 541877 w 4550804"/>
              <a:gd name="connsiteY2628" fmla="*/ 3539437 h 5360810"/>
              <a:gd name="connsiteX2629" fmla="*/ 539084 w 4550804"/>
              <a:gd name="connsiteY2629" fmla="*/ 3539437 h 5360810"/>
              <a:gd name="connsiteX2630" fmla="*/ 532800 w 4550804"/>
              <a:gd name="connsiteY2630" fmla="*/ 3545021 h 5360810"/>
              <a:gd name="connsiteX2631" fmla="*/ 528610 w 4550804"/>
              <a:gd name="connsiteY2631" fmla="*/ 3554097 h 5360810"/>
              <a:gd name="connsiteX2632" fmla="*/ 530007 w 4550804"/>
              <a:gd name="connsiteY2632" fmla="*/ 3555493 h 5360810"/>
              <a:gd name="connsiteX2633" fmla="*/ 530984 w 4550804"/>
              <a:gd name="connsiteY2633" fmla="*/ 3555214 h 5360810"/>
              <a:gd name="connsiteX2634" fmla="*/ 523023 w 4550804"/>
              <a:gd name="connsiteY2634" fmla="*/ 3558983 h 5360810"/>
              <a:gd name="connsiteX2635" fmla="*/ 494393 w 4550804"/>
              <a:gd name="connsiteY2635" fmla="*/ 3577134 h 5360810"/>
              <a:gd name="connsiteX2636" fmla="*/ 494393 w 4550804"/>
              <a:gd name="connsiteY2636" fmla="*/ 3575738 h 5360810"/>
              <a:gd name="connsiteX2637" fmla="*/ 488807 w 4550804"/>
              <a:gd name="connsiteY2637" fmla="*/ 3578530 h 5360810"/>
              <a:gd name="connsiteX2638" fmla="*/ 490204 w 4550804"/>
              <a:gd name="connsiteY2638" fmla="*/ 3581322 h 5360810"/>
              <a:gd name="connsiteX2639" fmla="*/ 490204 w 4550804"/>
              <a:gd name="connsiteY2639" fmla="*/ 3581351 h 5360810"/>
              <a:gd name="connsiteX2640" fmla="*/ 490204 w 4550804"/>
              <a:gd name="connsiteY2640" fmla="*/ 3582719 h 5360810"/>
              <a:gd name="connsiteX2641" fmla="*/ 483919 w 4550804"/>
              <a:gd name="connsiteY2641" fmla="*/ 3584115 h 5360810"/>
              <a:gd name="connsiteX2642" fmla="*/ 479729 w 4550804"/>
              <a:gd name="connsiteY2642" fmla="*/ 3582719 h 5360810"/>
              <a:gd name="connsiteX2643" fmla="*/ 466461 w 4550804"/>
              <a:gd name="connsiteY2643" fmla="*/ 3586908 h 5360810"/>
              <a:gd name="connsiteX2644" fmla="*/ 470651 w 4550804"/>
              <a:gd name="connsiteY2644" fmla="*/ 3588304 h 5360810"/>
              <a:gd name="connsiteX2645" fmla="*/ 465065 w 4550804"/>
              <a:gd name="connsiteY2645" fmla="*/ 3586908 h 5360810"/>
              <a:gd name="connsiteX2646" fmla="*/ 453194 w 4550804"/>
              <a:gd name="connsiteY2646" fmla="*/ 3592492 h 5360810"/>
              <a:gd name="connsiteX2647" fmla="*/ 453194 w 4550804"/>
              <a:gd name="connsiteY2647" fmla="*/ 3596680 h 5360810"/>
              <a:gd name="connsiteX2648" fmla="*/ 451797 w 4550804"/>
              <a:gd name="connsiteY2648" fmla="*/ 3598077 h 5360810"/>
              <a:gd name="connsiteX2649" fmla="*/ 451099 w 4550804"/>
              <a:gd name="connsiteY2649" fmla="*/ 3600171 h 5360810"/>
              <a:gd name="connsiteX2650" fmla="*/ 442021 w 4550804"/>
              <a:gd name="connsiteY2650" fmla="*/ 3595983 h 5360810"/>
              <a:gd name="connsiteX2651" fmla="*/ 435736 w 4550804"/>
              <a:gd name="connsiteY2651" fmla="*/ 3595983 h 5360810"/>
              <a:gd name="connsiteX2652" fmla="*/ 432943 w 4550804"/>
              <a:gd name="connsiteY2652" fmla="*/ 3591794 h 5360810"/>
              <a:gd name="connsiteX2653" fmla="*/ 430150 w 4550804"/>
              <a:gd name="connsiteY2653" fmla="*/ 3590398 h 5360810"/>
              <a:gd name="connsiteX2654" fmla="*/ 427357 w 4550804"/>
              <a:gd name="connsiteY2654" fmla="*/ 3587606 h 5360810"/>
              <a:gd name="connsiteX2655" fmla="*/ 421770 w 4550804"/>
              <a:gd name="connsiteY2655" fmla="*/ 3584813 h 5360810"/>
              <a:gd name="connsiteX2656" fmla="*/ 412693 w 4550804"/>
              <a:gd name="connsiteY2656" fmla="*/ 3572945 h 5360810"/>
              <a:gd name="connsiteX2657" fmla="*/ 408503 w 4550804"/>
              <a:gd name="connsiteY2657" fmla="*/ 3567361 h 5360810"/>
              <a:gd name="connsiteX2658" fmla="*/ 405709 w 4550804"/>
              <a:gd name="connsiteY2658" fmla="*/ 3561078 h 5360810"/>
              <a:gd name="connsiteX2659" fmla="*/ 404313 w 4550804"/>
              <a:gd name="connsiteY2659" fmla="*/ 3561078 h 5360810"/>
              <a:gd name="connsiteX2660" fmla="*/ 405709 w 4550804"/>
              <a:gd name="connsiteY2660" fmla="*/ 3559682 h 5360810"/>
              <a:gd name="connsiteX2661" fmla="*/ 404313 w 4550804"/>
              <a:gd name="connsiteY2661" fmla="*/ 3554097 h 5360810"/>
              <a:gd name="connsiteX2662" fmla="*/ 402916 w 4550804"/>
              <a:gd name="connsiteY2662" fmla="*/ 3549908 h 5360810"/>
              <a:gd name="connsiteX2663" fmla="*/ 402916 w 4550804"/>
              <a:gd name="connsiteY2663" fmla="*/ 3545719 h 5360810"/>
              <a:gd name="connsiteX2664" fmla="*/ 400124 w 4550804"/>
              <a:gd name="connsiteY2664" fmla="*/ 3539437 h 5360810"/>
              <a:gd name="connsiteX2665" fmla="*/ 398727 w 4550804"/>
              <a:gd name="connsiteY2665" fmla="*/ 3533154 h 5360810"/>
              <a:gd name="connsiteX2666" fmla="*/ 400124 w 4550804"/>
              <a:gd name="connsiteY2666" fmla="*/ 3526871 h 5360810"/>
              <a:gd name="connsiteX2667" fmla="*/ 400124 w 4550804"/>
              <a:gd name="connsiteY2667" fmla="*/ 3519890 h 5360810"/>
              <a:gd name="connsiteX2668" fmla="*/ 402916 w 4550804"/>
              <a:gd name="connsiteY2668" fmla="*/ 3514305 h 5360810"/>
              <a:gd name="connsiteX2669" fmla="*/ 400124 w 4550804"/>
              <a:gd name="connsiteY2669" fmla="*/ 3512909 h 5360810"/>
              <a:gd name="connsiteX2670" fmla="*/ 402916 w 4550804"/>
              <a:gd name="connsiteY2670" fmla="*/ 3512909 h 5360810"/>
              <a:gd name="connsiteX2671" fmla="*/ 405709 w 4550804"/>
              <a:gd name="connsiteY2671" fmla="*/ 3507324 h 5360810"/>
              <a:gd name="connsiteX2672" fmla="*/ 408503 w 4550804"/>
              <a:gd name="connsiteY2672" fmla="*/ 3501041 h 5360810"/>
              <a:gd name="connsiteX2673" fmla="*/ 412693 w 4550804"/>
              <a:gd name="connsiteY2673" fmla="*/ 3495457 h 5360810"/>
              <a:gd name="connsiteX2674" fmla="*/ 418279 w 4550804"/>
              <a:gd name="connsiteY2674" fmla="*/ 3486381 h 5360810"/>
              <a:gd name="connsiteX2675" fmla="*/ 447607 w 4550804"/>
              <a:gd name="connsiteY2675" fmla="*/ 3461249 h 5360810"/>
              <a:gd name="connsiteX2676" fmla="*/ 471350 w 4550804"/>
              <a:gd name="connsiteY2676" fmla="*/ 3461249 h 5360810"/>
              <a:gd name="connsiteX2677" fmla="*/ 506265 w 4550804"/>
              <a:gd name="connsiteY2677" fmla="*/ 3449382 h 5360810"/>
              <a:gd name="connsiteX2678" fmla="*/ 513946 w 4550804"/>
              <a:gd name="connsiteY2678" fmla="*/ 3449382 h 5360810"/>
              <a:gd name="connsiteX2679" fmla="*/ 533498 w 4550804"/>
              <a:gd name="connsiteY2679" fmla="*/ 3447985 h 5360810"/>
              <a:gd name="connsiteX2680" fmla="*/ 567016 w 4550804"/>
              <a:gd name="connsiteY2680" fmla="*/ 3455664 h 5360810"/>
              <a:gd name="connsiteX2681" fmla="*/ 567713 w 4550804"/>
              <a:gd name="connsiteY2681" fmla="*/ 3455757 h 5360810"/>
              <a:gd name="connsiteX2682" fmla="*/ 567017 w 4550804"/>
              <a:gd name="connsiteY2682" fmla="*/ 3455664 h 5360810"/>
              <a:gd name="connsiteX2683" fmla="*/ 575396 w 4550804"/>
              <a:gd name="connsiteY2683" fmla="*/ 3446590 h 5360810"/>
              <a:gd name="connsiteX2684" fmla="*/ 572603 w 4550804"/>
              <a:gd name="connsiteY2684" fmla="*/ 3442401 h 5360810"/>
              <a:gd name="connsiteX2685" fmla="*/ 576793 w 4550804"/>
              <a:gd name="connsiteY2685" fmla="*/ 3439608 h 5360810"/>
              <a:gd name="connsiteX2686" fmla="*/ 573999 w 4550804"/>
              <a:gd name="connsiteY2686" fmla="*/ 3435419 h 5360810"/>
              <a:gd name="connsiteX2687" fmla="*/ 588664 w 4550804"/>
              <a:gd name="connsiteY2687" fmla="*/ 3422156 h 5360810"/>
              <a:gd name="connsiteX2688" fmla="*/ 593133 w 4550804"/>
              <a:gd name="connsiteY2688" fmla="*/ 3421039 h 5360810"/>
              <a:gd name="connsiteX2689" fmla="*/ 590060 w 4550804"/>
              <a:gd name="connsiteY2689" fmla="*/ 3417967 h 5360810"/>
              <a:gd name="connsiteX2690" fmla="*/ 603328 w 4550804"/>
              <a:gd name="connsiteY2690" fmla="*/ 3411684 h 5360810"/>
              <a:gd name="connsiteX2691" fmla="*/ 611010 w 4550804"/>
              <a:gd name="connsiteY2691" fmla="*/ 3404005 h 5360810"/>
              <a:gd name="connsiteX2692" fmla="*/ 621484 w 4550804"/>
              <a:gd name="connsiteY2692" fmla="*/ 3378874 h 5360810"/>
              <a:gd name="connsiteX2693" fmla="*/ 618690 w 4550804"/>
              <a:gd name="connsiteY2693" fmla="*/ 3377477 h 5360810"/>
              <a:gd name="connsiteX2694" fmla="*/ 615898 w 4550804"/>
              <a:gd name="connsiteY2694" fmla="*/ 3381666 h 5360810"/>
              <a:gd name="connsiteX2695" fmla="*/ 617294 w 4550804"/>
              <a:gd name="connsiteY2695" fmla="*/ 3377477 h 5360810"/>
              <a:gd name="connsiteX2696" fmla="*/ 621484 w 4550804"/>
              <a:gd name="connsiteY2696" fmla="*/ 3376081 h 5360810"/>
              <a:gd name="connsiteX2697" fmla="*/ 622880 w 4550804"/>
              <a:gd name="connsiteY2697" fmla="*/ 3365609 h 5360810"/>
              <a:gd name="connsiteX2698" fmla="*/ 612406 w 4550804"/>
              <a:gd name="connsiteY2698" fmla="*/ 3336988 h 5360810"/>
              <a:gd name="connsiteX2699" fmla="*/ 611010 w 4550804"/>
              <a:gd name="connsiteY2699" fmla="*/ 3326516 h 5360810"/>
              <a:gd name="connsiteX2700" fmla="*/ 613803 w 4550804"/>
              <a:gd name="connsiteY2700" fmla="*/ 3316045 h 5360810"/>
              <a:gd name="connsiteX2701" fmla="*/ 625674 w 4550804"/>
              <a:gd name="connsiteY2701" fmla="*/ 3302780 h 5360810"/>
              <a:gd name="connsiteX2702" fmla="*/ 656399 w 4550804"/>
              <a:gd name="connsiteY2702" fmla="*/ 3292309 h 5360810"/>
              <a:gd name="connsiteX2703" fmla="*/ 660589 w 4550804"/>
              <a:gd name="connsiteY2703" fmla="*/ 3292309 h 5360810"/>
              <a:gd name="connsiteX2704" fmla="*/ 663381 w 4550804"/>
              <a:gd name="connsiteY2704" fmla="*/ 3290913 h 5360810"/>
              <a:gd name="connsiteX2705" fmla="*/ 664778 w 4550804"/>
              <a:gd name="connsiteY2705" fmla="*/ 3290913 h 5360810"/>
              <a:gd name="connsiteX2706" fmla="*/ 664778 w 4550804"/>
              <a:gd name="connsiteY2706" fmla="*/ 3288819 h 5360810"/>
              <a:gd name="connsiteX2707" fmla="*/ 666175 w 4550804"/>
              <a:gd name="connsiteY2707" fmla="*/ 3293008 h 5360810"/>
              <a:gd name="connsiteX2708" fmla="*/ 667571 w 4550804"/>
              <a:gd name="connsiteY2708" fmla="*/ 3293008 h 5360810"/>
              <a:gd name="connsiteX2709" fmla="*/ 667571 w 4550804"/>
              <a:gd name="connsiteY2709" fmla="*/ 3288819 h 5360810"/>
              <a:gd name="connsiteX2710" fmla="*/ 668968 w 4550804"/>
              <a:gd name="connsiteY2710" fmla="*/ 3293008 h 5360810"/>
              <a:gd name="connsiteX2711" fmla="*/ 671762 w 4550804"/>
              <a:gd name="connsiteY2711" fmla="*/ 3293008 h 5360810"/>
              <a:gd name="connsiteX2712" fmla="*/ 748574 w 4550804"/>
              <a:gd name="connsiteY2712" fmla="*/ 3260894 h 5360810"/>
              <a:gd name="connsiteX2713" fmla="*/ 759048 w 4550804"/>
              <a:gd name="connsiteY2713" fmla="*/ 3259498 h 5360810"/>
              <a:gd name="connsiteX2714" fmla="*/ 786282 w 4550804"/>
              <a:gd name="connsiteY2714" fmla="*/ 3249027 h 5360810"/>
              <a:gd name="connsiteX2715" fmla="*/ 2149321 w 4550804"/>
              <a:gd name="connsiteY2715" fmla="*/ 3244107 h 5360810"/>
              <a:gd name="connsiteX2716" fmla="*/ 2148660 w 4550804"/>
              <a:gd name="connsiteY2716" fmla="*/ 3267903 h 5360810"/>
              <a:gd name="connsiteX2717" fmla="*/ 2149358 w 4550804"/>
              <a:gd name="connsiteY2717" fmla="*/ 3269299 h 5360810"/>
              <a:gd name="connsiteX2718" fmla="*/ 2149359 w 4550804"/>
              <a:gd name="connsiteY2718" fmla="*/ 3269299 h 5360810"/>
              <a:gd name="connsiteX2719" fmla="*/ 2149359 w 4550804"/>
              <a:gd name="connsiteY2719" fmla="*/ 3244167 h 5360810"/>
              <a:gd name="connsiteX2720" fmla="*/ 3016643 w 4550804"/>
              <a:gd name="connsiteY2720" fmla="*/ 3231603 h 5360810"/>
              <a:gd name="connsiteX2721" fmla="*/ 3015819 w 4550804"/>
              <a:gd name="connsiteY2721" fmla="*/ 3232015 h 5360810"/>
              <a:gd name="connsiteX2722" fmla="*/ 3015946 w 4550804"/>
              <a:gd name="connsiteY2722" fmla="*/ 3232300 h 5360810"/>
              <a:gd name="connsiteX2723" fmla="*/ 2032044 w 4550804"/>
              <a:gd name="connsiteY2723" fmla="*/ 3231602 h 5360810"/>
              <a:gd name="connsiteX2724" fmla="*/ 2034837 w 4550804"/>
              <a:gd name="connsiteY2724" fmla="*/ 3235791 h 5360810"/>
              <a:gd name="connsiteX2725" fmla="*/ 2045310 w 4550804"/>
              <a:gd name="connsiteY2725" fmla="*/ 3242072 h 5360810"/>
              <a:gd name="connsiteX2726" fmla="*/ 3710752 w 4550804"/>
              <a:gd name="connsiteY2726" fmla="*/ 3229088 h 5360810"/>
              <a:gd name="connsiteX2727" fmla="*/ 3707958 w 4550804"/>
              <a:gd name="connsiteY2727" fmla="*/ 3230206 h 5360810"/>
              <a:gd name="connsiteX2728" fmla="*/ 3707958 w 4550804"/>
              <a:gd name="connsiteY2728" fmla="*/ 3230625 h 5360810"/>
              <a:gd name="connsiteX2729" fmla="*/ 3710752 w 4550804"/>
              <a:gd name="connsiteY2729" fmla="*/ 3229508 h 5360810"/>
              <a:gd name="connsiteX2730" fmla="*/ 1799511 w 4550804"/>
              <a:gd name="connsiteY2730" fmla="*/ 3228809 h 5360810"/>
              <a:gd name="connsiteX2731" fmla="*/ 1799467 w 4550804"/>
              <a:gd name="connsiteY2731" fmla="*/ 3228839 h 5360810"/>
              <a:gd name="connsiteX2732" fmla="*/ 1799511 w 4550804"/>
              <a:gd name="connsiteY2732" fmla="*/ 3228809 h 5360810"/>
              <a:gd name="connsiteX2733" fmla="*/ 1800209 w 4550804"/>
              <a:gd name="connsiteY2733" fmla="*/ 3230205 h 5360810"/>
              <a:gd name="connsiteX2734" fmla="*/ 1800463 w 4550804"/>
              <a:gd name="connsiteY2734" fmla="*/ 3229761 h 5360810"/>
              <a:gd name="connsiteX2735" fmla="*/ 2940090 w 4550804"/>
              <a:gd name="connsiteY2735" fmla="*/ 3226020 h 5360810"/>
              <a:gd name="connsiteX2736" fmla="*/ 2939694 w 4550804"/>
              <a:gd name="connsiteY2736" fmla="*/ 3226308 h 5360810"/>
              <a:gd name="connsiteX2737" fmla="*/ 2948212 w 4550804"/>
              <a:gd name="connsiteY2737" fmla="*/ 3232300 h 5360810"/>
              <a:gd name="connsiteX2738" fmla="*/ 2946117 w 4550804"/>
              <a:gd name="connsiteY2738" fmla="*/ 3236489 h 5360810"/>
              <a:gd name="connsiteX2739" fmla="*/ 2948212 w 4550804"/>
              <a:gd name="connsiteY2739" fmla="*/ 3240153 h 5360810"/>
              <a:gd name="connsiteX2740" fmla="*/ 2948212 w 4550804"/>
              <a:gd name="connsiteY2740" fmla="*/ 3239281 h 5360810"/>
              <a:gd name="connsiteX2741" fmla="*/ 2946815 w 4550804"/>
              <a:gd name="connsiteY2741" fmla="*/ 3237187 h 5360810"/>
              <a:gd name="connsiteX2742" fmla="*/ 2949608 w 4550804"/>
              <a:gd name="connsiteY2742" fmla="*/ 3232998 h 5360810"/>
              <a:gd name="connsiteX2743" fmla="*/ 2112635 w 4550804"/>
              <a:gd name="connsiteY2743" fmla="*/ 3216937 h 5360810"/>
              <a:gd name="connsiteX2744" fmla="*/ 2113745 w 4550804"/>
              <a:gd name="connsiteY2744" fmla="*/ 3223225 h 5360810"/>
              <a:gd name="connsiteX2745" fmla="*/ 2114164 w 4550804"/>
              <a:gd name="connsiteY2745" fmla="*/ 3223435 h 5360810"/>
              <a:gd name="connsiteX2746" fmla="*/ 3722658 w 4550804"/>
              <a:gd name="connsiteY2746" fmla="*/ 3211244 h 5360810"/>
              <a:gd name="connsiteX2747" fmla="*/ 3711450 w 4550804"/>
              <a:gd name="connsiteY2747" fmla="*/ 3221130 h 5360810"/>
              <a:gd name="connsiteX2748" fmla="*/ 3711450 w 4550804"/>
              <a:gd name="connsiteY2748" fmla="*/ 3221212 h 5360810"/>
              <a:gd name="connsiteX2749" fmla="*/ 3722623 w 4550804"/>
              <a:gd name="connsiteY2749" fmla="*/ 3211357 h 5360810"/>
              <a:gd name="connsiteX2750" fmla="*/ 2957878 w 4550804"/>
              <a:gd name="connsiteY2750" fmla="*/ 3209556 h 5360810"/>
              <a:gd name="connsiteX2751" fmla="*/ 2957290 w 4550804"/>
              <a:gd name="connsiteY2751" fmla="*/ 3210659 h 5360810"/>
              <a:gd name="connsiteX2752" fmla="*/ 2959617 w 4550804"/>
              <a:gd name="connsiteY2752" fmla="*/ 3211822 h 5360810"/>
              <a:gd name="connsiteX2753" fmla="*/ 2960082 w 4550804"/>
              <a:gd name="connsiteY2753" fmla="*/ 3210659 h 5360810"/>
              <a:gd name="connsiteX2754" fmla="*/ 3190520 w 4550804"/>
              <a:gd name="connsiteY2754" fmla="*/ 3204376 h 5360810"/>
              <a:gd name="connsiteX2755" fmla="*/ 3207748 w 4550804"/>
              <a:gd name="connsiteY2755" fmla="*/ 3219753 h 5360810"/>
              <a:gd name="connsiteX2756" fmla="*/ 3213019 w 4550804"/>
              <a:gd name="connsiteY2756" fmla="*/ 3221780 h 5360810"/>
              <a:gd name="connsiteX2757" fmla="*/ 3206581 w 4550804"/>
              <a:gd name="connsiteY2757" fmla="*/ 3218331 h 5360810"/>
              <a:gd name="connsiteX2758" fmla="*/ 2114911 w 4550804"/>
              <a:gd name="connsiteY2758" fmla="*/ 3201924 h 5360810"/>
              <a:gd name="connsiteX2759" fmla="*/ 2113745 w 4550804"/>
              <a:gd name="connsiteY2759" fmla="*/ 3207168 h 5360810"/>
              <a:gd name="connsiteX2760" fmla="*/ 2111650 w 4550804"/>
              <a:gd name="connsiteY2760" fmla="*/ 3211357 h 5360810"/>
              <a:gd name="connsiteX2761" fmla="*/ 2111845 w 4550804"/>
              <a:gd name="connsiteY2761" fmla="*/ 3212461 h 5360810"/>
              <a:gd name="connsiteX2762" fmla="*/ 2114443 w 4550804"/>
              <a:gd name="connsiteY2762" fmla="*/ 3208565 h 5360810"/>
              <a:gd name="connsiteX2763" fmla="*/ 2115142 w 4550804"/>
              <a:gd name="connsiteY2763" fmla="*/ 3202281 h 5360810"/>
              <a:gd name="connsiteX2764" fmla="*/ 1532064 w 4550804"/>
              <a:gd name="connsiteY2764" fmla="*/ 3199489 h 5360810"/>
              <a:gd name="connsiteX2765" fmla="*/ 1530377 w 4550804"/>
              <a:gd name="connsiteY2765" fmla="*/ 3200613 h 5360810"/>
              <a:gd name="connsiteX2766" fmla="*/ 1532064 w 4550804"/>
              <a:gd name="connsiteY2766" fmla="*/ 3204376 h 5360810"/>
              <a:gd name="connsiteX2767" fmla="*/ 1546728 w 4550804"/>
              <a:gd name="connsiteY2767" fmla="*/ 3235791 h 5360810"/>
              <a:gd name="connsiteX2768" fmla="*/ 1552469 w 4550804"/>
              <a:gd name="connsiteY2768" fmla="*/ 3242960 h 5360810"/>
              <a:gd name="connsiteX2769" fmla="*/ 1546728 w 4550804"/>
              <a:gd name="connsiteY2769" fmla="*/ 3233697 h 5360810"/>
              <a:gd name="connsiteX2770" fmla="*/ 1544174 w 4550804"/>
              <a:gd name="connsiteY2770" fmla="*/ 3225016 h 5360810"/>
              <a:gd name="connsiteX2771" fmla="*/ 1540443 w 4550804"/>
              <a:gd name="connsiteY2771" fmla="*/ 3221130 h 5360810"/>
              <a:gd name="connsiteX2772" fmla="*/ 1531365 w 4550804"/>
              <a:gd name="connsiteY2772" fmla="*/ 3201583 h 5360810"/>
              <a:gd name="connsiteX2773" fmla="*/ 1532742 w 4550804"/>
              <a:gd name="connsiteY2773" fmla="*/ 3200215 h 5360810"/>
              <a:gd name="connsiteX2774" fmla="*/ 1971874 w 4550804"/>
              <a:gd name="connsiteY2774" fmla="*/ 3199039 h 5360810"/>
              <a:gd name="connsiteX2775" fmla="*/ 1966404 w 4550804"/>
              <a:gd name="connsiteY2775" fmla="*/ 3210658 h 5360810"/>
              <a:gd name="connsiteX2776" fmla="*/ 1966486 w 4550804"/>
              <a:gd name="connsiteY2776" fmla="*/ 3211186 h 5360810"/>
              <a:gd name="connsiteX2777" fmla="*/ 1971991 w 4550804"/>
              <a:gd name="connsiteY2777" fmla="*/ 3199489 h 5360810"/>
              <a:gd name="connsiteX2778" fmla="*/ 2507722 w 4550804"/>
              <a:gd name="connsiteY2778" fmla="*/ 3194324 h 5360810"/>
              <a:gd name="connsiteX2779" fmla="*/ 2502697 w 4550804"/>
              <a:gd name="connsiteY2779" fmla="*/ 3195999 h 5360810"/>
              <a:gd name="connsiteX2780" fmla="*/ 2484616 w 4550804"/>
              <a:gd name="connsiteY2780" fmla="*/ 3213380 h 5360810"/>
              <a:gd name="connsiteX2781" fmla="*/ 2499904 w 4550804"/>
              <a:gd name="connsiteY2781" fmla="*/ 3198790 h 5360810"/>
              <a:gd name="connsiteX2782" fmla="*/ 2521095 w 4550804"/>
              <a:gd name="connsiteY2782" fmla="*/ 3189868 h 5360810"/>
              <a:gd name="connsiteX2783" fmla="*/ 2511626 w 4550804"/>
              <a:gd name="connsiteY2783" fmla="*/ 3193023 h 5360810"/>
              <a:gd name="connsiteX2784" fmla="*/ 2532026 w 4550804"/>
              <a:gd name="connsiteY2784" fmla="*/ 3191112 h 5360810"/>
              <a:gd name="connsiteX2785" fmla="*/ 2561869 w 4550804"/>
              <a:gd name="connsiteY2785" fmla="*/ 3190065 h 5360810"/>
              <a:gd name="connsiteX2786" fmla="*/ 2521551 w 4550804"/>
              <a:gd name="connsiteY2786" fmla="*/ 3191112 h 5360810"/>
              <a:gd name="connsiteX2787" fmla="*/ 2111650 w 4550804"/>
              <a:gd name="connsiteY2787" fmla="*/ 3182735 h 5360810"/>
              <a:gd name="connsiteX2788" fmla="*/ 2107460 w 4550804"/>
              <a:gd name="connsiteY2788" fmla="*/ 3188600 h 5360810"/>
              <a:gd name="connsiteX2789" fmla="*/ 2107460 w 4550804"/>
              <a:gd name="connsiteY2789" fmla="*/ 3190414 h 5360810"/>
              <a:gd name="connsiteX2790" fmla="*/ 2111650 w 4550804"/>
              <a:gd name="connsiteY2790" fmla="*/ 3183433 h 5360810"/>
              <a:gd name="connsiteX2791" fmla="*/ 2953100 w 4550804"/>
              <a:gd name="connsiteY2791" fmla="*/ 3182735 h 5360810"/>
              <a:gd name="connsiteX2792" fmla="*/ 2953100 w 4550804"/>
              <a:gd name="connsiteY2792" fmla="*/ 3184131 h 5360810"/>
              <a:gd name="connsiteX2793" fmla="*/ 2960082 w 4550804"/>
              <a:gd name="connsiteY2793" fmla="*/ 3189716 h 5360810"/>
              <a:gd name="connsiteX2794" fmla="*/ 2962627 w 4550804"/>
              <a:gd name="connsiteY2794" fmla="*/ 3199257 h 5360810"/>
              <a:gd name="connsiteX2795" fmla="*/ 2962876 w 4550804"/>
              <a:gd name="connsiteY2795" fmla="*/ 3198790 h 5360810"/>
              <a:gd name="connsiteX2796" fmla="*/ 2960082 w 4550804"/>
              <a:gd name="connsiteY2796" fmla="*/ 3188319 h 5360810"/>
              <a:gd name="connsiteX2797" fmla="*/ 2985920 w 4550804"/>
              <a:gd name="connsiteY2797" fmla="*/ 3173667 h 5360810"/>
              <a:gd name="connsiteX2798" fmla="*/ 2984861 w 4550804"/>
              <a:gd name="connsiteY2798" fmla="*/ 3177893 h 5360810"/>
              <a:gd name="connsiteX2799" fmla="*/ 2985919 w 4550804"/>
              <a:gd name="connsiteY2799" fmla="*/ 3177848 h 5360810"/>
              <a:gd name="connsiteX2800" fmla="*/ 2985919 w 4550804"/>
              <a:gd name="connsiteY2800" fmla="*/ 3189716 h 5360810"/>
              <a:gd name="connsiteX2801" fmla="*/ 2985920 w 4550804"/>
              <a:gd name="connsiteY2801" fmla="*/ 3189716 h 5360810"/>
              <a:gd name="connsiteX2802" fmla="*/ 2722945 w 4550804"/>
              <a:gd name="connsiteY2802" fmla="*/ 3170868 h 5360810"/>
              <a:gd name="connsiteX2803" fmla="*/ 2730812 w 4550804"/>
              <a:gd name="connsiteY2803" fmla="*/ 3172247 h 5360810"/>
              <a:gd name="connsiteX2804" fmla="*/ 2723360 w 4550804"/>
              <a:gd name="connsiteY2804" fmla="*/ 3170868 h 5360810"/>
              <a:gd name="connsiteX2805" fmla="*/ 1626511 w 4550804"/>
              <a:gd name="connsiteY2805" fmla="*/ 3170867 h 5360810"/>
              <a:gd name="connsiteX2806" fmla="*/ 1635412 w 4550804"/>
              <a:gd name="connsiteY2806" fmla="*/ 3172961 h 5360810"/>
              <a:gd name="connsiteX2807" fmla="*/ 1635574 w 4550804"/>
              <a:gd name="connsiteY2807" fmla="*/ 3172876 h 5360810"/>
              <a:gd name="connsiteX2808" fmla="*/ 1627032 w 4550804"/>
              <a:gd name="connsiteY2808" fmla="*/ 3170867 h 5360810"/>
              <a:gd name="connsiteX2809" fmla="*/ 1254838 w 4550804"/>
              <a:gd name="connsiteY2809" fmla="*/ 3168074 h 5360810"/>
              <a:gd name="connsiteX2810" fmla="*/ 1254840 w 4550804"/>
              <a:gd name="connsiteY2810" fmla="*/ 3168075 h 5360810"/>
              <a:gd name="connsiteX2811" fmla="*/ 1254842 w 4550804"/>
              <a:gd name="connsiteY2811" fmla="*/ 3168074 h 5360810"/>
              <a:gd name="connsiteX2812" fmla="*/ 1139970 w 4550804"/>
              <a:gd name="connsiteY2812" fmla="*/ 3164235 h 5360810"/>
              <a:gd name="connsiteX2813" fmla="*/ 1147302 w 4550804"/>
              <a:gd name="connsiteY2813" fmla="*/ 3166679 h 5360810"/>
              <a:gd name="connsiteX2814" fmla="*/ 1169307 w 4550804"/>
              <a:gd name="connsiteY2814" fmla="*/ 3170101 h 5360810"/>
              <a:gd name="connsiteX2815" fmla="*/ 1215735 w 4550804"/>
              <a:gd name="connsiteY2815" fmla="*/ 3161791 h 5360810"/>
              <a:gd name="connsiteX2816" fmla="*/ 1190596 w 4550804"/>
              <a:gd name="connsiteY2816" fmla="*/ 3169471 h 5360810"/>
              <a:gd name="connsiteX2817" fmla="*/ 1173862 w 4550804"/>
              <a:gd name="connsiteY2817" fmla="*/ 3170809 h 5360810"/>
              <a:gd name="connsiteX2818" fmla="*/ 1178725 w 4550804"/>
              <a:gd name="connsiteY2818" fmla="*/ 3171565 h 5360810"/>
              <a:gd name="connsiteX2819" fmla="*/ 1191993 w 4550804"/>
              <a:gd name="connsiteY2819" fmla="*/ 3170170 h 5360810"/>
              <a:gd name="connsiteX2820" fmla="*/ 1217132 w 4550804"/>
              <a:gd name="connsiteY2820" fmla="*/ 3162490 h 5360810"/>
              <a:gd name="connsiteX2821" fmla="*/ 1229701 w 4550804"/>
              <a:gd name="connsiteY2821" fmla="*/ 3162490 h 5360810"/>
              <a:gd name="connsiteX2822" fmla="*/ 1229704 w 4550804"/>
              <a:gd name="connsiteY2822" fmla="*/ 3162490 h 5360810"/>
              <a:gd name="connsiteX2823" fmla="*/ 1229700 w 4550804"/>
              <a:gd name="connsiteY2823" fmla="*/ 3162489 h 5360810"/>
              <a:gd name="connsiteX2824" fmla="*/ 1229610 w 4550804"/>
              <a:gd name="connsiteY2824" fmla="*/ 3161791 h 5360810"/>
              <a:gd name="connsiteX2825" fmla="*/ 1280677 w 4550804"/>
              <a:gd name="connsiteY2825" fmla="*/ 3159698 h 5360810"/>
              <a:gd name="connsiteX2826" fmla="*/ 1280671 w 4550804"/>
              <a:gd name="connsiteY2826" fmla="*/ 3159700 h 5360810"/>
              <a:gd name="connsiteX2827" fmla="*/ 1280677 w 4550804"/>
              <a:gd name="connsiteY2827" fmla="*/ 3159698 h 5360810"/>
              <a:gd name="connsiteX2828" fmla="*/ 1126136 w 4550804"/>
              <a:gd name="connsiteY2828" fmla="*/ 3158561 h 5360810"/>
              <a:gd name="connsiteX2829" fmla="*/ 1130543 w 4550804"/>
              <a:gd name="connsiteY2829" fmla="*/ 3161094 h 5360810"/>
              <a:gd name="connsiteX2830" fmla="*/ 1131328 w 4550804"/>
              <a:gd name="connsiteY2830" fmla="*/ 3161355 h 5360810"/>
              <a:gd name="connsiteX2831" fmla="*/ 1490166 w 4550804"/>
              <a:gd name="connsiteY2831" fmla="*/ 3152716 h 5360810"/>
              <a:gd name="connsiteX2832" fmla="*/ 1485976 w 4550804"/>
              <a:gd name="connsiteY2832" fmla="*/ 3155509 h 5360810"/>
              <a:gd name="connsiteX2833" fmla="*/ 1485976 w 4550804"/>
              <a:gd name="connsiteY2833" fmla="*/ 3158366 h 5360810"/>
              <a:gd name="connsiteX2834" fmla="*/ 1487372 w 4550804"/>
              <a:gd name="connsiteY2834" fmla="*/ 3159000 h 5360810"/>
              <a:gd name="connsiteX2835" fmla="*/ 1487372 w 4550804"/>
              <a:gd name="connsiteY2835" fmla="*/ 3155509 h 5360810"/>
              <a:gd name="connsiteX2836" fmla="*/ 1490515 w 4550804"/>
              <a:gd name="connsiteY2836" fmla="*/ 3153414 h 5360810"/>
              <a:gd name="connsiteX2837" fmla="*/ 1446174 w 4550804"/>
              <a:gd name="connsiteY2837" fmla="*/ 3152716 h 5360810"/>
              <a:gd name="connsiteX2838" fmla="*/ 1442396 w 4550804"/>
              <a:gd name="connsiteY2838" fmla="*/ 3153471 h 5360810"/>
              <a:gd name="connsiteX2839" fmla="*/ 1441984 w 4550804"/>
              <a:gd name="connsiteY2839" fmla="*/ 3154811 h 5360810"/>
              <a:gd name="connsiteX2840" fmla="*/ 1448967 w 4550804"/>
              <a:gd name="connsiteY2840" fmla="*/ 3153414 h 5360810"/>
              <a:gd name="connsiteX2841" fmla="*/ 1472625 w 4550804"/>
              <a:gd name="connsiteY2841" fmla="*/ 3158016 h 5360810"/>
              <a:gd name="connsiteX2842" fmla="*/ 1472709 w 4550804"/>
              <a:gd name="connsiteY2842" fmla="*/ 3157603 h 5360810"/>
              <a:gd name="connsiteX2843" fmla="*/ 1473923 w 4550804"/>
              <a:gd name="connsiteY2843" fmla="*/ 3158267 h 5360810"/>
              <a:gd name="connsiteX2844" fmla="*/ 1474105 w 4550804"/>
              <a:gd name="connsiteY2844" fmla="*/ 3158301 h 5360810"/>
              <a:gd name="connsiteX2845" fmla="*/ 1474099 w 4550804"/>
              <a:gd name="connsiteY2845" fmla="*/ 3158357 h 5360810"/>
              <a:gd name="connsiteX2846" fmla="*/ 1480391 w 4550804"/>
              <a:gd name="connsiteY2846" fmla="*/ 3161792 h 5360810"/>
              <a:gd name="connsiteX2847" fmla="*/ 1492261 w 4550804"/>
              <a:gd name="connsiteY2847" fmla="*/ 3173659 h 5360810"/>
              <a:gd name="connsiteX2848" fmla="*/ 1507616 w 4550804"/>
              <a:gd name="connsiteY2848" fmla="*/ 3178893 h 5360810"/>
              <a:gd name="connsiteX2849" fmla="*/ 1492959 w 4550804"/>
              <a:gd name="connsiteY2849" fmla="*/ 3173659 h 5360810"/>
              <a:gd name="connsiteX2850" fmla="*/ 1481088 w 4550804"/>
              <a:gd name="connsiteY2850" fmla="*/ 3161792 h 5360810"/>
              <a:gd name="connsiteX2851" fmla="*/ 1473406 w 4550804"/>
              <a:gd name="connsiteY2851" fmla="*/ 3157603 h 5360810"/>
              <a:gd name="connsiteX2852" fmla="*/ 1478885 w 4550804"/>
              <a:gd name="connsiteY2852" fmla="*/ 3155777 h 5360810"/>
              <a:gd name="connsiteX2853" fmla="*/ 1478295 w 4550804"/>
              <a:gd name="connsiteY2853" fmla="*/ 3155509 h 5360810"/>
              <a:gd name="connsiteX2854" fmla="*/ 1472010 w 4550804"/>
              <a:gd name="connsiteY2854" fmla="*/ 3157603 h 5360810"/>
              <a:gd name="connsiteX2855" fmla="*/ 1495753 w 4550804"/>
              <a:gd name="connsiteY2855" fmla="*/ 3148528 h 5360810"/>
              <a:gd name="connsiteX2856" fmla="*/ 1494356 w 4550804"/>
              <a:gd name="connsiteY2856" fmla="*/ 3149924 h 5360810"/>
              <a:gd name="connsiteX2857" fmla="*/ 1495753 w 4550804"/>
              <a:gd name="connsiteY2857" fmla="*/ 3152716 h 5360810"/>
              <a:gd name="connsiteX2858" fmla="*/ 1492610 w 4550804"/>
              <a:gd name="connsiteY2858" fmla="*/ 3154811 h 5360810"/>
              <a:gd name="connsiteX2859" fmla="*/ 1492959 w 4550804"/>
              <a:gd name="connsiteY2859" fmla="*/ 3155509 h 5360810"/>
              <a:gd name="connsiteX2860" fmla="*/ 1497148 w 4550804"/>
              <a:gd name="connsiteY2860" fmla="*/ 3152716 h 5360810"/>
              <a:gd name="connsiteX2861" fmla="*/ 1495752 w 4550804"/>
              <a:gd name="connsiteY2861" fmla="*/ 3149924 h 5360810"/>
              <a:gd name="connsiteX2862" fmla="*/ 1496839 w 4550804"/>
              <a:gd name="connsiteY2862" fmla="*/ 3148838 h 5360810"/>
              <a:gd name="connsiteX2863" fmla="*/ 2531327 w 4550804"/>
              <a:gd name="connsiteY2863" fmla="*/ 3147830 h 5360810"/>
              <a:gd name="connsiteX2864" fmla="*/ 2530928 w 4550804"/>
              <a:gd name="connsiteY2864" fmla="*/ 3148229 h 5360810"/>
              <a:gd name="connsiteX2865" fmla="*/ 2532026 w 4550804"/>
              <a:gd name="connsiteY2865" fmla="*/ 3154810 h 5360810"/>
              <a:gd name="connsiteX2866" fmla="*/ 2510378 w 4550804"/>
              <a:gd name="connsiteY2866" fmla="*/ 3161093 h 5360810"/>
              <a:gd name="connsiteX2867" fmla="*/ 2513380 w 4550804"/>
              <a:gd name="connsiteY2867" fmla="*/ 3168783 h 5360810"/>
              <a:gd name="connsiteX2868" fmla="*/ 2511077 w 4550804"/>
              <a:gd name="connsiteY2868" fmla="*/ 3162490 h 5360810"/>
              <a:gd name="connsiteX2869" fmla="*/ 2532724 w 4550804"/>
              <a:gd name="connsiteY2869" fmla="*/ 3156207 h 5360810"/>
              <a:gd name="connsiteX2870" fmla="*/ 2040647 w 4550804"/>
              <a:gd name="connsiteY2870" fmla="*/ 3146894 h 5360810"/>
              <a:gd name="connsiteX2871" fmla="*/ 2040424 w 4550804"/>
              <a:gd name="connsiteY2871" fmla="*/ 3147131 h 5360810"/>
              <a:gd name="connsiteX2872" fmla="*/ 2043587 w 4550804"/>
              <a:gd name="connsiteY2872" fmla="*/ 3148938 h 5360810"/>
              <a:gd name="connsiteX2873" fmla="*/ 2043916 w 4550804"/>
              <a:gd name="connsiteY2873" fmla="*/ 3148528 h 5360810"/>
              <a:gd name="connsiteX2874" fmla="*/ 3335766 w 4550804"/>
              <a:gd name="connsiteY2874" fmla="*/ 3142943 h 5360810"/>
              <a:gd name="connsiteX2875" fmla="*/ 3333397 w 4550804"/>
              <a:gd name="connsiteY2875" fmla="*/ 3147088 h 5360810"/>
              <a:gd name="connsiteX2876" fmla="*/ 3334356 w 4550804"/>
              <a:gd name="connsiteY2876" fmla="*/ 3147822 h 5360810"/>
              <a:gd name="connsiteX2877" fmla="*/ 3336452 w 4550804"/>
              <a:gd name="connsiteY2877" fmla="*/ 3142943 h 5360810"/>
              <a:gd name="connsiteX2878" fmla="*/ 1930292 w 4550804"/>
              <a:gd name="connsiteY2878" fmla="*/ 3141347 h 5360810"/>
              <a:gd name="connsiteX2879" fmla="*/ 1929395 w 4550804"/>
              <a:gd name="connsiteY2879" fmla="*/ 3142244 h 5360810"/>
              <a:gd name="connsiteX2880" fmla="*/ 1929550 w 4550804"/>
              <a:gd name="connsiteY2880" fmla="*/ 3142788 h 5360810"/>
              <a:gd name="connsiteX2881" fmla="*/ 1930791 w 4550804"/>
              <a:gd name="connsiteY2881" fmla="*/ 3141546 h 5360810"/>
              <a:gd name="connsiteX2882" fmla="*/ 3729271 w 4550804"/>
              <a:gd name="connsiteY2882" fmla="*/ 3137218 h 5360810"/>
              <a:gd name="connsiteX2883" fmla="*/ 3711450 w 4550804"/>
              <a:gd name="connsiteY2883" fmla="*/ 3146434 h 5360810"/>
              <a:gd name="connsiteX2884" fmla="*/ 3711573 w 4550804"/>
              <a:gd name="connsiteY2884" fmla="*/ 3146736 h 5360810"/>
              <a:gd name="connsiteX2885" fmla="*/ 3729606 w 4550804"/>
              <a:gd name="connsiteY2885" fmla="*/ 3138056 h 5360810"/>
              <a:gd name="connsiteX2886" fmla="*/ 2527504 w 4550804"/>
              <a:gd name="connsiteY2886" fmla="*/ 3132154 h 5360810"/>
              <a:gd name="connsiteX2887" fmla="*/ 2525043 w 4550804"/>
              <a:gd name="connsiteY2887" fmla="*/ 3140151 h 5360810"/>
              <a:gd name="connsiteX2888" fmla="*/ 2525764 w 4550804"/>
              <a:gd name="connsiteY2888" fmla="*/ 3141472 h 5360810"/>
              <a:gd name="connsiteX2889" fmla="*/ 2528534 w 4550804"/>
              <a:gd name="connsiteY2889" fmla="*/ 3132471 h 5360810"/>
              <a:gd name="connsiteX2890" fmla="*/ 3733052 w 4550804"/>
              <a:gd name="connsiteY2890" fmla="*/ 3131500 h 5360810"/>
              <a:gd name="connsiteX2891" fmla="*/ 3728907 w 4550804"/>
              <a:gd name="connsiteY2891" fmla="*/ 3133867 h 5360810"/>
              <a:gd name="connsiteX2892" fmla="*/ 3729134 w 4550804"/>
              <a:gd name="connsiteY2892" fmla="*/ 3134038 h 5360810"/>
              <a:gd name="connsiteX2893" fmla="*/ 3733098 w 4550804"/>
              <a:gd name="connsiteY2893" fmla="*/ 3131773 h 5360810"/>
              <a:gd name="connsiteX2894" fmla="*/ 3321102 w 4550804"/>
              <a:gd name="connsiteY2894" fmla="*/ 3129679 h 5360810"/>
              <a:gd name="connsiteX2895" fmla="*/ 3318316 w 4550804"/>
              <a:gd name="connsiteY2895" fmla="*/ 3134551 h 5360810"/>
              <a:gd name="connsiteX2896" fmla="*/ 3319692 w 4550804"/>
              <a:gd name="connsiteY2896" fmla="*/ 3134551 h 5360810"/>
              <a:gd name="connsiteX2897" fmla="*/ 3321102 w 4550804"/>
              <a:gd name="connsiteY2897" fmla="*/ 3132094 h 5360810"/>
              <a:gd name="connsiteX2898" fmla="*/ 2549483 w 4550804"/>
              <a:gd name="connsiteY2898" fmla="*/ 3129679 h 5360810"/>
              <a:gd name="connsiteX2899" fmla="*/ 2549221 w 4550804"/>
              <a:gd name="connsiteY2899" fmla="*/ 3130596 h 5360810"/>
              <a:gd name="connsiteX2900" fmla="*/ 2550181 w 4550804"/>
              <a:gd name="connsiteY2900" fmla="*/ 3131075 h 5360810"/>
              <a:gd name="connsiteX2901" fmla="*/ 2549762 w 4550804"/>
              <a:gd name="connsiteY2901" fmla="*/ 3129819 h 5360810"/>
              <a:gd name="connsiteX2902" fmla="*/ 2509680 w 4550804"/>
              <a:gd name="connsiteY2902" fmla="*/ 3128980 h 5360810"/>
              <a:gd name="connsiteX2903" fmla="*/ 2509680 w 4550804"/>
              <a:gd name="connsiteY2903" fmla="*/ 3129679 h 5360810"/>
              <a:gd name="connsiteX2904" fmla="*/ 2509902 w 4550804"/>
              <a:gd name="connsiteY2904" fmla="*/ 3129645 h 5360810"/>
              <a:gd name="connsiteX2905" fmla="*/ 2619313 w 4550804"/>
              <a:gd name="connsiteY2905" fmla="*/ 3128283 h 5360810"/>
              <a:gd name="connsiteX2906" fmla="*/ 2579437 w 4550804"/>
              <a:gd name="connsiteY2906" fmla="*/ 3129634 h 5360810"/>
              <a:gd name="connsiteX2907" fmla="*/ 2579510 w 4550804"/>
              <a:gd name="connsiteY2907" fmla="*/ 3129679 h 5360810"/>
              <a:gd name="connsiteX2908" fmla="*/ 2619362 w 4550804"/>
              <a:gd name="connsiteY2908" fmla="*/ 3128351 h 5360810"/>
              <a:gd name="connsiteX2909" fmla="*/ 3732504 w 4550804"/>
              <a:gd name="connsiteY2909" fmla="*/ 3128213 h 5360810"/>
              <a:gd name="connsiteX2910" fmla="*/ 3732398 w 4550804"/>
              <a:gd name="connsiteY2910" fmla="*/ 3128283 h 5360810"/>
              <a:gd name="connsiteX2911" fmla="*/ 3732575 w 4550804"/>
              <a:gd name="connsiteY2911" fmla="*/ 3128636 h 5360810"/>
              <a:gd name="connsiteX2912" fmla="*/ 801645 w 4550804"/>
              <a:gd name="connsiteY2912" fmla="*/ 3127585 h 5360810"/>
              <a:gd name="connsiteX2913" fmla="*/ 801645 w 4550804"/>
              <a:gd name="connsiteY2913" fmla="*/ 3131774 h 5360810"/>
              <a:gd name="connsiteX2914" fmla="*/ 798852 w 4550804"/>
              <a:gd name="connsiteY2914" fmla="*/ 3130377 h 5360810"/>
              <a:gd name="connsiteX2915" fmla="*/ 2539707 w 4550804"/>
              <a:gd name="connsiteY2915" fmla="*/ 3126887 h 5360810"/>
              <a:gd name="connsiteX2916" fmla="*/ 2534984 w 4550804"/>
              <a:gd name="connsiteY2916" fmla="*/ 3130428 h 5360810"/>
              <a:gd name="connsiteX2917" fmla="*/ 2536215 w 4550804"/>
              <a:gd name="connsiteY2917" fmla="*/ 3131075 h 5360810"/>
              <a:gd name="connsiteX2918" fmla="*/ 2541802 w 4550804"/>
              <a:gd name="connsiteY2918" fmla="*/ 3126887 h 5360810"/>
              <a:gd name="connsiteX2919" fmla="*/ 3734495 w 4550804"/>
              <a:gd name="connsiteY2919" fmla="*/ 3126886 h 5360810"/>
              <a:gd name="connsiteX2920" fmla="*/ 3733447 w 4550804"/>
              <a:gd name="connsiteY2920" fmla="*/ 3127584 h 5360810"/>
              <a:gd name="connsiteX2921" fmla="*/ 3734495 w 4550804"/>
              <a:gd name="connsiteY2921" fmla="*/ 3127584 h 5360810"/>
              <a:gd name="connsiteX2922" fmla="*/ 2560656 w 4550804"/>
              <a:gd name="connsiteY2922" fmla="*/ 3125491 h 5360810"/>
              <a:gd name="connsiteX2923" fmla="*/ 2555768 w 4550804"/>
              <a:gd name="connsiteY2923" fmla="*/ 3134566 h 5360810"/>
              <a:gd name="connsiteX2924" fmla="*/ 2557165 w 4550804"/>
              <a:gd name="connsiteY2924" fmla="*/ 3134566 h 5360810"/>
              <a:gd name="connsiteX2925" fmla="*/ 2562395 w 4550804"/>
              <a:gd name="connsiteY2925" fmla="*/ 3126070 h 5360810"/>
              <a:gd name="connsiteX2926" fmla="*/ 2568337 w 4550804"/>
              <a:gd name="connsiteY2926" fmla="*/ 3124095 h 5360810"/>
              <a:gd name="connsiteX2927" fmla="*/ 2565462 w 4550804"/>
              <a:gd name="connsiteY2927" fmla="*/ 3126394 h 5360810"/>
              <a:gd name="connsiteX2928" fmla="*/ 2566941 w 4550804"/>
              <a:gd name="connsiteY2928" fmla="*/ 3126887 h 5360810"/>
              <a:gd name="connsiteX2929" fmla="*/ 2569559 w 4550804"/>
              <a:gd name="connsiteY2929" fmla="*/ 3124793 h 5360810"/>
              <a:gd name="connsiteX2930" fmla="*/ 2514568 w 4550804"/>
              <a:gd name="connsiteY2930" fmla="*/ 3124095 h 5360810"/>
              <a:gd name="connsiteX2931" fmla="*/ 2513172 w 4550804"/>
              <a:gd name="connsiteY2931" fmla="*/ 3126887 h 5360810"/>
              <a:gd name="connsiteX2932" fmla="*/ 2515266 w 4550804"/>
              <a:gd name="connsiteY2932" fmla="*/ 3126887 h 5360810"/>
              <a:gd name="connsiteX2933" fmla="*/ 2516514 w 4550804"/>
              <a:gd name="connsiteY2933" fmla="*/ 3124394 h 5360810"/>
              <a:gd name="connsiteX2934" fmla="*/ 1284487 w 4550804"/>
              <a:gd name="connsiteY2934" fmla="*/ 3122174 h 5360810"/>
              <a:gd name="connsiteX2935" fmla="*/ 1283470 w 4550804"/>
              <a:gd name="connsiteY2935" fmla="*/ 3133867 h 5360810"/>
              <a:gd name="connsiteX2936" fmla="*/ 1275788 w 4550804"/>
              <a:gd name="connsiteY2936" fmla="*/ 3138754 h 5360810"/>
              <a:gd name="connsiteX2937" fmla="*/ 1283470 w 4550804"/>
              <a:gd name="connsiteY2937" fmla="*/ 3152018 h 5360810"/>
              <a:gd name="connsiteX2938" fmla="*/ 1279280 w 4550804"/>
              <a:gd name="connsiteY2938" fmla="*/ 3157602 h 5360810"/>
              <a:gd name="connsiteX2939" fmla="*/ 1280170 w 4550804"/>
              <a:gd name="connsiteY2939" fmla="*/ 3158937 h 5360810"/>
              <a:gd name="connsiteX2940" fmla="*/ 1279281 w 4550804"/>
              <a:gd name="connsiteY2940" fmla="*/ 3157603 h 5360810"/>
              <a:gd name="connsiteX2941" fmla="*/ 1283471 w 4550804"/>
              <a:gd name="connsiteY2941" fmla="*/ 3152018 h 5360810"/>
              <a:gd name="connsiteX2942" fmla="*/ 1275789 w 4550804"/>
              <a:gd name="connsiteY2942" fmla="*/ 3138755 h 5360810"/>
              <a:gd name="connsiteX2943" fmla="*/ 1283471 w 4550804"/>
              <a:gd name="connsiteY2943" fmla="*/ 3133868 h 5360810"/>
              <a:gd name="connsiteX2944" fmla="*/ 808627 w 4550804"/>
              <a:gd name="connsiteY2944" fmla="*/ 3119208 h 5360810"/>
              <a:gd name="connsiteX2945" fmla="*/ 799550 w 4550804"/>
              <a:gd name="connsiteY2945" fmla="*/ 3124793 h 5360810"/>
              <a:gd name="connsiteX2946" fmla="*/ 799550 w 4550804"/>
              <a:gd name="connsiteY2946" fmla="*/ 3122001 h 5360810"/>
              <a:gd name="connsiteX2947" fmla="*/ 801645 w 4550804"/>
              <a:gd name="connsiteY2947" fmla="*/ 3121358 h 5360810"/>
              <a:gd name="connsiteX2948" fmla="*/ 801645 w 4550804"/>
              <a:gd name="connsiteY2948" fmla="*/ 3120604 h 5360810"/>
              <a:gd name="connsiteX2949" fmla="*/ 804089 w 4550804"/>
              <a:gd name="connsiteY2949" fmla="*/ 3120604 h 5360810"/>
              <a:gd name="connsiteX2950" fmla="*/ 2066959 w 4550804"/>
              <a:gd name="connsiteY2950" fmla="*/ 3111529 h 5360810"/>
              <a:gd name="connsiteX2951" fmla="*/ 2066756 w 4550804"/>
              <a:gd name="connsiteY2951" fmla="*/ 3111848 h 5360810"/>
              <a:gd name="connsiteX2952" fmla="*/ 2072543 w 4550804"/>
              <a:gd name="connsiteY2952" fmla="*/ 3114963 h 5360810"/>
              <a:gd name="connsiteX2953" fmla="*/ 3738686 w 4550804"/>
              <a:gd name="connsiteY2953" fmla="*/ 3105767 h 5360810"/>
              <a:gd name="connsiteX2954" fmla="*/ 3735192 w 4550804"/>
              <a:gd name="connsiteY2954" fmla="*/ 3110132 h 5360810"/>
              <a:gd name="connsiteX2955" fmla="*/ 3735227 w 4550804"/>
              <a:gd name="connsiteY2955" fmla="*/ 3110521 h 5360810"/>
              <a:gd name="connsiteX2956" fmla="*/ 1522830 w 4550804"/>
              <a:gd name="connsiteY2956" fmla="*/ 3105204 h 5360810"/>
              <a:gd name="connsiteX2957" fmla="*/ 1523685 w 4550804"/>
              <a:gd name="connsiteY2957" fmla="*/ 3107340 h 5360810"/>
              <a:gd name="connsiteX2958" fmla="*/ 1550918 w 4550804"/>
              <a:gd name="connsiteY2958" fmla="*/ 3139453 h 5360810"/>
              <a:gd name="connsiteX2959" fmla="*/ 1549521 w 4550804"/>
              <a:gd name="connsiteY2959" fmla="*/ 3140849 h 5360810"/>
              <a:gd name="connsiteX2960" fmla="*/ 1541841 w 4550804"/>
              <a:gd name="connsiteY2960" fmla="*/ 3145038 h 5360810"/>
              <a:gd name="connsiteX2961" fmla="*/ 1525780 w 4550804"/>
              <a:gd name="connsiteY2961" fmla="*/ 3148528 h 5360810"/>
              <a:gd name="connsiteX2962" fmla="*/ 1501809 w 4550804"/>
              <a:gd name="connsiteY2962" fmla="*/ 3149859 h 5360810"/>
              <a:gd name="connsiteX2963" fmla="*/ 1502036 w 4550804"/>
              <a:gd name="connsiteY2963" fmla="*/ 3149924 h 5360810"/>
              <a:gd name="connsiteX2964" fmla="*/ 1527176 w 4550804"/>
              <a:gd name="connsiteY2964" fmla="*/ 3148528 h 5360810"/>
              <a:gd name="connsiteX2965" fmla="*/ 1543236 w 4550804"/>
              <a:gd name="connsiteY2965" fmla="*/ 3145038 h 5360810"/>
              <a:gd name="connsiteX2966" fmla="*/ 1552314 w 4550804"/>
              <a:gd name="connsiteY2966" fmla="*/ 3140849 h 5360810"/>
              <a:gd name="connsiteX2967" fmla="*/ 2146702 w 4550804"/>
              <a:gd name="connsiteY2967" fmla="*/ 3103504 h 5360810"/>
              <a:gd name="connsiteX2968" fmla="*/ 2149359 w 4550804"/>
              <a:gd name="connsiteY2968" fmla="*/ 3104548 h 5360810"/>
              <a:gd name="connsiteX2969" fmla="*/ 2147264 w 4550804"/>
              <a:gd name="connsiteY2969" fmla="*/ 3107339 h 5360810"/>
              <a:gd name="connsiteX2970" fmla="*/ 2147962 w 4550804"/>
              <a:gd name="connsiteY2970" fmla="*/ 3109783 h 5360810"/>
              <a:gd name="connsiteX2971" fmla="*/ 2147962 w 4550804"/>
              <a:gd name="connsiteY2971" fmla="*/ 3106641 h 5360810"/>
              <a:gd name="connsiteX2972" fmla="*/ 2151453 w 4550804"/>
              <a:gd name="connsiteY2972" fmla="*/ 3105246 h 5360810"/>
              <a:gd name="connsiteX2973" fmla="*/ 1522985 w 4550804"/>
              <a:gd name="connsiteY2973" fmla="*/ 3101621 h 5360810"/>
              <a:gd name="connsiteX2974" fmla="*/ 1521820 w 4550804"/>
              <a:gd name="connsiteY2974" fmla="*/ 3104882 h 5360810"/>
              <a:gd name="connsiteX2975" fmla="*/ 1522288 w 4550804"/>
              <a:gd name="connsiteY2975" fmla="*/ 3103850 h 5360810"/>
              <a:gd name="connsiteX2976" fmla="*/ 1522457 w 4550804"/>
              <a:gd name="connsiteY2976" fmla="*/ 3104271 h 5360810"/>
              <a:gd name="connsiteX2977" fmla="*/ 1523621 w 4550804"/>
              <a:gd name="connsiteY2977" fmla="*/ 3102377 h 5360810"/>
              <a:gd name="connsiteX2978" fmla="*/ 1275834 w 4550804"/>
              <a:gd name="connsiteY2978" fmla="*/ 3099767 h 5360810"/>
              <a:gd name="connsiteX2979" fmla="*/ 1275788 w 4550804"/>
              <a:gd name="connsiteY2979" fmla="*/ 3100359 h 5360810"/>
              <a:gd name="connsiteX2980" fmla="*/ 1283470 w 4550804"/>
              <a:gd name="connsiteY2980" fmla="*/ 3117811 h 5360810"/>
              <a:gd name="connsiteX2981" fmla="*/ 1283470 w 4550804"/>
              <a:gd name="connsiteY2981" fmla="*/ 3117811 h 5360810"/>
              <a:gd name="connsiteX2982" fmla="*/ 1043162 w 4550804"/>
              <a:gd name="connsiteY2982" fmla="*/ 3092471 h 5360810"/>
              <a:gd name="connsiteX2983" fmla="*/ 1042557 w 4550804"/>
              <a:gd name="connsiteY2983" fmla="*/ 3093378 h 5360810"/>
              <a:gd name="connsiteX2984" fmla="*/ 1057221 w 4550804"/>
              <a:gd name="connsiteY2984" fmla="*/ 3105245 h 5360810"/>
              <a:gd name="connsiteX2985" fmla="*/ 1074679 w 4550804"/>
              <a:gd name="connsiteY2985" fmla="*/ 3128981 h 5360810"/>
              <a:gd name="connsiteX2986" fmla="*/ 1092775 w 4550804"/>
              <a:gd name="connsiteY2986" fmla="*/ 3139383 h 5360810"/>
              <a:gd name="connsiteX2987" fmla="*/ 1074678 w 4550804"/>
              <a:gd name="connsiteY2987" fmla="*/ 3127585 h 5360810"/>
              <a:gd name="connsiteX2988" fmla="*/ 1057221 w 4550804"/>
              <a:gd name="connsiteY2988" fmla="*/ 3103849 h 5360810"/>
              <a:gd name="connsiteX2989" fmla="*/ 1801607 w 4550804"/>
              <a:gd name="connsiteY2989" fmla="*/ 3087793 h 5360810"/>
              <a:gd name="connsiteX2990" fmla="*/ 1800672 w 4550804"/>
              <a:gd name="connsiteY2990" fmla="*/ 3087887 h 5360810"/>
              <a:gd name="connsiteX2991" fmla="*/ 1823254 w 4550804"/>
              <a:gd name="connsiteY2991" fmla="*/ 3093378 h 5360810"/>
              <a:gd name="connsiteX2992" fmla="*/ 1825676 w 4550804"/>
              <a:gd name="connsiteY2992" fmla="*/ 3093075 h 5360810"/>
              <a:gd name="connsiteX2993" fmla="*/ 2604598 w 4550804"/>
              <a:gd name="connsiteY2993" fmla="*/ 3087422 h 5360810"/>
              <a:gd name="connsiteX2994" fmla="*/ 2602554 w 4550804"/>
              <a:gd name="connsiteY2994" fmla="*/ 3087793 h 5360810"/>
              <a:gd name="connsiteX2995" fmla="*/ 2610235 w 4550804"/>
              <a:gd name="connsiteY2995" fmla="*/ 3099661 h 5360810"/>
              <a:gd name="connsiteX2996" fmla="*/ 2620710 w 4550804"/>
              <a:gd name="connsiteY2996" fmla="*/ 3104548 h 5360810"/>
              <a:gd name="connsiteX2997" fmla="*/ 2626994 w 4550804"/>
              <a:gd name="connsiteY2997" fmla="*/ 3104548 h 5360810"/>
              <a:gd name="connsiteX2998" fmla="*/ 2626994 w 4550804"/>
              <a:gd name="connsiteY2998" fmla="*/ 3126887 h 5360810"/>
              <a:gd name="connsiteX2999" fmla="*/ 2629787 w 4550804"/>
              <a:gd name="connsiteY2999" fmla="*/ 3133867 h 5360810"/>
              <a:gd name="connsiteX3000" fmla="*/ 2625997 w 4550804"/>
              <a:gd name="connsiteY3000" fmla="*/ 3135492 h 5360810"/>
              <a:gd name="connsiteX3001" fmla="*/ 2626296 w 4550804"/>
              <a:gd name="connsiteY3001" fmla="*/ 3135962 h 5360810"/>
              <a:gd name="connsiteX3002" fmla="*/ 2631883 w 4550804"/>
              <a:gd name="connsiteY3002" fmla="*/ 3133867 h 5360810"/>
              <a:gd name="connsiteX3003" fmla="*/ 2629089 w 4550804"/>
              <a:gd name="connsiteY3003" fmla="*/ 3126887 h 5360810"/>
              <a:gd name="connsiteX3004" fmla="*/ 2629089 w 4550804"/>
              <a:gd name="connsiteY3004" fmla="*/ 3104547 h 5360810"/>
              <a:gd name="connsiteX3005" fmla="*/ 2622805 w 4550804"/>
              <a:gd name="connsiteY3005" fmla="*/ 3104547 h 5360810"/>
              <a:gd name="connsiteX3006" fmla="*/ 2612330 w 4550804"/>
              <a:gd name="connsiteY3006" fmla="*/ 3099661 h 5360810"/>
              <a:gd name="connsiteX3007" fmla="*/ 2635374 w 4550804"/>
              <a:gd name="connsiteY3007" fmla="*/ 3086397 h 5360810"/>
              <a:gd name="connsiteX3008" fmla="*/ 2621627 w 4550804"/>
              <a:gd name="connsiteY3008" fmla="*/ 3088360 h 5360810"/>
              <a:gd name="connsiteX3009" fmla="*/ 2622805 w 4550804"/>
              <a:gd name="connsiteY3009" fmla="*/ 3088491 h 5360810"/>
              <a:gd name="connsiteX3010" fmla="*/ 2635803 w 4550804"/>
              <a:gd name="connsiteY3010" fmla="*/ 3086635 h 5360810"/>
              <a:gd name="connsiteX3011" fmla="*/ 2610235 w 4550804"/>
              <a:gd name="connsiteY3011" fmla="*/ 3086397 h 5360810"/>
              <a:gd name="connsiteX3012" fmla="*/ 2607852 w 4550804"/>
              <a:gd name="connsiteY3012" fmla="*/ 3086831 h 5360810"/>
              <a:gd name="connsiteX3013" fmla="*/ 2618091 w 4550804"/>
              <a:gd name="connsiteY3013" fmla="*/ 3087968 h 5360810"/>
              <a:gd name="connsiteX3014" fmla="*/ 1283471 w 4550804"/>
              <a:gd name="connsiteY3014" fmla="*/ 3083604 h 5360810"/>
              <a:gd name="connsiteX3015" fmla="*/ 1283470 w 4550804"/>
              <a:gd name="connsiteY3015" fmla="*/ 3083605 h 5360810"/>
              <a:gd name="connsiteX3016" fmla="*/ 1286262 w 4550804"/>
              <a:gd name="connsiteY3016" fmla="*/ 3087792 h 5360810"/>
              <a:gd name="connsiteX3017" fmla="*/ 1276486 w 4550804"/>
              <a:gd name="connsiteY3017" fmla="*/ 3091283 h 5360810"/>
              <a:gd name="connsiteX3018" fmla="*/ 1276479 w 4550804"/>
              <a:gd name="connsiteY3018" fmla="*/ 3091380 h 5360810"/>
              <a:gd name="connsiteX3019" fmla="*/ 1276487 w 4550804"/>
              <a:gd name="connsiteY3019" fmla="*/ 3091284 h 5360810"/>
              <a:gd name="connsiteX3020" fmla="*/ 1286263 w 4550804"/>
              <a:gd name="connsiteY3020" fmla="*/ 3087793 h 5360810"/>
              <a:gd name="connsiteX3021" fmla="*/ 2701713 w 4550804"/>
              <a:gd name="connsiteY3021" fmla="*/ 3075925 h 5360810"/>
              <a:gd name="connsiteX3022" fmla="*/ 2701480 w 4550804"/>
              <a:gd name="connsiteY3022" fmla="*/ 3076158 h 5360810"/>
              <a:gd name="connsiteX3023" fmla="*/ 2703809 w 4550804"/>
              <a:gd name="connsiteY3023" fmla="*/ 3076449 h 5360810"/>
              <a:gd name="connsiteX3024" fmla="*/ 1891687 w 4550804"/>
              <a:gd name="connsiteY3024" fmla="*/ 3074994 h 5360810"/>
              <a:gd name="connsiteX3025" fmla="*/ 1893084 w 4550804"/>
              <a:gd name="connsiteY3025" fmla="*/ 3080113 h 5360810"/>
              <a:gd name="connsiteX3026" fmla="*/ 1896985 w 4550804"/>
              <a:gd name="connsiteY3026" fmla="*/ 3095062 h 5360810"/>
              <a:gd name="connsiteX3027" fmla="*/ 1893084 w 4550804"/>
              <a:gd name="connsiteY3027" fmla="*/ 3076623 h 5360810"/>
              <a:gd name="connsiteX3028" fmla="*/ 2670212 w 4550804"/>
              <a:gd name="connsiteY3028" fmla="*/ 3074810 h 5360810"/>
              <a:gd name="connsiteX3029" fmla="*/ 2678283 w 4550804"/>
              <a:gd name="connsiteY3029" fmla="*/ 3079793 h 5360810"/>
              <a:gd name="connsiteX3030" fmla="*/ 2671686 w 4550804"/>
              <a:gd name="connsiteY3030" fmla="*/ 3075227 h 5360810"/>
              <a:gd name="connsiteX3031" fmla="*/ 2665276 w 4550804"/>
              <a:gd name="connsiteY3031" fmla="*/ 3073412 h 5360810"/>
              <a:gd name="connsiteX3032" fmla="*/ 2662607 w 4550804"/>
              <a:gd name="connsiteY3032" fmla="*/ 3079416 h 5360810"/>
              <a:gd name="connsiteX3033" fmla="*/ 2648641 w 4550804"/>
              <a:gd name="connsiteY3033" fmla="*/ 3089887 h 5360810"/>
              <a:gd name="connsiteX3034" fmla="*/ 2650039 w 4550804"/>
              <a:gd name="connsiteY3034" fmla="*/ 3089887 h 5360810"/>
              <a:gd name="connsiteX3035" fmla="*/ 2664703 w 4550804"/>
              <a:gd name="connsiteY3035" fmla="*/ 3079416 h 5360810"/>
              <a:gd name="connsiteX3036" fmla="*/ 2667138 w 4550804"/>
              <a:gd name="connsiteY3036" fmla="*/ 3073939 h 5360810"/>
              <a:gd name="connsiteX3037" fmla="*/ 1252031 w 4550804"/>
              <a:gd name="connsiteY3037" fmla="*/ 3073084 h 5360810"/>
              <a:gd name="connsiteX3038" fmla="*/ 1252046 w 4550804"/>
              <a:gd name="connsiteY3038" fmla="*/ 3073133 h 5360810"/>
              <a:gd name="connsiteX3039" fmla="*/ 1252047 w 4550804"/>
              <a:gd name="connsiteY3039" fmla="*/ 3073133 h 5360810"/>
              <a:gd name="connsiteX3040" fmla="*/ 1503190 w 4550804"/>
              <a:gd name="connsiteY3040" fmla="*/ 3070357 h 5360810"/>
              <a:gd name="connsiteX3041" fmla="*/ 1501339 w 4550804"/>
              <a:gd name="connsiteY3041" fmla="*/ 3073133 h 5360810"/>
              <a:gd name="connsiteX3042" fmla="*/ 1502378 w 4550804"/>
              <a:gd name="connsiteY3042" fmla="*/ 3074366 h 5360810"/>
              <a:gd name="connsiteX3043" fmla="*/ 1504131 w 4550804"/>
              <a:gd name="connsiteY3043" fmla="*/ 3071737 h 5360810"/>
              <a:gd name="connsiteX3044" fmla="*/ 1259728 w 4550804"/>
              <a:gd name="connsiteY3044" fmla="*/ 3070341 h 5360810"/>
              <a:gd name="connsiteX3045" fmla="*/ 1259727 w 4550804"/>
              <a:gd name="connsiteY3045" fmla="*/ 3070341 h 5360810"/>
              <a:gd name="connsiteX3046" fmla="*/ 1256934 w 4550804"/>
              <a:gd name="connsiteY3046" fmla="*/ 3075925 h 5360810"/>
              <a:gd name="connsiteX3047" fmla="*/ 1270202 w 4550804"/>
              <a:gd name="connsiteY3047" fmla="*/ 3089887 h 5360810"/>
              <a:gd name="connsiteX3048" fmla="*/ 1270202 w 4550804"/>
              <a:gd name="connsiteY3048" fmla="*/ 3089887 h 5360810"/>
              <a:gd name="connsiteX3049" fmla="*/ 1256935 w 4550804"/>
              <a:gd name="connsiteY3049" fmla="*/ 3075926 h 5360810"/>
              <a:gd name="connsiteX3050" fmla="*/ 3763926 w 4550804"/>
              <a:gd name="connsiteY3050" fmla="*/ 3067703 h 5360810"/>
              <a:gd name="connsiteX3051" fmla="*/ 3748459 w 4550804"/>
              <a:gd name="connsiteY3051" fmla="*/ 3071737 h 5360810"/>
              <a:gd name="connsiteX3052" fmla="*/ 3748281 w 4550804"/>
              <a:gd name="connsiteY3052" fmla="*/ 3072299 h 5360810"/>
              <a:gd name="connsiteX3053" fmla="*/ 3763823 w 4550804"/>
              <a:gd name="connsiteY3053" fmla="*/ 3068246 h 5360810"/>
              <a:gd name="connsiteX3054" fmla="*/ 2631719 w 4550804"/>
              <a:gd name="connsiteY3054" fmla="*/ 3063907 h 5360810"/>
              <a:gd name="connsiteX3055" fmla="*/ 2631882 w 4550804"/>
              <a:gd name="connsiteY3055" fmla="*/ 3064057 h 5360810"/>
              <a:gd name="connsiteX3056" fmla="*/ 2640243 w 4550804"/>
              <a:gd name="connsiteY3056" fmla="*/ 3066321 h 5360810"/>
              <a:gd name="connsiteX3057" fmla="*/ 1901463 w 4550804"/>
              <a:gd name="connsiteY3057" fmla="*/ 3046605 h 5360810"/>
              <a:gd name="connsiteX3058" fmla="*/ 1894479 w 4550804"/>
              <a:gd name="connsiteY3058" fmla="*/ 3052190 h 5360810"/>
              <a:gd name="connsiteX3059" fmla="*/ 1885479 w 4550804"/>
              <a:gd name="connsiteY3059" fmla="*/ 3069129 h 5360810"/>
              <a:gd name="connsiteX3060" fmla="*/ 1886412 w 4550804"/>
              <a:gd name="connsiteY3060" fmla="*/ 3069689 h 5360810"/>
              <a:gd name="connsiteX3061" fmla="*/ 1893782 w 4550804"/>
              <a:gd name="connsiteY3061" fmla="*/ 3054284 h 5360810"/>
              <a:gd name="connsiteX3062" fmla="*/ 1902161 w 4550804"/>
              <a:gd name="connsiteY3062" fmla="*/ 3046605 h 5360810"/>
              <a:gd name="connsiteX3063" fmla="*/ 2291218 w 4550804"/>
              <a:gd name="connsiteY3063" fmla="*/ 3043908 h 5360810"/>
              <a:gd name="connsiteX3064" fmla="*/ 2290819 w 4550804"/>
              <a:gd name="connsiteY3064" fmla="*/ 3044441 h 5360810"/>
              <a:gd name="connsiteX3065" fmla="*/ 2305078 w 4550804"/>
              <a:gd name="connsiteY3065" fmla="*/ 3049397 h 5360810"/>
              <a:gd name="connsiteX3066" fmla="*/ 2326028 w 4550804"/>
              <a:gd name="connsiteY3066" fmla="*/ 3052190 h 5360810"/>
              <a:gd name="connsiteX3067" fmla="*/ 2343485 w 4550804"/>
              <a:gd name="connsiteY3067" fmla="*/ 3064057 h 5360810"/>
              <a:gd name="connsiteX3068" fmla="*/ 2351166 w 4550804"/>
              <a:gd name="connsiteY3068" fmla="*/ 3064755 h 5360810"/>
              <a:gd name="connsiteX3069" fmla="*/ 2351297 w 4550804"/>
              <a:gd name="connsiteY3069" fmla="*/ 3064704 h 5360810"/>
              <a:gd name="connsiteX3070" fmla="*/ 2344184 w 4550804"/>
              <a:gd name="connsiteY3070" fmla="*/ 3064058 h 5360810"/>
              <a:gd name="connsiteX3071" fmla="*/ 2326726 w 4550804"/>
              <a:gd name="connsiteY3071" fmla="*/ 3052190 h 5360810"/>
              <a:gd name="connsiteX3072" fmla="*/ 2293208 w 4550804"/>
              <a:gd name="connsiteY3072" fmla="*/ 3045209 h 5360810"/>
              <a:gd name="connsiteX3073" fmla="*/ 1407510 w 4550804"/>
              <a:gd name="connsiteY3073" fmla="*/ 3042931 h 5360810"/>
              <a:gd name="connsiteX3074" fmla="*/ 1407068 w 4550804"/>
              <a:gd name="connsiteY3074" fmla="*/ 3043115 h 5360810"/>
              <a:gd name="connsiteX3075" fmla="*/ 1405403 w 4550804"/>
              <a:gd name="connsiteY3075" fmla="*/ 3046444 h 5360810"/>
              <a:gd name="connsiteX3076" fmla="*/ 1405673 w 4550804"/>
              <a:gd name="connsiteY3076" fmla="*/ 3046605 h 5360810"/>
              <a:gd name="connsiteX3077" fmla="*/ 3258426 w 4550804"/>
              <a:gd name="connsiteY3077" fmla="*/ 3042799 h 5360810"/>
              <a:gd name="connsiteX3078" fmla="*/ 3258242 w 4550804"/>
              <a:gd name="connsiteY3078" fmla="*/ 3043806 h 5360810"/>
              <a:gd name="connsiteX3079" fmla="*/ 3258455 w 4550804"/>
              <a:gd name="connsiteY3079" fmla="*/ 3043912 h 5360810"/>
              <a:gd name="connsiteX3080" fmla="*/ 2705580 w 4550804"/>
              <a:gd name="connsiteY3080" fmla="*/ 3042041 h 5360810"/>
              <a:gd name="connsiteX3081" fmla="*/ 2704506 w 4550804"/>
              <a:gd name="connsiteY3081" fmla="*/ 3043115 h 5360810"/>
              <a:gd name="connsiteX3082" fmla="*/ 2705976 w 4550804"/>
              <a:gd name="connsiteY3082" fmla="*/ 3043115 h 5360810"/>
              <a:gd name="connsiteX3083" fmla="*/ 3781912 w 4550804"/>
              <a:gd name="connsiteY3083" fmla="*/ 3040948 h 5360810"/>
              <a:gd name="connsiteX3084" fmla="*/ 3767313 w 4550804"/>
              <a:gd name="connsiteY3084" fmla="*/ 3052888 h 5360810"/>
              <a:gd name="connsiteX3085" fmla="*/ 3767284 w 4550804"/>
              <a:gd name="connsiteY3085" fmla="*/ 3053038 h 5360810"/>
              <a:gd name="connsiteX3086" fmla="*/ 3781978 w 4550804"/>
              <a:gd name="connsiteY3086" fmla="*/ 3041020 h 5360810"/>
              <a:gd name="connsiteX3087" fmla="*/ 2429152 w 4550804"/>
              <a:gd name="connsiteY3087" fmla="*/ 3035960 h 5360810"/>
              <a:gd name="connsiteX3088" fmla="*/ 2426128 w 4550804"/>
              <a:gd name="connsiteY3088" fmla="*/ 3036597 h 5360810"/>
              <a:gd name="connsiteX3089" fmla="*/ 2428677 w 4550804"/>
              <a:gd name="connsiteY3089" fmla="*/ 3036134 h 5360810"/>
              <a:gd name="connsiteX3090" fmla="*/ 1417543 w 4550804"/>
              <a:gd name="connsiteY3090" fmla="*/ 3035436 h 5360810"/>
              <a:gd name="connsiteX3091" fmla="*/ 1417542 w 4550804"/>
              <a:gd name="connsiteY3091" fmla="*/ 3035438 h 5360810"/>
              <a:gd name="connsiteX3092" fmla="*/ 1417543 w 4550804"/>
              <a:gd name="connsiteY3092" fmla="*/ 3035436 h 5360810"/>
              <a:gd name="connsiteX3093" fmla="*/ 2396905 w 4550804"/>
              <a:gd name="connsiteY3093" fmla="*/ 3034039 h 5360810"/>
              <a:gd name="connsiteX3094" fmla="*/ 2391668 w 4550804"/>
              <a:gd name="connsiteY3094" fmla="*/ 3034737 h 5360810"/>
              <a:gd name="connsiteX3095" fmla="*/ 2381892 w 4550804"/>
              <a:gd name="connsiteY3095" fmla="*/ 3041020 h 5360810"/>
              <a:gd name="connsiteX3096" fmla="*/ 2381891 w 4550804"/>
              <a:gd name="connsiteY3096" fmla="*/ 3041020 h 5360810"/>
              <a:gd name="connsiteX3097" fmla="*/ 2392366 w 4550804"/>
              <a:gd name="connsiteY3097" fmla="*/ 3034738 h 5360810"/>
              <a:gd name="connsiteX3098" fmla="*/ 2275491 w 4550804"/>
              <a:gd name="connsiteY3098" fmla="*/ 3033628 h 5360810"/>
              <a:gd name="connsiteX3099" fmla="*/ 2278543 w 4550804"/>
              <a:gd name="connsiteY3099" fmla="*/ 3036831 h 5360810"/>
              <a:gd name="connsiteX3100" fmla="*/ 2285253 w 4550804"/>
              <a:gd name="connsiteY3100" fmla="*/ 3040009 h 5360810"/>
              <a:gd name="connsiteX3101" fmla="*/ 2277166 w 4550804"/>
              <a:gd name="connsiteY3101" fmla="*/ 3034722 h 5360810"/>
              <a:gd name="connsiteX3102" fmla="*/ 2277147 w 4550804"/>
              <a:gd name="connsiteY3102" fmla="*/ 3034737 h 5360810"/>
              <a:gd name="connsiteX3103" fmla="*/ 2277081 w 4550804"/>
              <a:gd name="connsiteY3103" fmla="*/ 3034667 h 5360810"/>
              <a:gd name="connsiteX3104" fmla="*/ 2402142 w 4550804"/>
              <a:gd name="connsiteY3104" fmla="*/ 3033341 h 5360810"/>
              <a:gd name="connsiteX3105" fmla="*/ 2401714 w 4550804"/>
              <a:gd name="connsiteY3105" fmla="*/ 3033398 h 5360810"/>
              <a:gd name="connsiteX3106" fmla="*/ 2420996 w 4550804"/>
              <a:gd name="connsiteY3106" fmla="*/ 3037529 h 5360810"/>
              <a:gd name="connsiteX3107" fmla="*/ 2421372 w 4550804"/>
              <a:gd name="connsiteY3107" fmla="*/ 3037461 h 5360810"/>
              <a:gd name="connsiteX3108" fmla="*/ 1017768 w 4550804"/>
              <a:gd name="connsiteY3108" fmla="*/ 3033341 h 5360810"/>
              <a:gd name="connsiteX3109" fmla="*/ 1014625 w 4550804"/>
              <a:gd name="connsiteY3109" fmla="*/ 3037529 h 5360810"/>
              <a:gd name="connsiteX3110" fmla="*/ 1019514 w 4550804"/>
              <a:gd name="connsiteY3110" fmla="*/ 3052888 h 5360810"/>
              <a:gd name="connsiteX3111" fmla="*/ 1024783 w 4550804"/>
              <a:gd name="connsiteY3111" fmla="*/ 3057035 h 5360810"/>
              <a:gd name="connsiteX3112" fmla="*/ 1021608 w 4550804"/>
              <a:gd name="connsiteY3112" fmla="*/ 3054284 h 5360810"/>
              <a:gd name="connsiteX3113" fmla="*/ 1016021 w 4550804"/>
              <a:gd name="connsiteY3113" fmla="*/ 3039623 h 5360810"/>
              <a:gd name="connsiteX3114" fmla="*/ 1020211 w 4550804"/>
              <a:gd name="connsiteY3114" fmla="*/ 3033341 h 5360810"/>
              <a:gd name="connsiteX3115" fmla="*/ 3288990 w 4550804"/>
              <a:gd name="connsiteY3115" fmla="*/ 3032000 h 5360810"/>
              <a:gd name="connsiteX3116" fmla="*/ 3277102 w 4550804"/>
              <a:gd name="connsiteY3116" fmla="*/ 3037516 h 5360810"/>
              <a:gd name="connsiteX3117" fmla="*/ 3259645 w 4550804"/>
              <a:gd name="connsiteY3117" fmla="*/ 3036126 h 5360810"/>
              <a:gd name="connsiteX3118" fmla="*/ 3259620 w 4550804"/>
              <a:gd name="connsiteY3118" fmla="*/ 3036263 h 5360810"/>
              <a:gd name="connsiteX3119" fmla="*/ 3272919 w 4550804"/>
              <a:gd name="connsiteY3119" fmla="*/ 3037529 h 5360810"/>
              <a:gd name="connsiteX3120" fmla="*/ 3279204 w 4550804"/>
              <a:gd name="connsiteY3120" fmla="*/ 3037529 h 5360810"/>
              <a:gd name="connsiteX3121" fmla="*/ 1425922 w 4550804"/>
              <a:gd name="connsiteY3121" fmla="*/ 3029851 h 5360810"/>
              <a:gd name="connsiteX3122" fmla="*/ 1425174 w 4550804"/>
              <a:gd name="connsiteY3122" fmla="*/ 3032094 h 5360810"/>
              <a:gd name="connsiteX3123" fmla="*/ 1425923 w 4550804"/>
              <a:gd name="connsiteY3123" fmla="*/ 3031945 h 5360810"/>
              <a:gd name="connsiteX3124" fmla="*/ 1426222 w 4550804"/>
              <a:gd name="connsiteY3124" fmla="*/ 3029851 h 5360810"/>
              <a:gd name="connsiteX3125" fmla="*/ 1502212 w 4550804"/>
              <a:gd name="connsiteY3125" fmla="*/ 3027382 h 5360810"/>
              <a:gd name="connsiteX3126" fmla="*/ 1491563 w 4550804"/>
              <a:gd name="connsiteY3126" fmla="*/ 3031945 h 5360810"/>
              <a:gd name="connsiteX3127" fmla="*/ 1483309 w 4550804"/>
              <a:gd name="connsiteY3127" fmla="*/ 3038417 h 5360810"/>
              <a:gd name="connsiteX3128" fmla="*/ 1484367 w 4550804"/>
              <a:gd name="connsiteY3128" fmla="*/ 3039968 h 5360810"/>
              <a:gd name="connsiteX3129" fmla="*/ 1489467 w 4550804"/>
              <a:gd name="connsiteY3129" fmla="*/ 3035436 h 5360810"/>
              <a:gd name="connsiteX3130" fmla="*/ 1504131 w 4550804"/>
              <a:gd name="connsiteY3130" fmla="*/ 3029153 h 5360810"/>
              <a:gd name="connsiteX3131" fmla="*/ 1378438 w 4550804"/>
              <a:gd name="connsiteY3131" fmla="*/ 3026361 h 5360810"/>
              <a:gd name="connsiteX3132" fmla="*/ 1377489 w 4550804"/>
              <a:gd name="connsiteY3132" fmla="*/ 3032525 h 5360810"/>
              <a:gd name="connsiteX3133" fmla="*/ 1378438 w 4550804"/>
              <a:gd name="connsiteY3133" fmla="*/ 3033342 h 5360810"/>
              <a:gd name="connsiteX3134" fmla="*/ 1379370 w 4550804"/>
              <a:gd name="connsiteY3134" fmla="*/ 3027292 h 5360810"/>
              <a:gd name="connsiteX3135" fmla="*/ 1009735 w 4550804"/>
              <a:gd name="connsiteY3135" fmla="*/ 3026248 h 5360810"/>
              <a:gd name="connsiteX3136" fmla="*/ 1014625 w 4550804"/>
              <a:gd name="connsiteY3136" fmla="*/ 3029851 h 5360810"/>
              <a:gd name="connsiteX3137" fmla="*/ 1014625 w 4550804"/>
              <a:gd name="connsiteY3137" fmla="*/ 3031945 h 5360810"/>
              <a:gd name="connsiteX3138" fmla="*/ 1016021 w 4550804"/>
              <a:gd name="connsiteY3138" fmla="*/ 3031945 h 5360810"/>
              <a:gd name="connsiteX3139" fmla="*/ 1016021 w 4550804"/>
              <a:gd name="connsiteY3139" fmla="*/ 3030549 h 5360810"/>
              <a:gd name="connsiteX3140" fmla="*/ 2439152 w 4550804"/>
              <a:gd name="connsiteY3140" fmla="*/ 3024587 h 5360810"/>
              <a:gd name="connsiteX3141" fmla="*/ 2439152 w 4550804"/>
              <a:gd name="connsiteY3141" fmla="*/ 3027058 h 5360810"/>
              <a:gd name="connsiteX3142" fmla="*/ 2436359 w 4550804"/>
              <a:gd name="connsiteY3142" fmla="*/ 3029850 h 5360810"/>
              <a:gd name="connsiteX3143" fmla="*/ 2436359 w 4550804"/>
              <a:gd name="connsiteY3143" fmla="*/ 3031945 h 5360810"/>
              <a:gd name="connsiteX3144" fmla="*/ 2435513 w 4550804"/>
              <a:gd name="connsiteY3144" fmla="*/ 3033637 h 5360810"/>
              <a:gd name="connsiteX3145" fmla="*/ 2439152 w 4550804"/>
              <a:gd name="connsiteY3145" fmla="*/ 3032307 h 5360810"/>
              <a:gd name="connsiteX3146" fmla="*/ 2439152 w 4550804"/>
              <a:gd name="connsiteY3146" fmla="*/ 3029850 h 5360810"/>
              <a:gd name="connsiteX3147" fmla="*/ 2441248 w 4550804"/>
              <a:gd name="connsiteY3147" fmla="*/ 3027756 h 5360810"/>
              <a:gd name="connsiteX3148" fmla="*/ 2441248 w 4550804"/>
              <a:gd name="connsiteY3148" fmla="*/ 3024964 h 5360810"/>
              <a:gd name="connsiteX3149" fmla="*/ 2262753 w 4550804"/>
              <a:gd name="connsiteY3149" fmla="*/ 3021259 h 5360810"/>
              <a:gd name="connsiteX3150" fmla="*/ 2264577 w 4550804"/>
              <a:gd name="connsiteY3150" fmla="*/ 3022171 h 5360810"/>
              <a:gd name="connsiteX3151" fmla="*/ 2275149 w 4550804"/>
              <a:gd name="connsiteY3151" fmla="*/ 3033268 h 5360810"/>
              <a:gd name="connsiteX3152" fmla="*/ 2275500 w 4550804"/>
              <a:gd name="connsiteY3152" fmla="*/ 3032999 h 5360810"/>
              <a:gd name="connsiteX3153" fmla="*/ 2264577 w 4550804"/>
              <a:gd name="connsiteY3153" fmla="*/ 3021474 h 5360810"/>
              <a:gd name="connsiteX3154" fmla="*/ 1445181 w 4550804"/>
              <a:gd name="connsiteY3154" fmla="*/ 3020957 h 5360810"/>
              <a:gd name="connsiteX3155" fmla="*/ 1441620 w 4550804"/>
              <a:gd name="connsiteY3155" fmla="*/ 3023160 h 5360810"/>
              <a:gd name="connsiteX3156" fmla="*/ 1442473 w 4550804"/>
              <a:gd name="connsiteY3156" fmla="*/ 3023899 h 5360810"/>
              <a:gd name="connsiteX3157" fmla="*/ 1444776 w 4550804"/>
              <a:gd name="connsiteY3157" fmla="*/ 3022172 h 5360810"/>
              <a:gd name="connsiteX3158" fmla="*/ 3812005 w 4550804"/>
              <a:gd name="connsiteY3158" fmla="*/ 3016586 h 5360810"/>
              <a:gd name="connsiteX3159" fmla="*/ 3797341 w 4550804"/>
              <a:gd name="connsiteY3159" fmla="*/ 3018681 h 5360810"/>
              <a:gd name="connsiteX3160" fmla="*/ 3774046 w 4550804"/>
              <a:gd name="connsiteY3160" fmla="*/ 3031695 h 5360810"/>
              <a:gd name="connsiteX3161" fmla="*/ 3774744 w 4550804"/>
              <a:gd name="connsiteY3161" fmla="*/ 3032393 h 5360810"/>
              <a:gd name="connsiteX3162" fmla="*/ 3798039 w 4550804"/>
              <a:gd name="connsiteY3162" fmla="*/ 3019379 h 5360810"/>
              <a:gd name="connsiteX3163" fmla="*/ 3812703 w 4550804"/>
              <a:gd name="connsiteY3163" fmla="*/ 3017285 h 5360810"/>
              <a:gd name="connsiteX3164" fmla="*/ 3819037 w 4550804"/>
              <a:gd name="connsiteY3164" fmla="*/ 3018436 h 5360810"/>
              <a:gd name="connsiteX3165" fmla="*/ 2557829 w 4550804"/>
              <a:gd name="connsiteY3165" fmla="*/ 3015401 h 5360810"/>
              <a:gd name="connsiteX3166" fmla="*/ 2578811 w 4550804"/>
              <a:gd name="connsiteY3166" fmla="*/ 3029851 h 5360810"/>
              <a:gd name="connsiteX3167" fmla="*/ 2609537 w 4550804"/>
              <a:gd name="connsiteY3167" fmla="*/ 3040322 h 5360810"/>
              <a:gd name="connsiteX3168" fmla="*/ 2622805 w 4550804"/>
              <a:gd name="connsiteY3168" fmla="*/ 3055681 h 5360810"/>
              <a:gd name="connsiteX3169" fmla="*/ 2623364 w 4550804"/>
              <a:gd name="connsiteY3169" fmla="*/ 3056196 h 5360810"/>
              <a:gd name="connsiteX3170" fmla="*/ 2614425 w 4550804"/>
              <a:gd name="connsiteY3170" fmla="*/ 3044511 h 5360810"/>
              <a:gd name="connsiteX3171" fmla="*/ 2608839 w 4550804"/>
              <a:gd name="connsiteY3171" fmla="*/ 3039624 h 5360810"/>
              <a:gd name="connsiteX3172" fmla="*/ 2579510 w 4550804"/>
              <a:gd name="connsiteY3172" fmla="*/ 3029850 h 5360810"/>
              <a:gd name="connsiteX3173" fmla="*/ 1340402 w 4550804"/>
              <a:gd name="connsiteY3173" fmla="*/ 3014413 h 5360810"/>
              <a:gd name="connsiteX3174" fmla="*/ 1339333 w 4550804"/>
              <a:gd name="connsiteY3174" fmla="*/ 3015190 h 5360810"/>
              <a:gd name="connsiteX3175" fmla="*/ 1335533 w 4550804"/>
              <a:gd name="connsiteY3175" fmla="*/ 3030388 h 5360810"/>
              <a:gd name="connsiteX3176" fmla="*/ 1336541 w 4550804"/>
              <a:gd name="connsiteY3176" fmla="*/ 3029851 h 5360810"/>
              <a:gd name="connsiteX3177" fmla="*/ 1468854 w 4550804"/>
              <a:gd name="connsiteY3177" fmla="*/ 3013241 h 5360810"/>
              <a:gd name="connsiteX3178" fmla="*/ 1465726 w 4550804"/>
              <a:gd name="connsiteY3178" fmla="*/ 3014492 h 5360810"/>
              <a:gd name="connsiteX3179" fmla="*/ 1469915 w 4550804"/>
              <a:gd name="connsiteY3179" fmla="*/ 3023568 h 5360810"/>
              <a:gd name="connsiteX3180" fmla="*/ 1474803 w 4550804"/>
              <a:gd name="connsiteY3180" fmla="*/ 3019379 h 5360810"/>
              <a:gd name="connsiteX3181" fmla="*/ 1475851 w 4550804"/>
              <a:gd name="connsiteY3181" fmla="*/ 3020427 h 5360810"/>
              <a:gd name="connsiteX3182" fmla="*/ 1478295 w 4550804"/>
              <a:gd name="connsiteY3182" fmla="*/ 3017983 h 5360810"/>
              <a:gd name="connsiteX3183" fmla="*/ 1476899 w 4550804"/>
              <a:gd name="connsiteY3183" fmla="*/ 3016587 h 5360810"/>
              <a:gd name="connsiteX3184" fmla="*/ 1472010 w 4550804"/>
              <a:gd name="connsiteY3184" fmla="*/ 3020077 h 5360810"/>
              <a:gd name="connsiteX3185" fmla="*/ 3342207 w 4550804"/>
              <a:gd name="connsiteY3185" fmla="*/ 3009626 h 5360810"/>
              <a:gd name="connsiteX3186" fmla="*/ 3340654 w 4550804"/>
              <a:gd name="connsiteY3186" fmla="*/ 3009747 h 5360810"/>
              <a:gd name="connsiteX3187" fmla="*/ 3340654 w 4550804"/>
              <a:gd name="connsiteY3187" fmla="*/ 3011700 h 5360810"/>
              <a:gd name="connsiteX3188" fmla="*/ 3342106 w 4550804"/>
              <a:gd name="connsiteY3188" fmla="*/ 3011393 h 5360810"/>
              <a:gd name="connsiteX3189" fmla="*/ 2499207 w 4550804"/>
              <a:gd name="connsiteY3189" fmla="*/ 3006115 h 5360810"/>
              <a:gd name="connsiteX3190" fmla="*/ 2508982 w 4550804"/>
              <a:gd name="connsiteY3190" fmla="*/ 3009606 h 5360810"/>
              <a:gd name="connsiteX3191" fmla="*/ 2510029 w 4550804"/>
              <a:gd name="connsiteY3191" fmla="*/ 3009606 h 5360810"/>
              <a:gd name="connsiteX3192" fmla="*/ 2501301 w 4550804"/>
              <a:gd name="connsiteY3192" fmla="*/ 3006115 h 5360810"/>
              <a:gd name="connsiteX3193" fmla="*/ 2275040 w 4550804"/>
              <a:gd name="connsiteY3193" fmla="*/ 3006010 h 5360810"/>
              <a:gd name="connsiteX3194" fmla="*/ 2275052 w 4550804"/>
              <a:gd name="connsiteY3194" fmla="*/ 3006115 h 5360810"/>
              <a:gd name="connsiteX3195" fmla="*/ 2291773 w 4550804"/>
              <a:gd name="connsiteY3195" fmla="*/ 3013877 h 5360810"/>
              <a:gd name="connsiteX3196" fmla="*/ 2291811 w 4550804"/>
              <a:gd name="connsiteY3196" fmla="*/ 3013794 h 5360810"/>
              <a:gd name="connsiteX3197" fmla="*/ 977568 w 4550804"/>
              <a:gd name="connsiteY3197" fmla="*/ 3004839 h 5360810"/>
              <a:gd name="connsiteX3198" fmla="*/ 976219 w 4550804"/>
              <a:gd name="connsiteY3198" fmla="*/ 3008210 h 5360810"/>
              <a:gd name="connsiteX3199" fmla="*/ 977827 w 4550804"/>
              <a:gd name="connsiteY3199" fmla="*/ 3008969 h 5360810"/>
              <a:gd name="connsiteX3200" fmla="*/ 979012 w 4550804"/>
              <a:gd name="connsiteY3200" fmla="*/ 3005417 h 5360810"/>
              <a:gd name="connsiteX3201" fmla="*/ 1477085 w 4550804"/>
              <a:gd name="connsiteY3201" fmla="*/ 2998947 h 5360810"/>
              <a:gd name="connsiteX3202" fmla="*/ 1474803 w 4550804"/>
              <a:gd name="connsiteY3202" fmla="*/ 3001229 h 5360810"/>
              <a:gd name="connsiteX3203" fmla="*/ 1475815 w 4550804"/>
              <a:gd name="connsiteY3203" fmla="*/ 3007805 h 5360810"/>
              <a:gd name="connsiteX3204" fmla="*/ 1478295 w 4550804"/>
              <a:gd name="connsiteY3204" fmla="*/ 3006814 h 5360810"/>
              <a:gd name="connsiteX3205" fmla="*/ 1478944 w 4550804"/>
              <a:gd name="connsiteY3205" fmla="*/ 2992330 h 5360810"/>
              <a:gd name="connsiteX3206" fmla="*/ 1476200 w 4550804"/>
              <a:gd name="connsiteY3206" fmla="*/ 2993549 h 5360810"/>
              <a:gd name="connsiteX3207" fmla="*/ 1477286 w 4550804"/>
              <a:gd name="connsiteY3207" fmla="*/ 2997351 h 5360810"/>
              <a:gd name="connsiteX3208" fmla="*/ 1479692 w 4550804"/>
              <a:gd name="connsiteY3208" fmla="*/ 2994945 h 5360810"/>
              <a:gd name="connsiteX3209" fmla="*/ 2691931 w 4550804"/>
              <a:gd name="connsiteY3209" fmla="*/ 2990057 h 5360810"/>
              <a:gd name="connsiteX3210" fmla="*/ 2691936 w 4550804"/>
              <a:gd name="connsiteY3210" fmla="*/ 2990059 h 5360810"/>
              <a:gd name="connsiteX3211" fmla="*/ 2691936 w 4550804"/>
              <a:gd name="connsiteY3211" fmla="*/ 2990059 h 5360810"/>
              <a:gd name="connsiteX3212" fmla="*/ 972728 w 4550804"/>
              <a:gd name="connsiteY3212" fmla="*/ 2988663 h 5360810"/>
              <a:gd name="connsiteX3213" fmla="*/ 967141 w 4550804"/>
              <a:gd name="connsiteY3213" fmla="*/ 3000530 h 5360810"/>
              <a:gd name="connsiteX3214" fmla="*/ 968593 w 4550804"/>
              <a:gd name="connsiteY3214" fmla="*/ 3001110 h 5360810"/>
              <a:gd name="connsiteX3215" fmla="*/ 974124 w 4550804"/>
              <a:gd name="connsiteY3215" fmla="*/ 2989360 h 5360810"/>
              <a:gd name="connsiteX3216" fmla="*/ 2763861 w 4550804"/>
              <a:gd name="connsiteY3216" fmla="*/ 2987266 h 5360810"/>
              <a:gd name="connsiteX3217" fmla="*/ 2763347 w 4550804"/>
              <a:gd name="connsiteY3217" fmla="*/ 2987472 h 5360810"/>
              <a:gd name="connsiteX3218" fmla="*/ 2769447 w 4550804"/>
              <a:gd name="connsiteY3218" fmla="*/ 2994247 h 5360810"/>
              <a:gd name="connsiteX3219" fmla="*/ 2769993 w 4550804"/>
              <a:gd name="connsiteY3219" fmla="*/ 2994079 h 5360810"/>
              <a:gd name="connsiteX3220" fmla="*/ 2755481 w 4550804"/>
              <a:gd name="connsiteY3220" fmla="*/ 2987266 h 5360810"/>
              <a:gd name="connsiteX3221" fmla="*/ 2754876 w 4550804"/>
              <a:gd name="connsiteY3221" fmla="*/ 2987452 h 5360810"/>
              <a:gd name="connsiteX3222" fmla="*/ 2756180 w 4550804"/>
              <a:gd name="connsiteY3222" fmla="*/ 2990059 h 5360810"/>
              <a:gd name="connsiteX3223" fmla="*/ 2756761 w 4550804"/>
              <a:gd name="connsiteY3223" fmla="*/ 2989826 h 5360810"/>
              <a:gd name="connsiteX3224" fmla="*/ 2745007 w 4550804"/>
              <a:gd name="connsiteY3224" fmla="*/ 2985870 h 5360810"/>
              <a:gd name="connsiteX3225" fmla="*/ 2744383 w 4550804"/>
              <a:gd name="connsiteY3225" fmla="*/ 2986093 h 5360810"/>
              <a:gd name="connsiteX3226" fmla="*/ 2745705 w 4550804"/>
              <a:gd name="connsiteY3226" fmla="*/ 2990059 h 5360810"/>
              <a:gd name="connsiteX3227" fmla="*/ 2746339 w 4550804"/>
              <a:gd name="connsiteY3227" fmla="*/ 2989864 h 5360810"/>
              <a:gd name="connsiteX3228" fmla="*/ 2719869 w 4550804"/>
              <a:gd name="connsiteY3228" fmla="*/ 2985870 h 5360810"/>
              <a:gd name="connsiteX3229" fmla="*/ 2719460 w 4550804"/>
              <a:gd name="connsiteY3229" fmla="*/ 2986234 h 5360810"/>
              <a:gd name="connsiteX3230" fmla="*/ 2724756 w 4550804"/>
              <a:gd name="connsiteY3230" fmla="*/ 2992851 h 5360810"/>
              <a:gd name="connsiteX3231" fmla="*/ 2725299 w 4550804"/>
              <a:gd name="connsiteY3231" fmla="*/ 2992657 h 5360810"/>
              <a:gd name="connsiteX3232" fmla="*/ 2710790 w 4550804"/>
              <a:gd name="connsiteY3232" fmla="*/ 2985870 h 5360810"/>
              <a:gd name="connsiteX3233" fmla="*/ 2710307 w 4550804"/>
              <a:gd name="connsiteY3233" fmla="*/ 2986300 h 5360810"/>
              <a:gd name="connsiteX3234" fmla="*/ 2712885 w 4550804"/>
              <a:gd name="connsiteY3234" fmla="*/ 2991455 h 5360810"/>
              <a:gd name="connsiteX3235" fmla="*/ 2713369 w 4550804"/>
              <a:gd name="connsiteY3235" fmla="*/ 2991025 h 5360810"/>
              <a:gd name="connsiteX3236" fmla="*/ 2264369 w 4550804"/>
              <a:gd name="connsiteY3236" fmla="*/ 2985562 h 5360810"/>
              <a:gd name="connsiteX3237" fmla="*/ 2264577 w 4550804"/>
              <a:gd name="connsiteY3237" fmla="*/ 2985870 h 5360810"/>
              <a:gd name="connsiteX3238" fmla="*/ 2274634 w 4550804"/>
              <a:gd name="connsiteY3238" fmla="*/ 2990338 h 5360810"/>
              <a:gd name="connsiteX3239" fmla="*/ 2275053 w 4550804"/>
              <a:gd name="connsiteY3239" fmla="*/ 2990059 h 5360810"/>
              <a:gd name="connsiteX3240" fmla="*/ 3695915 w 4550804"/>
              <a:gd name="connsiteY3240" fmla="*/ 2979596 h 5360810"/>
              <a:gd name="connsiteX3241" fmla="*/ 3696088 w 4550804"/>
              <a:gd name="connsiteY3241" fmla="*/ 2980286 h 5360810"/>
              <a:gd name="connsiteX3242" fmla="*/ 3711920 w 4550804"/>
              <a:gd name="connsiteY3242" fmla="*/ 2991852 h 5360810"/>
              <a:gd name="connsiteX3243" fmla="*/ 3712149 w 4550804"/>
              <a:gd name="connsiteY3243" fmla="*/ 2991455 h 5360810"/>
              <a:gd name="connsiteX3244" fmla="*/ 2697522 w 4550804"/>
              <a:gd name="connsiteY3244" fmla="*/ 2978192 h 5360810"/>
              <a:gd name="connsiteX3245" fmla="*/ 2696961 w 4550804"/>
              <a:gd name="connsiteY3245" fmla="*/ 2978451 h 5360810"/>
              <a:gd name="connsiteX3246" fmla="*/ 2703807 w 4550804"/>
              <a:gd name="connsiteY3246" fmla="*/ 2991455 h 5360810"/>
              <a:gd name="connsiteX3247" fmla="*/ 2704283 w 4550804"/>
              <a:gd name="connsiteY3247" fmla="*/ 2991032 h 5360810"/>
              <a:gd name="connsiteX3248" fmla="*/ 2828802 w 4550804"/>
              <a:gd name="connsiteY3248" fmla="*/ 2975399 h 5360810"/>
              <a:gd name="connsiteX3249" fmla="*/ 2787603 w 4550804"/>
              <a:gd name="connsiteY3249" fmla="*/ 2985870 h 5360810"/>
              <a:gd name="connsiteX3250" fmla="*/ 2781450 w 4550804"/>
              <a:gd name="connsiteY3250" fmla="*/ 2987921 h 5360810"/>
              <a:gd name="connsiteX3251" fmla="*/ 2827357 w 4550804"/>
              <a:gd name="connsiteY3251" fmla="*/ 2976285 h 5360810"/>
              <a:gd name="connsiteX3252" fmla="*/ 2827406 w 4550804"/>
              <a:gd name="connsiteY3252" fmla="*/ 2976097 h 5360810"/>
              <a:gd name="connsiteX3253" fmla="*/ 2836483 w 4550804"/>
              <a:gd name="connsiteY3253" fmla="*/ 2976097 h 5360810"/>
              <a:gd name="connsiteX3254" fmla="*/ 2837531 w 4550804"/>
              <a:gd name="connsiteY3254" fmla="*/ 2975399 h 5360810"/>
              <a:gd name="connsiteX3255" fmla="*/ 3345720 w 4550804"/>
              <a:gd name="connsiteY3255" fmla="*/ 2974597 h 5360810"/>
              <a:gd name="connsiteX3256" fmla="*/ 3341346 w 4550804"/>
              <a:gd name="connsiteY3256" fmla="*/ 2976781 h 5360810"/>
              <a:gd name="connsiteX3257" fmla="*/ 3341432 w 4550804"/>
              <a:gd name="connsiteY3257" fmla="*/ 2977104 h 5360810"/>
              <a:gd name="connsiteX3258" fmla="*/ 3346240 w 4550804"/>
              <a:gd name="connsiteY3258" fmla="*/ 2974701 h 5360810"/>
              <a:gd name="connsiteX3259" fmla="*/ 2287273 w 4550804"/>
              <a:gd name="connsiteY3259" fmla="*/ 2973305 h 5360810"/>
              <a:gd name="connsiteX3260" fmla="*/ 2287621 w 4550804"/>
              <a:gd name="connsiteY3260" fmla="*/ 2975396 h 5360810"/>
              <a:gd name="connsiteX3261" fmla="*/ 2287621 w 4550804"/>
              <a:gd name="connsiteY3261" fmla="*/ 2973305 h 5360810"/>
              <a:gd name="connsiteX3262" fmla="*/ 2840487 w 4550804"/>
              <a:gd name="connsiteY3262" fmla="*/ 2972793 h 5360810"/>
              <a:gd name="connsiteX3263" fmla="*/ 2838582 w 4550804"/>
              <a:gd name="connsiteY3263" fmla="*/ 2974698 h 5360810"/>
              <a:gd name="connsiteX3264" fmla="*/ 2840673 w 4550804"/>
              <a:gd name="connsiteY3264" fmla="*/ 2973304 h 5360810"/>
              <a:gd name="connsiteX3265" fmla="*/ 2298793 w 4550804"/>
              <a:gd name="connsiteY3265" fmla="*/ 2971552 h 5360810"/>
              <a:gd name="connsiteX3266" fmla="*/ 2299493 w 4550804"/>
              <a:gd name="connsiteY3266" fmla="*/ 2974701 h 5360810"/>
              <a:gd name="connsiteX3267" fmla="*/ 2300051 w 4550804"/>
              <a:gd name="connsiteY3267" fmla="*/ 2976934 h 5360810"/>
              <a:gd name="connsiteX3268" fmla="*/ 2300191 w 4550804"/>
              <a:gd name="connsiteY3268" fmla="*/ 2976795 h 5360810"/>
              <a:gd name="connsiteX3269" fmla="*/ 951525 w 4550804"/>
              <a:gd name="connsiteY3269" fmla="*/ 2968227 h 5360810"/>
              <a:gd name="connsiteX3270" fmla="*/ 950382 w 4550804"/>
              <a:gd name="connsiteY3270" fmla="*/ 2970512 h 5360810"/>
              <a:gd name="connsiteX3271" fmla="*/ 950574 w 4550804"/>
              <a:gd name="connsiteY3271" fmla="*/ 2970824 h 5360810"/>
              <a:gd name="connsiteX3272" fmla="*/ 951778 w 4550804"/>
              <a:gd name="connsiteY3272" fmla="*/ 2968417 h 5360810"/>
              <a:gd name="connsiteX3273" fmla="*/ 1848644 w 4550804"/>
              <a:gd name="connsiteY3273" fmla="*/ 2965443 h 5360810"/>
              <a:gd name="connsiteX3274" fmla="*/ 1779263 w 4550804"/>
              <a:gd name="connsiteY3274" fmla="*/ 3002624 h 5360810"/>
              <a:gd name="connsiteX3275" fmla="*/ 1778801 w 4550804"/>
              <a:gd name="connsiteY3275" fmla="*/ 3003086 h 5360810"/>
              <a:gd name="connsiteX3276" fmla="*/ 1804882 w 4550804"/>
              <a:gd name="connsiteY3276" fmla="*/ 2964469 h 5360810"/>
              <a:gd name="connsiteX3277" fmla="*/ 1760407 w 4550804"/>
              <a:gd name="connsiteY3277" fmla="*/ 2976097 h 5360810"/>
              <a:gd name="connsiteX3278" fmla="*/ 1760733 w 4550804"/>
              <a:gd name="connsiteY3278" fmla="*/ 2976527 h 5360810"/>
              <a:gd name="connsiteX3279" fmla="*/ 1805097 w 4550804"/>
              <a:gd name="connsiteY3279" fmla="*/ 2964927 h 5360810"/>
              <a:gd name="connsiteX3280" fmla="*/ 2302111 w 4550804"/>
              <a:gd name="connsiteY3280" fmla="*/ 2960651 h 5360810"/>
              <a:gd name="connsiteX3281" fmla="*/ 2301588 w 4550804"/>
              <a:gd name="connsiteY3281" fmla="*/ 2961437 h 5360810"/>
              <a:gd name="connsiteX3282" fmla="*/ 2301634 w 4550804"/>
              <a:gd name="connsiteY3282" fmla="*/ 2961483 h 5360810"/>
              <a:gd name="connsiteX3283" fmla="*/ 2302286 w 4550804"/>
              <a:gd name="connsiteY3283" fmla="*/ 2960738 h 5360810"/>
              <a:gd name="connsiteX3284" fmla="*/ 1680367 w 4550804"/>
              <a:gd name="connsiteY3284" fmla="*/ 2949687 h 5360810"/>
              <a:gd name="connsiteX3285" fmla="*/ 1687162 w 4550804"/>
              <a:gd name="connsiteY3285" fmla="*/ 2970694 h 5360810"/>
              <a:gd name="connsiteX3286" fmla="*/ 1689879 w 4550804"/>
              <a:gd name="connsiteY3286" fmla="*/ 2971210 h 5360810"/>
              <a:gd name="connsiteX3287" fmla="*/ 1682973 w 4550804"/>
              <a:gd name="connsiteY3287" fmla="*/ 2949874 h 5360810"/>
              <a:gd name="connsiteX3288" fmla="*/ 3696089 w 4550804"/>
              <a:gd name="connsiteY3288" fmla="*/ 2941891 h 5360810"/>
              <a:gd name="connsiteX3289" fmla="*/ 3696716 w 4550804"/>
              <a:gd name="connsiteY3289" fmla="*/ 2942727 h 5360810"/>
              <a:gd name="connsiteX3290" fmla="*/ 3696786 w 4550804"/>
              <a:gd name="connsiteY3290" fmla="*/ 2942587 h 5360810"/>
              <a:gd name="connsiteX3291" fmla="*/ 1156380 w 4550804"/>
              <a:gd name="connsiteY3291" fmla="*/ 2934909 h 5360810"/>
              <a:gd name="connsiteX3292" fmla="*/ 1152826 w 4550804"/>
              <a:gd name="connsiteY3292" fmla="*/ 2936242 h 5360810"/>
              <a:gd name="connsiteX3293" fmla="*/ 1153586 w 4550804"/>
              <a:gd name="connsiteY3293" fmla="*/ 2937003 h 5360810"/>
              <a:gd name="connsiteX3294" fmla="*/ 1156798 w 4550804"/>
              <a:gd name="connsiteY3294" fmla="*/ 2935397 h 5360810"/>
              <a:gd name="connsiteX3295" fmla="*/ 1148001 w 4550804"/>
              <a:gd name="connsiteY3295" fmla="*/ 2934909 h 5360810"/>
              <a:gd name="connsiteX3296" fmla="*/ 1143206 w 4550804"/>
              <a:gd name="connsiteY3296" fmla="*/ 2938637 h 5360810"/>
              <a:gd name="connsiteX3297" fmla="*/ 1144509 w 4550804"/>
              <a:gd name="connsiteY3297" fmla="*/ 2939794 h 5360810"/>
              <a:gd name="connsiteX3298" fmla="*/ 1149088 w 4550804"/>
              <a:gd name="connsiteY3298" fmla="*/ 2935725 h 5360810"/>
              <a:gd name="connsiteX3299" fmla="*/ 2897934 w 4550804"/>
              <a:gd name="connsiteY3299" fmla="*/ 2933513 h 5360810"/>
              <a:gd name="connsiteX3300" fmla="*/ 2863019 w 4550804"/>
              <a:gd name="connsiteY3300" fmla="*/ 2936305 h 5360810"/>
              <a:gd name="connsiteX3301" fmla="*/ 2852545 w 4550804"/>
              <a:gd name="connsiteY3301" fmla="*/ 2938399 h 5360810"/>
              <a:gd name="connsiteX3302" fmla="*/ 2852300 w 4550804"/>
              <a:gd name="connsiteY3302" fmla="*/ 2938868 h 5360810"/>
              <a:gd name="connsiteX3303" fmla="*/ 2861623 w 4550804"/>
              <a:gd name="connsiteY3303" fmla="*/ 2937003 h 5360810"/>
              <a:gd name="connsiteX3304" fmla="*/ 2896538 w 4550804"/>
              <a:gd name="connsiteY3304" fmla="*/ 2934211 h 5360810"/>
              <a:gd name="connsiteX3305" fmla="*/ 2913994 w 4550804"/>
              <a:gd name="connsiteY3305" fmla="*/ 2934211 h 5360810"/>
              <a:gd name="connsiteX3306" fmla="*/ 2920279 w 4550804"/>
              <a:gd name="connsiteY3306" fmla="*/ 2937003 h 5360810"/>
              <a:gd name="connsiteX3307" fmla="*/ 2919432 w 4550804"/>
              <a:gd name="connsiteY3307" fmla="*/ 2935308 h 5360810"/>
              <a:gd name="connsiteX3308" fmla="*/ 2915392 w 4550804"/>
              <a:gd name="connsiteY3308" fmla="*/ 2933513 h 5360810"/>
              <a:gd name="connsiteX3309" fmla="*/ 2932798 w 4550804"/>
              <a:gd name="connsiteY3309" fmla="*/ 2929560 h 5360810"/>
              <a:gd name="connsiteX3310" fmla="*/ 2920279 w 4550804"/>
              <a:gd name="connsiteY3310" fmla="*/ 2933513 h 5360810"/>
              <a:gd name="connsiteX3311" fmla="*/ 2920390 w 4550804"/>
              <a:gd name="connsiteY3311" fmla="*/ 2933735 h 5360810"/>
              <a:gd name="connsiteX3312" fmla="*/ 2932150 w 4550804"/>
              <a:gd name="connsiteY3312" fmla="*/ 2930022 h 5360810"/>
              <a:gd name="connsiteX3313" fmla="*/ 2929650 w 4550804"/>
              <a:gd name="connsiteY3313" fmla="*/ 2935384 h 5360810"/>
              <a:gd name="connsiteX3314" fmla="*/ 1744786 w 4550804"/>
              <a:gd name="connsiteY3314" fmla="*/ 2927955 h 5360810"/>
              <a:gd name="connsiteX3315" fmla="*/ 1727761 w 4550804"/>
              <a:gd name="connsiteY3315" fmla="*/ 2938757 h 5360810"/>
              <a:gd name="connsiteX3316" fmla="*/ 1737363 w 4550804"/>
              <a:gd name="connsiteY3316" fmla="*/ 2932815 h 5360810"/>
              <a:gd name="connsiteX3317" fmla="*/ 1737420 w 4550804"/>
              <a:gd name="connsiteY3317" fmla="*/ 2932995 h 5360810"/>
              <a:gd name="connsiteX3318" fmla="*/ 3670099 w 4550804"/>
              <a:gd name="connsiteY3318" fmla="*/ 2919186 h 5360810"/>
              <a:gd name="connsiteX3319" fmla="*/ 3667457 w 4550804"/>
              <a:gd name="connsiteY3319" fmla="*/ 2920947 h 5360810"/>
              <a:gd name="connsiteX3320" fmla="*/ 3668843 w 4550804"/>
              <a:gd name="connsiteY3320" fmla="*/ 2921301 h 5360810"/>
              <a:gd name="connsiteX3321" fmla="*/ 3670949 w 4550804"/>
              <a:gd name="connsiteY3321" fmla="*/ 2920248 h 5360810"/>
              <a:gd name="connsiteX3322" fmla="*/ 1122163 w 4550804"/>
              <a:gd name="connsiteY3322" fmla="*/ 2905590 h 5360810"/>
              <a:gd name="connsiteX3323" fmla="*/ 1121502 w 4550804"/>
              <a:gd name="connsiteY3323" fmla="*/ 2906250 h 5360810"/>
              <a:gd name="connsiteX3324" fmla="*/ 1122163 w 4550804"/>
              <a:gd name="connsiteY3324" fmla="*/ 2907682 h 5360810"/>
              <a:gd name="connsiteX3325" fmla="*/ 1122687 w 4550804"/>
              <a:gd name="connsiteY3325" fmla="*/ 2907159 h 5360810"/>
              <a:gd name="connsiteX3326" fmla="*/ 1054255 w 4550804"/>
              <a:gd name="connsiteY3326" fmla="*/ 2903332 h 5360810"/>
              <a:gd name="connsiteX3327" fmla="*/ 1053032 w 4550804"/>
              <a:gd name="connsiteY3327" fmla="*/ 2903495 h 5360810"/>
              <a:gd name="connsiteX3328" fmla="*/ 1045700 w 4550804"/>
              <a:gd name="connsiteY3328" fmla="*/ 2907683 h 5360810"/>
              <a:gd name="connsiteX3329" fmla="*/ 1046048 w 4550804"/>
              <a:gd name="connsiteY3329" fmla="*/ 2908381 h 5360810"/>
              <a:gd name="connsiteX3330" fmla="*/ 1256644 w 4550804"/>
              <a:gd name="connsiteY3330" fmla="*/ 2902782 h 5360810"/>
              <a:gd name="connsiteX3331" fmla="*/ 1259727 w 4550804"/>
              <a:gd name="connsiteY3331" fmla="*/ 2906986 h 5360810"/>
              <a:gd name="connsiteX3332" fmla="*/ 1243232 w 4550804"/>
              <a:gd name="connsiteY3332" fmla="*/ 2918200 h 5360810"/>
              <a:gd name="connsiteX3333" fmla="*/ 1243666 w 4550804"/>
              <a:gd name="connsiteY3333" fmla="*/ 2918851 h 5360810"/>
              <a:gd name="connsiteX3334" fmla="*/ 1244644 w 4550804"/>
              <a:gd name="connsiteY3334" fmla="*/ 2919585 h 5360810"/>
              <a:gd name="connsiteX3335" fmla="*/ 1261124 w 4550804"/>
              <a:gd name="connsiteY3335" fmla="*/ 2908381 h 5360810"/>
              <a:gd name="connsiteX3336" fmla="*/ 3662569 w 4550804"/>
              <a:gd name="connsiteY3336" fmla="*/ 2902098 h 5360810"/>
              <a:gd name="connsiteX3337" fmla="*/ 3663769 w 4550804"/>
              <a:gd name="connsiteY3337" fmla="*/ 2905458 h 5360810"/>
              <a:gd name="connsiteX3338" fmla="*/ 3663966 w 4550804"/>
              <a:gd name="connsiteY3338" fmla="*/ 2905589 h 5360810"/>
              <a:gd name="connsiteX3339" fmla="*/ 3663298 w 4550804"/>
              <a:gd name="connsiteY3339" fmla="*/ 2902584 h 5360810"/>
              <a:gd name="connsiteX3340" fmla="*/ 3285140 w 4550804"/>
              <a:gd name="connsiteY3340" fmla="*/ 2900878 h 5360810"/>
              <a:gd name="connsiteX3341" fmla="*/ 3285489 w 4550804"/>
              <a:gd name="connsiteY3341" fmla="*/ 2902098 h 5360810"/>
              <a:gd name="connsiteX3342" fmla="*/ 3286342 w 4550804"/>
              <a:gd name="connsiteY3342" fmla="*/ 2902679 h 5360810"/>
              <a:gd name="connsiteX3343" fmla="*/ 1115180 w 4550804"/>
              <a:gd name="connsiteY3343" fmla="*/ 2899306 h 5360810"/>
              <a:gd name="connsiteX3344" fmla="*/ 1088986 w 4550804"/>
              <a:gd name="connsiteY3344" fmla="*/ 2918946 h 5360810"/>
              <a:gd name="connsiteX3345" fmla="*/ 1089342 w 4550804"/>
              <a:gd name="connsiteY3345" fmla="*/ 2919550 h 5360810"/>
              <a:gd name="connsiteX3346" fmla="*/ 1115644 w 4550804"/>
              <a:gd name="connsiteY3346" fmla="*/ 2900311 h 5360810"/>
              <a:gd name="connsiteX3347" fmla="*/ 3661173 w 4550804"/>
              <a:gd name="connsiteY3347" fmla="*/ 2893721 h 5360810"/>
              <a:gd name="connsiteX3348" fmla="*/ 3659776 w 4550804"/>
              <a:gd name="connsiteY3348" fmla="*/ 2895816 h 5360810"/>
              <a:gd name="connsiteX3349" fmla="*/ 3660327 w 4550804"/>
              <a:gd name="connsiteY3349" fmla="*/ 2896036 h 5360810"/>
              <a:gd name="connsiteX3350" fmla="*/ 3661871 w 4550804"/>
              <a:gd name="connsiteY3350" fmla="*/ 2893721 h 5360810"/>
              <a:gd name="connsiteX3351" fmla="*/ 1071188 w 4550804"/>
              <a:gd name="connsiteY3351" fmla="*/ 2893023 h 5360810"/>
              <a:gd name="connsiteX3352" fmla="*/ 1063908 w 4550804"/>
              <a:gd name="connsiteY3352" fmla="*/ 2901625 h 5360810"/>
              <a:gd name="connsiteX3353" fmla="*/ 1065601 w 4550804"/>
              <a:gd name="connsiteY3353" fmla="*/ 2901399 h 5360810"/>
              <a:gd name="connsiteX3354" fmla="*/ 1071805 w 4550804"/>
              <a:gd name="connsiteY3354" fmla="*/ 2894069 h 5360810"/>
              <a:gd name="connsiteX3355" fmla="*/ 3327386 w 4550804"/>
              <a:gd name="connsiteY3355" fmla="*/ 2891627 h 5360810"/>
              <a:gd name="connsiteX3356" fmla="*/ 3323895 w 4550804"/>
              <a:gd name="connsiteY3356" fmla="*/ 2894419 h 5360810"/>
              <a:gd name="connsiteX3357" fmla="*/ 3316912 w 4550804"/>
              <a:gd name="connsiteY3357" fmla="*/ 2903494 h 5360810"/>
              <a:gd name="connsiteX3358" fmla="*/ 3305041 w 4550804"/>
              <a:gd name="connsiteY3358" fmla="*/ 2907683 h 5360810"/>
              <a:gd name="connsiteX3359" fmla="*/ 3295963 w 4550804"/>
              <a:gd name="connsiteY3359" fmla="*/ 2907683 h 5360810"/>
              <a:gd name="connsiteX3360" fmla="*/ 3288904 w 4550804"/>
              <a:gd name="connsiteY3360" fmla="*/ 2904426 h 5360810"/>
              <a:gd name="connsiteX3361" fmla="*/ 3300852 w 4550804"/>
              <a:gd name="connsiteY3361" fmla="*/ 2912570 h 5360810"/>
              <a:gd name="connsiteX3362" fmla="*/ 3306050 w 4550804"/>
              <a:gd name="connsiteY3362" fmla="*/ 2919325 h 5360810"/>
              <a:gd name="connsiteX3363" fmla="*/ 3305739 w 4550804"/>
              <a:gd name="connsiteY3363" fmla="*/ 2916061 h 5360810"/>
              <a:gd name="connsiteX3364" fmla="*/ 3295265 w 4550804"/>
              <a:gd name="connsiteY3364" fmla="*/ 2908381 h 5360810"/>
              <a:gd name="connsiteX3365" fmla="*/ 3304342 w 4550804"/>
              <a:gd name="connsiteY3365" fmla="*/ 2908381 h 5360810"/>
              <a:gd name="connsiteX3366" fmla="*/ 3314817 w 4550804"/>
              <a:gd name="connsiteY3366" fmla="*/ 2905589 h 5360810"/>
              <a:gd name="connsiteX3367" fmla="*/ 3320404 w 4550804"/>
              <a:gd name="connsiteY3367" fmla="*/ 2902796 h 5360810"/>
              <a:gd name="connsiteX3368" fmla="*/ 3324594 w 4550804"/>
              <a:gd name="connsiteY3368" fmla="*/ 2895118 h 5360810"/>
              <a:gd name="connsiteX3369" fmla="*/ 3329335 w 4550804"/>
              <a:gd name="connsiteY3369" fmla="*/ 2892408 h 5360810"/>
              <a:gd name="connsiteX3370" fmla="*/ 1411223 w 4550804"/>
              <a:gd name="connsiteY3370" fmla="*/ 2890524 h 5360810"/>
              <a:gd name="connsiteX3371" fmla="*/ 1405671 w 4550804"/>
              <a:gd name="connsiteY3371" fmla="*/ 2895117 h 5360810"/>
              <a:gd name="connsiteX3372" fmla="*/ 1404970 w 4550804"/>
              <a:gd name="connsiteY3372" fmla="*/ 2895994 h 5360810"/>
              <a:gd name="connsiteX3373" fmla="*/ 1593514 w 4550804"/>
              <a:gd name="connsiteY3373" fmla="*/ 2890230 h 5360810"/>
              <a:gd name="connsiteX3374" fmla="*/ 1593513 w 4550804"/>
              <a:gd name="connsiteY3374" fmla="*/ 2890231 h 5360810"/>
              <a:gd name="connsiteX3375" fmla="*/ 1603990 w 4550804"/>
              <a:gd name="connsiteY3375" fmla="*/ 2890231 h 5360810"/>
              <a:gd name="connsiteX3376" fmla="*/ 1603988 w 4550804"/>
              <a:gd name="connsiteY3376" fmla="*/ 2890230 h 5360810"/>
              <a:gd name="connsiteX3377" fmla="*/ 3652660 w 4550804"/>
              <a:gd name="connsiteY3377" fmla="*/ 2884712 h 5360810"/>
              <a:gd name="connsiteX3378" fmla="*/ 3651396 w 4550804"/>
              <a:gd name="connsiteY3378" fmla="*/ 2885344 h 5360810"/>
              <a:gd name="connsiteX3379" fmla="*/ 3651895 w 4550804"/>
              <a:gd name="connsiteY3379" fmla="*/ 2886840 h 5360810"/>
              <a:gd name="connsiteX3380" fmla="*/ 3653491 w 4550804"/>
              <a:gd name="connsiteY3380" fmla="*/ 2886042 h 5360810"/>
              <a:gd name="connsiteX3381" fmla="*/ 2988014 w 4550804"/>
              <a:gd name="connsiteY3381" fmla="*/ 2876268 h 5360810"/>
              <a:gd name="connsiteX3382" fmla="*/ 2976144 w 4550804"/>
              <a:gd name="connsiteY3382" fmla="*/ 2877665 h 5360810"/>
              <a:gd name="connsiteX3383" fmla="*/ 2962178 w 4550804"/>
              <a:gd name="connsiteY3383" fmla="*/ 2886740 h 5360810"/>
              <a:gd name="connsiteX3384" fmla="*/ 2961886 w 4550804"/>
              <a:gd name="connsiteY3384" fmla="*/ 2887174 h 5360810"/>
              <a:gd name="connsiteX3385" fmla="*/ 2975445 w 4550804"/>
              <a:gd name="connsiteY3385" fmla="*/ 2878362 h 5360810"/>
              <a:gd name="connsiteX3386" fmla="*/ 2987316 w 4550804"/>
              <a:gd name="connsiteY3386" fmla="*/ 2876967 h 5360810"/>
              <a:gd name="connsiteX3387" fmla="*/ 3013153 w 4550804"/>
              <a:gd name="connsiteY3387" fmla="*/ 2881853 h 5360810"/>
              <a:gd name="connsiteX3388" fmla="*/ 3034102 w 4550804"/>
              <a:gd name="connsiteY3388" fmla="*/ 2880457 h 5360810"/>
              <a:gd name="connsiteX3389" fmla="*/ 3034048 w 4550804"/>
              <a:gd name="connsiteY3389" fmla="*/ 2879809 h 5360810"/>
              <a:gd name="connsiteX3390" fmla="*/ 3013851 w 4550804"/>
              <a:gd name="connsiteY3390" fmla="*/ 2881155 h 5360810"/>
              <a:gd name="connsiteX3391" fmla="*/ 1584436 w 4550804"/>
              <a:gd name="connsiteY3391" fmla="*/ 2874872 h 5360810"/>
              <a:gd name="connsiteX3392" fmla="*/ 1584436 w 4550804"/>
              <a:gd name="connsiteY3392" fmla="*/ 2874873 h 5360810"/>
              <a:gd name="connsiteX3393" fmla="*/ 1596307 w 4550804"/>
              <a:gd name="connsiteY3393" fmla="*/ 2874873 h 5360810"/>
              <a:gd name="connsiteX3394" fmla="*/ 1596307 w 4550804"/>
              <a:gd name="connsiteY3394" fmla="*/ 2874872 h 5360810"/>
              <a:gd name="connsiteX3395" fmla="*/ 1252745 w 4550804"/>
              <a:gd name="connsiteY3395" fmla="*/ 2871382 h 5360810"/>
              <a:gd name="connsiteX3396" fmla="*/ 1234589 w 4550804"/>
              <a:gd name="connsiteY3396" fmla="*/ 2890929 h 5360810"/>
              <a:gd name="connsiteX3397" fmla="*/ 1242270 w 4550804"/>
              <a:gd name="connsiteY3397" fmla="*/ 2902099 h 5360810"/>
              <a:gd name="connsiteX3398" fmla="*/ 1242894 w 4550804"/>
              <a:gd name="connsiteY3398" fmla="*/ 2901742 h 5360810"/>
              <a:gd name="connsiteX3399" fmla="*/ 1235986 w 4550804"/>
              <a:gd name="connsiteY3399" fmla="*/ 2892323 h 5360810"/>
              <a:gd name="connsiteX3400" fmla="*/ 1253687 w 4550804"/>
              <a:gd name="connsiteY3400" fmla="*/ 2873266 h 5360810"/>
              <a:gd name="connsiteX3401" fmla="*/ 1268806 w 4550804"/>
              <a:gd name="connsiteY3401" fmla="*/ 2867193 h 5360810"/>
              <a:gd name="connsiteX3402" fmla="*/ 1265060 w 4550804"/>
              <a:gd name="connsiteY3402" fmla="*/ 2870938 h 5360810"/>
              <a:gd name="connsiteX3403" fmla="*/ 1266012 w 4550804"/>
              <a:gd name="connsiteY3403" fmla="*/ 2872079 h 5360810"/>
              <a:gd name="connsiteX3404" fmla="*/ 1270202 w 4550804"/>
              <a:gd name="connsiteY3404" fmla="*/ 2867890 h 5360810"/>
              <a:gd name="connsiteX3405" fmla="*/ 1291648 w 4550804"/>
              <a:gd name="connsiteY3405" fmla="*/ 2871551 h 5360810"/>
              <a:gd name="connsiteX3406" fmla="*/ 1291372 w 4550804"/>
              <a:gd name="connsiteY3406" fmla="*/ 2871175 h 5360810"/>
              <a:gd name="connsiteX3407" fmla="*/ 1261124 w 4550804"/>
              <a:gd name="connsiteY3407" fmla="*/ 2866495 h 5360810"/>
              <a:gd name="connsiteX3408" fmla="*/ 1254592 w 4550804"/>
              <a:gd name="connsiteY3408" fmla="*/ 2873679 h 5360810"/>
              <a:gd name="connsiteX3409" fmla="*/ 1255537 w 4550804"/>
              <a:gd name="connsiteY3409" fmla="*/ 2875569 h 5360810"/>
              <a:gd name="connsiteX3410" fmla="*/ 1259727 w 4550804"/>
              <a:gd name="connsiteY3410" fmla="*/ 2869984 h 5360810"/>
              <a:gd name="connsiteX3411" fmla="*/ 1261997 w 4550804"/>
              <a:gd name="connsiteY3411" fmla="*/ 2867716 h 5360810"/>
              <a:gd name="connsiteX3412" fmla="*/ 1578151 w 4550804"/>
              <a:gd name="connsiteY3412" fmla="*/ 2864400 h 5360810"/>
              <a:gd name="connsiteX3413" fmla="*/ 1578151 w 4550804"/>
              <a:gd name="connsiteY3413" fmla="*/ 2864401 h 5360810"/>
              <a:gd name="connsiteX3414" fmla="*/ 1580247 w 4550804"/>
              <a:gd name="connsiteY3414" fmla="*/ 2864401 h 5360810"/>
              <a:gd name="connsiteX3415" fmla="*/ 1580246 w 4550804"/>
              <a:gd name="connsiteY3415" fmla="*/ 2864400 h 5360810"/>
              <a:gd name="connsiteX3416" fmla="*/ 1284866 w 4550804"/>
              <a:gd name="connsiteY3416" fmla="*/ 2860911 h 5360810"/>
              <a:gd name="connsiteX3417" fmla="*/ 1285173 w 4550804"/>
              <a:gd name="connsiteY3417" fmla="*/ 2861329 h 5360810"/>
              <a:gd name="connsiteX3418" fmla="*/ 1293643 w 4550804"/>
              <a:gd name="connsiteY3418" fmla="*/ 2861329 h 5360810"/>
              <a:gd name="connsiteX3419" fmla="*/ 1293514 w 4550804"/>
              <a:gd name="connsiteY3419" fmla="*/ 2860911 h 5360810"/>
              <a:gd name="connsiteX3420" fmla="*/ 1221322 w 4550804"/>
              <a:gd name="connsiteY3420" fmla="*/ 2856722 h 5360810"/>
              <a:gd name="connsiteX3421" fmla="*/ 1219925 w 4550804"/>
              <a:gd name="connsiteY3421" fmla="*/ 2859513 h 5360810"/>
              <a:gd name="connsiteX3422" fmla="*/ 1217830 w 4550804"/>
              <a:gd name="connsiteY3422" fmla="*/ 2862306 h 5360810"/>
              <a:gd name="connsiteX3423" fmla="*/ 1213910 w 4550804"/>
              <a:gd name="connsiteY3423" fmla="*/ 2857408 h 5360810"/>
              <a:gd name="connsiteX3424" fmla="*/ 1217830 w 4550804"/>
              <a:gd name="connsiteY3424" fmla="*/ 2863005 h 5360810"/>
              <a:gd name="connsiteX3425" fmla="*/ 1220623 w 4550804"/>
              <a:gd name="connsiteY3425" fmla="*/ 2860213 h 5360810"/>
              <a:gd name="connsiteX3426" fmla="*/ 1222020 w 4550804"/>
              <a:gd name="connsiteY3426" fmla="*/ 2857420 h 5360810"/>
              <a:gd name="connsiteX3427" fmla="*/ 1212243 w 4550804"/>
              <a:gd name="connsiteY3427" fmla="*/ 2855324 h 5360810"/>
              <a:gd name="connsiteX3428" fmla="*/ 1206715 w 4550804"/>
              <a:gd name="connsiteY3428" fmla="*/ 2860852 h 5360810"/>
              <a:gd name="connsiteX3429" fmla="*/ 1207356 w 4550804"/>
              <a:gd name="connsiteY3429" fmla="*/ 2861608 h 5360810"/>
              <a:gd name="connsiteX3430" fmla="*/ 1212864 w 4550804"/>
              <a:gd name="connsiteY3430" fmla="*/ 2856101 h 5360810"/>
              <a:gd name="connsiteX3431" fmla="*/ 3032705 w 4550804"/>
              <a:gd name="connsiteY3431" fmla="*/ 2854627 h 5360810"/>
              <a:gd name="connsiteX3432" fmla="*/ 3032773 w 4550804"/>
              <a:gd name="connsiteY3432" fmla="*/ 2855440 h 5360810"/>
              <a:gd name="connsiteX3433" fmla="*/ 3045973 w 4550804"/>
              <a:gd name="connsiteY3433" fmla="*/ 2857419 h 5360810"/>
              <a:gd name="connsiteX3434" fmla="*/ 3049703 w 4550804"/>
              <a:gd name="connsiteY3434" fmla="*/ 2854668 h 5360810"/>
              <a:gd name="connsiteX3435" fmla="*/ 3046671 w 4550804"/>
              <a:gd name="connsiteY3435" fmla="*/ 2856722 h 5360810"/>
              <a:gd name="connsiteX3436" fmla="*/ 2278684 w 4550804"/>
              <a:gd name="connsiteY3436" fmla="*/ 2853090 h 5360810"/>
              <a:gd name="connsiteX3437" fmla="*/ 2278543 w 4550804"/>
              <a:gd name="connsiteY3437" fmla="*/ 2853231 h 5360810"/>
              <a:gd name="connsiteX3438" fmla="*/ 2277737 w 4550804"/>
              <a:gd name="connsiteY3438" fmla="*/ 2856055 h 5360810"/>
              <a:gd name="connsiteX3439" fmla="*/ 2277845 w 4550804"/>
              <a:gd name="connsiteY3439" fmla="*/ 2856024 h 5360810"/>
              <a:gd name="connsiteX3440" fmla="*/ 1592411 w 4550804"/>
              <a:gd name="connsiteY3440" fmla="*/ 2849740 h 5360810"/>
              <a:gd name="connsiteX3441" fmla="*/ 1594910 w 4550804"/>
              <a:gd name="connsiteY3441" fmla="*/ 2861608 h 5360810"/>
              <a:gd name="connsiteX3442" fmla="*/ 1596013 w 4550804"/>
              <a:gd name="connsiteY3442" fmla="*/ 2861608 h 5360810"/>
              <a:gd name="connsiteX3443" fmla="*/ 1593514 w 4550804"/>
              <a:gd name="connsiteY3443" fmla="*/ 2849740 h 5360810"/>
              <a:gd name="connsiteX3444" fmla="*/ 1231600 w 4550804"/>
              <a:gd name="connsiteY3444" fmla="*/ 2839515 h 5360810"/>
              <a:gd name="connsiteX3445" fmla="*/ 1216433 w 4550804"/>
              <a:gd name="connsiteY3445" fmla="*/ 2851835 h 5360810"/>
              <a:gd name="connsiteX3446" fmla="*/ 1217132 w 4550804"/>
              <a:gd name="connsiteY3446" fmla="*/ 2852533 h 5360810"/>
              <a:gd name="connsiteX3447" fmla="*/ 3160765 w 4550804"/>
              <a:gd name="connsiteY3447" fmla="*/ 2837312 h 5360810"/>
              <a:gd name="connsiteX3448" fmla="*/ 3160313 w 4550804"/>
              <a:gd name="connsiteY3448" fmla="*/ 2840414 h 5360810"/>
              <a:gd name="connsiteX3449" fmla="*/ 3160889 w 4550804"/>
              <a:gd name="connsiteY3449" fmla="*/ 2837374 h 5360810"/>
              <a:gd name="connsiteX3450" fmla="*/ 1533460 w 4550804"/>
              <a:gd name="connsiteY3450" fmla="*/ 2832287 h 5360810"/>
              <a:gd name="connsiteX3451" fmla="*/ 1533460 w 4550804"/>
              <a:gd name="connsiteY3451" fmla="*/ 2832289 h 5360810"/>
              <a:gd name="connsiteX3452" fmla="*/ 1533472 w 4550804"/>
              <a:gd name="connsiteY3452" fmla="*/ 2832289 h 5360810"/>
              <a:gd name="connsiteX3453" fmla="*/ 1511114 w 4550804"/>
              <a:gd name="connsiteY3453" fmla="*/ 2827401 h 5360810"/>
              <a:gd name="connsiteX3454" fmla="*/ 1511114 w 4550804"/>
              <a:gd name="connsiteY3454" fmla="*/ 2849740 h 5360810"/>
              <a:gd name="connsiteX3455" fmla="*/ 1511076 w 4550804"/>
              <a:gd name="connsiteY3455" fmla="*/ 2849750 h 5360810"/>
              <a:gd name="connsiteX3456" fmla="*/ 1511115 w 4550804"/>
              <a:gd name="connsiteY3456" fmla="*/ 2849741 h 5360810"/>
              <a:gd name="connsiteX3457" fmla="*/ 1512413 w 4550804"/>
              <a:gd name="connsiteY3457" fmla="*/ 2851480 h 5360810"/>
              <a:gd name="connsiteX3458" fmla="*/ 1511115 w 4550804"/>
              <a:gd name="connsiteY3458" fmla="*/ 2827402 h 5360810"/>
              <a:gd name="connsiteX3459" fmla="*/ 1533460 w 4550804"/>
              <a:gd name="connsiteY3459" fmla="*/ 2828798 h 5360810"/>
              <a:gd name="connsiteX3460" fmla="*/ 1533460 w 4550804"/>
              <a:gd name="connsiteY3460" fmla="*/ 2828797 h 5360810"/>
              <a:gd name="connsiteX3461" fmla="*/ 2205949 w 4550804"/>
              <a:gd name="connsiteY3461" fmla="*/ 2826696 h 5360810"/>
              <a:gd name="connsiteX3462" fmla="*/ 2206465 w 4550804"/>
              <a:gd name="connsiteY3462" fmla="*/ 2831024 h 5360810"/>
              <a:gd name="connsiteX3463" fmla="*/ 2208016 w 4550804"/>
              <a:gd name="connsiteY3463" fmla="*/ 2831590 h 5360810"/>
              <a:gd name="connsiteX3464" fmla="*/ 2210809 w 4550804"/>
              <a:gd name="connsiteY3464" fmla="*/ 2831590 h 5360810"/>
              <a:gd name="connsiteX3465" fmla="*/ 2239439 w 4550804"/>
              <a:gd name="connsiteY3465" fmla="*/ 2853929 h 5360810"/>
              <a:gd name="connsiteX3466" fmla="*/ 2231059 w 4550804"/>
              <a:gd name="connsiteY3466" fmla="*/ 2864400 h 5360810"/>
              <a:gd name="connsiteX3467" fmla="*/ 2265276 w 4550804"/>
              <a:gd name="connsiteY3467" fmla="*/ 2867193 h 5360810"/>
              <a:gd name="connsiteX3468" fmla="*/ 2270164 w 4550804"/>
              <a:gd name="connsiteY3468" fmla="*/ 2874872 h 5360810"/>
              <a:gd name="connsiteX3469" fmla="*/ 2265276 w 4550804"/>
              <a:gd name="connsiteY3469" fmla="*/ 2888136 h 5360810"/>
              <a:gd name="connsiteX3470" fmla="*/ 2268768 w 4550804"/>
              <a:gd name="connsiteY3470" fmla="*/ 2890230 h 5360810"/>
              <a:gd name="connsiteX3471" fmla="*/ 2267371 w 4550804"/>
              <a:gd name="connsiteY3471" fmla="*/ 2900004 h 5360810"/>
              <a:gd name="connsiteX3472" fmla="*/ 2271561 w 4550804"/>
              <a:gd name="connsiteY3472" fmla="*/ 2904891 h 5360810"/>
              <a:gd name="connsiteX3473" fmla="*/ 2276448 w 4550804"/>
              <a:gd name="connsiteY3473" fmla="*/ 2904891 h 5360810"/>
              <a:gd name="connsiteX3474" fmla="*/ 2276448 w 4550804"/>
              <a:gd name="connsiteY3474" fmla="*/ 2916758 h 5360810"/>
              <a:gd name="connsiteX3475" fmla="*/ 2282035 w 4550804"/>
              <a:gd name="connsiteY3475" fmla="*/ 2918154 h 5360810"/>
              <a:gd name="connsiteX3476" fmla="*/ 2284828 w 4550804"/>
              <a:gd name="connsiteY3476" fmla="*/ 2918154 h 5360810"/>
              <a:gd name="connsiteX3477" fmla="*/ 2291113 w 4550804"/>
              <a:gd name="connsiteY3477" fmla="*/ 2923739 h 5360810"/>
              <a:gd name="connsiteX3478" fmla="*/ 2292509 w 4550804"/>
              <a:gd name="connsiteY3478" fmla="*/ 2925834 h 5360810"/>
              <a:gd name="connsiteX3479" fmla="*/ 2283432 w 4550804"/>
              <a:gd name="connsiteY3479" fmla="*/ 2932814 h 5360810"/>
              <a:gd name="connsiteX3480" fmla="*/ 2291113 w 4550804"/>
              <a:gd name="connsiteY3480" fmla="*/ 2944682 h 5360810"/>
              <a:gd name="connsiteX3481" fmla="*/ 2293906 w 4550804"/>
              <a:gd name="connsiteY3481" fmla="*/ 2950966 h 5360810"/>
              <a:gd name="connsiteX3482" fmla="*/ 2301789 w 4550804"/>
              <a:gd name="connsiteY3482" fmla="*/ 2958241 h 5360810"/>
              <a:gd name="connsiteX3483" fmla="*/ 2302286 w 4550804"/>
              <a:gd name="connsiteY3483" fmla="*/ 2957249 h 5360810"/>
              <a:gd name="connsiteX3484" fmla="*/ 2303940 w 4550804"/>
              <a:gd name="connsiteY3484" fmla="*/ 2957472 h 5360810"/>
              <a:gd name="connsiteX3485" fmla="*/ 2296699 w 4550804"/>
              <a:gd name="connsiteY3485" fmla="*/ 2949569 h 5360810"/>
              <a:gd name="connsiteX3486" fmla="*/ 2293906 w 4550804"/>
              <a:gd name="connsiteY3486" fmla="*/ 2943286 h 5360810"/>
              <a:gd name="connsiteX3487" fmla="*/ 2286225 w 4550804"/>
              <a:gd name="connsiteY3487" fmla="*/ 2931419 h 5360810"/>
              <a:gd name="connsiteX3488" fmla="*/ 2295303 w 4550804"/>
              <a:gd name="connsiteY3488" fmla="*/ 2925136 h 5360810"/>
              <a:gd name="connsiteX3489" fmla="*/ 2293906 w 4550804"/>
              <a:gd name="connsiteY3489" fmla="*/ 2922343 h 5360810"/>
              <a:gd name="connsiteX3490" fmla="*/ 2287622 w 4550804"/>
              <a:gd name="connsiteY3490" fmla="*/ 2916758 h 5360810"/>
              <a:gd name="connsiteX3491" fmla="*/ 2284828 w 4550804"/>
              <a:gd name="connsiteY3491" fmla="*/ 2916758 h 5360810"/>
              <a:gd name="connsiteX3492" fmla="*/ 2279242 w 4550804"/>
              <a:gd name="connsiteY3492" fmla="*/ 2915362 h 5360810"/>
              <a:gd name="connsiteX3493" fmla="*/ 2279242 w 4550804"/>
              <a:gd name="connsiteY3493" fmla="*/ 2903494 h 5360810"/>
              <a:gd name="connsiteX3494" fmla="*/ 2274354 w 4550804"/>
              <a:gd name="connsiteY3494" fmla="*/ 2903494 h 5360810"/>
              <a:gd name="connsiteX3495" fmla="*/ 2270164 w 4550804"/>
              <a:gd name="connsiteY3495" fmla="*/ 2898608 h 5360810"/>
              <a:gd name="connsiteX3496" fmla="*/ 2271561 w 4550804"/>
              <a:gd name="connsiteY3496" fmla="*/ 2889532 h 5360810"/>
              <a:gd name="connsiteX3497" fmla="*/ 2267371 w 4550804"/>
              <a:gd name="connsiteY3497" fmla="*/ 2886740 h 5360810"/>
              <a:gd name="connsiteX3498" fmla="*/ 2272958 w 4550804"/>
              <a:gd name="connsiteY3498" fmla="*/ 2873476 h 5360810"/>
              <a:gd name="connsiteX3499" fmla="*/ 2267371 w 4550804"/>
              <a:gd name="connsiteY3499" fmla="*/ 2865797 h 5360810"/>
              <a:gd name="connsiteX3500" fmla="*/ 2268070 w 4550804"/>
              <a:gd name="connsiteY3500" fmla="*/ 2864749 h 5360810"/>
              <a:gd name="connsiteX3501" fmla="*/ 2266673 w 4550804"/>
              <a:gd name="connsiteY3501" fmla="*/ 2866495 h 5360810"/>
              <a:gd name="connsiteX3502" fmla="*/ 2240137 w 4550804"/>
              <a:gd name="connsiteY3502" fmla="*/ 2865098 h 5360810"/>
              <a:gd name="connsiteX3503" fmla="*/ 2233154 w 4550804"/>
              <a:gd name="connsiteY3503" fmla="*/ 2863702 h 5360810"/>
              <a:gd name="connsiteX3504" fmla="*/ 2241534 w 4550804"/>
              <a:gd name="connsiteY3504" fmla="*/ 2854627 h 5360810"/>
              <a:gd name="connsiteX3505" fmla="*/ 2212903 w 4550804"/>
              <a:gd name="connsiteY3505" fmla="*/ 2831590 h 5360810"/>
              <a:gd name="connsiteX3506" fmla="*/ 2206619 w 4550804"/>
              <a:gd name="connsiteY3506" fmla="*/ 2830892 h 5360810"/>
              <a:gd name="connsiteX3507" fmla="*/ 1192261 w 4550804"/>
              <a:gd name="connsiteY3507" fmla="*/ 2825816 h 5360810"/>
              <a:gd name="connsiteX3508" fmla="*/ 1191993 w 4550804"/>
              <a:gd name="connsiteY3508" fmla="*/ 2826006 h 5360810"/>
              <a:gd name="connsiteX3509" fmla="*/ 1216176 w 4550804"/>
              <a:gd name="connsiteY3509" fmla="*/ 2838766 h 5360810"/>
              <a:gd name="connsiteX3510" fmla="*/ 1216433 w 4550804"/>
              <a:gd name="connsiteY3510" fmla="*/ 2838570 h 5360810"/>
              <a:gd name="connsiteX3511" fmla="*/ 1277778 w 4550804"/>
              <a:gd name="connsiteY3511" fmla="*/ 2825759 h 5360810"/>
              <a:gd name="connsiteX3512" fmla="*/ 1288810 w 4550804"/>
              <a:gd name="connsiteY3512" fmla="*/ 2843150 h 5360810"/>
              <a:gd name="connsiteX3513" fmla="*/ 1282772 w 4550804"/>
              <a:gd name="connsiteY3513" fmla="*/ 2832287 h 5360810"/>
              <a:gd name="connsiteX3514" fmla="*/ 1261823 w 4550804"/>
              <a:gd name="connsiteY3514" fmla="*/ 2824609 h 5360810"/>
              <a:gd name="connsiteX3515" fmla="*/ 1255250 w 4550804"/>
              <a:gd name="connsiteY3515" fmla="*/ 2829866 h 5360810"/>
              <a:gd name="connsiteX3516" fmla="*/ 1255537 w 4550804"/>
              <a:gd name="connsiteY3516" fmla="*/ 2830194 h 5360810"/>
              <a:gd name="connsiteX3517" fmla="*/ 1262133 w 4550804"/>
              <a:gd name="connsiteY3517" fmla="*/ 2824919 h 5360810"/>
              <a:gd name="connsiteX3518" fmla="*/ 1249952 w 4550804"/>
              <a:gd name="connsiteY3518" fmla="*/ 2824609 h 5360810"/>
              <a:gd name="connsiteX3519" fmla="*/ 1248834 w 4550804"/>
              <a:gd name="connsiteY3519" fmla="*/ 2825517 h 5360810"/>
              <a:gd name="connsiteX3520" fmla="*/ 1250164 w 4550804"/>
              <a:gd name="connsiteY3520" fmla="*/ 2824852 h 5360810"/>
              <a:gd name="connsiteX3521" fmla="*/ 1273694 w 4550804"/>
              <a:gd name="connsiteY3521" fmla="*/ 2820420 h 5360810"/>
              <a:gd name="connsiteX3522" fmla="*/ 1264616 w 4550804"/>
              <a:gd name="connsiteY3522" fmla="*/ 2827401 h 5360810"/>
              <a:gd name="connsiteX3523" fmla="*/ 1264612 w 4550804"/>
              <a:gd name="connsiteY3523" fmla="*/ 2827397 h 5360810"/>
              <a:gd name="connsiteX3524" fmla="*/ 1264616 w 4550804"/>
              <a:gd name="connsiteY3524" fmla="*/ 2827402 h 5360810"/>
              <a:gd name="connsiteX3525" fmla="*/ 1273941 w 4550804"/>
              <a:gd name="connsiteY3525" fmla="*/ 2820743 h 5360810"/>
              <a:gd name="connsiteX3526" fmla="*/ 3411181 w 4550804"/>
              <a:gd name="connsiteY3526" fmla="*/ 2802270 h 5360810"/>
              <a:gd name="connsiteX3527" fmla="*/ 3410833 w 4550804"/>
              <a:gd name="connsiteY3527" fmla="*/ 2802618 h 5360810"/>
              <a:gd name="connsiteX3528" fmla="*/ 3411878 w 4550804"/>
              <a:gd name="connsiteY3528" fmla="*/ 2802967 h 5360810"/>
              <a:gd name="connsiteX3529" fmla="*/ 3407800 w 4550804"/>
              <a:gd name="connsiteY3529" fmla="*/ 2801020 h 5360810"/>
              <a:gd name="connsiteX3530" fmla="*/ 3407690 w 4550804"/>
              <a:gd name="connsiteY3530" fmla="*/ 2801572 h 5360810"/>
              <a:gd name="connsiteX3531" fmla="*/ 3408389 w 4550804"/>
              <a:gd name="connsiteY3531" fmla="*/ 2801804 h 5360810"/>
              <a:gd name="connsiteX3532" fmla="*/ 3408833 w 4550804"/>
              <a:gd name="connsiteY3532" fmla="*/ 2795860 h 5360810"/>
              <a:gd name="connsiteX3533" fmla="*/ 3408154 w 4550804"/>
              <a:gd name="connsiteY3533" fmla="*/ 2799254 h 5360810"/>
              <a:gd name="connsiteX3534" fmla="*/ 3409087 w 4550804"/>
              <a:gd name="connsiteY3534" fmla="*/ 2795987 h 5360810"/>
              <a:gd name="connsiteX3535" fmla="*/ 2371345 w 4550804"/>
              <a:gd name="connsiteY3535" fmla="*/ 2795722 h 5360810"/>
              <a:gd name="connsiteX3536" fmla="*/ 2373512 w 4550804"/>
              <a:gd name="connsiteY3536" fmla="*/ 2796685 h 5360810"/>
              <a:gd name="connsiteX3537" fmla="*/ 2417505 w 4550804"/>
              <a:gd name="connsiteY3537" fmla="*/ 2805760 h 5360810"/>
              <a:gd name="connsiteX3538" fmla="*/ 2444738 w 4550804"/>
              <a:gd name="connsiteY3538" fmla="*/ 2808552 h 5360810"/>
              <a:gd name="connsiteX3539" fmla="*/ 2444847 w 4550804"/>
              <a:gd name="connsiteY3539" fmla="*/ 2807810 h 5360810"/>
              <a:gd name="connsiteX3540" fmla="*/ 2418203 w 4550804"/>
              <a:gd name="connsiteY3540" fmla="*/ 2805760 h 5360810"/>
              <a:gd name="connsiteX3541" fmla="*/ 1630524 w 4550804"/>
              <a:gd name="connsiteY3541" fmla="*/ 2794590 h 5360810"/>
              <a:gd name="connsiteX3542" fmla="*/ 1629593 w 4550804"/>
              <a:gd name="connsiteY3542" fmla="*/ 2795521 h 5360810"/>
              <a:gd name="connsiteX3543" fmla="*/ 1630523 w 4550804"/>
              <a:gd name="connsiteY3543" fmla="*/ 2796684 h 5360810"/>
              <a:gd name="connsiteX3544" fmla="*/ 1631079 w 4550804"/>
              <a:gd name="connsiteY3544" fmla="*/ 2796407 h 5360810"/>
              <a:gd name="connsiteX3545" fmla="*/ 1235986 w 4550804"/>
              <a:gd name="connsiteY3545" fmla="*/ 2791100 h 5360810"/>
              <a:gd name="connsiteX3546" fmla="*/ 1235986 w 4550804"/>
              <a:gd name="connsiteY3546" fmla="*/ 2791101 h 5360810"/>
              <a:gd name="connsiteX3547" fmla="*/ 1235987 w 4550804"/>
              <a:gd name="connsiteY3547" fmla="*/ 2791102 h 5360810"/>
              <a:gd name="connsiteX3548" fmla="*/ 2357537 w 4550804"/>
              <a:gd name="connsiteY3548" fmla="*/ 2786973 h 5360810"/>
              <a:gd name="connsiteX3549" fmla="*/ 2367228 w 4550804"/>
              <a:gd name="connsiteY3549" fmla="*/ 2793893 h 5360810"/>
              <a:gd name="connsiteX3550" fmla="*/ 2367541 w 4550804"/>
              <a:gd name="connsiteY3550" fmla="*/ 2794032 h 5360810"/>
              <a:gd name="connsiteX3551" fmla="*/ 3408897 w 4550804"/>
              <a:gd name="connsiteY3551" fmla="*/ 2786688 h 5360810"/>
              <a:gd name="connsiteX3552" fmla="*/ 3406294 w 4550804"/>
              <a:gd name="connsiteY3552" fmla="*/ 2793194 h 5360810"/>
              <a:gd name="connsiteX3553" fmla="*/ 3406760 w 4550804"/>
              <a:gd name="connsiteY3553" fmla="*/ 2793427 h 5360810"/>
              <a:gd name="connsiteX3554" fmla="*/ 3409087 w 4550804"/>
              <a:gd name="connsiteY3554" fmla="*/ 2787610 h 5360810"/>
              <a:gd name="connsiteX3555" fmla="*/ 3649414 w 4550804"/>
              <a:gd name="connsiteY3555" fmla="*/ 2786630 h 5360810"/>
              <a:gd name="connsiteX3556" fmla="*/ 3638827 w 4550804"/>
              <a:gd name="connsiteY3556" fmla="*/ 2801572 h 5360810"/>
              <a:gd name="connsiteX3557" fmla="*/ 3636034 w 4550804"/>
              <a:gd name="connsiteY3557" fmla="*/ 2798779 h 5360810"/>
              <a:gd name="connsiteX3558" fmla="*/ 3625559 w 4550804"/>
              <a:gd name="connsiteY3558" fmla="*/ 2801572 h 5360810"/>
              <a:gd name="connsiteX3559" fmla="*/ 3622766 w 4550804"/>
              <a:gd name="connsiteY3559" fmla="*/ 2809250 h 5360810"/>
              <a:gd name="connsiteX3560" fmla="*/ 3622794 w 4550804"/>
              <a:gd name="connsiteY3560" fmla="*/ 2809349 h 5360810"/>
              <a:gd name="connsiteX3561" fmla="*/ 3624862 w 4550804"/>
              <a:gd name="connsiteY3561" fmla="*/ 2803666 h 5360810"/>
              <a:gd name="connsiteX3562" fmla="*/ 3635336 w 4550804"/>
              <a:gd name="connsiteY3562" fmla="*/ 2800874 h 5360810"/>
              <a:gd name="connsiteX3563" fmla="*/ 3638129 w 4550804"/>
              <a:gd name="connsiteY3563" fmla="*/ 2803666 h 5360810"/>
              <a:gd name="connsiteX3564" fmla="*/ 3649613 w 4550804"/>
              <a:gd name="connsiteY3564" fmla="*/ 2786782 h 5360810"/>
              <a:gd name="connsiteX3565" fmla="*/ 2529343 w 4550804"/>
              <a:gd name="connsiteY3565" fmla="*/ 2784964 h 5360810"/>
              <a:gd name="connsiteX3566" fmla="*/ 2525039 w 4550804"/>
              <a:gd name="connsiteY3566" fmla="*/ 2786039 h 5360810"/>
              <a:gd name="connsiteX3567" fmla="*/ 2529233 w 4550804"/>
              <a:gd name="connsiteY3567" fmla="*/ 2785515 h 5360810"/>
              <a:gd name="connsiteX3568" fmla="*/ 2353848 w 4550804"/>
              <a:gd name="connsiteY3568" fmla="*/ 2783972 h 5360810"/>
              <a:gd name="connsiteX3569" fmla="*/ 2353509 w 4550804"/>
              <a:gd name="connsiteY3569" fmla="*/ 2784096 h 5360810"/>
              <a:gd name="connsiteX3570" fmla="*/ 2357444 w 4550804"/>
              <a:gd name="connsiteY3570" fmla="*/ 2786906 h 5360810"/>
              <a:gd name="connsiteX3571" fmla="*/ 3413278 w 4550804"/>
              <a:gd name="connsiteY3571" fmla="*/ 2781327 h 5360810"/>
              <a:gd name="connsiteX3572" fmla="*/ 3416069 w 4550804"/>
              <a:gd name="connsiteY3572" fmla="*/ 2782025 h 5360810"/>
              <a:gd name="connsiteX3573" fmla="*/ 3416069 w 4550804"/>
              <a:gd name="connsiteY3573" fmla="*/ 2781327 h 5360810"/>
              <a:gd name="connsiteX3574" fmla="*/ 2449626 w 4550804"/>
              <a:gd name="connsiteY3574" fmla="*/ 2779930 h 5360810"/>
              <a:gd name="connsiteX3575" fmla="*/ 2449603 w 4550804"/>
              <a:gd name="connsiteY3575" fmla="*/ 2780080 h 5360810"/>
              <a:gd name="connsiteX3576" fmla="*/ 2455213 w 4550804"/>
              <a:gd name="connsiteY3576" fmla="*/ 2781326 h 5360810"/>
              <a:gd name="connsiteX3577" fmla="*/ 2468481 w 4550804"/>
              <a:gd name="connsiteY3577" fmla="*/ 2794591 h 5360810"/>
              <a:gd name="connsiteX3578" fmla="*/ 2477558 w 4550804"/>
              <a:gd name="connsiteY3578" fmla="*/ 2795987 h 5360810"/>
              <a:gd name="connsiteX3579" fmla="*/ 2477858 w 4550804"/>
              <a:gd name="connsiteY3579" fmla="*/ 2795747 h 5360810"/>
              <a:gd name="connsiteX3580" fmla="*/ 2469178 w 4550804"/>
              <a:gd name="connsiteY3580" fmla="*/ 2794590 h 5360810"/>
              <a:gd name="connsiteX3581" fmla="*/ 2455911 w 4550804"/>
              <a:gd name="connsiteY3581" fmla="*/ 2781326 h 5360810"/>
              <a:gd name="connsiteX3582" fmla="*/ 3407297 w 4550804"/>
              <a:gd name="connsiteY3582" fmla="*/ 2778918 h 5360810"/>
              <a:gd name="connsiteX3583" fmla="*/ 3408390 w 4550804"/>
              <a:gd name="connsiteY3583" fmla="*/ 2784818 h 5360810"/>
              <a:gd name="connsiteX3584" fmla="*/ 3408294 w 4550804"/>
              <a:gd name="connsiteY3584" fmla="*/ 2785024 h 5360810"/>
              <a:gd name="connsiteX3585" fmla="*/ 3408671 w 4550804"/>
              <a:gd name="connsiteY3585" fmla="*/ 2785590 h 5360810"/>
              <a:gd name="connsiteX3586" fmla="*/ 2531327 w 4550804"/>
              <a:gd name="connsiteY3586" fmla="*/ 2778534 h 5360810"/>
              <a:gd name="connsiteX3587" fmla="*/ 2531327 w 4550804"/>
              <a:gd name="connsiteY3587" fmla="*/ 2778534 h 5360810"/>
              <a:gd name="connsiteX3588" fmla="*/ 2534121 w 4550804"/>
              <a:gd name="connsiteY3588" fmla="*/ 2778534 h 5360810"/>
              <a:gd name="connsiteX3589" fmla="*/ 2534121 w 4550804"/>
              <a:gd name="connsiteY3589" fmla="*/ 2778534 h 5360810"/>
              <a:gd name="connsiteX3590" fmla="*/ 2495714 w 4550804"/>
              <a:gd name="connsiteY3590" fmla="*/ 2774345 h 5360810"/>
              <a:gd name="connsiteX3591" fmla="*/ 2495657 w 4550804"/>
              <a:gd name="connsiteY3591" fmla="*/ 2774452 h 5360810"/>
              <a:gd name="connsiteX3592" fmla="*/ 2511775 w 4550804"/>
              <a:gd name="connsiteY3592" fmla="*/ 2777138 h 5360810"/>
              <a:gd name="connsiteX3593" fmla="*/ 2523646 w 4550804"/>
              <a:gd name="connsiteY3593" fmla="*/ 2786213 h 5360810"/>
              <a:gd name="connsiteX3594" fmla="*/ 2524246 w 4550804"/>
              <a:gd name="connsiteY3594" fmla="*/ 2786138 h 5360810"/>
              <a:gd name="connsiteX3595" fmla="*/ 2512473 w 4550804"/>
              <a:gd name="connsiteY3595" fmla="*/ 2777138 h 5360810"/>
              <a:gd name="connsiteX3596" fmla="*/ 3707958 w 4550804"/>
              <a:gd name="connsiteY3596" fmla="*/ 2772716 h 5360810"/>
              <a:gd name="connsiteX3597" fmla="*/ 3707958 w 4550804"/>
              <a:gd name="connsiteY3597" fmla="*/ 2775742 h 5360810"/>
              <a:gd name="connsiteX3598" fmla="*/ 3708657 w 4550804"/>
              <a:gd name="connsiteY3598" fmla="*/ 2776141 h 5360810"/>
              <a:gd name="connsiteX3599" fmla="*/ 3708657 w 4550804"/>
              <a:gd name="connsiteY3599" fmla="*/ 2772949 h 5360810"/>
              <a:gd name="connsiteX3600" fmla="*/ 3705165 w 4550804"/>
              <a:gd name="connsiteY3600" fmla="*/ 2769110 h 5360810"/>
              <a:gd name="connsiteX3601" fmla="*/ 3705165 w 4550804"/>
              <a:gd name="connsiteY3601" fmla="*/ 2770855 h 5360810"/>
              <a:gd name="connsiteX3602" fmla="*/ 3706562 w 4550804"/>
              <a:gd name="connsiteY3602" fmla="*/ 2771553 h 5360810"/>
              <a:gd name="connsiteX3603" fmla="*/ 3706562 w 4550804"/>
              <a:gd name="connsiteY3603" fmla="*/ 2769459 h 5360810"/>
              <a:gd name="connsiteX3604" fmla="*/ 3693527 w 4550804"/>
              <a:gd name="connsiteY3604" fmla="*/ 2767597 h 5360810"/>
              <a:gd name="connsiteX3605" fmla="*/ 3694691 w 4550804"/>
              <a:gd name="connsiteY3605" fmla="*/ 2772251 h 5360810"/>
              <a:gd name="connsiteX3606" fmla="*/ 3695452 w 4550804"/>
              <a:gd name="connsiteY3606" fmla="*/ 2770729 h 5360810"/>
              <a:gd name="connsiteX3607" fmla="*/ 3694690 w 4550804"/>
              <a:gd name="connsiteY3607" fmla="*/ 2768062 h 5360810"/>
              <a:gd name="connsiteX3608" fmla="*/ 3198377 w 4550804"/>
              <a:gd name="connsiteY3608" fmla="*/ 2759511 h 5360810"/>
              <a:gd name="connsiteX3609" fmla="*/ 3198202 w 4550804"/>
              <a:gd name="connsiteY3609" fmla="*/ 2759686 h 5360810"/>
              <a:gd name="connsiteX3610" fmla="*/ 3198800 w 4550804"/>
              <a:gd name="connsiteY3610" fmla="*/ 2761182 h 5360810"/>
              <a:gd name="connsiteX3611" fmla="*/ 3198901 w 4550804"/>
              <a:gd name="connsiteY3611" fmla="*/ 2761082 h 5360810"/>
              <a:gd name="connsiteX3612" fmla="*/ 2538310 w 4550804"/>
              <a:gd name="connsiteY3612" fmla="*/ 2753402 h 5360810"/>
              <a:gd name="connsiteX3613" fmla="*/ 2538099 w 4550804"/>
              <a:gd name="connsiteY3613" fmla="*/ 2753929 h 5360810"/>
              <a:gd name="connsiteX3614" fmla="*/ 2548589 w 4550804"/>
              <a:gd name="connsiteY3614" fmla="*/ 2758590 h 5360810"/>
              <a:gd name="connsiteX3615" fmla="*/ 2558561 w 4550804"/>
              <a:gd name="connsiteY3615" fmla="*/ 2757591 h 5360810"/>
              <a:gd name="connsiteX3616" fmla="*/ 2565544 w 4550804"/>
              <a:gd name="connsiteY3616" fmla="*/ 2762478 h 5360810"/>
              <a:gd name="connsiteX3617" fmla="*/ 2569035 w 4550804"/>
              <a:gd name="connsiteY3617" fmla="*/ 2762478 h 5360810"/>
              <a:gd name="connsiteX3618" fmla="*/ 2569035 w 4550804"/>
              <a:gd name="connsiteY3618" fmla="*/ 2761780 h 5360810"/>
              <a:gd name="connsiteX3619" fmla="*/ 2568337 w 4550804"/>
              <a:gd name="connsiteY3619" fmla="*/ 2761780 h 5360810"/>
              <a:gd name="connsiteX3620" fmla="*/ 2562052 w 4550804"/>
              <a:gd name="connsiteY3620" fmla="*/ 2756195 h 5360810"/>
              <a:gd name="connsiteX3621" fmla="*/ 2547388 w 4550804"/>
              <a:gd name="connsiteY3621" fmla="*/ 2757591 h 5360810"/>
              <a:gd name="connsiteX3622" fmla="*/ 1715716 w 4550804"/>
              <a:gd name="connsiteY3622" fmla="*/ 2749911 h 5360810"/>
              <a:gd name="connsiteX3623" fmla="*/ 1715715 w 4550804"/>
              <a:gd name="connsiteY3623" fmla="*/ 2749912 h 5360810"/>
              <a:gd name="connsiteX3624" fmla="*/ 1719207 w 4550804"/>
              <a:gd name="connsiteY3624" fmla="*/ 2749912 h 5360810"/>
              <a:gd name="connsiteX3625" fmla="*/ 1719208 w 4550804"/>
              <a:gd name="connsiteY3625" fmla="*/ 2749911 h 5360810"/>
              <a:gd name="connsiteX3626" fmla="*/ 3617878 w 4550804"/>
              <a:gd name="connsiteY3626" fmla="*/ 2745723 h 5360810"/>
              <a:gd name="connsiteX3627" fmla="*/ 3611593 w 4550804"/>
              <a:gd name="connsiteY3627" fmla="*/ 2754799 h 5360810"/>
              <a:gd name="connsiteX3628" fmla="*/ 3613628 w 4550804"/>
              <a:gd name="connsiteY3628" fmla="*/ 2756361 h 5360810"/>
              <a:gd name="connsiteX3629" fmla="*/ 3618576 w 4550804"/>
              <a:gd name="connsiteY3629" fmla="*/ 2749214 h 5360810"/>
              <a:gd name="connsiteX3630" fmla="*/ 3621369 w 4550804"/>
              <a:gd name="connsiteY3630" fmla="*/ 2749214 h 5360810"/>
              <a:gd name="connsiteX3631" fmla="*/ 3618699 w 4550804"/>
              <a:gd name="connsiteY3631" fmla="*/ 2745723 h 5360810"/>
              <a:gd name="connsiteX3632" fmla="*/ 3369323 w 4550804"/>
              <a:gd name="connsiteY3632" fmla="*/ 2744776 h 5360810"/>
              <a:gd name="connsiteX3633" fmla="*/ 3369285 w 4550804"/>
              <a:gd name="connsiteY3633" fmla="*/ 2745025 h 5360810"/>
              <a:gd name="connsiteX3634" fmla="*/ 3371379 w 4550804"/>
              <a:gd name="connsiteY3634" fmla="*/ 2751308 h 5360810"/>
              <a:gd name="connsiteX3635" fmla="*/ 3376966 w 4550804"/>
              <a:gd name="connsiteY3635" fmla="*/ 2755497 h 5360810"/>
              <a:gd name="connsiteX3636" fmla="*/ 3397916 w 4550804"/>
              <a:gd name="connsiteY3636" fmla="*/ 2758290 h 5360810"/>
              <a:gd name="connsiteX3637" fmla="*/ 3404552 w 4550804"/>
              <a:gd name="connsiteY3637" fmla="*/ 2765588 h 5360810"/>
              <a:gd name="connsiteX3638" fmla="*/ 3404199 w 4550804"/>
              <a:gd name="connsiteY3638" fmla="*/ 2763875 h 5360810"/>
              <a:gd name="connsiteX3639" fmla="*/ 3397216 w 4550804"/>
              <a:gd name="connsiteY3639" fmla="*/ 2756195 h 5360810"/>
              <a:gd name="connsiteX3640" fmla="*/ 3376267 w 4550804"/>
              <a:gd name="connsiteY3640" fmla="*/ 2753403 h 5360810"/>
              <a:gd name="connsiteX3641" fmla="*/ 3371379 w 4550804"/>
              <a:gd name="connsiteY3641" fmla="*/ 2749912 h 5360810"/>
              <a:gd name="connsiteX3642" fmla="*/ 1127750 w 4550804"/>
              <a:gd name="connsiteY3642" fmla="*/ 2742234 h 5360810"/>
              <a:gd name="connsiteX3643" fmla="*/ 1130543 w 4550804"/>
              <a:gd name="connsiteY3643" fmla="*/ 2746422 h 5360810"/>
              <a:gd name="connsiteX3644" fmla="*/ 1124956 w 4550804"/>
              <a:gd name="connsiteY3644" fmla="*/ 2743630 h 5360810"/>
              <a:gd name="connsiteX3645" fmla="*/ 1730380 w 4550804"/>
              <a:gd name="connsiteY3645" fmla="*/ 2740372 h 5360810"/>
              <a:gd name="connsiteX3646" fmla="*/ 1730293 w 4550804"/>
              <a:gd name="connsiteY3646" fmla="*/ 2740664 h 5360810"/>
              <a:gd name="connsiteX3647" fmla="*/ 1730380 w 4550804"/>
              <a:gd name="connsiteY3647" fmla="*/ 2740739 h 5360810"/>
              <a:gd name="connsiteX3648" fmla="*/ 2556466 w 4550804"/>
              <a:gd name="connsiteY3648" fmla="*/ 2740139 h 5360810"/>
              <a:gd name="connsiteX3649" fmla="*/ 2556534 w 4550804"/>
              <a:gd name="connsiteY3649" fmla="*/ 2740378 h 5360810"/>
              <a:gd name="connsiteX3650" fmla="*/ 2556548 w 4550804"/>
              <a:gd name="connsiteY3650" fmla="*/ 2740139 h 5360810"/>
              <a:gd name="connsiteX3651" fmla="*/ 3994258 w 4550804"/>
              <a:gd name="connsiteY3651" fmla="*/ 2738044 h 5360810"/>
              <a:gd name="connsiteX3652" fmla="*/ 3994260 w 4550804"/>
              <a:gd name="connsiteY3652" fmla="*/ 2738045 h 5360810"/>
              <a:gd name="connsiteX3653" fmla="*/ 3994316 w 4550804"/>
              <a:gd name="connsiteY3653" fmla="*/ 2738044 h 5360810"/>
              <a:gd name="connsiteX3654" fmla="*/ 3365241 w 4550804"/>
              <a:gd name="connsiteY3654" fmla="*/ 2731485 h 5360810"/>
              <a:gd name="connsiteX3655" fmla="*/ 3365095 w 4550804"/>
              <a:gd name="connsiteY3655" fmla="*/ 2733158 h 5360810"/>
              <a:gd name="connsiteX3656" fmla="*/ 3369733 w 4550804"/>
              <a:gd name="connsiteY3656" fmla="*/ 2735476 h 5360810"/>
              <a:gd name="connsiteX3657" fmla="*/ 3369982 w 4550804"/>
              <a:gd name="connsiteY3657" fmla="*/ 2733856 h 5360810"/>
              <a:gd name="connsiteX3658" fmla="*/ 2570431 w 4550804"/>
              <a:gd name="connsiteY3658" fmla="*/ 2728198 h 5360810"/>
              <a:gd name="connsiteX3659" fmla="*/ 2564845 w 4550804"/>
              <a:gd name="connsiteY3659" fmla="*/ 2729667 h 5360810"/>
              <a:gd name="connsiteX3660" fmla="*/ 2560655 w 4550804"/>
              <a:gd name="connsiteY3660" fmla="*/ 2728270 h 5360810"/>
              <a:gd name="connsiteX3661" fmla="*/ 2560365 w 4550804"/>
              <a:gd name="connsiteY3661" fmla="*/ 2730734 h 5360810"/>
              <a:gd name="connsiteX3662" fmla="*/ 2561354 w 4550804"/>
              <a:gd name="connsiteY3662" fmla="*/ 2731063 h 5360810"/>
              <a:gd name="connsiteX3663" fmla="*/ 3946930 w 4550804"/>
              <a:gd name="connsiteY3663" fmla="*/ 2724905 h 5360810"/>
              <a:gd name="connsiteX3664" fmla="*/ 3948173 w 4550804"/>
              <a:gd name="connsiteY3664" fmla="*/ 2725478 h 5360810"/>
              <a:gd name="connsiteX3665" fmla="*/ 3971166 w 4550804"/>
              <a:gd name="connsiteY3665" fmla="*/ 2728859 h 5360810"/>
              <a:gd name="connsiteX3666" fmla="*/ 3969821 w 4550804"/>
              <a:gd name="connsiteY3666" fmla="*/ 2728270 h 5360810"/>
              <a:gd name="connsiteX3667" fmla="*/ 1298283 w 4550804"/>
              <a:gd name="connsiteY3667" fmla="*/ 2723675 h 5360810"/>
              <a:gd name="connsiteX3668" fmla="*/ 1290920 w 4550804"/>
              <a:gd name="connsiteY3668" fmla="*/ 2733285 h 5360810"/>
              <a:gd name="connsiteX3669" fmla="*/ 1291850 w 4550804"/>
              <a:gd name="connsiteY3669" fmla="*/ 2732459 h 5360810"/>
              <a:gd name="connsiteX3670" fmla="*/ 3615536 w 4550804"/>
              <a:gd name="connsiteY3670" fmla="*/ 2722029 h 5360810"/>
              <a:gd name="connsiteX3671" fmla="*/ 3611593 w 4550804"/>
              <a:gd name="connsiteY3671" fmla="*/ 2733856 h 5360810"/>
              <a:gd name="connsiteX3672" fmla="*/ 3612890 w 4550804"/>
              <a:gd name="connsiteY3672" fmla="*/ 2735552 h 5360810"/>
              <a:gd name="connsiteX3673" fmla="*/ 3617180 w 4550804"/>
              <a:gd name="connsiteY3673" fmla="*/ 2722686 h 5360810"/>
              <a:gd name="connsiteX3674" fmla="*/ 3571584 w 4550804"/>
              <a:gd name="connsiteY3674" fmla="*/ 2718698 h 5360810"/>
              <a:gd name="connsiteX3675" fmla="*/ 3571790 w 4550804"/>
              <a:gd name="connsiteY3675" fmla="*/ 2721988 h 5360810"/>
              <a:gd name="connsiteX3676" fmla="*/ 3572059 w 4550804"/>
              <a:gd name="connsiteY3676" fmla="*/ 2722257 h 5360810"/>
              <a:gd name="connsiteX3677" fmla="*/ 3360531 w 4550804"/>
              <a:gd name="connsiteY3677" fmla="*/ 2710917 h 5360810"/>
              <a:gd name="connsiteX3678" fmla="*/ 3360207 w 4550804"/>
              <a:gd name="connsiteY3678" fmla="*/ 2712215 h 5360810"/>
              <a:gd name="connsiteX3679" fmla="*/ 3365666 w 4550804"/>
              <a:gd name="connsiteY3679" fmla="*/ 2716459 h 5360810"/>
              <a:gd name="connsiteX3680" fmla="*/ 3365792 w 4550804"/>
              <a:gd name="connsiteY3680" fmla="*/ 2715007 h 5360810"/>
              <a:gd name="connsiteX3681" fmla="*/ 1790667 w 4550804"/>
              <a:gd name="connsiteY3681" fmla="*/ 2708026 h 5360810"/>
              <a:gd name="connsiteX3682" fmla="*/ 1791132 w 4550804"/>
              <a:gd name="connsiteY3682" fmla="*/ 2708724 h 5360810"/>
              <a:gd name="connsiteX3683" fmla="*/ 1801432 w 4550804"/>
              <a:gd name="connsiteY3683" fmla="*/ 2708724 h 5360810"/>
              <a:gd name="connsiteX3684" fmla="*/ 1800908 w 4550804"/>
              <a:gd name="connsiteY3684" fmla="*/ 2708026 h 5360810"/>
              <a:gd name="connsiteX3685" fmla="*/ 3720388 w 4550804"/>
              <a:gd name="connsiteY3685" fmla="*/ 2708026 h 5360810"/>
              <a:gd name="connsiteX3686" fmla="*/ 3720528 w 4550804"/>
              <a:gd name="connsiteY3686" fmla="*/ 2708724 h 5360810"/>
              <a:gd name="connsiteX3687" fmla="*/ 3721226 w 4550804"/>
              <a:gd name="connsiteY3687" fmla="*/ 2708724 h 5360810"/>
              <a:gd name="connsiteX3688" fmla="*/ 3720528 w 4550804"/>
              <a:gd name="connsiteY3688" fmla="*/ 2708026 h 5360810"/>
              <a:gd name="connsiteX3689" fmla="*/ 1754820 w 4550804"/>
              <a:gd name="connsiteY3689" fmla="*/ 2706629 h 5360810"/>
              <a:gd name="connsiteX3690" fmla="*/ 1751329 w 4550804"/>
              <a:gd name="connsiteY3690" fmla="*/ 2712214 h 5360810"/>
              <a:gd name="connsiteX3691" fmla="*/ 1748536 w 4550804"/>
              <a:gd name="connsiteY3691" fmla="*/ 2717101 h 5360810"/>
              <a:gd name="connsiteX3692" fmla="*/ 1748536 w 4550804"/>
              <a:gd name="connsiteY3692" fmla="*/ 2727572 h 5360810"/>
              <a:gd name="connsiteX3693" fmla="*/ 1742949 w 4550804"/>
              <a:gd name="connsiteY3693" fmla="*/ 2735950 h 5360810"/>
              <a:gd name="connsiteX3694" fmla="*/ 1738061 w 4550804"/>
              <a:gd name="connsiteY3694" fmla="*/ 2735950 h 5360810"/>
              <a:gd name="connsiteX3695" fmla="*/ 1731079 w 4550804"/>
              <a:gd name="connsiteY3695" fmla="*/ 2738044 h 5360810"/>
              <a:gd name="connsiteX3696" fmla="*/ 1730460 w 4550804"/>
              <a:gd name="connsiteY3696" fmla="*/ 2740106 h 5360810"/>
              <a:gd name="connsiteX3697" fmla="*/ 1738760 w 4550804"/>
              <a:gd name="connsiteY3697" fmla="*/ 2736648 h 5360810"/>
              <a:gd name="connsiteX3698" fmla="*/ 1742251 w 4550804"/>
              <a:gd name="connsiteY3698" fmla="*/ 2736648 h 5360810"/>
              <a:gd name="connsiteX3699" fmla="*/ 1747837 w 4550804"/>
              <a:gd name="connsiteY3699" fmla="*/ 2732459 h 5360810"/>
              <a:gd name="connsiteX3700" fmla="*/ 1750631 w 4550804"/>
              <a:gd name="connsiteY3700" fmla="*/ 2723385 h 5360810"/>
              <a:gd name="connsiteX3701" fmla="*/ 1749234 w 4550804"/>
              <a:gd name="connsiteY3701" fmla="*/ 2717799 h 5360810"/>
              <a:gd name="connsiteX3702" fmla="*/ 1755519 w 4550804"/>
              <a:gd name="connsiteY3702" fmla="*/ 2707327 h 5360810"/>
              <a:gd name="connsiteX3703" fmla="*/ 1759708 w 4550804"/>
              <a:gd name="connsiteY3703" fmla="*/ 2708724 h 5360810"/>
              <a:gd name="connsiteX3704" fmla="*/ 1760335 w 4550804"/>
              <a:gd name="connsiteY3704" fmla="*/ 2708008 h 5360810"/>
              <a:gd name="connsiteX3705" fmla="*/ 3241591 w 4550804"/>
              <a:gd name="connsiteY3705" fmla="*/ 2705191 h 5360810"/>
              <a:gd name="connsiteX3706" fmla="*/ 3242450 w 4550804"/>
              <a:gd name="connsiteY3706" fmla="*/ 2709828 h 5360810"/>
              <a:gd name="connsiteX3707" fmla="*/ 3242893 w 4550804"/>
              <a:gd name="connsiteY3707" fmla="*/ 2709422 h 5360810"/>
              <a:gd name="connsiteX3708" fmla="*/ 3356017 w 4550804"/>
              <a:gd name="connsiteY3708" fmla="*/ 2704935 h 5360810"/>
              <a:gd name="connsiteX3709" fmla="*/ 3356017 w 4550804"/>
              <a:gd name="connsiteY3709" fmla="*/ 2706630 h 5360810"/>
              <a:gd name="connsiteX3710" fmla="*/ 3359835 w 4550804"/>
              <a:gd name="connsiteY3710" fmla="*/ 2708811 h 5360810"/>
              <a:gd name="connsiteX3711" fmla="*/ 3360206 w 4550804"/>
              <a:gd name="connsiteY3711" fmla="*/ 2707328 h 5360810"/>
              <a:gd name="connsiteX3712" fmla="*/ 1788339 w 4550804"/>
              <a:gd name="connsiteY3712" fmla="*/ 2703837 h 5360810"/>
              <a:gd name="connsiteX3713" fmla="*/ 1784519 w 4550804"/>
              <a:gd name="connsiteY3713" fmla="*/ 2705110 h 5360810"/>
              <a:gd name="connsiteX3714" fmla="*/ 1784848 w 4550804"/>
              <a:gd name="connsiteY3714" fmla="*/ 2705931 h 5360810"/>
              <a:gd name="connsiteX3715" fmla="*/ 1788338 w 4550804"/>
              <a:gd name="connsiteY3715" fmla="*/ 2704535 h 5360810"/>
              <a:gd name="connsiteX3716" fmla="*/ 1789736 w 4550804"/>
              <a:gd name="connsiteY3716" fmla="*/ 2706630 h 5360810"/>
              <a:gd name="connsiteX3717" fmla="*/ 1780424 w 4550804"/>
              <a:gd name="connsiteY3717" fmla="*/ 2701742 h 5360810"/>
              <a:gd name="connsiteX3718" fmla="*/ 1780657 w 4550804"/>
              <a:gd name="connsiteY3718" fmla="*/ 2702441 h 5360810"/>
              <a:gd name="connsiteX3719" fmla="*/ 1783032 w 4550804"/>
              <a:gd name="connsiteY3719" fmla="*/ 2702441 h 5360810"/>
              <a:gd name="connsiteX3720" fmla="*/ 1782752 w 4550804"/>
              <a:gd name="connsiteY3720" fmla="*/ 2701742 h 5360810"/>
              <a:gd name="connsiteX3721" fmla="*/ 1778563 w 4550804"/>
              <a:gd name="connsiteY3721" fmla="*/ 2697555 h 5360810"/>
              <a:gd name="connsiteX3722" fmla="*/ 1770881 w 4550804"/>
              <a:gd name="connsiteY3722" fmla="*/ 2703139 h 5360810"/>
              <a:gd name="connsiteX3723" fmla="*/ 1771580 w 4550804"/>
              <a:gd name="connsiteY3723" fmla="*/ 2703139 h 5360810"/>
              <a:gd name="connsiteX3724" fmla="*/ 1778877 w 4550804"/>
              <a:gd name="connsiteY3724" fmla="*/ 2698497 h 5360810"/>
              <a:gd name="connsiteX3725" fmla="*/ 3712148 w 4550804"/>
              <a:gd name="connsiteY3725" fmla="*/ 2697554 h 5360810"/>
              <a:gd name="connsiteX3726" fmla="*/ 3712846 w 4550804"/>
              <a:gd name="connsiteY3726" fmla="*/ 2698252 h 5360810"/>
              <a:gd name="connsiteX3727" fmla="*/ 3717223 w 4550804"/>
              <a:gd name="connsiteY3727" fmla="*/ 2698252 h 5360810"/>
              <a:gd name="connsiteX3728" fmla="*/ 3717037 w 4550804"/>
              <a:gd name="connsiteY3728" fmla="*/ 2697554 h 5360810"/>
              <a:gd name="connsiteX3729" fmla="*/ 3705863 w 4550804"/>
              <a:gd name="connsiteY3729" fmla="*/ 2694762 h 5360810"/>
              <a:gd name="connsiteX3730" fmla="*/ 3705800 w 4550804"/>
              <a:gd name="connsiteY3730" fmla="*/ 2694825 h 5360810"/>
              <a:gd name="connsiteX3731" fmla="*/ 3706562 w 4550804"/>
              <a:gd name="connsiteY3731" fmla="*/ 2698252 h 5360810"/>
              <a:gd name="connsiteX3732" fmla="*/ 3707819 w 4550804"/>
              <a:gd name="connsiteY3732" fmla="*/ 2695740 h 5360810"/>
              <a:gd name="connsiteX3733" fmla="*/ 3707260 w 4550804"/>
              <a:gd name="connsiteY3733" fmla="*/ 2693366 h 5360810"/>
              <a:gd name="connsiteX3734" fmla="*/ 3708483 w 4550804"/>
              <a:gd name="connsiteY3734" fmla="*/ 2695810 h 5360810"/>
              <a:gd name="connsiteX3735" fmla="*/ 3710053 w 4550804"/>
              <a:gd name="connsiteY3735" fmla="*/ 2696856 h 5360810"/>
              <a:gd name="connsiteX3736" fmla="*/ 3709878 w 4550804"/>
              <a:gd name="connsiteY3736" fmla="*/ 2696506 h 5360810"/>
              <a:gd name="connsiteX3737" fmla="*/ 1321932 w 4550804"/>
              <a:gd name="connsiteY3737" fmla="*/ 2692808 h 5360810"/>
              <a:gd name="connsiteX3738" fmla="*/ 1320663 w 4550804"/>
              <a:gd name="connsiteY3738" fmla="*/ 2694464 h 5360810"/>
              <a:gd name="connsiteX3739" fmla="*/ 1321876 w 4550804"/>
              <a:gd name="connsiteY3739" fmla="*/ 2701742 h 5360810"/>
              <a:gd name="connsiteX3740" fmla="*/ 1322526 w 4550804"/>
              <a:gd name="connsiteY3740" fmla="*/ 2701742 h 5360810"/>
              <a:gd name="connsiteX3741" fmla="*/ 3314868 w 4550804"/>
              <a:gd name="connsiteY3741" fmla="*/ 2691510 h 5360810"/>
              <a:gd name="connsiteX3742" fmla="*/ 3314817 w 4550804"/>
              <a:gd name="connsiteY3742" fmla="*/ 2691970 h 5360810"/>
              <a:gd name="connsiteX3743" fmla="*/ 3317611 w 4550804"/>
              <a:gd name="connsiteY3743" fmla="*/ 2694763 h 5360810"/>
              <a:gd name="connsiteX3744" fmla="*/ 3326688 w 4550804"/>
              <a:gd name="connsiteY3744" fmla="*/ 2698950 h 5360810"/>
              <a:gd name="connsiteX3745" fmla="*/ 3342749 w 4550804"/>
              <a:gd name="connsiteY3745" fmla="*/ 2693366 h 5360810"/>
              <a:gd name="connsiteX3746" fmla="*/ 3353756 w 4550804"/>
              <a:gd name="connsiteY3746" fmla="*/ 2695955 h 5360810"/>
              <a:gd name="connsiteX3747" fmla="*/ 3353921 w 4550804"/>
              <a:gd name="connsiteY3747" fmla="*/ 2695461 h 5360810"/>
              <a:gd name="connsiteX3748" fmla="*/ 3342051 w 4550804"/>
              <a:gd name="connsiteY3748" fmla="*/ 2692668 h 5360810"/>
              <a:gd name="connsiteX3749" fmla="*/ 3325291 w 4550804"/>
              <a:gd name="connsiteY3749" fmla="*/ 2698252 h 5360810"/>
              <a:gd name="connsiteX3750" fmla="*/ 3316912 w 4550804"/>
              <a:gd name="connsiteY3750" fmla="*/ 2694064 h 5360810"/>
              <a:gd name="connsiteX3751" fmla="*/ 2927094 w 4550804"/>
              <a:gd name="connsiteY3751" fmla="*/ 2687823 h 5360810"/>
              <a:gd name="connsiteX3752" fmla="*/ 2923911 w 4550804"/>
              <a:gd name="connsiteY3752" fmla="*/ 2687977 h 5360810"/>
              <a:gd name="connsiteX3753" fmla="*/ 2927098 w 4550804"/>
              <a:gd name="connsiteY3753" fmla="*/ 2687914 h 5360810"/>
              <a:gd name="connsiteX3754" fmla="*/ 3701674 w 4550804"/>
              <a:gd name="connsiteY3754" fmla="*/ 2687083 h 5360810"/>
              <a:gd name="connsiteX3755" fmla="*/ 3700278 w 4550804"/>
              <a:gd name="connsiteY3755" fmla="*/ 2688480 h 5360810"/>
              <a:gd name="connsiteX3756" fmla="*/ 3699579 w 4550804"/>
              <a:gd name="connsiteY3756" fmla="*/ 2688130 h 5360810"/>
              <a:gd name="connsiteX3757" fmla="*/ 3699579 w 4550804"/>
              <a:gd name="connsiteY3757" fmla="*/ 2689178 h 5360810"/>
              <a:gd name="connsiteX3758" fmla="*/ 3702372 w 4550804"/>
              <a:gd name="connsiteY3758" fmla="*/ 2690574 h 5360810"/>
              <a:gd name="connsiteX3759" fmla="*/ 3703071 w 4550804"/>
              <a:gd name="connsiteY3759" fmla="*/ 2689875 h 5360810"/>
              <a:gd name="connsiteX3760" fmla="*/ 3696087 w 4550804"/>
              <a:gd name="connsiteY3760" fmla="*/ 2682336 h 5360810"/>
              <a:gd name="connsiteX3761" fmla="*/ 3696087 w 4550804"/>
              <a:gd name="connsiteY3761" fmla="*/ 2683592 h 5360810"/>
              <a:gd name="connsiteX3762" fmla="*/ 3697484 w 4550804"/>
              <a:gd name="connsiteY3762" fmla="*/ 2684151 h 5360810"/>
              <a:gd name="connsiteX3763" fmla="*/ 3697484 w 4550804"/>
              <a:gd name="connsiteY3763" fmla="*/ 2682894 h 5360810"/>
              <a:gd name="connsiteX3764" fmla="*/ 2531329 w 4550804"/>
              <a:gd name="connsiteY3764" fmla="*/ 2668932 h 5360810"/>
              <a:gd name="connsiteX3765" fmla="*/ 2534305 w 4550804"/>
              <a:gd name="connsiteY3765" fmla="*/ 2669594 h 5360810"/>
              <a:gd name="connsiteX3766" fmla="*/ 2533423 w 4550804"/>
              <a:gd name="connsiteY3766" fmla="*/ 2668932 h 5360810"/>
              <a:gd name="connsiteX3767" fmla="*/ 1846810 w 4550804"/>
              <a:gd name="connsiteY3767" fmla="*/ 2668234 h 5360810"/>
              <a:gd name="connsiteX3768" fmla="*/ 1827443 w 4550804"/>
              <a:gd name="connsiteY3768" fmla="*/ 2677309 h 5360810"/>
              <a:gd name="connsiteX3769" fmla="*/ 1828840 w 4550804"/>
              <a:gd name="connsiteY3769" fmla="*/ 2709422 h 5360810"/>
              <a:gd name="connsiteX3770" fmla="*/ 1805252 w 4550804"/>
              <a:gd name="connsiteY3770" fmla="*/ 2713584 h 5360810"/>
              <a:gd name="connsiteX3771" fmla="*/ 1805796 w 4550804"/>
              <a:gd name="connsiteY3771" fmla="*/ 2714309 h 5360810"/>
              <a:gd name="connsiteX3772" fmla="*/ 1829538 w 4550804"/>
              <a:gd name="connsiteY3772" fmla="*/ 2710120 h 5360810"/>
              <a:gd name="connsiteX3773" fmla="*/ 1828142 w 4550804"/>
              <a:gd name="connsiteY3773" fmla="*/ 2678008 h 5360810"/>
              <a:gd name="connsiteX3774" fmla="*/ 1848998 w 4550804"/>
              <a:gd name="connsiteY3774" fmla="*/ 2668234 h 5360810"/>
              <a:gd name="connsiteX3775" fmla="*/ 2531327 w 4550804"/>
              <a:gd name="connsiteY3775" fmla="*/ 2665442 h 5360810"/>
              <a:gd name="connsiteX3776" fmla="*/ 2529930 w 4550804"/>
              <a:gd name="connsiteY3776" fmla="*/ 2668234 h 5360810"/>
              <a:gd name="connsiteX3777" fmla="*/ 2531327 w 4550804"/>
              <a:gd name="connsiteY3777" fmla="*/ 2668932 h 5360810"/>
              <a:gd name="connsiteX3778" fmla="*/ 2531328 w 4550804"/>
              <a:gd name="connsiteY3778" fmla="*/ 2668932 h 5360810"/>
              <a:gd name="connsiteX3779" fmla="*/ 2531328 w 4550804"/>
              <a:gd name="connsiteY3779" fmla="*/ 2665442 h 5360810"/>
              <a:gd name="connsiteX3780" fmla="*/ 1888969 w 4550804"/>
              <a:gd name="connsiteY3780" fmla="*/ 2658272 h 5360810"/>
              <a:gd name="connsiteX3781" fmla="*/ 1868119 w 4550804"/>
              <a:gd name="connsiteY3781" fmla="*/ 2667536 h 5360810"/>
              <a:gd name="connsiteX3782" fmla="*/ 1869341 w 4550804"/>
              <a:gd name="connsiteY3782" fmla="*/ 2667536 h 5360810"/>
              <a:gd name="connsiteX3783" fmla="*/ 1869383 w 4550804"/>
              <a:gd name="connsiteY3783" fmla="*/ 2667606 h 5360810"/>
              <a:gd name="connsiteX3784" fmla="*/ 1888894 w 4550804"/>
              <a:gd name="connsiteY3784" fmla="*/ 2658460 h 5360810"/>
              <a:gd name="connsiteX3785" fmla="*/ 1331557 w 4550804"/>
              <a:gd name="connsiteY3785" fmla="*/ 2650802 h 5360810"/>
              <a:gd name="connsiteX3786" fmla="*/ 1327532 w 4550804"/>
              <a:gd name="connsiteY3786" fmla="*/ 2659586 h 5360810"/>
              <a:gd name="connsiteX3787" fmla="*/ 1327742 w 4550804"/>
              <a:gd name="connsiteY3787" fmla="*/ 2660374 h 5360810"/>
              <a:gd name="connsiteX3788" fmla="*/ 1328161 w 4550804"/>
              <a:gd name="connsiteY3788" fmla="*/ 2659856 h 5360810"/>
              <a:gd name="connsiteX3789" fmla="*/ 3884628 w 4550804"/>
              <a:gd name="connsiteY3789" fmla="*/ 2638913 h 5360810"/>
              <a:gd name="connsiteX3790" fmla="*/ 3885048 w 4550804"/>
              <a:gd name="connsiteY3790" fmla="*/ 2639333 h 5360810"/>
              <a:gd name="connsiteX3791" fmla="*/ 3885153 w 4550804"/>
              <a:gd name="connsiteY3791" fmla="*/ 2638913 h 5360810"/>
              <a:gd name="connsiteX3792" fmla="*/ 3861090 w 4550804"/>
              <a:gd name="connsiteY3792" fmla="*/ 2636410 h 5360810"/>
              <a:gd name="connsiteX3793" fmla="*/ 3858092 w 4550804"/>
              <a:gd name="connsiteY3793" fmla="*/ 2642405 h 5360810"/>
              <a:gd name="connsiteX3794" fmla="*/ 3859070 w 4550804"/>
              <a:gd name="connsiteY3794" fmla="*/ 2643940 h 5360810"/>
              <a:gd name="connsiteX3795" fmla="*/ 3862283 w 4550804"/>
              <a:gd name="connsiteY3795" fmla="*/ 2637517 h 5360810"/>
              <a:gd name="connsiteX3796" fmla="*/ 1374248 w 4550804"/>
              <a:gd name="connsiteY3796" fmla="*/ 2631235 h 5360810"/>
              <a:gd name="connsiteX3797" fmla="*/ 1374248 w 4550804"/>
              <a:gd name="connsiteY3797" fmla="*/ 2632630 h 5360810"/>
              <a:gd name="connsiteX3798" fmla="*/ 1374249 w 4550804"/>
              <a:gd name="connsiteY3798" fmla="*/ 2632631 h 5360810"/>
              <a:gd name="connsiteX3799" fmla="*/ 1374249 w 4550804"/>
              <a:gd name="connsiteY3799" fmla="*/ 2631236 h 5360810"/>
              <a:gd name="connsiteX3800" fmla="*/ 3726385 w 4550804"/>
              <a:gd name="connsiteY3800" fmla="*/ 2625547 h 5360810"/>
              <a:gd name="connsiteX3801" fmla="*/ 3726989 w 4550804"/>
              <a:gd name="connsiteY3801" fmla="*/ 2626351 h 5360810"/>
              <a:gd name="connsiteX3802" fmla="*/ 3726813 w 4550804"/>
              <a:gd name="connsiteY3802" fmla="*/ 2625649 h 5360810"/>
              <a:gd name="connsiteX3803" fmla="*/ 1384999 w 4550804"/>
              <a:gd name="connsiteY3803" fmla="*/ 2625523 h 5360810"/>
              <a:gd name="connsiteX3804" fmla="*/ 1384593 w 4550804"/>
              <a:gd name="connsiteY3804" fmla="*/ 2627250 h 5360810"/>
              <a:gd name="connsiteX3805" fmla="*/ 1384723 w 4550804"/>
              <a:gd name="connsiteY3805" fmla="*/ 2627046 h 5360810"/>
              <a:gd name="connsiteX3806" fmla="*/ 2927290 w 4550804"/>
              <a:gd name="connsiteY3806" fmla="*/ 2625352 h 5360810"/>
              <a:gd name="connsiteX3807" fmla="*/ 2917487 w 4550804"/>
              <a:gd name="connsiteY3807" fmla="*/ 2638215 h 5360810"/>
              <a:gd name="connsiteX3808" fmla="*/ 2918229 w 4550804"/>
              <a:gd name="connsiteY3808" fmla="*/ 2639927 h 5360810"/>
              <a:gd name="connsiteX3809" fmla="*/ 2928659 w 4550804"/>
              <a:gd name="connsiteY3809" fmla="*/ 2627047 h 5360810"/>
              <a:gd name="connsiteX3810" fmla="*/ 1380362 w 4550804"/>
              <a:gd name="connsiteY3810" fmla="*/ 2625300 h 5360810"/>
              <a:gd name="connsiteX3811" fmla="*/ 1379679 w 4550804"/>
              <a:gd name="connsiteY3811" fmla="*/ 2625573 h 5360810"/>
              <a:gd name="connsiteX3812" fmla="*/ 1379835 w 4550804"/>
              <a:gd name="connsiteY3812" fmla="*/ 2625651 h 5360810"/>
              <a:gd name="connsiteX3813" fmla="*/ 1911240 w 4550804"/>
              <a:gd name="connsiteY3813" fmla="*/ 2622159 h 5360810"/>
              <a:gd name="connsiteX3814" fmla="*/ 1910686 w 4550804"/>
              <a:gd name="connsiteY3814" fmla="*/ 2622858 h 5360810"/>
              <a:gd name="connsiteX3815" fmla="*/ 1912635 w 4550804"/>
              <a:gd name="connsiteY3815" fmla="*/ 2622858 h 5360810"/>
              <a:gd name="connsiteX3816" fmla="*/ 1912635 w 4550804"/>
              <a:gd name="connsiteY3816" fmla="*/ 2622159 h 5360810"/>
              <a:gd name="connsiteX3817" fmla="*/ 2639563 w 4550804"/>
              <a:gd name="connsiteY3817" fmla="*/ 2621461 h 5360810"/>
              <a:gd name="connsiteX3818" fmla="*/ 2636771 w 4550804"/>
              <a:gd name="connsiteY3818" fmla="*/ 2624254 h 5360810"/>
              <a:gd name="connsiteX3819" fmla="*/ 2638167 w 4550804"/>
              <a:gd name="connsiteY3819" fmla="*/ 2631933 h 5360810"/>
              <a:gd name="connsiteX3820" fmla="*/ 2642356 w 4550804"/>
              <a:gd name="connsiteY3820" fmla="*/ 2634725 h 5360810"/>
              <a:gd name="connsiteX3821" fmla="*/ 2642356 w 4550804"/>
              <a:gd name="connsiteY3821" fmla="*/ 2638914 h 5360810"/>
              <a:gd name="connsiteX3822" fmla="*/ 2620271 w 4550804"/>
              <a:gd name="connsiteY3822" fmla="*/ 2642810 h 5360810"/>
              <a:gd name="connsiteX3823" fmla="*/ 2620710 w 4550804"/>
              <a:gd name="connsiteY3823" fmla="*/ 2643102 h 5360810"/>
              <a:gd name="connsiteX3824" fmla="*/ 2644452 w 4550804"/>
              <a:gd name="connsiteY3824" fmla="*/ 2638914 h 5360810"/>
              <a:gd name="connsiteX3825" fmla="*/ 2644452 w 4550804"/>
              <a:gd name="connsiteY3825" fmla="*/ 2634726 h 5360810"/>
              <a:gd name="connsiteX3826" fmla="*/ 2640262 w 4550804"/>
              <a:gd name="connsiteY3826" fmla="*/ 2632631 h 5360810"/>
              <a:gd name="connsiteX3827" fmla="*/ 2638866 w 4550804"/>
              <a:gd name="connsiteY3827" fmla="*/ 2624254 h 5360810"/>
              <a:gd name="connsiteX3828" fmla="*/ 2641659 w 4550804"/>
              <a:gd name="connsiteY3828" fmla="*/ 2622159 h 5360810"/>
              <a:gd name="connsiteX3829" fmla="*/ 2645148 w 4550804"/>
              <a:gd name="connsiteY3829" fmla="*/ 2622477 h 5360810"/>
              <a:gd name="connsiteX3830" fmla="*/ 1383072 w 4550804"/>
              <a:gd name="connsiteY3830" fmla="*/ 2621398 h 5360810"/>
              <a:gd name="connsiteX3831" fmla="*/ 1382628 w 4550804"/>
              <a:gd name="connsiteY3831" fmla="*/ 2621461 h 5360810"/>
              <a:gd name="connsiteX3832" fmla="*/ 1381358 w 4550804"/>
              <a:gd name="connsiteY3832" fmla="*/ 2624635 h 5360810"/>
              <a:gd name="connsiteX3833" fmla="*/ 1381930 w 4550804"/>
              <a:gd name="connsiteY3833" fmla="*/ 2624254 h 5360810"/>
              <a:gd name="connsiteX3834" fmla="*/ 2650038 w 4550804"/>
              <a:gd name="connsiteY3834" fmla="*/ 2620065 h 5360810"/>
              <a:gd name="connsiteX3835" fmla="*/ 2647420 w 4550804"/>
              <a:gd name="connsiteY3835" fmla="*/ 2622683 h 5360810"/>
              <a:gd name="connsiteX3836" fmla="*/ 2649340 w 4550804"/>
              <a:gd name="connsiteY3836" fmla="*/ 2622858 h 5360810"/>
              <a:gd name="connsiteX3837" fmla="*/ 2651854 w 4550804"/>
              <a:gd name="connsiteY3837" fmla="*/ 2620973 h 5360810"/>
              <a:gd name="connsiteX3838" fmla="*/ 2585795 w 4550804"/>
              <a:gd name="connsiteY3838" fmla="*/ 2610990 h 5360810"/>
              <a:gd name="connsiteX3839" fmla="*/ 2575319 w 4550804"/>
              <a:gd name="connsiteY3839" fmla="*/ 2617273 h 5360810"/>
              <a:gd name="connsiteX3840" fmla="*/ 2562052 w 4550804"/>
              <a:gd name="connsiteY3840" fmla="*/ 2617273 h 5360810"/>
              <a:gd name="connsiteX3841" fmla="*/ 2543896 w 4550804"/>
              <a:gd name="connsiteY3841" fmla="*/ 2630537 h 5360810"/>
              <a:gd name="connsiteX3842" fmla="*/ 2543896 w 4550804"/>
              <a:gd name="connsiteY3842" fmla="*/ 2650084 h 5360810"/>
              <a:gd name="connsiteX3843" fmla="*/ 2537612 w 4550804"/>
              <a:gd name="connsiteY3843" fmla="*/ 2660555 h 5360810"/>
              <a:gd name="connsiteX3844" fmla="*/ 2502697 w 4550804"/>
              <a:gd name="connsiteY3844" fmla="*/ 2657762 h 5360810"/>
              <a:gd name="connsiteX3845" fmla="*/ 2496824 w 4550804"/>
              <a:gd name="connsiteY3845" fmla="*/ 2655627 h 5360810"/>
              <a:gd name="connsiteX3846" fmla="*/ 2497809 w 4550804"/>
              <a:gd name="connsiteY3846" fmla="*/ 2656367 h 5360810"/>
              <a:gd name="connsiteX3847" fmla="*/ 2502697 w 4550804"/>
              <a:gd name="connsiteY3847" fmla="*/ 2658460 h 5360810"/>
              <a:gd name="connsiteX3848" fmla="*/ 2539009 w 4550804"/>
              <a:gd name="connsiteY3848" fmla="*/ 2661253 h 5360810"/>
              <a:gd name="connsiteX3849" fmla="*/ 2537612 w 4550804"/>
              <a:gd name="connsiteY3849" fmla="*/ 2664045 h 5360810"/>
              <a:gd name="connsiteX3850" fmla="*/ 2535124 w 4550804"/>
              <a:gd name="connsiteY3850" fmla="*/ 2664598 h 5360810"/>
              <a:gd name="connsiteX3851" fmla="*/ 2537612 w 4550804"/>
              <a:gd name="connsiteY3851" fmla="*/ 2664045 h 5360810"/>
              <a:gd name="connsiteX3852" fmla="*/ 2545294 w 4550804"/>
              <a:gd name="connsiteY3852" fmla="*/ 2650782 h 5360810"/>
              <a:gd name="connsiteX3853" fmla="*/ 2545294 w 4550804"/>
              <a:gd name="connsiteY3853" fmla="*/ 2629839 h 5360810"/>
              <a:gd name="connsiteX3854" fmla="*/ 2564148 w 4550804"/>
              <a:gd name="connsiteY3854" fmla="*/ 2617971 h 5360810"/>
              <a:gd name="connsiteX3855" fmla="*/ 2577416 w 4550804"/>
              <a:gd name="connsiteY3855" fmla="*/ 2617971 h 5360810"/>
              <a:gd name="connsiteX3856" fmla="*/ 2587576 w 4550804"/>
              <a:gd name="connsiteY3856" fmla="*/ 2611199 h 5360810"/>
              <a:gd name="connsiteX3857" fmla="*/ 2700315 w 4550804"/>
              <a:gd name="connsiteY3857" fmla="*/ 2606103 h 5360810"/>
              <a:gd name="connsiteX3858" fmla="*/ 2690540 w 4550804"/>
              <a:gd name="connsiteY3858" fmla="*/ 2607253 h 5360810"/>
              <a:gd name="connsiteX3859" fmla="*/ 2690540 w 4550804"/>
              <a:gd name="connsiteY3859" fmla="*/ 2607500 h 5360810"/>
              <a:gd name="connsiteX3860" fmla="*/ 2700315 w 4550804"/>
              <a:gd name="connsiteY3860" fmla="*/ 2606350 h 5360810"/>
              <a:gd name="connsiteX3861" fmla="*/ 2679367 w 4550804"/>
              <a:gd name="connsiteY3861" fmla="*/ 2599122 h 5360810"/>
              <a:gd name="connsiteX3862" fmla="*/ 2666099 w 4550804"/>
              <a:gd name="connsiteY3862" fmla="*/ 2605405 h 5360810"/>
              <a:gd name="connsiteX3863" fmla="*/ 2652831 w 4550804"/>
              <a:gd name="connsiteY3863" fmla="*/ 2605405 h 5360810"/>
              <a:gd name="connsiteX3864" fmla="*/ 2650038 w 4550804"/>
              <a:gd name="connsiteY3864" fmla="*/ 2609594 h 5360810"/>
              <a:gd name="connsiteX3865" fmla="*/ 2651435 w 4550804"/>
              <a:gd name="connsiteY3865" fmla="*/ 2610990 h 5360810"/>
              <a:gd name="connsiteX3866" fmla="*/ 2652781 w 4550804"/>
              <a:gd name="connsiteY3866" fmla="*/ 2621087 h 5360810"/>
              <a:gd name="connsiteX3867" fmla="*/ 2654926 w 4550804"/>
              <a:gd name="connsiteY3867" fmla="*/ 2622159 h 5360810"/>
              <a:gd name="connsiteX3868" fmla="*/ 2653530 w 4550804"/>
              <a:gd name="connsiteY3868" fmla="*/ 2610990 h 5360810"/>
              <a:gd name="connsiteX3869" fmla="*/ 2652133 w 4550804"/>
              <a:gd name="connsiteY3869" fmla="*/ 2610292 h 5360810"/>
              <a:gd name="connsiteX3870" fmla="*/ 2654926 w 4550804"/>
              <a:gd name="connsiteY3870" fmla="*/ 2606103 h 5360810"/>
              <a:gd name="connsiteX3871" fmla="*/ 2668194 w 4550804"/>
              <a:gd name="connsiteY3871" fmla="*/ 2606103 h 5360810"/>
              <a:gd name="connsiteX3872" fmla="*/ 2680333 w 4550804"/>
              <a:gd name="connsiteY3872" fmla="*/ 2599716 h 5360810"/>
              <a:gd name="connsiteX3873" fmla="*/ 1917525 w 4550804"/>
              <a:gd name="connsiteY3873" fmla="*/ 2597027 h 5360810"/>
              <a:gd name="connsiteX3874" fmla="*/ 1917324 w 4550804"/>
              <a:gd name="connsiteY3874" fmla="*/ 2598536 h 5360810"/>
              <a:gd name="connsiteX3875" fmla="*/ 1927300 w 4550804"/>
              <a:gd name="connsiteY3875" fmla="*/ 2599122 h 5360810"/>
              <a:gd name="connsiteX3876" fmla="*/ 1927580 w 4550804"/>
              <a:gd name="connsiteY3876" fmla="*/ 2598284 h 5360810"/>
              <a:gd name="connsiteX3877" fmla="*/ 1933800 w 4550804"/>
              <a:gd name="connsiteY3877" fmla="*/ 2594705 h 5360810"/>
              <a:gd name="connsiteX3878" fmla="*/ 1930094 w 4550804"/>
              <a:gd name="connsiteY3878" fmla="*/ 2595631 h 5360810"/>
              <a:gd name="connsiteX3879" fmla="*/ 1929595 w 4550804"/>
              <a:gd name="connsiteY3879" fmla="*/ 2596629 h 5360810"/>
              <a:gd name="connsiteX3880" fmla="*/ 1933585 w 4550804"/>
              <a:gd name="connsiteY3880" fmla="*/ 2595631 h 5360810"/>
              <a:gd name="connsiteX3881" fmla="*/ 2720623 w 4550804"/>
              <a:gd name="connsiteY3881" fmla="*/ 2579729 h 5360810"/>
              <a:gd name="connsiteX3882" fmla="*/ 2719869 w 4550804"/>
              <a:gd name="connsiteY3882" fmla="*/ 2580273 h 5360810"/>
              <a:gd name="connsiteX3883" fmla="*/ 2719044 w 4550804"/>
              <a:gd name="connsiteY3883" fmla="*/ 2580453 h 5360810"/>
              <a:gd name="connsiteX3884" fmla="*/ 2721264 w 4550804"/>
              <a:gd name="connsiteY3884" fmla="*/ 2586557 h 5360810"/>
              <a:gd name="connsiteX3885" fmla="*/ 2709393 w 4550804"/>
              <a:gd name="connsiteY3885" fmla="*/ 2608896 h 5360810"/>
              <a:gd name="connsiteX3886" fmla="*/ 2703108 w 4550804"/>
              <a:gd name="connsiteY3886" fmla="*/ 2607500 h 5360810"/>
              <a:gd name="connsiteX3887" fmla="*/ 2702411 w 4550804"/>
              <a:gd name="connsiteY3887" fmla="*/ 2608545 h 5360810"/>
              <a:gd name="connsiteX3888" fmla="*/ 2702411 w 4550804"/>
              <a:gd name="connsiteY3888" fmla="*/ 2612387 h 5360810"/>
              <a:gd name="connsiteX3889" fmla="*/ 2705204 w 4550804"/>
              <a:gd name="connsiteY3889" fmla="*/ 2608896 h 5360810"/>
              <a:gd name="connsiteX3890" fmla="*/ 2711488 w 4550804"/>
              <a:gd name="connsiteY3890" fmla="*/ 2610292 h 5360810"/>
              <a:gd name="connsiteX3891" fmla="*/ 2723359 w 4550804"/>
              <a:gd name="connsiteY3891" fmla="*/ 2587255 h 5360810"/>
              <a:gd name="connsiteX3892" fmla="*/ 1322552 w 4550804"/>
              <a:gd name="connsiteY3892" fmla="*/ 2571977 h 5360810"/>
              <a:gd name="connsiteX3893" fmla="*/ 1319714 w 4550804"/>
              <a:gd name="connsiteY3893" fmla="*/ 2575252 h 5360810"/>
              <a:gd name="connsiteX3894" fmla="*/ 1319781 w 4550804"/>
              <a:gd name="connsiteY3894" fmla="*/ 2575387 h 5360810"/>
              <a:gd name="connsiteX3895" fmla="*/ 1650774 w 4550804"/>
              <a:gd name="connsiteY3895" fmla="*/ 2571198 h 5360810"/>
              <a:gd name="connsiteX3896" fmla="*/ 1650725 w 4550804"/>
              <a:gd name="connsiteY3896" fmla="*/ 2571645 h 5360810"/>
              <a:gd name="connsiteX3897" fmla="*/ 1658930 w 4550804"/>
              <a:gd name="connsiteY3897" fmla="*/ 2577256 h 5360810"/>
              <a:gd name="connsiteX3898" fmla="*/ 1656361 w 4550804"/>
              <a:gd name="connsiteY3898" fmla="*/ 2574688 h 5360810"/>
              <a:gd name="connsiteX3899" fmla="*/ 1657758 w 4550804"/>
              <a:gd name="connsiteY3899" fmla="*/ 2574688 h 5360810"/>
              <a:gd name="connsiteX3900" fmla="*/ 1655266 w 4550804"/>
              <a:gd name="connsiteY3900" fmla="*/ 2572695 h 5360810"/>
              <a:gd name="connsiteX3901" fmla="*/ 1673120 w 4550804"/>
              <a:gd name="connsiteY3901" fmla="*/ 2564914 h 5360810"/>
              <a:gd name="connsiteX3902" fmla="*/ 1671545 w 4550804"/>
              <a:gd name="connsiteY3902" fmla="*/ 2567701 h 5360810"/>
              <a:gd name="connsiteX3903" fmla="*/ 1673363 w 4550804"/>
              <a:gd name="connsiteY3903" fmla="*/ 2564914 h 5360810"/>
              <a:gd name="connsiteX3904" fmla="*/ 2606383 w 4550804"/>
              <a:gd name="connsiteY3904" fmla="*/ 2564169 h 5360810"/>
              <a:gd name="connsiteX3905" fmla="*/ 2621408 w 4550804"/>
              <a:gd name="connsiteY3905" fmla="*/ 2590745 h 5360810"/>
              <a:gd name="connsiteX3906" fmla="*/ 2621958 w 4550804"/>
              <a:gd name="connsiteY3906" fmla="*/ 2590698 h 5360810"/>
              <a:gd name="connsiteX3907" fmla="*/ 1348325 w 4550804"/>
              <a:gd name="connsiteY3907" fmla="*/ 2556451 h 5360810"/>
              <a:gd name="connsiteX3908" fmla="*/ 1347015 w 4550804"/>
              <a:gd name="connsiteY3908" fmla="*/ 2557237 h 5360810"/>
              <a:gd name="connsiteX3909" fmla="*/ 1347514 w 4550804"/>
              <a:gd name="connsiteY3909" fmla="*/ 2557735 h 5360810"/>
              <a:gd name="connsiteX3910" fmla="*/ 1348411 w 4550804"/>
              <a:gd name="connsiteY3910" fmla="*/ 2556538 h 5360810"/>
              <a:gd name="connsiteX3911" fmla="*/ 3664657 w 4550804"/>
              <a:gd name="connsiteY3911" fmla="*/ 2554438 h 5360810"/>
              <a:gd name="connsiteX3912" fmla="*/ 3664674 w 4550804"/>
              <a:gd name="connsiteY3912" fmla="*/ 2554454 h 5360810"/>
              <a:gd name="connsiteX3913" fmla="*/ 3664665 w 4550804"/>
              <a:gd name="connsiteY3913" fmla="*/ 2554443 h 5360810"/>
              <a:gd name="connsiteX3914" fmla="*/ 2847419 w 4550804"/>
              <a:gd name="connsiteY3914" fmla="*/ 2553091 h 5360810"/>
              <a:gd name="connsiteX3915" fmla="*/ 2846958 w 4550804"/>
              <a:gd name="connsiteY3915" fmla="*/ 2557236 h 5360810"/>
              <a:gd name="connsiteX3916" fmla="*/ 2829500 w 4550804"/>
              <a:gd name="connsiteY3916" fmla="*/ 2558632 h 5360810"/>
              <a:gd name="connsiteX3917" fmla="*/ 2830177 w 4550804"/>
              <a:gd name="connsiteY3917" fmla="*/ 2562014 h 5360810"/>
              <a:gd name="connsiteX3918" fmla="*/ 2846260 w 4550804"/>
              <a:gd name="connsiteY3918" fmla="*/ 2560727 h 5360810"/>
              <a:gd name="connsiteX3919" fmla="*/ 2847657 w 4550804"/>
              <a:gd name="connsiteY3919" fmla="*/ 2553746 h 5360810"/>
              <a:gd name="connsiteX3920" fmla="*/ 1953135 w 4550804"/>
              <a:gd name="connsiteY3920" fmla="*/ 2552350 h 5360810"/>
              <a:gd name="connsiteX3921" fmla="*/ 1944759 w 4550804"/>
              <a:gd name="connsiteY3921" fmla="*/ 2555141 h 5360810"/>
              <a:gd name="connsiteX3922" fmla="*/ 1944616 w 4550804"/>
              <a:gd name="connsiteY3922" fmla="*/ 2555757 h 5360810"/>
              <a:gd name="connsiteX3923" fmla="*/ 1353649 w 4550804"/>
              <a:gd name="connsiteY3923" fmla="*/ 2551303 h 5360810"/>
              <a:gd name="connsiteX3924" fmla="*/ 1352603 w 4550804"/>
              <a:gd name="connsiteY3924" fmla="*/ 2552348 h 5360810"/>
              <a:gd name="connsiteX3925" fmla="*/ 1353998 w 4550804"/>
              <a:gd name="connsiteY3925" fmla="*/ 2551651 h 5360810"/>
              <a:gd name="connsiteX3926" fmla="*/ 3189124 w 4550804"/>
              <a:gd name="connsiteY3926" fmla="*/ 2547463 h 5360810"/>
              <a:gd name="connsiteX3927" fmla="*/ 3189124 w 4550804"/>
              <a:gd name="connsiteY3927" fmla="*/ 2547463 h 5360810"/>
              <a:gd name="connsiteX3928" fmla="*/ 3196107 w 4550804"/>
              <a:gd name="connsiteY3928" fmla="*/ 2547463 h 5360810"/>
              <a:gd name="connsiteX3929" fmla="*/ 3196107 w 4550804"/>
              <a:gd name="connsiteY3929" fmla="*/ 2547463 h 5360810"/>
              <a:gd name="connsiteX3930" fmla="*/ 1738509 w 4550804"/>
              <a:gd name="connsiteY3930" fmla="*/ 2542003 h 5360810"/>
              <a:gd name="connsiteX3931" fmla="*/ 1735269 w 4550804"/>
              <a:gd name="connsiteY3931" fmla="*/ 2542575 h 5360810"/>
              <a:gd name="connsiteX3932" fmla="*/ 1734570 w 4550804"/>
              <a:gd name="connsiteY3932" fmla="*/ 2542430 h 5360810"/>
              <a:gd name="connsiteX3933" fmla="*/ 1734570 w 4550804"/>
              <a:gd name="connsiteY3933" fmla="*/ 2542833 h 5360810"/>
              <a:gd name="connsiteX3934" fmla="*/ 1350740 w 4550804"/>
              <a:gd name="connsiteY3934" fmla="*/ 2541646 h 5360810"/>
              <a:gd name="connsiteX3935" fmla="*/ 1349809 w 4550804"/>
              <a:gd name="connsiteY3935" fmla="*/ 2542576 h 5360810"/>
              <a:gd name="connsiteX3936" fmla="*/ 1354463 w 4550804"/>
              <a:gd name="connsiteY3936" fmla="*/ 2548394 h 5360810"/>
              <a:gd name="connsiteX3937" fmla="*/ 1355395 w 4550804"/>
              <a:gd name="connsiteY3937" fmla="*/ 2547462 h 5360810"/>
              <a:gd name="connsiteX3938" fmla="*/ 1713352 w 4550804"/>
              <a:gd name="connsiteY3938" fmla="*/ 2541019 h 5360810"/>
              <a:gd name="connsiteX3939" fmla="*/ 1712924 w 4550804"/>
              <a:gd name="connsiteY3939" fmla="*/ 2541179 h 5360810"/>
              <a:gd name="connsiteX3940" fmla="*/ 1710242 w 4550804"/>
              <a:gd name="connsiteY3940" fmla="*/ 2546541 h 5360810"/>
              <a:gd name="connsiteX3941" fmla="*/ 1710828 w 4550804"/>
              <a:gd name="connsiteY3941" fmla="*/ 2546066 h 5360810"/>
              <a:gd name="connsiteX3942" fmla="*/ 3323355 w 4550804"/>
              <a:gd name="connsiteY3942" fmla="*/ 2540149 h 5360810"/>
              <a:gd name="connsiteX3943" fmla="*/ 3324593 w 4550804"/>
              <a:gd name="connsiteY3943" fmla="*/ 2541180 h 5360810"/>
              <a:gd name="connsiteX3944" fmla="*/ 3336917 w 4550804"/>
              <a:gd name="connsiteY3944" fmla="*/ 2544876 h 5360810"/>
              <a:gd name="connsiteX3945" fmla="*/ 3336465 w 4550804"/>
              <a:gd name="connsiteY3945" fmla="*/ 2543971 h 5360810"/>
              <a:gd name="connsiteX3946" fmla="*/ 3337862 w 4550804"/>
              <a:gd name="connsiteY3946" fmla="*/ 2539085 h 5360810"/>
              <a:gd name="connsiteX3947" fmla="*/ 3342051 w 4550804"/>
              <a:gd name="connsiteY3947" fmla="*/ 2548160 h 5360810"/>
              <a:gd name="connsiteX3948" fmla="*/ 3344844 w 4550804"/>
              <a:gd name="connsiteY3948" fmla="*/ 2552349 h 5360810"/>
              <a:gd name="connsiteX3949" fmla="*/ 3344844 w 4550804"/>
              <a:gd name="connsiteY3949" fmla="*/ 2555839 h 5360810"/>
              <a:gd name="connsiteX3950" fmla="*/ 3340025 w 4550804"/>
              <a:gd name="connsiteY3950" fmla="*/ 2558248 h 5360810"/>
              <a:gd name="connsiteX3951" fmla="*/ 3339955 w 4550804"/>
              <a:gd name="connsiteY3951" fmla="*/ 2558632 h 5360810"/>
              <a:gd name="connsiteX3952" fmla="*/ 3344145 w 4550804"/>
              <a:gd name="connsiteY3952" fmla="*/ 2560028 h 5360810"/>
              <a:gd name="connsiteX3953" fmla="*/ 3346939 w 4550804"/>
              <a:gd name="connsiteY3953" fmla="*/ 2553048 h 5360810"/>
              <a:gd name="connsiteX3954" fmla="*/ 3344145 w 4550804"/>
              <a:gd name="connsiteY3954" fmla="*/ 2549557 h 5360810"/>
              <a:gd name="connsiteX3955" fmla="*/ 3339955 w 4550804"/>
              <a:gd name="connsiteY3955" fmla="*/ 2540481 h 5360810"/>
              <a:gd name="connsiteX3956" fmla="*/ 3346939 w 4550804"/>
              <a:gd name="connsiteY3956" fmla="*/ 2542576 h 5360810"/>
              <a:gd name="connsiteX3957" fmla="*/ 3346939 w 4550804"/>
              <a:gd name="connsiteY3957" fmla="*/ 2540481 h 5360810"/>
              <a:gd name="connsiteX3958" fmla="*/ 3344844 w 4550804"/>
              <a:gd name="connsiteY3958" fmla="*/ 2540063 h 5360810"/>
              <a:gd name="connsiteX3959" fmla="*/ 3344844 w 4550804"/>
              <a:gd name="connsiteY3959" fmla="*/ 2541179 h 5360810"/>
              <a:gd name="connsiteX3960" fmla="*/ 1967610 w 4550804"/>
              <a:gd name="connsiteY3960" fmla="*/ 2537814 h 5360810"/>
              <a:gd name="connsiteX3961" fmla="*/ 1952440 w 4550804"/>
              <a:gd name="connsiteY3961" fmla="*/ 2543273 h 5360810"/>
              <a:gd name="connsiteX3962" fmla="*/ 1952699 w 4550804"/>
              <a:gd name="connsiteY3962" fmla="*/ 2544049 h 5360810"/>
              <a:gd name="connsiteX3963" fmla="*/ 1967801 w 4550804"/>
              <a:gd name="connsiteY3963" fmla="*/ 2538388 h 5360810"/>
              <a:gd name="connsiteX3964" fmla="*/ 3467046 w 4550804"/>
              <a:gd name="connsiteY3964" fmla="*/ 2537689 h 5360810"/>
              <a:gd name="connsiteX3965" fmla="*/ 3467046 w 4550804"/>
              <a:gd name="connsiteY3965" fmla="*/ 2539530 h 5360810"/>
              <a:gd name="connsiteX3966" fmla="*/ 3468443 w 4550804"/>
              <a:gd name="connsiteY3966" fmla="*/ 2539783 h 5360810"/>
              <a:gd name="connsiteX3967" fmla="*/ 3468443 w 4550804"/>
              <a:gd name="connsiteY3967" fmla="*/ 2537689 h 5360810"/>
              <a:gd name="connsiteX3968" fmla="*/ 3453779 w 4550804"/>
              <a:gd name="connsiteY3968" fmla="*/ 2534896 h 5360810"/>
              <a:gd name="connsiteX3969" fmla="*/ 3450868 w 4550804"/>
              <a:gd name="connsiteY3969" fmla="*/ 2538387 h 5360810"/>
              <a:gd name="connsiteX3970" fmla="*/ 3451683 w 4550804"/>
              <a:gd name="connsiteY3970" fmla="*/ 2538387 h 5360810"/>
              <a:gd name="connsiteX3971" fmla="*/ 3454280 w 4550804"/>
              <a:gd name="connsiteY3971" fmla="*/ 2535271 h 5360810"/>
              <a:gd name="connsiteX3972" fmla="*/ 1652067 w 4550804"/>
              <a:gd name="connsiteY3972" fmla="*/ 2533062 h 5360810"/>
              <a:gd name="connsiteX3973" fmla="*/ 1650774 w 4550804"/>
              <a:gd name="connsiteY3973" fmla="*/ 2553745 h 5360810"/>
              <a:gd name="connsiteX3974" fmla="*/ 1651038 w 4550804"/>
              <a:gd name="connsiteY3974" fmla="*/ 2556251 h 5360810"/>
              <a:gd name="connsiteX3975" fmla="*/ 1968501 w 4550804"/>
              <a:gd name="connsiteY3975" fmla="*/ 2532802 h 5360810"/>
              <a:gd name="connsiteX3976" fmla="*/ 1969549 w 4550804"/>
              <a:gd name="connsiteY3976" fmla="*/ 2535946 h 5360810"/>
              <a:gd name="connsiteX3977" fmla="*/ 1970594 w 4550804"/>
              <a:gd name="connsiteY3977" fmla="*/ 2536991 h 5360810"/>
              <a:gd name="connsiteX3978" fmla="*/ 1982466 w 4550804"/>
              <a:gd name="connsiteY3978" fmla="*/ 2535595 h 5360810"/>
              <a:gd name="connsiteX3979" fmla="*/ 1982667 w 4550804"/>
              <a:gd name="connsiteY3979" fmla="*/ 2534422 h 5360810"/>
              <a:gd name="connsiteX3980" fmla="*/ 1972691 w 4550804"/>
              <a:gd name="connsiteY3980" fmla="*/ 2535595 h 5360810"/>
              <a:gd name="connsiteX3981" fmla="*/ 1969897 w 4550804"/>
              <a:gd name="connsiteY3981" fmla="*/ 2532802 h 5360810"/>
              <a:gd name="connsiteX3982" fmla="*/ 3343628 w 4550804"/>
              <a:gd name="connsiteY3982" fmla="*/ 2531578 h 5360810"/>
              <a:gd name="connsiteX3983" fmla="*/ 3342051 w 4550804"/>
              <a:gd name="connsiteY3983" fmla="*/ 2532104 h 5360810"/>
              <a:gd name="connsiteX3984" fmla="*/ 3337862 w 4550804"/>
              <a:gd name="connsiteY3984" fmla="*/ 2537689 h 5360810"/>
              <a:gd name="connsiteX3985" fmla="*/ 3340593 w 4550804"/>
              <a:gd name="connsiteY3985" fmla="*/ 2538235 h 5360810"/>
              <a:gd name="connsiteX3986" fmla="*/ 3344145 w 4550804"/>
              <a:gd name="connsiteY3986" fmla="*/ 2533501 h 5360810"/>
              <a:gd name="connsiteX3987" fmla="*/ 3370680 w 4550804"/>
              <a:gd name="connsiteY3987" fmla="*/ 2559330 h 5360810"/>
              <a:gd name="connsiteX3988" fmla="*/ 3370792 w 4550804"/>
              <a:gd name="connsiteY3988" fmla="*/ 2559805 h 5360810"/>
              <a:gd name="connsiteX3989" fmla="*/ 3370680 w 4550804"/>
              <a:gd name="connsiteY3989" fmla="*/ 2557236 h 5360810"/>
              <a:gd name="connsiteX3990" fmla="*/ 3400010 w 4550804"/>
              <a:gd name="connsiteY3990" fmla="*/ 2530707 h 5360810"/>
              <a:gd name="connsiteX3991" fmla="*/ 3402456 w 4550804"/>
              <a:gd name="connsiteY3991" fmla="*/ 2539267 h 5360810"/>
              <a:gd name="connsiteX3992" fmla="*/ 3404199 w 4550804"/>
              <a:gd name="connsiteY3992" fmla="*/ 2539783 h 5360810"/>
              <a:gd name="connsiteX3993" fmla="*/ 3401946 w 4550804"/>
              <a:gd name="connsiteY3993" fmla="*/ 2531898 h 5360810"/>
              <a:gd name="connsiteX3994" fmla="*/ 1649930 w 4550804"/>
              <a:gd name="connsiteY3994" fmla="*/ 2530510 h 5360810"/>
              <a:gd name="connsiteX3995" fmla="*/ 1652141 w 4550804"/>
              <a:gd name="connsiteY3995" fmla="*/ 2531394 h 5360810"/>
              <a:gd name="connsiteX3996" fmla="*/ 1652172 w 4550804"/>
              <a:gd name="connsiteY3996" fmla="*/ 2530708 h 5360810"/>
              <a:gd name="connsiteX3997" fmla="*/ 2580821 w 4550804"/>
              <a:gd name="connsiteY3997" fmla="*/ 2530394 h 5360810"/>
              <a:gd name="connsiteX3998" fmla="*/ 2579509 w 4550804"/>
              <a:gd name="connsiteY3998" fmla="*/ 2536293 h 5360810"/>
              <a:gd name="connsiteX3999" fmla="*/ 2580488 w 4550804"/>
              <a:gd name="connsiteY3999" fmla="*/ 2536293 h 5360810"/>
              <a:gd name="connsiteX4000" fmla="*/ 2581606 w 4550804"/>
              <a:gd name="connsiteY4000" fmla="*/ 2530708 h 5360810"/>
              <a:gd name="connsiteX4001" fmla="*/ 2576717 w 4550804"/>
              <a:gd name="connsiteY4001" fmla="*/ 2528614 h 5360810"/>
              <a:gd name="connsiteX4002" fmla="*/ 2576716 w 4550804"/>
              <a:gd name="connsiteY4002" fmla="*/ 2528614 h 5360810"/>
              <a:gd name="connsiteX4003" fmla="*/ 2578392 w 4550804"/>
              <a:gd name="connsiteY4003" fmla="*/ 2529172 h 5360810"/>
              <a:gd name="connsiteX4004" fmla="*/ 2579511 w 4550804"/>
              <a:gd name="connsiteY4004" fmla="*/ 2528614 h 5360810"/>
              <a:gd name="connsiteX4005" fmla="*/ 2560656 w 4550804"/>
              <a:gd name="connsiteY4005" fmla="*/ 2527218 h 5360810"/>
              <a:gd name="connsiteX4006" fmla="*/ 2559647 w 4550804"/>
              <a:gd name="connsiteY4006" fmla="*/ 2527373 h 5360810"/>
              <a:gd name="connsiteX4007" fmla="*/ 2560655 w 4550804"/>
              <a:gd name="connsiteY4007" fmla="*/ 2531406 h 5360810"/>
              <a:gd name="connsiteX4008" fmla="*/ 2562035 w 4550804"/>
              <a:gd name="connsiteY4008" fmla="*/ 2532043 h 5360810"/>
              <a:gd name="connsiteX4009" fmla="*/ 3356715 w 4550804"/>
              <a:gd name="connsiteY4009" fmla="*/ 2527217 h 5360810"/>
              <a:gd name="connsiteX4010" fmla="*/ 3355216 w 4550804"/>
              <a:gd name="connsiteY4010" fmla="*/ 2527717 h 5360810"/>
              <a:gd name="connsiteX4011" fmla="*/ 3358465 w 4550804"/>
              <a:gd name="connsiteY4011" fmla="*/ 2527217 h 5360810"/>
              <a:gd name="connsiteX4012" fmla="*/ 1460913 w 4550804"/>
              <a:gd name="connsiteY4012" fmla="*/ 2526056 h 5360810"/>
              <a:gd name="connsiteX4013" fmla="*/ 1453156 w 4550804"/>
              <a:gd name="connsiteY4013" fmla="*/ 2530708 h 5360810"/>
              <a:gd name="connsiteX4014" fmla="*/ 1452848 w 4550804"/>
              <a:gd name="connsiteY4014" fmla="*/ 2531447 h 5360810"/>
              <a:gd name="connsiteX4015" fmla="*/ 1458044 w 4550804"/>
              <a:gd name="connsiteY4015" fmla="*/ 2528613 h 5360810"/>
              <a:gd name="connsiteX4016" fmla="*/ 1460837 w 4550804"/>
              <a:gd name="connsiteY4016" fmla="*/ 2526520 h 5360810"/>
              <a:gd name="connsiteX4017" fmla="*/ 3545954 w 4550804"/>
              <a:gd name="connsiteY4017" fmla="*/ 2520236 h 5360810"/>
              <a:gd name="connsiteX4018" fmla="*/ 3546624 w 4550804"/>
              <a:gd name="connsiteY4018" fmla="*/ 2536991 h 5360810"/>
              <a:gd name="connsiteX4019" fmla="*/ 3548048 w 4550804"/>
              <a:gd name="connsiteY4019" fmla="*/ 2536991 h 5360810"/>
              <a:gd name="connsiteX4020" fmla="*/ 3546707 w 4550804"/>
              <a:gd name="connsiteY4020" fmla="*/ 2520236 h 5360810"/>
              <a:gd name="connsiteX4021" fmla="*/ 2778518 w 4550804"/>
              <a:gd name="connsiteY4021" fmla="*/ 2518205 h 5360810"/>
              <a:gd name="connsiteX4022" fmla="*/ 2776468 w 4550804"/>
              <a:gd name="connsiteY4022" fmla="*/ 2547634 h 5360810"/>
              <a:gd name="connsiteX4023" fmla="*/ 2777129 w 4550804"/>
              <a:gd name="connsiteY4023" fmla="*/ 2547462 h 5360810"/>
              <a:gd name="connsiteX4024" fmla="*/ 2779167 w 4550804"/>
              <a:gd name="connsiteY4024" fmla="*/ 2518264 h 5360810"/>
              <a:gd name="connsiteX4025" fmla="*/ 3550841 w 4550804"/>
              <a:gd name="connsiteY4025" fmla="*/ 2516531 h 5360810"/>
              <a:gd name="connsiteX4026" fmla="*/ 3549446 w 4550804"/>
              <a:gd name="connsiteY4026" fmla="*/ 2516746 h 5360810"/>
              <a:gd name="connsiteX4027" fmla="*/ 3549446 w 4550804"/>
              <a:gd name="connsiteY4027" fmla="*/ 2519538 h 5360810"/>
              <a:gd name="connsiteX4028" fmla="*/ 3550841 w 4550804"/>
              <a:gd name="connsiteY4028" fmla="*/ 2519538 h 5360810"/>
              <a:gd name="connsiteX4029" fmla="*/ 3559920 w 4550804"/>
              <a:gd name="connsiteY4029" fmla="*/ 2508368 h 5360810"/>
              <a:gd name="connsiteX4030" fmla="*/ 3558623 w 4550804"/>
              <a:gd name="connsiteY4030" fmla="*/ 2514852 h 5360810"/>
              <a:gd name="connsiteX4031" fmla="*/ 3559919 w 4550804"/>
              <a:gd name="connsiteY4031" fmla="*/ 2514652 h 5360810"/>
              <a:gd name="connsiteX4032" fmla="*/ 3561176 w 4550804"/>
              <a:gd name="connsiteY4032" fmla="*/ 2508368 h 5360810"/>
              <a:gd name="connsiteX4033" fmla="*/ 2867251 w 4550804"/>
              <a:gd name="connsiteY4033" fmla="*/ 2504559 h 5360810"/>
              <a:gd name="connsiteX4034" fmla="*/ 2828962 w 4550804"/>
              <a:gd name="connsiteY4034" fmla="*/ 2515241 h 5360810"/>
              <a:gd name="connsiteX4035" fmla="*/ 2829962 w 4550804"/>
              <a:gd name="connsiteY4035" fmla="*/ 2516740 h 5360810"/>
              <a:gd name="connsiteX4036" fmla="*/ 2867907 w 4550804"/>
              <a:gd name="connsiteY4036" fmla="*/ 2506275 h 5360810"/>
              <a:gd name="connsiteX4037" fmla="*/ 3594429 w 4550804"/>
              <a:gd name="connsiteY4037" fmla="*/ 2500648 h 5360810"/>
              <a:gd name="connsiteX4038" fmla="*/ 3584017 w 4550804"/>
              <a:gd name="connsiteY4038" fmla="*/ 2506285 h 5360810"/>
              <a:gd name="connsiteX4039" fmla="*/ 3594822 w 4550804"/>
              <a:gd name="connsiteY4039" fmla="*/ 2501533 h 5360810"/>
              <a:gd name="connsiteX4040" fmla="*/ 3322499 w 4550804"/>
              <a:gd name="connsiteY4040" fmla="*/ 2499293 h 5360810"/>
              <a:gd name="connsiteX4041" fmla="*/ 3314287 w 4550804"/>
              <a:gd name="connsiteY4041" fmla="*/ 2503397 h 5360810"/>
              <a:gd name="connsiteX4042" fmla="*/ 3316214 w 4550804"/>
              <a:gd name="connsiteY4042" fmla="*/ 2504879 h 5360810"/>
              <a:gd name="connsiteX4043" fmla="*/ 3324593 w 4550804"/>
              <a:gd name="connsiteY4043" fmla="*/ 2500690 h 5360810"/>
              <a:gd name="connsiteX4044" fmla="*/ 3327387 w 4550804"/>
              <a:gd name="connsiteY4044" fmla="*/ 2502286 h 5360810"/>
              <a:gd name="connsiteX4045" fmla="*/ 3327387 w 4550804"/>
              <a:gd name="connsiteY4045" fmla="*/ 2502085 h 5360810"/>
              <a:gd name="connsiteX4046" fmla="*/ 3293890 w 4550804"/>
              <a:gd name="connsiteY4046" fmla="*/ 2493567 h 5360810"/>
              <a:gd name="connsiteX4047" fmla="*/ 3293868 w 4550804"/>
              <a:gd name="connsiteY4047" fmla="*/ 2493709 h 5360810"/>
              <a:gd name="connsiteX4048" fmla="*/ 3306665 w 4550804"/>
              <a:gd name="connsiteY4048" fmla="*/ 2497749 h 5360810"/>
              <a:gd name="connsiteX4049" fmla="*/ 3305042 w 4550804"/>
              <a:gd name="connsiteY4049" fmla="*/ 2496501 h 5360810"/>
              <a:gd name="connsiteX4050" fmla="*/ 2438454 w 4550804"/>
              <a:gd name="connsiteY4050" fmla="*/ 2486728 h 5360810"/>
              <a:gd name="connsiteX4051" fmla="*/ 2440549 w 4550804"/>
              <a:gd name="connsiteY4051" fmla="*/ 2488822 h 5360810"/>
              <a:gd name="connsiteX4052" fmla="*/ 2437756 w 4550804"/>
              <a:gd name="connsiteY4052" fmla="*/ 2487426 h 5360810"/>
              <a:gd name="connsiteX4053" fmla="*/ 3590645 w 4550804"/>
              <a:gd name="connsiteY4053" fmla="*/ 2480212 h 5360810"/>
              <a:gd name="connsiteX4054" fmla="*/ 3587852 w 4550804"/>
              <a:gd name="connsiteY4054" fmla="*/ 2481142 h 5360810"/>
              <a:gd name="connsiteX4055" fmla="*/ 3587852 w 4550804"/>
              <a:gd name="connsiteY4055" fmla="*/ 2482306 h 5360810"/>
              <a:gd name="connsiteX4056" fmla="*/ 3590645 w 4550804"/>
              <a:gd name="connsiteY4056" fmla="*/ 2481840 h 5360810"/>
              <a:gd name="connsiteX4057" fmla="*/ 2560230 w 4550804"/>
              <a:gd name="connsiteY4057" fmla="*/ 2472927 h 5360810"/>
              <a:gd name="connsiteX4058" fmla="*/ 2542501 w 4550804"/>
              <a:gd name="connsiteY4058" fmla="*/ 2477653 h 5360810"/>
              <a:gd name="connsiteX4059" fmla="*/ 2556466 w 4550804"/>
              <a:gd name="connsiteY4059" fmla="*/ 2473464 h 5360810"/>
              <a:gd name="connsiteX4060" fmla="*/ 3585757 w 4550804"/>
              <a:gd name="connsiteY4060" fmla="*/ 2471369 h 5360810"/>
              <a:gd name="connsiteX4061" fmla="*/ 3583400 w 4550804"/>
              <a:gd name="connsiteY4061" fmla="*/ 2472548 h 5360810"/>
              <a:gd name="connsiteX4062" fmla="*/ 3583662 w 4550804"/>
              <a:gd name="connsiteY4062" fmla="*/ 2472766 h 5360810"/>
              <a:gd name="connsiteX4063" fmla="*/ 3585952 w 4550804"/>
              <a:gd name="connsiteY4063" fmla="*/ 2471620 h 5360810"/>
              <a:gd name="connsiteX4064" fmla="*/ 2590655 w 4550804"/>
              <a:gd name="connsiteY4064" fmla="*/ 2468585 h 5360810"/>
              <a:gd name="connsiteX4065" fmla="*/ 2560230 w 4550804"/>
              <a:gd name="connsiteY4065" fmla="*/ 2472927 h 5360810"/>
              <a:gd name="connsiteX4066" fmla="*/ 2563449 w 4550804"/>
              <a:gd name="connsiteY4066" fmla="*/ 2472068 h 5360810"/>
              <a:gd name="connsiteX4067" fmla="*/ 3566205 w 4550804"/>
              <a:gd name="connsiteY4067" fmla="*/ 2458803 h 5360810"/>
              <a:gd name="connsiteX4068" fmla="*/ 3565158 w 4550804"/>
              <a:gd name="connsiteY4068" fmla="*/ 2459327 h 5360810"/>
              <a:gd name="connsiteX4069" fmla="*/ 3565507 w 4550804"/>
              <a:gd name="connsiteY4069" fmla="*/ 2459501 h 5360810"/>
              <a:gd name="connsiteX4070" fmla="*/ 3566467 w 4550804"/>
              <a:gd name="connsiteY4070" fmla="*/ 2459022 h 5360810"/>
              <a:gd name="connsiteX4071" fmla="*/ 2939134 w 4550804"/>
              <a:gd name="connsiteY4071" fmla="*/ 2456709 h 5360810"/>
              <a:gd name="connsiteX4072" fmla="*/ 2925866 w 4550804"/>
              <a:gd name="connsiteY4072" fmla="*/ 2460898 h 5360810"/>
              <a:gd name="connsiteX4073" fmla="*/ 2909805 w 4550804"/>
              <a:gd name="connsiteY4073" fmla="*/ 2462295 h 5360810"/>
              <a:gd name="connsiteX4074" fmla="*/ 2888856 w 4550804"/>
              <a:gd name="connsiteY4074" fmla="*/ 2460898 h 5360810"/>
              <a:gd name="connsiteX4075" fmla="*/ 2856734 w 4550804"/>
              <a:gd name="connsiteY4075" fmla="*/ 2462295 h 5360810"/>
              <a:gd name="connsiteX4076" fmla="*/ 2853942 w 4550804"/>
              <a:gd name="connsiteY4076" fmla="*/ 2465086 h 5360810"/>
              <a:gd name="connsiteX4077" fmla="*/ 2851351 w 4550804"/>
              <a:gd name="connsiteY4077" fmla="*/ 2459258 h 5360810"/>
              <a:gd name="connsiteX4078" fmla="*/ 2851148 w 4550804"/>
              <a:gd name="connsiteY4078" fmla="*/ 2459502 h 5360810"/>
              <a:gd name="connsiteX4079" fmla="*/ 2854091 w 4550804"/>
              <a:gd name="connsiteY4079" fmla="*/ 2467032 h 5360810"/>
              <a:gd name="connsiteX4080" fmla="*/ 2856036 w 4550804"/>
              <a:gd name="connsiteY4080" fmla="*/ 2465087 h 5360810"/>
              <a:gd name="connsiteX4081" fmla="*/ 2889555 w 4550804"/>
              <a:gd name="connsiteY4081" fmla="*/ 2463691 h 5360810"/>
              <a:gd name="connsiteX4082" fmla="*/ 2909107 w 4550804"/>
              <a:gd name="connsiteY4082" fmla="*/ 2465087 h 5360810"/>
              <a:gd name="connsiteX4083" fmla="*/ 2926564 w 4550804"/>
              <a:gd name="connsiteY4083" fmla="*/ 2463691 h 5360810"/>
              <a:gd name="connsiteX4084" fmla="*/ 2938435 w 4550804"/>
              <a:gd name="connsiteY4084" fmla="*/ 2459502 h 5360810"/>
              <a:gd name="connsiteX4085" fmla="*/ 2948910 w 4550804"/>
              <a:gd name="connsiteY4085" fmla="*/ 2462295 h 5360810"/>
              <a:gd name="connsiteX4086" fmla="*/ 2963574 w 4550804"/>
              <a:gd name="connsiteY4086" fmla="*/ 2470672 h 5360810"/>
              <a:gd name="connsiteX4087" fmla="*/ 2972623 w 4550804"/>
              <a:gd name="connsiteY4087" fmla="*/ 2467056 h 5360810"/>
              <a:gd name="connsiteX4088" fmla="*/ 2971892 w 4550804"/>
              <a:gd name="connsiteY4088" fmla="*/ 2464134 h 5360810"/>
              <a:gd name="connsiteX4089" fmla="*/ 2964272 w 4550804"/>
              <a:gd name="connsiteY4089" fmla="*/ 2467180 h 5360810"/>
              <a:gd name="connsiteX4090" fmla="*/ 2949608 w 4550804"/>
              <a:gd name="connsiteY4090" fmla="*/ 2459502 h 5360810"/>
              <a:gd name="connsiteX4091" fmla="*/ 3196206 w 4550804"/>
              <a:gd name="connsiteY4091" fmla="*/ 2455536 h 5360810"/>
              <a:gd name="connsiteX4092" fmla="*/ 3196106 w 4550804"/>
              <a:gd name="connsiteY4092" fmla="*/ 2456011 h 5360810"/>
              <a:gd name="connsiteX4093" fmla="*/ 3198589 w 4550804"/>
              <a:gd name="connsiteY4093" fmla="*/ 2461597 h 5360810"/>
              <a:gd name="connsiteX4094" fmla="*/ 3198900 w 4550804"/>
              <a:gd name="connsiteY4094" fmla="*/ 2461597 h 5360810"/>
              <a:gd name="connsiteX4095" fmla="*/ 3560618 w 4550804"/>
              <a:gd name="connsiteY4095" fmla="*/ 2453219 h 5360810"/>
              <a:gd name="connsiteX4096" fmla="*/ 3559396 w 4550804"/>
              <a:gd name="connsiteY4096" fmla="*/ 2455662 h 5360810"/>
              <a:gd name="connsiteX4097" fmla="*/ 3559920 w 4550804"/>
              <a:gd name="connsiteY4097" fmla="*/ 2456010 h 5360810"/>
              <a:gd name="connsiteX4098" fmla="*/ 3561084 w 4550804"/>
              <a:gd name="connsiteY4098" fmla="*/ 2453684 h 5360810"/>
              <a:gd name="connsiteX4099" fmla="*/ 1426174 w 4550804"/>
              <a:gd name="connsiteY4099" fmla="*/ 2448669 h 5360810"/>
              <a:gd name="connsiteX4100" fmla="*/ 1425923 w 4550804"/>
              <a:gd name="connsiteY4100" fmla="*/ 2449031 h 5360810"/>
              <a:gd name="connsiteX4101" fmla="*/ 1427232 w 4550804"/>
              <a:gd name="connsiteY4101" fmla="*/ 2450078 h 5360810"/>
              <a:gd name="connsiteX4102" fmla="*/ 2002716 w 4550804"/>
              <a:gd name="connsiteY4102" fmla="*/ 2436467 h 5360810"/>
              <a:gd name="connsiteX4103" fmla="*/ 2002101 w 4550804"/>
              <a:gd name="connsiteY4103" fmla="*/ 2439778 h 5360810"/>
              <a:gd name="connsiteX4104" fmla="*/ 2003414 w 4550804"/>
              <a:gd name="connsiteY4104" fmla="*/ 2440653 h 5360810"/>
              <a:gd name="connsiteX4105" fmla="*/ 2004084 w 4550804"/>
              <a:gd name="connsiteY4105" fmla="*/ 2439229 h 5360810"/>
              <a:gd name="connsiteX4106" fmla="*/ 2002716 w 4550804"/>
              <a:gd name="connsiteY4106" fmla="*/ 2437861 h 5360810"/>
              <a:gd name="connsiteX4107" fmla="*/ 2614425 w 4550804"/>
              <a:gd name="connsiteY4107" fmla="*/ 2432974 h 5360810"/>
              <a:gd name="connsiteX4108" fmla="*/ 2613629 w 4550804"/>
              <a:gd name="connsiteY4108" fmla="*/ 2434971 h 5360810"/>
              <a:gd name="connsiteX4109" fmla="*/ 2613028 w 4550804"/>
              <a:gd name="connsiteY4109" fmla="*/ 2435766 h 5360810"/>
              <a:gd name="connsiteX4110" fmla="*/ 3276087 w 4550804"/>
              <a:gd name="connsiteY4110" fmla="*/ 2422811 h 5360810"/>
              <a:gd name="connsiteX4111" fmla="*/ 3276417 w 4550804"/>
              <a:gd name="connsiteY4111" fmla="*/ 2423288 h 5360810"/>
              <a:gd name="connsiteX4112" fmla="*/ 3276411 w 4550804"/>
              <a:gd name="connsiteY4112" fmla="*/ 2423200 h 5360810"/>
              <a:gd name="connsiteX4113" fmla="*/ 2346977 w 4550804"/>
              <a:gd name="connsiteY4113" fmla="*/ 2414126 h 5360810"/>
              <a:gd name="connsiteX4114" fmla="*/ 2357451 w 4550804"/>
              <a:gd name="connsiteY4114" fmla="*/ 2414126 h 5360810"/>
              <a:gd name="connsiteX4115" fmla="*/ 2361641 w 4550804"/>
              <a:gd name="connsiteY4115" fmla="*/ 2419711 h 5360810"/>
              <a:gd name="connsiteX4116" fmla="*/ 2360244 w 4550804"/>
              <a:gd name="connsiteY4116" fmla="*/ 2423900 h 5360810"/>
              <a:gd name="connsiteX4117" fmla="*/ 2346977 w 4550804"/>
              <a:gd name="connsiteY4117" fmla="*/ 2418315 h 5360810"/>
              <a:gd name="connsiteX4118" fmla="*/ 3188461 w 4550804"/>
              <a:gd name="connsiteY4118" fmla="*/ 2412829 h 5360810"/>
              <a:gd name="connsiteX4119" fmla="*/ 3198808 w 4550804"/>
              <a:gd name="connsiteY4119" fmla="*/ 2442485 h 5360810"/>
              <a:gd name="connsiteX4120" fmla="*/ 3198900 w 4550804"/>
              <a:gd name="connsiteY4120" fmla="*/ 2442050 h 5360810"/>
              <a:gd name="connsiteX4121" fmla="*/ 2609538 w 4550804"/>
              <a:gd name="connsiteY4121" fmla="*/ 2412729 h 5360810"/>
              <a:gd name="connsiteX4122" fmla="*/ 2610934 w 4550804"/>
              <a:gd name="connsiteY4122" fmla="*/ 2415521 h 5360810"/>
              <a:gd name="connsiteX4123" fmla="*/ 2609538 w 4550804"/>
              <a:gd name="connsiteY4123" fmla="*/ 2416918 h 5360810"/>
              <a:gd name="connsiteX4124" fmla="*/ 2608141 w 4550804"/>
              <a:gd name="connsiteY4124" fmla="*/ 2416918 h 5360810"/>
              <a:gd name="connsiteX4125" fmla="*/ 2341391 w 4550804"/>
              <a:gd name="connsiteY4125" fmla="*/ 2407144 h 5360810"/>
              <a:gd name="connsiteX4126" fmla="*/ 2344184 w 4550804"/>
              <a:gd name="connsiteY4126" fmla="*/ 2408540 h 5360810"/>
              <a:gd name="connsiteX4127" fmla="*/ 2342788 w 4550804"/>
              <a:gd name="connsiteY4127" fmla="*/ 2409937 h 5360810"/>
              <a:gd name="connsiteX4128" fmla="*/ 2613727 w 4550804"/>
              <a:gd name="connsiteY4128" fmla="*/ 2405748 h 5360810"/>
              <a:gd name="connsiteX4129" fmla="*/ 2613727 w 4550804"/>
              <a:gd name="connsiteY4129" fmla="*/ 2408540 h 5360810"/>
              <a:gd name="connsiteX4130" fmla="*/ 2612330 w 4550804"/>
              <a:gd name="connsiteY4130" fmla="*/ 2409937 h 5360810"/>
              <a:gd name="connsiteX4131" fmla="*/ 3252947 w 4550804"/>
              <a:gd name="connsiteY4131" fmla="*/ 2401559 h 5360810"/>
              <a:gd name="connsiteX4132" fmla="*/ 3254065 w 4550804"/>
              <a:gd name="connsiteY4132" fmla="*/ 2402257 h 5360810"/>
              <a:gd name="connsiteX4133" fmla="*/ 3259306 w 4550804"/>
              <a:gd name="connsiteY4133" fmla="*/ 2401559 h 5360810"/>
              <a:gd name="connsiteX4134" fmla="*/ 2345581 w 4550804"/>
              <a:gd name="connsiteY4134" fmla="*/ 2400862 h 5360810"/>
              <a:gd name="connsiteX4135" fmla="*/ 2348374 w 4550804"/>
              <a:gd name="connsiteY4135" fmla="*/ 2405051 h 5360810"/>
              <a:gd name="connsiteX4136" fmla="*/ 2345581 w 4550804"/>
              <a:gd name="connsiteY4136" fmla="*/ 2402258 h 5360810"/>
              <a:gd name="connsiteX4137" fmla="*/ 2339994 w 4550804"/>
              <a:gd name="connsiteY4137" fmla="*/ 2406447 h 5360810"/>
              <a:gd name="connsiteX4138" fmla="*/ 3263144 w 4550804"/>
              <a:gd name="connsiteY4138" fmla="*/ 2400861 h 5360810"/>
              <a:gd name="connsiteX4139" fmla="*/ 3263438 w 4550804"/>
              <a:gd name="connsiteY4139" fmla="*/ 2401008 h 5360810"/>
              <a:gd name="connsiteX4140" fmla="*/ 3264539 w 4550804"/>
              <a:gd name="connsiteY4140" fmla="*/ 2400861 h 5360810"/>
              <a:gd name="connsiteX4141" fmla="*/ 3264538 w 4550804"/>
              <a:gd name="connsiteY4141" fmla="*/ 2400861 h 5360810"/>
              <a:gd name="connsiteX4142" fmla="*/ 2317649 w 4550804"/>
              <a:gd name="connsiteY4142" fmla="*/ 2389692 h 5360810"/>
              <a:gd name="connsiteX4143" fmla="*/ 2320442 w 4550804"/>
              <a:gd name="connsiteY4143" fmla="*/ 2391088 h 5360810"/>
              <a:gd name="connsiteX4144" fmla="*/ 2320442 w 4550804"/>
              <a:gd name="connsiteY4144" fmla="*/ 2393881 h 5360810"/>
              <a:gd name="connsiteX4145" fmla="*/ 2319046 w 4550804"/>
              <a:gd name="connsiteY4145" fmla="*/ 2392485 h 5360810"/>
              <a:gd name="connsiteX4146" fmla="*/ 2317649 w 4550804"/>
              <a:gd name="connsiteY4146" fmla="*/ 2392485 h 5360810"/>
              <a:gd name="connsiteX4147" fmla="*/ 2319046 w 4550804"/>
              <a:gd name="connsiteY4147" fmla="*/ 2393881 h 5360810"/>
              <a:gd name="connsiteX4148" fmla="*/ 2316252 w 4550804"/>
              <a:gd name="connsiteY4148" fmla="*/ 2393881 h 5360810"/>
              <a:gd name="connsiteX4149" fmla="*/ 2167515 w 4550804"/>
              <a:gd name="connsiteY4149" fmla="*/ 2372938 h 5360810"/>
              <a:gd name="connsiteX4150" fmla="*/ 2163325 w 4550804"/>
              <a:gd name="connsiteY4150" fmla="*/ 2375730 h 5360810"/>
              <a:gd name="connsiteX4151" fmla="*/ 2163325 w 4550804"/>
              <a:gd name="connsiteY4151" fmla="*/ 2374334 h 5360810"/>
              <a:gd name="connsiteX4152" fmla="*/ 3225335 w 4550804"/>
              <a:gd name="connsiteY4152" fmla="*/ 2362715 h 5360810"/>
              <a:gd name="connsiteX4153" fmla="*/ 3224737 w 4550804"/>
              <a:gd name="connsiteY4153" fmla="*/ 2363164 h 5360810"/>
              <a:gd name="connsiteX4154" fmla="*/ 3224737 w 4550804"/>
              <a:gd name="connsiteY4154" fmla="*/ 2364211 h 5360810"/>
              <a:gd name="connsiteX4155" fmla="*/ 1872833 w 4550804"/>
              <a:gd name="connsiteY4155" fmla="*/ 2360603 h 5360810"/>
              <a:gd name="connsiteX4156" fmla="*/ 1870040 w 4550804"/>
              <a:gd name="connsiteY4156" fmla="*/ 2362465 h 5360810"/>
              <a:gd name="connsiteX4157" fmla="*/ 1870040 w 4550804"/>
              <a:gd name="connsiteY4157" fmla="*/ 2365257 h 5360810"/>
              <a:gd name="connsiteX4158" fmla="*/ 1873182 w 4550804"/>
              <a:gd name="connsiteY4158" fmla="*/ 2367352 h 5360810"/>
              <a:gd name="connsiteX4159" fmla="*/ 1874230 w 4550804"/>
              <a:gd name="connsiteY4159" fmla="*/ 2367352 h 5360810"/>
              <a:gd name="connsiteX4160" fmla="*/ 1877024 w 4550804"/>
              <a:gd name="connsiteY4160" fmla="*/ 2363861 h 5360810"/>
              <a:gd name="connsiteX4161" fmla="*/ 1872833 w 4550804"/>
              <a:gd name="connsiteY4161" fmla="*/ 2361069 h 5360810"/>
              <a:gd name="connsiteX4162" fmla="*/ 3230037 w 4550804"/>
              <a:gd name="connsiteY4162" fmla="*/ 2359189 h 5360810"/>
              <a:gd name="connsiteX4163" fmla="*/ 3225855 w 4550804"/>
              <a:gd name="connsiteY4163" fmla="*/ 2362326 h 5360810"/>
              <a:gd name="connsiteX4164" fmla="*/ 3229626 w 4550804"/>
              <a:gd name="connsiteY4164" fmla="*/ 2361070 h 5360810"/>
              <a:gd name="connsiteX4165" fmla="*/ 1939171 w 4550804"/>
              <a:gd name="connsiteY4165" fmla="*/ 2349900 h 5360810"/>
              <a:gd name="connsiteX4166" fmla="*/ 1938387 w 4550804"/>
              <a:gd name="connsiteY4166" fmla="*/ 2350307 h 5360810"/>
              <a:gd name="connsiteX4167" fmla="*/ 1941966 w 4550804"/>
              <a:gd name="connsiteY4167" fmla="*/ 2352692 h 5360810"/>
              <a:gd name="connsiteX4168" fmla="*/ 1942421 w 4550804"/>
              <a:gd name="connsiteY4168" fmla="*/ 2352066 h 5360810"/>
              <a:gd name="connsiteX4169" fmla="*/ 1788340 w 4550804"/>
              <a:gd name="connsiteY4169" fmla="*/ 2349550 h 5360810"/>
              <a:gd name="connsiteX4170" fmla="*/ 1786244 w 4550804"/>
              <a:gd name="connsiteY4170" fmla="*/ 2350598 h 5360810"/>
              <a:gd name="connsiteX4171" fmla="*/ 1786244 w 4550804"/>
              <a:gd name="connsiteY4171" fmla="*/ 2353565 h 5360810"/>
              <a:gd name="connsiteX4172" fmla="*/ 1788340 w 4550804"/>
              <a:gd name="connsiteY4172" fmla="*/ 2353390 h 5360810"/>
              <a:gd name="connsiteX4173" fmla="*/ 1915428 w 4550804"/>
              <a:gd name="connsiteY4173" fmla="*/ 2348503 h 5360810"/>
              <a:gd name="connsiteX4174" fmla="*/ 1914557 w 4550804"/>
              <a:gd name="connsiteY4174" fmla="*/ 2349375 h 5360810"/>
              <a:gd name="connsiteX4175" fmla="*/ 1920318 w 4550804"/>
              <a:gd name="connsiteY4175" fmla="*/ 2358975 h 5360810"/>
              <a:gd name="connsiteX4176" fmla="*/ 1921382 w 4550804"/>
              <a:gd name="connsiteY4176" fmla="*/ 2358422 h 5360810"/>
              <a:gd name="connsiteX4177" fmla="*/ 1910367 w 4550804"/>
              <a:gd name="connsiteY4177" fmla="*/ 2346759 h 5360810"/>
              <a:gd name="connsiteX4178" fmla="*/ 1909844 w 4550804"/>
              <a:gd name="connsiteY4178" fmla="*/ 2347107 h 5360810"/>
              <a:gd name="connsiteX4179" fmla="*/ 1911471 w 4550804"/>
              <a:gd name="connsiteY4179" fmla="*/ 2350367 h 5360810"/>
              <a:gd name="connsiteX4180" fmla="*/ 1911984 w 4550804"/>
              <a:gd name="connsiteY4180" fmla="*/ 2349994 h 5360810"/>
              <a:gd name="connsiteX4181" fmla="*/ 1875989 w 4550804"/>
              <a:gd name="connsiteY4181" fmla="*/ 2346691 h 5360810"/>
              <a:gd name="connsiteX4182" fmla="*/ 1872832 w 4550804"/>
              <a:gd name="connsiteY4182" fmla="*/ 2347805 h 5360810"/>
              <a:gd name="connsiteX4183" fmla="*/ 1873975 w 4550804"/>
              <a:gd name="connsiteY4183" fmla="*/ 2357516 h 5360810"/>
              <a:gd name="connsiteX4184" fmla="*/ 1877024 w 4550804"/>
              <a:gd name="connsiteY4184" fmla="*/ 2355485 h 5360810"/>
              <a:gd name="connsiteX4185" fmla="*/ 1955579 w 4550804"/>
              <a:gd name="connsiteY4185" fmla="*/ 2345012 h 5360810"/>
              <a:gd name="connsiteX4186" fmla="*/ 1958725 w 4550804"/>
              <a:gd name="connsiteY4186" fmla="*/ 2345711 h 5360810"/>
              <a:gd name="connsiteX4187" fmla="*/ 1964310 w 4550804"/>
              <a:gd name="connsiteY4187" fmla="*/ 2351296 h 5360810"/>
              <a:gd name="connsiteX4188" fmla="*/ 1973389 w 4550804"/>
              <a:gd name="connsiteY4188" fmla="*/ 2370843 h 5360810"/>
              <a:gd name="connsiteX4189" fmla="*/ 1973389 w 4550804"/>
              <a:gd name="connsiteY4189" fmla="*/ 2377126 h 5360810"/>
              <a:gd name="connsiteX4190" fmla="*/ 1974784 w 4550804"/>
              <a:gd name="connsiteY4190" fmla="*/ 2375905 h 5360810"/>
              <a:gd name="connsiteX4191" fmla="*/ 1974784 w 4550804"/>
              <a:gd name="connsiteY4191" fmla="*/ 2370144 h 5360810"/>
              <a:gd name="connsiteX4192" fmla="*/ 1967103 w 4550804"/>
              <a:gd name="connsiteY4192" fmla="*/ 2352692 h 5360810"/>
              <a:gd name="connsiteX4193" fmla="*/ 1960818 w 4550804"/>
              <a:gd name="connsiteY4193" fmla="*/ 2345012 h 5360810"/>
              <a:gd name="connsiteX4194" fmla="*/ 1997130 w 4550804"/>
              <a:gd name="connsiteY4194" fmla="*/ 2342919 h 5360810"/>
              <a:gd name="connsiteX4195" fmla="*/ 1998526 w 4550804"/>
              <a:gd name="connsiteY4195" fmla="*/ 2357580 h 5360810"/>
              <a:gd name="connsiteX4196" fmla="*/ 1996331 w 4550804"/>
              <a:gd name="connsiteY4196" fmla="*/ 2357580 h 5360810"/>
              <a:gd name="connsiteX4197" fmla="*/ 1995734 w 4550804"/>
              <a:gd name="connsiteY4197" fmla="*/ 2358101 h 5360810"/>
              <a:gd name="connsiteX4198" fmla="*/ 1995734 w 4550804"/>
              <a:gd name="connsiteY4198" fmla="*/ 2360371 h 5360810"/>
              <a:gd name="connsiteX4199" fmla="*/ 1997131 w 4550804"/>
              <a:gd name="connsiteY4199" fmla="*/ 2360371 h 5360810"/>
              <a:gd name="connsiteX4200" fmla="*/ 2002209 w 4550804"/>
              <a:gd name="connsiteY4200" fmla="*/ 2395914 h 5360810"/>
              <a:gd name="connsiteX4201" fmla="*/ 1997828 w 4550804"/>
              <a:gd name="connsiteY4201" fmla="*/ 2347108 h 5360810"/>
              <a:gd name="connsiteX4202" fmla="*/ 2002716 w 4550804"/>
              <a:gd name="connsiteY4202" fmla="*/ 2344315 h 5360810"/>
              <a:gd name="connsiteX4203" fmla="*/ 2023665 w 4550804"/>
              <a:gd name="connsiteY4203" fmla="*/ 2348504 h 5360810"/>
              <a:gd name="connsiteX4204" fmla="*/ 2030647 w 4550804"/>
              <a:gd name="connsiteY4204" fmla="*/ 2354089 h 5360810"/>
              <a:gd name="connsiteX4205" fmla="*/ 2034139 w 4550804"/>
              <a:gd name="connsiteY4205" fmla="*/ 2352693 h 5360810"/>
              <a:gd name="connsiteX4206" fmla="*/ 2049502 w 4550804"/>
              <a:gd name="connsiteY4206" fmla="*/ 2358703 h 5360810"/>
              <a:gd name="connsiteX4207" fmla="*/ 2049502 w 4550804"/>
              <a:gd name="connsiteY4207" fmla="*/ 2356183 h 5360810"/>
              <a:gd name="connsiteX4208" fmla="*/ 2014587 w 4550804"/>
              <a:gd name="connsiteY4208" fmla="*/ 2342919 h 5360810"/>
              <a:gd name="connsiteX4209" fmla="*/ 2632581 w 4550804"/>
              <a:gd name="connsiteY4209" fmla="*/ 2342919 h 5360810"/>
              <a:gd name="connsiteX4210" fmla="*/ 2635374 w 4550804"/>
              <a:gd name="connsiteY4210" fmla="*/ 2344315 h 5360810"/>
              <a:gd name="connsiteX4211" fmla="*/ 2633978 w 4550804"/>
              <a:gd name="connsiteY4211" fmla="*/ 2347108 h 5360810"/>
              <a:gd name="connsiteX4212" fmla="*/ 2629788 w 4550804"/>
              <a:gd name="connsiteY4212" fmla="*/ 2341523 h 5360810"/>
              <a:gd name="connsiteX4213" fmla="*/ 2632581 w 4550804"/>
              <a:gd name="connsiteY4213" fmla="*/ 2342919 h 5360810"/>
              <a:gd name="connsiteX4214" fmla="*/ 2632581 w 4550804"/>
              <a:gd name="connsiteY4214" fmla="*/ 2345712 h 5360810"/>
              <a:gd name="connsiteX4215" fmla="*/ 2628391 w 4550804"/>
              <a:gd name="connsiteY4215" fmla="*/ 2342919 h 5360810"/>
              <a:gd name="connsiteX4216" fmla="*/ 2624202 w 4550804"/>
              <a:gd name="connsiteY4216" fmla="*/ 2340127 h 5360810"/>
              <a:gd name="connsiteX4217" fmla="*/ 2624202 w 4550804"/>
              <a:gd name="connsiteY4217" fmla="*/ 2344316 h 5360810"/>
              <a:gd name="connsiteX4218" fmla="*/ 2620012 w 4550804"/>
              <a:gd name="connsiteY4218" fmla="*/ 2341523 h 5360810"/>
              <a:gd name="connsiteX4219" fmla="*/ 2622806 w 4550804"/>
              <a:gd name="connsiteY4219" fmla="*/ 2341523 h 5360810"/>
              <a:gd name="connsiteX4220" fmla="*/ 2617219 w 4550804"/>
              <a:gd name="connsiteY4220" fmla="*/ 2340127 h 5360810"/>
              <a:gd name="connsiteX4221" fmla="*/ 2620012 w 4550804"/>
              <a:gd name="connsiteY4221" fmla="*/ 2342919 h 5360810"/>
              <a:gd name="connsiteX4222" fmla="*/ 2615822 w 4550804"/>
              <a:gd name="connsiteY4222" fmla="*/ 2342919 h 5360810"/>
              <a:gd name="connsiteX4223" fmla="*/ 1914371 w 4550804"/>
              <a:gd name="connsiteY4223" fmla="*/ 2338889 h 5360810"/>
              <a:gd name="connsiteX4224" fmla="*/ 1914034 w 4550804"/>
              <a:gd name="connsiteY4224" fmla="*/ 2339428 h 5360810"/>
              <a:gd name="connsiteX4225" fmla="*/ 1915530 w 4550804"/>
              <a:gd name="connsiteY4225" fmla="*/ 2341921 h 5360810"/>
              <a:gd name="connsiteX4226" fmla="*/ 1916127 w 4550804"/>
              <a:gd name="connsiteY4226" fmla="*/ 2341522 h 5360810"/>
              <a:gd name="connsiteX4227" fmla="*/ 3234472 w 4550804"/>
              <a:gd name="connsiteY4227" fmla="*/ 2338648 h 5360810"/>
              <a:gd name="connsiteX4228" fmla="*/ 3233117 w 4550804"/>
              <a:gd name="connsiteY4228" fmla="*/ 2343617 h 5360810"/>
              <a:gd name="connsiteX4229" fmla="*/ 3232326 w 4550804"/>
              <a:gd name="connsiteY4229" fmla="*/ 2343617 h 5360810"/>
              <a:gd name="connsiteX4230" fmla="*/ 3230676 w 4550804"/>
              <a:gd name="connsiteY4230" fmla="*/ 2356272 h 5360810"/>
              <a:gd name="connsiteX4231" fmla="*/ 3234513 w 4550804"/>
              <a:gd name="connsiteY4231" fmla="*/ 2338730 h 5360810"/>
              <a:gd name="connsiteX4232" fmla="*/ 1888150 w 4550804"/>
              <a:gd name="connsiteY4232" fmla="*/ 2337520 h 5360810"/>
              <a:gd name="connsiteX4233" fmla="*/ 1886100 w 4550804"/>
              <a:gd name="connsiteY4233" fmla="*/ 2338032 h 5360810"/>
              <a:gd name="connsiteX4234" fmla="*/ 1885424 w 4550804"/>
              <a:gd name="connsiteY4234" fmla="*/ 2340736 h 5360810"/>
              <a:gd name="connsiteX4235" fmla="*/ 1887498 w 4550804"/>
              <a:gd name="connsiteY4235" fmla="*/ 2340126 h 5360810"/>
              <a:gd name="connsiteX4236" fmla="*/ 2196843 w 4550804"/>
              <a:gd name="connsiteY4236" fmla="*/ 2334543 h 5360810"/>
              <a:gd name="connsiteX4237" fmla="*/ 2157738 w 4550804"/>
              <a:gd name="connsiteY4237" fmla="*/ 2349203 h 5360810"/>
              <a:gd name="connsiteX4238" fmla="*/ 2153548 w 4550804"/>
              <a:gd name="connsiteY4238" fmla="*/ 2349203 h 5360810"/>
              <a:gd name="connsiteX4239" fmla="*/ 2150756 w 4550804"/>
              <a:gd name="connsiteY4239" fmla="*/ 2350599 h 5360810"/>
              <a:gd name="connsiteX4240" fmla="*/ 2150756 w 4550804"/>
              <a:gd name="connsiteY4240" fmla="*/ 2349203 h 5360810"/>
              <a:gd name="connsiteX4241" fmla="*/ 2147962 w 4550804"/>
              <a:gd name="connsiteY4241" fmla="*/ 2349203 h 5360810"/>
              <a:gd name="connsiteX4242" fmla="*/ 2142375 w 4550804"/>
              <a:gd name="connsiteY4242" fmla="*/ 2353391 h 5360810"/>
              <a:gd name="connsiteX4243" fmla="*/ 2142375 w 4550804"/>
              <a:gd name="connsiteY4243" fmla="*/ 2358976 h 5360810"/>
              <a:gd name="connsiteX4244" fmla="*/ 2139584 w 4550804"/>
              <a:gd name="connsiteY4244" fmla="*/ 2356185 h 5360810"/>
              <a:gd name="connsiteX4245" fmla="*/ 2143772 w 4550804"/>
              <a:gd name="connsiteY4245" fmla="*/ 2362465 h 5360810"/>
              <a:gd name="connsiteX4246" fmla="*/ 2142375 w 4550804"/>
              <a:gd name="connsiteY4246" fmla="*/ 2363862 h 5360810"/>
              <a:gd name="connsiteX4247" fmla="*/ 2155643 w 4550804"/>
              <a:gd name="connsiteY4247" fmla="*/ 2381315 h 5360810"/>
              <a:gd name="connsiteX4248" fmla="*/ 2150057 w 4550804"/>
              <a:gd name="connsiteY4248" fmla="*/ 2381315 h 5360810"/>
              <a:gd name="connsiteX4249" fmla="*/ 2145867 w 4550804"/>
              <a:gd name="connsiteY4249" fmla="*/ 2384107 h 5360810"/>
              <a:gd name="connsiteX4250" fmla="*/ 2147264 w 4550804"/>
              <a:gd name="connsiteY4250" fmla="*/ 2385503 h 5360810"/>
              <a:gd name="connsiteX4251" fmla="*/ 2150057 w 4550804"/>
              <a:gd name="connsiteY4251" fmla="*/ 2388295 h 5360810"/>
              <a:gd name="connsiteX4252" fmla="*/ 2154246 w 4550804"/>
              <a:gd name="connsiteY4252" fmla="*/ 2385503 h 5360810"/>
              <a:gd name="connsiteX4253" fmla="*/ 2155643 w 4550804"/>
              <a:gd name="connsiteY4253" fmla="*/ 2388295 h 5360810"/>
              <a:gd name="connsiteX4254" fmla="*/ 2158436 w 4550804"/>
              <a:gd name="connsiteY4254" fmla="*/ 2386899 h 5360810"/>
              <a:gd name="connsiteX4255" fmla="*/ 2157040 w 4550804"/>
              <a:gd name="connsiteY4255" fmla="*/ 2384107 h 5360810"/>
              <a:gd name="connsiteX4256" fmla="*/ 2155643 w 4550804"/>
              <a:gd name="connsiteY4256" fmla="*/ 2386899 h 5360810"/>
              <a:gd name="connsiteX4257" fmla="*/ 2154246 w 4550804"/>
              <a:gd name="connsiteY4257" fmla="*/ 2384107 h 5360810"/>
              <a:gd name="connsiteX4258" fmla="*/ 2157040 w 4550804"/>
              <a:gd name="connsiteY4258" fmla="*/ 2382711 h 5360810"/>
              <a:gd name="connsiteX4259" fmla="*/ 2167514 w 4550804"/>
              <a:gd name="connsiteY4259" fmla="*/ 2393182 h 5360810"/>
              <a:gd name="connsiteX4260" fmla="*/ 2176592 w 4550804"/>
              <a:gd name="connsiteY4260" fmla="*/ 2397371 h 5360810"/>
              <a:gd name="connsiteX4261" fmla="*/ 2191256 w 4550804"/>
              <a:gd name="connsiteY4261" fmla="*/ 2395975 h 5360810"/>
              <a:gd name="connsiteX4262" fmla="*/ 2195446 w 4550804"/>
              <a:gd name="connsiteY4262" fmla="*/ 2391786 h 5360810"/>
              <a:gd name="connsiteX4263" fmla="*/ 2203127 w 4550804"/>
              <a:gd name="connsiteY4263" fmla="*/ 2390390 h 5360810"/>
              <a:gd name="connsiteX4264" fmla="*/ 2207317 w 4550804"/>
              <a:gd name="connsiteY4264" fmla="*/ 2387597 h 5360810"/>
              <a:gd name="connsiteX4265" fmla="*/ 2226869 w 4550804"/>
              <a:gd name="connsiteY4265" fmla="*/ 2387597 h 5360810"/>
              <a:gd name="connsiteX4266" fmla="*/ 2232456 w 4550804"/>
              <a:gd name="connsiteY4266" fmla="*/ 2384805 h 5360810"/>
              <a:gd name="connsiteX4267" fmla="*/ 2246492 w 4550804"/>
              <a:gd name="connsiteY4267" fmla="*/ 2383584 h 5360810"/>
              <a:gd name="connsiteX4268" fmla="*/ 2246421 w 4550804"/>
              <a:gd name="connsiteY4268" fmla="*/ 2382711 h 5360810"/>
              <a:gd name="connsiteX4269" fmla="*/ 2261784 w 4550804"/>
              <a:gd name="connsiteY4269" fmla="*/ 2383408 h 5360810"/>
              <a:gd name="connsiteX4270" fmla="*/ 2264577 w 4550804"/>
              <a:gd name="connsiteY4270" fmla="*/ 2386201 h 5360810"/>
              <a:gd name="connsiteX4271" fmla="*/ 2263055 w 4550804"/>
              <a:gd name="connsiteY4271" fmla="*/ 2388295 h 5360810"/>
              <a:gd name="connsiteX4272" fmla="*/ 2264577 w 4550804"/>
              <a:gd name="connsiteY4272" fmla="*/ 2388295 h 5360810"/>
              <a:gd name="connsiteX4273" fmla="*/ 2264577 w 4550804"/>
              <a:gd name="connsiteY4273" fmla="*/ 2386201 h 5360810"/>
              <a:gd name="connsiteX4274" fmla="*/ 2264577 w 4550804"/>
              <a:gd name="connsiteY4274" fmla="*/ 2384805 h 5360810"/>
              <a:gd name="connsiteX4275" fmla="*/ 2267371 w 4550804"/>
              <a:gd name="connsiteY4275" fmla="*/ 2382013 h 5360810"/>
              <a:gd name="connsiteX4276" fmla="*/ 2265974 w 4550804"/>
              <a:gd name="connsiteY4276" fmla="*/ 2384805 h 5360810"/>
              <a:gd name="connsiteX4277" fmla="*/ 2271561 w 4550804"/>
              <a:gd name="connsiteY4277" fmla="*/ 2387597 h 5360810"/>
              <a:gd name="connsiteX4278" fmla="*/ 2267371 w 4550804"/>
              <a:gd name="connsiteY4278" fmla="*/ 2378523 h 5360810"/>
              <a:gd name="connsiteX4279" fmla="*/ 2270164 w 4550804"/>
              <a:gd name="connsiteY4279" fmla="*/ 2372937 h 5360810"/>
              <a:gd name="connsiteX4280" fmla="*/ 2270164 w 4550804"/>
              <a:gd name="connsiteY4280" fmla="*/ 2379221 h 5360810"/>
              <a:gd name="connsiteX4281" fmla="*/ 2272957 w 4550804"/>
              <a:gd name="connsiteY4281" fmla="*/ 2382013 h 5360810"/>
              <a:gd name="connsiteX4282" fmla="*/ 2274353 w 4550804"/>
              <a:gd name="connsiteY4282" fmla="*/ 2388295 h 5360810"/>
              <a:gd name="connsiteX4283" fmla="*/ 2274353 w 4550804"/>
              <a:gd name="connsiteY4283" fmla="*/ 2386899 h 5360810"/>
              <a:gd name="connsiteX4284" fmla="*/ 2278543 w 4550804"/>
              <a:gd name="connsiteY4284" fmla="*/ 2391088 h 5360810"/>
              <a:gd name="connsiteX4285" fmla="*/ 2282733 w 4550804"/>
              <a:gd name="connsiteY4285" fmla="*/ 2393880 h 5360810"/>
              <a:gd name="connsiteX4286" fmla="*/ 2288319 w 4550804"/>
              <a:gd name="connsiteY4286" fmla="*/ 2392484 h 5360810"/>
              <a:gd name="connsiteX4287" fmla="*/ 2300191 w 4550804"/>
              <a:gd name="connsiteY4287" fmla="*/ 2396673 h 5360810"/>
              <a:gd name="connsiteX4288" fmla="*/ 2316252 w 4550804"/>
              <a:gd name="connsiteY4288" fmla="*/ 2409937 h 5360810"/>
              <a:gd name="connsiteX4289" fmla="*/ 2316021 w 4550804"/>
              <a:gd name="connsiteY4289" fmla="*/ 2410167 h 5360810"/>
              <a:gd name="connsiteX4290" fmla="*/ 2321139 w 4550804"/>
              <a:gd name="connsiteY4290" fmla="*/ 2412729 h 5360810"/>
              <a:gd name="connsiteX4291" fmla="*/ 2327424 w 4550804"/>
              <a:gd name="connsiteY4291" fmla="*/ 2409937 h 5360810"/>
              <a:gd name="connsiteX4292" fmla="*/ 2333010 w 4550804"/>
              <a:gd name="connsiteY4292" fmla="*/ 2400862 h 5360810"/>
              <a:gd name="connsiteX4293" fmla="*/ 2339295 w 4550804"/>
              <a:gd name="connsiteY4293" fmla="*/ 2400862 h 5360810"/>
              <a:gd name="connsiteX4294" fmla="*/ 2339295 w 4550804"/>
              <a:gd name="connsiteY4294" fmla="*/ 2395277 h 5360810"/>
              <a:gd name="connsiteX4295" fmla="*/ 2345580 w 4550804"/>
              <a:gd name="connsiteY4295" fmla="*/ 2400862 h 5360810"/>
              <a:gd name="connsiteX4296" fmla="*/ 2323234 w 4550804"/>
              <a:gd name="connsiteY4296" fmla="*/ 2415521 h 5360810"/>
              <a:gd name="connsiteX4297" fmla="*/ 2336502 w 4550804"/>
              <a:gd name="connsiteY4297" fmla="*/ 2407842 h 5360810"/>
              <a:gd name="connsiteX4298" fmla="*/ 2333708 w 4550804"/>
              <a:gd name="connsiteY4298" fmla="*/ 2410634 h 5360810"/>
              <a:gd name="connsiteX4299" fmla="*/ 2332564 w 4550804"/>
              <a:gd name="connsiteY4299" fmla="*/ 2415207 h 5360810"/>
              <a:gd name="connsiteX4300" fmla="*/ 2335804 w 4550804"/>
              <a:gd name="connsiteY4300" fmla="*/ 2414125 h 5360810"/>
              <a:gd name="connsiteX4301" fmla="*/ 2337200 w 4550804"/>
              <a:gd name="connsiteY4301" fmla="*/ 2416918 h 5360810"/>
              <a:gd name="connsiteX4302" fmla="*/ 2333010 w 4550804"/>
              <a:gd name="connsiteY4302" fmla="*/ 2418314 h 5360810"/>
              <a:gd name="connsiteX4303" fmla="*/ 2331963 w 4550804"/>
              <a:gd name="connsiteY4303" fmla="*/ 2416220 h 5360810"/>
              <a:gd name="connsiteX4304" fmla="*/ 2328123 w 4550804"/>
              <a:gd name="connsiteY4304" fmla="*/ 2416220 h 5360810"/>
              <a:gd name="connsiteX4305" fmla="*/ 2325329 w 4550804"/>
              <a:gd name="connsiteY4305" fmla="*/ 2419012 h 5360810"/>
              <a:gd name="connsiteX4306" fmla="*/ 2322536 w 4550804"/>
              <a:gd name="connsiteY4306" fmla="*/ 2425295 h 5360810"/>
              <a:gd name="connsiteX4307" fmla="*/ 2323933 w 4550804"/>
              <a:gd name="connsiteY4307" fmla="*/ 2431577 h 5360810"/>
              <a:gd name="connsiteX4308" fmla="*/ 2334728 w 4550804"/>
              <a:gd name="connsiteY4308" fmla="*/ 2447446 h 5360810"/>
              <a:gd name="connsiteX4309" fmla="*/ 2335804 w 4550804"/>
              <a:gd name="connsiteY4309" fmla="*/ 2447635 h 5360810"/>
              <a:gd name="connsiteX4310" fmla="*/ 2342787 w 4550804"/>
              <a:gd name="connsiteY4310" fmla="*/ 2455313 h 5360810"/>
              <a:gd name="connsiteX4311" fmla="*/ 2341390 w 4550804"/>
              <a:gd name="connsiteY4311" fmla="*/ 2456709 h 5360810"/>
              <a:gd name="connsiteX4312" fmla="*/ 2346977 w 4550804"/>
              <a:gd name="connsiteY4312" fmla="*/ 2455313 h 5360810"/>
              <a:gd name="connsiteX4313" fmla="*/ 2353261 w 4550804"/>
              <a:gd name="connsiteY4313" fmla="*/ 2458106 h 5360810"/>
              <a:gd name="connsiteX4314" fmla="*/ 2365132 w 4550804"/>
              <a:gd name="connsiteY4314" fmla="*/ 2455313 h 5360810"/>
              <a:gd name="connsiteX4315" fmla="*/ 2359546 w 4550804"/>
              <a:gd name="connsiteY4315" fmla="*/ 2469974 h 5360810"/>
              <a:gd name="connsiteX4316" fmla="*/ 2354658 w 4550804"/>
              <a:gd name="connsiteY4316" fmla="*/ 2476256 h 5360810"/>
              <a:gd name="connsiteX4317" fmla="*/ 2360943 w 4550804"/>
              <a:gd name="connsiteY4317" fmla="*/ 2486728 h 5360810"/>
              <a:gd name="connsiteX4318" fmla="*/ 2362339 w 4550804"/>
              <a:gd name="connsiteY4318" fmla="*/ 2490917 h 5360810"/>
              <a:gd name="connsiteX4319" fmla="*/ 2358757 w 4550804"/>
              <a:gd name="connsiteY4319" fmla="*/ 2494497 h 5360810"/>
              <a:gd name="connsiteX4320" fmla="*/ 2359546 w 4550804"/>
              <a:gd name="connsiteY4320" fmla="*/ 2494407 h 5360810"/>
              <a:gd name="connsiteX4321" fmla="*/ 2365132 w 4550804"/>
              <a:gd name="connsiteY4321" fmla="*/ 2488822 h 5360810"/>
              <a:gd name="connsiteX4322" fmla="*/ 2363735 w 4550804"/>
              <a:gd name="connsiteY4322" fmla="*/ 2486030 h 5360810"/>
              <a:gd name="connsiteX4323" fmla="*/ 2358149 w 4550804"/>
              <a:gd name="connsiteY4323" fmla="*/ 2478350 h 5360810"/>
              <a:gd name="connsiteX4324" fmla="*/ 2356753 w 4550804"/>
              <a:gd name="connsiteY4324" fmla="*/ 2474162 h 5360810"/>
              <a:gd name="connsiteX4325" fmla="*/ 2362339 w 4550804"/>
              <a:gd name="connsiteY4325" fmla="*/ 2467879 h 5360810"/>
              <a:gd name="connsiteX4326" fmla="*/ 2366529 w 4550804"/>
              <a:gd name="connsiteY4326" fmla="*/ 2455313 h 5360810"/>
              <a:gd name="connsiteX4327" fmla="*/ 2374210 w 4550804"/>
              <a:gd name="connsiteY4327" fmla="*/ 2461596 h 5360810"/>
              <a:gd name="connsiteX4328" fmla="*/ 2377004 w 4550804"/>
              <a:gd name="connsiteY4328" fmla="*/ 2461596 h 5360810"/>
              <a:gd name="connsiteX4329" fmla="*/ 2384685 w 4550804"/>
              <a:gd name="connsiteY4329" fmla="*/ 2464389 h 5360810"/>
              <a:gd name="connsiteX4330" fmla="*/ 2396555 w 4550804"/>
              <a:gd name="connsiteY4330" fmla="*/ 2462992 h 5360810"/>
              <a:gd name="connsiteX4331" fmla="*/ 2397952 w 4550804"/>
              <a:gd name="connsiteY4331" fmla="*/ 2465785 h 5360810"/>
              <a:gd name="connsiteX4332" fmla="*/ 2396555 w 4550804"/>
              <a:gd name="connsiteY4332" fmla="*/ 2468578 h 5360810"/>
              <a:gd name="connsiteX4333" fmla="*/ 2399349 w 4550804"/>
              <a:gd name="connsiteY4333" fmla="*/ 2465785 h 5360810"/>
              <a:gd name="connsiteX4334" fmla="*/ 2403539 w 4550804"/>
              <a:gd name="connsiteY4334" fmla="*/ 2465785 h 5360810"/>
              <a:gd name="connsiteX4335" fmla="*/ 2412616 w 4550804"/>
              <a:gd name="connsiteY4335" fmla="*/ 2474860 h 5360810"/>
              <a:gd name="connsiteX4336" fmla="*/ 2411220 w 4550804"/>
              <a:gd name="connsiteY4336" fmla="*/ 2476256 h 5360810"/>
              <a:gd name="connsiteX4337" fmla="*/ 2414013 w 4550804"/>
              <a:gd name="connsiteY4337" fmla="*/ 2480445 h 5360810"/>
              <a:gd name="connsiteX4338" fmla="*/ 2415410 w 4550804"/>
              <a:gd name="connsiteY4338" fmla="*/ 2479049 h 5360810"/>
              <a:gd name="connsiteX4339" fmla="*/ 2420298 w 4550804"/>
              <a:gd name="connsiteY4339" fmla="*/ 2483935 h 5360810"/>
              <a:gd name="connsiteX4340" fmla="*/ 2424487 w 4550804"/>
              <a:gd name="connsiteY4340" fmla="*/ 2485332 h 5360810"/>
              <a:gd name="connsiteX4341" fmla="*/ 2425884 w 4550804"/>
              <a:gd name="connsiteY4341" fmla="*/ 2483935 h 5360810"/>
              <a:gd name="connsiteX4342" fmla="*/ 2427050 w 4550804"/>
              <a:gd name="connsiteY4342" fmla="*/ 2487426 h 5360810"/>
              <a:gd name="connsiteX4343" fmla="*/ 2427281 w 4550804"/>
              <a:gd name="connsiteY4343" fmla="*/ 2487426 h 5360810"/>
              <a:gd name="connsiteX4344" fmla="*/ 2428677 w 4550804"/>
              <a:gd name="connsiteY4344" fmla="*/ 2490219 h 5360810"/>
              <a:gd name="connsiteX4345" fmla="*/ 2426932 w 4550804"/>
              <a:gd name="connsiteY4345" fmla="*/ 2488473 h 5360810"/>
              <a:gd name="connsiteX4346" fmla="*/ 2425884 w 4550804"/>
              <a:gd name="connsiteY4346" fmla="*/ 2489520 h 5360810"/>
              <a:gd name="connsiteX4347" fmla="*/ 2430074 w 4550804"/>
              <a:gd name="connsiteY4347" fmla="*/ 2490917 h 5360810"/>
              <a:gd name="connsiteX4348" fmla="*/ 2430074 w 4550804"/>
              <a:gd name="connsiteY4348" fmla="*/ 2495105 h 5360810"/>
              <a:gd name="connsiteX4349" fmla="*/ 2446805 w 4550804"/>
              <a:gd name="connsiteY4349" fmla="*/ 2505695 h 5360810"/>
              <a:gd name="connsiteX4350" fmla="*/ 2446833 w 4550804"/>
              <a:gd name="connsiteY4350" fmla="*/ 2505576 h 5360810"/>
              <a:gd name="connsiteX4351" fmla="*/ 2460101 w 4550804"/>
              <a:gd name="connsiteY4351" fmla="*/ 2508369 h 5360810"/>
              <a:gd name="connsiteX4352" fmla="*/ 2485239 w 4550804"/>
              <a:gd name="connsiteY4352" fmla="*/ 2495105 h 5360810"/>
              <a:gd name="connsiteX4353" fmla="*/ 2507585 w 4550804"/>
              <a:gd name="connsiteY4353" fmla="*/ 2492313 h 5360810"/>
              <a:gd name="connsiteX4354" fmla="*/ 2516663 w 4550804"/>
              <a:gd name="connsiteY4354" fmla="*/ 2488124 h 5360810"/>
              <a:gd name="connsiteX4355" fmla="*/ 2519456 w 4550804"/>
              <a:gd name="connsiteY4355" fmla="*/ 2480445 h 5360810"/>
              <a:gd name="connsiteX4356" fmla="*/ 2523646 w 4550804"/>
              <a:gd name="connsiteY4356" fmla="*/ 2481841 h 5360810"/>
              <a:gd name="connsiteX4357" fmla="*/ 2527836 w 4550804"/>
              <a:gd name="connsiteY4357" fmla="*/ 2480445 h 5360810"/>
              <a:gd name="connsiteX4358" fmla="*/ 2523646 w 4550804"/>
              <a:gd name="connsiteY4358" fmla="*/ 2480445 h 5360810"/>
              <a:gd name="connsiteX4359" fmla="*/ 2527836 w 4550804"/>
              <a:gd name="connsiteY4359" fmla="*/ 2479049 h 5360810"/>
              <a:gd name="connsiteX4360" fmla="*/ 2527039 w 4550804"/>
              <a:gd name="connsiteY4360" fmla="*/ 2477464 h 5360810"/>
              <a:gd name="connsiteX4361" fmla="*/ 2525043 w 4550804"/>
              <a:gd name="connsiteY4361" fmla="*/ 2478350 h 5360810"/>
              <a:gd name="connsiteX4362" fmla="*/ 2526470 w 4550804"/>
              <a:gd name="connsiteY4362" fmla="*/ 2477397 h 5360810"/>
              <a:gd name="connsiteX4363" fmla="*/ 2518758 w 4550804"/>
              <a:gd name="connsiteY4363" fmla="*/ 2479049 h 5360810"/>
              <a:gd name="connsiteX4364" fmla="*/ 2506887 w 4550804"/>
              <a:gd name="connsiteY4364" fmla="*/ 2483237 h 5360810"/>
              <a:gd name="connsiteX4365" fmla="*/ 2506887 w 4550804"/>
              <a:gd name="connsiteY4365" fmla="*/ 2486030 h 5360810"/>
              <a:gd name="connsiteX4366" fmla="*/ 2493620 w 4550804"/>
              <a:gd name="connsiteY4366" fmla="*/ 2487426 h 5360810"/>
              <a:gd name="connsiteX4367" fmla="*/ 2460101 w 4550804"/>
              <a:gd name="connsiteY4367" fmla="*/ 2495106 h 5360810"/>
              <a:gd name="connsiteX4368" fmla="*/ 2446834 w 4550804"/>
              <a:gd name="connsiteY4368" fmla="*/ 2493709 h 5360810"/>
              <a:gd name="connsiteX4369" fmla="*/ 2439152 w 4550804"/>
              <a:gd name="connsiteY4369" fmla="*/ 2486030 h 5360810"/>
              <a:gd name="connsiteX4370" fmla="*/ 2438454 w 4550804"/>
              <a:gd name="connsiteY4370" fmla="*/ 2486728 h 5360810"/>
              <a:gd name="connsiteX4371" fmla="*/ 2437756 w 4550804"/>
              <a:gd name="connsiteY4371" fmla="*/ 2486030 h 5360810"/>
              <a:gd name="connsiteX4372" fmla="*/ 2437756 w 4550804"/>
              <a:gd name="connsiteY4372" fmla="*/ 2483237 h 5360810"/>
              <a:gd name="connsiteX4373" fmla="*/ 2432169 w 4550804"/>
              <a:gd name="connsiteY4373" fmla="*/ 2480445 h 5360810"/>
              <a:gd name="connsiteX4374" fmla="*/ 2432169 w 4550804"/>
              <a:gd name="connsiteY4374" fmla="*/ 2477653 h 5360810"/>
              <a:gd name="connsiteX4375" fmla="*/ 2426583 w 4550804"/>
              <a:gd name="connsiteY4375" fmla="*/ 2472068 h 5360810"/>
              <a:gd name="connsiteX4376" fmla="*/ 2348390 w 4550804"/>
              <a:gd name="connsiteY4376" fmla="*/ 2397355 h 5360810"/>
              <a:gd name="connsiteX4377" fmla="*/ 2348373 w 4550804"/>
              <a:gd name="connsiteY4377" fmla="*/ 2397372 h 5360810"/>
              <a:gd name="connsiteX4378" fmla="*/ 2322536 w 4550804"/>
              <a:gd name="connsiteY4378" fmla="*/ 2377825 h 5360810"/>
              <a:gd name="connsiteX4379" fmla="*/ 2297398 w 4550804"/>
              <a:gd name="connsiteY4379" fmla="*/ 2364561 h 5360810"/>
              <a:gd name="connsiteX4380" fmla="*/ 2253405 w 4550804"/>
              <a:gd name="connsiteY4380" fmla="*/ 2346410 h 5360810"/>
              <a:gd name="connsiteX4381" fmla="*/ 2238741 w 4550804"/>
              <a:gd name="connsiteY4381" fmla="*/ 2342221 h 5360810"/>
              <a:gd name="connsiteX4382" fmla="*/ 2235947 w 4550804"/>
              <a:gd name="connsiteY4382" fmla="*/ 2345014 h 5360810"/>
              <a:gd name="connsiteX4383" fmla="*/ 2234551 w 4550804"/>
              <a:gd name="connsiteY4383" fmla="*/ 2342221 h 5360810"/>
              <a:gd name="connsiteX4384" fmla="*/ 2237344 w 4550804"/>
              <a:gd name="connsiteY4384" fmla="*/ 2339429 h 5360810"/>
              <a:gd name="connsiteX4385" fmla="*/ 2234551 w 4550804"/>
              <a:gd name="connsiteY4385" fmla="*/ 2339429 h 5360810"/>
              <a:gd name="connsiteX4386" fmla="*/ 2233154 w 4550804"/>
              <a:gd name="connsiteY4386" fmla="*/ 2345014 h 5360810"/>
              <a:gd name="connsiteX4387" fmla="*/ 2233154 w 4550804"/>
              <a:gd name="connsiteY4387" fmla="*/ 2342221 h 5360810"/>
              <a:gd name="connsiteX4388" fmla="*/ 2228964 w 4550804"/>
              <a:gd name="connsiteY4388" fmla="*/ 2345014 h 5360810"/>
              <a:gd name="connsiteX4389" fmla="*/ 2230361 w 4550804"/>
              <a:gd name="connsiteY4389" fmla="*/ 2346410 h 5360810"/>
              <a:gd name="connsiteX4390" fmla="*/ 2234551 w 4550804"/>
              <a:gd name="connsiteY4390" fmla="*/ 2346410 h 5360810"/>
              <a:gd name="connsiteX4391" fmla="*/ 2230361 w 4550804"/>
              <a:gd name="connsiteY4391" fmla="*/ 2347806 h 5360810"/>
              <a:gd name="connsiteX4392" fmla="*/ 2224077 w 4550804"/>
              <a:gd name="connsiteY4392" fmla="*/ 2346410 h 5360810"/>
              <a:gd name="connsiteX4393" fmla="*/ 2224077 w 4550804"/>
              <a:gd name="connsiteY4393" fmla="*/ 2340825 h 5360810"/>
              <a:gd name="connsiteX4394" fmla="*/ 2221283 w 4550804"/>
              <a:gd name="connsiteY4394" fmla="*/ 2339429 h 5360810"/>
              <a:gd name="connsiteX4395" fmla="*/ 2219887 w 4550804"/>
              <a:gd name="connsiteY4395" fmla="*/ 2342221 h 5360810"/>
              <a:gd name="connsiteX4396" fmla="*/ 2214300 w 4550804"/>
              <a:gd name="connsiteY4396" fmla="*/ 2335939 h 5360810"/>
              <a:gd name="connsiteX4397" fmla="*/ 2057881 w 4550804"/>
              <a:gd name="connsiteY4397" fmla="*/ 2321278 h 5360810"/>
              <a:gd name="connsiteX4398" fmla="*/ 2057881 w 4550804"/>
              <a:gd name="connsiteY4398" fmla="*/ 2330354 h 5360810"/>
              <a:gd name="connsiteX4399" fmla="*/ 2056813 w 4550804"/>
              <a:gd name="connsiteY4399" fmla="*/ 2330884 h 5360810"/>
              <a:gd name="connsiteX4400" fmla="*/ 2095590 w 4550804"/>
              <a:gd name="connsiteY4400" fmla="*/ 2314995 h 5360810"/>
              <a:gd name="connsiteX4401" fmla="*/ 2101874 w 4550804"/>
              <a:gd name="connsiteY4401" fmla="*/ 2317089 h 5360810"/>
              <a:gd name="connsiteX4402" fmla="*/ 2106064 w 4550804"/>
              <a:gd name="connsiteY4402" fmla="*/ 2321278 h 5360810"/>
              <a:gd name="connsiteX4403" fmla="*/ 2103271 w 4550804"/>
              <a:gd name="connsiteY4403" fmla="*/ 2322674 h 5360810"/>
              <a:gd name="connsiteX4404" fmla="*/ 2080227 w 4550804"/>
              <a:gd name="connsiteY4404" fmla="*/ 2314297 h 5360810"/>
              <a:gd name="connsiteX4405" fmla="*/ 2069753 w 4550804"/>
              <a:gd name="connsiteY4405" fmla="*/ 2319882 h 5360810"/>
              <a:gd name="connsiteX4406" fmla="*/ 2071150 w 4550804"/>
              <a:gd name="connsiteY4406" fmla="*/ 2317089 h 5360810"/>
              <a:gd name="connsiteX4407" fmla="*/ 2012492 w 4550804"/>
              <a:gd name="connsiteY4407" fmla="*/ 2304523 h 5360810"/>
              <a:gd name="connsiteX4408" fmla="*/ 2016682 w 4550804"/>
              <a:gd name="connsiteY4408" fmla="*/ 2304523 h 5360810"/>
              <a:gd name="connsiteX4409" fmla="*/ 2012492 w 4550804"/>
              <a:gd name="connsiteY4409" fmla="*/ 2308712 h 5360810"/>
              <a:gd name="connsiteX4410" fmla="*/ 2011095 w 4550804"/>
              <a:gd name="connsiteY4410" fmla="*/ 2308712 h 5360810"/>
              <a:gd name="connsiteX4411" fmla="*/ 2670059 w 4550804"/>
              <a:gd name="connsiteY4411" fmla="*/ 2288936 h 5360810"/>
              <a:gd name="connsiteX4412" fmla="*/ 2672384 w 4550804"/>
              <a:gd name="connsiteY4412" fmla="*/ 2291261 h 5360810"/>
              <a:gd name="connsiteX4413" fmla="*/ 2680065 w 4550804"/>
              <a:gd name="connsiteY4413" fmla="*/ 2289865 h 5360810"/>
              <a:gd name="connsiteX4414" fmla="*/ 2672384 w 4550804"/>
              <a:gd name="connsiteY4414" fmla="*/ 2292657 h 5360810"/>
              <a:gd name="connsiteX4415" fmla="*/ 2669591 w 4550804"/>
              <a:gd name="connsiteY4415" fmla="*/ 2289865 h 5360810"/>
              <a:gd name="connsiteX4416" fmla="*/ 1554270 w 4550804"/>
              <a:gd name="connsiteY4416" fmla="*/ 2287422 h 5360810"/>
              <a:gd name="connsiteX4417" fmla="*/ 1551617 w 4550804"/>
              <a:gd name="connsiteY4417" fmla="*/ 2294052 h 5360810"/>
              <a:gd name="connsiteX4418" fmla="*/ 1551758 w 4550804"/>
              <a:gd name="connsiteY4418" fmla="*/ 2294394 h 5360810"/>
              <a:gd name="connsiteX4419" fmla="*/ 1554409 w 4550804"/>
              <a:gd name="connsiteY4419" fmla="*/ 2287769 h 5360810"/>
              <a:gd name="connsiteX4420" fmla="*/ 2694729 w 4550804"/>
              <a:gd name="connsiteY4420" fmla="*/ 2285675 h 5360810"/>
              <a:gd name="connsiteX4421" fmla="*/ 2700316 w 4550804"/>
              <a:gd name="connsiteY4421" fmla="*/ 2287071 h 5360810"/>
              <a:gd name="connsiteX4422" fmla="*/ 2698919 w 4550804"/>
              <a:gd name="connsiteY4422" fmla="*/ 2288467 h 5360810"/>
              <a:gd name="connsiteX4423" fmla="*/ 2705204 w 4550804"/>
              <a:gd name="connsiteY4423" fmla="*/ 2284977 h 5360810"/>
              <a:gd name="connsiteX4424" fmla="*/ 2709394 w 4550804"/>
              <a:gd name="connsiteY4424" fmla="*/ 2284977 h 5360810"/>
              <a:gd name="connsiteX4425" fmla="*/ 2703807 w 4550804"/>
              <a:gd name="connsiteY4425" fmla="*/ 2289166 h 5360810"/>
              <a:gd name="connsiteX4426" fmla="*/ 1546025 w 4550804"/>
              <a:gd name="connsiteY4426" fmla="*/ 2284975 h 5360810"/>
              <a:gd name="connsiteX4427" fmla="*/ 1546030 w 4550804"/>
              <a:gd name="connsiteY4427" fmla="*/ 2284977 h 5360810"/>
              <a:gd name="connsiteX4428" fmla="*/ 1546041 w 4550804"/>
              <a:gd name="connsiteY4428" fmla="*/ 2284975 h 5360810"/>
              <a:gd name="connsiteX4429" fmla="*/ 1546029 w 4550804"/>
              <a:gd name="connsiteY4429" fmla="*/ 2284976 h 5360810"/>
              <a:gd name="connsiteX4430" fmla="*/ 2674479 w 4550804"/>
              <a:gd name="connsiteY4430" fmla="*/ 2283581 h 5360810"/>
              <a:gd name="connsiteX4431" fmla="*/ 2685652 w 4550804"/>
              <a:gd name="connsiteY4431" fmla="*/ 2284977 h 5360810"/>
              <a:gd name="connsiteX4432" fmla="*/ 2679367 w 4550804"/>
              <a:gd name="connsiteY4432" fmla="*/ 2289166 h 5360810"/>
              <a:gd name="connsiteX4433" fmla="*/ 2680764 w 4550804"/>
              <a:gd name="connsiteY4433" fmla="*/ 2287770 h 5360810"/>
              <a:gd name="connsiteX4434" fmla="*/ 2675876 w 4550804"/>
              <a:gd name="connsiteY4434" fmla="*/ 2287770 h 5360810"/>
              <a:gd name="connsiteX4435" fmla="*/ 2678669 w 4550804"/>
              <a:gd name="connsiteY4435" fmla="*/ 2288468 h 5360810"/>
              <a:gd name="connsiteX4436" fmla="*/ 2674479 w 4550804"/>
              <a:gd name="connsiteY4436" fmla="*/ 2289864 h 5360810"/>
              <a:gd name="connsiteX4437" fmla="*/ 2673432 w 4550804"/>
              <a:gd name="connsiteY4437" fmla="*/ 2287770 h 5360810"/>
              <a:gd name="connsiteX4438" fmla="*/ 2670638 w 4550804"/>
              <a:gd name="connsiteY4438" fmla="*/ 2287770 h 5360810"/>
              <a:gd name="connsiteX4439" fmla="*/ 2670059 w 4550804"/>
              <a:gd name="connsiteY4439" fmla="*/ 2288936 h 5360810"/>
              <a:gd name="connsiteX4440" fmla="*/ 2669591 w 4550804"/>
              <a:gd name="connsiteY4440" fmla="*/ 2288468 h 5360810"/>
              <a:gd name="connsiteX4441" fmla="*/ 2670289 w 4550804"/>
              <a:gd name="connsiteY4441" fmla="*/ 2287770 h 5360810"/>
              <a:gd name="connsiteX4442" fmla="*/ 2637470 w 4550804"/>
              <a:gd name="connsiteY4442" fmla="*/ 2282883 h 5360810"/>
              <a:gd name="connsiteX4443" fmla="*/ 2640263 w 4550804"/>
              <a:gd name="connsiteY4443" fmla="*/ 2284279 h 5360810"/>
              <a:gd name="connsiteX4444" fmla="*/ 2637470 w 4550804"/>
              <a:gd name="connsiteY4444" fmla="*/ 2285675 h 5360810"/>
              <a:gd name="connsiteX4445" fmla="*/ 2638866 w 4550804"/>
              <a:gd name="connsiteY4445" fmla="*/ 2287072 h 5360810"/>
              <a:gd name="connsiteX4446" fmla="*/ 2636073 w 4550804"/>
              <a:gd name="connsiteY4446" fmla="*/ 2285675 h 5360810"/>
              <a:gd name="connsiteX4447" fmla="*/ 3196107 w 4550804"/>
              <a:gd name="connsiteY4447" fmla="*/ 2282183 h 5360810"/>
              <a:gd name="connsiteX4448" fmla="*/ 3196030 w 4550804"/>
              <a:gd name="connsiteY4448" fmla="*/ 2282227 h 5360810"/>
              <a:gd name="connsiteX4449" fmla="*/ 3195408 w 4550804"/>
              <a:gd name="connsiteY4449" fmla="*/ 2294052 h 5360810"/>
              <a:gd name="connsiteX4450" fmla="*/ 3195484 w 4550804"/>
              <a:gd name="connsiteY4450" fmla="*/ 2294025 h 5360810"/>
              <a:gd name="connsiteX4451" fmla="*/ 3233117 w 4550804"/>
              <a:gd name="connsiteY4451" fmla="*/ 2281835 h 5360810"/>
              <a:gd name="connsiteX4452" fmla="*/ 3232419 w 4550804"/>
              <a:gd name="connsiteY4452" fmla="*/ 2282183 h 5360810"/>
              <a:gd name="connsiteX4453" fmla="*/ 3233117 w 4550804"/>
              <a:gd name="connsiteY4453" fmla="*/ 2283580 h 5360810"/>
              <a:gd name="connsiteX4454" fmla="*/ 2695427 w 4550804"/>
              <a:gd name="connsiteY4454" fmla="*/ 2281487 h 5360810"/>
              <a:gd name="connsiteX4455" fmla="*/ 2696824 w 4550804"/>
              <a:gd name="connsiteY4455" fmla="*/ 2284280 h 5360810"/>
              <a:gd name="connsiteX4456" fmla="*/ 2695427 w 4550804"/>
              <a:gd name="connsiteY4456" fmla="*/ 2285676 h 5360810"/>
              <a:gd name="connsiteX4457" fmla="*/ 2692634 w 4550804"/>
              <a:gd name="connsiteY4457" fmla="*/ 2282883 h 5360810"/>
              <a:gd name="connsiteX4458" fmla="*/ 3240414 w 4550804"/>
              <a:gd name="connsiteY4458" fmla="*/ 2281418 h 5360810"/>
              <a:gd name="connsiteX4459" fmla="*/ 3241496 w 4550804"/>
              <a:gd name="connsiteY4459" fmla="*/ 2283581 h 5360810"/>
              <a:gd name="connsiteX4460" fmla="*/ 3250690 w 4550804"/>
              <a:gd name="connsiteY4460" fmla="*/ 2285203 h 5360810"/>
              <a:gd name="connsiteX4461" fmla="*/ 2723661 w 4550804"/>
              <a:gd name="connsiteY4461" fmla="*/ 2280886 h 5360810"/>
              <a:gd name="connsiteX4462" fmla="*/ 2723361 w 4550804"/>
              <a:gd name="connsiteY4462" fmla="*/ 2281487 h 5360810"/>
              <a:gd name="connsiteX4463" fmla="*/ 2722313 w 4550804"/>
              <a:gd name="connsiteY4463" fmla="*/ 2281487 h 5360810"/>
              <a:gd name="connsiteX4464" fmla="*/ 2713584 w 4550804"/>
              <a:gd name="connsiteY4464" fmla="*/ 2280090 h 5360810"/>
              <a:gd name="connsiteX4465" fmla="*/ 2716377 w 4550804"/>
              <a:gd name="connsiteY4465" fmla="*/ 2282882 h 5360810"/>
              <a:gd name="connsiteX4466" fmla="*/ 2715979 w 4550804"/>
              <a:gd name="connsiteY4466" fmla="*/ 2283281 h 5360810"/>
              <a:gd name="connsiteX4467" fmla="*/ 2056486 w 4550804"/>
              <a:gd name="connsiteY4467" fmla="*/ 2279392 h 5360810"/>
              <a:gd name="connsiteX4468" fmla="*/ 2059279 w 4550804"/>
              <a:gd name="connsiteY4468" fmla="*/ 2279392 h 5360810"/>
              <a:gd name="connsiteX4469" fmla="*/ 2057882 w 4550804"/>
              <a:gd name="connsiteY4469" fmla="*/ 2282184 h 5360810"/>
              <a:gd name="connsiteX4470" fmla="*/ 2055089 w 4550804"/>
              <a:gd name="connsiteY4470" fmla="*/ 2280788 h 5360810"/>
              <a:gd name="connsiteX4471" fmla="*/ 2714980 w 4550804"/>
              <a:gd name="connsiteY4471" fmla="*/ 2278694 h 5360810"/>
              <a:gd name="connsiteX4472" fmla="*/ 2719170 w 4550804"/>
              <a:gd name="connsiteY4472" fmla="*/ 2281486 h 5360810"/>
              <a:gd name="connsiteX4473" fmla="*/ 2722312 w 4550804"/>
              <a:gd name="connsiteY4473" fmla="*/ 2281486 h 5360810"/>
              <a:gd name="connsiteX4474" fmla="*/ 2719170 w 4550804"/>
              <a:gd name="connsiteY4474" fmla="*/ 2282883 h 5360810"/>
              <a:gd name="connsiteX4475" fmla="*/ 2698919 w 4550804"/>
              <a:gd name="connsiteY4475" fmla="*/ 2277996 h 5360810"/>
              <a:gd name="connsiteX4476" fmla="*/ 2700316 w 4550804"/>
              <a:gd name="connsiteY4476" fmla="*/ 2283581 h 5360810"/>
              <a:gd name="connsiteX4477" fmla="*/ 2694729 w 4550804"/>
              <a:gd name="connsiteY4477" fmla="*/ 2280789 h 5360810"/>
              <a:gd name="connsiteX4478" fmla="*/ 1960120 w 4550804"/>
              <a:gd name="connsiteY4478" fmla="*/ 2277995 h 5360810"/>
              <a:gd name="connsiteX4479" fmla="*/ 1962215 w 4550804"/>
              <a:gd name="connsiteY4479" fmla="*/ 2279391 h 5360810"/>
              <a:gd name="connsiteX4480" fmla="*/ 1966405 w 4550804"/>
              <a:gd name="connsiteY4480" fmla="*/ 2282184 h 5360810"/>
              <a:gd name="connsiteX4481" fmla="*/ 1960818 w 4550804"/>
              <a:gd name="connsiteY4481" fmla="*/ 2287768 h 5360810"/>
              <a:gd name="connsiteX4482" fmla="*/ 1960818 w 4550804"/>
              <a:gd name="connsiteY4482" fmla="*/ 2289164 h 5360810"/>
              <a:gd name="connsiteX4483" fmla="*/ 1954533 w 4550804"/>
              <a:gd name="connsiteY4483" fmla="*/ 2293353 h 5360810"/>
              <a:gd name="connsiteX4484" fmla="*/ 1951741 w 4550804"/>
              <a:gd name="connsiteY4484" fmla="*/ 2287768 h 5360810"/>
              <a:gd name="connsiteX4485" fmla="*/ 1950344 w 4550804"/>
              <a:gd name="connsiteY4485" fmla="*/ 2289164 h 5360810"/>
              <a:gd name="connsiteX4486" fmla="*/ 1947551 w 4550804"/>
              <a:gd name="connsiteY4486" fmla="*/ 2286372 h 5360810"/>
              <a:gd name="connsiteX4487" fmla="*/ 1951741 w 4550804"/>
              <a:gd name="connsiteY4487" fmla="*/ 2280788 h 5360810"/>
              <a:gd name="connsiteX4488" fmla="*/ 1954533 w 4550804"/>
              <a:gd name="connsiteY4488" fmla="*/ 2283579 h 5360810"/>
              <a:gd name="connsiteX4489" fmla="*/ 1958724 w 4550804"/>
              <a:gd name="connsiteY4489" fmla="*/ 2280788 h 5360810"/>
              <a:gd name="connsiteX4490" fmla="*/ 1955930 w 4550804"/>
              <a:gd name="connsiteY4490" fmla="*/ 2283579 h 5360810"/>
              <a:gd name="connsiteX4491" fmla="*/ 1960120 w 4550804"/>
              <a:gd name="connsiteY4491" fmla="*/ 2287768 h 5360810"/>
              <a:gd name="connsiteX4492" fmla="*/ 1960122 w 4550804"/>
              <a:gd name="connsiteY4492" fmla="*/ 2287767 h 5360810"/>
              <a:gd name="connsiteX4493" fmla="*/ 1955934 w 4550804"/>
              <a:gd name="connsiteY4493" fmla="*/ 2283579 h 5360810"/>
              <a:gd name="connsiteX4494" fmla="*/ 1958725 w 4550804"/>
              <a:gd name="connsiteY4494" fmla="*/ 2280788 h 5360810"/>
              <a:gd name="connsiteX4495" fmla="*/ 1958724 w 4550804"/>
              <a:gd name="connsiteY4495" fmla="*/ 2280788 h 5360810"/>
              <a:gd name="connsiteX4496" fmla="*/ 3238004 w 4550804"/>
              <a:gd name="connsiteY4496" fmla="*/ 2275558 h 5360810"/>
              <a:gd name="connsiteX4497" fmla="*/ 3238004 w 4550804"/>
              <a:gd name="connsiteY4497" fmla="*/ 2278345 h 5360810"/>
              <a:gd name="connsiteX4498" fmla="*/ 3238353 w 4550804"/>
              <a:gd name="connsiteY4498" fmla="*/ 2278171 h 5360810"/>
              <a:gd name="connsiteX4499" fmla="*/ 3185632 w 4550804"/>
              <a:gd name="connsiteY4499" fmla="*/ 2275482 h 5360810"/>
              <a:gd name="connsiteX4500" fmla="*/ 3185632 w 4550804"/>
              <a:gd name="connsiteY4500" fmla="*/ 2277996 h 5360810"/>
              <a:gd name="connsiteX4501" fmla="*/ 3186098 w 4550804"/>
              <a:gd name="connsiteY4501" fmla="*/ 2278462 h 5360810"/>
              <a:gd name="connsiteX4502" fmla="*/ 3187029 w 4550804"/>
              <a:gd name="connsiteY4502" fmla="*/ 2276599 h 5360810"/>
              <a:gd name="connsiteX4503" fmla="*/ 1954114 w 4550804"/>
              <a:gd name="connsiteY4503" fmla="*/ 2273842 h 5360810"/>
              <a:gd name="connsiteX4504" fmla="*/ 1969896 w 4550804"/>
              <a:gd name="connsiteY4504" fmla="*/ 2278694 h 5360810"/>
              <a:gd name="connsiteX4505" fmla="*/ 1956628 w 4550804"/>
              <a:gd name="connsiteY4505" fmla="*/ 2275902 h 5360810"/>
              <a:gd name="connsiteX4506" fmla="*/ 3183185 w 4550804"/>
              <a:gd name="connsiteY4506" fmla="*/ 2273736 h 5360810"/>
              <a:gd name="connsiteX4507" fmla="*/ 3184242 w 4550804"/>
              <a:gd name="connsiteY4507" fmla="*/ 2274370 h 5360810"/>
              <a:gd name="connsiteX4508" fmla="*/ 3183538 w 4550804"/>
              <a:gd name="connsiteY4508" fmla="*/ 2273807 h 5360810"/>
              <a:gd name="connsiteX4509" fmla="*/ 1518780 w 4550804"/>
              <a:gd name="connsiteY4509" fmla="*/ 2272499 h 5360810"/>
              <a:gd name="connsiteX4510" fmla="*/ 1517400 w 4550804"/>
              <a:gd name="connsiteY4510" fmla="*/ 2279393 h 5360810"/>
              <a:gd name="connsiteX4511" fmla="*/ 1517519 w 4550804"/>
              <a:gd name="connsiteY4511" fmla="*/ 2279430 h 5360810"/>
              <a:gd name="connsiteX4512" fmla="*/ 1514607 w 4550804"/>
              <a:gd name="connsiteY4512" fmla="*/ 2272411 h 5360810"/>
              <a:gd name="connsiteX4513" fmla="*/ 1514607 w 4550804"/>
              <a:gd name="connsiteY4513" fmla="*/ 2272411 h 5360810"/>
              <a:gd name="connsiteX4514" fmla="*/ 1518796 w 4550804"/>
              <a:gd name="connsiteY4514" fmla="*/ 2272411 h 5360810"/>
              <a:gd name="connsiteX4515" fmla="*/ 1518796 w 4550804"/>
              <a:gd name="connsiteY4515" fmla="*/ 2272411 h 5360810"/>
              <a:gd name="connsiteX4516" fmla="*/ 2696378 w 4550804"/>
              <a:gd name="connsiteY4516" fmla="*/ 2269231 h 5360810"/>
              <a:gd name="connsiteX4517" fmla="*/ 2696131 w 4550804"/>
              <a:gd name="connsiteY4517" fmla="*/ 2269514 h 5360810"/>
              <a:gd name="connsiteX4518" fmla="*/ 2696502 w 4550804"/>
              <a:gd name="connsiteY4518" fmla="*/ 2270318 h 5360810"/>
              <a:gd name="connsiteX4519" fmla="*/ 2696650 w 4550804"/>
              <a:gd name="connsiteY4519" fmla="*/ 2270318 h 5360810"/>
              <a:gd name="connsiteX4520" fmla="*/ 2723360 w 4550804"/>
              <a:gd name="connsiteY4520" fmla="*/ 2263336 h 5360810"/>
              <a:gd name="connsiteX4521" fmla="*/ 2720567 w 4550804"/>
              <a:gd name="connsiteY4521" fmla="*/ 2267525 h 5360810"/>
              <a:gd name="connsiteX4522" fmla="*/ 2717773 w 4550804"/>
              <a:gd name="connsiteY4522" fmla="*/ 2267525 h 5360810"/>
              <a:gd name="connsiteX4523" fmla="*/ 1511814 w 4550804"/>
              <a:gd name="connsiteY4523" fmla="*/ 2262638 h 5360810"/>
              <a:gd name="connsiteX4524" fmla="*/ 1511814 w 4550804"/>
              <a:gd name="connsiteY4524" fmla="*/ 2262638 h 5360810"/>
              <a:gd name="connsiteX4525" fmla="*/ 1516002 w 4550804"/>
              <a:gd name="connsiteY4525" fmla="*/ 2264034 h 5360810"/>
              <a:gd name="connsiteX4526" fmla="*/ 1516002 w 4550804"/>
              <a:gd name="connsiteY4526" fmla="*/ 2264033 h 5360810"/>
              <a:gd name="connsiteX4527" fmla="*/ 1509021 w 4550804"/>
              <a:gd name="connsiteY4527" fmla="*/ 2252166 h 5360810"/>
              <a:gd name="connsiteX4528" fmla="*/ 1509021 w 4550804"/>
              <a:gd name="connsiteY4528" fmla="*/ 2252167 h 5360810"/>
              <a:gd name="connsiteX4529" fmla="*/ 1511812 w 4550804"/>
              <a:gd name="connsiteY4529" fmla="*/ 2253562 h 5360810"/>
              <a:gd name="connsiteX4530" fmla="*/ 1511812 w 4550804"/>
              <a:gd name="connsiteY4530" fmla="*/ 2253562 h 5360810"/>
              <a:gd name="connsiteX4531" fmla="*/ 2719170 w 4550804"/>
              <a:gd name="connsiteY4531" fmla="*/ 2250073 h 5360810"/>
              <a:gd name="connsiteX4532" fmla="*/ 2719170 w 4550804"/>
              <a:gd name="connsiteY4532" fmla="*/ 2251469 h 5360810"/>
              <a:gd name="connsiteX4533" fmla="*/ 2717773 w 4550804"/>
              <a:gd name="connsiteY4533" fmla="*/ 2250771 h 5360810"/>
              <a:gd name="connsiteX4534" fmla="*/ 2715447 w 4550804"/>
              <a:gd name="connsiteY4534" fmla="*/ 2249605 h 5360810"/>
              <a:gd name="connsiteX4535" fmla="*/ 2717772 w 4550804"/>
              <a:gd name="connsiteY4535" fmla="*/ 2250771 h 5360810"/>
              <a:gd name="connsiteX4536" fmla="*/ 2716376 w 4550804"/>
              <a:gd name="connsiteY4536" fmla="*/ 2251469 h 5360810"/>
              <a:gd name="connsiteX4537" fmla="*/ 3594835 w 4550804"/>
              <a:gd name="connsiteY4537" fmla="*/ 2244486 h 5360810"/>
              <a:gd name="connsiteX4538" fmla="*/ 3594230 w 4550804"/>
              <a:gd name="connsiteY4538" fmla="*/ 2244644 h 5360810"/>
              <a:gd name="connsiteX4539" fmla="*/ 3600421 w 4550804"/>
              <a:gd name="connsiteY4539" fmla="*/ 2245883 h 5360810"/>
              <a:gd name="connsiteX4540" fmla="*/ 3600497 w 4550804"/>
              <a:gd name="connsiteY4540" fmla="*/ 2245619 h 5360810"/>
              <a:gd name="connsiteX4541" fmla="*/ 2001682 w 4550804"/>
              <a:gd name="connsiteY4541" fmla="*/ 2243942 h 5360810"/>
              <a:gd name="connsiteX4542" fmla="*/ 1994336 w 4550804"/>
              <a:gd name="connsiteY4542" fmla="*/ 2262637 h 5360810"/>
              <a:gd name="connsiteX4543" fmla="*/ 1994336 w 4550804"/>
              <a:gd name="connsiteY4543" fmla="*/ 2256354 h 5360810"/>
              <a:gd name="connsiteX4544" fmla="*/ 1995733 w 4550804"/>
              <a:gd name="connsiteY4544" fmla="*/ 2256354 h 5360810"/>
              <a:gd name="connsiteX4545" fmla="*/ 1998526 w 4550804"/>
              <a:gd name="connsiteY4545" fmla="*/ 2244486 h 5360810"/>
              <a:gd name="connsiteX4546" fmla="*/ 2001318 w 4550804"/>
              <a:gd name="connsiteY4546" fmla="*/ 2244486 h 5360810"/>
              <a:gd name="connsiteX4547" fmla="*/ 1513009 w 4550804"/>
              <a:gd name="connsiteY4547" fmla="*/ 2239536 h 5360810"/>
              <a:gd name="connsiteX4548" fmla="*/ 1510418 w 4550804"/>
              <a:gd name="connsiteY4548" fmla="*/ 2241695 h 5360810"/>
              <a:gd name="connsiteX4549" fmla="*/ 1509022 w 4550804"/>
              <a:gd name="connsiteY4549" fmla="*/ 2252160 h 5360810"/>
              <a:gd name="connsiteX4550" fmla="*/ 1514607 w 4550804"/>
              <a:gd name="connsiteY4550" fmla="*/ 2238205 h 5360810"/>
              <a:gd name="connsiteX4551" fmla="*/ 1513846 w 4550804"/>
              <a:gd name="connsiteY4551" fmla="*/ 2238839 h 5360810"/>
              <a:gd name="connsiteX4552" fmla="*/ 1520190 w 4550804"/>
              <a:gd name="connsiteY4552" fmla="*/ 2238205 h 5360810"/>
              <a:gd name="connsiteX4553" fmla="*/ 2005508 w 4550804"/>
              <a:gd name="connsiteY4553" fmla="*/ 2238204 h 5360810"/>
              <a:gd name="connsiteX4554" fmla="*/ 2001682 w 4550804"/>
              <a:gd name="connsiteY4554" fmla="*/ 2243943 h 5360810"/>
              <a:gd name="connsiteX4555" fmla="*/ 2002016 w 4550804"/>
              <a:gd name="connsiteY4555" fmla="*/ 2243091 h 5360810"/>
              <a:gd name="connsiteX4556" fmla="*/ 1523685 w 4550804"/>
              <a:gd name="connsiteY4556" fmla="*/ 2228431 h 5360810"/>
              <a:gd name="connsiteX4557" fmla="*/ 1523685 w 4550804"/>
              <a:gd name="connsiteY4557" fmla="*/ 2228431 h 5360810"/>
              <a:gd name="connsiteX4558" fmla="*/ 1527853 w 4550804"/>
              <a:gd name="connsiteY4558" fmla="*/ 2229902 h 5360810"/>
              <a:gd name="connsiteX4559" fmla="*/ 2786905 w 4550804"/>
              <a:gd name="connsiteY4559" fmla="*/ 2227035 h 5360810"/>
              <a:gd name="connsiteX4560" fmla="*/ 2789698 w 4550804"/>
              <a:gd name="connsiteY4560" fmla="*/ 2227035 h 5360810"/>
              <a:gd name="connsiteX4561" fmla="*/ 2789698 w 4550804"/>
              <a:gd name="connsiteY4561" fmla="*/ 2231224 h 5360810"/>
              <a:gd name="connsiteX4562" fmla="*/ 2785508 w 4550804"/>
              <a:gd name="connsiteY4562" fmla="*/ 2232620 h 5360810"/>
              <a:gd name="connsiteX4563" fmla="*/ 2788301 w 4550804"/>
              <a:gd name="connsiteY4563" fmla="*/ 2229827 h 5360810"/>
              <a:gd name="connsiteX4564" fmla="*/ 2575365 w 4550804"/>
              <a:gd name="connsiteY4564" fmla="*/ 2219989 h 5360810"/>
              <a:gd name="connsiteX4565" fmla="*/ 2600459 w 4550804"/>
              <a:gd name="connsiteY4565" fmla="*/ 2243789 h 5360810"/>
              <a:gd name="connsiteX4566" fmla="*/ 2601008 w 4550804"/>
              <a:gd name="connsiteY4566" fmla="*/ 2243652 h 5360810"/>
              <a:gd name="connsiteX4567" fmla="*/ 3088733 w 4550804"/>
              <a:gd name="connsiteY4567" fmla="*/ 2215404 h 5360810"/>
              <a:gd name="connsiteX4568" fmla="*/ 3088074 w 4550804"/>
              <a:gd name="connsiteY4568" fmla="*/ 2215697 h 5360810"/>
              <a:gd name="connsiteX4569" fmla="*/ 3094854 w 4550804"/>
              <a:gd name="connsiteY4569" fmla="*/ 2224940 h 5360810"/>
              <a:gd name="connsiteX4570" fmla="*/ 3095648 w 4550804"/>
              <a:gd name="connsiteY4570" fmla="*/ 2225461 h 5360810"/>
              <a:gd name="connsiteX4571" fmla="*/ 2163325 w 4550804"/>
              <a:gd name="connsiteY4571" fmla="*/ 2213771 h 5360810"/>
              <a:gd name="connsiteX4572" fmla="*/ 2163311 w 4550804"/>
              <a:gd name="connsiteY4572" fmla="*/ 2213806 h 5360810"/>
              <a:gd name="connsiteX4573" fmla="*/ 2116539 w 4550804"/>
              <a:gd name="connsiteY4573" fmla="*/ 2242393 h 5360810"/>
              <a:gd name="connsiteX4574" fmla="*/ 3108533 w 4550804"/>
              <a:gd name="connsiteY4574" fmla="*/ 2200673 h 5360810"/>
              <a:gd name="connsiteX4575" fmla="*/ 3090663 w 4550804"/>
              <a:gd name="connsiteY4575" fmla="*/ 2210980 h 5360810"/>
              <a:gd name="connsiteX4576" fmla="*/ 3090533 w 4550804"/>
              <a:gd name="connsiteY4576" fmla="*/ 2211368 h 5360810"/>
              <a:gd name="connsiteX4577" fmla="*/ 3106725 w 4550804"/>
              <a:gd name="connsiteY4577" fmla="*/ 2202601 h 5360810"/>
              <a:gd name="connsiteX4578" fmla="*/ 2819025 w 4550804"/>
              <a:gd name="connsiteY4578" fmla="*/ 2199111 h 5360810"/>
              <a:gd name="connsiteX4579" fmla="*/ 2821819 w 4550804"/>
              <a:gd name="connsiteY4579" fmla="*/ 2199111 h 5360810"/>
              <a:gd name="connsiteX4580" fmla="*/ 2821819 w 4550804"/>
              <a:gd name="connsiteY4580" fmla="*/ 2200507 h 5360810"/>
              <a:gd name="connsiteX4581" fmla="*/ 2705109 w 4550804"/>
              <a:gd name="connsiteY4581" fmla="*/ 2197702 h 5360810"/>
              <a:gd name="connsiteX4582" fmla="*/ 2698919 w 4550804"/>
              <a:gd name="connsiteY4582" fmla="*/ 2242393 h 5360810"/>
              <a:gd name="connsiteX4583" fmla="*/ 2692635 w 4550804"/>
              <a:gd name="connsiteY4583" fmla="*/ 2261940 h 5360810"/>
              <a:gd name="connsiteX4584" fmla="*/ 2692767 w 4550804"/>
              <a:gd name="connsiteY4584" fmla="*/ 2262225 h 5360810"/>
              <a:gd name="connsiteX4585" fmla="*/ 2698918 w 4550804"/>
              <a:gd name="connsiteY4585" fmla="*/ 2243091 h 5360810"/>
              <a:gd name="connsiteX4586" fmla="*/ 2705203 w 4550804"/>
              <a:gd name="connsiteY4586" fmla="*/ 2197715 h 5360810"/>
              <a:gd name="connsiteX4587" fmla="*/ 2840673 w 4550804"/>
              <a:gd name="connsiteY4587" fmla="*/ 2194922 h 5360810"/>
              <a:gd name="connsiteX4588" fmla="*/ 2846260 w 4550804"/>
              <a:gd name="connsiteY4588" fmla="*/ 2194922 h 5360810"/>
              <a:gd name="connsiteX4589" fmla="*/ 2840673 w 4550804"/>
              <a:gd name="connsiteY4589" fmla="*/ 2196318 h 5360810"/>
              <a:gd name="connsiteX4590" fmla="*/ 2833690 w 4550804"/>
              <a:gd name="connsiteY4590" fmla="*/ 2194922 h 5360810"/>
              <a:gd name="connsiteX4591" fmla="*/ 2835087 w 4550804"/>
              <a:gd name="connsiteY4591" fmla="*/ 2197714 h 5360810"/>
              <a:gd name="connsiteX4592" fmla="*/ 2835087 w 4550804"/>
              <a:gd name="connsiteY4592" fmla="*/ 2199111 h 5360810"/>
              <a:gd name="connsiteX4593" fmla="*/ 2830897 w 4550804"/>
              <a:gd name="connsiteY4593" fmla="*/ 2197714 h 5360810"/>
              <a:gd name="connsiteX4594" fmla="*/ 2830897 w 4550804"/>
              <a:gd name="connsiteY4594" fmla="*/ 2196318 h 5360810"/>
              <a:gd name="connsiteX4595" fmla="*/ 2660512 w 4550804"/>
              <a:gd name="connsiteY4595" fmla="*/ 2191431 h 5360810"/>
              <a:gd name="connsiteX4596" fmla="*/ 2658834 w 4550804"/>
              <a:gd name="connsiteY4596" fmla="*/ 2192270 h 5360810"/>
              <a:gd name="connsiteX4597" fmla="*/ 2662608 w 4550804"/>
              <a:gd name="connsiteY4597" fmla="*/ 2191431 h 5360810"/>
              <a:gd name="connsiteX4598" fmla="*/ 2664606 w 4550804"/>
              <a:gd name="connsiteY4598" fmla="*/ 2191693 h 5360810"/>
              <a:gd name="connsiteX4599" fmla="*/ 2664549 w 4550804"/>
              <a:gd name="connsiteY4599" fmla="*/ 2191431 h 5360810"/>
              <a:gd name="connsiteX4600" fmla="*/ 2662608 w 4550804"/>
              <a:gd name="connsiteY4600" fmla="*/ 2191431 h 5360810"/>
              <a:gd name="connsiteX4601" fmla="*/ 3118234 w 4550804"/>
              <a:gd name="connsiteY4601" fmla="*/ 2190104 h 5360810"/>
              <a:gd name="connsiteX4602" fmla="*/ 3112461 w 4550804"/>
              <a:gd name="connsiteY4602" fmla="*/ 2196483 h 5360810"/>
              <a:gd name="connsiteX4603" fmla="*/ 3117199 w 4550804"/>
              <a:gd name="connsiteY4603" fmla="*/ 2191430 h 5360810"/>
              <a:gd name="connsiteX4604" fmla="*/ 1544487 w 4550804"/>
              <a:gd name="connsiteY4604" fmla="*/ 2180887 h 5360810"/>
              <a:gd name="connsiteX4605" fmla="*/ 1544326 w 4550804"/>
              <a:gd name="connsiteY4605" fmla="*/ 2182340 h 5360810"/>
              <a:gd name="connsiteX4606" fmla="*/ 1544632 w 4550804"/>
              <a:gd name="connsiteY4606" fmla="*/ 2180960 h 5360810"/>
              <a:gd name="connsiteX4607" fmla="*/ 2017827 w 4550804"/>
              <a:gd name="connsiteY4607" fmla="*/ 2180718 h 5360810"/>
              <a:gd name="connsiteX4608" fmla="*/ 2015866 w 4550804"/>
              <a:gd name="connsiteY4608" fmla="*/ 2182090 h 5360810"/>
              <a:gd name="connsiteX4609" fmla="*/ 2015984 w 4550804"/>
              <a:gd name="connsiteY4609" fmla="*/ 2182356 h 5360810"/>
              <a:gd name="connsiteX4610" fmla="*/ 3029547 w 4550804"/>
              <a:gd name="connsiteY4610" fmla="*/ 2174905 h 5360810"/>
              <a:gd name="connsiteX4611" fmla="*/ 3029912 w 4550804"/>
              <a:gd name="connsiteY4611" fmla="*/ 2175375 h 5360810"/>
              <a:gd name="connsiteX4612" fmla="*/ 3048611 w 4550804"/>
              <a:gd name="connsiteY4612" fmla="*/ 2188060 h 5360810"/>
              <a:gd name="connsiteX4613" fmla="*/ 3048765 w 4550804"/>
              <a:gd name="connsiteY4613" fmla="*/ 2187942 h 5360810"/>
              <a:gd name="connsiteX4614" fmla="*/ 2002018 w 4550804"/>
              <a:gd name="connsiteY4614" fmla="*/ 2173979 h 5360810"/>
              <a:gd name="connsiteX4615" fmla="*/ 2000429 w 4550804"/>
              <a:gd name="connsiteY4615" fmla="*/ 2175568 h 5360810"/>
              <a:gd name="connsiteX4616" fmla="*/ 2001320 w 4550804"/>
              <a:gd name="connsiteY4616" fmla="*/ 2176073 h 5360810"/>
              <a:gd name="connsiteX4617" fmla="*/ 2002921 w 4550804"/>
              <a:gd name="connsiteY4617" fmla="*/ 2174472 h 5360810"/>
              <a:gd name="connsiteX4618" fmla="*/ 1916493 w 4550804"/>
              <a:gd name="connsiteY4618" fmla="*/ 2172582 h 5360810"/>
              <a:gd name="connsiteX4619" fmla="*/ 1913341 w 4550804"/>
              <a:gd name="connsiteY4619" fmla="*/ 2185818 h 5360810"/>
              <a:gd name="connsiteX4620" fmla="*/ 1917125 w 4550804"/>
              <a:gd name="connsiteY4620" fmla="*/ 2172582 h 5360810"/>
              <a:gd name="connsiteX4621" fmla="*/ 1921714 w 4550804"/>
              <a:gd name="connsiteY4621" fmla="*/ 2168395 h 5360810"/>
              <a:gd name="connsiteX4622" fmla="*/ 1920783 w 4550804"/>
              <a:gd name="connsiteY4622" fmla="*/ 2171186 h 5360810"/>
              <a:gd name="connsiteX4623" fmla="*/ 1921714 w 4550804"/>
              <a:gd name="connsiteY4623" fmla="*/ 2171186 h 5360810"/>
              <a:gd name="connsiteX4624" fmla="*/ 1813164 w 4550804"/>
              <a:gd name="connsiteY4624" fmla="*/ 2167020 h 5360810"/>
              <a:gd name="connsiteX4625" fmla="*/ 1812778 w 4550804"/>
              <a:gd name="connsiteY4625" fmla="*/ 2167695 h 5360810"/>
              <a:gd name="connsiteX4626" fmla="*/ 1813794 w 4550804"/>
              <a:gd name="connsiteY4626" fmla="*/ 2173282 h 5360810"/>
              <a:gd name="connsiteX4627" fmla="*/ 1814176 w 4550804"/>
              <a:gd name="connsiteY4627" fmla="*/ 2172582 h 5360810"/>
              <a:gd name="connsiteX4628" fmla="*/ 1540025 w 4550804"/>
              <a:gd name="connsiteY4628" fmla="*/ 2166021 h 5360810"/>
              <a:gd name="connsiteX4629" fmla="*/ 1538349 w 4550804"/>
              <a:gd name="connsiteY4629" fmla="*/ 2167697 h 5360810"/>
              <a:gd name="connsiteX4630" fmla="*/ 1538813 w 4550804"/>
              <a:gd name="connsiteY4630" fmla="*/ 2167929 h 5360810"/>
              <a:gd name="connsiteX4631" fmla="*/ 1540442 w 4550804"/>
              <a:gd name="connsiteY4631" fmla="*/ 2166300 h 5360810"/>
              <a:gd name="connsiteX4632" fmla="*/ 1966405 w 4550804"/>
              <a:gd name="connsiteY4632" fmla="*/ 2164904 h 5360810"/>
              <a:gd name="connsiteX4633" fmla="*/ 1964917 w 4550804"/>
              <a:gd name="connsiteY4633" fmla="*/ 2167506 h 5360810"/>
              <a:gd name="connsiteX4634" fmla="*/ 1965706 w 4550804"/>
              <a:gd name="connsiteY4634" fmla="*/ 2168393 h 5360810"/>
              <a:gd name="connsiteX4635" fmla="*/ 1967103 w 4550804"/>
              <a:gd name="connsiteY4635" fmla="*/ 2168393 h 5360810"/>
              <a:gd name="connsiteX4636" fmla="*/ 1968695 w 4550804"/>
              <a:gd name="connsiteY4636" fmla="*/ 2165209 h 5360810"/>
              <a:gd name="connsiteX4637" fmla="*/ 1957327 w 4550804"/>
              <a:gd name="connsiteY4637" fmla="*/ 2163508 h 5360810"/>
              <a:gd name="connsiteX4638" fmla="*/ 1948040 w 4550804"/>
              <a:gd name="connsiteY4638" fmla="*/ 2168423 h 5360810"/>
              <a:gd name="connsiteX4639" fmla="*/ 1948249 w 4550804"/>
              <a:gd name="connsiteY4639" fmla="*/ 2168393 h 5360810"/>
              <a:gd name="connsiteX4640" fmla="*/ 1957376 w 4550804"/>
              <a:gd name="connsiteY4640" fmla="*/ 2163563 h 5360810"/>
              <a:gd name="connsiteX4641" fmla="*/ 3554333 w 4550804"/>
              <a:gd name="connsiteY4641" fmla="*/ 2156527 h 5360810"/>
              <a:gd name="connsiteX4642" fmla="*/ 3553024 w 4550804"/>
              <a:gd name="connsiteY4642" fmla="*/ 2160453 h 5360810"/>
              <a:gd name="connsiteX4643" fmla="*/ 3554333 w 4550804"/>
              <a:gd name="connsiteY4643" fmla="*/ 2160715 h 5360810"/>
              <a:gd name="connsiteX4644" fmla="*/ 3555633 w 4550804"/>
              <a:gd name="connsiteY4644" fmla="*/ 2156816 h 5360810"/>
              <a:gd name="connsiteX4645" fmla="*/ 3538272 w 4550804"/>
              <a:gd name="connsiteY4645" fmla="*/ 2155829 h 5360810"/>
              <a:gd name="connsiteX4646" fmla="*/ 3535921 w 4550804"/>
              <a:gd name="connsiteY4646" fmla="*/ 2159943 h 5360810"/>
              <a:gd name="connsiteX4647" fmla="*/ 3536877 w 4550804"/>
              <a:gd name="connsiteY4647" fmla="*/ 2160715 h 5360810"/>
              <a:gd name="connsiteX4648" fmla="*/ 3539381 w 4550804"/>
              <a:gd name="connsiteY4648" fmla="*/ 2156333 h 5360810"/>
              <a:gd name="connsiteX4649" fmla="*/ 1672958 w 4550804"/>
              <a:gd name="connsiteY4649" fmla="*/ 2153120 h 5360810"/>
              <a:gd name="connsiteX4650" fmla="*/ 1672506 w 4550804"/>
              <a:gd name="connsiteY4650" fmla="*/ 2155301 h 5360810"/>
              <a:gd name="connsiteX4651" fmla="*/ 1688909 w 4550804"/>
              <a:gd name="connsiteY4651" fmla="*/ 2156587 h 5360810"/>
              <a:gd name="connsiteX4652" fmla="*/ 3560617 w 4550804"/>
              <a:gd name="connsiteY4652" fmla="*/ 2151640 h 5360810"/>
              <a:gd name="connsiteX4653" fmla="*/ 3560617 w 4550804"/>
              <a:gd name="connsiteY4653" fmla="*/ 2157611 h 5360810"/>
              <a:gd name="connsiteX4654" fmla="*/ 3562015 w 4550804"/>
              <a:gd name="connsiteY4654" fmla="*/ 2157922 h 5360810"/>
              <a:gd name="connsiteX4655" fmla="*/ 3562015 w 4550804"/>
              <a:gd name="connsiteY4655" fmla="*/ 2151906 h 5360810"/>
              <a:gd name="connsiteX4656" fmla="*/ 3511736 w 4550804"/>
              <a:gd name="connsiteY4656" fmla="*/ 2145357 h 5360810"/>
              <a:gd name="connsiteX4657" fmla="*/ 3499108 w 4550804"/>
              <a:gd name="connsiteY4657" fmla="*/ 2148514 h 5360810"/>
              <a:gd name="connsiteX4658" fmla="*/ 3499168 w 4550804"/>
              <a:gd name="connsiteY4658" fmla="*/ 2148846 h 5360810"/>
              <a:gd name="connsiteX4659" fmla="*/ 3512665 w 4550804"/>
              <a:gd name="connsiteY4659" fmla="*/ 2145474 h 5360810"/>
              <a:gd name="connsiteX4660" fmla="*/ 3496373 w 4550804"/>
              <a:gd name="connsiteY4660" fmla="*/ 2141169 h 5360810"/>
              <a:gd name="connsiteX4661" fmla="*/ 3485890 w 4550804"/>
              <a:gd name="connsiteY4661" fmla="*/ 2142402 h 5360810"/>
              <a:gd name="connsiteX4662" fmla="*/ 3485900 w 4550804"/>
              <a:gd name="connsiteY4662" fmla="*/ 2142564 h 5360810"/>
              <a:gd name="connsiteX4663" fmla="*/ 3496402 w 4550804"/>
              <a:gd name="connsiteY4663" fmla="*/ 2141329 h 5360810"/>
              <a:gd name="connsiteX4664" fmla="*/ 3593374 w 4550804"/>
              <a:gd name="connsiteY4664" fmla="*/ 2132484 h 5360810"/>
              <a:gd name="connsiteX4665" fmla="*/ 3589946 w 4550804"/>
              <a:gd name="connsiteY4665" fmla="*/ 2154431 h 5360810"/>
              <a:gd name="connsiteX4666" fmla="*/ 3591344 w 4550804"/>
              <a:gd name="connsiteY4666" fmla="*/ 2154431 h 5360810"/>
              <a:gd name="connsiteX4667" fmla="*/ 3591344 w 4550804"/>
              <a:gd name="connsiteY4667" fmla="*/ 2151107 h 5360810"/>
              <a:gd name="connsiteX4668" fmla="*/ 3590644 w 4550804"/>
              <a:gd name="connsiteY4668" fmla="*/ 2150942 h 5360810"/>
              <a:gd name="connsiteX4669" fmla="*/ 3594135 w 4550804"/>
              <a:gd name="connsiteY4669" fmla="*/ 2132792 h 5360810"/>
              <a:gd name="connsiteX4670" fmla="*/ 2492222 w 4550804"/>
              <a:gd name="connsiteY4670" fmla="*/ 2131395 h 5360810"/>
              <a:gd name="connsiteX4671" fmla="*/ 2490866 w 4550804"/>
              <a:gd name="connsiteY4671" fmla="*/ 2132855 h 5360810"/>
              <a:gd name="connsiteX4672" fmla="*/ 2573225 w 4550804"/>
              <a:gd name="connsiteY4672" fmla="*/ 2217959 h 5360810"/>
              <a:gd name="connsiteX4673" fmla="*/ 2573614 w 4550804"/>
              <a:gd name="connsiteY4673" fmla="*/ 2218328 h 5360810"/>
              <a:gd name="connsiteX4674" fmla="*/ 3167476 w 4550804"/>
              <a:gd name="connsiteY4674" fmla="*/ 2127207 h 5360810"/>
              <a:gd name="connsiteX4675" fmla="*/ 3166937 w 4550804"/>
              <a:gd name="connsiteY4675" fmla="*/ 2127903 h 5360810"/>
              <a:gd name="connsiteX4676" fmla="*/ 3172651 w 4550804"/>
              <a:gd name="connsiteY4676" fmla="*/ 2127903 h 5360810"/>
              <a:gd name="connsiteX4677" fmla="*/ 3172937 w 4550804"/>
              <a:gd name="connsiteY4677" fmla="*/ 2127207 h 5360810"/>
              <a:gd name="connsiteX4678" fmla="*/ 3657676 w 4550804"/>
              <a:gd name="connsiteY4678" fmla="*/ 2122284 h 5360810"/>
              <a:gd name="connsiteX4679" fmla="*/ 3657347 w 4550804"/>
              <a:gd name="connsiteY4679" fmla="*/ 2122593 h 5360810"/>
              <a:gd name="connsiteX4680" fmla="*/ 3657681 w 4550804"/>
              <a:gd name="connsiteY4680" fmla="*/ 2122318 h 5360810"/>
              <a:gd name="connsiteX4681" fmla="*/ 2995710 w 4550804"/>
              <a:gd name="connsiteY4681" fmla="*/ 2121626 h 5360810"/>
              <a:gd name="connsiteX4682" fmla="*/ 2998806 w 4550804"/>
              <a:gd name="connsiteY4682" fmla="*/ 2122658 h 5360810"/>
              <a:gd name="connsiteX4683" fmla="*/ 2999186 w 4550804"/>
              <a:gd name="connsiteY4683" fmla="*/ 2122320 h 5360810"/>
              <a:gd name="connsiteX4684" fmla="*/ 2999197 w 4550804"/>
              <a:gd name="connsiteY4684" fmla="*/ 2109757 h 5360810"/>
              <a:gd name="connsiteX4685" fmla="*/ 3002986 w 4550804"/>
              <a:gd name="connsiteY4685" fmla="*/ 2111019 h 5360810"/>
              <a:gd name="connsiteX4686" fmla="*/ 3003376 w 4550804"/>
              <a:gd name="connsiteY4686" fmla="*/ 2110453 h 5360810"/>
              <a:gd name="connsiteX4687" fmla="*/ 3254763 w 4550804"/>
              <a:gd name="connsiteY4687" fmla="*/ 2106264 h 5360810"/>
              <a:gd name="connsiteX4688" fmla="*/ 3254504 w 4550804"/>
              <a:gd name="connsiteY4688" fmla="*/ 2106345 h 5360810"/>
              <a:gd name="connsiteX4689" fmla="*/ 3254066 w 4550804"/>
              <a:gd name="connsiteY4689" fmla="*/ 2107659 h 5360810"/>
              <a:gd name="connsiteX4690" fmla="*/ 3256160 w 4550804"/>
              <a:gd name="connsiteY4690" fmla="*/ 2111149 h 5360810"/>
              <a:gd name="connsiteX4691" fmla="*/ 3256352 w 4550804"/>
              <a:gd name="connsiteY4691" fmla="*/ 2111029 h 5360810"/>
              <a:gd name="connsiteX4692" fmla="*/ 3662900 w 4550804"/>
              <a:gd name="connsiteY4692" fmla="*/ 2100665 h 5360810"/>
              <a:gd name="connsiteX4693" fmla="*/ 3663938 w 4550804"/>
              <a:gd name="connsiteY4693" fmla="*/ 2101496 h 5360810"/>
              <a:gd name="connsiteX4694" fmla="*/ 3663966 w 4550804"/>
              <a:gd name="connsiteY4694" fmla="*/ 2101375 h 5360810"/>
              <a:gd name="connsiteX4695" fmla="*/ 3661871 w 4550804"/>
              <a:gd name="connsiteY4695" fmla="*/ 2098785 h 5360810"/>
              <a:gd name="connsiteX4696" fmla="*/ 3661173 w 4550804"/>
              <a:gd name="connsiteY4696" fmla="*/ 2099283 h 5360810"/>
              <a:gd name="connsiteX4697" fmla="*/ 3661871 w 4550804"/>
              <a:gd name="connsiteY4697" fmla="*/ 2099842 h 5360810"/>
              <a:gd name="connsiteX4698" fmla="*/ 3664664 w 4550804"/>
              <a:gd name="connsiteY4698" fmla="*/ 2094394 h 5360810"/>
              <a:gd name="connsiteX4699" fmla="*/ 3664663 w 4550804"/>
              <a:gd name="connsiteY4699" fmla="*/ 2094397 h 5360810"/>
              <a:gd name="connsiteX4700" fmla="*/ 3665361 w 4550804"/>
              <a:gd name="connsiteY4700" fmla="*/ 2095094 h 5360810"/>
              <a:gd name="connsiteX4701" fmla="*/ 3665363 w 4550804"/>
              <a:gd name="connsiteY4701" fmla="*/ 2095093 h 5360810"/>
              <a:gd name="connsiteX4702" fmla="*/ 2987314 w 4550804"/>
              <a:gd name="connsiteY4702" fmla="*/ 2093700 h 5360810"/>
              <a:gd name="connsiteX4703" fmla="*/ 2985920 w 4550804"/>
              <a:gd name="connsiteY4703" fmla="*/ 2096489 h 5360810"/>
              <a:gd name="connsiteX4704" fmla="*/ 2994997 w 4550804"/>
              <a:gd name="connsiteY4704" fmla="*/ 2102773 h 5360810"/>
              <a:gd name="connsiteX4705" fmla="*/ 2996394 w 4550804"/>
              <a:gd name="connsiteY4705" fmla="*/ 2106961 h 5360810"/>
              <a:gd name="connsiteX4706" fmla="*/ 2997090 w 4550804"/>
              <a:gd name="connsiteY4706" fmla="*/ 2106961 h 5360810"/>
              <a:gd name="connsiteX4707" fmla="*/ 2995694 w 4550804"/>
              <a:gd name="connsiteY4707" fmla="*/ 2102773 h 5360810"/>
              <a:gd name="connsiteX4708" fmla="*/ 2986617 w 4550804"/>
              <a:gd name="connsiteY4708" fmla="*/ 2096491 h 5360810"/>
              <a:gd name="connsiteX4709" fmla="*/ 3399477 w 4550804"/>
              <a:gd name="connsiteY4709" fmla="*/ 2085471 h 5360810"/>
              <a:gd name="connsiteX4710" fmla="*/ 3394339 w 4550804"/>
              <a:gd name="connsiteY4710" fmla="*/ 2085960 h 5360810"/>
              <a:gd name="connsiteX4711" fmla="*/ 3394424 w 4550804"/>
              <a:gd name="connsiteY4711" fmla="*/ 2086017 h 5360810"/>
              <a:gd name="connsiteX4712" fmla="*/ 3423052 w 4550804"/>
              <a:gd name="connsiteY4712" fmla="*/ 2083226 h 5360810"/>
              <a:gd name="connsiteX4713" fmla="*/ 3421072 w 4550804"/>
              <a:gd name="connsiteY4713" fmla="*/ 2083415 h 5360810"/>
              <a:gd name="connsiteX4714" fmla="*/ 3429556 w 4550804"/>
              <a:gd name="connsiteY4714" fmla="*/ 2085393 h 5360810"/>
              <a:gd name="connsiteX4715" fmla="*/ 1485279 w 4550804"/>
              <a:gd name="connsiteY4715" fmla="*/ 2082527 h 5360810"/>
              <a:gd name="connsiteX4716" fmla="*/ 1485279 w 4550804"/>
              <a:gd name="connsiteY4716" fmla="*/ 2086716 h 5360810"/>
              <a:gd name="connsiteX4717" fmla="*/ 1479692 w 4550804"/>
              <a:gd name="connsiteY4717" fmla="*/ 2086716 h 5360810"/>
              <a:gd name="connsiteX4718" fmla="*/ 1481089 w 4550804"/>
              <a:gd name="connsiteY4718" fmla="*/ 2083923 h 5360810"/>
              <a:gd name="connsiteX4719" fmla="*/ 3315891 w 4550804"/>
              <a:gd name="connsiteY4719" fmla="*/ 2080282 h 5360810"/>
              <a:gd name="connsiteX4720" fmla="*/ 3313420 w 4550804"/>
              <a:gd name="connsiteY4720" fmla="*/ 2082528 h 5360810"/>
              <a:gd name="connsiteX4721" fmla="*/ 3322498 w 4550804"/>
              <a:gd name="connsiteY4721" fmla="*/ 2095793 h 5360810"/>
              <a:gd name="connsiteX4722" fmla="*/ 3322498 w 4550804"/>
              <a:gd name="connsiteY4722" fmla="*/ 2102075 h 5360810"/>
              <a:gd name="connsiteX4723" fmla="*/ 3325124 w 4550804"/>
              <a:gd name="connsiteY4723" fmla="*/ 2107325 h 5360810"/>
              <a:gd name="connsiteX4724" fmla="*/ 3325291 w 4550804"/>
              <a:gd name="connsiteY4724" fmla="*/ 2106960 h 5360810"/>
              <a:gd name="connsiteX4725" fmla="*/ 3327156 w 4550804"/>
              <a:gd name="connsiteY4725" fmla="*/ 2106960 h 5360810"/>
              <a:gd name="connsiteX4726" fmla="*/ 3324593 w 4550804"/>
              <a:gd name="connsiteY4726" fmla="*/ 2099281 h 5360810"/>
              <a:gd name="connsiteX4727" fmla="*/ 3324593 w 4550804"/>
              <a:gd name="connsiteY4727" fmla="*/ 2092999 h 5360810"/>
              <a:gd name="connsiteX4728" fmla="*/ 3670811 w 4550804"/>
              <a:gd name="connsiteY4728" fmla="*/ 2078897 h 5360810"/>
              <a:gd name="connsiteX4729" fmla="*/ 3668909 w 4550804"/>
              <a:gd name="connsiteY4729" fmla="*/ 2080165 h 5360810"/>
              <a:gd name="connsiteX4730" fmla="*/ 3670950 w 4550804"/>
              <a:gd name="connsiteY4730" fmla="*/ 2083225 h 5360810"/>
              <a:gd name="connsiteX4731" fmla="*/ 3670950 w 4550804"/>
              <a:gd name="connsiteY4731" fmla="*/ 2079036 h 5360810"/>
              <a:gd name="connsiteX4732" fmla="*/ 3380456 w 4550804"/>
              <a:gd name="connsiteY4732" fmla="*/ 2077641 h 5360810"/>
              <a:gd name="connsiteX4733" fmla="*/ 3362812 w 4550804"/>
              <a:gd name="connsiteY4733" fmla="*/ 2078949 h 5360810"/>
              <a:gd name="connsiteX4734" fmla="*/ 3363000 w 4550804"/>
              <a:gd name="connsiteY4734" fmla="*/ 2079036 h 5360810"/>
              <a:gd name="connsiteX4735" fmla="*/ 3380601 w 4550804"/>
              <a:gd name="connsiteY4735" fmla="*/ 2077733 h 5360810"/>
              <a:gd name="connsiteX4736" fmla="*/ 1452827 w 4550804"/>
              <a:gd name="connsiteY4736" fmla="*/ 2075875 h 5360810"/>
              <a:gd name="connsiteX4737" fmla="*/ 1471311 w 4550804"/>
              <a:gd name="connsiteY4737" fmla="*/ 2078340 h 5360810"/>
              <a:gd name="connsiteX4738" fmla="*/ 1462233 w 4550804"/>
              <a:gd name="connsiteY4738" fmla="*/ 2078340 h 5360810"/>
              <a:gd name="connsiteX4739" fmla="*/ 1458043 w 4550804"/>
              <a:gd name="connsiteY4739" fmla="*/ 2081132 h 5360810"/>
              <a:gd name="connsiteX4740" fmla="*/ 1460836 w 4550804"/>
              <a:gd name="connsiteY4740" fmla="*/ 2078340 h 5360810"/>
              <a:gd name="connsiteX4741" fmla="*/ 1451759 w 4550804"/>
              <a:gd name="connsiteY4741" fmla="*/ 2075547 h 5360810"/>
              <a:gd name="connsiteX4742" fmla="*/ 1452827 w 4550804"/>
              <a:gd name="connsiteY4742" fmla="*/ 2075875 h 5360810"/>
              <a:gd name="connsiteX4743" fmla="*/ 1451382 w 4550804"/>
              <a:gd name="connsiteY4743" fmla="*/ 2075687 h 5360810"/>
              <a:gd name="connsiteX4744" fmla="*/ 1450362 w 4550804"/>
              <a:gd name="connsiteY4744" fmla="*/ 2075547 h 5360810"/>
              <a:gd name="connsiteX4745" fmla="*/ 1451382 w 4550804"/>
              <a:gd name="connsiteY4745" fmla="*/ 2075687 h 5360810"/>
              <a:gd name="connsiteX4746" fmla="*/ 1444078 w 4550804"/>
              <a:gd name="connsiteY4746" fmla="*/ 2078340 h 5360810"/>
              <a:gd name="connsiteX4747" fmla="*/ 1794596 w 4550804"/>
              <a:gd name="connsiteY4747" fmla="*/ 2075501 h 5360810"/>
              <a:gd name="connsiteX4748" fmla="*/ 1794622 w 4550804"/>
              <a:gd name="connsiteY4748" fmla="*/ 2075547 h 5360810"/>
              <a:gd name="connsiteX4749" fmla="*/ 1794632 w 4550804"/>
              <a:gd name="connsiteY4749" fmla="*/ 2075549 h 5360810"/>
              <a:gd name="connsiteX4750" fmla="*/ 1794624 w 4550804"/>
              <a:gd name="connsiteY4750" fmla="*/ 2075547 h 5360810"/>
              <a:gd name="connsiteX4751" fmla="*/ 3351128 w 4550804"/>
              <a:gd name="connsiteY4751" fmla="*/ 2074151 h 5360810"/>
              <a:gd name="connsiteX4752" fmla="*/ 3347793 w 4550804"/>
              <a:gd name="connsiteY4752" fmla="*/ 2078819 h 5360810"/>
              <a:gd name="connsiteX4753" fmla="*/ 3348336 w 4550804"/>
              <a:gd name="connsiteY4753" fmla="*/ 2079036 h 5360810"/>
              <a:gd name="connsiteX4754" fmla="*/ 3352125 w 4550804"/>
              <a:gd name="connsiteY4754" fmla="*/ 2074617 h 5360810"/>
              <a:gd name="connsiteX4755" fmla="*/ 3675139 w 4550804"/>
              <a:gd name="connsiteY4755" fmla="*/ 2069265 h 5360810"/>
              <a:gd name="connsiteX4756" fmla="*/ 3674440 w 4550804"/>
              <a:gd name="connsiteY4756" fmla="*/ 2070661 h 5360810"/>
              <a:gd name="connsiteX4757" fmla="*/ 3672466 w 4550804"/>
              <a:gd name="connsiteY4757" fmla="*/ 2074115 h 5360810"/>
              <a:gd name="connsiteX4758" fmla="*/ 3675139 w 4550804"/>
              <a:gd name="connsiteY4758" fmla="*/ 2073352 h 5360810"/>
              <a:gd name="connsiteX4759" fmla="*/ 3688406 w 4550804"/>
              <a:gd name="connsiteY4759" fmla="*/ 2061585 h 5360810"/>
              <a:gd name="connsiteX4760" fmla="*/ 3687709 w 4550804"/>
              <a:gd name="connsiteY4760" fmla="*/ 2062282 h 5360810"/>
              <a:gd name="connsiteX4761" fmla="*/ 3694692 w 4550804"/>
              <a:gd name="connsiteY4761" fmla="*/ 2062282 h 5360810"/>
              <a:gd name="connsiteX4762" fmla="*/ 3695737 w 4550804"/>
              <a:gd name="connsiteY4762" fmla="*/ 2061585 h 5360810"/>
              <a:gd name="connsiteX4763" fmla="*/ 1789037 w 4550804"/>
              <a:gd name="connsiteY4763" fmla="*/ 2061584 h 5360810"/>
              <a:gd name="connsiteX4764" fmla="*/ 1789037 w 4550804"/>
              <a:gd name="connsiteY4764" fmla="*/ 2065773 h 5360810"/>
              <a:gd name="connsiteX4765" fmla="*/ 1789037 w 4550804"/>
              <a:gd name="connsiteY4765" fmla="*/ 2065774 h 5360810"/>
              <a:gd name="connsiteX4766" fmla="*/ 1789037 w 4550804"/>
              <a:gd name="connsiteY4766" fmla="*/ 2061584 h 5360810"/>
              <a:gd name="connsiteX4767" fmla="*/ 3704467 w 4550804"/>
              <a:gd name="connsiteY4767" fmla="*/ 2057397 h 5360810"/>
              <a:gd name="connsiteX4768" fmla="*/ 3702924 w 4550804"/>
              <a:gd name="connsiteY4768" fmla="*/ 2058322 h 5360810"/>
              <a:gd name="connsiteX4769" fmla="*/ 3712847 w 4550804"/>
              <a:gd name="connsiteY4769" fmla="*/ 2059490 h 5360810"/>
              <a:gd name="connsiteX4770" fmla="*/ 3713611 w 4550804"/>
              <a:gd name="connsiteY4770" fmla="*/ 2058472 h 5360810"/>
              <a:gd name="connsiteX4771" fmla="*/ 3720418 w 4550804"/>
              <a:gd name="connsiteY4771" fmla="*/ 2053355 h 5360810"/>
              <a:gd name="connsiteX4772" fmla="*/ 3720005 w 4550804"/>
              <a:gd name="connsiteY4772" fmla="*/ 2053905 h 5360810"/>
              <a:gd name="connsiteX4773" fmla="*/ 3720528 w 4550804"/>
              <a:gd name="connsiteY4773" fmla="*/ 2053905 h 5360810"/>
              <a:gd name="connsiteX4774" fmla="*/ 3899239 w 4550804"/>
              <a:gd name="connsiteY4774" fmla="*/ 2052617 h 5360810"/>
              <a:gd name="connsiteX4775" fmla="*/ 3898594 w 4550804"/>
              <a:gd name="connsiteY4775" fmla="*/ 2053208 h 5360810"/>
              <a:gd name="connsiteX4776" fmla="*/ 3903672 w 4550804"/>
              <a:gd name="connsiteY4776" fmla="*/ 2059554 h 5360810"/>
              <a:gd name="connsiteX4777" fmla="*/ 3904181 w 4550804"/>
              <a:gd name="connsiteY4777" fmla="*/ 2058791 h 5360810"/>
              <a:gd name="connsiteX4778" fmla="*/ 1919283 w 4550804"/>
              <a:gd name="connsiteY4778" fmla="*/ 2052339 h 5360810"/>
              <a:gd name="connsiteX4779" fmla="*/ 1919168 w 4550804"/>
              <a:gd name="connsiteY4779" fmla="*/ 2053725 h 5360810"/>
              <a:gd name="connsiteX4780" fmla="*/ 1923111 w 4550804"/>
              <a:gd name="connsiteY4780" fmla="*/ 2055302 h 5360810"/>
              <a:gd name="connsiteX4781" fmla="*/ 1923111 w 4550804"/>
              <a:gd name="connsiteY4781" fmla="*/ 2069962 h 5360810"/>
              <a:gd name="connsiteX4782" fmla="*/ 1927998 w 4550804"/>
              <a:gd name="connsiteY4782" fmla="*/ 2077641 h 5360810"/>
              <a:gd name="connsiteX4783" fmla="*/ 1934982 w 4550804"/>
              <a:gd name="connsiteY4783" fmla="*/ 2077641 h 5360810"/>
              <a:gd name="connsiteX4784" fmla="*/ 1945456 w 4550804"/>
              <a:gd name="connsiteY4784" fmla="*/ 2080433 h 5360810"/>
              <a:gd name="connsiteX4785" fmla="*/ 1946852 w 4550804"/>
              <a:gd name="connsiteY4785" fmla="*/ 2080433 h 5360810"/>
              <a:gd name="connsiteX4786" fmla="*/ 1947733 w 4550804"/>
              <a:gd name="connsiteY4786" fmla="*/ 2078961 h 5360810"/>
              <a:gd name="connsiteX4787" fmla="*/ 1929395 w 4550804"/>
              <a:gd name="connsiteY4787" fmla="*/ 2076245 h 5360810"/>
              <a:gd name="connsiteX4788" fmla="*/ 1924508 w 4550804"/>
              <a:gd name="connsiteY4788" fmla="*/ 2068566 h 5360810"/>
              <a:gd name="connsiteX4789" fmla="*/ 1924508 w 4550804"/>
              <a:gd name="connsiteY4789" fmla="*/ 2053906 h 5360810"/>
              <a:gd name="connsiteX4790" fmla="*/ 3730345 w 4550804"/>
              <a:gd name="connsiteY4790" fmla="*/ 2048689 h 5360810"/>
              <a:gd name="connsiteX4791" fmla="*/ 3722623 w 4550804"/>
              <a:gd name="connsiteY4791" fmla="*/ 2049718 h 5360810"/>
              <a:gd name="connsiteX4792" fmla="*/ 3722746 w 4550804"/>
              <a:gd name="connsiteY4792" fmla="*/ 2050026 h 5360810"/>
              <a:gd name="connsiteX4793" fmla="*/ 3730305 w 4550804"/>
              <a:gd name="connsiteY4793" fmla="*/ 2049019 h 5360810"/>
              <a:gd name="connsiteX4794" fmla="*/ 2962177 w 4550804"/>
              <a:gd name="connsiteY4794" fmla="*/ 2046227 h 5360810"/>
              <a:gd name="connsiteX4795" fmla="*/ 2963574 w 4550804"/>
              <a:gd name="connsiteY4795" fmla="*/ 2047623 h 5360810"/>
              <a:gd name="connsiteX4796" fmla="*/ 2963574 w 4550804"/>
              <a:gd name="connsiteY4796" fmla="*/ 2046227 h 5360810"/>
              <a:gd name="connsiteX4797" fmla="*/ 2964971 w 4550804"/>
              <a:gd name="connsiteY4797" fmla="*/ 2049019 h 5360810"/>
              <a:gd name="connsiteX4798" fmla="*/ 2962177 w 4550804"/>
              <a:gd name="connsiteY4798" fmla="*/ 2056699 h 5360810"/>
              <a:gd name="connsiteX4799" fmla="*/ 2959384 w 4550804"/>
              <a:gd name="connsiteY4799" fmla="*/ 2052510 h 5360810"/>
              <a:gd name="connsiteX4800" fmla="*/ 2057881 w 4550804"/>
              <a:gd name="connsiteY4800" fmla="*/ 2046226 h 5360810"/>
              <a:gd name="connsiteX4801" fmla="*/ 2055786 w 4550804"/>
              <a:gd name="connsiteY4801" fmla="*/ 2050415 h 5360810"/>
              <a:gd name="connsiteX4802" fmla="*/ 2054802 w 4550804"/>
              <a:gd name="connsiteY4802" fmla="*/ 2049926 h 5360810"/>
              <a:gd name="connsiteX4803" fmla="*/ 1912636 w 4550804"/>
              <a:gd name="connsiteY4803" fmla="*/ 2044830 h 5360810"/>
              <a:gd name="connsiteX4804" fmla="*/ 1909843 w 4550804"/>
              <a:gd name="connsiteY4804" fmla="*/ 2049019 h 5360810"/>
              <a:gd name="connsiteX4805" fmla="*/ 1897273 w 4550804"/>
              <a:gd name="connsiteY4805" fmla="*/ 2045050 h 5360810"/>
              <a:gd name="connsiteX4806" fmla="*/ 1897273 w 4550804"/>
              <a:gd name="connsiteY4806" fmla="*/ 2045528 h 5360810"/>
              <a:gd name="connsiteX4807" fmla="*/ 1910541 w 4550804"/>
              <a:gd name="connsiteY4807" fmla="*/ 2049716 h 5360810"/>
              <a:gd name="connsiteX4808" fmla="*/ 1913334 w 4550804"/>
              <a:gd name="connsiteY4808" fmla="*/ 2045528 h 5360810"/>
              <a:gd name="connsiteX4809" fmla="*/ 1918808 w 4550804"/>
              <a:gd name="connsiteY4809" fmla="*/ 2047960 h 5360810"/>
              <a:gd name="connsiteX4810" fmla="*/ 1918921 w 4550804"/>
              <a:gd name="connsiteY4810" fmla="*/ 2047623 h 5360810"/>
              <a:gd name="connsiteX4811" fmla="*/ 2089305 w 4550804"/>
              <a:gd name="connsiteY4811" fmla="*/ 2044132 h 5360810"/>
              <a:gd name="connsiteX4812" fmla="*/ 2101176 w 4550804"/>
              <a:gd name="connsiteY4812" fmla="*/ 2084622 h 5360810"/>
              <a:gd name="connsiteX4813" fmla="*/ 2103271 w 4550804"/>
              <a:gd name="connsiteY4813" fmla="*/ 2084622 h 5360810"/>
              <a:gd name="connsiteX4814" fmla="*/ 2111650 w 4550804"/>
              <a:gd name="connsiteY4814" fmla="*/ 2096490 h 5360810"/>
              <a:gd name="connsiteX4815" fmla="*/ 2136789 w 4550804"/>
              <a:gd name="connsiteY4815" fmla="*/ 2093697 h 5360810"/>
              <a:gd name="connsiteX4816" fmla="*/ 2141677 w 4550804"/>
              <a:gd name="connsiteY4816" fmla="*/ 2099981 h 5360810"/>
              <a:gd name="connsiteX4817" fmla="*/ 2138884 w 4550804"/>
              <a:gd name="connsiteY4817" fmla="*/ 2098584 h 5360810"/>
              <a:gd name="connsiteX4818" fmla="*/ 2132599 w 4550804"/>
              <a:gd name="connsiteY4818" fmla="*/ 2099981 h 5360810"/>
              <a:gd name="connsiteX4819" fmla="*/ 2120728 w 4550804"/>
              <a:gd name="connsiteY4819" fmla="*/ 2108357 h 5360810"/>
              <a:gd name="connsiteX4820" fmla="*/ 2108857 w 4550804"/>
              <a:gd name="connsiteY4820" fmla="*/ 2110452 h 5360810"/>
              <a:gd name="connsiteX4821" fmla="*/ 2101875 w 4550804"/>
              <a:gd name="connsiteY4821" fmla="*/ 2118829 h 5360810"/>
              <a:gd name="connsiteX4822" fmla="*/ 2094193 w 4550804"/>
              <a:gd name="connsiteY4822" fmla="*/ 2118829 h 5360810"/>
              <a:gd name="connsiteX4823" fmla="*/ 2089305 w 4550804"/>
              <a:gd name="connsiteY4823" fmla="*/ 2121622 h 5360810"/>
              <a:gd name="connsiteX4824" fmla="*/ 2086512 w 4550804"/>
              <a:gd name="connsiteY4824" fmla="*/ 2116037 h 5360810"/>
              <a:gd name="connsiteX4825" fmla="*/ 2094193 w 4550804"/>
              <a:gd name="connsiteY4825" fmla="*/ 2101377 h 5360810"/>
              <a:gd name="connsiteX4826" fmla="*/ 2095590 w 4550804"/>
              <a:gd name="connsiteY4826" fmla="*/ 2105565 h 5360810"/>
              <a:gd name="connsiteX4827" fmla="*/ 2095590 w 4550804"/>
              <a:gd name="connsiteY4827" fmla="*/ 2090905 h 5360810"/>
              <a:gd name="connsiteX4828" fmla="*/ 2098383 w 4550804"/>
              <a:gd name="connsiteY4828" fmla="*/ 2086018 h 5360810"/>
              <a:gd name="connsiteX4829" fmla="*/ 1889669 w 4550804"/>
              <a:gd name="connsiteY4829" fmla="*/ 2040655 h 5360810"/>
              <a:gd name="connsiteX4830" fmla="*/ 1889229 w 4550804"/>
              <a:gd name="connsiteY4830" fmla="*/ 2041127 h 5360810"/>
              <a:gd name="connsiteX4831" fmla="*/ 1896575 w 4550804"/>
              <a:gd name="connsiteY4831" fmla="*/ 2042596 h 5360810"/>
              <a:gd name="connsiteX4832" fmla="*/ 1896575 w 4550804"/>
              <a:gd name="connsiteY4832" fmla="*/ 2042038 h 5360810"/>
              <a:gd name="connsiteX4833" fmla="*/ 3906974 w 4550804"/>
              <a:gd name="connsiteY4833" fmla="*/ 2035057 h 5360810"/>
              <a:gd name="connsiteX4834" fmla="*/ 3906973 w 4550804"/>
              <a:gd name="connsiteY4834" fmla="*/ 2035057 h 5360810"/>
              <a:gd name="connsiteX4835" fmla="*/ 3906973 w 4550804"/>
              <a:gd name="connsiteY4835" fmla="*/ 2044133 h 5360810"/>
              <a:gd name="connsiteX4836" fmla="*/ 3906974 w 4550804"/>
              <a:gd name="connsiteY4836" fmla="*/ 2044132 h 5360810"/>
              <a:gd name="connsiteX4837" fmla="*/ 3735890 w 4550804"/>
              <a:gd name="connsiteY4837" fmla="*/ 2030869 h 5360810"/>
              <a:gd name="connsiteX4838" fmla="*/ 3735727 w 4550804"/>
              <a:gd name="connsiteY4838" fmla="*/ 2031886 h 5360810"/>
              <a:gd name="connsiteX4839" fmla="*/ 3790359 w 4550804"/>
              <a:gd name="connsiteY4839" fmla="*/ 2037150 h 5360810"/>
              <a:gd name="connsiteX4840" fmla="*/ 3838368 w 4550804"/>
              <a:gd name="connsiteY4840" fmla="*/ 2050073 h 5360810"/>
              <a:gd name="connsiteX4841" fmla="*/ 3838840 w 4550804"/>
              <a:gd name="connsiteY4841" fmla="*/ 2049403 h 5360810"/>
              <a:gd name="connsiteX4842" fmla="*/ 3793150 w 4550804"/>
              <a:gd name="connsiteY4842" fmla="*/ 2036454 h 5360810"/>
              <a:gd name="connsiteX4843" fmla="*/ 2976841 w 4550804"/>
              <a:gd name="connsiteY4843" fmla="*/ 2013416 h 5360810"/>
              <a:gd name="connsiteX4844" fmla="*/ 2978238 w 4550804"/>
              <a:gd name="connsiteY4844" fmla="*/ 2017605 h 5360810"/>
              <a:gd name="connsiteX4845" fmla="*/ 2975445 w 4550804"/>
              <a:gd name="connsiteY4845" fmla="*/ 2020397 h 5360810"/>
              <a:gd name="connsiteX4846" fmla="*/ 2974048 w 4550804"/>
              <a:gd name="connsiteY4846" fmla="*/ 2017605 h 5360810"/>
              <a:gd name="connsiteX4847" fmla="*/ 1738143 w 4550804"/>
              <a:gd name="connsiteY4847" fmla="*/ 2009017 h 5360810"/>
              <a:gd name="connsiteX4848" fmla="*/ 1739457 w 4550804"/>
              <a:gd name="connsiteY4848" fmla="*/ 2028076 h 5360810"/>
              <a:gd name="connsiteX4849" fmla="*/ 1738471 w 4550804"/>
              <a:gd name="connsiteY4849" fmla="*/ 2031774 h 5360810"/>
              <a:gd name="connsiteX4850" fmla="*/ 1739458 w 4550804"/>
              <a:gd name="connsiteY4850" fmla="*/ 2029472 h 5360810"/>
              <a:gd name="connsiteX4851" fmla="*/ 1739458 w 4550804"/>
              <a:gd name="connsiteY4851" fmla="*/ 2016906 h 5360810"/>
              <a:gd name="connsiteX4852" fmla="*/ 2475465 w 4550804"/>
              <a:gd name="connsiteY4852" fmla="*/ 2002247 h 5360810"/>
              <a:gd name="connsiteX4853" fmla="*/ 2467783 w 4550804"/>
              <a:gd name="connsiteY4853" fmla="*/ 2005040 h 5360810"/>
              <a:gd name="connsiteX4854" fmla="*/ 2439153 w 4550804"/>
              <a:gd name="connsiteY4854" fmla="*/ 2032266 h 5360810"/>
              <a:gd name="connsiteX4855" fmla="*/ 2466386 w 4550804"/>
              <a:gd name="connsiteY4855" fmla="*/ 2005040 h 5360810"/>
              <a:gd name="connsiteX4856" fmla="*/ 2471001 w 4550804"/>
              <a:gd name="connsiteY4856" fmla="*/ 1998882 h 5360810"/>
              <a:gd name="connsiteX4857" fmla="*/ 2470575 w 4550804"/>
              <a:gd name="connsiteY4857" fmla="*/ 2000153 h 5360810"/>
              <a:gd name="connsiteX4858" fmla="*/ 2464989 w 4550804"/>
              <a:gd name="connsiteY4858" fmla="*/ 2001549 h 5360810"/>
              <a:gd name="connsiteX4859" fmla="*/ 1732475 w 4550804"/>
              <a:gd name="connsiteY4859" fmla="*/ 1998749 h 5360810"/>
              <a:gd name="connsiteX4860" fmla="*/ 1732475 w 4550804"/>
              <a:gd name="connsiteY4860" fmla="*/ 1998755 h 5360810"/>
              <a:gd name="connsiteX4861" fmla="*/ 1732475 w 4550804"/>
              <a:gd name="connsiteY4861" fmla="*/ 1998756 h 5360810"/>
              <a:gd name="connsiteX4862" fmla="*/ 2471972 w 4550804"/>
              <a:gd name="connsiteY4862" fmla="*/ 1995964 h 5360810"/>
              <a:gd name="connsiteX4863" fmla="*/ 2472140 w 4550804"/>
              <a:gd name="connsiteY4863" fmla="*/ 1996019 h 5360810"/>
              <a:gd name="connsiteX4864" fmla="*/ 2471274 w 4550804"/>
              <a:gd name="connsiteY4864" fmla="*/ 1998756 h 5360810"/>
              <a:gd name="connsiteX4865" fmla="*/ 2471002 w 4550804"/>
              <a:gd name="connsiteY4865" fmla="*/ 1998882 h 5360810"/>
              <a:gd name="connsiteX4866" fmla="*/ 2475464 w 4550804"/>
              <a:gd name="connsiteY4866" fmla="*/ 1985492 h 5360810"/>
              <a:gd name="connsiteX4867" fmla="*/ 2473369 w 4550804"/>
              <a:gd name="connsiteY4867" fmla="*/ 1995963 h 5360810"/>
              <a:gd name="connsiteX4868" fmla="*/ 2476162 w 4550804"/>
              <a:gd name="connsiteY4868" fmla="*/ 1997359 h 5360810"/>
              <a:gd name="connsiteX4869" fmla="*/ 2472140 w 4550804"/>
              <a:gd name="connsiteY4869" fmla="*/ 1996019 h 5360810"/>
              <a:gd name="connsiteX4870" fmla="*/ 2981729 w 4550804"/>
              <a:gd name="connsiteY4870" fmla="*/ 1972228 h 5360810"/>
              <a:gd name="connsiteX4871" fmla="*/ 2983824 w 4550804"/>
              <a:gd name="connsiteY4871" fmla="*/ 1976417 h 5360810"/>
              <a:gd name="connsiteX4872" fmla="*/ 2983126 w 4550804"/>
              <a:gd name="connsiteY4872" fmla="*/ 1973624 h 5360810"/>
              <a:gd name="connsiteX4873" fmla="*/ 2984523 w 4550804"/>
              <a:gd name="connsiteY4873" fmla="*/ 1976417 h 5360810"/>
              <a:gd name="connsiteX4874" fmla="*/ 2984523 w 4550804"/>
              <a:gd name="connsiteY4874" fmla="*/ 1979209 h 5360810"/>
              <a:gd name="connsiteX4875" fmla="*/ 2984250 w 4550804"/>
              <a:gd name="connsiteY4875" fmla="*/ 1978127 h 5360810"/>
              <a:gd name="connsiteX4876" fmla="*/ 2980333 w 4550804"/>
              <a:gd name="connsiteY4876" fmla="*/ 1982700 h 5360810"/>
              <a:gd name="connsiteX4877" fmla="*/ 2978936 w 4550804"/>
              <a:gd name="connsiteY4877" fmla="*/ 1975020 h 5360810"/>
              <a:gd name="connsiteX4878" fmla="*/ 2474946 w 4550804"/>
              <a:gd name="connsiteY4878" fmla="*/ 1966818 h 5360810"/>
              <a:gd name="connsiteX4879" fmla="*/ 2473367 w 4550804"/>
              <a:gd name="connsiteY4879" fmla="*/ 1983398 h 5360810"/>
              <a:gd name="connsiteX4880" fmla="*/ 2473367 w 4550804"/>
              <a:gd name="connsiteY4880" fmla="*/ 1970831 h 5360810"/>
              <a:gd name="connsiteX4881" fmla="*/ 2471273 w 4550804"/>
              <a:gd name="connsiteY4881" fmla="*/ 1970831 h 5360810"/>
              <a:gd name="connsiteX4882" fmla="*/ 2471273 w 4550804"/>
              <a:gd name="connsiteY4882" fmla="*/ 1968040 h 5360810"/>
              <a:gd name="connsiteX4883" fmla="*/ 2485939 w 4550804"/>
              <a:gd name="connsiteY4883" fmla="*/ 1965945 h 5360810"/>
              <a:gd name="connsiteX4884" fmla="*/ 2484542 w 4550804"/>
              <a:gd name="connsiteY4884" fmla="*/ 1973624 h 5360810"/>
              <a:gd name="connsiteX4885" fmla="*/ 2484542 w 4550804"/>
              <a:gd name="connsiteY4885" fmla="*/ 1972228 h 5360810"/>
              <a:gd name="connsiteX4886" fmla="*/ 2484095 w 4550804"/>
              <a:gd name="connsiteY4886" fmla="*/ 1964612 h 5360810"/>
              <a:gd name="connsiteX4887" fmla="*/ 2484542 w 4550804"/>
              <a:gd name="connsiteY4887" fmla="*/ 1965946 h 5360810"/>
              <a:gd name="connsiteX4888" fmla="*/ 2481748 w 4550804"/>
              <a:gd name="connsiteY4888" fmla="*/ 1985492 h 5360810"/>
              <a:gd name="connsiteX4889" fmla="*/ 2481748 w 4550804"/>
              <a:gd name="connsiteY4889" fmla="*/ 1976417 h 5360810"/>
              <a:gd name="connsiteX4890" fmla="*/ 2478955 w 4550804"/>
              <a:gd name="connsiteY4890" fmla="*/ 1976417 h 5360810"/>
              <a:gd name="connsiteX4891" fmla="*/ 2478955 w 4550804"/>
              <a:gd name="connsiteY4891" fmla="*/ 1970134 h 5360810"/>
              <a:gd name="connsiteX4892" fmla="*/ 2480352 w 4550804"/>
              <a:gd name="connsiteY4892" fmla="*/ 1967342 h 5360810"/>
              <a:gd name="connsiteX4893" fmla="*/ 2483145 w 4550804"/>
              <a:gd name="connsiteY4893" fmla="*/ 1967342 h 5360810"/>
              <a:gd name="connsiteX4894" fmla="*/ 2476546 w 4550804"/>
              <a:gd name="connsiteY4894" fmla="*/ 1953129 h 5360810"/>
              <a:gd name="connsiteX4895" fmla="*/ 2475464 w 4550804"/>
              <a:gd name="connsiteY4895" fmla="*/ 1966645 h 5360810"/>
              <a:gd name="connsiteX4896" fmla="*/ 2474947 w 4550804"/>
              <a:gd name="connsiteY4896" fmla="*/ 1966819 h 5360810"/>
              <a:gd name="connsiteX4897" fmla="*/ 2476162 w 4550804"/>
              <a:gd name="connsiteY4897" fmla="*/ 1954078 h 5360810"/>
              <a:gd name="connsiteX4898" fmla="*/ 2488732 w 4550804"/>
              <a:gd name="connsiteY4898" fmla="*/ 1951285 h 5360810"/>
              <a:gd name="connsiteX4899" fmla="*/ 2484094 w 4550804"/>
              <a:gd name="connsiteY4899" fmla="*/ 1964611 h 5360810"/>
              <a:gd name="connsiteX4900" fmla="*/ 2483145 w 4550804"/>
              <a:gd name="connsiteY4900" fmla="*/ 1961756 h 5360810"/>
              <a:gd name="connsiteX4901" fmla="*/ 2974746 w 4550804"/>
              <a:gd name="connsiteY4901" fmla="*/ 1935927 h 5360810"/>
              <a:gd name="connsiteX4902" fmla="*/ 2976143 w 4550804"/>
              <a:gd name="connsiteY4902" fmla="*/ 1935927 h 5360810"/>
              <a:gd name="connsiteX4903" fmla="*/ 2976143 w 4550804"/>
              <a:gd name="connsiteY4903" fmla="*/ 1938720 h 5360810"/>
              <a:gd name="connsiteX4904" fmla="*/ 2976143 w 4550804"/>
              <a:gd name="connsiteY4904" fmla="*/ 1933135 h 5360810"/>
              <a:gd name="connsiteX4905" fmla="*/ 2977540 w 4550804"/>
              <a:gd name="connsiteY4905" fmla="*/ 1935927 h 5360810"/>
              <a:gd name="connsiteX4906" fmla="*/ 2976143 w 4550804"/>
              <a:gd name="connsiteY4906" fmla="*/ 1935927 h 5360810"/>
              <a:gd name="connsiteX4907" fmla="*/ 2955194 w 4550804"/>
              <a:gd name="connsiteY4907" fmla="*/ 1894040 h 5360810"/>
              <a:gd name="connsiteX4908" fmla="*/ 2955194 w 4550804"/>
              <a:gd name="connsiteY4908" fmla="*/ 1898229 h 5360810"/>
              <a:gd name="connsiteX4909" fmla="*/ 2952401 w 4550804"/>
              <a:gd name="connsiteY4909" fmla="*/ 1896833 h 5360810"/>
              <a:gd name="connsiteX4910" fmla="*/ 2950306 w 4550804"/>
              <a:gd name="connsiteY4910" fmla="*/ 1891947 h 5360810"/>
              <a:gd name="connsiteX4911" fmla="*/ 2951702 w 4550804"/>
              <a:gd name="connsiteY4911" fmla="*/ 1894739 h 5360810"/>
              <a:gd name="connsiteX4912" fmla="*/ 2948909 w 4550804"/>
              <a:gd name="connsiteY4912" fmla="*/ 1896136 h 5360810"/>
              <a:gd name="connsiteX4913" fmla="*/ 2948909 w 4550804"/>
              <a:gd name="connsiteY4913" fmla="*/ 1893343 h 5360810"/>
              <a:gd name="connsiteX4914" fmla="*/ 1682953 w 4550804"/>
              <a:gd name="connsiteY4914" fmla="*/ 1888715 h 5360810"/>
              <a:gd name="connsiteX4915" fmla="*/ 1682197 w 4550804"/>
              <a:gd name="connsiteY4915" fmla="*/ 1891248 h 5360810"/>
              <a:gd name="connsiteX4916" fmla="*/ 1682214 w 4550804"/>
              <a:gd name="connsiteY4916" fmla="*/ 1891266 h 5360810"/>
              <a:gd name="connsiteX4917" fmla="*/ 2946116 w 4550804"/>
              <a:gd name="connsiteY4917" fmla="*/ 1875192 h 5360810"/>
              <a:gd name="connsiteX4918" fmla="*/ 2944021 w 4550804"/>
              <a:gd name="connsiteY4918" fmla="*/ 1885663 h 5360810"/>
              <a:gd name="connsiteX4919" fmla="*/ 2949607 w 4550804"/>
              <a:gd name="connsiteY4919" fmla="*/ 1887059 h 5360810"/>
              <a:gd name="connsiteX4920" fmla="*/ 2952400 w 4550804"/>
              <a:gd name="connsiteY4920" fmla="*/ 1884267 h 5360810"/>
              <a:gd name="connsiteX4921" fmla="*/ 2952400 w 4550804"/>
              <a:gd name="connsiteY4921" fmla="*/ 1887059 h 5360810"/>
              <a:gd name="connsiteX4922" fmla="*/ 2949607 w 4550804"/>
              <a:gd name="connsiteY4922" fmla="*/ 1888455 h 5360810"/>
              <a:gd name="connsiteX4923" fmla="*/ 2943323 w 4550804"/>
              <a:gd name="connsiteY4923" fmla="*/ 1885663 h 5360810"/>
              <a:gd name="connsiteX4924" fmla="*/ 2942626 w 4550804"/>
              <a:gd name="connsiteY4924" fmla="*/ 1873796 h 5360810"/>
              <a:gd name="connsiteX4925" fmla="*/ 2942626 w 4550804"/>
              <a:gd name="connsiteY4925" fmla="*/ 1879381 h 5360810"/>
              <a:gd name="connsiteX4926" fmla="*/ 2938436 w 4550804"/>
              <a:gd name="connsiteY4926" fmla="*/ 1884966 h 5360810"/>
              <a:gd name="connsiteX4927" fmla="*/ 2937039 w 4550804"/>
              <a:gd name="connsiteY4927" fmla="*/ 1879381 h 5360810"/>
              <a:gd name="connsiteX4928" fmla="*/ 2939832 w 4550804"/>
              <a:gd name="connsiteY4928" fmla="*/ 1882174 h 5360810"/>
              <a:gd name="connsiteX4929" fmla="*/ 2941229 w 4550804"/>
              <a:gd name="connsiteY4929" fmla="*/ 1874494 h 5360810"/>
              <a:gd name="connsiteX4930" fmla="*/ 2928659 w 4550804"/>
              <a:gd name="connsiteY4930" fmla="*/ 1866815 h 5360810"/>
              <a:gd name="connsiteX4931" fmla="*/ 2928659 w 4550804"/>
              <a:gd name="connsiteY4931" fmla="*/ 1868211 h 5360810"/>
              <a:gd name="connsiteX4932" fmla="*/ 2932849 w 4550804"/>
              <a:gd name="connsiteY4932" fmla="*/ 1874494 h 5360810"/>
              <a:gd name="connsiteX4933" fmla="*/ 2927262 w 4550804"/>
              <a:gd name="connsiteY4933" fmla="*/ 1868211 h 5360810"/>
              <a:gd name="connsiteX4934" fmla="*/ 1613422 w 4550804"/>
              <a:gd name="connsiteY4934" fmla="*/ 1861883 h 5360810"/>
              <a:gd name="connsiteX4935" fmla="*/ 1613066 w 4550804"/>
              <a:gd name="connsiteY4935" fmla="*/ 1864022 h 5360810"/>
              <a:gd name="connsiteX4936" fmla="*/ 1613397 w 4550804"/>
              <a:gd name="connsiteY4936" fmla="*/ 1864132 h 5360810"/>
              <a:gd name="connsiteX4937" fmla="*/ 1613765 w 4550804"/>
              <a:gd name="connsiteY4937" fmla="*/ 1861928 h 5360810"/>
              <a:gd name="connsiteX4938" fmla="*/ 2883968 w 4550804"/>
              <a:gd name="connsiteY4938" fmla="*/ 1861230 h 5360810"/>
              <a:gd name="connsiteX4939" fmla="*/ 2926564 w 4550804"/>
              <a:gd name="connsiteY4939" fmla="*/ 1862626 h 5360810"/>
              <a:gd name="connsiteX4940" fmla="*/ 2926795 w 4550804"/>
              <a:gd name="connsiteY4940" fmla="*/ 1862863 h 5360810"/>
              <a:gd name="connsiteX4941" fmla="*/ 1603289 w 4550804"/>
              <a:gd name="connsiteY4941" fmla="*/ 1857739 h 5360810"/>
              <a:gd name="connsiteX4942" fmla="*/ 1603289 w 4550804"/>
              <a:gd name="connsiteY4942" fmla="*/ 1858437 h 5360810"/>
              <a:gd name="connsiteX4943" fmla="*/ 1603290 w 4550804"/>
              <a:gd name="connsiteY4943" fmla="*/ 1858437 h 5360810"/>
              <a:gd name="connsiteX4944" fmla="*/ 1603290 w 4550804"/>
              <a:gd name="connsiteY4944" fmla="*/ 1857739 h 5360810"/>
              <a:gd name="connsiteX4945" fmla="*/ 2859144 w 4550804"/>
              <a:gd name="connsiteY4945" fmla="*/ 1852602 h 5360810"/>
              <a:gd name="connsiteX4946" fmla="*/ 2859528 w 4550804"/>
              <a:gd name="connsiteY4946" fmla="*/ 1852853 h 5360810"/>
              <a:gd name="connsiteX4947" fmla="*/ 2859060 w 4550804"/>
              <a:gd name="connsiteY4947" fmla="*/ 1852623 h 5360810"/>
              <a:gd name="connsiteX4948" fmla="*/ 2885364 w 4550804"/>
              <a:gd name="connsiteY4948" fmla="*/ 1852155 h 5360810"/>
              <a:gd name="connsiteX4949" fmla="*/ 2886761 w 4550804"/>
              <a:gd name="connsiteY4949" fmla="*/ 1852155 h 5360810"/>
              <a:gd name="connsiteX4950" fmla="*/ 2888158 w 4550804"/>
              <a:gd name="connsiteY4950" fmla="*/ 1857740 h 5360810"/>
              <a:gd name="connsiteX4951" fmla="*/ 2893919 w 4550804"/>
              <a:gd name="connsiteY4951" fmla="*/ 1859834 h 5360810"/>
              <a:gd name="connsiteX4952" fmla="*/ 2885364 w 4550804"/>
              <a:gd name="connsiteY4952" fmla="*/ 1859834 h 5360810"/>
              <a:gd name="connsiteX4953" fmla="*/ 2856734 w 4550804"/>
              <a:gd name="connsiteY4953" fmla="*/ 1851457 h 5360810"/>
              <a:gd name="connsiteX4954" fmla="*/ 2859059 w 4550804"/>
              <a:gd name="connsiteY4954" fmla="*/ 1852623 h 5360810"/>
              <a:gd name="connsiteX4955" fmla="*/ 2858131 w 4550804"/>
              <a:gd name="connsiteY4955" fmla="*/ 1852853 h 5360810"/>
              <a:gd name="connsiteX4956" fmla="*/ 2934245 w 4550804"/>
              <a:gd name="connsiteY4956" fmla="*/ 1850060 h 5360810"/>
              <a:gd name="connsiteX4957" fmla="*/ 2934245 w 4550804"/>
              <a:gd name="connsiteY4957" fmla="*/ 1852852 h 5360810"/>
              <a:gd name="connsiteX4958" fmla="*/ 2927960 w 4550804"/>
              <a:gd name="connsiteY4958" fmla="*/ 1855645 h 5360810"/>
              <a:gd name="connsiteX4959" fmla="*/ 2927960 w 4550804"/>
              <a:gd name="connsiteY4959" fmla="*/ 1858438 h 5360810"/>
              <a:gd name="connsiteX4960" fmla="*/ 2932150 w 4550804"/>
              <a:gd name="connsiteY4960" fmla="*/ 1859834 h 5360810"/>
              <a:gd name="connsiteX4961" fmla="*/ 2920280 w 4550804"/>
              <a:gd name="connsiteY4961" fmla="*/ 1859834 h 5360810"/>
              <a:gd name="connsiteX4962" fmla="*/ 2918185 w 4550804"/>
              <a:gd name="connsiteY4962" fmla="*/ 1860532 h 5360810"/>
              <a:gd name="connsiteX4963" fmla="*/ 2895840 w 4550804"/>
              <a:gd name="connsiteY4963" fmla="*/ 1860532 h 5360810"/>
              <a:gd name="connsiteX4964" fmla="*/ 2893919 w 4550804"/>
              <a:gd name="connsiteY4964" fmla="*/ 1859834 h 5360810"/>
              <a:gd name="connsiteX4965" fmla="*/ 2920279 w 4550804"/>
              <a:gd name="connsiteY4965" fmla="*/ 1859834 h 5360810"/>
              <a:gd name="connsiteX4966" fmla="*/ 2922374 w 4550804"/>
              <a:gd name="connsiteY4966" fmla="*/ 1859136 h 5360810"/>
              <a:gd name="connsiteX4967" fmla="*/ 2928658 w 4550804"/>
              <a:gd name="connsiteY4967" fmla="*/ 1851456 h 5360810"/>
              <a:gd name="connsiteX4968" fmla="*/ 2921907 w 4550804"/>
              <a:gd name="connsiteY4968" fmla="*/ 1848895 h 5360810"/>
              <a:gd name="connsiteX4969" fmla="*/ 2921676 w 4550804"/>
              <a:gd name="connsiteY4969" fmla="*/ 1849362 h 5360810"/>
              <a:gd name="connsiteX4970" fmla="*/ 2920978 w 4550804"/>
              <a:gd name="connsiteY4970" fmla="*/ 1849362 h 5360810"/>
              <a:gd name="connsiteX4971" fmla="*/ 1599227 w 4550804"/>
              <a:gd name="connsiteY4971" fmla="*/ 1846950 h 5360810"/>
              <a:gd name="connsiteX4972" fmla="*/ 1598542 w 4550804"/>
              <a:gd name="connsiteY4972" fmla="*/ 1847407 h 5360810"/>
              <a:gd name="connsiteX4973" fmla="*/ 1598402 w 4550804"/>
              <a:gd name="connsiteY4973" fmla="*/ 1848664 h 5360810"/>
              <a:gd name="connsiteX4974" fmla="*/ 1595951 w 4550804"/>
              <a:gd name="connsiteY4974" fmla="*/ 1850049 h 5360810"/>
              <a:gd name="connsiteX4975" fmla="*/ 1596394 w 4550804"/>
              <a:gd name="connsiteY4975" fmla="*/ 1850934 h 5360810"/>
              <a:gd name="connsiteX4976" fmla="*/ 1599799 w 4550804"/>
              <a:gd name="connsiteY4976" fmla="*/ 1848664 h 5360810"/>
              <a:gd name="connsiteX4977" fmla="*/ 2924469 w 4550804"/>
              <a:gd name="connsiteY4977" fmla="*/ 1843778 h 5360810"/>
              <a:gd name="connsiteX4978" fmla="*/ 2930754 w 4550804"/>
              <a:gd name="connsiteY4978" fmla="*/ 1847967 h 5360810"/>
              <a:gd name="connsiteX4979" fmla="*/ 2925167 w 4550804"/>
              <a:gd name="connsiteY4979" fmla="*/ 1846570 h 5360810"/>
              <a:gd name="connsiteX4980" fmla="*/ 2929357 w 4550804"/>
              <a:gd name="connsiteY4980" fmla="*/ 1847967 h 5360810"/>
              <a:gd name="connsiteX4981" fmla="*/ 2923770 w 4550804"/>
              <a:gd name="connsiteY4981" fmla="*/ 1847967 h 5360810"/>
              <a:gd name="connsiteX4982" fmla="*/ 2921906 w 4550804"/>
              <a:gd name="connsiteY4982" fmla="*/ 1848895 h 5360810"/>
              <a:gd name="connsiteX4983" fmla="*/ 2894443 w 4550804"/>
              <a:gd name="connsiteY4983" fmla="*/ 1843778 h 5360810"/>
              <a:gd name="connsiteX4984" fmla="*/ 2900029 w 4550804"/>
              <a:gd name="connsiteY4984" fmla="*/ 1846570 h 5360810"/>
              <a:gd name="connsiteX4985" fmla="*/ 2904219 w 4550804"/>
              <a:gd name="connsiteY4985" fmla="*/ 1843778 h 5360810"/>
              <a:gd name="connsiteX4986" fmla="*/ 2905615 w 4550804"/>
              <a:gd name="connsiteY4986" fmla="*/ 1845872 h 5360810"/>
              <a:gd name="connsiteX4987" fmla="*/ 2909805 w 4550804"/>
              <a:gd name="connsiteY4987" fmla="*/ 1850060 h 5360810"/>
              <a:gd name="connsiteX4988" fmla="*/ 2895141 w 4550804"/>
              <a:gd name="connsiteY4988" fmla="*/ 1845872 h 5360810"/>
              <a:gd name="connsiteX4989" fmla="*/ 2899331 w 4550804"/>
              <a:gd name="connsiteY4989" fmla="*/ 1851456 h 5360810"/>
              <a:gd name="connsiteX4990" fmla="*/ 2899331 w 4550804"/>
              <a:gd name="connsiteY4990" fmla="*/ 1855645 h 5360810"/>
              <a:gd name="connsiteX4991" fmla="*/ 2893046 w 4550804"/>
              <a:gd name="connsiteY4991" fmla="*/ 1846570 h 5360810"/>
              <a:gd name="connsiteX4992" fmla="*/ 2911201 w 4550804"/>
              <a:gd name="connsiteY4992" fmla="*/ 1836099 h 5360810"/>
              <a:gd name="connsiteX4993" fmla="*/ 2917485 w 4550804"/>
              <a:gd name="connsiteY4993" fmla="*/ 1838891 h 5360810"/>
              <a:gd name="connsiteX4994" fmla="*/ 2923072 w 4550804"/>
              <a:gd name="connsiteY4994" fmla="*/ 1843079 h 5360810"/>
              <a:gd name="connsiteX4995" fmla="*/ 2917485 w 4550804"/>
              <a:gd name="connsiteY4995" fmla="*/ 1841684 h 5360810"/>
              <a:gd name="connsiteX4996" fmla="*/ 2917485 w 4550804"/>
              <a:gd name="connsiteY4996" fmla="*/ 1844476 h 5360810"/>
              <a:gd name="connsiteX4997" fmla="*/ 2913296 w 4550804"/>
              <a:gd name="connsiteY4997" fmla="*/ 1838891 h 5360810"/>
              <a:gd name="connsiteX4998" fmla="*/ 2911899 w 4550804"/>
              <a:gd name="connsiteY4998" fmla="*/ 1845174 h 5360810"/>
              <a:gd name="connsiteX4999" fmla="*/ 2917485 w 4550804"/>
              <a:gd name="connsiteY4999" fmla="*/ 1845174 h 5360810"/>
              <a:gd name="connsiteX5000" fmla="*/ 2917485 w 4550804"/>
              <a:gd name="connsiteY5000" fmla="*/ 1849362 h 5360810"/>
              <a:gd name="connsiteX5001" fmla="*/ 2920977 w 4550804"/>
              <a:gd name="connsiteY5001" fmla="*/ 1849362 h 5360810"/>
              <a:gd name="connsiteX5002" fmla="*/ 2923770 w 4550804"/>
              <a:gd name="connsiteY5002" fmla="*/ 1850759 h 5360810"/>
              <a:gd name="connsiteX5003" fmla="*/ 2918183 w 4550804"/>
              <a:gd name="connsiteY5003" fmla="*/ 1853551 h 5360810"/>
              <a:gd name="connsiteX5004" fmla="*/ 2912598 w 4550804"/>
              <a:gd name="connsiteY5004" fmla="*/ 1847966 h 5360810"/>
              <a:gd name="connsiteX5005" fmla="*/ 2909804 w 4550804"/>
              <a:gd name="connsiteY5005" fmla="*/ 1840288 h 5360810"/>
              <a:gd name="connsiteX5006" fmla="*/ 2859527 w 4550804"/>
              <a:gd name="connsiteY5006" fmla="*/ 1836099 h 5360810"/>
              <a:gd name="connsiteX5007" fmla="*/ 2860923 w 4550804"/>
              <a:gd name="connsiteY5007" fmla="*/ 1837495 h 5360810"/>
              <a:gd name="connsiteX5008" fmla="*/ 2859527 w 4550804"/>
              <a:gd name="connsiteY5008" fmla="*/ 1838891 h 5360810"/>
              <a:gd name="connsiteX5009" fmla="*/ 2860923 w 4550804"/>
              <a:gd name="connsiteY5009" fmla="*/ 1840288 h 5360810"/>
              <a:gd name="connsiteX5010" fmla="*/ 2862320 w 4550804"/>
              <a:gd name="connsiteY5010" fmla="*/ 1847966 h 5360810"/>
              <a:gd name="connsiteX5011" fmla="*/ 2860923 w 4550804"/>
              <a:gd name="connsiteY5011" fmla="*/ 1852155 h 5360810"/>
              <a:gd name="connsiteX5012" fmla="*/ 2859144 w 4550804"/>
              <a:gd name="connsiteY5012" fmla="*/ 1852602 h 5360810"/>
              <a:gd name="connsiteX5013" fmla="*/ 2855338 w 4550804"/>
              <a:gd name="connsiteY5013" fmla="*/ 1850061 h 5360810"/>
              <a:gd name="connsiteX5014" fmla="*/ 2853941 w 4550804"/>
              <a:gd name="connsiteY5014" fmla="*/ 1845872 h 5360810"/>
              <a:gd name="connsiteX5015" fmla="*/ 2855338 w 4550804"/>
              <a:gd name="connsiteY5015" fmla="*/ 1840288 h 5360810"/>
              <a:gd name="connsiteX5016" fmla="*/ 2937598 w 4550804"/>
              <a:gd name="connsiteY5016" fmla="*/ 1829536 h 5360810"/>
              <a:gd name="connsiteX5017" fmla="*/ 2938436 w 4550804"/>
              <a:gd name="connsiteY5017" fmla="*/ 1829815 h 5360810"/>
              <a:gd name="connsiteX5018" fmla="*/ 2937039 w 4550804"/>
              <a:gd name="connsiteY5018" fmla="*/ 1829815 h 5360810"/>
              <a:gd name="connsiteX5019" fmla="*/ 1931683 w 4550804"/>
              <a:gd name="connsiteY5019" fmla="*/ 1825938 h 5360810"/>
              <a:gd name="connsiteX5020" fmla="*/ 1923111 w 4550804"/>
              <a:gd name="connsiteY5020" fmla="*/ 1831211 h 5360810"/>
              <a:gd name="connsiteX5021" fmla="*/ 1920318 w 4550804"/>
              <a:gd name="connsiteY5021" fmla="*/ 1833305 h 5360810"/>
              <a:gd name="connsiteX5022" fmla="*/ 1920318 w 4550804"/>
              <a:gd name="connsiteY5022" fmla="*/ 1845173 h 5360810"/>
              <a:gd name="connsiteX5023" fmla="*/ 1925903 w 4550804"/>
              <a:gd name="connsiteY5023" fmla="*/ 1857041 h 5360810"/>
              <a:gd name="connsiteX5024" fmla="*/ 1927300 w 4550804"/>
              <a:gd name="connsiteY5024" fmla="*/ 1868909 h 5360810"/>
              <a:gd name="connsiteX5025" fmla="*/ 1927775 w 4550804"/>
              <a:gd name="connsiteY5025" fmla="*/ 1868909 h 5360810"/>
              <a:gd name="connsiteX5026" fmla="*/ 1926602 w 4550804"/>
              <a:gd name="connsiteY5026" fmla="*/ 1857739 h 5360810"/>
              <a:gd name="connsiteX5027" fmla="*/ 1921016 w 4550804"/>
              <a:gd name="connsiteY5027" fmla="*/ 1842381 h 5360810"/>
              <a:gd name="connsiteX5028" fmla="*/ 1922393 w 4550804"/>
              <a:gd name="connsiteY5028" fmla="*/ 1842263 h 5360810"/>
              <a:gd name="connsiteX5029" fmla="*/ 1921016 w 4550804"/>
              <a:gd name="connsiteY5029" fmla="*/ 1834003 h 5360810"/>
              <a:gd name="connsiteX5030" fmla="*/ 1930094 w 4550804"/>
              <a:gd name="connsiteY5030" fmla="*/ 1829116 h 5360810"/>
              <a:gd name="connsiteX5031" fmla="*/ 2841372 w 4550804"/>
              <a:gd name="connsiteY5031" fmla="*/ 1822835 h 5360810"/>
              <a:gd name="connsiteX5032" fmla="*/ 2842769 w 4550804"/>
              <a:gd name="connsiteY5032" fmla="*/ 1822835 h 5360810"/>
              <a:gd name="connsiteX5033" fmla="*/ 2846958 w 4550804"/>
              <a:gd name="connsiteY5033" fmla="*/ 1822835 h 5360810"/>
              <a:gd name="connsiteX5034" fmla="*/ 2847161 w 4550804"/>
              <a:gd name="connsiteY5034" fmla="*/ 1823037 h 5360810"/>
              <a:gd name="connsiteX5035" fmla="*/ 2852544 w 4550804"/>
              <a:gd name="connsiteY5035" fmla="*/ 1824231 h 5360810"/>
              <a:gd name="connsiteX5036" fmla="*/ 2858131 w 4550804"/>
              <a:gd name="connsiteY5036" fmla="*/ 1830514 h 5360810"/>
              <a:gd name="connsiteX5037" fmla="*/ 2858131 w 4550804"/>
              <a:gd name="connsiteY5037" fmla="*/ 1827722 h 5360810"/>
              <a:gd name="connsiteX5038" fmla="*/ 2859528 w 4550804"/>
              <a:gd name="connsiteY5038" fmla="*/ 1831911 h 5360810"/>
              <a:gd name="connsiteX5039" fmla="*/ 2856734 w 4550804"/>
              <a:gd name="connsiteY5039" fmla="*/ 1836098 h 5360810"/>
              <a:gd name="connsiteX5040" fmla="*/ 2852544 w 4550804"/>
              <a:gd name="connsiteY5040" fmla="*/ 1843778 h 5360810"/>
              <a:gd name="connsiteX5041" fmla="*/ 2851707 w 4550804"/>
              <a:gd name="connsiteY5041" fmla="*/ 1843499 h 5360810"/>
              <a:gd name="connsiteX5042" fmla="*/ 2852544 w 4550804"/>
              <a:gd name="connsiteY5042" fmla="*/ 1845174 h 5360810"/>
              <a:gd name="connsiteX5043" fmla="*/ 2852544 w 4550804"/>
              <a:gd name="connsiteY5043" fmla="*/ 1850759 h 5360810"/>
              <a:gd name="connsiteX5044" fmla="*/ 2853941 w 4550804"/>
              <a:gd name="connsiteY5044" fmla="*/ 1852854 h 5360810"/>
              <a:gd name="connsiteX5045" fmla="*/ 2851149 w 4550804"/>
              <a:gd name="connsiteY5045" fmla="*/ 1851457 h 5360810"/>
              <a:gd name="connsiteX5046" fmla="*/ 2849752 w 4550804"/>
              <a:gd name="connsiteY5046" fmla="*/ 1847269 h 5360810"/>
              <a:gd name="connsiteX5047" fmla="*/ 2845562 w 4550804"/>
              <a:gd name="connsiteY5047" fmla="*/ 1843080 h 5360810"/>
              <a:gd name="connsiteX5048" fmla="*/ 2842769 w 4550804"/>
              <a:gd name="connsiteY5048" fmla="*/ 1843080 h 5360810"/>
              <a:gd name="connsiteX5049" fmla="*/ 2838579 w 4550804"/>
              <a:gd name="connsiteY5049" fmla="*/ 1847269 h 5360810"/>
              <a:gd name="connsiteX5050" fmla="*/ 2846260 w 4550804"/>
              <a:gd name="connsiteY5050" fmla="*/ 1851457 h 5360810"/>
              <a:gd name="connsiteX5051" fmla="*/ 2838579 w 4550804"/>
              <a:gd name="connsiteY5051" fmla="*/ 1848665 h 5360810"/>
              <a:gd name="connsiteX5052" fmla="*/ 2832993 w 4550804"/>
              <a:gd name="connsiteY5052" fmla="*/ 1843080 h 5360810"/>
              <a:gd name="connsiteX5053" fmla="*/ 2831596 w 4550804"/>
              <a:gd name="connsiteY5053" fmla="*/ 1827024 h 5360810"/>
              <a:gd name="connsiteX5054" fmla="*/ 2835786 w 4550804"/>
              <a:gd name="connsiteY5054" fmla="*/ 1824231 h 5360810"/>
              <a:gd name="connsiteX5055" fmla="*/ 2832993 w 4550804"/>
              <a:gd name="connsiteY5055" fmla="*/ 1829816 h 5360810"/>
              <a:gd name="connsiteX5056" fmla="*/ 2835786 w 4550804"/>
              <a:gd name="connsiteY5056" fmla="*/ 1825627 h 5360810"/>
              <a:gd name="connsiteX5057" fmla="*/ 2931452 w 4550804"/>
              <a:gd name="connsiteY5057" fmla="*/ 1821439 h 5360810"/>
              <a:gd name="connsiteX5058" fmla="*/ 2933547 w 4550804"/>
              <a:gd name="connsiteY5058" fmla="*/ 1827024 h 5360810"/>
              <a:gd name="connsiteX5059" fmla="*/ 2933547 w 4550804"/>
              <a:gd name="connsiteY5059" fmla="*/ 1829816 h 5360810"/>
              <a:gd name="connsiteX5060" fmla="*/ 2936340 w 4550804"/>
              <a:gd name="connsiteY5060" fmla="*/ 1831212 h 5360810"/>
              <a:gd name="connsiteX5061" fmla="*/ 2940529 w 4550804"/>
              <a:gd name="connsiteY5061" fmla="*/ 1837495 h 5360810"/>
              <a:gd name="connsiteX5062" fmla="*/ 2944719 w 4550804"/>
              <a:gd name="connsiteY5062" fmla="*/ 1843778 h 5360810"/>
              <a:gd name="connsiteX5063" fmla="*/ 2937038 w 4550804"/>
              <a:gd name="connsiteY5063" fmla="*/ 1842382 h 5360810"/>
              <a:gd name="connsiteX5064" fmla="*/ 2935642 w 4550804"/>
              <a:gd name="connsiteY5064" fmla="*/ 1833306 h 5360810"/>
              <a:gd name="connsiteX5065" fmla="*/ 2930055 w 4550804"/>
              <a:gd name="connsiteY5065" fmla="*/ 1824231 h 5360810"/>
              <a:gd name="connsiteX5066" fmla="*/ 2842070 w 4550804"/>
              <a:gd name="connsiteY5066" fmla="*/ 1821439 h 5360810"/>
              <a:gd name="connsiteX5067" fmla="*/ 2835785 w 4550804"/>
              <a:gd name="connsiteY5067" fmla="*/ 1824231 h 5360810"/>
              <a:gd name="connsiteX5068" fmla="*/ 2837880 w 4550804"/>
              <a:gd name="connsiteY5068" fmla="*/ 1822835 h 5360810"/>
              <a:gd name="connsiteX5069" fmla="*/ 1932188 w 4550804"/>
              <a:gd name="connsiteY5069" fmla="*/ 1821322 h 5360810"/>
              <a:gd name="connsiteX5070" fmla="*/ 1932188 w 4550804"/>
              <a:gd name="connsiteY5070" fmla="*/ 1824928 h 5360810"/>
              <a:gd name="connsiteX5071" fmla="*/ 1932886 w 4550804"/>
              <a:gd name="connsiteY5071" fmla="*/ 1823532 h 5360810"/>
              <a:gd name="connsiteX5072" fmla="*/ 2948910 w 4550804"/>
              <a:gd name="connsiteY5072" fmla="*/ 1817948 h 5360810"/>
              <a:gd name="connsiteX5073" fmla="*/ 2950306 w 4550804"/>
              <a:gd name="connsiteY5073" fmla="*/ 1820740 h 5360810"/>
              <a:gd name="connsiteX5074" fmla="*/ 2946116 w 4550804"/>
              <a:gd name="connsiteY5074" fmla="*/ 1822137 h 5360810"/>
              <a:gd name="connsiteX5075" fmla="*/ 2943323 w 4550804"/>
              <a:gd name="connsiteY5075" fmla="*/ 1822137 h 5360810"/>
              <a:gd name="connsiteX5076" fmla="*/ 2947513 w 4550804"/>
              <a:gd name="connsiteY5076" fmla="*/ 1820740 h 5360810"/>
              <a:gd name="connsiteX5077" fmla="*/ 2932150 w 4550804"/>
              <a:gd name="connsiteY5077" fmla="*/ 1817948 h 5360810"/>
              <a:gd name="connsiteX5078" fmla="*/ 2939832 w 4550804"/>
              <a:gd name="connsiteY5078" fmla="*/ 1828419 h 5360810"/>
              <a:gd name="connsiteX5079" fmla="*/ 2937597 w 4550804"/>
              <a:gd name="connsiteY5079" fmla="*/ 1829536 h 5360810"/>
              <a:gd name="connsiteX5080" fmla="*/ 2934245 w 4550804"/>
              <a:gd name="connsiteY5080" fmla="*/ 1828419 h 5360810"/>
              <a:gd name="connsiteX5081" fmla="*/ 2929357 w 4550804"/>
              <a:gd name="connsiteY5081" fmla="*/ 1817948 h 5360810"/>
              <a:gd name="connsiteX5082" fmla="*/ 2932150 w 4550804"/>
              <a:gd name="connsiteY5082" fmla="*/ 1817948 h 5360810"/>
              <a:gd name="connsiteX5083" fmla="*/ 2929357 w 4550804"/>
              <a:gd name="connsiteY5083" fmla="*/ 1822137 h 5360810"/>
              <a:gd name="connsiteX5084" fmla="*/ 2934245 w 4550804"/>
              <a:gd name="connsiteY5084" fmla="*/ 1817250 h 5360810"/>
              <a:gd name="connsiteX5085" fmla="*/ 2948909 w 4550804"/>
              <a:gd name="connsiteY5085" fmla="*/ 1817250 h 5360810"/>
              <a:gd name="connsiteX5086" fmla="*/ 2948909 w 4550804"/>
              <a:gd name="connsiteY5086" fmla="*/ 1817948 h 5360810"/>
              <a:gd name="connsiteX5087" fmla="*/ 2943323 w 4550804"/>
              <a:gd name="connsiteY5087" fmla="*/ 1819345 h 5360810"/>
              <a:gd name="connsiteX5088" fmla="*/ 2941926 w 4550804"/>
              <a:gd name="connsiteY5088" fmla="*/ 1824231 h 5360810"/>
              <a:gd name="connsiteX5089" fmla="*/ 2940530 w 4550804"/>
              <a:gd name="connsiteY5089" fmla="*/ 1820043 h 5360810"/>
              <a:gd name="connsiteX5090" fmla="*/ 2937737 w 4550804"/>
              <a:gd name="connsiteY5090" fmla="*/ 1820043 h 5360810"/>
              <a:gd name="connsiteX5091" fmla="*/ 2940530 w 4550804"/>
              <a:gd name="connsiteY5091" fmla="*/ 1827722 h 5360810"/>
              <a:gd name="connsiteX5092" fmla="*/ 2920279 w 4550804"/>
              <a:gd name="connsiteY5092" fmla="*/ 1817250 h 5360810"/>
              <a:gd name="connsiteX5093" fmla="*/ 2923073 w 4550804"/>
              <a:gd name="connsiteY5093" fmla="*/ 1817948 h 5360810"/>
              <a:gd name="connsiteX5094" fmla="*/ 2927262 w 4550804"/>
              <a:gd name="connsiteY5094" fmla="*/ 1822137 h 5360810"/>
              <a:gd name="connsiteX5095" fmla="*/ 2921676 w 4550804"/>
              <a:gd name="connsiteY5095" fmla="*/ 1817948 h 5360810"/>
              <a:gd name="connsiteX5096" fmla="*/ 2925865 w 4550804"/>
              <a:gd name="connsiteY5096" fmla="*/ 1834004 h 5360810"/>
              <a:gd name="connsiteX5097" fmla="*/ 2931452 w 4550804"/>
              <a:gd name="connsiteY5097" fmla="*/ 1835400 h 5360810"/>
              <a:gd name="connsiteX5098" fmla="*/ 2928659 w 4550804"/>
              <a:gd name="connsiteY5098" fmla="*/ 1829816 h 5360810"/>
              <a:gd name="connsiteX5099" fmla="*/ 2934245 w 4550804"/>
              <a:gd name="connsiteY5099" fmla="*/ 1840287 h 5360810"/>
              <a:gd name="connsiteX5100" fmla="*/ 2927960 w 4550804"/>
              <a:gd name="connsiteY5100" fmla="*/ 1834702 h 5360810"/>
              <a:gd name="connsiteX5101" fmla="*/ 2922375 w 4550804"/>
              <a:gd name="connsiteY5101" fmla="*/ 1834702 h 5360810"/>
              <a:gd name="connsiteX5102" fmla="*/ 2913296 w 4550804"/>
              <a:gd name="connsiteY5102" fmla="*/ 1825627 h 5360810"/>
              <a:gd name="connsiteX5103" fmla="*/ 2914693 w 4550804"/>
              <a:gd name="connsiteY5103" fmla="*/ 1820043 h 5360810"/>
              <a:gd name="connsiteX5104" fmla="*/ 1987972 w 4550804"/>
              <a:gd name="connsiteY5104" fmla="*/ 1812899 h 5360810"/>
              <a:gd name="connsiteX5105" fmla="*/ 1987354 w 4550804"/>
              <a:gd name="connsiteY5105" fmla="*/ 1813060 h 5360810"/>
              <a:gd name="connsiteX5106" fmla="*/ 1989938 w 4550804"/>
              <a:gd name="connsiteY5106" fmla="*/ 1818226 h 5360810"/>
              <a:gd name="connsiteX5107" fmla="*/ 1990147 w 4550804"/>
              <a:gd name="connsiteY5107" fmla="*/ 1817249 h 5360810"/>
              <a:gd name="connsiteX5108" fmla="*/ 1860962 w 4550804"/>
              <a:gd name="connsiteY5108" fmla="*/ 1806777 h 5360810"/>
              <a:gd name="connsiteX5109" fmla="*/ 1846310 w 4550804"/>
              <a:gd name="connsiteY5109" fmla="*/ 1808109 h 5360810"/>
              <a:gd name="connsiteX5110" fmla="*/ 1846298 w 4550804"/>
              <a:gd name="connsiteY5110" fmla="*/ 1808174 h 5360810"/>
              <a:gd name="connsiteX5111" fmla="*/ 1861262 w 4550804"/>
              <a:gd name="connsiteY5111" fmla="*/ 1806814 h 5360810"/>
              <a:gd name="connsiteX5112" fmla="*/ 2733135 w 4550804"/>
              <a:gd name="connsiteY5112" fmla="*/ 1801891 h 5360810"/>
              <a:gd name="connsiteX5113" fmla="*/ 2734532 w 4550804"/>
              <a:gd name="connsiteY5113" fmla="*/ 1803287 h 5360810"/>
              <a:gd name="connsiteX5114" fmla="*/ 2724058 w 4550804"/>
              <a:gd name="connsiteY5114" fmla="*/ 1812363 h 5360810"/>
              <a:gd name="connsiteX5115" fmla="*/ 2478801 w 4550804"/>
              <a:gd name="connsiteY5115" fmla="*/ 1793919 h 5360810"/>
              <a:gd name="connsiteX5116" fmla="*/ 2511775 w 4550804"/>
              <a:gd name="connsiteY5116" fmla="*/ 1846570 h 5360810"/>
              <a:gd name="connsiteX5117" fmla="*/ 2525043 w 4550804"/>
              <a:gd name="connsiteY5117" fmla="*/ 1891947 h 5360810"/>
              <a:gd name="connsiteX5118" fmla="*/ 2519456 w 4550804"/>
              <a:gd name="connsiteY5118" fmla="*/ 1898229 h 5360810"/>
              <a:gd name="connsiteX5119" fmla="*/ 2501300 w 4550804"/>
              <a:gd name="connsiteY5119" fmla="*/ 1905908 h 5360810"/>
              <a:gd name="connsiteX5120" fmla="*/ 2490826 w 4550804"/>
              <a:gd name="connsiteY5120" fmla="*/ 1917777 h 5360810"/>
              <a:gd name="connsiteX5121" fmla="*/ 2476546 w 4550804"/>
              <a:gd name="connsiteY5121" fmla="*/ 1953128 h 5360810"/>
              <a:gd name="connsiteX5122" fmla="*/ 2476860 w 4550804"/>
              <a:gd name="connsiteY5122" fmla="*/ 1949191 h 5360810"/>
              <a:gd name="connsiteX5123" fmla="*/ 2491524 w 4550804"/>
              <a:gd name="connsiteY5123" fmla="*/ 1915682 h 5360810"/>
              <a:gd name="connsiteX5124" fmla="*/ 2500602 w 4550804"/>
              <a:gd name="connsiteY5124" fmla="*/ 1905210 h 5360810"/>
              <a:gd name="connsiteX5125" fmla="*/ 2520154 w 4550804"/>
              <a:gd name="connsiteY5125" fmla="*/ 1896135 h 5360810"/>
              <a:gd name="connsiteX5126" fmla="*/ 2524344 w 4550804"/>
              <a:gd name="connsiteY5126" fmla="*/ 1890550 h 5360810"/>
              <a:gd name="connsiteX5127" fmla="*/ 2511077 w 4550804"/>
              <a:gd name="connsiteY5127" fmla="*/ 1846570 h 5360810"/>
              <a:gd name="connsiteX5128" fmla="*/ 3603213 w 4550804"/>
              <a:gd name="connsiteY5128" fmla="*/ 1790721 h 5360810"/>
              <a:gd name="connsiteX5129" fmla="*/ 3600663 w 4550804"/>
              <a:gd name="connsiteY5129" fmla="*/ 1793590 h 5360810"/>
              <a:gd name="connsiteX5130" fmla="*/ 3609498 w 4550804"/>
              <a:gd name="connsiteY5130" fmla="*/ 1796307 h 5360810"/>
              <a:gd name="connsiteX5131" fmla="*/ 3613688 w 4550804"/>
              <a:gd name="connsiteY5131" fmla="*/ 1793515 h 5360810"/>
              <a:gd name="connsiteX5132" fmla="*/ 3613339 w 4550804"/>
              <a:gd name="connsiteY5132" fmla="*/ 1792118 h 5360810"/>
              <a:gd name="connsiteX5133" fmla="*/ 3612292 w 4550804"/>
              <a:gd name="connsiteY5133" fmla="*/ 1793514 h 5360810"/>
              <a:gd name="connsiteX5134" fmla="*/ 1850487 w 4550804"/>
              <a:gd name="connsiteY5134" fmla="*/ 1788628 h 5360810"/>
              <a:gd name="connsiteX5135" fmla="*/ 1849789 w 4550804"/>
              <a:gd name="connsiteY5135" fmla="*/ 1789325 h 5360810"/>
              <a:gd name="connsiteX5136" fmla="*/ 1848295 w 4550804"/>
              <a:gd name="connsiteY5136" fmla="*/ 1797395 h 5360810"/>
              <a:gd name="connsiteX5137" fmla="*/ 3124880 w 4550804"/>
              <a:gd name="connsiteY5137" fmla="*/ 1783043 h 5360810"/>
              <a:gd name="connsiteX5138" fmla="*/ 3126423 w 4550804"/>
              <a:gd name="connsiteY5138" fmla="*/ 1784160 h 5360810"/>
              <a:gd name="connsiteX5139" fmla="*/ 3125578 w 4550804"/>
              <a:gd name="connsiteY5139" fmla="*/ 1783741 h 5360810"/>
              <a:gd name="connsiteX5140" fmla="*/ 3636033 w 4550804"/>
              <a:gd name="connsiteY5140" fmla="*/ 1777877 h 5360810"/>
              <a:gd name="connsiteX5141" fmla="*/ 3629749 w 4550804"/>
              <a:gd name="connsiteY5141" fmla="*/ 1781647 h 5360810"/>
              <a:gd name="connsiteX5142" fmla="*/ 3627654 w 4550804"/>
              <a:gd name="connsiteY5142" fmla="*/ 1787929 h 5360810"/>
              <a:gd name="connsiteX5143" fmla="*/ 3620671 w 4550804"/>
              <a:gd name="connsiteY5143" fmla="*/ 1786532 h 5360810"/>
              <a:gd name="connsiteX5144" fmla="*/ 3616481 w 4550804"/>
              <a:gd name="connsiteY5144" fmla="*/ 1783043 h 5360810"/>
              <a:gd name="connsiteX5145" fmla="*/ 3612990 w 4550804"/>
              <a:gd name="connsiteY5145" fmla="*/ 1785137 h 5360810"/>
              <a:gd name="connsiteX5146" fmla="*/ 3613456 w 4550804"/>
              <a:gd name="connsiteY5146" fmla="*/ 1786999 h 5360810"/>
              <a:gd name="connsiteX5147" fmla="*/ 3615783 w 4550804"/>
              <a:gd name="connsiteY5147" fmla="*/ 1785137 h 5360810"/>
              <a:gd name="connsiteX5148" fmla="*/ 3619972 w 4550804"/>
              <a:gd name="connsiteY5148" fmla="*/ 1789326 h 5360810"/>
              <a:gd name="connsiteX5149" fmla="*/ 3626956 w 4550804"/>
              <a:gd name="connsiteY5149" fmla="*/ 1790722 h 5360810"/>
              <a:gd name="connsiteX5150" fmla="*/ 3629051 w 4550804"/>
              <a:gd name="connsiteY5150" fmla="*/ 1784439 h 5360810"/>
              <a:gd name="connsiteX5151" fmla="*/ 3636033 w 4550804"/>
              <a:gd name="connsiteY5151" fmla="*/ 1780250 h 5360810"/>
              <a:gd name="connsiteX5152" fmla="*/ 1848928 w 4550804"/>
              <a:gd name="connsiteY5152" fmla="*/ 1777400 h 5360810"/>
              <a:gd name="connsiteX5153" fmla="*/ 1851615 w 4550804"/>
              <a:gd name="connsiteY5153" fmla="*/ 1784116 h 5360810"/>
              <a:gd name="connsiteX5154" fmla="*/ 1851884 w 4550804"/>
              <a:gd name="connsiteY5154" fmla="*/ 1783041 h 5360810"/>
              <a:gd name="connsiteX5155" fmla="*/ 3645012 w 4550804"/>
              <a:gd name="connsiteY5155" fmla="*/ 1776161 h 5360810"/>
              <a:gd name="connsiteX5156" fmla="*/ 3643715 w 4550804"/>
              <a:gd name="connsiteY5156" fmla="*/ 1777458 h 5360810"/>
              <a:gd name="connsiteX5157" fmla="*/ 3646508 w 4550804"/>
              <a:gd name="connsiteY5157" fmla="*/ 1784439 h 5360810"/>
              <a:gd name="connsiteX5158" fmla="*/ 3646508 w 4550804"/>
              <a:gd name="connsiteY5158" fmla="*/ 1789326 h 5360810"/>
              <a:gd name="connsiteX5159" fmla="*/ 3654189 w 4550804"/>
              <a:gd name="connsiteY5159" fmla="*/ 1797005 h 5360810"/>
              <a:gd name="connsiteX5160" fmla="*/ 3664663 w 4550804"/>
              <a:gd name="connsiteY5160" fmla="*/ 1797005 h 5360810"/>
              <a:gd name="connsiteX5161" fmla="*/ 3667457 w 4550804"/>
              <a:gd name="connsiteY5161" fmla="*/ 1799797 h 5360810"/>
              <a:gd name="connsiteX5162" fmla="*/ 3670250 w 4550804"/>
              <a:gd name="connsiteY5162" fmla="*/ 1797005 h 5360810"/>
              <a:gd name="connsiteX5163" fmla="*/ 3675139 w 4550804"/>
              <a:gd name="connsiteY5163" fmla="*/ 1796307 h 5360810"/>
              <a:gd name="connsiteX5164" fmla="*/ 3680724 w 4550804"/>
              <a:gd name="connsiteY5164" fmla="*/ 1784439 h 5360810"/>
              <a:gd name="connsiteX5165" fmla="*/ 3680407 w 4550804"/>
              <a:gd name="connsiteY5165" fmla="*/ 1783805 h 5360810"/>
              <a:gd name="connsiteX5166" fmla="*/ 3675836 w 4550804"/>
              <a:gd name="connsiteY5166" fmla="*/ 1793514 h 5360810"/>
              <a:gd name="connsiteX5167" fmla="*/ 3670949 w 4550804"/>
              <a:gd name="connsiteY5167" fmla="*/ 1794910 h 5360810"/>
              <a:gd name="connsiteX5168" fmla="*/ 3668156 w 4550804"/>
              <a:gd name="connsiteY5168" fmla="*/ 1797004 h 5360810"/>
              <a:gd name="connsiteX5169" fmla="*/ 3665362 w 4550804"/>
              <a:gd name="connsiteY5169" fmla="*/ 1794910 h 5360810"/>
              <a:gd name="connsiteX5170" fmla="*/ 3654888 w 4550804"/>
              <a:gd name="connsiteY5170" fmla="*/ 1794910 h 5360810"/>
              <a:gd name="connsiteX5171" fmla="*/ 3647206 w 4550804"/>
              <a:gd name="connsiteY5171" fmla="*/ 1786532 h 5360810"/>
              <a:gd name="connsiteX5172" fmla="*/ 3647206 w 4550804"/>
              <a:gd name="connsiteY5172" fmla="*/ 1781647 h 5360810"/>
              <a:gd name="connsiteX5173" fmla="*/ 3687708 w 4550804"/>
              <a:gd name="connsiteY5173" fmla="*/ 1776061 h 5360810"/>
              <a:gd name="connsiteX5174" fmla="*/ 3680026 w 4550804"/>
              <a:gd name="connsiteY5174" fmla="*/ 1778854 h 5360810"/>
              <a:gd name="connsiteX5175" fmla="*/ 3681101 w 4550804"/>
              <a:gd name="connsiteY5175" fmla="*/ 1781003 h 5360810"/>
              <a:gd name="connsiteX5176" fmla="*/ 3687009 w 4550804"/>
              <a:gd name="connsiteY5176" fmla="*/ 1778854 h 5360810"/>
              <a:gd name="connsiteX5177" fmla="*/ 3689803 w 4550804"/>
              <a:gd name="connsiteY5177" fmla="*/ 1778854 h 5360810"/>
              <a:gd name="connsiteX5178" fmla="*/ 3691199 w 4550804"/>
              <a:gd name="connsiteY5178" fmla="*/ 1785137 h 5360810"/>
              <a:gd name="connsiteX5179" fmla="*/ 3693992 w 4550804"/>
              <a:gd name="connsiteY5179" fmla="*/ 1785137 h 5360810"/>
              <a:gd name="connsiteX5180" fmla="*/ 3696785 w 4550804"/>
              <a:gd name="connsiteY5180" fmla="*/ 1790722 h 5360810"/>
              <a:gd name="connsiteX5181" fmla="*/ 3712148 w 4550804"/>
              <a:gd name="connsiteY5181" fmla="*/ 1789326 h 5360810"/>
              <a:gd name="connsiteX5182" fmla="*/ 3728209 w 4550804"/>
              <a:gd name="connsiteY5182" fmla="*/ 1793515 h 5360810"/>
              <a:gd name="connsiteX5183" fmla="*/ 3737287 w 4550804"/>
              <a:gd name="connsiteY5183" fmla="*/ 1799797 h 5360810"/>
              <a:gd name="connsiteX5184" fmla="*/ 3744968 w 4550804"/>
              <a:gd name="connsiteY5184" fmla="*/ 1798401 h 5360810"/>
              <a:gd name="connsiteX5185" fmla="*/ 3744688 w 4550804"/>
              <a:gd name="connsiteY5185" fmla="*/ 1795697 h 5360810"/>
              <a:gd name="connsiteX5186" fmla="*/ 3737985 w 4550804"/>
              <a:gd name="connsiteY5186" fmla="*/ 1796306 h 5360810"/>
              <a:gd name="connsiteX5187" fmla="*/ 3728907 w 4550804"/>
              <a:gd name="connsiteY5187" fmla="*/ 1790023 h 5360810"/>
              <a:gd name="connsiteX5188" fmla="*/ 3714243 w 4550804"/>
              <a:gd name="connsiteY5188" fmla="*/ 1785834 h 5360810"/>
              <a:gd name="connsiteX5189" fmla="*/ 3697484 w 4550804"/>
              <a:gd name="connsiteY5189" fmla="*/ 1787929 h 5360810"/>
              <a:gd name="connsiteX5190" fmla="*/ 3694691 w 4550804"/>
              <a:gd name="connsiteY5190" fmla="*/ 1783043 h 5360810"/>
              <a:gd name="connsiteX5191" fmla="*/ 3691897 w 4550804"/>
              <a:gd name="connsiteY5191" fmla="*/ 1783043 h 5360810"/>
              <a:gd name="connsiteX5192" fmla="*/ 3690500 w 4550804"/>
              <a:gd name="connsiteY5192" fmla="*/ 1776061 h 5360810"/>
              <a:gd name="connsiteX5193" fmla="*/ 2464640 w 4550804"/>
              <a:gd name="connsiteY5193" fmla="*/ 1770826 h 5360810"/>
              <a:gd name="connsiteX5194" fmla="*/ 2478802 w 4550804"/>
              <a:gd name="connsiteY5194" fmla="*/ 1793920 h 5360810"/>
              <a:gd name="connsiteX5195" fmla="*/ 2464989 w 4550804"/>
              <a:gd name="connsiteY5195" fmla="*/ 1771873 h 5360810"/>
              <a:gd name="connsiteX5196" fmla="*/ 3638827 w 4550804"/>
              <a:gd name="connsiteY5196" fmla="*/ 1769778 h 5360810"/>
              <a:gd name="connsiteX5197" fmla="*/ 3636732 w 4550804"/>
              <a:gd name="connsiteY5197" fmla="*/ 1774665 h 5360810"/>
              <a:gd name="connsiteX5198" fmla="*/ 3636732 w 4550804"/>
              <a:gd name="connsiteY5198" fmla="*/ 1776236 h 5360810"/>
              <a:gd name="connsiteX5199" fmla="*/ 3638827 w 4550804"/>
              <a:gd name="connsiteY5199" fmla="*/ 1772572 h 5360810"/>
              <a:gd name="connsiteX5200" fmla="*/ 3640922 w 4550804"/>
              <a:gd name="connsiteY5200" fmla="*/ 1772572 h 5360810"/>
              <a:gd name="connsiteX5201" fmla="*/ 3644902 w 4550804"/>
              <a:gd name="connsiteY5201" fmla="*/ 1775888 h 5360810"/>
              <a:gd name="connsiteX5202" fmla="*/ 3644413 w 4550804"/>
              <a:gd name="connsiteY5202" fmla="*/ 1774665 h 5360810"/>
              <a:gd name="connsiteX5203" fmla="*/ 3645810 w 4550804"/>
              <a:gd name="connsiteY5203" fmla="*/ 1773269 h 5360810"/>
              <a:gd name="connsiteX5204" fmla="*/ 3641620 w 4550804"/>
              <a:gd name="connsiteY5204" fmla="*/ 1769778 h 5360810"/>
              <a:gd name="connsiteX5205" fmla="*/ 1843214 w 4550804"/>
              <a:gd name="connsiteY5205" fmla="*/ 1768250 h 5360810"/>
              <a:gd name="connsiteX5206" fmla="*/ 1845507 w 4550804"/>
              <a:gd name="connsiteY5206" fmla="*/ 1770870 h 5360810"/>
              <a:gd name="connsiteX5207" fmla="*/ 1844203 w 4550804"/>
              <a:gd name="connsiteY5207" fmla="*/ 1768382 h 5360810"/>
              <a:gd name="connsiteX5208" fmla="*/ 3963535 w 4550804"/>
              <a:gd name="connsiteY5208" fmla="*/ 1766986 h 5360810"/>
              <a:gd name="connsiteX5209" fmla="*/ 3963535 w 4550804"/>
              <a:gd name="connsiteY5209" fmla="*/ 1767685 h 5360810"/>
              <a:gd name="connsiteX5210" fmla="*/ 3964932 w 4550804"/>
              <a:gd name="connsiteY5210" fmla="*/ 1767685 h 5360810"/>
              <a:gd name="connsiteX5211" fmla="*/ 3964932 w 4550804"/>
              <a:gd name="connsiteY5211" fmla="*/ 1766986 h 5360810"/>
              <a:gd name="connsiteX5212" fmla="*/ 2052995 w 4550804"/>
              <a:gd name="connsiteY5212" fmla="*/ 1762797 h 5360810"/>
              <a:gd name="connsiteX5213" fmla="*/ 2052995 w 4550804"/>
              <a:gd name="connsiteY5213" fmla="*/ 1769778 h 5360810"/>
              <a:gd name="connsiteX5214" fmla="*/ 2051598 w 4550804"/>
              <a:gd name="connsiteY5214" fmla="*/ 1766986 h 5360810"/>
              <a:gd name="connsiteX5215" fmla="*/ 2074370 w 4550804"/>
              <a:gd name="connsiteY5215" fmla="*/ 1760940 h 5360810"/>
              <a:gd name="connsiteX5216" fmla="*/ 2080228 w 4550804"/>
              <a:gd name="connsiteY5216" fmla="*/ 1764194 h 5360810"/>
              <a:gd name="connsiteX5217" fmla="*/ 2076737 w 4550804"/>
              <a:gd name="connsiteY5217" fmla="*/ 1764194 h 5360810"/>
              <a:gd name="connsiteX5218" fmla="*/ 2073811 w 4550804"/>
              <a:gd name="connsiteY5218" fmla="*/ 1760172 h 5360810"/>
              <a:gd name="connsiteX5219" fmla="*/ 2074370 w 4550804"/>
              <a:gd name="connsiteY5219" fmla="*/ 1760939 h 5360810"/>
              <a:gd name="connsiteX5220" fmla="*/ 2073943 w 4550804"/>
              <a:gd name="connsiteY5220" fmla="*/ 1760702 h 5360810"/>
              <a:gd name="connsiteX5221" fmla="*/ 1836917 w 4550804"/>
              <a:gd name="connsiteY5221" fmla="*/ 1755301 h 5360810"/>
              <a:gd name="connsiteX5222" fmla="*/ 1835823 w 4550804"/>
              <a:gd name="connsiteY5222" fmla="*/ 1763496 h 5360810"/>
              <a:gd name="connsiteX5223" fmla="*/ 1830935 w 4550804"/>
              <a:gd name="connsiteY5223" fmla="*/ 1764891 h 5360810"/>
              <a:gd name="connsiteX5224" fmla="*/ 1822207 w 4550804"/>
              <a:gd name="connsiteY5224" fmla="*/ 1763551 h 5360810"/>
              <a:gd name="connsiteX5225" fmla="*/ 1822555 w 4550804"/>
              <a:gd name="connsiteY5225" fmla="*/ 1764193 h 5360810"/>
              <a:gd name="connsiteX5226" fmla="*/ 1834539 w 4550804"/>
              <a:gd name="connsiteY5226" fmla="*/ 1765905 h 5360810"/>
              <a:gd name="connsiteX5227" fmla="*/ 1835824 w 4550804"/>
              <a:gd name="connsiteY5227" fmla="*/ 1764193 h 5360810"/>
              <a:gd name="connsiteX5228" fmla="*/ 1837220 w 4550804"/>
              <a:gd name="connsiteY5228" fmla="*/ 1756514 h 5360810"/>
              <a:gd name="connsiteX5229" fmla="*/ 3150717 w 4550804"/>
              <a:gd name="connsiteY5229" fmla="*/ 1750931 h 5360810"/>
              <a:gd name="connsiteX5230" fmla="*/ 3157002 w 4550804"/>
              <a:gd name="connsiteY5230" fmla="*/ 1753723 h 5360810"/>
              <a:gd name="connsiteX5231" fmla="*/ 3155605 w 4550804"/>
              <a:gd name="connsiteY5231" fmla="*/ 1753723 h 5360810"/>
              <a:gd name="connsiteX5232" fmla="*/ 3523188 w 4550804"/>
              <a:gd name="connsiteY5232" fmla="*/ 1713790 h 5360810"/>
              <a:gd name="connsiteX5233" fmla="*/ 3523608 w 4550804"/>
              <a:gd name="connsiteY5233" fmla="*/ 1714629 h 5360810"/>
              <a:gd name="connsiteX5234" fmla="*/ 3522861 w 4550804"/>
              <a:gd name="connsiteY5234" fmla="*/ 1718091 h 5360810"/>
              <a:gd name="connsiteX5235" fmla="*/ 3525004 w 4550804"/>
              <a:gd name="connsiteY5235" fmla="*/ 1719516 h 5360810"/>
              <a:gd name="connsiteX5236" fmla="*/ 3526401 w 4550804"/>
              <a:gd name="connsiteY5236" fmla="*/ 1723705 h 5360810"/>
              <a:gd name="connsiteX5237" fmla="*/ 3535479 w 4550804"/>
              <a:gd name="connsiteY5237" fmla="*/ 1723705 h 5360810"/>
              <a:gd name="connsiteX5238" fmla="*/ 3542461 w 4550804"/>
              <a:gd name="connsiteY5238" fmla="*/ 1734176 h 5360810"/>
              <a:gd name="connsiteX5239" fmla="*/ 3548746 w 4550804"/>
              <a:gd name="connsiteY5239" fmla="*/ 1736968 h 5360810"/>
              <a:gd name="connsiteX5240" fmla="*/ 3550143 w 4550804"/>
              <a:gd name="connsiteY5240" fmla="*/ 1739063 h 5360810"/>
              <a:gd name="connsiteX5241" fmla="*/ 3557125 w 4550804"/>
              <a:gd name="connsiteY5241" fmla="*/ 1740459 h 5360810"/>
              <a:gd name="connsiteX5242" fmla="*/ 3562014 w 4550804"/>
              <a:gd name="connsiteY5242" fmla="*/ 1744648 h 5360810"/>
              <a:gd name="connsiteX5243" fmla="*/ 3560617 w 4550804"/>
              <a:gd name="connsiteY5243" fmla="*/ 1752327 h 5360810"/>
              <a:gd name="connsiteX5244" fmla="*/ 3568997 w 4550804"/>
              <a:gd name="connsiteY5244" fmla="*/ 1759307 h 5360810"/>
              <a:gd name="connsiteX5245" fmla="*/ 3568997 w 4550804"/>
              <a:gd name="connsiteY5245" fmla="*/ 1765590 h 5360810"/>
              <a:gd name="connsiteX5246" fmla="*/ 3571092 w 4550804"/>
              <a:gd name="connsiteY5246" fmla="*/ 1766987 h 5360810"/>
              <a:gd name="connsiteX5247" fmla="*/ 3575281 w 4550804"/>
              <a:gd name="connsiteY5247" fmla="*/ 1774666 h 5360810"/>
              <a:gd name="connsiteX5248" fmla="*/ 3573885 w 4550804"/>
              <a:gd name="connsiteY5248" fmla="*/ 1777458 h 5360810"/>
              <a:gd name="connsiteX5249" fmla="*/ 3575281 w 4550804"/>
              <a:gd name="connsiteY5249" fmla="*/ 1778854 h 5360810"/>
              <a:gd name="connsiteX5250" fmla="*/ 3573885 w 4550804"/>
              <a:gd name="connsiteY5250" fmla="*/ 1781647 h 5360810"/>
              <a:gd name="connsiteX5251" fmla="*/ 3578075 w 4550804"/>
              <a:gd name="connsiteY5251" fmla="*/ 1789326 h 5360810"/>
              <a:gd name="connsiteX5252" fmla="*/ 3578075 w 4550804"/>
              <a:gd name="connsiteY5252" fmla="*/ 1796307 h 5360810"/>
              <a:gd name="connsiteX5253" fmla="*/ 3581566 w 4550804"/>
              <a:gd name="connsiteY5253" fmla="*/ 1798401 h 5360810"/>
              <a:gd name="connsiteX5254" fmla="*/ 3584360 w 4550804"/>
              <a:gd name="connsiteY5254" fmla="*/ 1797005 h 5360810"/>
              <a:gd name="connsiteX5255" fmla="*/ 3585756 w 4550804"/>
              <a:gd name="connsiteY5255" fmla="*/ 1803986 h 5360810"/>
              <a:gd name="connsiteX5256" fmla="*/ 3594834 w 4550804"/>
              <a:gd name="connsiteY5256" fmla="*/ 1799797 h 5360810"/>
              <a:gd name="connsiteX5257" fmla="*/ 3597102 w 4550804"/>
              <a:gd name="connsiteY5257" fmla="*/ 1797247 h 5360810"/>
              <a:gd name="connsiteX5258" fmla="*/ 3588549 w 4550804"/>
              <a:gd name="connsiteY5258" fmla="*/ 1801193 h 5360810"/>
              <a:gd name="connsiteX5259" fmla="*/ 3587152 w 4550804"/>
              <a:gd name="connsiteY5259" fmla="*/ 1794910 h 5360810"/>
              <a:gd name="connsiteX5260" fmla="*/ 3584359 w 4550804"/>
              <a:gd name="connsiteY5260" fmla="*/ 1796306 h 5360810"/>
              <a:gd name="connsiteX5261" fmla="*/ 3580869 w 4550804"/>
              <a:gd name="connsiteY5261" fmla="*/ 1793514 h 5360810"/>
              <a:gd name="connsiteX5262" fmla="*/ 3580869 w 4550804"/>
              <a:gd name="connsiteY5262" fmla="*/ 1786532 h 5360810"/>
              <a:gd name="connsiteX5263" fmla="*/ 3576678 w 4550804"/>
              <a:gd name="connsiteY5263" fmla="*/ 1778854 h 5360810"/>
              <a:gd name="connsiteX5264" fmla="*/ 3578075 w 4550804"/>
              <a:gd name="connsiteY5264" fmla="*/ 1776061 h 5360810"/>
              <a:gd name="connsiteX5265" fmla="*/ 3576678 w 4550804"/>
              <a:gd name="connsiteY5265" fmla="*/ 1774665 h 5360810"/>
              <a:gd name="connsiteX5266" fmla="*/ 3578075 w 4550804"/>
              <a:gd name="connsiteY5266" fmla="*/ 1772571 h 5360810"/>
              <a:gd name="connsiteX5267" fmla="*/ 3573885 w 4550804"/>
              <a:gd name="connsiteY5267" fmla="*/ 1764193 h 5360810"/>
              <a:gd name="connsiteX5268" fmla="*/ 3571092 w 4550804"/>
              <a:gd name="connsiteY5268" fmla="*/ 1762797 h 5360810"/>
              <a:gd name="connsiteX5269" fmla="*/ 3571092 w 4550804"/>
              <a:gd name="connsiteY5269" fmla="*/ 1756515 h 5360810"/>
              <a:gd name="connsiteX5270" fmla="*/ 3563411 w 4550804"/>
              <a:gd name="connsiteY5270" fmla="*/ 1749534 h 5360810"/>
              <a:gd name="connsiteX5271" fmla="*/ 3564808 w 4550804"/>
              <a:gd name="connsiteY5271" fmla="*/ 1741854 h 5360810"/>
              <a:gd name="connsiteX5272" fmla="*/ 3559221 w 4550804"/>
              <a:gd name="connsiteY5272" fmla="*/ 1738364 h 5360810"/>
              <a:gd name="connsiteX5273" fmla="*/ 3552937 w 4550804"/>
              <a:gd name="connsiteY5273" fmla="*/ 1736968 h 5360810"/>
              <a:gd name="connsiteX5274" fmla="*/ 3551540 w 4550804"/>
              <a:gd name="connsiteY5274" fmla="*/ 1734176 h 5360810"/>
              <a:gd name="connsiteX5275" fmla="*/ 3545255 w 4550804"/>
              <a:gd name="connsiteY5275" fmla="*/ 1731383 h 5360810"/>
              <a:gd name="connsiteX5276" fmla="*/ 3538272 w 4550804"/>
              <a:gd name="connsiteY5276" fmla="*/ 1720911 h 5360810"/>
              <a:gd name="connsiteX5277" fmla="*/ 3529194 w 4550804"/>
              <a:gd name="connsiteY5277" fmla="*/ 1720911 h 5360810"/>
              <a:gd name="connsiteX5278" fmla="*/ 3527797 w 4550804"/>
              <a:gd name="connsiteY5278" fmla="*/ 1716723 h 5360810"/>
              <a:gd name="connsiteX5279" fmla="*/ 3492185 w 4550804"/>
              <a:gd name="connsiteY5279" fmla="*/ 1695780 h 5360810"/>
              <a:gd name="connsiteX5280" fmla="*/ 3487995 w 4550804"/>
              <a:gd name="connsiteY5280" fmla="*/ 1699968 h 5360810"/>
              <a:gd name="connsiteX5281" fmla="*/ 3485900 w 4550804"/>
              <a:gd name="connsiteY5281" fmla="*/ 1698572 h 5360810"/>
              <a:gd name="connsiteX5282" fmla="*/ 3483106 w 4550804"/>
              <a:gd name="connsiteY5282" fmla="*/ 1706251 h 5360810"/>
              <a:gd name="connsiteX5283" fmla="*/ 3475036 w 4550804"/>
              <a:gd name="connsiteY5283" fmla="*/ 1703769 h 5360810"/>
              <a:gd name="connsiteX5284" fmla="*/ 3476123 w 4550804"/>
              <a:gd name="connsiteY5284" fmla="*/ 1704856 h 5360810"/>
              <a:gd name="connsiteX5285" fmla="*/ 3485899 w 4550804"/>
              <a:gd name="connsiteY5285" fmla="*/ 1707648 h 5360810"/>
              <a:gd name="connsiteX5286" fmla="*/ 3487994 w 4550804"/>
              <a:gd name="connsiteY5286" fmla="*/ 1699969 h 5360810"/>
              <a:gd name="connsiteX5287" fmla="*/ 3490788 w 4550804"/>
              <a:gd name="connsiteY5287" fmla="*/ 1701365 h 5360810"/>
              <a:gd name="connsiteX5288" fmla="*/ 3494699 w 4550804"/>
              <a:gd name="connsiteY5288" fmla="*/ 1697456 h 5360810"/>
              <a:gd name="connsiteX5289" fmla="*/ 3464950 w 4550804"/>
              <a:gd name="connsiteY5289" fmla="*/ 1692988 h 5360810"/>
              <a:gd name="connsiteX5290" fmla="*/ 3462158 w 4550804"/>
              <a:gd name="connsiteY5290" fmla="*/ 1694384 h 5360810"/>
              <a:gd name="connsiteX5291" fmla="*/ 3456571 w 4550804"/>
              <a:gd name="connsiteY5291" fmla="*/ 1702761 h 5360810"/>
              <a:gd name="connsiteX5292" fmla="*/ 3455593 w 4550804"/>
              <a:gd name="connsiteY5292" fmla="*/ 1702761 h 5360810"/>
              <a:gd name="connsiteX5293" fmla="*/ 3456571 w 4550804"/>
              <a:gd name="connsiteY5293" fmla="*/ 1703460 h 5360810"/>
              <a:gd name="connsiteX5294" fmla="*/ 3460761 w 4550804"/>
              <a:gd name="connsiteY5294" fmla="*/ 1703460 h 5360810"/>
              <a:gd name="connsiteX5295" fmla="*/ 3464253 w 4550804"/>
              <a:gd name="connsiteY5295" fmla="*/ 1695780 h 5360810"/>
              <a:gd name="connsiteX5296" fmla="*/ 3467045 w 4550804"/>
              <a:gd name="connsiteY5296" fmla="*/ 1694384 h 5360810"/>
              <a:gd name="connsiteX5297" fmla="*/ 3472632 w 4550804"/>
              <a:gd name="connsiteY5297" fmla="*/ 1697177 h 5360810"/>
              <a:gd name="connsiteX5298" fmla="*/ 3472632 w 4550804"/>
              <a:gd name="connsiteY5298" fmla="*/ 1697176 h 5360810"/>
              <a:gd name="connsiteX5299" fmla="*/ 3444700 w 4550804"/>
              <a:gd name="connsiteY5299" fmla="*/ 1691592 h 5360810"/>
              <a:gd name="connsiteX5300" fmla="*/ 3435622 w 4550804"/>
              <a:gd name="connsiteY5300" fmla="*/ 1692988 h 5360810"/>
              <a:gd name="connsiteX5301" fmla="*/ 3435266 w 4550804"/>
              <a:gd name="connsiteY5301" fmla="*/ 1692454 h 5360810"/>
              <a:gd name="connsiteX5302" fmla="*/ 3435622 w 4550804"/>
              <a:gd name="connsiteY5302" fmla="*/ 1692988 h 5360810"/>
              <a:gd name="connsiteX5303" fmla="*/ 3444700 w 4550804"/>
              <a:gd name="connsiteY5303" fmla="*/ 1691592 h 5360810"/>
              <a:gd name="connsiteX5304" fmla="*/ 3449658 w 4550804"/>
              <a:gd name="connsiteY5304" fmla="*/ 1693575 h 5360810"/>
              <a:gd name="connsiteX5305" fmla="*/ 3449658 w 4550804"/>
              <a:gd name="connsiteY5305" fmla="*/ 1693573 h 5360810"/>
              <a:gd name="connsiteX5306" fmla="*/ 3511736 w 4550804"/>
              <a:gd name="connsiteY5306" fmla="*/ 1690893 h 5360810"/>
              <a:gd name="connsiteX5307" fmla="*/ 3499866 w 4550804"/>
              <a:gd name="connsiteY5307" fmla="*/ 1697176 h 5360810"/>
              <a:gd name="connsiteX5308" fmla="*/ 3496810 w 4550804"/>
              <a:gd name="connsiteY5308" fmla="*/ 1698398 h 5360810"/>
              <a:gd name="connsiteX5309" fmla="*/ 3499167 w 4550804"/>
              <a:gd name="connsiteY5309" fmla="*/ 1699969 h 5360810"/>
              <a:gd name="connsiteX5310" fmla="*/ 3502659 w 4550804"/>
              <a:gd name="connsiteY5310" fmla="*/ 1698573 h 5360810"/>
              <a:gd name="connsiteX5311" fmla="*/ 3514529 w 4550804"/>
              <a:gd name="connsiteY5311" fmla="*/ 1691592 h 5360810"/>
              <a:gd name="connsiteX5312" fmla="*/ 3521762 w 4550804"/>
              <a:gd name="connsiteY5312" fmla="*/ 1693816 h 5360810"/>
              <a:gd name="connsiteX5313" fmla="*/ 3521513 w 4550804"/>
              <a:gd name="connsiteY5313" fmla="*/ 1692988 h 5360810"/>
              <a:gd name="connsiteX5314" fmla="*/ 2399573 w 4550804"/>
              <a:gd name="connsiteY5314" fmla="*/ 1689169 h 5360810"/>
              <a:gd name="connsiteX5315" fmla="*/ 2400047 w 4550804"/>
              <a:gd name="connsiteY5315" fmla="*/ 1689497 h 5360810"/>
              <a:gd name="connsiteX5316" fmla="*/ 2442643 w 4550804"/>
              <a:gd name="connsiteY5316" fmla="*/ 1734874 h 5360810"/>
              <a:gd name="connsiteX5317" fmla="*/ 2460799 w 4550804"/>
              <a:gd name="connsiteY5317" fmla="*/ 1762100 h 5360810"/>
              <a:gd name="connsiteX5318" fmla="*/ 2463593 w 4550804"/>
              <a:gd name="connsiteY5318" fmla="*/ 1760703 h 5360810"/>
              <a:gd name="connsiteX5319" fmla="*/ 2466386 w 4550804"/>
              <a:gd name="connsiteY5319" fmla="*/ 1766288 h 5360810"/>
              <a:gd name="connsiteX5320" fmla="*/ 2463593 w 4550804"/>
              <a:gd name="connsiteY5320" fmla="*/ 1762100 h 5360810"/>
              <a:gd name="connsiteX5321" fmla="*/ 2460799 w 4550804"/>
              <a:gd name="connsiteY5321" fmla="*/ 1763496 h 5360810"/>
              <a:gd name="connsiteX5322" fmla="*/ 2463593 w 4550804"/>
              <a:gd name="connsiteY5322" fmla="*/ 1766288 h 5360810"/>
              <a:gd name="connsiteX5323" fmla="*/ 2464989 w 4550804"/>
              <a:gd name="connsiteY5323" fmla="*/ 1766288 h 5360810"/>
              <a:gd name="connsiteX5324" fmla="*/ 2463593 w 4550804"/>
              <a:gd name="connsiteY5324" fmla="*/ 1767684 h 5360810"/>
              <a:gd name="connsiteX5325" fmla="*/ 2464640 w 4550804"/>
              <a:gd name="connsiteY5325" fmla="*/ 1770826 h 5360810"/>
              <a:gd name="connsiteX5326" fmla="*/ 2444738 w 4550804"/>
              <a:gd name="connsiteY5326" fmla="*/ 1738364 h 5360810"/>
              <a:gd name="connsiteX5327" fmla="*/ 3429338 w 4550804"/>
              <a:gd name="connsiteY5327" fmla="*/ 1688101 h 5360810"/>
              <a:gd name="connsiteX5328" fmla="*/ 3431432 w 4550804"/>
              <a:gd name="connsiteY5328" fmla="*/ 1690893 h 5360810"/>
              <a:gd name="connsiteX5329" fmla="*/ 3434225 w 4550804"/>
              <a:gd name="connsiteY5329" fmla="*/ 1690893 h 5360810"/>
              <a:gd name="connsiteX5330" fmla="*/ 3434225 w 4550804"/>
              <a:gd name="connsiteY5330" fmla="*/ 1690893 h 5360810"/>
              <a:gd name="connsiteX5331" fmla="*/ 3431433 w 4550804"/>
              <a:gd name="connsiteY5331" fmla="*/ 1690893 h 5360810"/>
              <a:gd name="connsiteX5332" fmla="*/ 2395209 w 4550804"/>
              <a:gd name="connsiteY5332" fmla="*/ 1686146 h 5360810"/>
              <a:gd name="connsiteX5333" fmla="*/ 2397953 w 4550804"/>
              <a:gd name="connsiteY5333" fmla="*/ 1687403 h 5360810"/>
              <a:gd name="connsiteX5334" fmla="*/ 2399573 w 4550804"/>
              <a:gd name="connsiteY5334" fmla="*/ 1689169 h 5360810"/>
              <a:gd name="connsiteX5335" fmla="*/ 3354329 w 4550804"/>
              <a:gd name="connsiteY5335" fmla="*/ 1680219 h 5360810"/>
              <a:gd name="connsiteX5336" fmla="*/ 3352525 w 4550804"/>
              <a:gd name="connsiteY5336" fmla="*/ 1681120 h 5360810"/>
              <a:gd name="connsiteX5337" fmla="*/ 3352525 w 4550804"/>
              <a:gd name="connsiteY5337" fmla="*/ 1681121 h 5360810"/>
              <a:gd name="connsiteX5338" fmla="*/ 3854601 w 4550804"/>
              <a:gd name="connsiteY5338" fmla="*/ 1679723 h 5360810"/>
              <a:gd name="connsiteX5339" fmla="*/ 3782676 w 4550804"/>
              <a:gd name="connsiteY5339" fmla="*/ 1697176 h 5360810"/>
              <a:gd name="connsiteX5340" fmla="*/ 3774995 w 4550804"/>
              <a:gd name="connsiteY5340" fmla="*/ 1701364 h 5360810"/>
              <a:gd name="connsiteX5341" fmla="*/ 3755443 w 4550804"/>
              <a:gd name="connsiteY5341" fmla="*/ 1718119 h 5360810"/>
              <a:gd name="connsiteX5342" fmla="*/ 3755456 w 4550804"/>
              <a:gd name="connsiteY5342" fmla="*/ 1717434 h 5360810"/>
              <a:gd name="connsiteX5343" fmla="*/ 3739381 w 4550804"/>
              <a:gd name="connsiteY5343" fmla="*/ 1734176 h 5360810"/>
              <a:gd name="connsiteX5344" fmla="*/ 3739645 w 4550804"/>
              <a:gd name="connsiteY5344" fmla="*/ 1736760 h 5360810"/>
              <a:gd name="connsiteX5345" fmla="*/ 3774995 w 4550804"/>
              <a:gd name="connsiteY5345" fmla="*/ 1703460 h 5360810"/>
              <a:gd name="connsiteX5346" fmla="*/ 3782676 w 4550804"/>
              <a:gd name="connsiteY5346" fmla="*/ 1699969 h 5360810"/>
              <a:gd name="connsiteX5347" fmla="*/ 3854601 w 4550804"/>
              <a:gd name="connsiteY5347" fmla="*/ 1682517 h 5360810"/>
              <a:gd name="connsiteX5348" fmla="*/ 3934207 w 4550804"/>
              <a:gd name="connsiteY5348" fmla="*/ 1718818 h 5360810"/>
              <a:gd name="connsiteX5349" fmla="*/ 3962863 w 4550804"/>
              <a:gd name="connsiteY5349" fmla="*/ 1727478 h 5360810"/>
              <a:gd name="connsiteX5350" fmla="*/ 3963535 w 4550804"/>
              <a:gd name="connsiteY5350" fmla="*/ 1725798 h 5360810"/>
              <a:gd name="connsiteX5351" fmla="*/ 3933508 w 4550804"/>
              <a:gd name="connsiteY5351" fmla="*/ 1716723 h 5360810"/>
              <a:gd name="connsiteX5352" fmla="*/ 3871359 w 4550804"/>
              <a:gd name="connsiteY5352" fmla="*/ 1688799 h 5360810"/>
              <a:gd name="connsiteX5353" fmla="*/ 3871562 w 4550804"/>
              <a:gd name="connsiteY5353" fmla="*/ 1687864 h 5360810"/>
              <a:gd name="connsiteX5354" fmla="*/ 1841232 w 4550804"/>
              <a:gd name="connsiteY5354" fmla="*/ 1677824 h 5360810"/>
              <a:gd name="connsiteX5355" fmla="*/ 1834426 w 4550804"/>
              <a:gd name="connsiteY5355" fmla="*/ 1685308 h 5360810"/>
              <a:gd name="connsiteX5356" fmla="*/ 1825349 w 4550804"/>
              <a:gd name="connsiteY5356" fmla="*/ 1714629 h 5360810"/>
              <a:gd name="connsiteX5357" fmla="*/ 1821857 w 4550804"/>
              <a:gd name="connsiteY5357" fmla="*/ 1723005 h 5360810"/>
              <a:gd name="connsiteX5358" fmla="*/ 1820460 w 4550804"/>
              <a:gd name="connsiteY5358" fmla="*/ 1729289 h 5360810"/>
              <a:gd name="connsiteX5359" fmla="*/ 1823254 w 4550804"/>
              <a:gd name="connsiteY5359" fmla="*/ 1736270 h 5360810"/>
              <a:gd name="connsiteX5360" fmla="*/ 1835974 w 4550804"/>
              <a:gd name="connsiteY5360" fmla="*/ 1751528 h 5360810"/>
              <a:gd name="connsiteX5361" fmla="*/ 1835824 w 4550804"/>
              <a:gd name="connsiteY5361" fmla="*/ 1750929 h 5360810"/>
              <a:gd name="connsiteX5362" fmla="*/ 1823255 w 4550804"/>
              <a:gd name="connsiteY5362" fmla="*/ 1735570 h 5360810"/>
              <a:gd name="connsiteX5363" fmla="*/ 1821858 w 4550804"/>
              <a:gd name="connsiteY5363" fmla="*/ 1723703 h 5360810"/>
              <a:gd name="connsiteX5364" fmla="*/ 1825349 w 4550804"/>
              <a:gd name="connsiteY5364" fmla="*/ 1715326 h 5360810"/>
              <a:gd name="connsiteX5365" fmla="*/ 1834427 w 4550804"/>
              <a:gd name="connsiteY5365" fmla="*/ 1686006 h 5360810"/>
              <a:gd name="connsiteX5366" fmla="*/ 1841410 w 4550804"/>
              <a:gd name="connsiteY5366" fmla="*/ 1678327 h 5360810"/>
              <a:gd name="connsiteX5367" fmla="*/ 3425148 w 4550804"/>
              <a:gd name="connsiteY5367" fmla="*/ 1676233 h 5360810"/>
              <a:gd name="connsiteX5368" fmla="*/ 3417467 w 4550804"/>
              <a:gd name="connsiteY5368" fmla="*/ 1679025 h 5360810"/>
              <a:gd name="connsiteX5369" fmla="*/ 3411880 w 4550804"/>
              <a:gd name="connsiteY5369" fmla="*/ 1676234 h 5360810"/>
              <a:gd name="connsiteX5370" fmla="*/ 3411880 w 4550804"/>
              <a:gd name="connsiteY5370" fmla="*/ 1676234 h 5360810"/>
              <a:gd name="connsiteX5371" fmla="*/ 3417467 w 4550804"/>
              <a:gd name="connsiteY5371" fmla="*/ 1679026 h 5360810"/>
              <a:gd name="connsiteX5372" fmla="*/ 3425147 w 4550804"/>
              <a:gd name="connsiteY5372" fmla="*/ 1676234 h 5360810"/>
              <a:gd name="connsiteX5373" fmla="*/ 3430036 w 4550804"/>
              <a:gd name="connsiteY5373" fmla="*/ 1682517 h 5360810"/>
              <a:gd name="connsiteX5374" fmla="*/ 3431432 w 4550804"/>
              <a:gd name="connsiteY5374" fmla="*/ 1686705 h 5360810"/>
              <a:gd name="connsiteX5375" fmla="*/ 3430886 w 4550804"/>
              <a:gd name="connsiteY5375" fmla="*/ 1687070 h 5360810"/>
              <a:gd name="connsiteX5376" fmla="*/ 3431433 w 4550804"/>
              <a:gd name="connsiteY5376" fmla="*/ 1686705 h 5360810"/>
              <a:gd name="connsiteX5377" fmla="*/ 3430036 w 4550804"/>
              <a:gd name="connsiteY5377" fmla="*/ 1682516 h 5360810"/>
              <a:gd name="connsiteX5378" fmla="*/ 3330179 w 4550804"/>
              <a:gd name="connsiteY5378" fmla="*/ 1674837 h 5360810"/>
              <a:gd name="connsiteX5379" fmla="*/ 3330179 w 4550804"/>
              <a:gd name="connsiteY5379" fmla="*/ 1674837 h 5360810"/>
              <a:gd name="connsiteX5380" fmla="*/ 3353921 w 4550804"/>
              <a:gd name="connsiteY5380" fmla="*/ 1683912 h 5360810"/>
              <a:gd name="connsiteX5381" fmla="*/ 3353921 w 4550804"/>
              <a:gd name="connsiteY5381" fmla="*/ 1683912 h 5360810"/>
              <a:gd name="connsiteX5382" fmla="*/ 3356715 w 4550804"/>
              <a:gd name="connsiteY5382" fmla="*/ 1669252 h 5360810"/>
              <a:gd name="connsiteX5383" fmla="*/ 3351128 w 4550804"/>
              <a:gd name="connsiteY5383" fmla="*/ 1672045 h 5360810"/>
              <a:gd name="connsiteX5384" fmla="*/ 3351128 w 4550804"/>
              <a:gd name="connsiteY5384" fmla="*/ 1672045 h 5360810"/>
              <a:gd name="connsiteX5385" fmla="*/ 3356715 w 4550804"/>
              <a:gd name="connsiteY5385" fmla="*/ 1669252 h 5360810"/>
              <a:gd name="connsiteX5386" fmla="*/ 3359507 w 4550804"/>
              <a:gd name="connsiteY5386" fmla="*/ 1676234 h 5360810"/>
              <a:gd name="connsiteX5387" fmla="*/ 3362999 w 4550804"/>
              <a:gd name="connsiteY5387" fmla="*/ 1676234 h 5360810"/>
              <a:gd name="connsiteX5388" fmla="*/ 3364395 w 4550804"/>
              <a:gd name="connsiteY5388" fmla="*/ 1681121 h 5360810"/>
              <a:gd name="connsiteX5389" fmla="*/ 3367189 w 4550804"/>
              <a:gd name="connsiteY5389" fmla="*/ 1681121 h 5360810"/>
              <a:gd name="connsiteX5390" fmla="*/ 3368586 w 4550804"/>
              <a:gd name="connsiteY5390" fmla="*/ 1676234 h 5360810"/>
              <a:gd name="connsiteX5391" fmla="*/ 3371468 w 4550804"/>
              <a:gd name="connsiteY5391" fmla="*/ 1672305 h 5360810"/>
              <a:gd name="connsiteX5392" fmla="*/ 3368586 w 4550804"/>
              <a:gd name="connsiteY5392" fmla="*/ 1676233 h 5360810"/>
              <a:gd name="connsiteX5393" fmla="*/ 3367189 w 4550804"/>
              <a:gd name="connsiteY5393" fmla="*/ 1681120 h 5360810"/>
              <a:gd name="connsiteX5394" fmla="*/ 3364396 w 4550804"/>
              <a:gd name="connsiteY5394" fmla="*/ 1681120 h 5360810"/>
              <a:gd name="connsiteX5395" fmla="*/ 3362999 w 4550804"/>
              <a:gd name="connsiteY5395" fmla="*/ 1676233 h 5360810"/>
              <a:gd name="connsiteX5396" fmla="*/ 3359508 w 4550804"/>
              <a:gd name="connsiteY5396" fmla="*/ 1676233 h 5360810"/>
              <a:gd name="connsiteX5397" fmla="*/ 2289020 w 4550804"/>
              <a:gd name="connsiteY5397" fmla="*/ 1667856 h 5360810"/>
              <a:gd name="connsiteX5398" fmla="*/ 2282735 w 4550804"/>
              <a:gd name="connsiteY5398" fmla="*/ 1669252 h 5360810"/>
              <a:gd name="connsiteX5399" fmla="*/ 2283699 w 4550804"/>
              <a:gd name="connsiteY5399" fmla="*/ 1668826 h 5360810"/>
              <a:gd name="connsiteX5400" fmla="*/ 3395819 w 4550804"/>
              <a:gd name="connsiteY5400" fmla="*/ 1665762 h 5360810"/>
              <a:gd name="connsiteX5401" fmla="*/ 3395819 w 4550804"/>
              <a:gd name="connsiteY5401" fmla="*/ 1665762 h 5360810"/>
              <a:gd name="connsiteX5402" fmla="*/ 3398612 w 4550804"/>
              <a:gd name="connsiteY5402" fmla="*/ 1669252 h 5360810"/>
              <a:gd name="connsiteX5403" fmla="*/ 3405595 w 4550804"/>
              <a:gd name="connsiteY5403" fmla="*/ 1672045 h 5360810"/>
              <a:gd name="connsiteX5404" fmla="*/ 3411880 w 4550804"/>
              <a:gd name="connsiteY5404" fmla="*/ 1672045 h 5360810"/>
              <a:gd name="connsiteX5405" fmla="*/ 3413276 w 4550804"/>
              <a:gd name="connsiteY5405" fmla="*/ 1673441 h 5360810"/>
              <a:gd name="connsiteX5406" fmla="*/ 3412237 w 4550804"/>
              <a:gd name="connsiteY5406" fmla="*/ 1675519 h 5360810"/>
              <a:gd name="connsiteX5407" fmla="*/ 3413277 w 4550804"/>
              <a:gd name="connsiteY5407" fmla="*/ 1673440 h 5360810"/>
              <a:gd name="connsiteX5408" fmla="*/ 3411880 w 4550804"/>
              <a:gd name="connsiteY5408" fmla="*/ 1672045 h 5360810"/>
              <a:gd name="connsiteX5409" fmla="*/ 3405595 w 4550804"/>
              <a:gd name="connsiteY5409" fmla="*/ 1672045 h 5360810"/>
              <a:gd name="connsiteX5410" fmla="*/ 3398613 w 4550804"/>
              <a:gd name="connsiteY5410" fmla="*/ 1669252 h 5360810"/>
              <a:gd name="connsiteX5411" fmla="*/ 3388139 w 4550804"/>
              <a:gd name="connsiteY5411" fmla="*/ 1665761 h 5360810"/>
              <a:gd name="connsiteX5412" fmla="*/ 3388138 w 4550804"/>
              <a:gd name="connsiteY5412" fmla="*/ 1665762 h 5360810"/>
              <a:gd name="connsiteX5413" fmla="*/ 3376267 w 4550804"/>
              <a:gd name="connsiteY5413" fmla="*/ 1665762 h 5360810"/>
              <a:gd name="connsiteX5414" fmla="*/ 3376267 w 4550804"/>
              <a:gd name="connsiteY5414" fmla="*/ 1665762 h 5360810"/>
              <a:gd name="connsiteX5415" fmla="*/ 3388138 w 4550804"/>
              <a:gd name="connsiteY5415" fmla="*/ 1665762 h 5360810"/>
              <a:gd name="connsiteX5416" fmla="*/ 3337852 w 4550804"/>
              <a:gd name="connsiteY5416" fmla="*/ 1662960 h 5360810"/>
              <a:gd name="connsiteX5417" fmla="*/ 3337860 w 4550804"/>
              <a:gd name="connsiteY5417" fmla="*/ 1662969 h 5360810"/>
              <a:gd name="connsiteX5418" fmla="*/ 3332773 w 4550804"/>
              <a:gd name="connsiteY5418" fmla="*/ 1670829 h 5360810"/>
              <a:gd name="connsiteX5419" fmla="*/ 3337861 w 4550804"/>
              <a:gd name="connsiteY5419" fmla="*/ 1662969 h 5360810"/>
              <a:gd name="connsiteX5420" fmla="*/ 2336503 w 4550804"/>
              <a:gd name="connsiteY5420" fmla="*/ 1662272 h 5360810"/>
              <a:gd name="connsiteX5421" fmla="*/ 2327425 w 4550804"/>
              <a:gd name="connsiteY5421" fmla="*/ 1675535 h 5360810"/>
              <a:gd name="connsiteX5422" fmla="*/ 2327425 w 4550804"/>
              <a:gd name="connsiteY5422" fmla="*/ 1672743 h 5360810"/>
              <a:gd name="connsiteX5423" fmla="*/ 3393724 w 4550804"/>
              <a:gd name="connsiteY5423" fmla="*/ 1661573 h 5360810"/>
              <a:gd name="connsiteX5424" fmla="*/ 3392864 w 4550804"/>
              <a:gd name="connsiteY5424" fmla="*/ 1662003 h 5360810"/>
              <a:gd name="connsiteX5425" fmla="*/ 3394073 w 4550804"/>
              <a:gd name="connsiteY5425" fmla="*/ 1662271 h 5360810"/>
              <a:gd name="connsiteX5426" fmla="*/ 2332312 w 4550804"/>
              <a:gd name="connsiteY5426" fmla="*/ 1657385 h 5360810"/>
              <a:gd name="connsiteX5427" fmla="*/ 2390969 w 4550804"/>
              <a:gd name="connsiteY5427" fmla="*/ 1683215 h 5360810"/>
              <a:gd name="connsiteX5428" fmla="*/ 2395208 w 4550804"/>
              <a:gd name="connsiteY5428" fmla="*/ 1686147 h 5360810"/>
              <a:gd name="connsiteX5429" fmla="*/ 1666638 w 4550804"/>
              <a:gd name="connsiteY5429" fmla="*/ 1655202 h 5360810"/>
              <a:gd name="connsiteX5430" fmla="*/ 1666105 w 4550804"/>
              <a:gd name="connsiteY5430" fmla="*/ 1655424 h 5360810"/>
              <a:gd name="connsiteX5431" fmla="*/ 1680306 w 4550804"/>
              <a:gd name="connsiteY5431" fmla="*/ 1673168 h 5360810"/>
              <a:gd name="connsiteX5432" fmla="*/ 1681178 w 4550804"/>
              <a:gd name="connsiteY5432" fmla="*/ 1672896 h 5360810"/>
              <a:gd name="connsiteX5433" fmla="*/ 2328122 w 4550804"/>
              <a:gd name="connsiteY5433" fmla="*/ 1653894 h 5360810"/>
              <a:gd name="connsiteX5434" fmla="*/ 2332312 w 4550804"/>
              <a:gd name="connsiteY5434" fmla="*/ 1657385 h 5360810"/>
              <a:gd name="connsiteX5435" fmla="*/ 2326726 w 4550804"/>
              <a:gd name="connsiteY5435" fmla="*/ 1660875 h 5360810"/>
              <a:gd name="connsiteX5436" fmla="*/ 2330916 w 4550804"/>
              <a:gd name="connsiteY5436" fmla="*/ 1660875 h 5360810"/>
              <a:gd name="connsiteX5437" fmla="*/ 2330916 w 4550804"/>
              <a:gd name="connsiteY5437" fmla="*/ 1663668 h 5360810"/>
              <a:gd name="connsiteX5438" fmla="*/ 2323235 w 4550804"/>
              <a:gd name="connsiteY5438" fmla="*/ 1671346 h 5360810"/>
              <a:gd name="connsiteX5439" fmla="*/ 2314156 w 4550804"/>
              <a:gd name="connsiteY5439" fmla="*/ 1674139 h 5360810"/>
              <a:gd name="connsiteX5440" fmla="*/ 2318347 w 4550804"/>
              <a:gd name="connsiteY5440" fmla="*/ 1675535 h 5360810"/>
              <a:gd name="connsiteX5441" fmla="*/ 2327424 w 4550804"/>
              <a:gd name="connsiteY5441" fmla="*/ 1675535 h 5360810"/>
              <a:gd name="connsiteX5442" fmla="*/ 2318347 w 4550804"/>
              <a:gd name="connsiteY5442" fmla="*/ 1676931 h 5360810"/>
              <a:gd name="connsiteX5443" fmla="*/ 2312063 w 4550804"/>
              <a:gd name="connsiteY5443" fmla="*/ 1674139 h 5360810"/>
              <a:gd name="connsiteX5444" fmla="*/ 2309269 w 4550804"/>
              <a:gd name="connsiteY5444" fmla="*/ 1669950 h 5360810"/>
              <a:gd name="connsiteX5445" fmla="*/ 2318347 w 4550804"/>
              <a:gd name="connsiteY5445" fmla="*/ 1671346 h 5360810"/>
              <a:gd name="connsiteX5446" fmla="*/ 2323933 w 4550804"/>
              <a:gd name="connsiteY5446" fmla="*/ 1667158 h 5360810"/>
              <a:gd name="connsiteX5447" fmla="*/ 2316252 w 4550804"/>
              <a:gd name="connsiteY5447" fmla="*/ 1644819 h 5360810"/>
              <a:gd name="connsiteX5448" fmla="*/ 2319046 w 4550804"/>
              <a:gd name="connsiteY5448" fmla="*/ 1646215 h 5360810"/>
              <a:gd name="connsiteX5449" fmla="*/ 2317649 w 4550804"/>
              <a:gd name="connsiteY5449" fmla="*/ 1647611 h 5360810"/>
              <a:gd name="connsiteX5450" fmla="*/ 2316950 w 4550804"/>
              <a:gd name="connsiteY5450" fmla="*/ 1646215 h 5360810"/>
              <a:gd name="connsiteX5451" fmla="*/ 1877023 w 4550804"/>
              <a:gd name="connsiteY5451" fmla="*/ 1638535 h 5360810"/>
              <a:gd name="connsiteX5452" fmla="*/ 1865100 w 4550804"/>
              <a:gd name="connsiteY5452" fmla="*/ 1643554 h 5360810"/>
              <a:gd name="connsiteX5453" fmla="*/ 1865151 w 4550804"/>
              <a:gd name="connsiteY5453" fmla="*/ 1644121 h 5360810"/>
              <a:gd name="connsiteX5454" fmla="*/ 1854677 w 4550804"/>
              <a:gd name="connsiteY5454" fmla="*/ 1648309 h 5360810"/>
              <a:gd name="connsiteX5455" fmla="*/ 1851884 w 4550804"/>
              <a:gd name="connsiteY5455" fmla="*/ 1657384 h 5360810"/>
              <a:gd name="connsiteX5456" fmla="*/ 1837220 w 4550804"/>
              <a:gd name="connsiteY5456" fmla="*/ 1665762 h 5360810"/>
              <a:gd name="connsiteX5457" fmla="*/ 1837425 w 4550804"/>
              <a:gd name="connsiteY5457" fmla="*/ 1666342 h 5360810"/>
              <a:gd name="connsiteX5458" fmla="*/ 1851884 w 4550804"/>
              <a:gd name="connsiteY5458" fmla="*/ 1658082 h 5360810"/>
              <a:gd name="connsiteX5459" fmla="*/ 1854678 w 4550804"/>
              <a:gd name="connsiteY5459" fmla="*/ 1649006 h 5360810"/>
              <a:gd name="connsiteX5460" fmla="*/ 1878420 w 4550804"/>
              <a:gd name="connsiteY5460" fmla="*/ 1639931 h 5360810"/>
              <a:gd name="connsiteX5461" fmla="*/ 1882596 w 4550804"/>
              <a:gd name="connsiteY5461" fmla="*/ 1641125 h 5360810"/>
              <a:gd name="connsiteX5462" fmla="*/ 1881911 w 4550804"/>
              <a:gd name="connsiteY5462" fmla="*/ 1639931 h 5360810"/>
              <a:gd name="connsiteX5463" fmla="*/ 2338598 w 4550804"/>
              <a:gd name="connsiteY5463" fmla="*/ 1634347 h 5360810"/>
              <a:gd name="connsiteX5464" fmla="*/ 2326728 w 4550804"/>
              <a:gd name="connsiteY5464" fmla="*/ 1643422 h 5360810"/>
              <a:gd name="connsiteX5465" fmla="*/ 2325331 w 4550804"/>
              <a:gd name="connsiteY5465" fmla="*/ 1649705 h 5360810"/>
              <a:gd name="connsiteX5466" fmla="*/ 2325331 w 4550804"/>
              <a:gd name="connsiteY5466" fmla="*/ 1643422 h 5360810"/>
              <a:gd name="connsiteX5467" fmla="*/ 1848514 w 4550804"/>
              <a:gd name="connsiteY5467" fmla="*/ 1621567 h 5360810"/>
              <a:gd name="connsiteX5468" fmla="*/ 1862575 w 4550804"/>
              <a:gd name="connsiteY5468" fmla="*/ 1628205 h 5360810"/>
              <a:gd name="connsiteX5469" fmla="*/ 1862512 w 4550804"/>
              <a:gd name="connsiteY5469" fmla="*/ 1627365 h 5360810"/>
              <a:gd name="connsiteX5470" fmla="*/ 1861660 w 4550804"/>
              <a:gd name="connsiteY5470" fmla="*/ 1627365 h 5360810"/>
              <a:gd name="connsiteX5471" fmla="*/ 1723398 w 4550804"/>
              <a:gd name="connsiteY5471" fmla="*/ 1578499 h 5360810"/>
              <a:gd name="connsiteX5472" fmla="*/ 1717112 w 4550804"/>
              <a:gd name="connsiteY5472" fmla="*/ 1602235 h 5360810"/>
              <a:gd name="connsiteX5473" fmla="*/ 1713053 w 4550804"/>
              <a:gd name="connsiteY5473" fmla="*/ 1640113 h 5360810"/>
              <a:gd name="connsiteX5474" fmla="*/ 1714319 w 4550804"/>
              <a:gd name="connsiteY5474" fmla="*/ 1639932 h 5360810"/>
              <a:gd name="connsiteX5475" fmla="*/ 1718509 w 4550804"/>
              <a:gd name="connsiteY5475" fmla="*/ 1600838 h 5360810"/>
              <a:gd name="connsiteX5476" fmla="*/ 1724236 w 4550804"/>
              <a:gd name="connsiteY5476" fmla="*/ 1579208 h 5360810"/>
              <a:gd name="connsiteX5477" fmla="*/ 2166818 w 4550804"/>
              <a:gd name="connsiteY5477" fmla="*/ 1564536 h 5360810"/>
              <a:gd name="connsiteX5478" fmla="*/ 2162630 w 4550804"/>
              <a:gd name="connsiteY5478" fmla="*/ 1565583 h 5360810"/>
              <a:gd name="connsiteX5479" fmla="*/ 2168912 w 4550804"/>
              <a:gd name="connsiteY5479" fmla="*/ 1564536 h 5360810"/>
              <a:gd name="connsiteX5480" fmla="*/ 2171705 w 4550804"/>
              <a:gd name="connsiteY5480" fmla="*/ 1570121 h 5360810"/>
              <a:gd name="connsiteX5481" fmla="*/ 2159834 w 4550804"/>
              <a:gd name="connsiteY5481" fmla="*/ 1568725 h 5360810"/>
              <a:gd name="connsiteX5482" fmla="*/ 2161231 w 4550804"/>
              <a:gd name="connsiteY5482" fmla="*/ 1565932 h 5360810"/>
              <a:gd name="connsiteX5483" fmla="*/ 2162625 w 4550804"/>
              <a:gd name="connsiteY5483" fmla="*/ 1565584 h 5360810"/>
              <a:gd name="connsiteX5484" fmla="*/ 2160533 w 4550804"/>
              <a:gd name="connsiteY5484" fmla="*/ 1565932 h 5360810"/>
              <a:gd name="connsiteX5485" fmla="*/ 2147265 w 4550804"/>
              <a:gd name="connsiteY5485" fmla="*/ 1551314 h 5360810"/>
              <a:gd name="connsiteX5486" fmla="*/ 2153550 w 4550804"/>
              <a:gd name="connsiteY5486" fmla="*/ 1556857 h 5360810"/>
              <a:gd name="connsiteX5487" fmla="*/ 2147265 w 4550804"/>
              <a:gd name="connsiteY5487" fmla="*/ 1552668 h 5360810"/>
              <a:gd name="connsiteX5488" fmla="*/ 1587767 w 4550804"/>
              <a:gd name="connsiteY5488" fmla="*/ 1547837 h 5360810"/>
              <a:gd name="connsiteX5489" fmla="*/ 1587928 w 4550804"/>
              <a:gd name="connsiteY5489" fmla="*/ 1548481 h 5360810"/>
              <a:gd name="connsiteX5490" fmla="*/ 1590021 w 4550804"/>
              <a:gd name="connsiteY5490" fmla="*/ 1548481 h 5360810"/>
              <a:gd name="connsiteX5491" fmla="*/ 2141678 w 4550804"/>
              <a:gd name="connsiteY5491" fmla="*/ 1546386 h 5360810"/>
              <a:gd name="connsiteX5492" fmla="*/ 2147265 w 4550804"/>
              <a:gd name="connsiteY5492" fmla="*/ 1549876 h 5360810"/>
              <a:gd name="connsiteX5493" fmla="*/ 2147265 w 4550804"/>
              <a:gd name="connsiteY5493" fmla="*/ 1551314 h 5360810"/>
              <a:gd name="connsiteX5494" fmla="*/ 3280002 w 4550804"/>
              <a:gd name="connsiteY5494" fmla="*/ 1537212 h 5360810"/>
              <a:gd name="connsiteX5495" fmla="*/ 3279204 w 4550804"/>
              <a:gd name="connsiteY5495" fmla="*/ 1538010 h 5360810"/>
              <a:gd name="connsiteX5496" fmla="*/ 3279204 w 4550804"/>
              <a:gd name="connsiteY5496" fmla="*/ 1540801 h 5360810"/>
              <a:gd name="connsiteX5497" fmla="*/ 3279204 w 4550804"/>
              <a:gd name="connsiteY5497" fmla="*/ 1542896 h 5360810"/>
              <a:gd name="connsiteX5498" fmla="*/ 3312722 w 4550804"/>
              <a:gd name="connsiteY5498" fmla="*/ 1623178 h 5360810"/>
              <a:gd name="connsiteX5499" fmla="*/ 3321101 w 4550804"/>
              <a:gd name="connsiteY5499" fmla="*/ 1649007 h 5360810"/>
              <a:gd name="connsiteX5500" fmla="*/ 3322498 w 4550804"/>
              <a:gd name="connsiteY5500" fmla="*/ 1653196 h 5360810"/>
              <a:gd name="connsiteX5501" fmla="*/ 3324593 w 4550804"/>
              <a:gd name="connsiteY5501" fmla="*/ 1653196 h 5360810"/>
              <a:gd name="connsiteX5502" fmla="*/ 3319704 w 4550804"/>
              <a:gd name="connsiteY5502" fmla="*/ 1655989 h 5360810"/>
              <a:gd name="connsiteX5503" fmla="*/ 3319704 w 4550804"/>
              <a:gd name="connsiteY5503" fmla="*/ 1661231 h 5360810"/>
              <a:gd name="connsiteX5504" fmla="*/ 3321806 w 4550804"/>
              <a:gd name="connsiteY5504" fmla="*/ 1655291 h 5360810"/>
              <a:gd name="connsiteX5505" fmla="*/ 3326695 w 4550804"/>
              <a:gd name="connsiteY5505" fmla="*/ 1652498 h 5360810"/>
              <a:gd name="connsiteX5506" fmla="*/ 3327380 w 4550804"/>
              <a:gd name="connsiteY5506" fmla="*/ 1652772 h 5360810"/>
              <a:gd name="connsiteX5507" fmla="*/ 3325292 w 4550804"/>
              <a:gd name="connsiteY5507" fmla="*/ 1651101 h 5360810"/>
              <a:gd name="connsiteX5508" fmla="*/ 3322498 w 4550804"/>
              <a:gd name="connsiteY5508" fmla="*/ 1652497 h 5360810"/>
              <a:gd name="connsiteX5509" fmla="*/ 3313420 w 4550804"/>
              <a:gd name="connsiteY5509" fmla="*/ 1622479 h 5360810"/>
              <a:gd name="connsiteX5510" fmla="*/ 3279204 w 4550804"/>
              <a:gd name="connsiteY5510" fmla="*/ 1540801 h 5360810"/>
              <a:gd name="connsiteX5511" fmla="*/ 2122126 w 4550804"/>
              <a:gd name="connsiteY5511" fmla="*/ 1510085 h 5360810"/>
              <a:gd name="connsiteX5512" fmla="*/ 2122126 w 4550804"/>
              <a:gd name="connsiteY5512" fmla="*/ 1511481 h 5360810"/>
              <a:gd name="connsiteX5513" fmla="*/ 2120031 w 4550804"/>
              <a:gd name="connsiteY5513" fmla="*/ 1511481 h 5360810"/>
              <a:gd name="connsiteX5514" fmla="*/ 2121197 w 4550804"/>
              <a:gd name="connsiteY5514" fmla="*/ 1506364 h 5360810"/>
              <a:gd name="connsiteX5515" fmla="*/ 2122126 w 4550804"/>
              <a:gd name="connsiteY5515" fmla="*/ 1507293 h 5360810"/>
              <a:gd name="connsiteX5516" fmla="*/ 2122126 w 4550804"/>
              <a:gd name="connsiteY5516" fmla="*/ 1510085 h 5360810"/>
              <a:gd name="connsiteX5517" fmla="*/ 1764597 w 4550804"/>
              <a:gd name="connsiteY5517" fmla="*/ 1503105 h 5360810"/>
              <a:gd name="connsiteX5518" fmla="*/ 1762952 w 4550804"/>
              <a:gd name="connsiteY5518" fmla="*/ 1503553 h 5360810"/>
              <a:gd name="connsiteX5519" fmla="*/ 1765295 w 4550804"/>
              <a:gd name="connsiteY5519" fmla="*/ 1505896 h 5360810"/>
              <a:gd name="connsiteX5520" fmla="*/ 1770882 w 4550804"/>
              <a:gd name="connsiteY5520" fmla="*/ 1507291 h 5360810"/>
              <a:gd name="connsiteX5521" fmla="*/ 1770882 w 4550804"/>
              <a:gd name="connsiteY5521" fmla="*/ 1506072 h 5360810"/>
              <a:gd name="connsiteX5522" fmla="*/ 1767390 w 4550804"/>
              <a:gd name="connsiteY5522" fmla="*/ 1505198 h 5360810"/>
              <a:gd name="connsiteX5523" fmla="*/ 2117936 w 4550804"/>
              <a:gd name="connsiteY5523" fmla="*/ 1503104 h 5360810"/>
              <a:gd name="connsiteX5524" fmla="*/ 2120729 w 4550804"/>
              <a:gd name="connsiteY5524" fmla="*/ 1504500 h 5360810"/>
              <a:gd name="connsiteX5525" fmla="*/ 2121197 w 4550804"/>
              <a:gd name="connsiteY5525" fmla="*/ 1506364 h 5360810"/>
              <a:gd name="connsiteX5526" fmla="*/ 1781333 w 4550804"/>
              <a:gd name="connsiteY5526" fmla="*/ 1495292 h 5360810"/>
              <a:gd name="connsiteX5527" fmla="*/ 1772977 w 4550804"/>
              <a:gd name="connsiteY5527" fmla="*/ 1497520 h 5360810"/>
              <a:gd name="connsiteX5528" fmla="*/ 1772977 w 4550804"/>
              <a:gd name="connsiteY5528" fmla="*/ 1497658 h 5360810"/>
              <a:gd name="connsiteX5529" fmla="*/ 1781356 w 4550804"/>
              <a:gd name="connsiteY5529" fmla="*/ 1495424 h 5360810"/>
              <a:gd name="connsiteX5530" fmla="*/ 2253406 w 4550804"/>
              <a:gd name="connsiteY5530" fmla="*/ 1460520 h 5360810"/>
              <a:gd name="connsiteX5531" fmla="*/ 2253406 w 4550804"/>
              <a:gd name="connsiteY5531" fmla="*/ 1463313 h 5360810"/>
              <a:gd name="connsiteX5532" fmla="*/ 2250131 w 4550804"/>
              <a:gd name="connsiteY5532" fmla="*/ 1461609 h 5360810"/>
              <a:gd name="connsiteX5533" fmla="*/ 2246821 w 4550804"/>
              <a:gd name="connsiteY5533" fmla="*/ 1459884 h 5360810"/>
              <a:gd name="connsiteX5534" fmla="*/ 2250131 w 4550804"/>
              <a:gd name="connsiteY5534" fmla="*/ 1461608 h 5360810"/>
              <a:gd name="connsiteX5535" fmla="*/ 2249216 w 4550804"/>
              <a:gd name="connsiteY5535" fmla="*/ 1461916 h 5360810"/>
              <a:gd name="connsiteX5536" fmla="*/ 2248518 w 4550804"/>
              <a:gd name="connsiteY5536" fmla="*/ 1453538 h 5360810"/>
              <a:gd name="connsiteX5537" fmla="*/ 2249914 w 4550804"/>
              <a:gd name="connsiteY5537" fmla="*/ 1459123 h 5360810"/>
              <a:gd name="connsiteX5538" fmla="*/ 2247121 w 4550804"/>
              <a:gd name="connsiteY5538" fmla="*/ 1456331 h 5360810"/>
              <a:gd name="connsiteX5539" fmla="*/ 2250530 w 4550804"/>
              <a:gd name="connsiteY5539" fmla="*/ 1452061 h 5360810"/>
              <a:gd name="connsiteX5540" fmla="*/ 2257595 w 4550804"/>
              <a:gd name="connsiteY5540" fmla="*/ 1459124 h 5360810"/>
              <a:gd name="connsiteX5541" fmla="*/ 2254801 w 4550804"/>
              <a:gd name="connsiteY5541" fmla="*/ 1461916 h 5360810"/>
              <a:gd name="connsiteX5542" fmla="*/ 2254801 w 4550804"/>
              <a:gd name="connsiteY5542" fmla="*/ 1456331 h 5360810"/>
              <a:gd name="connsiteX5543" fmla="*/ 2242931 w 4550804"/>
              <a:gd name="connsiteY5543" fmla="*/ 1447953 h 5360810"/>
              <a:gd name="connsiteX5544" fmla="*/ 2244327 w 4550804"/>
              <a:gd name="connsiteY5544" fmla="*/ 1448651 h 5360810"/>
              <a:gd name="connsiteX5545" fmla="*/ 2247121 w 4550804"/>
              <a:gd name="connsiteY5545" fmla="*/ 1452840 h 5360810"/>
              <a:gd name="connsiteX5546" fmla="*/ 2247121 w 4550804"/>
              <a:gd name="connsiteY5546" fmla="*/ 1455632 h 5360810"/>
              <a:gd name="connsiteX5547" fmla="*/ 2241534 w 4550804"/>
              <a:gd name="connsiteY5547" fmla="*/ 1454236 h 5360810"/>
              <a:gd name="connsiteX5548" fmla="*/ 2242930 w 4550804"/>
              <a:gd name="connsiteY5548" fmla="*/ 1444464 h 5360810"/>
              <a:gd name="connsiteX5549" fmla="*/ 2242931 w 4550804"/>
              <a:gd name="connsiteY5549" fmla="*/ 1444464 h 5360810"/>
              <a:gd name="connsiteX5550" fmla="*/ 2250530 w 4550804"/>
              <a:gd name="connsiteY5550" fmla="*/ 1452061 h 5360810"/>
              <a:gd name="connsiteX5551" fmla="*/ 2241534 w 4550804"/>
              <a:gd name="connsiteY5551" fmla="*/ 1443068 h 5360810"/>
              <a:gd name="connsiteX5552" fmla="*/ 2242930 w 4550804"/>
              <a:gd name="connsiteY5552" fmla="*/ 1444464 h 5360810"/>
              <a:gd name="connsiteX5553" fmla="*/ 2240137 w 4550804"/>
              <a:gd name="connsiteY5553" fmla="*/ 1444464 h 5360810"/>
              <a:gd name="connsiteX5554" fmla="*/ 2241533 w 4550804"/>
              <a:gd name="connsiteY5554" fmla="*/ 1443067 h 5360810"/>
              <a:gd name="connsiteX5555" fmla="*/ 2241534 w 4550804"/>
              <a:gd name="connsiteY5555" fmla="*/ 1443068 h 5360810"/>
              <a:gd name="connsiteX5556" fmla="*/ 2241534 w 4550804"/>
              <a:gd name="connsiteY5556" fmla="*/ 1443068 h 5360810"/>
              <a:gd name="connsiteX5557" fmla="*/ 2237066 w 4550804"/>
              <a:gd name="connsiteY5557" fmla="*/ 1440833 h 5360810"/>
              <a:gd name="connsiteX5558" fmla="*/ 2234552 w 4550804"/>
              <a:gd name="connsiteY5558" fmla="*/ 1445860 h 5360810"/>
              <a:gd name="connsiteX5559" fmla="*/ 2238741 w 4550804"/>
              <a:gd name="connsiteY5559" fmla="*/ 1450047 h 5360810"/>
              <a:gd name="connsiteX5560" fmla="*/ 2238741 w 4550804"/>
              <a:gd name="connsiteY5560" fmla="*/ 1454236 h 5360810"/>
              <a:gd name="connsiteX5561" fmla="*/ 2240137 w 4550804"/>
              <a:gd name="connsiteY5561" fmla="*/ 1454236 h 5360810"/>
              <a:gd name="connsiteX5562" fmla="*/ 2246821 w 4550804"/>
              <a:gd name="connsiteY5562" fmla="*/ 1459884 h 5360810"/>
              <a:gd name="connsiteX5563" fmla="*/ 2235948 w 4550804"/>
              <a:gd name="connsiteY5563" fmla="*/ 1454236 h 5360810"/>
              <a:gd name="connsiteX5564" fmla="*/ 2237345 w 4550804"/>
              <a:gd name="connsiteY5564" fmla="*/ 1450047 h 5360810"/>
              <a:gd name="connsiteX5565" fmla="*/ 2233155 w 4550804"/>
              <a:gd name="connsiteY5565" fmla="*/ 1445860 h 5360810"/>
              <a:gd name="connsiteX5566" fmla="*/ 2238042 w 4550804"/>
              <a:gd name="connsiteY5566" fmla="*/ 1439577 h 5360810"/>
              <a:gd name="connsiteX5567" fmla="*/ 2241533 w 4550804"/>
              <a:gd name="connsiteY5567" fmla="*/ 1443067 h 5360810"/>
              <a:gd name="connsiteX5568" fmla="*/ 2237450 w 4550804"/>
              <a:gd name="connsiteY5568" fmla="*/ 1440345 h 5360810"/>
              <a:gd name="connsiteX5569" fmla="*/ 2237066 w 4550804"/>
              <a:gd name="connsiteY5569" fmla="*/ 1440834 h 5360810"/>
              <a:gd name="connsiteX5570" fmla="*/ 2237345 w 4550804"/>
              <a:gd name="connsiteY5570" fmla="*/ 1440275 h 5360810"/>
              <a:gd name="connsiteX5571" fmla="*/ 2237449 w 4550804"/>
              <a:gd name="connsiteY5571" fmla="*/ 1440344 h 5360810"/>
              <a:gd name="connsiteX5572" fmla="*/ 2928134 w 4550804"/>
              <a:gd name="connsiteY5572" fmla="*/ 1411479 h 5360810"/>
              <a:gd name="connsiteX5573" fmla="*/ 2927960 w 4550804"/>
              <a:gd name="connsiteY5573" fmla="*/ 1413049 h 5360810"/>
              <a:gd name="connsiteX5574" fmla="*/ 2929316 w 4550804"/>
              <a:gd name="connsiteY5574" fmla="*/ 1416665 h 5360810"/>
              <a:gd name="connsiteX5575" fmla="*/ 2934244 w 4550804"/>
              <a:gd name="connsiteY5575" fmla="*/ 1422823 h 5360810"/>
              <a:gd name="connsiteX5576" fmla="*/ 2935641 w 4550804"/>
              <a:gd name="connsiteY5576" fmla="*/ 1422823 h 5360810"/>
              <a:gd name="connsiteX5577" fmla="*/ 2930055 w 4550804"/>
              <a:gd name="connsiteY5577" fmla="*/ 1417238 h 5360810"/>
              <a:gd name="connsiteX5578" fmla="*/ 2937645 w 4550804"/>
              <a:gd name="connsiteY5578" fmla="*/ 1391621 h 5360810"/>
              <a:gd name="connsiteX5579" fmla="*/ 2937038 w 4550804"/>
              <a:gd name="connsiteY5579" fmla="*/ 1392106 h 5360810"/>
              <a:gd name="connsiteX5580" fmla="*/ 2938838 w 4550804"/>
              <a:gd name="connsiteY5580" fmla="*/ 1395706 h 5360810"/>
              <a:gd name="connsiteX5581" fmla="*/ 2939831 w 4550804"/>
              <a:gd name="connsiteY5581" fmla="*/ 1394899 h 5360810"/>
              <a:gd name="connsiteX5582" fmla="*/ 2821901 w 4550804"/>
              <a:gd name="connsiteY5582" fmla="*/ 1377389 h 5360810"/>
              <a:gd name="connsiteX5583" fmla="*/ 2824612 w 4550804"/>
              <a:gd name="connsiteY5583" fmla="*/ 1388615 h 5360810"/>
              <a:gd name="connsiteX5584" fmla="*/ 2818327 w 4550804"/>
              <a:gd name="connsiteY5584" fmla="*/ 1384426 h 5360810"/>
              <a:gd name="connsiteX5585" fmla="*/ 2816509 w 4550804"/>
              <a:gd name="connsiteY5585" fmla="*/ 1383942 h 5360810"/>
              <a:gd name="connsiteX5586" fmla="*/ 2819025 w 4550804"/>
              <a:gd name="connsiteY5586" fmla="*/ 1385125 h 5360810"/>
              <a:gd name="connsiteX5587" fmla="*/ 2825310 w 4550804"/>
              <a:gd name="connsiteY5587" fmla="*/ 1389314 h 5360810"/>
              <a:gd name="connsiteX5588" fmla="*/ 2819724 w 4550804"/>
              <a:gd name="connsiteY5588" fmla="*/ 1368370 h 5360810"/>
              <a:gd name="connsiteX5589" fmla="*/ 2820085 w 4550804"/>
              <a:gd name="connsiteY5589" fmla="*/ 1369864 h 5360810"/>
              <a:gd name="connsiteX5590" fmla="*/ 2848337 w 4550804"/>
              <a:gd name="connsiteY5590" fmla="*/ 1377441 h 5360810"/>
              <a:gd name="connsiteX5591" fmla="*/ 2847655 w 4550804"/>
              <a:gd name="connsiteY5591" fmla="*/ 1376748 h 5360810"/>
              <a:gd name="connsiteX5592" fmla="*/ 2110256 w 4550804"/>
              <a:gd name="connsiteY5592" fmla="*/ 1347427 h 5360810"/>
              <a:gd name="connsiteX5593" fmla="*/ 2110256 w 4550804"/>
              <a:gd name="connsiteY5593" fmla="*/ 1348125 h 5360810"/>
              <a:gd name="connsiteX5594" fmla="*/ 2109906 w 4550804"/>
              <a:gd name="connsiteY5594" fmla="*/ 1347601 h 5360810"/>
              <a:gd name="connsiteX5595" fmla="*/ 2110255 w 4550804"/>
              <a:gd name="connsiteY5595" fmla="*/ 1341842 h 5360810"/>
              <a:gd name="connsiteX5596" fmla="*/ 2113049 w 4550804"/>
              <a:gd name="connsiteY5596" fmla="*/ 1346031 h 5360810"/>
              <a:gd name="connsiteX5597" fmla="*/ 2110255 w 4550804"/>
              <a:gd name="connsiteY5597" fmla="*/ 1347427 h 5360810"/>
              <a:gd name="connsiteX5598" fmla="*/ 4386683 w 4550804"/>
              <a:gd name="connsiteY5598" fmla="*/ 1331377 h 5360810"/>
              <a:gd name="connsiteX5599" fmla="*/ 4382317 w 4550804"/>
              <a:gd name="connsiteY5599" fmla="*/ 1334556 h 5360810"/>
              <a:gd name="connsiteX5600" fmla="*/ 4379022 w 4550804"/>
              <a:gd name="connsiteY5600" fmla="*/ 1341144 h 5360810"/>
              <a:gd name="connsiteX5601" fmla="*/ 4379022 w 4550804"/>
              <a:gd name="connsiteY5601" fmla="*/ 1353711 h 5360810"/>
              <a:gd name="connsiteX5602" fmla="*/ 4381802 w 4550804"/>
              <a:gd name="connsiteY5602" fmla="*/ 1353711 h 5360810"/>
              <a:gd name="connsiteX5603" fmla="*/ 4381802 w 4550804"/>
              <a:gd name="connsiteY5603" fmla="*/ 1341151 h 5360810"/>
              <a:gd name="connsiteX5604" fmla="*/ 4371347 w 4550804"/>
              <a:gd name="connsiteY5604" fmla="*/ 1329290 h 5360810"/>
              <a:gd name="connsiteX5605" fmla="*/ 4374832 w 4550804"/>
              <a:gd name="connsiteY5605" fmla="*/ 1335559 h 5360810"/>
              <a:gd name="connsiteX5606" fmla="*/ 4377360 w 4550804"/>
              <a:gd name="connsiteY5606" fmla="*/ 1334393 h 5360810"/>
              <a:gd name="connsiteX5607" fmla="*/ 4374107 w 4550804"/>
              <a:gd name="connsiteY5607" fmla="*/ 1329290 h 5360810"/>
              <a:gd name="connsiteX5608" fmla="*/ 4351077 w 4550804"/>
              <a:gd name="connsiteY5608" fmla="*/ 1302064 h 5360810"/>
              <a:gd name="connsiteX5609" fmla="*/ 4349466 w 4550804"/>
              <a:gd name="connsiteY5609" fmla="*/ 1302705 h 5360810"/>
              <a:gd name="connsiteX5610" fmla="*/ 4368547 w 4550804"/>
              <a:gd name="connsiteY5610" fmla="*/ 1329277 h 5360810"/>
              <a:gd name="connsiteX5611" fmla="*/ 4371318 w 4550804"/>
              <a:gd name="connsiteY5611" fmla="*/ 1329277 h 5360810"/>
              <a:gd name="connsiteX5612" fmla="*/ 4343396 w 4550804"/>
              <a:gd name="connsiteY5612" fmla="*/ 1288793 h 5360810"/>
              <a:gd name="connsiteX5613" fmla="*/ 4338817 w 4550804"/>
              <a:gd name="connsiteY5613" fmla="*/ 1289013 h 5360810"/>
              <a:gd name="connsiteX5614" fmla="*/ 4342012 w 4550804"/>
              <a:gd name="connsiteY5614" fmla="*/ 1296466 h 5360810"/>
              <a:gd name="connsiteX5615" fmla="*/ 4344805 w 4550804"/>
              <a:gd name="connsiteY5615" fmla="*/ 1303447 h 5360810"/>
              <a:gd name="connsiteX5616" fmla="*/ 4347342 w 4550804"/>
              <a:gd name="connsiteY5616" fmla="*/ 1302602 h 5360810"/>
              <a:gd name="connsiteX5617" fmla="*/ 3375535 w 4550804"/>
              <a:gd name="connsiteY5617" fmla="*/ 1273803 h 5360810"/>
              <a:gd name="connsiteX5618" fmla="*/ 3331575 w 4550804"/>
              <a:gd name="connsiteY5618" fmla="*/ 1301353 h 5360810"/>
              <a:gd name="connsiteX5619" fmla="*/ 3279204 w 4550804"/>
              <a:gd name="connsiteY5619" fmla="*/ 1340446 h 5360810"/>
              <a:gd name="connsiteX5620" fmla="*/ 3277904 w 4550804"/>
              <a:gd name="connsiteY5620" fmla="*/ 1341249 h 5360810"/>
              <a:gd name="connsiteX5621" fmla="*/ 3278554 w 4550804"/>
              <a:gd name="connsiteY5621" fmla="*/ 1341981 h 5360810"/>
              <a:gd name="connsiteX5622" fmla="*/ 3328084 w 4550804"/>
              <a:gd name="connsiteY5622" fmla="*/ 1304843 h 5360810"/>
              <a:gd name="connsiteX5623" fmla="*/ 3374870 w 4550804"/>
              <a:gd name="connsiteY5623" fmla="*/ 1274825 h 5360810"/>
              <a:gd name="connsiteX5624" fmla="*/ 1805099 w 4550804"/>
              <a:gd name="connsiteY5624" fmla="*/ 1260862 h 5360810"/>
              <a:gd name="connsiteX5625" fmla="*/ 1807194 w 4550804"/>
              <a:gd name="connsiteY5625" fmla="*/ 1260862 h 5360810"/>
              <a:gd name="connsiteX5626" fmla="*/ 1807194 w 4550804"/>
              <a:gd name="connsiteY5626" fmla="*/ 1263654 h 5360810"/>
              <a:gd name="connsiteX5627" fmla="*/ 1916827 w 4550804"/>
              <a:gd name="connsiteY5627" fmla="*/ 1238523 h 5360810"/>
              <a:gd name="connsiteX5628" fmla="*/ 1914034 w 4550804"/>
              <a:gd name="connsiteY5628" fmla="*/ 1244108 h 5360810"/>
              <a:gd name="connsiteX5629" fmla="*/ 1911240 w 4550804"/>
              <a:gd name="connsiteY5629" fmla="*/ 1244806 h 5360810"/>
              <a:gd name="connsiteX5630" fmla="*/ 1746442 w 4550804"/>
              <a:gd name="connsiteY5630" fmla="*/ 1233637 h 5360810"/>
              <a:gd name="connsiteX5631" fmla="*/ 1745794 w 4550804"/>
              <a:gd name="connsiteY5631" fmla="*/ 1235092 h 5360810"/>
              <a:gd name="connsiteX5632" fmla="*/ 1755519 w 4550804"/>
              <a:gd name="connsiteY5632" fmla="*/ 1238523 h 5360810"/>
              <a:gd name="connsiteX5633" fmla="*/ 1756289 w 4550804"/>
              <a:gd name="connsiteY5633" fmla="*/ 1237112 h 5360810"/>
              <a:gd name="connsiteX5634" fmla="*/ 2448230 w 4550804"/>
              <a:gd name="connsiteY5634" fmla="*/ 1232939 h 5360810"/>
              <a:gd name="connsiteX5635" fmla="*/ 2449626 w 4550804"/>
              <a:gd name="connsiteY5635" fmla="*/ 1234335 h 5360810"/>
              <a:gd name="connsiteX5636" fmla="*/ 2446833 w 4550804"/>
              <a:gd name="connsiteY5636" fmla="*/ 1237128 h 5360810"/>
              <a:gd name="connsiteX5637" fmla="*/ 2451023 w 4550804"/>
              <a:gd name="connsiteY5637" fmla="*/ 1221770 h 5360810"/>
              <a:gd name="connsiteX5638" fmla="*/ 2448230 w 4550804"/>
              <a:gd name="connsiteY5638" fmla="*/ 1227355 h 5360810"/>
              <a:gd name="connsiteX5639" fmla="*/ 2448230 w 4550804"/>
              <a:gd name="connsiteY5639" fmla="*/ 1224562 h 5360810"/>
              <a:gd name="connsiteX5640" fmla="*/ 3418833 w 4550804"/>
              <a:gd name="connsiteY5640" fmla="*/ 1216527 h 5360810"/>
              <a:gd name="connsiteX5641" fmla="*/ 3406293 w 4550804"/>
              <a:gd name="connsiteY5641" fmla="*/ 1227354 h 5360810"/>
              <a:gd name="connsiteX5642" fmla="*/ 3404736 w 4550804"/>
              <a:gd name="connsiteY5642" fmla="*/ 1229845 h 5360810"/>
              <a:gd name="connsiteX5643" fmla="*/ 3418165 w 4550804"/>
              <a:gd name="connsiteY5643" fmla="*/ 1218977 h 5360810"/>
              <a:gd name="connsiteX5644" fmla="*/ 4325233 w 4550804"/>
              <a:gd name="connsiteY5644" fmla="*/ 1202229 h 5360810"/>
              <a:gd name="connsiteX5645" fmla="*/ 4324400 w 4550804"/>
              <a:gd name="connsiteY5645" fmla="*/ 1202647 h 5360810"/>
              <a:gd name="connsiteX5646" fmla="*/ 4344805 w 4550804"/>
              <a:gd name="connsiteY5646" fmla="*/ 1207109 h 5360810"/>
              <a:gd name="connsiteX5647" fmla="*/ 4312307 w 4550804"/>
              <a:gd name="connsiteY5647" fmla="*/ 1287656 h 5360810"/>
              <a:gd name="connsiteX5648" fmla="*/ 4315131 w 4550804"/>
              <a:gd name="connsiteY5648" fmla="*/ 1287549 h 5360810"/>
              <a:gd name="connsiteX5649" fmla="*/ 4347585 w 4550804"/>
              <a:gd name="connsiteY5649" fmla="*/ 1207130 h 5360810"/>
              <a:gd name="connsiteX5650" fmla="*/ 3434226 w 4550804"/>
              <a:gd name="connsiteY5650" fmla="*/ 1201524 h 5360810"/>
              <a:gd name="connsiteX5651" fmla="*/ 3432513 w 4550804"/>
              <a:gd name="connsiteY5651" fmla="*/ 1203008 h 5360810"/>
              <a:gd name="connsiteX5652" fmla="*/ 3472006 w 4550804"/>
              <a:gd name="connsiteY5652" fmla="*/ 1204958 h 5360810"/>
              <a:gd name="connsiteX5653" fmla="*/ 4313357 w 4550804"/>
              <a:gd name="connsiteY5653" fmla="*/ 1193657 h 5360810"/>
              <a:gd name="connsiteX5654" fmla="*/ 4322459 w 4550804"/>
              <a:gd name="connsiteY5654" fmla="*/ 1202222 h 5360810"/>
              <a:gd name="connsiteX5655" fmla="*/ 4323267 w 4550804"/>
              <a:gd name="connsiteY5655" fmla="*/ 1202399 h 5360810"/>
              <a:gd name="connsiteX5656" fmla="*/ 3590941 w 4550804"/>
              <a:gd name="connsiteY5656" fmla="*/ 1190464 h 5360810"/>
              <a:gd name="connsiteX5657" fmla="*/ 3563995 w 4550804"/>
              <a:gd name="connsiteY5657" fmla="*/ 1210256 h 5360810"/>
              <a:gd name="connsiteX5658" fmla="*/ 3564933 w 4550804"/>
              <a:gd name="connsiteY5658" fmla="*/ 1210823 h 5360810"/>
              <a:gd name="connsiteX5659" fmla="*/ 3590644 w 4550804"/>
              <a:gd name="connsiteY5659" fmla="*/ 1191053 h 5360810"/>
              <a:gd name="connsiteX5660" fmla="*/ 2037632 w 4550804"/>
              <a:gd name="connsiteY5660" fmla="*/ 1186166 h 5360810"/>
              <a:gd name="connsiteX5661" fmla="*/ 2039029 w 4550804"/>
              <a:gd name="connsiteY5661" fmla="*/ 1187562 h 5360810"/>
              <a:gd name="connsiteX5662" fmla="*/ 2037632 w 4550804"/>
              <a:gd name="connsiteY5662" fmla="*/ 1187562 h 5360810"/>
              <a:gd name="connsiteX5663" fmla="*/ 3236091 w 4550804"/>
              <a:gd name="connsiteY5663" fmla="*/ 1185245 h 5360810"/>
              <a:gd name="connsiteX5664" fmla="*/ 3227529 w 4550804"/>
              <a:gd name="connsiteY5664" fmla="*/ 1195940 h 5360810"/>
              <a:gd name="connsiteX5665" fmla="*/ 3224236 w 4550804"/>
              <a:gd name="connsiteY5665" fmla="*/ 1198040 h 5360810"/>
              <a:gd name="connsiteX5666" fmla="*/ 3228926 w 4550804"/>
              <a:gd name="connsiteY5666" fmla="*/ 1195242 h 5360810"/>
              <a:gd name="connsiteX5667" fmla="*/ 3235583 w 4550804"/>
              <a:gd name="connsiteY5667" fmla="*/ 1187562 h 5360810"/>
              <a:gd name="connsiteX5668" fmla="*/ 3235211 w 4550804"/>
              <a:gd name="connsiteY5668" fmla="*/ 1187562 h 5360810"/>
              <a:gd name="connsiteX5669" fmla="*/ 3236810 w 4550804"/>
              <a:gd name="connsiteY5669" fmla="*/ 1185719 h 5360810"/>
              <a:gd name="connsiteX5670" fmla="*/ 3236091 w 4550804"/>
              <a:gd name="connsiteY5670" fmla="*/ 1185245 h 5360810"/>
              <a:gd name="connsiteX5671" fmla="*/ 3371379 w 4550804"/>
              <a:gd name="connsiteY5671" fmla="*/ 1174996 h 5360810"/>
              <a:gd name="connsiteX5672" fmla="*/ 3370680 w 4550804"/>
              <a:gd name="connsiteY5672" fmla="*/ 1177789 h 5360810"/>
              <a:gd name="connsiteX5673" fmla="*/ 3370940 w 4550804"/>
              <a:gd name="connsiteY5673" fmla="*/ 1178068 h 5360810"/>
              <a:gd name="connsiteX5674" fmla="*/ 3371379 w 4550804"/>
              <a:gd name="connsiteY5674" fmla="*/ 1174997 h 5360810"/>
              <a:gd name="connsiteX5675" fmla="*/ 2013889 w 4550804"/>
              <a:gd name="connsiteY5675" fmla="*/ 1174298 h 5360810"/>
              <a:gd name="connsiteX5676" fmla="*/ 2022966 w 4550804"/>
              <a:gd name="connsiteY5676" fmla="*/ 1179883 h 5360810"/>
              <a:gd name="connsiteX5677" fmla="*/ 2027156 w 4550804"/>
              <a:gd name="connsiteY5677" fmla="*/ 1177091 h 5360810"/>
              <a:gd name="connsiteX5678" fmla="*/ 2024363 w 4550804"/>
              <a:gd name="connsiteY5678" fmla="*/ 1181279 h 5360810"/>
              <a:gd name="connsiteX5679" fmla="*/ 2025760 w 4550804"/>
              <a:gd name="connsiteY5679" fmla="*/ 1182676 h 5360810"/>
              <a:gd name="connsiteX5680" fmla="*/ 2020173 w 4550804"/>
              <a:gd name="connsiteY5680" fmla="*/ 1178487 h 5360810"/>
              <a:gd name="connsiteX5681" fmla="*/ 2017381 w 4550804"/>
              <a:gd name="connsiteY5681" fmla="*/ 1178487 h 5360810"/>
              <a:gd name="connsiteX5682" fmla="*/ 2017380 w 4550804"/>
              <a:gd name="connsiteY5682" fmla="*/ 1178487 h 5360810"/>
              <a:gd name="connsiteX5683" fmla="*/ 2018078 w 4550804"/>
              <a:gd name="connsiteY5683" fmla="*/ 1177091 h 5360810"/>
              <a:gd name="connsiteX5684" fmla="*/ 2026460 w 4550804"/>
              <a:gd name="connsiteY5684" fmla="*/ 1170807 h 5360810"/>
              <a:gd name="connsiteX5685" fmla="*/ 2033443 w 4550804"/>
              <a:gd name="connsiteY5685" fmla="*/ 1173600 h 5360810"/>
              <a:gd name="connsiteX5686" fmla="*/ 2032047 w 4550804"/>
              <a:gd name="connsiteY5686" fmla="*/ 1173600 h 5360810"/>
              <a:gd name="connsiteX5687" fmla="*/ 2454515 w 4550804"/>
              <a:gd name="connsiteY5687" fmla="*/ 1168707 h 5360810"/>
              <a:gd name="connsiteX5688" fmla="*/ 2454361 w 4550804"/>
              <a:gd name="connsiteY5688" fmla="*/ 1169370 h 5360810"/>
              <a:gd name="connsiteX5689" fmla="*/ 2453314 w 4550804"/>
              <a:gd name="connsiteY5689" fmla="*/ 1169105 h 5360810"/>
              <a:gd name="connsiteX5690" fmla="*/ 2451721 w 4550804"/>
              <a:gd name="connsiteY5690" fmla="*/ 1168707 h 5360810"/>
              <a:gd name="connsiteX5691" fmla="*/ 2453313 w 4550804"/>
              <a:gd name="connsiteY5691" fmla="*/ 1169105 h 5360810"/>
              <a:gd name="connsiteX5692" fmla="*/ 2450325 w 4550804"/>
              <a:gd name="connsiteY5692" fmla="*/ 1170103 h 5360810"/>
              <a:gd name="connsiteX5693" fmla="*/ 2454516 w 4550804"/>
              <a:gd name="connsiteY5693" fmla="*/ 1151261 h 5360810"/>
              <a:gd name="connsiteX5694" fmla="*/ 2455912 w 4550804"/>
              <a:gd name="connsiteY5694" fmla="*/ 1152657 h 5360810"/>
              <a:gd name="connsiteX5695" fmla="*/ 2454516 w 4550804"/>
              <a:gd name="connsiteY5695" fmla="*/ 1155450 h 5360810"/>
              <a:gd name="connsiteX5696" fmla="*/ 2454516 w 4550804"/>
              <a:gd name="connsiteY5696" fmla="*/ 1158242 h 5360810"/>
              <a:gd name="connsiteX5697" fmla="*/ 2453119 w 4550804"/>
              <a:gd name="connsiteY5697" fmla="*/ 1155450 h 5360810"/>
              <a:gd name="connsiteX5698" fmla="*/ 1735967 w 4550804"/>
              <a:gd name="connsiteY5698" fmla="*/ 1131715 h 5360810"/>
              <a:gd name="connsiteX5699" fmla="*/ 1734570 w 4550804"/>
              <a:gd name="connsiteY5699" fmla="*/ 1133111 h 5360810"/>
              <a:gd name="connsiteX5700" fmla="*/ 1734570 w 4550804"/>
              <a:gd name="connsiteY5700" fmla="*/ 1132413 h 5360810"/>
              <a:gd name="connsiteX5701" fmla="*/ 4215694 w 4550804"/>
              <a:gd name="connsiteY5701" fmla="*/ 1062714 h 5360810"/>
              <a:gd name="connsiteX5702" fmla="*/ 4310589 w 4550804"/>
              <a:gd name="connsiteY5702" fmla="*/ 1191053 h 5360810"/>
              <a:gd name="connsiteX5703" fmla="*/ 4311790 w 4550804"/>
              <a:gd name="connsiteY5703" fmla="*/ 1192183 h 5360810"/>
              <a:gd name="connsiteX5704" fmla="*/ 4217018 w 4550804"/>
              <a:gd name="connsiteY5704" fmla="*/ 1064018 h 5360810"/>
              <a:gd name="connsiteX5705" fmla="*/ 4169732 w 4550804"/>
              <a:gd name="connsiteY5705" fmla="*/ 1017473 h 5360810"/>
              <a:gd name="connsiteX5706" fmla="*/ 4214224 w 4550804"/>
              <a:gd name="connsiteY5706" fmla="*/ 1062616 h 5360810"/>
              <a:gd name="connsiteX5707" fmla="*/ 4215594 w 4550804"/>
              <a:gd name="connsiteY5707" fmla="*/ 1062616 h 5360810"/>
              <a:gd name="connsiteX5708" fmla="*/ 2424489 w 4550804"/>
              <a:gd name="connsiteY5708" fmla="*/ 978842 h 5360810"/>
              <a:gd name="connsiteX5709" fmla="*/ 2425885 w 4550804"/>
              <a:gd name="connsiteY5709" fmla="*/ 983031 h 5360810"/>
              <a:gd name="connsiteX5710" fmla="*/ 2423092 w 4550804"/>
              <a:gd name="connsiteY5710" fmla="*/ 983031 h 5360810"/>
              <a:gd name="connsiteX5711" fmla="*/ 2423092 w 4550804"/>
              <a:gd name="connsiteY5711" fmla="*/ 980238 h 5360810"/>
              <a:gd name="connsiteX5712" fmla="*/ 3556081 w 4550804"/>
              <a:gd name="connsiteY5712" fmla="*/ 966947 h 5360810"/>
              <a:gd name="connsiteX5713" fmla="*/ 3553635 w 4550804"/>
              <a:gd name="connsiteY5713" fmla="*/ 996295 h 5360810"/>
              <a:gd name="connsiteX5714" fmla="*/ 3553825 w 4550804"/>
              <a:gd name="connsiteY5714" fmla="*/ 996586 h 5360810"/>
              <a:gd name="connsiteX5715" fmla="*/ 2362340 w 4550804"/>
              <a:gd name="connsiteY5715" fmla="*/ 928579 h 5360810"/>
              <a:gd name="connsiteX5716" fmla="*/ 2363737 w 4550804"/>
              <a:gd name="connsiteY5716" fmla="*/ 928579 h 5360810"/>
              <a:gd name="connsiteX5717" fmla="*/ 2365133 w 4550804"/>
              <a:gd name="connsiteY5717" fmla="*/ 929975 h 5360810"/>
              <a:gd name="connsiteX5718" fmla="*/ 2357451 w 4550804"/>
              <a:gd name="connsiteY5718" fmla="*/ 916712 h 5360810"/>
              <a:gd name="connsiteX5719" fmla="*/ 2358534 w 4550804"/>
              <a:gd name="connsiteY5719" fmla="*/ 923742 h 5360810"/>
              <a:gd name="connsiteX5720" fmla="*/ 2360943 w 4550804"/>
              <a:gd name="connsiteY5720" fmla="*/ 931372 h 5360810"/>
              <a:gd name="connsiteX5721" fmla="*/ 2356753 w 4550804"/>
              <a:gd name="connsiteY5721" fmla="*/ 931372 h 5360810"/>
              <a:gd name="connsiteX5722" fmla="*/ 2326028 w 4550804"/>
              <a:gd name="connsiteY5722" fmla="*/ 941843 h 5360810"/>
              <a:gd name="connsiteX5723" fmla="*/ 2238042 w 4550804"/>
              <a:gd name="connsiteY5723" fmla="*/ 1016540 h 5360810"/>
              <a:gd name="connsiteX5724" fmla="*/ 2230360 w 4550804"/>
              <a:gd name="connsiteY5724" fmla="*/ 1024218 h 5360810"/>
              <a:gd name="connsiteX5725" fmla="*/ 2224774 w 4550804"/>
              <a:gd name="connsiteY5725" fmla="*/ 1031898 h 5360810"/>
              <a:gd name="connsiteX5726" fmla="*/ 2219188 w 4550804"/>
              <a:gd name="connsiteY5726" fmla="*/ 1033294 h 5360810"/>
              <a:gd name="connsiteX5727" fmla="*/ 2221981 w 4550804"/>
              <a:gd name="connsiteY5727" fmla="*/ 1036086 h 5360810"/>
              <a:gd name="connsiteX5728" fmla="*/ 2227567 w 4550804"/>
              <a:gd name="connsiteY5728" fmla="*/ 1031898 h 5360810"/>
              <a:gd name="connsiteX5729" fmla="*/ 2223378 w 4550804"/>
              <a:gd name="connsiteY5729" fmla="*/ 1037483 h 5360810"/>
              <a:gd name="connsiteX5730" fmla="*/ 2217093 w 4550804"/>
              <a:gd name="connsiteY5730" fmla="*/ 1036086 h 5360810"/>
              <a:gd name="connsiteX5731" fmla="*/ 2175894 w 4550804"/>
              <a:gd name="connsiteY5731" fmla="*/ 1069595 h 5360810"/>
              <a:gd name="connsiteX5732" fmla="*/ 2174825 w 4550804"/>
              <a:gd name="connsiteY5732" fmla="*/ 1068528 h 5360810"/>
              <a:gd name="connsiteX5733" fmla="*/ 2048106 w 4550804"/>
              <a:gd name="connsiteY5733" fmla="*/ 1179184 h 5360810"/>
              <a:gd name="connsiteX5734" fmla="*/ 2043916 w 4550804"/>
              <a:gd name="connsiteY5734" fmla="*/ 1188260 h 5360810"/>
              <a:gd name="connsiteX5735" fmla="*/ 2038330 w 4550804"/>
              <a:gd name="connsiteY5735" fmla="*/ 1185467 h 5360810"/>
              <a:gd name="connsiteX5736" fmla="*/ 2038330 w 4550804"/>
              <a:gd name="connsiteY5736" fmla="*/ 1179882 h 5360810"/>
              <a:gd name="connsiteX5737" fmla="*/ 2044614 w 4550804"/>
              <a:gd name="connsiteY5737" fmla="*/ 1178486 h 5360810"/>
              <a:gd name="connsiteX5738" fmla="*/ 2173800 w 4550804"/>
              <a:gd name="connsiteY5738" fmla="*/ 1066808 h 5360810"/>
              <a:gd name="connsiteX5739" fmla="*/ 2174873 w 4550804"/>
              <a:gd name="connsiteY5739" fmla="*/ 1067881 h 5360810"/>
              <a:gd name="connsiteX5740" fmla="*/ 2215696 w 4550804"/>
              <a:gd name="connsiteY5740" fmla="*/ 1033294 h 5360810"/>
              <a:gd name="connsiteX5741" fmla="*/ 2217093 w 4550804"/>
              <a:gd name="connsiteY5741" fmla="*/ 1027710 h 5360810"/>
              <a:gd name="connsiteX5742" fmla="*/ 2219886 w 4550804"/>
              <a:gd name="connsiteY5742" fmla="*/ 1026313 h 5360810"/>
              <a:gd name="connsiteX5743" fmla="*/ 2217093 w 4550804"/>
              <a:gd name="connsiteY5743" fmla="*/ 1029105 h 5360810"/>
              <a:gd name="connsiteX5744" fmla="*/ 2218490 w 4550804"/>
              <a:gd name="connsiteY5744" fmla="*/ 1030501 h 5360810"/>
              <a:gd name="connsiteX5745" fmla="*/ 2219886 w 4550804"/>
              <a:gd name="connsiteY5745" fmla="*/ 1027710 h 5360810"/>
              <a:gd name="connsiteX5746" fmla="*/ 2222680 w 4550804"/>
              <a:gd name="connsiteY5746" fmla="*/ 1027710 h 5360810"/>
              <a:gd name="connsiteX5747" fmla="*/ 2321838 w 4550804"/>
              <a:gd name="connsiteY5747" fmla="*/ 941843 h 5360810"/>
              <a:gd name="connsiteX5748" fmla="*/ 2320441 w 4550804"/>
              <a:gd name="connsiteY5748" fmla="*/ 939051 h 5360810"/>
              <a:gd name="connsiteX5749" fmla="*/ 2323234 w 4550804"/>
              <a:gd name="connsiteY5749" fmla="*/ 941843 h 5360810"/>
              <a:gd name="connsiteX5750" fmla="*/ 2330916 w 4550804"/>
              <a:gd name="connsiteY5750" fmla="*/ 936259 h 5360810"/>
              <a:gd name="connsiteX5751" fmla="*/ 2356753 w 4550804"/>
              <a:gd name="connsiteY5751" fmla="*/ 929975 h 5360810"/>
              <a:gd name="connsiteX5752" fmla="*/ 2358149 w 4550804"/>
              <a:gd name="connsiteY5752" fmla="*/ 925788 h 5360810"/>
              <a:gd name="connsiteX5753" fmla="*/ 2356753 w 4550804"/>
              <a:gd name="connsiteY5753" fmla="*/ 918108 h 5360810"/>
              <a:gd name="connsiteX5754" fmla="*/ 2358401 w 4550804"/>
              <a:gd name="connsiteY5754" fmla="*/ 923316 h 5360810"/>
              <a:gd name="connsiteX5755" fmla="*/ 2357451 w 4550804"/>
              <a:gd name="connsiteY5755" fmla="*/ 918108 h 5360810"/>
              <a:gd name="connsiteX5756" fmla="*/ 3865912 w 4550804"/>
              <a:gd name="connsiteY5756" fmla="*/ 845790 h 5360810"/>
              <a:gd name="connsiteX5757" fmla="*/ 3865774 w 4550804"/>
              <a:gd name="connsiteY5757" fmla="*/ 846205 h 5360810"/>
              <a:gd name="connsiteX5758" fmla="*/ 3868354 w 4550804"/>
              <a:gd name="connsiteY5758" fmla="*/ 851364 h 5360810"/>
              <a:gd name="connsiteX5759" fmla="*/ 3868567 w 4550804"/>
              <a:gd name="connsiteY5759" fmla="*/ 851098 h 5360810"/>
              <a:gd name="connsiteX5760" fmla="*/ 3867169 w 4550804"/>
              <a:gd name="connsiteY5760" fmla="*/ 842022 h 5360810"/>
              <a:gd name="connsiteX5761" fmla="*/ 3867159 w 4550804"/>
              <a:gd name="connsiteY5761" fmla="*/ 842053 h 5360810"/>
              <a:gd name="connsiteX5762" fmla="*/ 3867171 w 4550804"/>
              <a:gd name="connsiteY5762" fmla="*/ 842022 h 5360810"/>
              <a:gd name="connsiteX5763" fmla="*/ 3856912 w 4550804"/>
              <a:gd name="connsiteY5763" fmla="*/ 834077 h 5360810"/>
              <a:gd name="connsiteX5764" fmla="*/ 3856695 w 4550804"/>
              <a:gd name="connsiteY5764" fmla="*/ 834338 h 5360810"/>
              <a:gd name="connsiteX5765" fmla="*/ 3858092 w 4550804"/>
              <a:gd name="connsiteY5765" fmla="*/ 837130 h 5360810"/>
              <a:gd name="connsiteX5766" fmla="*/ 3867092 w 4550804"/>
              <a:gd name="connsiteY5766" fmla="*/ 841974 h 5360810"/>
              <a:gd name="connsiteX5767" fmla="*/ 3858093 w 4550804"/>
              <a:gd name="connsiteY5767" fmla="*/ 836438 h 5360810"/>
              <a:gd name="connsiteX5768" fmla="*/ 3860182 w 4550804"/>
              <a:gd name="connsiteY5768" fmla="*/ 830156 h 5360810"/>
              <a:gd name="connsiteX5769" fmla="*/ 3860155 w 4550804"/>
              <a:gd name="connsiteY5769" fmla="*/ 830188 h 5360810"/>
              <a:gd name="connsiteX5770" fmla="*/ 3860187 w 4550804"/>
              <a:gd name="connsiteY5770" fmla="*/ 830156 h 5360810"/>
              <a:gd name="connsiteX5771" fmla="*/ 3933991 w 4550804"/>
              <a:gd name="connsiteY5771" fmla="*/ 823398 h 5360810"/>
              <a:gd name="connsiteX5772" fmla="*/ 3934207 w 4550804"/>
              <a:gd name="connsiteY5772" fmla="*/ 824571 h 5360810"/>
              <a:gd name="connsiteX5773" fmla="*/ 3906275 w 4550804"/>
              <a:gd name="connsiteY5773" fmla="*/ 835042 h 5360810"/>
              <a:gd name="connsiteX5774" fmla="*/ 3866675 w 4550804"/>
              <a:gd name="connsiteY5774" fmla="*/ 854154 h 5360810"/>
              <a:gd name="connsiteX5775" fmla="*/ 3865774 w 4550804"/>
              <a:gd name="connsiteY5775" fmla="*/ 855281 h 5360810"/>
              <a:gd name="connsiteX5776" fmla="*/ 3906275 w 4550804"/>
              <a:gd name="connsiteY5776" fmla="*/ 835734 h 5360810"/>
              <a:gd name="connsiteX5777" fmla="*/ 3934206 w 4550804"/>
              <a:gd name="connsiteY5777" fmla="*/ 825262 h 5360810"/>
              <a:gd name="connsiteX5778" fmla="*/ 3980098 w 4550804"/>
              <a:gd name="connsiteY5778" fmla="*/ 827922 h 5360810"/>
              <a:gd name="connsiteX5779" fmla="*/ 3978172 w 4550804"/>
              <a:gd name="connsiteY5779" fmla="*/ 825967 h 5360810"/>
              <a:gd name="connsiteX5780" fmla="*/ 1757615 w 4550804"/>
              <a:gd name="connsiteY5780" fmla="*/ 814793 h 5360810"/>
              <a:gd name="connsiteX5781" fmla="*/ 1759011 w 4550804"/>
              <a:gd name="connsiteY5781" fmla="*/ 816189 h 5360810"/>
              <a:gd name="connsiteX5782" fmla="*/ 1756218 w 4550804"/>
              <a:gd name="connsiteY5782" fmla="*/ 816189 h 5360810"/>
              <a:gd name="connsiteX5783" fmla="*/ 3341056 w 4550804"/>
              <a:gd name="connsiteY5783" fmla="*/ 811003 h 5360810"/>
              <a:gd name="connsiteX5784" fmla="*/ 3347456 w 4550804"/>
              <a:gd name="connsiteY5784" fmla="*/ 817400 h 5360810"/>
              <a:gd name="connsiteX5785" fmla="*/ 3347649 w 4550804"/>
              <a:gd name="connsiteY5785" fmla="*/ 817286 h 5360810"/>
              <a:gd name="connsiteX5786" fmla="*/ 3345542 w 4550804"/>
              <a:gd name="connsiteY5786" fmla="*/ 814797 h 5360810"/>
              <a:gd name="connsiteX5787" fmla="*/ 1760513 w 4550804"/>
              <a:gd name="connsiteY5787" fmla="*/ 800040 h 5360810"/>
              <a:gd name="connsiteX5788" fmla="*/ 1760758 w 4550804"/>
              <a:gd name="connsiteY5788" fmla="*/ 800131 h 5360810"/>
              <a:gd name="connsiteX5789" fmla="*/ 1764596 w 4550804"/>
              <a:gd name="connsiteY5789" fmla="*/ 800131 h 5360810"/>
              <a:gd name="connsiteX5790" fmla="*/ 1764596 w 4550804"/>
              <a:gd name="connsiteY5790" fmla="*/ 801528 h 5360810"/>
              <a:gd name="connsiteX5791" fmla="*/ 1760756 w 4550804"/>
              <a:gd name="connsiteY5791" fmla="*/ 800131 h 5360810"/>
              <a:gd name="connsiteX5792" fmla="*/ 1760408 w 4550804"/>
              <a:gd name="connsiteY5792" fmla="*/ 800131 h 5360810"/>
              <a:gd name="connsiteX5793" fmla="*/ 1772278 w 4550804"/>
              <a:gd name="connsiteY5793" fmla="*/ 793849 h 5360810"/>
              <a:gd name="connsiteX5794" fmla="*/ 1775071 w 4550804"/>
              <a:gd name="connsiteY5794" fmla="*/ 793849 h 5360810"/>
              <a:gd name="connsiteX5795" fmla="*/ 1775071 w 4550804"/>
              <a:gd name="connsiteY5795" fmla="*/ 795015 h 5360810"/>
              <a:gd name="connsiteX5796" fmla="*/ 1774373 w 4550804"/>
              <a:gd name="connsiteY5796" fmla="*/ 795245 h 5360810"/>
              <a:gd name="connsiteX5797" fmla="*/ 1771579 w 4550804"/>
              <a:gd name="connsiteY5797" fmla="*/ 799434 h 5360810"/>
              <a:gd name="connsiteX5798" fmla="*/ 1769136 w 4550804"/>
              <a:gd name="connsiteY5798" fmla="*/ 799434 h 5360810"/>
              <a:gd name="connsiteX5799" fmla="*/ 1768089 w 4550804"/>
              <a:gd name="connsiteY5799" fmla="*/ 801528 h 5360810"/>
              <a:gd name="connsiteX5800" fmla="*/ 1766692 w 4550804"/>
              <a:gd name="connsiteY5800" fmla="*/ 800132 h 5360810"/>
              <a:gd name="connsiteX5801" fmla="*/ 1768089 w 4550804"/>
              <a:gd name="connsiteY5801" fmla="*/ 799434 h 5360810"/>
              <a:gd name="connsiteX5802" fmla="*/ 1774374 w 4550804"/>
              <a:gd name="connsiteY5802" fmla="*/ 780584 h 5360810"/>
              <a:gd name="connsiteX5803" fmla="*/ 1775771 w 4550804"/>
              <a:gd name="connsiteY5803" fmla="*/ 783376 h 5360810"/>
              <a:gd name="connsiteX5804" fmla="*/ 1774374 w 4550804"/>
              <a:gd name="connsiteY5804" fmla="*/ 781282 h 5360810"/>
              <a:gd name="connsiteX5805" fmla="*/ 3810343 w 4550804"/>
              <a:gd name="connsiteY5805" fmla="*/ 779892 h 5360810"/>
              <a:gd name="connsiteX5806" fmla="*/ 3810607 w 4550804"/>
              <a:gd name="connsiteY5806" fmla="*/ 780584 h 5360810"/>
              <a:gd name="connsiteX5807" fmla="*/ 3818289 w 4550804"/>
              <a:gd name="connsiteY5807" fmla="*/ 780584 h 5360810"/>
              <a:gd name="connsiteX5808" fmla="*/ 3821083 w 4550804"/>
              <a:gd name="connsiteY5808" fmla="*/ 783376 h 5360810"/>
              <a:gd name="connsiteX5809" fmla="*/ 3823875 w 4550804"/>
              <a:gd name="connsiteY5809" fmla="*/ 781980 h 5360810"/>
              <a:gd name="connsiteX5810" fmla="*/ 3831557 w 4550804"/>
              <a:gd name="connsiteY5810" fmla="*/ 792452 h 5360810"/>
              <a:gd name="connsiteX5811" fmla="*/ 3840634 w 4550804"/>
              <a:gd name="connsiteY5811" fmla="*/ 798735 h 5360810"/>
              <a:gd name="connsiteX5812" fmla="*/ 3840634 w 4550804"/>
              <a:gd name="connsiteY5812" fmla="*/ 805715 h 5360810"/>
              <a:gd name="connsiteX5813" fmla="*/ 3843428 w 4550804"/>
              <a:gd name="connsiteY5813" fmla="*/ 804319 h 5360810"/>
              <a:gd name="connsiteX5814" fmla="*/ 3846221 w 4550804"/>
              <a:gd name="connsiteY5814" fmla="*/ 807112 h 5360810"/>
              <a:gd name="connsiteX5815" fmla="*/ 3849713 w 4550804"/>
              <a:gd name="connsiteY5815" fmla="*/ 817584 h 5360810"/>
              <a:gd name="connsiteX5816" fmla="*/ 3856695 w 4550804"/>
              <a:gd name="connsiteY5816" fmla="*/ 823866 h 5360810"/>
              <a:gd name="connsiteX5817" fmla="*/ 3858089 w 4550804"/>
              <a:gd name="connsiteY5817" fmla="*/ 830137 h 5360810"/>
              <a:gd name="connsiteX5818" fmla="*/ 3856697 w 4550804"/>
              <a:gd name="connsiteY5818" fmla="*/ 823175 h 5360810"/>
              <a:gd name="connsiteX5819" fmla="*/ 3849713 w 4550804"/>
              <a:gd name="connsiteY5819" fmla="*/ 816891 h 5360810"/>
              <a:gd name="connsiteX5820" fmla="*/ 3846222 w 4550804"/>
              <a:gd name="connsiteY5820" fmla="*/ 806420 h 5360810"/>
              <a:gd name="connsiteX5821" fmla="*/ 3843429 w 4550804"/>
              <a:gd name="connsiteY5821" fmla="*/ 803628 h 5360810"/>
              <a:gd name="connsiteX5822" fmla="*/ 3840636 w 4550804"/>
              <a:gd name="connsiteY5822" fmla="*/ 805024 h 5360810"/>
              <a:gd name="connsiteX5823" fmla="*/ 3840636 w 4550804"/>
              <a:gd name="connsiteY5823" fmla="*/ 798043 h 5360810"/>
              <a:gd name="connsiteX5824" fmla="*/ 3831557 w 4550804"/>
              <a:gd name="connsiteY5824" fmla="*/ 791760 h 5360810"/>
              <a:gd name="connsiteX5825" fmla="*/ 3823877 w 4550804"/>
              <a:gd name="connsiteY5825" fmla="*/ 781289 h 5360810"/>
              <a:gd name="connsiteX5826" fmla="*/ 3821083 w 4550804"/>
              <a:gd name="connsiteY5826" fmla="*/ 782684 h 5360810"/>
              <a:gd name="connsiteX5827" fmla="*/ 3818290 w 4550804"/>
              <a:gd name="connsiteY5827" fmla="*/ 779892 h 5360810"/>
              <a:gd name="connsiteX5828" fmla="*/ 3398613 w 4550804"/>
              <a:gd name="connsiteY5828" fmla="*/ 758950 h 5360810"/>
              <a:gd name="connsiteX5829" fmla="*/ 3397217 w 4550804"/>
              <a:gd name="connsiteY5829" fmla="*/ 761044 h 5360810"/>
              <a:gd name="connsiteX5830" fmla="*/ 3398613 w 4550804"/>
              <a:gd name="connsiteY5830" fmla="*/ 766629 h 5360810"/>
              <a:gd name="connsiteX5831" fmla="*/ 3353224 w 4550804"/>
              <a:gd name="connsiteY5831" fmla="*/ 797345 h 5360810"/>
              <a:gd name="connsiteX5832" fmla="*/ 3336435 w 4550804"/>
              <a:gd name="connsiteY5832" fmla="*/ 806383 h 5360810"/>
              <a:gd name="connsiteX5833" fmla="*/ 3336924 w 4550804"/>
              <a:gd name="connsiteY5833" fmla="*/ 806872 h 5360810"/>
              <a:gd name="connsiteX5834" fmla="*/ 3354621 w 4550804"/>
              <a:gd name="connsiteY5834" fmla="*/ 797345 h 5360810"/>
              <a:gd name="connsiteX5835" fmla="*/ 3400010 w 4550804"/>
              <a:gd name="connsiteY5835" fmla="*/ 766629 h 5360810"/>
              <a:gd name="connsiteX5836" fmla="*/ 3398613 w 4550804"/>
              <a:gd name="connsiteY5836" fmla="*/ 761044 h 5360810"/>
              <a:gd name="connsiteX5837" fmla="*/ 3400010 w 4550804"/>
              <a:gd name="connsiteY5837" fmla="*/ 758950 h 5360810"/>
              <a:gd name="connsiteX5838" fmla="*/ 3802229 w 4550804"/>
              <a:gd name="connsiteY5838" fmla="*/ 745685 h 5360810"/>
              <a:gd name="connsiteX5839" fmla="*/ 3781069 w 4550804"/>
              <a:gd name="connsiteY5839" fmla="*/ 757286 h 5360810"/>
              <a:gd name="connsiteX5840" fmla="*/ 3781279 w 4550804"/>
              <a:gd name="connsiteY5840" fmla="*/ 758245 h 5360810"/>
              <a:gd name="connsiteX5841" fmla="*/ 3801747 w 4550804"/>
              <a:gd name="connsiteY5841" fmla="*/ 746649 h 5360810"/>
              <a:gd name="connsiteX5842" fmla="*/ 2453928 w 4550804"/>
              <a:gd name="connsiteY5842" fmla="*/ 743054 h 5360810"/>
              <a:gd name="connsiteX5843" fmla="*/ 2457050 w 4550804"/>
              <a:gd name="connsiteY5843" fmla="*/ 745442 h 5360810"/>
              <a:gd name="connsiteX5844" fmla="*/ 2455212 w 4550804"/>
              <a:gd name="connsiteY5844" fmla="*/ 744981 h 5360810"/>
              <a:gd name="connsiteX5845" fmla="*/ 2448230 w 4550804"/>
              <a:gd name="connsiteY5845" fmla="*/ 738697 h 5360810"/>
              <a:gd name="connsiteX5846" fmla="*/ 2451023 w 4550804"/>
              <a:gd name="connsiteY5846" fmla="*/ 738697 h 5360810"/>
              <a:gd name="connsiteX5847" fmla="*/ 2453928 w 4550804"/>
              <a:gd name="connsiteY5847" fmla="*/ 743054 h 5360810"/>
              <a:gd name="connsiteX5848" fmla="*/ 2448927 w 4550804"/>
              <a:gd name="connsiteY5848" fmla="*/ 731018 h 5360810"/>
              <a:gd name="connsiteX5849" fmla="*/ 2453117 w 4550804"/>
              <a:gd name="connsiteY5849" fmla="*/ 733810 h 5360810"/>
              <a:gd name="connsiteX5850" fmla="*/ 2450324 w 4550804"/>
              <a:gd name="connsiteY5850" fmla="*/ 735206 h 5360810"/>
              <a:gd name="connsiteX5851" fmla="*/ 2451721 w 4550804"/>
              <a:gd name="connsiteY5851" fmla="*/ 733810 h 5360810"/>
              <a:gd name="connsiteX5852" fmla="*/ 1814874 w 4550804"/>
              <a:gd name="connsiteY5852" fmla="*/ 715662 h 5360810"/>
              <a:gd name="connsiteX5853" fmla="*/ 1823952 w 4550804"/>
              <a:gd name="connsiteY5853" fmla="*/ 716360 h 5360810"/>
              <a:gd name="connsiteX5854" fmla="*/ 1826745 w 4550804"/>
              <a:gd name="connsiteY5854" fmla="*/ 719153 h 5360810"/>
              <a:gd name="connsiteX5855" fmla="*/ 1828840 w 4550804"/>
              <a:gd name="connsiteY5855" fmla="*/ 719153 h 5360810"/>
              <a:gd name="connsiteX5856" fmla="*/ 1827443 w 4550804"/>
              <a:gd name="connsiteY5856" fmla="*/ 720549 h 5360810"/>
              <a:gd name="connsiteX5857" fmla="*/ 1828840 w 4550804"/>
              <a:gd name="connsiteY5857" fmla="*/ 720549 h 5360810"/>
              <a:gd name="connsiteX5858" fmla="*/ 1828840 w 4550804"/>
              <a:gd name="connsiteY5858" fmla="*/ 721944 h 5360810"/>
              <a:gd name="connsiteX5859" fmla="*/ 1840711 w 4550804"/>
              <a:gd name="connsiteY5859" fmla="*/ 736605 h 5360810"/>
              <a:gd name="connsiteX5860" fmla="*/ 1843504 w 4550804"/>
              <a:gd name="connsiteY5860" fmla="*/ 747076 h 5360810"/>
              <a:gd name="connsiteX5861" fmla="*/ 1849091 w 4550804"/>
              <a:gd name="connsiteY5861" fmla="*/ 756152 h 5360810"/>
              <a:gd name="connsiteX5862" fmla="*/ 1846298 w 4550804"/>
              <a:gd name="connsiteY5862" fmla="*/ 753359 h 5360810"/>
              <a:gd name="connsiteX5863" fmla="*/ 1846298 w 4550804"/>
              <a:gd name="connsiteY5863" fmla="*/ 765227 h 5360810"/>
              <a:gd name="connsiteX5864" fmla="*/ 1850488 w 4550804"/>
              <a:gd name="connsiteY5864" fmla="*/ 770811 h 5360810"/>
              <a:gd name="connsiteX5865" fmla="*/ 1856772 w 4550804"/>
              <a:gd name="connsiteY5865" fmla="*/ 769415 h 5360810"/>
              <a:gd name="connsiteX5866" fmla="*/ 1859565 w 4550804"/>
              <a:gd name="connsiteY5866" fmla="*/ 772208 h 5360810"/>
              <a:gd name="connsiteX5867" fmla="*/ 1877721 w 4550804"/>
              <a:gd name="connsiteY5867" fmla="*/ 804321 h 5360810"/>
              <a:gd name="connsiteX5868" fmla="*/ 1879118 w 4550804"/>
              <a:gd name="connsiteY5868" fmla="*/ 807113 h 5360810"/>
              <a:gd name="connsiteX5869" fmla="*/ 1878419 w 4550804"/>
              <a:gd name="connsiteY5869" fmla="*/ 807113 h 5360810"/>
              <a:gd name="connsiteX5870" fmla="*/ 1879816 w 4550804"/>
              <a:gd name="connsiteY5870" fmla="*/ 809905 h 5360810"/>
              <a:gd name="connsiteX5871" fmla="*/ 1881213 w 4550804"/>
              <a:gd name="connsiteY5871" fmla="*/ 814094 h 5360810"/>
              <a:gd name="connsiteX5872" fmla="*/ 1878419 w 4550804"/>
              <a:gd name="connsiteY5872" fmla="*/ 814094 h 5360810"/>
              <a:gd name="connsiteX5873" fmla="*/ 1878419 w 4550804"/>
              <a:gd name="connsiteY5873" fmla="*/ 818282 h 5360810"/>
              <a:gd name="connsiteX5874" fmla="*/ 1874229 w 4550804"/>
              <a:gd name="connsiteY5874" fmla="*/ 812697 h 5360810"/>
              <a:gd name="connsiteX5875" fmla="*/ 1875626 w 4550804"/>
              <a:gd name="connsiteY5875" fmla="*/ 815490 h 5360810"/>
              <a:gd name="connsiteX5876" fmla="*/ 1874928 w 4550804"/>
              <a:gd name="connsiteY5876" fmla="*/ 815490 h 5360810"/>
              <a:gd name="connsiteX5877" fmla="*/ 1874928 w 4550804"/>
              <a:gd name="connsiteY5877" fmla="*/ 816886 h 5360810"/>
              <a:gd name="connsiteX5878" fmla="*/ 1873531 w 4550804"/>
              <a:gd name="connsiteY5878" fmla="*/ 818282 h 5360810"/>
              <a:gd name="connsiteX5879" fmla="*/ 1872211 w 4550804"/>
              <a:gd name="connsiteY5879" fmla="*/ 818282 h 5360810"/>
              <a:gd name="connsiteX5880" fmla="*/ 1871436 w 4550804"/>
              <a:gd name="connsiteY5880" fmla="*/ 821773 h 5360810"/>
              <a:gd name="connsiteX5881" fmla="*/ 1877023 w 4550804"/>
              <a:gd name="connsiteY5881" fmla="*/ 818981 h 5360810"/>
              <a:gd name="connsiteX5882" fmla="*/ 1871436 w 4550804"/>
              <a:gd name="connsiteY5882" fmla="*/ 823169 h 5360810"/>
              <a:gd name="connsiteX5883" fmla="*/ 1874229 w 4550804"/>
              <a:gd name="connsiteY5883" fmla="*/ 825962 h 5360810"/>
              <a:gd name="connsiteX5884" fmla="*/ 1870039 w 4550804"/>
              <a:gd name="connsiteY5884" fmla="*/ 832244 h 5360810"/>
              <a:gd name="connsiteX5885" fmla="*/ 1868643 w 4550804"/>
              <a:gd name="connsiteY5885" fmla="*/ 876224 h 5360810"/>
              <a:gd name="connsiteX5886" fmla="*/ 1870039 w 4550804"/>
              <a:gd name="connsiteY5886" fmla="*/ 902054 h 5360810"/>
              <a:gd name="connsiteX5887" fmla="*/ 1865850 w 4550804"/>
              <a:gd name="connsiteY5887" fmla="*/ 918110 h 5360810"/>
              <a:gd name="connsiteX5888" fmla="*/ 1855375 w 4550804"/>
              <a:gd name="connsiteY5888" fmla="*/ 929978 h 5360810"/>
              <a:gd name="connsiteX5889" fmla="*/ 1847694 w 4550804"/>
              <a:gd name="connsiteY5889" fmla="*/ 932770 h 5360810"/>
              <a:gd name="connsiteX5890" fmla="*/ 1844901 w 4550804"/>
              <a:gd name="connsiteY5890" fmla="*/ 940449 h 5360810"/>
              <a:gd name="connsiteX5891" fmla="*/ 1838616 w 4550804"/>
              <a:gd name="connsiteY5891" fmla="*/ 944638 h 5360810"/>
              <a:gd name="connsiteX5892" fmla="*/ 1838616 w 4550804"/>
              <a:gd name="connsiteY5892" fmla="*/ 962789 h 5360810"/>
              <a:gd name="connsiteX5893" fmla="*/ 1825348 w 4550804"/>
              <a:gd name="connsiteY5893" fmla="*/ 976052 h 5360810"/>
              <a:gd name="connsiteX5894" fmla="*/ 1822555 w 4550804"/>
              <a:gd name="connsiteY5894" fmla="*/ 983732 h 5360810"/>
              <a:gd name="connsiteX5895" fmla="*/ 1818366 w 4550804"/>
              <a:gd name="connsiteY5895" fmla="*/ 990014 h 5360810"/>
              <a:gd name="connsiteX5896" fmla="*/ 1814176 w 4550804"/>
              <a:gd name="connsiteY5896" fmla="*/ 991411 h 5360810"/>
              <a:gd name="connsiteX5897" fmla="*/ 1816969 w 4550804"/>
              <a:gd name="connsiteY5897" fmla="*/ 987221 h 5360810"/>
              <a:gd name="connsiteX5898" fmla="*/ 1818366 w 4550804"/>
              <a:gd name="connsiteY5898" fmla="*/ 988618 h 5360810"/>
              <a:gd name="connsiteX5899" fmla="*/ 1823952 w 4550804"/>
              <a:gd name="connsiteY5899" fmla="*/ 978147 h 5360810"/>
              <a:gd name="connsiteX5900" fmla="*/ 1818366 w 4550804"/>
              <a:gd name="connsiteY5900" fmla="*/ 982335 h 5360810"/>
              <a:gd name="connsiteX5901" fmla="*/ 1819763 w 4550804"/>
              <a:gd name="connsiteY5901" fmla="*/ 983732 h 5360810"/>
              <a:gd name="connsiteX5902" fmla="*/ 1818366 w 4550804"/>
              <a:gd name="connsiteY5902" fmla="*/ 986523 h 5360810"/>
              <a:gd name="connsiteX5903" fmla="*/ 1814176 w 4550804"/>
              <a:gd name="connsiteY5903" fmla="*/ 985127 h 5360810"/>
              <a:gd name="connsiteX5904" fmla="*/ 1809986 w 4550804"/>
              <a:gd name="connsiteY5904" fmla="*/ 992806 h 5360810"/>
              <a:gd name="connsiteX5905" fmla="*/ 1814176 w 4550804"/>
              <a:gd name="connsiteY5905" fmla="*/ 994203 h 5360810"/>
              <a:gd name="connsiteX5906" fmla="*/ 1808589 w 4550804"/>
              <a:gd name="connsiteY5906" fmla="*/ 1000486 h 5360810"/>
              <a:gd name="connsiteX5907" fmla="*/ 1795322 w 4550804"/>
              <a:gd name="connsiteY5907" fmla="*/ 1009561 h 5360810"/>
              <a:gd name="connsiteX5908" fmla="*/ 1774373 w 4550804"/>
              <a:gd name="connsiteY5908" fmla="*/ 1012353 h 5360810"/>
              <a:gd name="connsiteX5909" fmla="*/ 1743648 w 4550804"/>
              <a:gd name="connsiteY5909" fmla="*/ 1051447 h 5360810"/>
              <a:gd name="connsiteX5910" fmla="*/ 1745044 w 4550804"/>
              <a:gd name="connsiteY5910" fmla="*/ 1054239 h 5360810"/>
              <a:gd name="connsiteX5911" fmla="*/ 1743648 w 4550804"/>
              <a:gd name="connsiteY5911" fmla="*/ 1057031 h 5360810"/>
              <a:gd name="connsiteX5912" fmla="*/ 1747837 w 4550804"/>
              <a:gd name="connsiteY5912" fmla="*/ 1058428 h 5360810"/>
              <a:gd name="connsiteX5913" fmla="*/ 1749234 w 4550804"/>
              <a:gd name="connsiteY5913" fmla="*/ 1057031 h 5360810"/>
              <a:gd name="connsiteX5914" fmla="*/ 1749234 w 4550804"/>
              <a:gd name="connsiteY5914" fmla="*/ 1058428 h 5360810"/>
              <a:gd name="connsiteX5915" fmla="*/ 1743648 w 4550804"/>
              <a:gd name="connsiteY5915" fmla="*/ 1064013 h 5360810"/>
              <a:gd name="connsiteX5916" fmla="*/ 1734570 w 4550804"/>
              <a:gd name="connsiteY5916" fmla="*/ 1065409 h 5360810"/>
              <a:gd name="connsiteX5917" fmla="*/ 1731776 w 4550804"/>
              <a:gd name="connsiteY5917" fmla="*/ 1059824 h 5360810"/>
              <a:gd name="connsiteX5918" fmla="*/ 1731776 w 4550804"/>
              <a:gd name="connsiteY5918" fmla="*/ 1062616 h 5360810"/>
              <a:gd name="connsiteX5919" fmla="*/ 1728983 w 4550804"/>
              <a:gd name="connsiteY5919" fmla="*/ 1061221 h 5360810"/>
              <a:gd name="connsiteX5920" fmla="*/ 1733173 w 4550804"/>
              <a:gd name="connsiteY5920" fmla="*/ 1065409 h 5360810"/>
              <a:gd name="connsiteX5921" fmla="*/ 1730380 w 4550804"/>
              <a:gd name="connsiteY5921" fmla="*/ 1065409 h 5360810"/>
              <a:gd name="connsiteX5922" fmla="*/ 1721302 w 4550804"/>
              <a:gd name="connsiteY5922" fmla="*/ 1057730 h 5360810"/>
              <a:gd name="connsiteX5923" fmla="*/ 1715715 w 4550804"/>
              <a:gd name="connsiteY5923" fmla="*/ 1056333 h 5360810"/>
              <a:gd name="connsiteX5924" fmla="*/ 1699654 w 4550804"/>
              <a:gd name="connsiteY5924" fmla="*/ 1048655 h 5360810"/>
              <a:gd name="connsiteX5925" fmla="*/ 1698258 w 4550804"/>
              <a:gd name="connsiteY5925" fmla="*/ 1050051 h 5360810"/>
              <a:gd name="connsiteX5926" fmla="*/ 1695465 w 4550804"/>
              <a:gd name="connsiteY5926" fmla="*/ 1048655 h 5360810"/>
              <a:gd name="connsiteX5927" fmla="*/ 1692672 w 4550804"/>
              <a:gd name="connsiteY5927" fmla="*/ 1052843 h 5360810"/>
              <a:gd name="connsiteX5928" fmla="*/ 1696861 w 4550804"/>
              <a:gd name="connsiteY5928" fmla="*/ 1054239 h 5360810"/>
              <a:gd name="connsiteX5929" fmla="*/ 1698258 w 4550804"/>
              <a:gd name="connsiteY5929" fmla="*/ 1060522 h 5360810"/>
              <a:gd name="connsiteX5930" fmla="*/ 1705939 w 4550804"/>
              <a:gd name="connsiteY5930" fmla="*/ 1066107 h 5360810"/>
              <a:gd name="connsiteX5931" fmla="*/ 1708733 w 4550804"/>
              <a:gd name="connsiteY5931" fmla="*/ 1064711 h 5360810"/>
              <a:gd name="connsiteX5932" fmla="*/ 1711526 w 4550804"/>
              <a:gd name="connsiteY5932" fmla="*/ 1067503 h 5360810"/>
              <a:gd name="connsiteX5933" fmla="*/ 1717112 w 4550804"/>
              <a:gd name="connsiteY5933" fmla="*/ 1068900 h 5360810"/>
              <a:gd name="connsiteX5934" fmla="*/ 1721302 w 4550804"/>
              <a:gd name="connsiteY5934" fmla="*/ 1071692 h 5360810"/>
              <a:gd name="connsiteX5935" fmla="*/ 1721302 w 4550804"/>
              <a:gd name="connsiteY5935" fmla="*/ 1077276 h 5360810"/>
              <a:gd name="connsiteX5936" fmla="*/ 1703845 w 4550804"/>
              <a:gd name="connsiteY5936" fmla="*/ 1081465 h 5360810"/>
              <a:gd name="connsiteX5937" fmla="*/ 1690577 w 4550804"/>
              <a:gd name="connsiteY5937" fmla="*/ 1081465 h 5360810"/>
              <a:gd name="connsiteX5938" fmla="*/ 1686387 w 4550804"/>
              <a:gd name="connsiteY5938" fmla="*/ 1082861 h 5360810"/>
              <a:gd name="connsiteX5939" fmla="*/ 1686387 w 4550804"/>
              <a:gd name="connsiteY5939" fmla="*/ 1088446 h 5360810"/>
              <a:gd name="connsiteX5940" fmla="*/ 1690577 w 4550804"/>
              <a:gd name="connsiteY5940" fmla="*/ 1087050 h 5360810"/>
              <a:gd name="connsiteX5941" fmla="*/ 1682895 w 4550804"/>
              <a:gd name="connsiteY5941" fmla="*/ 1092634 h 5360810"/>
              <a:gd name="connsiteX5942" fmla="*/ 1659153 w 4550804"/>
              <a:gd name="connsiteY5942" fmla="*/ 1100315 h 5360810"/>
              <a:gd name="connsiteX5943" fmla="*/ 1656360 w 4550804"/>
              <a:gd name="connsiteY5943" fmla="*/ 1096125 h 5360810"/>
              <a:gd name="connsiteX5944" fmla="*/ 1656360 w 4550804"/>
              <a:gd name="connsiteY5944" fmla="*/ 1073787 h 5360810"/>
              <a:gd name="connsiteX5945" fmla="*/ 1647283 w 4550804"/>
              <a:gd name="connsiteY5945" fmla="*/ 1043070 h 5360810"/>
              <a:gd name="connsiteX5946" fmla="*/ 1645886 w 4550804"/>
              <a:gd name="connsiteY5946" fmla="*/ 1023523 h 5360810"/>
              <a:gd name="connsiteX5947" fmla="*/ 1648679 w 4550804"/>
              <a:gd name="connsiteY5947" fmla="*/ 1006071 h 5360810"/>
              <a:gd name="connsiteX5948" fmla="*/ 1651472 w 4550804"/>
              <a:gd name="connsiteY5948" fmla="*/ 986523 h 5360810"/>
              <a:gd name="connsiteX5949" fmla="*/ 1661947 w 4550804"/>
              <a:gd name="connsiteY5949" fmla="*/ 948826 h 5360810"/>
              <a:gd name="connsiteX5950" fmla="*/ 1679405 w 4550804"/>
              <a:gd name="connsiteY5950" fmla="*/ 912525 h 5360810"/>
              <a:gd name="connsiteX5951" fmla="*/ 1678008 w 4550804"/>
              <a:gd name="connsiteY5951" fmla="*/ 908337 h 5360810"/>
              <a:gd name="connsiteX5952" fmla="*/ 1680801 w 4550804"/>
              <a:gd name="connsiteY5952" fmla="*/ 908337 h 5360810"/>
              <a:gd name="connsiteX5953" fmla="*/ 1683594 w 4550804"/>
              <a:gd name="connsiteY5953" fmla="*/ 904149 h 5360810"/>
              <a:gd name="connsiteX5954" fmla="*/ 1682197 w 4550804"/>
              <a:gd name="connsiteY5954" fmla="*/ 899960 h 5360810"/>
              <a:gd name="connsiteX5955" fmla="*/ 1683594 w 4550804"/>
              <a:gd name="connsiteY5955" fmla="*/ 901356 h 5360810"/>
              <a:gd name="connsiteX5956" fmla="*/ 1684990 w 4550804"/>
              <a:gd name="connsiteY5956" fmla="*/ 899960 h 5360810"/>
              <a:gd name="connsiteX5957" fmla="*/ 1714319 w 4550804"/>
              <a:gd name="connsiteY5957" fmla="*/ 853187 h 5360810"/>
              <a:gd name="connsiteX5958" fmla="*/ 1749234 w 4550804"/>
              <a:gd name="connsiteY5958" fmla="*/ 803623 h 5360810"/>
              <a:gd name="connsiteX5959" fmla="*/ 1752027 w 4550804"/>
              <a:gd name="connsiteY5959" fmla="*/ 806414 h 5360810"/>
              <a:gd name="connsiteX5960" fmla="*/ 1752027 w 4550804"/>
              <a:gd name="connsiteY5960" fmla="*/ 809207 h 5360810"/>
              <a:gd name="connsiteX5961" fmla="*/ 1749234 w 4550804"/>
              <a:gd name="connsiteY5961" fmla="*/ 811999 h 5360810"/>
              <a:gd name="connsiteX5962" fmla="*/ 1752027 w 4550804"/>
              <a:gd name="connsiteY5962" fmla="*/ 816188 h 5360810"/>
              <a:gd name="connsiteX5963" fmla="*/ 1754821 w 4550804"/>
              <a:gd name="connsiteY5963" fmla="*/ 817584 h 5360810"/>
              <a:gd name="connsiteX5964" fmla="*/ 1756217 w 4550804"/>
              <a:gd name="connsiteY5964" fmla="*/ 816188 h 5360810"/>
              <a:gd name="connsiteX5965" fmla="*/ 1756218 w 4550804"/>
              <a:gd name="connsiteY5965" fmla="*/ 816189 h 5360810"/>
              <a:gd name="connsiteX5966" fmla="*/ 1765295 w 4550804"/>
              <a:gd name="connsiteY5966" fmla="*/ 820377 h 5360810"/>
              <a:gd name="connsiteX5967" fmla="*/ 1759010 w 4550804"/>
              <a:gd name="connsiteY5967" fmla="*/ 814792 h 5360810"/>
              <a:gd name="connsiteX5968" fmla="*/ 1763200 w 4550804"/>
              <a:gd name="connsiteY5968" fmla="*/ 814792 h 5360810"/>
              <a:gd name="connsiteX5969" fmla="*/ 1764596 w 4550804"/>
              <a:gd name="connsiteY5969" fmla="*/ 817584 h 5360810"/>
              <a:gd name="connsiteX5970" fmla="*/ 1763200 w 4550804"/>
              <a:gd name="connsiteY5970" fmla="*/ 813395 h 5360810"/>
              <a:gd name="connsiteX5971" fmla="*/ 1765993 w 4550804"/>
              <a:gd name="connsiteY5971" fmla="*/ 809207 h 5360810"/>
              <a:gd name="connsiteX5972" fmla="*/ 1773675 w 4550804"/>
              <a:gd name="connsiteY5972" fmla="*/ 803623 h 5360810"/>
              <a:gd name="connsiteX5973" fmla="*/ 1767390 w 4550804"/>
              <a:gd name="connsiteY5973" fmla="*/ 807810 h 5360810"/>
              <a:gd name="connsiteX5974" fmla="*/ 1776467 w 4550804"/>
              <a:gd name="connsiteY5974" fmla="*/ 798736 h 5360810"/>
              <a:gd name="connsiteX5975" fmla="*/ 1776467 w 4550804"/>
              <a:gd name="connsiteY5975" fmla="*/ 804321 h 5360810"/>
              <a:gd name="connsiteX5976" fmla="*/ 1780657 w 4550804"/>
              <a:gd name="connsiteY5976" fmla="*/ 796641 h 5360810"/>
              <a:gd name="connsiteX5977" fmla="*/ 1779261 w 4550804"/>
              <a:gd name="connsiteY5977" fmla="*/ 793849 h 5360810"/>
              <a:gd name="connsiteX5978" fmla="*/ 1778562 w 4550804"/>
              <a:gd name="connsiteY5978" fmla="*/ 793849 h 5360810"/>
              <a:gd name="connsiteX5979" fmla="*/ 1775128 w 4550804"/>
              <a:gd name="connsiteY5979" fmla="*/ 794993 h 5360810"/>
              <a:gd name="connsiteX5980" fmla="*/ 1775072 w 4550804"/>
              <a:gd name="connsiteY5980" fmla="*/ 795244 h 5360810"/>
              <a:gd name="connsiteX5981" fmla="*/ 1775072 w 4550804"/>
              <a:gd name="connsiteY5981" fmla="*/ 795014 h 5360810"/>
              <a:gd name="connsiteX5982" fmla="*/ 1775127 w 4550804"/>
              <a:gd name="connsiteY5982" fmla="*/ 794993 h 5360810"/>
              <a:gd name="connsiteX5983" fmla="*/ 1776467 w 4550804"/>
              <a:gd name="connsiteY5983" fmla="*/ 788962 h 5360810"/>
              <a:gd name="connsiteX5984" fmla="*/ 1777396 w 4550804"/>
              <a:gd name="connsiteY5984" fmla="*/ 789429 h 5360810"/>
              <a:gd name="connsiteX5985" fmla="*/ 1778562 w 4550804"/>
              <a:gd name="connsiteY5985" fmla="*/ 784774 h 5360810"/>
              <a:gd name="connsiteX5986" fmla="*/ 1777166 w 4550804"/>
              <a:gd name="connsiteY5986" fmla="*/ 784774 h 5360810"/>
              <a:gd name="connsiteX5987" fmla="*/ 1775769 w 4550804"/>
              <a:gd name="connsiteY5987" fmla="*/ 779189 h 5360810"/>
              <a:gd name="connsiteX5988" fmla="*/ 1779959 w 4550804"/>
              <a:gd name="connsiteY5988" fmla="*/ 777793 h 5360810"/>
              <a:gd name="connsiteX5989" fmla="*/ 1775769 w 4550804"/>
              <a:gd name="connsiteY5989" fmla="*/ 777793 h 5360810"/>
              <a:gd name="connsiteX5990" fmla="*/ 1772977 w 4550804"/>
              <a:gd name="connsiteY5990" fmla="*/ 779189 h 5360810"/>
              <a:gd name="connsiteX5991" fmla="*/ 1774373 w 4550804"/>
              <a:gd name="connsiteY5991" fmla="*/ 781282 h 5360810"/>
              <a:gd name="connsiteX5992" fmla="*/ 1774373 w 4550804"/>
              <a:gd name="connsiteY5992" fmla="*/ 784774 h 5360810"/>
              <a:gd name="connsiteX5993" fmla="*/ 1771580 w 4550804"/>
              <a:gd name="connsiteY5993" fmla="*/ 788962 h 5360810"/>
              <a:gd name="connsiteX5994" fmla="*/ 1772977 w 4550804"/>
              <a:gd name="connsiteY5994" fmla="*/ 793151 h 5360810"/>
              <a:gd name="connsiteX5995" fmla="*/ 1768088 w 4550804"/>
              <a:gd name="connsiteY5995" fmla="*/ 797339 h 5360810"/>
              <a:gd name="connsiteX5996" fmla="*/ 1765295 w 4550804"/>
              <a:gd name="connsiteY5996" fmla="*/ 797339 h 5360810"/>
              <a:gd name="connsiteX5997" fmla="*/ 1766691 w 4550804"/>
              <a:gd name="connsiteY5997" fmla="*/ 794547 h 5360810"/>
              <a:gd name="connsiteX5998" fmla="*/ 1760511 w 4550804"/>
              <a:gd name="connsiteY5998" fmla="*/ 800041 h 5360810"/>
              <a:gd name="connsiteX5999" fmla="*/ 1756916 w 4550804"/>
              <a:gd name="connsiteY5999" fmla="*/ 798736 h 5360810"/>
              <a:gd name="connsiteX6000" fmla="*/ 1754122 w 4550804"/>
              <a:gd name="connsiteY6000" fmla="*/ 804321 h 5360810"/>
              <a:gd name="connsiteX6001" fmla="*/ 1749932 w 4550804"/>
              <a:gd name="connsiteY6001" fmla="*/ 800132 h 5360810"/>
              <a:gd name="connsiteX6002" fmla="*/ 1773675 w 4550804"/>
              <a:gd name="connsiteY6002" fmla="*/ 761039 h 5360810"/>
              <a:gd name="connsiteX6003" fmla="*/ 1797417 w 4550804"/>
              <a:gd name="connsiteY6003" fmla="*/ 728926 h 5360810"/>
              <a:gd name="connsiteX6004" fmla="*/ 1803003 w 4550804"/>
              <a:gd name="connsiteY6004" fmla="*/ 718455 h 5360810"/>
              <a:gd name="connsiteX6005" fmla="*/ 3763299 w 4550804"/>
              <a:gd name="connsiteY6005" fmla="*/ 713043 h 5360810"/>
              <a:gd name="connsiteX6006" fmla="*/ 3760240 w 4550804"/>
              <a:gd name="connsiteY6006" fmla="*/ 714877 h 5360810"/>
              <a:gd name="connsiteX6007" fmla="*/ 3763124 w 4550804"/>
              <a:gd name="connsiteY6007" fmla="*/ 713566 h 5360810"/>
              <a:gd name="connsiteX6008" fmla="*/ 3769408 w 4550804"/>
              <a:gd name="connsiteY6008" fmla="*/ 724038 h 5360810"/>
              <a:gd name="connsiteX6009" fmla="*/ 3770169 w 4550804"/>
              <a:gd name="connsiteY6009" fmla="*/ 725331 h 5360810"/>
              <a:gd name="connsiteX6010" fmla="*/ 3742285 w 4550804"/>
              <a:gd name="connsiteY6010" fmla="*/ 686144 h 5360810"/>
              <a:gd name="connsiteX6011" fmla="*/ 3744620 w 4550804"/>
              <a:gd name="connsiteY6011" fmla="*/ 696816 h 5360810"/>
              <a:gd name="connsiteX6012" fmla="*/ 3742873 w 4550804"/>
              <a:gd name="connsiteY6012" fmla="*/ 686339 h 5360810"/>
              <a:gd name="connsiteX6013" fmla="*/ 3367189 w 4550804"/>
              <a:gd name="connsiteY6013" fmla="*/ 682151 h 5360810"/>
              <a:gd name="connsiteX6014" fmla="*/ 3365977 w 4550804"/>
              <a:gd name="connsiteY6014" fmla="*/ 683059 h 5360810"/>
              <a:gd name="connsiteX6015" fmla="*/ 3369842 w 4550804"/>
              <a:gd name="connsiteY6015" fmla="*/ 682151 h 5360810"/>
              <a:gd name="connsiteX6016" fmla="*/ 3697668 w 4550804"/>
              <a:gd name="connsiteY6016" fmla="*/ 675494 h 5360810"/>
              <a:gd name="connsiteX6017" fmla="*/ 3700277 w 4550804"/>
              <a:gd name="connsiteY6017" fmla="*/ 680058 h 5360810"/>
              <a:gd name="connsiteX6018" fmla="*/ 3700542 w 4550804"/>
              <a:gd name="connsiteY6018" fmla="*/ 679995 h 5360810"/>
              <a:gd name="connsiteX6019" fmla="*/ 3698183 w 4550804"/>
              <a:gd name="connsiteY6019" fmla="*/ 675868 h 5360810"/>
              <a:gd name="connsiteX6020" fmla="*/ 3690502 w 4550804"/>
              <a:gd name="connsiteY6020" fmla="*/ 670283 h 5360810"/>
              <a:gd name="connsiteX6021" fmla="*/ 3665362 w 4550804"/>
              <a:gd name="connsiteY6021" fmla="*/ 678661 h 5360810"/>
              <a:gd name="connsiteX6022" fmla="*/ 3665153 w 4550804"/>
              <a:gd name="connsiteY6022" fmla="*/ 678040 h 5360810"/>
              <a:gd name="connsiteX6023" fmla="*/ 3647207 w 4550804"/>
              <a:gd name="connsiteY6023" fmla="*/ 684252 h 5360810"/>
              <a:gd name="connsiteX6024" fmla="*/ 3643017 w 4550804"/>
              <a:gd name="connsiteY6024" fmla="*/ 698913 h 5360810"/>
              <a:gd name="connsiteX6025" fmla="*/ 3636733 w 4550804"/>
              <a:gd name="connsiteY6025" fmla="*/ 705196 h 5360810"/>
              <a:gd name="connsiteX6026" fmla="*/ 3631146 w 4550804"/>
              <a:gd name="connsiteY6026" fmla="*/ 705196 h 5360810"/>
              <a:gd name="connsiteX6027" fmla="*/ 3626258 w 4550804"/>
              <a:gd name="connsiteY6027" fmla="*/ 710781 h 5360810"/>
              <a:gd name="connsiteX6028" fmla="*/ 3601119 w 4550804"/>
              <a:gd name="connsiteY6028" fmla="*/ 721252 h 5360810"/>
              <a:gd name="connsiteX6029" fmla="*/ 3598327 w 4550804"/>
              <a:gd name="connsiteY6029" fmla="*/ 724044 h 5360810"/>
              <a:gd name="connsiteX6030" fmla="*/ 3595533 w 4550804"/>
              <a:gd name="connsiteY6030" fmla="*/ 742194 h 5360810"/>
              <a:gd name="connsiteX6031" fmla="*/ 3586455 w 4550804"/>
              <a:gd name="connsiteY6031" fmla="*/ 749176 h 5360810"/>
              <a:gd name="connsiteX6032" fmla="*/ 3582265 w 4550804"/>
              <a:gd name="connsiteY6032" fmla="*/ 758251 h 5360810"/>
              <a:gd name="connsiteX6033" fmla="*/ 3570394 w 4550804"/>
              <a:gd name="connsiteY6033" fmla="*/ 768722 h 5360810"/>
              <a:gd name="connsiteX6034" fmla="*/ 3571790 w 4550804"/>
              <a:gd name="connsiteY6034" fmla="*/ 776402 h 5360810"/>
              <a:gd name="connsiteX6035" fmla="*/ 3553635 w 4550804"/>
              <a:gd name="connsiteY6035" fmla="*/ 828759 h 5360810"/>
              <a:gd name="connsiteX6036" fmla="*/ 3550842 w 4550804"/>
              <a:gd name="connsiteY6036" fmla="*/ 856683 h 5360810"/>
              <a:gd name="connsiteX6037" fmla="*/ 3543160 w 4550804"/>
              <a:gd name="connsiteY6037" fmla="*/ 858079 h 5360810"/>
              <a:gd name="connsiteX6038" fmla="*/ 3529893 w 4550804"/>
              <a:gd name="connsiteY6038" fmla="*/ 895776 h 5360810"/>
              <a:gd name="connsiteX6039" fmla="*/ 3496998 w 4550804"/>
              <a:gd name="connsiteY6039" fmla="*/ 883444 h 5360810"/>
              <a:gd name="connsiteX6040" fmla="*/ 3485900 w 4550804"/>
              <a:gd name="connsiteY6040" fmla="*/ 906939 h 5360810"/>
              <a:gd name="connsiteX6041" fmla="*/ 3487016 w 4550804"/>
              <a:gd name="connsiteY6041" fmla="*/ 907369 h 5360810"/>
              <a:gd name="connsiteX6042" fmla="*/ 3497771 w 4550804"/>
              <a:gd name="connsiteY6042" fmla="*/ 884600 h 5360810"/>
              <a:gd name="connsiteX6043" fmla="*/ 3531289 w 4550804"/>
              <a:gd name="connsiteY6043" fmla="*/ 897865 h 5360810"/>
              <a:gd name="connsiteX6044" fmla="*/ 3544557 w 4550804"/>
              <a:gd name="connsiteY6044" fmla="*/ 860168 h 5360810"/>
              <a:gd name="connsiteX6045" fmla="*/ 3552238 w 4550804"/>
              <a:gd name="connsiteY6045" fmla="*/ 858771 h 5360810"/>
              <a:gd name="connsiteX6046" fmla="*/ 3555031 w 4550804"/>
              <a:gd name="connsiteY6046" fmla="*/ 830149 h 5360810"/>
              <a:gd name="connsiteX6047" fmla="*/ 3573187 w 4550804"/>
              <a:gd name="connsiteY6047" fmla="*/ 778489 h 5360810"/>
              <a:gd name="connsiteX6048" fmla="*/ 3571790 w 4550804"/>
              <a:gd name="connsiteY6048" fmla="*/ 770811 h 5360810"/>
              <a:gd name="connsiteX6049" fmla="*/ 3583661 w 4550804"/>
              <a:gd name="connsiteY6049" fmla="*/ 760339 h 5360810"/>
              <a:gd name="connsiteX6050" fmla="*/ 3587851 w 4550804"/>
              <a:gd name="connsiteY6050" fmla="*/ 750566 h 5360810"/>
              <a:gd name="connsiteX6051" fmla="*/ 3596929 w 4550804"/>
              <a:gd name="connsiteY6051" fmla="*/ 744283 h 5360810"/>
              <a:gd name="connsiteX6052" fmla="*/ 3598326 w 4550804"/>
              <a:gd name="connsiteY6052" fmla="*/ 731019 h 5360810"/>
              <a:gd name="connsiteX6053" fmla="*/ 3601118 w 4550804"/>
              <a:gd name="connsiteY6053" fmla="*/ 724736 h 5360810"/>
              <a:gd name="connsiteX6054" fmla="*/ 3620671 w 4550804"/>
              <a:gd name="connsiteY6054" fmla="*/ 716358 h 5360810"/>
              <a:gd name="connsiteX6055" fmla="*/ 3632542 w 4550804"/>
              <a:gd name="connsiteY6055" fmla="*/ 707284 h 5360810"/>
              <a:gd name="connsiteX6056" fmla="*/ 3638128 w 4550804"/>
              <a:gd name="connsiteY6056" fmla="*/ 707284 h 5360810"/>
              <a:gd name="connsiteX6057" fmla="*/ 3643017 w 4550804"/>
              <a:gd name="connsiteY6057" fmla="*/ 703095 h 5360810"/>
              <a:gd name="connsiteX6058" fmla="*/ 3648603 w 4550804"/>
              <a:gd name="connsiteY6058" fmla="*/ 686341 h 5360810"/>
              <a:gd name="connsiteX6059" fmla="*/ 3685613 w 4550804"/>
              <a:gd name="connsiteY6059" fmla="*/ 673076 h 5360810"/>
              <a:gd name="connsiteX6060" fmla="*/ 3691199 w 4550804"/>
              <a:gd name="connsiteY6060" fmla="*/ 671681 h 5360810"/>
              <a:gd name="connsiteX6061" fmla="*/ 3692788 w 4550804"/>
              <a:gd name="connsiteY6061" fmla="*/ 671945 h 5360810"/>
              <a:gd name="connsiteX6062" fmla="*/ 3379060 w 4550804"/>
              <a:gd name="connsiteY6062" fmla="*/ 616529 h 5360810"/>
              <a:gd name="connsiteX6063" fmla="*/ 3379075 w 4550804"/>
              <a:gd name="connsiteY6063" fmla="*/ 616537 h 5360810"/>
              <a:gd name="connsiteX6064" fmla="*/ 3381155 w 4550804"/>
              <a:gd name="connsiteY6064" fmla="*/ 616537 h 5360810"/>
              <a:gd name="connsiteX6065" fmla="*/ 3381148 w 4550804"/>
              <a:gd name="connsiteY6065" fmla="*/ 616529 h 5360810"/>
              <a:gd name="connsiteX6066" fmla="*/ 3384047 w 4550804"/>
              <a:gd name="connsiteY6066" fmla="*/ 601391 h 5360810"/>
              <a:gd name="connsiteX6067" fmla="*/ 3383250 w 4550804"/>
              <a:gd name="connsiteY6067" fmla="*/ 601869 h 5360810"/>
              <a:gd name="connsiteX6068" fmla="*/ 3388138 w 4550804"/>
              <a:gd name="connsiteY6068" fmla="*/ 607454 h 5360810"/>
              <a:gd name="connsiteX6069" fmla="*/ 3390233 w 4550804"/>
              <a:gd name="connsiteY6069" fmla="*/ 607454 h 5360810"/>
              <a:gd name="connsiteX6070" fmla="*/ 3390233 w 4550804"/>
              <a:gd name="connsiteY6070" fmla="*/ 606066 h 5360810"/>
              <a:gd name="connsiteX6071" fmla="*/ 3388139 w 4550804"/>
              <a:gd name="connsiteY6071" fmla="*/ 606066 h 5360810"/>
              <a:gd name="connsiteX6072" fmla="*/ 2265975 w 4550804"/>
              <a:gd name="connsiteY6072" fmla="*/ 592093 h 5360810"/>
              <a:gd name="connsiteX6073" fmla="*/ 2267372 w 4550804"/>
              <a:gd name="connsiteY6073" fmla="*/ 594886 h 5360810"/>
              <a:gd name="connsiteX6074" fmla="*/ 2270165 w 4550804"/>
              <a:gd name="connsiteY6074" fmla="*/ 593489 h 5360810"/>
              <a:gd name="connsiteX6075" fmla="*/ 2270165 w 4550804"/>
              <a:gd name="connsiteY6075" fmla="*/ 596282 h 5360810"/>
              <a:gd name="connsiteX6076" fmla="*/ 2265975 w 4550804"/>
              <a:gd name="connsiteY6076" fmla="*/ 594886 h 5360810"/>
              <a:gd name="connsiteX6077" fmla="*/ 3396404 w 4550804"/>
              <a:gd name="connsiteY6077" fmla="*/ 586989 h 5360810"/>
              <a:gd name="connsiteX6078" fmla="*/ 3395819 w 4550804"/>
              <a:gd name="connsiteY6078" fmla="*/ 587209 h 5360810"/>
              <a:gd name="connsiteX6079" fmla="*/ 3398335 w 4550804"/>
              <a:gd name="connsiteY6079" fmla="*/ 592239 h 5360810"/>
              <a:gd name="connsiteX6080" fmla="*/ 3398613 w 4550804"/>
              <a:gd name="connsiteY6080" fmla="*/ 591405 h 5360810"/>
              <a:gd name="connsiteX6081" fmla="*/ 4518682 w 4550804"/>
              <a:gd name="connsiteY6081" fmla="*/ 578143 h 5360810"/>
              <a:gd name="connsiteX6082" fmla="*/ 4520079 w 4550804"/>
              <a:gd name="connsiteY6082" fmla="*/ 584426 h 5360810"/>
              <a:gd name="connsiteX6083" fmla="*/ 4515889 w 4550804"/>
              <a:gd name="connsiteY6083" fmla="*/ 587916 h 5360810"/>
              <a:gd name="connsiteX6084" fmla="*/ 4514492 w 4550804"/>
              <a:gd name="connsiteY6084" fmla="*/ 585124 h 5360810"/>
              <a:gd name="connsiteX6085" fmla="*/ 4515889 w 4550804"/>
              <a:gd name="connsiteY6085" fmla="*/ 585124 h 5360810"/>
              <a:gd name="connsiteX6086" fmla="*/ 4515889 w 4550804"/>
              <a:gd name="connsiteY6086" fmla="*/ 580936 h 5360810"/>
              <a:gd name="connsiteX6087" fmla="*/ 3399402 w 4550804"/>
              <a:gd name="connsiteY6087" fmla="*/ 575307 h 5360810"/>
              <a:gd name="connsiteX6088" fmla="*/ 3398613 w 4550804"/>
              <a:gd name="connsiteY6088" fmla="*/ 575329 h 5360810"/>
              <a:gd name="connsiteX6089" fmla="*/ 3398613 w 4550804"/>
              <a:gd name="connsiteY6089" fmla="*/ 576737 h 5360810"/>
              <a:gd name="connsiteX6090" fmla="*/ 3401406 w 4550804"/>
              <a:gd name="connsiteY6090" fmla="*/ 579530 h 5360810"/>
              <a:gd name="connsiteX6091" fmla="*/ 3401406 w 4550804"/>
              <a:gd name="connsiteY6091" fmla="*/ 580934 h 5360810"/>
              <a:gd name="connsiteX6092" fmla="*/ 3402803 w 4550804"/>
              <a:gd name="connsiteY6092" fmla="*/ 578141 h 5360810"/>
              <a:gd name="connsiteX6093" fmla="*/ 3398613 w 4550804"/>
              <a:gd name="connsiteY6093" fmla="*/ 574111 h 5360810"/>
              <a:gd name="connsiteX6094" fmla="*/ 3398613 w 4550804"/>
              <a:gd name="connsiteY6094" fmla="*/ 574651 h 5360810"/>
              <a:gd name="connsiteX6095" fmla="*/ 3398613 w 4550804"/>
              <a:gd name="connsiteY6095" fmla="*/ 575000 h 5360810"/>
              <a:gd name="connsiteX6096" fmla="*/ 3398879 w 4550804"/>
              <a:gd name="connsiteY6096" fmla="*/ 574866 h 5360810"/>
              <a:gd name="connsiteX6097" fmla="*/ 3398613 w 4550804"/>
              <a:gd name="connsiteY6097" fmla="*/ 574651 h 5360810"/>
              <a:gd name="connsiteX6098" fmla="*/ 3399353 w 4550804"/>
              <a:gd name="connsiteY6098" fmla="*/ 574630 h 5360810"/>
              <a:gd name="connsiteX6099" fmla="*/ 3399900 w 4550804"/>
              <a:gd name="connsiteY6099" fmla="*/ 574356 h 5360810"/>
              <a:gd name="connsiteX6100" fmla="*/ 3418117 w 4550804"/>
              <a:gd name="connsiteY6100" fmla="*/ 551785 h 5360810"/>
              <a:gd name="connsiteX6101" fmla="*/ 3420260 w 4550804"/>
              <a:gd name="connsiteY6101" fmla="*/ 553010 h 5360810"/>
              <a:gd name="connsiteX6102" fmla="*/ 3420503 w 4550804"/>
              <a:gd name="connsiteY6102" fmla="*/ 552807 h 5360810"/>
              <a:gd name="connsiteX6103" fmla="*/ 3430036 w 4550804"/>
              <a:gd name="connsiteY6103" fmla="*/ 506230 h 5360810"/>
              <a:gd name="connsiteX6104" fmla="*/ 3422355 w 4550804"/>
              <a:gd name="connsiteY6104" fmla="*/ 513210 h 5360810"/>
              <a:gd name="connsiteX6105" fmla="*/ 3422335 w 4550804"/>
              <a:gd name="connsiteY6105" fmla="*/ 513351 h 5360810"/>
              <a:gd name="connsiteX6106" fmla="*/ 3430037 w 4550804"/>
              <a:gd name="connsiteY6106" fmla="*/ 506935 h 5360810"/>
              <a:gd name="connsiteX6107" fmla="*/ 3436321 w 4550804"/>
              <a:gd name="connsiteY6107" fmla="*/ 506935 h 5360810"/>
              <a:gd name="connsiteX6108" fmla="*/ 3439114 w 4550804"/>
              <a:gd name="connsiteY6108" fmla="*/ 509727 h 5360810"/>
              <a:gd name="connsiteX6109" fmla="*/ 3439556 w 4550804"/>
              <a:gd name="connsiteY6109" fmla="*/ 508765 h 5360810"/>
              <a:gd name="connsiteX6110" fmla="*/ 3437019 w 4550804"/>
              <a:gd name="connsiteY6110" fmla="*/ 506230 h 5360810"/>
              <a:gd name="connsiteX6111" fmla="*/ 3464710 w 4550804"/>
              <a:gd name="connsiteY6111" fmla="*/ 479765 h 5360810"/>
              <a:gd name="connsiteX6112" fmla="*/ 3451684 w 4550804"/>
              <a:gd name="connsiteY6112" fmla="*/ 483193 h 5360810"/>
              <a:gd name="connsiteX6113" fmla="*/ 3451411 w 4550804"/>
              <a:gd name="connsiteY6113" fmla="*/ 483786 h 5360810"/>
              <a:gd name="connsiteX6114" fmla="*/ 3464260 w 4550804"/>
              <a:gd name="connsiteY6114" fmla="*/ 480407 h 5360810"/>
              <a:gd name="connsiteX6115" fmla="*/ 2067665 w 4550804"/>
              <a:gd name="connsiteY6115" fmla="*/ 474117 h 5360810"/>
              <a:gd name="connsiteX6116" fmla="*/ 2069061 w 4550804"/>
              <a:gd name="connsiteY6116" fmla="*/ 476910 h 5360810"/>
              <a:gd name="connsiteX6117" fmla="*/ 2073251 w 4550804"/>
              <a:gd name="connsiteY6117" fmla="*/ 478306 h 5360810"/>
              <a:gd name="connsiteX6118" fmla="*/ 2076045 w 4550804"/>
              <a:gd name="connsiteY6118" fmla="*/ 476910 h 5360810"/>
              <a:gd name="connsiteX6119" fmla="*/ 2076045 w 4550804"/>
              <a:gd name="connsiteY6119" fmla="*/ 474117 h 5360810"/>
              <a:gd name="connsiteX6120" fmla="*/ 2077441 w 4550804"/>
              <a:gd name="connsiteY6120" fmla="*/ 478306 h 5360810"/>
              <a:gd name="connsiteX6121" fmla="*/ 2081630 w 4550804"/>
              <a:gd name="connsiteY6121" fmla="*/ 478306 h 5360810"/>
              <a:gd name="connsiteX6122" fmla="*/ 2084424 w 4550804"/>
              <a:gd name="connsiteY6122" fmla="*/ 479702 h 5360810"/>
              <a:gd name="connsiteX6123" fmla="*/ 2088614 w 4550804"/>
              <a:gd name="connsiteY6123" fmla="*/ 479702 h 5360810"/>
              <a:gd name="connsiteX6124" fmla="*/ 2090011 w 4550804"/>
              <a:gd name="connsiteY6124" fmla="*/ 476910 h 5360810"/>
              <a:gd name="connsiteX6125" fmla="*/ 2090011 w 4550804"/>
              <a:gd name="connsiteY6125" fmla="*/ 481098 h 5360810"/>
              <a:gd name="connsiteX6126" fmla="*/ 2096295 w 4550804"/>
              <a:gd name="connsiteY6126" fmla="*/ 481098 h 5360810"/>
              <a:gd name="connsiteX6127" fmla="*/ 2096295 w 4550804"/>
              <a:gd name="connsiteY6127" fmla="*/ 478306 h 5360810"/>
              <a:gd name="connsiteX6128" fmla="*/ 2097691 w 4550804"/>
              <a:gd name="connsiteY6128" fmla="*/ 481098 h 5360810"/>
              <a:gd name="connsiteX6129" fmla="*/ 2103278 w 4550804"/>
              <a:gd name="connsiteY6129" fmla="*/ 482495 h 5360810"/>
              <a:gd name="connsiteX6130" fmla="*/ 2101882 w 4550804"/>
              <a:gd name="connsiteY6130" fmla="*/ 483890 h 5360810"/>
              <a:gd name="connsiteX6131" fmla="*/ 2101882 w 4550804"/>
              <a:gd name="connsiteY6131" fmla="*/ 490174 h 5360810"/>
              <a:gd name="connsiteX6132" fmla="*/ 2103278 w 4550804"/>
              <a:gd name="connsiteY6132" fmla="*/ 491569 h 5360810"/>
              <a:gd name="connsiteX6133" fmla="*/ 2100485 w 4550804"/>
              <a:gd name="connsiteY6133" fmla="*/ 491569 h 5360810"/>
              <a:gd name="connsiteX6134" fmla="*/ 2094200 w 4550804"/>
              <a:gd name="connsiteY6134" fmla="*/ 503438 h 5360810"/>
              <a:gd name="connsiteX6135" fmla="*/ 2092803 w 4550804"/>
              <a:gd name="connsiteY6135" fmla="*/ 499249 h 5360810"/>
              <a:gd name="connsiteX6136" fmla="*/ 2088614 w 4550804"/>
              <a:gd name="connsiteY6136" fmla="*/ 496456 h 5360810"/>
              <a:gd name="connsiteX6137" fmla="*/ 2087217 w 4550804"/>
              <a:gd name="connsiteY6137" fmla="*/ 497852 h 5360810"/>
              <a:gd name="connsiteX6138" fmla="*/ 2088614 w 4550804"/>
              <a:gd name="connsiteY6138" fmla="*/ 499249 h 5360810"/>
              <a:gd name="connsiteX6139" fmla="*/ 2087217 w 4550804"/>
              <a:gd name="connsiteY6139" fmla="*/ 502041 h 5360810"/>
              <a:gd name="connsiteX6140" fmla="*/ 2087217 w 4550804"/>
              <a:gd name="connsiteY6140" fmla="*/ 499249 h 5360810"/>
              <a:gd name="connsiteX6141" fmla="*/ 2084424 w 4550804"/>
              <a:gd name="connsiteY6141" fmla="*/ 499249 h 5360810"/>
              <a:gd name="connsiteX6142" fmla="*/ 2080234 w 4550804"/>
              <a:gd name="connsiteY6142" fmla="*/ 499249 h 5360810"/>
              <a:gd name="connsiteX6143" fmla="*/ 2080234 w 4550804"/>
              <a:gd name="connsiteY6143" fmla="*/ 502041 h 5360810"/>
              <a:gd name="connsiteX6144" fmla="*/ 2074648 w 4550804"/>
              <a:gd name="connsiteY6144" fmla="*/ 499249 h 5360810"/>
              <a:gd name="connsiteX6145" fmla="*/ 2074648 w 4550804"/>
              <a:gd name="connsiteY6145" fmla="*/ 500645 h 5360810"/>
              <a:gd name="connsiteX6146" fmla="*/ 2071855 w 4550804"/>
              <a:gd name="connsiteY6146" fmla="*/ 500645 h 5360810"/>
              <a:gd name="connsiteX6147" fmla="*/ 2066268 w 4550804"/>
              <a:gd name="connsiteY6147" fmla="*/ 504834 h 5360810"/>
              <a:gd name="connsiteX6148" fmla="*/ 2067665 w 4550804"/>
              <a:gd name="connsiteY6148" fmla="*/ 502041 h 5360810"/>
              <a:gd name="connsiteX6149" fmla="*/ 2063475 w 4550804"/>
              <a:gd name="connsiteY6149" fmla="*/ 503438 h 5360810"/>
              <a:gd name="connsiteX6150" fmla="*/ 2057889 w 4550804"/>
              <a:gd name="connsiteY6150" fmla="*/ 504834 h 5360810"/>
              <a:gd name="connsiteX6151" fmla="*/ 2047414 w 4550804"/>
              <a:gd name="connsiteY6151" fmla="*/ 516702 h 5360810"/>
              <a:gd name="connsiteX6152" fmla="*/ 2032749 w 4550804"/>
              <a:gd name="connsiteY6152" fmla="*/ 524380 h 5360810"/>
              <a:gd name="connsiteX6153" fmla="*/ 2016689 w 4550804"/>
              <a:gd name="connsiteY6153" fmla="*/ 532060 h 5360810"/>
              <a:gd name="connsiteX6154" fmla="*/ 1971300 w 4550804"/>
              <a:gd name="connsiteY6154" fmla="*/ 548116 h 5360810"/>
              <a:gd name="connsiteX6155" fmla="*/ 1953144 w 4550804"/>
              <a:gd name="connsiteY6155" fmla="*/ 559983 h 5360810"/>
              <a:gd name="connsiteX6156" fmla="*/ 1953144 w 4550804"/>
              <a:gd name="connsiteY6156" fmla="*/ 566266 h 5360810"/>
              <a:gd name="connsiteX6157" fmla="*/ 1954541 w 4550804"/>
              <a:gd name="connsiteY6157" fmla="*/ 572550 h 5360810"/>
              <a:gd name="connsiteX6158" fmla="*/ 1957334 w 4550804"/>
              <a:gd name="connsiteY6158" fmla="*/ 572550 h 5360810"/>
              <a:gd name="connsiteX6159" fmla="*/ 1954541 w 4550804"/>
              <a:gd name="connsiteY6159" fmla="*/ 573946 h 5360810"/>
              <a:gd name="connsiteX6160" fmla="*/ 1955938 w 4550804"/>
              <a:gd name="connsiteY6160" fmla="*/ 576737 h 5360810"/>
              <a:gd name="connsiteX6161" fmla="*/ 1958730 w 4550804"/>
              <a:gd name="connsiteY6161" fmla="*/ 576737 h 5360810"/>
              <a:gd name="connsiteX6162" fmla="*/ 1958730 w 4550804"/>
              <a:gd name="connsiteY6162" fmla="*/ 580926 h 5360810"/>
              <a:gd name="connsiteX6163" fmla="*/ 1961523 w 4550804"/>
              <a:gd name="connsiteY6163" fmla="*/ 578135 h 5360810"/>
              <a:gd name="connsiteX6164" fmla="*/ 1962920 w 4550804"/>
              <a:gd name="connsiteY6164" fmla="*/ 580926 h 5360810"/>
              <a:gd name="connsiteX6165" fmla="*/ 1960127 w 4550804"/>
              <a:gd name="connsiteY6165" fmla="*/ 583719 h 5360810"/>
              <a:gd name="connsiteX6166" fmla="*/ 1952446 w 4550804"/>
              <a:gd name="connsiteY6166" fmla="*/ 582322 h 5360810"/>
              <a:gd name="connsiteX6167" fmla="*/ 1946161 w 4550804"/>
              <a:gd name="connsiteY6167" fmla="*/ 585115 h 5360810"/>
              <a:gd name="connsiteX6168" fmla="*/ 1937083 w 4550804"/>
              <a:gd name="connsiteY6168" fmla="*/ 592794 h 5360810"/>
              <a:gd name="connsiteX6169" fmla="*/ 1937083 w 4550804"/>
              <a:gd name="connsiteY6169" fmla="*/ 595587 h 5360810"/>
              <a:gd name="connsiteX6170" fmla="*/ 1928005 w 4550804"/>
              <a:gd name="connsiteY6170" fmla="*/ 592794 h 5360810"/>
              <a:gd name="connsiteX6171" fmla="*/ 1930798 w 4550804"/>
              <a:gd name="connsiteY6171" fmla="*/ 595587 h 5360810"/>
              <a:gd name="connsiteX6172" fmla="*/ 1936385 w 4550804"/>
              <a:gd name="connsiteY6172" fmla="*/ 596982 h 5360810"/>
              <a:gd name="connsiteX6173" fmla="*/ 1936385 w 4550804"/>
              <a:gd name="connsiteY6173" fmla="*/ 599775 h 5360810"/>
              <a:gd name="connsiteX6174" fmla="*/ 1932195 w 4550804"/>
              <a:gd name="connsiteY6174" fmla="*/ 602567 h 5360810"/>
              <a:gd name="connsiteX6175" fmla="*/ 1924514 w 4550804"/>
              <a:gd name="connsiteY6175" fmla="*/ 599775 h 5360810"/>
              <a:gd name="connsiteX6176" fmla="*/ 1924514 w 4550804"/>
              <a:gd name="connsiteY6176" fmla="*/ 603963 h 5360810"/>
              <a:gd name="connsiteX6177" fmla="*/ 1921721 w 4550804"/>
              <a:gd name="connsiteY6177" fmla="*/ 603963 h 5360810"/>
              <a:gd name="connsiteX6178" fmla="*/ 1924514 w 4550804"/>
              <a:gd name="connsiteY6178" fmla="*/ 605360 h 5360810"/>
              <a:gd name="connsiteX6179" fmla="*/ 1923118 w 4550804"/>
              <a:gd name="connsiteY6179" fmla="*/ 608152 h 5360810"/>
              <a:gd name="connsiteX6180" fmla="*/ 1908453 w 4550804"/>
              <a:gd name="connsiteY6180" fmla="*/ 615832 h 5360810"/>
              <a:gd name="connsiteX6181" fmla="*/ 1914039 w 4550804"/>
              <a:gd name="connsiteY6181" fmla="*/ 621417 h 5360810"/>
              <a:gd name="connsiteX6182" fmla="*/ 1911247 w 4550804"/>
              <a:gd name="connsiteY6182" fmla="*/ 627001 h 5360810"/>
              <a:gd name="connsiteX6183" fmla="*/ 1911247 w 4550804"/>
              <a:gd name="connsiteY6183" fmla="*/ 633284 h 5360810"/>
              <a:gd name="connsiteX6184" fmla="*/ 1900771 w 4550804"/>
              <a:gd name="connsiteY6184" fmla="*/ 640963 h 5360810"/>
              <a:gd name="connsiteX6185" fmla="*/ 1894487 w 4550804"/>
              <a:gd name="connsiteY6185" fmla="*/ 648642 h 5360810"/>
              <a:gd name="connsiteX6186" fmla="*/ 1888202 w 4550804"/>
              <a:gd name="connsiteY6186" fmla="*/ 651434 h 5360810"/>
              <a:gd name="connsiteX6187" fmla="*/ 1886806 w 4550804"/>
              <a:gd name="connsiteY6187" fmla="*/ 657718 h 5360810"/>
              <a:gd name="connsiteX6188" fmla="*/ 1857477 w 4550804"/>
              <a:gd name="connsiteY6188" fmla="*/ 656321 h 5360810"/>
              <a:gd name="connsiteX6189" fmla="*/ 1848400 w 4550804"/>
              <a:gd name="connsiteY6189" fmla="*/ 657718 h 5360810"/>
              <a:gd name="connsiteX6190" fmla="*/ 1825355 w 4550804"/>
              <a:gd name="connsiteY6190" fmla="*/ 670981 h 5360810"/>
              <a:gd name="connsiteX6191" fmla="*/ 1825349 w 4550804"/>
              <a:gd name="connsiteY6191" fmla="*/ 670981 h 5360810"/>
              <a:gd name="connsiteX6192" fmla="*/ 1819762 w 4550804"/>
              <a:gd name="connsiteY6192" fmla="*/ 669585 h 5360810"/>
              <a:gd name="connsiteX6193" fmla="*/ 1816969 w 4550804"/>
              <a:gd name="connsiteY6193" fmla="*/ 665396 h 5360810"/>
              <a:gd name="connsiteX6194" fmla="*/ 1815572 w 4550804"/>
              <a:gd name="connsiteY6194" fmla="*/ 654925 h 5360810"/>
              <a:gd name="connsiteX6195" fmla="*/ 1811383 w 4550804"/>
              <a:gd name="connsiteY6195" fmla="*/ 653529 h 5360810"/>
              <a:gd name="connsiteX6196" fmla="*/ 1814176 w 4550804"/>
              <a:gd name="connsiteY6196" fmla="*/ 644453 h 5360810"/>
              <a:gd name="connsiteX6197" fmla="*/ 1843505 w 4550804"/>
              <a:gd name="connsiteY6197" fmla="*/ 624906 h 5360810"/>
              <a:gd name="connsiteX6198" fmla="*/ 1903558 w 4550804"/>
              <a:gd name="connsiteY6198" fmla="*/ 583719 h 5360810"/>
              <a:gd name="connsiteX6199" fmla="*/ 1912636 w 4550804"/>
              <a:gd name="connsiteY6199" fmla="*/ 576039 h 5360810"/>
              <a:gd name="connsiteX6200" fmla="*/ 1920317 w 4550804"/>
              <a:gd name="connsiteY6200" fmla="*/ 569757 h 5360810"/>
              <a:gd name="connsiteX6201" fmla="*/ 1917524 w 4550804"/>
              <a:gd name="connsiteY6201" fmla="*/ 566964 h 5360810"/>
              <a:gd name="connsiteX6202" fmla="*/ 1920317 w 4550804"/>
              <a:gd name="connsiteY6202" fmla="*/ 568361 h 5360810"/>
              <a:gd name="connsiteX6203" fmla="*/ 1923110 w 4550804"/>
              <a:gd name="connsiteY6203" fmla="*/ 566964 h 5360810"/>
              <a:gd name="connsiteX6204" fmla="*/ 1923110 w 4550804"/>
              <a:gd name="connsiteY6204" fmla="*/ 565568 h 5360810"/>
              <a:gd name="connsiteX6205" fmla="*/ 1920317 w 4550804"/>
              <a:gd name="connsiteY6205" fmla="*/ 562776 h 5360810"/>
              <a:gd name="connsiteX6206" fmla="*/ 1924507 w 4550804"/>
              <a:gd name="connsiteY6206" fmla="*/ 565568 h 5360810"/>
              <a:gd name="connsiteX6207" fmla="*/ 1925903 w 4550804"/>
              <a:gd name="connsiteY6207" fmla="*/ 562776 h 5360810"/>
              <a:gd name="connsiteX6208" fmla="*/ 1927300 w 4550804"/>
              <a:gd name="connsiteY6208" fmla="*/ 561379 h 5360810"/>
              <a:gd name="connsiteX6209" fmla="*/ 1930093 w 4550804"/>
              <a:gd name="connsiteY6209" fmla="*/ 557191 h 5360810"/>
              <a:gd name="connsiteX6210" fmla="*/ 1927300 w 4550804"/>
              <a:gd name="connsiteY6210" fmla="*/ 554399 h 5360810"/>
              <a:gd name="connsiteX6211" fmla="*/ 1931490 w 4550804"/>
              <a:gd name="connsiteY6211" fmla="*/ 557191 h 5360810"/>
              <a:gd name="connsiteX6212" fmla="*/ 1932887 w 4550804"/>
              <a:gd name="connsiteY6212" fmla="*/ 555794 h 5360810"/>
              <a:gd name="connsiteX6213" fmla="*/ 1935679 w 4550804"/>
              <a:gd name="connsiteY6213" fmla="*/ 553003 h 5360810"/>
              <a:gd name="connsiteX6214" fmla="*/ 1934284 w 4550804"/>
              <a:gd name="connsiteY6214" fmla="*/ 548814 h 5360810"/>
              <a:gd name="connsiteX6215" fmla="*/ 1937076 w 4550804"/>
              <a:gd name="connsiteY6215" fmla="*/ 551607 h 5360810"/>
              <a:gd name="connsiteX6216" fmla="*/ 1941266 w 4550804"/>
              <a:gd name="connsiteY6216" fmla="*/ 548814 h 5360810"/>
              <a:gd name="connsiteX6217" fmla="*/ 1942663 w 4550804"/>
              <a:gd name="connsiteY6217" fmla="*/ 547418 h 5360810"/>
              <a:gd name="connsiteX6218" fmla="*/ 1945456 w 4550804"/>
              <a:gd name="connsiteY6218" fmla="*/ 544625 h 5360810"/>
              <a:gd name="connsiteX6219" fmla="*/ 1948249 w 4550804"/>
              <a:gd name="connsiteY6219" fmla="*/ 543229 h 5360810"/>
              <a:gd name="connsiteX6220" fmla="*/ 1946853 w 4550804"/>
              <a:gd name="connsiteY6220" fmla="*/ 539040 h 5360810"/>
              <a:gd name="connsiteX6221" fmla="*/ 1948249 w 4550804"/>
              <a:gd name="connsiteY6221" fmla="*/ 541833 h 5360810"/>
              <a:gd name="connsiteX6222" fmla="*/ 1951042 w 4550804"/>
              <a:gd name="connsiteY6222" fmla="*/ 541833 h 5360810"/>
              <a:gd name="connsiteX6223" fmla="*/ 1953835 w 4550804"/>
              <a:gd name="connsiteY6223" fmla="*/ 540437 h 5360810"/>
              <a:gd name="connsiteX6224" fmla="*/ 1952439 w 4550804"/>
              <a:gd name="connsiteY6224" fmla="*/ 536248 h 5360810"/>
              <a:gd name="connsiteX6225" fmla="*/ 1955232 w 4550804"/>
              <a:gd name="connsiteY6225" fmla="*/ 539040 h 5360810"/>
              <a:gd name="connsiteX6226" fmla="*/ 1956628 w 4550804"/>
              <a:gd name="connsiteY6226" fmla="*/ 537644 h 5360810"/>
              <a:gd name="connsiteX6227" fmla="*/ 1959422 w 4550804"/>
              <a:gd name="connsiteY6227" fmla="*/ 536248 h 5360810"/>
              <a:gd name="connsiteX6228" fmla="*/ 1959422 w 4550804"/>
              <a:gd name="connsiteY6228" fmla="*/ 534851 h 5360810"/>
              <a:gd name="connsiteX6229" fmla="*/ 1958025 w 4550804"/>
              <a:gd name="connsiteY6229" fmla="*/ 532060 h 5360810"/>
              <a:gd name="connsiteX6230" fmla="*/ 1960818 w 4550804"/>
              <a:gd name="connsiteY6230" fmla="*/ 534851 h 5360810"/>
              <a:gd name="connsiteX6231" fmla="*/ 1962215 w 4550804"/>
              <a:gd name="connsiteY6231" fmla="*/ 533455 h 5360810"/>
              <a:gd name="connsiteX6232" fmla="*/ 1963612 w 4550804"/>
              <a:gd name="connsiteY6232" fmla="*/ 532060 h 5360810"/>
              <a:gd name="connsiteX6233" fmla="*/ 1965008 w 4550804"/>
              <a:gd name="connsiteY6233" fmla="*/ 530664 h 5360810"/>
              <a:gd name="connsiteX6234" fmla="*/ 1963612 w 4550804"/>
              <a:gd name="connsiteY6234" fmla="*/ 527871 h 5360810"/>
              <a:gd name="connsiteX6235" fmla="*/ 1966404 w 4550804"/>
              <a:gd name="connsiteY6235" fmla="*/ 530664 h 5360810"/>
              <a:gd name="connsiteX6236" fmla="*/ 1967801 w 4550804"/>
              <a:gd name="connsiteY6236" fmla="*/ 529267 h 5360810"/>
              <a:gd name="connsiteX6237" fmla="*/ 1966404 w 4550804"/>
              <a:gd name="connsiteY6237" fmla="*/ 525079 h 5360810"/>
              <a:gd name="connsiteX6238" fmla="*/ 1969198 w 4550804"/>
              <a:gd name="connsiteY6238" fmla="*/ 527871 h 5360810"/>
              <a:gd name="connsiteX6239" fmla="*/ 1970594 w 4550804"/>
              <a:gd name="connsiteY6239" fmla="*/ 526475 h 5360810"/>
              <a:gd name="connsiteX6240" fmla="*/ 1969198 w 4550804"/>
              <a:gd name="connsiteY6240" fmla="*/ 523682 h 5360810"/>
              <a:gd name="connsiteX6241" fmla="*/ 1971991 w 4550804"/>
              <a:gd name="connsiteY6241" fmla="*/ 526475 h 5360810"/>
              <a:gd name="connsiteX6242" fmla="*/ 1973388 w 4550804"/>
              <a:gd name="connsiteY6242" fmla="*/ 525079 h 5360810"/>
              <a:gd name="connsiteX6243" fmla="*/ 1976181 w 4550804"/>
              <a:gd name="connsiteY6243" fmla="*/ 522286 h 5360810"/>
              <a:gd name="connsiteX6244" fmla="*/ 1978974 w 4550804"/>
              <a:gd name="connsiteY6244" fmla="*/ 520890 h 5360810"/>
              <a:gd name="connsiteX6245" fmla="*/ 1981767 w 4550804"/>
              <a:gd name="connsiteY6245" fmla="*/ 519495 h 5360810"/>
              <a:gd name="connsiteX6246" fmla="*/ 1980371 w 4550804"/>
              <a:gd name="connsiteY6246" fmla="*/ 516702 h 5360810"/>
              <a:gd name="connsiteX6247" fmla="*/ 1981767 w 4550804"/>
              <a:gd name="connsiteY6247" fmla="*/ 518097 h 5360810"/>
              <a:gd name="connsiteX6248" fmla="*/ 1984560 w 4550804"/>
              <a:gd name="connsiteY6248" fmla="*/ 516702 h 5360810"/>
              <a:gd name="connsiteX6249" fmla="*/ 1987354 w 4550804"/>
              <a:gd name="connsiteY6249" fmla="*/ 515305 h 5360810"/>
              <a:gd name="connsiteX6250" fmla="*/ 1990147 w 4550804"/>
              <a:gd name="connsiteY6250" fmla="*/ 513909 h 5360810"/>
              <a:gd name="connsiteX6251" fmla="*/ 1992940 w 4550804"/>
              <a:gd name="connsiteY6251" fmla="*/ 512513 h 5360810"/>
              <a:gd name="connsiteX6252" fmla="*/ 1991544 w 4550804"/>
              <a:gd name="connsiteY6252" fmla="*/ 508324 h 5360810"/>
              <a:gd name="connsiteX6253" fmla="*/ 1992940 w 4550804"/>
              <a:gd name="connsiteY6253" fmla="*/ 511116 h 5360810"/>
              <a:gd name="connsiteX6254" fmla="*/ 1995733 w 4550804"/>
              <a:gd name="connsiteY6254" fmla="*/ 509721 h 5360810"/>
              <a:gd name="connsiteX6255" fmla="*/ 1994337 w 4550804"/>
              <a:gd name="connsiteY6255" fmla="*/ 506928 h 5360810"/>
              <a:gd name="connsiteX6256" fmla="*/ 1997129 w 4550804"/>
              <a:gd name="connsiteY6256" fmla="*/ 509721 h 5360810"/>
              <a:gd name="connsiteX6257" fmla="*/ 1998526 w 4550804"/>
              <a:gd name="connsiteY6257" fmla="*/ 508324 h 5360810"/>
              <a:gd name="connsiteX6258" fmla="*/ 1997129 w 4550804"/>
              <a:gd name="connsiteY6258" fmla="*/ 505532 h 5360810"/>
              <a:gd name="connsiteX6259" fmla="*/ 1999923 w 4550804"/>
              <a:gd name="connsiteY6259" fmla="*/ 508324 h 5360810"/>
              <a:gd name="connsiteX6260" fmla="*/ 2001327 w 4550804"/>
              <a:gd name="connsiteY6260" fmla="*/ 506928 h 5360810"/>
              <a:gd name="connsiteX6261" fmla="*/ 1999923 w 4550804"/>
              <a:gd name="connsiteY6261" fmla="*/ 504136 h 5360810"/>
              <a:gd name="connsiteX6262" fmla="*/ 2002723 w 4550804"/>
              <a:gd name="connsiteY6262" fmla="*/ 506928 h 5360810"/>
              <a:gd name="connsiteX6263" fmla="*/ 2004119 w 4550804"/>
              <a:gd name="connsiteY6263" fmla="*/ 505532 h 5360810"/>
              <a:gd name="connsiteX6264" fmla="*/ 2004119 w 4550804"/>
              <a:gd name="connsiteY6264" fmla="*/ 502739 h 5360810"/>
              <a:gd name="connsiteX6265" fmla="*/ 2005516 w 4550804"/>
              <a:gd name="connsiteY6265" fmla="*/ 505532 h 5360810"/>
              <a:gd name="connsiteX6266" fmla="*/ 2008309 w 4550804"/>
              <a:gd name="connsiteY6266" fmla="*/ 504136 h 5360810"/>
              <a:gd name="connsiteX6267" fmla="*/ 2006913 w 4550804"/>
              <a:gd name="connsiteY6267" fmla="*/ 501343 h 5360810"/>
              <a:gd name="connsiteX6268" fmla="*/ 2008309 w 4550804"/>
              <a:gd name="connsiteY6268" fmla="*/ 502739 h 5360810"/>
              <a:gd name="connsiteX6269" fmla="*/ 2013896 w 4550804"/>
              <a:gd name="connsiteY6269" fmla="*/ 499947 h 5360810"/>
              <a:gd name="connsiteX6270" fmla="*/ 2039035 w 4550804"/>
              <a:gd name="connsiteY6270" fmla="*/ 486683 h 5360810"/>
              <a:gd name="connsiteX6271" fmla="*/ 2045320 w 4550804"/>
              <a:gd name="connsiteY6271" fmla="*/ 483890 h 5360810"/>
              <a:gd name="connsiteX6272" fmla="*/ 2046716 w 4550804"/>
              <a:gd name="connsiteY6272" fmla="*/ 481098 h 5360810"/>
              <a:gd name="connsiteX6273" fmla="*/ 2046716 w 4550804"/>
              <a:gd name="connsiteY6273" fmla="*/ 482495 h 5360810"/>
              <a:gd name="connsiteX6274" fmla="*/ 2049509 w 4550804"/>
              <a:gd name="connsiteY6274" fmla="*/ 481098 h 5360810"/>
              <a:gd name="connsiteX6275" fmla="*/ 2049509 w 4550804"/>
              <a:gd name="connsiteY6275" fmla="*/ 482495 h 5360810"/>
              <a:gd name="connsiteX6276" fmla="*/ 2052302 w 4550804"/>
              <a:gd name="connsiteY6276" fmla="*/ 481098 h 5360810"/>
              <a:gd name="connsiteX6277" fmla="*/ 2052302 w 4550804"/>
              <a:gd name="connsiteY6277" fmla="*/ 479702 h 5360810"/>
              <a:gd name="connsiteX6278" fmla="*/ 2053699 w 4550804"/>
              <a:gd name="connsiteY6278" fmla="*/ 481098 h 5360810"/>
              <a:gd name="connsiteX6279" fmla="*/ 2056492 w 4550804"/>
              <a:gd name="connsiteY6279" fmla="*/ 479702 h 5360810"/>
              <a:gd name="connsiteX6280" fmla="*/ 2055095 w 4550804"/>
              <a:gd name="connsiteY6280" fmla="*/ 478306 h 5360810"/>
              <a:gd name="connsiteX6281" fmla="*/ 2057889 w 4550804"/>
              <a:gd name="connsiteY6281" fmla="*/ 479702 h 5360810"/>
              <a:gd name="connsiteX6282" fmla="*/ 2057889 w 4550804"/>
              <a:gd name="connsiteY6282" fmla="*/ 476910 h 5360810"/>
              <a:gd name="connsiteX6283" fmla="*/ 2059286 w 4550804"/>
              <a:gd name="connsiteY6283" fmla="*/ 478306 h 5360810"/>
              <a:gd name="connsiteX6284" fmla="*/ 2062078 w 4550804"/>
              <a:gd name="connsiteY6284" fmla="*/ 478306 h 5360810"/>
              <a:gd name="connsiteX6285" fmla="*/ 2064871 w 4550804"/>
              <a:gd name="connsiteY6285" fmla="*/ 476910 h 5360810"/>
              <a:gd name="connsiteX6286" fmla="*/ 2067665 w 4550804"/>
              <a:gd name="connsiteY6286" fmla="*/ 476910 h 5360810"/>
              <a:gd name="connsiteX6287" fmla="*/ 4365748 w 4550804"/>
              <a:gd name="connsiteY6287" fmla="*/ 466444 h 5360810"/>
              <a:gd name="connsiteX6288" fmla="*/ 4367843 w 4550804"/>
              <a:gd name="connsiteY6288" fmla="*/ 466444 h 5360810"/>
              <a:gd name="connsiteX6289" fmla="*/ 4361558 w 4550804"/>
              <a:gd name="connsiteY6289" fmla="*/ 472029 h 5360810"/>
              <a:gd name="connsiteX6290" fmla="*/ 4319660 w 4550804"/>
              <a:gd name="connsiteY6290" fmla="*/ 457369 h 5360810"/>
              <a:gd name="connsiteX6291" fmla="*/ 4319660 w 4550804"/>
              <a:gd name="connsiteY6291" fmla="*/ 462954 h 5360810"/>
              <a:gd name="connsiteX6292" fmla="*/ 4318264 w 4550804"/>
              <a:gd name="connsiteY6292" fmla="*/ 465048 h 5360810"/>
              <a:gd name="connsiteX6293" fmla="*/ 3323196 w 4550804"/>
              <a:gd name="connsiteY6293" fmla="*/ 456662 h 5360810"/>
              <a:gd name="connsiteX6294" fmla="*/ 3320822 w 4550804"/>
              <a:gd name="connsiteY6294" fmla="*/ 457360 h 5360810"/>
              <a:gd name="connsiteX6295" fmla="*/ 3320403 w 4550804"/>
              <a:gd name="connsiteY6295" fmla="*/ 457360 h 5360810"/>
              <a:gd name="connsiteX6296" fmla="*/ 4236563 w 4550804"/>
              <a:gd name="connsiteY6296" fmla="*/ 437824 h 5360810"/>
              <a:gd name="connsiteX6297" fmla="*/ 4235167 w 4550804"/>
              <a:gd name="connsiteY6297" fmla="*/ 439219 h 5360810"/>
              <a:gd name="connsiteX6298" fmla="*/ 4232373 w 4550804"/>
              <a:gd name="connsiteY6298" fmla="*/ 439219 h 5360810"/>
              <a:gd name="connsiteX6299" fmla="*/ 4389497 w 4550804"/>
              <a:gd name="connsiteY6299" fmla="*/ 428750 h 5360810"/>
              <a:gd name="connsiteX6300" fmla="*/ 4398574 w 4550804"/>
              <a:gd name="connsiteY6300" fmla="*/ 431542 h 5360810"/>
              <a:gd name="connsiteX6301" fmla="*/ 4406955 w 4550804"/>
              <a:gd name="connsiteY6301" fmla="*/ 434335 h 5360810"/>
              <a:gd name="connsiteX6302" fmla="*/ 4389497 w 4550804"/>
              <a:gd name="connsiteY6302" fmla="*/ 430145 h 5360810"/>
              <a:gd name="connsiteX6303" fmla="*/ 4390894 w 4550804"/>
              <a:gd name="connsiteY6303" fmla="*/ 425955 h 5360810"/>
              <a:gd name="connsiteX6304" fmla="*/ 4384609 w 4550804"/>
              <a:gd name="connsiteY6304" fmla="*/ 428748 h 5360810"/>
              <a:gd name="connsiteX6305" fmla="*/ 4356677 w 4550804"/>
              <a:gd name="connsiteY6305" fmla="*/ 431539 h 5360810"/>
              <a:gd name="connsiteX6306" fmla="*/ 4367151 w 4550804"/>
              <a:gd name="connsiteY6306" fmla="*/ 430144 h 5360810"/>
              <a:gd name="connsiteX6307" fmla="*/ 4367152 w 4550804"/>
              <a:gd name="connsiteY6307" fmla="*/ 430144 h 5360810"/>
              <a:gd name="connsiteX6308" fmla="*/ 4390893 w 4550804"/>
              <a:gd name="connsiteY6308" fmla="*/ 421766 h 5360810"/>
              <a:gd name="connsiteX6309" fmla="*/ 4386703 w 4550804"/>
              <a:gd name="connsiteY6309" fmla="*/ 424559 h 5360810"/>
              <a:gd name="connsiteX6310" fmla="*/ 4367152 w 4550804"/>
              <a:gd name="connsiteY6310" fmla="*/ 430144 h 5360810"/>
              <a:gd name="connsiteX6311" fmla="*/ 4376228 w 4550804"/>
              <a:gd name="connsiteY6311" fmla="*/ 425955 h 5360810"/>
              <a:gd name="connsiteX6312" fmla="*/ 4376228 w 4550804"/>
              <a:gd name="connsiteY6312" fmla="*/ 424559 h 5360810"/>
              <a:gd name="connsiteX6313" fmla="*/ 4377625 w 4550804"/>
              <a:gd name="connsiteY6313" fmla="*/ 425955 h 5360810"/>
              <a:gd name="connsiteX6314" fmla="*/ 4386703 w 4550804"/>
              <a:gd name="connsiteY6314" fmla="*/ 423162 h 5360810"/>
              <a:gd name="connsiteX6315" fmla="*/ 4446059 w 4550804"/>
              <a:gd name="connsiteY6315" fmla="*/ 418279 h 5360810"/>
              <a:gd name="connsiteX6316" fmla="*/ 4446395 w 4550804"/>
              <a:gd name="connsiteY6316" fmla="*/ 421127 h 5360810"/>
              <a:gd name="connsiteX6317" fmla="*/ 4446758 w 4550804"/>
              <a:gd name="connsiteY6317" fmla="*/ 421071 h 5360810"/>
              <a:gd name="connsiteX6318" fmla="*/ 4448078 w 4550804"/>
              <a:gd name="connsiteY6318" fmla="*/ 429634 h 5360810"/>
              <a:gd name="connsiteX6319" fmla="*/ 4452289 w 4550804"/>
              <a:gd name="connsiteY6319" fmla="*/ 429404 h 5360810"/>
              <a:gd name="connsiteX6320" fmla="*/ 4448141 w 4550804"/>
              <a:gd name="connsiteY6320" fmla="*/ 430042 h 5360810"/>
              <a:gd name="connsiteX6321" fmla="*/ 4448154 w 4550804"/>
              <a:gd name="connsiteY6321" fmla="*/ 430145 h 5360810"/>
              <a:gd name="connsiteX6322" fmla="*/ 4438727 w 4550804"/>
              <a:gd name="connsiteY6322" fmla="*/ 430145 h 5360810"/>
              <a:gd name="connsiteX6323" fmla="*/ 4437100 w 4550804"/>
              <a:gd name="connsiteY6323" fmla="*/ 430235 h 5360810"/>
              <a:gd name="connsiteX6324" fmla="*/ 4428602 w 4550804"/>
              <a:gd name="connsiteY6324" fmla="*/ 431542 h 5360810"/>
              <a:gd name="connsiteX6325" fmla="*/ 4418128 w 4550804"/>
              <a:gd name="connsiteY6325" fmla="*/ 431542 h 5360810"/>
              <a:gd name="connsiteX6326" fmla="*/ 4418191 w 4550804"/>
              <a:gd name="connsiteY6326" fmla="*/ 431271 h 5360810"/>
              <a:gd name="connsiteX6327" fmla="*/ 4417430 w 4550804"/>
              <a:gd name="connsiteY6327" fmla="*/ 431313 h 5360810"/>
              <a:gd name="connsiteX6328" fmla="*/ 4417430 w 4550804"/>
              <a:gd name="connsiteY6328" fmla="*/ 431542 h 5360810"/>
              <a:gd name="connsiteX6329" fmla="*/ 4411145 w 4550804"/>
              <a:gd name="connsiteY6329" fmla="*/ 432938 h 5360810"/>
              <a:gd name="connsiteX6330" fmla="*/ 4410998 w 4550804"/>
              <a:gd name="connsiteY6330" fmla="*/ 432538 h 5360810"/>
              <a:gd name="connsiteX6331" fmla="*/ 4406955 w 4550804"/>
              <a:gd name="connsiteY6331" fmla="*/ 434335 h 5360810"/>
              <a:gd name="connsiteX6332" fmla="*/ 4409749 w 4550804"/>
              <a:gd name="connsiteY6332" fmla="*/ 432939 h 5360810"/>
              <a:gd name="connsiteX6333" fmla="*/ 4408464 w 4550804"/>
              <a:gd name="connsiteY6333" fmla="*/ 425872 h 5360810"/>
              <a:gd name="connsiteX6334" fmla="*/ 4390196 w 4550804"/>
              <a:gd name="connsiteY6334" fmla="*/ 428051 h 5360810"/>
              <a:gd name="connsiteX6335" fmla="*/ 4408352 w 4550804"/>
              <a:gd name="connsiteY6335" fmla="*/ 425260 h 5360810"/>
              <a:gd name="connsiteX6336" fmla="*/ 4413589 w 4550804"/>
              <a:gd name="connsiteY6336" fmla="*/ 425260 h 5360810"/>
              <a:gd name="connsiteX6337" fmla="*/ 4436982 w 4550804"/>
              <a:gd name="connsiteY6337" fmla="*/ 422466 h 5360810"/>
              <a:gd name="connsiteX6338" fmla="*/ 4446059 w 4550804"/>
              <a:gd name="connsiteY6338" fmla="*/ 421071 h 5360810"/>
              <a:gd name="connsiteX6339" fmla="*/ 4404859 w 4550804"/>
              <a:gd name="connsiteY6339" fmla="*/ 417957 h 5360810"/>
              <a:gd name="connsiteX6340" fmla="*/ 4404859 w 4550804"/>
              <a:gd name="connsiteY6340" fmla="*/ 418278 h 5360810"/>
              <a:gd name="connsiteX6341" fmla="*/ 4403813 w 4550804"/>
              <a:gd name="connsiteY6341" fmla="*/ 418278 h 5360810"/>
              <a:gd name="connsiteX6342" fmla="*/ 4390196 w 4550804"/>
              <a:gd name="connsiteY6342" fmla="*/ 422467 h 5360810"/>
              <a:gd name="connsiteX6343" fmla="*/ 4392990 w 4550804"/>
              <a:gd name="connsiteY6343" fmla="*/ 421071 h 5360810"/>
              <a:gd name="connsiteX6344" fmla="*/ 4392990 w 4550804"/>
              <a:gd name="connsiteY6344" fmla="*/ 419674 h 5360810"/>
              <a:gd name="connsiteX6345" fmla="*/ 4394386 w 4550804"/>
              <a:gd name="connsiteY6345" fmla="*/ 421071 h 5360810"/>
              <a:gd name="connsiteX6346" fmla="*/ 4400671 w 4550804"/>
              <a:gd name="connsiteY6346" fmla="*/ 418278 h 5360810"/>
              <a:gd name="connsiteX6347" fmla="*/ 4403812 w 4550804"/>
              <a:gd name="connsiteY6347" fmla="*/ 418278 h 5360810"/>
              <a:gd name="connsiteX6348" fmla="*/ 4457930 w 4550804"/>
              <a:gd name="connsiteY6348" fmla="*/ 416882 h 5360810"/>
              <a:gd name="connsiteX6349" fmla="*/ 4457930 w 4550804"/>
              <a:gd name="connsiteY6349" fmla="*/ 428750 h 5360810"/>
              <a:gd name="connsiteX6350" fmla="*/ 4464215 w 4550804"/>
              <a:gd name="connsiteY6350" fmla="*/ 428750 h 5360810"/>
              <a:gd name="connsiteX6351" fmla="*/ 4452288 w 4550804"/>
              <a:gd name="connsiteY6351" fmla="*/ 429407 h 5360810"/>
              <a:gd name="connsiteX6352" fmla="*/ 4456533 w 4550804"/>
              <a:gd name="connsiteY6352" fmla="*/ 428750 h 5360810"/>
              <a:gd name="connsiteX6353" fmla="*/ 4404860 w 4550804"/>
              <a:gd name="connsiteY6353" fmla="*/ 415486 h 5360810"/>
              <a:gd name="connsiteX6354" fmla="*/ 4406256 w 4550804"/>
              <a:gd name="connsiteY6354" fmla="*/ 416882 h 5360810"/>
              <a:gd name="connsiteX6355" fmla="*/ 4411843 w 4550804"/>
              <a:gd name="connsiteY6355" fmla="*/ 415486 h 5360810"/>
              <a:gd name="connsiteX6356" fmla="*/ 4411843 w 4550804"/>
              <a:gd name="connsiteY6356" fmla="*/ 416629 h 5360810"/>
              <a:gd name="connsiteX6357" fmla="*/ 4419460 w 4550804"/>
              <a:gd name="connsiteY6357" fmla="*/ 416071 h 5360810"/>
              <a:gd name="connsiteX6358" fmla="*/ 4411842 w 4550804"/>
              <a:gd name="connsiteY6358" fmla="*/ 416881 h 5360810"/>
              <a:gd name="connsiteX6359" fmla="*/ 4411842 w 4550804"/>
              <a:gd name="connsiteY6359" fmla="*/ 416631 h 5360810"/>
              <a:gd name="connsiteX6360" fmla="*/ 4408352 w 4550804"/>
              <a:gd name="connsiteY6360" fmla="*/ 416882 h 5360810"/>
              <a:gd name="connsiteX6361" fmla="*/ 4404860 w 4550804"/>
              <a:gd name="connsiteY6361" fmla="*/ 417957 h 5360810"/>
              <a:gd name="connsiteX6362" fmla="*/ 4464215 w 4550804"/>
              <a:gd name="connsiteY6362" fmla="*/ 411297 h 5360810"/>
              <a:gd name="connsiteX6363" fmla="*/ 4490750 w 4550804"/>
              <a:gd name="connsiteY6363" fmla="*/ 414090 h 5360810"/>
              <a:gd name="connsiteX6364" fmla="*/ 4492147 w 4550804"/>
              <a:gd name="connsiteY6364" fmla="*/ 416882 h 5360810"/>
              <a:gd name="connsiteX6365" fmla="*/ 4465611 w 4550804"/>
              <a:gd name="connsiteY6365" fmla="*/ 412694 h 5360810"/>
              <a:gd name="connsiteX6366" fmla="*/ 4419461 w 4550804"/>
              <a:gd name="connsiteY6366" fmla="*/ 416072 h 5360810"/>
              <a:gd name="connsiteX6367" fmla="*/ 3469141 w 4550804"/>
              <a:gd name="connsiteY6367" fmla="*/ 409202 h 5360810"/>
              <a:gd name="connsiteX6368" fmla="*/ 3463555 w 4550804"/>
              <a:gd name="connsiteY6368" fmla="*/ 411993 h 5360810"/>
              <a:gd name="connsiteX6369" fmla="*/ 3460760 w 4550804"/>
              <a:gd name="connsiteY6369" fmla="*/ 410596 h 5360810"/>
              <a:gd name="connsiteX6370" fmla="*/ 3460661 w 4550804"/>
              <a:gd name="connsiteY6370" fmla="*/ 411296 h 5360810"/>
              <a:gd name="connsiteX6371" fmla="*/ 3464253 w 4550804"/>
              <a:gd name="connsiteY6371" fmla="*/ 415484 h 5360810"/>
              <a:gd name="connsiteX6372" fmla="*/ 3465028 w 4550804"/>
              <a:gd name="connsiteY6372" fmla="*/ 415874 h 5360810"/>
              <a:gd name="connsiteX6373" fmla="*/ 3464951 w 4550804"/>
              <a:gd name="connsiteY6373" fmla="*/ 415484 h 5360810"/>
              <a:gd name="connsiteX6374" fmla="*/ 3466432 w 4550804"/>
              <a:gd name="connsiteY6374" fmla="*/ 416573 h 5360810"/>
              <a:gd name="connsiteX6375" fmla="*/ 3468442 w 4550804"/>
              <a:gd name="connsiteY6375" fmla="*/ 417578 h 5360810"/>
              <a:gd name="connsiteX6376" fmla="*/ 3468442 w 4550804"/>
              <a:gd name="connsiteY6376" fmla="*/ 413389 h 5360810"/>
              <a:gd name="connsiteX6377" fmla="*/ 3472633 w 4550804"/>
              <a:gd name="connsiteY6377" fmla="*/ 411993 h 5360810"/>
              <a:gd name="connsiteX6378" fmla="*/ 3464951 w 4550804"/>
              <a:gd name="connsiteY6378" fmla="*/ 411993 h 5360810"/>
              <a:gd name="connsiteX6379" fmla="*/ 3470538 w 4550804"/>
              <a:gd name="connsiteY6379" fmla="*/ 410598 h 5360810"/>
              <a:gd name="connsiteX6380" fmla="*/ 3331577 w 4550804"/>
              <a:gd name="connsiteY6380" fmla="*/ 402211 h 5360810"/>
              <a:gd name="connsiteX6381" fmla="*/ 3332973 w 4550804"/>
              <a:gd name="connsiteY6381" fmla="*/ 405004 h 5360810"/>
              <a:gd name="connsiteX6382" fmla="*/ 3332973 w 4550804"/>
              <a:gd name="connsiteY6382" fmla="*/ 410589 h 5360810"/>
              <a:gd name="connsiteX6383" fmla="*/ 3330180 w 4550804"/>
              <a:gd name="connsiteY6383" fmla="*/ 406399 h 5360810"/>
              <a:gd name="connsiteX6384" fmla="*/ 3367524 w 4550804"/>
              <a:gd name="connsiteY6384" fmla="*/ 368745 h 5360810"/>
              <a:gd name="connsiteX6385" fmla="*/ 3367188 w 4550804"/>
              <a:gd name="connsiteY6385" fmla="*/ 369410 h 5360810"/>
              <a:gd name="connsiteX6386" fmla="*/ 3364396 w 4550804"/>
              <a:gd name="connsiteY6386" fmla="*/ 369410 h 5360810"/>
              <a:gd name="connsiteX6387" fmla="*/ 3367524 w 4550804"/>
              <a:gd name="connsiteY6387" fmla="*/ 368745 h 5360810"/>
              <a:gd name="connsiteX6388" fmla="*/ 3367593 w 4550804"/>
              <a:gd name="connsiteY6388" fmla="*/ 368608 h 5360810"/>
              <a:gd name="connsiteX6389" fmla="*/ 3368585 w 4550804"/>
              <a:gd name="connsiteY6389" fmla="*/ 368712 h 5360810"/>
              <a:gd name="connsiteX6390" fmla="*/ 3367524 w 4550804"/>
              <a:gd name="connsiteY6390" fmla="*/ 368746 h 5360810"/>
              <a:gd name="connsiteX6391" fmla="*/ 3370681 w 4550804"/>
              <a:gd name="connsiteY6391" fmla="*/ 365919 h 5360810"/>
              <a:gd name="connsiteX6392" fmla="*/ 3373474 w 4550804"/>
              <a:gd name="connsiteY6392" fmla="*/ 367316 h 5360810"/>
              <a:gd name="connsiteX6393" fmla="*/ 3373474 w 4550804"/>
              <a:gd name="connsiteY6393" fmla="*/ 370108 h 5360810"/>
              <a:gd name="connsiteX6394" fmla="*/ 3369284 w 4550804"/>
              <a:gd name="connsiteY6394" fmla="*/ 368712 h 5360810"/>
              <a:gd name="connsiteX6395" fmla="*/ 3367189 w 4550804"/>
              <a:gd name="connsiteY6395" fmla="*/ 351260 h 5360810"/>
              <a:gd name="connsiteX6396" fmla="*/ 3369983 w 4550804"/>
              <a:gd name="connsiteY6396" fmla="*/ 351260 h 5360810"/>
              <a:gd name="connsiteX6397" fmla="*/ 3369983 w 4550804"/>
              <a:gd name="connsiteY6397" fmla="*/ 355448 h 5360810"/>
              <a:gd name="connsiteX6398" fmla="*/ 3350430 w 4550804"/>
              <a:gd name="connsiteY6398" fmla="*/ 346373 h 5360810"/>
              <a:gd name="connsiteX6399" fmla="*/ 3356715 w 4550804"/>
              <a:gd name="connsiteY6399" fmla="*/ 350562 h 5360810"/>
              <a:gd name="connsiteX6400" fmla="*/ 3364396 w 4550804"/>
              <a:gd name="connsiteY6400" fmla="*/ 351957 h 5360810"/>
              <a:gd name="connsiteX6401" fmla="*/ 3367189 w 4550804"/>
              <a:gd name="connsiteY6401" fmla="*/ 354751 h 5360810"/>
              <a:gd name="connsiteX6402" fmla="*/ 3365793 w 4550804"/>
              <a:gd name="connsiteY6402" fmla="*/ 363824 h 5360810"/>
              <a:gd name="connsiteX6403" fmla="*/ 3368586 w 4550804"/>
              <a:gd name="connsiteY6403" fmla="*/ 366618 h 5360810"/>
              <a:gd name="connsiteX6404" fmla="*/ 3367594 w 4550804"/>
              <a:gd name="connsiteY6404" fmla="*/ 368607 h 5360810"/>
              <a:gd name="connsiteX6405" fmla="*/ 3355319 w 4550804"/>
              <a:gd name="connsiteY6405" fmla="*/ 367316 h 5360810"/>
              <a:gd name="connsiteX6406" fmla="*/ 3340654 w 4550804"/>
              <a:gd name="connsiteY6406" fmla="*/ 356845 h 5360810"/>
              <a:gd name="connsiteX6407" fmla="*/ 3351128 w 4550804"/>
              <a:gd name="connsiteY6407" fmla="*/ 365920 h 5360810"/>
              <a:gd name="connsiteX6408" fmla="*/ 3337861 w 4550804"/>
              <a:gd name="connsiteY6408" fmla="*/ 355448 h 5360810"/>
              <a:gd name="connsiteX6409" fmla="*/ 3339258 w 4550804"/>
              <a:gd name="connsiteY6409" fmla="*/ 349166 h 5360810"/>
              <a:gd name="connsiteX6410" fmla="*/ 3344844 w 4550804"/>
              <a:gd name="connsiteY6410" fmla="*/ 351957 h 5360810"/>
              <a:gd name="connsiteX6411" fmla="*/ 3347637 w 4550804"/>
              <a:gd name="connsiteY6411" fmla="*/ 358240 h 5360810"/>
              <a:gd name="connsiteX6412" fmla="*/ 3347637 w 4550804"/>
              <a:gd name="connsiteY6412" fmla="*/ 349166 h 5360810"/>
              <a:gd name="connsiteX6413" fmla="*/ 3351827 w 4550804"/>
              <a:gd name="connsiteY6413" fmla="*/ 326128 h 5360810"/>
              <a:gd name="connsiteX6414" fmla="*/ 3353224 w 4550804"/>
              <a:gd name="connsiteY6414" fmla="*/ 327524 h 5360810"/>
              <a:gd name="connsiteX6415" fmla="*/ 3351827 w 4550804"/>
              <a:gd name="connsiteY6415" fmla="*/ 327524 h 5360810"/>
              <a:gd name="connsiteX6416" fmla="*/ 3343447 w 4550804"/>
              <a:gd name="connsiteY6416" fmla="*/ 323336 h 5360810"/>
              <a:gd name="connsiteX6417" fmla="*/ 3346240 w 4550804"/>
              <a:gd name="connsiteY6417" fmla="*/ 326129 h 5360810"/>
              <a:gd name="connsiteX6418" fmla="*/ 3340654 w 4550804"/>
              <a:gd name="connsiteY6418" fmla="*/ 331015 h 5360810"/>
              <a:gd name="connsiteX6419" fmla="*/ 3339257 w 4550804"/>
              <a:gd name="connsiteY6419" fmla="*/ 324732 h 5360810"/>
              <a:gd name="connsiteX6420" fmla="*/ 3353223 w 4550804"/>
              <a:gd name="connsiteY6420" fmla="*/ 323335 h 5360810"/>
              <a:gd name="connsiteX6421" fmla="*/ 3354620 w 4550804"/>
              <a:gd name="connsiteY6421" fmla="*/ 324731 h 5360810"/>
              <a:gd name="connsiteX6422" fmla="*/ 3354620 w 4550804"/>
              <a:gd name="connsiteY6422" fmla="*/ 326128 h 5360810"/>
              <a:gd name="connsiteX6423" fmla="*/ 3335766 w 4550804"/>
              <a:gd name="connsiteY6423" fmla="*/ 316355 h 5360810"/>
              <a:gd name="connsiteX6424" fmla="*/ 3338560 w 4550804"/>
              <a:gd name="connsiteY6424" fmla="*/ 317751 h 5360810"/>
              <a:gd name="connsiteX6425" fmla="*/ 3335766 w 4550804"/>
              <a:gd name="connsiteY6425" fmla="*/ 320544 h 5360810"/>
              <a:gd name="connsiteX6426" fmla="*/ 3348336 w 4550804"/>
              <a:gd name="connsiteY6426" fmla="*/ 287033 h 5360810"/>
              <a:gd name="connsiteX6427" fmla="*/ 3346939 w 4550804"/>
              <a:gd name="connsiteY6427" fmla="*/ 288429 h 5360810"/>
              <a:gd name="connsiteX6428" fmla="*/ 3340654 w 4550804"/>
              <a:gd name="connsiteY6428" fmla="*/ 291222 h 5360810"/>
              <a:gd name="connsiteX6429" fmla="*/ 3235909 w 4550804"/>
              <a:gd name="connsiteY6429" fmla="*/ 285628 h 5360810"/>
              <a:gd name="connsiteX6430" fmla="*/ 3241496 w 4550804"/>
              <a:gd name="connsiteY6430" fmla="*/ 287024 h 5360810"/>
              <a:gd name="connsiteX6431" fmla="*/ 3235735 w 4550804"/>
              <a:gd name="connsiteY6431" fmla="*/ 285978 h 5360810"/>
              <a:gd name="connsiteX6432" fmla="*/ 3353921 w 4550804"/>
              <a:gd name="connsiteY6432" fmla="*/ 279355 h 5360810"/>
              <a:gd name="connsiteX6433" fmla="*/ 3353921 w 4550804"/>
              <a:gd name="connsiteY6433" fmla="*/ 279481 h 5360810"/>
              <a:gd name="connsiteX6434" fmla="*/ 3353810 w 4550804"/>
              <a:gd name="connsiteY6434" fmla="*/ 279460 h 5360810"/>
              <a:gd name="connsiteX6435" fmla="*/ 3354487 w 4550804"/>
              <a:gd name="connsiteY6435" fmla="*/ 274300 h 5360810"/>
              <a:gd name="connsiteX6436" fmla="*/ 3353223 w 4550804"/>
              <a:gd name="connsiteY6436" fmla="*/ 279354 h 5360810"/>
              <a:gd name="connsiteX6437" fmla="*/ 3353809 w 4550804"/>
              <a:gd name="connsiteY6437" fmla="*/ 279459 h 5360810"/>
              <a:gd name="connsiteX6438" fmla="*/ 3351128 w 4550804"/>
              <a:gd name="connsiteY6438" fmla="*/ 282146 h 5360810"/>
              <a:gd name="connsiteX6439" fmla="*/ 3348335 w 4550804"/>
              <a:gd name="connsiteY6439" fmla="*/ 279354 h 5360810"/>
              <a:gd name="connsiteX6440" fmla="*/ 3349732 w 4550804"/>
              <a:gd name="connsiteY6440" fmla="*/ 275165 h 5360810"/>
              <a:gd name="connsiteX6441" fmla="*/ 3354620 w 4550804"/>
              <a:gd name="connsiteY6441" fmla="*/ 273770 h 5360810"/>
              <a:gd name="connsiteX6442" fmla="*/ 3357413 w 4550804"/>
              <a:gd name="connsiteY6442" fmla="*/ 273770 h 5360810"/>
              <a:gd name="connsiteX6443" fmla="*/ 3354487 w 4550804"/>
              <a:gd name="connsiteY6443" fmla="*/ 274300 h 5360810"/>
              <a:gd name="connsiteX6444" fmla="*/ 2549483 w 4550804"/>
              <a:gd name="connsiteY6444" fmla="*/ 261892 h 5360810"/>
              <a:gd name="connsiteX6445" fmla="*/ 2548086 w 4550804"/>
              <a:gd name="connsiteY6445" fmla="*/ 263289 h 5360810"/>
              <a:gd name="connsiteX6446" fmla="*/ 2548086 w 4550804"/>
              <a:gd name="connsiteY6446" fmla="*/ 262640 h 5360810"/>
              <a:gd name="connsiteX6447" fmla="*/ 2560655 w 4550804"/>
              <a:gd name="connsiteY6447" fmla="*/ 217911 h 5360810"/>
              <a:gd name="connsiteX6448" fmla="*/ 2575319 w 4550804"/>
              <a:gd name="connsiteY6448" fmla="*/ 217911 h 5360810"/>
              <a:gd name="connsiteX6449" fmla="*/ 2594872 w 4550804"/>
              <a:gd name="connsiteY6449" fmla="*/ 223496 h 5360810"/>
              <a:gd name="connsiteX6450" fmla="*/ 2613726 w 4550804"/>
              <a:gd name="connsiteY6450" fmla="*/ 226987 h 5360810"/>
              <a:gd name="connsiteX6451" fmla="*/ 2613726 w 4550804"/>
              <a:gd name="connsiteY6451" fmla="*/ 229779 h 5360810"/>
              <a:gd name="connsiteX6452" fmla="*/ 2607441 w 4550804"/>
              <a:gd name="connsiteY6452" fmla="*/ 237459 h 5360810"/>
              <a:gd name="connsiteX6453" fmla="*/ 2599760 w 4550804"/>
              <a:gd name="connsiteY6453" fmla="*/ 228383 h 5360810"/>
              <a:gd name="connsiteX6454" fmla="*/ 2587889 w 4550804"/>
              <a:gd name="connsiteY6454" fmla="*/ 231175 h 5360810"/>
              <a:gd name="connsiteX6455" fmla="*/ 2599760 w 4550804"/>
              <a:gd name="connsiteY6455" fmla="*/ 229779 h 5360810"/>
              <a:gd name="connsiteX6456" fmla="*/ 2608838 w 4550804"/>
              <a:gd name="connsiteY6456" fmla="*/ 240250 h 5360810"/>
              <a:gd name="connsiteX6457" fmla="*/ 2603252 w 4550804"/>
              <a:gd name="connsiteY6457" fmla="*/ 243043 h 5360810"/>
              <a:gd name="connsiteX6458" fmla="*/ 2582303 w 4550804"/>
              <a:gd name="connsiteY6458" fmla="*/ 249326 h 5360810"/>
              <a:gd name="connsiteX6459" fmla="*/ 2577414 w 4550804"/>
              <a:gd name="connsiteY6459" fmla="*/ 249326 h 5360810"/>
              <a:gd name="connsiteX6460" fmla="*/ 2576018 w 4550804"/>
              <a:gd name="connsiteY6460" fmla="*/ 246533 h 5360810"/>
              <a:gd name="connsiteX6461" fmla="*/ 2574621 w 4550804"/>
              <a:gd name="connsiteY6461" fmla="*/ 249326 h 5360810"/>
              <a:gd name="connsiteX6462" fmla="*/ 2571828 w 4550804"/>
              <a:gd name="connsiteY6462" fmla="*/ 243741 h 5360810"/>
              <a:gd name="connsiteX6463" fmla="*/ 2571828 w 4550804"/>
              <a:gd name="connsiteY6463" fmla="*/ 238504 h 5360810"/>
              <a:gd name="connsiteX6464" fmla="*/ 2570432 w 4550804"/>
              <a:gd name="connsiteY6464" fmla="*/ 242345 h 5360810"/>
              <a:gd name="connsiteX6465" fmla="*/ 2567736 w 4550804"/>
              <a:gd name="connsiteY6465" fmla="*/ 239054 h 5360810"/>
              <a:gd name="connsiteX6466" fmla="*/ 2570432 w 4550804"/>
              <a:gd name="connsiteY6466" fmla="*/ 244440 h 5360810"/>
              <a:gd name="connsiteX6467" fmla="*/ 2570432 w 4550804"/>
              <a:gd name="connsiteY6467" fmla="*/ 250025 h 5360810"/>
              <a:gd name="connsiteX6468" fmla="*/ 2566242 w 4550804"/>
              <a:gd name="connsiteY6468" fmla="*/ 247232 h 5360810"/>
              <a:gd name="connsiteX6469" fmla="*/ 2562052 w 4550804"/>
              <a:gd name="connsiteY6469" fmla="*/ 240949 h 5360810"/>
              <a:gd name="connsiteX6470" fmla="*/ 2564286 w 4550804"/>
              <a:gd name="connsiteY6470" fmla="*/ 247092 h 5360810"/>
              <a:gd name="connsiteX6471" fmla="*/ 2564845 w 4550804"/>
              <a:gd name="connsiteY6471" fmla="*/ 247232 h 5360810"/>
              <a:gd name="connsiteX6472" fmla="*/ 2571828 w 4550804"/>
              <a:gd name="connsiteY6472" fmla="*/ 252118 h 5360810"/>
              <a:gd name="connsiteX6473" fmla="*/ 2554371 w 4550804"/>
              <a:gd name="connsiteY6473" fmla="*/ 261194 h 5360810"/>
              <a:gd name="connsiteX6474" fmla="*/ 2545292 w 4550804"/>
              <a:gd name="connsiteY6474" fmla="*/ 254911 h 5360810"/>
              <a:gd name="connsiteX6475" fmla="*/ 2543896 w 4550804"/>
              <a:gd name="connsiteY6475" fmla="*/ 249326 h 5360810"/>
              <a:gd name="connsiteX6476" fmla="*/ 2543896 w 4550804"/>
              <a:gd name="connsiteY6476" fmla="*/ 252118 h 5360810"/>
              <a:gd name="connsiteX6477" fmla="*/ 2541103 w 4550804"/>
              <a:gd name="connsiteY6477" fmla="*/ 250722 h 5360810"/>
              <a:gd name="connsiteX6478" fmla="*/ 2542499 w 4550804"/>
              <a:gd name="connsiteY6478" fmla="*/ 245137 h 5360810"/>
              <a:gd name="connsiteX6479" fmla="*/ 2543896 w 4550804"/>
              <a:gd name="connsiteY6479" fmla="*/ 245137 h 5360810"/>
              <a:gd name="connsiteX6480" fmla="*/ 2542430 w 4550804"/>
              <a:gd name="connsiteY6480" fmla="*/ 244040 h 5360810"/>
              <a:gd name="connsiteX6481" fmla="*/ 2541103 w 4550804"/>
              <a:gd name="connsiteY6481" fmla="*/ 250024 h 5360810"/>
              <a:gd name="connsiteX6482" fmla="*/ 2540405 w 4550804"/>
              <a:gd name="connsiteY6482" fmla="*/ 250024 h 5360810"/>
              <a:gd name="connsiteX6483" fmla="*/ 2548086 w 4550804"/>
              <a:gd name="connsiteY6483" fmla="*/ 259100 h 5360810"/>
              <a:gd name="connsiteX6484" fmla="*/ 2548086 w 4550804"/>
              <a:gd name="connsiteY6484" fmla="*/ 262637 h 5360810"/>
              <a:gd name="connsiteX6485" fmla="*/ 2539008 w 4550804"/>
              <a:gd name="connsiteY6485" fmla="*/ 267476 h 5360810"/>
              <a:gd name="connsiteX6486" fmla="*/ 2539008 w 4550804"/>
              <a:gd name="connsiteY6486" fmla="*/ 270269 h 5360810"/>
              <a:gd name="connsiteX6487" fmla="*/ 2532723 w 4550804"/>
              <a:gd name="connsiteY6487" fmla="*/ 262589 h 5360810"/>
              <a:gd name="connsiteX6488" fmla="*/ 2538310 w 4550804"/>
              <a:gd name="connsiteY6488" fmla="*/ 271665 h 5360810"/>
              <a:gd name="connsiteX6489" fmla="*/ 2527835 w 4550804"/>
              <a:gd name="connsiteY6489" fmla="*/ 268873 h 5360810"/>
              <a:gd name="connsiteX6490" fmla="*/ 2525043 w 4550804"/>
              <a:gd name="connsiteY6490" fmla="*/ 268873 h 5360810"/>
              <a:gd name="connsiteX6491" fmla="*/ 2518757 w 4550804"/>
              <a:gd name="connsiteY6491" fmla="*/ 261194 h 5360810"/>
              <a:gd name="connsiteX6492" fmla="*/ 2515964 w 4550804"/>
              <a:gd name="connsiteY6492" fmla="*/ 252118 h 5360810"/>
              <a:gd name="connsiteX6493" fmla="*/ 2517361 w 4550804"/>
              <a:gd name="connsiteY6493" fmla="*/ 249326 h 5360810"/>
              <a:gd name="connsiteX6494" fmla="*/ 2514567 w 4550804"/>
              <a:gd name="connsiteY6494" fmla="*/ 252118 h 5360810"/>
              <a:gd name="connsiteX6495" fmla="*/ 2513171 w 4550804"/>
              <a:gd name="connsiteY6495" fmla="*/ 250722 h 5360810"/>
              <a:gd name="connsiteX6496" fmla="*/ 2514567 w 4550804"/>
              <a:gd name="connsiteY6496" fmla="*/ 249326 h 5360810"/>
              <a:gd name="connsiteX6497" fmla="*/ 2511774 w 4550804"/>
              <a:gd name="connsiteY6497" fmla="*/ 250722 h 5360810"/>
              <a:gd name="connsiteX6498" fmla="*/ 2515964 w 4550804"/>
              <a:gd name="connsiteY6498" fmla="*/ 254911 h 5360810"/>
              <a:gd name="connsiteX6499" fmla="*/ 2517361 w 4550804"/>
              <a:gd name="connsiteY6499" fmla="*/ 259100 h 5360810"/>
              <a:gd name="connsiteX6500" fmla="*/ 2506887 w 4550804"/>
              <a:gd name="connsiteY6500" fmla="*/ 256307 h 5360810"/>
              <a:gd name="connsiteX6501" fmla="*/ 2514567 w 4550804"/>
              <a:gd name="connsiteY6501" fmla="*/ 259100 h 5360810"/>
              <a:gd name="connsiteX6502" fmla="*/ 2525043 w 4550804"/>
              <a:gd name="connsiteY6502" fmla="*/ 270967 h 5360810"/>
              <a:gd name="connsiteX6503" fmla="*/ 2531327 w 4550804"/>
              <a:gd name="connsiteY6503" fmla="*/ 272363 h 5360810"/>
              <a:gd name="connsiteX6504" fmla="*/ 2525043 w 4550804"/>
              <a:gd name="connsiteY6504" fmla="*/ 273760 h 5360810"/>
              <a:gd name="connsiteX6505" fmla="*/ 2527835 w 4550804"/>
              <a:gd name="connsiteY6505" fmla="*/ 279344 h 5360810"/>
              <a:gd name="connsiteX6506" fmla="*/ 2522947 w 4550804"/>
              <a:gd name="connsiteY6506" fmla="*/ 280043 h 5360810"/>
              <a:gd name="connsiteX6507" fmla="*/ 2518820 w 4550804"/>
              <a:gd name="connsiteY6507" fmla="*/ 278393 h 5360810"/>
              <a:gd name="connsiteX6508" fmla="*/ 2515964 w 4550804"/>
              <a:gd name="connsiteY6508" fmla="*/ 279344 h 5360810"/>
              <a:gd name="connsiteX6509" fmla="*/ 2513171 w 4550804"/>
              <a:gd name="connsiteY6509" fmla="*/ 276552 h 5360810"/>
              <a:gd name="connsiteX6510" fmla="*/ 2515266 w 4550804"/>
              <a:gd name="connsiteY6510" fmla="*/ 276970 h 5360810"/>
              <a:gd name="connsiteX6511" fmla="*/ 2512472 w 4550804"/>
              <a:gd name="connsiteY6511" fmla="*/ 275854 h 5360810"/>
              <a:gd name="connsiteX6512" fmla="*/ 2509680 w 4550804"/>
              <a:gd name="connsiteY6512" fmla="*/ 274458 h 5360810"/>
              <a:gd name="connsiteX6513" fmla="*/ 2512472 w 4550804"/>
              <a:gd name="connsiteY6513" fmla="*/ 274458 h 5360810"/>
              <a:gd name="connsiteX6514" fmla="*/ 2511076 w 4550804"/>
              <a:gd name="connsiteY6514" fmla="*/ 273061 h 5360810"/>
              <a:gd name="connsiteX6515" fmla="*/ 2501998 w 4550804"/>
              <a:gd name="connsiteY6515" fmla="*/ 267476 h 5360810"/>
              <a:gd name="connsiteX6516" fmla="*/ 2503395 w 4550804"/>
              <a:gd name="connsiteY6516" fmla="*/ 270269 h 5360810"/>
              <a:gd name="connsiteX6517" fmla="*/ 2499554 w 4550804"/>
              <a:gd name="connsiteY6517" fmla="*/ 266430 h 5360810"/>
              <a:gd name="connsiteX6518" fmla="*/ 2500602 w 4550804"/>
              <a:gd name="connsiteY6518" fmla="*/ 268873 h 5360810"/>
              <a:gd name="connsiteX6519" fmla="*/ 2492921 w 4550804"/>
              <a:gd name="connsiteY6519" fmla="*/ 262589 h 5360810"/>
              <a:gd name="connsiteX6520" fmla="*/ 2500602 w 4550804"/>
              <a:gd name="connsiteY6520" fmla="*/ 270269 h 5360810"/>
              <a:gd name="connsiteX6521" fmla="*/ 2498828 w 4550804"/>
              <a:gd name="connsiteY6521" fmla="*/ 270269 h 5360810"/>
              <a:gd name="connsiteX6522" fmla="*/ 2503395 w 4550804"/>
              <a:gd name="connsiteY6522" fmla="*/ 273760 h 5360810"/>
              <a:gd name="connsiteX6523" fmla="*/ 2506188 w 4550804"/>
              <a:gd name="connsiteY6523" fmla="*/ 277948 h 5360810"/>
              <a:gd name="connsiteX6524" fmla="*/ 2507585 w 4550804"/>
              <a:gd name="connsiteY6524" fmla="*/ 277948 h 5360810"/>
              <a:gd name="connsiteX6525" fmla="*/ 2506188 w 4550804"/>
              <a:gd name="connsiteY6525" fmla="*/ 283533 h 5360810"/>
              <a:gd name="connsiteX6526" fmla="*/ 2508982 w 4550804"/>
              <a:gd name="connsiteY6526" fmla="*/ 277948 h 5360810"/>
              <a:gd name="connsiteX6527" fmla="*/ 2516662 w 4550804"/>
              <a:gd name="connsiteY6527" fmla="*/ 282137 h 5360810"/>
              <a:gd name="connsiteX6528" fmla="*/ 2530740 w 4550804"/>
              <a:gd name="connsiteY6528" fmla="*/ 284817 h 5360810"/>
              <a:gd name="connsiteX6529" fmla="*/ 2531327 w 4550804"/>
              <a:gd name="connsiteY6529" fmla="*/ 284231 h 5360810"/>
              <a:gd name="connsiteX6530" fmla="*/ 2534120 w 4550804"/>
              <a:gd name="connsiteY6530" fmla="*/ 285628 h 5360810"/>
              <a:gd name="connsiteX6531" fmla="*/ 2528533 w 4550804"/>
              <a:gd name="connsiteY6531" fmla="*/ 291213 h 5360810"/>
              <a:gd name="connsiteX6532" fmla="*/ 2525741 w 4550804"/>
              <a:gd name="connsiteY6532" fmla="*/ 291213 h 5360810"/>
              <a:gd name="connsiteX6533" fmla="*/ 2525741 w 4550804"/>
              <a:gd name="connsiteY6533" fmla="*/ 290862 h 5360810"/>
              <a:gd name="connsiteX6534" fmla="*/ 2524344 w 4550804"/>
              <a:gd name="connsiteY6534" fmla="*/ 291910 h 5360810"/>
              <a:gd name="connsiteX6535" fmla="*/ 2526438 w 4550804"/>
              <a:gd name="connsiteY6535" fmla="*/ 291910 h 5360810"/>
              <a:gd name="connsiteX6536" fmla="*/ 2525043 w 4550804"/>
              <a:gd name="connsiteY6536" fmla="*/ 293306 h 5360810"/>
              <a:gd name="connsiteX6537" fmla="*/ 2508982 w 4550804"/>
              <a:gd name="connsiteY6537" fmla="*/ 297495 h 5360810"/>
              <a:gd name="connsiteX6538" fmla="*/ 2507585 w 4550804"/>
              <a:gd name="connsiteY6538" fmla="*/ 297495 h 5360810"/>
              <a:gd name="connsiteX6539" fmla="*/ 2494317 w 4550804"/>
              <a:gd name="connsiteY6539" fmla="*/ 294702 h 5360810"/>
              <a:gd name="connsiteX6540" fmla="*/ 2499903 w 4550804"/>
              <a:gd name="connsiteY6540" fmla="*/ 297495 h 5360810"/>
              <a:gd name="connsiteX6541" fmla="*/ 2453117 w 4550804"/>
              <a:gd name="connsiteY6541" fmla="*/ 297495 h 5360810"/>
              <a:gd name="connsiteX6542" fmla="*/ 2425884 w 4550804"/>
              <a:gd name="connsiteY6542" fmla="*/ 303080 h 5360810"/>
              <a:gd name="connsiteX6543" fmla="*/ 2407728 w 4550804"/>
              <a:gd name="connsiteY6543" fmla="*/ 316344 h 5360810"/>
              <a:gd name="connsiteX6544" fmla="*/ 2395857 w 4550804"/>
              <a:gd name="connsiteY6544" fmla="*/ 331003 h 5360810"/>
              <a:gd name="connsiteX6545" fmla="*/ 2391667 w 4550804"/>
              <a:gd name="connsiteY6545" fmla="*/ 332401 h 5360810"/>
              <a:gd name="connsiteX6546" fmla="*/ 2391667 w 4550804"/>
              <a:gd name="connsiteY6546" fmla="*/ 333796 h 5360810"/>
              <a:gd name="connsiteX6547" fmla="*/ 2387478 w 4550804"/>
              <a:gd name="connsiteY6547" fmla="*/ 335193 h 5360810"/>
              <a:gd name="connsiteX6548" fmla="*/ 2386081 w 4550804"/>
              <a:gd name="connsiteY6548" fmla="*/ 337985 h 5360810"/>
              <a:gd name="connsiteX6549" fmla="*/ 2383288 w 4550804"/>
              <a:gd name="connsiteY6549" fmla="*/ 337985 h 5360810"/>
              <a:gd name="connsiteX6550" fmla="*/ 2379098 w 4550804"/>
              <a:gd name="connsiteY6550" fmla="*/ 339381 h 5360810"/>
              <a:gd name="connsiteX6551" fmla="*/ 2380494 w 4550804"/>
              <a:gd name="connsiteY6551" fmla="*/ 340777 h 5360810"/>
              <a:gd name="connsiteX6552" fmla="*/ 2377701 w 4550804"/>
              <a:gd name="connsiteY6552" fmla="*/ 339381 h 5360810"/>
              <a:gd name="connsiteX6553" fmla="*/ 2367227 w 4550804"/>
              <a:gd name="connsiteY6553" fmla="*/ 342173 h 5360810"/>
              <a:gd name="connsiteX6554" fmla="*/ 2356753 w 4550804"/>
              <a:gd name="connsiteY6554" fmla="*/ 348457 h 5360810"/>
              <a:gd name="connsiteX6555" fmla="*/ 2353959 w 4550804"/>
              <a:gd name="connsiteY6555" fmla="*/ 347060 h 5360810"/>
              <a:gd name="connsiteX6556" fmla="*/ 2359545 w 4550804"/>
              <a:gd name="connsiteY6556" fmla="*/ 351249 h 5360810"/>
              <a:gd name="connsiteX6557" fmla="*/ 2343484 w 4550804"/>
              <a:gd name="connsiteY6557" fmla="*/ 343570 h 5360810"/>
              <a:gd name="connsiteX6558" fmla="*/ 2337898 w 4550804"/>
              <a:gd name="connsiteY6558" fmla="*/ 351249 h 5360810"/>
              <a:gd name="connsiteX6559" fmla="*/ 2331613 w 4550804"/>
              <a:gd name="connsiteY6559" fmla="*/ 354042 h 5360810"/>
              <a:gd name="connsiteX6560" fmla="*/ 2327424 w 4550804"/>
              <a:gd name="connsiteY6560" fmla="*/ 352645 h 5360810"/>
              <a:gd name="connsiteX6561" fmla="*/ 2323234 w 4550804"/>
              <a:gd name="connsiteY6561" fmla="*/ 361720 h 5360810"/>
              <a:gd name="connsiteX6562" fmla="*/ 2317647 w 4550804"/>
              <a:gd name="connsiteY6562" fmla="*/ 364513 h 5360810"/>
              <a:gd name="connsiteX6563" fmla="*/ 2317647 w 4550804"/>
              <a:gd name="connsiteY6563" fmla="*/ 363116 h 5360810"/>
              <a:gd name="connsiteX6564" fmla="*/ 2309967 w 4550804"/>
              <a:gd name="connsiteY6564" fmla="*/ 361720 h 5360810"/>
              <a:gd name="connsiteX6565" fmla="*/ 2303682 w 4550804"/>
              <a:gd name="connsiteY6565" fmla="*/ 357531 h 5360810"/>
              <a:gd name="connsiteX6566" fmla="*/ 2291811 w 4550804"/>
              <a:gd name="connsiteY6566" fmla="*/ 360324 h 5360810"/>
              <a:gd name="connsiteX6567" fmla="*/ 2278543 w 4550804"/>
              <a:gd name="connsiteY6567" fmla="*/ 358928 h 5360810"/>
              <a:gd name="connsiteX6568" fmla="*/ 2274353 w 4550804"/>
              <a:gd name="connsiteY6568" fmla="*/ 363116 h 5360810"/>
              <a:gd name="connsiteX6569" fmla="*/ 2274353 w 4550804"/>
              <a:gd name="connsiteY6569" fmla="*/ 364513 h 5360810"/>
              <a:gd name="connsiteX6570" fmla="*/ 2262482 w 4550804"/>
              <a:gd name="connsiteY6570" fmla="*/ 370796 h 5360810"/>
              <a:gd name="connsiteX6571" fmla="*/ 2261086 w 4550804"/>
              <a:gd name="connsiteY6571" fmla="*/ 372192 h 5360810"/>
              <a:gd name="connsiteX6572" fmla="*/ 2255499 w 4550804"/>
              <a:gd name="connsiteY6572" fmla="*/ 369400 h 5360810"/>
              <a:gd name="connsiteX6573" fmla="*/ 2242231 w 4550804"/>
              <a:gd name="connsiteY6573" fmla="*/ 372192 h 5360810"/>
              <a:gd name="connsiteX6574" fmla="*/ 2240835 w 4550804"/>
              <a:gd name="connsiteY6574" fmla="*/ 374985 h 5360810"/>
              <a:gd name="connsiteX6575" fmla="*/ 2240835 w 4550804"/>
              <a:gd name="connsiteY6575" fmla="*/ 370796 h 5360810"/>
              <a:gd name="connsiteX6576" fmla="*/ 2235249 w 4550804"/>
              <a:gd name="connsiteY6576" fmla="*/ 372192 h 5360810"/>
              <a:gd name="connsiteX6577" fmla="*/ 2236645 w 4550804"/>
              <a:gd name="connsiteY6577" fmla="*/ 373588 h 5360810"/>
              <a:gd name="connsiteX6578" fmla="*/ 2231059 w 4550804"/>
              <a:gd name="connsiteY6578" fmla="*/ 377776 h 5360810"/>
              <a:gd name="connsiteX6579" fmla="*/ 2229662 w 4550804"/>
              <a:gd name="connsiteY6579" fmla="*/ 386852 h 5360810"/>
              <a:gd name="connsiteX6580" fmla="*/ 2224075 w 4550804"/>
              <a:gd name="connsiteY6580" fmla="*/ 389644 h 5360810"/>
              <a:gd name="connsiteX6581" fmla="*/ 2230360 w 4550804"/>
              <a:gd name="connsiteY6581" fmla="*/ 393833 h 5360810"/>
              <a:gd name="connsiteX6582" fmla="*/ 2219886 w 4550804"/>
              <a:gd name="connsiteY6582" fmla="*/ 388248 h 5360810"/>
              <a:gd name="connsiteX6583" fmla="*/ 2200334 w 4550804"/>
              <a:gd name="connsiteY6583" fmla="*/ 404304 h 5360810"/>
              <a:gd name="connsiteX6584" fmla="*/ 2179384 w 4550804"/>
              <a:gd name="connsiteY6584" fmla="*/ 404304 h 5360810"/>
              <a:gd name="connsiteX6585" fmla="*/ 2167514 w 4550804"/>
              <a:gd name="connsiteY6585" fmla="*/ 398022 h 5360810"/>
              <a:gd name="connsiteX6586" fmla="*/ 2163323 w 4550804"/>
              <a:gd name="connsiteY6586" fmla="*/ 391739 h 5360810"/>
              <a:gd name="connsiteX6587" fmla="*/ 2159134 w 4550804"/>
              <a:gd name="connsiteY6587" fmla="*/ 393135 h 5360810"/>
              <a:gd name="connsiteX6588" fmla="*/ 2156341 w 4550804"/>
              <a:gd name="connsiteY6588" fmla="*/ 390343 h 5360810"/>
              <a:gd name="connsiteX6589" fmla="*/ 2157738 w 4550804"/>
              <a:gd name="connsiteY6589" fmla="*/ 381267 h 5360810"/>
              <a:gd name="connsiteX6590" fmla="*/ 2168212 w 4550804"/>
              <a:gd name="connsiteY6590" fmla="*/ 363116 h 5360810"/>
              <a:gd name="connsiteX6591" fmla="*/ 2189161 w 4550804"/>
              <a:gd name="connsiteY6591" fmla="*/ 339381 h 5360810"/>
              <a:gd name="connsiteX6592" fmla="*/ 2191954 w 4550804"/>
              <a:gd name="connsiteY6592" fmla="*/ 333098 h 5360810"/>
              <a:gd name="connsiteX6593" fmla="*/ 2199635 w 4550804"/>
              <a:gd name="connsiteY6593" fmla="*/ 322627 h 5360810"/>
              <a:gd name="connsiteX6594" fmla="*/ 2214300 w 4550804"/>
              <a:gd name="connsiteY6594" fmla="*/ 316344 h 5360810"/>
              <a:gd name="connsiteX6595" fmla="*/ 2296001 w 4550804"/>
              <a:gd name="connsiteY6595" fmla="*/ 291213 h 5360810"/>
              <a:gd name="connsiteX6596" fmla="*/ 2353261 w 4550804"/>
              <a:gd name="connsiteY6596" fmla="*/ 277948 h 5360810"/>
              <a:gd name="connsiteX6597" fmla="*/ 2430772 w 4550804"/>
              <a:gd name="connsiteY6597" fmla="*/ 258402 h 5360810"/>
              <a:gd name="connsiteX6598" fmla="*/ 2541103 w 4550804"/>
              <a:gd name="connsiteY6598" fmla="*/ 222100 h 5360810"/>
              <a:gd name="connsiteX6599" fmla="*/ 2689841 w 4550804"/>
              <a:gd name="connsiteY6599" fmla="*/ 201856 h 5360810"/>
              <a:gd name="connsiteX6600" fmla="*/ 2684953 w 4550804"/>
              <a:gd name="connsiteY6600" fmla="*/ 206743 h 5360810"/>
              <a:gd name="connsiteX6601" fmla="*/ 2687746 w 4550804"/>
              <a:gd name="connsiteY6601" fmla="*/ 202555 h 5360810"/>
              <a:gd name="connsiteX6602" fmla="*/ 4088530 w 4550804"/>
              <a:gd name="connsiteY6602" fmla="*/ 173242 h 5360810"/>
              <a:gd name="connsiteX6603" fmla="*/ 4089927 w 4550804"/>
              <a:gd name="connsiteY6603" fmla="*/ 179525 h 5360810"/>
              <a:gd name="connsiteX6604" fmla="*/ 4089787 w 4550804"/>
              <a:gd name="connsiteY6604" fmla="*/ 180167 h 5360810"/>
              <a:gd name="connsiteX6605" fmla="*/ 2741514 w 4550804"/>
              <a:gd name="connsiteY6605" fmla="*/ 171139 h 5360810"/>
              <a:gd name="connsiteX6606" fmla="*/ 2757575 w 4550804"/>
              <a:gd name="connsiteY6606" fmla="*/ 175328 h 5360810"/>
              <a:gd name="connsiteX6607" fmla="*/ 2772239 w 4550804"/>
              <a:gd name="connsiteY6607" fmla="*/ 176724 h 5360810"/>
              <a:gd name="connsiteX6608" fmla="*/ 2772239 w 4550804"/>
              <a:gd name="connsiteY6608" fmla="*/ 179517 h 5360810"/>
              <a:gd name="connsiteX6609" fmla="*/ 2763162 w 4550804"/>
              <a:gd name="connsiteY6609" fmla="*/ 179517 h 5360810"/>
              <a:gd name="connsiteX6610" fmla="*/ 2747101 w 4550804"/>
              <a:gd name="connsiteY6610" fmla="*/ 175328 h 5360810"/>
              <a:gd name="connsiteX6611" fmla="*/ 2744308 w 4550804"/>
              <a:gd name="connsiteY6611" fmla="*/ 179517 h 5360810"/>
              <a:gd name="connsiteX6612" fmla="*/ 2770145 w 4550804"/>
              <a:gd name="connsiteY6612" fmla="*/ 189988 h 5360810"/>
              <a:gd name="connsiteX6613" fmla="*/ 2812741 w 4550804"/>
              <a:gd name="connsiteY6613" fmla="*/ 191384 h 5360810"/>
              <a:gd name="connsiteX6614" fmla="*/ 2865113 w 4550804"/>
              <a:gd name="connsiteY6614" fmla="*/ 189988 h 5360810"/>
              <a:gd name="connsiteX6615" fmla="*/ 2995695 w 4550804"/>
              <a:gd name="connsiteY6615" fmla="*/ 175328 h 5360810"/>
              <a:gd name="connsiteX6616" fmla="*/ 3048067 w 4550804"/>
              <a:gd name="connsiteY6616" fmla="*/ 172535 h 5360810"/>
              <a:gd name="connsiteX6617" fmla="*/ 3085776 w 4550804"/>
              <a:gd name="connsiteY6617" fmla="*/ 173932 h 5360810"/>
              <a:gd name="connsiteX6618" fmla="*/ 3094853 w 4550804"/>
              <a:gd name="connsiteY6618" fmla="*/ 176724 h 5360810"/>
              <a:gd name="connsiteX6619" fmla="*/ 3097647 w 4550804"/>
              <a:gd name="connsiteY6619" fmla="*/ 182309 h 5360810"/>
              <a:gd name="connsiteX6620" fmla="*/ 3093456 w 4550804"/>
              <a:gd name="connsiteY6620" fmla="*/ 191384 h 5360810"/>
              <a:gd name="connsiteX6621" fmla="*/ 3081586 w 4550804"/>
              <a:gd name="connsiteY6621" fmla="*/ 195573 h 5360810"/>
              <a:gd name="connsiteX6622" fmla="*/ 3060636 w 4550804"/>
              <a:gd name="connsiteY6622" fmla="*/ 196969 h 5360810"/>
              <a:gd name="connsiteX6623" fmla="*/ 3048766 w 4550804"/>
              <a:gd name="connsiteY6623" fmla="*/ 194176 h 5360810"/>
              <a:gd name="connsiteX6624" fmla="*/ 3026420 w 4550804"/>
              <a:gd name="connsiteY6624" fmla="*/ 192781 h 5360810"/>
              <a:gd name="connsiteX6625" fmla="*/ 3020135 w 4550804"/>
              <a:gd name="connsiteY6625" fmla="*/ 194176 h 5360810"/>
              <a:gd name="connsiteX6626" fmla="*/ 3004074 w 4550804"/>
              <a:gd name="connsiteY6626" fmla="*/ 206044 h 5360810"/>
              <a:gd name="connsiteX6627" fmla="*/ 2998488 w 4550804"/>
              <a:gd name="connsiteY6627" fmla="*/ 207441 h 5360810"/>
              <a:gd name="connsiteX6628" fmla="*/ 2998398 w 4550804"/>
              <a:gd name="connsiteY6628" fmla="*/ 207232 h 5360810"/>
              <a:gd name="connsiteX6629" fmla="*/ 2975744 w 4550804"/>
              <a:gd name="connsiteY6629" fmla="*/ 212264 h 5360810"/>
              <a:gd name="connsiteX6630" fmla="*/ 2976841 w 4550804"/>
              <a:gd name="connsiteY6630" fmla="*/ 213723 h 5360810"/>
              <a:gd name="connsiteX6631" fmla="*/ 2941926 w 4550804"/>
              <a:gd name="connsiteY6631" fmla="*/ 221402 h 5360810"/>
              <a:gd name="connsiteX6632" fmla="*/ 2907011 w 4550804"/>
              <a:gd name="connsiteY6632" fmla="*/ 231873 h 5360810"/>
              <a:gd name="connsiteX6633" fmla="*/ 2874890 w 4550804"/>
              <a:gd name="connsiteY6633" fmla="*/ 230478 h 5360810"/>
              <a:gd name="connsiteX6634" fmla="*/ 2874890 w 4550804"/>
              <a:gd name="connsiteY6634" fmla="*/ 234666 h 5360810"/>
              <a:gd name="connsiteX6635" fmla="*/ 2873493 w 4550804"/>
              <a:gd name="connsiteY6635" fmla="*/ 231873 h 5360810"/>
              <a:gd name="connsiteX6636" fmla="*/ 2870700 w 4550804"/>
              <a:gd name="connsiteY6636" fmla="*/ 229081 h 5360810"/>
              <a:gd name="connsiteX6637" fmla="*/ 2848354 w 4550804"/>
              <a:gd name="connsiteY6637" fmla="*/ 227686 h 5360810"/>
              <a:gd name="connsiteX6638" fmla="*/ 2833690 w 4550804"/>
              <a:gd name="connsiteY6638" fmla="*/ 223497 h 5360810"/>
              <a:gd name="connsiteX6639" fmla="*/ 2817629 w 4550804"/>
              <a:gd name="connsiteY6639" fmla="*/ 222101 h 5360810"/>
              <a:gd name="connsiteX6640" fmla="*/ 2811345 w 4550804"/>
              <a:gd name="connsiteY6640" fmla="*/ 224893 h 5360810"/>
              <a:gd name="connsiteX6641" fmla="*/ 2805758 w 4550804"/>
              <a:gd name="connsiteY6641" fmla="*/ 235364 h 5360810"/>
              <a:gd name="connsiteX6642" fmla="*/ 2823215 w 4550804"/>
              <a:gd name="connsiteY6642" fmla="*/ 245836 h 5360810"/>
              <a:gd name="connsiteX6643" fmla="*/ 2805059 w 4550804"/>
              <a:gd name="connsiteY6643" fmla="*/ 236760 h 5360810"/>
              <a:gd name="connsiteX6644" fmla="*/ 2790395 w 4550804"/>
              <a:gd name="connsiteY6644" fmla="*/ 247232 h 5360810"/>
              <a:gd name="connsiteX6645" fmla="*/ 2774334 w 4550804"/>
              <a:gd name="connsiteY6645" fmla="*/ 252817 h 5360810"/>
              <a:gd name="connsiteX6646" fmla="*/ 2765257 w 4550804"/>
              <a:gd name="connsiteY6646" fmla="*/ 258402 h 5360810"/>
              <a:gd name="connsiteX6647" fmla="*/ 2757575 w 4550804"/>
              <a:gd name="connsiteY6647" fmla="*/ 258402 h 5360810"/>
              <a:gd name="connsiteX6648" fmla="*/ 2755425 w 4550804"/>
              <a:gd name="connsiteY6648" fmla="*/ 259421 h 5360810"/>
              <a:gd name="connsiteX6649" fmla="*/ 2757575 w 4550804"/>
              <a:gd name="connsiteY6649" fmla="*/ 260496 h 5360810"/>
              <a:gd name="connsiteX6650" fmla="*/ 2751291 w 4550804"/>
              <a:gd name="connsiteY6650" fmla="*/ 263288 h 5360810"/>
              <a:gd name="connsiteX6651" fmla="*/ 2751291 w 4550804"/>
              <a:gd name="connsiteY6651" fmla="*/ 264685 h 5360810"/>
              <a:gd name="connsiteX6652" fmla="*/ 2746724 w 4550804"/>
              <a:gd name="connsiteY6652" fmla="*/ 263540 h 5360810"/>
              <a:gd name="connsiteX6653" fmla="*/ 2744308 w 4550804"/>
              <a:gd name="connsiteY6653" fmla="*/ 264685 h 5360810"/>
              <a:gd name="connsiteX6654" fmla="*/ 2735230 w 4550804"/>
              <a:gd name="connsiteY6654" fmla="*/ 259100 h 5360810"/>
              <a:gd name="connsiteX6655" fmla="*/ 2729643 w 4550804"/>
              <a:gd name="connsiteY6655" fmla="*/ 259100 h 5360810"/>
              <a:gd name="connsiteX6656" fmla="*/ 2707298 w 4550804"/>
              <a:gd name="connsiteY6656" fmla="*/ 247232 h 5360810"/>
              <a:gd name="connsiteX6657" fmla="*/ 2705902 w 4550804"/>
              <a:gd name="connsiteY6657" fmla="*/ 248629 h 5360810"/>
              <a:gd name="connsiteX6658" fmla="*/ 2703108 w 4550804"/>
              <a:gd name="connsiteY6658" fmla="*/ 243044 h 5360810"/>
              <a:gd name="connsiteX6659" fmla="*/ 2700315 w 4550804"/>
              <a:gd name="connsiteY6659" fmla="*/ 244440 h 5360810"/>
              <a:gd name="connsiteX6660" fmla="*/ 2694030 w 4550804"/>
              <a:gd name="connsiteY6660" fmla="*/ 236760 h 5360810"/>
              <a:gd name="connsiteX6661" fmla="*/ 2687746 w 4550804"/>
              <a:gd name="connsiteY6661" fmla="*/ 220704 h 5360810"/>
              <a:gd name="connsiteX6662" fmla="*/ 2686349 w 4550804"/>
              <a:gd name="connsiteY6662" fmla="*/ 213025 h 5360810"/>
              <a:gd name="connsiteX6663" fmla="*/ 2690351 w 4550804"/>
              <a:gd name="connsiteY6663" fmla="*/ 201688 h 5360810"/>
              <a:gd name="connsiteX6664" fmla="*/ 2691936 w 4550804"/>
              <a:gd name="connsiteY6664" fmla="*/ 201158 h 5360810"/>
              <a:gd name="connsiteX6665" fmla="*/ 2705203 w 4550804"/>
              <a:gd name="connsiteY6665" fmla="*/ 183007 h 5360810"/>
              <a:gd name="connsiteX6666" fmla="*/ 2715678 w 4550804"/>
              <a:gd name="connsiteY6666" fmla="*/ 175328 h 5360810"/>
              <a:gd name="connsiteX6667" fmla="*/ 3983786 w 4550804"/>
              <a:gd name="connsiteY6667" fmla="*/ 162771 h 5360810"/>
              <a:gd name="connsiteX6668" fmla="*/ 3998450 w 4550804"/>
              <a:gd name="connsiteY6668" fmla="*/ 164166 h 5360810"/>
              <a:gd name="connsiteX6669" fmla="*/ 4022193 w 4550804"/>
              <a:gd name="connsiteY6669" fmla="*/ 176733 h 5360810"/>
              <a:gd name="connsiteX6670" fmla="*/ 4039650 w 4550804"/>
              <a:gd name="connsiteY6670" fmla="*/ 184412 h 5360810"/>
              <a:gd name="connsiteX6671" fmla="*/ 4057107 w 4550804"/>
              <a:gd name="connsiteY6671" fmla="*/ 168355 h 5360810"/>
              <a:gd name="connsiteX6672" fmla="*/ 4075263 w 4550804"/>
              <a:gd name="connsiteY6672" fmla="*/ 173940 h 5360810"/>
              <a:gd name="connsiteX6673" fmla="*/ 4081548 w 4550804"/>
              <a:gd name="connsiteY6673" fmla="*/ 168355 h 5360810"/>
              <a:gd name="connsiteX6674" fmla="*/ 4077358 w 4550804"/>
              <a:gd name="connsiteY6674" fmla="*/ 174638 h 5360810"/>
              <a:gd name="connsiteX6675" fmla="*/ 4081548 w 4550804"/>
              <a:gd name="connsiteY6675" fmla="*/ 180223 h 5360810"/>
              <a:gd name="connsiteX6676" fmla="*/ 4075263 w 4550804"/>
              <a:gd name="connsiteY6676" fmla="*/ 180223 h 5360810"/>
              <a:gd name="connsiteX6677" fmla="*/ 4081548 w 4550804"/>
              <a:gd name="connsiteY6677" fmla="*/ 184412 h 5360810"/>
              <a:gd name="connsiteX6678" fmla="*/ 4078755 w 4550804"/>
              <a:gd name="connsiteY6678" fmla="*/ 190694 h 5360810"/>
              <a:gd name="connsiteX6679" fmla="*/ 4057806 w 4550804"/>
              <a:gd name="connsiteY6679" fmla="*/ 186506 h 5360810"/>
              <a:gd name="connsiteX6680" fmla="*/ 4056409 w 4550804"/>
              <a:gd name="connsiteY6680" fmla="*/ 192092 h 5360810"/>
              <a:gd name="connsiteX6681" fmla="*/ 4075961 w 4550804"/>
              <a:gd name="connsiteY6681" fmla="*/ 196280 h 5360810"/>
              <a:gd name="connsiteX6682" fmla="*/ 4074565 w 4550804"/>
              <a:gd name="connsiteY6682" fmla="*/ 201865 h 5360810"/>
              <a:gd name="connsiteX6683" fmla="*/ 4064090 w 4550804"/>
              <a:gd name="connsiteY6683" fmla="*/ 199073 h 5360810"/>
              <a:gd name="connsiteX6684" fmla="*/ 4064090 w 4550804"/>
              <a:gd name="connsiteY6684" fmla="*/ 203261 h 5360810"/>
              <a:gd name="connsiteX6685" fmla="*/ 4096213 w 4550804"/>
              <a:gd name="connsiteY6685" fmla="*/ 207449 h 5360810"/>
              <a:gd name="connsiteX6686" fmla="*/ 4096213 w 4550804"/>
              <a:gd name="connsiteY6686" fmla="*/ 203261 h 5360810"/>
              <a:gd name="connsiteX6687" fmla="*/ 4085738 w 4550804"/>
              <a:gd name="connsiteY6687" fmla="*/ 199073 h 5360810"/>
              <a:gd name="connsiteX6688" fmla="*/ 4089788 w 4550804"/>
              <a:gd name="connsiteY6688" fmla="*/ 180168 h 5360810"/>
              <a:gd name="connsiteX6689" fmla="*/ 4089927 w 4550804"/>
              <a:gd name="connsiteY6689" fmla="*/ 180921 h 5360810"/>
              <a:gd name="connsiteX6690" fmla="*/ 4113670 w 4550804"/>
              <a:gd name="connsiteY6690" fmla="*/ 191393 h 5360810"/>
              <a:gd name="connsiteX6691" fmla="*/ 4136015 w 4550804"/>
              <a:gd name="connsiteY6691" fmla="*/ 210940 h 5360810"/>
              <a:gd name="connsiteX6692" fmla="*/ 4138808 w 4550804"/>
              <a:gd name="connsiteY6692" fmla="*/ 220015 h 5360810"/>
              <a:gd name="connsiteX6693" fmla="*/ 4136015 w 4550804"/>
              <a:gd name="connsiteY6693" fmla="*/ 222807 h 5360810"/>
              <a:gd name="connsiteX6694" fmla="*/ 4138808 w 4550804"/>
              <a:gd name="connsiteY6694" fmla="*/ 222807 h 5360810"/>
              <a:gd name="connsiteX6695" fmla="*/ 4136015 w 4550804"/>
              <a:gd name="connsiteY6695" fmla="*/ 224205 h 5360810"/>
              <a:gd name="connsiteX6696" fmla="*/ 4129731 w 4550804"/>
              <a:gd name="connsiteY6696" fmla="*/ 246543 h 5360810"/>
              <a:gd name="connsiteX6697" fmla="*/ 4128376 w 4550804"/>
              <a:gd name="connsiteY6697" fmla="*/ 271591 h 5360810"/>
              <a:gd name="connsiteX6698" fmla="*/ 4129731 w 4550804"/>
              <a:gd name="connsiteY6698" fmla="*/ 272373 h 5360810"/>
              <a:gd name="connsiteX6699" fmla="*/ 4133920 w 4550804"/>
              <a:gd name="connsiteY6699" fmla="*/ 278656 h 5360810"/>
              <a:gd name="connsiteX6700" fmla="*/ 4141602 w 4550804"/>
              <a:gd name="connsiteY6700" fmla="*/ 291920 h 5360810"/>
              <a:gd name="connsiteX6701" fmla="*/ 4137412 w 4550804"/>
              <a:gd name="connsiteY6701" fmla="*/ 298203 h 5360810"/>
              <a:gd name="connsiteX6702" fmla="*/ 4141602 w 4550804"/>
              <a:gd name="connsiteY6702" fmla="*/ 299599 h 5360810"/>
              <a:gd name="connsiteX6703" fmla="*/ 4145784 w 4550804"/>
              <a:gd name="connsiteY6703" fmla="*/ 305184 h 5360810"/>
              <a:gd name="connsiteX6704" fmla="*/ 4144395 w 4550804"/>
              <a:gd name="connsiteY6704" fmla="*/ 305184 h 5360810"/>
              <a:gd name="connsiteX6705" fmla="*/ 4144395 w 4550804"/>
              <a:gd name="connsiteY6705" fmla="*/ 323335 h 5360810"/>
              <a:gd name="connsiteX6706" fmla="*/ 4147189 w 4550804"/>
              <a:gd name="connsiteY6706" fmla="*/ 331014 h 5360810"/>
              <a:gd name="connsiteX6707" fmla="*/ 4151377 w 4550804"/>
              <a:gd name="connsiteY6707" fmla="*/ 332410 h 5360810"/>
              <a:gd name="connsiteX6708" fmla="*/ 4148584 w 4550804"/>
              <a:gd name="connsiteY6708" fmla="*/ 332410 h 5360810"/>
              <a:gd name="connsiteX6709" fmla="*/ 4149974 w 4550804"/>
              <a:gd name="connsiteY6709" fmla="*/ 340088 h 5360810"/>
              <a:gd name="connsiteX6710" fmla="*/ 4155568 w 4550804"/>
              <a:gd name="connsiteY6710" fmla="*/ 344277 h 5360810"/>
              <a:gd name="connsiteX6711" fmla="*/ 4152768 w 4550804"/>
              <a:gd name="connsiteY6711" fmla="*/ 342882 h 5360810"/>
              <a:gd name="connsiteX6712" fmla="*/ 4151377 w 4550804"/>
              <a:gd name="connsiteY6712" fmla="*/ 351957 h 5360810"/>
              <a:gd name="connsiteX6713" fmla="*/ 4155568 w 4550804"/>
              <a:gd name="connsiteY6713" fmla="*/ 358240 h 5360810"/>
              <a:gd name="connsiteX6714" fmla="*/ 4155568 w 4550804"/>
              <a:gd name="connsiteY6714" fmla="*/ 370107 h 5360810"/>
              <a:gd name="connsiteX6715" fmla="*/ 4161853 w 4550804"/>
              <a:gd name="connsiteY6715" fmla="*/ 386163 h 5360810"/>
              <a:gd name="connsiteX6716" fmla="*/ 4168137 w 4550804"/>
              <a:gd name="connsiteY6716" fmla="*/ 384767 h 5360810"/>
              <a:gd name="connsiteX6717" fmla="*/ 4193275 w 4550804"/>
              <a:gd name="connsiteY6717" fmla="*/ 405711 h 5360810"/>
              <a:gd name="connsiteX6718" fmla="*/ 4194665 w 4550804"/>
              <a:gd name="connsiteY6718" fmla="*/ 409899 h 5360810"/>
              <a:gd name="connsiteX6719" fmla="*/ 4198855 w 4550804"/>
              <a:gd name="connsiteY6719" fmla="*/ 409899 h 5360810"/>
              <a:gd name="connsiteX6720" fmla="*/ 4200252 w 4550804"/>
              <a:gd name="connsiteY6720" fmla="*/ 408503 h 5360810"/>
              <a:gd name="connsiteX6721" fmla="*/ 4200252 w 4550804"/>
              <a:gd name="connsiteY6721" fmla="*/ 409899 h 5360810"/>
              <a:gd name="connsiteX6722" fmla="*/ 4201648 w 4550804"/>
              <a:gd name="connsiteY6722" fmla="*/ 411296 h 5360810"/>
              <a:gd name="connsiteX6723" fmla="*/ 4203045 w 4550804"/>
              <a:gd name="connsiteY6723" fmla="*/ 409899 h 5360810"/>
              <a:gd name="connsiteX6724" fmla="*/ 4203045 w 4550804"/>
              <a:gd name="connsiteY6724" fmla="*/ 414087 h 5360810"/>
              <a:gd name="connsiteX6725" fmla="*/ 4210726 w 4550804"/>
              <a:gd name="connsiteY6725" fmla="*/ 419672 h 5360810"/>
              <a:gd name="connsiteX6726" fmla="*/ 4210726 w 4550804"/>
              <a:gd name="connsiteY6726" fmla="*/ 425257 h 5360810"/>
              <a:gd name="connsiteX6727" fmla="*/ 4214916 w 4550804"/>
              <a:gd name="connsiteY6727" fmla="*/ 426653 h 5360810"/>
              <a:gd name="connsiteX6728" fmla="*/ 4240753 w 4550804"/>
              <a:gd name="connsiteY6728" fmla="*/ 434332 h 5360810"/>
              <a:gd name="connsiteX6729" fmla="*/ 4260305 w 4550804"/>
              <a:gd name="connsiteY6729" fmla="*/ 442012 h 5360810"/>
              <a:gd name="connsiteX6730" fmla="*/ 4281254 w 4550804"/>
              <a:gd name="connsiteY6730" fmla="*/ 442012 h 5360810"/>
              <a:gd name="connsiteX6731" fmla="*/ 4280144 w 4550804"/>
              <a:gd name="connsiteY6731" fmla="*/ 442752 h 5360810"/>
              <a:gd name="connsiteX6732" fmla="*/ 4280563 w 4550804"/>
              <a:gd name="connsiteY6732" fmla="*/ 442710 h 5360810"/>
              <a:gd name="connsiteX6733" fmla="*/ 4279906 w 4550804"/>
              <a:gd name="connsiteY6733" fmla="*/ 442912 h 5360810"/>
              <a:gd name="connsiteX6734" fmla="*/ 4274970 w 4550804"/>
              <a:gd name="connsiteY6734" fmla="*/ 446201 h 5360810"/>
              <a:gd name="connsiteX6735" fmla="*/ 4264495 w 4550804"/>
              <a:gd name="connsiteY6735" fmla="*/ 444804 h 5360810"/>
              <a:gd name="connsiteX6736" fmla="*/ 4240753 w 4550804"/>
              <a:gd name="connsiteY6736" fmla="*/ 437125 h 5360810"/>
              <a:gd name="connsiteX6737" fmla="*/ 4219804 w 4550804"/>
              <a:gd name="connsiteY6737" fmla="*/ 431540 h 5360810"/>
              <a:gd name="connsiteX6738" fmla="*/ 4218330 w 4550804"/>
              <a:gd name="connsiteY6738" fmla="*/ 430534 h 5360810"/>
              <a:gd name="connsiteX6739" fmla="*/ 4211431 w 4550804"/>
              <a:gd name="connsiteY6739" fmla="*/ 427351 h 5360810"/>
              <a:gd name="connsiteX6740" fmla="*/ 4215056 w 4550804"/>
              <a:gd name="connsiteY6740" fmla="*/ 428301 h 5360810"/>
              <a:gd name="connsiteX6741" fmla="*/ 4204441 w 4550804"/>
              <a:gd name="connsiteY6741" fmla="*/ 421069 h 5360810"/>
              <a:gd name="connsiteX6742" fmla="*/ 4198157 w 4550804"/>
              <a:gd name="connsiteY6742" fmla="*/ 411993 h 5360810"/>
              <a:gd name="connsiteX6743" fmla="*/ 4195364 w 4550804"/>
              <a:gd name="connsiteY6743" fmla="*/ 414786 h 5360810"/>
              <a:gd name="connsiteX6744" fmla="*/ 4191174 w 4550804"/>
              <a:gd name="connsiteY6744" fmla="*/ 420371 h 5360810"/>
              <a:gd name="connsiteX6745" fmla="*/ 4192577 w 4550804"/>
              <a:gd name="connsiteY6745" fmla="*/ 420371 h 5360810"/>
              <a:gd name="connsiteX6746" fmla="*/ 4191174 w 4550804"/>
              <a:gd name="connsiteY6746" fmla="*/ 422472 h 5360810"/>
              <a:gd name="connsiteX6747" fmla="*/ 4191174 w 4550804"/>
              <a:gd name="connsiteY6747" fmla="*/ 423163 h 5360810"/>
              <a:gd name="connsiteX6748" fmla="*/ 4193967 w 4550804"/>
              <a:gd name="connsiteY6748" fmla="*/ 424558 h 5360810"/>
              <a:gd name="connsiteX6749" fmla="*/ 4207235 w 4550804"/>
              <a:gd name="connsiteY6749" fmla="*/ 428747 h 5360810"/>
              <a:gd name="connsiteX6750" fmla="*/ 4208631 w 4550804"/>
              <a:gd name="connsiteY6750" fmla="*/ 431540 h 5360810"/>
              <a:gd name="connsiteX6751" fmla="*/ 4205838 w 4550804"/>
              <a:gd name="connsiteY6751" fmla="*/ 437125 h 5360810"/>
              <a:gd name="connsiteX6752" fmla="*/ 4212123 w 4550804"/>
              <a:gd name="connsiteY6752" fmla="*/ 431540 h 5360810"/>
              <a:gd name="connsiteX6753" fmla="*/ 4231675 w 4550804"/>
              <a:gd name="connsiteY6753" fmla="*/ 440615 h 5360810"/>
              <a:gd name="connsiteX6754" fmla="*/ 4237960 w 4550804"/>
              <a:gd name="connsiteY6754" fmla="*/ 439219 h 5360810"/>
              <a:gd name="connsiteX6755" fmla="*/ 4274271 w 4550804"/>
              <a:gd name="connsiteY6755" fmla="*/ 453879 h 5360810"/>
              <a:gd name="connsiteX6756" fmla="*/ 4267987 w 4550804"/>
              <a:gd name="connsiteY6756" fmla="*/ 452484 h 5360810"/>
              <a:gd name="connsiteX6757" fmla="*/ 4273573 w 4550804"/>
              <a:gd name="connsiteY6757" fmla="*/ 455275 h 5360810"/>
              <a:gd name="connsiteX6758" fmla="*/ 4274970 w 4550804"/>
              <a:gd name="connsiteY6758" fmla="*/ 458068 h 5360810"/>
              <a:gd name="connsiteX6759" fmla="*/ 4284934 w 4550804"/>
              <a:gd name="connsiteY6759" fmla="*/ 450452 h 5360810"/>
              <a:gd name="connsiteX6760" fmla="*/ 4284752 w 4550804"/>
              <a:gd name="connsiteY6760" fmla="*/ 450389 h 5360810"/>
              <a:gd name="connsiteX6761" fmla="*/ 4286666 w 4550804"/>
              <a:gd name="connsiteY6761" fmla="*/ 448476 h 5360810"/>
              <a:gd name="connsiteX6762" fmla="*/ 4285444 w 4550804"/>
              <a:gd name="connsiteY6762" fmla="*/ 444804 h 5360810"/>
              <a:gd name="connsiteX6763" fmla="*/ 4286994 w 4550804"/>
              <a:gd name="connsiteY6763" fmla="*/ 448148 h 5360810"/>
              <a:gd name="connsiteX6764" fmla="*/ 4287545 w 4550804"/>
              <a:gd name="connsiteY6764" fmla="*/ 447596 h 5360810"/>
              <a:gd name="connsiteX6765" fmla="*/ 4288942 w 4550804"/>
              <a:gd name="connsiteY6765" fmla="*/ 451785 h 5360810"/>
              <a:gd name="connsiteX6766" fmla="*/ 4288621 w 4550804"/>
              <a:gd name="connsiteY6766" fmla="*/ 451681 h 5360810"/>
              <a:gd name="connsiteX6767" fmla="*/ 4289634 w 4550804"/>
              <a:gd name="connsiteY6767" fmla="*/ 453879 h 5360810"/>
              <a:gd name="connsiteX6768" fmla="*/ 4286841 w 4550804"/>
              <a:gd name="connsiteY6768" fmla="*/ 462955 h 5360810"/>
              <a:gd name="connsiteX6769" fmla="*/ 4304997 w 4550804"/>
              <a:gd name="connsiteY6769" fmla="*/ 469237 h 5360810"/>
              <a:gd name="connsiteX6770" fmla="*/ 4310582 w 4550804"/>
              <a:gd name="connsiteY6770" fmla="*/ 469237 h 5360810"/>
              <a:gd name="connsiteX6771" fmla="*/ 4318264 w 4550804"/>
              <a:gd name="connsiteY6771" fmla="*/ 465049 h 5360810"/>
              <a:gd name="connsiteX6772" fmla="*/ 4316868 w 4550804"/>
              <a:gd name="connsiteY6772" fmla="*/ 467143 h 5360810"/>
              <a:gd name="connsiteX6773" fmla="*/ 4319661 w 4550804"/>
              <a:gd name="connsiteY6773" fmla="*/ 469936 h 5360810"/>
              <a:gd name="connsiteX6774" fmla="*/ 4325945 w 4550804"/>
              <a:gd name="connsiteY6774" fmla="*/ 472728 h 5360810"/>
              <a:gd name="connsiteX6775" fmla="*/ 4330135 w 4550804"/>
              <a:gd name="connsiteY6775" fmla="*/ 475520 h 5360810"/>
              <a:gd name="connsiteX6776" fmla="*/ 4362257 w 4550804"/>
              <a:gd name="connsiteY6776" fmla="*/ 474125 h 5360810"/>
              <a:gd name="connsiteX6777" fmla="*/ 4367843 w 4550804"/>
              <a:gd name="connsiteY6777" fmla="*/ 466445 h 5360810"/>
              <a:gd name="connsiteX6778" fmla="*/ 4368541 w 4550804"/>
              <a:gd name="connsiteY6778" fmla="*/ 466445 h 5360810"/>
              <a:gd name="connsiteX6779" fmla="*/ 4369938 w 4550804"/>
              <a:gd name="connsiteY6779" fmla="*/ 463653 h 5360810"/>
              <a:gd name="connsiteX6780" fmla="*/ 4368541 w 4550804"/>
              <a:gd name="connsiteY6780" fmla="*/ 469936 h 5360810"/>
              <a:gd name="connsiteX6781" fmla="*/ 4371334 w 4550804"/>
              <a:gd name="connsiteY6781" fmla="*/ 469936 h 5360810"/>
              <a:gd name="connsiteX6782" fmla="*/ 4369938 w 4550804"/>
              <a:gd name="connsiteY6782" fmla="*/ 465747 h 5360810"/>
              <a:gd name="connsiteX6783" fmla="*/ 4372731 w 4550804"/>
              <a:gd name="connsiteY6783" fmla="*/ 465747 h 5360810"/>
              <a:gd name="connsiteX6784" fmla="*/ 4380413 w 4550804"/>
              <a:gd name="connsiteY6784" fmla="*/ 461558 h 5360810"/>
              <a:gd name="connsiteX6785" fmla="*/ 4381013 w 4550804"/>
              <a:gd name="connsiteY6785" fmla="*/ 460218 h 5360810"/>
              <a:gd name="connsiteX6786" fmla="*/ 4376928 w 4550804"/>
              <a:gd name="connsiteY6786" fmla="*/ 462257 h 5360810"/>
              <a:gd name="connsiteX6787" fmla="*/ 4381118 w 4550804"/>
              <a:gd name="connsiteY6787" fmla="*/ 459464 h 5360810"/>
              <a:gd name="connsiteX6788" fmla="*/ 4381348 w 4550804"/>
              <a:gd name="connsiteY6788" fmla="*/ 459464 h 5360810"/>
              <a:gd name="connsiteX6789" fmla="*/ 4383205 w 4550804"/>
              <a:gd name="connsiteY6789" fmla="*/ 455275 h 5360810"/>
              <a:gd name="connsiteX6790" fmla="*/ 4382158 w 4550804"/>
              <a:gd name="connsiteY6790" fmla="*/ 459464 h 5360810"/>
              <a:gd name="connsiteX6791" fmla="*/ 4382514 w 4550804"/>
              <a:gd name="connsiteY6791" fmla="*/ 459464 h 5360810"/>
              <a:gd name="connsiteX6792" fmla="*/ 4382110 w 4550804"/>
              <a:gd name="connsiteY6792" fmla="*/ 459666 h 5360810"/>
              <a:gd name="connsiteX6793" fmla="*/ 4381809 w 4550804"/>
              <a:gd name="connsiteY6793" fmla="*/ 460860 h 5360810"/>
              <a:gd name="connsiteX6794" fmla="*/ 4388094 w 4550804"/>
              <a:gd name="connsiteY6794" fmla="*/ 458068 h 5360810"/>
              <a:gd name="connsiteX6795" fmla="*/ 4383903 w 4550804"/>
              <a:gd name="connsiteY6795" fmla="*/ 458068 h 5360810"/>
              <a:gd name="connsiteX6796" fmla="*/ 4388094 w 4550804"/>
              <a:gd name="connsiteY6796" fmla="*/ 455275 h 5360810"/>
              <a:gd name="connsiteX6797" fmla="*/ 4390887 w 4550804"/>
              <a:gd name="connsiteY6797" fmla="*/ 459464 h 5360810"/>
              <a:gd name="connsiteX6798" fmla="*/ 4389490 w 4550804"/>
              <a:gd name="connsiteY6798" fmla="*/ 458068 h 5360810"/>
              <a:gd name="connsiteX6799" fmla="*/ 4389490 w 4550804"/>
              <a:gd name="connsiteY6799" fmla="*/ 465747 h 5360810"/>
              <a:gd name="connsiteX6800" fmla="*/ 4388094 w 4550804"/>
              <a:gd name="connsiteY6800" fmla="*/ 462955 h 5360810"/>
              <a:gd name="connsiteX6801" fmla="*/ 4385300 w 4550804"/>
              <a:gd name="connsiteY6801" fmla="*/ 464351 h 5360810"/>
              <a:gd name="connsiteX6802" fmla="*/ 4379715 w 4550804"/>
              <a:gd name="connsiteY6802" fmla="*/ 472030 h 5360810"/>
              <a:gd name="connsiteX6803" fmla="*/ 4372032 w 4550804"/>
              <a:gd name="connsiteY6803" fmla="*/ 477614 h 5360810"/>
              <a:gd name="connsiteX6804" fmla="*/ 4370636 w 4550804"/>
              <a:gd name="connsiteY6804" fmla="*/ 490879 h 5360810"/>
              <a:gd name="connsiteX6805" fmla="*/ 4374826 w 4550804"/>
              <a:gd name="connsiteY6805" fmla="*/ 506935 h 5360810"/>
              <a:gd name="connsiteX6806" fmla="*/ 4370636 w 4550804"/>
              <a:gd name="connsiteY6806" fmla="*/ 513218 h 5360810"/>
              <a:gd name="connsiteX6807" fmla="*/ 4366447 w 4550804"/>
              <a:gd name="connsiteY6807" fmla="*/ 530670 h 5360810"/>
              <a:gd name="connsiteX6808" fmla="*/ 4367843 w 4550804"/>
              <a:gd name="connsiteY6808" fmla="*/ 541141 h 5360810"/>
              <a:gd name="connsiteX6809" fmla="*/ 4374128 w 4550804"/>
              <a:gd name="connsiteY6809" fmla="*/ 547426 h 5360810"/>
              <a:gd name="connsiteX6810" fmla="*/ 4380713 w 4550804"/>
              <a:gd name="connsiteY6810" fmla="*/ 555201 h 5360810"/>
              <a:gd name="connsiteX6811" fmla="*/ 4386013 w 4550804"/>
              <a:gd name="connsiteY6811" fmla="*/ 552312 h 5360810"/>
              <a:gd name="connsiteX6812" fmla="*/ 4390195 w 4550804"/>
              <a:gd name="connsiteY6812" fmla="*/ 555104 h 5360810"/>
              <a:gd name="connsiteX6813" fmla="*/ 4392996 w 4550804"/>
              <a:gd name="connsiteY6813" fmla="*/ 553708 h 5360810"/>
              <a:gd name="connsiteX6814" fmla="*/ 4399280 w 4550804"/>
              <a:gd name="connsiteY6814" fmla="*/ 559293 h 5360810"/>
              <a:gd name="connsiteX6815" fmla="*/ 4396487 w 4550804"/>
              <a:gd name="connsiteY6815" fmla="*/ 566972 h 5360810"/>
              <a:gd name="connsiteX6816" fmla="*/ 4400670 w 4550804"/>
              <a:gd name="connsiteY6816" fmla="*/ 560688 h 5360810"/>
              <a:gd name="connsiteX6817" fmla="*/ 4404861 w 4550804"/>
              <a:gd name="connsiteY6817" fmla="*/ 562085 h 5360810"/>
              <a:gd name="connsiteX6818" fmla="*/ 4406257 w 4550804"/>
              <a:gd name="connsiteY6818" fmla="*/ 559293 h 5360810"/>
              <a:gd name="connsiteX6819" fmla="*/ 4407653 w 4550804"/>
              <a:gd name="connsiteY6819" fmla="*/ 562085 h 5360810"/>
              <a:gd name="connsiteX6820" fmla="*/ 4410446 w 4550804"/>
              <a:gd name="connsiteY6820" fmla="*/ 564878 h 5360810"/>
              <a:gd name="connsiteX6821" fmla="*/ 4414636 w 4550804"/>
              <a:gd name="connsiteY6821" fmla="*/ 560688 h 5360810"/>
              <a:gd name="connsiteX6822" fmla="*/ 4416033 w 4550804"/>
              <a:gd name="connsiteY6822" fmla="*/ 564878 h 5360810"/>
              <a:gd name="connsiteX6823" fmla="*/ 4420223 w 4550804"/>
              <a:gd name="connsiteY6823" fmla="*/ 563481 h 5360810"/>
              <a:gd name="connsiteX6824" fmla="*/ 4421619 w 4550804"/>
              <a:gd name="connsiteY6824" fmla="*/ 564878 h 5360810"/>
              <a:gd name="connsiteX6825" fmla="*/ 4427205 w 4550804"/>
              <a:gd name="connsiteY6825" fmla="*/ 564878 h 5360810"/>
              <a:gd name="connsiteX6826" fmla="*/ 4428602 w 4550804"/>
              <a:gd name="connsiteY6826" fmla="*/ 575349 h 5360810"/>
              <a:gd name="connsiteX6827" fmla="*/ 4428602 w 4550804"/>
              <a:gd name="connsiteY6827" fmla="*/ 564878 h 5360810"/>
              <a:gd name="connsiteX6828" fmla="*/ 4432792 w 4550804"/>
              <a:gd name="connsiteY6828" fmla="*/ 564878 h 5360810"/>
              <a:gd name="connsiteX6829" fmla="*/ 4433029 w 4550804"/>
              <a:gd name="connsiteY6829" fmla="*/ 566218 h 5360810"/>
              <a:gd name="connsiteX6830" fmla="*/ 4438378 w 4550804"/>
              <a:gd name="connsiteY6830" fmla="*/ 564878 h 5360810"/>
              <a:gd name="connsiteX6831" fmla="*/ 4441171 w 4550804"/>
              <a:gd name="connsiteY6831" fmla="*/ 569066 h 5360810"/>
              <a:gd name="connsiteX6832" fmla="*/ 4448853 w 4550804"/>
              <a:gd name="connsiteY6832" fmla="*/ 573254 h 5360810"/>
              <a:gd name="connsiteX6833" fmla="*/ 4450249 w 4550804"/>
              <a:gd name="connsiteY6833" fmla="*/ 586519 h 5360810"/>
              <a:gd name="connsiteX6834" fmla="*/ 4450249 w 4550804"/>
              <a:gd name="connsiteY6834" fmla="*/ 573254 h 5360810"/>
              <a:gd name="connsiteX6835" fmla="*/ 4453042 w 4550804"/>
              <a:gd name="connsiteY6835" fmla="*/ 571858 h 5360810"/>
              <a:gd name="connsiteX6836" fmla="*/ 4455836 w 4550804"/>
              <a:gd name="connsiteY6836" fmla="*/ 574651 h 5360810"/>
              <a:gd name="connsiteX6837" fmla="*/ 4458629 w 4550804"/>
              <a:gd name="connsiteY6837" fmla="*/ 583726 h 5360810"/>
              <a:gd name="connsiteX6838" fmla="*/ 4457232 w 4550804"/>
              <a:gd name="connsiteY6838" fmla="*/ 574651 h 5360810"/>
              <a:gd name="connsiteX6839" fmla="*/ 4463517 w 4550804"/>
              <a:gd name="connsiteY6839" fmla="*/ 578840 h 5360810"/>
              <a:gd name="connsiteX6840" fmla="*/ 4463517 w 4550804"/>
              <a:gd name="connsiteY6840" fmla="*/ 574651 h 5360810"/>
              <a:gd name="connsiteX6841" fmla="*/ 4466311 w 4550804"/>
              <a:gd name="connsiteY6841" fmla="*/ 574651 h 5360810"/>
              <a:gd name="connsiteX6842" fmla="*/ 4467706 w 4550804"/>
              <a:gd name="connsiteY6842" fmla="*/ 571858 h 5360810"/>
              <a:gd name="connsiteX6843" fmla="*/ 4471896 w 4550804"/>
              <a:gd name="connsiteY6843" fmla="*/ 573254 h 5360810"/>
              <a:gd name="connsiteX6844" fmla="*/ 4477483 w 4550804"/>
              <a:gd name="connsiteY6844" fmla="*/ 577443 h 5360810"/>
              <a:gd name="connsiteX6845" fmla="*/ 4480277 w 4550804"/>
              <a:gd name="connsiteY6845" fmla="*/ 585122 h 5360810"/>
              <a:gd name="connsiteX6846" fmla="*/ 4478880 w 4550804"/>
              <a:gd name="connsiteY6846" fmla="*/ 578840 h 5360810"/>
              <a:gd name="connsiteX6847" fmla="*/ 4481673 w 4550804"/>
              <a:gd name="connsiteY6847" fmla="*/ 578840 h 5360810"/>
              <a:gd name="connsiteX6848" fmla="*/ 4484465 w 4550804"/>
              <a:gd name="connsiteY6848" fmla="*/ 583027 h 5360810"/>
              <a:gd name="connsiteX6849" fmla="*/ 4485862 w 4550804"/>
              <a:gd name="connsiteY6849" fmla="*/ 589312 h 5360810"/>
              <a:gd name="connsiteX6850" fmla="*/ 4485862 w 4550804"/>
              <a:gd name="connsiteY6850" fmla="*/ 579538 h 5360810"/>
              <a:gd name="connsiteX6851" fmla="*/ 4487259 w 4550804"/>
              <a:gd name="connsiteY6851" fmla="*/ 582330 h 5360810"/>
              <a:gd name="connsiteX6852" fmla="*/ 4487259 w 4550804"/>
              <a:gd name="connsiteY6852" fmla="*/ 580934 h 5360810"/>
              <a:gd name="connsiteX6853" fmla="*/ 4496337 w 4550804"/>
              <a:gd name="connsiteY6853" fmla="*/ 585122 h 5360810"/>
              <a:gd name="connsiteX6854" fmla="*/ 4497733 w 4550804"/>
              <a:gd name="connsiteY6854" fmla="*/ 590708 h 5360810"/>
              <a:gd name="connsiteX6855" fmla="*/ 4497733 w 4550804"/>
              <a:gd name="connsiteY6855" fmla="*/ 584425 h 5360810"/>
              <a:gd name="connsiteX6856" fmla="*/ 4500526 w 4550804"/>
              <a:gd name="connsiteY6856" fmla="*/ 587216 h 5360810"/>
              <a:gd name="connsiteX6857" fmla="*/ 4503320 w 4550804"/>
              <a:gd name="connsiteY6857" fmla="*/ 587216 h 5360810"/>
              <a:gd name="connsiteX6858" fmla="*/ 4506113 w 4550804"/>
              <a:gd name="connsiteY6858" fmla="*/ 594896 h 5360810"/>
              <a:gd name="connsiteX6859" fmla="*/ 4504723 w 4550804"/>
              <a:gd name="connsiteY6859" fmla="*/ 587216 h 5360810"/>
              <a:gd name="connsiteX6860" fmla="*/ 4511008 w 4550804"/>
              <a:gd name="connsiteY6860" fmla="*/ 588613 h 5360810"/>
              <a:gd name="connsiteX6861" fmla="*/ 4512397 w 4550804"/>
              <a:gd name="connsiteY6861" fmla="*/ 591405 h 5360810"/>
              <a:gd name="connsiteX6862" fmla="*/ 4512397 w 4550804"/>
              <a:gd name="connsiteY6862" fmla="*/ 588613 h 5360810"/>
              <a:gd name="connsiteX6863" fmla="*/ 4518689 w 4550804"/>
              <a:gd name="connsiteY6863" fmla="*/ 590009 h 5360810"/>
              <a:gd name="connsiteX6864" fmla="*/ 4518689 w 4550804"/>
              <a:gd name="connsiteY6864" fmla="*/ 591405 h 5360810"/>
              <a:gd name="connsiteX6865" fmla="*/ 4521482 w 4550804"/>
              <a:gd name="connsiteY6865" fmla="*/ 590009 h 5360810"/>
              <a:gd name="connsiteX6866" fmla="*/ 4525672 w 4550804"/>
              <a:gd name="connsiteY6866" fmla="*/ 597688 h 5360810"/>
              <a:gd name="connsiteX6867" fmla="*/ 4527063 w 4550804"/>
              <a:gd name="connsiteY6867" fmla="*/ 599084 h 5360810"/>
              <a:gd name="connsiteX6868" fmla="*/ 4524269 w 4550804"/>
              <a:gd name="connsiteY6868" fmla="*/ 590009 h 5360810"/>
              <a:gd name="connsiteX6869" fmla="*/ 4528458 w 4550804"/>
              <a:gd name="connsiteY6869" fmla="*/ 584425 h 5360810"/>
              <a:gd name="connsiteX6870" fmla="*/ 4532648 w 4550804"/>
              <a:gd name="connsiteY6870" fmla="*/ 605367 h 5360810"/>
              <a:gd name="connsiteX6871" fmla="*/ 4529855 w 4550804"/>
              <a:gd name="connsiteY6871" fmla="*/ 605367 h 5360810"/>
              <a:gd name="connsiteX6872" fmla="*/ 4537537 w 4550804"/>
              <a:gd name="connsiteY6872" fmla="*/ 631196 h 5360810"/>
              <a:gd name="connsiteX6873" fmla="*/ 4538933 w 4550804"/>
              <a:gd name="connsiteY6873" fmla="*/ 663309 h 5360810"/>
              <a:gd name="connsiteX6874" fmla="*/ 4528458 w 4550804"/>
              <a:gd name="connsiteY6874" fmla="*/ 681461 h 5360810"/>
              <a:gd name="connsiteX6875" fmla="*/ 4550804 w 4550804"/>
              <a:gd name="connsiteY6875" fmla="*/ 696121 h 5360810"/>
              <a:gd name="connsiteX6876" fmla="*/ 4533346 w 4550804"/>
              <a:gd name="connsiteY6876" fmla="*/ 703800 h 5360810"/>
              <a:gd name="connsiteX6877" fmla="*/ 4524269 w 4550804"/>
              <a:gd name="connsiteY6877" fmla="*/ 703800 h 5360810"/>
              <a:gd name="connsiteX6878" fmla="*/ 4509605 w 4550804"/>
              <a:gd name="connsiteY6878" fmla="*/ 732422 h 5360810"/>
              <a:gd name="connsiteX6879" fmla="*/ 4508208 w 4550804"/>
              <a:gd name="connsiteY6879" fmla="*/ 745685 h 5360810"/>
              <a:gd name="connsiteX6880" fmla="*/ 4500526 w 4550804"/>
              <a:gd name="connsiteY6880" fmla="*/ 747082 h 5360810"/>
              <a:gd name="connsiteX6881" fmla="*/ 4499822 w 4550804"/>
              <a:gd name="connsiteY6881" fmla="*/ 747556 h 5360810"/>
              <a:gd name="connsiteX6882" fmla="*/ 4502601 w 4550804"/>
              <a:gd name="connsiteY6882" fmla="*/ 747089 h 5360810"/>
              <a:gd name="connsiteX6883" fmla="*/ 4502601 w 4550804"/>
              <a:gd name="connsiteY6883" fmla="*/ 761050 h 5360810"/>
              <a:gd name="connsiteX6884" fmla="*/ 4495617 w 4550804"/>
              <a:gd name="connsiteY6884" fmla="*/ 775711 h 5360810"/>
              <a:gd name="connsiteX6885" fmla="*/ 4491435 w 4550804"/>
              <a:gd name="connsiteY6885" fmla="*/ 779899 h 5360810"/>
              <a:gd name="connsiteX6886" fmla="*/ 4490737 w 4550804"/>
              <a:gd name="connsiteY6886" fmla="*/ 779899 h 5360810"/>
              <a:gd name="connsiteX6887" fmla="*/ 4491435 w 4550804"/>
              <a:gd name="connsiteY6887" fmla="*/ 786182 h 5360810"/>
              <a:gd name="connsiteX6888" fmla="*/ 4492824 w 4550804"/>
              <a:gd name="connsiteY6888" fmla="*/ 800842 h 5360810"/>
              <a:gd name="connsiteX6889" fmla="*/ 4499808 w 4550804"/>
              <a:gd name="connsiteY6889" fmla="*/ 807133 h 5360810"/>
              <a:gd name="connsiteX6890" fmla="*/ 4495617 w 4550804"/>
              <a:gd name="connsiteY6890" fmla="*/ 811314 h 5360810"/>
              <a:gd name="connsiteX6891" fmla="*/ 4519360 w 4550804"/>
              <a:gd name="connsiteY6891" fmla="*/ 827376 h 5360810"/>
              <a:gd name="connsiteX6892" fmla="*/ 4516566 w 4550804"/>
              <a:gd name="connsiteY6892" fmla="*/ 888104 h 5360810"/>
              <a:gd name="connsiteX6893" fmla="*/ 4524723 w 4550804"/>
              <a:gd name="connsiteY6893" fmla="*/ 936301 h 5360810"/>
              <a:gd name="connsiteX6894" fmla="*/ 4524954 w 4550804"/>
              <a:gd name="connsiteY6894" fmla="*/ 936273 h 5360810"/>
              <a:gd name="connsiteX6895" fmla="*/ 4536817 w 4550804"/>
              <a:gd name="connsiteY6895" fmla="*/ 1020742 h 5360810"/>
              <a:gd name="connsiteX6896" fmla="*/ 4541698 w 4550804"/>
              <a:gd name="connsiteY6896" fmla="*/ 1028436 h 5360810"/>
              <a:gd name="connsiteX6897" fmla="*/ 4532628 w 4550804"/>
              <a:gd name="connsiteY6897" fmla="*/ 1040297 h 5360810"/>
              <a:gd name="connsiteX6898" fmla="*/ 4503997 w 4550804"/>
              <a:gd name="connsiteY6898" fmla="*/ 1155463 h 5360810"/>
              <a:gd name="connsiteX6899" fmla="*/ 4418804 w 4550804"/>
              <a:gd name="connsiteY6899" fmla="*/ 1304857 h 5360810"/>
              <a:gd name="connsiteX6900" fmla="*/ 4398555 w 4550804"/>
              <a:gd name="connsiteY6900" fmla="*/ 1331377 h 5360810"/>
              <a:gd name="connsiteX6901" fmla="*/ 4406941 w 4550804"/>
              <a:gd name="connsiteY6901" fmla="*/ 1353724 h 5360810"/>
              <a:gd name="connsiteX6902" fmla="*/ 4404154 w 4550804"/>
              <a:gd name="connsiteY6902" fmla="*/ 1353724 h 5360810"/>
              <a:gd name="connsiteX6903" fmla="*/ 4380419 w 4550804"/>
              <a:gd name="connsiteY6903" fmla="*/ 1407464 h 5360810"/>
              <a:gd name="connsiteX6904" fmla="*/ 4368547 w 4550804"/>
              <a:gd name="connsiteY6904" fmla="*/ 1727194 h 5360810"/>
              <a:gd name="connsiteX6905" fmla="*/ 4352486 w 4550804"/>
              <a:gd name="connsiteY6905" fmla="*/ 1747439 h 5360810"/>
              <a:gd name="connsiteX6906" fmla="*/ 4349693 w 4550804"/>
              <a:gd name="connsiteY6906" fmla="*/ 1748835 h 5360810"/>
              <a:gd name="connsiteX6907" fmla="*/ 4346202 w 4550804"/>
              <a:gd name="connsiteY6907" fmla="*/ 1744647 h 5360810"/>
              <a:gd name="connsiteX6908" fmla="*/ 4337822 w 4550804"/>
              <a:gd name="connsiteY6908" fmla="*/ 1744647 h 5360810"/>
              <a:gd name="connsiteX6909" fmla="*/ 4318270 w 4550804"/>
              <a:gd name="connsiteY6909" fmla="*/ 1740458 h 5360810"/>
              <a:gd name="connsiteX6910" fmla="*/ 4311985 w 4550804"/>
              <a:gd name="connsiteY6910" fmla="*/ 1737666 h 5360810"/>
              <a:gd name="connsiteX6911" fmla="*/ 4305003 w 4550804"/>
              <a:gd name="connsiteY6911" fmla="*/ 1731383 h 5360810"/>
              <a:gd name="connsiteX6912" fmla="*/ 4294527 w 4550804"/>
              <a:gd name="connsiteY6912" fmla="*/ 1732779 h 5360810"/>
              <a:gd name="connsiteX6913" fmla="*/ 4274976 w 4550804"/>
              <a:gd name="connsiteY6913" fmla="*/ 1723704 h 5360810"/>
              <a:gd name="connsiteX6914" fmla="*/ 4265898 w 4550804"/>
              <a:gd name="connsiteY6914" fmla="*/ 1732779 h 5360810"/>
              <a:gd name="connsiteX6915" fmla="*/ 4255423 w 4550804"/>
              <a:gd name="connsiteY6915" fmla="*/ 1732779 h 5360810"/>
              <a:gd name="connsiteX6916" fmla="*/ 4248440 w 4550804"/>
              <a:gd name="connsiteY6916" fmla="*/ 1737666 h 5360810"/>
              <a:gd name="connsiteX6917" fmla="*/ 4239363 w 4550804"/>
              <a:gd name="connsiteY6917" fmla="*/ 1737666 h 5360810"/>
              <a:gd name="connsiteX6918" fmla="*/ 4231681 w 4550804"/>
              <a:gd name="connsiteY6918" fmla="*/ 1740458 h 5360810"/>
              <a:gd name="connsiteX6919" fmla="*/ 4219810 w 4550804"/>
              <a:gd name="connsiteY6919" fmla="*/ 1736968 h 5360810"/>
              <a:gd name="connsiteX6920" fmla="*/ 4207939 w 4550804"/>
              <a:gd name="connsiteY6920" fmla="*/ 1736968 h 5360810"/>
              <a:gd name="connsiteX6921" fmla="*/ 4203749 w 4550804"/>
              <a:gd name="connsiteY6921" fmla="*/ 1734176 h 5360810"/>
              <a:gd name="connsiteX6922" fmla="*/ 4202352 w 4550804"/>
              <a:gd name="connsiteY6922" fmla="*/ 1725100 h 5360810"/>
              <a:gd name="connsiteX6923" fmla="*/ 4189085 w 4550804"/>
              <a:gd name="connsiteY6923" fmla="*/ 1720911 h 5360810"/>
              <a:gd name="connsiteX6924" fmla="*/ 4182800 w 4550804"/>
              <a:gd name="connsiteY6924" fmla="*/ 1715327 h 5360810"/>
              <a:gd name="connsiteX6925" fmla="*/ 4161851 w 4550804"/>
              <a:gd name="connsiteY6925" fmla="*/ 1718119 h 5360810"/>
              <a:gd name="connsiteX6926" fmla="*/ 4153472 w 4550804"/>
              <a:gd name="connsiteY6926" fmla="*/ 1713233 h 5360810"/>
              <a:gd name="connsiteX6927" fmla="*/ 4143214 w 4550804"/>
              <a:gd name="connsiteY6927" fmla="*/ 1718091 h 5360810"/>
              <a:gd name="connsiteX6928" fmla="*/ 4143695 w 4550804"/>
              <a:gd name="connsiteY6928" fmla="*/ 1720911 h 5360810"/>
              <a:gd name="connsiteX6929" fmla="*/ 4130428 w 4550804"/>
              <a:gd name="connsiteY6929" fmla="*/ 1723704 h 5360810"/>
              <a:gd name="connsiteX6930" fmla="*/ 4115065 w 4550804"/>
              <a:gd name="connsiteY6930" fmla="*/ 1716723 h 5360810"/>
              <a:gd name="connsiteX6931" fmla="*/ 4108083 w 4550804"/>
              <a:gd name="connsiteY6931" fmla="*/ 1718119 h 5360810"/>
              <a:gd name="connsiteX6932" fmla="*/ 4104591 w 4550804"/>
              <a:gd name="connsiteY6932" fmla="*/ 1723704 h 5360810"/>
              <a:gd name="connsiteX6933" fmla="*/ 4093419 w 4550804"/>
              <a:gd name="connsiteY6933" fmla="*/ 1725798 h 5360810"/>
              <a:gd name="connsiteX6934" fmla="*/ 4080849 w 4550804"/>
              <a:gd name="connsiteY6934" fmla="*/ 1723704 h 5360810"/>
              <a:gd name="connsiteX6935" fmla="*/ 4075263 w 4550804"/>
              <a:gd name="connsiteY6935" fmla="*/ 1718119 h 5360810"/>
              <a:gd name="connsiteX6936" fmla="*/ 4064789 w 4550804"/>
              <a:gd name="connsiteY6936" fmla="*/ 1720911 h 5360810"/>
              <a:gd name="connsiteX6937" fmla="*/ 4059202 w 4550804"/>
              <a:gd name="connsiteY6937" fmla="*/ 1716723 h 5360810"/>
              <a:gd name="connsiteX6938" fmla="*/ 4045236 w 4550804"/>
              <a:gd name="connsiteY6938" fmla="*/ 1719515 h 5360810"/>
              <a:gd name="connsiteX6939" fmla="*/ 4038253 w 4550804"/>
              <a:gd name="connsiteY6939" fmla="*/ 1722307 h 5360810"/>
              <a:gd name="connsiteX6940" fmla="*/ 4033365 w 4550804"/>
              <a:gd name="connsiteY6940" fmla="*/ 1728591 h 5360810"/>
              <a:gd name="connsiteX6941" fmla="*/ 4022890 w 4550804"/>
              <a:gd name="connsiteY6941" fmla="*/ 1725100 h 5360810"/>
              <a:gd name="connsiteX6942" fmla="*/ 4017304 w 4550804"/>
              <a:gd name="connsiteY6942" fmla="*/ 1731383 h 5360810"/>
              <a:gd name="connsiteX6943" fmla="*/ 4014511 w 4550804"/>
              <a:gd name="connsiteY6943" fmla="*/ 1728591 h 5360810"/>
              <a:gd name="connsiteX6944" fmla="*/ 4015908 w 4550804"/>
              <a:gd name="connsiteY6944" fmla="*/ 1725798 h 5360810"/>
              <a:gd name="connsiteX6945" fmla="*/ 4002640 w 4550804"/>
              <a:gd name="connsiteY6945" fmla="*/ 1732779 h 5360810"/>
              <a:gd name="connsiteX6946" fmla="*/ 3985881 w 4550804"/>
              <a:gd name="connsiteY6946" fmla="*/ 1756515 h 5360810"/>
              <a:gd name="connsiteX6947" fmla="*/ 3972613 w 4550804"/>
              <a:gd name="connsiteY6947" fmla="*/ 1761402 h 5360810"/>
              <a:gd name="connsiteX6948" fmla="*/ 3966211 w 4550804"/>
              <a:gd name="connsiteY6948" fmla="*/ 1766521 h 5360810"/>
              <a:gd name="connsiteX6949" fmla="*/ 3972613 w 4550804"/>
              <a:gd name="connsiteY6949" fmla="*/ 1767685 h 5360810"/>
              <a:gd name="connsiteX6950" fmla="*/ 3977501 w 4550804"/>
              <a:gd name="connsiteY6950" fmla="*/ 1776760 h 5360810"/>
              <a:gd name="connsiteX6951" fmla="*/ 3985880 w 4550804"/>
              <a:gd name="connsiteY6951" fmla="*/ 1783741 h 5360810"/>
              <a:gd name="connsiteX6952" fmla="*/ 3987975 w 4550804"/>
              <a:gd name="connsiteY6952" fmla="*/ 1790024 h 5360810"/>
              <a:gd name="connsiteX6953" fmla="*/ 3978898 w 4550804"/>
              <a:gd name="connsiteY6953" fmla="*/ 1840986 h 5360810"/>
              <a:gd name="connsiteX6954" fmla="*/ 4036158 w 4550804"/>
              <a:gd name="connsiteY6954" fmla="*/ 1887759 h 5360810"/>
              <a:gd name="connsiteX6955" fmla="*/ 4036158 w 4550804"/>
              <a:gd name="connsiteY6955" fmla="*/ 1891248 h 5360810"/>
              <a:gd name="connsiteX6956" fmla="*/ 4019399 w 4550804"/>
              <a:gd name="connsiteY6956" fmla="*/ 1896833 h 5360810"/>
              <a:gd name="connsiteX6957" fmla="*/ 4004734 w 4550804"/>
              <a:gd name="connsiteY6957" fmla="*/ 1891248 h 5360810"/>
              <a:gd name="connsiteX6958" fmla="*/ 3998450 w 4550804"/>
              <a:gd name="connsiteY6958" fmla="*/ 1891248 h 5360810"/>
              <a:gd name="connsiteX6959" fmla="*/ 3987975 w 4550804"/>
              <a:gd name="connsiteY6959" fmla="*/ 1889155 h 5360810"/>
              <a:gd name="connsiteX6960" fmla="*/ 3982389 w 4550804"/>
              <a:gd name="connsiteY6960" fmla="*/ 1910098 h 5360810"/>
              <a:gd name="connsiteX6961" fmla="*/ 3976803 w 4550804"/>
              <a:gd name="connsiteY6961" fmla="*/ 1913588 h 5360810"/>
              <a:gd name="connsiteX6962" fmla="*/ 3976803 w 4550804"/>
              <a:gd name="connsiteY6962" fmla="*/ 1917776 h 5360810"/>
              <a:gd name="connsiteX6963" fmla="*/ 3935603 w 4550804"/>
              <a:gd name="connsiteY6963" fmla="*/ 1910098 h 5360810"/>
              <a:gd name="connsiteX6964" fmla="*/ 3964932 w 4550804"/>
              <a:gd name="connsiteY6964" fmla="*/ 1970832 h 5360810"/>
              <a:gd name="connsiteX6965" fmla="*/ 3957410 w 4550804"/>
              <a:gd name="connsiteY6965" fmla="*/ 2036452 h 5360810"/>
              <a:gd name="connsiteX6966" fmla="*/ 3957949 w 4550804"/>
              <a:gd name="connsiteY6966" fmla="*/ 2036452 h 5360810"/>
              <a:gd name="connsiteX6967" fmla="*/ 3980589 w 4550804"/>
              <a:gd name="connsiteY6967" fmla="*/ 2050435 h 5360810"/>
              <a:gd name="connsiteX6968" fmla="*/ 3980993 w 4550804"/>
              <a:gd name="connsiteY6968" fmla="*/ 2049716 h 5360810"/>
              <a:gd name="connsiteX6969" fmla="*/ 3988674 w 4550804"/>
              <a:gd name="connsiteY6969" fmla="*/ 2051810 h 5360810"/>
              <a:gd name="connsiteX6970" fmla="*/ 4022891 w 4550804"/>
              <a:gd name="connsiteY6970" fmla="*/ 2076244 h 5360810"/>
              <a:gd name="connsiteX6971" fmla="*/ 4048728 w 4550804"/>
              <a:gd name="connsiteY6971" fmla="*/ 2086017 h 5360810"/>
              <a:gd name="connsiteX6972" fmla="*/ 4140903 w 4550804"/>
              <a:gd name="connsiteY6972" fmla="*/ 2083225 h 5360810"/>
              <a:gd name="connsiteX6973" fmla="*/ 4139507 w 4550804"/>
              <a:gd name="connsiteY6973" fmla="*/ 2101375 h 5360810"/>
              <a:gd name="connsiteX6974" fmla="*/ 4150680 w 4550804"/>
              <a:gd name="connsiteY6974" fmla="*/ 2098583 h 5360810"/>
              <a:gd name="connsiteX6975" fmla="*/ 4244251 w 4550804"/>
              <a:gd name="connsiteY6975" fmla="*/ 2127205 h 5360810"/>
              <a:gd name="connsiteX6976" fmla="*/ 4250536 w 4550804"/>
              <a:gd name="connsiteY6976" fmla="*/ 2124413 h 5360810"/>
              <a:gd name="connsiteX6977" fmla="*/ 4252631 w 4550804"/>
              <a:gd name="connsiteY6977" fmla="*/ 2130696 h 5360810"/>
              <a:gd name="connsiteX6978" fmla="*/ 4254028 w 4550804"/>
              <a:gd name="connsiteY6978" fmla="*/ 2130696 h 5360810"/>
              <a:gd name="connsiteX6979" fmla="*/ 4251234 w 4550804"/>
              <a:gd name="connsiteY6979" fmla="*/ 2122318 h 5360810"/>
              <a:gd name="connsiteX6980" fmla="*/ 4267993 w 4550804"/>
              <a:gd name="connsiteY6980" fmla="*/ 2108357 h 5360810"/>
              <a:gd name="connsiteX6981" fmla="*/ 4285451 w 4550804"/>
              <a:gd name="connsiteY6981" fmla="*/ 2066471 h 5360810"/>
              <a:gd name="connsiteX6982" fmla="*/ 4297322 w 4550804"/>
              <a:gd name="connsiteY6982" fmla="*/ 2058791 h 5360810"/>
              <a:gd name="connsiteX6983" fmla="*/ 4304304 w 4550804"/>
              <a:gd name="connsiteY6983" fmla="*/ 2068565 h 5360810"/>
              <a:gd name="connsiteX6984" fmla="*/ 4305701 w 4550804"/>
              <a:gd name="connsiteY6984" fmla="*/ 2075545 h 5360810"/>
              <a:gd name="connsiteX6985" fmla="*/ 4318968 w 4550804"/>
              <a:gd name="connsiteY6985" fmla="*/ 2106262 h 5360810"/>
              <a:gd name="connsiteX6986" fmla="*/ 4325254 w 4550804"/>
              <a:gd name="connsiteY6986" fmla="*/ 2136979 h 5360810"/>
              <a:gd name="connsiteX6987" fmla="*/ 4339918 w 4550804"/>
              <a:gd name="connsiteY6987" fmla="*/ 2148846 h 5360810"/>
              <a:gd name="connsiteX6988" fmla="*/ 4357375 w 4550804"/>
              <a:gd name="connsiteY6988" fmla="*/ 2186544 h 5360810"/>
              <a:gd name="connsiteX6989" fmla="*/ 4363660 w 4550804"/>
              <a:gd name="connsiteY6989" fmla="*/ 2186544 h 5360810"/>
              <a:gd name="connsiteX6990" fmla="*/ 4375532 w 4550804"/>
              <a:gd name="connsiteY6990" fmla="*/ 2191430 h 5360810"/>
              <a:gd name="connsiteX6991" fmla="*/ 4379720 w 4550804"/>
              <a:gd name="connsiteY6991" fmla="*/ 2189336 h 5360810"/>
              <a:gd name="connsiteX6992" fmla="*/ 4383911 w 4550804"/>
              <a:gd name="connsiteY6992" fmla="*/ 2191430 h 5360810"/>
              <a:gd name="connsiteX6993" fmla="*/ 4383911 w 4550804"/>
              <a:gd name="connsiteY6993" fmla="*/ 2198412 h 5360810"/>
              <a:gd name="connsiteX6994" fmla="*/ 4390196 w 4550804"/>
              <a:gd name="connsiteY6994" fmla="*/ 2210279 h 5360810"/>
              <a:gd name="connsiteX6995" fmla="*/ 4400670 w 4550804"/>
              <a:gd name="connsiteY6995" fmla="*/ 2242392 h 5360810"/>
              <a:gd name="connsiteX6996" fmla="*/ 4399287 w 4550804"/>
              <a:gd name="connsiteY6996" fmla="*/ 2242755 h 5360810"/>
              <a:gd name="connsiteX6997" fmla="*/ 4400670 w 4550804"/>
              <a:gd name="connsiteY6997" fmla="*/ 2282882 h 5360810"/>
              <a:gd name="connsiteX6998" fmla="*/ 4382514 w 4550804"/>
              <a:gd name="connsiteY6998" fmla="*/ 2309410 h 5360810"/>
              <a:gd name="connsiteX6999" fmla="*/ 4382514 w 4550804"/>
              <a:gd name="connsiteY6999" fmla="*/ 2319881 h 5360810"/>
              <a:gd name="connsiteX7000" fmla="*/ 4372040 w 4550804"/>
              <a:gd name="connsiteY7000" fmla="*/ 2337334 h 5360810"/>
              <a:gd name="connsiteX7001" fmla="*/ 4372738 w 4550804"/>
              <a:gd name="connsiteY7001" fmla="*/ 2343616 h 5360810"/>
              <a:gd name="connsiteX7002" fmla="*/ 4370643 w 4550804"/>
              <a:gd name="connsiteY7002" fmla="*/ 2350598 h 5360810"/>
              <a:gd name="connsiteX7003" fmla="*/ 4372738 w 4550804"/>
              <a:gd name="connsiteY7003" fmla="*/ 2353390 h 5360810"/>
              <a:gd name="connsiteX7004" fmla="*/ 4362263 w 4550804"/>
              <a:gd name="connsiteY7004" fmla="*/ 2359673 h 5360810"/>
              <a:gd name="connsiteX7005" fmla="*/ 4366453 w 4550804"/>
              <a:gd name="connsiteY7005" fmla="*/ 2361070 h 5360810"/>
              <a:gd name="connsiteX7006" fmla="*/ 4363660 w 4550804"/>
              <a:gd name="connsiteY7006" fmla="*/ 2367352 h 5360810"/>
              <a:gd name="connsiteX7007" fmla="*/ 4357375 w 4550804"/>
              <a:gd name="connsiteY7007" fmla="*/ 2377824 h 5360810"/>
              <a:gd name="connsiteX7008" fmla="*/ 4349694 w 4550804"/>
              <a:gd name="connsiteY7008" fmla="*/ 2399465 h 5360810"/>
              <a:gd name="connsiteX7009" fmla="*/ 4349694 w 4550804"/>
              <a:gd name="connsiteY7009" fmla="*/ 2408540 h 5360810"/>
              <a:gd name="connsiteX7010" fmla="*/ 4353884 w 4550804"/>
              <a:gd name="connsiteY7010" fmla="*/ 2419011 h 5360810"/>
              <a:gd name="connsiteX7011" fmla="*/ 4351091 w 4550804"/>
              <a:gd name="connsiteY7011" fmla="*/ 2425295 h 5360810"/>
              <a:gd name="connsiteX7012" fmla="*/ 4352487 w 4550804"/>
              <a:gd name="connsiteY7012" fmla="*/ 2435067 h 5360810"/>
              <a:gd name="connsiteX7013" fmla="*/ 4358074 w 4550804"/>
              <a:gd name="connsiteY7013" fmla="*/ 2437162 h 5360810"/>
              <a:gd name="connsiteX7014" fmla="*/ 4369945 w 4550804"/>
              <a:gd name="connsiteY7014" fmla="*/ 2467180 h 5360810"/>
              <a:gd name="connsiteX7015" fmla="*/ 4397877 w 4550804"/>
              <a:gd name="connsiteY7015" fmla="*/ 2493709 h 5360810"/>
              <a:gd name="connsiteX7016" fmla="*/ 4392988 w 4550804"/>
              <a:gd name="connsiteY7016" fmla="*/ 2506972 h 5360810"/>
              <a:gd name="connsiteX7017" fmla="*/ 4367151 w 4550804"/>
              <a:gd name="connsiteY7017" fmla="*/ 2521632 h 5360810"/>
              <a:gd name="connsiteX7018" fmla="*/ 4352487 w 4550804"/>
              <a:gd name="connsiteY7018" fmla="*/ 2525820 h 5360810"/>
              <a:gd name="connsiteX7019" fmla="*/ 4346203 w 4550804"/>
              <a:gd name="connsiteY7019" fmla="*/ 2525820 h 5360810"/>
              <a:gd name="connsiteX7020" fmla="*/ 4344806 w 4550804"/>
              <a:gd name="connsiteY7020" fmla="*/ 2527217 h 5360810"/>
              <a:gd name="connsiteX7021" fmla="*/ 4337125 w 4550804"/>
              <a:gd name="connsiteY7021" fmla="*/ 2523028 h 5360810"/>
              <a:gd name="connsiteX7022" fmla="*/ 4325254 w 4550804"/>
              <a:gd name="connsiteY7022" fmla="*/ 2520236 h 5360810"/>
              <a:gd name="connsiteX7023" fmla="*/ 4316874 w 4550804"/>
              <a:gd name="connsiteY7023" fmla="*/ 2524424 h 5360810"/>
              <a:gd name="connsiteX7024" fmla="*/ 4311986 w 4550804"/>
              <a:gd name="connsiteY7024" fmla="*/ 2523028 h 5360810"/>
              <a:gd name="connsiteX7025" fmla="*/ 4303606 w 4550804"/>
              <a:gd name="connsiteY7025" fmla="*/ 2527217 h 5360810"/>
              <a:gd name="connsiteX7026" fmla="*/ 4303606 w 4550804"/>
              <a:gd name="connsiteY7026" fmla="*/ 2530707 h 5360810"/>
              <a:gd name="connsiteX7027" fmla="*/ 4298719 w 4550804"/>
              <a:gd name="connsiteY7027" fmla="*/ 2536292 h 5360810"/>
              <a:gd name="connsiteX7028" fmla="*/ 4298620 w 4550804"/>
              <a:gd name="connsiteY7028" fmla="*/ 2536188 h 5360810"/>
              <a:gd name="connsiteX7029" fmla="*/ 4295925 w 4550804"/>
              <a:gd name="connsiteY7029" fmla="*/ 2552349 h 5360810"/>
              <a:gd name="connsiteX7030" fmla="*/ 4284054 w 4550804"/>
              <a:gd name="connsiteY7030" fmla="*/ 2579575 h 5360810"/>
              <a:gd name="connsiteX7031" fmla="*/ 4277769 w 4550804"/>
              <a:gd name="connsiteY7031" fmla="*/ 2586556 h 5360810"/>
              <a:gd name="connsiteX7032" fmla="*/ 4279166 w 4550804"/>
              <a:gd name="connsiteY7032" fmla="*/ 2592838 h 5360810"/>
              <a:gd name="connsiteX7033" fmla="*/ 4263105 w 4550804"/>
              <a:gd name="connsiteY7033" fmla="*/ 2613781 h 5360810"/>
              <a:gd name="connsiteX7034" fmla="*/ 4244251 w 4550804"/>
              <a:gd name="connsiteY7034" fmla="*/ 2617970 h 5360810"/>
              <a:gd name="connsiteX7035" fmla="*/ 4223303 w 4550804"/>
              <a:gd name="connsiteY7035" fmla="*/ 2620762 h 5360810"/>
              <a:gd name="connsiteX7036" fmla="*/ 4214224 w 4550804"/>
              <a:gd name="connsiteY7036" fmla="*/ 2622857 h 5360810"/>
              <a:gd name="connsiteX7037" fmla="*/ 4211431 w 4550804"/>
              <a:gd name="connsiteY7037" fmla="*/ 2627046 h 5360810"/>
              <a:gd name="connsiteX7038" fmla="*/ 4211431 w 4550804"/>
              <a:gd name="connsiteY7038" fmla="*/ 2634724 h 5360810"/>
              <a:gd name="connsiteX7039" fmla="*/ 4194148 w 4550804"/>
              <a:gd name="connsiteY7039" fmla="*/ 2651332 h 5360810"/>
              <a:gd name="connsiteX7040" fmla="*/ 4195371 w 4550804"/>
              <a:gd name="connsiteY7040" fmla="*/ 2651479 h 5360810"/>
              <a:gd name="connsiteX7041" fmla="*/ 4184896 w 4550804"/>
              <a:gd name="connsiteY7041" fmla="*/ 2661950 h 5360810"/>
              <a:gd name="connsiteX7042" fmla="*/ 4185594 w 4550804"/>
              <a:gd name="connsiteY7042" fmla="*/ 2661950 h 5360810"/>
              <a:gd name="connsiteX7043" fmla="*/ 4176517 w 4550804"/>
              <a:gd name="connsiteY7043" fmla="*/ 2711516 h 5360810"/>
              <a:gd name="connsiteX7044" fmla="*/ 4168835 w 4550804"/>
              <a:gd name="connsiteY7044" fmla="*/ 2715006 h 5360810"/>
              <a:gd name="connsiteX7045" fmla="*/ 4155567 w 4550804"/>
              <a:gd name="connsiteY7045" fmla="*/ 2731062 h 5360810"/>
              <a:gd name="connsiteX7046" fmla="*/ 4140903 w 4550804"/>
              <a:gd name="connsiteY7046" fmla="*/ 2733855 h 5360810"/>
              <a:gd name="connsiteX7047" fmla="*/ 4032205 w 4550804"/>
              <a:gd name="connsiteY7047" fmla="*/ 2737539 h 5360810"/>
              <a:gd name="connsiteX7048" fmla="*/ 4046633 w 4550804"/>
              <a:gd name="connsiteY7048" fmla="*/ 2737347 h 5360810"/>
              <a:gd name="connsiteX7049" fmla="*/ 4042443 w 4550804"/>
              <a:gd name="connsiteY7049" fmla="*/ 2772950 h 5360810"/>
              <a:gd name="connsiteX7050" fmla="*/ 4039649 w 4550804"/>
              <a:gd name="connsiteY7050" fmla="*/ 2781327 h 5360810"/>
              <a:gd name="connsiteX7051" fmla="*/ 4034064 w 4550804"/>
              <a:gd name="connsiteY7051" fmla="*/ 2781327 h 5360810"/>
              <a:gd name="connsiteX7052" fmla="*/ 4027080 w 4550804"/>
              <a:gd name="connsiteY7052" fmla="*/ 2786213 h 5360810"/>
              <a:gd name="connsiteX7053" fmla="*/ 4028477 w 4550804"/>
              <a:gd name="connsiteY7053" fmla="*/ 2791798 h 5360810"/>
              <a:gd name="connsiteX7054" fmla="*/ 4034064 w 4550804"/>
              <a:gd name="connsiteY7054" fmla="*/ 2796685 h 5360810"/>
              <a:gd name="connsiteX7055" fmla="*/ 4034762 w 4550804"/>
              <a:gd name="connsiteY7055" fmla="*/ 2800874 h 5360810"/>
              <a:gd name="connsiteX7056" fmla="*/ 4016606 w 4550804"/>
              <a:gd name="connsiteY7056" fmla="*/ 2821817 h 5360810"/>
              <a:gd name="connsiteX7057" fmla="*/ 3991468 w 4550804"/>
              <a:gd name="connsiteY7057" fmla="*/ 2826005 h 5360810"/>
              <a:gd name="connsiteX7058" fmla="*/ 3967725 w 4550804"/>
              <a:gd name="connsiteY7058" fmla="*/ 2832288 h 5360810"/>
              <a:gd name="connsiteX7059" fmla="*/ 3970519 w 4550804"/>
              <a:gd name="connsiteY7059" fmla="*/ 2836476 h 5360810"/>
              <a:gd name="connsiteX7060" fmla="*/ 3970519 w 4550804"/>
              <a:gd name="connsiteY7060" fmla="*/ 2842760 h 5360810"/>
              <a:gd name="connsiteX7061" fmla="*/ 3962837 w 4550804"/>
              <a:gd name="connsiteY7061" fmla="*/ 2857419 h 5360810"/>
              <a:gd name="connsiteX7062" fmla="*/ 3960044 w 4550804"/>
              <a:gd name="connsiteY7062" fmla="*/ 2860212 h 5360810"/>
              <a:gd name="connsiteX7063" fmla="*/ 3961308 w 4550804"/>
              <a:gd name="connsiteY7063" fmla="*/ 2879145 h 5360810"/>
              <a:gd name="connsiteX7064" fmla="*/ 3962837 w 4550804"/>
              <a:gd name="connsiteY7064" fmla="*/ 2879759 h 5360810"/>
              <a:gd name="connsiteX7065" fmla="*/ 3961476 w 4550804"/>
              <a:gd name="connsiteY7065" fmla="*/ 2887403 h 5360810"/>
              <a:gd name="connsiteX7066" fmla="*/ 3991468 w 4550804"/>
              <a:gd name="connsiteY7066" fmla="*/ 2886042 h 5360810"/>
              <a:gd name="connsiteX7067" fmla="*/ 4038951 w 4550804"/>
              <a:gd name="connsiteY7067" fmla="*/ 2908381 h 5360810"/>
              <a:gd name="connsiteX7068" fmla="*/ 4052220 w 4550804"/>
              <a:gd name="connsiteY7068" fmla="*/ 2920248 h 5360810"/>
              <a:gd name="connsiteX7069" fmla="*/ 4056409 w 4550804"/>
              <a:gd name="connsiteY7069" fmla="*/ 2926532 h 5360810"/>
              <a:gd name="connsiteX7070" fmla="*/ 4062694 w 4550804"/>
              <a:gd name="connsiteY7070" fmla="*/ 2927928 h 5360810"/>
              <a:gd name="connsiteX7071" fmla="*/ 4109480 w 4550804"/>
              <a:gd name="connsiteY7071" fmla="*/ 2965625 h 5360810"/>
              <a:gd name="connsiteX7072" fmla="*/ 4105290 w 4550804"/>
              <a:gd name="connsiteY7072" fmla="*/ 2971908 h 5360810"/>
              <a:gd name="connsiteX7073" fmla="*/ 4127636 w 4550804"/>
              <a:gd name="connsiteY7073" fmla="*/ 2973304 h 5360810"/>
              <a:gd name="connsiteX7074" fmla="*/ 4131825 w 4550804"/>
              <a:gd name="connsiteY7074" fmla="*/ 2987964 h 5360810"/>
              <a:gd name="connsiteX7075" fmla="*/ 4131825 w 4550804"/>
              <a:gd name="connsiteY7075" fmla="*/ 3001228 h 5360810"/>
              <a:gd name="connsiteX7076" fmla="*/ 4136015 w 4550804"/>
              <a:gd name="connsiteY7076" fmla="*/ 3013096 h 5360810"/>
              <a:gd name="connsiteX7077" fmla="*/ 4136015 w 4550804"/>
              <a:gd name="connsiteY7077" fmla="*/ 3019379 h 5360810"/>
              <a:gd name="connsiteX7078" fmla="*/ 4130428 w 4550804"/>
              <a:gd name="connsiteY7078" fmla="*/ 3029851 h 5360810"/>
              <a:gd name="connsiteX7079" fmla="*/ 4113669 w 4550804"/>
              <a:gd name="connsiteY7079" fmla="*/ 3031247 h 5360810"/>
              <a:gd name="connsiteX7080" fmla="*/ 4112273 w 4550804"/>
              <a:gd name="connsiteY7080" fmla="*/ 3035435 h 5360810"/>
              <a:gd name="connsiteX7081" fmla="*/ 4096212 w 4550804"/>
              <a:gd name="connsiteY7081" fmla="*/ 3041718 h 5360810"/>
              <a:gd name="connsiteX7082" fmla="*/ 4093419 w 4550804"/>
              <a:gd name="connsiteY7082" fmla="*/ 3070340 h 5360810"/>
              <a:gd name="connsiteX7083" fmla="*/ 4094816 w 4550804"/>
              <a:gd name="connsiteY7083" fmla="*/ 3073133 h 5360810"/>
              <a:gd name="connsiteX7084" fmla="*/ 4091324 w 4550804"/>
              <a:gd name="connsiteY7084" fmla="*/ 3086397 h 5360810"/>
              <a:gd name="connsiteX7085" fmla="*/ 4081548 w 4550804"/>
              <a:gd name="connsiteY7085" fmla="*/ 3094076 h 5360810"/>
              <a:gd name="connsiteX7086" fmla="*/ 4085737 w 4550804"/>
              <a:gd name="connsiteY7086" fmla="*/ 3098265 h 5360810"/>
              <a:gd name="connsiteX7087" fmla="*/ 4063392 w 4550804"/>
              <a:gd name="connsiteY7087" fmla="*/ 3123396 h 5360810"/>
              <a:gd name="connsiteX7088" fmla="*/ 4045236 w 4550804"/>
              <a:gd name="connsiteY7088" fmla="*/ 3130377 h 5360810"/>
              <a:gd name="connsiteX7089" fmla="*/ 4045236 w 4550804"/>
              <a:gd name="connsiteY7089" fmla="*/ 3135264 h 5360810"/>
              <a:gd name="connsiteX7090" fmla="*/ 4041046 w 4550804"/>
              <a:gd name="connsiteY7090" fmla="*/ 3140849 h 5360810"/>
              <a:gd name="connsiteX7091" fmla="*/ 4023589 w 4550804"/>
              <a:gd name="connsiteY7091" fmla="*/ 3145735 h 5360810"/>
              <a:gd name="connsiteX7092" fmla="*/ 4018701 w 4550804"/>
              <a:gd name="connsiteY7092" fmla="*/ 3157603 h 5360810"/>
              <a:gd name="connsiteX7093" fmla="*/ 4006831 w 4550804"/>
              <a:gd name="connsiteY7093" fmla="*/ 3163188 h 5360810"/>
              <a:gd name="connsiteX7094" fmla="*/ 3983088 w 4550804"/>
              <a:gd name="connsiteY7094" fmla="*/ 3143641 h 5360810"/>
              <a:gd name="connsiteX7095" fmla="*/ 3983088 w 4550804"/>
              <a:gd name="connsiteY7095" fmla="*/ 3136660 h 5360810"/>
              <a:gd name="connsiteX7096" fmla="*/ 3978898 w 4550804"/>
              <a:gd name="connsiteY7096" fmla="*/ 3138056 h 5360810"/>
              <a:gd name="connsiteX7097" fmla="*/ 3976803 w 4550804"/>
              <a:gd name="connsiteY7097" fmla="*/ 3136660 h 5360810"/>
              <a:gd name="connsiteX7098" fmla="*/ 3974010 w 4550804"/>
              <a:gd name="connsiteY7098" fmla="*/ 3124792 h 5360810"/>
              <a:gd name="connsiteX7099" fmla="*/ 3971217 w 4550804"/>
              <a:gd name="connsiteY7099" fmla="*/ 3127584 h 5360810"/>
              <a:gd name="connsiteX7100" fmla="*/ 3967027 w 4550804"/>
              <a:gd name="connsiteY7100" fmla="*/ 3127584 h 5360810"/>
              <a:gd name="connsiteX7101" fmla="*/ 3960743 w 4550804"/>
              <a:gd name="connsiteY7101" fmla="*/ 3124792 h 5360810"/>
              <a:gd name="connsiteX7102" fmla="*/ 3960743 w 4550804"/>
              <a:gd name="connsiteY7102" fmla="*/ 3122698 h 5360810"/>
              <a:gd name="connsiteX7103" fmla="*/ 3942984 w 4550804"/>
              <a:gd name="connsiteY7103" fmla="*/ 3129930 h 5360810"/>
              <a:gd name="connsiteX7104" fmla="*/ 3943984 w 4550804"/>
              <a:gd name="connsiteY7104" fmla="*/ 3131075 h 5360810"/>
              <a:gd name="connsiteX7105" fmla="*/ 3907672 w 4550804"/>
              <a:gd name="connsiteY7105" fmla="*/ 3149226 h 5360810"/>
              <a:gd name="connsiteX7106" fmla="*/ 3904180 w 4550804"/>
              <a:gd name="connsiteY7106" fmla="*/ 3156207 h 5360810"/>
              <a:gd name="connsiteX7107" fmla="*/ 3895801 w 4550804"/>
              <a:gd name="connsiteY7107" fmla="*/ 3157603 h 5360810"/>
              <a:gd name="connsiteX7108" fmla="*/ 3893706 w 4550804"/>
              <a:gd name="connsiteY7108" fmla="*/ 3154810 h 5360810"/>
              <a:gd name="connsiteX7109" fmla="*/ 3846920 w 4550804"/>
              <a:gd name="connsiteY7109" fmla="*/ 3170168 h 5360810"/>
              <a:gd name="connsiteX7110" fmla="*/ 3828065 w 4550804"/>
              <a:gd name="connsiteY7110" fmla="*/ 3182037 h 5360810"/>
              <a:gd name="connsiteX7111" fmla="*/ 3817591 w 4550804"/>
              <a:gd name="connsiteY7111" fmla="*/ 3190413 h 5360810"/>
              <a:gd name="connsiteX7112" fmla="*/ 3817591 w 4550804"/>
              <a:gd name="connsiteY7112" fmla="*/ 3193904 h 5360810"/>
              <a:gd name="connsiteX7113" fmla="*/ 3811307 w 4550804"/>
              <a:gd name="connsiteY7113" fmla="*/ 3195300 h 5360810"/>
              <a:gd name="connsiteX7114" fmla="*/ 3811307 w 4550804"/>
              <a:gd name="connsiteY7114" fmla="*/ 3191810 h 5360810"/>
              <a:gd name="connsiteX7115" fmla="*/ 3807117 w 4550804"/>
              <a:gd name="connsiteY7115" fmla="*/ 3190413 h 5360810"/>
              <a:gd name="connsiteX7116" fmla="*/ 3807117 w 4550804"/>
              <a:gd name="connsiteY7116" fmla="*/ 3186225 h 5360810"/>
              <a:gd name="connsiteX7117" fmla="*/ 3802229 w 4550804"/>
              <a:gd name="connsiteY7117" fmla="*/ 3187622 h 5360810"/>
              <a:gd name="connsiteX7118" fmla="*/ 3804324 w 4550804"/>
              <a:gd name="connsiteY7118" fmla="*/ 3192508 h 5360810"/>
              <a:gd name="connsiteX7119" fmla="*/ 3798039 w 4550804"/>
              <a:gd name="connsiteY7119" fmla="*/ 3190413 h 5360810"/>
              <a:gd name="connsiteX7120" fmla="*/ 3792453 w 4550804"/>
              <a:gd name="connsiteY7120" fmla="*/ 3196696 h 5360810"/>
              <a:gd name="connsiteX7121" fmla="*/ 3779185 w 4550804"/>
              <a:gd name="connsiteY7121" fmla="*/ 3204376 h 5360810"/>
              <a:gd name="connsiteX7122" fmla="*/ 3780582 w 4550804"/>
              <a:gd name="connsiteY7122" fmla="*/ 3205772 h 5360810"/>
              <a:gd name="connsiteX7123" fmla="*/ 3774297 w 4550804"/>
              <a:gd name="connsiteY7123" fmla="*/ 3211357 h 5360810"/>
              <a:gd name="connsiteX7124" fmla="*/ 3763823 w 4550804"/>
              <a:gd name="connsiteY7124" fmla="*/ 3211357 h 5360810"/>
              <a:gd name="connsiteX7125" fmla="*/ 3749159 w 4550804"/>
              <a:gd name="connsiteY7125" fmla="*/ 3223225 h 5360810"/>
              <a:gd name="connsiteX7126" fmla="*/ 3746365 w 4550804"/>
              <a:gd name="connsiteY7126" fmla="*/ 3221828 h 5360810"/>
              <a:gd name="connsiteX7127" fmla="*/ 3747762 w 4550804"/>
              <a:gd name="connsiteY7127" fmla="*/ 3228111 h 5360810"/>
              <a:gd name="connsiteX7128" fmla="*/ 3743572 w 4550804"/>
              <a:gd name="connsiteY7128" fmla="*/ 3235092 h 5360810"/>
              <a:gd name="connsiteX7129" fmla="*/ 3724019 w 4550804"/>
              <a:gd name="connsiteY7129" fmla="*/ 3244167 h 5360810"/>
              <a:gd name="connsiteX7130" fmla="*/ 3717735 w 4550804"/>
              <a:gd name="connsiteY7130" fmla="*/ 3244167 h 5360810"/>
              <a:gd name="connsiteX7131" fmla="*/ 3712149 w 4550804"/>
              <a:gd name="connsiteY7131" fmla="*/ 3250451 h 5360810"/>
              <a:gd name="connsiteX7132" fmla="*/ 3703071 w 4550804"/>
              <a:gd name="connsiteY7132" fmla="*/ 3248356 h 5360810"/>
              <a:gd name="connsiteX7133" fmla="*/ 3703504 w 4550804"/>
              <a:gd name="connsiteY7133" fmla="*/ 3247418 h 5360810"/>
              <a:gd name="connsiteX7134" fmla="*/ 3696088 w 4550804"/>
              <a:gd name="connsiteY7134" fmla="*/ 3240677 h 5360810"/>
              <a:gd name="connsiteX7135" fmla="*/ 3687707 w 4550804"/>
              <a:gd name="connsiteY7135" fmla="*/ 3227413 h 5360810"/>
              <a:gd name="connsiteX7136" fmla="*/ 3682820 w 4550804"/>
              <a:gd name="connsiteY7136" fmla="*/ 3228809 h 5360810"/>
              <a:gd name="connsiteX7137" fmla="*/ 3678630 w 4550804"/>
              <a:gd name="connsiteY7137" fmla="*/ 3232998 h 5360810"/>
              <a:gd name="connsiteX7138" fmla="*/ 3672345 w 4550804"/>
              <a:gd name="connsiteY7138" fmla="*/ 3234394 h 5360810"/>
              <a:gd name="connsiteX7139" fmla="*/ 3665362 w 4550804"/>
              <a:gd name="connsiteY7139" fmla="*/ 3239281 h 5360810"/>
              <a:gd name="connsiteX7140" fmla="*/ 3661871 w 4550804"/>
              <a:gd name="connsiteY7140" fmla="*/ 3237187 h 5360810"/>
              <a:gd name="connsiteX7141" fmla="*/ 3659077 w 4550804"/>
              <a:gd name="connsiteY7141" fmla="*/ 3227413 h 5360810"/>
              <a:gd name="connsiteX7142" fmla="*/ 3648603 w 4550804"/>
              <a:gd name="connsiteY7142" fmla="*/ 3225319 h 5360810"/>
              <a:gd name="connsiteX7143" fmla="*/ 3640223 w 4550804"/>
              <a:gd name="connsiteY7143" fmla="*/ 3216942 h 5360810"/>
              <a:gd name="connsiteX7144" fmla="*/ 3636732 w 4550804"/>
              <a:gd name="connsiteY7144" fmla="*/ 3221130 h 5360810"/>
              <a:gd name="connsiteX7145" fmla="*/ 3633939 w 4550804"/>
              <a:gd name="connsiteY7145" fmla="*/ 3218338 h 5360810"/>
              <a:gd name="connsiteX7146" fmla="*/ 3628352 w 4550804"/>
              <a:gd name="connsiteY7146" fmla="*/ 3221130 h 5360810"/>
              <a:gd name="connsiteX7147" fmla="*/ 3624861 w 4550804"/>
              <a:gd name="connsiteY7147" fmla="*/ 3218338 h 5360810"/>
              <a:gd name="connsiteX7148" fmla="*/ 3622068 w 4550804"/>
              <a:gd name="connsiteY7148" fmla="*/ 3219734 h 5360810"/>
              <a:gd name="connsiteX7149" fmla="*/ 3617878 w 4550804"/>
              <a:gd name="connsiteY7149" fmla="*/ 3212055 h 5360810"/>
              <a:gd name="connsiteX7150" fmla="*/ 3614386 w 4550804"/>
              <a:gd name="connsiteY7150" fmla="*/ 3212055 h 5360810"/>
              <a:gd name="connsiteX7151" fmla="*/ 3610196 w 4550804"/>
              <a:gd name="connsiteY7151" fmla="*/ 3230206 h 5360810"/>
              <a:gd name="connsiteX7152" fmla="*/ 3611593 w 4550804"/>
              <a:gd name="connsiteY7152" fmla="*/ 3235791 h 5360810"/>
              <a:gd name="connsiteX7153" fmla="*/ 3615783 w 4550804"/>
              <a:gd name="connsiteY7153" fmla="*/ 3237187 h 5360810"/>
              <a:gd name="connsiteX7154" fmla="*/ 3627653 w 4550804"/>
              <a:gd name="connsiteY7154" fmla="*/ 3247658 h 5360810"/>
              <a:gd name="connsiteX7155" fmla="*/ 3638129 w 4550804"/>
              <a:gd name="connsiteY7155" fmla="*/ 3251149 h 5360810"/>
              <a:gd name="connsiteX7156" fmla="*/ 3629749 w 4550804"/>
              <a:gd name="connsiteY7156" fmla="*/ 3268601 h 5360810"/>
              <a:gd name="connsiteX7157" fmla="*/ 3636732 w 4550804"/>
              <a:gd name="connsiteY7157" fmla="*/ 3285356 h 5360810"/>
              <a:gd name="connsiteX7158" fmla="*/ 3629749 w 4550804"/>
              <a:gd name="connsiteY7158" fmla="*/ 3284658 h 5360810"/>
              <a:gd name="connsiteX7159" fmla="*/ 3636732 w 4550804"/>
              <a:gd name="connsiteY7159" fmla="*/ 3300016 h 5360810"/>
              <a:gd name="connsiteX7160" fmla="*/ 3629749 w 4550804"/>
              <a:gd name="connsiteY7160" fmla="*/ 3302808 h 5360810"/>
              <a:gd name="connsiteX7161" fmla="*/ 3612989 w 4550804"/>
              <a:gd name="connsiteY7161" fmla="*/ 3289544 h 5360810"/>
              <a:gd name="connsiteX7162" fmla="*/ 3599722 w 4550804"/>
              <a:gd name="connsiteY7162" fmla="*/ 3288148 h 5360810"/>
              <a:gd name="connsiteX7163" fmla="*/ 3589248 w 4550804"/>
              <a:gd name="connsiteY7163" fmla="*/ 3290940 h 5360810"/>
              <a:gd name="connsiteX7164" fmla="*/ 3582264 w 4550804"/>
              <a:gd name="connsiteY7164" fmla="*/ 3288148 h 5360810"/>
              <a:gd name="connsiteX7165" fmla="*/ 3583661 w 4550804"/>
              <a:gd name="connsiteY7165" fmla="*/ 3281866 h 5360810"/>
              <a:gd name="connsiteX7166" fmla="*/ 3578773 w 4550804"/>
              <a:gd name="connsiteY7166" fmla="*/ 3267205 h 5360810"/>
              <a:gd name="connsiteX7167" fmla="*/ 3562713 w 4550804"/>
              <a:gd name="connsiteY7167" fmla="*/ 3258130 h 5360810"/>
              <a:gd name="connsiteX7168" fmla="*/ 3531988 w 4550804"/>
              <a:gd name="connsiteY7168" fmla="*/ 3256734 h 5360810"/>
              <a:gd name="connsiteX7169" fmla="*/ 3514530 w 4550804"/>
              <a:gd name="connsiteY7169" fmla="*/ 3262319 h 5360810"/>
              <a:gd name="connsiteX7170" fmla="*/ 3508245 w 4550804"/>
              <a:gd name="connsiteY7170" fmla="*/ 3232300 h 5360810"/>
              <a:gd name="connsiteX7171" fmla="*/ 3505452 w 4550804"/>
              <a:gd name="connsiteY7171" fmla="*/ 3229508 h 5360810"/>
              <a:gd name="connsiteX7172" fmla="*/ 3505452 w 4550804"/>
              <a:gd name="connsiteY7172" fmla="*/ 3223225 h 5360810"/>
              <a:gd name="connsiteX7173" fmla="*/ 3505578 w 4550804"/>
              <a:gd name="connsiteY7173" fmla="*/ 3223204 h 5360810"/>
              <a:gd name="connsiteX7174" fmla="*/ 3485900 w 4550804"/>
              <a:gd name="connsiteY7174" fmla="*/ 3212754 h 5360810"/>
              <a:gd name="connsiteX7175" fmla="*/ 3476123 w 4550804"/>
              <a:gd name="connsiteY7175" fmla="*/ 3212754 h 5360810"/>
              <a:gd name="connsiteX7176" fmla="*/ 3472632 w 4550804"/>
              <a:gd name="connsiteY7176" fmla="*/ 3214150 h 5360810"/>
              <a:gd name="connsiteX7177" fmla="*/ 3464252 w 4550804"/>
              <a:gd name="connsiteY7177" fmla="*/ 3224621 h 5360810"/>
              <a:gd name="connsiteX7178" fmla="*/ 3444701 w 4550804"/>
              <a:gd name="connsiteY7178" fmla="*/ 3221828 h 5360810"/>
              <a:gd name="connsiteX7179" fmla="*/ 3437019 w 4550804"/>
              <a:gd name="connsiteY7179" fmla="*/ 3223225 h 5360810"/>
              <a:gd name="connsiteX7180" fmla="*/ 3430036 w 4550804"/>
              <a:gd name="connsiteY7180" fmla="*/ 3221828 h 5360810"/>
              <a:gd name="connsiteX7181" fmla="*/ 3407690 w 4550804"/>
              <a:gd name="connsiteY7181" fmla="*/ 3227413 h 5360810"/>
              <a:gd name="connsiteX7182" fmla="*/ 3382552 w 4550804"/>
              <a:gd name="connsiteY7182" fmla="*/ 3211357 h 5360810"/>
              <a:gd name="connsiteX7183" fmla="*/ 3369983 w 4550804"/>
              <a:gd name="connsiteY7183" fmla="*/ 3198093 h 5360810"/>
              <a:gd name="connsiteX7184" fmla="*/ 3368586 w 4550804"/>
              <a:gd name="connsiteY7184" fmla="*/ 3191811 h 5360810"/>
              <a:gd name="connsiteX7185" fmla="*/ 3379060 w 4550804"/>
              <a:gd name="connsiteY7185" fmla="*/ 3189018 h 5360810"/>
              <a:gd name="connsiteX7186" fmla="*/ 3377664 w 4550804"/>
              <a:gd name="connsiteY7186" fmla="*/ 3186225 h 5360810"/>
              <a:gd name="connsiteX7187" fmla="*/ 3379060 w 4550804"/>
              <a:gd name="connsiteY7187" fmla="*/ 3180640 h 5360810"/>
              <a:gd name="connsiteX7188" fmla="*/ 3368586 w 4550804"/>
              <a:gd name="connsiteY7188" fmla="*/ 3175753 h 5360810"/>
              <a:gd name="connsiteX7189" fmla="*/ 3352525 w 4550804"/>
              <a:gd name="connsiteY7189" fmla="*/ 3162490 h 5360810"/>
              <a:gd name="connsiteX7190" fmla="*/ 3352500 w 4550804"/>
              <a:gd name="connsiteY7190" fmla="*/ 3162490 h 5360810"/>
              <a:gd name="connsiteX7191" fmla="*/ 3349725 w 4550804"/>
              <a:gd name="connsiteY7191" fmla="*/ 3168075 h 5360810"/>
              <a:gd name="connsiteX7192" fmla="*/ 3337848 w 4550804"/>
              <a:gd name="connsiteY7192" fmla="*/ 3154810 h 5360810"/>
              <a:gd name="connsiteX7193" fmla="*/ 3302933 w 4550804"/>
              <a:gd name="connsiteY7193" fmla="*/ 3169471 h 5360810"/>
              <a:gd name="connsiteX7194" fmla="*/ 3292458 w 4550804"/>
              <a:gd name="connsiteY7194" fmla="*/ 3162490 h 5360810"/>
              <a:gd name="connsiteX7195" fmla="*/ 3289658 w 4550804"/>
              <a:gd name="connsiteY7195" fmla="*/ 3169471 h 5360810"/>
              <a:gd name="connsiteX7196" fmla="*/ 3286167 w 4550804"/>
              <a:gd name="connsiteY7196" fmla="*/ 3168081 h 5360810"/>
              <a:gd name="connsiteX7197" fmla="*/ 3283388 w 4550804"/>
              <a:gd name="connsiteY7197" fmla="*/ 3172961 h 5360810"/>
              <a:gd name="connsiteX7198" fmla="*/ 3284777 w 4550804"/>
              <a:gd name="connsiteY7198" fmla="*/ 3175753 h 5360810"/>
              <a:gd name="connsiteX7199" fmla="*/ 3277250 w 4550804"/>
              <a:gd name="connsiteY7199" fmla="*/ 3179216 h 5360810"/>
              <a:gd name="connsiteX7200" fmla="*/ 3277102 w 4550804"/>
              <a:gd name="connsiteY7200" fmla="*/ 3179942 h 5360810"/>
              <a:gd name="connsiteX7201" fmla="*/ 3280594 w 4550804"/>
              <a:gd name="connsiteY7201" fmla="*/ 3180634 h 5360810"/>
              <a:gd name="connsiteX7202" fmla="*/ 3288967 w 4550804"/>
              <a:gd name="connsiteY7202" fmla="*/ 3179942 h 5360810"/>
              <a:gd name="connsiteX7203" fmla="*/ 3295251 w 4550804"/>
              <a:gd name="connsiteY7203" fmla="*/ 3180634 h 5360810"/>
              <a:gd name="connsiteX7204" fmla="*/ 3317590 w 4550804"/>
              <a:gd name="connsiteY7204" fmla="*/ 3192508 h 5360810"/>
              <a:gd name="connsiteX7205" fmla="*/ 3325285 w 4550804"/>
              <a:gd name="connsiteY7205" fmla="*/ 3211349 h 5360810"/>
              <a:gd name="connsiteX7206" fmla="*/ 3326674 w 4550804"/>
              <a:gd name="connsiteY7206" fmla="*/ 3223210 h 5360810"/>
              <a:gd name="connsiteX7207" fmla="*/ 3333658 w 4550804"/>
              <a:gd name="connsiteY7207" fmla="*/ 3229500 h 5360810"/>
              <a:gd name="connsiteX7208" fmla="*/ 3339943 w 4550804"/>
              <a:gd name="connsiteY7208" fmla="*/ 3230904 h 5360810"/>
              <a:gd name="connsiteX7209" fmla="*/ 3354607 w 4550804"/>
              <a:gd name="connsiteY7209" fmla="*/ 3239274 h 5360810"/>
              <a:gd name="connsiteX7210" fmla="*/ 3350423 w 4550804"/>
              <a:gd name="connsiteY7210" fmla="*/ 3244153 h 5360810"/>
              <a:gd name="connsiteX7211" fmla="*/ 3350423 w 4550804"/>
              <a:gd name="connsiteY7211" fmla="*/ 3254625 h 5360810"/>
              <a:gd name="connsiteX7212" fmla="*/ 3353217 w 4550804"/>
              <a:gd name="connsiteY7212" fmla="*/ 3261606 h 5360810"/>
              <a:gd name="connsiteX7213" fmla="*/ 3354607 w 4550804"/>
              <a:gd name="connsiteY7213" fmla="*/ 3279771 h 5360810"/>
              <a:gd name="connsiteX7214" fmla="*/ 3316898 w 4550804"/>
              <a:gd name="connsiteY7214" fmla="*/ 3266506 h 5360810"/>
              <a:gd name="connsiteX7215" fmla="*/ 3286173 w 4550804"/>
              <a:gd name="connsiteY7215" fmla="*/ 3266506 h 5360810"/>
              <a:gd name="connsiteX7216" fmla="*/ 3274309 w 4550804"/>
              <a:gd name="connsiteY7216" fmla="*/ 3262325 h 5360810"/>
              <a:gd name="connsiteX7217" fmla="*/ 3262445 w 4550804"/>
              <a:gd name="connsiteY7217" fmla="*/ 3257424 h 5360810"/>
              <a:gd name="connsiteX7218" fmla="*/ 3230033 w 4550804"/>
              <a:gd name="connsiteY7218" fmla="*/ 3231880 h 5360810"/>
              <a:gd name="connsiteX7219" fmla="*/ 3227530 w 4550804"/>
              <a:gd name="connsiteY7219" fmla="*/ 3237885 h 5360810"/>
              <a:gd name="connsiteX7220" fmla="*/ 3224738 w 4550804"/>
              <a:gd name="connsiteY7220" fmla="*/ 3246960 h 5360810"/>
              <a:gd name="connsiteX7221" fmla="*/ 3215659 w 4550804"/>
              <a:gd name="connsiteY7221" fmla="*/ 3248356 h 5360810"/>
              <a:gd name="connsiteX7222" fmla="*/ 3219849 w 4550804"/>
              <a:gd name="connsiteY7222" fmla="*/ 3256035 h 5360810"/>
              <a:gd name="connsiteX7223" fmla="*/ 3203788 w 4550804"/>
              <a:gd name="connsiteY7223" fmla="*/ 3266506 h 5360810"/>
              <a:gd name="connsiteX7224" fmla="*/ 3196805 w 4550804"/>
              <a:gd name="connsiteY7224" fmla="*/ 3275582 h 5360810"/>
              <a:gd name="connsiteX7225" fmla="*/ 3194711 w 4550804"/>
              <a:gd name="connsiteY7225" fmla="*/ 3274186 h 5360810"/>
              <a:gd name="connsiteX7226" fmla="*/ 3193314 w 4550804"/>
              <a:gd name="connsiteY7226" fmla="*/ 3275582 h 5360810"/>
              <a:gd name="connsiteX7227" fmla="*/ 3189124 w 4550804"/>
              <a:gd name="connsiteY7227" fmla="*/ 3270695 h 5360810"/>
              <a:gd name="connsiteX7228" fmla="*/ 3174460 w 4550804"/>
              <a:gd name="connsiteY7228" fmla="*/ 3278374 h 5360810"/>
              <a:gd name="connsiteX7229" fmla="*/ 3173063 w 4550804"/>
              <a:gd name="connsiteY7229" fmla="*/ 3285356 h 5360810"/>
              <a:gd name="connsiteX7230" fmla="*/ 3165381 w 4550804"/>
              <a:gd name="connsiteY7230" fmla="*/ 3290242 h 5360810"/>
              <a:gd name="connsiteX7231" fmla="*/ 3147226 w 4550804"/>
              <a:gd name="connsiteY7231" fmla="*/ 3297921 h 5360810"/>
              <a:gd name="connsiteX7232" fmla="*/ 3138148 w 4550804"/>
              <a:gd name="connsiteY7232" fmla="*/ 3299317 h 5360810"/>
              <a:gd name="connsiteX7233" fmla="*/ 3119295 w 4550804"/>
              <a:gd name="connsiteY7233" fmla="*/ 3294430 h 5360810"/>
              <a:gd name="connsiteX7234" fmla="*/ 3110216 w 4550804"/>
              <a:gd name="connsiteY7234" fmla="*/ 3287449 h 5360810"/>
              <a:gd name="connsiteX7235" fmla="*/ 3089267 w 4550804"/>
              <a:gd name="connsiteY7235" fmla="*/ 3312581 h 5360810"/>
              <a:gd name="connsiteX7236" fmla="*/ 3087871 w 4550804"/>
              <a:gd name="connsiteY7236" fmla="*/ 3313977 h 5360810"/>
              <a:gd name="connsiteX7237" fmla="*/ 3103234 w 4550804"/>
              <a:gd name="connsiteY7237" fmla="*/ 3325845 h 5360810"/>
              <a:gd name="connsiteX7238" fmla="*/ 3098345 w 4550804"/>
              <a:gd name="connsiteY7238" fmla="*/ 3330034 h 5360810"/>
              <a:gd name="connsiteX7239" fmla="*/ 3091362 w 4550804"/>
              <a:gd name="connsiteY7239" fmla="*/ 3327242 h 5360810"/>
              <a:gd name="connsiteX7240" fmla="*/ 3091362 w 4550804"/>
              <a:gd name="connsiteY7240" fmla="*/ 3328638 h 5360810"/>
              <a:gd name="connsiteX7241" fmla="*/ 3092060 w 4550804"/>
              <a:gd name="connsiteY7241" fmla="*/ 3331430 h 5360810"/>
              <a:gd name="connsiteX7242" fmla="*/ 3096250 w 4550804"/>
              <a:gd name="connsiteY7242" fmla="*/ 3333524 h 5360810"/>
              <a:gd name="connsiteX7243" fmla="*/ 3093457 w 4550804"/>
              <a:gd name="connsiteY7243" fmla="*/ 3334920 h 5360810"/>
              <a:gd name="connsiteX7244" fmla="*/ 3103932 w 4550804"/>
              <a:gd name="connsiteY7244" fmla="*/ 3337713 h 5360810"/>
              <a:gd name="connsiteX7245" fmla="*/ 3131166 w 4550804"/>
              <a:gd name="connsiteY7245" fmla="*/ 3361448 h 5360810"/>
              <a:gd name="connsiteX7246" fmla="*/ 3124881 w 4550804"/>
              <a:gd name="connsiteY7246" fmla="*/ 3365637 h 5360810"/>
              <a:gd name="connsiteX7247" fmla="*/ 3128372 w 4550804"/>
              <a:gd name="connsiteY7247" fmla="*/ 3367731 h 5360810"/>
              <a:gd name="connsiteX7248" fmla="*/ 3123484 w 4550804"/>
              <a:gd name="connsiteY7248" fmla="*/ 3377505 h 5360810"/>
              <a:gd name="connsiteX7249" fmla="*/ 3126277 w 4550804"/>
              <a:gd name="connsiteY7249" fmla="*/ 3378900 h 5360810"/>
              <a:gd name="connsiteX7250" fmla="*/ 3126277 w 4550804"/>
              <a:gd name="connsiteY7250" fmla="*/ 3386580 h 5360810"/>
              <a:gd name="connsiteX7251" fmla="*/ 3131166 w 4550804"/>
              <a:gd name="connsiteY7251" fmla="*/ 3383787 h 5360810"/>
              <a:gd name="connsiteX7252" fmla="*/ 3133959 w 4550804"/>
              <a:gd name="connsiteY7252" fmla="*/ 3387976 h 5360810"/>
              <a:gd name="connsiteX7253" fmla="*/ 3138148 w 4550804"/>
              <a:gd name="connsiteY7253" fmla="*/ 3386580 h 5360810"/>
              <a:gd name="connsiteX7254" fmla="*/ 3141640 w 4550804"/>
              <a:gd name="connsiteY7254" fmla="*/ 3390071 h 5360810"/>
              <a:gd name="connsiteX7255" fmla="*/ 3144433 w 4550804"/>
              <a:gd name="connsiteY7255" fmla="*/ 3389372 h 5360810"/>
              <a:gd name="connsiteX7256" fmla="*/ 3136751 w 4550804"/>
              <a:gd name="connsiteY7256" fmla="*/ 3398448 h 5360810"/>
              <a:gd name="connsiteX7257" fmla="*/ 3138148 w 4550804"/>
              <a:gd name="connsiteY7257" fmla="*/ 3399844 h 5360810"/>
              <a:gd name="connsiteX7258" fmla="*/ 3135355 w 4550804"/>
              <a:gd name="connsiteY7258" fmla="*/ 3407523 h 5360810"/>
              <a:gd name="connsiteX7259" fmla="*/ 3145830 w 4550804"/>
              <a:gd name="connsiteY7259" fmla="*/ 3415202 h 5360810"/>
              <a:gd name="connsiteX7260" fmla="*/ 3147226 w 4550804"/>
              <a:gd name="connsiteY7260" fmla="*/ 3413806 h 5360810"/>
              <a:gd name="connsiteX7261" fmla="*/ 3144433 w 4550804"/>
              <a:gd name="connsiteY7261" fmla="*/ 3422184 h 5360810"/>
              <a:gd name="connsiteX7262" fmla="*/ 3131166 w 4550804"/>
              <a:gd name="connsiteY7262" fmla="*/ 3434051 h 5360810"/>
              <a:gd name="connsiteX7263" fmla="*/ 3126277 w 4550804"/>
              <a:gd name="connsiteY7263" fmla="*/ 3436843 h 5360810"/>
              <a:gd name="connsiteX7264" fmla="*/ 3100441 w 4550804"/>
              <a:gd name="connsiteY7264" fmla="*/ 3456390 h 5360810"/>
              <a:gd name="connsiteX7265" fmla="*/ 3101459 w 4550804"/>
              <a:gd name="connsiteY7265" fmla="*/ 3457410 h 5360810"/>
              <a:gd name="connsiteX7266" fmla="*/ 3101837 w 4550804"/>
              <a:gd name="connsiteY7266" fmla="*/ 3457786 h 5360810"/>
              <a:gd name="connsiteX7267" fmla="*/ 3100692 w 4550804"/>
              <a:gd name="connsiteY7267" fmla="*/ 3462931 h 5360810"/>
              <a:gd name="connsiteX7268" fmla="*/ 3103932 w 4550804"/>
              <a:gd name="connsiteY7268" fmla="*/ 3475238 h 5360810"/>
              <a:gd name="connsiteX7269" fmla="*/ 3125579 w 4550804"/>
              <a:gd name="connsiteY7269" fmla="*/ 3472446 h 5360810"/>
              <a:gd name="connsiteX7270" fmla="*/ 3150019 w 4550804"/>
              <a:gd name="connsiteY7270" fmla="*/ 3473842 h 5360810"/>
              <a:gd name="connsiteX7271" fmla="*/ 3161891 w 4550804"/>
              <a:gd name="connsiteY7271" fmla="*/ 3482918 h 5360810"/>
              <a:gd name="connsiteX7272" fmla="*/ 3193314 w 4550804"/>
              <a:gd name="connsiteY7272" fmla="*/ 3498974 h 5360810"/>
              <a:gd name="connsiteX7273" fmla="*/ 3196107 w 4550804"/>
              <a:gd name="connsiteY7273" fmla="*/ 3501767 h 5360810"/>
              <a:gd name="connsiteX7274" fmla="*/ 3196805 w 4550804"/>
              <a:gd name="connsiteY7274" fmla="*/ 3506653 h 5360810"/>
              <a:gd name="connsiteX7275" fmla="*/ 3199598 w 4550804"/>
              <a:gd name="connsiteY7275" fmla="*/ 3506653 h 5360810"/>
              <a:gd name="connsiteX7276" fmla="*/ 3199598 w 4550804"/>
              <a:gd name="connsiteY7276" fmla="*/ 3513635 h 5360810"/>
              <a:gd name="connsiteX7277" fmla="*/ 3203788 w 4550804"/>
              <a:gd name="connsiteY7277" fmla="*/ 3513635 h 5360810"/>
              <a:gd name="connsiteX7278" fmla="*/ 3202392 w 4550804"/>
              <a:gd name="connsiteY7278" fmla="*/ 3509446 h 5360810"/>
              <a:gd name="connsiteX7279" fmla="*/ 3211469 w 4550804"/>
              <a:gd name="connsiteY7279" fmla="*/ 3515031 h 5360810"/>
              <a:gd name="connsiteX7280" fmla="*/ 3207978 w 4550804"/>
              <a:gd name="connsiteY7280" fmla="*/ 3522710 h 5360810"/>
              <a:gd name="connsiteX7281" fmla="*/ 3194711 w 4550804"/>
              <a:gd name="connsiteY7281" fmla="*/ 3522710 h 5360810"/>
              <a:gd name="connsiteX7282" fmla="*/ 3191918 w 4550804"/>
              <a:gd name="connsiteY7282" fmla="*/ 3525502 h 5360810"/>
              <a:gd name="connsiteX7283" fmla="*/ 3189124 w 4550804"/>
              <a:gd name="connsiteY7283" fmla="*/ 3530389 h 5360810"/>
              <a:gd name="connsiteX7284" fmla="*/ 3190521 w 4550804"/>
              <a:gd name="connsiteY7284" fmla="*/ 3546445 h 5360810"/>
              <a:gd name="connsiteX7285" fmla="*/ 3194711 w 4550804"/>
              <a:gd name="connsiteY7285" fmla="*/ 3554124 h 5360810"/>
              <a:gd name="connsiteX7286" fmla="*/ 3196107 w 4550804"/>
              <a:gd name="connsiteY7286" fmla="*/ 3563897 h 5360810"/>
              <a:gd name="connsiteX7287" fmla="*/ 3191918 w 4550804"/>
              <a:gd name="connsiteY7287" fmla="*/ 3567388 h 5360810"/>
              <a:gd name="connsiteX7288" fmla="*/ 3196805 w 4550804"/>
              <a:gd name="connsiteY7288" fmla="*/ 3576464 h 5360810"/>
              <a:gd name="connsiteX7289" fmla="*/ 3194711 w 4550804"/>
              <a:gd name="connsiteY7289" fmla="*/ 3580653 h 5360810"/>
              <a:gd name="connsiteX7290" fmla="*/ 3193314 w 4550804"/>
              <a:gd name="connsiteY7290" fmla="*/ 3589727 h 5360810"/>
              <a:gd name="connsiteX7291" fmla="*/ 3194222 w 4550804"/>
              <a:gd name="connsiteY7291" fmla="*/ 3591089 h 5360810"/>
              <a:gd name="connsiteX7292" fmla="*/ 3194711 w 4550804"/>
              <a:gd name="connsiteY7292" fmla="*/ 3590425 h 5360810"/>
              <a:gd name="connsiteX7293" fmla="*/ 3198900 w 4550804"/>
              <a:gd name="connsiteY7293" fmla="*/ 3595312 h 5360810"/>
              <a:gd name="connsiteX7294" fmla="*/ 3195409 w 4550804"/>
              <a:gd name="connsiteY7294" fmla="*/ 3595312 h 5360810"/>
              <a:gd name="connsiteX7295" fmla="*/ 3201693 w 4550804"/>
              <a:gd name="connsiteY7295" fmla="*/ 3599501 h 5360810"/>
              <a:gd name="connsiteX7296" fmla="*/ 3242893 w 4550804"/>
              <a:gd name="connsiteY7296" fmla="*/ 3616255 h 5360810"/>
              <a:gd name="connsiteX7297" fmla="*/ 3247083 w 4550804"/>
              <a:gd name="connsiteY7297" fmla="*/ 3613462 h 5360810"/>
              <a:gd name="connsiteX7298" fmla="*/ 3252669 w 4550804"/>
              <a:gd name="connsiteY7298" fmla="*/ 3616255 h 5360810"/>
              <a:gd name="connsiteX7299" fmla="*/ 3252669 w 4550804"/>
              <a:gd name="connsiteY7299" fmla="*/ 3620444 h 5360810"/>
              <a:gd name="connsiteX7300" fmla="*/ 3258953 w 4550804"/>
              <a:gd name="connsiteY7300" fmla="*/ 3617652 h 5360810"/>
              <a:gd name="connsiteX7301" fmla="*/ 3263144 w 4550804"/>
              <a:gd name="connsiteY7301" fmla="*/ 3623934 h 5360810"/>
              <a:gd name="connsiteX7302" fmla="*/ 3270825 w 4550804"/>
              <a:gd name="connsiteY7302" fmla="*/ 3623934 h 5360810"/>
              <a:gd name="connsiteX7303" fmla="*/ 3276411 w 4550804"/>
              <a:gd name="connsiteY7303" fmla="*/ 3626727 h 5360810"/>
              <a:gd name="connsiteX7304" fmla="*/ 3279903 w 4550804"/>
              <a:gd name="connsiteY7304" fmla="*/ 3622539 h 5360810"/>
              <a:gd name="connsiteX7305" fmla="*/ 3298757 w 4550804"/>
              <a:gd name="connsiteY7305" fmla="*/ 3630915 h 5360810"/>
              <a:gd name="connsiteX7306" fmla="*/ 3295964 w 4550804"/>
              <a:gd name="connsiteY7306" fmla="*/ 3635802 h 5360810"/>
              <a:gd name="connsiteX7307" fmla="*/ 3298757 w 4550804"/>
              <a:gd name="connsiteY7307" fmla="*/ 3641387 h 5360810"/>
              <a:gd name="connsiteX7308" fmla="*/ 3288282 w 4550804"/>
              <a:gd name="connsiteY7308" fmla="*/ 3647670 h 5360810"/>
              <a:gd name="connsiteX7309" fmla="*/ 3291774 w 4550804"/>
              <a:gd name="connsiteY7309" fmla="*/ 3653255 h 5360810"/>
              <a:gd name="connsiteX7310" fmla="*/ 3286885 w 4550804"/>
              <a:gd name="connsiteY7310" fmla="*/ 3658141 h 5360810"/>
              <a:gd name="connsiteX7311" fmla="*/ 3277808 w 4550804"/>
              <a:gd name="connsiteY7311" fmla="*/ 3692349 h 5360810"/>
              <a:gd name="connsiteX7312" fmla="*/ 3275014 w 4550804"/>
              <a:gd name="connsiteY7312" fmla="*/ 3698632 h 5360810"/>
              <a:gd name="connsiteX7313" fmla="*/ 3270825 w 4550804"/>
              <a:gd name="connsiteY7313" fmla="*/ 3695839 h 5360810"/>
              <a:gd name="connsiteX7314" fmla="*/ 3270825 w 4550804"/>
              <a:gd name="connsiteY7314" fmla="*/ 3709103 h 5360810"/>
              <a:gd name="connsiteX7315" fmla="*/ 3268032 w 4550804"/>
              <a:gd name="connsiteY7315" fmla="*/ 3727253 h 5360810"/>
              <a:gd name="connsiteX7316" fmla="*/ 3302946 w 4550804"/>
              <a:gd name="connsiteY7316" fmla="*/ 3752385 h 5360810"/>
              <a:gd name="connsiteX7317" fmla="*/ 3314818 w 4550804"/>
              <a:gd name="connsiteY7317" fmla="*/ 3774724 h 5360810"/>
              <a:gd name="connsiteX7318" fmla="*/ 3335068 w 4550804"/>
              <a:gd name="connsiteY7318" fmla="*/ 3794969 h 5360810"/>
              <a:gd name="connsiteX7319" fmla="*/ 3346939 w 4550804"/>
              <a:gd name="connsiteY7319" fmla="*/ 3802648 h 5360810"/>
              <a:gd name="connsiteX7320" fmla="*/ 3371380 w 4550804"/>
              <a:gd name="connsiteY7320" fmla="*/ 3855704 h 5360810"/>
              <a:gd name="connsiteX7321" fmla="*/ 3398613 w 4550804"/>
              <a:gd name="connsiteY7321" fmla="*/ 3877346 h 5360810"/>
              <a:gd name="connsiteX7322" fmla="*/ 3413277 w 4550804"/>
              <a:gd name="connsiteY7322" fmla="*/ 3902477 h 5360810"/>
              <a:gd name="connsiteX7323" fmla="*/ 3415620 w 4550804"/>
              <a:gd name="connsiteY7323" fmla="*/ 3911843 h 5360810"/>
              <a:gd name="connsiteX7324" fmla="*/ 3416071 w 4550804"/>
              <a:gd name="connsiteY7324" fmla="*/ 3911552 h 5360810"/>
              <a:gd name="connsiteX7325" fmla="*/ 3416071 w 4550804"/>
              <a:gd name="connsiteY7325" fmla="*/ 3913646 h 5360810"/>
              <a:gd name="connsiteX7326" fmla="*/ 3416071 w 4550804"/>
              <a:gd name="connsiteY7326" fmla="*/ 3917836 h 5360810"/>
              <a:gd name="connsiteX7327" fmla="*/ 3414674 w 4550804"/>
              <a:gd name="connsiteY7327" fmla="*/ 3943665 h 5360810"/>
              <a:gd name="connsiteX7328" fmla="*/ 3422356 w 4550804"/>
              <a:gd name="connsiteY7328" fmla="*/ 3955533 h 5360810"/>
              <a:gd name="connsiteX7329" fmla="*/ 3427941 w 4550804"/>
              <a:gd name="connsiteY7329" fmla="*/ 3973683 h 5360810"/>
              <a:gd name="connsiteX7330" fmla="*/ 3429338 w 4550804"/>
              <a:gd name="connsiteY7330" fmla="*/ 3986947 h 5360810"/>
              <a:gd name="connsiteX7331" fmla="*/ 3425149 w 4550804"/>
              <a:gd name="connsiteY7331" fmla="*/ 4012079 h 5360810"/>
              <a:gd name="connsiteX7332" fmla="*/ 3425149 w 4550804"/>
              <a:gd name="connsiteY7332" fmla="*/ 4029532 h 5360810"/>
              <a:gd name="connsiteX7333" fmla="*/ 3417467 w 4550804"/>
              <a:gd name="connsiteY7333" fmla="*/ 4030230 h 5360810"/>
              <a:gd name="connsiteX7334" fmla="*/ 3418166 w 4550804"/>
              <a:gd name="connsiteY7334" fmla="*/ 4053965 h 5360810"/>
              <a:gd name="connsiteX7335" fmla="*/ 3407692 w 4550804"/>
              <a:gd name="connsiteY7335" fmla="*/ 4119587 h 5360810"/>
              <a:gd name="connsiteX7336" fmla="*/ 3416071 w 4550804"/>
              <a:gd name="connsiteY7336" fmla="*/ 4116794 h 5360810"/>
              <a:gd name="connsiteX7337" fmla="*/ 3434226 w 4550804"/>
              <a:gd name="connsiteY7337" fmla="*/ 4118191 h 5360810"/>
              <a:gd name="connsiteX7338" fmla="*/ 3419562 w 4550804"/>
              <a:gd name="connsiteY7338" fmla="*/ 4139134 h 5360810"/>
              <a:gd name="connsiteX7339" fmla="*/ 3420959 w 4550804"/>
              <a:gd name="connsiteY7339" fmla="*/ 4140529 h 5360810"/>
              <a:gd name="connsiteX7340" fmla="*/ 3419562 w 4550804"/>
              <a:gd name="connsiteY7340" fmla="*/ 4143322 h 5360810"/>
              <a:gd name="connsiteX7341" fmla="*/ 3434226 w 4550804"/>
              <a:gd name="connsiteY7341" fmla="*/ 4194982 h 5360810"/>
              <a:gd name="connsiteX7342" fmla="*/ 3391630 w 4550804"/>
              <a:gd name="connsiteY7342" fmla="*/ 4235472 h 5360810"/>
              <a:gd name="connsiteX7343" fmla="*/ 3396518 w 4550804"/>
              <a:gd name="connsiteY7343" fmla="*/ 4243151 h 5360810"/>
              <a:gd name="connsiteX7344" fmla="*/ 3365793 w 4550804"/>
              <a:gd name="connsiteY7344" fmla="*/ 4247340 h 5360810"/>
              <a:gd name="connsiteX7345" fmla="*/ 3367189 w 4550804"/>
              <a:gd name="connsiteY7345" fmla="*/ 4255018 h 5360810"/>
              <a:gd name="connsiteX7346" fmla="*/ 3360207 w 4550804"/>
              <a:gd name="connsiteY7346" fmla="*/ 4262000 h 5360810"/>
              <a:gd name="connsiteX7347" fmla="*/ 3355319 w 4550804"/>
              <a:gd name="connsiteY7347" fmla="*/ 4273868 h 5360810"/>
              <a:gd name="connsiteX7348" fmla="*/ 3355319 w 4550804"/>
              <a:gd name="connsiteY7348" fmla="*/ 4281546 h 5360810"/>
              <a:gd name="connsiteX7349" fmla="*/ 3349733 w 4550804"/>
              <a:gd name="connsiteY7349" fmla="*/ 4290622 h 5360810"/>
              <a:gd name="connsiteX7350" fmla="*/ 3348336 w 4550804"/>
              <a:gd name="connsiteY7350" fmla="*/ 4297603 h 5360810"/>
              <a:gd name="connsiteX7351" fmla="*/ 3337861 w 4550804"/>
              <a:gd name="connsiteY7351" fmla="*/ 4315754 h 5360810"/>
              <a:gd name="connsiteX7352" fmla="*/ 3319705 w 4550804"/>
              <a:gd name="connsiteY7352" fmla="*/ 4339489 h 5360810"/>
              <a:gd name="connsiteX7353" fmla="*/ 3314120 w 4550804"/>
              <a:gd name="connsiteY7353" fmla="*/ 4356243 h 5360810"/>
              <a:gd name="connsiteX7354" fmla="*/ 3314120 w 4550804"/>
              <a:gd name="connsiteY7354" fmla="*/ 4351356 h 5360810"/>
              <a:gd name="connsiteX7355" fmla="*/ 3313421 w 4550804"/>
              <a:gd name="connsiteY7355" fmla="*/ 4350351 h 5360810"/>
              <a:gd name="connsiteX7356" fmla="*/ 3313421 w 4550804"/>
              <a:gd name="connsiteY7356" fmla="*/ 4358338 h 5360810"/>
              <a:gd name="connsiteX7357" fmla="*/ 3266635 w 4550804"/>
              <a:gd name="connsiteY7357" fmla="*/ 4410696 h 5360810"/>
              <a:gd name="connsiteX7358" fmla="*/ 3252047 w 4550804"/>
              <a:gd name="connsiteY7358" fmla="*/ 4420640 h 5360810"/>
              <a:gd name="connsiteX7359" fmla="*/ 3268729 w 4550804"/>
              <a:gd name="connsiteY7359" fmla="*/ 4458165 h 5360810"/>
              <a:gd name="connsiteX7360" fmla="*/ 3253366 w 4550804"/>
              <a:gd name="connsiteY7360" fmla="*/ 4458165 h 5360810"/>
              <a:gd name="connsiteX7361" fmla="*/ 3246384 w 4550804"/>
              <a:gd name="connsiteY7361" fmla="*/ 4461656 h 5360810"/>
              <a:gd name="connsiteX7362" fmla="*/ 3254763 w 4550804"/>
              <a:gd name="connsiteY7362" fmla="*/ 4533561 h 5360810"/>
              <a:gd name="connsiteX7363" fmla="*/ 3251412 w 4550804"/>
              <a:gd name="connsiteY7363" fmla="*/ 4533155 h 5360810"/>
              <a:gd name="connsiteX7364" fmla="*/ 3261746 w 4550804"/>
              <a:gd name="connsiteY7364" fmla="*/ 4555201 h 5360810"/>
              <a:gd name="connsiteX7365" fmla="*/ 3270824 w 4550804"/>
              <a:gd name="connsiteY7365" fmla="*/ 4557994 h 5360810"/>
              <a:gd name="connsiteX7366" fmla="*/ 3278506 w 4550804"/>
              <a:gd name="connsiteY7366" fmla="*/ 4555201 h 5360810"/>
              <a:gd name="connsiteX7367" fmla="*/ 3282695 w 4550804"/>
              <a:gd name="connsiteY7367" fmla="*/ 4557994 h 5360810"/>
              <a:gd name="connsiteX7368" fmla="*/ 3286884 w 4550804"/>
              <a:gd name="connsiteY7368" fmla="*/ 4555201 h 5360810"/>
              <a:gd name="connsiteX7369" fmla="*/ 3297359 w 4550804"/>
              <a:gd name="connsiteY7369" fmla="*/ 4550314 h 5360810"/>
              <a:gd name="connsiteX7370" fmla="*/ 3305040 w 4550804"/>
              <a:gd name="connsiteY7370" fmla="*/ 4541239 h 5360810"/>
              <a:gd name="connsiteX7371" fmla="*/ 3310627 w 4550804"/>
              <a:gd name="connsiteY7371" fmla="*/ 4535655 h 5360810"/>
              <a:gd name="connsiteX7372" fmla="*/ 3360904 w 4550804"/>
              <a:gd name="connsiteY7372" fmla="*/ 4510523 h 5360810"/>
              <a:gd name="connsiteX7373" fmla="*/ 3381155 w 4550804"/>
              <a:gd name="connsiteY7373" fmla="*/ 4525183 h 5360810"/>
              <a:gd name="connsiteX7374" fmla="*/ 3367189 w 4550804"/>
              <a:gd name="connsiteY7374" fmla="*/ 4532862 h 5360810"/>
              <a:gd name="connsiteX7375" fmla="*/ 3332274 w 4550804"/>
              <a:gd name="connsiteY7375" fmla="*/ 4551711 h 5360810"/>
              <a:gd name="connsiteX7376" fmla="*/ 3376274 w 4550804"/>
              <a:gd name="connsiteY7376" fmla="*/ 4578239 h 5360810"/>
              <a:gd name="connsiteX7377" fmla="*/ 3361610 w 4550804"/>
              <a:gd name="connsiteY7377" fmla="*/ 4590106 h 5360810"/>
              <a:gd name="connsiteX7378" fmla="*/ 3363006 w 4550804"/>
              <a:gd name="connsiteY7378" fmla="*/ 4598484 h 5360810"/>
              <a:gd name="connsiteX7379" fmla="*/ 3359515 w 4550804"/>
              <a:gd name="connsiteY7379" fmla="*/ 4597087 h 5360810"/>
              <a:gd name="connsiteX7380" fmla="*/ 3352531 w 4550804"/>
              <a:gd name="connsiteY7380" fmla="*/ 4599880 h 5360810"/>
              <a:gd name="connsiteX7381" fmla="*/ 3343454 w 4550804"/>
              <a:gd name="connsiteY7381" fmla="*/ 4598484 h 5360810"/>
              <a:gd name="connsiteX7382" fmla="*/ 3339264 w 4550804"/>
              <a:gd name="connsiteY7382" fmla="*/ 4600578 h 5360810"/>
              <a:gd name="connsiteX7383" fmla="*/ 3327393 w 4550804"/>
              <a:gd name="connsiteY7383" fmla="*/ 4604767 h 5360810"/>
              <a:gd name="connsiteX7384" fmla="*/ 3316919 w 4550804"/>
              <a:gd name="connsiteY7384" fmla="*/ 4604767 h 5360810"/>
              <a:gd name="connsiteX7385" fmla="*/ 3312030 w 4550804"/>
              <a:gd name="connsiteY7385" fmla="*/ 4610351 h 5360810"/>
              <a:gd name="connsiteX7386" fmla="*/ 3312030 w 4550804"/>
              <a:gd name="connsiteY7386" fmla="*/ 4612445 h 5360810"/>
              <a:gd name="connsiteX7387" fmla="*/ 3305047 w 4550804"/>
              <a:gd name="connsiteY7387" fmla="*/ 4616634 h 5360810"/>
              <a:gd name="connsiteX7388" fmla="*/ 3286892 w 4550804"/>
              <a:gd name="connsiteY7388" fmla="*/ 4622219 h 5360810"/>
              <a:gd name="connsiteX7389" fmla="*/ 3281305 w 4550804"/>
              <a:gd name="connsiteY7389" fmla="*/ 4625710 h 5360810"/>
              <a:gd name="connsiteX7390" fmla="*/ 3276417 w 4550804"/>
              <a:gd name="connsiteY7390" fmla="*/ 4624314 h 5360810"/>
              <a:gd name="connsiteX7391" fmla="*/ 3272228 w 4550804"/>
              <a:gd name="connsiteY7391" fmla="*/ 4635483 h 5360810"/>
              <a:gd name="connsiteX7392" fmla="*/ 3269434 w 4550804"/>
              <a:gd name="connsiteY7392" fmla="*/ 4636181 h 5360810"/>
              <a:gd name="connsiteX7393" fmla="*/ 3272228 w 4550804"/>
              <a:gd name="connsiteY7393" fmla="*/ 4638973 h 5360810"/>
              <a:gd name="connsiteX7394" fmla="*/ 3266641 w 4550804"/>
              <a:gd name="connsiteY7394" fmla="*/ 4643162 h 5360810"/>
              <a:gd name="connsiteX7395" fmla="*/ 3269434 w 4550804"/>
              <a:gd name="connsiteY7395" fmla="*/ 4645955 h 5360810"/>
              <a:gd name="connsiteX7396" fmla="*/ 3265943 w 4550804"/>
              <a:gd name="connsiteY7396" fmla="*/ 4646652 h 5360810"/>
              <a:gd name="connsiteX7397" fmla="*/ 3263149 w 4550804"/>
              <a:gd name="connsiteY7397" fmla="*/ 4643162 h 5360810"/>
              <a:gd name="connsiteX7398" fmla="*/ 3261753 w 4550804"/>
              <a:gd name="connsiteY7398" fmla="*/ 4649445 h 5360810"/>
              <a:gd name="connsiteX7399" fmla="*/ 3256167 w 4550804"/>
              <a:gd name="connsiteY7399" fmla="*/ 4652238 h 5360810"/>
              <a:gd name="connsiteX7400" fmla="*/ 3256167 w 4550804"/>
              <a:gd name="connsiteY7400" fmla="*/ 4656426 h 5360810"/>
              <a:gd name="connsiteX7401" fmla="*/ 3238011 w 4550804"/>
              <a:gd name="connsiteY7401" fmla="*/ 4662709 h 5360810"/>
              <a:gd name="connsiteX7402" fmla="*/ 3231726 w 4550804"/>
              <a:gd name="connsiteY7402" fmla="*/ 4671785 h 5360810"/>
              <a:gd name="connsiteX7403" fmla="*/ 3233821 w 4550804"/>
              <a:gd name="connsiteY7403" fmla="*/ 4674577 h 5360810"/>
              <a:gd name="connsiteX7404" fmla="*/ 3210952 w 4550804"/>
              <a:gd name="connsiteY7404" fmla="*/ 4697439 h 5360810"/>
              <a:gd name="connsiteX7405" fmla="*/ 3212873 w 4550804"/>
              <a:gd name="connsiteY7405" fmla="*/ 4699709 h 5360810"/>
              <a:gd name="connsiteX7406" fmla="*/ 3194717 w 4550804"/>
              <a:gd name="connsiteY7406" fmla="*/ 4707387 h 5360810"/>
              <a:gd name="connsiteX7407" fmla="*/ 3190527 w 4550804"/>
              <a:gd name="connsiteY7407" fmla="*/ 4703896 h 5360810"/>
              <a:gd name="connsiteX7408" fmla="*/ 3184940 w 4550804"/>
              <a:gd name="connsiteY7408" fmla="*/ 4710180 h 5360810"/>
              <a:gd name="connsiteX7409" fmla="*/ 3180053 w 4550804"/>
              <a:gd name="connsiteY7409" fmla="*/ 4711576 h 5360810"/>
              <a:gd name="connsiteX7410" fmla="*/ 3163992 w 4550804"/>
              <a:gd name="connsiteY7410" fmla="*/ 4726236 h 5360810"/>
              <a:gd name="connsiteX7411" fmla="*/ 3154913 w 4550804"/>
              <a:gd name="connsiteY7411" fmla="*/ 4742991 h 5360810"/>
              <a:gd name="connsiteX7412" fmla="*/ 3144439 w 4550804"/>
              <a:gd name="connsiteY7412" fmla="*/ 4747180 h 5360810"/>
              <a:gd name="connsiteX7413" fmla="*/ 3144439 w 4550804"/>
              <a:gd name="connsiteY7413" fmla="*/ 4749971 h 5360810"/>
              <a:gd name="connsiteX7414" fmla="*/ 3147232 w 4550804"/>
              <a:gd name="connsiteY7414" fmla="*/ 4752066 h 5360810"/>
              <a:gd name="connsiteX7415" fmla="*/ 3138155 w 4550804"/>
              <a:gd name="connsiteY7415" fmla="*/ 4765330 h 5360810"/>
              <a:gd name="connsiteX7416" fmla="*/ 3132568 w 4550804"/>
              <a:gd name="connsiteY7416" fmla="*/ 4769519 h 5360810"/>
              <a:gd name="connsiteX7417" fmla="*/ 3133965 w 4550804"/>
              <a:gd name="connsiteY7417" fmla="*/ 4775103 h 5360810"/>
              <a:gd name="connsiteX7418" fmla="*/ 3129775 w 4550804"/>
              <a:gd name="connsiteY7418" fmla="*/ 4779990 h 5360810"/>
              <a:gd name="connsiteX7419" fmla="*/ 3132568 w 4550804"/>
              <a:gd name="connsiteY7419" fmla="*/ 4782782 h 5360810"/>
              <a:gd name="connsiteX7420" fmla="*/ 3131172 w 4550804"/>
              <a:gd name="connsiteY7420" fmla="*/ 4789066 h 5360810"/>
              <a:gd name="connsiteX7421" fmla="*/ 3132568 w 4550804"/>
              <a:gd name="connsiteY7421" fmla="*/ 4797442 h 5360810"/>
              <a:gd name="connsiteX7422" fmla="*/ 3128378 w 4550804"/>
              <a:gd name="connsiteY7422" fmla="*/ 4802329 h 5360810"/>
              <a:gd name="connsiteX7423" fmla="*/ 3117904 w 4550804"/>
              <a:gd name="connsiteY7423" fmla="*/ 4807914 h 5360810"/>
              <a:gd name="connsiteX7424" fmla="*/ 3120697 w 4550804"/>
              <a:gd name="connsiteY7424" fmla="*/ 4812801 h 5360810"/>
              <a:gd name="connsiteX7425" fmla="*/ 3117904 w 4550804"/>
              <a:gd name="connsiteY7425" fmla="*/ 4821177 h 5360810"/>
              <a:gd name="connsiteX7426" fmla="*/ 3108826 w 4550804"/>
              <a:gd name="connsiteY7426" fmla="*/ 4815593 h 5360810"/>
              <a:gd name="connsiteX7427" fmla="*/ 3094162 w 4550804"/>
              <a:gd name="connsiteY7427" fmla="*/ 4819782 h 5360810"/>
              <a:gd name="connsiteX7428" fmla="*/ 3090670 w 4550804"/>
              <a:gd name="connsiteY7428" fmla="*/ 4807914 h 5360810"/>
              <a:gd name="connsiteX7429" fmla="*/ 3080195 w 4550804"/>
              <a:gd name="connsiteY7429" fmla="*/ 4794651 h 5360810"/>
              <a:gd name="connsiteX7430" fmla="*/ 3070420 w 4550804"/>
              <a:gd name="connsiteY7430" fmla="*/ 4764632 h 5360810"/>
              <a:gd name="connsiteX7431" fmla="*/ 3064135 w 4550804"/>
              <a:gd name="connsiteY7431" fmla="*/ 4759745 h 5360810"/>
              <a:gd name="connsiteX7432" fmla="*/ 3043186 w 4550804"/>
              <a:gd name="connsiteY7432" fmla="*/ 4777896 h 5360810"/>
              <a:gd name="connsiteX7433" fmla="*/ 3037600 w 4550804"/>
              <a:gd name="connsiteY7433" fmla="*/ 4786273 h 5360810"/>
              <a:gd name="connsiteX7434" fmla="*/ 3008271 w 4550804"/>
              <a:gd name="connsiteY7434" fmla="*/ 4788368 h 5360810"/>
              <a:gd name="connsiteX7435" fmla="*/ 3008271 w 4550804"/>
              <a:gd name="connsiteY7435" fmla="*/ 4798839 h 5360810"/>
              <a:gd name="connsiteX7436" fmla="*/ 3017349 w 4550804"/>
              <a:gd name="connsiteY7436" fmla="*/ 4813499 h 5360810"/>
              <a:gd name="connsiteX7437" fmla="*/ 3021538 w 4550804"/>
              <a:gd name="connsiteY7437" fmla="*/ 4816292 h 5360810"/>
              <a:gd name="connsiteX7438" fmla="*/ 3020142 w 4550804"/>
              <a:gd name="connsiteY7438" fmla="*/ 4826763 h 5360810"/>
              <a:gd name="connsiteX7439" fmla="*/ 3017929 w 4550804"/>
              <a:gd name="connsiteY7439" fmla="*/ 4827691 h 5360810"/>
              <a:gd name="connsiteX7440" fmla="*/ 3017342 w 4550804"/>
              <a:gd name="connsiteY7440" fmla="*/ 4828857 h 5360810"/>
              <a:gd name="connsiteX7441" fmla="*/ 3022230 w 4550804"/>
              <a:gd name="connsiteY7441" fmla="*/ 4851196 h 5360810"/>
              <a:gd name="connsiteX7442" fmla="*/ 3029213 w 4550804"/>
              <a:gd name="connsiteY7442" fmla="*/ 4858876 h 5360810"/>
              <a:gd name="connsiteX7443" fmla="*/ 3034101 w 4550804"/>
              <a:gd name="connsiteY7443" fmla="*/ 4858876 h 5360810"/>
              <a:gd name="connsiteX7444" fmla="*/ 3043877 w 4550804"/>
              <a:gd name="connsiteY7444" fmla="*/ 4864461 h 5360810"/>
              <a:gd name="connsiteX7445" fmla="*/ 3043877 w 4550804"/>
              <a:gd name="connsiteY7445" fmla="*/ 4876328 h 5360810"/>
              <a:gd name="connsiteX7446" fmla="*/ 3055749 w 4550804"/>
              <a:gd name="connsiteY7446" fmla="*/ 4881215 h 5360810"/>
              <a:gd name="connsiteX7447" fmla="*/ 3054352 w 4550804"/>
              <a:gd name="connsiteY7447" fmla="*/ 4909837 h 5360810"/>
              <a:gd name="connsiteX7448" fmla="*/ 3039688 w 4550804"/>
              <a:gd name="connsiteY7448" fmla="*/ 4923101 h 5360810"/>
              <a:gd name="connsiteX7449" fmla="*/ 3045972 w 4550804"/>
              <a:gd name="connsiteY7449" fmla="*/ 4933572 h 5360810"/>
              <a:gd name="connsiteX7450" fmla="*/ 3055749 w 4550804"/>
              <a:gd name="connsiteY7450" fmla="*/ 4933572 h 5360810"/>
              <a:gd name="connsiteX7451" fmla="*/ 3070713 w 4550804"/>
              <a:gd name="connsiteY7451" fmla="*/ 4926773 h 5360810"/>
              <a:gd name="connsiteX7452" fmla="*/ 3070413 w 4550804"/>
              <a:gd name="connsiteY7452" fmla="*/ 4926592 h 5360810"/>
              <a:gd name="connsiteX7453" fmla="*/ 3089267 w 4550804"/>
              <a:gd name="connsiteY7453" fmla="*/ 4912629 h 5360810"/>
              <a:gd name="connsiteX7454" fmla="*/ 3114406 w 4550804"/>
              <a:gd name="connsiteY7454" fmla="*/ 4907045 h 5360810"/>
              <a:gd name="connsiteX7455" fmla="*/ 3116501 w 4550804"/>
              <a:gd name="connsiteY7455" fmla="*/ 4914026 h 5360810"/>
              <a:gd name="connsiteX7456" fmla="*/ 3128372 w 4550804"/>
              <a:gd name="connsiteY7456" fmla="*/ 4923101 h 5360810"/>
              <a:gd name="connsiteX7457" fmla="*/ 3138148 w 4550804"/>
              <a:gd name="connsiteY7457" fmla="*/ 4921705 h 5360810"/>
              <a:gd name="connsiteX7458" fmla="*/ 3147226 w 4550804"/>
              <a:gd name="connsiteY7458" fmla="*/ 4916120 h 5360810"/>
              <a:gd name="connsiteX7459" fmla="*/ 3150019 w 4550804"/>
              <a:gd name="connsiteY7459" fmla="*/ 4918912 h 5360810"/>
              <a:gd name="connsiteX7460" fmla="*/ 3191218 w 4550804"/>
              <a:gd name="connsiteY7460" fmla="*/ 4915421 h 5360810"/>
              <a:gd name="connsiteX7461" fmla="*/ 3200296 w 4550804"/>
              <a:gd name="connsiteY7461" fmla="*/ 4916120 h 5360810"/>
              <a:gd name="connsiteX7462" fmla="*/ 3201693 w 4550804"/>
              <a:gd name="connsiteY7462" fmla="*/ 4918912 h 5360810"/>
              <a:gd name="connsiteX7463" fmla="*/ 3195409 w 4550804"/>
              <a:gd name="connsiteY7463" fmla="*/ 4939855 h 5360810"/>
              <a:gd name="connsiteX7464" fmla="*/ 3184933 w 4550804"/>
              <a:gd name="connsiteY7464" fmla="*/ 4960100 h 5360810"/>
              <a:gd name="connsiteX7465" fmla="*/ 3176554 w 4550804"/>
              <a:gd name="connsiteY7465" fmla="*/ 4964987 h 5360810"/>
              <a:gd name="connsiteX7466" fmla="*/ 3176233 w 4550804"/>
              <a:gd name="connsiteY7466" fmla="*/ 4964938 h 5360810"/>
              <a:gd name="connsiteX7467" fmla="*/ 3175157 w 4550804"/>
              <a:gd name="connsiteY7467" fmla="*/ 4967081 h 5360810"/>
              <a:gd name="connsiteX7468" fmla="*/ 3189822 w 4550804"/>
              <a:gd name="connsiteY7468" fmla="*/ 4974761 h 5360810"/>
              <a:gd name="connsiteX7469" fmla="*/ 3187028 w 4550804"/>
              <a:gd name="connsiteY7469" fmla="*/ 4984534 h 5360810"/>
              <a:gd name="connsiteX7470" fmla="*/ 3191128 w 4550804"/>
              <a:gd name="connsiteY7470" fmla="*/ 5008437 h 5360810"/>
              <a:gd name="connsiteX7471" fmla="*/ 3216357 w 4550804"/>
              <a:gd name="connsiteY7471" fmla="*/ 5015251 h 5360810"/>
              <a:gd name="connsiteX7472" fmla="*/ 3223340 w 4550804"/>
              <a:gd name="connsiteY7472" fmla="*/ 5019439 h 5360810"/>
              <a:gd name="connsiteX7473" fmla="*/ 3224737 w 4550804"/>
              <a:gd name="connsiteY7473" fmla="*/ 5020137 h 5360810"/>
              <a:gd name="connsiteX7474" fmla="*/ 3231021 w 4550804"/>
              <a:gd name="connsiteY7474" fmla="*/ 5018043 h 5360810"/>
              <a:gd name="connsiteX7475" fmla="*/ 3238004 w 4550804"/>
              <a:gd name="connsiteY7475" fmla="*/ 5022929 h 5360810"/>
              <a:gd name="connsiteX7476" fmla="*/ 3235211 w 4550804"/>
              <a:gd name="connsiteY7476" fmla="*/ 5032005 h 5360810"/>
              <a:gd name="connsiteX7477" fmla="*/ 3244290 w 4550804"/>
              <a:gd name="connsiteY7477" fmla="*/ 5033401 h 5360810"/>
              <a:gd name="connsiteX7478" fmla="*/ 3245686 w 4550804"/>
              <a:gd name="connsiteY7478" fmla="*/ 5032005 h 5360810"/>
              <a:gd name="connsiteX7479" fmla="*/ 3252669 w 4550804"/>
              <a:gd name="connsiteY7479" fmla="*/ 5034797 h 5360810"/>
              <a:gd name="connsiteX7480" fmla="*/ 3256160 w 4550804"/>
              <a:gd name="connsiteY7480" fmla="*/ 5029910 h 5360810"/>
              <a:gd name="connsiteX7481" fmla="*/ 3263143 w 4550804"/>
              <a:gd name="connsiteY7481" fmla="*/ 5031307 h 5360810"/>
              <a:gd name="connsiteX7482" fmla="*/ 3277807 w 4550804"/>
              <a:gd name="connsiteY7482" fmla="*/ 5038986 h 5360810"/>
              <a:gd name="connsiteX7483" fmla="*/ 3282696 w 4550804"/>
              <a:gd name="connsiteY7483" fmla="*/ 5033401 h 5360810"/>
              <a:gd name="connsiteX7484" fmla="*/ 3284092 w 4550804"/>
              <a:gd name="connsiteY7484" fmla="*/ 5034797 h 5360810"/>
              <a:gd name="connsiteX7485" fmla="*/ 3275015 w 4550804"/>
              <a:gd name="connsiteY7485" fmla="*/ 5046665 h 5360810"/>
              <a:gd name="connsiteX7486" fmla="*/ 3275015 w 4550804"/>
              <a:gd name="connsiteY7486" fmla="*/ 5050853 h 5360810"/>
              <a:gd name="connsiteX7487" fmla="*/ 3268031 w 4550804"/>
              <a:gd name="connsiteY7487" fmla="*/ 5055740 h 5360810"/>
              <a:gd name="connsiteX7488" fmla="*/ 3266634 w 4550804"/>
              <a:gd name="connsiteY7488" fmla="*/ 5064118 h 5360810"/>
              <a:gd name="connsiteX7489" fmla="*/ 3267333 w 4550804"/>
              <a:gd name="connsiteY7489" fmla="*/ 5064118 h 5360810"/>
              <a:gd name="connsiteX7490" fmla="*/ 3265936 w 4550804"/>
              <a:gd name="connsiteY7490" fmla="*/ 5068305 h 5360810"/>
              <a:gd name="connsiteX7491" fmla="*/ 3261049 w 4550804"/>
              <a:gd name="connsiteY7491" fmla="*/ 5092041 h 5360810"/>
              <a:gd name="connsiteX7492" fmla="*/ 3265936 w 4550804"/>
              <a:gd name="connsiteY7492" fmla="*/ 5100418 h 5360810"/>
              <a:gd name="connsiteX7493" fmla="*/ 3265238 w 4550804"/>
              <a:gd name="connsiteY7493" fmla="*/ 5102513 h 5360810"/>
              <a:gd name="connsiteX7494" fmla="*/ 3265936 w 4550804"/>
              <a:gd name="connsiteY7494" fmla="*/ 5108098 h 5360810"/>
              <a:gd name="connsiteX7495" fmla="*/ 3270126 w 4550804"/>
              <a:gd name="connsiteY7495" fmla="*/ 5108098 h 5360810"/>
              <a:gd name="connsiteX7496" fmla="*/ 3268730 w 4550804"/>
              <a:gd name="connsiteY7496" fmla="*/ 5109494 h 5360810"/>
              <a:gd name="connsiteX7497" fmla="*/ 3274316 w 4550804"/>
              <a:gd name="connsiteY7497" fmla="*/ 5112984 h 5360810"/>
              <a:gd name="connsiteX7498" fmla="*/ 3272920 w 4550804"/>
              <a:gd name="connsiteY7498" fmla="*/ 5119965 h 5360810"/>
              <a:gd name="connsiteX7499" fmla="*/ 3277109 w 4550804"/>
              <a:gd name="connsiteY7499" fmla="*/ 5127645 h 5360810"/>
              <a:gd name="connsiteX7500" fmla="*/ 3274316 w 4550804"/>
              <a:gd name="connsiteY7500" fmla="*/ 5129041 h 5360810"/>
              <a:gd name="connsiteX7501" fmla="*/ 3274316 w 4550804"/>
              <a:gd name="connsiteY7501" fmla="*/ 5133229 h 5360810"/>
              <a:gd name="connsiteX7502" fmla="*/ 3271523 w 4550804"/>
              <a:gd name="connsiteY7502" fmla="*/ 5142304 h 5360810"/>
              <a:gd name="connsiteX7503" fmla="*/ 3267333 w 4550804"/>
              <a:gd name="connsiteY7503" fmla="*/ 5142304 h 5360810"/>
              <a:gd name="connsiteX7504" fmla="*/ 3267333 w 4550804"/>
              <a:gd name="connsiteY7504" fmla="*/ 5146493 h 5360810"/>
              <a:gd name="connsiteX7505" fmla="*/ 3263841 w 4550804"/>
              <a:gd name="connsiteY7505" fmla="*/ 5149984 h 5360810"/>
              <a:gd name="connsiteX7506" fmla="*/ 3259652 w 4550804"/>
              <a:gd name="connsiteY7506" fmla="*/ 5177209 h 5360810"/>
              <a:gd name="connsiteX7507" fmla="*/ 3246384 w 4550804"/>
              <a:gd name="connsiteY7507" fmla="*/ 5169531 h 5360810"/>
              <a:gd name="connsiteX7508" fmla="*/ 3238703 w 4550804"/>
              <a:gd name="connsiteY7508" fmla="*/ 5168134 h 5360810"/>
              <a:gd name="connsiteX7509" fmla="*/ 3238703 w 4550804"/>
              <a:gd name="connsiteY7509" fmla="*/ 5159757 h 5360810"/>
              <a:gd name="connsiteX7510" fmla="*/ 3235909 w 4550804"/>
              <a:gd name="connsiteY7510" fmla="*/ 5156266 h 5360810"/>
              <a:gd name="connsiteX7511" fmla="*/ 3219849 w 4550804"/>
              <a:gd name="connsiteY7511" fmla="*/ 5168134 h 5360810"/>
              <a:gd name="connsiteX7512" fmla="*/ 3210771 w 4550804"/>
              <a:gd name="connsiteY7512" fmla="*/ 5169531 h 5360810"/>
              <a:gd name="connsiteX7513" fmla="*/ 3203089 w 4550804"/>
              <a:gd name="connsiteY7513" fmla="*/ 5174418 h 5360810"/>
              <a:gd name="connsiteX7514" fmla="*/ 3192615 w 4550804"/>
              <a:gd name="connsiteY7514" fmla="*/ 5178605 h 5360810"/>
              <a:gd name="connsiteX7515" fmla="*/ 3191218 w 4550804"/>
              <a:gd name="connsiteY7515" fmla="*/ 5182794 h 5360810"/>
              <a:gd name="connsiteX7516" fmla="*/ 3189822 w 4550804"/>
              <a:gd name="connsiteY7516" fmla="*/ 5182794 h 5360810"/>
              <a:gd name="connsiteX7517" fmla="*/ 3186330 w 4550804"/>
              <a:gd name="connsiteY7517" fmla="*/ 5180002 h 5360810"/>
              <a:gd name="connsiteX7518" fmla="*/ 3190520 w 4550804"/>
              <a:gd name="connsiteY7518" fmla="*/ 5183492 h 5360810"/>
              <a:gd name="connsiteX7519" fmla="*/ 3193313 w 4550804"/>
              <a:gd name="connsiteY7519" fmla="*/ 5183492 h 5360810"/>
              <a:gd name="connsiteX7520" fmla="*/ 3190520 w 4550804"/>
              <a:gd name="connsiteY7520" fmla="*/ 5193964 h 5360810"/>
              <a:gd name="connsiteX7521" fmla="*/ 3194710 w 4550804"/>
              <a:gd name="connsiteY7521" fmla="*/ 5196757 h 5360810"/>
              <a:gd name="connsiteX7522" fmla="*/ 3191917 w 4550804"/>
              <a:gd name="connsiteY7522" fmla="*/ 5203737 h 5360810"/>
              <a:gd name="connsiteX7523" fmla="*/ 3194710 w 4550804"/>
              <a:gd name="connsiteY7523" fmla="*/ 5211416 h 5360810"/>
              <a:gd name="connsiteX7524" fmla="*/ 3202391 w 4550804"/>
              <a:gd name="connsiteY7524" fmla="*/ 5215605 h 5360810"/>
              <a:gd name="connsiteX7525" fmla="*/ 3199598 w 4550804"/>
              <a:gd name="connsiteY7525" fmla="*/ 5217001 h 5360810"/>
              <a:gd name="connsiteX7526" fmla="*/ 3203788 w 4550804"/>
              <a:gd name="connsiteY7526" fmla="*/ 5229567 h 5360810"/>
              <a:gd name="connsiteX7527" fmla="*/ 3200994 w 4550804"/>
              <a:gd name="connsiteY7527" fmla="*/ 5232359 h 5360810"/>
              <a:gd name="connsiteX7528" fmla="*/ 3200157 w 4550804"/>
              <a:gd name="connsiteY7528" fmla="*/ 5231522 h 5360810"/>
              <a:gd name="connsiteX7529" fmla="*/ 3198202 w 4550804"/>
              <a:gd name="connsiteY7529" fmla="*/ 5234454 h 5360810"/>
              <a:gd name="connsiteX7530" fmla="*/ 3202391 w 4550804"/>
              <a:gd name="connsiteY7530" fmla="*/ 5235850 h 5360810"/>
              <a:gd name="connsiteX7531" fmla="*/ 3200994 w 4550804"/>
              <a:gd name="connsiteY7531" fmla="*/ 5238643 h 5360810"/>
              <a:gd name="connsiteX7532" fmla="*/ 3202391 w 4550804"/>
              <a:gd name="connsiteY7532" fmla="*/ 5240039 h 5360810"/>
              <a:gd name="connsiteX7533" fmla="*/ 3191917 w 4550804"/>
              <a:gd name="connsiteY7533" fmla="*/ 5247717 h 5360810"/>
              <a:gd name="connsiteX7534" fmla="*/ 3184236 w 4550804"/>
              <a:gd name="connsiteY7534" fmla="*/ 5259586 h 5360810"/>
              <a:gd name="connsiteX7535" fmla="*/ 3175856 w 4550804"/>
              <a:gd name="connsiteY7535" fmla="*/ 5263774 h 5360810"/>
              <a:gd name="connsiteX7536" fmla="*/ 3154906 w 4550804"/>
              <a:gd name="connsiteY7536" fmla="*/ 5246321 h 5360810"/>
              <a:gd name="connsiteX7537" fmla="*/ 3152665 w 4550804"/>
              <a:gd name="connsiteY7537" fmla="*/ 5247446 h 5360810"/>
              <a:gd name="connsiteX7538" fmla="*/ 3152813 w 4550804"/>
              <a:gd name="connsiteY7538" fmla="*/ 5247717 h 5360810"/>
              <a:gd name="connsiteX7539" fmla="*/ 3143734 w 4550804"/>
              <a:gd name="connsiteY7539" fmla="*/ 5260982 h 5360810"/>
              <a:gd name="connsiteX7540" fmla="*/ 3141639 w 4550804"/>
              <a:gd name="connsiteY7540" fmla="*/ 5261791 h 5360810"/>
              <a:gd name="connsiteX7541" fmla="*/ 3141639 w 4550804"/>
              <a:gd name="connsiteY7541" fmla="*/ 5270057 h 5360810"/>
              <a:gd name="connsiteX7542" fmla="*/ 3147226 w 4550804"/>
              <a:gd name="connsiteY7542" fmla="*/ 5275642 h 5360810"/>
              <a:gd name="connsiteX7543" fmla="*/ 3157700 w 4550804"/>
              <a:gd name="connsiteY7543" fmla="*/ 5276340 h 5360810"/>
              <a:gd name="connsiteX7544" fmla="*/ 3166778 w 4550804"/>
              <a:gd name="connsiteY7544" fmla="*/ 5284717 h 5360810"/>
              <a:gd name="connsiteX7545" fmla="*/ 3166778 w 4550804"/>
              <a:gd name="connsiteY7545" fmla="*/ 5289603 h 5360810"/>
              <a:gd name="connsiteX7546" fmla="*/ 3178649 w 4550804"/>
              <a:gd name="connsiteY7546" fmla="*/ 5297981 h 5360810"/>
              <a:gd name="connsiteX7547" fmla="*/ 3180046 w 4550804"/>
              <a:gd name="connsiteY7547" fmla="*/ 5300075 h 5360810"/>
              <a:gd name="connsiteX7548" fmla="*/ 3193313 w 4550804"/>
              <a:gd name="connsiteY7548" fmla="*/ 5307057 h 5360810"/>
              <a:gd name="connsiteX7549" fmla="*/ 3196805 w 4550804"/>
              <a:gd name="connsiteY7549" fmla="*/ 5310546 h 5360810"/>
              <a:gd name="connsiteX7550" fmla="*/ 3205184 w 4550804"/>
              <a:gd name="connsiteY7550" fmla="*/ 5311943 h 5360810"/>
              <a:gd name="connsiteX7551" fmla="*/ 3206581 w 4550804"/>
              <a:gd name="connsiteY7551" fmla="*/ 5314735 h 5360810"/>
              <a:gd name="connsiteX7552" fmla="*/ 3196107 w 4550804"/>
              <a:gd name="connsiteY7552" fmla="*/ 5335678 h 5360810"/>
              <a:gd name="connsiteX7553" fmla="*/ 3198202 w 4550804"/>
              <a:gd name="connsiteY7553" fmla="*/ 5353131 h 5360810"/>
              <a:gd name="connsiteX7554" fmla="*/ 3189123 w 4550804"/>
              <a:gd name="connsiteY7554" fmla="*/ 5351735 h 5360810"/>
              <a:gd name="connsiteX7555" fmla="*/ 3172364 w 4550804"/>
              <a:gd name="connsiteY7555" fmla="*/ 5355923 h 5360810"/>
              <a:gd name="connsiteX7556" fmla="*/ 3169571 w 4550804"/>
              <a:gd name="connsiteY7556" fmla="*/ 5354527 h 5360810"/>
              <a:gd name="connsiteX7557" fmla="*/ 3163985 w 4550804"/>
              <a:gd name="connsiteY7557" fmla="*/ 5357319 h 5360810"/>
              <a:gd name="connsiteX7558" fmla="*/ 3152114 w 4550804"/>
              <a:gd name="connsiteY7558" fmla="*/ 5357319 h 5360810"/>
              <a:gd name="connsiteX7559" fmla="*/ 3147226 w 4550804"/>
              <a:gd name="connsiteY7559" fmla="*/ 5353131 h 5360810"/>
              <a:gd name="connsiteX7560" fmla="*/ 3141639 w 4550804"/>
              <a:gd name="connsiteY7560" fmla="*/ 5351735 h 5360810"/>
              <a:gd name="connsiteX7561" fmla="*/ 3141639 w 4550804"/>
              <a:gd name="connsiteY7561" fmla="*/ 5347546 h 5360810"/>
              <a:gd name="connsiteX7562" fmla="*/ 3138846 w 4550804"/>
              <a:gd name="connsiteY7562" fmla="*/ 5344056 h 5360810"/>
              <a:gd name="connsiteX7563" fmla="*/ 3124880 w 4550804"/>
              <a:gd name="connsiteY7563" fmla="*/ 5339867 h 5360810"/>
              <a:gd name="connsiteX7564" fmla="*/ 3124880 w 4550804"/>
              <a:gd name="connsiteY7564" fmla="*/ 5338471 h 5360810"/>
              <a:gd name="connsiteX7565" fmla="*/ 3094853 w 4550804"/>
              <a:gd name="connsiteY7565" fmla="*/ 5348943 h 5360810"/>
              <a:gd name="connsiteX7566" fmla="*/ 3093456 w 4550804"/>
              <a:gd name="connsiteY7566" fmla="*/ 5346150 h 5360810"/>
              <a:gd name="connsiteX7567" fmla="*/ 3087982 w 4550804"/>
              <a:gd name="connsiteY7567" fmla="*/ 5345543 h 5360810"/>
              <a:gd name="connsiteX7568" fmla="*/ 3087172 w 4550804"/>
              <a:gd name="connsiteY7568" fmla="*/ 5346150 h 5360810"/>
              <a:gd name="connsiteX7569" fmla="*/ 3093456 w 4550804"/>
              <a:gd name="connsiteY7569" fmla="*/ 5347546 h 5360810"/>
              <a:gd name="connsiteX7570" fmla="*/ 3094853 w 4550804"/>
              <a:gd name="connsiteY7570" fmla="*/ 5350339 h 5360810"/>
              <a:gd name="connsiteX7571" fmla="*/ 3088569 w 4550804"/>
              <a:gd name="connsiteY7571" fmla="*/ 5350339 h 5360810"/>
              <a:gd name="connsiteX7572" fmla="*/ 3078094 w 4550804"/>
              <a:gd name="connsiteY7572" fmla="*/ 5358017 h 5360810"/>
              <a:gd name="connsiteX7573" fmla="*/ 3071111 w 4550804"/>
              <a:gd name="connsiteY7573" fmla="*/ 5360810 h 5360810"/>
              <a:gd name="connsiteX7574" fmla="*/ 3069715 w 4550804"/>
              <a:gd name="connsiteY7574" fmla="*/ 5360810 h 5360810"/>
              <a:gd name="connsiteX7575" fmla="*/ 3069715 w 4550804"/>
              <a:gd name="connsiteY7575" fmla="*/ 5353131 h 5360810"/>
              <a:gd name="connsiteX7576" fmla="*/ 3068318 w 4550804"/>
              <a:gd name="connsiteY7576" fmla="*/ 5353131 h 5360810"/>
              <a:gd name="connsiteX7577" fmla="*/ 3067620 w 4550804"/>
              <a:gd name="connsiteY7577" fmla="*/ 5350339 h 5360810"/>
              <a:gd name="connsiteX7578" fmla="*/ 3062033 w 4550804"/>
              <a:gd name="connsiteY7578" fmla="*/ 5353131 h 5360810"/>
              <a:gd name="connsiteX7579" fmla="*/ 3060637 w 4550804"/>
              <a:gd name="connsiteY7579" fmla="*/ 5350339 h 5360810"/>
              <a:gd name="connsiteX7580" fmla="*/ 3057145 w 4550804"/>
              <a:gd name="connsiteY7580" fmla="*/ 5351735 h 5360810"/>
              <a:gd name="connsiteX7581" fmla="*/ 3052955 w 4550804"/>
              <a:gd name="connsiteY7581" fmla="*/ 5358017 h 5360810"/>
              <a:gd name="connsiteX7582" fmla="*/ 3038291 w 4550804"/>
              <a:gd name="connsiteY7582" fmla="*/ 5348943 h 5360810"/>
              <a:gd name="connsiteX7583" fmla="*/ 3038291 w 4550804"/>
              <a:gd name="connsiteY7583" fmla="*/ 5334281 h 5360810"/>
              <a:gd name="connsiteX7584" fmla="*/ 3034101 w 4550804"/>
              <a:gd name="connsiteY7584" fmla="*/ 5322415 h 5360810"/>
              <a:gd name="connsiteX7585" fmla="*/ 3021532 w 4550804"/>
              <a:gd name="connsiteY7585" fmla="*/ 5332187 h 5360810"/>
              <a:gd name="connsiteX7586" fmla="*/ 3005471 w 4550804"/>
              <a:gd name="connsiteY7586" fmla="*/ 5335678 h 5360810"/>
              <a:gd name="connsiteX7587" fmla="*/ 2993600 w 4550804"/>
              <a:gd name="connsiteY7587" fmla="*/ 5347546 h 5360810"/>
              <a:gd name="connsiteX7588" fmla="*/ 2988013 w 4550804"/>
              <a:gd name="connsiteY7588" fmla="*/ 5355923 h 5360810"/>
              <a:gd name="connsiteX7589" fmla="*/ 2983991 w 4550804"/>
              <a:gd name="connsiteY7589" fmla="*/ 5335245 h 5360810"/>
              <a:gd name="connsiteX7590" fmla="*/ 2977539 w 4550804"/>
              <a:gd name="connsiteY7590" fmla="*/ 5338471 h 5360810"/>
              <a:gd name="connsiteX7591" fmla="*/ 2968462 w 4550804"/>
              <a:gd name="connsiteY7591" fmla="*/ 5348943 h 5360810"/>
              <a:gd name="connsiteX7592" fmla="*/ 2957987 w 4550804"/>
              <a:gd name="connsiteY7592" fmla="*/ 5347546 h 5360810"/>
              <a:gd name="connsiteX7593" fmla="*/ 2948909 w 4550804"/>
              <a:gd name="connsiteY7593" fmla="*/ 5353131 h 5360810"/>
              <a:gd name="connsiteX7594" fmla="*/ 2939831 w 4550804"/>
              <a:gd name="connsiteY7594" fmla="*/ 5353131 h 5360810"/>
              <a:gd name="connsiteX7595" fmla="*/ 2922374 w 4550804"/>
              <a:gd name="connsiteY7595" fmla="*/ 5327301 h 5360810"/>
              <a:gd name="connsiteX7596" fmla="*/ 2911899 w 4550804"/>
              <a:gd name="connsiteY7596" fmla="*/ 5332886 h 5360810"/>
              <a:gd name="connsiteX7597" fmla="*/ 2905615 w 4550804"/>
              <a:gd name="connsiteY7597" fmla="*/ 5319622 h 5360810"/>
              <a:gd name="connsiteX7598" fmla="*/ 2902821 w 4550804"/>
              <a:gd name="connsiteY7598" fmla="*/ 5302170 h 5360810"/>
              <a:gd name="connsiteX7599" fmla="*/ 2898632 w 4550804"/>
              <a:gd name="connsiteY7599" fmla="*/ 5302170 h 5360810"/>
              <a:gd name="connsiteX7600" fmla="*/ 2888157 w 4550804"/>
              <a:gd name="connsiteY7600" fmla="*/ 5303566 h 5360810"/>
              <a:gd name="connsiteX7601" fmla="*/ 2863019 w 4550804"/>
              <a:gd name="connsiteY7601" fmla="*/ 5329396 h 5360810"/>
              <a:gd name="connsiteX7602" fmla="*/ 2858130 w 4550804"/>
              <a:gd name="connsiteY7602" fmla="*/ 5339867 h 5360810"/>
              <a:gd name="connsiteX7603" fmla="*/ 2858829 w 4550804"/>
              <a:gd name="connsiteY7603" fmla="*/ 5344056 h 5360810"/>
              <a:gd name="connsiteX7604" fmla="*/ 2856734 w 4550804"/>
              <a:gd name="connsiteY7604" fmla="*/ 5351735 h 5360810"/>
              <a:gd name="connsiteX7605" fmla="*/ 2846260 w 4550804"/>
              <a:gd name="connsiteY7605" fmla="*/ 5351735 h 5360810"/>
              <a:gd name="connsiteX7606" fmla="*/ 2837880 w 4550804"/>
              <a:gd name="connsiteY7606" fmla="*/ 5345452 h 5360810"/>
              <a:gd name="connsiteX7607" fmla="*/ 2836483 w 4550804"/>
              <a:gd name="connsiteY7607" fmla="*/ 5338471 h 5360810"/>
              <a:gd name="connsiteX7608" fmla="*/ 2832991 w 4550804"/>
              <a:gd name="connsiteY7608" fmla="*/ 5337074 h 5360810"/>
              <a:gd name="connsiteX7609" fmla="*/ 2827405 w 4550804"/>
              <a:gd name="connsiteY7609" fmla="*/ 5346150 h 5360810"/>
              <a:gd name="connsiteX7610" fmla="*/ 2823914 w 4550804"/>
              <a:gd name="connsiteY7610" fmla="*/ 5345452 h 5360810"/>
              <a:gd name="connsiteX7611" fmla="*/ 2816931 w 4550804"/>
              <a:gd name="connsiteY7611" fmla="*/ 5350339 h 5360810"/>
              <a:gd name="connsiteX7612" fmla="*/ 2812043 w 4550804"/>
              <a:gd name="connsiteY7612" fmla="*/ 5348943 h 5360810"/>
              <a:gd name="connsiteX7613" fmla="*/ 2807853 w 4550804"/>
              <a:gd name="connsiteY7613" fmla="*/ 5355923 h 5360810"/>
              <a:gd name="connsiteX7614" fmla="*/ 2794585 w 4550804"/>
              <a:gd name="connsiteY7614" fmla="*/ 5354527 h 5360810"/>
              <a:gd name="connsiteX7615" fmla="*/ 2793189 w 4550804"/>
              <a:gd name="connsiteY7615" fmla="*/ 5350339 h 5360810"/>
              <a:gd name="connsiteX7616" fmla="*/ 2786904 w 4550804"/>
              <a:gd name="connsiteY7616" fmla="*/ 5350339 h 5360810"/>
              <a:gd name="connsiteX7617" fmla="*/ 2786904 w 4550804"/>
              <a:gd name="connsiteY7617" fmla="*/ 5342659 h 5360810"/>
              <a:gd name="connsiteX7618" fmla="*/ 2805059 w 4550804"/>
              <a:gd name="connsiteY7618" fmla="*/ 5321716 h 5360810"/>
              <a:gd name="connsiteX7619" fmla="*/ 2803663 w 4550804"/>
              <a:gd name="connsiteY7619" fmla="*/ 5314735 h 5360810"/>
              <a:gd name="connsiteX7620" fmla="*/ 2806456 w 4550804"/>
              <a:gd name="connsiteY7620" fmla="*/ 5314735 h 5360810"/>
              <a:gd name="connsiteX7621" fmla="*/ 2807853 w 4550804"/>
              <a:gd name="connsiteY7621" fmla="*/ 5308453 h 5360810"/>
              <a:gd name="connsiteX7622" fmla="*/ 2810646 w 4550804"/>
              <a:gd name="connsiteY7622" fmla="*/ 5304264 h 5360810"/>
              <a:gd name="connsiteX7623" fmla="*/ 2809249 w 4550804"/>
              <a:gd name="connsiteY7623" fmla="*/ 5297981 h 5360810"/>
              <a:gd name="connsiteX7624" fmla="*/ 2797379 w 4550804"/>
              <a:gd name="connsiteY7624" fmla="*/ 5277736 h 5360810"/>
              <a:gd name="connsiteX7625" fmla="*/ 2797379 w 4550804"/>
              <a:gd name="connsiteY7625" fmla="*/ 5272849 h 5360810"/>
              <a:gd name="connsiteX7626" fmla="*/ 2807853 w 4550804"/>
              <a:gd name="connsiteY7626" fmla="*/ 5259586 h 5360810"/>
              <a:gd name="connsiteX7627" fmla="*/ 2804501 w 4550804"/>
              <a:gd name="connsiteY7627" fmla="*/ 5254000 h 5360810"/>
              <a:gd name="connsiteX7628" fmla="*/ 2804361 w 4550804"/>
              <a:gd name="connsiteY7628" fmla="*/ 5254000 h 5360810"/>
              <a:gd name="connsiteX7629" fmla="*/ 2799474 w 4550804"/>
              <a:gd name="connsiteY7629" fmla="*/ 5250510 h 5360810"/>
              <a:gd name="connsiteX7630" fmla="*/ 2800870 w 4550804"/>
              <a:gd name="connsiteY7630" fmla="*/ 5247717 h 5360810"/>
              <a:gd name="connsiteX7631" fmla="*/ 2795284 w 4550804"/>
              <a:gd name="connsiteY7631" fmla="*/ 5247717 h 5360810"/>
              <a:gd name="connsiteX7632" fmla="*/ 2789697 w 4550804"/>
              <a:gd name="connsiteY7632" fmla="*/ 5244925 h 5360810"/>
              <a:gd name="connsiteX7633" fmla="*/ 2784809 w 4550804"/>
              <a:gd name="connsiteY7633" fmla="*/ 5247717 h 5360810"/>
              <a:gd name="connsiteX7634" fmla="*/ 2782016 w 4550804"/>
              <a:gd name="connsiteY7634" fmla="*/ 5238643 h 5360810"/>
              <a:gd name="connsiteX7635" fmla="*/ 2775731 w 4550804"/>
              <a:gd name="connsiteY7635" fmla="*/ 5240039 h 5360810"/>
              <a:gd name="connsiteX7636" fmla="*/ 2771541 w 4550804"/>
              <a:gd name="connsiteY7636" fmla="*/ 5235850 h 5360810"/>
              <a:gd name="connsiteX7637" fmla="*/ 2768749 w 4550804"/>
              <a:gd name="connsiteY7637" fmla="*/ 5238643 h 5360810"/>
              <a:gd name="connsiteX7638" fmla="*/ 2751989 w 4550804"/>
              <a:gd name="connsiteY7638" fmla="*/ 5231661 h 5360810"/>
              <a:gd name="connsiteX7639" fmla="*/ 2754084 w 4550804"/>
              <a:gd name="connsiteY7639" fmla="*/ 5223982 h 5360810"/>
              <a:gd name="connsiteX7640" fmla="*/ 2749196 w 4550804"/>
              <a:gd name="connsiteY7640" fmla="*/ 5217700 h 5360810"/>
              <a:gd name="connsiteX7641" fmla="*/ 2745006 w 4550804"/>
              <a:gd name="connsiteY7641" fmla="*/ 5218398 h 5360810"/>
              <a:gd name="connsiteX7642" fmla="*/ 2749196 w 4550804"/>
              <a:gd name="connsiteY7642" fmla="*/ 5209322 h 5360810"/>
              <a:gd name="connsiteX7643" fmla="*/ 2746402 w 4550804"/>
              <a:gd name="connsiteY7643" fmla="*/ 5205832 h 5360810"/>
              <a:gd name="connsiteX7644" fmla="*/ 2745006 w 4550804"/>
              <a:gd name="connsiteY7644" fmla="*/ 5206529 h 5360810"/>
              <a:gd name="connsiteX7645" fmla="*/ 2743609 w 4550804"/>
              <a:gd name="connsiteY7645" fmla="*/ 5201642 h 5360810"/>
              <a:gd name="connsiteX7646" fmla="*/ 2740118 w 4550804"/>
              <a:gd name="connsiteY7646" fmla="*/ 5197455 h 5360810"/>
              <a:gd name="connsiteX7647" fmla="*/ 2741514 w 4550804"/>
              <a:gd name="connsiteY7647" fmla="*/ 5194662 h 5360810"/>
              <a:gd name="connsiteX7648" fmla="*/ 2737325 w 4550804"/>
              <a:gd name="connsiteY7648" fmla="*/ 5192568 h 5360810"/>
              <a:gd name="connsiteX7649" fmla="*/ 2737325 w 4550804"/>
              <a:gd name="connsiteY7649" fmla="*/ 5186983 h 5360810"/>
              <a:gd name="connsiteX7650" fmla="*/ 2733135 w 4550804"/>
              <a:gd name="connsiteY7650" fmla="*/ 5179304 h 5360810"/>
              <a:gd name="connsiteX7651" fmla="*/ 2735928 w 4550804"/>
              <a:gd name="connsiteY7651" fmla="*/ 5179304 h 5360810"/>
              <a:gd name="connsiteX7652" fmla="*/ 2735230 w 4550804"/>
              <a:gd name="connsiteY7652" fmla="*/ 5173719 h 5360810"/>
              <a:gd name="connsiteX7653" fmla="*/ 2739420 w 4550804"/>
              <a:gd name="connsiteY7653" fmla="*/ 5172323 h 5360810"/>
              <a:gd name="connsiteX7654" fmla="*/ 2735230 w 4550804"/>
              <a:gd name="connsiteY7654" fmla="*/ 5166040 h 5360810"/>
              <a:gd name="connsiteX7655" fmla="*/ 2739420 w 4550804"/>
              <a:gd name="connsiteY7655" fmla="*/ 5159059 h 5360810"/>
              <a:gd name="connsiteX7656" fmla="*/ 2738023 w 4550804"/>
              <a:gd name="connsiteY7656" fmla="*/ 5158361 h 5360810"/>
              <a:gd name="connsiteX7657" fmla="*/ 2740816 w 4550804"/>
              <a:gd name="connsiteY7657" fmla="*/ 5155568 h 5360810"/>
              <a:gd name="connsiteX7658" fmla="*/ 2738023 w 4550804"/>
              <a:gd name="connsiteY7658" fmla="*/ 5155568 h 5360810"/>
              <a:gd name="connsiteX7659" fmla="*/ 2740816 w 4550804"/>
              <a:gd name="connsiteY7659" fmla="*/ 5147890 h 5360810"/>
              <a:gd name="connsiteX7660" fmla="*/ 2738023 w 4550804"/>
              <a:gd name="connsiteY7660" fmla="*/ 5145097 h 5360810"/>
              <a:gd name="connsiteX7661" fmla="*/ 2747101 w 4550804"/>
              <a:gd name="connsiteY7661" fmla="*/ 5136719 h 5360810"/>
              <a:gd name="connsiteX7662" fmla="*/ 2740816 w 4550804"/>
              <a:gd name="connsiteY7662" fmla="*/ 5131833 h 5360810"/>
              <a:gd name="connsiteX7663" fmla="*/ 2748498 w 4550804"/>
              <a:gd name="connsiteY7663" fmla="*/ 5124154 h 5360810"/>
              <a:gd name="connsiteX7664" fmla="*/ 2751291 w 4550804"/>
              <a:gd name="connsiteY7664" fmla="*/ 5126248 h 5360810"/>
              <a:gd name="connsiteX7665" fmla="*/ 2754783 w 4550804"/>
              <a:gd name="connsiteY7665" fmla="*/ 5121361 h 5360810"/>
              <a:gd name="connsiteX7666" fmla="*/ 2757575 w 4550804"/>
              <a:gd name="connsiteY7666" fmla="*/ 5122758 h 5360810"/>
              <a:gd name="connsiteX7667" fmla="*/ 2761765 w 4550804"/>
              <a:gd name="connsiteY7667" fmla="*/ 5117173 h 5360810"/>
              <a:gd name="connsiteX7668" fmla="*/ 2770844 w 4550804"/>
              <a:gd name="connsiteY7668" fmla="*/ 5110889 h 5360810"/>
              <a:gd name="connsiteX7669" fmla="*/ 2782714 w 4550804"/>
              <a:gd name="connsiteY7669" fmla="*/ 5112984 h 5360810"/>
              <a:gd name="connsiteX7670" fmla="*/ 2782714 w 4550804"/>
              <a:gd name="connsiteY7670" fmla="*/ 5108098 h 5360810"/>
              <a:gd name="connsiteX7671" fmla="*/ 2786904 w 4550804"/>
              <a:gd name="connsiteY7671" fmla="*/ 5099022 h 5360810"/>
              <a:gd name="connsiteX7672" fmla="*/ 2798775 w 4550804"/>
              <a:gd name="connsiteY7672" fmla="*/ 5088550 h 5360810"/>
              <a:gd name="connsiteX7673" fmla="*/ 2803663 w 4550804"/>
              <a:gd name="connsiteY7673" fmla="*/ 5080174 h 5360810"/>
              <a:gd name="connsiteX7674" fmla="*/ 2805059 w 4550804"/>
              <a:gd name="connsiteY7674" fmla="*/ 5071098 h 5360810"/>
              <a:gd name="connsiteX7675" fmla="*/ 2803663 w 4550804"/>
              <a:gd name="connsiteY7675" fmla="*/ 5060627 h 5360810"/>
              <a:gd name="connsiteX7676" fmla="*/ 2807853 w 4550804"/>
              <a:gd name="connsiteY7676" fmla="*/ 5055042 h 5360810"/>
              <a:gd name="connsiteX7677" fmla="*/ 2818327 w 4550804"/>
              <a:gd name="connsiteY7677" fmla="*/ 5052947 h 5360810"/>
              <a:gd name="connsiteX7678" fmla="*/ 2827335 w 4550804"/>
              <a:gd name="connsiteY7678" fmla="*/ 5061311 h 5360810"/>
              <a:gd name="connsiteX7679" fmla="*/ 2830897 w 4550804"/>
              <a:gd name="connsiteY7679" fmla="*/ 5062023 h 5360810"/>
              <a:gd name="connsiteX7680" fmla="*/ 2838578 w 4550804"/>
              <a:gd name="connsiteY7680" fmla="*/ 5051551 h 5360810"/>
              <a:gd name="connsiteX7681" fmla="*/ 2838578 w 4550804"/>
              <a:gd name="connsiteY7681" fmla="*/ 5031307 h 5360810"/>
              <a:gd name="connsiteX7682" fmla="*/ 2845561 w 4550804"/>
              <a:gd name="connsiteY7682" fmla="*/ 5018741 h 5360810"/>
              <a:gd name="connsiteX7683" fmla="*/ 2856036 w 4550804"/>
              <a:gd name="connsiteY7683" fmla="*/ 5008967 h 5360810"/>
              <a:gd name="connsiteX7684" fmla="*/ 2862816 w 4550804"/>
              <a:gd name="connsiteY7684" fmla="*/ 4994727 h 5360810"/>
              <a:gd name="connsiteX7685" fmla="*/ 2862321 w 4550804"/>
              <a:gd name="connsiteY7685" fmla="*/ 4994308 h 5360810"/>
              <a:gd name="connsiteX7686" fmla="*/ 2862321 w 4550804"/>
              <a:gd name="connsiteY7686" fmla="*/ 4987326 h 5360810"/>
              <a:gd name="connsiteX7687" fmla="*/ 2876985 w 4550804"/>
              <a:gd name="connsiteY7687" fmla="*/ 4979647 h 5360810"/>
              <a:gd name="connsiteX7688" fmla="*/ 2878381 w 4550804"/>
              <a:gd name="connsiteY7688" fmla="*/ 4974063 h 5360810"/>
              <a:gd name="connsiteX7689" fmla="*/ 2874192 w 4550804"/>
              <a:gd name="connsiteY7689" fmla="*/ 4966383 h 5360810"/>
              <a:gd name="connsiteX7690" fmla="*/ 2867906 w 4550804"/>
              <a:gd name="connsiteY7690" fmla="*/ 4960100 h 5360810"/>
              <a:gd name="connsiteX7691" fmla="*/ 2859527 w 4550804"/>
              <a:gd name="connsiteY7691" fmla="*/ 4958704 h 5360810"/>
              <a:gd name="connsiteX7692" fmla="*/ 2847656 w 4550804"/>
              <a:gd name="connsiteY7692" fmla="*/ 4970572 h 5360810"/>
              <a:gd name="connsiteX7693" fmla="*/ 2839974 w 4550804"/>
              <a:gd name="connsiteY7693" fmla="*/ 4971968 h 5360810"/>
              <a:gd name="connsiteX7694" fmla="*/ 2833689 w 4550804"/>
              <a:gd name="connsiteY7694" fmla="*/ 4967779 h 5360810"/>
              <a:gd name="connsiteX7695" fmla="*/ 2829500 w 4550804"/>
              <a:gd name="connsiteY7695" fmla="*/ 4958704 h 5360810"/>
              <a:gd name="connsiteX7696" fmla="*/ 2841371 w 4550804"/>
              <a:gd name="connsiteY7696" fmla="*/ 4942648 h 5360810"/>
              <a:gd name="connsiteX7697" fmla="*/ 2847656 w 4550804"/>
              <a:gd name="connsiteY7697" fmla="*/ 4937761 h 5360810"/>
              <a:gd name="connsiteX7698" fmla="*/ 2851845 w 4550804"/>
              <a:gd name="connsiteY7698" fmla="*/ 4925893 h 5360810"/>
              <a:gd name="connsiteX7699" fmla="*/ 2862321 w 4550804"/>
              <a:gd name="connsiteY7699" fmla="*/ 4921705 h 5360810"/>
              <a:gd name="connsiteX7700" fmla="*/ 2866510 w 4550804"/>
              <a:gd name="connsiteY7700" fmla="*/ 4917516 h 5360810"/>
              <a:gd name="connsiteX7701" fmla="*/ 2874192 w 4550804"/>
              <a:gd name="connsiteY7701" fmla="*/ 4900762 h 5360810"/>
              <a:gd name="connsiteX7702" fmla="*/ 2886062 w 4550804"/>
              <a:gd name="connsiteY7702" fmla="*/ 4887497 h 5360810"/>
              <a:gd name="connsiteX7703" fmla="*/ 2887459 w 4550804"/>
              <a:gd name="connsiteY7703" fmla="*/ 4879819 h 5360810"/>
              <a:gd name="connsiteX7704" fmla="*/ 2886062 w 4550804"/>
              <a:gd name="connsiteY7704" fmla="*/ 4866554 h 5360810"/>
              <a:gd name="connsiteX7705" fmla="*/ 2893046 w 4550804"/>
              <a:gd name="connsiteY7705" fmla="*/ 4849102 h 5360810"/>
              <a:gd name="connsiteX7706" fmla="*/ 2895140 w 4550804"/>
              <a:gd name="connsiteY7706" fmla="*/ 4847706 h 5360810"/>
              <a:gd name="connsiteX7707" fmla="*/ 2895977 w 4550804"/>
              <a:gd name="connsiteY7707" fmla="*/ 4847743 h 5360810"/>
              <a:gd name="connsiteX7708" fmla="*/ 2897235 w 4550804"/>
              <a:gd name="connsiteY7708" fmla="*/ 4844913 h 5360810"/>
              <a:gd name="connsiteX7709" fmla="*/ 2895838 w 4550804"/>
              <a:gd name="connsiteY7709" fmla="*/ 4837933 h 5360810"/>
              <a:gd name="connsiteX7710" fmla="*/ 2889554 w 4550804"/>
              <a:gd name="connsiteY7710" fmla="*/ 4831649 h 5360810"/>
              <a:gd name="connsiteX7711" fmla="*/ 2879079 w 4550804"/>
              <a:gd name="connsiteY7711" fmla="*/ 4830254 h 5360810"/>
              <a:gd name="connsiteX7712" fmla="*/ 2876287 w 4550804"/>
              <a:gd name="connsiteY7712" fmla="*/ 4826064 h 5360810"/>
              <a:gd name="connsiteX7713" fmla="*/ 2876287 w 4550804"/>
              <a:gd name="connsiteY7713" fmla="*/ 4819782 h 5360810"/>
              <a:gd name="connsiteX7714" fmla="*/ 2885364 w 4550804"/>
              <a:gd name="connsiteY7714" fmla="*/ 4805121 h 5360810"/>
              <a:gd name="connsiteX7715" fmla="*/ 2890951 w 4550804"/>
              <a:gd name="connsiteY7715" fmla="*/ 4793254 h 5360810"/>
              <a:gd name="connsiteX7716" fmla="*/ 2893743 w 4550804"/>
              <a:gd name="connsiteY7716" fmla="*/ 4778594 h 5360810"/>
              <a:gd name="connsiteX7717" fmla="*/ 2892347 w 4550804"/>
              <a:gd name="connsiteY7717" fmla="*/ 4772311 h 5360810"/>
              <a:gd name="connsiteX7718" fmla="*/ 2894442 w 4550804"/>
              <a:gd name="connsiteY7718" fmla="*/ 4765330 h 5360810"/>
              <a:gd name="connsiteX7719" fmla="*/ 2902822 w 4550804"/>
              <a:gd name="connsiteY7719" fmla="*/ 4766726 h 5360810"/>
              <a:gd name="connsiteX7720" fmla="*/ 2914692 w 4550804"/>
              <a:gd name="connsiteY7720" fmla="*/ 4773707 h 5360810"/>
              <a:gd name="connsiteX7721" fmla="*/ 2920977 w 4550804"/>
              <a:gd name="connsiteY7721" fmla="*/ 4773707 h 5360810"/>
              <a:gd name="connsiteX7722" fmla="*/ 2925167 w 4550804"/>
              <a:gd name="connsiteY7722" fmla="*/ 4770915 h 5360810"/>
              <a:gd name="connsiteX7723" fmla="*/ 2925767 w 4550804"/>
              <a:gd name="connsiteY7723" fmla="*/ 4771515 h 5360810"/>
              <a:gd name="connsiteX7724" fmla="*/ 2927960 w 4550804"/>
              <a:gd name="connsiteY7724" fmla="*/ 4766028 h 5360810"/>
              <a:gd name="connsiteX7725" fmla="*/ 2922373 w 4550804"/>
              <a:gd name="connsiteY7725" fmla="*/ 4750669 h 5360810"/>
              <a:gd name="connsiteX7726" fmla="*/ 2925167 w 4550804"/>
              <a:gd name="connsiteY7726" fmla="*/ 4745085 h 5360810"/>
              <a:gd name="connsiteX7727" fmla="*/ 2931452 w 4550804"/>
              <a:gd name="connsiteY7727" fmla="*/ 4740896 h 5360810"/>
              <a:gd name="connsiteX7728" fmla="*/ 2931452 w 4550804"/>
              <a:gd name="connsiteY7728" fmla="*/ 4737406 h 5360810"/>
              <a:gd name="connsiteX7729" fmla="*/ 2928658 w 4550804"/>
              <a:gd name="connsiteY7729" fmla="*/ 4729028 h 5360810"/>
              <a:gd name="connsiteX7730" fmla="*/ 2920977 w 4550804"/>
              <a:gd name="connsiteY7730" fmla="*/ 4721350 h 5360810"/>
              <a:gd name="connsiteX7731" fmla="*/ 2919581 w 4550804"/>
              <a:gd name="connsiteY7731" fmla="*/ 4713670 h 5360810"/>
              <a:gd name="connsiteX7732" fmla="*/ 2926563 w 4550804"/>
              <a:gd name="connsiteY7732" fmla="*/ 4706689 h 5360810"/>
              <a:gd name="connsiteX7733" fmla="*/ 2935642 w 4550804"/>
              <a:gd name="connsiteY7733" fmla="*/ 4703199 h 5360810"/>
              <a:gd name="connsiteX7734" fmla="*/ 2943323 w 4550804"/>
              <a:gd name="connsiteY7734" fmla="*/ 4704595 h 5360810"/>
              <a:gd name="connsiteX7735" fmla="*/ 2953797 w 4550804"/>
              <a:gd name="connsiteY7735" fmla="*/ 4710878 h 5360810"/>
              <a:gd name="connsiteX7736" fmla="*/ 2957987 w 4550804"/>
              <a:gd name="connsiteY7736" fmla="*/ 4709481 h 5360810"/>
              <a:gd name="connsiteX7737" fmla="*/ 2963573 w 4550804"/>
              <a:gd name="connsiteY7737" fmla="*/ 4704595 h 5360810"/>
              <a:gd name="connsiteX7738" fmla="*/ 2971254 w 4550804"/>
              <a:gd name="connsiteY7738" fmla="*/ 4689935 h 5360810"/>
              <a:gd name="connsiteX7739" fmla="*/ 2967065 w 4550804"/>
              <a:gd name="connsiteY7739" fmla="*/ 4696218 h 5360810"/>
              <a:gd name="connsiteX7740" fmla="*/ 2965668 w 4550804"/>
              <a:gd name="connsiteY7740" fmla="*/ 4688538 h 5360810"/>
              <a:gd name="connsiteX7741" fmla="*/ 2960780 w 4550804"/>
              <a:gd name="connsiteY7741" fmla="*/ 4681557 h 5360810"/>
              <a:gd name="connsiteX7742" fmla="*/ 2953797 w 4550804"/>
              <a:gd name="connsiteY7742" fmla="*/ 4679463 h 5360810"/>
              <a:gd name="connsiteX7743" fmla="*/ 2943323 w 4550804"/>
              <a:gd name="connsiteY7743" fmla="*/ 4681557 h 5360810"/>
              <a:gd name="connsiteX7744" fmla="*/ 2939831 w 4550804"/>
              <a:gd name="connsiteY7744" fmla="*/ 4679463 h 5360810"/>
              <a:gd name="connsiteX7745" fmla="*/ 2935642 w 4550804"/>
              <a:gd name="connsiteY7745" fmla="*/ 4671086 h 5360810"/>
              <a:gd name="connsiteX7746" fmla="*/ 2935642 w 4550804"/>
              <a:gd name="connsiteY7746" fmla="*/ 4666200 h 5360810"/>
              <a:gd name="connsiteX7747" fmla="*/ 2938434 w 4550804"/>
              <a:gd name="connsiteY7747" fmla="*/ 4660614 h 5360810"/>
              <a:gd name="connsiteX7748" fmla="*/ 2955193 w 4550804"/>
              <a:gd name="connsiteY7748" fmla="*/ 4639671 h 5360810"/>
              <a:gd name="connsiteX7749" fmla="*/ 2976143 w 4550804"/>
              <a:gd name="connsiteY7749" fmla="*/ 4634785 h 5360810"/>
              <a:gd name="connsiteX7750" fmla="*/ 2981729 w 4550804"/>
              <a:gd name="connsiteY7750" fmla="*/ 4617332 h 5360810"/>
              <a:gd name="connsiteX7751" fmla="*/ 2993600 w 4550804"/>
              <a:gd name="connsiteY7751" fmla="*/ 4609653 h 5360810"/>
              <a:gd name="connsiteX7752" fmla="*/ 2969858 w 4550804"/>
              <a:gd name="connsiteY7752" fmla="*/ 4592200 h 5360810"/>
              <a:gd name="connsiteX7753" fmla="*/ 2972651 w 4550804"/>
              <a:gd name="connsiteY7753" fmla="*/ 4585918 h 5360810"/>
              <a:gd name="connsiteX7754" fmla="*/ 2964272 w 4550804"/>
              <a:gd name="connsiteY7754" fmla="*/ 4581729 h 5360810"/>
              <a:gd name="connsiteX7755" fmla="*/ 2964272 w 4550804"/>
              <a:gd name="connsiteY7755" fmla="*/ 4575446 h 5360810"/>
              <a:gd name="connsiteX7756" fmla="*/ 2959383 w 4550804"/>
              <a:gd name="connsiteY7756" fmla="*/ 4571257 h 5360810"/>
              <a:gd name="connsiteX7757" fmla="*/ 2956590 w 4550804"/>
              <a:gd name="connsiteY7757" fmla="*/ 4564974 h 5360810"/>
              <a:gd name="connsiteX7758" fmla="*/ 2959383 w 4550804"/>
              <a:gd name="connsiteY7758" fmla="*/ 4562183 h 5360810"/>
              <a:gd name="connsiteX7759" fmla="*/ 2958462 w 4550804"/>
              <a:gd name="connsiteY7759" fmla="*/ 4560332 h 5360810"/>
              <a:gd name="connsiteX7760" fmla="*/ 2955892 w 4550804"/>
              <a:gd name="connsiteY7760" fmla="*/ 4562183 h 5360810"/>
              <a:gd name="connsiteX7761" fmla="*/ 2954495 w 4550804"/>
              <a:gd name="connsiteY7761" fmla="*/ 4569861 h 5360810"/>
              <a:gd name="connsiteX7762" fmla="*/ 2952401 w 4550804"/>
              <a:gd name="connsiteY7762" fmla="*/ 4567069 h 5360810"/>
              <a:gd name="connsiteX7763" fmla="*/ 2942624 w 4550804"/>
              <a:gd name="connsiteY7763" fmla="*/ 4576842 h 5360810"/>
              <a:gd name="connsiteX7764" fmla="*/ 2941227 w 4550804"/>
              <a:gd name="connsiteY7764" fmla="*/ 4584522 h 5360810"/>
              <a:gd name="connsiteX7765" fmla="*/ 2929357 w 4550804"/>
              <a:gd name="connsiteY7765" fmla="*/ 4577541 h 5360810"/>
              <a:gd name="connsiteX7766" fmla="*/ 2925865 w 4550804"/>
              <a:gd name="connsiteY7766" fmla="*/ 4580333 h 5360810"/>
              <a:gd name="connsiteX7767" fmla="*/ 2925865 w 4550804"/>
              <a:gd name="connsiteY7767" fmla="*/ 4584522 h 5360810"/>
              <a:gd name="connsiteX7768" fmla="*/ 2921676 w 4550804"/>
              <a:gd name="connsiteY7768" fmla="*/ 4587314 h 5360810"/>
              <a:gd name="connsiteX7769" fmla="*/ 2913994 w 4550804"/>
              <a:gd name="connsiteY7769" fmla="*/ 4588710 h 5360810"/>
              <a:gd name="connsiteX7770" fmla="*/ 2904917 w 4550804"/>
              <a:gd name="connsiteY7770" fmla="*/ 4596389 h 5360810"/>
              <a:gd name="connsiteX7771" fmla="*/ 2896536 w 4550804"/>
              <a:gd name="connsiteY7771" fmla="*/ 4600578 h 5360810"/>
              <a:gd name="connsiteX7772" fmla="*/ 2895140 w 4550804"/>
              <a:gd name="connsiteY7772" fmla="*/ 4593597 h 5360810"/>
              <a:gd name="connsiteX7773" fmla="*/ 2893045 w 4550804"/>
              <a:gd name="connsiteY7773" fmla="*/ 4593597 h 5360810"/>
              <a:gd name="connsiteX7774" fmla="*/ 2893743 w 4550804"/>
              <a:gd name="connsiteY7774" fmla="*/ 4587314 h 5360810"/>
              <a:gd name="connsiteX7775" fmla="*/ 2897933 w 4550804"/>
              <a:gd name="connsiteY7775" fmla="*/ 4584522 h 5360810"/>
              <a:gd name="connsiteX7776" fmla="*/ 2897933 w 4550804"/>
              <a:gd name="connsiteY7776" fmla="*/ 4574050 h 5360810"/>
              <a:gd name="connsiteX7777" fmla="*/ 2893743 w 4550804"/>
              <a:gd name="connsiteY7777" fmla="*/ 4574050 h 5360810"/>
              <a:gd name="connsiteX7778" fmla="*/ 2893743 w 4550804"/>
              <a:gd name="connsiteY7778" fmla="*/ 4569861 h 5360810"/>
              <a:gd name="connsiteX7779" fmla="*/ 2891649 w 4550804"/>
              <a:gd name="connsiteY7779" fmla="*/ 4569861 h 5360810"/>
              <a:gd name="connsiteX7780" fmla="*/ 2893045 w 4550804"/>
              <a:gd name="connsiteY7780" fmla="*/ 4572654 h 5360810"/>
              <a:gd name="connsiteX7781" fmla="*/ 2887459 w 4550804"/>
              <a:gd name="connsiteY7781" fmla="*/ 4572654 h 5360810"/>
              <a:gd name="connsiteX7782" fmla="*/ 2886062 w 4550804"/>
              <a:gd name="connsiteY7782" fmla="*/ 4563578 h 5360810"/>
              <a:gd name="connsiteX7783" fmla="*/ 2897933 w 4550804"/>
              <a:gd name="connsiteY7783" fmla="*/ 4557994 h 5360810"/>
              <a:gd name="connsiteX7784" fmla="*/ 2893743 w 4550804"/>
              <a:gd name="connsiteY7784" fmla="*/ 4553805 h 5360810"/>
              <a:gd name="connsiteX7785" fmla="*/ 2898632 w 4550804"/>
              <a:gd name="connsiteY7785" fmla="*/ 4544729 h 5360810"/>
              <a:gd name="connsiteX7786" fmla="*/ 2886761 w 4550804"/>
              <a:gd name="connsiteY7786" fmla="*/ 4534258 h 5360810"/>
              <a:gd name="connsiteX7787" fmla="*/ 2872096 w 4550804"/>
              <a:gd name="connsiteY7787" fmla="*/ 4532862 h 5360810"/>
              <a:gd name="connsiteX7788" fmla="*/ 2873493 w 4550804"/>
              <a:gd name="connsiteY7788" fmla="*/ 4531466 h 5360810"/>
              <a:gd name="connsiteX7789" fmla="*/ 2861217 w 4550804"/>
              <a:gd name="connsiteY7789" fmla="*/ 4524359 h 5360810"/>
              <a:gd name="connsiteX7790" fmla="*/ 2855337 w 4550804"/>
              <a:gd name="connsiteY7790" fmla="*/ 4530768 h 5360810"/>
              <a:gd name="connsiteX7791" fmla="*/ 2853940 w 4550804"/>
              <a:gd name="connsiteY7791" fmla="*/ 4534258 h 5360810"/>
              <a:gd name="connsiteX7792" fmla="*/ 2852544 w 4550804"/>
              <a:gd name="connsiteY7792" fmla="*/ 4530768 h 5360810"/>
              <a:gd name="connsiteX7793" fmla="*/ 2842070 w 4550804"/>
              <a:gd name="connsiteY7793" fmla="*/ 4534258 h 5360810"/>
              <a:gd name="connsiteX7794" fmla="*/ 2840673 w 4550804"/>
              <a:gd name="connsiteY7794" fmla="*/ 4531466 h 5360810"/>
              <a:gd name="connsiteX7795" fmla="*/ 2836483 w 4550804"/>
              <a:gd name="connsiteY7795" fmla="*/ 4534258 h 5360810"/>
              <a:gd name="connsiteX7796" fmla="*/ 2830199 w 4550804"/>
              <a:gd name="connsiteY7796" fmla="*/ 4534258 h 5360810"/>
              <a:gd name="connsiteX7797" fmla="*/ 2823914 w 4550804"/>
              <a:gd name="connsiteY7797" fmla="*/ 4537051 h 5360810"/>
              <a:gd name="connsiteX7798" fmla="*/ 2816931 w 4550804"/>
              <a:gd name="connsiteY7798" fmla="*/ 4542635 h 5360810"/>
              <a:gd name="connsiteX7799" fmla="*/ 2815535 w 4550804"/>
              <a:gd name="connsiteY7799" fmla="*/ 4539843 h 5360810"/>
              <a:gd name="connsiteX7800" fmla="*/ 2807853 w 4550804"/>
              <a:gd name="connsiteY7800" fmla="*/ 4538447 h 5360810"/>
              <a:gd name="connsiteX7801" fmla="*/ 2807853 w 4550804"/>
              <a:gd name="connsiteY7801" fmla="*/ 4534258 h 5360810"/>
              <a:gd name="connsiteX7802" fmla="*/ 2800871 w 4550804"/>
              <a:gd name="connsiteY7802" fmla="*/ 4534258 h 5360810"/>
              <a:gd name="connsiteX7803" fmla="*/ 2800172 w 4550804"/>
              <a:gd name="connsiteY7803" fmla="*/ 4537051 h 5360810"/>
              <a:gd name="connsiteX7804" fmla="*/ 2793189 w 4550804"/>
              <a:gd name="connsiteY7804" fmla="*/ 4531466 h 5360810"/>
              <a:gd name="connsiteX7805" fmla="*/ 2786904 w 4550804"/>
              <a:gd name="connsiteY7805" fmla="*/ 4534258 h 5360810"/>
              <a:gd name="connsiteX7806" fmla="*/ 2782715 w 4550804"/>
              <a:gd name="connsiteY7806" fmla="*/ 4532862 h 5360810"/>
              <a:gd name="connsiteX7807" fmla="*/ 2777826 w 4550804"/>
              <a:gd name="connsiteY7807" fmla="*/ 4537051 h 5360810"/>
              <a:gd name="connsiteX7808" fmla="*/ 2777826 w 4550804"/>
              <a:gd name="connsiteY7808" fmla="*/ 4532862 h 5360810"/>
              <a:gd name="connsiteX7809" fmla="*/ 2770844 w 4550804"/>
              <a:gd name="connsiteY7809" fmla="*/ 4531466 h 5360810"/>
              <a:gd name="connsiteX7810" fmla="*/ 2763162 w 4550804"/>
              <a:gd name="connsiteY7810" fmla="*/ 4530768 h 5360810"/>
              <a:gd name="connsiteX7811" fmla="*/ 2754783 w 4550804"/>
              <a:gd name="connsiteY7811" fmla="*/ 4532862 h 5360810"/>
              <a:gd name="connsiteX7812" fmla="*/ 2744308 w 4550804"/>
              <a:gd name="connsiteY7812" fmla="*/ 4516108 h 5360810"/>
              <a:gd name="connsiteX7813" fmla="*/ 2749894 w 4550804"/>
              <a:gd name="connsiteY7813" fmla="*/ 4514712 h 5360810"/>
              <a:gd name="connsiteX7814" fmla="*/ 2748498 w 4550804"/>
              <a:gd name="connsiteY7814" fmla="*/ 4507731 h 5360810"/>
              <a:gd name="connsiteX7815" fmla="*/ 2728945 w 4550804"/>
              <a:gd name="connsiteY7815" fmla="*/ 4498655 h 5360810"/>
              <a:gd name="connsiteX7816" fmla="*/ 2645751 w 4550804"/>
              <a:gd name="connsiteY7816" fmla="*/ 4464287 h 5360810"/>
              <a:gd name="connsiteX7817" fmla="*/ 2645150 w 4550804"/>
              <a:gd name="connsiteY7817" fmla="*/ 4464448 h 5360810"/>
              <a:gd name="connsiteX7818" fmla="*/ 2638166 w 4550804"/>
              <a:gd name="connsiteY7818" fmla="*/ 4461656 h 5360810"/>
              <a:gd name="connsiteX7819" fmla="*/ 2631882 w 4550804"/>
              <a:gd name="connsiteY7819" fmla="*/ 4420468 h 5360810"/>
              <a:gd name="connsiteX7820" fmla="*/ 2634676 w 4550804"/>
              <a:gd name="connsiteY7820" fmla="*/ 4386959 h 5360810"/>
              <a:gd name="connsiteX7821" fmla="*/ 2633279 w 4550804"/>
              <a:gd name="connsiteY7821" fmla="*/ 4379279 h 5360810"/>
              <a:gd name="connsiteX7822" fmla="*/ 2618615 w 4550804"/>
              <a:gd name="connsiteY7822" fmla="*/ 4369507 h 5360810"/>
              <a:gd name="connsiteX7823" fmla="*/ 2600459 w 4550804"/>
              <a:gd name="connsiteY7823" fmla="*/ 4348564 h 5360810"/>
              <a:gd name="connsiteX7824" fmla="*/ 2588588 w 4550804"/>
              <a:gd name="connsiteY7824" fmla="*/ 4333903 h 5360810"/>
              <a:gd name="connsiteX7825" fmla="*/ 2584769 w 4550804"/>
              <a:gd name="connsiteY7825" fmla="*/ 4323085 h 5360810"/>
              <a:gd name="connsiteX7826" fmla="*/ 2584398 w 4550804"/>
              <a:gd name="connsiteY7826" fmla="*/ 4323431 h 5360810"/>
              <a:gd name="connsiteX7827" fmla="*/ 2547283 w 4550804"/>
              <a:gd name="connsiteY7827" fmla="*/ 4314496 h 5360810"/>
              <a:gd name="connsiteX7828" fmla="*/ 2546690 w 4550804"/>
              <a:gd name="connsiteY7828" fmla="*/ 4315752 h 5360810"/>
              <a:gd name="connsiteX7829" fmla="*/ 2544595 w 4550804"/>
              <a:gd name="connsiteY7829" fmla="*/ 4315752 h 5360810"/>
              <a:gd name="connsiteX7830" fmla="*/ 2545293 w 4550804"/>
              <a:gd name="connsiteY7830" fmla="*/ 4318544 h 5360810"/>
              <a:gd name="connsiteX7831" fmla="*/ 2539009 w 4550804"/>
              <a:gd name="connsiteY7831" fmla="*/ 4326223 h 5360810"/>
              <a:gd name="connsiteX7832" fmla="*/ 2537612 w 4550804"/>
              <a:gd name="connsiteY7832" fmla="*/ 4333205 h 5360810"/>
              <a:gd name="connsiteX7833" fmla="*/ 2522948 w 4550804"/>
              <a:gd name="connsiteY7833" fmla="*/ 4345770 h 5360810"/>
              <a:gd name="connsiteX7834" fmla="*/ 2496412 w 4550804"/>
              <a:gd name="connsiteY7834" fmla="*/ 4351355 h 5360810"/>
              <a:gd name="connsiteX7835" fmla="*/ 2490826 w 4550804"/>
              <a:gd name="connsiteY7835" fmla="*/ 4363222 h 5360810"/>
              <a:gd name="connsiteX7836" fmla="*/ 2485938 w 4550804"/>
              <a:gd name="connsiteY7836" fmla="*/ 4361826 h 5360810"/>
              <a:gd name="connsiteX7837" fmla="*/ 2465688 w 4550804"/>
              <a:gd name="connsiteY7837" fmla="*/ 4389052 h 5360810"/>
              <a:gd name="connsiteX7838" fmla="*/ 2381892 w 4550804"/>
              <a:gd name="connsiteY7838" fmla="*/ 4363222 h 5360810"/>
              <a:gd name="connsiteX7839" fmla="*/ 2381892 w 4550804"/>
              <a:gd name="connsiteY7839" fmla="*/ 4368109 h 5360810"/>
              <a:gd name="connsiteX7840" fmla="*/ 2377702 w 4550804"/>
              <a:gd name="connsiteY7840" fmla="*/ 4375091 h 5360810"/>
              <a:gd name="connsiteX7841" fmla="*/ 2376305 w 4550804"/>
              <a:gd name="connsiteY7841" fmla="*/ 4382770 h 5360810"/>
              <a:gd name="connsiteX7842" fmla="*/ 2370021 w 4550804"/>
              <a:gd name="connsiteY7842" fmla="*/ 4388354 h 5360810"/>
              <a:gd name="connsiteX7843" fmla="*/ 2344882 w 4550804"/>
              <a:gd name="connsiteY7843" fmla="*/ 4386958 h 5360810"/>
              <a:gd name="connsiteX7844" fmla="*/ 2321140 w 4550804"/>
              <a:gd name="connsiteY7844" fmla="*/ 4391147 h 5360810"/>
              <a:gd name="connsiteX7845" fmla="*/ 2280639 w 4550804"/>
              <a:gd name="connsiteY7845" fmla="*/ 4379978 h 5360810"/>
              <a:gd name="connsiteX7846" fmla="*/ 2251310 w 4550804"/>
              <a:gd name="connsiteY7846" fmla="*/ 4391147 h 5360810"/>
              <a:gd name="connsiteX7847" fmla="*/ 2236646 w 4550804"/>
              <a:gd name="connsiteY7847" fmla="*/ 4377883 h 5360810"/>
              <a:gd name="connsiteX7848" fmla="*/ 2256198 w 4550804"/>
              <a:gd name="connsiteY7848" fmla="*/ 4307375 h 5360810"/>
              <a:gd name="connsiteX7849" fmla="*/ 2254802 w 4550804"/>
              <a:gd name="connsiteY7849" fmla="*/ 4305978 h 5360810"/>
              <a:gd name="connsiteX7850" fmla="*/ 2255304 w 4550804"/>
              <a:gd name="connsiteY7850" fmla="*/ 4305147 h 5360810"/>
              <a:gd name="connsiteX7851" fmla="*/ 2207318 w 4550804"/>
              <a:gd name="connsiteY7851" fmla="*/ 4273167 h 5360810"/>
              <a:gd name="connsiteX7852" fmla="*/ 2212903 w 4550804"/>
              <a:gd name="connsiteY7852" fmla="*/ 4267583 h 5360810"/>
              <a:gd name="connsiteX7853" fmla="*/ 2199636 w 4550804"/>
              <a:gd name="connsiteY7853" fmla="*/ 4229885 h 5360810"/>
              <a:gd name="connsiteX7854" fmla="*/ 2202429 w 4550804"/>
              <a:gd name="connsiteY7854" fmla="*/ 4220810 h 5360810"/>
              <a:gd name="connsiteX7855" fmla="*/ 2201571 w 4550804"/>
              <a:gd name="connsiteY7855" fmla="*/ 4219952 h 5360810"/>
              <a:gd name="connsiteX7856" fmla="*/ 2198938 w 4550804"/>
              <a:gd name="connsiteY7856" fmla="*/ 4228489 h 5360810"/>
              <a:gd name="connsiteX7857" fmla="*/ 2212205 w 4550804"/>
              <a:gd name="connsiteY7857" fmla="*/ 4266187 h 5360810"/>
              <a:gd name="connsiteX7858" fmla="*/ 2201731 w 4550804"/>
              <a:gd name="connsiteY7858" fmla="*/ 4275262 h 5360810"/>
              <a:gd name="connsiteX7859" fmla="*/ 2195446 w 4550804"/>
              <a:gd name="connsiteY7859" fmla="*/ 4276658 h 5360810"/>
              <a:gd name="connsiteX7860" fmla="*/ 2173799 w 4550804"/>
              <a:gd name="connsiteY7860" fmla="*/ 4285035 h 5360810"/>
              <a:gd name="connsiteX7861" fmla="*/ 2160532 w 4550804"/>
              <a:gd name="connsiteY7861" fmla="*/ 4295506 h 5360810"/>
              <a:gd name="connsiteX7862" fmla="*/ 2127013 w 4550804"/>
              <a:gd name="connsiteY7862" fmla="*/ 4285035 h 5360810"/>
              <a:gd name="connsiteX7863" fmla="*/ 2124918 w 4550804"/>
              <a:gd name="connsiteY7863" fmla="*/ 4224999 h 5360810"/>
              <a:gd name="connsiteX7864" fmla="*/ 2108857 w 4550804"/>
              <a:gd name="connsiteY7864" fmla="*/ 4207546 h 5360810"/>
              <a:gd name="connsiteX7865" fmla="*/ 2106064 w 4550804"/>
              <a:gd name="connsiteY7865" fmla="*/ 4197075 h 5360810"/>
              <a:gd name="connsiteX7866" fmla="*/ 2051597 w 4550804"/>
              <a:gd name="connsiteY7866" fmla="*/ 4135642 h 5360810"/>
              <a:gd name="connsiteX7867" fmla="*/ 2088907 w 4550804"/>
              <a:gd name="connsiteY7867" fmla="*/ 4068645 h 5360810"/>
              <a:gd name="connsiteX7868" fmla="*/ 2088607 w 4550804"/>
              <a:gd name="connsiteY7868" fmla="*/ 4068625 h 5360810"/>
              <a:gd name="connsiteX7869" fmla="*/ 2090701 w 4550804"/>
              <a:gd name="connsiteY7869" fmla="*/ 4063738 h 5360810"/>
              <a:gd name="connsiteX7870" fmla="*/ 2061373 w 4550804"/>
              <a:gd name="connsiteY7870" fmla="*/ 3987644 h 5360810"/>
              <a:gd name="connsiteX7871" fmla="*/ 2028617 w 4550804"/>
              <a:gd name="connsiteY7871" fmla="*/ 3987644 h 5360810"/>
              <a:gd name="connsiteX7872" fmla="*/ 2028554 w 4550804"/>
              <a:gd name="connsiteY7872" fmla="*/ 3988343 h 5360810"/>
              <a:gd name="connsiteX7873" fmla="*/ 2022967 w 4550804"/>
              <a:gd name="connsiteY7873" fmla="*/ 3988343 h 5360810"/>
              <a:gd name="connsiteX7874" fmla="*/ 2012493 w 4550804"/>
              <a:gd name="connsiteY7874" fmla="*/ 3972286 h 5360810"/>
              <a:gd name="connsiteX7875" fmla="*/ 2015286 w 4550804"/>
              <a:gd name="connsiteY7875" fmla="*/ 3961117 h 5360810"/>
              <a:gd name="connsiteX7876" fmla="*/ 2013889 w 4550804"/>
              <a:gd name="connsiteY7876" fmla="*/ 3956928 h 5360810"/>
              <a:gd name="connsiteX7877" fmla="*/ 2007604 w 4550804"/>
              <a:gd name="connsiteY7877" fmla="*/ 3956928 h 5360810"/>
              <a:gd name="connsiteX7878" fmla="*/ 2006208 w 4550804"/>
              <a:gd name="connsiteY7878" fmla="*/ 3959721 h 5360810"/>
              <a:gd name="connsiteX7879" fmla="*/ 1994337 w 4550804"/>
              <a:gd name="connsiteY7879" fmla="*/ 3967400 h 5360810"/>
              <a:gd name="connsiteX7880" fmla="*/ 1987731 w 4550804"/>
              <a:gd name="connsiteY7880" fmla="*/ 3978627 h 5360810"/>
              <a:gd name="connsiteX7881" fmla="*/ 1988750 w 4550804"/>
              <a:gd name="connsiteY7881" fmla="*/ 3980664 h 5360810"/>
              <a:gd name="connsiteX7882" fmla="*/ 1982465 w 4550804"/>
              <a:gd name="connsiteY7882" fmla="*/ 3985551 h 5360810"/>
              <a:gd name="connsiteX7883" fmla="*/ 1978275 w 4550804"/>
              <a:gd name="connsiteY7883" fmla="*/ 3996023 h 5360810"/>
              <a:gd name="connsiteX7884" fmla="*/ 1978275 w 4550804"/>
              <a:gd name="connsiteY7884" fmla="*/ 4005795 h 5360810"/>
              <a:gd name="connsiteX7885" fmla="*/ 1980761 w 4550804"/>
              <a:gd name="connsiteY7885" fmla="*/ 4012616 h 5360810"/>
              <a:gd name="connsiteX7886" fmla="*/ 1981774 w 4550804"/>
              <a:gd name="connsiteY7886" fmla="*/ 4012777 h 5360810"/>
              <a:gd name="connsiteX7887" fmla="*/ 1981774 w 4550804"/>
              <a:gd name="connsiteY7887" fmla="*/ 4021852 h 5360810"/>
              <a:gd name="connsiteX7888" fmla="*/ 1975489 w 4550804"/>
              <a:gd name="connsiteY7888" fmla="*/ 4028136 h 5360810"/>
              <a:gd name="connsiteX7889" fmla="*/ 1975489 w 4550804"/>
              <a:gd name="connsiteY7889" fmla="*/ 4038607 h 5360810"/>
              <a:gd name="connsiteX7890" fmla="*/ 1925910 w 4550804"/>
              <a:gd name="connsiteY7890" fmla="*/ 4079796 h 5360810"/>
              <a:gd name="connsiteX7891" fmla="*/ 1884710 w 4550804"/>
              <a:gd name="connsiteY7891" fmla="*/ 4129360 h 5360810"/>
              <a:gd name="connsiteX7892" fmla="*/ 1883314 w 4550804"/>
              <a:gd name="connsiteY7892" fmla="*/ 4123077 h 5360810"/>
              <a:gd name="connsiteX7893" fmla="*/ 1879124 w 4550804"/>
              <a:gd name="connsiteY7893" fmla="*/ 4124474 h 5360810"/>
              <a:gd name="connsiteX7894" fmla="*/ 1879124 w 4550804"/>
              <a:gd name="connsiteY7894" fmla="*/ 4128662 h 5360810"/>
              <a:gd name="connsiteX7895" fmla="*/ 1883314 w 4550804"/>
              <a:gd name="connsiteY7895" fmla="*/ 4131454 h 5360810"/>
              <a:gd name="connsiteX7896" fmla="*/ 1872141 w 4550804"/>
              <a:gd name="connsiteY7896" fmla="*/ 4134247 h 5360810"/>
              <a:gd name="connsiteX7897" fmla="*/ 1872134 w 4550804"/>
              <a:gd name="connsiteY7897" fmla="*/ 4134247 h 5360810"/>
              <a:gd name="connsiteX7898" fmla="*/ 1864453 w 4550804"/>
              <a:gd name="connsiteY7898" fmla="*/ 4131454 h 5360810"/>
              <a:gd name="connsiteX7899" fmla="*/ 1870039 w 4550804"/>
              <a:gd name="connsiteY7899" fmla="*/ 4127266 h 5360810"/>
              <a:gd name="connsiteX7900" fmla="*/ 1877720 w 4550804"/>
              <a:gd name="connsiteY7900" fmla="*/ 4127266 h 5360810"/>
              <a:gd name="connsiteX7901" fmla="*/ 1877720 w 4550804"/>
              <a:gd name="connsiteY7901" fmla="*/ 4125870 h 5360810"/>
              <a:gd name="connsiteX7902" fmla="*/ 1876323 w 4550804"/>
              <a:gd name="connsiteY7902" fmla="*/ 4124474 h 5360810"/>
              <a:gd name="connsiteX7903" fmla="*/ 1870039 w 4550804"/>
              <a:gd name="connsiteY7903" fmla="*/ 4125870 h 5360810"/>
              <a:gd name="connsiteX7904" fmla="*/ 1867246 w 4550804"/>
              <a:gd name="connsiteY7904" fmla="*/ 4123077 h 5360810"/>
              <a:gd name="connsiteX7905" fmla="*/ 1870039 w 4550804"/>
              <a:gd name="connsiteY7905" fmla="*/ 4120285 h 5360810"/>
              <a:gd name="connsiteX7906" fmla="*/ 1860961 w 4550804"/>
              <a:gd name="connsiteY7906" fmla="*/ 4116096 h 5360810"/>
              <a:gd name="connsiteX7907" fmla="*/ 1858168 w 4550804"/>
              <a:gd name="connsiteY7907" fmla="*/ 4111907 h 5360810"/>
              <a:gd name="connsiteX7908" fmla="*/ 1859564 w 4550804"/>
              <a:gd name="connsiteY7908" fmla="*/ 4106322 h 5360810"/>
              <a:gd name="connsiteX7909" fmla="*/ 1853280 w 4550804"/>
              <a:gd name="connsiteY7909" fmla="*/ 4100739 h 5360810"/>
              <a:gd name="connsiteX7910" fmla="*/ 1854677 w 4550804"/>
              <a:gd name="connsiteY7910" fmla="*/ 4096549 h 5360810"/>
              <a:gd name="connsiteX7911" fmla="*/ 1853280 w 4550804"/>
              <a:gd name="connsiteY7911" fmla="*/ 4095153 h 5360810"/>
              <a:gd name="connsiteX7912" fmla="*/ 1851883 w 4550804"/>
              <a:gd name="connsiteY7912" fmla="*/ 4099342 h 5360810"/>
              <a:gd name="connsiteX7913" fmla="*/ 1847694 w 4550804"/>
              <a:gd name="connsiteY7913" fmla="*/ 4099342 h 5360810"/>
              <a:gd name="connsiteX7914" fmla="*/ 1848951 w 4550804"/>
              <a:gd name="connsiteY7914" fmla="*/ 4095572 h 5360810"/>
              <a:gd name="connsiteX7915" fmla="*/ 1847694 w 4550804"/>
              <a:gd name="connsiteY7915" fmla="*/ 4093059 h 5360810"/>
              <a:gd name="connsiteX7916" fmla="*/ 1844900 w 4550804"/>
              <a:gd name="connsiteY7916" fmla="*/ 4095852 h 5360810"/>
              <a:gd name="connsiteX7917" fmla="*/ 1846297 w 4550804"/>
              <a:gd name="connsiteY7917" fmla="*/ 4098644 h 5360810"/>
              <a:gd name="connsiteX7918" fmla="*/ 1845598 w 4550804"/>
              <a:gd name="connsiteY7918" fmla="*/ 4098644 h 5360810"/>
              <a:gd name="connsiteX7919" fmla="*/ 1837918 w 4550804"/>
              <a:gd name="connsiteY7919" fmla="*/ 4092361 h 5360810"/>
              <a:gd name="connsiteX7920" fmla="*/ 1832331 w 4550804"/>
              <a:gd name="connsiteY7920" fmla="*/ 4092361 h 5360810"/>
              <a:gd name="connsiteX7921" fmla="*/ 1832331 w 4550804"/>
              <a:gd name="connsiteY7921" fmla="*/ 4089568 h 5360810"/>
              <a:gd name="connsiteX7922" fmla="*/ 1828141 w 4550804"/>
              <a:gd name="connsiteY7922" fmla="*/ 4089568 h 5360810"/>
              <a:gd name="connsiteX7923" fmla="*/ 1828141 w 4550804"/>
              <a:gd name="connsiteY7923" fmla="*/ 4092361 h 5360810"/>
              <a:gd name="connsiteX7924" fmla="*/ 1823952 w 4550804"/>
              <a:gd name="connsiteY7924" fmla="*/ 4093757 h 5360810"/>
              <a:gd name="connsiteX7925" fmla="*/ 1818365 w 4550804"/>
              <a:gd name="connsiteY7925" fmla="*/ 4092361 h 5360810"/>
              <a:gd name="connsiteX7926" fmla="*/ 1810684 w 4550804"/>
              <a:gd name="connsiteY7926" fmla="*/ 4096549 h 5360810"/>
              <a:gd name="connsiteX7927" fmla="*/ 1806494 w 4550804"/>
              <a:gd name="connsiteY7927" fmla="*/ 4099342 h 5360810"/>
              <a:gd name="connsiteX7928" fmla="*/ 1809288 w 4550804"/>
              <a:gd name="connsiteY7928" fmla="*/ 4102134 h 5360810"/>
              <a:gd name="connsiteX7929" fmla="*/ 1807891 w 4550804"/>
              <a:gd name="connsiteY7929" fmla="*/ 4104926 h 5360810"/>
              <a:gd name="connsiteX7930" fmla="*/ 1800209 w 4550804"/>
              <a:gd name="connsiteY7930" fmla="*/ 4102134 h 5360810"/>
              <a:gd name="connsiteX7931" fmla="*/ 1800209 w 4550804"/>
              <a:gd name="connsiteY7931" fmla="*/ 4096549 h 5360810"/>
              <a:gd name="connsiteX7932" fmla="*/ 1796020 w 4550804"/>
              <a:gd name="connsiteY7932" fmla="*/ 4096549 h 5360810"/>
              <a:gd name="connsiteX7933" fmla="*/ 1786942 w 4550804"/>
              <a:gd name="connsiteY7933" fmla="*/ 4093757 h 5360810"/>
              <a:gd name="connsiteX7934" fmla="*/ 1785545 w 4550804"/>
              <a:gd name="connsiteY7934" fmla="*/ 4096549 h 5360810"/>
              <a:gd name="connsiteX7935" fmla="*/ 1782751 w 4550804"/>
              <a:gd name="connsiteY7935" fmla="*/ 4096549 h 5360810"/>
              <a:gd name="connsiteX7936" fmla="*/ 1775071 w 4550804"/>
              <a:gd name="connsiteY7936" fmla="*/ 4093757 h 5360810"/>
              <a:gd name="connsiteX7937" fmla="*/ 1712224 w 4550804"/>
              <a:gd name="connsiteY7937" fmla="*/ 4102833 h 5360810"/>
              <a:gd name="connsiteX7938" fmla="*/ 1700353 w 4550804"/>
              <a:gd name="connsiteY7938" fmla="*/ 4093757 h 5360810"/>
              <a:gd name="connsiteX7939" fmla="*/ 1694766 w 4550804"/>
              <a:gd name="connsiteY7939" fmla="*/ 4095153 h 5360810"/>
              <a:gd name="connsiteX7940" fmla="*/ 1691973 w 4550804"/>
              <a:gd name="connsiteY7940" fmla="*/ 4092361 h 5360810"/>
              <a:gd name="connsiteX7941" fmla="*/ 1693370 w 4550804"/>
              <a:gd name="connsiteY7941" fmla="*/ 4088172 h 5360810"/>
              <a:gd name="connsiteX7942" fmla="*/ 1689180 w 4550804"/>
              <a:gd name="connsiteY7942" fmla="*/ 4081889 h 5360810"/>
              <a:gd name="connsiteX7943" fmla="*/ 1691973 w 4550804"/>
              <a:gd name="connsiteY7943" fmla="*/ 4075607 h 5360810"/>
              <a:gd name="connsiteX7944" fmla="*/ 1690577 w 4550804"/>
              <a:gd name="connsiteY7944" fmla="*/ 4075607 h 5360810"/>
              <a:gd name="connsiteX7945" fmla="*/ 1691973 w 4550804"/>
              <a:gd name="connsiteY7945" fmla="*/ 4069324 h 5360810"/>
              <a:gd name="connsiteX7946" fmla="*/ 1686387 w 4550804"/>
              <a:gd name="connsiteY7946" fmla="*/ 4063040 h 5360810"/>
              <a:gd name="connsiteX7947" fmla="*/ 1690577 w 4550804"/>
              <a:gd name="connsiteY7947" fmla="*/ 4063040 h 5360810"/>
              <a:gd name="connsiteX7948" fmla="*/ 1696163 w 4550804"/>
              <a:gd name="connsiteY7948" fmla="*/ 4060248 h 5360810"/>
              <a:gd name="connsiteX7949" fmla="*/ 1712224 w 4550804"/>
              <a:gd name="connsiteY7949" fmla="*/ 4058852 h 5360810"/>
              <a:gd name="connsiteX7950" fmla="*/ 1715017 w 4550804"/>
              <a:gd name="connsiteY7950" fmla="*/ 4064437 h 5360810"/>
              <a:gd name="connsiteX7951" fmla="*/ 1717811 w 4550804"/>
              <a:gd name="connsiteY7951" fmla="*/ 4064437 h 5360810"/>
              <a:gd name="connsiteX7952" fmla="*/ 1719207 w 4550804"/>
              <a:gd name="connsiteY7952" fmla="*/ 4067229 h 5360810"/>
              <a:gd name="connsiteX7953" fmla="*/ 1728285 w 4550804"/>
              <a:gd name="connsiteY7953" fmla="*/ 4065833 h 5360810"/>
              <a:gd name="connsiteX7954" fmla="*/ 1733871 w 4550804"/>
              <a:gd name="connsiteY7954" fmla="*/ 4068625 h 5360810"/>
              <a:gd name="connsiteX7955" fmla="*/ 1735268 w 4550804"/>
              <a:gd name="connsiteY7955" fmla="*/ 4067229 h 5360810"/>
              <a:gd name="connsiteX7956" fmla="*/ 1739457 w 4550804"/>
              <a:gd name="connsiteY7956" fmla="*/ 4071418 h 5360810"/>
              <a:gd name="connsiteX7957" fmla="*/ 1748536 w 4550804"/>
              <a:gd name="connsiteY7957" fmla="*/ 4072814 h 5360810"/>
              <a:gd name="connsiteX7958" fmla="*/ 1754820 w 4550804"/>
              <a:gd name="connsiteY7958" fmla="*/ 4079097 h 5360810"/>
              <a:gd name="connsiteX7959" fmla="*/ 1760407 w 4550804"/>
              <a:gd name="connsiteY7959" fmla="*/ 4077701 h 5360810"/>
              <a:gd name="connsiteX7960" fmla="*/ 1760407 w 4550804"/>
              <a:gd name="connsiteY7960" fmla="*/ 4081889 h 5360810"/>
              <a:gd name="connsiteX7961" fmla="*/ 1769484 w 4550804"/>
              <a:gd name="connsiteY7961" fmla="*/ 4084681 h 5360810"/>
              <a:gd name="connsiteX7962" fmla="*/ 1770881 w 4550804"/>
              <a:gd name="connsiteY7962" fmla="*/ 4087474 h 5360810"/>
              <a:gd name="connsiteX7963" fmla="*/ 1773674 w 4550804"/>
              <a:gd name="connsiteY7963" fmla="*/ 4086077 h 5360810"/>
              <a:gd name="connsiteX7964" fmla="*/ 1772277 w 4550804"/>
              <a:gd name="connsiteY7964" fmla="*/ 4090267 h 5360810"/>
              <a:gd name="connsiteX7965" fmla="*/ 1774694 w 4550804"/>
              <a:gd name="connsiteY7965" fmla="*/ 4086239 h 5360810"/>
              <a:gd name="connsiteX7966" fmla="*/ 1777166 w 4550804"/>
              <a:gd name="connsiteY7966" fmla="*/ 4087474 h 5360810"/>
              <a:gd name="connsiteX7967" fmla="*/ 1777166 w 4550804"/>
              <a:gd name="connsiteY7967" fmla="*/ 4084681 h 5360810"/>
              <a:gd name="connsiteX7968" fmla="*/ 1774973 w 4550804"/>
              <a:gd name="connsiteY7968" fmla="*/ 4085778 h 5360810"/>
              <a:gd name="connsiteX7969" fmla="*/ 1778562 w 4550804"/>
              <a:gd name="connsiteY7969" fmla="*/ 4079796 h 5360810"/>
              <a:gd name="connsiteX7970" fmla="*/ 1768087 w 4550804"/>
              <a:gd name="connsiteY7970" fmla="*/ 4083983 h 5360810"/>
              <a:gd name="connsiteX7971" fmla="*/ 1762502 w 4550804"/>
              <a:gd name="connsiteY7971" fmla="*/ 4079796 h 5360810"/>
              <a:gd name="connsiteX7972" fmla="*/ 1756915 w 4550804"/>
              <a:gd name="connsiteY7972" fmla="*/ 4030230 h 5360810"/>
              <a:gd name="connsiteX7973" fmla="*/ 1762502 w 4550804"/>
              <a:gd name="connsiteY7973" fmla="*/ 4024645 h 5360810"/>
              <a:gd name="connsiteX7974" fmla="*/ 1771579 w 4550804"/>
              <a:gd name="connsiteY7974" fmla="*/ 4009984 h 5360810"/>
              <a:gd name="connsiteX7975" fmla="*/ 1775769 w 4550804"/>
              <a:gd name="connsiteY7975" fmla="*/ 4015569 h 5360810"/>
              <a:gd name="connsiteX7976" fmla="*/ 1782053 w 4550804"/>
              <a:gd name="connsiteY7976" fmla="*/ 4009286 h 5360810"/>
              <a:gd name="connsiteX7977" fmla="*/ 1774372 w 4550804"/>
              <a:gd name="connsiteY7977" fmla="*/ 4005097 h 5360810"/>
              <a:gd name="connsiteX7978" fmla="*/ 1771579 w 4550804"/>
              <a:gd name="connsiteY7978" fmla="*/ 4005097 h 5360810"/>
              <a:gd name="connsiteX7979" fmla="*/ 1772976 w 4550804"/>
              <a:gd name="connsiteY7979" fmla="*/ 3991834 h 5360810"/>
              <a:gd name="connsiteX7980" fmla="*/ 1779261 w 4550804"/>
              <a:gd name="connsiteY7980" fmla="*/ 3968098 h 5360810"/>
              <a:gd name="connsiteX7981" fmla="*/ 1780810 w 4550804"/>
              <a:gd name="connsiteY7981" fmla="*/ 3967582 h 5360810"/>
              <a:gd name="connsiteX7982" fmla="*/ 1775071 w 4550804"/>
              <a:gd name="connsiteY7982" fmla="*/ 3966004 h 5360810"/>
              <a:gd name="connsiteX7983" fmla="*/ 1759010 w 4550804"/>
              <a:gd name="connsiteY7983" fmla="*/ 3964608 h 5360810"/>
              <a:gd name="connsiteX7984" fmla="*/ 1754820 w 4550804"/>
              <a:gd name="connsiteY7984" fmla="*/ 3963211 h 5360810"/>
              <a:gd name="connsiteX7985" fmla="*/ 1751328 w 4550804"/>
              <a:gd name="connsiteY7985" fmla="*/ 3951344 h 5360810"/>
              <a:gd name="connsiteX7986" fmla="*/ 1751328 w 4550804"/>
              <a:gd name="connsiteY7986" fmla="*/ 3945061 h 5360810"/>
              <a:gd name="connsiteX7987" fmla="*/ 1747139 w 4550804"/>
              <a:gd name="connsiteY7987" fmla="*/ 3939476 h 5360810"/>
              <a:gd name="connsiteX7988" fmla="*/ 1736664 w 4550804"/>
              <a:gd name="connsiteY7988" fmla="*/ 3935985 h 5360810"/>
              <a:gd name="connsiteX7989" fmla="*/ 1733173 w 4550804"/>
              <a:gd name="connsiteY7989" fmla="*/ 3935985 h 5360810"/>
              <a:gd name="connsiteX7990" fmla="*/ 1728285 w 4550804"/>
              <a:gd name="connsiteY7990" fmla="*/ 3930401 h 5360810"/>
              <a:gd name="connsiteX7991" fmla="*/ 1722698 w 4550804"/>
              <a:gd name="connsiteY7991" fmla="*/ 3930401 h 5360810"/>
              <a:gd name="connsiteX7992" fmla="*/ 1718509 w 4550804"/>
              <a:gd name="connsiteY7992" fmla="*/ 3934589 h 5360810"/>
              <a:gd name="connsiteX7993" fmla="*/ 1709430 w 4550804"/>
              <a:gd name="connsiteY7993" fmla="*/ 3931798 h 5360810"/>
              <a:gd name="connsiteX7994" fmla="*/ 1706637 w 4550804"/>
              <a:gd name="connsiteY7994" fmla="*/ 3922024 h 5360810"/>
              <a:gd name="connsiteX7995" fmla="*/ 1704543 w 4550804"/>
              <a:gd name="connsiteY7995" fmla="*/ 3920627 h 5360810"/>
              <a:gd name="connsiteX7996" fmla="*/ 1698956 w 4550804"/>
              <a:gd name="connsiteY7996" fmla="*/ 3919231 h 5360810"/>
              <a:gd name="connsiteX7997" fmla="*/ 1682197 w 4550804"/>
              <a:gd name="connsiteY7997" fmla="*/ 3924816 h 5360810"/>
              <a:gd name="connsiteX7998" fmla="*/ 1673818 w 4550804"/>
              <a:gd name="connsiteY7998" fmla="*/ 3917835 h 5360810"/>
              <a:gd name="connsiteX7999" fmla="*/ 1666248 w 4550804"/>
              <a:gd name="connsiteY7999" fmla="*/ 3899956 h 5360810"/>
              <a:gd name="connsiteX8000" fmla="*/ 1665438 w 4550804"/>
              <a:gd name="connsiteY8000" fmla="*/ 3901779 h 5360810"/>
              <a:gd name="connsiteX8001" fmla="*/ 1671024 w 4550804"/>
              <a:gd name="connsiteY8001" fmla="*/ 3913646 h 5360810"/>
              <a:gd name="connsiteX8002" fmla="*/ 1673120 w 4550804"/>
              <a:gd name="connsiteY8002" fmla="*/ 3920627 h 5360810"/>
              <a:gd name="connsiteX8003" fmla="*/ 1681499 w 4550804"/>
              <a:gd name="connsiteY8003" fmla="*/ 3926911 h 5360810"/>
              <a:gd name="connsiteX8004" fmla="*/ 1680102 w 4550804"/>
              <a:gd name="connsiteY8004" fmla="*/ 3931099 h 5360810"/>
              <a:gd name="connsiteX8005" fmla="*/ 1671723 w 4550804"/>
              <a:gd name="connsiteY8005" fmla="*/ 3932495 h 5360810"/>
              <a:gd name="connsiteX8006" fmla="*/ 1668231 w 4550804"/>
              <a:gd name="connsiteY8006" fmla="*/ 3937382 h 5360810"/>
              <a:gd name="connsiteX8007" fmla="*/ 1669628 w 4550804"/>
              <a:gd name="connsiteY8007" fmla="*/ 3942966 h 5360810"/>
              <a:gd name="connsiteX8008" fmla="*/ 1665438 w 4550804"/>
              <a:gd name="connsiteY8008" fmla="*/ 3952042 h 5360810"/>
              <a:gd name="connsiteX8009" fmla="*/ 1649377 w 4550804"/>
              <a:gd name="connsiteY8009" fmla="*/ 3960419 h 5360810"/>
              <a:gd name="connsiteX8010" fmla="*/ 1649775 w 4550804"/>
              <a:gd name="connsiteY8010" fmla="*/ 3958897 h 5360810"/>
              <a:gd name="connsiteX8011" fmla="*/ 1645886 w 4550804"/>
              <a:gd name="connsiteY8011" fmla="*/ 3961117 h 5360810"/>
              <a:gd name="connsiteX8012" fmla="*/ 1635411 w 4550804"/>
              <a:gd name="connsiteY8012" fmla="*/ 3980664 h 5360810"/>
              <a:gd name="connsiteX8013" fmla="*/ 1628429 w 4550804"/>
              <a:gd name="connsiteY8013" fmla="*/ 3985551 h 5360810"/>
              <a:gd name="connsiteX8014" fmla="*/ 1629825 w 4550804"/>
              <a:gd name="connsiteY8014" fmla="*/ 3989739 h 5360810"/>
              <a:gd name="connsiteX8015" fmla="*/ 1613764 w 4550804"/>
              <a:gd name="connsiteY8015" fmla="*/ 3993928 h 5360810"/>
              <a:gd name="connsiteX8016" fmla="*/ 1613764 w 4550804"/>
              <a:gd name="connsiteY8016" fmla="*/ 3996023 h 5360810"/>
              <a:gd name="connsiteX8017" fmla="*/ 1601194 w 4550804"/>
              <a:gd name="connsiteY8017" fmla="*/ 4021852 h 5360810"/>
              <a:gd name="connsiteX8018" fmla="*/ 1592815 w 4550804"/>
              <a:gd name="connsiteY8018" fmla="*/ 4023249 h 5360810"/>
              <a:gd name="connsiteX8019" fmla="*/ 1569073 w 4550804"/>
              <a:gd name="connsiteY8019" fmla="*/ 4035117 h 5360810"/>
              <a:gd name="connsiteX8020" fmla="*/ 1571866 w 4550804"/>
              <a:gd name="connsiteY8020" fmla="*/ 4070022 h 5360810"/>
              <a:gd name="connsiteX8021" fmla="*/ 1555805 w 4550804"/>
              <a:gd name="connsiteY8021" fmla="*/ 4072814 h 5360810"/>
              <a:gd name="connsiteX8022" fmla="*/ 1550917 w 4550804"/>
              <a:gd name="connsiteY8022" fmla="*/ 4068625 h 5360810"/>
              <a:gd name="connsiteX8023" fmla="*/ 1543934 w 4550804"/>
              <a:gd name="connsiteY8023" fmla="*/ 4075607 h 5360810"/>
              <a:gd name="connsiteX8024" fmla="*/ 1537650 w 4550804"/>
              <a:gd name="connsiteY8024" fmla="*/ 4077701 h 5360810"/>
              <a:gd name="connsiteX8025" fmla="*/ 1524382 w 4550804"/>
              <a:gd name="connsiteY8025" fmla="*/ 4070022 h 5360810"/>
              <a:gd name="connsiteX8026" fmla="*/ 1458044 w 4550804"/>
              <a:gd name="connsiteY8026" fmla="*/ 4056758 h 5360810"/>
              <a:gd name="connsiteX8027" fmla="*/ 1411258 w 4550804"/>
              <a:gd name="connsiteY8027" fmla="*/ 4075607 h 5360810"/>
              <a:gd name="connsiteX8028" fmla="*/ 1405671 w 4550804"/>
              <a:gd name="connsiteY8028" fmla="*/ 4024645 h 5360810"/>
              <a:gd name="connsiteX8029" fmla="*/ 1427871 w 4550804"/>
              <a:gd name="connsiteY8029" fmla="*/ 3975833 h 5360810"/>
              <a:gd name="connsiteX8030" fmla="*/ 1418248 w 4550804"/>
              <a:gd name="connsiteY8030" fmla="*/ 3961117 h 5360810"/>
              <a:gd name="connsiteX8031" fmla="*/ 1357496 w 4550804"/>
              <a:gd name="connsiteY8031" fmla="*/ 3970193 h 5360810"/>
              <a:gd name="connsiteX8032" fmla="*/ 1344927 w 4550804"/>
              <a:gd name="connsiteY8032" fmla="*/ 3968796 h 5360810"/>
              <a:gd name="connsiteX8033" fmla="*/ 1330255 w 4550804"/>
              <a:gd name="connsiteY8033" fmla="*/ 3982060 h 5360810"/>
              <a:gd name="connsiteX8034" fmla="*/ 1304418 w 4550804"/>
              <a:gd name="connsiteY8034" fmla="*/ 3985551 h 5360810"/>
              <a:gd name="connsiteX8035" fmla="*/ 1242968 w 4550804"/>
              <a:gd name="connsiteY8035" fmla="*/ 4018362 h 5360810"/>
              <a:gd name="connsiteX8036" fmla="*/ 1234079 w 4550804"/>
              <a:gd name="connsiteY8036" fmla="*/ 4012435 h 5360810"/>
              <a:gd name="connsiteX8037" fmla="*/ 1240880 w 4550804"/>
              <a:gd name="connsiteY8037" fmla="*/ 4017664 h 5360810"/>
              <a:gd name="connsiteX8038" fmla="*/ 1234595 w 4550804"/>
              <a:gd name="connsiteY8038" fmla="*/ 4021154 h 5360810"/>
              <a:gd name="connsiteX8039" fmla="*/ 1231802 w 4550804"/>
              <a:gd name="connsiteY8039" fmla="*/ 4019758 h 5360810"/>
              <a:gd name="connsiteX8040" fmla="*/ 1228311 w 4550804"/>
              <a:gd name="connsiteY8040" fmla="*/ 4026739 h 5360810"/>
              <a:gd name="connsiteX8041" fmla="*/ 1235992 w 4550804"/>
              <a:gd name="connsiteY8041" fmla="*/ 4029532 h 5360810"/>
              <a:gd name="connsiteX8042" fmla="*/ 1242277 w 4550804"/>
              <a:gd name="connsiteY8042" fmla="*/ 4028136 h 5360810"/>
              <a:gd name="connsiteX8043" fmla="*/ 1249260 w 4550804"/>
              <a:gd name="connsiteY8043" fmla="*/ 4037210 h 5360810"/>
              <a:gd name="connsiteX8044" fmla="*/ 1246466 w 4550804"/>
              <a:gd name="connsiteY8044" fmla="*/ 4049079 h 5360810"/>
              <a:gd name="connsiteX8045" fmla="*/ 1250656 w 4550804"/>
              <a:gd name="connsiteY8045" fmla="*/ 4049079 h 5360810"/>
              <a:gd name="connsiteX8046" fmla="*/ 1249260 w 4550804"/>
              <a:gd name="connsiteY8046" fmla="*/ 4055362 h 5360810"/>
              <a:gd name="connsiteX8047" fmla="*/ 1242277 w 4550804"/>
              <a:gd name="connsiteY8047" fmla="*/ 4053966 h 5360810"/>
              <a:gd name="connsiteX8048" fmla="*/ 1242277 w 4550804"/>
              <a:gd name="connsiteY8048" fmla="*/ 4055362 h 5360810"/>
              <a:gd name="connsiteX8049" fmla="*/ 1245070 w 4550804"/>
              <a:gd name="connsiteY8049" fmla="*/ 4055362 h 5360810"/>
              <a:gd name="connsiteX8050" fmla="*/ 1246466 w 4550804"/>
              <a:gd name="connsiteY8050" fmla="*/ 4065135 h 5360810"/>
              <a:gd name="connsiteX8051" fmla="*/ 1240880 w 4550804"/>
              <a:gd name="connsiteY8051" fmla="*/ 4063738 h 5360810"/>
              <a:gd name="connsiteX8052" fmla="*/ 1240182 w 4550804"/>
              <a:gd name="connsiteY8052" fmla="*/ 4070022 h 5360810"/>
              <a:gd name="connsiteX8053" fmla="*/ 1231802 w 4550804"/>
              <a:gd name="connsiteY8053" fmla="*/ 4077003 h 5360810"/>
              <a:gd name="connsiteX8054" fmla="*/ 1240880 w 4550804"/>
              <a:gd name="connsiteY8054" fmla="*/ 4101436 h 5360810"/>
              <a:gd name="connsiteX8055" fmla="*/ 1287666 w 4550804"/>
              <a:gd name="connsiteY8055" fmla="*/ 4165662 h 5360810"/>
              <a:gd name="connsiteX8056" fmla="*/ 1279985 w 4550804"/>
              <a:gd name="connsiteY8056" fmla="*/ 4171945 h 5360810"/>
              <a:gd name="connsiteX8057" fmla="*/ 1285571 w 4550804"/>
              <a:gd name="connsiteY8057" fmla="*/ 4180321 h 5360810"/>
              <a:gd name="connsiteX8058" fmla="*/ 1287666 w 4550804"/>
              <a:gd name="connsiteY8058" fmla="*/ 4186605 h 5360810"/>
              <a:gd name="connsiteX8059" fmla="*/ 1275795 w 4550804"/>
              <a:gd name="connsiteY8059" fmla="*/ 4183812 h 5360810"/>
              <a:gd name="connsiteX8060" fmla="*/ 1249260 w 4550804"/>
              <a:gd name="connsiteY8060" fmla="*/ 4199868 h 5360810"/>
              <a:gd name="connsiteX8061" fmla="*/ 1230406 w 4550804"/>
              <a:gd name="connsiteY8061" fmla="*/ 4204057 h 5360810"/>
              <a:gd name="connsiteX8062" fmla="*/ 1230406 w 4550804"/>
              <a:gd name="connsiteY8062" fmla="*/ 4202661 h 5360810"/>
              <a:gd name="connsiteX8063" fmla="*/ 1224121 w 4550804"/>
              <a:gd name="connsiteY8063" fmla="*/ 4204057 h 5360810"/>
              <a:gd name="connsiteX8064" fmla="*/ 1213647 w 4550804"/>
              <a:gd name="connsiteY8064" fmla="*/ 4199868 h 5360810"/>
              <a:gd name="connsiteX8065" fmla="*/ 1212250 w 4550804"/>
              <a:gd name="connsiteY8065" fmla="*/ 4201264 h 5360810"/>
              <a:gd name="connsiteX8066" fmla="*/ 1209457 w 4550804"/>
              <a:gd name="connsiteY8066" fmla="*/ 4198472 h 5360810"/>
              <a:gd name="connsiteX8067" fmla="*/ 1191301 w 4550804"/>
              <a:gd name="connsiteY8067" fmla="*/ 4195680 h 5360810"/>
              <a:gd name="connsiteX8068" fmla="*/ 1179430 w 4550804"/>
              <a:gd name="connsiteY8068" fmla="*/ 4197076 h 5360810"/>
              <a:gd name="connsiteX8069" fmla="*/ 1171050 w 4550804"/>
              <a:gd name="connsiteY8069" fmla="*/ 4159378 h 5360810"/>
              <a:gd name="connsiteX8070" fmla="*/ 1107171 w 4550804"/>
              <a:gd name="connsiteY8070" fmla="*/ 4160696 h 5360810"/>
              <a:gd name="connsiteX8071" fmla="*/ 1107498 w 4550804"/>
              <a:gd name="connsiteY8071" fmla="*/ 4161472 h 5360810"/>
              <a:gd name="connsiteX8072" fmla="*/ 1066299 w 4550804"/>
              <a:gd name="connsiteY8072" fmla="*/ 4164265 h 5360810"/>
              <a:gd name="connsiteX8073" fmla="*/ 1066996 w 4550804"/>
              <a:gd name="connsiteY8073" fmla="*/ 4156586 h 5360810"/>
              <a:gd name="connsiteX8074" fmla="*/ 1066299 w 4550804"/>
              <a:gd name="connsiteY8074" fmla="*/ 4146114 h 5360810"/>
              <a:gd name="connsiteX8075" fmla="*/ 1056522 w 4550804"/>
              <a:gd name="connsiteY8075" fmla="*/ 4130058 h 5360810"/>
              <a:gd name="connsiteX8076" fmla="*/ 1054427 w 4550804"/>
              <a:gd name="connsiteY8076" fmla="*/ 4131454 h 5360810"/>
              <a:gd name="connsiteX8077" fmla="*/ 1055125 w 4550804"/>
              <a:gd name="connsiteY8077" fmla="*/ 4128662 h 5360810"/>
              <a:gd name="connsiteX8078" fmla="*/ 1053030 w 4550804"/>
              <a:gd name="connsiteY8078" fmla="*/ 4128662 h 5360810"/>
              <a:gd name="connsiteX8079" fmla="*/ 1055125 w 4550804"/>
              <a:gd name="connsiteY8079" fmla="*/ 4127266 h 5360810"/>
              <a:gd name="connsiteX8080" fmla="*/ 1053030 w 4550804"/>
              <a:gd name="connsiteY8080" fmla="*/ 4124473 h 5360810"/>
              <a:gd name="connsiteX8081" fmla="*/ 1030685 w 4550804"/>
              <a:gd name="connsiteY8081" fmla="*/ 4114001 h 5360810"/>
              <a:gd name="connsiteX8082" fmla="*/ 1029289 w 4550804"/>
              <a:gd name="connsiteY8082" fmla="*/ 4115397 h 5360810"/>
              <a:gd name="connsiteX8083" fmla="*/ 1029289 w 4550804"/>
              <a:gd name="connsiteY8083" fmla="*/ 4114001 h 5360810"/>
              <a:gd name="connsiteX8084" fmla="*/ 1022305 w 4550804"/>
              <a:gd name="connsiteY8084" fmla="*/ 4115397 h 5360810"/>
              <a:gd name="connsiteX8085" fmla="*/ 1019513 w 4550804"/>
              <a:gd name="connsiteY8085" fmla="*/ 4107719 h 5360810"/>
              <a:gd name="connsiteX8086" fmla="*/ 1018814 w 4550804"/>
              <a:gd name="connsiteY8086" fmla="*/ 4106323 h 5360810"/>
              <a:gd name="connsiteX8087" fmla="*/ 1013228 w 4550804"/>
              <a:gd name="connsiteY8087" fmla="*/ 4100738 h 5360810"/>
              <a:gd name="connsiteX8088" fmla="*/ 1002754 w 4550804"/>
              <a:gd name="connsiteY8088" fmla="*/ 4102134 h 5360810"/>
              <a:gd name="connsiteX8089" fmla="*/ 1001357 w 4550804"/>
              <a:gd name="connsiteY8089" fmla="*/ 4106323 h 5360810"/>
              <a:gd name="connsiteX8090" fmla="*/ 996469 w 4550804"/>
              <a:gd name="connsiteY8090" fmla="*/ 4106323 h 5360810"/>
              <a:gd name="connsiteX8091" fmla="*/ 995072 w 4550804"/>
              <a:gd name="connsiteY8091" fmla="*/ 4107719 h 5360810"/>
              <a:gd name="connsiteX8092" fmla="*/ 981804 w 4550804"/>
              <a:gd name="connsiteY8092" fmla="*/ 4109115 h 5360810"/>
              <a:gd name="connsiteX8093" fmla="*/ 983201 w 4550804"/>
              <a:gd name="connsiteY8093" fmla="*/ 4111907 h 5360810"/>
              <a:gd name="connsiteX8094" fmla="*/ 979011 w 4550804"/>
              <a:gd name="connsiteY8094" fmla="*/ 4111907 h 5360810"/>
              <a:gd name="connsiteX8095" fmla="*/ 974822 w 4550804"/>
              <a:gd name="connsiteY8095" fmla="*/ 4115397 h 5360810"/>
              <a:gd name="connsiteX8096" fmla="*/ 958063 w 4550804"/>
              <a:gd name="connsiteY8096" fmla="*/ 4124473 h 5360810"/>
              <a:gd name="connsiteX8097" fmla="*/ 958063 w 4550804"/>
              <a:gd name="connsiteY8097" fmla="*/ 4119586 h 5360810"/>
              <a:gd name="connsiteX8098" fmla="*/ 940605 w 4550804"/>
              <a:gd name="connsiteY8098" fmla="*/ 4116794 h 5360810"/>
              <a:gd name="connsiteX8099" fmla="*/ 935717 w 4550804"/>
              <a:gd name="connsiteY8099" fmla="*/ 4111907 h 5360810"/>
              <a:gd name="connsiteX8100" fmla="*/ 918259 w 4550804"/>
              <a:gd name="connsiteY8100" fmla="*/ 4109115 h 5360810"/>
              <a:gd name="connsiteX8101" fmla="*/ 909182 w 4550804"/>
              <a:gd name="connsiteY8101" fmla="*/ 4104926 h 5360810"/>
              <a:gd name="connsiteX8102" fmla="*/ 902896 w 4550804"/>
              <a:gd name="connsiteY8102" fmla="*/ 4104926 h 5360810"/>
              <a:gd name="connsiteX8103" fmla="*/ 885440 w 4550804"/>
              <a:gd name="connsiteY8103" fmla="*/ 4098643 h 5360810"/>
              <a:gd name="connsiteX8104" fmla="*/ 881250 w 4550804"/>
              <a:gd name="connsiteY8104" fmla="*/ 4095851 h 5360810"/>
              <a:gd name="connsiteX8105" fmla="*/ 884043 w 4550804"/>
              <a:gd name="connsiteY8105" fmla="*/ 4095851 h 5360810"/>
              <a:gd name="connsiteX8106" fmla="*/ 870776 w 4550804"/>
              <a:gd name="connsiteY8106" fmla="*/ 4093058 h 5360810"/>
              <a:gd name="connsiteX8107" fmla="*/ 869379 w 4550804"/>
              <a:gd name="connsiteY8107" fmla="*/ 4095851 h 5360810"/>
              <a:gd name="connsiteX8108" fmla="*/ 861697 w 4550804"/>
              <a:gd name="connsiteY8108" fmla="*/ 4086776 h 5360810"/>
              <a:gd name="connsiteX8109" fmla="*/ 856809 w 4550804"/>
              <a:gd name="connsiteY8109" fmla="*/ 4083983 h 5360810"/>
              <a:gd name="connsiteX8110" fmla="*/ 855413 w 4550804"/>
              <a:gd name="connsiteY8110" fmla="*/ 4086776 h 5360810"/>
              <a:gd name="connsiteX8111" fmla="*/ 855413 w 4550804"/>
              <a:gd name="connsiteY8111" fmla="*/ 4083983 h 5360810"/>
              <a:gd name="connsiteX8112" fmla="*/ 848430 w 4550804"/>
              <a:gd name="connsiteY8112" fmla="*/ 4082587 h 5360810"/>
              <a:gd name="connsiteX8113" fmla="*/ 835162 w 4550804"/>
              <a:gd name="connsiteY8113" fmla="*/ 4069323 h 5360810"/>
              <a:gd name="connsiteX8114" fmla="*/ 836559 w 4550804"/>
              <a:gd name="connsiteY8114" fmla="*/ 4065134 h 5360810"/>
              <a:gd name="connsiteX8115" fmla="*/ 828877 w 4550804"/>
              <a:gd name="connsiteY8115" fmla="*/ 4057455 h 5360810"/>
              <a:gd name="connsiteX8116" fmla="*/ 835162 w 4550804"/>
              <a:gd name="connsiteY8116" fmla="*/ 4051172 h 5360810"/>
              <a:gd name="connsiteX8117" fmla="*/ 814213 w 4550804"/>
              <a:gd name="connsiteY8117" fmla="*/ 4045587 h 5360810"/>
              <a:gd name="connsiteX8118" fmla="*/ 815610 w 4550804"/>
              <a:gd name="connsiteY8118" fmla="*/ 4040701 h 5360810"/>
              <a:gd name="connsiteX8119" fmla="*/ 812816 w 4550804"/>
              <a:gd name="connsiteY8119" fmla="*/ 4036513 h 5360810"/>
              <a:gd name="connsiteX8120" fmla="*/ 810024 w 4550804"/>
              <a:gd name="connsiteY8120" fmla="*/ 4037909 h 5360810"/>
              <a:gd name="connsiteX8121" fmla="*/ 810024 w 4550804"/>
              <a:gd name="connsiteY8121" fmla="*/ 4040701 h 5360810"/>
              <a:gd name="connsiteX8122" fmla="*/ 803739 w 4550804"/>
              <a:gd name="connsiteY8122" fmla="*/ 4036513 h 5360810"/>
              <a:gd name="connsiteX8123" fmla="*/ 800945 w 4550804"/>
              <a:gd name="connsiteY8123" fmla="*/ 4035116 h 5360810"/>
              <a:gd name="connsiteX8124" fmla="*/ 794661 w 4550804"/>
              <a:gd name="connsiteY8124" fmla="*/ 4032323 h 5360810"/>
              <a:gd name="connsiteX8125" fmla="*/ 789074 w 4550804"/>
              <a:gd name="connsiteY8125" fmla="*/ 4033720 h 5360810"/>
              <a:gd name="connsiteX8126" fmla="*/ 794661 w 4550804"/>
              <a:gd name="connsiteY8126" fmla="*/ 4024644 h 5360810"/>
              <a:gd name="connsiteX8127" fmla="*/ 789074 w 4550804"/>
              <a:gd name="connsiteY8127" fmla="*/ 4003701 h 5360810"/>
              <a:gd name="connsiteX8128" fmla="*/ 786979 w 4550804"/>
              <a:gd name="connsiteY8128" fmla="*/ 4003701 h 5360810"/>
              <a:gd name="connsiteX8129" fmla="*/ 787678 w 4550804"/>
              <a:gd name="connsiteY8129" fmla="*/ 4014173 h 5360810"/>
              <a:gd name="connsiteX8130" fmla="*/ 786979 w 4550804"/>
              <a:gd name="connsiteY8130" fmla="*/ 4030928 h 5360810"/>
              <a:gd name="connsiteX8131" fmla="*/ 782789 w 4550804"/>
              <a:gd name="connsiteY8131" fmla="*/ 4030928 h 5360810"/>
              <a:gd name="connsiteX8132" fmla="*/ 781393 w 4550804"/>
              <a:gd name="connsiteY8132" fmla="*/ 4023248 h 5360810"/>
              <a:gd name="connsiteX8133" fmla="*/ 778600 w 4550804"/>
              <a:gd name="connsiteY8133" fmla="*/ 4024644 h 5360810"/>
              <a:gd name="connsiteX8134" fmla="*/ 777204 w 4550804"/>
              <a:gd name="connsiteY8134" fmla="*/ 4020456 h 5360810"/>
              <a:gd name="connsiteX8135" fmla="*/ 770919 w 4550804"/>
              <a:gd name="connsiteY8135" fmla="*/ 4014173 h 5360810"/>
              <a:gd name="connsiteX8136" fmla="*/ 767071 w 4550804"/>
              <a:gd name="connsiteY8136" fmla="*/ 4009048 h 5360810"/>
              <a:gd name="connsiteX8137" fmla="*/ 761143 w 4550804"/>
              <a:gd name="connsiteY8137" fmla="*/ 4005098 h 5360810"/>
              <a:gd name="connsiteX8138" fmla="*/ 759746 w 4550804"/>
              <a:gd name="connsiteY8138" fmla="*/ 4007890 h 5360810"/>
              <a:gd name="connsiteX8139" fmla="*/ 753461 w 4550804"/>
              <a:gd name="connsiteY8139" fmla="*/ 3993229 h 5360810"/>
              <a:gd name="connsiteX8140" fmla="*/ 745780 w 4550804"/>
              <a:gd name="connsiteY8140" fmla="*/ 3987644 h 5360810"/>
              <a:gd name="connsiteX8141" fmla="*/ 729719 w 4550804"/>
              <a:gd name="connsiteY8141" fmla="*/ 3999513 h 5360810"/>
              <a:gd name="connsiteX8142" fmla="*/ 716452 w 4550804"/>
              <a:gd name="connsiteY8142" fmla="*/ 3999513 h 5360810"/>
              <a:gd name="connsiteX8143" fmla="*/ 695502 w 4550804"/>
              <a:gd name="connsiteY8143" fmla="*/ 4014173 h 5360810"/>
              <a:gd name="connsiteX8144" fmla="*/ 687255 w 4550804"/>
              <a:gd name="connsiteY8144" fmla="*/ 4008469 h 5360810"/>
              <a:gd name="connsiteX8145" fmla="*/ 686425 w 4550804"/>
              <a:gd name="connsiteY8145" fmla="*/ 4011380 h 5360810"/>
              <a:gd name="connsiteX8146" fmla="*/ 682235 w 4550804"/>
              <a:gd name="connsiteY8146" fmla="*/ 4014173 h 5360810"/>
              <a:gd name="connsiteX8147" fmla="*/ 685028 w 4550804"/>
              <a:gd name="connsiteY8147" fmla="*/ 4023248 h 5360810"/>
              <a:gd name="connsiteX8148" fmla="*/ 679442 w 4550804"/>
              <a:gd name="connsiteY8148" fmla="*/ 4026041 h 5360810"/>
              <a:gd name="connsiteX8149" fmla="*/ 683632 w 4550804"/>
              <a:gd name="connsiteY8149" fmla="*/ 4033720 h 5360810"/>
              <a:gd name="connsiteX8150" fmla="*/ 689218 w 4550804"/>
              <a:gd name="connsiteY8150" fmla="*/ 4039305 h 5360810"/>
              <a:gd name="connsiteX8151" fmla="*/ 685028 w 4550804"/>
              <a:gd name="connsiteY8151" fmla="*/ 4035814 h 5360810"/>
              <a:gd name="connsiteX8152" fmla="*/ 686425 w 4550804"/>
              <a:gd name="connsiteY8152" fmla="*/ 4042097 h 5360810"/>
              <a:gd name="connsiteX8153" fmla="*/ 677346 w 4550804"/>
              <a:gd name="connsiteY8153" fmla="*/ 4055361 h 5360810"/>
              <a:gd name="connsiteX8154" fmla="*/ 677346 w 4550804"/>
              <a:gd name="connsiteY8154" fmla="*/ 4059550 h 5360810"/>
              <a:gd name="connsiteX8155" fmla="*/ 674554 w 4550804"/>
              <a:gd name="connsiteY8155" fmla="*/ 4072813 h 5360810"/>
              <a:gd name="connsiteX8156" fmla="*/ 674554 w 4550804"/>
              <a:gd name="connsiteY8156" fmla="*/ 4066530 h 5360810"/>
              <a:gd name="connsiteX8157" fmla="*/ 671761 w 4550804"/>
              <a:gd name="connsiteY8157" fmla="*/ 4066530 h 5360810"/>
              <a:gd name="connsiteX8158" fmla="*/ 671761 w 4550804"/>
              <a:gd name="connsiteY8158" fmla="*/ 4072115 h 5360810"/>
              <a:gd name="connsiteX8159" fmla="*/ 667571 w 4550804"/>
              <a:gd name="connsiteY8159" fmla="*/ 4076304 h 5360810"/>
              <a:gd name="connsiteX8160" fmla="*/ 661984 w 4550804"/>
              <a:gd name="connsiteY8160" fmla="*/ 4094454 h 5360810"/>
              <a:gd name="connsiteX8161" fmla="*/ 657795 w 4550804"/>
              <a:gd name="connsiteY8161" fmla="*/ 4100039 h 5360810"/>
              <a:gd name="connsiteX8162" fmla="*/ 657795 w 4550804"/>
              <a:gd name="connsiteY8162" fmla="*/ 4106323 h 5360810"/>
              <a:gd name="connsiteX8163" fmla="*/ 652208 w 4550804"/>
              <a:gd name="connsiteY8163" fmla="*/ 4115397 h 5360810"/>
              <a:gd name="connsiteX8164" fmla="*/ 644527 w 4550804"/>
              <a:gd name="connsiteY8164" fmla="*/ 4118190 h 5360810"/>
              <a:gd name="connsiteX8165" fmla="*/ 631259 w 4550804"/>
              <a:gd name="connsiteY8165" fmla="*/ 4115397 h 5360810"/>
              <a:gd name="connsiteX8166" fmla="*/ 628466 w 4550804"/>
              <a:gd name="connsiteY8166" fmla="*/ 4111209 h 5360810"/>
              <a:gd name="connsiteX8167" fmla="*/ 622181 w 4550804"/>
              <a:gd name="connsiteY8167" fmla="*/ 4109813 h 5360810"/>
              <a:gd name="connsiteX8168" fmla="*/ 622181 w 4550804"/>
              <a:gd name="connsiteY8168" fmla="*/ 4111209 h 5360810"/>
              <a:gd name="connsiteX8169" fmla="*/ 617991 w 4550804"/>
              <a:gd name="connsiteY8169" fmla="*/ 4109813 h 5360810"/>
              <a:gd name="connsiteX8170" fmla="*/ 608914 w 4550804"/>
              <a:gd name="connsiteY8170" fmla="*/ 4114001 h 5360810"/>
              <a:gd name="connsiteX8171" fmla="*/ 601232 w 4550804"/>
              <a:gd name="connsiteY8171" fmla="*/ 4121681 h 5360810"/>
              <a:gd name="connsiteX8172" fmla="*/ 595646 w 4550804"/>
              <a:gd name="connsiteY8172" fmla="*/ 4121681 h 5360810"/>
              <a:gd name="connsiteX8173" fmla="*/ 556541 w 4550804"/>
              <a:gd name="connsiteY8173" fmla="*/ 4129360 h 5360810"/>
              <a:gd name="connsiteX8174" fmla="*/ 552352 w 4550804"/>
              <a:gd name="connsiteY8174" fmla="*/ 4132153 h 5360810"/>
              <a:gd name="connsiteX8175" fmla="*/ 550955 w 4550804"/>
              <a:gd name="connsiteY8175" fmla="*/ 4130756 h 5360810"/>
              <a:gd name="connsiteX8176" fmla="*/ 545369 w 4550804"/>
              <a:gd name="connsiteY8176" fmla="*/ 4130756 h 5360810"/>
              <a:gd name="connsiteX8177" fmla="*/ 527911 w 4550804"/>
              <a:gd name="connsiteY8177" fmla="*/ 4112605 h 5360810"/>
              <a:gd name="connsiteX8178" fmla="*/ 520230 w 4550804"/>
              <a:gd name="connsiteY8178" fmla="*/ 4107021 h 5360810"/>
              <a:gd name="connsiteX8179" fmla="*/ 517437 w 4550804"/>
              <a:gd name="connsiteY8179" fmla="*/ 4102832 h 5360810"/>
              <a:gd name="connsiteX8180" fmla="*/ 501376 w 4550804"/>
              <a:gd name="connsiteY8180" fmla="*/ 4092360 h 5360810"/>
              <a:gd name="connsiteX8181" fmla="*/ 504169 w 4550804"/>
              <a:gd name="connsiteY8181" fmla="*/ 4084681 h 5360810"/>
              <a:gd name="connsiteX8182" fmla="*/ 502773 w 4550804"/>
              <a:gd name="connsiteY8182" fmla="*/ 4083285 h 5360810"/>
              <a:gd name="connsiteX8183" fmla="*/ 489505 w 4550804"/>
              <a:gd name="connsiteY8183" fmla="*/ 4083285 h 5360810"/>
              <a:gd name="connsiteX8184" fmla="*/ 490902 w 4550804"/>
              <a:gd name="connsiteY8184" fmla="*/ 4081889 h 5360810"/>
              <a:gd name="connsiteX8185" fmla="*/ 479031 w 4550804"/>
              <a:gd name="connsiteY8185" fmla="*/ 4072813 h 5360810"/>
              <a:gd name="connsiteX8186" fmla="*/ 464367 w 4550804"/>
              <a:gd name="connsiteY8186" fmla="*/ 4080493 h 5360810"/>
              <a:gd name="connsiteX8187" fmla="*/ 455288 w 4550804"/>
              <a:gd name="connsiteY8187" fmla="*/ 4079096 h 5360810"/>
              <a:gd name="connsiteX8188" fmla="*/ 444814 w 4550804"/>
              <a:gd name="connsiteY8188" fmla="*/ 4072813 h 5360810"/>
              <a:gd name="connsiteX8189" fmla="*/ 440624 w 4550804"/>
              <a:gd name="connsiteY8189" fmla="*/ 4062342 h 5360810"/>
              <a:gd name="connsiteX8190" fmla="*/ 441322 w 4550804"/>
              <a:gd name="connsiteY8190" fmla="*/ 4062342 h 5360810"/>
              <a:gd name="connsiteX8191" fmla="*/ 442719 w 4550804"/>
              <a:gd name="connsiteY8191" fmla="*/ 4060946 h 5360810"/>
              <a:gd name="connsiteX8192" fmla="*/ 439926 w 4550804"/>
              <a:gd name="connsiteY8192" fmla="*/ 4050474 h 5360810"/>
              <a:gd name="connsiteX8193" fmla="*/ 433642 w 4550804"/>
              <a:gd name="connsiteY8193" fmla="*/ 4054663 h 5360810"/>
              <a:gd name="connsiteX8194" fmla="*/ 439227 w 4550804"/>
              <a:gd name="connsiteY8194" fmla="*/ 4049078 h 5360810"/>
              <a:gd name="connsiteX8195" fmla="*/ 437831 w 4550804"/>
              <a:gd name="connsiteY8195" fmla="*/ 4047681 h 5360810"/>
              <a:gd name="connsiteX8196" fmla="*/ 421498 w 4550804"/>
              <a:gd name="connsiteY8196" fmla="*/ 4025000 h 5360810"/>
              <a:gd name="connsiteX8197" fmla="*/ 425960 w 4550804"/>
              <a:gd name="connsiteY8197" fmla="*/ 4034418 h 5360810"/>
              <a:gd name="connsiteX8198" fmla="*/ 407804 w 4550804"/>
              <a:gd name="connsiteY8198" fmla="*/ 4016268 h 5360810"/>
              <a:gd name="connsiteX8199" fmla="*/ 398726 w 4550804"/>
              <a:gd name="connsiteY8199" fmla="*/ 4010682 h 5360810"/>
              <a:gd name="connsiteX8200" fmla="*/ 397330 w 4550804"/>
              <a:gd name="connsiteY8200" fmla="*/ 4009285 h 5360810"/>
              <a:gd name="connsiteX8201" fmla="*/ 395933 w 4550804"/>
              <a:gd name="connsiteY8201" fmla="*/ 4010682 h 5360810"/>
              <a:gd name="connsiteX8202" fmla="*/ 395933 w 4550804"/>
              <a:gd name="connsiteY8202" fmla="*/ 4009285 h 5360810"/>
              <a:gd name="connsiteX8203" fmla="*/ 394536 w 4550804"/>
              <a:gd name="connsiteY8203" fmla="*/ 4007890 h 5360810"/>
              <a:gd name="connsiteX8204" fmla="*/ 391743 w 4550804"/>
              <a:gd name="connsiteY8204" fmla="*/ 4006494 h 5360810"/>
              <a:gd name="connsiteX8205" fmla="*/ 386157 w 4550804"/>
              <a:gd name="connsiteY8205" fmla="*/ 4010682 h 5360810"/>
              <a:gd name="connsiteX8206" fmla="*/ 399425 w 4550804"/>
              <a:gd name="connsiteY8206" fmla="*/ 3991135 h 5360810"/>
              <a:gd name="connsiteX8207" fmla="*/ 398028 w 4550804"/>
              <a:gd name="connsiteY8207" fmla="*/ 3993927 h 5360810"/>
              <a:gd name="connsiteX8208" fmla="*/ 400821 w 4550804"/>
              <a:gd name="connsiteY8208" fmla="*/ 3991135 h 5360810"/>
              <a:gd name="connsiteX8209" fmla="*/ 407804 w 4550804"/>
              <a:gd name="connsiteY8209" fmla="*/ 3992531 h 5360810"/>
              <a:gd name="connsiteX8210" fmla="*/ 421693 w 4550804"/>
              <a:gd name="connsiteY8210" fmla="*/ 4003778 h 5360810"/>
              <a:gd name="connsiteX8211" fmla="*/ 421770 w 4550804"/>
              <a:gd name="connsiteY8211" fmla="*/ 4003701 h 5360810"/>
              <a:gd name="connsiteX8212" fmla="*/ 421966 w 4550804"/>
              <a:gd name="connsiteY8212" fmla="*/ 4003995 h 5360810"/>
              <a:gd name="connsiteX8213" fmla="*/ 422468 w 4550804"/>
              <a:gd name="connsiteY8213" fmla="*/ 4004399 h 5360810"/>
              <a:gd name="connsiteX8214" fmla="*/ 422328 w 4550804"/>
              <a:gd name="connsiteY8214" fmla="*/ 4004539 h 5360810"/>
              <a:gd name="connsiteX8215" fmla="*/ 424563 w 4550804"/>
              <a:gd name="connsiteY8215" fmla="*/ 4007890 h 5360810"/>
              <a:gd name="connsiteX8216" fmla="*/ 418279 w 4550804"/>
              <a:gd name="connsiteY8216" fmla="*/ 4018362 h 5360810"/>
              <a:gd name="connsiteX8217" fmla="*/ 421071 w 4550804"/>
              <a:gd name="connsiteY8217" fmla="*/ 4021154 h 5360810"/>
              <a:gd name="connsiteX8218" fmla="*/ 430150 w 4550804"/>
              <a:gd name="connsiteY8218" fmla="*/ 4012079 h 5360810"/>
              <a:gd name="connsiteX8219" fmla="*/ 439227 w 4550804"/>
              <a:gd name="connsiteY8219" fmla="*/ 4019757 h 5360810"/>
              <a:gd name="connsiteX8220" fmla="*/ 442021 w 4550804"/>
              <a:gd name="connsiteY8220" fmla="*/ 4018362 h 5360810"/>
              <a:gd name="connsiteX8221" fmla="*/ 442021 w 4550804"/>
              <a:gd name="connsiteY8221" fmla="*/ 4015570 h 5360810"/>
              <a:gd name="connsiteX8222" fmla="*/ 443417 w 4550804"/>
              <a:gd name="connsiteY8222" fmla="*/ 4016966 h 5360810"/>
              <a:gd name="connsiteX8223" fmla="*/ 443417 w 4550804"/>
              <a:gd name="connsiteY8223" fmla="*/ 4015570 h 5360810"/>
              <a:gd name="connsiteX8224" fmla="*/ 432943 w 4550804"/>
              <a:gd name="connsiteY8224" fmla="*/ 4003701 h 5360810"/>
              <a:gd name="connsiteX8225" fmla="*/ 450401 w 4550804"/>
              <a:gd name="connsiteY8225" fmla="*/ 3993229 h 5360810"/>
              <a:gd name="connsiteX8226" fmla="*/ 449004 w 4550804"/>
              <a:gd name="connsiteY8226" fmla="*/ 3989041 h 5360810"/>
              <a:gd name="connsiteX8227" fmla="*/ 429451 w 4550804"/>
              <a:gd name="connsiteY8227" fmla="*/ 3998116 h 5360810"/>
              <a:gd name="connsiteX8228" fmla="*/ 429856 w 4550804"/>
              <a:gd name="connsiteY8228" fmla="*/ 3996853 h 5360810"/>
              <a:gd name="connsiteX8229" fmla="*/ 423865 w 4550804"/>
              <a:gd name="connsiteY8229" fmla="*/ 3999513 h 5360810"/>
              <a:gd name="connsiteX8230" fmla="*/ 409201 w 4550804"/>
              <a:gd name="connsiteY8230" fmla="*/ 3989041 h 5360810"/>
              <a:gd name="connsiteX8231" fmla="*/ 409201 w 4550804"/>
              <a:gd name="connsiteY8231" fmla="*/ 3986248 h 5360810"/>
              <a:gd name="connsiteX8232" fmla="*/ 431547 w 4550804"/>
              <a:gd name="connsiteY8232" fmla="*/ 3975079 h 5360810"/>
              <a:gd name="connsiteX8233" fmla="*/ 434340 w 4550804"/>
              <a:gd name="connsiteY8233" fmla="*/ 3979268 h 5360810"/>
              <a:gd name="connsiteX8234" fmla="*/ 435513 w 4550804"/>
              <a:gd name="connsiteY8234" fmla="*/ 3979268 h 5360810"/>
              <a:gd name="connsiteX8235" fmla="*/ 435736 w 4550804"/>
              <a:gd name="connsiteY8235" fmla="*/ 3978570 h 5360810"/>
              <a:gd name="connsiteX8236" fmla="*/ 438529 w 4550804"/>
              <a:gd name="connsiteY8236" fmla="*/ 3977173 h 5360810"/>
              <a:gd name="connsiteX8237" fmla="*/ 437132 w 4550804"/>
              <a:gd name="connsiteY8237" fmla="*/ 3972984 h 5360810"/>
              <a:gd name="connsiteX8238" fmla="*/ 438529 w 4550804"/>
              <a:gd name="connsiteY8238" fmla="*/ 3967399 h 5360810"/>
              <a:gd name="connsiteX8239" fmla="*/ 444116 w 4550804"/>
              <a:gd name="connsiteY8239" fmla="*/ 3959721 h 5360810"/>
              <a:gd name="connsiteX8240" fmla="*/ 441322 w 4550804"/>
              <a:gd name="connsiteY8240" fmla="*/ 3955532 h 5360810"/>
              <a:gd name="connsiteX8241" fmla="*/ 435736 w 4550804"/>
              <a:gd name="connsiteY8241" fmla="*/ 3964607 h 5360810"/>
              <a:gd name="connsiteX8242" fmla="*/ 430150 w 4550804"/>
              <a:gd name="connsiteY8242" fmla="*/ 3961815 h 5360810"/>
              <a:gd name="connsiteX8243" fmla="*/ 425108 w 4550804"/>
              <a:gd name="connsiteY8243" fmla="*/ 3952356 h 5360810"/>
              <a:gd name="connsiteX8244" fmla="*/ 424563 w 4550804"/>
              <a:gd name="connsiteY8244" fmla="*/ 3953438 h 5360810"/>
              <a:gd name="connsiteX8245" fmla="*/ 423166 w 4550804"/>
              <a:gd name="connsiteY8245" fmla="*/ 3950645 h 5360810"/>
              <a:gd name="connsiteX8246" fmla="*/ 418977 w 4550804"/>
              <a:gd name="connsiteY8246" fmla="*/ 3953438 h 5360810"/>
              <a:gd name="connsiteX8247" fmla="*/ 420199 w 4550804"/>
              <a:gd name="connsiteY8247" fmla="*/ 3957103 h 5360810"/>
              <a:gd name="connsiteX8248" fmla="*/ 420374 w 4550804"/>
              <a:gd name="connsiteY8248" fmla="*/ 3956928 h 5360810"/>
              <a:gd name="connsiteX8249" fmla="*/ 425960 w 4550804"/>
              <a:gd name="connsiteY8249" fmla="*/ 3964607 h 5360810"/>
              <a:gd name="connsiteX8250" fmla="*/ 416882 w 4550804"/>
              <a:gd name="connsiteY8250" fmla="*/ 3967399 h 5360810"/>
              <a:gd name="connsiteX8251" fmla="*/ 413111 w 4550804"/>
              <a:gd name="connsiteY8251" fmla="*/ 3964886 h 5360810"/>
              <a:gd name="connsiteX8252" fmla="*/ 412692 w 4550804"/>
              <a:gd name="connsiteY8252" fmla="*/ 3965305 h 5360810"/>
              <a:gd name="connsiteX8253" fmla="*/ 415486 w 4550804"/>
              <a:gd name="connsiteY8253" fmla="*/ 3968098 h 5360810"/>
              <a:gd name="connsiteX8254" fmla="*/ 425960 w 4550804"/>
              <a:gd name="connsiteY8254" fmla="*/ 3966701 h 5360810"/>
              <a:gd name="connsiteX8255" fmla="*/ 416882 w 4550804"/>
              <a:gd name="connsiteY8255" fmla="*/ 3975777 h 5360810"/>
              <a:gd name="connsiteX8256" fmla="*/ 414089 w 4550804"/>
              <a:gd name="connsiteY8256" fmla="*/ 3975777 h 5360810"/>
              <a:gd name="connsiteX8257" fmla="*/ 400821 w 4550804"/>
              <a:gd name="connsiteY8257" fmla="*/ 3983456 h 5360810"/>
              <a:gd name="connsiteX8258" fmla="*/ 398028 w 4550804"/>
              <a:gd name="connsiteY8258" fmla="*/ 3980664 h 5360810"/>
              <a:gd name="connsiteX8259" fmla="*/ 395235 w 4550804"/>
              <a:gd name="connsiteY8259" fmla="*/ 3980664 h 5360810"/>
              <a:gd name="connsiteX8260" fmla="*/ 391045 w 4550804"/>
              <a:gd name="connsiteY8260" fmla="*/ 3983456 h 5360810"/>
              <a:gd name="connsiteX8261" fmla="*/ 391045 w 4550804"/>
              <a:gd name="connsiteY8261" fmla="*/ 3986248 h 5360810"/>
              <a:gd name="connsiteX8262" fmla="*/ 388252 w 4550804"/>
              <a:gd name="connsiteY8262" fmla="*/ 3980664 h 5360810"/>
              <a:gd name="connsiteX8263" fmla="*/ 385459 w 4550804"/>
              <a:gd name="connsiteY8263" fmla="*/ 3982060 h 5360810"/>
              <a:gd name="connsiteX8264" fmla="*/ 382665 w 4550804"/>
              <a:gd name="connsiteY8264" fmla="*/ 3983456 h 5360810"/>
              <a:gd name="connsiteX8265" fmla="*/ 386856 w 4550804"/>
              <a:gd name="connsiteY8265" fmla="*/ 3989739 h 5360810"/>
              <a:gd name="connsiteX8266" fmla="*/ 385459 w 4550804"/>
              <a:gd name="connsiteY8266" fmla="*/ 3991135 h 5360810"/>
              <a:gd name="connsiteX8267" fmla="*/ 379174 w 4550804"/>
              <a:gd name="connsiteY8267" fmla="*/ 3984852 h 5360810"/>
              <a:gd name="connsiteX8268" fmla="*/ 368700 w 4550804"/>
              <a:gd name="connsiteY8268" fmla="*/ 3987644 h 5360810"/>
              <a:gd name="connsiteX8269" fmla="*/ 364510 w 4550804"/>
              <a:gd name="connsiteY8269" fmla="*/ 3991833 h 5360810"/>
              <a:gd name="connsiteX8270" fmla="*/ 361716 w 4550804"/>
              <a:gd name="connsiteY8270" fmla="*/ 3996022 h 5360810"/>
              <a:gd name="connsiteX8271" fmla="*/ 363113 w 4550804"/>
              <a:gd name="connsiteY8271" fmla="*/ 4000211 h 5360810"/>
              <a:gd name="connsiteX8272" fmla="*/ 366430 w 4550804"/>
              <a:gd name="connsiteY8272" fmla="*/ 4001607 h 5360810"/>
              <a:gd name="connsiteX8273" fmla="*/ 363113 w 4550804"/>
              <a:gd name="connsiteY8273" fmla="*/ 4001607 h 5360810"/>
              <a:gd name="connsiteX8274" fmla="*/ 356829 w 4550804"/>
              <a:gd name="connsiteY8274" fmla="*/ 4005796 h 5360810"/>
              <a:gd name="connsiteX8275" fmla="*/ 350544 w 4550804"/>
              <a:gd name="connsiteY8275" fmla="*/ 4005796 h 5360810"/>
              <a:gd name="connsiteX8276" fmla="*/ 344958 w 4550804"/>
              <a:gd name="connsiteY8276" fmla="*/ 4009984 h 5360810"/>
              <a:gd name="connsiteX8277" fmla="*/ 343561 w 4550804"/>
              <a:gd name="connsiteY8277" fmla="*/ 4017664 h 5360810"/>
              <a:gd name="connsiteX8278" fmla="*/ 334483 w 4550804"/>
              <a:gd name="connsiteY8278" fmla="*/ 4020456 h 5360810"/>
              <a:gd name="connsiteX8279" fmla="*/ 326802 w 4550804"/>
              <a:gd name="connsiteY8279" fmla="*/ 4019059 h 5360810"/>
              <a:gd name="connsiteX8280" fmla="*/ 322612 w 4550804"/>
              <a:gd name="connsiteY8280" fmla="*/ 4021851 h 5360810"/>
              <a:gd name="connsiteX8281" fmla="*/ 317025 w 4550804"/>
              <a:gd name="connsiteY8281" fmla="*/ 4020456 h 5360810"/>
              <a:gd name="connsiteX8282" fmla="*/ 305154 w 4550804"/>
              <a:gd name="connsiteY8282" fmla="*/ 4023248 h 5360810"/>
              <a:gd name="connsiteX8283" fmla="*/ 297474 w 4550804"/>
              <a:gd name="connsiteY8283" fmla="*/ 4016966 h 5360810"/>
              <a:gd name="connsiteX8284" fmla="*/ 296077 w 4550804"/>
              <a:gd name="connsiteY8284" fmla="*/ 4000909 h 5360810"/>
              <a:gd name="connsiteX8285" fmla="*/ 291887 w 4550804"/>
              <a:gd name="connsiteY8285" fmla="*/ 4000909 h 5360810"/>
              <a:gd name="connsiteX8286" fmla="*/ 291887 w 4550804"/>
              <a:gd name="connsiteY8286" fmla="*/ 4015570 h 5360810"/>
              <a:gd name="connsiteX8287" fmla="*/ 293283 w 4550804"/>
              <a:gd name="connsiteY8287" fmla="*/ 4016966 h 5360810"/>
              <a:gd name="connsiteX8288" fmla="*/ 289093 w 4550804"/>
              <a:gd name="connsiteY8288" fmla="*/ 4018362 h 5360810"/>
              <a:gd name="connsiteX8289" fmla="*/ 290490 w 4550804"/>
              <a:gd name="connsiteY8289" fmla="*/ 4018362 h 5360810"/>
              <a:gd name="connsiteX8290" fmla="*/ 290490 w 4550804"/>
              <a:gd name="connsiteY8290" fmla="*/ 4021154 h 5360810"/>
              <a:gd name="connsiteX8291" fmla="*/ 296077 w 4550804"/>
              <a:gd name="connsiteY8291" fmla="*/ 4023946 h 5360810"/>
              <a:gd name="connsiteX8292" fmla="*/ 282809 w 4550804"/>
              <a:gd name="connsiteY8292" fmla="*/ 4021154 h 5360810"/>
              <a:gd name="connsiteX8293" fmla="*/ 275128 w 4550804"/>
              <a:gd name="connsiteY8293" fmla="*/ 4022550 h 5360810"/>
              <a:gd name="connsiteX8294" fmla="*/ 275128 w 4550804"/>
              <a:gd name="connsiteY8294" fmla="*/ 4025342 h 5360810"/>
              <a:gd name="connsiteX8295" fmla="*/ 273731 w 4550804"/>
              <a:gd name="connsiteY8295" fmla="*/ 4022550 h 5360810"/>
              <a:gd name="connsiteX8296" fmla="*/ 273731 w 4550804"/>
              <a:gd name="connsiteY8296" fmla="*/ 4025342 h 5360810"/>
              <a:gd name="connsiteX8297" fmla="*/ 270938 w 4550804"/>
              <a:gd name="connsiteY8297" fmla="*/ 4022550 h 5360810"/>
              <a:gd name="connsiteX8298" fmla="*/ 266148 w 4550804"/>
              <a:gd name="connsiteY8298" fmla="*/ 4023743 h 5360810"/>
              <a:gd name="connsiteX8299" fmla="*/ 265352 w 4550804"/>
              <a:gd name="connsiteY8299" fmla="*/ 4022550 h 5360810"/>
              <a:gd name="connsiteX8300" fmla="*/ 263955 w 4550804"/>
              <a:gd name="connsiteY8300" fmla="*/ 4022550 h 5360810"/>
              <a:gd name="connsiteX8301" fmla="*/ 265352 w 4550804"/>
              <a:gd name="connsiteY8301" fmla="*/ 4026739 h 5360810"/>
              <a:gd name="connsiteX8302" fmla="*/ 257670 w 4550804"/>
              <a:gd name="connsiteY8302" fmla="*/ 4022550 h 5360810"/>
              <a:gd name="connsiteX8303" fmla="*/ 256273 w 4550804"/>
              <a:gd name="connsiteY8303" fmla="*/ 4016268 h 5360810"/>
              <a:gd name="connsiteX8304" fmla="*/ 249989 w 4550804"/>
              <a:gd name="connsiteY8304" fmla="*/ 4012079 h 5360810"/>
              <a:gd name="connsiteX8305" fmla="*/ 248593 w 4550804"/>
              <a:gd name="connsiteY8305" fmla="*/ 4009285 h 5360810"/>
              <a:gd name="connsiteX8306" fmla="*/ 247196 w 4550804"/>
              <a:gd name="connsiteY8306" fmla="*/ 4006494 h 5360810"/>
              <a:gd name="connsiteX8307" fmla="*/ 241609 w 4550804"/>
              <a:gd name="connsiteY8307" fmla="*/ 4002305 h 5360810"/>
              <a:gd name="connsiteX8308" fmla="*/ 237420 w 4550804"/>
              <a:gd name="connsiteY8308" fmla="*/ 4006494 h 5360810"/>
              <a:gd name="connsiteX8309" fmla="*/ 238118 w 4550804"/>
              <a:gd name="connsiteY8309" fmla="*/ 4003701 h 5360810"/>
              <a:gd name="connsiteX8310" fmla="*/ 235325 w 4550804"/>
              <a:gd name="connsiteY8310" fmla="*/ 3998116 h 5360810"/>
              <a:gd name="connsiteX8311" fmla="*/ 233928 w 4550804"/>
              <a:gd name="connsiteY8311" fmla="*/ 3996720 h 5360810"/>
              <a:gd name="connsiteX8312" fmla="*/ 233928 w 4550804"/>
              <a:gd name="connsiteY8312" fmla="*/ 3999513 h 5360810"/>
              <a:gd name="connsiteX8313" fmla="*/ 228342 w 4550804"/>
              <a:gd name="connsiteY8313" fmla="*/ 3993229 h 5360810"/>
              <a:gd name="connsiteX8314" fmla="*/ 225548 w 4550804"/>
              <a:gd name="connsiteY8314" fmla="*/ 3994626 h 5360810"/>
              <a:gd name="connsiteX8315" fmla="*/ 226945 w 4550804"/>
              <a:gd name="connsiteY8315" fmla="*/ 3991833 h 5360810"/>
              <a:gd name="connsiteX8316" fmla="*/ 225548 w 4550804"/>
              <a:gd name="connsiteY8316" fmla="*/ 3991833 h 5360810"/>
              <a:gd name="connsiteX8317" fmla="*/ 222756 w 4550804"/>
              <a:gd name="connsiteY8317" fmla="*/ 3993229 h 5360810"/>
              <a:gd name="connsiteX8318" fmla="*/ 224152 w 4550804"/>
              <a:gd name="connsiteY8318" fmla="*/ 3990437 h 5360810"/>
              <a:gd name="connsiteX8319" fmla="*/ 222756 w 4550804"/>
              <a:gd name="connsiteY8319" fmla="*/ 3990437 h 5360810"/>
              <a:gd name="connsiteX8320" fmla="*/ 221359 w 4550804"/>
              <a:gd name="connsiteY8320" fmla="*/ 3989041 h 5360810"/>
              <a:gd name="connsiteX8321" fmla="*/ 219962 w 4550804"/>
              <a:gd name="connsiteY8321" fmla="*/ 3990437 h 5360810"/>
              <a:gd name="connsiteX8322" fmla="*/ 221359 w 4550804"/>
              <a:gd name="connsiteY8322" fmla="*/ 3987644 h 5360810"/>
              <a:gd name="connsiteX8323" fmla="*/ 219962 w 4550804"/>
              <a:gd name="connsiteY8323" fmla="*/ 3986248 h 5360810"/>
              <a:gd name="connsiteX8324" fmla="*/ 218566 w 4550804"/>
              <a:gd name="connsiteY8324" fmla="*/ 3984852 h 5360810"/>
              <a:gd name="connsiteX8325" fmla="*/ 215772 w 4550804"/>
              <a:gd name="connsiteY8325" fmla="*/ 3987644 h 5360810"/>
              <a:gd name="connsiteX8326" fmla="*/ 217169 w 4550804"/>
              <a:gd name="connsiteY8326" fmla="*/ 3984852 h 5360810"/>
              <a:gd name="connsiteX8327" fmla="*/ 214376 w 4550804"/>
              <a:gd name="connsiteY8327" fmla="*/ 3986248 h 5360810"/>
              <a:gd name="connsiteX8328" fmla="*/ 215772 w 4550804"/>
              <a:gd name="connsiteY8328" fmla="*/ 3983456 h 5360810"/>
              <a:gd name="connsiteX8329" fmla="*/ 214376 w 4550804"/>
              <a:gd name="connsiteY8329" fmla="*/ 3982060 h 5360810"/>
              <a:gd name="connsiteX8330" fmla="*/ 212979 w 4550804"/>
              <a:gd name="connsiteY8330" fmla="*/ 3980664 h 5360810"/>
              <a:gd name="connsiteX8331" fmla="*/ 211582 w 4550804"/>
              <a:gd name="connsiteY8331" fmla="*/ 3979268 h 5360810"/>
              <a:gd name="connsiteX8332" fmla="*/ 208790 w 4550804"/>
              <a:gd name="connsiteY8332" fmla="*/ 3980664 h 5360810"/>
              <a:gd name="connsiteX8333" fmla="*/ 210186 w 4550804"/>
              <a:gd name="connsiteY8333" fmla="*/ 3977871 h 5360810"/>
              <a:gd name="connsiteX8334" fmla="*/ 208790 w 4550804"/>
              <a:gd name="connsiteY8334" fmla="*/ 3976475 h 5360810"/>
              <a:gd name="connsiteX8335" fmla="*/ 208098 w 4550804"/>
              <a:gd name="connsiteY8335" fmla="*/ 3976475 h 5360810"/>
              <a:gd name="connsiteX8336" fmla="*/ 208092 w 4550804"/>
              <a:gd name="connsiteY8336" fmla="*/ 3976475 h 5360810"/>
              <a:gd name="connsiteX8337" fmla="*/ 205997 w 4550804"/>
              <a:gd name="connsiteY8337" fmla="*/ 3976475 h 5360810"/>
              <a:gd name="connsiteX8338" fmla="*/ 208790 w 4550804"/>
              <a:gd name="connsiteY8338" fmla="*/ 3973683 h 5360810"/>
              <a:gd name="connsiteX8339" fmla="*/ 208092 w 4550804"/>
              <a:gd name="connsiteY8339" fmla="*/ 3972286 h 5360810"/>
              <a:gd name="connsiteX8340" fmla="*/ 205298 w 4550804"/>
              <a:gd name="connsiteY8340" fmla="*/ 3968098 h 5360810"/>
              <a:gd name="connsiteX8341" fmla="*/ 203902 w 4550804"/>
              <a:gd name="connsiteY8341" fmla="*/ 3963909 h 5360810"/>
              <a:gd name="connsiteX8342" fmla="*/ 201108 w 4550804"/>
              <a:gd name="connsiteY8342" fmla="*/ 3965305 h 5360810"/>
              <a:gd name="connsiteX8343" fmla="*/ 202505 w 4550804"/>
              <a:gd name="connsiteY8343" fmla="*/ 3962513 h 5360810"/>
              <a:gd name="connsiteX8344" fmla="*/ 199711 w 4550804"/>
              <a:gd name="connsiteY8344" fmla="*/ 3959721 h 5360810"/>
              <a:gd name="connsiteX8345" fmla="*/ 198315 w 4550804"/>
              <a:gd name="connsiteY8345" fmla="*/ 3956928 h 5360810"/>
              <a:gd name="connsiteX8346" fmla="*/ 196220 w 4550804"/>
              <a:gd name="connsiteY8346" fmla="*/ 3956928 h 5360810"/>
              <a:gd name="connsiteX8347" fmla="*/ 197616 w 4550804"/>
              <a:gd name="connsiteY8347" fmla="*/ 3955532 h 5360810"/>
              <a:gd name="connsiteX8348" fmla="*/ 197616 w 4550804"/>
              <a:gd name="connsiteY8348" fmla="*/ 3952740 h 5360810"/>
              <a:gd name="connsiteX8349" fmla="*/ 194824 w 4550804"/>
              <a:gd name="connsiteY8349" fmla="*/ 3954136 h 5360810"/>
              <a:gd name="connsiteX8350" fmla="*/ 196220 w 4550804"/>
              <a:gd name="connsiteY8350" fmla="*/ 3952740 h 5360810"/>
              <a:gd name="connsiteX8351" fmla="*/ 196220 w 4550804"/>
              <a:gd name="connsiteY8351" fmla="*/ 3948551 h 5360810"/>
              <a:gd name="connsiteX8352" fmla="*/ 194824 w 4550804"/>
              <a:gd name="connsiteY8352" fmla="*/ 3945758 h 5360810"/>
              <a:gd name="connsiteX8353" fmla="*/ 193427 w 4550804"/>
              <a:gd name="connsiteY8353" fmla="*/ 3942966 h 5360810"/>
              <a:gd name="connsiteX8354" fmla="*/ 189237 w 4550804"/>
              <a:gd name="connsiteY8354" fmla="*/ 3944362 h 5360810"/>
              <a:gd name="connsiteX8355" fmla="*/ 192031 w 4550804"/>
              <a:gd name="connsiteY8355" fmla="*/ 3940173 h 5360810"/>
              <a:gd name="connsiteX8356" fmla="*/ 190634 w 4550804"/>
              <a:gd name="connsiteY8356" fmla="*/ 3938777 h 5360810"/>
              <a:gd name="connsiteX8357" fmla="*/ 189237 w 4550804"/>
              <a:gd name="connsiteY8357" fmla="*/ 3935985 h 5360810"/>
              <a:gd name="connsiteX8358" fmla="*/ 187841 w 4550804"/>
              <a:gd name="connsiteY8358" fmla="*/ 3931797 h 5360810"/>
              <a:gd name="connsiteX8359" fmla="*/ 185047 w 4550804"/>
              <a:gd name="connsiteY8359" fmla="*/ 3929004 h 5360810"/>
              <a:gd name="connsiteX8360" fmla="*/ 183651 w 4550804"/>
              <a:gd name="connsiteY8360" fmla="*/ 3926212 h 5360810"/>
              <a:gd name="connsiteX8361" fmla="*/ 182254 w 4550804"/>
              <a:gd name="connsiteY8361" fmla="*/ 3922023 h 5360810"/>
              <a:gd name="connsiteX8362" fmla="*/ 179461 w 4550804"/>
              <a:gd name="connsiteY8362" fmla="*/ 3919230 h 5360810"/>
              <a:gd name="connsiteX8363" fmla="*/ 178065 w 4550804"/>
              <a:gd name="connsiteY8363" fmla="*/ 3917136 h 5360810"/>
              <a:gd name="connsiteX8364" fmla="*/ 175271 w 4550804"/>
              <a:gd name="connsiteY8364" fmla="*/ 3914344 h 5360810"/>
              <a:gd name="connsiteX8365" fmla="*/ 173875 w 4550804"/>
              <a:gd name="connsiteY8365" fmla="*/ 3911552 h 5360810"/>
              <a:gd name="connsiteX8366" fmla="*/ 169685 w 4550804"/>
              <a:gd name="connsiteY8366" fmla="*/ 3914344 h 5360810"/>
              <a:gd name="connsiteX8367" fmla="*/ 172478 w 4550804"/>
              <a:gd name="connsiteY8367" fmla="*/ 3910155 h 5360810"/>
              <a:gd name="connsiteX8368" fmla="*/ 168288 w 4550804"/>
              <a:gd name="connsiteY8368" fmla="*/ 3911552 h 5360810"/>
              <a:gd name="connsiteX8369" fmla="*/ 171081 w 4550804"/>
              <a:gd name="connsiteY8369" fmla="*/ 3908760 h 5360810"/>
              <a:gd name="connsiteX8370" fmla="*/ 168288 w 4550804"/>
              <a:gd name="connsiteY8370" fmla="*/ 3907363 h 5360810"/>
              <a:gd name="connsiteX8371" fmla="*/ 165495 w 4550804"/>
              <a:gd name="connsiteY8371" fmla="*/ 3904570 h 5360810"/>
              <a:gd name="connsiteX8372" fmla="*/ 162702 w 4550804"/>
              <a:gd name="connsiteY8372" fmla="*/ 3903174 h 5360810"/>
              <a:gd name="connsiteX8373" fmla="*/ 158512 w 4550804"/>
              <a:gd name="connsiteY8373" fmla="*/ 3904570 h 5360810"/>
              <a:gd name="connsiteX8374" fmla="*/ 159909 w 4550804"/>
              <a:gd name="connsiteY8374" fmla="*/ 3901778 h 5360810"/>
              <a:gd name="connsiteX8375" fmla="*/ 157115 w 4550804"/>
              <a:gd name="connsiteY8375" fmla="*/ 3903174 h 5360810"/>
              <a:gd name="connsiteX8376" fmla="*/ 157115 w 4550804"/>
              <a:gd name="connsiteY8376" fmla="*/ 3901778 h 5360810"/>
              <a:gd name="connsiteX8377" fmla="*/ 155719 w 4550804"/>
              <a:gd name="connsiteY8377" fmla="*/ 3901778 h 5360810"/>
              <a:gd name="connsiteX8378" fmla="*/ 155719 w 4550804"/>
              <a:gd name="connsiteY8378" fmla="*/ 3898985 h 5360810"/>
              <a:gd name="connsiteX8379" fmla="*/ 152925 w 4550804"/>
              <a:gd name="connsiteY8379" fmla="*/ 3898985 h 5360810"/>
              <a:gd name="connsiteX8380" fmla="*/ 151529 w 4550804"/>
              <a:gd name="connsiteY8380" fmla="*/ 3894797 h 5360810"/>
              <a:gd name="connsiteX8381" fmla="*/ 150830 w 4550804"/>
              <a:gd name="connsiteY8381" fmla="*/ 3896193 h 5360810"/>
              <a:gd name="connsiteX8382" fmla="*/ 148736 w 4550804"/>
              <a:gd name="connsiteY8382" fmla="*/ 3896193 h 5360810"/>
              <a:gd name="connsiteX8383" fmla="*/ 150133 w 4550804"/>
              <a:gd name="connsiteY8383" fmla="*/ 3894797 h 5360810"/>
              <a:gd name="connsiteX8384" fmla="*/ 147340 w 4550804"/>
              <a:gd name="connsiteY8384" fmla="*/ 3892005 h 5360810"/>
              <a:gd name="connsiteX8385" fmla="*/ 145943 w 4550804"/>
              <a:gd name="connsiteY8385" fmla="*/ 3890609 h 5360810"/>
              <a:gd name="connsiteX8386" fmla="*/ 143150 w 4550804"/>
              <a:gd name="connsiteY8386" fmla="*/ 3889212 h 5360810"/>
              <a:gd name="connsiteX8387" fmla="*/ 141753 w 4550804"/>
              <a:gd name="connsiteY8387" fmla="*/ 3887817 h 5360810"/>
              <a:gd name="connsiteX8388" fmla="*/ 140356 w 4550804"/>
              <a:gd name="connsiteY8388" fmla="*/ 3890609 h 5360810"/>
              <a:gd name="connsiteX8389" fmla="*/ 140356 w 4550804"/>
              <a:gd name="connsiteY8389" fmla="*/ 3886420 h 5360810"/>
              <a:gd name="connsiteX8390" fmla="*/ 137563 w 4550804"/>
              <a:gd name="connsiteY8390" fmla="*/ 3887817 h 5360810"/>
              <a:gd name="connsiteX8391" fmla="*/ 138960 w 4550804"/>
              <a:gd name="connsiteY8391" fmla="*/ 3886420 h 5360810"/>
              <a:gd name="connsiteX8392" fmla="*/ 136166 w 4550804"/>
              <a:gd name="connsiteY8392" fmla="*/ 3886420 h 5360810"/>
              <a:gd name="connsiteX8393" fmla="*/ 134770 w 4550804"/>
              <a:gd name="connsiteY8393" fmla="*/ 3883627 h 5360810"/>
              <a:gd name="connsiteX8394" fmla="*/ 133374 w 4550804"/>
              <a:gd name="connsiteY8394" fmla="*/ 3885024 h 5360810"/>
              <a:gd name="connsiteX8395" fmla="*/ 134770 w 4550804"/>
              <a:gd name="connsiteY8395" fmla="*/ 3882231 h 5360810"/>
              <a:gd name="connsiteX8396" fmla="*/ 131977 w 4550804"/>
              <a:gd name="connsiteY8396" fmla="*/ 3883627 h 5360810"/>
              <a:gd name="connsiteX8397" fmla="*/ 130580 w 4550804"/>
              <a:gd name="connsiteY8397" fmla="*/ 3879439 h 5360810"/>
              <a:gd name="connsiteX8398" fmla="*/ 129184 w 4550804"/>
              <a:gd name="connsiteY8398" fmla="*/ 3882231 h 5360810"/>
              <a:gd name="connsiteX8399" fmla="*/ 129184 w 4550804"/>
              <a:gd name="connsiteY8399" fmla="*/ 3878043 h 5360810"/>
              <a:gd name="connsiteX8400" fmla="*/ 127787 w 4550804"/>
              <a:gd name="connsiteY8400" fmla="*/ 3880835 h 5360810"/>
              <a:gd name="connsiteX8401" fmla="*/ 127787 w 4550804"/>
              <a:gd name="connsiteY8401" fmla="*/ 3876646 h 5360810"/>
              <a:gd name="connsiteX8402" fmla="*/ 124994 w 4550804"/>
              <a:gd name="connsiteY8402" fmla="*/ 3878043 h 5360810"/>
              <a:gd name="connsiteX8403" fmla="*/ 124994 w 4550804"/>
              <a:gd name="connsiteY8403" fmla="*/ 3873854 h 5360810"/>
              <a:gd name="connsiteX8404" fmla="*/ 123597 w 4550804"/>
              <a:gd name="connsiteY8404" fmla="*/ 3872458 h 5360810"/>
              <a:gd name="connsiteX8405" fmla="*/ 122200 w 4550804"/>
              <a:gd name="connsiteY8405" fmla="*/ 3871061 h 5360810"/>
              <a:gd name="connsiteX8406" fmla="*/ 119408 w 4550804"/>
              <a:gd name="connsiteY8406" fmla="*/ 3873854 h 5360810"/>
              <a:gd name="connsiteX8407" fmla="*/ 120804 w 4550804"/>
              <a:gd name="connsiteY8407" fmla="*/ 3869665 h 5360810"/>
              <a:gd name="connsiteX8408" fmla="*/ 118011 w 4550804"/>
              <a:gd name="connsiteY8408" fmla="*/ 3871061 h 5360810"/>
              <a:gd name="connsiteX8409" fmla="*/ 119408 w 4550804"/>
              <a:gd name="connsiteY8409" fmla="*/ 3868270 h 5360810"/>
              <a:gd name="connsiteX8410" fmla="*/ 116615 w 4550804"/>
              <a:gd name="connsiteY8410" fmla="*/ 3869665 h 5360810"/>
              <a:gd name="connsiteX8411" fmla="*/ 118011 w 4550804"/>
              <a:gd name="connsiteY8411" fmla="*/ 3868270 h 5360810"/>
              <a:gd name="connsiteX8412" fmla="*/ 118011 w 4550804"/>
              <a:gd name="connsiteY8412" fmla="*/ 3866874 h 5360810"/>
              <a:gd name="connsiteX8413" fmla="*/ 116615 w 4550804"/>
              <a:gd name="connsiteY8413" fmla="*/ 3864081 h 5360810"/>
              <a:gd name="connsiteX8414" fmla="*/ 113821 w 4550804"/>
              <a:gd name="connsiteY8414" fmla="*/ 3866874 h 5360810"/>
              <a:gd name="connsiteX8415" fmla="*/ 115218 w 4550804"/>
              <a:gd name="connsiteY8415" fmla="*/ 3864081 h 5360810"/>
              <a:gd name="connsiteX8416" fmla="*/ 115218 w 4550804"/>
              <a:gd name="connsiteY8416" fmla="*/ 3862685 h 5360810"/>
              <a:gd name="connsiteX8417" fmla="*/ 113821 w 4550804"/>
              <a:gd name="connsiteY8417" fmla="*/ 3861288 h 5360810"/>
              <a:gd name="connsiteX8418" fmla="*/ 112425 w 4550804"/>
              <a:gd name="connsiteY8418" fmla="*/ 3858496 h 5360810"/>
              <a:gd name="connsiteX8419" fmla="*/ 111028 w 4550804"/>
              <a:gd name="connsiteY8419" fmla="*/ 3857100 h 5360810"/>
              <a:gd name="connsiteX8420" fmla="*/ 109631 w 4550804"/>
              <a:gd name="connsiteY8420" fmla="*/ 3855703 h 5360810"/>
              <a:gd name="connsiteX8421" fmla="*/ 106838 w 4550804"/>
              <a:gd name="connsiteY8421" fmla="*/ 3857100 h 5360810"/>
              <a:gd name="connsiteX8422" fmla="*/ 109631 w 4550804"/>
              <a:gd name="connsiteY8422" fmla="*/ 3854307 h 5360810"/>
              <a:gd name="connsiteX8423" fmla="*/ 109631 w 4550804"/>
              <a:gd name="connsiteY8423" fmla="*/ 3850118 h 5360810"/>
              <a:gd name="connsiteX8424" fmla="*/ 108234 w 4550804"/>
              <a:gd name="connsiteY8424" fmla="*/ 3848722 h 5360810"/>
              <a:gd name="connsiteX8425" fmla="*/ 104045 w 4550804"/>
              <a:gd name="connsiteY8425" fmla="*/ 3851515 h 5360810"/>
              <a:gd name="connsiteX8426" fmla="*/ 108234 w 4550804"/>
              <a:gd name="connsiteY8426" fmla="*/ 3847326 h 5360810"/>
              <a:gd name="connsiteX8427" fmla="*/ 104045 w 4550804"/>
              <a:gd name="connsiteY8427" fmla="*/ 3845930 h 5360810"/>
              <a:gd name="connsiteX8428" fmla="*/ 101252 w 4550804"/>
              <a:gd name="connsiteY8428" fmla="*/ 3840345 h 5360810"/>
              <a:gd name="connsiteX8429" fmla="*/ 102649 w 4550804"/>
              <a:gd name="connsiteY8429" fmla="*/ 3841742 h 5360810"/>
              <a:gd name="connsiteX8430" fmla="*/ 101252 w 4550804"/>
              <a:gd name="connsiteY8430" fmla="*/ 3838949 h 5360810"/>
              <a:gd name="connsiteX8431" fmla="*/ 102649 w 4550804"/>
              <a:gd name="connsiteY8431" fmla="*/ 3837553 h 5360810"/>
              <a:gd name="connsiteX8432" fmla="*/ 101252 w 4550804"/>
              <a:gd name="connsiteY8432" fmla="*/ 3836157 h 5360810"/>
              <a:gd name="connsiteX8433" fmla="*/ 102649 w 4550804"/>
              <a:gd name="connsiteY8433" fmla="*/ 3834760 h 5360810"/>
              <a:gd name="connsiteX8434" fmla="*/ 106838 w 4550804"/>
              <a:gd name="connsiteY8434" fmla="*/ 3817308 h 5360810"/>
              <a:gd name="connsiteX8435" fmla="*/ 114520 w 4550804"/>
              <a:gd name="connsiteY8435" fmla="*/ 3809629 h 5360810"/>
              <a:gd name="connsiteX8436" fmla="*/ 114520 w 4550804"/>
              <a:gd name="connsiteY8436" fmla="*/ 3816610 h 5360810"/>
              <a:gd name="connsiteX8437" fmla="*/ 115916 w 4550804"/>
              <a:gd name="connsiteY8437" fmla="*/ 3813817 h 5360810"/>
              <a:gd name="connsiteX8438" fmla="*/ 118710 w 4550804"/>
              <a:gd name="connsiteY8438" fmla="*/ 3815214 h 5360810"/>
              <a:gd name="connsiteX8439" fmla="*/ 118710 w 4550804"/>
              <a:gd name="connsiteY8439" fmla="*/ 3812421 h 5360810"/>
              <a:gd name="connsiteX8440" fmla="*/ 120106 w 4550804"/>
              <a:gd name="connsiteY8440" fmla="*/ 3813817 h 5360810"/>
              <a:gd name="connsiteX8441" fmla="*/ 127787 w 4550804"/>
              <a:gd name="connsiteY8441" fmla="*/ 3807534 h 5360810"/>
              <a:gd name="connsiteX8442" fmla="*/ 138261 w 4550804"/>
              <a:gd name="connsiteY8442" fmla="*/ 3804742 h 5360810"/>
              <a:gd name="connsiteX8443" fmla="*/ 138261 w 4550804"/>
              <a:gd name="connsiteY8443" fmla="*/ 3801949 h 5360810"/>
              <a:gd name="connsiteX8444" fmla="*/ 139658 w 4550804"/>
              <a:gd name="connsiteY8444" fmla="*/ 3803345 h 5360810"/>
              <a:gd name="connsiteX8445" fmla="*/ 142451 w 4550804"/>
              <a:gd name="connsiteY8445" fmla="*/ 3801949 h 5360810"/>
              <a:gd name="connsiteX8446" fmla="*/ 145245 w 4550804"/>
              <a:gd name="connsiteY8446" fmla="*/ 3799158 h 5360810"/>
              <a:gd name="connsiteX8447" fmla="*/ 148038 w 4550804"/>
              <a:gd name="connsiteY8447" fmla="*/ 3797761 h 5360810"/>
              <a:gd name="connsiteX8448" fmla="*/ 150830 w 4550804"/>
              <a:gd name="connsiteY8448" fmla="*/ 3794969 h 5360810"/>
              <a:gd name="connsiteX8449" fmla="*/ 152227 w 4550804"/>
              <a:gd name="connsiteY8449" fmla="*/ 3792176 h 5360810"/>
              <a:gd name="connsiteX8450" fmla="*/ 153624 w 4550804"/>
              <a:gd name="connsiteY8450" fmla="*/ 3793573 h 5360810"/>
              <a:gd name="connsiteX8451" fmla="*/ 155020 w 4550804"/>
              <a:gd name="connsiteY8451" fmla="*/ 3792176 h 5360810"/>
              <a:gd name="connsiteX8452" fmla="*/ 156417 w 4550804"/>
              <a:gd name="connsiteY8452" fmla="*/ 3792176 h 5360810"/>
              <a:gd name="connsiteX8453" fmla="*/ 155020 w 4550804"/>
              <a:gd name="connsiteY8453" fmla="*/ 3789384 h 5360810"/>
              <a:gd name="connsiteX8454" fmla="*/ 156068 w 4550804"/>
              <a:gd name="connsiteY8454" fmla="*/ 3789908 h 5360810"/>
              <a:gd name="connsiteX8455" fmla="*/ 157115 w 4550804"/>
              <a:gd name="connsiteY8455" fmla="*/ 3791478 h 5360810"/>
              <a:gd name="connsiteX8456" fmla="*/ 157814 w 4550804"/>
              <a:gd name="connsiteY8456" fmla="*/ 3790780 h 5360810"/>
              <a:gd name="connsiteX8457" fmla="*/ 159909 w 4550804"/>
              <a:gd name="connsiteY8457" fmla="*/ 3788686 h 5360810"/>
              <a:gd name="connsiteX8458" fmla="*/ 162702 w 4550804"/>
              <a:gd name="connsiteY8458" fmla="*/ 3787289 h 5360810"/>
              <a:gd name="connsiteX8459" fmla="*/ 165495 w 4550804"/>
              <a:gd name="connsiteY8459" fmla="*/ 3784497 h 5360810"/>
              <a:gd name="connsiteX8460" fmla="*/ 164099 w 4550804"/>
              <a:gd name="connsiteY8460" fmla="*/ 3783101 h 5360810"/>
              <a:gd name="connsiteX8461" fmla="*/ 166891 w 4550804"/>
              <a:gd name="connsiteY8461" fmla="*/ 3784497 h 5360810"/>
              <a:gd name="connsiteX8462" fmla="*/ 169685 w 4550804"/>
              <a:gd name="connsiteY8462" fmla="*/ 3783101 h 5360810"/>
              <a:gd name="connsiteX8463" fmla="*/ 172478 w 4550804"/>
              <a:gd name="connsiteY8463" fmla="*/ 3780308 h 5360810"/>
              <a:gd name="connsiteX8464" fmla="*/ 175271 w 4550804"/>
              <a:gd name="connsiteY8464" fmla="*/ 3778905 h 5360810"/>
              <a:gd name="connsiteX8465" fmla="*/ 178065 w 4550804"/>
              <a:gd name="connsiteY8465" fmla="*/ 3776113 h 5360810"/>
              <a:gd name="connsiteX8466" fmla="*/ 180857 w 4550804"/>
              <a:gd name="connsiteY8466" fmla="*/ 3773320 h 5360810"/>
              <a:gd name="connsiteX8467" fmla="*/ 185047 w 4550804"/>
              <a:gd name="connsiteY8467" fmla="*/ 3771924 h 5360810"/>
              <a:gd name="connsiteX8468" fmla="*/ 187841 w 4550804"/>
              <a:gd name="connsiteY8468" fmla="*/ 3770528 h 5360810"/>
              <a:gd name="connsiteX8469" fmla="*/ 186444 w 4550804"/>
              <a:gd name="connsiteY8469" fmla="*/ 3767735 h 5360810"/>
              <a:gd name="connsiteX8470" fmla="*/ 189237 w 4550804"/>
              <a:gd name="connsiteY8470" fmla="*/ 3770528 h 5360810"/>
              <a:gd name="connsiteX8471" fmla="*/ 192031 w 4550804"/>
              <a:gd name="connsiteY8471" fmla="*/ 3769131 h 5360810"/>
              <a:gd name="connsiteX8472" fmla="*/ 194824 w 4550804"/>
              <a:gd name="connsiteY8472" fmla="*/ 3767735 h 5360810"/>
              <a:gd name="connsiteX8473" fmla="*/ 199013 w 4550804"/>
              <a:gd name="connsiteY8473" fmla="*/ 3764944 h 5360810"/>
              <a:gd name="connsiteX8474" fmla="*/ 201806 w 4550804"/>
              <a:gd name="connsiteY8474" fmla="*/ 3763547 h 5360810"/>
              <a:gd name="connsiteX8475" fmla="*/ 204600 w 4550804"/>
              <a:gd name="connsiteY8475" fmla="*/ 3762151 h 5360810"/>
              <a:gd name="connsiteX8476" fmla="*/ 208790 w 4550804"/>
              <a:gd name="connsiteY8476" fmla="*/ 3760755 h 5360810"/>
              <a:gd name="connsiteX8477" fmla="*/ 207393 w 4550804"/>
              <a:gd name="connsiteY8477" fmla="*/ 3757962 h 5360810"/>
              <a:gd name="connsiteX8478" fmla="*/ 208790 w 4550804"/>
              <a:gd name="connsiteY8478" fmla="*/ 3759359 h 5360810"/>
              <a:gd name="connsiteX8479" fmla="*/ 211582 w 4550804"/>
              <a:gd name="connsiteY8479" fmla="*/ 3757962 h 5360810"/>
              <a:gd name="connsiteX8480" fmla="*/ 210186 w 4550804"/>
              <a:gd name="connsiteY8480" fmla="*/ 3756566 h 5360810"/>
              <a:gd name="connsiteX8481" fmla="*/ 212979 w 4550804"/>
              <a:gd name="connsiteY8481" fmla="*/ 3757962 h 5360810"/>
              <a:gd name="connsiteX8482" fmla="*/ 212979 w 4550804"/>
              <a:gd name="connsiteY8482" fmla="*/ 3753773 h 5360810"/>
              <a:gd name="connsiteX8483" fmla="*/ 214376 w 4550804"/>
              <a:gd name="connsiteY8483" fmla="*/ 3756566 h 5360810"/>
              <a:gd name="connsiteX8484" fmla="*/ 217169 w 4550804"/>
              <a:gd name="connsiteY8484" fmla="*/ 3756566 h 5360810"/>
              <a:gd name="connsiteX8485" fmla="*/ 215772 w 4550804"/>
              <a:gd name="connsiteY8485" fmla="*/ 3752377 h 5360810"/>
              <a:gd name="connsiteX8486" fmla="*/ 218566 w 4550804"/>
              <a:gd name="connsiteY8486" fmla="*/ 3753773 h 5360810"/>
              <a:gd name="connsiteX8487" fmla="*/ 221359 w 4550804"/>
              <a:gd name="connsiteY8487" fmla="*/ 3752377 h 5360810"/>
              <a:gd name="connsiteX8488" fmla="*/ 226945 w 4550804"/>
              <a:gd name="connsiteY8488" fmla="*/ 3750981 h 5360810"/>
              <a:gd name="connsiteX8489" fmla="*/ 226945 w 4550804"/>
              <a:gd name="connsiteY8489" fmla="*/ 3748188 h 5360810"/>
              <a:gd name="connsiteX8490" fmla="*/ 228342 w 4550804"/>
              <a:gd name="connsiteY8490" fmla="*/ 3750981 h 5360810"/>
              <a:gd name="connsiteX8491" fmla="*/ 233928 w 4550804"/>
              <a:gd name="connsiteY8491" fmla="*/ 3748188 h 5360810"/>
              <a:gd name="connsiteX8492" fmla="*/ 232532 w 4550804"/>
              <a:gd name="connsiteY8492" fmla="*/ 3744000 h 5360810"/>
              <a:gd name="connsiteX8493" fmla="*/ 233928 w 4550804"/>
              <a:gd name="connsiteY8493" fmla="*/ 3746792 h 5360810"/>
              <a:gd name="connsiteX8494" fmla="*/ 236722 w 4550804"/>
              <a:gd name="connsiteY8494" fmla="*/ 3745396 h 5360810"/>
              <a:gd name="connsiteX8495" fmla="*/ 235325 w 4550804"/>
              <a:gd name="connsiteY8495" fmla="*/ 3742604 h 5360810"/>
              <a:gd name="connsiteX8496" fmla="*/ 238118 w 4550804"/>
              <a:gd name="connsiteY8496" fmla="*/ 3745396 h 5360810"/>
              <a:gd name="connsiteX8497" fmla="*/ 239515 w 4550804"/>
              <a:gd name="connsiteY8497" fmla="*/ 3742604 h 5360810"/>
              <a:gd name="connsiteX8498" fmla="*/ 242307 w 4550804"/>
              <a:gd name="connsiteY8498" fmla="*/ 3741208 h 5360810"/>
              <a:gd name="connsiteX8499" fmla="*/ 240911 w 4550804"/>
              <a:gd name="connsiteY8499" fmla="*/ 3738416 h 5360810"/>
              <a:gd name="connsiteX8500" fmla="*/ 242307 w 4550804"/>
              <a:gd name="connsiteY8500" fmla="*/ 3739812 h 5360810"/>
              <a:gd name="connsiteX8501" fmla="*/ 245101 w 4550804"/>
              <a:gd name="connsiteY8501" fmla="*/ 3738416 h 5360810"/>
              <a:gd name="connsiteX8502" fmla="*/ 247894 w 4550804"/>
              <a:gd name="connsiteY8502" fmla="*/ 3735623 h 5360810"/>
              <a:gd name="connsiteX8503" fmla="*/ 254179 w 4550804"/>
              <a:gd name="connsiteY8503" fmla="*/ 3732830 h 5360810"/>
              <a:gd name="connsiteX8504" fmla="*/ 256972 w 4550804"/>
              <a:gd name="connsiteY8504" fmla="*/ 3731435 h 5360810"/>
              <a:gd name="connsiteX8505" fmla="*/ 261162 w 4550804"/>
              <a:gd name="connsiteY8505" fmla="*/ 3730038 h 5360810"/>
              <a:gd name="connsiteX8506" fmla="*/ 263955 w 4550804"/>
              <a:gd name="connsiteY8506" fmla="*/ 3728642 h 5360810"/>
              <a:gd name="connsiteX8507" fmla="*/ 268145 w 4550804"/>
              <a:gd name="connsiteY8507" fmla="*/ 3728642 h 5360810"/>
              <a:gd name="connsiteX8508" fmla="*/ 265352 w 4550804"/>
              <a:gd name="connsiteY8508" fmla="*/ 3723057 h 5360810"/>
              <a:gd name="connsiteX8509" fmla="*/ 268145 w 4550804"/>
              <a:gd name="connsiteY8509" fmla="*/ 3727245 h 5360810"/>
              <a:gd name="connsiteX8510" fmla="*/ 270938 w 4550804"/>
              <a:gd name="connsiteY8510" fmla="*/ 3727245 h 5360810"/>
              <a:gd name="connsiteX8511" fmla="*/ 269542 w 4550804"/>
              <a:gd name="connsiteY8511" fmla="*/ 3724453 h 5360810"/>
              <a:gd name="connsiteX8512" fmla="*/ 272334 w 4550804"/>
              <a:gd name="connsiteY8512" fmla="*/ 3727245 h 5360810"/>
              <a:gd name="connsiteX8513" fmla="*/ 296077 w 4550804"/>
              <a:gd name="connsiteY8513" fmla="*/ 3720963 h 5360810"/>
              <a:gd name="connsiteX8514" fmla="*/ 314233 w 4550804"/>
              <a:gd name="connsiteY8514" fmla="*/ 3728642 h 5360810"/>
              <a:gd name="connsiteX8515" fmla="*/ 314233 w 4550804"/>
              <a:gd name="connsiteY8515" fmla="*/ 3728649 h 5360810"/>
              <a:gd name="connsiteX8516" fmla="*/ 321914 w 4550804"/>
              <a:gd name="connsiteY8516" fmla="*/ 3730046 h 5360810"/>
              <a:gd name="connsiteX8517" fmla="*/ 332388 w 4550804"/>
              <a:gd name="connsiteY8517" fmla="*/ 3735629 h 5360810"/>
              <a:gd name="connsiteX8518" fmla="*/ 323310 w 4550804"/>
              <a:gd name="connsiteY8518" fmla="*/ 3732837 h 5360810"/>
              <a:gd name="connsiteX8519" fmla="*/ 324707 w 4550804"/>
              <a:gd name="connsiteY8519" fmla="*/ 3734234 h 5360810"/>
              <a:gd name="connsiteX8520" fmla="*/ 332388 w 4550804"/>
              <a:gd name="connsiteY8520" fmla="*/ 3738422 h 5360810"/>
              <a:gd name="connsiteX8521" fmla="*/ 349845 w 4550804"/>
              <a:gd name="connsiteY8521" fmla="*/ 3735735 h 5360810"/>
              <a:gd name="connsiteX8522" fmla="*/ 349845 w 4550804"/>
              <a:gd name="connsiteY8522" fmla="*/ 3735629 h 5360810"/>
              <a:gd name="connsiteX8523" fmla="*/ 365906 w 4550804"/>
              <a:gd name="connsiteY8523" fmla="*/ 3732837 h 5360810"/>
              <a:gd name="connsiteX8524" fmla="*/ 399530 w 4550804"/>
              <a:gd name="connsiteY8524" fmla="*/ 3717277 h 5360810"/>
              <a:gd name="connsiteX8525" fmla="*/ 400821 w 4550804"/>
              <a:gd name="connsiteY8525" fmla="*/ 3714687 h 5360810"/>
              <a:gd name="connsiteX8526" fmla="*/ 403615 w 4550804"/>
              <a:gd name="connsiteY8526" fmla="*/ 3688857 h 5360810"/>
              <a:gd name="connsiteX8527" fmla="*/ 391743 w 4550804"/>
              <a:gd name="connsiteY8527" fmla="*/ 3678386 h 5360810"/>
              <a:gd name="connsiteX8528" fmla="*/ 400821 w 4550804"/>
              <a:gd name="connsiteY8528" fmla="*/ 3684669 h 5360810"/>
              <a:gd name="connsiteX8529" fmla="*/ 403615 w 4550804"/>
              <a:gd name="connsiteY8529" fmla="*/ 3681877 h 5360810"/>
              <a:gd name="connsiteX8530" fmla="*/ 402218 w 4550804"/>
              <a:gd name="connsiteY8530" fmla="*/ 3677688 h 5360810"/>
              <a:gd name="connsiteX8531" fmla="*/ 399425 w 4550804"/>
              <a:gd name="connsiteY8531" fmla="*/ 3676291 h 5360810"/>
              <a:gd name="connsiteX8532" fmla="*/ 398028 w 4550804"/>
              <a:gd name="connsiteY8532" fmla="*/ 3679084 h 5360810"/>
              <a:gd name="connsiteX8533" fmla="*/ 395235 w 4550804"/>
              <a:gd name="connsiteY8533" fmla="*/ 3673499 h 5360810"/>
              <a:gd name="connsiteX8534" fmla="*/ 383364 w 4550804"/>
              <a:gd name="connsiteY8534" fmla="*/ 3674895 h 5360810"/>
              <a:gd name="connsiteX8535" fmla="*/ 391045 w 4550804"/>
              <a:gd name="connsiteY8535" fmla="*/ 3672103 h 5360810"/>
              <a:gd name="connsiteX8536" fmla="*/ 401520 w 4550804"/>
              <a:gd name="connsiteY8536" fmla="*/ 3672103 h 5360810"/>
              <a:gd name="connsiteX8537" fmla="*/ 407106 w 4550804"/>
              <a:gd name="connsiteY8537" fmla="*/ 3663027 h 5360810"/>
              <a:gd name="connsiteX8538" fmla="*/ 421770 w 4550804"/>
              <a:gd name="connsiteY8538" fmla="*/ 3644876 h 5360810"/>
              <a:gd name="connsiteX8539" fmla="*/ 420374 w 4550804"/>
              <a:gd name="connsiteY8539" fmla="*/ 3639291 h 5360810"/>
              <a:gd name="connsiteX8540" fmla="*/ 423166 w 4550804"/>
              <a:gd name="connsiteY8540" fmla="*/ 3635104 h 5360810"/>
              <a:gd name="connsiteX8541" fmla="*/ 429451 w 4550804"/>
              <a:gd name="connsiteY8541" fmla="*/ 3633707 h 5360810"/>
              <a:gd name="connsiteX8542" fmla="*/ 421770 w 4550804"/>
              <a:gd name="connsiteY8542" fmla="*/ 3639291 h 5360810"/>
              <a:gd name="connsiteX8543" fmla="*/ 425960 w 4550804"/>
              <a:gd name="connsiteY8543" fmla="*/ 3644876 h 5360810"/>
              <a:gd name="connsiteX8544" fmla="*/ 427356 w 4550804"/>
              <a:gd name="connsiteY8544" fmla="*/ 3644876 h 5360810"/>
              <a:gd name="connsiteX8545" fmla="*/ 432943 w 4550804"/>
              <a:gd name="connsiteY8545" fmla="*/ 3640688 h 5360810"/>
              <a:gd name="connsiteX8546" fmla="*/ 431547 w 4550804"/>
              <a:gd name="connsiteY8546" fmla="*/ 3636500 h 5360810"/>
              <a:gd name="connsiteX8547" fmla="*/ 430150 w 4550804"/>
              <a:gd name="connsiteY8547" fmla="*/ 3637896 h 5360810"/>
              <a:gd name="connsiteX8548" fmla="*/ 431547 w 4550804"/>
              <a:gd name="connsiteY8548" fmla="*/ 3635104 h 5360810"/>
              <a:gd name="connsiteX8549" fmla="*/ 434340 w 4550804"/>
              <a:gd name="connsiteY8549" fmla="*/ 3633707 h 5360810"/>
              <a:gd name="connsiteX8550" fmla="*/ 440624 w 4550804"/>
              <a:gd name="connsiteY8550" fmla="*/ 3636500 h 5360810"/>
              <a:gd name="connsiteX8551" fmla="*/ 445275 w 4550804"/>
              <a:gd name="connsiteY8551" fmla="*/ 3624618 h 5360810"/>
              <a:gd name="connsiteX8552" fmla="*/ 443417 w 4550804"/>
              <a:gd name="connsiteY8552" fmla="*/ 3621839 h 5360810"/>
              <a:gd name="connsiteX8553" fmla="*/ 444814 w 4550804"/>
              <a:gd name="connsiteY8553" fmla="*/ 3619047 h 5360810"/>
              <a:gd name="connsiteX8554" fmla="*/ 452381 w 4550804"/>
              <a:gd name="connsiteY8554" fmla="*/ 3617672 h 5360810"/>
              <a:gd name="connsiteX8555" fmla="*/ 450401 w 4550804"/>
              <a:gd name="connsiteY8555" fmla="*/ 3616954 h 5360810"/>
              <a:gd name="connsiteX8556" fmla="*/ 450401 w 4550804"/>
              <a:gd name="connsiteY8556" fmla="*/ 3602294 h 5360810"/>
              <a:gd name="connsiteX8557" fmla="*/ 451099 w 4550804"/>
              <a:gd name="connsiteY8557" fmla="*/ 3600200 h 5360810"/>
              <a:gd name="connsiteX8558" fmla="*/ 452496 w 4550804"/>
              <a:gd name="connsiteY8558" fmla="*/ 3617652 h 5360810"/>
              <a:gd name="connsiteX8559" fmla="*/ 452387 w 4550804"/>
              <a:gd name="connsiteY8559" fmla="*/ 3617673 h 5360810"/>
              <a:gd name="connsiteX8560" fmla="*/ 458082 w 4550804"/>
              <a:gd name="connsiteY8560" fmla="*/ 3619745 h 5360810"/>
              <a:gd name="connsiteX8561" fmla="*/ 453892 w 4550804"/>
              <a:gd name="connsiteY8561" fmla="*/ 3627424 h 5360810"/>
              <a:gd name="connsiteX8562" fmla="*/ 460177 w 4550804"/>
              <a:gd name="connsiteY8562" fmla="*/ 3626028 h 5360810"/>
              <a:gd name="connsiteX8563" fmla="*/ 460177 w 4550804"/>
              <a:gd name="connsiteY8563" fmla="*/ 3619745 h 5360810"/>
              <a:gd name="connsiteX8564" fmla="*/ 461573 w 4550804"/>
              <a:gd name="connsiteY8564" fmla="*/ 3625330 h 5360810"/>
              <a:gd name="connsiteX8565" fmla="*/ 457383 w 4550804"/>
              <a:gd name="connsiteY8565" fmla="*/ 3628122 h 5360810"/>
              <a:gd name="connsiteX8566" fmla="*/ 448047 w 4550804"/>
              <a:gd name="connsiteY8566" fmla="*/ 3628122 h 5360810"/>
              <a:gd name="connsiteX8567" fmla="*/ 443417 w 4550804"/>
              <a:gd name="connsiteY8567" fmla="*/ 3637896 h 5360810"/>
              <a:gd name="connsiteX8568" fmla="*/ 446211 w 4550804"/>
              <a:gd name="connsiteY8568" fmla="*/ 3640688 h 5360810"/>
              <a:gd name="connsiteX8569" fmla="*/ 443417 w 4550804"/>
              <a:gd name="connsiteY8569" fmla="*/ 3639291 h 5360810"/>
              <a:gd name="connsiteX8570" fmla="*/ 440624 w 4550804"/>
              <a:gd name="connsiteY8570" fmla="*/ 3644876 h 5360810"/>
              <a:gd name="connsiteX8571" fmla="*/ 446211 w 4550804"/>
              <a:gd name="connsiteY8571" fmla="*/ 3646273 h 5360810"/>
              <a:gd name="connsiteX8572" fmla="*/ 447607 w 4550804"/>
              <a:gd name="connsiteY8572" fmla="*/ 3642084 h 5360810"/>
              <a:gd name="connsiteX8573" fmla="*/ 449004 w 4550804"/>
              <a:gd name="connsiteY8573" fmla="*/ 3644876 h 5360810"/>
              <a:gd name="connsiteX8574" fmla="*/ 446211 w 4550804"/>
              <a:gd name="connsiteY8574" fmla="*/ 3649065 h 5360810"/>
              <a:gd name="connsiteX8575" fmla="*/ 442021 w 4550804"/>
              <a:gd name="connsiteY8575" fmla="*/ 3649065 h 5360810"/>
              <a:gd name="connsiteX8576" fmla="*/ 442021 w 4550804"/>
              <a:gd name="connsiteY8576" fmla="*/ 3653254 h 5360810"/>
              <a:gd name="connsiteX8577" fmla="*/ 439227 w 4550804"/>
              <a:gd name="connsiteY8577" fmla="*/ 3654650 h 5360810"/>
              <a:gd name="connsiteX8578" fmla="*/ 436434 w 4550804"/>
              <a:gd name="connsiteY8578" fmla="*/ 3657443 h 5360810"/>
              <a:gd name="connsiteX8579" fmla="*/ 442719 w 4550804"/>
              <a:gd name="connsiteY8579" fmla="*/ 3663027 h 5360810"/>
              <a:gd name="connsiteX8580" fmla="*/ 445512 w 4550804"/>
              <a:gd name="connsiteY8580" fmla="*/ 3660235 h 5360810"/>
              <a:gd name="connsiteX8581" fmla="*/ 453193 w 4550804"/>
              <a:gd name="connsiteY8581" fmla="*/ 3667914 h 5360810"/>
              <a:gd name="connsiteX8582" fmla="*/ 457383 w 4550804"/>
              <a:gd name="connsiteY8582" fmla="*/ 3662329 h 5360810"/>
              <a:gd name="connsiteX8583" fmla="*/ 451797 w 4550804"/>
              <a:gd name="connsiteY8583" fmla="*/ 3658141 h 5360810"/>
              <a:gd name="connsiteX8584" fmla="*/ 458082 w 4550804"/>
              <a:gd name="connsiteY8584" fmla="*/ 3662329 h 5360810"/>
              <a:gd name="connsiteX8585" fmla="*/ 460875 w 4550804"/>
              <a:gd name="connsiteY8585" fmla="*/ 3656745 h 5360810"/>
              <a:gd name="connsiteX8586" fmla="*/ 451797 w 4550804"/>
              <a:gd name="connsiteY8586" fmla="*/ 3649065 h 5360810"/>
              <a:gd name="connsiteX8587" fmla="*/ 451797 w 4550804"/>
              <a:gd name="connsiteY8587" fmla="*/ 3646971 h 5360810"/>
              <a:gd name="connsiteX8588" fmla="*/ 462272 w 4550804"/>
              <a:gd name="connsiteY8588" fmla="*/ 3654650 h 5360810"/>
              <a:gd name="connsiteX8589" fmla="*/ 462272 w 4550804"/>
              <a:gd name="connsiteY8589" fmla="*/ 3657443 h 5360810"/>
              <a:gd name="connsiteX8590" fmla="*/ 450401 w 4550804"/>
              <a:gd name="connsiteY8590" fmla="*/ 3672103 h 5360810"/>
              <a:gd name="connsiteX8591" fmla="*/ 444814 w 4550804"/>
              <a:gd name="connsiteY8591" fmla="*/ 3667914 h 5360810"/>
              <a:gd name="connsiteX8592" fmla="*/ 444814 w 4550804"/>
              <a:gd name="connsiteY8592" fmla="*/ 3663725 h 5360810"/>
              <a:gd name="connsiteX8593" fmla="*/ 443417 w 4550804"/>
              <a:gd name="connsiteY8593" fmla="*/ 3665121 h 5360810"/>
              <a:gd name="connsiteX8594" fmla="*/ 434340 w 4550804"/>
              <a:gd name="connsiteY8594" fmla="*/ 3658839 h 5360810"/>
              <a:gd name="connsiteX8595" fmla="*/ 428753 w 4550804"/>
              <a:gd name="connsiteY8595" fmla="*/ 3664423 h 5360810"/>
              <a:gd name="connsiteX8596" fmla="*/ 431547 w 4550804"/>
              <a:gd name="connsiteY8596" fmla="*/ 3672103 h 5360810"/>
              <a:gd name="connsiteX8597" fmla="*/ 427356 w 4550804"/>
              <a:gd name="connsiteY8597" fmla="*/ 3677688 h 5360810"/>
              <a:gd name="connsiteX8598" fmla="*/ 428753 w 4550804"/>
              <a:gd name="connsiteY8598" fmla="*/ 3671405 h 5360810"/>
              <a:gd name="connsiteX8599" fmla="*/ 421071 w 4550804"/>
              <a:gd name="connsiteY8599" fmla="*/ 3663725 h 5360810"/>
              <a:gd name="connsiteX8600" fmla="*/ 412692 w 4550804"/>
              <a:gd name="connsiteY8600" fmla="*/ 3674895 h 5360810"/>
              <a:gd name="connsiteX8601" fmla="*/ 420374 w 4550804"/>
              <a:gd name="connsiteY8601" fmla="*/ 3681178 h 5360810"/>
              <a:gd name="connsiteX8602" fmla="*/ 425960 w 4550804"/>
              <a:gd name="connsiteY8602" fmla="*/ 3679782 h 5360810"/>
              <a:gd name="connsiteX8603" fmla="*/ 420374 w 4550804"/>
              <a:gd name="connsiteY8603" fmla="*/ 3682575 h 5360810"/>
              <a:gd name="connsiteX8604" fmla="*/ 414787 w 4550804"/>
              <a:gd name="connsiteY8604" fmla="*/ 3679782 h 5360810"/>
              <a:gd name="connsiteX8605" fmla="*/ 411994 w 4550804"/>
              <a:gd name="connsiteY8605" fmla="*/ 3682575 h 5360810"/>
              <a:gd name="connsiteX8606" fmla="*/ 413391 w 4550804"/>
              <a:gd name="connsiteY8606" fmla="*/ 3678386 h 5360810"/>
              <a:gd name="connsiteX8607" fmla="*/ 407804 w 4550804"/>
              <a:gd name="connsiteY8607" fmla="*/ 3675593 h 5360810"/>
              <a:gd name="connsiteX8608" fmla="*/ 405011 w 4550804"/>
              <a:gd name="connsiteY8608" fmla="*/ 3681877 h 5360810"/>
              <a:gd name="connsiteX8609" fmla="*/ 406407 w 4550804"/>
              <a:gd name="connsiteY8609" fmla="*/ 3686064 h 5360810"/>
              <a:gd name="connsiteX8610" fmla="*/ 415486 w 4550804"/>
              <a:gd name="connsiteY8610" fmla="*/ 3686064 h 5360810"/>
              <a:gd name="connsiteX8611" fmla="*/ 406407 w 4550804"/>
              <a:gd name="connsiteY8611" fmla="*/ 3687461 h 5360810"/>
              <a:gd name="connsiteX8612" fmla="*/ 403615 w 4550804"/>
              <a:gd name="connsiteY8612" fmla="*/ 3690253 h 5360810"/>
              <a:gd name="connsiteX8613" fmla="*/ 402225 w 4550804"/>
              <a:gd name="connsiteY8613" fmla="*/ 3716028 h 5360810"/>
              <a:gd name="connsiteX8614" fmla="*/ 403615 w 4550804"/>
              <a:gd name="connsiteY8614" fmla="*/ 3715385 h 5360810"/>
              <a:gd name="connsiteX8615" fmla="*/ 407804 w 4550804"/>
              <a:gd name="connsiteY8615" fmla="*/ 3716781 h 5360810"/>
              <a:gd name="connsiteX8616" fmla="*/ 403615 w 4550804"/>
              <a:gd name="connsiteY8616" fmla="*/ 3718177 h 5360810"/>
              <a:gd name="connsiteX8617" fmla="*/ 405011 w 4550804"/>
              <a:gd name="connsiteY8617" fmla="*/ 3722366 h 5360810"/>
              <a:gd name="connsiteX8618" fmla="*/ 409201 w 4550804"/>
              <a:gd name="connsiteY8618" fmla="*/ 3720970 h 5360810"/>
              <a:gd name="connsiteX8619" fmla="*/ 410597 w 4550804"/>
              <a:gd name="connsiteY8619" fmla="*/ 3715385 h 5360810"/>
              <a:gd name="connsiteX8620" fmla="*/ 411994 w 4550804"/>
              <a:gd name="connsiteY8620" fmla="*/ 3720970 h 5360810"/>
              <a:gd name="connsiteX8621" fmla="*/ 413391 w 4550804"/>
              <a:gd name="connsiteY8621" fmla="*/ 3722366 h 5360810"/>
              <a:gd name="connsiteX8622" fmla="*/ 423865 w 4550804"/>
              <a:gd name="connsiteY8622" fmla="*/ 3718177 h 5360810"/>
              <a:gd name="connsiteX8623" fmla="*/ 423865 w 4550804"/>
              <a:gd name="connsiteY8623" fmla="*/ 3720970 h 5360810"/>
              <a:gd name="connsiteX8624" fmla="*/ 434340 w 4550804"/>
              <a:gd name="connsiteY8624" fmla="*/ 3727253 h 5360810"/>
              <a:gd name="connsiteX8625" fmla="*/ 447607 w 4550804"/>
              <a:gd name="connsiteY8625" fmla="*/ 3725857 h 5360810"/>
              <a:gd name="connsiteX8626" fmla="*/ 446211 w 4550804"/>
              <a:gd name="connsiteY8626" fmla="*/ 3728649 h 5360810"/>
              <a:gd name="connsiteX8627" fmla="*/ 451797 w 4550804"/>
              <a:gd name="connsiteY8627" fmla="*/ 3734932 h 5360810"/>
              <a:gd name="connsiteX8628" fmla="*/ 459478 w 4550804"/>
              <a:gd name="connsiteY8628" fmla="*/ 3732139 h 5360810"/>
              <a:gd name="connsiteX8629" fmla="*/ 468556 w 4550804"/>
              <a:gd name="connsiteY8629" fmla="*/ 3726555 h 5360810"/>
              <a:gd name="connsiteX8630" fmla="*/ 474142 w 4550804"/>
              <a:gd name="connsiteY8630" fmla="*/ 3729348 h 5360810"/>
              <a:gd name="connsiteX8631" fmla="*/ 478333 w 4550804"/>
              <a:gd name="connsiteY8631" fmla="*/ 3723763 h 5360810"/>
              <a:gd name="connsiteX8632" fmla="*/ 486013 w 4550804"/>
              <a:gd name="connsiteY8632" fmla="*/ 3723763 h 5360810"/>
              <a:gd name="connsiteX8633" fmla="*/ 486013 w 4550804"/>
              <a:gd name="connsiteY8633" fmla="*/ 3719574 h 5360810"/>
              <a:gd name="connsiteX8634" fmla="*/ 487410 w 4550804"/>
              <a:gd name="connsiteY8634" fmla="*/ 3723763 h 5360810"/>
              <a:gd name="connsiteX8635" fmla="*/ 495092 w 4550804"/>
              <a:gd name="connsiteY8635" fmla="*/ 3723763 h 5360810"/>
              <a:gd name="connsiteX8636" fmla="*/ 497884 w 4550804"/>
              <a:gd name="connsiteY8636" fmla="*/ 3718177 h 5360810"/>
              <a:gd name="connsiteX8637" fmla="*/ 513945 w 4550804"/>
              <a:gd name="connsiteY8637" fmla="*/ 3723763 h 5360810"/>
              <a:gd name="connsiteX8638" fmla="*/ 521627 w 4550804"/>
              <a:gd name="connsiteY8638" fmla="*/ 3714687 h 5360810"/>
              <a:gd name="connsiteX8639" fmla="*/ 537688 w 4550804"/>
              <a:gd name="connsiteY8639" fmla="*/ 3714687 h 5360810"/>
              <a:gd name="connsiteX8640" fmla="*/ 541877 w 4550804"/>
              <a:gd name="connsiteY8640" fmla="*/ 3710498 h 5360810"/>
              <a:gd name="connsiteX8641" fmla="*/ 557938 w 4550804"/>
              <a:gd name="connsiteY8641" fmla="*/ 3710498 h 5360810"/>
              <a:gd name="connsiteX8642" fmla="*/ 568413 w 4550804"/>
              <a:gd name="connsiteY8642" fmla="*/ 3716083 h 5360810"/>
              <a:gd name="connsiteX8643" fmla="*/ 584474 w 4550804"/>
              <a:gd name="connsiteY8643" fmla="*/ 3710498 h 5360810"/>
              <a:gd name="connsiteX8644" fmla="*/ 590060 w 4550804"/>
              <a:gd name="connsiteY8644" fmla="*/ 3711894 h 5360810"/>
              <a:gd name="connsiteX8645" fmla="*/ 590060 w 4550804"/>
              <a:gd name="connsiteY8645" fmla="*/ 3710498 h 5360810"/>
              <a:gd name="connsiteX8646" fmla="*/ 592853 w 4550804"/>
              <a:gd name="connsiteY8646" fmla="*/ 3714687 h 5360810"/>
              <a:gd name="connsiteX8647" fmla="*/ 604724 w 4550804"/>
              <a:gd name="connsiteY8647" fmla="*/ 3714687 h 5360810"/>
              <a:gd name="connsiteX8648" fmla="*/ 606120 w 4550804"/>
              <a:gd name="connsiteY8648" fmla="*/ 3718876 h 5360810"/>
              <a:gd name="connsiteX8649" fmla="*/ 617991 w 4550804"/>
              <a:gd name="connsiteY8649" fmla="*/ 3723064 h 5360810"/>
              <a:gd name="connsiteX8650" fmla="*/ 625673 w 4550804"/>
              <a:gd name="connsiteY8650" fmla="*/ 3730743 h 5360810"/>
              <a:gd name="connsiteX8651" fmla="*/ 631957 w 4550804"/>
              <a:gd name="connsiteY8651" fmla="*/ 3737026 h 5360810"/>
              <a:gd name="connsiteX8652" fmla="*/ 630561 w 4550804"/>
              <a:gd name="connsiteY8652" fmla="*/ 3737026 h 5360810"/>
              <a:gd name="connsiteX8653" fmla="*/ 641036 w 4550804"/>
              <a:gd name="connsiteY8653" fmla="*/ 3762158 h 5360810"/>
              <a:gd name="connsiteX8654" fmla="*/ 648716 w 4550804"/>
              <a:gd name="connsiteY8654" fmla="*/ 3772630 h 5360810"/>
              <a:gd name="connsiteX8655" fmla="*/ 651510 w 4550804"/>
              <a:gd name="connsiteY8655" fmla="*/ 3768441 h 5360810"/>
              <a:gd name="connsiteX8656" fmla="*/ 652906 w 4550804"/>
              <a:gd name="connsiteY8656" fmla="*/ 3771233 h 5360810"/>
              <a:gd name="connsiteX8657" fmla="*/ 655700 w 4550804"/>
              <a:gd name="connsiteY8657" fmla="*/ 3772630 h 5360810"/>
              <a:gd name="connsiteX8658" fmla="*/ 649415 w 4550804"/>
              <a:gd name="connsiteY8658" fmla="*/ 3775422 h 5360810"/>
              <a:gd name="connsiteX8659" fmla="*/ 649415 w 4550804"/>
              <a:gd name="connsiteY8659" fmla="*/ 3776818 h 5360810"/>
              <a:gd name="connsiteX8660" fmla="*/ 655001 w 4550804"/>
              <a:gd name="connsiteY8660" fmla="*/ 3775422 h 5360810"/>
              <a:gd name="connsiteX8661" fmla="*/ 655001 w 4550804"/>
              <a:gd name="connsiteY8661" fmla="*/ 3778214 h 5360810"/>
              <a:gd name="connsiteX8662" fmla="*/ 653605 w 4550804"/>
              <a:gd name="connsiteY8662" fmla="*/ 3776818 h 5360810"/>
              <a:gd name="connsiteX8663" fmla="*/ 655001 w 4550804"/>
              <a:gd name="connsiteY8663" fmla="*/ 3785893 h 5360810"/>
              <a:gd name="connsiteX8664" fmla="*/ 656398 w 4550804"/>
              <a:gd name="connsiteY8664" fmla="*/ 3788686 h 5360810"/>
              <a:gd name="connsiteX8665" fmla="*/ 659192 w 4550804"/>
              <a:gd name="connsiteY8665" fmla="*/ 3794271 h 5360810"/>
              <a:gd name="connsiteX8666" fmla="*/ 661984 w 4550804"/>
              <a:gd name="connsiteY8666" fmla="*/ 3792874 h 5360810"/>
              <a:gd name="connsiteX8667" fmla="*/ 661984 w 4550804"/>
              <a:gd name="connsiteY8667" fmla="*/ 3794271 h 5360810"/>
              <a:gd name="connsiteX8668" fmla="*/ 659192 w 4550804"/>
              <a:gd name="connsiteY8668" fmla="*/ 3800553 h 5360810"/>
              <a:gd name="connsiteX8669" fmla="*/ 653605 w 4550804"/>
              <a:gd name="connsiteY8669" fmla="*/ 3804742 h 5360810"/>
              <a:gd name="connsiteX8670" fmla="*/ 644527 w 4550804"/>
              <a:gd name="connsiteY8670" fmla="*/ 3806138 h 5360810"/>
              <a:gd name="connsiteX8671" fmla="*/ 645924 w 4550804"/>
              <a:gd name="connsiteY8671" fmla="*/ 3810327 h 5360810"/>
              <a:gd name="connsiteX8672" fmla="*/ 643131 w 4550804"/>
              <a:gd name="connsiteY8672" fmla="*/ 3806138 h 5360810"/>
              <a:gd name="connsiteX8673" fmla="*/ 628466 w 4550804"/>
              <a:gd name="connsiteY8673" fmla="*/ 3810327 h 5360810"/>
              <a:gd name="connsiteX8674" fmla="*/ 627070 w 4550804"/>
              <a:gd name="connsiteY8674" fmla="*/ 3815912 h 5360810"/>
              <a:gd name="connsiteX8675" fmla="*/ 619388 w 4550804"/>
              <a:gd name="connsiteY8675" fmla="*/ 3826383 h 5360810"/>
              <a:gd name="connsiteX8676" fmla="*/ 620554 w 4550804"/>
              <a:gd name="connsiteY8676" fmla="*/ 3829873 h 5360810"/>
              <a:gd name="connsiteX8677" fmla="*/ 621483 w 4550804"/>
              <a:gd name="connsiteY8677" fmla="*/ 3829873 h 5360810"/>
              <a:gd name="connsiteX8678" fmla="*/ 620687 w 4550804"/>
              <a:gd name="connsiteY8678" fmla="*/ 3830272 h 5360810"/>
              <a:gd name="connsiteX8679" fmla="*/ 620785 w 4550804"/>
              <a:gd name="connsiteY8679" fmla="*/ 3830572 h 5360810"/>
              <a:gd name="connsiteX8680" fmla="*/ 627070 w 4550804"/>
              <a:gd name="connsiteY8680" fmla="*/ 3831968 h 5360810"/>
              <a:gd name="connsiteX8681" fmla="*/ 619039 w 4550804"/>
              <a:gd name="connsiteY8681" fmla="*/ 3831968 h 5360810"/>
              <a:gd name="connsiteX8682" fmla="*/ 620086 w 4550804"/>
              <a:gd name="connsiteY8682" fmla="*/ 3834062 h 5360810"/>
              <a:gd name="connsiteX8683" fmla="*/ 615373 w 4550804"/>
              <a:gd name="connsiteY8683" fmla="*/ 3831968 h 5360810"/>
              <a:gd name="connsiteX8684" fmla="*/ 615199 w 4550804"/>
              <a:gd name="connsiteY8684" fmla="*/ 3831968 h 5360810"/>
              <a:gd name="connsiteX8685" fmla="*/ 606120 w 4550804"/>
              <a:gd name="connsiteY8685" fmla="*/ 3830572 h 5360810"/>
              <a:gd name="connsiteX8686" fmla="*/ 595646 w 4550804"/>
              <a:gd name="connsiteY8686" fmla="*/ 3820101 h 5360810"/>
              <a:gd name="connsiteX8687" fmla="*/ 595646 w 4550804"/>
              <a:gd name="connsiteY8687" fmla="*/ 3817308 h 5360810"/>
              <a:gd name="connsiteX8688" fmla="*/ 585172 w 4550804"/>
              <a:gd name="connsiteY8688" fmla="*/ 3808232 h 5360810"/>
              <a:gd name="connsiteX8689" fmla="*/ 565619 w 4550804"/>
              <a:gd name="connsiteY8689" fmla="*/ 3809629 h 5360810"/>
              <a:gd name="connsiteX8690" fmla="*/ 560033 w 4550804"/>
              <a:gd name="connsiteY8690" fmla="*/ 3812421 h 5360810"/>
              <a:gd name="connsiteX8691" fmla="*/ 557239 w 4550804"/>
              <a:gd name="connsiteY8691" fmla="*/ 3816610 h 5360810"/>
              <a:gd name="connsiteX8692" fmla="*/ 554447 w 4550804"/>
              <a:gd name="connsiteY8692" fmla="*/ 3811025 h 5360810"/>
              <a:gd name="connsiteX8693" fmla="*/ 551654 w 4550804"/>
              <a:gd name="connsiteY8693" fmla="*/ 3811025 h 5360810"/>
              <a:gd name="connsiteX8694" fmla="*/ 554447 w 4550804"/>
              <a:gd name="connsiteY8694" fmla="*/ 3817308 h 5360810"/>
              <a:gd name="connsiteX8695" fmla="*/ 550257 w 4550804"/>
              <a:gd name="connsiteY8695" fmla="*/ 3813119 h 5360810"/>
              <a:gd name="connsiteX8696" fmla="*/ 550257 w 4550804"/>
              <a:gd name="connsiteY8696" fmla="*/ 3808930 h 5360810"/>
              <a:gd name="connsiteX8697" fmla="*/ 547464 w 4550804"/>
              <a:gd name="connsiteY8697" fmla="*/ 3808930 h 5360810"/>
              <a:gd name="connsiteX8698" fmla="*/ 553050 w 4550804"/>
              <a:gd name="connsiteY8698" fmla="*/ 3819402 h 5360810"/>
              <a:gd name="connsiteX8699" fmla="*/ 545369 w 4550804"/>
              <a:gd name="connsiteY8699" fmla="*/ 3822195 h 5360810"/>
              <a:gd name="connsiteX8700" fmla="*/ 524420 w 4550804"/>
              <a:gd name="connsiteY8700" fmla="*/ 3816610 h 5360810"/>
              <a:gd name="connsiteX8701" fmla="*/ 512548 w 4550804"/>
              <a:gd name="connsiteY8701" fmla="*/ 3808930 h 5360810"/>
              <a:gd name="connsiteX8702" fmla="*/ 494393 w 4550804"/>
              <a:gd name="connsiteY8702" fmla="*/ 3807534 h 5360810"/>
              <a:gd name="connsiteX8703" fmla="*/ 465763 w 4550804"/>
              <a:gd name="connsiteY8703" fmla="*/ 3822195 h 5360810"/>
              <a:gd name="connsiteX8704" fmla="*/ 455288 w 4550804"/>
              <a:gd name="connsiteY8704" fmla="*/ 3834062 h 5360810"/>
              <a:gd name="connsiteX8705" fmla="*/ 437831 w 4550804"/>
              <a:gd name="connsiteY8705" fmla="*/ 3844534 h 5360810"/>
              <a:gd name="connsiteX8706" fmla="*/ 427356 w 4550804"/>
              <a:gd name="connsiteY8706" fmla="*/ 3860590 h 5360810"/>
              <a:gd name="connsiteX8707" fmla="*/ 421770 w 4550804"/>
              <a:gd name="connsiteY8707" fmla="*/ 3861987 h 5360810"/>
              <a:gd name="connsiteX8708" fmla="*/ 419676 w 4550804"/>
              <a:gd name="connsiteY8708" fmla="*/ 3856402 h 5360810"/>
              <a:gd name="connsiteX8709" fmla="*/ 416882 w 4550804"/>
              <a:gd name="connsiteY8709" fmla="*/ 3843138 h 5360810"/>
              <a:gd name="connsiteX8710" fmla="*/ 421071 w 4550804"/>
              <a:gd name="connsiteY8710" fmla="*/ 3832666 h 5360810"/>
              <a:gd name="connsiteX8711" fmla="*/ 425261 w 4550804"/>
              <a:gd name="connsiteY8711" fmla="*/ 3835459 h 5360810"/>
              <a:gd name="connsiteX8712" fmla="*/ 425261 w 4550804"/>
              <a:gd name="connsiteY8712" fmla="*/ 3839647 h 5360810"/>
              <a:gd name="connsiteX8713" fmla="*/ 429451 w 4550804"/>
              <a:gd name="connsiteY8713" fmla="*/ 3842440 h 5360810"/>
              <a:gd name="connsiteX8714" fmla="*/ 418977 w 4550804"/>
              <a:gd name="connsiteY8714" fmla="*/ 3821497 h 5360810"/>
              <a:gd name="connsiteX8715" fmla="*/ 423166 w 4550804"/>
              <a:gd name="connsiteY8715" fmla="*/ 3818704 h 5360810"/>
              <a:gd name="connsiteX8716" fmla="*/ 418977 w 4550804"/>
              <a:gd name="connsiteY8716" fmla="*/ 3820101 h 5360810"/>
              <a:gd name="connsiteX8717" fmla="*/ 407106 w 4550804"/>
              <a:gd name="connsiteY8717" fmla="*/ 3802647 h 5360810"/>
              <a:gd name="connsiteX8718" fmla="*/ 411296 w 4550804"/>
              <a:gd name="connsiteY8718" fmla="*/ 3798459 h 5360810"/>
              <a:gd name="connsiteX8719" fmla="*/ 411296 w 4550804"/>
              <a:gd name="connsiteY8719" fmla="*/ 3797063 h 5360810"/>
              <a:gd name="connsiteX8720" fmla="*/ 407106 w 4550804"/>
              <a:gd name="connsiteY8720" fmla="*/ 3801251 h 5360810"/>
              <a:gd name="connsiteX8721" fmla="*/ 401520 w 4550804"/>
              <a:gd name="connsiteY8721" fmla="*/ 3798459 h 5360810"/>
              <a:gd name="connsiteX8722" fmla="*/ 395235 w 4550804"/>
              <a:gd name="connsiteY8722" fmla="*/ 3794271 h 5360810"/>
              <a:gd name="connsiteX8723" fmla="*/ 386157 w 4550804"/>
              <a:gd name="connsiteY8723" fmla="*/ 3783799 h 5360810"/>
              <a:gd name="connsiteX8724" fmla="*/ 374286 w 4550804"/>
              <a:gd name="connsiteY8724" fmla="*/ 3776120 h 5360810"/>
              <a:gd name="connsiteX8725" fmla="*/ 371493 w 4550804"/>
              <a:gd name="connsiteY8725" fmla="*/ 3777516 h 5360810"/>
              <a:gd name="connsiteX8726" fmla="*/ 365208 w 4550804"/>
              <a:gd name="connsiteY8726" fmla="*/ 3774724 h 5360810"/>
              <a:gd name="connsiteX8727" fmla="*/ 361018 w 4550804"/>
              <a:gd name="connsiteY8727" fmla="*/ 3765649 h 5360810"/>
              <a:gd name="connsiteX8728" fmla="*/ 361018 w 4550804"/>
              <a:gd name="connsiteY8728" fmla="*/ 3756572 h 5360810"/>
              <a:gd name="connsiteX8729" fmla="*/ 354734 w 4550804"/>
              <a:gd name="connsiteY8729" fmla="*/ 3744706 h 5360810"/>
              <a:gd name="connsiteX8730" fmla="*/ 358924 w 4550804"/>
              <a:gd name="connsiteY8730" fmla="*/ 3738422 h 5360810"/>
              <a:gd name="connsiteX8731" fmla="*/ 350544 w 4550804"/>
              <a:gd name="connsiteY8731" fmla="*/ 3739713 h 5360810"/>
              <a:gd name="connsiteX8732" fmla="*/ 350544 w 4550804"/>
              <a:gd name="connsiteY8732" fmla="*/ 3739819 h 5360810"/>
              <a:gd name="connsiteX8733" fmla="*/ 337276 w 4550804"/>
              <a:gd name="connsiteY8733" fmla="*/ 3746101 h 5360810"/>
              <a:gd name="connsiteX8734" fmla="*/ 337276 w 4550804"/>
              <a:gd name="connsiteY8734" fmla="*/ 3767044 h 5360810"/>
              <a:gd name="connsiteX8735" fmla="*/ 350544 w 4550804"/>
              <a:gd name="connsiteY8735" fmla="*/ 3783101 h 5360810"/>
              <a:gd name="connsiteX8736" fmla="*/ 349147 w 4550804"/>
              <a:gd name="connsiteY8736" fmla="*/ 3784497 h 5360810"/>
              <a:gd name="connsiteX8737" fmla="*/ 351940 w 4550804"/>
              <a:gd name="connsiteY8737" fmla="*/ 3788686 h 5360810"/>
              <a:gd name="connsiteX8738" fmla="*/ 352639 w 4550804"/>
              <a:gd name="connsiteY8738" fmla="*/ 3788686 h 5360810"/>
              <a:gd name="connsiteX8739" fmla="*/ 361716 w 4550804"/>
              <a:gd name="connsiteY8739" fmla="*/ 3796365 h 5360810"/>
              <a:gd name="connsiteX8740" fmla="*/ 355432 w 4550804"/>
              <a:gd name="connsiteY8740" fmla="*/ 3793573 h 5360810"/>
              <a:gd name="connsiteX8741" fmla="*/ 355432 w 4550804"/>
              <a:gd name="connsiteY8741" fmla="*/ 3794969 h 5360810"/>
              <a:gd name="connsiteX8742" fmla="*/ 361018 w 4550804"/>
              <a:gd name="connsiteY8742" fmla="*/ 3797761 h 5360810"/>
              <a:gd name="connsiteX8743" fmla="*/ 366605 w 4550804"/>
              <a:gd name="connsiteY8743" fmla="*/ 3799158 h 5360810"/>
              <a:gd name="connsiteX8744" fmla="*/ 378475 w 4550804"/>
              <a:gd name="connsiteY8744" fmla="*/ 3811025 h 5360810"/>
              <a:gd name="connsiteX8745" fmla="*/ 384761 w 4550804"/>
              <a:gd name="connsiteY8745" fmla="*/ 3813817 h 5360810"/>
              <a:gd name="connsiteX8746" fmla="*/ 378475 w 4550804"/>
              <a:gd name="connsiteY8746" fmla="*/ 3818006 h 5360810"/>
              <a:gd name="connsiteX8747" fmla="*/ 386157 w 4550804"/>
              <a:gd name="connsiteY8747" fmla="*/ 3813817 h 5360810"/>
              <a:gd name="connsiteX8748" fmla="*/ 387554 w 4550804"/>
              <a:gd name="connsiteY8748" fmla="*/ 3818006 h 5360810"/>
              <a:gd name="connsiteX8749" fmla="*/ 383364 w 4550804"/>
              <a:gd name="connsiteY8749" fmla="*/ 3824288 h 5360810"/>
              <a:gd name="connsiteX8750" fmla="*/ 381967 w 4550804"/>
              <a:gd name="connsiteY8750" fmla="*/ 3829873 h 5360810"/>
              <a:gd name="connsiteX8751" fmla="*/ 383364 w 4550804"/>
              <a:gd name="connsiteY8751" fmla="*/ 3829873 h 5360810"/>
              <a:gd name="connsiteX8752" fmla="*/ 388951 w 4550804"/>
              <a:gd name="connsiteY8752" fmla="*/ 3820799 h 5360810"/>
              <a:gd name="connsiteX8753" fmla="*/ 390347 w 4550804"/>
              <a:gd name="connsiteY8753" fmla="*/ 3820799 h 5360810"/>
              <a:gd name="connsiteX8754" fmla="*/ 398028 w 4550804"/>
              <a:gd name="connsiteY8754" fmla="*/ 3843138 h 5360810"/>
              <a:gd name="connsiteX8755" fmla="*/ 371940 w 4550804"/>
              <a:gd name="connsiteY8755" fmla="*/ 3871962 h 5360810"/>
              <a:gd name="connsiteX8756" fmla="*/ 372191 w 4550804"/>
              <a:gd name="connsiteY8756" fmla="*/ 3872458 h 5360810"/>
              <a:gd name="connsiteX8757" fmla="*/ 398028 w 4550804"/>
              <a:gd name="connsiteY8757" fmla="*/ 3843836 h 5360810"/>
              <a:gd name="connsiteX8758" fmla="*/ 407106 w 4550804"/>
              <a:gd name="connsiteY8758" fmla="*/ 3864779 h 5360810"/>
              <a:gd name="connsiteX8759" fmla="*/ 405709 w 4550804"/>
              <a:gd name="connsiteY8759" fmla="*/ 3866175 h 5360810"/>
              <a:gd name="connsiteX8760" fmla="*/ 421770 w 4550804"/>
              <a:gd name="connsiteY8760" fmla="*/ 3884326 h 5360810"/>
              <a:gd name="connsiteX8761" fmla="*/ 423166 w 4550804"/>
              <a:gd name="connsiteY8761" fmla="*/ 3892005 h 5360810"/>
              <a:gd name="connsiteX8762" fmla="*/ 424563 w 4550804"/>
              <a:gd name="connsiteY8762" fmla="*/ 3887817 h 5360810"/>
              <a:gd name="connsiteX8763" fmla="*/ 428753 w 4550804"/>
              <a:gd name="connsiteY8763" fmla="*/ 3894098 h 5360810"/>
              <a:gd name="connsiteX8764" fmla="*/ 424563 w 4550804"/>
              <a:gd name="connsiteY8764" fmla="*/ 3886420 h 5360810"/>
              <a:gd name="connsiteX8765" fmla="*/ 446909 w 4550804"/>
              <a:gd name="connsiteY8765" fmla="*/ 3885024 h 5360810"/>
              <a:gd name="connsiteX8766" fmla="*/ 441322 w 4550804"/>
              <a:gd name="connsiteY8766" fmla="*/ 3882231 h 5360810"/>
              <a:gd name="connsiteX8767" fmla="*/ 430849 w 4550804"/>
              <a:gd name="connsiteY8767" fmla="*/ 3885024 h 5360810"/>
              <a:gd name="connsiteX8768" fmla="*/ 430848 w 4550804"/>
              <a:gd name="connsiteY8768" fmla="*/ 3885024 h 5360810"/>
              <a:gd name="connsiteX8769" fmla="*/ 424564 w 4550804"/>
              <a:gd name="connsiteY8769" fmla="*/ 3885024 h 5360810"/>
              <a:gd name="connsiteX8770" fmla="*/ 421073 w 4550804"/>
              <a:gd name="connsiteY8770" fmla="*/ 3879439 h 5360810"/>
              <a:gd name="connsiteX8771" fmla="*/ 425262 w 4550804"/>
              <a:gd name="connsiteY8771" fmla="*/ 3879439 h 5360810"/>
              <a:gd name="connsiteX8772" fmla="*/ 430845 w 4550804"/>
              <a:gd name="connsiteY8772" fmla="*/ 3885020 h 5360810"/>
              <a:gd name="connsiteX8773" fmla="*/ 426658 w 4550804"/>
              <a:gd name="connsiteY8773" fmla="*/ 3879439 h 5360810"/>
              <a:gd name="connsiteX8774" fmla="*/ 426658 w 4550804"/>
              <a:gd name="connsiteY8774" fmla="*/ 3878043 h 5360810"/>
              <a:gd name="connsiteX8775" fmla="*/ 434340 w 4550804"/>
              <a:gd name="connsiteY8775" fmla="*/ 3876646 h 5360810"/>
              <a:gd name="connsiteX8776" fmla="*/ 444814 w 4550804"/>
              <a:gd name="connsiteY8776" fmla="*/ 3868968 h 5360810"/>
              <a:gd name="connsiteX8777" fmla="*/ 451098 w 4550804"/>
              <a:gd name="connsiteY8777" fmla="*/ 3874552 h 5360810"/>
              <a:gd name="connsiteX8778" fmla="*/ 448306 w 4550804"/>
              <a:gd name="connsiteY8778" fmla="*/ 3871759 h 5360810"/>
              <a:gd name="connsiteX8779" fmla="*/ 452495 w 4550804"/>
              <a:gd name="connsiteY8779" fmla="*/ 3870363 h 5360810"/>
              <a:gd name="connsiteX8780" fmla="*/ 449004 w 4550804"/>
              <a:gd name="connsiteY8780" fmla="*/ 3868039 h 5360810"/>
              <a:gd name="connsiteX8781" fmla="*/ 445512 w 4550804"/>
              <a:gd name="connsiteY8781" fmla="*/ 3866874 h 5360810"/>
              <a:gd name="connsiteX8782" fmla="*/ 448306 w 4550804"/>
              <a:gd name="connsiteY8782" fmla="*/ 3865477 h 5360810"/>
              <a:gd name="connsiteX8783" fmla="*/ 449353 w 4550804"/>
              <a:gd name="connsiteY8783" fmla="*/ 3867572 h 5360810"/>
              <a:gd name="connsiteX8784" fmla="*/ 454590 w 4550804"/>
              <a:gd name="connsiteY8784" fmla="*/ 3867572 h 5360810"/>
              <a:gd name="connsiteX8785" fmla="*/ 453193 w 4550804"/>
              <a:gd name="connsiteY8785" fmla="*/ 3864779 h 5360810"/>
              <a:gd name="connsiteX8786" fmla="*/ 474981 w 4550804"/>
              <a:gd name="connsiteY8786" fmla="*/ 3880430 h 5360810"/>
              <a:gd name="connsiteX8787" fmla="*/ 475539 w 4550804"/>
              <a:gd name="connsiteY8787" fmla="*/ 3877345 h 5360810"/>
              <a:gd name="connsiteX8788" fmla="*/ 469254 w 4550804"/>
              <a:gd name="connsiteY8788" fmla="*/ 3873156 h 5360810"/>
              <a:gd name="connsiteX8789" fmla="*/ 453193 w 4550804"/>
              <a:gd name="connsiteY8789" fmla="*/ 3861288 h 5360810"/>
              <a:gd name="connsiteX8790" fmla="*/ 454590 w 4550804"/>
              <a:gd name="connsiteY8790" fmla="*/ 3859892 h 5360810"/>
              <a:gd name="connsiteX8791" fmla="*/ 451797 w 4550804"/>
              <a:gd name="connsiteY8791" fmla="*/ 3861288 h 5360810"/>
              <a:gd name="connsiteX8792" fmla="*/ 450401 w 4550804"/>
              <a:gd name="connsiteY8792" fmla="*/ 3858496 h 5360810"/>
              <a:gd name="connsiteX8793" fmla="*/ 451797 w 4550804"/>
              <a:gd name="connsiteY8793" fmla="*/ 3850816 h 5360810"/>
              <a:gd name="connsiteX8794" fmla="*/ 458082 w 4550804"/>
              <a:gd name="connsiteY8794" fmla="*/ 3840345 h 5360810"/>
              <a:gd name="connsiteX8795" fmla="*/ 458367 w 4550804"/>
              <a:gd name="connsiteY8795" fmla="*/ 3840471 h 5360810"/>
              <a:gd name="connsiteX8796" fmla="*/ 459478 w 4550804"/>
              <a:gd name="connsiteY8796" fmla="*/ 3835459 h 5360810"/>
              <a:gd name="connsiteX8797" fmla="*/ 462272 w 4550804"/>
              <a:gd name="connsiteY8797" fmla="*/ 3832666 h 5360810"/>
              <a:gd name="connsiteX8798" fmla="*/ 465065 w 4550804"/>
              <a:gd name="connsiteY8798" fmla="*/ 3834062 h 5360810"/>
              <a:gd name="connsiteX8799" fmla="*/ 463668 w 4550804"/>
              <a:gd name="connsiteY8799" fmla="*/ 3831270 h 5360810"/>
              <a:gd name="connsiteX8800" fmla="*/ 472746 w 4550804"/>
              <a:gd name="connsiteY8800" fmla="*/ 3824987 h 5360810"/>
              <a:gd name="connsiteX8801" fmla="*/ 479031 w 4550804"/>
              <a:gd name="connsiteY8801" fmla="*/ 3824987 h 5360810"/>
              <a:gd name="connsiteX8802" fmla="*/ 474841 w 4550804"/>
              <a:gd name="connsiteY8802" fmla="*/ 3832666 h 5360810"/>
              <a:gd name="connsiteX8803" fmla="*/ 477634 w 4550804"/>
              <a:gd name="connsiteY8803" fmla="*/ 3832666 h 5360810"/>
              <a:gd name="connsiteX8804" fmla="*/ 477634 w 4550804"/>
              <a:gd name="connsiteY8804" fmla="*/ 3834062 h 5360810"/>
              <a:gd name="connsiteX8805" fmla="*/ 480427 w 4550804"/>
              <a:gd name="connsiteY8805" fmla="*/ 3827779 h 5360810"/>
              <a:gd name="connsiteX8806" fmla="*/ 480427 w 4550804"/>
              <a:gd name="connsiteY8806" fmla="*/ 3822195 h 5360810"/>
              <a:gd name="connsiteX8807" fmla="*/ 484617 w 4550804"/>
              <a:gd name="connsiteY8807" fmla="*/ 3819402 h 5360810"/>
              <a:gd name="connsiteX8808" fmla="*/ 483220 w 4550804"/>
              <a:gd name="connsiteY8808" fmla="*/ 3820799 h 5360810"/>
              <a:gd name="connsiteX8809" fmla="*/ 486013 w 4550804"/>
              <a:gd name="connsiteY8809" fmla="*/ 3819402 h 5360810"/>
              <a:gd name="connsiteX8810" fmla="*/ 496487 w 4550804"/>
              <a:gd name="connsiteY8810" fmla="*/ 3823591 h 5360810"/>
              <a:gd name="connsiteX8811" fmla="*/ 496487 w 4550804"/>
              <a:gd name="connsiteY8811" fmla="*/ 3827779 h 5360810"/>
              <a:gd name="connsiteX8812" fmla="*/ 497884 w 4550804"/>
              <a:gd name="connsiteY8812" fmla="*/ 3823591 h 5360810"/>
              <a:gd name="connsiteX8813" fmla="*/ 504169 w 4550804"/>
              <a:gd name="connsiteY8813" fmla="*/ 3823591 h 5360810"/>
              <a:gd name="connsiteX8814" fmla="*/ 502773 w 4550804"/>
              <a:gd name="connsiteY8814" fmla="*/ 3827779 h 5360810"/>
              <a:gd name="connsiteX8815" fmla="*/ 492298 w 4550804"/>
              <a:gd name="connsiteY8815" fmla="*/ 3829175 h 5360810"/>
              <a:gd name="connsiteX8816" fmla="*/ 517437 w 4550804"/>
              <a:gd name="connsiteY8816" fmla="*/ 3829175 h 5360810"/>
              <a:gd name="connsiteX8817" fmla="*/ 526514 w 4550804"/>
              <a:gd name="connsiteY8817" fmla="*/ 3831968 h 5360810"/>
              <a:gd name="connsiteX8818" fmla="*/ 527911 w 4550804"/>
              <a:gd name="connsiteY8818" fmla="*/ 3830572 h 5360810"/>
              <a:gd name="connsiteX8819" fmla="*/ 532101 w 4550804"/>
              <a:gd name="connsiteY8819" fmla="*/ 3833364 h 5360810"/>
              <a:gd name="connsiteX8820" fmla="*/ 542575 w 4550804"/>
              <a:gd name="connsiteY8820" fmla="*/ 3830572 h 5360810"/>
              <a:gd name="connsiteX8821" fmla="*/ 548162 w 4550804"/>
              <a:gd name="connsiteY8821" fmla="*/ 3824987 h 5360810"/>
              <a:gd name="connsiteX8822" fmla="*/ 555843 w 4550804"/>
              <a:gd name="connsiteY8822" fmla="*/ 3820799 h 5360810"/>
              <a:gd name="connsiteX8823" fmla="*/ 558636 w 4550804"/>
              <a:gd name="connsiteY8823" fmla="*/ 3822195 h 5360810"/>
              <a:gd name="connsiteX8824" fmla="*/ 558636 w 4550804"/>
              <a:gd name="connsiteY8824" fmla="*/ 3819402 h 5360810"/>
              <a:gd name="connsiteX8825" fmla="*/ 561429 w 4550804"/>
              <a:gd name="connsiteY8825" fmla="*/ 3823591 h 5360810"/>
              <a:gd name="connsiteX8826" fmla="*/ 561429 w 4550804"/>
              <a:gd name="connsiteY8826" fmla="*/ 3818006 h 5360810"/>
              <a:gd name="connsiteX8827" fmla="*/ 562826 w 4550804"/>
              <a:gd name="connsiteY8827" fmla="*/ 3820799 h 5360810"/>
              <a:gd name="connsiteX8828" fmla="*/ 565619 w 4550804"/>
              <a:gd name="connsiteY8828" fmla="*/ 3820799 h 5360810"/>
              <a:gd name="connsiteX8829" fmla="*/ 567016 w 4550804"/>
              <a:gd name="connsiteY8829" fmla="*/ 3823591 h 5360810"/>
              <a:gd name="connsiteX8830" fmla="*/ 565619 w 4550804"/>
              <a:gd name="connsiteY8830" fmla="*/ 3819402 h 5360810"/>
              <a:gd name="connsiteX8831" fmla="*/ 583077 w 4550804"/>
              <a:gd name="connsiteY8831" fmla="*/ 3823591 h 5360810"/>
              <a:gd name="connsiteX8832" fmla="*/ 594948 w 4550804"/>
              <a:gd name="connsiteY8832" fmla="*/ 3829873 h 5360810"/>
              <a:gd name="connsiteX8833" fmla="*/ 594948 w 4550804"/>
              <a:gd name="connsiteY8833" fmla="*/ 3834062 h 5360810"/>
              <a:gd name="connsiteX8834" fmla="*/ 599138 w 4550804"/>
              <a:gd name="connsiteY8834" fmla="*/ 3838251 h 5360810"/>
              <a:gd name="connsiteX8835" fmla="*/ 612406 w 4550804"/>
              <a:gd name="connsiteY8835" fmla="*/ 3841044 h 5360810"/>
              <a:gd name="connsiteX8836" fmla="*/ 620086 w 4550804"/>
              <a:gd name="connsiteY8836" fmla="*/ 3839647 h 5360810"/>
              <a:gd name="connsiteX8837" fmla="*/ 618690 w 4550804"/>
              <a:gd name="connsiteY8837" fmla="*/ 3835459 h 5360810"/>
              <a:gd name="connsiteX8838" fmla="*/ 621483 w 4550804"/>
              <a:gd name="connsiteY8838" fmla="*/ 3834062 h 5360810"/>
              <a:gd name="connsiteX8839" fmla="*/ 622880 w 4550804"/>
              <a:gd name="connsiteY8839" fmla="*/ 3838251 h 5360810"/>
              <a:gd name="connsiteX8840" fmla="*/ 625673 w 4550804"/>
              <a:gd name="connsiteY8840" fmla="*/ 3836855 h 5360810"/>
              <a:gd name="connsiteX8841" fmla="*/ 625673 w 4550804"/>
              <a:gd name="connsiteY8841" fmla="*/ 3835459 h 5360810"/>
              <a:gd name="connsiteX8842" fmla="*/ 627070 w 4550804"/>
              <a:gd name="connsiteY8842" fmla="*/ 3836855 h 5360810"/>
              <a:gd name="connsiteX8843" fmla="*/ 634751 w 4550804"/>
              <a:gd name="connsiteY8843" fmla="*/ 3835459 h 5360810"/>
              <a:gd name="connsiteX8844" fmla="*/ 634751 w 4550804"/>
              <a:gd name="connsiteY8844" fmla="*/ 3831270 h 5360810"/>
              <a:gd name="connsiteX8845" fmla="*/ 636147 w 4550804"/>
              <a:gd name="connsiteY8845" fmla="*/ 3834062 h 5360810"/>
              <a:gd name="connsiteX8846" fmla="*/ 638941 w 4550804"/>
              <a:gd name="connsiteY8846" fmla="*/ 3832666 h 5360810"/>
              <a:gd name="connsiteX8847" fmla="*/ 645226 w 4550804"/>
              <a:gd name="connsiteY8847" fmla="*/ 3832666 h 5360810"/>
              <a:gd name="connsiteX8848" fmla="*/ 650811 w 4550804"/>
              <a:gd name="connsiteY8848" fmla="*/ 3836855 h 5360810"/>
              <a:gd name="connsiteX8849" fmla="*/ 658493 w 4550804"/>
              <a:gd name="connsiteY8849" fmla="*/ 3836855 h 5360810"/>
              <a:gd name="connsiteX8850" fmla="*/ 662682 w 4550804"/>
              <a:gd name="connsiteY8850" fmla="*/ 3831270 h 5360810"/>
              <a:gd name="connsiteX8851" fmla="*/ 670364 w 4550804"/>
              <a:gd name="connsiteY8851" fmla="*/ 3831270 h 5360810"/>
              <a:gd name="connsiteX8852" fmla="*/ 676648 w 4550804"/>
              <a:gd name="connsiteY8852" fmla="*/ 3827081 h 5360810"/>
              <a:gd name="connsiteX8853" fmla="*/ 684330 w 4550804"/>
              <a:gd name="connsiteY8853" fmla="*/ 3831270 h 5360810"/>
              <a:gd name="connsiteX8854" fmla="*/ 687123 w 4550804"/>
              <a:gd name="connsiteY8854" fmla="*/ 3828477 h 5360810"/>
              <a:gd name="connsiteX8855" fmla="*/ 687123 w 4550804"/>
              <a:gd name="connsiteY8855" fmla="*/ 3831270 h 5360810"/>
              <a:gd name="connsiteX8856" fmla="*/ 689917 w 4550804"/>
              <a:gd name="connsiteY8856" fmla="*/ 3832666 h 5360810"/>
              <a:gd name="connsiteX8857" fmla="*/ 688520 w 4550804"/>
              <a:gd name="connsiteY8857" fmla="*/ 3829873 h 5360810"/>
              <a:gd name="connsiteX8858" fmla="*/ 691313 w 4550804"/>
              <a:gd name="connsiteY8858" fmla="*/ 3831270 h 5360810"/>
              <a:gd name="connsiteX8859" fmla="*/ 691313 w 4550804"/>
              <a:gd name="connsiteY8859" fmla="*/ 3828477 h 5360810"/>
              <a:gd name="connsiteX8860" fmla="*/ 695502 w 4550804"/>
              <a:gd name="connsiteY8860" fmla="*/ 3831270 h 5360810"/>
              <a:gd name="connsiteX8861" fmla="*/ 695502 w 4550804"/>
              <a:gd name="connsiteY8861" fmla="*/ 3835459 h 5360810"/>
              <a:gd name="connsiteX8862" fmla="*/ 696899 w 4550804"/>
              <a:gd name="connsiteY8862" fmla="*/ 3834062 h 5360810"/>
              <a:gd name="connsiteX8863" fmla="*/ 698296 w 4550804"/>
              <a:gd name="connsiteY8863" fmla="*/ 3840345 h 5360810"/>
              <a:gd name="connsiteX8864" fmla="*/ 699692 w 4550804"/>
              <a:gd name="connsiteY8864" fmla="*/ 3840345 h 5360810"/>
              <a:gd name="connsiteX8865" fmla="*/ 699692 w 4550804"/>
              <a:gd name="connsiteY8865" fmla="*/ 3843138 h 5360810"/>
              <a:gd name="connsiteX8866" fmla="*/ 693407 w 4550804"/>
              <a:gd name="connsiteY8866" fmla="*/ 3844534 h 5360810"/>
              <a:gd name="connsiteX8867" fmla="*/ 696201 w 4550804"/>
              <a:gd name="connsiteY8867" fmla="*/ 3845930 h 5360810"/>
              <a:gd name="connsiteX8868" fmla="*/ 700391 w 4550804"/>
              <a:gd name="connsiteY8868" fmla="*/ 3844534 h 5360810"/>
              <a:gd name="connsiteX8869" fmla="*/ 697597 w 4550804"/>
              <a:gd name="connsiteY8869" fmla="*/ 3847326 h 5360810"/>
              <a:gd name="connsiteX8870" fmla="*/ 701787 w 4550804"/>
              <a:gd name="connsiteY8870" fmla="*/ 3855005 h 5360810"/>
              <a:gd name="connsiteX8871" fmla="*/ 703184 w 4550804"/>
              <a:gd name="connsiteY8871" fmla="*/ 3849420 h 5360810"/>
              <a:gd name="connsiteX8872" fmla="*/ 701787 w 4550804"/>
              <a:gd name="connsiteY8872" fmla="*/ 3855703 h 5360810"/>
              <a:gd name="connsiteX8873" fmla="*/ 710865 w 4550804"/>
              <a:gd name="connsiteY8873" fmla="*/ 3867572 h 5360810"/>
              <a:gd name="connsiteX8874" fmla="*/ 721339 w 4550804"/>
              <a:gd name="connsiteY8874" fmla="*/ 3861288 h 5360810"/>
              <a:gd name="connsiteX8875" fmla="*/ 725529 w 4550804"/>
              <a:gd name="connsiteY8875" fmla="*/ 3861288 h 5360810"/>
              <a:gd name="connsiteX8876" fmla="*/ 728323 w 4550804"/>
              <a:gd name="connsiteY8876" fmla="*/ 3859892 h 5360810"/>
              <a:gd name="connsiteX8877" fmla="*/ 728323 w 4550804"/>
              <a:gd name="connsiteY8877" fmla="*/ 3858496 h 5360810"/>
              <a:gd name="connsiteX8878" fmla="*/ 731116 w 4550804"/>
              <a:gd name="connsiteY8878" fmla="*/ 3857100 h 5360810"/>
              <a:gd name="connsiteX8879" fmla="*/ 740193 w 4550804"/>
              <a:gd name="connsiteY8879" fmla="*/ 3859892 h 5360810"/>
              <a:gd name="connsiteX8880" fmla="*/ 745780 w 4550804"/>
              <a:gd name="connsiteY8880" fmla="*/ 3862685 h 5360810"/>
              <a:gd name="connsiteX8881" fmla="*/ 748574 w 4550804"/>
              <a:gd name="connsiteY8881" fmla="*/ 3862685 h 5360810"/>
              <a:gd name="connsiteX8882" fmla="*/ 748238 w 4550804"/>
              <a:gd name="connsiteY8882" fmla="*/ 3864039 h 5360810"/>
              <a:gd name="connsiteX8883" fmla="*/ 749970 w 4550804"/>
              <a:gd name="connsiteY8883" fmla="*/ 3864779 h 5360810"/>
              <a:gd name="connsiteX8884" fmla="*/ 764634 w 4550804"/>
              <a:gd name="connsiteY8884" fmla="*/ 3870363 h 5360810"/>
              <a:gd name="connsiteX8885" fmla="*/ 770919 w 4550804"/>
              <a:gd name="connsiteY8885" fmla="*/ 3875948 h 5360810"/>
              <a:gd name="connsiteX8886" fmla="*/ 773712 w 4550804"/>
              <a:gd name="connsiteY8886" fmla="*/ 3875948 h 5360810"/>
              <a:gd name="connsiteX8887" fmla="*/ 777902 w 4550804"/>
              <a:gd name="connsiteY8887" fmla="*/ 3877345 h 5360810"/>
              <a:gd name="connsiteX8888" fmla="*/ 782091 w 4550804"/>
              <a:gd name="connsiteY8888" fmla="*/ 3875948 h 5360810"/>
              <a:gd name="connsiteX8889" fmla="*/ 781135 w 4550804"/>
              <a:gd name="connsiteY8889" fmla="*/ 3884109 h 5360810"/>
              <a:gd name="connsiteX8890" fmla="*/ 783488 w 4550804"/>
              <a:gd name="connsiteY8890" fmla="*/ 3882930 h 5360810"/>
              <a:gd name="connsiteX8891" fmla="*/ 784884 w 4550804"/>
              <a:gd name="connsiteY8891" fmla="*/ 3892005 h 5360810"/>
              <a:gd name="connsiteX8892" fmla="*/ 786281 w 4550804"/>
              <a:gd name="connsiteY8892" fmla="*/ 3881533 h 5360810"/>
              <a:gd name="connsiteX8893" fmla="*/ 783488 w 4550804"/>
              <a:gd name="connsiteY8893" fmla="*/ 3877345 h 5360810"/>
              <a:gd name="connsiteX8894" fmla="*/ 793376 w 4550804"/>
              <a:gd name="connsiteY8894" fmla="*/ 3883278 h 5360810"/>
              <a:gd name="connsiteX8895" fmla="*/ 793963 w 4550804"/>
              <a:gd name="connsiteY8895" fmla="*/ 3881527 h 5360810"/>
              <a:gd name="connsiteX8896" fmla="*/ 793963 w 4550804"/>
              <a:gd name="connsiteY8896" fmla="*/ 3879439 h 5360810"/>
              <a:gd name="connsiteX8897" fmla="*/ 794242 w 4550804"/>
              <a:gd name="connsiteY8897" fmla="*/ 3880695 h 5360810"/>
              <a:gd name="connsiteX8898" fmla="*/ 794661 w 4550804"/>
              <a:gd name="connsiteY8898" fmla="*/ 3879439 h 5360810"/>
              <a:gd name="connsiteX8899" fmla="*/ 798850 w 4550804"/>
              <a:gd name="connsiteY8899" fmla="*/ 3881533 h 5360810"/>
              <a:gd name="connsiteX8900" fmla="*/ 802342 w 4550804"/>
              <a:gd name="connsiteY8900" fmla="*/ 3893401 h 5360810"/>
              <a:gd name="connsiteX8901" fmla="*/ 821895 w 4550804"/>
              <a:gd name="connsiteY8901" fmla="*/ 3906665 h 5360810"/>
              <a:gd name="connsiteX8902" fmla="*/ 827480 w 4550804"/>
              <a:gd name="connsiteY8902" fmla="*/ 3913646 h 5360810"/>
              <a:gd name="connsiteX8903" fmla="*/ 833765 w 4550804"/>
              <a:gd name="connsiteY8903" fmla="*/ 3914344 h 5360810"/>
              <a:gd name="connsiteX8904" fmla="*/ 839352 w 4550804"/>
              <a:gd name="connsiteY8904" fmla="*/ 3912250 h 5360810"/>
              <a:gd name="connsiteX8905" fmla="*/ 844938 w 4550804"/>
              <a:gd name="connsiteY8905" fmla="*/ 3918532 h 5360810"/>
              <a:gd name="connsiteX8906" fmla="*/ 845636 w 4550804"/>
              <a:gd name="connsiteY8906" fmla="*/ 3921325 h 5360810"/>
              <a:gd name="connsiteX8907" fmla="*/ 840749 w 4550804"/>
              <a:gd name="connsiteY8907" fmla="*/ 3914344 h 5360810"/>
              <a:gd name="connsiteX8908" fmla="*/ 842145 w 4550804"/>
              <a:gd name="connsiteY8908" fmla="*/ 3921325 h 5360810"/>
              <a:gd name="connsiteX8909" fmla="*/ 845636 w 4550804"/>
              <a:gd name="connsiteY8909" fmla="*/ 3924117 h 5360810"/>
              <a:gd name="connsiteX8910" fmla="*/ 842145 w 4550804"/>
              <a:gd name="connsiteY8910" fmla="*/ 3922721 h 5360810"/>
              <a:gd name="connsiteX8911" fmla="*/ 842145 w 4550804"/>
              <a:gd name="connsiteY8911" fmla="*/ 3925513 h 5360810"/>
              <a:gd name="connsiteX8912" fmla="*/ 844938 w 4550804"/>
              <a:gd name="connsiteY8912" fmla="*/ 3925513 h 5360810"/>
              <a:gd name="connsiteX8913" fmla="*/ 843541 w 4550804"/>
              <a:gd name="connsiteY8913" fmla="*/ 3926212 h 5360810"/>
              <a:gd name="connsiteX8914" fmla="*/ 840749 w 4550804"/>
              <a:gd name="connsiteY8914" fmla="*/ 3925513 h 5360810"/>
              <a:gd name="connsiteX8915" fmla="*/ 839352 w 4550804"/>
              <a:gd name="connsiteY8915" fmla="*/ 3926212 h 5360810"/>
              <a:gd name="connsiteX8916" fmla="*/ 840749 w 4550804"/>
              <a:gd name="connsiteY8916" fmla="*/ 3926212 h 5360810"/>
              <a:gd name="connsiteX8917" fmla="*/ 842145 w 4550804"/>
              <a:gd name="connsiteY8917" fmla="*/ 3931797 h 5360810"/>
              <a:gd name="connsiteX8918" fmla="*/ 840749 w 4550804"/>
              <a:gd name="connsiteY8918" fmla="*/ 3933193 h 5360810"/>
              <a:gd name="connsiteX8919" fmla="*/ 845636 w 4550804"/>
              <a:gd name="connsiteY8919" fmla="*/ 3942268 h 5360810"/>
              <a:gd name="connsiteX8920" fmla="*/ 845636 w 4550804"/>
              <a:gd name="connsiteY8920" fmla="*/ 3949249 h 5360810"/>
              <a:gd name="connsiteX8921" fmla="*/ 842145 w 4550804"/>
              <a:gd name="connsiteY8921" fmla="*/ 3954136 h 5360810"/>
              <a:gd name="connsiteX8922" fmla="*/ 847033 w 4550804"/>
              <a:gd name="connsiteY8922" fmla="*/ 3966003 h 5360810"/>
              <a:gd name="connsiteX8923" fmla="*/ 860301 w 4550804"/>
              <a:gd name="connsiteY8923" fmla="*/ 3982060 h 5360810"/>
              <a:gd name="connsiteX8924" fmla="*/ 869379 w 4550804"/>
              <a:gd name="connsiteY8924" fmla="*/ 3998814 h 5360810"/>
              <a:gd name="connsiteX8925" fmla="*/ 876361 w 4550804"/>
              <a:gd name="connsiteY8925" fmla="*/ 4000211 h 5360810"/>
              <a:gd name="connsiteX8926" fmla="*/ 886836 w 4550804"/>
              <a:gd name="connsiteY8926" fmla="*/ 4022550 h 5360810"/>
              <a:gd name="connsiteX8927" fmla="*/ 900104 w 4550804"/>
              <a:gd name="connsiteY8927" fmla="*/ 4028135 h 5360810"/>
              <a:gd name="connsiteX8928" fmla="*/ 923846 w 4550804"/>
              <a:gd name="connsiteY8928" fmla="*/ 4043493 h 5360810"/>
              <a:gd name="connsiteX8929" fmla="*/ 927337 w 4550804"/>
              <a:gd name="connsiteY8929" fmla="*/ 4042097 h 5360810"/>
              <a:gd name="connsiteX8930" fmla="*/ 931527 w 4550804"/>
              <a:gd name="connsiteY8930" fmla="*/ 4044889 h 5360810"/>
              <a:gd name="connsiteX8931" fmla="*/ 932923 w 4550804"/>
              <a:gd name="connsiteY8931" fmla="*/ 4043493 h 5360810"/>
              <a:gd name="connsiteX8932" fmla="*/ 931527 w 4550804"/>
              <a:gd name="connsiteY8932" fmla="*/ 4046285 h 5360810"/>
              <a:gd name="connsiteX8933" fmla="*/ 935717 w 4550804"/>
              <a:gd name="connsiteY8933" fmla="*/ 4053266 h 5360810"/>
              <a:gd name="connsiteX8934" fmla="*/ 940605 w 4550804"/>
              <a:gd name="connsiteY8934" fmla="*/ 4053965 h 5360810"/>
              <a:gd name="connsiteX8935" fmla="*/ 949683 w 4550804"/>
              <a:gd name="connsiteY8935" fmla="*/ 4051871 h 5360810"/>
              <a:gd name="connsiteX8936" fmla="*/ 955269 w 4550804"/>
              <a:gd name="connsiteY8936" fmla="*/ 4053266 h 5360810"/>
              <a:gd name="connsiteX8937" fmla="*/ 955269 w 4550804"/>
              <a:gd name="connsiteY8937" fmla="*/ 4053965 h 5360810"/>
              <a:gd name="connsiteX8938" fmla="*/ 956666 w 4550804"/>
              <a:gd name="connsiteY8938" fmla="*/ 4050474 h 5360810"/>
              <a:gd name="connsiteX8939" fmla="*/ 974822 w 4550804"/>
              <a:gd name="connsiteY8939" fmla="*/ 4041399 h 5360810"/>
              <a:gd name="connsiteX8940" fmla="*/ 983201 w 4550804"/>
              <a:gd name="connsiteY8940" fmla="*/ 4035814 h 5360810"/>
              <a:gd name="connsiteX8941" fmla="*/ 984598 w 4550804"/>
              <a:gd name="connsiteY8941" fmla="*/ 4033022 h 5360810"/>
              <a:gd name="connsiteX8942" fmla="*/ 992278 w 4550804"/>
              <a:gd name="connsiteY8942" fmla="*/ 4030928 h 5360810"/>
              <a:gd name="connsiteX8943" fmla="*/ 1001357 w 4550804"/>
              <a:gd name="connsiteY8943" fmla="*/ 4031626 h 5360810"/>
              <a:gd name="connsiteX8944" fmla="*/ 1001357 w 4550804"/>
              <a:gd name="connsiteY8944" fmla="*/ 4040003 h 5360810"/>
              <a:gd name="connsiteX8945" fmla="*/ 1002754 w 4550804"/>
              <a:gd name="connsiteY8945" fmla="*/ 4030928 h 5360810"/>
              <a:gd name="connsiteX8946" fmla="*/ 1007641 w 4550804"/>
              <a:gd name="connsiteY8946" fmla="*/ 4035814 h 5360810"/>
              <a:gd name="connsiteX8947" fmla="*/ 1017418 w 4550804"/>
              <a:gd name="connsiteY8947" fmla="*/ 4035814 h 5360810"/>
              <a:gd name="connsiteX8948" fmla="*/ 1011831 w 4550804"/>
              <a:gd name="connsiteY8948" fmla="*/ 4041399 h 5360810"/>
              <a:gd name="connsiteX8949" fmla="*/ 1016021 w 4550804"/>
              <a:gd name="connsiteY8949" fmla="*/ 4038607 h 5360810"/>
              <a:gd name="connsiteX8950" fmla="*/ 1011831 w 4550804"/>
              <a:gd name="connsiteY8950" fmla="*/ 4046285 h 5360810"/>
              <a:gd name="connsiteX8951" fmla="*/ 1010434 w 4550804"/>
              <a:gd name="connsiteY8951" fmla="*/ 4046285 h 5360810"/>
              <a:gd name="connsiteX8952" fmla="*/ 1009038 w 4550804"/>
              <a:gd name="connsiteY8952" fmla="*/ 4043493 h 5360810"/>
              <a:gd name="connsiteX8953" fmla="*/ 1009038 w 4550804"/>
              <a:gd name="connsiteY8953" fmla="*/ 4047681 h 5360810"/>
              <a:gd name="connsiteX8954" fmla="*/ 1013228 w 4550804"/>
              <a:gd name="connsiteY8954" fmla="*/ 4046285 h 5360810"/>
              <a:gd name="connsiteX8955" fmla="*/ 1017418 w 4550804"/>
              <a:gd name="connsiteY8955" fmla="*/ 4038607 h 5360810"/>
              <a:gd name="connsiteX8956" fmla="*/ 1017418 w 4550804"/>
              <a:gd name="connsiteY8956" fmla="*/ 4041399 h 5360810"/>
              <a:gd name="connsiteX8957" fmla="*/ 1018814 w 4550804"/>
              <a:gd name="connsiteY8957" fmla="*/ 4035814 h 5360810"/>
              <a:gd name="connsiteX8958" fmla="*/ 1020910 w 4550804"/>
              <a:gd name="connsiteY8958" fmla="*/ 4041399 h 5360810"/>
              <a:gd name="connsiteX8959" fmla="*/ 1027892 w 4550804"/>
              <a:gd name="connsiteY8959" fmla="*/ 4042097 h 5360810"/>
              <a:gd name="connsiteX8960" fmla="*/ 1031384 w 4550804"/>
              <a:gd name="connsiteY8960" fmla="*/ 4040003 h 5360810"/>
              <a:gd name="connsiteX8961" fmla="*/ 1034177 w 4550804"/>
              <a:gd name="connsiteY8961" fmla="*/ 4049078 h 5360810"/>
              <a:gd name="connsiteX8962" fmla="*/ 1034177 w 4550804"/>
              <a:gd name="connsiteY8962" fmla="*/ 4043493 h 5360810"/>
              <a:gd name="connsiteX8963" fmla="*/ 1036969 w 4550804"/>
              <a:gd name="connsiteY8963" fmla="*/ 4046285 h 5360810"/>
              <a:gd name="connsiteX8964" fmla="*/ 1035574 w 4550804"/>
              <a:gd name="connsiteY8964" fmla="*/ 4043493 h 5360810"/>
              <a:gd name="connsiteX8965" fmla="*/ 1042556 w 4550804"/>
              <a:gd name="connsiteY8965" fmla="*/ 4043493 h 5360810"/>
              <a:gd name="connsiteX8966" fmla="*/ 1043255 w 4550804"/>
              <a:gd name="connsiteY8966" fmla="*/ 4040003 h 5360810"/>
              <a:gd name="connsiteX8967" fmla="*/ 1039763 w 4550804"/>
              <a:gd name="connsiteY8967" fmla="*/ 4006494 h 5360810"/>
              <a:gd name="connsiteX8968" fmla="*/ 1043255 w 4550804"/>
              <a:gd name="connsiteY8968" fmla="*/ 3993229 h 5360810"/>
              <a:gd name="connsiteX8969" fmla="*/ 1038366 w 4550804"/>
              <a:gd name="connsiteY8969" fmla="*/ 3947853 h 5360810"/>
              <a:gd name="connsiteX8970" fmla="*/ 1050463 w 4550804"/>
              <a:gd name="connsiteY8970" fmla="*/ 3945750 h 5360810"/>
              <a:gd name="connsiteX8971" fmla="*/ 1049868 w 4550804"/>
              <a:gd name="connsiteY8971" fmla="*/ 3944334 h 5360810"/>
              <a:gd name="connsiteX8972" fmla="*/ 1037675 w 4550804"/>
              <a:gd name="connsiteY8972" fmla="*/ 3946457 h 5360810"/>
              <a:gd name="connsiteX8973" fmla="*/ 1033486 w 4550804"/>
              <a:gd name="connsiteY8973" fmla="*/ 3937382 h 5360810"/>
              <a:gd name="connsiteX8974" fmla="*/ 988097 w 4550804"/>
              <a:gd name="connsiteY8974" fmla="*/ 3916439 h 5360810"/>
              <a:gd name="connsiteX8975" fmla="*/ 985304 w 4550804"/>
              <a:gd name="connsiteY8975" fmla="*/ 3912250 h 5360810"/>
              <a:gd name="connsiteX8976" fmla="*/ 983907 w 4550804"/>
              <a:gd name="connsiteY8976" fmla="*/ 3904571 h 5360810"/>
              <a:gd name="connsiteX8977" fmla="*/ 973433 w 4550804"/>
              <a:gd name="connsiteY8977" fmla="*/ 3898288 h 5360810"/>
              <a:gd name="connsiteX8978" fmla="*/ 970639 w 4550804"/>
              <a:gd name="connsiteY8978" fmla="*/ 3892703 h 5360810"/>
              <a:gd name="connsiteX8979" fmla="*/ 974829 w 4550804"/>
              <a:gd name="connsiteY8979" fmla="*/ 3898986 h 5360810"/>
              <a:gd name="connsiteX8980" fmla="*/ 985304 w 4550804"/>
              <a:gd name="connsiteY8980" fmla="*/ 3901779 h 5360810"/>
              <a:gd name="connsiteX8981" fmla="*/ 981114 w 4550804"/>
              <a:gd name="connsiteY8981" fmla="*/ 3897590 h 5360810"/>
              <a:gd name="connsiteX8982" fmla="*/ 975527 w 4550804"/>
              <a:gd name="connsiteY8982" fmla="*/ 3896194 h 5360810"/>
              <a:gd name="connsiteX8983" fmla="*/ 979717 w 4550804"/>
              <a:gd name="connsiteY8983" fmla="*/ 3894798 h 5360810"/>
              <a:gd name="connsiteX8984" fmla="*/ 986002 w 4550804"/>
              <a:gd name="connsiteY8984" fmla="*/ 3897590 h 5360810"/>
              <a:gd name="connsiteX8985" fmla="*/ 988795 w 4550804"/>
              <a:gd name="connsiteY8985" fmla="*/ 3892005 h 5360810"/>
              <a:gd name="connsiteX8986" fmla="*/ 974131 w 4550804"/>
              <a:gd name="connsiteY8986" fmla="*/ 3875949 h 5360810"/>
              <a:gd name="connsiteX8987" fmla="*/ 962259 w 4550804"/>
              <a:gd name="connsiteY8987" fmla="*/ 3875949 h 5360810"/>
              <a:gd name="connsiteX8988" fmla="*/ 956674 w 4550804"/>
              <a:gd name="connsiteY8988" fmla="*/ 3873156 h 5360810"/>
              <a:gd name="connsiteX8989" fmla="*/ 952484 w 4550804"/>
              <a:gd name="connsiteY8989" fmla="*/ 3878741 h 5360810"/>
              <a:gd name="connsiteX8990" fmla="*/ 946897 w 4550804"/>
              <a:gd name="connsiteY8990" fmla="*/ 3878741 h 5360810"/>
              <a:gd name="connsiteX8991" fmla="*/ 939216 w 4550804"/>
              <a:gd name="connsiteY8991" fmla="*/ 3869666 h 5360810"/>
              <a:gd name="connsiteX8992" fmla="*/ 927345 w 4550804"/>
              <a:gd name="connsiteY8992" fmla="*/ 3873855 h 5360810"/>
              <a:gd name="connsiteX8993" fmla="*/ 918267 w 4550804"/>
              <a:gd name="connsiteY8993" fmla="*/ 3873855 h 5360810"/>
              <a:gd name="connsiteX8994" fmla="*/ 900111 w 4550804"/>
              <a:gd name="connsiteY8994" fmla="*/ 3872458 h 5360810"/>
              <a:gd name="connsiteX8995" fmla="*/ 897318 w 4550804"/>
              <a:gd name="connsiteY8995" fmla="*/ 3869666 h 5360810"/>
              <a:gd name="connsiteX8996" fmla="*/ 888240 w 4550804"/>
              <a:gd name="connsiteY8996" fmla="*/ 3871062 h 5360810"/>
              <a:gd name="connsiteX8997" fmla="*/ 886843 w 4550804"/>
              <a:gd name="connsiteY8997" fmla="*/ 3866873 h 5360810"/>
              <a:gd name="connsiteX8998" fmla="*/ 877067 w 4550804"/>
              <a:gd name="connsiteY8998" fmla="*/ 3866873 h 5360810"/>
              <a:gd name="connsiteX8999" fmla="*/ 872877 w 4550804"/>
              <a:gd name="connsiteY8999" fmla="*/ 3865477 h 5360810"/>
              <a:gd name="connsiteX9000" fmla="*/ 872877 w 4550804"/>
              <a:gd name="connsiteY9000" fmla="*/ 3871062 h 5360810"/>
              <a:gd name="connsiteX9001" fmla="*/ 868688 w 4550804"/>
              <a:gd name="connsiteY9001" fmla="*/ 3868269 h 5360810"/>
              <a:gd name="connsiteX9002" fmla="*/ 868688 w 4550804"/>
              <a:gd name="connsiteY9002" fmla="*/ 3871062 h 5360810"/>
              <a:gd name="connsiteX9003" fmla="*/ 862403 w 4550804"/>
              <a:gd name="connsiteY9003" fmla="*/ 3861987 h 5360810"/>
              <a:gd name="connsiteX9004" fmla="*/ 865197 w 4550804"/>
              <a:gd name="connsiteY9004" fmla="*/ 3857798 h 5360810"/>
              <a:gd name="connsiteX9005" fmla="*/ 854722 w 4550804"/>
              <a:gd name="connsiteY9005" fmla="*/ 3851515 h 5360810"/>
              <a:gd name="connsiteX9006" fmla="*/ 849136 w 4550804"/>
              <a:gd name="connsiteY9006" fmla="*/ 3839648 h 5360810"/>
              <a:gd name="connsiteX9007" fmla="*/ 850532 w 4550804"/>
              <a:gd name="connsiteY9007" fmla="*/ 3833365 h 5360810"/>
              <a:gd name="connsiteX9008" fmla="*/ 841454 w 4550804"/>
              <a:gd name="connsiteY9008" fmla="*/ 3827780 h 5360810"/>
              <a:gd name="connsiteX9009" fmla="*/ 837265 w 4550804"/>
              <a:gd name="connsiteY9009" fmla="*/ 3817309 h 5360810"/>
              <a:gd name="connsiteX9010" fmla="*/ 819109 w 4550804"/>
              <a:gd name="connsiteY9010" fmla="*/ 3813120 h 5360810"/>
              <a:gd name="connsiteX9011" fmla="*/ 811427 w 4550804"/>
              <a:gd name="connsiteY9011" fmla="*/ 3808931 h 5360810"/>
              <a:gd name="connsiteX9012" fmla="*/ 815617 w 4550804"/>
              <a:gd name="connsiteY9012" fmla="*/ 3795667 h 5360810"/>
              <a:gd name="connsiteX9013" fmla="*/ 807936 w 4550804"/>
              <a:gd name="connsiteY9013" fmla="*/ 3787988 h 5360810"/>
              <a:gd name="connsiteX9014" fmla="*/ 794668 w 4550804"/>
              <a:gd name="connsiteY9014" fmla="*/ 3781705 h 5360810"/>
              <a:gd name="connsiteX9015" fmla="*/ 789082 w 4550804"/>
              <a:gd name="connsiteY9015" fmla="*/ 3775422 h 5360810"/>
              <a:gd name="connsiteX9016" fmla="*/ 782797 w 4550804"/>
              <a:gd name="connsiteY9016" fmla="*/ 3771234 h 5360810"/>
              <a:gd name="connsiteX9017" fmla="*/ 766736 w 4550804"/>
              <a:gd name="connsiteY9017" fmla="*/ 3769838 h 5360810"/>
              <a:gd name="connsiteX9018" fmla="*/ 760452 w 4550804"/>
              <a:gd name="connsiteY9018" fmla="*/ 3760762 h 5360810"/>
              <a:gd name="connsiteX9019" fmla="*/ 761849 w 4550804"/>
              <a:gd name="connsiteY9019" fmla="*/ 3748894 h 5360810"/>
              <a:gd name="connsiteX9020" fmla="*/ 767434 w 4550804"/>
              <a:gd name="connsiteY9020" fmla="*/ 3739819 h 5360810"/>
              <a:gd name="connsiteX9021" fmla="*/ 766038 w 4550804"/>
              <a:gd name="connsiteY9021" fmla="*/ 3738423 h 5360810"/>
              <a:gd name="connsiteX9022" fmla="*/ 768831 w 4550804"/>
              <a:gd name="connsiteY9022" fmla="*/ 3738423 h 5360810"/>
              <a:gd name="connsiteX9023" fmla="*/ 774418 w 4550804"/>
              <a:gd name="connsiteY9023" fmla="*/ 3735630 h 5360810"/>
              <a:gd name="connsiteX9024" fmla="*/ 773021 w 4550804"/>
              <a:gd name="connsiteY9024" fmla="*/ 3737027 h 5360810"/>
              <a:gd name="connsiteX9025" fmla="*/ 785590 w 4550804"/>
              <a:gd name="connsiteY9025" fmla="*/ 3737027 h 5360810"/>
              <a:gd name="connsiteX9026" fmla="*/ 782797 w 4550804"/>
              <a:gd name="connsiteY9026" fmla="*/ 3735630 h 5360810"/>
              <a:gd name="connsiteX9027" fmla="*/ 784194 w 4550804"/>
              <a:gd name="connsiteY9027" fmla="*/ 3734234 h 5360810"/>
              <a:gd name="connsiteX9028" fmla="*/ 793272 w 4550804"/>
              <a:gd name="connsiteY9028" fmla="*/ 3740517 h 5360810"/>
              <a:gd name="connsiteX9029" fmla="*/ 785590 w 4550804"/>
              <a:gd name="connsiteY9029" fmla="*/ 3734234 h 5360810"/>
              <a:gd name="connsiteX9030" fmla="*/ 791177 w 4550804"/>
              <a:gd name="connsiteY9030" fmla="*/ 3731442 h 5360810"/>
              <a:gd name="connsiteX9031" fmla="*/ 795366 w 4550804"/>
              <a:gd name="connsiteY9031" fmla="*/ 3734234 h 5360810"/>
              <a:gd name="connsiteX9032" fmla="*/ 796763 w 4550804"/>
              <a:gd name="connsiteY9032" fmla="*/ 3732838 h 5360810"/>
              <a:gd name="connsiteX9033" fmla="*/ 799556 w 4550804"/>
              <a:gd name="connsiteY9033" fmla="*/ 3731442 h 5360810"/>
              <a:gd name="connsiteX9034" fmla="*/ 799556 w 4550804"/>
              <a:gd name="connsiteY9034" fmla="*/ 3729347 h 5360810"/>
              <a:gd name="connsiteX9035" fmla="*/ 800953 w 4550804"/>
              <a:gd name="connsiteY9035" fmla="*/ 3732140 h 5360810"/>
              <a:gd name="connsiteX9036" fmla="*/ 805143 w 4550804"/>
              <a:gd name="connsiteY9036" fmla="*/ 3729347 h 5360810"/>
              <a:gd name="connsiteX9037" fmla="*/ 802350 w 4550804"/>
              <a:gd name="connsiteY9037" fmla="*/ 3726555 h 5360810"/>
              <a:gd name="connsiteX9038" fmla="*/ 810030 w 4550804"/>
              <a:gd name="connsiteY9038" fmla="*/ 3730744 h 5360810"/>
              <a:gd name="connsiteX9039" fmla="*/ 820506 w 4550804"/>
              <a:gd name="connsiteY9039" fmla="*/ 3724461 h 5360810"/>
              <a:gd name="connsiteX9040" fmla="*/ 826091 w 4550804"/>
              <a:gd name="connsiteY9040" fmla="*/ 3720273 h 5360810"/>
              <a:gd name="connsiteX9041" fmla="*/ 828885 w 4550804"/>
              <a:gd name="connsiteY9041" fmla="*/ 3716084 h 5360810"/>
              <a:gd name="connsiteX9042" fmla="*/ 830281 w 4550804"/>
              <a:gd name="connsiteY9042" fmla="*/ 3717480 h 5360810"/>
              <a:gd name="connsiteX9043" fmla="*/ 836566 w 4550804"/>
              <a:gd name="connsiteY9043" fmla="*/ 3717480 h 5360810"/>
              <a:gd name="connsiteX9044" fmla="*/ 845644 w 4550804"/>
              <a:gd name="connsiteY9044" fmla="*/ 3708404 h 5360810"/>
              <a:gd name="connsiteX9045" fmla="*/ 845644 w 4550804"/>
              <a:gd name="connsiteY9045" fmla="*/ 3707008 h 5360810"/>
              <a:gd name="connsiteX9046" fmla="*/ 847041 w 4550804"/>
              <a:gd name="connsiteY9046" fmla="*/ 3708404 h 5360810"/>
              <a:gd name="connsiteX9047" fmla="*/ 852627 w 4550804"/>
              <a:gd name="connsiteY9047" fmla="*/ 3707008 h 5360810"/>
              <a:gd name="connsiteX9048" fmla="*/ 856816 w 4550804"/>
              <a:gd name="connsiteY9048" fmla="*/ 3707008 h 5360810"/>
              <a:gd name="connsiteX9049" fmla="*/ 858213 w 4550804"/>
              <a:gd name="connsiteY9049" fmla="*/ 3704215 h 5360810"/>
              <a:gd name="connsiteX9050" fmla="*/ 858213 w 4550804"/>
              <a:gd name="connsiteY9050" fmla="*/ 3700028 h 5360810"/>
              <a:gd name="connsiteX9051" fmla="*/ 859610 w 4550804"/>
              <a:gd name="connsiteY9051" fmla="*/ 3702820 h 5360810"/>
              <a:gd name="connsiteX9052" fmla="*/ 872877 w 4550804"/>
              <a:gd name="connsiteY9052" fmla="*/ 3700028 h 5360810"/>
              <a:gd name="connsiteX9053" fmla="*/ 872877 w 4550804"/>
              <a:gd name="connsiteY9053" fmla="*/ 3698631 h 5360810"/>
              <a:gd name="connsiteX9054" fmla="*/ 881956 w 4550804"/>
              <a:gd name="connsiteY9054" fmla="*/ 3704215 h 5360810"/>
              <a:gd name="connsiteX9055" fmla="*/ 884749 w 4550804"/>
              <a:gd name="connsiteY9055" fmla="*/ 3701424 h 5360810"/>
              <a:gd name="connsiteX9056" fmla="*/ 902904 w 4550804"/>
              <a:gd name="connsiteY9056" fmla="*/ 3707008 h 5360810"/>
              <a:gd name="connsiteX9057" fmla="*/ 913155 w 4550804"/>
              <a:gd name="connsiteY9057" fmla="*/ 3718625 h 5360810"/>
              <a:gd name="connsiteX9058" fmla="*/ 913379 w 4550804"/>
              <a:gd name="connsiteY9058" fmla="*/ 3718178 h 5360810"/>
              <a:gd name="connsiteX9059" fmla="*/ 918965 w 4550804"/>
              <a:gd name="connsiteY9059" fmla="*/ 3720971 h 5360810"/>
              <a:gd name="connsiteX9060" fmla="*/ 919510 w 4550804"/>
              <a:gd name="connsiteY9060" fmla="*/ 3721969 h 5360810"/>
              <a:gd name="connsiteX9061" fmla="*/ 919663 w 4550804"/>
              <a:gd name="connsiteY9061" fmla="*/ 3721669 h 5360810"/>
              <a:gd name="connsiteX9062" fmla="*/ 925250 w 4550804"/>
              <a:gd name="connsiteY9062" fmla="*/ 3723065 h 5360810"/>
              <a:gd name="connsiteX9063" fmla="*/ 925250 w 4550804"/>
              <a:gd name="connsiteY9063" fmla="*/ 3723763 h 5360810"/>
              <a:gd name="connsiteX9064" fmla="*/ 932931 w 4550804"/>
              <a:gd name="connsiteY9064" fmla="*/ 3725159 h 5360810"/>
              <a:gd name="connsiteX9065" fmla="*/ 933490 w 4550804"/>
              <a:gd name="connsiteY9065" fmla="*/ 3726276 h 5360810"/>
              <a:gd name="connsiteX9066" fmla="*/ 934328 w 4550804"/>
              <a:gd name="connsiteY9066" fmla="*/ 3723763 h 5360810"/>
              <a:gd name="connsiteX9067" fmla="*/ 940613 w 4550804"/>
              <a:gd name="connsiteY9067" fmla="*/ 3722367 h 5360810"/>
              <a:gd name="connsiteX9068" fmla="*/ 943406 w 4550804"/>
              <a:gd name="connsiteY9068" fmla="*/ 3727951 h 5360810"/>
              <a:gd name="connsiteX9069" fmla="*/ 942009 w 4550804"/>
              <a:gd name="connsiteY9069" fmla="*/ 3730744 h 5360810"/>
              <a:gd name="connsiteX9070" fmla="*/ 943406 w 4550804"/>
              <a:gd name="connsiteY9070" fmla="*/ 3729347 h 5360810"/>
              <a:gd name="connsiteX9071" fmla="*/ 943406 w 4550804"/>
              <a:gd name="connsiteY9071" fmla="*/ 3732140 h 5360810"/>
              <a:gd name="connsiteX9072" fmla="*/ 946660 w 4550804"/>
              <a:gd name="connsiteY9072" fmla="*/ 3729969 h 5360810"/>
              <a:gd name="connsiteX9073" fmla="*/ 944802 w 4550804"/>
              <a:gd name="connsiteY9073" fmla="*/ 3729347 h 5360810"/>
              <a:gd name="connsiteX9074" fmla="*/ 943406 w 4550804"/>
              <a:gd name="connsiteY9074" fmla="*/ 3723065 h 5360810"/>
              <a:gd name="connsiteX9075" fmla="*/ 953880 w 4550804"/>
              <a:gd name="connsiteY9075" fmla="*/ 3721669 h 5360810"/>
              <a:gd name="connsiteX9076" fmla="*/ 953880 w 4550804"/>
              <a:gd name="connsiteY9076" fmla="*/ 3729347 h 5360810"/>
              <a:gd name="connsiteX9077" fmla="*/ 951087 w 4550804"/>
              <a:gd name="connsiteY9077" fmla="*/ 3729347 h 5360810"/>
              <a:gd name="connsiteX9078" fmla="*/ 955277 w 4550804"/>
              <a:gd name="connsiteY9078" fmla="*/ 3730744 h 5360810"/>
              <a:gd name="connsiteX9079" fmla="*/ 956674 w 4550804"/>
              <a:gd name="connsiteY9079" fmla="*/ 3723065 h 5360810"/>
              <a:gd name="connsiteX9080" fmla="*/ 958070 w 4550804"/>
              <a:gd name="connsiteY9080" fmla="*/ 3727253 h 5360810"/>
              <a:gd name="connsiteX9081" fmla="*/ 959467 w 4550804"/>
              <a:gd name="connsiteY9081" fmla="*/ 3721669 h 5360810"/>
              <a:gd name="connsiteX9082" fmla="*/ 959641 w 4550804"/>
              <a:gd name="connsiteY9082" fmla="*/ 3722192 h 5360810"/>
              <a:gd name="connsiteX9083" fmla="*/ 962259 w 4550804"/>
              <a:gd name="connsiteY9083" fmla="*/ 3719574 h 5360810"/>
              <a:gd name="connsiteX9084" fmla="*/ 960863 w 4550804"/>
              <a:gd name="connsiteY9084" fmla="*/ 3718178 h 5360810"/>
              <a:gd name="connsiteX9085" fmla="*/ 962259 w 4550804"/>
              <a:gd name="connsiteY9085" fmla="*/ 3715386 h 5360810"/>
              <a:gd name="connsiteX9086" fmla="*/ 962958 w 4550804"/>
              <a:gd name="connsiteY9086" fmla="*/ 3718178 h 5360810"/>
              <a:gd name="connsiteX9087" fmla="*/ 967148 w 4550804"/>
              <a:gd name="connsiteY9087" fmla="*/ 3718178 h 5360810"/>
              <a:gd name="connsiteX9088" fmla="*/ 965751 w 4550804"/>
              <a:gd name="connsiteY9088" fmla="*/ 3720971 h 5360810"/>
              <a:gd name="connsiteX9089" fmla="*/ 959683 w 4550804"/>
              <a:gd name="connsiteY9089" fmla="*/ 3722318 h 5360810"/>
              <a:gd name="connsiteX9090" fmla="*/ 960583 w 4550804"/>
              <a:gd name="connsiteY9090" fmla="*/ 3725020 h 5360810"/>
              <a:gd name="connsiteX9091" fmla="*/ 960863 w 4550804"/>
              <a:gd name="connsiteY9091" fmla="*/ 3723763 h 5360810"/>
              <a:gd name="connsiteX9092" fmla="*/ 965053 w 4550804"/>
              <a:gd name="connsiteY9092" fmla="*/ 3723763 h 5360810"/>
              <a:gd name="connsiteX9093" fmla="*/ 965053 w 4550804"/>
              <a:gd name="connsiteY9093" fmla="*/ 3725159 h 5360810"/>
              <a:gd name="connsiteX9094" fmla="*/ 963656 w 4550804"/>
              <a:gd name="connsiteY9094" fmla="*/ 3726555 h 5360810"/>
              <a:gd name="connsiteX9095" fmla="*/ 966449 w 4550804"/>
              <a:gd name="connsiteY9095" fmla="*/ 3726555 h 5360810"/>
              <a:gd name="connsiteX9096" fmla="*/ 966449 w 4550804"/>
              <a:gd name="connsiteY9096" fmla="*/ 3722367 h 5360810"/>
              <a:gd name="connsiteX9097" fmla="*/ 969243 w 4550804"/>
              <a:gd name="connsiteY9097" fmla="*/ 3725159 h 5360810"/>
              <a:gd name="connsiteX9098" fmla="*/ 969243 w 4550804"/>
              <a:gd name="connsiteY9098" fmla="*/ 3727951 h 5360810"/>
              <a:gd name="connsiteX9099" fmla="*/ 973433 w 4550804"/>
              <a:gd name="connsiteY9099" fmla="*/ 3721669 h 5360810"/>
              <a:gd name="connsiteX9100" fmla="*/ 989494 w 4550804"/>
              <a:gd name="connsiteY9100" fmla="*/ 3720273 h 5360810"/>
              <a:gd name="connsiteX9101" fmla="*/ 990889 w 4550804"/>
              <a:gd name="connsiteY9101" fmla="*/ 3714687 h 5360810"/>
              <a:gd name="connsiteX9102" fmla="*/ 984605 w 4550804"/>
              <a:gd name="connsiteY9102" fmla="*/ 3713291 h 5360810"/>
              <a:gd name="connsiteX9103" fmla="*/ 990889 w 4550804"/>
              <a:gd name="connsiteY9103" fmla="*/ 3709102 h 5360810"/>
              <a:gd name="connsiteX9104" fmla="*/ 986700 w 4550804"/>
              <a:gd name="connsiteY9104" fmla="*/ 3706310 h 5360810"/>
              <a:gd name="connsiteX9105" fmla="*/ 989494 w 4550804"/>
              <a:gd name="connsiteY9105" fmla="*/ 3702122 h 5360810"/>
              <a:gd name="connsiteX9106" fmla="*/ 988097 w 4550804"/>
              <a:gd name="connsiteY9106" fmla="*/ 3706310 h 5360810"/>
              <a:gd name="connsiteX9107" fmla="*/ 990889 w 4550804"/>
              <a:gd name="connsiteY9107" fmla="*/ 3706310 h 5360810"/>
              <a:gd name="connsiteX9108" fmla="*/ 993683 w 4550804"/>
              <a:gd name="connsiteY9108" fmla="*/ 3703517 h 5360810"/>
              <a:gd name="connsiteX9109" fmla="*/ 993683 w 4550804"/>
              <a:gd name="connsiteY9109" fmla="*/ 3695839 h 5360810"/>
              <a:gd name="connsiteX9110" fmla="*/ 988097 w 4550804"/>
              <a:gd name="connsiteY9110" fmla="*/ 3694443 h 5360810"/>
              <a:gd name="connsiteX9111" fmla="*/ 985304 w 4550804"/>
              <a:gd name="connsiteY9111" fmla="*/ 3695839 h 5360810"/>
              <a:gd name="connsiteX9112" fmla="*/ 983907 w 4550804"/>
              <a:gd name="connsiteY9112" fmla="*/ 3695839 h 5360810"/>
              <a:gd name="connsiteX9113" fmla="*/ 982510 w 4550804"/>
              <a:gd name="connsiteY9113" fmla="*/ 3700028 h 5360810"/>
              <a:gd name="connsiteX9114" fmla="*/ 976924 w 4550804"/>
              <a:gd name="connsiteY9114" fmla="*/ 3702820 h 5360810"/>
              <a:gd name="connsiteX9115" fmla="*/ 972734 w 4550804"/>
              <a:gd name="connsiteY9115" fmla="*/ 3700028 h 5360810"/>
              <a:gd name="connsiteX9116" fmla="*/ 968544 w 4550804"/>
              <a:gd name="connsiteY9116" fmla="*/ 3704215 h 5360810"/>
              <a:gd name="connsiteX9117" fmla="*/ 962958 w 4550804"/>
              <a:gd name="connsiteY9117" fmla="*/ 3705612 h 5360810"/>
              <a:gd name="connsiteX9118" fmla="*/ 948293 w 4550804"/>
              <a:gd name="connsiteY9118" fmla="*/ 3702820 h 5360810"/>
              <a:gd name="connsiteX9119" fmla="*/ 930138 w 4550804"/>
              <a:gd name="connsiteY9119" fmla="*/ 3702820 h 5360810"/>
              <a:gd name="connsiteX9120" fmla="*/ 919663 w 4550804"/>
              <a:gd name="connsiteY9120" fmla="*/ 3680480 h 5360810"/>
              <a:gd name="connsiteX9121" fmla="*/ 909189 w 4550804"/>
              <a:gd name="connsiteY9121" fmla="*/ 3671405 h 5360810"/>
              <a:gd name="connsiteX9122" fmla="*/ 901507 w 4550804"/>
              <a:gd name="connsiteY9122" fmla="*/ 3671405 h 5360810"/>
              <a:gd name="connsiteX9123" fmla="*/ 898715 w 4550804"/>
              <a:gd name="connsiteY9123" fmla="*/ 3668613 h 5360810"/>
              <a:gd name="connsiteX9124" fmla="*/ 897318 w 4550804"/>
              <a:gd name="connsiteY9124" fmla="*/ 3652557 h 5360810"/>
              <a:gd name="connsiteX9125" fmla="*/ 900111 w 4550804"/>
              <a:gd name="connsiteY9125" fmla="*/ 3648368 h 5360810"/>
              <a:gd name="connsiteX9126" fmla="*/ 897318 w 4550804"/>
              <a:gd name="connsiteY9126" fmla="*/ 3644179 h 5360810"/>
              <a:gd name="connsiteX9127" fmla="*/ 898715 w 4550804"/>
              <a:gd name="connsiteY9127" fmla="*/ 3645576 h 5360810"/>
              <a:gd name="connsiteX9128" fmla="*/ 900111 w 4550804"/>
              <a:gd name="connsiteY9128" fmla="*/ 3644179 h 5360810"/>
              <a:gd name="connsiteX9129" fmla="*/ 905697 w 4550804"/>
              <a:gd name="connsiteY9129" fmla="*/ 3646972 h 5360810"/>
              <a:gd name="connsiteX9130" fmla="*/ 907094 w 4550804"/>
              <a:gd name="connsiteY9130" fmla="*/ 3645576 h 5360810"/>
              <a:gd name="connsiteX9131" fmla="*/ 904301 w 4550804"/>
              <a:gd name="connsiteY9131" fmla="*/ 3645576 h 5360810"/>
              <a:gd name="connsiteX9132" fmla="*/ 907094 w 4550804"/>
              <a:gd name="connsiteY9132" fmla="*/ 3642783 h 5360810"/>
              <a:gd name="connsiteX9133" fmla="*/ 904301 w 4550804"/>
              <a:gd name="connsiteY9133" fmla="*/ 3644179 h 5360810"/>
              <a:gd name="connsiteX9134" fmla="*/ 907094 w 4550804"/>
              <a:gd name="connsiteY9134" fmla="*/ 3639991 h 5360810"/>
              <a:gd name="connsiteX9135" fmla="*/ 908491 w 4550804"/>
              <a:gd name="connsiteY9135" fmla="*/ 3641386 h 5360810"/>
              <a:gd name="connsiteX9136" fmla="*/ 908491 w 4550804"/>
              <a:gd name="connsiteY9136" fmla="*/ 3637198 h 5360810"/>
              <a:gd name="connsiteX9137" fmla="*/ 924544 w 4550804"/>
              <a:gd name="connsiteY9137" fmla="*/ 3626029 h 5360810"/>
              <a:gd name="connsiteX9138" fmla="*/ 944097 w 4550804"/>
              <a:gd name="connsiteY9138" fmla="*/ 3628821 h 5360810"/>
              <a:gd name="connsiteX9139" fmla="*/ 958761 w 4550804"/>
              <a:gd name="connsiteY9139" fmla="*/ 3633010 h 5360810"/>
              <a:gd name="connsiteX9140" fmla="*/ 958761 w 4550804"/>
              <a:gd name="connsiteY9140" fmla="*/ 3635801 h 5360810"/>
              <a:gd name="connsiteX9141" fmla="*/ 960158 w 4550804"/>
              <a:gd name="connsiteY9141" fmla="*/ 3634405 h 5360810"/>
              <a:gd name="connsiteX9142" fmla="*/ 970632 w 4550804"/>
              <a:gd name="connsiteY9142" fmla="*/ 3640689 h 5360810"/>
              <a:gd name="connsiteX9143" fmla="*/ 970632 w 4550804"/>
              <a:gd name="connsiteY9143" fmla="*/ 3643481 h 5360810"/>
              <a:gd name="connsiteX9144" fmla="*/ 972029 w 4550804"/>
              <a:gd name="connsiteY9144" fmla="*/ 3640689 h 5360810"/>
              <a:gd name="connsiteX9145" fmla="*/ 982504 w 4550804"/>
              <a:gd name="connsiteY9145" fmla="*/ 3646273 h 5360810"/>
              <a:gd name="connsiteX9146" fmla="*/ 981107 w 4550804"/>
              <a:gd name="connsiteY9146" fmla="*/ 3650463 h 5360810"/>
              <a:gd name="connsiteX9147" fmla="*/ 978314 w 4550804"/>
              <a:gd name="connsiteY9147" fmla="*/ 3646273 h 5360810"/>
              <a:gd name="connsiteX9148" fmla="*/ 974822 w 4550804"/>
              <a:gd name="connsiteY9148" fmla="*/ 3646273 h 5360810"/>
              <a:gd name="connsiteX9149" fmla="*/ 973425 w 4550804"/>
              <a:gd name="connsiteY9149" fmla="*/ 3649066 h 5360810"/>
              <a:gd name="connsiteX9150" fmla="*/ 977615 w 4550804"/>
              <a:gd name="connsiteY9150" fmla="*/ 3647670 h 5360810"/>
              <a:gd name="connsiteX9151" fmla="*/ 983202 w 4550804"/>
              <a:gd name="connsiteY9151" fmla="*/ 3653953 h 5360810"/>
              <a:gd name="connsiteX9152" fmla="*/ 981805 w 4550804"/>
              <a:gd name="connsiteY9152" fmla="*/ 3649764 h 5360810"/>
              <a:gd name="connsiteX9153" fmla="*/ 983202 w 4550804"/>
              <a:gd name="connsiteY9153" fmla="*/ 3646972 h 5360810"/>
              <a:gd name="connsiteX9154" fmla="*/ 987391 w 4550804"/>
              <a:gd name="connsiteY9154" fmla="*/ 3646972 h 5360810"/>
              <a:gd name="connsiteX9155" fmla="*/ 991581 w 4550804"/>
              <a:gd name="connsiteY9155" fmla="*/ 3654651 h 5360810"/>
              <a:gd name="connsiteX9156" fmla="*/ 991581 w 4550804"/>
              <a:gd name="connsiteY9156" fmla="*/ 3650463 h 5360810"/>
              <a:gd name="connsiteX9157" fmla="*/ 997168 w 4550804"/>
              <a:gd name="connsiteY9157" fmla="*/ 3653255 h 5360810"/>
              <a:gd name="connsiteX9158" fmla="*/ 998564 w 4550804"/>
              <a:gd name="connsiteY9158" fmla="*/ 3659537 h 5360810"/>
              <a:gd name="connsiteX9159" fmla="*/ 1002754 w 4550804"/>
              <a:gd name="connsiteY9159" fmla="*/ 3659537 h 5360810"/>
              <a:gd name="connsiteX9160" fmla="*/ 998564 w 4550804"/>
              <a:gd name="connsiteY9160" fmla="*/ 3658141 h 5360810"/>
              <a:gd name="connsiteX9161" fmla="*/ 998564 w 4550804"/>
              <a:gd name="connsiteY9161" fmla="*/ 3653953 h 5360810"/>
              <a:gd name="connsiteX9162" fmla="*/ 1004150 w 4550804"/>
              <a:gd name="connsiteY9162" fmla="*/ 3658141 h 5360810"/>
              <a:gd name="connsiteX9163" fmla="*/ 1005547 w 4550804"/>
              <a:gd name="connsiteY9163" fmla="*/ 3656745 h 5360810"/>
              <a:gd name="connsiteX9164" fmla="*/ 1008340 w 4550804"/>
              <a:gd name="connsiteY9164" fmla="*/ 3660934 h 5360810"/>
              <a:gd name="connsiteX9165" fmla="*/ 1008340 w 4550804"/>
              <a:gd name="connsiteY9165" fmla="*/ 3662329 h 5360810"/>
              <a:gd name="connsiteX9166" fmla="*/ 1008340 w 4550804"/>
              <a:gd name="connsiteY9166" fmla="*/ 3663726 h 5360810"/>
              <a:gd name="connsiteX9167" fmla="*/ 1011134 w 4550804"/>
              <a:gd name="connsiteY9167" fmla="*/ 3665122 h 5360810"/>
              <a:gd name="connsiteX9168" fmla="*/ 1008340 w 4550804"/>
              <a:gd name="connsiteY9168" fmla="*/ 3662329 h 5360810"/>
              <a:gd name="connsiteX9169" fmla="*/ 1009737 w 4550804"/>
              <a:gd name="connsiteY9169" fmla="*/ 3660934 h 5360810"/>
              <a:gd name="connsiteX9170" fmla="*/ 1012531 w 4550804"/>
              <a:gd name="connsiteY9170" fmla="*/ 3663726 h 5360810"/>
              <a:gd name="connsiteX9171" fmla="*/ 1013926 w 4550804"/>
              <a:gd name="connsiteY9171" fmla="*/ 3654651 h 5360810"/>
              <a:gd name="connsiteX9172" fmla="*/ 1013926 w 4550804"/>
              <a:gd name="connsiteY9172" fmla="*/ 3660934 h 5360810"/>
              <a:gd name="connsiteX9173" fmla="*/ 1018116 w 4550804"/>
              <a:gd name="connsiteY9173" fmla="*/ 3667216 h 5360810"/>
              <a:gd name="connsiteX9174" fmla="*/ 1013926 w 4550804"/>
              <a:gd name="connsiteY9174" fmla="*/ 3671405 h 5360810"/>
              <a:gd name="connsiteX9175" fmla="*/ 1011134 w 4550804"/>
              <a:gd name="connsiteY9175" fmla="*/ 3686065 h 5360810"/>
              <a:gd name="connsiteX9176" fmla="*/ 1013926 w 4550804"/>
              <a:gd name="connsiteY9176" fmla="*/ 3672801 h 5360810"/>
              <a:gd name="connsiteX9177" fmla="*/ 1018116 w 4550804"/>
              <a:gd name="connsiteY9177" fmla="*/ 3668613 h 5360810"/>
              <a:gd name="connsiteX9178" fmla="*/ 1018116 w 4550804"/>
              <a:gd name="connsiteY9178" fmla="*/ 3667216 h 5360810"/>
              <a:gd name="connsiteX9179" fmla="*/ 1018116 w 4550804"/>
              <a:gd name="connsiteY9179" fmla="*/ 3663028 h 5360810"/>
              <a:gd name="connsiteX9180" fmla="*/ 1020910 w 4550804"/>
              <a:gd name="connsiteY9180" fmla="*/ 3668613 h 5360810"/>
              <a:gd name="connsiteX9181" fmla="*/ 1016720 w 4550804"/>
              <a:gd name="connsiteY9181" fmla="*/ 3680480 h 5360810"/>
              <a:gd name="connsiteX9182" fmla="*/ 1019513 w 4550804"/>
              <a:gd name="connsiteY9182" fmla="*/ 3674896 h 5360810"/>
              <a:gd name="connsiteX9183" fmla="*/ 1022306 w 4550804"/>
              <a:gd name="connsiteY9183" fmla="*/ 3676292 h 5360810"/>
              <a:gd name="connsiteX9184" fmla="*/ 1019513 w 4550804"/>
              <a:gd name="connsiteY9184" fmla="*/ 3673500 h 5360810"/>
              <a:gd name="connsiteX9185" fmla="*/ 1022306 w 4550804"/>
              <a:gd name="connsiteY9185" fmla="*/ 3669311 h 5360810"/>
              <a:gd name="connsiteX9186" fmla="*/ 1023067 w 4550804"/>
              <a:gd name="connsiteY9186" fmla="*/ 3672355 h 5360810"/>
              <a:gd name="connsiteX9187" fmla="*/ 1026496 w 4550804"/>
              <a:gd name="connsiteY9187" fmla="*/ 3673500 h 5360810"/>
              <a:gd name="connsiteX9188" fmla="*/ 1023703 w 4550804"/>
              <a:gd name="connsiteY9188" fmla="*/ 3672103 h 5360810"/>
              <a:gd name="connsiteX9189" fmla="*/ 1023703 w 4550804"/>
              <a:gd name="connsiteY9189" fmla="*/ 3667915 h 5360810"/>
              <a:gd name="connsiteX9190" fmla="*/ 1032780 w 4550804"/>
              <a:gd name="connsiteY9190" fmla="*/ 3667915 h 5360810"/>
              <a:gd name="connsiteX9191" fmla="*/ 1038367 w 4550804"/>
              <a:gd name="connsiteY9191" fmla="*/ 3674198 h 5360810"/>
              <a:gd name="connsiteX9192" fmla="*/ 1034177 w 4550804"/>
              <a:gd name="connsiteY9192" fmla="*/ 3667915 h 5360810"/>
              <a:gd name="connsiteX9193" fmla="*/ 1023703 w 4550804"/>
              <a:gd name="connsiteY9193" fmla="*/ 3666518 h 5360810"/>
              <a:gd name="connsiteX9194" fmla="*/ 1020910 w 4550804"/>
              <a:gd name="connsiteY9194" fmla="*/ 3663726 h 5360810"/>
              <a:gd name="connsiteX9195" fmla="*/ 1021657 w 4550804"/>
              <a:gd name="connsiteY9195" fmla="*/ 3663887 h 5360810"/>
              <a:gd name="connsiteX9196" fmla="*/ 1014625 w 4550804"/>
              <a:gd name="connsiteY9196" fmla="*/ 3658141 h 5360810"/>
              <a:gd name="connsiteX9197" fmla="*/ 1025798 w 4550804"/>
              <a:gd name="connsiteY9197" fmla="*/ 3654651 h 5360810"/>
              <a:gd name="connsiteX9198" fmla="*/ 1034876 w 4550804"/>
              <a:gd name="connsiteY9198" fmla="*/ 3658839 h 5360810"/>
              <a:gd name="connsiteX9199" fmla="*/ 1036272 w 4550804"/>
              <a:gd name="connsiteY9199" fmla="*/ 3657443 h 5360810"/>
              <a:gd name="connsiteX9200" fmla="*/ 1036272 w 4550804"/>
              <a:gd name="connsiteY9200" fmla="*/ 3658839 h 5360810"/>
              <a:gd name="connsiteX9201" fmla="*/ 1039066 w 4550804"/>
              <a:gd name="connsiteY9201" fmla="*/ 3663028 h 5360810"/>
              <a:gd name="connsiteX9202" fmla="*/ 1033640 w 4550804"/>
              <a:gd name="connsiteY9202" fmla="*/ 3665436 h 5360810"/>
              <a:gd name="connsiteX9203" fmla="*/ 1034876 w 4550804"/>
              <a:gd name="connsiteY9203" fmla="*/ 3667915 h 5360810"/>
              <a:gd name="connsiteX9204" fmla="*/ 1041161 w 4550804"/>
              <a:gd name="connsiteY9204" fmla="*/ 3662329 h 5360810"/>
              <a:gd name="connsiteX9205" fmla="*/ 1042557 w 4550804"/>
              <a:gd name="connsiteY9205" fmla="*/ 3666518 h 5360810"/>
              <a:gd name="connsiteX9206" fmla="*/ 1042557 w 4550804"/>
              <a:gd name="connsiteY9206" fmla="*/ 3662329 h 5360810"/>
              <a:gd name="connsiteX9207" fmla="*/ 1057222 w 4550804"/>
              <a:gd name="connsiteY9207" fmla="*/ 3665122 h 5360810"/>
              <a:gd name="connsiteX9208" fmla="*/ 1061411 w 4550804"/>
              <a:gd name="connsiteY9208" fmla="*/ 3663726 h 5360810"/>
              <a:gd name="connsiteX9209" fmla="*/ 1066997 w 4550804"/>
              <a:gd name="connsiteY9209" fmla="*/ 3665122 h 5360810"/>
              <a:gd name="connsiteX9210" fmla="*/ 1066390 w 4550804"/>
              <a:gd name="connsiteY9210" fmla="*/ 3665387 h 5360810"/>
              <a:gd name="connsiteX9211" fmla="*/ 1067696 w 4550804"/>
              <a:gd name="connsiteY9211" fmla="*/ 3665820 h 5360810"/>
              <a:gd name="connsiteX9212" fmla="*/ 1064902 w 4550804"/>
              <a:gd name="connsiteY9212" fmla="*/ 3668613 h 5360810"/>
              <a:gd name="connsiteX9213" fmla="*/ 1080963 w 4550804"/>
              <a:gd name="connsiteY9213" fmla="*/ 3668613 h 5360810"/>
              <a:gd name="connsiteX9214" fmla="*/ 1082360 w 4550804"/>
              <a:gd name="connsiteY9214" fmla="*/ 3671405 h 5360810"/>
              <a:gd name="connsiteX9215" fmla="*/ 1082360 w 4550804"/>
              <a:gd name="connsiteY9215" fmla="*/ 3674198 h 5360810"/>
              <a:gd name="connsiteX9216" fmla="*/ 1079566 w 4550804"/>
              <a:gd name="connsiteY9216" fmla="*/ 3678387 h 5360810"/>
              <a:gd name="connsiteX9217" fmla="*/ 1082360 w 4550804"/>
              <a:gd name="connsiteY9217" fmla="*/ 3675594 h 5360810"/>
              <a:gd name="connsiteX9218" fmla="*/ 1085153 w 4550804"/>
              <a:gd name="connsiteY9218" fmla="*/ 3683272 h 5360810"/>
              <a:gd name="connsiteX9219" fmla="*/ 1083757 w 4550804"/>
              <a:gd name="connsiteY9219" fmla="*/ 3677688 h 5360810"/>
              <a:gd name="connsiteX9220" fmla="*/ 1086550 w 4550804"/>
              <a:gd name="connsiteY9220" fmla="*/ 3681876 h 5360810"/>
              <a:gd name="connsiteX9221" fmla="*/ 1086550 w 4550804"/>
              <a:gd name="connsiteY9221" fmla="*/ 3677688 h 5360810"/>
              <a:gd name="connsiteX9222" fmla="*/ 1092834 w 4550804"/>
              <a:gd name="connsiteY9222" fmla="*/ 3679085 h 5360810"/>
              <a:gd name="connsiteX9223" fmla="*/ 1098421 w 4550804"/>
              <a:gd name="connsiteY9223" fmla="*/ 3683272 h 5360810"/>
              <a:gd name="connsiteX9224" fmla="*/ 1094231 w 4550804"/>
              <a:gd name="connsiteY9224" fmla="*/ 3679085 h 5360810"/>
              <a:gd name="connsiteX9225" fmla="*/ 1085153 w 4550804"/>
              <a:gd name="connsiteY9225" fmla="*/ 3676292 h 5360810"/>
              <a:gd name="connsiteX9226" fmla="*/ 1086550 w 4550804"/>
              <a:gd name="connsiteY9226" fmla="*/ 3674896 h 5360810"/>
              <a:gd name="connsiteX9227" fmla="*/ 1083757 w 4550804"/>
              <a:gd name="connsiteY9227" fmla="*/ 3673500 h 5360810"/>
              <a:gd name="connsiteX9228" fmla="*/ 1083757 w 4550804"/>
              <a:gd name="connsiteY9228" fmla="*/ 3670707 h 5360810"/>
              <a:gd name="connsiteX9229" fmla="*/ 1098421 w 4550804"/>
              <a:gd name="connsiteY9229" fmla="*/ 3667915 h 5360810"/>
              <a:gd name="connsiteX9230" fmla="*/ 1089342 w 4550804"/>
              <a:gd name="connsiteY9230" fmla="*/ 3666518 h 5360810"/>
              <a:gd name="connsiteX9231" fmla="*/ 1095627 w 4550804"/>
              <a:gd name="connsiteY9231" fmla="*/ 3660934 h 5360810"/>
              <a:gd name="connsiteX9232" fmla="*/ 1108895 w 4550804"/>
              <a:gd name="connsiteY9232" fmla="*/ 3656745 h 5360810"/>
              <a:gd name="connsiteX9233" fmla="*/ 1110292 w 4550804"/>
              <a:gd name="connsiteY9233" fmla="*/ 3658141 h 5360810"/>
              <a:gd name="connsiteX9234" fmla="*/ 1106102 w 4550804"/>
              <a:gd name="connsiteY9234" fmla="*/ 3660934 h 5360810"/>
              <a:gd name="connsiteX9235" fmla="*/ 1108895 w 4550804"/>
              <a:gd name="connsiteY9235" fmla="*/ 3667216 h 5360810"/>
              <a:gd name="connsiteX9236" fmla="*/ 1107498 w 4550804"/>
              <a:gd name="connsiteY9236" fmla="*/ 3660934 h 5360810"/>
              <a:gd name="connsiteX9237" fmla="*/ 1111688 w 4550804"/>
              <a:gd name="connsiteY9237" fmla="*/ 3660934 h 5360810"/>
              <a:gd name="connsiteX9238" fmla="*/ 1113085 w 4550804"/>
              <a:gd name="connsiteY9238" fmla="*/ 3663726 h 5360810"/>
              <a:gd name="connsiteX9239" fmla="*/ 1113085 w 4550804"/>
              <a:gd name="connsiteY9239" fmla="*/ 3660934 h 5360810"/>
              <a:gd name="connsiteX9240" fmla="*/ 1115878 w 4550804"/>
              <a:gd name="connsiteY9240" fmla="*/ 3662329 h 5360810"/>
              <a:gd name="connsiteX9241" fmla="*/ 1110292 w 4550804"/>
              <a:gd name="connsiteY9241" fmla="*/ 3659537 h 5360810"/>
              <a:gd name="connsiteX9242" fmla="*/ 1113085 w 4550804"/>
              <a:gd name="connsiteY9242" fmla="*/ 3659537 h 5360810"/>
              <a:gd name="connsiteX9243" fmla="*/ 1113085 w 4550804"/>
              <a:gd name="connsiteY9243" fmla="*/ 3656745 h 5360810"/>
              <a:gd name="connsiteX9244" fmla="*/ 1129146 w 4550804"/>
              <a:gd name="connsiteY9244" fmla="*/ 3651160 h 5360810"/>
              <a:gd name="connsiteX9245" fmla="*/ 1131939 w 4550804"/>
              <a:gd name="connsiteY9245" fmla="*/ 3648368 h 5360810"/>
              <a:gd name="connsiteX9246" fmla="*/ 1129146 w 4550804"/>
              <a:gd name="connsiteY9246" fmla="*/ 3652557 h 5360810"/>
              <a:gd name="connsiteX9247" fmla="*/ 1132895 w 4550804"/>
              <a:gd name="connsiteY9247" fmla="*/ 3652557 h 5360810"/>
              <a:gd name="connsiteX9248" fmla="*/ 1132638 w 4550804"/>
              <a:gd name="connsiteY9248" fmla="*/ 3651160 h 5360810"/>
              <a:gd name="connsiteX9249" fmla="*/ 1135430 w 4550804"/>
              <a:gd name="connsiteY9249" fmla="*/ 3653953 h 5360810"/>
              <a:gd name="connsiteX9250" fmla="*/ 1134209 w 4550804"/>
              <a:gd name="connsiteY9250" fmla="*/ 3650288 h 5360810"/>
              <a:gd name="connsiteX9251" fmla="*/ 1134034 w 4550804"/>
              <a:gd name="connsiteY9251" fmla="*/ 3650463 h 5360810"/>
              <a:gd name="connsiteX9252" fmla="*/ 1134034 w 4550804"/>
              <a:gd name="connsiteY9252" fmla="*/ 3649066 h 5360810"/>
              <a:gd name="connsiteX9253" fmla="*/ 1136827 w 4550804"/>
              <a:gd name="connsiteY9253" fmla="*/ 3647670 h 5360810"/>
              <a:gd name="connsiteX9254" fmla="*/ 1134502 w 4550804"/>
              <a:gd name="connsiteY9254" fmla="*/ 3649995 h 5360810"/>
              <a:gd name="connsiteX9255" fmla="*/ 1136827 w 4550804"/>
              <a:gd name="connsiteY9255" fmla="*/ 3651160 h 5360810"/>
              <a:gd name="connsiteX9256" fmla="*/ 1150094 w 4550804"/>
              <a:gd name="connsiteY9256" fmla="*/ 3644877 h 5360810"/>
              <a:gd name="connsiteX9257" fmla="*/ 1158363 w 4550804"/>
              <a:gd name="connsiteY9257" fmla="*/ 3642671 h 5360810"/>
              <a:gd name="connsiteX9258" fmla="*/ 1157776 w 4550804"/>
              <a:gd name="connsiteY9258" fmla="*/ 3642085 h 5360810"/>
              <a:gd name="connsiteX9259" fmla="*/ 1160569 w 4550804"/>
              <a:gd name="connsiteY9259" fmla="*/ 3640689 h 5360810"/>
              <a:gd name="connsiteX9260" fmla="*/ 1159766 w 4550804"/>
              <a:gd name="connsiteY9260" fmla="*/ 3642301 h 5360810"/>
              <a:gd name="connsiteX9261" fmla="*/ 1160569 w 4550804"/>
              <a:gd name="connsiteY9261" fmla="*/ 3642085 h 5360810"/>
              <a:gd name="connsiteX9262" fmla="*/ 1161966 w 4550804"/>
              <a:gd name="connsiteY9262" fmla="*/ 3647670 h 5360810"/>
              <a:gd name="connsiteX9263" fmla="*/ 1161966 w 4550804"/>
              <a:gd name="connsiteY9263" fmla="*/ 3644877 h 5360810"/>
              <a:gd name="connsiteX9264" fmla="*/ 1167552 w 4550804"/>
              <a:gd name="connsiteY9264" fmla="*/ 3644877 h 5360810"/>
              <a:gd name="connsiteX9265" fmla="*/ 1163363 w 4550804"/>
              <a:gd name="connsiteY9265" fmla="*/ 3649066 h 5360810"/>
              <a:gd name="connsiteX9266" fmla="*/ 1168948 w 4550804"/>
              <a:gd name="connsiteY9266" fmla="*/ 3646273 h 5360810"/>
              <a:gd name="connsiteX9267" fmla="*/ 1180819 w 4550804"/>
              <a:gd name="connsiteY9267" fmla="*/ 3647670 h 5360810"/>
              <a:gd name="connsiteX9268" fmla="*/ 1188501 w 4550804"/>
              <a:gd name="connsiteY9268" fmla="*/ 3646273 h 5360810"/>
              <a:gd name="connsiteX9269" fmla="*/ 1200372 w 4550804"/>
              <a:gd name="connsiteY9269" fmla="*/ 3640689 h 5360810"/>
              <a:gd name="connsiteX9270" fmla="*/ 1213639 w 4550804"/>
              <a:gd name="connsiteY9270" fmla="*/ 3633010 h 5360810"/>
              <a:gd name="connsiteX9271" fmla="*/ 1219226 w 4550804"/>
              <a:gd name="connsiteY9271" fmla="*/ 3628821 h 5360810"/>
              <a:gd name="connsiteX9272" fmla="*/ 1223416 w 4550804"/>
              <a:gd name="connsiteY9272" fmla="*/ 3621142 h 5360810"/>
              <a:gd name="connsiteX9273" fmla="*/ 1223416 w 4550804"/>
              <a:gd name="connsiteY9273" fmla="*/ 3623934 h 5360810"/>
              <a:gd name="connsiteX9274" fmla="*/ 1226209 w 4550804"/>
              <a:gd name="connsiteY9274" fmla="*/ 3626727 h 5360810"/>
              <a:gd name="connsiteX9275" fmla="*/ 1228569 w 4550804"/>
              <a:gd name="connsiteY9275" fmla="*/ 3629610 h 5360810"/>
              <a:gd name="connsiteX9276" fmla="*/ 1230399 w 4550804"/>
              <a:gd name="connsiteY9276" fmla="*/ 3630218 h 5360810"/>
              <a:gd name="connsiteX9277" fmla="*/ 1224114 w 4550804"/>
              <a:gd name="connsiteY9277" fmla="*/ 3623934 h 5360810"/>
              <a:gd name="connsiteX9278" fmla="*/ 1229700 w 4550804"/>
              <a:gd name="connsiteY9278" fmla="*/ 3618349 h 5360810"/>
              <a:gd name="connsiteX9279" fmla="*/ 1227109 w 4550804"/>
              <a:gd name="connsiteY9279" fmla="*/ 3615759 h 5360810"/>
              <a:gd name="connsiteX9280" fmla="*/ 1231097 w 4550804"/>
              <a:gd name="connsiteY9280" fmla="*/ 3614161 h 5360810"/>
              <a:gd name="connsiteX9281" fmla="*/ 1233890 w 4550804"/>
              <a:gd name="connsiteY9281" fmla="*/ 3611368 h 5360810"/>
              <a:gd name="connsiteX9282" fmla="*/ 1240175 w 4550804"/>
              <a:gd name="connsiteY9282" fmla="*/ 3600897 h 5360810"/>
              <a:gd name="connsiteX9283" fmla="*/ 1242968 w 4550804"/>
              <a:gd name="connsiteY9283" fmla="*/ 3599501 h 5360810"/>
              <a:gd name="connsiteX9284" fmla="*/ 1249253 w 4550804"/>
              <a:gd name="connsiteY9284" fmla="*/ 3582048 h 5360810"/>
              <a:gd name="connsiteX9285" fmla="*/ 1247856 w 4550804"/>
              <a:gd name="connsiteY9285" fmla="*/ 3577860 h 5360810"/>
              <a:gd name="connsiteX9286" fmla="*/ 1261124 w 4550804"/>
              <a:gd name="connsiteY9286" fmla="*/ 3568784 h 5360810"/>
              <a:gd name="connsiteX9287" fmla="*/ 1269734 w 4550804"/>
              <a:gd name="connsiteY9287" fmla="*/ 3560177 h 5360810"/>
              <a:gd name="connsiteX9288" fmla="*/ 1264616 w 4550804"/>
              <a:gd name="connsiteY9288" fmla="*/ 3563898 h 5360810"/>
              <a:gd name="connsiteX9289" fmla="*/ 1270900 w 4550804"/>
              <a:gd name="connsiteY9289" fmla="*/ 3557615 h 5360810"/>
              <a:gd name="connsiteX9290" fmla="*/ 1271836 w 4550804"/>
              <a:gd name="connsiteY9290" fmla="*/ 3558082 h 5360810"/>
              <a:gd name="connsiteX9291" fmla="*/ 1272995 w 4550804"/>
              <a:gd name="connsiteY9291" fmla="*/ 3556917 h 5360810"/>
              <a:gd name="connsiteX9292" fmla="*/ 1289056 w 4550804"/>
              <a:gd name="connsiteY9292" fmla="*/ 3545048 h 5360810"/>
              <a:gd name="connsiteX9293" fmla="*/ 1295341 w 4550804"/>
              <a:gd name="connsiteY9293" fmla="*/ 3546445 h 5360810"/>
              <a:gd name="connsiteX9294" fmla="*/ 1301625 w 4550804"/>
              <a:gd name="connsiteY9294" fmla="*/ 3545048 h 5360810"/>
              <a:gd name="connsiteX9295" fmla="*/ 1298832 w 4550804"/>
              <a:gd name="connsiteY9295" fmla="*/ 3546445 h 5360810"/>
              <a:gd name="connsiteX9296" fmla="*/ 1301625 w 4550804"/>
              <a:gd name="connsiteY9296" fmla="*/ 3547841 h 5360810"/>
              <a:gd name="connsiteX9297" fmla="*/ 1304418 w 4550804"/>
              <a:gd name="connsiteY9297" fmla="*/ 3546445 h 5360810"/>
              <a:gd name="connsiteX9298" fmla="*/ 1309446 w 4550804"/>
              <a:gd name="connsiteY9298" fmla="*/ 3547701 h 5360810"/>
              <a:gd name="connsiteX9299" fmla="*/ 1310005 w 4550804"/>
              <a:gd name="connsiteY9299" fmla="*/ 3547143 h 5360810"/>
              <a:gd name="connsiteX9300" fmla="*/ 1319082 w 4550804"/>
              <a:gd name="connsiteY9300" fmla="*/ 3554822 h 5360810"/>
              <a:gd name="connsiteX9301" fmla="*/ 1333747 w 4550804"/>
              <a:gd name="connsiteY9301" fmla="*/ 3561106 h 5360810"/>
              <a:gd name="connsiteX9302" fmla="*/ 1333747 w 4550804"/>
              <a:gd name="connsiteY9302" fmla="*/ 3562502 h 5360810"/>
              <a:gd name="connsiteX9303" fmla="*/ 1367265 w 4550804"/>
              <a:gd name="connsiteY9303" fmla="*/ 3571576 h 5360810"/>
              <a:gd name="connsiteX9304" fmla="*/ 1367265 w 4550804"/>
              <a:gd name="connsiteY9304" fmla="*/ 3579256 h 5360810"/>
              <a:gd name="connsiteX9305" fmla="*/ 1368662 w 4550804"/>
              <a:gd name="connsiteY9305" fmla="*/ 3571576 h 5360810"/>
              <a:gd name="connsiteX9306" fmla="*/ 1380533 w 4550804"/>
              <a:gd name="connsiteY9306" fmla="*/ 3574369 h 5360810"/>
              <a:gd name="connsiteX9307" fmla="*/ 1401482 w 4550804"/>
              <a:gd name="connsiteY9307" fmla="*/ 3571576 h 5360810"/>
              <a:gd name="connsiteX9308" fmla="*/ 1407766 w 4550804"/>
              <a:gd name="connsiteY9308" fmla="*/ 3568784 h 5360810"/>
              <a:gd name="connsiteX9309" fmla="*/ 1407766 w 4550804"/>
              <a:gd name="connsiteY9309" fmla="*/ 3564596 h 5360810"/>
              <a:gd name="connsiteX9310" fmla="*/ 1408877 w 4550804"/>
              <a:gd name="connsiteY9310" fmla="*/ 3570676 h 5360810"/>
              <a:gd name="connsiteX9311" fmla="*/ 1409163 w 4550804"/>
              <a:gd name="connsiteY9311" fmla="*/ 3568784 h 5360810"/>
              <a:gd name="connsiteX9312" fmla="*/ 1412654 w 4550804"/>
              <a:gd name="connsiteY9312" fmla="*/ 3568784 h 5360810"/>
              <a:gd name="connsiteX9313" fmla="*/ 1415448 w 4550804"/>
              <a:gd name="connsiteY9313" fmla="*/ 3567388 h 5360810"/>
              <a:gd name="connsiteX9314" fmla="*/ 1411258 w 4550804"/>
              <a:gd name="connsiteY9314" fmla="*/ 3565991 h 5360810"/>
              <a:gd name="connsiteX9315" fmla="*/ 1411258 w 4550804"/>
              <a:gd name="connsiteY9315" fmla="*/ 3564596 h 5360810"/>
              <a:gd name="connsiteX9316" fmla="*/ 1417543 w 4550804"/>
              <a:gd name="connsiteY9316" fmla="*/ 3567388 h 5360810"/>
              <a:gd name="connsiteX9317" fmla="*/ 1420335 w 4550804"/>
              <a:gd name="connsiteY9317" fmla="*/ 3570180 h 5360810"/>
              <a:gd name="connsiteX9318" fmla="*/ 1423129 w 4550804"/>
              <a:gd name="connsiteY9318" fmla="*/ 3568784 h 5360810"/>
              <a:gd name="connsiteX9319" fmla="*/ 1424525 w 4550804"/>
              <a:gd name="connsiteY9319" fmla="*/ 3564596 h 5360810"/>
              <a:gd name="connsiteX9320" fmla="*/ 1437793 w 4550804"/>
              <a:gd name="connsiteY9320" fmla="*/ 3561804 h 5360810"/>
              <a:gd name="connsiteX9321" fmla="*/ 1439189 w 4550804"/>
              <a:gd name="connsiteY9321" fmla="*/ 3563200 h 5360810"/>
              <a:gd name="connsiteX9322" fmla="*/ 1439189 w 4550804"/>
              <a:gd name="connsiteY9322" fmla="*/ 3561804 h 5360810"/>
              <a:gd name="connsiteX9323" fmla="*/ 1448268 w 4550804"/>
              <a:gd name="connsiteY9323" fmla="*/ 3559011 h 5360810"/>
              <a:gd name="connsiteX9324" fmla="*/ 1451060 w 4550804"/>
              <a:gd name="connsiteY9324" fmla="*/ 3560407 h 5360810"/>
              <a:gd name="connsiteX9325" fmla="*/ 1449665 w 4550804"/>
              <a:gd name="connsiteY9325" fmla="*/ 3559011 h 5360810"/>
              <a:gd name="connsiteX9326" fmla="*/ 1453854 w 4550804"/>
              <a:gd name="connsiteY9326" fmla="*/ 3557615 h 5360810"/>
              <a:gd name="connsiteX9327" fmla="*/ 1452457 w 4550804"/>
              <a:gd name="connsiteY9327" fmla="*/ 3556219 h 5360810"/>
              <a:gd name="connsiteX9328" fmla="*/ 1455250 w 4550804"/>
              <a:gd name="connsiteY9328" fmla="*/ 3554822 h 5360810"/>
              <a:gd name="connsiteX9329" fmla="*/ 1455250 w 4550804"/>
              <a:gd name="connsiteY9329" fmla="*/ 3557615 h 5360810"/>
              <a:gd name="connsiteX9330" fmla="*/ 1456647 w 4550804"/>
              <a:gd name="connsiteY9330" fmla="*/ 3556219 h 5360810"/>
              <a:gd name="connsiteX9331" fmla="*/ 1464329 w 4550804"/>
              <a:gd name="connsiteY9331" fmla="*/ 3554822 h 5360810"/>
              <a:gd name="connsiteX9332" fmla="*/ 1464329 w 4550804"/>
              <a:gd name="connsiteY9332" fmla="*/ 3556219 h 5360810"/>
              <a:gd name="connsiteX9333" fmla="*/ 1500640 w 4550804"/>
              <a:gd name="connsiteY9333" fmla="*/ 3545747 h 5360810"/>
              <a:gd name="connsiteX9334" fmla="*/ 1518097 w 4550804"/>
              <a:gd name="connsiteY9334" fmla="*/ 3535276 h 5360810"/>
              <a:gd name="connsiteX9335" fmla="*/ 1522287 w 4550804"/>
              <a:gd name="connsiteY9335" fmla="*/ 3528992 h 5360810"/>
              <a:gd name="connsiteX9336" fmla="*/ 1531365 w 4550804"/>
              <a:gd name="connsiteY9336" fmla="*/ 3524804 h 5360810"/>
              <a:gd name="connsiteX9337" fmla="*/ 1531365 w 4550804"/>
              <a:gd name="connsiteY9337" fmla="*/ 3523407 h 5360810"/>
              <a:gd name="connsiteX9338" fmla="*/ 1536952 w 4550804"/>
              <a:gd name="connsiteY9338" fmla="*/ 3520615 h 5360810"/>
              <a:gd name="connsiteX9339" fmla="*/ 1535555 w 4550804"/>
              <a:gd name="connsiteY9339" fmla="*/ 3519219 h 5360810"/>
              <a:gd name="connsiteX9340" fmla="*/ 1539745 w 4550804"/>
              <a:gd name="connsiteY9340" fmla="*/ 3519219 h 5360810"/>
              <a:gd name="connsiteX9341" fmla="*/ 1547426 w 4550804"/>
              <a:gd name="connsiteY9341" fmla="*/ 3515031 h 5360810"/>
              <a:gd name="connsiteX9342" fmla="*/ 1551846 w 4550804"/>
              <a:gd name="connsiteY9342" fmla="*/ 3515031 h 5360810"/>
              <a:gd name="connsiteX9343" fmla="*/ 1550313 w 4550804"/>
              <a:gd name="connsiteY9343" fmla="*/ 3510428 h 5360810"/>
              <a:gd name="connsiteX9344" fmla="*/ 1548823 w 4550804"/>
              <a:gd name="connsiteY9344" fmla="*/ 3510842 h 5360810"/>
              <a:gd name="connsiteX9345" fmla="*/ 1544633 w 4550804"/>
              <a:gd name="connsiteY9345" fmla="*/ 3501767 h 5360810"/>
              <a:gd name="connsiteX9346" fmla="*/ 1530667 w 4550804"/>
              <a:gd name="connsiteY9346" fmla="*/ 3508050 h 5360810"/>
              <a:gd name="connsiteX9347" fmla="*/ 1530667 w 4550804"/>
              <a:gd name="connsiteY9347" fmla="*/ 3497578 h 5360810"/>
              <a:gd name="connsiteX9348" fmla="*/ 1527874 w 4550804"/>
              <a:gd name="connsiteY9348" fmla="*/ 3504559 h 5360810"/>
              <a:gd name="connsiteX9349" fmla="*/ 1529270 w 4550804"/>
              <a:gd name="connsiteY9349" fmla="*/ 3508050 h 5360810"/>
              <a:gd name="connsiteX9350" fmla="*/ 1527874 w 4550804"/>
              <a:gd name="connsiteY9350" fmla="*/ 3508050 h 5360810"/>
              <a:gd name="connsiteX9351" fmla="*/ 1526795 w 4550804"/>
              <a:gd name="connsiteY9351" fmla="*/ 3507241 h 5360810"/>
              <a:gd name="connsiteX9352" fmla="*/ 1526478 w 4550804"/>
              <a:gd name="connsiteY9352" fmla="*/ 3508747 h 5360810"/>
              <a:gd name="connsiteX9353" fmla="*/ 1520193 w 4550804"/>
              <a:gd name="connsiteY9353" fmla="*/ 3504560 h 5360810"/>
              <a:gd name="connsiteX9354" fmla="*/ 1505529 w 4550804"/>
              <a:gd name="connsiteY9354" fmla="*/ 3516427 h 5360810"/>
              <a:gd name="connsiteX9355" fmla="*/ 1492261 w 4550804"/>
              <a:gd name="connsiteY9355" fmla="*/ 3520616 h 5360810"/>
              <a:gd name="connsiteX9356" fmla="*/ 1483183 w 4550804"/>
              <a:gd name="connsiteY9356" fmla="*/ 3524804 h 5360810"/>
              <a:gd name="connsiteX9357" fmla="*/ 1485976 w 4550804"/>
              <a:gd name="connsiteY9357" fmla="*/ 3528993 h 5360810"/>
              <a:gd name="connsiteX9358" fmla="*/ 1483183 w 4550804"/>
              <a:gd name="connsiteY9358" fmla="*/ 3526201 h 5360810"/>
              <a:gd name="connsiteX9359" fmla="*/ 1478994 w 4550804"/>
              <a:gd name="connsiteY9359" fmla="*/ 3527597 h 5360810"/>
              <a:gd name="connsiteX9360" fmla="*/ 1473407 w 4550804"/>
              <a:gd name="connsiteY9360" fmla="*/ 3526201 h 5360810"/>
              <a:gd name="connsiteX9361" fmla="*/ 1462933 w 4550804"/>
              <a:gd name="connsiteY9361" fmla="*/ 3530389 h 5360810"/>
              <a:gd name="connsiteX9362" fmla="*/ 1460139 w 4550804"/>
              <a:gd name="connsiteY9362" fmla="*/ 3534577 h 5360810"/>
              <a:gd name="connsiteX9363" fmla="*/ 1446872 w 4550804"/>
              <a:gd name="connsiteY9363" fmla="*/ 3540861 h 5360810"/>
              <a:gd name="connsiteX9364" fmla="*/ 1420337 w 4550804"/>
              <a:gd name="connsiteY9364" fmla="*/ 3542187 h 5360810"/>
              <a:gd name="connsiteX9365" fmla="*/ 1420337 w 4550804"/>
              <a:gd name="connsiteY9365" fmla="*/ 3543653 h 5360810"/>
              <a:gd name="connsiteX9366" fmla="*/ 1414750 w 4550804"/>
              <a:gd name="connsiteY9366" fmla="*/ 3546446 h 5360810"/>
              <a:gd name="connsiteX9367" fmla="*/ 1411957 w 4550804"/>
              <a:gd name="connsiteY9367" fmla="*/ 3546446 h 5360810"/>
              <a:gd name="connsiteX9368" fmla="*/ 1411957 w 4550804"/>
              <a:gd name="connsiteY9368" fmla="*/ 3543653 h 5360810"/>
              <a:gd name="connsiteX9369" fmla="*/ 1406370 w 4550804"/>
              <a:gd name="connsiteY9369" fmla="*/ 3543653 h 5360810"/>
              <a:gd name="connsiteX9370" fmla="*/ 1391706 w 4550804"/>
              <a:gd name="connsiteY9370" fmla="*/ 3538068 h 5360810"/>
              <a:gd name="connsiteX9371" fmla="*/ 1387517 w 4550804"/>
              <a:gd name="connsiteY9371" fmla="*/ 3532483 h 5360810"/>
              <a:gd name="connsiteX9372" fmla="*/ 1371456 w 4550804"/>
              <a:gd name="connsiteY9372" fmla="*/ 3529691 h 5360810"/>
              <a:gd name="connsiteX9373" fmla="*/ 1370059 w 4550804"/>
              <a:gd name="connsiteY9373" fmla="*/ 3525503 h 5360810"/>
              <a:gd name="connsiteX9374" fmla="*/ 1367266 w 4550804"/>
              <a:gd name="connsiteY9374" fmla="*/ 3531785 h 5360810"/>
              <a:gd name="connsiteX9375" fmla="*/ 1366337 w 4550804"/>
              <a:gd name="connsiteY9375" fmla="*/ 3529922 h 5360810"/>
              <a:gd name="connsiteX9376" fmla="*/ 1361680 w 4550804"/>
              <a:gd name="connsiteY9376" fmla="*/ 3527597 h 5360810"/>
              <a:gd name="connsiteX9377" fmla="*/ 1365870 w 4550804"/>
              <a:gd name="connsiteY9377" fmla="*/ 3528993 h 5360810"/>
              <a:gd name="connsiteX9378" fmla="*/ 1366338 w 4550804"/>
              <a:gd name="connsiteY9378" fmla="*/ 3529921 h 5360810"/>
              <a:gd name="connsiteX9379" fmla="*/ 1367266 w 4550804"/>
              <a:gd name="connsiteY9379" fmla="*/ 3530389 h 5360810"/>
              <a:gd name="connsiteX9380" fmla="*/ 1368663 w 4550804"/>
              <a:gd name="connsiteY9380" fmla="*/ 3527597 h 5360810"/>
              <a:gd name="connsiteX9381" fmla="*/ 1364472 w 4550804"/>
              <a:gd name="connsiteY9381" fmla="*/ 3523408 h 5360810"/>
              <a:gd name="connsiteX9382" fmla="*/ 1346316 w 4550804"/>
              <a:gd name="connsiteY9382" fmla="*/ 3519219 h 5360810"/>
              <a:gd name="connsiteX9383" fmla="*/ 1346316 w 4550804"/>
              <a:gd name="connsiteY9383" fmla="*/ 3517823 h 5360810"/>
              <a:gd name="connsiteX9384" fmla="*/ 1337239 w 4550804"/>
              <a:gd name="connsiteY9384" fmla="*/ 3513634 h 5360810"/>
              <a:gd name="connsiteX9385" fmla="*/ 1337239 w 4550804"/>
              <a:gd name="connsiteY9385" fmla="*/ 3512238 h 5360810"/>
              <a:gd name="connsiteX9386" fmla="*/ 1335842 w 4550804"/>
              <a:gd name="connsiteY9386" fmla="*/ 3515031 h 5360810"/>
              <a:gd name="connsiteX9387" fmla="*/ 1329558 w 4550804"/>
              <a:gd name="connsiteY9387" fmla="*/ 3513634 h 5360810"/>
              <a:gd name="connsiteX9388" fmla="*/ 1328162 w 4550804"/>
              <a:gd name="connsiteY9388" fmla="*/ 3508049 h 5360810"/>
              <a:gd name="connsiteX9389" fmla="*/ 1329558 w 4550804"/>
              <a:gd name="connsiteY9389" fmla="*/ 3514332 h 5360810"/>
              <a:gd name="connsiteX9390" fmla="*/ 1326765 w 4550804"/>
              <a:gd name="connsiteY9390" fmla="*/ 3511540 h 5360810"/>
              <a:gd name="connsiteX9391" fmla="*/ 1321178 w 4550804"/>
              <a:gd name="connsiteY9391" fmla="*/ 3512783 h 5360810"/>
              <a:gd name="connsiteX9392" fmla="*/ 1321178 w 4550804"/>
              <a:gd name="connsiteY9392" fmla="*/ 3514332 h 5360810"/>
              <a:gd name="connsiteX9393" fmla="*/ 1314893 w 4550804"/>
              <a:gd name="connsiteY9393" fmla="*/ 3512936 h 5360810"/>
              <a:gd name="connsiteX9394" fmla="*/ 1313497 w 4550804"/>
              <a:gd name="connsiteY9394" fmla="*/ 3510144 h 5360810"/>
              <a:gd name="connsiteX9395" fmla="*/ 1316290 w 4550804"/>
              <a:gd name="connsiteY9395" fmla="*/ 3510144 h 5360810"/>
              <a:gd name="connsiteX9396" fmla="*/ 1316290 w 4550804"/>
              <a:gd name="connsiteY9396" fmla="*/ 3512936 h 5360810"/>
              <a:gd name="connsiteX9397" fmla="*/ 1316988 w 4550804"/>
              <a:gd name="connsiteY9397" fmla="*/ 3510144 h 5360810"/>
              <a:gd name="connsiteX9398" fmla="*/ 1320033 w 4550804"/>
              <a:gd name="connsiteY9398" fmla="*/ 3511157 h 5360810"/>
              <a:gd name="connsiteX9399" fmla="*/ 1319083 w 4550804"/>
              <a:gd name="connsiteY9399" fmla="*/ 3507351 h 5360810"/>
              <a:gd name="connsiteX9400" fmla="*/ 1310006 w 4550804"/>
              <a:gd name="connsiteY9400" fmla="*/ 3508747 h 5360810"/>
              <a:gd name="connsiteX9401" fmla="*/ 1311402 w 4550804"/>
              <a:gd name="connsiteY9401" fmla="*/ 3512936 h 5360810"/>
              <a:gd name="connsiteX9402" fmla="*/ 1307212 w 4550804"/>
              <a:gd name="connsiteY9402" fmla="*/ 3510144 h 5360810"/>
              <a:gd name="connsiteX9403" fmla="*/ 1304419 w 4550804"/>
              <a:gd name="connsiteY9403" fmla="*/ 3511540 h 5360810"/>
              <a:gd name="connsiteX9404" fmla="*/ 1300229 w 4550804"/>
              <a:gd name="connsiteY9404" fmla="*/ 3510144 h 5360810"/>
              <a:gd name="connsiteX9405" fmla="*/ 1300229 w 4550804"/>
              <a:gd name="connsiteY9405" fmla="*/ 3514332 h 5360810"/>
              <a:gd name="connsiteX9406" fmla="*/ 1298833 w 4550804"/>
              <a:gd name="connsiteY9406" fmla="*/ 3508747 h 5360810"/>
              <a:gd name="connsiteX9407" fmla="*/ 1284168 w 4550804"/>
              <a:gd name="connsiteY9407" fmla="*/ 3504560 h 5360810"/>
              <a:gd name="connsiteX9408" fmla="*/ 1278582 w 4550804"/>
              <a:gd name="connsiteY9408" fmla="*/ 3504560 h 5360810"/>
              <a:gd name="connsiteX9409" fmla="*/ 1277185 w 4550804"/>
              <a:gd name="connsiteY9409" fmla="*/ 3507351 h 5360810"/>
              <a:gd name="connsiteX9410" fmla="*/ 1278582 w 4550804"/>
              <a:gd name="connsiteY9410" fmla="*/ 3501069 h 5360810"/>
              <a:gd name="connsiteX9411" fmla="*/ 1274392 w 4550804"/>
              <a:gd name="connsiteY9411" fmla="*/ 3507351 h 5360810"/>
              <a:gd name="connsiteX9412" fmla="*/ 1275789 w 4550804"/>
              <a:gd name="connsiteY9412" fmla="*/ 3504560 h 5360810"/>
              <a:gd name="connsiteX9413" fmla="*/ 1265315 w 4550804"/>
              <a:gd name="connsiteY9413" fmla="*/ 3498276 h 5360810"/>
              <a:gd name="connsiteX9414" fmla="*/ 1261125 w 4550804"/>
              <a:gd name="connsiteY9414" fmla="*/ 3502465 h 5360810"/>
              <a:gd name="connsiteX9415" fmla="*/ 1256935 w 4550804"/>
              <a:gd name="connsiteY9415" fmla="*/ 3501069 h 5360810"/>
              <a:gd name="connsiteX9416" fmla="*/ 1255538 w 4550804"/>
              <a:gd name="connsiteY9416" fmla="*/ 3498276 h 5360810"/>
              <a:gd name="connsiteX9417" fmla="*/ 1258331 w 4550804"/>
              <a:gd name="connsiteY9417" fmla="*/ 3501069 h 5360810"/>
              <a:gd name="connsiteX9418" fmla="*/ 1261125 w 4550804"/>
              <a:gd name="connsiteY9418" fmla="*/ 3495484 h 5360810"/>
              <a:gd name="connsiteX9419" fmla="*/ 1247857 w 4550804"/>
              <a:gd name="connsiteY9419" fmla="*/ 3487804 h 5360810"/>
              <a:gd name="connsiteX9420" fmla="*/ 1247857 w 4550804"/>
              <a:gd name="connsiteY9420" fmla="*/ 3486408 h 5360810"/>
              <a:gd name="connsiteX9421" fmla="*/ 1246460 w 4550804"/>
              <a:gd name="connsiteY9421" fmla="*/ 3487804 h 5360810"/>
              <a:gd name="connsiteX9422" fmla="*/ 1241279 w 4550804"/>
              <a:gd name="connsiteY9422" fmla="*/ 3484615 h 5360810"/>
              <a:gd name="connsiteX9423" fmla="*/ 1240874 w 4550804"/>
              <a:gd name="connsiteY9423" fmla="*/ 3485710 h 5360810"/>
              <a:gd name="connsiteX9424" fmla="*/ 1239903 w 4550804"/>
              <a:gd name="connsiteY9424" fmla="*/ 3483769 h 5360810"/>
              <a:gd name="connsiteX9425" fmla="*/ 1237383 w 4550804"/>
              <a:gd name="connsiteY9425" fmla="*/ 3482220 h 5360810"/>
              <a:gd name="connsiteX9426" fmla="*/ 1237508 w 4550804"/>
              <a:gd name="connsiteY9426" fmla="*/ 3481871 h 5360810"/>
              <a:gd name="connsiteX9427" fmla="*/ 1217132 w 4550804"/>
              <a:gd name="connsiteY9427" fmla="*/ 3471050 h 5360810"/>
              <a:gd name="connsiteX9428" fmla="*/ 1215735 w 4550804"/>
              <a:gd name="connsiteY9428" fmla="*/ 3472446 h 5360810"/>
              <a:gd name="connsiteX9429" fmla="*/ 1215735 w 4550804"/>
              <a:gd name="connsiteY9429" fmla="*/ 3469654 h 5360810"/>
              <a:gd name="connsiteX9430" fmla="*/ 1202468 w 4550804"/>
              <a:gd name="connsiteY9430" fmla="*/ 3461975 h 5360810"/>
              <a:gd name="connsiteX9431" fmla="*/ 1185010 w 4550804"/>
              <a:gd name="connsiteY9431" fmla="*/ 3454296 h 5360810"/>
              <a:gd name="connsiteX9432" fmla="*/ 1159872 w 4550804"/>
              <a:gd name="connsiteY9432" fmla="*/ 3443824 h 5360810"/>
              <a:gd name="connsiteX9433" fmla="*/ 1129147 w 4550804"/>
              <a:gd name="connsiteY9433" fmla="*/ 3431957 h 5360810"/>
              <a:gd name="connsiteX9434" fmla="*/ 1135431 w 4550804"/>
              <a:gd name="connsiteY9434" fmla="*/ 3433353 h 5360810"/>
              <a:gd name="connsiteX9435" fmla="*/ 1135431 w 4550804"/>
              <a:gd name="connsiteY9435" fmla="*/ 3430561 h 5360810"/>
              <a:gd name="connsiteX9436" fmla="*/ 1120767 w 4550804"/>
              <a:gd name="connsiteY9436" fmla="*/ 3427768 h 5360810"/>
              <a:gd name="connsiteX9437" fmla="*/ 1122163 w 4550804"/>
              <a:gd name="connsiteY9437" fmla="*/ 3424976 h 5360810"/>
              <a:gd name="connsiteX9438" fmla="*/ 1119370 w 4550804"/>
              <a:gd name="connsiteY9438" fmla="*/ 3427768 h 5360810"/>
              <a:gd name="connsiteX9439" fmla="*/ 1101912 w 4550804"/>
              <a:gd name="connsiteY9439" fmla="*/ 3423579 h 5360810"/>
              <a:gd name="connsiteX9440" fmla="*/ 1103309 w 4550804"/>
              <a:gd name="connsiteY9440" fmla="*/ 3420787 h 5360810"/>
              <a:gd name="connsiteX9441" fmla="*/ 1100516 w 4550804"/>
              <a:gd name="connsiteY9441" fmla="*/ 3423579 h 5360810"/>
              <a:gd name="connsiteX9442" fmla="*/ 1094930 w 4550804"/>
              <a:gd name="connsiteY9442" fmla="*/ 3419390 h 5360810"/>
              <a:gd name="connsiteX9443" fmla="*/ 1094930 w 4550804"/>
              <a:gd name="connsiteY9443" fmla="*/ 3420787 h 5360810"/>
              <a:gd name="connsiteX9444" fmla="*/ 1092136 w 4550804"/>
              <a:gd name="connsiteY9444" fmla="*/ 3419390 h 5360810"/>
              <a:gd name="connsiteX9445" fmla="*/ 1089344 w 4550804"/>
              <a:gd name="connsiteY9445" fmla="*/ 3416600 h 5360810"/>
              <a:gd name="connsiteX9446" fmla="*/ 1090741 w 4550804"/>
              <a:gd name="connsiteY9446" fmla="*/ 3419391 h 5360810"/>
              <a:gd name="connsiteX9447" fmla="*/ 1089344 w 4550804"/>
              <a:gd name="connsiteY9447" fmla="*/ 3419391 h 5360810"/>
              <a:gd name="connsiteX9448" fmla="*/ 1089344 w 4550804"/>
              <a:gd name="connsiteY9448" fmla="*/ 3416599 h 5360810"/>
              <a:gd name="connsiteX9449" fmla="*/ 1089343 w 4550804"/>
              <a:gd name="connsiteY9449" fmla="*/ 3416599 h 5360810"/>
              <a:gd name="connsiteX9450" fmla="*/ 1077472 w 4550804"/>
              <a:gd name="connsiteY9450" fmla="*/ 3411014 h 5360810"/>
              <a:gd name="connsiteX9451" fmla="*/ 1078080 w 4550804"/>
              <a:gd name="connsiteY9451" fmla="*/ 3410644 h 5360810"/>
              <a:gd name="connsiteX9452" fmla="*/ 1073980 w 4550804"/>
              <a:gd name="connsiteY9452" fmla="*/ 3409618 h 5360810"/>
              <a:gd name="connsiteX9453" fmla="*/ 1072584 w 4550804"/>
              <a:gd name="connsiteY9453" fmla="*/ 3406825 h 5360810"/>
              <a:gd name="connsiteX9454" fmla="*/ 1072584 w 4550804"/>
              <a:gd name="connsiteY9454" fmla="*/ 3408222 h 5360810"/>
              <a:gd name="connsiteX9455" fmla="*/ 1068395 w 4550804"/>
              <a:gd name="connsiteY9455" fmla="*/ 3405429 h 5360810"/>
              <a:gd name="connsiteX9456" fmla="*/ 1055127 w 4550804"/>
              <a:gd name="connsiteY9456" fmla="*/ 3387279 h 5360810"/>
              <a:gd name="connsiteX9457" fmla="*/ 1056523 w 4550804"/>
              <a:gd name="connsiteY9457" fmla="*/ 3381693 h 5360810"/>
              <a:gd name="connsiteX9458" fmla="*/ 1055825 w 4550804"/>
              <a:gd name="connsiteY9458" fmla="*/ 3381693 h 5360810"/>
              <a:gd name="connsiteX9459" fmla="*/ 1058618 w 4550804"/>
              <a:gd name="connsiteY9459" fmla="*/ 3380297 h 5360810"/>
              <a:gd name="connsiteX9460" fmla="*/ 1061411 w 4550804"/>
              <a:gd name="connsiteY9460" fmla="*/ 3381693 h 5360810"/>
              <a:gd name="connsiteX9461" fmla="*/ 1061411 w 4550804"/>
              <a:gd name="connsiteY9461" fmla="*/ 3382392 h 5360810"/>
              <a:gd name="connsiteX9462" fmla="*/ 1069093 w 4550804"/>
              <a:gd name="connsiteY9462" fmla="*/ 3385184 h 5360810"/>
              <a:gd name="connsiteX9463" fmla="*/ 1069791 w 4550804"/>
              <a:gd name="connsiteY9463" fmla="*/ 3389023 h 5360810"/>
              <a:gd name="connsiteX9464" fmla="*/ 1069791 w 4550804"/>
              <a:gd name="connsiteY9464" fmla="*/ 3383788 h 5360810"/>
              <a:gd name="connsiteX9465" fmla="*/ 1072584 w 4550804"/>
              <a:gd name="connsiteY9465" fmla="*/ 3382392 h 5360810"/>
              <a:gd name="connsiteX9466" fmla="*/ 1075377 w 4550804"/>
              <a:gd name="connsiteY9466" fmla="*/ 3386580 h 5360810"/>
              <a:gd name="connsiteX9467" fmla="*/ 1073980 w 4550804"/>
              <a:gd name="connsiteY9467" fmla="*/ 3382392 h 5360810"/>
              <a:gd name="connsiteX9468" fmla="*/ 1080266 w 4550804"/>
              <a:gd name="connsiteY9468" fmla="*/ 3376807 h 5360810"/>
              <a:gd name="connsiteX9469" fmla="*/ 1081662 w 4550804"/>
              <a:gd name="connsiteY9469" fmla="*/ 3378203 h 5360810"/>
              <a:gd name="connsiteX9470" fmla="*/ 1080266 w 4550804"/>
              <a:gd name="connsiteY9470" fmla="*/ 3379599 h 5360810"/>
              <a:gd name="connsiteX9471" fmla="*/ 1083059 w 4550804"/>
              <a:gd name="connsiteY9471" fmla="*/ 3383788 h 5360810"/>
              <a:gd name="connsiteX9472" fmla="*/ 1081662 w 4550804"/>
              <a:gd name="connsiteY9472" fmla="*/ 3379599 h 5360810"/>
              <a:gd name="connsiteX9473" fmla="*/ 1083059 w 4550804"/>
              <a:gd name="connsiteY9473" fmla="*/ 3376807 h 5360810"/>
              <a:gd name="connsiteX9474" fmla="*/ 1077821 w 4550804"/>
              <a:gd name="connsiteY9474" fmla="*/ 3374189 h 5360810"/>
              <a:gd name="connsiteX9475" fmla="*/ 1072584 w 4550804"/>
              <a:gd name="connsiteY9475" fmla="*/ 3376807 h 5360810"/>
              <a:gd name="connsiteX9476" fmla="*/ 1060713 w 4550804"/>
              <a:gd name="connsiteY9476" fmla="*/ 3370524 h 5360810"/>
              <a:gd name="connsiteX9477" fmla="*/ 1056523 w 4550804"/>
              <a:gd name="connsiteY9477" fmla="*/ 3364939 h 5360810"/>
              <a:gd name="connsiteX9478" fmla="*/ 1060713 w 4550804"/>
              <a:gd name="connsiteY9478" fmla="*/ 3359354 h 5360810"/>
              <a:gd name="connsiteX9479" fmla="*/ 1055127 w 4550804"/>
              <a:gd name="connsiteY9479" fmla="*/ 3364939 h 5360810"/>
              <a:gd name="connsiteX9480" fmla="*/ 1048842 w 4550804"/>
              <a:gd name="connsiteY9480" fmla="*/ 3357260 h 5360810"/>
              <a:gd name="connsiteX9481" fmla="*/ 1050239 w 4550804"/>
              <a:gd name="connsiteY9481" fmla="*/ 3354467 h 5360810"/>
              <a:gd name="connsiteX9482" fmla="*/ 1046049 w 4550804"/>
              <a:gd name="connsiteY9482" fmla="*/ 3353071 h 5360810"/>
              <a:gd name="connsiteX9483" fmla="*/ 1047445 w 4550804"/>
              <a:gd name="connsiteY9483" fmla="*/ 3350278 h 5360810"/>
              <a:gd name="connsiteX9484" fmla="*/ 1044652 w 4550804"/>
              <a:gd name="connsiteY9484" fmla="*/ 3353071 h 5360810"/>
              <a:gd name="connsiteX9485" fmla="*/ 1040462 w 4550804"/>
              <a:gd name="connsiteY9485" fmla="*/ 3347487 h 5360810"/>
              <a:gd name="connsiteX9486" fmla="*/ 1036273 w 4550804"/>
              <a:gd name="connsiteY9486" fmla="*/ 3346091 h 5360810"/>
              <a:gd name="connsiteX9487" fmla="*/ 1037670 w 4550804"/>
              <a:gd name="connsiteY9487" fmla="*/ 3341902 h 5360810"/>
              <a:gd name="connsiteX9488" fmla="*/ 1034876 w 4550804"/>
              <a:gd name="connsiteY9488" fmla="*/ 3346091 h 5360810"/>
              <a:gd name="connsiteX9489" fmla="*/ 1025798 w 4550804"/>
              <a:gd name="connsiteY9489" fmla="*/ 3340506 h 5360810"/>
              <a:gd name="connsiteX9490" fmla="*/ 1027194 w 4550804"/>
              <a:gd name="connsiteY9490" fmla="*/ 3334921 h 5360810"/>
              <a:gd name="connsiteX9491" fmla="*/ 1024402 w 4550804"/>
              <a:gd name="connsiteY9491" fmla="*/ 3340506 h 5360810"/>
              <a:gd name="connsiteX9492" fmla="*/ 1018117 w 4550804"/>
              <a:gd name="connsiteY9492" fmla="*/ 3337713 h 5360810"/>
              <a:gd name="connsiteX9493" fmla="*/ 1019514 w 4550804"/>
              <a:gd name="connsiteY9493" fmla="*/ 3334921 h 5360810"/>
              <a:gd name="connsiteX9494" fmla="*/ 1016720 w 4550804"/>
              <a:gd name="connsiteY9494" fmla="*/ 3339109 h 5360810"/>
              <a:gd name="connsiteX9495" fmla="*/ 1007643 w 4550804"/>
              <a:gd name="connsiteY9495" fmla="*/ 3337713 h 5360810"/>
              <a:gd name="connsiteX9496" fmla="*/ 1004849 w 4550804"/>
              <a:gd name="connsiteY9496" fmla="*/ 3339109 h 5360810"/>
              <a:gd name="connsiteX9497" fmla="*/ 1006246 w 4550804"/>
              <a:gd name="connsiteY9497" fmla="*/ 3337713 h 5360810"/>
              <a:gd name="connsiteX9498" fmla="*/ 1002056 w 4550804"/>
              <a:gd name="connsiteY9498" fmla="*/ 3336317 h 5360810"/>
              <a:gd name="connsiteX9499" fmla="*/ 984599 w 4550804"/>
              <a:gd name="connsiteY9499" fmla="*/ 3311185 h 5360810"/>
              <a:gd name="connsiteX9500" fmla="*/ 976589 w 4550804"/>
              <a:gd name="connsiteY9500" fmla="*/ 3305642 h 5360810"/>
              <a:gd name="connsiteX9501" fmla="*/ 977616 w 4550804"/>
              <a:gd name="connsiteY9501" fmla="*/ 3307694 h 5360810"/>
              <a:gd name="connsiteX9502" fmla="*/ 976219 w 4550804"/>
              <a:gd name="connsiteY9502" fmla="*/ 3310487 h 5360810"/>
              <a:gd name="connsiteX9503" fmla="*/ 972029 w 4550804"/>
              <a:gd name="connsiteY9503" fmla="*/ 3307694 h 5360810"/>
              <a:gd name="connsiteX9504" fmla="*/ 961555 w 4550804"/>
              <a:gd name="connsiteY9504" fmla="*/ 3309091 h 5360810"/>
              <a:gd name="connsiteX9505" fmla="*/ 955968 w 4550804"/>
              <a:gd name="connsiteY9505" fmla="*/ 3306298 h 5360810"/>
              <a:gd name="connsiteX9506" fmla="*/ 951778 w 4550804"/>
              <a:gd name="connsiteY9506" fmla="*/ 3306298 h 5360810"/>
              <a:gd name="connsiteX9507" fmla="*/ 951778 w 4550804"/>
              <a:gd name="connsiteY9507" fmla="*/ 3311883 h 5360810"/>
              <a:gd name="connsiteX9508" fmla="*/ 947589 w 4550804"/>
              <a:gd name="connsiteY9508" fmla="*/ 3313280 h 5360810"/>
              <a:gd name="connsiteX9509" fmla="*/ 947589 w 4550804"/>
              <a:gd name="connsiteY9509" fmla="*/ 3310487 h 5360810"/>
              <a:gd name="connsiteX9510" fmla="*/ 938511 w 4550804"/>
              <a:gd name="connsiteY9510" fmla="*/ 3313280 h 5360810"/>
              <a:gd name="connsiteX9511" fmla="*/ 938511 w 4550804"/>
              <a:gd name="connsiteY9511" fmla="*/ 3312581 h 5360810"/>
              <a:gd name="connsiteX9512" fmla="*/ 932925 w 4550804"/>
              <a:gd name="connsiteY9512" fmla="*/ 3306996 h 5360810"/>
              <a:gd name="connsiteX9513" fmla="*/ 930132 w 4550804"/>
              <a:gd name="connsiteY9513" fmla="*/ 3309789 h 5360810"/>
              <a:gd name="connsiteX9514" fmla="*/ 932925 w 4550804"/>
              <a:gd name="connsiteY9514" fmla="*/ 3299318 h 5360810"/>
              <a:gd name="connsiteX9515" fmla="*/ 930132 w 4550804"/>
              <a:gd name="connsiteY9515" fmla="*/ 3297922 h 5360810"/>
              <a:gd name="connsiteX9516" fmla="*/ 927338 w 4550804"/>
              <a:gd name="connsiteY9516" fmla="*/ 3297922 h 5360810"/>
              <a:gd name="connsiteX9517" fmla="*/ 924545 w 4550804"/>
              <a:gd name="connsiteY9517" fmla="*/ 3306996 h 5360810"/>
              <a:gd name="connsiteX9518" fmla="*/ 924545 w 4550804"/>
              <a:gd name="connsiteY9518" fmla="*/ 3300714 h 5360810"/>
              <a:gd name="connsiteX9519" fmla="*/ 921752 w 4550804"/>
              <a:gd name="connsiteY9519" fmla="*/ 3297922 h 5360810"/>
              <a:gd name="connsiteX9520" fmla="*/ 919308 w 4550804"/>
              <a:gd name="connsiteY9520" fmla="*/ 3297223 h 5360810"/>
              <a:gd name="connsiteX9521" fmla="*/ 918958 w 4550804"/>
              <a:gd name="connsiteY9521" fmla="*/ 3297223 h 5360810"/>
              <a:gd name="connsiteX9522" fmla="*/ 914071 w 4550804"/>
              <a:gd name="connsiteY9522" fmla="*/ 3295827 h 5360810"/>
              <a:gd name="connsiteX9523" fmla="*/ 915642 w 4550804"/>
              <a:gd name="connsiteY9523" fmla="*/ 3296176 h 5360810"/>
              <a:gd name="connsiteX9524" fmla="*/ 902200 w 4550804"/>
              <a:gd name="connsiteY9524" fmla="*/ 3292337 h 5360810"/>
              <a:gd name="connsiteX9525" fmla="*/ 907786 w 4550804"/>
              <a:gd name="connsiteY9525" fmla="*/ 3295129 h 5360810"/>
              <a:gd name="connsiteX9526" fmla="*/ 907786 w 4550804"/>
              <a:gd name="connsiteY9526" fmla="*/ 3297922 h 5360810"/>
              <a:gd name="connsiteX9527" fmla="*/ 897312 w 4550804"/>
              <a:gd name="connsiteY9527" fmla="*/ 3292337 h 5360810"/>
              <a:gd name="connsiteX9528" fmla="*/ 873569 w 4550804"/>
              <a:gd name="connsiteY9528" fmla="*/ 3266507 h 5360810"/>
              <a:gd name="connsiteX9529" fmla="*/ 849827 w 4550804"/>
              <a:gd name="connsiteY9529" fmla="*/ 3278375 h 5360810"/>
              <a:gd name="connsiteX9530" fmla="*/ 843542 w 4550804"/>
              <a:gd name="connsiteY9530" fmla="*/ 3286053 h 5360810"/>
              <a:gd name="connsiteX9531" fmla="*/ 852621 w 4550804"/>
              <a:gd name="connsiteY9531" fmla="*/ 3272790 h 5360810"/>
              <a:gd name="connsiteX9532" fmla="*/ 865888 w 4550804"/>
              <a:gd name="connsiteY9532" fmla="*/ 3263714 h 5360810"/>
              <a:gd name="connsiteX9533" fmla="*/ 865888 w 4550804"/>
              <a:gd name="connsiteY9533" fmla="*/ 3260922 h 5360810"/>
              <a:gd name="connsiteX9534" fmla="*/ 866572 w 4550804"/>
              <a:gd name="connsiteY9534" fmla="*/ 3260761 h 5360810"/>
              <a:gd name="connsiteX9535" fmla="*/ 865190 w 4550804"/>
              <a:gd name="connsiteY9535" fmla="*/ 3247658 h 5360810"/>
              <a:gd name="connsiteX9536" fmla="*/ 826085 w 4550804"/>
              <a:gd name="connsiteY9536" fmla="*/ 3184829 h 5360810"/>
              <a:gd name="connsiteX9537" fmla="*/ 823292 w 4550804"/>
              <a:gd name="connsiteY9537" fmla="*/ 3179244 h 5360810"/>
              <a:gd name="connsiteX9538" fmla="*/ 827481 w 4550804"/>
              <a:gd name="connsiteY9538" fmla="*/ 3167377 h 5360810"/>
              <a:gd name="connsiteX9539" fmla="*/ 835163 w 4550804"/>
              <a:gd name="connsiteY9539" fmla="*/ 3151320 h 5360810"/>
              <a:gd name="connsiteX9540" fmla="*/ 844240 w 4550804"/>
              <a:gd name="connsiteY9540" fmla="*/ 3138056 h 5360810"/>
              <a:gd name="connsiteX9541" fmla="*/ 838655 w 4550804"/>
              <a:gd name="connsiteY9541" fmla="*/ 3149924 h 5360810"/>
              <a:gd name="connsiteX9542" fmla="*/ 842844 w 4550804"/>
              <a:gd name="connsiteY9542" fmla="*/ 3145736 h 5360810"/>
              <a:gd name="connsiteX9543" fmla="*/ 851922 w 4550804"/>
              <a:gd name="connsiteY9543" fmla="*/ 3127584 h 5360810"/>
              <a:gd name="connsiteX9544" fmla="*/ 851922 w 4550804"/>
              <a:gd name="connsiteY9544" fmla="*/ 3133169 h 5360810"/>
              <a:gd name="connsiteX9545" fmla="*/ 856112 w 4550804"/>
              <a:gd name="connsiteY9545" fmla="*/ 3130377 h 5360810"/>
              <a:gd name="connsiteX9546" fmla="*/ 856112 w 4550804"/>
              <a:gd name="connsiteY9546" fmla="*/ 3126189 h 5360810"/>
              <a:gd name="connsiteX9547" fmla="*/ 851922 w 4550804"/>
              <a:gd name="connsiteY9547" fmla="*/ 3119906 h 5360810"/>
              <a:gd name="connsiteX9548" fmla="*/ 858206 w 4550804"/>
              <a:gd name="connsiteY9548" fmla="*/ 3125491 h 5360810"/>
              <a:gd name="connsiteX9549" fmla="*/ 844939 w 4550804"/>
              <a:gd name="connsiteY9549" fmla="*/ 3112226 h 5360810"/>
              <a:gd name="connsiteX9550" fmla="*/ 835861 w 4550804"/>
              <a:gd name="connsiteY9550" fmla="*/ 3108038 h 5360810"/>
              <a:gd name="connsiteX9551" fmla="*/ 816309 w 4550804"/>
              <a:gd name="connsiteY9551" fmla="*/ 3113623 h 5360810"/>
              <a:gd name="connsiteX9552" fmla="*/ 820499 w 4550804"/>
              <a:gd name="connsiteY9552" fmla="*/ 3115019 h 5360810"/>
              <a:gd name="connsiteX9553" fmla="*/ 810722 w 4550804"/>
              <a:gd name="connsiteY9553" fmla="*/ 3115019 h 5360810"/>
              <a:gd name="connsiteX9554" fmla="*/ 792567 w 4550804"/>
              <a:gd name="connsiteY9554" fmla="*/ 3121302 h 5360810"/>
              <a:gd name="connsiteX9555" fmla="*/ 798851 w 4550804"/>
              <a:gd name="connsiteY9555" fmla="*/ 3127584 h 5360810"/>
              <a:gd name="connsiteX9556" fmla="*/ 798851 w 4550804"/>
              <a:gd name="connsiteY9556" fmla="*/ 3130377 h 5360810"/>
              <a:gd name="connsiteX9557" fmla="*/ 793265 w 4550804"/>
              <a:gd name="connsiteY9557" fmla="*/ 3124095 h 5360810"/>
              <a:gd name="connsiteX9558" fmla="*/ 786980 w 4550804"/>
              <a:gd name="connsiteY9558" fmla="*/ 3122161 h 5360810"/>
              <a:gd name="connsiteX9559" fmla="*/ 786980 w 4550804"/>
              <a:gd name="connsiteY9559" fmla="*/ 3122698 h 5360810"/>
              <a:gd name="connsiteX9560" fmla="*/ 786980 w 4550804"/>
              <a:gd name="connsiteY9560" fmla="*/ 3124095 h 5360810"/>
              <a:gd name="connsiteX9561" fmla="*/ 784187 w 4550804"/>
              <a:gd name="connsiteY9561" fmla="*/ 3122698 h 5360810"/>
              <a:gd name="connsiteX9562" fmla="*/ 777204 w 4550804"/>
              <a:gd name="connsiteY9562" fmla="*/ 3111529 h 5360810"/>
              <a:gd name="connsiteX9563" fmla="*/ 784187 w 4550804"/>
              <a:gd name="connsiteY9563" fmla="*/ 3097567 h 5360810"/>
              <a:gd name="connsiteX9564" fmla="*/ 779997 w 4550804"/>
              <a:gd name="connsiteY9564" fmla="*/ 3090586 h 5360810"/>
              <a:gd name="connsiteX9565" fmla="*/ 781394 w 4550804"/>
              <a:gd name="connsiteY9565" fmla="*/ 3087793 h 5360810"/>
              <a:gd name="connsiteX9566" fmla="*/ 769523 w 4550804"/>
              <a:gd name="connsiteY9566" fmla="*/ 3089189 h 5360810"/>
              <a:gd name="connsiteX9567" fmla="*/ 772316 w 4550804"/>
              <a:gd name="connsiteY9567" fmla="*/ 3101058 h 5360810"/>
              <a:gd name="connsiteX9568" fmla="*/ 769523 w 4550804"/>
              <a:gd name="connsiteY9568" fmla="*/ 3103850 h 5360810"/>
              <a:gd name="connsiteX9569" fmla="*/ 768126 w 4550804"/>
              <a:gd name="connsiteY9569" fmla="*/ 3102454 h 5360810"/>
              <a:gd name="connsiteX9570" fmla="*/ 753462 w 4550804"/>
              <a:gd name="connsiteY9570" fmla="*/ 3058473 h 5360810"/>
              <a:gd name="connsiteX9571" fmla="*/ 747178 w 4550804"/>
              <a:gd name="connsiteY9571" fmla="*/ 3048001 h 5360810"/>
              <a:gd name="connsiteX9572" fmla="*/ 745781 w 4550804"/>
              <a:gd name="connsiteY9572" fmla="*/ 3040322 h 5360810"/>
              <a:gd name="connsiteX9573" fmla="*/ 747178 w 4550804"/>
              <a:gd name="connsiteY9573" fmla="*/ 3033342 h 5360810"/>
              <a:gd name="connsiteX9574" fmla="*/ 753462 w 4550804"/>
              <a:gd name="connsiteY9574" fmla="*/ 3017983 h 5360810"/>
              <a:gd name="connsiteX9575" fmla="*/ 757652 w 4550804"/>
              <a:gd name="connsiteY9575" fmla="*/ 3013795 h 5360810"/>
              <a:gd name="connsiteX9576" fmla="*/ 768126 w 4550804"/>
              <a:gd name="connsiteY9576" fmla="*/ 3013795 h 5360810"/>
              <a:gd name="connsiteX9577" fmla="*/ 757652 w 4550804"/>
              <a:gd name="connsiteY9577" fmla="*/ 3022870 h 5360810"/>
              <a:gd name="connsiteX9578" fmla="*/ 753462 w 4550804"/>
              <a:gd name="connsiteY9578" fmla="*/ 3038926 h 5360810"/>
              <a:gd name="connsiteX9579" fmla="*/ 754858 w 4550804"/>
              <a:gd name="connsiteY9579" fmla="*/ 3048001 h 5360810"/>
              <a:gd name="connsiteX9580" fmla="*/ 759049 w 4550804"/>
              <a:gd name="connsiteY9580" fmla="*/ 3057077 h 5360810"/>
              <a:gd name="connsiteX9581" fmla="*/ 760445 w 4550804"/>
              <a:gd name="connsiteY9581" fmla="*/ 3066152 h 5360810"/>
              <a:gd name="connsiteX9582" fmla="*/ 765333 w 4550804"/>
              <a:gd name="connsiteY9582" fmla="*/ 3073133 h 5360810"/>
              <a:gd name="connsiteX9583" fmla="*/ 770919 w 4550804"/>
              <a:gd name="connsiteY9583" fmla="*/ 3068944 h 5360810"/>
              <a:gd name="connsiteX9584" fmla="*/ 768126 w 4550804"/>
              <a:gd name="connsiteY9584" fmla="*/ 3057077 h 5360810"/>
              <a:gd name="connsiteX9585" fmla="*/ 770919 w 4550804"/>
              <a:gd name="connsiteY9585" fmla="*/ 3050794 h 5360810"/>
              <a:gd name="connsiteX9586" fmla="*/ 782790 w 4550804"/>
              <a:gd name="connsiteY9586" fmla="*/ 3031945 h 5360810"/>
              <a:gd name="connsiteX9587" fmla="*/ 786980 w 4550804"/>
              <a:gd name="connsiteY9587" fmla="*/ 3029851 h 5360810"/>
              <a:gd name="connsiteX9588" fmla="*/ 789075 w 4550804"/>
              <a:gd name="connsiteY9588" fmla="*/ 3030549 h 5360810"/>
              <a:gd name="connsiteX9589" fmla="*/ 790472 w 4550804"/>
              <a:gd name="connsiteY9589" fmla="*/ 3042416 h 5360810"/>
              <a:gd name="connsiteX9590" fmla="*/ 779997 w 4550804"/>
              <a:gd name="connsiteY9590" fmla="*/ 3062661 h 5360810"/>
              <a:gd name="connsiteX9591" fmla="*/ 769523 w 4550804"/>
              <a:gd name="connsiteY9591" fmla="*/ 3073133 h 5360810"/>
              <a:gd name="connsiteX9592" fmla="*/ 768126 w 4550804"/>
              <a:gd name="connsiteY9592" fmla="*/ 3080813 h 5360810"/>
              <a:gd name="connsiteX9593" fmla="*/ 784187 w 4550804"/>
              <a:gd name="connsiteY9593" fmla="*/ 3080813 h 5360810"/>
              <a:gd name="connsiteX9594" fmla="*/ 796058 w 4550804"/>
              <a:gd name="connsiteY9594" fmla="*/ 3064057 h 5360810"/>
              <a:gd name="connsiteX9595" fmla="*/ 793265 w 4550804"/>
              <a:gd name="connsiteY9595" fmla="*/ 3061265 h 5360810"/>
              <a:gd name="connsiteX9596" fmla="*/ 787679 w 4550804"/>
              <a:gd name="connsiteY9596" fmla="*/ 3062661 h 5360810"/>
              <a:gd name="connsiteX9597" fmla="*/ 786980 w 4550804"/>
              <a:gd name="connsiteY9597" fmla="*/ 3058473 h 5360810"/>
              <a:gd name="connsiteX9598" fmla="*/ 800946 w 4550804"/>
              <a:gd name="connsiteY9598" fmla="*/ 3040322 h 5360810"/>
              <a:gd name="connsiteX9599" fmla="*/ 805136 w 4550804"/>
              <a:gd name="connsiteY9599" fmla="*/ 3040322 h 5360810"/>
              <a:gd name="connsiteX9600" fmla="*/ 807930 w 4550804"/>
              <a:gd name="connsiteY9600" fmla="*/ 3043813 h 5360810"/>
              <a:gd name="connsiteX9601" fmla="*/ 811420 w 4550804"/>
              <a:gd name="connsiteY9601" fmla="*/ 3042416 h 5360810"/>
              <a:gd name="connsiteX9602" fmla="*/ 810025 w 4550804"/>
              <a:gd name="connsiteY9602" fmla="*/ 3037529 h 5360810"/>
              <a:gd name="connsiteX9603" fmla="*/ 802343 w 4550804"/>
              <a:gd name="connsiteY9603" fmla="*/ 3034738 h 5360810"/>
              <a:gd name="connsiteX9604" fmla="*/ 800946 w 4550804"/>
              <a:gd name="connsiteY9604" fmla="*/ 3025662 h 5360810"/>
              <a:gd name="connsiteX9605" fmla="*/ 805136 w 4550804"/>
              <a:gd name="connsiteY9605" fmla="*/ 3009606 h 5360810"/>
              <a:gd name="connsiteX9606" fmla="*/ 812817 w 4550804"/>
              <a:gd name="connsiteY9606" fmla="*/ 2996342 h 5360810"/>
              <a:gd name="connsiteX9607" fmla="*/ 809326 w 4550804"/>
              <a:gd name="connsiteY9607" fmla="*/ 2994247 h 5360810"/>
              <a:gd name="connsiteX9608" fmla="*/ 806533 w 4550804"/>
              <a:gd name="connsiteY9608" fmla="*/ 2996342 h 5360810"/>
              <a:gd name="connsiteX9609" fmla="*/ 800946 w 4550804"/>
              <a:gd name="connsiteY9609" fmla="*/ 2997738 h 5360810"/>
              <a:gd name="connsiteX9610" fmla="*/ 793265 w 4550804"/>
              <a:gd name="connsiteY9610" fmla="*/ 2994247 h 5360810"/>
              <a:gd name="connsiteX9611" fmla="*/ 781394 w 4550804"/>
              <a:gd name="connsiteY9611" fmla="*/ 2994247 h 5360810"/>
              <a:gd name="connsiteX9612" fmla="*/ 770919 w 4550804"/>
              <a:gd name="connsiteY9612" fmla="*/ 3006116 h 5360810"/>
              <a:gd name="connsiteX9613" fmla="*/ 766729 w 4550804"/>
              <a:gd name="connsiteY9613" fmla="*/ 3004719 h 5360810"/>
              <a:gd name="connsiteX9614" fmla="*/ 769523 w 4550804"/>
              <a:gd name="connsiteY9614" fmla="*/ 3004719 h 5360810"/>
              <a:gd name="connsiteX9615" fmla="*/ 770919 w 4550804"/>
              <a:gd name="connsiteY9615" fmla="*/ 3001927 h 5360810"/>
              <a:gd name="connsiteX9616" fmla="*/ 768127 w 4550804"/>
              <a:gd name="connsiteY9616" fmla="*/ 3000530 h 5360810"/>
              <a:gd name="connsiteX9617" fmla="*/ 768127 w 4550804"/>
              <a:gd name="connsiteY9617" fmla="*/ 3003323 h 5360810"/>
              <a:gd name="connsiteX9618" fmla="*/ 766730 w 4550804"/>
              <a:gd name="connsiteY9618" fmla="*/ 3000530 h 5360810"/>
              <a:gd name="connsiteX9619" fmla="*/ 769523 w 4550804"/>
              <a:gd name="connsiteY9619" fmla="*/ 2997738 h 5360810"/>
              <a:gd name="connsiteX9620" fmla="*/ 768127 w 4550804"/>
              <a:gd name="connsiteY9620" fmla="*/ 3000530 h 5360810"/>
              <a:gd name="connsiteX9621" fmla="*/ 768127 w 4550804"/>
              <a:gd name="connsiteY9621" fmla="*/ 3000530 h 5360810"/>
              <a:gd name="connsiteX9622" fmla="*/ 770919 w 4550804"/>
              <a:gd name="connsiteY9622" fmla="*/ 3000530 h 5360810"/>
              <a:gd name="connsiteX9623" fmla="*/ 775109 w 4550804"/>
              <a:gd name="connsiteY9623" fmla="*/ 2994945 h 5360810"/>
              <a:gd name="connsiteX9624" fmla="*/ 773713 w 4550804"/>
              <a:gd name="connsiteY9624" fmla="*/ 2991455 h 5360810"/>
              <a:gd name="connsiteX9625" fmla="*/ 782790 w 4550804"/>
              <a:gd name="connsiteY9625" fmla="*/ 2987267 h 5360810"/>
              <a:gd name="connsiteX9626" fmla="*/ 784187 w 4550804"/>
              <a:gd name="connsiteY9626" fmla="*/ 2991455 h 5360810"/>
              <a:gd name="connsiteX9627" fmla="*/ 799549 w 4550804"/>
              <a:gd name="connsiteY9627" fmla="*/ 2988663 h 5360810"/>
              <a:gd name="connsiteX9628" fmla="*/ 818404 w 4550804"/>
              <a:gd name="connsiteY9628" fmla="*/ 2991455 h 5360810"/>
              <a:gd name="connsiteX9629" fmla="*/ 833766 w 4550804"/>
              <a:gd name="connsiteY9629" fmla="*/ 2987267 h 5360810"/>
              <a:gd name="connsiteX9630" fmla="*/ 844939 w 4550804"/>
              <a:gd name="connsiteY9630" fmla="*/ 2990059 h 5360810"/>
              <a:gd name="connsiteX9631" fmla="*/ 851224 w 4550804"/>
              <a:gd name="connsiteY9631" fmla="*/ 2972606 h 5360810"/>
              <a:gd name="connsiteX9632" fmla="*/ 907087 w 4550804"/>
              <a:gd name="connsiteY9632" fmla="*/ 2994247 h 5360810"/>
              <a:gd name="connsiteX9633" fmla="*/ 923148 w 4550804"/>
              <a:gd name="connsiteY9633" fmla="*/ 2980984 h 5360810"/>
              <a:gd name="connsiteX9634" fmla="*/ 942701 w 4550804"/>
              <a:gd name="connsiteY9634" fmla="*/ 2960739 h 5360810"/>
              <a:gd name="connsiteX9635" fmla="*/ 946569 w 4550804"/>
              <a:gd name="connsiteY9635" fmla="*/ 2963714 h 5360810"/>
              <a:gd name="connsiteX9636" fmla="*/ 953873 w 4550804"/>
              <a:gd name="connsiteY9636" fmla="*/ 2953757 h 5360810"/>
              <a:gd name="connsiteX9637" fmla="*/ 952476 w 4550804"/>
              <a:gd name="connsiteY9637" fmla="*/ 2952361 h 5360810"/>
              <a:gd name="connsiteX9638" fmla="*/ 955269 w 4550804"/>
              <a:gd name="connsiteY9638" fmla="*/ 2953757 h 5360810"/>
              <a:gd name="connsiteX9639" fmla="*/ 958063 w 4550804"/>
              <a:gd name="connsiteY9639" fmla="*/ 2950965 h 5360810"/>
              <a:gd name="connsiteX9640" fmla="*/ 959459 w 4550804"/>
              <a:gd name="connsiteY9640" fmla="*/ 2948172 h 5360810"/>
              <a:gd name="connsiteX9641" fmla="*/ 962253 w 4550804"/>
              <a:gd name="connsiteY9641" fmla="*/ 2945379 h 5360810"/>
              <a:gd name="connsiteX9642" fmla="*/ 963650 w 4550804"/>
              <a:gd name="connsiteY9642" fmla="*/ 2942587 h 5360810"/>
              <a:gd name="connsiteX9643" fmla="*/ 966442 w 4550804"/>
              <a:gd name="connsiteY9643" fmla="*/ 2939794 h 5360810"/>
              <a:gd name="connsiteX9644" fmla="*/ 967839 w 4550804"/>
              <a:gd name="connsiteY9644" fmla="*/ 2937003 h 5360810"/>
              <a:gd name="connsiteX9645" fmla="*/ 970632 w 4550804"/>
              <a:gd name="connsiteY9645" fmla="*/ 2934210 h 5360810"/>
              <a:gd name="connsiteX9646" fmla="*/ 972029 w 4550804"/>
              <a:gd name="connsiteY9646" fmla="*/ 2931418 h 5360810"/>
              <a:gd name="connsiteX9647" fmla="*/ 974822 w 4550804"/>
              <a:gd name="connsiteY9647" fmla="*/ 2928625 h 5360810"/>
              <a:gd name="connsiteX9648" fmla="*/ 976219 w 4550804"/>
              <a:gd name="connsiteY9648" fmla="*/ 2925833 h 5360810"/>
              <a:gd name="connsiteX9649" fmla="*/ 977615 w 4550804"/>
              <a:gd name="connsiteY9649" fmla="*/ 2923040 h 5360810"/>
              <a:gd name="connsiteX9650" fmla="*/ 976219 w 4550804"/>
              <a:gd name="connsiteY9650" fmla="*/ 2921644 h 5360810"/>
              <a:gd name="connsiteX9651" fmla="*/ 979012 w 4550804"/>
              <a:gd name="connsiteY9651" fmla="*/ 2923040 h 5360810"/>
              <a:gd name="connsiteX9652" fmla="*/ 980408 w 4550804"/>
              <a:gd name="connsiteY9652" fmla="*/ 2920248 h 5360810"/>
              <a:gd name="connsiteX9653" fmla="*/ 983201 w 4550804"/>
              <a:gd name="connsiteY9653" fmla="*/ 2917455 h 5360810"/>
              <a:gd name="connsiteX9654" fmla="*/ 984598 w 4550804"/>
              <a:gd name="connsiteY9654" fmla="*/ 2914663 h 5360810"/>
              <a:gd name="connsiteX9655" fmla="*/ 986692 w 4550804"/>
              <a:gd name="connsiteY9655" fmla="*/ 2912570 h 5360810"/>
              <a:gd name="connsiteX9656" fmla="*/ 985296 w 4550804"/>
              <a:gd name="connsiteY9656" fmla="*/ 2911872 h 5360810"/>
              <a:gd name="connsiteX9657" fmla="*/ 987391 w 4550804"/>
              <a:gd name="connsiteY9657" fmla="*/ 2911872 h 5360810"/>
              <a:gd name="connsiteX9658" fmla="*/ 986694 w 4550804"/>
              <a:gd name="connsiteY9658" fmla="*/ 2912569 h 5360810"/>
              <a:gd name="connsiteX9659" fmla="*/ 988090 w 4550804"/>
              <a:gd name="connsiteY9659" fmla="*/ 2913267 h 5360810"/>
              <a:gd name="connsiteX9660" fmla="*/ 989486 w 4550804"/>
              <a:gd name="connsiteY9660" fmla="*/ 2910475 h 5360810"/>
              <a:gd name="connsiteX9661" fmla="*/ 986693 w 4550804"/>
              <a:gd name="connsiteY9661" fmla="*/ 2906286 h 5360810"/>
              <a:gd name="connsiteX9662" fmla="*/ 990883 w 4550804"/>
              <a:gd name="connsiteY9662" fmla="*/ 2909079 h 5360810"/>
              <a:gd name="connsiteX9663" fmla="*/ 992280 w 4550804"/>
              <a:gd name="connsiteY9663" fmla="*/ 2906286 h 5360810"/>
              <a:gd name="connsiteX9664" fmla="*/ 990883 w 4550804"/>
              <a:gd name="connsiteY9664" fmla="*/ 2904890 h 5360810"/>
              <a:gd name="connsiteX9665" fmla="*/ 993676 w 4550804"/>
              <a:gd name="connsiteY9665" fmla="*/ 2906286 h 5360810"/>
              <a:gd name="connsiteX9666" fmla="*/ 995073 w 4550804"/>
              <a:gd name="connsiteY9666" fmla="*/ 2903493 h 5360810"/>
              <a:gd name="connsiteX9667" fmla="*/ 996469 w 4550804"/>
              <a:gd name="connsiteY9667" fmla="*/ 2902097 h 5360810"/>
              <a:gd name="connsiteX9668" fmla="*/ 1004150 w 4550804"/>
              <a:gd name="connsiteY9668" fmla="*/ 2894418 h 5360810"/>
              <a:gd name="connsiteX9669" fmla="*/ 1009737 w 4550804"/>
              <a:gd name="connsiteY9669" fmla="*/ 2888834 h 5360810"/>
              <a:gd name="connsiteX9670" fmla="*/ 1013926 w 4550804"/>
              <a:gd name="connsiteY9670" fmla="*/ 2883249 h 5360810"/>
              <a:gd name="connsiteX9671" fmla="*/ 1028406 w 4550804"/>
              <a:gd name="connsiteY9671" fmla="*/ 2867038 h 5360810"/>
              <a:gd name="connsiteX9672" fmla="*/ 1027893 w 4550804"/>
              <a:gd name="connsiteY9672" fmla="*/ 2863703 h 5360810"/>
              <a:gd name="connsiteX9673" fmla="*/ 1025100 w 4550804"/>
              <a:gd name="connsiteY9673" fmla="*/ 2860911 h 5360810"/>
              <a:gd name="connsiteX9674" fmla="*/ 1027893 w 4550804"/>
              <a:gd name="connsiteY9674" fmla="*/ 2862306 h 5360810"/>
              <a:gd name="connsiteX9675" fmla="*/ 1031384 w 4550804"/>
              <a:gd name="connsiteY9675" fmla="*/ 2858119 h 5360810"/>
              <a:gd name="connsiteX9676" fmla="*/ 1034177 w 4550804"/>
              <a:gd name="connsiteY9676" fmla="*/ 2856722 h 5360810"/>
              <a:gd name="connsiteX9677" fmla="*/ 1035574 w 4550804"/>
              <a:gd name="connsiteY9677" fmla="*/ 2854628 h 5360810"/>
              <a:gd name="connsiteX9678" fmla="*/ 1042558 w 4550804"/>
              <a:gd name="connsiteY9678" fmla="*/ 2846251 h 5360810"/>
              <a:gd name="connsiteX9679" fmla="*/ 1046048 w 4550804"/>
              <a:gd name="connsiteY9679" fmla="*/ 2842760 h 5360810"/>
              <a:gd name="connsiteX9680" fmla="*/ 1048842 w 4550804"/>
              <a:gd name="connsiteY9680" fmla="*/ 2838571 h 5360810"/>
              <a:gd name="connsiteX9681" fmla="*/ 1047445 w 4550804"/>
              <a:gd name="connsiteY9681" fmla="*/ 2837176 h 5360810"/>
              <a:gd name="connsiteX9682" fmla="*/ 1050238 w 4550804"/>
              <a:gd name="connsiteY9682" fmla="*/ 2838571 h 5360810"/>
              <a:gd name="connsiteX9683" fmla="*/ 1053032 w 4550804"/>
              <a:gd name="connsiteY9683" fmla="*/ 2834383 h 5360810"/>
              <a:gd name="connsiteX9684" fmla="*/ 1056523 w 4550804"/>
              <a:gd name="connsiteY9684" fmla="*/ 2830893 h 5360810"/>
              <a:gd name="connsiteX9685" fmla="*/ 1059316 w 4550804"/>
              <a:gd name="connsiteY9685" fmla="*/ 2828100 h 5360810"/>
              <a:gd name="connsiteX9686" fmla="*/ 1062109 w 4550804"/>
              <a:gd name="connsiteY9686" fmla="*/ 2825308 h 5360810"/>
              <a:gd name="connsiteX9687" fmla="*/ 1063506 w 4550804"/>
              <a:gd name="connsiteY9687" fmla="*/ 2822515 h 5360810"/>
              <a:gd name="connsiteX9688" fmla="*/ 1068394 w 4550804"/>
              <a:gd name="connsiteY9688" fmla="*/ 2817628 h 5360810"/>
              <a:gd name="connsiteX9689" fmla="*/ 1084455 w 4550804"/>
              <a:gd name="connsiteY9689" fmla="*/ 2798779 h 5360810"/>
              <a:gd name="connsiteX9690" fmla="*/ 1099118 w 4550804"/>
              <a:gd name="connsiteY9690" fmla="*/ 2777837 h 5360810"/>
              <a:gd name="connsiteX9691" fmla="*/ 1096326 w 4550804"/>
              <a:gd name="connsiteY9691" fmla="*/ 2775045 h 5360810"/>
              <a:gd name="connsiteX9692" fmla="*/ 1093533 w 4550804"/>
              <a:gd name="connsiteY9692" fmla="*/ 2768762 h 5360810"/>
              <a:gd name="connsiteX9693" fmla="*/ 1099119 w 4550804"/>
              <a:gd name="connsiteY9693" fmla="*/ 2777836 h 5360810"/>
              <a:gd name="connsiteX9694" fmla="*/ 1100516 w 4550804"/>
              <a:gd name="connsiteY9694" fmla="*/ 2779233 h 5360810"/>
              <a:gd name="connsiteX9695" fmla="*/ 1102611 w 4550804"/>
              <a:gd name="connsiteY9695" fmla="*/ 2779233 h 5360810"/>
              <a:gd name="connsiteX9696" fmla="*/ 1101215 w 4550804"/>
              <a:gd name="connsiteY9696" fmla="*/ 2782025 h 5360810"/>
              <a:gd name="connsiteX9697" fmla="*/ 1108197 w 4550804"/>
              <a:gd name="connsiteY9697" fmla="*/ 2783422 h 5360810"/>
              <a:gd name="connsiteX9698" fmla="*/ 1108197 w 4550804"/>
              <a:gd name="connsiteY9698" fmla="*/ 2779233 h 5360810"/>
              <a:gd name="connsiteX9699" fmla="*/ 1110990 w 4550804"/>
              <a:gd name="connsiteY9699" fmla="*/ 2782025 h 5360810"/>
              <a:gd name="connsiteX9700" fmla="*/ 1109594 w 4550804"/>
              <a:gd name="connsiteY9700" fmla="*/ 2779233 h 5360810"/>
              <a:gd name="connsiteX9701" fmla="*/ 1113085 w 4550804"/>
              <a:gd name="connsiteY9701" fmla="*/ 2775044 h 5360810"/>
              <a:gd name="connsiteX9702" fmla="*/ 1112387 w 4550804"/>
              <a:gd name="connsiteY9702" fmla="*/ 2772950 h 5360810"/>
              <a:gd name="connsiteX9703" fmla="*/ 1106800 w 4550804"/>
              <a:gd name="connsiteY9703" fmla="*/ 2779233 h 5360810"/>
              <a:gd name="connsiteX9704" fmla="*/ 1104007 w 4550804"/>
              <a:gd name="connsiteY9704" fmla="*/ 2777836 h 5360810"/>
              <a:gd name="connsiteX9705" fmla="*/ 1104007 w 4550804"/>
              <a:gd name="connsiteY9705" fmla="*/ 2775044 h 5360810"/>
              <a:gd name="connsiteX9706" fmla="*/ 1100516 w 4550804"/>
              <a:gd name="connsiteY9706" fmla="*/ 2773648 h 5360810"/>
              <a:gd name="connsiteX9707" fmla="*/ 1100516 w 4550804"/>
              <a:gd name="connsiteY9707" fmla="*/ 2770157 h 5360810"/>
              <a:gd name="connsiteX9708" fmla="*/ 1101215 w 4550804"/>
              <a:gd name="connsiteY9708" fmla="*/ 2773648 h 5360810"/>
              <a:gd name="connsiteX9709" fmla="*/ 1106800 w 4550804"/>
              <a:gd name="connsiteY9709" fmla="*/ 2771553 h 5360810"/>
              <a:gd name="connsiteX9710" fmla="*/ 1121464 w 4550804"/>
              <a:gd name="connsiteY9710" fmla="*/ 2756894 h 5360810"/>
              <a:gd name="connsiteX9711" fmla="*/ 1122861 w 4550804"/>
              <a:gd name="connsiteY9711" fmla="*/ 2754101 h 5360810"/>
              <a:gd name="connsiteX9712" fmla="*/ 1130543 w 4550804"/>
              <a:gd name="connsiteY9712" fmla="*/ 2746422 h 5360810"/>
              <a:gd name="connsiteX9713" fmla="*/ 1134732 w 4550804"/>
              <a:gd name="connsiteY9713" fmla="*/ 2742234 h 5360810"/>
              <a:gd name="connsiteX9714" fmla="*/ 1136827 w 4550804"/>
              <a:gd name="connsiteY9714" fmla="*/ 2740838 h 5360810"/>
              <a:gd name="connsiteX9715" fmla="*/ 1156380 w 4550804"/>
              <a:gd name="connsiteY9715" fmla="*/ 2724780 h 5360810"/>
              <a:gd name="connsiteX9716" fmla="*/ 1157078 w 4550804"/>
              <a:gd name="connsiteY9716" fmla="*/ 2724082 h 5360810"/>
              <a:gd name="connsiteX9717" fmla="*/ 1206657 w 4550804"/>
              <a:gd name="connsiteY9717" fmla="*/ 2662650 h 5360810"/>
              <a:gd name="connsiteX9718" fmla="*/ 1241572 w 4550804"/>
              <a:gd name="connsiteY9718" fmla="*/ 2611688 h 5360810"/>
              <a:gd name="connsiteX9719" fmla="*/ 1242067 w 4550804"/>
              <a:gd name="connsiteY9719" fmla="*/ 2612254 h 5360810"/>
              <a:gd name="connsiteX9720" fmla="*/ 1269503 w 4550804"/>
              <a:gd name="connsiteY9720" fmla="*/ 2566312 h 5360810"/>
              <a:gd name="connsiteX9721" fmla="*/ 1272297 w 4550804"/>
              <a:gd name="connsiteY9721" fmla="*/ 2567708 h 5360810"/>
              <a:gd name="connsiteX9722" fmla="*/ 1269503 w 4550804"/>
              <a:gd name="connsiteY9722" fmla="*/ 2564915 h 5360810"/>
              <a:gd name="connsiteX9723" fmla="*/ 1277805 w 4550804"/>
              <a:gd name="connsiteY9723" fmla="*/ 2553425 h 5360810"/>
              <a:gd name="connsiteX9724" fmla="*/ 1277186 w 4550804"/>
              <a:gd name="connsiteY9724" fmla="*/ 2553048 h 5360810"/>
              <a:gd name="connsiteX9725" fmla="*/ 1320480 w 4550804"/>
              <a:gd name="connsiteY9725" fmla="*/ 2476257 h 5360810"/>
              <a:gd name="connsiteX9726" fmla="*/ 1382629 w 4550804"/>
              <a:gd name="connsiteY9726" fmla="*/ 2346410 h 5360810"/>
              <a:gd name="connsiteX9727" fmla="*/ 1442334 w 4550804"/>
              <a:gd name="connsiteY9727" fmla="*/ 2207607 h 5360810"/>
              <a:gd name="connsiteX9728" fmla="*/ 1441984 w 4550804"/>
              <a:gd name="connsiteY9728" fmla="*/ 2207488 h 5360810"/>
              <a:gd name="connsiteX9729" fmla="*/ 1455252 w 4550804"/>
              <a:gd name="connsiteY9729" fmla="*/ 2173979 h 5360810"/>
              <a:gd name="connsiteX9730" fmla="*/ 1464330 w 4550804"/>
              <a:gd name="connsiteY9730" fmla="*/ 2137678 h 5360810"/>
              <a:gd name="connsiteX9731" fmla="*/ 1497150 w 4550804"/>
              <a:gd name="connsiteY9731" fmla="*/ 2144659 h 5360810"/>
              <a:gd name="connsiteX9732" fmla="*/ 1505583 w 4550804"/>
              <a:gd name="connsiteY9732" fmla="*/ 2148683 h 5360810"/>
              <a:gd name="connsiteX9733" fmla="*/ 1497148 w 4550804"/>
              <a:gd name="connsiteY9733" fmla="*/ 2143961 h 5360810"/>
              <a:gd name="connsiteX9734" fmla="*/ 1465027 w 4550804"/>
              <a:gd name="connsiteY9734" fmla="*/ 2137678 h 5360810"/>
              <a:gd name="connsiteX9735" fmla="*/ 1466423 w 4550804"/>
              <a:gd name="connsiteY9735" fmla="*/ 2123017 h 5360810"/>
              <a:gd name="connsiteX9736" fmla="*/ 1460139 w 4550804"/>
              <a:gd name="connsiteY9736" fmla="*/ 2095792 h 5360810"/>
              <a:gd name="connsiteX9737" fmla="*/ 1457345 w 4550804"/>
              <a:gd name="connsiteY9737" fmla="*/ 2092999 h 5360810"/>
              <a:gd name="connsiteX9738" fmla="*/ 1439189 w 4550804"/>
              <a:gd name="connsiteY9738" fmla="*/ 2098584 h 5360810"/>
              <a:gd name="connsiteX9739" fmla="*/ 1433604 w 4550804"/>
              <a:gd name="connsiteY9739" fmla="*/ 2092999 h 5360810"/>
              <a:gd name="connsiteX9740" fmla="*/ 1432207 w 4550804"/>
              <a:gd name="connsiteY9740" fmla="*/ 2087414 h 5360810"/>
              <a:gd name="connsiteX9741" fmla="*/ 1435000 w 4550804"/>
              <a:gd name="connsiteY9741" fmla="*/ 2093697 h 5360810"/>
              <a:gd name="connsiteX9742" fmla="*/ 1440586 w 4550804"/>
              <a:gd name="connsiteY9742" fmla="*/ 2097886 h 5360810"/>
              <a:gd name="connsiteX9743" fmla="*/ 1460139 w 4550804"/>
              <a:gd name="connsiteY9743" fmla="*/ 2090207 h 5360810"/>
              <a:gd name="connsiteX9744" fmla="*/ 1464329 w 4550804"/>
              <a:gd name="connsiteY9744" fmla="*/ 2092999 h 5360810"/>
              <a:gd name="connsiteX9745" fmla="*/ 1462932 w 4550804"/>
              <a:gd name="connsiteY9745" fmla="*/ 2094395 h 5360810"/>
              <a:gd name="connsiteX9746" fmla="*/ 1465725 w 4550804"/>
              <a:gd name="connsiteY9746" fmla="*/ 2100678 h 5360810"/>
              <a:gd name="connsiteX9747" fmla="*/ 1472010 w 4550804"/>
              <a:gd name="connsiteY9747" fmla="*/ 2099282 h 5360810"/>
              <a:gd name="connsiteX9748" fmla="*/ 1472010 w 4550804"/>
              <a:gd name="connsiteY9748" fmla="*/ 2096490 h 5360810"/>
              <a:gd name="connsiteX9749" fmla="*/ 1468602 w 4550804"/>
              <a:gd name="connsiteY9749" fmla="*/ 2094975 h 5360810"/>
              <a:gd name="connsiteX9750" fmla="*/ 1468518 w 4550804"/>
              <a:gd name="connsiteY9750" fmla="*/ 2095093 h 5360810"/>
              <a:gd name="connsiteX9751" fmla="*/ 1465726 w 4550804"/>
              <a:gd name="connsiteY9751" fmla="*/ 2093697 h 5360810"/>
              <a:gd name="connsiteX9752" fmla="*/ 1468603 w 4550804"/>
              <a:gd name="connsiteY9752" fmla="*/ 2094974 h 5360810"/>
              <a:gd name="connsiteX9753" fmla="*/ 1471311 w 4550804"/>
              <a:gd name="connsiteY9753" fmla="*/ 2090905 h 5360810"/>
              <a:gd name="connsiteX9754" fmla="*/ 1469915 w 4550804"/>
              <a:gd name="connsiteY9754" fmla="*/ 2089508 h 5360810"/>
              <a:gd name="connsiteX9755" fmla="*/ 1476200 w 4550804"/>
              <a:gd name="connsiteY9755" fmla="*/ 2089508 h 5360810"/>
              <a:gd name="connsiteX9756" fmla="*/ 1474803 w 4550804"/>
              <a:gd name="connsiteY9756" fmla="*/ 2095094 h 5360810"/>
              <a:gd name="connsiteX9757" fmla="*/ 1476200 w 4550804"/>
              <a:gd name="connsiteY9757" fmla="*/ 2096490 h 5360810"/>
              <a:gd name="connsiteX9758" fmla="*/ 1478993 w 4550804"/>
              <a:gd name="connsiteY9758" fmla="*/ 2090905 h 5360810"/>
              <a:gd name="connsiteX9759" fmla="*/ 1488070 w 4550804"/>
              <a:gd name="connsiteY9759" fmla="*/ 2089508 h 5360810"/>
              <a:gd name="connsiteX9760" fmla="*/ 1485277 w 4550804"/>
              <a:gd name="connsiteY9760" fmla="*/ 2090905 h 5360810"/>
              <a:gd name="connsiteX9761" fmla="*/ 1489467 w 4550804"/>
              <a:gd name="connsiteY9761" fmla="*/ 2096490 h 5360810"/>
              <a:gd name="connsiteX9762" fmla="*/ 1486674 w 4550804"/>
              <a:gd name="connsiteY9762" fmla="*/ 2099282 h 5360810"/>
              <a:gd name="connsiteX9763" fmla="*/ 1489467 w 4550804"/>
              <a:gd name="connsiteY9763" fmla="*/ 2097886 h 5360810"/>
              <a:gd name="connsiteX9764" fmla="*/ 1497148 w 4550804"/>
              <a:gd name="connsiteY9764" fmla="*/ 2102074 h 5360810"/>
              <a:gd name="connsiteX9765" fmla="*/ 1497148 w 4550804"/>
              <a:gd name="connsiteY9765" fmla="*/ 2100678 h 5360810"/>
              <a:gd name="connsiteX9766" fmla="*/ 1491562 w 4550804"/>
              <a:gd name="connsiteY9766" fmla="*/ 2096490 h 5360810"/>
              <a:gd name="connsiteX9767" fmla="*/ 1488769 w 4550804"/>
              <a:gd name="connsiteY9767" fmla="*/ 2092301 h 5360810"/>
              <a:gd name="connsiteX9768" fmla="*/ 1490166 w 4550804"/>
              <a:gd name="connsiteY9768" fmla="*/ 2089508 h 5360810"/>
              <a:gd name="connsiteX9769" fmla="*/ 1507623 w 4550804"/>
              <a:gd name="connsiteY9769" fmla="*/ 2098584 h 5360810"/>
              <a:gd name="connsiteX9770" fmla="*/ 1506226 w 4550804"/>
              <a:gd name="connsiteY9770" fmla="*/ 2097188 h 5360810"/>
              <a:gd name="connsiteX9771" fmla="*/ 1507623 w 4550804"/>
              <a:gd name="connsiteY9771" fmla="*/ 2097188 h 5360810"/>
              <a:gd name="connsiteX9772" fmla="*/ 1491562 w 4550804"/>
              <a:gd name="connsiteY9772" fmla="*/ 2088112 h 5360810"/>
              <a:gd name="connsiteX9773" fmla="*/ 1500640 w 4550804"/>
              <a:gd name="connsiteY9773" fmla="*/ 2088112 h 5360810"/>
              <a:gd name="connsiteX9774" fmla="*/ 1500640 w 4550804"/>
              <a:gd name="connsiteY9774" fmla="*/ 2085320 h 5360810"/>
              <a:gd name="connsiteX9775" fmla="*/ 1499243 w 4550804"/>
              <a:gd name="connsiteY9775" fmla="*/ 2085320 h 5360810"/>
              <a:gd name="connsiteX9776" fmla="*/ 1508322 w 4550804"/>
              <a:gd name="connsiteY9776" fmla="*/ 2083923 h 5360810"/>
              <a:gd name="connsiteX9777" fmla="*/ 1508322 w 4550804"/>
              <a:gd name="connsiteY9777" fmla="*/ 2082527 h 5360810"/>
              <a:gd name="connsiteX9778" fmla="*/ 1502036 w 4550804"/>
              <a:gd name="connsiteY9778" fmla="*/ 2082527 h 5360810"/>
              <a:gd name="connsiteX9779" fmla="*/ 1503433 w 4550804"/>
              <a:gd name="connsiteY9779" fmla="*/ 2079735 h 5360810"/>
              <a:gd name="connsiteX9780" fmla="*/ 1518097 w 4550804"/>
              <a:gd name="connsiteY9780" fmla="*/ 2081131 h 5360810"/>
              <a:gd name="connsiteX9781" fmla="*/ 1519494 w 4550804"/>
              <a:gd name="connsiteY9781" fmla="*/ 2078338 h 5360810"/>
              <a:gd name="connsiteX9782" fmla="*/ 1503433 w 4550804"/>
              <a:gd name="connsiteY9782" fmla="*/ 2075547 h 5360810"/>
              <a:gd name="connsiteX9783" fmla="*/ 1513907 w 4550804"/>
              <a:gd name="connsiteY9783" fmla="*/ 2075547 h 5360810"/>
              <a:gd name="connsiteX9784" fmla="*/ 1512511 w 4550804"/>
              <a:gd name="connsiteY9784" fmla="*/ 2072754 h 5360810"/>
              <a:gd name="connsiteX9785" fmla="*/ 1513907 w 4550804"/>
              <a:gd name="connsiteY9785" fmla="*/ 2071358 h 5360810"/>
              <a:gd name="connsiteX9786" fmla="*/ 1508322 w 4550804"/>
              <a:gd name="connsiteY9786" fmla="*/ 2072754 h 5360810"/>
              <a:gd name="connsiteX9787" fmla="*/ 1505528 w 4550804"/>
              <a:gd name="connsiteY9787" fmla="*/ 2071358 h 5360810"/>
              <a:gd name="connsiteX9788" fmla="*/ 1508322 w 4550804"/>
              <a:gd name="connsiteY9788" fmla="*/ 2071358 h 5360810"/>
              <a:gd name="connsiteX9789" fmla="*/ 1522986 w 4550804"/>
              <a:gd name="connsiteY9789" fmla="*/ 2069962 h 5360810"/>
              <a:gd name="connsiteX9790" fmla="*/ 1522986 w 4550804"/>
              <a:gd name="connsiteY9790" fmla="*/ 2068565 h 5360810"/>
              <a:gd name="connsiteX9791" fmla="*/ 1512511 w 4550804"/>
              <a:gd name="connsiteY9791" fmla="*/ 2065773 h 5360810"/>
              <a:gd name="connsiteX9792" fmla="*/ 1506925 w 4550804"/>
              <a:gd name="connsiteY9792" fmla="*/ 2067169 h 5360810"/>
              <a:gd name="connsiteX9793" fmla="*/ 1493657 w 4550804"/>
              <a:gd name="connsiteY9793" fmla="*/ 2069962 h 5360810"/>
              <a:gd name="connsiteX9794" fmla="*/ 1487372 w 4550804"/>
              <a:gd name="connsiteY9794" fmla="*/ 2075547 h 5360810"/>
              <a:gd name="connsiteX9795" fmla="*/ 1474105 w 4550804"/>
              <a:gd name="connsiteY9795" fmla="*/ 2078338 h 5360810"/>
              <a:gd name="connsiteX9796" fmla="*/ 1471311 w 4550804"/>
              <a:gd name="connsiteY9796" fmla="*/ 2078338 h 5360810"/>
              <a:gd name="connsiteX9797" fmla="*/ 1491590 w 4550804"/>
              <a:gd name="connsiteY9797" fmla="*/ 2039140 h 5360810"/>
              <a:gd name="connsiteX9798" fmla="*/ 1497148 w 4550804"/>
              <a:gd name="connsiteY9798" fmla="*/ 2020396 h 5360810"/>
              <a:gd name="connsiteX9799" fmla="*/ 1497309 w 4550804"/>
              <a:gd name="connsiteY9799" fmla="*/ 2020439 h 5360810"/>
              <a:gd name="connsiteX9800" fmla="*/ 1511812 w 4550804"/>
              <a:gd name="connsiteY9800" fmla="*/ 1959662 h 5360810"/>
              <a:gd name="connsiteX9801" fmla="*/ 1525080 w 4550804"/>
              <a:gd name="connsiteY9801" fmla="*/ 1877285 h 5360810"/>
              <a:gd name="connsiteX9802" fmla="*/ 1525477 w 4550804"/>
              <a:gd name="connsiteY9802" fmla="*/ 1877153 h 5360810"/>
              <a:gd name="connsiteX9803" fmla="*/ 1550918 w 4550804"/>
              <a:gd name="connsiteY9803" fmla="*/ 1689497 h 5360810"/>
              <a:gd name="connsiteX9804" fmla="*/ 1555108 w 4550804"/>
              <a:gd name="connsiteY9804" fmla="*/ 1670649 h 5360810"/>
              <a:gd name="connsiteX9805" fmla="*/ 1561392 w 4550804"/>
              <a:gd name="connsiteY9805" fmla="*/ 1672045 h 5360810"/>
              <a:gd name="connsiteX9806" fmla="*/ 1558600 w 4550804"/>
              <a:gd name="connsiteY9806" fmla="*/ 1669252 h 5360810"/>
              <a:gd name="connsiteX9807" fmla="*/ 1555108 w 4550804"/>
              <a:gd name="connsiteY9807" fmla="*/ 1667856 h 5360810"/>
              <a:gd name="connsiteX9808" fmla="*/ 1555108 w 4550804"/>
              <a:gd name="connsiteY9808" fmla="*/ 1667158 h 5360810"/>
              <a:gd name="connsiteX9809" fmla="*/ 1559995 w 4550804"/>
              <a:gd name="connsiteY9809" fmla="*/ 1621083 h 5360810"/>
              <a:gd name="connsiteX9810" fmla="*/ 1559995 w 4550804"/>
              <a:gd name="connsiteY9810" fmla="*/ 1612007 h 5360810"/>
              <a:gd name="connsiteX9811" fmla="*/ 1561392 w 4550804"/>
              <a:gd name="connsiteY9811" fmla="*/ 1605725 h 5360810"/>
              <a:gd name="connsiteX9812" fmla="*/ 1558600 w 4550804"/>
              <a:gd name="connsiteY9812" fmla="*/ 1602933 h 5360810"/>
              <a:gd name="connsiteX9813" fmla="*/ 1561392 w 4550804"/>
              <a:gd name="connsiteY9813" fmla="*/ 1604329 h 5360810"/>
              <a:gd name="connsiteX9814" fmla="*/ 1561392 w 4550804"/>
              <a:gd name="connsiteY9814" fmla="*/ 1598744 h 5360810"/>
              <a:gd name="connsiteX9815" fmla="*/ 1561392 w 4550804"/>
              <a:gd name="connsiteY9815" fmla="*/ 1595253 h 5360810"/>
              <a:gd name="connsiteX9816" fmla="*/ 1558600 w 4550804"/>
              <a:gd name="connsiteY9816" fmla="*/ 1593857 h 5360810"/>
              <a:gd name="connsiteX9817" fmla="*/ 1562789 w 4550804"/>
              <a:gd name="connsiteY9817" fmla="*/ 1593857 h 5360810"/>
              <a:gd name="connsiteX9818" fmla="*/ 1559995 w 4550804"/>
              <a:gd name="connsiteY9818" fmla="*/ 1589668 h 5360810"/>
              <a:gd name="connsiteX9819" fmla="*/ 1561392 w 4550804"/>
              <a:gd name="connsiteY9819" fmla="*/ 1586178 h 5360810"/>
              <a:gd name="connsiteX9820" fmla="*/ 1562789 w 4550804"/>
              <a:gd name="connsiteY9820" fmla="*/ 1581990 h 5360810"/>
              <a:gd name="connsiteX9821" fmla="*/ 1562789 w 4550804"/>
              <a:gd name="connsiteY9821" fmla="*/ 1576405 h 5360810"/>
              <a:gd name="connsiteX9822" fmla="*/ 1564185 w 4550804"/>
              <a:gd name="connsiteY9822" fmla="*/ 1576405 h 5360810"/>
              <a:gd name="connsiteX9823" fmla="*/ 1562789 w 4550804"/>
              <a:gd name="connsiteY9823" fmla="*/ 1575009 h 5360810"/>
              <a:gd name="connsiteX9824" fmla="*/ 1564185 w 4550804"/>
              <a:gd name="connsiteY9824" fmla="*/ 1575009 h 5360810"/>
              <a:gd name="connsiteX9825" fmla="*/ 1571867 w 4550804"/>
              <a:gd name="connsiteY9825" fmla="*/ 1532424 h 5360810"/>
              <a:gd name="connsiteX9826" fmla="*/ 1576768 w 4550804"/>
              <a:gd name="connsiteY9826" fmla="*/ 1529974 h 5360810"/>
              <a:gd name="connsiteX9827" fmla="*/ 1576056 w 4550804"/>
              <a:gd name="connsiteY9827" fmla="*/ 1528934 h 5360810"/>
              <a:gd name="connsiteX9828" fmla="*/ 1571867 w 4550804"/>
              <a:gd name="connsiteY9828" fmla="*/ 1528934 h 5360810"/>
              <a:gd name="connsiteX9829" fmla="*/ 1577453 w 4550804"/>
              <a:gd name="connsiteY9829" fmla="*/ 1510783 h 5360810"/>
              <a:gd name="connsiteX9830" fmla="*/ 1579548 w 4550804"/>
              <a:gd name="connsiteY9830" fmla="*/ 1507991 h 5360810"/>
              <a:gd name="connsiteX9831" fmla="*/ 1579548 w 4550804"/>
              <a:gd name="connsiteY9831" fmla="*/ 1505198 h 5360810"/>
              <a:gd name="connsiteX9832" fmla="*/ 1580944 w 4550804"/>
              <a:gd name="connsiteY9832" fmla="*/ 1504500 h 5360810"/>
              <a:gd name="connsiteX9833" fmla="*/ 1580944 w 4550804"/>
              <a:gd name="connsiteY9833" fmla="*/ 1501709 h 5360810"/>
              <a:gd name="connsiteX9834" fmla="*/ 1582341 w 4550804"/>
              <a:gd name="connsiteY9834" fmla="*/ 1503105 h 5360810"/>
              <a:gd name="connsiteX9835" fmla="*/ 1582341 w 4550804"/>
              <a:gd name="connsiteY9835" fmla="*/ 1500312 h 5360810"/>
              <a:gd name="connsiteX9836" fmla="*/ 1585135 w 4550804"/>
              <a:gd name="connsiteY9836" fmla="*/ 1498916 h 5360810"/>
              <a:gd name="connsiteX9837" fmla="*/ 1583738 w 4550804"/>
              <a:gd name="connsiteY9837" fmla="*/ 1496124 h 5360810"/>
              <a:gd name="connsiteX9838" fmla="*/ 1587928 w 4550804"/>
              <a:gd name="connsiteY9838" fmla="*/ 1493331 h 5360810"/>
              <a:gd name="connsiteX9839" fmla="*/ 1586531 w 4550804"/>
              <a:gd name="connsiteY9839" fmla="*/ 1492633 h 5360810"/>
              <a:gd name="connsiteX9840" fmla="*/ 1589325 w 4550804"/>
              <a:gd name="connsiteY9840" fmla="*/ 1491237 h 5360810"/>
              <a:gd name="connsiteX9841" fmla="*/ 1587928 w 4550804"/>
              <a:gd name="connsiteY9841" fmla="*/ 1488444 h 5360810"/>
              <a:gd name="connsiteX9842" fmla="*/ 1589325 w 4550804"/>
              <a:gd name="connsiteY9842" fmla="*/ 1488444 h 5360810"/>
              <a:gd name="connsiteX9843" fmla="*/ 1591419 w 4550804"/>
              <a:gd name="connsiteY9843" fmla="*/ 1484255 h 5360810"/>
              <a:gd name="connsiteX9844" fmla="*/ 1592815 w 4550804"/>
              <a:gd name="connsiteY9844" fmla="*/ 1480765 h 5360810"/>
              <a:gd name="connsiteX9845" fmla="*/ 1590023 w 4550804"/>
              <a:gd name="connsiteY9845" fmla="*/ 1479369 h 5360810"/>
              <a:gd name="connsiteX9846" fmla="*/ 1592815 w 4550804"/>
              <a:gd name="connsiteY9846" fmla="*/ 1479369 h 5360810"/>
              <a:gd name="connsiteX9847" fmla="*/ 1594212 w 4550804"/>
              <a:gd name="connsiteY9847" fmla="*/ 1477973 h 5360810"/>
              <a:gd name="connsiteX9848" fmla="*/ 1594212 w 4550804"/>
              <a:gd name="connsiteY9848" fmla="*/ 1476577 h 5360810"/>
              <a:gd name="connsiteX9849" fmla="*/ 1591419 w 4550804"/>
              <a:gd name="connsiteY9849" fmla="*/ 1475181 h 5360810"/>
              <a:gd name="connsiteX9850" fmla="*/ 1594212 w 4550804"/>
              <a:gd name="connsiteY9850" fmla="*/ 1475181 h 5360810"/>
              <a:gd name="connsiteX9851" fmla="*/ 1598402 w 4550804"/>
              <a:gd name="connsiteY9851" fmla="*/ 1466105 h 5360810"/>
              <a:gd name="connsiteX9852" fmla="*/ 1595609 w 4550804"/>
              <a:gd name="connsiteY9852" fmla="*/ 1464709 h 5360810"/>
              <a:gd name="connsiteX9853" fmla="*/ 1598402 w 4550804"/>
              <a:gd name="connsiteY9853" fmla="*/ 1464709 h 5360810"/>
              <a:gd name="connsiteX9854" fmla="*/ 1601894 w 4550804"/>
              <a:gd name="connsiteY9854" fmla="*/ 1454238 h 5360810"/>
              <a:gd name="connsiteX9855" fmla="*/ 1606084 w 4550804"/>
              <a:gd name="connsiteY9855" fmla="*/ 1440973 h 5360810"/>
              <a:gd name="connsiteX9856" fmla="*/ 1604687 w 4550804"/>
              <a:gd name="connsiteY9856" fmla="*/ 1439577 h 5360810"/>
              <a:gd name="connsiteX9857" fmla="*/ 1606084 w 4550804"/>
              <a:gd name="connsiteY9857" fmla="*/ 1439577 h 5360810"/>
              <a:gd name="connsiteX9858" fmla="*/ 1607480 w 4550804"/>
              <a:gd name="connsiteY9858" fmla="*/ 1436784 h 5360810"/>
              <a:gd name="connsiteX9859" fmla="*/ 1608876 w 4550804"/>
              <a:gd name="connsiteY9859" fmla="*/ 1434691 h 5360810"/>
              <a:gd name="connsiteX9860" fmla="*/ 1606084 w 4550804"/>
              <a:gd name="connsiteY9860" fmla="*/ 1431899 h 5360810"/>
              <a:gd name="connsiteX9861" fmla="*/ 1608876 w 4550804"/>
              <a:gd name="connsiteY9861" fmla="*/ 1433295 h 5360810"/>
              <a:gd name="connsiteX9862" fmla="*/ 1610273 w 4550804"/>
              <a:gd name="connsiteY9862" fmla="*/ 1430502 h 5360810"/>
              <a:gd name="connsiteX9863" fmla="*/ 1607480 w 4550804"/>
              <a:gd name="connsiteY9863" fmla="*/ 1429106 h 5360810"/>
              <a:gd name="connsiteX9864" fmla="*/ 1610273 w 4550804"/>
              <a:gd name="connsiteY9864" fmla="*/ 1429106 h 5360810"/>
              <a:gd name="connsiteX9865" fmla="*/ 1610273 w 4550804"/>
              <a:gd name="connsiteY9865" fmla="*/ 1426314 h 5360810"/>
              <a:gd name="connsiteX9866" fmla="*/ 1608876 w 4550804"/>
              <a:gd name="connsiteY9866" fmla="*/ 1424917 h 5360810"/>
              <a:gd name="connsiteX9867" fmla="*/ 1611670 w 4550804"/>
              <a:gd name="connsiteY9867" fmla="*/ 1424917 h 5360810"/>
              <a:gd name="connsiteX9868" fmla="*/ 1610273 w 4550804"/>
              <a:gd name="connsiteY9868" fmla="*/ 1422823 h 5360810"/>
              <a:gd name="connsiteX9869" fmla="*/ 1611670 w 4550804"/>
              <a:gd name="connsiteY9869" fmla="*/ 1422823 h 5360810"/>
              <a:gd name="connsiteX9870" fmla="*/ 1613066 w 4550804"/>
              <a:gd name="connsiteY9870" fmla="*/ 1418634 h 5360810"/>
              <a:gd name="connsiteX9871" fmla="*/ 1611670 w 4550804"/>
              <a:gd name="connsiteY9871" fmla="*/ 1414445 h 5360810"/>
              <a:gd name="connsiteX9872" fmla="*/ 1613066 w 4550804"/>
              <a:gd name="connsiteY9872" fmla="*/ 1415842 h 5360810"/>
              <a:gd name="connsiteX9873" fmla="*/ 1613765 w 4550804"/>
              <a:gd name="connsiteY9873" fmla="*/ 1413049 h 5360810"/>
              <a:gd name="connsiteX9874" fmla="*/ 1611670 w 4550804"/>
              <a:gd name="connsiteY9874" fmla="*/ 1411654 h 5360810"/>
              <a:gd name="connsiteX9875" fmla="*/ 1613765 w 4550804"/>
              <a:gd name="connsiteY9875" fmla="*/ 1410956 h 5360810"/>
              <a:gd name="connsiteX9876" fmla="*/ 1613765 w 4550804"/>
              <a:gd name="connsiteY9876" fmla="*/ 1408163 h 5360810"/>
              <a:gd name="connsiteX9877" fmla="*/ 1616558 w 4550804"/>
              <a:gd name="connsiteY9877" fmla="*/ 1401182 h 5360810"/>
              <a:gd name="connsiteX9878" fmla="*/ 1614463 w 4550804"/>
              <a:gd name="connsiteY9878" fmla="*/ 1401182 h 5360810"/>
              <a:gd name="connsiteX9879" fmla="*/ 1617256 w 4550804"/>
              <a:gd name="connsiteY9879" fmla="*/ 1399785 h 5360810"/>
              <a:gd name="connsiteX9880" fmla="*/ 1615860 w 4550804"/>
              <a:gd name="connsiteY9880" fmla="*/ 1397691 h 5360810"/>
              <a:gd name="connsiteX9881" fmla="*/ 1618653 w 4550804"/>
              <a:gd name="connsiteY9881" fmla="*/ 1396295 h 5360810"/>
              <a:gd name="connsiteX9882" fmla="*/ 1617256 w 4550804"/>
              <a:gd name="connsiteY9882" fmla="*/ 1394899 h 5360810"/>
              <a:gd name="connsiteX9883" fmla="*/ 1618653 w 4550804"/>
              <a:gd name="connsiteY9883" fmla="*/ 1394899 h 5360810"/>
              <a:gd name="connsiteX9884" fmla="*/ 1620050 w 4550804"/>
              <a:gd name="connsiteY9884" fmla="*/ 1390710 h 5360810"/>
              <a:gd name="connsiteX9885" fmla="*/ 1620050 w 4550804"/>
              <a:gd name="connsiteY9885" fmla="*/ 1388616 h 5360810"/>
              <a:gd name="connsiteX9886" fmla="*/ 1618653 w 4550804"/>
              <a:gd name="connsiteY9886" fmla="*/ 1387220 h 5360810"/>
              <a:gd name="connsiteX9887" fmla="*/ 1621446 w 4550804"/>
              <a:gd name="connsiteY9887" fmla="*/ 1384428 h 5360810"/>
              <a:gd name="connsiteX9888" fmla="*/ 1622842 w 4550804"/>
              <a:gd name="connsiteY9888" fmla="*/ 1381635 h 5360810"/>
              <a:gd name="connsiteX9889" fmla="*/ 1620050 w 4550804"/>
              <a:gd name="connsiteY9889" fmla="*/ 1380239 h 5360810"/>
              <a:gd name="connsiteX9890" fmla="*/ 1622842 w 4550804"/>
              <a:gd name="connsiteY9890" fmla="*/ 1378843 h 5360810"/>
              <a:gd name="connsiteX9891" fmla="*/ 1621446 w 4550804"/>
              <a:gd name="connsiteY9891" fmla="*/ 1377446 h 5360810"/>
              <a:gd name="connsiteX9892" fmla="*/ 1624239 w 4550804"/>
              <a:gd name="connsiteY9892" fmla="*/ 1376748 h 5360810"/>
              <a:gd name="connsiteX9893" fmla="*/ 1622842 w 4550804"/>
              <a:gd name="connsiteY9893" fmla="*/ 1373956 h 5360810"/>
              <a:gd name="connsiteX9894" fmla="*/ 1624937 w 4550804"/>
              <a:gd name="connsiteY9894" fmla="*/ 1372559 h 5360810"/>
              <a:gd name="connsiteX9895" fmla="*/ 1624937 w 4550804"/>
              <a:gd name="connsiteY9895" fmla="*/ 1371163 h 5360810"/>
              <a:gd name="connsiteX9896" fmla="*/ 1624239 w 4550804"/>
              <a:gd name="connsiteY9896" fmla="*/ 1369767 h 5360810"/>
              <a:gd name="connsiteX9897" fmla="*/ 1624937 w 4550804"/>
              <a:gd name="connsiteY9897" fmla="*/ 1369767 h 5360810"/>
              <a:gd name="connsiteX9898" fmla="*/ 1626334 w 4550804"/>
              <a:gd name="connsiteY9898" fmla="*/ 1365579 h 5360810"/>
              <a:gd name="connsiteX9899" fmla="*/ 1627730 w 4550804"/>
              <a:gd name="connsiteY9899" fmla="*/ 1363485 h 5360810"/>
              <a:gd name="connsiteX9900" fmla="*/ 1626334 w 4550804"/>
              <a:gd name="connsiteY9900" fmla="*/ 1360692 h 5360810"/>
              <a:gd name="connsiteX9901" fmla="*/ 1627730 w 4550804"/>
              <a:gd name="connsiteY9901" fmla="*/ 1360692 h 5360810"/>
              <a:gd name="connsiteX9902" fmla="*/ 1629127 w 4550804"/>
              <a:gd name="connsiteY9902" fmla="*/ 1356503 h 5360810"/>
              <a:gd name="connsiteX9903" fmla="*/ 1627730 w 4550804"/>
              <a:gd name="connsiteY9903" fmla="*/ 1355107 h 5360810"/>
              <a:gd name="connsiteX9904" fmla="*/ 1629127 w 4550804"/>
              <a:gd name="connsiteY9904" fmla="*/ 1355107 h 5360810"/>
              <a:gd name="connsiteX9905" fmla="*/ 1630524 w 4550804"/>
              <a:gd name="connsiteY9905" fmla="*/ 1350220 h 5360810"/>
              <a:gd name="connsiteX9906" fmla="*/ 1631921 w 4550804"/>
              <a:gd name="connsiteY9906" fmla="*/ 1346031 h 5360810"/>
              <a:gd name="connsiteX9907" fmla="*/ 1630524 w 4550804"/>
              <a:gd name="connsiteY9907" fmla="*/ 1344636 h 5360810"/>
              <a:gd name="connsiteX9908" fmla="*/ 1631921 w 4550804"/>
              <a:gd name="connsiteY9908" fmla="*/ 1344636 h 5360810"/>
              <a:gd name="connsiteX9909" fmla="*/ 1633317 w 4550804"/>
              <a:gd name="connsiteY9909" fmla="*/ 1343240 h 5360810"/>
              <a:gd name="connsiteX9910" fmla="*/ 1634714 w 4550804"/>
              <a:gd name="connsiteY9910" fmla="*/ 1341145 h 5360810"/>
              <a:gd name="connsiteX9911" fmla="*/ 1634714 w 4550804"/>
              <a:gd name="connsiteY9911" fmla="*/ 1335560 h 5360810"/>
              <a:gd name="connsiteX9912" fmla="*/ 1636111 w 4550804"/>
              <a:gd name="connsiteY9912" fmla="*/ 1330673 h 5360810"/>
              <a:gd name="connsiteX9913" fmla="*/ 1638205 w 4550804"/>
              <a:gd name="connsiteY9913" fmla="*/ 1325088 h 5360810"/>
              <a:gd name="connsiteX9914" fmla="*/ 1639601 w 4550804"/>
              <a:gd name="connsiteY9914" fmla="*/ 1319504 h 5360810"/>
              <a:gd name="connsiteX9915" fmla="*/ 1642395 w 4550804"/>
              <a:gd name="connsiteY9915" fmla="*/ 1311825 h 5360810"/>
              <a:gd name="connsiteX9916" fmla="*/ 1642395 w 4550804"/>
              <a:gd name="connsiteY9916" fmla="*/ 1309032 h 5360810"/>
              <a:gd name="connsiteX9917" fmla="*/ 1643791 w 4550804"/>
              <a:gd name="connsiteY9917" fmla="*/ 1302749 h 5360810"/>
              <a:gd name="connsiteX9918" fmla="*/ 1643791 w 4550804"/>
              <a:gd name="connsiteY9918" fmla="*/ 1299957 h 5360810"/>
              <a:gd name="connsiteX9919" fmla="*/ 1645195 w 4550804"/>
              <a:gd name="connsiteY9919" fmla="*/ 1297165 h 5360810"/>
              <a:gd name="connsiteX9920" fmla="*/ 1642395 w 4550804"/>
              <a:gd name="connsiteY9920" fmla="*/ 1295769 h 5360810"/>
              <a:gd name="connsiteX9921" fmla="*/ 1645195 w 4550804"/>
              <a:gd name="connsiteY9921" fmla="*/ 1295769 h 5360810"/>
              <a:gd name="connsiteX9922" fmla="*/ 1646591 w 4550804"/>
              <a:gd name="connsiteY9922" fmla="*/ 1293674 h 5360810"/>
              <a:gd name="connsiteX9923" fmla="*/ 1647555 w 4550804"/>
              <a:gd name="connsiteY9923" fmla="*/ 1288822 h 5360810"/>
              <a:gd name="connsiteX9924" fmla="*/ 1647283 w 4550804"/>
              <a:gd name="connsiteY9924" fmla="*/ 1288788 h 5360810"/>
              <a:gd name="connsiteX9925" fmla="*/ 1651473 w 4550804"/>
              <a:gd name="connsiteY9925" fmla="*/ 1262958 h 5360810"/>
              <a:gd name="connsiteX9926" fmla="*/ 1651473 w 4550804"/>
              <a:gd name="connsiteY9926" fmla="*/ 1235732 h 5360810"/>
              <a:gd name="connsiteX9927" fmla="*/ 1650076 w 4550804"/>
              <a:gd name="connsiteY9927" fmla="*/ 1232939 h 5360810"/>
              <a:gd name="connsiteX9928" fmla="*/ 1651473 w 4550804"/>
              <a:gd name="connsiteY9928" fmla="*/ 1231543 h 5360810"/>
              <a:gd name="connsiteX9929" fmla="*/ 1652870 w 4550804"/>
              <a:gd name="connsiteY9929" fmla="*/ 1195242 h 5360810"/>
              <a:gd name="connsiteX9930" fmla="*/ 1657059 w 4550804"/>
              <a:gd name="connsiteY9930" fmla="*/ 1172903 h 5360810"/>
              <a:gd name="connsiteX9931" fmla="*/ 1654266 w 4550804"/>
              <a:gd name="connsiteY9931" fmla="*/ 1171506 h 5360810"/>
              <a:gd name="connsiteX9932" fmla="*/ 1657059 w 4550804"/>
              <a:gd name="connsiteY9932" fmla="*/ 1171506 h 5360810"/>
              <a:gd name="connsiteX9933" fmla="*/ 1657059 w 4550804"/>
              <a:gd name="connsiteY9933" fmla="*/ 1165223 h 5360810"/>
              <a:gd name="connsiteX9934" fmla="*/ 1658456 w 4550804"/>
              <a:gd name="connsiteY9934" fmla="*/ 1166620 h 5360810"/>
              <a:gd name="connsiteX9935" fmla="*/ 1661249 w 4550804"/>
              <a:gd name="connsiteY9935" fmla="*/ 1156149 h 5360810"/>
              <a:gd name="connsiteX9936" fmla="*/ 1674516 w 4550804"/>
              <a:gd name="connsiteY9936" fmla="*/ 1137998 h 5360810"/>
              <a:gd name="connsiteX9937" fmla="*/ 1687784 w 4550804"/>
              <a:gd name="connsiteY9937" fmla="*/ 1135206 h 5360810"/>
              <a:gd name="connsiteX9938" fmla="*/ 1703845 w 4550804"/>
              <a:gd name="connsiteY9938" fmla="*/ 1135206 h 5360810"/>
              <a:gd name="connsiteX9939" fmla="*/ 1711527 w 4550804"/>
              <a:gd name="connsiteY9939" fmla="*/ 1132413 h 5360810"/>
              <a:gd name="connsiteX9940" fmla="*/ 1731079 w 4550804"/>
              <a:gd name="connsiteY9940" fmla="*/ 1132413 h 5360810"/>
              <a:gd name="connsiteX9941" fmla="*/ 1729683 w 4550804"/>
              <a:gd name="connsiteY9941" fmla="*/ 1137998 h 5360810"/>
              <a:gd name="connsiteX9942" fmla="*/ 1730381 w 4550804"/>
              <a:gd name="connsiteY9942" fmla="*/ 1137300 h 5360810"/>
              <a:gd name="connsiteX9943" fmla="*/ 1730381 w 4550804"/>
              <a:gd name="connsiteY9943" fmla="*/ 1136602 h 5360810"/>
              <a:gd name="connsiteX9944" fmla="*/ 1730904 w 4550804"/>
              <a:gd name="connsiteY9944" fmla="*/ 1136776 h 5360810"/>
              <a:gd name="connsiteX9945" fmla="*/ 1734570 w 4550804"/>
              <a:gd name="connsiteY9945" fmla="*/ 1133111 h 5360810"/>
              <a:gd name="connsiteX9946" fmla="*/ 1734570 w 4550804"/>
              <a:gd name="connsiteY9946" fmla="*/ 1137998 h 5360810"/>
              <a:gd name="connsiteX9947" fmla="*/ 1730905 w 4550804"/>
              <a:gd name="connsiteY9947" fmla="*/ 1136776 h 5360810"/>
              <a:gd name="connsiteX9948" fmla="*/ 1730381 w 4550804"/>
              <a:gd name="connsiteY9948" fmla="*/ 1137300 h 5360810"/>
              <a:gd name="connsiteX9949" fmla="*/ 1730381 w 4550804"/>
              <a:gd name="connsiteY9949" fmla="*/ 1139394 h 5360810"/>
              <a:gd name="connsiteX9950" fmla="*/ 1728984 w 4550804"/>
              <a:gd name="connsiteY9950" fmla="*/ 1137998 h 5360810"/>
              <a:gd name="connsiteX9951" fmla="*/ 1722699 w 4550804"/>
              <a:gd name="connsiteY9951" fmla="*/ 1140790 h 5360810"/>
              <a:gd name="connsiteX9952" fmla="*/ 1728286 w 4550804"/>
              <a:gd name="connsiteY9952" fmla="*/ 1152658 h 5360810"/>
              <a:gd name="connsiteX9953" fmla="*/ 1738760 w 4550804"/>
              <a:gd name="connsiteY9953" fmla="*/ 1163130 h 5360810"/>
              <a:gd name="connsiteX9954" fmla="*/ 1737363 w 4550804"/>
              <a:gd name="connsiteY9954" fmla="*/ 1168714 h 5360810"/>
              <a:gd name="connsiteX9955" fmla="*/ 1741554 w 4550804"/>
              <a:gd name="connsiteY9955" fmla="*/ 1164525 h 5360810"/>
              <a:gd name="connsiteX9956" fmla="*/ 1740157 w 4550804"/>
              <a:gd name="connsiteY9956" fmla="*/ 1168714 h 5360810"/>
              <a:gd name="connsiteX9957" fmla="*/ 1742950 w 4550804"/>
              <a:gd name="connsiteY9957" fmla="*/ 1163130 h 5360810"/>
              <a:gd name="connsiteX9958" fmla="*/ 1731079 w 4550804"/>
              <a:gd name="connsiteY9958" fmla="*/ 1151262 h 5360810"/>
              <a:gd name="connsiteX9959" fmla="*/ 1728286 w 4550804"/>
              <a:gd name="connsiteY9959" fmla="*/ 1143582 h 5360810"/>
              <a:gd name="connsiteX9960" fmla="*/ 1729683 w 4550804"/>
              <a:gd name="connsiteY9960" fmla="*/ 1146375 h 5360810"/>
              <a:gd name="connsiteX9961" fmla="*/ 1729683 w 4550804"/>
              <a:gd name="connsiteY9961" fmla="*/ 1142186 h 5360810"/>
              <a:gd name="connsiteX9962" fmla="*/ 1732475 w 4550804"/>
              <a:gd name="connsiteY9962" fmla="*/ 1143582 h 5360810"/>
              <a:gd name="connsiteX9963" fmla="*/ 1731079 w 4550804"/>
              <a:gd name="connsiteY9963" fmla="*/ 1144978 h 5360810"/>
              <a:gd name="connsiteX9964" fmla="*/ 1735268 w 4550804"/>
              <a:gd name="connsiteY9964" fmla="*/ 1144978 h 5360810"/>
              <a:gd name="connsiteX9965" fmla="*/ 1732475 w 4550804"/>
              <a:gd name="connsiteY9965" fmla="*/ 1146375 h 5360810"/>
              <a:gd name="connsiteX9966" fmla="*/ 1735268 w 4550804"/>
              <a:gd name="connsiteY9966" fmla="*/ 1146375 h 5360810"/>
              <a:gd name="connsiteX9967" fmla="*/ 1732475 w 4550804"/>
              <a:gd name="connsiteY9967" fmla="*/ 1147771 h 5360810"/>
              <a:gd name="connsiteX9968" fmla="*/ 1736665 w 4550804"/>
              <a:gd name="connsiteY9968" fmla="*/ 1149167 h 5360810"/>
              <a:gd name="connsiteX9969" fmla="*/ 1736665 w 4550804"/>
              <a:gd name="connsiteY9969" fmla="*/ 1153356 h 5360810"/>
              <a:gd name="connsiteX9970" fmla="*/ 1739458 w 4550804"/>
              <a:gd name="connsiteY9970" fmla="*/ 1153356 h 5360810"/>
              <a:gd name="connsiteX9971" fmla="*/ 1745045 w 4550804"/>
              <a:gd name="connsiteY9971" fmla="*/ 1151960 h 5360810"/>
              <a:gd name="connsiteX9972" fmla="*/ 1745045 w 4550804"/>
              <a:gd name="connsiteY9972" fmla="*/ 1147771 h 5360810"/>
              <a:gd name="connsiteX9973" fmla="*/ 1746442 w 4550804"/>
              <a:gd name="connsiteY9973" fmla="*/ 1151960 h 5360810"/>
              <a:gd name="connsiteX9974" fmla="*/ 1747838 w 4550804"/>
              <a:gd name="connsiteY9974" fmla="*/ 1151960 h 5360810"/>
              <a:gd name="connsiteX9975" fmla="*/ 1746442 w 4550804"/>
              <a:gd name="connsiteY9975" fmla="*/ 1147771 h 5360810"/>
              <a:gd name="connsiteX9976" fmla="*/ 1747838 w 4550804"/>
              <a:gd name="connsiteY9976" fmla="*/ 1149167 h 5360810"/>
              <a:gd name="connsiteX9977" fmla="*/ 1752028 w 4550804"/>
              <a:gd name="connsiteY9977" fmla="*/ 1147771 h 5360810"/>
              <a:gd name="connsiteX9978" fmla="*/ 1749234 w 4550804"/>
              <a:gd name="connsiteY9978" fmla="*/ 1144978 h 5360810"/>
              <a:gd name="connsiteX9979" fmla="*/ 1746442 w 4550804"/>
              <a:gd name="connsiteY9979" fmla="*/ 1144978 h 5360810"/>
              <a:gd name="connsiteX9980" fmla="*/ 1752028 w 4550804"/>
              <a:gd name="connsiteY9980" fmla="*/ 1143582 h 5360810"/>
              <a:gd name="connsiteX9981" fmla="*/ 1752028 w 4550804"/>
              <a:gd name="connsiteY9981" fmla="*/ 1142186 h 5360810"/>
              <a:gd name="connsiteX9982" fmla="*/ 1750631 w 4550804"/>
              <a:gd name="connsiteY9982" fmla="*/ 1137998 h 5360810"/>
              <a:gd name="connsiteX9983" fmla="*/ 1750631 w 4550804"/>
              <a:gd name="connsiteY9983" fmla="*/ 1140790 h 5360810"/>
              <a:gd name="connsiteX9984" fmla="*/ 1747838 w 4550804"/>
              <a:gd name="connsiteY9984" fmla="*/ 1139394 h 5360810"/>
              <a:gd name="connsiteX9985" fmla="*/ 1747838 w 4550804"/>
              <a:gd name="connsiteY9985" fmla="*/ 1142186 h 5360810"/>
              <a:gd name="connsiteX9986" fmla="*/ 1746442 w 4550804"/>
              <a:gd name="connsiteY9986" fmla="*/ 1142186 h 5360810"/>
              <a:gd name="connsiteX9987" fmla="*/ 1745045 w 4550804"/>
              <a:gd name="connsiteY9987" fmla="*/ 1137998 h 5360810"/>
              <a:gd name="connsiteX9988" fmla="*/ 1742252 w 4550804"/>
              <a:gd name="connsiteY9988" fmla="*/ 1136602 h 5360810"/>
              <a:gd name="connsiteX9989" fmla="*/ 1748536 w 4550804"/>
              <a:gd name="connsiteY9989" fmla="*/ 1133809 h 5360810"/>
              <a:gd name="connsiteX9990" fmla="*/ 1756218 w 4550804"/>
              <a:gd name="connsiteY9990" fmla="*/ 1133809 h 5360810"/>
              <a:gd name="connsiteX9991" fmla="*/ 1757614 w 4550804"/>
              <a:gd name="connsiteY9991" fmla="*/ 1142884 h 5360810"/>
              <a:gd name="connsiteX9992" fmla="*/ 1756218 w 4550804"/>
              <a:gd name="connsiteY9992" fmla="*/ 1154752 h 5360810"/>
              <a:gd name="connsiteX9993" fmla="*/ 1745744 w 4550804"/>
              <a:gd name="connsiteY9993" fmla="*/ 1172204 h 5360810"/>
              <a:gd name="connsiteX9994" fmla="*/ 1742950 w 4550804"/>
              <a:gd name="connsiteY9994" fmla="*/ 1189657 h 5360810"/>
              <a:gd name="connsiteX9995" fmla="*/ 1744347 w 4550804"/>
              <a:gd name="connsiteY9995" fmla="*/ 1195242 h 5360810"/>
              <a:gd name="connsiteX9996" fmla="*/ 1745744 w 4550804"/>
              <a:gd name="connsiteY9996" fmla="*/ 1191053 h 5360810"/>
              <a:gd name="connsiteX9997" fmla="*/ 1745744 w 4550804"/>
              <a:gd name="connsiteY9997" fmla="*/ 1195242 h 5360810"/>
              <a:gd name="connsiteX9998" fmla="*/ 1747140 w 4550804"/>
              <a:gd name="connsiteY9998" fmla="*/ 1193846 h 5360810"/>
              <a:gd name="connsiteX9999" fmla="*/ 1747140 w 4550804"/>
              <a:gd name="connsiteY9999" fmla="*/ 1200129 h 5360810"/>
              <a:gd name="connsiteX10000" fmla="*/ 1756218 w 4550804"/>
              <a:gd name="connsiteY10000" fmla="*/ 1222468 h 5360810"/>
              <a:gd name="connsiteX10001" fmla="*/ 1766692 w 4550804"/>
              <a:gd name="connsiteY10001" fmla="*/ 1232939 h 5360810"/>
              <a:gd name="connsiteX10002" fmla="*/ 1762503 w 4550804"/>
              <a:gd name="connsiteY10002" fmla="*/ 1230147 h 5360810"/>
              <a:gd name="connsiteX10003" fmla="*/ 1761479 w 4550804"/>
              <a:gd name="connsiteY10003" fmla="*/ 1232023 h 5360810"/>
              <a:gd name="connsiteX10004" fmla="*/ 1763899 w 4550804"/>
              <a:gd name="connsiteY10004" fmla="*/ 1233636 h 5360810"/>
              <a:gd name="connsiteX10005" fmla="*/ 1762503 w 4550804"/>
              <a:gd name="connsiteY10005" fmla="*/ 1235032 h 5360810"/>
              <a:gd name="connsiteX10006" fmla="*/ 1759837 w 4550804"/>
              <a:gd name="connsiteY10006" fmla="*/ 1235032 h 5360810"/>
              <a:gd name="connsiteX10007" fmla="*/ 1759792 w 4550804"/>
              <a:gd name="connsiteY10007" fmla="*/ 1235115 h 5360810"/>
              <a:gd name="connsiteX10008" fmla="*/ 1761106 w 4550804"/>
              <a:gd name="connsiteY10008" fmla="*/ 1236428 h 5360810"/>
              <a:gd name="connsiteX10009" fmla="*/ 1768787 w 4550804"/>
              <a:gd name="connsiteY10009" fmla="*/ 1242711 h 5360810"/>
              <a:gd name="connsiteX10010" fmla="*/ 1799512 w 4550804"/>
              <a:gd name="connsiteY10010" fmla="*/ 1260862 h 5360810"/>
              <a:gd name="connsiteX10011" fmla="*/ 1805099 w 4550804"/>
              <a:gd name="connsiteY10011" fmla="*/ 1260862 h 5360810"/>
              <a:gd name="connsiteX10012" fmla="*/ 1803702 w 4550804"/>
              <a:gd name="connsiteY10012" fmla="*/ 1263654 h 5360810"/>
              <a:gd name="connsiteX10013" fmla="*/ 1828840 w 4550804"/>
              <a:gd name="connsiteY10013" fmla="*/ 1278314 h 5360810"/>
              <a:gd name="connsiteX10014" fmla="*/ 1836522 w 4550804"/>
              <a:gd name="connsiteY10014" fmla="*/ 1282503 h 5360810"/>
              <a:gd name="connsiteX10015" fmla="*/ 1842806 w 4550804"/>
              <a:gd name="connsiteY10015" fmla="*/ 1282503 h 5360810"/>
              <a:gd name="connsiteX10016" fmla="*/ 1873531 w 4550804"/>
              <a:gd name="connsiteY10016" fmla="*/ 1272032 h 5360810"/>
              <a:gd name="connsiteX10017" fmla="*/ 1888195 w 4550804"/>
              <a:gd name="connsiteY10017" fmla="*/ 1261560 h 5360810"/>
              <a:gd name="connsiteX10018" fmla="*/ 1911938 w 4550804"/>
              <a:gd name="connsiteY10018" fmla="*/ 1251089 h 5360810"/>
              <a:gd name="connsiteX10019" fmla="*/ 1930094 w 4550804"/>
              <a:gd name="connsiteY10019" fmla="*/ 1228750 h 5360810"/>
              <a:gd name="connsiteX10020" fmla="*/ 1934283 w 4550804"/>
              <a:gd name="connsiteY10020" fmla="*/ 1212693 h 5360810"/>
              <a:gd name="connsiteX10021" fmla="*/ 1946155 w 4550804"/>
              <a:gd name="connsiteY10021" fmla="*/ 1200825 h 5360810"/>
              <a:gd name="connsiteX10022" fmla="*/ 1968500 w 4550804"/>
              <a:gd name="connsiteY10022" fmla="*/ 1199429 h 5360810"/>
              <a:gd name="connsiteX10023" fmla="*/ 1986656 w 4550804"/>
              <a:gd name="connsiteY10023" fmla="*/ 1191750 h 5360810"/>
              <a:gd name="connsiteX10024" fmla="*/ 1997130 w 4550804"/>
              <a:gd name="connsiteY10024" fmla="*/ 1195939 h 5360810"/>
              <a:gd name="connsiteX10025" fmla="*/ 2007605 w 4550804"/>
              <a:gd name="connsiteY10025" fmla="*/ 1193146 h 5360810"/>
              <a:gd name="connsiteX10026" fmla="*/ 2013191 w 4550804"/>
              <a:gd name="connsiteY10026" fmla="*/ 1188957 h 5360810"/>
              <a:gd name="connsiteX10027" fmla="*/ 2015984 w 4550804"/>
              <a:gd name="connsiteY10027" fmla="*/ 1183373 h 5360810"/>
              <a:gd name="connsiteX10028" fmla="*/ 2011096 w 4550804"/>
              <a:gd name="connsiteY10028" fmla="*/ 1177090 h 5360810"/>
              <a:gd name="connsiteX10029" fmla="*/ 2016683 w 4550804"/>
              <a:gd name="connsiteY10029" fmla="*/ 1179882 h 5360810"/>
              <a:gd name="connsiteX10030" fmla="*/ 2015984 w 4550804"/>
              <a:gd name="connsiteY10030" fmla="*/ 1181279 h 5360810"/>
              <a:gd name="connsiteX10031" fmla="*/ 2021571 w 4550804"/>
              <a:gd name="connsiteY10031" fmla="*/ 1185467 h 5360810"/>
              <a:gd name="connsiteX10032" fmla="*/ 2024363 w 4550804"/>
              <a:gd name="connsiteY10032" fmla="*/ 1184071 h 5360810"/>
              <a:gd name="connsiteX10033" fmla="*/ 2018778 w 4550804"/>
              <a:gd name="connsiteY10033" fmla="*/ 1188259 h 5360810"/>
              <a:gd name="connsiteX10034" fmla="*/ 2020174 w 4550804"/>
              <a:gd name="connsiteY10034" fmla="*/ 1189655 h 5360810"/>
              <a:gd name="connsiteX10035" fmla="*/ 2021571 w 4550804"/>
              <a:gd name="connsiteY10035" fmla="*/ 1186863 h 5360810"/>
              <a:gd name="connsiteX10036" fmla="*/ 2027157 w 4550804"/>
              <a:gd name="connsiteY10036" fmla="*/ 1195939 h 5360810"/>
              <a:gd name="connsiteX10037" fmla="*/ 2028553 w 4550804"/>
              <a:gd name="connsiteY10037" fmla="*/ 1194542 h 5360810"/>
              <a:gd name="connsiteX10038" fmla="*/ 2024363 w 4550804"/>
              <a:gd name="connsiteY10038" fmla="*/ 1186863 h 5360810"/>
              <a:gd name="connsiteX10039" fmla="*/ 2034839 w 4550804"/>
              <a:gd name="connsiteY10039" fmla="*/ 1200127 h 5360810"/>
              <a:gd name="connsiteX10040" fmla="*/ 2036968 w 4550804"/>
              <a:gd name="connsiteY10040" fmla="*/ 1200127 h 5360810"/>
              <a:gd name="connsiteX10041" fmla="*/ 2030648 w 4550804"/>
              <a:gd name="connsiteY10041" fmla="*/ 1193146 h 5360810"/>
              <a:gd name="connsiteX10042" fmla="*/ 2027855 w 4550804"/>
              <a:gd name="connsiteY10042" fmla="*/ 1186863 h 5360810"/>
              <a:gd name="connsiteX10043" fmla="*/ 2032045 w 4550804"/>
              <a:gd name="connsiteY10043" fmla="*/ 1190353 h 5360810"/>
              <a:gd name="connsiteX10044" fmla="*/ 2043916 w 4550804"/>
              <a:gd name="connsiteY10044" fmla="*/ 1207807 h 5360810"/>
              <a:gd name="connsiteX10045" fmla="*/ 2038078 w 4550804"/>
              <a:gd name="connsiteY10045" fmla="*/ 1201356 h 5360810"/>
              <a:gd name="connsiteX10046" fmla="*/ 2040424 w 4550804"/>
              <a:gd name="connsiteY10046" fmla="*/ 1207807 h 5360810"/>
              <a:gd name="connsiteX10047" fmla="*/ 2031347 w 4550804"/>
              <a:gd name="connsiteY10047" fmla="*/ 1197335 h 5360810"/>
              <a:gd name="connsiteX10048" fmla="*/ 2029950 w 4550804"/>
              <a:gd name="connsiteY10048" fmla="*/ 1198731 h 5360810"/>
              <a:gd name="connsiteX10049" fmla="*/ 2027157 w 4550804"/>
              <a:gd name="connsiteY10049" fmla="*/ 1200127 h 5360810"/>
              <a:gd name="connsiteX10050" fmla="*/ 2028553 w 4550804"/>
              <a:gd name="connsiteY10050" fmla="*/ 1204316 h 5360810"/>
              <a:gd name="connsiteX10051" fmla="*/ 2027157 w 4550804"/>
              <a:gd name="connsiteY10051" fmla="*/ 1205712 h 5360810"/>
              <a:gd name="connsiteX10052" fmla="*/ 2027157 w 4550804"/>
              <a:gd name="connsiteY10052" fmla="*/ 1216183 h 5360810"/>
              <a:gd name="connsiteX10053" fmla="*/ 2021571 w 4550804"/>
              <a:gd name="connsiteY10053" fmla="*/ 1217580 h 5360810"/>
              <a:gd name="connsiteX10054" fmla="*/ 2025760 w 4550804"/>
              <a:gd name="connsiteY10054" fmla="*/ 1217580 h 5360810"/>
              <a:gd name="connsiteX10055" fmla="*/ 2028553 w 4550804"/>
              <a:gd name="connsiteY10055" fmla="*/ 1218976 h 5360810"/>
              <a:gd name="connsiteX10056" fmla="*/ 2036235 w 4550804"/>
              <a:gd name="connsiteY10056" fmla="*/ 1214787 h 5360810"/>
              <a:gd name="connsiteX10057" fmla="*/ 2036236 w 4550804"/>
              <a:gd name="connsiteY10057" fmla="*/ 1214787 h 5360810"/>
              <a:gd name="connsiteX10058" fmla="*/ 2036236 w 4550804"/>
              <a:gd name="connsiteY10058" fmla="*/ 1213392 h 5360810"/>
              <a:gd name="connsiteX10059" fmla="*/ 2030649 w 4550804"/>
              <a:gd name="connsiteY10059" fmla="*/ 1216185 h 5360810"/>
              <a:gd name="connsiteX10060" fmla="*/ 2034839 w 4550804"/>
              <a:gd name="connsiteY10060" fmla="*/ 1211996 h 5360810"/>
              <a:gd name="connsiteX10061" fmla="*/ 2037632 w 4550804"/>
              <a:gd name="connsiteY10061" fmla="*/ 1211996 h 5360810"/>
              <a:gd name="connsiteX10062" fmla="*/ 2036236 w 4550804"/>
              <a:gd name="connsiteY10062" fmla="*/ 1214787 h 5360810"/>
              <a:gd name="connsiteX10063" fmla="*/ 2040424 w 4550804"/>
              <a:gd name="connsiteY10063" fmla="*/ 1213391 h 5360810"/>
              <a:gd name="connsiteX10064" fmla="*/ 2039028 w 4550804"/>
              <a:gd name="connsiteY10064" fmla="*/ 1214787 h 5360810"/>
              <a:gd name="connsiteX10065" fmla="*/ 2067659 w 4550804"/>
              <a:gd name="connsiteY10065" fmla="*/ 1272032 h 5360810"/>
              <a:gd name="connsiteX10066" fmla="*/ 2071848 w 4550804"/>
              <a:gd name="connsiteY10066" fmla="*/ 1273428 h 5360810"/>
              <a:gd name="connsiteX10067" fmla="*/ 2074641 w 4550804"/>
              <a:gd name="connsiteY10067" fmla="*/ 1279012 h 5360810"/>
              <a:gd name="connsiteX10068" fmla="*/ 2074641 w 4550804"/>
              <a:gd name="connsiteY10068" fmla="*/ 1284597 h 5360810"/>
              <a:gd name="connsiteX10069" fmla="*/ 2100478 w 4550804"/>
              <a:gd name="connsiteY10069" fmla="*/ 1336955 h 5360810"/>
              <a:gd name="connsiteX10070" fmla="*/ 2103069 w 4550804"/>
              <a:gd name="connsiteY10070" fmla="*/ 1338554 h 5360810"/>
              <a:gd name="connsiteX10071" fmla="*/ 2103271 w 4550804"/>
              <a:gd name="connsiteY10071" fmla="*/ 1338352 h 5360810"/>
              <a:gd name="connsiteX10072" fmla="*/ 2109557 w 4550804"/>
              <a:gd name="connsiteY10072" fmla="*/ 1342541 h 5360810"/>
              <a:gd name="connsiteX10073" fmla="*/ 2103069 w 4550804"/>
              <a:gd name="connsiteY10073" fmla="*/ 1338554 h 5360810"/>
              <a:gd name="connsiteX10074" fmla="*/ 2101875 w 4550804"/>
              <a:gd name="connsiteY10074" fmla="*/ 1339748 h 5360810"/>
              <a:gd name="connsiteX10075" fmla="*/ 2104668 w 4550804"/>
              <a:gd name="connsiteY10075" fmla="*/ 1343936 h 5360810"/>
              <a:gd name="connsiteX10076" fmla="*/ 2107461 w 4550804"/>
              <a:gd name="connsiteY10076" fmla="*/ 1343936 h 5360810"/>
              <a:gd name="connsiteX10077" fmla="*/ 2109905 w 4550804"/>
              <a:gd name="connsiteY10077" fmla="*/ 1347601 h 5360810"/>
              <a:gd name="connsiteX10078" fmla="*/ 2107461 w 4550804"/>
              <a:gd name="connsiteY10078" fmla="*/ 1348822 h 5360810"/>
              <a:gd name="connsiteX10079" fmla="*/ 2110255 w 4550804"/>
              <a:gd name="connsiteY10079" fmla="*/ 1354407 h 5360810"/>
              <a:gd name="connsiteX10080" fmla="*/ 2114445 w 4550804"/>
              <a:gd name="connsiteY10080" fmla="*/ 1353011 h 5360810"/>
              <a:gd name="connsiteX10081" fmla="*/ 2110255 w 4550804"/>
              <a:gd name="connsiteY10081" fmla="*/ 1355804 h 5360810"/>
              <a:gd name="connsiteX10082" fmla="*/ 2115840 w 4550804"/>
              <a:gd name="connsiteY10082" fmla="*/ 1364879 h 5360810"/>
              <a:gd name="connsiteX10083" fmla="*/ 2104186 w 4550804"/>
              <a:gd name="connsiteY10083" fmla="*/ 1497148 h 5360810"/>
              <a:gd name="connsiteX10084" fmla="*/ 2111651 w 4550804"/>
              <a:gd name="connsiteY10084" fmla="*/ 1498217 h 5360810"/>
              <a:gd name="connsiteX10085" fmla="*/ 2106065 w 4550804"/>
              <a:gd name="connsiteY10085" fmla="*/ 1505896 h 5360810"/>
              <a:gd name="connsiteX10086" fmla="*/ 2100478 w 4550804"/>
              <a:gd name="connsiteY10086" fmla="*/ 1504500 h 5360810"/>
              <a:gd name="connsiteX10087" fmla="*/ 2099082 w 4550804"/>
              <a:gd name="connsiteY10087" fmla="*/ 1508688 h 5360810"/>
              <a:gd name="connsiteX10088" fmla="*/ 2106763 w 4550804"/>
              <a:gd name="connsiteY10088" fmla="*/ 1507291 h 5360810"/>
              <a:gd name="connsiteX10089" fmla="*/ 2110953 w 4550804"/>
              <a:gd name="connsiteY10089" fmla="*/ 1504500 h 5360810"/>
              <a:gd name="connsiteX10090" fmla="*/ 2112350 w 4550804"/>
              <a:gd name="connsiteY10090" fmla="*/ 1498217 h 5360810"/>
              <a:gd name="connsiteX10091" fmla="*/ 2115142 w 4550804"/>
              <a:gd name="connsiteY10091" fmla="*/ 1504500 h 5360810"/>
              <a:gd name="connsiteX10092" fmla="*/ 2113746 w 4550804"/>
              <a:gd name="connsiteY10092" fmla="*/ 1505896 h 5360810"/>
              <a:gd name="connsiteX10093" fmla="*/ 2117935 w 4550804"/>
              <a:gd name="connsiteY10093" fmla="*/ 1511480 h 5360810"/>
              <a:gd name="connsiteX10094" fmla="*/ 2120031 w 4550804"/>
              <a:gd name="connsiteY10094" fmla="*/ 1511480 h 5360810"/>
              <a:gd name="connsiteX10095" fmla="*/ 2117935 w 4550804"/>
              <a:gd name="connsiteY10095" fmla="*/ 1512876 h 5360810"/>
              <a:gd name="connsiteX10096" fmla="*/ 2119332 w 4550804"/>
              <a:gd name="connsiteY10096" fmla="*/ 1515669 h 5360810"/>
              <a:gd name="connsiteX10097" fmla="*/ 2117935 w 4550804"/>
              <a:gd name="connsiteY10097" fmla="*/ 1515669 h 5360810"/>
              <a:gd name="connsiteX10098" fmla="*/ 2117935 w 4550804"/>
              <a:gd name="connsiteY10098" fmla="*/ 1518461 h 5360810"/>
              <a:gd name="connsiteX10099" fmla="*/ 2120729 w 4550804"/>
              <a:gd name="connsiteY10099" fmla="*/ 1517065 h 5360810"/>
              <a:gd name="connsiteX10100" fmla="*/ 2120729 w 4550804"/>
              <a:gd name="connsiteY10100" fmla="*/ 1524745 h 5360810"/>
              <a:gd name="connsiteX10101" fmla="*/ 2117935 w 4550804"/>
              <a:gd name="connsiteY10101" fmla="*/ 1527537 h 5360810"/>
              <a:gd name="connsiteX10102" fmla="*/ 2120729 w 4550804"/>
              <a:gd name="connsiteY10102" fmla="*/ 1527537 h 5360810"/>
              <a:gd name="connsiteX10103" fmla="*/ 2124919 w 4550804"/>
              <a:gd name="connsiteY10103" fmla="*/ 1535216 h 5360810"/>
              <a:gd name="connsiteX10104" fmla="*/ 2131203 w 4550804"/>
              <a:gd name="connsiteY10104" fmla="*/ 1542895 h 5360810"/>
              <a:gd name="connsiteX10105" fmla="*/ 2138885 w 4550804"/>
              <a:gd name="connsiteY10105" fmla="*/ 1544291 h 5360810"/>
              <a:gd name="connsiteX10106" fmla="*/ 2134695 w 4550804"/>
              <a:gd name="connsiteY10106" fmla="*/ 1544291 h 5360810"/>
              <a:gd name="connsiteX10107" fmla="*/ 2150756 w 4550804"/>
              <a:gd name="connsiteY10107" fmla="*/ 1563838 h 5360810"/>
              <a:gd name="connsiteX10108" fmla="*/ 2145169 w 4550804"/>
              <a:gd name="connsiteY10108" fmla="*/ 1556158 h 5360810"/>
              <a:gd name="connsiteX10109" fmla="*/ 2150756 w 4550804"/>
              <a:gd name="connsiteY10109" fmla="*/ 1562442 h 5360810"/>
              <a:gd name="connsiteX10110" fmla="*/ 2152152 w 4550804"/>
              <a:gd name="connsiteY10110" fmla="*/ 1558253 h 5360810"/>
              <a:gd name="connsiteX10111" fmla="*/ 2153549 w 4550804"/>
              <a:gd name="connsiteY10111" fmla="*/ 1558253 h 5360810"/>
              <a:gd name="connsiteX10112" fmla="*/ 2152152 w 4550804"/>
              <a:gd name="connsiteY10112" fmla="*/ 1565234 h 5360810"/>
              <a:gd name="connsiteX10113" fmla="*/ 2158437 w 4550804"/>
              <a:gd name="connsiteY10113" fmla="*/ 1562442 h 5360810"/>
              <a:gd name="connsiteX10114" fmla="*/ 2155644 w 4550804"/>
              <a:gd name="connsiteY10114" fmla="*/ 1563838 h 5360810"/>
              <a:gd name="connsiteX10115" fmla="*/ 2159834 w 4550804"/>
              <a:gd name="connsiteY10115" fmla="*/ 1569423 h 5360810"/>
              <a:gd name="connsiteX10116" fmla="*/ 2153549 w 4550804"/>
              <a:gd name="connsiteY10116" fmla="*/ 1566630 h 5360810"/>
              <a:gd name="connsiteX10117" fmla="*/ 2159834 w 4550804"/>
              <a:gd name="connsiteY10117" fmla="*/ 1570819 h 5360810"/>
              <a:gd name="connsiteX10118" fmla="*/ 2171705 w 4550804"/>
              <a:gd name="connsiteY10118" fmla="*/ 1570819 h 5360810"/>
              <a:gd name="connsiteX10119" fmla="*/ 2171705 w 4550804"/>
              <a:gd name="connsiteY10119" fmla="*/ 1570121 h 5360810"/>
              <a:gd name="connsiteX10120" fmla="*/ 2171705 w 4550804"/>
              <a:gd name="connsiteY10120" fmla="*/ 1570121 h 5360810"/>
              <a:gd name="connsiteX10121" fmla="*/ 2171705 w 4550804"/>
              <a:gd name="connsiteY10121" fmla="*/ 1566630 h 5360810"/>
              <a:gd name="connsiteX10122" fmla="*/ 2173101 w 4550804"/>
              <a:gd name="connsiteY10122" fmla="*/ 1568026 h 5360810"/>
              <a:gd name="connsiteX10123" fmla="*/ 2173101 w 4550804"/>
              <a:gd name="connsiteY10123" fmla="*/ 1568027 h 5360810"/>
              <a:gd name="connsiteX10124" fmla="*/ 2173101 w 4550804"/>
              <a:gd name="connsiteY10124" fmla="*/ 1568026 h 5360810"/>
              <a:gd name="connsiteX10125" fmla="*/ 2174498 w 4550804"/>
              <a:gd name="connsiteY10125" fmla="*/ 1569423 h 5360810"/>
              <a:gd name="connsiteX10126" fmla="*/ 2177291 w 4550804"/>
              <a:gd name="connsiteY10126" fmla="*/ 1563838 h 5360810"/>
              <a:gd name="connsiteX10127" fmla="*/ 2173101 w 4550804"/>
              <a:gd name="connsiteY10127" fmla="*/ 1568026 h 5360810"/>
              <a:gd name="connsiteX10128" fmla="*/ 2173101 w 4550804"/>
              <a:gd name="connsiteY10128" fmla="*/ 1568026 h 5360810"/>
              <a:gd name="connsiteX10129" fmla="*/ 2173101 w 4550804"/>
              <a:gd name="connsiteY10129" fmla="*/ 1562442 h 5360810"/>
              <a:gd name="connsiteX10130" fmla="*/ 2178687 w 4550804"/>
              <a:gd name="connsiteY10130" fmla="*/ 1562442 h 5360810"/>
              <a:gd name="connsiteX10131" fmla="*/ 2177291 w 4550804"/>
              <a:gd name="connsiteY10131" fmla="*/ 1566630 h 5360810"/>
              <a:gd name="connsiteX10132" fmla="*/ 2178687 w 4550804"/>
              <a:gd name="connsiteY10132" fmla="*/ 1568027 h 5360810"/>
              <a:gd name="connsiteX10133" fmla="*/ 2182877 w 4550804"/>
              <a:gd name="connsiteY10133" fmla="*/ 1565234 h 5360810"/>
              <a:gd name="connsiteX10134" fmla="*/ 2180084 w 4550804"/>
              <a:gd name="connsiteY10134" fmla="*/ 1563838 h 5360810"/>
              <a:gd name="connsiteX10135" fmla="*/ 2180084 w 4550804"/>
              <a:gd name="connsiteY10135" fmla="*/ 1562442 h 5360810"/>
              <a:gd name="connsiteX10136" fmla="*/ 2184274 w 4550804"/>
              <a:gd name="connsiteY10136" fmla="*/ 1565234 h 5360810"/>
              <a:gd name="connsiteX10137" fmla="*/ 2189861 w 4550804"/>
              <a:gd name="connsiteY10137" fmla="*/ 1562442 h 5360810"/>
              <a:gd name="connsiteX10138" fmla="*/ 2194050 w 4550804"/>
              <a:gd name="connsiteY10138" fmla="*/ 1556857 h 5360810"/>
              <a:gd name="connsiteX10139" fmla="*/ 2192653 w 4550804"/>
              <a:gd name="connsiteY10139" fmla="*/ 1561045 h 5360810"/>
              <a:gd name="connsiteX10140" fmla="*/ 2196843 w 4550804"/>
              <a:gd name="connsiteY10140" fmla="*/ 1551970 h 5360810"/>
              <a:gd name="connsiteX10141" fmla="*/ 2191257 w 4550804"/>
              <a:gd name="connsiteY10141" fmla="*/ 1553366 h 5360810"/>
              <a:gd name="connsiteX10142" fmla="*/ 2195447 w 4550804"/>
              <a:gd name="connsiteY10142" fmla="*/ 1550574 h 5360810"/>
              <a:gd name="connsiteX10143" fmla="*/ 2198240 w 4550804"/>
              <a:gd name="connsiteY10143" fmla="*/ 1551970 h 5360810"/>
              <a:gd name="connsiteX10144" fmla="*/ 2207318 w 4550804"/>
              <a:gd name="connsiteY10144" fmla="*/ 1535914 h 5360810"/>
              <a:gd name="connsiteX10145" fmla="*/ 2228267 w 4550804"/>
              <a:gd name="connsiteY10145" fmla="*/ 1535914 h 5360810"/>
              <a:gd name="connsiteX10146" fmla="*/ 2245724 w 4550804"/>
              <a:gd name="connsiteY10146" fmla="*/ 1541499 h 5360810"/>
              <a:gd name="connsiteX10147" fmla="*/ 2280640 w 4550804"/>
              <a:gd name="connsiteY10147" fmla="*/ 1538706 h 5360810"/>
              <a:gd name="connsiteX10148" fmla="*/ 2286225 w 4550804"/>
              <a:gd name="connsiteY10148" fmla="*/ 1540103 h 5360810"/>
              <a:gd name="connsiteX10149" fmla="*/ 2299493 w 4550804"/>
              <a:gd name="connsiteY10149" fmla="*/ 1550574 h 5360810"/>
              <a:gd name="connsiteX10150" fmla="*/ 2284828 w 4550804"/>
              <a:gd name="connsiteY10150" fmla="*/ 1551272 h 5360810"/>
              <a:gd name="connsiteX10151" fmla="*/ 2282036 w 4550804"/>
              <a:gd name="connsiteY10151" fmla="*/ 1554064 h 5360810"/>
              <a:gd name="connsiteX10152" fmla="*/ 2297252 w 4550804"/>
              <a:gd name="connsiteY10152" fmla="*/ 1552745 h 5360810"/>
              <a:gd name="connsiteX10153" fmla="*/ 2297398 w 4550804"/>
              <a:gd name="connsiteY10153" fmla="*/ 1552668 h 5360810"/>
              <a:gd name="connsiteX10154" fmla="*/ 2297454 w 4550804"/>
              <a:gd name="connsiteY10154" fmla="*/ 1552724 h 5360810"/>
              <a:gd name="connsiteX10155" fmla="*/ 2298096 w 4550804"/>
              <a:gd name="connsiteY10155" fmla="*/ 1552668 h 5360810"/>
              <a:gd name="connsiteX10156" fmla="*/ 2297510 w 4550804"/>
              <a:gd name="connsiteY10156" fmla="*/ 1552780 h 5360810"/>
              <a:gd name="connsiteX10157" fmla="*/ 2303683 w 4550804"/>
              <a:gd name="connsiteY10157" fmla="*/ 1558951 h 5360810"/>
              <a:gd name="connsiteX10158" fmla="*/ 2309269 w 4550804"/>
              <a:gd name="connsiteY10158" fmla="*/ 1560347 h 5360810"/>
              <a:gd name="connsiteX10159" fmla="*/ 2314855 w 4550804"/>
              <a:gd name="connsiteY10159" fmla="*/ 1578498 h 5360810"/>
              <a:gd name="connsiteX10160" fmla="*/ 2312063 w 4550804"/>
              <a:gd name="connsiteY10160" fmla="*/ 1578498 h 5360810"/>
              <a:gd name="connsiteX10161" fmla="*/ 2310666 w 4550804"/>
              <a:gd name="connsiteY10161" fmla="*/ 1582686 h 5360810"/>
              <a:gd name="connsiteX10162" fmla="*/ 2316950 w 4550804"/>
              <a:gd name="connsiteY10162" fmla="*/ 1588272 h 5360810"/>
              <a:gd name="connsiteX10163" fmla="*/ 2314157 w 4550804"/>
              <a:gd name="connsiteY10163" fmla="*/ 1586875 h 5360810"/>
              <a:gd name="connsiteX10164" fmla="*/ 2311365 w 4550804"/>
              <a:gd name="connsiteY10164" fmla="*/ 1589668 h 5360810"/>
              <a:gd name="connsiteX10165" fmla="*/ 2312761 w 4550804"/>
              <a:gd name="connsiteY10165" fmla="*/ 1595253 h 5360810"/>
              <a:gd name="connsiteX10166" fmla="*/ 2309968 w 4550804"/>
              <a:gd name="connsiteY10166" fmla="*/ 1599441 h 5360810"/>
              <a:gd name="connsiteX10167" fmla="*/ 2311365 w 4550804"/>
              <a:gd name="connsiteY10167" fmla="*/ 1600837 h 5360810"/>
              <a:gd name="connsiteX10168" fmla="*/ 2314157 w 4550804"/>
              <a:gd name="connsiteY10168" fmla="*/ 1606422 h 5360810"/>
              <a:gd name="connsiteX10169" fmla="*/ 2315554 w 4550804"/>
              <a:gd name="connsiteY10169" fmla="*/ 1606422 h 5360810"/>
              <a:gd name="connsiteX10170" fmla="*/ 2315554 w 4550804"/>
              <a:gd name="connsiteY10170" fmla="*/ 1614101 h 5360810"/>
              <a:gd name="connsiteX10171" fmla="*/ 2330218 w 4550804"/>
              <a:gd name="connsiteY10171" fmla="*/ 1625969 h 5360810"/>
              <a:gd name="connsiteX10172" fmla="*/ 2336503 w 4550804"/>
              <a:gd name="connsiteY10172" fmla="*/ 1625969 h 5360810"/>
              <a:gd name="connsiteX10173" fmla="*/ 2337900 w 4550804"/>
              <a:gd name="connsiteY10173" fmla="*/ 1623176 h 5360810"/>
              <a:gd name="connsiteX10174" fmla="*/ 2339296 w 4550804"/>
              <a:gd name="connsiteY10174" fmla="*/ 1625969 h 5360810"/>
              <a:gd name="connsiteX10175" fmla="*/ 2337900 w 4550804"/>
              <a:gd name="connsiteY10175" fmla="*/ 1630157 h 5360810"/>
              <a:gd name="connsiteX10176" fmla="*/ 2335106 w 4550804"/>
              <a:gd name="connsiteY10176" fmla="*/ 1632950 h 5360810"/>
              <a:gd name="connsiteX10177" fmla="*/ 2335106 w 4550804"/>
              <a:gd name="connsiteY10177" fmla="*/ 1630157 h 5360810"/>
              <a:gd name="connsiteX10178" fmla="*/ 2329520 w 4550804"/>
              <a:gd name="connsiteY10178" fmla="*/ 1627365 h 5360810"/>
              <a:gd name="connsiteX10179" fmla="*/ 2326727 w 4550804"/>
              <a:gd name="connsiteY10179" fmla="*/ 1630157 h 5360810"/>
              <a:gd name="connsiteX10180" fmla="*/ 2328123 w 4550804"/>
              <a:gd name="connsiteY10180" fmla="*/ 1631554 h 5360810"/>
              <a:gd name="connsiteX10181" fmla="*/ 2325331 w 4550804"/>
              <a:gd name="connsiteY10181" fmla="*/ 1635743 h 5360810"/>
              <a:gd name="connsiteX10182" fmla="*/ 2328123 w 4550804"/>
              <a:gd name="connsiteY10182" fmla="*/ 1638535 h 5360810"/>
              <a:gd name="connsiteX10183" fmla="*/ 2333710 w 4550804"/>
              <a:gd name="connsiteY10183" fmla="*/ 1634346 h 5360810"/>
              <a:gd name="connsiteX10184" fmla="*/ 2321839 w 4550804"/>
              <a:gd name="connsiteY10184" fmla="*/ 1643422 h 5360810"/>
              <a:gd name="connsiteX10185" fmla="*/ 2316252 w 4550804"/>
              <a:gd name="connsiteY10185" fmla="*/ 1642026 h 5360810"/>
              <a:gd name="connsiteX10186" fmla="*/ 2321839 w 4550804"/>
              <a:gd name="connsiteY10186" fmla="*/ 1644817 h 5360810"/>
              <a:gd name="connsiteX10187" fmla="*/ 2316252 w 4550804"/>
              <a:gd name="connsiteY10187" fmla="*/ 1644817 h 5360810"/>
              <a:gd name="connsiteX10188" fmla="*/ 2309968 w 4550804"/>
              <a:gd name="connsiteY10188" fmla="*/ 1644817 h 5360810"/>
              <a:gd name="connsiteX10189" fmla="*/ 2312761 w 4550804"/>
              <a:gd name="connsiteY10189" fmla="*/ 1647610 h 5360810"/>
              <a:gd name="connsiteX10190" fmla="*/ 2316950 w 4550804"/>
              <a:gd name="connsiteY10190" fmla="*/ 1646215 h 5360810"/>
              <a:gd name="connsiteX10191" fmla="*/ 2306476 w 4550804"/>
              <a:gd name="connsiteY10191" fmla="*/ 1651799 h 5360810"/>
              <a:gd name="connsiteX10192" fmla="*/ 2305080 w 4550804"/>
              <a:gd name="connsiteY10192" fmla="*/ 1653195 h 5360810"/>
              <a:gd name="connsiteX10193" fmla="*/ 2309737 w 4550804"/>
              <a:gd name="connsiteY10193" fmla="*/ 1655520 h 5360810"/>
              <a:gd name="connsiteX10194" fmla="*/ 2310666 w 4550804"/>
              <a:gd name="connsiteY10194" fmla="*/ 1654591 h 5360810"/>
              <a:gd name="connsiteX10195" fmla="*/ 2309968 w 4550804"/>
              <a:gd name="connsiteY10195" fmla="*/ 1655638 h 5360810"/>
              <a:gd name="connsiteX10196" fmla="*/ 2310666 w 4550804"/>
              <a:gd name="connsiteY10196" fmla="*/ 1655987 h 5360810"/>
              <a:gd name="connsiteX10197" fmla="*/ 2310338 w 4550804"/>
              <a:gd name="connsiteY10197" fmla="*/ 1656232 h 5360810"/>
              <a:gd name="connsiteX10198" fmla="*/ 2311015 w 4550804"/>
              <a:gd name="connsiteY10198" fmla="*/ 1656685 h 5360810"/>
              <a:gd name="connsiteX10199" fmla="*/ 2312063 w 4550804"/>
              <a:gd name="connsiteY10199" fmla="*/ 1656685 h 5360810"/>
              <a:gd name="connsiteX10200" fmla="*/ 2311644 w 4550804"/>
              <a:gd name="connsiteY10200" fmla="*/ 1657104 h 5360810"/>
              <a:gd name="connsiteX10201" fmla="*/ 2314157 w 4550804"/>
              <a:gd name="connsiteY10201" fmla="*/ 1658780 h 5360810"/>
              <a:gd name="connsiteX10202" fmla="*/ 2314157 w 4550804"/>
              <a:gd name="connsiteY10202" fmla="*/ 1659480 h 5360810"/>
              <a:gd name="connsiteX10203" fmla="*/ 2314577 w 4550804"/>
              <a:gd name="connsiteY10203" fmla="*/ 1658221 h 5360810"/>
              <a:gd name="connsiteX10204" fmla="*/ 2314158 w 4550804"/>
              <a:gd name="connsiteY10204" fmla="*/ 1658780 h 5360810"/>
              <a:gd name="connsiteX10205" fmla="*/ 2316950 w 4550804"/>
              <a:gd name="connsiteY10205" fmla="*/ 1653195 h 5360810"/>
              <a:gd name="connsiteX10206" fmla="*/ 2322537 w 4550804"/>
              <a:gd name="connsiteY10206" fmla="*/ 1647610 h 5360810"/>
              <a:gd name="connsiteX10207" fmla="*/ 2315204 w 4550804"/>
              <a:gd name="connsiteY10207" fmla="*/ 1657385 h 5360810"/>
              <a:gd name="connsiteX10208" fmla="*/ 2323933 w 4550804"/>
              <a:gd name="connsiteY10208" fmla="*/ 1657385 h 5360810"/>
              <a:gd name="connsiteX10209" fmla="*/ 2322537 w 4550804"/>
              <a:gd name="connsiteY10209" fmla="*/ 1661574 h 5360810"/>
              <a:gd name="connsiteX10210" fmla="*/ 2314155 w 4550804"/>
              <a:gd name="connsiteY10210" fmla="*/ 1661574 h 5360810"/>
              <a:gd name="connsiteX10211" fmla="*/ 2300890 w 4550804"/>
              <a:gd name="connsiteY10211" fmla="*/ 1672043 h 5360810"/>
              <a:gd name="connsiteX10212" fmla="*/ 2299493 w 4550804"/>
              <a:gd name="connsiteY10212" fmla="*/ 1667855 h 5360810"/>
              <a:gd name="connsiteX10213" fmla="*/ 2302286 w 4550804"/>
              <a:gd name="connsiteY10213" fmla="*/ 1670647 h 5360810"/>
              <a:gd name="connsiteX10214" fmla="*/ 2312761 w 4550804"/>
              <a:gd name="connsiteY10214" fmla="*/ 1660176 h 5360810"/>
              <a:gd name="connsiteX10215" fmla="*/ 2311085 w 4550804"/>
              <a:gd name="connsiteY10215" fmla="*/ 1657663 h 5360810"/>
              <a:gd name="connsiteX10216" fmla="*/ 2310666 w 4550804"/>
              <a:gd name="connsiteY10216" fmla="*/ 1658082 h 5360810"/>
              <a:gd name="connsiteX10217" fmla="*/ 2310666 w 4550804"/>
              <a:gd name="connsiteY10217" fmla="*/ 1657034 h 5360810"/>
              <a:gd name="connsiteX10218" fmla="*/ 2310198 w 4550804"/>
              <a:gd name="connsiteY10218" fmla="*/ 1656336 h 5360810"/>
              <a:gd name="connsiteX10219" fmla="*/ 2308829 w 4550804"/>
              <a:gd name="connsiteY10219" fmla="*/ 1657341 h 5360810"/>
              <a:gd name="connsiteX10220" fmla="*/ 2307873 w 4550804"/>
              <a:gd name="connsiteY10220" fmla="*/ 1658780 h 5360810"/>
              <a:gd name="connsiteX10221" fmla="*/ 2307873 w 4550804"/>
              <a:gd name="connsiteY10221" fmla="*/ 1658054 h 5360810"/>
              <a:gd name="connsiteX10222" fmla="*/ 2294605 w 4550804"/>
              <a:gd name="connsiteY10222" fmla="*/ 1667855 h 5360810"/>
              <a:gd name="connsiteX10223" fmla="*/ 2289019 w 4550804"/>
              <a:gd name="connsiteY10223" fmla="*/ 1666459 h 5360810"/>
              <a:gd name="connsiteX10224" fmla="*/ 2283698 w 4550804"/>
              <a:gd name="connsiteY10224" fmla="*/ 1668825 h 5360810"/>
              <a:gd name="connsiteX10225" fmla="*/ 2281338 w 4550804"/>
              <a:gd name="connsiteY10225" fmla="*/ 1669251 h 5360810"/>
              <a:gd name="connsiteX10226" fmla="*/ 2280045 w 4550804"/>
              <a:gd name="connsiteY10226" fmla="*/ 1643079 h 5360810"/>
              <a:gd name="connsiteX10227" fmla="*/ 2280640 w 4550804"/>
              <a:gd name="connsiteY10227" fmla="*/ 1667157 h 5360810"/>
              <a:gd name="connsiteX10228" fmla="*/ 2278314 w 4550804"/>
              <a:gd name="connsiteY10228" fmla="*/ 1668323 h 5360810"/>
              <a:gd name="connsiteX10229" fmla="*/ 2279243 w 4550804"/>
              <a:gd name="connsiteY10229" fmla="*/ 1669251 h 5360810"/>
              <a:gd name="connsiteX10230" fmla="*/ 2277972 w 4550804"/>
              <a:gd name="connsiteY10230" fmla="*/ 1668490 h 5360810"/>
              <a:gd name="connsiteX10231" fmla="*/ 2277846 w 4550804"/>
              <a:gd name="connsiteY10231" fmla="*/ 1668553 h 5360810"/>
              <a:gd name="connsiteX10232" fmla="*/ 2277658 w 4550804"/>
              <a:gd name="connsiteY10232" fmla="*/ 1668302 h 5360810"/>
              <a:gd name="connsiteX10233" fmla="*/ 2275751 w 4550804"/>
              <a:gd name="connsiteY10233" fmla="*/ 1667157 h 5360810"/>
              <a:gd name="connsiteX10234" fmla="*/ 2265975 w 4550804"/>
              <a:gd name="connsiteY10234" fmla="*/ 1669251 h 5360810"/>
              <a:gd name="connsiteX10235" fmla="*/ 2265745 w 4550804"/>
              <a:gd name="connsiteY10235" fmla="*/ 1668553 h 5360810"/>
              <a:gd name="connsiteX10236" fmla="*/ 2266674 w 4550804"/>
              <a:gd name="connsiteY10236" fmla="*/ 1672742 h 5360810"/>
              <a:gd name="connsiteX10237" fmla="*/ 2263182 w 4550804"/>
              <a:gd name="connsiteY10237" fmla="*/ 1676930 h 5360810"/>
              <a:gd name="connsiteX10238" fmla="*/ 2261785 w 4550804"/>
              <a:gd name="connsiteY10238" fmla="*/ 1693685 h 5360810"/>
              <a:gd name="connsiteX10239" fmla="*/ 2256199 w 4550804"/>
              <a:gd name="connsiteY10239" fmla="*/ 1706949 h 5360810"/>
              <a:gd name="connsiteX10240" fmla="*/ 2253405 w 4550804"/>
              <a:gd name="connsiteY10240" fmla="*/ 1723005 h 5360810"/>
              <a:gd name="connsiteX10241" fmla="*/ 2248518 w 4550804"/>
              <a:gd name="connsiteY10241" fmla="*/ 1732081 h 5360810"/>
              <a:gd name="connsiteX10242" fmla="*/ 2219888 w 4550804"/>
              <a:gd name="connsiteY10242" fmla="*/ 1748137 h 5360810"/>
              <a:gd name="connsiteX10243" fmla="*/ 2213603 w 4550804"/>
              <a:gd name="connsiteY10243" fmla="*/ 1754420 h 5360810"/>
              <a:gd name="connsiteX10244" fmla="*/ 2210809 w 4550804"/>
              <a:gd name="connsiteY10244" fmla="*/ 1763495 h 5360810"/>
              <a:gd name="connsiteX10245" fmla="*/ 2200335 w 4550804"/>
              <a:gd name="connsiteY10245" fmla="*/ 1762098 h 5360810"/>
              <a:gd name="connsiteX10246" fmla="*/ 2185671 w 4550804"/>
              <a:gd name="connsiteY10246" fmla="*/ 1767683 h 5360810"/>
              <a:gd name="connsiteX10247" fmla="*/ 2179386 w 4550804"/>
              <a:gd name="connsiteY10247" fmla="*/ 1773967 h 5360810"/>
              <a:gd name="connsiteX10248" fmla="*/ 2180782 w 4550804"/>
              <a:gd name="connsiteY10248" fmla="*/ 1773967 h 5360810"/>
              <a:gd name="connsiteX10249" fmla="*/ 2171705 w 4550804"/>
              <a:gd name="connsiteY10249" fmla="*/ 1780947 h 5360810"/>
              <a:gd name="connsiteX10250" fmla="*/ 2164721 w 4550804"/>
              <a:gd name="connsiteY10250" fmla="*/ 1788626 h 5360810"/>
              <a:gd name="connsiteX10251" fmla="*/ 2152851 w 4550804"/>
              <a:gd name="connsiteY10251" fmla="*/ 1787230 h 5360810"/>
              <a:gd name="connsiteX10252" fmla="*/ 2127712 w 4550804"/>
              <a:gd name="connsiteY10252" fmla="*/ 1795608 h 5360810"/>
              <a:gd name="connsiteX10253" fmla="*/ 2125617 w 4550804"/>
              <a:gd name="connsiteY10253" fmla="*/ 1791419 h 5360810"/>
              <a:gd name="connsiteX10254" fmla="*/ 2129109 w 4550804"/>
              <a:gd name="connsiteY10254" fmla="*/ 1783739 h 5360810"/>
              <a:gd name="connsiteX10255" fmla="*/ 2120031 w 4550804"/>
              <a:gd name="connsiteY10255" fmla="*/ 1770476 h 5360810"/>
              <a:gd name="connsiteX10256" fmla="*/ 2105366 w 4550804"/>
              <a:gd name="connsiteY10256" fmla="*/ 1773268 h 5360810"/>
              <a:gd name="connsiteX10257" fmla="*/ 2102573 w 4550804"/>
              <a:gd name="connsiteY10257" fmla="*/ 1766287 h 5360810"/>
              <a:gd name="connsiteX10258" fmla="*/ 2102573 w 4550804"/>
              <a:gd name="connsiteY10258" fmla="*/ 1773268 h 5360810"/>
              <a:gd name="connsiteX10259" fmla="*/ 2096289 w 4550804"/>
              <a:gd name="connsiteY10259" fmla="*/ 1767683 h 5360810"/>
              <a:gd name="connsiteX10260" fmla="*/ 2096289 w 4550804"/>
              <a:gd name="connsiteY10260" fmla="*/ 1765150 h 5360810"/>
              <a:gd name="connsiteX10261" fmla="*/ 2084418 w 4550804"/>
              <a:gd name="connsiteY10261" fmla="*/ 1749533 h 5360810"/>
              <a:gd name="connsiteX10262" fmla="*/ 2087210 w 4550804"/>
              <a:gd name="connsiteY10262" fmla="*/ 1755118 h 5360810"/>
              <a:gd name="connsiteX10263" fmla="*/ 2083021 w 4550804"/>
              <a:gd name="connsiteY10263" fmla="*/ 1756514 h 5360810"/>
              <a:gd name="connsiteX10264" fmla="*/ 2083021 w 4550804"/>
              <a:gd name="connsiteY10264" fmla="*/ 1752326 h 5360810"/>
              <a:gd name="connsiteX10265" fmla="*/ 2076736 w 4550804"/>
              <a:gd name="connsiteY10265" fmla="*/ 1753722 h 5360810"/>
              <a:gd name="connsiteX10266" fmla="*/ 2083021 w 4550804"/>
              <a:gd name="connsiteY10266" fmla="*/ 1757910 h 5360810"/>
              <a:gd name="connsiteX10267" fmla="*/ 2078831 w 4550804"/>
              <a:gd name="connsiteY10267" fmla="*/ 1756514 h 5360810"/>
              <a:gd name="connsiteX10268" fmla="*/ 2081625 w 4550804"/>
              <a:gd name="connsiteY10268" fmla="*/ 1759306 h 5360810"/>
              <a:gd name="connsiteX10269" fmla="*/ 2083021 w 4550804"/>
              <a:gd name="connsiteY10269" fmla="*/ 1759306 h 5360810"/>
              <a:gd name="connsiteX10270" fmla="*/ 2080228 w 4550804"/>
              <a:gd name="connsiteY10270" fmla="*/ 1762797 h 5360810"/>
              <a:gd name="connsiteX10271" fmla="*/ 2081625 w 4550804"/>
              <a:gd name="connsiteY10271" fmla="*/ 1760702 h 5360810"/>
              <a:gd name="connsiteX10272" fmla="*/ 2073943 w 4550804"/>
              <a:gd name="connsiteY10272" fmla="*/ 1750929 h 5360810"/>
              <a:gd name="connsiteX10273" fmla="*/ 2075339 w 4550804"/>
              <a:gd name="connsiteY10273" fmla="*/ 1753722 h 5360810"/>
              <a:gd name="connsiteX10274" fmla="*/ 2072546 w 4550804"/>
              <a:gd name="connsiteY10274" fmla="*/ 1755118 h 5360810"/>
              <a:gd name="connsiteX10275" fmla="*/ 2073811 w 4550804"/>
              <a:gd name="connsiteY10275" fmla="*/ 1760172 h 5360810"/>
              <a:gd name="connsiteX10276" fmla="*/ 2071150 w 4550804"/>
              <a:gd name="connsiteY10276" fmla="*/ 1756514 h 5360810"/>
              <a:gd name="connsiteX10277" fmla="*/ 2071150 w 4550804"/>
              <a:gd name="connsiteY10277" fmla="*/ 1753722 h 5360810"/>
              <a:gd name="connsiteX10278" fmla="*/ 2066960 w 4550804"/>
              <a:gd name="connsiteY10278" fmla="*/ 1756514 h 5360810"/>
              <a:gd name="connsiteX10279" fmla="*/ 2066436 w 4550804"/>
              <a:gd name="connsiteY10279" fmla="*/ 1755816 h 5360810"/>
              <a:gd name="connsiteX10280" fmla="*/ 2066960 w 4550804"/>
              <a:gd name="connsiteY10280" fmla="*/ 1757910 h 5360810"/>
              <a:gd name="connsiteX10281" fmla="*/ 2059279 w 4550804"/>
              <a:gd name="connsiteY10281" fmla="*/ 1766985 h 5360810"/>
              <a:gd name="connsiteX10282" fmla="*/ 2054390 w 4550804"/>
              <a:gd name="connsiteY10282" fmla="*/ 1762797 h 5360810"/>
              <a:gd name="connsiteX10283" fmla="*/ 2057882 w 4550804"/>
              <a:gd name="connsiteY10283" fmla="*/ 1761400 h 5360810"/>
              <a:gd name="connsiteX10284" fmla="*/ 2057882 w 4550804"/>
              <a:gd name="connsiteY10284" fmla="*/ 1760702 h 5360810"/>
              <a:gd name="connsiteX10285" fmla="*/ 2052995 w 4550804"/>
              <a:gd name="connsiteY10285" fmla="*/ 1761400 h 5360810"/>
              <a:gd name="connsiteX10286" fmla="*/ 2052995 w 4550804"/>
              <a:gd name="connsiteY10286" fmla="*/ 1762797 h 5360810"/>
              <a:gd name="connsiteX10287" fmla="*/ 2052995 w 4550804"/>
              <a:gd name="connsiteY10287" fmla="*/ 1762797 h 5360810"/>
              <a:gd name="connsiteX10288" fmla="*/ 2046011 w 4550804"/>
              <a:gd name="connsiteY10288" fmla="*/ 1764193 h 5360810"/>
              <a:gd name="connsiteX10289" fmla="*/ 2046011 w 4550804"/>
              <a:gd name="connsiteY10289" fmla="*/ 1766985 h 5360810"/>
              <a:gd name="connsiteX10290" fmla="*/ 2052995 w 4550804"/>
              <a:gd name="connsiteY10290" fmla="*/ 1771174 h 5360810"/>
              <a:gd name="connsiteX10291" fmla="*/ 2043916 w 4550804"/>
              <a:gd name="connsiteY10291" fmla="*/ 1768382 h 5360810"/>
              <a:gd name="connsiteX10292" fmla="*/ 2046011 w 4550804"/>
              <a:gd name="connsiteY10292" fmla="*/ 1761400 h 5360810"/>
              <a:gd name="connsiteX10293" fmla="*/ 2042519 w 4550804"/>
              <a:gd name="connsiteY10293" fmla="*/ 1755118 h 5360810"/>
              <a:gd name="connsiteX10294" fmla="*/ 2032744 w 4550804"/>
              <a:gd name="connsiteY10294" fmla="*/ 1753722 h 5360810"/>
              <a:gd name="connsiteX10295" fmla="*/ 2023666 w 4550804"/>
              <a:gd name="connsiteY10295" fmla="*/ 1762797 h 5360810"/>
              <a:gd name="connsiteX10296" fmla="*/ 2014588 w 4550804"/>
              <a:gd name="connsiteY10296" fmla="*/ 1764193 h 5360810"/>
              <a:gd name="connsiteX10297" fmla="*/ 2004113 w 4550804"/>
              <a:gd name="connsiteY10297" fmla="*/ 1772570 h 5360810"/>
              <a:gd name="connsiteX10298" fmla="*/ 2001634 w 4550804"/>
              <a:gd name="connsiteY10298" fmla="*/ 1775663 h 5360810"/>
              <a:gd name="connsiteX10299" fmla="*/ 2003415 w 4550804"/>
              <a:gd name="connsiteY10299" fmla="*/ 1776061 h 5360810"/>
              <a:gd name="connsiteX10300" fmla="*/ 2000622 w 4550804"/>
              <a:gd name="connsiteY10300" fmla="*/ 1785136 h 5360810"/>
              <a:gd name="connsiteX10301" fmla="*/ 2000622 w 4550804"/>
              <a:gd name="connsiteY10301" fmla="*/ 1797004 h 5360810"/>
              <a:gd name="connsiteX10302" fmla="*/ 2003415 w 4550804"/>
              <a:gd name="connsiteY10302" fmla="*/ 1808871 h 5360810"/>
              <a:gd name="connsiteX10303" fmla="*/ 2002716 w 4550804"/>
              <a:gd name="connsiteY10303" fmla="*/ 1809054 h 5360810"/>
              <a:gd name="connsiteX10304" fmla="*/ 2002716 w 4550804"/>
              <a:gd name="connsiteY10304" fmla="*/ 1819344 h 5360810"/>
              <a:gd name="connsiteX10305" fmla="*/ 2005509 w 4550804"/>
              <a:gd name="connsiteY10305" fmla="*/ 1822834 h 5360810"/>
              <a:gd name="connsiteX10306" fmla="*/ 2002716 w 4550804"/>
              <a:gd name="connsiteY10306" fmla="*/ 1828419 h 5360810"/>
              <a:gd name="connsiteX10307" fmla="*/ 2006906 w 4550804"/>
              <a:gd name="connsiteY10307" fmla="*/ 1828419 h 5360810"/>
              <a:gd name="connsiteX10308" fmla="*/ 2008303 w 4550804"/>
              <a:gd name="connsiteY10308" fmla="*/ 1831909 h 5360810"/>
              <a:gd name="connsiteX10309" fmla="*/ 2004113 w 4550804"/>
              <a:gd name="connsiteY10309" fmla="*/ 1840287 h 5360810"/>
              <a:gd name="connsiteX10310" fmla="*/ 2013191 w 4550804"/>
              <a:gd name="connsiteY10310" fmla="*/ 1859833 h 5360810"/>
              <a:gd name="connsiteX10311" fmla="*/ 2011795 w 4550804"/>
              <a:gd name="connsiteY10311" fmla="*/ 1864022 h 5360810"/>
              <a:gd name="connsiteX10312" fmla="*/ 2017380 w 4550804"/>
              <a:gd name="connsiteY10312" fmla="*/ 1882173 h 5360810"/>
              <a:gd name="connsiteX10313" fmla="*/ 2015984 w 4550804"/>
              <a:gd name="connsiteY10313" fmla="*/ 1894041 h 5360810"/>
              <a:gd name="connsiteX10314" fmla="*/ 2029252 w 4550804"/>
              <a:gd name="connsiteY10314" fmla="*/ 1907304 h 5360810"/>
              <a:gd name="connsiteX10315" fmla="*/ 2030649 w 4550804"/>
              <a:gd name="connsiteY10315" fmla="*/ 1912191 h 5360810"/>
              <a:gd name="connsiteX10316" fmla="*/ 2043916 w 4550804"/>
              <a:gd name="connsiteY10316" fmla="*/ 1938021 h 5360810"/>
              <a:gd name="connsiteX10317" fmla="*/ 2043916 w 4550804"/>
              <a:gd name="connsiteY10317" fmla="*/ 1949888 h 5360810"/>
              <a:gd name="connsiteX10318" fmla="*/ 2047407 w 4550804"/>
              <a:gd name="connsiteY10318" fmla="*/ 1952681 h 5360810"/>
              <a:gd name="connsiteX10319" fmla="*/ 2055787 w 4550804"/>
              <a:gd name="connsiteY10319" fmla="*/ 1970831 h 5360810"/>
              <a:gd name="connsiteX10320" fmla="*/ 2056486 w 4550804"/>
              <a:gd name="connsiteY10320" fmla="*/ 1980605 h 5360810"/>
              <a:gd name="connsiteX10321" fmla="*/ 2063468 w 4550804"/>
              <a:gd name="connsiteY10321" fmla="*/ 1988284 h 5360810"/>
              <a:gd name="connsiteX10322" fmla="*/ 2068356 w 4550804"/>
              <a:gd name="connsiteY10322" fmla="*/ 1986888 h 5360810"/>
              <a:gd name="connsiteX10323" fmla="*/ 2064865 w 4550804"/>
              <a:gd name="connsiteY10323" fmla="*/ 1991076 h 5360810"/>
              <a:gd name="connsiteX10324" fmla="*/ 2068356 w 4550804"/>
              <a:gd name="connsiteY10324" fmla="*/ 1988284 h 5360810"/>
              <a:gd name="connsiteX10325" fmla="*/ 2066261 w 4550804"/>
              <a:gd name="connsiteY10325" fmla="*/ 1993869 h 5360810"/>
              <a:gd name="connsiteX10326" fmla="*/ 2073943 w 4550804"/>
              <a:gd name="connsiteY10326" fmla="*/ 1998755 h 5360810"/>
              <a:gd name="connsiteX10327" fmla="*/ 2078830 w 4550804"/>
              <a:gd name="connsiteY10327" fmla="*/ 2016906 h 5360810"/>
              <a:gd name="connsiteX10328" fmla="*/ 2073943 w 4550804"/>
              <a:gd name="connsiteY10328" fmla="*/ 2025284 h 5360810"/>
              <a:gd name="connsiteX10329" fmla="*/ 2069753 w 4550804"/>
              <a:gd name="connsiteY10329" fmla="*/ 2038547 h 5360810"/>
              <a:gd name="connsiteX10330" fmla="*/ 2068356 w 4550804"/>
              <a:gd name="connsiteY10330" fmla="*/ 2035755 h 5360810"/>
              <a:gd name="connsiteX10331" fmla="*/ 2064865 w 4550804"/>
              <a:gd name="connsiteY10331" fmla="*/ 2039943 h 5360810"/>
              <a:gd name="connsiteX10332" fmla="*/ 2063468 w 4550804"/>
              <a:gd name="connsiteY10332" fmla="*/ 2039943 h 5360810"/>
              <a:gd name="connsiteX10333" fmla="*/ 2060676 w 4550804"/>
              <a:gd name="connsiteY10333" fmla="*/ 2044830 h 5360810"/>
              <a:gd name="connsiteX10334" fmla="*/ 2057882 w 4550804"/>
              <a:gd name="connsiteY10334" fmla="*/ 2044830 h 5360810"/>
              <a:gd name="connsiteX10335" fmla="*/ 2054390 w 4550804"/>
              <a:gd name="connsiteY10335" fmla="*/ 2040641 h 5360810"/>
              <a:gd name="connsiteX10336" fmla="*/ 2050200 w 4550804"/>
              <a:gd name="connsiteY10336" fmla="*/ 2042038 h 5360810"/>
              <a:gd name="connsiteX10337" fmla="*/ 2054390 w 4550804"/>
              <a:gd name="connsiteY10337" fmla="*/ 2042038 h 5360810"/>
              <a:gd name="connsiteX10338" fmla="*/ 2052994 w 4550804"/>
              <a:gd name="connsiteY10338" fmla="*/ 2046227 h 5360810"/>
              <a:gd name="connsiteX10339" fmla="*/ 2050201 w 4550804"/>
              <a:gd name="connsiteY10339" fmla="*/ 2047623 h 5360810"/>
              <a:gd name="connsiteX10340" fmla="*/ 2054802 w 4550804"/>
              <a:gd name="connsiteY10340" fmla="*/ 2049925 h 5360810"/>
              <a:gd name="connsiteX10341" fmla="*/ 2054389 w 4550804"/>
              <a:gd name="connsiteY10341" fmla="*/ 2050415 h 5360810"/>
              <a:gd name="connsiteX10342" fmla="*/ 2050201 w 4550804"/>
              <a:gd name="connsiteY10342" fmla="*/ 2047623 h 5360810"/>
              <a:gd name="connsiteX10343" fmla="*/ 2050200 w 4550804"/>
              <a:gd name="connsiteY10343" fmla="*/ 2047623 h 5360810"/>
              <a:gd name="connsiteX10344" fmla="*/ 2048804 w 4550804"/>
              <a:gd name="connsiteY10344" fmla="*/ 2052510 h 5360810"/>
              <a:gd name="connsiteX10345" fmla="*/ 2048804 w 4550804"/>
              <a:gd name="connsiteY10345" fmla="*/ 2042038 h 5360810"/>
              <a:gd name="connsiteX10346" fmla="*/ 2048224 w 4550804"/>
              <a:gd name="connsiteY10346" fmla="*/ 2042171 h 5360810"/>
              <a:gd name="connsiteX10347" fmla="*/ 2049502 w 4550804"/>
              <a:gd name="connsiteY10347" fmla="*/ 2066471 h 5360810"/>
              <a:gd name="connsiteX10348" fmla="*/ 2057184 w 4550804"/>
              <a:gd name="connsiteY10348" fmla="*/ 2074849 h 5360810"/>
              <a:gd name="connsiteX10349" fmla="*/ 2058580 w 4550804"/>
              <a:gd name="connsiteY10349" fmla="*/ 2081131 h 5360810"/>
              <a:gd name="connsiteX10350" fmla="*/ 2050899 w 4550804"/>
              <a:gd name="connsiteY10350" fmla="*/ 2083924 h 5360810"/>
              <a:gd name="connsiteX10351" fmla="*/ 2037631 w 4550804"/>
              <a:gd name="connsiteY10351" fmla="*/ 2079735 h 5360810"/>
              <a:gd name="connsiteX10352" fmla="*/ 2022967 w 4550804"/>
              <a:gd name="connsiteY10352" fmla="*/ 2089509 h 5360810"/>
              <a:gd name="connsiteX10353" fmla="*/ 2022967 w 4550804"/>
              <a:gd name="connsiteY10353" fmla="*/ 2086716 h 5360810"/>
              <a:gd name="connsiteX10354" fmla="*/ 2016682 w 4550804"/>
              <a:gd name="connsiteY10354" fmla="*/ 2086018 h 5360810"/>
              <a:gd name="connsiteX10355" fmla="*/ 2018079 w 4550804"/>
              <a:gd name="connsiteY10355" fmla="*/ 2090905 h 5360810"/>
              <a:gd name="connsiteX10356" fmla="*/ 2022967 w 4550804"/>
              <a:gd name="connsiteY10356" fmla="*/ 2092301 h 5360810"/>
              <a:gd name="connsiteX10357" fmla="*/ 2020872 w 4550804"/>
              <a:gd name="connsiteY10357" fmla="*/ 2092301 h 5360810"/>
              <a:gd name="connsiteX10358" fmla="*/ 2022967 w 4550804"/>
              <a:gd name="connsiteY10358" fmla="*/ 2097886 h 5360810"/>
              <a:gd name="connsiteX10359" fmla="*/ 2018079 w 4550804"/>
              <a:gd name="connsiteY10359" fmla="*/ 2092301 h 5360810"/>
              <a:gd name="connsiteX10360" fmla="*/ 2024364 w 4550804"/>
              <a:gd name="connsiteY10360" fmla="*/ 2102772 h 5360810"/>
              <a:gd name="connsiteX10361" fmla="*/ 2024364 w 4550804"/>
              <a:gd name="connsiteY10361" fmla="*/ 2097886 h 5360810"/>
              <a:gd name="connsiteX10362" fmla="*/ 2027157 w 4550804"/>
              <a:gd name="connsiteY10362" fmla="*/ 2098584 h 5360810"/>
              <a:gd name="connsiteX10363" fmla="*/ 2025760 w 4550804"/>
              <a:gd name="connsiteY10363" fmla="*/ 2102772 h 5360810"/>
              <a:gd name="connsiteX10364" fmla="*/ 2028554 w 4550804"/>
              <a:gd name="connsiteY10364" fmla="*/ 2104168 h 5360810"/>
              <a:gd name="connsiteX10365" fmla="*/ 2032045 w 4550804"/>
              <a:gd name="connsiteY10365" fmla="*/ 2096490 h 5360810"/>
              <a:gd name="connsiteX10366" fmla="*/ 2036235 w 4550804"/>
              <a:gd name="connsiteY10366" fmla="*/ 2093697 h 5360810"/>
              <a:gd name="connsiteX10367" fmla="*/ 2043218 w 4550804"/>
              <a:gd name="connsiteY10367" fmla="*/ 2096490 h 5360810"/>
              <a:gd name="connsiteX10368" fmla="*/ 2037631 w 4550804"/>
              <a:gd name="connsiteY10368" fmla="*/ 2106961 h 5360810"/>
              <a:gd name="connsiteX10369" fmla="*/ 2034838 w 4550804"/>
              <a:gd name="connsiteY10369" fmla="*/ 2108357 h 5360810"/>
              <a:gd name="connsiteX10370" fmla="*/ 2033441 w 4550804"/>
              <a:gd name="connsiteY10370" fmla="*/ 2121622 h 5360810"/>
              <a:gd name="connsiteX10371" fmla="*/ 2036235 w 4550804"/>
              <a:gd name="connsiteY10371" fmla="*/ 2127904 h 5360810"/>
              <a:gd name="connsiteX10372" fmla="*/ 2033441 w 4550804"/>
              <a:gd name="connsiteY10372" fmla="*/ 2133489 h 5360810"/>
              <a:gd name="connsiteX10373" fmla="*/ 2036235 w 4550804"/>
              <a:gd name="connsiteY10373" fmla="*/ 2139772 h 5360810"/>
              <a:gd name="connsiteX10374" fmla="*/ 2045313 w 4550804"/>
              <a:gd name="connsiteY10374" fmla="*/ 2139772 h 5360810"/>
              <a:gd name="connsiteX10375" fmla="*/ 2046709 w 4550804"/>
              <a:gd name="connsiteY10375" fmla="*/ 2141168 h 5360810"/>
              <a:gd name="connsiteX10376" fmla="*/ 2053692 w 4550804"/>
              <a:gd name="connsiteY10376" fmla="*/ 2143961 h 5360810"/>
              <a:gd name="connsiteX10377" fmla="*/ 2057184 w 4550804"/>
              <a:gd name="connsiteY10377" fmla="*/ 2139772 h 5360810"/>
              <a:gd name="connsiteX10378" fmla="*/ 2069055 w 4550804"/>
              <a:gd name="connsiteY10378" fmla="*/ 2145357 h 5360810"/>
              <a:gd name="connsiteX10379" fmla="*/ 2079529 w 4550804"/>
              <a:gd name="connsiteY10379" fmla="*/ 2143961 h 5360810"/>
              <a:gd name="connsiteX10380" fmla="*/ 2080926 w 4550804"/>
              <a:gd name="connsiteY10380" fmla="*/ 2147451 h 5360810"/>
              <a:gd name="connsiteX10381" fmla="*/ 2085116 w 4550804"/>
              <a:gd name="connsiteY10381" fmla="*/ 2143961 h 5360810"/>
              <a:gd name="connsiteX10382" fmla="*/ 2089306 w 4550804"/>
              <a:gd name="connsiteY10382" fmla="*/ 2121628 h 5360810"/>
              <a:gd name="connsiteX10383" fmla="*/ 2086512 w 4550804"/>
              <a:gd name="connsiteY10383" fmla="*/ 2143961 h 5360810"/>
              <a:gd name="connsiteX10384" fmla="*/ 2079529 w 4550804"/>
              <a:gd name="connsiteY10384" fmla="*/ 2153036 h 5360810"/>
              <a:gd name="connsiteX10385" fmla="*/ 2080926 w 4550804"/>
              <a:gd name="connsiteY10385" fmla="*/ 2148847 h 5360810"/>
              <a:gd name="connsiteX10386" fmla="*/ 2078830 w 4550804"/>
              <a:gd name="connsiteY10386" fmla="*/ 2147451 h 5360810"/>
              <a:gd name="connsiteX10387" fmla="*/ 2073245 w 4550804"/>
              <a:gd name="connsiteY10387" fmla="*/ 2155828 h 5360810"/>
              <a:gd name="connsiteX10388" fmla="*/ 2067658 w 4550804"/>
              <a:gd name="connsiteY10388" fmla="*/ 2159319 h 5360810"/>
              <a:gd name="connsiteX10389" fmla="*/ 2067658 w 4550804"/>
              <a:gd name="connsiteY10389" fmla="*/ 2163508 h 5360810"/>
              <a:gd name="connsiteX10390" fmla="*/ 2065563 w 4550804"/>
              <a:gd name="connsiteY10390" fmla="*/ 2159319 h 5360810"/>
              <a:gd name="connsiteX10391" fmla="*/ 2064166 w 4550804"/>
              <a:gd name="connsiteY10391" fmla="*/ 2162111 h 5360810"/>
              <a:gd name="connsiteX10392" fmla="*/ 2066960 w 4550804"/>
              <a:gd name="connsiteY10392" fmla="*/ 2163508 h 5360810"/>
              <a:gd name="connsiteX10393" fmla="*/ 2065563 w 4550804"/>
              <a:gd name="connsiteY10393" fmla="*/ 2167696 h 5360810"/>
              <a:gd name="connsiteX10394" fmla="*/ 2066960 w 4550804"/>
              <a:gd name="connsiteY10394" fmla="*/ 2168395 h 5360810"/>
              <a:gd name="connsiteX10395" fmla="*/ 2064166 w 4550804"/>
              <a:gd name="connsiteY10395" fmla="*/ 2168395 h 5360810"/>
              <a:gd name="connsiteX10396" fmla="*/ 2064166 w 4550804"/>
              <a:gd name="connsiteY10396" fmla="*/ 2175375 h 5360810"/>
              <a:gd name="connsiteX10397" fmla="*/ 2060021 w 4550804"/>
              <a:gd name="connsiteY10397" fmla="*/ 2179934 h 5360810"/>
              <a:gd name="connsiteX10398" fmla="*/ 2060675 w 4550804"/>
              <a:gd name="connsiteY10398" fmla="*/ 2180261 h 5360810"/>
              <a:gd name="connsiteX10399" fmla="*/ 2060675 w 4550804"/>
              <a:gd name="connsiteY10399" fmla="*/ 2183053 h 5360810"/>
              <a:gd name="connsiteX10400" fmla="*/ 2057183 w 4550804"/>
              <a:gd name="connsiteY10400" fmla="*/ 2187242 h 5360810"/>
              <a:gd name="connsiteX10401" fmla="*/ 2047266 w 4550804"/>
              <a:gd name="connsiteY10401" fmla="*/ 2183276 h 5360810"/>
              <a:gd name="connsiteX10402" fmla="*/ 2045974 w 4550804"/>
              <a:gd name="connsiteY10402" fmla="*/ 2183544 h 5360810"/>
              <a:gd name="connsiteX10403" fmla="*/ 2040424 w 4550804"/>
              <a:gd name="connsiteY10403" fmla="*/ 2187242 h 5360810"/>
              <a:gd name="connsiteX10404" fmla="*/ 2032743 w 4550804"/>
              <a:gd name="connsiteY10404" fmla="*/ 2199110 h 5360810"/>
              <a:gd name="connsiteX10405" fmla="*/ 2023665 w 4550804"/>
              <a:gd name="connsiteY10405" fmla="*/ 2203299 h 5360810"/>
              <a:gd name="connsiteX10406" fmla="*/ 2015984 w 4550804"/>
              <a:gd name="connsiteY10406" fmla="*/ 2210977 h 5360810"/>
              <a:gd name="connsiteX10407" fmla="*/ 2008302 w 4550804"/>
              <a:gd name="connsiteY10407" fmla="*/ 2234713 h 5360810"/>
              <a:gd name="connsiteX10408" fmla="*/ 2002018 w 4550804"/>
              <a:gd name="connsiteY10408" fmla="*/ 2238902 h 5360810"/>
              <a:gd name="connsiteX10409" fmla="*/ 1999225 w 4550804"/>
              <a:gd name="connsiteY10409" fmla="*/ 2243090 h 5360810"/>
              <a:gd name="connsiteX10410" fmla="*/ 1995034 w 4550804"/>
              <a:gd name="connsiteY10410" fmla="*/ 2243090 h 5360810"/>
              <a:gd name="connsiteX10411" fmla="*/ 1988750 w 4550804"/>
              <a:gd name="connsiteY10411" fmla="*/ 2245883 h 5360810"/>
              <a:gd name="connsiteX10412" fmla="*/ 1995034 w 4550804"/>
              <a:gd name="connsiteY10412" fmla="*/ 2244487 h 5360810"/>
              <a:gd name="connsiteX10413" fmla="*/ 1992241 w 4550804"/>
              <a:gd name="connsiteY10413" fmla="*/ 2245883 h 5360810"/>
              <a:gd name="connsiteX10414" fmla="*/ 1995034 w 4550804"/>
              <a:gd name="connsiteY10414" fmla="*/ 2250071 h 5360810"/>
              <a:gd name="connsiteX10415" fmla="*/ 1992241 w 4550804"/>
              <a:gd name="connsiteY10415" fmla="*/ 2260543 h 5360810"/>
              <a:gd name="connsiteX10416" fmla="*/ 1993638 w 4550804"/>
              <a:gd name="connsiteY10416" fmla="*/ 2264731 h 5360810"/>
              <a:gd name="connsiteX10417" fmla="*/ 1995034 w 4550804"/>
              <a:gd name="connsiteY10417" fmla="*/ 2264731 h 5360810"/>
              <a:gd name="connsiteX10418" fmla="*/ 1993638 w 4550804"/>
              <a:gd name="connsiteY10418" fmla="*/ 2267524 h 5360810"/>
              <a:gd name="connsiteX10419" fmla="*/ 1992395 w 4550804"/>
              <a:gd name="connsiteY10419" fmla="*/ 2265045 h 5360810"/>
              <a:gd name="connsiteX10420" fmla="*/ 1988052 w 4550804"/>
              <a:gd name="connsiteY10420" fmla="*/ 2266128 h 5360810"/>
              <a:gd name="connsiteX10421" fmla="*/ 1980370 w 4550804"/>
              <a:gd name="connsiteY10421" fmla="*/ 2261939 h 5360810"/>
              <a:gd name="connsiteX10422" fmla="*/ 1976180 w 4550804"/>
              <a:gd name="connsiteY10422" fmla="*/ 2254259 h 5360810"/>
              <a:gd name="connsiteX10423" fmla="*/ 1971453 w 4550804"/>
              <a:gd name="connsiteY10423" fmla="*/ 2255439 h 5360810"/>
              <a:gd name="connsiteX10424" fmla="*/ 1968500 w 4550804"/>
              <a:gd name="connsiteY10424" fmla="*/ 2257052 h 5360810"/>
              <a:gd name="connsiteX10425" fmla="*/ 1963611 w 4550804"/>
              <a:gd name="connsiteY10425" fmla="*/ 2257052 h 5360810"/>
              <a:gd name="connsiteX10426" fmla="*/ 1957327 w 4550804"/>
              <a:gd name="connsiteY10426" fmla="*/ 2263335 h 5360810"/>
              <a:gd name="connsiteX10427" fmla="*/ 1953137 w 4550804"/>
              <a:gd name="connsiteY10427" fmla="*/ 2264731 h 5360810"/>
              <a:gd name="connsiteX10428" fmla="*/ 1945455 w 4550804"/>
              <a:gd name="connsiteY10428" fmla="*/ 2252863 h 5360810"/>
              <a:gd name="connsiteX10429" fmla="*/ 1945455 w 4550804"/>
              <a:gd name="connsiteY10429" fmla="*/ 2259146 h 5360810"/>
              <a:gd name="connsiteX10430" fmla="*/ 1944059 w 4550804"/>
              <a:gd name="connsiteY10430" fmla="*/ 2251467 h 5360810"/>
              <a:gd name="connsiteX10431" fmla="*/ 1939869 w 4550804"/>
              <a:gd name="connsiteY10431" fmla="*/ 2252863 h 5360810"/>
              <a:gd name="connsiteX10432" fmla="*/ 1933584 w 4550804"/>
              <a:gd name="connsiteY10432" fmla="*/ 2245185 h 5360810"/>
              <a:gd name="connsiteX10433" fmla="*/ 1930791 w 4550804"/>
              <a:gd name="connsiteY10433" fmla="*/ 2249373 h 5360810"/>
              <a:gd name="connsiteX10434" fmla="*/ 1927999 w 4550804"/>
              <a:gd name="connsiteY10434" fmla="*/ 2250769 h 5360810"/>
              <a:gd name="connsiteX10435" fmla="*/ 1932188 w 4550804"/>
              <a:gd name="connsiteY10435" fmla="*/ 2252165 h 5360810"/>
              <a:gd name="connsiteX10436" fmla="*/ 1929395 w 4550804"/>
              <a:gd name="connsiteY10436" fmla="*/ 2253561 h 5360810"/>
              <a:gd name="connsiteX10437" fmla="*/ 1954115 w 4550804"/>
              <a:gd name="connsiteY10437" fmla="*/ 2273842 h 5360810"/>
              <a:gd name="connsiteX10438" fmla="*/ 1951740 w 4550804"/>
              <a:gd name="connsiteY10438" fmla="*/ 2273108 h 5360810"/>
              <a:gd name="connsiteX10439" fmla="*/ 1945455 w 4550804"/>
              <a:gd name="connsiteY10439" fmla="*/ 2274504 h 5360810"/>
              <a:gd name="connsiteX10440" fmla="*/ 1945455 w 4550804"/>
              <a:gd name="connsiteY10440" fmla="*/ 2275900 h 5360810"/>
              <a:gd name="connsiteX10441" fmla="*/ 1948249 w 4550804"/>
              <a:gd name="connsiteY10441" fmla="*/ 2280089 h 5360810"/>
              <a:gd name="connsiteX10442" fmla="*/ 1944059 w 4550804"/>
              <a:gd name="connsiteY10442" fmla="*/ 2281485 h 5360810"/>
              <a:gd name="connsiteX10443" fmla="*/ 1939869 w 4550804"/>
              <a:gd name="connsiteY10443" fmla="*/ 2280089 h 5360810"/>
              <a:gd name="connsiteX10444" fmla="*/ 1939869 w 4550804"/>
              <a:gd name="connsiteY10444" fmla="*/ 2274504 h 5360810"/>
              <a:gd name="connsiteX10445" fmla="*/ 1926602 w 4550804"/>
              <a:gd name="connsiteY10445" fmla="*/ 2274504 h 5360810"/>
              <a:gd name="connsiteX10446" fmla="*/ 1926602 w 4550804"/>
              <a:gd name="connsiteY10446" fmla="*/ 2275900 h 5360810"/>
              <a:gd name="connsiteX10447" fmla="*/ 1927999 w 4550804"/>
              <a:gd name="connsiteY10447" fmla="*/ 2277297 h 5360810"/>
              <a:gd name="connsiteX10448" fmla="*/ 1926602 w 4550804"/>
              <a:gd name="connsiteY10448" fmla="*/ 2280089 h 5360810"/>
              <a:gd name="connsiteX10449" fmla="*/ 1930791 w 4550804"/>
              <a:gd name="connsiteY10449" fmla="*/ 2280089 h 5360810"/>
              <a:gd name="connsiteX10450" fmla="*/ 1932188 w 4550804"/>
              <a:gd name="connsiteY10450" fmla="*/ 2281485 h 5360810"/>
              <a:gd name="connsiteX10451" fmla="*/ 1930791 w 4550804"/>
              <a:gd name="connsiteY10451" fmla="*/ 2284278 h 5360810"/>
              <a:gd name="connsiteX10452" fmla="*/ 1927999 w 4550804"/>
              <a:gd name="connsiteY10452" fmla="*/ 2281485 h 5360810"/>
              <a:gd name="connsiteX10453" fmla="*/ 1929395 w 4550804"/>
              <a:gd name="connsiteY10453" fmla="*/ 2284278 h 5360810"/>
              <a:gd name="connsiteX10454" fmla="*/ 1938473 w 4550804"/>
              <a:gd name="connsiteY10454" fmla="*/ 2289863 h 5360810"/>
              <a:gd name="connsiteX10455" fmla="*/ 1944757 w 4550804"/>
              <a:gd name="connsiteY10455" fmla="*/ 2291259 h 5360810"/>
              <a:gd name="connsiteX10456" fmla="*/ 1946133 w 4550804"/>
              <a:gd name="connsiteY10456" fmla="*/ 2297458 h 5360810"/>
              <a:gd name="connsiteX10457" fmla="*/ 1946230 w 4550804"/>
              <a:gd name="connsiteY10457" fmla="*/ 2297528 h 5360810"/>
              <a:gd name="connsiteX10458" fmla="*/ 1960818 w 4550804"/>
              <a:gd name="connsiteY10458" fmla="*/ 2294749 h 5360810"/>
              <a:gd name="connsiteX10459" fmla="*/ 1965008 w 4550804"/>
              <a:gd name="connsiteY10459" fmla="*/ 2297542 h 5360810"/>
              <a:gd name="connsiteX10460" fmla="*/ 1959422 w 4550804"/>
              <a:gd name="connsiteY10460" fmla="*/ 2291957 h 5360810"/>
              <a:gd name="connsiteX10461" fmla="*/ 1965706 w 4550804"/>
              <a:gd name="connsiteY10461" fmla="*/ 2287769 h 5360810"/>
              <a:gd name="connsiteX10462" fmla="*/ 1986655 w 4550804"/>
              <a:gd name="connsiteY10462" fmla="*/ 2305221 h 5360810"/>
              <a:gd name="connsiteX10463" fmla="*/ 1994336 w 4550804"/>
              <a:gd name="connsiteY10463" fmla="*/ 2301032 h 5360810"/>
              <a:gd name="connsiteX10464" fmla="*/ 1995733 w 4550804"/>
              <a:gd name="connsiteY10464" fmla="*/ 2302428 h 5360810"/>
              <a:gd name="connsiteX10465" fmla="*/ 1990146 w 4550804"/>
              <a:gd name="connsiteY10465" fmla="*/ 2306617 h 5360810"/>
              <a:gd name="connsiteX10466" fmla="*/ 1990146 w 4550804"/>
              <a:gd name="connsiteY10466" fmla="*/ 2309410 h 5360810"/>
              <a:gd name="connsiteX10467" fmla="*/ 1995733 w 4550804"/>
              <a:gd name="connsiteY10467" fmla="*/ 2310806 h 5360810"/>
              <a:gd name="connsiteX10468" fmla="*/ 1994336 w 4550804"/>
              <a:gd name="connsiteY10468" fmla="*/ 2314066 h 5360810"/>
              <a:gd name="connsiteX10469" fmla="*/ 1995034 w 4550804"/>
              <a:gd name="connsiteY10469" fmla="*/ 2312900 h 5360810"/>
              <a:gd name="connsiteX10470" fmla="*/ 1997828 w 4550804"/>
              <a:gd name="connsiteY10470" fmla="*/ 2315693 h 5360810"/>
              <a:gd name="connsiteX10471" fmla="*/ 2000621 w 4550804"/>
              <a:gd name="connsiteY10471" fmla="*/ 2312900 h 5360810"/>
              <a:gd name="connsiteX10472" fmla="*/ 2009699 w 4550804"/>
              <a:gd name="connsiteY10472" fmla="*/ 2310108 h 5360810"/>
              <a:gd name="connsiteX10473" fmla="*/ 2018777 w 4550804"/>
              <a:gd name="connsiteY10473" fmla="*/ 2319183 h 5360810"/>
              <a:gd name="connsiteX10474" fmla="*/ 2017381 w 4550804"/>
              <a:gd name="connsiteY10474" fmla="*/ 2325466 h 5360810"/>
              <a:gd name="connsiteX10475" fmla="*/ 2008780 w 4550804"/>
              <a:gd name="connsiteY10475" fmla="*/ 2329435 h 5360810"/>
              <a:gd name="connsiteX10476" fmla="*/ 2009000 w 4550804"/>
              <a:gd name="connsiteY10476" fmla="*/ 2329655 h 5360810"/>
              <a:gd name="connsiteX10477" fmla="*/ 2011096 w 4550804"/>
              <a:gd name="connsiteY10477" fmla="*/ 2329655 h 5360810"/>
              <a:gd name="connsiteX10478" fmla="*/ 2009838 w 4550804"/>
              <a:gd name="connsiteY10478" fmla="*/ 2330493 h 5360810"/>
              <a:gd name="connsiteX10479" fmla="*/ 2011096 w 4550804"/>
              <a:gd name="connsiteY10479" fmla="*/ 2331750 h 5360810"/>
              <a:gd name="connsiteX10480" fmla="*/ 2009699 w 4550804"/>
              <a:gd name="connsiteY10480" fmla="*/ 2333146 h 5360810"/>
              <a:gd name="connsiteX10481" fmla="*/ 2012492 w 4550804"/>
              <a:gd name="connsiteY10481" fmla="*/ 2337334 h 5360810"/>
              <a:gd name="connsiteX10482" fmla="*/ 2018078 w 4550804"/>
              <a:gd name="connsiteY10482" fmla="*/ 2338730 h 5360810"/>
              <a:gd name="connsiteX10483" fmla="*/ 2020872 w 4550804"/>
              <a:gd name="connsiteY10483" fmla="*/ 2335938 h 5360810"/>
              <a:gd name="connsiteX10484" fmla="*/ 2020872 w 4550804"/>
              <a:gd name="connsiteY10484" fmla="*/ 2330353 h 5360810"/>
              <a:gd name="connsiteX10485" fmla="*/ 2015285 w 4550804"/>
              <a:gd name="connsiteY10485" fmla="*/ 2328957 h 5360810"/>
              <a:gd name="connsiteX10486" fmla="*/ 2022967 w 4550804"/>
              <a:gd name="connsiteY10486" fmla="*/ 2330353 h 5360810"/>
              <a:gd name="connsiteX10487" fmla="*/ 2028553 w 4550804"/>
              <a:gd name="connsiteY10487" fmla="*/ 2334542 h 5360810"/>
              <a:gd name="connsiteX10488" fmla="*/ 2041821 w 4550804"/>
              <a:gd name="connsiteY10488" fmla="*/ 2328957 h 5360810"/>
              <a:gd name="connsiteX10489" fmla="*/ 2055088 w 4550804"/>
              <a:gd name="connsiteY10489" fmla="*/ 2331750 h 5360810"/>
              <a:gd name="connsiteX10490" fmla="*/ 2056813 w 4550804"/>
              <a:gd name="connsiteY10490" fmla="*/ 2330884 h 5360810"/>
              <a:gd name="connsiteX10491" fmla="*/ 2056485 w 4550804"/>
              <a:gd name="connsiteY10491" fmla="*/ 2333844 h 5360810"/>
              <a:gd name="connsiteX10492" fmla="*/ 2057882 w 4550804"/>
              <a:gd name="connsiteY10492" fmla="*/ 2347108 h 5360810"/>
              <a:gd name="connsiteX10493" fmla="*/ 2059278 w 4550804"/>
              <a:gd name="connsiteY10493" fmla="*/ 2340824 h 5360810"/>
              <a:gd name="connsiteX10494" fmla="*/ 2057882 w 4550804"/>
              <a:gd name="connsiteY10494" fmla="*/ 2338032 h 5360810"/>
              <a:gd name="connsiteX10495" fmla="*/ 2057882 w 4550804"/>
              <a:gd name="connsiteY10495" fmla="*/ 2332448 h 5360810"/>
              <a:gd name="connsiteX10496" fmla="*/ 2066959 w 4550804"/>
              <a:gd name="connsiteY10496" fmla="*/ 2328259 h 5360810"/>
              <a:gd name="connsiteX10497" fmla="*/ 2086512 w 4550804"/>
              <a:gd name="connsiteY10497" fmla="*/ 2329655 h 5360810"/>
              <a:gd name="connsiteX10498" fmla="*/ 2101176 w 4550804"/>
              <a:gd name="connsiteY10498" fmla="*/ 2344315 h 5360810"/>
              <a:gd name="connsiteX10499" fmla="*/ 2103969 w 4550804"/>
              <a:gd name="connsiteY10499" fmla="*/ 2342919 h 5360810"/>
              <a:gd name="connsiteX10500" fmla="*/ 2106762 w 4550804"/>
              <a:gd name="connsiteY10500" fmla="*/ 2347108 h 5360810"/>
              <a:gd name="connsiteX10501" fmla="*/ 2122823 w 4550804"/>
              <a:gd name="connsiteY10501" fmla="*/ 2348504 h 5360810"/>
              <a:gd name="connsiteX10502" fmla="*/ 2128409 w 4550804"/>
              <a:gd name="connsiteY10502" fmla="*/ 2356183 h 5360810"/>
              <a:gd name="connsiteX10503" fmla="*/ 2133996 w 4550804"/>
              <a:gd name="connsiteY10503" fmla="*/ 2351994 h 5360810"/>
              <a:gd name="connsiteX10504" fmla="*/ 2139580 w 4550804"/>
              <a:gd name="connsiteY10504" fmla="*/ 2356181 h 5360810"/>
              <a:gd name="connsiteX10505" fmla="*/ 2136789 w 4550804"/>
              <a:gd name="connsiteY10505" fmla="*/ 2353391 h 5360810"/>
              <a:gd name="connsiteX10506" fmla="*/ 2132600 w 4550804"/>
              <a:gd name="connsiteY10506" fmla="*/ 2347806 h 5360810"/>
              <a:gd name="connsiteX10507" fmla="*/ 2135393 w 4550804"/>
              <a:gd name="connsiteY10507" fmla="*/ 2350599 h 5360810"/>
              <a:gd name="connsiteX10508" fmla="*/ 2138185 w 4550804"/>
              <a:gd name="connsiteY10508" fmla="*/ 2350599 h 5360810"/>
              <a:gd name="connsiteX10509" fmla="*/ 2143772 w 4550804"/>
              <a:gd name="connsiteY10509" fmla="*/ 2344316 h 5360810"/>
              <a:gd name="connsiteX10510" fmla="*/ 2130505 w 4550804"/>
              <a:gd name="connsiteY10510" fmla="*/ 2332448 h 5360810"/>
              <a:gd name="connsiteX10511" fmla="*/ 2133298 w 4550804"/>
              <a:gd name="connsiteY10511" fmla="*/ 2329656 h 5360810"/>
              <a:gd name="connsiteX10512" fmla="*/ 2127711 w 4550804"/>
              <a:gd name="connsiteY10512" fmla="*/ 2333845 h 5360810"/>
              <a:gd name="connsiteX10513" fmla="*/ 2126315 w 4550804"/>
              <a:gd name="connsiteY10513" fmla="*/ 2332448 h 5360810"/>
              <a:gd name="connsiteX10514" fmla="*/ 2130505 w 4550804"/>
              <a:gd name="connsiteY10514" fmla="*/ 2324769 h 5360810"/>
              <a:gd name="connsiteX10515" fmla="*/ 2127711 w 4550804"/>
              <a:gd name="connsiteY10515" fmla="*/ 2323373 h 5360810"/>
              <a:gd name="connsiteX10516" fmla="*/ 2124918 w 4550804"/>
              <a:gd name="connsiteY10516" fmla="*/ 2332448 h 5360810"/>
              <a:gd name="connsiteX10517" fmla="*/ 2123521 w 4550804"/>
              <a:gd name="connsiteY10517" fmla="*/ 2329656 h 5360810"/>
              <a:gd name="connsiteX10518" fmla="*/ 2126315 w 4550804"/>
              <a:gd name="connsiteY10518" fmla="*/ 2320580 h 5360810"/>
              <a:gd name="connsiteX10519" fmla="*/ 2130505 w 4550804"/>
              <a:gd name="connsiteY10519" fmla="*/ 2320580 h 5360810"/>
              <a:gd name="connsiteX10520" fmla="*/ 2130505 w 4550804"/>
              <a:gd name="connsiteY10520" fmla="*/ 2319184 h 5360810"/>
              <a:gd name="connsiteX10521" fmla="*/ 2127711 w 4550804"/>
              <a:gd name="connsiteY10521" fmla="*/ 2282883 h 5360810"/>
              <a:gd name="connsiteX10522" fmla="*/ 2117237 w 4550804"/>
              <a:gd name="connsiteY10522" fmla="*/ 2261940 h 5360810"/>
              <a:gd name="connsiteX10523" fmla="*/ 2117237 w 4550804"/>
              <a:gd name="connsiteY10523" fmla="*/ 2255657 h 5360810"/>
              <a:gd name="connsiteX10524" fmla="*/ 2123521 w 4550804"/>
              <a:gd name="connsiteY10524" fmla="*/ 2246581 h 5360810"/>
              <a:gd name="connsiteX10525" fmla="*/ 2122124 w 4550804"/>
              <a:gd name="connsiteY10525" fmla="*/ 2243790 h 5360810"/>
              <a:gd name="connsiteX10526" fmla="*/ 2124918 w 4550804"/>
              <a:gd name="connsiteY10526" fmla="*/ 2246581 h 5360810"/>
              <a:gd name="connsiteX10527" fmla="*/ 2138185 w 4550804"/>
              <a:gd name="connsiteY10527" fmla="*/ 2237506 h 5360810"/>
              <a:gd name="connsiteX10528" fmla="*/ 2136789 w 4550804"/>
              <a:gd name="connsiteY10528" fmla="*/ 2234714 h 5360810"/>
              <a:gd name="connsiteX10529" fmla="*/ 2139582 w 4550804"/>
              <a:gd name="connsiteY10529" fmla="*/ 2237506 h 5360810"/>
              <a:gd name="connsiteX10530" fmla="*/ 2157040 w 4550804"/>
              <a:gd name="connsiteY10530" fmla="*/ 2227035 h 5360810"/>
              <a:gd name="connsiteX10531" fmla="*/ 2163311 w 4550804"/>
              <a:gd name="connsiteY10531" fmla="*/ 2213806 h 5360810"/>
              <a:gd name="connsiteX10532" fmla="*/ 2238741 w 4550804"/>
              <a:gd name="connsiteY10532" fmla="*/ 2167696 h 5360810"/>
              <a:gd name="connsiteX10533" fmla="*/ 2217792 w 4550804"/>
              <a:gd name="connsiteY10533" fmla="*/ 2182356 h 5360810"/>
              <a:gd name="connsiteX10534" fmla="*/ 2228266 w 4550804"/>
              <a:gd name="connsiteY10534" fmla="*/ 2182356 h 5360810"/>
              <a:gd name="connsiteX10535" fmla="*/ 2232456 w 4550804"/>
              <a:gd name="connsiteY10535" fmla="*/ 2178167 h 5360810"/>
              <a:gd name="connsiteX10536" fmla="*/ 2235249 w 4550804"/>
              <a:gd name="connsiteY10536" fmla="*/ 2179564 h 5360810"/>
              <a:gd name="connsiteX10537" fmla="*/ 2233852 w 4550804"/>
              <a:gd name="connsiteY10537" fmla="*/ 2176771 h 5360810"/>
              <a:gd name="connsiteX10538" fmla="*/ 2236646 w 4550804"/>
              <a:gd name="connsiteY10538" fmla="*/ 2179564 h 5360810"/>
              <a:gd name="connsiteX10539" fmla="*/ 2236646 w 4550804"/>
              <a:gd name="connsiteY10539" fmla="*/ 2176771 h 5360810"/>
              <a:gd name="connsiteX10540" fmla="*/ 2242232 w 4550804"/>
              <a:gd name="connsiteY10540" fmla="*/ 2172583 h 5360810"/>
              <a:gd name="connsiteX10541" fmla="*/ 2247818 w 4550804"/>
              <a:gd name="connsiteY10541" fmla="*/ 2164904 h 5360810"/>
              <a:gd name="connsiteX10542" fmla="*/ 2243628 w 4550804"/>
              <a:gd name="connsiteY10542" fmla="*/ 2164904 h 5360810"/>
              <a:gd name="connsiteX10543" fmla="*/ 2277147 w 4550804"/>
              <a:gd name="connsiteY10543" fmla="*/ 2145357 h 5360810"/>
              <a:gd name="connsiteX10544" fmla="*/ 2294604 w 4550804"/>
              <a:gd name="connsiteY10544" fmla="*/ 2166300 h 5360810"/>
              <a:gd name="connsiteX10545" fmla="*/ 2303682 w 4550804"/>
              <a:gd name="connsiteY10545" fmla="*/ 2171885 h 5360810"/>
              <a:gd name="connsiteX10546" fmla="*/ 2367926 w 4550804"/>
              <a:gd name="connsiteY10546" fmla="*/ 2202601 h 5360810"/>
              <a:gd name="connsiteX10547" fmla="*/ 2379796 w 4550804"/>
              <a:gd name="connsiteY10547" fmla="*/ 2211677 h 5360810"/>
              <a:gd name="connsiteX10548" fmla="*/ 2387478 w 4550804"/>
              <a:gd name="connsiteY10548" fmla="*/ 2211677 h 5360810"/>
              <a:gd name="connsiteX10549" fmla="*/ 2388086 w 4550804"/>
              <a:gd name="connsiteY10549" fmla="*/ 2212893 h 5360810"/>
              <a:gd name="connsiteX10550" fmla="*/ 2389393 w 4550804"/>
              <a:gd name="connsiteY10550" fmla="*/ 2212015 h 5360810"/>
              <a:gd name="connsiteX10551" fmla="*/ 2388875 w 4550804"/>
              <a:gd name="connsiteY10551" fmla="*/ 2210978 h 5360810"/>
              <a:gd name="connsiteX10552" fmla="*/ 2381193 w 4550804"/>
              <a:gd name="connsiteY10552" fmla="*/ 2210978 h 5360810"/>
              <a:gd name="connsiteX10553" fmla="*/ 2369322 w 4550804"/>
              <a:gd name="connsiteY10553" fmla="*/ 2201903 h 5360810"/>
              <a:gd name="connsiteX10554" fmla="*/ 2301587 w 4550804"/>
              <a:gd name="connsiteY10554" fmla="*/ 2169790 h 5360810"/>
              <a:gd name="connsiteX10555" fmla="*/ 2292509 w 4550804"/>
              <a:gd name="connsiteY10555" fmla="*/ 2162112 h 5360810"/>
              <a:gd name="connsiteX10556" fmla="*/ 2282035 w 4550804"/>
              <a:gd name="connsiteY10556" fmla="*/ 2146055 h 5360810"/>
              <a:gd name="connsiteX10557" fmla="*/ 2374706 w 4550804"/>
              <a:gd name="connsiteY10557" fmla="*/ 2079331 h 5360810"/>
              <a:gd name="connsiteX10558" fmla="*/ 2366529 w 4550804"/>
              <a:gd name="connsiteY10558" fmla="*/ 2084622 h 5360810"/>
              <a:gd name="connsiteX10559" fmla="*/ 2366529 w 4550804"/>
              <a:gd name="connsiteY10559" fmla="*/ 2083226 h 5360810"/>
              <a:gd name="connsiteX10560" fmla="*/ 2376982 w 4550804"/>
              <a:gd name="connsiteY10560" fmla="*/ 2077690 h 5360810"/>
              <a:gd name="connsiteX10561" fmla="*/ 2434264 w 4550804"/>
              <a:gd name="connsiteY10561" fmla="*/ 2036453 h 5360810"/>
              <a:gd name="connsiteX10562" fmla="*/ 2431470 w 4550804"/>
              <a:gd name="connsiteY10562" fmla="*/ 2042038 h 5360810"/>
              <a:gd name="connsiteX10563" fmla="*/ 2441945 w 4550804"/>
              <a:gd name="connsiteY10563" fmla="*/ 2039246 h 5360810"/>
              <a:gd name="connsiteX10564" fmla="*/ 2453816 w 4550804"/>
              <a:gd name="connsiteY10564" fmla="*/ 2027378 h 5360810"/>
              <a:gd name="connsiteX10565" fmla="*/ 2451023 w 4550804"/>
              <a:gd name="connsiteY10565" fmla="*/ 2023190 h 5360810"/>
              <a:gd name="connsiteX10566" fmla="*/ 2455212 w 4550804"/>
              <a:gd name="connsiteY10566" fmla="*/ 2027378 h 5360810"/>
              <a:gd name="connsiteX10567" fmla="*/ 2467083 w 4550804"/>
              <a:gd name="connsiteY10567" fmla="*/ 2016907 h 5360810"/>
              <a:gd name="connsiteX10568" fmla="*/ 2464291 w 4550804"/>
              <a:gd name="connsiteY10568" fmla="*/ 2012718 h 5360810"/>
              <a:gd name="connsiteX10569" fmla="*/ 2467083 w 4550804"/>
              <a:gd name="connsiteY10569" fmla="*/ 2015510 h 5360810"/>
              <a:gd name="connsiteX10570" fmla="*/ 2469876 w 4550804"/>
              <a:gd name="connsiteY10570" fmla="*/ 2015510 h 5360810"/>
              <a:gd name="connsiteX10571" fmla="*/ 2471273 w 4550804"/>
              <a:gd name="connsiteY10571" fmla="*/ 2011322 h 5360810"/>
              <a:gd name="connsiteX10572" fmla="*/ 2480352 w 4550804"/>
              <a:gd name="connsiteY10572" fmla="*/ 2005038 h 5360810"/>
              <a:gd name="connsiteX10573" fmla="*/ 2488032 w 4550804"/>
              <a:gd name="connsiteY10573" fmla="*/ 2000851 h 5360810"/>
              <a:gd name="connsiteX10574" fmla="*/ 2494317 w 4550804"/>
              <a:gd name="connsiteY10574" fmla="*/ 1987586 h 5360810"/>
              <a:gd name="connsiteX10575" fmla="*/ 2492921 w 4550804"/>
              <a:gd name="connsiteY10575" fmla="*/ 1984793 h 5360810"/>
              <a:gd name="connsiteX10576" fmla="*/ 2490128 w 4550804"/>
              <a:gd name="connsiteY10576" fmla="*/ 1986190 h 5360810"/>
              <a:gd name="connsiteX10577" fmla="*/ 2491524 w 4550804"/>
              <a:gd name="connsiteY10577" fmla="*/ 1991775 h 5360810"/>
              <a:gd name="connsiteX10578" fmla="*/ 2488731 w 4550804"/>
              <a:gd name="connsiteY10578" fmla="*/ 1987586 h 5360810"/>
              <a:gd name="connsiteX10579" fmla="*/ 2487334 w 4550804"/>
              <a:gd name="connsiteY10579" fmla="*/ 1963850 h 5360810"/>
              <a:gd name="connsiteX10580" fmla="*/ 2493619 w 4550804"/>
              <a:gd name="connsiteY10580" fmla="*/ 1957568 h 5360810"/>
              <a:gd name="connsiteX10581" fmla="*/ 2489429 w 4550804"/>
              <a:gd name="connsiteY10581" fmla="*/ 1963153 h 5360810"/>
              <a:gd name="connsiteX10582" fmla="*/ 2490826 w 4550804"/>
              <a:gd name="connsiteY10582" fmla="*/ 1964549 h 5360810"/>
              <a:gd name="connsiteX10583" fmla="*/ 2495016 w 4550804"/>
              <a:gd name="connsiteY10583" fmla="*/ 1961756 h 5360810"/>
              <a:gd name="connsiteX10584" fmla="*/ 2495016 w 4550804"/>
              <a:gd name="connsiteY10584" fmla="*/ 1958964 h 5360810"/>
              <a:gd name="connsiteX10585" fmla="*/ 2496413 w 4550804"/>
              <a:gd name="connsiteY10585" fmla="*/ 1960360 h 5360810"/>
              <a:gd name="connsiteX10586" fmla="*/ 2500602 w 4550804"/>
              <a:gd name="connsiteY10586" fmla="*/ 1956172 h 5360810"/>
              <a:gd name="connsiteX10587" fmla="*/ 2500602 w 4550804"/>
              <a:gd name="connsiteY10587" fmla="*/ 1954776 h 5360810"/>
              <a:gd name="connsiteX10588" fmla="*/ 2497808 w 4550804"/>
              <a:gd name="connsiteY10588" fmla="*/ 1954776 h 5360810"/>
              <a:gd name="connsiteX10589" fmla="*/ 2497808 w 4550804"/>
              <a:gd name="connsiteY10589" fmla="*/ 1951983 h 5360810"/>
              <a:gd name="connsiteX10590" fmla="*/ 2493619 w 4550804"/>
              <a:gd name="connsiteY10590" fmla="*/ 1956172 h 5360810"/>
              <a:gd name="connsiteX10591" fmla="*/ 2497808 w 4550804"/>
              <a:gd name="connsiteY10591" fmla="*/ 1950587 h 5360810"/>
              <a:gd name="connsiteX10592" fmla="*/ 2503395 w 4550804"/>
              <a:gd name="connsiteY10592" fmla="*/ 1953379 h 5360810"/>
              <a:gd name="connsiteX10593" fmla="*/ 2511077 w 4550804"/>
              <a:gd name="connsiteY10593" fmla="*/ 1932437 h 5360810"/>
              <a:gd name="connsiteX10594" fmla="*/ 2508283 w 4550804"/>
              <a:gd name="connsiteY10594" fmla="*/ 1931040 h 5360810"/>
              <a:gd name="connsiteX10595" fmla="*/ 2512473 w 4550804"/>
              <a:gd name="connsiteY10595" fmla="*/ 1925455 h 5360810"/>
              <a:gd name="connsiteX10596" fmla="*/ 2509680 w 4550804"/>
              <a:gd name="connsiteY10596" fmla="*/ 1922663 h 5360810"/>
              <a:gd name="connsiteX10597" fmla="*/ 2513869 w 4550804"/>
              <a:gd name="connsiteY10597" fmla="*/ 1917078 h 5360810"/>
              <a:gd name="connsiteX10598" fmla="*/ 2521551 w 4550804"/>
              <a:gd name="connsiteY10598" fmla="*/ 1917078 h 5360810"/>
              <a:gd name="connsiteX10599" fmla="*/ 2513869 w 4550804"/>
              <a:gd name="connsiteY10599" fmla="*/ 1918474 h 5360810"/>
              <a:gd name="connsiteX10600" fmla="*/ 2511077 w 4550804"/>
              <a:gd name="connsiteY10600" fmla="*/ 1922663 h 5360810"/>
              <a:gd name="connsiteX10601" fmla="*/ 2515266 w 4550804"/>
              <a:gd name="connsiteY10601" fmla="*/ 1925455 h 5360810"/>
              <a:gd name="connsiteX10602" fmla="*/ 2518059 w 4550804"/>
              <a:gd name="connsiteY10602" fmla="*/ 1921267 h 5360810"/>
              <a:gd name="connsiteX10603" fmla="*/ 2520853 w 4550804"/>
              <a:gd name="connsiteY10603" fmla="*/ 1921267 h 5360810"/>
              <a:gd name="connsiteX10604" fmla="*/ 2520853 w 4550804"/>
              <a:gd name="connsiteY10604" fmla="*/ 1918474 h 5360810"/>
              <a:gd name="connsiteX10605" fmla="*/ 2522249 w 4550804"/>
              <a:gd name="connsiteY10605" fmla="*/ 1921267 h 5360810"/>
              <a:gd name="connsiteX10606" fmla="*/ 2554371 w 4550804"/>
              <a:gd name="connsiteY10606" fmla="*/ 1918474 h 5360810"/>
              <a:gd name="connsiteX10607" fmla="*/ 2560655 w 4550804"/>
              <a:gd name="connsiteY10607" fmla="*/ 1915681 h 5360810"/>
              <a:gd name="connsiteX10608" fmla="*/ 2629787 w 4550804"/>
              <a:gd name="connsiteY10608" fmla="*/ 1845173 h 5360810"/>
              <a:gd name="connsiteX10609" fmla="*/ 2637468 w 4550804"/>
              <a:gd name="connsiteY10609" fmla="*/ 1839589 h 5360810"/>
              <a:gd name="connsiteX10610" fmla="*/ 2647943 w 4550804"/>
              <a:gd name="connsiteY10610" fmla="*/ 1835400 h 5360810"/>
              <a:gd name="connsiteX10611" fmla="*/ 2648571 w 4550804"/>
              <a:gd name="connsiteY10611" fmla="*/ 1838046 h 5360810"/>
              <a:gd name="connsiteX10612" fmla="*/ 2707997 w 4550804"/>
              <a:gd name="connsiteY10612" fmla="*/ 1821438 h 5360810"/>
              <a:gd name="connsiteX10613" fmla="*/ 2724058 w 4550804"/>
              <a:gd name="connsiteY10613" fmla="*/ 1812363 h 5360810"/>
              <a:gd name="connsiteX10614" fmla="*/ 2721264 w 4550804"/>
              <a:gd name="connsiteY10614" fmla="*/ 1817948 h 5360810"/>
              <a:gd name="connsiteX10615" fmla="*/ 2734532 w 4550804"/>
              <a:gd name="connsiteY10615" fmla="*/ 1834004 h 5360810"/>
              <a:gd name="connsiteX10616" fmla="*/ 2740817 w 4550804"/>
              <a:gd name="connsiteY10616" fmla="*/ 1839589 h 5360810"/>
              <a:gd name="connsiteX10617" fmla="*/ 2856734 w 4550804"/>
              <a:gd name="connsiteY10617" fmla="*/ 1866815 h 5360810"/>
              <a:gd name="connsiteX10618" fmla="*/ 2858130 w 4550804"/>
              <a:gd name="connsiteY10618" fmla="*/ 1872399 h 5360810"/>
              <a:gd name="connsiteX10619" fmla="*/ 2859527 w 4550804"/>
              <a:gd name="connsiteY10619" fmla="*/ 1868211 h 5360810"/>
              <a:gd name="connsiteX10620" fmla="*/ 2859527 w 4550804"/>
              <a:gd name="connsiteY10620" fmla="*/ 1873796 h 5360810"/>
              <a:gd name="connsiteX10621" fmla="*/ 2862321 w 4550804"/>
              <a:gd name="connsiteY10621" fmla="*/ 1868211 h 5360810"/>
              <a:gd name="connsiteX10622" fmla="*/ 2863716 w 4550804"/>
              <a:gd name="connsiteY10622" fmla="*/ 1868211 h 5360810"/>
              <a:gd name="connsiteX10623" fmla="*/ 2863716 w 4550804"/>
              <a:gd name="connsiteY10623" fmla="*/ 1872399 h 5360810"/>
              <a:gd name="connsiteX10624" fmla="*/ 2866510 w 4550804"/>
              <a:gd name="connsiteY10624" fmla="*/ 1872399 h 5360810"/>
              <a:gd name="connsiteX10625" fmla="*/ 2911899 w 4550804"/>
              <a:gd name="connsiteY10625" fmla="*/ 1871003 h 5360810"/>
              <a:gd name="connsiteX10626" fmla="*/ 2922374 w 4550804"/>
              <a:gd name="connsiteY10626" fmla="*/ 1875192 h 5360810"/>
              <a:gd name="connsiteX10627" fmla="*/ 2969159 w 4550804"/>
              <a:gd name="connsiteY10627" fmla="*/ 1927550 h 5360810"/>
              <a:gd name="connsiteX10628" fmla="*/ 2973349 w 4550804"/>
              <a:gd name="connsiteY10628" fmla="*/ 1939417 h 5360810"/>
              <a:gd name="connsiteX10629" fmla="*/ 2976143 w 4550804"/>
              <a:gd name="connsiteY10629" fmla="*/ 1986190 h 5360810"/>
              <a:gd name="connsiteX10630" fmla="*/ 2970556 w 4550804"/>
              <a:gd name="connsiteY10630" fmla="*/ 2004340 h 5360810"/>
              <a:gd name="connsiteX10631" fmla="*/ 2971953 w 4550804"/>
              <a:gd name="connsiteY10631" fmla="*/ 2012020 h 5360810"/>
              <a:gd name="connsiteX10632" fmla="*/ 2967763 w 4550804"/>
              <a:gd name="connsiteY10632" fmla="*/ 2025284 h 5360810"/>
              <a:gd name="connsiteX10633" fmla="*/ 2967763 w 4550804"/>
              <a:gd name="connsiteY10633" fmla="*/ 2031566 h 5360810"/>
              <a:gd name="connsiteX10634" fmla="*/ 2927261 w 4550804"/>
              <a:gd name="connsiteY10634" fmla="*/ 2106961 h 5360810"/>
              <a:gd name="connsiteX10635" fmla="*/ 2924468 w 4550804"/>
              <a:gd name="connsiteY10635" fmla="*/ 2106961 h 5360810"/>
              <a:gd name="connsiteX10636" fmla="*/ 2920279 w 4550804"/>
              <a:gd name="connsiteY10636" fmla="*/ 2111150 h 5360810"/>
              <a:gd name="connsiteX10637" fmla="*/ 2914692 w 4550804"/>
              <a:gd name="connsiteY10637" fmla="*/ 2127206 h 5360810"/>
              <a:gd name="connsiteX10638" fmla="*/ 2911899 w 4550804"/>
              <a:gd name="connsiteY10638" fmla="*/ 2127206 h 5360810"/>
              <a:gd name="connsiteX10639" fmla="*/ 2910502 w 4550804"/>
              <a:gd name="connsiteY10639" fmla="*/ 2129999 h 5360810"/>
              <a:gd name="connsiteX10640" fmla="*/ 2911899 w 4550804"/>
              <a:gd name="connsiteY10640" fmla="*/ 2131395 h 5360810"/>
              <a:gd name="connsiteX10641" fmla="*/ 2914692 w 4550804"/>
              <a:gd name="connsiteY10641" fmla="*/ 2128603 h 5360810"/>
              <a:gd name="connsiteX10642" fmla="*/ 2905615 w 4550804"/>
              <a:gd name="connsiteY10642" fmla="*/ 2139075 h 5360810"/>
              <a:gd name="connsiteX10643" fmla="*/ 2905615 w 4550804"/>
              <a:gd name="connsiteY10643" fmla="*/ 2143262 h 5360810"/>
              <a:gd name="connsiteX10644" fmla="*/ 2902821 w 4550804"/>
              <a:gd name="connsiteY10644" fmla="*/ 2143262 h 5360810"/>
              <a:gd name="connsiteX10645" fmla="*/ 2893743 w 4550804"/>
              <a:gd name="connsiteY10645" fmla="*/ 2152338 h 5360810"/>
              <a:gd name="connsiteX10646" fmla="*/ 2883269 w 4550804"/>
              <a:gd name="connsiteY10646" fmla="*/ 2160018 h 5360810"/>
              <a:gd name="connsiteX10647" fmla="*/ 2883269 w 4550804"/>
              <a:gd name="connsiteY10647" fmla="*/ 2161414 h 5360810"/>
              <a:gd name="connsiteX10648" fmla="*/ 2858130 w 4550804"/>
              <a:gd name="connsiteY10648" fmla="*/ 2179564 h 5360810"/>
              <a:gd name="connsiteX10649" fmla="*/ 2858130 w 4550804"/>
              <a:gd name="connsiteY10649" fmla="*/ 2182357 h 5360810"/>
              <a:gd name="connsiteX10650" fmla="*/ 2849052 w 4550804"/>
              <a:gd name="connsiteY10650" fmla="*/ 2186545 h 5360810"/>
              <a:gd name="connsiteX10651" fmla="*/ 2846260 w 4550804"/>
              <a:gd name="connsiteY10651" fmla="*/ 2190733 h 5360810"/>
              <a:gd name="connsiteX10652" fmla="*/ 2846260 w 4550804"/>
              <a:gd name="connsiteY10652" fmla="*/ 2189337 h 5360810"/>
              <a:gd name="connsiteX10653" fmla="*/ 2844863 w 4550804"/>
              <a:gd name="connsiteY10653" fmla="*/ 2189337 h 5360810"/>
              <a:gd name="connsiteX10654" fmla="*/ 2845561 w 4550804"/>
              <a:gd name="connsiteY10654" fmla="*/ 2190733 h 5360810"/>
              <a:gd name="connsiteX10655" fmla="*/ 2842768 w 4550804"/>
              <a:gd name="connsiteY10655" fmla="*/ 2190733 h 5360810"/>
              <a:gd name="connsiteX10656" fmla="*/ 2841371 w 4550804"/>
              <a:gd name="connsiteY10656" fmla="*/ 2187941 h 5360810"/>
              <a:gd name="connsiteX10657" fmla="*/ 2826707 w 4550804"/>
              <a:gd name="connsiteY10657" fmla="*/ 2183753 h 5360810"/>
              <a:gd name="connsiteX10658" fmla="*/ 2819025 w 4550804"/>
              <a:gd name="connsiteY10658" fmla="*/ 2185149 h 5360810"/>
              <a:gd name="connsiteX10659" fmla="*/ 2747101 w 4550804"/>
              <a:gd name="connsiteY10659" fmla="*/ 2221450 h 5360810"/>
              <a:gd name="connsiteX10660" fmla="*/ 2729643 w 4550804"/>
              <a:gd name="connsiteY10660" fmla="*/ 2234714 h 5360810"/>
              <a:gd name="connsiteX10661" fmla="*/ 2729643 w 4550804"/>
              <a:gd name="connsiteY10661" fmla="*/ 2238903 h 5360810"/>
              <a:gd name="connsiteX10662" fmla="*/ 2721962 w 4550804"/>
              <a:gd name="connsiteY10662" fmla="*/ 2243091 h 5360810"/>
              <a:gd name="connsiteX10663" fmla="*/ 2721962 w 4550804"/>
              <a:gd name="connsiteY10663" fmla="*/ 2247280 h 5360810"/>
              <a:gd name="connsiteX10664" fmla="*/ 2719169 w 4550804"/>
              <a:gd name="connsiteY10664" fmla="*/ 2244488 h 5360810"/>
              <a:gd name="connsiteX10665" fmla="*/ 2717772 w 4550804"/>
              <a:gd name="connsiteY10665" fmla="*/ 2247280 h 5360810"/>
              <a:gd name="connsiteX10666" fmla="*/ 2719169 w 4550804"/>
              <a:gd name="connsiteY10666" fmla="*/ 2248676 h 5360810"/>
              <a:gd name="connsiteX10667" fmla="*/ 2716376 w 4550804"/>
              <a:gd name="connsiteY10667" fmla="*/ 2247280 h 5360810"/>
              <a:gd name="connsiteX10668" fmla="*/ 2714979 w 4550804"/>
              <a:gd name="connsiteY10668" fmla="*/ 2248676 h 5360810"/>
              <a:gd name="connsiteX10669" fmla="*/ 2715447 w 4550804"/>
              <a:gd name="connsiteY10669" fmla="*/ 2249605 h 5360810"/>
              <a:gd name="connsiteX10670" fmla="*/ 2713582 w 4550804"/>
              <a:gd name="connsiteY10670" fmla="*/ 2248676 h 5360810"/>
              <a:gd name="connsiteX10671" fmla="*/ 2705902 w 4550804"/>
              <a:gd name="connsiteY10671" fmla="*/ 2254959 h 5360810"/>
              <a:gd name="connsiteX10672" fmla="*/ 2703108 w 4550804"/>
              <a:gd name="connsiteY10672" fmla="*/ 2260543 h 5360810"/>
              <a:gd name="connsiteX10673" fmla="*/ 2704505 w 4550804"/>
              <a:gd name="connsiteY10673" fmla="*/ 2263336 h 5360810"/>
              <a:gd name="connsiteX10674" fmla="*/ 2700315 w 4550804"/>
              <a:gd name="connsiteY10674" fmla="*/ 2264732 h 5360810"/>
              <a:gd name="connsiteX10675" fmla="*/ 2696439 w 4550804"/>
              <a:gd name="connsiteY10675" fmla="*/ 2269161 h 5360810"/>
              <a:gd name="connsiteX10676" fmla="*/ 2696825 w 4550804"/>
              <a:gd name="connsiteY10676" fmla="*/ 2270318 h 5360810"/>
              <a:gd name="connsiteX10677" fmla="*/ 2697523 w 4550804"/>
              <a:gd name="connsiteY10677" fmla="*/ 2270318 h 5360810"/>
              <a:gd name="connsiteX10678" fmla="*/ 2697523 w 4550804"/>
              <a:gd name="connsiteY10678" fmla="*/ 2271714 h 5360810"/>
              <a:gd name="connsiteX10679" fmla="*/ 2697174 w 4550804"/>
              <a:gd name="connsiteY10679" fmla="*/ 2271365 h 5360810"/>
              <a:gd name="connsiteX10680" fmla="*/ 2697523 w 4550804"/>
              <a:gd name="connsiteY10680" fmla="*/ 2272411 h 5360810"/>
              <a:gd name="connsiteX10681" fmla="*/ 2697523 w 4550804"/>
              <a:gd name="connsiteY10681" fmla="*/ 2273807 h 5360810"/>
              <a:gd name="connsiteX10682" fmla="*/ 2696825 w 4550804"/>
              <a:gd name="connsiteY10682" fmla="*/ 2271016 h 5360810"/>
              <a:gd name="connsiteX10683" fmla="*/ 2696824 w 4550804"/>
              <a:gd name="connsiteY10683" fmla="*/ 2271015 h 5360810"/>
              <a:gd name="connsiteX10684" fmla="*/ 2691238 w 4550804"/>
              <a:gd name="connsiteY10684" fmla="*/ 2277298 h 5360810"/>
              <a:gd name="connsiteX10685" fmla="*/ 2692635 w 4550804"/>
              <a:gd name="connsiteY10685" fmla="*/ 2278694 h 5360810"/>
              <a:gd name="connsiteX10686" fmla="*/ 2694031 w 4550804"/>
              <a:gd name="connsiteY10686" fmla="*/ 2277298 h 5360810"/>
              <a:gd name="connsiteX10687" fmla="*/ 2695428 w 4550804"/>
              <a:gd name="connsiteY10687" fmla="*/ 2278694 h 5360810"/>
              <a:gd name="connsiteX10688" fmla="*/ 2691238 w 4550804"/>
              <a:gd name="connsiteY10688" fmla="*/ 2281486 h 5360810"/>
              <a:gd name="connsiteX10689" fmla="*/ 2688445 w 4550804"/>
              <a:gd name="connsiteY10689" fmla="*/ 2278694 h 5360810"/>
              <a:gd name="connsiteX10690" fmla="*/ 2687048 w 4550804"/>
              <a:gd name="connsiteY10690" fmla="*/ 2281486 h 5360810"/>
              <a:gd name="connsiteX10691" fmla="*/ 2682781 w 4550804"/>
              <a:gd name="connsiteY10691" fmla="*/ 2279936 h 5360810"/>
              <a:gd name="connsiteX10692" fmla="*/ 2680065 w 4550804"/>
              <a:gd name="connsiteY10692" fmla="*/ 2279392 h 5360810"/>
              <a:gd name="connsiteX10693" fmla="*/ 2680791 w 4550804"/>
              <a:gd name="connsiteY10693" fmla="*/ 2279211 h 5360810"/>
              <a:gd name="connsiteX10694" fmla="*/ 2679367 w 4550804"/>
              <a:gd name="connsiteY10694" fmla="*/ 2278694 h 5360810"/>
              <a:gd name="connsiteX10695" fmla="*/ 2661211 w 4550804"/>
              <a:gd name="connsiteY10695" fmla="*/ 2284279 h 5360810"/>
              <a:gd name="connsiteX10696" fmla="*/ 2636073 w 4550804"/>
              <a:gd name="connsiteY10696" fmla="*/ 2275204 h 5360810"/>
              <a:gd name="connsiteX10697" fmla="*/ 2606744 w 4550804"/>
              <a:gd name="connsiteY10697" fmla="*/ 2310109 h 5360810"/>
              <a:gd name="connsiteX10698" fmla="*/ 2605348 w 4550804"/>
              <a:gd name="connsiteY10698" fmla="*/ 2316392 h 5360810"/>
              <a:gd name="connsiteX10699" fmla="*/ 2611632 w 4550804"/>
              <a:gd name="connsiteY10699" fmla="*/ 2334542 h 5360810"/>
              <a:gd name="connsiteX10700" fmla="*/ 2614425 w 4550804"/>
              <a:gd name="connsiteY10700" fmla="*/ 2337335 h 5360810"/>
              <a:gd name="connsiteX10701" fmla="*/ 2618615 w 4550804"/>
              <a:gd name="connsiteY10701" fmla="*/ 2335939 h 5360810"/>
              <a:gd name="connsiteX10702" fmla="*/ 2624201 w 4550804"/>
              <a:gd name="connsiteY10702" fmla="*/ 2338731 h 5360810"/>
              <a:gd name="connsiteX10703" fmla="*/ 2624201 w 4550804"/>
              <a:gd name="connsiteY10703" fmla="*/ 2340127 h 5360810"/>
              <a:gd name="connsiteX10704" fmla="*/ 2620012 w 4550804"/>
              <a:gd name="connsiteY10704" fmla="*/ 2337335 h 5360810"/>
              <a:gd name="connsiteX10705" fmla="*/ 2620012 w 4550804"/>
              <a:gd name="connsiteY10705" fmla="*/ 2340127 h 5360810"/>
              <a:gd name="connsiteX10706" fmla="*/ 2618615 w 4550804"/>
              <a:gd name="connsiteY10706" fmla="*/ 2337335 h 5360810"/>
              <a:gd name="connsiteX10707" fmla="*/ 2614425 w 4550804"/>
              <a:gd name="connsiteY10707" fmla="*/ 2338731 h 5360810"/>
              <a:gd name="connsiteX10708" fmla="*/ 2616143 w 4550804"/>
              <a:gd name="connsiteY10708" fmla="*/ 2344315 h 5360810"/>
              <a:gd name="connsiteX10709" fmla="*/ 2620012 w 4550804"/>
              <a:gd name="connsiteY10709" fmla="*/ 2344315 h 5360810"/>
              <a:gd name="connsiteX10710" fmla="*/ 2616506 w 4550804"/>
              <a:gd name="connsiteY10710" fmla="*/ 2345482 h 5360810"/>
              <a:gd name="connsiteX10711" fmla="*/ 2617218 w 4550804"/>
              <a:gd name="connsiteY10711" fmla="*/ 2347806 h 5360810"/>
              <a:gd name="connsiteX10712" fmla="*/ 2622804 w 4550804"/>
              <a:gd name="connsiteY10712" fmla="*/ 2343618 h 5360810"/>
              <a:gd name="connsiteX10713" fmla="*/ 2618615 w 4550804"/>
              <a:gd name="connsiteY10713" fmla="*/ 2351296 h 5360810"/>
              <a:gd name="connsiteX10714" fmla="*/ 2624201 w 4550804"/>
              <a:gd name="connsiteY10714" fmla="*/ 2364561 h 5360810"/>
              <a:gd name="connsiteX10715" fmla="*/ 2620012 w 4550804"/>
              <a:gd name="connsiteY10715" fmla="*/ 2373636 h 5360810"/>
              <a:gd name="connsiteX10716" fmla="*/ 2620012 w 4550804"/>
              <a:gd name="connsiteY10716" fmla="*/ 2381315 h 5360810"/>
              <a:gd name="connsiteX10717" fmla="*/ 2617218 w 4550804"/>
              <a:gd name="connsiteY10717" fmla="*/ 2381315 h 5360810"/>
              <a:gd name="connsiteX10718" fmla="*/ 2617218 w 4550804"/>
              <a:gd name="connsiteY10718" fmla="*/ 2384108 h 5360810"/>
              <a:gd name="connsiteX10719" fmla="*/ 2620012 w 4550804"/>
              <a:gd name="connsiteY10719" fmla="*/ 2382711 h 5360810"/>
              <a:gd name="connsiteX10720" fmla="*/ 2615822 w 4550804"/>
              <a:gd name="connsiteY10720" fmla="*/ 2386900 h 5360810"/>
              <a:gd name="connsiteX10721" fmla="*/ 2611632 w 4550804"/>
              <a:gd name="connsiteY10721" fmla="*/ 2404352 h 5360810"/>
              <a:gd name="connsiteX10722" fmla="*/ 2605348 w 4550804"/>
              <a:gd name="connsiteY10722" fmla="*/ 2417616 h 5360810"/>
              <a:gd name="connsiteX10723" fmla="*/ 2606744 w 4550804"/>
              <a:gd name="connsiteY10723" fmla="*/ 2420409 h 5360810"/>
              <a:gd name="connsiteX10724" fmla="*/ 2608140 w 4550804"/>
              <a:gd name="connsiteY10724" fmla="*/ 2421805 h 5360810"/>
              <a:gd name="connsiteX10725" fmla="*/ 2607861 w 4550804"/>
              <a:gd name="connsiteY10725" fmla="*/ 2422642 h 5360810"/>
              <a:gd name="connsiteX10726" fmla="*/ 2608140 w 4550804"/>
              <a:gd name="connsiteY10726" fmla="*/ 2423201 h 5360810"/>
              <a:gd name="connsiteX10727" fmla="*/ 2606744 w 4550804"/>
              <a:gd name="connsiteY10727" fmla="*/ 2425994 h 5360810"/>
              <a:gd name="connsiteX10728" fmla="*/ 2602554 w 4550804"/>
              <a:gd name="connsiteY10728" fmla="*/ 2428786 h 5360810"/>
              <a:gd name="connsiteX10729" fmla="*/ 2596269 w 4550804"/>
              <a:gd name="connsiteY10729" fmla="*/ 2453918 h 5360810"/>
              <a:gd name="connsiteX10730" fmla="*/ 2592080 w 4550804"/>
              <a:gd name="connsiteY10730" fmla="*/ 2458106 h 5360810"/>
              <a:gd name="connsiteX10731" fmla="*/ 2557165 w 4550804"/>
              <a:gd name="connsiteY10731" fmla="*/ 2465785 h 5360810"/>
              <a:gd name="connsiteX10732" fmla="*/ 2548086 w 4550804"/>
              <a:gd name="connsiteY10732" fmla="*/ 2471370 h 5360810"/>
              <a:gd name="connsiteX10733" fmla="*/ 2548086 w 4550804"/>
              <a:gd name="connsiteY10733" fmla="*/ 2469974 h 5360810"/>
              <a:gd name="connsiteX10734" fmla="*/ 2546690 w 4550804"/>
              <a:gd name="connsiteY10734" fmla="*/ 2469974 h 5360810"/>
              <a:gd name="connsiteX10735" fmla="*/ 2548086 w 4550804"/>
              <a:gd name="connsiteY10735" fmla="*/ 2472766 h 5360810"/>
              <a:gd name="connsiteX10736" fmla="*/ 2529657 w 4550804"/>
              <a:gd name="connsiteY10736" fmla="*/ 2476715 h 5360810"/>
              <a:gd name="connsiteX10737" fmla="*/ 2531327 w 4550804"/>
              <a:gd name="connsiteY10737" fmla="*/ 2476954 h 5360810"/>
              <a:gd name="connsiteX10738" fmla="*/ 2532723 w 4550804"/>
              <a:gd name="connsiteY10738" fmla="*/ 2476954 h 5360810"/>
              <a:gd name="connsiteX10739" fmla="*/ 2529930 w 4550804"/>
              <a:gd name="connsiteY10739" fmla="*/ 2478350 h 5360810"/>
              <a:gd name="connsiteX10740" fmla="*/ 2531327 w 4550804"/>
              <a:gd name="connsiteY10740" fmla="*/ 2486030 h 5360810"/>
              <a:gd name="connsiteX10741" fmla="*/ 2537612 w 4550804"/>
              <a:gd name="connsiteY10741" fmla="*/ 2484633 h 5360810"/>
              <a:gd name="connsiteX10742" fmla="*/ 2532025 w 4550804"/>
              <a:gd name="connsiteY10742" fmla="*/ 2487426 h 5360810"/>
              <a:gd name="connsiteX10743" fmla="*/ 2542500 w 4550804"/>
              <a:gd name="connsiteY10743" fmla="*/ 2520934 h 5360810"/>
              <a:gd name="connsiteX10744" fmla="*/ 2548798 w 4550804"/>
              <a:gd name="connsiteY10744" fmla="*/ 2526086 h 5360810"/>
              <a:gd name="connsiteX10745" fmla="*/ 2543897 w 4550804"/>
              <a:gd name="connsiteY10745" fmla="*/ 2521633 h 5360810"/>
              <a:gd name="connsiteX10746" fmla="*/ 2533423 w 4550804"/>
              <a:gd name="connsiteY10746" fmla="*/ 2488123 h 5360810"/>
              <a:gd name="connsiteX10747" fmla="*/ 2538310 w 4550804"/>
              <a:gd name="connsiteY10747" fmla="*/ 2486728 h 5360810"/>
              <a:gd name="connsiteX10748" fmla="*/ 2550182 w 4550804"/>
              <a:gd name="connsiteY10748" fmla="*/ 2476256 h 5360810"/>
              <a:gd name="connsiteX10749" fmla="*/ 2556466 w 4550804"/>
              <a:gd name="connsiteY10749" fmla="*/ 2474860 h 5360810"/>
              <a:gd name="connsiteX10750" fmla="*/ 2569734 w 4550804"/>
              <a:gd name="connsiteY10750" fmla="*/ 2472067 h 5360810"/>
              <a:gd name="connsiteX10751" fmla="*/ 2595572 w 4550804"/>
              <a:gd name="connsiteY10751" fmla="*/ 2474860 h 5360810"/>
              <a:gd name="connsiteX10752" fmla="*/ 2590683 w 4550804"/>
              <a:gd name="connsiteY10752" fmla="*/ 2470671 h 5360810"/>
              <a:gd name="connsiteX10753" fmla="*/ 2590683 w 4550804"/>
              <a:gd name="connsiteY10753" fmla="*/ 2468577 h 5360810"/>
              <a:gd name="connsiteX10754" fmla="*/ 2591382 w 4550804"/>
              <a:gd name="connsiteY10754" fmla="*/ 2470671 h 5360810"/>
              <a:gd name="connsiteX10755" fmla="*/ 2594175 w 4550804"/>
              <a:gd name="connsiteY10755" fmla="*/ 2472067 h 5360810"/>
              <a:gd name="connsiteX10756" fmla="*/ 2598365 w 4550804"/>
              <a:gd name="connsiteY10756" fmla="*/ 2470671 h 5360810"/>
              <a:gd name="connsiteX10757" fmla="*/ 2599762 w 4550804"/>
              <a:gd name="connsiteY10757" fmla="*/ 2467180 h 5360810"/>
              <a:gd name="connsiteX10758" fmla="*/ 2599762 w 4550804"/>
              <a:gd name="connsiteY10758" fmla="*/ 2464389 h 5360810"/>
              <a:gd name="connsiteX10759" fmla="*/ 2599762 w 4550804"/>
              <a:gd name="connsiteY10759" fmla="*/ 2458804 h 5360810"/>
              <a:gd name="connsiteX10760" fmla="*/ 2604649 w 4550804"/>
              <a:gd name="connsiteY10760" fmla="*/ 2460200 h 5360810"/>
              <a:gd name="connsiteX10761" fmla="*/ 2607442 w 4550804"/>
              <a:gd name="connsiteY10761" fmla="*/ 2456709 h 5360810"/>
              <a:gd name="connsiteX10762" fmla="*/ 2611633 w 4550804"/>
              <a:gd name="connsiteY10762" fmla="*/ 2447634 h 5360810"/>
              <a:gd name="connsiteX10763" fmla="*/ 2610236 w 4550804"/>
              <a:gd name="connsiteY10763" fmla="*/ 2444841 h 5360810"/>
              <a:gd name="connsiteX10764" fmla="*/ 2611633 w 4550804"/>
              <a:gd name="connsiteY10764" fmla="*/ 2444841 h 5360810"/>
              <a:gd name="connsiteX10765" fmla="*/ 2614426 w 4550804"/>
              <a:gd name="connsiteY10765" fmla="*/ 2440654 h 5360810"/>
              <a:gd name="connsiteX10766" fmla="*/ 2613029 w 4550804"/>
              <a:gd name="connsiteY10766" fmla="*/ 2436465 h 5360810"/>
              <a:gd name="connsiteX10767" fmla="*/ 2613629 w 4550804"/>
              <a:gd name="connsiteY10767" fmla="*/ 2434971 h 5360810"/>
              <a:gd name="connsiteX10768" fmla="*/ 2615124 w 4550804"/>
              <a:gd name="connsiteY10768" fmla="*/ 2432974 h 5360810"/>
              <a:gd name="connsiteX10769" fmla="*/ 2618385 w 4550804"/>
              <a:gd name="connsiteY10769" fmla="*/ 2420583 h 5360810"/>
              <a:gd name="connsiteX10770" fmla="*/ 2616520 w 4550804"/>
              <a:gd name="connsiteY10770" fmla="*/ 2418314 h 5360810"/>
              <a:gd name="connsiteX10771" fmla="*/ 2622107 w 4550804"/>
              <a:gd name="connsiteY10771" fmla="*/ 2406446 h 5360810"/>
              <a:gd name="connsiteX10772" fmla="*/ 2620710 w 4550804"/>
              <a:gd name="connsiteY10772" fmla="*/ 2403653 h 5360810"/>
              <a:gd name="connsiteX10773" fmla="*/ 2624900 w 4550804"/>
              <a:gd name="connsiteY10773" fmla="*/ 2393182 h 5360810"/>
              <a:gd name="connsiteX10774" fmla="*/ 2631184 w 4550804"/>
              <a:gd name="connsiteY10774" fmla="*/ 2381314 h 5360810"/>
              <a:gd name="connsiteX10775" fmla="*/ 2628392 w 4550804"/>
              <a:gd name="connsiteY10775" fmla="*/ 2376427 h 5360810"/>
              <a:gd name="connsiteX10776" fmla="*/ 2631184 w 4550804"/>
              <a:gd name="connsiteY10776" fmla="*/ 2375032 h 5360810"/>
              <a:gd name="connsiteX10777" fmla="*/ 2629789 w 4550804"/>
              <a:gd name="connsiteY10777" fmla="*/ 2370843 h 5360810"/>
              <a:gd name="connsiteX10778" fmla="*/ 2632581 w 4550804"/>
              <a:gd name="connsiteY10778" fmla="*/ 2369447 h 5360810"/>
              <a:gd name="connsiteX10779" fmla="*/ 2633977 w 4550804"/>
              <a:gd name="connsiteY10779" fmla="*/ 2369447 h 5360810"/>
              <a:gd name="connsiteX10780" fmla="*/ 2635374 w 4550804"/>
              <a:gd name="connsiteY10780" fmla="*/ 2366655 h 5360810"/>
              <a:gd name="connsiteX10781" fmla="*/ 2640263 w 4550804"/>
              <a:gd name="connsiteY10781" fmla="*/ 2366655 h 5360810"/>
              <a:gd name="connsiteX10782" fmla="*/ 2641659 w 4550804"/>
              <a:gd name="connsiteY10782" fmla="*/ 2361767 h 5360810"/>
              <a:gd name="connsiteX10783" fmla="*/ 2649340 w 4550804"/>
              <a:gd name="connsiteY10783" fmla="*/ 2352693 h 5360810"/>
              <a:gd name="connsiteX10784" fmla="*/ 2651016 w 4550804"/>
              <a:gd name="connsiteY10784" fmla="*/ 2354507 h 5360810"/>
              <a:gd name="connsiteX10785" fmla="*/ 2658418 w 4550804"/>
              <a:gd name="connsiteY10785" fmla="*/ 2347108 h 5360810"/>
              <a:gd name="connsiteX10786" fmla="*/ 2671686 w 4550804"/>
              <a:gd name="connsiteY10786" fmla="*/ 2341523 h 5360810"/>
              <a:gd name="connsiteX10787" fmla="*/ 2692634 w 4550804"/>
              <a:gd name="connsiteY10787" fmla="*/ 2319184 h 5360810"/>
              <a:gd name="connsiteX10788" fmla="*/ 2695428 w 4550804"/>
              <a:gd name="connsiteY10788" fmla="*/ 2308712 h 5360810"/>
              <a:gd name="connsiteX10789" fmla="*/ 2694031 w 4550804"/>
              <a:gd name="connsiteY10789" fmla="*/ 2305920 h 5360810"/>
              <a:gd name="connsiteX10790" fmla="*/ 2696824 w 4550804"/>
              <a:gd name="connsiteY10790" fmla="*/ 2303127 h 5360810"/>
              <a:gd name="connsiteX10791" fmla="*/ 2694031 w 4550804"/>
              <a:gd name="connsiteY10791" fmla="*/ 2294052 h 5360810"/>
              <a:gd name="connsiteX10792" fmla="*/ 2701713 w 4550804"/>
              <a:gd name="connsiteY10792" fmla="*/ 2300335 h 5360810"/>
              <a:gd name="connsiteX10793" fmla="*/ 2700316 w 4550804"/>
              <a:gd name="connsiteY10793" fmla="*/ 2304524 h 5360810"/>
              <a:gd name="connsiteX10794" fmla="*/ 2703110 w 4550804"/>
              <a:gd name="connsiteY10794" fmla="*/ 2301731 h 5360810"/>
              <a:gd name="connsiteX10795" fmla="*/ 2707299 w 4550804"/>
              <a:gd name="connsiteY10795" fmla="*/ 2308014 h 5360810"/>
              <a:gd name="connsiteX10796" fmla="*/ 2701713 w 4550804"/>
              <a:gd name="connsiteY10796" fmla="*/ 2298939 h 5360810"/>
              <a:gd name="connsiteX10797" fmla="*/ 2698920 w 4550804"/>
              <a:gd name="connsiteY10797" fmla="*/ 2296146 h 5360810"/>
              <a:gd name="connsiteX10798" fmla="*/ 2700316 w 4550804"/>
              <a:gd name="connsiteY10798" fmla="*/ 2294750 h 5360810"/>
              <a:gd name="connsiteX10799" fmla="*/ 2698920 w 4550804"/>
              <a:gd name="connsiteY10799" fmla="*/ 2291957 h 5360810"/>
              <a:gd name="connsiteX10800" fmla="*/ 2700316 w 4550804"/>
              <a:gd name="connsiteY10800" fmla="*/ 2290561 h 5360810"/>
              <a:gd name="connsiteX10801" fmla="*/ 2701713 w 4550804"/>
              <a:gd name="connsiteY10801" fmla="*/ 2293354 h 5360810"/>
              <a:gd name="connsiteX10802" fmla="*/ 2705902 w 4550804"/>
              <a:gd name="connsiteY10802" fmla="*/ 2294750 h 5360810"/>
              <a:gd name="connsiteX10803" fmla="*/ 2700316 w 4550804"/>
              <a:gd name="connsiteY10803" fmla="*/ 2289165 h 5360810"/>
              <a:gd name="connsiteX10804" fmla="*/ 2701713 w 4550804"/>
              <a:gd name="connsiteY10804" fmla="*/ 2287769 h 5360810"/>
              <a:gd name="connsiteX10805" fmla="*/ 2710790 w 4550804"/>
              <a:gd name="connsiteY10805" fmla="*/ 2295448 h 5360810"/>
              <a:gd name="connsiteX10806" fmla="*/ 2713584 w 4550804"/>
              <a:gd name="connsiteY10806" fmla="*/ 2291259 h 5360810"/>
              <a:gd name="connsiteX10807" fmla="*/ 2712187 w 4550804"/>
              <a:gd name="connsiteY10807" fmla="*/ 2287071 h 5360810"/>
              <a:gd name="connsiteX10808" fmla="*/ 2715979 w 4550804"/>
              <a:gd name="connsiteY10808" fmla="*/ 2283281 h 5360810"/>
              <a:gd name="connsiteX10809" fmla="*/ 2717774 w 4550804"/>
              <a:gd name="connsiteY10809" fmla="*/ 2285675 h 5360810"/>
              <a:gd name="connsiteX10810" fmla="*/ 2724058 w 4550804"/>
              <a:gd name="connsiteY10810" fmla="*/ 2284279 h 5360810"/>
              <a:gd name="connsiteX10811" fmla="*/ 2726851 w 4550804"/>
              <a:gd name="connsiteY10811" fmla="*/ 2281486 h 5360810"/>
              <a:gd name="connsiteX10812" fmla="*/ 2725454 w 4550804"/>
              <a:gd name="connsiteY10812" fmla="*/ 2280090 h 5360810"/>
              <a:gd name="connsiteX10813" fmla="*/ 2723660 w 4550804"/>
              <a:gd name="connsiteY10813" fmla="*/ 2280886 h 5360810"/>
              <a:gd name="connsiteX10814" fmla="*/ 2724756 w 4550804"/>
              <a:gd name="connsiteY10814" fmla="*/ 2278694 h 5360810"/>
              <a:gd name="connsiteX10815" fmla="*/ 2723360 w 4550804"/>
              <a:gd name="connsiteY10815" fmla="*/ 2277298 h 5360810"/>
              <a:gd name="connsiteX10816" fmla="*/ 2726153 w 4550804"/>
              <a:gd name="connsiteY10816" fmla="*/ 2278694 h 5360810"/>
              <a:gd name="connsiteX10817" fmla="*/ 2723360 w 4550804"/>
              <a:gd name="connsiteY10817" fmla="*/ 2274505 h 5360810"/>
              <a:gd name="connsiteX10818" fmla="*/ 2727550 w 4550804"/>
              <a:gd name="connsiteY10818" fmla="*/ 2277298 h 5360810"/>
              <a:gd name="connsiteX10819" fmla="*/ 2731740 w 4550804"/>
              <a:gd name="connsiteY10819" fmla="*/ 2273109 h 5360810"/>
              <a:gd name="connsiteX10820" fmla="*/ 2737325 w 4550804"/>
              <a:gd name="connsiteY10820" fmla="*/ 2273109 h 5360810"/>
              <a:gd name="connsiteX10821" fmla="*/ 2743610 w 4550804"/>
              <a:gd name="connsiteY10821" fmla="*/ 2278694 h 5360810"/>
              <a:gd name="connsiteX10822" fmla="*/ 2758275 w 4550804"/>
              <a:gd name="connsiteY10822" fmla="*/ 2264034 h 5360810"/>
              <a:gd name="connsiteX10823" fmla="*/ 2767352 w 4550804"/>
              <a:gd name="connsiteY10823" fmla="*/ 2258449 h 5360810"/>
              <a:gd name="connsiteX10824" fmla="*/ 2769489 w 4550804"/>
              <a:gd name="connsiteY10824" fmla="*/ 2255509 h 5360810"/>
              <a:gd name="connsiteX10825" fmla="*/ 2768749 w 4550804"/>
              <a:gd name="connsiteY10825" fmla="*/ 2252166 h 5360810"/>
              <a:gd name="connsiteX10826" fmla="*/ 2771696 w 4550804"/>
              <a:gd name="connsiteY10826" fmla="*/ 2252473 h 5360810"/>
              <a:gd name="connsiteX10827" fmla="*/ 2772939 w 4550804"/>
              <a:gd name="connsiteY10827" fmla="*/ 2250770 h 5360810"/>
              <a:gd name="connsiteX10828" fmla="*/ 2773358 w 4550804"/>
              <a:gd name="connsiteY10828" fmla="*/ 2252648 h 5360810"/>
              <a:gd name="connsiteX10829" fmla="*/ 2782016 w 4550804"/>
              <a:gd name="connsiteY10829" fmla="*/ 2253562 h 5360810"/>
              <a:gd name="connsiteX10830" fmla="*/ 2788301 w 4550804"/>
              <a:gd name="connsiteY10830" fmla="*/ 2249373 h 5360810"/>
              <a:gd name="connsiteX10831" fmla="*/ 2786905 w 4550804"/>
              <a:gd name="connsiteY10831" fmla="*/ 2246581 h 5360810"/>
              <a:gd name="connsiteX10832" fmla="*/ 2793190 w 4550804"/>
              <a:gd name="connsiteY10832" fmla="*/ 2247977 h 5360810"/>
              <a:gd name="connsiteX10833" fmla="*/ 2795983 w 4550804"/>
              <a:gd name="connsiteY10833" fmla="*/ 2245185 h 5360810"/>
              <a:gd name="connsiteX10834" fmla="*/ 2794586 w 4550804"/>
              <a:gd name="connsiteY10834" fmla="*/ 2243788 h 5360810"/>
              <a:gd name="connsiteX10835" fmla="*/ 2797379 w 4550804"/>
              <a:gd name="connsiteY10835" fmla="*/ 2243788 h 5360810"/>
              <a:gd name="connsiteX10836" fmla="*/ 2797379 w 4550804"/>
              <a:gd name="connsiteY10836" fmla="*/ 2240997 h 5360810"/>
              <a:gd name="connsiteX10837" fmla="*/ 2798776 w 4550804"/>
              <a:gd name="connsiteY10837" fmla="*/ 2240997 h 5360810"/>
              <a:gd name="connsiteX10838" fmla="*/ 2798776 w 4550804"/>
              <a:gd name="connsiteY10838" fmla="*/ 2239600 h 5360810"/>
              <a:gd name="connsiteX10839" fmla="*/ 2801569 w 4550804"/>
              <a:gd name="connsiteY10839" fmla="*/ 2240997 h 5360810"/>
              <a:gd name="connsiteX10840" fmla="*/ 2802966 w 4550804"/>
              <a:gd name="connsiteY10840" fmla="*/ 2236808 h 5360810"/>
              <a:gd name="connsiteX10841" fmla="*/ 2804362 w 4550804"/>
              <a:gd name="connsiteY10841" fmla="*/ 2236808 h 5360810"/>
              <a:gd name="connsiteX10842" fmla="*/ 2808552 w 4550804"/>
              <a:gd name="connsiteY10842" fmla="*/ 2234015 h 5360810"/>
              <a:gd name="connsiteX10843" fmla="*/ 2816233 w 4550804"/>
              <a:gd name="connsiteY10843" fmla="*/ 2232619 h 5360810"/>
              <a:gd name="connsiteX10844" fmla="*/ 2826707 w 4550804"/>
              <a:gd name="connsiteY10844" fmla="*/ 2223543 h 5360810"/>
              <a:gd name="connsiteX10845" fmla="*/ 2829501 w 4550804"/>
              <a:gd name="connsiteY10845" fmla="*/ 2219355 h 5360810"/>
              <a:gd name="connsiteX10846" fmla="*/ 2832294 w 4550804"/>
              <a:gd name="connsiteY10846" fmla="*/ 2220751 h 5360810"/>
              <a:gd name="connsiteX10847" fmla="*/ 2837881 w 4550804"/>
              <a:gd name="connsiteY10847" fmla="*/ 2214469 h 5360810"/>
              <a:gd name="connsiteX10848" fmla="*/ 2839278 w 4550804"/>
              <a:gd name="connsiteY10848" fmla="*/ 2215865 h 5360810"/>
              <a:gd name="connsiteX10849" fmla="*/ 2837881 w 4550804"/>
              <a:gd name="connsiteY10849" fmla="*/ 2217261 h 5360810"/>
              <a:gd name="connsiteX10850" fmla="*/ 2840674 w 4550804"/>
              <a:gd name="connsiteY10850" fmla="*/ 2217261 h 5360810"/>
              <a:gd name="connsiteX10851" fmla="*/ 2839976 w 4550804"/>
              <a:gd name="connsiteY10851" fmla="*/ 2215865 h 5360810"/>
              <a:gd name="connsiteX10852" fmla="*/ 2839278 w 4550804"/>
              <a:gd name="connsiteY10852" fmla="*/ 2214469 h 5360810"/>
              <a:gd name="connsiteX10853" fmla="*/ 2839975 w 4550804"/>
              <a:gd name="connsiteY10853" fmla="*/ 2214817 h 5360810"/>
              <a:gd name="connsiteX10854" fmla="*/ 2839975 w 4550804"/>
              <a:gd name="connsiteY10854" fmla="*/ 2208885 h 5360810"/>
              <a:gd name="connsiteX10855" fmla="*/ 2841372 w 4550804"/>
              <a:gd name="connsiteY10855" fmla="*/ 2210281 h 5360810"/>
              <a:gd name="connsiteX10856" fmla="*/ 2840063 w 4550804"/>
              <a:gd name="connsiteY10856" fmla="*/ 2214861 h 5360810"/>
              <a:gd name="connsiteX10857" fmla="*/ 2842070 w 4550804"/>
              <a:gd name="connsiteY10857" fmla="*/ 2215865 h 5360810"/>
              <a:gd name="connsiteX10858" fmla="*/ 2851148 w 4550804"/>
              <a:gd name="connsiteY10858" fmla="*/ 2205393 h 5360810"/>
              <a:gd name="connsiteX10859" fmla="*/ 2860226 w 4550804"/>
              <a:gd name="connsiteY10859" fmla="*/ 2201204 h 5360810"/>
              <a:gd name="connsiteX10860" fmla="*/ 2861622 w 4550804"/>
              <a:gd name="connsiteY10860" fmla="*/ 2197016 h 5360810"/>
              <a:gd name="connsiteX10861" fmla="*/ 2862426 w 4550804"/>
              <a:gd name="connsiteY10861" fmla="*/ 2199411 h 5360810"/>
              <a:gd name="connsiteX10862" fmla="*/ 2879080 w 4550804"/>
              <a:gd name="connsiteY10862" fmla="*/ 2187243 h 5360810"/>
              <a:gd name="connsiteX10863" fmla="*/ 2889554 w 4550804"/>
              <a:gd name="connsiteY10863" fmla="*/ 2175375 h 5360810"/>
              <a:gd name="connsiteX10864" fmla="*/ 2892348 w 4550804"/>
              <a:gd name="connsiteY10864" fmla="*/ 2176771 h 5360810"/>
              <a:gd name="connsiteX10865" fmla="*/ 2890951 w 4550804"/>
              <a:gd name="connsiteY10865" fmla="*/ 2175375 h 5360810"/>
              <a:gd name="connsiteX10866" fmla="*/ 2898633 w 4550804"/>
              <a:gd name="connsiteY10866" fmla="*/ 2169790 h 5360810"/>
              <a:gd name="connsiteX10867" fmla="*/ 2907710 w 4550804"/>
              <a:gd name="connsiteY10867" fmla="*/ 2159318 h 5360810"/>
              <a:gd name="connsiteX10868" fmla="*/ 2916788 w 4550804"/>
              <a:gd name="connsiteY10868" fmla="*/ 2153036 h 5360810"/>
              <a:gd name="connsiteX10869" fmla="*/ 2931452 w 4550804"/>
              <a:gd name="connsiteY10869" fmla="*/ 2134885 h 5360810"/>
              <a:gd name="connsiteX10870" fmla="*/ 2937039 w 4550804"/>
              <a:gd name="connsiteY10870" fmla="*/ 2124414 h 5360810"/>
              <a:gd name="connsiteX10871" fmla="*/ 2934245 w 4550804"/>
              <a:gd name="connsiteY10871" fmla="*/ 2121621 h 5360810"/>
              <a:gd name="connsiteX10872" fmla="*/ 2935642 w 4550804"/>
              <a:gd name="connsiteY10872" fmla="*/ 2120225 h 5360810"/>
              <a:gd name="connsiteX10873" fmla="*/ 2938435 w 4550804"/>
              <a:gd name="connsiteY10873" fmla="*/ 2121621 h 5360810"/>
              <a:gd name="connsiteX10874" fmla="*/ 2939832 w 4550804"/>
              <a:gd name="connsiteY10874" fmla="*/ 2117432 h 5360810"/>
              <a:gd name="connsiteX10875" fmla="*/ 2937039 w 4550804"/>
              <a:gd name="connsiteY10875" fmla="*/ 2118829 h 5360810"/>
              <a:gd name="connsiteX10876" fmla="*/ 2938435 w 4550804"/>
              <a:gd name="connsiteY10876" fmla="*/ 2114640 h 5360810"/>
              <a:gd name="connsiteX10877" fmla="*/ 2939832 w 4550804"/>
              <a:gd name="connsiteY10877" fmla="*/ 2114640 h 5360810"/>
              <a:gd name="connsiteX10878" fmla="*/ 2939832 w 4550804"/>
              <a:gd name="connsiteY10878" fmla="*/ 2116036 h 5360810"/>
              <a:gd name="connsiteX10879" fmla="*/ 2941229 w 4550804"/>
              <a:gd name="connsiteY10879" fmla="*/ 2114640 h 5360810"/>
              <a:gd name="connsiteX10880" fmla="*/ 2940530 w 4550804"/>
              <a:gd name="connsiteY10880" fmla="*/ 2113858 h 5360810"/>
              <a:gd name="connsiteX10881" fmla="*/ 2940530 w 4550804"/>
              <a:gd name="connsiteY10881" fmla="*/ 2113942 h 5360810"/>
              <a:gd name="connsiteX10882" fmla="*/ 2939134 w 4550804"/>
              <a:gd name="connsiteY10882" fmla="*/ 2112546 h 5360810"/>
              <a:gd name="connsiteX10883" fmla="*/ 2939364 w 4550804"/>
              <a:gd name="connsiteY10883" fmla="*/ 2112546 h 5360810"/>
              <a:gd name="connsiteX10884" fmla="*/ 2935642 w 4550804"/>
              <a:gd name="connsiteY10884" fmla="*/ 2108357 h 5360810"/>
              <a:gd name="connsiteX10885" fmla="*/ 2931452 w 4550804"/>
              <a:gd name="connsiteY10885" fmla="*/ 2105565 h 5360810"/>
              <a:gd name="connsiteX10886" fmla="*/ 2932849 w 4550804"/>
              <a:gd name="connsiteY10886" fmla="*/ 2101376 h 5360810"/>
              <a:gd name="connsiteX10887" fmla="*/ 2934245 w 4550804"/>
              <a:gd name="connsiteY10887" fmla="*/ 2101376 h 5360810"/>
              <a:gd name="connsiteX10888" fmla="*/ 2947513 w 4550804"/>
              <a:gd name="connsiteY10888" fmla="*/ 2116036 h 5360810"/>
              <a:gd name="connsiteX10889" fmla="*/ 2947513 w 4550804"/>
              <a:gd name="connsiteY10889" fmla="*/ 2113244 h 5360810"/>
              <a:gd name="connsiteX10890" fmla="*/ 2934245 w 4550804"/>
              <a:gd name="connsiteY10890" fmla="*/ 2099980 h 5360810"/>
              <a:gd name="connsiteX10891" fmla="*/ 2934245 w 4550804"/>
              <a:gd name="connsiteY10891" fmla="*/ 2097188 h 5360810"/>
              <a:gd name="connsiteX10892" fmla="*/ 2943324 w 4550804"/>
              <a:gd name="connsiteY10892" fmla="*/ 2079037 h 5360810"/>
              <a:gd name="connsiteX10893" fmla="*/ 2944720 w 4550804"/>
              <a:gd name="connsiteY10893" fmla="*/ 2080433 h 5360810"/>
              <a:gd name="connsiteX10894" fmla="*/ 2940530 w 4550804"/>
              <a:gd name="connsiteY10894" fmla="*/ 2086716 h 5360810"/>
              <a:gd name="connsiteX10895" fmla="*/ 2937737 w 4550804"/>
              <a:gd name="connsiteY10895" fmla="*/ 2092301 h 5360810"/>
              <a:gd name="connsiteX10896" fmla="*/ 2937737 w 4550804"/>
              <a:gd name="connsiteY10896" fmla="*/ 2098584 h 5360810"/>
              <a:gd name="connsiteX10897" fmla="*/ 2941927 w 4550804"/>
              <a:gd name="connsiteY10897" fmla="*/ 2098584 h 5360810"/>
              <a:gd name="connsiteX10898" fmla="*/ 2943324 w 4550804"/>
              <a:gd name="connsiteY10898" fmla="*/ 2101376 h 5360810"/>
              <a:gd name="connsiteX10899" fmla="*/ 2947513 w 4550804"/>
              <a:gd name="connsiteY10899" fmla="*/ 2098584 h 5360810"/>
              <a:gd name="connsiteX10900" fmla="*/ 2953798 w 4550804"/>
              <a:gd name="connsiteY10900" fmla="*/ 2083924 h 5360810"/>
              <a:gd name="connsiteX10901" fmla="*/ 2957988 w 4550804"/>
              <a:gd name="connsiteY10901" fmla="*/ 2083924 h 5360810"/>
              <a:gd name="connsiteX10902" fmla="*/ 2960781 w 4550804"/>
              <a:gd name="connsiteY10902" fmla="*/ 2077641 h 5360810"/>
              <a:gd name="connsiteX10903" fmla="*/ 2983126 w 4550804"/>
              <a:gd name="connsiteY10903" fmla="*/ 2095093 h 5360810"/>
              <a:gd name="connsiteX10904" fmla="*/ 2984381 w 4550804"/>
              <a:gd name="connsiteY10904" fmla="*/ 2094675 h 5360810"/>
              <a:gd name="connsiteX10905" fmla="*/ 2982427 w 4550804"/>
              <a:gd name="connsiteY10905" fmla="*/ 2093698 h 5360810"/>
              <a:gd name="connsiteX10906" fmla="*/ 2961478 w 4550804"/>
              <a:gd name="connsiteY10906" fmla="*/ 2077641 h 5360810"/>
              <a:gd name="connsiteX10907" fmla="*/ 2963573 w 4550804"/>
              <a:gd name="connsiteY10907" fmla="*/ 2071359 h 5360810"/>
              <a:gd name="connsiteX10908" fmla="*/ 2967762 w 4550804"/>
              <a:gd name="connsiteY10908" fmla="*/ 2069963 h 5360810"/>
              <a:gd name="connsiteX10909" fmla="*/ 2963573 w 4550804"/>
              <a:gd name="connsiteY10909" fmla="*/ 2069963 h 5360810"/>
              <a:gd name="connsiteX10910" fmla="*/ 2967762 w 4550804"/>
              <a:gd name="connsiteY10910" fmla="*/ 2062283 h 5360810"/>
              <a:gd name="connsiteX10911" fmla="*/ 2971952 w 4550804"/>
              <a:gd name="connsiteY10911" fmla="*/ 2039944 h 5360810"/>
              <a:gd name="connsiteX10912" fmla="*/ 2973349 w 4550804"/>
              <a:gd name="connsiteY10912" fmla="*/ 2038548 h 5360810"/>
              <a:gd name="connsiteX10913" fmla="*/ 2970556 w 4550804"/>
              <a:gd name="connsiteY10913" fmla="*/ 2039944 h 5360810"/>
              <a:gd name="connsiteX10914" fmla="*/ 2973349 w 4550804"/>
              <a:gd name="connsiteY10914" fmla="*/ 2028774 h 5360810"/>
              <a:gd name="connsiteX10915" fmla="*/ 2979633 w 4550804"/>
              <a:gd name="connsiteY10915" fmla="*/ 2021096 h 5360810"/>
              <a:gd name="connsiteX10916" fmla="*/ 2986617 w 4550804"/>
              <a:gd name="connsiteY10916" fmla="*/ 1991775 h 5360810"/>
              <a:gd name="connsiteX10917" fmla="*/ 2991505 w 4550804"/>
              <a:gd name="connsiteY10917" fmla="*/ 1986190 h 5360810"/>
              <a:gd name="connsiteX10918" fmla="*/ 2988712 w 4550804"/>
              <a:gd name="connsiteY10918" fmla="*/ 1987587 h 5360810"/>
              <a:gd name="connsiteX10919" fmla="*/ 2988712 w 4550804"/>
              <a:gd name="connsiteY10919" fmla="*/ 1984794 h 5360810"/>
              <a:gd name="connsiteX10920" fmla="*/ 2990108 w 4550804"/>
              <a:gd name="connsiteY10920" fmla="*/ 1984055 h 5360810"/>
              <a:gd name="connsiteX10921" fmla="*/ 2990108 w 4550804"/>
              <a:gd name="connsiteY10921" fmla="*/ 1982700 h 5360810"/>
              <a:gd name="connsiteX10922" fmla="*/ 2985918 w 4550804"/>
              <a:gd name="connsiteY10922" fmla="*/ 1979908 h 5360810"/>
              <a:gd name="connsiteX10923" fmla="*/ 2987315 w 4550804"/>
              <a:gd name="connsiteY10923" fmla="*/ 1975719 h 5360810"/>
              <a:gd name="connsiteX10924" fmla="*/ 2984522 w 4550804"/>
              <a:gd name="connsiteY10924" fmla="*/ 1969436 h 5360810"/>
              <a:gd name="connsiteX10925" fmla="*/ 2987315 w 4550804"/>
              <a:gd name="connsiteY10925" fmla="*/ 1968040 h 5360810"/>
              <a:gd name="connsiteX10926" fmla="*/ 2984522 w 4550804"/>
              <a:gd name="connsiteY10926" fmla="*/ 1966644 h 5360810"/>
              <a:gd name="connsiteX10927" fmla="*/ 2985918 w 4550804"/>
              <a:gd name="connsiteY10927" fmla="*/ 1960360 h 5360810"/>
              <a:gd name="connsiteX10928" fmla="*/ 2983125 w 4550804"/>
              <a:gd name="connsiteY10928" fmla="*/ 1952682 h 5360810"/>
              <a:gd name="connsiteX10929" fmla="*/ 2984522 w 4550804"/>
              <a:gd name="connsiteY10929" fmla="*/ 1949889 h 5360810"/>
              <a:gd name="connsiteX10930" fmla="*/ 2981728 w 4550804"/>
              <a:gd name="connsiteY10930" fmla="*/ 1949889 h 5360810"/>
              <a:gd name="connsiteX10931" fmla="*/ 2985918 w 4550804"/>
              <a:gd name="connsiteY10931" fmla="*/ 1948493 h 5360810"/>
              <a:gd name="connsiteX10932" fmla="*/ 2983125 w 4550804"/>
              <a:gd name="connsiteY10932" fmla="*/ 1948493 h 5360810"/>
              <a:gd name="connsiteX10933" fmla="*/ 2981728 w 4550804"/>
              <a:gd name="connsiteY10933" fmla="*/ 1940814 h 5360810"/>
              <a:gd name="connsiteX10934" fmla="*/ 2978936 w 4550804"/>
              <a:gd name="connsiteY10934" fmla="*/ 1938021 h 5360810"/>
              <a:gd name="connsiteX10935" fmla="*/ 2977539 w 4550804"/>
              <a:gd name="connsiteY10935" fmla="*/ 1932437 h 5360810"/>
              <a:gd name="connsiteX10936" fmla="*/ 2980331 w 4550804"/>
              <a:gd name="connsiteY10936" fmla="*/ 1933833 h 5360810"/>
              <a:gd name="connsiteX10937" fmla="*/ 2977539 w 4550804"/>
              <a:gd name="connsiteY10937" fmla="*/ 1923361 h 5360810"/>
              <a:gd name="connsiteX10938" fmla="*/ 2978936 w 4550804"/>
              <a:gd name="connsiteY10938" fmla="*/ 1919172 h 5360810"/>
              <a:gd name="connsiteX10939" fmla="*/ 2974746 w 4550804"/>
              <a:gd name="connsiteY10939" fmla="*/ 1921965 h 5360810"/>
              <a:gd name="connsiteX10940" fmla="*/ 2970556 w 4550804"/>
              <a:gd name="connsiteY10940" fmla="*/ 1910098 h 5360810"/>
              <a:gd name="connsiteX10941" fmla="*/ 2966366 w 4550804"/>
              <a:gd name="connsiteY10941" fmla="*/ 1908701 h 5360810"/>
              <a:gd name="connsiteX10942" fmla="*/ 2967762 w 4550804"/>
              <a:gd name="connsiteY10942" fmla="*/ 1907305 h 5360810"/>
              <a:gd name="connsiteX10943" fmla="*/ 2960082 w 4550804"/>
              <a:gd name="connsiteY10943" fmla="*/ 1901022 h 5360810"/>
              <a:gd name="connsiteX10944" fmla="*/ 2957288 w 4550804"/>
              <a:gd name="connsiteY10944" fmla="*/ 1887759 h 5360810"/>
              <a:gd name="connsiteX10945" fmla="*/ 2951701 w 4550804"/>
              <a:gd name="connsiteY10945" fmla="*/ 1877287 h 5360810"/>
              <a:gd name="connsiteX10946" fmla="*/ 2939831 w 4550804"/>
              <a:gd name="connsiteY10946" fmla="*/ 1868211 h 5360810"/>
              <a:gd name="connsiteX10947" fmla="*/ 2932150 w 4550804"/>
              <a:gd name="connsiteY10947" fmla="*/ 1868211 h 5360810"/>
              <a:gd name="connsiteX10948" fmla="*/ 2926794 w 4550804"/>
              <a:gd name="connsiteY10948" fmla="*/ 1862864 h 5360810"/>
              <a:gd name="connsiteX10949" fmla="*/ 2957288 w 4550804"/>
              <a:gd name="connsiteY10949" fmla="*/ 1864023 h 5360810"/>
              <a:gd name="connsiteX10950" fmla="*/ 2957288 w 4550804"/>
              <a:gd name="connsiteY10950" fmla="*/ 1862627 h 5360810"/>
              <a:gd name="connsiteX10951" fmla="*/ 2945417 w 4550804"/>
              <a:gd name="connsiteY10951" fmla="*/ 1859834 h 5360810"/>
              <a:gd name="connsiteX10952" fmla="*/ 2932150 w 4550804"/>
              <a:gd name="connsiteY10952" fmla="*/ 1859834 h 5360810"/>
              <a:gd name="connsiteX10953" fmla="*/ 2936339 w 4550804"/>
              <a:gd name="connsiteY10953" fmla="*/ 1855645 h 5360810"/>
              <a:gd name="connsiteX10954" fmla="*/ 2944021 w 4550804"/>
              <a:gd name="connsiteY10954" fmla="*/ 1854249 h 5360810"/>
              <a:gd name="connsiteX10955" fmla="*/ 2945417 w 4550804"/>
              <a:gd name="connsiteY10955" fmla="*/ 1857042 h 5360810"/>
              <a:gd name="connsiteX10956" fmla="*/ 2946814 w 4550804"/>
              <a:gd name="connsiteY10956" fmla="*/ 1855645 h 5360810"/>
              <a:gd name="connsiteX10957" fmla="*/ 2951003 w 4550804"/>
              <a:gd name="connsiteY10957" fmla="*/ 1857042 h 5360810"/>
              <a:gd name="connsiteX10958" fmla="*/ 2958685 w 4550804"/>
              <a:gd name="connsiteY10958" fmla="*/ 1863325 h 5360810"/>
              <a:gd name="connsiteX10959" fmla="*/ 2960082 w 4550804"/>
              <a:gd name="connsiteY10959" fmla="*/ 1860532 h 5360810"/>
              <a:gd name="connsiteX10960" fmla="*/ 2953796 w 4550804"/>
              <a:gd name="connsiteY10960" fmla="*/ 1854249 h 5360810"/>
              <a:gd name="connsiteX10961" fmla="*/ 2951003 w 4550804"/>
              <a:gd name="connsiteY10961" fmla="*/ 1850060 h 5360810"/>
              <a:gd name="connsiteX10962" fmla="*/ 2952400 w 4550804"/>
              <a:gd name="connsiteY10962" fmla="*/ 1848664 h 5360810"/>
              <a:gd name="connsiteX10963" fmla="*/ 2949607 w 4550804"/>
              <a:gd name="connsiteY10963" fmla="*/ 1848664 h 5360810"/>
              <a:gd name="connsiteX10964" fmla="*/ 2948211 w 4550804"/>
              <a:gd name="connsiteY10964" fmla="*/ 1845872 h 5360810"/>
              <a:gd name="connsiteX10965" fmla="*/ 2949607 w 4550804"/>
              <a:gd name="connsiteY10965" fmla="*/ 1845872 h 5360810"/>
              <a:gd name="connsiteX10966" fmla="*/ 2949607 w 4550804"/>
              <a:gd name="connsiteY10966" fmla="*/ 1843080 h 5360810"/>
              <a:gd name="connsiteX10967" fmla="*/ 2953796 w 4550804"/>
              <a:gd name="connsiteY10967" fmla="*/ 1836797 h 5360810"/>
              <a:gd name="connsiteX10968" fmla="*/ 2953796 w 4550804"/>
              <a:gd name="connsiteY10968" fmla="*/ 1834005 h 5360810"/>
              <a:gd name="connsiteX10969" fmla="*/ 2949607 w 4550804"/>
              <a:gd name="connsiteY10969" fmla="*/ 1832608 h 5360810"/>
              <a:gd name="connsiteX10970" fmla="*/ 2949607 w 4550804"/>
              <a:gd name="connsiteY10970" fmla="*/ 1828419 h 5360810"/>
              <a:gd name="connsiteX10971" fmla="*/ 2951003 w 4550804"/>
              <a:gd name="connsiteY10971" fmla="*/ 1824231 h 5360810"/>
              <a:gd name="connsiteX10972" fmla="*/ 2952400 w 4550804"/>
              <a:gd name="connsiteY10972" fmla="*/ 1824231 h 5360810"/>
              <a:gd name="connsiteX10973" fmla="*/ 2955193 w 4550804"/>
              <a:gd name="connsiteY10973" fmla="*/ 1816552 h 5360810"/>
              <a:gd name="connsiteX10974" fmla="*/ 2957987 w 4550804"/>
              <a:gd name="connsiteY10974" fmla="*/ 1817948 h 5360810"/>
              <a:gd name="connsiteX10975" fmla="*/ 2956590 w 4550804"/>
              <a:gd name="connsiteY10975" fmla="*/ 1815156 h 5360810"/>
              <a:gd name="connsiteX10976" fmla="*/ 2959732 w 4550804"/>
              <a:gd name="connsiteY10976" fmla="*/ 1814108 h 5360810"/>
              <a:gd name="connsiteX10977" fmla="*/ 2959383 w 4550804"/>
              <a:gd name="connsiteY10977" fmla="*/ 1813760 h 5360810"/>
              <a:gd name="connsiteX10978" fmla="*/ 2959383 w 4550804"/>
              <a:gd name="connsiteY10978" fmla="*/ 1810123 h 5360810"/>
              <a:gd name="connsiteX10979" fmla="*/ 2958685 w 4550804"/>
              <a:gd name="connsiteY10979" fmla="*/ 1810269 h 5360810"/>
              <a:gd name="connsiteX10980" fmla="*/ 2959383 w 4550804"/>
              <a:gd name="connsiteY10980" fmla="*/ 1810038 h 5360810"/>
              <a:gd name="connsiteX10981" fmla="*/ 2959383 w 4550804"/>
              <a:gd name="connsiteY10981" fmla="*/ 1808175 h 5360810"/>
              <a:gd name="connsiteX10982" fmla="*/ 2978746 w 4550804"/>
              <a:gd name="connsiteY10982" fmla="*/ 1803581 h 5360810"/>
              <a:gd name="connsiteX10983" fmla="*/ 2985918 w 4550804"/>
              <a:gd name="connsiteY10983" fmla="*/ 1801193 h 5360810"/>
              <a:gd name="connsiteX10984" fmla="*/ 2988831 w 4550804"/>
              <a:gd name="connsiteY10984" fmla="*/ 1801193 h 5360810"/>
              <a:gd name="connsiteX10985" fmla="*/ 2991260 w 4550804"/>
              <a:gd name="connsiteY10985" fmla="*/ 1800614 h 5360810"/>
              <a:gd name="connsiteX10986" fmla="*/ 2995694 w 4550804"/>
              <a:gd name="connsiteY10986" fmla="*/ 1798401 h 5360810"/>
              <a:gd name="connsiteX10987" fmla="*/ 3008963 w 4550804"/>
              <a:gd name="connsiteY10987" fmla="*/ 1794213 h 5360810"/>
              <a:gd name="connsiteX10988" fmla="*/ 3011755 w 4550804"/>
              <a:gd name="connsiteY10988" fmla="*/ 1791420 h 5360810"/>
              <a:gd name="connsiteX10989" fmla="*/ 3013152 w 4550804"/>
              <a:gd name="connsiteY10989" fmla="*/ 1792817 h 5360810"/>
              <a:gd name="connsiteX10990" fmla="*/ 3011057 w 4550804"/>
              <a:gd name="connsiteY10990" fmla="*/ 1794213 h 5360810"/>
              <a:gd name="connsiteX10991" fmla="*/ 3017342 w 4550804"/>
              <a:gd name="connsiteY10991" fmla="*/ 1792817 h 5360810"/>
              <a:gd name="connsiteX10992" fmla="*/ 3018647 w 4550804"/>
              <a:gd name="connsiteY10992" fmla="*/ 1794122 h 5360810"/>
              <a:gd name="connsiteX10993" fmla="*/ 3027118 w 4550804"/>
              <a:gd name="connsiteY10993" fmla="*/ 1792119 h 5360810"/>
              <a:gd name="connsiteX10994" fmla="*/ 3036196 w 4550804"/>
              <a:gd name="connsiteY10994" fmla="*/ 1792119 h 5360810"/>
              <a:gd name="connsiteX10995" fmla="*/ 3033403 w 4550804"/>
              <a:gd name="connsiteY10995" fmla="*/ 1794911 h 5360810"/>
              <a:gd name="connsiteX10996" fmla="*/ 3036196 w 4550804"/>
              <a:gd name="connsiteY10996" fmla="*/ 1797703 h 5360810"/>
              <a:gd name="connsiteX10997" fmla="*/ 3033403 w 4550804"/>
              <a:gd name="connsiteY10997" fmla="*/ 1797703 h 5360810"/>
              <a:gd name="connsiteX10998" fmla="*/ 3034799 w 4550804"/>
              <a:gd name="connsiteY10998" fmla="*/ 1800495 h 5360810"/>
              <a:gd name="connsiteX10999" fmla="*/ 3037593 w 4550804"/>
              <a:gd name="connsiteY10999" fmla="*/ 1796307 h 5360810"/>
              <a:gd name="connsiteX11000" fmla="*/ 3037593 w 4550804"/>
              <a:gd name="connsiteY11000" fmla="*/ 1799099 h 5360810"/>
              <a:gd name="connsiteX11001" fmla="*/ 3041782 w 4550804"/>
              <a:gd name="connsiteY11001" fmla="*/ 1797703 h 5360810"/>
              <a:gd name="connsiteX11002" fmla="*/ 3049463 w 4550804"/>
              <a:gd name="connsiteY11002" fmla="*/ 1803288 h 5360810"/>
              <a:gd name="connsiteX11003" fmla="*/ 3055050 w 4550804"/>
              <a:gd name="connsiteY11003" fmla="*/ 1801891 h 5360810"/>
              <a:gd name="connsiteX11004" fmla="*/ 3055050 w 4550804"/>
              <a:gd name="connsiteY11004" fmla="*/ 1800495 h 5360810"/>
              <a:gd name="connsiteX11005" fmla="*/ 3066921 w 4550804"/>
              <a:gd name="connsiteY11005" fmla="*/ 1801891 h 5360810"/>
              <a:gd name="connsiteX11006" fmla="*/ 3068318 w 4550804"/>
              <a:gd name="connsiteY11006" fmla="*/ 1799099 h 5360810"/>
              <a:gd name="connsiteX11007" fmla="*/ 3074602 w 4550804"/>
              <a:gd name="connsiteY11007" fmla="*/ 1797703 h 5360810"/>
              <a:gd name="connsiteX11008" fmla="*/ 3077395 w 4550804"/>
              <a:gd name="connsiteY11008" fmla="*/ 1792119 h 5360810"/>
              <a:gd name="connsiteX11009" fmla="*/ 3093456 w 4550804"/>
              <a:gd name="connsiteY11009" fmla="*/ 1785835 h 5360810"/>
              <a:gd name="connsiteX11010" fmla="*/ 3097646 w 4550804"/>
              <a:gd name="connsiteY11010" fmla="*/ 1779552 h 5360810"/>
              <a:gd name="connsiteX11011" fmla="*/ 3121388 w 4550804"/>
              <a:gd name="connsiteY11011" fmla="*/ 1785137 h 5360810"/>
              <a:gd name="connsiteX11012" fmla="*/ 3125578 w 4550804"/>
              <a:gd name="connsiteY11012" fmla="*/ 1785137 h 5360810"/>
              <a:gd name="connsiteX11013" fmla="*/ 3126870 w 4550804"/>
              <a:gd name="connsiteY11013" fmla="*/ 1784488 h 5360810"/>
              <a:gd name="connsiteX11014" fmla="*/ 3126423 w 4550804"/>
              <a:gd name="connsiteY11014" fmla="*/ 1784160 h 5360810"/>
              <a:gd name="connsiteX11015" fmla="*/ 3126975 w 4550804"/>
              <a:gd name="connsiteY11015" fmla="*/ 1784439 h 5360810"/>
              <a:gd name="connsiteX11016" fmla="*/ 3128371 w 4550804"/>
              <a:gd name="connsiteY11016" fmla="*/ 1783741 h 5360810"/>
              <a:gd name="connsiteX11017" fmla="*/ 3126975 w 4550804"/>
              <a:gd name="connsiteY11017" fmla="*/ 1779552 h 5360810"/>
              <a:gd name="connsiteX11018" fmla="*/ 3129768 w 4550804"/>
              <a:gd name="connsiteY11018" fmla="*/ 1783741 h 5360810"/>
              <a:gd name="connsiteX11019" fmla="*/ 3154906 w 4550804"/>
              <a:gd name="connsiteY11019" fmla="*/ 1761402 h 5360810"/>
              <a:gd name="connsiteX11020" fmla="*/ 3156303 w 4550804"/>
              <a:gd name="connsiteY11020" fmla="*/ 1766987 h 5360810"/>
              <a:gd name="connsiteX11021" fmla="*/ 3156303 w 4550804"/>
              <a:gd name="connsiteY11021" fmla="*/ 1760704 h 5360810"/>
              <a:gd name="connsiteX11022" fmla="*/ 3165381 w 4550804"/>
              <a:gd name="connsiteY11022" fmla="*/ 1764892 h 5360810"/>
              <a:gd name="connsiteX11023" fmla="*/ 3166777 w 4550804"/>
              <a:gd name="connsiteY11023" fmla="*/ 1760704 h 5360810"/>
              <a:gd name="connsiteX11024" fmla="*/ 3157002 w 4550804"/>
              <a:gd name="connsiteY11024" fmla="*/ 1755119 h 5360810"/>
              <a:gd name="connsiteX11025" fmla="*/ 3166079 w 4550804"/>
              <a:gd name="connsiteY11025" fmla="*/ 1759307 h 5360810"/>
              <a:gd name="connsiteX11026" fmla="*/ 3167476 w 4550804"/>
              <a:gd name="connsiteY11026" fmla="*/ 1755119 h 5360810"/>
              <a:gd name="connsiteX11027" fmla="*/ 3166149 w 4550804"/>
              <a:gd name="connsiteY11027" fmla="*/ 1751140 h 5360810"/>
              <a:gd name="connsiteX11028" fmla="*/ 3165877 w 4550804"/>
              <a:gd name="connsiteY11028" fmla="*/ 1751231 h 5360810"/>
              <a:gd name="connsiteX11029" fmla="*/ 3166079 w 4550804"/>
              <a:gd name="connsiteY11029" fmla="*/ 1751629 h 5360810"/>
              <a:gd name="connsiteX11030" fmla="*/ 3165611 w 4550804"/>
              <a:gd name="connsiteY11030" fmla="*/ 1751322 h 5360810"/>
              <a:gd name="connsiteX11031" fmla="*/ 3164682 w 4550804"/>
              <a:gd name="connsiteY11031" fmla="*/ 1751629 h 5360810"/>
              <a:gd name="connsiteX11032" fmla="*/ 3162385 w 4550804"/>
              <a:gd name="connsiteY11032" fmla="*/ 1749164 h 5360810"/>
              <a:gd name="connsiteX11033" fmla="*/ 3161889 w 4550804"/>
              <a:gd name="connsiteY11033" fmla="*/ 1748836 h 5360810"/>
              <a:gd name="connsiteX11034" fmla="*/ 3161987 w 4550804"/>
              <a:gd name="connsiteY11034" fmla="*/ 1748738 h 5360810"/>
              <a:gd name="connsiteX11035" fmla="*/ 3156589 w 4550804"/>
              <a:gd name="connsiteY11035" fmla="*/ 1742965 h 5360810"/>
              <a:gd name="connsiteX11036" fmla="*/ 3155744 w 4550804"/>
              <a:gd name="connsiteY11036" fmla="*/ 1743810 h 5360810"/>
              <a:gd name="connsiteX11037" fmla="*/ 3156303 w 4550804"/>
              <a:gd name="connsiteY11037" fmla="*/ 1744648 h 5360810"/>
              <a:gd name="connsiteX11038" fmla="*/ 3154906 w 4550804"/>
              <a:gd name="connsiteY11038" fmla="*/ 1748836 h 5360810"/>
              <a:gd name="connsiteX11039" fmla="*/ 3152113 w 4550804"/>
              <a:gd name="connsiteY11039" fmla="*/ 1750233 h 5360810"/>
              <a:gd name="connsiteX11040" fmla="*/ 3140242 w 4550804"/>
              <a:gd name="connsiteY11040" fmla="*/ 1743949 h 5360810"/>
              <a:gd name="connsiteX11041" fmla="*/ 3141639 w 4550804"/>
              <a:gd name="connsiteY11041" fmla="*/ 1739761 h 5360810"/>
              <a:gd name="connsiteX11042" fmla="*/ 3145829 w 4550804"/>
              <a:gd name="connsiteY11042" fmla="*/ 1737666 h 5360810"/>
              <a:gd name="connsiteX11043" fmla="*/ 3153510 w 4550804"/>
              <a:gd name="connsiteY11043" fmla="*/ 1740459 h 5360810"/>
              <a:gd name="connsiteX11044" fmla="*/ 3155605 w 4550804"/>
              <a:gd name="connsiteY11044" fmla="*/ 1743600 h 5360810"/>
              <a:gd name="connsiteX11045" fmla="*/ 3155605 w 4550804"/>
              <a:gd name="connsiteY11045" fmla="*/ 1741904 h 5360810"/>
              <a:gd name="connsiteX11046" fmla="*/ 3145131 w 4550804"/>
              <a:gd name="connsiteY11046" fmla="*/ 1730685 h 5360810"/>
              <a:gd name="connsiteX11047" fmla="*/ 3139544 w 4550804"/>
              <a:gd name="connsiteY11047" fmla="*/ 1726497 h 5360810"/>
              <a:gd name="connsiteX11048" fmla="*/ 3123141 w 4550804"/>
              <a:gd name="connsiteY11048" fmla="*/ 1722078 h 5360810"/>
              <a:gd name="connsiteX11049" fmla="*/ 3126975 w 4550804"/>
              <a:gd name="connsiteY11049" fmla="*/ 1727195 h 5360810"/>
              <a:gd name="connsiteX11050" fmla="*/ 3103232 w 4550804"/>
              <a:gd name="connsiteY11050" fmla="*/ 1757911 h 5360810"/>
              <a:gd name="connsiteX11051" fmla="*/ 2956590 w 4550804"/>
              <a:gd name="connsiteY11051" fmla="*/ 1808349 h 5360810"/>
              <a:gd name="connsiteX11052" fmla="*/ 2956590 w 4550804"/>
              <a:gd name="connsiteY11052" fmla="*/ 1808873 h 5360810"/>
              <a:gd name="connsiteX11053" fmla="*/ 2956199 w 4550804"/>
              <a:gd name="connsiteY11053" fmla="*/ 1808482 h 5360810"/>
              <a:gd name="connsiteX11054" fmla="*/ 2951003 w 4550804"/>
              <a:gd name="connsiteY11054" fmla="*/ 1810269 h 5360810"/>
              <a:gd name="connsiteX11055" fmla="*/ 2856035 w 4550804"/>
              <a:gd name="connsiteY11055" fmla="*/ 1810269 h 5360810"/>
              <a:gd name="connsiteX11056" fmla="*/ 2850448 w 4550804"/>
              <a:gd name="connsiteY11056" fmla="*/ 1811665 h 5360810"/>
              <a:gd name="connsiteX11057" fmla="*/ 2849052 w 4550804"/>
              <a:gd name="connsiteY11057" fmla="*/ 1813062 h 5360810"/>
              <a:gd name="connsiteX11058" fmla="*/ 2854639 w 4550804"/>
              <a:gd name="connsiteY11058" fmla="*/ 1813062 h 5360810"/>
              <a:gd name="connsiteX11059" fmla="*/ 2857432 w 4550804"/>
              <a:gd name="connsiteY11059" fmla="*/ 1818647 h 5360810"/>
              <a:gd name="connsiteX11060" fmla="*/ 2861621 w 4550804"/>
              <a:gd name="connsiteY11060" fmla="*/ 1818647 h 5360810"/>
              <a:gd name="connsiteX11061" fmla="*/ 2858828 w 4550804"/>
              <a:gd name="connsiteY11061" fmla="*/ 1820043 h 5360810"/>
              <a:gd name="connsiteX11062" fmla="*/ 2856035 w 4550804"/>
              <a:gd name="connsiteY11062" fmla="*/ 1818647 h 5360810"/>
              <a:gd name="connsiteX11063" fmla="*/ 2854639 w 4550804"/>
              <a:gd name="connsiteY11063" fmla="*/ 1814458 h 5360810"/>
              <a:gd name="connsiteX11064" fmla="*/ 2848354 w 4550804"/>
              <a:gd name="connsiteY11064" fmla="*/ 1814458 h 5360810"/>
              <a:gd name="connsiteX11065" fmla="*/ 2848354 w 4550804"/>
              <a:gd name="connsiteY11065" fmla="*/ 1811665 h 5360810"/>
              <a:gd name="connsiteX11066" fmla="*/ 2845560 w 4550804"/>
              <a:gd name="connsiteY11066" fmla="*/ 1811665 h 5360810"/>
              <a:gd name="connsiteX11067" fmla="*/ 2845560 w 4550804"/>
              <a:gd name="connsiteY11067" fmla="*/ 1813062 h 5360810"/>
              <a:gd name="connsiteX11068" fmla="*/ 2842767 w 4550804"/>
              <a:gd name="connsiteY11068" fmla="*/ 1810269 h 5360810"/>
              <a:gd name="connsiteX11069" fmla="*/ 2754782 w 4550804"/>
              <a:gd name="connsiteY11069" fmla="*/ 1810269 h 5360810"/>
              <a:gd name="connsiteX11070" fmla="*/ 2738721 w 4550804"/>
              <a:gd name="connsiteY11070" fmla="*/ 1804684 h 5360810"/>
              <a:gd name="connsiteX11071" fmla="*/ 2741514 w 4550804"/>
              <a:gd name="connsiteY11071" fmla="*/ 1803288 h 5360810"/>
              <a:gd name="connsiteX11072" fmla="*/ 2698918 w 4550804"/>
              <a:gd name="connsiteY11072" fmla="*/ 1739063 h 5360810"/>
              <a:gd name="connsiteX11073" fmla="*/ 2696823 w 4550804"/>
              <a:gd name="connsiteY11073" fmla="*/ 1735572 h 5360810"/>
              <a:gd name="connsiteX11074" fmla="*/ 2696125 w 4550804"/>
              <a:gd name="connsiteY11074" fmla="*/ 1736968 h 5360810"/>
              <a:gd name="connsiteX11075" fmla="*/ 2680064 w 4550804"/>
              <a:gd name="connsiteY11075" fmla="*/ 1725101 h 5360810"/>
              <a:gd name="connsiteX11076" fmla="*/ 2681460 w 4550804"/>
              <a:gd name="connsiteY11076" fmla="*/ 1723705 h 5360810"/>
              <a:gd name="connsiteX11077" fmla="*/ 2675874 w 4550804"/>
              <a:gd name="connsiteY11077" fmla="*/ 1723705 h 5360810"/>
              <a:gd name="connsiteX11078" fmla="*/ 2681460 w 4550804"/>
              <a:gd name="connsiteY11078" fmla="*/ 1722308 h 5360810"/>
              <a:gd name="connsiteX11079" fmla="*/ 2680064 w 4550804"/>
              <a:gd name="connsiteY11079" fmla="*/ 1718120 h 5360810"/>
              <a:gd name="connsiteX11080" fmla="*/ 2674478 w 4550804"/>
              <a:gd name="connsiteY11080" fmla="*/ 1720912 h 5360810"/>
              <a:gd name="connsiteX11081" fmla="*/ 2675874 w 4550804"/>
              <a:gd name="connsiteY11081" fmla="*/ 1718120 h 5360810"/>
              <a:gd name="connsiteX11082" fmla="*/ 2673081 w 4550804"/>
              <a:gd name="connsiteY11082" fmla="*/ 1718120 h 5360810"/>
              <a:gd name="connsiteX11083" fmla="*/ 2675874 w 4550804"/>
              <a:gd name="connsiteY11083" fmla="*/ 1716723 h 5360810"/>
              <a:gd name="connsiteX11084" fmla="*/ 2669590 w 4550804"/>
              <a:gd name="connsiteY11084" fmla="*/ 1716723 h 5360810"/>
              <a:gd name="connsiteX11085" fmla="*/ 2672383 w 4550804"/>
              <a:gd name="connsiteY11085" fmla="*/ 1718120 h 5360810"/>
              <a:gd name="connsiteX11086" fmla="*/ 2674478 w 4550804"/>
              <a:gd name="connsiteY11086" fmla="*/ 1725101 h 5360810"/>
              <a:gd name="connsiteX11087" fmla="*/ 2672383 w 4550804"/>
              <a:gd name="connsiteY11087" fmla="*/ 1719516 h 5360810"/>
              <a:gd name="connsiteX11088" fmla="*/ 2668193 w 4550804"/>
              <a:gd name="connsiteY11088" fmla="*/ 1716723 h 5360810"/>
              <a:gd name="connsiteX11089" fmla="*/ 2669590 w 4550804"/>
              <a:gd name="connsiteY11089" fmla="*/ 1711836 h 5360810"/>
              <a:gd name="connsiteX11090" fmla="*/ 2669590 w 4550804"/>
              <a:gd name="connsiteY11090" fmla="*/ 1686705 h 5360810"/>
              <a:gd name="connsiteX11091" fmla="*/ 2669638 w 4550804"/>
              <a:gd name="connsiteY11091" fmla="*/ 1686705 h 5360810"/>
              <a:gd name="connsiteX11092" fmla="*/ 2672383 w 4550804"/>
              <a:gd name="connsiteY11092" fmla="*/ 1520557 h 5360810"/>
              <a:gd name="connsiteX11093" fmla="*/ 2749894 w 4550804"/>
              <a:gd name="connsiteY11093" fmla="*/ 1395597 h 5360810"/>
              <a:gd name="connsiteX11094" fmla="*/ 2756178 w 4550804"/>
              <a:gd name="connsiteY11094" fmla="*/ 1392804 h 5360810"/>
              <a:gd name="connsiteX11095" fmla="*/ 2795283 w 4550804"/>
              <a:gd name="connsiteY11095" fmla="*/ 1387219 h 5360810"/>
              <a:gd name="connsiteX11096" fmla="*/ 2795283 w 4550804"/>
              <a:gd name="connsiteY11096" fmla="*/ 1384427 h 5360810"/>
              <a:gd name="connsiteX11097" fmla="*/ 2796680 w 4550804"/>
              <a:gd name="connsiteY11097" fmla="*/ 1387219 h 5360810"/>
              <a:gd name="connsiteX11098" fmla="*/ 2802964 w 4550804"/>
              <a:gd name="connsiteY11098" fmla="*/ 1387219 h 5360810"/>
              <a:gd name="connsiteX11099" fmla="*/ 2806661 w 4550804"/>
              <a:gd name="connsiteY11099" fmla="*/ 1380444 h 5360810"/>
              <a:gd name="connsiteX11100" fmla="*/ 2805059 w 4550804"/>
              <a:gd name="connsiteY11100" fmla="*/ 1378842 h 5360810"/>
              <a:gd name="connsiteX11101" fmla="*/ 2805059 w 4550804"/>
              <a:gd name="connsiteY11101" fmla="*/ 1376748 h 5360810"/>
              <a:gd name="connsiteX11102" fmla="*/ 2803663 w 4550804"/>
              <a:gd name="connsiteY11102" fmla="*/ 1377446 h 5360810"/>
              <a:gd name="connsiteX11103" fmla="*/ 2805059 w 4550804"/>
              <a:gd name="connsiteY11103" fmla="*/ 1373955 h 5360810"/>
              <a:gd name="connsiteX11104" fmla="*/ 2800870 w 4550804"/>
              <a:gd name="connsiteY11104" fmla="*/ 1378842 h 5360810"/>
              <a:gd name="connsiteX11105" fmla="*/ 2800870 w 4550804"/>
              <a:gd name="connsiteY11105" fmla="*/ 1383030 h 5360810"/>
              <a:gd name="connsiteX11106" fmla="*/ 2800171 w 4550804"/>
              <a:gd name="connsiteY11106" fmla="*/ 1378842 h 5360810"/>
              <a:gd name="connsiteX11107" fmla="*/ 2797379 w 4550804"/>
              <a:gd name="connsiteY11107" fmla="*/ 1381635 h 5360810"/>
              <a:gd name="connsiteX11108" fmla="*/ 2800171 w 4550804"/>
              <a:gd name="connsiteY11108" fmla="*/ 1372559 h 5360810"/>
              <a:gd name="connsiteX11109" fmla="*/ 2794585 w 4550804"/>
              <a:gd name="connsiteY11109" fmla="*/ 1369766 h 5360810"/>
              <a:gd name="connsiteX11110" fmla="*/ 2798775 w 4550804"/>
              <a:gd name="connsiteY11110" fmla="*/ 1375351 h 5360810"/>
              <a:gd name="connsiteX11111" fmla="*/ 2794585 w 4550804"/>
              <a:gd name="connsiteY11111" fmla="*/ 1380238 h 5360810"/>
              <a:gd name="connsiteX11112" fmla="*/ 2790395 w 4550804"/>
              <a:gd name="connsiteY11112" fmla="*/ 1375351 h 5360810"/>
              <a:gd name="connsiteX11113" fmla="*/ 2788999 w 4550804"/>
              <a:gd name="connsiteY11113" fmla="*/ 1372559 h 5360810"/>
              <a:gd name="connsiteX11114" fmla="*/ 2790395 w 4550804"/>
              <a:gd name="connsiteY11114" fmla="*/ 1371163 h 5360810"/>
              <a:gd name="connsiteX11115" fmla="*/ 2788999 w 4550804"/>
              <a:gd name="connsiteY11115" fmla="*/ 1368370 h 5360810"/>
              <a:gd name="connsiteX11116" fmla="*/ 2785507 w 4550804"/>
              <a:gd name="connsiteY11116" fmla="*/ 1366974 h 5360810"/>
              <a:gd name="connsiteX11117" fmla="*/ 2784111 w 4550804"/>
              <a:gd name="connsiteY11117" fmla="*/ 1369766 h 5360810"/>
              <a:gd name="connsiteX11118" fmla="*/ 2784111 w 4550804"/>
              <a:gd name="connsiteY11118" fmla="*/ 1368370 h 5360810"/>
              <a:gd name="connsiteX11119" fmla="*/ 2782715 w 4550804"/>
              <a:gd name="connsiteY11119" fmla="*/ 1365578 h 5360810"/>
              <a:gd name="connsiteX11120" fmla="*/ 2773636 w 4550804"/>
              <a:gd name="connsiteY11120" fmla="*/ 1364879 h 5360810"/>
              <a:gd name="connsiteX11121" fmla="*/ 2770843 w 4550804"/>
              <a:gd name="connsiteY11121" fmla="*/ 1366974 h 5360810"/>
              <a:gd name="connsiteX11122" fmla="*/ 2766654 w 4550804"/>
              <a:gd name="connsiteY11122" fmla="*/ 1364879 h 5360810"/>
              <a:gd name="connsiteX11123" fmla="*/ 2766654 w 4550804"/>
              <a:gd name="connsiteY11123" fmla="*/ 1369766 h 5360810"/>
              <a:gd name="connsiteX11124" fmla="*/ 2764559 w 4550804"/>
              <a:gd name="connsiteY11124" fmla="*/ 1365578 h 5360810"/>
              <a:gd name="connsiteX11125" fmla="*/ 2761765 w 4550804"/>
              <a:gd name="connsiteY11125" fmla="*/ 1365578 h 5360810"/>
              <a:gd name="connsiteX11126" fmla="*/ 2765955 w 4550804"/>
              <a:gd name="connsiteY11126" fmla="*/ 1351616 h 5360810"/>
              <a:gd name="connsiteX11127" fmla="*/ 2758972 w 4550804"/>
              <a:gd name="connsiteY11127" fmla="*/ 1365578 h 5360810"/>
              <a:gd name="connsiteX11128" fmla="*/ 2754782 w 4550804"/>
              <a:gd name="connsiteY11128" fmla="*/ 1368370 h 5360810"/>
              <a:gd name="connsiteX11129" fmla="*/ 2757575 w 4550804"/>
              <a:gd name="connsiteY11129" fmla="*/ 1376748 h 5360810"/>
              <a:gd name="connsiteX11130" fmla="*/ 2751291 w 4550804"/>
              <a:gd name="connsiteY11130" fmla="*/ 1368370 h 5360810"/>
              <a:gd name="connsiteX11131" fmla="*/ 2742213 w 4550804"/>
              <a:gd name="connsiteY11131" fmla="*/ 1368370 h 5360810"/>
              <a:gd name="connsiteX11132" fmla="*/ 2742213 w 4550804"/>
              <a:gd name="connsiteY11132" fmla="*/ 1365578 h 5360810"/>
              <a:gd name="connsiteX11133" fmla="*/ 2738023 w 4550804"/>
              <a:gd name="connsiteY11133" fmla="*/ 1362087 h 5360810"/>
              <a:gd name="connsiteX11134" fmla="*/ 2742213 w 4550804"/>
              <a:gd name="connsiteY11134" fmla="*/ 1362087 h 5360810"/>
              <a:gd name="connsiteX11135" fmla="*/ 2740816 w 4550804"/>
              <a:gd name="connsiteY11135" fmla="*/ 1350220 h 5360810"/>
              <a:gd name="connsiteX11136" fmla="*/ 2739419 w 4550804"/>
              <a:gd name="connsiteY11136" fmla="*/ 1346031 h 5360810"/>
              <a:gd name="connsiteX11137" fmla="*/ 2726152 w 4550804"/>
              <a:gd name="connsiteY11137" fmla="*/ 1338351 h 5360810"/>
              <a:gd name="connsiteX11138" fmla="*/ 2715678 w 4550804"/>
              <a:gd name="connsiteY11138" fmla="*/ 1341144 h 5360810"/>
              <a:gd name="connsiteX11139" fmla="*/ 2696823 w 4550804"/>
              <a:gd name="connsiteY11139" fmla="*/ 1356503 h 5360810"/>
              <a:gd name="connsiteX11140" fmla="*/ 2677271 w 4550804"/>
              <a:gd name="connsiteY11140" fmla="*/ 1353012 h 5360810"/>
              <a:gd name="connsiteX11141" fmla="*/ 2657719 w 4550804"/>
              <a:gd name="connsiteY11141" fmla="*/ 1357899 h 5360810"/>
              <a:gd name="connsiteX11142" fmla="*/ 2654926 w 4550804"/>
              <a:gd name="connsiteY11142" fmla="*/ 1362087 h 5360810"/>
              <a:gd name="connsiteX11143" fmla="*/ 2652132 w 4550804"/>
              <a:gd name="connsiteY11143" fmla="*/ 1375351 h 5360810"/>
              <a:gd name="connsiteX11144" fmla="*/ 2649339 w 4550804"/>
              <a:gd name="connsiteY11144" fmla="*/ 1378842 h 5360810"/>
              <a:gd name="connsiteX11145" fmla="*/ 2636770 w 4550804"/>
              <a:gd name="connsiteY11145" fmla="*/ 1388615 h 5360810"/>
              <a:gd name="connsiteX11146" fmla="*/ 2619312 w 4550804"/>
              <a:gd name="connsiteY11146" fmla="*/ 1390709 h 5360810"/>
              <a:gd name="connsiteX11147" fmla="*/ 2610235 w 4550804"/>
              <a:gd name="connsiteY11147" fmla="*/ 1390709 h 5360810"/>
              <a:gd name="connsiteX11148" fmla="*/ 2536913 w 4550804"/>
              <a:gd name="connsiteY11148" fmla="*/ 1357201 h 5360810"/>
              <a:gd name="connsiteX11149" fmla="*/ 2518758 w 4550804"/>
              <a:gd name="connsiteY11149" fmla="*/ 1354409 h 5360810"/>
              <a:gd name="connsiteX11150" fmla="*/ 2504094 w 4550804"/>
              <a:gd name="connsiteY11150" fmla="*/ 1348125 h 5360810"/>
              <a:gd name="connsiteX11151" fmla="*/ 2498507 w 4550804"/>
              <a:gd name="connsiteY11151" fmla="*/ 1352314 h 5360810"/>
              <a:gd name="connsiteX11152" fmla="*/ 2499903 w 4550804"/>
              <a:gd name="connsiteY11152" fmla="*/ 1354409 h 5360810"/>
              <a:gd name="connsiteX11153" fmla="*/ 2502697 w 4550804"/>
              <a:gd name="connsiteY11153" fmla="*/ 1353710 h 5360810"/>
              <a:gd name="connsiteX11154" fmla="*/ 2502697 w 4550804"/>
              <a:gd name="connsiteY11154" fmla="*/ 1354409 h 5360810"/>
              <a:gd name="connsiteX11155" fmla="*/ 2495043 w 4550804"/>
              <a:gd name="connsiteY11155" fmla="*/ 1355211 h 5360810"/>
              <a:gd name="connsiteX11156" fmla="*/ 2496412 w 4550804"/>
              <a:gd name="connsiteY11156" fmla="*/ 1360684 h 5360810"/>
              <a:gd name="connsiteX11157" fmla="*/ 2484541 w 4550804"/>
              <a:gd name="connsiteY11157" fmla="*/ 1363477 h 5360810"/>
              <a:gd name="connsiteX11158" fmla="*/ 2478954 w 4550804"/>
              <a:gd name="connsiteY11158" fmla="*/ 1366269 h 5360810"/>
              <a:gd name="connsiteX11159" fmla="*/ 2461497 w 4550804"/>
              <a:gd name="connsiteY11159" fmla="*/ 1360684 h 5360810"/>
              <a:gd name="connsiteX11160" fmla="*/ 2443342 w 4550804"/>
              <a:gd name="connsiteY11160" fmla="*/ 1347421 h 5360810"/>
              <a:gd name="connsiteX11161" fmla="*/ 2430073 w 4550804"/>
              <a:gd name="connsiteY11161" fmla="*/ 1329967 h 5360810"/>
              <a:gd name="connsiteX11162" fmla="*/ 2424487 w 4550804"/>
              <a:gd name="connsiteY11162" fmla="*/ 1327175 h 5360810"/>
              <a:gd name="connsiteX11163" fmla="*/ 2423091 w 4550804"/>
              <a:gd name="connsiteY11163" fmla="*/ 1328571 h 5360810"/>
              <a:gd name="connsiteX11164" fmla="*/ 2418901 w 4550804"/>
              <a:gd name="connsiteY11164" fmla="*/ 1322289 h 5360810"/>
              <a:gd name="connsiteX11165" fmla="*/ 2416107 w 4550804"/>
              <a:gd name="connsiteY11165" fmla="*/ 1322289 h 5360810"/>
              <a:gd name="connsiteX11166" fmla="*/ 2414711 w 4550804"/>
              <a:gd name="connsiteY11166" fmla="*/ 1323685 h 5360810"/>
              <a:gd name="connsiteX11167" fmla="*/ 2411918 w 4550804"/>
              <a:gd name="connsiteY11167" fmla="*/ 1319496 h 5360810"/>
              <a:gd name="connsiteX11168" fmla="*/ 2409125 w 4550804"/>
              <a:gd name="connsiteY11168" fmla="*/ 1320893 h 5360810"/>
              <a:gd name="connsiteX11169" fmla="*/ 2404823 w 4550804"/>
              <a:gd name="connsiteY11169" fmla="*/ 1317675 h 5360810"/>
              <a:gd name="connsiteX11170" fmla="*/ 2403539 w 4550804"/>
              <a:gd name="connsiteY11170" fmla="*/ 1318100 h 5360810"/>
              <a:gd name="connsiteX11171" fmla="*/ 2400746 w 4550804"/>
              <a:gd name="connsiteY11171" fmla="*/ 1312515 h 5360810"/>
              <a:gd name="connsiteX11172" fmla="*/ 2403539 w 4550804"/>
              <a:gd name="connsiteY11172" fmla="*/ 1316704 h 5360810"/>
              <a:gd name="connsiteX11173" fmla="*/ 2404824 w 4550804"/>
              <a:gd name="connsiteY11173" fmla="*/ 1317674 h 5360810"/>
              <a:gd name="connsiteX11174" fmla="*/ 2407728 w 4550804"/>
              <a:gd name="connsiteY11174" fmla="*/ 1316704 h 5360810"/>
              <a:gd name="connsiteX11175" fmla="*/ 2404935 w 4550804"/>
              <a:gd name="connsiteY11175" fmla="*/ 1311119 h 5360810"/>
              <a:gd name="connsiteX11176" fmla="*/ 2400745 w 4550804"/>
              <a:gd name="connsiteY11176" fmla="*/ 1311119 h 5360810"/>
              <a:gd name="connsiteX11177" fmla="*/ 2404935 w 4550804"/>
              <a:gd name="connsiteY11177" fmla="*/ 1309723 h 5360810"/>
              <a:gd name="connsiteX11178" fmla="*/ 2404935 w 4550804"/>
              <a:gd name="connsiteY11178" fmla="*/ 1308326 h 5360810"/>
              <a:gd name="connsiteX11179" fmla="*/ 2399348 w 4550804"/>
              <a:gd name="connsiteY11179" fmla="*/ 1305534 h 5360810"/>
              <a:gd name="connsiteX11180" fmla="*/ 2397952 w 4550804"/>
              <a:gd name="connsiteY11180" fmla="*/ 1311119 h 5360810"/>
              <a:gd name="connsiteX11181" fmla="*/ 2399348 w 4550804"/>
              <a:gd name="connsiteY11181" fmla="*/ 1304836 h 5360810"/>
              <a:gd name="connsiteX11182" fmla="*/ 2395159 w 4550804"/>
              <a:gd name="connsiteY11182" fmla="*/ 1297157 h 5360810"/>
              <a:gd name="connsiteX11183" fmla="*/ 2392366 w 4550804"/>
              <a:gd name="connsiteY11183" fmla="*/ 1292968 h 5360810"/>
              <a:gd name="connsiteX11184" fmla="*/ 2393762 w 4550804"/>
              <a:gd name="connsiteY11184" fmla="*/ 1291572 h 5360810"/>
              <a:gd name="connsiteX11185" fmla="*/ 2393762 w 4550804"/>
              <a:gd name="connsiteY11185" fmla="*/ 1292968 h 5360810"/>
              <a:gd name="connsiteX11186" fmla="*/ 2397952 w 4550804"/>
              <a:gd name="connsiteY11186" fmla="*/ 1292968 h 5360810"/>
              <a:gd name="connsiteX11187" fmla="*/ 2395159 w 4550804"/>
              <a:gd name="connsiteY11187" fmla="*/ 1291572 h 5360810"/>
              <a:gd name="connsiteX11188" fmla="*/ 2401443 w 4550804"/>
              <a:gd name="connsiteY11188" fmla="*/ 1290176 h 5360810"/>
              <a:gd name="connsiteX11189" fmla="*/ 2393762 w 4550804"/>
              <a:gd name="connsiteY11189" fmla="*/ 1290176 h 5360810"/>
              <a:gd name="connsiteX11190" fmla="*/ 2389572 w 4550804"/>
              <a:gd name="connsiteY11190" fmla="*/ 1291572 h 5360810"/>
              <a:gd name="connsiteX11191" fmla="*/ 2395159 w 4550804"/>
              <a:gd name="connsiteY11191" fmla="*/ 1288780 h 5360810"/>
              <a:gd name="connsiteX11192" fmla="*/ 2400745 w 4550804"/>
              <a:gd name="connsiteY11192" fmla="*/ 1278309 h 5360810"/>
              <a:gd name="connsiteX11193" fmla="*/ 2404935 w 4550804"/>
              <a:gd name="connsiteY11193" fmla="*/ 1276912 h 5360810"/>
              <a:gd name="connsiteX11194" fmla="*/ 2411220 w 4550804"/>
              <a:gd name="connsiteY11194" fmla="*/ 1266440 h 5360810"/>
              <a:gd name="connsiteX11195" fmla="*/ 2427281 w 4550804"/>
              <a:gd name="connsiteY11195" fmla="*/ 1260855 h 5360810"/>
              <a:gd name="connsiteX11196" fmla="*/ 2431470 w 4550804"/>
              <a:gd name="connsiteY11196" fmla="*/ 1255271 h 5360810"/>
              <a:gd name="connsiteX11197" fmla="*/ 2437755 w 4550804"/>
              <a:gd name="connsiteY11197" fmla="*/ 1253875 h 5360810"/>
              <a:gd name="connsiteX11198" fmla="*/ 2439151 w 4550804"/>
              <a:gd name="connsiteY11198" fmla="*/ 1255271 h 5360810"/>
              <a:gd name="connsiteX11199" fmla="*/ 2443342 w 4550804"/>
              <a:gd name="connsiteY11199" fmla="*/ 1253875 h 5360810"/>
              <a:gd name="connsiteX11200" fmla="*/ 2443342 w 4550804"/>
              <a:gd name="connsiteY11200" fmla="*/ 1248988 h 5360810"/>
              <a:gd name="connsiteX11201" fmla="*/ 2444738 w 4550804"/>
              <a:gd name="connsiteY11201" fmla="*/ 1251781 h 5360810"/>
              <a:gd name="connsiteX11202" fmla="*/ 2448927 w 4550804"/>
              <a:gd name="connsiteY11202" fmla="*/ 1250384 h 5360810"/>
              <a:gd name="connsiteX11203" fmla="*/ 2455213 w 4550804"/>
              <a:gd name="connsiteY11203" fmla="*/ 1242705 h 5360810"/>
              <a:gd name="connsiteX11204" fmla="*/ 2455213 w 4550804"/>
              <a:gd name="connsiteY11204" fmla="*/ 1229441 h 5360810"/>
              <a:gd name="connsiteX11205" fmla="*/ 2458006 w 4550804"/>
              <a:gd name="connsiteY11205" fmla="*/ 1220366 h 5360810"/>
              <a:gd name="connsiteX11206" fmla="*/ 2453117 w 4550804"/>
              <a:gd name="connsiteY11206" fmla="*/ 1209197 h 5360810"/>
              <a:gd name="connsiteX11207" fmla="*/ 2454514 w 4550804"/>
              <a:gd name="connsiteY11207" fmla="*/ 1206404 h 5360810"/>
              <a:gd name="connsiteX11208" fmla="*/ 2448927 w 4550804"/>
              <a:gd name="connsiteY11208" fmla="*/ 1184065 h 5360810"/>
              <a:gd name="connsiteX11209" fmla="*/ 2442643 w 4550804"/>
              <a:gd name="connsiteY11209" fmla="*/ 1177782 h 5360810"/>
              <a:gd name="connsiteX11210" fmla="*/ 2450324 w 4550804"/>
              <a:gd name="connsiteY11210" fmla="*/ 1172197 h 5360810"/>
              <a:gd name="connsiteX11211" fmla="*/ 2450324 w 4550804"/>
              <a:gd name="connsiteY11211" fmla="*/ 1173593 h 5360810"/>
              <a:gd name="connsiteX11212" fmla="*/ 2453117 w 4550804"/>
              <a:gd name="connsiteY11212" fmla="*/ 1174989 h 5360810"/>
              <a:gd name="connsiteX11213" fmla="*/ 2454367 w 4550804"/>
              <a:gd name="connsiteY11213" fmla="*/ 1169369 h 5360810"/>
              <a:gd name="connsiteX11214" fmla="*/ 2457307 w 4550804"/>
              <a:gd name="connsiteY11214" fmla="*/ 1170102 h 5360810"/>
              <a:gd name="connsiteX11215" fmla="*/ 2458704 w 4550804"/>
              <a:gd name="connsiteY11215" fmla="*/ 1154046 h 5360810"/>
              <a:gd name="connsiteX11216" fmla="*/ 2460101 w 4550804"/>
              <a:gd name="connsiteY11216" fmla="*/ 1152650 h 5360810"/>
              <a:gd name="connsiteX11217" fmla="*/ 2462893 w 4550804"/>
              <a:gd name="connsiteY11217" fmla="*/ 1156839 h 5360810"/>
              <a:gd name="connsiteX11218" fmla="*/ 2457307 w 4550804"/>
              <a:gd name="connsiteY11218" fmla="*/ 1144971 h 5360810"/>
              <a:gd name="connsiteX11219" fmla="*/ 2451022 w 4550804"/>
              <a:gd name="connsiteY11219" fmla="*/ 1144971 h 5360810"/>
              <a:gd name="connsiteX11220" fmla="*/ 2458131 w 4550804"/>
              <a:gd name="connsiteY11220" fmla="*/ 1143079 h 5360810"/>
              <a:gd name="connsiteX11221" fmla="*/ 2459402 w 4550804"/>
              <a:gd name="connsiteY11221" fmla="*/ 1137990 h 5360810"/>
              <a:gd name="connsiteX11222" fmla="*/ 2456609 w 4550804"/>
              <a:gd name="connsiteY11222" fmla="*/ 1126134 h 5360810"/>
              <a:gd name="connsiteX11223" fmla="*/ 2458006 w 4550804"/>
              <a:gd name="connsiteY11223" fmla="*/ 1124739 h 5360810"/>
              <a:gd name="connsiteX11224" fmla="*/ 2455213 w 4550804"/>
              <a:gd name="connsiteY11224" fmla="*/ 1123342 h 5360810"/>
              <a:gd name="connsiteX11225" fmla="*/ 2456609 w 4550804"/>
              <a:gd name="connsiteY11225" fmla="*/ 1120550 h 5360810"/>
              <a:gd name="connsiteX11226" fmla="*/ 2455213 w 4550804"/>
              <a:gd name="connsiteY11226" fmla="*/ 1120550 h 5360810"/>
              <a:gd name="connsiteX11227" fmla="*/ 2453816 w 4550804"/>
              <a:gd name="connsiteY11227" fmla="*/ 1114965 h 5360810"/>
              <a:gd name="connsiteX11228" fmla="*/ 2453117 w 4550804"/>
              <a:gd name="connsiteY11228" fmla="*/ 1114965 h 5360810"/>
              <a:gd name="connsiteX11229" fmla="*/ 2454514 w 4550804"/>
              <a:gd name="connsiteY11229" fmla="*/ 1112172 h 5360810"/>
              <a:gd name="connsiteX11230" fmla="*/ 2451721 w 4550804"/>
              <a:gd name="connsiteY11230" fmla="*/ 1112172 h 5360810"/>
              <a:gd name="connsiteX11231" fmla="*/ 2453117 w 4550804"/>
              <a:gd name="connsiteY11231" fmla="*/ 1110776 h 5360810"/>
              <a:gd name="connsiteX11232" fmla="*/ 2450324 w 4550804"/>
              <a:gd name="connsiteY11232" fmla="*/ 1107983 h 5360810"/>
              <a:gd name="connsiteX11233" fmla="*/ 2448927 w 4550804"/>
              <a:gd name="connsiteY11233" fmla="*/ 1098909 h 5360810"/>
              <a:gd name="connsiteX11234" fmla="*/ 2444738 w 4550804"/>
              <a:gd name="connsiteY11234" fmla="*/ 1089834 h 5360810"/>
              <a:gd name="connsiteX11235" fmla="*/ 2446134 w 4550804"/>
              <a:gd name="connsiteY11235" fmla="*/ 1085645 h 5360810"/>
              <a:gd name="connsiteX11236" fmla="*/ 2444738 w 4550804"/>
              <a:gd name="connsiteY11236" fmla="*/ 1085645 h 5360810"/>
              <a:gd name="connsiteX11237" fmla="*/ 2444738 w 4550804"/>
              <a:gd name="connsiteY11237" fmla="*/ 1088437 h 5360810"/>
              <a:gd name="connsiteX11238" fmla="*/ 2441945 w 4550804"/>
              <a:gd name="connsiteY11238" fmla="*/ 1082155 h 5360810"/>
              <a:gd name="connsiteX11239" fmla="*/ 2442923 w 4550804"/>
              <a:gd name="connsiteY11239" fmla="*/ 1067425 h 5360810"/>
              <a:gd name="connsiteX11240" fmla="*/ 2442643 w 4550804"/>
              <a:gd name="connsiteY11240" fmla="*/ 1068199 h 5360810"/>
              <a:gd name="connsiteX11241" fmla="*/ 2441247 w 4550804"/>
              <a:gd name="connsiteY11241" fmla="*/ 1062614 h 5360810"/>
              <a:gd name="connsiteX11242" fmla="*/ 2443313 w 4550804"/>
              <a:gd name="connsiteY11242" fmla="*/ 1061581 h 5360810"/>
              <a:gd name="connsiteX11243" fmla="*/ 2443342 w 4550804"/>
              <a:gd name="connsiteY11243" fmla="*/ 1061212 h 5360810"/>
              <a:gd name="connsiteX11244" fmla="*/ 2446134 w 4550804"/>
              <a:gd name="connsiteY11244" fmla="*/ 1057023 h 5360810"/>
              <a:gd name="connsiteX11245" fmla="*/ 2447531 w 4550804"/>
              <a:gd name="connsiteY11245" fmla="*/ 1058419 h 5360810"/>
              <a:gd name="connsiteX11246" fmla="*/ 2446134 w 4550804"/>
              <a:gd name="connsiteY11246" fmla="*/ 1054230 h 5360810"/>
              <a:gd name="connsiteX11247" fmla="*/ 2450324 w 4550804"/>
              <a:gd name="connsiteY11247" fmla="*/ 1052834 h 5360810"/>
              <a:gd name="connsiteX11248" fmla="*/ 2450324 w 4550804"/>
              <a:gd name="connsiteY11248" fmla="*/ 1043759 h 5360810"/>
              <a:gd name="connsiteX11249" fmla="*/ 2453117 w 4550804"/>
              <a:gd name="connsiteY11249" fmla="*/ 1043759 h 5360810"/>
              <a:gd name="connsiteX11250" fmla="*/ 2454514 w 4550804"/>
              <a:gd name="connsiteY11250" fmla="*/ 1040967 h 5360810"/>
              <a:gd name="connsiteX11251" fmla="*/ 2451721 w 4550804"/>
              <a:gd name="connsiteY11251" fmla="*/ 1042363 h 5360810"/>
              <a:gd name="connsiteX11252" fmla="*/ 2450324 w 4550804"/>
              <a:gd name="connsiteY11252" fmla="*/ 1040967 h 5360810"/>
              <a:gd name="connsiteX11253" fmla="*/ 2451721 w 4550804"/>
              <a:gd name="connsiteY11253" fmla="*/ 1039571 h 5360810"/>
              <a:gd name="connsiteX11254" fmla="*/ 2455911 w 4550804"/>
              <a:gd name="connsiteY11254" fmla="*/ 1022118 h 5360810"/>
              <a:gd name="connsiteX11255" fmla="*/ 2454514 w 4550804"/>
              <a:gd name="connsiteY11255" fmla="*/ 1024910 h 5360810"/>
              <a:gd name="connsiteX11256" fmla="*/ 2450324 w 4550804"/>
              <a:gd name="connsiteY11256" fmla="*/ 1026306 h 5360810"/>
              <a:gd name="connsiteX11257" fmla="*/ 2444040 w 4550804"/>
              <a:gd name="connsiteY11257" fmla="*/ 1022118 h 5360810"/>
              <a:gd name="connsiteX11258" fmla="*/ 2441247 w 4550804"/>
              <a:gd name="connsiteY11258" fmla="*/ 1017929 h 5360810"/>
              <a:gd name="connsiteX11259" fmla="*/ 2444040 w 4550804"/>
              <a:gd name="connsiteY11259" fmla="*/ 1011646 h 5360810"/>
              <a:gd name="connsiteX11260" fmla="*/ 2439850 w 4550804"/>
              <a:gd name="connsiteY11260" fmla="*/ 1011646 h 5360810"/>
              <a:gd name="connsiteX11261" fmla="*/ 2441247 w 4550804"/>
              <a:gd name="connsiteY11261" fmla="*/ 1007457 h 5360810"/>
              <a:gd name="connsiteX11262" fmla="*/ 2446832 w 4550804"/>
              <a:gd name="connsiteY11262" fmla="*/ 1007457 h 5360810"/>
              <a:gd name="connsiteX11263" fmla="*/ 2448229 w 4550804"/>
              <a:gd name="connsiteY11263" fmla="*/ 1006061 h 5360810"/>
              <a:gd name="connsiteX11264" fmla="*/ 2446832 w 4550804"/>
              <a:gd name="connsiteY11264" fmla="*/ 992797 h 5360810"/>
              <a:gd name="connsiteX11265" fmla="*/ 2449626 w 4550804"/>
              <a:gd name="connsiteY11265" fmla="*/ 994194 h 5360810"/>
              <a:gd name="connsiteX11266" fmla="*/ 2453816 w 4550804"/>
              <a:gd name="connsiteY11266" fmla="*/ 1001872 h 5360810"/>
              <a:gd name="connsiteX11267" fmla="*/ 2448229 w 4550804"/>
              <a:gd name="connsiteY11267" fmla="*/ 990005 h 5360810"/>
              <a:gd name="connsiteX11268" fmla="*/ 2451022 w 4550804"/>
              <a:gd name="connsiteY11268" fmla="*/ 976741 h 5360810"/>
              <a:gd name="connsiteX11269" fmla="*/ 2448229 w 4550804"/>
              <a:gd name="connsiteY11269" fmla="*/ 972552 h 5360810"/>
              <a:gd name="connsiteX11270" fmla="*/ 2445436 w 4550804"/>
              <a:gd name="connsiteY11270" fmla="*/ 999779 h 5360810"/>
              <a:gd name="connsiteX11271" fmla="*/ 2439850 w 4550804"/>
              <a:gd name="connsiteY11271" fmla="*/ 1003967 h 5360810"/>
              <a:gd name="connsiteX11272" fmla="*/ 2435660 w 4550804"/>
              <a:gd name="connsiteY11272" fmla="*/ 999779 h 5360810"/>
              <a:gd name="connsiteX11273" fmla="*/ 2437057 w 4550804"/>
              <a:gd name="connsiteY11273" fmla="*/ 996985 h 5360810"/>
              <a:gd name="connsiteX11274" fmla="*/ 2432866 w 4550804"/>
              <a:gd name="connsiteY11274" fmla="*/ 986515 h 5360810"/>
              <a:gd name="connsiteX11275" fmla="*/ 2428677 w 4550804"/>
              <a:gd name="connsiteY11275" fmla="*/ 983722 h 5360810"/>
              <a:gd name="connsiteX11276" fmla="*/ 2431470 w 4550804"/>
              <a:gd name="connsiteY11276" fmla="*/ 980929 h 5360810"/>
              <a:gd name="connsiteX11277" fmla="*/ 2427322 w 4550804"/>
              <a:gd name="connsiteY11277" fmla="*/ 982312 h 5360810"/>
              <a:gd name="connsiteX11278" fmla="*/ 2427281 w 4550804"/>
              <a:gd name="connsiteY11278" fmla="*/ 982332 h 5360810"/>
              <a:gd name="connsiteX11279" fmla="*/ 2427287 w 4550804"/>
              <a:gd name="connsiteY11279" fmla="*/ 982326 h 5360810"/>
              <a:gd name="connsiteX11280" fmla="*/ 2427281 w 4550804"/>
              <a:gd name="connsiteY11280" fmla="*/ 982326 h 5360810"/>
              <a:gd name="connsiteX11281" fmla="*/ 2426931 w 4550804"/>
              <a:gd name="connsiteY11281" fmla="*/ 981286 h 5360810"/>
              <a:gd name="connsiteX11282" fmla="*/ 2425884 w 4550804"/>
              <a:gd name="connsiteY11282" fmla="*/ 982332 h 5360810"/>
              <a:gd name="connsiteX11283" fmla="*/ 2425884 w 4550804"/>
              <a:gd name="connsiteY11283" fmla="*/ 979541 h 5360810"/>
              <a:gd name="connsiteX11284" fmla="*/ 2426233 w 4550804"/>
              <a:gd name="connsiteY11284" fmla="*/ 979191 h 5360810"/>
              <a:gd name="connsiteX11285" fmla="*/ 2425884 w 4550804"/>
              <a:gd name="connsiteY11285" fmla="*/ 978137 h 5360810"/>
              <a:gd name="connsiteX11286" fmla="*/ 2418202 w 4550804"/>
              <a:gd name="connsiteY11286" fmla="*/ 980929 h 5360810"/>
              <a:gd name="connsiteX11287" fmla="*/ 2414013 w 4550804"/>
              <a:gd name="connsiteY11287" fmla="*/ 979533 h 5360810"/>
              <a:gd name="connsiteX11288" fmla="*/ 2412617 w 4550804"/>
              <a:gd name="connsiteY11288" fmla="*/ 976741 h 5360810"/>
              <a:gd name="connsiteX11289" fmla="*/ 2420297 w 4550804"/>
              <a:gd name="connsiteY11289" fmla="*/ 971157 h 5360810"/>
              <a:gd name="connsiteX11290" fmla="*/ 2417504 w 4550804"/>
              <a:gd name="connsiteY11290" fmla="*/ 964873 h 5360810"/>
              <a:gd name="connsiteX11291" fmla="*/ 2418901 w 4550804"/>
              <a:gd name="connsiteY11291" fmla="*/ 964873 h 5360810"/>
              <a:gd name="connsiteX11292" fmla="*/ 2417993 w 4550804"/>
              <a:gd name="connsiteY11292" fmla="*/ 962158 h 5360810"/>
              <a:gd name="connsiteX11293" fmla="*/ 2414013 w 4550804"/>
              <a:gd name="connsiteY11293" fmla="*/ 963484 h 5360810"/>
              <a:gd name="connsiteX11294" fmla="*/ 2417958 w 4550804"/>
              <a:gd name="connsiteY11294" fmla="*/ 962053 h 5360810"/>
              <a:gd name="connsiteX11295" fmla="*/ 2417504 w 4550804"/>
              <a:gd name="connsiteY11295" fmla="*/ 960685 h 5360810"/>
              <a:gd name="connsiteX11296" fmla="*/ 2416107 w 4550804"/>
              <a:gd name="connsiteY11296" fmla="*/ 959288 h 5360810"/>
              <a:gd name="connsiteX11297" fmla="*/ 2411918 w 4550804"/>
              <a:gd name="connsiteY11297" fmla="*/ 960685 h 5360810"/>
              <a:gd name="connsiteX11298" fmla="*/ 2410521 w 4550804"/>
              <a:gd name="connsiteY11298" fmla="*/ 957892 h 5360810"/>
              <a:gd name="connsiteX11299" fmla="*/ 2416261 w 4550804"/>
              <a:gd name="connsiteY11299" fmla="*/ 957892 h 5360810"/>
              <a:gd name="connsiteX11300" fmla="*/ 2411918 w 4550804"/>
              <a:gd name="connsiteY11300" fmla="*/ 951617 h 5360810"/>
              <a:gd name="connsiteX11301" fmla="*/ 2405633 w 4550804"/>
              <a:gd name="connsiteY11301" fmla="*/ 927881 h 5360810"/>
              <a:gd name="connsiteX11302" fmla="*/ 2405633 w 4550804"/>
              <a:gd name="connsiteY11302" fmla="*/ 922995 h 5360810"/>
              <a:gd name="connsiteX11303" fmla="*/ 2409125 w 4550804"/>
              <a:gd name="connsiteY11303" fmla="*/ 922995 h 5360810"/>
              <a:gd name="connsiteX11304" fmla="*/ 2414711 w 4550804"/>
              <a:gd name="connsiteY11304" fmla="*/ 930674 h 5360810"/>
              <a:gd name="connsiteX11305" fmla="*/ 2420297 w 4550804"/>
              <a:gd name="connsiteY11305" fmla="*/ 932070 h 5360810"/>
              <a:gd name="connsiteX11306" fmla="*/ 2424487 w 4550804"/>
              <a:gd name="connsiteY11306" fmla="*/ 929277 h 5360810"/>
              <a:gd name="connsiteX11307" fmla="*/ 2424487 w 4550804"/>
              <a:gd name="connsiteY11307" fmla="*/ 932070 h 5360810"/>
              <a:gd name="connsiteX11308" fmla="*/ 2430771 w 4550804"/>
              <a:gd name="connsiteY11308" fmla="*/ 937655 h 5360810"/>
              <a:gd name="connsiteX11309" fmla="*/ 2429376 w 4550804"/>
              <a:gd name="connsiteY11309" fmla="*/ 939051 h 5360810"/>
              <a:gd name="connsiteX11310" fmla="*/ 2434961 w 4550804"/>
              <a:gd name="connsiteY11310" fmla="*/ 953711 h 5360810"/>
              <a:gd name="connsiteX11311" fmla="*/ 2439144 w 4550804"/>
              <a:gd name="connsiteY11311" fmla="*/ 957892 h 5360810"/>
              <a:gd name="connsiteX11312" fmla="*/ 2440548 w 4550804"/>
              <a:gd name="connsiteY11312" fmla="*/ 957892 h 5360810"/>
              <a:gd name="connsiteX11313" fmla="*/ 2443342 w 4550804"/>
              <a:gd name="connsiteY11313" fmla="*/ 964175 h 5360810"/>
              <a:gd name="connsiteX11314" fmla="*/ 2441945 w 4550804"/>
              <a:gd name="connsiteY11314" fmla="*/ 957892 h 5360810"/>
              <a:gd name="connsiteX11315" fmla="*/ 2448229 w 4550804"/>
              <a:gd name="connsiteY11315" fmla="*/ 964175 h 5360810"/>
              <a:gd name="connsiteX11316" fmla="*/ 2446832 w 4550804"/>
              <a:gd name="connsiteY11316" fmla="*/ 957892 h 5360810"/>
              <a:gd name="connsiteX11317" fmla="*/ 2436358 w 4550804"/>
              <a:gd name="connsiteY11317" fmla="*/ 944629 h 5360810"/>
              <a:gd name="connsiteX11318" fmla="*/ 2434961 w 4550804"/>
              <a:gd name="connsiteY11318" fmla="*/ 944629 h 5360810"/>
              <a:gd name="connsiteX11319" fmla="*/ 2436358 w 4550804"/>
              <a:gd name="connsiteY11319" fmla="*/ 943232 h 5360810"/>
              <a:gd name="connsiteX11320" fmla="*/ 2432168 w 4550804"/>
              <a:gd name="connsiteY11320" fmla="*/ 935553 h 5360810"/>
              <a:gd name="connsiteX11321" fmla="*/ 2433565 w 4550804"/>
              <a:gd name="connsiteY11321" fmla="*/ 923686 h 5360810"/>
              <a:gd name="connsiteX11322" fmla="*/ 2425186 w 4550804"/>
              <a:gd name="connsiteY11322" fmla="*/ 902743 h 5360810"/>
              <a:gd name="connsiteX11323" fmla="*/ 2418901 w 4550804"/>
              <a:gd name="connsiteY11323" fmla="*/ 886687 h 5360810"/>
              <a:gd name="connsiteX11324" fmla="*/ 2412617 w 4550804"/>
              <a:gd name="connsiteY11324" fmla="*/ 889479 h 5360810"/>
              <a:gd name="connsiteX11325" fmla="*/ 2386779 w 4550804"/>
              <a:gd name="connsiteY11325" fmla="*/ 913912 h 5360810"/>
              <a:gd name="connsiteX11326" fmla="*/ 2372114 w 4550804"/>
              <a:gd name="connsiteY11326" fmla="*/ 922988 h 5360810"/>
              <a:gd name="connsiteX11327" fmla="*/ 2373511 w 4550804"/>
              <a:gd name="connsiteY11327" fmla="*/ 937647 h 5360810"/>
              <a:gd name="connsiteX11328" fmla="*/ 2368853 w 4550804"/>
              <a:gd name="connsiteY11328" fmla="*/ 916712 h 5360810"/>
              <a:gd name="connsiteX11329" fmla="*/ 2366529 w 4550804"/>
              <a:gd name="connsiteY11329" fmla="*/ 920203 h 5360810"/>
              <a:gd name="connsiteX11330" fmla="*/ 2370718 w 4550804"/>
              <a:gd name="connsiteY11330" fmla="*/ 934862 h 5360810"/>
              <a:gd name="connsiteX11331" fmla="*/ 2372114 w 4550804"/>
              <a:gd name="connsiteY11331" fmla="*/ 937655 h 5360810"/>
              <a:gd name="connsiteX11332" fmla="*/ 2372114 w 4550804"/>
              <a:gd name="connsiteY11332" fmla="*/ 943938 h 5360810"/>
              <a:gd name="connsiteX11333" fmla="*/ 2376305 w 4550804"/>
              <a:gd name="connsiteY11333" fmla="*/ 946730 h 5360810"/>
              <a:gd name="connsiteX11334" fmla="*/ 2372114 w 4550804"/>
              <a:gd name="connsiteY11334" fmla="*/ 945333 h 5360810"/>
              <a:gd name="connsiteX11335" fmla="*/ 2367926 w 4550804"/>
              <a:gd name="connsiteY11335" fmla="*/ 929277 h 5360810"/>
              <a:gd name="connsiteX11336" fmla="*/ 2365132 w 4550804"/>
              <a:gd name="connsiteY11336" fmla="*/ 926485 h 5360810"/>
              <a:gd name="connsiteX11337" fmla="*/ 2366529 w 4550804"/>
              <a:gd name="connsiteY11337" fmla="*/ 914618 h 5360810"/>
              <a:gd name="connsiteX11338" fmla="*/ 2368624 w 4550804"/>
              <a:gd name="connsiteY11338" fmla="*/ 915665 h 5360810"/>
              <a:gd name="connsiteX11339" fmla="*/ 2367926 w 4550804"/>
              <a:gd name="connsiteY11339" fmla="*/ 912517 h 5360810"/>
              <a:gd name="connsiteX11340" fmla="*/ 2372114 w 4550804"/>
              <a:gd name="connsiteY11340" fmla="*/ 918101 h 5360810"/>
              <a:gd name="connsiteX11341" fmla="*/ 2382590 w 4550804"/>
              <a:gd name="connsiteY11341" fmla="*/ 913912 h 5360810"/>
              <a:gd name="connsiteX11342" fmla="*/ 2417504 w 4550804"/>
              <a:gd name="connsiteY11342" fmla="*/ 880404 h 5360810"/>
              <a:gd name="connsiteX11343" fmla="*/ 2421694 w 4550804"/>
              <a:gd name="connsiteY11343" fmla="*/ 874120 h 5360810"/>
              <a:gd name="connsiteX11344" fmla="*/ 2423091 w 4550804"/>
              <a:gd name="connsiteY11344" fmla="*/ 862253 h 5360810"/>
              <a:gd name="connsiteX11345" fmla="*/ 2418901 w 4550804"/>
              <a:gd name="connsiteY11345" fmla="*/ 855970 h 5360810"/>
              <a:gd name="connsiteX11346" fmla="*/ 2438453 w 4550804"/>
              <a:gd name="connsiteY11346" fmla="*/ 844103 h 5360810"/>
              <a:gd name="connsiteX11347" fmla="*/ 2438453 w 4550804"/>
              <a:gd name="connsiteY11347" fmla="*/ 842706 h 5360810"/>
              <a:gd name="connsiteX11348" fmla="*/ 2444738 w 4550804"/>
              <a:gd name="connsiteY11348" fmla="*/ 837121 h 5360810"/>
              <a:gd name="connsiteX11349" fmla="*/ 2451022 w 4550804"/>
              <a:gd name="connsiteY11349" fmla="*/ 814782 h 5360810"/>
              <a:gd name="connsiteX11350" fmla="*/ 2455911 w 4550804"/>
              <a:gd name="connsiteY11350" fmla="*/ 777510 h 5360810"/>
              <a:gd name="connsiteX11351" fmla="*/ 2455911 w 4550804"/>
              <a:gd name="connsiteY11351" fmla="*/ 771506 h 5360810"/>
              <a:gd name="connsiteX11352" fmla="*/ 2461497 w 4550804"/>
              <a:gd name="connsiteY11352" fmla="*/ 755451 h 5360810"/>
              <a:gd name="connsiteX11353" fmla="*/ 2460101 w 4550804"/>
              <a:gd name="connsiteY11353" fmla="*/ 747772 h 5360810"/>
              <a:gd name="connsiteX11354" fmla="*/ 2457049 w 4550804"/>
              <a:gd name="connsiteY11354" fmla="*/ 745440 h 5360810"/>
              <a:gd name="connsiteX11355" fmla="*/ 2460798 w 4550804"/>
              <a:gd name="connsiteY11355" fmla="*/ 746376 h 5360810"/>
              <a:gd name="connsiteX11356" fmla="*/ 2454514 w 4550804"/>
              <a:gd name="connsiteY11356" fmla="*/ 735904 h 5360810"/>
              <a:gd name="connsiteX11357" fmla="*/ 2457307 w 4550804"/>
              <a:gd name="connsiteY11357" fmla="*/ 738696 h 5360810"/>
              <a:gd name="connsiteX11358" fmla="*/ 2457307 w 4550804"/>
              <a:gd name="connsiteY11358" fmla="*/ 733112 h 5360810"/>
              <a:gd name="connsiteX11359" fmla="*/ 2466385 w 4550804"/>
              <a:gd name="connsiteY11359" fmla="*/ 727527 h 5360810"/>
              <a:gd name="connsiteX11360" fmla="*/ 2460798 w 4550804"/>
              <a:gd name="connsiteY11360" fmla="*/ 727527 h 5360810"/>
              <a:gd name="connsiteX11361" fmla="*/ 2460798 w 4550804"/>
              <a:gd name="connsiteY11361" fmla="*/ 726131 h 5360810"/>
              <a:gd name="connsiteX11362" fmla="*/ 2464988 w 4550804"/>
              <a:gd name="connsiteY11362" fmla="*/ 724735 h 5360810"/>
              <a:gd name="connsiteX11363" fmla="*/ 2466385 w 4550804"/>
              <a:gd name="connsiteY11363" fmla="*/ 720546 h 5360810"/>
              <a:gd name="connsiteX11364" fmla="*/ 2478256 w 4550804"/>
              <a:gd name="connsiteY11364" fmla="*/ 714264 h 5360810"/>
              <a:gd name="connsiteX11365" fmla="*/ 2484541 w 4550804"/>
              <a:gd name="connsiteY11365" fmla="*/ 707980 h 5360810"/>
              <a:gd name="connsiteX11366" fmla="*/ 2488731 w 4550804"/>
              <a:gd name="connsiteY11366" fmla="*/ 698905 h 5360810"/>
              <a:gd name="connsiteX11367" fmla="*/ 2484541 w 4550804"/>
              <a:gd name="connsiteY11367" fmla="*/ 696112 h 5360810"/>
              <a:gd name="connsiteX11368" fmla="*/ 2480351 w 4550804"/>
              <a:gd name="connsiteY11368" fmla="*/ 701697 h 5360810"/>
              <a:gd name="connsiteX11369" fmla="*/ 2483144 w 4550804"/>
              <a:gd name="connsiteY11369" fmla="*/ 704490 h 5360810"/>
              <a:gd name="connsiteX11370" fmla="*/ 2483144 w 4550804"/>
              <a:gd name="connsiteY11370" fmla="*/ 705885 h 5360810"/>
              <a:gd name="connsiteX11371" fmla="*/ 2477557 w 4550804"/>
              <a:gd name="connsiteY11371" fmla="*/ 708678 h 5360810"/>
              <a:gd name="connsiteX11372" fmla="*/ 2474765 w 4550804"/>
              <a:gd name="connsiteY11372" fmla="*/ 714961 h 5360810"/>
              <a:gd name="connsiteX11373" fmla="*/ 2460101 w 4550804"/>
              <a:gd name="connsiteY11373" fmla="*/ 720546 h 5360810"/>
              <a:gd name="connsiteX11374" fmla="*/ 2457307 w 4550804"/>
              <a:gd name="connsiteY11374" fmla="*/ 728225 h 5360810"/>
              <a:gd name="connsiteX11375" fmla="*/ 2453117 w 4550804"/>
              <a:gd name="connsiteY11375" fmla="*/ 733810 h 5360810"/>
              <a:gd name="connsiteX11376" fmla="*/ 2455911 w 4550804"/>
              <a:gd name="connsiteY11376" fmla="*/ 728225 h 5360810"/>
              <a:gd name="connsiteX11377" fmla="*/ 2458704 w 4550804"/>
              <a:gd name="connsiteY11377" fmla="*/ 720546 h 5360810"/>
              <a:gd name="connsiteX11378" fmla="*/ 2469178 w 4550804"/>
              <a:gd name="connsiteY11378" fmla="*/ 714961 h 5360810"/>
              <a:gd name="connsiteX11379" fmla="*/ 2487013 w 4550804"/>
              <a:gd name="connsiteY11379" fmla="*/ 669024 h 5360810"/>
              <a:gd name="connsiteX11380" fmla="*/ 2483842 w 4550804"/>
              <a:gd name="connsiteY11380" fmla="*/ 666804 h 5360810"/>
              <a:gd name="connsiteX11381" fmla="*/ 2490114 w 4550804"/>
              <a:gd name="connsiteY11381" fmla="*/ 657722 h 5360810"/>
              <a:gd name="connsiteX11382" fmla="*/ 2490114 w 4550804"/>
              <a:gd name="connsiteY11382" fmla="*/ 653537 h 5360810"/>
              <a:gd name="connsiteX11383" fmla="*/ 2491517 w 4550804"/>
              <a:gd name="connsiteY11383" fmla="*/ 654941 h 5360810"/>
              <a:gd name="connsiteX11384" fmla="*/ 2494317 w 4550804"/>
              <a:gd name="connsiteY11384" fmla="*/ 648655 h 5360810"/>
              <a:gd name="connsiteX11385" fmla="*/ 2498500 w 4550804"/>
              <a:gd name="connsiteY11385" fmla="*/ 645860 h 5360810"/>
              <a:gd name="connsiteX11386" fmla="*/ 2501300 w 4550804"/>
              <a:gd name="connsiteY11386" fmla="*/ 641674 h 5360810"/>
              <a:gd name="connsiteX11387" fmla="*/ 2501300 w 4550804"/>
              <a:gd name="connsiteY11387" fmla="*/ 643759 h 5360810"/>
              <a:gd name="connsiteX11388" fmla="*/ 2506873 w 4550804"/>
              <a:gd name="connsiteY11388" fmla="*/ 639575 h 5360810"/>
              <a:gd name="connsiteX11389" fmla="*/ 2511062 w 4550804"/>
              <a:gd name="connsiteY11389" fmla="*/ 636779 h 5360810"/>
              <a:gd name="connsiteX11390" fmla="*/ 2512466 w 4550804"/>
              <a:gd name="connsiteY11390" fmla="*/ 635389 h 5360810"/>
              <a:gd name="connsiteX11391" fmla="*/ 2513855 w 4550804"/>
              <a:gd name="connsiteY11391" fmla="*/ 631203 h 5360810"/>
              <a:gd name="connsiteX11392" fmla="*/ 2513855 w 4550804"/>
              <a:gd name="connsiteY11392" fmla="*/ 633999 h 5360810"/>
              <a:gd name="connsiteX11393" fmla="*/ 2518045 w 4550804"/>
              <a:gd name="connsiteY11393" fmla="*/ 629798 h 5360810"/>
              <a:gd name="connsiteX11394" fmla="*/ 2519448 w 4550804"/>
              <a:gd name="connsiteY11394" fmla="*/ 627017 h 5360810"/>
              <a:gd name="connsiteX11395" fmla="*/ 2519448 w 4550804"/>
              <a:gd name="connsiteY11395" fmla="*/ 627712 h 5360810"/>
              <a:gd name="connsiteX11396" fmla="*/ 2520839 w 4550804"/>
              <a:gd name="connsiteY11396" fmla="*/ 624918 h 5360810"/>
              <a:gd name="connsiteX11397" fmla="*/ 2523639 w 4550804"/>
              <a:gd name="connsiteY11397" fmla="*/ 623527 h 5360810"/>
              <a:gd name="connsiteX11398" fmla="*/ 2525028 w 4550804"/>
              <a:gd name="connsiteY11398" fmla="*/ 619327 h 5360810"/>
              <a:gd name="connsiteX11399" fmla="*/ 2534113 w 4550804"/>
              <a:gd name="connsiteY11399" fmla="*/ 613055 h 5360810"/>
              <a:gd name="connsiteX11400" fmla="*/ 2536906 w 4550804"/>
              <a:gd name="connsiteY11400" fmla="*/ 607465 h 5360810"/>
              <a:gd name="connsiteX11401" fmla="*/ 2545977 w 4550804"/>
              <a:gd name="connsiteY11401" fmla="*/ 604669 h 5360810"/>
              <a:gd name="connsiteX11402" fmla="*/ 2548777 w 4550804"/>
              <a:gd name="connsiteY11402" fmla="*/ 601874 h 5360810"/>
              <a:gd name="connsiteX11403" fmla="*/ 2550181 w 4550804"/>
              <a:gd name="connsiteY11403" fmla="*/ 599093 h 5360810"/>
              <a:gd name="connsiteX11404" fmla="*/ 2554370 w 4550804"/>
              <a:gd name="connsiteY11404" fmla="*/ 597689 h 5360810"/>
              <a:gd name="connsiteX11405" fmla="*/ 2557163 w 4550804"/>
              <a:gd name="connsiteY11405" fmla="*/ 596297 h 5360810"/>
              <a:gd name="connsiteX11406" fmla="*/ 2557163 w 4550804"/>
              <a:gd name="connsiteY11406" fmla="*/ 593503 h 5360810"/>
              <a:gd name="connsiteX11407" fmla="*/ 2558554 w 4550804"/>
              <a:gd name="connsiteY11407" fmla="*/ 596297 h 5360810"/>
              <a:gd name="connsiteX11408" fmla="*/ 2561354 w 4550804"/>
              <a:gd name="connsiteY11408" fmla="*/ 594893 h 5360810"/>
              <a:gd name="connsiteX11409" fmla="*/ 2558554 w 4550804"/>
              <a:gd name="connsiteY11409" fmla="*/ 592112 h 5360810"/>
              <a:gd name="connsiteX11410" fmla="*/ 2561354 w 4550804"/>
              <a:gd name="connsiteY11410" fmla="*/ 593503 h 5360810"/>
              <a:gd name="connsiteX11411" fmla="*/ 2564147 w 4550804"/>
              <a:gd name="connsiteY11411" fmla="*/ 592112 h 5360810"/>
              <a:gd name="connsiteX11412" fmla="*/ 2561354 w 4550804"/>
              <a:gd name="connsiteY11412" fmla="*/ 589317 h 5360810"/>
              <a:gd name="connsiteX11413" fmla="*/ 2564147 w 4550804"/>
              <a:gd name="connsiteY11413" fmla="*/ 590707 h 5360810"/>
              <a:gd name="connsiteX11414" fmla="*/ 2566926 w 4550804"/>
              <a:gd name="connsiteY11414" fmla="*/ 589317 h 5360810"/>
              <a:gd name="connsiteX11415" fmla="*/ 2568336 w 4550804"/>
              <a:gd name="connsiteY11415" fmla="*/ 589317 h 5360810"/>
              <a:gd name="connsiteX11416" fmla="*/ 2571129 w 4550804"/>
              <a:gd name="connsiteY11416" fmla="*/ 587912 h 5360810"/>
              <a:gd name="connsiteX11417" fmla="*/ 2572520 w 4550804"/>
              <a:gd name="connsiteY11417" fmla="*/ 586522 h 5360810"/>
              <a:gd name="connsiteX11418" fmla="*/ 2575319 w 4550804"/>
              <a:gd name="connsiteY11418" fmla="*/ 585131 h 5360810"/>
              <a:gd name="connsiteX11419" fmla="*/ 2576709 w 4550804"/>
              <a:gd name="connsiteY11419" fmla="*/ 585131 h 5360810"/>
              <a:gd name="connsiteX11420" fmla="*/ 2575319 w 4550804"/>
              <a:gd name="connsiteY11420" fmla="*/ 580932 h 5360810"/>
              <a:gd name="connsiteX11421" fmla="*/ 2576709 w 4550804"/>
              <a:gd name="connsiteY11421" fmla="*/ 583726 h 5360810"/>
              <a:gd name="connsiteX11422" fmla="*/ 2582302 w 4550804"/>
              <a:gd name="connsiteY11422" fmla="*/ 579540 h 5360810"/>
              <a:gd name="connsiteX11423" fmla="*/ 2587876 w 4550804"/>
              <a:gd name="connsiteY11423" fmla="*/ 576746 h 5360810"/>
              <a:gd name="connsiteX11424" fmla="*/ 2592079 w 4550804"/>
              <a:gd name="connsiteY11424" fmla="*/ 573950 h 5360810"/>
              <a:gd name="connsiteX11425" fmla="*/ 2597659 w 4550804"/>
              <a:gd name="connsiteY11425" fmla="*/ 568374 h 5360810"/>
              <a:gd name="connsiteX11426" fmla="*/ 2600451 w 4550804"/>
              <a:gd name="connsiteY11426" fmla="*/ 564187 h 5360810"/>
              <a:gd name="connsiteX11427" fmla="*/ 2602226 w 4550804"/>
              <a:gd name="connsiteY11427" fmla="*/ 560929 h 5360810"/>
              <a:gd name="connsiteX11428" fmla="*/ 2601841 w 4550804"/>
              <a:gd name="connsiteY11428" fmla="*/ 559989 h 5360810"/>
              <a:gd name="connsiteX11429" fmla="*/ 2610925 w 4550804"/>
              <a:gd name="connsiteY11429" fmla="*/ 548127 h 5360810"/>
              <a:gd name="connsiteX11430" fmla="*/ 2621401 w 4550804"/>
              <a:gd name="connsiteY11430" fmla="*/ 542537 h 5360810"/>
              <a:gd name="connsiteX11431" fmla="*/ 2627692 w 4550804"/>
              <a:gd name="connsiteY11431" fmla="*/ 524386 h 5360810"/>
              <a:gd name="connsiteX11432" fmla="*/ 2649339 w 4550804"/>
              <a:gd name="connsiteY11432" fmla="*/ 501357 h 5360810"/>
              <a:gd name="connsiteX11433" fmla="*/ 2670987 w 4550804"/>
              <a:gd name="connsiteY11433" fmla="*/ 486682 h 5360810"/>
              <a:gd name="connsiteX11434" fmla="*/ 2693339 w 4550804"/>
              <a:gd name="connsiteY11434" fmla="*/ 476211 h 5360810"/>
              <a:gd name="connsiteX11435" fmla="*/ 2703813 w 4550804"/>
              <a:gd name="connsiteY11435" fmla="*/ 473429 h 5360810"/>
              <a:gd name="connsiteX11436" fmla="*/ 2703813 w 4550804"/>
              <a:gd name="connsiteY11436" fmla="*/ 476211 h 5360810"/>
              <a:gd name="connsiteX11437" fmla="*/ 2708694 w 4550804"/>
              <a:gd name="connsiteY11437" fmla="*/ 469229 h 5360810"/>
              <a:gd name="connsiteX11438" fmla="*/ 2730342 w 4550804"/>
              <a:gd name="connsiteY11438" fmla="*/ 457369 h 5360810"/>
              <a:gd name="connsiteX11439" fmla="*/ 2765955 w 4550804"/>
              <a:gd name="connsiteY11439" fmla="*/ 446897 h 5360810"/>
              <a:gd name="connsiteX11440" fmla="*/ 2809634 w 4550804"/>
              <a:gd name="connsiteY11440" fmla="*/ 427787 h 5360810"/>
              <a:gd name="connsiteX11441" fmla="*/ 2820422 w 4550804"/>
              <a:gd name="connsiteY11441" fmla="*/ 418268 h 5360810"/>
              <a:gd name="connsiteX11442" fmla="*/ 2858131 w 4550804"/>
              <a:gd name="connsiteY11442" fmla="*/ 397325 h 5360810"/>
              <a:gd name="connsiteX11443" fmla="*/ 2864415 w 4550804"/>
              <a:gd name="connsiteY11443" fmla="*/ 394532 h 5360810"/>
              <a:gd name="connsiteX11444" fmla="*/ 2867208 w 4550804"/>
              <a:gd name="connsiteY11444" fmla="*/ 390345 h 5360810"/>
              <a:gd name="connsiteX11445" fmla="*/ 2874890 w 4550804"/>
              <a:gd name="connsiteY11445" fmla="*/ 388948 h 5360810"/>
              <a:gd name="connsiteX11446" fmla="*/ 2909804 w 4550804"/>
              <a:gd name="connsiteY11446" fmla="*/ 374986 h 5360810"/>
              <a:gd name="connsiteX11447" fmla="*/ 2930753 w 4550804"/>
              <a:gd name="connsiteY11447" fmla="*/ 361722 h 5360810"/>
              <a:gd name="connsiteX11448" fmla="*/ 2952400 w 4550804"/>
              <a:gd name="connsiteY11448" fmla="*/ 351250 h 5360810"/>
              <a:gd name="connsiteX11449" fmla="*/ 2954146 w 4550804"/>
              <a:gd name="connsiteY11449" fmla="*/ 349158 h 5360810"/>
              <a:gd name="connsiteX11450" fmla="*/ 2951703 w 4550804"/>
              <a:gd name="connsiteY11450" fmla="*/ 346363 h 5360810"/>
              <a:gd name="connsiteX11451" fmla="*/ 2975445 w 4550804"/>
              <a:gd name="connsiteY11451" fmla="*/ 337289 h 5360810"/>
              <a:gd name="connsiteX11452" fmla="*/ 2988712 w 4550804"/>
              <a:gd name="connsiteY11452" fmla="*/ 322628 h 5360810"/>
              <a:gd name="connsiteX11453" fmla="*/ 2991505 w 4550804"/>
              <a:gd name="connsiteY11453" fmla="*/ 324025 h 5360810"/>
              <a:gd name="connsiteX11454" fmla="*/ 2995695 w 4550804"/>
              <a:gd name="connsiteY11454" fmla="*/ 329609 h 5360810"/>
              <a:gd name="connsiteX11455" fmla="*/ 2992902 w 4550804"/>
              <a:gd name="connsiteY11455" fmla="*/ 325421 h 5360810"/>
              <a:gd name="connsiteX11456" fmla="*/ 2995695 w 4550804"/>
              <a:gd name="connsiteY11456" fmla="*/ 324025 h 5360810"/>
              <a:gd name="connsiteX11457" fmla="*/ 2986617 w 4550804"/>
              <a:gd name="connsiteY11457" fmla="*/ 309364 h 5360810"/>
              <a:gd name="connsiteX11458" fmla="*/ 2990807 w 4550804"/>
              <a:gd name="connsiteY11458" fmla="*/ 309364 h 5360810"/>
              <a:gd name="connsiteX11459" fmla="*/ 2996394 w 4550804"/>
              <a:gd name="connsiteY11459" fmla="*/ 324025 h 5360810"/>
              <a:gd name="connsiteX11460" fmla="*/ 3002678 w 4550804"/>
              <a:gd name="connsiteY11460" fmla="*/ 321233 h 5360810"/>
              <a:gd name="connsiteX11461" fmla="*/ 3004074 w 4550804"/>
              <a:gd name="connsiteY11461" fmla="*/ 325421 h 5360810"/>
              <a:gd name="connsiteX11462" fmla="*/ 3013152 w 4550804"/>
              <a:gd name="connsiteY11462" fmla="*/ 322628 h 5360810"/>
              <a:gd name="connsiteX11463" fmla="*/ 3050861 w 4550804"/>
              <a:gd name="connsiteY11463" fmla="*/ 322628 h 5360810"/>
              <a:gd name="connsiteX11464" fmla="*/ 3079491 w 4550804"/>
              <a:gd name="connsiteY11464" fmla="*/ 312157 h 5360810"/>
              <a:gd name="connsiteX11465" fmla="*/ 3091361 w 4550804"/>
              <a:gd name="connsiteY11465" fmla="*/ 309364 h 5360810"/>
              <a:gd name="connsiteX11466" fmla="*/ 3096948 w 4550804"/>
              <a:gd name="connsiteY11466" fmla="*/ 296100 h 5360810"/>
              <a:gd name="connsiteX11467" fmla="*/ 3099742 w 4550804"/>
              <a:gd name="connsiteY11467" fmla="*/ 297497 h 5360810"/>
              <a:gd name="connsiteX11468" fmla="*/ 3094155 w 4550804"/>
              <a:gd name="connsiteY11468" fmla="*/ 303779 h 5360810"/>
              <a:gd name="connsiteX11469" fmla="*/ 3096948 w 4550804"/>
              <a:gd name="connsiteY11469" fmla="*/ 307968 h 5360810"/>
              <a:gd name="connsiteX11470" fmla="*/ 3116501 w 4550804"/>
              <a:gd name="connsiteY11470" fmla="*/ 303779 h 5360810"/>
              <a:gd name="connsiteX11471" fmla="*/ 3145131 w 4550804"/>
              <a:gd name="connsiteY11471" fmla="*/ 293308 h 5360810"/>
              <a:gd name="connsiteX11472" fmla="*/ 3170968 w 4550804"/>
              <a:gd name="connsiteY11472" fmla="*/ 291912 h 5360810"/>
              <a:gd name="connsiteX11473" fmla="*/ 3204486 w 4550804"/>
              <a:gd name="connsiteY11473" fmla="*/ 284233 h 5360810"/>
              <a:gd name="connsiteX11474" fmla="*/ 3213563 w 4550804"/>
              <a:gd name="connsiteY11474" fmla="*/ 288421 h 5360810"/>
              <a:gd name="connsiteX11475" fmla="*/ 3219150 w 4550804"/>
              <a:gd name="connsiteY11475" fmla="*/ 285630 h 5360810"/>
              <a:gd name="connsiteX11476" fmla="*/ 3224737 w 4550804"/>
              <a:gd name="connsiteY11476" fmla="*/ 289818 h 5360810"/>
              <a:gd name="connsiteX11477" fmla="*/ 3231021 w 4550804"/>
              <a:gd name="connsiteY11477" fmla="*/ 280743 h 5360810"/>
              <a:gd name="connsiteX11478" fmla="*/ 3231021 w 4550804"/>
              <a:gd name="connsiteY11478" fmla="*/ 280044 h 5360810"/>
              <a:gd name="connsiteX11479" fmla="*/ 3232418 w 4550804"/>
              <a:gd name="connsiteY11479" fmla="*/ 281440 h 5360810"/>
              <a:gd name="connsiteX11480" fmla="*/ 3240100 w 4550804"/>
              <a:gd name="connsiteY11480" fmla="*/ 272365 h 5360810"/>
              <a:gd name="connsiteX11481" fmla="*/ 3229625 w 4550804"/>
              <a:gd name="connsiteY11481" fmla="*/ 285630 h 5360810"/>
              <a:gd name="connsiteX11482" fmla="*/ 3231021 w 4550804"/>
              <a:gd name="connsiteY11482" fmla="*/ 285630 h 5360810"/>
              <a:gd name="connsiteX11483" fmla="*/ 3228228 w 4550804"/>
              <a:gd name="connsiteY11483" fmla="*/ 291214 h 5360810"/>
              <a:gd name="connsiteX11484" fmla="*/ 3233815 w 4550804"/>
              <a:gd name="connsiteY11484" fmla="*/ 285630 h 5360810"/>
              <a:gd name="connsiteX11485" fmla="*/ 3235735 w 4550804"/>
              <a:gd name="connsiteY11485" fmla="*/ 285978 h 5360810"/>
              <a:gd name="connsiteX11486" fmla="*/ 3234513 w 4550804"/>
              <a:gd name="connsiteY11486" fmla="*/ 288421 h 5360810"/>
              <a:gd name="connsiteX11487" fmla="*/ 3235910 w 4550804"/>
              <a:gd name="connsiteY11487" fmla="*/ 287025 h 5360810"/>
              <a:gd name="connsiteX11488" fmla="*/ 3250574 w 4550804"/>
              <a:gd name="connsiteY11488" fmla="*/ 288421 h 5360810"/>
              <a:gd name="connsiteX11489" fmla="*/ 3261048 w 4550804"/>
              <a:gd name="connsiteY11489" fmla="*/ 291214 h 5360810"/>
              <a:gd name="connsiteX11490" fmla="*/ 3268730 w 4550804"/>
              <a:gd name="connsiteY11490" fmla="*/ 289818 h 5360810"/>
              <a:gd name="connsiteX11491" fmla="*/ 3284791 w 4550804"/>
              <a:gd name="connsiteY11491" fmla="*/ 294006 h 5360810"/>
              <a:gd name="connsiteX11492" fmla="*/ 3327387 w 4550804"/>
              <a:gd name="connsiteY11492" fmla="*/ 273063 h 5360810"/>
              <a:gd name="connsiteX11493" fmla="*/ 3339257 w 4550804"/>
              <a:gd name="connsiteY11493" fmla="*/ 272365 h 5360810"/>
              <a:gd name="connsiteX11494" fmla="*/ 3346939 w 4550804"/>
              <a:gd name="connsiteY11494" fmla="*/ 277950 h 5360810"/>
              <a:gd name="connsiteX11495" fmla="*/ 3340654 w 4550804"/>
              <a:gd name="connsiteY11495" fmla="*/ 280743 h 5360810"/>
              <a:gd name="connsiteX11496" fmla="*/ 3343447 w 4550804"/>
              <a:gd name="connsiteY11496" fmla="*/ 279346 h 5360810"/>
              <a:gd name="connsiteX11497" fmla="*/ 3342051 w 4550804"/>
              <a:gd name="connsiteY11497" fmla="*/ 276554 h 5360810"/>
              <a:gd name="connsiteX11498" fmla="*/ 3339460 w 4550804"/>
              <a:gd name="connsiteY11498" fmla="*/ 275756 h 5360810"/>
              <a:gd name="connsiteX11499" fmla="*/ 3340654 w 4550804"/>
              <a:gd name="connsiteY11499" fmla="*/ 279346 h 5360810"/>
              <a:gd name="connsiteX11500" fmla="*/ 3336186 w 4550804"/>
              <a:gd name="connsiteY11500" fmla="*/ 275996 h 5360810"/>
              <a:gd name="connsiteX11501" fmla="*/ 3336465 w 4550804"/>
              <a:gd name="connsiteY11501" fmla="*/ 276552 h 5360810"/>
              <a:gd name="connsiteX11502" fmla="*/ 3335068 w 4550804"/>
              <a:gd name="connsiteY11502" fmla="*/ 275156 h 5360810"/>
              <a:gd name="connsiteX11503" fmla="*/ 3336184 w 4550804"/>
              <a:gd name="connsiteY11503" fmla="*/ 275993 h 5360810"/>
              <a:gd name="connsiteX11504" fmla="*/ 3335452 w 4550804"/>
              <a:gd name="connsiteY11504" fmla="*/ 274524 h 5360810"/>
              <a:gd name="connsiteX11505" fmla="*/ 3332973 w 4550804"/>
              <a:gd name="connsiteY11505" fmla="*/ 273762 h 5360810"/>
              <a:gd name="connsiteX11506" fmla="*/ 3309231 w 4550804"/>
              <a:gd name="connsiteY11506" fmla="*/ 285630 h 5360810"/>
              <a:gd name="connsiteX11507" fmla="*/ 3315516 w 4550804"/>
              <a:gd name="connsiteY11507" fmla="*/ 282837 h 5360810"/>
              <a:gd name="connsiteX11508" fmla="*/ 3309929 w 4550804"/>
              <a:gd name="connsiteY11508" fmla="*/ 287026 h 5360810"/>
              <a:gd name="connsiteX11509" fmla="*/ 3312722 w 4550804"/>
              <a:gd name="connsiteY11509" fmla="*/ 285630 h 5360810"/>
              <a:gd name="connsiteX11510" fmla="*/ 3312722 w 4550804"/>
              <a:gd name="connsiteY11510" fmla="*/ 288422 h 5360810"/>
              <a:gd name="connsiteX11511" fmla="*/ 3307136 w 4550804"/>
              <a:gd name="connsiteY11511" fmla="*/ 298893 h 5360810"/>
              <a:gd name="connsiteX11512" fmla="*/ 3305739 w 4550804"/>
              <a:gd name="connsiteY11512" fmla="*/ 313554 h 5360810"/>
              <a:gd name="connsiteX11513" fmla="*/ 3308532 w 4550804"/>
              <a:gd name="connsiteY11513" fmla="*/ 325421 h 5360810"/>
              <a:gd name="connsiteX11514" fmla="*/ 3311326 w 4550804"/>
              <a:gd name="connsiteY11514" fmla="*/ 328214 h 5360810"/>
              <a:gd name="connsiteX11515" fmla="*/ 3308532 w 4550804"/>
              <a:gd name="connsiteY11515" fmla="*/ 329611 h 5360810"/>
              <a:gd name="connsiteX11516" fmla="*/ 3312722 w 4550804"/>
              <a:gd name="connsiteY11516" fmla="*/ 331006 h 5360810"/>
              <a:gd name="connsiteX11517" fmla="*/ 3312722 w 4550804"/>
              <a:gd name="connsiteY11517" fmla="*/ 335195 h 5360810"/>
              <a:gd name="connsiteX11518" fmla="*/ 3316668 w 4550804"/>
              <a:gd name="connsiteY11518" fmla="*/ 342422 h 5360810"/>
              <a:gd name="connsiteX11519" fmla="*/ 3317610 w 4550804"/>
              <a:gd name="connsiteY11519" fmla="*/ 341478 h 5360810"/>
              <a:gd name="connsiteX11520" fmla="*/ 3314817 w 4550804"/>
              <a:gd name="connsiteY11520" fmla="*/ 359628 h 5360810"/>
              <a:gd name="connsiteX11521" fmla="*/ 3317610 w 4550804"/>
              <a:gd name="connsiteY11521" fmla="*/ 362420 h 5360810"/>
              <a:gd name="connsiteX11522" fmla="*/ 3314817 w 4550804"/>
              <a:gd name="connsiteY11522" fmla="*/ 366610 h 5360810"/>
              <a:gd name="connsiteX11523" fmla="*/ 3318469 w 4550804"/>
              <a:gd name="connsiteY11523" fmla="*/ 375739 h 5360810"/>
              <a:gd name="connsiteX11524" fmla="*/ 3319705 w 4550804"/>
              <a:gd name="connsiteY11524" fmla="*/ 370797 h 5360810"/>
              <a:gd name="connsiteX11525" fmla="*/ 3318308 w 4550804"/>
              <a:gd name="connsiteY11525" fmla="*/ 366609 h 5360810"/>
              <a:gd name="connsiteX11526" fmla="*/ 3322498 w 4550804"/>
              <a:gd name="connsiteY11526" fmla="*/ 377778 h 5360810"/>
              <a:gd name="connsiteX11527" fmla="*/ 3318790 w 4550804"/>
              <a:gd name="connsiteY11527" fmla="*/ 376543 h 5360810"/>
              <a:gd name="connsiteX11528" fmla="*/ 3319006 w 4550804"/>
              <a:gd name="connsiteY11528" fmla="*/ 377080 h 5360810"/>
              <a:gd name="connsiteX11529" fmla="*/ 3314705 w 4550804"/>
              <a:gd name="connsiteY11529" fmla="*/ 379946 h 5360810"/>
              <a:gd name="connsiteX11530" fmla="*/ 3323895 w 4550804"/>
              <a:gd name="connsiteY11530" fmla="*/ 378476 h 5360810"/>
              <a:gd name="connsiteX11531" fmla="*/ 3321102 w 4550804"/>
              <a:gd name="connsiteY11531" fmla="*/ 386156 h 5360810"/>
              <a:gd name="connsiteX11532" fmla="*/ 3326688 w 4550804"/>
              <a:gd name="connsiteY11532" fmla="*/ 407099 h 5360810"/>
              <a:gd name="connsiteX11533" fmla="*/ 3337162 w 4550804"/>
              <a:gd name="connsiteY11533" fmla="*/ 414777 h 5360810"/>
              <a:gd name="connsiteX11534" fmla="*/ 3330878 w 4550804"/>
              <a:gd name="connsiteY11534" fmla="*/ 425249 h 5360810"/>
              <a:gd name="connsiteX11535" fmla="*/ 3337162 w 4550804"/>
              <a:gd name="connsiteY11535" fmla="*/ 450381 h 5360810"/>
              <a:gd name="connsiteX11536" fmla="*/ 3331577 w 4550804"/>
              <a:gd name="connsiteY11536" fmla="*/ 454570 h 5360810"/>
              <a:gd name="connsiteX11537" fmla="*/ 3327387 w 4550804"/>
              <a:gd name="connsiteY11537" fmla="*/ 453173 h 5360810"/>
              <a:gd name="connsiteX11538" fmla="*/ 3324593 w 4550804"/>
              <a:gd name="connsiteY11538" fmla="*/ 455966 h 5360810"/>
              <a:gd name="connsiteX11539" fmla="*/ 3312722 w 4550804"/>
              <a:gd name="connsiteY11539" fmla="*/ 457362 h 5360810"/>
              <a:gd name="connsiteX11540" fmla="*/ 3316912 w 4550804"/>
              <a:gd name="connsiteY11540" fmla="*/ 457362 h 5360810"/>
              <a:gd name="connsiteX11541" fmla="*/ 3314712 w 4550804"/>
              <a:gd name="connsiteY11541" fmla="*/ 459157 h 5360810"/>
              <a:gd name="connsiteX11542" fmla="*/ 3320822 w 4550804"/>
              <a:gd name="connsiteY11542" fmla="*/ 457362 h 5360810"/>
              <a:gd name="connsiteX11543" fmla="*/ 3329482 w 4550804"/>
              <a:gd name="connsiteY11543" fmla="*/ 457362 h 5360810"/>
              <a:gd name="connsiteX11544" fmla="*/ 3326688 w 4550804"/>
              <a:gd name="connsiteY11544" fmla="*/ 456664 h 5360810"/>
              <a:gd name="connsiteX11545" fmla="*/ 3329482 w 4550804"/>
              <a:gd name="connsiteY11545" fmla="*/ 455268 h 5360810"/>
              <a:gd name="connsiteX11546" fmla="*/ 3332275 w 4550804"/>
              <a:gd name="connsiteY11546" fmla="*/ 457362 h 5360810"/>
              <a:gd name="connsiteX11547" fmla="*/ 3330878 w 4550804"/>
              <a:gd name="connsiteY11547" fmla="*/ 455268 h 5360810"/>
              <a:gd name="connsiteX11548" fmla="*/ 3339956 w 4550804"/>
              <a:gd name="connsiteY11548" fmla="*/ 451079 h 5360810"/>
              <a:gd name="connsiteX11549" fmla="*/ 3339956 w 4550804"/>
              <a:gd name="connsiteY11549" fmla="*/ 447124 h 5360810"/>
              <a:gd name="connsiteX11550" fmla="*/ 3337162 w 4550804"/>
              <a:gd name="connsiteY11550" fmla="*/ 444797 h 5360810"/>
              <a:gd name="connsiteX11551" fmla="*/ 3333671 w 4550804"/>
              <a:gd name="connsiteY11551" fmla="*/ 430137 h 5360810"/>
              <a:gd name="connsiteX11552" fmla="*/ 3333671 w 4550804"/>
              <a:gd name="connsiteY11552" fmla="*/ 424552 h 5360810"/>
              <a:gd name="connsiteX11553" fmla="*/ 3339956 w 4550804"/>
              <a:gd name="connsiteY11553" fmla="*/ 416872 h 5360810"/>
              <a:gd name="connsiteX11554" fmla="*/ 3345543 w 4550804"/>
              <a:gd name="connsiteY11554" fmla="*/ 428741 h 5360810"/>
              <a:gd name="connsiteX11555" fmla="*/ 3341353 w 4550804"/>
              <a:gd name="connsiteY11555" fmla="*/ 415476 h 5360810"/>
              <a:gd name="connsiteX11556" fmla="*/ 3351827 w 4550804"/>
              <a:gd name="connsiteY11556" fmla="*/ 424552 h 5360810"/>
              <a:gd name="connsiteX11557" fmla="*/ 3351827 w 4550804"/>
              <a:gd name="connsiteY11557" fmla="*/ 422457 h 5360810"/>
              <a:gd name="connsiteX11558" fmla="*/ 3356017 w 4550804"/>
              <a:gd name="connsiteY11558" fmla="*/ 422457 h 5360810"/>
              <a:gd name="connsiteX11559" fmla="*/ 3347637 w 4550804"/>
              <a:gd name="connsiteY11559" fmla="*/ 418269 h 5360810"/>
              <a:gd name="connsiteX11560" fmla="*/ 3330878 w 4550804"/>
              <a:gd name="connsiteY11560" fmla="*/ 393138 h 5360810"/>
              <a:gd name="connsiteX11561" fmla="*/ 3332275 w 4550804"/>
              <a:gd name="connsiteY11561" fmla="*/ 385458 h 5360810"/>
              <a:gd name="connsiteX11562" fmla="*/ 3338559 w 4550804"/>
              <a:gd name="connsiteY11562" fmla="*/ 379873 h 5360810"/>
              <a:gd name="connsiteX11563" fmla="*/ 3350430 w 4550804"/>
              <a:gd name="connsiteY11563" fmla="*/ 387552 h 5360810"/>
              <a:gd name="connsiteX11564" fmla="*/ 3356017 w 4550804"/>
              <a:gd name="connsiteY11564" fmla="*/ 389647 h 5360810"/>
              <a:gd name="connsiteX11565" fmla="*/ 3356017 w 4550804"/>
              <a:gd name="connsiteY11565" fmla="*/ 411986 h 5360810"/>
              <a:gd name="connsiteX11566" fmla="*/ 3360905 w 4550804"/>
              <a:gd name="connsiteY11566" fmla="*/ 417570 h 5360810"/>
              <a:gd name="connsiteX11567" fmla="*/ 3357413 w 4550804"/>
              <a:gd name="connsiteY11567" fmla="*/ 413382 h 5360810"/>
              <a:gd name="connsiteX11568" fmla="*/ 3357413 w 4550804"/>
              <a:gd name="connsiteY11568" fmla="*/ 407099 h 5360810"/>
              <a:gd name="connsiteX11569" fmla="*/ 3358810 w 4550804"/>
              <a:gd name="connsiteY11569" fmla="*/ 405703 h 5360810"/>
              <a:gd name="connsiteX11570" fmla="*/ 3360905 w 4550804"/>
              <a:gd name="connsiteY11570" fmla="*/ 410590 h 5360810"/>
              <a:gd name="connsiteX11571" fmla="*/ 3363697 w 4550804"/>
              <a:gd name="connsiteY11571" fmla="*/ 410590 h 5360810"/>
              <a:gd name="connsiteX11572" fmla="*/ 3360905 w 4550804"/>
              <a:gd name="connsiteY11572" fmla="*/ 409891 h 5360810"/>
              <a:gd name="connsiteX11573" fmla="*/ 3360207 w 4550804"/>
              <a:gd name="connsiteY11573" fmla="*/ 401514 h 5360810"/>
              <a:gd name="connsiteX11574" fmla="*/ 3365094 w 4550804"/>
              <a:gd name="connsiteY11574" fmla="*/ 387552 h 5360810"/>
              <a:gd name="connsiteX11575" fmla="*/ 3367887 w 4550804"/>
              <a:gd name="connsiteY11575" fmla="*/ 386156 h 5360810"/>
              <a:gd name="connsiteX11576" fmla="*/ 3381155 w 4550804"/>
              <a:gd name="connsiteY11576" fmla="*/ 387552 h 5360810"/>
              <a:gd name="connsiteX11577" fmla="*/ 3381155 w 4550804"/>
              <a:gd name="connsiteY11577" fmla="*/ 402213 h 5360810"/>
              <a:gd name="connsiteX11578" fmla="*/ 3387440 w 4550804"/>
              <a:gd name="connsiteY11578" fmla="*/ 411288 h 5360810"/>
              <a:gd name="connsiteX11579" fmla="*/ 3393027 w 4550804"/>
              <a:gd name="connsiteY11579" fmla="*/ 415476 h 5360810"/>
              <a:gd name="connsiteX11580" fmla="*/ 3394423 w 4550804"/>
              <a:gd name="connsiteY11580" fmla="*/ 431533 h 5360810"/>
              <a:gd name="connsiteX11581" fmla="*/ 3397914 w 4550804"/>
              <a:gd name="connsiteY11581" fmla="*/ 436420 h 5360810"/>
              <a:gd name="connsiteX11582" fmla="*/ 3395121 w 4550804"/>
              <a:gd name="connsiteY11582" fmla="*/ 427344 h 5360810"/>
              <a:gd name="connsiteX11583" fmla="*/ 3397914 w 4550804"/>
              <a:gd name="connsiteY11583" fmla="*/ 419665 h 5360810"/>
              <a:gd name="connsiteX11584" fmla="*/ 3425148 w 4550804"/>
              <a:gd name="connsiteY11584" fmla="*/ 428741 h 5360810"/>
              <a:gd name="connsiteX11585" fmla="*/ 3401406 w 4550804"/>
              <a:gd name="connsiteY11585" fmla="*/ 419665 h 5360810"/>
              <a:gd name="connsiteX11586" fmla="*/ 3385345 w 4550804"/>
              <a:gd name="connsiteY11586" fmla="*/ 402213 h 5360810"/>
              <a:gd name="connsiteX11587" fmla="*/ 3383250 w 4550804"/>
              <a:gd name="connsiteY11587" fmla="*/ 397326 h 5360810"/>
              <a:gd name="connsiteX11588" fmla="*/ 3385345 w 4550804"/>
              <a:gd name="connsiteY11588" fmla="*/ 391741 h 5360810"/>
              <a:gd name="connsiteX11589" fmla="*/ 3392329 w 4550804"/>
              <a:gd name="connsiteY11589" fmla="*/ 405005 h 5360810"/>
              <a:gd name="connsiteX11590" fmla="*/ 3398613 w 4550804"/>
              <a:gd name="connsiteY11590" fmla="*/ 410590 h 5360810"/>
              <a:gd name="connsiteX11591" fmla="*/ 3406294 w 4550804"/>
              <a:gd name="connsiteY11591" fmla="*/ 409194 h 5360810"/>
              <a:gd name="connsiteX11592" fmla="*/ 3417467 w 4550804"/>
              <a:gd name="connsiteY11592" fmla="*/ 398722 h 5360810"/>
              <a:gd name="connsiteX11593" fmla="*/ 3420959 w 4550804"/>
              <a:gd name="connsiteY11593" fmla="*/ 397326 h 5360810"/>
              <a:gd name="connsiteX11594" fmla="*/ 3432830 w 4550804"/>
              <a:gd name="connsiteY11594" fmla="*/ 402213 h 5360810"/>
              <a:gd name="connsiteX11595" fmla="*/ 3443304 w 4550804"/>
              <a:gd name="connsiteY11595" fmla="*/ 403609 h 5360810"/>
              <a:gd name="connsiteX11596" fmla="*/ 3450287 w 4550804"/>
              <a:gd name="connsiteY11596" fmla="*/ 407798 h 5360810"/>
              <a:gd name="connsiteX11597" fmla="*/ 3460732 w 4550804"/>
              <a:gd name="connsiteY11597" fmla="*/ 410582 h 5360810"/>
              <a:gd name="connsiteX11598" fmla="*/ 3439813 w 4550804"/>
              <a:gd name="connsiteY11598" fmla="*/ 400126 h 5360810"/>
              <a:gd name="connsiteX11599" fmla="*/ 3418863 w 4550804"/>
              <a:gd name="connsiteY11599" fmla="*/ 393843 h 5360810"/>
              <a:gd name="connsiteX11600" fmla="*/ 3413277 w 4550804"/>
              <a:gd name="connsiteY11600" fmla="*/ 395239 h 5360810"/>
              <a:gd name="connsiteX11601" fmla="*/ 3402803 w 4550804"/>
              <a:gd name="connsiteY11601" fmla="*/ 404315 h 5360810"/>
              <a:gd name="connsiteX11602" fmla="*/ 3395121 w 4550804"/>
              <a:gd name="connsiteY11602" fmla="*/ 404315 h 5360810"/>
              <a:gd name="connsiteX11603" fmla="*/ 3395121 w 4550804"/>
              <a:gd name="connsiteY11603" fmla="*/ 388258 h 5360810"/>
              <a:gd name="connsiteX11604" fmla="*/ 3396518 w 4550804"/>
              <a:gd name="connsiteY11604" fmla="*/ 389654 h 5360810"/>
              <a:gd name="connsiteX11605" fmla="*/ 3411182 w 4550804"/>
              <a:gd name="connsiteY11605" fmla="*/ 385465 h 5360810"/>
              <a:gd name="connsiteX11606" fmla="*/ 3416769 w 4550804"/>
              <a:gd name="connsiteY11606" fmla="*/ 377787 h 5360810"/>
              <a:gd name="connsiteX11607" fmla="*/ 3418166 w 4550804"/>
              <a:gd name="connsiteY11607" fmla="*/ 376390 h 5360810"/>
              <a:gd name="connsiteX11608" fmla="*/ 3423752 w 4550804"/>
              <a:gd name="connsiteY11608" fmla="*/ 379182 h 5360810"/>
              <a:gd name="connsiteX11609" fmla="*/ 3423752 w 4550804"/>
              <a:gd name="connsiteY11609" fmla="*/ 376390 h 5360810"/>
              <a:gd name="connsiteX11610" fmla="*/ 3420958 w 4550804"/>
              <a:gd name="connsiteY11610" fmla="*/ 373598 h 5360810"/>
              <a:gd name="connsiteX11611" fmla="*/ 3422355 w 4550804"/>
              <a:gd name="connsiteY11611" fmla="*/ 370805 h 5360810"/>
              <a:gd name="connsiteX11612" fmla="*/ 3419561 w 4550804"/>
              <a:gd name="connsiteY11612" fmla="*/ 372202 h 5360810"/>
              <a:gd name="connsiteX11613" fmla="*/ 3413277 w 4550804"/>
              <a:gd name="connsiteY11613" fmla="*/ 369409 h 5360810"/>
              <a:gd name="connsiteX11614" fmla="*/ 3405596 w 4550804"/>
              <a:gd name="connsiteY11614" fmla="*/ 375692 h 5360810"/>
              <a:gd name="connsiteX11615" fmla="*/ 3396518 w 4550804"/>
              <a:gd name="connsiteY11615" fmla="*/ 371503 h 5360810"/>
              <a:gd name="connsiteX11616" fmla="*/ 3405596 w 4550804"/>
              <a:gd name="connsiteY11616" fmla="*/ 363824 h 5360810"/>
              <a:gd name="connsiteX11617" fmla="*/ 3411182 w 4550804"/>
              <a:gd name="connsiteY11617" fmla="*/ 366617 h 5360810"/>
              <a:gd name="connsiteX11618" fmla="*/ 3413976 w 4550804"/>
              <a:gd name="connsiteY11618" fmla="*/ 365220 h 5360810"/>
              <a:gd name="connsiteX11619" fmla="*/ 3409786 w 4550804"/>
              <a:gd name="connsiteY11619" fmla="*/ 365220 h 5360810"/>
              <a:gd name="connsiteX11620" fmla="*/ 3403501 w 4550804"/>
              <a:gd name="connsiteY11620" fmla="*/ 361031 h 5360810"/>
              <a:gd name="connsiteX11621" fmla="*/ 3403501 w 4550804"/>
              <a:gd name="connsiteY11621" fmla="*/ 354749 h 5360810"/>
              <a:gd name="connsiteX11622" fmla="*/ 3403745 w 4550804"/>
              <a:gd name="connsiteY11622" fmla="*/ 355733 h 5360810"/>
              <a:gd name="connsiteX11623" fmla="*/ 3404039 w 4550804"/>
              <a:gd name="connsiteY11623" fmla="*/ 354434 h 5360810"/>
              <a:gd name="connsiteX11624" fmla="*/ 3402803 w 4550804"/>
              <a:gd name="connsiteY11624" fmla="*/ 352655 h 5360810"/>
              <a:gd name="connsiteX11625" fmla="*/ 3402803 w 4550804"/>
              <a:gd name="connsiteY11625" fmla="*/ 355447 h 5360810"/>
              <a:gd name="connsiteX11626" fmla="*/ 3397217 w 4550804"/>
              <a:gd name="connsiteY11626" fmla="*/ 361031 h 5360810"/>
              <a:gd name="connsiteX11627" fmla="*/ 3382552 w 4550804"/>
              <a:gd name="connsiteY11627" fmla="*/ 363824 h 5360810"/>
              <a:gd name="connsiteX11628" fmla="*/ 3378362 w 4550804"/>
              <a:gd name="connsiteY11628" fmla="*/ 368013 h 5360810"/>
              <a:gd name="connsiteX11629" fmla="*/ 3375569 w 4550804"/>
              <a:gd name="connsiteY11629" fmla="*/ 362429 h 5360810"/>
              <a:gd name="connsiteX11630" fmla="*/ 3369285 w 4550804"/>
              <a:gd name="connsiteY11630" fmla="*/ 361031 h 5360810"/>
              <a:gd name="connsiteX11631" fmla="*/ 3369285 w 4550804"/>
              <a:gd name="connsiteY11631" fmla="*/ 356843 h 5360810"/>
              <a:gd name="connsiteX11632" fmla="*/ 3373474 w 4550804"/>
              <a:gd name="connsiteY11632" fmla="*/ 355447 h 5360810"/>
              <a:gd name="connsiteX11633" fmla="*/ 3373474 w 4550804"/>
              <a:gd name="connsiteY11633" fmla="*/ 351259 h 5360810"/>
              <a:gd name="connsiteX11634" fmla="*/ 3382552 w 4550804"/>
              <a:gd name="connsiteY11634" fmla="*/ 351259 h 5360810"/>
              <a:gd name="connsiteX11635" fmla="*/ 3397217 w 4550804"/>
              <a:gd name="connsiteY11635" fmla="*/ 348466 h 5360810"/>
              <a:gd name="connsiteX11636" fmla="*/ 3396518 w 4550804"/>
              <a:gd name="connsiteY11636" fmla="*/ 348466 h 5360810"/>
              <a:gd name="connsiteX11637" fmla="*/ 3390233 w 4550804"/>
              <a:gd name="connsiteY11637" fmla="*/ 345675 h 5360810"/>
              <a:gd name="connsiteX11638" fmla="*/ 3383949 w 4550804"/>
              <a:gd name="connsiteY11638" fmla="*/ 347070 h 5360810"/>
              <a:gd name="connsiteX11639" fmla="*/ 3382552 w 4550804"/>
              <a:gd name="connsiteY11639" fmla="*/ 345675 h 5360810"/>
              <a:gd name="connsiteX11640" fmla="*/ 3370681 w 4550804"/>
              <a:gd name="connsiteY11640" fmla="*/ 342882 h 5360810"/>
              <a:gd name="connsiteX11641" fmla="*/ 3367888 w 4550804"/>
              <a:gd name="connsiteY11641" fmla="*/ 338693 h 5360810"/>
              <a:gd name="connsiteX11642" fmla="*/ 3369285 w 4550804"/>
              <a:gd name="connsiteY11642" fmla="*/ 342882 h 5360810"/>
              <a:gd name="connsiteX11643" fmla="*/ 3363000 w 4550804"/>
              <a:gd name="connsiteY11643" fmla="*/ 342882 h 5360810"/>
              <a:gd name="connsiteX11644" fmla="*/ 3352526 w 4550804"/>
              <a:gd name="connsiteY11644" fmla="*/ 338693 h 5360810"/>
              <a:gd name="connsiteX11645" fmla="*/ 3343447 w 4550804"/>
              <a:gd name="connsiteY11645" fmla="*/ 337297 h 5360810"/>
              <a:gd name="connsiteX11646" fmla="*/ 3342051 w 4550804"/>
              <a:gd name="connsiteY11646" fmla="*/ 331711 h 5360810"/>
              <a:gd name="connsiteX11647" fmla="*/ 3343447 w 4550804"/>
              <a:gd name="connsiteY11647" fmla="*/ 328919 h 5360810"/>
              <a:gd name="connsiteX11648" fmla="*/ 3349732 w 4550804"/>
              <a:gd name="connsiteY11648" fmla="*/ 328919 h 5360810"/>
              <a:gd name="connsiteX11649" fmla="*/ 3351129 w 4550804"/>
              <a:gd name="connsiteY11649" fmla="*/ 330316 h 5360810"/>
              <a:gd name="connsiteX11650" fmla="*/ 3356715 w 4550804"/>
              <a:gd name="connsiteY11650" fmla="*/ 328919 h 5360810"/>
              <a:gd name="connsiteX11651" fmla="*/ 3362301 w 4550804"/>
              <a:gd name="connsiteY11651" fmla="*/ 328919 h 5360810"/>
              <a:gd name="connsiteX11652" fmla="*/ 3360905 w 4550804"/>
              <a:gd name="connsiteY11652" fmla="*/ 327523 h 5360810"/>
              <a:gd name="connsiteX11653" fmla="*/ 3363698 w 4550804"/>
              <a:gd name="connsiteY11653" fmla="*/ 323335 h 5360810"/>
              <a:gd name="connsiteX11654" fmla="*/ 3360905 w 4550804"/>
              <a:gd name="connsiteY11654" fmla="*/ 323335 h 5360810"/>
              <a:gd name="connsiteX11655" fmla="*/ 3358112 w 4550804"/>
              <a:gd name="connsiteY11655" fmla="*/ 320542 h 5360810"/>
              <a:gd name="connsiteX11656" fmla="*/ 3356715 w 4550804"/>
              <a:gd name="connsiteY11656" fmla="*/ 314259 h 5360810"/>
              <a:gd name="connsiteX11657" fmla="*/ 3351129 w 4550804"/>
              <a:gd name="connsiteY11657" fmla="*/ 314259 h 5360810"/>
              <a:gd name="connsiteX11658" fmla="*/ 3351129 w 4550804"/>
              <a:gd name="connsiteY11658" fmla="*/ 310070 h 5360810"/>
              <a:gd name="connsiteX11659" fmla="*/ 3336465 w 4550804"/>
              <a:gd name="connsiteY11659" fmla="*/ 305882 h 5360810"/>
              <a:gd name="connsiteX11660" fmla="*/ 3337861 w 4550804"/>
              <a:gd name="connsiteY11660" fmla="*/ 303090 h 5360810"/>
              <a:gd name="connsiteX11661" fmla="*/ 3336465 w 4550804"/>
              <a:gd name="connsiteY11661" fmla="*/ 301693 h 5360810"/>
              <a:gd name="connsiteX11662" fmla="*/ 3340655 w 4550804"/>
              <a:gd name="connsiteY11662" fmla="*/ 297504 h 5360810"/>
              <a:gd name="connsiteX11663" fmla="*/ 3339258 w 4550804"/>
              <a:gd name="connsiteY11663" fmla="*/ 294712 h 5360810"/>
              <a:gd name="connsiteX11664" fmla="*/ 3339258 w 4550804"/>
              <a:gd name="connsiteY11664" fmla="*/ 294015 h 5360810"/>
              <a:gd name="connsiteX11665" fmla="*/ 3343447 w 4550804"/>
              <a:gd name="connsiteY11665" fmla="*/ 291222 h 5360810"/>
              <a:gd name="connsiteX11666" fmla="*/ 3359508 w 4550804"/>
              <a:gd name="connsiteY11666" fmla="*/ 291222 h 5360810"/>
              <a:gd name="connsiteX11667" fmla="*/ 3368586 w 4550804"/>
              <a:gd name="connsiteY11667" fmla="*/ 303090 h 5360810"/>
              <a:gd name="connsiteX11668" fmla="*/ 3374172 w 4550804"/>
              <a:gd name="connsiteY11668" fmla="*/ 305882 h 5360810"/>
              <a:gd name="connsiteX11669" fmla="*/ 3380192 w 4550804"/>
              <a:gd name="connsiteY11669" fmla="*/ 315920 h 5360810"/>
              <a:gd name="connsiteX11670" fmla="*/ 3383949 w 4550804"/>
              <a:gd name="connsiteY11670" fmla="*/ 312164 h 5360810"/>
              <a:gd name="connsiteX11671" fmla="*/ 3390233 w 4550804"/>
              <a:gd name="connsiteY11671" fmla="*/ 310769 h 5360810"/>
              <a:gd name="connsiteX11672" fmla="*/ 3394423 w 4550804"/>
              <a:gd name="connsiteY11672" fmla="*/ 314958 h 5360810"/>
              <a:gd name="connsiteX11673" fmla="*/ 3385346 w 4550804"/>
              <a:gd name="connsiteY11673" fmla="*/ 317749 h 5360810"/>
              <a:gd name="connsiteX11674" fmla="*/ 3381149 w 4550804"/>
              <a:gd name="connsiteY11674" fmla="*/ 316703 h 5360810"/>
              <a:gd name="connsiteX11675" fmla="*/ 3386044 w 4550804"/>
              <a:gd name="connsiteY11675" fmla="*/ 319146 h 5360810"/>
              <a:gd name="connsiteX11676" fmla="*/ 3386707 w 4550804"/>
              <a:gd name="connsiteY11676" fmla="*/ 320479 h 5360810"/>
              <a:gd name="connsiteX11677" fmla="*/ 3400708 w 4550804"/>
              <a:gd name="connsiteY11677" fmla="*/ 319146 h 5360810"/>
              <a:gd name="connsiteX11678" fmla="*/ 3404897 w 4550804"/>
              <a:gd name="connsiteY11678" fmla="*/ 313561 h 5360810"/>
              <a:gd name="connsiteX11679" fmla="*/ 3402105 w 4550804"/>
              <a:gd name="connsiteY11679" fmla="*/ 309373 h 5360810"/>
              <a:gd name="connsiteX11680" fmla="*/ 3399311 w 4550804"/>
              <a:gd name="connsiteY11680" fmla="*/ 305184 h 5360810"/>
              <a:gd name="connsiteX11681" fmla="*/ 3387441 w 4550804"/>
              <a:gd name="connsiteY11681" fmla="*/ 300995 h 5360810"/>
              <a:gd name="connsiteX11682" fmla="*/ 3386044 w 4550804"/>
              <a:gd name="connsiteY11682" fmla="*/ 303788 h 5360810"/>
              <a:gd name="connsiteX11683" fmla="*/ 3381854 w 4550804"/>
              <a:gd name="connsiteY11683" fmla="*/ 299599 h 5360810"/>
              <a:gd name="connsiteX11684" fmla="*/ 3377664 w 4550804"/>
              <a:gd name="connsiteY11684" fmla="*/ 296806 h 5360810"/>
              <a:gd name="connsiteX11685" fmla="*/ 3373474 w 4550804"/>
              <a:gd name="connsiteY11685" fmla="*/ 292619 h 5360810"/>
              <a:gd name="connsiteX11686" fmla="*/ 3368586 w 4550804"/>
              <a:gd name="connsiteY11686" fmla="*/ 292619 h 5360810"/>
              <a:gd name="connsiteX11687" fmla="*/ 3369983 w 4550804"/>
              <a:gd name="connsiteY11687" fmla="*/ 286335 h 5360810"/>
              <a:gd name="connsiteX11688" fmla="*/ 3360905 w 4550804"/>
              <a:gd name="connsiteY11688" fmla="*/ 287732 h 5360810"/>
              <a:gd name="connsiteX11689" fmla="*/ 3366491 w 4550804"/>
              <a:gd name="connsiteY11689" fmla="*/ 286335 h 5360810"/>
              <a:gd name="connsiteX11690" fmla="*/ 3366491 w 4550804"/>
              <a:gd name="connsiteY11690" fmla="*/ 283543 h 5360810"/>
              <a:gd name="connsiteX11691" fmla="*/ 3360905 w 4550804"/>
              <a:gd name="connsiteY11691" fmla="*/ 283543 h 5360810"/>
              <a:gd name="connsiteX11692" fmla="*/ 3359508 w 4550804"/>
              <a:gd name="connsiteY11692" fmla="*/ 286335 h 5360810"/>
              <a:gd name="connsiteX11693" fmla="*/ 3353922 w 4550804"/>
              <a:gd name="connsiteY11693" fmla="*/ 282147 h 5360810"/>
              <a:gd name="connsiteX11694" fmla="*/ 3353922 w 4550804"/>
              <a:gd name="connsiteY11694" fmla="*/ 279480 h 5360810"/>
              <a:gd name="connsiteX11695" fmla="*/ 3360905 w 4550804"/>
              <a:gd name="connsiteY11695" fmla="*/ 280750 h 5360810"/>
              <a:gd name="connsiteX11696" fmla="*/ 3371380 w 4550804"/>
              <a:gd name="connsiteY11696" fmla="*/ 276561 h 5360810"/>
              <a:gd name="connsiteX11697" fmla="*/ 3369983 w 4550804"/>
              <a:gd name="connsiteY11697" fmla="*/ 273769 h 5360810"/>
              <a:gd name="connsiteX11698" fmla="*/ 3356715 w 4550804"/>
              <a:gd name="connsiteY11698" fmla="*/ 277958 h 5360810"/>
              <a:gd name="connsiteX11699" fmla="*/ 3359508 w 4550804"/>
              <a:gd name="connsiteY11699" fmla="*/ 276561 h 5360810"/>
              <a:gd name="connsiteX11700" fmla="*/ 3371380 w 4550804"/>
              <a:gd name="connsiteY11700" fmla="*/ 272373 h 5360810"/>
              <a:gd name="connsiteX11701" fmla="*/ 3374172 w 4550804"/>
              <a:gd name="connsiteY11701" fmla="*/ 277958 h 5360810"/>
              <a:gd name="connsiteX11702" fmla="*/ 3407691 w 4550804"/>
              <a:gd name="connsiteY11702" fmla="*/ 266090 h 5360810"/>
              <a:gd name="connsiteX11703" fmla="*/ 3420958 w 4550804"/>
              <a:gd name="connsiteY11703" fmla="*/ 266090 h 5360810"/>
              <a:gd name="connsiteX11704" fmla="*/ 3463555 w 4550804"/>
              <a:gd name="connsiteY11704" fmla="*/ 289826 h 5360810"/>
              <a:gd name="connsiteX11705" fmla="*/ 3472633 w 4550804"/>
              <a:gd name="connsiteY11705" fmla="*/ 298901 h 5360810"/>
              <a:gd name="connsiteX11706" fmla="*/ 3476823 w 4550804"/>
              <a:gd name="connsiteY11706" fmla="*/ 300297 h 5360810"/>
              <a:gd name="connsiteX11707" fmla="*/ 3481012 w 4550804"/>
              <a:gd name="connsiteY11707" fmla="*/ 306580 h 5360810"/>
              <a:gd name="connsiteX11708" fmla="*/ 3478219 w 4550804"/>
              <a:gd name="connsiteY11708" fmla="*/ 300995 h 5360810"/>
              <a:gd name="connsiteX11709" fmla="*/ 3482402 w 4550804"/>
              <a:gd name="connsiteY11709" fmla="*/ 300995 h 5360810"/>
              <a:gd name="connsiteX11710" fmla="*/ 3487988 w 4550804"/>
              <a:gd name="connsiteY11710" fmla="*/ 299599 h 5360810"/>
              <a:gd name="connsiteX11711" fmla="*/ 3487988 w 4550804"/>
              <a:gd name="connsiteY11711" fmla="*/ 296806 h 5360810"/>
              <a:gd name="connsiteX11712" fmla="*/ 3504048 w 4550804"/>
              <a:gd name="connsiteY11712" fmla="*/ 289128 h 5360810"/>
              <a:gd name="connsiteX11713" fmla="*/ 3504048 w 4550804"/>
              <a:gd name="connsiteY11713" fmla="*/ 286335 h 5360810"/>
              <a:gd name="connsiteX11714" fmla="*/ 3508239 w 4550804"/>
              <a:gd name="connsiteY11714" fmla="*/ 287033 h 5360810"/>
              <a:gd name="connsiteX11715" fmla="*/ 3509635 w 4550804"/>
              <a:gd name="connsiteY11715" fmla="*/ 284241 h 5360810"/>
              <a:gd name="connsiteX11716" fmla="*/ 3512429 w 4550804"/>
              <a:gd name="connsiteY11716" fmla="*/ 282845 h 5360810"/>
              <a:gd name="connsiteX11717" fmla="*/ 3515229 w 4550804"/>
              <a:gd name="connsiteY11717" fmla="*/ 281448 h 5360810"/>
              <a:gd name="connsiteX11718" fmla="*/ 3519411 w 4550804"/>
              <a:gd name="connsiteY11718" fmla="*/ 287033 h 5360810"/>
              <a:gd name="connsiteX11719" fmla="*/ 3516619 w 4550804"/>
              <a:gd name="connsiteY11719" fmla="*/ 281448 h 5360810"/>
              <a:gd name="connsiteX11720" fmla="*/ 3518015 w 4550804"/>
              <a:gd name="connsiteY11720" fmla="*/ 280052 h 5360810"/>
              <a:gd name="connsiteX11721" fmla="*/ 3516619 w 4550804"/>
              <a:gd name="connsiteY11721" fmla="*/ 273769 h 5360810"/>
              <a:gd name="connsiteX11722" fmla="*/ 3522204 w 4550804"/>
              <a:gd name="connsiteY11722" fmla="*/ 277958 h 5360810"/>
              <a:gd name="connsiteX11723" fmla="*/ 3525166 w 4550804"/>
              <a:gd name="connsiteY11723" fmla="*/ 276974 h 5360810"/>
              <a:gd name="connsiteX11724" fmla="*/ 3524998 w 4550804"/>
              <a:gd name="connsiteY11724" fmla="*/ 276561 h 5360810"/>
              <a:gd name="connsiteX11725" fmla="*/ 3527791 w 4550804"/>
              <a:gd name="connsiteY11725" fmla="*/ 275165 h 5360810"/>
              <a:gd name="connsiteX11726" fmla="*/ 3530591 w 4550804"/>
              <a:gd name="connsiteY11726" fmla="*/ 270976 h 5360810"/>
              <a:gd name="connsiteX11727" fmla="*/ 3534774 w 4550804"/>
              <a:gd name="connsiteY11727" fmla="*/ 278656 h 5360810"/>
              <a:gd name="connsiteX11728" fmla="*/ 3531981 w 4550804"/>
              <a:gd name="connsiteY11728" fmla="*/ 270976 h 5360810"/>
              <a:gd name="connsiteX11729" fmla="*/ 3534774 w 4550804"/>
              <a:gd name="connsiteY11729" fmla="*/ 270976 h 5360810"/>
              <a:gd name="connsiteX11730" fmla="*/ 3538964 w 4550804"/>
              <a:gd name="connsiteY11730" fmla="*/ 278656 h 5360810"/>
              <a:gd name="connsiteX11731" fmla="*/ 3536170 w 4550804"/>
              <a:gd name="connsiteY11731" fmla="*/ 270976 h 5360810"/>
              <a:gd name="connsiteX11732" fmla="*/ 3538964 w 4550804"/>
              <a:gd name="connsiteY11732" fmla="*/ 270976 h 5360810"/>
              <a:gd name="connsiteX11733" fmla="*/ 3543154 w 4550804"/>
              <a:gd name="connsiteY11733" fmla="*/ 268185 h 5360810"/>
              <a:gd name="connsiteX11734" fmla="*/ 3545947 w 4550804"/>
              <a:gd name="connsiteY11734" fmla="*/ 265392 h 5360810"/>
              <a:gd name="connsiteX11735" fmla="*/ 3551533 w 4550804"/>
              <a:gd name="connsiteY11735" fmla="*/ 262600 h 5360810"/>
              <a:gd name="connsiteX11736" fmla="*/ 3562008 w 4550804"/>
              <a:gd name="connsiteY11736" fmla="*/ 259807 h 5360810"/>
              <a:gd name="connsiteX11737" fmla="*/ 3566197 w 4550804"/>
              <a:gd name="connsiteY11737" fmla="*/ 258411 h 5360810"/>
              <a:gd name="connsiteX11738" fmla="*/ 3566197 w 4550804"/>
              <a:gd name="connsiteY11738" fmla="*/ 257015 h 5360810"/>
              <a:gd name="connsiteX11739" fmla="*/ 3568991 w 4550804"/>
              <a:gd name="connsiteY11739" fmla="*/ 257015 h 5360810"/>
              <a:gd name="connsiteX11740" fmla="*/ 3588543 w 4550804"/>
              <a:gd name="connsiteY11740" fmla="*/ 252826 h 5360810"/>
              <a:gd name="connsiteX11741" fmla="*/ 3603207 w 4550804"/>
              <a:gd name="connsiteY11741" fmla="*/ 252826 h 5360810"/>
              <a:gd name="connsiteX11742" fmla="*/ 3606001 w 4550804"/>
              <a:gd name="connsiteY11742" fmla="*/ 248637 h 5360810"/>
              <a:gd name="connsiteX11743" fmla="*/ 3611587 w 4550804"/>
              <a:gd name="connsiteY11743" fmla="*/ 252826 h 5360810"/>
              <a:gd name="connsiteX11744" fmla="*/ 3612983 w 4550804"/>
              <a:gd name="connsiteY11744" fmla="*/ 248637 h 5360810"/>
              <a:gd name="connsiteX11745" fmla="*/ 3614380 w 4550804"/>
              <a:gd name="connsiteY11745" fmla="*/ 250033 h 5360810"/>
              <a:gd name="connsiteX11746" fmla="*/ 3627647 w 4550804"/>
              <a:gd name="connsiteY11746" fmla="*/ 247241 h 5360810"/>
              <a:gd name="connsiteX11747" fmla="*/ 3631837 w 4550804"/>
              <a:gd name="connsiteY11747" fmla="*/ 248637 h 5360810"/>
              <a:gd name="connsiteX11748" fmla="*/ 3633234 w 4550804"/>
              <a:gd name="connsiteY11748" fmla="*/ 247241 h 5360810"/>
              <a:gd name="connsiteX11749" fmla="*/ 3643708 w 4550804"/>
              <a:gd name="connsiteY11749" fmla="*/ 245845 h 5360810"/>
              <a:gd name="connsiteX11750" fmla="*/ 3645105 w 4550804"/>
              <a:gd name="connsiteY11750" fmla="*/ 248637 h 5360810"/>
              <a:gd name="connsiteX11751" fmla="*/ 3646502 w 4550804"/>
              <a:gd name="connsiteY11751" fmla="*/ 245845 h 5360810"/>
              <a:gd name="connsiteX11752" fmla="*/ 3670251 w 4550804"/>
              <a:gd name="connsiteY11752" fmla="*/ 241656 h 5360810"/>
              <a:gd name="connsiteX11753" fmla="*/ 3673044 w 4550804"/>
              <a:gd name="connsiteY11753" fmla="*/ 238863 h 5360810"/>
              <a:gd name="connsiteX11754" fmla="*/ 3696786 w 4550804"/>
              <a:gd name="connsiteY11754" fmla="*/ 237468 h 5360810"/>
              <a:gd name="connsiteX11755" fmla="*/ 3698183 w 4550804"/>
              <a:gd name="connsiteY11755" fmla="*/ 231883 h 5360810"/>
              <a:gd name="connsiteX11756" fmla="*/ 3702373 w 4550804"/>
              <a:gd name="connsiteY11756" fmla="*/ 233279 h 5360810"/>
              <a:gd name="connsiteX11757" fmla="*/ 3705166 w 4550804"/>
              <a:gd name="connsiteY11757" fmla="*/ 231883 h 5360810"/>
              <a:gd name="connsiteX11758" fmla="*/ 3715640 w 4550804"/>
              <a:gd name="connsiteY11758" fmla="*/ 231883 h 5360810"/>
              <a:gd name="connsiteX11759" fmla="*/ 3715640 w 4550804"/>
              <a:gd name="connsiteY11759" fmla="*/ 229091 h 5360810"/>
              <a:gd name="connsiteX11760" fmla="*/ 3728908 w 4550804"/>
              <a:gd name="connsiteY11760" fmla="*/ 231883 h 5360810"/>
              <a:gd name="connsiteX11761" fmla="*/ 3731701 w 4550804"/>
              <a:gd name="connsiteY11761" fmla="*/ 229091 h 5360810"/>
              <a:gd name="connsiteX11762" fmla="*/ 3733098 w 4550804"/>
              <a:gd name="connsiteY11762" fmla="*/ 231883 h 5360810"/>
              <a:gd name="connsiteX11763" fmla="*/ 3743572 w 4550804"/>
              <a:gd name="connsiteY11763" fmla="*/ 227694 h 5360810"/>
              <a:gd name="connsiteX11764" fmla="*/ 3747762 w 4550804"/>
              <a:gd name="connsiteY11764" fmla="*/ 230487 h 5360810"/>
              <a:gd name="connsiteX11765" fmla="*/ 3750555 w 4550804"/>
              <a:gd name="connsiteY11765" fmla="*/ 227694 h 5360810"/>
              <a:gd name="connsiteX11766" fmla="*/ 3756141 w 4550804"/>
              <a:gd name="connsiteY11766" fmla="*/ 226298 h 5360810"/>
              <a:gd name="connsiteX11767" fmla="*/ 3758935 w 4550804"/>
              <a:gd name="connsiteY11767" fmla="*/ 224902 h 5360810"/>
              <a:gd name="connsiteX11768" fmla="*/ 3757538 w 4550804"/>
              <a:gd name="connsiteY11768" fmla="*/ 227694 h 5360810"/>
              <a:gd name="connsiteX11769" fmla="*/ 3760331 w 4550804"/>
              <a:gd name="connsiteY11769" fmla="*/ 226298 h 5360810"/>
              <a:gd name="connsiteX11770" fmla="*/ 3761791 w 4550804"/>
              <a:gd name="connsiteY11770" fmla="*/ 232504 h 5360810"/>
              <a:gd name="connsiteX11771" fmla="*/ 3763823 w 4550804"/>
              <a:gd name="connsiteY11771" fmla="*/ 231883 h 5360810"/>
              <a:gd name="connsiteX11772" fmla="*/ 3768012 w 4550804"/>
              <a:gd name="connsiteY11772" fmla="*/ 230487 h 5360810"/>
              <a:gd name="connsiteX11773" fmla="*/ 3772202 w 4550804"/>
              <a:gd name="connsiteY11773" fmla="*/ 229091 h 5360810"/>
              <a:gd name="connsiteX11774" fmla="*/ 3774995 w 4550804"/>
              <a:gd name="connsiteY11774" fmla="*/ 229091 h 5360810"/>
              <a:gd name="connsiteX11775" fmla="*/ 3784073 w 4550804"/>
              <a:gd name="connsiteY11775" fmla="*/ 226298 h 5360810"/>
              <a:gd name="connsiteX11776" fmla="*/ 3784073 w 4550804"/>
              <a:gd name="connsiteY11776" fmla="*/ 224902 h 5360810"/>
              <a:gd name="connsiteX11777" fmla="*/ 3788263 w 4550804"/>
              <a:gd name="connsiteY11777" fmla="*/ 230487 h 5360810"/>
              <a:gd name="connsiteX11778" fmla="*/ 3786866 w 4550804"/>
              <a:gd name="connsiteY11778" fmla="*/ 224902 h 5360810"/>
              <a:gd name="connsiteX11779" fmla="*/ 3793151 w 4550804"/>
              <a:gd name="connsiteY11779" fmla="*/ 223505 h 5360810"/>
              <a:gd name="connsiteX11780" fmla="*/ 3795945 w 4550804"/>
              <a:gd name="connsiteY11780" fmla="*/ 231185 h 5360810"/>
              <a:gd name="connsiteX11781" fmla="*/ 3794548 w 4550804"/>
              <a:gd name="connsiteY11781" fmla="*/ 222109 h 5360810"/>
              <a:gd name="connsiteX11782" fmla="*/ 3800134 w 4550804"/>
              <a:gd name="connsiteY11782" fmla="*/ 220714 h 5360810"/>
              <a:gd name="connsiteX11783" fmla="*/ 3807816 w 4550804"/>
              <a:gd name="connsiteY11783" fmla="*/ 219317 h 5360810"/>
              <a:gd name="connsiteX11784" fmla="*/ 3809212 w 4550804"/>
              <a:gd name="connsiteY11784" fmla="*/ 216525 h 5360810"/>
              <a:gd name="connsiteX11785" fmla="*/ 3812006 w 4550804"/>
              <a:gd name="connsiteY11785" fmla="*/ 216525 h 5360810"/>
              <a:gd name="connsiteX11786" fmla="*/ 3812006 w 4550804"/>
              <a:gd name="connsiteY11786" fmla="*/ 215128 h 5360810"/>
              <a:gd name="connsiteX11787" fmla="*/ 3813402 w 4550804"/>
              <a:gd name="connsiteY11787" fmla="*/ 216525 h 5360810"/>
              <a:gd name="connsiteX11788" fmla="*/ 3812006 w 4550804"/>
              <a:gd name="connsiteY11788" fmla="*/ 213733 h 5360810"/>
              <a:gd name="connsiteX11789" fmla="*/ 3814798 w 4550804"/>
              <a:gd name="connsiteY11789" fmla="*/ 216525 h 5360810"/>
              <a:gd name="connsiteX11790" fmla="*/ 3837144 w 4550804"/>
              <a:gd name="connsiteY11790" fmla="*/ 204657 h 5360810"/>
              <a:gd name="connsiteX11791" fmla="*/ 3844825 w 4550804"/>
              <a:gd name="connsiteY11791" fmla="*/ 204657 h 5360810"/>
              <a:gd name="connsiteX11792" fmla="*/ 3850411 w 4550804"/>
              <a:gd name="connsiteY11792" fmla="*/ 198375 h 5360810"/>
              <a:gd name="connsiteX11793" fmla="*/ 3854601 w 4550804"/>
              <a:gd name="connsiteY11793" fmla="*/ 196978 h 5360810"/>
              <a:gd name="connsiteX11794" fmla="*/ 3854601 w 4550804"/>
              <a:gd name="connsiteY11794" fmla="*/ 196280 h 5360810"/>
              <a:gd name="connsiteX11795" fmla="*/ 3874153 w 4550804"/>
              <a:gd name="connsiteY11795" fmla="*/ 185808 h 5360810"/>
              <a:gd name="connsiteX11796" fmla="*/ 3887422 w 4550804"/>
              <a:gd name="connsiteY11796" fmla="*/ 181620 h 5360810"/>
              <a:gd name="connsiteX11797" fmla="*/ 3890214 w 4550804"/>
              <a:gd name="connsiteY11797" fmla="*/ 180223 h 5360810"/>
              <a:gd name="connsiteX11798" fmla="*/ 3893007 w 4550804"/>
              <a:gd name="connsiteY11798" fmla="*/ 181620 h 5360810"/>
              <a:gd name="connsiteX11799" fmla="*/ 3894404 w 4550804"/>
              <a:gd name="connsiteY11799" fmla="*/ 177431 h 5360810"/>
              <a:gd name="connsiteX11800" fmla="*/ 3906275 w 4550804"/>
              <a:gd name="connsiteY11800" fmla="*/ 174638 h 5360810"/>
              <a:gd name="connsiteX11801" fmla="*/ 3606007 w 4550804"/>
              <a:gd name="connsiteY11801" fmla="*/ 103433 h 5360810"/>
              <a:gd name="connsiteX11802" fmla="*/ 3603213 w 4550804"/>
              <a:gd name="connsiteY11802" fmla="*/ 115300 h 5360810"/>
              <a:gd name="connsiteX11803" fmla="*/ 3604610 w 4550804"/>
              <a:gd name="connsiteY11803" fmla="*/ 109017 h 5360810"/>
              <a:gd name="connsiteX11804" fmla="*/ 3578075 w 4550804"/>
              <a:gd name="connsiteY11804" fmla="*/ 74808 h 5360810"/>
              <a:gd name="connsiteX11805" fmla="*/ 3578075 w 4550804"/>
              <a:gd name="connsiteY11805" fmla="*/ 77600 h 5360810"/>
              <a:gd name="connsiteX11806" fmla="*/ 3575085 w 4550804"/>
              <a:gd name="connsiteY11806" fmla="*/ 78597 h 5360810"/>
              <a:gd name="connsiteX11807" fmla="*/ 3575281 w 4550804"/>
              <a:gd name="connsiteY11807" fmla="*/ 78989 h 5360810"/>
              <a:gd name="connsiteX11808" fmla="*/ 3562014 w 4550804"/>
              <a:gd name="connsiteY11808" fmla="*/ 83179 h 5360810"/>
              <a:gd name="connsiteX11809" fmla="*/ 3556427 w 4550804"/>
              <a:gd name="connsiteY11809" fmla="*/ 87368 h 5360810"/>
              <a:gd name="connsiteX11810" fmla="*/ 3550143 w 4550804"/>
              <a:gd name="connsiteY11810" fmla="*/ 87368 h 5360810"/>
              <a:gd name="connsiteX11811" fmla="*/ 3534082 w 4550804"/>
              <a:gd name="connsiteY11811" fmla="*/ 95047 h 5360810"/>
              <a:gd name="connsiteX11812" fmla="*/ 3513831 w 4550804"/>
              <a:gd name="connsiteY11812" fmla="*/ 95047 h 5360810"/>
              <a:gd name="connsiteX11813" fmla="*/ 3508245 w 4550804"/>
              <a:gd name="connsiteY11813" fmla="*/ 96443 h 5360810"/>
              <a:gd name="connsiteX11814" fmla="*/ 3499167 w 4550804"/>
              <a:gd name="connsiteY11814" fmla="*/ 95047 h 5360810"/>
              <a:gd name="connsiteX11815" fmla="*/ 3511038 w 4550804"/>
              <a:gd name="connsiteY11815" fmla="*/ 100632 h 5360810"/>
              <a:gd name="connsiteX11816" fmla="*/ 3508245 w 4550804"/>
              <a:gd name="connsiteY11816" fmla="*/ 104122 h 5360810"/>
              <a:gd name="connsiteX11817" fmla="*/ 3502659 w 4550804"/>
              <a:gd name="connsiteY11817" fmla="*/ 105519 h 5360810"/>
              <a:gd name="connsiteX11818" fmla="*/ 3497770 w 4550804"/>
              <a:gd name="connsiteY11818" fmla="*/ 98537 h 5360810"/>
              <a:gd name="connsiteX11819" fmla="*/ 3501262 w 4550804"/>
              <a:gd name="connsiteY11819" fmla="*/ 105519 h 5360810"/>
              <a:gd name="connsiteX11820" fmla="*/ 3469140 w 4550804"/>
              <a:gd name="connsiteY11820" fmla="*/ 119480 h 5360810"/>
              <a:gd name="connsiteX11821" fmla="*/ 3467744 w 4550804"/>
              <a:gd name="connsiteY11821" fmla="*/ 120876 h 5360810"/>
              <a:gd name="connsiteX11822" fmla="*/ 3445398 w 4550804"/>
              <a:gd name="connsiteY11822" fmla="*/ 125763 h 5360810"/>
              <a:gd name="connsiteX11823" fmla="*/ 3441208 w 4550804"/>
              <a:gd name="connsiteY11823" fmla="*/ 129952 h 5360810"/>
              <a:gd name="connsiteX11824" fmla="*/ 3440279 w 4550804"/>
              <a:gd name="connsiteY11824" fmla="*/ 129485 h 5360810"/>
              <a:gd name="connsiteX11825" fmla="*/ 3441208 w 4550804"/>
              <a:gd name="connsiteY11825" fmla="*/ 131348 h 5360810"/>
              <a:gd name="connsiteX11826" fmla="*/ 3433527 w 4550804"/>
              <a:gd name="connsiteY11826" fmla="*/ 137632 h 5360810"/>
              <a:gd name="connsiteX11827" fmla="*/ 3432885 w 4550804"/>
              <a:gd name="connsiteY11827" fmla="*/ 136234 h 5360810"/>
              <a:gd name="connsiteX11828" fmla="*/ 3432131 w 4550804"/>
              <a:gd name="connsiteY11828" fmla="*/ 136234 h 5360810"/>
              <a:gd name="connsiteX11829" fmla="*/ 3433527 w 4550804"/>
              <a:gd name="connsiteY11829" fmla="*/ 140424 h 5360810"/>
              <a:gd name="connsiteX11830" fmla="*/ 3424449 w 4550804"/>
              <a:gd name="connsiteY11830" fmla="*/ 144612 h 5360810"/>
              <a:gd name="connsiteX11831" fmla="*/ 3425846 w 4550804"/>
              <a:gd name="connsiteY11831" fmla="*/ 144612 h 5360810"/>
              <a:gd name="connsiteX11832" fmla="*/ 3424449 w 4550804"/>
              <a:gd name="connsiteY11832" fmla="*/ 146008 h 5360810"/>
              <a:gd name="connsiteX11833" fmla="*/ 3430036 w 4550804"/>
              <a:gd name="connsiteY11833" fmla="*/ 144612 h 5360810"/>
              <a:gd name="connsiteX11834" fmla="*/ 3420957 w 4550804"/>
              <a:gd name="connsiteY11834" fmla="*/ 147404 h 5360810"/>
              <a:gd name="connsiteX11835" fmla="*/ 3420957 w 4550804"/>
              <a:gd name="connsiteY11835" fmla="*/ 150197 h 5360810"/>
              <a:gd name="connsiteX11836" fmla="*/ 3419561 w 4550804"/>
              <a:gd name="connsiteY11836" fmla="*/ 146008 h 5360810"/>
              <a:gd name="connsiteX11837" fmla="*/ 3419561 w 4550804"/>
              <a:gd name="connsiteY11837" fmla="*/ 150197 h 5360810"/>
              <a:gd name="connsiteX11838" fmla="*/ 3416768 w 4550804"/>
              <a:gd name="connsiteY11838" fmla="*/ 150197 h 5360810"/>
              <a:gd name="connsiteX11839" fmla="*/ 3412578 w 4550804"/>
              <a:gd name="connsiteY11839" fmla="*/ 151593 h 5360810"/>
              <a:gd name="connsiteX11840" fmla="*/ 3406293 w 4550804"/>
              <a:gd name="connsiteY11840" fmla="*/ 138329 h 5360810"/>
              <a:gd name="connsiteX11841" fmla="*/ 3411880 w 4550804"/>
              <a:gd name="connsiteY11841" fmla="*/ 151593 h 5360810"/>
              <a:gd name="connsiteX11842" fmla="*/ 3404199 w 4550804"/>
              <a:gd name="connsiteY11842" fmla="*/ 154386 h 5360810"/>
              <a:gd name="connsiteX11843" fmla="*/ 3400009 w 4550804"/>
              <a:gd name="connsiteY11843" fmla="*/ 143914 h 5360810"/>
              <a:gd name="connsiteX11844" fmla="*/ 3396252 w 4550804"/>
              <a:gd name="connsiteY11844" fmla="*/ 139328 h 5360810"/>
              <a:gd name="connsiteX11845" fmla="*/ 3401406 w 4550804"/>
              <a:gd name="connsiteY11845" fmla="*/ 150197 h 5360810"/>
              <a:gd name="connsiteX11846" fmla="*/ 3400009 w 4550804"/>
              <a:gd name="connsiteY11846" fmla="*/ 152989 h 5360810"/>
              <a:gd name="connsiteX11847" fmla="*/ 3390931 w 4550804"/>
              <a:gd name="connsiteY11847" fmla="*/ 152989 h 5360810"/>
              <a:gd name="connsiteX11848" fmla="*/ 3388138 w 4550804"/>
              <a:gd name="connsiteY11848" fmla="*/ 150197 h 5360810"/>
              <a:gd name="connsiteX11849" fmla="*/ 3386742 w 4550804"/>
              <a:gd name="connsiteY11849" fmla="*/ 143914 h 5360810"/>
              <a:gd name="connsiteX11850" fmla="*/ 3369284 w 4550804"/>
              <a:gd name="connsiteY11850" fmla="*/ 133443 h 5360810"/>
              <a:gd name="connsiteX11851" fmla="*/ 3372077 w 4550804"/>
              <a:gd name="connsiteY11851" fmla="*/ 136234 h 5360810"/>
              <a:gd name="connsiteX11852" fmla="*/ 3369284 w 4550804"/>
              <a:gd name="connsiteY11852" fmla="*/ 136234 h 5360810"/>
              <a:gd name="connsiteX11853" fmla="*/ 3378361 w 4550804"/>
              <a:gd name="connsiteY11853" fmla="*/ 139027 h 5360810"/>
              <a:gd name="connsiteX11854" fmla="*/ 3384646 w 4550804"/>
              <a:gd name="connsiteY11854" fmla="*/ 143216 h 5360810"/>
              <a:gd name="connsiteX11855" fmla="*/ 3387440 w 4550804"/>
              <a:gd name="connsiteY11855" fmla="*/ 152291 h 5360810"/>
              <a:gd name="connsiteX11856" fmla="*/ 3383250 w 4550804"/>
              <a:gd name="connsiteY11856" fmla="*/ 153687 h 5360810"/>
              <a:gd name="connsiteX11857" fmla="*/ 3383103 w 4550804"/>
              <a:gd name="connsiteY11857" fmla="*/ 153031 h 5360810"/>
              <a:gd name="connsiteX11858" fmla="*/ 3354620 w 4550804"/>
              <a:gd name="connsiteY11858" fmla="*/ 160668 h 5360810"/>
              <a:gd name="connsiteX11859" fmla="*/ 3356017 w 4550804"/>
              <a:gd name="connsiteY11859" fmla="*/ 164857 h 5360810"/>
              <a:gd name="connsiteX11860" fmla="*/ 3352525 w 4550804"/>
              <a:gd name="connsiteY11860" fmla="*/ 161366 h 5360810"/>
              <a:gd name="connsiteX11861" fmla="*/ 3323895 w 4550804"/>
              <a:gd name="connsiteY11861" fmla="*/ 162762 h 5360810"/>
              <a:gd name="connsiteX11862" fmla="*/ 3321101 w 4550804"/>
              <a:gd name="connsiteY11862" fmla="*/ 165555 h 5360810"/>
              <a:gd name="connsiteX11863" fmla="*/ 3321101 w 4550804"/>
              <a:gd name="connsiteY11863" fmla="*/ 171140 h 5360810"/>
              <a:gd name="connsiteX11864" fmla="*/ 3319705 w 4550804"/>
              <a:gd name="connsiteY11864" fmla="*/ 166951 h 5360810"/>
              <a:gd name="connsiteX11865" fmla="*/ 3319705 w 4550804"/>
              <a:gd name="connsiteY11865" fmla="*/ 171140 h 5360810"/>
              <a:gd name="connsiteX11866" fmla="*/ 3318308 w 4550804"/>
              <a:gd name="connsiteY11866" fmla="*/ 163460 h 5360810"/>
              <a:gd name="connsiteX11867" fmla="*/ 3312722 w 4550804"/>
              <a:gd name="connsiteY11867" fmla="*/ 163460 h 5360810"/>
              <a:gd name="connsiteX11868" fmla="*/ 3307136 w 4550804"/>
              <a:gd name="connsiteY11868" fmla="*/ 166253 h 5360810"/>
              <a:gd name="connsiteX11869" fmla="*/ 3308532 w 4550804"/>
              <a:gd name="connsiteY11869" fmla="*/ 170442 h 5360810"/>
              <a:gd name="connsiteX11870" fmla="*/ 3305739 w 4550804"/>
              <a:gd name="connsiteY11870" fmla="*/ 171838 h 5360810"/>
              <a:gd name="connsiteX11871" fmla="*/ 3308532 w 4550804"/>
              <a:gd name="connsiteY11871" fmla="*/ 174631 h 5360810"/>
              <a:gd name="connsiteX11872" fmla="*/ 3298058 w 4550804"/>
              <a:gd name="connsiteY11872" fmla="*/ 176026 h 5360810"/>
              <a:gd name="connsiteX11873" fmla="*/ 3302247 w 4550804"/>
              <a:gd name="connsiteY11873" fmla="*/ 183705 h 5360810"/>
              <a:gd name="connsiteX11874" fmla="*/ 3299455 w 4550804"/>
              <a:gd name="connsiteY11874" fmla="*/ 186498 h 5360810"/>
              <a:gd name="connsiteX11875" fmla="*/ 3300850 w 4550804"/>
              <a:gd name="connsiteY11875" fmla="*/ 187894 h 5360810"/>
              <a:gd name="connsiteX11876" fmla="*/ 3298756 w 4550804"/>
              <a:gd name="connsiteY11876" fmla="*/ 187894 h 5360810"/>
              <a:gd name="connsiteX11877" fmla="*/ 3293170 w 4550804"/>
              <a:gd name="connsiteY11877" fmla="*/ 183705 h 5360810"/>
              <a:gd name="connsiteX11878" fmla="*/ 3297360 w 4550804"/>
              <a:gd name="connsiteY11878" fmla="*/ 182309 h 5360810"/>
              <a:gd name="connsiteX11879" fmla="*/ 3294566 w 4550804"/>
              <a:gd name="connsiteY11879" fmla="*/ 176026 h 5360810"/>
              <a:gd name="connsiteX11880" fmla="*/ 3284092 w 4550804"/>
              <a:gd name="connsiteY11880" fmla="*/ 170442 h 5360810"/>
              <a:gd name="connsiteX11881" fmla="*/ 3277807 w 4550804"/>
              <a:gd name="connsiteY11881" fmla="*/ 157876 h 5360810"/>
              <a:gd name="connsiteX11882" fmla="*/ 3279204 w 4550804"/>
              <a:gd name="connsiteY11882" fmla="*/ 143216 h 5360810"/>
              <a:gd name="connsiteX11883" fmla="*/ 3285488 w 4550804"/>
              <a:gd name="connsiteY11883" fmla="*/ 127160 h 5360810"/>
              <a:gd name="connsiteX11884" fmla="*/ 3291773 w 4550804"/>
              <a:gd name="connsiteY11884" fmla="*/ 120876 h 5360810"/>
              <a:gd name="connsiteX11885" fmla="*/ 3309230 w 4550804"/>
              <a:gd name="connsiteY11885" fmla="*/ 112500 h 5360810"/>
              <a:gd name="connsiteX11886" fmla="*/ 3306437 w 4550804"/>
              <a:gd name="connsiteY11886" fmla="*/ 109707 h 5360810"/>
              <a:gd name="connsiteX11887" fmla="*/ 3309230 w 4550804"/>
              <a:gd name="connsiteY11887" fmla="*/ 106914 h 5360810"/>
              <a:gd name="connsiteX11888" fmla="*/ 3374870 w 4550804"/>
              <a:gd name="connsiteY11888" fmla="*/ 99235 h 5360810"/>
              <a:gd name="connsiteX11889" fmla="*/ 3377663 w 4550804"/>
              <a:gd name="connsiteY11889" fmla="*/ 103424 h 5360810"/>
              <a:gd name="connsiteX11890" fmla="*/ 3379060 w 4550804"/>
              <a:gd name="connsiteY11890" fmla="*/ 99235 h 5360810"/>
              <a:gd name="connsiteX11891" fmla="*/ 3388138 w 4550804"/>
              <a:gd name="connsiteY11891" fmla="*/ 99235 h 5360810"/>
              <a:gd name="connsiteX11892" fmla="*/ 3383948 w 4550804"/>
              <a:gd name="connsiteY11892" fmla="*/ 102028 h 5360810"/>
              <a:gd name="connsiteX11893" fmla="*/ 3389534 w 4550804"/>
              <a:gd name="connsiteY11893" fmla="*/ 102028 h 5360810"/>
              <a:gd name="connsiteX11894" fmla="*/ 3392327 w 4550804"/>
              <a:gd name="connsiteY11894" fmla="*/ 100632 h 5360810"/>
              <a:gd name="connsiteX11895" fmla="*/ 3388138 w 4550804"/>
              <a:gd name="connsiteY11895" fmla="*/ 100632 h 5360810"/>
              <a:gd name="connsiteX11896" fmla="*/ 3390931 w 4550804"/>
              <a:gd name="connsiteY11896" fmla="*/ 99235 h 5360810"/>
              <a:gd name="connsiteX11897" fmla="*/ 3396517 w 4550804"/>
              <a:gd name="connsiteY11897" fmla="*/ 97839 h 5360810"/>
              <a:gd name="connsiteX11898" fmla="*/ 3396517 w 4550804"/>
              <a:gd name="connsiteY11898" fmla="*/ 100632 h 5360810"/>
              <a:gd name="connsiteX11899" fmla="*/ 3399311 w 4550804"/>
              <a:gd name="connsiteY11899" fmla="*/ 97839 h 5360810"/>
              <a:gd name="connsiteX11900" fmla="*/ 3408388 w 4550804"/>
              <a:gd name="connsiteY11900" fmla="*/ 96443 h 5360810"/>
              <a:gd name="connsiteX11901" fmla="*/ 3408388 w 4550804"/>
              <a:gd name="connsiteY11901" fmla="*/ 99235 h 5360810"/>
              <a:gd name="connsiteX11902" fmla="*/ 3413975 w 4550804"/>
              <a:gd name="connsiteY11902" fmla="*/ 99235 h 5360810"/>
              <a:gd name="connsiteX11903" fmla="*/ 3413975 w 4550804"/>
              <a:gd name="connsiteY11903" fmla="*/ 97839 h 5360810"/>
              <a:gd name="connsiteX11904" fmla="*/ 3410483 w 4550804"/>
              <a:gd name="connsiteY11904" fmla="*/ 97839 h 5360810"/>
              <a:gd name="connsiteX11905" fmla="*/ 3411880 w 4550804"/>
              <a:gd name="connsiteY11905" fmla="*/ 96443 h 5360810"/>
              <a:gd name="connsiteX11906" fmla="*/ 3419561 w 4550804"/>
              <a:gd name="connsiteY11906" fmla="*/ 96443 h 5360810"/>
              <a:gd name="connsiteX11907" fmla="*/ 3418165 w 4550804"/>
              <a:gd name="connsiteY11907" fmla="*/ 97839 h 5360810"/>
              <a:gd name="connsiteX11908" fmla="*/ 3431433 w 4550804"/>
              <a:gd name="connsiteY11908" fmla="*/ 95047 h 5360810"/>
              <a:gd name="connsiteX11909" fmla="*/ 3434225 w 4550804"/>
              <a:gd name="connsiteY11909" fmla="*/ 95047 h 5360810"/>
              <a:gd name="connsiteX11910" fmla="*/ 3431433 w 4550804"/>
              <a:gd name="connsiteY11910" fmla="*/ 97141 h 5360810"/>
              <a:gd name="connsiteX11911" fmla="*/ 3435622 w 4550804"/>
              <a:gd name="connsiteY11911" fmla="*/ 98537 h 5360810"/>
              <a:gd name="connsiteX11912" fmla="*/ 3434225 w 4550804"/>
              <a:gd name="connsiteY11912" fmla="*/ 97141 h 5360810"/>
              <a:gd name="connsiteX11913" fmla="*/ 3435622 w 4550804"/>
              <a:gd name="connsiteY11913" fmla="*/ 95745 h 5360810"/>
              <a:gd name="connsiteX11914" fmla="*/ 3459364 w 4550804"/>
              <a:gd name="connsiteY11914" fmla="*/ 91557 h 5360810"/>
              <a:gd name="connsiteX11915" fmla="*/ 3457968 w 4550804"/>
              <a:gd name="connsiteY11915" fmla="*/ 94348 h 5360810"/>
              <a:gd name="connsiteX11916" fmla="*/ 3462158 w 4550804"/>
              <a:gd name="connsiteY11916" fmla="*/ 92952 h 5360810"/>
              <a:gd name="connsiteX11917" fmla="*/ 3463554 w 4550804"/>
              <a:gd name="connsiteY11917" fmla="*/ 91557 h 5360810"/>
              <a:gd name="connsiteX11918" fmla="*/ 3494279 w 4550804"/>
              <a:gd name="connsiteY11918" fmla="*/ 83877 h 5360810"/>
              <a:gd name="connsiteX11919" fmla="*/ 3498469 w 4550804"/>
              <a:gd name="connsiteY11919" fmla="*/ 85274 h 5360810"/>
              <a:gd name="connsiteX11920" fmla="*/ 3497072 w 4550804"/>
              <a:gd name="connsiteY11920" fmla="*/ 88066 h 5360810"/>
              <a:gd name="connsiteX11921" fmla="*/ 3501262 w 4550804"/>
              <a:gd name="connsiteY11921" fmla="*/ 88066 h 5360810"/>
              <a:gd name="connsiteX11922" fmla="*/ 3498469 w 4550804"/>
              <a:gd name="connsiteY11922" fmla="*/ 86670 h 5360810"/>
              <a:gd name="connsiteX11923" fmla="*/ 3499865 w 4550804"/>
              <a:gd name="connsiteY11923" fmla="*/ 83877 h 5360810"/>
              <a:gd name="connsiteX11924" fmla="*/ 3517323 w 4550804"/>
              <a:gd name="connsiteY11924" fmla="*/ 79689 h 5360810"/>
              <a:gd name="connsiteX11925" fmla="*/ 3523607 w 4550804"/>
              <a:gd name="connsiteY11925" fmla="*/ 79689 h 5360810"/>
              <a:gd name="connsiteX11926" fmla="*/ 3518021 w 4550804"/>
              <a:gd name="connsiteY11926" fmla="*/ 82481 h 5360810"/>
              <a:gd name="connsiteX11927" fmla="*/ 3523607 w 4550804"/>
              <a:gd name="connsiteY11927" fmla="*/ 85274 h 5360810"/>
              <a:gd name="connsiteX11928" fmla="*/ 3525004 w 4550804"/>
              <a:gd name="connsiteY11928" fmla="*/ 83877 h 5360810"/>
              <a:gd name="connsiteX11929" fmla="*/ 3530590 w 4550804"/>
              <a:gd name="connsiteY11929" fmla="*/ 83877 h 5360810"/>
              <a:gd name="connsiteX11930" fmla="*/ 3534780 w 4550804"/>
              <a:gd name="connsiteY11930" fmla="*/ 82481 h 5360810"/>
              <a:gd name="connsiteX11931" fmla="*/ 3534780 w 4550804"/>
              <a:gd name="connsiteY11931" fmla="*/ 81085 h 5360810"/>
              <a:gd name="connsiteX11932" fmla="*/ 3538969 w 4550804"/>
              <a:gd name="connsiteY11932" fmla="*/ 82481 h 5360810"/>
              <a:gd name="connsiteX11933" fmla="*/ 3538969 w 4550804"/>
              <a:gd name="connsiteY11933" fmla="*/ 79689 h 5360810"/>
              <a:gd name="connsiteX11934" fmla="*/ 3569695 w 4550804"/>
              <a:gd name="connsiteY11934" fmla="*/ 76197 h 5360810"/>
              <a:gd name="connsiteX11935" fmla="*/ 3572515 w 4550804"/>
              <a:gd name="connsiteY11935" fmla="*/ 76197 h 5360810"/>
              <a:gd name="connsiteX11936" fmla="*/ 3795246 w 4550804"/>
              <a:gd name="connsiteY11936" fmla="*/ 52468 h 5360810"/>
              <a:gd name="connsiteX11937" fmla="*/ 3799436 w 4550804"/>
              <a:gd name="connsiteY11937" fmla="*/ 52468 h 5360810"/>
              <a:gd name="connsiteX11938" fmla="*/ 3807117 w 4550804"/>
              <a:gd name="connsiteY11938" fmla="*/ 55262 h 5360810"/>
              <a:gd name="connsiteX11939" fmla="*/ 3805720 w 4550804"/>
              <a:gd name="connsiteY11939" fmla="*/ 59449 h 5360810"/>
              <a:gd name="connsiteX11940" fmla="*/ 3802927 w 4550804"/>
              <a:gd name="connsiteY11940" fmla="*/ 58054 h 5360810"/>
              <a:gd name="connsiteX11941" fmla="*/ 3805720 w 4550804"/>
              <a:gd name="connsiteY11941" fmla="*/ 60847 h 5360810"/>
              <a:gd name="connsiteX11942" fmla="*/ 3807117 w 4550804"/>
              <a:gd name="connsiteY11942" fmla="*/ 65034 h 5360810"/>
              <a:gd name="connsiteX11943" fmla="*/ 3801530 w 4550804"/>
              <a:gd name="connsiteY11943" fmla="*/ 65034 h 5360810"/>
              <a:gd name="connsiteX11944" fmla="*/ 3792453 w 4550804"/>
              <a:gd name="connsiteY11944" fmla="*/ 56657 h 5360810"/>
              <a:gd name="connsiteX11945" fmla="*/ 3802228 w 4550804"/>
              <a:gd name="connsiteY11945" fmla="*/ 30828 h 5360810"/>
              <a:gd name="connsiteX11946" fmla="*/ 3809909 w 4550804"/>
              <a:gd name="connsiteY11946" fmla="*/ 30828 h 5360810"/>
              <a:gd name="connsiteX11947" fmla="*/ 3808512 w 4550804"/>
              <a:gd name="connsiteY11947" fmla="*/ 32224 h 5360810"/>
              <a:gd name="connsiteX11948" fmla="*/ 3811306 w 4550804"/>
              <a:gd name="connsiteY11948" fmla="*/ 32224 h 5360810"/>
              <a:gd name="connsiteX11949" fmla="*/ 3809909 w 4550804"/>
              <a:gd name="connsiteY11949" fmla="*/ 33622 h 5360810"/>
              <a:gd name="connsiteX11950" fmla="*/ 3778487 w 4550804"/>
              <a:gd name="connsiteY11950" fmla="*/ 17563 h 5360810"/>
              <a:gd name="connsiteX11951" fmla="*/ 3782676 w 4550804"/>
              <a:gd name="connsiteY11951" fmla="*/ 17563 h 5360810"/>
              <a:gd name="connsiteX11952" fmla="*/ 3779883 w 4550804"/>
              <a:gd name="connsiteY11952" fmla="*/ 18959 h 5360810"/>
              <a:gd name="connsiteX11953" fmla="*/ 3803625 w 4550804"/>
              <a:gd name="connsiteY11953" fmla="*/ 18959 h 5360810"/>
              <a:gd name="connsiteX11954" fmla="*/ 3812702 w 4550804"/>
              <a:gd name="connsiteY11954" fmla="*/ 21752 h 5360810"/>
              <a:gd name="connsiteX11955" fmla="*/ 3830160 w 4550804"/>
              <a:gd name="connsiteY11955" fmla="*/ 35015 h 5360810"/>
              <a:gd name="connsiteX11956" fmla="*/ 3806418 w 4550804"/>
              <a:gd name="connsiteY11956" fmla="*/ 28733 h 5360810"/>
              <a:gd name="connsiteX11957" fmla="*/ 3804323 w 4550804"/>
              <a:gd name="connsiteY11957" fmla="*/ 27337 h 5360810"/>
              <a:gd name="connsiteX11958" fmla="*/ 3796641 w 4550804"/>
              <a:gd name="connsiteY11958" fmla="*/ 33619 h 5360810"/>
              <a:gd name="connsiteX11959" fmla="*/ 3791056 w 4550804"/>
              <a:gd name="connsiteY11959" fmla="*/ 35015 h 5360810"/>
              <a:gd name="connsiteX11960" fmla="*/ 3783374 w 4550804"/>
              <a:gd name="connsiteY11960" fmla="*/ 49675 h 5360810"/>
              <a:gd name="connsiteX11961" fmla="*/ 3781977 w 4550804"/>
              <a:gd name="connsiteY11961" fmla="*/ 46883 h 5360810"/>
              <a:gd name="connsiteX11962" fmla="*/ 3774296 w 4550804"/>
              <a:gd name="connsiteY11962" fmla="*/ 45486 h 5360810"/>
              <a:gd name="connsiteX11963" fmla="*/ 3772900 w 4550804"/>
              <a:gd name="connsiteY11963" fmla="*/ 36412 h 5360810"/>
              <a:gd name="connsiteX11964" fmla="*/ 3774296 w 4550804"/>
              <a:gd name="connsiteY11964" fmla="*/ 21752 h 5360810"/>
              <a:gd name="connsiteX11965" fmla="*/ 3677932 w 4550804"/>
              <a:gd name="connsiteY11965" fmla="*/ 112 h 5360810"/>
              <a:gd name="connsiteX11966" fmla="*/ 3684915 w 4550804"/>
              <a:gd name="connsiteY11966" fmla="*/ 2205 h 5360810"/>
              <a:gd name="connsiteX11967" fmla="*/ 3698183 w 4550804"/>
              <a:gd name="connsiteY11967" fmla="*/ 12677 h 5360810"/>
              <a:gd name="connsiteX11968" fmla="*/ 3707260 w 4550804"/>
              <a:gd name="connsiteY11968" fmla="*/ 25941 h 5360810"/>
              <a:gd name="connsiteX11969" fmla="*/ 3692596 w 4550804"/>
              <a:gd name="connsiteY11969" fmla="*/ 11281 h 5360810"/>
              <a:gd name="connsiteX11970" fmla="*/ 3683518 w 4550804"/>
              <a:gd name="connsiteY11970" fmla="*/ 3602 h 5360810"/>
              <a:gd name="connsiteX11971" fmla="*/ 3679328 w 4550804"/>
              <a:gd name="connsiteY11971" fmla="*/ 3602 h 5360810"/>
              <a:gd name="connsiteX11972" fmla="*/ 3687010 w 4550804"/>
              <a:gd name="connsiteY11972" fmla="*/ 9187 h 5360810"/>
              <a:gd name="connsiteX11973" fmla="*/ 3710752 w 4550804"/>
              <a:gd name="connsiteY11973" fmla="*/ 32921 h 5360810"/>
              <a:gd name="connsiteX11974" fmla="*/ 3712149 w 4550804"/>
              <a:gd name="connsiteY11974" fmla="*/ 37110 h 5360810"/>
              <a:gd name="connsiteX11975" fmla="*/ 3683518 w 4550804"/>
              <a:gd name="connsiteY11975" fmla="*/ 14772 h 5360810"/>
              <a:gd name="connsiteX11976" fmla="*/ 3682122 w 4550804"/>
              <a:gd name="connsiteY11976" fmla="*/ 11979 h 5360810"/>
              <a:gd name="connsiteX11977" fmla="*/ 3676535 w 4550804"/>
              <a:gd name="connsiteY11977" fmla="*/ 13375 h 5360810"/>
              <a:gd name="connsiteX11978" fmla="*/ 3670251 w 4550804"/>
              <a:gd name="connsiteY11978" fmla="*/ 10583 h 5360810"/>
              <a:gd name="connsiteX11979" fmla="*/ 3670251 w 4550804"/>
              <a:gd name="connsiteY11979" fmla="*/ 14772 h 5360810"/>
              <a:gd name="connsiteX11980" fmla="*/ 3677932 w 4550804"/>
              <a:gd name="connsiteY11980" fmla="*/ 18960 h 5360810"/>
              <a:gd name="connsiteX11981" fmla="*/ 3684217 w 4550804"/>
              <a:gd name="connsiteY11981" fmla="*/ 23148 h 5360810"/>
              <a:gd name="connsiteX11982" fmla="*/ 3684217 w 4550804"/>
              <a:gd name="connsiteY11982" fmla="*/ 18960 h 5360810"/>
              <a:gd name="connsiteX11983" fmla="*/ 3709355 w 4550804"/>
              <a:gd name="connsiteY11983" fmla="*/ 41298 h 5360810"/>
              <a:gd name="connsiteX11984" fmla="*/ 3705165 w 4550804"/>
              <a:gd name="connsiteY11984" fmla="*/ 42694 h 5360810"/>
              <a:gd name="connsiteX11985" fmla="*/ 3703769 w 4550804"/>
              <a:gd name="connsiteY11985" fmla="*/ 42694 h 5360810"/>
              <a:gd name="connsiteX11986" fmla="*/ 3700976 w 4550804"/>
              <a:gd name="connsiteY11986" fmla="*/ 37109 h 5360810"/>
              <a:gd name="connsiteX11987" fmla="*/ 3694691 w 4550804"/>
              <a:gd name="connsiteY11987" fmla="*/ 32921 h 5360810"/>
              <a:gd name="connsiteX11988" fmla="*/ 3688051 w 4550804"/>
              <a:gd name="connsiteY11988" fmla="*/ 35045 h 5360810"/>
              <a:gd name="connsiteX11989" fmla="*/ 3693992 w 4550804"/>
              <a:gd name="connsiteY11989" fmla="*/ 33619 h 5360810"/>
              <a:gd name="connsiteX11990" fmla="*/ 3696786 w 4550804"/>
              <a:gd name="connsiteY11990" fmla="*/ 36412 h 5360810"/>
              <a:gd name="connsiteX11991" fmla="*/ 3698183 w 4550804"/>
              <a:gd name="connsiteY11991" fmla="*/ 39203 h 5360810"/>
              <a:gd name="connsiteX11992" fmla="*/ 3691897 w 4550804"/>
              <a:gd name="connsiteY11992" fmla="*/ 41996 h 5360810"/>
              <a:gd name="connsiteX11993" fmla="*/ 3684217 w 4550804"/>
              <a:gd name="connsiteY11993" fmla="*/ 41996 h 5360810"/>
              <a:gd name="connsiteX11994" fmla="*/ 3677603 w 4550804"/>
              <a:gd name="connsiteY11994" fmla="*/ 38388 h 5360810"/>
              <a:gd name="connsiteX11995" fmla="*/ 3677233 w 4550804"/>
              <a:gd name="connsiteY11995" fmla="*/ 38506 h 5360810"/>
              <a:gd name="connsiteX11996" fmla="*/ 3670949 w 4550804"/>
              <a:gd name="connsiteY11996" fmla="*/ 37110 h 5360810"/>
              <a:gd name="connsiteX11997" fmla="*/ 3682820 w 4550804"/>
              <a:gd name="connsiteY11997" fmla="*/ 46184 h 5360810"/>
              <a:gd name="connsiteX11998" fmla="*/ 3685614 w 4550804"/>
              <a:gd name="connsiteY11998" fmla="*/ 56656 h 5360810"/>
              <a:gd name="connsiteX11999" fmla="*/ 3679328 w 4550804"/>
              <a:gd name="connsiteY11999" fmla="*/ 74109 h 5360810"/>
              <a:gd name="connsiteX12000" fmla="*/ 3668854 w 4550804"/>
              <a:gd name="connsiteY12000" fmla="*/ 72714 h 5360810"/>
              <a:gd name="connsiteX12001" fmla="*/ 3666061 w 4550804"/>
              <a:gd name="connsiteY12001" fmla="*/ 78298 h 5360810"/>
              <a:gd name="connsiteX12002" fmla="*/ 3667457 w 4550804"/>
              <a:gd name="connsiteY12002" fmla="*/ 88772 h 5360810"/>
              <a:gd name="connsiteX12003" fmla="*/ 3666061 w 4550804"/>
              <a:gd name="connsiteY12003" fmla="*/ 91564 h 5360810"/>
              <a:gd name="connsiteX12004" fmla="*/ 3660474 w 4550804"/>
              <a:gd name="connsiteY12004" fmla="*/ 56656 h 5360810"/>
              <a:gd name="connsiteX12005" fmla="*/ 3657681 w 4550804"/>
              <a:gd name="connsiteY12005" fmla="*/ 44788 h 5360810"/>
              <a:gd name="connsiteX12006" fmla="*/ 3648603 w 4550804"/>
              <a:gd name="connsiteY12006" fmla="*/ 28035 h 5360810"/>
              <a:gd name="connsiteX12007" fmla="*/ 3650000 w 4550804"/>
              <a:gd name="connsiteY12007" fmla="*/ 25242 h 5360810"/>
              <a:gd name="connsiteX12008" fmla="*/ 3652793 w 4550804"/>
              <a:gd name="connsiteY12008" fmla="*/ 18960 h 5360810"/>
              <a:gd name="connsiteX12009" fmla="*/ 3666061 w 4550804"/>
              <a:gd name="connsiteY12009" fmla="*/ 4300 h 536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Lst>
            <a:rect l="l" t="t" r="r" b="b"/>
            <a:pathLst>
              <a:path w="4550804" h="5360810">
                <a:moveTo>
                  <a:pt x="2966353" y="4986126"/>
                </a:moveTo>
                <a:lnTo>
                  <a:pt x="2967065" y="4986628"/>
                </a:lnTo>
                <a:lnTo>
                  <a:pt x="2969577" y="4987047"/>
                </a:lnTo>
                <a:close/>
                <a:moveTo>
                  <a:pt x="2913079" y="4984385"/>
                </a:moveTo>
                <a:lnTo>
                  <a:pt x="2906313" y="4988443"/>
                </a:lnTo>
                <a:lnTo>
                  <a:pt x="2913198" y="4985231"/>
                </a:lnTo>
                <a:close/>
                <a:moveTo>
                  <a:pt x="2917479" y="4980819"/>
                </a:moveTo>
                <a:lnTo>
                  <a:pt x="2914282" y="4984726"/>
                </a:lnTo>
                <a:lnTo>
                  <a:pt x="2914692" y="4984534"/>
                </a:lnTo>
                <a:close/>
                <a:moveTo>
                  <a:pt x="2976142" y="4967810"/>
                </a:moveTo>
                <a:lnTo>
                  <a:pt x="2975481" y="4987618"/>
                </a:lnTo>
                <a:lnTo>
                  <a:pt x="2976142" y="4980345"/>
                </a:lnTo>
                <a:close/>
                <a:moveTo>
                  <a:pt x="2998488" y="4949629"/>
                </a:moveTo>
                <a:lnTo>
                  <a:pt x="2996394" y="4953120"/>
                </a:lnTo>
                <a:lnTo>
                  <a:pt x="2998489" y="4949629"/>
                </a:lnTo>
                <a:close/>
                <a:moveTo>
                  <a:pt x="2910502" y="4942649"/>
                </a:moveTo>
                <a:lnTo>
                  <a:pt x="2908408" y="4944742"/>
                </a:lnTo>
                <a:lnTo>
                  <a:pt x="2908495" y="4945352"/>
                </a:lnTo>
                <a:lnTo>
                  <a:pt x="2910502" y="4943345"/>
                </a:lnTo>
                <a:close/>
                <a:moveTo>
                  <a:pt x="3038291" y="4938459"/>
                </a:moveTo>
                <a:lnTo>
                  <a:pt x="3023630" y="4954513"/>
                </a:lnTo>
                <a:lnTo>
                  <a:pt x="3033403" y="4945440"/>
                </a:lnTo>
                <a:close/>
                <a:moveTo>
                  <a:pt x="2909903" y="4897965"/>
                </a:moveTo>
                <a:lnTo>
                  <a:pt x="2905615" y="4913327"/>
                </a:lnTo>
                <a:lnTo>
                  <a:pt x="2905792" y="4914033"/>
                </a:lnTo>
                <a:close/>
                <a:moveTo>
                  <a:pt x="3211462" y="4414012"/>
                </a:moveTo>
                <a:lnTo>
                  <a:pt x="3210488" y="4414133"/>
                </a:lnTo>
                <a:lnTo>
                  <a:pt x="3210770" y="4414185"/>
                </a:lnTo>
                <a:close/>
                <a:moveTo>
                  <a:pt x="3226134" y="4401620"/>
                </a:moveTo>
                <a:lnTo>
                  <a:pt x="3216254" y="4412814"/>
                </a:lnTo>
                <a:lnTo>
                  <a:pt x="3216357" y="4412788"/>
                </a:lnTo>
                <a:lnTo>
                  <a:pt x="3226179" y="4401660"/>
                </a:lnTo>
                <a:close/>
                <a:moveTo>
                  <a:pt x="3183072" y="4398827"/>
                </a:moveTo>
                <a:lnTo>
                  <a:pt x="3184426" y="4402889"/>
                </a:lnTo>
                <a:lnTo>
                  <a:pt x="3184934" y="4401620"/>
                </a:lnTo>
                <a:close/>
                <a:moveTo>
                  <a:pt x="3171665" y="4391147"/>
                </a:moveTo>
                <a:lnTo>
                  <a:pt x="3173405" y="4398107"/>
                </a:lnTo>
                <a:lnTo>
                  <a:pt x="3172033" y="4391515"/>
                </a:lnTo>
                <a:close/>
                <a:moveTo>
                  <a:pt x="3170270" y="4385560"/>
                </a:moveTo>
                <a:lnTo>
                  <a:pt x="3170269" y="4385562"/>
                </a:lnTo>
                <a:lnTo>
                  <a:pt x="3170270" y="4385566"/>
                </a:lnTo>
                <a:close/>
                <a:moveTo>
                  <a:pt x="3052258" y="4287131"/>
                </a:moveTo>
                <a:lnTo>
                  <a:pt x="3056004" y="4297742"/>
                </a:lnTo>
                <a:lnTo>
                  <a:pt x="3057145" y="4298300"/>
                </a:lnTo>
                <a:lnTo>
                  <a:pt x="3053380" y="4287636"/>
                </a:lnTo>
                <a:close/>
                <a:moveTo>
                  <a:pt x="2973139" y="4256226"/>
                </a:moveTo>
                <a:lnTo>
                  <a:pt x="2971918" y="4257666"/>
                </a:lnTo>
                <a:lnTo>
                  <a:pt x="2983823" y="4273866"/>
                </a:lnTo>
                <a:lnTo>
                  <a:pt x="3013152" y="4281546"/>
                </a:lnTo>
                <a:lnTo>
                  <a:pt x="3013916" y="4281259"/>
                </a:lnTo>
                <a:lnTo>
                  <a:pt x="2986617" y="4274566"/>
                </a:lnTo>
                <a:close/>
                <a:moveTo>
                  <a:pt x="2724679" y="4253543"/>
                </a:moveTo>
                <a:lnTo>
                  <a:pt x="2724058" y="4254319"/>
                </a:lnTo>
                <a:lnTo>
                  <a:pt x="2726253" y="4256513"/>
                </a:lnTo>
                <a:lnTo>
                  <a:pt x="2726851" y="4255716"/>
                </a:lnTo>
                <a:close/>
                <a:moveTo>
                  <a:pt x="2738373" y="4246640"/>
                </a:moveTo>
                <a:lnTo>
                  <a:pt x="2738023" y="4248037"/>
                </a:lnTo>
                <a:lnTo>
                  <a:pt x="2738722" y="4246640"/>
                </a:lnTo>
                <a:close/>
                <a:moveTo>
                  <a:pt x="2729644" y="4241055"/>
                </a:moveTo>
                <a:lnTo>
                  <a:pt x="2729644" y="4242452"/>
                </a:lnTo>
                <a:lnTo>
                  <a:pt x="2738117" y="4245058"/>
                </a:lnTo>
                <a:lnTo>
                  <a:pt x="2738722" y="4243848"/>
                </a:lnTo>
                <a:lnTo>
                  <a:pt x="2735928" y="4241055"/>
                </a:lnTo>
                <a:close/>
                <a:moveTo>
                  <a:pt x="964851" y="4237266"/>
                </a:moveTo>
                <a:lnTo>
                  <a:pt x="963476" y="4238264"/>
                </a:lnTo>
                <a:lnTo>
                  <a:pt x="967840" y="4238264"/>
                </a:lnTo>
                <a:close/>
                <a:moveTo>
                  <a:pt x="953176" y="4236868"/>
                </a:moveTo>
                <a:lnTo>
                  <a:pt x="953063" y="4236980"/>
                </a:lnTo>
                <a:lnTo>
                  <a:pt x="953176" y="4236994"/>
                </a:lnTo>
                <a:close/>
                <a:moveTo>
                  <a:pt x="979215" y="4233476"/>
                </a:moveTo>
                <a:lnTo>
                  <a:pt x="979788" y="4234773"/>
                </a:lnTo>
                <a:lnTo>
                  <a:pt x="981806" y="4234773"/>
                </a:lnTo>
                <a:close/>
                <a:moveTo>
                  <a:pt x="962952" y="4229887"/>
                </a:moveTo>
                <a:lnTo>
                  <a:pt x="958762" y="4236170"/>
                </a:lnTo>
                <a:lnTo>
                  <a:pt x="954740" y="4237175"/>
                </a:lnTo>
                <a:lnTo>
                  <a:pt x="958063" y="4237566"/>
                </a:lnTo>
                <a:lnTo>
                  <a:pt x="964348" y="4245245"/>
                </a:lnTo>
                <a:lnTo>
                  <a:pt x="962952" y="4242453"/>
                </a:lnTo>
                <a:lnTo>
                  <a:pt x="962253" y="4242453"/>
                </a:lnTo>
                <a:lnTo>
                  <a:pt x="962253" y="4239151"/>
                </a:lnTo>
                <a:lnTo>
                  <a:pt x="961555" y="4239660"/>
                </a:lnTo>
                <a:lnTo>
                  <a:pt x="958762" y="4236868"/>
                </a:lnTo>
                <a:lnTo>
                  <a:pt x="962952" y="4235472"/>
                </a:lnTo>
                <a:lnTo>
                  <a:pt x="961555" y="4235472"/>
                </a:lnTo>
                <a:close/>
                <a:moveTo>
                  <a:pt x="953176" y="4229189"/>
                </a:moveTo>
                <a:lnTo>
                  <a:pt x="950383" y="4233377"/>
                </a:lnTo>
                <a:lnTo>
                  <a:pt x="950383" y="4234306"/>
                </a:lnTo>
                <a:close/>
                <a:moveTo>
                  <a:pt x="943399" y="4225001"/>
                </a:moveTo>
                <a:lnTo>
                  <a:pt x="942268" y="4227255"/>
                </a:lnTo>
                <a:lnTo>
                  <a:pt x="945494" y="4226397"/>
                </a:lnTo>
                <a:lnTo>
                  <a:pt x="951081" y="4227793"/>
                </a:lnTo>
                <a:close/>
                <a:moveTo>
                  <a:pt x="990116" y="4215492"/>
                </a:moveTo>
                <a:lnTo>
                  <a:pt x="988789" y="4220812"/>
                </a:lnTo>
                <a:lnTo>
                  <a:pt x="991582" y="4221740"/>
                </a:lnTo>
                <a:lnTo>
                  <a:pt x="989487" y="4220812"/>
                </a:lnTo>
                <a:lnTo>
                  <a:pt x="990884" y="4219416"/>
                </a:lnTo>
                <a:lnTo>
                  <a:pt x="993677" y="4219416"/>
                </a:lnTo>
                <a:lnTo>
                  <a:pt x="991491" y="4216142"/>
                </a:lnTo>
                <a:close/>
                <a:moveTo>
                  <a:pt x="2741843" y="4215074"/>
                </a:moveTo>
                <a:lnTo>
                  <a:pt x="2741515" y="4215225"/>
                </a:lnTo>
                <a:lnTo>
                  <a:pt x="2743311" y="4218217"/>
                </a:lnTo>
                <a:lnTo>
                  <a:pt x="2743609" y="4218018"/>
                </a:lnTo>
                <a:close/>
                <a:moveTo>
                  <a:pt x="3012249" y="4211295"/>
                </a:moveTo>
                <a:lnTo>
                  <a:pt x="3008599" y="4212335"/>
                </a:lnTo>
                <a:lnTo>
                  <a:pt x="3008899" y="4212559"/>
                </a:lnTo>
                <a:lnTo>
                  <a:pt x="3011757" y="4211736"/>
                </a:lnTo>
                <a:close/>
                <a:moveTo>
                  <a:pt x="2869458" y="4201706"/>
                </a:moveTo>
                <a:lnTo>
                  <a:pt x="2889058" y="4247576"/>
                </a:lnTo>
                <a:lnTo>
                  <a:pt x="2899571" y="4244281"/>
                </a:lnTo>
                <a:lnTo>
                  <a:pt x="2896621" y="4237530"/>
                </a:lnTo>
                <a:close/>
                <a:moveTo>
                  <a:pt x="1032781" y="4200567"/>
                </a:moveTo>
                <a:lnTo>
                  <a:pt x="1028599" y="4204742"/>
                </a:lnTo>
                <a:lnTo>
                  <a:pt x="1028592" y="4204756"/>
                </a:lnTo>
                <a:lnTo>
                  <a:pt x="1029499" y="4207484"/>
                </a:lnTo>
                <a:lnTo>
                  <a:pt x="1032781" y="4204756"/>
                </a:lnTo>
                <a:lnTo>
                  <a:pt x="1033480" y="4204406"/>
                </a:lnTo>
                <a:lnTo>
                  <a:pt x="1031385" y="4203359"/>
                </a:lnTo>
                <a:lnTo>
                  <a:pt x="1035575" y="4201963"/>
                </a:lnTo>
                <a:close/>
                <a:moveTo>
                  <a:pt x="970912" y="4188978"/>
                </a:moveTo>
                <a:lnTo>
                  <a:pt x="966444" y="4190095"/>
                </a:lnTo>
                <a:lnTo>
                  <a:pt x="969237" y="4190095"/>
                </a:lnTo>
                <a:close/>
                <a:moveTo>
                  <a:pt x="973434" y="4187302"/>
                </a:moveTo>
                <a:lnTo>
                  <a:pt x="970633" y="4188699"/>
                </a:lnTo>
                <a:lnTo>
                  <a:pt x="971331" y="4188699"/>
                </a:lnTo>
                <a:close/>
                <a:moveTo>
                  <a:pt x="986952" y="4185760"/>
                </a:moveTo>
                <a:lnTo>
                  <a:pt x="994375" y="4192189"/>
                </a:lnTo>
                <a:lnTo>
                  <a:pt x="999961" y="4193586"/>
                </a:lnTo>
                <a:lnTo>
                  <a:pt x="993677" y="4190793"/>
                </a:lnTo>
                <a:lnTo>
                  <a:pt x="991722" y="4188839"/>
                </a:lnTo>
                <a:lnTo>
                  <a:pt x="988090" y="4186604"/>
                </a:lnTo>
                <a:lnTo>
                  <a:pt x="993677" y="4188001"/>
                </a:lnTo>
                <a:close/>
                <a:moveTo>
                  <a:pt x="1013230" y="4184510"/>
                </a:moveTo>
                <a:lnTo>
                  <a:pt x="1010436" y="4192189"/>
                </a:lnTo>
                <a:lnTo>
                  <a:pt x="1004151" y="4194982"/>
                </a:lnTo>
                <a:lnTo>
                  <a:pt x="1001358" y="4192189"/>
                </a:lnTo>
                <a:lnTo>
                  <a:pt x="1004151" y="4192189"/>
                </a:lnTo>
                <a:lnTo>
                  <a:pt x="1009738" y="4189397"/>
                </a:lnTo>
                <a:lnTo>
                  <a:pt x="1005548" y="4190793"/>
                </a:lnTo>
                <a:lnTo>
                  <a:pt x="1006945" y="4188001"/>
                </a:lnTo>
                <a:lnTo>
                  <a:pt x="1004151" y="4192189"/>
                </a:lnTo>
                <a:lnTo>
                  <a:pt x="1001637" y="4189676"/>
                </a:lnTo>
                <a:lnTo>
                  <a:pt x="1004151" y="4188001"/>
                </a:lnTo>
                <a:lnTo>
                  <a:pt x="999961" y="4189397"/>
                </a:lnTo>
                <a:lnTo>
                  <a:pt x="999961" y="4190325"/>
                </a:lnTo>
                <a:lnTo>
                  <a:pt x="998795" y="4191101"/>
                </a:lnTo>
                <a:lnTo>
                  <a:pt x="999961" y="4191952"/>
                </a:lnTo>
                <a:lnTo>
                  <a:pt x="999961" y="4192189"/>
                </a:lnTo>
                <a:lnTo>
                  <a:pt x="1000276" y="4192189"/>
                </a:lnTo>
                <a:lnTo>
                  <a:pt x="1006945" y="4197076"/>
                </a:lnTo>
                <a:lnTo>
                  <a:pt x="1013230" y="4194284"/>
                </a:lnTo>
                <a:lnTo>
                  <a:pt x="1016022" y="4194284"/>
                </a:lnTo>
                <a:lnTo>
                  <a:pt x="1027894" y="4194284"/>
                </a:lnTo>
                <a:lnTo>
                  <a:pt x="1025100" y="4192887"/>
                </a:lnTo>
                <a:lnTo>
                  <a:pt x="1016022" y="4194284"/>
                </a:lnTo>
                <a:lnTo>
                  <a:pt x="1014626" y="4188699"/>
                </a:lnTo>
                <a:lnTo>
                  <a:pt x="1016022" y="4184510"/>
                </a:lnTo>
                <a:close/>
                <a:moveTo>
                  <a:pt x="961325" y="4174506"/>
                </a:moveTo>
                <a:lnTo>
                  <a:pt x="960158" y="4176831"/>
                </a:lnTo>
                <a:lnTo>
                  <a:pt x="961555" y="4175435"/>
                </a:lnTo>
                <a:close/>
                <a:moveTo>
                  <a:pt x="1008341" y="4174039"/>
                </a:moveTo>
                <a:lnTo>
                  <a:pt x="1004151" y="4176831"/>
                </a:lnTo>
                <a:lnTo>
                  <a:pt x="1005548" y="4179616"/>
                </a:lnTo>
                <a:lnTo>
                  <a:pt x="1005548" y="4176831"/>
                </a:lnTo>
                <a:close/>
                <a:moveTo>
                  <a:pt x="1013928" y="4173341"/>
                </a:moveTo>
                <a:lnTo>
                  <a:pt x="1013928" y="4179624"/>
                </a:lnTo>
                <a:lnTo>
                  <a:pt x="1012531" y="4183812"/>
                </a:lnTo>
                <a:lnTo>
                  <a:pt x="1015324" y="4183812"/>
                </a:lnTo>
                <a:lnTo>
                  <a:pt x="1016720" y="4181021"/>
                </a:lnTo>
                <a:lnTo>
                  <a:pt x="1013928" y="4182416"/>
                </a:lnTo>
                <a:lnTo>
                  <a:pt x="1015220" y="4177229"/>
                </a:lnTo>
                <a:close/>
                <a:moveTo>
                  <a:pt x="3079896" y="4150503"/>
                </a:moveTo>
                <a:lnTo>
                  <a:pt x="3073580" y="4156231"/>
                </a:lnTo>
                <a:lnTo>
                  <a:pt x="3079918" y="4150541"/>
                </a:lnTo>
                <a:close/>
                <a:moveTo>
                  <a:pt x="2846158" y="4141066"/>
                </a:moveTo>
                <a:lnTo>
                  <a:pt x="2846958" y="4141925"/>
                </a:lnTo>
                <a:lnTo>
                  <a:pt x="2851846" y="4179623"/>
                </a:lnTo>
                <a:lnTo>
                  <a:pt x="2853067" y="4179135"/>
                </a:lnTo>
                <a:lnTo>
                  <a:pt x="2847656" y="4142623"/>
                </a:lnTo>
                <a:close/>
                <a:moveTo>
                  <a:pt x="728324" y="4117492"/>
                </a:moveTo>
                <a:lnTo>
                  <a:pt x="726928" y="4127266"/>
                </a:lnTo>
                <a:lnTo>
                  <a:pt x="732513" y="4127266"/>
                </a:lnTo>
                <a:lnTo>
                  <a:pt x="732513" y="4123077"/>
                </a:lnTo>
                <a:lnTo>
                  <a:pt x="732513" y="4117492"/>
                </a:lnTo>
                <a:close/>
                <a:moveTo>
                  <a:pt x="2729787" y="4103187"/>
                </a:moveTo>
                <a:lnTo>
                  <a:pt x="2729644" y="4105623"/>
                </a:lnTo>
                <a:lnTo>
                  <a:pt x="2731040" y="4143321"/>
                </a:lnTo>
                <a:lnTo>
                  <a:pt x="2735257" y="4157924"/>
                </a:lnTo>
                <a:lnTo>
                  <a:pt x="2731040" y="4142624"/>
                </a:lnTo>
                <a:close/>
                <a:moveTo>
                  <a:pt x="211587" y="4074210"/>
                </a:moveTo>
                <a:lnTo>
                  <a:pt x="211587" y="4078399"/>
                </a:lnTo>
                <a:lnTo>
                  <a:pt x="214380" y="4079795"/>
                </a:lnTo>
                <a:lnTo>
                  <a:pt x="221364" y="4079795"/>
                </a:lnTo>
                <a:lnTo>
                  <a:pt x="225554" y="4081191"/>
                </a:lnTo>
                <a:lnTo>
                  <a:pt x="228346" y="4081191"/>
                </a:lnTo>
                <a:lnTo>
                  <a:pt x="229743" y="4078399"/>
                </a:lnTo>
                <a:lnTo>
                  <a:pt x="229743" y="4081191"/>
                </a:lnTo>
                <a:lnTo>
                  <a:pt x="233933" y="4081191"/>
                </a:lnTo>
                <a:lnTo>
                  <a:pt x="235330" y="4079795"/>
                </a:lnTo>
                <a:lnTo>
                  <a:pt x="235330" y="4081191"/>
                </a:lnTo>
                <a:lnTo>
                  <a:pt x="236726" y="4082588"/>
                </a:lnTo>
                <a:lnTo>
                  <a:pt x="239520" y="4082588"/>
                </a:lnTo>
                <a:lnTo>
                  <a:pt x="245105" y="4081191"/>
                </a:lnTo>
                <a:lnTo>
                  <a:pt x="239520" y="4085380"/>
                </a:lnTo>
                <a:lnTo>
                  <a:pt x="239520" y="4089569"/>
                </a:lnTo>
                <a:lnTo>
                  <a:pt x="240916" y="4088173"/>
                </a:lnTo>
                <a:lnTo>
                  <a:pt x="239520" y="4090965"/>
                </a:lnTo>
                <a:lnTo>
                  <a:pt x="240916" y="4089569"/>
                </a:lnTo>
                <a:lnTo>
                  <a:pt x="245105" y="4090965"/>
                </a:lnTo>
                <a:lnTo>
                  <a:pt x="247899" y="4084682"/>
                </a:lnTo>
                <a:lnTo>
                  <a:pt x="246502" y="4090267"/>
                </a:lnTo>
                <a:lnTo>
                  <a:pt x="249295" y="4090267"/>
                </a:lnTo>
                <a:lnTo>
                  <a:pt x="249295" y="4094455"/>
                </a:lnTo>
                <a:lnTo>
                  <a:pt x="253486" y="4088871"/>
                </a:lnTo>
                <a:lnTo>
                  <a:pt x="250692" y="4095153"/>
                </a:lnTo>
                <a:lnTo>
                  <a:pt x="253486" y="4095153"/>
                </a:lnTo>
                <a:lnTo>
                  <a:pt x="261166" y="4096549"/>
                </a:lnTo>
                <a:lnTo>
                  <a:pt x="265356" y="4092361"/>
                </a:lnTo>
                <a:lnTo>
                  <a:pt x="259071" y="4101436"/>
                </a:lnTo>
                <a:lnTo>
                  <a:pt x="264658" y="4095851"/>
                </a:lnTo>
                <a:lnTo>
                  <a:pt x="261865" y="4102134"/>
                </a:lnTo>
                <a:lnTo>
                  <a:pt x="266055" y="4099342"/>
                </a:lnTo>
                <a:lnTo>
                  <a:pt x="267451" y="4102134"/>
                </a:lnTo>
                <a:lnTo>
                  <a:pt x="270245" y="4100738"/>
                </a:lnTo>
                <a:lnTo>
                  <a:pt x="273037" y="4103531"/>
                </a:lnTo>
                <a:lnTo>
                  <a:pt x="274434" y="4102134"/>
                </a:lnTo>
                <a:lnTo>
                  <a:pt x="266753" y="4094455"/>
                </a:lnTo>
                <a:lnTo>
                  <a:pt x="278624" y="4104927"/>
                </a:lnTo>
                <a:lnTo>
                  <a:pt x="280021" y="4109116"/>
                </a:lnTo>
                <a:lnTo>
                  <a:pt x="287701" y="4118191"/>
                </a:lnTo>
                <a:lnTo>
                  <a:pt x="302366" y="4122379"/>
                </a:lnTo>
                <a:lnTo>
                  <a:pt x="305159" y="4120983"/>
                </a:lnTo>
                <a:lnTo>
                  <a:pt x="306556" y="4118191"/>
                </a:lnTo>
                <a:lnTo>
                  <a:pt x="305159" y="4122379"/>
                </a:lnTo>
                <a:lnTo>
                  <a:pt x="306556" y="4120983"/>
                </a:lnTo>
                <a:lnTo>
                  <a:pt x="314237" y="4123776"/>
                </a:lnTo>
                <a:lnTo>
                  <a:pt x="314237" y="4126568"/>
                </a:lnTo>
                <a:lnTo>
                  <a:pt x="321918" y="4129361"/>
                </a:lnTo>
                <a:lnTo>
                  <a:pt x="323315" y="4133549"/>
                </a:lnTo>
                <a:lnTo>
                  <a:pt x="333789" y="4136342"/>
                </a:lnTo>
                <a:lnTo>
                  <a:pt x="337979" y="4137737"/>
                </a:lnTo>
                <a:lnTo>
                  <a:pt x="354040" y="4143322"/>
                </a:lnTo>
                <a:lnTo>
                  <a:pt x="371498" y="4146115"/>
                </a:lnTo>
                <a:lnTo>
                  <a:pt x="380575" y="4148907"/>
                </a:lnTo>
                <a:lnTo>
                  <a:pt x="383368" y="4146115"/>
                </a:lnTo>
                <a:lnTo>
                  <a:pt x="383368" y="4148907"/>
                </a:lnTo>
                <a:lnTo>
                  <a:pt x="410602" y="4154492"/>
                </a:lnTo>
                <a:lnTo>
                  <a:pt x="407808" y="4150304"/>
                </a:lnTo>
                <a:lnTo>
                  <a:pt x="410602" y="4153096"/>
                </a:lnTo>
                <a:lnTo>
                  <a:pt x="414792" y="4164963"/>
                </a:lnTo>
                <a:lnTo>
                  <a:pt x="416189" y="4160775"/>
                </a:lnTo>
                <a:lnTo>
                  <a:pt x="416189" y="4164963"/>
                </a:lnTo>
                <a:lnTo>
                  <a:pt x="417585" y="4164963"/>
                </a:lnTo>
                <a:lnTo>
                  <a:pt x="417585" y="4179066"/>
                </a:lnTo>
                <a:lnTo>
                  <a:pt x="425963" y="4185208"/>
                </a:lnTo>
                <a:lnTo>
                  <a:pt x="428756" y="4189397"/>
                </a:lnTo>
                <a:lnTo>
                  <a:pt x="430153" y="4190793"/>
                </a:lnTo>
                <a:lnTo>
                  <a:pt x="430153" y="4189397"/>
                </a:lnTo>
                <a:lnTo>
                  <a:pt x="432946" y="4189397"/>
                </a:lnTo>
                <a:lnTo>
                  <a:pt x="440627" y="4198473"/>
                </a:lnTo>
                <a:lnTo>
                  <a:pt x="481827" y="4202661"/>
                </a:lnTo>
                <a:lnTo>
                  <a:pt x="481827" y="4205454"/>
                </a:lnTo>
                <a:lnTo>
                  <a:pt x="482526" y="4205454"/>
                </a:lnTo>
                <a:lnTo>
                  <a:pt x="479732" y="4209642"/>
                </a:lnTo>
                <a:lnTo>
                  <a:pt x="478336" y="4217321"/>
                </a:lnTo>
                <a:lnTo>
                  <a:pt x="495793" y="4225001"/>
                </a:lnTo>
                <a:lnTo>
                  <a:pt x="498587" y="4225001"/>
                </a:lnTo>
                <a:lnTo>
                  <a:pt x="497190" y="4219416"/>
                </a:lnTo>
                <a:lnTo>
                  <a:pt x="490905" y="4216623"/>
                </a:lnTo>
                <a:lnTo>
                  <a:pt x="497190" y="4218019"/>
                </a:lnTo>
                <a:lnTo>
                  <a:pt x="497190" y="4206152"/>
                </a:lnTo>
                <a:lnTo>
                  <a:pt x="498587" y="4197076"/>
                </a:lnTo>
                <a:lnTo>
                  <a:pt x="506267" y="4198473"/>
                </a:lnTo>
                <a:lnTo>
                  <a:pt x="507664" y="4195680"/>
                </a:lnTo>
                <a:lnTo>
                  <a:pt x="507664" y="4198473"/>
                </a:lnTo>
                <a:lnTo>
                  <a:pt x="519535" y="4199869"/>
                </a:lnTo>
                <a:lnTo>
                  <a:pt x="523725" y="4205454"/>
                </a:lnTo>
                <a:lnTo>
                  <a:pt x="532802" y="4209642"/>
                </a:lnTo>
                <a:lnTo>
                  <a:pt x="535596" y="4211038"/>
                </a:lnTo>
                <a:lnTo>
                  <a:pt x="538389" y="4209642"/>
                </a:lnTo>
                <a:lnTo>
                  <a:pt x="536992" y="4211038"/>
                </a:lnTo>
                <a:lnTo>
                  <a:pt x="542579" y="4211038"/>
                </a:lnTo>
                <a:lnTo>
                  <a:pt x="545372" y="4212434"/>
                </a:lnTo>
                <a:lnTo>
                  <a:pt x="542579" y="4218019"/>
                </a:lnTo>
                <a:lnTo>
                  <a:pt x="542579" y="4223604"/>
                </a:lnTo>
                <a:lnTo>
                  <a:pt x="551657" y="4241057"/>
                </a:lnTo>
                <a:lnTo>
                  <a:pt x="553053" y="4238264"/>
                </a:lnTo>
                <a:lnTo>
                  <a:pt x="548863" y="4226397"/>
                </a:lnTo>
                <a:lnTo>
                  <a:pt x="551657" y="4227793"/>
                </a:lnTo>
                <a:lnTo>
                  <a:pt x="553053" y="4226397"/>
                </a:lnTo>
                <a:lnTo>
                  <a:pt x="553053" y="4229189"/>
                </a:lnTo>
                <a:lnTo>
                  <a:pt x="554450" y="4225001"/>
                </a:lnTo>
                <a:lnTo>
                  <a:pt x="550260" y="4214529"/>
                </a:lnTo>
                <a:lnTo>
                  <a:pt x="555847" y="4214529"/>
                </a:lnTo>
                <a:lnTo>
                  <a:pt x="554450" y="4218717"/>
                </a:lnTo>
                <a:lnTo>
                  <a:pt x="557243" y="4227793"/>
                </a:lnTo>
                <a:lnTo>
                  <a:pt x="560036" y="4220114"/>
                </a:lnTo>
                <a:lnTo>
                  <a:pt x="558640" y="4215925"/>
                </a:lnTo>
                <a:lnTo>
                  <a:pt x="562829" y="4218717"/>
                </a:lnTo>
                <a:lnTo>
                  <a:pt x="562830" y="4218717"/>
                </a:lnTo>
                <a:lnTo>
                  <a:pt x="564227" y="4218717"/>
                </a:lnTo>
                <a:lnTo>
                  <a:pt x="564227" y="4220114"/>
                </a:lnTo>
                <a:lnTo>
                  <a:pt x="568417" y="4221510"/>
                </a:lnTo>
                <a:lnTo>
                  <a:pt x="568417" y="4215925"/>
                </a:lnTo>
                <a:lnTo>
                  <a:pt x="569813" y="4220114"/>
                </a:lnTo>
                <a:lnTo>
                  <a:pt x="571210" y="4218717"/>
                </a:lnTo>
                <a:lnTo>
                  <a:pt x="569813" y="4222906"/>
                </a:lnTo>
                <a:lnTo>
                  <a:pt x="572607" y="4220114"/>
                </a:lnTo>
                <a:lnTo>
                  <a:pt x="571210" y="4222906"/>
                </a:lnTo>
                <a:lnTo>
                  <a:pt x="574003" y="4222906"/>
                </a:lnTo>
                <a:lnTo>
                  <a:pt x="574003" y="4221510"/>
                </a:lnTo>
                <a:lnTo>
                  <a:pt x="575399" y="4222906"/>
                </a:lnTo>
                <a:lnTo>
                  <a:pt x="576796" y="4221510"/>
                </a:lnTo>
                <a:lnTo>
                  <a:pt x="576796" y="4224302"/>
                </a:lnTo>
                <a:lnTo>
                  <a:pt x="578193" y="4221510"/>
                </a:lnTo>
                <a:lnTo>
                  <a:pt x="576796" y="4227095"/>
                </a:lnTo>
                <a:lnTo>
                  <a:pt x="584478" y="4229887"/>
                </a:lnTo>
                <a:lnTo>
                  <a:pt x="613108" y="4229887"/>
                </a:lnTo>
                <a:lnTo>
                  <a:pt x="615901" y="4224302"/>
                </a:lnTo>
                <a:lnTo>
                  <a:pt x="614504" y="4218717"/>
                </a:lnTo>
                <a:lnTo>
                  <a:pt x="617298" y="4224302"/>
                </a:lnTo>
                <a:lnTo>
                  <a:pt x="615901" y="4218717"/>
                </a:lnTo>
                <a:lnTo>
                  <a:pt x="617298" y="4222906"/>
                </a:lnTo>
                <a:lnTo>
                  <a:pt x="617298" y="4218717"/>
                </a:lnTo>
                <a:lnTo>
                  <a:pt x="618694" y="4221510"/>
                </a:lnTo>
                <a:lnTo>
                  <a:pt x="617298" y="4217321"/>
                </a:lnTo>
                <a:lnTo>
                  <a:pt x="620090" y="4220114"/>
                </a:lnTo>
                <a:lnTo>
                  <a:pt x="618694" y="4217321"/>
                </a:lnTo>
                <a:lnTo>
                  <a:pt x="621487" y="4218717"/>
                </a:lnTo>
                <a:lnTo>
                  <a:pt x="620090" y="4214529"/>
                </a:lnTo>
                <a:lnTo>
                  <a:pt x="622884" y="4218717"/>
                </a:lnTo>
                <a:lnTo>
                  <a:pt x="621487" y="4214529"/>
                </a:lnTo>
                <a:lnTo>
                  <a:pt x="622884" y="4217321"/>
                </a:lnTo>
                <a:lnTo>
                  <a:pt x="622884" y="4213132"/>
                </a:lnTo>
                <a:lnTo>
                  <a:pt x="624280" y="4215925"/>
                </a:lnTo>
                <a:lnTo>
                  <a:pt x="625677" y="4209642"/>
                </a:lnTo>
                <a:lnTo>
                  <a:pt x="634754" y="4208245"/>
                </a:lnTo>
                <a:lnTo>
                  <a:pt x="634754" y="4206849"/>
                </a:lnTo>
                <a:lnTo>
                  <a:pt x="636151" y="4208245"/>
                </a:lnTo>
                <a:lnTo>
                  <a:pt x="637548" y="4204058"/>
                </a:lnTo>
                <a:lnTo>
                  <a:pt x="637548" y="4206849"/>
                </a:lnTo>
                <a:lnTo>
                  <a:pt x="638944" y="4205454"/>
                </a:lnTo>
                <a:lnTo>
                  <a:pt x="638944" y="4206849"/>
                </a:lnTo>
                <a:lnTo>
                  <a:pt x="644531" y="4205454"/>
                </a:lnTo>
                <a:lnTo>
                  <a:pt x="647325" y="4202661"/>
                </a:lnTo>
                <a:lnTo>
                  <a:pt x="650117" y="4197076"/>
                </a:lnTo>
                <a:lnTo>
                  <a:pt x="659195" y="4192887"/>
                </a:lnTo>
                <a:lnTo>
                  <a:pt x="665479" y="4186604"/>
                </a:lnTo>
                <a:lnTo>
                  <a:pt x="671066" y="4183812"/>
                </a:lnTo>
                <a:lnTo>
                  <a:pt x="675256" y="4182416"/>
                </a:lnTo>
                <a:lnTo>
                  <a:pt x="675256" y="4179624"/>
                </a:lnTo>
                <a:lnTo>
                  <a:pt x="678050" y="4181021"/>
                </a:lnTo>
                <a:lnTo>
                  <a:pt x="692714" y="4178228"/>
                </a:lnTo>
                <a:lnTo>
                  <a:pt x="700392" y="4176831"/>
                </a:lnTo>
                <a:lnTo>
                  <a:pt x="706677" y="4172643"/>
                </a:lnTo>
                <a:lnTo>
                  <a:pt x="719057" y="4174549"/>
                </a:lnTo>
                <a:lnTo>
                  <a:pt x="718548" y="4174039"/>
                </a:lnTo>
                <a:lnTo>
                  <a:pt x="700392" y="4171246"/>
                </a:lnTo>
                <a:lnTo>
                  <a:pt x="715056" y="4167058"/>
                </a:lnTo>
                <a:lnTo>
                  <a:pt x="716453" y="4171246"/>
                </a:lnTo>
                <a:lnTo>
                  <a:pt x="720643" y="4172643"/>
                </a:lnTo>
                <a:lnTo>
                  <a:pt x="722039" y="4160775"/>
                </a:lnTo>
                <a:lnTo>
                  <a:pt x="727626" y="4153096"/>
                </a:lnTo>
                <a:lnTo>
                  <a:pt x="727626" y="4141668"/>
                </a:lnTo>
                <a:lnTo>
                  <a:pt x="728324" y="4141926"/>
                </a:lnTo>
                <a:lnTo>
                  <a:pt x="734608" y="4135644"/>
                </a:lnTo>
                <a:lnTo>
                  <a:pt x="731815" y="4127964"/>
                </a:lnTo>
                <a:lnTo>
                  <a:pt x="726928" y="4127964"/>
                </a:lnTo>
                <a:lnTo>
                  <a:pt x="723052" y="4138939"/>
                </a:lnTo>
                <a:lnTo>
                  <a:pt x="722039" y="4138435"/>
                </a:lnTo>
                <a:lnTo>
                  <a:pt x="717849" y="4144719"/>
                </a:lnTo>
                <a:lnTo>
                  <a:pt x="719246" y="4146115"/>
                </a:lnTo>
                <a:lnTo>
                  <a:pt x="716453" y="4144719"/>
                </a:lnTo>
                <a:lnTo>
                  <a:pt x="724134" y="4132851"/>
                </a:lnTo>
                <a:lnTo>
                  <a:pt x="726928" y="4115398"/>
                </a:lnTo>
                <a:lnTo>
                  <a:pt x="731117" y="4116794"/>
                </a:lnTo>
                <a:lnTo>
                  <a:pt x="731117" y="4111210"/>
                </a:lnTo>
                <a:lnTo>
                  <a:pt x="726928" y="4104927"/>
                </a:lnTo>
                <a:lnTo>
                  <a:pt x="731117" y="4110512"/>
                </a:lnTo>
                <a:lnTo>
                  <a:pt x="740195" y="4094455"/>
                </a:lnTo>
                <a:lnTo>
                  <a:pt x="737402" y="4094455"/>
                </a:lnTo>
                <a:lnTo>
                  <a:pt x="741592" y="4093059"/>
                </a:lnTo>
                <a:lnTo>
                  <a:pt x="742988" y="4091663"/>
                </a:lnTo>
                <a:lnTo>
                  <a:pt x="742988" y="4093059"/>
                </a:lnTo>
                <a:lnTo>
                  <a:pt x="750669" y="4093059"/>
                </a:lnTo>
                <a:lnTo>
                  <a:pt x="756954" y="4091663"/>
                </a:lnTo>
                <a:lnTo>
                  <a:pt x="759747" y="4093059"/>
                </a:lnTo>
                <a:lnTo>
                  <a:pt x="759747" y="4091663"/>
                </a:lnTo>
                <a:lnTo>
                  <a:pt x="761144" y="4094455"/>
                </a:lnTo>
                <a:lnTo>
                  <a:pt x="763937" y="4095851"/>
                </a:lnTo>
                <a:lnTo>
                  <a:pt x="763937" y="4087475"/>
                </a:lnTo>
                <a:lnTo>
                  <a:pt x="765334" y="4099342"/>
                </a:lnTo>
                <a:lnTo>
                  <a:pt x="768127" y="4093059"/>
                </a:lnTo>
                <a:lnTo>
                  <a:pt x="766730" y="4099342"/>
                </a:lnTo>
                <a:lnTo>
                  <a:pt x="769524" y="4100738"/>
                </a:lnTo>
                <a:lnTo>
                  <a:pt x="772317" y="4100738"/>
                </a:lnTo>
                <a:lnTo>
                  <a:pt x="775109" y="4102134"/>
                </a:lnTo>
                <a:lnTo>
                  <a:pt x="776506" y="4099342"/>
                </a:lnTo>
                <a:lnTo>
                  <a:pt x="776506" y="4102134"/>
                </a:lnTo>
                <a:lnTo>
                  <a:pt x="779299" y="4102134"/>
                </a:lnTo>
                <a:lnTo>
                  <a:pt x="785585" y="4103531"/>
                </a:lnTo>
                <a:lnTo>
                  <a:pt x="789774" y="4104927"/>
                </a:lnTo>
                <a:lnTo>
                  <a:pt x="789774" y="4104229"/>
                </a:lnTo>
                <a:lnTo>
                  <a:pt x="796757" y="4104229"/>
                </a:lnTo>
                <a:lnTo>
                  <a:pt x="793964" y="4108418"/>
                </a:lnTo>
                <a:lnTo>
                  <a:pt x="793964" y="4112606"/>
                </a:lnTo>
                <a:lnTo>
                  <a:pt x="796757" y="4111210"/>
                </a:lnTo>
                <a:lnTo>
                  <a:pt x="795360" y="4112606"/>
                </a:lnTo>
                <a:lnTo>
                  <a:pt x="800947" y="4111210"/>
                </a:lnTo>
                <a:lnTo>
                  <a:pt x="800947" y="4105625"/>
                </a:lnTo>
                <a:lnTo>
                  <a:pt x="803740" y="4117492"/>
                </a:lnTo>
                <a:lnTo>
                  <a:pt x="811421" y="4120285"/>
                </a:lnTo>
                <a:lnTo>
                  <a:pt x="808628" y="4120285"/>
                </a:lnTo>
                <a:lnTo>
                  <a:pt x="814913" y="4141228"/>
                </a:lnTo>
                <a:lnTo>
                  <a:pt x="812120" y="4139832"/>
                </a:lnTo>
                <a:lnTo>
                  <a:pt x="813516" y="4142624"/>
                </a:lnTo>
                <a:lnTo>
                  <a:pt x="813516" y="4144020"/>
                </a:lnTo>
                <a:lnTo>
                  <a:pt x="816310" y="4142624"/>
                </a:lnTo>
                <a:lnTo>
                  <a:pt x="817706" y="4144020"/>
                </a:lnTo>
                <a:lnTo>
                  <a:pt x="816310" y="4146813"/>
                </a:lnTo>
                <a:lnTo>
                  <a:pt x="825387" y="4164265"/>
                </a:lnTo>
                <a:lnTo>
                  <a:pt x="833069" y="4173341"/>
                </a:lnTo>
                <a:lnTo>
                  <a:pt x="866586" y="4177530"/>
                </a:lnTo>
                <a:lnTo>
                  <a:pt x="866726" y="4176985"/>
                </a:lnTo>
                <a:lnTo>
                  <a:pt x="873570" y="4178228"/>
                </a:lnTo>
                <a:lnTo>
                  <a:pt x="874967" y="4172643"/>
                </a:lnTo>
                <a:lnTo>
                  <a:pt x="867285" y="4171246"/>
                </a:lnTo>
                <a:lnTo>
                  <a:pt x="867208" y="4171554"/>
                </a:lnTo>
                <a:lnTo>
                  <a:pt x="865190" y="4170549"/>
                </a:lnTo>
                <a:lnTo>
                  <a:pt x="879854" y="4173341"/>
                </a:lnTo>
                <a:lnTo>
                  <a:pt x="875665" y="4173341"/>
                </a:lnTo>
                <a:lnTo>
                  <a:pt x="875665" y="4178926"/>
                </a:lnTo>
                <a:lnTo>
                  <a:pt x="877062" y="4180322"/>
                </a:lnTo>
                <a:lnTo>
                  <a:pt x="887536" y="4186604"/>
                </a:lnTo>
                <a:lnTo>
                  <a:pt x="886139" y="4190793"/>
                </a:lnTo>
                <a:lnTo>
                  <a:pt x="888932" y="4185208"/>
                </a:lnTo>
                <a:lnTo>
                  <a:pt x="894518" y="4191492"/>
                </a:lnTo>
                <a:lnTo>
                  <a:pt x="893122" y="4192887"/>
                </a:lnTo>
                <a:lnTo>
                  <a:pt x="895915" y="4191492"/>
                </a:lnTo>
                <a:lnTo>
                  <a:pt x="904993" y="4197774"/>
                </a:lnTo>
                <a:lnTo>
                  <a:pt x="904993" y="4201963"/>
                </a:lnTo>
                <a:lnTo>
                  <a:pt x="906390" y="4197774"/>
                </a:lnTo>
                <a:lnTo>
                  <a:pt x="910579" y="4200567"/>
                </a:lnTo>
                <a:lnTo>
                  <a:pt x="913372" y="4203359"/>
                </a:lnTo>
                <a:lnTo>
                  <a:pt x="916166" y="4207547"/>
                </a:lnTo>
                <a:lnTo>
                  <a:pt x="925243" y="4218019"/>
                </a:lnTo>
                <a:lnTo>
                  <a:pt x="929433" y="4227095"/>
                </a:lnTo>
                <a:lnTo>
                  <a:pt x="937115" y="4236170"/>
                </a:lnTo>
                <a:lnTo>
                  <a:pt x="941304" y="4238962"/>
                </a:lnTo>
                <a:lnTo>
                  <a:pt x="938512" y="4236170"/>
                </a:lnTo>
                <a:lnTo>
                  <a:pt x="937115" y="4234773"/>
                </a:lnTo>
                <a:lnTo>
                  <a:pt x="938512" y="4234773"/>
                </a:lnTo>
                <a:lnTo>
                  <a:pt x="947589" y="4242453"/>
                </a:lnTo>
                <a:lnTo>
                  <a:pt x="953874" y="4243849"/>
                </a:lnTo>
                <a:lnTo>
                  <a:pt x="953350" y="4245420"/>
                </a:lnTo>
                <a:lnTo>
                  <a:pt x="953874" y="4245944"/>
                </a:lnTo>
                <a:lnTo>
                  <a:pt x="953874" y="4243849"/>
                </a:lnTo>
                <a:lnTo>
                  <a:pt x="953874" y="4243151"/>
                </a:lnTo>
                <a:lnTo>
                  <a:pt x="947589" y="4241755"/>
                </a:lnTo>
                <a:lnTo>
                  <a:pt x="944796" y="4238962"/>
                </a:lnTo>
                <a:lnTo>
                  <a:pt x="948986" y="4238962"/>
                </a:lnTo>
                <a:lnTo>
                  <a:pt x="946193" y="4237566"/>
                </a:lnTo>
                <a:lnTo>
                  <a:pt x="946193" y="4236170"/>
                </a:lnTo>
                <a:lnTo>
                  <a:pt x="949174" y="4236519"/>
                </a:lnTo>
                <a:lnTo>
                  <a:pt x="949370" y="4236170"/>
                </a:lnTo>
                <a:lnTo>
                  <a:pt x="946193" y="4236170"/>
                </a:lnTo>
                <a:lnTo>
                  <a:pt x="942701" y="4236170"/>
                </a:lnTo>
                <a:lnTo>
                  <a:pt x="941304" y="4234773"/>
                </a:lnTo>
                <a:lnTo>
                  <a:pt x="944098" y="4234773"/>
                </a:lnTo>
                <a:lnTo>
                  <a:pt x="944098" y="4231981"/>
                </a:lnTo>
                <a:lnTo>
                  <a:pt x="941304" y="4234773"/>
                </a:lnTo>
                <a:lnTo>
                  <a:pt x="935020" y="4229189"/>
                </a:lnTo>
                <a:lnTo>
                  <a:pt x="940257" y="4227793"/>
                </a:lnTo>
                <a:lnTo>
                  <a:pt x="935718" y="4227793"/>
                </a:lnTo>
                <a:lnTo>
                  <a:pt x="935718" y="4223604"/>
                </a:lnTo>
                <a:lnTo>
                  <a:pt x="934322" y="4225001"/>
                </a:lnTo>
                <a:lnTo>
                  <a:pt x="934322" y="4220812"/>
                </a:lnTo>
                <a:lnTo>
                  <a:pt x="942003" y="4218019"/>
                </a:lnTo>
                <a:lnTo>
                  <a:pt x="948288" y="4219416"/>
                </a:lnTo>
                <a:lnTo>
                  <a:pt x="948288" y="4216623"/>
                </a:lnTo>
                <a:lnTo>
                  <a:pt x="954572" y="4215227"/>
                </a:lnTo>
                <a:lnTo>
                  <a:pt x="951779" y="4220812"/>
                </a:lnTo>
                <a:lnTo>
                  <a:pt x="955968" y="4216623"/>
                </a:lnTo>
                <a:lnTo>
                  <a:pt x="958762" y="4222208"/>
                </a:lnTo>
                <a:lnTo>
                  <a:pt x="961555" y="4227793"/>
                </a:lnTo>
                <a:lnTo>
                  <a:pt x="961555" y="4223604"/>
                </a:lnTo>
                <a:lnTo>
                  <a:pt x="960158" y="4222208"/>
                </a:lnTo>
                <a:lnTo>
                  <a:pt x="952478" y="4210340"/>
                </a:lnTo>
                <a:lnTo>
                  <a:pt x="953874" y="4206152"/>
                </a:lnTo>
                <a:lnTo>
                  <a:pt x="960158" y="4210340"/>
                </a:lnTo>
                <a:lnTo>
                  <a:pt x="964348" y="4215925"/>
                </a:lnTo>
                <a:lnTo>
                  <a:pt x="961555" y="4210340"/>
                </a:lnTo>
                <a:lnTo>
                  <a:pt x="967840" y="4213132"/>
                </a:lnTo>
                <a:lnTo>
                  <a:pt x="967840" y="4219416"/>
                </a:lnTo>
                <a:lnTo>
                  <a:pt x="973426" y="4223604"/>
                </a:lnTo>
                <a:lnTo>
                  <a:pt x="972029" y="4229189"/>
                </a:lnTo>
                <a:lnTo>
                  <a:pt x="974823" y="4238264"/>
                </a:lnTo>
                <a:lnTo>
                  <a:pt x="973426" y="4232679"/>
                </a:lnTo>
                <a:lnTo>
                  <a:pt x="976219" y="4231283"/>
                </a:lnTo>
                <a:lnTo>
                  <a:pt x="977616" y="4229887"/>
                </a:lnTo>
                <a:lnTo>
                  <a:pt x="979013" y="4233028"/>
                </a:lnTo>
                <a:lnTo>
                  <a:pt x="979013" y="4229189"/>
                </a:lnTo>
                <a:lnTo>
                  <a:pt x="977337" y="4228352"/>
                </a:lnTo>
                <a:lnTo>
                  <a:pt x="974823" y="4227793"/>
                </a:lnTo>
                <a:lnTo>
                  <a:pt x="975199" y="4227283"/>
                </a:lnTo>
                <a:lnTo>
                  <a:pt x="973426" y="4226397"/>
                </a:lnTo>
                <a:lnTo>
                  <a:pt x="975347" y="4227095"/>
                </a:lnTo>
                <a:lnTo>
                  <a:pt x="979013" y="4222208"/>
                </a:lnTo>
                <a:lnTo>
                  <a:pt x="986693" y="4227793"/>
                </a:lnTo>
                <a:lnTo>
                  <a:pt x="985297" y="4226397"/>
                </a:lnTo>
                <a:lnTo>
                  <a:pt x="988090" y="4226397"/>
                </a:lnTo>
                <a:lnTo>
                  <a:pt x="985297" y="4225001"/>
                </a:lnTo>
                <a:lnTo>
                  <a:pt x="988090" y="4223604"/>
                </a:lnTo>
                <a:lnTo>
                  <a:pt x="983901" y="4225001"/>
                </a:lnTo>
                <a:lnTo>
                  <a:pt x="981108" y="4220812"/>
                </a:lnTo>
                <a:lnTo>
                  <a:pt x="974823" y="4220812"/>
                </a:lnTo>
                <a:lnTo>
                  <a:pt x="972029" y="4216623"/>
                </a:lnTo>
                <a:lnTo>
                  <a:pt x="973426" y="4215227"/>
                </a:lnTo>
                <a:lnTo>
                  <a:pt x="971331" y="4215227"/>
                </a:lnTo>
                <a:lnTo>
                  <a:pt x="968539" y="4209642"/>
                </a:lnTo>
                <a:lnTo>
                  <a:pt x="977616" y="4209642"/>
                </a:lnTo>
                <a:lnTo>
                  <a:pt x="978314" y="4211038"/>
                </a:lnTo>
                <a:lnTo>
                  <a:pt x="981806" y="4211038"/>
                </a:lnTo>
                <a:lnTo>
                  <a:pt x="979013" y="4209642"/>
                </a:lnTo>
                <a:lnTo>
                  <a:pt x="984599" y="4211038"/>
                </a:lnTo>
                <a:lnTo>
                  <a:pt x="985995" y="4215227"/>
                </a:lnTo>
                <a:lnTo>
                  <a:pt x="989564" y="4215227"/>
                </a:lnTo>
                <a:lnTo>
                  <a:pt x="988090" y="4214529"/>
                </a:lnTo>
                <a:lnTo>
                  <a:pt x="988090" y="4210340"/>
                </a:lnTo>
                <a:lnTo>
                  <a:pt x="993677" y="4213132"/>
                </a:lnTo>
                <a:lnTo>
                  <a:pt x="990884" y="4210340"/>
                </a:lnTo>
                <a:lnTo>
                  <a:pt x="984599" y="4207547"/>
                </a:lnTo>
                <a:lnTo>
                  <a:pt x="968539" y="4206152"/>
                </a:lnTo>
                <a:lnTo>
                  <a:pt x="974124" y="4204756"/>
                </a:lnTo>
                <a:lnTo>
                  <a:pt x="966444" y="4206152"/>
                </a:lnTo>
                <a:lnTo>
                  <a:pt x="962253" y="4200567"/>
                </a:lnTo>
                <a:lnTo>
                  <a:pt x="966863" y="4203080"/>
                </a:lnTo>
                <a:lnTo>
                  <a:pt x="965745" y="4201963"/>
                </a:lnTo>
                <a:lnTo>
                  <a:pt x="971359" y="4201097"/>
                </a:lnTo>
                <a:lnTo>
                  <a:pt x="969237" y="4200567"/>
                </a:lnTo>
                <a:lnTo>
                  <a:pt x="969237" y="4199171"/>
                </a:lnTo>
                <a:lnTo>
                  <a:pt x="967840" y="4197774"/>
                </a:lnTo>
                <a:lnTo>
                  <a:pt x="967840" y="4200567"/>
                </a:lnTo>
                <a:lnTo>
                  <a:pt x="966444" y="4199171"/>
                </a:lnTo>
                <a:lnTo>
                  <a:pt x="965047" y="4194982"/>
                </a:lnTo>
                <a:lnTo>
                  <a:pt x="965047" y="4199171"/>
                </a:lnTo>
                <a:lnTo>
                  <a:pt x="960857" y="4197774"/>
                </a:lnTo>
                <a:lnTo>
                  <a:pt x="959460" y="4192189"/>
                </a:lnTo>
                <a:lnTo>
                  <a:pt x="960857" y="4190793"/>
                </a:lnTo>
                <a:lnTo>
                  <a:pt x="956667" y="4190793"/>
                </a:lnTo>
                <a:lnTo>
                  <a:pt x="955270" y="4189397"/>
                </a:lnTo>
                <a:lnTo>
                  <a:pt x="952478" y="4183812"/>
                </a:lnTo>
                <a:lnTo>
                  <a:pt x="956667" y="4183812"/>
                </a:lnTo>
                <a:lnTo>
                  <a:pt x="956667" y="4186604"/>
                </a:lnTo>
                <a:lnTo>
                  <a:pt x="958063" y="4183812"/>
                </a:lnTo>
                <a:lnTo>
                  <a:pt x="958762" y="4183812"/>
                </a:lnTo>
                <a:lnTo>
                  <a:pt x="957365" y="4181021"/>
                </a:lnTo>
                <a:lnTo>
                  <a:pt x="955968" y="4182416"/>
                </a:lnTo>
                <a:lnTo>
                  <a:pt x="951779" y="4182416"/>
                </a:lnTo>
                <a:lnTo>
                  <a:pt x="948986" y="4178228"/>
                </a:lnTo>
                <a:lnTo>
                  <a:pt x="950383" y="4174039"/>
                </a:lnTo>
                <a:lnTo>
                  <a:pt x="950383" y="4171246"/>
                </a:lnTo>
                <a:lnTo>
                  <a:pt x="955968" y="4169850"/>
                </a:lnTo>
                <a:lnTo>
                  <a:pt x="955968" y="4171246"/>
                </a:lnTo>
                <a:lnTo>
                  <a:pt x="958762" y="4169850"/>
                </a:lnTo>
                <a:lnTo>
                  <a:pt x="958762" y="4172643"/>
                </a:lnTo>
                <a:lnTo>
                  <a:pt x="960158" y="4171246"/>
                </a:lnTo>
                <a:lnTo>
                  <a:pt x="960857" y="4172643"/>
                </a:lnTo>
                <a:lnTo>
                  <a:pt x="960158" y="4169850"/>
                </a:lnTo>
                <a:lnTo>
                  <a:pt x="964348" y="4171246"/>
                </a:lnTo>
                <a:lnTo>
                  <a:pt x="964348" y="4180322"/>
                </a:lnTo>
                <a:lnTo>
                  <a:pt x="965745" y="4172643"/>
                </a:lnTo>
                <a:lnTo>
                  <a:pt x="965745" y="4178228"/>
                </a:lnTo>
                <a:lnTo>
                  <a:pt x="968539" y="4175435"/>
                </a:lnTo>
                <a:lnTo>
                  <a:pt x="967142" y="4175435"/>
                </a:lnTo>
                <a:lnTo>
                  <a:pt x="964348" y="4167756"/>
                </a:lnTo>
                <a:lnTo>
                  <a:pt x="976219" y="4170549"/>
                </a:lnTo>
                <a:lnTo>
                  <a:pt x="976219" y="4174737"/>
                </a:lnTo>
                <a:lnTo>
                  <a:pt x="973426" y="4174737"/>
                </a:lnTo>
                <a:lnTo>
                  <a:pt x="976219" y="4176134"/>
                </a:lnTo>
                <a:lnTo>
                  <a:pt x="976219" y="4184510"/>
                </a:lnTo>
                <a:lnTo>
                  <a:pt x="972029" y="4184510"/>
                </a:lnTo>
                <a:lnTo>
                  <a:pt x="976219" y="4185906"/>
                </a:lnTo>
                <a:lnTo>
                  <a:pt x="975290" y="4186375"/>
                </a:lnTo>
                <a:lnTo>
                  <a:pt x="972728" y="4191492"/>
                </a:lnTo>
                <a:lnTo>
                  <a:pt x="972728" y="4197774"/>
                </a:lnTo>
                <a:lnTo>
                  <a:pt x="976918" y="4200567"/>
                </a:lnTo>
                <a:lnTo>
                  <a:pt x="976023" y="4201167"/>
                </a:lnTo>
                <a:lnTo>
                  <a:pt x="980409" y="4203359"/>
                </a:lnTo>
                <a:lnTo>
                  <a:pt x="993677" y="4200567"/>
                </a:lnTo>
                <a:lnTo>
                  <a:pt x="993677" y="4203359"/>
                </a:lnTo>
                <a:lnTo>
                  <a:pt x="995074" y="4204756"/>
                </a:lnTo>
                <a:lnTo>
                  <a:pt x="993677" y="4200567"/>
                </a:lnTo>
                <a:lnTo>
                  <a:pt x="996470" y="4201963"/>
                </a:lnTo>
                <a:lnTo>
                  <a:pt x="1000659" y="4208245"/>
                </a:lnTo>
                <a:lnTo>
                  <a:pt x="997867" y="4201963"/>
                </a:lnTo>
                <a:lnTo>
                  <a:pt x="1000659" y="4201963"/>
                </a:lnTo>
                <a:lnTo>
                  <a:pt x="1003453" y="4206152"/>
                </a:lnTo>
                <a:lnTo>
                  <a:pt x="1007643" y="4206152"/>
                </a:lnTo>
                <a:lnTo>
                  <a:pt x="1007643" y="4210340"/>
                </a:lnTo>
                <a:lnTo>
                  <a:pt x="1006246" y="4213132"/>
                </a:lnTo>
                <a:lnTo>
                  <a:pt x="1011833" y="4208944"/>
                </a:lnTo>
                <a:lnTo>
                  <a:pt x="1009040" y="4208944"/>
                </a:lnTo>
                <a:lnTo>
                  <a:pt x="1007643" y="4206152"/>
                </a:lnTo>
                <a:lnTo>
                  <a:pt x="998565" y="4199869"/>
                </a:lnTo>
                <a:lnTo>
                  <a:pt x="1001358" y="4199869"/>
                </a:lnTo>
                <a:lnTo>
                  <a:pt x="1009040" y="4204058"/>
                </a:lnTo>
                <a:lnTo>
                  <a:pt x="1002754" y="4199869"/>
                </a:lnTo>
                <a:lnTo>
                  <a:pt x="989487" y="4198473"/>
                </a:lnTo>
                <a:lnTo>
                  <a:pt x="986693" y="4197076"/>
                </a:lnTo>
                <a:lnTo>
                  <a:pt x="988090" y="4195680"/>
                </a:lnTo>
                <a:lnTo>
                  <a:pt x="983901" y="4197076"/>
                </a:lnTo>
                <a:lnTo>
                  <a:pt x="979711" y="4194284"/>
                </a:lnTo>
                <a:lnTo>
                  <a:pt x="979711" y="4188699"/>
                </a:lnTo>
                <a:lnTo>
                  <a:pt x="983901" y="4183114"/>
                </a:lnTo>
                <a:lnTo>
                  <a:pt x="986031" y="4184957"/>
                </a:lnTo>
                <a:lnTo>
                  <a:pt x="989480" y="4183812"/>
                </a:lnTo>
                <a:lnTo>
                  <a:pt x="985290" y="4183812"/>
                </a:lnTo>
                <a:lnTo>
                  <a:pt x="983894" y="4182416"/>
                </a:lnTo>
                <a:lnTo>
                  <a:pt x="984452" y="4178228"/>
                </a:lnTo>
                <a:lnTo>
                  <a:pt x="985290" y="4178228"/>
                </a:lnTo>
                <a:lnTo>
                  <a:pt x="985290" y="4176831"/>
                </a:lnTo>
                <a:lnTo>
                  <a:pt x="988084" y="4175435"/>
                </a:lnTo>
                <a:lnTo>
                  <a:pt x="984829" y="4175435"/>
                </a:lnTo>
                <a:lnTo>
                  <a:pt x="985228" y="4172441"/>
                </a:lnTo>
                <a:lnTo>
                  <a:pt x="986693" y="4169152"/>
                </a:lnTo>
                <a:lnTo>
                  <a:pt x="986693" y="4170549"/>
                </a:lnTo>
                <a:lnTo>
                  <a:pt x="986693" y="4171944"/>
                </a:lnTo>
                <a:lnTo>
                  <a:pt x="988090" y="4173341"/>
                </a:lnTo>
                <a:lnTo>
                  <a:pt x="986693" y="4170549"/>
                </a:lnTo>
                <a:lnTo>
                  <a:pt x="989487" y="4166359"/>
                </a:lnTo>
                <a:lnTo>
                  <a:pt x="992280" y="4183812"/>
                </a:lnTo>
                <a:lnTo>
                  <a:pt x="992280" y="4181021"/>
                </a:lnTo>
                <a:lnTo>
                  <a:pt x="997867" y="4186604"/>
                </a:lnTo>
                <a:lnTo>
                  <a:pt x="996470" y="4183812"/>
                </a:lnTo>
                <a:lnTo>
                  <a:pt x="993677" y="4181021"/>
                </a:lnTo>
                <a:lnTo>
                  <a:pt x="992280" y="4179624"/>
                </a:lnTo>
                <a:lnTo>
                  <a:pt x="996470" y="4178228"/>
                </a:lnTo>
                <a:lnTo>
                  <a:pt x="997867" y="4178228"/>
                </a:lnTo>
                <a:lnTo>
                  <a:pt x="1005548" y="4182416"/>
                </a:lnTo>
                <a:lnTo>
                  <a:pt x="999263" y="4178228"/>
                </a:lnTo>
                <a:lnTo>
                  <a:pt x="1005548" y="4179624"/>
                </a:lnTo>
                <a:lnTo>
                  <a:pt x="1001358" y="4178228"/>
                </a:lnTo>
                <a:lnTo>
                  <a:pt x="992280" y="4176831"/>
                </a:lnTo>
                <a:lnTo>
                  <a:pt x="996470" y="4174039"/>
                </a:lnTo>
                <a:lnTo>
                  <a:pt x="1002056" y="4172643"/>
                </a:lnTo>
                <a:lnTo>
                  <a:pt x="992979" y="4174039"/>
                </a:lnTo>
                <a:lnTo>
                  <a:pt x="992979" y="4169850"/>
                </a:lnTo>
                <a:lnTo>
                  <a:pt x="995772" y="4171246"/>
                </a:lnTo>
                <a:lnTo>
                  <a:pt x="992979" y="4168454"/>
                </a:lnTo>
                <a:lnTo>
                  <a:pt x="998565" y="4169850"/>
                </a:lnTo>
                <a:lnTo>
                  <a:pt x="995772" y="4168454"/>
                </a:lnTo>
                <a:lnTo>
                  <a:pt x="992979" y="4167058"/>
                </a:lnTo>
                <a:lnTo>
                  <a:pt x="999263" y="4164265"/>
                </a:lnTo>
                <a:lnTo>
                  <a:pt x="992979" y="4165662"/>
                </a:lnTo>
                <a:lnTo>
                  <a:pt x="994375" y="4160077"/>
                </a:lnTo>
                <a:lnTo>
                  <a:pt x="998565" y="4161472"/>
                </a:lnTo>
                <a:lnTo>
                  <a:pt x="995772" y="4157285"/>
                </a:lnTo>
                <a:lnTo>
                  <a:pt x="997169" y="4155889"/>
                </a:lnTo>
                <a:lnTo>
                  <a:pt x="999961" y="4158681"/>
                </a:lnTo>
                <a:lnTo>
                  <a:pt x="998565" y="4155889"/>
                </a:lnTo>
                <a:lnTo>
                  <a:pt x="1001358" y="4154492"/>
                </a:lnTo>
                <a:lnTo>
                  <a:pt x="1011833" y="4157285"/>
                </a:lnTo>
                <a:lnTo>
                  <a:pt x="1004151" y="4160077"/>
                </a:lnTo>
                <a:lnTo>
                  <a:pt x="1006945" y="4160077"/>
                </a:lnTo>
                <a:lnTo>
                  <a:pt x="1004151" y="4164265"/>
                </a:lnTo>
                <a:lnTo>
                  <a:pt x="1008341" y="4167058"/>
                </a:lnTo>
                <a:lnTo>
                  <a:pt x="1005548" y="4164265"/>
                </a:lnTo>
                <a:lnTo>
                  <a:pt x="1006945" y="4161472"/>
                </a:lnTo>
                <a:lnTo>
                  <a:pt x="1012531" y="4160077"/>
                </a:lnTo>
                <a:lnTo>
                  <a:pt x="1012531" y="4161472"/>
                </a:lnTo>
                <a:lnTo>
                  <a:pt x="1015324" y="4160077"/>
                </a:lnTo>
                <a:lnTo>
                  <a:pt x="1015324" y="4165662"/>
                </a:lnTo>
                <a:lnTo>
                  <a:pt x="1016720" y="4167058"/>
                </a:lnTo>
                <a:lnTo>
                  <a:pt x="1016720" y="4161472"/>
                </a:lnTo>
                <a:lnTo>
                  <a:pt x="1020910" y="4161472"/>
                </a:lnTo>
                <a:lnTo>
                  <a:pt x="1027195" y="4169152"/>
                </a:lnTo>
                <a:lnTo>
                  <a:pt x="1023005" y="4171944"/>
                </a:lnTo>
                <a:lnTo>
                  <a:pt x="1016720" y="4170549"/>
                </a:lnTo>
                <a:lnTo>
                  <a:pt x="1022943" y="4173313"/>
                </a:lnTo>
                <a:lnTo>
                  <a:pt x="1024402" y="4172643"/>
                </a:lnTo>
                <a:lnTo>
                  <a:pt x="1023005" y="4174039"/>
                </a:lnTo>
                <a:lnTo>
                  <a:pt x="1023005" y="4176831"/>
                </a:lnTo>
                <a:lnTo>
                  <a:pt x="1024402" y="4172643"/>
                </a:lnTo>
                <a:lnTo>
                  <a:pt x="1025799" y="4171246"/>
                </a:lnTo>
                <a:lnTo>
                  <a:pt x="1028319" y="4169983"/>
                </a:lnTo>
                <a:lnTo>
                  <a:pt x="1025100" y="4156587"/>
                </a:lnTo>
                <a:lnTo>
                  <a:pt x="1033480" y="4183114"/>
                </a:lnTo>
                <a:lnTo>
                  <a:pt x="1029471" y="4174430"/>
                </a:lnTo>
                <a:lnTo>
                  <a:pt x="1024402" y="4178228"/>
                </a:lnTo>
                <a:lnTo>
                  <a:pt x="1024402" y="4181021"/>
                </a:lnTo>
                <a:lnTo>
                  <a:pt x="1020212" y="4179624"/>
                </a:lnTo>
                <a:lnTo>
                  <a:pt x="1021609" y="4181021"/>
                </a:lnTo>
                <a:lnTo>
                  <a:pt x="1024402" y="4181021"/>
                </a:lnTo>
                <a:lnTo>
                  <a:pt x="1027195" y="4176831"/>
                </a:lnTo>
                <a:lnTo>
                  <a:pt x="1031385" y="4179624"/>
                </a:lnTo>
                <a:lnTo>
                  <a:pt x="1032781" y="4182416"/>
                </a:lnTo>
                <a:lnTo>
                  <a:pt x="1029988" y="4183812"/>
                </a:lnTo>
                <a:lnTo>
                  <a:pt x="1032781" y="4186604"/>
                </a:lnTo>
                <a:lnTo>
                  <a:pt x="1031385" y="4186604"/>
                </a:lnTo>
                <a:lnTo>
                  <a:pt x="1029988" y="4186604"/>
                </a:lnTo>
                <a:lnTo>
                  <a:pt x="1028592" y="4192887"/>
                </a:lnTo>
                <a:lnTo>
                  <a:pt x="1031385" y="4186604"/>
                </a:lnTo>
                <a:lnTo>
                  <a:pt x="1034178" y="4192887"/>
                </a:lnTo>
                <a:lnTo>
                  <a:pt x="1032781" y="4187302"/>
                </a:lnTo>
                <a:lnTo>
                  <a:pt x="1038005" y="4184692"/>
                </a:lnTo>
                <a:lnTo>
                  <a:pt x="1048842" y="4201265"/>
                </a:lnTo>
                <a:lnTo>
                  <a:pt x="1042558" y="4192189"/>
                </a:lnTo>
                <a:lnTo>
                  <a:pt x="1041161" y="4197774"/>
                </a:lnTo>
                <a:lnTo>
                  <a:pt x="1038368" y="4200567"/>
                </a:lnTo>
                <a:lnTo>
                  <a:pt x="1035575" y="4200567"/>
                </a:lnTo>
                <a:lnTo>
                  <a:pt x="1036971" y="4201963"/>
                </a:lnTo>
                <a:lnTo>
                  <a:pt x="1035575" y="4203359"/>
                </a:lnTo>
                <a:lnTo>
                  <a:pt x="1038368" y="4201963"/>
                </a:lnTo>
                <a:lnTo>
                  <a:pt x="1039765" y="4203359"/>
                </a:lnTo>
                <a:lnTo>
                  <a:pt x="1042558" y="4197774"/>
                </a:lnTo>
                <a:lnTo>
                  <a:pt x="1046747" y="4201963"/>
                </a:lnTo>
                <a:lnTo>
                  <a:pt x="1046747" y="4207547"/>
                </a:lnTo>
                <a:lnTo>
                  <a:pt x="1050937" y="4206152"/>
                </a:lnTo>
                <a:lnTo>
                  <a:pt x="1056524" y="4212434"/>
                </a:lnTo>
                <a:lnTo>
                  <a:pt x="972029" y="4316452"/>
                </a:lnTo>
                <a:lnTo>
                  <a:pt x="881251" y="4377884"/>
                </a:lnTo>
                <a:lnTo>
                  <a:pt x="863794" y="4391148"/>
                </a:lnTo>
                <a:lnTo>
                  <a:pt x="856112" y="4395337"/>
                </a:lnTo>
                <a:lnTo>
                  <a:pt x="857509" y="4396733"/>
                </a:lnTo>
                <a:lnTo>
                  <a:pt x="848431" y="4402318"/>
                </a:lnTo>
                <a:lnTo>
                  <a:pt x="845638" y="4407903"/>
                </a:lnTo>
                <a:lnTo>
                  <a:pt x="814913" y="4411394"/>
                </a:lnTo>
                <a:lnTo>
                  <a:pt x="810723" y="4403714"/>
                </a:lnTo>
                <a:lnTo>
                  <a:pt x="805136" y="4407903"/>
                </a:lnTo>
                <a:lnTo>
                  <a:pt x="796059" y="4412092"/>
                </a:lnTo>
                <a:lnTo>
                  <a:pt x="791869" y="4404413"/>
                </a:lnTo>
                <a:lnTo>
                  <a:pt x="784188" y="4404413"/>
                </a:lnTo>
                <a:lnTo>
                  <a:pt x="772317" y="4410696"/>
                </a:lnTo>
                <a:lnTo>
                  <a:pt x="769524" y="4407903"/>
                </a:lnTo>
                <a:lnTo>
                  <a:pt x="766772" y="4409411"/>
                </a:lnTo>
                <a:lnTo>
                  <a:pt x="768127" y="4413488"/>
                </a:lnTo>
                <a:lnTo>
                  <a:pt x="775808" y="4409299"/>
                </a:lnTo>
                <a:lnTo>
                  <a:pt x="778601" y="4412092"/>
                </a:lnTo>
                <a:lnTo>
                  <a:pt x="772317" y="4416280"/>
                </a:lnTo>
                <a:lnTo>
                  <a:pt x="772317" y="4420469"/>
                </a:lnTo>
                <a:lnTo>
                  <a:pt x="763239" y="4423261"/>
                </a:lnTo>
                <a:lnTo>
                  <a:pt x="757653" y="4428846"/>
                </a:lnTo>
                <a:lnTo>
                  <a:pt x="754859" y="4427450"/>
                </a:lnTo>
                <a:lnTo>
                  <a:pt x="745781" y="4444902"/>
                </a:lnTo>
                <a:lnTo>
                  <a:pt x="728324" y="4446299"/>
                </a:lnTo>
                <a:lnTo>
                  <a:pt x="726928" y="4452582"/>
                </a:lnTo>
                <a:lnTo>
                  <a:pt x="724134" y="4453978"/>
                </a:lnTo>
                <a:lnTo>
                  <a:pt x="719944" y="4461656"/>
                </a:lnTo>
                <a:lnTo>
                  <a:pt x="713659" y="4460260"/>
                </a:lnTo>
                <a:lnTo>
                  <a:pt x="705978" y="4461656"/>
                </a:lnTo>
                <a:lnTo>
                  <a:pt x="692714" y="4467939"/>
                </a:lnTo>
                <a:lnTo>
                  <a:pt x="686429" y="4451884"/>
                </a:lnTo>
                <a:lnTo>
                  <a:pt x="680842" y="4458166"/>
                </a:lnTo>
                <a:lnTo>
                  <a:pt x="673161" y="4458166"/>
                </a:lnTo>
                <a:lnTo>
                  <a:pt x="671765" y="4462355"/>
                </a:lnTo>
                <a:lnTo>
                  <a:pt x="667575" y="4462355"/>
                </a:lnTo>
                <a:lnTo>
                  <a:pt x="670368" y="4475619"/>
                </a:lnTo>
                <a:lnTo>
                  <a:pt x="664084" y="4475619"/>
                </a:lnTo>
                <a:lnTo>
                  <a:pt x="659894" y="4479808"/>
                </a:lnTo>
                <a:lnTo>
                  <a:pt x="643833" y="4487486"/>
                </a:lnTo>
                <a:lnTo>
                  <a:pt x="638246" y="4483297"/>
                </a:lnTo>
                <a:lnTo>
                  <a:pt x="627772" y="4489580"/>
                </a:lnTo>
                <a:lnTo>
                  <a:pt x="624979" y="4483297"/>
                </a:lnTo>
                <a:lnTo>
                  <a:pt x="617298" y="4474223"/>
                </a:lnTo>
                <a:lnTo>
                  <a:pt x="633359" y="4463751"/>
                </a:lnTo>
                <a:lnTo>
                  <a:pt x="637548" y="4454676"/>
                </a:lnTo>
                <a:lnTo>
                  <a:pt x="631962" y="4445600"/>
                </a:lnTo>
                <a:lnTo>
                  <a:pt x="609616" y="4458865"/>
                </a:lnTo>
                <a:lnTo>
                  <a:pt x="596348" y="4469336"/>
                </a:lnTo>
                <a:lnTo>
                  <a:pt x="592158" y="4467939"/>
                </a:lnTo>
                <a:lnTo>
                  <a:pt x="586573" y="4463751"/>
                </a:lnTo>
                <a:lnTo>
                  <a:pt x="583779" y="4466543"/>
                </a:lnTo>
                <a:lnTo>
                  <a:pt x="578193" y="4463751"/>
                </a:lnTo>
                <a:lnTo>
                  <a:pt x="574003" y="4465147"/>
                </a:lnTo>
                <a:lnTo>
                  <a:pt x="567718" y="4462355"/>
                </a:lnTo>
                <a:lnTo>
                  <a:pt x="564925" y="4465147"/>
                </a:lnTo>
                <a:lnTo>
                  <a:pt x="553054" y="4471430"/>
                </a:lnTo>
                <a:lnTo>
                  <a:pt x="530708" y="4462355"/>
                </a:lnTo>
                <a:lnTo>
                  <a:pt x="527916" y="4462355"/>
                </a:lnTo>
                <a:lnTo>
                  <a:pt x="529311" y="4468637"/>
                </a:lnTo>
                <a:lnTo>
                  <a:pt x="523726" y="4467242"/>
                </a:lnTo>
                <a:lnTo>
                  <a:pt x="518139" y="4461656"/>
                </a:lnTo>
                <a:lnTo>
                  <a:pt x="511855" y="4460260"/>
                </a:lnTo>
                <a:lnTo>
                  <a:pt x="510458" y="4456072"/>
                </a:lnTo>
                <a:lnTo>
                  <a:pt x="509061" y="4435129"/>
                </a:lnTo>
                <a:lnTo>
                  <a:pt x="510458" y="4398827"/>
                </a:lnTo>
                <a:lnTo>
                  <a:pt x="518139" y="4379281"/>
                </a:lnTo>
                <a:lnTo>
                  <a:pt x="506268" y="4373696"/>
                </a:lnTo>
                <a:lnTo>
                  <a:pt x="493001" y="4363225"/>
                </a:lnTo>
                <a:lnTo>
                  <a:pt x="491604" y="4367413"/>
                </a:lnTo>
                <a:lnTo>
                  <a:pt x="486017" y="4371601"/>
                </a:lnTo>
                <a:lnTo>
                  <a:pt x="478336" y="4367413"/>
                </a:lnTo>
                <a:lnTo>
                  <a:pt x="470655" y="4352753"/>
                </a:lnTo>
                <a:lnTo>
                  <a:pt x="466466" y="4349960"/>
                </a:lnTo>
                <a:lnTo>
                  <a:pt x="466466" y="4352753"/>
                </a:lnTo>
                <a:lnTo>
                  <a:pt x="431550" y="4343678"/>
                </a:lnTo>
                <a:lnTo>
                  <a:pt x="427360" y="4345073"/>
                </a:lnTo>
                <a:lnTo>
                  <a:pt x="425964" y="4347866"/>
                </a:lnTo>
                <a:lnTo>
                  <a:pt x="419680" y="4346469"/>
                </a:lnTo>
                <a:lnTo>
                  <a:pt x="397334" y="4338791"/>
                </a:lnTo>
                <a:lnTo>
                  <a:pt x="401451" y="4329017"/>
                </a:lnTo>
                <a:lnTo>
                  <a:pt x="395239" y="4329017"/>
                </a:lnTo>
                <a:lnTo>
                  <a:pt x="393842" y="4323432"/>
                </a:lnTo>
                <a:lnTo>
                  <a:pt x="371497" y="4308773"/>
                </a:lnTo>
                <a:lnTo>
                  <a:pt x="355436" y="4308773"/>
                </a:lnTo>
                <a:lnTo>
                  <a:pt x="349849" y="4312961"/>
                </a:lnTo>
                <a:lnTo>
                  <a:pt x="331694" y="4302489"/>
                </a:lnTo>
                <a:lnTo>
                  <a:pt x="326107" y="4302489"/>
                </a:lnTo>
                <a:lnTo>
                  <a:pt x="323314" y="4296905"/>
                </a:lnTo>
                <a:lnTo>
                  <a:pt x="317728" y="4292717"/>
                </a:lnTo>
                <a:lnTo>
                  <a:pt x="290494" y="4279452"/>
                </a:lnTo>
                <a:lnTo>
                  <a:pt x="291891" y="4276659"/>
                </a:lnTo>
                <a:lnTo>
                  <a:pt x="289097" y="4275264"/>
                </a:lnTo>
                <a:lnTo>
                  <a:pt x="278623" y="4289924"/>
                </a:lnTo>
                <a:lnTo>
                  <a:pt x="286305" y="4300395"/>
                </a:lnTo>
                <a:lnTo>
                  <a:pt x="280020" y="4301791"/>
                </a:lnTo>
                <a:lnTo>
                  <a:pt x="281416" y="4308074"/>
                </a:lnTo>
                <a:lnTo>
                  <a:pt x="278623" y="4312263"/>
                </a:lnTo>
                <a:lnTo>
                  <a:pt x="275830" y="4308074"/>
                </a:lnTo>
                <a:lnTo>
                  <a:pt x="271641" y="4309470"/>
                </a:lnTo>
                <a:lnTo>
                  <a:pt x="266054" y="4303886"/>
                </a:lnTo>
                <a:lnTo>
                  <a:pt x="266054" y="4302489"/>
                </a:lnTo>
                <a:lnTo>
                  <a:pt x="255580" y="4294811"/>
                </a:lnTo>
                <a:lnTo>
                  <a:pt x="251390" y="4294811"/>
                </a:lnTo>
                <a:lnTo>
                  <a:pt x="248596" y="4302489"/>
                </a:lnTo>
                <a:lnTo>
                  <a:pt x="244406" y="4306678"/>
                </a:lnTo>
                <a:lnTo>
                  <a:pt x="238821" y="4302489"/>
                </a:lnTo>
                <a:lnTo>
                  <a:pt x="223458" y="4302489"/>
                </a:lnTo>
                <a:lnTo>
                  <a:pt x="217173" y="4317150"/>
                </a:lnTo>
                <a:lnTo>
                  <a:pt x="210889" y="4317150"/>
                </a:lnTo>
                <a:lnTo>
                  <a:pt x="205302" y="4306678"/>
                </a:lnTo>
                <a:lnTo>
                  <a:pt x="189241" y="4309470"/>
                </a:lnTo>
                <a:lnTo>
                  <a:pt x="201112" y="4388356"/>
                </a:lnTo>
                <a:lnTo>
                  <a:pt x="105446" y="4395337"/>
                </a:lnTo>
                <a:lnTo>
                  <a:pt x="105443" y="4395337"/>
                </a:lnTo>
                <a:lnTo>
                  <a:pt x="87287" y="4386262"/>
                </a:lnTo>
                <a:lnTo>
                  <a:pt x="81002" y="4389055"/>
                </a:lnTo>
                <a:lnTo>
                  <a:pt x="78209" y="4369507"/>
                </a:lnTo>
                <a:lnTo>
                  <a:pt x="70528" y="4363225"/>
                </a:lnTo>
                <a:lnTo>
                  <a:pt x="69131" y="4359036"/>
                </a:lnTo>
                <a:lnTo>
                  <a:pt x="62847" y="4364621"/>
                </a:lnTo>
                <a:lnTo>
                  <a:pt x="57260" y="4364621"/>
                </a:lnTo>
                <a:lnTo>
                  <a:pt x="53070" y="4354149"/>
                </a:lnTo>
                <a:lnTo>
                  <a:pt x="42596" y="4347866"/>
                </a:lnTo>
                <a:lnTo>
                  <a:pt x="34914" y="4333206"/>
                </a:lnTo>
                <a:lnTo>
                  <a:pt x="23043" y="4329017"/>
                </a:lnTo>
                <a:lnTo>
                  <a:pt x="20250" y="4321338"/>
                </a:lnTo>
                <a:lnTo>
                  <a:pt x="27932" y="4315754"/>
                </a:lnTo>
                <a:lnTo>
                  <a:pt x="26535" y="4305282"/>
                </a:lnTo>
                <a:lnTo>
                  <a:pt x="14664" y="4296207"/>
                </a:lnTo>
                <a:lnTo>
                  <a:pt x="9077" y="4288528"/>
                </a:lnTo>
                <a:lnTo>
                  <a:pt x="10474" y="4282245"/>
                </a:lnTo>
                <a:lnTo>
                  <a:pt x="23742" y="4275961"/>
                </a:lnTo>
                <a:lnTo>
                  <a:pt x="22345" y="4275961"/>
                </a:lnTo>
                <a:lnTo>
                  <a:pt x="0" y="4252226"/>
                </a:lnTo>
                <a:lnTo>
                  <a:pt x="33518" y="4215925"/>
                </a:lnTo>
                <a:lnTo>
                  <a:pt x="32122" y="4202661"/>
                </a:lnTo>
                <a:lnTo>
                  <a:pt x="20250" y="4188001"/>
                </a:lnTo>
                <a:lnTo>
                  <a:pt x="23043" y="4168454"/>
                </a:lnTo>
                <a:lnTo>
                  <a:pt x="18854" y="4162171"/>
                </a:lnTo>
                <a:lnTo>
                  <a:pt x="20250" y="4156587"/>
                </a:lnTo>
                <a:lnTo>
                  <a:pt x="14664" y="4146115"/>
                </a:lnTo>
                <a:lnTo>
                  <a:pt x="22345" y="4135644"/>
                </a:lnTo>
                <a:lnTo>
                  <a:pt x="31423" y="4130059"/>
                </a:lnTo>
                <a:lnTo>
                  <a:pt x="31423" y="4125870"/>
                </a:lnTo>
                <a:lnTo>
                  <a:pt x="32820" y="4130059"/>
                </a:lnTo>
                <a:lnTo>
                  <a:pt x="35613" y="4128663"/>
                </a:lnTo>
                <a:lnTo>
                  <a:pt x="56562" y="4122379"/>
                </a:lnTo>
                <a:lnTo>
                  <a:pt x="75761" y="4112250"/>
                </a:lnTo>
                <a:lnTo>
                  <a:pt x="78908" y="4110589"/>
                </a:lnTo>
                <a:lnTo>
                  <a:pt x="81701" y="4109116"/>
                </a:lnTo>
                <a:lnTo>
                  <a:pt x="80304" y="4106323"/>
                </a:lnTo>
                <a:lnTo>
                  <a:pt x="83098" y="4109116"/>
                </a:lnTo>
                <a:lnTo>
                  <a:pt x="85891" y="4107720"/>
                </a:lnTo>
                <a:lnTo>
                  <a:pt x="88684" y="4107720"/>
                </a:lnTo>
                <a:lnTo>
                  <a:pt x="87288" y="4104927"/>
                </a:lnTo>
                <a:lnTo>
                  <a:pt x="90081" y="4106323"/>
                </a:lnTo>
                <a:lnTo>
                  <a:pt x="90081" y="4104927"/>
                </a:lnTo>
                <a:lnTo>
                  <a:pt x="91478" y="4107720"/>
                </a:lnTo>
                <a:lnTo>
                  <a:pt x="101952" y="4111908"/>
                </a:lnTo>
                <a:lnTo>
                  <a:pt x="103349" y="4110512"/>
                </a:lnTo>
                <a:lnTo>
                  <a:pt x="106142" y="4110512"/>
                </a:lnTo>
                <a:lnTo>
                  <a:pt x="112426" y="4107720"/>
                </a:lnTo>
                <a:lnTo>
                  <a:pt x="116616" y="4106323"/>
                </a:lnTo>
                <a:lnTo>
                  <a:pt x="116616" y="4103531"/>
                </a:lnTo>
                <a:lnTo>
                  <a:pt x="118013" y="4106323"/>
                </a:lnTo>
                <a:lnTo>
                  <a:pt x="122203" y="4103531"/>
                </a:lnTo>
                <a:lnTo>
                  <a:pt x="122203" y="4100738"/>
                </a:lnTo>
                <a:lnTo>
                  <a:pt x="124995" y="4103531"/>
                </a:lnTo>
                <a:lnTo>
                  <a:pt x="126392" y="4099342"/>
                </a:lnTo>
                <a:lnTo>
                  <a:pt x="126392" y="4102134"/>
                </a:lnTo>
                <a:lnTo>
                  <a:pt x="127789" y="4102134"/>
                </a:lnTo>
                <a:lnTo>
                  <a:pt x="129185" y="4099342"/>
                </a:lnTo>
                <a:lnTo>
                  <a:pt x="129185" y="4102134"/>
                </a:lnTo>
                <a:lnTo>
                  <a:pt x="133375" y="4102134"/>
                </a:lnTo>
                <a:lnTo>
                  <a:pt x="134772" y="4099342"/>
                </a:lnTo>
                <a:lnTo>
                  <a:pt x="134772" y="4102134"/>
                </a:lnTo>
                <a:lnTo>
                  <a:pt x="138961" y="4100738"/>
                </a:lnTo>
                <a:lnTo>
                  <a:pt x="141755" y="4100738"/>
                </a:lnTo>
                <a:lnTo>
                  <a:pt x="145945" y="4097946"/>
                </a:lnTo>
                <a:lnTo>
                  <a:pt x="150135" y="4097946"/>
                </a:lnTo>
                <a:lnTo>
                  <a:pt x="154324" y="4096549"/>
                </a:lnTo>
                <a:lnTo>
                  <a:pt x="155720" y="4096549"/>
                </a:lnTo>
                <a:lnTo>
                  <a:pt x="157117" y="4092361"/>
                </a:lnTo>
                <a:lnTo>
                  <a:pt x="157117" y="4095153"/>
                </a:lnTo>
                <a:lnTo>
                  <a:pt x="161307" y="4093757"/>
                </a:lnTo>
                <a:lnTo>
                  <a:pt x="165497" y="4092361"/>
                </a:lnTo>
                <a:lnTo>
                  <a:pt x="169686" y="4090965"/>
                </a:lnTo>
                <a:lnTo>
                  <a:pt x="173876" y="4088173"/>
                </a:lnTo>
                <a:lnTo>
                  <a:pt x="176670" y="4086777"/>
                </a:lnTo>
                <a:lnTo>
                  <a:pt x="178066" y="4085380"/>
                </a:lnTo>
                <a:lnTo>
                  <a:pt x="179463" y="4085380"/>
                </a:lnTo>
                <a:lnTo>
                  <a:pt x="179463" y="4081191"/>
                </a:lnTo>
                <a:lnTo>
                  <a:pt x="180860" y="4085380"/>
                </a:lnTo>
                <a:lnTo>
                  <a:pt x="182256" y="4082588"/>
                </a:lnTo>
                <a:lnTo>
                  <a:pt x="182256" y="4081191"/>
                </a:lnTo>
                <a:lnTo>
                  <a:pt x="179463" y="4079795"/>
                </a:lnTo>
                <a:lnTo>
                  <a:pt x="183653" y="4079795"/>
                </a:lnTo>
                <a:lnTo>
                  <a:pt x="183653" y="4078399"/>
                </a:lnTo>
                <a:lnTo>
                  <a:pt x="186445" y="4075606"/>
                </a:lnTo>
                <a:lnTo>
                  <a:pt x="185049" y="4078399"/>
                </a:lnTo>
                <a:lnTo>
                  <a:pt x="186445" y="4079795"/>
                </a:lnTo>
                <a:lnTo>
                  <a:pt x="187842" y="4075606"/>
                </a:lnTo>
                <a:lnTo>
                  <a:pt x="190636" y="4078399"/>
                </a:lnTo>
                <a:lnTo>
                  <a:pt x="194826" y="4077003"/>
                </a:lnTo>
                <a:lnTo>
                  <a:pt x="207398" y="4077003"/>
                </a:lnTo>
                <a:lnTo>
                  <a:pt x="210191" y="4078399"/>
                </a:lnTo>
                <a:close/>
                <a:moveTo>
                  <a:pt x="2797808" y="4050298"/>
                </a:moveTo>
                <a:lnTo>
                  <a:pt x="2809250" y="4101435"/>
                </a:lnTo>
                <a:lnTo>
                  <a:pt x="2811173" y="4103500"/>
                </a:lnTo>
                <a:lnTo>
                  <a:pt x="2809250" y="4100039"/>
                </a:lnTo>
                <a:lnTo>
                  <a:pt x="2799104" y="4050669"/>
                </a:lnTo>
                <a:close/>
                <a:moveTo>
                  <a:pt x="2735429" y="4049157"/>
                </a:moveTo>
                <a:lnTo>
                  <a:pt x="2731040" y="4080492"/>
                </a:lnTo>
                <a:lnTo>
                  <a:pt x="2730601" y="4080562"/>
                </a:lnTo>
                <a:lnTo>
                  <a:pt x="2731040" y="4081888"/>
                </a:lnTo>
                <a:lnTo>
                  <a:pt x="2730471" y="4091560"/>
                </a:lnTo>
                <a:close/>
                <a:moveTo>
                  <a:pt x="931528" y="4042097"/>
                </a:moveTo>
                <a:lnTo>
                  <a:pt x="932924" y="4043493"/>
                </a:lnTo>
                <a:lnTo>
                  <a:pt x="932923" y="4043493"/>
                </a:lnTo>
                <a:lnTo>
                  <a:pt x="930131" y="4043493"/>
                </a:lnTo>
                <a:close/>
                <a:moveTo>
                  <a:pt x="431547" y="4040701"/>
                </a:moveTo>
                <a:lnTo>
                  <a:pt x="437474" y="4047940"/>
                </a:lnTo>
                <a:lnTo>
                  <a:pt x="437831" y="4047681"/>
                </a:lnTo>
                <a:lnTo>
                  <a:pt x="437559" y="4048052"/>
                </a:lnTo>
                <a:lnTo>
                  <a:pt x="437831" y="4048380"/>
                </a:lnTo>
                <a:lnTo>
                  <a:pt x="436755" y="4049162"/>
                </a:lnTo>
                <a:lnTo>
                  <a:pt x="432245" y="4055361"/>
                </a:lnTo>
                <a:lnTo>
                  <a:pt x="436022" y="4049693"/>
                </a:lnTo>
                <a:lnTo>
                  <a:pt x="430150" y="4053965"/>
                </a:lnTo>
                <a:lnTo>
                  <a:pt x="435736" y="4049776"/>
                </a:lnTo>
                <a:lnTo>
                  <a:pt x="435646" y="4049608"/>
                </a:lnTo>
                <a:lnTo>
                  <a:pt x="430150" y="4053266"/>
                </a:lnTo>
                <a:lnTo>
                  <a:pt x="435513" y="4049365"/>
                </a:lnTo>
                <a:lnTo>
                  <a:pt x="431547" y="4042097"/>
                </a:lnTo>
                <a:lnTo>
                  <a:pt x="427356" y="4043493"/>
                </a:lnTo>
                <a:close/>
                <a:moveTo>
                  <a:pt x="430150" y="4039305"/>
                </a:moveTo>
                <a:lnTo>
                  <a:pt x="431547" y="4040701"/>
                </a:lnTo>
                <a:lnTo>
                  <a:pt x="428753" y="4040701"/>
                </a:lnTo>
                <a:lnTo>
                  <a:pt x="425960" y="4040701"/>
                </a:lnTo>
                <a:close/>
                <a:moveTo>
                  <a:pt x="778601" y="4024645"/>
                </a:moveTo>
                <a:lnTo>
                  <a:pt x="779998" y="4024645"/>
                </a:lnTo>
                <a:lnTo>
                  <a:pt x="779998" y="4028834"/>
                </a:lnTo>
                <a:close/>
                <a:moveTo>
                  <a:pt x="266148" y="4023744"/>
                </a:moveTo>
                <a:lnTo>
                  <a:pt x="268145" y="4026739"/>
                </a:lnTo>
                <a:lnTo>
                  <a:pt x="265352" y="4023947"/>
                </a:lnTo>
                <a:close/>
                <a:moveTo>
                  <a:pt x="370746" y="4003423"/>
                </a:moveTo>
                <a:lnTo>
                  <a:pt x="376381" y="4005796"/>
                </a:lnTo>
                <a:lnTo>
                  <a:pt x="377778" y="4009985"/>
                </a:lnTo>
                <a:lnTo>
                  <a:pt x="374985" y="4007193"/>
                </a:lnTo>
                <a:close/>
                <a:moveTo>
                  <a:pt x="366431" y="4001607"/>
                </a:moveTo>
                <a:lnTo>
                  <a:pt x="368700" y="4001607"/>
                </a:lnTo>
                <a:lnTo>
                  <a:pt x="370747" y="4003422"/>
                </a:lnTo>
                <a:close/>
                <a:moveTo>
                  <a:pt x="385459" y="3982759"/>
                </a:moveTo>
                <a:lnTo>
                  <a:pt x="386856" y="3982759"/>
                </a:lnTo>
                <a:lnTo>
                  <a:pt x="386856" y="3984155"/>
                </a:lnTo>
                <a:close/>
                <a:moveTo>
                  <a:pt x="1985958" y="3977871"/>
                </a:moveTo>
                <a:lnTo>
                  <a:pt x="1977784" y="3982899"/>
                </a:lnTo>
                <a:lnTo>
                  <a:pt x="1978275" y="3983456"/>
                </a:lnTo>
                <a:lnTo>
                  <a:pt x="1986489" y="3978403"/>
                </a:lnTo>
                <a:close/>
                <a:moveTo>
                  <a:pt x="1957326" y="3961117"/>
                </a:moveTo>
                <a:lnTo>
                  <a:pt x="1956928" y="3961615"/>
                </a:lnTo>
                <a:lnTo>
                  <a:pt x="1957327" y="3961815"/>
                </a:lnTo>
                <a:lnTo>
                  <a:pt x="1957885" y="3961397"/>
                </a:lnTo>
                <a:close/>
                <a:moveTo>
                  <a:pt x="2038359" y="3958879"/>
                </a:moveTo>
                <a:lnTo>
                  <a:pt x="2048804" y="3961117"/>
                </a:lnTo>
                <a:lnTo>
                  <a:pt x="2048976" y="3960774"/>
                </a:lnTo>
                <a:close/>
                <a:moveTo>
                  <a:pt x="1961517" y="3937382"/>
                </a:moveTo>
                <a:lnTo>
                  <a:pt x="1953051" y="3940404"/>
                </a:lnTo>
                <a:lnTo>
                  <a:pt x="1953136" y="3940872"/>
                </a:lnTo>
                <a:lnTo>
                  <a:pt x="1962240" y="3937622"/>
                </a:lnTo>
                <a:close/>
                <a:moveTo>
                  <a:pt x="2201347" y="3914993"/>
                </a:moveTo>
                <a:lnTo>
                  <a:pt x="2201032" y="3915042"/>
                </a:lnTo>
                <a:lnTo>
                  <a:pt x="2198942" y="3916435"/>
                </a:lnTo>
                <a:close/>
                <a:moveTo>
                  <a:pt x="2159135" y="3899684"/>
                </a:moveTo>
                <a:lnTo>
                  <a:pt x="2158786" y="3900033"/>
                </a:lnTo>
                <a:lnTo>
                  <a:pt x="2159135" y="3900382"/>
                </a:lnTo>
                <a:lnTo>
                  <a:pt x="2159426" y="3900091"/>
                </a:lnTo>
                <a:close/>
                <a:moveTo>
                  <a:pt x="2237915" y="3897538"/>
                </a:moveTo>
                <a:lnTo>
                  <a:pt x="2223973" y="3910979"/>
                </a:lnTo>
                <a:lnTo>
                  <a:pt x="2224775" y="3910853"/>
                </a:lnTo>
                <a:lnTo>
                  <a:pt x="2236129" y="3900842"/>
                </a:lnTo>
                <a:lnTo>
                  <a:pt x="2235948" y="3899684"/>
                </a:lnTo>
                <a:close/>
                <a:moveTo>
                  <a:pt x="1916127" y="3896194"/>
                </a:moveTo>
                <a:lnTo>
                  <a:pt x="1886916" y="3905031"/>
                </a:lnTo>
                <a:lnTo>
                  <a:pt x="1916127" y="3896194"/>
                </a:lnTo>
                <a:close/>
                <a:moveTo>
                  <a:pt x="1941267" y="3889911"/>
                </a:moveTo>
                <a:lnTo>
                  <a:pt x="1932009" y="3891762"/>
                </a:lnTo>
                <a:lnTo>
                  <a:pt x="1932188" y="3892005"/>
                </a:lnTo>
                <a:lnTo>
                  <a:pt x="1941381" y="3890167"/>
                </a:lnTo>
                <a:close/>
                <a:moveTo>
                  <a:pt x="2144471" y="3887816"/>
                </a:moveTo>
                <a:lnTo>
                  <a:pt x="2141064" y="3890655"/>
                </a:lnTo>
                <a:lnTo>
                  <a:pt x="2141677" y="3891306"/>
                </a:lnTo>
                <a:lnTo>
                  <a:pt x="2144820" y="3888164"/>
                </a:lnTo>
                <a:close/>
                <a:moveTo>
                  <a:pt x="1923878" y="3882581"/>
                </a:moveTo>
                <a:lnTo>
                  <a:pt x="1916174" y="3896111"/>
                </a:lnTo>
                <a:lnTo>
                  <a:pt x="1923895" y="3882603"/>
                </a:lnTo>
                <a:close/>
                <a:moveTo>
                  <a:pt x="2613028" y="3880835"/>
                </a:moveTo>
                <a:lnTo>
                  <a:pt x="2603676" y="3882081"/>
                </a:lnTo>
                <a:lnTo>
                  <a:pt x="2595570" y="3891279"/>
                </a:lnTo>
                <a:lnTo>
                  <a:pt x="2591381" y="3889185"/>
                </a:lnTo>
                <a:lnTo>
                  <a:pt x="2587890" y="3890581"/>
                </a:lnTo>
                <a:lnTo>
                  <a:pt x="2579509" y="3886392"/>
                </a:lnTo>
                <a:lnTo>
                  <a:pt x="2576018" y="3890581"/>
                </a:lnTo>
                <a:lnTo>
                  <a:pt x="2574621" y="3887789"/>
                </a:lnTo>
                <a:lnTo>
                  <a:pt x="2571828" y="3891279"/>
                </a:lnTo>
                <a:lnTo>
                  <a:pt x="2565544" y="3892676"/>
                </a:lnTo>
                <a:lnTo>
                  <a:pt x="2565544" y="3892702"/>
                </a:lnTo>
                <a:lnTo>
                  <a:pt x="2571829" y="3891306"/>
                </a:lnTo>
                <a:lnTo>
                  <a:pt x="2574621" y="3887816"/>
                </a:lnTo>
                <a:lnTo>
                  <a:pt x="2576018" y="3890608"/>
                </a:lnTo>
                <a:lnTo>
                  <a:pt x="2579510" y="3886419"/>
                </a:lnTo>
                <a:lnTo>
                  <a:pt x="2587890" y="3890608"/>
                </a:lnTo>
                <a:lnTo>
                  <a:pt x="2591382" y="3889212"/>
                </a:lnTo>
                <a:lnTo>
                  <a:pt x="2595571" y="3891306"/>
                </a:lnTo>
                <a:lnTo>
                  <a:pt x="2602554" y="3885023"/>
                </a:lnTo>
                <a:lnTo>
                  <a:pt x="2613028" y="3883627"/>
                </a:lnTo>
                <a:lnTo>
                  <a:pt x="2618552" y="3887306"/>
                </a:lnTo>
                <a:lnTo>
                  <a:pt x="2619313" y="3885023"/>
                </a:lnTo>
                <a:close/>
                <a:moveTo>
                  <a:pt x="2248517" y="3874553"/>
                </a:moveTo>
                <a:lnTo>
                  <a:pt x="2243225" y="3891746"/>
                </a:lnTo>
                <a:lnTo>
                  <a:pt x="2243628" y="3891306"/>
                </a:lnTo>
                <a:lnTo>
                  <a:pt x="2248729" y="3874736"/>
                </a:lnTo>
                <a:close/>
                <a:moveTo>
                  <a:pt x="2480351" y="3866846"/>
                </a:moveTo>
                <a:lnTo>
                  <a:pt x="2473348" y="3867482"/>
                </a:lnTo>
                <a:lnTo>
                  <a:pt x="2473368" y="3867571"/>
                </a:lnTo>
                <a:lnTo>
                  <a:pt x="2475868" y="3869568"/>
                </a:lnTo>
                <a:lnTo>
                  <a:pt x="2475464" y="3868967"/>
                </a:lnTo>
                <a:lnTo>
                  <a:pt x="2481417" y="3867645"/>
                </a:lnTo>
                <a:close/>
                <a:moveTo>
                  <a:pt x="1774372" y="3866175"/>
                </a:moveTo>
                <a:lnTo>
                  <a:pt x="1774372" y="3867571"/>
                </a:lnTo>
                <a:lnTo>
                  <a:pt x="1767389" y="3874553"/>
                </a:lnTo>
                <a:lnTo>
                  <a:pt x="1764597" y="3874553"/>
                </a:lnTo>
                <a:lnTo>
                  <a:pt x="1764597" y="3877345"/>
                </a:lnTo>
                <a:lnTo>
                  <a:pt x="1779261" y="3879440"/>
                </a:lnTo>
                <a:lnTo>
                  <a:pt x="1779261" y="3879440"/>
                </a:lnTo>
                <a:lnTo>
                  <a:pt x="1764597" y="3877345"/>
                </a:lnTo>
                <a:lnTo>
                  <a:pt x="1764597" y="3875251"/>
                </a:lnTo>
                <a:lnTo>
                  <a:pt x="1767390" y="3875251"/>
                </a:lnTo>
                <a:lnTo>
                  <a:pt x="1774373" y="3868269"/>
                </a:lnTo>
                <a:lnTo>
                  <a:pt x="1774373" y="3866175"/>
                </a:lnTo>
                <a:close/>
                <a:moveTo>
                  <a:pt x="2618220" y="3858773"/>
                </a:moveTo>
                <a:lnTo>
                  <a:pt x="2620164" y="3860715"/>
                </a:lnTo>
                <a:lnTo>
                  <a:pt x="2620186" y="3860688"/>
                </a:lnTo>
                <a:lnTo>
                  <a:pt x="2620011" y="3859891"/>
                </a:lnTo>
                <a:close/>
                <a:moveTo>
                  <a:pt x="1809987" y="3858496"/>
                </a:moveTo>
                <a:lnTo>
                  <a:pt x="1809986" y="3858497"/>
                </a:lnTo>
                <a:lnTo>
                  <a:pt x="1863056" y="3912250"/>
                </a:lnTo>
                <a:lnTo>
                  <a:pt x="1863057" y="3912250"/>
                </a:lnTo>
                <a:close/>
                <a:moveTo>
                  <a:pt x="444116" y="3856402"/>
                </a:moveTo>
                <a:lnTo>
                  <a:pt x="442720" y="3860591"/>
                </a:lnTo>
                <a:lnTo>
                  <a:pt x="441323" y="3859194"/>
                </a:lnTo>
                <a:close/>
                <a:moveTo>
                  <a:pt x="441324" y="3855704"/>
                </a:moveTo>
                <a:lnTo>
                  <a:pt x="438530" y="3861987"/>
                </a:lnTo>
                <a:lnTo>
                  <a:pt x="441324" y="3863384"/>
                </a:lnTo>
                <a:lnTo>
                  <a:pt x="438530" y="3864780"/>
                </a:lnTo>
                <a:lnTo>
                  <a:pt x="435737" y="3861987"/>
                </a:lnTo>
                <a:close/>
                <a:moveTo>
                  <a:pt x="2271340" y="3855667"/>
                </a:moveTo>
                <a:lnTo>
                  <a:pt x="2270863" y="3855704"/>
                </a:lnTo>
                <a:lnTo>
                  <a:pt x="2265436" y="3872656"/>
                </a:lnTo>
                <a:lnTo>
                  <a:pt x="2265975" y="3871759"/>
                </a:lnTo>
                <a:close/>
                <a:moveTo>
                  <a:pt x="2103970" y="3853610"/>
                </a:moveTo>
                <a:lnTo>
                  <a:pt x="2103603" y="3854527"/>
                </a:lnTo>
                <a:lnTo>
                  <a:pt x="2103970" y="3854307"/>
                </a:lnTo>
                <a:close/>
                <a:moveTo>
                  <a:pt x="2549483" y="3853581"/>
                </a:moveTo>
                <a:lnTo>
                  <a:pt x="2527138" y="3854977"/>
                </a:lnTo>
                <a:lnTo>
                  <a:pt x="2489429" y="3867544"/>
                </a:lnTo>
                <a:lnTo>
                  <a:pt x="2486636" y="3867544"/>
                </a:lnTo>
                <a:lnTo>
                  <a:pt x="2483144" y="3868940"/>
                </a:lnTo>
                <a:lnTo>
                  <a:pt x="2483036" y="3868859"/>
                </a:lnTo>
                <a:lnTo>
                  <a:pt x="2484541" y="3870363"/>
                </a:lnTo>
                <a:lnTo>
                  <a:pt x="2488033" y="3868967"/>
                </a:lnTo>
                <a:lnTo>
                  <a:pt x="2490826" y="3868967"/>
                </a:lnTo>
                <a:lnTo>
                  <a:pt x="2528534" y="3856402"/>
                </a:lnTo>
                <a:lnTo>
                  <a:pt x="2549483" y="3853609"/>
                </a:lnTo>
                <a:lnTo>
                  <a:pt x="2550880" y="3868967"/>
                </a:lnTo>
                <a:lnTo>
                  <a:pt x="2557164" y="3882231"/>
                </a:lnTo>
                <a:lnTo>
                  <a:pt x="2562751" y="3878741"/>
                </a:lnTo>
                <a:lnTo>
                  <a:pt x="2569016" y="3882220"/>
                </a:lnTo>
                <a:lnTo>
                  <a:pt x="2569035" y="3882204"/>
                </a:lnTo>
                <a:lnTo>
                  <a:pt x="2562750" y="3878713"/>
                </a:lnTo>
                <a:lnTo>
                  <a:pt x="2557164" y="3882204"/>
                </a:lnTo>
                <a:lnTo>
                  <a:pt x="2550879" y="3868940"/>
                </a:lnTo>
                <a:close/>
                <a:moveTo>
                  <a:pt x="2458518" y="3851898"/>
                </a:moveTo>
                <a:lnTo>
                  <a:pt x="2458704" y="3852213"/>
                </a:lnTo>
                <a:lnTo>
                  <a:pt x="2459437" y="3852213"/>
                </a:lnTo>
                <a:lnTo>
                  <a:pt x="2459402" y="3852186"/>
                </a:lnTo>
                <a:lnTo>
                  <a:pt x="2458704" y="3852186"/>
                </a:lnTo>
                <a:close/>
                <a:moveTo>
                  <a:pt x="444116" y="3850120"/>
                </a:moveTo>
                <a:lnTo>
                  <a:pt x="445513" y="3855007"/>
                </a:lnTo>
                <a:lnTo>
                  <a:pt x="441323" y="3856403"/>
                </a:lnTo>
                <a:close/>
                <a:moveTo>
                  <a:pt x="410598" y="3850120"/>
                </a:moveTo>
                <a:lnTo>
                  <a:pt x="410598" y="3857101"/>
                </a:lnTo>
                <a:lnTo>
                  <a:pt x="407805" y="3855705"/>
                </a:lnTo>
                <a:close/>
                <a:moveTo>
                  <a:pt x="2282734" y="3848025"/>
                </a:moveTo>
                <a:lnTo>
                  <a:pt x="2280490" y="3853632"/>
                </a:lnTo>
                <a:lnTo>
                  <a:pt x="2280639" y="3853609"/>
                </a:lnTo>
                <a:lnTo>
                  <a:pt x="2282850" y="3848083"/>
                </a:lnTo>
                <a:close/>
                <a:moveTo>
                  <a:pt x="3294875" y="3844777"/>
                </a:moveTo>
                <a:lnTo>
                  <a:pt x="3296403" y="3848749"/>
                </a:lnTo>
                <a:lnTo>
                  <a:pt x="3295265" y="3845232"/>
                </a:lnTo>
                <a:close/>
                <a:moveTo>
                  <a:pt x="449703" y="3844535"/>
                </a:moveTo>
                <a:lnTo>
                  <a:pt x="449703" y="3846629"/>
                </a:lnTo>
                <a:lnTo>
                  <a:pt x="446910" y="3846629"/>
                </a:lnTo>
                <a:lnTo>
                  <a:pt x="445513" y="3852214"/>
                </a:lnTo>
                <a:lnTo>
                  <a:pt x="446910" y="3845931"/>
                </a:lnTo>
                <a:close/>
                <a:moveTo>
                  <a:pt x="2299667" y="3844446"/>
                </a:moveTo>
                <a:lnTo>
                  <a:pt x="2299366" y="3845199"/>
                </a:lnTo>
                <a:lnTo>
                  <a:pt x="2299493" y="3845231"/>
                </a:lnTo>
                <a:close/>
                <a:moveTo>
                  <a:pt x="2290415" y="3843836"/>
                </a:moveTo>
                <a:lnTo>
                  <a:pt x="2288775" y="3849298"/>
                </a:lnTo>
                <a:lnTo>
                  <a:pt x="2289018" y="3849420"/>
                </a:lnTo>
                <a:lnTo>
                  <a:pt x="2290834" y="3843976"/>
                </a:lnTo>
                <a:close/>
                <a:moveTo>
                  <a:pt x="2294188" y="3833638"/>
                </a:moveTo>
                <a:lnTo>
                  <a:pt x="2293208" y="3837553"/>
                </a:lnTo>
                <a:lnTo>
                  <a:pt x="2300191" y="3840345"/>
                </a:lnTo>
                <a:lnTo>
                  <a:pt x="2300191" y="3842091"/>
                </a:lnTo>
                <a:lnTo>
                  <a:pt x="2300889" y="3838948"/>
                </a:lnTo>
                <a:lnTo>
                  <a:pt x="2293906" y="3836157"/>
                </a:lnTo>
                <a:lnTo>
                  <a:pt x="2294588" y="3833769"/>
                </a:lnTo>
                <a:close/>
                <a:moveTo>
                  <a:pt x="1807119" y="3831335"/>
                </a:moveTo>
                <a:lnTo>
                  <a:pt x="1788338" y="3848025"/>
                </a:lnTo>
                <a:lnTo>
                  <a:pt x="1771579" y="3857100"/>
                </a:lnTo>
                <a:lnTo>
                  <a:pt x="1771579" y="3864081"/>
                </a:lnTo>
                <a:lnTo>
                  <a:pt x="1771580" y="3864082"/>
                </a:lnTo>
                <a:lnTo>
                  <a:pt x="1771580" y="3857798"/>
                </a:lnTo>
                <a:lnTo>
                  <a:pt x="1788339" y="3848723"/>
                </a:lnTo>
                <a:lnTo>
                  <a:pt x="1807194" y="3831969"/>
                </a:lnTo>
                <a:close/>
                <a:moveTo>
                  <a:pt x="416184" y="3830573"/>
                </a:moveTo>
                <a:lnTo>
                  <a:pt x="416184" y="3836158"/>
                </a:lnTo>
                <a:lnTo>
                  <a:pt x="410597" y="3840347"/>
                </a:lnTo>
                <a:lnTo>
                  <a:pt x="407805" y="3840347"/>
                </a:lnTo>
                <a:lnTo>
                  <a:pt x="413391" y="3836158"/>
                </a:lnTo>
                <a:close/>
                <a:moveTo>
                  <a:pt x="530007" y="3828479"/>
                </a:moveTo>
                <a:lnTo>
                  <a:pt x="534197" y="3829875"/>
                </a:lnTo>
                <a:lnTo>
                  <a:pt x="531404" y="3829875"/>
                </a:lnTo>
                <a:close/>
                <a:moveTo>
                  <a:pt x="2706600" y="3825658"/>
                </a:moveTo>
                <a:lnTo>
                  <a:pt x="2704597" y="3826659"/>
                </a:lnTo>
                <a:lnTo>
                  <a:pt x="2705902" y="3830572"/>
                </a:lnTo>
                <a:lnTo>
                  <a:pt x="2707997" y="3831968"/>
                </a:lnTo>
                <a:lnTo>
                  <a:pt x="2709672" y="3830963"/>
                </a:lnTo>
                <a:lnTo>
                  <a:pt x="2707996" y="3829847"/>
                </a:lnTo>
                <a:close/>
                <a:moveTo>
                  <a:pt x="523722" y="3824290"/>
                </a:moveTo>
                <a:lnTo>
                  <a:pt x="526515" y="3827083"/>
                </a:lnTo>
                <a:lnTo>
                  <a:pt x="523722" y="3827083"/>
                </a:lnTo>
                <a:close/>
                <a:moveTo>
                  <a:pt x="523722" y="3824290"/>
                </a:moveTo>
                <a:lnTo>
                  <a:pt x="525119" y="3824290"/>
                </a:lnTo>
                <a:lnTo>
                  <a:pt x="527912" y="3827083"/>
                </a:lnTo>
                <a:close/>
                <a:moveTo>
                  <a:pt x="1805923" y="3821177"/>
                </a:moveTo>
                <a:lnTo>
                  <a:pt x="1805865" y="3821322"/>
                </a:lnTo>
                <a:lnTo>
                  <a:pt x="1806504" y="3826105"/>
                </a:lnTo>
                <a:close/>
                <a:moveTo>
                  <a:pt x="2627737" y="3821176"/>
                </a:moveTo>
                <a:lnTo>
                  <a:pt x="2624570" y="3821548"/>
                </a:lnTo>
                <a:lnTo>
                  <a:pt x="2626296" y="3821496"/>
                </a:lnTo>
                <a:close/>
                <a:moveTo>
                  <a:pt x="3209722" y="3820625"/>
                </a:moveTo>
                <a:lnTo>
                  <a:pt x="3209218" y="3820709"/>
                </a:lnTo>
                <a:lnTo>
                  <a:pt x="3209375" y="3820799"/>
                </a:lnTo>
                <a:close/>
                <a:moveTo>
                  <a:pt x="3217343" y="3817351"/>
                </a:moveTo>
                <a:lnTo>
                  <a:pt x="3217899" y="3818029"/>
                </a:lnTo>
                <a:lnTo>
                  <a:pt x="3226833" y="3819403"/>
                </a:lnTo>
                <a:lnTo>
                  <a:pt x="3234513" y="3821498"/>
                </a:lnTo>
                <a:lnTo>
                  <a:pt x="3254764" y="3838950"/>
                </a:lnTo>
                <a:lnTo>
                  <a:pt x="3282696" y="3836157"/>
                </a:lnTo>
                <a:lnTo>
                  <a:pt x="3285022" y="3837088"/>
                </a:lnTo>
                <a:lnTo>
                  <a:pt x="3281998" y="3835460"/>
                </a:lnTo>
                <a:lnTo>
                  <a:pt x="3254066" y="3838252"/>
                </a:lnTo>
                <a:lnTo>
                  <a:pt x="3233815" y="3820799"/>
                </a:lnTo>
                <a:lnTo>
                  <a:pt x="3226133" y="3818704"/>
                </a:lnTo>
                <a:close/>
                <a:moveTo>
                  <a:pt x="3213913" y="3817308"/>
                </a:moveTo>
                <a:lnTo>
                  <a:pt x="3214961" y="3819403"/>
                </a:lnTo>
                <a:lnTo>
                  <a:pt x="3215240" y="3819263"/>
                </a:lnTo>
                <a:lnTo>
                  <a:pt x="3214263" y="3817308"/>
                </a:lnTo>
                <a:close/>
                <a:moveTo>
                  <a:pt x="506963" y="3812421"/>
                </a:moveTo>
                <a:lnTo>
                  <a:pt x="508296" y="3813629"/>
                </a:lnTo>
                <a:lnTo>
                  <a:pt x="516040" y="3816610"/>
                </a:lnTo>
                <a:lnTo>
                  <a:pt x="514643" y="3819402"/>
                </a:lnTo>
                <a:lnTo>
                  <a:pt x="511850" y="3819402"/>
                </a:lnTo>
                <a:lnTo>
                  <a:pt x="505566" y="3813817"/>
                </a:lnTo>
                <a:close/>
                <a:moveTo>
                  <a:pt x="2666099" y="3812394"/>
                </a:moveTo>
                <a:lnTo>
                  <a:pt x="2651461" y="3815906"/>
                </a:lnTo>
                <a:lnTo>
                  <a:pt x="2664004" y="3813120"/>
                </a:lnTo>
                <a:lnTo>
                  <a:pt x="2692635" y="3818703"/>
                </a:lnTo>
                <a:lnTo>
                  <a:pt x="2698919" y="3829175"/>
                </a:lnTo>
                <a:lnTo>
                  <a:pt x="2700864" y="3828203"/>
                </a:lnTo>
                <a:lnTo>
                  <a:pt x="2694729" y="3817979"/>
                </a:lnTo>
                <a:close/>
                <a:moveTo>
                  <a:pt x="3006869" y="3811724"/>
                </a:moveTo>
                <a:lnTo>
                  <a:pt x="3006869" y="3812391"/>
                </a:lnTo>
                <a:lnTo>
                  <a:pt x="3029214" y="3816611"/>
                </a:lnTo>
                <a:lnTo>
                  <a:pt x="3047369" y="3832667"/>
                </a:lnTo>
                <a:lnTo>
                  <a:pt x="3082284" y="3829874"/>
                </a:lnTo>
                <a:lnTo>
                  <a:pt x="3130467" y="3813818"/>
                </a:lnTo>
                <a:lnTo>
                  <a:pt x="3131704" y="3813173"/>
                </a:lnTo>
                <a:lnTo>
                  <a:pt x="3083681" y="3829176"/>
                </a:lnTo>
                <a:lnTo>
                  <a:pt x="3048766" y="3831969"/>
                </a:lnTo>
                <a:lnTo>
                  <a:pt x="3030610" y="3815912"/>
                </a:lnTo>
                <a:close/>
                <a:moveTo>
                  <a:pt x="504169" y="3811025"/>
                </a:moveTo>
                <a:lnTo>
                  <a:pt x="506963" y="3821497"/>
                </a:lnTo>
                <a:lnTo>
                  <a:pt x="489505" y="3818704"/>
                </a:lnTo>
                <a:lnTo>
                  <a:pt x="489505" y="3815214"/>
                </a:lnTo>
                <a:close/>
                <a:moveTo>
                  <a:pt x="1811383" y="3807535"/>
                </a:moveTo>
                <a:lnTo>
                  <a:pt x="1813355" y="3813450"/>
                </a:lnTo>
                <a:lnTo>
                  <a:pt x="1813478" y="3813120"/>
                </a:lnTo>
                <a:lnTo>
                  <a:pt x="1811616" y="3807535"/>
                </a:lnTo>
                <a:close/>
                <a:moveTo>
                  <a:pt x="402218" y="3806837"/>
                </a:moveTo>
                <a:lnTo>
                  <a:pt x="407804" y="3809630"/>
                </a:lnTo>
                <a:lnTo>
                  <a:pt x="411994" y="3815214"/>
                </a:lnTo>
                <a:lnTo>
                  <a:pt x="414788" y="3819402"/>
                </a:lnTo>
                <a:lnTo>
                  <a:pt x="416184" y="3828478"/>
                </a:lnTo>
                <a:lnTo>
                  <a:pt x="411994" y="3828478"/>
                </a:lnTo>
                <a:lnTo>
                  <a:pt x="410598" y="3836158"/>
                </a:lnTo>
                <a:lnTo>
                  <a:pt x="406407" y="3838950"/>
                </a:lnTo>
                <a:lnTo>
                  <a:pt x="405011" y="3827082"/>
                </a:lnTo>
                <a:lnTo>
                  <a:pt x="399425" y="3809630"/>
                </a:lnTo>
                <a:close/>
                <a:moveTo>
                  <a:pt x="1812080" y="3803346"/>
                </a:moveTo>
                <a:lnTo>
                  <a:pt x="1813245" y="3806837"/>
                </a:lnTo>
                <a:lnTo>
                  <a:pt x="1813478" y="3806837"/>
                </a:lnTo>
                <a:lnTo>
                  <a:pt x="1812314" y="3803346"/>
                </a:lnTo>
                <a:close/>
                <a:moveTo>
                  <a:pt x="2745978" y="3799487"/>
                </a:moveTo>
                <a:lnTo>
                  <a:pt x="2745112" y="3800088"/>
                </a:lnTo>
                <a:lnTo>
                  <a:pt x="2747576" y="3805496"/>
                </a:lnTo>
                <a:close/>
                <a:moveTo>
                  <a:pt x="386856" y="3797064"/>
                </a:moveTo>
                <a:lnTo>
                  <a:pt x="389649" y="3797064"/>
                </a:lnTo>
                <a:lnTo>
                  <a:pt x="389649" y="3797762"/>
                </a:lnTo>
                <a:lnTo>
                  <a:pt x="392443" y="3805441"/>
                </a:lnTo>
                <a:lnTo>
                  <a:pt x="389649" y="3799856"/>
                </a:lnTo>
                <a:close/>
                <a:moveTo>
                  <a:pt x="3163986" y="3796365"/>
                </a:moveTo>
                <a:lnTo>
                  <a:pt x="3162615" y="3797081"/>
                </a:lnTo>
                <a:lnTo>
                  <a:pt x="3180745" y="3808931"/>
                </a:lnTo>
                <a:lnTo>
                  <a:pt x="3197504" y="3829874"/>
                </a:lnTo>
                <a:lnTo>
                  <a:pt x="3197558" y="3829740"/>
                </a:lnTo>
                <a:lnTo>
                  <a:pt x="3181443" y="3808931"/>
                </a:lnTo>
                <a:close/>
                <a:moveTo>
                  <a:pt x="1810011" y="3794204"/>
                </a:moveTo>
                <a:lnTo>
                  <a:pt x="1809986" y="3794271"/>
                </a:lnTo>
                <a:lnTo>
                  <a:pt x="1814893" y="3796451"/>
                </a:lnTo>
                <a:lnTo>
                  <a:pt x="1814874" y="3796365"/>
                </a:lnTo>
                <a:close/>
                <a:moveTo>
                  <a:pt x="381269" y="3789384"/>
                </a:moveTo>
                <a:lnTo>
                  <a:pt x="387553" y="3790780"/>
                </a:lnTo>
                <a:lnTo>
                  <a:pt x="388950" y="3793573"/>
                </a:lnTo>
                <a:lnTo>
                  <a:pt x="383363" y="3792177"/>
                </a:lnTo>
                <a:lnTo>
                  <a:pt x="379174" y="3794969"/>
                </a:lnTo>
                <a:close/>
                <a:moveTo>
                  <a:pt x="1809878" y="3787988"/>
                </a:moveTo>
                <a:lnTo>
                  <a:pt x="1809986" y="3788687"/>
                </a:lnTo>
                <a:lnTo>
                  <a:pt x="1811034" y="3788687"/>
                </a:lnTo>
                <a:lnTo>
                  <a:pt x="1811383" y="3787988"/>
                </a:lnTo>
                <a:close/>
                <a:moveTo>
                  <a:pt x="2264220" y="3765324"/>
                </a:moveTo>
                <a:lnTo>
                  <a:pt x="2263879" y="3766347"/>
                </a:lnTo>
                <a:lnTo>
                  <a:pt x="2263112" y="3766403"/>
                </a:lnTo>
                <a:lnTo>
                  <a:pt x="2261784" y="3780309"/>
                </a:lnTo>
                <a:lnTo>
                  <a:pt x="2262018" y="3780741"/>
                </a:lnTo>
                <a:close/>
                <a:moveTo>
                  <a:pt x="2742248" y="3752602"/>
                </a:moveTo>
                <a:lnTo>
                  <a:pt x="2745134" y="3773965"/>
                </a:lnTo>
                <a:lnTo>
                  <a:pt x="2745580" y="3773932"/>
                </a:lnTo>
                <a:close/>
                <a:moveTo>
                  <a:pt x="2906592" y="3749172"/>
                </a:moveTo>
                <a:lnTo>
                  <a:pt x="2907011" y="3750988"/>
                </a:lnTo>
                <a:lnTo>
                  <a:pt x="2911329" y="3759828"/>
                </a:lnTo>
                <a:close/>
                <a:moveTo>
                  <a:pt x="2346662" y="3708572"/>
                </a:moveTo>
                <a:lnTo>
                  <a:pt x="2336502" y="3713989"/>
                </a:lnTo>
                <a:lnTo>
                  <a:pt x="2327425" y="3729347"/>
                </a:lnTo>
                <a:lnTo>
                  <a:pt x="2319744" y="3736329"/>
                </a:lnTo>
                <a:lnTo>
                  <a:pt x="2316950" y="3734932"/>
                </a:lnTo>
                <a:lnTo>
                  <a:pt x="2312760" y="3737725"/>
                </a:lnTo>
                <a:lnTo>
                  <a:pt x="2305080" y="3734932"/>
                </a:lnTo>
                <a:lnTo>
                  <a:pt x="2305080" y="3732140"/>
                </a:lnTo>
                <a:lnTo>
                  <a:pt x="2300890" y="3732140"/>
                </a:lnTo>
                <a:lnTo>
                  <a:pt x="2289717" y="3739819"/>
                </a:lnTo>
                <a:lnTo>
                  <a:pt x="2283432" y="3741216"/>
                </a:lnTo>
                <a:lnTo>
                  <a:pt x="2274354" y="3754479"/>
                </a:lnTo>
                <a:lnTo>
                  <a:pt x="2265974" y="3760064"/>
                </a:lnTo>
                <a:lnTo>
                  <a:pt x="2265216" y="3762337"/>
                </a:lnTo>
                <a:lnTo>
                  <a:pt x="2273655" y="3755848"/>
                </a:lnTo>
                <a:lnTo>
                  <a:pt x="2282733" y="3742583"/>
                </a:lnTo>
                <a:lnTo>
                  <a:pt x="2289017" y="3741187"/>
                </a:lnTo>
                <a:lnTo>
                  <a:pt x="2298794" y="3734905"/>
                </a:lnTo>
                <a:lnTo>
                  <a:pt x="2305078" y="3733509"/>
                </a:lnTo>
                <a:lnTo>
                  <a:pt x="2305078" y="3736301"/>
                </a:lnTo>
                <a:lnTo>
                  <a:pt x="2312760" y="3739094"/>
                </a:lnTo>
                <a:lnTo>
                  <a:pt x="2316949" y="3736301"/>
                </a:lnTo>
                <a:lnTo>
                  <a:pt x="2319742" y="3737697"/>
                </a:lnTo>
                <a:lnTo>
                  <a:pt x="2327424" y="3730716"/>
                </a:lnTo>
                <a:lnTo>
                  <a:pt x="2336502" y="3715358"/>
                </a:lnTo>
                <a:lnTo>
                  <a:pt x="2346976" y="3709773"/>
                </a:lnTo>
                <a:close/>
                <a:moveTo>
                  <a:pt x="1870738" y="3707706"/>
                </a:moveTo>
                <a:lnTo>
                  <a:pt x="1865151" y="3708722"/>
                </a:lnTo>
                <a:lnTo>
                  <a:pt x="1865151" y="3709674"/>
                </a:lnTo>
                <a:lnTo>
                  <a:pt x="1871863" y="3708453"/>
                </a:lnTo>
                <a:close/>
                <a:moveTo>
                  <a:pt x="2303682" y="3699301"/>
                </a:moveTo>
                <a:lnTo>
                  <a:pt x="2303682" y="3701424"/>
                </a:lnTo>
                <a:lnTo>
                  <a:pt x="2303683" y="3701423"/>
                </a:lnTo>
                <a:lnTo>
                  <a:pt x="2303683" y="3699301"/>
                </a:lnTo>
                <a:close/>
                <a:moveTo>
                  <a:pt x="2861239" y="3696636"/>
                </a:moveTo>
                <a:lnTo>
                  <a:pt x="2850449" y="3697905"/>
                </a:lnTo>
                <a:lnTo>
                  <a:pt x="2861244" y="3696661"/>
                </a:lnTo>
                <a:close/>
                <a:moveTo>
                  <a:pt x="1856393" y="3692923"/>
                </a:moveTo>
                <a:lnTo>
                  <a:pt x="1856074" y="3693046"/>
                </a:lnTo>
                <a:lnTo>
                  <a:pt x="1868219" y="3696689"/>
                </a:lnTo>
                <a:lnTo>
                  <a:pt x="1868644" y="3695839"/>
                </a:lnTo>
                <a:close/>
                <a:moveTo>
                  <a:pt x="716654" y="3681081"/>
                </a:moveTo>
                <a:lnTo>
                  <a:pt x="717849" y="3688858"/>
                </a:lnTo>
                <a:lnTo>
                  <a:pt x="716452" y="3681178"/>
                </a:lnTo>
                <a:close/>
                <a:moveTo>
                  <a:pt x="2340829" y="3678358"/>
                </a:moveTo>
                <a:lnTo>
                  <a:pt x="2341047" y="3679422"/>
                </a:lnTo>
                <a:lnTo>
                  <a:pt x="2342856" y="3678358"/>
                </a:lnTo>
                <a:close/>
                <a:moveTo>
                  <a:pt x="2337898" y="3678358"/>
                </a:moveTo>
                <a:lnTo>
                  <a:pt x="2337814" y="3678647"/>
                </a:lnTo>
                <a:lnTo>
                  <a:pt x="2338681" y="3678358"/>
                </a:lnTo>
                <a:close/>
                <a:moveTo>
                  <a:pt x="691543" y="3673270"/>
                </a:moveTo>
                <a:lnTo>
                  <a:pt x="691313" y="3674199"/>
                </a:lnTo>
                <a:lnTo>
                  <a:pt x="683632" y="3674199"/>
                </a:lnTo>
                <a:close/>
                <a:moveTo>
                  <a:pt x="2267880" y="3667677"/>
                </a:moveTo>
                <a:lnTo>
                  <a:pt x="2263181" y="3679084"/>
                </a:lnTo>
                <a:lnTo>
                  <a:pt x="2263407" y="3679206"/>
                </a:lnTo>
                <a:lnTo>
                  <a:pt x="2268069" y="3667887"/>
                </a:lnTo>
                <a:close/>
                <a:moveTo>
                  <a:pt x="2264309" y="3657623"/>
                </a:moveTo>
                <a:lnTo>
                  <a:pt x="2260388" y="3660235"/>
                </a:lnTo>
                <a:lnTo>
                  <a:pt x="2261393" y="3660235"/>
                </a:lnTo>
                <a:lnTo>
                  <a:pt x="2264577" y="3658113"/>
                </a:lnTo>
                <a:close/>
                <a:moveTo>
                  <a:pt x="442719" y="3654651"/>
                </a:moveTo>
                <a:lnTo>
                  <a:pt x="446909" y="3656047"/>
                </a:lnTo>
                <a:lnTo>
                  <a:pt x="448306" y="3654651"/>
                </a:lnTo>
                <a:lnTo>
                  <a:pt x="446909" y="3657444"/>
                </a:lnTo>
                <a:close/>
                <a:moveTo>
                  <a:pt x="2898869" y="3652766"/>
                </a:moveTo>
                <a:lnTo>
                  <a:pt x="2859214" y="3678832"/>
                </a:lnTo>
                <a:lnTo>
                  <a:pt x="2859357" y="3679646"/>
                </a:lnTo>
                <a:close/>
                <a:moveTo>
                  <a:pt x="1013927" y="3646274"/>
                </a:moveTo>
                <a:lnTo>
                  <a:pt x="1015324" y="3646274"/>
                </a:lnTo>
                <a:lnTo>
                  <a:pt x="1013927" y="3647670"/>
                </a:lnTo>
                <a:close/>
                <a:moveTo>
                  <a:pt x="2256197" y="3646246"/>
                </a:moveTo>
                <a:lnTo>
                  <a:pt x="2256084" y="3646302"/>
                </a:lnTo>
                <a:lnTo>
                  <a:pt x="2256199" y="3646274"/>
                </a:lnTo>
                <a:lnTo>
                  <a:pt x="2256358" y="3646406"/>
                </a:lnTo>
                <a:close/>
                <a:moveTo>
                  <a:pt x="2252651" y="3646162"/>
                </a:moveTo>
                <a:lnTo>
                  <a:pt x="2252707" y="3646274"/>
                </a:lnTo>
                <a:lnTo>
                  <a:pt x="2252707" y="3646246"/>
                </a:lnTo>
                <a:close/>
                <a:moveTo>
                  <a:pt x="2244220" y="3639723"/>
                </a:moveTo>
                <a:lnTo>
                  <a:pt x="2242931" y="3644877"/>
                </a:lnTo>
                <a:lnTo>
                  <a:pt x="2243105" y="3644848"/>
                </a:lnTo>
                <a:lnTo>
                  <a:pt x="2244326" y="3639963"/>
                </a:lnTo>
                <a:close/>
                <a:moveTo>
                  <a:pt x="1015324" y="3637896"/>
                </a:moveTo>
                <a:lnTo>
                  <a:pt x="1016721" y="3637896"/>
                </a:lnTo>
                <a:lnTo>
                  <a:pt x="1016721" y="3642085"/>
                </a:lnTo>
                <a:lnTo>
                  <a:pt x="1015324" y="3639292"/>
                </a:lnTo>
                <a:close/>
                <a:moveTo>
                  <a:pt x="1009738" y="3633708"/>
                </a:moveTo>
                <a:lnTo>
                  <a:pt x="1011134" y="3635104"/>
                </a:lnTo>
                <a:lnTo>
                  <a:pt x="1011134" y="3637897"/>
                </a:lnTo>
                <a:lnTo>
                  <a:pt x="1009738" y="3635104"/>
                </a:lnTo>
                <a:lnTo>
                  <a:pt x="1008341" y="3635104"/>
                </a:lnTo>
                <a:close/>
                <a:moveTo>
                  <a:pt x="1007991" y="3629170"/>
                </a:moveTo>
                <a:lnTo>
                  <a:pt x="1010435" y="3631613"/>
                </a:lnTo>
                <a:lnTo>
                  <a:pt x="1006245" y="3630217"/>
                </a:lnTo>
                <a:lnTo>
                  <a:pt x="1004849" y="3633010"/>
                </a:lnTo>
                <a:lnTo>
                  <a:pt x="1006245" y="3635802"/>
                </a:lnTo>
                <a:lnTo>
                  <a:pt x="1003452" y="3635802"/>
                </a:lnTo>
                <a:lnTo>
                  <a:pt x="1004849" y="3630217"/>
                </a:lnTo>
                <a:close/>
                <a:moveTo>
                  <a:pt x="1007642" y="3628821"/>
                </a:moveTo>
                <a:lnTo>
                  <a:pt x="1009039" y="3628821"/>
                </a:lnTo>
                <a:lnTo>
                  <a:pt x="1007991" y="3629170"/>
                </a:lnTo>
                <a:close/>
                <a:moveTo>
                  <a:pt x="2225793" y="3622058"/>
                </a:moveTo>
                <a:lnTo>
                  <a:pt x="2226172" y="3622538"/>
                </a:lnTo>
                <a:lnTo>
                  <a:pt x="2232456" y="3622538"/>
                </a:lnTo>
                <a:lnTo>
                  <a:pt x="2232501" y="3622651"/>
                </a:lnTo>
                <a:lnTo>
                  <a:pt x="2232455" y="3622511"/>
                </a:lnTo>
                <a:lnTo>
                  <a:pt x="2226170" y="3622511"/>
                </a:lnTo>
                <a:close/>
                <a:moveTo>
                  <a:pt x="999960" y="3618350"/>
                </a:moveTo>
                <a:lnTo>
                  <a:pt x="999960" y="3621143"/>
                </a:lnTo>
                <a:lnTo>
                  <a:pt x="995770" y="3621143"/>
                </a:lnTo>
                <a:close/>
                <a:moveTo>
                  <a:pt x="988090" y="3616953"/>
                </a:moveTo>
                <a:lnTo>
                  <a:pt x="995772" y="3616953"/>
                </a:lnTo>
                <a:lnTo>
                  <a:pt x="992978" y="3619746"/>
                </a:lnTo>
                <a:close/>
                <a:moveTo>
                  <a:pt x="1032082" y="3612765"/>
                </a:moveTo>
                <a:lnTo>
                  <a:pt x="1033479" y="3612765"/>
                </a:lnTo>
                <a:lnTo>
                  <a:pt x="1036272" y="3615558"/>
                </a:lnTo>
                <a:close/>
                <a:moveTo>
                  <a:pt x="972727" y="3612765"/>
                </a:moveTo>
                <a:lnTo>
                  <a:pt x="999961" y="3612765"/>
                </a:lnTo>
                <a:lnTo>
                  <a:pt x="999961" y="3618349"/>
                </a:lnTo>
                <a:lnTo>
                  <a:pt x="998565" y="3614161"/>
                </a:lnTo>
                <a:lnTo>
                  <a:pt x="992280" y="3614161"/>
                </a:lnTo>
                <a:lnTo>
                  <a:pt x="995073" y="3615558"/>
                </a:lnTo>
                <a:lnTo>
                  <a:pt x="993677" y="3615558"/>
                </a:lnTo>
                <a:lnTo>
                  <a:pt x="984598" y="3614161"/>
                </a:lnTo>
                <a:lnTo>
                  <a:pt x="980409" y="3616954"/>
                </a:lnTo>
                <a:lnTo>
                  <a:pt x="979012" y="3621142"/>
                </a:lnTo>
                <a:lnTo>
                  <a:pt x="983202" y="3625330"/>
                </a:lnTo>
                <a:lnTo>
                  <a:pt x="999263" y="3628123"/>
                </a:lnTo>
                <a:lnTo>
                  <a:pt x="997867" y="3633708"/>
                </a:lnTo>
                <a:lnTo>
                  <a:pt x="996470" y="3635104"/>
                </a:lnTo>
                <a:lnTo>
                  <a:pt x="1008341" y="3644179"/>
                </a:lnTo>
                <a:lnTo>
                  <a:pt x="1012531" y="3656047"/>
                </a:lnTo>
                <a:lnTo>
                  <a:pt x="1008341" y="3646972"/>
                </a:lnTo>
                <a:lnTo>
                  <a:pt x="1002056" y="3640688"/>
                </a:lnTo>
                <a:lnTo>
                  <a:pt x="992978" y="3635104"/>
                </a:lnTo>
                <a:lnTo>
                  <a:pt x="990185" y="3640688"/>
                </a:lnTo>
                <a:lnTo>
                  <a:pt x="987392" y="3640688"/>
                </a:lnTo>
                <a:lnTo>
                  <a:pt x="967839" y="3627425"/>
                </a:lnTo>
                <a:lnTo>
                  <a:pt x="972029" y="3619745"/>
                </a:lnTo>
                <a:lnTo>
                  <a:pt x="972029" y="3616954"/>
                </a:lnTo>
                <a:lnTo>
                  <a:pt x="969934" y="3616954"/>
                </a:lnTo>
                <a:lnTo>
                  <a:pt x="963650" y="3624632"/>
                </a:lnTo>
                <a:lnTo>
                  <a:pt x="947589" y="3620443"/>
                </a:lnTo>
                <a:lnTo>
                  <a:pt x="947589" y="3614859"/>
                </a:lnTo>
                <a:lnTo>
                  <a:pt x="956666" y="3616256"/>
                </a:lnTo>
                <a:close/>
                <a:moveTo>
                  <a:pt x="2211526" y="3607860"/>
                </a:moveTo>
                <a:lnTo>
                  <a:pt x="2211508" y="3607878"/>
                </a:lnTo>
                <a:lnTo>
                  <a:pt x="2211633" y="3607941"/>
                </a:lnTo>
                <a:lnTo>
                  <a:pt x="2211685" y="3607939"/>
                </a:lnTo>
                <a:close/>
                <a:moveTo>
                  <a:pt x="899671" y="3604388"/>
                </a:moveTo>
                <a:lnTo>
                  <a:pt x="900104" y="3604388"/>
                </a:lnTo>
                <a:lnTo>
                  <a:pt x="900802" y="3605086"/>
                </a:lnTo>
                <a:close/>
                <a:moveTo>
                  <a:pt x="1034876" y="3603690"/>
                </a:moveTo>
                <a:lnTo>
                  <a:pt x="1033479" y="3606482"/>
                </a:lnTo>
                <a:lnTo>
                  <a:pt x="1037669" y="3607879"/>
                </a:lnTo>
                <a:lnTo>
                  <a:pt x="1032082" y="3609275"/>
                </a:lnTo>
                <a:lnTo>
                  <a:pt x="1029290" y="3607879"/>
                </a:lnTo>
                <a:close/>
                <a:moveTo>
                  <a:pt x="894518" y="3598803"/>
                </a:moveTo>
                <a:lnTo>
                  <a:pt x="900104" y="3601596"/>
                </a:lnTo>
                <a:lnTo>
                  <a:pt x="905691" y="3607181"/>
                </a:lnTo>
                <a:lnTo>
                  <a:pt x="901500" y="3604388"/>
                </a:lnTo>
                <a:lnTo>
                  <a:pt x="900104" y="3604388"/>
                </a:lnTo>
                <a:close/>
                <a:moveTo>
                  <a:pt x="1011588" y="3596911"/>
                </a:moveTo>
                <a:lnTo>
                  <a:pt x="1012070" y="3597245"/>
                </a:lnTo>
                <a:lnTo>
                  <a:pt x="1011832" y="3597407"/>
                </a:lnTo>
                <a:close/>
                <a:moveTo>
                  <a:pt x="1014625" y="3595550"/>
                </a:moveTo>
                <a:lnTo>
                  <a:pt x="1014625" y="3598335"/>
                </a:lnTo>
                <a:lnTo>
                  <a:pt x="1017419" y="3600200"/>
                </a:lnTo>
                <a:lnTo>
                  <a:pt x="1015324" y="3600200"/>
                </a:lnTo>
                <a:lnTo>
                  <a:pt x="1015324" y="3599502"/>
                </a:lnTo>
                <a:lnTo>
                  <a:pt x="1012070" y="3597246"/>
                </a:lnTo>
                <a:close/>
                <a:moveTo>
                  <a:pt x="1014626" y="3594615"/>
                </a:moveTo>
                <a:lnTo>
                  <a:pt x="1015052" y="3595257"/>
                </a:lnTo>
                <a:lnTo>
                  <a:pt x="1016021" y="3594615"/>
                </a:lnTo>
                <a:lnTo>
                  <a:pt x="1017418" y="3598804"/>
                </a:lnTo>
                <a:lnTo>
                  <a:pt x="1015051" y="3595257"/>
                </a:lnTo>
                <a:lnTo>
                  <a:pt x="1014626" y="3595550"/>
                </a:lnTo>
                <a:close/>
                <a:moveTo>
                  <a:pt x="1867946" y="3593218"/>
                </a:moveTo>
                <a:lnTo>
                  <a:pt x="1850488" y="3597406"/>
                </a:lnTo>
                <a:lnTo>
                  <a:pt x="1828142" y="3597406"/>
                </a:lnTo>
                <a:lnTo>
                  <a:pt x="1828142" y="3598105"/>
                </a:lnTo>
                <a:lnTo>
                  <a:pt x="1850487" y="3598105"/>
                </a:lnTo>
                <a:lnTo>
                  <a:pt x="1867944" y="3593916"/>
                </a:lnTo>
                <a:lnTo>
                  <a:pt x="1869341" y="3596708"/>
                </a:lnTo>
                <a:lnTo>
                  <a:pt x="1872832" y="3596708"/>
                </a:lnTo>
                <a:lnTo>
                  <a:pt x="1879815" y="3599501"/>
                </a:lnTo>
                <a:lnTo>
                  <a:pt x="1880935" y="3602411"/>
                </a:lnTo>
                <a:lnTo>
                  <a:pt x="1880738" y="3599047"/>
                </a:lnTo>
                <a:lnTo>
                  <a:pt x="1872833" y="3596010"/>
                </a:lnTo>
                <a:lnTo>
                  <a:pt x="1869342" y="3596010"/>
                </a:lnTo>
                <a:close/>
                <a:moveTo>
                  <a:pt x="1025798" y="3591124"/>
                </a:moveTo>
                <a:lnTo>
                  <a:pt x="1021957" y="3598803"/>
                </a:lnTo>
                <a:lnTo>
                  <a:pt x="1025100" y="3598105"/>
                </a:lnTo>
                <a:lnTo>
                  <a:pt x="1023005" y="3599501"/>
                </a:lnTo>
                <a:lnTo>
                  <a:pt x="1021608" y="3599501"/>
                </a:lnTo>
                <a:lnTo>
                  <a:pt x="1018815" y="3599501"/>
                </a:lnTo>
                <a:lnTo>
                  <a:pt x="1021329" y="3598943"/>
                </a:lnTo>
                <a:lnTo>
                  <a:pt x="1020212" y="3596709"/>
                </a:lnTo>
                <a:close/>
                <a:moveTo>
                  <a:pt x="964347" y="3590426"/>
                </a:moveTo>
                <a:lnTo>
                  <a:pt x="962950" y="3591822"/>
                </a:lnTo>
                <a:lnTo>
                  <a:pt x="962385" y="3591410"/>
                </a:lnTo>
                <a:close/>
                <a:moveTo>
                  <a:pt x="960758" y="3590223"/>
                </a:moveTo>
                <a:lnTo>
                  <a:pt x="962385" y="3591409"/>
                </a:lnTo>
                <a:lnTo>
                  <a:pt x="961554" y="3591822"/>
                </a:lnTo>
                <a:close/>
                <a:moveTo>
                  <a:pt x="882647" y="3589728"/>
                </a:moveTo>
                <a:lnTo>
                  <a:pt x="885440" y="3591124"/>
                </a:lnTo>
                <a:lnTo>
                  <a:pt x="884044" y="3591124"/>
                </a:lnTo>
                <a:close/>
                <a:moveTo>
                  <a:pt x="1006246" y="3589029"/>
                </a:moveTo>
                <a:lnTo>
                  <a:pt x="1009039" y="3593218"/>
                </a:lnTo>
                <a:lnTo>
                  <a:pt x="1013229" y="3593218"/>
                </a:lnTo>
                <a:lnTo>
                  <a:pt x="1010436" y="3594614"/>
                </a:lnTo>
                <a:lnTo>
                  <a:pt x="1011588" y="3596911"/>
                </a:lnTo>
                <a:lnTo>
                  <a:pt x="1006246" y="3593218"/>
                </a:lnTo>
                <a:close/>
                <a:moveTo>
                  <a:pt x="1799513" y="3585535"/>
                </a:moveTo>
                <a:lnTo>
                  <a:pt x="1799511" y="3585539"/>
                </a:lnTo>
                <a:lnTo>
                  <a:pt x="1807193" y="3592519"/>
                </a:lnTo>
                <a:lnTo>
                  <a:pt x="1823254" y="3596708"/>
                </a:lnTo>
                <a:lnTo>
                  <a:pt x="1828141" y="3601595"/>
                </a:lnTo>
                <a:lnTo>
                  <a:pt x="1828141" y="3600896"/>
                </a:lnTo>
                <a:lnTo>
                  <a:pt x="1823255" y="3596010"/>
                </a:lnTo>
                <a:lnTo>
                  <a:pt x="1807194" y="3591821"/>
                </a:lnTo>
                <a:lnTo>
                  <a:pt x="1799512" y="3585539"/>
                </a:lnTo>
                <a:close/>
                <a:moveTo>
                  <a:pt x="996769" y="3583598"/>
                </a:moveTo>
                <a:lnTo>
                  <a:pt x="999261" y="3584840"/>
                </a:lnTo>
                <a:lnTo>
                  <a:pt x="1002055" y="3587633"/>
                </a:lnTo>
                <a:lnTo>
                  <a:pt x="1006245" y="3586237"/>
                </a:lnTo>
                <a:lnTo>
                  <a:pt x="1002753" y="3588331"/>
                </a:lnTo>
                <a:lnTo>
                  <a:pt x="996469" y="3584142"/>
                </a:lnTo>
                <a:close/>
                <a:moveTo>
                  <a:pt x="1002055" y="3583444"/>
                </a:moveTo>
                <a:lnTo>
                  <a:pt x="1002055" y="3586237"/>
                </a:lnTo>
                <a:lnTo>
                  <a:pt x="999262" y="3584840"/>
                </a:lnTo>
                <a:close/>
                <a:moveTo>
                  <a:pt x="998564" y="3580303"/>
                </a:moveTo>
                <a:lnTo>
                  <a:pt x="996769" y="3583598"/>
                </a:lnTo>
                <a:lnTo>
                  <a:pt x="996469" y="3583444"/>
                </a:lnTo>
                <a:close/>
                <a:moveTo>
                  <a:pt x="494394" y="3578558"/>
                </a:moveTo>
                <a:lnTo>
                  <a:pt x="492997" y="3582747"/>
                </a:lnTo>
                <a:lnTo>
                  <a:pt x="492997" y="3579954"/>
                </a:lnTo>
                <a:lnTo>
                  <a:pt x="490204" y="3581351"/>
                </a:lnTo>
                <a:close/>
                <a:moveTo>
                  <a:pt x="1002057" y="3577162"/>
                </a:moveTo>
                <a:lnTo>
                  <a:pt x="1000660" y="3582747"/>
                </a:lnTo>
                <a:lnTo>
                  <a:pt x="1000660" y="3579954"/>
                </a:lnTo>
                <a:close/>
                <a:moveTo>
                  <a:pt x="1000659" y="3577162"/>
                </a:moveTo>
                <a:lnTo>
                  <a:pt x="1000659" y="3579954"/>
                </a:lnTo>
                <a:lnTo>
                  <a:pt x="999263" y="3582747"/>
                </a:lnTo>
                <a:lnTo>
                  <a:pt x="997866" y="3582747"/>
                </a:lnTo>
                <a:close/>
                <a:moveTo>
                  <a:pt x="1003452" y="3576464"/>
                </a:moveTo>
                <a:lnTo>
                  <a:pt x="1009039" y="3577860"/>
                </a:lnTo>
                <a:lnTo>
                  <a:pt x="1011134" y="3579257"/>
                </a:lnTo>
                <a:close/>
                <a:moveTo>
                  <a:pt x="1000659" y="3576464"/>
                </a:moveTo>
                <a:lnTo>
                  <a:pt x="1000659" y="3577162"/>
                </a:lnTo>
                <a:lnTo>
                  <a:pt x="998564" y="3580303"/>
                </a:lnTo>
                <a:close/>
                <a:moveTo>
                  <a:pt x="924544" y="3575766"/>
                </a:moveTo>
                <a:lnTo>
                  <a:pt x="929431" y="3575766"/>
                </a:lnTo>
                <a:lnTo>
                  <a:pt x="933621" y="3577162"/>
                </a:lnTo>
                <a:close/>
                <a:moveTo>
                  <a:pt x="974821" y="3573672"/>
                </a:moveTo>
                <a:lnTo>
                  <a:pt x="977614" y="3575068"/>
                </a:lnTo>
                <a:lnTo>
                  <a:pt x="974821" y="3588332"/>
                </a:lnTo>
                <a:lnTo>
                  <a:pt x="982503" y="3602991"/>
                </a:lnTo>
                <a:lnTo>
                  <a:pt x="994373" y="3602991"/>
                </a:lnTo>
                <a:lnTo>
                  <a:pt x="998563" y="3605784"/>
                </a:lnTo>
                <a:lnTo>
                  <a:pt x="991699" y="3604869"/>
                </a:lnTo>
                <a:lnTo>
                  <a:pt x="999960" y="3609275"/>
                </a:lnTo>
                <a:lnTo>
                  <a:pt x="990882" y="3606482"/>
                </a:lnTo>
                <a:lnTo>
                  <a:pt x="987391" y="3606482"/>
                </a:lnTo>
                <a:lnTo>
                  <a:pt x="986693" y="3608577"/>
                </a:lnTo>
                <a:lnTo>
                  <a:pt x="977614" y="3608577"/>
                </a:lnTo>
                <a:lnTo>
                  <a:pt x="977614" y="3609275"/>
                </a:lnTo>
                <a:lnTo>
                  <a:pt x="969933" y="3610671"/>
                </a:lnTo>
                <a:lnTo>
                  <a:pt x="968537" y="3610671"/>
                </a:lnTo>
                <a:lnTo>
                  <a:pt x="965743" y="3606482"/>
                </a:lnTo>
                <a:lnTo>
                  <a:pt x="964347" y="3606482"/>
                </a:lnTo>
                <a:lnTo>
                  <a:pt x="964347" y="3602293"/>
                </a:lnTo>
                <a:lnTo>
                  <a:pt x="965743" y="3605086"/>
                </a:lnTo>
                <a:lnTo>
                  <a:pt x="980408" y="3604220"/>
                </a:lnTo>
                <a:lnTo>
                  <a:pt x="980408" y="3601595"/>
                </a:lnTo>
                <a:lnTo>
                  <a:pt x="968537" y="3583445"/>
                </a:lnTo>
                <a:lnTo>
                  <a:pt x="967140" y="3583445"/>
                </a:lnTo>
                <a:lnTo>
                  <a:pt x="968537" y="3587634"/>
                </a:lnTo>
                <a:lnTo>
                  <a:pt x="965743" y="3589030"/>
                </a:lnTo>
                <a:lnTo>
                  <a:pt x="965743" y="3584841"/>
                </a:lnTo>
                <a:lnTo>
                  <a:pt x="960158" y="3589030"/>
                </a:lnTo>
                <a:lnTo>
                  <a:pt x="960757" y="3590224"/>
                </a:lnTo>
                <a:lnTo>
                  <a:pt x="955269" y="3586237"/>
                </a:lnTo>
                <a:lnTo>
                  <a:pt x="951079" y="3587634"/>
                </a:lnTo>
                <a:lnTo>
                  <a:pt x="952476" y="3593219"/>
                </a:lnTo>
                <a:lnTo>
                  <a:pt x="949682" y="3587634"/>
                </a:lnTo>
                <a:lnTo>
                  <a:pt x="928734" y="3590426"/>
                </a:lnTo>
                <a:lnTo>
                  <a:pt x="914070" y="3593219"/>
                </a:lnTo>
                <a:lnTo>
                  <a:pt x="900104" y="3601595"/>
                </a:lnTo>
                <a:lnTo>
                  <a:pt x="916165" y="3584143"/>
                </a:lnTo>
                <a:lnTo>
                  <a:pt x="921751" y="3582747"/>
                </a:lnTo>
                <a:lnTo>
                  <a:pt x="921751" y="3581350"/>
                </a:lnTo>
                <a:lnTo>
                  <a:pt x="924544" y="3579954"/>
                </a:lnTo>
                <a:lnTo>
                  <a:pt x="933622" y="3579954"/>
                </a:lnTo>
                <a:lnTo>
                  <a:pt x="935018" y="3584143"/>
                </a:lnTo>
                <a:lnTo>
                  <a:pt x="942700" y="3579954"/>
                </a:lnTo>
                <a:lnTo>
                  <a:pt x="941303" y="3582747"/>
                </a:lnTo>
                <a:lnTo>
                  <a:pt x="944097" y="3582747"/>
                </a:lnTo>
                <a:lnTo>
                  <a:pt x="946889" y="3581350"/>
                </a:lnTo>
                <a:lnTo>
                  <a:pt x="952476" y="3581350"/>
                </a:lnTo>
                <a:lnTo>
                  <a:pt x="951079" y="3579954"/>
                </a:lnTo>
                <a:lnTo>
                  <a:pt x="964347" y="3579954"/>
                </a:lnTo>
                <a:lnTo>
                  <a:pt x="965743" y="3581350"/>
                </a:lnTo>
                <a:close/>
                <a:moveTo>
                  <a:pt x="1784848" y="3573671"/>
                </a:moveTo>
                <a:lnTo>
                  <a:pt x="1783603" y="3585492"/>
                </a:lnTo>
                <a:lnTo>
                  <a:pt x="1784197" y="3586509"/>
                </a:lnTo>
                <a:lnTo>
                  <a:pt x="1785505" y="3574059"/>
                </a:lnTo>
                <a:close/>
                <a:moveTo>
                  <a:pt x="1002057" y="3572275"/>
                </a:moveTo>
                <a:lnTo>
                  <a:pt x="1003453" y="3573671"/>
                </a:lnTo>
                <a:lnTo>
                  <a:pt x="1000660" y="3577860"/>
                </a:lnTo>
                <a:close/>
                <a:moveTo>
                  <a:pt x="890329" y="3561105"/>
                </a:moveTo>
                <a:lnTo>
                  <a:pt x="893122" y="3561105"/>
                </a:lnTo>
                <a:lnTo>
                  <a:pt x="891726" y="3566690"/>
                </a:lnTo>
                <a:lnTo>
                  <a:pt x="886139" y="3562501"/>
                </a:lnTo>
                <a:lnTo>
                  <a:pt x="888932" y="3563897"/>
                </a:lnTo>
                <a:close/>
                <a:moveTo>
                  <a:pt x="879853" y="3561105"/>
                </a:moveTo>
                <a:lnTo>
                  <a:pt x="884043" y="3561105"/>
                </a:lnTo>
                <a:lnTo>
                  <a:pt x="885440" y="3563897"/>
                </a:lnTo>
                <a:close/>
                <a:moveTo>
                  <a:pt x="2263326" y="3560665"/>
                </a:moveTo>
                <a:lnTo>
                  <a:pt x="2251917" y="3564784"/>
                </a:lnTo>
                <a:lnTo>
                  <a:pt x="2262482" y="3562473"/>
                </a:lnTo>
                <a:close/>
                <a:moveTo>
                  <a:pt x="1218528" y="3558313"/>
                </a:moveTo>
                <a:lnTo>
                  <a:pt x="1222718" y="3559709"/>
                </a:lnTo>
                <a:lnTo>
                  <a:pt x="1219925" y="3562502"/>
                </a:lnTo>
                <a:close/>
                <a:moveTo>
                  <a:pt x="541822" y="3552148"/>
                </a:moveTo>
                <a:lnTo>
                  <a:pt x="530984" y="3555241"/>
                </a:lnTo>
                <a:lnTo>
                  <a:pt x="536291" y="3552727"/>
                </a:lnTo>
                <a:close/>
                <a:moveTo>
                  <a:pt x="549559" y="3549936"/>
                </a:moveTo>
                <a:lnTo>
                  <a:pt x="552352" y="3552728"/>
                </a:lnTo>
                <a:lnTo>
                  <a:pt x="549559" y="3551332"/>
                </a:lnTo>
                <a:lnTo>
                  <a:pt x="541822" y="3552148"/>
                </a:lnTo>
                <a:close/>
                <a:moveTo>
                  <a:pt x="535593" y="3546445"/>
                </a:moveTo>
                <a:lnTo>
                  <a:pt x="535593" y="3549237"/>
                </a:lnTo>
                <a:lnTo>
                  <a:pt x="534196" y="3547841"/>
                </a:lnTo>
                <a:close/>
                <a:moveTo>
                  <a:pt x="2262482" y="3546417"/>
                </a:moveTo>
                <a:lnTo>
                  <a:pt x="2256486" y="3548416"/>
                </a:lnTo>
                <a:lnTo>
                  <a:pt x="2256897" y="3549237"/>
                </a:lnTo>
                <a:lnTo>
                  <a:pt x="2263132" y="3547160"/>
                </a:lnTo>
                <a:close/>
                <a:moveTo>
                  <a:pt x="1455250" y="3545747"/>
                </a:moveTo>
                <a:lnTo>
                  <a:pt x="1463631" y="3545747"/>
                </a:lnTo>
                <a:lnTo>
                  <a:pt x="1430112" y="3553426"/>
                </a:lnTo>
                <a:close/>
                <a:moveTo>
                  <a:pt x="2250617" y="3542242"/>
                </a:moveTo>
                <a:lnTo>
                  <a:pt x="2250612" y="3542256"/>
                </a:lnTo>
                <a:lnTo>
                  <a:pt x="2250624" y="3542256"/>
                </a:lnTo>
                <a:close/>
                <a:moveTo>
                  <a:pt x="1266711" y="3538766"/>
                </a:moveTo>
                <a:lnTo>
                  <a:pt x="1257633" y="3544351"/>
                </a:lnTo>
                <a:lnTo>
                  <a:pt x="1254840" y="3542955"/>
                </a:lnTo>
                <a:lnTo>
                  <a:pt x="1256237" y="3540162"/>
                </a:lnTo>
                <a:close/>
                <a:moveTo>
                  <a:pt x="1243666" y="3535974"/>
                </a:moveTo>
                <a:lnTo>
                  <a:pt x="1247856" y="3537370"/>
                </a:lnTo>
                <a:lnTo>
                  <a:pt x="1247856" y="3538068"/>
                </a:lnTo>
                <a:close/>
                <a:moveTo>
                  <a:pt x="1187106" y="3531087"/>
                </a:moveTo>
                <a:lnTo>
                  <a:pt x="1185431" y="3531645"/>
                </a:lnTo>
                <a:lnTo>
                  <a:pt x="1188501" y="3531087"/>
                </a:lnTo>
                <a:lnTo>
                  <a:pt x="1201063" y="3535276"/>
                </a:lnTo>
                <a:lnTo>
                  <a:pt x="1191992" y="3532483"/>
                </a:lnTo>
                <a:lnTo>
                  <a:pt x="1184312" y="3533880"/>
                </a:lnTo>
                <a:lnTo>
                  <a:pt x="1182915" y="3532483"/>
                </a:lnTo>
                <a:lnTo>
                  <a:pt x="1185428" y="3531646"/>
                </a:lnTo>
                <a:lnTo>
                  <a:pt x="1180821" y="3532483"/>
                </a:lnTo>
                <a:close/>
                <a:moveTo>
                  <a:pt x="2027164" y="3528991"/>
                </a:moveTo>
                <a:lnTo>
                  <a:pt x="2027146" y="3528993"/>
                </a:lnTo>
                <a:lnTo>
                  <a:pt x="2027157" y="3528993"/>
                </a:lnTo>
                <a:close/>
                <a:moveTo>
                  <a:pt x="1221322" y="3528295"/>
                </a:moveTo>
                <a:lnTo>
                  <a:pt x="1221322" y="3532484"/>
                </a:lnTo>
                <a:lnTo>
                  <a:pt x="1220763" y="3528854"/>
                </a:lnTo>
                <a:close/>
                <a:moveTo>
                  <a:pt x="1215734" y="3528295"/>
                </a:moveTo>
                <a:lnTo>
                  <a:pt x="1215763" y="3528323"/>
                </a:lnTo>
                <a:lnTo>
                  <a:pt x="1212243" y="3532484"/>
                </a:lnTo>
                <a:lnTo>
                  <a:pt x="1206657" y="3535276"/>
                </a:lnTo>
                <a:lnTo>
                  <a:pt x="1211544" y="3532484"/>
                </a:lnTo>
                <a:close/>
                <a:moveTo>
                  <a:pt x="2254103" y="3524078"/>
                </a:moveTo>
                <a:lnTo>
                  <a:pt x="2243450" y="3529403"/>
                </a:lnTo>
                <a:lnTo>
                  <a:pt x="2243629" y="3530389"/>
                </a:lnTo>
                <a:lnTo>
                  <a:pt x="2253544" y="3525693"/>
                </a:lnTo>
                <a:close/>
                <a:moveTo>
                  <a:pt x="1219925" y="3523408"/>
                </a:moveTo>
                <a:lnTo>
                  <a:pt x="1220763" y="3528853"/>
                </a:lnTo>
                <a:lnTo>
                  <a:pt x="1218528" y="3531087"/>
                </a:lnTo>
                <a:lnTo>
                  <a:pt x="1215763" y="3528323"/>
                </a:lnTo>
                <a:close/>
                <a:moveTo>
                  <a:pt x="2044401" y="3522941"/>
                </a:moveTo>
                <a:lnTo>
                  <a:pt x="2039629" y="3525431"/>
                </a:lnTo>
                <a:lnTo>
                  <a:pt x="2041821" y="3524804"/>
                </a:lnTo>
                <a:close/>
                <a:moveTo>
                  <a:pt x="1965722" y="3520970"/>
                </a:moveTo>
                <a:lnTo>
                  <a:pt x="1979673" y="3526200"/>
                </a:lnTo>
                <a:lnTo>
                  <a:pt x="2004812" y="3528993"/>
                </a:lnTo>
                <a:lnTo>
                  <a:pt x="2009365" y="3528993"/>
                </a:lnTo>
                <a:lnTo>
                  <a:pt x="1998526" y="3528294"/>
                </a:lnTo>
                <a:lnTo>
                  <a:pt x="1976181" y="3524105"/>
                </a:lnTo>
                <a:close/>
                <a:moveTo>
                  <a:pt x="1190596" y="3519219"/>
                </a:moveTo>
                <a:lnTo>
                  <a:pt x="1190596" y="3522011"/>
                </a:lnTo>
                <a:lnTo>
                  <a:pt x="1194087" y="3523408"/>
                </a:lnTo>
                <a:lnTo>
                  <a:pt x="1188599" y="3521215"/>
                </a:lnTo>
                <a:close/>
                <a:moveTo>
                  <a:pt x="1183613" y="3519219"/>
                </a:moveTo>
                <a:lnTo>
                  <a:pt x="1188599" y="3521215"/>
                </a:lnTo>
                <a:lnTo>
                  <a:pt x="1187802" y="3522011"/>
                </a:lnTo>
                <a:close/>
                <a:moveTo>
                  <a:pt x="1217131" y="3515031"/>
                </a:moveTo>
                <a:lnTo>
                  <a:pt x="1218528" y="3515729"/>
                </a:lnTo>
                <a:lnTo>
                  <a:pt x="1217131" y="3519918"/>
                </a:lnTo>
                <a:close/>
                <a:moveTo>
                  <a:pt x="1180122" y="3515030"/>
                </a:moveTo>
                <a:lnTo>
                  <a:pt x="1182915" y="3519219"/>
                </a:lnTo>
                <a:lnTo>
                  <a:pt x="1180122" y="3517822"/>
                </a:lnTo>
                <a:close/>
                <a:moveTo>
                  <a:pt x="841448" y="3511541"/>
                </a:moveTo>
                <a:lnTo>
                  <a:pt x="842614" y="3511695"/>
                </a:lnTo>
                <a:lnTo>
                  <a:pt x="847035" y="3522013"/>
                </a:lnTo>
                <a:close/>
                <a:moveTo>
                  <a:pt x="1904954" y="3506653"/>
                </a:moveTo>
                <a:lnTo>
                  <a:pt x="1904951" y="3506653"/>
                </a:lnTo>
                <a:lnTo>
                  <a:pt x="1904959" y="3506653"/>
                </a:lnTo>
                <a:close/>
                <a:moveTo>
                  <a:pt x="1120069" y="3505258"/>
                </a:moveTo>
                <a:lnTo>
                  <a:pt x="1118992" y="3506871"/>
                </a:lnTo>
                <a:lnTo>
                  <a:pt x="1118672" y="3506654"/>
                </a:lnTo>
                <a:close/>
                <a:moveTo>
                  <a:pt x="2813086" y="3500926"/>
                </a:moveTo>
                <a:lnTo>
                  <a:pt x="2812741" y="3501041"/>
                </a:lnTo>
                <a:lnTo>
                  <a:pt x="2807853" y="3508720"/>
                </a:lnTo>
                <a:lnTo>
                  <a:pt x="2800870" y="3528965"/>
                </a:lnTo>
                <a:lnTo>
                  <a:pt x="2842768" y="3593888"/>
                </a:lnTo>
                <a:lnTo>
                  <a:pt x="2850430" y="3632138"/>
                </a:lnTo>
                <a:lnTo>
                  <a:pt x="2843467" y="3593218"/>
                </a:lnTo>
                <a:lnTo>
                  <a:pt x="2801569" y="3528295"/>
                </a:lnTo>
                <a:lnTo>
                  <a:pt x="2808552" y="3508050"/>
                </a:lnTo>
                <a:close/>
                <a:moveTo>
                  <a:pt x="1189905" y="3499680"/>
                </a:moveTo>
                <a:lnTo>
                  <a:pt x="1217132" y="3514333"/>
                </a:lnTo>
                <a:lnTo>
                  <a:pt x="1217132" y="3515031"/>
                </a:lnTo>
                <a:lnTo>
                  <a:pt x="1212942" y="3512937"/>
                </a:lnTo>
                <a:lnTo>
                  <a:pt x="1205260" y="3514333"/>
                </a:lnTo>
                <a:lnTo>
                  <a:pt x="1210847" y="3511541"/>
                </a:lnTo>
                <a:close/>
                <a:moveTo>
                  <a:pt x="1189891" y="3499680"/>
                </a:moveTo>
                <a:lnTo>
                  <a:pt x="1180820" y="3505258"/>
                </a:lnTo>
                <a:lnTo>
                  <a:pt x="1186406" y="3503861"/>
                </a:lnTo>
                <a:lnTo>
                  <a:pt x="1182217" y="3505258"/>
                </a:lnTo>
                <a:lnTo>
                  <a:pt x="1185009" y="3506654"/>
                </a:lnTo>
                <a:lnTo>
                  <a:pt x="1180820" y="3512239"/>
                </a:lnTo>
                <a:lnTo>
                  <a:pt x="1179424" y="3510843"/>
                </a:lnTo>
                <a:lnTo>
                  <a:pt x="1180820" y="3513635"/>
                </a:lnTo>
                <a:lnTo>
                  <a:pt x="1179626" y="3511842"/>
                </a:lnTo>
                <a:lnTo>
                  <a:pt x="1180820" y="3515729"/>
                </a:lnTo>
                <a:lnTo>
                  <a:pt x="1178027" y="3509446"/>
                </a:lnTo>
                <a:lnTo>
                  <a:pt x="1179625" y="3511839"/>
                </a:lnTo>
                <a:lnTo>
                  <a:pt x="1178027" y="3506654"/>
                </a:lnTo>
                <a:close/>
                <a:moveTo>
                  <a:pt x="2238741" y="3498947"/>
                </a:moveTo>
                <a:lnTo>
                  <a:pt x="2236934" y="3499549"/>
                </a:lnTo>
                <a:lnTo>
                  <a:pt x="2237344" y="3500370"/>
                </a:lnTo>
                <a:lnTo>
                  <a:pt x="2239236" y="3499740"/>
                </a:lnTo>
                <a:close/>
                <a:moveTo>
                  <a:pt x="2812849" y="3495565"/>
                </a:moveTo>
                <a:lnTo>
                  <a:pt x="2816931" y="3499644"/>
                </a:lnTo>
                <a:lnTo>
                  <a:pt x="2816847" y="3499672"/>
                </a:lnTo>
                <a:lnTo>
                  <a:pt x="2818272" y="3499672"/>
                </a:lnTo>
                <a:close/>
                <a:moveTo>
                  <a:pt x="2814058" y="3495045"/>
                </a:moveTo>
                <a:lnTo>
                  <a:pt x="2812741" y="3495456"/>
                </a:lnTo>
                <a:lnTo>
                  <a:pt x="2812761" y="3495477"/>
                </a:lnTo>
                <a:close/>
                <a:moveTo>
                  <a:pt x="2231757" y="3494758"/>
                </a:moveTo>
                <a:lnTo>
                  <a:pt x="2229743" y="3495564"/>
                </a:lnTo>
                <a:lnTo>
                  <a:pt x="2230362" y="3496182"/>
                </a:lnTo>
                <a:lnTo>
                  <a:pt x="2232168" y="3495580"/>
                </a:lnTo>
                <a:close/>
                <a:moveTo>
                  <a:pt x="2823216" y="3487805"/>
                </a:moveTo>
                <a:lnTo>
                  <a:pt x="2809255" y="3489134"/>
                </a:lnTo>
                <a:lnTo>
                  <a:pt x="2809249" y="3489173"/>
                </a:lnTo>
                <a:lnTo>
                  <a:pt x="2823216" y="3487843"/>
                </a:lnTo>
                <a:close/>
                <a:moveTo>
                  <a:pt x="2121172" y="3479046"/>
                </a:moveTo>
                <a:lnTo>
                  <a:pt x="2114429" y="3481293"/>
                </a:lnTo>
                <a:lnTo>
                  <a:pt x="2121339" y="3479297"/>
                </a:lnTo>
                <a:close/>
                <a:moveTo>
                  <a:pt x="2192932" y="3470687"/>
                </a:moveTo>
                <a:lnTo>
                  <a:pt x="2201731" y="3472447"/>
                </a:lnTo>
                <a:lnTo>
                  <a:pt x="2213705" y="3471877"/>
                </a:lnTo>
                <a:lnTo>
                  <a:pt x="2213615" y="3471742"/>
                </a:lnTo>
                <a:lnTo>
                  <a:pt x="2213601" y="3471748"/>
                </a:lnTo>
                <a:close/>
                <a:moveTo>
                  <a:pt x="686424" y="3457089"/>
                </a:moveTo>
                <a:lnTo>
                  <a:pt x="692710" y="3457089"/>
                </a:lnTo>
                <a:lnTo>
                  <a:pt x="707374" y="3464768"/>
                </a:lnTo>
                <a:lnTo>
                  <a:pt x="703184" y="3466165"/>
                </a:lnTo>
                <a:lnTo>
                  <a:pt x="687123" y="3466165"/>
                </a:lnTo>
                <a:lnTo>
                  <a:pt x="680839" y="3467561"/>
                </a:lnTo>
                <a:lnTo>
                  <a:pt x="679442" y="3461976"/>
                </a:lnTo>
                <a:close/>
                <a:moveTo>
                  <a:pt x="1534158" y="3456396"/>
                </a:moveTo>
                <a:lnTo>
                  <a:pt x="1527875" y="3492691"/>
                </a:lnTo>
                <a:lnTo>
                  <a:pt x="1509215" y="3475421"/>
                </a:lnTo>
                <a:lnTo>
                  <a:pt x="1511116" y="3478032"/>
                </a:lnTo>
                <a:lnTo>
                  <a:pt x="1528058" y="3494318"/>
                </a:lnTo>
                <a:lnTo>
                  <a:pt x="1532762" y="3475937"/>
                </a:lnTo>
                <a:close/>
                <a:moveTo>
                  <a:pt x="2134868" y="3453972"/>
                </a:moveTo>
                <a:lnTo>
                  <a:pt x="2120728" y="3464069"/>
                </a:lnTo>
                <a:lnTo>
                  <a:pt x="2120698" y="3464290"/>
                </a:lnTo>
                <a:lnTo>
                  <a:pt x="2134693" y="3454296"/>
                </a:lnTo>
                <a:close/>
                <a:moveTo>
                  <a:pt x="2800900" y="3453474"/>
                </a:moveTo>
                <a:lnTo>
                  <a:pt x="2800870" y="3453570"/>
                </a:lnTo>
                <a:lnTo>
                  <a:pt x="2800877" y="3453570"/>
                </a:lnTo>
                <a:close/>
                <a:moveTo>
                  <a:pt x="745083" y="3452900"/>
                </a:moveTo>
                <a:lnTo>
                  <a:pt x="738797" y="3457089"/>
                </a:lnTo>
                <a:lnTo>
                  <a:pt x="733212" y="3458485"/>
                </a:lnTo>
                <a:lnTo>
                  <a:pt x="731815" y="3455692"/>
                </a:lnTo>
                <a:close/>
                <a:moveTo>
                  <a:pt x="719943" y="3444523"/>
                </a:moveTo>
                <a:lnTo>
                  <a:pt x="740892" y="3447315"/>
                </a:lnTo>
                <a:lnTo>
                  <a:pt x="726228" y="3457786"/>
                </a:lnTo>
                <a:lnTo>
                  <a:pt x="724831" y="3454994"/>
                </a:lnTo>
                <a:lnTo>
                  <a:pt x="724831" y="3457786"/>
                </a:lnTo>
                <a:lnTo>
                  <a:pt x="715753" y="3459183"/>
                </a:lnTo>
                <a:lnTo>
                  <a:pt x="710167" y="3456390"/>
                </a:lnTo>
                <a:lnTo>
                  <a:pt x="710167" y="3445919"/>
                </a:lnTo>
                <a:close/>
                <a:moveTo>
                  <a:pt x="1658576" y="3441172"/>
                </a:moveTo>
                <a:lnTo>
                  <a:pt x="1655186" y="3444723"/>
                </a:lnTo>
                <a:lnTo>
                  <a:pt x="1657757" y="3442428"/>
                </a:lnTo>
                <a:close/>
                <a:moveTo>
                  <a:pt x="1783639" y="3440978"/>
                </a:moveTo>
                <a:lnTo>
                  <a:pt x="1783451" y="3441032"/>
                </a:lnTo>
                <a:lnTo>
                  <a:pt x="1774285" y="3445919"/>
                </a:lnTo>
                <a:lnTo>
                  <a:pt x="1774372" y="3445919"/>
                </a:lnTo>
                <a:close/>
                <a:moveTo>
                  <a:pt x="710866" y="3440334"/>
                </a:moveTo>
                <a:lnTo>
                  <a:pt x="708073" y="3451504"/>
                </a:lnTo>
                <a:lnTo>
                  <a:pt x="708073" y="3445919"/>
                </a:lnTo>
                <a:close/>
                <a:moveTo>
                  <a:pt x="1099118" y="3437542"/>
                </a:moveTo>
                <a:lnTo>
                  <a:pt x="1116576" y="3440334"/>
                </a:lnTo>
                <a:lnTo>
                  <a:pt x="1113783" y="3441731"/>
                </a:lnTo>
                <a:lnTo>
                  <a:pt x="1117973" y="3440334"/>
                </a:lnTo>
                <a:lnTo>
                  <a:pt x="1136129" y="3445919"/>
                </a:lnTo>
                <a:lnTo>
                  <a:pt x="1134732" y="3448711"/>
                </a:lnTo>
                <a:lnTo>
                  <a:pt x="1137525" y="3445919"/>
                </a:lnTo>
                <a:lnTo>
                  <a:pt x="1155680" y="3451504"/>
                </a:lnTo>
                <a:lnTo>
                  <a:pt x="1168949" y="3457787"/>
                </a:lnTo>
                <a:lnTo>
                  <a:pt x="1167552" y="3460579"/>
                </a:lnTo>
                <a:lnTo>
                  <a:pt x="1170344" y="3457787"/>
                </a:lnTo>
                <a:lnTo>
                  <a:pt x="1186405" y="3466863"/>
                </a:lnTo>
                <a:lnTo>
                  <a:pt x="1205958" y="3472447"/>
                </a:lnTo>
                <a:lnTo>
                  <a:pt x="1210148" y="3476635"/>
                </a:lnTo>
                <a:lnTo>
                  <a:pt x="1210148" y="3482220"/>
                </a:lnTo>
                <a:lnTo>
                  <a:pt x="1201070" y="3485013"/>
                </a:lnTo>
                <a:lnTo>
                  <a:pt x="1185009" y="3492692"/>
                </a:lnTo>
                <a:lnTo>
                  <a:pt x="1184311" y="3491994"/>
                </a:lnTo>
                <a:lnTo>
                  <a:pt x="1183613" y="3492692"/>
                </a:lnTo>
                <a:lnTo>
                  <a:pt x="1178026" y="3494089"/>
                </a:lnTo>
                <a:lnTo>
                  <a:pt x="1161965" y="3491296"/>
                </a:lnTo>
                <a:lnTo>
                  <a:pt x="1156379" y="3487107"/>
                </a:lnTo>
                <a:lnTo>
                  <a:pt x="1159172" y="3491296"/>
                </a:lnTo>
                <a:lnTo>
                  <a:pt x="1153586" y="3489900"/>
                </a:lnTo>
                <a:lnTo>
                  <a:pt x="1145904" y="3485711"/>
                </a:lnTo>
                <a:lnTo>
                  <a:pt x="1148698" y="3482919"/>
                </a:lnTo>
                <a:lnTo>
                  <a:pt x="1144508" y="3480126"/>
                </a:lnTo>
                <a:lnTo>
                  <a:pt x="1147301" y="3482919"/>
                </a:lnTo>
                <a:lnTo>
                  <a:pt x="1141714" y="3485711"/>
                </a:lnTo>
                <a:lnTo>
                  <a:pt x="1128447" y="3476635"/>
                </a:lnTo>
                <a:lnTo>
                  <a:pt x="1134034" y="3470353"/>
                </a:lnTo>
                <a:lnTo>
                  <a:pt x="1128447" y="3475937"/>
                </a:lnTo>
                <a:lnTo>
                  <a:pt x="1112386" y="3464070"/>
                </a:lnTo>
                <a:lnTo>
                  <a:pt x="1116576" y="3458485"/>
                </a:lnTo>
                <a:lnTo>
                  <a:pt x="1112386" y="3462674"/>
                </a:lnTo>
                <a:lnTo>
                  <a:pt x="1108197" y="3459881"/>
                </a:lnTo>
                <a:lnTo>
                  <a:pt x="1101912" y="3455692"/>
                </a:lnTo>
                <a:lnTo>
                  <a:pt x="1106102" y="3451504"/>
                </a:lnTo>
                <a:lnTo>
                  <a:pt x="1101912" y="3454296"/>
                </a:lnTo>
                <a:lnTo>
                  <a:pt x="1096697" y="3453138"/>
                </a:lnTo>
                <a:lnTo>
                  <a:pt x="1099818" y="3455692"/>
                </a:lnTo>
                <a:lnTo>
                  <a:pt x="1095628" y="3452900"/>
                </a:lnTo>
                <a:lnTo>
                  <a:pt x="1096695" y="3453137"/>
                </a:lnTo>
                <a:lnTo>
                  <a:pt x="1092136" y="3449409"/>
                </a:lnTo>
                <a:lnTo>
                  <a:pt x="1092136" y="3443825"/>
                </a:lnTo>
                <a:close/>
                <a:moveTo>
                  <a:pt x="622719" y="3432983"/>
                </a:moveTo>
                <a:lnTo>
                  <a:pt x="624975" y="3434051"/>
                </a:lnTo>
                <a:lnTo>
                  <a:pt x="622182" y="3434051"/>
                </a:lnTo>
                <a:close/>
                <a:moveTo>
                  <a:pt x="1706638" y="3424975"/>
                </a:moveTo>
                <a:lnTo>
                  <a:pt x="1705190" y="3427066"/>
                </a:lnTo>
                <a:lnTo>
                  <a:pt x="1706864" y="3425088"/>
                </a:lnTo>
                <a:close/>
                <a:moveTo>
                  <a:pt x="786281" y="3424277"/>
                </a:moveTo>
                <a:lnTo>
                  <a:pt x="793963" y="3424277"/>
                </a:lnTo>
                <a:lnTo>
                  <a:pt x="790471" y="3429862"/>
                </a:lnTo>
                <a:lnTo>
                  <a:pt x="786281" y="3428466"/>
                </a:lnTo>
                <a:close/>
                <a:moveTo>
                  <a:pt x="779996" y="3423579"/>
                </a:moveTo>
                <a:lnTo>
                  <a:pt x="782790" y="3424975"/>
                </a:lnTo>
                <a:lnTo>
                  <a:pt x="781393" y="3438239"/>
                </a:lnTo>
                <a:lnTo>
                  <a:pt x="789075" y="3461974"/>
                </a:lnTo>
                <a:lnTo>
                  <a:pt x="794661" y="3471050"/>
                </a:lnTo>
                <a:lnTo>
                  <a:pt x="805136" y="3480125"/>
                </a:lnTo>
                <a:lnTo>
                  <a:pt x="802342" y="3478728"/>
                </a:lnTo>
                <a:lnTo>
                  <a:pt x="803739" y="3485012"/>
                </a:lnTo>
                <a:lnTo>
                  <a:pt x="800946" y="3487804"/>
                </a:lnTo>
                <a:lnTo>
                  <a:pt x="793264" y="3487804"/>
                </a:lnTo>
                <a:lnTo>
                  <a:pt x="787678" y="3485012"/>
                </a:lnTo>
                <a:lnTo>
                  <a:pt x="781393" y="3473143"/>
                </a:lnTo>
                <a:lnTo>
                  <a:pt x="775109" y="3449409"/>
                </a:lnTo>
                <a:lnTo>
                  <a:pt x="764634" y="3436145"/>
                </a:lnTo>
                <a:lnTo>
                  <a:pt x="759048" y="3433352"/>
                </a:lnTo>
                <a:lnTo>
                  <a:pt x="764634" y="3425674"/>
                </a:lnTo>
                <a:lnTo>
                  <a:pt x="768824" y="3424277"/>
                </a:lnTo>
                <a:lnTo>
                  <a:pt x="763237" y="3428466"/>
                </a:lnTo>
                <a:lnTo>
                  <a:pt x="769522" y="3424277"/>
                </a:lnTo>
                <a:close/>
                <a:moveTo>
                  <a:pt x="1669241" y="3422557"/>
                </a:moveTo>
                <a:lnTo>
                  <a:pt x="1666847" y="3428494"/>
                </a:lnTo>
                <a:lnTo>
                  <a:pt x="1668231" y="3426371"/>
                </a:lnTo>
                <a:close/>
                <a:moveTo>
                  <a:pt x="1709431" y="3421485"/>
                </a:moveTo>
                <a:lnTo>
                  <a:pt x="1709431" y="3423230"/>
                </a:lnTo>
                <a:lnTo>
                  <a:pt x="1711525" y="3424278"/>
                </a:lnTo>
                <a:lnTo>
                  <a:pt x="1711525" y="3421485"/>
                </a:lnTo>
                <a:close/>
                <a:moveTo>
                  <a:pt x="649415" y="3417995"/>
                </a:moveTo>
                <a:lnTo>
                  <a:pt x="649415" y="3420787"/>
                </a:lnTo>
                <a:lnTo>
                  <a:pt x="645225" y="3422184"/>
                </a:lnTo>
                <a:lnTo>
                  <a:pt x="646622" y="3423580"/>
                </a:lnTo>
                <a:lnTo>
                  <a:pt x="643829" y="3422184"/>
                </a:lnTo>
                <a:lnTo>
                  <a:pt x="643130" y="3423580"/>
                </a:lnTo>
                <a:lnTo>
                  <a:pt x="640338" y="3419391"/>
                </a:lnTo>
                <a:close/>
                <a:moveTo>
                  <a:pt x="618691" y="3410288"/>
                </a:moveTo>
                <a:lnTo>
                  <a:pt x="624278" y="3415873"/>
                </a:lnTo>
                <a:lnTo>
                  <a:pt x="620088" y="3414477"/>
                </a:lnTo>
                <a:close/>
                <a:moveTo>
                  <a:pt x="814912" y="3408919"/>
                </a:moveTo>
                <a:lnTo>
                  <a:pt x="816309" y="3410315"/>
                </a:lnTo>
                <a:lnTo>
                  <a:pt x="814912" y="3411712"/>
                </a:lnTo>
                <a:close/>
                <a:moveTo>
                  <a:pt x="2126114" y="3408268"/>
                </a:moveTo>
                <a:lnTo>
                  <a:pt x="2133747" y="3412249"/>
                </a:lnTo>
                <a:lnTo>
                  <a:pt x="2133298" y="3411014"/>
                </a:lnTo>
                <a:close/>
                <a:moveTo>
                  <a:pt x="722737" y="3403334"/>
                </a:moveTo>
                <a:lnTo>
                  <a:pt x="722737" y="3404730"/>
                </a:lnTo>
                <a:lnTo>
                  <a:pt x="721341" y="3407523"/>
                </a:lnTo>
                <a:lnTo>
                  <a:pt x="719944" y="3407523"/>
                </a:lnTo>
                <a:lnTo>
                  <a:pt x="719944" y="3404730"/>
                </a:lnTo>
                <a:close/>
                <a:moveTo>
                  <a:pt x="2069835" y="3392118"/>
                </a:moveTo>
                <a:lnTo>
                  <a:pt x="2064864" y="3397750"/>
                </a:lnTo>
                <a:lnTo>
                  <a:pt x="2058200" y="3399083"/>
                </a:lnTo>
                <a:lnTo>
                  <a:pt x="2060674" y="3399844"/>
                </a:lnTo>
                <a:lnTo>
                  <a:pt x="2069591" y="3397100"/>
                </a:lnTo>
                <a:lnTo>
                  <a:pt x="2067658" y="3395655"/>
                </a:lnTo>
                <a:close/>
                <a:moveTo>
                  <a:pt x="2085813" y="3383090"/>
                </a:moveTo>
                <a:lnTo>
                  <a:pt x="2085378" y="3383206"/>
                </a:lnTo>
                <a:lnTo>
                  <a:pt x="2087002" y="3383639"/>
                </a:lnTo>
                <a:close/>
                <a:moveTo>
                  <a:pt x="946890" y="3368430"/>
                </a:moveTo>
                <a:lnTo>
                  <a:pt x="948287" y="3369826"/>
                </a:lnTo>
                <a:lnTo>
                  <a:pt x="946716" y="3368778"/>
                </a:lnTo>
                <a:close/>
                <a:moveTo>
                  <a:pt x="942001" y="3365637"/>
                </a:moveTo>
                <a:lnTo>
                  <a:pt x="946715" y="3368778"/>
                </a:lnTo>
                <a:lnTo>
                  <a:pt x="944795" y="3372618"/>
                </a:lnTo>
                <a:lnTo>
                  <a:pt x="939209" y="3369826"/>
                </a:lnTo>
                <a:close/>
                <a:moveTo>
                  <a:pt x="659192" y="3365637"/>
                </a:moveTo>
                <a:lnTo>
                  <a:pt x="657795" y="3368429"/>
                </a:lnTo>
                <a:lnTo>
                  <a:pt x="658354" y="3366754"/>
                </a:lnTo>
                <a:close/>
                <a:moveTo>
                  <a:pt x="710865" y="3360053"/>
                </a:moveTo>
                <a:lnTo>
                  <a:pt x="713658" y="3361449"/>
                </a:lnTo>
                <a:lnTo>
                  <a:pt x="710865" y="3361449"/>
                </a:lnTo>
                <a:lnTo>
                  <a:pt x="710865" y="3364242"/>
                </a:lnTo>
                <a:lnTo>
                  <a:pt x="718547" y="3373317"/>
                </a:lnTo>
                <a:lnTo>
                  <a:pt x="745780" y="3391467"/>
                </a:lnTo>
                <a:lnTo>
                  <a:pt x="729719" y="3387278"/>
                </a:lnTo>
                <a:lnTo>
                  <a:pt x="705977" y="3387278"/>
                </a:lnTo>
                <a:lnTo>
                  <a:pt x="698296" y="3388674"/>
                </a:lnTo>
                <a:lnTo>
                  <a:pt x="682235" y="3396354"/>
                </a:lnTo>
                <a:lnTo>
                  <a:pt x="671062" y="3396354"/>
                </a:lnTo>
                <a:lnTo>
                  <a:pt x="671761" y="3399845"/>
                </a:lnTo>
                <a:lnTo>
                  <a:pt x="670364" y="3395656"/>
                </a:lnTo>
                <a:lnTo>
                  <a:pt x="674553" y="3395656"/>
                </a:lnTo>
                <a:lnTo>
                  <a:pt x="694106" y="3377505"/>
                </a:lnTo>
                <a:lnTo>
                  <a:pt x="700391" y="3365637"/>
                </a:lnTo>
                <a:close/>
                <a:moveTo>
                  <a:pt x="1743648" y="3355165"/>
                </a:moveTo>
                <a:lnTo>
                  <a:pt x="1742836" y="3355261"/>
                </a:lnTo>
                <a:lnTo>
                  <a:pt x="1776467" y="3360750"/>
                </a:lnTo>
                <a:lnTo>
                  <a:pt x="1776747" y="3360680"/>
                </a:lnTo>
                <a:close/>
                <a:moveTo>
                  <a:pt x="1799207" y="3354881"/>
                </a:moveTo>
                <a:lnTo>
                  <a:pt x="1798229" y="3355311"/>
                </a:lnTo>
                <a:lnTo>
                  <a:pt x="1798814" y="3355165"/>
                </a:lnTo>
                <a:close/>
                <a:moveTo>
                  <a:pt x="954572" y="3340505"/>
                </a:moveTo>
                <a:lnTo>
                  <a:pt x="954000" y="3343388"/>
                </a:lnTo>
                <a:lnTo>
                  <a:pt x="955473" y="3344491"/>
                </a:lnTo>
                <a:lnTo>
                  <a:pt x="956667" y="3343297"/>
                </a:lnTo>
                <a:lnTo>
                  <a:pt x="960856" y="3341901"/>
                </a:lnTo>
                <a:lnTo>
                  <a:pt x="960856" y="3340505"/>
                </a:lnTo>
                <a:lnTo>
                  <a:pt x="968538" y="3341901"/>
                </a:lnTo>
                <a:lnTo>
                  <a:pt x="969237" y="3342600"/>
                </a:lnTo>
                <a:lnTo>
                  <a:pt x="973426" y="3342600"/>
                </a:lnTo>
                <a:lnTo>
                  <a:pt x="976219" y="3343996"/>
                </a:lnTo>
                <a:lnTo>
                  <a:pt x="973426" y="3345393"/>
                </a:lnTo>
                <a:lnTo>
                  <a:pt x="970635" y="3343997"/>
                </a:lnTo>
                <a:lnTo>
                  <a:pt x="971332" y="3344694"/>
                </a:lnTo>
                <a:lnTo>
                  <a:pt x="963650" y="3344694"/>
                </a:lnTo>
                <a:lnTo>
                  <a:pt x="963650" y="3350279"/>
                </a:lnTo>
                <a:lnTo>
                  <a:pt x="962952" y="3350279"/>
                </a:lnTo>
                <a:lnTo>
                  <a:pt x="953874" y="3347486"/>
                </a:lnTo>
                <a:lnTo>
                  <a:pt x="953874" y="3343996"/>
                </a:lnTo>
                <a:lnTo>
                  <a:pt x="953176" y="3347486"/>
                </a:lnTo>
                <a:lnTo>
                  <a:pt x="951779" y="3344694"/>
                </a:lnTo>
                <a:close/>
                <a:moveTo>
                  <a:pt x="2479882" y="3339437"/>
                </a:moveTo>
                <a:lnTo>
                  <a:pt x="2483144" y="3341176"/>
                </a:lnTo>
                <a:lnTo>
                  <a:pt x="2484764" y="3341471"/>
                </a:lnTo>
                <a:close/>
                <a:moveTo>
                  <a:pt x="959460" y="3338411"/>
                </a:moveTo>
                <a:lnTo>
                  <a:pt x="955270" y="3342600"/>
                </a:lnTo>
                <a:lnTo>
                  <a:pt x="956667" y="3339807"/>
                </a:lnTo>
                <a:close/>
                <a:moveTo>
                  <a:pt x="1834426" y="3321656"/>
                </a:moveTo>
                <a:lnTo>
                  <a:pt x="1833750" y="3321785"/>
                </a:lnTo>
                <a:lnTo>
                  <a:pt x="1834427" y="3325846"/>
                </a:lnTo>
                <a:lnTo>
                  <a:pt x="1834128" y="3326122"/>
                </a:lnTo>
                <a:lnTo>
                  <a:pt x="1835041" y="3325321"/>
                </a:lnTo>
                <a:close/>
                <a:moveTo>
                  <a:pt x="1782054" y="3320260"/>
                </a:moveTo>
                <a:lnTo>
                  <a:pt x="1778176" y="3320429"/>
                </a:lnTo>
                <a:lnTo>
                  <a:pt x="1819064" y="3324449"/>
                </a:lnTo>
                <a:lnTo>
                  <a:pt x="1819321" y="3324400"/>
                </a:lnTo>
                <a:close/>
                <a:moveTo>
                  <a:pt x="2462810" y="3320039"/>
                </a:moveTo>
                <a:lnTo>
                  <a:pt x="2461344" y="3320931"/>
                </a:lnTo>
                <a:lnTo>
                  <a:pt x="2472670" y="3335591"/>
                </a:lnTo>
                <a:lnTo>
                  <a:pt x="2473239" y="3335895"/>
                </a:lnTo>
                <a:lnTo>
                  <a:pt x="2462197" y="3320959"/>
                </a:lnTo>
                <a:close/>
                <a:moveTo>
                  <a:pt x="2304394" y="3319230"/>
                </a:moveTo>
                <a:lnTo>
                  <a:pt x="2301600" y="3320191"/>
                </a:lnTo>
                <a:lnTo>
                  <a:pt x="2304667" y="3319639"/>
                </a:lnTo>
                <a:close/>
                <a:moveTo>
                  <a:pt x="1577792" y="3318232"/>
                </a:moveTo>
                <a:lnTo>
                  <a:pt x="1571169" y="3320959"/>
                </a:lnTo>
                <a:lnTo>
                  <a:pt x="1545331" y="3346789"/>
                </a:lnTo>
                <a:lnTo>
                  <a:pt x="1528572" y="3353769"/>
                </a:lnTo>
                <a:lnTo>
                  <a:pt x="1521967" y="3353769"/>
                </a:lnTo>
                <a:lnTo>
                  <a:pt x="1523685" y="3354467"/>
                </a:lnTo>
                <a:lnTo>
                  <a:pt x="1534159" y="3353071"/>
                </a:lnTo>
                <a:lnTo>
                  <a:pt x="1543935" y="3348883"/>
                </a:lnTo>
                <a:lnTo>
                  <a:pt x="1553013" y="3342600"/>
                </a:lnTo>
                <a:lnTo>
                  <a:pt x="1566281" y="3326544"/>
                </a:lnTo>
                <a:close/>
                <a:moveTo>
                  <a:pt x="1977214" y="3318165"/>
                </a:moveTo>
                <a:lnTo>
                  <a:pt x="1984559" y="3318865"/>
                </a:lnTo>
                <a:lnTo>
                  <a:pt x="1988516" y="3319577"/>
                </a:lnTo>
                <a:lnTo>
                  <a:pt x="1982465" y="3318165"/>
                </a:lnTo>
                <a:close/>
                <a:moveTo>
                  <a:pt x="1741553" y="3315373"/>
                </a:moveTo>
                <a:lnTo>
                  <a:pt x="1741553" y="3315374"/>
                </a:lnTo>
                <a:lnTo>
                  <a:pt x="1749235" y="3316770"/>
                </a:lnTo>
                <a:lnTo>
                  <a:pt x="1749235" y="3321469"/>
                </a:lnTo>
                <a:lnTo>
                  <a:pt x="1749932" y="3321438"/>
                </a:lnTo>
                <a:lnTo>
                  <a:pt x="1749932" y="3316769"/>
                </a:lnTo>
                <a:close/>
                <a:moveTo>
                  <a:pt x="2565569" y="3306406"/>
                </a:moveTo>
                <a:lnTo>
                  <a:pt x="2568263" y="3307673"/>
                </a:lnTo>
                <a:lnTo>
                  <a:pt x="2567639" y="3306997"/>
                </a:lnTo>
                <a:close/>
                <a:moveTo>
                  <a:pt x="2552975" y="3302808"/>
                </a:moveTo>
                <a:lnTo>
                  <a:pt x="2542500" y="3308393"/>
                </a:lnTo>
                <a:lnTo>
                  <a:pt x="2538311" y="3314675"/>
                </a:lnTo>
                <a:lnTo>
                  <a:pt x="2534121" y="3330732"/>
                </a:lnTo>
                <a:lnTo>
                  <a:pt x="2523647" y="3339807"/>
                </a:lnTo>
                <a:lnTo>
                  <a:pt x="2511526" y="3342837"/>
                </a:lnTo>
                <a:lnTo>
                  <a:pt x="2514567" y="3342572"/>
                </a:lnTo>
                <a:lnTo>
                  <a:pt x="2525043" y="3339779"/>
                </a:lnTo>
                <a:lnTo>
                  <a:pt x="2532025" y="3335591"/>
                </a:lnTo>
                <a:lnTo>
                  <a:pt x="2536913" y="3329308"/>
                </a:lnTo>
                <a:lnTo>
                  <a:pt x="2539707" y="3314648"/>
                </a:lnTo>
                <a:lnTo>
                  <a:pt x="2543896" y="3308365"/>
                </a:lnTo>
                <a:lnTo>
                  <a:pt x="2551578" y="3304177"/>
                </a:lnTo>
                <a:lnTo>
                  <a:pt x="2555058" y="3303403"/>
                </a:lnTo>
                <a:close/>
                <a:moveTo>
                  <a:pt x="2152151" y="3298620"/>
                </a:moveTo>
                <a:lnTo>
                  <a:pt x="2159134" y="3314676"/>
                </a:lnTo>
                <a:lnTo>
                  <a:pt x="2160496" y="3329008"/>
                </a:lnTo>
                <a:lnTo>
                  <a:pt x="2160500" y="3329008"/>
                </a:lnTo>
                <a:lnTo>
                  <a:pt x="2159134" y="3314675"/>
                </a:lnTo>
                <a:close/>
                <a:moveTo>
                  <a:pt x="1571867" y="3295129"/>
                </a:moveTo>
                <a:lnTo>
                  <a:pt x="1571301" y="3295366"/>
                </a:lnTo>
                <a:lnTo>
                  <a:pt x="1583040" y="3316072"/>
                </a:lnTo>
                <a:lnTo>
                  <a:pt x="1579648" y="3317468"/>
                </a:lnTo>
                <a:lnTo>
                  <a:pt x="1599101" y="3317468"/>
                </a:lnTo>
                <a:lnTo>
                  <a:pt x="1625636" y="3311883"/>
                </a:lnTo>
                <a:lnTo>
                  <a:pt x="1652171" y="3313977"/>
                </a:lnTo>
                <a:lnTo>
                  <a:pt x="1624938" y="3311185"/>
                </a:lnTo>
                <a:lnTo>
                  <a:pt x="1597006" y="3316770"/>
                </a:lnTo>
                <a:lnTo>
                  <a:pt x="1583738" y="3315374"/>
                </a:lnTo>
                <a:lnTo>
                  <a:pt x="1581078" y="3298088"/>
                </a:lnTo>
                <a:lnTo>
                  <a:pt x="1580945" y="3298620"/>
                </a:lnTo>
                <a:lnTo>
                  <a:pt x="1582342" y="3310487"/>
                </a:lnTo>
                <a:close/>
                <a:moveTo>
                  <a:pt x="1974784" y="3272790"/>
                </a:moveTo>
                <a:lnTo>
                  <a:pt x="1974173" y="3274622"/>
                </a:lnTo>
                <a:lnTo>
                  <a:pt x="1975482" y="3274883"/>
                </a:lnTo>
                <a:lnTo>
                  <a:pt x="1976355" y="3273575"/>
                </a:lnTo>
                <a:close/>
                <a:moveTo>
                  <a:pt x="1968913" y="3259933"/>
                </a:moveTo>
                <a:lnTo>
                  <a:pt x="1967557" y="3264342"/>
                </a:lnTo>
                <a:lnTo>
                  <a:pt x="1967801" y="3264412"/>
                </a:lnTo>
                <a:lnTo>
                  <a:pt x="1969088" y="3262482"/>
                </a:lnTo>
                <a:close/>
                <a:moveTo>
                  <a:pt x="1567891" y="3255843"/>
                </a:moveTo>
                <a:lnTo>
                  <a:pt x="1569074" y="3258130"/>
                </a:lnTo>
                <a:lnTo>
                  <a:pt x="1570142" y="3259479"/>
                </a:lnTo>
                <a:close/>
                <a:moveTo>
                  <a:pt x="1771200" y="3247677"/>
                </a:moveTo>
                <a:lnTo>
                  <a:pt x="1739542" y="3268775"/>
                </a:lnTo>
                <a:lnTo>
                  <a:pt x="1740156" y="3268601"/>
                </a:lnTo>
                <a:lnTo>
                  <a:pt x="1741551" y="3315308"/>
                </a:lnTo>
                <a:lnTo>
                  <a:pt x="1740854" y="3268600"/>
                </a:lnTo>
                <a:close/>
                <a:moveTo>
                  <a:pt x="799549" y="3247631"/>
                </a:moveTo>
                <a:lnTo>
                  <a:pt x="805136" y="3250423"/>
                </a:lnTo>
                <a:lnTo>
                  <a:pt x="809326" y="3254611"/>
                </a:lnTo>
                <a:lnTo>
                  <a:pt x="803041" y="3253216"/>
                </a:lnTo>
                <a:lnTo>
                  <a:pt x="796757" y="3258800"/>
                </a:lnTo>
                <a:lnTo>
                  <a:pt x="796757" y="3251122"/>
                </a:lnTo>
                <a:lnTo>
                  <a:pt x="786282" y="3253913"/>
                </a:lnTo>
                <a:lnTo>
                  <a:pt x="770221" y="3260196"/>
                </a:lnTo>
                <a:lnTo>
                  <a:pt x="773014" y="3262989"/>
                </a:lnTo>
                <a:lnTo>
                  <a:pt x="767428" y="3261593"/>
                </a:lnTo>
                <a:lnTo>
                  <a:pt x="764635" y="3262989"/>
                </a:lnTo>
                <a:lnTo>
                  <a:pt x="761842" y="3261593"/>
                </a:lnTo>
                <a:lnTo>
                  <a:pt x="763239" y="3265781"/>
                </a:lnTo>
                <a:lnTo>
                  <a:pt x="759048" y="3264385"/>
                </a:lnTo>
                <a:lnTo>
                  <a:pt x="753462" y="3267178"/>
                </a:lnTo>
                <a:lnTo>
                  <a:pt x="756255" y="3268574"/>
                </a:lnTo>
                <a:lnTo>
                  <a:pt x="744384" y="3269970"/>
                </a:lnTo>
                <a:lnTo>
                  <a:pt x="753462" y="3269970"/>
                </a:lnTo>
                <a:lnTo>
                  <a:pt x="766730" y="3264385"/>
                </a:lnTo>
                <a:lnTo>
                  <a:pt x="775808" y="3264385"/>
                </a:lnTo>
                <a:lnTo>
                  <a:pt x="774411" y="3267178"/>
                </a:lnTo>
                <a:lnTo>
                  <a:pt x="777204" y="3268574"/>
                </a:lnTo>
                <a:lnTo>
                  <a:pt x="775808" y="3265781"/>
                </a:lnTo>
                <a:lnTo>
                  <a:pt x="778601" y="3265781"/>
                </a:lnTo>
                <a:lnTo>
                  <a:pt x="778601" y="3269970"/>
                </a:lnTo>
                <a:lnTo>
                  <a:pt x="779998" y="3264385"/>
                </a:lnTo>
                <a:lnTo>
                  <a:pt x="785584" y="3267178"/>
                </a:lnTo>
                <a:lnTo>
                  <a:pt x="785584" y="3262989"/>
                </a:lnTo>
                <a:lnTo>
                  <a:pt x="796059" y="3262989"/>
                </a:lnTo>
                <a:lnTo>
                  <a:pt x="803739" y="3267178"/>
                </a:lnTo>
                <a:lnTo>
                  <a:pt x="800946" y="3269970"/>
                </a:lnTo>
                <a:lnTo>
                  <a:pt x="799549" y="3268574"/>
                </a:lnTo>
                <a:lnTo>
                  <a:pt x="800946" y="3271366"/>
                </a:lnTo>
                <a:lnTo>
                  <a:pt x="799549" y="3275555"/>
                </a:lnTo>
                <a:lnTo>
                  <a:pt x="793265" y="3275555"/>
                </a:lnTo>
                <a:lnTo>
                  <a:pt x="797455" y="3276950"/>
                </a:lnTo>
                <a:lnTo>
                  <a:pt x="796059" y="3279743"/>
                </a:lnTo>
                <a:lnTo>
                  <a:pt x="801644" y="3275555"/>
                </a:lnTo>
                <a:lnTo>
                  <a:pt x="804438" y="3279743"/>
                </a:lnTo>
                <a:lnTo>
                  <a:pt x="819102" y="3290215"/>
                </a:lnTo>
                <a:lnTo>
                  <a:pt x="826784" y="3284630"/>
                </a:lnTo>
                <a:lnTo>
                  <a:pt x="820499" y="3293706"/>
                </a:lnTo>
                <a:lnTo>
                  <a:pt x="821895" y="3293706"/>
                </a:lnTo>
                <a:lnTo>
                  <a:pt x="828180" y="3299988"/>
                </a:lnTo>
                <a:lnTo>
                  <a:pt x="830973" y="3297196"/>
                </a:lnTo>
                <a:lnTo>
                  <a:pt x="825387" y="3291611"/>
                </a:lnTo>
                <a:lnTo>
                  <a:pt x="825387" y="3287422"/>
                </a:lnTo>
                <a:lnTo>
                  <a:pt x="834465" y="3291611"/>
                </a:lnTo>
                <a:lnTo>
                  <a:pt x="837258" y="3287422"/>
                </a:lnTo>
                <a:lnTo>
                  <a:pt x="838655" y="3288819"/>
                </a:lnTo>
                <a:lnTo>
                  <a:pt x="838655" y="3299290"/>
                </a:lnTo>
                <a:lnTo>
                  <a:pt x="841448" y="3303479"/>
                </a:lnTo>
                <a:lnTo>
                  <a:pt x="833766" y="3300686"/>
                </a:lnTo>
                <a:lnTo>
                  <a:pt x="832370" y="3304875"/>
                </a:lnTo>
                <a:lnTo>
                  <a:pt x="837956" y="3310460"/>
                </a:lnTo>
                <a:lnTo>
                  <a:pt x="837956" y="3313252"/>
                </a:lnTo>
                <a:lnTo>
                  <a:pt x="844240" y="3304176"/>
                </a:lnTo>
                <a:lnTo>
                  <a:pt x="845637" y="3306969"/>
                </a:lnTo>
                <a:lnTo>
                  <a:pt x="849827" y="3308365"/>
                </a:lnTo>
                <a:lnTo>
                  <a:pt x="851224" y="3305573"/>
                </a:lnTo>
                <a:lnTo>
                  <a:pt x="851224" y="3308365"/>
                </a:lnTo>
                <a:lnTo>
                  <a:pt x="855274" y="3310529"/>
                </a:lnTo>
                <a:lnTo>
                  <a:pt x="854716" y="3309762"/>
                </a:lnTo>
                <a:lnTo>
                  <a:pt x="857997" y="3311996"/>
                </a:lnTo>
                <a:lnTo>
                  <a:pt x="863095" y="3314648"/>
                </a:lnTo>
                <a:lnTo>
                  <a:pt x="859534" y="3312973"/>
                </a:lnTo>
                <a:lnTo>
                  <a:pt x="861000" y="3313951"/>
                </a:lnTo>
                <a:lnTo>
                  <a:pt x="858905" y="3315347"/>
                </a:lnTo>
                <a:lnTo>
                  <a:pt x="855833" y="3311227"/>
                </a:lnTo>
                <a:lnTo>
                  <a:pt x="851224" y="3309064"/>
                </a:lnTo>
                <a:lnTo>
                  <a:pt x="861698" y="3320931"/>
                </a:lnTo>
                <a:lnTo>
                  <a:pt x="892423" y="3335591"/>
                </a:lnTo>
                <a:lnTo>
                  <a:pt x="921752" y="3355138"/>
                </a:lnTo>
                <a:lnTo>
                  <a:pt x="928037" y="3356534"/>
                </a:lnTo>
                <a:lnTo>
                  <a:pt x="925243" y="3360723"/>
                </a:lnTo>
                <a:lnTo>
                  <a:pt x="929433" y="3357931"/>
                </a:lnTo>
                <a:lnTo>
                  <a:pt x="928037" y="3359327"/>
                </a:lnTo>
                <a:lnTo>
                  <a:pt x="937114" y="3363516"/>
                </a:lnTo>
                <a:lnTo>
                  <a:pt x="932925" y="3369798"/>
                </a:lnTo>
                <a:lnTo>
                  <a:pt x="944219" y="3373771"/>
                </a:lnTo>
                <a:lnTo>
                  <a:pt x="944795" y="3372619"/>
                </a:lnTo>
                <a:lnTo>
                  <a:pt x="944795" y="3374015"/>
                </a:lnTo>
                <a:lnTo>
                  <a:pt x="944215" y="3373810"/>
                </a:lnTo>
                <a:lnTo>
                  <a:pt x="944098" y="3373987"/>
                </a:lnTo>
                <a:lnTo>
                  <a:pt x="949683" y="3376779"/>
                </a:lnTo>
                <a:lnTo>
                  <a:pt x="953873" y="3372591"/>
                </a:lnTo>
                <a:lnTo>
                  <a:pt x="951080" y="3371194"/>
                </a:lnTo>
                <a:lnTo>
                  <a:pt x="953873" y="3371194"/>
                </a:lnTo>
                <a:lnTo>
                  <a:pt x="977616" y="3387251"/>
                </a:lnTo>
                <a:lnTo>
                  <a:pt x="977616" y="3391439"/>
                </a:lnTo>
                <a:lnTo>
                  <a:pt x="979012" y="3388646"/>
                </a:lnTo>
                <a:lnTo>
                  <a:pt x="985297" y="3391439"/>
                </a:lnTo>
                <a:lnTo>
                  <a:pt x="986693" y="3392835"/>
                </a:lnTo>
                <a:lnTo>
                  <a:pt x="1007643" y="3398420"/>
                </a:lnTo>
                <a:lnTo>
                  <a:pt x="1009039" y="3399817"/>
                </a:lnTo>
                <a:lnTo>
                  <a:pt x="1007643" y="3401213"/>
                </a:lnTo>
                <a:lnTo>
                  <a:pt x="1015324" y="3394930"/>
                </a:lnTo>
                <a:lnTo>
                  <a:pt x="1009039" y="3400515"/>
                </a:lnTo>
                <a:lnTo>
                  <a:pt x="1010435" y="3401911"/>
                </a:lnTo>
                <a:lnTo>
                  <a:pt x="1015324" y="3397024"/>
                </a:lnTo>
                <a:lnTo>
                  <a:pt x="1012530" y="3403307"/>
                </a:lnTo>
                <a:lnTo>
                  <a:pt x="1016720" y="3408892"/>
                </a:lnTo>
                <a:lnTo>
                  <a:pt x="1040462" y="3434721"/>
                </a:lnTo>
                <a:lnTo>
                  <a:pt x="1066300" y="3452873"/>
                </a:lnTo>
                <a:lnTo>
                  <a:pt x="1069093" y="3458457"/>
                </a:lnTo>
                <a:lnTo>
                  <a:pt x="1072235" y="3460551"/>
                </a:lnTo>
                <a:lnTo>
                  <a:pt x="1072584" y="3459853"/>
                </a:lnTo>
                <a:lnTo>
                  <a:pt x="1075377" y="3462645"/>
                </a:lnTo>
                <a:lnTo>
                  <a:pt x="1071187" y="3466834"/>
                </a:lnTo>
                <a:lnTo>
                  <a:pt x="1071187" y="3468230"/>
                </a:lnTo>
                <a:lnTo>
                  <a:pt x="1075377" y="3464042"/>
                </a:lnTo>
                <a:lnTo>
                  <a:pt x="1075377" y="3466834"/>
                </a:lnTo>
                <a:lnTo>
                  <a:pt x="1091438" y="3486381"/>
                </a:lnTo>
                <a:lnTo>
                  <a:pt x="1090041" y="3489173"/>
                </a:lnTo>
                <a:lnTo>
                  <a:pt x="1091438" y="3487777"/>
                </a:lnTo>
                <a:lnTo>
                  <a:pt x="1094231" y="3493362"/>
                </a:lnTo>
                <a:lnTo>
                  <a:pt x="1099818" y="3496155"/>
                </a:lnTo>
                <a:lnTo>
                  <a:pt x="1095628" y="3498947"/>
                </a:lnTo>
                <a:lnTo>
                  <a:pt x="1099818" y="3500343"/>
                </a:lnTo>
                <a:lnTo>
                  <a:pt x="1098421" y="3498947"/>
                </a:lnTo>
                <a:lnTo>
                  <a:pt x="1101214" y="3497551"/>
                </a:lnTo>
                <a:lnTo>
                  <a:pt x="1107499" y="3503833"/>
                </a:lnTo>
                <a:lnTo>
                  <a:pt x="1113086" y="3506626"/>
                </a:lnTo>
                <a:lnTo>
                  <a:pt x="1118671" y="3503833"/>
                </a:lnTo>
                <a:lnTo>
                  <a:pt x="1115878" y="3511513"/>
                </a:lnTo>
                <a:lnTo>
                  <a:pt x="1119021" y="3506905"/>
                </a:lnTo>
                <a:lnTo>
                  <a:pt x="1122861" y="3509418"/>
                </a:lnTo>
                <a:lnTo>
                  <a:pt x="1136129" y="3513607"/>
                </a:lnTo>
                <a:lnTo>
                  <a:pt x="1161966" y="3537343"/>
                </a:lnTo>
                <a:lnTo>
                  <a:pt x="1173838" y="3542927"/>
                </a:lnTo>
                <a:lnTo>
                  <a:pt x="1204563" y="3544323"/>
                </a:lnTo>
                <a:lnTo>
                  <a:pt x="1216434" y="3542927"/>
                </a:lnTo>
                <a:lnTo>
                  <a:pt x="1219227" y="3538739"/>
                </a:lnTo>
                <a:lnTo>
                  <a:pt x="1217830" y="3542927"/>
                </a:lnTo>
                <a:lnTo>
                  <a:pt x="1228933" y="3543695"/>
                </a:lnTo>
                <a:lnTo>
                  <a:pt x="1229701" y="3542927"/>
                </a:lnTo>
                <a:lnTo>
                  <a:pt x="1235288" y="3542927"/>
                </a:lnTo>
                <a:lnTo>
                  <a:pt x="1235916" y="3544183"/>
                </a:lnTo>
                <a:lnTo>
                  <a:pt x="1238779" y="3544323"/>
                </a:lnTo>
                <a:lnTo>
                  <a:pt x="1247857" y="3540135"/>
                </a:lnTo>
                <a:lnTo>
                  <a:pt x="1247857" y="3538041"/>
                </a:lnTo>
                <a:lnTo>
                  <a:pt x="1249254" y="3538739"/>
                </a:lnTo>
                <a:lnTo>
                  <a:pt x="1253443" y="3531059"/>
                </a:lnTo>
                <a:lnTo>
                  <a:pt x="1250650" y="3528267"/>
                </a:lnTo>
                <a:lnTo>
                  <a:pt x="1256236" y="3526871"/>
                </a:lnTo>
                <a:lnTo>
                  <a:pt x="1256236" y="3528267"/>
                </a:lnTo>
                <a:lnTo>
                  <a:pt x="1260426" y="3532456"/>
                </a:lnTo>
                <a:lnTo>
                  <a:pt x="1257633" y="3531059"/>
                </a:lnTo>
                <a:lnTo>
                  <a:pt x="1256236" y="3533852"/>
                </a:lnTo>
                <a:lnTo>
                  <a:pt x="1256236" y="3540135"/>
                </a:lnTo>
                <a:lnTo>
                  <a:pt x="1254839" y="3540135"/>
                </a:lnTo>
                <a:lnTo>
                  <a:pt x="1254839" y="3544323"/>
                </a:lnTo>
                <a:lnTo>
                  <a:pt x="1257633" y="3545719"/>
                </a:lnTo>
                <a:lnTo>
                  <a:pt x="1263220" y="3552002"/>
                </a:lnTo>
                <a:lnTo>
                  <a:pt x="1251349" y="3561078"/>
                </a:lnTo>
                <a:lnTo>
                  <a:pt x="1252744" y="3556889"/>
                </a:lnTo>
                <a:lnTo>
                  <a:pt x="1248555" y="3554097"/>
                </a:lnTo>
                <a:lnTo>
                  <a:pt x="1242270" y="3560380"/>
                </a:lnTo>
                <a:lnTo>
                  <a:pt x="1243667" y="3554795"/>
                </a:lnTo>
                <a:lnTo>
                  <a:pt x="1237732" y="3550746"/>
                </a:lnTo>
                <a:lnTo>
                  <a:pt x="1230399" y="3554097"/>
                </a:lnTo>
                <a:lnTo>
                  <a:pt x="1227956" y="3554097"/>
                </a:lnTo>
                <a:lnTo>
                  <a:pt x="1227606" y="3555493"/>
                </a:lnTo>
                <a:lnTo>
                  <a:pt x="1223416" y="3556889"/>
                </a:lnTo>
                <a:lnTo>
                  <a:pt x="1222019" y="3555493"/>
                </a:lnTo>
                <a:lnTo>
                  <a:pt x="1220624" y="3556889"/>
                </a:lnTo>
                <a:lnTo>
                  <a:pt x="1220624" y="3550606"/>
                </a:lnTo>
                <a:lnTo>
                  <a:pt x="1225371" y="3549559"/>
                </a:lnTo>
                <a:lnTo>
                  <a:pt x="1225790" y="3549210"/>
                </a:lnTo>
                <a:lnTo>
                  <a:pt x="1220624" y="3549210"/>
                </a:lnTo>
                <a:lnTo>
                  <a:pt x="1216434" y="3556889"/>
                </a:lnTo>
                <a:lnTo>
                  <a:pt x="1212243" y="3558286"/>
                </a:lnTo>
                <a:lnTo>
                  <a:pt x="1212243" y="3550606"/>
                </a:lnTo>
                <a:lnTo>
                  <a:pt x="1210847" y="3553399"/>
                </a:lnTo>
                <a:lnTo>
                  <a:pt x="1212243" y="3559682"/>
                </a:lnTo>
                <a:lnTo>
                  <a:pt x="1208053" y="3556889"/>
                </a:lnTo>
                <a:lnTo>
                  <a:pt x="1208053" y="3552700"/>
                </a:lnTo>
                <a:lnTo>
                  <a:pt x="1206657" y="3551304"/>
                </a:lnTo>
                <a:lnTo>
                  <a:pt x="1208053" y="3550606"/>
                </a:lnTo>
                <a:lnTo>
                  <a:pt x="1207355" y="3549210"/>
                </a:lnTo>
                <a:lnTo>
                  <a:pt x="1208612" y="3547395"/>
                </a:lnTo>
                <a:lnTo>
                  <a:pt x="1208053" y="3545719"/>
                </a:lnTo>
                <a:lnTo>
                  <a:pt x="1191993" y="3545719"/>
                </a:lnTo>
                <a:lnTo>
                  <a:pt x="1205261" y="3547115"/>
                </a:lnTo>
                <a:lnTo>
                  <a:pt x="1205261" y="3549908"/>
                </a:lnTo>
                <a:lnTo>
                  <a:pt x="1202468" y="3555493"/>
                </a:lnTo>
                <a:lnTo>
                  <a:pt x="1203864" y="3554097"/>
                </a:lnTo>
                <a:lnTo>
                  <a:pt x="1202468" y="3556889"/>
                </a:lnTo>
                <a:lnTo>
                  <a:pt x="1208053" y="3562474"/>
                </a:lnTo>
                <a:lnTo>
                  <a:pt x="1206657" y="3563871"/>
                </a:lnTo>
                <a:lnTo>
                  <a:pt x="1209450" y="3566662"/>
                </a:lnTo>
                <a:lnTo>
                  <a:pt x="1209450" y="3562474"/>
                </a:lnTo>
                <a:lnTo>
                  <a:pt x="1212243" y="3562474"/>
                </a:lnTo>
                <a:lnTo>
                  <a:pt x="1211545" y="3568058"/>
                </a:lnTo>
                <a:lnTo>
                  <a:pt x="1214339" y="3563871"/>
                </a:lnTo>
                <a:lnTo>
                  <a:pt x="1215735" y="3565267"/>
                </a:lnTo>
                <a:lnTo>
                  <a:pt x="1219925" y="3571549"/>
                </a:lnTo>
                <a:lnTo>
                  <a:pt x="1218529" y="3574341"/>
                </a:lnTo>
                <a:lnTo>
                  <a:pt x="1215735" y="3574341"/>
                </a:lnTo>
                <a:lnTo>
                  <a:pt x="1217132" y="3575738"/>
                </a:lnTo>
                <a:lnTo>
                  <a:pt x="1218528" y="3579924"/>
                </a:lnTo>
                <a:lnTo>
                  <a:pt x="1218528" y="3575738"/>
                </a:lnTo>
                <a:lnTo>
                  <a:pt x="1221321" y="3577134"/>
                </a:lnTo>
                <a:lnTo>
                  <a:pt x="1218529" y="3579926"/>
                </a:lnTo>
                <a:lnTo>
                  <a:pt x="1218529" y="3579927"/>
                </a:lnTo>
                <a:lnTo>
                  <a:pt x="1217132" y="3581323"/>
                </a:lnTo>
                <a:lnTo>
                  <a:pt x="1218529" y="3584115"/>
                </a:lnTo>
                <a:lnTo>
                  <a:pt x="1215805" y="3583697"/>
                </a:lnTo>
                <a:lnTo>
                  <a:pt x="1217059" y="3584532"/>
                </a:lnTo>
                <a:lnTo>
                  <a:pt x="1217132" y="3584143"/>
                </a:lnTo>
                <a:lnTo>
                  <a:pt x="1218529" y="3585539"/>
                </a:lnTo>
                <a:lnTo>
                  <a:pt x="1217058" y="3584556"/>
                </a:lnTo>
                <a:lnTo>
                  <a:pt x="1215735" y="3591794"/>
                </a:lnTo>
                <a:lnTo>
                  <a:pt x="1205261" y="3605058"/>
                </a:lnTo>
                <a:lnTo>
                  <a:pt x="1174536" y="3619718"/>
                </a:lnTo>
                <a:lnTo>
                  <a:pt x="1158475" y="3625303"/>
                </a:lnTo>
                <a:lnTo>
                  <a:pt x="1155682" y="3622511"/>
                </a:lnTo>
                <a:lnTo>
                  <a:pt x="1155682" y="3623907"/>
                </a:lnTo>
                <a:lnTo>
                  <a:pt x="1151492" y="3625303"/>
                </a:lnTo>
                <a:lnTo>
                  <a:pt x="1136827" y="3626699"/>
                </a:lnTo>
                <a:lnTo>
                  <a:pt x="1115181" y="3627398"/>
                </a:lnTo>
                <a:lnTo>
                  <a:pt x="1090041" y="3623209"/>
                </a:lnTo>
                <a:lnTo>
                  <a:pt x="1075377" y="3617624"/>
                </a:lnTo>
                <a:lnTo>
                  <a:pt x="1075377" y="3619020"/>
                </a:lnTo>
                <a:lnTo>
                  <a:pt x="1073282" y="3619020"/>
                </a:lnTo>
                <a:lnTo>
                  <a:pt x="1073282" y="3620416"/>
                </a:lnTo>
                <a:lnTo>
                  <a:pt x="1061411" y="3614831"/>
                </a:lnTo>
                <a:lnTo>
                  <a:pt x="1064205" y="3617624"/>
                </a:lnTo>
                <a:lnTo>
                  <a:pt x="1062110" y="3617624"/>
                </a:lnTo>
                <a:lnTo>
                  <a:pt x="1057920" y="3611341"/>
                </a:lnTo>
                <a:lnTo>
                  <a:pt x="1048842" y="3602266"/>
                </a:lnTo>
                <a:lnTo>
                  <a:pt x="1042557" y="3590398"/>
                </a:lnTo>
                <a:lnTo>
                  <a:pt x="1043954" y="3589001"/>
                </a:lnTo>
                <a:lnTo>
                  <a:pt x="1043954" y="3591794"/>
                </a:lnTo>
                <a:lnTo>
                  <a:pt x="1045350" y="3589001"/>
                </a:lnTo>
                <a:lnTo>
                  <a:pt x="1032083" y="3582719"/>
                </a:lnTo>
                <a:lnTo>
                  <a:pt x="1030686" y="3585512"/>
                </a:lnTo>
                <a:lnTo>
                  <a:pt x="1027893" y="3584115"/>
                </a:lnTo>
                <a:lnTo>
                  <a:pt x="1027893" y="3586908"/>
                </a:lnTo>
                <a:lnTo>
                  <a:pt x="1026496" y="3581323"/>
                </a:lnTo>
                <a:lnTo>
                  <a:pt x="1013229" y="3577134"/>
                </a:lnTo>
                <a:lnTo>
                  <a:pt x="1006944" y="3570851"/>
                </a:lnTo>
                <a:lnTo>
                  <a:pt x="981805" y="3569455"/>
                </a:lnTo>
                <a:lnTo>
                  <a:pt x="977616" y="3563871"/>
                </a:lnTo>
                <a:lnTo>
                  <a:pt x="976219" y="3565267"/>
                </a:lnTo>
                <a:lnTo>
                  <a:pt x="976219" y="3561078"/>
                </a:lnTo>
                <a:lnTo>
                  <a:pt x="968538" y="3570153"/>
                </a:lnTo>
                <a:lnTo>
                  <a:pt x="965744" y="3568757"/>
                </a:lnTo>
                <a:lnTo>
                  <a:pt x="974823" y="3559682"/>
                </a:lnTo>
                <a:lnTo>
                  <a:pt x="968538" y="3545021"/>
                </a:lnTo>
                <a:lnTo>
                  <a:pt x="958063" y="3538739"/>
                </a:lnTo>
                <a:lnTo>
                  <a:pt x="942002" y="3533154"/>
                </a:lnTo>
                <a:lnTo>
                  <a:pt x="939209" y="3528965"/>
                </a:lnTo>
                <a:lnTo>
                  <a:pt x="936416" y="3528965"/>
                </a:lnTo>
                <a:lnTo>
                  <a:pt x="935019" y="3533154"/>
                </a:lnTo>
                <a:lnTo>
                  <a:pt x="936416" y="3525474"/>
                </a:lnTo>
                <a:lnTo>
                  <a:pt x="935019" y="3529663"/>
                </a:lnTo>
                <a:lnTo>
                  <a:pt x="928735" y="3524078"/>
                </a:lnTo>
                <a:lnTo>
                  <a:pt x="915467" y="3521286"/>
                </a:lnTo>
                <a:lnTo>
                  <a:pt x="897312" y="3522682"/>
                </a:lnTo>
                <a:lnTo>
                  <a:pt x="889630" y="3526871"/>
                </a:lnTo>
                <a:lnTo>
                  <a:pt x="891026" y="3524078"/>
                </a:lnTo>
                <a:lnTo>
                  <a:pt x="886837" y="3521286"/>
                </a:lnTo>
                <a:lnTo>
                  <a:pt x="885441" y="3522682"/>
                </a:lnTo>
                <a:lnTo>
                  <a:pt x="884044" y="3518494"/>
                </a:lnTo>
                <a:lnTo>
                  <a:pt x="884044" y="3519890"/>
                </a:lnTo>
                <a:lnTo>
                  <a:pt x="879854" y="3521286"/>
                </a:lnTo>
                <a:lnTo>
                  <a:pt x="881251" y="3522682"/>
                </a:lnTo>
                <a:lnTo>
                  <a:pt x="884044" y="3522682"/>
                </a:lnTo>
                <a:lnTo>
                  <a:pt x="879854" y="3524078"/>
                </a:lnTo>
                <a:lnTo>
                  <a:pt x="878457" y="3519890"/>
                </a:lnTo>
                <a:lnTo>
                  <a:pt x="872871" y="3518494"/>
                </a:lnTo>
                <a:lnTo>
                  <a:pt x="865190" y="3519890"/>
                </a:lnTo>
                <a:lnTo>
                  <a:pt x="854716" y="3515702"/>
                </a:lnTo>
                <a:lnTo>
                  <a:pt x="850525" y="3506626"/>
                </a:lnTo>
                <a:lnTo>
                  <a:pt x="851922" y="3512909"/>
                </a:lnTo>
                <a:lnTo>
                  <a:pt x="842635" y="3511722"/>
                </a:lnTo>
                <a:lnTo>
                  <a:pt x="840750" y="3507324"/>
                </a:lnTo>
                <a:lnTo>
                  <a:pt x="842146" y="3499644"/>
                </a:lnTo>
                <a:lnTo>
                  <a:pt x="831671" y="3481494"/>
                </a:lnTo>
                <a:lnTo>
                  <a:pt x="831671" y="3475910"/>
                </a:lnTo>
                <a:lnTo>
                  <a:pt x="837258" y="3477305"/>
                </a:lnTo>
                <a:lnTo>
                  <a:pt x="834465" y="3475910"/>
                </a:lnTo>
                <a:lnTo>
                  <a:pt x="837258" y="3474514"/>
                </a:lnTo>
                <a:lnTo>
                  <a:pt x="830973" y="3474514"/>
                </a:lnTo>
                <a:lnTo>
                  <a:pt x="829576" y="3465438"/>
                </a:lnTo>
                <a:lnTo>
                  <a:pt x="823292" y="3459155"/>
                </a:lnTo>
                <a:lnTo>
                  <a:pt x="824689" y="3451476"/>
                </a:lnTo>
                <a:lnTo>
                  <a:pt x="830973" y="3450080"/>
                </a:lnTo>
                <a:lnTo>
                  <a:pt x="824689" y="3448684"/>
                </a:lnTo>
                <a:lnTo>
                  <a:pt x="826085" y="3443099"/>
                </a:lnTo>
                <a:lnTo>
                  <a:pt x="823292" y="3447287"/>
                </a:lnTo>
                <a:lnTo>
                  <a:pt x="817705" y="3441703"/>
                </a:lnTo>
                <a:lnTo>
                  <a:pt x="820499" y="3450778"/>
                </a:lnTo>
                <a:lnTo>
                  <a:pt x="816309" y="3450778"/>
                </a:lnTo>
                <a:lnTo>
                  <a:pt x="814912" y="3453571"/>
                </a:lnTo>
                <a:lnTo>
                  <a:pt x="812120" y="3453571"/>
                </a:lnTo>
                <a:lnTo>
                  <a:pt x="804438" y="3432627"/>
                </a:lnTo>
                <a:lnTo>
                  <a:pt x="805834" y="3432627"/>
                </a:lnTo>
                <a:lnTo>
                  <a:pt x="807231" y="3427043"/>
                </a:lnTo>
                <a:lnTo>
                  <a:pt x="813515" y="3424250"/>
                </a:lnTo>
                <a:lnTo>
                  <a:pt x="810723" y="3427043"/>
                </a:lnTo>
                <a:lnTo>
                  <a:pt x="812120" y="3427043"/>
                </a:lnTo>
                <a:lnTo>
                  <a:pt x="817705" y="3422854"/>
                </a:lnTo>
                <a:lnTo>
                  <a:pt x="820499" y="3424250"/>
                </a:lnTo>
                <a:lnTo>
                  <a:pt x="820499" y="3420061"/>
                </a:lnTo>
                <a:lnTo>
                  <a:pt x="821895" y="3417269"/>
                </a:lnTo>
                <a:lnTo>
                  <a:pt x="819102" y="3418665"/>
                </a:lnTo>
                <a:lnTo>
                  <a:pt x="820499" y="3415873"/>
                </a:lnTo>
                <a:lnTo>
                  <a:pt x="816309" y="3404005"/>
                </a:lnTo>
                <a:lnTo>
                  <a:pt x="820499" y="3399817"/>
                </a:lnTo>
                <a:lnTo>
                  <a:pt x="816309" y="3401213"/>
                </a:lnTo>
                <a:lnTo>
                  <a:pt x="817705" y="3398420"/>
                </a:lnTo>
                <a:lnTo>
                  <a:pt x="813515" y="3392835"/>
                </a:lnTo>
                <a:lnTo>
                  <a:pt x="810723" y="3379572"/>
                </a:lnTo>
                <a:lnTo>
                  <a:pt x="797455" y="3362120"/>
                </a:lnTo>
                <a:lnTo>
                  <a:pt x="791170" y="3350251"/>
                </a:lnTo>
                <a:lnTo>
                  <a:pt x="792567" y="3347459"/>
                </a:lnTo>
                <a:lnTo>
                  <a:pt x="791170" y="3344666"/>
                </a:lnTo>
                <a:lnTo>
                  <a:pt x="773713" y="3334195"/>
                </a:lnTo>
                <a:lnTo>
                  <a:pt x="749971" y="3336988"/>
                </a:lnTo>
                <a:lnTo>
                  <a:pt x="747178" y="3331403"/>
                </a:lnTo>
                <a:lnTo>
                  <a:pt x="729022" y="3328610"/>
                </a:lnTo>
                <a:lnTo>
                  <a:pt x="723435" y="3331403"/>
                </a:lnTo>
                <a:lnTo>
                  <a:pt x="719246" y="3335591"/>
                </a:lnTo>
                <a:lnTo>
                  <a:pt x="707374" y="3341177"/>
                </a:lnTo>
                <a:lnTo>
                  <a:pt x="708771" y="3339780"/>
                </a:lnTo>
                <a:lnTo>
                  <a:pt x="705978" y="3339780"/>
                </a:lnTo>
                <a:lnTo>
                  <a:pt x="705978" y="3342572"/>
                </a:lnTo>
                <a:lnTo>
                  <a:pt x="704582" y="3339780"/>
                </a:lnTo>
                <a:lnTo>
                  <a:pt x="679442" y="3345364"/>
                </a:lnTo>
                <a:lnTo>
                  <a:pt x="676649" y="3346761"/>
                </a:lnTo>
                <a:lnTo>
                  <a:pt x="680839" y="3348157"/>
                </a:lnTo>
                <a:lnTo>
                  <a:pt x="671762" y="3352346"/>
                </a:lnTo>
                <a:lnTo>
                  <a:pt x="665476" y="3353742"/>
                </a:lnTo>
                <a:lnTo>
                  <a:pt x="668270" y="3350949"/>
                </a:lnTo>
                <a:lnTo>
                  <a:pt x="661985" y="3349553"/>
                </a:lnTo>
                <a:lnTo>
                  <a:pt x="654304" y="3350949"/>
                </a:lnTo>
                <a:lnTo>
                  <a:pt x="652907" y="3348157"/>
                </a:lnTo>
                <a:lnTo>
                  <a:pt x="654304" y="3352346"/>
                </a:lnTo>
                <a:lnTo>
                  <a:pt x="652907" y="3357931"/>
                </a:lnTo>
                <a:lnTo>
                  <a:pt x="659192" y="3364214"/>
                </a:lnTo>
                <a:lnTo>
                  <a:pt x="658354" y="3366726"/>
                </a:lnTo>
                <a:lnTo>
                  <a:pt x="655002" y="3371194"/>
                </a:lnTo>
                <a:lnTo>
                  <a:pt x="643131" y="3376779"/>
                </a:lnTo>
                <a:lnTo>
                  <a:pt x="638243" y="3376779"/>
                </a:lnTo>
                <a:lnTo>
                  <a:pt x="639640" y="3378176"/>
                </a:lnTo>
                <a:lnTo>
                  <a:pt x="631958" y="3372591"/>
                </a:lnTo>
                <a:lnTo>
                  <a:pt x="629166" y="3372591"/>
                </a:lnTo>
                <a:lnTo>
                  <a:pt x="626372" y="3376779"/>
                </a:lnTo>
                <a:lnTo>
                  <a:pt x="627769" y="3378176"/>
                </a:lnTo>
                <a:lnTo>
                  <a:pt x="624975" y="3382364"/>
                </a:lnTo>
                <a:lnTo>
                  <a:pt x="626372" y="3383761"/>
                </a:lnTo>
                <a:lnTo>
                  <a:pt x="623579" y="3385157"/>
                </a:lnTo>
                <a:lnTo>
                  <a:pt x="615898" y="3403307"/>
                </a:lnTo>
                <a:lnTo>
                  <a:pt x="617294" y="3408892"/>
                </a:lnTo>
                <a:lnTo>
                  <a:pt x="614501" y="3408892"/>
                </a:lnTo>
                <a:lnTo>
                  <a:pt x="610311" y="3417967"/>
                </a:lnTo>
                <a:lnTo>
                  <a:pt x="614501" y="3420760"/>
                </a:lnTo>
                <a:lnTo>
                  <a:pt x="615898" y="3417967"/>
                </a:lnTo>
                <a:lnTo>
                  <a:pt x="617294" y="3420760"/>
                </a:lnTo>
                <a:lnTo>
                  <a:pt x="620087" y="3414476"/>
                </a:lnTo>
                <a:lnTo>
                  <a:pt x="620088" y="3414477"/>
                </a:lnTo>
                <a:lnTo>
                  <a:pt x="622880" y="3417269"/>
                </a:lnTo>
                <a:lnTo>
                  <a:pt x="630562" y="3422854"/>
                </a:lnTo>
                <a:lnTo>
                  <a:pt x="629166" y="3425647"/>
                </a:lnTo>
                <a:lnTo>
                  <a:pt x="633355" y="3425647"/>
                </a:lnTo>
                <a:lnTo>
                  <a:pt x="633355" y="3428439"/>
                </a:lnTo>
                <a:lnTo>
                  <a:pt x="627769" y="3434023"/>
                </a:lnTo>
                <a:lnTo>
                  <a:pt x="623579" y="3429835"/>
                </a:lnTo>
                <a:lnTo>
                  <a:pt x="624975" y="3432627"/>
                </a:lnTo>
                <a:lnTo>
                  <a:pt x="623579" y="3431231"/>
                </a:lnTo>
                <a:lnTo>
                  <a:pt x="622741" y="3432976"/>
                </a:lnTo>
                <a:lnTo>
                  <a:pt x="611708" y="3427741"/>
                </a:lnTo>
                <a:lnTo>
                  <a:pt x="611708" y="3430533"/>
                </a:lnTo>
                <a:lnTo>
                  <a:pt x="608915" y="3429137"/>
                </a:lnTo>
                <a:lnTo>
                  <a:pt x="607518" y="3430533"/>
                </a:lnTo>
                <a:lnTo>
                  <a:pt x="607518" y="3427741"/>
                </a:lnTo>
                <a:lnTo>
                  <a:pt x="610311" y="3423552"/>
                </a:lnTo>
                <a:lnTo>
                  <a:pt x="607518" y="3424948"/>
                </a:lnTo>
                <a:lnTo>
                  <a:pt x="606121" y="3430533"/>
                </a:lnTo>
                <a:lnTo>
                  <a:pt x="604725" y="3426345"/>
                </a:lnTo>
                <a:lnTo>
                  <a:pt x="606121" y="3424948"/>
                </a:lnTo>
                <a:lnTo>
                  <a:pt x="603328" y="3423552"/>
                </a:lnTo>
                <a:lnTo>
                  <a:pt x="603328" y="3426345"/>
                </a:lnTo>
                <a:lnTo>
                  <a:pt x="600535" y="3422156"/>
                </a:lnTo>
                <a:lnTo>
                  <a:pt x="595647" y="3422156"/>
                </a:lnTo>
                <a:lnTo>
                  <a:pt x="598440" y="3424948"/>
                </a:lnTo>
                <a:lnTo>
                  <a:pt x="596345" y="3425647"/>
                </a:lnTo>
                <a:lnTo>
                  <a:pt x="599139" y="3429835"/>
                </a:lnTo>
                <a:lnTo>
                  <a:pt x="597742" y="3434023"/>
                </a:lnTo>
                <a:lnTo>
                  <a:pt x="593552" y="3435419"/>
                </a:lnTo>
                <a:lnTo>
                  <a:pt x="593552" y="3436816"/>
                </a:lnTo>
                <a:lnTo>
                  <a:pt x="587965" y="3435419"/>
                </a:lnTo>
                <a:lnTo>
                  <a:pt x="592155" y="3435419"/>
                </a:lnTo>
                <a:lnTo>
                  <a:pt x="596345" y="3431231"/>
                </a:lnTo>
                <a:lnTo>
                  <a:pt x="593552" y="3425647"/>
                </a:lnTo>
                <a:lnTo>
                  <a:pt x="584475" y="3431231"/>
                </a:lnTo>
                <a:lnTo>
                  <a:pt x="584475" y="3436816"/>
                </a:lnTo>
                <a:lnTo>
                  <a:pt x="580284" y="3437514"/>
                </a:lnTo>
                <a:lnTo>
                  <a:pt x="577492" y="3457060"/>
                </a:lnTo>
                <a:lnTo>
                  <a:pt x="583775" y="3454268"/>
                </a:lnTo>
                <a:lnTo>
                  <a:pt x="597043" y="3457060"/>
                </a:lnTo>
                <a:lnTo>
                  <a:pt x="601233" y="3452871"/>
                </a:lnTo>
                <a:lnTo>
                  <a:pt x="604026" y="3454268"/>
                </a:lnTo>
                <a:lnTo>
                  <a:pt x="601233" y="3455664"/>
                </a:lnTo>
                <a:lnTo>
                  <a:pt x="604026" y="3457060"/>
                </a:lnTo>
                <a:lnTo>
                  <a:pt x="606819" y="3459853"/>
                </a:lnTo>
                <a:lnTo>
                  <a:pt x="609613" y="3457060"/>
                </a:lnTo>
                <a:lnTo>
                  <a:pt x="604026" y="3454268"/>
                </a:lnTo>
                <a:lnTo>
                  <a:pt x="614500" y="3458456"/>
                </a:lnTo>
                <a:lnTo>
                  <a:pt x="652209" y="3447985"/>
                </a:lnTo>
                <a:lnTo>
                  <a:pt x="652209" y="3445193"/>
                </a:lnTo>
                <a:lnTo>
                  <a:pt x="653605" y="3449382"/>
                </a:lnTo>
                <a:lnTo>
                  <a:pt x="657795" y="3447985"/>
                </a:lnTo>
                <a:lnTo>
                  <a:pt x="663381" y="3452173"/>
                </a:lnTo>
                <a:lnTo>
                  <a:pt x="657795" y="3449382"/>
                </a:lnTo>
                <a:lnTo>
                  <a:pt x="655002" y="3450778"/>
                </a:lnTo>
                <a:lnTo>
                  <a:pt x="656399" y="3456362"/>
                </a:lnTo>
                <a:lnTo>
                  <a:pt x="659191" y="3456362"/>
                </a:lnTo>
                <a:lnTo>
                  <a:pt x="661985" y="3452173"/>
                </a:lnTo>
                <a:lnTo>
                  <a:pt x="661985" y="3454966"/>
                </a:lnTo>
                <a:lnTo>
                  <a:pt x="666175" y="3456362"/>
                </a:lnTo>
                <a:lnTo>
                  <a:pt x="671761" y="3461947"/>
                </a:lnTo>
                <a:lnTo>
                  <a:pt x="675950" y="3469627"/>
                </a:lnTo>
                <a:lnTo>
                  <a:pt x="682236" y="3473815"/>
                </a:lnTo>
                <a:lnTo>
                  <a:pt x="683632" y="3480098"/>
                </a:lnTo>
                <a:lnTo>
                  <a:pt x="686425" y="3481494"/>
                </a:lnTo>
                <a:lnTo>
                  <a:pt x="683632" y="3484286"/>
                </a:lnTo>
                <a:lnTo>
                  <a:pt x="687821" y="3481494"/>
                </a:lnTo>
                <a:lnTo>
                  <a:pt x="683632" y="3477305"/>
                </a:lnTo>
                <a:lnTo>
                  <a:pt x="685029" y="3473117"/>
                </a:lnTo>
                <a:lnTo>
                  <a:pt x="687821" y="3471721"/>
                </a:lnTo>
                <a:lnTo>
                  <a:pt x="699693" y="3473117"/>
                </a:lnTo>
                <a:lnTo>
                  <a:pt x="719245" y="3467532"/>
                </a:lnTo>
                <a:lnTo>
                  <a:pt x="720641" y="3470325"/>
                </a:lnTo>
                <a:lnTo>
                  <a:pt x="724831" y="3467532"/>
                </a:lnTo>
                <a:lnTo>
                  <a:pt x="726228" y="3470325"/>
                </a:lnTo>
                <a:lnTo>
                  <a:pt x="727625" y="3468928"/>
                </a:lnTo>
                <a:lnTo>
                  <a:pt x="727625" y="3470325"/>
                </a:lnTo>
                <a:lnTo>
                  <a:pt x="753462" y="3470325"/>
                </a:lnTo>
                <a:lnTo>
                  <a:pt x="756255" y="3471721"/>
                </a:lnTo>
                <a:lnTo>
                  <a:pt x="750668" y="3482192"/>
                </a:lnTo>
                <a:lnTo>
                  <a:pt x="753462" y="3484985"/>
                </a:lnTo>
                <a:lnTo>
                  <a:pt x="757652" y="3473117"/>
                </a:lnTo>
                <a:lnTo>
                  <a:pt x="759048" y="3474513"/>
                </a:lnTo>
                <a:lnTo>
                  <a:pt x="763237" y="3477305"/>
                </a:lnTo>
                <a:lnTo>
                  <a:pt x="760445" y="3475909"/>
                </a:lnTo>
                <a:lnTo>
                  <a:pt x="763237" y="3478701"/>
                </a:lnTo>
                <a:lnTo>
                  <a:pt x="757652" y="3477305"/>
                </a:lnTo>
                <a:lnTo>
                  <a:pt x="758000" y="3481145"/>
                </a:lnTo>
                <a:lnTo>
                  <a:pt x="759048" y="3480098"/>
                </a:lnTo>
                <a:lnTo>
                  <a:pt x="760445" y="3484286"/>
                </a:lnTo>
                <a:lnTo>
                  <a:pt x="758071" y="3481983"/>
                </a:lnTo>
                <a:lnTo>
                  <a:pt x="759048" y="3491966"/>
                </a:lnTo>
                <a:lnTo>
                  <a:pt x="759048" y="3487777"/>
                </a:lnTo>
                <a:lnTo>
                  <a:pt x="760445" y="3490570"/>
                </a:lnTo>
                <a:lnTo>
                  <a:pt x="760445" y="3487777"/>
                </a:lnTo>
                <a:lnTo>
                  <a:pt x="764634" y="3483588"/>
                </a:lnTo>
                <a:lnTo>
                  <a:pt x="767427" y="3484985"/>
                </a:lnTo>
                <a:lnTo>
                  <a:pt x="767427" y="3489173"/>
                </a:lnTo>
                <a:lnTo>
                  <a:pt x="763237" y="3491966"/>
                </a:lnTo>
                <a:lnTo>
                  <a:pt x="766031" y="3490570"/>
                </a:lnTo>
                <a:lnTo>
                  <a:pt x="767427" y="3493362"/>
                </a:lnTo>
                <a:lnTo>
                  <a:pt x="766031" y="3494758"/>
                </a:lnTo>
                <a:lnTo>
                  <a:pt x="767427" y="3494758"/>
                </a:lnTo>
                <a:lnTo>
                  <a:pt x="764634" y="3496155"/>
                </a:lnTo>
                <a:lnTo>
                  <a:pt x="768824" y="3494758"/>
                </a:lnTo>
                <a:lnTo>
                  <a:pt x="766031" y="3501041"/>
                </a:lnTo>
                <a:lnTo>
                  <a:pt x="770221" y="3501041"/>
                </a:lnTo>
                <a:lnTo>
                  <a:pt x="768824" y="3503833"/>
                </a:lnTo>
                <a:lnTo>
                  <a:pt x="771617" y="3505229"/>
                </a:lnTo>
                <a:lnTo>
                  <a:pt x="771617" y="3502437"/>
                </a:lnTo>
                <a:lnTo>
                  <a:pt x="795359" y="3529663"/>
                </a:lnTo>
                <a:lnTo>
                  <a:pt x="800946" y="3541531"/>
                </a:lnTo>
                <a:lnTo>
                  <a:pt x="805136" y="3562474"/>
                </a:lnTo>
                <a:lnTo>
                  <a:pt x="812817" y="3565267"/>
                </a:lnTo>
                <a:lnTo>
                  <a:pt x="819102" y="3566663"/>
                </a:lnTo>
                <a:lnTo>
                  <a:pt x="821894" y="3570851"/>
                </a:lnTo>
                <a:lnTo>
                  <a:pt x="828179" y="3566663"/>
                </a:lnTo>
                <a:lnTo>
                  <a:pt x="812118" y="3563870"/>
                </a:lnTo>
                <a:lnTo>
                  <a:pt x="829576" y="3566663"/>
                </a:lnTo>
                <a:lnTo>
                  <a:pt x="840050" y="3566663"/>
                </a:lnTo>
                <a:lnTo>
                  <a:pt x="853318" y="3577134"/>
                </a:lnTo>
                <a:lnTo>
                  <a:pt x="863793" y="3581322"/>
                </a:lnTo>
                <a:lnTo>
                  <a:pt x="869379" y="3585512"/>
                </a:lnTo>
                <a:lnTo>
                  <a:pt x="878457" y="3585512"/>
                </a:lnTo>
                <a:lnTo>
                  <a:pt x="879854" y="3586908"/>
                </a:lnTo>
                <a:lnTo>
                  <a:pt x="875664" y="3589700"/>
                </a:lnTo>
                <a:lnTo>
                  <a:pt x="883344" y="3595284"/>
                </a:lnTo>
                <a:lnTo>
                  <a:pt x="887535" y="3593888"/>
                </a:lnTo>
                <a:lnTo>
                  <a:pt x="886138" y="3595284"/>
                </a:lnTo>
                <a:lnTo>
                  <a:pt x="890328" y="3598077"/>
                </a:lnTo>
                <a:lnTo>
                  <a:pt x="891725" y="3595284"/>
                </a:lnTo>
                <a:lnTo>
                  <a:pt x="890328" y="3593888"/>
                </a:lnTo>
                <a:lnTo>
                  <a:pt x="893121" y="3595284"/>
                </a:lnTo>
                <a:lnTo>
                  <a:pt x="891725" y="3599473"/>
                </a:lnTo>
                <a:lnTo>
                  <a:pt x="899685" y="3604360"/>
                </a:lnTo>
                <a:lnTo>
                  <a:pt x="894518" y="3604360"/>
                </a:lnTo>
                <a:lnTo>
                  <a:pt x="902199" y="3609945"/>
                </a:lnTo>
                <a:lnTo>
                  <a:pt x="898009" y="3609945"/>
                </a:lnTo>
                <a:lnTo>
                  <a:pt x="902199" y="3614134"/>
                </a:lnTo>
                <a:lnTo>
                  <a:pt x="903595" y="3612737"/>
                </a:lnTo>
                <a:lnTo>
                  <a:pt x="903595" y="3615529"/>
                </a:lnTo>
                <a:lnTo>
                  <a:pt x="907786" y="3621114"/>
                </a:lnTo>
                <a:lnTo>
                  <a:pt x="903595" y="3628794"/>
                </a:lnTo>
                <a:lnTo>
                  <a:pt x="903595" y="3626001"/>
                </a:lnTo>
                <a:lnTo>
                  <a:pt x="902199" y="3624605"/>
                </a:lnTo>
                <a:lnTo>
                  <a:pt x="899405" y="3627397"/>
                </a:lnTo>
                <a:lnTo>
                  <a:pt x="896612" y="3632982"/>
                </a:lnTo>
                <a:lnTo>
                  <a:pt x="899405" y="3634379"/>
                </a:lnTo>
                <a:lnTo>
                  <a:pt x="902199" y="3630190"/>
                </a:lnTo>
                <a:lnTo>
                  <a:pt x="898009" y="3637869"/>
                </a:lnTo>
                <a:lnTo>
                  <a:pt x="896612" y="3635077"/>
                </a:lnTo>
                <a:lnTo>
                  <a:pt x="895216" y="3641359"/>
                </a:lnTo>
                <a:lnTo>
                  <a:pt x="888931" y="3646944"/>
                </a:lnTo>
                <a:lnTo>
                  <a:pt x="882646" y="3649737"/>
                </a:lnTo>
                <a:lnTo>
                  <a:pt x="882646" y="3651133"/>
                </a:lnTo>
                <a:lnTo>
                  <a:pt x="881250" y="3649737"/>
                </a:lnTo>
                <a:lnTo>
                  <a:pt x="867982" y="3667189"/>
                </a:lnTo>
                <a:lnTo>
                  <a:pt x="869379" y="3668585"/>
                </a:lnTo>
                <a:lnTo>
                  <a:pt x="866586" y="3667189"/>
                </a:lnTo>
                <a:lnTo>
                  <a:pt x="860301" y="3673472"/>
                </a:lnTo>
                <a:lnTo>
                  <a:pt x="848430" y="3677661"/>
                </a:lnTo>
                <a:lnTo>
                  <a:pt x="839352" y="3671378"/>
                </a:lnTo>
                <a:lnTo>
                  <a:pt x="821197" y="3684642"/>
                </a:lnTo>
                <a:lnTo>
                  <a:pt x="814912" y="3684642"/>
                </a:lnTo>
                <a:lnTo>
                  <a:pt x="792566" y="3696509"/>
                </a:lnTo>
                <a:lnTo>
                  <a:pt x="795359" y="3702095"/>
                </a:lnTo>
                <a:lnTo>
                  <a:pt x="789773" y="3696509"/>
                </a:lnTo>
                <a:lnTo>
                  <a:pt x="770221" y="3695113"/>
                </a:lnTo>
                <a:lnTo>
                  <a:pt x="763936" y="3701396"/>
                </a:lnTo>
                <a:lnTo>
                  <a:pt x="741591" y="3702793"/>
                </a:lnTo>
                <a:lnTo>
                  <a:pt x="737401" y="3698604"/>
                </a:lnTo>
                <a:lnTo>
                  <a:pt x="735306" y="3700000"/>
                </a:lnTo>
                <a:lnTo>
                  <a:pt x="735306" y="3695811"/>
                </a:lnTo>
                <a:lnTo>
                  <a:pt x="719245" y="3679755"/>
                </a:lnTo>
                <a:lnTo>
                  <a:pt x="716661" y="3681081"/>
                </a:lnTo>
                <a:lnTo>
                  <a:pt x="716452" y="3679755"/>
                </a:lnTo>
                <a:lnTo>
                  <a:pt x="708771" y="3662302"/>
                </a:lnTo>
                <a:lnTo>
                  <a:pt x="703184" y="3658114"/>
                </a:lnTo>
                <a:lnTo>
                  <a:pt x="695503" y="3672774"/>
                </a:lnTo>
                <a:lnTo>
                  <a:pt x="691523" y="3673262"/>
                </a:lnTo>
                <a:lnTo>
                  <a:pt x="692710" y="3668585"/>
                </a:lnTo>
                <a:lnTo>
                  <a:pt x="685029" y="3668585"/>
                </a:lnTo>
                <a:lnTo>
                  <a:pt x="683632" y="3672774"/>
                </a:lnTo>
                <a:lnTo>
                  <a:pt x="679442" y="3671378"/>
                </a:lnTo>
                <a:lnTo>
                  <a:pt x="659889" y="3665793"/>
                </a:lnTo>
                <a:lnTo>
                  <a:pt x="658493" y="3671378"/>
                </a:lnTo>
                <a:lnTo>
                  <a:pt x="657096" y="3669981"/>
                </a:lnTo>
                <a:lnTo>
                  <a:pt x="658493" y="3663698"/>
                </a:lnTo>
                <a:lnTo>
                  <a:pt x="652907" y="3666491"/>
                </a:lnTo>
                <a:lnTo>
                  <a:pt x="675252" y="3646944"/>
                </a:lnTo>
                <a:lnTo>
                  <a:pt x="657096" y="3658812"/>
                </a:lnTo>
                <a:lnTo>
                  <a:pt x="649415" y="3666491"/>
                </a:lnTo>
                <a:lnTo>
                  <a:pt x="652209" y="3644151"/>
                </a:lnTo>
                <a:lnTo>
                  <a:pt x="645924" y="3632284"/>
                </a:lnTo>
                <a:lnTo>
                  <a:pt x="647320" y="3633680"/>
                </a:lnTo>
                <a:lnTo>
                  <a:pt x="648717" y="3632284"/>
                </a:lnTo>
                <a:lnTo>
                  <a:pt x="645924" y="3620416"/>
                </a:lnTo>
                <a:lnTo>
                  <a:pt x="640338" y="3617623"/>
                </a:lnTo>
                <a:lnTo>
                  <a:pt x="634751" y="3604360"/>
                </a:lnTo>
                <a:lnTo>
                  <a:pt x="636148" y="3596680"/>
                </a:lnTo>
                <a:lnTo>
                  <a:pt x="612405" y="3575738"/>
                </a:lnTo>
                <a:lnTo>
                  <a:pt x="612405" y="3577134"/>
                </a:lnTo>
                <a:lnTo>
                  <a:pt x="611009" y="3577134"/>
                </a:lnTo>
                <a:lnTo>
                  <a:pt x="601931" y="3579927"/>
                </a:lnTo>
                <a:lnTo>
                  <a:pt x="604724" y="3578530"/>
                </a:lnTo>
                <a:lnTo>
                  <a:pt x="600534" y="3575738"/>
                </a:lnTo>
                <a:lnTo>
                  <a:pt x="597741" y="3575738"/>
                </a:lnTo>
                <a:lnTo>
                  <a:pt x="600534" y="3578530"/>
                </a:lnTo>
                <a:lnTo>
                  <a:pt x="580983" y="3568058"/>
                </a:lnTo>
                <a:lnTo>
                  <a:pt x="572610" y="3564571"/>
                </a:lnTo>
                <a:lnTo>
                  <a:pt x="572603" y="3564596"/>
                </a:lnTo>
                <a:lnTo>
                  <a:pt x="566318" y="3563200"/>
                </a:lnTo>
                <a:lnTo>
                  <a:pt x="558637" y="3557615"/>
                </a:lnTo>
                <a:lnTo>
                  <a:pt x="562826" y="3560407"/>
                </a:lnTo>
                <a:lnTo>
                  <a:pt x="572610" y="3564544"/>
                </a:lnTo>
                <a:lnTo>
                  <a:pt x="573999" y="3558983"/>
                </a:lnTo>
                <a:lnTo>
                  <a:pt x="571206" y="3557587"/>
                </a:lnTo>
                <a:lnTo>
                  <a:pt x="575396" y="3557587"/>
                </a:lnTo>
                <a:lnTo>
                  <a:pt x="573999" y="3551304"/>
                </a:lnTo>
                <a:lnTo>
                  <a:pt x="564922" y="3539437"/>
                </a:lnTo>
                <a:lnTo>
                  <a:pt x="560732" y="3538040"/>
                </a:lnTo>
                <a:lnTo>
                  <a:pt x="557659" y="3538599"/>
                </a:lnTo>
                <a:lnTo>
                  <a:pt x="558637" y="3542927"/>
                </a:lnTo>
                <a:lnTo>
                  <a:pt x="556752" y="3538739"/>
                </a:lnTo>
                <a:lnTo>
                  <a:pt x="544671" y="3540833"/>
                </a:lnTo>
                <a:lnTo>
                  <a:pt x="541877" y="3539437"/>
                </a:lnTo>
                <a:lnTo>
                  <a:pt x="539084" y="3539437"/>
                </a:lnTo>
                <a:lnTo>
                  <a:pt x="532800" y="3545021"/>
                </a:lnTo>
                <a:lnTo>
                  <a:pt x="528610" y="3554097"/>
                </a:lnTo>
                <a:lnTo>
                  <a:pt x="530007" y="3555493"/>
                </a:lnTo>
                <a:lnTo>
                  <a:pt x="530984" y="3555214"/>
                </a:lnTo>
                <a:lnTo>
                  <a:pt x="523023" y="3558983"/>
                </a:lnTo>
                <a:lnTo>
                  <a:pt x="494393" y="3577134"/>
                </a:lnTo>
                <a:lnTo>
                  <a:pt x="494393" y="3575738"/>
                </a:lnTo>
                <a:lnTo>
                  <a:pt x="488807" y="3578530"/>
                </a:lnTo>
                <a:lnTo>
                  <a:pt x="490204" y="3581322"/>
                </a:lnTo>
                <a:lnTo>
                  <a:pt x="490204" y="3581351"/>
                </a:lnTo>
                <a:lnTo>
                  <a:pt x="490204" y="3582719"/>
                </a:lnTo>
                <a:lnTo>
                  <a:pt x="483919" y="3584115"/>
                </a:lnTo>
                <a:lnTo>
                  <a:pt x="479729" y="3582719"/>
                </a:lnTo>
                <a:lnTo>
                  <a:pt x="466461" y="3586908"/>
                </a:lnTo>
                <a:lnTo>
                  <a:pt x="470651" y="3588304"/>
                </a:lnTo>
                <a:lnTo>
                  <a:pt x="465065" y="3586908"/>
                </a:lnTo>
                <a:lnTo>
                  <a:pt x="453194" y="3592492"/>
                </a:lnTo>
                <a:lnTo>
                  <a:pt x="453194" y="3596680"/>
                </a:lnTo>
                <a:lnTo>
                  <a:pt x="451797" y="3598077"/>
                </a:lnTo>
                <a:lnTo>
                  <a:pt x="451099" y="3600171"/>
                </a:lnTo>
                <a:lnTo>
                  <a:pt x="442021" y="3595983"/>
                </a:lnTo>
                <a:lnTo>
                  <a:pt x="435736" y="3595983"/>
                </a:lnTo>
                <a:lnTo>
                  <a:pt x="432943" y="3591794"/>
                </a:lnTo>
                <a:lnTo>
                  <a:pt x="430150" y="3590398"/>
                </a:lnTo>
                <a:lnTo>
                  <a:pt x="427357" y="3587606"/>
                </a:lnTo>
                <a:lnTo>
                  <a:pt x="421770" y="3584813"/>
                </a:lnTo>
                <a:lnTo>
                  <a:pt x="412693" y="3572945"/>
                </a:lnTo>
                <a:lnTo>
                  <a:pt x="408503" y="3567361"/>
                </a:lnTo>
                <a:lnTo>
                  <a:pt x="405709" y="3561078"/>
                </a:lnTo>
                <a:lnTo>
                  <a:pt x="404313" y="3561078"/>
                </a:lnTo>
                <a:lnTo>
                  <a:pt x="405709" y="3559682"/>
                </a:lnTo>
                <a:lnTo>
                  <a:pt x="404313" y="3554097"/>
                </a:lnTo>
                <a:lnTo>
                  <a:pt x="402916" y="3549908"/>
                </a:lnTo>
                <a:lnTo>
                  <a:pt x="402916" y="3545719"/>
                </a:lnTo>
                <a:lnTo>
                  <a:pt x="400124" y="3539437"/>
                </a:lnTo>
                <a:lnTo>
                  <a:pt x="398727" y="3533154"/>
                </a:lnTo>
                <a:lnTo>
                  <a:pt x="400124" y="3526871"/>
                </a:lnTo>
                <a:lnTo>
                  <a:pt x="400124" y="3519890"/>
                </a:lnTo>
                <a:lnTo>
                  <a:pt x="402916" y="3514305"/>
                </a:lnTo>
                <a:lnTo>
                  <a:pt x="400124" y="3512909"/>
                </a:lnTo>
                <a:lnTo>
                  <a:pt x="402916" y="3512909"/>
                </a:lnTo>
                <a:lnTo>
                  <a:pt x="405709" y="3507324"/>
                </a:lnTo>
                <a:lnTo>
                  <a:pt x="408503" y="3501041"/>
                </a:lnTo>
                <a:lnTo>
                  <a:pt x="412693" y="3495457"/>
                </a:lnTo>
                <a:lnTo>
                  <a:pt x="418279" y="3486381"/>
                </a:lnTo>
                <a:lnTo>
                  <a:pt x="447607" y="3461249"/>
                </a:lnTo>
                <a:lnTo>
                  <a:pt x="471350" y="3461249"/>
                </a:lnTo>
                <a:lnTo>
                  <a:pt x="506265" y="3449382"/>
                </a:lnTo>
                <a:lnTo>
                  <a:pt x="513946" y="3449382"/>
                </a:lnTo>
                <a:lnTo>
                  <a:pt x="533498" y="3447985"/>
                </a:lnTo>
                <a:lnTo>
                  <a:pt x="567016" y="3455664"/>
                </a:lnTo>
                <a:lnTo>
                  <a:pt x="567713" y="3455757"/>
                </a:lnTo>
                <a:lnTo>
                  <a:pt x="567017" y="3455664"/>
                </a:lnTo>
                <a:lnTo>
                  <a:pt x="575396" y="3446590"/>
                </a:lnTo>
                <a:lnTo>
                  <a:pt x="572603" y="3442401"/>
                </a:lnTo>
                <a:lnTo>
                  <a:pt x="576793" y="3439608"/>
                </a:lnTo>
                <a:lnTo>
                  <a:pt x="573999" y="3435419"/>
                </a:lnTo>
                <a:lnTo>
                  <a:pt x="588664" y="3422156"/>
                </a:lnTo>
                <a:lnTo>
                  <a:pt x="593133" y="3421039"/>
                </a:lnTo>
                <a:lnTo>
                  <a:pt x="590060" y="3417967"/>
                </a:lnTo>
                <a:lnTo>
                  <a:pt x="603328" y="3411684"/>
                </a:lnTo>
                <a:lnTo>
                  <a:pt x="611010" y="3404005"/>
                </a:lnTo>
                <a:lnTo>
                  <a:pt x="621484" y="3378874"/>
                </a:lnTo>
                <a:lnTo>
                  <a:pt x="618690" y="3377477"/>
                </a:lnTo>
                <a:lnTo>
                  <a:pt x="615898" y="3381666"/>
                </a:lnTo>
                <a:lnTo>
                  <a:pt x="617294" y="3377477"/>
                </a:lnTo>
                <a:lnTo>
                  <a:pt x="621484" y="3376081"/>
                </a:lnTo>
                <a:lnTo>
                  <a:pt x="622880" y="3365609"/>
                </a:lnTo>
                <a:lnTo>
                  <a:pt x="612406" y="3336988"/>
                </a:lnTo>
                <a:lnTo>
                  <a:pt x="611010" y="3326516"/>
                </a:lnTo>
                <a:lnTo>
                  <a:pt x="613803" y="3316045"/>
                </a:lnTo>
                <a:lnTo>
                  <a:pt x="625674" y="3302780"/>
                </a:lnTo>
                <a:lnTo>
                  <a:pt x="656399" y="3292309"/>
                </a:lnTo>
                <a:lnTo>
                  <a:pt x="660589" y="3292309"/>
                </a:lnTo>
                <a:lnTo>
                  <a:pt x="663381" y="3290913"/>
                </a:lnTo>
                <a:lnTo>
                  <a:pt x="664778" y="3290913"/>
                </a:lnTo>
                <a:lnTo>
                  <a:pt x="664778" y="3288819"/>
                </a:lnTo>
                <a:lnTo>
                  <a:pt x="666175" y="3293008"/>
                </a:lnTo>
                <a:lnTo>
                  <a:pt x="667571" y="3293008"/>
                </a:lnTo>
                <a:lnTo>
                  <a:pt x="667571" y="3288819"/>
                </a:lnTo>
                <a:lnTo>
                  <a:pt x="668968" y="3293008"/>
                </a:lnTo>
                <a:lnTo>
                  <a:pt x="671762" y="3293008"/>
                </a:lnTo>
                <a:lnTo>
                  <a:pt x="748574" y="3260894"/>
                </a:lnTo>
                <a:lnTo>
                  <a:pt x="759048" y="3259498"/>
                </a:lnTo>
                <a:lnTo>
                  <a:pt x="786282" y="3249027"/>
                </a:lnTo>
                <a:close/>
                <a:moveTo>
                  <a:pt x="2149321" y="3244107"/>
                </a:moveTo>
                <a:lnTo>
                  <a:pt x="2148660" y="3267903"/>
                </a:lnTo>
                <a:lnTo>
                  <a:pt x="2149358" y="3269299"/>
                </a:lnTo>
                <a:lnTo>
                  <a:pt x="2149359" y="3269299"/>
                </a:lnTo>
                <a:lnTo>
                  <a:pt x="2149359" y="3244167"/>
                </a:lnTo>
                <a:close/>
                <a:moveTo>
                  <a:pt x="3016643" y="3231603"/>
                </a:moveTo>
                <a:lnTo>
                  <a:pt x="3015819" y="3232015"/>
                </a:lnTo>
                <a:lnTo>
                  <a:pt x="3015946" y="3232300"/>
                </a:lnTo>
                <a:close/>
                <a:moveTo>
                  <a:pt x="2032044" y="3231602"/>
                </a:moveTo>
                <a:lnTo>
                  <a:pt x="2034837" y="3235791"/>
                </a:lnTo>
                <a:lnTo>
                  <a:pt x="2045310" y="3242072"/>
                </a:lnTo>
                <a:close/>
                <a:moveTo>
                  <a:pt x="3710752" y="3229088"/>
                </a:moveTo>
                <a:lnTo>
                  <a:pt x="3707958" y="3230206"/>
                </a:lnTo>
                <a:lnTo>
                  <a:pt x="3707958" y="3230625"/>
                </a:lnTo>
                <a:lnTo>
                  <a:pt x="3710752" y="3229508"/>
                </a:lnTo>
                <a:close/>
                <a:moveTo>
                  <a:pt x="1799511" y="3228809"/>
                </a:moveTo>
                <a:lnTo>
                  <a:pt x="1799467" y="3228839"/>
                </a:lnTo>
                <a:lnTo>
                  <a:pt x="1799511" y="3228809"/>
                </a:lnTo>
                <a:lnTo>
                  <a:pt x="1800209" y="3230205"/>
                </a:lnTo>
                <a:lnTo>
                  <a:pt x="1800463" y="3229761"/>
                </a:lnTo>
                <a:close/>
                <a:moveTo>
                  <a:pt x="2940090" y="3226020"/>
                </a:moveTo>
                <a:lnTo>
                  <a:pt x="2939694" y="3226308"/>
                </a:lnTo>
                <a:lnTo>
                  <a:pt x="2948212" y="3232300"/>
                </a:lnTo>
                <a:lnTo>
                  <a:pt x="2946117" y="3236489"/>
                </a:lnTo>
                <a:lnTo>
                  <a:pt x="2948212" y="3240153"/>
                </a:lnTo>
                <a:lnTo>
                  <a:pt x="2948212" y="3239281"/>
                </a:lnTo>
                <a:lnTo>
                  <a:pt x="2946815" y="3237187"/>
                </a:lnTo>
                <a:lnTo>
                  <a:pt x="2949608" y="3232998"/>
                </a:lnTo>
                <a:close/>
                <a:moveTo>
                  <a:pt x="2112635" y="3216937"/>
                </a:moveTo>
                <a:lnTo>
                  <a:pt x="2113745" y="3223225"/>
                </a:lnTo>
                <a:lnTo>
                  <a:pt x="2114164" y="3223435"/>
                </a:lnTo>
                <a:close/>
                <a:moveTo>
                  <a:pt x="3722658" y="3211244"/>
                </a:moveTo>
                <a:lnTo>
                  <a:pt x="3711450" y="3221130"/>
                </a:lnTo>
                <a:lnTo>
                  <a:pt x="3711450" y="3221212"/>
                </a:lnTo>
                <a:lnTo>
                  <a:pt x="3722623" y="3211357"/>
                </a:lnTo>
                <a:close/>
                <a:moveTo>
                  <a:pt x="2957878" y="3209556"/>
                </a:moveTo>
                <a:lnTo>
                  <a:pt x="2957290" y="3210659"/>
                </a:lnTo>
                <a:lnTo>
                  <a:pt x="2959617" y="3211822"/>
                </a:lnTo>
                <a:lnTo>
                  <a:pt x="2960082" y="3210659"/>
                </a:lnTo>
                <a:close/>
                <a:moveTo>
                  <a:pt x="3190520" y="3204376"/>
                </a:moveTo>
                <a:lnTo>
                  <a:pt x="3207748" y="3219753"/>
                </a:lnTo>
                <a:lnTo>
                  <a:pt x="3213019" y="3221780"/>
                </a:lnTo>
                <a:lnTo>
                  <a:pt x="3206581" y="3218331"/>
                </a:lnTo>
                <a:close/>
                <a:moveTo>
                  <a:pt x="2114911" y="3201924"/>
                </a:moveTo>
                <a:lnTo>
                  <a:pt x="2113745" y="3207168"/>
                </a:lnTo>
                <a:lnTo>
                  <a:pt x="2111650" y="3211357"/>
                </a:lnTo>
                <a:lnTo>
                  <a:pt x="2111845" y="3212461"/>
                </a:lnTo>
                <a:lnTo>
                  <a:pt x="2114443" y="3208565"/>
                </a:lnTo>
                <a:lnTo>
                  <a:pt x="2115142" y="3202281"/>
                </a:lnTo>
                <a:close/>
                <a:moveTo>
                  <a:pt x="1532064" y="3199489"/>
                </a:moveTo>
                <a:lnTo>
                  <a:pt x="1530377" y="3200613"/>
                </a:lnTo>
                <a:lnTo>
                  <a:pt x="1532064" y="3204376"/>
                </a:lnTo>
                <a:lnTo>
                  <a:pt x="1546728" y="3235791"/>
                </a:lnTo>
                <a:lnTo>
                  <a:pt x="1552469" y="3242960"/>
                </a:lnTo>
                <a:lnTo>
                  <a:pt x="1546728" y="3233697"/>
                </a:lnTo>
                <a:lnTo>
                  <a:pt x="1544174" y="3225016"/>
                </a:lnTo>
                <a:lnTo>
                  <a:pt x="1540443" y="3221130"/>
                </a:lnTo>
                <a:lnTo>
                  <a:pt x="1531365" y="3201583"/>
                </a:lnTo>
                <a:lnTo>
                  <a:pt x="1532742" y="3200215"/>
                </a:lnTo>
                <a:close/>
                <a:moveTo>
                  <a:pt x="1971874" y="3199039"/>
                </a:moveTo>
                <a:lnTo>
                  <a:pt x="1966404" y="3210658"/>
                </a:lnTo>
                <a:lnTo>
                  <a:pt x="1966486" y="3211186"/>
                </a:lnTo>
                <a:lnTo>
                  <a:pt x="1971991" y="3199489"/>
                </a:lnTo>
                <a:close/>
                <a:moveTo>
                  <a:pt x="2507722" y="3194324"/>
                </a:moveTo>
                <a:lnTo>
                  <a:pt x="2502697" y="3195999"/>
                </a:lnTo>
                <a:lnTo>
                  <a:pt x="2484616" y="3213380"/>
                </a:lnTo>
                <a:lnTo>
                  <a:pt x="2499904" y="3198790"/>
                </a:lnTo>
                <a:close/>
                <a:moveTo>
                  <a:pt x="2521095" y="3189868"/>
                </a:moveTo>
                <a:lnTo>
                  <a:pt x="2511626" y="3193023"/>
                </a:lnTo>
                <a:lnTo>
                  <a:pt x="2532026" y="3191112"/>
                </a:lnTo>
                <a:lnTo>
                  <a:pt x="2561869" y="3190065"/>
                </a:lnTo>
                <a:lnTo>
                  <a:pt x="2521551" y="3191112"/>
                </a:lnTo>
                <a:close/>
                <a:moveTo>
                  <a:pt x="2111650" y="3182735"/>
                </a:moveTo>
                <a:lnTo>
                  <a:pt x="2107460" y="3188600"/>
                </a:lnTo>
                <a:lnTo>
                  <a:pt x="2107460" y="3190414"/>
                </a:lnTo>
                <a:lnTo>
                  <a:pt x="2111650" y="3183433"/>
                </a:lnTo>
                <a:close/>
                <a:moveTo>
                  <a:pt x="2953100" y="3182735"/>
                </a:moveTo>
                <a:lnTo>
                  <a:pt x="2953100" y="3184131"/>
                </a:lnTo>
                <a:lnTo>
                  <a:pt x="2960082" y="3189716"/>
                </a:lnTo>
                <a:lnTo>
                  <a:pt x="2962627" y="3199257"/>
                </a:lnTo>
                <a:lnTo>
                  <a:pt x="2962876" y="3198790"/>
                </a:lnTo>
                <a:lnTo>
                  <a:pt x="2960082" y="3188319"/>
                </a:lnTo>
                <a:close/>
                <a:moveTo>
                  <a:pt x="2985920" y="3173667"/>
                </a:moveTo>
                <a:lnTo>
                  <a:pt x="2984861" y="3177893"/>
                </a:lnTo>
                <a:lnTo>
                  <a:pt x="2985919" y="3177848"/>
                </a:lnTo>
                <a:lnTo>
                  <a:pt x="2985919" y="3189716"/>
                </a:lnTo>
                <a:lnTo>
                  <a:pt x="2985920" y="3189716"/>
                </a:lnTo>
                <a:close/>
                <a:moveTo>
                  <a:pt x="2722945" y="3170868"/>
                </a:moveTo>
                <a:lnTo>
                  <a:pt x="2730812" y="3172247"/>
                </a:lnTo>
                <a:lnTo>
                  <a:pt x="2723360" y="3170868"/>
                </a:lnTo>
                <a:close/>
                <a:moveTo>
                  <a:pt x="1626511" y="3170867"/>
                </a:moveTo>
                <a:lnTo>
                  <a:pt x="1635412" y="3172961"/>
                </a:lnTo>
                <a:lnTo>
                  <a:pt x="1635574" y="3172876"/>
                </a:lnTo>
                <a:lnTo>
                  <a:pt x="1627032" y="3170867"/>
                </a:lnTo>
                <a:close/>
                <a:moveTo>
                  <a:pt x="1254838" y="3168074"/>
                </a:moveTo>
                <a:lnTo>
                  <a:pt x="1254840" y="3168075"/>
                </a:lnTo>
                <a:lnTo>
                  <a:pt x="1254842" y="3168074"/>
                </a:lnTo>
                <a:close/>
                <a:moveTo>
                  <a:pt x="1139970" y="3164235"/>
                </a:moveTo>
                <a:lnTo>
                  <a:pt x="1147302" y="3166679"/>
                </a:lnTo>
                <a:lnTo>
                  <a:pt x="1169307" y="3170101"/>
                </a:lnTo>
                <a:close/>
                <a:moveTo>
                  <a:pt x="1215735" y="3161791"/>
                </a:moveTo>
                <a:lnTo>
                  <a:pt x="1190596" y="3169471"/>
                </a:lnTo>
                <a:lnTo>
                  <a:pt x="1173862" y="3170809"/>
                </a:lnTo>
                <a:lnTo>
                  <a:pt x="1178725" y="3171565"/>
                </a:lnTo>
                <a:lnTo>
                  <a:pt x="1191993" y="3170170"/>
                </a:lnTo>
                <a:lnTo>
                  <a:pt x="1217132" y="3162490"/>
                </a:lnTo>
                <a:lnTo>
                  <a:pt x="1229701" y="3162490"/>
                </a:lnTo>
                <a:lnTo>
                  <a:pt x="1229704" y="3162490"/>
                </a:lnTo>
                <a:lnTo>
                  <a:pt x="1229700" y="3162489"/>
                </a:lnTo>
                <a:lnTo>
                  <a:pt x="1229610" y="3161791"/>
                </a:lnTo>
                <a:close/>
                <a:moveTo>
                  <a:pt x="1280677" y="3159698"/>
                </a:moveTo>
                <a:lnTo>
                  <a:pt x="1280671" y="3159700"/>
                </a:lnTo>
                <a:lnTo>
                  <a:pt x="1280677" y="3159698"/>
                </a:lnTo>
                <a:close/>
                <a:moveTo>
                  <a:pt x="1126136" y="3158561"/>
                </a:moveTo>
                <a:lnTo>
                  <a:pt x="1130543" y="3161094"/>
                </a:lnTo>
                <a:lnTo>
                  <a:pt x="1131328" y="3161355"/>
                </a:lnTo>
                <a:close/>
                <a:moveTo>
                  <a:pt x="1490166" y="3152716"/>
                </a:moveTo>
                <a:lnTo>
                  <a:pt x="1485976" y="3155509"/>
                </a:lnTo>
                <a:lnTo>
                  <a:pt x="1485976" y="3158366"/>
                </a:lnTo>
                <a:lnTo>
                  <a:pt x="1487372" y="3159000"/>
                </a:lnTo>
                <a:lnTo>
                  <a:pt x="1487372" y="3155509"/>
                </a:lnTo>
                <a:lnTo>
                  <a:pt x="1490515" y="3153414"/>
                </a:lnTo>
                <a:close/>
                <a:moveTo>
                  <a:pt x="1446174" y="3152716"/>
                </a:moveTo>
                <a:lnTo>
                  <a:pt x="1442396" y="3153471"/>
                </a:lnTo>
                <a:lnTo>
                  <a:pt x="1441984" y="3154811"/>
                </a:lnTo>
                <a:lnTo>
                  <a:pt x="1448967" y="3153414"/>
                </a:lnTo>
                <a:lnTo>
                  <a:pt x="1472625" y="3158016"/>
                </a:lnTo>
                <a:lnTo>
                  <a:pt x="1472709" y="3157603"/>
                </a:lnTo>
                <a:lnTo>
                  <a:pt x="1473923" y="3158267"/>
                </a:lnTo>
                <a:lnTo>
                  <a:pt x="1474105" y="3158301"/>
                </a:lnTo>
                <a:lnTo>
                  <a:pt x="1474099" y="3158357"/>
                </a:lnTo>
                <a:lnTo>
                  <a:pt x="1480391" y="3161792"/>
                </a:lnTo>
                <a:lnTo>
                  <a:pt x="1492261" y="3173659"/>
                </a:lnTo>
                <a:lnTo>
                  <a:pt x="1507616" y="3178893"/>
                </a:lnTo>
                <a:lnTo>
                  <a:pt x="1492959" y="3173659"/>
                </a:lnTo>
                <a:lnTo>
                  <a:pt x="1481088" y="3161792"/>
                </a:lnTo>
                <a:lnTo>
                  <a:pt x="1473406" y="3157603"/>
                </a:lnTo>
                <a:lnTo>
                  <a:pt x="1478885" y="3155777"/>
                </a:lnTo>
                <a:lnTo>
                  <a:pt x="1478295" y="3155509"/>
                </a:lnTo>
                <a:lnTo>
                  <a:pt x="1472010" y="3157603"/>
                </a:lnTo>
                <a:close/>
                <a:moveTo>
                  <a:pt x="1495753" y="3148528"/>
                </a:moveTo>
                <a:lnTo>
                  <a:pt x="1494356" y="3149924"/>
                </a:lnTo>
                <a:lnTo>
                  <a:pt x="1495753" y="3152716"/>
                </a:lnTo>
                <a:lnTo>
                  <a:pt x="1492610" y="3154811"/>
                </a:lnTo>
                <a:lnTo>
                  <a:pt x="1492959" y="3155509"/>
                </a:lnTo>
                <a:lnTo>
                  <a:pt x="1497148" y="3152716"/>
                </a:lnTo>
                <a:lnTo>
                  <a:pt x="1495752" y="3149924"/>
                </a:lnTo>
                <a:lnTo>
                  <a:pt x="1496839" y="3148838"/>
                </a:lnTo>
                <a:close/>
                <a:moveTo>
                  <a:pt x="2531327" y="3147830"/>
                </a:moveTo>
                <a:lnTo>
                  <a:pt x="2530928" y="3148229"/>
                </a:lnTo>
                <a:lnTo>
                  <a:pt x="2532026" y="3154810"/>
                </a:lnTo>
                <a:lnTo>
                  <a:pt x="2510378" y="3161093"/>
                </a:lnTo>
                <a:lnTo>
                  <a:pt x="2513380" y="3168783"/>
                </a:lnTo>
                <a:lnTo>
                  <a:pt x="2511077" y="3162490"/>
                </a:lnTo>
                <a:lnTo>
                  <a:pt x="2532724" y="3156207"/>
                </a:lnTo>
                <a:close/>
                <a:moveTo>
                  <a:pt x="2040647" y="3146894"/>
                </a:moveTo>
                <a:lnTo>
                  <a:pt x="2040424" y="3147131"/>
                </a:lnTo>
                <a:lnTo>
                  <a:pt x="2043587" y="3148938"/>
                </a:lnTo>
                <a:lnTo>
                  <a:pt x="2043916" y="3148528"/>
                </a:lnTo>
                <a:close/>
                <a:moveTo>
                  <a:pt x="3335766" y="3142943"/>
                </a:moveTo>
                <a:lnTo>
                  <a:pt x="3333397" y="3147088"/>
                </a:lnTo>
                <a:lnTo>
                  <a:pt x="3334356" y="3147822"/>
                </a:lnTo>
                <a:lnTo>
                  <a:pt x="3336452" y="3142943"/>
                </a:lnTo>
                <a:close/>
                <a:moveTo>
                  <a:pt x="1930292" y="3141347"/>
                </a:moveTo>
                <a:lnTo>
                  <a:pt x="1929395" y="3142244"/>
                </a:lnTo>
                <a:lnTo>
                  <a:pt x="1929550" y="3142788"/>
                </a:lnTo>
                <a:lnTo>
                  <a:pt x="1930791" y="3141546"/>
                </a:lnTo>
                <a:close/>
                <a:moveTo>
                  <a:pt x="3729271" y="3137218"/>
                </a:moveTo>
                <a:lnTo>
                  <a:pt x="3711450" y="3146434"/>
                </a:lnTo>
                <a:lnTo>
                  <a:pt x="3711573" y="3146736"/>
                </a:lnTo>
                <a:lnTo>
                  <a:pt x="3729606" y="3138056"/>
                </a:lnTo>
                <a:close/>
                <a:moveTo>
                  <a:pt x="2527504" y="3132154"/>
                </a:moveTo>
                <a:lnTo>
                  <a:pt x="2525043" y="3140151"/>
                </a:lnTo>
                <a:lnTo>
                  <a:pt x="2525764" y="3141472"/>
                </a:lnTo>
                <a:lnTo>
                  <a:pt x="2528534" y="3132471"/>
                </a:lnTo>
                <a:close/>
                <a:moveTo>
                  <a:pt x="3733052" y="3131500"/>
                </a:moveTo>
                <a:lnTo>
                  <a:pt x="3728907" y="3133867"/>
                </a:lnTo>
                <a:lnTo>
                  <a:pt x="3729134" y="3134038"/>
                </a:lnTo>
                <a:lnTo>
                  <a:pt x="3733098" y="3131773"/>
                </a:lnTo>
                <a:close/>
                <a:moveTo>
                  <a:pt x="3321102" y="3129679"/>
                </a:moveTo>
                <a:lnTo>
                  <a:pt x="3318316" y="3134551"/>
                </a:lnTo>
                <a:lnTo>
                  <a:pt x="3319692" y="3134551"/>
                </a:lnTo>
                <a:lnTo>
                  <a:pt x="3321102" y="3132094"/>
                </a:lnTo>
                <a:close/>
                <a:moveTo>
                  <a:pt x="2549483" y="3129679"/>
                </a:moveTo>
                <a:lnTo>
                  <a:pt x="2549221" y="3130596"/>
                </a:lnTo>
                <a:lnTo>
                  <a:pt x="2550181" y="3131075"/>
                </a:lnTo>
                <a:lnTo>
                  <a:pt x="2549762" y="3129819"/>
                </a:lnTo>
                <a:close/>
                <a:moveTo>
                  <a:pt x="2509680" y="3128980"/>
                </a:moveTo>
                <a:lnTo>
                  <a:pt x="2509680" y="3129679"/>
                </a:lnTo>
                <a:lnTo>
                  <a:pt x="2509902" y="3129645"/>
                </a:lnTo>
                <a:close/>
                <a:moveTo>
                  <a:pt x="2619313" y="3128283"/>
                </a:moveTo>
                <a:lnTo>
                  <a:pt x="2579437" y="3129634"/>
                </a:lnTo>
                <a:lnTo>
                  <a:pt x="2579510" y="3129679"/>
                </a:lnTo>
                <a:lnTo>
                  <a:pt x="2619362" y="3128351"/>
                </a:lnTo>
                <a:close/>
                <a:moveTo>
                  <a:pt x="3732504" y="3128213"/>
                </a:moveTo>
                <a:lnTo>
                  <a:pt x="3732398" y="3128283"/>
                </a:lnTo>
                <a:lnTo>
                  <a:pt x="3732575" y="3128636"/>
                </a:lnTo>
                <a:close/>
                <a:moveTo>
                  <a:pt x="801645" y="3127585"/>
                </a:moveTo>
                <a:lnTo>
                  <a:pt x="801645" y="3131774"/>
                </a:lnTo>
                <a:lnTo>
                  <a:pt x="798852" y="3130377"/>
                </a:lnTo>
                <a:close/>
                <a:moveTo>
                  <a:pt x="2539707" y="3126887"/>
                </a:moveTo>
                <a:lnTo>
                  <a:pt x="2534984" y="3130428"/>
                </a:lnTo>
                <a:lnTo>
                  <a:pt x="2536215" y="3131075"/>
                </a:lnTo>
                <a:lnTo>
                  <a:pt x="2541802" y="3126887"/>
                </a:lnTo>
                <a:close/>
                <a:moveTo>
                  <a:pt x="3734495" y="3126886"/>
                </a:moveTo>
                <a:lnTo>
                  <a:pt x="3733447" y="3127584"/>
                </a:lnTo>
                <a:lnTo>
                  <a:pt x="3734495" y="3127584"/>
                </a:lnTo>
                <a:close/>
                <a:moveTo>
                  <a:pt x="2560656" y="3125491"/>
                </a:moveTo>
                <a:lnTo>
                  <a:pt x="2555768" y="3134566"/>
                </a:lnTo>
                <a:lnTo>
                  <a:pt x="2557165" y="3134566"/>
                </a:lnTo>
                <a:lnTo>
                  <a:pt x="2562395" y="3126070"/>
                </a:lnTo>
                <a:close/>
                <a:moveTo>
                  <a:pt x="2568337" y="3124095"/>
                </a:moveTo>
                <a:lnTo>
                  <a:pt x="2565462" y="3126394"/>
                </a:lnTo>
                <a:lnTo>
                  <a:pt x="2566941" y="3126887"/>
                </a:lnTo>
                <a:lnTo>
                  <a:pt x="2569559" y="3124793"/>
                </a:lnTo>
                <a:close/>
                <a:moveTo>
                  <a:pt x="2514568" y="3124095"/>
                </a:moveTo>
                <a:lnTo>
                  <a:pt x="2513172" y="3126887"/>
                </a:lnTo>
                <a:lnTo>
                  <a:pt x="2515266" y="3126887"/>
                </a:lnTo>
                <a:lnTo>
                  <a:pt x="2516514" y="3124394"/>
                </a:lnTo>
                <a:close/>
                <a:moveTo>
                  <a:pt x="1284487" y="3122174"/>
                </a:moveTo>
                <a:lnTo>
                  <a:pt x="1283470" y="3133867"/>
                </a:lnTo>
                <a:lnTo>
                  <a:pt x="1275788" y="3138754"/>
                </a:lnTo>
                <a:lnTo>
                  <a:pt x="1283470" y="3152018"/>
                </a:lnTo>
                <a:lnTo>
                  <a:pt x="1279280" y="3157602"/>
                </a:lnTo>
                <a:lnTo>
                  <a:pt x="1280170" y="3158937"/>
                </a:lnTo>
                <a:lnTo>
                  <a:pt x="1279281" y="3157603"/>
                </a:lnTo>
                <a:lnTo>
                  <a:pt x="1283471" y="3152018"/>
                </a:lnTo>
                <a:lnTo>
                  <a:pt x="1275789" y="3138755"/>
                </a:lnTo>
                <a:lnTo>
                  <a:pt x="1283471" y="3133868"/>
                </a:lnTo>
                <a:close/>
                <a:moveTo>
                  <a:pt x="808627" y="3119208"/>
                </a:moveTo>
                <a:lnTo>
                  <a:pt x="799550" y="3124793"/>
                </a:lnTo>
                <a:lnTo>
                  <a:pt x="799550" y="3122001"/>
                </a:lnTo>
                <a:lnTo>
                  <a:pt x="801645" y="3121358"/>
                </a:lnTo>
                <a:lnTo>
                  <a:pt x="801645" y="3120604"/>
                </a:lnTo>
                <a:lnTo>
                  <a:pt x="804089" y="3120604"/>
                </a:lnTo>
                <a:close/>
                <a:moveTo>
                  <a:pt x="2066959" y="3111529"/>
                </a:moveTo>
                <a:lnTo>
                  <a:pt x="2066756" y="3111848"/>
                </a:lnTo>
                <a:lnTo>
                  <a:pt x="2072543" y="3114963"/>
                </a:lnTo>
                <a:close/>
                <a:moveTo>
                  <a:pt x="3738686" y="3105767"/>
                </a:moveTo>
                <a:lnTo>
                  <a:pt x="3735192" y="3110132"/>
                </a:lnTo>
                <a:lnTo>
                  <a:pt x="3735227" y="3110521"/>
                </a:lnTo>
                <a:close/>
                <a:moveTo>
                  <a:pt x="1522830" y="3105204"/>
                </a:moveTo>
                <a:lnTo>
                  <a:pt x="1523685" y="3107340"/>
                </a:lnTo>
                <a:lnTo>
                  <a:pt x="1550918" y="3139453"/>
                </a:lnTo>
                <a:lnTo>
                  <a:pt x="1549521" y="3140849"/>
                </a:lnTo>
                <a:lnTo>
                  <a:pt x="1541841" y="3145038"/>
                </a:lnTo>
                <a:lnTo>
                  <a:pt x="1525780" y="3148528"/>
                </a:lnTo>
                <a:lnTo>
                  <a:pt x="1501809" y="3149859"/>
                </a:lnTo>
                <a:lnTo>
                  <a:pt x="1502036" y="3149924"/>
                </a:lnTo>
                <a:lnTo>
                  <a:pt x="1527176" y="3148528"/>
                </a:lnTo>
                <a:lnTo>
                  <a:pt x="1543236" y="3145038"/>
                </a:lnTo>
                <a:lnTo>
                  <a:pt x="1552314" y="3140849"/>
                </a:lnTo>
                <a:close/>
                <a:moveTo>
                  <a:pt x="2146702" y="3103504"/>
                </a:moveTo>
                <a:lnTo>
                  <a:pt x="2149359" y="3104548"/>
                </a:lnTo>
                <a:lnTo>
                  <a:pt x="2147264" y="3107339"/>
                </a:lnTo>
                <a:lnTo>
                  <a:pt x="2147962" y="3109783"/>
                </a:lnTo>
                <a:lnTo>
                  <a:pt x="2147962" y="3106641"/>
                </a:lnTo>
                <a:lnTo>
                  <a:pt x="2151453" y="3105246"/>
                </a:lnTo>
                <a:close/>
                <a:moveTo>
                  <a:pt x="1522985" y="3101621"/>
                </a:moveTo>
                <a:lnTo>
                  <a:pt x="1521820" y="3104882"/>
                </a:lnTo>
                <a:lnTo>
                  <a:pt x="1522288" y="3103850"/>
                </a:lnTo>
                <a:lnTo>
                  <a:pt x="1522457" y="3104271"/>
                </a:lnTo>
                <a:lnTo>
                  <a:pt x="1523621" y="3102377"/>
                </a:lnTo>
                <a:close/>
                <a:moveTo>
                  <a:pt x="1275834" y="3099767"/>
                </a:moveTo>
                <a:lnTo>
                  <a:pt x="1275788" y="3100359"/>
                </a:lnTo>
                <a:lnTo>
                  <a:pt x="1283470" y="3117811"/>
                </a:lnTo>
                <a:lnTo>
                  <a:pt x="1283470" y="3117811"/>
                </a:lnTo>
                <a:close/>
                <a:moveTo>
                  <a:pt x="1043162" y="3092471"/>
                </a:moveTo>
                <a:lnTo>
                  <a:pt x="1042557" y="3093378"/>
                </a:lnTo>
                <a:lnTo>
                  <a:pt x="1057221" y="3105245"/>
                </a:lnTo>
                <a:lnTo>
                  <a:pt x="1074679" y="3128981"/>
                </a:lnTo>
                <a:lnTo>
                  <a:pt x="1092775" y="3139383"/>
                </a:lnTo>
                <a:lnTo>
                  <a:pt x="1074678" y="3127585"/>
                </a:lnTo>
                <a:lnTo>
                  <a:pt x="1057221" y="3103849"/>
                </a:lnTo>
                <a:close/>
                <a:moveTo>
                  <a:pt x="1801607" y="3087793"/>
                </a:moveTo>
                <a:lnTo>
                  <a:pt x="1800672" y="3087887"/>
                </a:lnTo>
                <a:lnTo>
                  <a:pt x="1823254" y="3093378"/>
                </a:lnTo>
                <a:lnTo>
                  <a:pt x="1825676" y="3093075"/>
                </a:lnTo>
                <a:close/>
                <a:moveTo>
                  <a:pt x="2604598" y="3087422"/>
                </a:moveTo>
                <a:lnTo>
                  <a:pt x="2602554" y="3087793"/>
                </a:lnTo>
                <a:lnTo>
                  <a:pt x="2610235" y="3099661"/>
                </a:lnTo>
                <a:lnTo>
                  <a:pt x="2620710" y="3104548"/>
                </a:lnTo>
                <a:lnTo>
                  <a:pt x="2626994" y="3104548"/>
                </a:lnTo>
                <a:lnTo>
                  <a:pt x="2626994" y="3126887"/>
                </a:lnTo>
                <a:lnTo>
                  <a:pt x="2629787" y="3133867"/>
                </a:lnTo>
                <a:lnTo>
                  <a:pt x="2625997" y="3135492"/>
                </a:lnTo>
                <a:lnTo>
                  <a:pt x="2626296" y="3135962"/>
                </a:lnTo>
                <a:lnTo>
                  <a:pt x="2631883" y="3133867"/>
                </a:lnTo>
                <a:lnTo>
                  <a:pt x="2629089" y="3126887"/>
                </a:lnTo>
                <a:lnTo>
                  <a:pt x="2629089" y="3104547"/>
                </a:lnTo>
                <a:lnTo>
                  <a:pt x="2622805" y="3104547"/>
                </a:lnTo>
                <a:lnTo>
                  <a:pt x="2612330" y="3099661"/>
                </a:lnTo>
                <a:close/>
                <a:moveTo>
                  <a:pt x="2635374" y="3086397"/>
                </a:moveTo>
                <a:lnTo>
                  <a:pt x="2621627" y="3088360"/>
                </a:lnTo>
                <a:lnTo>
                  <a:pt x="2622805" y="3088491"/>
                </a:lnTo>
                <a:lnTo>
                  <a:pt x="2635803" y="3086635"/>
                </a:lnTo>
                <a:close/>
                <a:moveTo>
                  <a:pt x="2610235" y="3086397"/>
                </a:moveTo>
                <a:lnTo>
                  <a:pt x="2607852" y="3086831"/>
                </a:lnTo>
                <a:lnTo>
                  <a:pt x="2618091" y="3087968"/>
                </a:lnTo>
                <a:close/>
                <a:moveTo>
                  <a:pt x="1283471" y="3083604"/>
                </a:moveTo>
                <a:lnTo>
                  <a:pt x="1283470" y="3083605"/>
                </a:lnTo>
                <a:lnTo>
                  <a:pt x="1286262" y="3087792"/>
                </a:lnTo>
                <a:lnTo>
                  <a:pt x="1276486" y="3091283"/>
                </a:lnTo>
                <a:lnTo>
                  <a:pt x="1276479" y="3091380"/>
                </a:lnTo>
                <a:lnTo>
                  <a:pt x="1276487" y="3091284"/>
                </a:lnTo>
                <a:lnTo>
                  <a:pt x="1286263" y="3087793"/>
                </a:lnTo>
                <a:close/>
                <a:moveTo>
                  <a:pt x="2701713" y="3075925"/>
                </a:moveTo>
                <a:lnTo>
                  <a:pt x="2701480" y="3076158"/>
                </a:lnTo>
                <a:lnTo>
                  <a:pt x="2703809" y="3076449"/>
                </a:lnTo>
                <a:close/>
                <a:moveTo>
                  <a:pt x="1891687" y="3074994"/>
                </a:moveTo>
                <a:lnTo>
                  <a:pt x="1893084" y="3080113"/>
                </a:lnTo>
                <a:lnTo>
                  <a:pt x="1896985" y="3095062"/>
                </a:lnTo>
                <a:lnTo>
                  <a:pt x="1893084" y="3076623"/>
                </a:lnTo>
                <a:close/>
                <a:moveTo>
                  <a:pt x="2670212" y="3074810"/>
                </a:moveTo>
                <a:lnTo>
                  <a:pt x="2678283" y="3079793"/>
                </a:lnTo>
                <a:lnTo>
                  <a:pt x="2671686" y="3075227"/>
                </a:lnTo>
                <a:close/>
                <a:moveTo>
                  <a:pt x="2665276" y="3073412"/>
                </a:moveTo>
                <a:lnTo>
                  <a:pt x="2662607" y="3079416"/>
                </a:lnTo>
                <a:lnTo>
                  <a:pt x="2648641" y="3089887"/>
                </a:lnTo>
                <a:lnTo>
                  <a:pt x="2650039" y="3089887"/>
                </a:lnTo>
                <a:lnTo>
                  <a:pt x="2664703" y="3079416"/>
                </a:lnTo>
                <a:lnTo>
                  <a:pt x="2667138" y="3073939"/>
                </a:lnTo>
                <a:close/>
                <a:moveTo>
                  <a:pt x="1252031" y="3073084"/>
                </a:moveTo>
                <a:lnTo>
                  <a:pt x="1252046" y="3073133"/>
                </a:lnTo>
                <a:lnTo>
                  <a:pt x="1252047" y="3073133"/>
                </a:lnTo>
                <a:close/>
                <a:moveTo>
                  <a:pt x="1503190" y="3070357"/>
                </a:moveTo>
                <a:lnTo>
                  <a:pt x="1501339" y="3073133"/>
                </a:lnTo>
                <a:lnTo>
                  <a:pt x="1502378" y="3074366"/>
                </a:lnTo>
                <a:lnTo>
                  <a:pt x="1504131" y="3071737"/>
                </a:lnTo>
                <a:close/>
                <a:moveTo>
                  <a:pt x="1259728" y="3070341"/>
                </a:moveTo>
                <a:lnTo>
                  <a:pt x="1259727" y="3070341"/>
                </a:lnTo>
                <a:lnTo>
                  <a:pt x="1256934" y="3075925"/>
                </a:lnTo>
                <a:lnTo>
                  <a:pt x="1270202" y="3089887"/>
                </a:lnTo>
                <a:lnTo>
                  <a:pt x="1270202" y="3089887"/>
                </a:lnTo>
                <a:lnTo>
                  <a:pt x="1256935" y="3075926"/>
                </a:lnTo>
                <a:close/>
                <a:moveTo>
                  <a:pt x="3763926" y="3067703"/>
                </a:moveTo>
                <a:lnTo>
                  <a:pt x="3748459" y="3071737"/>
                </a:lnTo>
                <a:lnTo>
                  <a:pt x="3748281" y="3072299"/>
                </a:lnTo>
                <a:lnTo>
                  <a:pt x="3763823" y="3068246"/>
                </a:lnTo>
                <a:close/>
                <a:moveTo>
                  <a:pt x="2631719" y="3063907"/>
                </a:moveTo>
                <a:lnTo>
                  <a:pt x="2631882" y="3064057"/>
                </a:lnTo>
                <a:lnTo>
                  <a:pt x="2640243" y="3066321"/>
                </a:lnTo>
                <a:close/>
                <a:moveTo>
                  <a:pt x="1901463" y="3046605"/>
                </a:moveTo>
                <a:lnTo>
                  <a:pt x="1894479" y="3052190"/>
                </a:lnTo>
                <a:lnTo>
                  <a:pt x="1885479" y="3069129"/>
                </a:lnTo>
                <a:lnTo>
                  <a:pt x="1886412" y="3069689"/>
                </a:lnTo>
                <a:lnTo>
                  <a:pt x="1893782" y="3054284"/>
                </a:lnTo>
                <a:lnTo>
                  <a:pt x="1902161" y="3046605"/>
                </a:lnTo>
                <a:close/>
                <a:moveTo>
                  <a:pt x="2291218" y="3043908"/>
                </a:moveTo>
                <a:lnTo>
                  <a:pt x="2290819" y="3044441"/>
                </a:lnTo>
                <a:lnTo>
                  <a:pt x="2305078" y="3049397"/>
                </a:lnTo>
                <a:lnTo>
                  <a:pt x="2326028" y="3052190"/>
                </a:lnTo>
                <a:lnTo>
                  <a:pt x="2343485" y="3064057"/>
                </a:lnTo>
                <a:lnTo>
                  <a:pt x="2351166" y="3064755"/>
                </a:lnTo>
                <a:lnTo>
                  <a:pt x="2351297" y="3064704"/>
                </a:lnTo>
                <a:lnTo>
                  <a:pt x="2344184" y="3064058"/>
                </a:lnTo>
                <a:lnTo>
                  <a:pt x="2326726" y="3052190"/>
                </a:lnTo>
                <a:lnTo>
                  <a:pt x="2293208" y="3045209"/>
                </a:lnTo>
                <a:close/>
                <a:moveTo>
                  <a:pt x="1407510" y="3042931"/>
                </a:moveTo>
                <a:lnTo>
                  <a:pt x="1407068" y="3043115"/>
                </a:lnTo>
                <a:lnTo>
                  <a:pt x="1405403" y="3046444"/>
                </a:lnTo>
                <a:lnTo>
                  <a:pt x="1405673" y="3046605"/>
                </a:lnTo>
                <a:close/>
                <a:moveTo>
                  <a:pt x="3258426" y="3042799"/>
                </a:moveTo>
                <a:lnTo>
                  <a:pt x="3258242" y="3043806"/>
                </a:lnTo>
                <a:lnTo>
                  <a:pt x="3258455" y="3043912"/>
                </a:lnTo>
                <a:close/>
                <a:moveTo>
                  <a:pt x="2705580" y="3042041"/>
                </a:moveTo>
                <a:lnTo>
                  <a:pt x="2704506" y="3043115"/>
                </a:lnTo>
                <a:lnTo>
                  <a:pt x="2705976" y="3043115"/>
                </a:lnTo>
                <a:close/>
                <a:moveTo>
                  <a:pt x="3781912" y="3040948"/>
                </a:moveTo>
                <a:lnTo>
                  <a:pt x="3767313" y="3052888"/>
                </a:lnTo>
                <a:lnTo>
                  <a:pt x="3767284" y="3053038"/>
                </a:lnTo>
                <a:lnTo>
                  <a:pt x="3781978" y="3041020"/>
                </a:lnTo>
                <a:close/>
                <a:moveTo>
                  <a:pt x="2429152" y="3035960"/>
                </a:moveTo>
                <a:lnTo>
                  <a:pt x="2426128" y="3036597"/>
                </a:lnTo>
                <a:lnTo>
                  <a:pt x="2428677" y="3036134"/>
                </a:lnTo>
                <a:close/>
                <a:moveTo>
                  <a:pt x="1417543" y="3035436"/>
                </a:moveTo>
                <a:lnTo>
                  <a:pt x="1417542" y="3035438"/>
                </a:lnTo>
                <a:lnTo>
                  <a:pt x="1417543" y="3035436"/>
                </a:lnTo>
                <a:close/>
                <a:moveTo>
                  <a:pt x="2396905" y="3034039"/>
                </a:moveTo>
                <a:lnTo>
                  <a:pt x="2391668" y="3034737"/>
                </a:lnTo>
                <a:lnTo>
                  <a:pt x="2381892" y="3041020"/>
                </a:lnTo>
                <a:lnTo>
                  <a:pt x="2381891" y="3041020"/>
                </a:lnTo>
                <a:lnTo>
                  <a:pt x="2392366" y="3034738"/>
                </a:lnTo>
                <a:close/>
                <a:moveTo>
                  <a:pt x="2275491" y="3033628"/>
                </a:moveTo>
                <a:lnTo>
                  <a:pt x="2278543" y="3036831"/>
                </a:lnTo>
                <a:lnTo>
                  <a:pt x="2285253" y="3040009"/>
                </a:lnTo>
                <a:lnTo>
                  <a:pt x="2277166" y="3034722"/>
                </a:lnTo>
                <a:lnTo>
                  <a:pt x="2277147" y="3034737"/>
                </a:lnTo>
                <a:lnTo>
                  <a:pt x="2277081" y="3034667"/>
                </a:lnTo>
                <a:close/>
                <a:moveTo>
                  <a:pt x="2402142" y="3033341"/>
                </a:moveTo>
                <a:lnTo>
                  <a:pt x="2401714" y="3033398"/>
                </a:lnTo>
                <a:lnTo>
                  <a:pt x="2420996" y="3037529"/>
                </a:lnTo>
                <a:lnTo>
                  <a:pt x="2421372" y="3037461"/>
                </a:lnTo>
                <a:close/>
                <a:moveTo>
                  <a:pt x="1017768" y="3033341"/>
                </a:moveTo>
                <a:lnTo>
                  <a:pt x="1014625" y="3037529"/>
                </a:lnTo>
                <a:lnTo>
                  <a:pt x="1019514" y="3052888"/>
                </a:lnTo>
                <a:lnTo>
                  <a:pt x="1024783" y="3057035"/>
                </a:lnTo>
                <a:lnTo>
                  <a:pt x="1021608" y="3054284"/>
                </a:lnTo>
                <a:lnTo>
                  <a:pt x="1016021" y="3039623"/>
                </a:lnTo>
                <a:lnTo>
                  <a:pt x="1020211" y="3033341"/>
                </a:lnTo>
                <a:close/>
                <a:moveTo>
                  <a:pt x="3288990" y="3032000"/>
                </a:moveTo>
                <a:lnTo>
                  <a:pt x="3277102" y="3037516"/>
                </a:lnTo>
                <a:lnTo>
                  <a:pt x="3259645" y="3036126"/>
                </a:lnTo>
                <a:lnTo>
                  <a:pt x="3259620" y="3036263"/>
                </a:lnTo>
                <a:lnTo>
                  <a:pt x="3272919" y="3037529"/>
                </a:lnTo>
                <a:lnTo>
                  <a:pt x="3279204" y="3037529"/>
                </a:lnTo>
                <a:close/>
                <a:moveTo>
                  <a:pt x="1425922" y="3029851"/>
                </a:moveTo>
                <a:lnTo>
                  <a:pt x="1425174" y="3032094"/>
                </a:lnTo>
                <a:lnTo>
                  <a:pt x="1425923" y="3031945"/>
                </a:lnTo>
                <a:lnTo>
                  <a:pt x="1426222" y="3029851"/>
                </a:lnTo>
                <a:close/>
                <a:moveTo>
                  <a:pt x="1502212" y="3027382"/>
                </a:moveTo>
                <a:lnTo>
                  <a:pt x="1491563" y="3031945"/>
                </a:lnTo>
                <a:lnTo>
                  <a:pt x="1483309" y="3038417"/>
                </a:lnTo>
                <a:lnTo>
                  <a:pt x="1484367" y="3039968"/>
                </a:lnTo>
                <a:lnTo>
                  <a:pt x="1489467" y="3035436"/>
                </a:lnTo>
                <a:lnTo>
                  <a:pt x="1504131" y="3029153"/>
                </a:lnTo>
                <a:close/>
                <a:moveTo>
                  <a:pt x="1378438" y="3026361"/>
                </a:moveTo>
                <a:lnTo>
                  <a:pt x="1377489" y="3032525"/>
                </a:lnTo>
                <a:lnTo>
                  <a:pt x="1378438" y="3033342"/>
                </a:lnTo>
                <a:lnTo>
                  <a:pt x="1379370" y="3027292"/>
                </a:lnTo>
                <a:close/>
                <a:moveTo>
                  <a:pt x="1009735" y="3026248"/>
                </a:moveTo>
                <a:lnTo>
                  <a:pt x="1014625" y="3029851"/>
                </a:lnTo>
                <a:lnTo>
                  <a:pt x="1014625" y="3031945"/>
                </a:lnTo>
                <a:lnTo>
                  <a:pt x="1016021" y="3031945"/>
                </a:lnTo>
                <a:lnTo>
                  <a:pt x="1016021" y="3030549"/>
                </a:lnTo>
                <a:close/>
                <a:moveTo>
                  <a:pt x="2439152" y="3024587"/>
                </a:moveTo>
                <a:lnTo>
                  <a:pt x="2439152" y="3027058"/>
                </a:lnTo>
                <a:lnTo>
                  <a:pt x="2436359" y="3029850"/>
                </a:lnTo>
                <a:lnTo>
                  <a:pt x="2436359" y="3031945"/>
                </a:lnTo>
                <a:lnTo>
                  <a:pt x="2435513" y="3033637"/>
                </a:lnTo>
                <a:lnTo>
                  <a:pt x="2439152" y="3032307"/>
                </a:lnTo>
                <a:lnTo>
                  <a:pt x="2439152" y="3029850"/>
                </a:lnTo>
                <a:lnTo>
                  <a:pt x="2441248" y="3027756"/>
                </a:lnTo>
                <a:lnTo>
                  <a:pt x="2441248" y="3024964"/>
                </a:lnTo>
                <a:close/>
                <a:moveTo>
                  <a:pt x="2262753" y="3021259"/>
                </a:moveTo>
                <a:lnTo>
                  <a:pt x="2264577" y="3022171"/>
                </a:lnTo>
                <a:lnTo>
                  <a:pt x="2275149" y="3033268"/>
                </a:lnTo>
                <a:lnTo>
                  <a:pt x="2275500" y="3032999"/>
                </a:lnTo>
                <a:lnTo>
                  <a:pt x="2264577" y="3021474"/>
                </a:lnTo>
                <a:close/>
                <a:moveTo>
                  <a:pt x="1445181" y="3020957"/>
                </a:moveTo>
                <a:lnTo>
                  <a:pt x="1441620" y="3023160"/>
                </a:lnTo>
                <a:lnTo>
                  <a:pt x="1442473" y="3023899"/>
                </a:lnTo>
                <a:lnTo>
                  <a:pt x="1444776" y="3022172"/>
                </a:lnTo>
                <a:close/>
                <a:moveTo>
                  <a:pt x="3812005" y="3016586"/>
                </a:moveTo>
                <a:lnTo>
                  <a:pt x="3797341" y="3018681"/>
                </a:lnTo>
                <a:lnTo>
                  <a:pt x="3774046" y="3031695"/>
                </a:lnTo>
                <a:lnTo>
                  <a:pt x="3774744" y="3032393"/>
                </a:lnTo>
                <a:lnTo>
                  <a:pt x="3798039" y="3019379"/>
                </a:lnTo>
                <a:lnTo>
                  <a:pt x="3812703" y="3017285"/>
                </a:lnTo>
                <a:lnTo>
                  <a:pt x="3819037" y="3018436"/>
                </a:lnTo>
                <a:close/>
                <a:moveTo>
                  <a:pt x="2557829" y="3015401"/>
                </a:moveTo>
                <a:lnTo>
                  <a:pt x="2578811" y="3029851"/>
                </a:lnTo>
                <a:lnTo>
                  <a:pt x="2609537" y="3040322"/>
                </a:lnTo>
                <a:lnTo>
                  <a:pt x="2622805" y="3055681"/>
                </a:lnTo>
                <a:lnTo>
                  <a:pt x="2623364" y="3056196"/>
                </a:lnTo>
                <a:lnTo>
                  <a:pt x="2614425" y="3044511"/>
                </a:lnTo>
                <a:lnTo>
                  <a:pt x="2608839" y="3039624"/>
                </a:lnTo>
                <a:lnTo>
                  <a:pt x="2579510" y="3029850"/>
                </a:lnTo>
                <a:close/>
                <a:moveTo>
                  <a:pt x="1340402" y="3014413"/>
                </a:moveTo>
                <a:lnTo>
                  <a:pt x="1339333" y="3015190"/>
                </a:lnTo>
                <a:lnTo>
                  <a:pt x="1335533" y="3030388"/>
                </a:lnTo>
                <a:lnTo>
                  <a:pt x="1336541" y="3029851"/>
                </a:lnTo>
                <a:close/>
                <a:moveTo>
                  <a:pt x="1468854" y="3013241"/>
                </a:moveTo>
                <a:lnTo>
                  <a:pt x="1465726" y="3014492"/>
                </a:lnTo>
                <a:lnTo>
                  <a:pt x="1469915" y="3023568"/>
                </a:lnTo>
                <a:lnTo>
                  <a:pt x="1474803" y="3019379"/>
                </a:lnTo>
                <a:lnTo>
                  <a:pt x="1475851" y="3020427"/>
                </a:lnTo>
                <a:lnTo>
                  <a:pt x="1478295" y="3017983"/>
                </a:lnTo>
                <a:lnTo>
                  <a:pt x="1476899" y="3016587"/>
                </a:lnTo>
                <a:lnTo>
                  <a:pt x="1472010" y="3020077"/>
                </a:lnTo>
                <a:close/>
                <a:moveTo>
                  <a:pt x="3342207" y="3009626"/>
                </a:moveTo>
                <a:lnTo>
                  <a:pt x="3340654" y="3009747"/>
                </a:lnTo>
                <a:lnTo>
                  <a:pt x="3340654" y="3011700"/>
                </a:lnTo>
                <a:lnTo>
                  <a:pt x="3342106" y="3011393"/>
                </a:lnTo>
                <a:close/>
                <a:moveTo>
                  <a:pt x="2499207" y="3006115"/>
                </a:moveTo>
                <a:lnTo>
                  <a:pt x="2508982" y="3009606"/>
                </a:lnTo>
                <a:lnTo>
                  <a:pt x="2510029" y="3009606"/>
                </a:lnTo>
                <a:lnTo>
                  <a:pt x="2501301" y="3006115"/>
                </a:lnTo>
                <a:close/>
                <a:moveTo>
                  <a:pt x="2275040" y="3006010"/>
                </a:moveTo>
                <a:lnTo>
                  <a:pt x="2275052" y="3006115"/>
                </a:lnTo>
                <a:lnTo>
                  <a:pt x="2291773" y="3013877"/>
                </a:lnTo>
                <a:lnTo>
                  <a:pt x="2291811" y="3013794"/>
                </a:lnTo>
                <a:close/>
                <a:moveTo>
                  <a:pt x="977568" y="3004839"/>
                </a:moveTo>
                <a:lnTo>
                  <a:pt x="976219" y="3008210"/>
                </a:lnTo>
                <a:lnTo>
                  <a:pt x="977827" y="3008969"/>
                </a:lnTo>
                <a:lnTo>
                  <a:pt x="979012" y="3005417"/>
                </a:lnTo>
                <a:close/>
                <a:moveTo>
                  <a:pt x="1477085" y="2998947"/>
                </a:moveTo>
                <a:lnTo>
                  <a:pt x="1474803" y="3001229"/>
                </a:lnTo>
                <a:lnTo>
                  <a:pt x="1475815" y="3007805"/>
                </a:lnTo>
                <a:lnTo>
                  <a:pt x="1478295" y="3006814"/>
                </a:lnTo>
                <a:close/>
                <a:moveTo>
                  <a:pt x="1478944" y="2992330"/>
                </a:moveTo>
                <a:lnTo>
                  <a:pt x="1476200" y="2993549"/>
                </a:lnTo>
                <a:lnTo>
                  <a:pt x="1477286" y="2997351"/>
                </a:lnTo>
                <a:lnTo>
                  <a:pt x="1479692" y="2994945"/>
                </a:lnTo>
                <a:close/>
                <a:moveTo>
                  <a:pt x="2691931" y="2990057"/>
                </a:moveTo>
                <a:lnTo>
                  <a:pt x="2691936" y="2990059"/>
                </a:lnTo>
                <a:lnTo>
                  <a:pt x="2691936" y="2990059"/>
                </a:lnTo>
                <a:close/>
                <a:moveTo>
                  <a:pt x="972728" y="2988663"/>
                </a:moveTo>
                <a:lnTo>
                  <a:pt x="967141" y="3000530"/>
                </a:lnTo>
                <a:lnTo>
                  <a:pt x="968593" y="3001110"/>
                </a:lnTo>
                <a:lnTo>
                  <a:pt x="974124" y="2989360"/>
                </a:lnTo>
                <a:close/>
                <a:moveTo>
                  <a:pt x="2763861" y="2987266"/>
                </a:moveTo>
                <a:lnTo>
                  <a:pt x="2763347" y="2987472"/>
                </a:lnTo>
                <a:lnTo>
                  <a:pt x="2769447" y="2994247"/>
                </a:lnTo>
                <a:lnTo>
                  <a:pt x="2769993" y="2994079"/>
                </a:lnTo>
                <a:close/>
                <a:moveTo>
                  <a:pt x="2755481" y="2987266"/>
                </a:moveTo>
                <a:lnTo>
                  <a:pt x="2754876" y="2987452"/>
                </a:lnTo>
                <a:lnTo>
                  <a:pt x="2756180" y="2990059"/>
                </a:lnTo>
                <a:lnTo>
                  <a:pt x="2756761" y="2989826"/>
                </a:lnTo>
                <a:close/>
                <a:moveTo>
                  <a:pt x="2745007" y="2985870"/>
                </a:moveTo>
                <a:lnTo>
                  <a:pt x="2744383" y="2986093"/>
                </a:lnTo>
                <a:lnTo>
                  <a:pt x="2745705" y="2990059"/>
                </a:lnTo>
                <a:lnTo>
                  <a:pt x="2746339" y="2989864"/>
                </a:lnTo>
                <a:close/>
                <a:moveTo>
                  <a:pt x="2719869" y="2985870"/>
                </a:moveTo>
                <a:lnTo>
                  <a:pt x="2719460" y="2986234"/>
                </a:lnTo>
                <a:lnTo>
                  <a:pt x="2724756" y="2992851"/>
                </a:lnTo>
                <a:lnTo>
                  <a:pt x="2725299" y="2992657"/>
                </a:lnTo>
                <a:close/>
                <a:moveTo>
                  <a:pt x="2710790" y="2985870"/>
                </a:moveTo>
                <a:lnTo>
                  <a:pt x="2710307" y="2986300"/>
                </a:lnTo>
                <a:lnTo>
                  <a:pt x="2712885" y="2991455"/>
                </a:lnTo>
                <a:lnTo>
                  <a:pt x="2713369" y="2991025"/>
                </a:lnTo>
                <a:close/>
                <a:moveTo>
                  <a:pt x="2264369" y="2985562"/>
                </a:moveTo>
                <a:lnTo>
                  <a:pt x="2264577" y="2985870"/>
                </a:lnTo>
                <a:lnTo>
                  <a:pt x="2274634" y="2990338"/>
                </a:lnTo>
                <a:lnTo>
                  <a:pt x="2275053" y="2990059"/>
                </a:lnTo>
                <a:close/>
                <a:moveTo>
                  <a:pt x="3695915" y="2979596"/>
                </a:moveTo>
                <a:lnTo>
                  <a:pt x="3696088" y="2980286"/>
                </a:lnTo>
                <a:lnTo>
                  <a:pt x="3711920" y="2991852"/>
                </a:lnTo>
                <a:lnTo>
                  <a:pt x="3712149" y="2991455"/>
                </a:lnTo>
                <a:close/>
                <a:moveTo>
                  <a:pt x="2697522" y="2978192"/>
                </a:moveTo>
                <a:lnTo>
                  <a:pt x="2696961" y="2978451"/>
                </a:lnTo>
                <a:lnTo>
                  <a:pt x="2703807" y="2991455"/>
                </a:lnTo>
                <a:lnTo>
                  <a:pt x="2704283" y="2991032"/>
                </a:lnTo>
                <a:close/>
                <a:moveTo>
                  <a:pt x="2828802" y="2975399"/>
                </a:moveTo>
                <a:lnTo>
                  <a:pt x="2787603" y="2985870"/>
                </a:lnTo>
                <a:lnTo>
                  <a:pt x="2781450" y="2987921"/>
                </a:lnTo>
                <a:lnTo>
                  <a:pt x="2827357" y="2976285"/>
                </a:lnTo>
                <a:lnTo>
                  <a:pt x="2827406" y="2976097"/>
                </a:lnTo>
                <a:lnTo>
                  <a:pt x="2836483" y="2976097"/>
                </a:lnTo>
                <a:lnTo>
                  <a:pt x="2837531" y="2975399"/>
                </a:lnTo>
                <a:close/>
                <a:moveTo>
                  <a:pt x="3345720" y="2974597"/>
                </a:moveTo>
                <a:lnTo>
                  <a:pt x="3341346" y="2976781"/>
                </a:lnTo>
                <a:lnTo>
                  <a:pt x="3341432" y="2977104"/>
                </a:lnTo>
                <a:lnTo>
                  <a:pt x="3346240" y="2974701"/>
                </a:lnTo>
                <a:close/>
                <a:moveTo>
                  <a:pt x="2287273" y="2973305"/>
                </a:moveTo>
                <a:lnTo>
                  <a:pt x="2287621" y="2975396"/>
                </a:lnTo>
                <a:lnTo>
                  <a:pt x="2287621" y="2973305"/>
                </a:lnTo>
                <a:close/>
                <a:moveTo>
                  <a:pt x="2840487" y="2972793"/>
                </a:moveTo>
                <a:lnTo>
                  <a:pt x="2838582" y="2974698"/>
                </a:lnTo>
                <a:lnTo>
                  <a:pt x="2840673" y="2973304"/>
                </a:lnTo>
                <a:close/>
                <a:moveTo>
                  <a:pt x="2298793" y="2971552"/>
                </a:moveTo>
                <a:lnTo>
                  <a:pt x="2299493" y="2974701"/>
                </a:lnTo>
                <a:lnTo>
                  <a:pt x="2300051" y="2976934"/>
                </a:lnTo>
                <a:lnTo>
                  <a:pt x="2300191" y="2976795"/>
                </a:lnTo>
                <a:close/>
                <a:moveTo>
                  <a:pt x="951525" y="2968227"/>
                </a:moveTo>
                <a:lnTo>
                  <a:pt x="950382" y="2970512"/>
                </a:lnTo>
                <a:lnTo>
                  <a:pt x="950574" y="2970824"/>
                </a:lnTo>
                <a:lnTo>
                  <a:pt x="951778" y="2968417"/>
                </a:lnTo>
                <a:close/>
                <a:moveTo>
                  <a:pt x="1848644" y="2965443"/>
                </a:moveTo>
                <a:lnTo>
                  <a:pt x="1779263" y="3002624"/>
                </a:lnTo>
                <a:lnTo>
                  <a:pt x="1778801" y="3003086"/>
                </a:lnTo>
                <a:close/>
                <a:moveTo>
                  <a:pt x="1804882" y="2964469"/>
                </a:moveTo>
                <a:lnTo>
                  <a:pt x="1760407" y="2976097"/>
                </a:lnTo>
                <a:lnTo>
                  <a:pt x="1760733" y="2976527"/>
                </a:lnTo>
                <a:lnTo>
                  <a:pt x="1805097" y="2964927"/>
                </a:lnTo>
                <a:close/>
                <a:moveTo>
                  <a:pt x="2302111" y="2960651"/>
                </a:moveTo>
                <a:lnTo>
                  <a:pt x="2301588" y="2961437"/>
                </a:lnTo>
                <a:lnTo>
                  <a:pt x="2301634" y="2961483"/>
                </a:lnTo>
                <a:lnTo>
                  <a:pt x="2302286" y="2960738"/>
                </a:lnTo>
                <a:close/>
                <a:moveTo>
                  <a:pt x="1680367" y="2949687"/>
                </a:moveTo>
                <a:lnTo>
                  <a:pt x="1687162" y="2970694"/>
                </a:lnTo>
                <a:lnTo>
                  <a:pt x="1689879" y="2971210"/>
                </a:lnTo>
                <a:lnTo>
                  <a:pt x="1682973" y="2949874"/>
                </a:lnTo>
                <a:close/>
                <a:moveTo>
                  <a:pt x="3696089" y="2941891"/>
                </a:moveTo>
                <a:lnTo>
                  <a:pt x="3696716" y="2942727"/>
                </a:lnTo>
                <a:lnTo>
                  <a:pt x="3696786" y="2942587"/>
                </a:lnTo>
                <a:close/>
                <a:moveTo>
                  <a:pt x="1156380" y="2934909"/>
                </a:moveTo>
                <a:lnTo>
                  <a:pt x="1152826" y="2936242"/>
                </a:lnTo>
                <a:lnTo>
                  <a:pt x="1153586" y="2937003"/>
                </a:lnTo>
                <a:lnTo>
                  <a:pt x="1156798" y="2935397"/>
                </a:lnTo>
                <a:close/>
                <a:moveTo>
                  <a:pt x="1148001" y="2934909"/>
                </a:moveTo>
                <a:lnTo>
                  <a:pt x="1143206" y="2938637"/>
                </a:lnTo>
                <a:lnTo>
                  <a:pt x="1144509" y="2939794"/>
                </a:lnTo>
                <a:lnTo>
                  <a:pt x="1149088" y="2935725"/>
                </a:lnTo>
                <a:close/>
                <a:moveTo>
                  <a:pt x="2897934" y="2933513"/>
                </a:moveTo>
                <a:lnTo>
                  <a:pt x="2863019" y="2936305"/>
                </a:lnTo>
                <a:lnTo>
                  <a:pt x="2852545" y="2938399"/>
                </a:lnTo>
                <a:lnTo>
                  <a:pt x="2852300" y="2938868"/>
                </a:lnTo>
                <a:lnTo>
                  <a:pt x="2861623" y="2937003"/>
                </a:lnTo>
                <a:lnTo>
                  <a:pt x="2896538" y="2934211"/>
                </a:lnTo>
                <a:lnTo>
                  <a:pt x="2913994" y="2934211"/>
                </a:lnTo>
                <a:lnTo>
                  <a:pt x="2920279" y="2937003"/>
                </a:lnTo>
                <a:lnTo>
                  <a:pt x="2919432" y="2935308"/>
                </a:lnTo>
                <a:lnTo>
                  <a:pt x="2915392" y="2933513"/>
                </a:lnTo>
                <a:close/>
                <a:moveTo>
                  <a:pt x="2932798" y="2929560"/>
                </a:moveTo>
                <a:lnTo>
                  <a:pt x="2920279" y="2933513"/>
                </a:lnTo>
                <a:lnTo>
                  <a:pt x="2920390" y="2933735"/>
                </a:lnTo>
                <a:lnTo>
                  <a:pt x="2932150" y="2930022"/>
                </a:lnTo>
                <a:lnTo>
                  <a:pt x="2929650" y="2935384"/>
                </a:lnTo>
                <a:close/>
                <a:moveTo>
                  <a:pt x="1744786" y="2927955"/>
                </a:moveTo>
                <a:lnTo>
                  <a:pt x="1727761" y="2938757"/>
                </a:lnTo>
                <a:lnTo>
                  <a:pt x="1737363" y="2932815"/>
                </a:lnTo>
                <a:lnTo>
                  <a:pt x="1737420" y="2932995"/>
                </a:lnTo>
                <a:close/>
                <a:moveTo>
                  <a:pt x="3670099" y="2919186"/>
                </a:moveTo>
                <a:lnTo>
                  <a:pt x="3667457" y="2920947"/>
                </a:lnTo>
                <a:lnTo>
                  <a:pt x="3668843" y="2921301"/>
                </a:lnTo>
                <a:lnTo>
                  <a:pt x="3670949" y="2920248"/>
                </a:lnTo>
                <a:close/>
                <a:moveTo>
                  <a:pt x="1122163" y="2905590"/>
                </a:moveTo>
                <a:lnTo>
                  <a:pt x="1121502" y="2906250"/>
                </a:lnTo>
                <a:lnTo>
                  <a:pt x="1122163" y="2907682"/>
                </a:lnTo>
                <a:lnTo>
                  <a:pt x="1122687" y="2907159"/>
                </a:lnTo>
                <a:close/>
                <a:moveTo>
                  <a:pt x="1054255" y="2903332"/>
                </a:moveTo>
                <a:lnTo>
                  <a:pt x="1053032" y="2903495"/>
                </a:lnTo>
                <a:lnTo>
                  <a:pt x="1045700" y="2907683"/>
                </a:lnTo>
                <a:lnTo>
                  <a:pt x="1046048" y="2908381"/>
                </a:lnTo>
                <a:close/>
                <a:moveTo>
                  <a:pt x="1256644" y="2902782"/>
                </a:moveTo>
                <a:lnTo>
                  <a:pt x="1259727" y="2906986"/>
                </a:lnTo>
                <a:lnTo>
                  <a:pt x="1243232" y="2918200"/>
                </a:lnTo>
                <a:lnTo>
                  <a:pt x="1243666" y="2918851"/>
                </a:lnTo>
                <a:lnTo>
                  <a:pt x="1244644" y="2919585"/>
                </a:lnTo>
                <a:lnTo>
                  <a:pt x="1261124" y="2908381"/>
                </a:lnTo>
                <a:close/>
                <a:moveTo>
                  <a:pt x="3662569" y="2902098"/>
                </a:moveTo>
                <a:lnTo>
                  <a:pt x="3663769" y="2905458"/>
                </a:lnTo>
                <a:lnTo>
                  <a:pt x="3663966" y="2905589"/>
                </a:lnTo>
                <a:lnTo>
                  <a:pt x="3663298" y="2902584"/>
                </a:lnTo>
                <a:close/>
                <a:moveTo>
                  <a:pt x="3285140" y="2900878"/>
                </a:moveTo>
                <a:lnTo>
                  <a:pt x="3285489" y="2902098"/>
                </a:lnTo>
                <a:lnTo>
                  <a:pt x="3286342" y="2902679"/>
                </a:lnTo>
                <a:close/>
                <a:moveTo>
                  <a:pt x="1115180" y="2899306"/>
                </a:moveTo>
                <a:lnTo>
                  <a:pt x="1088986" y="2918946"/>
                </a:lnTo>
                <a:lnTo>
                  <a:pt x="1089342" y="2919550"/>
                </a:lnTo>
                <a:lnTo>
                  <a:pt x="1115644" y="2900311"/>
                </a:lnTo>
                <a:close/>
                <a:moveTo>
                  <a:pt x="3661173" y="2893721"/>
                </a:moveTo>
                <a:lnTo>
                  <a:pt x="3659776" y="2895816"/>
                </a:lnTo>
                <a:lnTo>
                  <a:pt x="3660327" y="2896036"/>
                </a:lnTo>
                <a:lnTo>
                  <a:pt x="3661871" y="2893721"/>
                </a:lnTo>
                <a:close/>
                <a:moveTo>
                  <a:pt x="1071188" y="2893023"/>
                </a:moveTo>
                <a:lnTo>
                  <a:pt x="1063908" y="2901625"/>
                </a:lnTo>
                <a:lnTo>
                  <a:pt x="1065601" y="2901399"/>
                </a:lnTo>
                <a:lnTo>
                  <a:pt x="1071805" y="2894069"/>
                </a:lnTo>
                <a:close/>
                <a:moveTo>
                  <a:pt x="3327386" y="2891627"/>
                </a:moveTo>
                <a:lnTo>
                  <a:pt x="3323895" y="2894419"/>
                </a:lnTo>
                <a:lnTo>
                  <a:pt x="3316912" y="2903494"/>
                </a:lnTo>
                <a:lnTo>
                  <a:pt x="3305041" y="2907683"/>
                </a:lnTo>
                <a:lnTo>
                  <a:pt x="3295963" y="2907683"/>
                </a:lnTo>
                <a:lnTo>
                  <a:pt x="3288904" y="2904426"/>
                </a:lnTo>
                <a:lnTo>
                  <a:pt x="3300852" y="2912570"/>
                </a:lnTo>
                <a:lnTo>
                  <a:pt x="3306050" y="2919325"/>
                </a:lnTo>
                <a:lnTo>
                  <a:pt x="3305739" y="2916061"/>
                </a:lnTo>
                <a:lnTo>
                  <a:pt x="3295265" y="2908381"/>
                </a:lnTo>
                <a:lnTo>
                  <a:pt x="3304342" y="2908381"/>
                </a:lnTo>
                <a:lnTo>
                  <a:pt x="3314817" y="2905589"/>
                </a:lnTo>
                <a:lnTo>
                  <a:pt x="3320404" y="2902796"/>
                </a:lnTo>
                <a:lnTo>
                  <a:pt x="3324594" y="2895118"/>
                </a:lnTo>
                <a:lnTo>
                  <a:pt x="3329335" y="2892408"/>
                </a:lnTo>
                <a:close/>
                <a:moveTo>
                  <a:pt x="1411223" y="2890524"/>
                </a:moveTo>
                <a:lnTo>
                  <a:pt x="1405671" y="2895117"/>
                </a:lnTo>
                <a:lnTo>
                  <a:pt x="1404970" y="2895994"/>
                </a:lnTo>
                <a:close/>
                <a:moveTo>
                  <a:pt x="1593514" y="2890230"/>
                </a:moveTo>
                <a:lnTo>
                  <a:pt x="1593513" y="2890231"/>
                </a:lnTo>
                <a:lnTo>
                  <a:pt x="1603990" y="2890231"/>
                </a:lnTo>
                <a:lnTo>
                  <a:pt x="1603988" y="2890230"/>
                </a:lnTo>
                <a:close/>
                <a:moveTo>
                  <a:pt x="3652660" y="2884712"/>
                </a:moveTo>
                <a:lnTo>
                  <a:pt x="3651396" y="2885344"/>
                </a:lnTo>
                <a:lnTo>
                  <a:pt x="3651895" y="2886840"/>
                </a:lnTo>
                <a:lnTo>
                  <a:pt x="3653491" y="2886042"/>
                </a:lnTo>
                <a:close/>
                <a:moveTo>
                  <a:pt x="2988014" y="2876268"/>
                </a:moveTo>
                <a:lnTo>
                  <a:pt x="2976144" y="2877665"/>
                </a:lnTo>
                <a:lnTo>
                  <a:pt x="2962178" y="2886740"/>
                </a:lnTo>
                <a:lnTo>
                  <a:pt x="2961886" y="2887174"/>
                </a:lnTo>
                <a:lnTo>
                  <a:pt x="2975445" y="2878362"/>
                </a:lnTo>
                <a:lnTo>
                  <a:pt x="2987316" y="2876967"/>
                </a:lnTo>
                <a:lnTo>
                  <a:pt x="3013153" y="2881853"/>
                </a:lnTo>
                <a:lnTo>
                  <a:pt x="3034102" y="2880457"/>
                </a:lnTo>
                <a:lnTo>
                  <a:pt x="3034048" y="2879809"/>
                </a:lnTo>
                <a:lnTo>
                  <a:pt x="3013851" y="2881155"/>
                </a:lnTo>
                <a:close/>
                <a:moveTo>
                  <a:pt x="1584436" y="2874872"/>
                </a:moveTo>
                <a:lnTo>
                  <a:pt x="1584436" y="2874873"/>
                </a:lnTo>
                <a:lnTo>
                  <a:pt x="1596307" y="2874873"/>
                </a:lnTo>
                <a:lnTo>
                  <a:pt x="1596307" y="2874872"/>
                </a:lnTo>
                <a:close/>
                <a:moveTo>
                  <a:pt x="1252745" y="2871382"/>
                </a:moveTo>
                <a:lnTo>
                  <a:pt x="1234589" y="2890929"/>
                </a:lnTo>
                <a:lnTo>
                  <a:pt x="1242270" y="2902099"/>
                </a:lnTo>
                <a:lnTo>
                  <a:pt x="1242894" y="2901742"/>
                </a:lnTo>
                <a:lnTo>
                  <a:pt x="1235986" y="2892323"/>
                </a:lnTo>
                <a:lnTo>
                  <a:pt x="1253687" y="2873266"/>
                </a:lnTo>
                <a:close/>
                <a:moveTo>
                  <a:pt x="1268806" y="2867193"/>
                </a:moveTo>
                <a:lnTo>
                  <a:pt x="1265060" y="2870938"/>
                </a:lnTo>
                <a:lnTo>
                  <a:pt x="1266012" y="2872079"/>
                </a:lnTo>
                <a:lnTo>
                  <a:pt x="1270202" y="2867890"/>
                </a:lnTo>
                <a:lnTo>
                  <a:pt x="1291648" y="2871551"/>
                </a:lnTo>
                <a:lnTo>
                  <a:pt x="1291372" y="2871175"/>
                </a:lnTo>
                <a:close/>
                <a:moveTo>
                  <a:pt x="1261124" y="2866495"/>
                </a:moveTo>
                <a:lnTo>
                  <a:pt x="1254592" y="2873679"/>
                </a:lnTo>
                <a:lnTo>
                  <a:pt x="1255537" y="2875569"/>
                </a:lnTo>
                <a:lnTo>
                  <a:pt x="1259727" y="2869984"/>
                </a:lnTo>
                <a:lnTo>
                  <a:pt x="1261997" y="2867716"/>
                </a:lnTo>
                <a:close/>
                <a:moveTo>
                  <a:pt x="1578151" y="2864400"/>
                </a:moveTo>
                <a:lnTo>
                  <a:pt x="1578151" y="2864401"/>
                </a:lnTo>
                <a:lnTo>
                  <a:pt x="1580247" y="2864401"/>
                </a:lnTo>
                <a:lnTo>
                  <a:pt x="1580246" y="2864400"/>
                </a:lnTo>
                <a:close/>
                <a:moveTo>
                  <a:pt x="1284866" y="2860911"/>
                </a:moveTo>
                <a:lnTo>
                  <a:pt x="1285173" y="2861329"/>
                </a:lnTo>
                <a:lnTo>
                  <a:pt x="1293643" y="2861329"/>
                </a:lnTo>
                <a:lnTo>
                  <a:pt x="1293514" y="2860911"/>
                </a:lnTo>
                <a:close/>
                <a:moveTo>
                  <a:pt x="1221322" y="2856722"/>
                </a:moveTo>
                <a:lnTo>
                  <a:pt x="1219925" y="2859513"/>
                </a:lnTo>
                <a:lnTo>
                  <a:pt x="1217830" y="2862306"/>
                </a:lnTo>
                <a:lnTo>
                  <a:pt x="1213910" y="2857408"/>
                </a:lnTo>
                <a:lnTo>
                  <a:pt x="1217830" y="2863005"/>
                </a:lnTo>
                <a:lnTo>
                  <a:pt x="1220623" y="2860213"/>
                </a:lnTo>
                <a:lnTo>
                  <a:pt x="1222020" y="2857420"/>
                </a:lnTo>
                <a:close/>
                <a:moveTo>
                  <a:pt x="1212243" y="2855324"/>
                </a:moveTo>
                <a:lnTo>
                  <a:pt x="1206715" y="2860852"/>
                </a:lnTo>
                <a:lnTo>
                  <a:pt x="1207356" y="2861608"/>
                </a:lnTo>
                <a:lnTo>
                  <a:pt x="1212864" y="2856101"/>
                </a:lnTo>
                <a:close/>
                <a:moveTo>
                  <a:pt x="3032705" y="2854627"/>
                </a:moveTo>
                <a:lnTo>
                  <a:pt x="3032773" y="2855440"/>
                </a:lnTo>
                <a:lnTo>
                  <a:pt x="3045973" y="2857419"/>
                </a:lnTo>
                <a:lnTo>
                  <a:pt x="3049703" y="2854668"/>
                </a:lnTo>
                <a:lnTo>
                  <a:pt x="3046671" y="2856722"/>
                </a:lnTo>
                <a:close/>
                <a:moveTo>
                  <a:pt x="2278684" y="2853090"/>
                </a:moveTo>
                <a:lnTo>
                  <a:pt x="2278543" y="2853231"/>
                </a:lnTo>
                <a:lnTo>
                  <a:pt x="2277737" y="2856055"/>
                </a:lnTo>
                <a:lnTo>
                  <a:pt x="2277845" y="2856024"/>
                </a:lnTo>
                <a:close/>
                <a:moveTo>
                  <a:pt x="1592411" y="2849740"/>
                </a:moveTo>
                <a:lnTo>
                  <a:pt x="1594910" y="2861608"/>
                </a:lnTo>
                <a:lnTo>
                  <a:pt x="1596013" y="2861608"/>
                </a:lnTo>
                <a:lnTo>
                  <a:pt x="1593514" y="2849740"/>
                </a:lnTo>
                <a:close/>
                <a:moveTo>
                  <a:pt x="1231600" y="2839515"/>
                </a:moveTo>
                <a:lnTo>
                  <a:pt x="1216433" y="2851835"/>
                </a:lnTo>
                <a:lnTo>
                  <a:pt x="1217132" y="2852533"/>
                </a:lnTo>
                <a:close/>
                <a:moveTo>
                  <a:pt x="3160765" y="2837312"/>
                </a:moveTo>
                <a:lnTo>
                  <a:pt x="3160313" y="2840414"/>
                </a:lnTo>
                <a:lnTo>
                  <a:pt x="3160889" y="2837374"/>
                </a:lnTo>
                <a:close/>
                <a:moveTo>
                  <a:pt x="1533460" y="2832287"/>
                </a:moveTo>
                <a:lnTo>
                  <a:pt x="1533460" y="2832289"/>
                </a:lnTo>
                <a:lnTo>
                  <a:pt x="1533472" y="2832289"/>
                </a:lnTo>
                <a:close/>
                <a:moveTo>
                  <a:pt x="1511114" y="2827401"/>
                </a:moveTo>
                <a:lnTo>
                  <a:pt x="1511114" y="2849740"/>
                </a:lnTo>
                <a:lnTo>
                  <a:pt x="1511076" y="2849750"/>
                </a:lnTo>
                <a:lnTo>
                  <a:pt x="1511115" y="2849741"/>
                </a:lnTo>
                <a:lnTo>
                  <a:pt x="1512413" y="2851480"/>
                </a:lnTo>
                <a:lnTo>
                  <a:pt x="1511115" y="2827402"/>
                </a:lnTo>
                <a:lnTo>
                  <a:pt x="1533460" y="2828798"/>
                </a:lnTo>
                <a:lnTo>
                  <a:pt x="1533460" y="2828797"/>
                </a:lnTo>
                <a:close/>
                <a:moveTo>
                  <a:pt x="2205949" y="2826696"/>
                </a:moveTo>
                <a:lnTo>
                  <a:pt x="2206465" y="2831024"/>
                </a:lnTo>
                <a:lnTo>
                  <a:pt x="2208016" y="2831590"/>
                </a:lnTo>
                <a:lnTo>
                  <a:pt x="2210809" y="2831590"/>
                </a:lnTo>
                <a:lnTo>
                  <a:pt x="2239439" y="2853929"/>
                </a:lnTo>
                <a:lnTo>
                  <a:pt x="2231059" y="2864400"/>
                </a:lnTo>
                <a:lnTo>
                  <a:pt x="2265276" y="2867193"/>
                </a:lnTo>
                <a:lnTo>
                  <a:pt x="2270164" y="2874872"/>
                </a:lnTo>
                <a:lnTo>
                  <a:pt x="2265276" y="2888136"/>
                </a:lnTo>
                <a:lnTo>
                  <a:pt x="2268768" y="2890230"/>
                </a:lnTo>
                <a:lnTo>
                  <a:pt x="2267371" y="2900004"/>
                </a:lnTo>
                <a:lnTo>
                  <a:pt x="2271561" y="2904891"/>
                </a:lnTo>
                <a:lnTo>
                  <a:pt x="2276448" y="2904891"/>
                </a:lnTo>
                <a:lnTo>
                  <a:pt x="2276448" y="2916758"/>
                </a:lnTo>
                <a:lnTo>
                  <a:pt x="2282035" y="2918154"/>
                </a:lnTo>
                <a:lnTo>
                  <a:pt x="2284828" y="2918154"/>
                </a:lnTo>
                <a:lnTo>
                  <a:pt x="2291113" y="2923739"/>
                </a:lnTo>
                <a:lnTo>
                  <a:pt x="2292509" y="2925834"/>
                </a:lnTo>
                <a:lnTo>
                  <a:pt x="2283432" y="2932814"/>
                </a:lnTo>
                <a:lnTo>
                  <a:pt x="2291113" y="2944682"/>
                </a:lnTo>
                <a:lnTo>
                  <a:pt x="2293906" y="2950966"/>
                </a:lnTo>
                <a:lnTo>
                  <a:pt x="2301789" y="2958241"/>
                </a:lnTo>
                <a:lnTo>
                  <a:pt x="2302286" y="2957249"/>
                </a:lnTo>
                <a:lnTo>
                  <a:pt x="2303940" y="2957472"/>
                </a:lnTo>
                <a:lnTo>
                  <a:pt x="2296699" y="2949569"/>
                </a:lnTo>
                <a:lnTo>
                  <a:pt x="2293906" y="2943286"/>
                </a:lnTo>
                <a:lnTo>
                  <a:pt x="2286225" y="2931419"/>
                </a:lnTo>
                <a:lnTo>
                  <a:pt x="2295303" y="2925136"/>
                </a:lnTo>
                <a:lnTo>
                  <a:pt x="2293906" y="2922343"/>
                </a:lnTo>
                <a:lnTo>
                  <a:pt x="2287622" y="2916758"/>
                </a:lnTo>
                <a:lnTo>
                  <a:pt x="2284828" y="2916758"/>
                </a:lnTo>
                <a:lnTo>
                  <a:pt x="2279242" y="2915362"/>
                </a:lnTo>
                <a:lnTo>
                  <a:pt x="2279242" y="2903494"/>
                </a:lnTo>
                <a:lnTo>
                  <a:pt x="2274354" y="2903494"/>
                </a:lnTo>
                <a:lnTo>
                  <a:pt x="2270164" y="2898608"/>
                </a:lnTo>
                <a:lnTo>
                  <a:pt x="2271561" y="2889532"/>
                </a:lnTo>
                <a:lnTo>
                  <a:pt x="2267371" y="2886740"/>
                </a:lnTo>
                <a:lnTo>
                  <a:pt x="2272958" y="2873476"/>
                </a:lnTo>
                <a:lnTo>
                  <a:pt x="2267371" y="2865797"/>
                </a:lnTo>
                <a:lnTo>
                  <a:pt x="2268070" y="2864749"/>
                </a:lnTo>
                <a:lnTo>
                  <a:pt x="2266673" y="2866495"/>
                </a:lnTo>
                <a:lnTo>
                  <a:pt x="2240137" y="2865098"/>
                </a:lnTo>
                <a:lnTo>
                  <a:pt x="2233154" y="2863702"/>
                </a:lnTo>
                <a:lnTo>
                  <a:pt x="2241534" y="2854627"/>
                </a:lnTo>
                <a:lnTo>
                  <a:pt x="2212903" y="2831590"/>
                </a:lnTo>
                <a:lnTo>
                  <a:pt x="2206619" y="2830892"/>
                </a:lnTo>
                <a:close/>
                <a:moveTo>
                  <a:pt x="1192261" y="2825816"/>
                </a:moveTo>
                <a:lnTo>
                  <a:pt x="1191993" y="2826006"/>
                </a:lnTo>
                <a:lnTo>
                  <a:pt x="1216176" y="2838766"/>
                </a:lnTo>
                <a:lnTo>
                  <a:pt x="1216433" y="2838570"/>
                </a:lnTo>
                <a:close/>
                <a:moveTo>
                  <a:pt x="1277778" y="2825759"/>
                </a:moveTo>
                <a:lnTo>
                  <a:pt x="1288810" y="2843150"/>
                </a:lnTo>
                <a:lnTo>
                  <a:pt x="1282772" y="2832287"/>
                </a:lnTo>
                <a:close/>
                <a:moveTo>
                  <a:pt x="1261823" y="2824609"/>
                </a:moveTo>
                <a:lnTo>
                  <a:pt x="1255250" y="2829866"/>
                </a:lnTo>
                <a:lnTo>
                  <a:pt x="1255537" y="2830194"/>
                </a:lnTo>
                <a:lnTo>
                  <a:pt x="1262133" y="2824919"/>
                </a:lnTo>
                <a:close/>
                <a:moveTo>
                  <a:pt x="1249952" y="2824609"/>
                </a:moveTo>
                <a:lnTo>
                  <a:pt x="1248834" y="2825517"/>
                </a:lnTo>
                <a:lnTo>
                  <a:pt x="1250164" y="2824852"/>
                </a:lnTo>
                <a:close/>
                <a:moveTo>
                  <a:pt x="1273694" y="2820420"/>
                </a:moveTo>
                <a:lnTo>
                  <a:pt x="1264616" y="2827401"/>
                </a:lnTo>
                <a:lnTo>
                  <a:pt x="1264612" y="2827397"/>
                </a:lnTo>
                <a:lnTo>
                  <a:pt x="1264616" y="2827402"/>
                </a:lnTo>
                <a:lnTo>
                  <a:pt x="1273941" y="2820743"/>
                </a:lnTo>
                <a:close/>
                <a:moveTo>
                  <a:pt x="3411181" y="2802270"/>
                </a:moveTo>
                <a:lnTo>
                  <a:pt x="3410833" y="2802618"/>
                </a:lnTo>
                <a:lnTo>
                  <a:pt x="3411878" y="2802967"/>
                </a:lnTo>
                <a:close/>
                <a:moveTo>
                  <a:pt x="3407800" y="2801020"/>
                </a:moveTo>
                <a:lnTo>
                  <a:pt x="3407690" y="2801572"/>
                </a:lnTo>
                <a:lnTo>
                  <a:pt x="3408389" y="2801804"/>
                </a:lnTo>
                <a:close/>
                <a:moveTo>
                  <a:pt x="3408833" y="2795860"/>
                </a:moveTo>
                <a:lnTo>
                  <a:pt x="3408154" y="2799254"/>
                </a:lnTo>
                <a:lnTo>
                  <a:pt x="3409087" y="2795987"/>
                </a:lnTo>
                <a:close/>
                <a:moveTo>
                  <a:pt x="2371345" y="2795722"/>
                </a:moveTo>
                <a:lnTo>
                  <a:pt x="2373512" y="2796685"/>
                </a:lnTo>
                <a:lnTo>
                  <a:pt x="2417505" y="2805760"/>
                </a:lnTo>
                <a:lnTo>
                  <a:pt x="2444738" y="2808552"/>
                </a:lnTo>
                <a:lnTo>
                  <a:pt x="2444847" y="2807810"/>
                </a:lnTo>
                <a:lnTo>
                  <a:pt x="2418203" y="2805760"/>
                </a:lnTo>
                <a:close/>
                <a:moveTo>
                  <a:pt x="1630524" y="2794590"/>
                </a:moveTo>
                <a:lnTo>
                  <a:pt x="1629593" y="2795521"/>
                </a:lnTo>
                <a:lnTo>
                  <a:pt x="1630523" y="2796684"/>
                </a:lnTo>
                <a:lnTo>
                  <a:pt x="1631079" y="2796407"/>
                </a:lnTo>
                <a:close/>
                <a:moveTo>
                  <a:pt x="1235986" y="2791100"/>
                </a:moveTo>
                <a:lnTo>
                  <a:pt x="1235986" y="2791101"/>
                </a:lnTo>
                <a:lnTo>
                  <a:pt x="1235987" y="2791102"/>
                </a:lnTo>
                <a:close/>
                <a:moveTo>
                  <a:pt x="2357537" y="2786973"/>
                </a:moveTo>
                <a:lnTo>
                  <a:pt x="2367228" y="2793893"/>
                </a:lnTo>
                <a:lnTo>
                  <a:pt x="2367541" y="2794032"/>
                </a:lnTo>
                <a:close/>
                <a:moveTo>
                  <a:pt x="3408897" y="2786688"/>
                </a:moveTo>
                <a:lnTo>
                  <a:pt x="3406294" y="2793194"/>
                </a:lnTo>
                <a:lnTo>
                  <a:pt x="3406760" y="2793427"/>
                </a:lnTo>
                <a:lnTo>
                  <a:pt x="3409087" y="2787610"/>
                </a:lnTo>
                <a:close/>
                <a:moveTo>
                  <a:pt x="3649414" y="2786630"/>
                </a:moveTo>
                <a:lnTo>
                  <a:pt x="3638827" y="2801572"/>
                </a:lnTo>
                <a:lnTo>
                  <a:pt x="3636034" y="2798779"/>
                </a:lnTo>
                <a:lnTo>
                  <a:pt x="3625559" y="2801572"/>
                </a:lnTo>
                <a:lnTo>
                  <a:pt x="3622766" y="2809250"/>
                </a:lnTo>
                <a:lnTo>
                  <a:pt x="3622794" y="2809349"/>
                </a:lnTo>
                <a:lnTo>
                  <a:pt x="3624862" y="2803666"/>
                </a:lnTo>
                <a:lnTo>
                  <a:pt x="3635336" y="2800874"/>
                </a:lnTo>
                <a:lnTo>
                  <a:pt x="3638129" y="2803666"/>
                </a:lnTo>
                <a:lnTo>
                  <a:pt x="3649613" y="2786782"/>
                </a:lnTo>
                <a:close/>
                <a:moveTo>
                  <a:pt x="2529343" y="2784964"/>
                </a:moveTo>
                <a:lnTo>
                  <a:pt x="2525039" y="2786039"/>
                </a:lnTo>
                <a:lnTo>
                  <a:pt x="2529233" y="2785515"/>
                </a:lnTo>
                <a:close/>
                <a:moveTo>
                  <a:pt x="2353848" y="2783972"/>
                </a:moveTo>
                <a:lnTo>
                  <a:pt x="2353509" y="2784096"/>
                </a:lnTo>
                <a:lnTo>
                  <a:pt x="2357444" y="2786906"/>
                </a:lnTo>
                <a:close/>
                <a:moveTo>
                  <a:pt x="3413278" y="2781327"/>
                </a:moveTo>
                <a:lnTo>
                  <a:pt x="3416069" y="2782025"/>
                </a:lnTo>
                <a:lnTo>
                  <a:pt x="3416069" y="2781327"/>
                </a:lnTo>
                <a:close/>
                <a:moveTo>
                  <a:pt x="2449626" y="2779930"/>
                </a:moveTo>
                <a:lnTo>
                  <a:pt x="2449603" y="2780080"/>
                </a:lnTo>
                <a:lnTo>
                  <a:pt x="2455213" y="2781326"/>
                </a:lnTo>
                <a:lnTo>
                  <a:pt x="2468481" y="2794591"/>
                </a:lnTo>
                <a:lnTo>
                  <a:pt x="2477558" y="2795987"/>
                </a:lnTo>
                <a:lnTo>
                  <a:pt x="2477858" y="2795747"/>
                </a:lnTo>
                <a:lnTo>
                  <a:pt x="2469178" y="2794590"/>
                </a:lnTo>
                <a:lnTo>
                  <a:pt x="2455911" y="2781326"/>
                </a:lnTo>
                <a:close/>
                <a:moveTo>
                  <a:pt x="3407297" y="2778918"/>
                </a:moveTo>
                <a:lnTo>
                  <a:pt x="3408390" y="2784818"/>
                </a:lnTo>
                <a:lnTo>
                  <a:pt x="3408294" y="2785024"/>
                </a:lnTo>
                <a:lnTo>
                  <a:pt x="3408671" y="2785590"/>
                </a:lnTo>
                <a:close/>
                <a:moveTo>
                  <a:pt x="2531327" y="2778534"/>
                </a:moveTo>
                <a:lnTo>
                  <a:pt x="2531327" y="2778534"/>
                </a:lnTo>
                <a:lnTo>
                  <a:pt x="2534121" y="2778534"/>
                </a:lnTo>
                <a:lnTo>
                  <a:pt x="2534121" y="2778534"/>
                </a:lnTo>
                <a:close/>
                <a:moveTo>
                  <a:pt x="2495714" y="2774345"/>
                </a:moveTo>
                <a:lnTo>
                  <a:pt x="2495657" y="2774452"/>
                </a:lnTo>
                <a:lnTo>
                  <a:pt x="2511775" y="2777138"/>
                </a:lnTo>
                <a:lnTo>
                  <a:pt x="2523646" y="2786213"/>
                </a:lnTo>
                <a:lnTo>
                  <a:pt x="2524246" y="2786138"/>
                </a:lnTo>
                <a:lnTo>
                  <a:pt x="2512473" y="2777138"/>
                </a:lnTo>
                <a:close/>
                <a:moveTo>
                  <a:pt x="3707958" y="2772716"/>
                </a:moveTo>
                <a:lnTo>
                  <a:pt x="3707958" y="2775742"/>
                </a:lnTo>
                <a:lnTo>
                  <a:pt x="3708657" y="2776141"/>
                </a:lnTo>
                <a:lnTo>
                  <a:pt x="3708657" y="2772949"/>
                </a:lnTo>
                <a:close/>
                <a:moveTo>
                  <a:pt x="3705165" y="2769110"/>
                </a:moveTo>
                <a:lnTo>
                  <a:pt x="3705165" y="2770855"/>
                </a:lnTo>
                <a:lnTo>
                  <a:pt x="3706562" y="2771553"/>
                </a:lnTo>
                <a:lnTo>
                  <a:pt x="3706562" y="2769459"/>
                </a:lnTo>
                <a:close/>
                <a:moveTo>
                  <a:pt x="3693527" y="2767597"/>
                </a:moveTo>
                <a:lnTo>
                  <a:pt x="3694691" y="2772251"/>
                </a:lnTo>
                <a:lnTo>
                  <a:pt x="3695452" y="2770729"/>
                </a:lnTo>
                <a:lnTo>
                  <a:pt x="3694690" y="2768062"/>
                </a:lnTo>
                <a:close/>
                <a:moveTo>
                  <a:pt x="3198377" y="2759511"/>
                </a:moveTo>
                <a:lnTo>
                  <a:pt x="3198202" y="2759686"/>
                </a:lnTo>
                <a:lnTo>
                  <a:pt x="3198800" y="2761182"/>
                </a:lnTo>
                <a:lnTo>
                  <a:pt x="3198901" y="2761082"/>
                </a:lnTo>
                <a:close/>
                <a:moveTo>
                  <a:pt x="2538310" y="2753402"/>
                </a:moveTo>
                <a:lnTo>
                  <a:pt x="2538099" y="2753929"/>
                </a:lnTo>
                <a:lnTo>
                  <a:pt x="2548589" y="2758590"/>
                </a:lnTo>
                <a:lnTo>
                  <a:pt x="2558561" y="2757591"/>
                </a:lnTo>
                <a:lnTo>
                  <a:pt x="2565544" y="2762478"/>
                </a:lnTo>
                <a:lnTo>
                  <a:pt x="2569035" y="2762478"/>
                </a:lnTo>
                <a:lnTo>
                  <a:pt x="2569035" y="2761780"/>
                </a:lnTo>
                <a:lnTo>
                  <a:pt x="2568337" y="2761780"/>
                </a:lnTo>
                <a:lnTo>
                  <a:pt x="2562052" y="2756195"/>
                </a:lnTo>
                <a:lnTo>
                  <a:pt x="2547388" y="2757591"/>
                </a:lnTo>
                <a:close/>
                <a:moveTo>
                  <a:pt x="1715716" y="2749911"/>
                </a:moveTo>
                <a:lnTo>
                  <a:pt x="1715715" y="2749912"/>
                </a:lnTo>
                <a:lnTo>
                  <a:pt x="1719207" y="2749912"/>
                </a:lnTo>
                <a:lnTo>
                  <a:pt x="1719208" y="2749911"/>
                </a:lnTo>
                <a:close/>
                <a:moveTo>
                  <a:pt x="3617878" y="2745723"/>
                </a:moveTo>
                <a:lnTo>
                  <a:pt x="3611593" y="2754799"/>
                </a:lnTo>
                <a:lnTo>
                  <a:pt x="3613628" y="2756361"/>
                </a:lnTo>
                <a:lnTo>
                  <a:pt x="3618576" y="2749214"/>
                </a:lnTo>
                <a:lnTo>
                  <a:pt x="3621369" y="2749214"/>
                </a:lnTo>
                <a:lnTo>
                  <a:pt x="3618699" y="2745723"/>
                </a:lnTo>
                <a:close/>
                <a:moveTo>
                  <a:pt x="3369323" y="2744776"/>
                </a:moveTo>
                <a:lnTo>
                  <a:pt x="3369285" y="2745025"/>
                </a:lnTo>
                <a:lnTo>
                  <a:pt x="3371379" y="2751308"/>
                </a:lnTo>
                <a:lnTo>
                  <a:pt x="3376966" y="2755497"/>
                </a:lnTo>
                <a:lnTo>
                  <a:pt x="3397916" y="2758290"/>
                </a:lnTo>
                <a:lnTo>
                  <a:pt x="3404552" y="2765588"/>
                </a:lnTo>
                <a:lnTo>
                  <a:pt x="3404199" y="2763875"/>
                </a:lnTo>
                <a:lnTo>
                  <a:pt x="3397216" y="2756195"/>
                </a:lnTo>
                <a:lnTo>
                  <a:pt x="3376267" y="2753403"/>
                </a:lnTo>
                <a:lnTo>
                  <a:pt x="3371379" y="2749912"/>
                </a:lnTo>
                <a:close/>
                <a:moveTo>
                  <a:pt x="1127750" y="2742234"/>
                </a:moveTo>
                <a:lnTo>
                  <a:pt x="1130543" y="2746422"/>
                </a:lnTo>
                <a:lnTo>
                  <a:pt x="1124956" y="2743630"/>
                </a:lnTo>
                <a:close/>
                <a:moveTo>
                  <a:pt x="1730380" y="2740372"/>
                </a:moveTo>
                <a:lnTo>
                  <a:pt x="1730293" y="2740664"/>
                </a:lnTo>
                <a:lnTo>
                  <a:pt x="1730380" y="2740739"/>
                </a:lnTo>
                <a:close/>
                <a:moveTo>
                  <a:pt x="2556466" y="2740139"/>
                </a:moveTo>
                <a:lnTo>
                  <a:pt x="2556534" y="2740378"/>
                </a:lnTo>
                <a:lnTo>
                  <a:pt x="2556548" y="2740139"/>
                </a:lnTo>
                <a:close/>
                <a:moveTo>
                  <a:pt x="3994258" y="2738044"/>
                </a:moveTo>
                <a:lnTo>
                  <a:pt x="3994260" y="2738045"/>
                </a:lnTo>
                <a:lnTo>
                  <a:pt x="3994316" y="2738044"/>
                </a:lnTo>
                <a:close/>
                <a:moveTo>
                  <a:pt x="3365241" y="2731485"/>
                </a:moveTo>
                <a:lnTo>
                  <a:pt x="3365095" y="2733158"/>
                </a:lnTo>
                <a:lnTo>
                  <a:pt x="3369733" y="2735476"/>
                </a:lnTo>
                <a:lnTo>
                  <a:pt x="3369982" y="2733856"/>
                </a:lnTo>
                <a:close/>
                <a:moveTo>
                  <a:pt x="2570431" y="2728198"/>
                </a:moveTo>
                <a:lnTo>
                  <a:pt x="2564845" y="2729667"/>
                </a:lnTo>
                <a:lnTo>
                  <a:pt x="2560655" y="2728270"/>
                </a:lnTo>
                <a:lnTo>
                  <a:pt x="2560365" y="2730734"/>
                </a:lnTo>
                <a:lnTo>
                  <a:pt x="2561354" y="2731063"/>
                </a:lnTo>
                <a:close/>
                <a:moveTo>
                  <a:pt x="3946930" y="2724905"/>
                </a:moveTo>
                <a:lnTo>
                  <a:pt x="3948173" y="2725478"/>
                </a:lnTo>
                <a:lnTo>
                  <a:pt x="3971166" y="2728859"/>
                </a:lnTo>
                <a:lnTo>
                  <a:pt x="3969821" y="2728270"/>
                </a:lnTo>
                <a:close/>
                <a:moveTo>
                  <a:pt x="1298283" y="2723675"/>
                </a:moveTo>
                <a:lnTo>
                  <a:pt x="1290920" y="2733285"/>
                </a:lnTo>
                <a:lnTo>
                  <a:pt x="1291850" y="2732459"/>
                </a:lnTo>
                <a:close/>
                <a:moveTo>
                  <a:pt x="3615536" y="2722029"/>
                </a:moveTo>
                <a:lnTo>
                  <a:pt x="3611593" y="2733856"/>
                </a:lnTo>
                <a:lnTo>
                  <a:pt x="3612890" y="2735552"/>
                </a:lnTo>
                <a:lnTo>
                  <a:pt x="3617180" y="2722686"/>
                </a:lnTo>
                <a:close/>
                <a:moveTo>
                  <a:pt x="3571584" y="2718698"/>
                </a:moveTo>
                <a:lnTo>
                  <a:pt x="3571790" y="2721988"/>
                </a:lnTo>
                <a:lnTo>
                  <a:pt x="3572059" y="2722257"/>
                </a:lnTo>
                <a:close/>
                <a:moveTo>
                  <a:pt x="3360531" y="2710917"/>
                </a:moveTo>
                <a:lnTo>
                  <a:pt x="3360207" y="2712215"/>
                </a:lnTo>
                <a:lnTo>
                  <a:pt x="3365666" y="2716459"/>
                </a:lnTo>
                <a:lnTo>
                  <a:pt x="3365792" y="2715007"/>
                </a:lnTo>
                <a:close/>
                <a:moveTo>
                  <a:pt x="1790667" y="2708026"/>
                </a:moveTo>
                <a:lnTo>
                  <a:pt x="1791132" y="2708724"/>
                </a:lnTo>
                <a:lnTo>
                  <a:pt x="1801432" y="2708724"/>
                </a:lnTo>
                <a:lnTo>
                  <a:pt x="1800908" y="2708026"/>
                </a:lnTo>
                <a:close/>
                <a:moveTo>
                  <a:pt x="3720388" y="2708026"/>
                </a:moveTo>
                <a:lnTo>
                  <a:pt x="3720528" y="2708724"/>
                </a:lnTo>
                <a:lnTo>
                  <a:pt x="3721226" y="2708724"/>
                </a:lnTo>
                <a:lnTo>
                  <a:pt x="3720528" y="2708026"/>
                </a:lnTo>
                <a:close/>
                <a:moveTo>
                  <a:pt x="1754820" y="2706629"/>
                </a:moveTo>
                <a:lnTo>
                  <a:pt x="1751329" y="2712214"/>
                </a:lnTo>
                <a:lnTo>
                  <a:pt x="1748536" y="2717101"/>
                </a:lnTo>
                <a:lnTo>
                  <a:pt x="1748536" y="2727572"/>
                </a:lnTo>
                <a:lnTo>
                  <a:pt x="1742949" y="2735950"/>
                </a:lnTo>
                <a:lnTo>
                  <a:pt x="1738061" y="2735950"/>
                </a:lnTo>
                <a:lnTo>
                  <a:pt x="1731079" y="2738044"/>
                </a:lnTo>
                <a:lnTo>
                  <a:pt x="1730460" y="2740106"/>
                </a:lnTo>
                <a:lnTo>
                  <a:pt x="1738760" y="2736648"/>
                </a:lnTo>
                <a:lnTo>
                  <a:pt x="1742251" y="2736648"/>
                </a:lnTo>
                <a:lnTo>
                  <a:pt x="1747837" y="2732459"/>
                </a:lnTo>
                <a:lnTo>
                  <a:pt x="1750631" y="2723385"/>
                </a:lnTo>
                <a:lnTo>
                  <a:pt x="1749234" y="2717799"/>
                </a:lnTo>
                <a:lnTo>
                  <a:pt x="1755519" y="2707327"/>
                </a:lnTo>
                <a:lnTo>
                  <a:pt x="1759708" y="2708724"/>
                </a:lnTo>
                <a:lnTo>
                  <a:pt x="1760335" y="2708008"/>
                </a:lnTo>
                <a:close/>
                <a:moveTo>
                  <a:pt x="3241591" y="2705191"/>
                </a:moveTo>
                <a:lnTo>
                  <a:pt x="3242450" y="2709828"/>
                </a:lnTo>
                <a:lnTo>
                  <a:pt x="3242893" y="2709422"/>
                </a:lnTo>
                <a:close/>
                <a:moveTo>
                  <a:pt x="3356017" y="2704935"/>
                </a:moveTo>
                <a:lnTo>
                  <a:pt x="3356017" y="2706630"/>
                </a:lnTo>
                <a:lnTo>
                  <a:pt x="3359835" y="2708811"/>
                </a:lnTo>
                <a:lnTo>
                  <a:pt x="3360206" y="2707328"/>
                </a:lnTo>
                <a:close/>
                <a:moveTo>
                  <a:pt x="1788339" y="2703837"/>
                </a:moveTo>
                <a:lnTo>
                  <a:pt x="1784519" y="2705110"/>
                </a:lnTo>
                <a:lnTo>
                  <a:pt x="1784848" y="2705931"/>
                </a:lnTo>
                <a:lnTo>
                  <a:pt x="1788338" y="2704535"/>
                </a:lnTo>
                <a:lnTo>
                  <a:pt x="1789736" y="2706630"/>
                </a:lnTo>
                <a:close/>
                <a:moveTo>
                  <a:pt x="1780424" y="2701742"/>
                </a:moveTo>
                <a:lnTo>
                  <a:pt x="1780657" y="2702441"/>
                </a:lnTo>
                <a:lnTo>
                  <a:pt x="1783032" y="2702441"/>
                </a:lnTo>
                <a:lnTo>
                  <a:pt x="1782752" y="2701742"/>
                </a:lnTo>
                <a:close/>
                <a:moveTo>
                  <a:pt x="1778563" y="2697555"/>
                </a:moveTo>
                <a:lnTo>
                  <a:pt x="1770881" y="2703139"/>
                </a:lnTo>
                <a:lnTo>
                  <a:pt x="1771580" y="2703139"/>
                </a:lnTo>
                <a:lnTo>
                  <a:pt x="1778877" y="2698497"/>
                </a:lnTo>
                <a:close/>
                <a:moveTo>
                  <a:pt x="3712148" y="2697554"/>
                </a:moveTo>
                <a:lnTo>
                  <a:pt x="3712846" y="2698252"/>
                </a:lnTo>
                <a:lnTo>
                  <a:pt x="3717223" y="2698252"/>
                </a:lnTo>
                <a:lnTo>
                  <a:pt x="3717037" y="2697554"/>
                </a:lnTo>
                <a:close/>
                <a:moveTo>
                  <a:pt x="3705863" y="2694762"/>
                </a:moveTo>
                <a:lnTo>
                  <a:pt x="3705800" y="2694825"/>
                </a:lnTo>
                <a:lnTo>
                  <a:pt x="3706562" y="2698252"/>
                </a:lnTo>
                <a:lnTo>
                  <a:pt x="3707819" y="2695740"/>
                </a:lnTo>
                <a:close/>
                <a:moveTo>
                  <a:pt x="3707260" y="2693366"/>
                </a:moveTo>
                <a:lnTo>
                  <a:pt x="3708483" y="2695810"/>
                </a:lnTo>
                <a:lnTo>
                  <a:pt x="3710053" y="2696856"/>
                </a:lnTo>
                <a:lnTo>
                  <a:pt x="3709878" y="2696506"/>
                </a:lnTo>
                <a:close/>
                <a:moveTo>
                  <a:pt x="1321932" y="2692808"/>
                </a:moveTo>
                <a:lnTo>
                  <a:pt x="1320663" y="2694464"/>
                </a:lnTo>
                <a:lnTo>
                  <a:pt x="1321876" y="2701742"/>
                </a:lnTo>
                <a:lnTo>
                  <a:pt x="1322526" y="2701742"/>
                </a:lnTo>
                <a:close/>
                <a:moveTo>
                  <a:pt x="3314868" y="2691510"/>
                </a:moveTo>
                <a:lnTo>
                  <a:pt x="3314817" y="2691970"/>
                </a:lnTo>
                <a:lnTo>
                  <a:pt x="3317611" y="2694763"/>
                </a:lnTo>
                <a:lnTo>
                  <a:pt x="3326688" y="2698950"/>
                </a:lnTo>
                <a:lnTo>
                  <a:pt x="3342749" y="2693366"/>
                </a:lnTo>
                <a:lnTo>
                  <a:pt x="3353756" y="2695955"/>
                </a:lnTo>
                <a:lnTo>
                  <a:pt x="3353921" y="2695461"/>
                </a:lnTo>
                <a:lnTo>
                  <a:pt x="3342051" y="2692668"/>
                </a:lnTo>
                <a:lnTo>
                  <a:pt x="3325291" y="2698252"/>
                </a:lnTo>
                <a:lnTo>
                  <a:pt x="3316912" y="2694064"/>
                </a:lnTo>
                <a:close/>
                <a:moveTo>
                  <a:pt x="2927094" y="2687823"/>
                </a:moveTo>
                <a:lnTo>
                  <a:pt x="2923911" y="2687977"/>
                </a:lnTo>
                <a:lnTo>
                  <a:pt x="2927098" y="2687914"/>
                </a:lnTo>
                <a:close/>
                <a:moveTo>
                  <a:pt x="3701674" y="2687083"/>
                </a:moveTo>
                <a:lnTo>
                  <a:pt x="3700278" y="2688480"/>
                </a:lnTo>
                <a:lnTo>
                  <a:pt x="3699579" y="2688130"/>
                </a:lnTo>
                <a:lnTo>
                  <a:pt x="3699579" y="2689178"/>
                </a:lnTo>
                <a:lnTo>
                  <a:pt x="3702372" y="2690574"/>
                </a:lnTo>
                <a:lnTo>
                  <a:pt x="3703071" y="2689875"/>
                </a:lnTo>
                <a:close/>
                <a:moveTo>
                  <a:pt x="3696087" y="2682336"/>
                </a:moveTo>
                <a:lnTo>
                  <a:pt x="3696087" y="2683592"/>
                </a:lnTo>
                <a:lnTo>
                  <a:pt x="3697484" y="2684151"/>
                </a:lnTo>
                <a:lnTo>
                  <a:pt x="3697484" y="2682894"/>
                </a:lnTo>
                <a:close/>
                <a:moveTo>
                  <a:pt x="2531329" y="2668932"/>
                </a:moveTo>
                <a:lnTo>
                  <a:pt x="2534305" y="2669594"/>
                </a:lnTo>
                <a:lnTo>
                  <a:pt x="2533423" y="2668932"/>
                </a:lnTo>
                <a:close/>
                <a:moveTo>
                  <a:pt x="1846810" y="2668234"/>
                </a:moveTo>
                <a:lnTo>
                  <a:pt x="1827443" y="2677309"/>
                </a:lnTo>
                <a:lnTo>
                  <a:pt x="1828840" y="2709422"/>
                </a:lnTo>
                <a:lnTo>
                  <a:pt x="1805252" y="2713584"/>
                </a:lnTo>
                <a:lnTo>
                  <a:pt x="1805796" y="2714309"/>
                </a:lnTo>
                <a:lnTo>
                  <a:pt x="1829538" y="2710120"/>
                </a:lnTo>
                <a:lnTo>
                  <a:pt x="1828142" y="2678008"/>
                </a:lnTo>
                <a:lnTo>
                  <a:pt x="1848998" y="2668234"/>
                </a:lnTo>
                <a:close/>
                <a:moveTo>
                  <a:pt x="2531327" y="2665442"/>
                </a:moveTo>
                <a:lnTo>
                  <a:pt x="2529930" y="2668234"/>
                </a:lnTo>
                <a:lnTo>
                  <a:pt x="2531327" y="2668932"/>
                </a:lnTo>
                <a:lnTo>
                  <a:pt x="2531328" y="2668932"/>
                </a:lnTo>
                <a:lnTo>
                  <a:pt x="2531328" y="2665442"/>
                </a:lnTo>
                <a:close/>
                <a:moveTo>
                  <a:pt x="1888969" y="2658272"/>
                </a:moveTo>
                <a:lnTo>
                  <a:pt x="1868119" y="2667536"/>
                </a:lnTo>
                <a:lnTo>
                  <a:pt x="1869341" y="2667536"/>
                </a:lnTo>
                <a:lnTo>
                  <a:pt x="1869383" y="2667606"/>
                </a:lnTo>
                <a:lnTo>
                  <a:pt x="1888894" y="2658460"/>
                </a:lnTo>
                <a:close/>
                <a:moveTo>
                  <a:pt x="1331557" y="2650802"/>
                </a:moveTo>
                <a:lnTo>
                  <a:pt x="1327532" y="2659586"/>
                </a:lnTo>
                <a:lnTo>
                  <a:pt x="1327742" y="2660374"/>
                </a:lnTo>
                <a:lnTo>
                  <a:pt x="1328161" y="2659856"/>
                </a:lnTo>
                <a:close/>
                <a:moveTo>
                  <a:pt x="3884628" y="2638913"/>
                </a:moveTo>
                <a:lnTo>
                  <a:pt x="3885048" y="2639333"/>
                </a:lnTo>
                <a:lnTo>
                  <a:pt x="3885153" y="2638913"/>
                </a:lnTo>
                <a:close/>
                <a:moveTo>
                  <a:pt x="3861090" y="2636410"/>
                </a:moveTo>
                <a:lnTo>
                  <a:pt x="3858092" y="2642405"/>
                </a:lnTo>
                <a:lnTo>
                  <a:pt x="3859070" y="2643940"/>
                </a:lnTo>
                <a:lnTo>
                  <a:pt x="3862283" y="2637517"/>
                </a:lnTo>
                <a:close/>
                <a:moveTo>
                  <a:pt x="1374248" y="2631235"/>
                </a:moveTo>
                <a:lnTo>
                  <a:pt x="1374248" y="2632630"/>
                </a:lnTo>
                <a:lnTo>
                  <a:pt x="1374249" y="2632631"/>
                </a:lnTo>
                <a:lnTo>
                  <a:pt x="1374249" y="2631236"/>
                </a:lnTo>
                <a:close/>
                <a:moveTo>
                  <a:pt x="3726385" y="2625547"/>
                </a:moveTo>
                <a:lnTo>
                  <a:pt x="3726989" y="2626351"/>
                </a:lnTo>
                <a:lnTo>
                  <a:pt x="3726813" y="2625649"/>
                </a:lnTo>
                <a:close/>
                <a:moveTo>
                  <a:pt x="1384999" y="2625523"/>
                </a:moveTo>
                <a:lnTo>
                  <a:pt x="1384593" y="2627250"/>
                </a:lnTo>
                <a:lnTo>
                  <a:pt x="1384723" y="2627046"/>
                </a:lnTo>
                <a:close/>
                <a:moveTo>
                  <a:pt x="2927290" y="2625352"/>
                </a:moveTo>
                <a:lnTo>
                  <a:pt x="2917487" y="2638215"/>
                </a:lnTo>
                <a:lnTo>
                  <a:pt x="2918229" y="2639927"/>
                </a:lnTo>
                <a:lnTo>
                  <a:pt x="2928659" y="2627047"/>
                </a:lnTo>
                <a:close/>
                <a:moveTo>
                  <a:pt x="1380362" y="2625300"/>
                </a:moveTo>
                <a:lnTo>
                  <a:pt x="1379679" y="2625573"/>
                </a:lnTo>
                <a:lnTo>
                  <a:pt x="1379835" y="2625651"/>
                </a:lnTo>
                <a:close/>
                <a:moveTo>
                  <a:pt x="1911240" y="2622159"/>
                </a:moveTo>
                <a:lnTo>
                  <a:pt x="1910686" y="2622858"/>
                </a:lnTo>
                <a:lnTo>
                  <a:pt x="1912635" y="2622858"/>
                </a:lnTo>
                <a:lnTo>
                  <a:pt x="1912635" y="2622159"/>
                </a:lnTo>
                <a:close/>
                <a:moveTo>
                  <a:pt x="2639563" y="2621461"/>
                </a:moveTo>
                <a:lnTo>
                  <a:pt x="2636771" y="2624254"/>
                </a:lnTo>
                <a:lnTo>
                  <a:pt x="2638167" y="2631933"/>
                </a:lnTo>
                <a:lnTo>
                  <a:pt x="2642356" y="2634725"/>
                </a:lnTo>
                <a:lnTo>
                  <a:pt x="2642356" y="2638914"/>
                </a:lnTo>
                <a:lnTo>
                  <a:pt x="2620271" y="2642810"/>
                </a:lnTo>
                <a:lnTo>
                  <a:pt x="2620710" y="2643102"/>
                </a:lnTo>
                <a:lnTo>
                  <a:pt x="2644452" y="2638914"/>
                </a:lnTo>
                <a:lnTo>
                  <a:pt x="2644452" y="2634726"/>
                </a:lnTo>
                <a:lnTo>
                  <a:pt x="2640262" y="2632631"/>
                </a:lnTo>
                <a:lnTo>
                  <a:pt x="2638866" y="2624254"/>
                </a:lnTo>
                <a:lnTo>
                  <a:pt x="2641659" y="2622159"/>
                </a:lnTo>
                <a:lnTo>
                  <a:pt x="2645148" y="2622477"/>
                </a:lnTo>
                <a:close/>
                <a:moveTo>
                  <a:pt x="1383072" y="2621398"/>
                </a:moveTo>
                <a:lnTo>
                  <a:pt x="1382628" y="2621461"/>
                </a:lnTo>
                <a:lnTo>
                  <a:pt x="1381358" y="2624635"/>
                </a:lnTo>
                <a:lnTo>
                  <a:pt x="1381930" y="2624254"/>
                </a:lnTo>
                <a:close/>
                <a:moveTo>
                  <a:pt x="2650038" y="2620065"/>
                </a:moveTo>
                <a:lnTo>
                  <a:pt x="2647420" y="2622683"/>
                </a:lnTo>
                <a:lnTo>
                  <a:pt x="2649340" y="2622858"/>
                </a:lnTo>
                <a:lnTo>
                  <a:pt x="2651854" y="2620973"/>
                </a:lnTo>
                <a:close/>
                <a:moveTo>
                  <a:pt x="2585795" y="2610990"/>
                </a:moveTo>
                <a:lnTo>
                  <a:pt x="2575319" y="2617273"/>
                </a:lnTo>
                <a:lnTo>
                  <a:pt x="2562052" y="2617273"/>
                </a:lnTo>
                <a:lnTo>
                  <a:pt x="2543896" y="2630537"/>
                </a:lnTo>
                <a:lnTo>
                  <a:pt x="2543896" y="2650084"/>
                </a:lnTo>
                <a:lnTo>
                  <a:pt x="2537612" y="2660555"/>
                </a:lnTo>
                <a:lnTo>
                  <a:pt x="2502697" y="2657762"/>
                </a:lnTo>
                <a:lnTo>
                  <a:pt x="2496824" y="2655627"/>
                </a:lnTo>
                <a:lnTo>
                  <a:pt x="2497809" y="2656367"/>
                </a:lnTo>
                <a:lnTo>
                  <a:pt x="2502697" y="2658460"/>
                </a:lnTo>
                <a:lnTo>
                  <a:pt x="2539009" y="2661253"/>
                </a:lnTo>
                <a:lnTo>
                  <a:pt x="2537612" y="2664045"/>
                </a:lnTo>
                <a:lnTo>
                  <a:pt x="2535124" y="2664598"/>
                </a:lnTo>
                <a:lnTo>
                  <a:pt x="2537612" y="2664045"/>
                </a:lnTo>
                <a:lnTo>
                  <a:pt x="2545294" y="2650782"/>
                </a:lnTo>
                <a:lnTo>
                  <a:pt x="2545294" y="2629839"/>
                </a:lnTo>
                <a:lnTo>
                  <a:pt x="2564148" y="2617971"/>
                </a:lnTo>
                <a:lnTo>
                  <a:pt x="2577416" y="2617971"/>
                </a:lnTo>
                <a:lnTo>
                  <a:pt x="2587576" y="2611199"/>
                </a:lnTo>
                <a:close/>
                <a:moveTo>
                  <a:pt x="2700315" y="2606103"/>
                </a:moveTo>
                <a:lnTo>
                  <a:pt x="2690540" y="2607253"/>
                </a:lnTo>
                <a:lnTo>
                  <a:pt x="2690540" y="2607500"/>
                </a:lnTo>
                <a:lnTo>
                  <a:pt x="2700315" y="2606350"/>
                </a:lnTo>
                <a:close/>
                <a:moveTo>
                  <a:pt x="2679367" y="2599122"/>
                </a:moveTo>
                <a:lnTo>
                  <a:pt x="2666099" y="2605405"/>
                </a:lnTo>
                <a:lnTo>
                  <a:pt x="2652831" y="2605405"/>
                </a:lnTo>
                <a:lnTo>
                  <a:pt x="2650038" y="2609594"/>
                </a:lnTo>
                <a:lnTo>
                  <a:pt x="2651435" y="2610990"/>
                </a:lnTo>
                <a:lnTo>
                  <a:pt x="2652781" y="2621087"/>
                </a:lnTo>
                <a:lnTo>
                  <a:pt x="2654926" y="2622159"/>
                </a:lnTo>
                <a:lnTo>
                  <a:pt x="2653530" y="2610990"/>
                </a:lnTo>
                <a:lnTo>
                  <a:pt x="2652133" y="2610292"/>
                </a:lnTo>
                <a:lnTo>
                  <a:pt x="2654926" y="2606103"/>
                </a:lnTo>
                <a:lnTo>
                  <a:pt x="2668194" y="2606103"/>
                </a:lnTo>
                <a:lnTo>
                  <a:pt x="2680333" y="2599716"/>
                </a:lnTo>
                <a:close/>
                <a:moveTo>
                  <a:pt x="1917525" y="2597027"/>
                </a:moveTo>
                <a:lnTo>
                  <a:pt x="1917324" y="2598536"/>
                </a:lnTo>
                <a:lnTo>
                  <a:pt x="1927300" y="2599122"/>
                </a:lnTo>
                <a:lnTo>
                  <a:pt x="1927580" y="2598284"/>
                </a:lnTo>
                <a:close/>
                <a:moveTo>
                  <a:pt x="1933800" y="2594705"/>
                </a:moveTo>
                <a:lnTo>
                  <a:pt x="1930094" y="2595631"/>
                </a:lnTo>
                <a:lnTo>
                  <a:pt x="1929595" y="2596629"/>
                </a:lnTo>
                <a:lnTo>
                  <a:pt x="1933585" y="2595631"/>
                </a:lnTo>
                <a:close/>
                <a:moveTo>
                  <a:pt x="2720623" y="2579729"/>
                </a:moveTo>
                <a:lnTo>
                  <a:pt x="2719869" y="2580273"/>
                </a:lnTo>
                <a:lnTo>
                  <a:pt x="2719044" y="2580453"/>
                </a:lnTo>
                <a:lnTo>
                  <a:pt x="2721264" y="2586557"/>
                </a:lnTo>
                <a:lnTo>
                  <a:pt x="2709393" y="2608896"/>
                </a:lnTo>
                <a:lnTo>
                  <a:pt x="2703108" y="2607500"/>
                </a:lnTo>
                <a:lnTo>
                  <a:pt x="2702411" y="2608545"/>
                </a:lnTo>
                <a:lnTo>
                  <a:pt x="2702411" y="2612387"/>
                </a:lnTo>
                <a:lnTo>
                  <a:pt x="2705204" y="2608896"/>
                </a:lnTo>
                <a:lnTo>
                  <a:pt x="2711488" y="2610292"/>
                </a:lnTo>
                <a:lnTo>
                  <a:pt x="2723359" y="2587255"/>
                </a:lnTo>
                <a:close/>
                <a:moveTo>
                  <a:pt x="1322552" y="2571977"/>
                </a:moveTo>
                <a:lnTo>
                  <a:pt x="1319714" y="2575252"/>
                </a:lnTo>
                <a:lnTo>
                  <a:pt x="1319781" y="2575387"/>
                </a:lnTo>
                <a:close/>
                <a:moveTo>
                  <a:pt x="1650774" y="2571198"/>
                </a:moveTo>
                <a:lnTo>
                  <a:pt x="1650725" y="2571645"/>
                </a:lnTo>
                <a:lnTo>
                  <a:pt x="1658930" y="2577256"/>
                </a:lnTo>
                <a:lnTo>
                  <a:pt x="1656361" y="2574688"/>
                </a:lnTo>
                <a:lnTo>
                  <a:pt x="1657758" y="2574688"/>
                </a:lnTo>
                <a:lnTo>
                  <a:pt x="1655266" y="2572695"/>
                </a:lnTo>
                <a:close/>
                <a:moveTo>
                  <a:pt x="1673120" y="2564914"/>
                </a:moveTo>
                <a:lnTo>
                  <a:pt x="1671545" y="2567701"/>
                </a:lnTo>
                <a:lnTo>
                  <a:pt x="1673363" y="2564914"/>
                </a:lnTo>
                <a:close/>
                <a:moveTo>
                  <a:pt x="2606383" y="2564169"/>
                </a:moveTo>
                <a:lnTo>
                  <a:pt x="2621408" y="2590745"/>
                </a:lnTo>
                <a:lnTo>
                  <a:pt x="2621958" y="2590698"/>
                </a:lnTo>
                <a:close/>
                <a:moveTo>
                  <a:pt x="1348325" y="2556451"/>
                </a:moveTo>
                <a:lnTo>
                  <a:pt x="1347015" y="2557237"/>
                </a:lnTo>
                <a:lnTo>
                  <a:pt x="1347514" y="2557735"/>
                </a:lnTo>
                <a:lnTo>
                  <a:pt x="1348411" y="2556538"/>
                </a:lnTo>
                <a:close/>
                <a:moveTo>
                  <a:pt x="3664657" y="2554438"/>
                </a:moveTo>
                <a:lnTo>
                  <a:pt x="3664674" y="2554454"/>
                </a:lnTo>
                <a:lnTo>
                  <a:pt x="3664665" y="2554443"/>
                </a:lnTo>
                <a:close/>
                <a:moveTo>
                  <a:pt x="2847419" y="2553091"/>
                </a:moveTo>
                <a:lnTo>
                  <a:pt x="2846958" y="2557236"/>
                </a:lnTo>
                <a:lnTo>
                  <a:pt x="2829500" y="2558632"/>
                </a:lnTo>
                <a:lnTo>
                  <a:pt x="2830177" y="2562014"/>
                </a:lnTo>
                <a:lnTo>
                  <a:pt x="2846260" y="2560727"/>
                </a:lnTo>
                <a:lnTo>
                  <a:pt x="2847657" y="2553746"/>
                </a:lnTo>
                <a:close/>
                <a:moveTo>
                  <a:pt x="1953135" y="2552350"/>
                </a:moveTo>
                <a:lnTo>
                  <a:pt x="1944759" y="2555141"/>
                </a:lnTo>
                <a:lnTo>
                  <a:pt x="1944616" y="2555757"/>
                </a:lnTo>
                <a:close/>
                <a:moveTo>
                  <a:pt x="1353649" y="2551303"/>
                </a:moveTo>
                <a:lnTo>
                  <a:pt x="1352603" y="2552348"/>
                </a:lnTo>
                <a:lnTo>
                  <a:pt x="1353998" y="2551651"/>
                </a:lnTo>
                <a:close/>
                <a:moveTo>
                  <a:pt x="3189124" y="2547463"/>
                </a:moveTo>
                <a:lnTo>
                  <a:pt x="3189124" y="2547463"/>
                </a:lnTo>
                <a:lnTo>
                  <a:pt x="3196107" y="2547463"/>
                </a:lnTo>
                <a:lnTo>
                  <a:pt x="3196107" y="2547463"/>
                </a:lnTo>
                <a:close/>
                <a:moveTo>
                  <a:pt x="1738509" y="2542003"/>
                </a:moveTo>
                <a:lnTo>
                  <a:pt x="1735269" y="2542575"/>
                </a:lnTo>
                <a:lnTo>
                  <a:pt x="1734570" y="2542430"/>
                </a:lnTo>
                <a:lnTo>
                  <a:pt x="1734570" y="2542833"/>
                </a:lnTo>
                <a:close/>
                <a:moveTo>
                  <a:pt x="1350740" y="2541646"/>
                </a:moveTo>
                <a:lnTo>
                  <a:pt x="1349809" y="2542576"/>
                </a:lnTo>
                <a:lnTo>
                  <a:pt x="1354463" y="2548394"/>
                </a:lnTo>
                <a:lnTo>
                  <a:pt x="1355395" y="2547462"/>
                </a:lnTo>
                <a:close/>
                <a:moveTo>
                  <a:pt x="1713352" y="2541019"/>
                </a:moveTo>
                <a:lnTo>
                  <a:pt x="1712924" y="2541179"/>
                </a:lnTo>
                <a:lnTo>
                  <a:pt x="1710242" y="2546541"/>
                </a:lnTo>
                <a:lnTo>
                  <a:pt x="1710828" y="2546066"/>
                </a:lnTo>
                <a:close/>
                <a:moveTo>
                  <a:pt x="3323355" y="2540149"/>
                </a:moveTo>
                <a:lnTo>
                  <a:pt x="3324593" y="2541180"/>
                </a:lnTo>
                <a:lnTo>
                  <a:pt x="3336917" y="2544876"/>
                </a:lnTo>
                <a:lnTo>
                  <a:pt x="3336465" y="2543971"/>
                </a:lnTo>
                <a:close/>
                <a:moveTo>
                  <a:pt x="3337862" y="2539085"/>
                </a:moveTo>
                <a:lnTo>
                  <a:pt x="3342051" y="2548160"/>
                </a:lnTo>
                <a:lnTo>
                  <a:pt x="3344844" y="2552349"/>
                </a:lnTo>
                <a:lnTo>
                  <a:pt x="3344844" y="2555839"/>
                </a:lnTo>
                <a:lnTo>
                  <a:pt x="3340025" y="2558248"/>
                </a:lnTo>
                <a:lnTo>
                  <a:pt x="3339955" y="2558632"/>
                </a:lnTo>
                <a:lnTo>
                  <a:pt x="3344145" y="2560028"/>
                </a:lnTo>
                <a:lnTo>
                  <a:pt x="3346939" y="2553048"/>
                </a:lnTo>
                <a:lnTo>
                  <a:pt x="3344145" y="2549557"/>
                </a:lnTo>
                <a:lnTo>
                  <a:pt x="3339955" y="2540481"/>
                </a:lnTo>
                <a:lnTo>
                  <a:pt x="3346939" y="2542576"/>
                </a:lnTo>
                <a:lnTo>
                  <a:pt x="3346939" y="2540481"/>
                </a:lnTo>
                <a:lnTo>
                  <a:pt x="3344844" y="2540063"/>
                </a:lnTo>
                <a:lnTo>
                  <a:pt x="3344844" y="2541179"/>
                </a:lnTo>
                <a:close/>
                <a:moveTo>
                  <a:pt x="1967610" y="2537814"/>
                </a:moveTo>
                <a:lnTo>
                  <a:pt x="1952440" y="2543273"/>
                </a:lnTo>
                <a:lnTo>
                  <a:pt x="1952699" y="2544049"/>
                </a:lnTo>
                <a:lnTo>
                  <a:pt x="1967801" y="2538388"/>
                </a:lnTo>
                <a:close/>
                <a:moveTo>
                  <a:pt x="3467046" y="2537689"/>
                </a:moveTo>
                <a:lnTo>
                  <a:pt x="3467046" y="2539530"/>
                </a:lnTo>
                <a:lnTo>
                  <a:pt x="3468443" y="2539783"/>
                </a:lnTo>
                <a:lnTo>
                  <a:pt x="3468443" y="2537689"/>
                </a:lnTo>
                <a:close/>
                <a:moveTo>
                  <a:pt x="3453779" y="2534896"/>
                </a:moveTo>
                <a:lnTo>
                  <a:pt x="3450868" y="2538387"/>
                </a:lnTo>
                <a:lnTo>
                  <a:pt x="3451683" y="2538387"/>
                </a:lnTo>
                <a:lnTo>
                  <a:pt x="3454280" y="2535271"/>
                </a:lnTo>
                <a:close/>
                <a:moveTo>
                  <a:pt x="1652067" y="2533062"/>
                </a:moveTo>
                <a:lnTo>
                  <a:pt x="1650774" y="2553745"/>
                </a:lnTo>
                <a:lnTo>
                  <a:pt x="1651038" y="2556251"/>
                </a:lnTo>
                <a:close/>
                <a:moveTo>
                  <a:pt x="1968501" y="2532802"/>
                </a:moveTo>
                <a:lnTo>
                  <a:pt x="1969549" y="2535946"/>
                </a:lnTo>
                <a:lnTo>
                  <a:pt x="1970594" y="2536991"/>
                </a:lnTo>
                <a:lnTo>
                  <a:pt x="1982466" y="2535595"/>
                </a:lnTo>
                <a:lnTo>
                  <a:pt x="1982667" y="2534422"/>
                </a:lnTo>
                <a:lnTo>
                  <a:pt x="1972691" y="2535595"/>
                </a:lnTo>
                <a:lnTo>
                  <a:pt x="1969897" y="2532802"/>
                </a:lnTo>
                <a:close/>
                <a:moveTo>
                  <a:pt x="3343628" y="2531578"/>
                </a:moveTo>
                <a:lnTo>
                  <a:pt x="3342051" y="2532104"/>
                </a:lnTo>
                <a:lnTo>
                  <a:pt x="3337862" y="2537689"/>
                </a:lnTo>
                <a:lnTo>
                  <a:pt x="3340593" y="2538235"/>
                </a:lnTo>
                <a:lnTo>
                  <a:pt x="3344145" y="2533501"/>
                </a:lnTo>
                <a:lnTo>
                  <a:pt x="3370680" y="2559330"/>
                </a:lnTo>
                <a:lnTo>
                  <a:pt x="3370792" y="2559805"/>
                </a:lnTo>
                <a:lnTo>
                  <a:pt x="3370680" y="2557236"/>
                </a:lnTo>
                <a:close/>
                <a:moveTo>
                  <a:pt x="3400010" y="2530707"/>
                </a:moveTo>
                <a:lnTo>
                  <a:pt x="3402456" y="2539267"/>
                </a:lnTo>
                <a:lnTo>
                  <a:pt x="3404199" y="2539783"/>
                </a:lnTo>
                <a:lnTo>
                  <a:pt x="3401946" y="2531898"/>
                </a:lnTo>
                <a:close/>
                <a:moveTo>
                  <a:pt x="1649930" y="2530510"/>
                </a:moveTo>
                <a:lnTo>
                  <a:pt x="1652141" y="2531394"/>
                </a:lnTo>
                <a:lnTo>
                  <a:pt x="1652172" y="2530708"/>
                </a:lnTo>
                <a:close/>
                <a:moveTo>
                  <a:pt x="2580821" y="2530394"/>
                </a:moveTo>
                <a:lnTo>
                  <a:pt x="2579509" y="2536293"/>
                </a:lnTo>
                <a:lnTo>
                  <a:pt x="2580488" y="2536293"/>
                </a:lnTo>
                <a:lnTo>
                  <a:pt x="2581606" y="2530708"/>
                </a:lnTo>
                <a:close/>
                <a:moveTo>
                  <a:pt x="2576717" y="2528614"/>
                </a:moveTo>
                <a:lnTo>
                  <a:pt x="2576716" y="2528614"/>
                </a:lnTo>
                <a:lnTo>
                  <a:pt x="2578392" y="2529172"/>
                </a:lnTo>
                <a:lnTo>
                  <a:pt x="2579511" y="2528614"/>
                </a:lnTo>
                <a:close/>
                <a:moveTo>
                  <a:pt x="2560656" y="2527218"/>
                </a:moveTo>
                <a:lnTo>
                  <a:pt x="2559647" y="2527373"/>
                </a:lnTo>
                <a:lnTo>
                  <a:pt x="2560655" y="2531406"/>
                </a:lnTo>
                <a:lnTo>
                  <a:pt x="2562035" y="2532043"/>
                </a:lnTo>
                <a:close/>
                <a:moveTo>
                  <a:pt x="3356715" y="2527217"/>
                </a:moveTo>
                <a:lnTo>
                  <a:pt x="3355216" y="2527717"/>
                </a:lnTo>
                <a:lnTo>
                  <a:pt x="3358465" y="2527217"/>
                </a:lnTo>
                <a:close/>
                <a:moveTo>
                  <a:pt x="1460913" y="2526056"/>
                </a:moveTo>
                <a:lnTo>
                  <a:pt x="1453156" y="2530708"/>
                </a:lnTo>
                <a:lnTo>
                  <a:pt x="1452848" y="2531447"/>
                </a:lnTo>
                <a:lnTo>
                  <a:pt x="1458044" y="2528613"/>
                </a:lnTo>
                <a:lnTo>
                  <a:pt x="1460837" y="2526520"/>
                </a:lnTo>
                <a:close/>
                <a:moveTo>
                  <a:pt x="3545954" y="2520236"/>
                </a:moveTo>
                <a:lnTo>
                  <a:pt x="3546624" y="2536991"/>
                </a:lnTo>
                <a:lnTo>
                  <a:pt x="3548048" y="2536991"/>
                </a:lnTo>
                <a:lnTo>
                  <a:pt x="3546707" y="2520236"/>
                </a:lnTo>
                <a:close/>
                <a:moveTo>
                  <a:pt x="2778518" y="2518205"/>
                </a:moveTo>
                <a:lnTo>
                  <a:pt x="2776468" y="2547634"/>
                </a:lnTo>
                <a:lnTo>
                  <a:pt x="2777129" y="2547462"/>
                </a:lnTo>
                <a:lnTo>
                  <a:pt x="2779167" y="2518264"/>
                </a:lnTo>
                <a:close/>
                <a:moveTo>
                  <a:pt x="3550841" y="2516531"/>
                </a:moveTo>
                <a:lnTo>
                  <a:pt x="3549446" y="2516746"/>
                </a:lnTo>
                <a:lnTo>
                  <a:pt x="3549446" y="2519538"/>
                </a:lnTo>
                <a:lnTo>
                  <a:pt x="3550841" y="2519538"/>
                </a:lnTo>
                <a:close/>
                <a:moveTo>
                  <a:pt x="3559920" y="2508368"/>
                </a:moveTo>
                <a:lnTo>
                  <a:pt x="3558623" y="2514852"/>
                </a:lnTo>
                <a:lnTo>
                  <a:pt x="3559919" y="2514652"/>
                </a:lnTo>
                <a:lnTo>
                  <a:pt x="3561176" y="2508368"/>
                </a:lnTo>
                <a:close/>
                <a:moveTo>
                  <a:pt x="2867251" y="2504559"/>
                </a:moveTo>
                <a:lnTo>
                  <a:pt x="2828962" y="2515241"/>
                </a:lnTo>
                <a:lnTo>
                  <a:pt x="2829962" y="2516740"/>
                </a:lnTo>
                <a:lnTo>
                  <a:pt x="2867907" y="2506275"/>
                </a:lnTo>
                <a:close/>
                <a:moveTo>
                  <a:pt x="3594429" y="2500648"/>
                </a:moveTo>
                <a:lnTo>
                  <a:pt x="3584017" y="2506285"/>
                </a:lnTo>
                <a:lnTo>
                  <a:pt x="3594822" y="2501533"/>
                </a:lnTo>
                <a:close/>
                <a:moveTo>
                  <a:pt x="3322499" y="2499293"/>
                </a:moveTo>
                <a:lnTo>
                  <a:pt x="3314287" y="2503397"/>
                </a:lnTo>
                <a:lnTo>
                  <a:pt x="3316214" y="2504879"/>
                </a:lnTo>
                <a:lnTo>
                  <a:pt x="3324593" y="2500690"/>
                </a:lnTo>
                <a:lnTo>
                  <a:pt x="3327387" y="2502286"/>
                </a:lnTo>
                <a:lnTo>
                  <a:pt x="3327387" y="2502085"/>
                </a:lnTo>
                <a:close/>
                <a:moveTo>
                  <a:pt x="3293890" y="2493567"/>
                </a:moveTo>
                <a:lnTo>
                  <a:pt x="3293868" y="2493709"/>
                </a:lnTo>
                <a:lnTo>
                  <a:pt x="3306665" y="2497749"/>
                </a:lnTo>
                <a:lnTo>
                  <a:pt x="3305042" y="2496501"/>
                </a:lnTo>
                <a:close/>
                <a:moveTo>
                  <a:pt x="2438454" y="2486728"/>
                </a:moveTo>
                <a:lnTo>
                  <a:pt x="2440549" y="2488822"/>
                </a:lnTo>
                <a:lnTo>
                  <a:pt x="2437756" y="2487426"/>
                </a:lnTo>
                <a:close/>
                <a:moveTo>
                  <a:pt x="3590645" y="2480212"/>
                </a:moveTo>
                <a:lnTo>
                  <a:pt x="3587852" y="2481142"/>
                </a:lnTo>
                <a:lnTo>
                  <a:pt x="3587852" y="2482306"/>
                </a:lnTo>
                <a:lnTo>
                  <a:pt x="3590645" y="2481840"/>
                </a:lnTo>
                <a:close/>
                <a:moveTo>
                  <a:pt x="2560230" y="2472927"/>
                </a:moveTo>
                <a:lnTo>
                  <a:pt x="2542501" y="2477653"/>
                </a:lnTo>
                <a:lnTo>
                  <a:pt x="2556466" y="2473464"/>
                </a:lnTo>
                <a:close/>
                <a:moveTo>
                  <a:pt x="3585757" y="2471369"/>
                </a:moveTo>
                <a:lnTo>
                  <a:pt x="3583400" y="2472548"/>
                </a:lnTo>
                <a:lnTo>
                  <a:pt x="3583662" y="2472766"/>
                </a:lnTo>
                <a:lnTo>
                  <a:pt x="3585952" y="2471620"/>
                </a:lnTo>
                <a:close/>
                <a:moveTo>
                  <a:pt x="2590655" y="2468585"/>
                </a:moveTo>
                <a:lnTo>
                  <a:pt x="2560230" y="2472927"/>
                </a:lnTo>
                <a:lnTo>
                  <a:pt x="2563449" y="2472068"/>
                </a:lnTo>
                <a:close/>
                <a:moveTo>
                  <a:pt x="3566205" y="2458803"/>
                </a:moveTo>
                <a:lnTo>
                  <a:pt x="3565158" y="2459327"/>
                </a:lnTo>
                <a:lnTo>
                  <a:pt x="3565507" y="2459501"/>
                </a:lnTo>
                <a:lnTo>
                  <a:pt x="3566467" y="2459022"/>
                </a:lnTo>
                <a:close/>
                <a:moveTo>
                  <a:pt x="2939134" y="2456709"/>
                </a:moveTo>
                <a:lnTo>
                  <a:pt x="2925866" y="2460898"/>
                </a:lnTo>
                <a:lnTo>
                  <a:pt x="2909805" y="2462295"/>
                </a:lnTo>
                <a:lnTo>
                  <a:pt x="2888856" y="2460898"/>
                </a:lnTo>
                <a:lnTo>
                  <a:pt x="2856734" y="2462295"/>
                </a:lnTo>
                <a:lnTo>
                  <a:pt x="2853942" y="2465086"/>
                </a:lnTo>
                <a:lnTo>
                  <a:pt x="2851351" y="2459258"/>
                </a:lnTo>
                <a:lnTo>
                  <a:pt x="2851148" y="2459502"/>
                </a:lnTo>
                <a:lnTo>
                  <a:pt x="2854091" y="2467032"/>
                </a:lnTo>
                <a:lnTo>
                  <a:pt x="2856036" y="2465087"/>
                </a:lnTo>
                <a:lnTo>
                  <a:pt x="2889555" y="2463691"/>
                </a:lnTo>
                <a:lnTo>
                  <a:pt x="2909107" y="2465087"/>
                </a:lnTo>
                <a:lnTo>
                  <a:pt x="2926564" y="2463691"/>
                </a:lnTo>
                <a:lnTo>
                  <a:pt x="2938435" y="2459502"/>
                </a:lnTo>
                <a:lnTo>
                  <a:pt x="2948910" y="2462295"/>
                </a:lnTo>
                <a:lnTo>
                  <a:pt x="2963574" y="2470672"/>
                </a:lnTo>
                <a:lnTo>
                  <a:pt x="2972623" y="2467056"/>
                </a:lnTo>
                <a:lnTo>
                  <a:pt x="2971892" y="2464134"/>
                </a:lnTo>
                <a:lnTo>
                  <a:pt x="2964272" y="2467180"/>
                </a:lnTo>
                <a:lnTo>
                  <a:pt x="2949608" y="2459502"/>
                </a:lnTo>
                <a:close/>
                <a:moveTo>
                  <a:pt x="3196206" y="2455536"/>
                </a:moveTo>
                <a:lnTo>
                  <a:pt x="3196106" y="2456011"/>
                </a:lnTo>
                <a:lnTo>
                  <a:pt x="3198589" y="2461597"/>
                </a:lnTo>
                <a:lnTo>
                  <a:pt x="3198900" y="2461597"/>
                </a:lnTo>
                <a:close/>
                <a:moveTo>
                  <a:pt x="3560618" y="2453219"/>
                </a:moveTo>
                <a:lnTo>
                  <a:pt x="3559396" y="2455662"/>
                </a:lnTo>
                <a:lnTo>
                  <a:pt x="3559920" y="2456010"/>
                </a:lnTo>
                <a:lnTo>
                  <a:pt x="3561084" y="2453684"/>
                </a:lnTo>
                <a:close/>
                <a:moveTo>
                  <a:pt x="1426174" y="2448669"/>
                </a:moveTo>
                <a:lnTo>
                  <a:pt x="1425923" y="2449031"/>
                </a:lnTo>
                <a:lnTo>
                  <a:pt x="1427232" y="2450078"/>
                </a:lnTo>
                <a:close/>
                <a:moveTo>
                  <a:pt x="2002716" y="2436467"/>
                </a:moveTo>
                <a:lnTo>
                  <a:pt x="2002101" y="2439778"/>
                </a:lnTo>
                <a:lnTo>
                  <a:pt x="2003414" y="2440653"/>
                </a:lnTo>
                <a:lnTo>
                  <a:pt x="2004084" y="2439229"/>
                </a:lnTo>
                <a:lnTo>
                  <a:pt x="2002716" y="2437861"/>
                </a:lnTo>
                <a:close/>
                <a:moveTo>
                  <a:pt x="2614425" y="2432974"/>
                </a:moveTo>
                <a:lnTo>
                  <a:pt x="2613629" y="2434971"/>
                </a:lnTo>
                <a:lnTo>
                  <a:pt x="2613028" y="2435766"/>
                </a:lnTo>
                <a:close/>
                <a:moveTo>
                  <a:pt x="3276087" y="2422811"/>
                </a:moveTo>
                <a:lnTo>
                  <a:pt x="3276417" y="2423288"/>
                </a:lnTo>
                <a:lnTo>
                  <a:pt x="3276411" y="2423200"/>
                </a:lnTo>
                <a:close/>
                <a:moveTo>
                  <a:pt x="2346977" y="2414126"/>
                </a:moveTo>
                <a:lnTo>
                  <a:pt x="2357451" y="2414126"/>
                </a:lnTo>
                <a:lnTo>
                  <a:pt x="2361641" y="2419711"/>
                </a:lnTo>
                <a:lnTo>
                  <a:pt x="2360244" y="2423900"/>
                </a:lnTo>
                <a:lnTo>
                  <a:pt x="2346977" y="2418315"/>
                </a:lnTo>
                <a:close/>
                <a:moveTo>
                  <a:pt x="3188461" y="2412829"/>
                </a:moveTo>
                <a:lnTo>
                  <a:pt x="3198808" y="2442485"/>
                </a:lnTo>
                <a:lnTo>
                  <a:pt x="3198900" y="2442050"/>
                </a:lnTo>
                <a:close/>
                <a:moveTo>
                  <a:pt x="2609538" y="2412729"/>
                </a:moveTo>
                <a:lnTo>
                  <a:pt x="2610934" y="2415521"/>
                </a:lnTo>
                <a:lnTo>
                  <a:pt x="2609538" y="2416918"/>
                </a:lnTo>
                <a:lnTo>
                  <a:pt x="2608141" y="2416918"/>
                </a:lnTo>
                <a:close/>
                <a:moveTo>
                  <a:pt x="2341391" y="2407144"/>
                </a:moveTo>
                <a:lnTo>
                  <a:pt x="2344184" y="2408540"/>
                </a:lnTo>
                <a:lnTo>
                  <a:pt x="2342788" y="2409937"/>
                </a:lnTo>
                <a:close/>
                <a:moveTo>
                  <a:pt x="2613727" y="2405748"/>
                </a:moveTo>
                <a:lnTo>
                  <a:pt x="2613727" y="2408540"/>
                </a:lnTo>
                <a:lnTo>
                  <a:pt x="2612330" y="2409937"/>
                </a:lnTo>
                <a:close/>
                <a:moveTo>
                  <a:pt x="3252947" y="2401559"/>
                </a:moveTo>
                <a:lnTo>
                  <a:pt x="3254065" y="2402257"/>
                </a:lnTo>
                <a:lnTo>
                  <a:pt x="3259306" y="2401559"/>
                </a:lnTo>
                <a:close/>
                <a:moveTo>
                  <a:pt x="2345581" y="2400862"/>
                </a:moveTo>
                <a:lnTo>
                  <a:pt x="2348374" y="2405051"/>
                </a:lnTo>
                <a:lnTo>
                  <a:pt x="2345581" y="2402258"/>
                </a:lnTo>
                <a:lnTo>
                  <a:pt x="2339994" y="2406447"/>
                </a:lnTo>
                <a:close/>
                <a:moveTo>
                  <a:pt x="3263144" y="2400861"/>
                </a:moveTo>
                <a:lnTo>
                  <a:pt x="3263438" y="2401008"/>
                </a:lnTo>
                <a:lnTo>
                  <a:pt x="3264539" y="2400861"/>
                </a:lnTo>
                <a:lnTo>
                  <a:pt x="3264538" y="2400861"/>
                </a:lnTo>
                <a:close/>
                <a:moveTo>
                  <a:pt x="2317649" y="2389692"/>
                </a:moveTo>
                <a:lnTo>
                  <a:pt x="2320442" y="2391088"/>
                </a:lnTo>
                <a:lnTo>
                  <a:pt x="2320442" y="2393881"/>
                </a:lnTo>
                <a:lnTo>
                  <a:pt x="2319046" y="2392485"/>
                </a:lnTo>
                <a:lnTo>
                  <a:pt x="2317649" y="2392485"/>
                </a:lnTo>
                <a:lnTo>
                  <a:pt x="2319046" y="2393881"/>
                </a:lnTo>
                <a:lnTo>
                  <a:pt x="2316252" y="2393881"/>
                </a:lnTo>
                <a:close/>
                <a:moveTo>
                  <a:pt x="2167515" y="2372938"/>
                </a:moveTo>
                <a:lnTo>
                  <a:pt x="2163325" y="2375730"/>
                </a:lnTo>
                <a:lnTo>
                  <a:pt x="2163325" y="2374334"/>
                </a:lnTo>
                <a:close/>
                <a:moveTo>
                  <a:pt x="3225335" y="2362715"/>
                </a:moveTo>
                <a:lnTo>
                  <a:pt x="3224737" y="2363164"/>
                </a:lnTo>
                <a:lnTo>
                  <a:pt x="3224737" y="2364211"/>
                </a:lnTo>
                <a:close/>
                <a:moveTo>
                  <a:pt x="1872833" y="2360603"/>
                </a:moveTo>
                <a:lnTo>
                  <a:pt x="1870040" y="2362465"/>
                </a:lnTo>
                <a:lnTo>
                  <a:pt x="1870040" y="2365257"/>
                </a:lnTo>
                <a:lnTo>
                  <a:pt x="1873182" y="2367352"/>
                </a:lnTo>
                <a:lnTo>
                  <a:pt x="1874230" y="2367352"/>
                </a:lnTo>
                <a:lnTo>
                  <a:pt x="1877024" y="2363861"/>
                </a:lnTo>
                <a:lnTo>
                  <a:pt x="1872833" y="2361069"/>
                </a:lnTo>
                <a:close/>
                <a:moveTo>
                  <a:pt x="3230037" y="2359189"/>
                </a:moveTo>
                <a:lnTo>
                  <a:pt x="3225855" y="2362326"/>
                </a:lnTo>
                <a:lnTo>
                  <a:pt x="3229626" y="2361070"/>
                </a:lnTo>
                <a:close/>
                <a:moveTo>
                  <a:pt x="1939171" y="2349900"/>
                </a:moveTo>
                <a:lnTo>
                  <a:pt x="1938387" y="2350307"/>
                </a:lnTo>
                <a:lnTo>
                  <a:pt x="1941966" y="2352692"/>
                </a:lnTo>
                <a:lnTo>
                  <a:pt x="1942421" y="2352066"/>
                </a:lnTo>
                <a:close/>
                <a:moveTo>
                  <a:pt x="1788340" y="2349550"/>
                </a:moveTo>
                <a:lnTo>
                  <a:pt x="1786244" y="2350598"/>
                </a:lnTo>
                <a:lnTo>
                  <a:pt x="1786244" y="2353565"/>
                </a:lnTo>
                <a:lnTo>
                  <a:pt x="1788340" y="2353390"/>
                </a:lnTo>
                <a:close/>
                <a:moveTo>
                  <a:pt x="1915428" y="2348503"/>
                </a:moveTo>
                <a:lnTo>
                  <a:pt x="1914557" y="2349375"/>
                </a:lnTo>
                <a:lnTo>
                  <a:pt x="1920318" y="2358975"/>
                </a:lnTo>
                <a:lnTo>
                  <a:pt x="1921382" y="2358422"/>
                </a:lnTo>
                <a:close/>
                <a:moveTo>
                  <a:pt x="1910367" y="2346759"/>
                </a:moveTo>
                <a:lnTo>
                  <a:pt x="1909844" y="2347107"/>
                </a:lnTo>
                <a:lnTo>
                  <a:pt x="1911471" y="2350367"/>
                </a:lnTo>
                <a:lnTo>
                  <a:pt x="1911984" y="2349994"/>
                </a:lnTo>
                <a:close/>
                <a:moveTo>
                  <a:pt x="1875989" y="2346691"/>
                </a:moveTo>
                <a:lnTo>
                  <a:pt x="1872832" y="2347805"/>
                </a:lnTo>
                <a:lnTo>
                  <a:pt x="1873975" y="2357516"/>
                </a:lnTo>
                <a:lnTo>
                  <a:pt x="1877024" y="2355485"/>
                </a:lnTo>
                <a:close/>
                <a:moveTo>
                  <a:pt x="1955579" y="2345012"/>
                </a:moveTo>
                <a:lnTo>
                  <a:pt x="1958725" y="2345711"/>
                </a:lnTo>
                <a:lnTo>
                  <a:pt x="1964310" y="2351296"/>
                </a:lnTo>
                <a:lnTo>
                  <a:pt x="1973389" y="2370843"/>
                </a:lnTo>
                <a:lnTo>
                  <a:pt x="1973389" y="2377126"/>
                </a:lnTo>
                <a:lnTo>
                  <a:pt x="1974784" y="2375905"/>
                </a:lnTo>
                <a:lnTo>
                  <a:pt x="1974784" y="2370144"/>
                </a:lnTo>
                <a:lnTo>
                  <a:pt x="1967103" y="2352692"/>
                </a:lnTo>
                <a:lnTo>
                  <a:pt x="1960818" y="2345012"/>
                </a:lnTo>
                <a:close/>
                <a:moveTo>
                  <a:pt x="1997130" y="2342919"/>
                </a:moveTo>
                <a:lnTo>
                  <a:pt x="1998526" y="2357580"/>
                </a:lnTo>
                <a:lnTo>
                  <a:pt x="1996331" y="2357580"/>
                </a:lnTo>
                <a:lnTo>
                  <a:pt x="1995734" y="2358101"/>
                </a:lnTo>
                <a:lnTo>
                  <a:pt x="1995734" y="2360371"/>
                </a:lnTo>
                <a:lnTo>
                  <a:pt x="1997131" y="2360371"/>
                </a:lnTo>
                <a:lnTo>
                  <a:pt x="2002209" y="2395914"/>
                </a:lnTo>
                <a:lnTo>
                  <a:pt x="1997828" y="2347108"/>
                </a:lnTo>
                <a:lnTo>
                  <a:pt x="2002716" y="2344315"/>
                </a:lnTo>
                <a:lnTo>
                  <a:pt x="2023665" y="2348504"/>
                </a:lnTo>
                <a:lnTo>
                  <a:pt x="2030647" y="2354089"/>
                </a:lnTo>
                <a:lnTo>
                  <a:pt x="2034139" y="2352693"/>
                </a:lnTo>
                <a:lnTo>
                  <a:pt x="2049502" y="2358703"/>
                </a:lnTo>
                <a:lnTo>
                  <a:pt x="2049502" y="2356183"/>
                </a:lnTo>
                <a:lnTo>
                  <a:pt x="2014587" y="2342919"/>
                </a:lnTo>
                <a:close/>
                <a:moveTo>
                  <a:pt x="2632581" y="2342919"/>
                </a:moveTo>
                <a:lnTo>
                  <a:pt x="2635374" y="2344315"/>
                </a:lnTo>
                <a:lnTo>
                  <a:pt x="2633978" y="2347108"/>
                </a:lnTo>
                <a:close/>
                <a:moveTo>
                  <a:pt x="2629788" y="2341523"/>
                </a:moveTo>
                <a:lnTo>
                  <a:pt x="2632581" y="2342919"/>
                </a:lnTo>
                <a:lnTo>
                  <a:pt x="2632581" y="2345712"/>
                </a:lnTo>
                <a:lnTo>
                  <a:pt x="2628391" y="2342919"/>
                </a:lnTo>
                <a:close/>
                <a:moveTo>
                  <a:pt x="2624202" y="2340127"/>
                </a:moveTo>
                <a:lnTo>
                  <a:pt x="2624202" y="2344316"/>
                </a:lnTo>
                <a:lnTo>
                  <a:pt x="2620012" y="2341523"/>
                </a:lnTo>
                <a:lnTo>
                  <a:pt x="2622806" y="2341523"/>
                </a:lnTo>
                <a:close/>
                <a:moveTo>
                  <a:pt x="2617219" y="2340127"/>
                </a:moveTo>
                <a:lnTo>
                  <a:pt x="2620012" y="2342919"/>
                </a:lnTo>
                <a:lnTo>
                  <a:pt x="2615822" y="2342919"/>
                </a:lnTo>
                <a:close/>
                <a:moveTo>
                  <a:pt x="1914371" y="2338889"/>
                </a:moveTo>
                <a:lnTo>
                  <a:pt x="1914034" y="2339428"/>
                </a:lnTo>
                <a:lnTo>
                  <a:pt x="1915530" y="2341921"/>
                </a:lnTo>
                <a:lnTo>
                  <a:pt x="1916127" y="2341522"/>
                </a:lnTo>
                <a:close/>
                <a:moveTo>
                  <a:pt x="3234472" y="2338648"/>
                </a:moveTo>
                <a:lnTo>
                  <a:pt x="3233117" y="2343617"/>
                </a:lnTo>
                <a:lnTo>
                  <a:pt x="3232326" y="2343617"/>
                </a:lnTo>
                <a:lnTo>
                  <a:pt x="3230676" y="2356272"/>
                </a:lnTo>
                <a:lnTo>
                  <a:pt x="3234513" y="2338730"/>
                </a:lnTo>
                <a:close/>
                <a:moveTo>
                  <a:pt x="1888150" y="2337520"/>
                </a:moveTo>
                <a:lnTo>
                  <a:pt x="1886100" y="2338032"/>
                </a:lnTo>
                <a:lnTo>
                  <a:pt x="1885424" y="2340736"/>
                </a:lnTo>
                <a:lnTo>
                  <a:pt x="1887498" y="2340126"/>
                </a:lnTo>
                <a:close/>
                <a:moveTo>
                  <a:pt x="2196843" y="2334543"/>
                </a:moveTo>
                <a:lnTo>
                  <a:pt x="2157738" y="2349203"/>
                </a:lnTo>
                <a:lnTo>
                  <a:pt x="2153548" y="2349203"/>
                </a:lnTo>
                <a:lnTo>
                  <a:pt x="2150756" y="2350599"/>
                </a:lnTo>
                <a:lnTo>
                  <a:pt x="2150756" y="2349203"/>
                </a:lnTo>
                <a:lnTo>
                  <a:pt x="2147962" y="2349203"/>
                </a:lnTo>
                <a:lnTo>
                  <a:pt x="2142375" y="2353391"/>
                </a:lnTo>
                <a:lnTo>
                  <a:pt x="2142375" y="2358976"/>
                </a:lnTo>
                <a:lnTo>
                  <a:pt x="2139584" y="2356185"/>
                </a:lnTo>
                <a:lnTo>
                  <a:pt x="2143772" y="2362465"/>
                </a:lnTo>
                <a:lnTo>
                  <a:pt x="2142375" y="2363862"/>
                </a:lnTo>
                <a:lnTo>
                  <a:pt x="2155643" y="2381315"/>
                </a:lnTo>
                <a:lnTo>
                  <a:pt x="2150057" y="2381315"/>
                </a:lnTo>
                <a:lnTo>
                  <a:pt x="2145867" y="2384107"/>
                </a:lnTo>
                <a:lnTo>
                  <a:pt x="2147264" y="2385503"/>
                </a:lnTo>
                <a:lnTo>
                  <a:pt x="2150057" y="2388295"/>
                </a:lnTo>
                <a:lnTo>
                  <a:pt x="2154246" y="2385503"/>
                </a:lnTo>
                <a:lnTo>
                  <a:pt x="2155643" y="2388295"/>
                </a:lnTo>
                <a:lnTo>
                  <a:pt x="2158436" y="2386899"/>
                </a:lnTo>
                <a:lnTo>
                  <a:pt x="2157040" y="2384107"/>
                </a:lnTo>
                <a:lnTo>
                  <a:pt x="2155643" y="2386899"/>
                </a:lnTo>
                <a:lnTo>
                  <a:pt x="2154246" y="2384107"/>
                </a:lnTo>
                <a:lnTo>
                  <a:pt x="2157040" y="2382711"/>
                </a:lnTo>
                <a:lnTo>
                  <a:pt x="2167514" y="2393182"/>
                </a:lnTo>
                <a:lnTo>
                  <a:pt x="2176592" y="2397371"/>
                </a:lnTo>
                <a:lnTo>
                  <a:pt x="2191256" y="2395975"/>
                </a:lnTo>
                <a:lnTo>
                  <a:pt x="2195446" y="2391786"/>
                </a:lnTo>
                <a:lnTo>
                  <a:pt x="2203127" y="2390390"/>
                </a:lnTo>
                <a:lnTo>
                  <a:pt x="2207317" y="2387597"/>
                </a:lnTo>
                <a:lnTo>
                  <a:pt x="2226869" y="2387597"/>
                </a:lnTo>
                <a:lnTo>
                  <a:pt x="2232456" y="2384805"/>
                </a:lnTo>
                <a:lnTo>
                  <a:pt x="2246492" y="2383584"/>
                </a:lnTo>
                <a:lnTo>
                  <a:pt x="2246421" y="2382711"/>
                </a:lnTo>
                <a:lnTo>
                  <a:pt x="2261784" y="2383408"/>
                </a:lnTo>
                <a:lnTo>
                  <a:pt x="2264577" y="2386201"/>
                </a:lnTo>
                <a:lnTo>
                  <a:pt x="2263055" y="2388295"/>
                </a:lnTo>
                <a:lnTo>
                  <a:pt x="2264577" y="2388295"/>
                </a:lnTo>
                <a:lnTo>
                  <a:pt x="2264577" y="2386201"/>
                </a:lnTo>
                <a:lnTo>
                  <a:pt x="2264577" y="2384805"/>
                </a:lnTo>
                <a:lnTo>
                  <a:pt x="2267371" y="2382013"/>
                </a:lnTo>
                <a:lnTo>
                  <a:pt x="2265974" y="2384805"/>
                </a:lnTo>
                <a:lnTo>
                  <a:pt x="2271561" y="2387597"/>
                </a:lnTo>
                <a:lnTo>
                  <a:pt x="2267371" y="2378523"/>
                </a:lnTo>
                <a:lnTo>
                  <a:pt x="2270164" y="2372937"/>
                </a:lnTo>
                <a:lnTo>
                  <a:pt x="2270164" y="2379221"/>
                </a:lnTo>
                <a:lnTo>
                  <a:pt x="2272957" y="2382013"/>
                </a:lnTo>
                <a:lnTo>
                  <a:pt x="2274353" y="2388295"/>
                </a:lnTo>
                <a:lnTo>
                  <a:pt x="2274353" y="2386899"/>
                </a:lnTo>
                <a:lnTo>
                  <a:pt x="2278543" y="2391088"/>
                </a:lnTo>
                <a:lnTo>
                  <a:pt x="2282733" y="2393880"/>
                </a:lnTo>
                <a:lnTo>
                  <a:pt x="2288319" y="2392484"/>
                </a:lnTo>
                <a:lnTo>
                  <a:pt x="2300191" y="2396673"/>
                </a:lnTo>
                <a:lnTo>
                  <a:pt x="2316252" y="2409937"/>
                </a:lnTo>
                <a:lnTo>
                  <a:pt x="2316021" y="2410167"/>
                </a:lnTo>
                <a:lnTo>
                  <a:pt x="2321139" y="2412729"/>
                </a:lnTo>
                <a:lnTo>
                  <a:pt x="2327424" y="2409937"/>
                </a:lnTo>
                <a:lnTo>
                  <a:pt x="2333010" y="2400862"/>
                </a:lnTo>
                <a:lnTo>
                  <a:pt x="2339295" y="2400862"/>
                </a:lnTo>
                <a:lnTo>
                  <a:pt x="2339295" y="2395277"/>
                </a:lnTo>
                <a:lnTo>
                  <a:pt x="2345580" y="2400862"/>
                </a:lnTo>
                <a:lnTo>
                  <a:pt x="2323234" y="2415521"/>
                </a:lnTo>
                <a:lnTo>
                  <a:pt x="2336502" y="2407842"/>
                </a:lnTo>
                <a:lnTo>
                  <a:pt x="2333708" y="2410634"/>
                </a:lnTo>
                <a:lnTo>
                  <a:pt x="2332564" y="2415207"/>
                </a:lnTo>
                <a:lnTo>
                  <a:pt x="2335804" y="2414125"/>
                </a:lnTo>
                <a:lnTo>
                  <a:pt x="2337200" y="2416918"/>
                </a:lnTo>
                <a:lnTo>
                  <a:pt x="2333010" y="2418314"/>
                </a:lnTo>
                <a:lnTo>
                  <a:pt x="2331963" y="2416220"/>
                </a:lnTo>
                <a:lnTo>
                  <a:pt x="2328123" y="2416220"/>
                </a:lnTo>
                <a:lnTo>
                  <a:pt x="2325329" y="2419012"/>
                </a:lnTo>
                <a:lnTo>
                  <a:pt x="2322536" y="2425295"/>
                </a:lnTo>
                <a:lnTo>
                  <a:pt x="2323933" y="2431577"/>
                </a:lnTo>
                <a:lnTo>
                  <a:pt x="2334728" y="2447446"/>
                </a:lnTo>
                <a:lnTo>
                  <a:pt x="2335804" y="2447635"/>
                </a:lnTo>
                <a:lnTo>
                  <a:pt x="2342787" y="2455313"/>
                </a:lnTo>
                <a:lnTo>
                  <a:pt x="2341390" y="2456709"/>
                </a:lnTo>
                <a:lnTo>
                  <a:pt x="2346977" y="2455313"/>
                </a:lnTo>
                <a:lnTo>
                  <a:pt x="2353261" y="2458106"/>
                </a:lnTo>
                <a:lnTo>
                  <a:pt x="2365132" y="2455313"/>
                </a:lnTo>
                <a:lnTo>
                  <a:pt x="2359546" y="2469974"/>
                </a:lnTo>
                <a:lnTo>
                  <a:pt x="2354658" y="2476256"/>
                </a:lnTo>
                <a:lnTo>
                  <a:pt x="2360943" y="2486728"/>
                </a:lnTo>
                <a:lnTo>
                  <a:pt x="2362339" y="2490917"/>
                </a:lnTo>
                <a:lnTo>
                  <a:pt x="2358757" y="2494497"/>
                </a:lnTo>
                <a:lnTo>
                  <a:pt x="2359546" y="2494407"/>
                </a:lnTo>
                <a:lnTo>
                  <a:pt x="2365132" y="2488822"/>
                </a:lnTo>
                <a:lnTo>
                  <a:pt x="2363735" y="2486030"/>
                </a:lnTo>
                <a:lnTo>
                  <a:pt x="2358149" y="2478350"/>
                </a:lnTo>
                <a:lnTo>
                  <a:pt x="2356753" y="2474162"/>
                </a:lnTo>
                <a:lnTo>
                  <a:pt x="2362339" y="2467879"/>
                </a:lnTo>
                <a:lnTo>
                  <a:pt x="2366529" y="2455313"/>
                </a:lnTo>
                <a:lnTo>
                  <a:pt x="2374210" y="2461596"/>
                </a:lnTo>
                <a:lnTo>
                  <a:pt x="2377004" y="2461596"/>
                </a:lnTo>
                <a:lnTo>
                  <a:pt x="2384685" y="2464389"/>
                </a:lnTo>
                <a:lnTo>
                  <a:pt x="2396555" y="2462992"/>
                </a:lnTo>
                <a:lnTo>
                  <a:pt x="2397952" y="2465785"/>
                </a:lnTo>
                <a:lnTo>
                  <a:pt x="2396555" y="2468578"/>
                </a:lnTo>
                <a:lnTo>
                  <a:pt x="2399349" y="2465785"/>
                </a:lnTo>
                <a:lnTo>
                  <a:pt x="2403539" y="2465785"/>
                </a:lnTo>
                <a:lnTo>
                  <a:pt x="2412616" y="2474860"/>
                </a:lnTo>
                <a:lnTo>
                  <a:pt x="2411220" y="2476256"/>
                </a:lnTo>
                <a:lnTo>
                  <a:pt x="2414013" y="2480445"/>
                </a:lnTo>
                <a:lnTo>
                  <a:pt x="2415410" y="2479049"/>
                </a:lnTo>
                <a:lnTo>
                  <a:pt x="2420298" y="2483935"/>
                </a:lnTo>
                <a:lnTo>
                  <a:pt x="2424487" y="2485332"/>
                </a:lnTo>
                <a:lnTo>
                  <a:pt x="2425884" y="2483935"/>
                </a:lnTo>
                <a:lnTo>
                  <a:pt x="2427050" y="2487426"/>
                </a:lnTo>
                <a:lnTo>
                  <a:pt x="2427281" y="2487426"/>
                </a:lnTo>
                <a:lnTo>
                  <a:pt x="2428677" y="2490219"/>
                </a:lnTo>
                <a:lnTo>
                  <a:pt x="2426932" y="2488473"/>
                </a:lnTo>
                <a:lnTo>
                  <a:pt x="2425884" y="2489520"/>
                </a:lnTo>
                <a:lnTo>
                  <a:pt x="2430074" y="2490917"/>
                </a:lnTo>
                <a:lnTo>
                  <a:pt x="2430074" y="2495105"/>
                </a:lnTo>
                <a:lnTo>
                  <a:pt x="2446805" y="2505695"/>
                </a:lnTo>
                <a:lnTo>
                  <a:pt x="2446833" y="2505576"/>
                </a:lnTo>
                <a:lnTo>
                  <a:pt x="2460101" y="2508369"/>
                </a:lnTo>
                <a:lnTo>
                  <a:pt x="2485239" y="2495105"/>
                </a:lnTo>
                <a:lnTo>
                  <a:pt x="2507585" y="2492313"/>
                </a:lnTo>
                <a:lnTo>
                  <a:pt x="2516663" y="2488124"/>
                </a:lnTo>
                <a:lnTo>
                  <a:pt x="2519456" y="2480445"/>
                </a:lnTo>
                <a:lnTo>
                  <a:pt x="2523646" y="2481841"/>
                </a:lnTo>
                <a:lnTo>
                  <a:pt x="2527836" y="2480445"/>
                </a:lnTo>
                <a:lnTo>
                  <a:pt x="2523646" y="2480445"/>
                </a:lnTo>
                <a:lnTo>
                  <a:pt x="2527836" y="2479049"/>
                </a:lnTo>
                <a:lnTo>
                  <a:pt x="2527039" y="2477464"/>
                </a:lnTo>
                <a:lnTo>
                  <a:pt x="2525043" y="2478350"/>
                </a:lnTo>
                <a:lnTo>
                  <a:pt x="2526470" y="2477397"/>
                </a:lnTo>
                <a:lnTo>
                  <a:pt x="2518758" y="2479049"/>
                </a:lnTo>
                <a:lnTo>
                  <a:pt x="2506887" y="2483237"/>
                </a:lnTo>
                <a:lnTo>
                  <a:pt x="2506887" y="2486030"/>
                </a:lnTo>
                <a:lnTo>
                  <a:pt x="2493620" y="2487426"/>
                </a:lnTo>
                <a:lnTo>
                  <a:pt x="2460101" y="2495106"/>
                </a:lnTo>
                <a:lnTo>
                  <a:pt x="2446834" y="2493709"/>
                </a:lnTo>
                <a:lnTo>
                  <a:pt x="2439152" y="2486030"/>
                </a:lnTo>
                <a:lnTo>
                  <a:pt x="2438454" y="2486728"/>
                </a:lnTo>
                <a:lnTo>
                  <a:pt x="2437756" y="2486030"/>
                </a:lnTo>
                <a:lnTo>
                  <a:pt x="2437756" y="2483237"/>
                </a:lnTo>
                <a:lnTo>
                  <a:pt x="2432169" y="2480445"/>
                </a:lnTo>
                <a:lnTo>
                  <a:pt x="2432169" y="2477653"/>
                </a:lnTo>
                <a:lnTo>
                  <a:pt x="2426583" y="2472068"/>
                </a:lnTo>
                <a:lnTo>
                  <a:pt x="2348390" y="2397355"/>
                </a:lnTo>
                <a:lnTo>
                  <a:pt x="2348373" y="2397372"/>
                </a:lnTo>
                <a:lnTo>
                  <a:pt x="2322536" y="2377825"/>
                </a:lnTo>
                <a:lnTo>
                  <a:pt x="2297398" y="2364561"/>
                </a:lnTo>
                <a:lnTo>
                  <a:pt x="2253405" y="2346410"/>
                </a:lnTo>
                <a:lnTo>
                  <a:pt x="2238741" y="2342221"/>
                </a:lnTo>
                <a:lnTo>
                  <a:pt x="2235947" y="2345014"/>
                </a:lnTo>
                <a:lnTo>
                  <a:pt x="2234551" y="2342221"/>
                </a:lnTo>
                <a:lnTo>
                  <a:pt x="2237344" y="2339429"/>
                </a:lnTo>
                <a:lnTo>
                  <a:pt x="2234551" y="2339429"/>
                </a:lnTo>
                <a:lnTo>
                  <a:pt x="2233154" y="2345014"/>
                </a:lnTo>
                <a:lnTo>
                  <a:pt x="2233154" y="2342221"/>
                </a:lnTo>
                <a:lnTo>
                  <a:pt x="2228964" y="2345014"/>
                </a:lnTo>
                <a:lnTo>
                  <a:pt x="2230361" y="2346410"/>
                </a:lnTo>
                <a:lnTo>
                  <a:pt x="2234551" y="2346410"/>
                </a:lnTo>
                <a:lnTo>
                  <a:pt x="2230361" y="2347806"/>
                </a:lnTo>
                <a:lnTo>
                  <a:pt x="2224077" y="2346410"/>
                </a:lnTo>
                <a:lnTo>
                  <a:pt x="2224077" y="2340825"/>
                </a:lnTo>
                <a:lnTo>
                  <a:pt x="2221283" y="2339429"/>
                </a:lnTo>
                <a:lnTo>
                  <a:pt x="2219887" y="2342221"/>
                </a:lnTo>
                <a:lnTo>
                  <a:pt x="2214300" y="2335939"/>
                </a:lnTo>
                <a:close/>
                <a:moveTo>
                  <a:pt x="2057881" y="2321278"/>
                </a:moveTo>
                <a:lnTo>
                  <a:pt x="2057881" y="2330354"/>
                </a:lnTo>
                <a:lnTo>
                  <a:pt x="2056813" y="2330884"/>
                </a:lnTo>
                <a:close/>
                <a:moveTo>
                  <a:pt x="2095590" y="2314995"/>
                </a:moveTo>
                <a:lnTo>
                  <a:pt x="2101874" y="2317089"/>
                </a:lnTo>
                <a:lnTo>
                  <a:pt x="2106064" y="2321278"/>
                </a:lnTo>
                <a:lnTo>
                  <a:pt x="2103271" y="2322674"/>
                </a:lnTo>
                <a:close/>
                <a:moveTo>
                  <a:pt x="2080227" y="2314297"/>
                </a:moveTo>
                <a:lnTo>
                  <a:pt x="2069753" y="2319882"/>
                </a:lnTo>
                <a:lnTo>
                  <a:pt x="2071150" y="2317089"/>
                </a:lnTo>
                <a:close/>
                <a:moveTo>
                  <a:pt x="2012492" y="2304523"/>
                </a:moveTo>
                <a:lnTo>
                  <a:pt x="2016682" y="2304523"/>
                </a:lnTo>
                <a:lnTo>
                  <a:pt x="2012492" y="2308712"/>
                </a:lnTo>
                <a:lnTo>
                  <a:pt x="2011095" y="2308712"/>
                </a:lnTo>
                <a:close/>
                <a:moveTo>
                  <a:pt x="2670059" y="2288936"/>
                </a:moveTo>
                <a:lnTo>
                  <a:pt x="2672384" y="2291261"/>
                </a:lnTo>
                <a:lnTo>
                  <a:pt x="2680065" y="2289865"/>
                </a:lnTo>
                <a:lnTo>
                  <a:pt x="2672384" y="2292657"/>
                </a:lnTo>
                <a:lnTo>
                  <a:pt x="2669591" y="2289865"/>
                </a:lnTo>
                <a:close/>
                <a:moveTo>
                  <a:pt x="1554270" y="2287422"/>
                </a:moveTo>
                <a:lnTo>
                  <a:pt x="1551617" y="2294052"/>
                </a:lnTo>
                <a:lnTo>
                  <a:pt x="1551758" y="2294394"/>
                </a:lnTo>
                <a:lnTo>
                  <a:pt x="1554409" y="2287769"/>
                </a:lnTo>
                <a:close/>
                <a:moveTo>
                  <a:pt x="2694729" y="2285675"/>
                </a:moveTo>
                <a:lnTo>
                  <a:pt x="2700316" y="2287071"/>
                </a:lnTo>
                <a:lnTo>
                  <a:pt x="2698919" y="2288467"/>
                </a:lnTo>
                <a:close/>
                <a:moveTo>
                  <a:pt x="2705204" y="2284977"/>
                </a:moveTo>
                <a:lnTo>
                  <a:pt x="2709394" y="2284977"/>
                </a:lnTo>
                <a:lnTo>
                  <a:pt x="2703807" y="2289166"/>
                </a:lnTo>
                <a:close/>
                <a:moveTo>
                  <a:pt x="1546025" y="2284975"/>
                </a:moveTo>
                <a:lnTo>
                  <a:pt x="1546030" y="2284977"/>
                </a:lnTo>
                <a:lnTo>
                  <a:pt x="1546041" y="2284975"/>
                </a:lnTo>
                <a:lnTo>
                  <a:pt x="1546029" y="2284976"/>
                </a:lnTo>
                <a:close/>
                <a:moveTo>
                  <a:pt x="2674479" y="2283581"/>
                </a:moveTo>
                <a:lnTo>
                  <a:pt x="2685652" y="2284977"/>
                </a:lnTo>
                <a:lnTo>
                  <a:pt x="2679367" y="2289166"/>
                </a:lnTo>
                <a:lnTo>
                  <a:pt x="2680764" y="2287770"/>
                </a:lnTo>
                <a:lnTo>
                  <a:pt x="2675876" y="2287770"/>
                </a:lnTo>
                <a:lnTo>
                  <a:pt x="2678669" y="2288468"/>
                </a:lnTo>
                <a:lnTo>
                  <a:pt x="2674479" y="2289864"/>
                </a:lnTo>
                <a:lnTo>
                  <a:pt x="2673432" y="2287770"/>
                </a:lnTo>
                <a:lnTo>
                  <a:pt x="2670638" y="2287770"/>
                </a:lnTo>
                <a:lnTo>
                  <a:pt x="2670059" y="2288936"/>
                </a:lnTo>
                <a:lnTo>
                  <a:pt x="2669591" y="2288468"/>
                </a:lnTo>
                <a:lnTo>
                  <a:pt x="2670289" y="2287770"/>
                </a:lnTo>
                <a:close/>
                <a:moveTo>
                  <a:pt x="2637470" y="2282883"/>
                </a:moveTo>
                <a:lnTo>
                  <a:pt x="2640263" y="2284279"/>
                </a:lnTo>
                <a:lnTo>
                  <a:pt x="2637470" y="2285675"/>
                </a:lnTo>
                <a:lnTo>
                  <a:pt x="2638866" y="2287072"/>
                </a:lnTo>
                <a:lnTo>
                  <a:pt x="2636073" y="2285675"/>
                </a:lnTo>
                <a:close/>
                <a:moveTo>
                  <a:pt x="3196107" y="2282183"/>
                </a:moveTo>
                <a:lnTo>
                  <a:pt x="3196030" y="2282227"/>
                </a:lnTo>
                <a:lnTo>
                  <a:pt x="3195408" y="2294052"/>
                </a:lnTo>
                <a:lnTo>
                  <a:pt x="3195484" y="2294025"/>
                </a:lnTo>
                <a:close/>
                <a:moveTo>
                  <a:pt x="3233117" y="2281835"/>
                </a:moveTo>
                <a:lnTo>
                  <a:pt x="3232419" y="2282183"/>
                </a:lnTo>
                <a:lnTo>
                  <a:pt x="3233117" y="2283580"/>
                </a:lnTo>
                <a:close/>
                <a:moveTo>
                  <a:pt x="2695427" y="2281487"/>
                </a:moveTo>
                <a:lnTo>
                  <a:pt x="2696824" y="2284280"/>
                </a:lnTo>
                <a:lnTo>
                  <a:pt x="2695427" y="2285676"/>
                </a:lnTo>
                <a:lnTo>
                  <a:pt x="2692634" y="2282883"/>
                </a:lnTo>
                <a:close/>
                <a:moveTo>
                  <a:pt x="3240414" y="2281418"/>
                </a:moveTo>
                <a:lnTo>
                  <a:pt x="3241496" y="2283581"/>
                </a:lnTo>
                <a:lnTo>
                  <a:pt x="3250690" y="2285203"/>
                </a:lnTo>
                <a:close/>
                <a:moveTo>
                  <a:pt x="2723661" y="2280886"/>
                </a:moveTo>
                <a:lnTo>
                  <a:pt x="2723361" y="2281487"/>
                </a:lnTo>
                <a:lnTo>
                  <a:pt x="2722313" y="2281487"/>
                </a:lnTo>
                <a:close/>
                <a:moveTo>
                  <a:pt x="2713584" y="2280090"/>
                </a:moveTo>
                <a:lnTo>
                  <a:pt x="2716377" y="2282882"/>
                </a:lnTo>
                <a:lnTo>
                  <a:pt x="2715979" y="2283281"/>
                </a:lnTo>
                <a:close/>
                <a:moveTo>
                  <a:pt x="2056486" y="2279392"/>
                </a:moveTo>
                <a:lnTo>
                  <a:pt x="2059279" y="2279392"/>
                </a:lnTo>
                <a:lnTo>
                  <a:pt x="2057882" y="2282184"/>
                </a:lnTo>
                <a:lnTo>
                  <a:pt x="2055089" y="2280788"/>
                </a:lnTo>
                <a:close/>
                <a:moveTo>
                  <a:pt x="2714980" y="2278694"/>
                </a:moveTo>
                <a:lnTo>
                  <a:pt x="2719170" y="2281486"/>
                </a:lnTo>
                <a:lnTo>
                  <a:pt x="2722312" y="2281486"/>
                </a:lnTo>
                <a:lnTo>
                  <a:pt x="2719170" y="2282883"/>
                </a:lnTo>
                <a:close/>
                <a:moveTo>
                  <a:pt x="2698919" y="2277996"/>
                </a:moveTo>
                <a:lnTo>
                  <a:pt x="2700316" y="2283581"/>
                </a:lnTo>
                <a:lnTo>
                  <a:pt x="2694729" y="2280789"/>
                </a:lnTo>
                <a:close/>
                <a:moveTo>
                  <a:pt x="1960120" y="2277995"/>
                </a:moveTo>
                <a:lnTo>
                  <a:pt x="1962215" y="2279391"/>
                </a:lnTo>
                <a:lnTo>
                  <a:pt x="1966405" y="2282184"/>
                </a:lnTo>
                <a:lnTo>
                  <a:pt x="1960818" y="2287768"/>
                </a:lnTo>
                <a:lnTo>
                  <a:pt x="1960818" y="2289164"/>
                </a:lnTo>
                <a:lnTo>
                  <a:pt x="1954533" y="2293353"/>
                </a:lnTo>
                <a:lnTo>
                  <a:pt x="1951741" y="2287768"/>
                </a:lnTo>
                <a:lnTo>
                  <a:pt x="1950344" y="2289164"/>
                </a:lnTo>
                <a:lnTo>
                  <a:pt x="1947551" y="2286372"/>
                </a:lnTo>
                <a:lnTo>
                  <a:pt x="1951741" y="2280788"/>
                </a:lnTo>
                <a:lnTo>
                  <a:pt x="1954533" y="2283579"/>
                </a:lnTo>
                <a:lnTo>
                  <a:pt x="1958724" y="2280788"/>
                </a:lnTo>
                <a:lnTo>
                  <a:pt x="1955930" y="2283579"/>
                </a:lnTo>
                <a:lnTo>
                  <a:pt x="1960120" y="2287768"/>
                </a:lnTo>
                <a:lnTo>
                  <a:pt x="1960122" y="2287767"/>
                </a:lnTo>
                <a:lnTo>
                  <a:pt x="1955934" y="2283579"/>
                </a:lnTo>
                <a:lnTo>
                  <a:pt x="1958725" y="2280788"/>
                </a:lnTo>
                <a:lnTo>
                  <a:pt x="1958724" y="2280788"/>
                </a:lnTo>
                <a:close/>
                <a:moveTo>
                  <a:pt x="3238004" y="2275558"/>
                </a:moveTo>
                <a:lnTo>
                  <a:pt x="3238004" y="2278345"/>
                </a:lnTo>
                <a:lnTo>
                  <a:pt x="3238353" y="2278171"/>
                </a:lnTo>
                <a:close/>
                <a:moveTo>
                  <a:pt x="3185632" y="2275482"/>
                </a:moveTo>
                <a:lnTo>
                  <a:pt x="3185632" y="2277996"/>
                </a:lnTo>
                <a:lnTo>
                  <a:pt x="3186098" y="2278462"/>
                </a:lnTo>
                <a:lnTo>
                  <a:pt x="3187029" y="2276599"/>
                </a:lnTo>
                <a:close/>
                <a:moveTo>
                  <a:pt x="1954114" y="2273842"/>
                </a:moveTo>
                <a:lnTo>
                  <a:pt x="1969896" y="2278694"/>
                </a:lnTo>
                <a:lnTo>
                  <a:pt x="1956628" y="2275902"/>
                </a:lnTo>
                <a:close/>
                <a:moveTo>
                  <a:pt x="3183185" y="2273736"/>
                </a:moveTo>
                <a:lnTo>
                  <a:pt x="3184242" y="2274370"/>
                </a:lnTo>
                <a:lnTo>
                  <a:pt x="3183538" y="2273807"/>
                </a:lnTo>
                <a:close/>
                <a:moveTo>
                  <a:pt x="1518780" y="2272499"/>
                </a:moveTo>
                <a:lnTo>
                  <a:pt x="1517400" y="2279393"/>
                </a:lnTo>
                <a:lnTo>
                  <a:pt x="1517519" y="2279430"/>
                </a:lnTo>
                <a:close/>
                <a:moveTo>
                  <a:pt x="1514607" y="2272411"/>
                </a:moveTo>
                <a:lnTo>
                  <a:pt x="1514607" y="2272411"/>
                </a:lnTo>
                <a:lnTo>
                  <a:pt x="1518796" y="2272411"/>
                </a:lnTo>
                <a:lnTo>
                  <a:pt x="1518796" y="2272411"/>
                </a:lnTo>
                <a:close/>
                <a:moveTo>
                  <a:pt x="2696378" y="2269231"/>
                </a:moveTo>
                <a:lnTo>
                  <a:pt x="2696131" y="2269514"/>
                </a:lnTo>
                <a:lnTo>
                  <a:pt x="2696502" y="2270318"/>
                </a:lnTo>
                <a:lnTo>
                  <a:pt x="2696650" y="2270318"/>
                </a:lnTo>
                <a:close/>
                <a:moveTo>
                  <a:pt x="2723360" y="2263336"/>
                </a:moveTo>
                <a:lnTo>
                  <a:pt x="2720567" y="2267525"/>
                </a:lnTo>
                <a:lnTo>
                  <a:pt x="2717773" y="2267525"/>
                </a:lnTo>
                <a:close/>
                <a:moveTo>
                  <a:pt x="1511814" y="2262638"/>
                </a:moveTo>
                <a:lnTo>
                  <a:pt x="1511814" y="2262638"/>
                </a:lnTo>
                <a:lnTo>
                  <a:pt x="1516002" y="2264034"/>
                </a:lnTo>
                <a:lnTo>
                  <a:pt x="1516002" y="2264033"/>
                </a:lnTo>
                <a:close/>
                <a:moveTo>
                  <a:pt x="1509021" y="2252166"/>
                </a:moveTo>
                <a:lnTo>
                  <a:pt x="1509021" y="2252167"/>
                </a:lnTo>
                <a:lnTo>
                  <a:pt x="1511812" y="2253562"/>
                </a:lnTo>
                <a:lnTo>
                  <a:pt x="1511812" y="2253562"/>
                </a:lnTo>
                <a:close/>
                <a:moveTo>
                  <a:pt x="2719170" y="2250073"/>
                </a:moveTo>
                <a:lnTo>
                  <a:pt x="2719170" y="2251469"/>
                </a:lnTo>
                <a:lnTo>
                  <a:pt x="2717773" y="2250771"/>
                </a:lnTo>
                <a:close/>
                <a:moveTo>
                  <a:pt x="2715447" y="2249605"/>
                </a:moveTo>
                <a:lnTo>
                  <a:pt x="2717772" y="2250771"/>
                </a:lnTo>
                <a:lnTo>
                  <a:pt x="2716376" y="2251469"/>
                </a:lnTo>
                <a:close/>
                <a:moveTo>
                  <a:pt x="3594835" y="2244486"/>
                </a:moveTo>
                <a:lnTo>
                  <a:pt x="3594230" y="2244644"/>
                </a:lnTo>
                <a:lnTo>
                  <a:pt x="3600421" y="2245883"/>
                </a:lnTo>
                <a:lnTo>
                  <a:pt x="3600497" y="2245619"/>
                </a:lnTo>
                <a:close/>
                <a:moveTo>
                  <a:pt x="2001682" y="2243942"/>
                </a:moveTo>
                <a:lnTo>
                  <a:pt x="1994336" y="2262637"/>
                </a:lnTo>
                <a:lnTo>
                  <a:pt x="1994336" y="2256354"/>
                </a:lnTo>
                <a:lnTo>
                  <a:pt x="1995733" y="2256354"/>
                </a:lnTo>
                <a:lnTo>
                  <a:pt x="1998526" y="2244486"/>
                </a:lnTo>
                <a:lnTo>
                  <a:pt x="2001318" y="2244486"/>
                </a:lnTo>
                <a:close/>
                <a:moveTo>
                  <a:pt x="1513009" y="2239536"/>
                </a:moveTo>
                <a:lnTo>
                  <a:pt x="1510418" y="2241695"/>
                </a:lnTo>
                <a:lnTo>
                  <a:pt x="1509022" y="2252160"/>
                </a:lnTo>
                <a:close/>
                <a:moveTo>
                  <a:pt x="1514607" y="2238205"/>
                </a:moveTo>
                <a:lnTo>
                  <a:pt x="1513846" y="2238839"/>
                </a:lnTo>
                <a:lnTo>
                  <a:pt x="1520190" y="2238205"/>
                </a:lnTo>
                <a:close/>
                <a:moveTo>
                  <a:pt x="2005508" y="2238204"/>
                </a:moveTo>
                <a:lnTo>
                  <a:pt x="2001682" y="2243943"/>
                </a:lnTo>
                <a:lnTo>
                  <a:pt x="2002016" y="2243091"/>
                </a:lnTo>
                <a:close/>
                <a:moveTo>
                  <a:pt x="1523685" y="2228431"/>
                </a:moveTo>
                <a:lnTo>
                  <a:pt x="1523685" y="2228431"/>
                </a:lnTo>
                <a:lnTo>
                  <a:pt x="1527853" y="2229902"/>
                </a:lnTo>
                <a:close/>
                <a:moveTo>
                  <a:pt x="2786905" y="2227035"/>
                </a:moveTo>
                <a:lnTo>
                  <a:pt x="2789698" y="2227035"/>
                </a:lnTo>
                <a:lnTo>
                  <a:pt x="2789698" y="2231224"/>
                </a:lnTo>
                <a:lnTo>
                  <a:pt x="2785508" y="2232620"/>
                </a:lnTo>
                <a:lnTo>
                  <a:pt x="2788301" y="2229827"/>
                </a:lnTo>
                <a:close/>
                <a:moveTo>
                  <a:pt x="2575365" y="2219989"/>
                </a:moveTo>
                <a:lnTo>
                  <a:pt x="2600459" y="2243789"/>
                </a:lnTo>
                <a:lnTo>
                  <a:pt x="2601008" y="2243652"/>
                </a:lnTo>
                <a:close/>
                <a:moveTo>
                  <a:pt x="3088733" y="2215404"/>
                </a:moveTo>
                <a:lnTo>
                  <a:pt x="3088074" y="2215697"/>
                </a:lnTo>
                <a:lnTo>
                  <a:pt x="3094854" y="2224940"/>
                </a:lnTo>
                <a:lnTo>
                  <a:pt x="3095648" y="2225461"/>
                </a:lnTo>
                <a:close/>
                <a:moveTo>
                  <a:pt x="2163325" y="2213771"/>
                </a:moveTo>
                <a:lnTo>
                  <a:pt x="2163311" y="2213806"/>
                </a:lnTo>
                <a:lnTo>
                  <a:pt x="2116539" y="2242393"/>
                </a:lnTo>
                <a:close/>
                <a:moveTo>
                  <a:pt x="3108533" y="2200673"/>
                </a:moveTo>
                <a:lnTo>
                  <a:pt x="3090663" y="2210980"/>
                </a:lnTo>
                <a:lnTo>
                  <a:pt x="3090533" y="2211368"/>
                </a:lnTo>
                <a:lnTo>
                  <a:pt x="3106725" y="2202601"/>
                </a:lnTo>
                <a:close/>
                <a:moveTo>
                  <a:pt x="2819025" y="2199111"/>
                </a:moveTo>
                <a:lnTo>
                  <a:pt x="2821819" y="2199111"/>
                </a:lnTo>
                <a:lnTo>
                  <a:pt x="2821819" y="2200507"/>
                </a:lnTo>
                <a:close/>
                <a:moveTo>
                  <a:pt x="2705109" y="2197702"/>
                </a:moveTo>
                <a:lnTo>
                  <a:pt x="2698919" y="2242393"/>
                </a:lnTo>
                <a:lnTo>
                  <a:pt x="2692635" y="2261940"/>
                </a:lnTo>
                <a:lnTo>
                  <a:pt x="2692767" y="2262225"/>
                </a:lnTo>
                <a:lnTo>
                  <a:pt x="2698918" y="2243091"/>
                </a:lnTo>
                <a:lnTo>
                  <a:pt x="2705203" y="2197715"/>
                </a:lnTo>
                <a:close/>
                <a:moveTo>
                  <a:pt x="2840673" y="2194922"/>
                </a:moveTo>
                <a:lnTo>
                  <a:pt x="2846260" y="2194922"/>
                </a:lnTo>
                <a:lnTo>
                  <a:pt x="2840673" y="2196318"/>
                </a:lnTo>
                <a:close/>
                <a:moveTo>
                  <a:pt x="2833690" y="2194922"/>
                </a:moveTo>
                <a:lnTo>
                  <a:pt x="2835087" y="2197714"/>
                </a:lnTo>
                <a:lnTo>
                  <a:pt x="2835087" y="2199111"/>
                </a:lnTo>
                <a:lnTo>
                  <a:pt x="2830897" y="2197714"/>
                </a:lnTo>
                <a:lnTo>
                  <a:pt x="2830897" y="2196318"/>
                </a:lnTo>
                <a:close/>
                <a:moveTo>
                  <a:pt x="2660512" y="2191431"/>
                </a:moveTo>
                <a:lnTo>
                  <a:pt x="2658834" y="2192270"/>
                </a:lnTo>
                <a:lnTo>
                  <a:pt x="2662608" y="2191431"/>
                </a:lnTo>
                <a:lnTo>
                  <a:pt x="2664606" y="2191693"/>
                </a:lnTo>
                <a:lnTo>
                  <a:pt x="2664549" y="2191431"/>
                </a:lnTo>
                <a:lnTo>
                  <a:pt x="2662608" y="2191431"/>
                </a:lnTo>
                <a:close/>
                <a:moveTo>
                  <a:pt x="3118234" y="2190104"/>
                </a:moveTo>
                <a:lnTo>
                  <a:pt x="3112461" y="2196483"/>
                </a:lnTo>
                <a:lnTo>
                  <a:pt x="3117199" y="2191430"/>
                </a:lnTo>
                <a:close/>
                <a:moveTo>
                  <a:pt x="1544487" y="2180887"/>
                </a:moveTo>
                <a:lnTo>
                  <a:pt x="1544326" y="2182340"/>
                </a:lnTo>
                <a:lnTo>
                  <a:pt x="1544632" y="2180960"/>
                </a:lnTo>
                <a:close/>
                <a:moveTo>
                  <a:pt x="2017827" y="2180718"/>
                </a:moveTo>
                <a:lnTo>
                  <a:pt x="2015866" y="2182090"/>
                </a:lnTo>
                <a:lnTo>
                  <a:pt x="2015984" y="2182356"/>
                </a:lnTo>
                <a:close/>
                <a:moveTo>
                  <a:pt x="3029547" y="2174905"/>
                </a:moveTo>
                <a:lnTo>
                  <a:pt x="3029912" y="2175375"/>
                </a:lnTo>
                <a:lnTo>
                  <a:pt x="3048611" y="2188060"/>
                </a:lnTo>
                <a:lnTo>
                  <a:pt x="3048765" y="2187942"/>
                </a:lnTo>
                <a:close/>
                <a:moveTo>
                  <a:pt x="2002018" y="2173979"/>
                </a:moveTo>
                <a:lnTo>
                  <a:pt x="2000429" y="2175568"/>
                </a:lnTo>
                <a:lnTo>
                  <a:pt x="2001320" y="2176073"/>
                </a:lnTo>
                <a:lnTo>
                  <a:pt x="2002921" y="2174472"/>
                </a:lnTo>
                <a:close/>
                <a:moveTo>
                  <a:pt x="1916493" y="2172582"/>
                </a:moveTo>
                <a:lnTo>
                  <a:pt x="1913341" y="2185818"/>
                </a:lnTo>
                <a:lnTo>
                  <a:pt x="1917125" y="2172582"/>
                </a:lnTo>
                <a:close/>
                <a:moveTo>
                  <a:pt x="1921714" y="2168395"/>
                </a:moveTo>
                <a:lnTo>
                  <a:pt x="1920783" y="2171186"/>
                </a:lnTo>
                <a:lnTo>
                  <a:pt x="1921714" y="2171186"/>
                </a:lnTo>
                <a:close/>
                <a:moveTo>
                  <a:pt x="1813164" y="2167020"/>
                </a:moveTo>
                <a:lnTo>
                  <a:pt x="1812778" y="2167695"/>
                </a:lnTo>
                <a:lnTo>
                  <a:pt x="1813794" y="2173282"/>
                </a:lnTo>
                <a:lnTo>
                  <a:pt x="1814176" y="2172582"/>
                </a:lnTo>
                <a:close/>
                <a:moveTo>
                  <a:pt x="1540025" y="2166021"/>
                </a:moveTo>
                <a:lnTo>
                  <a:pt x="1538349" y="2167697"/>
                </a:lnTo>
                <a:lnTo>
                  <a:pt x="1538813" y="2167929"/>
                </a:lnTo>
                <a:lnTo>
                  <a:pt x="1540442" y="2166300"/>
                </a:lnTo>
                <a:close/>
                <a:moveTo>
                  <a:pt x="1966405" y="2164904"/>
                </a:moveTo>
                <a:lnTo>
                  <a:pt x="1964917" y="2167506"/>
                </a:lnTo>
                <a:lnTo>
                  <a:pt x="1965706" y="2168393"/>
                </a:lnTo>
                <a:lnTo>
                  <a:pt x="1967103" y="2168393"/>
                </a:lnTo>
                <a:lnTo>
                  <a:pt x="1968695" y="2165209"/>
                </a:lnTo>
                <a:close/>
                <a:moveTo>
                  <a:pt x="1957327" y="2163508"/>
                </a:moveTo>
                <a:lnTo>
                  <a:pt x="1948040" y="2168423"/>
                </a:lnTo>
                <a:lnTo>
                  <a:pt x="1948249" y="2168393"/>
                </a:lnTo>
                <a:lnTo>
                  <a:pt x="1957376" y="2163563"/>
                </a:lnTo>
                <a:close/>
                <a:moveTo>
                  <a:pt x="3554333" y="2156527"/>
                </a:moveTo>
                <a:lnTo>
                  <a:pt x="3553024" y="2160453"/>
                </a:lnTo>
                <a:lnTo>
                  <a:pt x="3554333" y="2160715"/>
                </a:lnTo>
                <a:lnTo>
                  <a:pt x="3555633" y="2156816"/>
                </a:lnTo>
                <a:close/>
                <a:moveTo>
                  <a:pt x="3538272" y="2155829"/>
                </a:moveTo>
                <a:lnTo>
                  <a:pt x="3535921" y="2159943"/>
                </a:lnTo>
                <a:lnTo>
                  <a:pt x="3536877" y="2160715"/>
                </a:lnTo>
                <a:lnTo>
                  <a:pt x="3539381" y="2156333"/>
                </a:lnTo>
                <a:close/>
                <a:moveTo>
                  <a:pt x="1672958" y="2153120"/>
                </a:moveTo>
                <a:lnTo>
                  <a:pt x="1672506" y="2155301"/>
                </a:lnTo>
                <a:lnTo>
                  <a:pt x="1688909" y="2156587"/>
                </a:lnTo>
                <a:close/>
                <a:moveTo>
                  <a:pt x="3560617" y="2151640"/>
                </a:moveTo>
                <a:lnTo>
                  <a:pt x="3560617" y="2157611"/>
                </a:lnTo>
                <a:lnTo>
                  <a:pt x="3562015" y="2157922"/>
                </a:lnTo>
                <a:lnTo>
                  <a:pt x="3562015" y="2151906"/>
                </a:lnTo>
                <a:close/>
                <a:moveTo>
                  <a:pt x="3511736" y="2145357"/>
                </a:moveTo>
                <a:lnTo>
                  <a:pt x="3499108" y="2148514"/>
                </a:lnTo>
                <a:lnTo>
                  <a:pt x="3499168" y="2148846"/>
                </a:lnTo>
                <a:lnTo>
                  <a:pt x="3512665" y="2145474"/>
                </a:lnTo>
                <a:close/>
                <a:moveTo>
                  <a:pt x="3496373" y="2141169"/>
                </a:moveTo>
                <a:lnTo>
                  <a:pt x="3485890" y="2142402"/>
                </a:lnTo>
                <a:lnTo>
                  <a:pt x="3485900" y="2142564"/>
                </a:lnTo>
                <a:lnTo>
                  <a:pt x="3496402" y="2141329"/>
                </a:lnTo>
                <a:close/>
                <a:moveTo>
                  <a:pt x="3593374" y="2132484"/>
                </a:moveTo>
                <a:lnTo>
                  <a:pt x="3589946" y="2154431"/>
                </a:lnTo>
                <a:lnTo>
                  <a:pt x="3591344" y="2154431"/>
                </a:lnTo>
                <a:lnTo>
                  <a:pt x="3591344" y="2151107"/>
                </a:lnTo>
                <a:lnTo>
                  <a:pt x="3590644" y="2150942"/>
                </a:lnTo>
                <a:lnTo>
                  <a:pt x="3594135" y="2132792"/>
                </a:lnTo>
                <a:close/>
                <a:moveTo>
                  <a:pt x="2492222" y="2131395"/>
                </a:moveTo>
                <a:lnTo>
                  <a:pt x="2490866" y="2132855"/>
                </a:lnTo>
                <a:lnTo>
                  <a:pt x="2573225" y="2217959"/>
                </a:lnTo>
                <a:lnTo>
                  <a:pt x="2573614" y="2218328"/>
                </a:lnTo>
                <a:close/>
                <a:moveTo>
                  <a:pt x="3167476" y="2127207"/>
                </a:moveTo>
                <a:lnTo>
                  <a:pt x="3166937" y="2127903"/>
                </a:lnTo>
                <a:lnTo>
                  <a:pt x="3172651" y="2127903"/>
                </a:lnTo>
                <a:lnTo>
                  <a:pt x="3172937" y="2127207"/>
                </a:lnTo>
                <a:close/>
                <a:moveTo>
                  <a:pt x="3657676" y="2122284"/>
                </a:moveTo>
                <a:lnTo>
                  <a:pt x="3657347" y="2122593"/>
                </a:lnTo>
                <a:lnTo>
                  <a:pt x="3657681" y="2122318"/>
                </a:lnTo>
                <a:close/>
                <a:moveTo>
                  <a:pt x="2995710" y="2121626"/>
                </a:moveTo>
                <a:lnTo>
                  <a:pt x="2998806" y="2122658"/>
                </a:lnTo>
                <a:lnTo>
                  <a:pt x="2999186" y="2122320"/>
                </a:lnTo>
                <a:close/>
                <a:moveTo>
                  <a:pt x="2999197" y="2109757"/>
                </a:moveTo>
                <a:lnTo>
                  <a:pt x="3002986" y="2111019"/>
                </a:lnTo>
                <a:lnTo>
                  <a:pt x="3003376" y="2110453"/>
                </a:lnTo>
                <a:close/>
                <a:moveTo>
                  <a:pt x="3254763" y="2106264"/>
                </a:moveTo>
                <a:lnTo>
                  <a:pt x="3254504" y="2106345"/>
                </a:lnTo>
                <a:lnTo>
                  <a:pt x="3254066" y="2107659"/>
                </a:lnTo>
                <a:lnTo>
                  <a:pt x="3256160" y="2111149"/>
                </a:lnTo>
                <a:lnTo>
                  <a:pt x="3256352" y="2111029"/>
                </a:lnTo>
                <a:close/>
                <a:moveTo>
                  <a:pt x="3662900" y="2100665"/>
                </a:moveTo>
                <a:lnTo>
                  <a:pt x="3663938" y="2101496"/>
                </a:lnTo>
                <a:lnTo>
                  <a:pt x="3663966" y="2101375"/>
                </a:lnTo>
                <a:close/>
                <a:moveTo>
                  <a:pt x="3661871" y="2098785"/>
                </a:moveTo>
                <a:lnTo>
                  <a:pt x="3661173" y="2099283"/>
                </a:lnTo>
                <a:lnTo>
                  <a:pt x="3661871" y="2099842"/>
                </a:lnTo>
                <a:close/>
                <a:moveTo>
                  <a:pt x="3664664" y="2094394"/>
                </a:moveTo>
                <a:lnTo>
                  <a:pt x="3664663" y="2094397"/>
                </a:lnTo>
                <a:lnTo>
                  <a:pt x="3665361" y="2095094"/>
                </a:lnTo>
                <a:lnTo>
                  <a:pt x="3665363" y="2095093"/>
                </a:lnTo>
                <a:close/>
                <a:moveTo>
                  <a:pt x="2987314" y="2093700"/>
                </a:moveTo>
                <a:lnTo>
                  <a:pt x="2985920" y="2096489"/>
                </a:lnTo>
                <a:lnTo>
                  <a:pt x="2994997" y="2102773"/>
                </a:lnTo>
                <a:lnTo>
                  <a:pt x="2996394" y="2106961"/>
                </a:lnTo>
                <a:lnTo>
                  <a:pt x="2997090" y="2106961"/>
                </a:lnTo>
                <a:lnTo>
                  <a:pt x="2995694" y="2102773"/>
                </a:lnTo>
                <a:lnTo>
                  <a:pt x="2986617" y="2096491"/>
                </a:lnTo>
                <a:close/>
                <a:moveTo>
                  <a:pt x="3399477" y="2085471"/>
                </a:moveTo>
                <a:lnTo>
                  <a:pt x="3394339" y="2085960"/>
                </a:lnTo>
                <a:lnTo>
                  <a:pt x="3394424" y="2086017"/>
                </a:lnTo>
                <a:close/>
                <a:moveTo>
                  <a:pt x="3423052" y="2083226"/>
                </a:moveTo>
                <a:lnTo>
                  <a:pt x="3421072" y="2083415"/>
                </a:lnTo>
                <a:lnTo>
                  <a:pt x="3429556" y="2085393"/>
                </a:lnTo>
                <a:close/>
                <a:moveTo>
                  <a:pt x="1485279" y="2082527"/>
                </a:moveTo>
                <a:lnTo>
                  <a:pt x="1485279" y="2086716"/>
                </a:lnTo>
                <a:lnTo>
                  <a:pt x="1479692" y="2086716"/>
                </a:lnTo>
                <a:lnTo>
                  <a:pt x="1481089" y="2083923"/>
                </a:lnTo>
                <a:close/>
                <a:moveTo>
                  <a:pt x="3315891" y="2080282"/>
                </a:moveTo>
                <a:lnTo>
                  <a:pt x="3313420" y="2082528"/>
                </a:lnTo>
                <a:lnTo>
                  <a:pt x="3322498" y="2095793"/>
                </a:lnTo>
                <a:lnTo>
                  <a:pt x="3322498" y="2102075"/>
                </a:lnTo>
                <a:lnTo>
                  <a:pt x="3325124" y="2107325"/>
                </a:lnTo>
                <a:lnTo>
                  <a:pt x="3325291" y="2106960"/>
                </a:lnTo>
                <a:lnTo>
                  <a:pt x="3327156" y="2106960"/>
                </a:lnTo>
                <a:lnTo>
                  <a:pt x="3324593" y="2099281"/>
                </a:lnTo>
                <a:lnTo>
                  <a:pt x="3324593" y="2092999"/>
                </a:lnTo>
                <a:close/>
                <a:moveTo>
                  <a:pt x="3670811" y="2078897"/>
                </a:moveTo>
                <a:lnTo>
                  <a:pt x="3668909" y="2080165"/>
                </a:lnTo>
                <a:lnTo>
                  <a:pt x="3670950" y="2083225"/>
                </a:lnTo>
                <a:lnTo>
                  <a:pt x="3670950" y="2079036"/>
                </a:lnTo>
                <a:close/>
                <a:moveTo>
                  <a:pt x="3380456" y="2077641"/>
                </a:moveTo>
                <a:lnTo>
                  <a:pt x="3362812" y="2078949"/>
                </a:lnTo>
                <a:lnTo>
                  <a:pt x="3363000" y="2079036"/>
                </a:lnTo>
                <a:lnTo>
                  <a:pt x="3380601" y="2077733"/>
                </a:lnTo>
                <a:close/>
                <a:moveTo>
                  <a:pt x="1452827" y="2075875"/>
                </a:moveTo>
                <a:lnTo>
                  <a:pt x="1471311" y="2078340"/>
                </a:lnTo>
                <a:lnTo>
                  <a:pt x="1462233" y="2078340"/>
                </a:lnTo>
                <a:lnTo>
                  <a:pt x="1458043" y="2081132"/>
                </a:lnTo>
                <a:lnTo>
                  <a:pt x="1460836" y="2078340"/>
                </a:lnTo>
                <a:close/>
                <a:moveTo>
                  <a:pt x="1451759" y="2075547"/>
                </a:moveTo>
                <a:lnTo>
                  <a:pt x="1452827" y="2075875"/>
                </a:lnTo>
                <a:lnTo>
                  <a:pt x="1451382" y="2075687"/>
                </a:lnTo>
                <a:close/>
                <a:moveTo>
                  <a:pt x="1450362" y="2075547"/>
                </a:moveTo>
                <a:lnTo>
                  <a:pt x="1451382" y="2075687"/>
                </a:lnTo>
                <a:lnTo>
                  <a:pt x="1444078" y="2078340"/>
                </a:lnTo>
                <a:close/>
                <a:moveTo>
                  <a:pt x="1794596" y="2075501"/>
                </a:moveTo>
                <a:lnTo>
                  <a:pt x="1794622" y="2075547"/>
                </a:lnTo>
                <a:lnTo>
                  <a:pt x="1794632" y="2075549"/>
                </a:lnTo>
                <a:lnTo>
                  <a:pt x="1794624" y="2075547"/>
                </a:lnTo>
                <a:close/>
                <a:moveTo>
                  <a:pt x="3351128" y="2074151"/>
                </a:moveTo>
                <a:lnTo>
                  <a:pt x="3347793" y="2078819"/>
                </a:lnTo>
                <a:lnTo>
                  <a:pt x="3348336" y="2079036"/>
                </a:lnTo>
                <a:lnTo>
                  <a:pt x="3352125" y="2074617"/>
                </a:lnTo>
                <a:close/>
                <a:moveTo>
                  <a:pt x="3675139" y="2069265"/>
                </a:moveTo>
                <a:lnTo>
                  <a:pt x="3674440" y="2070661"/>
                </a:lnTo>
                <a:lnTo>
                  <a:pt x="3672466" y="2074115"/>
                </a:lnTo>
                <a:lnTo>
                  <a:pt x="3675139" y="2073352"/>
                </a:lnTo>
                <a:close/>
                <a:moveTo>
                  <a:pt x="3688406" y="2061585"/>
                </a:moveTo>
                <a:lnTo>
                  <a:pt x="3687709" y="2062282"/>
                </a:lnTo>
                <a:lnTo>
                  <a:pt x="3694692" y="2062282"/>
                </a:lnTo>
                <a:lnTo>
                  <a:pt x="3695737" y="2061585"/>
                </a:lnTo>
                <a:close/>
                <a:moveTo>
                  <a:pt x="1789037" y="2061584"/>
                </a:moveTo>
                <a:lnTo>
                  <a:pt x="1789037" y="2065773"/>
                </a:lnTo>
                <a:lnTo>
                  <a:pt x="1789037" y="2065774"/>
                </a:lnTo>
                <a:lnTo>
                  <a:pt x="1789037" y="2061584"/>
                </a:lnTo>
                <a:close/>
                <a:moveTo>
                  <a:pt x="3704467" y="2057397"/>
                </a:moveTo>
                <a:lnTo>
                  <a:pt x="3702924" y="2058322"/>
                </a:lnTo>
                <a:lnTo>
                  <a:pt x="3712847" y="2059490"/>
                </a:lnTo>
                <a:lnTo>
                  <a:pt x="3713611" y="2058472"/>
                </a:lnTo>
                <a:close/>
                <a:moveTo>
                  <a:pt x="3720418" y="2053355"/>
                </a:moveTo>
                <a:lnTo>
                  <a:pt x="3720005" y="2053905"/>
                </a:lnTo>
                <a:lnTo>
                  <a:pt x="3720528" y="2053905"/>
                </a:lnTo>
                <a:close/>
                <a:moveTo>
                  <a:pt x="3899239" y="2052617"/>
                </a:moveTo>
                <a:lnTo>
                  <a:pt x="3898594" y="2053208"/>
                </a:lnTo>
                <a:lnTo>
                  <a:pt x="3903672" y="2059554"/>
                </a:lnTo>
                <a:lnTo>
                  <a:pt x="3904181" y="2058791"/>
                </a:lnTo>
                <a:close/>
                <a:moveTo>
                  <a:pt x="1919283" y="2052339"/>
                </a:moveTo>
                <a:lnTo>
                  <a:pt x="1919168" y="2053725"/>
                </a:lnTo>
                <a:lnTo>
                  <a:pt x="1923111" y="2055302"/>
                </a:lnTo>
                <a:lnTo>
                  <a:pt x="1923111" y="2069962"/>
                </a:lnTo>
                <a:lnTo>
                  <a:pt x="1927998" y="2077641"/>
                </a:lnTo>
                <a:lnTo>
                  <a:pt x="1934982" y="2077641"/>
                </a:lnTo>
                <a:lnTo>
                  <a:pt x="1945456" y="2080433"/>
                </a:lnTo>
                <a:lnTo>
                  <a:pt x="1946852" y="2080433"/>
                </a:lnTo>
                <a:lnTo>
                  <a:pt x="1947733" y="2078961"/>
                </a:lnTo>
                <a:lnTo>
                  <a:pt x="1929395" y="2076245"/>
                </a:lnTo>
                <a:lnTo>
                  <a:pt x="1924508" y="2068566"/>
                </a:lnTo>
                <a:lnTo>
                  <a:pt x="1924508" y="2053906"/>
                </a:lnTo>
                <a:close/>
                <a:moveTo>
                  <a:pt x="3730345" y="2048689"/>
                </a:moveTo>
                <a:lnTo>
                  <a:pt x="3722623" y="2049718"/>
                </a:lnTo>
                <a:lnTo>
                  <a:pt x="3722746" y="2050026"/>
                </a:lnTo>
                <a:lnTo>
                  <a:pt x="3730305" y="2049019"/>
                </a:lnTo>
                <a:close/>
                <a:moveTo>
                  <a:pt x="2962177" y="2046227"/>
                </a:moveTo>
                <a:lnTo>
                  <a:pt x="2963574" y="2047623"/>
                </a:lnTo>
                <a:lnTo>
                  <a:pt x="2963574" y="2046227"/>
                </a:lnTo>
                <a:lnTo>
                  <a:pt x="2964971" y="2049019"/>
                </a:lnTo>
                <a:lnTo>
                  <a:pt x="2962177" y="2056699"/>
                </a:lnTo>
                <a:lnTo>
                  <a:pt x="2959384" y="2052510"/>
                </a:lnTo>
                <a:close/>
                <a:moveTo>
                  <a:pt x="2057881" y="2046226"/>
                </a:moveTo>
                <a:lnTo>
                  <a:pt x="2055786" y="2050415"/>
                </a:lnTo>
                <a:lnTo>
                  <a:pt x="2054802" y="2049926"/>
                </a:lnTo>
                <a:close/>
                <a:moveTo>
                  <a:pt x="1912636" y="2044830"/>
                </a:moveTo>
                <a:lnTo>
                  <a:pt x="1909843" y="2049019"/>
                </a:lnTo>
                <a:lnTo>
                  <a:pt x="1897273" y="2045050"/>
                </a:lnTo>
                <a:lnTo>
                  <a:pt x="1897273" y="2045528"/>
                </a:lnTo>
                <a:lnTo>
                  <a:pt x="1910541" y="2049716"/>
                </a:lnTo>
                <a:lnTo>
                  <a:pt x="1913334" y="2045528"/>
                </a:lnTo>
                <a:lnTo>
                  <a:pt x="1918808" y="2047960"/>
                </a:lnTo>
                <a:lnTo>
                  <a:pt x="1918921" y="2047623"/>
                </a:lnTo>
                <a:close/>
                <a:moveTo>
                  <a:pt x="2089305" y="2044132"/>
                </a:moveTo>
                <a:lnTo>
                  <a:pt x="2101176" y="2084622"/>
                </a:lnTo>
                <a:lnTo>
                  <a:pt x="2103271" y="2084622"/>
                </a:lnTo>
                <a:lnTo>
                  <a:pt x="2111650" y="2096490"/>
                </a:lnTo>
                <a:lnTo>
                  <a:pt x="2136789" y="2093697"/>
                </a:lnTo>
                <a:lnTo>
                  <a:pt x="2141677" y="2099981"/>
                </a:lnTo>
                <a:lnTo>
                  <a:pt x="2138884" y="2098584"/>
                </a:lnTo>
                <a:lnTo>
                  <a:pt x="2132599" y="2099981"/>
                </a:lnTo>
                <a:lnTo>
                  <a:pt x="2120728" y="2108357"/>
                </a:lnTo>
                <a:lnTo>
                  <a:pt x="2108857" y="2110452"/>
                </a:lnTo>
                <a:lnTo>
                  <a:pt x="2101875" y="2118829"/>
                </a:lnTo>
                <a:lnTo>
                  <a:pt x="2094193" y="2118829"/>
                </a:lnTo>
                <a:lnTo>
                  <a:pt x="2089305" y="2121622"/>
                </a:lnTo>
                <a:lnTo>
                  <a:pt x="2086512" y="2116037"/>
                </a:lnTo>
                <a:lnTo>
                  <a:pt x="2094193" y="2101377"/>
                </a:lnTo>
                <a:lnTo>
                  <a:pt x="2095590" y="2105565"/>
                </a:lnTo>
                <a:lnTo>
                  <a:pt x="2095590" y="2090905"/>
                </a:lnTo>
                <a:lnTo>
                  <a:pt x="2098383" y="2086018"/>
                </a:lnTo>
                <a:close/>
                <a:moveTo>
                  <a:pt x="1889669" y="2040655"/>
                </a:moveTo>
                <a:lnTo>
                  <a:pt x="1889229" y="2041127"/>
                </a:lnTo>
                <a:lnTo>
                  <a:pt x="1896575" y="2042596"/>
                </a:lnTo>
                <a:lnTo>
                  <a:pt x="1896575" y="2042038"/>
                </a:lnTo>
                <a:close/>
                <a:moveTo>
                  <a:pt x="3906974" y="2035057"/>
                </a:moveTo>
                <a:lnTo>
                  <a:pt x="3906973" y="2035057"/>
                </a:lnTo>
                <a:lnTo>
                  <a:pt x="3906973" y="2044133"/>
                </a:lnTo>
                <a:lnTo>
                  <a:pt x="3906974" y="2044132"/>
                </a:lnTo>
                <a:close/>
                <a:moveTo>
                  <a:pt x="3735890" y="2030869"/>
                </a:moveTo>
                <a:lnTo>
                  <a:pt x="3735727" y="2031886"/>
                </a:lnTo>
                <a:lnTo>
                  <a:pt x="3790359" y="2037150"/>
                </a:lnTo>
                <a:lnTo>
                  <a:pt x="3838368" y="2050073"/>
                </a:lnTo>
                <a:lnTo>
                  <a:pt x="3838840" y="2049403"/>
                </a:lnTo>
                <a:lnTo>
                  <a:pt x="3793150" y="2036454"/>
                </a:lnTo>
                <a:close/>
                <a:moveTo>
                  <a:pt x="2976841" y="2013416"/>
                </a:moveTo>
                <a:lnTo>
                  <a:pt x="2978238" y="2017605"/>
                </a:lnTo>
                <a:lnTo>
                  <a:pt x="2975445" y="2020397"/>
                </a:lnTo>
                <a:lnTo>
                  <a:pt x="2974048" y="2017605"/>
                </a:lnTo>
                <a:close/>
                <a:moveTo>
                  <a:pt x="1738143" y="2009017"/>
                </a:moveTo>
                <a:lnTo>
                  <a:pt x="1739457" y="2028076"/>
                </a:lnTo>
                <a:lnTo>
                  <a:pt x="1738471" y="2031774"/>
                </a:lnTo>
                <a:lnTo>
                  <a:pt x="1739458" y="2029472"/>
                </a:lnTo>
                <a:lnTo>
                  <a:pt x="1739458" y="2016906"/>
                </a:lnTo>
                <a:close/>
                <a:moveTo>
                  <a:pt x="2475465" y="2002247"/>
                </a:moveTo>
                <a:lnTo>
                  <a:pt x="2467783" y="2005040"/>
                </a:lnTo>
                <a:lnTo>
                  <a:pt x="2439153" y="2032266"/>
                </a:lnTo>
                <a:lnTo>
                  <a:pt x="2466386" y="2005040"/>
                </a:lnTo>
                <a:close/>
                <a:moveTo>
                  <a:pt x="2471001" y="1998882"/>
                </a:moveTo>
                <a:lnTo>
                  <a:pt x="2470575" y="2000153"/>
                </a:lnTo>
                <a:lnTo>
                  <a:pt x="2464989" y="2001549"/>
                </a:lnTo>
                <a:close/>
                <a:moveTo>
                  <a:pt x="1732475" y="1998749"/>
                </a:moveTo>
                <a:lnTo>
                  <a:pt x="1732475" y="1998755"/>
                </a:lnTo>
                <a:lnTo>
                  <a:pt x="1732475" y="1998756"/>
                </a:lnTo>
                <a:close/>
                <a:moveTo>
                  <a:pt x="2471972" y="1995964"/>
                </a:moveTo>
                <a:lnTo>
                  <a:pt x="2472140" y="1996019"/>
                </a:lnTo>
                <a:lnTo>
                  <a:pt x="2471274" y="1998756"/>
                </a:lnTo>
                <a:lnTo>
                  <a:pt x="2471002" y="1998882"/>
                </a:lnTo>
                <a:close/>
                <a:moveTo>
                  <a:pt x="2475464" y="1985492"/>
                </a:moveTo>
                <a:lnTo>
                  <a:pt x="2473369" y="1995963"/>
                </a:lnTo>
                <a:lnTo>
                  <a:pt x="2476162" y="1997359"/>
                </a:lnTo>
                <a:lnTo>
                  <a:pt x="2472140" y="1996019"/>
                </a:lnTo>
                <a:close/>
                <a:moveTo>
                  <a:pt x="2981729" y="1972228"/>
                </a:moveTo>
                <a:lnTo>
                  <a:pt x="2983824" y="1976417"/>
                </a:lnTo>
                <a:lnTo>
                  <a:pt x="2983126" y="1973624"/>
                </a:lnTo>
                <a:lnTo>
                  <a:pt x="2984523" y="1976417"/>
                </a:lnTo>
                <a:lnTo>
                  <a:pt x="2984523" y="1979209"/>
                </a:lnTo>
                <a:lnTo>
                  <a:pt x="2984250" y="1978127"/>
                </a:lnTo>
                <a:lnTo>
                  <a:pt x="2980333" y="1982700"/>
                </a:lnTo>
                <a:lnTo>
                  <a:pt x="2978936" y="1975020"/>
                </a:lnTo>
                <a:close/>
                <a:moveTo>
                  <a:pt x="2474946" y="1966818"/>
                </a:moveTo>
                <a:lnTo>
                  <a:pt x="2473367" y="1983398"/>
                </a:lnTo>
                <a:lnTo>
                  <a:pt x="2473367" y="1970831"/>
                </a:lnTo>
                <a:lnTo>
                  <a:pt x="2471273" y="1970831"/>
                </a:lnTo>
                <a:lnTo>
                  <a:pt x="2471273" y="1968040"/>
                </a:lnTo>
                <a:close/>
                <a:moveTo>
                  <a:pt x="2485939" y="1965945"/>
                </a:moveTo>
                <a:lnTo>
                  <a:pt x="2484542" y="1973624"/>
                </a:lnTo>
                <a:lnTo>
                  <a:pt x="2484542" y="1972228"/>
                </a:lnTo>
                <a:close/>
                <a:moveTo>
                  <a:pt x="2484095" y="1964612"/>
                </a:moveTo>
                <a:lnTo>
                  <a:pt x="2484542" y="1965946"/>
                </a:lnTo>
                <a:lnTo>
                  <a:pt x="2481748" y="1985492"/>
                </a:lnTo>
                <a:lnTo>
                  <a:pt x="2481748" y="1976417"/>
                </a:lnTo>
                <a:lnTo>
                  <a:pt x="2478955" y="1976417"/>
                </a:lnTo>
                <a:lnTo>
                  <a:pt x="2478955" y="1970134"/>
                </a:lnTo>
                <a:lnTo>
                  <a:pt x="2480352" y="1967342"/>
                </a:lnTo>
                <a:lnTo>
                  <a:pt x="2483145" y="1967342"/>
                </a:lnTo>
                <a:close/>
                <a:moveTo>
                  <a:pt x="2476546" y="1953129"/>
                </a:moveTo>
                <a:lnTo>
                  <a:pt x="2475464" y="1966645"/>
                </a:lnTo>
                <a:lnTo>
                  <a:pt x="2474947" y="1966819"/>
                </a:lnTo>
                <a:lnTo>
                  <a:pt x="2476162" y="1954078"/>
                </a:lnTo>
                <a:close/>
                <a:moveTo>
                  <a:pt x="2488732" y="1951285"/>
                </a:moveTo>
                <a:lnTo>
                  <a:pt x="2484094" y="1964611"/>
                </a:lnTo>
                <a:lnTo>
                  <a:pt x="2483145" y="1961756"/>
                </a:lnTo>
                <a:close/>
                <a:moveTo>
                  <a:pt x="2974746" y="1935927"/>
                </a:moveTo>
                <a:lnTo>
                  <a:pt x="2976143" y="1935927"/>
                </a:lnTo>
                <a:lnTo>
                  <a:pt x="2976143" y="1938720"/>
                </a:lnTo>
                <a:close/>
                <a:moveTo>
                  <a:pt x="2976143" y="1933135"/>
                </a:moveTo>
                <a:lnTo>
                  <a:pt x="2977540" y="1935927"/>
                </a:lnTo>
                <a:lnTo>
                  <a:pt x="2976143" y="1935927"/>
                </a:lnTo>
                <a:close/>
                <a:moveTo>
                  <a:pt x="2955194" y="1894040"/>
                </a:moveTo>
                <a:lnTo>
                  <a:pt x="2955194" y="1898229"/>
                </a:lnTo>
                <a:lnTo>
                  <a:pt x="2952401" y="1896833"/>
                </a:lnTo>
                <a:close/>
                <a:moveTo>
                  <a:pt x="2950306" y="1891947"/>
                </a:moveTo>
                <a:lnTo>
                  <a:pt x="2951702" y="1894739"/>
                </a:lnTo>
                <a:lnTo>
                  <a:pt x="2948909" y="1896136"/>
                </a:lnTo>
                <a:lnTo>
                  <a:pt x="2948909" y="1893343"/>
                </a:lnTo>
                <a:close/>
                <a:moveTo>
                  <a:pt x="1682953" y="1888715"/>
                </a:moveTo>
                <a:lnTo>
                  <a:pt x="1682197" y="1891248"/>
                </a:lnTo>
                <a:lnTo>
                  <a:pt x="1682214" y="1891266"/>
                </a:lnTo>
                <a:close/>
                <a:moveTo>
                  <a:pt x="2946116" y="1875192"/>
                </a:moveTo>
                <a:lnTo>
                  <a:pt x="2944021" y="1885663"/>
                </a:lnTo>
                <a:lnTo>
                  <a:pt x="2949607" y="1887059"/>
                </a:lnTo>
                <a:lnTo>
                  <a:pt x="2952400" y="1884267"/>
                </a:lnTo>
                <a:lnTo>
                  <a:pt x="2952400" y="1887059"/>
                </a:lnTo>
                <a:lnTo>
                  <a:pt x="2949607" y="1888455"/>
                </a:lnTo>
                <a:lnTo>
                  <a:pt x="2943323" y="1885663"/>
                </a:lnTo>
                <a:close/>
                <a:moveTo>
                  <a:pt x="2942626" y="1873796"/>
                </a:moveTo>
                <a:lnTo>
                  <a:pt x="2942626" y="1879381"/>
                </a:lnTo>
                <a:lnTo>
                  <a:pt x="2938436" y="1884966"/>
                </a:lnTo>
                <a:lnTo>
                  <a:pt x="2937039" y="1879381"/>
                </a:lnTo>
                <a:lnTo>
                  <a:pt x="2939832" y="1882174"/>
                </a:lnTo>
                <a:lnTo>
                  <a:pt x="2941229" y="1874494"/>
                </a:lnTo>
                <a:close/>
                <a:moveTo>
                  <a:pt x="2928659" y="1866815"/>
                </a:moveTo>
                <a:lnTo>
                  <a:pt x="2928659" y="1868211"/>
                </a:lnTo>
                <a:lnTo>
                  <a:pt x="2932849" y="1874494"/>
                </a:lnTo>
                <a:lnTo>
                  <a:pt x="2927262" y="1868211"/>
                </a:lnTo>
                <a:close/>
                <a:moveTo>
                  <a:pt x="1613422" y="1861883"/>
                </a:moveTo>
                <a:lnTo>
                  <a:pt x="1613066" y="1864022"/>
                </a:lnTo>
                <a:lnTo>
                  <a:pt x="1613397" y="1864132"/>
                </a:lnTo>
                <a:lnTo>
                  <a:pt x="1613765" y="1861928"/>
                </a:lnTo>
                <a:close/>
                <a:moveTo>
                  <a:pt x="2883968" y="1861230"/>
                </a:moveTo>
                <a:lnTo>
                  <a:pt x="2926564" y="1862626"/>
                </a:lnTo>
                <a:lnTo>
                  <a:pt x="2926795" y="1862863"/>
                </a:lnTo>
                <a:close/>
                <a:moveTo>
                  <a:pt x="1603289" y="1857739"/>
                </a:moveTo>
                <a:lnTo>
                  <a:pt x="1603289" y="1858437"/>
                </a:lnTo>
                <a:lnTo>
                  <a:pt x="1603290" y="1858437"/>
                </a:lnTo>
                <a:lnTo>
                  <a:pt x="1603290" y="1857739"/>
                </a:lnTo>
                <a:close/>
                <a:moveTo>
                  <a:pt x="2859144" y="1852602"/>
                </a:moveTo>
                <a:lnTo>
                  <a:pt x="2859528" y="1852853"/>
                </a:lnTo>
                <a:lnTo>
                  <a:pt x="2859060" y="1852623"/>
                </a:lnTo>
                <a:close/>
                <a:moveTo>
                  <a:pt x="2885364" y="1852155"/>
                </a:moveTo>
                <a:lnTo>
                  <a:pt x="2886761" y="1852155"/>
                </a:lnTo>
                <a:lnTo>
                  <a:pt x="2888158" y="1857740"/>
                </a:lnTo>
                <a:lnTo>
                  <a:pt x="2893919" y="1859834"/>
                </a:lnTo>
                <a:lnTo>
                  <a:pt x="2885364" y="1859834"/>
                </a:lnTo>
                <a:close/>
                <a:moveTo>
                  <a:pt x="2856734" y="1851457"/>
                </a:moveTo>
                <a:lnTo>
                  <a:pt x="2859059" y="1852623"/>
                </a:lnTo>
                <a:lnTo>
                  <a:pt x="2858131" y="1852853"/>
                </a:lnTo>
                <a:close/>
                <a:moveTo>
                  <a:pt x="2934245" y="1850060"/>
                </a:moveTo>
                <a:lnTo>
                  <a:pt x="2934245" y="1852852"/>
                </a:lnTo>
                <a:lnTo>
                  <a:pt x="2927960" y="1855645"/>
                </a:lnTo>
                <a:lnTo>
                  <a:pt x="2927960" y="1858438"/>
                </a:lnTo>
                <a:lnTo>
                  <a:pt x="2932150" y="1859834"/>
                </a:lnTo>
                <a:lnTo>
                  <a:pt x="2920280" y="1859834"/>
                </a:lnTo>
                <a:lnTo>
                  <a:pt x="2918185" y="1860532"/>
                </a:lnTo>
                <a:lnTo>
                  <a:pt x="2895840" y="1860532"/>
                </a:lnTo>
                <a:lnTo>
                  <a:pt x="2893919" y="1859834"/>
                </a:lnTo>
                <a:lnTo>
                  <a:pt x="2920279" y="1859834"/>
                </a:lnTo>
                <a:lnTo>
                  <a:pt x="2922374" y="1859136"/>
                </a:lnTo>
                <a:lnTo>
                  <a:pt x="2928658" y="1851456"/>
                </a:lnTo>
                <a:close/>
                <a:moveTo>
                  <a:pt x="2921907" y="1848895"/>
                </a:moveTo>
                <a:lnTo>
                  <a:pt x="2921676" y="1849362"/>
                </a:lnTo>
                <a:lnTo>
                  <a:pt x="2920978" y="1849362"/>
                </a:lnTo>
                <a:close/>
                <a:moveTo>
                  <a:pt x="1599227" y="1846950"/>
                </a:moveTo>
                <a:lnTo>
                  <a:pt x="1598542" y="1847407"/>
                </a:lnTo>
                <a:lnTo>
                  <a:pt x="1598402" y="1848664"/>
                </a:lnTo>
                <a:lnTo>
                  <a:pt x="1595951" y="1850049"/>
                </a:lnTo>
                <a:lnTo>
                  <a:pt x="1596394" y="1850934"/>
                </a:lnTo>
                <a:lnTo>
                  <a:pt x="1599799" y="1848664"/>
                </a:lnTo>
                <a:close/>
                <a:moveTo>
                  <a:pt x="2924469" y="1843778"/>
                </a:moveTo>
                <a:lnTo>
                  <a:pt x="2930754" y="1847967"/>
                </a:lnTo>
                <a:lnTo>
                  <a:pt x="2925167" y="1846570"/>
                </a:lnTo>
                <a:lnTo>
                  <a:pt x="2929357" y="1847967"/>
                </a:lnTo>
                <a:lnTo>
                  <a:pt x="2923770" y="1847967"/>
                </a:lnTo>
                <a:lnTo>
                  <a:pt x="2921906" y="1848895"/>
                </a:lnTo>
                <a:close/>
                <a:moveTo>
                  <a:pt x="2894443" y="1843778"/>
                </a:moveTo>
                <a:lnTo>
                  <a:pt x="2900029" y="1846570"/>
                </a:lnTo>
                <a:lnTo>
                  <a:pt x="2904219" y="1843778"/>
                </a:lnTo>
                <a:lnTo>
                  <a:pt x="2905615" y="1845872"/>
                </a:lnTo>
                <a:lnTo>
                  <a:pt x="2909805" y="1850060"/>
                </a:lnTo>
                <a:lnTo>
                  <a:pt x="2895141" y="1845872"/>
                </a:lnTo>
                <a:lnTo>
                  <a:pt x="2899331" y="1851456"/>
                </a:lnTo>
                <a:lnTo>
                  <a:pt x="2899331" y="1855645"/>
                </a:lnTo>
                <a:lnTo>
                  <a:pt x="2893046" y="1846570"/>
                </a:lnTo>
                <a:close/>
                <a:moveTo>
                  <a:pt x="2911201" y="1836099"/>
                </a:moveTo>
                <a:lnTo>
                  <a:pt x="2917485" y="1838891"/>
                </a:lnTo>
                <a:lnTo>
                  <a:pt x="2923072" y="1843079"/>
                </a:lnTo>
                <a:lnTo>
                  <a:pt x="2917485" y="1841684"/>
                </a:lnTo>
                <a:lnTo>
                  <a:pt x="2917485" y="1844476"/>
                </a:lnTo>
                <a:lnTo>
                  <a:pt x="2913296" y="1838891"/>
                </a:lnTo>
                <a:lnTo>
                  <a:pt x="2911899" y="1845174"/>
                </a:lnTo>
                <a:lnTo>
                  <a:pt x="2917485" y="1845174"/>
                </a:lnTo>
                <a:lnTo>
                  <a:pt x="2917485" y="1849362"/>
                </a:lnTo>
                <a:lnTo>
                  <a:pt x="2920977" y="1849362"/>
                </a:lnTo>
                <a:lnTo>
                  <a:pt x="2923770" y="1850759"/>
                </a:lnTo>
                <a:lnTo>
                  <a:pt x="2918183" y="1853551"/>
                </a:lnTo>
                <a:lnTo>
                  <a:pt x="2912598" y="1847966"/>
                </a:lnTo>
                <a:lnTo>
                  <a:pt x="2909804" y="1840288"/>
                </a:lnTo>
                <a:close/>
                <a:moveTo>
                  <a:pt x="2859527" y="1836099"/>
                </a:moveTo>
                <a:lnTo>
                  <a:pt x="2860923" y="1837495"/>
                </a:lnTo>
                <a:lnTo>
                  <a:pt x="2859527" y="1838891"/>
                </a:lnTo>
                <a:lnTo>
                  <a:pt x="2860923" y="1840288"/>
                </a:lnTo>
                <a:lnTo>
                  <a:pt x="2862320" y="1847966"/>
                </a:lnTo>
                <a:lnTo>
                  <a:pt x="2860923" y="1852155"/>
                </a:lnTo>
                <a:lnTo>
                  <a:pt x="2859144" y="1852602"/>
                </a:lnTo>
                <a:lnTo>
                  <a:pt x="2855338" y="1850061"/>
                </a:lnTo>
                <a:lnTo>
                  <a:pt x="2853941" y="1845872"/>
                </a:lnTo>
                <a:lnTo>
                  <a:pt x="2855338" y="1840288"/>
                </a:lnTo>
                <a:close/>
                <a:moveTo>
                  <a:pt x="2937598" y="1829536"/>
                </a:moveTo>
                <a:lnTo>
                  <a:pt x="2938436" y="1829815"/>
                </a:lnTo>
                <a:lnTo>
                  <a:pt x="2937039" y="1829815"/>
                </a:lnTo>
                <a:close/>
                <a:moveTo>
                  <a:pt x="1931683" y="1825938"/>
                </a:moveTo>
                <a:lnTo>
                  <a:pt x="1923111" y="1831211"/>
                </a:lnTo>
                <a:lnTo>
                  <a:pt x="1920318" y="1833305"/>
                </a:lnTo>
                <a:lnTo>
                  <a:pt x="1920318" y="1845173"/>
                </a:lnTo>
                <a:lnTo>
                  <a:pt x="1925903" y="1857041"/>
                </a:lnTo>
                <a:lnTo>
                  <a:pt x="1927300" y="1868909"/>
                </a:lnTo>
                <a:lnTo>
                  <a:pt x="1927775" y="1868909"/>
                </a:lnTo>
                <a:lnTo>
                  <a:pt x="1926602" y="1857739"/>
                </a:lnTo>
                <a:lnTo>
                  <a:pt x="1921016" y="1842381"/>
                </a:lnTo>
                <a:lnTo>
                  <a:pt x="1922393" y="1842263"/>
                </a:lnTo>
                <a:lnTo>
                  <a:pt x="1921016" y="1834003"/>
                </a:lnTo>
                <a:lnTo>
                  <a:pt x="1930094" y="1829116"/>
                </a:lnTo>
                <a:close/>
                <a:moveTo>
                  <a:pt x="2841372" y="1822835"/>
                </a:moveTo>
                <a:lnTo>
                  <a:pt x="2842769" y="1822835"/>
                </a:lnTo>
                <a:lnTo>
                  <a:pt x="2846958" y="1822835"/>
                </a:lnTo>
                <a:lnTo>
                  <a:pt x="2847161" y="1823037"/>
                </a:lnTo>
                <a:lnTo>
                  <a:pt x="2852544" y="1824231"/>
                </a:lnTo>
                <a:lnTo>
                  <a:pt x="2858131" y="1830514"/>
                </a:lnTo>
                <a:lnTo>
                  <a:pt x="2858131" y="1827722"/>
                </a:lnTo>
                <a:lnTo>
                  <a:pt x="2859528" y="1831911"/>
                </a:lnTo>
                <a:lnTo>
                  <a:pt x="2856734" y="1836098"/>
                </a:lnTo>
                <a:lnTo>
                  <a:pt x="2852544" y="1843778"/>
                </a:lnTo>
                <a:lnTo>
                  <a:pt x="2851707" y="1843499"/>
                </a:lnTo>
                <a:lnTo>
                  <a:pt x="2852544" y="1845174"/>
                </a:lnTo>
                <a:lnTo>
                  <a:pt x="2852544" y="1850759"/>
                </a:lnTo>
                <a:lnTo>
                  <a:pt x="2853941" y="1852854"/>
                </a:lnTo>
                <a:lnTo>
                  <a:pt x="2851149" y="1851457"/>
                </a:lnTo>
                <a:lnTo>
                  <a:pt x="2849752" y="1847269"/>
                </a:lnTo>
                <a:lnTo>
                  <a:pt x="2845562" y="1843080"/>
                </a:lnTo>
                <a:lnTo>
                  <a:pt x="2842769" y="1843080"/>
                </a:lnTo>
                <a:lnTo>
                  <a:pt x="2838579" y="1847269"/>
                </a:lnTo>
                <a:lnTo>
                  <a:pt x="2846260" y="1851457"/>
                </a:lnTo>
                <a:lnTo>
                  <a:pt x="2838579" y="1848665"/>
                </a:lnTo>
                <a:lnTo>
                  <a:pt x="2832993" y="1843080"/>
                </a:lnTo>
                <a:lnTo>
                  <a:pt x="2831596" y="1827024"/>
                </a:lnTo>
                <a:lnTo>
                  <a:pt x="2835786" y="1824231"/>
                </a:lnTo>
                <a:lnTo>
                  <a:pt x="2832993" y="1829816"/>
                </a:lnTo>
                <a:lnTo>
                  <a:pt x="2835786" y="1825627"/>
                </a:lnTo>
                <a:close/>
                <a:moveTo>
                  <a:pt x="2931452" y="1821439"/>
                </a:moveTo>
                <a:lnTo>
                  <a:pt x="2933547" y="1827024"/>
                </a:lnTo>
                <a:lnTo>
                  <a:pt x="2933547" y="1829816"/>
                </a:lnTo>
                <a:lnTo>
                  <a:pt x="2936340" y="1831212"/>
                </a:lnTo>
                <a:lnTo>
                  <a:pt x="2940529" y="1837495"/>
                </a:lnTo>
                <a:lnTo>
                  <a:pt x="2944719" y="1843778"/>
                </a:lnTo>
                <a:lnTo>
                  <a:pt x="2937038" y="1842382"/>
                </a:lnTo>
                <a:lnTo>
                  <a:pt x="2935642" y="1833306"/>
                </a:lnTo>
                <a:lnTo>
                  <a:pt x="2930055" y="1824231"/>
                </a:lnTo>
                <a:close/>
                <a:moveTo>
                  <a:pt x="2842070" y="1821439"/>
                </a:moveTo>
                <a:lnTo>
                  <a:pt x="2835785" y="1824231"/>
                </a:lnTo>
                <a:lnTo>
                  <a:pt x="2837880" y="1822835"/>
                </a:lnTo>
                <a:close/>
                <a:moveTo>
                  <a:pt x="1932188" y="1821322"/>
                </a:moveTo>
                <a:lnTo>
                  <a:pt x="1932188" y="1824928"/>
                </a:lnTo>
                <a:lnTo>
                  <a:pt x="1932886" y="1823532"/>
                </a:lnTo>
                <a:close/>
                <a:moveTo>
                  <a:pt x="2948910" y="1817948"/>
                </a:moveTo>
                <a:lnTo>
                  <a:pt x="2950306" y="1820740"/>
                </a:lnTo>
                <a:lnTo>
                  <a:pt x="2946116" y="1822137"/>
                </a:lnTo>
                <a:lnTo>
                  <a:pt x="2943323" y="1822137"/>
                </a:lnTo>
                <a:lnTo>
                  <a:pt x="2947513" y="1820740"/>
                </a:lnTo>
                <a:close/>
                <a:moveTo>
                  <a:pt x="2932150" y="1817948"/>
                </a:moveTo>
                <a:lnTo>
                  <a:pt x="2939832" y="1828419"/>
                </a:lnTo>
                <a:lnTo>
                  <a:pt x="2937597" y="1829536"/>
                </a:lnTo>
                <a:lnTo>
                  <a:pt x="2934245" y="1828419"/>
                </a:lnTo>
                <a:close/>
                <a:moveTo>
                  <a:pt x="2929357" y="1817948"/>
                </a:moveTo>
                <a:lnTo>
                  <a:pt x="2932150" y="1817948"/>
                </a:lnTo>
                <a:lnTo>
                  <a:pt x="2929357" y="1822137"/>
                </a:lnTo>
                <a:close/>
                <a:moveTo>
                  <a:pt x="2934245" y="1817250"/>
                </a:moveTo>
                <a:lnTo>
                  <a:pt x="2948909" y="1817250"/>
                </a:lnTo>
                <a:lnTo>
                  <a:pt x="2948909" y="1817948"/>
                </a:lnTo>
                <a:lnTo>
                  <a:pt x="2943323" y="1819345"/>
                </a:lnTo>
                <a:lnTo>
                  <a:pt x="2941926" y="1824231"/>
                </a:lnTo>
                <a:lnTo>
                  <a:pt x="2940530" y="1820043"/>
                </a:lnTo>
                <a:lnTo>
                  <a:pt x="2937737" y="1820043"/>
                </a:lnTo>
                <a:lnTo>
                  <a:pt x="2940530" y="1827722"/>
                </a:lnTo>
                <a:close/>
                <a:moveTo>
                  <a:pt x="2920279" y="1817250"/>
                </a:moveTo>
                <a:lnTo>
                  <a:pt x="2923073" y="1817948"/>
                </a:lnTo>
                <a:lnTo>
                  <a:pt x="2927262" y="1822137"/>
                </a:lnTo>
                <a:lnTo>
                  <a:pt x="2921676" y="1817948"/>
                </a:lnTo>
                <a:lnTo>
                  <a:pt x="2925865" y="1834004"/>
                </a:lnTo>
                <a:lnTo>
                  <a:pt x="2931452" y="1835400"/>
                </a:lnTo>
                <a:lnTo>
                  <a:pt x="2928659" y="1829816"/>
                </a:lnTo>
                <a:lnTo>
                  <a:pt x="2934245" y="1840287"/>
                </a:lnTo>
                <a:lnTo>
                  <a:pt x="2927960" y="1834702"/>
                </a:lnTo>
                <a:lnTo>
                  <a:pt x="2922375" y="1834702"/>
                </a:lnTo>
                <a:lnTo>
                  <a:pt x="2913296" y="1825627"/>
                </a:lnTo>
                <a:lnTo>
                  <a:pt x="2914693" y="1820043"/>
                </a:lnTo>
                <a:close/>
                <a:moveTo>
                  <a:pt x="1987972" y="1812899"/>
                </a:moveTo>
                <a:lnTo>
                  <a:pt x="1987354" y="1813060"/>
                </a:lnTo>
                <a:lnTo>
                  <a:pt x="1989938" y="1818226"/>
                </a:lnTo>
                <a:lnTo>
                  <a:pt x="1990147" y="1817249"/>
                </a:lnTo>
                <a:close/>
                <a:moveTo>
                  <a:pt x="1860962" y="1806777"/>
                </a:moveTo>
                <a:lnTo>
                  <a:pt x="1846310" y="1808109"/>
                </a:lnTo>
                <a:lnTo>
                  <a:pt x="1846298" y="1808174"/>
                </a:lnTo>
                <a:lnTo>
                  <a:pt x="1861262" y="1806814"/>
                </a:lnTo>
                <a:close/>
                <a:moveTo>
                  <a:pt x="2733135" y="1801891"/>
                </a:moveTo>
                <a:lnTo>
                  <a:pt x="2734532" y="1803287"/>
                </a:lnTo>
                <a:lnTo>
                  <a:pt x="2724058" y="1812363"/>
                </a:lnTo>
                <a:close/>
                <a:moveTo>
                  <a:pt x="2478801" y="1793919"/>
                </a:moveTo>
                <a:lnTo>
                  <a:pt x="2511775" y="1846570"/>
                </a:lnTo>
                <a:lnTo>
                  <a:pt x="2525043" y="1891947"/>
                </a:lnTo>
                <a:lnTo>
                  <a:pt x="2519456" y="1898229"/>
                </a:lnTo>
                <a:lnTo>
                  <a:pt x="2501300" y="1905908"/>
                </a:lnTo>
                <a:lnTo>
                  <a:pt x="2490826" y="1917777"/>
                </a:lnTo>
                <a:lnTo>
                  <a:pt x="2476546" y="1953128"/>
                </a:lnTo>
                <a:lnTo>
                  <a:pt x="2476860" y="1949191"/>
                </a:lnTo>
                <a:lnTo>
                  <a:pt x="2491524" y="1915682"/>
                </a:lnTo>
                <a:lnTo>
                  <a:pt x="2500602" y="1905210"/>
                </a:lnTo>
                <a:lnTo>
                  <a:pt x="2520154" y="1896135"/>
                </a:lnTo>
                <a:lnTo>
                  <a:pt x="2524344" y="1890550"/>
                </a:lnTo>
                <a:lnTo>
                  <a:pt x="2511077" y="1846570"/>
                </a:lnTo>
                <a:close/>
                <a:moveTo>
                  <a:pt x="3603213" y="1790721"/>
                </a:moveTo>
                <a:lnTo>
                  <a:pt x="3600663" y="1793590"/>
                </a:lnTo>
                <a:lnTo>
                  <a:pt x="3609498" y="1796307"/>
                </a:lnTo>
                <a:lnTo>
                  <a:pt x="3613688" y="1793515"/>
                </a:lnTo>
                <a:lnTo>
                  <a:pt x="3613339" y="1792118"/>
                </a:lnTo>
                <a:lnTo>
                  <a:pt x="3612292" y="1793514"/>
                </a:lnTo>
                <a:close/>
                <a:moveTo>
                  <a:pt x="1850487" y="1788628"/>
                </a:moveTo>
                <a:lnTo>
                  <a:pt x="1849789" y="1789325"/>
                </a:lnTo>
                <a:lnTo>
                  <a:pt x="1848295" y="1797395"/>
                </a:lnTo>
                <a:close/>
                <a:moveTo>
                  <a:pt x="3124880" y="1783043"/>
                </a:moveTo>
                <a:lnTo>
                  <a:pt x="3126423" y="1784160"/>
                </a:lnTo>
                <a:lnTo>
                  <a:pt x="3125578" y="1783741"/>
                </a:lnTo>
                <a:close/>
                <a:moveTo>
                  <a:pt x="3636033" y="1777877"/>
                </a:moveTo>
                <a:lnTo>
                  <a:pt x="3629749" y="1781647"/>
                </a:lnTo>
                <a:lnTo>
                  <a:pt x="3627654" y="1787929"/>
                </a:lnTo>
                <a:lnTo>
                  <a:pt x="3620671" y="1786532"/>
                </a:lnTo>
                <a:lnTo>
                  <a:pt x="3616481" y="1783043"/>
                </a:lnTo>
                <a:lnTo>
                  <a:pt x="3612990" y="1785137"/>
                </a:lnTo>
                <a:lnTo>
                  <a:pt x="3613456" y="1786999"/>
                </a:lnTo>
                <a:lnTo>
                  <a:pt x="3615783" y="1785137"/>
                </a:lnTo>
                <a:lnTo>
                  <a:pt x="3619972" y="1789326"/>
                </a:lnTo>
                <a:lnTo>
                  <a:pt x="3626956" y="1790722"/>
                </a:lnTo>
                <a:lnTo>
                  <a:pt x="3629051" y="1784439"/>
                </a:lnTo>
                <a:lnTo>
                  <a:pt x="3636033" y="1780250"/>
                </a:lnTo>
                <a:close/>
                <a:moveTo>
                  <a:pt x="1848928" y="1777400"/>
                </a:moveTo>
                <a:lnTo>
                  <a:pt x="1851615" y="1784116"/>
                </a:lnTo>
                <a:lnTo>
                  <a:pt x="1851884" y="1783041"/>
                </a:lnTo>
                <a:close/>
                <a:moveTo>
                  <a:pt x="3645012" y="1776161"/>
                </a:moveTo>
                <a:lnTo>
                  <a:pt x="3643715" y="1777458"/>
                </a:lnTo>
                <a:lnTo>
                  <a:pt x="3646508" y="1784439"/>
                </a:lnTo>
                <a:lnTo>
                  <a:pt x="3646508" y="1789326"/>
                </a:lnTo>
                <a:lnTo>
                  <a:pt x="3654189" y="1797005"/>
                </a:lnTo>
                <a:lnTo>
                  <a:pt x="3664663" y="1797005"/>
                </a:lnTo>
                <a:lnTo>
                  <a:pt x="3667457" y="1799797"/>
                </a:lnTo>
                <a:lnTo>
                  <a:pt x="3670250" y="1797005"/>
                </a:lnTo>
                <a:lnTo>
                  <a:pt x="3675139" y="1796307"/>
                </a:lnTo>
                <a:lnTo>
                  <a:pt x="3680724" y="1784439"/>
                </a:lnTo>
                <a:lnTo>
                  <a:pt x="3680407" y="1783805"/>
                </a:lnTo>
                <a:lnTo>
                  <a:pt x="3675836" y="1793514"/>
                </a:lnTo>
                <a:lnTo>
                  <a:pt x="3670949" y="1794910"/>
                </a:lnTo>
                <a:lnTo>
                  <a:pt x="3668156" y="1797004"/>
                </a:lnTo>
                <a:lnTo>
                  <a:pt x="3665362" y="1794910"/>
                </a:lnTo>
                <a:lnTo>
                  <a:pt x="3654888" y="1794910"/>
                </a:lnTo>
                <a:lnTo>
                  <a:pt x="3647206" y="1786532"/>
                </a:lnTo>
                <a:lnTo>
                  <a:pt x="3647206" y="1781647"/>
                </a:lnTo>
                <a:close/>
                <a:moveTo>
                  <a:pt x="3687708" y="1776061"/>
                </a:moveTo>
                <a:lnTo>
                  <a:pt x="3680026" y="1778854"/>
                </a:lnTo>
                <a:lnTo>
                  <a:pt x="3681101" y="1781003"/>
                </a:lnTo>
                <a:lnTo>
                  <a:pt x="3687009" y="1778854"/>
                </a:lnTo>
                <a:lnTo>
                  <a:pt x="3689803" y="1778854"/>
                </a:lnTo>
                <a:lnTo>
                  <a:pt x="3691199" y="1785137"/>
                </a:lnTo>
                <a:lnTo>
                  <a:pt x="3693992" y="1785137"/>
                </a:lnTo>
                <a:lnTo>
                  <a:pt x="3696785" y="1790722"/>
                </a:lnTo>
                <a:lnTo>
                  <a:pt x="3712148" y="1789326"/>
                </a:lnTo>
                <a:lnTo>
                  <a:pt x="3728209" y="1793515"/>
                </a:lnTo>
                <a:lnTo>
                  <a:pt x="3737287" y="1799797"/>
                </a:lnTo>
                <a:lnTo>
                  <a:pt x="3744968" y="1798401"/>
                </a:lnTo>
                <a:lnTo>
                  <a:pt x="3744688" y="1795697"/>
                </a:lnTo>
                <a:lnTo>
                  <a:pt x="3737985" y="1796306"/>
                </a:lnTo>
                <a:lnTo>
                  <a:pt x="3728907" y="1790023"/>
                </a:lnTo>
                <a:lnTo>
                  <a:pt x="3714243" y="1785834"/>
                </a:lnTo>
                <a:lnTo>
                  <a:pt x="3697484" y="1787929"/>
                </a:lnTo>
                <a:lnTo>
                  <a:pt x="3694691" y="1783043"/>
                </a:lnTo>
                <a:lnTo>
                  <a:pt x="3691897" y="1783043"/>
                </a:lnTo>
                <a:lnTo>
                  <a:pt x="3690500" y="1776061"/>
                </a:lnTo>
                <a:close/>
                <a:moveTo>
                  <a:pt x="2464640" y="1770826"/>
                </a:moveTo>
                <a:lnTo>
                  <a:pt x="2478802" y="1793920"/>
                </a:lnTo>
                <a:lnTo>
                  <a:pt x="2464989" y="1771873"/>
                </a:lnTo>
                <a:close/>
                <a:moveTo>
                  <a:pt x="3638827" y="1769778"/>
                </a:moveTo>
                <a:lnTo>
                  <a:pt x="3636732" y="1774665"/>
                </a:lnTo>
                <a:lnTo>
                  <a:pt x="3636732" y="1776236"/>
                </a:lnTo>
                <a:lnTo>
                  <a:pt x="3638827" y="1772572"/>
                </a:lnTo>
                <a:lnTo>
                  <a:pt x="3640922" y="1772572"/>
                </a:lnTo>
                <a:lnTo>
                  <a:pt x="3644902" y="1775888"/>
                </a:lnTo>
                <a:lnTo>
                  <a:pt x="3644413" y="1774665"/>
                </a:lnTo>
                <a:lnTo>
                  <a:pt x="3645810" y="1773269"/>
                </a:lnTo>
                <a:lnTo>
                  <a:pt x="3641620" y="1769778"/>
                </a:lnTo>
                <a:close/>
                <a:moveTo>
                  <a:pt x="1843214" y="1768250"/>
                </a:moveTo>
                <a:lnTo>
                  <a:pt x="1845507" y="1770870"/>
                </a:lnTo>
                <a:lnTo>
                  <a:pt x="1844203" y="1768382"/>
                </a:lnTo>
                <a:close/>
                <a:moveTo>
                  <a:pt x="3963535" y="1766986"/>
                </a:moveTo>
                <a:lnTo>
                  <a:pt x="3963535" y="1767685"/>
                </a:lnTo>
                <a:lnTo>
                  <a:pt x="3964932" y="1767685"/>
                </a:lnTo>
                <a:lnTo>
                  <a:pt x="3964932" y="1766986"/>
                </a:lnTo>
                <a:close/>
                <a:moveTo>
                  <a:pt x="2052995" y="1762797"/>
                </a:moveTo>
                <a:lnTo>
                  <a:pt x="2052995" y="1769778"/>
                </a:lnTo>
                <a:lnTo>
                  <a:pt x="2051598" y="1766986"/>
                </a:lnTo>
                <a:close/>
                <a:moveTo>
                  <a:pt x="2074370" y="1760940"/>
                </a:moveTo>
                <a:lnTo>
                  <a:pt x="2080228" y="1764194"/>
                </a:lnTo>
                <a:lnTo>
                  <a:pt x="2076737" y="1764194"/>
                </a:lnTo>
                <a:close/>
                <a:moveTo>
                  <a:pt x="2073811" y="1760172"/>
                </a:moveTo>
                <a:lnTo>
                  <a:pt x="2074370" y="1760939"/>
                </a:lnTo>
                <a:lnTo>
                  <a:pt x="2073943" y="1760702"/>
                </a:lnTo>
                <a:close/>
                <a:moveTo>
                  <a:pt x="1836917" y="1755301"/>
                </a:moveTo>
                <a:lnTo>
                  <a:pt x="1835823" y="1763496"/>
                </a:lnTo>
                <a:lnTo>
                  <a:pt x="1830935" y="1764891"/>
                </a:lnTo>
                <a:lnTo>
                  <a:pt x="1822207" y="1763551"/>
                </a:lnTo>
                <a:lnTo>
                  <a:pt x="1822555" y="1764193"/>
                </a:lnTo>
                <a:lnTo>
                  <a:pt x="1834539" y="1765905"/>
                </a:lnTo>
                <a:lnTo>
                  <a:pt x="1835824" y="1764193"/>
                </a:lnTo>
                <a:lnTo>
                  <a:pt x="1837220" y="1756514"/>
                </a:lnTo>
                <a:close/>
                <a:moveTo>
                  <a:pt x="3150717" y="1750931"/>
                </a:moveTo>
                <a:lnTo>
                  <a:pt x="3157002" y="1753723"/>
                </a:lnTo>
                <a:lnTo>
                  <a:pt x="3155605" y="1753723"/>
                </a:lnTo>
                <a:close/>
                <a:moveTo>
                  <a:pt x="3523188" y="1713790"/>
                </a:moveTo>
                <a:lnTo>
                  <a:pt x="3523608" y="1714629"/>
                </a:lnTo>
                <a:lnTo>
                  <a:pt x="3522861" y="1718091"/>
                </a:lnTo>
                <a:lnTo>
                  <a:pt x="3525004" y="1719516"/>
                </a:lnTo>
                <a:lnTo>
                  <a:pt x="3526401" y="1723705"/>
                </a:lnTo>
                <a:lnTo>
                  <a:pt x="3535479" y="1723705"/>
                </a:lnTo>
                <a:lnTo>
                  <a:pt x="3542461" y="1734176"/>
                </a:lnTo>
                <a:lnTo>
                  <a:pt x="3548746" y="1736968"/>
                </a:lnTo>
                <a:lnTo>
                  <a:pt x="3550143" y="1739063"/>
                </a:lnTo>
                <a:lnTo>
                  <a:pt x="3557125" y="1740459"/>
                </a:lnTo>
                <a:lnTo>
                  <a:pt x="3562014" y="1744648"/>
                </a:lnTo>
                <a:lnTo>
                  <a:pt x="3560617" y="1752327"/>
                </a:lnTo>
                <a:lnTo>
                  <a:pt x="3568997" y="1759307"/>
                </a:lnTo>
                <a:lnTo>
                  <a:pt x="3568997" y="1765590"/>
                </a:lnTo>
                <a:lnTo>
                  <a:pt x="3571092" y="1766987"/>
                </a:lnTo>
                <a:lnTo>
                  <a:pt x="3575281" y="1774666"/>
                </a:lnTo>
                <a:lnTo>
                  <a:pt x="3573885" y="1777458"/>
                </a:lnTo>
                <a:lnTo>
                  <a:pt x="3575281" y="1778854"/>
                </a:lnTo>
                <a:lnTo>
                  <a:pt x="3573885" y="1781647"/>
                </a:lnTo>
                <a:lnTo>
                  <a:pt x="3578075" y="1789326"/>
                </a:lnTo>
                <a:lnTo>
                  <a:pt x="3578075" y="1796307"/>
                </a:lnTo>
                <a:lnTo>
                  <a:pt x="3581566" y="1798401"/>
                </a:lnTo>
                <a:lnTo>
                  <a:pt x="3584360" y="1797005"/>
                </a:lnTo>
                <a:lnTo>
                  <a:pt x="3585756" y="1803986"/>
                </a:lnTo>
                <a:lnTo>
                  <a:pt x="3594834" y="1799797"/>
                </a:lnTo>
                <a:lnTo>
                  <a:pt x="3597102" y="1797247"/>
                </a:lnTo>
                <a:lnTo>
                  <a:pt x="3588549" y="1801193"/>
                </a:lnTo>
                <a:lnTo>
                  <a:pt x="3587152" y="1794910"/>
                </a:lnTo>
                <a:lnTo>
                  <a:pt x="3584359" y="1796306"/>
                </a:lnTo>
                <a:lnTo>
                  <a:pt x="3580869" y="1793514"/>
                </a:lnTo>
                <a:lnTo>
                  <a:pt x="3580869" y="1786532"/>
                </a:lnTo>
                <a:lnTo>
                  <a:pt x="3576678" y="1778854"/>
                </a:lnTo>
                <a:lnTo>
                  <a:pt x="3578075" y="1776061"/>
                </a:lnTo>
                <a:lnTo>
                  <a:pt x="3576678" y="1774665"/>
                </a:lnTo>
                <a:lnTo>
                  <a:pt x="3578075" y="1772571"/>
                </a:lnTo>
                <a:lnTo>
                  <a:pt x="3573885" y="1764193"/>
                </a:lnTo>
                <a:lnTo>
                  <a:pt x="3571092" y="1762797"/>
                </a:lnTo>
                <a:lnTo>
                  <a:pt x="3571092" y="1756515"/>
                </a:lnTo>
                <a:lnTo>
                  <a:pt x="3563411" y="1749534"/>
                </a:lnTo>
                <a:lnTo>
                  <a:pt x="3564808" y="1741854"/>
                </a:lnTo>
                <a:lnTo>
                  <a:pt x="3559221" y="1738364"/>
                </a:lnTo>
                <a:lnTo>
                  <a:pt x="3552937" y="1736968"/>
                </a:lnTo>
                <a:lnTo>
                  <a:pt x="3551540" y="1734176"/>
                </a:lnTo>
                <a:lnTo>
                  <a:pt x="3545255" y="1731383"/>
                </a:lnTo>
                <a:lnTo>
                  <a:pt x="3538272" y="1720911"/>
                </a:lnTo>
                <a:lnTo>
                  <a:pt x="3529194" y="1720911"/>
                </a:lnTo>
                <a:lnTo>
                  <a:pt x="3527797" y="1716723"/>
                </a:lnTo>
                <a:close/>
                <a:moveTo>
                  <a:pt x="3492185" y="1695780"/>
                </a:moveTo>
                <a:lnTo>
                  <a:pt x="3487995" y="1699968"/>
                </a:lnTo>
                <a:lnTo>
                  <a:pt x="3485900" y="1698572"/>
                </a:lnTo>
                <a:lnTo>
                  <a:pt x="3483106" y="1706251"/>
                </a:lnTo>
                <a:lnTo>
                  <a:pt x="3475036" y="1703769"/>
                </a:lnTo>
                <a:lnTo>
                  <a:pt x="3476123" y="1704856"/>
                </a:lnTo>
                <a:lnTo>
                  <a:pt x="3485899" y="1707648"/>
                </a:lnTo>
                <a:lnTo>
                  <a:pt x="3487994" y="1699969"/>
                </a:lnTo>
                <a:lnTo>
                  <a:pt x="3490788" y="1701365"/>
                </a:lnTo>
                <a:lnTo>
                  <a:pt x="3494699" y="1697456"/>
                </a:lnTo>
                <a:close/>
                <a:moveTo>
                  <a:pt x="3464950" y="1692988"/>
                </a:moveTo>
                <a:lnTo>
                  <a:pt x="3462158" y="1694384"/>
                </a:lnTo>
                <a:lnTo>
                  <a:pt x="3456571" y="1702761"/>
                </a:lnTo>
                <a:lnTo>
                  <a:pt x="3455593" y="1702761"/>
                </a:lnTo>
                <a:lnTo>
                  <a:pt x="3456571" y="1703460"/>
                </a:lnTo>
                <a:lnTo>
                  <a:pt x="3460761" y="1703460"/>
                </a:lnTo>
                <a:lnTo>
                  <a:pt x="3464253" y="1695780"/>
                </a:lnTo>
                <a:lnTo>
                  <a:pt x="3467045" y="1694384"/>
                </a:lnTo>
                <a:lnTo>
                  <a:pt x="3472632" y="1697177"/>
                </a:lnTo>
                <a:lnTo>
                  <a:pt x="3472632" y="1697176"/>
                </a:lnTo>
                <a:close/>
                <a:moveTo>
                  <a:pt x="3444700" y="1691592"/>
                </a:moveTo>
                <a:lnTo>
                  <a:pt x="3435622" y="1692988"/>
                </a:lnTo>
                <a:lnTo>
                  <a:pt x="3435266" y="1692454"/>
                </a:lnTo>
                <a:lnTo>
                  <a:pt x="3435622" y="1692988"/>
                </a:lnTo>
                <a:lnTo>
                  <a:pt x="3444700" y="1691592"/>
                </a:lnTo>
                <a:lnTo>
                  <a:pt x="3449658" y="1693575"/>
                </a:lnTo>
                <a:lnTo>
                  <a:pt x="3449658" y="1693573"/>
                </a:lnTo>
                <a:close/>
                <a:moveTo>
                  <a:pt x="3511736" y="1690893"/>
                </a:moveTo>
                <a:lnTo>
                  <a:pt x="3499866" y="1697176"/>
                </a:lnTo>
                <a:lnTo>
                  <a:pt x="3496810" y="1698398"/>
                </a:lnTo>
                <a:lnTo>
                  <a:pt x="3499167" y="1699969"/>
                </a:lnTo>
                <a:lnTo>
                  <a:pt x="3502659" y="1698573"/>
                </a:lnTo>
                <a:lnTo>
                  <a:pt x="3514529" y="1691592"/>
                </a:lnTo>
                <a:lnTo>
                  <a:pt x="3521762" y="1693816"/>
                </a:lnTo>
                <a:lnTo>
                  <a:pt x="3521513" y="1692988"/>
                </a:lnTo>
                <a:close/>
                <a:moveTo>
                  <a:pt x="2399573" y="1689169"/>
                </a:moveTo>
                <a:lnTo>
                  <a:pt x="2400047" y="1689497"/>
                </a:lnTo>
                <a:lnTo>
                  <a:pt x="2442643" y="1734874"/>
                </a:lnTo>
                <a:lnTo>
                  <a:pt x="2460799" y="1762100"/>
                </a:lnTo>
                <a:lnTo>
                  <a:pt x="2463593" y="1760703"/>
                </a:lnTo>
                <a:lnTo>
                  <a:pt x="2466386" y="1766288"/>
                </a:lnTo>
                <a:lnTo>
                  <a:pt x="2463593" y="1762100"/>
                </a:lnTo>
                <a:lnTo>
                  <a:pt x="2460799" y="1763496"/>
                </a:lnTo>
                <a:lnTo>
                  <a:pt x="2463593" y="1766288"/>
                </a:lnTo>
                <a:lnTo>
                  <a:pt x="2464989" y="1766288"/>
                </a:lnTo>
                <a:lnTo>
                  <a:pt x="2463593" y="1767684"/>
                </a:lnTo>
                <a:lnTo>
                  <a:pt x="2464640" y="1770826"/>
                </a:lnTo>
                <a:lnTo>
                  <a:pt x="2444738" y="1738364"/>
                </a:lnTo>
                <a:close/>
                <a:moveTo>
                  <a:pt x="3429338" y="1688101"/>
                </a:moveTo>
                <a:lnTo>
                  <a:pt x="3431432" y="1690893"/>
                </a:lnTo>
                <a:lnTo>
                  <a:pt x="3434225" y="1690893"/>
                </a:lnTo>
                <a:lnTo>
                  <a:pt x="3434225" y="1690893"/>
                </a:lnTo>
                <a:lnTo>
                  <a:pt x="3431433" y="1690893"/>
                </a:lnTo>
                <a:close/>
                <a:moveTo>
                  <a:pt x="2395209" y="1686146"/>
                </a:moveTo>
                <a:lnTo>
                  <a:pt x="2397953" y="1687403"/>
                </a:lnTo>
                <a:lnTo>
                  <a:pt x="2399573" y="1689169"/>
                </a:lnTo>
                <a:close/>
                <a:moveTo>
                  <a:pt x="3354329" y="1680219"/>
                </a:moveTo>
                <a:lnTo>
                  <a:pt x="3352525" y="1681120"/>
                </a:lnTo>
                <a:lnTo>
                  <a:pt x="3352525" y="1681121"/>
                </a:lnTo>
                <a:close/>
                <a:moveTo>
                  <a:pt x="3854601" y="1679723"/>
                </a:moveTo>
                <a:lnTo>
                  <a:pt x="3782676" y="1697176"/>
                </a:lnTo>
                <a:lnTo>
                  <a:pt x="3774995" y="1701364"/>
                </a:lnTo>
                <a:lnTo>
                  <a:pt x="3755443" y="1718119"/>
                </a:lnTo>
                <a:lnTo>
                  <a:pt x="3755456" y="1717434"/>
                </a:lnTo>
                <a:lnTo>
                  <a:pt x="3739381" y="1734176"/>
                </a:lnTo>
                <a:lnTo>
                  <a:pt x="3739645" y="1736760"/>
                </a:lnTo>
                <a:lnTo>
                  <a:pt x="3774995" y="1703460"/>
                </a:lnTo>
                <a:lnTo>
                  <a:pt x="3782676" y="1699969"/>
                </a:lnTo>
                <a:lnTo>
                  <a:pt x="3854601" y="1682517"/>
                </a:lnTo>
                <a:lnTo>
                  <a:pt x="3934207" y="1718818"/>
                </a:lnTo>
                <a:lnTo>
                  <a:pt x="3962863" y="1727478"/>
                </a:lnTo>
                <a:lnTo>
                  <a:pt x="3963535" y="1725798"/>
                </a:lnTo>
                <a:lnTo>
                  <a:pt x="3933508" y="1716723"/>
                </a:lnTo>
                <a:lnTo>
                  <a:pt x="3871359" y="1688799"/>
                </a:lnTo>
                <a:lnTo>
                  <a:pt x="3871562" y="1687864"/>
                </a:lnTo>
                <a:close/>
                <a:moveTo>
                  <a:pt x="1841232" y="1677824"/>
                </a:moveTo>
                <a:lnTo>
                  <a:pt x="1834426" y="1685308"/>
                </a:lnTo>
                <a:lnTo>
                  <a:pt x="1825349" y="1714629"/>
                </a:lnTo>
                <a:lnTo>
                  <a:pt x="1821857" y="1723005"/>
                </a:lnTo>
                <a:lnTo>
                  <a:pt x="1820460" y="1729289"/>
                </a:lnTo>
                <a:lnTo>
                  <a:pt x="1823254" y="1736270"/>
                </a:lnTo>
                <a:lnTo>
                  <a:pt x="1835974" y="1751528"/>
                </a:lnTo>
                <a:lnTo>
                  <a:pt x="1835824" y="1750929"/>
                </a:lnTo>
                <a:lnTo>
                  <a:pt x="1823255" y="1735570"/>
                </a:lnTo>
                <a:lnTo>
                  <a:pt x="1821858" y="1723703"/>
                </a:lnTo>
                <a:lnTo>
                  <a:pt x="1825349" y="1715326"/>
                </a:lnTo>
                <a:lnTo>
                  <a:pt x="1834427" y="1686006"/>
                </a:lnTo>
                <a:lnTo>
                  <a:pt x="1841410" y="1678327"/>
                </a:lnTo>
                <a:close/>
                <a:moveTo>
                  <a:pt x="3425148" y="1676233"/>
                </a:moveTo>
                <a:lnTo>
                  <a:pt x="3417467" y="1679025"/>
                </a:lnTo>
                <a:lnTo>
                  <a:pt x="3411880" y="1676234"/>
                </a:lnTo>
                <a:lnTo>
                  <a:pt x="3411880" y="1676234"/>
                </a:lnTo>
                <a:lnTo>
                  <a:pt x="3417467" y="1679026"/>
                </a:lnTo>
                <a:lnTo>
                  <a:pt x="3425147" y="1676234"/>
                </a:lnTo>
                <a:lnTo>
                  <a:pt x="3430036" y="1682517"/>
                </a:lnTo>
                <a:lnTo>
                  <a:pt x="3431432" y="1686705"/>
                </a:lnTo>
                <a:lnTo>
                  <a:pt x="3430886" y="1687070"/>
                </a:lnTo>
                <a:lnTo>
                  <a:pt x="3431433" y="1686705"/>
                </a:lnTo>
                <a:lnTo>
                  <a:pt x="3430036" y="1682516"/>
                </a:lnTo>
                <a:close/>
                <a:moveTo>
                  <a:pt x="3330179" y="1674837"/>
                </a:moveTo>
                <a:lnTo>
                  <a:pt x="3330179" y="1674837"/>
                </a:lnTo>
                <a:lnTo>
                  <a:pt x="3353921" y="1683912"/>
                </a:lnTo>
                <a:lnTo>
                  <a:pt x="3353921" y="1683912"/>
                </a:lnTo>
                <a:close/>
                <a:moveTo>
                  <a:pt x="3356715" y="1669252"/>
                </a:moveTo>
                <a:lnTo>
                  <a:pt x="3351128" y="1672045"/>
                </a:lnTo>
                <a:lnTo>
                  <a:pt x="3351128" y="1672045"/>
                </a:lnTo>
                <a:lnTo>
                  <a:pt x="3356715" y="1669252"/>
                </a:lnTo>
                <a:lnTo>
                  <a:pt x="3359507" y="1676234"/>
                </a:lnTo>
                <a:lnTo>
                  <a:pt x="3362999" y="1676234"/>
                </a:lnTo>
                <a:lnTo>
                  <a:pt x="3364395" y="1681121"/>
                </a:lnTo>
                <a:lnTo>
                  <a:pt x="3367189" y="1681121"/>
                </a:lnTo>
                <a:lnTo>
                  <a:pt x="3368586" y="1676234"/>
                </a:lnTo>
                <a:lnTo>
                  <a:pt x="3371468" y="1672305"/>
                </a:lnTo>
                <a:lnTo>
                  <a:pt x="3368586" y="1676233"/>
                </a:lnTo>
                <a:lnTo>
                  <a:pt x="3367189" y="1681120"/>
                </a:lnTo>
                <a:lnTo>
                  <a:pt x="3364396" y="1681120"/>
                </a:lnTo>
                <a:lnTo>
                  <a:pt x="3362999" y="1676233"/>
                </a:lnTo>
                <a:lnTo>
                  <a:pt x="3359508" y="1676233"/>
                </a:lnTo>
                <a:close/>
                <a:moveTo>
                  <a:pt x="2289020" y="1667856"/>
                </a:moveTo>
                <a:lnTo>
                  <a:pt x="2282735" y="1669252"/>
                </a:lnTo>
                <a:lnTo>
                  <a:pt x="2283699" y="1668826"/>
                </a:lnTo>
                <a:close/>
                <a:moveTo>
                  <a:pt x="3395819" y="1665762"/>
                </a:moveTo>
                <a:lnTo>
                  <a:pt x="3395819" y="1665762"/>
                </a:lnTo>
                <a:lnTo>
                  <a:pt x="3398612" y="1669252"/>
                </a:lnTo>
                <a:lnTo>
                  <a:pt x="3405595" y="1672045"/>
                </a:lnTo>
                <a:lnTo>
                  <a:pt x="3411880" y="1672045"/>
                </a:lnTo>
                <a:lnTo>
                  <a:pt x="3413276" y="1673441"/>
                </a:lnTo>
                <a:lnTo>
                  <a:pt x="3412237" y="1675519"/>
                </a:lnTo>
                <a:lnTo>
                  <a:pt x="3413277" y="1673440"/>
                </a:lnTo>
                <a:lnTo>
                  <a:pt x="3411880" y="1672045"/>
                </a:lnTo>
                <a:lnTo>
                  <a:pt x="3405595" y="1672045"/>
                </a:lnTo>
                <a:lnTo>
                  <a:pt x="3398613" y="1669252"/>
                </a:lnTo>
                <a:close/>
                <a:moveTo>
                  <a:pt x="3388139" y="1665761"/>
                </a:moveTo>
                <a:lnTo>
                  <a:pt x="3388138" y="1665762"/>
                </a:lnTo>
                <a:lnTo>
                  <a:pt x="3376267" y="1665762"/>
                </a:lnTo>
                <a:lnTo>
                  <a:pt x="3376267" y="1665762"/>
                </a:lnTo>
                <a:lnTo>
                  <a:pt x="3388138" y="1665762"/>
                </a:lnTo>
                <a:close/>
                <a:moveTo>
                  <a:pt x="3337852" y="1662960"/>
                </a:moveTo>
                <a:lnTo>
                  <a:pt x="3337860" y="1662969"/>
                </a:lnTo>
                <a:lnTo>
                  <a:pt x="3332773" y="1670829"/>
                </a:lnTo>
                <a:lnTo>
                  <a:pt x="3337861" y="1662969"/>
                </a:lnTo>
                <a:close/>
                <a:moveTo>
                  <a:pt x="2336503" y="1662272"/>
                </a:moveTo>
                <a:lnTo>
                  <a:pt x="2327425" y="1675535"/>
                </a:lnTo>
                <a:lnTo>
                  <a:pt x="2327425" y="1672743"/>
                </a:lnTo>
                <a:close/>
                <a:moveTo>
                  <a:pt x="3393724" y="1661573"/>
                </a:moveTo>
                <a:lnTo>
                  <a:pt x="3392864" y="1662003"/>
                </a:lnTo>
                <a:lnTo>
                  <a:pt x="3394073" y="1662271"/>
                </a:lnTo>
                <a:close/>
                <a:moveTo>
                  <a:pt x="2332312" y="1657385"/>
                </a:moveTo>
                <a:lnTo>
                  <a:pt x="2390969" y="1683215"/>
                </a:lnTo>
                <a:lnTo>
                  <a:pt x="2395208" y="1686147"/>
                </a:lnTo>
                <a:close/>
                <a:moveTo>
                  <a:pt x="1666638" y="1655202"/>
                </a:moveTo>
                <a:lnTo>
                  <a:pt x="1666105" y="1655424"/>
                </a:lnTo>
                <a:lnTo>
                  <a:pt x="1680306" y="1673168"/>
                </a:lnTo>
                <a:lnTo>
                  <a:pt x="1681178" y="1672896"/>
                </a:lnTo>
                <a:close/>
                <a:moveTo>
                  <a:pt x="2328122" y="1653894"/>
                </a:moveTo>
                <a:lnTo>
                  <a:pt x="2332312" y="1657385"/>
                </a:lnTo>
                <a:lnTo>
                  <a:pt x="2326726" y="1660875"/>
                </a:lnTo>
                <a:lnTo>
                  <a:pt x="2330916" y="1660875"/>
                </a:lnTo>
                <a:lnTo>
                  <a:pt x="2330916" y="1663668"/>
                </a:lnTo>
                <a:lnTo>
                  <a:pt x="2323235" y="1671346"/>
                </a:lnTo>
                <a:lnTo>
                  <a:pt x="2314156" y="1674139"/>
                </a:lnTo>
                <a:lnTo>
                  <a:pt x="2318347" y="1675535"/>
                </a:lnTo>
                <a:lnTo>
                  <a:pt x="2327424" y="1675535"/>
                </a:lnTo>
                <a:lnTo>
                  <a:pt x="2318347" y="1676931"/>
                </a:lnTo>
                <a:lnTo>
                  <a:pt x="2312063" y="1674139"/>
                </a:lnTo>
                <a:lnTo>
                  <a:pt x="2309269" y="1669950"/>
                </a:lnTo>
                <a:lnTo>
                  <a:pt x="2318347" y="1671346"/>
                </a:lnTo>
                <a:lnTo>
                  <a:pt x="2323933" y="1667158"/>
                </a:lnTo>
                <a:close/>
                <a:moveTo>
                  <a:pt x="2316252" y="1644819"/>
                </a:moveTo>
                <a:lnTo>
                  <a:pt x="2319046" y="1646215"/>
                </a:lnTo>
                <a:lnTo>
                  <a:pt x="2317649" y="1647611"/>
                </a:lnTo>
                <a:lnTo>
                  <a:pt x="2316950" y="1646215"/>
                </a:lnTo>
                <a:close/>
                <a:moveTo>
                  <a:pt x="1877023" y="1638535"/>
                </a:moveTo>
                <a:lnTo>
                  <a:pt x="1865100" y="1643554"/>
                </a:lnTo>
                <a:lnTo>
                  <a:pt x="1865151" y="1644121"/>
                </a:lnTo>
                <a:lnTo>
                  <a:pt x="1854677" y="1648309"/>
                </a:lnTo>
                <a:lnTo>
                  <a:pt x="1851884" y="1657384"/>
                </a:lnTo>
                <a:lnTo>
                  <a:pt x="1837220" y="1665762"/>
                </a:lnTo>
                <a:lnTo>
                  <a:pt x="1837425" y="1666342"/>
                </a:lnTo>
                <a:lnTo>
                  <a:pt x="1851884" y="1658082"/>
                </a:lnTo>
                <a:lnTo>
                  <a:pt x="1854678" y="1649006"/>
                </a:lnTo>
                <a:lnTo>
                  <a:pt x="1878420" y="1639931"/>
                </a:lnTo>
                <a:lnTo>
                  <a:pt x="1882596" y="1641125"/>
                </a:lnTo>
                <a:lnTo>
                  <a:pt x="1881911" y="1639931"/>
                </a:lnTo>
                <a:close/>
                <a:moveTo>
                  <a:pt x="2338598" y="1634347"/>
                </a:moveTo>
                <a:lnTo>
                  <a:pt x="2326728" y="1643422"/>
                </a:lnTo>
                <a:lnTo>
                  <a:pt x="2325331" y="1649705"/>
                </a:lnTo>
                <a:lnTo>
                  <a:pt x="2325331" y="1643422"/>
                </a:lnTo>
                <a:close/>
                <a:moveTo>
                  <a:pt x="1848514" y="1621567"/>
                </a:moveTo>
                <a:lnTo>
                  <a:pt x="1862575" y="1628205"/>
                </a:lnTo>
                <a:lnTo>
                  <a:pt x="1862512" y="1627365"/>
                </a:lnTo>
                <a:lnTo>
                  <a:pt x="1861660" y="1627365"/>
                </a:lnTo>
                <a:close/>
                <a:moveTo>
                  <a:pt x="1723398" y="1578499"/>
                </a:moveTo>
                <a:lnTo>
                  <a:pt x="1717112" y="1602235"/>
                </a:lnTo>
                <a:lnTo>
                  <a:pt x="1713053" y="1640113"/>
                </a:lnTo>
                <a:lnTo>
                  <a:pt x="1714319" y="1639932"/>
                </a:lnTo>
                <a:lnTo>
                  <a:pt x="1718509" y="1600838"/>
                </a:lnTo>
                <a:lnTo>
                  <a:pt x="1724236" y="1579208"/>
                </a:lnTo>
                <a:close/>
                <a:moveTo>
                  <a:pt x="2166818" y="1564536"/>
                </a:moveTo>
                <a:lnTo>
                  <a:pt x="2162630" y="1565583"/>
                </a:lnTo>
                <a:lnTo>
                  <a:pt x="2168912" y="1564536"/>
                </a:lnTo>
                <a:lnTo>
                  <a:pt x="2171705" y="1570121"/>
                </a:lnTo>
                <a:lnTo>
                  <a:pt x="2159834" y="1568725"/>
                </a:lnTo>
                <a:lnTo>
                  <a:pt x="2161231" y="1565932"/>
                </a:lnTo>
                <a:lnTo>
                  <a:pt x="2162625" y="1565584"/>
                </a:lnTo>
                <a:lnTo>
                  <a:pt x="2160533" y="1565932"/>
                </a:lnTo>
                <a:close/>
                <a:moveTo>
                  <a:pt x="2147265" y="1551314"/>
                </a:moveTo>
                <a:lnTo>
                  <a:pt x="2153550" y="1556857"/>
                </a:lnTo>
                <a:lnTo>
                  <a:pt x="2147265" y="1552668"/>
                </a:lnTo>
                <a:close/>
                <a:moveTo>
                  <a:pt x="1587767" y="1547837"/>
                </a:moveTo>
                <a:lnTo>
                  <a:pt x="1587928" y="1548481"/>
                </a:lnTo>
                <a:lnTo>
                  <a:pt x="1590021" y="1548481"/>
                </a:lnTo>
                <a:close/>
                <a:moveTo>
                  <a:pt x="2141678" y="1546386"/>
                </a:moveTo>
                <a:lnTo>
                  <a:pt x="2147265" y="1549876"/>
                </a:lnTo>
                <a:lnTo>
                  <a:pt x="2147265" y="1551314"/>
                </a:lnTo>
                <a:close/>
                <a:moveTo>
                  <a:pt x="3280002" y="1537212"/>
                </a:moveTo>
                <a:lnTo>
                  <a:pt x="3279204" y="1538010"/>
                </a:lnTo>
                <a:lnTo>
                  <a:pt x="3279204" y="1540801"/>
                </a:lnTo>
                <a:lnTo>
                  <a:pt x="3279204" y="1542896"/>
                </a:lnTo>
                <a:lnTo>
                  <a:pt x="3312722" y="1623178"/>
                </a:lnTo>
                <a:lnTo>
                  <a:pt x="3321101" y="1649007"/>
                </a:lnTo>
                <a:lnTo>
                  <a:pt x="3322498" y="1653196"/>
                </a:lnTo>
                <a:lnTo>
                  <a:pt x="3324593" y="1653196"/>
                </a:lnTo>
                <a:lnTo>
                  <a:pt x="3319704" y="1655989"/>
                </a:lnTo>
                <a:lnTo>
                  <a:pt x="3319704" y="1661231"/>
                </a:lnTo>
                <a:lnTo>
                  <a:pt x="3321806" y="1655291"/>
                </a:lnTo>
                <a:lnTo>
                  <a:pt x="3326695" y="1652498"/>
                </a:lnTo>
                <a:lnTo>
                  <a:pt x="3327380" y="1652772"/>
                </a:lnTo>
                <a:lnTo>
                  <a:pt x="3325292" y="1651101"/>
                </a:lnTo>
                <a:lnTo>
                  <a:pt x="3322498" y="1652497"/>
                </a:lnTo>
                <a:lnTo>
                  <a:pt x="3313420" y="1622479"/>
                </a:lnTo>
                <a:lnTo>
                  <a:pt x="3279204" y="1540801"/>
                </a:lnTo>
                <a:close/>
                <a:moveTo>
                  <a:pt x="2122126" y="1510085"/>
                </a:moveTo>
                <a:lnTo>
                  <a:pt x="2122126" y="1511481"/>
                </a:lnTo>
                <a:lnTo>
                  <a:pt x="2120031" y="1511481"/>
                </a:lnTo>
                <a:close/>
                <a:moveTo>
                  <a:pt x="2121197" y="1506364"/>
                </a:moveTo>
                <a:lnTo>
                  <a:pt x="2122126" y="1507293"/>
                </a:lnTo>
                <a:lnTo>
                  <a:pt x="2122126" y="1510085"/>
                </a:lnTo>
                <a:close/>
                <a:moveTo>
                  <a:pt x="1764597" y="1503105"/>
                </a:moveTo>
                <a:lnTo>
                  <a:pt x="1762952" y="1503553"/>
                </a:lnTo>
                <a:lnTo>
                  <a:pt x="1765295" y="1505896"/>
                </a:lnTo>
                <a:lnTo>
                  <a:pt x="1770882" y="1507291"/>
                </a:lnTo>
                <a:lnTo>
                  <a:pt x="1770882" y="1506072"/>
                </a:lnTo>
                <a:lnTo>
                  <a:pt x="1767390" y="1505198"/>
                </a:lnTo>
                <a:close/>
                <a:moveTo>
                  <a:pt x="2117936" y="1503104"/>
                </a:moveTo>
                <a:lnTo>
                  <a:pt x="2120729" y="1504500"/>
                </a:lnTo>
                <a:lnTo>
                  <a:pt x="2121197" y="1506364"/>
                </a:lnTo>
                <a:close/>
                <a:moveTo>
                  <a:pt x="1781333" y="1495292"/>
                </a:moveTo>
                <a:lnTo>
                  <a:pt x="1772977" y="1497520"/>
                </a:lnTo>
                <a:lnTo>
                  <a:pt x="1772977" y="1497658"/>
                </a:lnTo>
                <a:lnTo>
                  <a:pt x="1781356" y="1495424"/>
                </a:lnTo>
                <a:close/>
                <a:moveTo>
                  <a:pt x="2253406" y="1460520"/>
                </a:moveTo>
                <a:lnTo>
                  <a:pt x="2253406" y="1463313"/>
                </a:lnTo>
                <a:lnTo>
                  <a:pt x="2250131" y="1461609"/>
                </a:lnTo>
                <a:close/>
                <a:moveTo>
                  <a:pt x="2246821" y="1459884"/>
                </a:moveTo>
                <a:lnTo>
                  <a:pt x="2250131" y="1461608"/>
                </a:lnTo>
                <a:lnTo>
                  <a:pt x="2249216" y="1461916"/>
                </a:lnTo>
                <a:close/>
                <a:moveTo>
                  <a:pt x="2248518" y="1453538"/>
                </a:moveTo>
                <a:lnTo>
                  <a:pt x="2249914" y="1459123"/>
                </a:lnTo>
                <a:lnTo>
                  <a:pt x="2247121" y="1456331"/>
                </a:lnTo>
                <a:close/>
                <a:moveTo>
                  <a:pt x="2250530" y="1452061"/>
                </a:moveTo>
                <a:lnTo>
                  <a:pt x="2257595" y="1459124"/>
                </a:lnTo>
                <a:lnTo>
                  <a:pt x="2254801" y="1461916"/>
                </a:lnTo>
                <a:lnTo>
                  <a:pt x="2254801" y="1456331"/>
                </a:lnTo>
                <a:close/>
                <a:moveTo>
                  <a:pt x="2242931" y="1447953"/>
                </a:moveTo>
                <a:lnTo>
                  <a:pt x="2244327" y="1448651"/>
                </a:lnTo>
                <a:lnTo>
                  <a:pt x="2247121" y="1452840"/>
                </a:lnTo>
                <a:lnTo>
                  <a:pt x="2247121" y="1455632"/>
                </a:lnTo>
                <a:lnTo>
                  <a:pt x="2241534" y="1454236"/>
                </a:lnTo>
                <a:close/>
                <a:moveTo>
                  <a:pt x="2242930" y="1444464"/>
                </a:moveTo>
                <a:lnTo>
                  <a:pt x="2242931" y="1444464"/>
                </a:lnTo>
                <a:lnTo>
                  <a:pt x="2250530" y="1452061"/>
                </a:lnTo>
                <a:close/>
                <a:moveTo>
                  <a:pt x="2241534" y="1443068"/>
                </a:moveTo>
                <a:lnTo>
                  <a:pt x="2242930" y="1444464"/>
                </a:lnTo>
                <a:lnTo>
                  <a:pt x="2240137" y="1444464"/>
                </a:lnTo>
                <a:close/>
                <a:moveTo>
                  <a:pt x="2241533" y="1443067"/>
                </a:moveTo>
                <a:lnTo>
                  <a:pt x="2241534" y="1443068"/>
                </a:lnTo>
                <a:lnTo>
                  <a:pt x="2241534" y="1443068"/>
                </a:lnTo>
                <a:close/>
                <a:moveTo>
                  <a:pt x="2237066" y="1440833"/>
                </a:moveTo>
                <a:lnTo>
                  <a:pt x="2234552" y="1445860"/>
                </a:lnTo>
                <a:lnTo>
                  <a:pt x="2238741" y="1450047"/>
                </a:lnTo>
                <a:lnTo>
                  <a:pt x="2238741" y="1454236"/>
                </a:lnTo>
                <a:lnTo>
                  <a:pt x="2240137" y="1454236"/>
                </a:lnTo>
                <a:lnTo>
                  <a:pt x="2246821" y="1459884"/>
                </a:lnTo>
                <a:lnTo>
                  <a:pt x="2235948" y="1454236"/>
                </a:lnTo>
                <a:lnTo>
                  <a:pt x="2237345" y="1450047"/>
                </a:lnTo>
                <a:lnTo>
                  <a:pt x="2233155" y="1445860"/>
                </a:lnTo>
                <a:close/>
                <a:moveTo>
                  <a:pt x="2238042" y="1439577"/>
                </a:moveTo>
                <a:lnTo>
                  <a:pt x="2241533" y="1443067"/>
                </a:lnTo>
                <a:lnTo>
                  <a:pt x="2237450" y="1440345"/>
                </a:lnTo>
                <a:lnTo>
                  <a:pt x="2237066" y="1440834"/>
                </a:lnTo>
                <a:lnTo>
                  <a:pt x="2237345" y="1440275"/>
                </a:lnTo>
                <a:lnTo>
                  <a:pt x="2237449" y="1440344"/>
                </a:lnTo>
                <a:close/>
                <a:moveTo>
                  <a:pt x="2928134" y="1411479"/>
                </a:moveTo>
                <a:lnTo>
                  <a:pt x="2927960" y="1413049"/>
                </a:lnTo>
                <a:lnTo>
                  <a:pt x="2929316" y="1416665"/>
                </a:lnTo>
                <a:lnTo>
                  <a:pt x="2934244" y="1422823"/>
                </a:lnTo>
                <a:lnTo>
                  <a:pt x="2935641" y="1422823"/>
                </a:lnTo>
                <a:lnTo>
                  <a:pt x="2930055" y="1417238"/>
                </a:lnTo>
                <a:close/>
                <a:moveTo>
                  <a:pt x="2937645" y="1391621"/>
                </a:moveTo>
                <a:lnTo>
                  <a:pt x="2937038" y="1392106"/>
                </a:lnTo>
                <a:lnTo>
                  <a:pt x="2938838" y="1395706"/>
                </a:lnTo>
                <a:lnTo>
                  <a:pt x="2939831" y="1394899"/>
                </a:lnTo>
                <a:close/>
                <a:moveTo>
                  <a:pt x="2821901" y="1377389"/>
                </a:moveTo>
                <a:lnTo>
                  <a:pt x="2824612" y="1388615"/>
                </a:lnTo>
                <a:lnTo>
                  <a:pt x="2818327" y="1384426"/>
                </a:lnTo>
                <a:lnTo>
                  <a:pt x="2816509" y="1383942"/>
                </a:lnTo>
                <a:lnTo>
                  <a:pt x="2819025" y="1385125"/>
                </a:lnTo>
                <a:lnTo>
                  <a:pt x="2825310" y="1389314"/>
                </a:lnTo>
                <a:close/>
                <a:moveTo>
                  <a:pt x="2819724" y="1368370"/>
                </a:moveTo>
                <a:lnTo>
                  <a:pt x="2820085" y="1369864"/>
                </a:lnTo>
                <a:lnTo>
                  <a:pt x="2848337" y="1377441"/>
                </a:lnTo>
                <a:lnTo>
                  <a:pt x="2847655" y="1376748"/>
                </a:lnTo>
                <a:close/>
                <a:moveTo>
                  <a:pt x="2110256" y="1347427"/>
                </a:moveTo>
                <a:lnTo>
                  <a:pt x="2110256" y="1348125"/>
                </a:lnTo>
                <a:lnTo>
                  <a:pt x="2109906" y="1347601"/>
                </a:lnTo>
                <a:close/>
                <a:moveTo>
                  <a:pt x="2110255" y="1341842"/>
                </a:moveTo>
                <a:lnTo>
                  <a:pt x="2113049" y="1346031"/>
                </a:lnTo>
                <a:lnTo>
                  <a:pt x="2110255" y="1347427"/>
                </a:lnTo>
                <a:close/>
                <a:moveTo>
                  <a:pt x="4386683" y="1331377"/>
                </a:moveTo>
                <a:lnTo>
                  <a:pt x="4382317" y="1334556"/>
                </a:lnTo>
                <a:lnTo>
                  <a:pt x="4379022" y="1341144"/>
                </a:lnTo>
                <a:lnTo>
                  <a:pt x="4379022" y="1353711"/>
                </a:lnTo>
                <a:lnTo>
                  <a:pt x="4381802" y="1353711"/>
                </a:lnTo>
                <a:lnTo>
                  <a:pt x="4381802" y="1341151"/>
                </a:lnTo>
                <a:close/>
                <a:moveTo>
                  <a:pt x="4371347" y="1329290"/>
                </a:moveTo>
                <a:lnTo>
                  <a:pt x="4374832" y="1335559"/>
                </a:lnTo>
                <a:lnTo>
                  <a:pt x="4377360" y="1334393"/>
                </a:lnTo>
                <a:lnTo>
                  <a:pt x="4374107" y="1329290"/>
                </a:lnTo>
                <a:close/>
                <a:moveTo>
                  <a:pt x="4351077" y="1302064"/>
                </a:moveTo>
                <a:lnTo>
                  <a:pt x="4349466" y="1302705"/>
                </a:lnTo>
                <a:lnTo>
                  <a:pt x="4368547" y="1329277"/>
                </a:lnTo>
                <a:lnTo>
                  <a:pt x="4371318" y="1329277"/>
                </a:lnTo>
                <a:close/>
                <a:moveTo>
                  <a:pt x="4343396" y="1288793"/>
                </a:moveTo>
                <a:lnTo>
                  <a:pt x="4338817" y="1289013"/>
                </a:lnTo>
                <a:lnTo>
                  <a:pt x="4342012" y="1296466"/>
                </a:lnTo>
                <a:lnTo>
                  <a:pt x="4344805" y="1303447"/>
                </a:lnTo>
                <a:lnTo>
                  <a:pt x="4347342" y="1302602"/>
                </a:lnTo>
                <a:close/>
                <a:moveTo>
                  <a:pt x="3375535" y="1273803"/>
                </a:moveTo>
                <a:lnTo>
                  <a:pt x="3331575" y="1301353"/>
                </a:lnTo>
                <a:lnTo>
                  <a:pt x="3279204" y="1340446"/>
                </a:lnTo>
                <a:lnTo>
                  <a:pt x="3277904" y="1341249"/>
                </a:lnTo>
                <a:lnTo>
                  <a:pt x="3278554" y="1341981"/>
                </a:lnTo>
                <a:lnTo>
                  <a:pt x="3328084" y="1304843"/>
                </a:lnTo>
                <a:lnTo>
                  <a:pt x="3374870" y="1274825"/>
                </a:lnTo>
                <a:close/>
                <a:moveTo>
                  <a:pt x="1805099" y="1260862"/>
                </a:moveTo>
                <a:lnTo>
                  <a:pt x="1807194" y="1260862"/>
                </a:lnTo>
                <a:lnTo>
                  <a:pt x="1807194" y="1263654"/>
                </a:lnTo>
                <a:close/>
                <a:moveTo>
                  <a:pt x="1916827" y="1238523"/>
                </a:moveTo>
                <a:lnTo>
                  <a:pt x="1914034" y="1244108"/>
                </a:lnTo>
                <a:lnTo>
                  <a:pt x="1911240" y="1244806"/>
                </a:lnTo>
                <a:close/>
                <a:moveTo>
                  <a:pt x="1746442" y="1233637"/>
                </a:moveTo>
                <a:lnTo>
                  <a:pt x="1745794" y="1235092"/>
                </a:lnTo>
                <a:lnTo>
                  <a:pt x="1755519" y="1238523"/>
                </a:lnTo>
                <a:lnTo>
                  <a:pt x="1756289" y="1237112"/>
                </a:lnTo>
                <a:close/>
                <a:moveTo>
                  <a:pt x="2448230" y="1232939"/>
                </a:moveTo>
                <a:lnTo>
                  <a:pt x="2449626" y="1234335"/>
                </a:lnTo>
                <a:lnTo>
                  <a:pt x="2446833" y="1237128"/>
                </a:lnTo>
                <a:close/>
                <a:moveTo>
                  <a:pt x="2451023" y="1221770"/>
                </a:moveTo>
                <a:lnTo>
                  <a:pt x="2448230" y="1227355"/>
                </a:lnTo>
                <a:lnTo>
                  <a:pt x="2448230" y="1224562"/>
                </a:lnTo>
                <a:close/>
                <a:moveTo>
                  <a:pt x="3418833" y="1216527"/>
                </a:moveTo>
                <a:lnTo>
                  <a:pt x="3406293" y="1227354"/>
                </a:lnTo>
                <a:lnTo>
                  <a:pt x="3404736" y="1229845"/>
                </a:lnTo>
                <a:lnTo>
                  <a:pt x="3418165" y="1218977"/>
                </a:lnTo>
                <a:close/>
                <a:moveTo>
                  <a:pt x="4325233" y="1202229"/>
                </a:moveTo>
                <a:lnTo>
                  <a:pt x="4324400" y="1202647"/>
                </a:lnTo>
                <a:lnTo>
                  <a:pt x="4344805" y="1207109"/>
                </a:lnTo>
                <a:lnTo>
                  <a:pt x="4312307" y="1287656"/>
                </a:lnTo>
                <a:lnTo>
                  <a:pt x="4315131" y="1287549"/>
                </a:lnTo>
                <a:lnTo>
                  <a:pt x="4347585" y="1207130"/>
                </a:lnTo>
                <a:close/>
                <a:moveTo>
                  <a:pt x="3434226" y="1201524"/>
                </a:moveTo>
                <a:lnTo>
                  <a:pt x="3432513" y="1203008"/>
                </a:lnTo>
                <a:lnTo>
                  <a:pt x="3472006" y="1204958"/>
                </a:lnTo>
                <a:close/>
                <a:moveTo>
                  <a:pt x="4313357" y="1193657"/>
                </a:moveTo>
                <a:lnTo>
                  <a:pt x="4322459" y="1202222"/>
                </a:lnTo>
                <a:lnTo>
                  <a:pt x="4323267" y="1202399"/>
                </a:lnTo>
                <a:close/>
                <a:moveTo>
                  <a:pt x="3590941" y="1190464"/>
                </a:moveTo>
                <a:lnTo>
                  <a:pt x="3563995" y="1210256"/>
                </a:lnTo>
                <a:lnTo>
                  <a:pt x="3564933" y="1210823"/>
                </a:lnTo>
                <a:lnTo>
                  <a:pt x="3590644" y="1191053"/>
                </a:lnTo>
                <a:close/>
                <a:moveTo>
                  <a:pt x="2037632" y="1186166"/>
                </a:moveTo>
                <a:lnTo>
                  <a:pt x="2039029" y="1187562"/>
                </a:lnTo>
                <a:lnTo>
                  <a:pt x="2037632" y="1187562"/>
                </a:lnTo>
                <a:close/>
                <a:moveTo>
                  <a:pt x="3236091" y="1185245"/>
                </a:moveTo>
                <a:lnTo>
                  <a:pt x="3227529" y="1195940"/>
                </a:lnTo>
                <a:lnTo>
                  <a:pt x="3224236" y="1198040"/>
                </a:lnTo>
                <a:lnTo>
                  <a:pt x="3228926" y="1195242"/>
                </a:lnTo>
                <a:lnTo>
                  <a:pt x="3235583" y="1187562"/>
                </a:lnTo>
                <a:lnTo>
                  <a:pt x="3235211" y="1187562"/>
                </a:lnTo>
                <a:lnTo>
                  <a:pt x="3236810" y="1185719"/>
                </a:lnTo>
                <a:cubicBezTo>
                  <a:pt x="3236566" y="1185565"/>
                  <a:pt x="3236335" y="1185398"/>
                  <a:pt x="3236091" y="1185245"/>
                </a:cubicBezTo>
                <a:close/>
                <a:moveTo>
                  <a:pt x="3371379" y="1174996"/>
                </a:moveTo>
                <a:lnTo>
                  <a:pt x="3370680" y="1177789"/>
                </a:lnTo>
                <a:lnTo>
                  <a:pt x="3370940" y="1178068"/>
                </a:lnTo>
                <a:lnTo>
                  <a:pt x="3371379" y="1174997"/>
                </a:lnTo>
                <a:close/>
                <a:moveTo>
                  <a:pt x="2013889" y="1174298"/>
                </a:moveTo>
                <a:lnTo>
                  <a:pt x="2022966" y="1179883"/>
                </a:lnTo>
                <a:lnTo>
                  <a:pt x="2027156" y="1177091"/>
                </a:lnTo>
                <a:lnTo>
                  <a:pt x="2024363" y="1181279"/>
                </a:lnTo>
                <a:lnTo>
                  <a:pt x="2025760" y="1182676"/>
                </a:lnTo>
                <a:lnTo>
                  <a:pt x="2020173" y="1178487"/>
                </a:lnTo>
                <a:lnTo>
                  <a:pt x="2017381" y="1178487"/>
                </a:lnTo>
                <a:lnTo>
                  <a:pt x="2017380" y="1178487"/>
                </a:lnTo>
                <a:lnTo>
                  <a:pt x="2018078" y="1177091"/>
                </a:lnTo>
                <a:close/>
                <a:moveTo>
                  <a:pt x="2026460" y="1170807"/>
                </a:moveTo>
                <a:lnTo>
                  <a:pt x="2033443" y="1173600"/>
                </a:lnTo>
                <a:lnTo>
                  <a:pt x="2032047" y="1173600"/>
                </a:lnTo>
                <a:close/>
                <a:moveTo>
                  <a:pt x="2454515" y="1168707"/>
                </a:moveTo>
                <a:lnTo>
                  <a:pt x="2454361" y="1169370"/>
                </a:lnTo>
                <a:lnTo>
                  <a:pt x="2453314" y="1169105"/>
                </a:lnTo>
                <a:close/>
                <a:moveTo>
                  <a:pt x="2451721" y="1168707"/>
                </a:moveTo>
                <a:lnTo>
                  <a:pt x="2453313" y="1169105"/>
                </a:lnTo>
                <a:lnTo>
                  <a:pt x="2450325" y="1170103"/>
                </a:lnTo>
                <a:close/>
                <a:moveTo>
                  <a:pt x="2454516" y="1151261"/>
                </a:moveTo>
                <a:lnTo>
                  <a:pt x="2455912" y="1152657"/>
                </a:lnTo>
                <a:lnTo>
                  <a:pt x="2454516" y="1155450"/>
                </a:lnTo>
                <a:lnTo>
                  <a:pt x="2454516" y="1158242"/>
                </a:lnTo>
                <a:lnTo>
                  <a:pt x="2453119" y="1155450"/>
                </a:lnTo>
                <a:close/>
                <a:moveTo>
                  <a:pt x="1735967" y="1131715"/>
                </a:moveTo>
                <a:lnTo>
                  <a:pt x="1734570" y="1133111"/>
                </a:lnTo>
                <a:lnTo>
                  <a:pt x="1734570" y="1132413"/>
                </a:lnTo>
                <a:close/>
                <a:moveTo>
                  <a:pt x="4215694" y="1062714"/>
                </a:moveTo>
                <a:lnTo>
                  <a:pt x="4310589" y="1191053"/>
                </a:lnTo>
                <a:lnTo>
                  <a:pt x="4311790" y="1192183"/>
                </a:lnTo>
                <a:lnTo>
                  <a:pt x="4217018" y="1064018"/>
                </a:lnTo>
                <a:close/>
                <a:moveTo>
                  <a:pt x="4169732" y="1017473"/>
                </a:moveTo>
                <a:lnTo>
                  <a:pt x="4214224" y="1062616"/>
                </a:lnTo>
                <a:lnTo>
                  <a:pt x="4215594" y="1062616"/>
                </a:lnTo>
                <a:close/>
                <a:moveTo>
                  <a:pt x="2424489" y="978842"/>
                </a:moveTo>
                <a:lnTo>
                  <a:pt x="2425885" y="983031"/>
                </a:lnTo>
                <a:lnTo>
                  <a:pt x="2423092" y="983031"/>
                </a:lnTo>
                <a:lnTo>
                  <a:pt x="2423092" y="980238"/>
                </a:lnTo>
                <a:close/>
                <a:moveTo>
                  <a:pt x="3556081" y="966947"/>
                </a:moveTo>
                <a:lnTo>
                  <a:pt x="3553635" y="996295"/>
                </a:lnTo>
                <a:lnTo>
                  <a:pt x="3553825" y="996586"/>
                </a:lnTo>
                <a:close/>
                <a:moveTo>
                  <a:pt x="2362340" y="928579"/>
                </a:moveTo>
                <a:lnTo>
                  <a:pt x="2363737" y="928579"/>
                </a:lnTo>
                <a:lnTo>
                  <a:pt x="2365133" y="929975"/>
                </a:lnTo>
                <a:close/>
                <a:moveTo>
                  <a:pt x="2357451" y="916712"/>
                </a:moveTo>
                <a:lnTo>
                  <a:pt x="2358534" y="923742"/>
                </a:lnTo>
                <a:lnTo>
                  <a:pt x="2360943" y="931372"/>
                </a:lnTo>
                <a:lnTo>
                  <a:pt x="2356753" y="931372"/>
                </a:lnTo>
                <a:lnTo>
                  <a:pt x="2326028" y="941843"/>
                </a:lnTo>
                <a:lnTo>
                  <a:pt x="2238042" y="1016540"/>
                </a:lnTo>
                <a:lnTo>
                  <a:pt x="2230360" y="1024218"/>
                </a:lnTo>
                <a:lnTo>
                  <a:pt x="2224774" y="1031898"/>
                </a:lnTo>
                <a:lnTo>
                  <a:pt x="2219188" y="1033294"/>
                </a:lnTo>
                <a:lnTo>
                  <a:pt x="2221981" y="1036086"/>
                </a:lnTo>
                <a:lnTo>
                  <a:pt x="2227567" y="1031898"/>
                </a:lnTo>
                <a:lnTo>
                  <a:pt x="2223378" y="1037483"/>
                </a:lnTo>
                <a:lnTo>
                  <a:pt x="2217093" y="1036086"/>
                </a:lnTo>
                <a:lnTo>
                  <a:pt x="2175894" y="1069595"/>
                </a:lnTo>
                <a:lnTo>
                  <a:pt x="2174825" y="1068528"/>
                </a:lnTo>
                <a:lnTo>
                  <a:pt x="2048106" y="1179184"/>
                </a:lnTo>
                <a:lnTo>
                  <a:pt x="2043916" y="1188260"/>
                </a:lnTo>
                <a:lnTo>
                  <a:pt x="2038330" y="1185467"/>
                </a:lnTo>
                <a:lnTo>
                  <a:pt x="2038330" y="1179882"/>
                </a:lnTo>
                <a:lnTo>
                  <a:pt x="2044614" y="1178486"/>
                </a:lnTo>
                <a:lnTo>
                  <a:pt x="2173800" y="1066808"/>
                </a:lnTo>
                <a:lnTo>
                  <a:pt x="2174873" y="1067881"/>
                </a:lnTo>
                <a:lnTo>
                  <a:pt x="2215696" y="1033294"/>
                </a:lnTo>
                <a:lnTo>
                  <a:pt x="2217093" y="1027710"/>
                </a:lnTo>
                <a:lnTo>
                  <a:pt x="2219886" y="1026313"/>
                </a:lnTo>
                <a:lnTo>
                  <a:pt x="2217093" y="1029105"/>
                </a:lnTo>
                <a:lnTo>
                  <a:pt x="2218490" y="1030501"/>
                </a:lnTo>
                <a:lnTo>
                  <a:pt x="2219886" y="1027710"/>
                </a:lnTo>
                <a:lnTo>
                  <a:pt x="2222680" y="1027710"/>
                </a:lnTo>
                <a:lnTo>
                  <a:pt x="2321838" y="941843"/>
                </a:lnTo>
                <a:lnTo>
                  <a:pt x="2320441" y="939051"/>
                </a:lnTo>
                <a:lnTo>
                  <a:pt x="2323234" y="941843"/>
                </a:lnTo>
                <a:lnTo>
                  <a:pt x="2330916" y="936259"/>
                </a:lnTo>
                <a:lnTo>
                  <a:pt x="2356753" y="929975"/>
                </a:lnTo>
                <a:lnTo>
                  <a:pt x="2358149" y="925788"/>
                </a:lnTo>
                <a:lnTo>
                  <a:pt x="2356753" y="918108"/>
                </a:lnTo>
                <a:lnTo>
                  <a:pt x="2358401" y="923316"/>
                </a:lnTo>
                <a:lnTo>
                  <a:pt x="2357451" y="918108"/>
                </a:lnTo>
                <a:close/>
                <a:moveTo>
                  <a:pt x="3865912" y="845790"/>
                </a:moveTo>
                <a:lnTo>
                  <a:pt x="3865774" y="846205"/>
                </a:lnTo>
                <a:lnTo>
                  <a:pt x="3868354" y="851364"/>
                </a:lnTo>
                <a:lnTo>
                  <a:pt x="3868567" y="851098"/>
                </a:lnTo>
                <a:close/>
                <a:moveTo>
                  <a:pt x="3867169" y="842022"/>
                </a:moveTo>
                <a:lnTo>
                  <a:pt x="3867159" y="842053"/>
                </a:lnTo>
                <a:lnTo>
                  <a:pt x="3867171" y="842022"/>
                </a:lnTo>
                <a:close/>
                <a:moveTo>
                  <a:pt x="3856912" y="834077"/>
                </a:moveTo>
                <a:lnTo>
                  <a:pt x="3856695" y="834338"/>
                </a:lnTo>
                <a:lnTo>
                  <a:pt x="3858092" y="837130"/>
                </a:lnTo>
                <a:lnTo>
                  <a:pt x="3867092" y="841974"/>
                </a:lnTo>
                <a:lnTo>
                  <a:pt x="3858093" y="836438"/>
                </a:lnTo>
                <a:close/>
                <a:moveTo>
                  <a:pt x="3860182" y="830156"/>
                </a:moveTo>
                <a:lnTo>
                  <a:pt x="3860155" y="830188"/>
                </a:lnTo>
                <a:lnTo>
                  <a:pt x="3860187" y="830156"/>
                </a:lnTo>
                <a:close/>
                <a:moveTo>
                  <a:pt x="3933991" y="823398"/>
                </a:moveTo>
                <a:lnTo>
                  <a:pt x="3934207" y="824571"/>
                </a:lnTo>
                <a:lnTo>
                  <a:pt x="3906275" y="835042"/>
                </a:lnTo>
                <a:lnTo>
                  <a:pt x="3866675" y="854154"/>
                </a:lnTo>
                <a:lnTo>
                  <a:pt x="3865774" y="855281"/>
                </a:lnTo>
                <a:lnTo>
                  <a:pt x="3906275" y="835734"/>
                </a:lnTo>
                <a:lnTo>
                  <a:pt x="3934206" y="825262"/>
                </a:lnTo>
                <a:lnTo>
                  <a:pt x="3980098" y="827922"/>
                </a:lnTo>
                <a:lnTo>
                  <a:pt x="3978172" y="825967"/>
                </a:lnTo>
                <a:close/>
                <a:moveTo>
                  <a:pt x="1757615" y="814793"/>
                </a:moveTo>
                <a:lnTo>
                  <a:pt x="1759011" y="816189"/>
                </a:lnTo>
                <a:lnTo>
                  <a:pt x="1756218" y="816189"/>
                </a:lnTo>
                <a:close/>
                <a:moveTo>
                  <a:pt x="3341056" y="811003"/>
                </a:moveTo>
                <a:lnTo>
                  <a:pt x="3347456" y="817400"/>
                </a:lnTo>
                <a:lnTo>
                  <a:pt x="3347649" y="817286"/>
                </a:lnTo>
                <a:lnTo>
                  <a:pt x="3345542" y="814797"/>
                </a:lnTo>
                <a:close/>
                <a:moveTo>
                  <a:pt x="1760513" y="800040"/>
                </a:moveTo>
                <a:lnTo>
                  <a:pt x="1760758" y="800131"/>
                </a:lnTo>
                <a:lnTo>
                  <a:pt x="1764596" y="800131"/>
                </a:lnTo>
                <a:lnTo>
                  <a:pt x="1764596" y="801528"/>
                </a:lnTo>
                <a:lnTo>
                  <a:pt x="1760756" y="800131"/>
                </a:lnTo>
                <a:lnTo>
                  <a:pt x="1760408" y="800131"/>
                </a:lnTo>
                <a:close/>
                <a:moveTo>
                  <a:pt x="1772278" y="793849"/>
                </a:moveTo>
                <a:lnTo>
                  <a:pt x="1775071" y="793849"/>
                </a:lnTo>
                <a:lnTo>
                  <a:pt x="1775071" y="795015"/>
                </a:lnTo>
                <a:lnTo>
                  <a:pt x="1774373" y="795245"/>
                </a:lnTo>
                <a:lnTo>
                  <a:pt x="1771579" y="799434"/>
                </a:lnTo>
                <a:lnTo>
                  <a:pt x="1769136" y="799434"/>
                </a:lnTo>
                <a:lnTo>
                  <a:pt x="1768089" y="801528"/>
                </a:lnTo>
                <a:lnTo>
                  <a:pt x="1766692" y="800132"/>
                </a:lnTo>
                <a:lnTo>
                  <a:pt x="1768089" y="799434"/>
                </a:lnTo>
                <a:close/>
                <a:moveTo>
                  <a:pt x="1774374" y="780584"/>
                </a:moveTo>
                <a:lnTo>
                  <a:pt x="1775771" y="783376"/>
                </a:lnTo>
                <a:lnTo>
                  <a:pt x="1774374" y="781282"/>
                </a:lnTo>
                <a:close/>
                <a:moveTo>
                  <a:pt x="3810343" y="779892"/>
                </a:moveTo>
                <a:lnTo>
                  <a:pt x="3810607" y="780584"/>
                </a:lnTo>
                <a:lnTo>
                  <a:pt x="3818289" y="780584"/>
                </a:lnTo>
                <a:lnTo>
                  <a:pt x="3821083" y="783376"/>
                </a:lnTo>
                <a:lnTo>
                  <a:pt x="3823875" y="781980"/>
                </a:lnTo>
                <a:lnTo>
                  <a:pt x="3831557" y="792452"/>
                </a:lnTo>
                <a:lnTo>
                  <a:pt x="3840634" y="798735"/>
                </a:lnTo>
                <a:lnTo>
                  <a:pt x="3840634" y="805715"/>
                </a:lnTo>
                <a:lnTo>
                  <a:pt x="3843428" y="804319"/>
                </a:lnTo>
                <a:lnTo>
                  <a:pt x="3846221" y="807112"/>
                </a:lnTo>
                <a:lnTo>
                  <a:pt x="3849713" y="817584"/>
                </a:lnTo>
                <a:lnTo>
                  <a:pt x="3856695" y="823866"/>
                </a:lnTo>
                <a:lnTo>
                  <a:pt x="3858089" y="830137"/>
                </a:lnTo>
                <a:lnTo>
                  <a:pt x="3856697" y="823175"/>
                </a:lnTo>
                <a:lnTo>
                  <a:pt x="3849713" y="816891"/>
                </a:lnTo>
                <a:lnTo>
                  <a:pt x="3846222" y="806420"/>
                </a:lnTo>
                <a:lnTo>
                  <a:pt x="3843429" y="803628"/>
                </a:lnTo>
                <a:lnTo>
                  <a:pt x="3840636" y="805024"/>
                </a:lnTo>
                <a:lnTo>
                  <a:pt x="3840636" y="798043"/>
                </a:lnTo>
                <a:lnTo>
                  <a:pt x="3831557" y="791760"/>
                </a:lnTo>
                <a:lnTo>
                  <a:pt x="3823877" y="781289"/>
                </a:lnTo>
                <a:lnTo>
                  <a:pt x="3821083" y="782684"/>
                </a:lnTo>
                <a:lnTo>
                  <a:pt x="3818290" y="779892"/>
                </a:lnTo>
                <a:close/>
                <a:moveTo>
                  <a:pt x="3398613" y="758950"/>
                </a:moveTo>
                <a:lnTo>
                  <a:pt x="3397217" y="761044"/>
                </a:lnTo>
                <a:lnTo>
                  <a:pt x="3398613" y="766629"/>
                </a:lnTo>
                <a:lnTo>
                  <a:pt x="3353224" y="797345"/>
                </a:lnTo>
                <a:lnTo>
                  <a:pt x="3336435" y="806383"/>
                </a:lnTo>
                <a:lnTo>
                  <a:pt x="3336924" y="806872"/>
                </a:lnTo>
                <a:lnTo>
                  <a:pt x="3354621" y="797345"/>
                </a:lnTo>
                <a:lnTo>
                  <a:pt x="3400010" y="766629"/>
                </a:lnTo>
                <a:lnTo>
                  <a:pt x="3398613" y="761044"/>
                </a:lnTo>
                <a:lnTo>
                  <a:pt x="3400010" y="758950"/>
                </a:lnTo>
                <a:close/>
                <a:moveTo>
                  <a:pt x="3802229" y="745685"/>
                </a:moveTo>
                <a:lnTo>
                  <a:pt x="3781069" y="757286"/>
                </a:lnTo>
                <a:lnTo>
                  <a:pt x="3781279" y="758245"/>
                </a:lnTo>
                <a:lnTo>
                  <a:pt x="3801747" y="746649"/>
                </a:lnTo>
                <a:close/>
                <a:moveTo>
                  <a:pt x="2453928" y="743054"/>
                </a:moveTo>
                <a:lnTo>
                  <a:pt x="2457050" y="745442"/>
                </a:lnTo>
                <a:lnTo>
                  <a:pt x="2455212" y="744981"/>
                </a:lnTo>
                <a:close/>
                <a:moveTo>
                  <a:pt x="2448230" y="738697"/>
                </a:moveTo>
                <a:lnTo>
                  <a:pt x="2451023" y="738697"/>
                </a:lnTo>
                <a:lnTo>
                  <a:pt x="2453928" y="743054"/>
                </a:lnTo>
                <a:close/>
                <a:moveTo>
                  <a:pt x="2448927" y="731018"/>
                </a:moveTo>
                <a:lnTo>
                  <a:pt x="2453117" y="733810"/>
                </a:lnTo>
                <a:lnTo>
                  <a:pt x="2450324" y="735206"/>
                </a:lnTo>
                <a:lnTo>
                  <a:pt x="2451721" y="733810"/>
                </a:lnTo>
                <a:close/>
                <a:moveTo>
                  <a:pt x="1814874" y="715662"/>
                </a:moveTo>
                <a:lnTo>
                  <a:pt x="1823952" y="716360"/>
                </a:lnTo>
                <a:lnTo>
                  <a:pt x="1826745" y="719153"/>
                </a:lnTo>
                <a:lnTo>
                  <a:pt x="1828840" y="719153"/>
                </a:lnTo>
                <a:lnTo>
                  <a:pt x="1827443" y="720549"/>
                </a:lnTo>
                <a:lnTo>
                  <a:pt x="1828840" y="720549"/>
                </a:lnTo>
                <a:lnTo>
                  <a:pt x="1828840" y="721944"/>
                </a:lnTo>
                <a:lnTo>
                  <a:pt x="1840711" y="736605"/>
                </a:lnTo>
                <a:lnTo>
                  <a:pt x="1843504" y="747076"/>
                </a:lnTo>
                <a:lnTo>
                  <a:pt x="1849091" y="756152"/>
                </a:lnTo>
                <a:lnTo>
                  <a:pt x="1846298" y="753359"/>
                </a:lnTo>
                <a:lnTo>
                  <a:pt x="1846298" y="765227"/>
                </a:lnTo>
                <a:lnTo>
                  <a:pt x="1850488" y="770811"/>
                </a:lnTo>
                <a:lnTo>
                  <a:pt x="1856772" y="769415"/>
                </a:lnTo>
                <a:lnTo>
                  <a:pt x="1859565" y="772208"/>
                </a:lnTo>
                <a:lnTo>
                  <a:pt x="1877721" y="804321"/>
                </a:lnTo>
                <a:lnTo>
                  <a:pt x="1879118" y="807113"/>
                </a:lnTo>
                <a:lnTo>
                  <a:pt x="1878419" y="807113"/>
                </a:lnTo>
                <a:lnTo>
                  <a:pt x="1879816" y="809905"/>
                </a:lnTo>
                <a:lnTo>
                  <a:pt x="1881213" y="814094"/>
                </a:lnTo>
                <a:lnTo>
                  <a:pt x="1878419" y="814094"/>
                </a:lnTo>
                <a:lnTo>
                  <a:pt x="1878419" y="818282"/>
                </a:lnTo>
                <a:lnTo>
                  <a:pt x="1874229" y="812697"/>
                </a:lnTo>
                <a:lnTo>
                  <a:pt x="1875626" y="815490"/>
                </a:lnTo>
                <a:lnTo>
                  <a:pt x="1874928" y="815490"/>
                </a:lnTo>
                <a:lnTo>
                  <a:pt x="1874928" y="816886"/>
                </a:lnTo>
                <a:lnTo>
                  <a:pt x="1873531" y="818282"/>
                </a:lnTo>
                <a:lnTo>
                  <a:pt x="1872211" y="818282"/>
                </a:lnTo>
                <a:lnTo>
                  <a:pt x="1871436" y="821773"/>
                </a:lnTo>
                <a:lnTo>
                  <a:pt x="1877023" y="818981"/>
                </a:lnTo>
                <a:lnTo>
                  <a:pt x="1871436" y="823169"/>
                </a:lnTo>
                <a:lnTo>
                  <a:pt x="1874229" y="825962"/>
                </a:lnTo>
                <a:lnTo>
                  <a:pt x="1870039" y="832244"/>
                </a:lnTo>
                <a:lnTo>
                  <a:pt x="1868643" y="876224"/>
                </a:lnTo>
                <a:lnTo>
                  <a:pt x="1870039" y="902054"/>
                </a:lnTo>
                <a:lnTo>
                  <a:pt x="1865850" y="918110"/>
                </a:lnTo>
                <a:lnTo>
                  <a:pt x="1855375" y="929978"/>
                </a:lnTo>
                <a:lnTo>
                  <a:pt x="1847694" y="932770"/>
                </a:lnTo>
                <a:lnTo>
                  <a:pt x="1844901" y="940449"/>
                </a:lnTo>
                <a:lnTo>
                  <a:pt x="1838616" y="944638"/>
                </a:lnTo>
                <a:lnTo>
                  <a:pt x="1838616" y="962789"/>
                </a:lnTo>
                <a:lnTo>
                  <a:pt x="1825348" y="976052"/>
                </a:lnTo>
                <a:lnTo>
                  <a:pt x="1822555" y="983732"/>
                </a:lnTo>
                <a:lnTo>
                  <a:pt x="1818366" y="990014"/>
                </a:lnTo>
                <a:lnTo>
                  <a:pt x="1814176" y="991411"/>
                </a:lnTo>
                <a:lnTo>
                  <a:pt x="1816969" y="987221"/>
                </a:lnTo>
                <a:lnTo>
                  <a:pt x="1818366" y="988618"/>
                </a:lnTo>
                <a:lnTo>
                  <a:pt x="1823952" y="978147"/>
                </a:lnTo>
                <a:lnTo>
                  <a:pt x="1818366" y="982335"/>
                </a:lnTo>
                <a:lnTo>
                  <a:pt x="1819763" y="983732"/>
                </a:lnTo>
                <a:lnTo>
                  <a:pt x="1818366" y="986523"/>
                </a:lnTo>
                <a:lnTo>
                  <a:pt x="1814176" y="985127"/>
                </a:lnTo>
                <a:lnTo>
                  <a:pt x="1809986" y="992806"/>
                </a:lnTo>
                <a:lnTo>
                  <a:pt x="1814176" y="994203"/>
                </a:lnTo>
                <a:lnTo>
                  <a:pt x="1808589" y="1000486"/>
                </a:lnTo>
                <a:lnTo>
                  <a:pt x="1795322" y="1009561"/>
                </a:lnTo>
                <a:lnTo>
                  <a:pt x="1774373" y="1012353"/>
                </a:lnTo>
                <a:lnTo>
                  <a:pt x="1743648" y="1051447"/>
                </a:lnTo>
                <a:lnTo>
                  <a:pt x="1745044" y="1054239"/>
                </a:lnTo>
                <a:lnTo>
                  <a:pt x="1743648" y="1057031"/>
                </a:lnTo>
                <a:lnTo>
                  <a:pt x="1747837" y="1058428"/>
                </a:lnTo>
                <a:lnTo>
                  <a:pt x="1749234" y="1057031"/>
                </a:lnTo>
                <a:lnTo>
                  <a:pt x="1749234" y="1058428"/>
                </a:lnTo>
                <a:lnTo>
                  <a:pt x="1743648" y="1064013"/>
                </a:lnTo>
                <a:lnTo>
                  <a:pt x="1734570" y="1065409"/>
                </a:lnTo>
                <a:lnTo>
                  <a:pt x="1731776" y="1059824"/>
                </a:lnTo>
                <a:lnTo>
                  <a:pt x="1731776" y="1062616"/>
                </a:lnTo>
                <a:lnTo>
                  <a:pt x="1728983" y="1061221"/>
                </a:lnTo>
                <a:lnTo>
                  <a:pt x="1733173" y="1065409"/>
                </a:lnTo>
                <a:lnTo>
                  <a:pt x="1730380" y="1065409"/>
                </a:lnTo>
                <a:lnTo>
                  <a:pt x="1721302" y="1057730"/>
                </a:lnTo>
                <a:lnTo>
                  <a:pt x="1715715" y="1056333"/>
                </a:lnTo>
                <a:lnTo>
                  <a:pt x="1699654" y="1048655"/>
                </a:lnTo>
                <a:lnTo>
                  <a:pt x="1698258" y="1050051"/>
                </a:lnTo>
                <a:lnTo>
                  <a:pt x="1695465" y="1048655"/>
                </a:lnTo>
                <a:lnTo>
                  <a:pt x="1692672" y="1052843"/>
                </a:lnTo>
                <a:lnTo>
                  <a:pt x="1696861" y="1054239"/>
                </a:lnTo>
                <a:lnTo>
                  <a:pt x="1698258" y="1060522"/>
                </a:lnTo>
                <a:lnTo>
                  <a:pt x="1705939" y="1066107"/>
                </a:lnTo>
                <a:lnTo>
                  <a:pt x="1708733" y="1064711"/>
                </a:lnTo>
                <a:lnTo>
                  <a:pt x="1711526" y="1067503"/>
                </a:lnTo>
                <a:lnTo>
                  <a:pt x="1717112" y="1068900"/>
                </a:lnTo>
                <a:lnTo>
                  <a:pt x="1721302" y="1071692"/>
                </a:lnTo>
                <a:lnTo>
                  <a:pt x="1721302" y="1077276"/>
                </a:lnTo>
                <a:lnTo>
                  <a:pt x="1703845" y="1081465"/>
                </a:lnTo>
                <a:lnTo>
                  <a:pt x="1690577" y="1081465"/>
                </a:lnTo>
                <a:lnTo>
                  <a:pt x="1686387" y="1082861"/>
                </a:lnTo>
                <a:lnTo>
                  <a:pt x="1686387" y="1088446"/>
                </a:lnTo>
                <a:lnTo>
                  <a:pt x="1690577" y="1087050"/>
                </a:lnTo>
                <a:lnTo>
                  <a:pt x="1682895" y="1092634"/>
                </a:lnTo>
                <a:lnTo>
                  <a:pt x="1659153" y="1100315"/>
                </a:lnTo>
                <a:lnTo>
                  <a:pt x="1656360" y="1096125"/>
                </a:lnTo>
                <a:lnTo>
                  <a:pt x="1656360" y="1073787"/>
                </a:lnTo>
                <a:lnTo>
                  <a:pt x="1647283" y="1043070"/>
                </a:lnTo>
                <a:lnTo>
                  <a:pt x="1645886" y="1023523"/>
                </a:lnTo>
                <a:lnTo>
                  <a:pt x="1648679" y="1006071"/>
                </a:lnTo>
                <a:lnTo>
                  <a:pt x="1651472" y="986523"/>
                </a:lnTo>
                <a:lnTo>
                  <a:pt x="1661947" y="948826"/>
                </a:lnTo>
                <a:lnTo>
                  <a:pt x="1679405" y="912525"/>
                </a:lnTo>
                <a:lnTo>
                  <a:pt x="1678008" y="908337"/>
                </a:lnTo>
                <a:lnTo>
                  <a:pt x="1680801" y="908337"/>
                </a:lnTo>
                <a:lnTo>
                  <a:pt x="1683594" y="904149"/>
                </a:lnTo>
                <a:lnTo>
                  <a:pt x="1682197" y="899960"/>
                </a:lnTo>
                <a:lnTo>
                  <a:pt x="1683594" y="901356"/>
                </a:lnTo>
                <a:lnTo>
                  <a:pt x="1684990" y="899960"/>
                </a:lnTo>
                <a:lnTo>
                  <a:pt x="1714319" y="853187"/>
                </a:lnTo>
                <a:lnTo>
                  <a:pt x="1749234" y="803623"/>
                </a:lnTo>
                <a:lnTo>
                  <a:pt x="1752027" y="806414"/>
                </a:lnTo>
                <a:lnTo>
                  <a:pt x="1752027" y="809207"/>
                </a:lnTo>
                <a:lnTo>
                  <a:pt x="1749234" y="811999"/>
                </a:lnTo>
                <a:lnTo>
                  <a:pt x="1752027" y="816188"/>
                </a:lnTo>
                <a:lnTo>
                  <a:pt x="1754821" y="817584"/>
                </a:lnTo>
                <a:lnTo>
                  <a:pt x="1756217" y="816188"/>
                </a:lnTo>
                <a:lnTo>
                  <a:pt x="1756218" y="816189"/>
                </a:lnTo>
                <a:lnTo>
                  <a:pt x="1765295" y="820377"/>
                </a:lnTo>
                <a:lnTo>
                  <a:pt x="1759010" y="814792"/>
                </a:lnTo>
                <a:lnTo>
                  <a:pt x="1763200" y="814792"/>
                </a:lnTo>
                <a:lnTo>
                  <a:pt x="1764596" y="817584"/>
                </a:lnTo>
                <a:lnTo>
                  <a:pt x="1763200" y="813395"/>
                </a:lnTo>
                <a:lnTo>
                  <a:pt x="1765993" y="809207"/>
                </a:lnTo>
                <a:lnTo>
                  <a:pt x="1773675" y="803623"/>
                </a:lnTo>
                <a:lnTo>
                  <a:pt x="1767390" y="807810"/>
                </a:lnTo>
                <a:lnTo>
                  <a:pt x="1776467" y="798736"/>
                </a:lnTo>
                <a:lnTo>
                  <a:pt x="1776467" y="804321"/>
                </a:lnTo>
                <a:lnTo>
                  <a:pt x="1780657" y="796641"/>
                </a:lnTo>
                <a:lnTo>
                  <a:pt x="1779261" y="793849"/>
                </a:lnTo>
                <a:lnTo>
                  <a:pt x="1778562" y="793849"/>
                </a:lnTo>
                <a:lnTo>
                  <a:pt x="1775128" y="794993"/>
                </a:lnTo>
                <a:lnTo>
                  <a:pt x="1775072" y="795244"/>
                </a:lnTo>
                <a:lnTo>
                  <a:pt x="1775072" y="795014"/>
                </a:lnTo>
                <a:lnTo>
                  <a:pt x="1775127" y="794993"/>
                </a:lnTo>
                <a:lnTo>
                  <a:pt x="1776467" y="788962"/>
                </a:lnTo>
                <a:lnTo>
                  <a:pt x="1777396" y="789429"/>
                </a:lnTo>
                <a:lnTo>
                  <a:pt x="1778562" y="784774"/>
                </a:lnTo>
                <a:lnTo>
                  <a:pt x="1777166" y="784774"/>
                </a:lnTo>
                <a:lnTo>
                  <a:pt x="1775769" y="779189"/>
                </a:lnTo>
                <a:lnTo>
                  <a:pt x="1779959" y="777793"/>
                </a:lnTo>
                <a:lnTo>
                  <a:pt x="1775769" y="777793"/>
                </a:lnTo>
                <a:lnTo>
                  <a:pt x="1772977" y="779189"/>
                </a:lnTo>
                <a:lnTo>
                  <a:pt x="1774373" y="781282"/>
                </a:lnTo>
                <a:lnTo>
                  <a:pt x="1774373" y="784774"/>
                </a:lnTo>
                <a:lnTo>
                  <a:pt x="1771580" y="788962"/>
                </a:lnTo>
                <a:lnTo>
                  <a:pt x="1772977" y="793151"/>
                </a:lnTo>
                <a:lnTo>
                  <a:pt x="1768088" y="797339"/>
                </a:lnTo>
                <a:lnTo>
                  <a:pt x="1765295" y="797339"/>
                </a:lnTo>
                <a:lnTo>
                  <a:pt x="1766691" y="794547"/>
                </a:lnTo>
                <a:lnTo>
                  <a:pt x="1760511" y="800041"/>
                </a:lnTo>
                <a:lnTo>
                  <a:pt x="1756916" y="798736"/>
                </a:lnTo>
                <a:lnTo>
                  <a:pt x="1754122" y="804321"/>
                </a:lnTo>
                <a:lnTo>
                  <a:pt x="1749932" y="800132"/>
                </a:lnTo>
                <a:lnTo>
                  <a:pt x="1773675" y="761039"/>
                </a:lnTo>
                <a:lnTo>
                  <a:pt x="1797417" y="728926"/>
                </a:lnTo>
                <a:lnTo>
                  <a:pt x="1803003" y="718455"/>
                </a:lnTo>
                <a:close/>
                <a:moveTo>
                  <a:pt x="3763299" y="713043"/>
                </a:moveTo>
                <a:lnTo>
                  <a:pt x="3760240" y="714877"/>
                </a:lnTo>
                <a:lnTo>
                  <a:pt x="3763124" y="713566"/>
                </a:lnTo>
                <a:lnTo>
                  <a:pt x="3769408" y="724038"/>
                </a:lnTo>
                <a:lnTo>
                  <a:pt x="3770169" y="725331"/>
                </a:lnTo>
                <a:close/>
                <a:moveTo>
                  <a:pt x="3742285" y="686144"/>
                </a:moveTo>
                <a:lnTo>
                  <a:pt x="3744620" y="696816"/>
                </a:lnTo>
                <a:lnTo>
                  <a:pt x="3742873" y="686339"/>
                </a:lnTo>
                <a:close/>
                <a:moveTo>
                  <a:pt x="3367189" y="682151"/>
                </a:moveTo>
                <a:lnTo>
                  <a:pt x="3365977" y="683059"/>
                </a:lnTo>
                <a:lnTo>
                  <a:pt x="3369842" y="682151"/>
                </a:lnTo>
                <a:close/>
                <a:moveTo>
                  <a:pt x="3697668" y="675494"/>
                </a:moveTo>
                <a:lnTo>
                  <a:pt x="3700277" y="680058"/>
                </a:lnTo>
                <a:lnTo>
                  <a:pt x="3700542" y="679995"/>
                </a:lnTo>
                <a:lnTo>
                  <a:pt x="3698183" y="675868"/>
                </a:lnTo>
                <a:close/>
                <a:moveTo>
                  <a:pt x="3690502" y="670283"/>
                </a:moveTo>
                <a:lnTo>
                  <a:pt x="3665362" y="678661"/>
                </a:lnTo>
                <a:lnTo>
                  <a:pt x="3665153" y="678040"/>
                </a:lnTo>
                <a:lnTo>
                  <a:pt x="3647207" y="684252"/>
                </a:lnTo>
                <a:lnTo>
                  <a:pt x="3643017" y="698913"/>
                </a:lnTo>
                <a:lnTo>
                  <a:pt x="3636733" y="705196"/>
                </a:lnTo>
                <a:lnTo>
                  <a:pt x="3631146" y="705196"/>
                </a:lnTo>
                <a:lnTo>
                  <a:pt x="3626258" y="710781"/>
                </a:lnTo>
                <a:lnTo>
                  <a:pt x="3601119" y="721252"/>
                </a:lnTo>
                <a:lnTo>
                  <a:pt x="3598327" y="724044"/>
                </a:lnTo>
                <a:lnTo>
                  <a:pt x="3595533" y="742194"/>
                </a:lnTo>
                <a:lnTo>
                  <a:pt x="3586455" y="749176"/>
                </a:lnTo>
                <a:lnTo>
                  <a:pt x="3582265" y="758251"/>
                </a:lnTo>
                <a:lnTo>
                  <a:pt x="3570394" y="768722"/>
                </a:lnTo>
                <a:lnTo>
                  <a:pt x="3571790" y="776402"/>
                </a:lnTo>
                <a:lnTo>
                  <a:pt x="3553635" y="828759"/>
                </a:lnTo>
                <a:lnTo>
                  <a:pt x="3550842" y="856683"/>
                </a:lnTo>
                <a:lnTo>
                  <a:pt x="3543160" y="858079"/>
                </a:lnTo>
                <a:lnTo>
                  <a:pt x="3529893" y="895776"/>
                </a:lnTo>
                <a:lnTo>
                  <a:pt x="3496998" y="883444"/>
                </a:lnTo>
                <a:lnTo>
                  <a:pt x="3485900" y="906939"/>
                </a:lnTo>
                <a:lnTo>
                  <a:pt x="3487016" y="907369"/>
                </a:lnTo>
                <a:lnTo>
                  <a:pt x="3497771" y="884600"/>
                </a:lnTo>
                <a:lnTo>
                  <a:pt x="3531289" y="897865"/>
                </a:lnTo>
                <a:lnTo>
                  <a:pt x="3544557" y="860168"/>
                </a:lnTo>
                <a:lnTo>
                  <a:pt x="3552238" y="858771"/>
                </a:lnTo>
                <a:lnTo>
                  <a:pt x="3555031" y="830149"/>
                </a:lnTo>
                <a:lnTo>
                  <a:pt x="3573187" y="778489"/>
                </a:lnTo>
                <a:lnTo>
                  <a:pt x="3571790" y="770811"/>
                </a:lnTo>
                <a:lnTo>
                  <a:pt x="3583661" y="760339"/>
                </a:lnTo>
                <a:lnTo>
                  <a:pt x="3587851" y="750566"/>
                </a:lnTo>
                <a:lnTo>
                  <a:pt x="3596929" y="744283"/>
                </a:lnTo>
                <a:lnTo>
                  <a:pt x="3598326" y="731019"/>
                </a:lnTo>
                <a:lnTo>
                  <a:pt x="3601118" y="724736"/>
                </a:lnTo>
                <a:lnTo>
                  <a:pt x="3620671" y="716358"/>
                </a:lnTo>
                <a:lnTo>
                  <a:pt x="3632542" y="707284"/>
                </a:lnTo>
                <a:lnTo>
                  <a:pt x="3638128" y="707284"/>
                </a:lnTo>
                <a:lnTo>
                  <a:pt x="3643017" y="703095"/>
                </a:lnTo>
                <a:lnTo>
                  <a:pt x="3648603" y="686341"/>
                </a:lnTo>
                <a:lnTo>
                  <a:pt x="3685613" y="673076"/>
                </a:lnTo>
                <a:lnTo>
                  <a:pt x="3691199" y="671681"/>
                </a:lnTo>
                <a:lnTo>
                  <a:pt x="3692788" y="671945"/>
                </a:lnTo>
                <a:close/>
                <a:moveTo>
                  <a:pt x="3379060" y="616529"/>
                </a:moveTo>
                <a:lnTo>
                  <a:pt x="3379075" y="616537"/>
                </a:lnTo>
                <a:lnTo>
                  <a:pt x="3381155" y="616537"/>
                </a:lnTo>
                <a:lnTo>
                  <a:pt x="3381148" y="616529"/>
                </a:lnTo>
                <a:close/>
                <a:moveTo>
                  <a:pt x="3384047" y="601391"/>
                </a:moveTo>
                <a:lnTo>
                  <a:pt x="3383250" y="601869"/>
                </a:lnTo>
                <a:lnTo>
                  <a:pt x="3388138" y="607454"/>
                </a:lnTo>
                <a:lnTo>
                  <a:pt x="3390233" y="607454"/>
                </a:lnTo>
                <a:lnTo>
                  <a:pt x="3390233" y="606066"/>
                </a:lnTo>
                <a:lnTo>
                  <a:pt x="3388139" y="606066"/>
                </a:lnTo>
                <a:close/>
                <a:moveTo>
                  <a:pt x="2265975" y="592093"/>
                </a:moveTo>
                <a:lnTo>
                  <a:pt x="2267372" y="594886"/>
                </a:lnTo>
                <a:lnTo>
                  <a:pt x="2270165" y="593489"/>
                </a:lnTo>
                <a:lnTo>
                  <a:pt x="2270165" y="596282"/>
                </a:lnTo>
                <a:lnTo>
                  <a:pt x="2265975" y="594886"/>
                </a:lnTo>
                <a:close/>
                <a:moveTo>
                  <a:pt x="3396404" y="586989"/>
                </a:moveTo>
                <a:lnTo>
                  <a:pt x="3395819" y="587209"/>
                </a:lnTo>
                <a:lnTo>
                  <a:pt x="3398335" y="592239"/>
                </a:lnTo>
                <a:lnTo>
                  <a:pt x="3398613" y="591405"/>
                </a:lnTo>
                <a:close/>
                <a:moveTo>
                  <a:pt x="4518682" y="578143"/>
                </a:moveTo>
                <a:lnTo>
                  <a:pt x="4520079" y="584426"/>
                </a:lnTo>
                <a:lnTo>
                  <a:pt x="4515889" y="587916"/>
                </a:lnTo>
                <a:lnTo>
                  <a:pt x="4514492" y="585124"/>
                </a:lnTo>
                <a:lnTo>
                  <a:pt x="4515889" y="585124"/>
                </a:lnTo>
                <a:lnTo>
                  <a:pt x="4515889" y="580936"/>
                </a:lnTo>
                <a:close/>
                <a:moveTo>
                  <a:pt x="3399402" y="575307"/>
                </a:moveTo>
                <a:lnTo>
                  <a:pt x="3398613" y="575329"/>
                </a:lnTo>
                <a:lnTo>
                  <a:pt x="3398613" y="576737"/>
                </a:lnTo>
                <a:lnTo>
                  <a:pt x="3401406" y="579530"/>
                </a:lnTo>
                <a:lnTo>
                  <a:pt x="3401406" y="580934"/>
                </a:lnTo>
                <a:lnTo>
                  <a:pt x="3402803" y="578141"/>
                </a:lnTo>
                <a:close/>
                <a:moveTo>
                  <a:pt x="3398613" y="574111"/>
                </a:moveTo>
                <a:lnTo>
                  <a:pt x="3398613" y="574651"/>
                </a:lnTo>
                <a:lnTo>
                  <a:pt x="3398613" y="575000"/>
                </a:lnTo>
                <a:lnTo>
                  <a:pt x="3398879" y="574866"/>
                </a:lnTo>
                <a:lnTo>
                  <a:pt x="3398613" y="574651"/>
                </a:lnTo>
                <a:lnTo>
                  <a:pt x="3399353" y="574630"/>
                </a:lnTo>
                <a:lnTo>
                  <a:pt x="3399900" y="574356"/>
                </a:lnTo>
                <a:close/>
                <a:moveTo>
                  <a:pt x="3418117" y="551785"/>
                </a:moveTo>
                <a:lnTo>
                  <a:pt x="3420260" y="553010"/>
                </a:lnTo>
                <a:lnTo>
                  <a:pt x="3420503" y="552807"/>
                </a:lnTo>
                <a:close/>
                <a:moveTo>
                  <a:pt x="3430036" y="506230"/>
                </a:moveTo>
                <a:lnTo>
                  <a:pt x="3422355" y="513210"/>
                </a:lnTo>
                <a:lnTo>
                  <a:pt x="3422335" y="513351"/>
                </a:lnTo>
                <a:lnTo>
                  <a:pt x="3430037" y="506935"/>
                </a:lnTo>
                <a:lnTo>
                  <a:pt x="3436321" y="506935"/>
                </a:lnTo>
                <a:lnTo>
                  <a:pt x="3439114" y="509727"/>
                </a:lnTo>
                <a:lnTo>
                  <a:pt x="3439556" y="508765"/>
                </a:lnTo>
                <a:lnTo>
                  <a:pt x="3437019" y="506230"/>
                </a:lnTo>
                <a:close/>
                <a:moveTo>
                  <a:pt x="3464710" y="479765"/>
                </a:moveTo>
                <a:lnTo>
                  <a:pt x="3451684" y="483193"/>
                </a:lnTo>
                <a:lnTo>
                  <a:pt x="3451411" y="483786"/>
                </a:lnTo>
                <a:lnTo>
                  <a:pt x="3464260" y="480407"/>
                </a:lnTo>
                <a:close/>
                <a:moveTo>
                  <a:pt x="2067665" y="474117"/>
                </a:moveTo>
                <a:lnTo>
                  <a:pt x="2069061" y="476910"/>
                </a:lnTo>
                <a:lnTo>
                  <a:pt x="2073251" y="478306"/>
                </a:lnTo>
                <a:lnTo>
                  <a:pt x="2076045" y="476910"/>
                </a:lnTo>
                <a:lnTo>
                  <a:pt x="2076045" y="474117"/>
                </a:lnTo>
                <a:lnTo>
                  <a:pt x="2077441" y="478306"/>
                </a:lnTo>
                <a:lnTo>
                  <a:pt x="2081630" y="478306"/>
                </a:lnTo>
                <a:lnTo>
                  <a:pt x="2084424" y="479702"/>
                </a:lnTo>
                <a:lnTo>
                  <a:pt x="2088614" y="479702"/>
                </a:lnTo>
                <a:lnTo>
                  <a:pt x="2090011" y="476910"/>
                </a:lnTo>
                <a:lnTo>
                  <a:pt x="2090011" y="481098"/>
                </a:lnTo>
                <a:lnTo>
                  <a:pt x="2096295" y="481098"/>
                </a:lnTo>
                <a:lnTo>
                  <a:pt x="2096295" y="478306"/>
                </a:lnTo>
                <a:lnTo>
                  <a:pt x="2097691" y="481098"/>
                </a:lnTo>
                <a:lnTo>
                  <a:pt x="2103278" y="482495"/>
                </a:lnTo>
                <a:lnTo>
                  <a:pt x="2101882" y="483890"/>
                </a:lnTo>
                <a:lnTo>
                  <a:pt x="2101882" y="490174"/>
                </a:lnTo>
                <a:lnTo>
                  <a:pt x="2103278" y="491569"/>
                </a:lnTo>
                <a:lnTo>
                  <a:pt x="2100485" y="491569"/>
                </a:lnTo>
                <a:lnTo>
                  <a:pt x="2094200" y="503438"/>
                </a:lnTo>
                <a:lnTo>
                  <a:pt x="2092803" y="499249"/>
                </a:lnTo>
                <a:lnTo>
                  <a:pt x="2088614" y="496456"/>
                </a:lnTo>
                <a:lnTo>
                  <a:pt x="2087217" y="497852"/>
                </a:lnTo>
                <a:lnTo>
                  <a:pt x="2088614" y="499249"/>
                </a:lnTo>
                <a:lnTo>
                  <a:pt x="2087217" y="502041"/>
                </a:lnTo>
                <a:lnTo>
                  <a:pt x="2087217" y="499249"/>
                </a:lnTo>
                <a:lnTo>
                  <a:pt x="2084424" y="499249"/>
                </a:lnTo>
                <a:lnTo>
                  <a:pt x="2080234" y="499249"/>
                </a:lnTo>
                <a:lnTo>
                  <a:pt x="2080234" y="502041"/>
                </a:lnTo>
                <a:lnTo>
                  <a:pt x="2074648" y="499249"/>
                </a:lnTo>
                <a:lnTo>
                  <a:pt x="2074648" y="500645"/>
                </a:lnTo>
                <a:lnTo>
                  <a:pt x="2071855" y="500645"/>
                </a:lnTo>
                <a:lnTo>
                  <a:pt x="2066268" y="504834"/>
                </a:lnTo>
                <a:lnTo>
                  <a:pt x="2067665" y="502041"/>
                </a:lnTo>
                <a:lnTo>
                  <a:pt x="2063475" y="503438"/>
                </a:lnTo>
                <a:lnTo>
                  <a:pt x="2057889" y="504834"/>
                </a:lnTo>
                <a:lnTo>
                  <a:pt x="2047414" y="516702"/>
                </a:lnTo>
                <a:lnTo>
                  <a:pt x="2032749" y="524380"/>
                </a:lnTo>
                <a:lnTo>
                  <a:pt x="2016689" y="532060"/>
                </a:lnTo>
                <a:lnTo>
                  <a:pt x="1971300" y="548116"/>
                </a:lnTo>
                <a:lnTo>
                  <a:pt x="1953144" y="559983"/>
                </a:lnTo>
                <a:lnTo>
                  <a:pt x="1953144" y="566266"/>
                </a:lnTo>
                <a:lnTo>
                  <a:pt x="1954541" y="572550"/>
                </a:lnTo>
                <a:lnTo>
                  <a:pt x="1957334" y="572550"/>
                </a:lnTo>
                <a:lnTo>
                  <a:pt x="1954541" y="573946"/>
                </a:lnTo>
                <a:lnTo>
                  <a:pt x="1955938" y="576737"/>
                </a:lnTo>
                <a:lnTo>
                  <a:pt x="1958730" y="576737"/>
                </a:lnTo>
                <a:lnTo>
                  <a:pt x="1958730" y="580926"/>
                </a:lnTo>
                <a:lnTo>
                  <a:pt x="1961523" y="578135"/>
                </a:lnTo>
                <a:lnTo>
                  <a:pt x="1962920" y="580926"/>
                </a:lnTo>
                <a:lnTo>
                  <a:pt x="1960127" y="583719"/>
                </a:lnTo>
                <a:lnTo>
                  <a:pt x="1952446" y="582322"/>
                </a:lnTo>
                <a:lnTo>
                  <a:pt x="1946161" y="585115"/>
                </a:lnTo>
                <a:lnTo>
                  <a:pt x="1937083" y="592794"/>
                </a:lnTo>
                <a:lnTo>
                  <a:pt x="1937083" y="595587"/>
                </a:lnTo>
                <a:lnTo>
                  <a:pt x="1928005" y="592794"/>
                </a:lnTo>
                <a:lnTo>
                  <a:pt x="1930798" y="595587"/>
                </a:lnTo>
                <a:lnTo>
                  <a:pt x="1936385" y="596982"/>
                </a:lnTo>
                <a:lnTo>
                  <a:pt x="1936385" y="599775"/>
                </a:lnTo>
                <a:lnTo>
                  <a:pt x="1932195" y="602567"/>
                </a:lnTo>
                <a:lnTo>
                  <a:pt x="1924514" y="599775"/>
                </a:lnTo>
                <a:lnTo>
                  <a:pt x="1924514" y="603963"/>
                </a:lnTo>
                <a:lnTo>
                  <a:pt x="1921721" y="603963"/>
                </a:lnTo>
                <a:lnTo>
                  <a:pt x="1924514" y="605360"/>
                </a:lnTo>
                <a:lnTo>
                  <a:pt x="1923118" y="608152"/>
                </a:lnTo>
                <a:lnTo>
                  <a:pt x="1908453" y="615832"/>
                </a:lnTo>
                <a:lnTo>
                  <a:pt x="1914039" y="621417"/>
                </a:lnTo>
                <a:lnTo>
                  <a:pt x="1911247" y="627001"/>
                </a:lnTo>
                <a:lnTo>
                  <a:pt x="1911247" y="633284"/>
                </a:lnTo>
                <a:lnTo>
                  <a:pt x="1900771" y="640963"/>
                </a:lnTo>
                <a:lnTo>
                  <a:pt x="1894487" y="648642"/>
                </a:lnTo>
                <a:lnTo>
                  <a:pt x="1888202" y="651434"/>
                </a:lnTo>
                <a:lnTo>
                  <a:pt x="1886806" y="657718"/>
                </a:lnTo>
                <a:lnTo>
                  <a:pt x="1857477" y="656321"/>
                </a:lnTo>
                <a:lnTo>
                  <a:pt x="1848400" y="657718"/>
                </a:lnTo>
                <a:lnTo>
                  <a:pt x="1825355" y="670981"/>
                </a:lnTo>
                <a:lnTo>
                  <a:pt x="1825349" y="670981"/>
                </a:lnTo>
                <a:lnTo>
                  <a:pt x="1819762" y="669585"/>
                </a:lnTo>
                <a:lnTo>
                  <a:pt x="1816969" y="665396"/>
                </a:lnTo>
                <a:lnTo>
                  <a:pt x="1815572" y="654925"/>
                </a:lnTo>
                <a:lnTo>
                  <a:pt x="1811383" y="653529"/>
                </a:lnTo>
                <a:lnTo>
                  <a:pt x="1814176" y="644453"/>
                </a:lnTo>
                <a:lnTo>
                  <a:pt x="1843505" y="624906"/>
                </a:lnTo>
                <a:lnTo>
                  <a:pt x="1903558" y="583719"/>
                </a:lnTo>
                <a:lnTo>
                  <a:pt x="1912636" y="576039"/>
                </a:lnTo>
                <a:lnTo>
                  <a:pt x="1920317" y="569757"/>
                </a:lnTo>
                <a:lnTo>
                  <a:pt x="1917524" y="566964"/>
                </a:lnTo>
                <a:lnTo>
                  <a:pt x="1920317" y="568361"/>
                </a:lnTo>
                <a:lnTo>
                  <a:pt x="1923110" y="566964"/>
                </a:lnTo>
                <a:lnTo>
                  <a:pt x="1923110" y="565568"/>
                </a:lnTo>
                <a:lnTo>
                  <a:pt x="1920317" y="562776"/>
                </a:lnTo>
                <a:lnTo>
                  <a:pt x="1924507" y="565568"/>
                </a:lnTo>
                <a:lnTo>
                  <a:pt x="1925903" y="562776"/>
                </a:lnTo>
                <a:lnTo>
                  <a:pt x="1927300" y="561379"/>
                </a:lnTo>
                <a:lnTo>
                  <a:pt x="1930093" y="557191"/>
                </a:lnTo>
                <a:lnTo>
                  <a:pt x="1927300" y="554399"/>
                </a:lnTo>
                <a:lnTo>
                  <a:pt x="1931490" y="557191"/>
                </a:lnTo>
                <a:lnTo>
                  <a:pt x="1932887" y="555794"/>
                </a:lnTo>
                <a:lnTo>
                  <a:pt x="1935679" y="553003"/>
                </a:lnTo>
                <a:lnTo>
                  <a:pt x="1934284" y="548814"/>
                </a:lnTo>
                <a:lnTo>
                  <a:pt x="1937076" y="551607"/>
                </a:lnTo>
                <a:lnTo>
                  <a:pt x="1941266" y="548814"/>
                </a:lnTo>
                <a:lnTo>
                  <a:pt x="1942663" y="547418"/>
                </a:lnTo>
                <a:lnTo>
                  <a:pt x="1945456" y="544625"/>
                </a:lnTo>
                <a:lnTo>
                  <a:pt x="1948249" y="543229"/>
                </a:lnTo>
                <a:lnTo>
                  <a:pt x="1946853" y="539040"/>
                </a:lnTo>
                <a:lnTo>
                  <a:pt x="1948249" y="541833"/>
                </a:lnTo>
                <a:lnTo>
                  <a:pt x="1951042" y="541833"/>
                </a:lnTo>
                <a:lnTo>
                  <a:pt x="1953835" y="540437"/>
                </a:lnTo>
                <a:lnTo>
                  <a:pt x="1952439" y="536248"/>
                </a:lnTo>
                <a:lnTo>
                  <a:pt x="1955232" y="539040"/>
                </a:lnTo>
                <a:lnTo>
                  <a:pt x="1956628" y="537644"/>
                </a:lnTo>
                <a:lnTo>
                  <a:pt x="1959422" y="536248"/>
                </a:lnTo>
                <a:lnTo>
                  <a:pt x="1959422" y="534851"/>
                </a:lnTo>
                <a:lnTo>
                  <a:pt x="1958025" y="532060"/>
                </a:lnTo>
                <a:lnTo>
                  <a:pt x="1960818" y="534851"/>
                </a:lnTo>
                <a:lnTo>
                  <a:pt x="1962215" y="533455"/>
                </a:lnTo>
                <a:lnTo>
                  <a:pt x="1963612" y="532060"/>
                </a:lnTo>
                <a:lnTo>
                  <a:pt x="1965008" y="530664"/>
                </a:lnTo>
                <a:lnTo>
                  <a:pt x="1963612" y="527871"/>
                </a:lnTo>
                <a:lnTo>
                  <a:pt x="1966404" y="530664"/>
                </a:lnTo>
                <a:lnTo>
                  <a:pt x="1967801" y="529267"/>
                </a:lnTo>
                <a:lnTo>
                  <a:pt x="1966404" y="525079"/>
                </a:lnTo>
                <a:lnTo>
                  <a:pt x="1969198" y="527871"/>
                </a:lnTo>
                <a:lnTo>
                  <a:pt x="1970594" y="526475"/>
                </a:lnTo>
                <a:lnTo>
                  <a:pt x="1969198" y="523682"/>
                </a:lnTo>
                <a:lnTo>
                  <a:pt x="1971991" y="526475"/>
                </a:lnTo>
                <a:lnTo>
                  <a:pt x="1973388" y="525079"/>
                </a:lnTo>
                <a:lnTo>
                  <a:pt x="1976181" y="522286"/>
                </a:lnTo>
                <a:lnTo>
                  <a:pt x="1978974" y="520890"/>
                </a:lnTo>
                <a:lnTo>
                  <a:pt x="1981767" y="519495"/>
                </a:lnTo>
                <a:lnTo>
                  <a:pt x="1980371" y="516702"/>
                </a:lnTo>
                <a:lnTo>
                  <a:pt x="1981767" y="518097"/>
                </a:lnTo>
                <a:lnTo>
                  <a:pt x="1984560" y="516702"/>
                </a:lnTo>
                <a:lnTo>
                  <a:pt x="1987354" y="515305"/>
                </a:lnTo>
                <a:lnTo>
                  <a:pt x="1990147" y="513909"/>
                </a:lnTo>
                <a:lnTo>
                  <a:pt x="1992940" y="512513"/>
                </a:lnTo>
                <a:lnTo>
                  <a:pt x="1991544" y="508324"/>
                </a:lnTo>
                <a:lnTo>
                  <a:pt x="1992940" y="511116"/>
                </a:lnTo>
                <a:lnTo>
                  <a:pt x="1995733" y="509721"/>
                </a:lnTo>
                <a:lnTo>
                  <a:pt x="1994337" y="506928"/>
                </a:lnTo>
                <a:lnTo>
                  <a:pt x="1997129" y="509721"/>
                </a:lnTo>
                <a:lnTo>
                  <a:pt x="1998526" y="508324"/>
                </a:lnTo>
                <a:lnTo>
                  <a:pt x="1997129" y="505532"/>
                </a:lnTo>
                <a:lnTo>
                  <a:pt x="1999923" y="508324"/>
                </a:lnTo>
                <a:lnTo>
                  <a:pt x="2001327" y="506928"/>
                </a:lnTo>
                <a:lnTo>
                  <a:pt x="1999923" y="504136"/>
                </a:lnTo>
                <a:lnTo>
                  <a:pt x="2002723" y="506928"/>
                </a:lnTo>
                <a:lnTo>
                  <a:pt x="2004119" y="505532"/>
                </a:lnTo>
                <a:lnTo>
                  <a:pt x="2004119" y="502739"/>
                </a:lnTo>
                <a:lnTo>
                  <a:pt x="2005516" y="505532"/>
                </a:lnTo>
                <a:lnTo>
                  <a:pt x="2008309" y="504136"/>
                </a:lnTo>
                <a:lnTo>
                  <a:pt x="2006913" y="501343"/>
                </a:lnTo>
                <a:lnTo>
                  <a:pt x="2008309" y="502739"/>
                </a:lnTo>
                <a:lnTo>
                  <a:pt x="2013896" y="499947"/>
                </a:lnTo>
                <a:lnTo>
                  <a:pt x="2039035" y="486683"/>
                </a:lnTo>
                <a:lnTo>
                  <a:pt x="2045320" y="483890"/>
                </a:lnTo>
                <a:lnTo>
                  <a:pt x="2046716" y="481098"/>
                </a:lnTo>
                <a:lnTo>
                  <a:pt x="2046716" y="482495"/>
                </a:lnTo>
                <a:lnTo>
                  <a:pt x="2049509" y="481098"/>
                </a:lnTo>
                <a:lnTo>
                  <a:pt x="2049509" y="482495"/>
                </a:lnTo>
                <a:lnTo>
                  <a:pt x="2052302" y="481098"/>
                </a:lnTo>
                <a:lnTo>
                  <a:pt x="2052302" y="479702"/>
                </a:lnTo>
                <a:lnTo>
                  <a:pt x="2053699" y="481098"/>
                </a:lnTo>
                <a:lnTo>
                  <a:pt x="2056492" y="479702"/>
                </a:lnTo>
                <a:lnTo>
                  <a:pt x="2055095" y="478306"/>
                </a:lnTo>
                <a:lnTo>
                  <a:pt x="2057889" y="479702"/>
                </a:lnTo>
                <a:lnTo>
                  <a:pt x="2057889" y="476910"/>
                </a:lnTo>
                <a:lnTo>
                  <a:pt x="2059286" y="478306"/>
                </a:lnTo>
                <a:lnTo>
                  <a:pt x="2062078" y="478306"/>
                </a:lnTo>
                <a:lnTo>
                  <a:pt x="2064871" y="476910"/>
                </a:lnTo>
                <a:lnTo>
                  <a:pt x="2067665" y="476910"/>
                </a:lnTo>
                <a:close/>
                <a:moveTo>
                  <a:pt x="4365748" y="466444"/>
                </a:moveTo>
                <a:lnTo>
                  <a:pt x="4367843" y="466444"/>
                </a:lnTo>
                <a:lnTo>
                  <a:pt x="4361558" y="472029"/>
                </a:lnTo>
                <a:close/>
                <a:moveTo>
                  <a:pt x="4319660" y="457369"/>
                </a:moveTo>
                <a:lnTo>
                  <a:pt x="4319660" y="462954"/>
                </a:lnTo>
                <a:lnTo>
                  <a:pt x="4318264" y="465048"/>
                </a:lnTo>
                <a:close/>
                <a:moveTo>
                  <a:pt x="3323196" y="456662"/>
                </a:moveTo>
                <a:lnTo>
                  <a:pt x="3320822" y="457360"/>
                </a:lnTo>
                <a:lnTo>
                  <a:pt x="3320403" y="457360"/>
                </a:lnTo>
                <a:close/>
                <a:moveTo>
                  <a:pt x="4236563" y="437824"/>
                </a:moveTo>
                <a:lnTo>
                  <a:pt x="4235167" y="439219"/>
                </a:lnTo>
                <a:lnTo>
                  <a:pt x="4232373" y="439219"/>
                </a:lnTo>
                <a:close/>
                <a:moveTo>
                  <a:pt x="4389497" y="428750"/>
                </a:moveTo>
                <a:lnTo>
                  <a:pt x="4398574" y="431542"/>
                </a:lnTo>
                <a:lnTo>
                  <a:pt x="4406955" y="434335"/>
                </a:lnTo>
                <a:lnTo>
                  <a:pt x="4389497" y="430145"/>
                </a:lnTo>
                <a:close/>
                <a:moveTo>
                  <a:pt x="4390894" y="425955"/>
                </a:moveTo>
                <a:lnTo>
                  <a:pt x="4384609" y="428748"/>
                </a:lnTo>
                <a:cubicBezTo>
                  <a:pt x="4383911" y="428748"/>
                  <a:pt x="4356677" y="431539"/>
                  <a:pt x="4356677" y="431539"/>
                </a:cubicBezTo>
                <a:lnTo>
                  <a:pt x="4367151" y="430144"/>
                </a:lnTo>
                <a:lnTo>
                  <a:pt x="4367152" y="430144"/>
                </a:lnTo>
                <a:close/>
                <a:moveTo>
                  <a:pt x="4390893" y="421766"/>
                </a:moveTo>
                <a:lnTo>
                  <a:pt x="4386703" y="424559"/>
                </a:lnTo>
                <a:lnTo>
                  <a:pt x="4367152" y="430144"/>
                </a:lnTo>
                <a:lnTo>
                  <a:pt x="4376228" y="425955"/>
                </a:lnTo>
                <a:lnTo>
                  <a:pt x="4376228" y="424559"/>
                </a:lnTo>
                <a:lnTo>
                  <a:pt x="4377625" y="425955"/>
                </a:lnTo>
                <a:lnTo>
                  <a:pt x="4386703" y="423162"/>
                </a:lnTo>
                <a:close/>
                <a:moveTo>
                  <a:pt x="4446059" y="418279"/>
                </a:moveTo>
                <a:lnTo>
                  <a:pt x="4446395" y="421127"/>
                </a:lnTo>
                <a:lnTo>
                  <a:pt x="4446758" y="421071"/>
                </a:lnTo>
                <a:lnTo>
                  <a:pt x="4448078" y="429634"/>
                </a:lnTo>
                <a:lnTo>
                  <a:pt x="4452289" y="429404"/>
                </a:lnTo>
                <a:lnTo>
                  <a:pt x="4448141" y="430042"/>
                </a:lnTo>
                <a:lnTo>
                  <a:pt x="4448154" y="430145"/>
                </a:lnTo>
                <a:lnTo>
                  <a:pt x="4438727" y="430145"/>
                </a:lnTo>
                <a:lnTo>
                  <a:pt x="4437100" y="430235"/>
                </a:lnTo>
                <a:lnTo>
                  <a:pt x="4428602" y="431542"/>
                </a:lnTo>
                <a:lnTo>
                  <a:pt x="4418128" y="431542"/>
                </a:lnTo>
                <a:lnTo>
                  <a:pt x="4418191" y="431271"/>
                </a:lnTo>
                <a:lnTo>
                  <a:pt x="4417430" y="431313"/>
                </a:lnTo>
                <a:lnTo>
                  <a:pt x="4417430" y="431542"/>
                </a:lnTo>
                <a:lnTo>
                  <a:pt x="4411145" y="432938"/>
                </a:lnTo>
                <a:lnTo>
                  <a:pt x="4410998" y="432538"/>
                </a:lnTo>
                <a:lnTo>
                  <a:pt x="4406955" y="434335"/>
                </a:lnTo>
                <a:lnTo>
                  <a:pt x="4409749" y="432939"/>
                </a:lnTo>
                <a:lnTo>
                  <a:pt x="4408464" y="425872"/>
                </a:lnTo>
                <a:lnTo>
                  <a:pt x="4390196" y="428051"/>
                </a:lnTo>
                <a:lnTo>
                  <a:pt x="4408352" y="425260"/>
                </a:lnTo>
                <a:lnTo>
                  <a:pt x="4413589" y="425260"/>
                </a:lnTo>
                <a:lnTo>
                  <a:pt x="4436982" y="422466"/>
                </a:lnTo>
                <a:lnTo>
                  <a:pt x="4446059" y="421071"/>
                </a:lnTo>
                <a:close/>
                <a:moveTo>
                  <a:pt x="4404859" y="417957"/>
                </a:moveTo>
                <a:lnTo>
                  <a:pt x="4404859" y="418278"/>
                </a:lnTo>
                <a:lnTo>
                  <a:pt x="4403813" y="418278"/>
                </a:lnTo>
                <a:lnTo>
                  <a:pt x="4390196" y="422467"/>
                </a:lnTo>
                <a:lnTo>
                  <a:pt x="4392990" y="421071"/>
                </a:lnTo>
                <a:lnTo>
                  <a:pt x="4392990" y="419674"/>
                </a:lnTo>
                <a:lnTo>
                  <a:pt x="4394386" y="421071"/>
                </a:lnTo>
                <a:lnTo>
                  <a:pt x="4400671" y="418278"/>
                </a:lnTo>
                <a:lnTo>
                  <a:pt x="4403812" y="418278"/>
                </a:lnTo>
                <a:close/>
                <a:moveTo>
                  <a:pt x="4457930" y="416882"/>
                </a:moveTo>
                <a:lnTo>
                  <a:pt x="4457930" y="428750"/>
                </a:lnTo>
                <a:lnTo>
                  <a:pt x="4464215" y="428750"/>
                </a:lnTo>
                <a:lnTo>
                  <a:pt x="4452288" y="429407"/>
                </a:lnTo>
                <a:lnTo>
                  <a:pt x="4456533" y="428750"/>
                </a:lnTo>
                <a:close/>
                <a:moveTo>
                  <a:pt x="4404860" y="415486"/>
                </a:moveTo>
                <a:lnTo>
                  <a:pt x="4406256" y="416882"/>
                </a:lnTo>
                <a:lnTo>
                  <a:pt x="4411843" y="415486"/>
                </a:lnTo>
                <a:lnTo>
                  <a:pt x="4411843" y="416629"/>
                </a:lnTo>
                <a:lnTo>
                  <a:pt x="4419460" y="416071"/>
                </a:lnTo>
                <a:lnTo>
                  <a:pt x="4411842" y="416881"/>
                </a:lnTo>
                <a:lnTo>
                  <a:pt x="4411842" y="416631"/>
                </a:lnTo>
                <a:lnTo>
                  <a:pt x="4408352" y="416882"/>
                </a:lnTo>
                <a:lnTo>
                  <a:pt x="4404860" y="417957"/>
                </a:lnTo>
                <a:close/>
                <a:moveTo>
                  <a:pt x="4464215" y="411297"/>
                </a:moveTo>
                <a:lnTo>
                  <a:pt x="4490750" y="414090"/>
                </a:lnTo>
                <a:lnTo>
                  <a:pt x="4492147" y="416882"/>
                </a:lnTo>
                <a:lnTo>
                  <a:pt x="4465611" y="412694"/>
                </a:lnTo>
                <a:lnTo>
                  <a:pt x="4419461" y="416072"/>
                </a:lnTo>
                <a:close/>
                <a:moveTo>
                  <a:pt x="3469141" y="409202"/>
                </a:moveTo>
                <a:lnTo>
                  <a:pt x="3463555" y="411993"/>
                </a:lnTo>
                <a:lnTo>
                  <a:pt x="3460760" y="410596"/>
                </a:lnTo>
                <a:lnTo>
                  <a:pt x="3460661" y="411296"/>
                </a:lnTo>
                <a:lnTo>
                  <a:pt x="3464253" y="415484"/>
                </a:lnTo>
                <a:lnTo>
                  <a:pt x="3465028" y="415874"/>
                </a:lnTo>
                <a:lnTo>
                  <a:pt x="3464951" y="415484"/>
                </a:lnTo>
                <a:lnTo>
                  <a:pt x="3466432" y="416573"/>
                </a:lnTo>
                <a:lnTo>
                  <a:pt x="3468442" y="417578"/>
                </a:lnTo>
                <a:lnTo>
                  <a:pt x="3468442" y="413389"/>
                </a:lnTo>
                <a:lnTo>
                  <a:pt x="3472633" y="411993"/>
                </a:lnTo>
                <a:lnTo>
                  <a:pt x="3464951" y="411993"/>
                </a:lnTo>
                <a:lnTo>
                  <a:pt x="3470538" y="410598"/>
                </a:lnTo>
                <a:close/>
                <a:moveTo>
                  <a:pt x="3331577" y="402211"/>
                </a:moveTo>
                <a:lnTo>
                  <a:pt x="3332973" y="405004"/>
                </a:lnTo>
                <a:lnTo>
                  <a:pt x="3332973" y="410589"/>
                </a:lnTo>
                <a:lnTo>
                  <a:pt x="3330180" y="406399"/>
                </a:lnTo>
                <a:close/>
                <a:moveTo>
                  <a:pt x="3367524" y="368745"/>
                </a:moveTo>
                <a:lnTo>
                  <a:pt x="3367188" y="369410"/>
                </a:lnTo>
                <a:lnTo>
                  <a:pt x="3364396" y="369410"/>
                </a:lnTo>
                <a:cubicBezTo>
                  <a:pt x="3364396" y="368936"/>
                  <a:pt x="3366281" y="368794"/>
                  <a:pt x="3367524" y="368745"/>
                </a:cubicBezTo>
                <a:close/>
                <a:moveTo>
                  <a:pt x="3367593" y="368608"/>
                </a:moveTo>
                <a:lnTo>
                  <a:pt x="3368585" y="368712"/>
                </a:lnTo>
                <a:cubicBezTo>
                  <a:pt x="3368585" y="368712"/>
                  <a:pt x="3368111" y="368722"/>
                  <a:pt x="3367524" y="368746"/>
                </a:cubicBezTo>
                <a:close/>
                <a:moveTo>
                  <a:pt x="3370681" y="365919"/>
                </a:moveTo>
                <a:lnTo>
                  <a:pt x="3373474" y="367316"/>
                </a:lnTo>
                <a:lnTo>
                  <a:pt x="3373474" y="370108"/>
                </a:lnTo>
                <a:lnTo>
                  <a:pt x="3369284" y="368712"/>
                </a:lnTo>
                <a:close/>
                <a:moveTo>
                  <a:pt x="3367189" y="351260"/>
                </a:moveTo>
                <a:lnTo>
                  <a:pt x="3369983" y="351260"/>
                </a:lnTo>
                <a:lnTo>
                  <a:pt x="3369983" y="355448"/>
                </a:lnTo>
                <a:close/>
                <a:moveTo>
                  <a:pt x="3350430" y="346373"/>
                </a:moveTo>
                <a:lnTo>
                  <a:pt x="3356715" y="350562"/>
                </a:lnTo>
                <a:lnTo>
                  <a:pt x="3364396" y="351957"/>
                </a:lnTo>
                <a:lnTo>
                  <a:pt x="3367189" y="354751"/>
                </a:lnTo>
                <a:lnTo>
                  <a:pt x="3365793" y="363824"/>
                </a:lnTo>
                <a:lnTo>
                  <a:pt x="3368586" y="366618"/>
                </a:lnTo>
                <a:lnTo>
                  <a:pt x="3367594" y="368607"/>
                </a:lnTo>
                <a:lnTo>
                  <a:pt x="3355319" y="367316"/>
                </a:lnTo>
                <a:lnTo>
                  <a:pt x="3340654" y="356845"/>
                </a:lnTo>
                <a:lnTo>
                  <a:pt x="3351128" y="365920"/>
                </a:lnTo>
                <a:lnTo>
                  <a:pt x="3337861" y="355448"/>
                </a:lnTo>
                <a:lnTo>
                  <a:pt x="3339258" y="349166"/>
                </a:lnTo>
                <a:lnTo>
                  <a:pt x="3344844" y="351957"/>
                </a:lnTo>
                <a:lnTo>
                  <a:pt x="3347637" y="358240"/>
                </a:lnTo>
                <a:lnTo>
                  <a:pt x="3347637" y="349166"/>
                </a:lnTo>
                <a:close/>
                <a:moveTo>
                  <a:pt x="3351827" y="326128"/>
                </a:moveTo>
                <a:lnTo>
                  <a:pt x="3353224" y="327524"/>
                </a:lnTo>
                <a:lnTo>
                  <a:pt x="3351827" y="327524"/>
                </a:lnTo>
                <a:close/>
                <a:moveTo>
                  <a:pt x="3343447" y="323336"/>
                </a:moveTo>
                <a:lnTo>
                  <a:pt x="3346240" y="326129"/>
                </a:lnTo>
                <a:lnTo>
                  <a:pt x="3340654" y="331015"/>
                </a:lnTo>
                <a:lnTo>
                  <a:pt x="3339257" y="324732"/>
                </a:lnTo>
                <a:close/>
                <a:moveTo>
                  <a:pt x="3353223" y="323335"/>
                </a:moveTo>
                <a:lnTo>
                  <a:pt x="3354620" y="324731"/>
                </a:lnTo>
                <a:lnTo>
                  <a:pt x="3354620" y="326128"/>
                </a:lnTo>
                <a:close/>
                <a:moveTo>
                  <a:pt x="3335766" y="316355"/>
                </a:moveTo>
                <a:lnTo>
                  <a:pt x="3338560" y="317751"/>
                </a:lnTo>
                <a:lnTo>
                  <a:pt x="3335766" y="320544"/>
                </a:lnTo>
                <a:close/>
                <a:moveTo>
                  <a:pt x="3348336" y="287033"/>
                </a:moveTo>
                <a:lnTo>
                  <a:pt x="3346939" y="288429"/>
                </a:lnTo>
                <a:lnTo>
                  <a:pt x="3340654" y="291222"/>
                </a:lnTo>
                <a:close/>
                <a:moveTo>
                  <a:pt x="3235909" y="285628"/>
                </a:moveTo>
                <a:lnTo>
                  <a:pt x="3241496" y="287024"/>
                </a:lnTo>
                <a:lnTo>
                  <a:pt x="3235735" y="285978"/>
                </a:lnTo>
                <a:close/>
                <a:moveTo>
                  <a:pt x="3353921" y="279355"/>
                </a:moveTo>
                <a:lnTo>
                  <a:pt x="3353921" y="279481"/>
                </a:lnTo>
                <a:lnTo>
                  <a:pt x="3353810" y="279460"/>
                </a:lnTo>
                <a:close/>
                <a:moveTo>
                  <a:pt x="3354487" y="274300"/>
                </a:moveTo>
                <a:lnTo>
                  <a:pt x="3353223" y="279354"/>
                </a:lnTo>
                <a:lnTo>
                  <a:pt x="3353809" y="279459"/>
                </a:lnTo>
                <a:lnTo>
                  <a:pt x="3351128" y="282146"/>
                </a:lnTo>
                <a:lnTo>
                  <a:pt x="3348335" y="279354"/>
                </a:lnTo>
                <a:lnTo>
                  <a:pt x="3349732" y="275165"/>
                </a:lnTo>
                <a:close/>
                <a:moveTo>
                  <a:pt x="3354620" y="273770"/>
                </a:moveTo>
                <a:lnTo>
                  <a:pt x="3357413" y="273770"/>
                </a:lnTo>
                <a:lnTo>
                  <a:pt x="3354487" y="274300"/>
                </a:lnTo>
                <a:close/>
                <a:moveTo>
                  <a:pt x="2549483" y="261892"/>
                </a:moveTo>
                <a:lnTo>
                  <a:pt x="2548086" y="263289"/>
                </a:lnTo>
                <a:lnTo>
                  <a:pt x="2548086" y="262640"/>
                </a:lnTo>
                <a:close/>
                <a:moveTo>
                  <a:pt x="2560655" y="217911"/>
                </a:moveTo>
                <a:lnTo>
                  <a:pt x="2575319" y="217911"/>
                </a:lnTo>
                <a:lnTo>
                  <a:pt x="2594872" y="223496"/>
                </a:lnTo>
                <a:cubicBezTo>
                  <a:pt x="2595570" y="223496"/>
                  <a:pt x="2613726" y="226987"/>
                  <a:pt x="2613726" y="226987"/>
                </a:cubicBezTo>
                <a:lnTo>
                  <a:pt x="2613726" y="229779"/>
                </a:lnTo>
                <a:lnTo>
                  <a:pt x="2607441" y="237459"/>
                </a:lnTo>
                <a:lnTo>
                  <a:pt x="2599760" y="228383"/>
                </a:lnTo>
                <a:lnTo>
                  <a:pt x="2587889" y="231175"/>
                </a:lnTo>
                <a:lnTo>
                  <a:pt x="2599760" y="229779"/>
                </a:lnTo>
                <a:lnTo>
                  <a:pt x="2608838" y="240250"/>
                </a:lnTo>
                <a:lnTo>
                  <a:pt x="2603252" y="243043"/>
                </a:lnTo>
                <a:lnTo>
                  <a:pt x="2582303" y="249326"/>
                </a:lnTo>
                <a:lnTo>
                  <a:pt x="2577414" y="249326"/>
                </a:lnTo>
                <a:lnTo>
                  <a:pt x="2576018" y="246533"/>
                </a:lnTo>
                <a:lnTo>
                  <a:pt x="2574621" y="249326"/>
                </a:lnTo>
                <a:lnTo>
                  <a:pt x="2571828" y="243741"/>
                </a:lnTo>
                <a:lnTo>
                  <a:pt x="2571828" y="238504"/>
                </a:lnTo>
                <a:lnTo>
                  <a:pt x="2570432" y="242345"/>
                </a:lnTo>
                <a:lnTo>
                  <a:pt x="2567736" y="239054"/>
                </a:lnTo>
                <a:lnTo>
                  <a:pt x="2570432" y="244440"/>
                </a:lnTo>
                <a:lnTo>
                  <a:pt x="2570432" y="250025"/>
                </a:lnTo>
                <a:lnTo>
                  <a:pt x="2566242" y="247232"/>
                </a:lnTo>
                <a:lnTo>
                  <a:pt x="2562052" y="240949"/>
                </a:lnTo>
                <a:lnTo>
                  <a:pt x="2564286" y="247092"/>
                </a:lnTo>
                <a:lnTo>
                  <a:pt x="2564845" y="247232"/>
                </a:lnTo>
                <a:lnTo>
                  <a:pt x="2571828" y="252118"/>
                </a:lnTo>
                <a:lnTo>
                  <a:pt x="2554371" y="261194"/>
                </a:lnTo>
                <a:lnTo>
                  <a:pt x="2545292" y="254911"/>
                </a:lnTo>
                <a:lnTo>
                  <a:pt x="2543896" y="249326"/>
                </a:lnTo>
                <a:lnTo>
                  <a:pt x="2543896" y="252118"/>
                </a:lnTo>
                <a:lnTo>
                  <a:pt x="2541103" y="250722"/>
                </a:lnTo>
                <a:lnTo>
                  <a:pt x="2542499" y="245137"/>
                </a:lnTo>
                <a:lnTo>
                  <a:pt x="2543896" y="245137"/>
                </a:lnTo>
                <a:lnTo>
                  <a:pt x="2542430" y="244040"/>
                </a:lnTo>
                <a:lnTo>
                  <a:pt x="2541103" y="250024"/>
                </a:lnTo>
                <a:lnTo>
                  <a:pt x="2540405" y="250024"/>
                </a:lnTo>
                <a:lnTo>
                  <a:pt x="2548086" y="259100"/>
                </a:lnTo>
                <a:lnTo>
                  <a:pt x="2548086" y="262637"/>
                </a:lnTo>
                <a:lnTo>
                  <a:pt x="2539008" y="267476"/>
                </a:lnTo>
                <a:lnTo>
                  <a:pt x="2539008" y="270269"/>
                </a:lnTo>
                <a:lnTo>
                  <a:pt x="2532723" y="262589"/>
                </a:lnTo>
                <a:lnTo>
                  <a:pt x="2538310" y="271665"/>
                </a:lnTo>
                <a:lnTo>
                  <a:pt x="2527835" y="268873"/>
                </a:lnTo>
                <a:lnTo>
                  <a:pt x="2525043" y="268873"/>
                </a:lnTo>
                <a:lnTo>
                  <a:pt x="2518757" y="261194"/>
                </a:lnTo>
                <a:lnTo>
                  <a:pt x="2515964" y="252118"/>
                </a:lnTo>
                <a:lnTo>
                  <a:pt x="2517361" y="249326"/>
                </a:lnTo>
                <a:lnTo>
                  <a:pt x="2514567" y="252118"/>
                </a:lnTo>
                <a:lnTo>
                  <a:pt x="2513171" y="250722"/>
                </a:lnTo>
                <a:lnTo>
                  <a:pt x="2514567" y="249326"/>
                </a:lnTo>
                <a:lnTo>
                  <a:pt x="2511774" y="250722"/>
                </a:lnTo>
                <a:lnTo>
                  <a:pt x="2515964" y="254911"/>
                </a:lnTo>
                <a:lnTo>
                  <a:pt x="2517361" y="259100"/>
                </a:lnTo>
                <a:lnTo>
                  <a:pt x="2506887" y="256307"/>
                </a:lnTo>
                <a:lnTo>
                  <a:pt x="2514567" y="259100"/>
                </a:lnTo>
                <a:lnTo>
                  <a:pt x="2525043" y="270967"/>
                </a:lnTo>
                <a:lnTo>
                  <a:pt x="2531327" y="272363"/>
                </a:lnTo>
                <a:lnTo>
                  <a:pt x="2525043" y="273760"/>
                </a:lnTo>
                <a:lnTo>
                  <a:pt x="2527835" y="279344"/>
                </a:lnTo>
                <a:lnTo>
                  <a:pt x="2522947" y="280043"/>
                </a:lnTo>
                <a:lnTo>
                  <a:pt x="2518820" y="278393"/>
                </a:lnTo>
                <a:lnTo>
                  <a:pt x="2515964" y="279344"/>
                </a:lnTo>
                <a:lnTo>
                  <a:pt x="2513171" y="276552"/>
                </a:lnTo>
                <a:lnTo>
                  <a:pt x="2515266" y="276970"/>
                </a:lnTo>
                <a:lnTo>
                  <a:pt x="2512472" y="275854"/>
                </a:lnTo>
                <a:lnTo>
                  <a:pt x="2509680" y="274458"/>
                </a:lnTo>
                <a:lnTo>
                  <a:pt x="2512472" y="274458"/>
                </a:lnTo>
                <a:lnTo>
                  <a:pt x="2511076" y="273061"/>
                </a:lnTo>
                <a:lnTo>
                  <a:pt x="2501998" y="267476"/>
                </a:lnTo>
                <a:lnTo>
                  <a:pt x="2503395" y="270269"/>
                </a:lnTo>
                <a:lnTo>
                  <a:pt x="2499554" y="266430"/>
                </a:lnTo>
                <a:lnTo>
                  <a:pt x="2500602" y="268873"/>
                </a:lnTo>
                <a:lnTo>
                  <a:pt x="2492921" y="262589"/>
                </a:lnTo>
                <a:lnTo>
                  <a:pt x="2500602" y="270269"/>
                </a:lnTo>
                <a:lnTo>
                  <a:pt x="2498828" y="270269"/>
                </a:lnTo>
                <a:lnTo>
                  <a:pt x="2503395" y="273760"/>
                </a:lnTo>
                <a:lnTo>
                  <a:pt x="2506188" y="277948"/>
                </a:lnTo>
                <a:lnTo>
                  <a:pt x="2507585" y="277948"/>
                </a:lnTo>
                <a:lnTo>
                  <a:pt x="2506188" y="283533"/>
                </a:lnTo>
                <a:lnTo>
                  <a:pt x="2508982" y="277948"/>
                </a:lnTo>
                <a:lnTo>
                  <a:pt x="2516662" y="282137"/>
                </a:lnTo>
                <a:lnTo>
                  <a:pt x="2530740" y="284817"/>
                </a:lnTo>
                <a:lnTo>
                  <a:pt x="2531327" y="284231"/>
                </a:lnTo>
                <a:lnTo>
                  <a:pt x="2534120" y="285628"/>
                </a:lnTo>
                <a:lnTo>
                  <a:pt x="2528533" y="291213"/>
                </a:lnTo>
                <a:lnTo>
                  <a:pt x="2525741" y="291213"/>
                </a:lnTo>
                <a:lnTo>
                  <a:pt x="2525741" y="290862"/>
                </a:lnTo>
                <a:lnTo>
                  <a:pt x="2524344" y="291910"/>
                </a:lnTo>
                <a:lnTo>
                  <a:pt x="2526438" y="291910"/>
                </a:lnTo>
                <a:lnTo>
                  <a:pt x="2525043" y="293306"/>
                </a:lnTo>
                <a:lnTo>
                  <a:pt x="2508982" y="297495"/>
                </a:lnTo>
                <a:lnTo>
                  <a:pt x="2507585" y="297495"/>
                </a:lnTo>
                <a:lnTo>
                  <a:pt x="2494317" y="294702"/>
                </a:lnTo>
                <a:lnTo>
                  <a:pt x="2499903" y="297495"/>
                </a:lnTo>
                <a:lnTo>
                  <a:pt x="2453117" y="297495"/>
                </a:lnTo>
                <a:lnTo>
                  <a:pt x="2425884" y="303080"/>
                </a:lnTo>
                <a:lnTo>
                  <a:pt x="2407728" y="316344"/>
                </a:lnTo>
                <a:lnTo>
                  <a:pt x="2395857" y="331003"/>
                </a:lnTo>
                <a:lnTo>
                  <a:pt x="2391667" y="332401"/>
                </a:lnTo>
                <a:lnTo>
                  <a:pt x="2391667" y="333796"/>
                </a:lnTo>
                <a:lnTo>
                  <a:pt x="2387478" y="335193"/>
                </a:lnTo>
                <a:lnTo>
                  <a:pt x="2386081" y="337985"/>
                </a:lnTo>
                <a:lnTo>
                  <a:pt x="2383288" y="337985"/>
                </a:lnTo>
                <a:lnTo>
                  <a:pt x="2379098" y="339381"/>
                </a:lnTo>
                <a:lnTo>
                  <a:pt x="2380494" y="340777"/>
                </a:lnTo>
                <a:lnTo>
                  <a:pt x="2377701" y="339381"/>
                </a:lnTo>
                <a:lnTo>
                  <a:pt x="2367227" y="342173"/>
                </a:lnTo>
                <a:lnTo>
                  <a:pt x="2356753" y="348457"/>
                </a:lnTo>
                <a:lnTo>
                  <a:pt x="2353959" y="347060"/>
                </a:lnTo>
                <a:lnTo>
                  <a:pt x="2359545" y="351249"/>
                </a:lnTo>
                <a:lnTo>
                  <a:pt x="2343484" y="343570"/>
                </a:lnTo>
                <a:lnTo>
                  <a:pt x="2337898" y="351249"/>
                </a:lnTo>
                <a:lnTo>
                  <a:pt x="2331613" y="354042"/>
                </a:lnTo>
                <a:lnTo>
                  <a:pt x="2327424" y="352645"/>
                </a:lnTo>
                <a:lnTo>
                  <a:pt x="2323234" y="361720"/>
                </a:lnTo>
                <a:lnTo>
                  <a:pt x="2317647" y="364513"/>
                </a:lnTo>
                <a:lnTo>
                  <a:pt x="2317647" y="363116"/>
                </a:lnTo>
                <a:lnTo>
                  <a:pt x="2309967" y="361720"/>
                </a:lnTo>
                <a:lnTo>
                  <a:pt x="2303682" y="357531"/>
                </a:lnTo>
                <a:lnTo>
                  <a:pt x="2291811" y="360324"/>
                </a:lnTo>
                <a:lnTo>
                  <a:pt x="2278543" y="358928"/>
                </a:lnTo>
                <a:lnTo>
                  <a:pt x="2274353" y="363116"/>
                </a:lnTo>
                <a:lnTo>
                  <a:pt x="2274353" y="364513"/>
                </a:lnTo>
                <a:lnTo>
                  <a:pt x="2262482" y="370796"/>
                </a:lnTo>
                <a:lnTo>
                  <a:pt x="2261086" y="372192"/>
                </a:lnTo>
                <a:lnTo>
                  <a:pt x="2255499" y="369400"/>
                </a:lnTo>
                <a:lnTo>
                  <a:pt x="2242231" y="372192"/>
                </a:lnTo>
                <a:lnTo>
                  <a:pt x="2240835" y="374985"/>
                </a:lnTo>
                <a:lnTo>
                  <a:pt x="2240835" y="370796"/>
                </a:lnTo>
                <a:lnTo>
                  <a:pt x="2235249" y="372192"/>
                </a:lnTo>
                <a:lnTo>
                  <a:pt x="2236645" y="373588"/>
                </a:lnTo>
                <a:lnTo>
                  <a:pt x="2231059" y="377776"/>
                </a:lnTo>
                <a:lnTo>
                  <a:pt x="2229662" y="386852"/>
                </a:lnTo>
                <a:lnTo>
                  <a:pt x="2224075" y="389644"/>
                </a:lnTo>
                <a:lnTo>
                  <a:pt x="2230360" y="393833"/>
                </a:lnTo>
                <a:lnTo>
                  <a:pt x="2219886" y="388248"/>
                </a:lnTo>
                <a:lnTo>
                  <a:pt x="2200334" y="404304"/>
                </a:lnTo>
                <a:lnTo>
                  <a:pt x="2179384" y="404304"/>
                </a:lnTo>
                <a:lnTo>
                  <a:pt x="2167514" y="398022"/>
                </a:lnTo>
                <a:lnTo>
                  <a:pt x="2163323" y="391739"/>
                </a:lnTo>
                <a:lnTo>
                  <a:pt x="2159134" y="393135"/>
                </a:lnTo>
                <a:lnTo>
                  <a:pt x="2156341" y="390343"/>
                </a:lnTo>
                <a:lnTo>
                  <a:pt x="2157738" y="381267"/>
                </a:lnTo>
                <a:lnTo>
                  <a:pt x="2168212" y="363116"/>
                </a:lnTo>
                <a:lnTo>
                  <a:pt x="2189161" y="339381"/>
                </a:lnTo>
                <a:lnTo>
                  <a:pt x="2191954" y="333098"/>
                </a:lnTo>
                <a:lnTo>
                  <a:pt x="2199635" y="322627"/>
                </a:lnTo>
                <a:lnTo>
                  <a:pt x="2214300" y="316344"/>
                </a:lnTo>
                <a:lnTo>
                  <a:pt x="2296001" y="291213"/>
                </a:lnTo>
                <a:lnTo>
                  <a:pt x="2353261" y="277948"/>
                </a:lnTo>
                <a:lnTo>
                  <a:pt x="2430772" y="258402"/>
                </a:lnTo>
                <a:lnTo>
                  <a:pt x="2541103" y="222100"/>
                </a:lnTo>
                <a:close/>
                <a:moveTo>
                  <a:pt x="2689841" y="201856"/>
                </a:moveTo>
                <a:lnTo>
                  <a:pt x="2684953" y="206743"/>
                </a:lnTo>
                <a:lnTo>
                  <a:pt x="2687746" y="202555"/>
                </a:lnTo>
                <a:close/>
                <a:moveTo>
                  <a:pt x="4088530" y="173242"/>
                </a:moveTo>
                <a:lnTo>
                  <a:pt x="4089927" y="179525"/>
                </a:lnTo>
                <a:lnTo>
                  <a:pt x="4089787" y="180167"/>
                </a:lnTo>
                <a:close/>
                <a:moveTo>
                  <a:pt x="2741514" y="171139"/>
                </a:moveTo>
                <a:lnTo>
                  <a:pt x="2757575" y="175328"/>
                </a:lnTo>
                <a:lnTo>
                  <a:pt x="2772239" y="176724"/>
                </a:lnTo>
                <a:lnTo>
                  <a:pt x="2772239" y="179517"/>
                </a:lnTo>
                <a:lnTo>
                  <a:pt x="2763162" y="179517"/>
                </a:lnTo>
                <a:lnTo>
                  <a:pt x="2747101" y="175328"/>
                </a:lnTo>
                <a:lnTo>
                  <a:pt x="2744308" y="179517"/>
                </a:lnTo>
                <a:lnTo>
                  <a:pt x="2770145" y="189988"/>
                </a:lnTo>
                <a:lnTo>
                  <a:pt x="2812741" y="191384"/>
                </a:lnTo>
                <a:lnTo>
                  <a:pt x="2865113" y="189988"/>
                </a:lnTo>
                <a:lnTo>
                  <a:pt x="2995695" y="175328"/>
                </a:lnTo>
                <a:lnTo>
                  <a:pt x="3048067" y="172535"/>
                </a:lnTo>
                <a:lnTo>
                  <a:pt x="3085776" y="173932"/>
                </a:lnTo>
                <a:lnTo>
                  <a:pt x="3094853" y="176724"/>
                </a:lnTo>
                <a:lnTo>
                  <a:pt x="3097647" y="182309"/>
                </a:lnTo>
                <a:lnTo>
                  <a:pt x="3093456" y="191384"/>
                </a:lnTo>
                <a:lnTo>
                  <a:pt x="3081586" y="195573"/>
                </a:lnTo>
                <a:lnTo>
                  <a:pt x="3060636" y="196969"/>
                </a:lnTo>
                <a:lnTo>
                  <a:pt x="3048766" y="194176"/>
                </a:lnTo>
                <a:lnTo>
                  <a:pt x="3026420" y="192781"/>
                </a:lnTo>
                <a:lnTo>
                  <a:pt x="3020135" y="194176"/>
                </a:lnTo>
                <a:lnTo>
                  <a:pt x="3004074" y="206044"/>
                </a:lnTo>
                <a:lnTo>
                  <a:pt x="2998488" y="207441"/>
                </a:lnTo>
                <a:lnTo>
                  <a:pt x="2998398" y="207232"/>
                </a:lnTo>
                <a:lnTo>
                  <a:pt x="2975744" y="212264"/>
                </a:lnTo>
                <a:lnTo>
                  <a:pt x="2976841" y="213723"/>
                </a:lnTo>
                <a:lnTo>
                  <a:pt x="2941926" y="221402"/>
                </a:lnTo>
                <a:lnTo>
                  <a:pt x="2907011" y="231873"/>
                </a:lnTo>
                <a:lnTo>
                  <a:pt x="2874890" y="230478"/>
                </a:lnTo>
                <a:lnTo>
                  <a:pt x="2874890" y="234666"/>
                </a:lnTo>
                <a:lnTo>
                  <a:pt x="2873493" y="231873"/>
                </a:lnTo>
                <a:lnTo>
                  <a:pt x="2870700" y="229081"/>
                </a:lnTo>
                <a:lnTo>
                  <a:pt x="2848354" y="227686"/>
                </a:lnTo>
                <a:lnTo>
                  <a:pt x="2833690" y="223497"/>
                </a:lnTo>
                <a:lnTo>
                  <a:pt x="2817629" y="222101"/>
                </a:lnTo>
                <a:lnTo>
                  <a:pt x="2811345" y="224893"/>
                </a:lnTo>
                <a:lnTo>
                  <a:pt x="2805758" y="235364"/>
                </a:lnTo>
                <a:lnTo>
                  <a:pt x="2823215" y="245836"/>
                </a:lnTo>
                <a:lnTo>
                  <a:pt x="2805059" y="236760"/>
                </a:lnTo>
                <a:lnTo>
                  <a:pt x="2790395" y="247232"/>
                </a:lnTo>
                <a:lnTo>
                  <a:pt x="2774334" y="252817"/>
                </a:lnTo>
                <a:lnTo>
                  <a:pt x="2765257" y="258402"/>
                </a:lnTo>
                <a:lnTo>
                  <a:pt x="2757575" y="258402"/>
                </a:lnTo>
                <a:lnTo>
                  <a:pt x="2755425" y="259421"/>
                </a:lnTo>
                <a:lnTo>
                  <a:pt x="2757575" y="260496"/>
                </a:lnTo>
                <a:lnTo>
                  <a:pt x="2751291" y="263288"/>
                </a:lnTo>
                <a:lnTo>
                  <a:pt x="2751291" y="264685"/>
                </a:lnTo>
                <a:lnTo>
                  <a:pt x="2746724" y="263540"/>
                </a:lnTo>
                <a:lnTo>
                  <a:pt x="2744308" y="264685"/>
                </a:lnTo>
                <a:lnTo>
                  <a:pt x="2735230" y="259100"/>
                </a:lnTo>
                <a:lnTo>
                  <a:pt x="2729643" y="259100"/>
                </a:lnTo>
                <a:lnTo>
                  <a:pt x="2707298" y="247232"/>
                </a:lnTo>
                <a:lnTo>
                  <a:pt x="2705902" y="248629"/>
                </a:lnTo>
                <a:lnTo>
                  <a:pt x="2703108" y="243044"/>
                </a:lnTo>
                <a:lnTo>
                  <a:pt x="2700315" y="244440"/>
                </a:lnTo>
                <a:lnTo>
                  <a:pt x="2694030" y="236760"/>
                </a:lnTo>
                <a:lnTo>
                  <a:pt x="2687746" y="220704"/>
                </a:lnTo>
                <a:lnTo>
                  <a:pt x="2686349" y="213025"/>
                </a:lnTo>
                <a:lnTo>
                  <a:pt x="2690351" y="201688"/>
                </a:lnTo>
                <a:lnTo>
                  <a:pt x="2691936" y="201158"/>
                </a:lnTo>
                <a:lnTo>
                  <a:pt x="2705203" y="183007"/>
                </a:lnTo>
                <a:lnTo>
                  <a:pt x="2715678" y="175328"/>
                </a:lnTo>
                <a:close/>
                <a:moveTo>
                  <a:pt x="3983786" y="162771"/>
                </a:moveTo>
                <a:lnTo>
                  <a:pt x="3998450" y="164166"/>
                </a:lnTo>
                <a:lnTo>
                  <a:pt x="4022193" y="176733"/>
                </a:lnTo>
                <a:lnTo>
                  <a:pt x="4039650" y="184412"/>
                </a:lnTo>
                <a:lnTo>
                  <a:pt x="4057107" y="168355"/>
                </a:lnTo>
                <a:lnTo>
                  <a:pt x="4075263" y="173940"/>
                </a:lnTo>
                <a:lnTo>
                  <a:pt x="4081548" y="168355"/>
                </a:lnTo>
                <a:lnTo>
                  <a:pt x="4077358" y="174638"/>
                </a:lnTo>
                <a:lnTo>
                  <a:pt x="4081548" y="180223"/>
                </a:lnTo>
                <a:lnTo>
                  <a:pt x="4075263" y="180223"/>
                </a:lnTo>
                <a:lnTo>
                  <a:pt x="4081548" y="184412"/>
                </a:lnTo>
                <a:lnTo>
                  <a:pt x="4078755" y="190694"/>
                </a:lnTo>
                <a:lnTo>
                  <a:pt x="4057806" y="186506"/>
                </a:lnTo>
                <a:lnTo>
                  <a:pt x="4056409" y="192092"/>
                </a:lnTo>
                <a:lnTo>
                  <a:pt x="4075961" y="196280"/>
                </a:lnTo>
                <a:lnTo>
                  <a:pt x="4074565" y="201865"/>
                </a:lnTo>
                <a:lnTo>
                  <a:pt x="4064090" y="199073"/>
                </a:lnTo>
                <a:lnTo>
                  <a:pt x="4064090" y="203261"/>
                </a:lnTo>
                <a:lnTo>
                  <a:pt x="4096213" y="207449"/>
                </a:lnTo>
                <a:lnTo>
                  <a:pt x="4096213" y="203261"/>
                </a:lnTo>
                <a:lnTo>
                  <a:pt x="4085738" y="199073"/>
                </a:lnTo>
                <a:lnTo>
                  <a:pt x="4089788" y="180168"/>
                </a:lnTo>
                <a:lnTo>
                  <a:pt x="4089927" y="180921"/>
                </a:lnTo>
                <a:lnTo>
                  <a:pt x="4113670" y="191393"/>
                </a:lnTo>
                <a:lnTo>
                  <a:pt x="4136015" y="210940"/>
                </a:lnTo>
                <a:lnTo>
                  <a:pt x="4138808" y="220015"/>
                </a:lnTo>
                <a:lnTo>
                  <a:pt x="4136015" y="222807"/>
                </a:lnTo>
                <a:lnTo>
                  <a:pt x="4138808" y="222807"/>
                </a:lnTo>
                <a:lnTo>
                  <a:pt x="4136015" y="224205"/>
                </a:lnTo>
                <a:lnTo>
                  <a:pt x="4129731" y="246543"/>
                </a:lnTo>
                <a:lnTo>
                  <a:pt x="4128376" y="271591"/>
                </a:lnTo>
                <a:lnTo>
                  <a:pt x="4129731" y="272373"/>
                </a:lnTo>
                <a:lnTo>
                  <a:pt x="4133920" y="278656"/>
                </a:lnTo>
                <a:lnTo>
                  <a:pt x="4141602" y="291920"/>
                </a:lnTo>
                <a:lnTo>
                  <a:pt x="4137412" y="298203"/>
                </a:lnTo>
                <a:lnTo>
                  <a:pt x="4141602" y="299599"/>
                </a:lnTo>
                <a:lnTo>
                  <a:pt x="4145784" y="305184"/>
                </a:lnTo>
                <a:lnTo>
                  <a:pt x="4144395" y="305184"/>
                </a:lnTo>
                <a:lnTo>
                  <a:pt x="4144395" y="323335"/>
                </a:lnTo>
                <a:lnTo>
                  <a:pt x="4147189" y="331014"/>
                </a:lnTo>
                <a:lnTo>
                  <a:pt x="4151377" y="332410"/>
                </a:lnTo>
                <a:lnTo>
                  <a:pt x="4148584" y="332410"/>
                </a:lnTo>
                <a:lnTo>
                  <a:pt x="4149974" y="340088"/>
                </a:lnTo>
                <a:lnTo>
                  <a:pt x="4155568" y="344277"/>
                </a:lnTo>
                <a:lnTo>
                  <a:pt x="4152768" y="342882"/>
                </a:lnTo>
                <a:lnTo>
                  <a:pt x="4151377" y="351957"/>
                </a:lnTo>
                <a:lnTo>
                  <a:pt x="4155568" y="358240"/>
                </a:lnTo>
                <a:lnTo>
                  <a:pt x="4155568" y="370107"/>
                </a:lnTo>
                <a:lnTo>
                  <a:pt x="4161853" y="386163"/>
                </a:lnTo>
                <a:lnTo>
                  <a:pt x="4168137" y="384767"/>
                </a:lnTo>
                <a:lnTo>
                  <a:pt x="4193275" y="405711"/>
                </a:lnTo>
                <a:lnTo>
                  <a:pt x="4194665" y="409899"/>
                </a:lnTo>
                <a:lnTo>
                  <a:pt x="4198855" y="409899"/>
                </a:lnTo>
                <a:lnTo>
                  <a:pt x="4200252" y="408503"/>
                </a:lnTo>
                <a:lnTo>
                  <a:pt x="4200252" y="409899"/>
                </a:lnTo>
                <a:lnTo>
                  <a:pt x="4201648" y="411296"/>
                </a:lnTo>
                <a:lnTo>
                  <a:pt x="4203045" y="409899"/>
                </a:lnTo>
                <a:lnTo>
                  <a:pt x="4203045" y="414087"/>
                </a:lnTo>
                <a:lnTo>
                  <a:pt x="4210726" y="419672"/>
                </a:lnTo>
                <a:lnTo>
                  <a:pt x="4210726" y="425257"/>
                </a:lnTo>
                <a:lnTo>
                  <a:pt x="4214916" y="426653"/>
                </a:lnTo>
                <a:lnTo>
                  <a:pt x="4240753" y="434332"/>
                </a:lnTo>
                <a:lnTo>
                  <a:pt x="4260305" y="442012"/>
                </a:lnTo>
                <a:lnTo>
                  <a:pt x="4281254" y="442012"/>
                </a:lnTo>
                <a:lnTo>
                  <a:pt x="4280144" y="442752"/>
                </a:lnTo>
                <a:lnTo>
                  <a:pt x="4280563" y="442710"/>
                </a:lnTo>
                <a:lnTo>
                  <a:pt x="4279906" y="442912"/>
                </a:lnTo>
                <a:lnTo>
                  <a:pt x="4274970" y="446201"/>
                </a:lnTo>
                <a:lnTo>
                  <a:pt x="4264495" y="444804"/>
                </a:lnTo>
                <a:lnTo>
                  <a:pt x="4240753" y="437125"/>
                </a:lnTo>
                <a:lnTo>
                  <a:pt x="4219804" y="431540"/>
                </a:lnTo>
                <a:lnTo>
                  <a:pt x="4218330" y="430534"/>
                </a:lnTo>
                <a:lnTo>
                  <a:pt x="4211431" y="427351"/>
                </a:lnTo>
                <a:lnTo>
                  <a:pt x="4215056" y="428301"/>
                </a:lnTo>
                <a:lnTo>
                  <a:pt x="4204441" y="421069"/>
                </a:lnTo>
                <a:lnTo>
                  <a:pt x="4198157" y="411993"/>
                </a:lnTo>
                <a:lnTo>
                  <a:pt x="4195364" y="414786"/>
                </a:lnTo>
                <a:lnTo>
                  <a:pt x="4191174" y="420371"/>
                </a:lnTo>
                <a:lnTo>
                  <a:pt x="4192577" y="420371"/>
                </a:lnTo>
                <a:lnTo>
                  <a:pt x="4191174" y="422472"/>
                </a:lnTo>
                <a:lnTo>
                  <a:pt x="4191174" y="423163"/>
                </a:lnTo>
                <a:lnTo>
                  <a:pt x="4193967" y="424558"/>
                </a:lnTo>
                <a:lnTo>
                  <a:pt x="4207235" y="428747"/>
                </a:lnTo>
                <a:lnTo>
                  <a:pt x="4208631" y="431540"/>
                </a:lnTo>
                <a:lnTo>
                  <a:pt x="4205838" y="437125"/>
                </a:lnTo>
                <a:lnTo>
                  <a:pt x="4212123" y="431540"/>
                </a:lnTo>
                <a:lnTo>
                  <a:pt x="4231675" y="440615"/>
                </a:lnTo>
                <a:lnTo>
                  <a:pt x="4237960" y="439219"/>
                </a:lnTo>
                <a:lnTo>
                  <a:pt x="4274271" y="453879"/>
                </a:lnTo>
                <a:lnTo>
                  <a:pt x="4267987" y="452484"/>
                </a:lnTo>
                <a:lnTo>
                  <a:pt x="4273573" y="455275"/>
                </a:lnTo>
                <a:lnTo>
                  <a:pt x="4274970" y="458068"/>
                </a:lnTo>
                <a:lnTo>
                  <a:pt x="4284934" y="450452"/>
                </a:lnTo>
                <a:lnTo>
                  <a:pt x="4284752" y="450389"/>
                </a:lnTo>
                <a:lnTo>
                  <a:pt x="4286666" y="448476"/>
                </a:lnTo>
                <a:lnTo>
                  <a:pt x="4285444" y="444804"/>
                </a:lnTo>
                <a:lnTo>
                  <a:pt x="4286994" y="448148"/>
                </a:lnTo>
                <a:lnTo>
                  <a:pt x="4287545" y="447596"/>
                </a:lnTo>
                <a:lnTo>
                  <a:pt x="4288942" y="451785"/>
                </a:lnTo>
                <a:lnTo>
                  <a:pt x="4288621" y="451681"/>
                </a:lnTo>
                <a:lnTo>
                  <a:pt x="4289634" y="453879"/>
                </a:lnTo>
                <a:lnTo>
                  <a:pt x="4286841" y="462955"/>
                </a:lnTo>
                <a:lnTo>
                  <a:pt x="4304997" y="469237"/>
                </a:lnTo>
                <a:lnTo>
                  <a:pt x="4310582" y="469237"/>
                </a:lnTo>
                <a:lnTo>
                  <a:pt x="4318264" y="465049"/>
                </a:lnTo>
                <a:lnTo>
                  <a:pt x="4316868" y="467143"/>
                </a:lnTo>
                <a:lnTo>
                  <a:pt x="4319661" y="469936"/>
                </a:lnTo>
                <a:lnTo>
                  <a:pt x="4325945" y="472728"/>
                </a:lnTo>
                <a:lnTo>
                  <a:pt x="4330135" y="475520"/>
                </a:lnTo>
                <a:lnTo>
                  <a:pt x="4362257" y="474125"/>
                </a:lnTo>
                <a:lnTo>
                  <a:pt x="4367843" y="466445"/>
                </a:lnTo>
                <a:lnTo>
                  <a:pt x="4368541" y="466445"/>
                </a:lnTo>
                <a:lnTo>
                  <a:pt x="4369938" y="463653"/>
                </a:lnTo>
                <a:lnTo>
                  <a:pt x="4368541" y="469936"/>
                </a:lnTo>
                <a:lnTo>
                  <a:pt x="4371334" y="469936"/>
                </a:lnTo>
                <a:lnTo>
                  <a:pt x="4369938" y="465747"/>
                </a:lnTo>
                <a:lnTo>
                  <a:pt x="4372731" y="465747"/>
                </a:lnTo>
                <a:lnTo>
                  <a:pt x="4380413" y="461558"/>
                </a:lnTo>
                <a:lnTo>
                  <a:pt x="4381013" y="460218"/>
                </a:lnTo>
                <a:lnTo>
                  <a:pt x="4376928" y="462257"/>
                </a:lnTo>
                <a:lnTo>
                  <a:pt x="4381118" y="459464"/>
                </a:lnTo>
                <a:lnTo>
                  <a:pt x="4381348" y="459464"/>
                </a:lnTo>
                <a:lnTo>
                  <a:pt x="4383205" y="455275"/>
                </a:lnTo>
                <a:lnTo>
                  <a:pt x="4382158" y="459464"/>
                </a:lnTo>
                <a:lnTo>
                  <a:pt x="4382514" y="459464"/>
                </a:lnTo>
                <a:lnTo>
                  <a:pt x="4382110" y="459666"/>
                </a:lnTo>
                <a:lnTo>
                  <a:pt x="4381809" y="460860"/>
                </a:lnTo>
                <a:lnTo>
                  <a:pt x="4388094" y="458068"/>
                </a:lnTo>
                <a:lnTo>
                  <a:pt x="4383903" y="458068"/>
                </a:lnTo>
                <a:lnTo>
                  <a:pt x="4388094" y="455275"/>
                </a:lnTo>
                <a:lnTo>
                  <a:pt x="4390887" y="459464"/>
                </a:lnTo>
                <a:lnTo>
                  <a:pt x="4389490" y="458068"/>
                </a:lnTo>
                <a:lnTo>
                  <a:pt x="4389490" y="465747"/>
                </a:lnTo>
                <a:lnTo>
                  <a:pt x="4388094" y="462955"/>
                </a:lnTo>
                <a:lnTo>
                  <a:pt x="4385300" y="464351"/>
                </a:lnTo>
                <a:lnTo>
                  <a:pt x="4379715" y="472030"/>
                </a:lnTo>
                <a:lnTo>
                  <a:pt x="4372032" y="477614"/>
                </a:lnTo>
                <a:lnTo>
                  <a:pt x="4370636" y="490879"/>
                </a:lnTo>
                <a:lnTo>
                  <a:pt x="4374826" y="506935"/>
                </a:lnTo>
                <a:lnTo>
                  <a:pt x="4370636" y="513218"/>
                </a:lnTo>
                <a:lnTo>
                  <a:pt x="4366447" y="530670"/>
                </a:lnTo>
                <a:lnTo>
                  <a:pt x="4367843" y="541141"/>
                </a:lnTo>
                <a:lnTo>
                  <a:pt x="4374128" y="547426"/>
                </a:lnTo>
                <a:lnTo>
                  <a:pt x="4380713" y="555201"/>
                </a:lnTo>
                <a:lnTo>
                  <a:pt x="4386013" y="552312"/>
                </a:lnTo>
                <a:lnTo>
                  <a:pt x="4390195" y="555104"/>
                </a:lnTo>
                <a:lnTo>
                  <a:pt x="4392996" y="553708"/>
                </a:lnTo>
                <a:lnTo>
                  <a:pt x="4399280" y="559293"/>
                </a:lnTo>
                <a:lnTo>
                  <a:pt x="4396487" y="566972"/>
                </a:lnTo>
                <a:lnTo>
                  <a:pt x="4400670" y="560688"/>
                </a:lnTo>
                <a:lnTo>
                  <a:pt x="4404861" y="562085"/>
                </a:lnTo>
                <a:lnTo>
                  <a:pt x="4406257" y="559293"/>
                </a:lnTo>
                <a:lnTo>
                  <a:pt x="4407653" y="562085"/>
                </a:lnTo>
                <a:lnTo>
                  <a:pt x="4410446" y="564878"/>
                </a:lnTo>
                <a:lnTo>
                  <a:pt x="4414636" y="560688"/>
                </a:lnTo>
                <a:lnTo>
                  <a:pt x="4416033" y="564878"/>
                </a:lnTo>
                <a:lnTo>
                  <a:pt x="4420223" y="563481"/>
                </a:lnTo>
                <a:lnTo>
                  <a:pt x="4421619" y="564878"/>
                </a:lnTo>
                <a:lnTo>
                  <a:pt x="4427205" y="564878"/>
                </a:lnTo>
                <a:lnTo>
                  <a:pt x="4428602" y="575349"/>
                </a:lnTo>
                <a:lnTo>
                  <a:pt x="4428602" y="564878"/>
                </a:lnTo>
                <a:lnTo>
                  <a:pt x="4432792" y="564878"/>
                </a:lnTo>
                <a:lnTo>
                  <a:pt x="4433029" y="566218"/>
                </a:lnTo>
                <a:lnTo>
                  <a:pt x="4438378" y="564878"/>
                </a:lnTo>
                <a:lnTo>
                  <a:pt x="4441171" y="569066"/>
                </a:lnTo>
                <a:lnTo>
                  <a:pt x="4448853" y="573254"/>
                </a:lnTo>
                <a:lnTo>
                  <a:pt x="4450249" y="586519"/>
                </a:lnTo>
                <a:lnTo>
                  <a:pt x="4450249" y="573254"/>
                </a:lnTo>
                <a:lnTo>
                  <a:pt x="4453042" y="571858"/>
                </a:lnTo>
                <a:lnTo>
                  <a:pt x="4455836" y="574651"/>
                </a:lnTo>
                <a:lnTo>
                  <a:pt x="4458629" y="583726"/>
                </a:lnTo>
                <a:lnTo>
                  <a:pt x="4457232" y="574651"/>
                </a:lnTo>
                <a:lnTo>
                  <a:pt x="4463517" y="578840"/>
                </a:lnTo>
                <a:lnTo>
                  <a:pt x="4463517" y="574651"/>
                </a:lnTo>
                <a:lnTo>
                  <a:pt x="4466311" y="574651"/>
                </a:lnTo>
                <a:lnTo>
                  <a:pt x="4467706" y="571858"/>
                </a:lnTo>
                <a:lnTo>
                  <a:pt x="4471896" y="573254"/>
                </a:lnTo>
                <a:lnTo>
                  <a:pt x="4477483" y="577443"/>
                </a:lnTo>
                <a:lnTo>
                  <a:pt x="4480277" y="585122"/>
                </a:lnTo>
                <a:lnTo>
                  <a:pt x="4478880" y="578840"/>
                </a:lnTo>
                <a:lnTo>
                  <a:pt x="4481673" y="578840"/>
                </a:lnTo>
                <a:lnTo>
                  <a:pt x="4484465" y="583027"/>
                </a:lnTo>
                <a:lnTo>
                  <a:pt x="4485862" y="589312"/>
                </a:lnTo>
                <a:lnTo>
                  <a:pt x="4485862" y="579538"/>
                </a:lnTo>
                <a:lnTo>
                  <a:pt x="4487259" y="582330"/>
                </a:lnTo>
                <a:lnTo>
                  <a:pt x="4487259" y="580934"/>
                </a:lnTo>
                <a:lnTo>
                  <a:pt x="4496337" y="585122"/>
                </a:lnTo>
                <a:lnTo>
                  <a:pt x="4497733" y="590708"/>
                </a:lnTo>
                <a:lnTo>
                  <a:pt x="4497733" y="584425"/>
                </a:lnTo>
                <a:lnTo>
                  <a:pt x="4500526" y="587216"/>
                </a:lnTo>
                <a:lnTo>
                  <a:pt x="4503320" y="587216"/>
                </a:lnTo>
                <a:lnTo>
                  <a:pt x="4506113" y="594896"/>
                </a:lnTo>
                <a:lnTo>
                  <a:pt x="4504723" y="587216"/>
                </a:lnTo>
                <a:lnTo>
                  <a:pt x="4511008" y="588613"/>
                </a:lnTo>
                <a:lnTo>
                  <a:pt x="4512397" y="591405"/>
                </a:lnTo>
                <a:lnTo>
                  <a:pt x="4512397" y="588613"/>
                </a:lnTo>
                <a:lnTo>
                  <a:pt x="4518689" y="590009"/>
                </a:lnTo>
                <a:lnTo>
                  <a:pt x="4518689" y="591405"/>
                </a:lnTo>
                <a:lnTo>
                  <a:pt x="4521482" y="590009"/>
                </a:lnTo>
                <a:lnTo>
                  <a:pt x="4525672" y="597688"/>
                </a:lnTo>
                <a:lnTo>
                  <a:pt x="4527063" y="599084"/>
                </a:lnTo>
                <a:lnTo>
                  <a:pt x="4524269" y="590009"/>
                </a:lnTo>
                <a:lnTo>
                  <a:pt x="4528458" y="584425"/>
                </a:lnTo>
                <a:lnTo>
                  <a:pt x="4532648" y="605367"/>
                </a:lnTo>
                <a:lnTo>
                  <a:pt x="4529855" y="605367"/>
                </a:lnTo>
                <a:lnTo>
                  <a:pt x="4537537" y="631196"/>
                </a:lnTo>
                <a:lnTo>
                  <a:pt x="4538933" y="663309"/>
                </a:lnTo>
                <a:lnTo>
                  <a:pt x="4528458" y="681461"/>
                </a:lnTo>
                <a:lnTo>
                  <a:pt x="4550804" y="696121"/>
                </a:lnTo>
                <a:lnTo>
                  <a:pt x="4533346" y="703800"/>
                </a:lnTo>
                <a:lnTo>
                  <a:pt x="4524269" y="703800"/>
                </a:lnTo>
                <a:lnTo>
                  <a:pt x="4509605" y="732422"/>
                </a:lnTo>
                <a:lnTo>
                  <a:pt x="4508208" y="745685"/>
                </a:lnTo>
                <a:lnTo>
                  <a:pt x="4500526" y="747082"/>
                </a:lnTo>
                <a:lnTo>
                  <a:pt x="4499822" y="747556"/>
                </a:lnTo>
                <a:lnTo>
                  <a:pt x="4502601" y="747089"/>
                </a:lnTo>
                <a:lnTo>
                  <a:pt x="4502601" y="761050"/>
                </a:lnTo>
                <a:lnTo>
                  <a:pt x="4495617" y="775711"/>
                </a:lnTo>
                <a:lnTo>
                  <a:pt x="4491435" y="779899"/>
                </a:lnTo>
                <a:lnTo>
                  <a:pt x="4490737" y="779899"/>
                </a:lnTo>
                <a:lnTo>
                  <a:pt x="4491435" y="786182"/>
                </a:lnTo>
                <a:lnTo>
                  <a:pt x="4492824" y="800842"/>
                </a:lnTo>
                <a:lnTo>
                  <a:pt x="4499808" y="807133"/>
                </a:lnTo>
                <a:lnTo>
                  <a:pt x="4495617" y="811314"/>
                </a:lnTo>
                <a:lnTo>
                  <a:pt x="4519360" y="827376"/>
                </a:lnTo>
                <a:lnTo>
                  <a:pt x="4516566" y="888104"/>
                </a:lnTo>
                <a:lnTo>
                  <a:pt x="4524723" y="936301"/>
                </a:lnTo>
                <a:lnTo>
                  <a:pt x="4524954" y="936273"/>
                </a:lnTo>
                <a:lnTo>
                  <a:pt x="4536817" y="1020742"/>
                </a:lnTo>
                <a:lnTo>
                  <a:pt x="4541698" y="1028436"/>
                </a:lnTo>
                <a:lnTo>
                  <a:pt x="4532628" y="1040297"/>
                </a:lnTo>
                <a:lnTo>
                  <a:pt x="4503997" y="1155463"/>
                </a:lnTo>
                <a:lnTo>
                  <a:pt x="4418804" y="1304857"/>
                </a:lnTo>
                <a:lnTo>
                  <a:pt x="4398555" y="1331377"/>
                </a:lnTo>
                <a:lnTo>
                  <a:pt x="4406941" y="1353724"/>
                </a:lnTo>
                <a:lnTo>
                  <a:pt x="4404154" y="1353724"/>
                </a:lnTo>
                <a:lnTo>
                  <a:pt x="4380419" y="1407464"/>
                </a:lnTo>
                <a:lnTo>
                  <a:pt x="4368547" y="1727194"/>
                </a:lnTo>
                <a:lnTo>
                  <a:pt x="4352486" y="1747439"/>
                </a:lnTo>
                <a:lnTo>
                  <a:pt x="4349693" y="1748835"/>
                </a:lnTo>
                <a:lnTo>
                  <a:pt x="4346202" y="1744647"/>
                </a:lnTo>
                <a:lnTo>
                  <a:pt x="4337822" y="1744647"/>
                </a:lnTo>
                <a:lnTo>
                  <a:pt x="4318270" y="1740458"/>
                </a:lnTo>
                <a:lnTo>
                  <a:pt x="4311985" y="1737666"/>
                </a:lnTo>
                <a:lnTo>
                  <a:pt x="4305003" y="1731383"/>
                </a:lnTo>
                <a:lnTo>
                  <a:pt x="4294527" y="1732779"/>
                </a:lnTo>
                <a:lnTo>
                  <a:pt x="4274976" y="1723704"/>
                </a:lnTo>
                <a:lnTo>
                  <a:pt x="4265898" y="1732779"/>
                </a:lnTo>
                <a:lnTo>
                  <a:pt x="4255423" y="1732779"/>
                </a:lnTo>
                <a:lnTo>
                  <a:pt x="4248440" y="1737666"/>
                </a:lnTo>
                <a:lnTo>
                  <a:pt x="4239363" y="1737666"/>
                </a:lnTo>
                <a:lnTo>
                  <a:pt x="4231681" y="1740458"/>
                </a:lnTo>
                <a:lnTo>
                  <a:pt x="4219810" y="1736968"/>
                </a:lnTo>
                <a:lnTo>
                  <a:pt x="4207939" y="1736968"/>
                </a:lnTo>
                <a:lnTo>
                  <a:pt x="4203749" y="1734176"/>
                </a:lnTo>
                <a:lnTo>
                  <a:pt x="4202352" y="1725100"/>
                </a:lnTo>
                <a:lnTo>
                  <a:pt x="4189085" y="1720911"/>
                </a:lnTo>
                <a:lnTo>
                  <a:pt x="4182800" y="1715327"/>
                </a:lnTo>
                <a:lnTo>
                  <a:pt x="4161851" y="1718119"/>
                </a:lnTo>
                <a:lnTo>
                  <a:pt x="4153472" y="1713233"/>
                </a:lnTo>
                <a:lnTo>
                  <a:pt x="4143214" y="1718091"/>
                </a:lnTo>
                <a:lnTo>
                  <a:pt x="4143695" y="1720911"/>
                </a:lnTo>
                <a:lnTo>
                  <a:pt x="4130428" y="1723704"/>
                </a:lnTo>
                <a:lnTo>
                  <a:pt x="4115065" y="1716723"/>
                </a:lnTo>
                <a:lnTo>
                  <a:pt x="4108083" y="1718119"/>
                </a:lnTo>
                <a:lnTo>
                  <a:pt x="4104591" y="1723704"/>
                </a:lnTo>
                <a:lnTo>
                  <a:pt x="4093419" y="1725798"/>
                </a:lnTo>
                <a:lnTo>
                  <a:pt x="4080849" y="1723704"/>
                </a:lnTo>
                <a:lnTo>
                  <a:pt x="4075263" y="1718119"/>
                </a:lnTo>
                <a:lnTo>
                  <a:pt x="4064789" y="1720911"/>
                </a:lnTo>
                <a:lnTo>
                  <a:pt x="4059202" y="1716723"/>
                </a:lnTo>
                <a:lnTo>
                  <a:pt x="4045236" y="1719515"/>
                </a:lnTo>
                <a:lnTo>
                  <a:pt x="4038253" y="1722307"/>
                </a:lnTo>
                <a:lnTo>
                  <a:pt x="4033365" y="1728591"/>
                </a:lnTo>
                <a:lnTo>
                  <a:pt x="4022890" y="1725100"/>
                </a:lnTo>
                <a:lnTo>
                  <a:pt x="4017304" y="1731383"/>
                </a:lnTo>
                <a:lnTo>
                  <a:pt x="4014511" y="1728591"/>
                </a:lnTo>
                <a:lnTo>
                  <a:pt x="4015908" y="1725798"/>
                </a:lnTo>
                <a:lnTo>
                  <a:pt x="4002640" y="1732779"/>
                </a:lnTo>
                <a:lnTo>
                  <a:pt x="3985881" y="1756515"/>
                </a:lnTo>
                <a:lnTo>
                  <a:pt x="3972613" y="1761402"/>
                </a:lnTo>
                <a:lnTo>
                  <a:pt x="3966211" y="1766521"/>
                </a:lnTo>
                <a:lnTo>
                  <a:pt x="3972613" y="1767685"/>
                </a:lnTo>
                <a:lnTo>
                  <a:pt x="3977501" y="1776760"/>
                </a:lnTo>
                <a:lnTo>
                  <a:pt x="3985880" y="1783741"/>
                </a:lnTo>
                <a:lnTo>
                  <a:pt x="3987975" y="1790024"/>
                </a:lnTo>
                <a:lnTo>
                  <a:pt x="3978898" y="1840986"/>
                </a:lnTo>
                <a:lnTo>
                  <a:pt x="4036158" y="1887759"/>
                </a:lnTo>
                <a:lnTo>
                  <a:pt x="4036158" y="1891248"/>
                </a:lnTo>
                <a:lnTo>
                  <a:pt x="4019399" y="1896833"/>
                </a:lnTo>
                <a:lnTo>
                  <a:pt x="4004734" y="1891248"/>
                </a:lnTo>
                <a:lnTo>
                  <a:pt x="3998450" y="1891248"/>
                </a:lnTo>
                <a:lnTo>
                  <a:pt x="3987975" y="1889155"/>
                </a:lnTo>
                <a:lnTo>
                  <a:pt x="3982389" y="1910098"/>
                </a:lnTo>
                <a:lnTo>
                  <a:pt x="3976803" y="1913588"/>
                </a:lnTo>
                <a:lnTo>
                  <a:pt x="3976803" y="1917776"/>
                </a:lnTo>
                <a:lnTo>
                  <a:pt x="3935603" y="1910098"/>
                </a:lnTo>
                <a:lnTo>
                  <a:pt x="3964932" y="1970832"/>
                </a:lnTo>
                <a:lnTo>
                  <a:pt x="3957410" y="2036452"/>
                </a:lnTo>
                <a:lnTo>
                  <a:pt x="3957949" y="2036452"/>
                </a:lnTo>
                <a:lnTo>
                  <a:pt x="3980589" y="2050435"/>
                </a:lnTo>
                <a:lnTo>
                  <a:pt x="3980993" y="2049716"/>
                </a:lnTo>
                <a:lnTo>
                  <a:pt x="3988674" y="2051810"/>
                </a:lnTo>
                <a:lnTo>
                  <a:pt x="4022891" y="2076244"/>
                </a:lnTo>
                <a:lnTo>
                  <a:pt x="4048728" y="2086017"/>
                </a:lnTo>
                <a:lnTo>
                  <a:pt x="4140903" y="2083225"/>
                </a:lnTo>
                <a:lnTo>
                  <a:pt x="4139507" y="2101375"/>
                </a:lnTo>
                <a:lnTo>
                  <a:pt x="4150680" y="2098583"/>
                </a:lnTo>
                <a:lnTo>
                  <a:pt x="4244251" y="2127205"/>
                </a:lnTo>
                <a:lnTo>
                  <a:pt x="4250536" y="2124413"/>
                </a:lnTo>
                <a:lnTo>
                  <a:pt x="4252631" y="2130696"/>
                </a:lnTo>
                <a:lnTo>
                  <a:pt x="4254028" y="2130696"/>
                </a:lnTo>
                <a:lnTo>
                  <a:pt x="4251234" y="2122318"/>
                </a:lnTo>
                <a:lnTo>
                  <a:pt x="4267993" y="2108357"/>
                </a:lnTo>
                <a:lnTo>
                  <a:pt x="4285451" y="2066471"/>
                </a:lnTo>
                <a:lnTo>
                  <a:pt x="4297322" y="2058791"/>
                </a:lnTo>
                <a:lnTo>
                  <a:pt x="4304304" y="2068565"/>
                </a:lnTo>
                <a:lnTo>
                  <a:pt x="4305701" y="2075545"/>
                </a:lnTo>
                <a:lnTo>
                  <a:pt x="4318968" y="2106262"/>
                </a:lnTo>
                <a:lnTo>
                  <a:pt x="4325254" y="2136979"/>
                </a:lnTo>
                <a:lnTo>
                  <a:pt x="4339918" y="2148846"/>
                </a:lnTo>
                <a:lnTo>
                  <a:pt x="4357375" y="2186544"/>
                </a:lnTo>
                <a:lnTo>
                  <a:pt x="4363660" y="2186544"/>
                </a:lnTo>
                <a:lnTo>
                  <a:pt x="4375532" y="2191430"/>
                </a:lnTo>
                <a:lnTo>
                  <a:pt x="4379720" y="2189336"/>
                </a:lnTo>
                <a:lnTo>
                  <a:pt x="4383911" y="2191430"/>
                </a:lnTo>
                <a:lnTo>
                  <a:pt x="4383911" y="2198412"/>
                </a:lnTo>
                <a:lnTo>
                  <a:pt x="4390196" y="2210279"/>
                </a:lnTo>
                <a:lnTo>
                  <a:pt x="4400670" y="2242392"/>
                </a:lnTo>
                <a:lnTo>
                  <a:pt x="4399287" y="2242755"/>
                </a:lnTo>
                <a:lnTo>
                  <a:pt x="4400670" y="2282882"/>
                </a:lnTo>
                <a:lnTo>
                  <a:pt x="4382514" y="2309410"/>
                </a:lnTo>
                <a:lnTo>
                  <a:pt x="4382514" y="2319881"/>
                </a:lnTo>
                <a:lnTo>
                  <a:pt x="4372040" y="2337334"/>
                </a:lnTo>
                <a:lnTo>
                  <a:pt x="4372738" y="2343616"/>
                </a:lnTo>
                <a:lnTo>
                  <a:pt x="4370643" y="2350598"/>
                </a:lnTo>
                <a:lnTo>
                  <a:pt x="4372738" y="2353390"/>
                </a:lnTo>
                <a:lnTo>
                  <a:pt x="4362263" y="2359673"/>
                </a:lnTo>
                <a:lnTo>
                  <a:pt x="4366453" y="2361070"/>
                </a:lnTo>
                <a:lnTo>
                  <a:pt x="4363660" y="2367352"/>
                </a:lnTo>
                <a:lnTo>
                  <a:pt x="4357375" y="2377824"/>
                </a:lnTo>
                <a:lnTo>
                  <a:pt x="4349694" y="2399465"/>
                </a:lnTo>
                <a:lnTo>
                  <a:pt x="4349694" y="2408540"/>
                </a:lnTo>
                <a:lnTo>
                  <a:pt x="4353884" y="2419011"/>
                </a:lnTo>
                <a:lnTo>
                  <a:pt x="4351091" y="2425295"/>
                </a:lnTo>
                <a:lnTo>
                  <a:pt x="4352487" y="2435067"/>
                </a:lnTo>
                <a:lnTo>
                  <a:pt x="4358074" y="2437162"/>
                </a:lnTo>
                <a:lnTo>
                  <a:pt x="4369945" y="2467180"/>
                </a:lnTo>
                <a:lnTo>
                  <a:pt x="4397877" y="2493709"/>
                </a:lnTo>
                <a:lnTo>
                  <a:pt x="4392988" y="2506972"/>
                </a:lnTo>
                <a:lnTo>
                  <a:pt x="4367151" y="2521632"/>
                </a:lnTo>
                <a:lnTo>
                  <a:pt x="4352487" y="2525820"/>
                </a:lnTo>
                <a:lnTo>
                  <a:pt x="4346203" y="2525820"/>
                </a:lnTo>
                <a:lnTo>
                  <a:pt x="4344806" y="2527217"/>
                </a:lnTo>
                <a:lnTo>
                  <a:pt x="4337125" y="2523028"/>
                </a:lnTo>
                <a:lnTo>
                  <a:pt x="4325254" y="2520236"/>
                </a:lnTo>
                <a:lnTo>
                  <a:pt x="4316874" y="2524424"/>
                </a:lnTo>
                <a:lnTo>
                  <a:pt x="4311986" y="2523028"/>
                </a:lnTo>
                <a:lnTo>
                  <a:pt x="4303606" y="2527217"/>
                </a:lnTo>
                <a:lnTo>
                  <a:pt x="4303606" y="2530707"/>
                </a:lnTo>
                <a:lnTo>
                  <a:pt x="4298719" y="2536292"/>
                </a:lnTo>
                <a:lnTo>
                  <a:pt x="4298620" y="2536188"/>
                </a:lnTo>
                <a:lnTo>
                  <a:pt x="4295925" y="2552349"/>
                </a:lnTo>
                <a:lnTo>
                  <a:pt x="4284054" y="2579575"/>
                </a:lnTo>
                <a:lnTo>
                  <a:pt x="4277769" y="2586556"/>
                </a:lnTo>
                <a:lnTo>
                  <a:pt x="4279166" y="2592838"/>
                </a:lnTo>
                <a:lnTo>
                  <a:pt x="4263105" y="2613781"/>
                </a:lnTo>
                <a:lnTo>
                  <a:pt x="4244251" y="2617970"/>
                </a:lnTo>
                <a:lnTo>
                  <a:pt x="4223303" y="2620762"/>
                </a:lnTo>
                <a:lnTo>
                  <a:pt x="4214224" y="2622857"/>
                </a:lnTo>
                <a:lnTo>
                  <a:pt x="4211431" y="2627046"/>
                </a:lnTo>
                <a:lnTo>
                  <a:pt x="4211431" y="2634724"/>
                </a:lnTo>
                <a:lnTo>
                  <a:pt x="4194148" y="2651332"/>
                </a:lnTo>
                <a:lnTo>
                  <a:pt x="4195371" y="2651479"/>
                </a:lnTo>
                <a:lnTo>
                  <a:pt x="4184896" y="2661950"/>
                </a:lnTo>
                <a:lnTo>
                  <a:pt x="4185594" y="2661950"/>
                </a:lnTo>
                <a:lnTo>
                  <a:pt x="4176517" y="2711516"/>
                </a:lnTo>
                <a:lnTo>
                  <a:pt x="4168835" y="2715006"/>
                </a:lnTo>
                <a:lnTo>
                  <a:pt x="4155567" y="2731062"/>
                </a:lnTo>
                <a:lnTo>
                  <a:pt x="4140903" y="2733855"/>
                </a:lnTo>
                <a:lnTo>
                  <a:pt x="4032205" y="2737539"/>
                </a:lnTo>
                <a:lnTo>
                  <a:pt x="4046633" y="2737347"/>
                </a:lnTo>
                <a:lnTo>
                  <a:pt x="4042443" y="2772950"/>
                </a:lnTo>
                <a:lnTo>
                  <a:pt x="4039649" y="2781327"/>
                </a:lnTo>
                <a:lnTo>
                  <a:pt x="4034064" y="2781327"/>
                </a:lnTo>
                <a:lnTo>
                  <a:pt x="4027080" y="2786213"/>
                </a:lnTo>
                <a:lnTo>
                  <a:pt x="4028477" y="2791798"/>
                </a:lnTo>
                <a:lnTo>
                  <a:pt x="4034064" y="2796685"/>
                </a:lnTo>
                <a:lnTo>
                  <a:pt x="4034762" y="2800874"/>
                </a:lnTo>
                <a:lnTo>
                  <a:pt x="4016606" y="2821817"/>
                </a:lnTo>
                <a:lnTo>
                  <a:pt x="3991468" y="2826005"/>
                </a:lnTo>
                <a:lnTo>
                  <a:pt x="3967725" y="2832288"/>
                </a:lnTo>
                <a:lnTo>
                  <a:pt x="3970519" y="2836476"/>
                </a:lnTo>
                <a:lnTo>
                  <a:pt x="3970519" y="2842760"/>
                </a:lnTo>
                <a:lnTo>
                  <a:pt x="3962837" y="2857419"/>
                </a:lnTo>
                <a:lnTo>
                  <a:pt x="3960044" y="2860212"/>
                </a:lnTo>
                <a:lnTo>
                  <a:pt x="3961308" y="2879145"/>
                </a:lnTo>
                <a:lnTo>
                  <a:pt x="3962837" y="2879759"/>
                </a:lnTo>
                <a:lnTo>
                  <a:pt x="3961476" y="2887403"/>
                </a:lnTo>
                <a:lnTo>
                  <a:pt x="3991468" y="2886042"/>
                </a:lnTo>
                <a:lnTo>
                  <a:pt x="4038951" y="2908381"/>
                </a:lnTo>
                <a:lnTo>
                  <a:pt x="4052220" y="2920248"/>
                </a:lnTo>
                <a:lnTo>
                  <a:pt x="4056409" y="2926532"/>
                </a:lnTo>
                <a:lnTo>
                  <a:pt x="4062694" y="2927928"/>
                </a:lnTo>
                <a:lnTo>
                  <a:pt x="4109480" y="2965625"/>
                </a:lnTo>
                <a:lnTo>
                  <a:pt x="4105290" y="2971908"/>
                </a:lnTo>
                <a:lnTo>
                  <a:pt x="4127636" y="2973304"/>
                </a:lnTo>
                <a:lnTo>
                  <a:pt x="4131825" y="2987964"/>
                </a:lnTo>
                <a:lnTo>
                  <a:pt x="4131825" y="3001228"/>
                </a:lnTo>
                <a:lnTo>
                  <a:pt x="4136015" y="3013096"/>
                </a:lnTo>
                <a:lnTo>
                  <a:pt x="4136015" y="3019379"/>
                </a:lnTo>
                <a:lnTo>
                  <a:pt x="4130428" y="3029851"/>
                </a:lnTo>
                <a:lnTo>
                  <a:pt x="4113669" y="3031247"/>
                </a:lnTo>
                <a:lnTo>
                  <a:pt x="4112273" y="3035435"/>
                </a:lnTo>
                <a:lnTo>
                  <a:pt x="4096212" y="3041718"/>
                </a:lnTo>
                <a:lnTo>
                  <a:pt x="4093419" y="3070340"/>
                </a:lnTo>
                <a:lnTo>
                  <a:pt x="4094816" y="3073133"/>
                </a:lnTo>
                <a:lnTo>
                  <a:pt x="4091324" y="3086397"/>
                </a:lnTo>
                <a:lnTo>
                  <a:pt x="4081548" y="3094076"/>
                </a:lnTo>
                <a:lnTo>
                  <a:pt x="4085737" y="3098265"/>
                </a:lnTo>
                <a:lnTo>
                  <a:pt x="4063392" y="3123396"/>
                </a:lnTo>
                <a:lnTo>
                  <a:pt x="4045236" y="3130377"/>
                </a:lnTo>
                <a:lnTo>
                  <a:pt x="4045236" y="3135264"/>
                </a:lnTo>
                <a:lnTo>
                  <a:pt x="4041046" y="3140849"/>
                </a:lnTo>
                <a:lnTo>
                  <a:pt x="4023589" y="3145735"/>
                </a:lnTo>
                <a:lnTo>
                  <a:pt x="4018701" y="3157603"/>
                </a:lnTo>
                <a:lnTo>
                  <a:pt x="4006831" y="3163188"/>
                </a:lnTo>
                <a:lnTo>
                  <a:pt x="3983088" y="3143641"/>
                </a:lnTo>
                <a:lnTo>
                  <a:pt x="3983088" y="3136660"/>
                </a:lnTo>
                <a:lnTo>
                  <a:pt x="3978898" y="3138056"/>
                </a:lnTo>
                <a:lnTo>
                  <a:pt x="3976803" y="3136660"/>
                </a:lnTo>
                <a:lnTo>
                  <a:pt x="3974010" y="3124792"/>
                </a:lnTo>
                <a:lnTo>
                  <a:pt x="3971217" y="3127584"/>
                </a:lnTo>
                <a:lnTo>
                  <a:pt x="3967027" y="3127584"/>
                </a:lnTo>
                <a:lnTo>
                  <a:pt x="3960743" y="3124792"/>
                </a:lnTo>
                <a:lnTo>
                  <a:pt x="3960743" y="3122698"/>
                </a:lnTo>
                <a:lnTo>
                  <a:pt x="3942984" y="3129930"/>
                </a:lnTo>
                <a:lnTo>
                  <a:pt x="3943984" y="3131075"/>
                </a:lnTo>
                <a:lnTo>
                  <a:pt x="3907672" y="3149226"/>
                </a:lnTo>
                <a:lnTo>
                  <a:pt x="3904180" y="3156207"/>
                </a:lnTo>
                <a:lnTo>
                  <a:pt x="3895801" y="3157603"/>
                </a:lnTo>
                <a:lnTo>
                  <a:pt x="3893706" y="3154810"/>
                </a:lnTo>
                <a:lnTo>
                  <a:pt x="3846920" y="3170168"/>
                </a:lnTo>
                <a:lnTo>
                  <a:pt x="3828065" y="3182037"/>
                </a:lnTo>
                <a:lnTo>
                  <a:pt x="3817591" y="3190413"/>
                </a:lnTo>
                <a:lnTo>
                  <a:pt x="3817591" y="3193904"/>
                </a:lnTo>
                <a:lnTo>
                  <a:pt x="3811307" y="3195300"/>
                </a:lnTo>
                <a:lnTo>
                  <a:pt x="3811307" y="3191810"/>
                </a:lnTo>
                <a:lnTo>
                  <a:pt x="3807117" y="3190413"/>
                </a:lnTo>
                <a:lnTo>
                  <a:pt x="3807117" y="3186225"/>
                </a:lnTo>
                <a:lnTo>
                  <a:pt x="3802229" y="3187622"/>
                </a:lnTo>
                <a:lnTo>
                  <a:pt x="3804324" y="3192508"/>
                </a:lnTo>
                <a:lnTo>
                  <a:pt x="3798039" y="3190413"/>
                </a:lnTo>
                <a:lnTo>
                  <a:pt x="3792453" y="3196696"/>
                </a:lnTo>
                <a:lnTo>
                  <a:pt x="3779185" y="3204376"/>
                </a:lnTo>
                <a:lnTo>
                  <a:pt x="3780582" y="3205772"/>
                </a:lnTo>
                <a:lnTo>
                  <a:pt x="3774297" y="3211357"/>
                </a:lnTo>
                <a:lnTo>
                  <a:pt x="3763823" y="3211357"/>
                </a:lnTo>
                <a:lnTo>
                  <a:pt x="3749159" y="3223225"/>
                </a:lnTo>
                <a:lnTo>
                  <a:pt x="3746365" y="3221828"/>
                </a:lnTo>
                <a:lnTo>
                  <a:pt x="3747762" y="3228111"/>
                </a:lnTo>
                <a:lnTo>
                  <a:pt x="3743572" y="3235092"/>
                </a:lnTo>
                <a:lnTo>
                  <a:pt x="3724019" y="3244167"/>
                </a:lnTo>
                <a:lnTo>
                  <a:pt x="3717735" y="3244167"/>
                </a:lnTo>
                <a:lnTo>
                  <a:pt x="3712149" y="3250451"/>
                </a:lnTo>
                <a:lnTo>
                  <a:pt x="3703071" y="3248356"/>
                </a:lnTo>
                <a:lnTo>
                  <a:pt x="3703504" y="3247418"/>
                </a:lnTo>
                <a:lnTo>
                  <a:pt x="3696088" y="3240677"/>
                </a:lnTo>
                <a:lnTo>
                  <a:pt x="3687707" y="3227413"/>
                </a:lnTo>
                <a:lnTo>
                  <a:pt x="3682820" y="3228809"/>
                </a:lnTo>
                <a:lnTo>
                  <a:pt x="3678630" y="3232998"/>
                </a:lnTo>
                <a:lnTo>
                  <a:pt x="3672345" y="3234394"/>
                </a:lnTo>
                <a:lnTo>
                  <a:pt x="3665362" y="3239281"/>
                </a:lnTo>
                <a:lnTo>
                  <a:pt x="3661871" y="3237187"/>
                </a:lnTo>
                <a:lnTo>
                  <a:pt x="3659077" y="3227413"/>
                </a:lnTo>
                <a:lnTo>
                  <a:pt x="3648603" y="3225319"/>
                </a:lnTo>
                <a:lnTo>
                  <a:pt x="3640223" y="3216942"/>
                </a:lnTo>
                <a:lnTo>
                  <a:pt x="3636732" y="3221130"/>
                </a:lnTo>
                <a:lnTo>
                  <a:pt x="3633939" y="3218338"/>
                </a:lnTo>
                <a:lnTo>
                  <a:pt x="3628352" y="3221130"/>
                </a:lnTo>
                <a:lnTo>
                  <a:pt x="3624861" y="3218338"/>
                </a:lnTo>
                <a:lnTo>
                  <a:pt x="3622068" y="3219734"/>
                </a:lnTo>
                <a:lnTo>
                  <a:pt x="3617878" y="3212055"/>
                </a:lnTo>
                <a:lnTo>
                  <a:pt x="3614386" y="3212055"/>
                </a:lnTo>
                <a:lnTo>
                  <a:pt x="3610196" y="3230206"/>
                </a:lnTo>
                <a:lnTo>
                  <a:pt x="3611593" y="3235791"/>
                </a:lnTo>
                <a:lnTo>
                  <a:pt x="3615783" y="3237187"/>
                </a:lnTo>
                <a:lnTo>
                  <a:pt x="3627653" y="3247658"/>
                </a:lnTo>
                <a:lnTo>
                  <a:pt x="3638129" y="3251149"/>
                </a:lnTo>
                <a:lnTo>
                  <a:pt x="3629749" y="3268601"/>
                </a:lnTo>
                <a:lnTo>
                  <a:pt x="3636732" y="3285356"/>
                </a:lnTo>
                <a:lnTo>
                  <a:pt x="3629749" y="3284658"/>
                </a:lnTo>
                <a:lnTo>
                  <a:pt x="3636732" y="3300016"/>
                </a:lnTo>
                <a:lnTo>
                  <a:pt x="3629749" y="3302808"/>
                </a:lnTo>
                <a:lnTo>
                  <a:pt x="3612989" y="3289544"/>
                </a:lnTo>
                <a:lnTo>
                  <a:pt x="3599722" y="3288148"/>
                </a:lnTo>
                <a:lnTo>
                  <a:pt x="3589248" y="3290940"/>
                </a:lnTo>
                <a:lnTo>
                  <a:pt x="3582264" y="3288148"/>
                </a:lnTo>
                <a:lnTo>
                  <a:pt x="3583661" y="3281866"/>
                </a:lnTo>
                <a:lnTo>
                  <a:pt x="3578773" y="3267205"/>
                </a:lnTo>
                <a:lnTo>
                  <a:pt x="3562713" y="3258130"/>
                </a:lnTo>
                <a:lnTo>
                  <a:pt x="3531988" y="3256734"/>
                </a:lnTo>
                <a:lnTo>
                  <a:pt x="3514530" y="3262319"/>
                </a:lnTo>
                <a:lnTo>
                  <a:pt x="3508245" y="3232300"/>
                </a:lnTo>
                <a:lnTo>
                  <a:pt x="3505452" y="3229508"/>
                </a:lnTo>
                <a:lnTo>
                  <a:pt x="3505452" y="3223225"/>
                </a:lnTo>
                <a:lnTo>
                  <a:pt x="3505578" y="3223204"/>
                </a:lnTo>
                <a:lnTo>
                  <a:pt x="3485900" y="3212754"/>
                </a:lnTo>
                <a:lnTo>
                  <a:pt x="3476123" y="3212754"/>
                </a:lnTo>
                <a:lnTo>
                  <a:pt x="3472632" y="3214150"/>
                </a:lnTo>
                <a:lnTo>
                  <a:pt x="3464252" y="3224621"/>
                </a:lnTo>
                <a:lnTo>
                  <a:pt x="3444701" y="3221828"/>
                </a:lnTo>
                <a:lnTo>
                  <a:pt x="3437019" y="3223225"/>
                </a:lnTo>
                <a:lnTo>
                  <a:pt x="3430036" y="3221828"/>
                </a:lnTo>
                <a:lnTo>
                  <a:pt x="3407690" y="3227413"/>
                </a:lnTo>
                <a:lnTo>
                  <a:pt x="3382552" y="3211357"/>
                </a:lnTo>
                <a:lnTo>
                  <a:pt x="3369983" y="3198093"/>
                </a:lnTo>
                <a:lnTo>
                  <a:pt x="3368586" y="3191811"/>
                </a:lnTo>
                <a:lnTo>
                  <a:pt x="3379060" y="3189018"/>
                </a:lnTo>
                <a:lnTo>
                  <a:pt x="3377664" y="3186225"/>
                </a:lnTo>
                <a:lnTo>
                  <a:pt x="3379060" y="3180640"/>
                </a:lnTo>
                <a:lnTo>
                  <a:pt x="3368586" y="3175753"/>
                </a:lnTo>
                <a:lnTo>
                  <a:pt x="3352525" y="3162490"/>
                </a:lnTo>
                <a:lnTo>
                  <a:pt x="3352500" y="3162490"/>
                </a:lnTo>
                <a:lnTo>
                  <a:pt x="3349725" y="3168075"/>
                </a:lnTo>
                <a:lnTo>
                  <a:pt x="3337848" y="3154810"/>
                </a:lnTo>
                <a:lnTo>
                  <a:pt x="3302933" y="3169471"/>
                </a:lnTo>
                <a:lnTo>
                  <a:pt x="3292458" y="3162490"/>
                </a:lnTo>
                <a:lnTo>
                  <a:pt x="3289658" y="3169471"/>
                </a:lnTo>
                <a:lnTo>
                  <a:pt x="3286167" y="3168081"/>
                </a:lnTo>
                <a:lnTo>
                  <a:pt x="3283388" y="3172961"/>
                </a:lnTo>
                <a:lnTo>
                  <a:pt x="3284777" y="3175753"/>
                </a:lnTo>
                <a:lnTo>
                  <a:pt x="3277250" y="3179216"/>
                </a:lnTo>
                <a:lnTo>
                  <a:pt x="3277102" y="3179942"/>
                </a:lnTo>
                <a:lnTo>
                  <a:pt x="3280594" y="3180634"/>
                </a:lnTo>
                <a:lnTo>
                  <a:pt x="3288967" y="3179942"/>
                </a:lnTo>
                <a:lnTo>
                  <a:pt x="3295251" y="3180634"/>
                </a:lnTo>
                <a:lnTo>
                  <a:pt x="3317590" y="3192508"/>
                </a:lnTo>
                <a:lnTo>
                  <a:pt x="3325285" y="3211349"/>
                </a:lnTo>
                <a:lnTo>
                  <a:pt x="3326674" y="3223210"/>
                </a:lnTo>
                <a:lnTo>
                  <a:pt x="3333658" y="3229500"/>
                </a:lnTo>
                <a:lnTo>
                  <a:pt x="3339943" y="3230904"/>
                </a:lnTo>
                <a:lnTo>
                  <a:pt x="3354607" y="3239274"/>
                </a:lnTo>
                <a:lnTo>
                  <a:pt x="3350423" y="3244153"/>
                </a:lnTo>
                <a:lnTo>
                  <a:pt x="3350423" y="3254625"/>
                </a:lnTo>
                <a:lnTo>
                  <a:pt x="3353217" y="3261606"/>
                </a:lnTo>
                <a:lnTo>
                  <a:pt x="3354607" y="3279771"/>
                </a:lnTo>
                <a:lnTo>
                  <a:pt x="3316898" y="3266506"/>
                </a:lnTo>
                <a:lnTo>
                  <a:pt x="3286173" y="3266506"/>
                </a:lnTo>
                <a:lnTo>
                  <a:pt x="3274309" y="3262325"/>
                </a:lnTo>
                <a:lnTo>
                  <a:pt x="3262445" y="3257424"/>
                </a:lnTo>
                <a:lnTo>
                  <a:pt x="3230033" y="3231880"/>
                </a:lnTo>
                <a:lnTo>
                  <a:pt x="3227530" y="3237885"/>
                </a:lnTo>
                <a:lnTo>
                  <a:pt x="3224738" y="3246960"/>
                </a:lnTo>
                <a:lnTo>
                  <a:pt x="3215659" y="3248356"/>
                </a:lnTo>
                <a:lnTo>
                  <a:pt x="3219849" y="3256035"/>
                </a:lnTo>
                <a:lnTo>
                  <a:pt x="3203788" y="3266506"/>
                </a:lnTo>
                <a:lnTo>
                  <a:pt x="3196805" y="3275582"/>
                </a:lnTo>
                <a:lnTo>
                  <a:pt x="3194711" y="3274186"/>
                </a:lnTo>
                <a:lnTo>
                  <a:pt x="3193314" y="3275582"/>
                </a:lnTo>
                <a:lnTo>
                  <a:pt x="3189124" y="3270695"/>
                </a:lnTo>
                <a:lnTo>
                  <a:pt x="3174460" y="3278374"/>
                </a:lnTo>
                <a:lnTo>
                  <a:pt x="3173063" y="3285356"/>
                </a:lnTo>
                <a:lnTo>
                  <a:pt x="3165381" y="3290242"/>
                </a:lnTo>
                <a:lnTo>
                  <a:pt x="3147226" y="3297921"/>
                </a:lnTo>
                <a:lnTo>
                  <a:pt x="3138148" y="3299317"/>
                </a:lnTo>
                <a:lnTo>
                  <a:pt x="3119295" y="3294430"/>
                </a:lnTo>
                <a:lnTo>
                  <a:pt x="3110216" y="3287449"/>
                </a:lnTo>
                <a:lnTo>
                  <a:pt x="3089267" y="3312581"/>
                </a:lnTo>
                <a:lnTo>
                  <a:pt x="3087871" y="3313977"/>
                </a:lnTo>
                <a:lnTo>
                  <a:pt x="3103234" y="3325845"/>
                </a:lnTo>
                <a:lnTo>
                  <a:pt x="3098345" y="3330034"/>
                </a:lnTo>
                <a:lnTo>
                  <a:pt x="3091362" y="3327242"/>
                </a:lnTo>
                <a:lnTo>
                  <a:pt x="3091362" y="3328638"/>
                </a:lnTo>
                <a:lnTo>
                  <a:pt x="3092060" y="3331430"/>
                </a:lnTo>
                <a:lnTo>
                  <a:pt x="3096250" y="3333524"/>
                </a:lnTo>
                <a:lnTo>
                  <a:pt x="3093457" y="3334920"/>
                </a:lnTo>
                <a:lnTo>
                  <a:pt x="3103932" y="3337713"/>
                </a:lnTo>
                <a:lnTo>
                  <a:pt x="3131166" y="3361448"/>
                </a:lnTo>
                <a:lnTo>
                  <a:pt x="3124881" y="3365637"/>
                </a:lnTo>
                <a:lnTo>
                  <a:pt x="3128372" y="3367731"/>
                </a:lnTo>
                <a:lnTo>
                  <a:pt x="3123484" y="3377505"/>
                </a:lnTo>
                <a:lnTo>
                  <a:pt x="3126277" y="3378900"/>
                </a:lnTo>
                <a:lnTo>
                  <a:pt x="3126277" y="3386580"/>
                </a:lnTo>
                <a:lnTo>
                  <a:pt x="3131166" y="3383787"/>
                </a:lnTo>
                <a:lnTo>
                  <a:pt x="3133959" y="3387976"/>
                </a:lnTo>
                <a:lnTo>
                  <a:pt x="3138148" y="3386580"/>
                </a:lnTo>
                <a:lnTo>
                  <a:pt x="3141640" y="3390071"/>
                </a:lnTo>
                <a:lnTo>
                  <a:pt x="3144433" y="3389372"/>
                </a:lnTo>
                <a:lnTo>
                  <a:pt x="3136751" y="3398448"/>
                </a:lnTo>
                <a:lnTo>
                  <a:pt x="3138148" y="3399844"/>
                </a:lnTo>
                <a:lnTo>
                  <a:pt x="3135355" y="3407523"/>
                </a:lnTo>
                <a:lnTo>
                  <a:pt x="3145830" y="3415202"/>
                </a:lnTo>
                <a:lnTo>
                  <a:pt x="3147226" y="3413806"/>
                </a:lnTo>
                <a:lnTo>
                  <a:pt x="3144433" y="3422184"/>
                </a:lnTo>
                <a:lnTo>
                  <a:pt x="3131166" y="3434051"/>
                </a:lnTo>
                <a:lnTo>
                  <a:pt x="3126277" y="3436843"/>
                </a:lnTo>
                <a:lnTo>
                  <a:pt x="3100441" y="3456390"/>
                </a:lnTo>
                <a:lnTo>
                  <a:pt x="3101459" y="3457410"/>
                </a:lnTo>
                <a:lnTo>
                  <a:pt x="3101837" y="3457786"/>
                </a:lnTo>
                <a:lnTo>
                  <a:pt x="3100692" y="3462931"/>
                </a:lnTo>
                <a:lnTo>
                  <a:pt x="3103932" y="3475238"/>
                </a:lnTo>
                <a:lnTo>
                  <a:pt x="3125579" y="3472446"/>
                </a:lnTo>
                <a:lnTo>
                  <a:pt x="3150019" y="3473842"/>
                </a:lnTo>
                <a:lnTo>
                  <a:pt x="3161891" y="3482918"/>
                </a:lnTo>
                <a:lnTo>
                  <a:pt x="3193314" y="3498974"/>
                </a:lnTo>
                <a:lnTo>
                  <a:pt x="3196107" y="3501767"/>
                </a:lnTo>
                <a:lnTo>
                  <a:pt x="3196805" y="3506653"/>
                </a:lnTo>
                <a:lnTo>
                  <a:pt x="3199598" y="3506653"/>
                </a:lnTo>
                <a:lnTo>
                  <a:pt x="3199598" y="3513635"/>
                </a:lnTo>
                <a:lnTo>
                  <a:pt x="3203788" y="3513635"/>
                </a:lnTo>
                <a:lnTo>
                  <a:pt x="3202392" y="3509446"/>
                </a:lnTo>
                <a:lnTo>
                  <a:pt x="3211469" y="3515031"/>
                </a:lnTo>
                <a:lnTo>
                  <a:pt x="3207978" y="3522710"/>
                </a:lnTo>
                <a:lnTo>
                  <a:pt x="3194711" y="3522710"/>
                </a:lnTo>
                <a:lnTo>
                  <a:pt x="3191918" y="3525502"/>
                </a:lnTo>
                <a:lnTo>
                  <a:pt x="3189124" y="3530389"/>
                </a:lnTo>
                <a:lnTo>
                  <a:pt x="3190521" y="3546445"/>
                </a:lnTo>
                <a:lnTo>
                  <a:pt x="3194711" y="3554124"/>
                </a:lnTo>
                <a:lnTo>
                  <a:pt x="3196107" y="3563897"/>
                </a:lnTo>
                <a:lnTo>
                  <a:pt x="3191918" y="3567388"/>
                </a:lnTo>
                <a:lnTo>
                  <a:pt x="3196805" y="3576464"/>
                </a:lnTo>
                <a:lnTo>
                  <a:pt x="3194711" y="3580653"/>
                </a:lnTo>
                <a:lnTo>
                  <a:pt x="3193314" y="3589727"/>
                </a:lnTo>
                <a:lnTo>
                  <a:pt x="3194222" y="3591089"/>
                </a:lnTo>
                <a:lnTo>
                  <a:pt x="3194711" y="3590425"/>
                </a:lnTo>
                <a:lnTo>
                  <a:pt x="3198900" y="3595312"/>
                </a:lnTo>
                <a:lnTo>
                  <a:pt x="3195409" y="3595312"/>
                </a:lnTo>
                <a:lnTo>
                  <a:pt x="3201693" y="3599501"/>
                </a:lnTo>
                <a:lnTo>
                  <a:pt x="3242893" y="3616255"/>
                </a:lnTo>
                <a:lnTo>
                  <a:pt x="3247083" y="3613462"/>
                </a:lnTo>
                <a:lnTo>
                  <a:pt x="3252669" y="3616255"/>
                </a:lnTo>
                <a:lnTo>
                  <a:pt x="3252669" y="3620444"/>
                </a:lnTo>
                <a:lnTo>
                  <a:pt x="3258953" y="3617652"/>
                </a:lnTo>
                <a:lnTo>
                  <a:pt x="3263144" y="3623934"/>
                </a:lnTo>
                <a:lnTo>
                  <a:pt x="3270825" y="3623934"/>
                </a:lnTo>
                <a:lnTo>
                  <a:pt x="3276411" y="3626727"/>
                </a:lnTo>
                <a:lnTo>
                  <a:pt x="3279903" y="3622539"/>
                </a:lnTo>
                <a:lnTo>
                  <a:pt x="3298757" y="3630915"/>
                </a:lnTo>
                <a:lnTo>
                  <a:pt x="3295964" y="3635802"/>
                </a:lnTo>
                <a:lnTo>
                  <a:pt x="3298757" y="3641387"/>
                </a:lnTo>
                <a:lnTo>
                  <a:pt x="3288282" y="3647670"/>
                </a:lnTo>
                <a:lnTo>
                  <a:pt x="3291774" y="3653255"/>
                </a:lnTo>
                <a:lnTo>
                  <a:pt x="3286885" y="3658141"/>
                </a:lnTo>
                <a:lnTo>
                  <a:pt x="3277808" y="3692349"/>
                </a:lnTo>
                <a:lnTo>
                  <a:pt x="3275014" y="3698632"/>
                </a:lnTo>
                <a:lnTo>
                  <a:pt x="3270825" y="3695839"/>
                </a:lnTo>
                <a:lnTo>
                  <a:pt x="3270825" y="3709103"/>
                </a:lnTo>
                <a:lnTo>
                  <a:pt x="3268032" y="3727253"/>
                </a:lnTo>
                <a:lnTo>
                  <a:pt x="3302946" y="3752385"/>
                </a:lnTo>
                <a:lnTo>
                  <a:pt x="3314818" y="3774724"/>
                </a:lnTo>
                <a:lnTo>
                  <a:pt x="3335068" y="3794969"/>
                </a:lnTo>
                <a:lnTo>
                  <a:pt x="3346939" y="3802648"/>
                </a:lnTo>
                <a:lnTo>
                  <a:pt x="3371380" y="3855704"/>
                </a:lnTo>
                <a:lnTo>
                  <a:pt x="3398613" y="3877346"/>
                </a:lnTo>
                <a:lnTo>
                  <a:pt x="3413277" y="3902477"/>
                </a:lnTo>
                <a:lnTo>
                  <a:pt x="3415620" y="3911843"/>
                </a:lnTo>
                <a:lnTo>
                  <a:pt x="3416071" y="3911552"/>
                </a:lnTo>
                <a:lnTo>
                  <a:pt x="3416071" y="3913646"/>
                </a:lnTo>
                <a:lnTo>
                  <a:pt x="3416071" y="3917836"/>
                </a:lnTo>
                <a:lnTo>
                  <a:pt x="3414674" y="3943665"/>
                </a:lnTo>
                <a:lnTo>
                  <a:pt x="3422356" y="3955533"/>
                </a:lnTo>
                <a:lnTo>
                  <a:pt x="3427941" y="3973683"/>
                </a:lnTo>
                <a:lnTo>
                  <a:pt x="3429338" y="3986947"/>
                </a:lnTo>
                <a:lnTo>
                  <a:pt x="3425149" y="4012079"/>
                </a:lnTo>
                <a:lnTo>
                  <a:pt x="3425149" y="4029532"/>
                </a:lnTo>
                <a:lnTo>
                  <a:pt x="3417467" y="4030230"/>
                </a:lnTo>
                <a:lnTo>
                  <a:pt x="3418166" y="4053965"/>
                </a:lnTo>
                <a:lnTo>
                  <a:pt x="3407692" y="4119587"/>
                </a:lnTo>
                <a:lnTo>
                  <a:pt x="3416071" y="4116794"/>
                </a:lnTo>
                <a:lnTo>
                  <a:pt x="3434226" y="4118191"/>
                </a:lnTo>
                <a:lnTo>
                  <a:pt x="3419562" y="4139134"/>
                </a:lnTo>
                <a:lnTo>
                  <a:pt x="3420959" y="4140529"/>
                </a:lnTo>
                <a:lnTo>
                  <a:pt x="3419562" y="4143322"/>
                </a:lnTo>
                <a:lnTo>
                  <a:pt x="3434226" y="4194982"/>
                </a:lnTo>
                <a:lnTo>
                  <a:pt x="3391630" y="4235472"/>
                </a:lnTo>
                <a:lnTo>
                  <a:pt x="3396518" y="4243151"/>
                </a:lnTo>
                <a:lnTo>
                  <a:pt x="3365793" y="4247340"/>
                </a:lnTo>
                <a:lnTo>
                  <a:pt x="3367189" y="4255018"/>
                </a:lnTo>
                <a:lnTo>
                  <a:pt x="3360207" y="4262000"/>
                </a:lnTo>
                <a:lnTo>
                  <a:pt x="3355319" y="4273868"/>
                </a:lnTo>
                <a:lnTo>
                  <a:pt x="3355319" y="4281546"/>
                </a:lnTo>
                <a:lnTo>
                  <a:pt x="3349733" y="4290622"/>
                </a:lnTo>
                <a:lnTo>
                  <a:pt x="3348336" y="4297603"/>
                </a:lnTo>
                <a:lnTo>
                  <a:pt x="3337861" y="4315754"/>
                </a:lnTo>
                <a:lnTo>
                  <a:pt x="3319705" y="4339489"/>
                </a:lnTo>
                <a:lnTo>
                  <a:pt x="3314120" y="4356243"/>
                </a:lnTo>
                <a:lnTo>
                  <a:pt x="3314120" y="4351356"/>
                </a:lnTo>
                <a:lnTo>
                  <a:pt x="3313421" y="4350351"/>
                </a:lnTo>
                <a:lnTo>
                  <a:pt x="3313421" y="4358338"/>
                </a:lnTo>
                <a:lnTo>
                  <a:pt x="3266635" y="4410696"/>
                </a:lnTo>
                <a:lnTo>
                  <a:pt x="3252047" y="4420640"/>
                </a:lnTo>
                <a:lnTo>
                  <a:pt x="3268729" y="4458165"/>
                </a:lnTo>
                <a:lnTo>
                  <a:pt x="3253366" y="4458165"/>
                </a:lnTo>
                <a:lnTo>
                  <a:pt x="3246384" y="4461656"/>
                </a:lnTo>
                <a:lnTo>
                  <a:pt x="3254763" y="4533561"/>
                </a:lnTo>
                <a:lnTo>
                  <a:pt x="3251412" y="4533155"/>
                </a:lnTo>
                <a:lnTo>
                  <a:pt x="3261746" y="4555201"/>
                </a:lnTo>
                <a:lnTo>
                  <a:pt x="3270824" y="4557994"/>
                </a:lnTo>
                <a:lnTo>
                  <a:pt x="3278506" y="4555201"/>
                </a:lnTo>
                <a:lnTo>
                  <a:pt x="3282695" y="4557994"/>
                </a:lnTo>
                <a:lnTo>
                  <a:pt x="3286884" y="4555201"/>
                </a:lnTo>
                <a:lnTo>
                  <a:pt x="3297359" y="4550314"/>
                </a:lnTo>
                <a:lnTo>
                  <a:pt x="3305040" y="4541239"/>
                </a:lnTo>
                <a:lnTo>
                  <a:pt x="3310627" y="4535655"/>
                </a:lnTo>
                <a:lnTo>
                  <a:pt x="3360904" y="4510523"/>
                </a:lnTo>
                <a:lnTo>
                  <a:pt x="3381155" y="4525183"/>
                </a:lnTo>
                <a:lnTo>
                  <a:pt x="3367189" y="4532862"/>
                </a:lnTo>
                <a:lnTo>
                  <a:pt x="3332274" y="4551711"/>
                </a:lnTo>
                <a:lnTo>
                  <a:pt x="3376274" y="4578239"/>
                </a:lnTo>
                <a:lnTo>
                  <a:pt x="3361610" y="4590106"/>
                </a:lnTo>
                <a:lnTo>
                  <a:pt x="3363006" y="4598484"/>
                </a:lnTo>
                <a:lnTo>
                  <a:pt x="3359515" y="4597087"/>
                </a:lnTo>
                <a:lnTo>
                  <a:pt x="3352531" y="4599880"/>
                </a:lnTo>
                <a:lnTo>
                  <a:pt x="3343454" y="4598484"/>
                </a:lnTo>
                <a:lnTo>
                  <a:pt x="3339264" y="4600578"/>
                </a:lnTo>
                <a:lnTo>
                  <a:pt x="3327393" y="4604767"/>
                </a:lnTo>
                <a:lnTo>
                  <a:pt x="3316919" y="4604767"/>
                </a:lnTo>
                <a:lnTo>
                  <a:pt x="3312030" y="4610351"/>
                </a:lnTo>
                <a:lnTo>
                  <a:pt x="3312030" y="4612445"/>
                </a:lnTo>
                <a:lnTo>
                  <a:pt x="3305047" y="4616634"/>
                </a:lnTo>
                <a:lnTo>
                  <a:pt x="3286892" y="4622219"/>
                </a:lnTo>
                <a:lnTo>
                  <a:pt x="3281305" y="4625710"/>
                </a:lnTo>
                <a:lnTo>
                  <a:pt x="3276417" y="4624314"/>
                </a:lnTo>
                <a:lnTo>
                  <a:pt x="3272228" y="4635483"/>
                </a:lnTo>
                <a:lnTo>
                  <a:pt x="3269434" y="4636181"/>
                </a:lnTo>
                <a:lnTo>
                  <a:pt x="3272228" y="4638973"/>
                </a:lnTo>
                <a:lnTo>
                  <a:pt x="3266641" y="4643162"/>
                </a:lnTo>
                <a:lnTo>
                  <a:pt x="3269434" y="4645955"/>
                </a:lnTo>
                <a:lnTo>
                  <a:pt x="3265943" y="4646652"/>
                </a:lnTo>
                <a:lnTo>
                  <a:pt x="3263149" y="4643162"/>
                </a:lnTo>
                <a:lnTo>
                  <a:pt x="3261753" y="4649445"/>
                </a:lnTo>
                <a:lnTo>
                  <a:pt x="3256167" y="4652238"/>
                </a:lnTo>
                <a:lnTo>
                  <a:pt x="3256167" y="4656426"/>
                </a:lnTo>
                <a:lnTo>
                  <a:pt x="3238011" y="4662709"/>
                </a:lnTo>
                <a:lnTo>
                  <a:pt x="3231726" y="4671785"/>
                </a:lnTo>
                <a:lnTo>
                  <a:pt x="3233821" y="4674577"/>
                </a:lnTo>
                <a:lnTo>
                  <a:pt x="3210952" y="4697439"/>
                </a:lnTo>
                <a:lnTo>
                  <a:pt x="3212873" y="4699709"/>
                </a:lnTo>
                <a:lnTo>
                  <a:pt x="3194717" y="4707387"/>
                </a:lnTo>
                <a:lnTo>
                  <a:pt x="3190527" y="4703896"/>
                </a:lnTo>
                <a:lnTo>
                  <a:pt x="3184940" y="4710180"/>
                </a:lnTo>
                <a:lnTo>
                  <a:pt x="3180053" y="4711576"/>
                </a:lnTo>
                <a:lnTo>
                  <a:pt x="3163992" y="4726236"/>
                </a:lnTo>
                <a:lnTo>
                  <a:pt x="3154913" y="4742991"/>
                </a:lnTo>
                <a:lnTo>
                  <a:pt x="3144439" y="4747180"/>
                </a:lnTo>
                <a:lnTo>
                  <a:pt x="3144439" y="4749971"/>
                </a:lnTo>
                <a:lnTo>
                  <a:pt x="3147232" y="4752066"/>
                </a:lnTo>
                <a:lnTo>
                  <a:pt x="3138155" y="4765330"/>
                </a:lnTo>
                <a:lnTo>
                  <a:pt x="3132568" y="4769519"/>
                </a:lnTo>
                <a:lnTo>
                  <a:pt x="3133965" y="4775103"/>
                </a:lnTo>
                <a:lnTo>
                  <a:pt x="3129775" y="4779990"/>
                </a:lnTo>
                <a:lnTo>
                  <a:pt x="3132568" y="4782782"/>
                </a:lnTo>
                <a:lnTo>
                  <a:pt x="3131172" y="4789066"/>
                </a:lnTo>
                <a:lnTo>
                  <a:pt x="3132568" y="4797442"/>
                </a:lnTo>
                <a:lnTo>
                  <a:pt x="3128378" y="4802329"/>
                </a:lnTo>
                <a:lnTo>
                  <a:pt x="3117904" y="4807914"/>
                </a:lnTo>
                <a:lnTo>
                  <a:pt x="3120697" y="4812801"/>
                </a:lnTo>
                <a:lnTo>
                  <a:pt x="3117904" y="4821177"/>
                </a:lnTo>
                <a:lnTo>
                  <a:pt x="3108826" y="4815593"/>
                </a:lnTo>
                <a:lnTo>
                  <a:pt x="3094162" y="4819782"/>
                </a:lnTo>
                <a:lnTo>
                  <a:pt x="3090670" y="4807914"/>
                </a:lnTo>
                <a:lnTo>
                  <a:pt x="3080195" y="4794651"/>
                </a:lnTo>
                <a:lnTo>
                  <a:pt x="3070420" y="4764632"/>
                </a:lnTo>
                <a:lnTo>
                  <a:pt x="3064135" y="4759745"/>
                </a:lnTo>
                <a:lnTo>
                  <a:pt x="3043186" y="4777896"/>
                </a:lnTo>
                <a:lnTo>
                  <a:pt x="3037600" y="4786273"/>
                </a:lnTo>
                <a:lnTo>
                  <a:pt x="3008271" y="4788368"/>
                </a:lnTo>
                <a:lnTo>
                  <a:pt x="3008271" y="4798839"/>
                </a:lnTo>
                <a:lnTo>
                  <a:pt x="3017349" y="4813499"/>
                </a:lnTo>
                <a:lnTo>
                  <a:pt x="3021538" y="4816292"/>
                </a:lnTo>
                <a:lnTo>
                  <a:pt x="3020142" y="4826763"/>
                </a:lnTo>
                <a:lnTo>
                  <a:pt x="3017929" y="4827691"/>
                </a:lnTo>
                <a:lnTo>
                  <a:pt x="3017342" y="4828857"/>
                </a:lnTo>
                <a:lnTo>
                  <a:pt x="3022230" y="4851196"/>
                </a:lnTo>
                <a:lnTo>
                  <a:pt x="3029213" y="4858876"/>
                </a:lnTo>
                <a:lnTo>
                  <a:pt x="3034101" y="4858876"/>
                </a:lnTo>
                <a:lnTo>
                  <a:pt x="3043877" y="4864461"/>
                </a:lnTo>
                <a:lnTo>
                  <a:pt x="3043877" y="4876328"/>
                </a:lnTo>
                <a:lnTo>
                  <a:pt x="3055749" y="4881215"/>
                </a:lnTo>
                <a:lnTo>
                  <a:pt x="3054352" y="4909837"/>
                </a:lnTo>
                <a:lnTo>
                  <a:pt x="3039688" y="4923101"/>
                </a:lnTo>
                <a:lnTo>
                  <a:pt x="3045972" y="4933572"/>
                </a:lnTo>
                <a:lnTo>
                  <a:pt x="3055749" y="4933572"/>
                </a:lnTo>
                <a:lnTo>
                  <a:pt x="3070713" y="4926773"/>
                </a:lnTo>
                <a:lnTo>
                  <a:pt x="3070413" y="4926592"/>
                </a:lnTo>
                <a:lnTo>
                  <a:pt x="3089267" y="4912629"/>
                </a:lnTo>
                <a:lnTo>
                  <a:pt x="3114406" y="4907045"/>
                </a:lnTo>
                <a:lnTo>
                  <a:pt x="3116501" y="4914026"/>
                </a:lnTo>
                <a:lnTo>
                  <a:pt x="3128372" y="4923101"/>
                </a:lnTo>
                <a:lnTo>
                  <a:pt x="3138148" y="4921705"/>
                </a:lnTo>
                <a:lnTo>
                  <a:pt x="3147226" y="4916120"/>
                </a:lnTo>
                <a:lnTo>
                  <a:pt x="3150019" y="4918912"/>
                </a:lnTo>
                <a:lnTo>
                  <a:pt x="3191218" y="4915421"/>
                </a:lnTo>
                <a:lnTo>
                  <a:pt x="3200296" y="4916120"/>
                </a:lnTo>
                <a:lnTo>
                  <a:pt x="3201693" y="4918912"/>
                </a:lnTo>
                <a:lnTo>
                  <a:pt x="3195409" y="4939855"/>
                </a:lnTo>
                <a:lnTo>
                  <a:pt x="3184933" y="4960100"/>
                </a:lnTo>
                <a:lnTo>
                  <a:pt x="3176554" y="4964987"/>
                </a:lnTo>
                <a:lnTo>
                  <a:pt x="3176233" y="4964938"/>
                </a:lnTo>
                <a:lnTo>
                  <a:pt x="3175157" y="4967081"/>
                </a:lnTo>
                <a:lnTo>
                  <a:pt x="3189822" y="4974761"/>
                </a:lnTo>
                <a:lnTo>
                  <a:pt x="3187028" y="4984534"/>
                </a:lnTo>
                <a:lnTo>
                  <a:pt x="3191128" y="5008437"/>
                </a:lnTo>
                <a:lnTo>
                  <a:pt x="3216357" y="5015251"/>
                </a:lnTo>
                <a:lnTo>
                  <a:pt x="3223340" y="5019439"/>
                </a:lnTo>
                <a:lnTo>
                  <a:pt x="3224737" y="5020137"/>
                </a:lnTo>
                <a:lnTo>
                  <a:pt x="3231021" y="5018043"/>
                </a:lnTo>
                <a:lnTo>
                  <a:pt x="3238004" y="5022929"/>
                </a:lnTo>
                <a:lnTo>
                  <a:pt x="3235211" y="5032005"/>
                </a:lnTo>
                <a:lnTo>
                  <a:pt x="3244290" y="5033401"/>
                </a:lnTo>
                <a:lnTo>
                  <a:pt x="3245686" y="5032005"/>
                </a:lnTo>
                <a:lnTo>
                  <a:pt x="3252669" y="5034797"/>
                </a:lnTo>
                <a:lnTo>
                  <a:pt x="3256160" y="5029910"/>
                </a:lnTo>
                <a:lnTo>
                  <a:pt x="3263143" y="5031307"/>
                </a:lnTo>
                <a:lnTo>
                  <a:pt x="3277807" y="5038986"/>
                </a:lnTo>
                <a:lnTo>
                  <a:pt x="3282696" y="5033401"/>
                </a:lnTo>
                <a:lnTo>
                  <a:pt x="3284092" y="5034797"/>
                </a:lnTo>
                <a:lnTo>
                  <a:pt x="3275015" y="5046665"/>
                </a:lnTo>
                <a:lnTo>
                  <a:pt x="3275015" y="5050853"/>
                </a:lnTo>
                <a:lnTo>
                  <a:pt x="3268031" y="5055740"/>
                </a:lnTo>
                <a:lnTo>
                  <a:pt x="3266634" y="5064118"/>
                </a:lnTo>
                <a:lnTo>
                  <a:pt x="3267333" y="5064118"/>
                </a:lnTo>
                <a:lnTo>
                  <a:pt x="3265936" y="5068305"/>
                </a:lnTo>
                <a:lnTo>
                  <a:pt x="3261049" y="5092041"/>
                </a:lnTo>
                <a:lnTo>
                  <a:pt x="3265936" y="5100418"/>
                </a:lnTo>
                <a:lnTo>
                  <a:pt x="3265238" y="5102513"/>
                </a:lnTo>
                <a:lnTo>
                  <a:pt x="3265936" y="5108098"/>
                </a:lnTo>
                <a:lnTo>
                  <a:pt x="3270126" y="5108098"/>
                </a:lnTo>
                <a:lnTo>
                  <a:pt x="3268730" y="5109494"/>
                </a:lnTo>
                <a:lnTo>
                  <a:pt x="3274316" y="5112984"/>
                </a:lnTo>
                <a:lnTo>
                  <a:pt x="3272920" y="5119965"/>
                </a:lnTo>
                <a:lnTo>
                  <a:pt x="3277109" y="5127645"/>
                </a:lnTo>
                <a:lnTo>
                  <a:pt x="3274316" y="5129041"/>
                </a:lnTo>
                <a:lnTo>
                  <a:pt x="3274316" y="5133229"/>
                </a:lnTo>
                <a:lnTo>
                  <a:pt x="3271523" y="5142304"/>
                </a:lnTo>
                <a:lnTo>
                  <a:pt x="3267333" y="5142304"/>
                </a:lnTo>
                <a:lnTo>
                  <a:pt x="3267333" y="5146493"/>
                </a:lnTo>
                <a:lnTo>
                  <a:pt x="3263841" y="5149984"/>
                </a:lnTo>
                <a:lnTo>
                  <a:pt x="3259652" y="5177209"/>
                </a:lnTo>
                <a:lnTo>
                  <a:pt x="3246384" y="5169531"/>
                </a:lnTo>
                <a:lnTo>
                  <a:pt x="3238703" y="5168134"/>
                </a:lnTo>
                <a:lnTo>
                  <a:pt x="3238703" y="5159757"/>
                </a:lnTo>
                <a:lnTo>
                  <a:pt x="3235909" y="5156266"/>
                </a:lnTo>
                <a:lnTo>
                  <a:pt x="3219849" y="5168134"/>
                </a:lnTo>
                <a:lnTo>
                  <a:pt x="3210771" y="5169531"/>
                </a:lnTo>
                <a:lnTo>
                  <a:pt x="3203089" y="5174418"/>
                </a:lnTo>
                <a:lnTo>
                  <a:pt x="3192615" y="5178605"/>
                </a:lnTo>
                <a:lnTo>
                  <a:pt x="3191218" y="5182794"/>
                </a:lnTo>
                <a:lnTo>
                  <a:pt x="3189822" y="5182794"/>
                </a:lnTo>
                <a:lnTo>
                  <a:pt x="3186330" y="5180002"/>
                </a:lnTo>
                <a:lnTo>
                  <a:pt x="3190520" y="5183492"/>
                </a:lnTo>
                <a:lnTo>
                  <a:pt x="3193313" y="5183492"/>
                </a:lnTo>
                <a:lnTo>
                  <a:pt x="3190520" y="5193964"/>
                </a:lnTo>
                <a:lnTo>
                  <a:pt x="3194710" y="5196757"/>
                </a:lnTo>
                <a:lnTo>
                  <a:pt x="3191917" y="5203737"/>
                </a:lnTo>
                <a:lnTo>
                  <a:pt x="3194710" y="5211416"/>
                </a:lnTo>
                <a:lnTo>
                  <a:pt x="3202391" y="5215605"/>
                </a:lnTo>
                <a:lnTo>
                  <a:pt x="3199598" y="5217001"/>
                </a:lnTo>
                <a:lnTo>
                  <a:pt x="3203788" y="5229567"/>
                </a:lnTo>
                <a:lnTo>
                  <a:pt x="3200994" y="5232359"/>
                </a:lnTo>
                <a:lnTo>
                  <a:pt x="3200157" y="5231522"/>
                </a:lnTo>
                <a:lnTo>
                  <a:pt x="3198202" y="5234454"/>
                </a:lnTo>
                <a:lnTo>
                  <a:pt x="3202391" y="5235850"/>
                </a:lnTo>
                <a:lnTo>
                  <a:pt x="3200994" y="5238643"/>
                </a:lnTo>
                <a:lnTo>
                  <a:pt x="3202391" y="5240039"/>
                </a:lnTo>
                <a:lnTo>
                  <a:pt x="3191917" y="5247717"/>
                </a:lnTo>
                <a:lnTo>
                  <a:pt x="3184236" y="5259586"/>
                </a:lnTo>
                <a:lnTo>
                  <a:pt x="3175856" y="5263774"/>
                </a:lnTo>
                <a:lnTo>
                  <a:pt x="3154906" y="5246321"/>
                </a:lnTo>
                <a:lnTo>
                  <a:pt x="3152665" y="5247446"/>
                </a:lnTo>
                <a:lnTo>
                  <a:pt x="3152813" y="5247717"/>
                </a:lnTo>
                <a:lnTo>
                  <a:pt x="3143734" y="5260982"/>
                </a:lnTo>
                <a:lnTo>
                  <a:pt x="3141639" y="5261791"/>
                </a:lnTo>
                <a:lnTo>
                  <a:pt x="3141639" y="5270057"/>
                </a:lnTo>
                <a:lnTo>
                  <a:pt x="3147226" y="5275642"/>
                </a:lnTo>
                <a:lnTo>
                  <a:pt x="3157700" y="5276340"/>
                </a:lnTo>
                <a:lnTo>
                  <a:pt x="3166778" y="5284717"/>
                </a:lnTo>
                <a:lnTo>
                  <a:pt x="3166778" y="5289603"/>
                </a:lnTo>
                <a:lnTo>
                  <a:pt x="3178649" y="5297981"/>
                </a:lnTo>
                <a:lnTo>
                  <a:pt x="3180046" y="5300075"/>
                </a:lnTo>
                <a:lnTo>
                  <a:pt x="3193313" y="5307057"/>
                </a:lnTo>
                <a:lnTo>
                  <a:pt x="3196805" y="5310546"/>
                </a:lnTo>
                <a:lnTo>
                  <a:pt x="3205184" y="5311943"/>
                </a:lnTo>
                <a:lnTo>
                  <a:pt x="3206581" y="5314735"/>
                </a:lnTo>
                <a:lnTo>
                  <a:pt x="3196107" y="5335678"/>
                </a:lnTo>
                <a:lnTo>
                  <a:pt x="3198202" y="5353131"/>
                </a:lnTo>
                <a:lnTo>
                  <a:pt x="3189123" y="5351735"/>
                </a:lnTo>
                <a:lnTo>
                  <a:pt x="3172364" y="5355923"/>
                </a:lnTo>
                <a:lnTo>
                  <a:pt x="3169571" y="5354527"/>
                </a:lnTo>
                <a:lnTo>
                  <a:pt x="3163985" y="5357319"/>
                </a:lnTo>
                <a:lnTo>
                  <a:pt x="3152114" y="5357319"/>
                </a:lnTo>
                <a:lnTo>
                  <a:pt x="3147226" y="5353131"/>
                </a:lnTo>
                <a:lnTo>
                  <a:pt x="3141639" y="5351735"/>
                </a:lnTo>
                <a:lnTo>
                  <a:pt x="3141639" y="5347546"/>
                </a:lnTo>
                <a:lnTo>
                  <a:pt x="3138846" y="5344056"/>
                </a:lnTo>
                <a:lnTo>
                  <a:pt x="3124880" y="5339867"/>
                </a:lnTo>
                <a:lnTo>
                  <a:pt x="3124880" y="5338471"/>
                </a:lnTo>
                <a:lnTo>
                  <a:pt x="3094853" y="5348943"/>
                </a:lnTo>
                <a:lnTo>
                  <a:pt x="3093456" y="5346150"/>
                </a:lnTo>
                <a:lnTo>
                  <a:pt x="3087982" y="5345543"/>
                </a:lnTo>
                <a:lnTo>
                  <a:pt x="3087172" y="5346150"/>
                </a:lnTo>
                <a:lnTo>
                  <a:pt x="3093456" y="5347546"/>
                </a:lnTo>
                <a:lnTo>
                  <a:pt x="3094853" y="5350339"/>
                </a:lnTo>
                <a:lnTo>
                  <a:pt x="3088569" y="5350339"/>
                </a:lnTo>
                <a:lnTo>
                  <a:pt x="3078094" y="5358017"/>
                </a:lnTo>
                <a:lnTo>
                  <a:pt x="3071111" y="5360810"/>
                </a:lnTo>
                <a:lnTo>
                  <a:pt x="3069715" y="5360810"/>
                </a:lnTo>
                <a:lnTo>
                  <a:pt x="3069715" y="5353131"/>
                </a:lnTo>
                <a:lnTo>
                  <a:pt x="3068318" y="5353131"/>
                </a:lnTo>
                <a:lnTo>
                  <a:pt x="3067620" y="5350339"/>
                </a:lnTo>
                <a:lnTo>
                  <a:pt x="3062033" y="5353131"/>
                </a:lnTo>
                <a:lnTo>
                  <a:pt x="3060637" y="5350339"/>
                </a:lnTo>
                <a:lnTo>
                  <a:pt x="3057145" y="5351735"/>
                </a:lnTo>
                <a:lnTo>
                  <a:pt x="3052955" y="5358017"/>
                </a:lnTo>
                <a:lnTo>
                  <a:pt x="3038291" y="5348943"/>
                </a:lnTo>
                <a:lnTo>
                  <a:pt x="3038291" y="5334281"/>
                </a:lnTo>
                <a:lnTo>
                  <a:pt x="3034101" y="5322415"/>
                </a:lnTo>
                <a:lnTo>
                  <a:pt x="3021532" y="5332187"/>
                </a:lnTo>
                <a:lnTo>
                  <a:pt x="3005471" y="5335678"/>
                </a:lnTo>
                <a:lnTo>
                  <a:pt x="2993600" y="5347546"/>
                </a:lnTo>
                <a:lnTo>
                  <a:pt x="2988013" y="5355923"/>
                </a:lnTo>
                <a:lnTo>
                  <a:pt x="2983991" y="5335245"/>
                </a:lnTo>
                <a:lnTo>
                  <a:pt x="2977539" y="5338471"/>
                </a:lnTo>
                <a:lnTo>
                  <a:pt x="2968462" y="5348943"/>
                </a:lnTo>
                <a:lnTo>
                  <a:pt x="2957987" y="5347546"/>
                </a:lnTo>
                <a:lnTo>
                  <a:pt x="2948909" y="5353131"/>
                </a:lnTo>
                <a:lnTo>
                  <a:pt x="2939831" y="5353131"/>
                </a:lnTo>
                <a:lnTo>
                  <a:pt x="2922374" y="5327301"/>
                </a:lnTo>
                <a:lnTo>
                  <a:pt x="2911899" y="5332886"/>
                </a:lnTo>
                <a:lnTo>
                  <a:pt x="2905615" y="5319622"/>
                </a:lnTo>
                <a:lnTo>
                  <a:pt x="2902821" y="5302170"/>
                </a:lnTo>
                <a:lnTo>
                  <a:pt x="2898632" y="5302170"/>
                </a:lnTo>
                <a:lnTo>
                  <a:pt x="2888157" y="5303566"/>
                </a:lnTo>
                <a:lnTo>
                  <a:pt x="2863019" y="5329396"/>
                </a:lnTo>
                <a:lnTo>
                  <a:pt x="2858130" y="5339867"/>
                </a:lnTo>
                <a:lnTo>
                  <a:pt x="2858829" y="5344056"/>
                </a:lnTo>
                <a:lnTo>
                  <a:pt x="2856734" y="5351735"/>
                </a:lnTo>
                <a:lnTo>
                  <a:pt x="2846260" y="5351735"/>
                </a:lnTo>
                <a:lnTo>
                  <a:pt x="2837880" y="5345452"/>
                </a:lnTo>
                <a:lnTo>
                  <a:pt x="2836483" y="5338471"/>
                </a:lnTo>
                <a:lnTo>
                  <a:pt x="2832991" y="5337074"/>
                </a:lnTo>
                <a:lnTo>
                  <a:pt x="2827405" y="5346150"/>
                </a:lnTo>
                <a:lnTo>
                  <a:pt x="2823914" y="5345452"/>
                </a:lnTo>
                <a:lnTo>
                  <a:pt x="2816931" y="5350339"/>
                </a:lnTo>
                <a:lnTo>
                  <a:pt x="2812043" y="5348943"/>
                </a:lnTo>
                <a:lnTo>
                  <a:pt x="2807853" y="5355923"/>
                </a:lnTo>
                <a:lnTo>
                  <a:pt x="2794585" y="5354527"/>
                </a:lnTo>
                <a:lnTo>
                  <a:pt x="2793189" y="5350339"/>
                </a:lnTo>
                <a:lnTo>
                  <a:pt x="2786904" y="5350339"/>
                </a:lnTo>
                <a:lnTo>
                  <a:pt x="2786904" y="5342659"/>
                </a:lnTo>
                <a:lnTo>
                  <a:pt x="2805059" y="5321716"/>
                </a:lnTo>
                <a:lnTo>
                  <a:pt x="2803663" y="5314735"/>
                </a:lnTo>
                <a:lnTo>
                  <a:pt x="2806456" y="5314735"/>
                </a:lnTo>
                <a:lnTo>
                  <a:pt x="2807853" y="5308453"/>
                </a:lnTo>
                <a:lnTo>
                  <a:pt x="2810646" y="5304264"/>
                </a:lnTo>
                <a:lnTo>
                  <a:pt x="2809249" y="5297981"/>
                </a:lnTo>
                <a:lnTo>
                  <a:pt x="2797379" y="5277736"/>
                </a:lnTo>
                <a:lnTo>
                  <a:pt x="2797379" y="5272849"/>
                </a:lnTo>
                <a:lnTo>
                  <a:pt x="2807853" y="5259586"/>
                </a:lnTo>
                <a:lnTo>
                  <a:pt x="2804501" y="5254000"/>
                </a:lnTo>
                <a:lnTo>
                  <a:pt x="2804361" y="5254000"/>
                </a:lnTo>
                <a:lnTo>
                  <a:pt x="2799474" y="5250510"/>
                </a:lnTo>
                <a:lnTo>
                  <a:pt x="2800870" y="5247717"/>
                </a:lnTo>
                <a:lnTo>
                  <a:pt x="2795284" y="5247717"/>
                </a:lnTo>
                <a:lnTo>
                  <a:pt x="2789697" y="5244925"/>
                </a:lnTo>
                <a:lnTo>
                  <a:pt x="2784809" y="5247717"/>
                </a:lnTo>
                <a:lnTo>
                  <a:pt x="2782016" y="5238643"/>
                </a:lnTo>
                <a:lnTo>
                  <a:pt x="2775731" y="5240039"/>
                </a:lnTo>
                <a:lnTo>
                  <a:pt x="2771541" y="5235850"/>
                </a:lnTo>
                <a:lnTo>
                  <a:pt x="2768749" y="5238643"/>
                </a:lnTo>
                <a:lnTo>
                  <a:pt x="2751989" y="5231661"/>
                </a:lnTo>
                <a:lnTo>
                  <a:pt x="2754084" y="5223982"/>
                </a:lnTo>
                <a:lnTo>
                  <a:pt x="2749196" y="5217700"/>
                </a:lnTo>
                <a:lnTo>
                  <a:pt x="2745006" y="5218398"/>
                </a:lnTo>
                <a:lnTo>
                  <a:pt x="2749196" y="5209322"/>
                </a:lnTo>
                <a:lnTo>
                  <a:pt x="2746402" y="5205832"/>
                </a:lnTo>
                <a:lnTo>
                  <a:pt x="2745006" y="5206529"/>
                </a:lnTo>
                <a:lnTo>
                  <a:pt x="2743609" y="5201642"/>
                </a:lnTo>
                <a:lnTo>
                  <a:pt x="2740118" y="5197455"/>
                </a:lnTo>
                <a:lnTo>
                  <a:pt x="2741514" y="5194662"/>
                </a:lnTo>
                <a:lnTo>
                  <a:pt x="2737325" y="5192568"/>
                </a:lnTo>
                <a:lnTo>
                  <a:pt x="2737325" y="5186983"/>
                </a:lnTo>
                <a:lnTo>
                  <a:pt x="2733135" y="5179304"/>
                </a:lnTo>
                <a:lnTo>
                  <a:pt x="2735928" y="5179304"/>
                </a:lnTo>
                <a:lnTo>
                  <a:pt x="2735230" y="5173719"/>
                </a:lnTo>
                <a:lnTo>
                  <a:pt x="2739420" y="5172323"/>
                </a:lnTo>
                <a:lnTo>
                  <a:pt x="2735230" y="5166040"/>
                </a:lnTo>
                <a:lnTo>
                  <a:pt x="2739420" y="5159059"/>
                </a:lnTo>
                <a:lnTo>
                  <a:pt x="2738023" y="5158361"/>
                </a:lnTo>
                <a:lnTo>
                  <a:pt x="2740816" y="5155568"/>
                </a:lnTo>
                <a:lnTo>
                  <a:pt x="2738023" y="5155568"/>
                </a:lnTo>
                <a:lnTo>
                  <a:pt x="2740816" y="5147890"/>
                </a:lnTo>
                <a:lnTo>
                  <a:pt x="2738023" y="5145097"/>
                </a:lnTo>
                <a:lnTo>
                  <a:pt x="2747101" y="5136719"/>
                </a:lnTo>
                <a:lnTo>
                  <a:pt x="2740816" y="5131833"/>
                </a:lnTo>
                <a:lnTo>
                  <a:pt x="2748498" y="5124154"/>
                </a:lnTo>
                <a:lnTo>
                  <a:pt x="2751291" y="5126248"/>
                </a:lnTo>
                <a:lnTo>
                  <a:pt x="2754783" y="5121361"/>
                </a:lnTo>
                <a:lnTo>
                  <a:pt x="2757575" y="5122758"/>
                </a:lnTo>
                <a:lnTo>
                  <a:pt x="2761765" y="5117173"/>
                </a:lnTo>
                <a:lnTo>
                  <a:pt x="2770844" y="5110889"/>
                </a:lnTo>
                <a:lnTo>
                  <a:pt x="2782714" y="5112984"/>
                </a:lnTo>
                <a:lnTo>
                  <a:pt x="2782714" y="5108098"/>
                </a:lnTo>
                <a:lnTo>
                  <a:pt x="2786904" y="5099022"/>
                </a:lnTo>
                <a:lnTo>
                  <a:pt x="2798775" y="5088550"/>
                </a:lnTo>
                <a:lnTo>
                  <a:pt x="2803663" y="5080174"/>
                </a:lnTo>
                <a:lnTo>
                  <a:pt x="2805059" y="5071098"/>
                </a:lnTo>
                <a:lnTo>
                  <a:pt x="2803663" y="5060627"/>
                </a:lnTo>
                <a:lnTo>
                  <a:pt x="2807853" y="5055042"/>
                </a:lnTo>
                <a:lnTo>
                  <a:pt x="2818327" y="5052947"/>
                </a:lnTo>
                <a:lnTo>
                  <a:pt x="2827335" y="5061311"/>
                </a:lnTo>
                <a:lnTo>
                  <a:pt x="2830897" y="5062023"/>
                </a:lnTo>
                <a:lnTo>
                  <a:pt x="2838578" y="5051551"/>
                </a:lnTo>
                <a:lnTo>
                  <a:pt x="2838578" y="5031307"/>
                </a:lnTo>
                <a:lnTo>
                  <a:pt x="2845561" y="5018741"/>
                </a:lnTo>
                <a:lnTo>
                  <a:pt x="2856036" y="5008967"/>
                </a:lnTo>
                <a:lnTo>
                  <a:pt x="2862816" y="4994727"/>
                </a:lnTo>
                <a:lnTo>
                  <a:pt x="2862321" y="4994308"/>
                </a:lnTo>
                <a:lnTo>
                  <a:pt x="2862321" y="4987326"/>
                </a:lnTo>
                <a:lnTo>
                  <a:pt x="2876985" y="4979647"/>
                </a:lnTo>
                <a:lnTo>
                  <a:pt x="2878381" y="4974063"/>
                </a:lnTo>
                <a:lnTo>
                  <a:pt x="2874192" y="4966383"/>
                </a:lnTo>
                <a:lnTo>
                  <a:pt x="2867906" y="4960100"/>
                </a:lnTo>
                <a:lnTo>
                  <a:pt x="2859527" y="4958704"/>
                </a:lnTo>
                <a:lnTo>
                  <a:pt x="2847656" y="4970572"/>
                </a:lnTo>
                <a:lnTo>
                  <a:pt x="2839974" y="4971968"/>
                </a:lnTo>
                <a:lnTo>
                  <a:pt x="2833689" y="4967779"/>
                </a:lnTo>
                <a:lnTo>
                  <a:pt x="2829500" y="4958704"/>
                </a:lnTo>
                <a:lnTo>
                  <a:pt x="2841371" y="4942648"/>
                </a:lnTo>
                <a:lnTo>
                  <a:pt x="2847656" y="4937761"/>
                </a:lnTo>
                <a:lnTo>
                  <a:pt x="2851845" y="4925893"/>
                </a:lnTo>
                <a:lnTo>
                  <a:pt x="2862321" y="4921705"/>
                </a:lnTo>
                <a:lnTo>
                  <a:pt x="2866510" y="4917516"/>
                </a:lnTo>
                <a:lnTo>
                  <a:pt x="2874192" y="4900762"/>
                </a:lnTo>
                <a:lnTo>
                  <a:pt x="2886062" y="4887497"/>
                </a:lnTo>
                <a:lnTo>
                  <a:pt x="2887459" y="4879819"/>
                </a:lnTo>
                <a:lnTo>
                  <a:pt x="2886062" y="4866554"/>
                </a:lnTo>
                <a:lnTo>
                  <a:pt x="2893046" y="4849102"/>
                </a:lnTo>
                <a:lnTo>
                  <a:pt x="2895140" y="4847706"/>
                </a:lnTo>
                <a:lnTo>
                  <a:pt x="2895977" y="4847743"/>
                </a:lnTo>
                <a:lnTo>
                  <a:pt x="2897235" y="4844913"/>
                </a:lnTo>
                <a:lnTo>
                  <a:pt x="2895838" y="4837933"/>
                </a:lnTo>
                <a:lnTo>
                  <a:pt x="2889554" y="4831649"/>
                </a:lnTo>
                <a:lnTo>
                  <a:pt x="2879079" y="4830254"/>
                </a:lnTo>
                <a:lnTo>
                  <a:pt x="2876287" y="4826064"/>
                </a:lnTo>
                <a:lnTo>
                  <a:pt x="2876287" y="4819782"/>
                </a:lnTo>
                <a:lnTo>
                  <a:pt x="2885364" y="4805121"/>
                </a:lnTo>
                <a:lnTo>
                  <a:pt x="2890951" y="4793254"/>
                </a:lnTo>
                <a:lnTo>
                  <a:pt x="2893743" y="4778594"/>
                </a:lnTo>
                <a:lnTo>
                  <a:pt x="2892347" y="4772311"/>
                </a:lnTo>
                <a:lnTo>
                  <a:pt x="2894442" y="4765330"/>
                </a:lnTo>
                <a:lnTo>
                  <a:pt x="2902822" y="4766726"/>
                </a:lnTo>
                <a:lnTo>
                  <a:pt x="2914692" y="4773707"/>
                </a:lnTo>
                <a:lnTo>
                  <a:pt x="2920977" y="4773707"/>
                </a:lnTo>
                <a:lnTo>
                  <a:pt x="2925167" y="4770915"/>
                </a:lnTo>
                <a:lnTo>
                  <a:pt x="2925767" y="4771515"/>
                </a:lnTo>
                <a:lnTo>
                  <a:pt x="2927960" y="4766028"/>
                </a:lnTo>
                <a:lnTo>
                  <a:pt x="2922373" y="4750669"/>
                </a:lnTo>
                <a:lnTo>
                  <a:pt x="2925167" y="4745085"/>
                </a:lnTo>
                <a:lnTo>
                  <a:pt x="2931452" y="4740896"/>
                </a:lnTo>
                <a:lnTo>
                  <a:pt x="2931452" y="4737406"/>
                </a:lnTo>
                <a:lnTo>
                  <a:pt x="2928658" y="4729028"/>
                </a:lnTo>
                <a:lnTo>
                  <a:pt x="2920977" y="4721350"/>
                </a:lnTo>
                <a:lnTo>
                  <a:pt x="2919581" y="4713670"/>
                </a:lnTo>
                <a:lnTo>
                  <a:pt x="2926563" y="4706689"/>
                </a:lnTo>
                <a:lnTo>
                  <a:pt x="2935642" y="4703199"/>
                </a:lnTo>
                <a:lnTo>
                  <a:pt x="2943323" y="4704595"/>
                </a:lnTo>
                <a:lnTo>
                  <a:pt x="2953797" y="4710878"/>
                </a:lnTo>
                <a:lnTo>
                  <a:pt x="2957987" y="4709481"/>
                </a:lnTo>
                <a:lnTo>
                  <a:pt x="2963573" y="4704595"/>
                </a:lnTo>
                <a:lnTo>
                  <a:pt x="2971254" y="4689935"/>
                </a:lnTo>
                <a:lnTo>
                  <a:pt x="2967065" y="4696218"/>
                </a:lnTo>
                <a:lnTo>
                  <a:pt x="2965668" y="4688538"/>
                </a:lnTo>
                <a:lnTo>
                  <a:pt x="2960780" y="4681557"/>
                </a:lnTo>
                <a:lnTo>
                  <a:pt x="2953797" y="4679463"/>
                </a:lnTo>
                <a:lnTo>
                  <a:pt x="2943323" y="4681557"/>
                </a:lnTo>
                <a:lnTo>
                  <a:pt x="2939831" y="4679463"/>
                </a:lnTo>
                <a:lnTo>
                  <a:pt x="2935642" y="4671086"/>
                </a:lnTo>
                <a:lnTo>
                  <a:pt x="2935642" y="4666200"/>
                </a:lnTo>
                <a:lnTo>
                  <a:pt x="2938434" y="4660614"/>
                </a:lnTo>
                <a:lnTo>
                  <a:pt x="2955193" y="4639671"/>
                </a:lnTo>
                <a:lnTo>
                  <a:pt x="2976143" y="4634785"/>
                </a:lnTo>
                <a:lnTo>
                  <a:pt x="2981729" y="4617332"/>
                </a:lnTo>
                <a:lnTo>
                  <a:pt x="2993600" y="4609653"/>
                </a:lnTo>
                <a:lnTo>
                  <a:pt x="2969858" y="4592200"/>
                </a:lnTo>
                <a:lnTo>
                  <a:pt x="2972651" y="4585918"/>
                </a:lnTo>
                <a:lnTo>
                  <a:pt x="2964272" y="4581729"/>
                </a:lnTo>
                <a:lnTo>
                  <a:pt x="2964272" y="4575446"/>
                </a:lnTo>
                <a:lnTo>
                  <a:pt x="2959383" y="4571257"/>
                </a:lnTo>
                <a:lnTo>
                  <a:pt x="2956590" y="4564974"/>
                </a:lnTo>
                <a:lnTo>
                  <a:pt x="2959383" y="4562183"/>
                </a:lnTo>
                <a:lnTo>
                  <a:pt x="2958462" y="4560332"/>
                </a:lnTo>
                <a:lnTo>
                  <a:pt x="2955892" y="4562183"/>
                </a:lnTo>
                <a:lnTo>
                  <a:pt x="2954495" y="4569861"/>
                </a:lnTo>
                <a:lnTo>
                  <a:pt x="2952401" y="4567069"/>
                </a:lnTo>
                <a:lnTo>
                  <a:pt x="2942624" y="4576842"/>
                </a:lnTo>
                <a:lnTo>
                  <a:pt x="2941227" y="4584522"/>
                </a:lnTo>
                <a:lnTo>
                  <a:pt x="2929357" y="4577541"/>
                </a:lnTo>
                <a:lnTo>
                  <a:pt x="2925865" y="4580333"/>
                </a:lnTo>
                <a:lnTo>
                  <a:pt x="2925865" y="4584522"/>
                </a:lnTo>
                <a:lnTo>
                  <a:pt x="2921676" y="4587314"/>
                </a:lnTo>
                <a:lnTo>
                  <a:pt x="2913994" y="4588710"/>
                </a:lnTo>
                <a:lnTo>
                  <a:pt x="2904917" y="4596389"/>
                </a:lnTo>
                <a:lnTo>
                  <a:pt x="2896536" y="4600578"/>
                </a:lnTo>
                <a:lnTo>
                  <a:pt x="2895140" y="4593597"/>
                </a:lnTo>
                <a:lnTo>
                  <a:pt x="2893045" y="4593597"/>
                </a:lnTo>
                <a:lnTo>
                  <a:pt x="2893743" y="4587314"/>
                </a:lnTo>
                <a:lnTo>
                  <a:pt x="2897933" y="4584522"/>
                </a:lnTo>
                <a:lnTo>
                  <a:pt x="2897933" y="4574050"/>
                </a:lnTo>
                <a:lnTo>
                  <a:pt x="2893743" y="4574050"/>
                </a:lnTo>
                <a:lnTo>
                  <a:pt x="2893743" y="4569861"/>
                </a:lnTo>
                <a:lnTo>
                  <a:pt x="2891649" y="4569861"/>
                </a:lnTo>
                <a:lnTo>
                  <a:pt x="2893045" y="4572654"/>
                </a:lnTo>
                <a:lnTo>
                  <a:pt x="2887459" y="4572654"/>
                </a:lnTo>
                <a:lnTo>
                  <a:pt x="2886062" y="4563578"/>
                </a:lnTo>
                <a:lnTo>
                  <a:pt x="2897933" y="4557994"/>
                </a:lnTo>
                <a:lnTo>
                  <a:pt x="2893743" y="4553805"/>
                </a:lnTo>
                <a:lnTo>
                  <a:pt x="2898632" y="4544729"/>
                </a:lnTo>
                <a:lnTo>
                  <a:pt x="2886761" y="4534258"/>
                </a:lnTo>
                <a:lnTo>
                  <a:pt x="2872096" y="4532862"/>
                </a:lnTo>
                <a:lnTo>
                  <a:pt x="2873493" y="4531466"/>
                </a:lnTo>
                <a:lnTo>
                  <a:pt x="2861217" y="4524359"/>
                </a:lnTo>
                <a:lnTo>
                  <a:pt x="2855337" y="4530768"/>
                </a:lnTo>
                <a:lnTo>
                  <a:pt x="2853940" y="4534258"/>
                </a:lnTo>
                <a:lnTo>
                  <a:pt x="2852544" y="4530768"/>
                </a:lnTo>
                <a:lnTo>
                  <a:pt x="2842070" y="4534258"/>
                </a:lnTo>
                <a:lnTo>
                  <a:pt x="2840673" y="4531466"/>
                </a:lnTo>
                <a:lnTo>
                  <a:pt x="2836483" y="4534258"/>
                </a:lnTo>
                <a:lnTo>
                  <a:pt x="2830199" y="4534258"/>
                </a:lnTo>
                <a:lnTo>
                  <a:pt x="2823914" y="4537051"/>
                </a:lnTo>
                <a:lnTo>
                  <a:pt x="2816931" y="4542635"/>
                </a:lnTo>
                <a:lnTo>
                  <a:pt x="2815535" y="4539843"/>
                </a:lnTo>
                <a:lnTo>
                  <a:pt x="2807853" y="4538447"/>
                </a:lnTo>
                <a:lnTo>
                  <a:pt x="2807853" y="4534258"/>
                </a:lnTo>
                <a:lnTo>
                  <a:pt x="2800871" y="4534258"/>
                </a:lnTo>
                <a:lnTo>
                  <a:pt x="2800172" y="4537051"/>
                </a:lnTo>
                <a:lnTo>
                  <a:pt x="2793189" y="4531466"/>
                </a:lnTo>
                <a:lnTo>
                  <a:pt x="2786904" y="4534258"/>
                </a:lnTo>
                <a:lnTo>
                  <a:pt x="2782715" y="4532862"/>
                </a:lnTo>
                <a:lnTo>
                  <a:pt x="2777826" y="4537051"/>
                </a:lnTo>
                <a:lnTo>
                  <a:pt x="2777826" y="4532862"/>
                </a:lnTo>
                <a:lnTo>
                  <a:pt x="2770844" y="4531466"/>
                </a:lnTo>
                <a:lnTo>
                  <a:pt x="2763162" y="4530768"/>
                </a:lnTo>
                <a:lnTo>
                  <a:pt x="2754783" y="4532862"/>
                </a:lnTo>
                <a:lnTo>
                  <a:pt x="2744308" y="4516108"/>
                </a:lnTo>
                <a:lnTo>
                  <a:pt x="2749894" y="4514712"/>
                </a:lnTo>
                <a:lnTo>
                  <a:pt x="2748498" y="4507731"/>
                </a:lnTo>
                <a:lnTo>
                  <a:pt x="2728945" y="4498655"/>
                </a:lnTo>
                <a:lnTo>
                  <a:pt x="2645751" y="4464287"/>
                </a:lnTo>
                <a:lnTo>
                  <a:pt x="2645150" y="4464448"/>
                </a:lnTo>
                <a:lnTo>
                  <a:pt x="2638166" y="4461656"/>
                </a:lnTo>
                <a:lnTo>
                  <a:pt x="2631882" y="4420468"/>
                </a:lnTo>
                <a:lnTo>
                  <a:pt x="2634676" y="4386959"/>
                </a:lnTo>
                <a:lnTo>
                  <a:pt x="2633279" y="4379279"/>
                </a:lnTo>
                <a:lnTo>
                  <a:pt x="2618615" y="4369507"/>
                </a:lnTo>
                <a:lnTo>
                  <a:pt x="2600459" y="4348564"/>
                </a:lnTo>
                <a:lnTo>
                  <a:pt x="2588588" y="4333903"/>
                </a:lnTo>
                <a:lnTo>
                  <a:pt x="2584769" y="4323085"/>
                </a:lnTo>
                <a:lnTo>
                  <a:pt x="2584398" y="4323431"/>
                </a:lnTo>
                <a:lnTo>
                  <a:pt x="2547283" y="4314496"/>
                </a:lnTo>
                <a:lnTo>
                  <a:pt x="2546690" y="4315752"/>
                </a:lnTo>
                <a:lnTo>
                  <a:pt x="2544595" y="4315752"/>
                </a:lnTo>
                <a:lnTo>
                  <a:pt x="2545293" y="4318544"/>
                </a:lnTo>
                <a:lnTo>
                  <a:pt x="2539009" y="4326223"/>
                </a:lnTo>
                <a:lnTo>
                  <a:pt x="2537612" y="4333205"/>
                </a:lnTo>
                <a:lnTo>
                  <a:pt x="2522948" y="4345770"/>
                </a:lnTo>
                <a:lnTo>
                  <a:pt x="2496412" y="4351355"/>
                </a:lnTo>
                <a:lnTo>
                  <a:pt x="2490826" y="4363222"/>
                </a:lnTo>
                <a:lnTo>
                  <a:pt x="2485938" y="4361826"/>
                </a:lnTo>
                <a:lnTo>
                  <a:pt x="2465688" y="4389052"/>
                </a:lnTo>
                <a:lnTo>
                  <a:pt x="2381892" y="4363222"/>
                </a:lnTo>
                <a:lnTo>
                  <a:pt x="2381892" y="4368109"/>
                </a:lnTo>
                <a:lnTo>
                  <a:pt x="2377702" y="4375091"/>
                </a:lnTo>
                <a:lnTo>
                  <a:pt x="2376305" y="4382770"/>
                </a:lnTo>
                <a:lnTo>
                  <a:pt x="2370021" y="4388354"/>
                </a:lnTo>
                <a:lnTo>
                  <a:pt x="2344882" y="4386958"/>
                </a:lnTo>
                <a:lnTo>
                  <a:pt x="2321140" y="4391147"/>
                </a:lnTo>
                <a:lnTo>
                  <a:pt x="2280639" y="4379978"/>
                </a:lnTo>
                <a:lnTo>
                  <a:pt x="2251310" y="4391147"/>
                </a:lnTo>
                <a:lnTo>
                  <a:pt x="2236646" y="4377883"/>
                </a:lnTo>
                <a:lnTo>
                  <a:pt x="2256198" y="4307375"/>
                </a:lnTo>
                <a:lnTo>
                  <a:pt x="2254802" y="4305978"/>
                </a:lnTo>
                <a:lnTo>
                  <a:pt x="2255304" y="4305147"/>
                </a:lnTo>
                <a:lnTo>
                  <a:pt x="2207318" y="4273167"/>
                </a:lnTo>
                <a:lnTo>
                  <a:pt x="2212903" y="4267583"/>
                </a:lnTo>
                <a:lnTo>
                  <a:pt x="2199636" y="4229885"/>
                </a:lnTo>
                <a:lnTo>
                  <a:pt x="2202429" y="4220810"/>
                </a:lnTo>
                <a:lnTo>
                  <a:pt x="2201571" y="4219952"/>
                </a:lnTo>
                <a:lnTo>
                  <a:pt x="2198938" y="4228489"/>
                </a:lnTo>
                <a:lnTo>
                  <a:pt x="2212205" y="4266187"/>
                </a:lnTo>
                <a:lnTo>
                  <a:pt x="2201731" y="4275262"/>
                </a:lnTo>
                <a:lnTo>
                  <a:pt x="2195446" y="4276658"/>
                </a:lnTo>
                <a:lnTo>
                  <a:pt x="2173799" y="4285035"/>
                </a:lnTo>
                <a:lnTo>
                  <a:pt x="2160532" y="4295506"/>
                </a:lnTo>
                <a:lnTo>
                  <a:pt x="2127013" y="4285035"/>
                </a:lnTo>
                <a:lnTo>
                  <a:pt x="2124918" y="4224999"/>
                </a:lnTo>
                <a:lnTo>
                  <a:pt x="2108857" y="4207546"/>
                </a:lnTo>
                <a:lnTo>
                  <a:pt x="2106064" y="4197075"/>
                </a:lnTo>
                <a:lnTo>
                  <a:pt x="2051597" y="4135642"/>
                </a:lnTo>
                <a:lnTo>
                  <a:pt x="2088907" y="4068645"/>
                </a:lnTo>
                <a:lnTo>
                  <a:pt x="2088607" y="4068625"/>
                </a:lnTo>
                <a:lnTo>
                  <a:pt x="2090701" y="4063738"/>
                </a:lnTo>
                <a:lnTo>
                  <a:pt x="2061373" y="3987644"/>
                </a:lnTo>
                <a:lnTo>
                  <a:pt x="2028617" y="3987644"/>
                </a:lnTo>
                <a:lnTo>
                  <a:pt x="2028554" y="3988343"/>
                </a:lnTo>
                <a:lnTo>
                  <a:pt x="2022967" y="3988343"/>
                </a:lnTo>
                <a:lnTo>
                  <a:pt x="2012493" y="3972286"/>
                </a:lnTo>
                <a:lnTo>
                  <a:pt x="2015286" y="3961117"/>
                </a:lnTo>
                <a:lnTo>
                  <a:pt x="2013889" y="3956928"/>
                </a:lnTo>
                <a:lnTo>
                  <a:pt x="2007604" y="3956928"/>
                </a:lnTo>
                <a:lnTo>
                  <a:pt x="2006208" y="3959721"/>
                </a:lnTo>
                <a:lnTo>
                  <a:pt x="1994337" y="3967400"/>
                </a:lnTo>
                <a:lnTo>
                  <a:pt x="1987731" y="3978627"/>
                </a:lnTo>
                <a:lnTo>
                  <a:pt x="1988750" y="3980664"/>
                </a:lnTo>
                <a:lnTo>
                  <a:pt x="1982465" y="3985551"/>
                </a:lnTo>
                <a:lnTo>
                  <a:pt x="1978275" y="3996023"/>
                </a:lnTo>
                <a:lnTo>
                  <a:pt x="1978275" y="4005795"/>
                </a:lnTo>
                <a:lnTo>
                  <a:pt x="1980761" y="4012616"/>
                </a:lnTo>
                <a:lnTo>
                  <a:pt x="1981774" y="4012777"/>
                </a:lnTo>
                <a:lnTo>
                  <a:pt x="1981774" y="4021852"/>
                </a:lnTo>
                <a:lnTo>
                  <a:pt x="1975489" y="4028136"/>
                </a:lnTo>
                <a:lnTo>
                  <a:pt x="1975489" y="4038607"/>
                </a:lnTo>
                <a:lnTo>
                  <a:pt x="1925910" y="4079796"/>
                </a:lnTo>
                <a:lnTo>
                  <a:pt x="1884710" y="4129360"/>
                </a:lnTo>
                <a:lnTo>
                  <a:pt x="1883314" y="4123077"/>
                </a:lnTo>
                <a:lnTo>
                  <a:pt x="1879124" y="4124474"/>
                </a:lnTo>
                <a:lnTo>
                  <a:pt x="1879124" y="4128662"/>
                </a:lnTo>
                <a:lnTo>
                  <a:pt x="1883314" y="4131454"/>
                </a:lnTo>
                <a:lnTo>
                  <a:pt x="1872141" y="4134247"/>
                </a:lnTo>
                <a:lnTo>
                  <a:pt x="1872134" y="4134247"/>
                </a:lnTo>
                <a:lnTo>
                  <a:pt x="1864453" y="4131454"/>
                </a:lnTo>
                <a:lnTo>
                  <a:pt x="1870039" y="4127266"/>
                </a:lnTo>
                <a:lnTo>
                  <a:pt x="1877720" y="4127266"/>
                </a:lnTo>
                <a:lnTo>
                  <a:pt x="1877720" y="4125870"/>
                </a:lnTo>
                <a:lnTo>
                  <a:pt x="1876323" y="4124474"/>
                </a:lnTo>
                <a:lnTo>
                  <a:pt x="1870039" y="4125870"/>
                </a:lnTo>
                <a:lnTo>
                  <a:pt x="1867246" y="4123077"/>
                </a:lnTo>
                <a:lnTo>
                  <a:pt x="1870039" y="4120285"/>
                </a:lnTo>
                <a:lnTo>
                  <a:pt x="1860961" y="4116096"/>
                </a:lnTo>
                <a:lnTo>
                  <a:pt x="1858168" y="4111907"/>
                </a:lnTo>
                <a:lnTo>
                  <a:pt x="1859564" y="4106322"/>
                </a:lnTo>
                <a:lnTo>
                  <a:pt x="1853280" y="4100739"/>
                </a:lnTo>
                <a:lnTo>
                  <a:pt x="1854677" y="4096549"/>
                </a:lnTo>
                <a:lnTo>
                  <a:pt x="1853280" y="4095153"/>
                </a:lnTo>
                <a:lnTo>
                  <a:pt x="1851883" y="4099342"/>
                </a:lnTo>
                <a:lnTo>
                  <a:pt x="1847694" y="4099342"/>
                </a:lnTo>
                <a:lnTo>
                  <a:pt x="1848951" y="4095572"/>
                </a:lnTo>
                <a:lnTo>
                  <a:pt x="1847694" y="4093059"/>
                </a:lnTo>
                <a:lnTo>
                  <a:pt x="1844900" y="4095852"/>
                </a:lnTo>
                <a:lnTo>
                  <a:pt x="1846297" y="4098644"/>
                </a:lnTo>
                <a:lnTo>
                  <a:pt x="1845598" y="4098644"/>
                </a:lnTo>
                <a:lnTo>
                  <a:pt x="1837918" y="4092361"/>
                </a:lnTo>
                <a:lnTo>
                  <a:pt x="1832331" y="4092361"/>
                </a:lnTo>
                <a:lnTo>
                  <a:pt x="1832331" y="4089568"/>
                </a:lnTo>
                <a:lnTo>
                  <a:pt x="1828141" y="4089568"/>
                </a:lnTo>
                <a:lnTo>
                  <a:pt x="1828141" y="4092361"/>
                </a:lnTo>
                <a:lnTo>
                  <a:pt x="1823952" y="4093757"/>
                </a:lnTo>
                <a:lnTo>
                  <a:pt x="1818365" y="4092361"/>
                </a:lnTo>
                <a:lnTo>
                  <a:pt x="1810684" y="4096549"/>
                </a:lnTo>
                <a:lnTo>
                  <a:pt x="1806494" y="4099342"/>
                </a:lnTo>
                <a:lnTo>
                  <a:pt x="1809288" y="4102134"/>
                </a:lnTo>
                <a:lnTo>
                  <a:pt x="1807891" y="4104926"/>
                </a:lnTo>
                <a:lnTo>
                  <a:pt x="1800209" y="4102134"/>
                </a:lnTo>
                <a:lnTo>
                  <a:pt x="1800209" y="4096549"/>
                </a:lnTo>
                <a:lnTo>
                  <a:pt x="1796020" y="4096549"/>
                </a:lnTo>
                <a:lnTo>
                  <a:pt x="1786942" y="4093757"/>
                </a:lnTo>
                <a:lnTo>
                  <a:pt x="1785545" y="4096549"/>
                </a:lnTo>
                <a:lnTo>
                  <a:pt x="1782751" y="4096549"/>
                </a:lnTo>
                <a:lnTo>
                  <a:pt x="1775071" y="4093757"/>
                </a:lnTo>
                <a:lnTo>
                  <a:pt x="1712224" y="4102833"/>
                </a:lnTo>
                <a:lnTo>
                  <a:pt x="1700353" y="4093757"/>
                </a:lnTo>
                <a:lnTo>
                  <a:pt x="1694766" y="4095153"/>
                </a:lnTo>
                <a:lnTo>
                  <a:pt x="1691973" y="4092361"/>
                </a:lnTo>
                <a:lnTo>
                  <a:pt x="1693370" y="4088172"/>
                </a:lnTo>
                <a:lnTo>
                  <a:pt x="1689180" y="4081889"/>
                </a:lnTo>
                <a:lnTo>
                  <a:pt x="1691973" y="4075607"/>
                </a:lnTo>
                <a:lnTo>
                  <a:pt x="1690577" y="4075607"/>
                </a:lnTo>
                <a:lnTo>
                  <a:pt x="1691973" y="4069324"/>
                </a:lnTo>
                <a:lnTo>
                  <a:pt x="1686387" y="4063040"/>
                </a:lnTo>
                <a:lnTo>
                  <a:pt x="1690577" y="4063040"/>
                </a:lnTo>
                <a:lnTo>
                  <a:pt x="1696163" y="4060248"/>
                </a:lnTo>
                <a:lnTo>
                  <a:pt x="1712224" y="4058852"/>
                </a:lnTo>
                <a:lnTo>
                  <a:pt x="1715017" y="4064437"/>
                </a:lnTo>
                <a:lnTo>
                  <a:pt x="1717811" y="4064437"/>
                </a:lnTo>
                <a:lnTo>
                  <a:pt x="1719207" y="4067229"/>
                </a:lnTo>
                <a:lnTo>
                  <a:pt x="1728285" y="4065833"/>
                </a:lnTo>
                <a:lnTo>
                  <a:pt x="1733871" y="4068625"/>
                </a:lnTo>
                <a:lnTo>
                  <a:pt x="1735268" y="4067229"/>
                </a:lnTo>
                <a:lnTo>
                  <a:pt x="1739457" y="4071418"/>
                </a:lnTo>
                <a:lnTo>
                  <a:pt x="1748536" y="4072814"/>
                </a:lnTo>
                <a:lnTo>
                  <a:pt x="1754820" y="4079097"/>
                </a:lnTo>
                <a:lnTo>
                  <a:pt x="1760407" y="4077701"/>
                </a:lnTo>
                <a:lnTo>
                  <a:pt x="1760407" y="4081889"/>
                </a:lnTo>
                <a:lnTo>
                  <a:pt x="1769484" y="4084681"/>
                </a:lnTo>
                <a:lnTo>
                  <a:pt x="1770881" y="4087474"/>
                </a:lnTo>
                <a:lnTo>
                  <a:pt x="1773674" y="4086077"/>
                </a:lnTo>
                <a:lnTo>
                  <a:pt x="1772277" y="4090267"/>
                </a:lnTo>
                <a:lnTo>
                  <a:pt x="1774694" y="4086239"/>
                </a:lnTo>
                <a:lnTo>
                  <a:pt x="1777166" y="4087474"/>
                </a:lnTo>
                <a:lnTo>
                  <a:pt x="1777166" y="4084681"/>
                </a:lnTo>
                <a:lnTo>
                  <a:pt x="1774973" y="4085778"/>
                </a:lnTo>
                <a:lnTo>
                  <a:pt x="1778562" y="4079796"/>
                </a:lnTo>
                <a:lnTo>
                  <a:pt x="1768087" y="4083983"/>
                </a:lnTo>
                <a:lnTo>
                  <a:pt x="1762502" y="4079796"/>
                </a:lnTo>
                <a:lnTo>
                  <a:pt x="1756915" y="4030230"/>
                </a:lnTo>
                <a:lnTo>
                  <a:pt x="1762502" y="4024645"/>
                </a:lnTo>
                <a:lnTo>
                  <a:pt x="1771579" y="4009984"/>
                </a:lnTo>
                <a:lnTo>
                  <a:pt x="1775769" y="4015569"/>
                </a:lnTo>
                <a:lnTo>
                  <a:pt x="1782053" y="4009286"/>
                </a:lnTo>
                <a:lnTo>
                  <a:pt x="1774372" y="4005097"/>
                </a:lnTo>
                <a:lnTo>
                  <a:pt x="1771579" y="4005097"/>
                </a:lnTo>
                <a:lnTo>
                  <a:pt x="1772976" y="3991834"/>
                </a:lnTo>
                <a:lnTo>
                  <a:pt x="1779261" y="3968098"/>
                </a:lnTo>
                <a:lnTo>
                  <a:pt x="1780810" y="3967582"/>
                </a:lnTo>
                <a:lnTo>
                  <a:pt x="1775071" y="3966004"/>
                </a:lnTo>
                <a:lnTo>
                  <a:pt x="1759010" y="3964608"/>
                </a:lnTo>
                <a:lnTo>
                  <a:pt x="1754820" y="3963211"/>
                </a:lnTo>
                <a:lnTo>
                  <a:pt x="1751328" y="3951344"/>
                </a:lnTo>
                <a:lnTo>
                  <a:pt x="1751328" y="3945061"/>
                </a:lnTo>
                <a:lnTo>
                  <a:pt x="1747139" y="3939476"/>
                </a:lnTo>
                <a:lnTo>
                  <a:pt x="1736664" y="3935985"/>
                </a:lnTo>
                <a:lnTo>
                  <a:pt x="1733173" y="3935985"/>
                </a:lnTo>
                <a:lnTo>
                  <a:pt x="1728285" y="3930401"/>
                </a:lnTo>
                <a:lnTo>
                  <a:pt x="1722698" y="3930401"/>
                </a:lnTo>
                <a:lnTo>
                  <a:pt x="1718509" y="3934589"/>
                </a:lnTo>
                <a:lnTo>
                  <a:pt x="1709430" y="3931798"/>
                </a:lnTo>
                <a:lnTo>
                  <a:pt x="1706637" y="3922024"/>
                </a:lnTo>
                <a:lnTo>
                  <a:pt x="1704543" y="3920627"/>
                </a:lnTo>
                <a:lnTo>
                  <a:pt x="1698956" y="3919231"/>
                </a:lnTo>
                <a:lnTo>
                  <a:pt x="1682197" y="3924816"/>
                </a:lnTo>
                <a:lnTo>
                  <a:pt x="1673818" y="3917835"/>
                </a:lnTo>
                <a:lnTo>
                  <a:pt x="1666248" y="3899956"/>
                </a:lnTo>
                <a:lnTo>
                  <a:pt x="1665438" y="3901779"/>
                </a:lnTo>
                <a:lnTo>
                  <a:pt x="1671024" y="3913646"/>
                </a:lnTo>
                <a:lnTo>
                  <a:pt x="1673120" y="3920627"/>
                </a:lnTo>
                <a:lnTo>
                  <a:pt x="1681499" y="3926911"/>
                </a:lnTo>
                <a:lnTo>
                  <a:pt x="1680102" y="3931099"/>
                </a:lnTo>
                <a:lnTo>
                  <a:pt x="1671723" y="3932495"/>
                </a:lnTo>
                <a:lnTo>
                  <a:pt x="1668231" y="3937382"/>
                </a:lnTo>
                <a:lnTo>
                  <a:pt x="1669628" y="3942966"/>
                </a:lnTo>
                <a:lnTo>
                  <a:pt x="1665438" y="3952042"/>
                </a:lnTo>
                <a:lnTo>
                  <a:pt x="1649377" y="3960419"/>
                </a:lnTo>
                <a:lnTo>
                  <a:pt x="1649775" y="3958897"/>
                </a:lnTo>
                <a:lnTo>
                  <a:pt x="1645886" y="3961117"/>
                </a:lnTo>
                <a:lnTo>
                  <a:pt x="1635411" y="3980664"/>
                </a:lnTo>
                <a:lnTo>
                  <a:pt x="1628429" y="3985551"/>
                </a:lnTo>
                <a:lnTo>
                  <a:pt x="1629825" y="3989739"/>
                </a:lnTo>
                <a:lnTo>
                  <a:pt x="1613764" y="3993928"/>
                </a:lnTo>
                <a:lnTo>
                  <a:pt x="1613764" y="3996023"/>
                </a:lnTo>
                <a:lnTo>
                  <a:pt x="1601194" y="4021852"/>
                </a:lnTo>
                <a:lnTo>
                  <a:pt x="1592815" y="4023249"/>
                </a:lnTo>
                <a:lnTo>
                  <a:pt x="1569073" y="4035117"/>
                </a:lnTo>
                <a:lnTo>
                  <a:pt x="1571866" y="4070022"/>
                </a:lnTo>
                <a:lnTo>
                  <a:pt x="1555805" y="4072814"/>
                </a:lnTo>
                <a:lnTo>
                  <a:pt x="1550917" y="4068625"/>
                </a:lnTo>
                <a:lnTo>
                  <a:pt x="1543934" y="4075607"/>
                </a:lnTo>
                <a:lnTo>
                  <a:pt x="1537650" y="4077701"/>
                </a:lnTo>
                <a:lnTo>
                  <a:pt x="1524382" y="4070022"/>
                </a:lnTo>
                <a:lnTo>
                  <a:pt x="1458044" y="4056758"/>
                </a:lnTo>
                <a:lnTo>
                  <a:pt x="1411258" y="4075607"/>
                </a:lnTo>
                <a:lnTo>
                  <a:pt x="1405671" y="4024645"/>
                </a:lnTo>
                <a:lnTo>
                  <a:pt x="1427871" y="3975833"/>
                </a:lnTo>
                <a:lnTo>
                  <a:pt x="1418248" y="3961117"/>
                </a:lnTo>
                <a:lnTo>
                  <a:pt x="1357496" y="3970193"/>
                </a:lnTo>
                <a:lnTo>
                  <a:pt x="1344927" y="3968796"/>
                </a:lnTo>
                <a:lnTo>
                  <a:pt x="1330255" y="3982060"/>
                </a:lnTo>
                <a:lnTo>
                  <a:pt x="1304418" y="3985551"/>
                </a:lnTo>
                <a:lnTo>
                  <a:pt x="1242968" y="4018362"/>
                </a:lnTo>
                <a:lnTo>
                  <a:pt x="1234079" y="4012435"/>
                </a:lnTo>
                <a:lnTo>
                  <a:pt x="1240880" y="4017664"/>
                </a:lnTo>
                <a:lnTo>
                  <a:pt x="1234595" y="4021154"/>
                </a:lnTo>
                <a:lnTo>
                  <a:pt x="1231802" y="4019758"/>
                </a:lnTo>
                <a:lnTo>
                  <a:pt x="1228311" y="4026739"/>
                </a:lnTo>
                <a:lnTo>
                  <a:pt x="1235992" y="4029532"/>
                </a:lnTo>
                <a:lnTo>
                  <a:pt x="1242277" y="4028136"/>
                </a:lnTo>
                <a:lnTo>
                  <a:pt x="1249260" y="4037210"/>
                </a:lnTo>
                <a:lnTo>
                  <a:pt x="1246466" y="4049079"/>
                </a:lnTo>
                <a:lnTo>
                  <a:pt x="1250656" y="4049079"/>
                </a:lnTo>
                <a:lnTo>
                  <a:pt x="1249260" y="4055362"/>
                </a:lnTo>
                <a:lnTo>
                  <a:pt x="1242277" y="4053966"/>
                </a:lnTo>
                <a:lnTo>
                  <a:pt x="1242277" y="4055362"/>
                </a:lnTo>
                <a:lnTo>
                  <a:pt x="1245070" y="4055362"/>
                </a:lnTo>
                <a:lnTo>
                  <a:pt x="1246466" y="4065135"/>
                </a:lnTo>
                <a:lnTo>
                  <a:pt x="1240880" y="4063738"/>
                </a:lnTo>
                <a:lnTo>
                  <a:pt x="1240182" y="4070022"/>
                </a:lnTo>
                <a:lnTo>
                  <a:pt x="1231802" y="4077003"/>
                </a:lnTo>
                <a:lnTo>
                  <a:pt x="1240880" y="4101436"/>
                </a:lnTo>
                <a:lnTo>
                  <a:pt x="1287666" y="4165662"/>
                </a:lnTo>
                <a:lnTo>
                  <a:pt x="1279985" y="4171945"/>
                </a:lnTo>
                <a:lnTo>
                  <a:pt x="1285571" y="4180321"/>
                </a:lnTo>
                <a:lnTo>
                  <a:pt x="1287666" y="4186605"/>
                </a:lnTo>
                <a:lnTo>
                  <a:pt x="1275795" y="4183812"/>
                </a:lnTo>
                <a:lnTo>
                  <a:pt x="1249260" y="4199868"/>
                </a:lnTo>
                <a:lnTo>
                  <a:pt x="1230406" y="4204057"/>
                </a:lnTo>
                <a:lnTo>
                  <a:pt x="1230406" y="4202661"/>
                </a:lnTo>
                <a:lnTo>
                  <a:pt x="1224121" y="4204057"/>
                </a:lnTo>
                <a:lnTo>
                  <a:pt x="1213647" y="4199868"/>
                </a:lnTo>
                <a:lnTo>
                  <a:pt x="1212250" y="4201264"/>
                </a:lnTo>
                <a:lnTo>
                  <a:pt x="1209457" y="4198472"/>
                </a:lnTo>
                <a:lnTo>
                  <a:pt x="1191301" y="4195680"/>
                </a:lnTo>
                <a:lnTo>
                  <a:pt x="1179430" y="4197076"/>
                </a:lnTo>
                <a:lnTo>
                  <a:pt x="1171050" y="4159378"/>
                </a:lnTo>
                <a:lnTo>
                  <a:pt x="1107171" y="4160696"/>
                </a:lnTo>
                <a:lnTo>
                  <a:pt x="1107498" y="4161472"/>
                </a:lnTo>
                <a:lnTo>
                  <a:pt x="1066299" y="4164265"/>
                </a:lnTo>
                <a:lnTo>
                  <a:pt x="1066996" y="4156586"/>
                </a:lnTo>
                <a:lnTo>
                  <a:pt x="1066299" y="4146114"/>
                </a:lnTo>
                <a:lnTo>
                  <a:pt x="1056522" y="4130058"/>
                </a:lnTo>
                <a:lnTo>
                  <a:pt x="1054427" y="4131454"/>
                </a:lnTo>
                <a:lnTo>
                  <a:pt x="1055125" y="4128662"/>
                </a:lnTo>
                <a:lnTo>
                  <a:pt x="1053030" y="4128662"/>
                </a:lnTo>
                <a:lnTo>
                  <a:pt x="1055125" y="4127266"/>
                </a:lnTo>
                <a:lnTo>
                  <a:pt x="1053030" y="4124473"/>
                </a:lnTo>
                <a:lnTo>
                  <a:pt x="1030685" y="4114001"/>
                </a:lnTo>
                <a:lnTo>
                  <a:pt x="1029289" y="4115397"/>
                </a:lnTo>
                <a:lnTo>
                  <a:pt x="1029289" y="4114001"/>
                </a:lnTo>
                <a:lnTo>
                  <a:pt x="1022305" y="4115397"/>
                </a:lnTo>
                <a:lnTo>
                  <a:pt x="1019513" y="4107719"/>
                </a:lnTo>
                <a:lnTo>
                  <a:pt x="1018814" y="4106323"/>
                </a:lnTo>
                <a:lnTo>
                  <a:pt x="1013228" y="4100738"/>
                </a:lnTo>
                <a:lnTo>
                  <a:pt x="1002754" y="4102134"/>
                </a:lnTo>
                <a:lnTo>
                  <a:pt x="1001357" y="4106323"/>
                </a:lnTo>
                <a:lnTo>
                  <a:pt x="996469" y="4106323"/>
                </a:lnTo>
                <a:lnTo>
                  <a:pt x="995072" y="4107719"/>
                </a:lnTo>
                <a:lnTo>
                  <a:pt x="981804" y="4109115"/>
                </a:lnTo>
                <a:lnTo>
                  <a:pt x="983201" y="4111907"/>
                </a:lnTo>
                <a:lnTo>
                  <a:pt x="979011" y="4111907"/>
                </a:lnTo>
                <a:lnTo>
                  <a:pt x="974822" y="4115397"/>
                </a:lnTo>
                <a:lnTo>
                  <a:pt x="958063" y="4124473"/>
                </a:lnTo>
                <a:lnTo>
                  <a:pt x="958063" y="4119586"/>
                </a:lnTo>
                <a:lnTo>
                  <a:pt x="940605" y="4116794"/>
                </a:lnTo>
                <a:lnTo>
                  <a:pt x="935717" y="4111907"/>
                </a:lnTo>
                <a:lnTo>
                  <a:pt x="918259" y="4109115"/>
                </a:lnTo>
                <a:lnTo>
                  <a:pt x="909182" y="4104926"/>
                </a:lnTo>
                <a:lnTo>
                  <a:pt x="902896" y="4104926"/>
                </a:lnTo>
                <a:lnTo>
                  <a:pt x="885440" y="4098643"/>
                </a:lnTo>
                <a:lnTo>
                  <a:pt x="881250" y="4095851"/>
                </a:lnTo>
                <a:lnTo>
                  <a:pt x="884043" y="4095851"/>
                </a:lnTo>
                <a:lnTo>
                  <a:pt x="870776" y="4093058"/>
                </a:lnTo>
                <a:lnTo>
                  <a:pt x="869379" y="4095851"/>
                </a:lnTo>
                <a:lnTo>
                  <a:pt x="861697" y="4086776"/>
                </a:lnTo>
                <a:lnTo>
                  <a:pt x="856809" y="4083983"/>
                </a:lnTo>
                <a:lnTo>
                  <a:pt x="855413" y="4086776"/>
                </a:lnTo>
                <a:lnTo>
                  <a:pt x="855413" y="4083983"/>
                </a:lnTo>
                <a:lnTo>
                  <a:pt x="848430" y="4082587"/>
                </a:lnTo>
                <a:lnTo>
                  <a:pt x="835162" y="4069323"/>
                </a:lnTo>
                <a:lnTo>
                  <a:pt x="836559" y="4065134"/>
                </a:lnTo>
                <a:lnTo>
                  <a:pt x="828877" y="4057455"/>
                </a:lnTo>
                <a:lnTo>
                  <a:pt x="835162" y="4051172"/>
                </a:lnTo>
                <a:lnTo>
                  <a:pt x="814213" y="4045587"/>
                </a:lnTo>
                <a:lnTo>
                  <a:pt x="815610" y="4040701"/>
                </a:lnTo>
                <a:lnTo>
                  <a:pt x="812816" y="4036513"/>
                </a:lnTo>
                <a:lnTo>
                  <a:pt x="810024" y="4037909"/>
                </a:lnTo>
                <a:lnTo>
                  <a:pt x="810024" y="4040701"/>
                </a:lnTo>
                <a:lnTo>
                  <a:pt x="803739" y="4036513"/>
                </a:lnTo>
                <a:lnTo>
                  <a:pt x="800945" y="4035116"/>
                </a:lnTo>
                <a:lnTo>
                  <a:pt x="794661" y="4032323"/>
                </a:lnTo>
                <a:lnTo>
                  <a:pt x="789074" y="4033720"/>
                </a:lnTo>
                <a:lnTo>
                  <a:pt x="794661" y="4024644"/>
                </a:lnTo>
                <a:lnTo>
                  <a:pt x="789074" y="4003701"/>
                </a:lnTo>
                <a:lnTo>
                  <a:pt x="786979" y="4003701"/>
                </a:lnTo>
                <a:lnTo>
                  <a:pt x="787678" y="4014173"/>
                </a:lnTo>
                <a:lnTo>
                  <a:pt x="786979" y="4030928"/>
                </a:lnTo>
                <a:lnTo>
                  <a:pt x="782789" y="4030928"/>
                </a:lnTo>
                <a:lnTo>
                  <a:pt x="781393" y="4023248"/>
                </a:lnTo>
                <a:lnTo>
                  <a:pt x="778600" y="4024644"/>
                </a:lnTo>
                <a:lnTo>
                  <a:pt x="777204" y="4020456"/>
                </a:lnTo>
                <a:lnTo>
                  <a:pt x="770919" y="4014173"/>
                </a:lnTo>
                <a:lnTo>
                  <a:pt x="767071" y="4009048"/>
                </a:lnTo>
                <a:lnTo>
                  <a:pt x="761143" y="4005098"/>
                </a:lnTo>
                <a:lnTo>
                  <a:pt x="759746" y="4007890"/>
                </a:lnTo>
                <a:lnTo>
                  <a:pt x="753461" y="3993229"/>
                </a:lnTo>
                <a:lnTo>
                  <a:pt x="745780" y="3987644"/>
                </a:lnTo>
                <a:lnTo>
                  <a:pt x="729719" y="3999513"/>
                </a:lnTo>
                <a:lnTo>
                  <a:pt x="716452" y="3999513"/>
                </a:lnTo>
                <a:lnTo>
                  <a:pt x="695502" y="4014173"/>
                </a:lnTo>
                <a:lnTo>
                  <a:pt x="687255" y="4008469"/>
                </a:lnTo>
                <a:lnTo>
                  <a:pt x="686425" y="4011380"/>
                </a:lnTo>
                <a:lnTo>
                  <a:pt x="682235" y="4014173"/>
                </a:lnTo>
                <a:lnTo>
                  <a:pt x="685028" y="4023248"/>
                </a:lnTo>
                <a:lnTo>
                  <a:pt x="679442" y="4026041"/>
                </a:lnTo>
                <a:lnTo>
                  <a:pt x="683632" y="4033720"/>
                </a:lnTo>
                <a:lnTo>
                  <a:pt x="689218" y="4039305"/>
                </a:lnTo>
                <a:lnTo>
                  <a:pt x="685028" y="4035814"/>
                </a:lnTo>
                <a:lnTo>
                  <a:pt x="686425" y="4042097"/>
                </a:lnTo>
                <a:lnTo>
                  <a:pt x="677346" y="4055361"/>
                </a:lnTo>
                <a:lnTo>
                  <a:pt x="677346" y="4059550"/>
                </a:lnTo>
                <a:lnTo>
                  <a:pt x="674554" y="4072813"/>
                </a:lnTo>
                <a:lnTo>
                  <a:pt x="674554" y="4066530"/>
                </a:lnTo>
                <a:lnTo>
                  <a:pt x="671761" y="4066530"/>
                </a:lnTo>
                <a:lnTo>
                  <a:pt x="671761" y="4072115"/>
                </a:lnTo>
                <a:lnTo>
                  <a:pt x="667571" y="4076304"/>
                </a:lnTo>
                <a:lnTo>
                  <a:pt x="661984" y="4094454"/>
                </a:lnTo>
                <a:lnTo>
                  <a:pt x="657795" y="4100039"/>
                </a:lnTo>
                <a:lnTo>
                  <a:pt x="657795" y="4106323"/>
                </a:lnTo>
                <a:lnTo>
                  <a:pt x="652208" y="4115397"/>
                </a:lnTo>
                <a:lnTo>
                  <a:pt x="644527" y="4118190"/>
                </a:lnTo>
                <a:lnTo>
                  <a:pt x="631259" y="4115397"/>
                </a:lnTo>
                <a:lnTo>
                  <a:pt x="628466" y="4111209"/>
                </a:lnTo>
                <a:lnTo>
                  <a:pt x="622181" y="4109813"/>
                </a:lnTo>
                <a:lnTo>
                  <a:pt x="622181" y="4111209"/>
                </a:lnTo>
                <a:lnTo>
                  <a:pt x="617991" y="4109813"/>
                </a:lnTo>
                <a:lnTo>
                  <a:pt x="608914" y="4114001"/>
                </a:lnTo>
                <a:lnTo>
                  <a:pt x="601232" y="4121681"/>
                </a:lnTo>
                <a:lnTo>
                  <a:pt x="595646" y="4121681"/>
                </a:lnTo>
                <a:lnTo>
                  <a:pt x="556541" y="4129360"/>
                </a:lnTo>
                <a:lnTo>
                  <a:pt x="552352" y="4132153"/>
                </a:lnTo>
                <a:lnTo>
                  <a:pt x="550955" y="4130756"/>
                </a:lnTo>
                <a:lnTo>
                  <a:pt x="545369" y="4130756"/>
                </a:lnTo>
                <a:lnTo>
                  <a:pt x="527911" y="4112605"/>
                </a:lnTo>
                <a:lnTo>
                  <a:pt x="520230" y="4107021"/>
                </a:lnTo>
                <a:lnTo>
                  <a:pt x="517437" y="4102832"/>
                </a:lnTo>
                <a:lnTo>
                  <a:pt x="501376" y="4092360"/>
                </a:lnTo>
                <a:lnTo>
                  <a:pt x="504169" y="4084681"/>
                </a:lnTo>
                <a:lnTo>
                  <a:pt x="502773" y="4083285"/>
                </a:lnTo>
                <a:lnTo>
                  <a:pt x="489505" y="4083285"/>
                </a:lnTo>
                <a:lnTo>
                  <a:pt x="490902" y="4081889"/>
                </a:lnTo>
                <a:lnTo>
                  <a:pt x="479031" y="4072813"/>
                </a:lnTo>
                <a:lnTo>
                  <a:pt x="464367" y="4080493"/>
                </a:lnTo>
                <a:lnTo>
                  <a:pt x="455288" y="4079096"/>
                </a:lnTo>
                <a:lnTo>
                  <a:pt x="444814" y="4072813"/>
                </a:lnTo>
                <a:lnTo>
                  <a:pt x="440624" y="4062342"/>
                </a:lnTo>
                <a:lnTo>
                  <a:pt x="441322" y="4062342"/>
                </a:lnTo>
                <a:lnTo>
                  <a:pt x="442719" y="4060946"/>
                </a:lnTo>
                <a:lnTo>
                  <a:pt x="439926" y="4050474"/>
                </a:lnTo>
                <a:lnTo>
                  <a:pt x="433642" y="4054663"/>
                </a:lnTo>
                <a:lnTo>
                  <a:pt x="439227" y="4049078"/>
                </a:lnTo>
                <a:lnTo>
                  <a:pt x="437831" y="4047681"/>
                </a:lnTo>
                <a:lnTo>
                  <a:pt x="421498" y="4025000"/>
                </a:lnTo>
                <a:lnTo>
                  <a:pt x="425960" y="4034418"/>
                </a:lnTo>
                <a:lnTo>
                  <a:pt x="407804" y="4016268"/>
                </a:lnTo>
                <a:lnTo>
                  <a:pt x="398726" y="4010682"/>
                </a:lnTo>
                <a:lnTo>
                  <a:pt x="397330" y="4009285"/>
                </a:lnTo>
                <a:lnTo>
                  <a:pt x="395933" y="4010682"/>
                </a:lnTo>
                <a:lnTo>
                  <a:pt x="395933" y="4009285"/>
                </a:lnTo>
                <a:lnTo>
                  <a:pt x="394536" y="4007890"/>
                </a:lnTo>
                <a:lnTo>
                  <a:pt x="391743" y="4006494"/>
                </a:lnTo>
                <a:lnTo>
                  <a:pt x="386157" y="4010682"/>
                </a:lnTo>
                <a:lnTo>
                  <a:pt x="399425" y="3991135"/>
                </a:lnTo>
                <a:lnTo>
                  <a:pt x="398028" y="3993927"/>
                </a:lnTo>
                <a:lnTo>
                  <a:pt x="400821" y="3991135"/>
                </a:lnTo>
                <a:lnTo>
                  <a:pt x="407804" y="3992531"/>
                </a:lnTo>
                <a:lnTo>
                  <a:pt x="421693" y="4003778"/>
                </a:lnTo>
                <a:lnTo>
                  <a:pt x="421770" y="4003701"/>
                </a:lnTo>
                <a:lnTo>
                  <a:pt x="421966" y="4003995"/>
                </a:lnTo>
                <a:lnTo>
                  <a:pt x="422468" y="4004399"/>
                </a:lnTo>
                <a:lnTo>
                  <a:pt x="422328" y="4004539"/>
                </a:lnTo>
                <a:lnTo>
                  <a:pt x="424563" y="4007890"/>
                </a:lnTo>
                <a:lnTo>
                  <a:pt x="418279" y="4018362"/>
                </a:lnTo>
                <a:lnTo>
                  <a:pt x="421071" y="4021154"/>
                </a:lnTo>
                <a:lnTo>
                  <a:pt x="430150" y="4012079"/>
                </a:lnTo>
                <a:lnTo>
                  <a:pt x="439227" y="4019757"/>
                </a:lnTo>
                <a:lnTo>
                  <a:pt x="442021" y="4018362"/>
                </a:lnTo>
                <a:lnTo>
                  <a:pt x="442021" y="4015570"/>
                </a:lnTo>
                <a:lnTo>
                  <a:pt x="443417" y="4016966"/>
                </a:lnTo>
                <a:lnTo>
                  <a:pt x="443417" y="4015570"/>
                </a:lnTo>
                <a:lnTo>
                  <a:pt x="432943" y="4003701"/>
                </a:lnTo>
                <a:lnTo>
                  <a:pt x="450401" y="3993229"/>
                </a:lnTo>
                <a:lnTo>
                  <a:pt x="449004" y="3989041"/>
                </a:lnTo>
                <a:lnTo>
                  <a:pt x="429451" y="3998116"/>
                </a:lnTo>
                <a:lnTo>
                  <a:pt x="429856" y="3996853"/>
                </a:lnTo>
                <a:lnTo>
                  <a:pt x="423865" y="3999513"/>
                </a:lnTo>
                <a:lnTo>
                  <a:pt x="409201" y="3989041"/>
                </a:lnTo>
                <a:lnTo>
                  <a:pt x="409201" y="3986248"/>
                </a:lnTo>
                <a:lnTo>
                  <a:pt x="431547" y="3975079"/>
                </a:lnTo>
                <a:lnTo>
                  <a:pt x="434340" y="3979268"/>
                </a:lnTo>
                <a:lnTo>
                  <a:pt x="435513" y="3979268"/>
                </a:lnTo>
                <a:lnTo>
                  <a:pt x="435736" y="3978570"/>
                </a:lnTo>
                <a:lnTo>
                  <a:pt x="438529" y="3977173"/>
                </a:lnTo>
                <a:lnTo>
                  <a:pt x="437132" y="3972984"/>
                </a:lnTo>
                <a:lnTo>
                  <a:pt x="438529" y="3967399"/>
                </a:lnTo>
                <a:lnTo>
                  <a:pt x="444116" y="3959721"/>
                </a:lnTo>
                <a:lnTo>
                  <a:pt x="441322" y="3955532"/>
                </a:lnTo>
                <a:lnTo>
                  <a:pt x="435736" y="3964607"/>
                </a:lnTo>
                <a:lnTo>
                  <a:pt x="430150" y="3961815"/>
                </a:lnTo>
                <a:lnTo>
                  <a:pt x="425108" y="3952356"/>
                </a:lnTo>
                <a:lnTo>
                  <a:pt x="424563" y="3953438"/>
                </a:lnTo>
                <a:lnTo>
                  <a:pt x="423166" y="3950645"/>
                </a:lnTo>
                <a:lnTo>
                  <a:pt x="418977" y="3953438"/>
                </a:lnTo>
                <a:lnTo>
                  <a:pt x="420199" y="3957103"/>
                </a:lnTo>
                <a:lnTo>
                  <a:pt x="420374" y="3956928"/>
                </a:lnTo>
                <a:lnTo>
                  <a:pt x="425960" y="3964607"/>
                </a:lnTo>
                <a:lnTo>
                  <a:pt x="416882" y="3967399"/>
                </a:lnTo>
                <a:lnTo>
                  <a:pt x="413111" y="3964886"/>
                </a:lnTo>
                <a:lnTo>
                  <a:pt x="412692" y="3965305"/>
                </a:lnTo>
                <a:lnTo>
                  <a:pt x="415486" y="3968098"/>
                </a:lnTo>
                <a:lnTo>
                  <a:pt x="425960" y="3966701"/>
                </a:lnTo>
                <a:lnTo>
                  <a:pt x="416882" y="3975777"/>
                </a:lnTo>
                <a:lnTo>
                  <a:pt x="414089" y="3975777"/>
                </a:lnTo>
                <a:lnTo>
                  <a:pt x="400821" y="3983456"/>
                </a:lnTo>
                <a:lnTo>
                  <a:pt x="398028" y="3980664"/>
                </a:lnTo>
                <a:lnTo>
                  <a:pt x="395235" y="3980664"/>
                </a:lnTo>
                <a:lnTo>
                  <a:pt x="391045" y="3983456"/>
                </a:lnTo>
                <a:lnTo>
                  <a:pt x="391045" y="3986248"/>
                </a:lnTo>
                <a:lnTo>
                  <a:pt x="388252" y="3980664"/>
                </a:lnTo>
                <a:lnTo>
                  <a:pt x="385459" y="3982060"/>
                </a:lnTo>
                <a:lnTo>
                  <a:pt x="382665" y="3983456"/>
                </a:lnTo>
                <a:lnTo>
                  <a:pt x="386856" y="3989739"/>
                </a:lnTo>
                <a:lnTo>
                  <a:pt x="385459" y="3991135"/>
                </a:lnTo>
                <a:lnTo>
                  <a:pt x="379174" y="3984852"/>
                </a:lnTo>
                <a:lnTo>
                  <a:pt x="368700" y="3987644"/>
                </a:lnTo>
                <a:lnTo>
                  <a:pt x="364510" y="3991833"/>
                </a:lnTo>
                <a:lnTo>
                  <a:pt x="361716" y="3996022"/>
                </a:lnTo>
                <a:lnTo>
                  <a:pt x="363113" y="4000211"/>
                </a:lnTo>
                <a:lnTo>
                  <a:pt x="366430" y="4001607"/>
                </a:lnTo>
                <a:lnTo>
                  <a:pt x="363113" y="4001607"/>
                </a:lnTo>
                <a:lnTo>
                  <a:pt x="356829" y="4005796"/>
                </a:lnTo>
                <a:lnTo>
                  <a:pt x="350544" y="4005796"/>
                </a:lnTo>
                <a:lnTo>
                  <a:pt x="344958" y="4009984"/>
                </a:lnTo>
                <a:lnTo>
                  <a:pt x="343561" y="4017664"/>
                </a:lnTo>
                <a:lnTo>
                  <a:pt x="334483" y="4020456"/>
                </a:lnTo>
                <a:lnTo>
                  <a:pt x="326802" y="4019059"/>
                </a:lnTo>
                <a:lnTo>
                  <a:pt x="322612" y="4021851"/>
                </a:lnTo>
                <a:lnTo>
                  <a:pt x="317025" y="4020456"/>
                </a:lnTo>
                <a:lnTo>
                  <a:pt x="305154" y="4023248"/>
                </a:lnTo>
                <a:lnTo>
                  <a:pt x="297474" y="4016966"/>
                </a:lnTo>
                <a:lnTo>
                  <a:pt x="296077" y="4000909"/>
                </a:lnTo>
                <a:lnTo>
                  <a:pt x="291887" y="4000909"/>
                </a:lnTo>
                <a:lnTo>
                  <a:pt x="291887" y="4015570"/>
                </a:lnTo>
                <a:lnTo>
                  <a:pt x="293283" y="4016966"/>
                </a:lnTo>
                <a:lnTo>
                  <a:pt x="289093" y="4018362"/>
                </a:lnTo>
                <a:lnTo>
                  <a:pt x="290490" y="4018362"/>
                </a:lnTo>
                <a:lnTo>
                  <a:pt x="290490" y="4021154"/>
                </a:lnTo>
                <a:lnTo>
                  <a:pt x="296077" y="4023946"/>
                </a:lnTo>
                <a:lnTo>
                  <a:pt x="282809" y="4021154"/>
                </a:lnTo>
                <a:lnTo>
                  <a:pt x="275128" y="4022550"/>
                </a:lnTo>
                <a:lnTo>
                  <a:pt x="275128" y="4025342"/>
                </a:lnTo>
                <a:lnTo>
                  <a:pt x="273731" y="4022550"/>
                </a:lnTo>
                <a:lnTo>
                  <a:pt x="273731" y="4025342"/>
                </a:lnTo>
                <a:lnTo>
                  <a:pt x="270938" y="4022550"/>
                </a:lnTo>
                <a:lnTo>
                  <a:pt x="266148" y="4023743"/>
                </a:lnTo>
                <a:lnTo>
                  <a:pt x="265352" y="4022550"/>
                </a:lnTo>
                <a:lnTo>
                  <a:pt x="263955" y="4022550"/>
                </a:lnTo>
                <a:lnTo>
                  <a:pt x="265352" y="4026739"/>
                </a:lnTo>
                <a:lnTo>
                  <a:pt x="257670" y="4022550"/>
                </a:lnTo>
                <a:lnTo>
                  <a:pt x="256273" y="4016268"/>
                </a:lnTo>
                <a:lnTo>
                  <a:pt x="249989" y="4012079"/>
                </a:lnTo>
                <a:lnTo>
                  <a:pt x="248593" y="4009285"/>
                </a:lnTo>
                <a:lnTo>
                  <a:pt x="247196" y="4006494"/>
                </a:lnTo>
                <a:lnTo>
                  <a:pt x="241609" y="4002305"/>
                </a:lnTo>
                <a:lnTo>
                  <a:pt x="237420" y="4006494"/>
                </a:lnTo>
                <a:lnTo>
                  <a:pt x="238118" y="4003701"/>
                </a:lnTo>
                <a:lnTo>
                  <a:pt x="235325" y="3998116"/>
                </a:lnTo>
                <a:lnTo>
                  <a:pt x="233928" y="3996720"/>
                </a:lnTo>
                <a:lnTo>
                  <a:pt x="233928" y="3999513"/>
                </a:lnTo>
                <a:lnTo>
                  <a:pt x="228342" y="3993229"/>
                </a:lnTo>
                <a:lnTo>
                  <a:pt x="225548" y="3994626"/>
                </a:lnTo>
                <a:lnTo>
                  <a:pt x="226945" y="3991833"/>
                </a:lnTo>
                <a:lnTo>
                  <a:pt x="225548" y="3991833"/>
                </a:lnTo>
                <a:lnTo>
                  <a:pt x="222756" y="3993229"/>
                </a:lnTo>
                <a:lnTo>
                  <a:pt x="224152" y="3990437"/>
                </a:lnTo>
                <a:lnTo>
                  <a:pt x="222756" y="3990437"/>
                </a:lnTo>
                <a:lnTo>
                  <a:pt x="221359" y="3989041"/>
                </a:lnTo>
                <a:lnTo>
                  <a:pt x="219962" y="3990437"/>
                </a:lnTo>
                <a:lnTo>
                  <a:pt x="221359" y="3987644"/>
                </a:lnTo>
                <a:lnTo>
                  <a:pt x="219962" y="3986248"/>
                </a:lnTo>
                <a:lnTo>
                  <a:pt x="218566" y="3984852"/>
                </a:lnTo>
                <a:lnTo>
                  <a:pt x="215772" y="3987644"/>
                </a:lnTo>
                <a:lnTo>
                  <a:pt x="217169" y="3984852"/>
                </a:lnTo>
                <a:lnTo>
                  <a:pt x="214376" y="3986248"/>
                </a:lnTo>
                <a:lnTo>
                  <a:pt x="215772" y="3983456"/>
                </a:lnTo>
                <a:lnTo>
                  <a:pt x="214376" y="3982060"/>
                </a:lnTo>
                <a:lnTo>
                  <a:pt x="212979" y="3980664"/>
                </a:lnTo>
                <a:lnTo>
                  <a:pt x="211582" y="3979268"/>
                </a:lnTo>
                <a:lnTo>
                  <a:pt x="208790" y="3980664"/>
                </a:lnTo>
                <a:lnTo>
                  <a:pt x="210186" y="3977871"/>
                </a:lnTo>
                <a:lnTo>
                  <a:pt x="208790" y="3976475"/>
                </a:lnTo>
                <a:lnTo>
                  <a:pt x="208098" y="3976475"/>
                </a:lnTo>
                <a:lnTo>
                  <a:pt x="208092" y="3976475"/>
                </a:lnTo>
                <a:lnTo>
                  <a:pt x="205997" y="3976475"/>
                </a:lnTo>
                <a:lnTo>
                  <a:pt x="208790" y="3973683"/>
                </a:lnTo>
                <a:lnTo>
                  <a:pt x="208092" y="3972286"/>
                </a:lnTo>
                <a:lnTo>
                  <a:pt x="205298" y="3968098"/>
                </a:lnTo>
                <a:lnTo>
                  <a:pt x="203902" y="3963909"/>
                </a:lnTo>
                <a:lnTo>
                  <a:pt x="201108" y="3965305"/>
                </a:lnTo>
                <a:lnTo>
                  <a:pt x="202505" y="3962513"/>
                </a:lnTo>
                <a:lnTo>
                  <a:pt x="199711" y="3959721"/>
                </a:lnTo>
                <a:lnTo>
                  <a:pt x="198315" y="3956928"/>
                </a:lnTo>
                <a:lnTo>
                  <a:pt x="196220" y="3956928"/>
                </a:lnTo>
                <a:lnTo>
                  <a:pt x="197616" y="3955532"/>
                </a:lnTo>
                <a:lnTo>
                  <a:pt x="197616" y="3952740"/>
                </a:lnTo>
                <a:lnTo>
                  <a:pt x="194824" y="3954136"/>
                </a:lnTo>
                <a:lnTo>
                  <a:pt x="196220" y="3952740"/>
                </a:lnTo>
                <a:lnTo>
                  <a:pt x="196220" y="3948551"/>
                </a:lnTo>
                <a:lnTo>
                  <a:pt x="194824" y="3945758"/>
                </a:lnTo>
                <a:lnTo>
                  <a:pt x="193427" y="3942966"/>
                </a:lnTo>
                <a:lnTo>
                  <a:pt x="189237" y="3944362"/>
                </a:lnTo>
                <a:lnTo>
                  <a:pt x="192031" y="3940173"/>
                </a:lnTo>
                <a:lnTo>
                  <a:pt x="190634" y="3938777"/>
                </a:lnTo>
                <a:lnTo>
                  <a:pt x="189237" y="3935985"/>
                </a:lnTo>
                <a:lnTo>
                  <a:pt x="187841" y="3931797"/>
                </a:lnTo>
                <a:lnTo>
                  <a:pt x="185047" y="3929004"/>
                </a:lnTo>
                <a:lnTo>
                  <a:pt x="183651" y="3926212"/>
                </a:lnTo>
                <a:lnTo>
                  <a:pt x="182254" y="3922023"/>
                </a:lnTo>
                <a:lnTo>
                  <a:pt x="179461" y="3919230"/>
                </a:lnTo>
                <a:lnTo>
                  <a:pt x="178065" y="3917136"/>
                </a:lnTo>
                <a:lnTo>
                  <a:pt x="175271" y="3914344"/>
                </a:lnTo>
                <a:lnTo>
                  <a:pt x="173875" y="3911552"/>
                </a:lnTo>
                <a:lnTo>
                  <a:pt x="169685" y="3914344"/>
                </a:lnTo>
                <a:lnTo>
                  <a:pt x="172478" y="3910155"/>
                </a:lnTo>
                <a:lnTo>
                  <a:pt x="168288" y="3911552"/>
                </a:lnTo>
                <a:lnTo>
                  <a:pt x="171081" y="3908760"/>
                </a:lnTo>
                <a:lnTo>
                  <a:pt x="168288" y="3907363"/>
                </a:lnTo>
                <a:lnTo>
                  <a:pt x="165495" y="3904570"/>
                </a:lnTo>
                <a:lnTo>
                  <a:pt x="162702" y="3903174"/>
                </a:lnTo>
                <a:lnTo>
                  <a:pt x="158512" y="3904570"/>
                </a:lnTo>
                <a:lnTo>
                  <a:pt x="159909" y="3901778"/>
                </a:lnTo>
                <a:lnTo>
                  <a:pt x="157115" y="3903174"/>
                </a:lnTo>
                <a:lnTo>
                  <a:pt x="157115" y="3901778"/>
                </a:lnTo>
                <a:lnTo>
                  <a:pt x="155719" y="3901778"/>
                </a:lnTo>
                <a:lnTo>
                  <a:pt x="155719" y="3898985"/>
                </a:lnTo>
                <a:lnTo>
                  <a:pt x="152925" y="3898985"/>
                </a:lnTo>
                <a:lnTo>
                  <a:pt x="151529" y="3894797"/>
                </a:lnTo>
                <a:lnTo>
                  <a:pt x="150830" y="3896193"/>
                </a:lnTo>
                <a:lnTo>
                  <a:pt x="148736" y="3896193"/>
                </a:lnTo>
                <a:lnTo>
                  <a:pt x="150133" y="3894797"/>
                </a:lnTo>
                <a:lnTo>
                  <a:pt x="147340" y="3892005"/>
                </a:lnTo>
                <a:lnTo>
                  <a:pt x="145943" y="3890609"/>
                </a:lnTo>
                <a:lnTo>
                  <a:pt x="143150" y="3889212"/>
                </a:lnTo>
                <a:lnTo>
                  <a:pt x="141753" y="3887817"/>
                </a:lnTo>
                <a:lnTo>
                  <a:pt x="140356" y="3890609"/>
                </a:lnTo>
                <a:lnTo>
                  <a:pt x="140356" y="3886420"/>
                </a:lnTo>
                <a:lnTo>
                  <a:pt x="137563" y="3887817"/>
                </a:lnTo>
                <a:lnTo>
                  <a:pt x="138960" y="3886420"/>
                </a:lnTo>
                <a:lnTo>
                  <a:pt x="136166" y="3886420"/>
                </a:lnTo>
                <a:lnTo>
                  <a:pt x="134770" y="3883627"/>
                </a:lnTo>
                <a:lnTo>
                  <a:pt x="133374" y="3885024"/>
                </a:lnTo>
                <a:lnTo>
                  <a:pt x="134770" y="3882231"/>
                </a:lnTo>
                <a:lnTo>
                  <a:pt x="131977" y="3883627"/>
                </a:lnTo>
                <a:lnTo>
                  <a:pt x="130580" y="3879439"/>
                </a:lnTo>
                <a:lnTo>
                  <a:pt x="129184" y="3882231"/>
                </a:lnTo>
                <a:lnTo>
                  <a:pt x="129184" y="3878043"/>
                </a:lnTo>
                <a:lnTo>
                  <a:pt x="127787" y="3880835"/>
                </a:lnTo>
                <a:lnTo>
                  <a:pt x="127787" y="3876646"/>
                </a:lnTo>
                <a:lnTo>
                  <a:pt x="124994" y="3878043"/>
                </a:lnTo>
                <a:lnTo>
                  <a:pt x="124994" y="3873854"/>
                </a:lnTo>
                <a:lnTo>
                  <a:pt x="123597" y="3872458"/>
                </a:lnTo>
                <a:lnTo>
                  <a:pt x="122200" y="3871061"/>
                </a:lnTo>
                <a:lnTo>
                  <a:pt x="119408" y="3873854"/>
                </a:lnTo>
                <a:lnTo>
                  <a:pt x="120804" y="3869665"/>
                </a:lnTo>
                <a:lnTo>
                  <a:pt x="118011" y="3871061"/>
                </a:lnTo>
                <a:lnTo>
                  <a:pt x="119408" y="3868270"/>
                </a:lnTo>
                <a:lnTo>
                  <a:pt x="116615" y="3869665"/>
                </a:lnTo>
                <a:lnTo>
                  <a:pt x="118011" y="3868270"/>
                </a:lnTo>
                <a:lnTo>
                  <a:pt x="118011" y="3866874"/>
                </a:lnTo>
                <a:lnTo>
                  <a:pt x="116615" y="3864081"/>
                </a:lnTo>
                <a:lnTo>
                  <a:pt x="113821" y="3866874"/>
                </a:lnTo>
                <a:lnTo>
                  <a:pt x="115218" y="3864081"/>
                </a:lnTo>
                <a:lnTo>
                  <a:pt x="115218" y="3862685"/>
                </a:lnTo>
                <a:lnTo>
                  <a:pt x="113821" y="3861288"/>
                </a:lnTo>
                <a:lnTo>
                  <a:pt x="112425" y="3858496"/>
                </a:lnTo>
                <a:lnTo>
                  <a:pt x="111028" y="3857100"/>
                </a:lnTo>
                <a:lnTo>
                  <a:pt x="109631" y="3855703"/>
                </a:lnTo>
                <a:lnTo>
                  <a:pt x="106838" y="3857100"/>
                </a:lnTo>
                <a:lnTo>
                  <a:pt x="109631" y="3854307"/>
                </a:lnTo>
                <a:lnTo>
                  <a:pt x="109631" y="3850118"/>
                </a:lnTo>
                <a:lnTo>
                  <a:pt x="108234" y="3848722"/>
                </a:lnTo>
                <a:lnTo>
                  <a:pt x="104045" y="3851515"/>
                </a:lnTo>
                <a:lnTo>
                  <a:pt x="108234" y="3847326"/>
                </a:lnTo>
                <a:lnTo>
                  <a:pt x="104045" y="3845930"/>
                </a:lnTo>
                <a:lnTo>
                  <a:pt x="101252" y="3840345"/>
                </a:lnTo>
                <a:lnTo>
                  <a:pt x="102649" y="3841742"/>
                </a:lnTo>
                <a:lnTo>
                  <a:pt x="101252" y="3838949"/>
                </a:lnTo>
                <a:lnTo>
                  <a:pt x="102649" y="3837553"/>
                </a:lnTo>
                <a:lnTo>
                  <a:pt x="101252" y="3836157"/>
                </a:lnTo>
                <a:lnTo>
                  <a:pt x="102649" y="3834760"/>
                </a:lnTo>
                <a:lnTo>
                  <a:pt x="106838" y="3817308"/>
                </a:lnTo>
                <a:lnTo>
                  <a:pt x="114520" y="3809629"/>
                </a:lnTo>
                <a:lnTo>
                  <a:pt x="114520" y="3816610"/>
                </a:lnTo>
                <a:lnTo>
                  <a:pt x="115916" y="3813817"/>
                </a:lnTo>
                <a:lnTo>
                  <a:pt x="118710" y="3815214"/>
                </a:lnTo>
                <a:lnTo>
                  <a:pt x="118710" y="3812421"/>
                </a:lnTo>
                <a:lnTo>
                  <a:pt x="120106" y="3813817"/>
                </a:lnTo>
                <a:lnTo>
                  <a:pt x="127787" y="3807534"/>
                </a:lnTo>
                <a:lnTo>
                  <a:pt x="138261" y="3804742"/>
                </a:lnTo>
                <a:lnTo>
                  <a:pt x="138261" y="3801949"/>
                </a:lnTo>
                <a:lnTo>
                  <a:pt x="139658" y="3803345"/>
                </a:lnTo>
                <a:lnTo>
                  <a:pt x="142451" y="3801949"/>
                </a:lnTo>
                <a:lnTo>
                  <a:pt x="145245" y="3799158"/>
                </a:lnTo>
                <a:lnTo>
                  <a:pt x="148038" y="3797761"/>
                </a:lnTo>
                <a:lnTo>
                  <a:pt x="150830" y="3794969"/>
                </a:lnTo>
                <a:lnTo>
                  <a:pt x="152227" y="3792176"/>
                </a:lnTo>
                <a:lnTo>
                  <a:pt x="153624" y="3793573"/>
                </a:lnTo>
                <a:lnTo>
                  <a:pt x="155020" y="3792176"/>
                </a:lnTo>
                <a:lnTo>
                  <a:pt x="156417" y="3792176"/>
                </a:lnTo>
                <a:lnTo>
                  <a:pt x="155020" y="3789384"/>
                </a:lnTo>
                <a:lnTo>
                  <a:pt x="156068" y="3789908"/>
                </a:lnTo>
                <a:lnTo>
                  <a:pt x="157115" y="3791478"/>
                </a:lnTo>
                <a:lnTo>
                  <a:pt x="157814" y="3790780"/>
                </a:lnTo>
                <a:lnTo>
                  <a:pt x="159909" y="3788686"/>
                </a:lnTo>
                <a:lnTo>
                  <a:pt x="162702" y="3787289"/>
                </a:lnTo>
                <a:lnTo>
                  <a:pt x="165495" y="3784497"/>
                </a:lnTo>
                <a:lnTo>
                  <a:pt x="164099" y="3783101"/>
                </a:lnTo>
                <a:lnTo>
                  <a:pt x="166891" y="3784497"/>
                </a:lnTo>
                <a:lnTo>
                  <a:pt x="169685" y="3783101"/>
                </a:lnTo>
                <a:lnTo>
                  <a:pt x="172478" y="3780308"/>
                </a:lnTo>
                <a:lnTo>
                  <a:pt x="175271" y="3778905"/>
                </a:lnTo>
                <a:lnTo>
                  <a:pt x="178065" y="3776113"/>
                </a:lnTo>
                <a:lnTo>
                  <a:pt x="180857" y="3773320"/>
                </a:lnTo>
                <a:lnTo>
                  <a:pt x="185047" y="3771924"/>
                </a:lnTo>
                <a:lnTo>
                  <a:pt x="187841" y="3770528"/>
                </a:lnTo>
                <a:lnTo>
                  <a:pt x="186444" y="3767735"/>
                </a:lnTo>
                <a:lnTo>
                  <a:pt x="189237" y="3770528"/>
                </a:lnTo>
                <a:lnTo>
                  <a:pt x="192031" y="3769131"/>
                </a:lnTo>
                <a:lnTo>
                  <a:pt x="194824" y="3767735"/>
                </a:lnTo>
                <a:lnTo>
                  <a:pt x="199013" y="3764944"/>
                </a:lnTo>
                <a:lnTo>
                  <a:pt x="201806" y="3763547"/>
                </a:lnTo>
                <a:lnTo>
                  <a:pt x="204600" y="3762151"/>
                </a:lnTo>
                <a:lnTo>
                  <a:pt x="208790" y="3760755"/>
                </a:lnTo>
                <a:lnTo>
                  <a:pt x="207393" y="3757962"/>
                </a:lnTo>
                <a:lnTo>
                  <a:pt x="208790" y="3759359"/>
                </a:lnTo>
                <a:lnTo>
                  <a:pt x="211582" y="3757962"/>
                </a:lnTo>
                <a:lnTo>
                  <a:pt x="210186" y="3756566"/>
                </a:lnTo>
                <a:lnTo>
                  <a:pt x="212979" y="3757962"/>
                </a:lnTo>
                <a:lnTo>
                  <a:pt x="212979" y="3753773"/>
                </a:lnTo>
                <a:lnTo>
                  <a:pt x="214376" y="3756566"/>
                </a:lnTo>
                <a:lnTo>
                  <a:pt x="217169" y="3756566"/>
                </a:lnTo>
                <a:lnTo>
                  <a:pt x="215772" y="3752377"/>
                </a:lnTo>
                <a:lnTo>
                  <a:pt x="218566" y="3753773"/>
                </a:lnTo>
                <a:lnTo>
                  <a:pt x="221359" y="3752377"/>
                </a:lnTo>
                <a:lnTo>
                  <a:pt x="226945" y="3750981"/>
                </a:lnTo>
                <a:lnTo>
                  <a:pt x="226945" y="3748188"/>
                </a:lnTo>
                <a:lnTo>
                  <a:pt x="228342" y="3750981"/>
                </a:lnTo>
                <a:lnTo>
                  <a:pt x="233928" y="3748188"/>
                </a:lnTo>
                <a:lnTo>
                  <a:pt x="232532" y="3744000"/>
                </a:lnTo>
                <a:lnTo>
                  <a:pt x="233928" y="3746792"/>
                </a:lnTo>
                <a:lnTo>
                  <a:pt x="236722" y="3745396"/>
                </a:lnTo>
                <a:lnTo>
                  <a:pt x="235325" y="3742604"/>
                </a:lnTo>
                <a:lnTo>
                  <a:pt x="238118" y="3745396"/>
                </a:lnTo>
                <a:lnTo>
                  <a:pt x="239515" y="3742604"/>
                </a:lnTo>
                <a:lnTo>
                  <a:pt x="242307" y="3741208"/>
                </a:lnTo>
                <a:lnTo>
                  <a:pt x="240911" y="3738416"/>
                </a:lnTo>
                <a:lnTo>
                  <a:pt x="242307" y="3739812"/>
                </a:lnTo>
                <a:lnTo>
                  <a:pt x="245101" y="3738416"/>
                </a:lnTo>
                <a:lnTo>
                  <a:pt x="247894" y="3735623"/>
                </a:lnTo>
                <a:lnTo>
                  <a:pt x="254179" y="3732830"/>
                </a:lnTo>
                <a:lnTo>
                  <a:pt x="256972" y="3731435"/>
                </a:lnTo>
                <a:lnTo>
                  <a:pt x="261162" y="3730038"/>
                </a:lnTo>
                <a:lnTo>
                  <a:pt x="263955" y="3728642"/>
                </a:lnTo>
                <a:lnTo>
                  <a:pt x="268145" y="3728642"/>
                </a:lnTo>
                <a:lnTo>
                  <a:pt x="265352" y="3723057"/>
                </a:lnTo>
                <a:lnTo>
                  <a:pt x="268145" y="3727245"/>
                </a:lnTo>
                <a:lnTo>
                  <a:pt x="270938" y="3727245"/>
                </a:lnTo>
                <a:lnTo>
                  <a:pt x="269542" y="3724453"/>
                </a:lnTo>
                <a:lnTo>
                  <a:pt x="272334" y="3727245"/>
                </a:lnTo>
                <a:lnTo>
                  <a:pt x="296077" y="3720963"/>
                </a:lnTo>
                <a:lnTo>
                  <a:pt x="314233" y="3728642"/>
                </a:lnTo>
                <a:lnTo>
                  <a:pt x="314233" y="3728649"/>
                </a:lnTo>
                <a:lnTo>
                  <a:pt x="321914" y="3730046"/>
                </a:lnTo>
                <a:lnTo>
                  <a:pt x="332388" y="3735629"/>
                </a:lnTo>
                <a:lnTo>
                  <a:pt x="323310" y="3732837"/>
                </a:lnTo>
                <a:lnTo>
                  <a:pt x="324707" y="3734234"/>
                </a:lnTo>
                <a:lnTo>
                  <a:pt x="332388" y="3738422"/>
                </a:lnTo>
                <a:lnTo>
                  <a:pt x="349845" y="3735735"/>
                </a:lnTo>
                <a:lnTo>
                  <a:pt x="349845" y="3735629"/>
                </a:lnTo>
                <a:lnTo>
                  <a:pt x="365906" y="3732837"/>
                </a:lnTo>
                <a:lnTo>
                  <a:pt x="399530" y="3717277"/>
                </a:lnTo>
                <a:lnTo>
                  <a:pt x="400821" y="3714687"/>
                </a:lnTo>
                <a:lnTo>
                  <a:pt x="403615" y="3688857"/>
                </a:lnTo>
                <a:lnTo>
                  <a:pt x="391743" y="3678386"/>
                </a:lnTo>
                <a:lnTo>
                  <a:pt x="400821" y="3684669"/>
                </a:lnTo>
                <a:lnTo>
                  <a:pt x="403615" y="3681877"/>
                </a:lnTo>
                <a:lnTo>
                  <a:pt x="402218" y="3677688"/>
                </a:lnTo>
                <a:lnTo>
                  <a:pt x="399425" y="3676291"/>
                </a:lnTo>
                <a:lnTo>
                  <a:pt x="398028" y="3679084"/>
                </a:lnTo>
                <a:lnTo>
                  <a:pt x="395235" y="3673499"/>
                </a:lnTo>
                <a:lnTo>
                  <a:pt x="383364" y="3674895"/>
                </a:lnTo>
                <a:lnTo>
                  <a:pt x="391045" y="3672103"/>
                </a:lnTo>
                <a:lnTo>
                  <a:pt x="401520" y="3672103"/>
                </a:lnTo>
                <a:lnTo>
                  <a:pt x="407106" y="3663027"/>
                </a:lnTo>
                <a:lnTo>
                  <a:pt x="421770" y="3644876"/>
                </a:lnTo>
                <a:lnTo>
                  <a:pt x="420374" y="3639291"/>
                </a:lnTo>
                <a:lnTo>
                  <a:pt x="423166" y="3635104"/>
                </a:lnTo>
                <a:lnTo>
                  <a:pt x="429451" y="3633707"/>
                </a:lnTo>
                <a:lnTo>
                  <a:pt x="421770" y="3639291"/>
                </a:lnTo>
                <a:lnTo>
                  <a:pt x="425960" y="3644876"/>
                </a:lnTo>
                <a:lnTo>
                  <a:pt x="427356" y="3644876"/>
                </a:lnTo>
                <a:lnTo>
                  <a:pt x="432943" y="3640688"/>
                </a:lnTo>
                <a:lnTo>
                  <a:pt x="431547" y="3636500"/>
                </a:lnTo>
                <a:lnTo>
                  <a:pt x="430150" y="3637896"/>
                </a:lnTo>
                <a:lnTo>
                  <a:pt x="431547" y="3635104"/>
                </a:lnTo>
                <a:lnTo>
                  <a:pt x="434340" y="3633707"/>
                </a:lnTo>
                <a:lnTo>
                  <a:pt x="440624" y="3636500"/>
                </a:lnTo>
                <a:lnTo>
                  <a:pt x="445275" y="3624618"/>
                </a:lnTo>
                <a:lnTo>
                  <a:pt x="443417" y="3621839"/>
                </a:lnTo>
                <a:lnTo>
                  <a:pt x="444814" y="3619047"/>
                </a:lnTo>
                <a:lnTo>
                  <a:pt x="452381" y="3617672"/>
                </a:lnTo>
                <a:lnTo>
                  <a:pt x="450401" y="3616954"/>
                </a:lnTo>
                <a:lnTo>
                  <a:pt x="450401" y="3602294"/>
                </a:lnTo>
                <a:lnTo>
                  <a:pt x="451099" y="3600200"/>
                </a:lnTo>
                <a:lnTo>
                  <a:pt x="452496" y="3617652"/>
                </a:lnTo>
                <a:lnTo>
                  <a:pt x="452387" y="3617673"/>
                </a:lnTo>
                <a:lnTo>
                  <a:pt x="458082" y="3619745"/>
                </a:lnTo>
                <a:lnTo>
                  <a:pt x="453892" y="3627424"/>
                </a:lnTo>
                <a:lnTo>
                  <a:pt x="460177" y="3626028"/>
                </a:lnTo>
                <a:lnTo>
                  <a:pt x="460177" y="3619745"/>
                </a:lnTo>
                <a:lnTo>
                  <a:pt x="461573" y="3625330"/>
                </a:lnTo>
                <a:lnTo>
                  <a:pt x="457383" y="3628122"/>
                </a:lnTo>
                <a:lnTo>
                  <a:pt x="448047" y="3628122"/>
                </a:lnTo>
                <a:lnTo>
                  <a:pt x="443417" y="3637896"/>
                </a:lnTo>
                <a:lnTo>
                  <a:pt x="446211" y="3640688"/>
                </a:lnTo>
                <a:lnTo>
                  <a:pt x="443417" y="3639291"/>
                </a:lnTo>
                <a:lnTo>
                  <a:pt x="440624" y="3644876"/>
                </a:lnTo>
                <a:lnTo>
                  <a:pt x="446211" y="3646273"/>
                </a:lnTo>
                <a:lnTo>
                  <a:pt x="447607" y="3642084"/>
                </a:lnTo>
                <a:lnTo>
                  <a:pt x="449004" y="3644876"/>
                </a:lnTo>
                <a:lnTo>
                  <a:pt x="446211" y="3649065"/>
                </a:lnTo>
                <a:lnTo>
                  <a:pt x="442021" y="3649065"/>
                </a:lnTo>
                <a:lnTo>
                  <a:pt x="442021" y="3653254"/>
                </a:lnTo>
                <a:lnTo>
                  <a:pt x="439227" y="3654650"/>
                </a:lnTo>
                <a:lnTo>
                  <a:pt x="436434" y="3657443"/>
                </a:lnTo>
                <a:lnTo>
                  <a:pt x="442719" y="3663027"/>
                </a:lnTo>
                <a:lnTo>
                  <a:pt x="445512" y="3660235"/>
                </a:lnTo>
                <a:lnTo>
                  <a:pt x="453193" y="3667914"/>
                </a:lnTo>
                <a:lnTo>
                  <a:pt x="457383" y="3662329"/>
                </a:lnTo>
                <a:lnTo>
                  <a:pt x="451797" y="3658141"/>
                </a:lnTo>
                <a:lnTo>
                  <a:pt x="458082" y="3662329"/>
                </a:lnTo>
                <a:lnTo>
                  <a:pt x="460875" y="3656745"/>
                </a:lnTo>
                <a:lnTo>
                  <a:pt x="451797" y="3649065"/>
                </a:lnTo>
                <a:lnTo>
                  <a:pt x="451797" y="3646971"/>
                </a:lnTo>
                <a:lnTo>
                  <a:pt x="462272" y="3654650"/>
                </a:lnTo>
                <a:lnTo>
                  <a:pt x="462272" y="3657443"/>
                </a:lnTo>
                <a:lnTo>
                  <a:pt x="450401" y="3672103"/>
                </a:lnTo>
                <a:lnTo>
                  <a:pt x="444814" y="3667914"/>
                </a:lnTo>
                <a:lnTo>
                  <a:pt x="444814" y="3663725"/>
                </a:lnTo>
                <a:lnTo>
                  <a:pt x="443417" y="3665121"/>
                </a:lnTo>
                <a:lnTo>
                  <a:pt x="434340" y="3658839"/>
                </a:lnTo>
                <a:lnTo>
                  <a:pt x="428753" y="3664423"/>
                </a:lnTo>
                <a:lnTo>
                  <a:pt x="431547" y="3672103"/>
                </a:lnTo>
                <a:lnTo>
                  <a:pt x="427356" y="3677688"/>
                </a:lnTo>
                <a:lnTo>
                  <a:pt x="428753" y="3671405"/>
                </a:lnTo>
                <a:lnTo>
                  <a:pt x="421071" y="3663725"/>
                </a:lnTo>
                <a:lnTo>
                  <a:pt x="412692" y="3674895"/>
                </a:lnTo>
                <a:lnTo>
                  <a:pt x="420374" y="3681178"/>
                </a:lnTo>
                <a:lnTo>
                  <a:pt x="425960" y="3679782"/>
                </a:lnTo>
                <a:lnTo>
                  <a:pt x="420374" y="3682575"/>
                </a:lnTo>
                <a:lnTo>
                  <a:pt x="414787" y="3679782"/>
                </a:lnTo>
                <a:lnTo>
                  <a:pt x="411994" y="3682575"/>
                </a:lnTo>
                <a:lnTo>
                  <a:pt x="413391" y="3678386"/>
                </a:lnTo>
                <a:lnTo>
                  <a:pt x="407804" y="3675593"/>
                </a:lnTo>
                <a:lnTo>
                  <a:pt x="405011" y="3681877"/>
                </a:lnTo>
                <a:lnTo>
                  <a:pt x="406407" y="3686064"/>
                </a:lnTo>
                <a:lnTo>
                  <a:pt x="415486" y="3686064"/>
                </a:lnTo>
                <a:lnTo>
                  <a:pt x="406407" y="3687461"/>
                </a:lnTo>
                <a:lnTo>
                  <a:pt x="403615" y="3690253"/>
                </a:lnTo>
                <a:lnTo>
                  <a:pt x="402225" y="3716028"/>
                </a:lnTo>
                <a:lnTo>
                  <a:pt x="403615" y="3715385"/>
                </a:lnTo>
                <a:lnTo>
                  <a:pt x="407804" y="3716781"/>
                </a:lnTo>
                <a:lnTo>
                  <a:pt x="403615" y="3718177"/>
                </a:lnTo>
                <a:lnTo>
                  <a:pt x="405011" y="3722366"/>
                </a:lnTo>
                <a:lnTo>
                  <a:pt x="409201" y="3720970"/>
                </a:lnTo>
                <a:lnTo>
                  <a:pt x="410597" y="3715385"/>
                </a:lnTo>
                <a:lnTo>
                  <a:pt x="411994" y="3720970"/>
                </a:lnTo>
                <a:lnTo>
                  <a:pt x="413391" y="3722366"/>
                </a:lnTo>
                <a:lnTo>
                  <a:pt x="423865" y="3718177"/>
                </a:lnTo>
                <a:lnTo>
                  <a:pt x="423865" y="3720970"/>
                </a:lnTo>
                <a:lnTo>
                  <a:pt x="434340" y="3727253"/>
                </a:lnTo>
                <a:lnTo>
                  <a:pt x="447607" y="3725857"/>
                </a:lnTo>
                <a:lnTo>
                  <a:pt x="446211" y="3728649"/>
                </a:lnTo>
                <a:lnTo>
                  <a:pt x="451797" y="3734932"/>
                </a:lnTo>
                <a:lnTo>
                  <a:pt x="459478" y="3732139"/>
                </a:lnTo>
                <a:lnTo>
                  <a:pt x="468556" y="3726555"/>
                </a:lnTo>
                <a:lnTo>
                  <a:pt x="474142" y="3729348"/>
                </a:lnTo>
                <a:lnTo>
                  <a:pt x="478333" y="3723763"/>
                </a:lnTo>
                <a:lnTo>
                  <a:pt x="486013" y="3723763"/>
                </a:lnTo>
                <a:lnTo>
                  <a:pt x="486013" y="3719574"/>
                </a:lnTo>
                <a:lnTo>
                  <a:pt x="487410" y="3723763"/>
                </a:lnTo>
                <a:lnTo>
                  <a:pt x="495092" y="3723763"/>
                </a:lnTo>
                <a:lnTo>
                  <a:pt x="497884" y="3718177"/>
                </a:lnTo>
                <a:lnTo>
                  <a:pt x="513945" y="3723763"/>
                </a:lnTo>
                <a:lnTo>
                  <a:pt x="521627" y="3714687"/>
                </a:lnTo>
                <a:lnTo>
                  <a:pt x="537688" y="3714687"/>
                </a:lnTo>
                <a:lnTo>
                  <a:pt x="541877" y="3710498"/>
                </a:lnTo>
                <a:lnTo>
                  <a:pt x="557938" y="3710498"/>
                </a:lnTo>
                <a:lnTo>
                  <a:pt x="568413" y="3716083"/>
                </a:lnTo>
                <a:lnTo>
                  <a:pt x="584474" y="3710498"/>
                </a:lnTo>
                <a:lnTo>
                  <a:pt x="590060" y="3711894"/>
                </a:lnTo>
                <a:lnTo>
                  <a:pt x="590060" y="3710498"/>
                </a:lnTo>
                <a:lnTo>
                  <a:pt x="592853" y="3714687"/>
                </a:lnTo>
                <a:lnTo>
                  <a:pt x="604724" y="3714687"/>
                </a:lnTo>
                <a:lnTo>
                  <a:pt x="606120" y="3718876"/>
                </a:lnTo>
                <a:lnTo>
                  <a:pt x="617991" y="3723064"/>
                </a:lnTo>
                <a:lnTo>
                  <a:pt x="625673" y="3730743"/>
                </a:lnTo>
                <a:lnTo>
                  <a:pt x="631957" y="3737026"/>
                </a:lnTo>
                <a:lnTo>
                  <a:pt x="630561" y="3737026"/>
                </a:lnTo>
                <a:lnTo>
                  <a:pt x="641036" y="3762158"/>
                </a:lnTo>
                <a:lnTo>
                  <a:pt x="648716" y="3772630"/>
                </a:lnTo>
                <a:lnTo>
                  <a:pt x="651510" y="3768441"/>
                </a:lnTo>
                <a:lnTo>
                  <a:pt x="652906" y="3771233"/>
                </a:lnTo>
                <a:lnTo>
                  <a:pt x="655700" y="3772630"/>
                </a:lnTo>
                <a:lnTo>
                  <a:pt x="649415" y="3775422"/>
                </a:lnTo>
                <a:lnTo>
                  <a:pt x="649415" y="3776818"/>
                </a:lnTo>
                <a:lnTo>
                  <a:pt x="655001" y="3775422"/>
                </a:lnTo>
                <a:lnTo>
                  <a:pt x="655001" y="3778214"/>
                </a:lnTo>
                <a:lnTo>
                  <a:pt x="653605" y="3776818"/>
                </a:lnTo>
                <a:lnTo>
                  <a:pt x="655001" y="3785893"/>
                </a:lnTo>
                <a:lnTo>
                  <a:pt x="656398" y="3788686"/>
                </a:lnTo>
                <a:lnTo>
                  <a:pt x="659192" y="3794271"/>
                </a:lnTo>
                <a:lnTo>
                  <a:pt x="661984" y="3792874"/>
                </a:lnTo>
                <a:lnTo>
                  <a:pt x="661984" y="3794271"/>
                </a:lnTo>
                <a:lnTo>
                  <a:pt x="659192" y="3800553"/>
                </a:lnTo>
                <a:lnTo>
                  <a:pt x="653605" y="3804742"/>
                </a:lnTo>
                <a:lnTo>
                  <a:pt x="644527" y="3806138"/>
                </a:lnTo>
                <a:lnTo>
                  <a:pt x="645924" y="3810327"/>
                </a:lnTo>
                <a:lnTo>
                  <a:pt x="643131" y="3806138"/>
                </a:lnTo>
                <a:lnTo>
                  <a:pt x="628466" y="3810327"/>
                </a:lnTo>
                <a:lnTo>
                  <a:pt x="627070" y="3815912"/>
                </a:lnTo>
                <a:lnTo>
                  <a:pt x="619388" y="3826383"/>
                </a:lnTo>
                <a:lnTo>
                  <a:pt x="620554" y="3829873"/>
                </a:lnTo>
                <a:lnTo>
                  <a:pt x="621483" y="3829873"/>
                </a:lnTo>
                <a:lnTo>
                  <a:pt x="620687" y="3830272"/>
                </a:lnTo>
                <a:lnTo>
                  <a:pt x="620785" y="3830572"/>
                </a:lnTo>
                <a:lnTo>
                  <a:pt x="627070" y="3831968"/>
                </a:lnTo>
                <a:lnTo>
                  <a:pt x="619039" y="3831968"/>
                </a:lnTo>
                <a:lnTo>
                  <a:pt x="620086" y="3834062"/>
                </a:lnTo>
                <a:lnTo>
                  <a:pt x="615373" y="3831968"/>
                </a:lnTo>
                <a:lnTo>
                  <a:pt x="615199" y="3831968"/>
                </a:lnTo>
                <a:lnTo>
                  <a:pt x="606120" y="3830572"/>
                </a:lnTo>
                <a:lnTo>
                  <a:pt x="595646" y="3820101"/>
                </a:lnTo>
                <a:lnTo>
                  <a:pt x="595646" y="3817308"/>
                </a:lnTo>
                <a:lnTo>
                  <a:pt x="585172" y="3808232"/>
                </a:lnTo>
                <a:lnTo>
                  <a:pt x="565619" y="3809629"/>
                </a:lnTo>
                <a:lnTo>
                  <a:pt x="560033" y="3812421"/>
                </a:lnTo>
                <a:lnTo>
                  <a:pt x="557239" y="3816610"/>
                </a:lnTo>
                <a:lnTo>
                  <a:pt x="554447" y="3811025"/>
                </a:lnTo>
                <a:lnTo>
                  <a:pt x="551654" y="3811025"/>
                </a:lnTo>
                <a:lnTo>
                  <a:pt x="554447" y="3817308"/>
                </a:lnTo>
                <a:lnTo>
                  <a:pt x="550257" y="3813119"/>
                </a:lnTo>
                <a:lnTo>
                  <a:pt x="550257" y="3808930"/>
                </a:lnTo>
                <a:lnTo>
                  <a:pt x="547464" y="3808930"/>
                </a:lnTo>
                <a:lnTo>
                  <a:pt x="553050" y="3819402"/>
                </a:lnTo>
                <a:lnTo>
                  <a:pt x="545369" y="3822195"/>
                </a:lnTo>
                <a:lnTo>
                  <a:pt x="524420" y="3816610"/>
                </a:lnTo>
                <a:lnTo>
                  <a:pt x="512548" y="3808930"/>
                </a:lnTo>
                <a:lnTo>
                  <a:pt x="494393" y="3807534"/>
                </a:lnTo>
                <a:lnTo>
                  <a:pt x="465763" y="3822195"/>
                </a:lnTo>
                <a:lnTo>
                  <a:pt x="455288" y="3834062"/>
                </a:lnTo>
                <a:lnTo>
                  <a:pt x="437831" y="3844534"/>
                </a:lnTo>
                <a:lnTo>
                  <a:pt x="427356" y="3860590"/>
                </a:lnTo>
                <a:lnTo>
                  <a:pt x="421770" y="3861987"/>
                </a:lnTo>
                <a:lnTo>
                  <a:pt x="419676" y="3856402"/>
                </a:lnTo>
                <a:lnTo>
                  <a:pt x="416882" y="3843138"/>
                </a:lnTo>
                <a:lnTo>
                  <a:pt x="421071" y="3832666"/>
                </a:lnTo>
                <a:lnTo>
                  <a:pt x="425261" y="3835459"/>
                </a:lnTo>
                <a:lnTo>
                  <a:pt x="425261" y="3839647"/>
                </a:lnTo>
                <a:lnTo>
                  <a:pt x="429451" y="3842440"/>
                </a:lnTo>
                <a:lnTo>
                  <a:pt x="418977" y="3821497"/>
                </a:lnTo>
                <a:lnTo>
                  <a:pt x="423166" y="3818704"/>
                </a:lnTo>
                <a:lnTo>
                  <a:pt x="418977" y="3820101"/>
                </a:lnTo>
                <a:lnTo>
                  <a:pt x="407106" y="3802647"/>
                </a:lnTo>
                <a:lnTo>
                  <a:pt x="411296" y="3798459"/>
                </a:lnTo>
                <a:lnTo>
                  <a:pt x="411296" y="3797063"/>
                </a:lnTo>
                <a:lnTo>
                  <a:pt x="407106" y="3801251"/>
                </a:lnTo>
                <a:lnTo>
                  <a:pt x="401520" y="3798459"/>
                </a:lnTo>
                <a:lnTo>
                  <a:pt x="395235" y="3794271"/>
                </a:lnTo>
                <a:lnTo>
                  <a:pt x="386157" y="3783799"/>
                </a:lnTo>
                <a:lnTo>
                  <a:pt x="374286" y="3776120"/>
                </a:lnTo>
                <a:lnTo>
                  <a:pt x="371493" y="3777516"/>
                </a:lnTo>
                <a:lnTo>
                  <a:pt x="365208" y="3774724"/>
                </a:lnTo>
                <a:lnTo>
                  <a:pt x="361018" y="3765649"/>
                </a:lnTo>
                <a:lnTo>
                  <a:pt x="361018" y="3756572"/>
                </a:lnTo>
                <a:lnTo>
                  <a:pt x="354734" y="3744706"/>
                </a:lnTo>
                <a:lnTo>
                  <a:pt x="358924" y="3738422"/>
                </a:lnTo>
                <a:lnTo>
                  <a:pt x="350544" y="3739713"/>
                </a:lnTo>
                <a:lnTo>
                  <a:pt x="350544" y="3739819"/>
                </a:lnTo>
                <a:lnTo>
                  <a:pt x="337276" y="3746101"/>
                </a:lnTo>
                <a:lnTo>
                  <a:pt x="337276" y="3767044"/>
                </a:lnTo>
                <a:lnTo>
                  <a:pt x="350544" y="3783101"/>
                </a:lnTo>
                <a:lnTo>
                  <a:pt x="349147" y="3784497"/>
                </a:lnTo>
                <a:lnTo>
                  <a:pt x="351940" y="3788686"/>
                </a:lnTo>
                <a:lnTo>
                  <a:pt x="352639" y="3788686"/>
                </a:lnTo>
                <a:lnTo>
                  <a:pt x="361716" y="3796365"/>
                </a:lnTo>
                <a:lnTo>
                  <a:pt x="355432" y="3793573"/>
                </a:lnTo>
                <a:lnTo>
                  <a:pt x="355432" y="3794969"/>
                </a:lnTo>
                <a:lnTo>
                  <a:pt x="361018" y="3797761"/>
                </a:lnTo>
                <a:lnTo>
                  <a:pt x="366605" y="3799158"/>
                </a:lnTo>
                <a:lnTo>
                  <a:pt x="378475" y="3811025"/>
                </a:lnTo>
                <a:lnTo>
                  <a:pt x="384761" y="3813817"/>
                </a:lnTo>
                <a:lnTo>
                  <a:pt x="378475" y="3818006"/>
                </a:lnTo>
                <a:lnTo>
                  <a:pt x="386157" y="3813817"/>
                </a:lnTo>
                <a:lnTo>
                  <a:pt x="387554" y="3818006"/>
                </a:lnTo>
                <a:lnTo>
                  <a:pt x="383364" y="3824288"/>
                </a:lnTo>
                <a:lnTo>
                  <a:pt x="381967" y="3829873"/>
                </a:lnTo>
                <a:lnTo>
                  <a:pt x="383364" y="3829873"/>
                </a:lnTo>
                <a:lnTo>
                  <a:pt x="388951" y="3820799"/>
                </a:lnTo>
                <a:lnTo>
                  <a:pt x="390347" y="3820799"/>
                </a:lnTo>
                <a:lnTo>
                  <a:pt x="398028" y="3843138"/>
                </a:lnTo>
                <a:lnTo>
                  <a:pt x="371940" y="3871962"/>
                </a:lnTo>
                <a:lnTo>
                  <a:pt x="372191" y="3872458"/>
                </a:lnTo>
                <a:lnTo>
                  <a:pt x="398028" y="3843836"/>
                </a:lnTo>
                <a:lnTo>
                  <a:pt x="407106" y="3864779"/>
                </a:lnTo>
                <a:lnTo>
                  <a:pt x="405709" y="3866175"/>
                </a:lnTo>
                <a:lnTo>
                  <a:pt x="421770" y="3884326"/>
                </a:lnTo>
                <a:lnTo>
                  <a:pt x="423166" y="3892005"/>
                </a:lnTo>
                <a:lnTo>
                  <a:pt x="424563" y="3887817"/>
                </a:lnTo>
                <a:lnTo>
                  <a:pt x="428753" y="3894098"/>
                </a:lnTo>
                <a:lnTo>
                  <a:pt x="424563" y="3886420"/>
                </a:lnTo>
                <a:lnTo>
                  <a:pt x="446909" y="3885024"/>
                </a:lnTo>
                <a:lnTo>
                  <a:pt x="441322" y="3882231"/>
                </a:lnTo>
                <a:lnTo>
                  <a:pt x="430849" y="3885024"/>
                </a:lnTo>
                <a:lnTo>
                  <a:pt x="430848" y="3885024"/>
                </a:lnTo>
                <a:lnTo>
                  <a:pt x="424564" y="3885024"/>
                </a:lnTo>
                <a:lnTo>
                  <a:pt x="421073" y="3879439"/>
                </a:lnTo>
                <a:lnTo>
                  <a:pt x="425262" y="3879439"/>
                </a:lnTo>
                <a:lnTo>
                  <a:pt x="430845" y="3885020"/>
                </a:lnTo>
                <a:lnTo>
                  <a:pt x="426658" y="3879439"/>
                </a:lnTo>
                <a:lnTo>
                  <a:pt x="426658" y="3878043"/>
                </a:lnTo>
                <a:lnTo>
                  <a:pt x="434340" y="3876646"/>
                </a:lnTo>
                <a:lnTo>
                  <a:pt x="444814" y="3868968"/>
                </a:lnTo>
                <a:lnTo>
                  <a:pt x="451098" y="3874552"/>
                </a:lnTo>
                <a:lnTo>
                  <a:pt x="448306" y="3871759"/>
                </a:lnTo>
                <a:lnTo>
                  <a:pt x="452495" y="3870363"/>
                </a:lnTo>
                <a:lnTo>
                  <a:pt x="449004" y="3868039"/>
                </a:lnTo>
                <a:lnTo>
                  <a:pt x="445512" y="3866874"/>
                </a:lnTo>
                <a:lnTo>
                  <a:pt x="448306" y="3865477"/>
                </a:lnTo>
                <a:lnTo>
                  <a:pt x="449353" y="3867572"/>
                </a:lnTo>
                <a:lnTo>
                  <a:pt x="454590" y="3867572"/>
                </a:lnTo>
                <a:lnTo>
                  <a:pt x="453193" y="3864779"/>
                </a:lnTo>
                <a:lnTo>
                  <a:pt x="474981" y="3880430"/>
                </a:lnTo>
                <a:lnTo>
                  <a:pt x="475539" y="3877345"/>
                </a:lnTo>
                <a:lnTo>
                  <a:pt x="469254" y="3873156"/>
                </a:lnTo>
                <a:lnTo>
                  <a:pt x="453193" y="3861288"/>
                </a:lnTo>
                <a:lnTo>
                  <a:pt x="454590" y="3859892"/>
                </a:lnTo>
                <a:lnTo>
                  <a:pt x="451797" y="3861288"/>
                </a:lnTo>
                <a:lnTo>
                  <a:pt x="450401" y="3858496"/>
                </a:lnTo>
                <a:lnTo>
                  <a:pt x="451797" y="3850816"/>
                </a:lnTo>
                <a:lnTo>
                  <a:pt x="458082" y="3840345"/>
                </a:lnTo>
                <a:lnTo>
                  <a:pt x="458367" y="3840471"/>
                </a:lnTo>
                <a:lnTo>
                  <a:pt x="459478" y="3835459"/>
                </a:lnTo>
                <a:lnTo>
                  <a:pt x="462272" y="3832666"/>
                </a:lnTo>
                <a:lnTo>
                  <a:pt x="465065" y="3834062"/>
                </a:lnTo>
                <a:lnTo>
                  <a:pt x="463668" y="3831270"/>
                </a:lnTo>
                <a:lnTo>
                  <a:pt x="472746" y="3824987"/>
                </a:lnTo>
                <a:lnTo>
                  <a:pt x="479031" y="3824987"/>
                </a:lnTo>
                <a:lnTo>
                  <a:pt x="474841" y="3832666"/>
                </a:lnTo>
                <a:lnTo>
                  <a:pt x="477634" y="3832666"/>
                </a:lnTo>
                <a:lnTo>
                  <a:pt x="477634" y="3834062"/>
                </a:lnTo>
                <a:lnTo>
                  <a:pt x="480427" y="3827779"/>
                </a:lnTo>
                <a:lnTo>
                  <a:pt x="480427" y="3822195"/>
                </a:lnTo>
                <a:lnTo>
                  <a:pt x="484617" y="3819402"/>
                </a:lnTo>
                <a:lnTo>
                  <a:pt x="483220" y="3820799"/>
                </a:lnTo>
                <a:lnTo>
                  <a:pt x="486013" y="3819402"/>
                </a:lnTo>
                <a:lnTo>
                  <a:pt x="496487" y="3823591"/>
                </a:lnTo>
                <a:lnTo>
                  <a:pt x="496487" y="3827779"/>
                </a:lnTo>
                <a:lnTo>
                  <a:pt x="497884" y="3823591"/>
                </a:lnTo>
                <a:lnTo>
                  <a:pt x="504169" y="3823591"/>
                </a:lnTo>
                <a:lnTo>
                  <a:pt x="502773" y="3827779"/>
                </a:lnTo>
                <a:lnTo>
                  <a:pt x="492298" y="3829175"/>
                </a:lnTo>
                <a:lnTo>
                  <a:pt x="517437" y="3829175"/>
                </a:lnTo>
                <a:lnTo>
                  <a:pt x="526514" y="3831968"/>
                </a:lnTo>
                <a:lnTo>
                  <a:pt x="527911" y="3830572"/>
                </a:lnTo>
                <a:lnTo>
                  <a:pt x="532101" y="3833364"/>
                </a:lnTo>
                <a:lnTo>
                  <a:pt x="542575" y="3830572"/>
                </a:lnTo>
                <a:lnTo>
                  <a:pt x="548162" y="3824987"/>
                </a:lnTo>
                <a:lnTo>
                  <a:pt x="555843" y="3820799"/>
                </a:lnTo>
                <a:lnTo>
                  <a:pt x="558636" y="3822195"/>
                </a:lnTo>
                <a:lnTo>
                  <a:pt x="558636" y="3819402"/>
                </a:lnTo>
                <a:lnTo>
                  <a:pt x="561429" y="3823591"/>
                </a:lnTo>
                <a:lnTo>
                  <a:pt x="561429" y="3818006"/>
                </a:lnTo>
                <a:lnTo>
                  <a:pt x="562826" y="3820799"/>
                </a:lnTo>
                <a:lnTo>
                  <a:pt x="565619" y="3820799"/>
                </a:lnTo>
                <a:lnTo>
                  <a:pt x="567016" y="3823591"/>
                </a:lnTo>
                <a:lnTo>
                  <a:pt x="565619" y="3819402"/>
                </a:lnTo>
                <a:lnTo>
                  <a:pt x="583077" y="3823591"/>
                </a:lnTo>
                <a:lnTo>
                  <a:pt x="594948" y="3829873"/>
                </a:lnTo>
                <a:lnTo>
                  <a:pt x="594948" y="3834062"/>
                </a:lnTo>
                <a:lnTo>
                  <a:pt x="599138" y="3838251"/>
                </a:lnTo>
                <a:lnTo>
                  <a:pt x="612406" y="3841044"/>
                </a:lnTo>
                <a:lnTo>
                  <a:pt x="620086" y="3839647"/>
                </a:lnTo>
                <a:lnTo>
                  <a:pt x="618690" y="3835459"/>
                </a:lnTo>
                <a:lnTo>
                  <a:pt x="621483" y="3834062"/>
                </a:lnTo>
                <a:lnTo>
                  <a:pt x="622880" y="3838251"/>
                </a:lnTo>
                <a:lnTo>
                  <a:pt x="625673" y="3836855"/>
                </a:lnTo>
                <a:lnTo>
                  <a:pt x="625673" y="3835459"/>
                </a:lnTo>
                <a:lnTo>
                  <a:pt x="627070" y="3836855"/>
                </a:lnTo>
                <a:lnTo>
                  <a:pt x="634751" y="3835459"/>
                </a:lnTo>
                <a:lnTo>
                  <a:pt x="634751" y="3831270"/>
                </a:lnTo>
                <a:lnTo>
                  <a:pt x="636147" y="3834062"/>
                </a:lnTo>
                <a:lnTo>
                  <a:pt x="638941" y="3832666"/>
                </a:lnTo>
                <a:lnTo>
                  <a:pt x="645226" y="3832666"/>
                </a:lnTo>
                <a:lnTo>
                  <a:pt x="650811" y="3836855"/>
                </a:lnTo>
                <a:lnTo>
                  <a:pt x="658493" y="3836855"/>
                </a:lnTo>
                <a:lnTo>
                  <a:pt x="662682" y="3831270"/>
                </a:lnTo>
                <a:lnTo>
                  <a:pt x="670364" y="3831270"/>
                </a:lnTo>
                <a:lnTo>
                  <a:pt x="676648" y="3827081"/>
                </a:lnTo>
                <a:lnTo>
                  <a:pt x="684330" y="3831270"/>
                </a:lnTo>
                <a:lnTo>
                  <a:pt x="687123" y="3828477"/>
                </a:lnTo>
                <a:lnTo>
                  <a:pt x="687123" y="3831270"/>
                </a:lnTo>
                <a:lnTo>
                  <a:pt x="689917" y="3832666"/>
                </a:lnTo>
                <a:lnTo>
                  <a:pt x="688520" y="3829873"/>
                </a:lnTo>
                <a:lnTo>
                  <a:pt x="691313" y="3831270"/>
                </a:lnTo>
                <a:lnTo>
                  <a:pt x="691313" y="3828477"/>
                </a:lnTo>
                <a:lnTo>
                  <a:pt x="695502" y="3831270"/>
                </a:lnTo>
                <a:lnTo>
                  <a:pt x="695502" y="3835459"/>
                </a:lnTo>
                <a:lnTo>
                  <a:pt x="696899" y="3834062"/>
                </a:lnTo>
                <a:lnTo>
                  <a:pt x="698296" y="3840345"/>
                </a:lnTo>
                <a:lnTo>
                  <a:pt x="699692" y="3840345"/>
                </a:lnTo>
                <a:lnTo>
                  <a:pt x="699692" y="3843138"/>
                </a:lnTo>
                <a:lnTo>
                  <a:pt x="693407" y="3844534"/>
                </a:lnTo>
                <a:lnTo>
                  <a:pt x="696201" y="3845930"/>
                </a:lnTo>
                <a:lnTo>
                  <a:pt x="700391" y="3844534"/>
                </a:lnTo>
                <a:lnTo>
                  <a:pt x="697597" y="3847326"/>
                </a:lnTo>
                <a:lnTo>
                  <a:pt x="701787" y="3855005"/>
                </a:lnTo>
                <a:lnTo>
                  <a:pt x="703184" y="3849420"/>
                </a:lnTo>
                <a:lnTo>
                  <a:pt x="701787" y="3855703"/>
                </a:lnTo>
                <a:lnTo>
                  <a:pt x="710865" y="3867572"/>
                </a:lnTo>
                <a:lnTo>
                  <a:pt x="721339" y="3861288"/>
                </a:lnTo>
                <a:lnTo>
                  <a:pt x="725529" y="3861288"/>
                </a:lnTo>
                <a:lnTo>
                  <a:pt x="728323" y="3859892"/>
                </a:lnTo>
                <a:lnTo>
                  <a:pt x="728323" y="3858496"/>
                </a:lnTo>
                <a:lnTo>
                  <a:pt x="731116" y="3857100"/>
                </a:lnTo>
                <a:lnTo>
                  <a:pt x="740193" y="3859892"/>
                </a:lnTo>
                <a:lnTo>
                  <a:pt x="745780" y="3862685"/>
                </a:lnTo>
                <a:lnTo>
                  <a:pt x="748574" y="3862685"/>
                </a:lnTo>
                <a:lnTo>
                  <a:pt x="748238" y="3864039"/>
                </a:lnTo>
                <a:lnTo>
                  <a:pt x="749970" y="3864779"/>
                </a:lnTo>
                <a:lnTo>
                  <a:pt x="764634" y="3870363"/>
                </a:lnTo>
                <a:lnTo>
                  <a:pt x="770919" y="3875948"/>
                </a:lnTo>
                <a:lnTo>
                  <a:pt x="773712" y="3875948"/>
                </a:lnTo>
                <a:lnTo>
                  <a:pt x="777902" y="3877345"/>
                </a:lnTo>
                <a:lnTo>
                  <a:pt x="782091" y="3875948"/>
                </a:lnTo>
                <a:lnTo>
                  <a:pt x="781135" y="3884109"/>
                </a:lnTo>
                <a:lnTo>
                  <a:pt x="783488" y="3882930"/>
                </a:lnTo>
                <a:lnTo>
                  <a:pt x="784884" y="3892005"/>
                </a:lnTo>
                <a:lnTo>
                  <a:pt x="786281" y="3881533"/>
                </a:lnTo>
                <a:lnTo>
                  <a:pt x="783488" y="3877345"/>
                </a:lnTo>
                <a:lnTo>
                  <a:pt x="793376" y="3883278"/>
                </a:lnTo>
                <a:lnTo>
                  <a:pt x="793963" y="3881527"/>
                </a:lnTo>
                <a:lnTo>
                  <a:pt x="793963" y="3879439"/>
                </a:lnTo>
                <a:lnTo>
                  <a:pt x="794242" y="3880695"/>
                </a:lnTo>
                <a:lnTo>
                  <a:pt x="794661" y="3879439"/>
                </a:lnTo>
                <a:lnTo>
                  <a:pt x="798850" y="3881533"/>
                </a:lnTo>
                <a:lnTo>
                  <a:pt x="802342" y="3893401"/>
                </a:lnTo>
                <a:lnTo>
                  <a:pt x="821895" y="3906665"/>
                </a:lnTo>
                <a:lnTo>
                  <a:pt x="827480" y="3913646"/>
                </a:lnTo>
                <a:lnTo>
                  <a:pt x="833765" y="3914344"/>
                </a:lnTo>
                <a:lnTo>
                  <a:pt x="839352" y="3912250"/>
                </a:lnTo>
                <a:lnTo>
                  <a:pt x="844938" y="3918532"/>
                </a:lnTo>
                <a:lnTo>
                  <a:pt x="845636" y="3921325"/>
                </a:lnTo>
                <a:lnTo>
                  <a:pt x="840749" y="3914344"/>
                </a:lnTo>
                <a:lnTo>
                  <a:pt x="842145" y="3921325"/>
                </a:lnTo>
                <a:lnTo>
                  <a:pt x="845636" y="3924117"/>
                </a:lnTo>
                <a:lnTo>
                  <a:pt x="842145" y="3922721"/>
                </a:lnTo>
                <a:lnTo>
                  <a:pt x="842145" y="3925513"/>
                </a:lnTo>
                <a:lnTo>
                  <a:pt x="844938" y="3925513"/>
                </a:lnTo>
                <a:lnTo>
                  <a:pt x="843541" y="3926212"/>
                </a:lnTo>
                <a:lnTo>
                  <a:pt x="840749" y="3925513"/>
                </a:lnTo>
                <a:lnTo>
                  <a:pt x="839352" y="3926212"/>
                </a:lnTo>
                <a:lnTo>
                  <a:pt x="840749" y="3926212"/>
                </a:lnTo>
                <a:lnTo>
                  <a:pt x="842145" y="3931797"/>
                </a:lnTo>
                <a:lnTo>
                  <a:pt x="840749" y="3933193"/>
                </a:lnTo>
                <a:lnTo>
                  <a:pt x="845636" y="3942268"/>
                </a:lnTo>
                <a:lnTo>
                  <a:pt x="845636" y="3949249"/>
                </a:lnTo>
                <a:lnTo>
                  <a:pt x="842145" y="3954136"/>
                </a:lnTo>
                <a:lnTo>
                  <a:pt x="847033" y="3966003"/>
                </a:lnTo>
                <a:lnTo>
                  <a:pt x="860301" y="3982060"/>
                </a:lnTo>
                <a:lnTo>
                  <a:pt x="869379" y="3998814"/>
                </a:lnTo>
                <a:lnTo>
                  <a:pt x="876361" y="4000211"/>
                </a:lnTo>
                <a:lnTo>
                  <a:pt x="886836" y="4022550"/>
                </a:lnTo>
                <a:lnTo>
                  <a:pt x="900104" y="4028135"/>
                </a:lnTo>
                <a:lnTo>
                  <a:pt x="923846" y="4043493"/>
                </a:lnTo>
                <a:lnTo>
                  <a:pt x="927337" y="4042097"/>
                </a:lnTo>
                <a:lnTo>
                  <a:pt x="931527" y="4044889"/>
                </a:lnTo>
                <a:lnTo>
                  <a:pt x="932923" y="4043493"/>
                </a:lnTo>
                <a:lnTo>
                  <a:pt x="931527" y="4046285"/>
                </a:lnTo>
                <a:lnTo>
                  <a:pt x="935717" y="4053266"/>
                </a:lnTo>
                <a:lnTo>
                  <a:pt x="940605" y="4053965"/>
                </a:lnTo>
                <a:lnTo>
                  <a:pt x="949683" y="4051871"/>
                </a:lnTo>
                <a:lnTo>
                  <a:pt x="955269" y="4053266"/>
                </a:lnTo>
                <a:lnTo>
                  <a:pt x="955269" y="4053965"/>
                </a:lnTo>
                <a:lnTo>
                  <a:pt x="956666" y="4050474"/>
                </a:lnTo>
                <a:lnTo>
                  <a:pt x="974822" y="4041399"/>
                </a:lnTo>
                <a:lnTo>
                  <a:pt x="983201" y="4035814"/>
                </a:lnTo>
                <a:lnTo>
                  <a:pt x="984598" y="4033022"/>
                </a:lnTo>
                <a:lnTo>
                  <a:pt x="992278" y="4030928"/>
                </a:lnTo>
                <a:lnTo>
                  <a:pt x="1001357" y="4031626"/>
                </a:lnTo>
                <a:lnTo>
                  <a:pt x="1001357" y="4040003"/>
                </a:lnTo>
                <a:lnTo>
                  <a:pt x="1002754" y="4030928"/>
                </a:lnTo>
                <a:lnTo>
                  <a:pt x="1007641" y="4035814"/>
                </a:lnTo>
                <a:lnTo>
                  <a:pt x="1017418" y="4035814"/>
                </a:lnTo>
                <a:lnTo>
                  <a:pt x="1011831" y="4041399"/>
                </a:lnTo>
                <a:lnTo>
                  <a:pt x="1016021" y="4038607"/>
                </a:lnTo>
                <a:lnTo>
                  <a:pt x="1011831" y="4046285"/>
                </a:lnTo>
                <a:lnTo>
                  <a:pt x="1010434" y="4046285"/>
                </a:lnTo>
                <a:lnTo>
                  <a:pt x="1009038" y="4043493"/>
                </a:lnTo>
                <a:lnTo>
                  <a:pt x="1009038" y="4047681"/>
                </a:lnTo>
                <a:lnTo>
                  <a:pt x="1013228" y="4046285"/>
                </a:lnTo>
                <a:lnTo>
                  <a:pt x="1017418" y="4038607"/>
                </a:lnTo>
                <a:lnTo>
                  <a:pt x="1017418" y="4041399"/>
                </a:lnTo>
                <a:lnTo>
                  <a:pt x="1018814" y="4035814"/>
                </a:lnTo>
                <a:lnTo>
                  <a:pt x="1020910" y="4041399"/>
                </a:lnTo>
                <a:lnTo>
                  <a:pt x="1027892" y="4042097"/>
                </a:lnTo>
                <a:lnTo>
                  <a:pt x="1031384" y="4040003"/>
                </a:lnTo>
                <a:lnTo>
                  <a:pt x="1034177" y="4049078"/>
                </a:lnTo>
                <a:lnTo>
                  <a:pt x="1034177" y="4043493"/>
                </a:lnTo>
                <a:lnTo>
                  <a:pt x="1036969" y="4046285"/>
                </a:lnTo>
                <a:lnTo>
                  <a:pt x="1035574" y="4043493"/>
                </a:lnTo>
                <a:lnTo>
                  <a:pt x="1042556" y="4043493"/>
                </a:lnTo>
                <a:lnTo>
                  <a:pt x="1043255" y="4040003"/>
                </a:lnTo>
                <a:lnTo>
                  <a:pt x="1039763" y="4006494"/>
                </a:lnTo>
                <a:lnTo>
                  <a:pt x="1043255" y="3993229"/>
                </a:lnTo>
                <a:lnTo>
                  <a:pt x="1038366" y="3947853"/>
                </a:lnTo>
                <a:lnTo>
                  <a:pt x="1050463" y="3945750"/>
                </a:lnTo>
                <a:lnTo>
                  <a:pt x="1049868" y="3944334"/>
                </a:lnTo>
                <a:lnTo>
                  <a:pt x="1037675" y="3946457"/>
                </a:lnTo>
                <a:lnTo>
                  <a:pt x="1033486" y="3937382"/>
                </a:lnTo>
                <a:lnTo>
                  <a:pt x="988097" y="3916439"/>
                </a:lnTo>
                <a:lnTo>
                  <a:pt x="985304" y="3912250"/>
                </a:lnTo>
                <a:lnTo>
                  <a:pt x="983907" y="3904571"/>
                </a:lnTo>
                <a:lnTo>
                  <a:pt x="973433" y="3898288"/>
                </a:lnTo>
                <a:lnTo>
                  <a:pt x="970639" y="3892703"/>
                </a:lnTo>
                <a:lnTo>
                  <a:pt x="974829" y="3898986"/>
                </a:lnTo>
                <a:lnTo>
                  <a:pt x="985304" y="3901779"/>
                </a:lnTo>
                <a:lnTo>
                  <a:pt x="981114" y="3897590"/>
                </a:lnTo>
                <a:lnTo>
                  <a:pt x="975527" y="3896194"/>
                </a:lnTo>
                <a:lnTo>
                  <a:pt x="979717" y="3894798"/>
                </a:lnTo>
                <a:lnTo>
                  <a:pt x="986002" y="3897590"/>
                </a:lnTo>
                <a:lnTo>
                  <a:pt x="988795" y="3892005"/>
                </a:lnTo>
                <a:lnTo>
                  <a:pt x="974131" y="3875949"/>
                </a:lnTo>
                <a:lnTo>
                  <a:pt x="962259" y="3875949"/>
                </a:lnTo>
                <a:lnTo>
                  <a:pt x="956674" y="3873156"/>
                </a:lnTo>
                <a:lnTo>
                  <a:pt x="952484" y="3878741"/>
                </a:lnTo>
                <a:lnTo>
                  <a:pt x="946897" y="3878741"/>
                </a:lnTo>
                <a:lnTo>
                  <a:pt x="939216" y="3869666"/>
                </a:lnTo>
                <a:lnTo>
                  <a:pt x="927345" y="3873855"/>
                </a:lnTo>
                <a:lnTo>
                  <a:pt x="918267" y="3873855"/>
                </a:lnTo>
                <a:lnTo>
                  <a:pt x="900111" y="3872458"/>
                </a:lnTo>
                <a:lnTo>
                  <a:pt x="897318" y="3869666"/>
                </a:lnTo>
                <a:lnTo>
                  <a:pt x="888240" y="3871062"/>
                </a:lnTo>
                <a:lnTo>
                  <a:pt x="886843" y="3866873"/>
                </a:lnTo>
                <a:lnTo>
                  <a:pt x="877067" y="3866873"/>
                </a:lnTo>
                <a:lnTo>
                  <a:pt x="872877" y="3865477"/>
                </a:lnTo>
                <a:lnTo>
                  <a:pt x="872877" y="3871062"/>
                </a:lnTo>
                <a:lnTo>
                  <a:pt x="868688" y="3868269"/>
                </a:lnTo>
                <a:lnTo>
                  <a:pt x="868688" y="3871062"/>
                </a:lnTo>
                <a:lnTo>
                  <a:pt x="862403" y="3861987"/>
                </a:lnTo>
                <a:lnTo>
                  <a:pt x="865197" y="3857798"/>
                </a:lnTo>
                <a:lnTo>
                  <a:pt x="854722" y="3851515"/>
                </a:lnTo>
                <a:lnTo>
                  <a:pt x="849136" y="3839648"/>
                </a:lnTo>
                <a:lnTo>
                  <a:pt x="850532" y="3833365"/>
                </a:lnTo>
                <a:lnTo>
                  <a:pt x="841454" y="3827780"/>
                </a:lnTo>
                <a:lnTo>
                  <a:pt x="837265" y="3817309"/>
                </a:lnTo>
                <a:lnTo>
                  <a:pt x="819109" y="3813120"/>
                </a:lnTo>
                <a:lnTo>
                  <a:pt x="811427" y="3808931"/>
                </a:lnTo>
                <a:lnTo>
                  <a:pt x="815617" y="3795667"/>
                </a:lnTo>
                <a:lnTo>
                  <a:pt x="807936" y="3787988"/>
                </a:lnTo>
                <a:lnTo>
                  <a:pt x="794668" y="3781705"/>
                </a:lnTo>
                <a:lnTo>
                  <a:pt x="789082" y="3775422"/>
                </a:lnTo>
                <a:lnTo>
                  <a:pt x="782797" y="3771234"/>
                </a:lnTo>
                <a:lnTo>
                  <a:pt x="766736" y="3769838"/>
                </a:lnTo>
                <a:lnTo>
                  <a:pt x="760452" y="3760762"/>
                </a:lnTo>
                <a:lnTo>
                  <a:pt x="761849" y="3748894"/>
                </a:lnTo>
                <a:lnTo>
                  <a:pt x="767434" y="3739819"/>
                </a:lnTo>
                <a:lnTo>
                  <a:pt x="766038" y="3738423"/>
                </a:lnTo>
                <a:lnTo>
                  <a:pt x="768831" y="3738423"/>
                </a:lnTo>
                <a:lnTo>
                  <a:pt x="774418" y="3735630"/>
                </a:lnTo>
                <a:lnTo>
                  <a:pt x="773021" y="3737027"/>
                </a:lnTo>
                <a:lnTo>
                  <a:pt x="785590" y="3737027"/>
                </a:lnTo>
                <a:lnTo>
                  <a:pt x="782797" y="3735630"/>
                </a:lnTo>
                <a:lnTo>
                  <a:pt x="784194" y="3734234"/>
                </a:lnTo>
                <a:lnTo>
                  <a:pt x="793272" y="3740517"/>
                </a:lnTo>
                <a:lnTo>
                  <a:pt x="785590" y="3734234"/>
                </a:lnTo>
                <a:lnTo>
                  <a:pt x="791177" y="3731442"/>
                </a:lnTo>
                <a:lnTo>
                  <a:pt x="795366" y="3734234"/>
                </a:lnTo>
                <a:lnTo>
                  <a:pt x="796763" y="3732838"/>
                </a:lnTo>
                <a:lnTo>
                  <a:pt x="799556" y="3731442"/>
                </a:lnTo>
                <a:lnTo>
                  <a:pt x="799556" y="3729347"/>
                </a:lnTo>
                <a:lnTo>
                  <a:pt x="800953" y="3732140"/>
                </a:lnTo>
                <a:lnTo>
                  <a:pt x="805143" y="3729347"/>
                </a:lnTo>
                <a:lnTo>
                  <a:pt x="802350" y="3726555"/>
                </a:lnTo>
                <a:lnTo>
                  <a:pt x="810030" y="3730744"/>
                </a:lnTo>
                <a:lnTo>
                  <a:pt x="820506" y="3724461"/>
                </a:lnTo>
                <a:lnTo>
                  <a:pt x="826091" y="3720273"/>
                </a:lnTo>
                <a:lnTo>
                  <a:pt x="828885" y="3716084"/>
                </a:lnTo>
                <a:lnTo>
                  <a:pt x="830281" y="3717480"/>
                </a:lnTo>
                <a:lnTo>
                  <a:pt x="836566" y="3717480"/>
                </a:lnTo>
                <a:lnTo>
                  <a:pt x="845644" y="3708404"/>
                </a:lnTo>
                <a:lnTo>
                  <a:pt x="845644" y="3707008"/>
                </a:lnTo>
                <a:lnTo>
                  <a:pt x="847041" y="3708404"/>
                </a:lnTo>
                <a:lnTo>
                  <a:pt x="852627" y="3707008"/>
                </a:lnTo>
                <a:lnTo>
                  <a:pt x="856816" y="3707008"/>
                </a:lnTo>
                <a:lnTo>
                  <a:pt x="858213" y="3704215"/>
                </a:lnTo>
                <a:lnTo>
                  <a:pt x="858213" y="3700028"/>
                </a:lnTo>
                <a:lnTo>
                  <a:pt x="859610" y="3702820"/>
                </a:lnTo>
                <a:lnTo>
                  <a:pt x="872877" y="3700028"/>
                </a:lnTo>
                <a:lnTo>
                  <a:pt x="872877" y="3698631"/>
                </a:lnTo>
                <a:lnTo>
                  <a:pt x="881956" y="3704215"/>
                </a:lnTo>
                <a:lnTo>
                  <a:pt x="884749" y="3701424"/>
                </a:lnTo>
                <a:lnTo>
                  <a:pt x="902904" y="3707008"/>
                </a:lnTo>
                <a:lnTo>
                  <a:pt x="913155" y="3718625"/>
                </a:lnTo>
                <a:lnTo>
                  <a:pt x="913379" y="3718178"/>
                </a:lnTo>
                <a:lnTo>
                  <a:pt x="918965" y="3720971"/>
                </a:lnTo>
                <a:lnTo>
                  <a:pt x="919510" y="3721969"/>
                </a:lnTo>
                <a:lnTo>
                  <a:pt x="919663" y="3721669"/>
                </a:lnTo>
                <a:lnTo>
                  <a:pt x="925250" y="3723065"/>
                </a:lnTo>
                <a:lnTo>
                  <a:pt x="925250" y="3723763"/>
                </a:lnTo>
                <a:lnTo>
                  <a:pt x="932931" y="3725159"/>
                </a:lnTo>
                <a:lnTo>
                  <a:pt x="933490" y="3726276"/>
                </a:lnTo>
                <a:lnTo>
                  <a:pt x="934328" y="3723763"/>
                </a:lnTo>
                <a:lnTo>
                  <a:pt x="940613" y="3722367"/>
                </a:lnTo>
                <a:lnTo>
                  <a:pt x="943406" y="3727951"/>
                </a:lnTo>
                <a:lnTo>
                  <a:pt x="942009" y="3730744"/>
                </a:lnTo>
                <a:lnTo>
                  <a:pt x="943406" y="3729347"/>
                </a:lnTo>
                <a:lnTo>
                  <a:pt x="943406" y="3732140"/>
                </a:lnTo>
                <a:lnTo>
                  <a:pt x="946660" y="3729969"/>
                </a:lnTo>
                <a:lnTo>
                  <a:pt x="944802" y="3729347"/>
                </a:lnTo>
                <a:lnTo>
                  <a:pt x="943406" y="3723065"/>
                </a:lnTo>
                <a:lnTo>
                  <a:pt x="953880" y="3721669"/>
                </a:lnTo>
                <a:lnTo>
                  <a:pt x="953880" y="3729347"/>
                </a:lnTo>
                <a:lnTo>
                  <a:pt x="951087" y="3729347"/>
                </a:lnTo>
                <a:lnTo>
                  <a:pt x="955277" y="3730744"/>
                </a:lnTo>
                <a:lnTo>
                  <a:pt x="956674" y="3723065"/>
                </a:lnTo>
                <a:lnTo>
                  <a:pt x="958070" y="3727253"/>
                </a:lnTo>
                <a:lnTo>
                  <a:pt x="959467" y="3721669"/>
                </a:lnTo>
                <a:lnTo>
                  <a:pt x="959641" y="3722192"/>
                </a:lnTo>
                <a:lnTo>
                  <a:pt x="962259" y="3719574"/>
                </a:lnTo>
                <a:lnTo>
                  <a:pt x="960863" y="3718178"/>
                </a:lnTo>
                <a:lnTo>
                  <a:pt x="962259" y="3715386"/>
                </a:lnTo>
                <a:lnTo>
                  <a:pt x="962958" y="3718178"/>
                </a:lnTo>
                <a:lnTo>
                  <a:pt x="967148" y="3718178"/>
                </a:lnTo>
                <a:lnTo>
                  <a:pt x="965751" y="3720971"/>
                </a:lnTo>
                <a:lnTo>
                  <a:pt x="959683" y="3722318"/>
                </a:lnTo>
                <a:lnTo>
                  <a:pt x="960583" y="3725020"/>
                </a:lnTo>
                <a:lnTo>
                  <a:pt x="960863" y="3723763"/>
                </a:lnTo>
                <a:lnTo>
                  <a:pt x="965053" y="3723763"/>
                </a:lnTo>
                <a:lnTo>
                  <a:pt x="965053" y="3725159"/>
                </a:lnTo>
                <a:lnTo>
                  <a:pt x="963656" y="3726555"/>
                </a:lnTo>
                <a:lnTo>
                  <a:pt x="966449" y="3726555"/>
                </a:lnTo>
                <a:lnTo>
                  <a:pt x="966449" y="3722367"/>
                </a:lnTo>
                <a:lnTo>
                  <a:pt x="969243" y="3725159"/>
                </a:lnTo>
                <a:lnTo>
                  <a:pt x="969243" y="3727951"/>
                </a:lnTo>
                <a:lnTo>
                  <a:pt x="973433" y="3721669"/>
                </a:lnTo>
                <a:lnTo>
                  <a:pt x="989494" y="3720273"/>
                </a:lnTo>
                <a:lnTo>
                  <a:pt x="990889" y="3714687"/>
                </a:lnTo>
                <a:lnTo>
                  <a:pt x="984605" y="3713291"/>
                </a:lnTo>
                <a:lnTo>
                  <a:pt x="990889" y="3709102"/>
                </a:lnTo>
                <a:lnTo>
                  <a:pt x="986700" y="3706310"/>
                </a:lnTo>
                <a:lnTo>
                  <a:pt x="989494" y="3702122"/>
                </a:lnTo>
                <a:lnTo>
                  <a:pt x="988097" y="3706310"/>
                </a:lnTo>
                <a:lnTo>
                  <a:pt x="990889" y="3706310"/>
                </a:lnTo>
                <a:lnTo>
                  <a:pt x="993683" y="3703517"/>
                </a:lnTo>
                <a:lnTo>
                  <a:pt x="993683" y="3695839"/>
                </a:lnTo>
                <a:lnTo>
                  <a:pt x="988097" y="3694443"/>
                </a:lnTo>
                <a:lnTo>
                  <a:pt x="985304" y="3695839"/>
                </a:lnTo>
                <a:lnTo>
                  <a:pt x="983907" y="3695839"/>
                </a:lnTo>
                <a:lnTo>
                  <a:pt x="982510" y="3700028"/>
                </a:lnTo>
                <a:lnTo>
                  <a:pt x="976924" y="3702820"/>
                </a:lnTo>
                <a:lnTo>
                  <a:pt x="972734" y="3700028"/>
                </a:lnTo>
                <a:lnTo>
                  <a:pt x="968544" y="3704215"/>
                </a:lnTo>
                <a:lnTo>
                  <a:pt x="962958" y="3705612"/>
                </a:lnTo>
                <a:lnTo>
                  <a:pt x="948293" y="3702820"/>
                </a:lnTo>
                <a:lnTo>
                  <a:pt x="930138" y="3702820"/>
                </a:lnTo>
                <a:lnTo>
                  <a:pt x="919663" y="3680480"/>
                </a:lnTo>
                <a:lnTo>
                  <a:pt x="909189" y="3671405"/>
                </a:lnTo>
                <a:lnTo>
                  <a:pt x="901507" y="3671405"/>
                </a:lnTo>
                <a:lnTo>
                  <a:pt x="898715" y="3668613"/>
                </a:lnTo>
                <a:lnTo>
                  <a:pt x="897318" y="3652557"/>
                </a:lnTo>
                <a:lnTo>
                  <a:pt x="900111" y="3648368"/>
                </a:lnTo>
                <a:lnTo>
                  <a:pt x="897318" y="3644179"/>
                </a:lnTo>
                <a:lnTo>
                  <a:pt x="898715" y="3645576"/>
                </a:lnTo>
                <a:lnTo>
                  <a:pt x="900111" y="3644179"/>
                </a:lnTo>
                <a:lnTo>
                  <a:pt x="905697" y="3646972"/>
                </a:lnTo>
                <a:lnTo>
                  <a:pt x="907094" y="3645576"/>
                </a:lnTo>
                <a:lnTo>
                  <a:pt x="904301" y="3645576"/>
                </a:lnTo>
                <a:lnTo>
                  <a:pt x="907094" y="3642783"/>
                </a:lnTo>
                <a:lnTo>
                  <a:pt x="904301" y="3644179"/>
                </a:lnTo>
                <a:lnTo>
                  <a:pt x="907094" y="3639991"/>
                </a:lnTo>
                <a:lnTo>
                  <a:pt x="908491" y="3641386"/>
                </a:lnTo>
                <a:lnTo>
                  <a:pt x="908491" y="3637198"/>
                </a:lnTo>
                <a:lnTo>
                  <a:pt x="924544" y="3626029"/>
                </a:lnTo>
                <a:lnTo>
                  <a:pt x="944097" y="3628821"/>
                </a:lnTo>
                <a:lnTo>
                  <a:pt x="958761" y="3633010"/>
                </a:lnTo>
                <a:lnTo>
                  <a:pt x="958761" y="3635801"/>
                </a:lnTo>
                <a:lnTo>
                  <a:pt x="960158" y="3634405"/>
                </a:lnTo>
                <a:lnTo>
                  <a:pt x="970632" y="3640689"/>
                </a:lnTo>
                <a:lnTo>
                  <a:pt x="970632" y="3643481"/>
                </a:lnTo>
                <a:lnTo>
                  <a:pt x="972029" y="3640689"/>
                </a:lnTo>
                <a:lnTo>
                  <a:pt x="982504" y="3646273"/>
                </a:lnTo>
                <a:lnTo>
                  <a:pt x="981107" y="3650463"/>
                </a:lnTo>
                <a:lnTo>
                  <a:pt x="978314" y="3646273"/>
                </a:lnTo>
                <a:lnTo>
                  <a:pt x="974822" y="3646273"/>
                </a:lnTo>
                <a:lnTo>
                  <a:pt x="973425" y="3649066"/>
                </a:lnTo>
                <a:lnTo>
                  <a:pt x="977615" y="3647670"/>
                </a:lnTo>
                <a:lnTo>
                  <a:pt x="983202" y="3653953"/>
                </a:lnTo>
                <a:lnTo>
                  <a:pt x="981805" y="3649764"/>
                </a:lnTo>
                <a:lnTo>
                  <a:pt x="983202" y="3646972"/>
                </a:lnTo>
                <a:lnTo>
                  <a:pt x="987391" y="3646972"/>
                </a:lnTo>
                <a:lnTo>
                  <a:pt x="991581" y="3654651"/>
                </a:lnTo>
                <a:lnTo>
                  <a:pt x="991581" y="3650463"/>
                </a:lnTo>
                <a:lnTo>
                  <a:pt x="997168" y="3653255"/>
                </a:lnTo>
                <a:lnTo>
                  <a:pt x="998564" y="3659537"/>
                </a:lnTo>
                <a:lnTo>
                  <a:pt x="1002754" y="3659537"/>
                </a:lnTo>
                <a:lnTo>
                  <a:pt x="998564" y="3658141"/>
                </a:lnTo>
                <a:lnTo>
                  <a:pt x="998564" y="3653953"/>
                </a:lnTo>
                <a:lnTo>
                  <a:pt x="1004150" y="3658141"/>
                </a:lnTo>
                <a:lnTo>
                  <a:pt x="1005547" y="3656745"/>
                </a:lnTo>
                <a:lnTo>
                  <a:pt x="1008340" y="3660934"/>
                </a:lnTo>
                <a:lnTo>
                  <a:pt x="1008340" y="3662329"/>
                </a:lnTo>
                <a:lnTo>
                  <a:pt x="1008340" y="3663726"/>
                </a:lnTo>
                <a:lnTo>
                  <a:pt x="1011134" y="3665122"/>
                </a:lnTo>
                <a:lnTo>
                  <a:pt x="1008340" y="3662329"/>
                </a:lnTo>
                <a:lnTo>
                  <a:pt x="1009737" y="3660934"/>
                </a:lnTo>
                <a:lnTo>
                  <a:pt x="1012531" y="3663726"/>
                </a:lnTo>
                <a:lnTo>
                  <a:pt x="1013926" y="3654651"/>
                </a:lnTo>
                <a:lnTo>
                  <a:pt x="1013926" y="3660934"/>
                </a:lnTo>
                <a:lnTo>
                  <a:pt x="1018116" y="3667216"/>
                </a:lnTo>
                <a:lnTo>
                  <a:pt x="1013926" y="3671405"/>
                </a:lnTo>
                <a:lnTo>
                  <a:pt x="1011134" y="3686065"/>
                </a:lnTo>
                <a:lnTo>
                  <a:pt x="1013926" y="3672801"/>
                </a:lnTo>
                <a:lnTo>
                  <a:pt x="1018116" y="3668613"/>
                </a:lnTo>
                <a:lnTo>
                  <a:pt x="1018116" y="3667216"/>
                </a:lnTo>
                <a:lnTo>
                  <a:pt x="1018116" y="3663028"/>
                </a:lnTo>
                <a:lnTo>
                  <a:pt x="1020910" y="3668613"/>
                </a:lnTo>
                <a:lnTo>
                  <a:pt x="1016720" y="3680480"/>
                </a:lnTo>
                <a:lnTo>
                  <a:pt x="1019513" y="3674896"/>
                </a:lnTo>
                <a:lnTo>
                  <a:pt x="1022306" y="3676292"/>
                </a:lnTo>
                <a:lnTo>
                  <a:pt x="1019513" y="3673500"/>
                </a:lnTo>
                <a:lnTo>
                  <a:pt x="1022306" y="3669311"/>
                </a:lnTo>
                <a:lnTo>
                  <a:pt x="1023067" y="3672355"/>
                </a:lnTo>
                <a:lnTo>
                  <a:pt x="1026496" y="3673500"/>
                </a:lnTo>
                <a:lnTo>
                  <a:pt x="1023703" y="3672103"/>
                </a:lnTo>
                <a:lnTo>
                  <a:pt x="1023703" y="3667915"/>
                </a:lnTo>
                <a:lnTo>
                  <a:pt x="1032780" y="3667915"/>
                </a:lnTo>
                <a:lnTo>
                  <a:pt x="1038367" y="3674198"/>
                </a:lnTo>
                <a:lnTo>
                  <a:pt x="1034177" y="3667915"/>
                </a:lnTo>
                <a:lnTo>
                  <a:pt x="1023703" y="3666518"/>
                </a:lnTo>
                <a:lnTo>
                  <a:pt x="1020910" y="3663726"/>
                </a:lnTo>
                <a:lnTo>
                  <a:pt x="1021657" y="3663887"/>
                </a:lnTo>
                <a:lnTo>
                  <a:pt x="1014625" y="3658141"/>
                </a:lnTo>
                <a:lnTo>
                  <a:pt x="1025798" y="3654651"/>
                </a:lnTo>
                <a:lnTo>
                  <a:pt x="1034876" y="3658839"/>
                </a:lnTo>
                <a:lnTo>
                  <a:pt x="1036272" y="3657443"/>
                </a:lnTo>
                <a:lnTo>
                  <a:pt x="1036272" y="3658839"/>
                </a:lnTo>
                <a:lnTo>
                  <a:pt x="1039066" y="3663028"/>
                </a:lnTo>
                <a:lnTo>
                  <a:pt x="1033640" y="3665436"/>
                </a:lnTo>
                <a:lnTo>
                  <a:pt x="1034876" y="3667915"/>
                </a:lnTo>
                <a:lnTo>
                  <a:pt x="1041161" y="3662329"/>
                </a:lnTo>
                <a:lnTo>
                  <a:pt x="1042557" y="3666518"/>
                </a:lnTo>
                <a:lnTo>
                  <a:pt x="1042557" y="3662329"/>
                </a:lnTo>
                <a:lnTo>
                  <a:pt x="1057222" y="3665122"/>
                </a:lnTo>
                <a:lnTo>
                  <a:pt x="1061411" y="3663726"/>
                </a:lnTo>
                <a:lnTo>
                  <a:pt x="1066997" y="3665122"/>
                </a:lnTo>
                <a:lnTo>
                  <a:pt x="1066390" y="3665387"/>
                </a:lnTo>
                <a:lnTo>
                  <a:pt x="1067696" y="3665820"/>
                </a:lnTo>
                <a:lnTo>
                  <a:pt x="1064902" y="3668613"/>
                </a:lnTo>
                <a:lnTo>
                  <a:pt x="1080963" y="3668613"/>
                </a:lnTo>
                <a:lnTo>
                  <a:pt x="1082360" y="3671405"/>
                </a:lnTo>
                <a:lnTo>
                  <a:pt x="1082360" y="3674198"/>
                </a:lnTo>
                <a:lnTo>
                  <a:pt x="1079566" y="3678387"/>
                </a:lnTo>
                <a:lnTo>
                  <a:pt x="1082360" y="3675594"/>
                </a:lnTo>
                <a:lnTo>
                  <a:pt x="1085153" y="3683272"/>
                </a:lnTo>
                <a:lnTo>
                  <a:pt x="1083757" y="3677688"/>
                </a:lnTo>
                <a:lnTo>
                  <a:pt x="1086550" y="3681876"/>
                </a:lnTo>
                <a:lnTo>
                  <a:pt x="1086550" y="3677688"/>
                </a:lnTo>
                <a:lnTo>
                  <a:pt x="1092834" y="3679085"/>
                </a:lnTo>
                <a:lnTo>
                  <a:pt x="1098421" y="3683272"/>
                </a:lnTo>
                <a:lnTo>
                  <a:pt x="1094231" y="3679085"/>
                </a:lnTo>
                <a:lnTo>
                  <a:pt x="1085153" y="3676292"/>
                </a:lnTo>
                <a:lnTo>
                  <a:pt x="1086550" y="3674896"/>
                </a:lnTo>
                <a:lnTo>
                  <a:pt x="1083757" y="3673500"/>
                </a:lnTo>
                <a:lnTo>
                  <a:pt x="1083757" y="3670707"/>
                </a:lnTo>
                <a:lnTo>
                  <a:pt x="1098421" y="3667915"/>
                </a:lnTo>
                <a:lnTo>
                  <a:pt x="1089342" y="3666518"/>
                </a:lnTo>
                <a:lnTo>
                  <a:pt x="1095627" y="3660934"/>
                </a:lnTo>
                <a:lnTo>
                  <a:pt x="1108895" y="3656745"/>
                </a:lnTo>
                <a:lnTo>
                  <a:pt x="1110292" y="3658141"/>
                </a:lnTo>
                <a:lnTo>
                  <a:pt x="1106102" y="3660934"/>
                </a:lnTo>
                <a:lnTo>
                  <a:pt x="1108895" y="3667216"/>
                </a:lnTo>
                <a:lnTo>
                  <a:pt x="1107498" y="3660934"/>
                </a:lnTo>
                <a:lnTo>
                  <a:pt x="1111688" y="3660934"/>
                </a:lnTo>
                <a:lnTo>
                  <a:pt x="1113085" y="3663726"/>
                </a:lnTo>
                <a:lnTo>
                  <a:pt x="1113085" y="3660934"/>
                </a:lnTo>
                <a:lnTo>
                  <a:pt x="1115878" y="3662329"/>
                </a:lnTo>
                <a:lnTo>
                  <a:pt x="1110292" y="3659537"/>
                </a:lnTo>
                <a:lnTo>
                  <a:pt x="1113085" y="3659537"/>
                </a:lnTo>
                <a:lnTo>
                  <a:pt x="1113085" y="3656745"/>
                </a:lnTo>
                <a:lnTo>
                  <a:pt x="1129146" y="3651160"/>
                </a:lnTo>
                <a:lnTo>
                  <a:pt x="1131939" y="3648368"/>
                </a:lnTo>
                <a:lnTo>
                  <a:pt x="1129146" y="3652557"/>
                </a:lnTo>
                <a:lnTo>
                  <a:pt x="1132895" y="3652557"/>
                </a:lnTo>
                <a:lnTo>
                  <a:pt x="1132638" y="3651160"/>
                </a:lnTo>
                <a:lnTo>
                  <a:pt x="1135430" y="3653953"/>
                </a:lnTo>
                <a:lnTo>
                  <a:pt x="1134209" y="3650288"/>
                </a:lnTo>
                <a:lnTo>
                  <a:pt x="1134034" y="3650463"/>
                </a:lnTo>
                <a:lnTo>
                  <a:pt x="1134034" y="3649066"/>
                </a:lnTo>
                <a:lnTo>
                  <a:pt x="1136827" y="3647670"/>
                </a:lnTo>
                <a:lnTo>
                  <a:pt x="1134502" y="3649995"/>
                </a:lnTo>
                <a:lnTo>
                  <a:pt x="1136827" y="3651160"/>
                </a:lnTo>
                <a:lnTo>
                  <a:pt x="1150094" y="3644877"/>
                </a:lnTo>
                <a:lnTo>
                  <a:pt x="1158363" y="3642671"/>
                </a:lnTo>
                <a:lnTo>
                  <a:pt x="1157776" y="3642085"/>
                </a:lnTo>
                <a:lnTo>
                  <a:pt x="1160569" y="3640689"/>
                </a:lnTo>
                <a:lnTo>
                  <a:pt x="1159766" y="3642301"/>
                </a:lnTo>
                <a:lnTo>
                  <a:pt x="1160569" y="3642085"/>
                </a:lnTo>
                <a:lnTo>
                  <a:pt x="1161966" y="3647670"/>
                </a:lnTo>
                <a:lnTo>
                  <a:pt x="1161966" y="3644877"/>
                </a:lnTo>
                <a:lnTo>
                  <a:pt x="1167552" y="3644877"/>
                </a:lnTo>
                <a:lnTo>
                  <a:pt x="1163363" y="3649066"/>
                </a:lnTo>
                <a:lnTo>
                  <a:pt x="1168948" y="3646273"/>
                </a:lnTo>
                <a:lnTo>
                  <a:pt x="1180819" y="3647670"/>
                </a:lnTo>
                <a:lnTo>
                  <a:pt x="1188501" y="3646273"/>
                </a:lnTo>
                <a:lnTo>
                  <a:pt x="1200372" y="3640689"/>
                </a:lnTo>
                <a:lnTo>
                  <a:pt x="1213639" y="3633010"/>
                </a:lnTo>
                <a:lnTo>
                  <a:pt x="1219226" y="3628821"/>
                </a:lnTo>
                <a:lnTo>
                  <a:pt x="1223416" y="3621142"/>
                </a:lnTo>
                <a:lnTo>
                  <a:pt x="1223416" y="3623934"/>
                </a:lnTo>
                <a:lnTo>
                  <a:pt x="1226209" y="3626727"/>
                </a:lnTo>
                <a:lnTo>
                  <a:pt x="1228569" y="3629610"/>
                </a:lnTo>
                <a:lnTo>
                  <a:pt x="1230399" y="3630218"/>
                </a:lnTo>
                <a:lnTo>
                  <a:pt x="1224114" y="3623934"/>
                </a:lnTo>
                <a:lnTo>
                  <a:pt x="1229700" y="3618349"/>
                </a:lnTo>
                <a:lnTo>
                  <a:pt x="1227109" y="3615759"/>
                </a:lnTo>
                <a:lnTo>
                  <a:pt x="1231097" y="3614161"/>
                </a:lnTo>
                <a:lnTo>
                  <a:pt x="1233890" y="3611368"/>
                </a:lnTo>
                <a:lnTo>
                  <a:pt x="1240175" y="3600897"/>
                </a:lnTo>
                <a:lnTo>
                  <a:pt x="1242968" y="3599501"/>
                </a:lnTo>
                <a:lnTo>
                  <a:pt x="1249253" y="3582048"/>
                </a:lnTo>
                <a:lnTo>
                  <a:pt x="1247856" y="3577860"/>
                </a:lnTo>
                <a:lnTo>
                  <a:pt x="1261124" y="3568784"/>
                </a:lnTo>
                <a:lnTo>
                  <a:pt x="1269734" y="3560177"/>
                </a:lnTo>
                <a:lnTo>
                  <a:pt x="1264616" y="3563898"/>
                </a:lnTo>
                <a:lnTo>
                  <a:pt x="1270900" y="3557615"/>
                </a:lnTo>
                <a:lnTo>
                  <a:pt x="1271836" y="3558082"/>
                </a:lnTo>
                <a:lnTo>
                  <a:pt x="1272995" y="3556917"/>
                </a:lnTo>
                <a:lnTo>
                  <a:pt x="1289056" y="3545048"/>
                </a:lnTo>
                <a:lnTo>
                  <a:pt x="1295341" y="3546445"/>
                </a:lnTo>
                <a:lnTo>
                  <a:pt x="1301625" y="3545048"/>
                </a:lnTo>
                <a:lnTo>
                  <a:pt x="1298832" y="3546445"/>
                </a:lnTo>
                <a:lnTo>
                  <a:pt x="1301625" y="3547841"/>
                </a:lnTo>
                <a:lnTo>
                  <a:pt x="1304418" y="3546445"/>
                </a:lnTo>
                <a:lnTo>
                  <a:pt x="1309446" y="3547701"/>
                </a:lnTo>
                <a:lnTo>
                  <a:pt x="1310005" y="3547143"/>
                </a:lnTo>
                <a:lnTo>
                  <a:pt x="1319082" y="3554822"/>
                </a:lnTo>
                <a:lnTo>
                  <a:pt x="1333747" y="3561106"/>
                </a:lnTo>
                <a:lnTo>
                  <a:pt x="1333747" y="3562502"/>
                </a:lnTo>
                <a:lnTo>
                  <a:pt x="1367265" y="3571576"/>
                </a:lnTo>
                <a:lnTo>
                  <a:pt x="1367265" y="3579256"/>
                </a:lnTo>
                <a:lnTo>
                  <a:pt x="1368662" y="3571576"/>
                </a:lnTo>
                <a:lnTo>
                  <a:pt x="1380533" y="3574369"/>
                </a:lnTo>
                <a:lnTo>
                  <a:pt x="1401482" y="3571576"/>
                </a:lnTo>
                <a:lnTo>
                  <a:pt x="1407766" y="3568784"/>
                </a:lnTo>
                <a:lnTo>
                  <a:pt x="1407766" y="3564596"/>
                </a:lnTo>
                <a:lnTo>
                  <a:pt x="1408877" y="3570676"/>
                </a:lnTo>
                <a:lnTo>
                  <a:pt x="1409163" y="3568784"/>
                </a:lnTo>
                <a:lnTo>
                  <a:pt x="1412654" y="3568784"/>
                </a:lnTo>
                <a:lnTo>
                  <a:pt x="1415448" y="3567388"/>
                </a:lnTo>
                <a:lnTo>
                  <a:pt x="1411258" y="3565991"/>
                </a:lnTo>
                <a:lnTo>
                  <a:pt x="1411258" y="3564596"/>
                </a:lnTo>
                <a:lnTo>
                  <a:pt x="1417543" y="3567388"/>
                </a:lnTo>
                <a:lnTo>
                  <a:pt x="1420335" y="3570180"/>
                </a:lnTo>
                <a:lnTo>
                  <a:pt x="1423129" y="3568784"/>
                </a:lnTo>
                <a:lnTo>
                  <a:pt x="1424525" y="3564596"/>
                </a:lnTo>
                <a:lnTo>
                  <a:pt x="1437793" y="3561804"/>
                </a:lnTo>
                <a:lnTo>
                  <a:pt x="1439189" y="3563200"/>
                </a:lnTo>
                <a:lnTo>
                  <a:pt x="1439189" y="3561804"/>
                </a:lnTo>
                <a:lnTo>
                  <a:pt x="1448268" y="3559011"/>
                </a:lnTo>
                <a:lnTo>
                  <a:pt x="1451060" y="3560407"/>
                </a:lnTo>
                <a:lnTo>
                  <a:pt x="1449665" y="3559011"/>
                </a:lnTo>
                <a:lnTo>
                  <a:pt x="1453854" y="3557615"/>
                </a:lnTo>
                <a:lnTo>
                  <a:pt x="1452457" y="3556219"/>
                </a:lnTo>
                <a:lnTo>
                  <a:pt x="1455250" y="3554822"/>
                </a:lnTo>
                <a:lnTo>
                  <a:pt x="1455250" y="3557615"/>
                </a:lnTo>
                <a:lnTo>
                  <a:pt x="1456647" y="3556219"/>
                </a:lnTo>
                <a:lnTo>
                  <a:pt x="1464329" y="3554822"/>
                </a:lnTo>
                <a:lnTo>
                  <a:pt x="1464329" y="3556219"/>
                </a:lnTo>
                <a:lnTo>
                  <a:pt x="1500640" y="3545747"/>
                </a:lnTo>
                <a:lnTo>
                  <a:pt x="1518097" y="3535276"/>
                </a:lnTo>
                <a:lnTo>
                  <a:pt x="1522287" y="3528992"/>
                </a:lnTo>
                <a:lnTo>
                  <a:pt x="1531365" y="3524804"/>
                </a:lnTo>
                <a:lnTo>
                  <a:pt x="1531365" y="3523407"/>
                </a:lnTo>
                <a:lnTo>
                  <a:pt x="1536952" y="3520615"/>
                </a:lnTo>
                <a:lnTo>
                  <a:pt x="1535555" y="3519219"/>
                </a:lnTo>
                <a:lnTo>
                  <a:pt x="1539745" y="3519219"/>
                </a:lnTo>
                <a:lnTo>
                  <a:pt x="1547426" y="3515031"/>
                </a:lnTo>
                <a:lnTo>
                  <a:pt x="1551846" y="3515031"/>
                </a:lnTo>
                <a:lnTo>
                  <a:pt x="1550313" y="3510428"/>
                </a:lnTo>
                <a:lnTo>
                  <a:pt x="1548823" y="3510842"/>
                </a:lnTo>
                <a:lnTo>
                  <a:pt x="1544633" y="3501767"/>
                </a:lnTo>
                <a:lnTo>
                  <a:pt x="1530667" y="3508050"/>
                </a:lnTo>
                <a:lnTo>
                  <a:pt x="1530667" y="3497578"/>
                </a:lnTo>
                <a:lnTo>
                  <a:pt x="1527874" y="3504559"/>
                </a:lnTo>
                <a:lnTo>
                  <a:pt x="1529270" y="3508050"/>
                </a:lnTo>
                <a:lnTo>
                  <a:pt x="1527874" y="3508050"/>
                </a:lnTo>
                <a:lnTo>
                  <a:pt x="1526795" y="3507241"/>
                </a:lnTo>
                <a:lnTo>
                  <a:pt x="1526478" y="3508747"/>
                </a:lnTo>
                <a:lnTo>
                  <a:pt x="1520193" y="3504560"/>
                </a:lnTo>
                <a:lnTo>
                  <a:pt x="1505529" y="3516427"/>
                </a:lnTo>
                <a:lnTo>
                  <a:pt x="1492261" y="3520616"/>
                </a:lnTo>
                <a:lnTo>
                  <a:pt x="1483183" y="3524804"/>
                </a:lnTo>
                <a:lnTo>
                  <a:pt x="1485976" y="3528993"/>
                </a:lnTo>
                <a:lnTo>
                  <a:pt x="1483183" y="3526201"/>
                </a:lnTo>
                <a:lnTo>
                  <a:pt x="1478994" y="3527597"/>
                </a:lnTo>
                <a:lnTo>
                  <a:pt x="1473407" y="3526201"/>
                </a:lnTo>
                <a:lnTo>
                  <a:pt x="1462933" y="3530389"/>
                </a:lnTo>
                <a:lnTo>
                  <a:pt x="1460139" y="3534577"/>
                </a:lnTo>
                <a:lnTo>
                  <a:pt x="1446872" y="3540861"/>
                </a:lnTo>
                <a:lnTo>
                  <a:pt x="1420337" y="3542187"/>
                </a:lnTo>
                <a:lnTo>
                  <a:pt x="1420337" y="3543653"/>
                </a:lnTo>
                <a:lnTo>
                  <a:pt x="1414750" y="3546446"/>
                </a:lnTo>
                <a:lnTo>
                  <a:pt x="1411957" y="3546446"/>
                </a:lnTo>
                <a:lnTo>
                  <a:pt x="1411957" y="3543653"/>
                </a:lnTo>
                <a:lnTo>
                  <a:pt x="1406370" y="3543653"/>
                </a:lnTo>
                <a:lnTo>
                  <a:pt x="1391706" y="3538068"/>
                </a:lnTo>
                <a:lnTo>
                  <a:pt x="1387517" y="3532483"/>
                </a:lnTo>
                <a:lnTo>
                  <a:pt x="1371456" y="3529691"/>
                </a:lnTo>
                <a:lnTo>
                  <a:pt x="1370059" y="3525503"/>
                </a:lnTo>
                <a:lnTo>
                  <a:pt x="1367266" y="3531785"/>
                </a:lnTo>
                <a:lnTo>
                  <a:pt x="1366337" y="3529922"/>
                </a:lnTo>
                <a:lnTo>
                  <a:pt x="1361680" y="3527597"/>
                </a:lnTo>
                <a:lnTo>
                  <a:pt x="1365870" y="3528993"/>
                </a:lnTo>
                <a:lnTo>
                  <a:pt x="1366338" y="3529921"/>
                </a:lnTo>
                <a:lnTo>
                  <a:pt x="1367266" y="3530389"/>
                </a:lnTo>
                <a:lnTo>
                  <a:pt x="1368663" y="3527597"/>
                </a:lnTo>
                <a:lnTo>
                  <a:pt x="1364472" y="3523408"/>
                </a:lnTo>
                <a:lnTo>
                  <a:pt x="1346316" y="3519219"/>
                </a:lnTo>
                <a:lnTo>
                  <a:pt x="1346316" y="3517823"/>
                </a:lnTo>
                <a:lnTo>
                  <a:pt x="1337239" y="3513634"/>
                </a:lnTo>
                <a:lnTo>
                  <a:pt x="1337239" y="3512238"/>
                </a:lnTo>
                <a:lnTo>
                  <a:pt x="1335842" y="3515031"/>
                </a:lnTo>
                <a:lnTo>
                  <a:pt x="1329558" y="3513634"/>
                </a:lnTo>
                <a:lnTo>
                  <a:pt x="1328162" y="3508049"/>
                </a:lnTo>
                <a:lnTo>
                  <a:pt x="1329558" y="3514332"/>
                </a:lnTo>
                <a:lnTo>
                  <a:pt x="1326765" y="3511540"/>
                </a:lnTo>
                <a:lnTo>
                  <a:pt x="1321178" y="3512783"/>
                </a:lnTo>
                <a:lnTo>
                  <a:pt x="1321178" y="3514332"/>
                </a:lnTo>
                <a:lnTo>
                  <a:pt x="1314893" y="3512936"/>
                </a:lnTo>
                <a:lnTo>
                  <a:pt x="1313497" y="3510144"/>
                </a:lnTo>
                <a:lnTo>
                  <a:pt x="1316290" y="3510144"/>
                </a:lnTo>
                <a:lnTo>
                  <a:pt x="1316290" y="3512936"/>
                </a:lnTo>
                <a:lnTo>
                  <a:pt x="1316988" y="3510144"/>
                </a:lnTo>
                <a:lnTo>
                  <a:pt x="1320033" y="3511157"/>
                </a:lnTo>
                <a:lnTo>
                  <a:pt x="1319083" y="3507351"/>
                </a:lnTo>
                <a:lnTo>
                  <a:pt x="1310006" y="3508747"/>
                </a:lnTo>
                <a:lnTo>
                  <a:pt x="1311402" y="3512936"/>
                </a:lnTo>
                <a:lnTo>
                  <a:pt x="1307212" y="3510144"/>
                </a:lnTo>
                <a:lnTo>
                  <a:pt x="1304419" y="3511540"/>
                </a:lnTo>
                <a:lnTo>
                  <a:pt x="1300229" y="3510144"/>
                </a:lnTo>
                <a:lnTo>
                  <a:pt x="1300229" y="3514332"/>
                </a:lnTo>
                <a:lnTo>
                  <a:pt x="1298833" y="3508747"/>
                </a:lnTo>
                <a:lnTo>
                  <a:pt x="1284168" y="3504560"/>
                </a:lnTo>
                <a:lnTo>
                  <a:pt x="1278582" y="3504560"/>
                </a:lnTo>
                <a:lnTo>
                  <a:pt x="1277185" y="3507351"/>
                </a:lnTo>
                <a:lnTo>
                  <a:pt x="1278582" y="3501069"/>
                </a:lnTo>
                <a:lnTo>
                  <a:pt x="1274392" y="3507351"/>
                </a:lnTo>
                <a:lnTo>
                  <a:pt x="1275789" y="3504560"/>
                </a:lnTo>
                <a:lnTo>
                  <a:pt x="1265315" y="3498276"/>
                </a:lnTo>
                <a:lnTo>
                  <a:pt x="1261125" y="3502465"/>
                </a:lnTo>
                <a:lnTo>
                  <a:pt x="1256935" y="3501069"/>
                </a:lnTo>
                <a:lnTo>
                  <a:pt x="1255538" y="3498276"/>
                </a:lnTo>
                <a:lnTo>
                  <a:pt x="1258331" y="3501069"/>
                </a:lnTo>
                <a:lnTo>
                  <a:pt x="1261125" y="3495484"/>
                </a:lnTo>
                <a:lnTo>
                  <a:pt x="1247857" y="3487804"/>
                </a:lnTo>
                <a:lnTo>
                  <a:pt x="1247857" y="3486408"/>
                </a:lnTo>
                <a:lnTo>
                  <a:pt x="1246460" y="3487804"/>
                </a:lnTo>
                <a:lnTo>
                  <a:pt x="1241279" y="3484615"/>
                </a:lnTo>
                <a:lnTo>
                  <a:pt x="1240874" y="3485710"/>
                </a:lnTo>
                <a:lnTo>
                  <a:pt x="1239903" y="3483769"/>
                </a:lnTo>
                <a:lnTo>
                  <a:pt x="1237383" y="3482220"/>
                </a:lnTo>
                <a:lnTo>
                  <a:pt x="1237508" y="3481871"/>
                </a:lnTo>
                <a:lnTo>
                  <a:pt x="1217132" y="3471050"/>
                </a:lnTo>
                <a:lnTo>
                  <a:pt x="1215735" y="3472446"/>
                </a:lnTo>
                <a:lnTo>
                  <a:pt x="1215735" y="3469654"/>
                </a:lnTo>
                <a:lnTo>
                  <a:pt x="1202468" y="3461975"/>
                </a:lnTo>
                <a:lnTo>
                  <a:pt x="1185010" y="3454296"/>
                </a:lnTo>
                <a:lnTo>
                  <a:pt x="1159872" y="3443824"/>
                </a:lnTo>
                <a:lnTo>
                  <a:pt x="1129147" y="3431957"/>
                </a:lnTo>
                <a:lnTo>
                  <a:pt x="1135431" y="3433353"/>
                </a:lnTo>
                <a:lnTo>
                  <a:pt x="1135431" y="3430561"/>
                </a:lnTo>
                <a:lnTo>
                  <a:pt x="1120767" y="3427768"/>
                </a:lnTo>
                <a:lnTo>
                  <a:pt x="1122163" y="3424976"/>
                </a:lnTo>
                <a:lnTo>
                  <a:pt x="1119370" y="3427768"/>
                </a:lnTo>
                <a:lnTo>
                  <a:pt x="1101912" y="3423579"/>
                </a:lnTo>
                <a:lnTo>
                  <a:pt x="1103309" y="3420787"/>
                </a:lnTo>
                <a:lnTo>
                  <a:pt x="1100516" y="3423579"/>
                </a:lnTo>
                <a:lnTo>
                  <a:pt x="1094930" y="3419390"/>
                </a:lnTo>
                <a:lnTo>
                  <a:pt x="1094930" y="3420787"/>
                </a:lnTo>
                <a:lnTo>
                  <a:pt x="1092136" y="3419390"/>
                </a:lnTo>
                <a:lnTo>
                  <a:pt x="1089344" y="3416600"/>
                </a:lnTo>
                <a:lnTo>
                  <a:pt x="1090741" y="3419391"/>
                </a:lnTo>
                <a:lnTo>
                  <a:pt x="1089344" y="3419391"/>
                </a:lnTo>
                <a:lnTo>
                  <a:pt x="1089344" y="3416599"/>
                </a:lnTo>
                <a:lnTo>
                  <a:pt x="1089343" y="3416599"/>
                </a:lnTo>
                <a:lnTo>
                  <a:pt x="1077472" y="3411014"/>
                </a:lnTo>
                <a:lnTo>
                  <a:pt x="1078080" y="3410644"/>
                </a:lnTo>
                <a:lnTo>
                  <a:pt x="1073980" y="3409618"/>
                </a:lnTo>
                <a:lnTo>
                  <a:pt x="1072584" y="3406825"/>
                </a:lnTo>
                <a:lnTo>
                  <a:pt x="1072584" y="3408222"/>
                </a:lnTo>
                <a:lnTo>
                  <a:pt x="1068395" y="3405429"/>
                </a:lnTo>
                <a:lnTo>
                  <a:pt x="1055127" y="3387279"/>
                </a:lnTo>
                <a:lnTo>
                  <a:pt x="1056523" y="3381693"/>
                </a:lnTo>
                <a:lnTo>
                  <a:pt x="1055825" y="3381693"/>
                </a:lnTo>
                <a:lnTo>
                  <a:pt x="1058618" y="3380297"/>
                </a:lnTo>
                <a:lnTo>
                  <a:pt x="1061411" y="3381693"/>
                </a:lnTo>
                <a:lnTo>
                  <a:pt x="1061411" y="3382392"/>
                </a:lnTo>
                <a:lnTo>
                  <a:pt x="1069093" y="3385184"/>
                </a:lnTo>
                <a:lnTo>
                  <a:pt x="1069791" y="3389023"/>
                </a:lnTo>
                <a:lnTo>
                  <a:pt x="1069791" y="3383788"/>
                </a:lnTo>
                <a:lnTo>
                  <a:pt x="1072584" y="3382392"/>
                </a:lnTo>
                <a:lnTo>
                  <a:pt x="1075377" y="3386580"/>
                </a:lnTo>
                <a:lnTo>
                  <a:pt x="1073980" y="3382392"/>
                </a:lnTo>
                <a:lnTo>
                  <a:pt x="1080266" y="3376807"/>
                </a:lnTo>
                <a:lnTo>
                  <a:pt x="1081662" y="3378203"/>
                </a:lnTo>
                <a:lnTo>
                  <a:pt x="1080266" y="3379599"/>
                </a:lnTo>
                <a:lnTo>
                  <a:pt x="1083059" y="3383788"/>
                </a:lnTo>
                <a:lnTo>
                  <a:pt x="1081662" y="3379599"/>
                </a:lnTo>
                <a:lnTo>
                  <a:pt x="1083059" y="3376807"/>
                </a:lnTo>
                <a:lnTo>
                  <a:pt x="1077821" y="3374189"/>
                </a:lnTo>
                <a:lnTo>
                  <a:pt x="1072584" y="3376807"/>
                </a:lnTo>
                <a:lnTo>
                  <a:pt x="1060713" y="3370524"/>
                </a:lnTo>
                <a:lnTo>
                  <a:pt x="1056523" y="3364939"/>
                </a:lnTo>
                <a:lnTo>
                  <a:pt x="1060713" y="3359354"/>
                </a:lnTo>
                <a:lnTo>
                  <a:pt x="1055127" y="3364939"/>
                </a:lnTo>
                <a:lnTo>
                  <a:pt x="1048842" y="3357260"/>
                </a:lnTo>
                <a:lnTo>
                  <a:pt x="1050239" y="3354467"/>
                </a:lnTo>
                <a:lnTo>
                  <a:pt x="1046049" y="3353071"/>
                </a:lnTo>
                <a:lnTo>
                  <a:pt x="1047445" y="3350278"/>
                </a:lnTo>
                <a:lnTo>
                  <a:pt x="1044652" y="3353071"/>
                </a:lnTo>
                <a:lnTo>
                  <a:pt x="1040462" y="3347487"/>
                </a:lnTo>
                <a:lnTo>
                  <a:pt x="1036273" y="3346091"/>
                </a:lnTo>
                <a:lnTo>
                  <a:pt x="1037670" y="3341902"/>
                </a:lnTo>
                <a:lnTo>
                  <a:pt x="1034876" y="3346091"/>
                </a:lnTo>
                <a:lnTo>
                  <a:pt x="1025798" y="3340506"/>
                </a:lnTo>
                <a:lnTo>
                  <a:pt x="1027194" y="3334921"/>
                </a:lnTo>
                <a:lnTo>
                  <a:pt x="1024402" y="3340506"/>
                </a:lnTo>
                <a:lnTo>
                  <a:pt x="1018117" y="3337713"/>
                </a:lnTo>
                <a:lnTo>
                  <a:pt x="1019514" y="3334921"/>
                </a:lnTo>
                <a:lnTo>
                  <a:pt x="1016720" y="3339109"/>
                </a:lnTo>
                <a:lnTo>
                  <a:pt x="1007643" y="3337713"/>
                </a:lnTo>
                <a:lnTo>
                  <a:pt x="1004849" y="3339109"/>
                </a:lnTo>
                <a:lnTo>
                  <a:pt x="1006246" y="3337713"/>
                </a:lnTo>
                <a:lnTo>
                  <a:pt x="1002056" y="3336317"/>
                </a:lnTo>
                <a:lnTo>
                  <a:pt x="984599" y="3311185"/>
                </a:lnTo>
                <a:lnTo>
                  <a:pt x="976589" y="3305642"/>
                </a:lnTo>
                <a:lnTo>
                  <a:pt x="977616" y="3307694"/>
                </a:lnTo>
                <a:lnTo>
                  <a:pt x="976219" y="3310487"/>
                </a:lnTo>
                <a:lnTo>
                  <a:pt x="972029" y="3307694"/>
                </a:lnTo>
                <a:lnTo>
                  <a:pt x="961555" y="3309091"/>
                </a:lnTo>
                <a:lnTo>
                  <a:pt x="955968" y="3306298"/>
                </a:lnTo>
                <a:lnTo>
                  <a:pt x="951778" y="3306298"/>
                </a:lnTo>
                <a:lnTo>
                  <a:pt x="951778" y="3311883"/>
                </a:lnTo>
                <a:lnTo>
                  <a:pt x="947589" y="3313280"/>
                </a:lnTo>
                <a:lnTo>
                  <a:pt x="947589" y="3310487"/>
                </a:lnTo>
                <a:lnTo>
                  <a:pt x="938511" y="3313280"/>
                </a:lnTo>
                <a:lnTo>
                  <a:pt x="938511" y="3312581"/>
                </a:lnTo>
                <a:lnTo>
                  <a:pt x="932925" y="3306996"/>
                </a:lnTo>
                <a:lnTo>
                  <a:pt x="930132" y="3309789"/>
                </a:lnTo>
                <a:lnTo>
                  <a:pt x="932925" y="3299318"/>
                </a:lnTo>
                <a:lnTo>
                  <a:pt x="930132" y="3297922"/>
                </a:lnTo>
                <a:lnTo>
                  <a:pt x="927338" y="3297922"/>
                </a:lnTo>
                <a:lnTo>
                  <a:pt x="924545" y="3306996"/>
                </a:lnTo>
                <a:lnTo>
                  <a:pt x="924545" y="3300714"/>
                </a:lnTo>
                <a:lnTo>
                  <a:pt x="921752" y="3297922"/>
                </a:lnTo>
                <a:lnTo>
                  <a:pt x="919308" y="3297223"/>
                </a:lnTo>
                <a:lnTo>
                  <a:pt x="918958" y="3297223"/>
                </a:lnTo>
                <a:lnTo>
                  <a:pt x="914071" y="3295827"/>
                </a:lnTo>
                <a:lnTo>
                  <a:pt x="915642" y="3296176"/>
                </a:lnTo>
                <a:lnTo>
                  <a:pt x="902200" y="3292337"/>
                </a:lnTo>
                <a:lnTo>
                  <a:pt x="907786" y="3295129"/>
                </a:lnTo>
                <a:lnTo>
                  <a:pt x="907786" y="3297922"/>
                </a:lnTo>
                <a:lnTo>
                  <a:pt x="897312" y="3292337"/>
                </a:lnTo>
                <a:lnTo>
                  <a:pt x="873569" y="3266507"/>
                </a:lnTo>
                <a:lnTo>
                  <a:pt x="849827" y="3278375"/>
                </a:lnTo>
                <a:lnTo>
                  <a:pt x="843542" y="3286053"/>
                </a:lnTo>
                <a:lnTo>
                  <a:pt x="852621" y="3272790"/>
                </a:lnTo>
                <a:lnTo>
                  <a:pt x="865888" y="3263714"/>
                </a:lnTo>
                <a:lnTo>
                  <a:pt x="865888" y="3260922"/>
                </a:lnTo>
                <a:lnTo>
                  <a:pt x="866572" y="3260761"/>
                </a:lnTo>
                <a:lnTo>
                  <a:pt x="865190" y="3247658"/>
                </a:lnTo>
                <a:lnTo>
                  <a:pt x="826085" y="3184829"/>
                </a:lnTo>
                <a:lnTo>
                  <a:pt x="823292" y="3179244"/>
                </a:lnTo>
                <a:lnTo>
                  <a:pt x="827481" y="3167377"/>
                </a:lnTo>
                <a:lnTo>
                  <a:pt x="835163" y="3151320"/>
                </a:lnTo>
                <a:lnTo>
                  <a:pt x="844240" y="3138056"/>
                </a:lnTo>
                <a:lnTo>
                  <a:pt x="838655" y="3149924"/>
                </a:lnTo>
                <a:lnTo>
                  <a:pt x="842844" y="3145736"/>
                </a:lnTo>
                <a:lnTo>
                  <a:pt x="851922" y="3127584"/>
                </a:lnTo>
                <a:lnTo>
                  <a:pt x="851922" y="3133169"/>
                </a:lnTo>
                <a:lnTo>
                  <a:pt x="856112" y="3130377"/>
                </a:lnTo>
                <a:lnTo>
                  <a:pt x="856112" y="3126189"/>
                </a:lnTo>
                <a:lnTo>
                  <a:pt x="851922" y="3119906"/>
                </a:lnTo>
                <a:lnTo>
                  <a:pt x="858206" y="3125491"/>
                </a:lnTo>
                <a:lnTo>
                  <a:pt x="844939" y="3112226"/>
                </a:lnTo>
                <a:lnTo>
                  <a:pt x="835861" y="3108038"/>
                </a:lnTo>
                <a:lnTo>
                  <a:pt x="816309" y="3113623"/>
                </a:lnTo>
                <a:lnTo>
                  <a:pt x="820499" y="3115019"/>
                </a:lnTo>
                <a:lnTo>
                  <a:pt x="810722" y="3115019"/>
                </a:lnTo>
                <a:lnTo>
                  <a:pt x="792567" y="3121302"/>
                </a:lnTo>
                <a:lnTo>
                  <a:pt x="798851" y="3127584"/>
                </a:lnTo>
                <a:lnTo>
                  <a:pt x="798851" y="3130377"/>
                </a:lnTo>
                <a:lnTo>
                  <a:pt x="793265" y="3124095"/>
                </a:lnTo>
                <a:lnTo>
                  <a:pt x="786980" y="3122161"/>
                </a:lnTo>
                <a:lnTo>
                  <a:pt x="786980" y="3122698"/>
                </a:lnTo>
                <a:lnTo>
                  <a:pt x="786980" y="3124095"/>
                </a:lnTo>
                <a:lnTo>
                  <a:pt x="784187" y="3122698"/>
                </a:lnTo>
                <a:lnTo>
                  <a:pt x="777204" y="3111529"/>
                </a:lnTo>
                <a:lnTo>
                  <a:pt x="784187" y="3097567"/>
                </a:lnTo>
                <a:lnTo>
                  <a:pt x="779997" y="3090586"/>
                </a:lnTo>
                <a:lnTo>
                  <a:pt x="781394" y="3087793"/>
                </a:lnTo>
                <a:lnTo>
                  <a:pt x="769523" y="3089189"/>
                </a:lnTo>
                <a:lnTo>
                  <a:pt x="772316" y="3101058"/>
                </a:lnTo>
                <a:lnTo>
                  <a:pt x="769523" y="3103850"/>
                </a:lnTo>
                <a:lnTo>
                  <a:pt x="768126" y="3102454"/>
                </a:lnTo>
                <a:lnTo>
                  <a:pt x="753462" y="3058473"/>
                </a:lnTo>
                <a:lnTo>
                  <a:pt x="747178" y="3048001"/>
                </a:lnTo>
                <a:lnTo>
                  <a:pt x="745781" y="3040322"/>
                </a:lnTo>
                <a:lnTo>
                  <a:pt x="747178" y="3033342"/>
                </a:lnTo>
                <a:lnTo>
                  <a:pt x="753462" y="3017983"/>
                </a:lnTo>
                <a:lnTo>
                  <a:pt x="757652" y="3013795"/>
                </a:lnTo>
                <a:lnTo>
                  <a:pt x="768126" y="3013795"/>
                </a:lnTo>
                <a:lnTo>
                  <a:pt x="757652" y="3022870"/>
                </a:lnTo>
                <a:lnTo>
                  <a:pt x="753462" y="3038926"/>
                </a:lnTo>
                <a:lnTo>
                  <a:pt x="754858" y="3048001"/>
                </a:lnTo>
                <a:lnTo>
                  <a:pt x="759049" y="3057077"/>
                </a:lnTo>
                <a:lnTo>
                  <a:pt x="760445" y="3066152"/>
                </a:lnTo>
                <a:lnTo>
                  <a:pt x="765333" y="3073133"/>
                </a:lnTo>
                <a:lnTo>
                  <a:pt x="770919" y="3068944"/>
                </a:lnTo>
                <a:lnTo>
                  <a:pt x="768126" y="3057077"/>
                </a:lnTo>
                <a:lnTo>
                  <a:pt x="770919" y="3050794"/>
                </a:lnTo>
                <a:lnTo>
                  <a:pt x="782790" y="3031945"/>
                </a:lnTo>
                <a:lnTo>
                  <a:pt x="786980" y="3029851"/>
                </a:lnTo>
                <a:lnTo>
                  <a:pt x="789075" y="3030549"/>
                </a:lnTo>
                <a:lnTo>
                  <a:pt x="790472" y="3042416"/>
                </a:lnTo>
                <a:lnTo>
                  <a:pt x="779997" y="3062661"/>
                </a:lnTo>
                <a:lnTo>
                  <a:pt x="769523" y="3073133"/>
                </a:lnTo>
                <a:lnTo>
                  <a:pt x="768126" y="3080813"/>
                </a:lnTo>
                <a:lnTo>
                  <a:pt x="784187" y="3080813"/>
                </a:lnTo>
                <a:lnTo>
                  <a:pt x="796058" y="3064057"/>
                </a:lnTo>
                <a:lnTo>
                  <a:pt x="793265" y="3061265"/>
                </a:lnTo>
                <a:lnTo>
                  <a:pt x="787679" y="3062661"/>
                </a:lnTo>
                <a:lnTo>
                  <a:pt x="786980" y="3058473"/>
                </a:lnTo>
                <a:lnTo>
                  <a:pt x="800946" y="3040322"/>
                </a:lnTo>
                <a:lnTo>
                  <a:pt x="805136" y="3040322"/>
                </a:lnTo>
                <a:lnTo>
                  <a:pt x="807930" y="3043813"/>
                </a:lnTo>
                <a:lnTo>
                  <a:pt x="811420" y="3042416"/>
                </a:lnTo>
                <a:lnTo>
                  <a:pt x="810025" y="3037529"/>
                </a:lnTo>
                <a:lnTo>
                  <a:pt x="802343" y="3034738"/>
                </a:lnTo>
                <a:lnTo>
                  <a:pt x="800946" y="3025662"/>
                </a:lnTo>
                <a:lnTo>
                  <a:pt x="805136" y="3009606"/>
                </a:lnTo>
                <a:lnTo>
                  <a:pt x="812817" y="2996342"/>
                </a:lnTo>
                <a:lnTo>
                  <a:pt x="809326" y="2994247"/>
                </a:lnTo>
                <a:lnTo>
                  <a:pt x="806533" y="2996342"/>
                </a:lnTo>
                <a:lnTo>
                  <a:pt x="800946" y="2997738"/>
                </a:lnTo>
                <a:lnTo>
                  <a:pt x="793265" y="2994247"/>
                </a:lnTo>
                <a:lnTo>
                  <a:pt x="781394" y="2994247"/>
                </a:lnTo>
                <a:lnTo>
                  <a:pt x="770919" y="3006116"/>
                </a:lnTo>
                <a:lnTo>
                  <a:pt x="766729" y="3004719"/>
                </a:lnTo>
                <a:lnTo>
                  <a:pt x="769523" y="3004719"/>
                </a:lnTo>
                <a:lnTo>
                  <a:pt x="770919" y="3001927"/>
                </a:lnTo>
                <a:lnTo>
                  <a:pt x="768127" y="3000530"/>
                </a:lnTo>
                <a:lnTo>
                  <a:pt x="768127" y="3003323"/>
                </a:lnTo>
                <a:lnTo>
                  <a:pt x="766730" y="3000530"/>
                </a:lnTo>
                <a:lnTo>
                  <a:pt x="769523" y="2997738"/>
                </a:lnTo>
                <a:lnTo>
                  <a:pt x="768127" y="3000530"/>
                </a:lnTo>
                <a:lnTo>
                  <a:pt x="768127" y="3000530"/>
                </a:lnTo>
                <a:lnTo>
                  <a:pt x="770919" y="3000530"/>
                </a:lnTo>
                <a:lnTo>
                  <a:pt x="775109" y="2994945"/>
                </a:lnTo>
                <a:lnTo>
                  <a:pt x="773713" y="2991455"/>
                </a:lnTo>
                <a:lnTo>
                  <a:pt x="782790" y="2987267"/>
                </a:lnTo>
                <a:lnTo>
                  <a:pt x="784187" y="2991455"/>
                </a:lnTo>
                <a:lnTo>
                  <a:pt x="799549" y="2988663"/>
                </a:lnTo>
                <a:lnTo>
                  <a:pt x="818404" y="2991455"/>
                </a:lnTo>
                <a:lnTo>
                  <a:pt x="833766" y="2987267"/>
                </a:lnTo>
                <a:lnTo>
                  <a:pt x="844939" y="2990059"/>
                </a:lnTo>
                <a:lnTo>
                  <a:pt x="851224" y="2972606"/>
                </a:lnTo>
                <a:lnTo>
                  <a:pt x="907087" y="2994247"/>
                </a:lnTo>
                <a:lnTo>
                  <a:pt x="923148" y="2980984"/>
                </a:lnTo>
                <a:lnTo>
                  <a:pt x="942701" y="2960739"/>
                </a:lnTo>
                <a:lnTo>
                  <a:pt x="946569" y="2963714"/>
                </a:lnTo>
                <a:lnTo>
                  <a:pt x="953873" y="2953757"/>
                </a:lnTo>
                <a:lnTo>
                  <a:pt x="952476" y="2952361"/>
                </a:lnTo>
                <a:lnTo>
                  <a:pt x="955269" y="2953757"/>
                </a:lnTo>
                <a:lnTo>
                  <a:pt x="958063" y="2950965"/>
                </a:lnTo>
                <a:lnTo>
                  <a:pt x="959459" y="2948172"/>
                </a:lnTo>
                <a:lnTo>
                  <a:pt x="962253" y="2945379"/>
                </a:lnTo>
                <a:lnTo>
                  <a:pt x="963650" y="2942587"/>
                </a:lnTo>
                <a:lnTo>
                  <a:pt x="966442" y="2939794"/>
                </a:lnTo>
                <a:lnTo>
                  <a:pt x="967839" y="2937003"/>
                </a:lnTo>
                <a:lnTo>
                  <a:pt x="970632" y="2934210"/>
                </a:lnTo>
                <a:lnTo>
                  <a:pt x="972029" y="2931418"/>
                </a:lnTo>
                <a:lnTo>
                  <a:pt x="974822" y="2928625"/>
                </a:lnTo>
                <a:lnTo>
                  <a:pt x="976219" y="2925833"/>
                </a:lnTo>
                <a:lnTo>
                  <a:pt x="977615" y="2923040"/>
                </a:lnTo>
                <a:lnTo>
                  <a:pt x="976219" y="2921644"/>
                </a:lnTo>
                <a:lnTo>
                  <a:pt x="979012" y="2923040"/>
                </a:lnTo>
                <a:lnTo>
                  <a:pt x="980408" y="2920248"/>
                </a:lnTo>
                <a:lnTo>
                  <a:pt x="983201" y="2917455"/>
                </a:lnTo>
                <a:lnTo>
                  <a:pt x="984598" y="2914663"/>
                </a:lnTo>
                <a:lnTo>
                  <a:pt x="986692" y="2912570"/>
                </a:lnTo>
                <a:lnTo>
                  <a:pt x="985296" y="2911872"/>
                </a:lnTo>
                <a:lnTo>
                  <a:pt x="987391" y="2911872"/>
                </a:lnTo>
                <a:lnTo>
                  <a:pt x="986694" y="2912569"/>
                </a:lnTo>
                <a:lnTo>
                  <a:pt x="988090" y="2913267"/>
                </a:lnTo>
                <a:lnTo>
                  <a:pt x="989486" y="2910475"/>
                </a:lnTo>
                <a:lnTo>
                  <a:pt x="986693" y="2906286"/>
                </a:lnTo>
                <a:lnTo>
                  <a:pt x="990883" y="2909079"/>
                </a:lnTo>
                <a:lnTo>
                  <a:pt x="992280" y="2906286"/>
                </a:lnTo>
                <a:lnTo>
                  <a:pt x="990883" y="2904890"/>
                </a:lnTo>
                <a:lnTo>
                  <a:pt x="993676" y="2906286"/>
                </a:lnTo>
                <a:lnTo>
                  <a:pt x="995073" y="2903493"/>
                </a:lnTo>
                <a:lnTo>
                  <a:pt x="996469" y="2902097"/>
                </a:lnTo>
                <a:lnTo>
                  <a:pt x="1004150" y="2894418"/>
                </a:lnTo>
                <a:lnTo>
                  <a:pt x="1009737" y="2888834"/>
                </a:lnTo>
                <a:lnTo>
                  <a:pt x="1013926" y="2883249"/>
                </a:lnTo>
                <a:lnTo>
                  <a:pt x="1028406" y="2867038"/>
                </a:lnTo>
                <a:lnTo>
                  <a:pt x="1027893" y="2863703"/>
                </a:lnTo>
                <a:lnTo>
                  <a:pt x="1025100" y="2860911"/>
                </a:lnTo>
                <a:lnTo>
                  <a:pt x="1027893" y="2862306"/>
                </a:lnTo>
                <a:lnTo>
                  <a:pt x="1031384" y="2858119"/>
                </a:lnTo>
                <a:lnTo>
                  <a:pt x="1034177" y="2856722"/>
                </a:lnTo>
                <a:lnTo>
                  <a:pt x="1035574" y="2854628"/>
                </a:lnTo>
                <a:lnTo>
                  <a:pt x="1042558" y="2846251"/>
                </a:lnTo>
                <a:lnTo>
                  <a:pt x="1046048" y="2842760"/>
                </a:lnTo>
                <a:lnTo>
                  <a:pt x="1048842" y="2838571"/>
                </a:lnTo>
                <a:lnTo>
                  <a:pt x="1047445" y="2837176"/>
                </a:lnTo>
                <a:lnTo>
                  <a:pt x="1050238" y="2838571"/>
                </a:lnTo>
                <a:lnTo>
                  <a:pt x="1053032" y="2834383"/>
                </a:lnTo>
                <a:lnTo>
                  <a:pt x="1056523" y="2830893"/>
                </a:lnTo>
                <a:lnTo>
                  <a:pt x="1059316" y="2828100"/>
                </a:lnTo>
                <a:lnTo>
                  <a:pt x="1062109" y="2825308"/>
                </a:lnTo>
                <a:lnTo>
                  <a:pt x="1063506" y="2822515"/>
                </a:lnTo>
                <a:lnTo>
                  <a:pt x="1068394" y="2817628"/>
                </a:lnTo>
                <a:lnTo>
                  <a:pt x="1084455" y="2798779"/>
                </a:lnTo>
                <a:lnTo>
                  <a:pt x="1099118" y="2777837"/>
                </a:lnTo>
                <a:lnTo>
                  <a:pt x="1096326" y="2775045"/>
                </a:lnTo>
                <a:lnTo>
                  <a:pt x="1093533" y="2768762"/>
                </a:lnTo>
                <a:lnTo>
                  <a:pt x="1099119" y="2777836"/>
                </a:lnTo>
                <a:lnTo>
                  <a:pt x="1100516" y="2779233"/>
                </a:lnTo>
                <a:lnTo>
                  <a:pt x="1102611" y="2779233"/>
                </a:lnTo>
                <a:lnTo>
                  <a:pt x="1101215" y="2782025"/>
                </a:lnTo>
                <a:lnTo>
                  <a:pt x="1108197" y="2783422"/>
                </a:lnTo>
                <a:lnTo>
                  <a:pt x="1108197" y="2779233"/>
                </a:lnTo>
                <a:lnTo>
                  <a:pt x="1110990" y="2782025"/>
                </a:lnTo>
                <a:lnTo>
                  <a:pt x="1109594" y="2779233"/>
                </a:lnTo>
                <a:lnTo>
                  <a:pt x="1113085" y="2775044"/>
                </a:lnTo>
                <a:lnTo>
                  <a:pt x="1112387" y="2772950"/>
                </a:lnTo>
                <a:lnTo>
                  <a:pt x="1106800" y="2779233"/>
                </a:lnTo>
                <a:lnTo>
                  <a:pt x="1104007" y="2777836"/>
                </a:lnTo>
                <a:lnTo>
                  <a:pt x="1104007" y="2775044"/>
                </a:lnTo>
                <a:lnTo>
                  <a:pt x="1100516" y="2773648"/>
                </a:lnTo>
                <a:lnTo>
                  <a:pt x="1100516" y="2770157"/>
                </a:lnTo>
                <a:lnTo>
                  <a:pt x="1101215" y="2773648"/>
                </a:lnTo>
                <a:lnTo>
                  <a:pt x="1106800" y="2771553"/>
                </a:lnTo>
                <a:lnTo>
                  <a:pt x="1121464" y="2756894"/>
                </a:lnTo>
                <a:lnTo>
                  <a:pt x="1122861" y="2754101"/>
                </a:lnTo>
                <a:lnTo>
                  <a:pt x="1130543" y="2746422"/>
                </a:lnTo>
                <a:lnTo>
                  <a:pt x="1134732" y="2742234"/>
                </a:lnTo>
                <a:lnTo>
                  <a:pt x="1136827" y="2740838"/>
                </a:lnTo>
                <a:lnTo>
                  <a:pt x="1156380" y="2724780"/>
                </a:lnTo>
                <a:lnTo>
                  <a:pt x="1157078" y="2724082"/>
                </a:lnTo>
                <a:lnTo>
                  <a:pt x="1206657" y="2662650"/>
                </a:lnTo>
                <a:lnTo>
                  <a:pt x="1241572" y="2611688"/>
                </a:lnTo>
                <a:lnTo>
                  <a:pt x="1242067" y="2612254"/>
                </a:lnTo>
                <a:lnTo>
                  <a:pt x="1269503" y="2566312"/>
                </a:lnTo>
                <a:lnTo>
                  <a:pt x="1272297" y="2567708"/>
                </a:lnTo>
                <a:lnTo>
                  <a:pt x="1269503" y="2564915"/>
                </a:lnTo>
                <a:lnTo>
                  <a:pt x="1277805" y="2553425"/>
                </a:lnTo>
                <a:lnTo>
                  <a:pt x="1277186" y="2553048"/>
                </a:lnTo>
                <a:lnTo>
                  <a:pt x="1320480" y="2476257"/>
                </a:lnTo>
                <a:lnTo>
                  <a:pt x="1382629" y="2346410"/>
                </a:lnTo>
                <a:lnTo>
                  <a:pt x="1442334" y="2207607"/>
                </a:lnTo>
                <a:lnTo>
                  <a:pt x="1441984" y="2207488"/>
                </a:lnTo>
                <a:lnTo>
                  <a:pt x="1455252" y="2173979"/>
                </a:lnTo>
                <a:lnTo>
                  <a:pt x="1464330" y="2137678"/>
                </a:lnTo>
                <a:lnTo>
                  <a:pt x="1497150" y="2144659"/>
                </a:lnTo>
                <a:lnTo>
                  <a:pt x="1505583" y="2148683"/>
                </a:lnTo>
                <a:lnTo>
                  <a:pt x="1497148" y="2143961"/>
                </a:lnTo>
                <a:lnTo>
                  <a:pt x="1465027" y="2137678"/>
                </a:lnTo>
                <a:lnTo>
                  <a:pt x="1466423" y="2123017"/>
                </a:lnTo>
                <a:lnTo>
                  <a:pt x="1460139" y="2095792"/>
                </a:lnTo>
                <a:lnTo>
                  <a:pt x="1457345" y="2092999"/>
                </a:lnTo>
                <a:lnTo>
                  <a:pt x="1439189" y="2098584"/>
                </a:lnTo>
                <a:lnTo>
                  <a:pt x="1433604" y="2092999"/>
                </a:lnTo>
                <a:lnTo>
                  <a:pt x="1432207" y="2087414"/>
                </a:lnTo>
                <a:lnTo>
                  <a:pt x="1435000" y="2093697"/>
                </a:lnTo>
                <a:lnTo>
                  <a:pt x="1440586" y="2097886"/>
                </a:lnTo>
                <a:lnTo>
                  <a:pt x="1460139" y="2090207"/>
                </a:lnTo>
                <a:lnTo>
                  <a:pt x="1464329" y="2092999"/>
                </a:lnTo>
                <a:lnTo>
                  <a:pt x="1462932" y="2094395"/>
                </a:lnTo>
                <a:lnTo>
                  <a:pt x="1465725" y="2100678"/>
                </a:lnTo>
                <a:lnTo>
                  <a:pt x="1472010" y="2099282"/>
                </a:lnTo>
                <a:lnTo>
                  <a:pt x="1472010" y="2096490"/>
                </a:lnTo>
                <a:lnTo>
                  <a:pt x="1468602" y="2094975"/>
                </a:lnTo>
                <a:lnTo>
                  <a:pt x="1468518" y="2095093"/>
                </a:lnTo>
                <a:lnTo>
                  <a:pt x="1465726" y="2093697"/>
                </a:lnTo>
                <a:lnTo>
                  <a:pt x="1468603" y="2094974"/>
                </a:lnTo>
                <a:lnTo>
                  <a:pt x="1471311" y="2090905"/>
                </a:lnTo>
                <a:lnTo>
                  <a:pt x="1469915" y="2089508"/>
                </a:lnTo>
                <a:lnTo>
                  <a:pt x="1476200" y="2089508"/>
                </a:lnTo>
                <a:lnTo>
                  <a:pt x="1474803" y="2095094"/>
                </a:lnTo>
                <a:lnTo>
                  <a:pt x="1476200" y="2096490"/>
                </a:lnTo>
                <a:lnTo>
                  <a:pt x="1478993" y="2090905"/>
                </a:lnTo>
                <a:lnTo>
                  <a:pt x="1488070" y="2089508"/>
                </a:lnTo>
                <a:lnTo>
                  <a:pt x="1485277" y="2090905"/>
                </a:lnTo>
                <a:lnTo>
                  <a:pt x="1489467" y="2096490"/>
                </a:lnTo>
                <a:lnTo>
                  <a:pt x="1486674" y="2099282"/>
                </a:lnTo>
                <a:lnTo>
                  <a:pt x="1489467" y="2097886"/>
                </a:lnTo>
                <a:lnTo>
                  <a:pt x="1497148" y="2102074"/>
                </a:lnTo>
                <a:lnTo>
                  <a:pt x="1497148" y="2100678"/>
                </a:lnTo>
                <a:lnTo>
                  <a:pt x="1491562" y="2096490"/>
                </a:lnTo>
                <a:lnTo>
                  <a:pt x="1488769" y="2092301"/>
                </a:lnTo>
                <a:lnTo>
                  <a:pt x="1490166" y="2089508"/>
                </a:lnTo>
                <a:lnTo>
                  <a:pt x="1507623" y="2098584"/>
                </a:lnTo>
                <a:lnTo>
                  <a:pt x="1506226" y="2097188"/>
                </a:lnTo>
                <a:lnTo>
                  <a:pt x="1507623" y="2097188"/>
                </a:lnTo>
                <a:lnTo>
                  <a:pt x="1491562" y="2088112"/>
                </a:lnTo>
                <a:lnTo>
                  <a:pt x="1500640" y="2088112"/>
                </a:lnTo>
                <a:lnTo>
                  <a:pt x="1500640" y="2085320"/>
                </a:lnTo>
                <a:lnTo>
                  <a:pt x="1499243" y="2085320"/>
                </a:lnTo>
                <a:lnTo>
                  <a:pt x="1508322" y="2083923"/>
                </a:lnTo>
                <a:lnTo>
                  <a:pt x="1508322" y="2082527"/>
                </a:lnTo>
                <a:lnTo>
                  <a:pt x="1502036" y="2082527"/>
                </a:lnTo>
                <a:lnTo>
                  <a:pt x="1503433" y="2079735"/>
                </a:lnTo>
                <a:lnTo>
                  <a:pt x="1518097" y="2081131"/>
                </a:lnTo>
                <a:lnTo>
                  <a:pt x="1519494" y="2078338"/>
                </a:lnTo>
                <a:lnTo>
                  <a:pt x="1503433" y="2075547"/>
                </a:lnTo>
                <a:lnTo>
                  <a:pt x="1513907" y="2075547"/>
                </a:lnTo>
                <a:lnTo>
                  <a:pt x="1512511" y="2072754"/>
                </a:lnTo>
                <a:lnTo>
                  <a:pt x="1513907" y="2071358"/>
                </a:lnTo>
                <a:lnTo>
                  <a:pt x="1508322" y="2072754"/>
                </a:lnTo>
                <a:lnTo>
                  <a:pt x="1505528" y="2071358"/>
                </a:lnTo>
                <a:lnTo>
                  <a:pt x="1508322" y="2071358"/>
                </a:lnTo>
                <a:lnTo>
                  <a:pt x="1522986" y="2069962"/>
                </a:lnTo>
                <a:lnTo>
                  <a:pt x="1522986" y="2068565"/>
                </a:lnTo>
                <a:lnTo>
                  <a:pt x="1512511" y="2065773"/>
                </a:lnTo>
                <a:lnTo>
                  <a:pt x="1506925" y="2067169"/>
                </a:lnTo>
                <a:lnTo>
                  <a:pt x="1493657" y="2069962"/>
                </a:lnTo>
                <a:lnTo>
                  <a:pt x="1487372" y="2075547"/>
                </a:lnTo>
                <a:lnTo>
                  <a:pt x="1474105" y="2078338"/>
                </a:lnTo>
                <a:lnTo>
                  <a:pt x="1471311" y="2078338"/>
                </a:lnTo>
                <a:lnTo>
                  <a:pt x="1491590" y="2039140"/>
                </a:lnTo>
                <a:lnTo>
                  <a:pt x="1497148" y="2020396"/>
                </a:lnTo>
                <a:lnTo>
                  <a:pt x="1497309" y="2020439"/>
                </a:lnTo>
                <a:lnTo>
                  <a:pt x="1511812" y="1959662"/>
                </a:lnTo>
                <a:lnTo>
                  <a:pt x="1525080" y="1877285"/>
                </a:lnTo>
                <a:lnTo>
                  <a:pt x="1525477" y="1877153"/>
                </a:lnTo>
                <a:lnTo>
                  <a:pt x="1550918" y="1689497"/>
                </a:lnTo>
                <a:lnTo>
                  <a:pt x="1555108" y="1670649"/>
                </a:lnTo>
                <a:lnTo>
                  <a:pt x="1561392" y="1672045"/>
                </a:lnTo>
                <a:lnTo>
                  <a:pt x="1558600" y="1669252"/>
                </a:lnTo>
                <a:lnTo>
                  <a:pt x="1555108" y="1667856"/>
                </a:lnTo>
                <a:lnTo>
                  <a:pt x="1555108" y="1667158"/>
                </a:lnTo>
                <a:lnTo>
                  <a:pt x="1559995" y="1621083"/>
                </a:lnTo>
                <a:lnTo>
                  <a:pt x="1559995" y="1612007"/>
                </a:lnTo>
                <a:lnTo>
                  <a:pt x="1561392" y="1605725"/>
                </a:lnTo>
                <a:lnTo>
                  <a:pt x="1558600" y="1602933"/>
                </a:lnTo>
                <a:lnTo>
                  <a:pt x="1561392" y="1604329"/>
                </a:lnTo>
                <a:lnTo>
                  <a:pt x="1561392" y="1598744"/>
                </a:lnTo>
                <a:lnTo>
                  <a:pt x="1561392" y="1595253"/>
                </a:lnTo>
                <a:lnTo>
                  <a:pt x="1558600" y="1593857"/>
                </a:lnTo>
                <a:lnTo>
                  <a:pt x="1562789" y="1593857"/>
                </a:lnTo>
                <a:lnTo>
                  <a:pt x="1559995" y="1589668"/>
                </a:lnTo>
                <a:lnTo>
                  <a:pt x="1561392" y="1586178"/>
                </a:lnTo>
                <a:lnTo>
                  <a:pt x="1562789" y="1581990"/>
                </a:lnTo>
                <a:lnTo>
                  <a:pt x="1562789" y="1576405"/>
                </a:lnTo>
                <a:lnTo>
                  <a:pt x="1564185" y="1576405"/>
                </a:lnTo>
                <a:lnTo>
                  <a:pt x="1562789" y="1575009"/>
                </a:lnTo>
                <a:lnTo>
                  <a:pt x="1564185" y="1575009"/>
                </a:lnTo>
                <a:lnTo>
                  <a:pt x="1571867" y="1532424"/>
                </a:lnTo>
                <a:lnTo>
                  <a:pt x="1576768" y="1529974"/>
                </a:lnTo>
                <a:lnTo>
                  <a:pt x="1576056" y="1528934"/>
                </a:lnTo>
                <a:lnTo>
                  <a:pt x="1571867" y="1528934"/>
                </a:lnTo>
                <a:lnTo>
                  <a:pt x="1577453" y="1510783"/>
                </a:lnTo>
                <a:lnTo>
                  <a:pt x="1579548" y="1507991"/>
                </a:lnTo>
                <a:lnTo>
                  <a:pt x="1579548" y="1505198"/>
                </a:lnTo>
                <a:lnTo>
                  <a:pt x="1580944" y="1504500"/>
                </a:lnTo>
                <a:lnTo>
                  <a:pt x="1580944" y="1501709"/>
                </a:lnTo>
                <a:lnTo>
                  <a:pt x="1582341" y="1503105"/>
                </a:lnTo>
                <a:lnTo>
                  <a:pt x="1582341" y="1500312"/>
                </a:lnTo>
                <a:lnTo>
                  <a:pt x="1585135" y="1498916"/>
                </a:lnTo>
                <a:lnTo>
                  <a:pt x="1583738" y="1496124"/>
                </a:lnTo>
                <a:lnTo>
                  <a:pt x="1587928" y="1493331"/>
                </a:lnTo>
                <a:lnTo>
                  <a:pt x="1586531" y="1492633"/>
                </a:lnTo>
                <a:lnTo>
                  <a:pt x="1589325" y="1491237"/>
                </a:lnTo>
                <a:lnTo>
                  <a:pt x="1587928" y="1488444"/>
                </a:lnTo>
                <a:lnTo>
                  <a:pt x="1589325" y="1488444"/>
                </a:lnTo>
                <a:lnTo>
                  <a:pt x="1591419" y="1484255"/>
                </a:lnTo>
                <a:lnTo>
                  <a:pt x="1592815" y="1480765"/>
                </a:lnTo>
                <a:lnTo>
                  <a:pt x="1590023" y="1479369"/>
                </a:lnTo>
                <a:lnTo>
                  <a:pt x="1592815" y="1479369"/>
                </a:lnTo>
                <a:lnTo>
                  <a:pt x="1594212" y="1477973"/>
                </a:lnTo>
                <a:lnTo>
                  <a:pt x="1594212" y="1476577"/>
                </a:lnTo>
                <a:lnTo>
                  <a:pt x="1591419" y="1475181"/>
                </a:lnTo>
                <a:lnTo>
                  <a:pt x="1594212" y="1475181"/>
                </a:lnTo>
                <a:lnTo>
                  <a:pt x="1598402" y="1466105"/>
                </a:lnTo>
                <a:lnTo>
                  <a:pt x="1595609" y="1464709"/>
                </a:lnTo>
                <a:lnTo>
                  <a:pt x="1598402" y="1464709"/>
                </a:lnTo>
                <a:lnTo>
                  <a:pt x="1601894" y="1454238"/>
                </a:lnTo>
                <a:lnTo>
                  <a:pt x="1606084" y="1440973"/>
                </a:lnTo>
                <a:lnTo>
                  <a:pt x="1604687" y="1439577"/>
                </a:lnTo>
                <a:lnTo>
                  <a:pt x="1606084" y="1439577"/>
                </a:lnTo>
                <a:lnTo>
                  <a:pt x="1607480" y="1436784"/>
                </a:lnTo>
                <a:lnTo>
                  <a:pt x="1608876" y="1434691"/>
                </a:lnTo>
                <a:lnTo>
                  <a:pt x="1606084" y="1431899"/>
                </a:lnTo>
                <a:lnTo>
                  <a:pt x="1608876" y="1433295"/>
                </a:lnTo>
                <a:lnTo>
                  <a:pt x="1610273" y="1430502"/>
                </a:lnTo>
                <a:lnTo>
                  <a:pt x="1607480" y="1429106"/>
                </a:lnTo>
                <a:lnTo>
                  <a:pt x="1610273" y="1429106"/>
                </a:lnTo>
                <a:lnTo>
                  <a:pt x="1610273" y="1426314"/>
                </a:lnTo>
                <a:lnTo>
                  <a:pt x="1608876" y="1424917"/>
                </a:lnTo>
                <a:lnTo>
                  <a:pt x="1611670" y="1424917"/>
                </a:lnTo>
                <a:lnTo>
                  <a:pt x="1610273" y="1422823"/>
                </a:lnTo>
                <a:lnTo>
                  <a:pt x="1611670" y="1422823"/>
                </a:lnTo>
                <a:lnTo>
                  <a:pt x="1613066" y="1418634"/>
                </a:lnTo>
                <a:lnTo>
                  <a:pt x="1611670" y="1414445"/>
                </a:lnTo>
                <a:lnTo>
                  <a:pt x="1613066" y="1415842"/>
                </a:lnTo>
                <a:lnTo>
                  <a:pt x="1613765" y="1413049"/>
                </a:lnTo>
                <a:lnTo>
                  <a:pt x="1611670" y="1411654"/>
                </a:lnTo>
                <a:lnTo>
                  <a:pt x="1613765" y="1410956"/>
                </a:lnTo>
                <a:lnTo>
                  <a:pt x="1613765" y="1408163"/>
                </a:lnTo>
                <a:lnTo>
                  <a:pt x="1616558" y="1401182"/>
                </a:lnTo>
                <a:lnTo>
                  <a:pt x="1614463" y="1401182"/>
                </a:lnTo>
                <a:lnTo>
                  <a:pt x="1617256" y="1399785"/>
                </a:lnTo>
                <a:lnTo>
                  <a:pt x="1615860" y="1397691"/>
                </a:lnTo>
                <a:lnTo>
                  <a:pt x="1618653" y="1396295"/>
                </a:lnTo>
                <a:lnTo>
                  <a:pt x="1617256" y="1394899"/>
                </a:lnTo>
                <a:lnTo>
                  <a:pt x="1618653" y="1394899"/>
                </a:lnTo>
                <a:lnTo>
                  <a:pt x="1620050" y="1390710"/>
                </a:lnTo>
                <a:lnTo>
                  <a:pt x="1620050" y="1388616"/>
                </a:lnTo>
                <a:lnTo>
                  <a:pt x="1618653" y="1387220"/>
                </a:lnTo>
                <a:lnTo>
                  <a:pt x="1621446" y="1384428"/>
                </a:lnTo>
                <a:lnTo>
                  <a:pt x="1622842" y="1381635"/>
                </a:lnTo>
                <a:lnTo>
                  <a:pt x="1620050" y="1380239"/>
                </a:lnTo>
                <a:lnTo>
                  <a:pt x="1622842" y="1378843"/>
                </a:lnTo>
                <a:lnTo>
                  <a:pt x="1621446" y="1377446"/>
                </a:lnTo>
                <a:lnTo>
                  <a:pt x="1624239" y="1376748"/>
                </a:lnTo>
                <a:lnTo>
                  <a:pt x="1622842" y="1373956"/>
                </a:lnTo>
                <a:lnTo>
                  <a:pt x="1624937" y="1372559"/>
                </a:lnTo>
                <a:lnTo>
                  <a:pt x="1624937" y="1371163"/>
                </a:lnTo>
                <a:lnTo>
                  <a:pt x="1624239" y="1369767"/>
                </a:lnTo>
                <a:lnTo>
                  <a:pt x="1624937" y="1369767"/>
                </a:lnTo>
                <a:lnTo>
                  <a:pt x="1626334" y="1365579"/>
                </a:lnTo>
                <a:lnTo>
                  <a:pt x="1627730" y="1363485"/>
                </a:lnTo>
                <a:lnTo>
                  <a:pt x="1626334" y="1360692"/>
                </a:lnTo>
                <a:lnTo>
                  <a:pt x="1627730" y="1360692"/>
                </a:lnTo>
                <a:lnTo>
                  <a:pt x="1629127" y="1356503"/>
                </a:lnTo>
                <a:lnTo>
                  <a:pt x="1627730" y="1355107"/>
                </a:lnTo>
                <a:lnTo>
                  <a:pt x="1629127" y="1355107"/>
                </a:lnTo>
                <a:lnTo>
                  <a:pt x="1630524" y="1350220"/>
                </a:lnTo>
                <a:lnTo>
                  <a:pt x="1631921" y="1346031"/>
                </a:lnTo>
                <a:lnTo>
                  <a:pt x="1630524" y="1344636"/>
                </a:lnTo>
                <a:lnTo>
                  <a:pt x="1631921" y="1344636"/>
                </a:lnTo>
                <a:lnTo>
                  <a:pt x="1633317" y="1343240"/>
                </a:lnTo>
                <a:lnTo>
                  <a:pt x="1634714" y="1341145"/>
                </a:lnTo>
                <a:lnTo>
                  <a:pt x="1634714" y="1335560"/>
                </a:lnTo>
                <a:lnTo>
                  <a:pt x="1636111" y="1330673"/>
                </a:lnTo>
                <a:lnTo>
                  <a:pt x="1638205" y="1325088"/>
                </a:lnTo>
                <a:lnTo>
                  <a:pt x="1639601" y="1319504"/>
                </a:lnTo>
                <a:lnTo>
                  <a:pt x="1642395" y="1311825"/>
                </a:lnTo>
                <a:lnTo>
                  <a:pt x="1642395" y="1309032"/>
                </a:lnTo>
                <a:lnTo>
                  <a:pt x="1643791" y="1302749"/>
                </a:lnTo>
                <a:lnTo>
                  <a:pt x="1643791" y="1299957"/>
                </a:lnTo>
                <a:lnTo>
                  <a:pt x="1645195" y="1297165"/>
                </a:lnTo>
                <a:lnTo>
                  <a:pt x="1642395" y="1295769"/>
                </a:lnTo>
                <a:lnTo>
                  <a:pt x="1645195" y="1295769"/>
                </a:lnTo>
                <a:lnTo>
                  <a:pt x="1646591" y="1293674"/>
                </a:lnTo>
                <a:lnTo>
                  <a:pt x="1647555" y="1288822"/>
                </a:lnTo>
                <a:lnTo>
                  <a:pt x="1647283" y="1288788"/>
                </a:lnTo>
                <a:lnTo>
                  <a:pt x="1651473" y="1262958"/>
                </a:lnTo>
                <a:lnTo>
                  <a:pt x="1651473" y="1235732"/>
                </a:lnTo>
                <a:lnTo>
                  <a:pt x="1650076" y="1232939"/>
                </a:lnTo>
                <a:lnTo>
                  <a:pt x="1651473" y="1231543"/>
                </a:lnTo>
                <a:lnTo>
                  <a:pt x="1652870" y="1195242"/>
                </a:lnTo>
                <a:lnTo>
                  <a:pt x="1657059" y="1172903"/>
                </a:lnTo>
                <a:lnTo>
                  <a:pt x="1654266" y="1171506"/>
                </a:lnTo>
                <a:lnTo>
                  <a:pt x="1657059" y="1171506"/>
                </a:lnTo>
                <a:lnTo>
                  <a:pt x="1657059" y="1165223"/>
                </a:lnTo>
                <a:lnTo>
                  <a:pt x="1658456" y="1166620"/>
                </a:lnTo>
                <a:lnTo>
                  <a:pt x="1661249" y="1156149"/>
                </a:lnTo>
                <a:lnTo>
                  <a:pt x="1674516" y="1137998"/>
                </a:lnTo>
                <a:lnTo>
                  <a:pt x="1687784" y="1135206"/>
                </a:lnTo>
                <a:lnTo>
                  <a:pt x="1703845" y="1135206"/>
                </a:lnTo>
                <a:lnTo>
                  <a:pt x="1711527" y="1132413"/>
                </a:lnTo>
                <a:lnTo>
                  <a:pt x="1731079" y="1132413"/>
                </a:lnTo>
                <a:lnTo>
                  <a:pt x="1729683" y="1137998"/>
                </a:lnTo>
                <a:lnTo>
                  <a:pt x="1730381" y="1137300"/>
                </a:lnTo>
                <a:lnTo>
                  <a:pt x="1730381" y="1136602"/>
                </a:lnTo>
                <a:lnTo>
                  <a:pt x="1730904" y="1136776"/>
                </a:lnTo>
                <a:lnTo>
                  <a:pt x="1734570" y="1133111"/>
                </a:lnTo>
                <a:lnTo>
                  <a:pt x="1734570" y="1137998"/>
                </a:lnTo>
                <a:lnTo>
                  <a:pt x="1730905" y="1136776"/>
                </a:lnTo>
                <a:lnTo>
                  <a:pt x="1730381" y="1137300"/>
                </a:lnTo>
                <a:lnTo>
                  <a:pt x="1730381" y="1139394"/>
                </a:lnTo>
                <a:lnTo>
                  <a:pt x="1728984" y="1137998"/>
                </a:lnTo>
                <a:lnTo>
                  <a:pt x="1722699" y="1140790"/>
                </a:lnTo>
                <a:lnTo>
                  <a:pt x="1728286" y="1152658"/>
                </a:lnTo>
                <a:lnTo>
                  <a:pt x="1738760" y="1163130"/>
                </a:lnTo>
                <a:lnTo>
                  <a:pt x="1737363" y="1168714"/>
                </a:lnTo>
                <a:lnTo>
                  <a:pt x="1741554" y="1164525"/>
                </a:lnTo>
                <a:lnTo>
                  <a:pt x="1740157" y="1168714"/>
                </a:lnTo>
                <a:lnTo>
                  <a:pt x="1742950" y="1163130"/>
                </a:lnTo>
                <a:lnTo>
                  <a:pt x="1731079" y="1151262"/>
                </a:lnTo>
                <a:lnTo>
                  <a:pt x="1728286" y="1143582"/>
                </a:lnTo>
                <a:lnTo>
                  <a:pt x="1729683" y="1146375"/>
                </a:lnTo>
                <a:lnTo>
                  <a:pt x="1729683" y="1142186"/>
                </a:lnTo>
                <a:lnTo>
                  <a:pt x="1732475" y="1143582"/>
                </a:lnTo>
                <a:lnTo>
                  <a:pt x="1731079" y="1144978"/>
                </a:lnTo>
                <a:lnTo>
                  <a:pt x="1735268" y="1144978"/>
                </a:lnTo>
                <a:lnTo>
                  <a:pt x="1732475" y="1146375"/>
                </a:lnTo>
                <a:lnTo>
                  <a:pt x="1735268" y="1146375"/>
                </a:lnTo>
                <a:lnTo>
                  <a:pt x="1732475" y="1147771"/>
                </a:lnTo>
                <a:lnTo>
                  <a:pt x="1736665" y="1149167"/>
                </a:lnTo>
                <a:lnTo>
                  <a:pt x="1736665" y="1153356"/>
                </a:lnTo>
                <a:lnTo>
                  <a:pt x="1739458" y="1153356"/>
                </a:lnTo>
                <a:lnTo>
                  <a:pt x="1745045" y="1151960"/>
                </a:lnTo>
                <a:lnTo>
                  <a:pt x="1745045" y="1147771"/>
                </a:lnTo>
                <a:lnTo>
                  <a:pt x="1746442" y="1151960"/>
                </a:lnTo>
                <a:lnTo>
                  <a:pt x="1747838" y="1151960"/>
                </a:lnTo>
                <a:lnTo>
                  <a:pt x="1746442" y="1147771"/>
                </a:lnTo>
                <a:lnTo>
                  <a:pt x="1747838" y="1149167"/>
                </a:lnTo>
                <a:lnTo>
                  <a:pt x="1752028" y="1147771"/>
                </a:lnTo>
                <a:lnTo>
                  <a:pt x="1749234" y="1144978"/>
                </a:lnTo>
                <a:lnTo>
                  <a:pt x="1746442" y="1144978"/>
                </a:lnTo>
                <a:lnTo>
                  <a:pt x="1752028" y="1143582"/>
                </a:lnTo>
                <a:lnTo>
                  <a:pt x="1752028" y="1142186"/>
                </a:lnTo>
                <a:lnTo>
                  <a:pt x="1750631" y="1137998"/>
                </a:lnTo>
                <a:lnTo>
                  <a:pt x="1750631" y="1140790"/>
                </a:lnTo>
                <a:lnTo>
                  <a:pt x="1747838" y="1139394"/>
                </a:lnTo>
                <a:lnTo>
                  <a:pt x="1747838" y="1142186"/>
                </a:lnTo>
                <a:lnTo>
                  <a:pt x="1746442" y="1142186"/>
                </a:lnTo>
                <a:lnTo>
                  <a:pt x="1745045" y="1137998"/>
                </a:lnTo>
                <a:lnTo>
                  <a:pt x="1742252" y="1136602"/>
                </a:lnTo>
                <a:lnTo>
                  <a:pt x="1748536" y="1133809"/>
                </a:lnTo>
                <a:lnTo>
                  <a:pt x="1756218" y="1133809"/>
                </a:lnTo>
                <a:lnTo>
                  <a:pt x="1757614" y="1142884"/>
                </a:lnTo>
                <a:lnTo>
                  <a:pt x="1756218" y="1154752"/>
                </a:lnTo>
                <a:lnTo>
                  <a:pt x="1745744" y="1172204"/>
                </a:lnTo>
                <a:lnTo>
                  <a:pt x="1742950" y="1189657"/>
                </a:lnTo>
                <a:lnTo>
                  <a:pt x="1744347" y="1195242"/>
                </a:lnTo>
                <a:lnTo>
                  <a:pt x="1745744" y="1191053"/>
                </a:lnTo>
                <a:lnTo>
                  <a:pt x="1745744" y="1195242"/>
                </a:lnTo>
                <a:lnTo>
                  <a:pt x="1747140" y="1193846"/>
                </a:lnTo>
                <a:lnTo>
                  <a:pt x="1747140" y="1200129"/>
                </a:lnTo>
                <a:lnTo>
                  <a:pt x="1756218" y="1222468"/>
                </a:lnTo>
                <a:lnTo>
                  <a:pt x="1766692" y="1232939"/>
                </a:lnTo>
                <a:lnTo>
                  <a:pt x="1762503" y="1230147"/>
                </a:lnTo>
                <a:lnTo>
                  <a:pt x="1761479" y="1232023"/>
                </a:lnTo>
                <a:lnTo>
                  <a:pt x="1763899" y="1233636"/>
                </a:lnTo>
                <a:lnTo>
                  <a:pt x="1762503" y="1235032"/>
                </a:lnTo>
                <a:lnTo>
                  <a:pt x="1759837" y="1235032"/>
                </a:lnTo>
                <a:lnTo>
                  <a:pt x="1759792" y="1235115"/>
                </a:lnTo>
                <a:lnTo>
                  <a:pt x="1761106" y="1236428"/>
                </a:lnTo>
                <a:lnTo>
                  <a:pt x="1768787" y="1242711"/>
                </a:lnTo>
                <a:lnTo>
                  <a:pt x="1799512" y="1260862"/>
                </a:lnTo>
                <a:lnTo>
                  <a:pt x="1805099" y="1260862"/>
                </a:lnTo>
                <a:lnTo>
                  <a:pt x="1803702" y="1263654"/>
                </a:lnTo>
                <a:lnTo>
                  <a:pt x="1828840" y="1278314"/>
                </a:lnTo>
                <a:lnTo>
                  <a:pt x="1836522" y="1282503"/>
                </a:lnTo>
                <a:lnTo>
                  <a:pt x="1842806" y="1282503"/>
                </a:lnTo>
                <a:lnTo>
                  <a:pt x="1873531" y="1272032"/>
                </a:lnTo>
                <a:lnTo>
                  <a:pt x="1888195" y="1261560"/>
                </a:lnTo>
                <a:lnTo>
                  <a:pt x="1911938" y="1251089"/>
                </a:lnTo>
                <a:lnTo>
                  <a:pt x="1930094" y="1228750"/>
                </a:lnTo>
                <a:lnTo>
                  <a:pt x="1934283" y="1212693"/>
                </a:lnTo>
                <a:lnTo>
                  <a:pt x="1946155" y="1200825"/>
                </a:lnTo>
                <a:lnTo>
                  <a:pt x="1968500" y="1199429"/>
                </a:lnTo>
                <a:lnTo>
                  <a:pt x="1986656" y="1191750"/>
                </a:lnTo>
                <a:lnTo>
                  <a:pt x="1997130" y="1195939"/>
                </a:lnTo>
                <a:lnTo>
                  <a:pt x="2007605" y="1193146"/>
                </a:lnTo>
                <a:lnTo>
                  <a:pt x="2013191" y="1188957"/>
                </a:lnTo>
                <a:lnTo>
                  <a:pt x="2015984" y="1183373"/>
                </a:lnTo>
                <a:lnTo>
                  <a:pt x="2011096" y="1177090"/>
                </a:lnTo>
                <a:lnTo>
                  <a:pt x="2016683" y="1179882"/>
                </a:lnTo>
                <a:lnTo>
                  <a:pt x="2015984" y="1181279"/>
                </a:lnTo>
                <a:lnTo>
                  <a:pt x="2021571" y="1185467"/>
                </a:lnTo>
                <a:lnTo>
                  <a:pt x="2024363" y="1184071"/>
                </a:lnTo>
                <a:lnTo>
                  <a:pt x="2018778" y="1188259"/>
                </a:lnTo>
                <a:lnTo>
                  <a:pt x="2020174" y="1189655"/>
                </a:lnTo>
                <a:lnTo>
                  <a:pt x="2021571" y="1186863"/>
                </a:lnTo>
                <a:lnTo>
                  <a:pt x="2027157" y="1195939"/>
                </a:lnTo>
                <a:lnTo>
                  <a:pt x="2028553" y="1194542"/>
                </a:lnTo>
                <a:lnTo>
                  <a:pt x="2024363" y="1186863"/>
                </a:lnTo>
                <a:lnTo>
                  <a:pt x="2034839" y="1200127"/>
                </a:lnTo>
                <a:lnTo>
                  <a:pt x="2036968" y="1200127"/>
                </a:lnTo>
                <a:lnTo>
                  <a:pt x="2030648" y="1193146"/>
                </a:lnTo>
                <a:lnTo>
                  <a:pt x="2027855" y="1186863"/>
                </a:lnTo>
                <a:lnTo>
                  <a:pt x="2032045" y="1190353"/>
                </a:lnTo>
                <a:lnTo>
                  <a:pt x="2043916" y="1207807"/>
                </a:lnTo>
                <a:lnTo>
                  <a:pt x="2038078" y="1201356"/>
                </a:lnTo>
                <a:lnTo>
                  <a:pt x="2040424" y="1207807"/>
                </a:lnTo>
                <a:lnTo>
                  <a:pt x="2031347" y="1197335"/>
                </a:lnTo>
                <a:lnTo>
                  <a:pt x="2029950" y="1198731"/>
                </a:lnTo>
                <a:lnTo>
                  <a:pt x="2027157" y="1200127"/>
                </a:lnTo>
                <a:lnTo>
                  <a:pt x="2028553" y="1204316"/>
                </a:lnTo>
                <a:lnTo>
                  <a:pt x="2027157" y="1205712"/>
                </a:lnTo>
                <a:lnTo>
                  <a:pt x="2027157" y="1216183"/>
                </a:lnTo>
                <a:lnTo>
                  <a:pt x="2021571" y="1217580"/>
                </a:lnTo>
                <a:lnTo>
                  <a:pt x="2025760" y="1217580"/>
                </a:lnTo>
                <a:lnTo>
                  <a:pt x="2028553" y="1218976"/>
                </a:lnTo>
                <a:lnTo>
                  <a:pt x="2036235" y="1214787"/>
                </a:lnTo>
                <a:lnTo>
                  <a:pt x="2036236" y="1214787"/>
                </a:lnTo>
                <a:lnTo>
                  <a:pt x="2036236" y="1213392"/>
                </a:lnTo>
                <a:lnTo>
                  <a:pt x="2030649" y="1216185"/>
                </a:lnTo>
                <a:lnTo>
                  <a:pt x="2034839" y="1211996"/>
                </a:lnTo>
                <a:lnTo>
                  <a:pt x="2037632" y="1211996"/>
                </a:lnTo>
                <a:lnTo>
                  <a:pt x="2036236" y="1214787"/>
                </a:lnTo>
                <a:lnTo>
                  <a:pt x="2040424" y="1213391"/>
                </a:lnTo>
                <a:lnTo>
                  <a:pt x="2039028" y="1214787"/>
                </a:lnTo>
                <a:lnTo>
                  <a:pt x="2067659" y="1272032"/>
                </a:lnTo>
                <a:lnTo>
                  <a:pt x="2071848" y="1273428"/>
                </a:lnTo>
                <a:lnTo>
                  <a:pt x="2074641" y="1279012"/>
                </a:lnTo>
                <a:lnTo>
                  <a:pt x="2074641" y="1284597"/>
                </a:lnTo>
                <a:lnTo>
                  <a:pt x="2100478" y="1336955"/>
                </a:lnTo>
                <a:lnTo>
                  <a:pt x="2103069" y="1338554"/>
                </a:lnTo>
                <a:lnTo>
                  <a:pt x="2103271" y="1338352"/>
                </a:lnTo>
                <a:lnTo>
                  <a:pt x="2109557" y="1342541"/>
                </a:lnTo>
                <a:lnTo>
                  <a:pt x="2103069" y="1338554"/>
                </a:lnTo>
                <a:lnTo>
                  <a:pt x="2101875" y="1339748"/>
                </a:lnTo>
                <a:lnTo>
                  <a:pt x="2104668" y="1343936"/>
                </a:lnTo>
                <a:lnTo>
                  <a:pt x="2107461" y="1343936"/>
                </a:lnTo>
                <a:lnTo>
                  <a:pt x="2109905" y="1347601"/>
                </a:lnTo>
                <a:lnTo>
                  <a:pt x="2107461" y="1348822"/>
                </a:lnTo>
                <a:lnTo>
                  <a:pt x="2110255" y="1354407"/>
                </a:lnTo>
                <a:lnTo>
                  <a:pt x="2114445" y="1353011"/>
                </a:lnTo>
                <a:lnTo>
                  <a:pt x="2110255" y="1355804"/>
                </a:lnTo>
                <a:lnTo>
                  <a:pt x="2115840" y="1364879"/>
                </a:lnTo>
                <a:lnTo>
                  <a:pt x="2104186" y="1497148"/>
                </a:lnTo>
                <a:lnTo>
                  <a:pt x="2111651" y="1498217"/>
                </a:lnTo>
                <a:lnTo>
                  <a:pt x="2106065" y="1505896"/>
                </a:lnTo>
                <a:lnTo>
                  <a:pt x="2100478" y="1504500"/>
                </a:lnTo>
                <a:lnTo>
                  <a:pt x="2099082" y="1508688"/>
                </a:lnTo>
                <a:lnTo>
                  <a:pt x="2106763" y="1507291"/>
                </a:lnTo>
                <a:lnTo>
                  <a:pt x="2110953" y="1504500"/>
                </a:lnTo>
                <a:lnTo>
                  <a:pt x="2112350" y="1498217"/>
                </a:lnTo>
                <a:lnTo>
                  <a:pt x="2115142" y="1504500"/>
                </a:lnTo>
                <a:lnTo>
                  <a:pt x="2113746" y="1505896"/>
                </a:lnTo>
                <a:lnTo>
                  <a:pt x="2117935" y="1511480"/>
                </a:lnTo>
                <a:lnTo>
                  <a:pt x="2120031" y="1511480"/>
                </a:lnTo>
                <a:lnTo>
                  <a:pt x="2117935" y="1512876"/>
                </a:lnTo>
                <a:lnTo>
                  <a:pt x="2119332" y="1515669"/>
                </a:lnTo>
                <a:lnTo>
                  <a:pt x="2117935" y="1515669"/>
                </a:lnTo>
                <a:lnTo>
                  <a:pt x="2117935" y="1518461"/>
                </a:lnTo>
                <a:lnTo>
                  <a:pt x="2120729" y="1517065"/>
                </a:lnTo>
                <a:lnTo>
                  <a:pt x="2120729" y="1524745"/>
                </a:lnTo>
                <a:lnTo>
                  <a:pt x="2117935" y="1527537"/>
                </a:lnTo>
                <a:lnTo>
                  <a:pt x="2120729" y="1527537"/>
                </a:lnTo>
                <a:lnTo>
                  <a:pt x="2124919" y="1535216"/>
                </a:lnTo>
                <a:lnTo>
                  <a:pt x="2131203" y="1542895"/>
                </a:lnTo>
                <a:lnTo>
                  <a:pt x="2138885" y="1544291"/>
                </a:lnTo>
                <a:lnTo>
                  <a:pt x="2134695" y="1544291"/>
                </a:lnTo>
                <a:lnTo>
                  <a:pt x="2150756" y="1563838"/>
                </a:lnTo>
                <a:lnTo>
                  <a:pt x="2145169" y="1556158"/>
                </a:lnTo>
                <a:lnTo>
                  <a:pt x="2150756" y="1562442"/>
                </a:lnTo>
                <a:lnTo>
                  <a:pt x="2152152" y="1558253"/>
                </a:lnTo>
                <a:lnTo>
                  <a:pt x="2153549" y="1558253"/>
                </a:lnTo>
                <a:lnTo>
                  <a:pt x="2152152" y="1565234"/>
                </a:lnTo>
                <a:lnTo>
                  <a:pt x="2158437" y="1562442"/>
                </a:lnTo>
                <a:lnTo>
                  <a:pt x="2155644" y="1563838"/>
                </a:lnTo>
                <a:lnTo>
                  <a:pt x="2159834" y="1569423"/>
                </a:lnTo>
                <a:lnTo>
                  <a:pt x="2153549" y="1566630"/>
                </a:lnTo>
                <a:lnTo>
                  <a:pt x="2159834" y="1570819"/>
                </a:lnTo>
                <a:lnTo>
                  <a:pt x="2171705" y="1570819"/>
                </a:lnTo>
                <a:lnTo>
                  <a:pt x="2171705" y="1570121"/>
                </a:lnTo>
                <a:lnTo>
                  <a:pt x="2171705" y="1570121"/>
                </a:lnTo>
                <a:lnTo>
                  <a:pt x="2171705" y="1566630"/>
                </a:lnTo>
                <a:lnTo>
                  <a:pt x="2173101" y="1568026"/>
                </a:lnTo>
                <a:lnTo>
                  <a:pt x="2173101" y="1568027"/>
                </a:lnTo>
                <a:lnTo>
                  <a:pt x="2173101" y="1568026"/>
                </a:lnTo>
                <a:lnTo>
                  <a:pt x="2174498" y="1569423"/>
                </a:lnTo>
                <a:lnTo>
                  <a:pt x="2177291" y="1563838"/>
                </a:lnTo>
                <a:lnTo>
                  <a:pt x="2173101" y="1568026"/>
                </a:lnTo>
                <a:lnTo>
                  <a:pt x="2173101" y="1568026"/>
                </a:lnTo>
                <a:lnTo>
                  <a:pt x="2173101" y="1562442"/>
                </a:lnTo>
                <a:lnTo>
                  <a:pt x="2178687" y="1562442"/>
                </a:lnTo>
                <a:lnTo>
                  <a:pt x="2177291" y="1566630"/>
                </a:lnTo>
                <a:lnTo>
                  <a:pt x="2178687" y="1568027"/>
                </a:lnTo>
                <a:lnTo>
                  <a:pt x="2182877" y="1565234"/>
                </a:lnTo>
                <a:lnTo>
                  <a:pt x="2180084" y="1563838"/>
                </a:lnTo>
                <a:lnTo>
                  <a:pt x="2180084" y="1562442"/>
                </a:lnTo>
                <a:lnTo>
                  <a:pt x="2184274" y="1565234"/>
                </a:lnTo>
                <a:lnTo>
                  <a:pt x="2189861" y="1562442"/>
                </a:lnTo>
                <a:lnTo>
                  <a:pt x="2194050" y="1556857"/>
                </a:lnTo>
                <a:lnTo>
                  <a:pt x="2192653" y="1561045"/>
                </a:lnTo>
                <a:lnTo>
                  <a:pt x="2196843" y="1551970"/>
                </a:lnTo>
                <a:lnTo>
                  <a:pt x="2191257" y="1553366"/>
                </a:lnTo>
                <a:lnTo>
                  <a:pt x="2195447" y="1550574"/>
                </a:lnTo>
                <a:lnTo>
                  <a:pt x="2198240" y="1551970"/>
                </a:lnTo>
                <a:lnTo>
                  <a:pt x="2207318" y="1535914"/>
                </a:lnTo>
                <a:lnTo>
                  <a:pt x="2228267" y="1535914"/>
                </a:lnTo>
                <a:lnTo>
                  <a:pt x="2245724" y="1541499"/>
                </a:lnTo>
                <a:lnTo>
                  <a:pt x="2280640" y="1538706"/>
                </a:lnTo>
                <a:lnTo>
                  <a:pt x="2286225" y="1540103"/>
                </a:lnTo>
                <a:lnTo>
                  <a:pt x="2299493" y="1550574"/>
                </a:lnTo>
                <a:lnTo>
                  <a:pt x="2284828" y="1551272"/>
                </a:lnTo>
                <a:lnTo>
                  <a:pt x="2282036" y="1554064"/>
                </a:lnTo>
                <a:lnTo>
                  <a:pt x="2297252" y="1552745"/>
                </a:lnTo>
                <a:lnTo>
                  <a:pt x="2297398" y="1552668"/>
                </a:lnTo>
                <a:lnTo>
                  <a:pt x="2297454" y="1552724"/>
                </a:lnTo>
                <a:lnTo>
                  <a:pt x="2298096" y="1552668"/>
                </a:lnTo>
                <a:lnTo>
                  <a:pt x="2297510" y="1552780"/>
                </a:lnTo>
                <a:lnTo>
                  <a:pt x="2303683" y="1558951"/>
                </a:lnTo>
                <a:lnTo>
                  <a:pt x="2309269" y="1560347"/>
                </a:lnTo>
                <a:lnTo>
                  <a:pt x="2314855" y="1578498"/>
                </a:lnTo>
                <a:lnTo>
                  <a:pt x="2312063" y="1578498"/>
                </a:lnTo>
                <a:lnTo>
                  <a:pt x="2310666" y="1582686"/>
                </a:lnTo>
                <a:lnTo>
                  <a:pt x="2316950" y="1588272"/>
                </a:lnTo>
                <a:lnTo>
                  <a:pt x="2314157" y="1586875"/>
                </a:lnTo>
                <a:lnTo>
                  <a:pt x="2311365" y="1589668"/>
                </a:lnTo>
                <a:lnTo>
                  <a:pt x="2312761" y="1595253"/>
                </a:lnTo>
                <a:lnTo>
                  <a:pt x="2309968" y="1599441"/>
                </a:lnTo>
                <a:lnTo>
                  <a:pt x="2311365" y="1600837"/>
                </a:lnTo>
                <a:lnTo>
                  <a:pt x="2314157" y="1606422"/>
                </a:lnTo>
                <a:lnTo>
                  <a:pt x="2315554" y="1606422"/>
                </a:lnTo>
                <a:lnTo>
                  <a:pt x="2315554" y="1614101"/>
                </a:lnTo>
                <a:lnTo>
                  <a:pt x="2330218" y="1625969"/>
                </a:lnTo>
                <a:lnTo>
                  <a:pt x="2336503" y="1625969"/>
                </a:lnTo>
                <a:lnTo>
                  <a:pt x="2337900" y="1623176"/>
                </a:lnTo>
                <a:lnTo>
                  <a:pt x="2339296" y="1625969"/>
                </a:lnTo>
                <a:lnTo>
                  <a:pt x="2337900" y="1630157"/>
                </a:lnTo>
                <a:lnTo>
                  <a:pt x="2335106" y="1632950"/>
                </a:lnTo>
                <a:lnTo>
                  <a:pt x="2335106" y="1630157"/>
                </a:lnTo>
                <a:lnTo>
                  <a:pt x="2329520" y="1627365"/>
                </a:lnTo>
                <a:lnTo>
                  <a:pt x="2326727" y="1630157"/>
                </a:lnTo>
                <a:lnTo>
                  <a:pt x="2328123" y="1631554"/>
                </a:lnTo>
                <a:lnTo>
                  <a:pt x="2325331" y="1635743"/>
                </a:lnTo>
                <a:lnTo>
                  <a:pt x="2328123" y="1638535"/>
                </a:lnTo>
                <a:lnTo>
                  <a:pt x="2333710" y="1634346"/>
                </a:lnTo>
                <a:lnTo>
                  <a:pt x="2321839" y="1643422"/>
                </a:lnTo>
                <a:lnTo>
                  <a:pt x="2316252" y="1642026"/>
                </a:lnTo>
                <a:lnTo>
                  <a:pt x="2321839" y="1644817"/>
                </a:lnTo>
                <a:lnTo>
                  <a:pt x="2316252" y="1644817"/>
                </a:lnTo>
                <a:lnTo>
                  <a:pt x="2309968" y="1644817"/>
                </a:lnTo>
                <a:lnTo>
                  <a:pt x="2312761" y="1647610"/>
                </a:lnTo>
                <a:lnTo>
                  <a:pt x="2316950" y="1646215"/>
                </a:lnTo>
                <a:lnTo>
                  <a:pt x="2306476" y="1651799"/>
                </a:lnTo>
                <a:lnTo>
                  <a:pt x="2305080" y="1653195"/>
                </a:lnTo>
                <a:lnTo>
                  <a:pt x="2309737" y="1655520"/>
                </a:lnTo>
                <a:lnTo>
                  <a:pt x="2310666" y="1654591"/>
                </a:lnTo>
                <a:lnTo>
                  <a:pt x="2309968" y="1655638"/>
                </a:lnTo>
                <a:lnTo>
                  <a:pt x="2310666" y="1655987"/>
                </a:lnTo>
                <a:lnTo>
                  <a:pt x="2310338" y="1656232"/>
                </a:lnTo>
                <a:lnTo>
                  <a:pt x="2311015" y="1656685"/>
                </a:lnTo>
                <a:lnTo>
                  <a:pt x="2312063" y="1656685"/>
                </a:lnTo>
                <a:lnTo>
                  <a:pt x="2311644" y="1657104"/>
                </a:lnTo>
                <a:lnTo>
                  <a:pt x="2314157" y="1658780"/>
                </a:lnTo>
                <a:lnTo>
                  <a:pt x="2314157" y="1659480"/>
                </a:lnTo>
                <a:lnTo>
                  <a:pt x="2314577" y="1658221"/>
                </a:lnTo>
                <a:lnTo>
                  <a:pt x="2314158" y="1658780"/>
                </a:lnTo>
                <a:lnTo>
                  <a:pt x="2316950" y="1653195"/>
                </a:lnTo>
                <a:lnTo>
                  <a:pt x="2322537" y="1647610"/>
                </a:lnTo>
                <a:lnTo>
                  <a:pt x="2315204" y="1657385"/>
                </a:lnTo>
                <a:lnTo>
                  <a:pt x="2323933" y="1657385"/>
                </a:lnTo>
                <a:lnTo>
                  <a:pt x="2322537" y="1661574"/>
                </a:lnTo>
                <a:lnTo>
                  <a:pt x="2314155" y="1661574"/>
                </a:lnTo>
                <a:lnTo>
                  <a:pt x="2300890" y="1672043"/>
                </a:lnTo>
                <a:lnTo>
                  <a:pt x="2299493" y="1667855"/>
                </a:lnTo>
                <a:lnTo>
                  <a:pt x="2302286" y="1670647"/>
                </a:lnTo>
                <a:lnTo>
                  <a:pt x="2312761" y="1660176"/>
                </a:lnTo>
                <a:lnTo>
                  <a:pt x="2311085" y="1657663"/>
                </a:lnTo>
                <a:lnTo>
                  <a:pt x="2310666" y="1658082"/>
                </a:lnTo>
                <a:lnTo>
                  <a:pt x="2310666" y="1657034"/>
                </a:lnTo>
                <a:lnTo>
                  <a:pt x="2310198" y="1656336"/>
                </a:lnTo>
                <a:lnTo>
                  <a:pt x="2308829" y="1657341"/>
                </a:lnTo>
                <a:lnTo>
                  <a:pt x="2307873" y="1658780"/>
                </a:lnTo>
                <a:lnTo>
                  <a:pt x="2307873" y="1658054"/>
                </a:lnTo>
                <a:lnTo>
                  <a:pt x="2294605" y="1667855"/>
                </a:lnTo>
                <a:lnTo>
                  <a:pt x="2289019" y="1666459"/>
                </a:lnTo>
                <a:lnTo>
                  <a:pt x="2283698" y="1668825"/>
                </a:lnTo>
                <a:lnTo>
                  <a:pt x="2281338" y="1669251"/>
                </a:lnTo>
                <a:lnTo>
                  <a:pt x="2280045" y="1643079"/>
                </a:lnTo>
                <a:lnTo>
                  <a:pt x="2280640" y="1667157"/>
                </a:lnTo>
                <a:lnTo>
                  <a:pt x="2278314" y="1668323"/>
                </a:lnTo>
                <a:lnTo>
                  <a:pt x="2279243" y="1669251"/>
                </a:lnTo>
                <a:lnTo>
                  <a:pt x="2277972" y="1668490"/>
                </a:lnTo>
                <a:lnTo>
                  <a:pt x="2277846" y="1668553"/>
                </a:lnTo>
                <a:lnTo>
                  <a:pt x="2277658" y="1668302"/>
                </a:lnTo>
                <a:lnTo>
                  <a:pt x="2275751" y="1667157"/>
                </a:lnTo>
                <a:lnTo>
                  <a:pt x="2265975" y="1669251"/>
                </a:lnTo>
                <a:lnTo>
                  <a:pt x="2265745" y="1668553"/>
                </a:lnTo>
                <a:lnTo>
                  <a:pt x="2266674" y="1672742"/>
                </a:lnTo>
                <a:lnTo>
                  <a:pt x="2263182" y="1676930"/>
                </a:lnTo>
                <a:lnTo>
                  <a:pt x="2261785" y="1693685"/>
                </a:lnTo>
                <a:lnTo>
                  <a:pt x="2256199" y="1706949"/>
                </a:lnTo>
                <a:lnTo>
                  <a:pt x="2253405" y="1723005"/>
                </a:lnTo>
                <a:lnTo>
                  <a:pt x="2248518" y="1732081"/>
                </a:lnTo>
                <a:lnTo>
                  <a:pt x="2219888" y="1748137"/>
                </a:lnTo>
                <a:lnTo>
                  <a:pt x="2213603" y="1754420"/>
                </a:lnTo>
                <a:lnTo>
                  <a:pt x="2210809" y="1763495"/>
                </a:lnTo>
                <a:lnTo>
                  <a:pt x="2200335" y="1762098"/>
                </a:lnTo>
                <a:lnTo>
                  <a:pt x="2185671" y="1767683"/>
                </a:lnTo>
                <a:lnTo>
                  <a:pt x="2179386" y="1773967"/>
                </a:lnTo>
                <a:lnTo>
                  <a:pt x="2180782" y="1773967"/>
                </a:lnTo>
                <a:lnTo>
                  <a:pt x="2171705" y="1780947"/>
                </a:lnTo>
                <a:lnTo>
                  <a:pt x="2164721" y="1788626"/>
                </a:lnTo>
                <a:lnTo>
                  <a:pt x="2152851" y="1787230"/>
                </a:lnTo>
                <a:lnTo>
                  <a:pt x="2127712" y="1795608"/>
                </a:lnTo>
                <a:lnTo>
                  <a:pt x="2125617" y="1791419"/>
                </a:lnTo>
                <a:lnTo>
                  <a:pt x="2129109" y="1783739"/>
                </a:lnTo>
                <a:lnTo>
                  <a:pt x="2120031" y="1770476"/>
                </a:lnTo>
                <a:lnTo>
                  <a:pt x="2105366" y="1773268"/>
                </a:lnTo>
                <a:lnTo>
                  <a:pt x="2102573" y="1766287"/>
                </a:lnTo>
                <a:lnTo>
                  <a:pt x="2102573" y="1773268"/>
                </a:lnTo>
                <a:lnTo>
                  <a:pt x="2096289" y="1767683"/>
                </a:lnTo>
                <a:lnTo>
                  <a:pt x="2096289" y="1765150"/>
                </a:lnTo>
                <a:lnTo>
                  <a:pt x="2084418" y="1749533"/>
                </a:lnTo>
                <a:lnTo>
                  <a:pt x="2087210" y="1755118"/>
                </a:lnTo>
                <a:lnTo>
                  <a:pt x="2083021" y="1756514"/>
                </a:lnTo>
                <a:lnTo>
                  <a:pt x="2083021" y="1752326"/>
                </a:lnTo>
                <a:lnTo>
                  <a:pt x="2076736" y="1753722"/>
                </a:lnTo>
                <a:lnTo>
                  <a:pt x="2083021" y="1757910"/>
                </a:lnTo>
                <a:lnTo>
                  <a:pt x="2078831" y="1756514"/>
                </a:lnTo>
                <a:lnTo>
                  <a:pt x="2081625" y="1759306"/>
                </a:lnTo>
                <a:lnTo>
                  <a:pt x="2083021" y="1759306"/>
                </a:lnTo>
                <a:lnTo>
                  <a:pt x="2080228" y="1762797"/>
                </a:lnTo>
                <a:lnTo>
                  <a:pt x="2081625" y="1760702"/>
                </a:lnTo>
                <a:lnTo>
                  <a:pt x="2073943" y="1750929"/>
                </a:lnTo>
                <a:lnTo>
                  <a:pt x="2075339" y="1753722"/>
                </a:lnTo>
                <a:lnTo>
                  <a:pt x="2072546" y="1755118"/>
                </a:lnTo>
                <a:lnTo>
                  <a:pt x="2073811" y="1760172"/>
                </a:lnTo>
                <a:lnTo>
                  <a:pt x="2071150" y="1756514"/>
                </a:lnTo>
                <a:lnTo>
                  <a:pt x="2071150" y="1753722"/>
                </a:lnTo>
                <a:lnTo>
                  <a:pt x="2066960" y="1756514"/>
                </a:lnTo>
                <a:lnTo>
                  <a:pt x="2066436" y="1755816"/>
                </a:lnTo>
                <a:lnTo>
                  <a:pt x="2066960" y="1757910"/>
                </a:lnTo>
                <a:lnTo>
                  <a:pt x="2059279" y="1766985"/>
                </a:lnTo>
                <a:lnTo>
                  <a:pt x="2054390" y="1762797"/>
                </a:lnTo>
                <a:lnTo>
                  <a:pt x="2057882" y="1761400"/>
                </a:lnTo>
                <a:lnTo>
                  <a:pt x="2057882" y="1760702"/>
                </a:lnTo>
                <a:lnTo>
                  <a:pt x="2052995" y="1761400"/>
                </a:lnTo>
                <a:lnTo>
                  <a:pt x="2052995" y="1762797"/>
                </a:lnTo>
                <a:lnTo>
                  <a:pt x="2052995" y="1762797"/>
                </a:lnTo>
                <a:lnTo>
                  <a:pt x="2046011" y="1764193"/>
                </a:lnTo>
                <a:lnTo>
                  <a:pt x="2046011" y="1766985"/>
                </a:lnTo>
                <a:lnTo>
                  <a:pt x="2052995" y="1771174"/>
                </a:lnTo>
                <a:lnTo>
                  <a:pt x="2043916" y="1768382"/>
                </a:lnTo>
                <a:lnTo>
                  <a:pt x="2046011" y="1761400"/>
                </a:lnTo>
                <a:lnTo>
                  <a:pt x="2042519" y="1755118"/>
                </a:lnTo>
                <a:lnTo>
                  <a:pt x="2032744" y="1753722"/>
                </a:lnTo>
                <a:lnTo>
                  <a:pt x="2023666" y="1762797"/>
                </a:lnTo>
                <a:lnTo>
                  <a:pt x="2014588" y="1764193"/>
                </a:lnTo>
                <a:lnTo>
                  <a:pt x="2004113" y="1772570"/>
                </a:lnTo>
                <a:lnTo>
                  <a:pt x="2001634" y="1775663"/>
                </a:lnTo>
                <a:lnTo>
                  <a:pt x="2003415" y="1776061"/>
                </a:lnTo>
                <a:lnTo>
                  <a:pt x="2000622" y="1785136"/>
                </a:lnTo>
                <a:lnTo>
                  <a:pt x="2000622" y="1797004"/>
                </a:lnTo>
                <a:lnTo>
                  <a:pt x="2003415" y="1808871"/>
                </a:lnTo>
                <a:lnTo>
                  <a:pt x="2002716" y="1809054"/>
                </a:lnTo>
                <a:lnTo>
                  <a:pt x="2002716" y="1819344"/>
                </a:lnTo>
                <a:lnTo>
                  <a:pt x="2005509" y="1822834"/>
                </a:lnTo>
                <a:lnTo>
                  <a:pt x="2002716" y="1828419"/>
                </a:lnTo>
                <a:lnTo>
                  <a:pt x="2006906" y="1828419"/>
                </a:lnTo>
                <a:lnTo>
                  <a:pt x="2008303" y="1831909"/>
                </a:lnTo>
                <a:lnTo>
                  <a:pt x="2004113" y="1840287"/>
                </a:lnTo>
                <a:lnTo>
                  <a:pt x="2013191" y="1859833"/>
                </a:lnTo>
                <a:lnTo>
                  <a:pt x="2011795" y="1864022"/>
                </a:lnTo>
                <a:lnTo>
                  <a:pt x="2017380" y="1882173"/>
                </a:lnTo>
                <a:lnTo>
                  <a:pt x="2015984" y="1894041"/>
                </a:lnTo>
                <a:lnTo>
                  <a:pt x="2029252" y="1907304"/>
                </a:lnTo>
                <a:lnTo>
                  <a:pt x="2030649" y="1912191"/>
                </a:lnTo>
                <a:lnTo>
                  <a:pt x="2043916" y="1938021"/>
                </a:lnTo>
                <a:lnTo>
                  <a:pt x="2043916" y="1949888"/>
                </a:lnTo>
                <a:lnTo>
                  <a:pt x="2047407" y="1952681"/>
                </a:lnTo>
                <a:lnTo>
                  <a:pt x="2055787" y="1970831"/>
                </a:lnTo>
                <a:lnTo>
                  <a:pt x="2056486" y="1980605"/>
                </a:lnTo>
                <a:lnTo>
                  <a:pt x="2063468" y="1988284"/>
                </a:lnTo>
                <a:lnTo>
                  <a:pt x="2068356" y="1986888"/>
                </a:lnTo>
                <a:lnTo>
                  <a:pt x="2064865" y="1991076"/>
                </a:lnTo>
                <a:lnTo>
                  <a:pt x="2068356" y="1988284"/>
                </a:lnTo>
                <a:lnTo>
                  <a:pt x="2066261" y="1993869"/>
                </a:lnTo>
                <a:lnTo>
                  <a:pt x="2073943" y="1998755"/>
                </a:lnTo>
                <a:lnTo>
                  <a:pt x="2078830" y="2016906"/>
                </a:lnTo>
                <a:lnTo>
                  <a:pt x="2073943" y="2025284"/>
                </a:lnTo>
                <a:lnTo>
                  <a:pt x="2069753" y="2038547"/>
                </a:lnTo>
                <a:lnTo>
                  <a:pt x="2068356" y="2035755"/>
                </a:lnTo>
                <a:lnTo>
                  <a:pt x="2064865" y="2039943"/>
                </a:lnTo>
                <a:lnTo>
                  <a:pt x="2063468" y="2039943"/>
                </a:lnTo>
                <a:lnTo>
                  <a:pt x="2060676" y="2044830"/>
                </a:lnTo>
                <a:lnTo>
                  <a:pt x="2057882" y="2044830"/>
                </a:lnTo>
                <a:lnTo>
                  <a:pt x="2054390" y="2040641"/>
                </a:lnTo>
                <a:lnTo>
                  <a:pt x="2050200" y="2042038"/>
                </a:lnTo>
                <a:lnTo>
                  <a:pt x="2054390" y="2042038"/>
                </a:lnTo>
                <a:lnTo>
                  <a:pt x="2052994" y="2046227"/>
                </a:lnTo>
                <a:lnTo>
                  <a:pt x="2050201" y="2047623"/>
                </a:lnTo>
                <a:lnTo>
                  <a:pt x="2054802" y="2049925"/>
                </a:lnTo>
                <a:lnTo>
                  <a:pt x="2054389" y="2050415"/>
                </a:lnTo>
                <a:lnTo>
                  <a:pt x="2050201" y="2047623"/>
                </a:lnTo>
                <a:lnTo>
                  <a:pt x="2050200" y="2047623"/>
                </a:lnTo>
                <a:lnTo>
                  <a:pt x="2048804" y="2052510"/>
                </a:lnTo>
                <a:lnTo>
                  <a:pt x="2048804" y="2042038"/>
                </a:lnTo>
                <a:lnTo>
                  <a:pt x="2048224" y="2042171"/>
                </a:lnTo>
                <a:lnTo>
                  <a:pt x="2049502" y="2066471"/>
                </a:lnTo>
                <a:lnTo>
                  <a:pt x="2057184" y="2074849"/>
                </a:lnTo>
                <a:lnTo>
                  <a:pt x="2058580" y="2081131"/>
                </a:lnTo>
                <a:lnTo>
                  <a:pt x="2050899" y="2083924"/>
                </a:lnTo>
                <a:lnTo>
                  <a:pt x="2037631" y="2079735"/>
                </a:lnTo>
                <a:lnTo>
                  <a:pt x="2022967" y="2089509"/>
                </a:lnTo>
                <a:lnTo>
                  <a:pt x="2022967" y="2086716"/>
                </a:lnTo>
                <a:lnTo>
                  <a:pt x="2016682" y="2086018"/>
                </a:lnTo>
                <a:lnTo>
                  <a:pt x="2018079" y="2090905"/>
                </a:lnTo>
                <a:lnTo>
                  <a:pt x="2022967" y="2092301"/>
                </a:lnTo>
                <a:lnTo>
                  <a:pt x="2020872" y="2092301"/>
                </a:lnTo>
                <a:lnTo>
                  <a:pt x="2022967" y="2097886"/>
                </a:lnTo>
                <a:lnTo>
                  <a:pt x="2018079" y="2092301"/>
                </a:lnTo>
                <a:lnTo>
                  <a:pt x="2024364" y="2102772"/>
                </a:lnTo>
                <a:lnTo>
                  <a:pt x="2024364" y="2097886"/>
                </a:lnTo>
                <a:lnTo>
                  <a:pt x="2027157" y="2098584"/>
                </a:lnTo>
                <a:lnTo>
                  <a:pt x="2025760" y="2102772"/>
                </a:lnTo>
                <a:lnTo>
                  <a:pt x="2028554" y="2104168"/>
                </a:lnTo>
                <a:lnTo>
                  <a:pt x="2032045" y="2096490"/>
                </a:lnTo>
                <a:lnTo>
                  <a:pt x="2036235" y="2093697"/>
                </a:lnTo>
                <a:lnTo>
                  <a:pt x="2043218" y="2096490"/>
                </a:lnTo>
                <a:lnTo>
                  <a:pt x="2037631" y="2106961"/>
                </a:lnTo>
                <a:lnTo>
                  <a:pt x="2034838" y="2108357"/>
                </a:lnTo>
                <a:lnTo>
                  <a:pt x="2033441" y="2121622"/>
                </a:lnTo>
                <a:lnTo>
                  <a:pt x="2036235" y="2127904"/>
                </a:lnTo>
                <a:lnTo>
                  <a:pt x="2033441" y="2133489"/>
                </a:lnTo>
                <a:lnTo>
                  <a:pt x="2036235" y="2139772"/>
                </a:lnTo>
                <a:lnTo>
                  <a:pt x="2045313" y="2139772"/>
                </a:lnTo>
                <a:lnTo>
                  <a:pt x="2046709" y="2141168"/>
                </a:lnTo>
                <a:lnTo>
                  <a:pt x="2053692" y="2143961"/>
                </a:lnTo>
                <a:lnTo>
                  <a:pt x="2057184" y="2139772"/>
                </a:lnTo>
                <a:lnTo>
                  <a:pt x="2069055" y="2145357"/>
                </a:lnTo>
                <a:lnTo>
                  <a:pt x="2079529" y="2143961"/>
                </a:lnTo>
                <a:lnTo>
                  <a:pt x="2080926" y="2147451"/>
                </a:lnTo>
                <a:lnTo>
                  <a:pt x="2085116" y="2143961"/>
                </a:lnTo>
                <a:lnTo>
                  <a:pt x="2089306" y="2121628"/>
                </a:lnTo>
                <a:lnTo>
                  <a:pt x="2086512" y="2143961"/>
                </a:lnTo>
                <a:lnTo>
                  <a:pt x="2079529" y="2153036"/>
                </a:lnTo>
                <a:lnTo>
                  <a:pt x="2080926" y="2148847"/>
                </a:lnTo>
                <a:lnTo>
                  <a:pt x="2078830" y="2147451"/>
                </a:lnTo>
                <a:lnTo>
                  <a:pt x="2073245" y="2155828"/>
                </a:lnTo>
                <a:lnTo>
                  <a:pt x="2067658" y="2159319"/>
                </a:lnTo>
                <a:lnTo>
                  <a:pt x="2067658" y="2163508"/>
                </a:lnTo>
                <a:lnTo>
                  <a:pt x="2065563" y="2159319"/>
                </a:lnTo>
                <a:lnTo>
                  <a:pt x="2064166" y="2162111"/>
                </a:lnTo>
                <a:lnTo>
                  <a:pt x="2066960" y="2163508"/>
                </a:lnTo>
                <a:lnTo>
                  <a:pt x="2065563" y="2167696"/>
                </a:lnTo>
                <a:lnTo>
                  <a:pt x="2066960" y="2168395"/>
                </a:lnTo>
                <a:lnTo>
                  <a:pt x="2064166" y="2168395"/>
                </a:lnTo>
                <a:lnTo>
                  <a:pt x="2064166" y="2175375"/>
                </a:lnTo>
                <a:lnTo>
                  <a:pt x="2060021" y="2179934"/>
                </a:lnTo>
                <a:lnTo>
                  <a:pt x="2060675" y="2180261"/>
                </a:lnTo>
                <a:lnTo>
                  <a:pt x="2060675" y="2183053"/>
                </a:lnTo>
                <a:lnTo>
                  <a:pt x="2057183" y="2187242"/>
                </a:lnTo>
                <a:lnTo>
                  <a:pt x="2047266" y="2183276"/>
                </a:lnTo>
                <a:lnTo>
                  <a:pt x="2045974" y="2183544"/>
                </a:lnTo>
                <a:lnTo>
                  <a:pt x="2040424" y="2187242"/>
                </a:lnTo>
                <a:lnTo>
                  <a:pt x="2032743" y="2199110"/>
                </a:lnTo>
                <a:lnTo>
                  <a:pt x="2023665" y="2203299"/>
                </a:lnTo>
                <a:lnTo>
                  <a:pt x="2015984" y="2210977"/>
                </a:lnTo>
                <a:lnTo>
                  <a:pt x="2008302" y="2234713"/>
                </a:lnTo>
                <a:lnTo>
                  <a:pt x="2002018" y="2238902"/>
                </a:lnTo>
                <a:lnTo>
                  <a:pt x="1999225" y="2243090"/>
                </a:lnTo>
                <a:lnTo>
                  <a:pt x="1995034" y="2243090"/>
                </a:lnTo>
                <a:lnTo>
                  <a:pt x="1988750" y="2245883"/>
                </a:lnTo>
                <a:lnTo>
                  <a:pt x="1995034" y="2244487"/>
                </a:lnTo>
                <a:lnTo>
                  <a:pt x="1992241" y="2245883"/>
                </a:lnTo>
                <a:lnTo>
                  <a:pt x="1995034" y="2250071"/>
                </a:lnTo>
                <a:lnTo>
                  <a:pt x="1992241" y="2260543"/>
                </a:lnTo>
                <a:lnTo>
                  <a:pt x="1993638" y="2264731"/>
                </a:lnTo>
                <a:lnTo>
                  <a:pt x="1995034" y="2264731"/>
                </a:lnTo>
                <a:lnTo>
                  <a:pt x="1993638" y="2267524"/>
                </a:lnTo>
                <a:lnTo>
                  <a:pt x="1992395" y="2265045"/>
                </a:lnTo>
                <a:lnTo>
                  <a:pt x="1988052" y="2266128"/>
                </a:lnTo>
                <a:lnTo>
                  <a:pt x="1980370" y="2261939"/>
                </a:lnTo>
                <a:lnTo>
                  <a:pt x="1976180" y="2254259"/>
                </a:lnTo>
                <a:lnTo>
                  <a:pt x="1971453" y="2255439"/>
                </a:lnTo>
                <a:lnTo>
                  <a:pt x="1968500" y="2257052"/>
                </a:lnTo>
                <a:lnTo>
                  <a:pt x="1963611" y="2257052"/>
                </a:lnTo>
                <a:lnTo>
                  <a:pt x="1957327" y="2263335"/>
                </a:lnTo>
                <a:lnTo>
                  <a:pt x="1953137" y="2264731"/>
                </a:lnTo>
                <a:lnTo>
                  <a:pt x="1945455" y="2252863"/>
                </a:lnTo>
                <a:lnTo>
                  <a:pt x="1945455" y="2259146"/>
                </a:lnTo>
                <a:lnTo>
                  <a:pt x="1944059" y="2251467"/>
                </a:lnTo>
                <a:lnTo>
                  <a:pt x="1939869" y="2252863"/>
                </a:lnTo>
                <a:lnTo>
                  <a:pt x="1933584" y="2245185"/>
                </a:lnTo>
                <a:lnTo>
                  <a:pt x="1930791" y="2249373"/>
                </a:lnTo>
                <a:lnTo>
                  <a:pt x="1927999" y="2250769"/>
                </a:lnTo>
                <a:lnTo>
                  <a:pt x="1932188" y="2252165"/>
                </a:lnTo>
                <a:lnTo>
                  <a:pt x="1929395" y="2253561"/>
                </a:lnTo>
                <a:lnTo>
                  <a:pt x="1954115" y="2273842"/>
                </a:lnTo>
                <a:lnTo>
                  <a:pt x="1951740" y="2273108"/>
                </a:lnTo>
                <a:lnTo>
                  <a:pt x="1945455" y="2274504"/>
                </a:lnTo>
                <a:lnTo>
                  <a:pt x="1945455" y="2275900"/>
                </a:lnTo>
                <a:lnTo>
                  <a:pt x="1948249" y="2280089"/>
                </a:lnTo>
                <a:lnTo>
                  <a:pt x="1944059" y="2281485"/>
                </a:lnTo>
                <a:lnTo>
                  <a:pt x="1939869" y="2280089"/>
                </a:lnTo>
                <a:lnTo>
                  <a:pt x="1939869" y="2274504"/>
                </a:lnTo>
                <a:lnTo>
                  <a:pt x="1926602" y="2274504"/>
                </a:lnTo>
                <a:lnTo>
                  <a:pt x="1926602" y="2275900"/>
                </a:lnTo>
                <a:lnTo>
                  <a:pt x="1927999" y="2277297"/>
                </a:lnTo>
                <a:lnTo>
                  <a:pt x="1926602" y="2280089"/>
                </a:lnTo>
                <a:lnTo>
                  <a:pt x="1930791" y="2280089"/>
                </a:lnTo>
                <a:lnTo>
                  <a:pt x="1932188" y="2281485"/>
                </a:lnTo>
                <a:lnTo>
                  <a:pt x="1930791" y="2284278"/>
                </a:lnTo>
                <a:lnTo>
                  <a:pt x="1927999" y="2281485"/>
                </a:lnTo>
                <a:lnTo>
                  <a:pt x="1929395" y="2284278"/>
                </a:lnTo>
                <a:lnTo>
                  <a:pt x="1938473" y="2289863"/>
                </a:lnTo>
                <a:lnTo>
                  <a:pt x="1944757" y="2291259"/>
                </a:lnTo>
                <a:lnTo>
                  <a:pt x="1946133" y="2297458"/>
                </a:lnTo>
                <a:lnTo>
                  <a:pt x="1946230" y="2297528"/>
                </a:lnTo>
                <a:lnTo>
                  <a:pt x="1960818" y="2294749"/>
                </a:lnTo>
                <a:lnTo>
                  <a:pt x="1965008" y="2297542"/>
                </a:lnTo>
                <a:lnTo>
                  <a:pt x="1959422" y="2291957"/>
                </a:lnTo>
                <a:lnTo>
                  <a:pt x="1965706" y="2287769"/>
                </a:lnTo>
                <a:lnTo>
                  <a:pt x="1986655" y="2305221"/>
                </a:lnTo>
                <a:lnTo>
                  <a:pt x="1994336" y="2301032"/>
                </a:lnTo>
                <a:lnTo>
                  <a:pt x="1995733" y="2302428"/>
                </a:lnTo>
                <a:lnTo>
                  <a:pt x="1990146" y="2306617"/>
                </a:lnTo>
                <a:lnTo>
                  <a:pt x="1990146" y="2309410"/>
                </a:lnTo>
                <a:lnTo>
                  <a:pt x="1995733" y="2310806"/>
                </a:lnTo>
                <a:lnTo>
                  <a:pt x="1994336" y="2314066"/>
                </a:lnTo>
                <a:lnTo>
                  <a:pt x="1995034" y="2312900"/>
                </a:lnTo>
                <a:lnTo>
                  <a:pt x="1997828" y="2315693"/>
                </a:lnTo>
                <a:lnTo>
                  <a:pt x="2000621" y="2312900"/>
                </a:lnTo>
                <a:lnTo>
                  <a:pt x="2009699" y="2310108"/>
                </a:lnTo>
                <a:lnTo>
                  <a:pt x="2018777" y="2319183"/>
                </a:lnTo>
                <a:lnTo>
                  <a:pt x="2017381" y="2325466"/>
                </a:lnTo>
                <a:lnTo>
                  <a:pt x="2008780" y="2329435"/>
                </a:lnTo>
                <a:lnTo>
                  <a:pt x="2009000" y="2329655"/>
                </a:lnTo>
                <a:lnTo>
                  <a:pt x="2011096" y="2329655"/>
                </a:lnTo>
                <a:lnTo>
                  <a:pt x="2009838" y="2330493"/>
                </a:lnTo>
                <a:lnTo>
                  <a:pt x="2011096" y="2331750"/>
                </a:lnTo>
                <a:lnTo>
                  <a:pt x="2009699" y="2333146"/>
                </a:lnTo>
                <a:lnTo>
                  <a:pt x="2012492" y="2337334"/>
                </a:lnTo>
                <a:lnTo>
                  <a:pt x="2018078" y="2338730"/>
                </a:lnTo>
                <a:lnTo>
                  <a:pt x="2020872" y="2335938"/>
                </a:lnTo>
                <a:lnTo>
                  <a:pt x="2020872" y="2330353"/>
                </a:lnTo>
                <a:lnTo>
                  <a:pt x="2015285" y="2328957"/>
                </a:lnTo>
                <a:lnTo>
                  <a:pt x="2022967" y="2330353"/>
                </a:lnTo>
                <a:lnTo>
                  <a:pt x="2028553" y="2334542"/>
                </a:lnTo>
                <a:lnTo>
                  <a:pt x="2041821" y="2328957"/>
                </a:lnTo>
                <a:lnTo>
                  <a:pt x="2055088" y="2331750"/>
                </a:lnTo>
                <a:lnTo>
                  <a:pt x="2056813" y="2330884"/>
                </a:lnTo>
                <a:lnTo>
                  <a:pt x="2056485" y="2333844"/>
                </a:lnTo>
                <a:lnTo>
                  <a:pt x="2057882" y="2347108"/>
                </a:lnTo>
                <a:lnTo>
                  <a:pt x="2059278" y="2340824"/>
                </a:lnTo>
                <a:lnTo>
                  <a:pt x="2057882" y="2338032"/>
                </a:lnTo>
                <a:lnTo>
                  <a:pt x="2057882" y="2332448"/>
                </a:lnTo>
                <a:lnTo>
                  <a:pt x="2066959" y="2328259"/>
                </a:lnTo>
                <a:lnTo>
                  <a:pt x="2086512" y="2329655"/>
                </a:lnTo>
                <a:lnTo>
                  <a:pt x="2101176" y="2344315"/>
                </a:lnTo>
                <a:lnTo>
                  <a:pt x="2103969" y="2342919"/>
                </a:lnTo>
                <a:lnTo>
                  <a:pt x="2106762" y="2347108"/>
                </a:lnTo>
                <a:lnTo>
                  <a:pt x="2122823" y="2348504"/>
                </a:lnTo>
                <a:lnTo>
                  <a:pt x="2128409" y="2356183"/>
                </a:lnTo>
                <a:lnTo>
                  <a:pt x="2133996" y="2351994"/>
                </a:lnTo>
                <a:lnTo>
                  <a:pt x="2139580" y="2356181"/>
                </a:lnTo>
                <a:lnTo>
                  <a:pt x="2136789" y="2353391"/>
                </a:lnTo>
                <a:lnTo>
                  <a:pt x="2132600" y="2347806"/>
                </a:lnTo>
                <a:lnTo>
                  <a:pt x="2135393" y="2350599"/>
                </a:lnTo>
                <a:lnTo>
                  <a:pt x="2138185" y="2350599"/>
                </a:lnTo>
                <a:lnTo>
                  <a:pt x="2143772" y="2344316"/>
                </a:lnTo>
                <a:lnTo>
                  <a:pt x="2130505" y="2332448"/>
                </a:lnTo>
                <a:lnTo>
                  <a:pt x="2133298" y="2329656"/>
                </a:lnTo>
                <a:lnTo>
                  <a:pt x="2127711" y="2333845"/>
                </a:lnTo>
                <a:lnTo>
                  <a:pt x="2126315" y="2332448"/>
                </a:lnTo>
                <a:lnTo>
                  <a:pt x="2130505" y="2324769"/>
                </a:lnTo>
                <a:lnTo>
                  <a:pt x="2127711" y="2323373"/>
                </a:lnTo>
                <a:lnTo>
                  <a:pt x="2124918" y="2332448"/>
                </a:lnTo>
                <a:lnTo>
                  <a:pt x="2123521" y="2329656"/>
                </a:lnTo>
                <a:lnTo>
                  <a:pt x="2126315" y="2320580"/>
                </a:lnTo>
                <a:lnTo>
                  <a:pt x="2130505" y="2320580"/>
                </a:lnTo>
                <a:lnTo>
                  <a:pt x="2130505" y="2319184"/>
                </a:lnTo>
                <a:lnTo>
                  <a:pt x="2127711" y="2282883"/>
                </a:lnTo>
                <a:lnTo>
                  <a:pt x="2117237" y="2261940"/>
                </a:lnTo>
                <a:lnTo>
                  <a:pt x="2117237" y="2255657"/>
                </a:lnTo>
                <a:lnTo>
                  <a:pt x="2123521" y="2246581"/>
                </a:lnTo>
                <a:lnTo>
                  <a:pt x="2122124" y="2243790"/>
                </a:lnTo>
                <a:lnTo>
                  <a:pt x="2124918" y="2246581"/>
                </a:lnTo>
                <a:lnTo>
                  <a:pt x="2138185" y="2237506"/>
                </a:lnTo>
                <a:lnTo>
                  <a:pt x="2136789" y="2234714"/>
                </a:lnTo>
                <a:lnTo>
                  <a:pt x="2139582" y="2237506"/>
                </a:lnTo>
                <a:lnTo>
                  <a:pt x="2157040" y="2227035"/>
                </a:lnTo>
                <a:lnTo>
                  <a:pt x="2163311" y="2213806"/>
                </a:lnTo>
                <a:lnTo>
                  <a:pt x="2238741" y="2167696"/>
                </a:lnTo>
                <a:lnTo>
                  <a:pt x="2217792" y="2182356"/>
                </a:lnTo>
                <a:lnTo>
                  <a:pt x="2228266" y="2182356"/>
                </a:lnTo>
                <a:lnTo>
                  <a:pt x="2232456" y="2178167"/>
                </a:lnTo>
                <a:lnTo>
                  <a:pt x="2235249" y="2179564"/>
                </a:lnTo>
                <a:lnTo>
                  <a:pt x="2233852" y="2176771"/>
                </a:lnTo>
                <a:lnTo>
                  <a:pt x="2236646" y="2179564"/>
                </a:lnTo>
                <a:lnTo>
                  <a:pt x="2236646" y="2176771"/>
                </a:lnTo>
                <a:lnTo>
                  <a:pt x="2242232" y="2172583"/>
                </a:lnTo>
                <a:lnTo>
                  <a:pt x="2247818" y="2164904"/>
                </a:lnTo>
                <a:lnTo>
                  <a:pt x="2243628" y="2164904"/>
                </a:lnTo>
                <a:lnTo>
                  <a:pt x="2277147" y="2145357"/>
                </a:lnTo>
                <a:lnTo>
                  <a:pt x="2294604" y="2166300"/>
                </a:lnTo>
                <a:lnTo>
                  <a:pt x="2303682" y="2171885"/>
                </a:lnTo>
                <a:lnTo>
                  <a:pt x="2367926" y="2202601"/>
                </a:lnTo>
                <a:lnTo>
                  <a:pt x="2379796" y="2211677"/>
                </a:lnTo>
                <a:lnTo>
                  <a:pt x="2387478" y="2211677"/>
                </a:lnTo>
                <a:lnTo>
                  <a:pt x="2388086" y="2212893"/>
                </a:lnTo>
                <a:lnTo>
                  <a:pt x="2389393" y="2212015"/>
                </a:lnTo>
                <a:lnTo>
                  <a:pt x="2388875" y="2210978"/>
                </a:lnTo>
                <a:lnTo>
                  <a:pt x="2381193" y="2210978"/>
                </a:lnTo>
                <a:lnTo>
                  <a:pt x="2369322" y="2201903"/>
                </a:lnTo>
                <a:lnTo>
                  <a:pt x="2301587" y="2169790"/>
                </a:lnTo>
                <a:lnTo>
                  <a:pt x="2292509" y="2162112"/>
                </a:lnTo>
                <a:lnTo>
                  <a:pt x="2282035" y="2146055"/>
                </a:lnTo>
                <a:lnTo>
                  <a:pt x="2374706" y="2079331"/>
                </a:lnTo>
                <a:lnTo>
                  <a:pt x="2366529" y="2084622"/>
                </a:lnTo>
                <a:lnTo>
                  <a:pt x="2366529" y="2083226"/>
                </a:lnTo>
                <a:lnTo>
                  <a:pt x="2376982" y="2077690"/>
                </a:lnTo>
                <a:lnTo>
                  <a:pt x="2434264" y="2036453"/>
                </a:lnTo>
                <a:lnTo>
                  <a:pt x="2431470" y="2042038"/>
                </a:lnTo>
                <a:lnTo>
                  <a:pt x="2441945" y="2039246"/>
                </a:lnTo>
                <a:lnTo>
                  <a:pt x="2453816" y="2027378"/>
                </a:lnTo>
                <a:lnTo>
                  <a:pt x="2451023" y="2023190"/>
                </a:lnTo>
                <a:lnTo>
                  <a:pt x="2455212" y="2027378"/>
                </a:lnTo>
                <a:lnTo>
                  <a:pt x="2467083" y="2016907"/>
                </a:lnTo>
                <a:lnTo>
                  <a:pt x="2464291" y="2012718"/>
                </a:lnTo>
                <a:lnTo>
                  <a:pt x="2467083" y="2015510"/>
                </a:lnTo>
                <a:lnTo>
                  <a:pt x="2469876" y="2015510"/>
                </a:lnTo>
                <a:lnTo>
                  <a:pt x="2471273" y="2011322"/>
                </a:lnTo>
                <a:lnTo>
                  <a:pt x="2480352" y="2005038"/>
                </a:lnTo>
                <a:lnTo>
                  <a:pt x="2488032" y="2000851"/>
                </a:lnTo>
                <a:lnTo>
                  <a:pt x="2494317" y="1987586"/>
                </a:lnTo>
                <a:lnTo>
                  <a:pt x="2492921" y="1984793"/>
                </a:lnTo>
                <a:lnTo>
                  <a:pt x="2490128" y="1986190"/>
                </a:lnTo>
                <a:lnTo>
                  <a:pt x="2491524" y="1991775"/>
                </a:lnTo>
                <a:lnTo>
                  <a:pt x="2488731" y="1987586"/>
                </a:lnTo>
                <a:lnTo>
                  <a:pt x="2487334" y="1963850"/>
                </a:lnTo>
                <a:lnTo>
                  <a:pt x="2493619" y="1957568"/>
                </a:lnTo>
                <a:lnTo>
                  <a:pt x="2489429" y="1963153"/>
                </a:lnTo>
                <a:lnTo>
                  <a:pt x="2490826" y="1964549"/>
                </a:lnTo>
                <a:lnTo>
                  <a:pt x="2495016" y="1961756"/>
                </a:lnTo>
                <a:lnTo>
                  <a:pt x="2495016" y="1958964"/>
                </a:lnTo>
                <a:lnTo>
                  <a:pt x="2496413" y="1960360"/>
                </a:lnTo>
                <a:lnTo>
                  <a:pt x="2500602" y="1956172"/>
                </a:lnTo>
                <a:lnTo>
                  <a:pt x="2500602" y="1954776"/>
                </a:lnTo>
                <a:lnTo>
                  <a:pt x="2497808" y="1954776"/>
                </a:lnTo>
                <a:lnTo>
                  <a:pt x="2497808" y="1951983"/>
                </a:lnTo>
                <a:lnTo>
                  <a:pt x="2493619" y="1956172"/>
                </a:lnTo>
                <a:lnTo>
                  <a:pt x="2497808" y="1950587"/>
                </a:lnTo>
                <a:lnTo>
                  <a:pt x="2503395" y="1953379"/>
                </a:lnTo>
                <a:lnTo>
                  <a:pt x="2511077" y="1932437"/>
                </a:lnTo>
                <a:lnTo>
                  <a:pt x="2508283" y="1931040"/>
                </a:lnTo>
                <a:lnTo>
                  <a:pt x="2512473" y="1925455"/>
                </a:lnTo>
                <a:lnTo>
                  <a:pt x="2509680" y="1922663"/>
                </a:lnTo>
                <a:lnTo>
                  <a:pt x="2513869" y="1917078"/>
                </a:lnTo>
                <a:lnTo>
                  <a:pt x="2521551" y="1917078"/>
                </a:lnTo>
                <a:lnTo>
                  <a:pt x="2513869" y="1918474"/>
                </a:lnTo>
                <a:lnTo>
                  <a:pt x="2511077" y="1922663"/>
                </a:lnTo>
                <a:lnTo>
                  <a:pt x="2515266" y="1925455"/>
                </a:lnTo>
                <a:lnTo>
                  <a:pt x="2518059" y="1921267"/>
                </a:lnTo>
                <a:lnTo>
                  <a:pt x="2520853" y="1921267"/>
                </a:lnTo>
                <a:lnTo>
                  <a:pt x="2520853" y="1918474"/>
                </a:lnTo>
                <a:lnTo>
                  <a:pt x="2522249" y="1921267"/>
                </a:lnTo>
                <a:lnTo>
                  <a:pt x="2554371" y="1918474"/>
                </a:lnTo>
                <a:lnTo>
                  <a:pt x="2560655" y="1915681"/>
                </a:lnTo>
                <a:lnTo>
                  <a:pt x="2629787" y="1845173"/>
                </a:lnTo>
                <a:lnTo>
                  <a:pt x="2637468" y="1839589"/>
                </a:lnTo>
                <a:lnTo>
                  <a:pt x="2647943" y="1835400"/>
                </a:lnTo>
                <a:lnTo>
                  <a:pt x="2648571" y="1838046"/>
                </a:lnTo>
                <a:lnTo>
                  <a:pt x="2707997" y="1821438"/>
                </a:lnTo>
                <a:lnTo>
                  <a:pt x="2724058" y="1812363"/>
                </a:lnTo>
                <a:lnTo>
                  <a:pt x="2721264" y="1817948"/>
                </a:lnTo>
                <a:lnTo>
                  <a:pt x="2734532" y="1834004"/>
                </a:lnTo>
                <a:lnTo>
                  <a:pt x="2740817" y="1839589"/>
                </a:lnTo>
                <a:lnTo>
                  <a:pt x="2856734" y="1866815"/>
                </a:lnTo>
                <a:lnTo>
                  <a:pt x="2858130" y="1872399"/>
                </a:lnTo>
                <a:lnTo>
                  <a:pt x="2859527" y="1868211"/>
                </a:lnTo>
                <a:lnTo>
                  <a:pt x="2859527" y="1873796"/>
                </a:lnTo>
                <a:lnTo>
                  <a:pt x="2862321" y="1868211"/>
                </a:lnTo>
                <a:lnTo>
                  <a:pt x="2863716" y="1868211"/>
                </a:lnTo>
                <a:lnTo>
                  <a:pt x="2863716" y="1872399"/>
                </a:lnTo>
                <a:lnTo>
                  <a:pt x="2866510" y="1872399"/>
                </a:lnTo>
                <a:lnTo>
                  <a:pt x="2911899" y="1871003"/>
                </a:lnTo>
                <a:lnTo>
                  <a:pt x="2922374" y="1875192"/>
                </a:lnTo>
                <a:lnTo>
                  <a:pt x="2969159" y="1927550"/>
                </a:lnTo>
                <a:lnTo>
                  <a:pt x="2973349" y="1939417"/>
                </a:lnTo>
                <a:lnTo>
                  <a:pt x="2976143" y="1986190"/>
                </a:lnTo>
                <a:lnTo>
                  <a:pt x="2970556" y="2004340"/>
                </a:lnTo>
                <a:lnTo>
                  <a:pt x="2971953" y="2012020"/>
                </a:lnTo>
                <a:lnTo>
                  <a:pt x="2967763" y="2025284"/>
                </a:lnTo>
                <a:lnTo>
                  <a:pt x="2967763" y="2031566"/>
                </a:lnTo>
                <a:lnTo>
                  <a:pt x="2927261" y="2106961"/>
                </a:lnTo>
                <a:lnTo>
                  <a:pt x="2924468" y="2106961"/>
                </a:lnTo>
                <a:lnTo>
                  <a:pt x="2920279" y="2111150"/>
                </a:lnTo>
                <a:lnTo>
                  <a:pt x="2914692" y="2127206"/>
                </a:lnTo>
                <a:lnTo>
                  <a:pt x="2911899" y="2127206"/>
                </a:lnTo>
                <a:lnTo>
                  <a:pt x="2910502" y="2129999"/>
                </a:lnTo>
                <a:lnTo>
                  <a:pt x="2911899" y="2131395"/>
                </a:lnTo>
                <a:lnTo>
                  <a:pt x="2914692" y="2128603"/>
                </a:lnTo>
                <a:lnTo>
                  <a:pt x="2905615" y="2139075"/>
                </a:lnTo>
                <a:lnTo>
                  <a:pt x="2905615" y="2143262"/>
                </a:lnTo>
                <a:lnTo>
                  <a:pt x="2902821" y="2143262"/>
                </a:lnTo>
                <a:lnTo>
                  <a:pt x="2893743" y="2152338"/>
                </a:lnTo>
                <a:lnTo>
                  <a:pt x="2883269" y="2160018"/>
                </a:lnTo>
                <a:lnTo>
                  <a:pt x="2883269" y="2161414"/>
                </a:lnTo>
                <a:lnTo>
                  <a:pt x="2858130" y="2179564"/>
                </a:lnTo>
                <a:lnTo>
                  <a:pt x="2858130" y="2182357"/>
                </a:lnTo>
                <a:lnTo>
                  <a:pt x="2849052" y="2186545"/>
                </a:lnTo>
                <a:lnTo>
                  <a:pt x="2846260" y="2190733"/>
                </a:lnTo>
                <a:lnTo>
                  <a:pt x="2846260" y="2189337"/>
                </a:lnTo>
                <a:lnTo>
                  <a:pt x="2844863" y="2189337"/>
                </a:lnTo>
                <a:lnTo>
                  <a:pt x="2845561" y="2190733"/>
                </a:lnTo>
                <a:lnTo>
                  <a:pt x="2842768" y="2190733"/>
                </a:lnTo>
                <a:lnTo>
                  <a:pt x="2841371" y="2187941"/>
                </a:lnTo>
                <a:lnTo>
                  <a:pt x="2826707" y="2183753"/>
                </a:lnTo>
                <a:lnTo>
                  <a:pt x="2819025" y="2185149"/>
                </a:lnTo>
                <a:lnTo>
                  <a:pt x="2747101" y="2221450"/>
                </a:lnTo>
                <a:lnTo>
                  <a:pt x="2729643" y="2234714"/>
                </a:lnTo>
                <a:lnTo>
                  <a:pt x="2729643" y="2238903"/>
                </a:lnTo>
                <a:lnTo>
                  <a:pt x="2721962" y="2243091"/>
                </a:lnTo>
                <a:lnTo>
                  <a:pt x="2721962" y="2247280"/>
                </a:lnTo>
                <a:lnTo>
                  <a:pt x="2719169" y="2244488"/>
                </a:lnTo>
                <a:lnTo>
                  <a:pt x="2717772" y="2247280"/>
                </a:lnTo>
                <a:lnTo>
                  <a:pt x="2719169" y="2248676"/>
                </a:lnTo>
                <a:lnTo>
                  <a:pt x="2716376" y="2247280"/>
                </a:lnTo>
                <a:lnTo>
                  <a:pt x="2714979" y="2248676"/>
                </a:lnTo>
                <a:lnTo>
                  <a:pt x="2715447" y="2249605"/>
                </a:lnTo>
                <a:lnTo>
                  <a:pt x="2713582" y="2248676"/>
                </a:lnTo>
                <a:lnTo>
                  <a:pt x="2705902" y="2254959"/>
                </a:lnTo>
                <a:lnTo>
                  <a:pt x="2703108" y="2260543"/>
                </a:lnTo>
                <a:lnTo>
                  <a:pt x="2704505" y="2263336"/>
                </a:lnTo>
                <a:lnTo>
                  <a:pt x="2700315" y="2264732"/>
                </a:lnTo>
                <a:lnTo>
                  <a:pt x="2696439" y="2269161"/>
                </a:lnTo>
                <a:lnTo>
                  <a:pt x="2696825" y="2270318"/>
                </a:lnTo>
                <a:lnTo>
                  <a:pt x="2697523" y="2270318"/>
                </a:lnTo>
                <a:lnTo>
                  <a:pt x="2697523" y="2271714"/>
                </a:lnTo>
                <a:lnTo>
                  <a:pt x="2697174" y="2271365"/>
                </a:lnTo>
                <a:lnTo>
                  <a:pt x="2697523" y="2272411"/>
                </a:lnTo>
                <a:lnTo>
                  <a:pt x="2697523" y="2273807"/>
                </a:lnTo>
                <a:lnTo>
                  <a:pt x="2696825" y="2271016"/>
                </a:lnTo>
                <a:lnTo>
                  <a:pt x="2696824" y="2271015"/>
                </a:lnTo>
                <a:lnTo>
                  <a:pt x="2691238" y="2277298"/>
                </a:lnTo>
                <a:lnTo>
                  <a:pt x="2692635" y="2278694"/>
                </a:lnTo>
                <a:lnTo>
                  <a:pt x="2694031" y="2277298"/>
                </a:lnTo>
                <a:lnTo>
                  <a:pt x="2695428" y="2278694"/>
                </a:lnTo>
                <a:lnTo>
                  <a:pt x="2691238" y="2281486"/>
                </a:lnTo>
                <a:lnTo>
                  <a:pt x="2688445" y="2278694"/>
                </a:lnTo>
                <a:lnTo>
                  <a:pt x="2687048" y="2281486"/>
                </a:lnTo>
                <a:lnTo>
                  <a:pt x="2682781" y="2279936"/>
                </a:lnTo>
                <a:lnTo>
                  <a:pt x="2680065" y="2279392"/>
                </a:lnTo>
                <a:lnTo>
                  <a:pt x="2680791" y="2279211"/>
                </a:lnTo>
                <a:lnTo>
                  <a:pt x="2679367" y="2278694"/>
                </a:lnTo>
                <a:lnTo>
                  <a:pt x="2661211" y="2284279"/>
                </a:lnTo>
                <a:lnTo>
                  <a:pt x="2636073" y="2275204"/>
                </a:lnTo>
                <a:lnTo>
                  <a:pt x="2606744" y="2310109"/>
                </a:lnTo>
                <a:lnTo>
                  <a:pt x="2605348" y="2316392"/>
                </a:lnTo>
                <a:lnTo>
                  <a:pt x="2611632" y="2334542"/>
                </a:lnTo>
                <a:lnTo>
                  <a:pt x="2614425" y="2337335"/>
                </a:lnTo>
                <a:lnTo>
                  <a:pt x="2618615" y="2335939"/>
                </a:lnTo>
                <a:lnTo>
                  <a:pt x="2624201" y="2338731"/>
                </a:lnTo>
                <a:lnTo>
                  <a:pt x="2624201" y="2340127"/>
                </a:lnTo>
                <a:lnTo>
                  <a:pt x="2620012" y="2337335"/>
                </a:lnTo>
                <a:lnTo>
                  <a:pt x="2620012" y="2340127"/>
                </a:lnTo>
                <a:lnTo>
                  <a:pt x="2618615" y="2337335"/>
                </a:lnTo>
                <a:lnTo>
                  <a:pt x="2614425" y="2338731"/>
                </a:lnTo>
                <a:lnTo>
                  <a:pt x="2616143" y="2344315"/>
                </a:lnTo>
                <a:lnTo>
                  <a:pt x="2620012" y="2344315"/>
                </a:lnTo>
                <a:lnTo>
                  <a:pt x="2616506" y="2345482"/>
                </a:lnTo>
                <a:lnTo>
                  <a:pt x="2617218" y="2347806"/>
                </a:lnTo>
                <a:lnTo>
                  <a:pt x="2622804" y="2343618"/>
                </a:lnTo>
                <a:lnTo>
                  <a:pt x="2618615" y="2351296"/>
                </a:lnTo>
                <a:lnTo>
                  <a:pt x="2624201" y="2364561"/>
                </a:lnTo>
                <a:lnTo>
                  <a:pt x="2620012" y="2373636"/>
                </a:lnTo>
                <a:lnTo>
                  <a:pt x="2620012" y="2381315"/>
                </a:lnTo>
                <a:lnTo>
                  <a:pt x="2617218" y="2381315"/>
                </a:lnTo>
                <a:lnTo>
                  <a:pt x="2617218" y="2384108"/>
                </a:lnTo>
                <a:lnTo>
                  <a:pt x="2620012" y="2382711"/>
                </a:lnTo>
                <a:lnTo>
                  <a:pt x="2615822" y="2386900"/>
                </a:lnTo>
                <a:lnTo>
                  <a:pt x="2611632" y="2404352"/>
                </a:lnTo>
                <a:lnTo>
                  <a:pt x="2605348" y="2417616"/>
                </a:lnTo>
                <a:lnTo>
                  <a:pt x="2606744" y="2420409"/>
                </a:lnTo>
                <a:lnTo>
                  <a:pt x="2608140" y="2421805"/>
                </a:lnTo>
                <a:lnTo>
                  <a:pt x="2607861" y="2422642"/>
                </a:lnTo>
                <a:lnTo>
                  <a:pt x="2608140" y="2423201"/>
                </a:lnTo>
                <a:lnTo>
                  <a:pt x="2606744" y="2425994"/>
                </a:lnTo>
                <a:lnTo>
                  <a:pt x="2602554" y="2428786"/>
                </a:lnTo>
                <a:lnTo>
                  <a:pt x="2596269" y="2453918"/>
                </a:lnTo>
                <a:lnTo>
                  <a:pt x="2592080" y="2458106"/>
                </a:lnTo>
                <a:lnTo>
                  <a:pt x="2557165" y="2465785"/>
                </a:lnTo>
                <a:lnTo>
                  <a:pt x="2548086" y="2471370"/>
                </a:lnTo>
                <a:lnTo>
                  <a:pt x="2548086" y="2469974"/>
                </a:lnTo>
                <a:lnTo>
                  <a:pt x="2546690" y="2469974"/>
                </a:lnTo>
                <a:lnTo>
                  <a:pt x="2548086" y="2472766"/>
                </a:lnTo>
                <a:lnTo>
                  <a:pt x="2529657" y="2476715"/>
                </a:lnTo>
                <a:lnTo>
                  <a:pt x="2531327" y="2476954"/>
                </a:lnTo>
                <a:lnTo>
                  <a:pt x="2532723" y="2476954"/>
                </a:lnTo>
                <a:lnTo>
                  <a:pt x="2529930" y="2478350"/>
                </a:lnTo>
                <a:lnTo>
                  <a:pt x="2531327" y="2486030"/>
                </a:lnTo>
                <a:lnTo>
                  <a:pt x="2537612" y="2484633"/>
                </a:lnTo>
                <a:lnTo>
                  <a:pt x="2532025" y="2487426"/>
                </a:lnTo>
                <a:lnTo>
                  <a:pt x="2542500" y="2520934"/>
                </a:lnTo>
                <a:lnTo>
                  <a:pt x="2548798" y="2526086"/>
                </a:lnTo>
                <a:lnTo>
                  <a:pt x="2543897" y="2521633"/>
                </a:lnTo>
                <a:lnTo>
                  <a:pt x="2533423" y="2488123"/>
                </a:lnTo>
                <a:lnTo>
                  <a:pt x="2538310" y="2486728"/>
                </a:lnTo>
                <a:lnTo>
                  <a:pt x="2550182" y="2476256"/>
                </a:lnTo>
                <a:lnTo>
                  <a:pt x="2556466" y="2474860"/>
                </a:lnTo>
                <a:lnTo>
                  <a:pt x="2569734" y="2472067"/>
                </a:lnTo>
                <a:lnTo>
                  <a:pt x="2595572" y="2474860"/>
                </a:lnTo>
                <a:lnTo>
                  <a:pt x="2590683" y="2470671"/>
                </a:lnTo>
                <a:lnTo>
                  <a:pt x="2590683" y="2468577"/>
                </a:lnTo>
                <a:lnTo>
                  <a:pt x="2591382" y="2470671"/>
                </a:lnTo>
                <a:lnTo>
                  <a:pt x="2594175" y="2472067"/>
                </a:lnTo>
                <a:lnTo>
                  <a:pt x="2598365" y="2470671"/>
                </a:lnTo>
                <a:lnTo>
                  <a:pt x="2599762" y="2467180"/>
                </a:lnTo>
                <a:lnTo>
                  <a:pt x="2599762" y="2464389"/>
                </a:lnTo>
                <a:lnTo>
                  <a:pt x="2599762" y="2458804"/>
                </a:lnTo>
                <a:lnTo>
                  <a:pt x="2604649" y="2460200"/>
                </a:lnTo>
                <a:lnTo>
                  <a:pt x="2607442" y="2456709"/>
                </a:lnTo>
                <a:lnTo>
                  <a:pt x="2611633" y="2447634"/>
                </a:lnTo>
                <a:lnTo>
                  <a:pt x="2610236" y="2444841"/>
                </a:lnTo>
                <a:lnTo>
                  <a:pt x="2611633" y="2444841"/>
                </a:lnTo>
                <a:lnTo>
                  <a:pt x="2614426" y="2440654"/>
                </a:lnTo>
                <a:lnTo>
                  <a:pt x="2613029" y="2436465"/>
                </a:lnTo>
                <a:lnTo>
                  <a:pt x="2613629" y="2434971"/>
                </a:lnTo>
                <a:lnTo>
                  <a:pt x="2615124" y="2432974"/>
                </a:lnTo>
                <a:lnTo>
                  <a:pt x="2618385" y="2420583"/>
                </a:lnTo>
                <a:lnTo>
                  <a:pt x="2616520" y="2418314"/>
                </a:lnTo>
                <a:lnTo>
                  <a:pt x="2622107" y="2406446"/>
                </a:lnTo>
                <a:lnTo>
                  <a:pt x="2620710" y="2403653"/>
                </a:lnTo>
                <a:lnTo>
                  <a:pt x="2624900" y="2393182"/>
                </a:lnTo>
                <a:lnTo>
                  <a:pt x="2631184" y="2381314"/>
                </a:lnTo>
                <a:lnTo>
                  <a:pt x="2628392" y="2376427"/>
                </a:lnTo>
                <a:lnTo>
                  <a:pt x="2631184" y="2375032"/>
                </a:lnTo>
                <a:lnTo>
                  <a:pt x="2629789" y="2370843"/>
                </a:lnTo>
                <a:lnTo>
                  <a:pt x="2632581" y="2369447"/>
                </a:lnTo>
                <a:lnTo>
                  <a:pt x="2633977" y="2369447"/>
                </a:lnTo>
                <a:lnTo>
                  <a:pt x="2635374" y="2366655"/>
                </a:lnTo>
                <a:lnTo>
                  <a:pt x="2640263" y="2366655"/>
                </a:lnTo>
                <a:lnTo>
                  <a:pt x="2641659" y="2361767"/>
                </a:lnTo>
                <a:lnTo>
                  <a:pt x="2649340" y="2352693"/>
                </a:lnTo>
                <a:lnTo>
                  <a:pt x="2651016" y="2354507"/>
                </a:lnTo>
                <a:lnTo>
                  <a:pt x="2658418" y="2347108"/>
                </a:lnTo>
                <a:lnTo>
                  <a:pt x="2671686" y="2341523"/>
                </a:lnTo>
                <a:lnTo>
                  <a:pt x="2692634" y="2319184"/>
                </a:lnTo>
                <a:lnTo>
                  <a:pt x="2695428" y="2308712"/>
                </a:lnTo>
                <a:lnTo>
                  <a:pt x="2694031" y="2305920"/>
                </a:lnTo>
                <a:lnTo>
                  <a:pt x="2696824" y="2303127"/>
                </a:lnTo>
                <a:lnTo>
                  <a:pt x="2694031" y="2294052"/>
                </a:lnTo>
                <a:lnTo>
                  <a:pt x="2701713" y="2300335"/>
                </a:lnTo>
                <a:lnTo>
                  <a:pt x="2700316" y="2304524"/>
                </a:lnTo>
                <a:lnTo>
                  <a:pt x="2703110" y="2301731"/>
                </a:lnTo>
                <a:lnTo>
                  <a:pt x="2707299" y="2308014"/>
                </a:lnTo>
                <a:lnTo>
                  <a:pt x="2701713" y="2298939"/>
                </a:lnTo>
                <a:lnTo>
                  <a:pt x="2698920" y="2296146"/>
                </a:lnTo>
                <a:lnTo>
                  <a:pt x="2700316" y="2294750"/>
                </a:lnTo>
                <a:lnTo>
                  <a:pt x="2698920" y="2291957"/>
                </a:lnTo>
                <a:lnTo>
                  <a:pt x="2700316" y="2290561"/>
                </a:lnTo>
                <a:lnTo>
                  <a:pt x="2701713" y="2293354"/>
                </a:lnTo>
                <a:lnTo>
                  <a:pt x="2705902" y="2294750"/>
                </a:lnTo>
                <a:lnTo>
                  <a:pt x="2700316" y="2289165"/>
                </a:lnTo>
                <a:lnTo>
                  <a:pt x="2701713" y="2287769"/>
                </a:lnTo>
                <a:lnTo>
                  <a:pt x="2710790" y="2295448"/>
                </a:lnTo>
                <a:lnTo>
                  <a:pt x="2713584" y="2291259"/>
                </a:lnTo>
                <a:lnTo>
                  <a:pt x="2712187" y="2287071"/>
                </a:lnTo>
                <a:lnTo>
                  <a:pt x="2715979" y="2283281"/>
                </a:lnTo>
                <a:lnTo>
                  <a:pt x="2717774" y="2285675"/>
                </a:lnTo>
                <a:lnTo>
                  <a:pt x="2724058" y="2284279"/>
                </a:lnTo>
                <a:lnTo>
                  <a:pt x="2726851" y="2281486"/>
                </a:lnTo>
                <a:lnTo>
                  <a:pt x="2725454" y="2280090"/>
                </a:lnTo>
                <a:lnTo>
                  <a:pt x="2723660" y="2280886"/>
                </a:lnTo>
                <a:lnTo>
                  <a:pt x="2724756" y="2278694"/>
                </a:lnTo>
                <a:lnTo>
                  <a:pt x="2723360" y="2277298"/>
                </a:lnTo>
                <a:lnTo>
                  <a:pt x="2726153" y="2278694"/>
                </a:lnTo>
                <a:lnTo>
                  <a:pt x="2723360" y="2274505"/>
                </a:lnTo>
                <a:lnTo>
                  <a:pt x="2727550" y="2277298"/>
                </a:lnTo>
                <a:lnTo>
                  <a:pt x="2731740" y="2273109"/>
                </a:lnTo>
                <a:lnTo>
                  <a:pt x="2737325" y="2273109"/>
                </a:lnTo>
                <a:lnTo>
                  <a:pt x="2743610" y="2278694"/>
                </a:lnTo>
                <a:lnTo>
                  <a:pt x="2758275" y="2264034"/>
                </a:lnTo>
                <a:lnTo>
                  <a:pt x="2767352" y="2258449"/>
                </a:lnTo>
                <a:lnTo>
                  <a:pt x="2769489" y="2255509"/>
                </a:lnTo>
                <a:lnTo>
                  <a:pt x="2768749" y="2252166"/>
                </a:lnTo>
                <a:lnTo>
                  <a:pt x="2771696" y="2252473"/>
                </a:lnTo>
                <a:lnTo>
                  <a:pt x="2772939" y="2250770"/>
                </a:lnTo>
                <a:lnTo>
                  <a:pt x="2773358" y="2252648"/>
                </a:lnTo>
                <a:lnTo>
                  <a:pt x="2782016" y="2253562"/>
                </a:lnTo>
                <a:lnTo>
                  <a:pt x="2788301" y="2249373"/>
                </a:lnTo>
                <a:lnTo>
                  <a:pt x="2786905" y="2246581"/>
                </a:lnTo>
                <a:lnTo>
                  <a:pt x="2793190" y="2247977"/>
                </a:lnTo>
                <a:lnTo>
                  <a:pt x="2795983" y="2245185"/>
                </a:lnTo>
                <a:lnTo>
                  <a:pt x="2794586" y="2243788"/>
                </a:lnTo>
                <a:lnTo>
                  <a:pt x="2797379" y="2243788"/>
                </a:lnTo>
                <a:lnTo>
                  <a:pt x="2797379" y="2240997"/>
                </a:lnTo>
                <a:lnTo>
                  <a:pt x="2798776" y="2240997"/>
                </a:lnTo>
                <a:lnTo>
                  <a:pt x="2798776" y="2239600"/>
                </a:lnTo>
                <a:lnTo>
                  <a:pt x="2801569" y="2240997"/>
                </a:lnTo>
                <a:lnTo>
                  <a:pt x="2802966" y="2236808"/>
                </a:lnTo>
                <a:lnTo>
                  <a:pt x="2804362" y="2236808"/>
                </a:lnTo>
                <a:lnTo>
                  <a:pt x="2808552" y="2234015"/>
                </a:lnTo>
                <a:lnTo>
                  <a:pt x="2816233" y="2232619"/>
                </a:lnTo>
                <a:lnTo>
                  <a:pt x="2826707" y="2223543"/>
                </a:lnTo>
                <a:lnTo>
                  <a:pt x="2829501" y="2219355"/>
                </a:lnTo>
                <a:lnTo>
                  <a:pt x="2832294" y="2220751"/>
                </a:lnTo>
                <a:lnTo>
                  <a:pt x="2837881" y="2214469"/>
                </a:lnTo>
                <a:lnTo>
                  <a:pt x="2839278" y="2215865"/>
                </a:lnTo>
                <a:lnTo>
                  <a:pt x="2837881" y="2217261"/>
                </a:lnTo>
                <a:lnTo>
                  <a:pt x="2840674" y="2217261"/>
                </a:lnTo>
                <a:lnTo>
                  <a:pt x="2839976" y="2215865"/>
                </a:lnTo>
                <a:lnTo>
                  <a:pt x="2839278" y="2214469"/>
                </a:lnTo>
                <a:lnTo>
                  <a:pt x="2839975" y="2214817"/>
                </a:lnTo>
                <a:lnTo>
                  <a:pt x="2839975" y="2208885"/>
                </a:lnTo>
                <a:lnTo>
                  <a:pt x="2841372" y="2210281"/>
                </a:lnTo>
                <a:lnTo>
                  <a:pt x="2840063" y="2214861"/>
                </a:lnTo>
                <a:lnTo>
                  <a:pt x="2842070" y="2215865"/>
                </a:lnTo>
                <a:lnTo>
                  <a:pt x="2851148" y="2205393"/>
                </a:lnTo>
                <a:lnTo>
                  <a:pt x="2860226" y="2201204"/>
                </a:lnTo>
                <a:lnTo>
                  <a:pt x="2861622" y="2197016"/>
                </a:lnTo>
                <a:lnTo>
                  <a:pt x="2862426" y="2199411"/>
                </a:lnTo>
                <a:lnTo>
                  <a:pt x="2879080" y="2187243"/>
                </a:lnTo>
                <a:lnTo>
                  <a:pt x="2889554" y="2175375"/>
                </a:lnTo>
                <a:lnTo>
                  <a:pt x="2892348" y="2176771"/>
                </a:lnTo>
                <a:lnTo>
                  <a:pt x="2890951" y="2175375"/>
                </a:lnTo>
                <a:lnTo>
                  <a:pt x="2898633" y="2169790"/>
                </a:lnTo>
                <a:lnTo>
                  <a:pt x="2907710" y="2159318"/>
                </a:lnTo>
                <a:lnTo>
                  <a:pt x="2916788" y="2153036"/>
                </a:lnTo>
                <a:lnTo>
                  <a:pt x="2931452" y="2134885"/>
                </a:lnTo>
                <a:lnTo>
                  <a:pt x="2937039" y="2124414"/>
                </a:lnTo>
                <a:lnTo>
                  <a:pt x="2934245" y="2121621"/>
                </a:lnTo>
                <a:lnTo>
                  <a:pt x="2935642" y="2120225"/>
                </a:lnTo>
                <a:lnTo>
                  <a:pt x="2938435" y="2121621"/>
                </a:lnTo>
                <a:lnTo>
                  <a:pt x="2939832" y="2117432"/>
                </a:lnTo>
                <a:lnTo>
                  <a:pt x="2937039" y="2118829"/>
                </a:lnTo>
                <a:lnTo>
                  <a:pt x="2938435" y="2114640"/>
                </a:lnTo>
                <a:lnTo>
                  <a:pt x="2939832" y="2114640"/>
                </a:lnTo>
                <a:lnTo>
                  <a:pt x="2939832" y="2116036"/>
                </a:lnTo>
                <a:lnTo>
                  <a:pt x="2941229" y="2114640"/>
                </a:lnTo>
                <a:lnTo>
                  <a:pt x="2940530" y="2113858"/>
                </a:lnTo>
                <a:lnTo>
                  <a:pt x="2940530" y="2113942"/>
                </a:lnTo>
                <a:lnTo>
                  <a:pt x="2939134" y="2112546"/>
                </a:lnTo>
                <a:lnTo>
                  <a:pt x="2939364" y="2112546"/>
                </a:lnTo>
                <a:lnTo>
                  <a:pt x="2935642" y="2108357"/>
                </a:lnTo>
                <a:lnTo>
                  <a:pt x="2931452" y="2105565"/>
                </a:lnTo>
                <a:lnTo>
                  <a:pt x="2932849" y="2101376"/>
                </a:lnTo>
                <a:lnTo>
                  <a:pt x="2934245" y="2101376"/>
                </a:lnTo>
                <a:lnTo>
                  <a:pt x="2947513" y="2116036"/>
                </a:lnTo>
                <a:lnTo>
                  <a:pt x="2947513" y="2113244"/>
                </a:lnTo>
                <a:lnTo>
                  <a:pt x="2934245" y="2099980"/>
                </a:lnTo>
                <a:lnTo>
                  <a:pt x="2934245" y="2097188"/>
                </a:lnTo>
                <a:lnTo>
                  <a:pt x="2943324" y="2079037"/>
                </a:lnTo>
                <a:lnTo>
                  <a:pt x="2944720" y="2080433"/>
                </a:lnTo>
                <a:lnTo>
                  <a:pt x="2940530" y="2086716"/>
                </a:lnTo>
                <a:lnTo>
                  <a:pt x="2937737" y="2092301"/>
                </a:lnTo>
                <a:lnTo>
                  <a:pt x="2937737" y="2098584"/>
                </a:lnTo>
                <a:lnTo>
                  <a:pt x="2941927" y="2098584"/>
                </a:lnTo>
                <a:lnTo>
                  <a:pt x="2943324" y="2101376"/>
                </a:lnTo>
                <a:lnTo>
                  <a:pt x="2947513" y="2098584"/>
                </a:lnTo>
                <a:lnTo>
                  <a:pt x="2953798" y="2083924"/>
                </a:lnTo>
                <a:lnTo>
                  <a:pt x="2957988" y="2083924"/>
                </a:lnTo>
                <a:lnTo>
                  <a:pt x="2960781" y="2077641"/>
                </a:lnTo>
                <a:lnTo>
                  <a:pt x="2983126" y="2095093"/>
                </a:lnTo>
                <a:lnTo>
                  <a:pt x="2984381" y="2094675"/>
                </a:lnTo>
                <a:lnTo>
                  <a:pt x="2982427" y="2093698"/>
                </a:lnTo>
                <a:lnTo>
                  <a:pt x="2961478" y="2077641"/>
                </a:lnTo>
                <a:lnTo>
                  <a:pt x="2963573" y="2071359"/>
                </a:lnTo>
                <a:lnTo>
                  <a:pt x="2967762" y="2069963"/>
                </a:lnTo>
                <a:lnTo>
                  <a:pt x="2963573" y="2069963"/>
                </a:lnTo>
                <a:lnTo>
                  <a:pt x="2967762" y="2062283"/>
                </a:lnTo>
                <a:lnTo>
                  <a:pt x="2971952" y="2039944"/>
                </a:lnTo>
                <a:lnTo>
                  <a:pt x="2973349" y="2038548"/>
                </a:lnTo>
                <a:lnTo>
                  <a:pt x="2970556" y="2039944"/>
                </a:lnTo>
                <a:lnTo>
                  <a:pt x="2973349" y="2028774"/>
                </a:lnTo>
                <a:lnTo>
                  <a:pt x="2979633" y="2021096"/>
                </a:lnTo>
                <a:lnTo>
                  <a:pt x="2986617" y="1991775"/>
                </a:lnTo>
                <a:lnTo>
                  <a:pt x="2991505" y="1986190"/>
                </a:lnTo>
                <a:lnTo>
                  <a:pt x="2988712" y="1987587"/>
                </a:lnTo>
                <a:lnTo>
                  <a:pt x="2988712" y="1984794"/>
                </a:lnTo>
                <a:lnTo>
                  <a:pt x="2990108" y="1984055"/>
                </a:lnTo>
                <a:lnTo>
                  <a:pt x="2990108" y="1982700"/>
                </a:lnTo>
                <a:lnTo>
                  <a:pt x="2985918" y="1979908"/>
                </a:lnTo>
                <a:lnTo>
                  <a:pt x="2987315" y="1975719"/>
                </a:lnTo>
                <a:lnTo>
                  <a:pt x="2984522" y="1969436"/>
                </a:lnTo>
                <a:lnTo>
                  <a:pt x="2987315" y="1968040"/>
                </a:lnTo>
                <a:lnTo>
                  <a:pt x="2984522" y="1966644"/>
                </a:lnTo>
                <a:lnTo>
                  <a:pt x="2985918" y="1960360"/>
                </a:lnTo>
                <a:lnTo>
                  <a:pt x="2983125" y="1952682"/>
                </a:lnTo>
                <a:lnTo>
                  <a:pt x="2984522" y="1949889"/>
                </a:lnTo>
                <a:lnTo>
                  <a:pt x="2981728" y="1949889"/>
                </a:lnTo>
                <a:lnTo>
                  <a:pt x="2985918" y="1948493"/>
                </a:lnTo>
                <a:lnTo>
                  <a:pt x="2983125" y="1948493"/>
                </a:lnTo>
                <a:lnTo>
                  <a:pt x="2981728" y="1940814"/>
                </a:lnTo>
                <a:lnTo>
                  <a:pt x="2978936" y="1938021"/>
                </a:lnTo>
                <a:lnTo>
                  <a:pt x="2977539" y="1932437"/>
                </a:lnTo>
                <a:lnTo>
                  <a:pt x="2980331" y="1933833"/>
                </a:lnTo>
                <a:lnTo>
                  <a:pt x="2977539" y="1923361"/>
                </a:lnTo>
                <a:lnTo>
                  <a:pt x="2978936" y="1919172"/>
                </a:lnTo>
                <a:lnTo>
                  <a:pt x="2974746" y="1921965"/>
                </a:lnTo>
                <a:lnTo>
                  <a:pt x="2970556" y="1910098"/>
                </a:lnTo>
                <a:lnTo>
                  <a:pt x="2966366" y="1908701"/>
                </a:lnTo>
                <a:lnTo>
                  <a:pt x="2967762" y="1907305"/>
                </a:lnTo>
                <a:lnTo>
                  <a:pt x="2960082" y="1901022"/>
                </a:lnTo>
                <a:lnTo>
                  <a:pt x="2957288" y="1887759"/>
                </a:lnTo>
                <a:lnTo>
                  <a:pt x="2951701" y="1877287"/>
                </a:lnTo>
                <a:lnTo>
                  <a:pt x="2939831" y="1868211"/>
                </a:lnTo>
                <a:lnTo>
                  <a:pt x="2932150" y="1868211"/>
                </a:lnTo>
                <a:lnTo>
                  <a:pt x="2926794" y="1862864"/>
                </a:lnTo>
                <a:lnTo>
                  <a:pt x="2957288" y="1864023"/>
                </a:lnTo>
                <a:lnTo>
                  <a:pt x="2957288" y="1862627"/>
                </a:lnTo>
                <a:lnTo>
                  <a:pt x="2945417" y="1859834"/>
                </a:lnTo>
                <a:lnTo>
                  <a:pt x="2932150" y="1859834"/>
                </a:lnTo>
                <a:lnTo>
                  <a:pt x="2936339" y="1855645"/>
                </a:lnTo>
                <a:lnTo>
                  <a:pt x="2944021" y="1854249"/>
                </a:lnTo>
                <a:lnTo>
                  <a:pt x="2945417" y="1857042"/>
                </a:lnTo>
                <a:lnTo>
                  <a:pt x="2946814" y="1855645"/>
                </a:lnTo>
                <a:lnTo>
                  <a:pt x="2951003" y="1857042"/>
                </a:lnTo>
                <a:lnTo>
                  <a:pt x="2958685" y="1863325"/>
                </a:lnTo>
                <a:lnTo>
                  <a:pt x="2960082" y="1860532"/>
                </a:lnTo>
                <a:lnTo>
                  <a:pt x="2953796" y="1854249"/>
                </a:lnTo>
                <a:lnTo>
                  <a:pt x="2951003" y="1850060"/>
                </a:lnTo>
                <a:lnTo>
                  <a:pt x="2952400" y="1848664"/>
                </a:lnTo>
                <a:lnTo>
                  <a:pt x="2949607" y="1848664"/>
                </a:lnTo>
                <a:lnTo>
                  <a:pt x="2948211" y="1845872"/>
                </a:lnTo>
                <a:lnTo>
                  <a:pt x="2949607" y="1845872"/>
                </a:lnTo>
                <a:lnTo>
                  <a:pt x="2949607" y="1843080"/>
                </a:lnTo>
                <a:lnTo>
                  <a:pt x="2953796" y="1836797"/>
                </a:lnTo>
                <a:lnTo>
                  <a:pt x="2953796" y="1834005"/>
                </a:lnTo>
                <a:lnTo>
                  <a:pt x="2949607" y="1832608"/>
                </a:lnTo>
                <a:lnTo>
                  <a:pt x="2949607" y="1828419"/>
                </a:lnTo>
                <a:lnTo>
                  <a:pt x="2951003" y="1824231"/>
                </a:lnTo>
                <a:lnTo>
                  <a:pt x="2952400" y="1824231"/>
                </a:lnTo>
                <a:lnTo>
                  <a:pt x="2955193" y="1816552"/>
                </a:lnTo>
                <a:lnTo>
                  <a:pt x="2957987" y="1817948"/>
                </a:lnTo>
                <a:lnTo>
                  <a:pt x="2956590" y="1815156"/>
                </a:lnTo>
                <a:lnTo>
                  <a:pt x="2959732" y="1814108"/>
                </a:lnTo>
                <a:lnTo>
                  <a:pt x="2959383" y="1813760"/>
                </a:lnTo>
                <a:lnTo>
                  <a:pt x="2959383" y="1810123"/>
                </a:lnTo>
                <a:lnTo>
                  <a:pt x="2958685" y="1810269"/>
                </a:lnTo>
                <a:lnTo>
                  <a:pt x="2959383" y="1810038"/>
                </a:lnTo>
                <a:lnTo>
                  <a:pt x="2959383" y="1808175"/>
                </a:lnTo>
                <a:lnTo>
                  <a:pt x="2978746" y="1803581"/>
                </a:lnTo>
                <a:lnTo>
                  <a:pt x="2985918" y="1801193"/>
                </a:lnTo>
                <a:lnTo>
                  <a:pt x="2988831" y="1801193"/>
                </a:lnTo>
                <a:lnTo>
                  <a:pt x="2991260" y="1800614"/>
                </a:lnTo>
                <a:lnTo>
                  <a:pt x="2995694" y="1798401"/>
                </a:lnTo>
                <a:lnTo>
                  <a:pt x="3008963" y="1794213"/>
                </a:lnTo>
                <a:lnTo>
                  <a:pt x="3011755" y="1791420"/>
                </a:lnTo>
                <a:lnTo>
                  <a:pt x="3013152" y="1792817"/>
                </a:lnTo>
                <a:lnTo>
                  <a:pt x="3011057" y="1794213"/>
                </a:lnTo>
                <a:lnTo>
                  <a:pt x="3017342" y="1792817"/>
                </a:lnTo>
                <a:lnTo>
                  <a:pt x="3018647" y="1794122"/>
                </a:lnTo>
                <a:lnTo>
                  <a:pt x="3027118" y="1792119"/>
                </a:lnTo>
                <a:lnTo>
                  <a:pt x="3036196" y="1792119"/>
                </a:lnTo>
                <a:lnTo>
                  <a:pt x="3033403" y="1794911"/>
                </a:lnTo>
                <a:lnTo>
                  <a:pt x="3036196" y="1797703"/>
                </a:lnTo>
                <a:lnTo>
                  <a:pt x="3033403" y="1797703"/>
                </a:lnTo>
                <a:lnTo>
                  <a:pt x="3034799" y="1800495"/>
                </a:lnTo>
                <a:lnTo>
                  <a:pt x="3037593" y="1796307"/>
                </a:lnTo>
                <a:lnTo>
                  <a:pt x="3037593" y="1799099"/>
                </a:lnTo>
                <a:lnTo>
                  <a:pt x="3041782" y="1797703"/>
                </a:lnTo>
                <a:lnTo>
                  <a:pt x="3049463" y="1803288"/>
                </a:lnTo>
                <a:lnTo>
                  <a:pt x="3055050" y="1801891"/>
                </a:lnTo>
                <a:lnTo>
                  <a:pt x="3055050" y="1800495"/>
                </a:lnTo>
                <a:lnTo>
                  <a:pt x="3066921" y="1801891"/>
                </a:lnTo>
                <a:lnTo>
                  <a:pt x="3068318" y="1799099"/>
                </a:lnTo>
                <a:lnTo>
                  <a:pt x="3074602" y="1797703"/>
                </a:lnTo>
                <a:lnTo>
                  <a:pt x="3077395" y="1792119"/>
                </a:lnTo>
                <a:lnTo>
                  <a:pt x="3093456" y="1785835"/>
                </a:lnTo>
                <a:lnTo>
                  <a:pt x="3097646" y="1779552"/>
                </a:lnTo>
                <a:lnTo>
                  <a:pt x="3121388" y="1785137"/>
                </a:lnTo>
                <a:lnTo>
                  <a:pt x="3125578" y="1785137"/>
                </a:lnTo>
                <a:lnTo>
                  <a:pt x="3126870" y="1784488"/>
                </a:lnTo>
                <a:lnTo>
                  <a:pt x="3126423" y="1784160"/>
                </a:lnTo>
                <a:lnTo>
                  <a:pt x="3126975" y="1784439"/>
                </a:lnTo>
                <a:lnTo>
                  <a:pt x="3128371" y="1783741"/>
                </a:lnTo>
                <a:lnTo>
                  <a:pt x="3126975" y="1779552"/>
                </a:lnTo>
                <a:lnTo>
                  <a:pt x="3129768" y="1783741"/>
                </a:lnTo>
                <a:lnTo>
                  <a:pt x="3154906" y="1761402"/>
                </a:lnTo>
                <a:lnTo>
                  <a:pt x="3156303" y="1766987"/>
                </a:lnTo>
                <a:lnTo>
                  <a:pt x="3156303" y="1760704"/>
                </a:lnTo>
                <a:lnTo>
                  <a:pt x="3165381" y="1764892"/>
                </a:lnTo>
                <a:lnTo>
                  <a:pt x="3166777" y="1760704"/>
                </a:lnTo>
                <a:lnTo>
                  <a:pt x="3157002" y="1755119"/>
                </a:lnTo>
                <a:lnTo>
                  <a:pt x="3166079" y="1759307"/>
                </a:lnTo>
                <a:lnTo>
                  <a:pt x="3167476" y="1755119"/>
                </a:lnTo>
                <a:lnTo>
                  <a:pt x="3166149" y="1751140"/>
                </a:lnTo>
                <a:lnTo>
                  <a:pt x="3165877" y="1751231"/>
                </a:lnTo>
                <a:lnTo>
                  <a:pt x="3166079" y="1751629"/>
                </a:lnTo>
                <a:lnTo>
                  <a:pt x="3165611" y="1751322"/>
                </a:lnTo>
                <a:lnTo>
                  <a:pt x="3164682" y="1751629"/>
                </a:lnTo>
                <a:lnTo>
                  <a:pt x="3162385" y="1749164"/>
                </a:lnTo>
                <a:lnTo>
                  <a:pt x="3161889" y="1748836"/>
                </a:lnTo>
                <a:lnTo>
                  <a:pt x="3161987" y="1748738"/>
                </a:lnTo>
                <a:lnTo>
                  <a:pt x="3156589" y="1742965"/>
                </a:lnTo>
                <a:lnTo>
                  <a:pt x="3155744" y="1743810"/>
                </a:lnTo>
                <a:lnTo>
                  <a:pt x="3156303" y="1744648"/>
                </a:lnTo>
                <a:lnTo>
                  <a:pt x="3154906" y="1748836"/>
                </a:lnTo>
                <a:lnTo>
                  <a:pt x="3152113" y="1750233"/>
                </a:lnTo>
                <a:lnTo>
                  <a:pt x="3140242" y="1743949"/>
                </a:lnTo>
                <a:lnTo>
                  <a:pt x="3141639" y="1739761"/>
                </a:lnTo>
                <a:lnTo>
                  <a:pt x="3145829" y="1737666"/>
                </a:lnTo>
                <a:lnTo>
                  <a:pt x="3153510" y="1740459"/>
                </a:lnTo>
                <a:lnTo>
                  <a:pt x="3155605" y="1743600"/>
                </a:lnTo>
                <a:lnTo>
                  <a:pt x="3155605" y="1741904"/>
                </a:lnTo>
                <a:lnTo>
                  <a:pt x="3145131" y="1730685"/>
                </a:lnTo>
                <a:lnTo>
                  <a:pt x="3139544" y="1726497"/>
                </a:lnTo>
                <a:lnTo>
                  <a:pt x="3123141" y="1722078"/>
                </a:lnTo>
                <a:lnTo>
                  <a:pt x="3126975" y="1727195"/>
                </a:lnTo>
                <a:lnTo>
                  <a:pt x="3103232" y="1757911"/>
                </a:lnTo>
                <a:lnTo>
                  <a:pt x="2956590" y="1808349"/>
                </a:lnTo>
                <a:lnTo>
                  <a:pt x="2956590" y="1808873"/>
                </a:lnTo>
                <a:lnTo>
                  <a:pt x="2956199" y="1808482"/>
                </a:lnTo>
                <a:lnTo>
                  <a:pt x="2951003" y="1810269"/>
                </a:lnTo>
                <a:lnTo>
                  <a:pt x="2856035" y="1810269"/>
                </a:lnTo>
                <a:lnTo>
                  <a:pt x="2850448" y="1811665"/>
                </a:lnTo>
                <a:lnTo>
                  <a:pt x="2849052" y="1813062"/>
                </a:lnTo>
                <a:lnTo>
                  <a:pt x="2854639" y="1813062"/>
                </a:lnTo>
                <a:lnTo>
                  <a:pt x="2857432" y="1818647"/>
                </a:lnTo>
                <a:lnTo>
                  <a:pt x="2861621" y="1818647"/>
                </a:lnTo>
                <a:lnTo>
                  <a:pt x="2858828" y="1820043"/>
                </a:lnTo>
                <a:lnTo>
                  <a:pt x="2856035" y="1818647"/>
                </a:lnTo>
                <a:lnTo>
                  <a:pt x="2854639" y="1814458"/>
                </a:lnTo>
                <a:lnTo>
                  <a:pt x="2848354" y="1814458"/>
                </a:lnTo>
                <a:lnTo>
                  <a:pt x="2848354" y="1811665"/>
                </a:lnTo>
                <a:lnTo>
                  <a:pt x="2845560" y="1811665"/>
                </a:lnTo>
                <a:lnTo>
                  <a:pt x="2845560" y="1813062"/>
                </a:lnTo>
                <a:lnTo>
                  <a:pt x="2842767" y="1810269"/>
                </a:lnTo>
                <a:lnTo>
                  <a:pt x="2754782" y="1810269"/>
                </a:lnTo>
                <a:lnTo>
                  <a:pt x="2738721" y="1804684"/>
                </a:lnTo>
                <a:lnTo>
                  <a:pt x="2741514" y="1803288"/>
                </a:lnTo>
                <a:lnTo>
                  <a:pt x="2698918" y="1739063"/>
                </a:lnTo>
                <a:lnTo>
                  <a:pt x="2696823" y="1735572"/>
                </a:lnTo>
                <a:lnTo>
                  <a:pt x="2696125" y="1736968"/>
                </a:lnTo>
                <a:lnTo>
                  <a:pt x="2680064" y="1725101"/>
                </a:lnTo>
                <a:lnTo>
                  <a:pt x="2681460" y="1723705"/>
                </a:lnTo>
                <a:lnTo>
                  <a:pt x="2675874" y="1723705"/>
                </a:lnTo>
                <a:lnTo>
                  <a:pt x="2681460" y="1722308"/>
                </a:lnTo>
                <a:lnTo>
                  <a:pt x="2680064" y="1718120"/>
                </a:lnTo>
                <a:lnTo>
                  <a:pt x="2674478" y="1720912"/>
                </a:lnTo>
                <a:lnTo>
                  <a:pt x="2675874" y="1718120"/>
                </a:lnTo>
                <a:lnTo>
                  <a:pt x="2673081" y="1718120"/>
                </a:lnTo>
                <a:lnTo>
                  <a:pt x="2675874" y="1716723"/>
                </a:lnTo>
                <a:lnTo>
                  <a:pt x="2669590" y="1716723"/>
                </a:lnTo>
                <a:lnTo>
                  <a:pt x="2672383" y="1718120"/>
                </a:lnTo>
                <a:lnTo>
                  <a:pt x="2674478" y="1725101"/>
                </a:lnTo>
                <a:lnTo>
                  <a:pt x="2672383" y="1719516"/>
                </a:lnTo>
                <a:lnTo>
                  <a:pt x="2668193" y="1716723"/>
                </a:lnTo>
                <a:lnTo>
                  <a:pt x="2669590" y="1711836"/>
                </a:lnTo>
                <a:lnTo>
                  <a:pt x="2669590" y="1686705"/>
                </a:lnTo>
                <a:lnTo>
                  <a:pt x="2669638" y="1686705"/>
                </a:lnTo>
                <a:lnTo>
                  <a:pt x="2672383" y="1520557"/>
                </a:lnTo>
                <a:lnTo>
                  <a:pt x="2749894" y="1395597"/>
                </a:lnTo>
                <a:lnTo>
                  <a:pt x="2756178" y="1392804"/>
                </a:lnTo>
                <a:lnTo>
                  <a:pt x="2795283" y="1387219"/>
                </a:lnTo>
                <a:lnTo>
                  <a:pt x="2795283" y="1384427"/>
                </a:lnTo>
                <a:lnTo>
                  <a:pt x="2796680" y="1387219"/>
                </a:lnTo>
                <a:lnTo>
                  <a:pt x="2802964" y="1387219"/>
                </a:lnTo>
                <a:lnTo>
                  <a:pt x="2806661" y="1380444"/>
                </a:lnTo>
                <a:lnTo>
                  <a:pt x="2805059" y="1378842"/>
                </a:lnTo>
                <a:lnTo>
                  <a:pt x="2805059" y="1376748"/>
                </a:lnTo>
                <a:lnTo>
                  <a:pt x="2803663" y="1377446"/>
                </a:lnTo>
                <a:lnTo>
                  <a:pt x="2805059" y="1373955"/>
                </a:lnTo>
                <a:lnTo>
                  <a:pt x="2800870" y="1378842"/>
                </a:lnTo>
                <a:lnTo>
                  <a:pt x="2800870" y="1383030"/>
                </a:lnTo>
                <a:lnTo>
                  <a:pt x="2800171" y="1378842"/>
                </a:lnTo>
                <a:lnTo>
                  <a:pt x="2797379" y="1381635"/>
                </a:lnTo>
                <a:lnTo>
                  <a:pt x="2800171" y="1372559"/>
                </a:lnTo>
                <a:lnTo>
                  <a:pt x="2794585" y="1369766"/>
                </a:lnTo>
                <a:lnTo>
                  <a:pt x="2798775" y="1375351"/>
                </a:lnTo>
                <a:lnTo>
                  <a:pt x="2794585" y="1380238"/>
                </a:lnTo>
                <a:lnTo>
                  <a:pt x="2790395" y="1375351"/>
                </a:lnTo>
                <a:lnTo>
                  <a:pt x="2788999" y="1372559"/>
                </a:lnTo>
                <a:lnTo>
                  <a:pt x="2790395" y="1371163"/>
                </a:lnTo>
                <a:lnTo>
                  <a:pt x="2788999" y="1368370"/>
                </a:lnTo>
                <a:lnTo>
                  <a:pt x="2785507" y="1366974"/>
                </a:lnTo>
                <a:lnTo>
                  <a:pt x="2784111" y="1369766"/>
                </a:lnTo>
                <a:lnTo>
                  <a:pt x="2784111" y="1368370"/>
                </a:lnTo>
                <a:lnTo>
                  <a:pt x="2782715" y="1365578"/>
                </a:lnTo>
                <a:lnTo>
                  <a:pt x="2773636" y="1364879"/>
                </a:lnTo>
                <a:lnTo>
                  <a:pt x="2770843" y="1366974"/>
                </a:lnTo>
                <a:lnTo>
                  <a:pt x="2766654" y="1364879"/>
                </a:lnTo>
                <a:lnTo>
                  <a:pt x="2766654" y="1369766"/>
                </a:lnTo>
                <a:lnTo>
                  <a:pt x="2764559" y="1365578"/>
                </a:lnTo>
                <a:lnTo>
                  <a:pt x="2761765" y="1365578"/>
                </a:lnTo>
                <a:lnTo>
                  <a:pt x="2765955" y="1351616"/>
                </a:lnTo>
                <a:lnTo>
                  <a:pt x="2758972" y="1365578"/>
                </a:lnTo>
                <a:lnTo>
                  <a:pt x="2754782" y="1368370"/>
                </a:lnTo>
                <a:lnTo>
                  <a:pt x="2757575" y="1376748"/>
                </a:lnTo>
                <a:lnTo>
                  <a:pt x="2751291" y="1368370"/>
                </a:lnTo>
                <a:lnTo>
                  <a:pt x="2742213" y="1368370"/>
                </a:lnTo>
                <a:lnTo>
                  <a:pt x="2742213" y="1365578"/>
                </a:lnTo>
                <a:lnTo>
                  <a:pt x="2738023" y="1362087"/>
                </a:lnTo>
                <a:lnTo>
                  <a:pt x="2742213" y="1362087"/>
                </a:lnTo>
                <a:lnTo>
                  <a:pt x="2740816" y="1350220"/>
                </a:lnTo>
                <a:lnTo>
                  <a:pt x="2739419" y="1346031"/>
                </a:lnTo>
                <a:lnTo>
                  <a:pt x="2726152" y="1338351"/>
                </a:lnTo>
                <a:lnTo>
                  <a:pt x="2715678" y="1341144"/>
                </a:lnTo>
                <a:lnTo>
                  <a:pt x="2696823" y="1356503"/>
                </a:lnTo>
                <a:lnTo>
                  <a:pt x="2677271" y="1353012"/>
                </a:lnTo>
                <a:lnTo>
                  <a:pt x="2657719" y="1357899"/>
                </a:lnTo>
                <a:lnTo>
                  <a:pt x="2654926" y="1362087"/>
                </a:lnTo>
                <a:lnTo>
                  <a:pt x="2652132" y="1375351"/>
                </a:lnTo>
                <a:lnTo>
                  <a:pt x="2649339" y="1378842"/>
                </a:lnTo>
                <a:lnTo>
                  <a:pt x="2636770" y="1388615"/>
                </a:lnTo>
                <a:lnTo>
                  <a:pt x="2619312" y="1390709"/>
                </a:lnTo>
                <a:lnTo>
                  <a:pt x="2610235" y="1390709"/>
                </a:lnTo>
                <a:lnTo>
                  <a:pt x="2536913" y="1357201"/>
                </a:lnTo>
                <a:lnTo>
                  <a:pt x="2518758" y="1354409"/>
                </a:lnTo>
                <a:lnTo>
                  <a:pt x="2504094" y="1348125"/>
                </a:lnTo>
                <a:lnTo>
                  <a:pt x="2498507" y="1352314"/>
                </a:lnTo>
                <a:lnTo>
                  <a:pt x="2499903" y="1354409"/>
                </a:lnTo>
                <a:lnTo>
                  <a:pt x="2502697" y="1353710"/>
                </a:lnTo>
                <a:lnTo>
                  <a:pt x="2502697" y="1354409"/>
                </a:lnTo>
                <a:lnTo>
                  <a:pt x="2495043" y="1355211"/>
                </a:lnTo>
                <a:lnTo>
                  <a:pt x="2496412" y="1360684"/>
                </a:lnTo>
                <a:lnTo>
                  <a:pt x="2484541" y="1363477"/>
                </a:lnTo>
                <a:lnTo>
                  <a:pt x="2478954" y="1366269"/>
                </a:lnTo>
                <a:lnTo>
                  <a:pt x="2461497" y="1360684"/>
                </a:lnTo>
                <a:lnTo>
                  <a:pt x="2443342" y="1347421"/>
                </a:lnTo>
                <a:lnTo>
                  <a:pt x="2430073" y="1329967"/>
                </a:lnTo>
                <a:lnTo>
                  <a:pt x="2424487" y="1327175"/>
                </a:lnTo>
                <a:lnTo>
                  <a:pt x="2423091" y="1328571"/>
                </a:lnTo>
                <a:lnTo>
                  <a:pt x="2418901" y="1322289"/>
                </a:lnTo>
                <a:lnTo>
                  <a:pt x="2416107" y="1322289"/>
                </a:lnTo>
                <a:lnTo>
                  <a:pt x="2414711" y="1323685"/>
                </a:lnTo>
                <a:lnTo>
                  <a:pt x="2411918" y="1319496"/>
                </a:lnTo>
                <a:lnTo>
                  <a:pt x="2409125" y="1320893"/>
                </a:lnTo>
                <a:lnTo>
                  <a:pt x="2404823" y="1317675"/>
                </a:lnTo>
                <a:lnTo>
                  <a:pt x="2403539" y="1318100"/>
                </a:lnTo>
                <a:lnTo>
                  <a:pt x="2400746" y="1312515"/>
                </a:lnTo>
                <a:lnTo>
                  <a:pt x="2403539" y="1316704"/>
                </a:lnTo>
                <a:lnTo>
                  <a:pt x="2404824" y="1317674"/>
                </a:lnTo>
                <a:lnTo>
                  <a:pt x="2407728" y="1316704"/>
                </a:lnTo>
                <a:lnTo>
                  <a:pt x="2404935" y="1311119"/>
                </a:lnTo>
                <a:lnTo>
                  <a:pt x="2400745" y="1311119"/>
                </a:lnTo>
                <a:lnTo>
                  <a:pt x="2404935" y="1309723"/>
                </a:lnTo>
                <a:lnTo>
                  <a:pt x="2404935" y="1308326"/>
                </a:lnTo>
                <a:lnTo>
                  <a:pt x="2399348" y="1305534"/>
                </a:lnTo>
                <a:lnTo>
                  <a:pt x="2397952" y="1311119"/>
                </a:lnTo>
                <a:lnTo>
                  <a:pt x="2399348" y="1304836"/>
                </a:lnTo>
                <a:lnTo>
                  <a:pt x="2395159" y="1297157"/>
                </a:lnTo>
                <a:lnTo>
                  <a:pt x="2392366" y="1292968"/>
                </a:lnTo>
                <a:lnTo>
                  <a:pt x="2393762" y="1291572"/>
                </a:lnTo>
                <a:lnTo>
                  <a:pt x="2393762" y="1292968"/>
                </a:lnTo>
                <a:lnTo>
                  <a:pt x="2397952" y="1292968"/>
                </a:lnTo>
                <a:lnTo>
                  <a:pt x="2395159" y="1291572"/>
                </a:lnTo>
                <a:lnTo>
                  <a:pt x="2401443" y="1290176"/>
                </a:lnTo>
                <a:lnTo>
                  <a:pt x="2393762" y="1290176"/>
                </a:lnTo>
                <a:lnTo>
                  <a:pt x="2389572" y="1291572"/>
                </a:lnTo>
                <a:lnTo>
                  <a:pt x="2395159" y="1288780"/>
                </a:lnTo>
                <a:lnTo>
                  <a:pt x="2400745" y="1278309"/>
                </a:lnTo>
                <a:lnTo>
                  <a:pt x="2404935" y="1276912"/>
                </a:lnTo>
                <a:lnTo>
                  <a:pt x="2411220" y="1266440"/>
                </a:lnTo>
                <a:lnTo>
                  <a:pt x="2427281" y="1260855"/>
                </a:lnTo>
                <a:lnTo>
                  <a:pt x="2431470" y="1255271"/>
                </a:lnTo>
                <a:lnTo>
                  <a:pt x="2437755" y="1253875"/>
                </a:lnTo>
                <a:lnTo>
                  <a:pt x="2439151" y="1255271"/>
                </a:lnTo>
                <a:lnTo>
                  <a:pt x="2443342" y="1253875"/>
                </a:lnTo>
                <a:lnTo>
                  <a:pt x="2443342" y="1248988"/>
                </a:lnTo>
                <a:lnTo>
                  <a:pt x="2444738" y="1251781"/>
                </a:lnTo>
                <a:lnTo>
                  <a:pt x="2448927" y="1250384"/>
                </a:lnTo>
                <a:lnTo>
                  <a:pt x="2455213" y="1242705"/>
                </a:lnTo>
                <a:lnTo>
                  <a:pt x="2455213" y="1229441"/>
                </a:lnTo>
                <a:lnTo>
                  <a:pt x="2458006" y="1220366"/>
                </a:lnTo>
                <a:lnTo>
                  <a:pt x="2453117" y="1209197"/>
                </a:lnTo>
                <a:lnTo>
                  <a:pt x="2454514" y="1206404"/>
                </a:lnTo>
                <a:lnTo>
                  <a:pt x="2448927" y="1184065"/>
                </a:lnTo>
                <a:lnTo>
                  <a:pt x="2442643" y="1177782"/>
                </a:lnTo>
                <a:lnTo>
                  <a:pt x="2450324" y="1172197"/>
                </a:lnTo>
                <a:lnTo>
                  <a:pt x="2450324" y="1173593"/>
                </a:lnTo>
                <a:lnTo>
                  <a:pt x="2453117" y="1174989"/>
                </a:lnTo>
                <a:lnTo>
                  <a:pt x="2454367" y="1169369"/>
                </a:lnTo>
                <a:lnTo>
                  <a:pt x="2457307" y="1170102"/>
                </a:lnTo>
                <a:lnTo>
                  <a:pt x="2458704" y="1154046"/>
                </a:lnTo>
                <a:lnTo>
                  <a:pt x="2460101" y="1152650"/>
                </a:lnTo>
                <a:lnTo>
                  <a:pt x="2462893" y="1156839"/>
                </a:lnTo>
                <a:lnTo>
                  <a:pt x="2457307" y="1144971"/>
                </a:lnTo>
                <a:lnTo>
                  <a:pt x="2451022" y="1144971"/>
                </a:lnTo>
                <a:lnTo>
                  <a:pt x="2458131" y="1143079"/>
                </a:lnTo>
                <a:lnTo>
                  <a:pt x="2459402" y="1137990"/>
                </a:lnTo>
                <a:lnTo>
                  <a:pt x="2456609" y="1126134"/>
                </a:lnTo>
                <a:lnTo>
                  <a:pt x="2458006" y="1124739"/>
                </a:lnTo>
                <a:lnTo>
                  <a:pt x="2455213" y="1123342"/>
                </a:lnTo>
                <a:lnTo>
                  <a:pt x="2456609" y="1120550"/>
                </a:lnTo>
                <a:lnTo>
                  <a:pt x="2455213" y="1120550"/>
                </a:lnTo>
                <a:lnTo>
                  <a:pt x="2453816" y="1114965"/>
                </a:lnTo>
                <a:lnTo>
                  <a:pt x="2453117" y="1114965"/>
                </a:lnTo>
                <a:lnTo>
                  <a:pt x="2454514" y="1112172"/>
                </a:lnTo>
                <a:lnTo>
                  <a:pt x="2451721" y="1112172"/>
                </a:lnTo>
                <a:lnTo>
                  <a:pt x="2453117" y="1110776"/>
                </a:lnTo>
                <a:lnTo>
                  <a:pt x="2450324" y="1107983"/>
                </a:lnTo>
                <a:lnTo>
                  <a:pt x="2448927" y="1098909"/>
                </a:lnTo>
                <a:lnTo>
                  <a:pt x="2444738" y="1089834"/>
                </a:lnTo>
                <a:lnTo>
                  <a:pt x="2446134" y="1085645"/>
                </a:lnTo>
                <a:lnTo>
                  <a:pt x="2444738" y="1085645"/>
                </a:lnTo>
                <a:lnTo>
                  <a:pt x="2444738" y="1088437"/>
                </a:lnTo>
                <a:lnTo>
                  <a:pt x="2441945" y="1082155"/>
                </a:lnTo>
                <a:lnTo>
                  <a:pt x="2442923" y="1067425"/>
                </a:lnTo>
                <a:lnTo>
                  <a:pt x="2442643" y="1068199"/>
                </a:lnTo>
                <a:lnTo>
                  <a:pt x="2441247" y="1062614"/>
                </a:lnTo>
                <a:lnTo>
                  <a:pt x="2443313" y="1061581"/>
                </a:lnTo>
                <a:lnTo>
                  <a:pt x="2443342" y="1061212"/>
                </a:lnTo>
                <a:lnTo>
                  <a:pt x="2446134" y="1057023"/>
                </a:lnTo>
                <a:lnTo>
                  <a:pt x="2447531" y="1058419"/>
                </a:lnTo>
                <a:lnTo>
                  <a:pt x="2446134" y="1054230"/>
                </a:lnTo>
                <a:lnTo>
                  <a:pt x="2450324" y="1052834"/>
                </a:lnTo>
                <a:lnTo>
                  <a:pt x="2450324" y="1043759"/>
                </a:lnTo>
                <a:lnTo>
                  <a:pt x="2453117" y="1043759"/>
                </a:lnTo>
                <a:lnTo>
                  <a:pt x="2454514" y="1040967"/>
                </a:lnTo>
                <a:lnTo>
                  <a:pt x="2451721" y="1042363"/>
                </a:lnTo>
                <a:lnTo>
                  <a:pt x="2450324" y="1040967"/>
                </a:lnTo>
                <a:lnTo>
                  <a:pt x="2451721" y="1039571"/>
                </a:lnTo>
                <a:lnTo>
                  <a:pt x="2455911" y="1022118"/>
                </a:lnTo>
                <a:lnTo>
                  <a:pt x="2454514" y="1024910"/>
                </a:lnTo>
                <a:lnTo>
                  <a:pt x="2450324" y="1026306"/>
                </a:lnTo>
                <a:lnTo>
                  <a:pt x="2444040" y="1022118"/>
                </a:lnTo>
                <a:lnTo>
                  <a:pt x="2441247" y="1017929"/>
                </a:lnTo>
                <a:lnTo>
                  <a:pt x="2444040" y="1011646"/>
                </a:lnTo>
                <a:lnTo>
                  <a:pt x="2439850" y="1011646"/>
                </a:lnTo>
                <a:lnTo>
                  <a:pt x="2441247" y="1007457"/>
                </a:lnTo>
                <a:lnTo>
                  <a:pt x="2446832" y="1007457"/>
                </a:lnTo>
                <a:lnTo>
                  <a:pt x="2448229" y="1006061"/>
                </a:lnTo>
                <a:lnTo>
                  <a:pt x="2446832" y="992797"/>
                </a:lnTo>
                <a:lnTo>
                  <a:pt x="2449626" y="994194"/>
                </a:lnTo>
                <a:lnTo>
                  <a:pt x="2453816" y="1001872"/>
                </a:lnTo>
                <a:lnTo>
                  <a:pt x="2448229" y="990005"/>
                </a:lnTo>
                <a:lnTo>
                  <a:pt x="2451022" y="976741"/>
                </a:lnTo>
                <a:lnTo>
                  <a:pt x="2448229" y="972552"/>
                </a:lnTo>
                <a:lnTo>
                  <a:pt x="2445436" y="999779"/>
                </a:lnTo>
                <a:lnTo>
                  <a:pt x="2439850" y="1003967"/>
                </a:lnTo>
                <a:lnTo>
                  <a:pt x="2435660" y="999779"/>
                </a:lnTo>
                <a:lnTo>
                  <a:pt x="2437057" y="996985"/>
                </a:lnTo>
                <a:lnTo>
                  <a:pt x="2432866" y="986515"/>
                </a:lnTo>
                <a:lnTo>
                  <a:pt x="2428677" y="983722"/>
                </a:lnTo>
                <a:lnTo>
                  <a:pt x="2431470" y="980929"/>
                </a:lnTo>
                <a:lnTo>
                  <a:pt x="2427322" y="982312"/>
                </a:lnTo>
                <a:lnTo>
                  <a:pt x="2427281" y="982332"/>
                </a:lnTo>
                <a:lnTo>
                  <a:pt x="2427287" y="982326"/>
                </a:lnTo>
                <a:lnTo>
                  <a:pt x="2427281" y="982326"/>
                </a:lnTo>
                <a:lnTo>
                  <a:pt x="2426931" y="981286"/>
                </a:lnTo>
                <a:lnTo>
                  <a:pt x="2425884" y="982332"/>
                </a:lnTo>
                <a:lnTo>
                  <a:pt x="2425884" y="979541"/>
                </a:lnTo>
                <a:lnTo>
                  <a:pt x="2426233" y="979191"/>
                </a:lnTo>
                <a:lnTo>
                  <a:pt x="2425884" y="978137"/>
                </a:lnTo>
                <a:lnTo>
                  <a:pt x="2418202" y="980929"/>
                </a:lnTo>
                <a:lnTo>
                  <a:pt x="2414013" y="979533"/>
                </a:lnTo>
                <a:lnTo>
                  <a:pt x="2412617" y="976741"/>
                </a:lnTo>
                <a:lnTo>
                  <a:pt x="2420297" y="971157"/>
                </a:lnTo>
                <a:lnTo>
                  <a:pt x="2417504" y="964873"/>
                </a:lnTo>
                <a:lnTo>
                  <a:pt x="2418901" y="964873"/>
                </a:lnTo>
                <a:lnTo>
                  <a:pt x="2417993" y="962158"/>
                </a:lnTo>
                <a:lnTo>
                  <a:pt x="2414013" y="963484"/>
                </a:lnTo>
                <a:lnTo>
                  <a:pt x="2417958" y="962053"/>
                </a:lnTo>
                <a:lnTo>
                  <a:pt x="2417504" y="960685"/>
                </a:lnTo>
                <a:lnTo>
                  <a:pt x="2416107" y="959288"/>
                </a:lnTo>
                <a:lnTo>
                  <a:pt x="2411918" y="960685"/>
                </a:lnTo>
                <a:lnTo>
                  <a:pt x="2410521" y="957892"/>
                </a:lnTo>
                <a:lnTo>
                  <a:pt x="2416261" y="957892"/>
                </a:lnTo>
                <a:lnTo>
                  <a:pt x="2411918" y="951617"/>
                </a:lnTo>
                <a:lnTo>
                  <a:pt x="2405633" y="927881"/>
                </a:lnTo>
                <a:lnTo>
                  <a:pt x="2405633" y="922995"/>
                </a:lnTo>
                <a:lnTo>
                  <a:pt x="2409125" y="922995"/>
                </a:lnTo>
                <a:lnTo>
                  <a:pt x="2414711" y="930674"/>
                </a:lnTo>
                <a:lnTo>
                  <a:pt x="2420297" y="932070"/>
                </a:lnTo>
                <a:lnTo>
                  <a:pt x="2424487" y="929277"/>
                </a:lnTo>
                <a:lnTo>
                  <a:pt x="2424487" y="932070"/>
                </a:lnTo>
                <a:lnTo>
                  <a:pt x="2430771" y="937655"/>
                </a:lnTo>
                <a:lnTo>
                  <a:pt x="2429376" y="939051"/>
                </a:lnTo>
                <a:lnTo>
                  <a:pt x="2434961" y="953711"/>
                </a:lnTo>
                <a:lnTo>
                  <a:pt x="2439144" y="957892"/>
                </a:lnTo>
                <a:lnTo>
                  <a:pt x="2440548" y="957892"/>
                </a:lnTo>
                <a:lnTo>
                  <a:pt x="2443342" y="964175"/>
                </a:lnTo>
                <a:lnTo>
                  <a:pt x="2441945" y="957892"/>
                </a:lnTo>
                <a:lnTo>
                  <a:pt x="2448229" y="964175"/>
                </a:lnTo>
                <a:lnTo>
                  <a:pt x="2446832" y="957892"/>
                </a:lnTo>
                <a:lnTo>
                  <a:pt x="2436358" y="944629"/>
                </a:lnTo>
                <a:lnTo>
                  <a:pt x="2434961" y="944629"/>
                </a:lnTo>
                <a:lnTo>
                  <a:pt x="2436358" y="943232"/>
                </a:lnTo>
                <a:lnTo>
                  <a:pt x="2432168" y="935553"/>
                </a:lnTo>
                <a:lnTo>
                  <a:pt x="2433565" y="923686"/>
                </a:lnTo>
                <a:lnTo>
                  <a:pt x="2425186" y="902743"/>
                </a:lnTo>
                <a:lnTo>
                  <a:pt x="2418901" y="886687"/>
                </a:lnTo>
                <a:lnTo>
                  <a:pt x="2412617" y="889479"/>
                </a:lnTo>
                <a:lnTo>
                  <a:pt x="2386779" y="913912"/>
                </a:lnTo>
                <a:lnTo>
                  <a:pt x="2372114" y="922988"/>
                </a:lnTo>
                <a:lnTo>
                  <a:pt x="2373511" y="937647"/>
                </a:lnTo>
                <a:lnTo>
                  <a:pt x="2368853" y="916712"/>
                </a:lnTo>
                <a:lnTo>
                  <a:pt x="2366529" y="920203"/>
                </a:lnTo>
                <a:lnTo>
                  <a:pt x="2370718" y="934862"/>
                </a:lnTo>
                <a:lnTo>
                  <a:pt x="2372114" y="937655"/>
                </a:lnTo>
                <a:lnTo>
                  <a:pt x="2372114" y="943938"/>
                </a:lnTo>
                <a:lnTo>
                  <a:pt x="2376305" y="946730"/>
                </a:lnTo>
                <a:lnTo>
                  <a:pt x="2372114" y="945333"/>
                </a:lnTo>
                <a:lnTo>
                  <a:pt x="2367926" y="929277"/>
                </a:lnTo>
                <a:lnTo>
                  <a:pt x="2365132" y="926485"/>
                </a:lnTo>
                <a:lnTo>
                  <a:pt x="2366529" y="914618"/>
                </a:lnTo>
                <a:lnTo>
                  <a:pt x="2368624" y="915665"/>
                </a:lnTo>
                <a:lnTo>
                  <a:pt x="2367926" y="912517"/>
                </a:lnTo>
                <a:lnTo>
                  <a:pt x="2372114" y="918101"/>
                </a:lnTo>
                <a:lnTo>
                  <a:pt x="2382590" y="913912"/>
                </a:lnTo>
                <a:lnTo>
                  <a:pt x="2417504" y="880404"/>
                </a:lnTo>
                <a:lnTo>
                  <a:pt x="2421694" y="874120"/>
                </a:lnTo>
                <a:lnTo>
                  <a:pt x="2423091" y="862253"/>
                </a:lnTo>
                <a:lnTo>
                  <a:pt x="2418901" y="855970"/>
                </a:lnTo>
                <a:lnTo>
                  <a:pt x="2438453" y="844103"/>
                </a:lnTo>
                <a:lnTo>
                  <a:pt x="2438453" y="842706"/>
                </a:lnTo>
                <a:lnTo>
                  <a:pt x="2444738" y="837121"/>
                </a:lnTo>
                <a:lnTo>
                  <a:pt x="2451022" y="814782"/>
                </a:lnTo>
                <a:lnTo>
                  <a:pt x="2455911" y="777510"/>
                </a:lnTo>
                <a:lnTo>
                  <a:pt x="2455911" y="771506"/>
                </a:lnTo>
                <a:lnTo>
                  <a:pt x="2461497" y="755451"/>
                </a:lnTo>
                <a:lnTo>
                  <a:pt x="2460101" y="747772"/>
                </a:lnTo>
                <a:lnTo>
                  <a:pt x="2457049" y="745440"/>
                </a:lnTo>
                <a:lnTo>
                  <a:pt x="2460798" y="746376"/>
                </a:lnTo>
                <a:lnTo>
                  <a:pt x="2454514" y="735904"/>
                </a:lnTo>
                <a:lnTo>
                  <a:pt x="2457307" y="738696"/>
                </a:lnTo>
                <a:lnTo>
                  <a:pt x="2457307" y="733112"/>
                </a:lnTo>
                <a:lnTo>
                  <a:pt x="2466385" y="727527"/>
                </a:lnTo>
                <a:lnTo>
                  <a:pt x="2460798" y="727527"/>
                </a:lnTo>
                <a:lnTo>
                  <a:pt x="2460798" y="726131"/>
                </a:lnTo>
                <a:lnTo>
                  <a:pt x="2464988" y="724735"/>
                </a:lnTo>
                <a:lnTo>
                  <a:pt x="2466385" y="720546"/>
                </a:lnTo>
                <a:lnTo>
                  <a:pt x="2478256" y="714264"/>
                </a:lnTo>
                <a:lnTo>
                  <a:pt x="2484541" y="707980"/>
                </a:lnTo>
                <a:lnTo>
                  <a:pt x="2488731" y="698905"/>
                </a:lnTo>
                <a:lnTo>
                  <a:pt x="2484541" y="696112"/>
                </a:lnTo>
                <a:lnTo>
                  <a:pt x="2480351" y="701697"/>
                </a:lnTo>
                <a:lnTo>
                  <a:pt x="2483144" y="704490"/>
                </a:lnTo>
                <a:lnTo>
                  <a:pt x="2483144" y="705885"/>
                </a:lnTo>
                <a:lnTo>
                  <a:pt x="2477557" y="708678"/>
                </a:lnTo>
                <a:lnTo>
                  <a:pt x="2474765" y="714961"/>
                </a:lnTo>
                <a:lnTo>
                  <a:pt x="2460101" y="720546"/>
                </a:lnTo>
                <a:lnTo>
                  <a:pt x="2457307" y="728225"/>
                </a:lnTo>
                <a:lnTo>
                  <a:pt x="2453117" y="733810"/>
                </a:lnTo>
                <a:lnTo>
                  <a:pt x="2455911" y="728225"/>
                </a:lnTo>
                <a:lnTo>
                  <a:pt x="2458704" y="720546"/>
                </a:lnTo>
                <a:lnTo>
                  <a:pt x="2469178" y="714961"/>
                </a:lnTo>
                <a:lnTo>
                  <a:pt x="2487013" y="669024"/>
                </a:lnTo>
                <a:lnTo>
                  <a:pt x="2483842" y="666804"/>
                </a:lnTo>
                <a:lnTo>
                  <a:pt x="2490114" y="657722"/>
                </a:lnTo>
                <a:lnTo>
                  <a:pt x="2490114" y="653537"/>
                </a:lnTo>
                <a:lnTo>
                  <a:pt x="2491517" y="654941"/>
                </a:lnTo>
                <a:lnTo>
                  <a:pt x="2494317" y="648655"/>
                </a:lnTo>
                <a:lnTo>
                  <a:pt x="2498500" y="645860"/>
                </a:lnTo>
                <a:lnTo>
                  <a:pt x="2501300" y="641674"/>
                </a:lnTo>
                <a:lnTo>
                  <a:pt x="2501300" y="643759"/>
                </a:lnTo>
                <a:lnTo>
                  <a:pt x="2506873" y="639575"/>
                </a:lnTo>
                <a:lnTo>
                  <a:pt x="2511062" y="636779"/>
                </a:lnTo>
                <a:lnTo>
                  <a:pt x="2512466" y="635389"/>
                </a:lnTo>
                <a:lnTo>
                  <a:pt x="2513855" y="631203"/>
                </a:lnTo>
                <a:lnTo>
                  <a:pt x="2513855" y="633999"/>
                </a:lnTo>
                <a:lnTo>
                  <a:pt x="2518045" y="629798"/>
                </a:lnTo>
                <a:lnTo>
                  <a:pt x="2519448" y="627017"/>
                </a:lnTo>
                <a:lnTo>
                  <a:pt x="2519448" y="627712"/>
                </a:lnTo>
                <a:lnTo>
                  <a:pt x="2520839" y="624918"/>
                </a:lnTo>
                <a:lnTo>
                  <a:pt x="2523639" y="623527"/>
                </a:lnTo>
                <a:lnTo>
                  <a:pt x="2525028" y="619327"/>
                </a:lnTo>
                <a:lnTo>
                  <a:pt x="2534113" y="613055"/>
                </a:lnTo>
                <a:lnTo>
                  <a:pt x="2536906" y="607465"/>
                </a:lnTo>
                <a:lnTo>
                  <a:pt x="2545977" y="604669"/>
                </a:lnTo>
                <a:lnTo>
                  <a:pt x="2548777" y="601874"/>
                </a:lnTo>
                <a:lnTo>
                  <a:pt x="2550181" y="599093"/>
                </a:lnTo>
                <a:lnTo>
                  <a:pt x="2554370" y="597689"/>
                </a:lnTo>
                <a:lnTo>
                  <a:pt x="2557163" y="596297"/>
                </a:lnTo>
                <a:lnTo>
                  <a:pt x="2557163" y="593503"/>
                </a:lnTo>
                <a:lnTo>
                  <a:pt x="2558554" y="596297"/>
                </a:lnTo>
                <a:lnTo>
                  <a:pt x="2561354" y="594893"/>
                </a:lnTo>
                <a:lnTo>
                  <a:pt x="2558554" y="592112"/>
                </a:lnTo>
                <a:lnTo>
                  <a:pt x="2561354" y="593503"/>
                </a:lnTo>
                <a:lnTo>
                  <a:pt x="2564147" y="592112"/>
                </a:lnTo>
                <a:lnTo>
                  <a:pt x="2561354" y="589317"/>
                </a:lnTo>
                <a:lnTo>
                  <a:pt x="2564147" y="590707"/>
                </a:lnTo>
                <a:lnTo>
                  <a:pt x="2566926" y="589317"/>
                </a:lnTo>
                <a:lnTo>
                  <a:pt x="2568336" y="589317"/>
                </a:lnTo>
                <a:lnTo>
                  <a:pt x="2571129" y="587912"/>
                </a:lnTo>
                <a:lnTo>
                  <a:pt x="2572520" y="586522"/>
                </a:lnTo>
                <a:lnTo>
                  <a:pt x="2575319" y="585131"/>
                </a:lnTo>
                <a:lnTo>
                  <a:pt x="2576709" y="585131"/>
                </a:lnTo>
                <a:lnTo>
                  <a:pt x="2575319" y="580932"/>
                </a:lnTo>
                <a:lnTo>
                  <a:pt x="2576709" y="583726"/>
                </a:lnTo>
                <a:lnTo>
                  <a:pt x="2582302" y="579540"/>
                </a:lnTo>
                <a:lnTo>
                  <a:pt x="2587876" y="576746"/>
                </a:lnTo>
                <a:lnTo>
                  <a:pt x="2592079" y="573950"/>
                </a:lnTo>
                <a:lnTo>
                  <a:pt x="2597659" y="568374"/>
                </a:lnTo>
                <a:lnTo>
                  <a:pt x="2600451" y="564187"/>
                </a:lnTo>
                <a:lnTo>
                  <a:pt x="2602226" y="560929"/>
                </a:lnTo>
                <a:lnTo>
                  <a:pt x="2601841" y="559989"/>
                </a:lnTo>
                <a:lnTo>
                  <a:pt x="2610925" y="548127"/>
                </a:lnTo>
                <a:lnTo>
                  <a:pt x="2621401" y="542537"/>
                </a:lnTo>
                <a:lnTo>
                  <a:pt x="2627692" y="524386"/>
                </a:lnTo>
                <a:lnTo>
                  <a:pt x="2649339" y="501357"/>
                </a:lnTo>
                <a:lnTo>
                  <a:pt x="2670987" y="486682"/>
                </a:lnTo>
                <a:lnTo>
                  <a:pt x="2693339" y="476211"/>
                </a:lnTo>
                <a:lnTo>
                  <a:pt x="2703813" y="473429"/>
                </a:lnTo>
                <a:lnTo>
                  <a:pt x="2703813" y="476211"/>
                </a:lnTo>
                <a:lnTo>
                  <a:pt x="2708694" y="469229"/>
                </a:lnTo>
                <a:lnTo>
                  <a:pt x="2730342" y="457369"/>
                </a:lnTo>
                <a:lnTo>
                  <a:pt x="2765955" y="446897"/>
                </a:lnTo>
                <a:lnTo>
                  <a:pt x="2809634" y="427787"/>
                </a:lnTo>
                <a:lnTo>
                  <a:pt x="2820422" y="418268"/>
                </a:lnTo>
                <a:lnTo>
                  <a:pt x="2858131" y="397325"/>
                </a:lnTo>
                <a:lnTo>
                  <a:pt x="2864415" y="394532"/>
                </a:lnTo>
                <a:lnTo>
                  <a:pt x="2867208" y="390345"/>
                </a:lnTo>
                <a:lnTo>
                  <a:pt x="2874890" y="388948"/>
                </a:lnTo>
                <a:lnTo>
                  <a:pt x="2909804" y="374986"/>
                </a:lnTo>
                <a:lnTo>
                  <a:pt x="2930753" y="361722"/>
                </a:lnTo>
                <a:lnTo>
                  <a:pt x="2952400" y="351250"/>
                </a:lnTo>
                <a:lnTo>
                  <a:pt x="2954146" y="349158"/>
                </a:lnTo>
                <a:lnTo>
                  <a:pt x="2951703" y="346363"/>
                </a:lnTo>
                <a:lnTo>
                  <a:pt x="2975445" y="337289"/>
                </a:lnTo>
                <a:lnTo>
                  <a:pt x="2988712" y="322628"/>
                </a:lnTo>
                <a:lnTo>
                  <a:pt x="2991505" y="324025"/>
                </a:lnTo>
                <a:lnTo>
                  <a:pt x="2995695" y="329609"/>
                </a:lnTo>
                <a:lnTo>
                  <a:pt x="2992902" y="325421"/>
                </a:lnTo>
                <a:lnTo>
                  <a:pt x="2995695" y="324025"/>
                </a:lnTo>
                <a:lnTo>
                  <a:pt x="2986617" y="309364"/>
                </a:lnTo>
                <a:lnTo>
                  <a:pt x="2990807" y="309364"/>
                </a:lnTo>
                <a:lnTo>
                  <a:pt x="2996394" y="324025"/>
                </a:lnTo>
                <a:lnTo>
                  <a:pt x="3002678" y="321233"/>
                </a:lnTo>
                <a:lnTo>
                  <a:pt x="3004074" y="325421"/>
                </a:lnTo>
                <a:lnTo>
                  <a:pt x="3013152" y="322628"/>
                </a:lnTo>
                <a:lnTo>
                  <a:pt x="3050861" y="322628"/>
                </a:lnTo>
                <a:lnTo>
                  <a:pt x="3079491" y="312157"/>
                </a:lnTo>
                <a:lnTo>
                  <a:pt x="3091361" y="309364"/>
                </a:lnTo>
                <a:lnTo>
                  <a:pt x="3096948" y="296100"/>
                </a:lnTo>
                <a:lnTo>
                  <a:pt x="3099742" y="297497"/>
                </a:lnTo>
                <a:lnTo>
                  <a:pt x="3094155" y="303779"/>
                </a:lnTo>
                <a:lnTo>
                  <a:pt x="3096948" y="307968"/>
                </a:lnTo>
                <a:lnTo>
                  <a:pt x="3116501" y="303779"/>
                </a:lnTo>
                <a:lnTo>
                  <a:pt x="3145131" y="293308"/>
                </a:lnTo>
                <a:lnTo>
                  <a:pt x="3170968" y="291912"/>
                </a:lnTo>
                <a:lnTo>
                  <a:pt x="3204486" y="284233"/>
                </a:lnTo>
                <a:lnTo>
                  <a:pt x="3213563" y="288421"/>
                </a:lnTo>
                <a:lnTo>
                  <a:pt x="3219150" y="285630"/>
                </a:lnTo>
                <a:lnTo>
                  <a:pt x="3224737" y="289818"/>
                </a:lnTo>
                <a:lnTo>
                  <a:pt x="3231021" y="280743"/>
                </a:lnTo>
                <a:lnTo>
                  <a:pt x="3231021" y="280044"/>
                </a:lnTo>
                <a:lnTo>
                  <a:pt x="3232418" y="281440"/>
                </a:lnTo>
                <a:lnTo>
                  <a:pt x="3240100" y="272365"/>
                </a:lnTo>
                <a:lnTo>
                  <a:pt x="3229625" y="285630"/>
                </a:lnTo>
                <a:lnTo>
                  <a:pt x="3231021" y="285630"/>
                </a:lnTo>
                <a:lnTo>
                  <a:pt x="3228228" y="291214"/>
                </a:lnTo>
                <a:lnTo>
                  <a:pt x="3233815" y="285630"/>
                </a:lnTo>
                <a:lnTo>
                  <a:pt x="3235735" y="285978"/>
                </a:lnTo>
                <a:lnTo>
                  <a:pt x="3234513" y="288421"/>
                </a:lnTo>
                <a:lnTo>
                  <a:pt x="3235910" y="287025"/>
                </a:lnTo>
                <a:lnTo>
                  <a:pt x="3250574" y="288421"/>
                </a:lnTo>
                <a:lnTo>
                  <a:pt x="3261048" y="291214"/>
                </a:lnTo>
                <a:lnTo>
                  <a:pt x="3268730" y="289818"/>
                </a:lnTo>
                <a:lnTo>
                  <a:pt x="3284791" y="294006"/>
                </a:lnTo>
                <a:lnTo>
                  <a:pt x="3327387" y="273063"/>
                </a:lnTo>
                <a:cubicBezTo>
                  <a:pt x="3326688" y="271667"/>
                  <a:pt x="3339257" y="272365"/>
                  <a:pt x="3339257" y="272365"/>
                </a:cubicBezTo>
                <a:lnTo>
                  <a:pt x="3346939" y="277950"/>
                </a:lnTo>
                <a:lnTo>
                  <a:pt x="3340654" y="280743"/>
                </a:lnTo>
                <a:lnTo>
                  <a:pt x="3343447" y="279346"/>
                </a:lnTo>
                <a:lnTo>
                  <a:pt x="3342051" y="276554"/>
                </a:lnTo>
                <a:lnTo>
                  <a:pt x="3339460" y="275756"/>
                </a:lnTo>
                <a:lnTo>
                  <a:pt x="3340654" y="279346"/>
                </a:lnTo>
                <a:lnTo>
                  <a:pt x="3336186" y="275996"/>
                </a:lnTo>
                <a:lnTo>
                  <a:pt x="3336465" y="276552"/>
                </a:lnTo>
                <a:lnTo>
                  <a:pt x="3335068" y="275156"/>
                </a:lnTo>
                <a:lnTo>
                  <a:pt x="3336184" y="275993"/>
                </a:lnTo>
                <a:lnTo>
                  <a:pt x="3335452" y="274524"/>
                </a:lnTo>
                <a:lnTo>
                  <a:pt x="3332973" y="273762"/>
                </a:lnTo>
                <a:lnTo>
                  <a:pt x="3309231" y="285630"/>
                </a:lnTo>
                <a:lnTo>
                  <a:pt x="3315516" y="282837"/>
                </a:lnTo>
                <a:lnTo>
                  <a:pt x="3309929" y="287026"/>
                </a:lnTo>
                <a:lnTo>
                  <a:pt x="3312722" y="285630"/>
                </a:lnTo>
                <a:lnTo>
                  <a:pt x="3312722" y="288422"/>
                </a:lnTo>
                <a:lnTo>
                  <a:pt x="3307136" y="298893"/>
                </a:lnTo>
                <a:lnTo>
                  <a:pt x="3305739" y="313554"/>
                </a:lnTo>
                <a:lnTo>
                  <a:pt x="3308532" y="325421"/>
                </a:lnTo>
                <a:lnTo>
                  <a:pt x="3311326" y="328214"/>
                </a:lnTo>
                <a:lnTo>
                  <a:pt x="3308532" y="329611"/>
                </a:lnTo>
                <a:lnTo>
                  <a:pt x="3312722" y="331006"/>
                </a:lnTo>
                <a:lnTo>
                  <a:pt x="3312722" y="335195"/>
                </a:lnTo>
                <a:lnTo>
                  <a:pt x="3316668" y="342422"/>
                </a:lnTo>
                <a:lnTo>
                  <a:pt x="3317610" y="341478"/>
                </a:lnTo>
                <a:lnTo>
                  <a:pt x="3314817" y="359628"/>
                </a:lnTo>
                <a:lnTo>
                  <a:pt x="3317610" y="362420"/>
                </a:lnTo>
                <a:lnTo>
                  <a:pt x="3314817" y="366610"/>
                </a:lnTo>
                <a:lnTo>
                  <a:pt x="3318469" y="375739"/>
                </a:lnTo>
                <a:lnTo>
                  <a:pt x="3319705" y="370797"/>
                </a:lnTo>
                <a:lnTo>
                  <a:pt x="3318308" y="366609"/>
                </a:lnTo>
                <a:lnTo>
                  <a:pt x="3322498" y="377778"/>
                </a:lnTo>
                <a:lnTo>
                  <a:pt x="3318790" y="376543"/>
                </a:lnTo>
                <a:lnTo>
                  <a:pt x="3319006" y="377080"/>
                </a:lnTo>
                <a:lnTo>
                  <a:pt x="3314705" y="379946"/>
                </a:lnTo>
                <a:lnTo>
                  <a:pt x="3323895" y="378476"/>
                </a:lnTo>
                <a:lnTo>
                  <a:pt x="3321102" y="386156"/>
                </a:lnTo>
                <a:lnTo>
                  <a:pt x="3326688" y="407099"/>
                </a:lnTo>
                <a:lnTo>
                  <a:pt x="3337162" y="414777"/>
                </a:lnTo>
                <a:lnTo>
                  <a:pt x="3330878" y="425249"/>
                </a:lnTo>
                <a:lnTo>
                  <a:pt x="3337162" y="450381"/>
                </a:lnTo>
                <a:lnTo>
                  <a:pt x="3331577" y="454570"/>
                </a:lnTo>
                <a:lnTo>
                  <a:pt x="3327387" y="453173"/>
                </a:lnTo>
                <a:lnTo>
                  <a:pt x="3324593" y="455966"/>
                </a:lnTo>
                <a:lnTo>
                  <a:pt x="3312722" y="457362"/>
                </a:lnTo>
                <a:lnTo>
                  <a:pt x="3316912" y="457362"/>
                </a:lnTo>
                <a:lnTo>
                  <a:pt x="3314712" y="459157"/>
                </a:lnTo>
                <a:lnTo>
                  <a:pt x="3320822" y="457362"/>
                </a:lnTo>
                <a:lnTo>
                  <a:pt x="3329482" y="457362"/>
                </a:lnTo>
                <a:lnTo>
                  <a:pt x="3326688" y="456664"/>
                </a:lnTo>
                <a:lnTo>
                  <a:pt x="3329482" y="455268"/>
                </a:lnTo>
                <a:lnTo>
                  <a:pt x="3332275" y="457362"/>
                </a:lnTo>
                <a:lnTo>
                  <a:pt x="3330878" y="455268"/>
                </a:lnTo>
                <a:lnTo>
                  <a:pt x="3339956" y="451079"/>
                </a:lnTo>
                <a:lnTo>
                  <a:pt x="3339956" y="447124"/>
                </a:lnTo>
                <a:lnTo>
                  <a:pt x="3337162" y="444797"/>
                </a:lnTo>
                <a:lnTo>
                  <a:pt x="3333671" y="430137"/>
                </a:lnTo>
                <a:lnTo>
                  <a:pt x="3333671" y="424552"/>
                </a:lnTo>
                <a:lnTo>
                  <a:pt x="3339956" y="416872"/>
                </a:lnTo>
                <a:lnTo>
                  <a:pt x="3345543" y="428741"/>
                </a:lnTo>
                <a:lnTo>
                  <a:pt x="3341353" y="415476"/>
                </a:lnTo>
                <a:lnTo>
                  <a:pt x="3351827" y="424552"/>
                </a:lnTo>
                <a:lnTo>
                  <a:pt x="3351827" y="422457"/>
                </a:lnTo>
                <a:lnTo>
                  <a:pt x="3356017" y="422457"/>
                </a:lnTo>
                <a:lnTo>
                  <a:pt x="3347637" y="418269"/>
                </a:lnTo>
                <a:lnTo>
                  <a:pt x="3330878" y="393138"/>
                </a:lnTo>
                <a:lnTo>
                  <a:pt x="3332275" y="385458"/>
                </a:lnTo>
                <a:lnTo>
                  <a:pt x="3338559" y="379873"/>
                </a:lnTo>
                <a:lnTo>
                  <a:pt x="3350430" y="387552"/>
                </a:lnTo>
                <a:lnTo>
                  <a:pt x="3356017" y="389647"/>
                </a:lnTo>
                <a:lnTo>
                  <a:pt x="3356017" y="411986"/>
                </a:lnTo>
                <a:lnTo>
                  <a:pt x="3360905" y="417570"/>
                </a:lnTo>
                <a:lnTo>
                  <a:pt x="3357413" y="413382"/>
                </a:lnTo>
                <a:lnTo>
                  <a:pt x="3357413" y="407099"/>
                </a:lnTo>
                <a:lnTo>
                  <a:pt x="3358810" y="405703"/>
                </a:lnTo>
                <a:lnTo>
                  <a:pt x="3360905" y="410590"/>
                </a:lnTo>
                <a:lnTo>
                  <a:pt x="3363697" y="410590"/>
                </a:lnTo>
                <a:lnTo>
                  <a:pt x="3360905" y="409891"/>
                </a:lnTo>
                <a:lnTo>
                  <a:pt x="3360207" y="401514"/>
                </a:lnTo>
                <a:lnTo>
                  <a:pt x="3365094" y="387552"/>
                </a:lnTo>
                <a:lnTo>
                  <a:pt x="3367887" y="386156"/>
                </a:lnTo>
                <a:lnTo>
                  <a:pt x="3381155" y="387552"/>
                </a:lnTo>
                <a:lnTo>
                  <a:pt x="3381155" y="402213"/>
                </a:lnTo>
                <a:lnTo>
                  <a:pt x="3387440" y="411288"/>
                </a:lnTo>
                <a:lnTo>
                  <a:pt x="3393027" y="415476"/>
                </a:lnTo>
                <a:lnTo>
                  <a:pt x="3394423" y="431533"/>
                </a:lnTo>
                <a:lnTo>
                  <a:pt x="3397914" y="436420"/>
                </a:lnTo>
                <a:lnTo>
                  <a:pt x="3395121" y="427344"/>
                </a:lnTo>
                <a:lnTo>
                  <a:pt x="3397914" y="419665"/>
                </a:lnTo>
                <a:lnTo>
                  <a:pt x="3425148" y="428741"/>
                </a:lnTo>
                <a:lnTo>
                  <a:pt x="3401406" y="419665"/>
                </a:lnTo>
                <a:lnTo>
                  <a:pt x="3385345" y="402213"/>
                </a:lnTo>
                <a:lnTo>
                  <a:pt x="3383250" y="397326"/>
                </a:lnTo>
                <a:lnTo>
                  <a:pt x="3385345" y="391741"/>
                </a:lnTo>
                <a:lnTo>
                  <a:pt x="3392329" y="405005"/>
                </a:lnTo>
                <a:lnTo>
                  <a:pt x="3398613" y="410590"/>
                </a:lnTo>
                <a:lnTo>
                  <a:pt x="3406294" y="409194"/>
                </a:lnTo>
                <a:lnTo>
                  <a:pt x="3417467" y="398722"/>
                </a:lnTo>
                <a:lnTo>
                  <a:pt x="3420959" y="397326"/>
                </a:lnTo>
                <a:lnTo>
                  <a:pt x="3432830" y="402213"/>
                </a:lnTo>
                <a:lnTo>
                  <a:pt x="3443304" y="403609"/>
                </a:lnTo>
                <a:lnTo>
                  <a:pt x="3450287" y="407798"/>
                </a:lnTo>
                <a:lnTo>
                  <a:pt x="3460732" y="410582"/>
                </a:lnTo>
                <a:lnTo>
                  <a:pt x="3439813" y="400126"/>
                </a:lnTo>
                <a:lnTo>
                  <a:pt x="3418863" y="393843"/>
                </a:lnTo>
                <a:lnTo>
                  <a:pt x="3413277" y="395239"/>
                </a:lnTo>
                <a:lnTo>
                  <a:pt x="3402803" y="404315"/>
                </a:lnTo>
                <a:lnTo>
                  <a:pt x="3395121" y="404315"/>
                </a:lnTo>
                <a:lnTo>
                  <a:pt x="3395121" y="388258"/>
                </a:lnTo>
                <a:lnTo>
                  <a:pt x="3396518" y="389654"/>
                </a:lnTo>
                <a:lnTo>
                  <a:pt x="3411182" y="385465"/>
                </a:lnTo>
                <a:lnTo>
                  <a:pt x="3416769" y="377787"/>
                </a:lnTo>
                <a:lnTo>
                  <a:pt x="3418166" y="376390"/>
                </a:lnTo>
                <a:lnTo>
                  <a:pt x="3423752" y="379182"/>
                </a:lnTo>
                <a:lnTo>
                  <a:pt x="3423752" y="376390"/>
                </a:lnTo>
                <a:lnTo>
                  <a:pt x="3420958" y="373598"/>
                </a:lnTo>
                <a:lnTo>
                  <a:pt x="3422355" y="370805"/>
                </a:lnTo>
                <a:lnTo>
                  <a:pt x="3419561" y="372202"/>
                </a:lnTo>
                <a:lnTo>
                  <a:pt x="3413277" y="369409"/>
                </a:lnTo>
                <a:lnTo>
                  <a:pt x="3405596" y="375692"/>
                </a:lnTo>
                <a:lnTo>
                  <a:pt x="3396518" y="371503"/>
                </a:lnTo>
                <a:lnTo>
                  <a:pt x="3405596" y="363824"/>
                </a:lnTo>
                <a:lnTo>
                  <a:pt x="3411182" y="366617"/>
                </a:lnTo>
                <a:lnTo>
                  <a:pt x="3413976" y="365220"/>
                </a:lnTo>
                <a:lnTo>
                  <a:pt x="3409786" y="365220"/>
                </a:lnTo>
                <a:lnTo>
                  <a:pt x="3403501" y="361031"/>
                </a:lnTo>
                <a:lnTo>
                  <a:pt x="3403501" y="354749"/>
                </a:lnTo>
                <a:lnTo>
                  <a:pt x="3403745" y="355733"/>
                </a:lnTo>
                <a:lnTo>
                  <a:pt x="3404039" y="354434"/>
                </a:lnTo>
                <a:lnTo>
                  <a:pt x="3402803" y="352655"/>
                </a:lnTo>
                <a:lnTo>
                  <a:pt x="3402803" y="355447"/>
                </a:lnTo>
                <a:lnTo>
                  <a:pt x="3397217" y="361031"/>
                </a:lnTo>
                <a:lnTo>
                  <a:pt x="3382552" y="363824"/>
                </a:lnTo>
                <a:lnTo>
                  <a:pt x="3378362" y="368013"/>
                </a:lnTo>
                <a:lnTo>
                  <a:pt x="3375569" y="362429"/>
                </a:lnTo>
                <a:lnTo>
                  <a:pt x="3369285" y="361031"/>
                </a:lnTo>
                <a:lnTo>
                  <a:pt x="3369285" y="356843"/>
                </a:lnTo>
                <a:lnTo>
                  <a:pt x="3373474" y="355447"/>
                </a:lnTo>
                <a:lnTo>
                  <a:pt x="3373474" y="351259"/>
                </a:lnTo>
                <a:lnTo>
                  <a:pt x="3382552" y="351259"/>
                </a:lnTo>
                <a:lnTo>
                  <a:pt x="3397217" y="348466"/>
                </a:lnTo>
                <a:lnTo>
                  <a:pt x="3396518" y="348466"/>
                </a:lnTo>
                <a:lnTo>
                  <a:pt x="3390233" y="345675"/>
                </a:lnTo>
                <a:lnTo>
                  <a:pt x="3383949" y="347070"/>
                </a:lnTo>
                <a:lnTo>
                  <a:pt x="3382552" y="345675"/>
                </a:lnTo>
                <a:lnTo>
                  <a:pt x="3370681" y="342882"/>
                </a:lnTo>
                <a:lnTo>
                  <a:pt x="3367888" y="338693"/>
                </a:lnTo>
                <a:lnTo>
                  <a:pt x="3369285" y="342882"/>
                </a:lnTo>
                <a:lnTo>
                  <a:pt x="3363000" y="342882"/>
                </a:lnTo>
                <a:lnTo>
                  <a:pt x="3352526" y="338693"/>
                </a:lnTo>
                <a:lnTo>
                  <a:pt x="3343447" y="337297"/>
                </a:lnTo>
                <a:lnTo>
                  <a:pt x="3342051" y="331711"/>
                </a:lnTo>
                <a:lnTo>
                  <a:pt x="3343447" y="328919"/>
                </a:lnTo>
                <a:lnTo>
                  <a:pt x="3349732" y="328919"/>
                </a:lnTo>
                <a:lnTo>
                  <a:pt x="3351129" y="330316"/>
                </a:lnTo>
                <a:lnTo>
                  <a:pt x="3356715" y="328919"/>
                </a:lnTo>
                <a:lnTo>
                  <a:pt x="3362301" y="328919"/>
                </a:lnTo>
                <a:lnTo>
                  <a:pt x="3360905" y="327523"/>
                </a:lnTo>
                <a:lnTo>
                  <a:pt x="3363698" y="323335"/>
                </a:lnTo>
                <a:lnTo>
                  <a:pt x="3360905" y="323335"/>
                </a:lnTo>
                <a:lnTo>
                  <a:pt x="3358112" y="320542"/>
                </a:lnTo>
                <a:lnTo>
                  <a:pt x="3356715" y="314259"/>
                </a:lnTo>
                <a:lnTo>
                  <a:pt x="3351129" y="314259"/>
                </a:lnTo>
                <a:lnTo>
                  <a:pt x="3351129" y="310070"/>
                </a:lnTo>
                <a:lnTo>
                  <a:pt x="3336465" y="305882"/>
                </a:lnTo>
                <a:lnTo>
                  <a:pt x="3337861" y="303090"/>
                </a:lnTo>
                <a:lnTo>
                  <a:pt x="3336465" y="301693"/>
                </a:lnTo>
                <a:lnTo>
                  <a:pt x="3340655" y="297504"/>
                </a:lnTo>
                <a:lnTo>
                  <a:pt x="3339258" y="294712"/>
                </a:lnTo>
                <a:lnTo>
                  <a:pt x="3339258" y="294015"/>
                </a:lnTo>
                <a:lnTo>
                  <a:pt x="3343447" y="291222"/>
                </a:lnTo>
                <a:lnTo>
                  <a:pt x="3359508" y="291222"/>
                </a:lnTo>
                <a:lnTo>
                  <a:pt x="3368586" y="303090"/>
                </a:lnTo>
                <a:lnTo>
                  <a:pt x="3374172" y="305882"/>
                </a:lnTo>
                <a:lnTo>
                  <a:pt x="3380192" y="315920"/>
                </a:lnTo>
                <a:lnTo>
                  <a:pt x="3383949" y="312164"/>
                </a:lnTo>
                <a:lnTo>
                  <a:pt x="3390233" y="310769"/>
                </a:lnTo>
                <a:lnTo>
                  <a:pt x="3394423" y="314958"/>
                </a:lnTo>
                <a:lnTo>
                  <a:pt x="3385346" y="317749"/>
                </a:lnTo>
                <a:lnTo>
                  <a:pt x="3381149" y="316703"/>
                </a:lnTo>
                <a:lnTo>
                  <a:pt x="3386044" y="319146"/>
                </a:lnTo>
                <a:lnTo>
                  <a:pt x="3386707" y="320479"/>
                </a:lnTo>
                <a:lnTo>
                  <a:pt x="3400708" y="319146"/>
                </a:lnTo>
                <a:lnTo>
                  <a:pt x="3404897" y="313561"/>
                </a:lnTo>
                <a:lnTo>
                  <a:pt x="3402105" y="309373"/>
                </a:lnTo>
                <a:lnTo>
                  <a:pt x="3399311" y="305184"/>
                </a:lnTo>
                <a:lnTo>
                  <a:pt x="3387441" y="300995"/>
                </a:lnTo>
                <a:lnTo>
                  <a:pt x="3386044" y="303788"/>
                </a:lnTo>
                <a:lnTo>
                  <a:pt x="3381854" y="299599"/>
                </a:lnTo>
                <a:lnTo>
                  <a:pt x="3377664" y="296806"/>
                </a:lnTo>
                <a:lnTo>
                  <a:pt x="3373474" y="292619"/>
                </a:lnTo>
                <a:lnTo>
                  <a:pt x="3368586" y="292619"/>
                </a:lnTo>
                <a:lnTo>
                  <a:pt x="3369983" y="286335"/>
                </a:lnTo>
                <a:lnTo>
                  <a:pt x="3360905" y="287732"/>
                </a:lnTo>
                <a:lnTo>
                  <a:pt x="3366491" y="286335"/>
                </a:lnTo>
                <a:lnTo>
                  <a:pt x="3366491" y="283543"/>
                </a:lnTo>
                <a:lnTo>
                  <a:pt x="3360905" y="283543"/>
                </a:lnTo>
                <a:lnTo>
                  <a:pt x="3359508" y="286335"/>
                </a:lnTo>
                <a:lnTo>
                  <a:pt x="3353922" y="282147"/>
                </a:lnTo>
                <a:lnTo>
                  <a:pt x="3353922" y="279480"/>
                </a:lnTo>
                <a:lnTo>
                  <a:pt x="3360905" y="280750"/>
                </a:lnTo>
                <a:lnTo>
                  <a:pt x="3371380" y="276561"/>
                </a:lnTo>
                <a:lnTo>
                  <a:pt x="3369983" y="273769"/>
                </a:lnTo>
                <a:lnTo>
                  <a:pt x="3356715" y="277958"/>
                </a:lnTo>
                <a:lnTo>
                  <a:pt x="3359508" y="276561"/>
                </a:lnTo>
                <a:lnTo>
                  <a:pt x="3371380" y="272373"/>
                </a:lnTo>
                <a:lnTo>
                  <a:pt x="3374172" y="277958"/>
                </a:lnTo>
                <a:lnTo>
                  <a:pt x="3407691" y="266090"/>
                </a:lnTo>
                <a:lnTo>
                  <a:pt x="3420958" y="266090"/>
                </a:lnTo>
                <a:lnTo>
                  <a:pt x="3463555" y="289826"/>
                </a:lnTo>
                <a:lnTo>
                  <a:pt x="3472633" y="298901"/>
                </a:lnTo>
                <a:lnTo>
                  <a:pt x="3476823" y="300297"/>
                </a:lnTo>
                <a:lnTo>
                  <a:pt x="3481012" y="306580"/>
                </a:lnTo>
                <a:lnTo>
                  <a:pt x="3478219" y="300995"/>
                </a:lnTo>
                <a:lnTo>
                  <a:pt x="3482402" y="300995"/>
                </a:lnTo>
                <a:lnTo>
                  <a:pt x="3487988" y="299599"/>
                </a:lnTo>
                <a:lnTo>
                  <a:pt x="3487988" y="296806"/>
                </a:lnTo>
                <a:lnTo>
                  <a:pt x="3504048" y="289128"/>
                </a:lnTo>
                <a:lnTo>
                  <a:pt x="3504048" y="286335"/>
                </a:lnTo>
                <a:lnTo>
                  <a:pt x="3508239" y="287033"/>
                </a:lnTo>
                <a:lnTo>
                  <a:pt x="3509635" y="284241"/>
                </a:lnTo>
                <a:lnTo>
                  <a:pt x="3512429" y="282845"/>
                </a:lnTo>
                <a:lnTo>
                  <a:pt x="3515229" y="281448"/>
                </a:lnTo>
                <a:lnTo>
                  <a:pt x="3519411" y="287033"/>
                </a:lnTo>
                <a:lnTo>
                  <a:pt x="3516619" y="281448"/>
                </a:lnTo>
                <a:lnTo>
                  <a:pt x="3518015" y="280052"/>
                </a:lnTo>
                <a:lnTo>
                  <a:pt x="3516619" y="273769"/>
                </a:lnTo>
                <a:lnTo>
                  <a:pt x="3522204" y="277958"/>
                </a:lnTo>
                <a:lnTo>
                  <a:pt x="3525166" y="276974"/>
                </a:lnTo>
                <a:lnTo>
                  <a:pt x="3524998" y="276561"/>
                </a:lnTo>
                <a:lnTo>
                  <a:pt x="3527791" y="275165"/>
                </a:lnTo>
                <a:lnTo>
                  <a:pt x="3530591" y="270976"/>
                </a:lnTo>
                <a:lnTo>
                  <a:pt x="3534774" y="278656"/>
                </a:lnTo>
                <a:lnTo>
                  <a:pt x="3531981" y="270976"/>
                </a:lnTo>
                <a:lnTo>
                  <a:pt x="3534774" y="270976"/>
                </a:lnTo>
                <a:lnTo>
                  <a:pt x="3538964" y="278656"/>
                </a:lnTo>
                <a:lnTo>
                  <a:pt x="3536170" y="270976"/>
                </a:lnTo>
                <a:lnTo>
                  <a:pt x="3538964" y="270976"/>
                </a:lnTo>
                <a:lnTo>
                  <a:pt x="3543154" y="268185"/>
                </a:lnTo>
                <a:lnTo>
                  <a:pt x="3545947" y="265392"/>
                </a:lnTo>
                <a:lnTo>
                  <a:pt x="3551533" y="262600"/>
                </a:lnTo>
                <a:lnTo>
                  <a:pt x="3562008" y="259807"/>
                </a:lnTo>
                <a:lnTo>
                  <a:pt x="3566197" y="258411"/>
                </a:lnTo>
                <a:lnTo>
                  <a:pt x="3566197" y="257015"/>
                </a:lnTo>
                <a:lnTo>
                  <a:pt x="3568991" y="257015"/>
                </a:lnTo>
                <a:lnTo>
                  <a:pt x="3588543" y="252826"/>
                </a:lnTo>
                <a:lnTo>
                  <a:pt x="3603207" y="252826"/>
                </a:lnTo>
                <a:lnTo>
                  <a:pt x="3606001" y="248637"/>
                </a:lnTo>
                <a:lnTo>
                  <a:pt x="3611587" y="252826"/>
                </a:lnTo>
                <a:lnTo>
                  <a:pt x="3612983" y="248637"/>
                </a:lnTo>
                <a:lnTo>
                  <a:pt x="3614380" y="250033"/>
                </a:lnTo>
                <a:lnTo>
                  <a:pt x="3627647" y="247241"/>
                </a:lnTo>
                <a:lnTo>
                  <a:pt x="3631837" y="248637"/>
                </a:lnTo>
                <a:lnTo>
                  <a:pt x="3633234" y="247241"/>
                </a:lnTo>
                <a:lnTo>
                  <a:pt x="3643708" y="245845"/>
                </a:lnTo>
                <a:lnTo>
                  <a:pt x="3645105" y="248637"/>
                </a:lnTo>
                <a:lnTo>
                  <a:pt x="3646502" y="245845"/>
                </a:lnTo>
                <a:lnTo>
                  <a:pt x="3670251" y="241656"/>
                </a:lnTo>
                <a:lnTo>
                  <a:pt x="3673044" y="238863"/>
                </a:lnTo>
                <a:lnTo>
                  <a:pt x="3696786" y="237468"/>
                </a:lnTo>
                <a:lnTo>
                  <a:pt x="3698183" y="231883"/>
                </a:lnTo>
                <a:lnTo>
                  <a:pt x="3702373" y="233279"/>
                </a:lnTo>
                <a:lnTo>
                  <a:pt x="3705166" y="231883"/>
                </a:lnTo>
                <a:lnTo>
                  <a:pt x="3715640" y="231883"/>
                </a:lnTo>
                <a:lnTo>
                  <a:pt x="3715640" y="229091"/>
                </a:lnTo>
                <a:lnTo>
                  <a:pt x="3728908" y="231883"/>
                </a:lnTo>
                <a:lnTo>
                  <a:pt x="3731701" y="229091"/>
                </a:lnTo>
                <a:lnTo>
                  <a:pt x="3733098" y="231883"/>
                </a:lnTo>
                <a:lnTo>
                  <a:pt x="3743572" y="227694"/>
                </a:lnTo>
                <a:lnTo>
                  <a:pt x="3747762" y="230487"/>
                </a:lnTo>
                <a:lnTo>
                  <a:pt x="3750555" y="227694"/>
                </a:lnTo>
                <a:lnTo>
                  <a:pt x="3756141" y="226298"/>
                </a:lnTo>
                <a:lnTo>
                  <a:pt x="3758935" y="224902"/>
                </a:lnTo>
                <a:lnTo>
                  <a:pt x="3757538" y="227694"/>
                </a:lnTo>
                <a:lnTo>
                  <a:pt x="3760331" y="226298"/>
                </a:lnTo>
                <a:lnTo>
                  <a:pt x="3761791" y="232504"/>
                </a:lnTo>
                <a:lnTo>
                  <a:pt x="3763823" y="231883"/>
                </a:lnTo>
                <a:lnTo>
                  <a:pt x="3768012" y="230487"/>
                </a:lnTo>
                <a:lnTo>
                  <a:pt x="3772202" y="229091"/>
                </a:lnTo>
                <a:lnTo>
                  <a:pt x="3774995" y="229091"/>
                </a:lnTo>
                <a:lnTo>
                  <a:pt x="3784073" y="226298"/>
                </a:lnTo>
                <a:lnTo>
                  <a:pt x="3784073" y="224902"/>
                </a:lnTo>
                <a:lnTo>
                  <a:pt x="3788263" y="230487"/>
                </a:lnTo>
                <a:lnTo>
                  <a:pt x="3786866" y="224902"/>
                </a:lnTo>
                <a:lnTo>
                  <a:pt x="3793151" y="223505"/>
                </a:lnTo>
                <a:lnTo>
                  <a:pt x="3795945" y="231185"/>
                </a:lnTo>
                <a:lnTo>
                  <a:pt x="3794548" y="222109"/>
                </a:lnTo>
                <a:lnTo>
                  <a:pt x="3800134" y="220714"/>
                </a:lnTo>
                <a:lnTo>
                  <a:pt x="3807816" y="219317"/>
                </a:lnTo>
                <a:lnTo>
                  <a:pt x="3809212" y="216525"/>
                </a:lnTo>
                <a:lnTo>
                  <a:pt x="3812006" y="216525"/>
                </a:lnTo>
                <a:lnTo>
                  <a:pt x="3812006" y="215128"/>
                </a:lnTo>
                <a:lnTo>
                  <a:pt x="3813402" y="216525"/>
                </a:lnTo>
                <a:lnTo>
                  <a:pt x="3812006" y="213733"/>
                </a:lnTo>
                <a:lnTo>
                  <a:pt x="3814798" y="216525"/>
                </a:lnTo>
                <a:lnTo>
                  <a:pt x="3837144" y="204657"/>
                </a:lnTo>
                <a:lnTo>
                  <a:pt x="3844825" y="204657"/>
                </a:lnTo>
                <a:lnTo>
                  <a:pt x="3850411" y="198375"/>
                </a:lnTo>
                <a:lnTo>
                  <a:pt x="3854601" y="196978"/>
                </a:lnTo>
                <a:lnTo>
                  <a:pt x="3854601" y="196280"/>
                </a:lnTo>
                <a:lnTo>
                  <a:pt x="3874153" y="185808"/>
                </a:lnTo>
                <a:lnTo>
                  <a:pt x="3887422" y="181620"/>
                </a:lnTo>
                <a:lnTo>
                  <a:pt x="3890214" y="180223"/>
                </a:lnTo>
                <a:lnTo>
                  <a:pt x="3893007" y="181620"/>
                </a:lnTo>
                <a:lnTo>
                  <a:pt x="3894404" y="177431"/>
                </a:lnTo>
                <a:lnTo>
                  <a:pt x="3906275" y="174638"/>
                </a:lnTo>
                <a:close/>
                <a:moveTo>
                  <a:pt x="3606007" y="103433"/>
                </a:moveTo>
                <a:lnTo>
                  <a:pt x="3603213" y="115300"/>
                </a:lnTo>
                <a:lnTo>
                  <a:pt x="3604610" y="109017"/>
                </a:lnTo>
                <a:close/>
                <a:moveTo>
                  <a:pt x="3578075" y="74808"/>
                </a:moveTo>
                <a:lnTo>
                  <a:pt x="3578075" y="77600"/>
                </a:lnTo>
                <a:lnTo>
                  <a:pt x="3575085" y="78597"/>
                </a:lnTo>
                <a:lnTo>
                  <a:pt x="3575281" y="78989"/>
                </a:lnTo>
                <a:lnTo>
                  <a:pt x="3562014" y="83179"/>
                </a:lnTo>
                <a:lnTo>
                  <a:pt x="3556427" y="87368"/>
                </a:lnTo>
                <a:lnTo>
                  <a:pt x="3550143" y="87368"/>
                </a:lnTo>
                <a:lnTo>
                  <a:pt x="3534082" y="95047"/>
                </a:lnTo>
                <a:lnTo>
                  <a:pt x="3513831" y="95047"/>
                </a:lnTo>
                <a:lnTo>
                  <a:pt x="3508245" y="96443"/>
                </a:lnTo>
                <a:lnTo>
                  <a:pt x="3499167" y="95047"/>
                </a:lnTo>
                <a:lnTo>
                  <a:pt x="3511038" y="100632"/>
                </a:lnTo>
                <a:lnTo>
                  <a:pt x="3508245" y="104122"/>
                </a:lnTo>
                <a:lnTo>
                  <a:pt x="3502659" y="105519"/>
                </a:lnTo>
                <a:lnTo>
                  <a:pt x="3497770" y="98537"/>
                </a:lnTo>
                <a:lnTo>
                  <a:pt x="3501262" y="105519"/>
                </a:lnTo>
                <a:lnTo>
                  <a:pt x="3469140" y="119480"/>
                </a:lnTo>
                <a:lnTo>
                  <a:pt x="3467744" y="120876"/>
                </a:lnTo>
                <a:lnTo>
                  <a:pt x="3445398" y="125763"/>
                </a:lnTo>
                <a:lnTo>
                  <a:pt x="3441208" y="129952"/>
                </a:lnTo>
                <a:lnTo>
                  <a:pt x="3440279" y="129485"/>
                </a:lnTo>
                <a:lnTo>
                  <a:pt x="3441208" y="131348"/>
                </a:lnTo>
                <a:lnTo>
                  <a:pt x="3433527" y="137632"/>
                </a:lnTo>
                <a:lnTo>
                  <a:pt x="3432885" y="136234"/>
                </a:lnTo>
                <a:lnTo>
                  <a:pt x="3432131" y="136234"/>
                </a:lnTo>
                <a:lnTo>
                  <a:pt x="3433527" y="140424"/>
                </a:lnTo>
                <a:lnTo>
                  <a:pt x="3424449" y="144612"/>
                </a:lnTo>
                <a:lnTo>
                  <a:pt x="3425846" y="144612"/>
                </a:lnTo>
                <a:lnTo>
                  <a:pt x="3424449" y="146008"/>
                </a:lnTo>
                <a:lnTo>
                  <a:pt x="3430036" y="144612"/>
                </a:lnTo>
                <a:lnTo>
                  <a:pt x="3420957" y="147404"/>
                </a:lnTo>
                <a:lnTo>
                  <a:pt x="3420957" y="150197"/>
                </a:lnTo>
                <a:lnTo>
                  <a:pt x="3419561" y="146008"/>
                </a:lnTo>
                <a:lnTo>
                  <a:pt x="3419561" y="150197"/>
                </a:lnTo>
                <a:lnTo>
                  <a:pt x="3416768" y="150197"/>
                </a:lnTo>
                <a:lnTo>
                  <a:pt x="3412578" y="151593"/>
                </a:lnTo>
                <a:lnTo>
                  <a:pt x="3406293" y="138329"/>
                </a:lnTo>
                <a:lnTo>
                  <a:pt x="3411880" y="151593"/>
                </a:lnTo>
                <a:lnTo>
                  <a:pt x="3404199" y="154386"/>
                </a:lnTo>
                <a:lnTo>
                  <a:pt x="3400009" y="143914"/>
                </a:lnTo>
                <a:lnTo>
                  <a:pt x="3396252" y="139328"/>
                </a:lnTo>
                <a:lnTo>
                  <a:pt x="3401406" y="150197"/>
                </a:lnTo>
                <a:lnTo>
                  <a:pt x="3400009" y="152989"/>
                </a:lnTo>
                <a:lnTo>
                  <a:pt x="3390931" y="152989"/>
                </a:lnTo>
                <a:lnTo>
                  <a:pt x="3388138" y="150197"/>
                </a:lnTo>
                <a:lnTo>
                  <a:pt x="3386742" y="143914"/>
                </a:lnTo>
                <a:lnTo>
                  <a:pt x="3369284" y="133443"/>
                </a:lnTo>
                <a:lnTo>
                  <a:pt x="3372077" y="136234"/>
                </a:lnTo>
                <a:lnTo>
                  <a:pt x="3369284" y="136234"/>
                </a:lnTo>
                <a:lnTo>
                  <a:pt x="3378361" y="139027"/>
                </a:lnTo>
                <a:lnTo>
                  <a:pt x="3384646" y="143216"/>
                </a:lnTo>
                <a:lnTo>
                  <a:pt x="3387440" y="152291"/>
                </a:lnTo>
                <a:lnTo>
                  <a:pt x="3383250" y="153687"/>
                </a:lnTo>
                <a:lnTo>
                  <a:pt x="3383103" y="153031"/>
                </a:lnTo>
                <a:lnTo>
                  <a:pt x="3354620" y="160668"/>
                </a:lnTo>
                <a:lnTo>
                  <a:pt x="3356017" y="164857"/>
                </a:lnTo>
                <a:lnTo>
                  <a:pt x="3352525" y="161366"/>
                </a:lnTo>
                <a:lnTo>
                  <a:pt x="3323895" y="162762"/>
                </a:lnTo>
                <a:lnTo>
                  <a:pt x="3321101" y="165555"/>
                </a:lnTo>
                <a:lnTo>
                  <a:pt x="3321101" y="171140"/>
                </a:lnTo>
                <a:lnTo>
                  <a:pt x="3319705" y="166951"/>
                </a:lnTo>
                <a:lnTo>
                  <a:pt x="3319705" y="171140"/>
                </a:lnTo>
                <a:lnTo>
                  <a:pt x="3318308" y="163460"/>
                </a:lnTo>
                <a:lnTo>
                  <a:pt x="3312722" y="163460"/>
                </a:lnTo>
                <a:lnTo>
                  <a:pt x="3307136" y="166253"/>
                </a:lnTo>
                <a:lnTo>
                  <a:pt x="3308532" y="170442"/>
                </a:lnTo>
                <a:lnTo>
                  <a:pt x="3305739" y="171838"/>
                </a:lnTo>
                <a:lnTo>
                  <a:pt x="3308532" y="174631"/>
                </a:lnTo>
                <a:lnTo>
                  <a:pt x="3298058" y="176026"/>
                </a:lnTo>
                <a:lnTo>
                  <a:pt x="3302247" y="183705"/>
                </a:lnTo>
                <a:lnTo>
                  <a:pt x="3299455" y="186498"/>
                </a:lnTo>
                <a:lnTo>
                  <a:pt x="3300850" y="187894"/>
                </a:lnTo>
                <a:lnTo>
                  <a:pt x="3298756" y="187894"/>
                </a:lnTo>
                <a:lnTo>
                  <a:pt x="3293170" y="183705"/>
                </a:lnTo>
                <a:lnTo>
                  <a:pt x="3297360" y="182309"/>
                </a:lnTo>
                <a:lnTo>
                  <a:pt x="3294566" y="176026"/>
                </a:lnTo>
                <a:lnTo>
                  <a:pt x="3284092" y="170442"/>
                </a:lnTo>
                <a:lnTo>
                  <a:pt x="3277807" y="157876"/>
                </a:lnTo>
                <a:lnTo>
                  <a:pt x="3279204" y="143216"/>
                </a:lnTo>
                <a:lnTo>
                  <a:pt x="3285488" y="127160"/>
                </a:lnTo>
                <a:lnTo>
                  <a:pt x="3291773" y="120876"/>
                </a:lnTo>
                <a:lnTo>
                  <a:pt x="3309230" y="112500"/>
                </a:lnTo>
                <a:lnTo>
                  <a:pt x="3306437" y="109707"/>
                </a:lnTo>
                <a:lnTo>
                  <a:pt x="3309230" y="106914"/>
                </a:lnTo>
                <a:lnTo>
                  <a:pt x="3374870" y="99235"/>
                </a:lnTo>
                <a:lnTo>
                  <a:pt x="3377663" y="103424"/>
                </a:lnTo>
                <a:lnTo>
                  <a:pt x="3379060" y="99235"/>
                </a:lnTo>
                <a:lnTo>
                  <a:pt x="3388138" y="99235"/>
                </a:lnTo>
                <a:lnTo>
                  <a:pt x="3383948" y="102028"/>
                </a:lnTo>
                <a:lnTo>
                  <a:pt x="3389534" y="102028"/>
                </a:lnTo>
                <a:lnTo>
                  <a:pt x="3392327" y="100632"/>
                </a:lnTo>
                <a:lnTo>
                  <a:pt x="3388138" y="100632"/>
                </a:lnTo>
                <a:lnTo>
                  <a:pt x="3390931" y="99235"/>
                </a:lnTo>
                <a:lnTo>
                  <a:pt x="3396517" y="97839"/>
                </a:lnTo>
                <a:lnTo>
                  <a:pt x="3396517" y="100632"/>
                </a:lnTo>
                <a:lnTo>
                  <a:pt x="3399311" y="97839"/>
                </a:lnTo>
                <a:lnTo>
                  <a:pt x="3408388" y="96443"/>
                </a:lnTo>
                <a:lnTo>
                  <a:pt x="3408388" y="99235"/>
                </a:lnTo>
                <a:lnTo>
                  <a:pt x="3413975" y="99235"/>
                </a:lnTo>
                <a:lnTo>
                  <a:pt x="3413975" y="97839"/>
                </a:lnTo>
                <a:lnTo>
                  <a:pt x="3410483" y="97839"/>
                </a:lnTo>
                <a:lnTo>
                  <a:pt x="3411880" y="96443"/>
                </a:lnTo>
                <a:lnTo>
                  <a:pt x="3419561" y="96443"/>
                </a:lnTo>
                <a:lnTo>
                  <a:pt x="3418165" y="97839"/>
                </a:lnTo>
                <a:lnTo>
                  <a:pt x="3431433" y="95047"/>
                </a:lnTo>
                <a:lnTo>
                  <a:pt x="3434225" y="95047"/>
                </a:lnTo>
                <a:lnTo>
                  <a:pt x="3431433" y="97141"/>
                </a:lnTo>
                <a:lnTo>
                  <a:pt x="3435622" y="98537"/>
                </a:lnTo>
                <a:lnTo>
                  <a:pt x="3434225" y="97141"/>
                </a:lnTo>
                <a:lnTo>
                  <a:pt x="3435622" y="95745"/>
                </a:lnTo>
                <a:lnTo>
                  <a:pt x="3459364" y="91557"/>
                </a:lnTo>
                <a:lnTo>
                  <a:pt x="3457968" y="94348"/>
                </a:lnTo>
                <a:lnTo>
                  <a:pt x="3462158" y="92952"/>
                </a:lnTo>
                <a:lnTo>
                  <a:pt x="3463554" y="91557"/>
                </a:lnTo>
                <a:lnTo>
                  <a:pt x="3494279" y="83877"/>
                </a:lnTo>
                <a:lnTo>
                  <a:pt x="3498469" y="85274"/>
                </a:lnTo>
                <a:lnTo>
                  <a:pt x="3497072" y="88066"/>
                </a:lnTo>
                <a:lnTo>
                  <a:pt x="3501262" y="88066"/>
                </a:lnTo>
                <a:lnTo>
                  <a:pt x="3498469" y="86670"/>
                </a:lnTo>
                <a:lnTo>
                  <a:pt x="3499865" y="83877"/>
                </a:lnTo>
                <a:lnTo>
                  <a:pt x="3517323" y="79689"/>
                </a:lnTo>
                <a:lnTo>
                  <a:pt x="3523607" y="79689"/>
                </a:lnTo>
                <a:lnTo>
                  <a:pt x="3518021" y="82481"/>
                </a:lnTo>
                <a:lnTo>
                  <a:pt x="3523607" y="85274"/>
                </a:lnTo>
                <a:lnTo>
                  <a:pt x="3525004" y="83877"/>
                </a:lnTo>
                <a:lnTo>
                  <a:pt x="3530590" y="83877"/>
                </a:lnTo>
                <a:lnTo>
                  <a:pt x="3534780" y="82481"/>
                </a:lnTo>
                <a:lnTo>
                  <a:pt x="3534780" y="81085"/>
                </a:lnTo>
                <a:lnTo>
                  <a:pt x="3538969" y="82481"/>
                </a:lnTo>
                <a:lnTo>
                  <a:pt x="3538969" y="79689"/>
                </a:lnTo>
                <a:lnTo>
                  <a:pt x="3569695" y="76197"/>
                </a:lnTo>
                <a:lnTo>
                  <a:pt x="3572515" y="76197"/>
                </a:lnTo>
                <a:close/>
                <a:moveTo>
                  <a:pt x="3795246" y="52468"/>
                </a:moveTo>
                <a:lnTo>
                  <a:pt x="3799436" y="52468"/>
                </a:lnTo>
                <a:lnTo>
                  <a:pt x="3807117" y="55262"/>
                </a:lnTo>
                <a:lnTo>
                  <a:pt x="3805720" y="59449"/>
                </a:lnTo>
                <a:lnTo>
                  <a:pt x="3802927" y="58054"/>
                </a:lnTo>
                <a:lnTo>
                  <a:pt x="3805720" y="60847"/>
                </a:lnTo>
                <a:lnTo>
                  <a:pt x="3807117" y="65034"/>
                </a:lnTo>
                <a:lnTo>
                  <a:pt x="3801530" y="65034"/>
                </a:lnTo>
                <a:lnTo>
                  <a:pt x="3792453" y="56657"/>
                </a:lnTo>
                <a:close/>
                <a:moveTo>
                  <a:pt x="3802228" y="30828"/>
                </a:moveTo>
                <a:lnTo>
                  <a:pt x="3809909" y="30828"/>
                </a:lnTo>
                <a:lnTo>
                  <a:pt x="3808512" y="32224"/>
                </a:lnTo>
                <a:lnTo>
                  <a:pt x="3811306" y="32224"/>
                </a:lnTo>
                <a:lnTo>
                  <a:pt x="3809909" y="33622"/>
                </a:lnTo>
                <a:close/>
                <a:moveTo>
                  <a:pt x="3778487" y="17563"/>
                </a:moveTo>
                <a:lnTo>
                  <a:pt x="3782676" y="17563"/>
                </a:lnTo>
                <a:lnTo>
                  <a:pt x="3779883" y="18959"/>
                </a:lnTo>
                <a:lnTo>
                  <a:pt x="3803625" y="18959"/>
                </a:lnTo>
                <a:lnTo>
                  <a:pt x="3812702" y="21752"/>
                </a:lnTo>
                <a:lnTo>
                  <a:pt x="3830160" y="35015"/>
                </a:lnTo>
                <a:lnTo>
                  <a:pt x="3806418" y="28733"/>
                </a:lnTo>
                <a:lnTo>
                  <a:pt x="3804323" y="27337"/>
                </a:lnTo>
                <a:lnTo>
                  <a:pt x="3796641" y="33619"/>
                </a:lnTo>
                <a:lnTo>
                  <a:pt x="3791056" y="35015"/>
                </a:lnTo>
                <a:lnTo>
                  <a:pt x="3783374" y="49675"/>
                </a:lnTo>
                <a:lnTo>
                  <a:pt x="3781977" y="46883"/>
                </a:lnTo>
                <a:lnTo>
                  <a:pt x="3774296" y="45486"/>
                </a:lnTo>
                <a:lnTo>
                  <a:pt x="3772900" y="36412"/>
                </a:lnTo>
                <a:lnTo>
                  <a:pt x="3774296" y="21752"/>
                </a:lnTo>
                <a:close/>
                <a:moveTo>
                  <a:pt x="3677932" y="112"/>
                </a:moveTo>
                <a:cubicBezTo>
                  <a:pt x="3677233" y="-586"/>
                  <a:pt x="3684915" y="2205"/>
                  <a:pt x="3684915" y="2205"/>
                </a:cubicBezTo>
                <a:lnTo>
                  <a:pt x="3698183" y="12677"/>
                </a:lnTo>
                <a:lnTo>
                  <a:pt x="3707260" y="25941"/>
                </a:lnTo>
                <a:lnTo>
                  <a:pt x="3692596" y="11281"/>
                </a:lnTo>
                <a:lnTo>
                  <a:pt x="3683518" y="3602"/>
                </a:lnTo>
                <a:lnTo>
                  <a:pt x="3679328" y="3602"/>
                </a:lnTo>
                <a:lnTo>
                  <a:pt x="3687010" y="9187"/>
                </a:lnTo>
                <a:lnTo>
                  <a:pt x="3710752" y="32921"/>
                </a:lnTo>
                <a:lnTo>
                  <a:pt x="3712149" y="37110"/>
                </a:lnTo>
                <a:lnTo>
                  <a:pt x="3683518" y="14772"/>
                </a:lnTo>
                <a:lnTo>
                  <a:pt x="3682122" y="11979"/>
                </a:lnTo>
                <a:lnTo>
                  <a:pt x="3676535" y="13375"/>
                </a:lnTo>
                <a:lnTo>
                  <a:pt x="3670251" y="10583"/>
                </a:lnTo>
                <a:lnTo>
                  <a:pt x="3670251" y="14772"/>
                </a:lnTo>
                <a:lnTo>
                  <a:pt x="3677932" y="18960"/>
                </a:lnTo>
                <a:lnTo>
                  <a:pt x="3684217" y="23148"/>
                </a:lnTo>
                <a:lnTo>
                  <a:pt x="3684217" y="18960"/>
                </a:lnTo>
                <a:lnTo>
                  <a:pt x="3709355" y="41298"/>
                </a:lnTo>
                <a:lnTo>
                  <a:pt x="3705165" y="42694"/>
                </a:lnTo>
                <a:lnTo>
                  <a:pt x="3703769" y="42694"/>
                </a:lnTo>
                <a:lnTo>
                  <a:pt x="3700976" y="37109"/>
                </a:lnTo>
                <a:lnTo>
                  <a:pt x="3694691" y="32921"/>
                </a:lnTo>
                <a:lnTo>
                  <a:pt x="3688051" y="35045"/>
                </a:lnTo>
                <a:lnTo>
                  <a:pt x="3693992" y="33619"/>
                </a:lnTo>
                <a:lnTo>
                  <a:pt x="3696786" y="36412"/>
                </a:lnTo>
                <a:lnTo>
                  <a:pt x="3698183" y="39203"/>
                </a:lnTo>
                <a:lnTo>
                  <a:pt x="3691897" y="41996"/>
                </a:lnTo>
                <a:lnTo>
                  <a:pt x="3684217" y="41996"/>
                </a:lnTo>
                <a:lnTo>
                  <a:pt x="3677603" y="38388"/>
                </a:lnTo>
                <a:lnTo>
                  <a:pt x="3677233" y="38506"/>
                </a:lnTo>
                <a:lnTo>
                  <a:pt x="3670949" y="37110"/>
                </a:lnTo>
                <a:lnTo>
                  <a:pt x="3682820" y="46184"/>
                </a:lnTo>
                <a:lnTo>
                  <a:pt x="3685614" y="56656"/>
                </a:lnTo>
                <a:lnTo>
                  <a:pt x="3679328" y="74109"/>
                </a:lnTo>
                <a:lnTo>
                  <a:pt x="3668854" y="72714"/>
                </a:lnTo>
                <a:lnTo>
                  <a:pt x="3666061" y="78298"/>
                </a:lnTo>
                <a:lnTo>
                  <a:pt x="3667457" y="88772"/>
                </a:lnTo>
                <a:lnTo>
                  <a:pt x="3666061" y="91564"/>
                </a:lnTo>
                <a:lnTo>
                  <a:pt x="3660474" y="56656"/>
                </a:lnTo>
                <a:lnTo>
                  <a:pt x="3657681" y="44788"/>
                </a:lnTo>
                <a:lnTo>
                  <a:pt x="3648603" y="28035"/>
                </a:lnTo>
                <a:lnTo>
                  <a:pt x="3650000" y="25242"/>
                </a:lnTo>
                <a:lnTo>
                  <a:pt x="3652793" y="18960"/>
                </a:lnTo>
                <a:lnTo>
                  <a:pt x="3666061" y="4300"/>
                </a:lnTo>
                <a:close/>
              </a:path>
            </a:pathLst>
          </a:custGeom>
          <a:solidFill>
            <a:srgbClr val="C3E5EA"/>
          </a:solidFill>
          <a:ln w="3175" cap="flat">
            <a:solidFill>
              <a:srgbClr val="C3E5EA"/>
            </a:solidFill>
            <a:prstDash val="solid"/>
            <a:miter/>
          </a:ln>
        </p:spPr>
        <p:txBody>
          <a:bodyPr wrap="square" rtlCol="0" anchor="ctr">
            <a:noAutofit/>
          </a:bodyPr>
          <a:lstStyle/>
          <a:p>
            <a:endParaRPr lang="nl-NL" sz="1349"/>
          </a:p>
        </p:txBody>
      </p:sp>
      <p:grpSp>
        <p:nvGrpSpPr>
          <p:cNvPr id="856" name="Groep 855">
            <a:extLst>
              <a:ext uri="{FF2B5EF4-FFF2-40B4-BE49-F238E27FC236}">
                <a16:creationId xmlns:a16="http://schemas.microsoft.com/office/drawing/2014/main" id="{5E7398F7-FA67-E2A8-44A1-7460B65E4D83}"/>
              </a:ext>
            </a:extLst>
          </p:cNvPr>
          <p:cNvGrpSpPr/>
          <p:nvPr/>
        </p:nvGrpSpPr>
        <p:grpSpPr>
          <a:xfrm>
            <a:off x="1160206" y="3655523"/>
            <a:ext cx="3838795" cy="1136611"/>
            <a:chOff x="1159563" y="4361072"/>
            <a:chExt cx="3839295" cy="1136758"/>
          </a:xfrm>
        </p:grpSpPr>
        <p:grpSp>
          <p:nvGrpSpPr>
            <p:cNvPr id="41" name="Groep 40">
              <a:extLst>
                <a:ext uri="{FF2B5EF4-FFF2-40B4-BE49-F238E27FC236}">
                  <a16:creationId xmlns:a16="http://schemas.microsoft.com/office/drawing/2014/main" id="{B6B148CF-D9C5-2D61-D18F-BF3038F0DB2D}"/>
                </a:ext>
              </a:extLst>
            </p:cNvPr>
            <p:cNvGrpSpPr/>
            <p:nvPr/>
          </p:nvGrpSpPr>
          <p:grpSpPr>
            <a:xfrm>
              <a:off x="1958241" y="4361072"/>
              <a:ext cx="3040617" cy="1136758"/>
              <a:chOff x="6211533" y="2865048"/>
              <a:chExt cx="2029598" cy="758781"/>
            </a:xfrm>
          </p:grpSpPr>
          <p:sp>
            <p:nvSpPr>
              <p:cNvPr id="42" name="Vrije vorm 41">
                <a:extLst>
                  <a:ext uri="{FF2B5EF4-FFF2-40B4-BE49-F238E27FC236}">
                    <a16:creationId xmlns:a16="http://schemas.microsoft.com/office/drawing/2014/main" id="{47AD5361-9BFC-65FF-88CF-5DAD5355F0A9}"/>
                  </a:ext>
                </a:extLst>
              </p:cNvPr>
              <p:cNvSpPr/>
              <p:nvPr/>
            </p:nvSpPr>
            <p:spPr>
              <a:xfrm>
                <a:off x="6635724" y="2865059"/>
                <a:ext cx="332792" cy="335405"/>
              </a:xfrm>
              <a:custGeom>
                <a:avLst/>
                <a:gdLst>
                  <a:gd name="connsiteX0" fmla="*/ 278143 w 332792"/>
                  <a:gd name="connsiteY0" fmla="*/ 335405 h 335405"/>
                  <a:gd name="connsiteX1" fmla="*/ 54650 w 332792"/>
                  <a:gd name="connsiteY1" fmla="*/ 335405 h 335405"/>
                  <a:gd name="connsiteX2" fmla="*/ 0 w 332792"/>
                  <a:gd name="connsiteY2" fmla="*/ 280756 h 335405"/>
                  <a:gd name="connsiteX3" fmla="*/ 0 w 332792"/>
                  <a:gd name="connsiteY3" fmla="*/ 54650 h 335405"/>
                  <a:gd name="connsiteX4" fmla="*/ 54650 w 332792"/>
                  <a:gd name="connsiteY4" fmla="*/ 0 h 335405"/>
                  <a:gd name="connsiteX5" fmla="*/ 278143 w 332792"/>
                  <a:gd name="connsiteY5" fmla="*/ 0 h 335405"/>
                  <a:gd name="connsiteX6" fmla="*/ 332792 w 332792"/>
                  <a:gd name="connsiteY6" fmla="*/ 54650 h 335405"/>
                  <a:gd name="connsiteX7" fmla="*/ 332792 w 332792"/>
                  <a:gd name="connsiteY7" fmla="*/ 280756 h 335405"/>
                  <a:gd name="connsiteX8" fmla="*/ 278143 w 332792"/>
                  <a:gd name="connsiteY8" fmla="*/ 335405 h 335405"/>
                  <a:gd name="connsiteX9" fmla="*/ 54650 w 332792"/>
                  <a:gd name="connsiteY9" fmla="*/ 12144 h 335405"/>
                  <a:gd name="connsiteX10" fmla="*/ 12144 w 332792"/>
                  <a:gd name="connsiteY10" fmla="*/ 54650 h 335405"/>
                  <a:gd name="connsiteX11" fmla="*/ 12144 w 332792"/>
                  <a:gd name="connsiteY11" fmla="*/ 280756 h 335405"/>
                  <a:gd name="connsiteX12" fmla="*/ 54650 w 332792"/>
                  <a:gd name="connsiteY12" fmla="*/ 323261 h 335405"/>
                  <a:gd name="connsiteX13" fmla="*/ 278143 w 332792"/>
                  <a:gd name="connsiteY13" fmla="*/ 323261 h 335405"/>
                  <a:gd name="connsiteX14" fmla="*/ 320648 w 332792"/>
                  <a:gd name="connsiteY14" fmla="*/ 280756 h 335405"/>
                  <a:gd name="connsiteX15" fmla="*/ 320648 w 332792"/>
                  <a:gd name="connsiteY15" fmla="*/ 54650 h 335405"/>
                  <a:gd name="connsiteX16" fmla="*/ 278143 w 332792"/>
                  <a:gd name="connsiteY16" fmla="*/ 12144 h 335405"/>
                  <a:gd name="connsiteX17" fmla="*/ 54650 w 332792"/>
                  <a:gd name="connsiteY17" fmla="*/ 12144 h 33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92" h="335405">
                    <a:moveTo>
                      <a:pt x="278143" y="335405"/>
                    </a:moveTo>
                    <a:lnTo>
                      <a:pt x="54650" y="335405"/>
                    </a:lnTo>
                    <a:cubicBezTo>
                      <a:pt x="24518" y="335405"/>
                      <a:pt x="0" y="310887"/>
                      <a:pt x="0" y="280756"/>
                    </a:cubicBezTo>
                    <a:lnTo>
                      <a:pt x="0" y="54650"/>
                    </a:lnTo>
                    <a:cubicBezTo>
                      <a:pt x="0" y="24514"/>
                      <a:pt x="24518" y="0"/>
                      <a:pt x="54650" y="0"/>
                    </a:cubicBezTo>
                    <a:lnTo>
                      <a:pt x="278143" y="0"/>
                    </a:lnTo>
                    <a:cubicBezTo>
                      <a:pt x="308274" y="0"/>
                      <a:pt x="332792" y="24514"/>
                      <a:pt x="332792" y="54650"/>
                    </a:cubicBezTo>
                    <a:lnTo>
                      <a:pt x="332792" y="280756"/>
                    </a:lnTo>
                    <a:cubicBezTo>
                      <a:pt x="332792" y="310887"/>
                      <a:pt x="308274" y="335405"/>
                      <a:pt x="278143" y="335405"/>
                    </a:cubicBezTo>
                    <a:close/>
                    <a:moveTo>
                      <a:pt x="54650" y="12144"/>
                    </a:moveTo>
                    <a:cubicBezTo>
                      <a:pt x="31215" y="12144"/>
                      <a:pt x="12144" y="31211"/>
                      <a:pt x="12144" y="54650"/>
                    </a:cubicBezTo>
                    <a:lnTo>
                      <a:pt x="12144" y="280756"/>
                    </a:lnTo>
                    <a:cubicBezTo>
                      <a:pt x="12144" y="304191"/>
                      <a:pt x="31215" y="323261"/>
                      <a:pt x="54650" y="323261"/>
                    </a:cubicBezTo>
                    <a:lnTo>
                      <a:pt x="278143" y="323261"/>
                    </a:lnTo>
                    <a:cubicBezTo>
                      <a:pt x="301577" y="323261"/>
                      <a:pt x="320648" y="304191"/>
                      <a:pt x="320648" y="280756"/>
                    </a:cubicBezTo>
                    <a:lnTo>
                      <a:pt x="320648" y="54650"/>
                    </a:lnTo>
                    <a:cubicBezTo>
                      <a:pt x="320648" y="31211"/>
                      <a:pt x="301577" y="12144"/>
                      <a:pt x="278143" y="12144"/>
                    </a:cubicBezTo>
                    <a:lnTo>
                      <a:pt x="54650" y="12144"/>
                    </a:lnTo>
                    <a:close/>
                  </a:path>
                </a:pathLst>
              </a:custGeom>
              <a:solidFill>
                <a:schemeClr val="tx2"/>
              </a:solidFill>
              <a:ln w="8096" cap="flat">
                <a:noFill/>
                <a:prstDash val="solid"/>
                <a:miter/>
              </a:ln>
            </p:spPr>
            <p:txBody>
              <a:bodyPr rtlCol="0" anchor="ctr"/>
              <a:lstStyle/>
              <a:p>
                <a:endParaRPr lang="nl-NL" sz="3600"/>
              </a:p>
            </p:txBody>
          </p:sp>
          <p:sp>
            <p:nvSpPr>
              <p:cNvPr id="43" name="Vrije vorm 42">
                <a:extLst>
                  <a:ext uri="{FF2B5EF4-FFF2-40B4-BE49-F238E27FC236}">
                    <a16:creationId xmlns:a16="http://schemas.microsoft.com/office/drawing/2014/main" id="{8F8A2E3A-ACEE-54A4-1803-68894A3CD7D5}"/>
                  </a:ext>
                </a:extLst>
              </p:cNvPr>
              <p:cNvSpPr/>
              <p:nvPr/>
            </p:nvSpPr>
            <p:spPr>
              <a:xfrm>
                <a:off x="6211533" y="2865059"/>
                <a:ext cx="332784" cy="335405"/>
              </a:xfrm>
              <a:custGeom>
                <a:avLst/>
                <a:gdLst>
                  <a:gd name="connsiteX0" fmla="*/ 278135 w 332784"/>
                  <a:gd name="connsiteY0" fmla="*/ 335405 h 335405"/>
                  <a:gd name="connsiteX1" fmla="*/ 54650 w 332784"/>
                  <a:gd name="connsiteY1" fmla="*/ 335405 h 335405"/>
                  <a:gd name="connsiteX2" fmla="*/ 0 w 332784"/>
                  <a:gd name="connsiteY2" fmla="*/ 280756 h 335405"/>
                  <a:gd name="connsiteX3" fmla="*/ 0 w 332784"/>
                  <a:gd name="connsiteY3" fmla="*/ 54650 h 335405"/>
                  <a:gd name="connsiteX4" fmla="*/ 54650 w 332784"/>
                  <a:gd name="connsiteY4" fmla="*/ 0 h 335405"/>
                  <a:gd name="connsiteX5" fmla="*/ 278135 w 332784"/>
                  <a:gd name="connsiteY5" fmla="*/ 0 h 335405"/>
                  <a:gd name="connsiteX6" fmla="*/ 332784 w 332784"/>
                  <a:gd name="connsiteY6" fmla="*/ 54650 h 335405"/>
                  <a:gd name="connsiteX7" fmla="*/ 332784 w 332784"/>
                  <a:gd name="connsiteY7" fmla="*/ 280756 h 335405"/>
                  <a:gd name="connsiteX8" fmla="*/ 278135 w 332784"/>
                  <a:gd name="connsiteY8" fmla="*/ 335405 h 335405"/>
                  <a:gd name="connsiteX9" fmla="*/ 54650 w 332784"/>
                  <a:gd name="connsiteY9" fmla="*/ 12144 h 335405"/>
                  <a:gd name="connsiteX10" fmla="*/ 12144 w 332784"/>
                  <a:gd name="connsiteY10" fmla="*/ 54650 h 335405"/>
                  <a:gd name="connsiteX11" fmla="*/ 12144 w 332784"/>
                  <a:gd name="connsiteY11" fmla="*/ 280756 h 335405"/>
                  <a:gd name="connsiteX12" fmla="*/ 54650 w 332784"/>
                  <a:gd name="connsiteY12" fmla="*/ 323261 h 335405"/>
                  <a:gd name="connsiteX13" fmla="*/ 278135 w 332784"/>
                  <a:gd name="connsiteY13" fmla="*/ 323261 h 335405"/>
                  <a:gd name="connsiteX14" fmla="*/ 320640 w 332784"/>
                  <a:gd name="connsiteY14" fmla="*/ 280756 h 335405"/>
                  <a:gd name="connsiteX15" fmla="*/ 320640 w 332784"/>
                  <a:gd name="connsiteY15" fmla="*/ 54650 h 335405"/>
                  <a:gd name="connsiteX16" fmla="*/ 278135 w 332784"/>
                  <a:gd name="connsiteY16" fmla="*/ 12144 h 335405"/>
                  <a:gd name="connsiteX17" fmla="*/ 54650 w 332784"/>
                  <a:gd name="connsiteY17" fmla="*/ 12144 h 33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84" h="335405">
                    <a:moveTo>
                      <a:pt x="278135" y="335405"/>
                    </a:moveTo>
                    <a:lnTo>
                      <a:pt x="54650" y="335405"/>
                    </a:lnTo>
                    <a:cubicBezTo>
                      <a:pt x="24518" y="335405"/>
                      <a:pt x="0" y="310887"/>
                      <a:pt x="0" y="280756"/>
                    </a:cubicBezTo>
                    <a:lnTo>
                      <a:pt x="0" y="54650"/>
                    </a:lnTo>
                    <a:cubicBezTo>
                      <a:pt x="0" y="24514"/>
                      <a:pt x="24518" y="0"/>
                      <a:pt x="54650" y="0"/>
                    </a:cubicBezTo>
                    <a:lnTo>
                      <a:pt x="278135" y="0"/>
                    </a:lnTo>
                    <a:cubicBezTo>
                      <a:pt x="308266" y="0"/>
                      <a:pt x="332784" y="24514"/>
                      <a:pt x="332784" y="54650"/>
                    </a:cubicBezTo>
                    <a:lnTo>
                      <a:pt x="332784" y="280756"/>
                    </a:lnTo>
                    <a:cubicBezTo>
                      <a:pt x="332784" y="310887"/>
                      <a:pt x="308266" y="335405"/>
                      <a:pt x="278135" y="335405"/>
                    </a:cubicBezTo>
                    <a:close/>
                    <a:moveTo>
                      <a:pt x="54650" y="12144"/>
                    </a:moveTo>
                    <a:cubicBezTo>
                      <a:pt x="31215" y="12144"/>
                      <a:pt x="12144" y="31211"/>
                      <a:pt x="12144" y="54650"/>
                    </a:cubicBezTo>
                    <a:lnTo>
                      <a:pt x="12144" y="280756"/>
                    </a:lnTo>
                    <a:cubicBezTo>
                      <a:pt x="12144" y="304191"/>
                      <a:pt x="31215" y="323261"/>
                      <a:pt x="54650" y="323261"/>
                    </a:cubicBezTo>
                    <a:lnTo>
                      <a:pt x="278135" y="323261"/>
                    </a:lnTo>
                    <a:cubicBezTo>
                      <a:pt x="301570" y="323261"/>
                      <a:pt x="320640" y="304191"/>
                      <a:pt x="320640" y="280756"/>
                    </a:cubicBezTo>
                    <a:lnTo>
                      <a:pt x="320640" y="54650"/>
                    </a:lnTo>
                    <a:cubicBezTo>
                      <a:pt x="320640" y="31211"/>
                      <a:pt x="301570" y="12144"/>
                      <a:pt x="278135" y="12144"/>
                    </a:cubicBezTo>
                    <a:lnTo>
                      <a:pt x="54650" y="12144"/>
                    </a:lnTo>
                    <a:close/>
                  </a:path>
                </a:pathLst>
              </a:custGeom>
              <a:solidFill>
                <a:schemeClr val="tx2"/>
              </a:solidFill>
              <a:ln w="8096" cap="flat">
                <a:noFill/>
                <a:prstDash val="solid"/>
                <a:miter/>
              </a:ln>
            </p:spPr>
            <p:txBody>
              <a:bodyPr rtlCol="0" anchor="ctr"/>
              <a:lstStyle/>
              <a:p>
                <a:endParaRPr lang="nl-NL" sz="3600"/>
              </a:p>
            </p:txBody>
          </p:sp>
          <p:sp>
            <p:nvSpPr>
              <p:cNvPr id="44" name="Vrije vorm 43">
                <a:extLst>
                  <a:ext uri="{FF2B5EF4-FFF2-40B4-BE49-F238E27FC236}">
                    <a16:creationId xmlns:a16="http://schemas.microsoft.com/office/drawing/2014/main" id="{C425CDFB-19CE-080A-2FFC-68CB9F37BAEB}"/>
                  </a:ext>
                </a:extLst>
              </p:cNvPr>
              <p:cNvSpPr/>
              <p:nvPr/>
            </p:nvSpPr>
            <p:spPr>
              <a:xfrm>
                <a:off x="7059890" y="2865048"/>
                <a:ext cx="332835" cy="335427"/>
              </a:xfrm>
              <a:custGeom>
                <a:avLst/>
                <a:gdLst>
                  <a:gd name="connsiteX0" fmla="*/ 278186 w 332835"/>
                  <a:gd name="connsiteY0" fmla="*/ 0 h 335427"/>
                  <a:gd name="connsiteX1" fmla="*/ 54650 w 332835"/>
                  <a:gd name="connsiteY1" fmla="*/ 0 h 335427"/>
                  <a:gd name="connsiteX2" fmla="*/ 0 w 332835"/>
                  <a:gd name="connsiteY2" fmla="*/ 54650 h 335427"/>
                  <a:gd name="connsiteX3" fmla="*/ 0 w 332835"/>
                  <a:gd name="connsiteY3" fmla="*/ 280778 h 335427"/>
                  <a:gd name="connsiteX4" fmla="*/ 54650 w 332835"/>
                  <a:gd name="connsiteY4" fmla="*/ 335428 h 335427"/>
                  <a:gd name="connsiteX5" fmla="*/ 278186 w 332835"/>
                  <a:gd name="connsiteY5" fmla="*/ 335428 h 335427"/>
                  <a:gd name="connsiteX6" fmla="*/ 332836 w 332835"/>
                  <a:gd name="connsiteY6" fmla="*/ 280778 h 335427"/>
                  <a:gd name="connsiteX7" fmla="*/ 332836 w 332835"/>
                  <a:gd name="connsiteY7" fmla="*/ 54650 h 335427"/>
                  <a:gd name="connsiteX8" fmla="*/ 278186 w 332835"/>
                  <a:gd name="connsiteY8" fmla="*/ 0 h 335427"/>
                  <a:gd name="connsiteX9" fmla="*/ 320691 w 332835"/>
                  <a:gd name="connsiteY9" fmla="*/ 280778 h 335427"/>
                  <a:gd name="connsiteX10" fmla="*/ 278186 w 332835"/>
                  <a:gd name="connsiteY10" fmla="*/ 323283 h 335427"/>
                  <a:gd name="connsiteX11" fmla="*/ 54650 w 332835"/>
                  <a:gd name="connsiteY11" fmla="*/ 323283 h 335427"/>
                  <a:gd name="connsiteX12" fmla="*/ 12144 w 332835"/>
                  <a:gd name="connsiteY12" fmla="*/ 280778 h 335427"/>
                  <a:gd name="connsiteX13" fmla="*/ 12144 w 332835"/>
                  <a:gd name="connsiteY13" fmla="*/ 54650 h 335427"/>
                  <a:gd name="connsiteX14" fmla="*/ 54650 w 332835"/>
                  <a:gd name="connsiteY14" fmla="*/ 12144 h 335427"/>
                  <a:gd name="connsiteX15" fmla="*/ 278186 w 332835"/>
                  <a:gd name="connsiteY15" fmla="*/ 12144 h 335427"/>
                  <a:gd name="connsiteX16" fmla="*/ 320691 w 332835"/>
                  <a:gd name="connsiteY16" fmla="*/ 54650 h 335427"/>
                  <a:gd name="connsiteX17" fmla="*/ 320691 w 332835"/>
                  <a:gd name="connsiteY17" fmla="*/ 280778 h 33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835" h="335427">
                    <a:moveTo>
                      <a:pt x="278186" y="0"/>
                    </a:moveTo>
                    <a:lnTo>
                      <a:pt x="54650" y="0"/>
                    </a:lnTo>
                    <a:cubicBezTo>
                      <a:pt x="24531" y="0"/>
                      <a:pt x="0" y="24532"/>
                      <a:pt x="0" y="54650"/>
                    </a:cubicBezTo>
                    <a:lnTo>
                      <a:pt x="0" y="280778"/>
                    </a:lnTo>
                    <a:cubicBezTo>
                      <a:pt x="0" y="310896"/>
                      <a:pt x="24531" y="335428"/>
                      <a:pt x="54650" y="335428"/>
                    </a:cubicBezTo>
                    <a:lnTo>
                      <a:pt x="278186" y="335428"/>
                    </a:lnTo>
                    <a:cubicBezTo>
                      <a:pt x="308305" y="335428"/>
                      <a:pt x="332836" y="310896"/>
                      <a:pt x="332836" y="280778"/>
                    </a:cubicBezTo>
                    <a:lnTo>
                      <a:pt x="332836" y="54650"/>
                    </a:lnTo>
                    <a:cubicBezTo>
                      <a:pt x="332836" y="24532"/>
                      <a:pt x="308305" y="0"/>
                      <a:pt x="278186" y="0"/>
                    </a:cubicBezTo>
                    <a:close/>
                    <a:moveTo>
                      <a:pt x="320691" y="280778"/>
                    </a:moveTo>
                    <a:cubicBezTo>
                      <a:pt x="320691" y="304176"/>
                      <a:pt x="301585" y="323283"/>
                      <a:pt x="278186" y="323283"/>
                    </a:cubicBezTo>
                    <a:lnTo>
                      <a:pt x="54650" y="323283"/>
                    </a:lnTo>
                    <a:cubicBezTo>
                      <a:pt x="31250" y="323283"/>
                      <a:pt x="12144" y="304176"/>
                      <a:pt x="12144" y="280778"/>
                    </a:cubicBezTo>
                    <a:lnTo>
                      <a:pt x="12144" y="54650"/>
                    </a:lnTo>
                    <a:cubicBezTo>
                      <a:pt x="12144" y="31252"/>
                      <a:pt x="31250" y="12144"/>
                      <a:pt x="54650" y="12144"/>
                    </a:cubicBezTo>
                    <a:lnTo>
                      <a:pt x="278186" y="12144"/>
                    </a:lnTo>
                    <a:cubicBezTo>
                      <a:pt x="301585" y="12144"/>
                      <a:pt x="320691" y="31252"/>
                      <a:pt x="320691" y="54650"/>
                    </a:cubicBezTo>
                    <a:lnTo>
                      <a:pt x="320691" y="280778"/>
                    </a:lnTo>
                    <a:close/>
                  </a:path>
                </a:pathLst>
              </a:custGeom>
              <a:solidFill>
                <a:schemeClr val="tx2"/>
              </a:solidFill>
              <a:ln w="8096" cap="flat">
                <a:noFill/>
                <a:prstDash val="solid"/>
                <a:miter/>
              </a:ln>
            </p:spPr>
            <p:txBody>
              <a:bodyPr rtlCol="0" anchor="ctr"/>
              <a:lstStyle/>
              <a:p>
                <a:endParaRPr lang="nl-NL" sz="3600"/>
              </a:p>
            </p:txBody>
          </p:sp>
          <p:sp>
            <p:nvSpPr>
              <p:cNvPr id="45" name="Vrije vorm 44">
                <a:extLst>
                  <a:ext uri="{FF2B5EF4-FFF2-40B4-BE49-F238E27FC236}">
                    <a16:creationId xmlns:a16="http://schemas.microsoft.com/office/drawing/2014/main" id="{215F8C75-BD56-1243-0DD5-A80F1E1BCEBE}"/>
                  </a:ext>
                </a:extLst>
              </p:cNvPr>
              <p:cNvSpPr/>
              <p:nvPr/>
            </p:nvSpPr>
            <p:spPr>
              <a:xfrm>
                <a:off x="7484132" y="2865048"/>
                <a:ext cx="332756" cy="335427"/>
              </a:xfrm>
              <a:custGeom>
                <a:avLst/>
                <a:gdLst>
                  <a:gd name="connsiteX0" fmla="*/ 278107 w 332756"/>
                  <a:gd name="connsiteY0" fmla="*/ 0 h 335427"/>
                  <a:gd name="connsiteX1" fmla="*/ 54650 w 332756"/>
                  <a:gd name="connsiteY1" fmla="*/ 0 h 335427"/>
                  <a:gd name="connsiteX2" fmla="*/ 0 w 332756"/>
                  <a:gd name="connsiteY2" fmla="*/ 54650 h 335427"/>
                  <a:gd name="connsiteX3" fmla="*/ 0 w 332756"/>
                  <a:gd name="connsiteY3" fmla="*/ 280778 h 335427"/>
                  <a:gd name="connsiteX4" fmla="*/ 54650 w 332756"/>
                  <a:gd name="connsiteY4" fmla="*/ 335428 h 335427"/>
                  <a:gd name="connsiteX5" fmla="*/ 278107 w 332756"/>
                  <a:gd name="connsiteY5" fmla="*/ 335428 h 335427"/>
                  <a:gd name="connsiteX6" fmla="*/ 332757 w 332756"/>
                  <a:gd name="connsiteY6" fmla="*/ 280778 h 335427"/>
                  <a:gd name="connsiteX7" fmla="*/ 332757 w 332756"/>
                  <a:gd name="connsiteY7" fmla="*/ 54650 h 335427"/>
                  <a:gd name="connsiteX8" fmla="*/ 278107 w 332756"/>
                  <a:gd name="connsiteY8" fmla="*/ 0 h 335427"/>
                  <a:gd name="connsiteX9" fmla="*/ 320612 w 332756"/>
                  <a:gd name="connsiteY9" fmla="*/ 280778 h 335427"/>
                  <a:gd name="connsiteX10" fmla="*/ 278107 w 332756"/>
                  <a:gd name="connsiteY10" fmla="*/ 323283 h 335427"/>
                  <a:gd name="connsiteX11" fmla="*/ 54650 w 332756"/>
                  <a:gd name="connsiteY11" fmla="*/ 323283 h 335427"/>
                  <a:gd name="connsiteX12" fmla="*/ 12144 w 332756"/>
                  <a:gd name="connsiteY12" fmla="*/ 280778 h 335427"/>
                  <a:gd name="connsiteX13" fmla="*/ 12144 w 332756"/>
                  <a:gd name="connsiteY13" fmla="*/ 54650 h 335427"/>
                  <a:gd name="connsiteX14" fmla="*/ 54650 w 332756"/>
                  <a:gd name="connsiteY14" fmla="*/ 12144 h 335427"/>
                  <a:gd name="connsiteX15" fmla="*/ 278107 w 332756"/>
                  <a:gd name="connsiteY15" fmla="*/ 12144 h 335427"/>
                  <a:gd name="connsiteX16" fmla="*/ 320612 w 332756"/>
                  <a:gd name="connsiteY16" fmla="*/ 54650 h 335427"/>
                  <a:gd name="connsiteX17" fmla="*/ 320612 w 332756"/>
                  <a:gd name="connsiteY17" fmla="*/ 280778 h 33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56" h="335427">
                    <a:moveTo>
                      <a:pt x="278107" y="0"/>
                    </a:moveTo>
                    <a:lnTo>
                      <a:pt x="54650" y="0"/>
                    </a:lnTo>
                    <a:cubicBezTo>
                      <a:pt x="24532" y="0"/>
                      <a:pt x="0" y="24532"/>
                      <a:pt x="0" y="54650"/>
                    </a:cubicBezTo>
                    <a:lnTo>
                      <a:pt x="0" y="280778"/>
                    </a:lnTo>
                    <a:cubicBezTo>
                      <a:pt x="0" y="310896"/>
                      <a:pt x="24532" y="335428"/>
                      <a:pt x="54650" y="335428"/>
                    </a:cubicBezTo>
                    <a:lnTo>
                      <a:pt x="278107" y="335428"/>
                    </a:lnTo>
                    <a:cubicBezTo>
                      <a:pt x="308225" y="335428"/>
                      <a:pt x="332757" y="310896"/>
                      <a:pt x="332757" y="280778"/>
                    </a:cubicBezTo>
                    <a:lnTo>
                      <a:pt x="332757" y="54650"/>
                    </a:lnTo>
                    <a:cubicBezTo>
                      <a:pt x="332757" y="24532"/>
                      <a:pt x="308225" y="0"/>
                      <a:pt x="278107" y="0"/>
                    </a:cubicBezTo>
                    <a:close/>
                    <a:moveTo>
                      <a:pt x="320612" y="280778"/>
                    </a:moveTo>
                    <a:cubicBezTo>
                      <a:pt x="320612" y="304176"/>
                      <a:pt x="301585" y="323283"/>
                      <a:pt x="278107" y="323283"/>
                    </a:cubicBezTo>
                    <a:lnTo>
                      <a:pt x="54650" y="323283"/>
                    </a:lnTo>
                    <a:cubicBezTo>
                      <a:pt x="31171" y="323283"/>
                      <a:pt x="12144" y="304176"/>
                      <a:pt x="12144" y="280778"/>
                    </a:cubicBezTo>
                    <a:lnTo>
                      <a:pt x="12144" y="54650"/>
                    </a:lnTo>
                    <a:cubicBezTo>
                      <a:pt x="12144" y="31252"/>
                      <a:pt x="31171" y="12144"/>
                      <a:pt x="54650" y="12144"/>
                    </a:cubicBezTo>
                    <a:lnTo>
                      <a:pt x="278107" y="12144"/>
                    </a:lnTo>
                    <a:cubicBezTo>
                      <a:pt x="301585" y="12144"/>
                      <a:pt x="320612" y="31252"/>
                      <a:pt x="320612" y="54650"/>
                    </a:cubicBezTo>
                    <a:lnTo>
                      <a:pt x="320612" y="280778"/>
                    </a:lnTo>
                    <a:close/>
                  </a:path>
                </a:pathLst>
              </a:custGeom>
              <a:solidFill>
                <a:schemeClr val="tx2"/>
              </a:solidFill>
              <a:ln w="8096" cap="flat">
                <a:noFill/>
                <a:prstDash val="solid"/>
                <a:miter/>
              </a:ln>
            </p:spPr>
            <p:txBody>
              <a:bodyPr rtlCol="0" anchor="ctr"/>
              <a:lstStyle/>
              <a:p>
                <a:endParaRPr lang="nl-NL" sz="3600"/>
              </a:p>
            </p:txBody>
          </p:sp>
          <p:sp>
            <p:nvSpPr>
              <p:cNvPr id="46" name="Vrije vorm 45">
                <a:extLst>
                  <a:ext uri="{FF2B5EF4-FFF2-40B4-BE49-F238E27FC236}">
                    <a16:creationId xmlns:a16="http://schemas.microsoft.com/office/drawing/2014/main" id="{96F74DE7-81F1-7CDC-D1DE-A8C9D3923BA9}"/>
                  </a:ext>
                </a:extLst>
              </p:cNvPr>
              <p:cNvSpPr/>
              <p:nvPr/>
            </p:nvSpPr>
            <p:spPr>
              <a:xfrm>
                <a:off x="7908295" y="2865048"/>
                <a:ext cx="332836" cy="335427"/>
              </a:xfrm>
              <a:custGeom>
                <a:avLst/>
                <a:gdLst>
                  <a:gd name="connsiteX0" fmla="*/ 278187 w 332836"/>
                  <a:gd name="connsiteY0" fmla="*/ 0 h 335427"/>
                  <a:gd name="connsiteX1" fmla="*/ 54650 w 332836"/>
                  <a:gd name="connsiteY1" fmla="*/ 0 h 335427"/>
                  <a:gd name="connsiteX2" fmla="*/ 0 w 332836"/>
                  <a:gd name="connsiteY2" fmla="*/ 54650 h 335427"/>
                  <a:gd name="connsiteX3" fmla="*/ 0 w 332836"/>
                  <a:gd name="connsiteY3" fmla="*/ 280778 h 335427"/>
                  <a:gd name="connsiteX4" fmla="*/ 54650 w 332836"/>
                  <a:gd name="connsiteY4" fmla="*/ 335428 h 335427"/>
                  <a:gd name="connsiteX5" fmla="*/ 278187 w 332836"/>
                  <a:gd name="connsiteY5" fmla="*/ 335428 h 335427"/>
                  <a:gd name="connsiteX6" fmla="*/ 332837 w 332836"/>
                  <a:gd name="connsiteY6" fmla="*/ 280778 h 335427"/>
                  <a:gd name="connsiteX7" fmla="*/ 332837 w 332836"/>
                  <a:gd name="connsiteY7" fmla="*/ 54650 h 335427"/>
                  <a:gd name="connsiteX8" fmla="*/ 278187 w 332836"/>
                  <a:gd name="connsiteY8" fmla="*/ 0 h 335427"/>
                  <a:gd name="connsiteX9" fmla="*/ 320692 w 332836"/>
                  <a:gd name="connsiteY9" fmla="*/ 280778 h 335427"/>
                  <a:gd name="connsiteX10" fmla="*/ 278187 w 332836"/>
                  <a:gd name="connsiteY10" fmla="*/ 323283 h 335427"/>
                  <a:gd name="connsiteX11" fmla="*/ 54650 w 332836"/>
                  <a:gd name="connsiteY11" fmla="*/ 323283 h 335427"/>
                  <a:gd name="connsiteX12" fmla="*/ 12144 w 332836"/>
                  <a:gd name="connsiteY12" fmla="*/ 280778 h 335427"/>
                  <a:gd name="connsiteX13" fmla="*/ 12144 w 332836"/>
                  <a:gd name="connsiteY13" fmla="*/ 54650 h 335427"/>
                  <a:gd name="connsiteX14" fmla="*/ 54650 w 332836"/>
                  <a:gd name="connsiteY14" fmla="*/ 12144 h 335427"/>
                  <a:gd name="connsiteX15" fmla="*/ 278187 w 332836"/>
                  <a:gd name="connsiteY15" fmla="*/ 12144 h 335427"/>
                  <a:gd name="connsiteX16" fmla="*/ 320692 w 332836"/>
                  <a:gd name="connsiteY16" fmla="*/ 54650 h 335427"/>
                  <a:gd name="connsiteX17" fmla="*/ 320692 w 332836"/>
                  <a:gd name="connsiteY17" fmla="*/ 280778 h 33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836" h="335427">
                    <a:moveTo>
                      <a:pt x="278187" y="0"/>
                    </a:moveTo>
                    <a:lnTo>
                      <a:pt x="54650" y="0"/>
                    </a:lnTo>
                    <a:cubicBezTo>
                      <a:pt x="24532" y="0"/>
                      <a:pt x="0" y="24532"/>
                      <a:pt x="0" y="54650"/>
                    </a:cubicBezTo>
                    <a:lnTo>
                      <a:pt x="0" y="280778"/>
                    </a:lnTo>
                    <a:cubicBezTo>
                      <a:pt x="0" y="310896"/>
                      <a:pt x="24532" y="335428"/>
                      <a:pt x="54650" y="335428"/>
                    </a:cubicBezTo>
                    <a:lnTo>
                      <a:pt x="278187" y="335428"/>
                    </a:lnTo>
                    <a:cubicBezTo>
                      <a:pt x="308305" y="335428"/>
                      <a:pt x="332837" y="310896"/>
                      <a:pt x="332837" y="280778"/>
                    </a:cubicBezTo>
                    <a:lnTo>
                      <a:pt x="332837" y="54650"/>
                    </a:lnTo>
                    <a:cubicBezTo>
                      <a:pt x="332837" y="24532"/>
                      <a:pt x="308305" y="0"/>
                      <a:pt x="278187" y="0"/>
                    </a:cubicBezTo>
                    <a:close/>
                    <a:moveTo>
                      <a:pt x="320692" y="280778"/>
                    </a:moveTo>
                    <a:cubicBezTo>
                      <a:pt x="320692" y="304176"/>
                      <a:pt x="301585" y="323283"/>
                      <a:pt x="278187" y="323283"/>
                    </a:cubicBezTo>
                    <a:lnTo>
                      <a:pt x="54650" y="323283"/>
                    </a:lnTo>
                    <a:cubicBezTo>
                      <a:pt x="31251" y="323283"/>
                      <a:pt x="12144" y="304176"/>
                      <a:pt x="12144" y="280778"/>
                    </a:cubicBezTo>
                    <a:lnTo>
                      <a:pt x="12144" y="54650"/>
                    </a:lnTo>
                    <a:cubicBezTo>
                      <a:pt x="12144" y="31252"/>
                      <a:pt x="31251" y="12144"/>
                      <a:pt x="54650" y="12144"/>
                    </a:cubicBezTo>
                    <a:lnTo>
                      <a:pt x="278187" y="12144"/>
                    </a:lnTo>
                    <a:cubicBezTo>
                      <a:pt x="301585" y="12144"/>
                      <a:pt x="320692" y="31252"/>
                      <a:pt x="320692" y="54650"/>
                    </a:cubicBezTo>
                    <a:lnTo>
                      <a:pt x="320692" y="280778"/>
                    </a:lnTo>
                    <a:close/>
                  </a:path>
                </a:pathLst>
              </a:custGeom>
              <a:solidFill>
                <a:schemeClr val="tx2"/>
              </a:solidFill>
              <a:ln w="8096" cap="flat">
                <a:noFill/>
                <a:prstDash val="solid"/>
                <a:miter/>
              </a:ln>
            </p:spPr>
            <p:txBody>
              <a:bodyPr rtlCol="0" anchor="ctr"/>
              <a:lstStyle/>
              <a:p>
                <a:endParaRPr lang="nl-NL" sz="3600"/>
              </a:p>
            </p:txBody>
          </p:sp>
          <p:sp>
            <p:nvSpPr>
              <p:cNvPr id="47" name="Vrije vorm 46">
                <a:extLst>
                  <a:ext uri="{FF2B5EF4-FFF2-40B4-BE49-F238E27FC236}">
                    <a16:creationId xmlns:a16="http://schemas.microsoft.com/office/drawing/2014/main" id="{551DCC5B-4AA4-FAC9-80A4-094DF4A57A08}"/>
                  </a:ext>
                </a:extLst>
              </p:cNvPr>
              <p:cNvSpPr/>
              <p:nvPr/>
            </p:nvSpPr>
            <p:spPr>
              <a:xfrm>
                <a:off x="6635726" y="3288483"/>
                <a:ext cx="332756" cy="335346"/>
              </a:xfrm>
              <a:custGeom>
                <a:avLst/>
                <a:gdLst>
                  <a:gd name="connsiteX0" fmla="*/ 278107 w 332756"/>
                  <a:gd name="connsiteY0" fmla="*/ 0 h 335346"/>
                  <a:gd name="connsiteX1" fmla="*/ 54650 w 332756"/>
                  <a:gd name="connsiteY1" fmla="*/ 0 h 335346"/>
                  <a:gd name="connsiteX2" fmla="*/ 0 w 332756"/>
                  <a:gd name="connsiteY2" fmla="*/ 54650 h 335346"/>
                  <a:gd name="connsiteX3" fmla="*/ 0 w 332756"/>
                  <a:gd name="connsiteY3" fmla="*/ 280697 h 335346"/>
                  <a:gd name="connsiteX4" fmla="*/ 54650 w 332756"/>
                  <a:gd name="connsiteY4" fmla="*/ 335347 h 335346"/>
                  <a:gd name="connsiteX5" fmla="*/ 278107 w 332756"/>
                  <a:gd name="connsiteY5" fmla="*/ 335347 h 335346"/>
                  <a:gd name="connsiteX6" fmla="*/ 332757 w 332756"/>
                  <a:gd name="connsiteY6" fmla="*/ 280697 h 335346"/>
                  <a:gd name="connsiteX7" fmla="*/ 332757 w 332756"/>
                  <a:gd name="connsiteY7" fmla="*/ 54650 h 335346"/>
                  <a:gd name="connsiteX8" fmla="*/ 278107 w 332756"/>
                  <a:gd name="connsiteY8" fmla="*/ 0 h 335346"/>
                  <a:gd name="connsiteX9" fmla="*/ 320612 w 332756"/>
                  <a:gd name="connsiteY9" fmla="*/ 280697 h 335346"/>
                  <a:gd name="connsiteX10" fmla="*/ 278107 w 332756"/>
                  <a:gd name="connsiteY10" fmla="*/ 323202 h 335346"/>
                  <a:gd name="connsiteX11" fmla="*/ 54650 w 332756"/>
                  <a:gd name="connsiteY11" fmla="*/ 323202 h 335346"/>
                  <a:gd name="connsiteX12" fmla="*/ 12144 w 332756"/>
                  <a:gd name="connsiteY12" fmla="*/ 280697 h 335346"/>
                  <a:gd name="connsiteX13" fmla="*/ 12144 w 332756"/>
                  <a:gd name="connsiteY13" fmla="*/ 54650 h 335346"/>
                  <a:gd name="connsiteX14" fmla="*/ 54650 w 332756"/>
                  <a:gd name="connsiteY14" fmla="*/ 12144 h 335346"/>
                  <a:gd name="connsiteX15" fmla="*/ 278107 w 332756"/>
                  <a:gd name="connsiteY15" fmla="*/ 12144 h 335346"/>
                  <a:gd name="connsiteX16" fmla="*/ 320612 w 332756"/>
                  <a:gd name="connsiteY16" fmla="*/ 54650 h 335346"/>
                  <a:gd name="connsiteX17" fmla="*/ 320612 w 332756"/>
                  <a:gd name="connsiteY17" fmla="*/ 280697 h 33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56" h="335346">
                    <a:moveTo>
                      <a:pt x="278107" y="0"/>
                    </a:moveTo>
                    <a:lnTo>
                      <a:pt x="54650" y="0"/>
                    </a:lnTo>
                    <a:cubicBezTo>
                      <a:pt x="24532" y="0"/>
                      <a:pt x="0" y="24531"/>
                      <a:pt x="0" y="54650"/>
                    </a:cubicBezTo>
                    <a:lnTo>
                      <a:pt x="0" y="280697"/>
                    </a:lnTo>
                    <a:cubicBezTo>
                      <a:pt x="0" y="310896"/>
                      <a:pt x="24532" y="335347"/>
                      <a:pt x="54650" y="335347"/>
                    </a:cubicBezTo>
                    <a:lnTo>
                      <a:pt x="278107" y="335347"/>
                    </a:lnTo>
                    <a:cubicBezTo>
                      <a:pt x="308306" y="335347"/>
                      <a:pt x="332757" y="310896"/>
                      <a:pt x="332757" y="280697"/>
                    </a:cubicBezTo>
                    <a:lnTo>
                      <a:pt x="332757" y="54650"/>
                    </a:lnTo>
                    <a:cubicBezTo>
                      <a:pt x="332757" y="24531"/>
                      <a:pt x="308306" y="0"/>
                      <a:pt x="278107" y="0"/>
                    </a:cubicBezTo>
                    <a:close/>
                    <a:moveTo>
                      <a:pt x="320612" y="280697"/>
                    </a:moveTo>
                    <a:cubicBezTo>
                      <a:pt x="320612" y="304176"/>
                      <a:pt x="301585" y="323202"/>
                      <a:pt x="278107" y="323202"/>
                    </a:cubicBezTo>
                    <a:lnTo>
                      <a:pt x="54650" y="323202"/>
                    </a:lnTo>
                    <a:cubicBezTo>
                      <a:pt x="31252" y="323202"/>
                      <a:pt x="12144" y="304176"/>
                      <a:pt x="12144" y="280697"/>
                    </a:cubicBezTo>
                    <a:lnTo>
                      <a:pt x="12144" y="54650"/>
                    </a:lnTo>
                    <a:cubicBezTo>
                      <a:pt x="12144" y="31170"/>
                      <a:pt x="31252" y="12144"/>
                      <a:pt x="54650" y="12144"/>
                    </a:cubicBezTo>
                    <a:lnTo>
                      <a:pt x="278107" y="12144"/>
                    </a:lnTo>
                    <a:cubicBezTo>
                      <a:pt x="301585" y="12144"/>
                      <a:pt x="320612" y="31170"/>
                      <a:pt x="320612" y="54650"/>
                    </a:cubicBezTo>
                    <a:lnTo>
                      <a:pt x="320612" y="280697"/>
                    </a:lnTo>
                    <a:close/>
                  </a:path>
                </a:pathLst>
              </a:custGeom>
              <a:solidFill>
                <a:schemeClr val="tx2"/>
              </a:solidFill>
              <a:ln w="8096" cap="flat">
                <a:noFill/>
                <a:prstDash val="solid"/>
                <a:miter/>
              </a:ln>
            </p:spPr>
            <p:txBody>
              <a:bodyPr rtlCol="0" anchor="ctr"/>
              <a:lstStyle/>
              <a:p>
                <a:endParaRPr lang="nl-NL" sz="3600"/>
              </a:p>
            </p:txBody>
          </p:sp>
          <p:sp>
            <p:nvSpPr>
              <p:cNvPr id="48" name="Vrije vorm 47">
                <a:extLst>
                  <a:ext uri="{FF2B5EF4-FFF2-40B4-BE49-F238E27FC236}">
                    <a16:creationId xmlns:a16="http://schemas.microsoft.com/office/drawing/2014/main" id="{C36E3638-CD6E-B4E3-0176-E5E751803CB3}"/>
                  </a:ext>
                </a:extLst>
              </p:cNvPr>
              <p:cNvSpPr/>
              <p:nvPr/>
            </p:nvSpPr>
            <p:spPr>
              <a:xfrm>
                <a:off x="6211564" y="3288483"/>
                <a:ext cx="332755" cy="335346"/>
              </a:xfrm>
              <a:custGeom>
                <a:avLst/>
                <a:gdLst>
                  <a:gd name="connsiteX0" fmla="*/ 278106 w 332755"/>
                  <a:gd name="connsiteY0" fmla="*/ 0 h 335346"/>
                  <a:gd name="connsiteX1" fmla="*/ 54650 w 332755"/>
                  <a:gd name="connsiteY1" fmla="*/ 0 h 335346"/>
                  <a:gd name="connsiteX2" fmla="*/ 0 w 332755"/>
                  <a:gd name="connsiteY2" fmla="*/ 54650 h 335346"/>
                  <a:gd name="connsiteX3" fmla="*/ 0 w 332755"/>
                  <a:gd name="connsiteY3" fmla="*/ 280697 h 335346"/>
                  <a:gd name="connsiteX4" fmla="*/ 54650 w 332755"/>
                  <a:gd name="connsiteY4" fmla="*/ 335347 h 335346"/>
                  <a:gd name="connsiteX5" fmla="*/ 278106 w 332755"/>
                  <a:gd name="connsiteY5" fmla="*/ 335347 h 335346"/>
                  <a:gd name="connsiteX6" fmla="*/ 332756 w 332755"/>
                  <a:gd name="connsiteY6" fmla="*/ 280697 h 335346"/>
                  <a:gd name="connsiteX7" fmla="*/ 332756 w 332755"/>
                  <a:gd name="connsiteY7" fmla="*/ 54650 h 335346"/>
                  <a:gd name="connsiteX8" fmla="*/ 278106 w 332755"/>
                  <a:gd name="connsiteY8" fmla="*/ 0 h 335346"/>
                  <a:gd name="connsiteX9" fmla="*/ 320611 w 332755"/>
                  <a:gd name="connsiteY9" fmla="*/ 280697 h 335346"/>
                  <a:gd name="connsiteX10" fmla="*/ 278106 w 332755"/>
                  <a:gd name="connsiteY10" fmla="*/ 323202 h 335346"/>
                  <a:gd name="connsiteX11" fmla="*/ 54650 w 332755"/>
                  <a:gd name="connsiteY11" fmla="*/ 323202 h 335346"/>
                  <a:gd name="connsiteX12" fmla="*/ 12144 w 332755"/>
                  <a:gd name="connsiteY12" fmla="*/ 280697 h 335346"/>
                  <a:gd name="connsiteX13" fmla="*/ 12144 w 332755"/>
                  <a:gd name="connsiteY13" fmla="*/ 54650 h 335346"/>
                  <a:gd name="connsiteX14" fmla="*/ 54650 w 332755"/>
                  <a:gd name="connsiteY14" fmla="*/ 12144 h 335346"/>
                  <a:gd name="connsiteX15" fmla="*/ 278106 w 332755"/>
                  <a:gd name="connsiteY15" fmla="*/ 12144 h 335346"/>
                  <a:gd name="connsiteX16" fmla="*/ 320611 w 332755"/>
                  <a:gd name="connsiteY16" fmla="*/ 54650 h 335346"/>
                  <a:gd name="connsiteX17" fmla="*/ 320611 w 332755"/>
                  <a:gd name="connsiteY17" fmla="*/ 280697 h 33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55" h="335346">
                    <a:moveTo>
                      <a:pt x="278106" y="0"/>
                    </a:moveTo>
                    <a:lnTo>
                      <a:pt x="54650" y="0"/>
                    </a:lnTo>
                    <a:cubicBezTo>
                      <a:pt x="24451" y="0"/>
                      <a:pt x="0" y="24531"/>
                      <a:pt x="0" y="54650"/>
                    </a:cubicBezTo>
                    <a:lnTo>
                      <a:pt x="0" y="280697"/>
                    </a:lnTo>
                    <a:cubicBezTo>
                      <a:pt x="0" y="310896"/>
                      <a:pt x="24451" y="335347"/>
                      <a:pt x="54650" y="335347"/>
                    </a:cubicBezTo>
                    <a:lnTo>
                      <a:pt x="278106" y="335347"/>
                    </a:lnTo>
                    <a:cubicBezTo>
                      <a:pt x="308224" y="335347"/>
                      <a:pt x="332756" y="310896"/>
                      <a:pt x="332756" y="280697"/>
                    </a:cubicBezTo>
                    <a:lnTo>
                      <a:pt x="332756" y="54650"/>
                    </a:lnTo>
                    <a:cubicBezTo>
                      <a:pt x="332756" y="24531"/>
                      <a:pt x="308224" y="0"/>
                      <a:pt x="278106" y="0"/>
                    </a:cubicBezTo>
                    <a:close/>
                    <a:moveTo>
                      <a:pt x="320611" y="280697"/>
                    </a:moveTo>
                    <a:cubicBezTo>
                      <a:pt x="320611" y="304176"/>
                      <a:pt x="301504" y="323202"/>
                      <a:pt x="278106" y="323202"/>
                    </a:cubicBezTo>
                    <a:lnTo>
                      <a:pt x="54650" y="323202"/>
                    </a:lnTo>
                    <a:cubicBezTo>
                      <a:pt x="31170" y="323202"/>
                      <a:pt x="12144" y="304176"/>
                      <a:pt x="12144" y="280697"/>
                    </a:cubicBezTo>
                    <a:lnTo>
                      <a:pt x="12144" y="54650"/>
                    </a:lnTo>
                    <a:cubicBezTo>
                      <a:pt x="12144" y="31170"/>
                      <a:pt x="31170" y="12144"/>
                      <a:pt x="54650" y="12144"/>
                    </a:cubicBezTo>
                    <a:lnTo>
                      <a:pt x="278106" y="12144"/>
                    </a:lnTo>
                    <a:cubicBezTo>
                      <a:pt x="301504" y="12144"/>
                      <a:pt x="320611" y="31170"/>
                      <a:pt x="320611" y="54650"/>
                    </a:cubicBezTo>
                    <a:lnTo>
                      <a:pt x="320611" y="280697"/>
                    </a:lnTo>
                    <a:close/>
                  </a:path>
                </a:pathLst>
              </a:custGeom>
              <a:solidFill>
                <a:schemeClr val="tx2"/>
              </a:solidFill>
              <a:ln w="8096" cap="flat">
                <a:noFill/>
                <a:prstDash val="solid"/>
                <a:miter/>
              </a:ln>
            </p:spPr>
            <p:txBody>
              <a:bodyPr rtlCol="0" anchor="ctr"/>
              <a:lstStyle/>
              <a:p>
                <a:endParaRPr lang="nl-NL" sz="3600"/>
              </a:p>
            </p:txBody>
          </p:sp>
          <p:sp>
            <p:nvSpPr>
              <p:cNvPr id="49" name="Vrije vorm 48">
                <a:extLst>
                  <a:ext uri="{FF2B5EF4-FFF2-40B4-BE49-F238E27FC236}">
                    <a16:creationId xmlns:a16="http://schemas.microsoft.com/office/drawing/2014/main" id="{1E993585-949D-88EE-DCD7-D522795529E9}"/>
                  </a:ext>
                </a:extLst>
              </p:cNvPr>
              <p:cNvSpPr/>
              <p:nvPr/>
            </p:nvSpPr>
            <p:spPr>
              <a:xfrm>
                <a:off x="7059890" y="3288483"/>
                <a:ext cx="332835" cy="335346"/>
              </a:xfrm>
              <a:custGeom>
                <a:avLst/>
                <a:gdLst>
                  <a:gd name="connsiteX0" fmla="*/ 278186 w 332835"/>
                  <a:gd name="connsiteY0" fmla="*/ 0 h 335346"/>
                  <a:gd name="connsiteX1" fmla="*/ 54650 w 332835"/>
                  <a:gd name="connsiteY1" fmla="*/ 0 h 335346"/>
                  <a:gd name="connsiteX2" fmla="*/ 0 w 332835"/>
                  <a:gd name="connsiteY2" fmla="*/ 54650 h 335346"/>
                  <a:gd name="connsiteX3" fmla="*/ 0 w 332835"/>
                  <a:gd name="connsiteY3" fmla="*/ 280697 h 335346"/>
                  <a:gd name="connsiteX4" fmla="*/ 54650 w 332835"/>
                  <a:gd name="connsiteY4" fmla="*/ 335347 h 335346"/>
                  <a:gd name="connsiteX5" fmla="*/ 278186 w 332835"/>
                  <a:gd name="connsiteY5" fmla="*/ 335347 h 335346"/>
                  <a:gd name="connsiteX6" fmla="*/ 332836 w 332835"/>
                  <a:gd name="connsiteY6" fmla="*/ 280697 h 335346"/>
                  <a:gd name="connsiteX7" fmla="*/ 332836 w 332835"/>
                  <a:gd name="connsiteY7" fmla="*/ 54650 h 335346"/>
                  <a:gd name="connsiteX8" fmla="*/ 278186 w 332835"/>
                  <a:gd name="connsiteY8" fmla="*/ 0 h 335346"/>
                  <a:gd name="connsiteX9" fmla="*/ 320691 w 332835"/>
                  <a:gd name="connsiteY9" fmla="*/ 280697 h 335346"/>
                  <a:gd name="connsiteX10" fmla="*/ 278186 w 332835"/>
                  <a:gd name="connsiteY10" fmla="*/ 323202 h 335346"/>
                  <a:gd name="connsiteX11" fmla="*/ 54650 w 332835"/>
                  <a:gd name="connsiteY11" fmla="*/ 323202 h 335346"/>
                  <a:gd name="connsiteX12" fmla="*/ 12144 w 332835"/>
                  <a:gd name="connsiteY12" fmla="*/ 280697 h 335346"/>
                  <a:gd name="connsiteX13" fmla="*/ 12144 w 332835"/>
                  <a:gd name="connsiteY13" fmla="*/ 54650 h 335346"/>
                  <a:gd name="connsiteX14" fmla="*/ 54650 w 332835"/>
                  <a:gd name="connsiteY14" fmla="*/ 12144 h 335346"/>
                  <a:gd name="connsiteX15" fmla="*/ 278186 w 332835"/>
                  <a:gd name="connsiteY15" fmla="*/ 12144 h 335346"/>
                  <a:gd name="connsiteX16" fmla="*/ 320691 w 332835"/>
                  <a:gd name="connsiteY16" fmla="*/ 54650 h 335346"/>
                  <a:gd name="connsiteX17" fmla="*/ 320691 w 332835"/>
                  <a:gd name="connsiteY17" fmla="*/ 280697 h 33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835" h="335346">
                    <a:moveTo>
                      <a:pt x="278186" y="0"/>
                    </a:moveTo>
                    <a:lnTo>
                      <a:pt x="54650" y="0"/>
                    </a:lnTo>
                    <a:cubicBezTo>
                      <a:pt x="24531" y="0"/>
                      <a:pt x="0" y="24531"/>
                      <a:pt x="0" y="54650"/>
                    </a:cubicBezTo>
                    <a:lnTo>
                      <a:pt x="0" y="280697"/>
                    </a:lnTo>
                    <a:cubicBezTo>
                      <a:pt x="0" y="310896"/>
                      <a:pt x="24531" y="335347"/>
                      <a:pt x="54650" y="335347"/>
                    </a:cubicBezTo>
                    <a:lnTo>
                      <a:pt x="278186" y="335347"/>
                    </a:lnTo>
                    <a:cubicBezTo>
                      <a:pt x="308305" y="335347"/>
                      <a:pt x="332836" y="310896"/>
                      <a:pt x="332836" y="280697"/>
                    </a:cubicBezTo>
                    <a:lnTo>
                      <a:pt x="332836" y="54650"/>
                    </a:lnTo>
                    <a:cubicBezTo>
                      <a:pt x="332836" y="24531"/>
                      <a:pt x="308305" y="0"/>
                      <a:pt x="278186" y="0"/>
                    </a:cubicBezTo>
                    <a:close/>
                    <a:moveTo>
                      <a:pt x="320691" y="280697"/>
                    </a:moveTo>
                    <a:cubicBezTo>
                      <a:pt x="320691" y="304176"/>
                      <a:pt x="301585" y="323202"/>
                      <a:pt x="278186" y="323202"/>
                    </a:cubicBezTo>
                    <a:lnTo>
                      <a:pt x="54650" y="323202"/>
                    </a:lnTo>
                    <a:cubicBezTo>
                      <a:pt x="31250" y="323202"/>
                      <a:pt x="12144" y="304176"/>
                      <a:pt x="12144" y="280697"/>
                    </a:cubicBezTo>
                    <a:lnTo>
                      <a:pt x="12144" y="54650"/>
                    </a:lnTo>
                    <a:cubicBezTo>
                      <a:pt x="12144" y="31170"/>
                      <a:pt x="31250" y="12144"/>
                      <a:pt x="54650" y="12144"/>
                    </a:cubicBezTo>
                    <a:lnTo>
                      <a:pt x="278186" y="12144"/>
                    </a:lnTo>
                    <a:cubicBezTo>
                      <a:pt x="301585" y="12144"/>
                      <a:pt x="320691" y="31170"/>
                      <a:pt x="320691" y="54650"/>
                    </a:cubicBezTo>
                    <a:lnTo>
                      <a:pt x="320691" y="280697"/>
                    </a:lnTo>
                    <a:close/>
                  </a:path>
                </a:pathLst>
              </a:custGeom>
              <a:solidFill>
                <a:schemeClr val="tx2"/>
              </a:solidFill>
              <a:ln w="8096" cap="flat">
                <a:noFill/>
                <a:prstDash val="solid"/>
                <a:miter/>
              </a:ln>
            </p:spPr>
            <p:txBody>
              <a:bodyPr rtlCol="0" anchor="ctr"/>
              <a:lstStyle/>
              <a:p>
                <a:endParaRPr lang="nl-NL" sz="3600"/>
              </a:p>
            </p:txBody>
          </p:sp>
          <p:sp>
            <p:nvSpPr>
              <p:cNvPr id="50" name="Vrije vorm 49">
                <a:extLst>
                  <a:ext uri="{FF2B5EF4-FFF2-40B4-BE49-F238E27FC236}">
                    <a16:creationId xmlns:a16="http://schemas.microsoft.com/office/drawing/2014/main" id="{4FF481DE-5821-8E04-908D-F16689867568}"/>
                  </a:ext>
                </a:extLst>
              </p:cNvPr>
              <p:cNvSpPr/>
              <p:nvPr/>
            </p:nvSpPr>
            <p:spPr>
              <a:xfrm>
                <a:off x="7484132" y="3288483"/>
                <a:ext cx="332756" cy="335346"/>
              </a:xfrm>
              <a:custGeom>
                <a:avLst/>
                <a:gdLst>
                  <a:gd name="connsiteX0" fmla="*/ 278107 w 332756"/>
                  <a:gd name="connsiteY0" fmla="*/ 0 h 335346"/>
                  <a:gd name="connsiteX1" fmla="*/ 54650 w 332756"/>
                  <a:gd name="connsiteY1" fmla="*/ 0 h 335346"/>
                  <a:gd name="connsiteX2" fmla="*/ 0 w 332756"/>
                  <a:gd name="connsiteY2" fmla="*/ 54650 h 335346"/>
                  <a:gd name="connsiteX3" fmla="*/ 0 w 332756"/>
                  <a:gd name="connsiteY3" fmla="*/ 280697 h 335346"/>
                  <a:gd name="connsiteX4" fmla="*/ 54650 w 332756"/>
                  <a:gd name="connsiteY4" fmla="*/ 335347 h 335346"/>
                  <a:gd name="connsiteX5" fmla="*/ 278107 w 332756"/>
                  <a:gd name="connsiteY5" fmla="*/ 335347 h 335346"/>
                  <a:gd name="connsiteX6" fmla="*/ 332757 w 332756"/>
                  <a:gd name="connsiteY6" fmla="*/ 280697 h 335346"/>
                  <a:gd name="connsiteX7" fmla="*/ 332757 w 332756"/>
                  <a:gd name="connsiteY7" fmla="*/ 54650 h 335346"/>
                  <a:gd name="connsiteX8" fmla="*/ 278107 w 332756"/>
                  <a:gd name="connsiteY8" fmla="*/ 0 h 335346"/>
                  <a:gd name="connsiteX9" fmla="*/ 320612 w 332756"/>
                  <a:gd name="connsiteY9" fmla="*/ 280697 h 335346"/>
                  <a:gd name="connsiteX10" fmla="*/ 278107 w 332756"/>
                  <a:gd name="connsiteY10" fmla="*/ 323202 h 335346"/>
                  <a:gd name="connsiteX11" fmla="*/ 54650 w 332756"/>
                  <a:gd name="connsiteY11" fmla="*/ 323202 h 335346"/>
                  <a:gd name="connsiteX12" fmla="*/ 12144 w 332756"/>
                  <a:gd name="connsiteY12" fmla="*/ 280697 h 335346"/>
                  <a:gd name="connsiteX13" fmla="*/ 12144 w 332756"/>
                  <a:gd name="connsiteY13" fmla="*/ 54650 h 335346"/>
                  <a:gd name="connsiteX14" fmla="*/ 54650 w 332756"/>
                  <a:gd name="connsiteY14" fmla="*/ 12144 h 335346"/>
                  <a:gd name="connsiteX15" fmla="*/ 278107 w 332756"/>
                  <a:gd name="connsiteY15" fmla="*/ 12144 h 335346"/>
                  <a:gd name="connsiteX16" fmla="*/ 320612 w 332756"/>
                  <a:gd name="connsiteY16" fmla="*/ 54650 h 335346"/>
                  <a:gd name="connsiteX17" fmla="*/ 320612 w 332756"/>
                  <a:gd name="connsiteY17" fmla="*/ 280697 h 33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56" h="335346">
                    <a:moveTo>
                      <a:pt x="278107" y="0"/>
                    </a:moveTo>
                    <a:lnTo>
                      <a:pt x="54650" y="0"/>
                    </a:lnTo>
                    <a:cubicBezTo>
                      <a:pt x="24532" y="0"/>
                      <a:pt x="0" y="24531"/>
                      <a:pt x="0" y="54650"/>
                    </a:cubicBezTo>
                    <a:lnTo>
                      <a:pt x="0" y="280697"/>
                    </a:lnTo>
                    <a:cubicBezTo>
                      <a:pt x="0" y="310896"/>
                      <a:pt x="24532" y="335347"/>
                      <a:pt x="54650" y="335347"/>
                    </a:cubicBezTo>
                    <a:lnTo>
                      <a:pt x="278107" y="335347"/>
                    </a:lnTo>
                    <a:cubicBezTo>
                      <a:pt x="308225" y="335347"/>
                      <a:pt x="332757" y="310896"/>
                      <a:pt x="332757" y="280697"/>
                    </a:cubicBezTo>
                    <a:lnTo>
                      <a:pt x="332757" y="54650"/>
                    </a:lnTo>
                    <a:cubicBezTo>
                      <a:pt x="332757" y="24531"/>
                      <a:pt x="308225" y="0"/>
                      <a:pt x="278107" y="0"/>
                    </a:cubicBezTo>
                    <a:close/>
                    <a:moveTo>
                      <a:pt x="320612" y="280697"/>
                    </a:moveTo>
                    <a:cubicBezTo>
                      <a:pt x="320612" y="304176"/>
                      <a:pt x="301585" y="323202"/>
                      <a:pt x="278107" y="323202"/>
                    </a:cubicBezTo>
                    <a:lnTo>
                      <a:pt x="54650" y="323202"/>
                    </a:lnTo>
                    <a:cubicBezTo>
                      <a:pt x="31171" y="323202"/>
                      <a:pt x="12144" y="304176"/>
                      <a:pt x="12144" y="280697"/>
                    </a:cubicBezTo>
                    <a:lnTo>
                      <a:pt x="12144" y="54650"/>
                    </a:lnTo>
                    <a:cubicBezTo>
                      <a:pt x="12144" y="31170"/>
                      <a:pt x="31171" y="12144"/>
                      <a:pt x="54650" y="12144"/>
                    </a:cubicBezTo>
                    <a:lnTo>
                      <a:pt x="278107" y="12144"/>
                    </a:lnTo>
                    <a:cubicBezTo>
                      <a:pt x="301585" y="12144"/>
                      <a:pt x="320612" y="31170"/>
                      <a:pt x="320612" y="54650"/>
                    </a:cubicBezTo>
                    <a:lnTo>
                      <a:pt x="320612" y="280697"/>
                    </a:lnTo>
                    <a:close/>
                  </a:path>
                </a:pathLst>
              </a:custGeom>
              <a:solidFill>
                <a:schemeClr val="tx2"/>
              </a:solidFill>
              <a:ln w="8096" cap="flat">
                <a:noFill/>
                <a:prstDash val="solid"/>
                <a:miter/>
              </a:ln>
            </p:spPr>
            <p:txBody>
              <a:bodyPr rtlCol="0" anchor="ctr"/>
              <a:lstStyle/>
              <a:p>
                <a:endParaRPr lang="nl-NL" sz="3600"/>
              </a:p>
            </p:txBody>
          </p:sp>
          <p:sp>
            <p:nvSpPr>
              <p:cNvPr id="51" name="Vrije vorm 50">
                <a:extLst>
                  <a:ext uri="{FF2B5EF4-FFF2-40B4-BE49-F238E27FC236}">
                    <a16:creationId xmlns:a16="http://schemas.microsoft.com/office/drawing/2014/main" id="{6099CF76-7682-8014-9ECF-9D3D1ACDED88}"/>
                  </a:ext>
                </a:extLst>
              </p:cNvPr>
              <p:cNvSpPr/>
              <p:nvPr/>
            </p:nvSpPr>
            <p:spPr>
              <a:xfrm>
                <a:off x="7908295" y="3288483"/>
                <a:ext cx="332836" cy="335346"/>
              </a:xfrm>
              <a:custGeom>
                <a:avLst/>
                <a:gdLst>
                  <a:gd name="connsiteX0" fmla="*/ 278187 w 332836"/>
                  <a:gd name="connsiteY0" fmla="*/ 0 h 335346"/>
                  <a:gd name="connsiteX1" fmla="*/ 54650 w 332836"/>
                  <a:gd name="connsiteY1" fmla="*/ 0 h 335346"/>
                  <a:gd name="connsiteX2" fmla="*/ 0 w 332836"/>
                  <a:gd name="connsiteY2" fmla="*/ 54650 h 335346"/>
                  <a:gd name="connsiteX3" fmla="*/ 0 w 332836"/>
                  <a:gd name="connsiteY3" fmla="*/ 280697 h 335346"/>
                  <a:gd name="connsiteX4" fmla="*/ 54650 w 332836"/>
                  <a:gd name="connsiteY4" fmla="*/ 335347 h 335346"/>
                  <a:gd name="connsiteX5" fmla="*/ 278187 w 332836"/>
                  <a:gd name="connsiteY5" fmla="*/ 335347 h 335346"/>
                  <a:gd name="connsiteX6" fmla="*/ 332837 w 332836"/>
                  <a:gd name="connsiteY6" fmla="*/ 280697 h 335346"/>
                  <a:gd name="connsiteX7" fmla="*/ 332837 w 332836"/>
                  <a:gd name="connsiteY7" fmla="*/ 54650 h 335346"/>
                  <a:gd name="connsiteX8" fmla="*/ 278187 w 332836"/>
                  <a:gd name="connsiteY8" fmla="*/ 0 h 335346"/>
                  <a:gd name="connsiteX9" fmla="*/ 320692 w 332836"/>
                  <a:gd name="connsiteY9" fmla="*/ 280697 h 335346"/>
                  <a:gd name="connsiteX10" fmla="*/ 278187 w 332836"/>
                  <a:gd name="connsiteY10" fmla="*/ 323202 h 335346"/>
                  <a:gd name="connsiteX11" fmla="*/ 54650 w 332836"/>
                  <a:gd name="connsiteY11" fmla="*/ 323202 h 335346"/>
                  <a:gd name="connsiteX12" fmla="*/ 12144 w 332836"/>
                  <a:gd name="connsiteY12" fmla="*/ 280697 h 335346"/>
                  <a:gd name="connsiteX13" fmla="*/ 12144 w 332836"/>
                  <a:gd name="connsiteY13" fmla="*/ 54650 h 335346"/>
                  <a:gd name="connsiteX14" fmla="*/ 54650 w 332836"/>
                  <a:gd name="connsiteY14" fmla="*/ 12144 h 335346"/>
                  <a:gd name="connsiteX15" fmla="*/ 278187 w 332836"/>
                  <a:gd name="connsiteY15" fmla="*/ 12144 h 335346"/>
                  <a:gd name="connsiteX16" fmla="*/ 320692 w 332836"/>
                  <a:gd name="connsiteY16" fmla="*/ 54650 h 335346"/>
                  <a:gd name="connsiteX17" fmla="*/ 320692 w 332836"/>
                  <a:gd name="connsiteY17" fmla="*/ 280697 h 33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836" h="335346">
                    <a:moveTo>
                      <a:pt x="278187" y="0"/>
                    </a:moveTo>
                    <a:lnTo>
                      <a:pt x="54650" y="0"/>
                    </a:lnTo>
                    <a:cubicBezTo>
                      <a:pt x="24532" y="0"/>
                      <a:pt x="0" y="24531"/>
                      <a:pt x="0" y="54650"/>
                    </a:cubicBezTo>
                    <a:lnTo>
                      <a:pt x="0" y="280697"/>
                    </a:lnTo>
                    <a:cubicBezTo>
                      <a:pt x="0" y="310896"/>
                      <a:pt x="24532" y="335347"/>
                      <a:pt x="54650" y="335347"/>
                    </a:cubicBezTo>
                    <a:lnTo>
                      <a:pt x="278187" y="335347"/>
                    </a:lnTo>
                    <a:cubicBezTo>
                      <a:pt x="308305" y="335347"/>
                      <a:pt x="332837" y="310896"/>
                      <a:pt x="332837" y="280697"/>
                    </a:cubicBezTo>
                    <a:lnTo>
                      <a:pt x="332837" y="54650"/>
                    </a:lnTo>
                    <a:cubicBezTo>
                      <a:pt x="332837" y="24531"/>
                      <a:pt x="308305" y="0"/>
                      <a:pt x="278187" y="0"/>
                    </a:cubicBezTo>
                    <a:close/>
                    <a:moveTo>
                      <a:pt x="320692" y="280697"/>
                    </a:moveTo>
                    <a:cubicBezTo>
                      <a:pt x="320692" y="304176"/>
                      <a:pt x="301585" y="323202"/>
                      <a:pt x="278187" y="323202"/>
                    </a:cubicBezTo>
                    <a:lnTo>
                      <a:pt x="54650" y="323202"/>
                    </a:lnTo>
                    <a:cubicBezTo>
                      <a:pt x="31251" y="323202"/>
                      <a:pt x="12144" y="304176"/>
                      <a:pt x="12144" y="280697"/>
                    </a:cubicBezTo>
                    <a:lnTo>
                      <a:pt x="12144" y="54650"/>
                    </a:lnTo>
                    <a:cubicBezTo>
                      <a:pt x="12144" y="31170"/>
                      <a:pt x="31251" y="12144"/>
                      <a:pt x="54650" y="12144"/>
                    </a:cubicBezTo>
                    <a:lnTo>
                      <a:pt x="278187" y="12144"/>
                    </a:lnTo>
                    <a:cubicBezTo>
                      <a:pt x="301585" y="12144"/>
                      <a:pt x="320692" y="31170"/>
                      <a:pt x="320692" y="54650"/>
                    </a:cubicBezTo>
                    <a:lnTo>
                      <a:pt x="320692" y="280697"/>
                    </a:lnTo>
                    <a:close/>
                  </a:path>
                </a:pathLst>
              </a:custGeom>
              <a:solidFill>
                <a:schemeClr val="tx2"/>
              </a:solidFill>
              <a:ln w="8096" cap="flat">
                <a:noFill/>
                <a:prstDash val="solid"/>
                <a:miter/>
              </a:ln>
            </p:spPr>
            <p:txBody>
              <a:bodyPr rtlCol="0" anchor="ctr"/>
              <a:lstStyle/>
              <a:p>
                <a:endParaRPr lang="nl-NL" sz="3600"/>
              </a:p>
            </p:txBody>
          </p:sp>
          <p:sp>
            <p:nvSpPr>
              <p:cNvPr id="56" name="Vrije vorm 55">
                <a:extLst>
                  <a:ext uri="{FF2B5EF4-FFF2-40B4-BE49-F238E27FC236}">
                    <a16:creationId xmlns:a16="http://schemas.microsoft.com/office/drawing/2014/main" id="{32653AD4-0F01-D460-262D-EA1F297EA78F}"/>
                  </a:ext>
                </a:extLst>
              </p:cNvPr>
              <p:cNvSpPr/>
              <p:nvPr/>
            </p:nvSpPr>
            <p:spPr>
              <a:xfrm>
                <a:off x="6323293" y="2978072"/>
                <a:ext cx="1806110" cy="109299"/>
              </a:xfrm>
              <a:custGeom>
                <a:avLst/>
                <a:gdLst>
                  <a:gd name="connsiteX0" fmla="*/ 527389 w 1806110"/>
                  <a:gd name="connsiteY0" fmla="*/ 48578 h 109299"/>
                  <a:gd name="connsiteX1" fmla="*/ 484884 w 1806110"/>
                  <a:gd name="connsiteY1" fmla="*/ 48578 h 109299"/>
                  <a:gd name="connsiteX2" fmla="*/ 484884 w 1806110"/>
                  <a:gd name="connsiteY2" fmla="*/ 6072 h 109299"/>
                  <a:gd name="connsiteX3" fmla="*/ 478811 w 1806110"/>
                  <a:gd name="connsiteY3" fmla="*/ 0 h 109299"/>
                  <a:gd name="connsiteX4" fmla="*/ 472739 w 1806110"/>
                  <a:gd name="connsiteY4" fmla="*/ 6072 h 109299"/>
                  <a:gd name="connsiteX5" fmla="*/ 472739 w 1806110"/>
                  <a:gd name="connsiteY5" fmla="*/ 48578 h 109299"/>
                  <a:gd name="connsiteX6" fmla="*/ 430234 w 1806110"/>
                  <a:gd name="connsiteY6" fmla="*/ 48578 h 109299"/>
                  <a:gd name="connsiteX7" fmla="*/ 424162 w 1806110"/>
                  <a:gd name="connsiteY7" fmla="*/ 54650 h 109299"/>
                  <a:gd name="connsiteX8" fmla="*/ 430234 w 1806110"/>
                  <a:gd name="connsiteY8" fmla="*/ 60722 h 109299"/>
                  <a:gd name="connsiteX9" fmla="*/ 472739 w 1806110"/>
                  <a:gd name="connsiteY9" fmla="*/ 60722 h 109299"/>
                  <a:gd name="connsiteX10" fmla="*/ 472739 w 1806110"/>
                  <a:gd name="connsiteY10" fmla="*/ 103227 h 109299"/>
                  <a:gd name="connsiteX11" fmla="*/ 478811 w 1806110"/>
                  <a:gd name="connsiteY11" fmla="*/ 109299 h 109299"/>
                  <a:gd name="connsiteX12" fmla="*/ 484884 w 1806110"/>
                  <a:gd name="connsiteY12" fmla="*/ 103227 h 109299"/>
                  <a:gd name="connsiteX13" fmla="*/ 484884 w 1806110"/>
                  <a:gd name="connsiteY13" fmla="*/ 60722 h 109299"/>
                  <a:gd name="connsiteX14" fmla="*/ 527389 w 1806110"/>
                  <a:gd name="connsiteY14" fmla="*/ 60722 h 109299"/>
                  <a:gd name="connsiteX15" fmla="*/ 533461 w 1806110"/>
                  <a:gd name="connsiteY15" fmla="*/ 54650 h 109299"/>
                  <a:gd name="connsiteX16" fmla="*/ 527389 w 1806110"/>
                  <a:gd name="connsiteY16" fmla="*/ 48578 h 109299"/>
                  <a:gd name="connsiteX17" fmla="*/ 103227 w 1806110"/>
                  <a:gd name="connsiteY17" fmla="*/ 48578 h 109299"/>
                  <a:gd name="connsiteX18" fmla="*/ 60722 w 1806110"/>
                  <a:gd name="connsiteY18" fmla="*/ 48578 h 109299"/>
                  <a:gd name="connsiteX19" fmla="*/ 60722 w 1806110"/>
                  <a:gd name="connsiteY19" fmla="*/ 6072 h 109299"/>
                  <a:gd name="connsiteX20" fmla="*/ 54650 w 1806110"/>
                  <a:gd name="connsiteY20" fmla="*/ 0 h 109299"/>
                  <a:gd name="connsiteX21" fmla="*/ 48578 w 1806110"/>
                  <a:gd name="connsiteY21" fmla="*/ 6072 h 109299"/>
                  <a:gd name="connsiteX22" fmla="*/ 48578 w 1806110"/>
                  <a:gd name="connsiteY22" fmla="*/ 48578 h 109299"/>
                  <a:gd name="connsiteX23" fmla="*/ 6072 w 1806110"/>
                  <a:gd name="connsiteY23" fmla="*/ 48578 h 109299"/>
                  <a:gd name="connsiteX24" fmla="*/ 0 w 1806110"/>
                  <a:gd name="connsiteY24" fmla="*/ 54650 h 109299"/>
                  <a:gd name="connsiteX25" fmla="*/ 6072 w 1806110"/>
                  <a:gd name="connsiteY25" fmla="*/ 60722 h 109299"/>
                  <a:gd name="connsiteX26" fmla="*/ 48578 w 1806110"/>
                  <a:gd name="connsiteY26" fmla="*/ 60722 h 109299"/>
                  <a:gd name="connsiteX27" fmla="*/ 48578 w 1806110"/>
                  <a:gd name="connsiteY27" fmla="*/ 103227 h 109299"/>
                  <a:gd name="connsiteX28" fmla="*/ 54650 w 1806110"/>
                  <a:gd name="connsiteY28" fmla="*/ 109299 h 109299"/>
                  <a:gd name="connsiteX29" fmla="*/ 60722 w 1806110"/>
                  <a:gd name="connsiteY29" fmla="*/ 103227 h 109299"/>
                  <a:gd name="connsiteX30" fmla="*/ 60722 w 1806110"/>
                  <a:gd name="connsiteY30" fmla="*/ 60722 h 109299"/>
                  <a:gd name="connsiteX31" fmla="*/ 103227 w 1806110"/>
                  <a:gd name="connsiteY31" fmla="*/ 60722 h 109299"/>
                  <a:gd name="connsiteX32" fmla="*/ 109299 w 1806110"/>
                  <a:gd name="connsiteY32" fmla="*/ 54650 h 109299"/>
                  <a:gd name="connsiteX33" fmla="*/ 103227 w 1806110"/>
                  <a:gd name="connsiteY33" fmla="*/ 48578 h 109299"/>
                  <a:gd name="connsiteX34" fmla="*/ 957705 w 1806110"/>
                  <a:gd name="connsiteY34" fmla="*/ 54650 h 109299"/>
                  <a:gd name="connsiteX35" fmla="*/ 951633 w 1806110"/>
                  <a:gd name="connsiteY35" fmla="*/ 60722 h 109299"/>
                  <a:gd name="connsiteX36" fmla="*/ 909127 w 1806110"/>
                  <a:gd name="connsiteY36" fmla="*/ 60722 h 109299"/>
                  <a:gd name="connsiteX37" fmla="*/ 909127 w 1806110"/>
                  <a:gd name="connsiteY37" fmla="*/ 103227 h 109299"/>
                  <a:gd name="connsiteX38" fmla="*/ 903055 w 1806110"/>
                  <a:gd name="connsiteY38" fmla="*/ 109299 h 109299"/>
                  <a:gd name="connsiteX39" fmla="*/ 896983 w 1806110"/>
                  <a:gd name="connsiteY39" fmla="*/ 103227 h 109299"/>
                  <a:gd name="connsiteX40" fmla="*/ 896983 w 1806110"/>
                  <a:gd name="connsiteY40" fmla="*/ 60722 h 109299"/>
                  <a:gd name="connsiteX41" fmla="*/ 854478 w 1806110"/>
                  <a:gd name="connsiteY41" fmla="*/ 60722 h 109299"/>
                  <a:gd name="connsiteX42" fmla="*/ 848405 w 1806110"/>
                  <a:gd name="connsiteY42" fmla="*/ 54650 h 109299"/>
                  <a:gd name="connsiteX43" fmla="*/ 854478 w 1806110"/>
                  <a:gd name="connsiteY43" fmla="*/ 48578 h 109299"/>
                  <a:gd name="connsiteX44" fmla="*/ 896983 w 1806110"/>
                  <a:gd name="connsiteY44" fmla="*/ 48578 h 109299"/>
                  <a:gd name="connsiteX45" fmla="*/ 896983 w 1806110"/>
                  <a:gd name="connsiteY45" fmla="*/ 6072 h 109299"/>
                  <a:gd name="connsiteX46" fmla="*/ 903055 w 1806110"/>
                  <a:gd name="connsiteY46" fmla="*/ 0 h 109299"/>
                  <a:gd name="connsiteX47" fmla="*/ 909127 w 1806110"/>
                  <a:gd name="connsiteY47" fmla="*/ 6072 h 109299"/>
                  <a:gd name="connsiteX48" fmla="*/ 909127 w 1806110"/>
                  <a:gd name="connsiteY48" fmla="*/ 48578 h 109299"/>
                  <a:gd name="connsiteX49" fmla="*/ 951633 w 1806110"/>
                  <a:gd name="connsiteY49" fmla="*/ 48578 h 109299"/>
                  <a:gd name="connsiteX50" fmla="*/ 957705 w 1806110"/>
                  <a:gd name="connsiteY50" fmla="*/ 54650 h 109299"/>
                  <a:gd name="connsiteX51" fmla="*/ 1381867 w 1806110"/>
                  <a:gd name="connsiteY51" fmla="*/ 54650 h 109299"/>
                  <a:gd name="connsiteX52" fmla="*/ 1375795 w 1806110"/>
                  <a:gd name="connsiteY52" fmla="*/ 60722 h 109299"/>
                  <a:gd name="connsiteX53" fmla="*/ 1333290 w 1806110"/>
                  <a:gd name="connsiteY53" fmla="*/ 60722 h 109299"/>
                  <a:gd name="connsiteX54" fmla="*/ 1333290 w 1806110"/>
                  <a:gd name="connsiteY54" fmla="*/ 103227 h 109299"/>
                  <a:gd name="connsiteX55" fmla="*/ 1327218 w 1806110"/>
                  <a:gd name="connsiteY55" fmla="*/ 109299 h 109299"/>
                  <a:gd name="connsiteX56" fmla="*/ 1321146 w 1806110"/>
                  <a:gd name="connsiteY56" fmla="*/ 103227 h 109299"/>
                  <a:gd name="connsiteX57" fmla="*/ 1321146 w 1806110"/>
                  <a:gd name="connsiteY57" fmla="*/ 60722 h 109299"/>
                  <a:gd name="connsiteX58" fmla="*/ 1278640 w 1806110"/>
                  <a:gd name="connsiteY58" fmla="*/ 60722 h 109299"/>
                  <a:gd name="connsiteX59" fmla="*/ 1272568 w 1806110"/>
                  <a:gd name="connsiteY59" fmla="*/ 54650 h 109299"/>
                  <a:gd name="connsiteX60" fmla="*/ 1278640 w 1806110"/>
                  <a:gd name="connsiteY60" fmla="*/ 48578 h 109299"/>
                  <a:gd name="connsiteX61" fmla="*/ 1321146 w 1806110"/>
                  <a:gd name="connsiteY61" fmla="*/ 48578 h 109299"/>
                  <a:gd name="connsiteX62" fmla="*/ 1321146 w 1806110"/>
                  <a:gd name="connsiteY62" fmla="*/ 6072 h 109299"/>
                  <a:gd name="connsiteX63" fmla="*/ 1327218 w 1806110"/>
                  <a:gd name="connsiteY63" fmla="*/ 0 h 109299"/>
                  <a:gd name="connsiteX64" fmla="*/ 1333290 w 1806110"/>
                  <a:gd name="connsiteY64" fmla="*/ 6072 h 109299"/>
                  <a:gd name="connsiteX65" fmla="*/ 1333290 w 1806110"/>
                  <a:gd name="connsiteY65" fmla="*/ 48578 h 109299"/>
                  <a:gd name="connsiteX66" fmla="*/ 1375795 w 1806110"/>
                  <a:gd name="connsiteY66" fmla="*/ 48578 h 109299"/>
                  <a:gd name="connsiteX67" fmla="*/ 1381867 w 1806110"/>
                  <a:gd name="connsiteY67" fmla="*/ 54650 h 109299"/>
                  <a:gd name="connsiteX68" fmla="*/ 1806110 w 1806110"/>
                  <a:gd name="connsiteY68" fmla="*/ 54650 h 109299"/>
                  <a:gd name="connsiteX69" fmla="*/ 1800038 w 1806110"/>
                  <a:gd name="connsiteY69" fmla="*/ 60722 h 109299"/>
                  <a:gd name="connsiteX70" fmla="*/ 1757533 w 1806110"/>
                  <a:gd name="connsiteY70" fmla="*/ 60722 h 109299"/>
                  <a:gd name="connsiteX71" fmla="*/ 1757533 w 1806110"/>
                  <a:gd name="connsiteY71" fmla="*/ 103227 h 109299"/>
                  <a:gd name="connsiteX72" fmla="*/ 1751460 w 1806110"/>
                  <a:gd name="connsiteY72" fmla="*/ 109299 h 109299"/>
                  <a:gd name="connsiteX73" fmla="*/ 1745388 w 1806110"/>
                  <a:gd name="connsiteY73" fmla="*/ 103227 h 109299"/>
                  <a:gd name="connsiteX74" fmla="*/ 1745388 w 1806110"/>
                  <a:gd name="connsiteY74" fmla="*/ 60722 h 109299"/>
                  <a:gd name="connsiteX75" fmla="*/ 1702883 w 1806110"/>
                  <a:gd name="connsiteY75" fmla="*/ 60722 h 109299"/>
                  <a:gd name="connsiteX76" fmla="*/ 1696811 w 1806110"/>
                  <a:gd name="connsiteY76" fmla="*/ 54650 h 109299"/>
                  <a:gd name="connsiteX77" fmla="*/ 1702883 w 1806110"/>
                  <a:gd name="connsiteY77" fmla="*/ 48578 h 109299"/>
                  <a:gd name="connsiteX78" fmla="*/ 1745388 w 1806110"/>
                  <a:gd name="connsiteY78" fmla="*/ 48578 h 109299"/>
                  <a:gd name="connsiteX79" fmla="*/ 1745388 w 1806110"/>
                  <a:gd name="connsiteY79" fmla="*/ 6072 h 109299"/>
                  <a:gd name="connsiteX80" fmla="*/ 1751460 w 1806110"/>
                  <a:gd name="connsiteY80" fmla="*/ 0 h 109299"/>
                  <a:gd name="connsiteX81" fmla="*/ 1757533 w 1806110"/>
                  <a:gd name="connsiteY81" fmla="*/ 6072 h 109299"/>
                  <a:gd name="connsiteX82" fmla="*/ 1757533 w 1806110"/>
                  <a:gd name="connsiteY82" fmla="*/ 48578 h 109299"/>
                  <a:gd name="connsiteX83" fmla="*/ 1800038 w 1806110"/>
                  <a:gd name="connsiteY83" fmla="*/ 48578 h 109299"/>
                  <a:gd name="connsiteX84" fmla="*/ 1806110 w 1806110"/>
                  <a:gd name="connsiteY84" fmla="*/ 54650 h 10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806110" h="109299">
                    <a:moveTo>
                      <a:pt x="527389" y="48578"/>
                    </a:moveTo>
                    <a:lnTo>
                      <a:pt x="484884" y="48578"/>
                    </a:lnTo>
                    <a:lnTo>
                      <a:pt x="484884" y="6072"/>
                    </a:lnTo>
                    <a:cubicBezTo>
                      <a:pt x="484884" y="2753"/>
                      <a:pt x="482212" y="0"/>
                      <a:pt x="478811" y="0"/>
                    </a:cubicBezTo>
                    <a:cubicBezTo>
                      <a:pt x="475493" y="0"/>
                      <a:pt x="472739" y="2753"/>
                      <a:pt x="472739" y="6072"/>
                    </a:cubicBezTo>
                    <a:lnTo>
                      <a:pt x="472739" y="48578"/>
                    </a:lnTo>
                    <a:lnTo>
                      <a:pt x="430234" y="48578"/>
                    </a:lnTo>
                    <a:cubicBezTo>
                      <a:pt x="426915" y="48578"/>
                      <a:pt x="424162" y="51330"/>
                      <a:pt x="424162" y="54650"/>
                    </a:cubicBezTo>
                    <a:cubicBezTo>
                      <a:pt x="424162" y="58050"/>
                      <a:pt x="426915" y="60722"/>
                      <a:pt x="430234" y="60722"/>
                    </a:cubicBezTo>
                    <a:lnTo>
                      <a:pt x="472739" y="60722"/>
                    </a:lnTo>
                    <a:lnTo>
                      <a:pt x="472739" y="103227"/>
                    </a:lnTo>
                    <a:cubicBezTo>
                      <a:pt x="472739" y="106627"/>
                      <a:pt x="475493" y="109299"/>
                      <a:pt x="478811" y="109299"/>
                    </a:cubicBezTo>
                    <a:cubicBezTo>
                      <a:pt x="482212" y="109299"/>
                      <a:pt x="484884" y="106627"/>
                      <a:pt x="484884" y="103227"/>
                    </a:cubicBezTo>
                    <a:lnTo>
                      <a:pt x="484884" y="60722"/>
                    </a:lnTo>
                    <a:lnTo>
                      <a:pt x="527389" y="60722"/>
                    </a:lnTo>
                    <a:cubicBezTo>
                      <a:pt x="530790" y="60722"/>
                      <a:pt x="533461" y="58050"/>
                      <a:pt x="533461" y="54650"/>
                    </a:cubicBezTo>
                    <a:cubicBezTo>
                      <a:pt x="533461" y="51330"/>
                      <a:pt x="530790" y="48578"/>
                      <a:pt x="527389" y="48578"/>
                    </a:cubicBezTo>
                    <a:close/>
                    <a:moveTo>
                      <a:pt x="103227" y="48578"/>
                    </a:moveTo>
                    <a:lnTo>
                      <a:pt x="60722" y="48578"/>
                    </a:lnTo>
                    <a:lnTo>
                      <a:pt x="60722" y="6072"/>
                    </a:lnTo>
                    <a:cubicBezTo>
                      <a:pt x="60722" y="2753"/>
                      <a:pt x="57968" y="0"/>
                      <a:pt x="54650" y="0"/>
                    </a:cubicBezTo>
                    <a:cubicBezTo>
                      <a:pt x="51248" y="0"/>
                      <a:pt x="48578" y="2753"/>
                      <a:pt x="48578" y="6072"/>
                    </a:cubicBezTo>
                    <a:lnTo>
                      <a:pt x="48578" y="48578"/>
                    </a:lnTo>
                    <a:lnTo>
                      <a:pt x="6072" y="48578"/>
                    </a:lnTo>
                    <a:cubicBezTo>
                      <a:pt x="2670" y="48578"/>
                      <a:pt x="0" y="51330"/>
                      <a:pt x="0" y="54650"/>
                    </a:cubicBezTo>
                    <a:cubicBezTo>
                      <a:pt x="0" y="58050"/>
                      <a:pt x="2670" y="60722"/>
                      <a:pt x="6072" y="60722"/>
                    </a:cubicBezTo>
                    <a:lnTo>
                      <a:pt x="48578" y="60722"/>
                    </a:lnTo>
                    <a:lnTo>
                      <a:pt x="48578" y="103227"/>
                    </a:lnTo>
                    <a:cubicBezTo>
                      <a:pt x="48578" y="106627"/>
                      <a:pt x="51248" y="109299"/>
                      <a:pt x="54650" y="109299"/>
                    </a:cubicBezTo>
                    <a:cubicBezTo>
                      <a:pt x="57968" y="109299"/>
                      <a:pt x="60722" y="106627"/>
                      <a:pt x="60722" y="103227"/>
                    </a:cubicBezTo>
                    <a:lnTo>
                      <a:pt x="60722" y="60722"/>
                    </a:lnTo>
                    <a:lnTo>
                      <a:pt x="103227" y="60722"/>
                    </a:lnTo>
                    <a:cubicBezTo>
                      <a:pt x="106546" y="60722"/>
                      <a:pt x="109299" y="58050"/>
                      <a:pt x="109299" y="54650"/>
                    </a:cubicBezTo>
                    <a:cubicBezTo>
                      <a:pt x="109299" y="51330"/>
                      <a:pt x="106546" y="48578"/>
                      <a:pt x="103227" y="48578"/>
                    </a:cubicBezTo>
                    <a:close/>
                    <a:moveTo>
                      <a:pt x="957705" y="54650"/>
                    </a:moveTo>
                    <a:cubicBezTo>
                      <a:pt x="957705" y="58050"/>
                      <a:pt x="954952" y="60722"/>
                      <a:pt x="951633" y="60722"/>
                    </a:cubicBezTo>
                    <a:lnTo>
                      <a:pt x="909127" y="60722"/>
                    </a:lnTo>
                    <a:lnTo>
                      <a:pt x="909127" y="103227"/>
                    </a:lnTo>
                    <a:cubicBezTo>
                      <a:pt x="909127" y="106627"/>
                      <a:pt x="906375" y="109299"/>
                      <a:pt x="903055" y="109299"/>
                    </a:cubicBezTo>
                    <a:cubicBezTo>
                      <a:pt x="899654" y="109299"/>
                      <a:pt x="896983" y="106627"/>
                      <a:pt x="896983" y="103227"/>
                    </a:cubicBezTo>
                    <a:lnTo>
                      <a:pt x="896983" y="60722"/>
                    </a:lnTo>
                    <a:lnTo>
                      <a:pt x="854478" y="60722"/>
                    </a:lnTo>
                    <a:cubicBezTo>
                      <a:pt x="851077" y="60722"/>
                      <a:pt x="848405" y="58050"/>
                      <a:pt x="848405" y="54650"/>
                    </a:cubicBezTo>
                    <a:cubicBezTo>
                      <a:pt x="848405" y="51330"/>
                      <a:pt x="851077" y="48578"/>
                      <a:pt x="854478" y="48578"/>
                    </a:cubicBezTo>
                    <a:lnTo>
                      <a:pt x="896983" y="48578"/>
                    </a:lnTo>
                    <a:lnTo>
                      <a:pt x="896983" y="6072"/>
                    </a:lnTo>
                    <a:cubicBezTo>
                      <a:pt x="896983" y="2753"/>
                      <a:pt x="899654" y="0"/>
                      <a:pt x="903055" y="0"/>
                    </a:cubicBezTo>
                    <a:cubicBezTo>
                      <a:pt x="906375" y="0"/>
                      <a:pt x="909127" y="2753"/>
                      <a:pt x="909127" y="6072"/>
                    </a:cubicBezTo>
                    <a:lnTo>
                      <a:pt x="909127" y="48578"/>
                    </a:lnTo>
                    <a:lnTo>
                      <a:pt x="951633" y="48578"/>
                    </a:lnTo>
                    <a:cubicBezTo>
                      <a:pt x="954952" y="48578"/>
                      <a:pt x="957705" y="51330"/>
                      <a:pt x="957705" y="54650"/>
                    </a:cubicBezTo>
                    <a:close/>
                    <a:moveTo>
                      <a:pt x="1381867" y="54650"/>
                    </a:moveTo>
                    <a:cubicBezTo>
                      <a:pt x="1381867" y="58050"/>
                      <a:pt x="1379114" y="60722"/>
                      <a:pt x="1375795" y="60722"/>
                    </a:cubicBezTo>
                    <a:lnTo>
                      <a:pt x="1333290" y="60722"/>
                    </a:lnTo>
                    <a:lnTo>
                      <a:pt x="1333290" y="103227"/>
                    </a:lnTo>
                    <a:cubicBezTo>
                      <a:pt x="1333290" y="106627"/>
                      <a:pt x="1330537" y="109299"/>
                      <a:pt x="1327218" y="109299"/>
                    </a:cubicBezTo>
                    <a:cubicBezTo>
                      <a:pt x="1323898" y="109299"/>
                      <a:pt x="1321146" y="106627"/>
                      <a:pt x="1321146" y="103227"/>
                    </a:cubicBezTo>
                    <a:lnTo>
                      <a:pt x="1321146" y="60722"/>
                    </a:lnTo>
                    <a:lnTo>
                      <a:pt x="1278640" y="60722"/>
                    </a:lnTo>
                    <a:cubicBezTo>
                      <a:pt x="1275321" y="60722"/>
                      <a:pt x="1272568" y="58050"/>
                      <a:pt x="1272568" y="54650"/>
                    </a:cubicBezTo>
                    <a:cubicBezTo>
                      <a:pt x="1272568" y="51330"/>
                      <a:pt x="1275321" y="48578"/>
                      <a:pt x="1278640" y="48578"/>
                    </a:cubicBezTo>
                    <a:lnTo>
                      <a:pt x="1321146" y="48578"/>
                    </a:lnTo>
                    <a:lnTo>
                      <a:pt x="1321146" y="6072"/>
                    </a:lnTo>
                    <a:cubicBezTo>
                      <a:pt x="1321146" y="2753"/>
                      <a:pt x="1323898" y="0"/>
                      <a:pt x="1327218" y="0"/>
                    </a:cubicBezTo>
                    <a:cubicBezTo>
                      <a:pt x="1330537" y="0"/>
                      <a:pt x="1333290" y="2753"/>
                      <a:pt x="1333290" y="6072"/>
                    </a:cubicBezTo>
                    <a:lnTo>
                      <a:pt x="1333290" y="48578"/>
                    </a:lnTo>
                    <a:lnTo>
                      <a:pt x="1375795" y="48578"/>
                    </a:lnTo>
                    <a:cubicBezTo>
                      <a:pt x="1379114" y="48578"/>
                      <a:pt x="1381867" y="51330"/>
                      <a:pt x="1381867" y="54650"/>
                    </a:cubicBezTo>
                    <a:close/>
                    <a:moveTo>
                      <a:pt x="1806110" y="54650"/>
                    </a:moveTo>
                    <a:cubicBezTo>
                      <a:pt x="1806110" y="58050"/>
                      <a:pt x="1803359" y="60722"/>
                      <a:pt x="1800038" y="60722"/>
                    </a:cubicBezTo>
                    <a:lnTo>
                      <a:pt x="1757533" y="60722"/>
                    </a:lnTo>
                    <a:lnTo>
                      <a:pt x="1757533" y="103227"/>
                    </a:lnTo>
                    <a:cubicBezTo>
                      <a:pt x="1757533" y="106627"/>
                      <a:pt x="1754781" y="109299"/>
                      <a:pt x="1751460" y="109299"/>
                    </a:cubicBezTo>
                    <a:cubicBezTo>
                      <a:pt x="1748061" y="109299"/>
                      <a:pt x="1745388" y="106627"/>
                      <a:pt x="1745388" y="103227"/>
                    </a:cubicBezTo>
                    <a:lnTo>
                      <a:pt x="1745388" y="60722"/>
                    </a:lnTo>
                    <a:lnTo>
                      <a:pt x="1702883" y="60722"/>
                    </a:lnTo>
                    <a:cubicBezTo>
                      <a:pt x="1699483" y="60722"/>
                      <a:pt x="1696811" y="58050"/>
                      <a:pt x="1696811" y="54650"/>
                    </a:cubicBezTo>
                    <a:cubicBezTo>
                      <a:pt x="1696811" y="51330"/>
                      <a:pt x="1699483" y="48578"/>
                      <a:pt x="1702883" y="48578"/>
                    </a:cubicBezTo>
                    <a:lnTo>
                      <a:pt x="1745388" y="48578"/>
                    </a:lnTo>
                    <a:lnTo>
                      <a:pt x="1745388" y="6072"/>
                    </a:lnTo>
                    <a:cubicBezTo>
                      <a:pt x="1745388" y="2753"/>
                      <a:pt x="1748061" y="0"/>
                      <a:pt x="1751460" y="0"/>
                    </a:cubicBezTo>
                    <a:cubicBezTo>
                      <a:pt x="1754781" y="0"/>
                      <a:pt x="1757533" y="2753"/>
                      <a:pt x="1757533" y="6072"/>
                    </a:cubicBezTo>
                    <a:lnTo>
                      <a:pt x="1757533" y="48578"/>
                    </a:lnTo>
                    <a:lnTo>
                      <a:pt x="1800038" y="48578"/>
                    </a:lnTo>
                    <a:cubicBezTo>
                      <a:pt x="1803359" y="48578"/>
                      <a:pt x="1806110" y="51330"/>
                      <a:pt x="1806110" y="54650"/>
                    </a:cubicBezTo>
                    <a:close/>
                  </a:path>
                </a:pathLst>
              </a:custGeom>
              <a:solidFill>
                <a:schemeClr val="accent3"/>
              </a:solidFill>
              <a:ln w="8096" cap="flat">
                <a:noFill/>
                <a:prstDash val="solid"/>
                <a:miter/>
              </a:ln>
            </p:spPr>
            <p:txBody>
              <a:bodyPr rtlCol="0" anchor="ctr"/>
              <a:lstStyle/>
              <a:p>
                <a:endParaRPr lang="nl-NL" sz="3600"/>
              </a:p>
            </p:txBody>
          </p:sp>
          <p:sp>
            <p:nvSpPr>
              <p:cNvPr id="57" name="Vrije vorm 56">
                <a:extLst>
                  <a:ext uri="{FF2B5EF4-FFF2-40B4-BE49-F238E27FC236}">
                    <a16:creationId xmlns:a16="http://schemas.microsoft.com/office/drawing/2014/main" id="{E9558967-5A38-13FA-CE90-9E2A08BC357F}"/>
                  </a:ext>
                </a:extLst>
              </p:cNvPr>
              <p:cNvSpPr/>
              <p:nvPr/>
            </p:nvSpPr>
            <p:spPr>
              <a:xfrm>
                <a:off x="6747455" y="3401506"/>
                <a:ext cx="109299" cy="109299"/>
              </a:xfrm>
              <a:custGeom>
                <a:avLst/>
                <a:gdLst>
                  <a:gd name="connsiteX0" fmla="*/ 109299 w 109299"/>
                  <a:gd name="connsiteY0" fmla="*/ 54650 h 109299"/>
                  <a:gd name="connsiteX1" fmla="*/ 103227 w 109299"/>
                  <a:gd name="connsiteY1" fmla="*/ 60722 h 109299"/>
                  <a:gd name="connsiteX2" fmla="*/ 60722 w 109299"/>
                  <a:gd name="connsiteY2" fmla="*/ 60722 h 109299"/>
                  <a:gd name="connsiteX3" fmla="*/ 60722 w 109299"/>
                  <a:gd name="connsiteY3" fmla="*/ 103227 h 109299"/>
                  <a:gd name="connsiteX4" fmla="*/ 54650 w 109299"/>
                  <a:gd name="connsiteY4" fmla="*/ 109299 h 109299"/>
                  <a:gd name="connsiteX5" fmla="*/ 48578 w 109299"/>
                  <a:gd name="connsiteY5" fmla="*/ 103227 h 109299"/>
                  <a:gd name="connsiteX6" fmla="*/ 48578 w 109299"/>
                  <a:gd name="connsiteY6" fmla="*/ 60722 h 109299"/>
                  <a:gd name="connsiteX7" fmla="*/ 6072 w 109299"/>
                  <a:gd name="connsiteY7" fmla="*/ 60722 h 109299"/>
                  <a:gd name="connsiteX8" fmla="*/ 0 w 109299"/>
                  <a:gd name="connsiteY8" fmla="*/ 54650 h 109299"/>
                  <a:gd name="connsiteX9" fmla="*/ 6072 w 109299"/>
                  <a:gd name="connsiteY9" fmla="*/ 48578 h 109299"/>
                  <a:gd name="connsiteX10" fmla="*/ 48578 w 109299"/>
                  <a:gd name="connsiteY10" fmla="*/ 48578 h 109299"/>
                  <a:gd name="connsiteX11" fmla="*/ 48578 w 109299"/>
                  <a:gd name="connsiteY11" fmla="*/ 6072 h 109299"/>
                  <a:gd name="connsiteX12" fmla="*/ 54650 w 109299"/>
                  <a:gd name="connsiteY12" fmla="*/ 0 h 109299"/>
                  <a:gd name="connsiteX13" fmla="*/ 60722 w 109299"/>
                  <a:gd name="connsiteY13" fmla="*/ 6072 h 109299"/>
                  <a:gd name="connsiteX14" fmla="*/ 60722 w 109299"/>
                  <a:gd name="connsiteY14" fmla="*/ 48578 h 109299"/>
                  <a:gd name="connsiteX15" fmla="*/ 103227 w 109299"/>
                  <a:gd name="connsiteY15" fmla="*/ 48578 h 109299"/>
                  <a:gd name="connsiteX16" fmla="*/ 109299 w 109299"/>
                  <a:gd name="connsiteY16" fmla="*/ 54650 h 10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299" h="109299">
                    <a:moveTo>
                      <a:pt x="109299" y="54650"/>
                    </a:moveTo>
                    <a:cubicBezTo>
                      <a:pt x="109299" y="57969"/>
                      <a:pt x="106628" y="60722"/>
                      <a:pt x="103227" y="60722"/>
                    </a:cubicBezTo>
                    <a:lnTo>
                      <a:pt x="60722" y="60722"/>
                    </a:lnTo>
                    <a:lnTo>
                      <a:pt x="60722" y="103227"/>
                    </a:lnTo>
                    <a:cubicBezTo>
                      <a:pt x="60722" y="106547"/>
                      <a:pt x="58050" y="109299"/>
                      <a:pt x="54650" y="109299"/>
                    </a:cubicBezTo>
                    <a:cubicBezTo>
                      <a:pt x="51331" y="109299"/>
                      <a:pt x="48578" y="106547"/>
                      <a:pt x="48578" y="103227"/>
                    </a:cubicBezTo>
                    <a:lnTo>
                      <a:pt x="48578" y="60722"/>
                    </a:lnTo>
                    <a:lnTo>
                      <a:pt x="6072" y="60722"/>
                    </a:lnTo>
                    <a:cubicBezTo>
                      <a:pt x="2753" y="60722"/>
                      <a:pt x="0" y="57969"/>
                      <a:pt x="0" y="54650"/>
                    </a:cubicBezTo>
                    <a:cubicBezTo>
                      <a:pt x="0" y="51330"/>
                      <a:pt x="2753" y="48578"/>
                      <a:pt x="6072" y="48578"/>
                    </a:cubicBezTo>
                    <a:lnTo>
                      <a:pt x="48578" y="48578"/>
                    </a:lnTo>
                    <a:lnTo>
                      <a:pt x="48578" y="6072"/>
                    </a:lnTo>
                    <a:cubicBezTo>
                      <a:pt x="48578" y="2753"/>
                      <a:pt x="51331" y="0"/>
                      <a:pt x="54650" y="0"/>
                    </a:cubicBezTo>
                    <a:cubicBezTo>
                      <a:pt x="58050" y="0"/>
                      <a:pt x="60722" y="2753"/>
                      <a:pt x="60722" y="6072"/>
                    </a:cubicBezTo>
                    <a:lnTo>
                      <a:pt x="60722" y="48578"/>
                    </a:lnTo>
                    <a:lnTo>
                      <a:pt x="103227" y="48578"/>
                    </a:lnTo>
                    <a:cubicBezTo>
                      <a:pt x="106628" y="48578"/>
                      <a:pt x="109299" y="51330"/>
                      <a:pt x="109299" y="54650"/>
                    </a:cubicBezTo>
                    <a:close/>
                  </a:path>
                </a:pathLst>
              </a:custGeom>
              <a:solidFill>
                <a:schemeClr val="accent3"/>
              </a:solidFill>
              <a:ln w="8096" cap="flat">
                <a:noFill/>
                <a:prstDash val="solid"/>
                <a:miter/>
              </a:ln>
            </p:spPr>
            <p:txBody>
              <a:bodyPr rtlCol="0" anchor="ctr"/>
              <a:lstStyle/>
              <a:p>
                <a:endParaRPr lang="nl-NL" sz="3600"/>
              </a:p>
            </p:txBody>
          </p:sp>
          <p:sp>
            <p:nvSpPr>
              <p:cNvPr id="58" name="Vrije vorm 57">
                <a:extLst>
                  <a:ext uri="{FF2B5EF4-FFF2-40B4-BE49-F238E27FC236}">
                    <a16:creationId xmlns:a16="http://schemas.microsoft.com/office/drawing/2014/main" id="{1156D5FB-A6CA-4461-4D97-E485547B8606}"/>
                  </a:ext>
                </a:extLst>
              </p:cNvPr>
              <p:cNvSpPr/>
              <p:nvPr/>
            </p:nvSpPr>
            <p:spPr>
              <a:xfrm>
                <a:off x="6323293" y="3401506"/>
                <a:ext cx="109299" cy="109299"/>
              </a:xfrm>
              <a:custGeom>
                <a:avLst/>
                <a:gdLst>
                  <a:gd name="connsiteX0" fmla="*/ 109299 w 109299"/>
                  <a:gd name="connsiteY0" fmla="*/ 54650 h 109299"/>
                  <a:gd name="connsiteX1" fmla="*/ 103227 w 109299"/>
                  <a:gd name="connsiteY1" fmla="*/ 60722 h 109299"/>
                  <a:gd name="connsiteX2" fmla="*/ 60722 w 109299"/>
                  <a:gd name="connsiteY2" fmla="*/ 60722 h 109299"/>
                  <a:gd name="connsiteX3" fmla="*/ 60722 w 109299"/>
                  <a:gd name="connsiteY3" fmla="*/ 103227 h 109299"/>
                  <a:gd name="connsiteX4" fmla="*/ 54650 w 109299"/>
                  <a:gd name="connsiteY4" fmla="*/ 109299 h 109299"/>
                  <a:gd name="connsiteX5" fmla="*/ 48578 w 109299"/>
                  <a:gd name="connsiteY5" fmla="*/ 103227 h 109299"/>
                  <a:gd name="connsiteX6" fmla="*/ 48578 w 109299"/>
                  <a:gd name="connsiteY6" fmla="*/ 60722 h 109299"/>
                  <a:gd name="connsiteX7" fmla="*/ 6072 w 109299"/>
                  <a:gd name="connsiteY7" fmla="*/ 60722 h 109299"/>
                  <a:gd name="connsiteX8" fmla="*/ 0 w 109299"/>
                  <a:gd name="connsiteY8" fmla="*/ 54650 h 109299"/>
                  <a:gd name="connsiteX9" fmla="*/ 6072 w 109299"/>
                  <a:gd name="connsiteY9" fmla="*/ 48578 h 109299"/>
                  <a:gd name="connsiteX10" fmla="*/ 48578 w 109299"/>
                  <a:gd name="connsiteY10" fmla="*/ 48578 h 109299"/>
                  <a:gd name="connsiteX11" fmla="*/ 48578 w 109299"/>
                  <a:gd name="connsiteY11" fmla="*/ 6072 h 109299"/>
                  <a:gd name="connsiteX12" fmla="*/ 54650 w 109299"/>
                  <a:gd name="connsiteY12" fmla="*/ 0 h 109299"/>
                  <a:gd name="connsiteX13" fmla="*/ 60722 w 109299"/>
                  <a:gd name="connsiteY13" fmla="*/ 6072 h 109299"/>
                  <a:gd name="connsiteX14" fmla="*/ 60722 w 109299"/>
                  <a:gd name="connsiteY14" fmla="*/ 48578 h 109299"/>
                  <a:gd name="connsiteX15" fmla="*/ 103227 w 109299"/>
                  <a:gd name="connsiteY15" fmla="*/ 48578 h 109299"/>
                  <a:gd name="connsiteX16" fmla="*/ 109299 w 109299"/>
                  <a:gd name="connsiteY16" fmla="*/ 54650 h 10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299" h="109299">
                    <a:moveTo>
                      <a:pt x="109299" y="54650"/>
                    </a:moveTo>
                    <a:cubicBezTo>
                      <a:pt x="109299" y="57969"/>
                      <a:pt x="106546" y="60722"/>
                      <a:pt x="103227" y="60722"/>
                    </a:cubicBezTo>
                    <a:lnTo>
                      <a:pt x="60722" y="60722"/>
                    </a:lnTo>
                    <a:lnTo>
                      <a:pt x="60722" y="103227"/>
                    </a:lnTo>
                    <a:cubicBezTo>
                      <a:pt x="60722" y="106547"/>
                      <a:pt x="57968" y="109299"/>
                      <a:pt x="54650" y="109299"/>
                    </a:cubicBezTo>
                    <a:cubicBezTo>
                      <a:pt x="51248" y="109299"/>
                      <a:pt x="48578" y="106547"/>
                      <a:pt x="48578" y="103227"/>
                    </a:cubicBezTo>
                    <a:lnTo>
                      <a:pt x="48578" y="60722"/>
                    </a:lnTo>
                    <a:lnTo>
                      <a:pt x="6072" y="60722"/>
                    </a:lnTo>
                    <a:cubicBezTo>
                      <a:pt x="2670" y="60722"/>
                      <a:pt x="0" y="57969"/>
                      <a:pt x="0" y="54650"/>
                    </a:cubicBezTo>
                    <a:cubicBezTo>
                      <a:pt x="0" y="51330"/>
                      <a:pt x="2670" y="48578"/>
                      <a:pt x="6072" y="48578"/>
                    </a:cubicBezTo>
                    <a:lnTo>
                      <a:pt x="48578" y="48578"/>
                    </a:lnTo>
                    <a:lnTo>
                      <a:pt x="48578" y="6072"/>
                    </a:lnTo>
                    <a:cubicBezTo>
                      <a:pt x="48578" y="2753"/>
                      <a:pt x="51248" y="0"/>
                      <a:pt x="54650" y="0"/>
                    </a:cubicBezTo>
                    <a:cubicBezTo>
                      <a:pt x="57968" y="0"/>
                      <a:pt x="60722" y="2753"/>
                      <a:pt x="60722" y="6072"/>
                    </a:cubicBezTo>
                    <a:lnTo>
                      <a:pt x="60722" y="48578"/>
                    </a:lnTo>
                    <a:lnTo>
                      <a:pt x="103227" y="48578"/>
                    </a:lnTo>
                    <a:cubicBezTo>
                      <a:pt x="106546" y="48578"/>
                      <a:pt x="109299" y="51330"/>
                      <a:pt x="109299" y="54650"/>
                    </a:cubicBezTo>
                    <a:close/>
                  </a:path>
                </a:pathLst>
              </a:custGeom>
              <a:solidFill>
                <a:schemeClr val="accent3"/>
              </a:solidFill>
              <a:ln w="8096" cap="flat">
                <a:noFill/>
                <a:prstDash val="solid"/>
                <a:miter/>
              </a:ln>
            </p:spPr>
            <p:txBody>
              <a:bodyPr rtlCol="0" anchor="ctr"/>
              <a:lstStyle/>
              <a:p>
                <a:endParaRPr lang="nl-NL" sz="3600"/>
              </a:p>
            </p:txBody>
          </p:sp>
          <p:sp>
            <p:nvSpPr>
              <p:cNvPr id="59" name="Vrije vorm 58">
                <a:extLst>
                  <a:ext uri="{FF2B5EF4-FFF2-40B4-BE49-F238E27FC236}">
                    <a16:creationId xmlns:a16="http://schemas.microsoft.com/office/drawing/2014/main" id="{12385A12-BFD9-8B51-1CA5-07C332EE7C6D}"/>
                  </a:ext>
                </a:extLst>
              </p:cNvPr>
              <p:cNvSpPr/>
              <p:nvPr/>
            </p:nvSpPr>
            <p:spPr>
              <a:xfrm>
                <a:off x="7171698" y="3401506"/>
                <a:ext cx="109299" cy="109299"/>
              </a:xfrm>
              <a:custGeom>
                <a:avLst/>
                <a:gdLst>
                  <a:gd name="connsiteX0" fmla="*/ 109299 w 109299"/>
                  <a:gd name="connsiteY0" fmla="*/ 54650 h 109299"/>
                  <a:gd name="connsiteX1" fmla="*/ 103227 w 109299"/>
                  <a:gd name="connsiteY1" fmla="*/ 60722 h 109299"/>
                  <a:gd name="connsiteX2" fmla="*/ 60722 w 109299"/>
                  <a:gd name="connsiteY2" fmla="*/ 60722 h 109299"/>
                  <a:gd name="connsiteX3" fmla="*/ 60722 w 109299"/>
                  <a:gd name="connsiteY3" fmla="*/ 103227 h 109299"/>
                  <a:gd name="connsiteX4" fmla="*/ 54650 w 109299"/>
                  <a:gd name="connsiteY4" fmla="*/ 109299 h 109299"/>
                  <a:gd name="connsiteX5" fmla="*/ 48578 w 109299"/>
                  <a:gd name="connsiteY5" fmla="*/ 103227 h 109299"/>
                  <a:gd name="connsiteX6" fmla="*/ 48578 w 109299"/>
                  <a:gd name="connsiteY6" fmla="*/ 60722 h 109299"/>
                  <a:gd name="connsiteX7" fmla="*/ 6072 w 109299"/>
                  <a:gd name="connsiteY7" fmla="*/ 60722 h 109299"/>
                  <a:gd name="connsiteX8" fmla="*/ 0 w 109299"/>
                  <a:gd name="connsiteY8" fmla="*/ 54650 h 109299"/>
                  <a:gd name="connsiteX9" fmla="*/ 6072 w 109299"/>
                  <a:gd name="connsiteY9" fmla="*/ 48578 h 109299"/>
                  <a:gd name="connsiteX10" fmla="*/ 48578 w 109299"/>
                  <a:gd name="connsiteY10" fmla="*/ 48578 h 109299"/>
                  <a:gd name="connsiteX11" fmla="*/ 48578 w 109299"/>
                  <a:gd name="connsiteY11" fmla="*/ 6072 h 109299"/>
                  <a:gd name="connsiteX12" fmla="*/ 54650 w 109299"/>
                  <a:gd name="connsiteY12" fmla="*/ 0 h 109299"/>
                  <a:gd name="connsiteX13" fmla="*/ 60722 w 109299"/>
                  <a:gd name="connsiteY13" fmla="*/ 6072 h 109299"/>
                  <a:gd name="connsiteX14" fmla="*/ 60722 w 109299"/>
                  <a:gd name="connsiteY14" fmla="*/ 48578 h 109299"/>
                  <a:gd name="connsiteX15" fmla="*/ 103227 w 109299"/>
                  <a:gd name="connsiteY15" fmla="*/ 48578 h 109299"/>
                  <a:gd name="connsiteX16" fmla="*/ 109299 w 109299"/>
                  <a:gd name="connsiteY16" fmla="*/ 54650 h 10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299" h="109299">
                    <a:moveTo>
                      <a:pt x="109299" y="54650"/>
                    </a:moveTo>
                    <a:cubicBezTo>
                      <a:pt x="109299" y="57969"/>
                      <a:pt x="106547" y="60722"/>
                      <a:pt x="103227" y="60722"/>
                    </a:cubicBezTo>
                    <a:lnTo>
                      <a:pt x="60722" y="60722"/>
                    </a:lnTo>
                    <a:lnTo>
                      <a:pt x="60722" y="103227"/>
                    </a:lnTo>
                    <a:cubicBezTo>
                      <a:pt x="60722" y="106547"/>
                      <a:pt x="57969" y="109299"/>
                      <a:pt x="54650" y="109299"/>
                    </a:cubicBezTo>
                    <a:cubicBezTo>
                      <a:pt x="51249" y="109299"/>
                      <a:pt x="48578" y="106547"/>
                      <a:pt x="48578" y="103227"/>
                    </a:cubicBezTo>
                    <a:lnTo>
                      <a:pt x="48578" y="60722"/>
                    </a:lnTo>
                    <a:lnTo>
                      <a:pt x="6072" y="60722"/>
                    </a:lnTo>
                    <a:cubicBezTo>
                      <a:pt x="2671" y="60722"/>
                      <a:pt x="0" y="57969"/>
                      <a:pt x="0" y="54650"/>
                    </a:cubicBezTo>
                    <a:cubicBezTo>
                      <a:pt x="0" y="51330"/>
                      <a:pt x="2671" y="48578"/>
                      <a:pt x="6072" y="48578"/>
                    </a:cubicBezTo>
                    <a:lnTo>
                      <a:pt x="48578" y="48578"/>
                    </a:lnTo>
                    <a:lnTo>
                      <a:pt x="48578" y="6072"/>
                    </a:lnTo>
                    <a:cubicBezTo>
                      <a:pt x="48578" y="2753"/>
                      <a:pt x="51249" y="0"/>
                      <a:pt x="54650" y="0"/>
                    </a:cubicBezTo>
                    <a:cubicBezTo>
                      <a:pt x="57969" y="0"/>
                      <a:pt x="60722" y="2753"/>
                      <a:pt x="60722" y="6072"/>
                    </a:cubicBezTo>
                    <a:lnTo>
                      <a:pt x="60722" y="48578"/>
                    </a:lnTo>
                    <a:lnTo>
                      <a:pt x="103227" y="48578"/>
                    </a:lnTo>
                    <a:cubicBezTo>
                      <a:pt x="106547" y="48578"/>
                      <a:pt x="109299" y="51330"/>
                      <a:pt x="109299" y="54650"/>
                    </a:cubicBezTo>
                    <a:close/>
                  </a:path>
                </a:pathLst>
              </a:custGeom>
              <a:solidFill>
                <a:schemeClr val="accent3"/>
              </a:solidFill>
              <a:ln w="8096" cap="flat">
                <a:noFill/>
                <a:prstDash val="solid"/>
                <a:miter/>
              </a:ln>
            </p:spPr>
            <p:txBody>
              <a:bodyPr rtlCol="0" anchor="ctr"/>
              <a:lstStyle/>
              <a:p>
                <a:endParaRPr lang="nl-NL" sz="3600"/>
              </a:p>
            </p:txBody>
          </p:sp>
          <p:sp>
            <p:nvSpPr>
              <p:cNvPr id="60" name="Vrije vorm 59">
                <a:extLst>
                  <a:ext uri="{FF2B5EF4-FFF2-40B4-BE49-F238E27FC236}">
                    <a16:creationId xmlns:a16="http://schemas.microsoft.com/office/drawing/2014/main" id="{015F5034-3062-B6F6-189F-EF09C7A41B39}"/>
                  </a:ext>
                </a:extLst>
              </p:cNvPr>
              <p:cNvSpPr/>
              <p:nvPr/>
            </p:nvSpPr>
            <p:spPr>
              <a:xfrm>
                <a:off x="7595861" y="3401506"/>
                <a:ext cx="109299" cy="109299"/>
              </a:xfrm>
              <a:custGeom>
                <a:avLst/>
                <a:gdLst>
                  <a:gd name="connsiteX0" fmla="*/ 109299 w 109299"/>
                  <a:gd name="connsiteY0" fmla="*/ 54650 h 109299"/>
                  <a:gd name="connsiteX1" fmla="*/ 103227 w 109299"/>
                  <a:gd name="connsiteY1" fmla="*/ 60722 h 109299"/>
                  <a:gd name="connsiteX2" fmla="*/ 60722 w 109299"/>
                  <a:gd name="connsiteY2" fmla="*/ 60722 h 109299"/>
                  <a:gd name="connsiteX3" fmla="*/ 60722 w 109299"/>
                  <a:gd name="connsiteY3" fmla="*/ 103227 h 109299"/>
                  <a:gd name="connsiteX4" fmla="*/ 54650 w 109299"/>
                  <a:gd name="connsiteY4" fmla="*/ 109299 h 109299"/>
                  <a:gd name="connsiteX5" fmla="*/ 48578 w 109299"/>
                  <a:gd name="connsiteY5" fmla="*/ 103227 h 109299"/>
                  <a:gd name="connsiteX6" fmla="*/ 48578 w 109299"/>
                  <a:gd name="connsiteY6" fmla="*/ 60722 h 109299"/>
                  <a:gd name="connsiteX7" fmla="*/ 6072 w 109299"/>
                  <a:gd name="connsiteY7" fmla="*/ 60722 h 109299"/>
                  <a:gd name="connsiteX8" fmla="*/ 0 w 109299"/>
                  <a:gd name="connsiteY8" fmla="*/ 54650 h 109299"/>
                  <a:gd name="connsiteX9" fmla="*/ 6072 w 109299"/>
                  <a:gd name="connsiteY9" fmla="*/ 48578 h 109299"/>
                  <a:gd name="connsiteX10" fmla="*/ 48578 w 109299"/>
                  <a:gd name="connsiteY10" fmla="*/ 48578 h 109299"/>
                  <a:gd name="connsiteX11" fmla="*/ 48578 w 109299"/>
                  <a:gd name="connsiteY11" fmla="*/ 6072 h 109299"/>
                  <a:gd name="connsiteX12" fmla="*/ 54650 w 109299"/>
                  <a:gd name="connsiteY12" fmla="*/ 0 h 109299"/>
                  <a:gd name="connsiteX13" fmla="*/ 60722 w 109299"/>
                  <a:gd name="connsiteY13" fmla="*/ 6072 h 109299"/>
                  <a:gd name="connsiteX14" fmla="*/ 60722 w 109299"/>
                  <a:gd name="connsiteY14" fmla="*/ 48578 h 109299"/>
                  <a:gd name="connsiteX15" fmla="*/ 103227 w 109299"/>
                  <a:gd name="connsiteY15" fmla="*/ 48578 h 109299"/>
                  <a:gd name="connsiteX16" fmla="*/ 109299 w 109299"/>
                  <a:gd name="connsiteY16" fmla="*/ 54650 h 10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299" h="109299">
                    <a:moveTo>
                      <a:pt x="109299" y="54650"/>
                    </a:moveTo>
                    <a:cubicBezTo>
                      <a:pt x="109299" y="57969"/>
                      <a:pt x="106546" y="60722"/>
                      <a:pt x="103227" y="60722"/>
                    </a:cubicBezTo>
                    <a:lnTo>
                      <a:pt x="60722" y="60722"/>
                    </a:lnTo>
                    <a:lnTo>
                      <a:pt x="60722" y="103227"/>
                    </a:lnTo>
                    <a:cubicBezTo>
                      <a:pt x="60722" y="106547"/>
                      <a:pt x="57968" y="109299"/>
                      <a:pt x="54650" y="109299"/>
                    </a:cubicBezTo>
                    <a:cubicBezTo>
                      <a:pt x="51330" y="109299"/>
                      <a:pt x="48578" y="106547"/>
                      <a:pt x="48578" y="103227"/>
                    </a:cubicBezTo>
                    <a:lnTo>
                      <a:pt x="48578" y="60722"/>
                    </a:lnTo>
                    <a:lnTo>
                      <a:pt x="6072" y="60722"/>
                    </a:lnTo>
                    <a:cubicBezTo>
                      <a:pt x="2752" y="60722"/>
                      <a:pt x="0" y="57969"/>
                      <a:pt x="0" y="54650"/>
                    </a:cubicBezTo>
                    <a:cubicBezTo>
                      <a:pt x="0" y="51330"/>
                      <a:pt x="2752" y="48578"/>
                      <a:pt x="6072" y="48578"/>
                    </a:cubicBezTo>
                    <a:lnTo>
                      <a:pt x="48578" y="48578"/>
                    </a:lnTo>
                    <a:lnTo>
                      <a:pt x="48578" y="6072"/>
                    </a:lnTo>
                    <a:cubicBezTo>
                      <a:pt x="48578" y="2753"/>
                      <a:pt x="51330" y="0"/>
                      <a:pt x="54650" y="0"/>
                    </a:cubicBezTo>
                    <a:cubicBezTo>
                      <a:pt x="57968" y="0"/>
                      <a:pt x="60722" y="2753"/>
                      <a:pt x="60722" y="6072"/>
                    </a:cubicBezTo>
                    <a:lnTo>
                      <a:pt x="60722" y="48578"/>
                    </a:lnTo>
                    <a:lnTo>
                      <a:pt x="103227" y="48578"/>
                    </a:lnTo>
                    <a:cubicBezTo>
                      <a:pt x="106546" y="48578"/>
                      <a:pt x="109299" y="51330"/>
                      <a:pt x="109299" y="54650"/>
                    </a:cubicBezTo>
                    <a:close/>
                  </a:path>
                </a:pathLst>
              </a:custGeom>
              <a:solidFill>
                <a:schemeClr val="accent3"/>
              </a:solidFill>
              <a:ln w="8096" cap="flat">
                <a:noFill/>
                <a:prstDash val="solid"/>
                <a:miter/>
              </a:ln>
            </p:spPr>
            <p:txBody>
              <a:bodyPr rtlCol="0" anchor="ctr"/>
              <a:lstStyle/>
              <a:p>
                <a:endParaRPr lang="nl-NL" sz="3600"/>
              </a:p>
            </p:txBody>
          </p:sp>
          <p:sp>
            <p:nvSpPr>
              <p:cNvPr id="61" name="Vrije vorm 60">
                <a:extLst>
                  <a:ext uri="{FF2B5EF4-FFF2-40B4-BE49-F238E27FC236}">
                    <a16:creationId xmlns:a16="http://schemas.microsoft.com/office/drawing/2014/main" id="{040718D5-D00C-2A20-BE17-B25C240E5BC3}"/>
                  </a:ext>
                </a:extLst>
              </p:cNvPr>
              <p:cNvSpPr/>
              <p:nvPr/>
            </p:nvSpPr>
            <p:spPr>
              <a:xfrm>
                <a:off x="8020104" y="3401506"/>
                <a:ext cx="109299" cy="109299"/>
              </a:xfrm>
              <a:custGeom>
                <a:avLst/>
                <a:gdLst>
                  <a:gd name="connsiteX0" fmla="*/ 109299 w 109299"/>
                  <a:gd name="connsiteY0" fmla="*/ 54650 h 109299"/>
                  <a:gd name="connsiteX1" fmla="*/ 103227 w 109299"/>
                  <a:gd name="connsiteY1" fmla="*/ 60722 h 109299"/>
                  <a:gd name="connsiteX2" fmla="*/ 60722 w 109299"/>
                  <a:gd name="connsiteY2" fmla="*/ 60722 h 109299"/>
                  <a:gd name="connsiteX3" fmla="*/ 60722 w 109299"/>
                  <a:gd name="connsiteY3" fmla="*/ 103227 h 109299"/>
                  <a:gd name="connsiteX4" fmla="*/ 54650 w 109299"/>
                  <a:gd name="connsiteY4" fmla="*/ 109299 h 109299"/>
                  <a:gd name="connsiteX5" fmla="*/ 48578 w 109299"/>
                  <a:gd name="connsiteY5" fmla="*/ 103227 h 109299"/>
                  <a:gd name="connsiteX6" fmla="*/ 48578 w 109299"/>
                  <a:gd name="connsiteY6" fmla="*/ 60722 h 109299"/>
                  <a:gd name="connsiteX7" fmla="*/ 6072 w 109299"/>
                  <a:gd name="connsiteY7" fmla="*/ 60722 h 109299"/>
                  <a:gd name="connsiteX8" fmla="*/ 0 w 109299"/>
                  <a:gd name="connsiteY8" fmla="*/ 54650 h 109299"/>
                  <a:gd name="connsiteX9" fmla="*/ 6072 w 109299"/>
                  <a:gd name="connsiteY9" fmla="*/ 48578 h 109299"/>
                  <a:gd name="connsiteX10" fmla="*/ 48578 w 109299"/>
                  <a:gd name="connsiteY10" fmla="*/ 48578 h 109299"/>
                  <a:gd name="connsiteX11" fmla="*/ 48578 w 109299"/>
                  <a:gd name="connsiteY11" fmla="*/ 6072 h 109299"/>
                  <a:gd name="connsiteX12" fmla="*/ 54650 w 109299"/>
                  <a:gd name="connsiteY12" fmla="*/ 0 h 109299"/>
                  <a:gd name="connsiteX13" fmla="*/ 60722 w 109299"/>
                  <a:gd name="connsiteY13" fmla="*/ 6072 h 109299"/>
                  <a:gd name="connsiteX14" fmla="*/ 60722 w 109299"/>
                  <a:gd name="connsiteY14" fmla="*/ 48578 h 109299"/>
                  <a:gd name="connsiteX15" fmla="*/ 103227 w 109299"/>
                  <a:gd name="connsiteY15" fmla="*/ 48578 h 109299"/>
                  <a:gd name="connsiteX16" fmla="*/ 109299 w 109299"/>
                  <a:gd name="connsiteY16" fmla="*/ 54650 h 10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299" h="109299">
                    <a:moveTo>
                      <a:pt x="109299" y="54650"/>
                    </a:moveTo>
                    <a:cubicBezTo>
                      <a:pt x="109299" y="57969"/>
                      <a:pt x="106548" y="60722"/>
                      <a:pt x="103227" y="60722"/>
                    </a:cubicBezTo>
                    <a:lnTo>
                      <a:pt x="60722" y="60722"/>
                    </a:lnTo>
                    <a:lnTo>
                      <a:pt x="60722" y="103227"/>
                    </a:lnTo>
                    <a:cubicBezTo>
                      <a:pt x="60722" y="106547"/>
                      <a:pt x="57970" y="109299"/>
                      <a:pt x="54650" y="109299"/>
                    </a:cubicBezTo>
                    <a:cubicBezTo>
                      <a:pt x="51250" y="109299"/>
                      <a:pt x="48578" y="106547"/>
                      <a:pt x="48578" y="103227"/>
                    </a:cubicBezTo>
                    <a:lnTo>
                      <a:pt x="48578" y="60722"/>
                    </a:lnTo>
                    <a:lnTo>
                      <a:pt x="6072" y="60722"/>
                    </a:lnTo>
                    <a:cubicBezTo>
                      <a:pt x="2672" y="60722"/>
                      <a:pt x="0" y="57969"/>
                      <a:pt x="0" y="54650"/>
                    </a:cubicBezTo>
                    <a:cubicBezTo>
                      <a:pt x="0" y="51330"/>
                      <a:pt x="2672" y="48578"/>
                      <a:pt x="6072" y="48578"/>
                    </a:cubicBezTo>
                    <a:lnTo>
                      <a:pt x="48578" y="48578"/>
                    </a:lnTo>
                    <a:lnTo>
                      <a:pt x="48578" y="6072"/>
                    </a:lnTo>
                    <a:cubicBezTo>
                      <a:pt x="48578" y="2753"/>
                      <a:pt x="51250" y="0"/>
                      <a:pt x="54650" y="0"/>
                    </a:cubicBezTo>
                    <a:cubicBezTo>
                      <a:pt x="57970" y="0"/>
                      <a:pt x="60722" y="2753"/>
                      <a:pt x="60722" y="6072"/>
                    </a:cubicBezTo>
                    <a:lnTo>
                      <a:pt x="60722" y="48578"/>
                    </a:lnTo>
                    <a:lnTo>
                      <a:pt x="103227" y="48578"/>
                    </a:lnTo>
                    <a:cubicBezTo>
                      <a:pt x="106548" y="48578"/>
                      <a:pt x="109299" y="51330"/>
                      <a:pt x="109299" y="54650"/>
                    </a:cubicBezTo>
                    <a:close/>
                  </a:path>
                </a:pathLst>
              </a:custGeom>
              <a:solidFill>
                <a:schemeClr val="accent3"/>
              </a:solidFill>
              <a:ln w="8096" cap="flat">
                <a:noFill/>
                <a:prstDash val="solid"/>
                <a:miter/>
              </a:ln>
            </p:spPr>
            <p:txBody>
              <a:bodyPr rtlCol="0" anchor="ctr"/>
              <a:lstStyle/>
              <a:p>
                <a:endParaRPr lang="nl-NL" sz="3600"/>
              </a:p>
            </p:txBody>
          </p:sp>
        </p:grpSp>
        <p:sp>
          <p:nvSpPr>
            <p:cNvPr id="837" name="Tekstvak 836">
              <a:extLst>
                <a:ext uri="{FF2B5EF4-FFF2-40B4-BE49-F238E27FC236}">
                  <a16:creationId xmlns:a16="http://schemas.microsoft.com/office/drawing/2014/main" id="{7B65ECCB-C730-44D4-BFD3-3E4565CAC729}"/>
                </a:ext>
              </a:extLst>
            </p:cNvPr>
            <p:cNvSpPr txBox="1"/>
            <p:nvPr/>
          </p:nvSpPr>
          <p:spPr>
            <a:xfrm>
              <a:off x="1159563" y="4529288"/>
              <a:ext cx="1456510" cy="184690"/>
            </a:xfrm>
            <a:prstGeom prst="rect">
              <a:avLst/>
            </a:prstGeom>
            <a:noFill/>
          </p:spPr>
          <p:txBody>
            <a:bodyPr wrap="square" lIns="0" tIns="0" rIns="0" bIns="0" rtlCol="0">
              <a:spAutoFit/>
            </a:bodyPr>
            <a:lstStyle/>
            <a:p>
              <a:pPr algn="l"/>
              <a:r>
                <a:rPr lang="nl-NL" sz="1200">
                  <a:solidFill>
                    <a:schemeClr val="tx2"/>
                  </a:solidFill>
                </a:rPr>
                <a:t>3. landelijk</a:t>
              </a:r>
            </a:p>
          </p:txBody>
        </p:sp>
      </p:grpSp>
      <p:grpSp>
        <p:nvGrpSpPr>
          <p:cNvPr id="860" name="Groep 859">
            <a:extLst>
              <a:ext uri="{FF2B5EF4-FFF2-40B4-BE49-F238E27FC236}">
                <a16:creationId xmlns:a16="http://schemas.microsoft.com/office/drawing/2014/main" id="{8C24FD12-3845-729D-0E36-55EAC8D59B4B}"/>
              </a:ext>
            </a:extLst>
          </p:cNvPr>
          <p:cNvGrpSpPr/>
          <p:nvPr/>
        </p:nvGrpSpPr>
        <p:grpSpPr>
          <a:xfrm>
            <a:off x="1160207" y="2384374"/>
            <a:ext cx="4049809" cy="458879"/>
            <a:chOff x="1159563" y="2290130"/>
            <a:chExt cx="4050336" cy="458938"/>
          </a:xfrm>
        </p:grpSpPr>
        <p:grpSp>
          <p:nvGrpSpPr>
            <p:cNvPr id="859" name="Groep 858">
              <a:extLst>
                <a:ext uri="{FF2B5EF4-FFF2-40B4-BE49-F238E27FC236}">
                  <a16:creationId xmlns:a16="http://schemas.microsoft.com/office/drawing/2014/main" id="{3AD12882-2D5B-4071-3895-D10AA7C682AD}"/>
                </a:ext>
              </a:extLst>
            </p:cNvPr>
            <p:cNvGrpSpPr/>
            <p:nvPr/>
          </p:nvGrpSpPr>
          <p:grpSpPr>
            <a:xfrm>
              <a:off x="1159563" y="2290130"/>
              <a:ext cx="2735207" cy="347129"/>
              <a:chOff x="1159563" y="2290130"/>
              <a:chExt cx="2735207" cy="347129"/>
            </a:xfrm>
          </p:grpSpPr>
          <p:grpSp>
            <p:nvGrpSpPr>
              <p:cNvPr id="21" name="Groep 20">
                <a:extLst>
                  <a:ext uri="{FF2B5EF4-FFF2-40B4-BE49-F238E27FC236}">
                    <a16:creationId xmlns:a16="http://schemas.microsoft.com/office/drawing/2014/main" id="{064BA2D1-EB2F-833B-B3D7-6CF3434B8D62}"/>
                  </a:ext>
                </a:extLst>
              </p:cNvPr>
              <p:cNvGrpSpPr/>
              <p:nvPr/>
            </p:nvGrpSpPr>
            <p:grpSpPr>
              <a:xfrm>
                <a:off x="3062291" y="2290130"/>
                <a:ext cx="832479" cy="347129"/>
                <a:chOff x="6948481" y="1482704"/>
                <a:chExt cx="555676" cy="231707"/>
              </a:xfrm>
            </p:grpSpPr>
            <p:sp>
              <p:nvSpPr>
                <p:cNvPr id="22" name="Vrije vorm 21">
                  <a:extLst>
                    <a:ext uri="{FF2B5EF4-FFF2-40B4-BE49-F238E27FC236}">
                      <a16:creationId xmlns:a16="http://schemas.microsoft.com/office/drawing/2014/main" id="{E5B70D45-B815-4076-23D9-41A1F8A5042C}"/>
                    </a:ext>
                  </a:extLst>
                </p:cNvPr>
                <p:cNvSpPr/>
                <p:nvPr/>
              </p:nvSpPr>
              <p:spPr>
                <a:xfrm>
                  <a:off x="6948481" y="1482704"/>
                  <a:ext cx="231707" cy="231707"/>
                </a:xfrm>
                <a:custGeom>
                  <a:avLst/>
                  <a:gdLst>
                    <a:gd name="connsiteX0" fmla="*/ 96267 w 231707"/>
                    <a:gd name="connsiteY0" fmla="*/ 135441 h 231707"/>
                    <a:gd name="connsiteX1" fmla="*/ 87686 w 231707"/>
                    <a:gd name="connsiteY1" fmla="*/ 135441 h 231707"/>
                    <a:gd name="connsiteX2" fmla="*/ 40808 w 231707"/>
                    <a:gd name="connsiteY2" fmla="*/ 182319 h 231707"/>
                    <a:gd name="connsiteX3" fmla="*/ 40808 w 231707"/>
                    <a:gd name="connsiteY3" fmla="*/ 149286 h 231707"/>
                    <a:gd name="connsiteX4" fmla="*/ 34736 w 231707"/>
                    <a:gd name="connsiteY4" fmla="*/ 143214 h 231707"/>
                    <a:gd name="connsiteX5" fmla="*/ 28664 w 231707"/>
                    <a:gd name="connsiteY5" fmla="*/ 149286 h 231707"/>
                    <a:gd name="connsiteX6" fmla="*/ 28664 w 231707"/>
                    <a:gd name="connsiteY6" fmla="*/ 196973 h 231707"/>
                    <a:gd name="connsiteX7" fmla="*/ 28745 w 231707"/>
                    <a:gd name="connsiteY7" fmla="*/ 198187 h 231707"/>
                    <a:gd name="connsiteX8" fmla="*/ 30446 w 231707"/>
                    <a:gd name="connsiteY8" fmla="*/ 201264 h 231707"/>
                    <a:gd name="connsiteX9" fmla="*/ 34736 w 231707"/>
                    <a:gd name="connsiteY9" fmla="*/ 203045 h 231707"/>
                    <a:gd name="connsiteX10" fmla="*/ 82423 w 231707"/>
                    <a:gd name="connsiteY10" fmla="*/ 203045 h 231707"/>
                    <a:gd name="connsiteX11" fmla="*/ 88495 w 231707"/>
                    <a:gd name="connsiteY11" fmla="*/ 196973 h 231707"/>
                    <a:gd name="connsiteX12" fmla="*/ 82423 w 231707"/>
                    <a:gd name="connsiteY12" fmla="*/ 190901 h 231707"/>
                    <a:gd name="connsiteX13" fmla="*/ 49390 w 231707"/>
                    <a:gd name="connsiteY13" fmla="*/ 190901 h 231707"/>
                    <a:gd name="connsiteX14" fmla="*/ 96267 w 231707"/>
                    <a:gd name="connsiteY14" fmla="*/ 144024 h 231707"/>
                    <a:gd name="connsiteX15" fmla="*/ 96267 w 231707"/>
                    <a:gd name="connsiteY15" fmla="*/ 135441 h 231707"/>
                    <a:gd name="connsiteX16" fmla="*/ 28664 w 231707"/>
                    <a:gd name="connsiteY16" fmla="*/ 195839 h 231707"/>
                    <a:gd name="connsiteX17" fmla="*/ 28745 w 231707"/>
                    <a:gd name="connsiteY17" fmla="*/ 198187 h 231707"/>
                    <a:gd name="connsiteX18" fmla="*/ 28664 w 231707"/>
                    <a:gd name="connsiteY18" fmla="*/ 196973 h 231707"/>
                    <a:gd name="connsiteX19" fmla="*/ 28664 w 231707"/>
                    <a:gd name="connsiteY19" fmla="*/ 195839 h 231707"/>
                    <a:gd name="connsiteX20" fmla="*/ 32371 w 231707"/>
                    <a:gd name="connsiteY20" fmla="*/ 202584 h 231707"/>
                    <a:gd name="connsiteX21" fmla="*/ 34736 w 231707"/>
                    <a:gd name="connsiteY21" fmla="*/ 203045 h 231707"/>
                    <a:gd name="connsiteX22" fmla="*/ 32371 w 231707"/>
                    <a:gd name="connsiteY22" fmla="*/ 202584 h 231707"/>
                    <a:gd name="connsiteX23" fmla="*/ 32371 w 231707"/>
                    <a:gd name="connsiteY23" fmla="*/ 202584 h 231707"/>
                    <a:gd name="connsiteX24" fmla="*/ 30446 w 231707"/>
                    <a:gd name="connsiteY24" fmla="*/ 201264 h 231707"/>
                    <a:gd name="connsiteX25" fmla="*/ 32371 w 231707"/>
                    <a:gd name="connsiteY25" fmla="*/ 202584 h 231707"/>
                    <a:gd name="connsiteX26" fmla="*/ 12144 w 231707"/>
                    <a:gd name="connsiteY26" fmla="*/ 44257 h 231707"/>
                    <a:gd name="connsiteX27" fmla="*/ 12144 w 231707"/>
                    <a:gd name="connsiteY27" fmla="*/ 34710 h 231707"/>
                    <a:gd name="connsiteX28" fmla="*/ 34710 w 231707"/>
                    <a:gd name="connsiteY28" fmla="*/ 12144 h 231707"/>
                    <a:gd name="connsiteX29" fmla="*/ 44261 w 231707"/>
                    <a:gd name="connsiteY29" fmla="*/ 12144 h 231707"/>
                    <a:gd name="connsiteX30" fmla="*/ 50333 w 231707"/>
                    <a:gd name="connsiteY30" fmla="*/ 6072 h 231707"/>
                    <a:gd name="connsiteX31" fmla="*/ 44261 w 231707"/>
                    <a:gd name="connsiteY31" fmla="*/ 0 h 231707"/>
                    <a:gd name="connsiteX32" fmla="*/ 34710 w 231707"/>
                    <a:gd name="connsiteY32" fmla="*/ 0 h 231707"/>
                    <a:gd name="connsiteX33" fmla="*/ 0 w 231707"/>
                    <a:gd name="connsiteY33" fmla="*/ 34710 h 231707"/>
                    <a:gd name="connsiteX34" fmla="*/ 0 w 231707"/>
                    <a:gd name="connsiteY34" fmla="*/ 44257 h 231707"/>
                    <a:gd name="connsiteX35" fmla="*/ 6072 w 231707"/>
                    <a:gd name="connsiteY35" fmla="*/ 50329 h 231707"/>
                    <a:gd name="connsiteX36" fmla="*/ 12144 w 231707"/>
                    <a:gd name="connsiteY36" fmla="*/ 44257 h 231707"/>
                    <a:gd name="connsiteX37" fmla="*/ 50333 w 231707"/>
                    <a:gd name="connsiteY37" fmla="*/ 225636 h 231707"/>
                    <a:gd name="connsiteX38" fmla="*/ 44261 w 231707"/>
                    <a:gd name="connsiteY38" fmla="*/ 219563 h 231707"/>
                    <a:gd name="connsiteX39" fmla="*/ 34710 w 231707"/>
                    <a:gd name="connsiteY39" fmla="*/ 219563 h 231707"/>
                    <a:gd name="connsiteX40" fmla="*/ 12144 w 231707"/>
                    <a:gd name="connsiteY40" fmla="*/ 196994 h 231707"/>
                    <a:gd name="connsiteX41" fmla="*/ 12144 w 231707"/>
                    <a:gd name="connsiteY41" fmla="*/ 187451 h 231707"/>
                    <a:gd name="connsiteX42" fmla="*/ 6072 w 231707"/>
                    <a:gd name="connsiteY42" fmla="*/ 181379 h 231707"/>
                    <a:gd name="connsiteX43" fmla="*/ 0 w 231707"/>
                    <a:gd name="connsiteY43" fmla="*/ 187451 h 231707"/>
                    <a:gd name="connsiteX44" fmla="*/ 0 w 231707"/>
                    <a:gd name="connsiteY44" fmla="*/ 196994 h 231707"/>
                    <a:gd name="connsiteX45" fmla="*/ 34710 w 231707"/>
                    <a:gd name="connsiteY45" fmla="*/ 231708 h 231707"/>
                    <a:gd name="connsiteX46" fmla="*/ 44261 w 231707"/>
                    <a:gd name="connsiteY46" fmla="*/ 231708 h 231707"/>
                    <a:gd name="connsiteX47" fmla="*/ 50333 w 231707"/>
                    <a:gd name="connsiteY47" fmla="*/ 225636 h 231707"/>
                    <a:gd name="connsiteX48" fmla="*/ 231708 w 231707"/>
                    <a:gd name="connsiteY48" fmla="*/ 196994 h 231707"/>
                    <a:gd name="connsiteX49" fmla="*/ 231708 w 231707"/>
                    <a:gd name="connsiteY49" fmla="*/ 187451 h 231707"/>
                    <a:gd name="connsiteX50" fmla="*/ 225636 w 231707"/>
                    <a:gd name="connsiteY50" fmla="*/ 181379 h 231707"/>
                    <a:gd name="connsiteX51" fmla="*/ 219563 w 231707"/>
                    <a:gd name="connsiteY51" fmla="*/ 187451 h 231707"/>
                    <a:gd name="connsiteX52" fmla="*/ 219563 w 231707"/>
                    <a:gd name="connsiteY52" fmla="*/ 196994 h 231707"/>
                    <a:gd name="connsiteX53" fmla="*/ 196998 w 231707"/>
                    <a:gd name="connsiteY53" fmla="*/ 219563 h 231707"/>
                    <a:gd name="connsiteX54" fmla="*/ 187455 w 231707"/>
                    <a:gd name="connsiteY54" fmla="*/ 219563 h 231707"/>
                    <a:gd name="connsiteX55" fmla="*/ 181383 w 231707"/>
                    <a:gd name="connsiteY55" fmla="*/ 225636 h 231707"/>
                    <a:gd name="connsiteX56" fmla="*/ 187455 w 231707"/>
                    <a:gd name="connsiteY56" fmla="*/ 231708 h 231707"/>
                    <a:gd name="connsiteX57" fmla="*/ 196998 w 231707"/>
                    <a:gd name="connsiteY57" fmla="*/ 231708 h 231707"/>
                    <a:gd name="connsiteX58" fmla="*/ 231708 w 231707"/>
                    <a:gd name="connsiteY58" fmla="*/ 196994 h 231707"/>
                    <a:gd name="connsiteX59" fmla="*/ 164882 w 231707"/>
                    <a:gd name="connsiteY59" fmla="*/ 225636 h 231707"/>
                    <a:gd name="connsiteX60" fmla="*/ 158810 w 231707"/>
                    <a:gd name="connsiteY60" fmla="*/ 219563 h 231707"/>
                    <a:gd name="connsiteX61" fmla="*/ 130173 w 231707"/>
                    <a:gd name="connsiteY61" fmla="*/ 219563 h 231707"/>
                    <a:gd name="connsiteX62" fmla="*/ 124100 w 231707"/>
                    <a:gd name="connsiteY62" fmla="*/ 225636 h 231707"/>
                    <a:gd name="connsiteX63" fmla="*/ 130173 w 231707"/>
                    <a:gd name="connsiteY63" fmla="*/ 231708 h 231707"/>
                    <a:gd name="connsiteX64" fmla="*/ 158810 w 231707"/>
                    <a:gd name="connsiteY64" fmla="*/ 231708 h 231707"/>
                    <a:gd name="connsiteX65" fmla="*/ 164882 w 231707"/>
                    <a:gd name="connsiteY65" fmla="*/ 225636 h 231707"/>
                    <a:gd name="connsiteX66" fmla="*/ 231708 w 231707"/>
                    <a:gd name="connsiteY66" fmla="*/ 158810 h 231707"/>
                    <a:gd name="connsiteX67" fmla="*/ 231708 w 231707"/>
                    <a:gd name="connsiteY67" fmla="*/ 149267 h 231707"/>
                    <a:gd name="connsiteX68" fmla="*/ 225636 w 231707"/>
                    <a:gd name="connsiteY68" fmla="*/ 143195 h 231707"/>
                    <a:gd name="connsiteX69" fmla="*/ 219563 w 231707"/>
                    <a:gd name="connsiteY69" fmla="*/ 149267 h 231707"/>
                    <a:gd name="connsiteX70" fmla="*/ 219563 w 231707"/>
                    <a:gd name="connsiteY70" fmla="*/ 158810 h 231707"/>
                    <a:gd name="connsiteX71" fmla="*/ 225636 w 231707"/>
                    <a:gd name="connsiteY71" fmla="*/ 164882 h 231707"/>
                    <a:gd name="connsiteX72" fmla="*/ 231708 w 231707"/>
                    <a:gd name="connsiteY72" fmla="*/ 158810 h 231707"/>
                    <a:gd name="connsiteX73" fmla="*/ 88513 w 231707"/>
                    <a:gd name="connsiteY73" fmla="*/ 6072 h 231707"/>
                    <a:gd name="connsiteX74" fmla="*/ 82441 w 231707"/>
                    <a:gd name="connsiteY74" fmla="*/ 0 h 231707"/>
                    <a:gd name="connsiteX75" fmla="*/ 72898 w 231707"/>
                    <a:gd name="connsiteY75" fmla="*/ 0 h 231707"/>
                    <a:gd name="connsiteX76" fmla="*/ 66826 w 231707"/>
                    <a:gd name="connsiteY76" fmla="*/ 6072 h 231707"/>
                    <a:gd name="connsiteX77" fmla="*/ 72898 w 231707"/>
                    <a:gd name="connsiteY77" fmla="*/ 12144 h 231707"/>
                    <a:gd name="connsiteX78" fmla="*/ 82441 w 231707"/>
                    <a:gd name="connsiteY78" fmla="*/ 12144 h 231707"/>
                    <a:gd name="connsiteX79" fmla="*/ 88513 w 231707"/>
                    <a:gd name="connsiteY79" fmla="*/ 6072 h 231707"/>
                    <a:gd name="connsiteX80" fmla="*/ 107607 w 231707"/>
                    <a:gd name="connsiteY80" fmla="*/ 225636 h 231707"/>
                    <a:gd name="connsiteX81" fmla="*/ 101535 w 231707"/>
                    <a:gd name="connsiteY81" fmla="*/ 219563 h 231707"/>
                    <a:gd name="connsiteX82" fmla="*/ 72898 w 231707"/>
                    <a:gd name="connsiteY82" fmla="*/ 219563 h 231707"/>
                    <a:gd name="connsiteX83" fmla="*/ 66826 w 231707"/>
                    <a:gd name="connsiteY83" fmla="*/ 225636 h 231707"/>
                    <a:gd name="connsiteX84" fmla="*/ 72898 w 231707"/>
                    <a:gd name="connsiteY84" fmla="*/ 231708 h 231707"/>
                    <a:gd name="connsiteX85" fmla="*/ 101535 w 231707"/>
                    <a:gd name="connsiteY85" fmla="*/ 231708 h 231707"/>
                    <a:gd name="connsiteX86" fmla="*/ 107607 w 231707"/>
                    <a:gd name="connsiteY86" fmla="*/ 225636 h 231707"/>
                    <a:gd name="connsiteX87" fmla="*/ 12144 w 231707"/>
                    <a:gd name="connsiteY87" fmla="*/ 158810 h 231707"/>
                    <a:gd name="connsiteX88" fmla="*/ 12144 w 231707"/>
                    <a:gd name="connsiteY88" fmla="*/ 130173 h 231707"/>
                    <a:gd name="connsiteX89" fmla="*/ 6072 w 231707"/>
                    <a:gd name="connsiteY89" fmla="*/ 124100 h 231707"/>
                    <a:gd name="connsiteX90" fmla="*/ 0 w 231707"/>
                    <a:gd name="connsiteY90" fmla="*/ 130173 h 231707"/>
                    <a:gd name="connsiteX91" fmla="*/ 0 w 231707"/>
                    <a:gd name="connsiteY91" fmla="*/ 158810 h 231707"/>
                    <a:gd name="connsiteX92" fmla="*/ 6072 w 231707"/>
                    <a:gd name="connsiteY92" fmla="*/ 164882 h 231707"/>
                    <a:gd name="connsiteX93" fmla="*/ 12144 w 231707"/>
                    <a:gd name="connsiteY93" fmla="*/ 158810 h 231707"/>
                    <a:gd name="connsiteX94" fmla="*/ 12144 w 231707"/>
                    <a:gd name="connsiteY94" fmla="*/ 101535 h 231707"/>
                    <a:gd name="connsiteX95" fmla="*/ 12144 w 231707"/>
                    <a:gd name="connsiteY95" fmla="*/ 72894 h 231707"/>
                    <a:gd name="connsiteX96" fmla="*/ 6072 w 231707"/>
                    <a:gd name="connsiteY96" fmla="*/ 66822 h 231707"/>
                    <a:gd name="connsiteX97" fmla="*/ 0 w 231707"/>
                    <a:gd name="connsiteY97" fmla="*/ 72894 h 231707"/>
                    <a:gd name="connsiteX98" fmla="*/ 0 w 231707"/>
                    <a:gd name="connsiteY98" fmla="*/ 101535 h 231707"/>
                    <a:gd name="connsiteX99" fmla="*/ 6072 w 231707"/>
                    <a:gd name="connsiteY99" fmla="*/ 107607 h 231707"/>
                    <a:gd name="connsiteX100" fmla="*/ 12144 w 231707"/>
                    <a:gd name="connsiteY100" fmla="*/ 101535 h 23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31707" h="231707">
                      <a:moveTo>
                        <a:pt x="96267" y="135441"/>
                      </a:moveTo>
                      <a:cubicBezTo>
                        <a:pt x="93919" y="133093"/>
                        <a:pt x="90033" y="133093"/>
                        <a:pt x="87686" y="135441"/>
                      </a:cubicBezTo>
                      <a:lnTo>
                        <a:pt x="40808" y="182319"/>
                      </a:lnTo>
                      <a:lnTo>
                        <a:pt x="40808" y="149286"/>
                      </a:lnTo>
                      <a:cubicBezTo>
                        <a:pt x="40808" y="145886"/>
                        <a:pt x="38056" y="143214"/>
                        <a:pt x="34736" y="143214"/>
                      </a:cubicBezTo>
                      <a:cubicBezTo>
                        <a:pt x="31335" y="143214"/>
                        <a:pt x="28664" y="145886"/>
                        <a:pt x="28664" y="149286"/>
                      </a:cubicBezTo>
                      <a:lnTo>
                        <a:pt x="28664" y="196973"/>
                      </a:lnTo>
                      <a:cubicBezTo>
                        <a:pt x="28664" y="197378"/>
                        <a:pt x="28745" y="197782"/>
                        <a:pt x="28745" y="198187"/>
                      </a:cubicBezTo>
                      <a:cubicBezTo>
                        <a:pt x="28988" y="199321"/>
                        <a:pt x="29554" y="200373"/>
                        <a:pt x="30446" y="201264"/>
                      </a:cubicBezTo>
                      <a:cubicBezTo>
                        <a:pt x="31497" y="202397"/>
                        <a:pt x="33036" y="203045"/>
                        <a:pt x="34736" y="203045"/>
                      </a:cubicBezTo>
                      <a:lnTo>
                        <a:pt x="82423" y="203045"/>
                      </a:lnTo>
                      <a:cubicBezTo>
                        <a:pt x="85823" y="203045"/>
                        <a:pt x="88495" y="200373"/>
                        <a:pt x="88495" y="196973"/>
                      </a:cubicBezTo>
                      <a:cubicBezTo>
                        <a:pt x="88495" y="193653"/>
                        <a:pt x="85823" y="190901"/>
                        <a:pt x="82423" y="190901"/>
                      </a:cubicBezTo>
                      <a:lnTo>
                        <a:pt x="49390" y="190901"/>
                      </a:lnTo>
                      <a:lnTo>
                        <a:pt x="96267" y="144024"/>
                      </a:lnTo>
                      <a:cubicBezTo>
                        <a:pt x="98697" y="141675"/>
                        <a:pt x="98697" y="137789"/>
                        <a:pt x="96267" y="135441"/>
                      </a:cubicBezTo>
                      <a:close/>
                      <a:moveTo>
                        <a:pt x="28664" y="195839"/>
                      </a:moveTo>
                      <a:cubicBezTo>
                        <a:pt x="28584" y="196649"/>
                        <a:pt x="28584" y="197459"/>
                        <a:pt x="28745" y="198187"/>
                      </a:cubicBezTo>
                      <a:cubicBezTo>
                        <a:pt x="28745" y="197782"/>
                        <a:pt x="28664" y="197378"/>
                        <a:pt x="28664" y="196973"/>
                      </a:cubicBezTo>
                      <a:lnTo>
                        <a:pt x="28664" y="195839"/>
                      </a:lnTo>
                      <a:close/>
                      <a:moveTo>
                        <a:pt x="32371" y="202584"/>
                      </a:moveTo>
                      <a:cubicBezTo>
                        <a:pt x="33112" y="202889"/>
                        <a:pt x="33911" y="203045"/>
                        <a:pt x="34736" y="203045"/>
                      </a:cubicBezTo>
                      <a:cubicBezTo>
                        <a:pt x="33895" y="203045"/>
                        <a:pt x="33095" y="202882"/>
                        <a:pt x="32371" y="202584"/>
                      </a:cubicBezTo>
                      <a:close/>
                      <a:moveTo>
                        <a:pt x="32371" y="202584"/>
                      </a:moveTo>
                      <a:cubicBezTo>
                        <a:pt x="31660" y="202291"/>
                        <a:pt x="31001" y="201860"/>
                        <a:pt x="30446" y="201264"/>
                      </a:cubicBezTo>
                      <a:cubicBezTo>
                        <a:pt x="30977" y="201836"/>
                        <a:pt x="31634" y="202280"/>
                        <a:pt x="32371" y="202584"/>
                      </a:cubicBezTo>
                      <a:close/>
                      <a:moveTo>
                        <a:pt x="12144" y="44257"/>
                      </a:moveTo>
                      <a:lnTo>
                        <a:pt x="12144" y="34710"/>
                      </a:lnTo>
                      <a:cubicBezTo>
                        <a:pt x="12144" y="22269"/>
                        <a:pt x="22265" y="12144"/>
                        <a:pt x="34710" y="12144"/>
                      </a:cubicBezTo>
                      <a:lnTo>
                        <a:pt x="44261" y="12144"/>
                      </a:lnTo>
                      <a:cubicBezTo>
                        <a:pt x="47613" y="12144"/>
                        <a:pt x="50333" y="9425"/>
                        <a:pt x="50333" y="6072"/>
                      </a:cubicBezTo>
                      <a:cubicBezTo>
                        <a:pt x="50333" y="2720"/>
                        <a:pt x="47613" y="0"/>
                        <a:pt x="44261" y="0"/>
                      </a:cubicBezTo>
                      <a:lnTo>
                        <a:pt x="34710" y="0"/>
                      </a:lnTo>
                      <a:cubicBezTo>
                        <a:pt x="15568" y="0"/>
                        <a:pt x="0" y="15572"/>
                        <a:pt x="0" y="34710"/>
                      </a:cubicBezTo>
                      <a:lnTo>
                        <a:pt x="0" y="44257"/>
                      </a:lnTo>
                      <a:cubicBezTo>
                        <a:pt x="0" y="47609"/>
                        <a:pt x="2720" y="50329"/>
                        <a:pt x="6072" y="50329"/>
                      </a:cubicBezTo>
                      <a:cubicBezTo>
                        <a:pt x="9425" y="50329"/>
                        <a:pt x="12144" y="47609"/>
                        <a:pt x="12144" y="44257"/>
                      </a:cubicBezTo>
                      <a:close/>
                      <a:moveTo>
                        <a:pt x="50333" y="225636"/>
                      </a:moveTo>
                      <a:cubicBezTo>
                        <a:pt x="50333" y="222283"/>
                        <a:pt x="47613" y="219563"/>
                        <a:pt x="44261" y="219563"/>
                      </a:cubicBezTo>
                      <a:lnTo>
                        <a:pt x="34710" y="219563"/>
                      </a:lnTo>
                      <a:cubicBezTo>
                        <a:pt x="22265" y="219563"/>
                        <a:pt x="12144" y="209439"/>
                        <a:pt x="12144" y="196994"/>
                      </a:cubicBezTo>
                      <a:lnTo>
                        <a:pt x="12144" y="187451"/>
                      </a:lnTo>
                      <a:cubicBezTo>
                        <a:pt x="12144" y="184099"/>
                        <a:pt x="9425" y="181379"/>
                        <a:pt x="6072" y="181379"/>
                      </a:cubicBezTo>
                      <a:cubicBezTo>
                        <a:pt x="2720" y="181379"/>
                        <a:pt x="0" y="184099"/>
                        <a:pt x="0" y="187451"/>
                      </a:cubicBezTo>
                      <a:lnTo>
                        <a:pt x="0" y="196994"/>
                      </a:lnTo>
                      <a:cubicBezTo>
                        <a:pt x="0" y="216136"/>
                        <a:pt x="15568" y="231708"/>
                        <a:pt x="34710" y="231708"/>
                      </a:cubicBezTo>
                      <a:lnTo>
                        <a:pt x="44261" y="231708"/>
                      </a:lnTo>
                      <a:cubicBezTo>
                        <a:pt x="47613" y="231708"/>
                        <a:pt x="50333" y="228988"/>
                        <a:pt x="50333" y="225636"/>
                      </a:cubicBezTo>
                      <a:close/>
                      <a:moveTo>
                        <a:pt x="231708" y="196994"/>
                      </a:moveTo>
                      <a:lnTo>
                        <a:pt x="231708" y="187451"/>
                      </a:lnTo>
                      <a:cubicBezTo>
                        <a:pt x="231708" y="184099"/>
                        <a:pt x="228988" y="181379"/>
                        <a:pt x="225636" y="181379"/>
                      </a:cubicBezTo>
                      <a:cubicBezTo>
                        <a:pt x="222283" y="181379"/>
                        <a:pt x="219563" y="184099"/>
                        <a:pt x="219563" y="187451"/>
                      </a:cubicBezTo>
                      <a:lnTo>
                        <a:pt x="219563" y="196994"/>
                      </a:lnTo>
                      <a:cubicBezTo>
                        <a:pt x="219563" y="209439"/>
                        <a:pt x="209443" y="219563"/>
                        <a:pt x="196998" y="219563"/>
                      </a:cubicBezTo>
                      <a:lnTo>
                        <a:pt x="187455" y="219563"/>
                      </a:lnTo>
                      <a:cubicBezTo>
                        <a:pt x="184103" y="219563"/>
                        <a:pt x="181383" y="222283"/>
                        <a:pt x="181383" y="225636"/>
                      </a:cubicBezTo>
                      <a:cubicBezTo>
                        <a:pt x="181383" y="228988"/>
                        <a:pt x="184103" y="231708"/>
                        <a:pt x="187455" y="231708"/>
                      </a:cubicBezTo>
                      <a:lnTo>
                        <a:pt x="196998" y="231708"/>
                      </a:lnTo>
                      <a:cubicBezTo>
                        <a:pt x="216140" y="231708"/>
                        <a:pt x="231708" y="216136"/>
                        <a:pt x="231708" y="196994"/>
                      </a:cubicBezTo>
                      <a:close/>
                      <a:moveTo>
                        <a:pt x="164882" y="225636"/>
                      </a:moveTo>
                      <a:cubicBezTo>
                        <a:pt x="164882" y="222283"/>
                        <a:pt x="162162" y="219563"/>
                        <a:pt x="158810" y="219563"/>
                      </a:cubicBezTo>
                      <a:lnTo>
                        <a:pt x="130173" y="219563"/>
                      </a:lnTo>
                      <a:cubicBezTo>
                        <a:pt x="126820" y="219563"/>
                        <a:pt x="124100" y="222283"/>
                        <a:pt x="124100" y="225636"/>
                      </a:cubicBezTo>
                      <a:cubicBezTo>
                        <a:pt x="124100" y="228988"/>
                        <a:pt x="126820" y="231708"/>
                        <a:pt x="130173" y="231708"/>
                      </a:cubicBezTo>
                      <a:lnTo>
                        <a:pt x="158810" y="231708"/>
                      </a:lnTo>
                      <a:cubicBezTo>
                        <a:pt x="162162" y="231708"/>
                        <a:pt x="164882" y="228988"/>
                        <a:pt x="164882" y="225636"/>
                      </a:cubicBezTo>
                      <a:close/>
                      <a:moveTo>
                        <a:pt x="231708" y="158810"/>
                      </a:moveTo>
                      <a:lnTo>
                        <a:pt x="231708" y="149267"/>
                      </a:lnTo>
                      <a:cubicBezTo>
                        <a:pt x="231708" y="145914"/>
                        <a:pt x="228988" y="143195"/>
                        <a:pt x="225636" y="143195"/>
                      </a:cubicBezTo>
                      <a:cubicBezTo>
                        <a:pt x="222283" y="143195"/>
                        <a:pt x="219563" y="145914"/>
                        <a:pt x="219563" y="149267"/>
                      </a:cubicBezTo>
                      <a:lnTo>
                        <a:pt x="219563" y="158810"/>
                      </a:lnTo>
                      <a:cubicBezTo>
                        <a:pt x="219563" y="162162"/>
                        <a:pt x="222283" y="164882"/>
                        <a:pt x="225636" y="164882"/>
                      </a:cubicBezTo>
                      <a:cubicBezTo>
                        <a:pt x="228988" y="164882"/>
                        <a:pt x="231708" y="162162"/>
                        <a:pt x="231708" y="158810"/>
                      </a:cubicBezTo>
                      <a:close/>
                      <a:moveTo>
                        <a:pt x="88513" y="6072"/>
                      </a:moveTo>
                      <a:cubicBezTo>
                        <a:pt x="88513" y="2720"/>
                        <a:pt x="85793" y="0"/>
                        <a:pt x="82441" y="0"/>
                      </a:cubicBezTo>
                      <a:lnTo>
                        <a:pt x="72898" y="0"/>
                      </a:lnTo>
                      <a:cubicBezTo>
                        <a:pt x="69546" y="0"/>
                        <a:pt x="66826" y="2720"/>
                        <a:pt x="66826" y="6072"/>
                      </a:cubicBezTo>
                      <a:cubicBezTo>
                        <a:pt x="66826" y="9425"/>
                        <a:pt x="69546" y="12144"/>
                        <a:pt x="72898" y="12144"/>
                      </a:cubicBezTo>
                      <a:lnTo>
                        <a:pt x="82441" y="12144"/>
                      </a:lnTo>
                      <a:cubicBezTo>
                        <a:pt x="85793" y="12144"/>
                        <a:pt x="88513" y="9425"/>
                        <a:pt x="88513" y="6072"/>
                      </a:cubicBezTo>
                      <a:close/>
                      <a:moveTo>
                        <a:pt x="107607" y="225636"/>
                      </a:moveTo>
                      <a:cubicBezTo>
                        <a:pt x="107607" y="222283"/>
                        <a:pt x="104888" y="219563"/>
                        <a:pt x="101535" y="219563"/>
                      </a:cubicBezTo>
                      <a:lnTo>
                        <a:pt x="72898" y="219563"/>
                      </a:lnTo>
                      <a:cubicBezTo>
                        <a:pt x="69546" y="219563"/>
                        <a:pt x="66826" y="222283"/>
                        <a:pt x="66826" y="225636"/>
                      </a:cubicBezTo>
                      <a:cubicBezTo>
                        <a:pt x="66826" y="228988"/>
                        <a:pt x="69546" y="231708"/>
                        <a:pt x="72898" y="231708"/>
                      </a:cubicBezTo>
                      <a:lnTo>
                        <a:pt x="101535" y="231708"/>
                      </a:lnTo>
                      <a:cubicBezTo>
                        <a:pt x="104888" y="231708"/>
                        <a:pt x="107607" y="228988"/>
                        <a:pt x="107607" y="225636"/>
                      </a:cubicBezTo>
                      <a:close/>
                      <a:moveTo>
                        <a:pt x="12144" y="158810"/>
                      </a:moveTo>
                      <a:lnTo>
                        <a:pt x="12144" y="130173"/>
                      </a:lnTo>
                      <a:cubicBezTo>
                        <a:pt x="12144" y="126820"/>
                        <a:pt x="9425" y="124100"/>
                        <a:pt x="6072" y="124100"/>
                      </a:cubicBezTo>
                      <a:cubicBezTo>
                        <a:pt x="2720" y="124100"/>
                        <a:pt x="0" y="126820"/>
                        <a:pt x="0" y="130173"/>
                      </a:cubicBezTo>
                      <a:lnTo>
                        <a:pt x="0" y="158810"/>
                      </a:lnTo>
                      <a:cubicBezTo>
                        <a:pt x="0" y="162162"/>
                        <a:pt x="2720" y="164882"/>
                        <a:pt x="6072" y="164882"/>
                      </a:cubicBezTo>
                      <a:cubicBezTo>
                        <a:pt x="9425" y="164882"/>
                        <a:pt x="12144" y="162162"/>
                        <a:pt x="12144" y="158810"/>
                      </a:cubicBezTo>
                      <a:close/>
                      <a:moveTo>
                        <a:pt x="12144" y="101535"/>
                      </a:moveTo>
                      <a:lnTo>
                        <a:pt x="12144" y="72894"/>
                      </a:lnTo>
                      <a:cubicBezTo>
                        <a:pt x="12144" y="69542"/>
                        <a:pt x="9425" y="66822"/>
                        <a:pt x="6072" y="66822"/>
                      </a:cubicBezTo>
                      <a:cubicBezTo>
                        <a:pt x="2720" y="66822"/>
                        <a:pt x="0" y="69542"/>
                        <a:pt x="0" y="72894"/>
                      </a:cubicBezTo>
                      <a:lnTo>
                        <a:pt x="0" y="101535"/>
                      </a:lnTo>
                      <a:cubicBezTo>
                        <a:pt x="0" y="104887"/>
                        <a:pt x="2720" y="107607"/>
                        <a:pt x="6072" y="107607"/>
                      </a:cubicBezTo>
                      <a:cubicBezTo>
                        <a:pt x="9425" y="107607"/>
                        <a:pt x="12144" y="104888"/>
                        <a:pt x="12144" y="101535"/>
                      </a:cubicBezTo>
                      <a:close/>
                    </a:path>
                  </a:pathLst>
                </a:custGeom>
                <a:solidFill>
                  <a:schemeClr val="accent1"/>
                </a:solidFill>
                <a:ln w="8096" cap="flat">
                  <a:noFill/>
                  <a:prstDash val="solid"/>
                  <a:miter/>
                </a:ln>
              </p:spPr>
              <p:txBody>
                <a:bodyPr rtlCol="0" anchor="ctr"/>
                <a:lstStyle/>
                <a:p>
                  <a:endParaRPr lang="nl-NL" sz="3600"/>
                </a:p>
              </p:txBody>
            </p:sp>
            <p:sp>
              <p:nvSpPr>
                <p:cNvPr id="23" name="Vrije vorm 22">
                  <a:extLst>
                    <a:ext uri="{FF2B5EF4-FFF2-40B4-BE49-F238E27FC236}">
                      <a16:creationId xmlns:a16="http://schemas.microsoft.com/office/drawing/2014/main" id="{538E7A4D-1048-1F3D-F10A-395BE43C252C}"/>
                    </a:ext>
                  </a:extLst>
                </p:cNvPr>
                <p:cNvSpPr/>
                <p:nvPr/>
              </p:nvSpPr>
              <p:spPr>
                <a:xfrm>
                  <a:off x="7272450" y="1482704"/>
                  <a:ext cx="231707" cy="231707"/>
                </a:xfrm>
                <a:custGeom>
                  <a:avLst/>
                  <a:gdLst>
                    <a:gd name="connsiteX0" fmla="*/ 197028 w 231707"/>
                    <a:gd name="connsiteY0" fmla="*/ 143214 h 231707"/>
                    <a:gd name="connsiteX1" fmla="*/ 190956 w 231707"/>
                    <a:gd name="connsiteY1" fmla="*/ 149286 h 231707"/>
                    <a:gd name="connsiteX2" fmla="*/ 190956 w 231707"/>
                    <a:gd name="connsiteY2" fmla="*/ 182319 h 231707"/>
                    <a:gd name="connsiteX3" fmla="*/ 143998 w 231707"/>
                    <a:gd name="connsiteY3" fmla="*/ 135441 h 231707"/>
                    <a:gd name="connsiteX4" fmla="*/ 135417 w 231707"/>
                    <a:gd name="connsiteY4" fmla="*/ 135441 h 231707"/>
                    <a:gd name="connsiteX5" fmla="*/ 135417 w 231707"/>
                    <a:gd name="connsiteY5" fmla="*/ 144024 h 231707"/>
                    <a:gd name="connsiteX6" fmla="*/ 182374 w 231707"/>
                    <a:gd name="connsiteY6" fmla="*/ 190901 h 231707"/>
                    <a:gd name="connsiteX7" fmla="*/ 149261 w 231707"/>
                    <a:gd name="connsiteY7" fmla="*/ 190901 h 231707"/>
                    <a:gd name="connsiteX8" fmla="*/ 143189 w 231707"/>
                    <a:gd name="connsiteY8" fmla="*/ 196973 h 231707"/>
                    <a:gd name="connsiteX9" fmla="*/ 149261 w 231707"/>
                    <a:gd name="connsiteY9" fmla="*/ 203045 h 231707"/>
                    <a:gd name="connsiteX10" fmla="*/ 197028 w 231707"/>
                    <a:gd name="connsiteY10" fmla="*/ 203045 h 231707"/>
                    <a:gd name="connsiteX11" fmla="*/ 199376 w 231707"/>
                    <a:gd name="connsiteY11" fmla="*/ 202559 h 231707"/>
                    <a:gd name="connsiteX12" fmla="*/ 201319 w 231707"/>
                    <a:gd name="connsiteY12" fmla="*/ 201264 h 231707"/>
                    <a:gd name="connsiteX13" fmla="*/ 202615 w 231707"/>
                    <a:gd name="connsiteY13" fmla="*/ 199321 h 231707"/>
                    <a:gd name="connsiteX14" fmla="*/ 203100 w 231707"/>
                    <a:gd name="connsiteY14" fmla="*/ 196973 h 231707"/>
                    <a:gd name="connsiteX15" fmla="*/ 203100 w 231707"/>
                    <a:gd name="connsiteY15" fmla="*/ 149286 h 231707"/>
                    <a:gd name="connsiteX16" fmla="*/ 197028 w 231707"/>
                    <a:gd name="connsiteY16" fmla="*/ 143214 h 231707"/>
                    <a:gd name="connsiteX17" fmla="*/ 231708 w 231707"/>
                    <a:gd name="connsiteY17" fmla="*/ 44257 h 231707"/>
                    <a:gd name="connsiteX18" fmla="*/ 231708 w 231707"/>
                    <a:gd name="connsiteY18" fmla="*/ 34710 h 231707"/>
                    <a:gd name="connsiteX19" fmla="*/ 196998 w 231707"/>
                    <a:gd name="connsiteY19" fmla="*/ 0 h 231707"/>
                    <a:gd name="connsiteX20" fmla="*/ 187447 w 231707"/>
                    <a:gd name="connsiteY20" fmla="*/ 0 h 231707"/>
                    <a:gd name="connsiteX21" fmla="*/ 181375 w 231707"/>
                    <a:gd name="connsiteY21" fmla="*/ 6072 h 231707"/>
                    <a:gd name="connsiteX22" fmla="*/ 187447 w 231707"/>
                    <a:gd name="connsiteY22" fmla="*/ 12144 h 231707"/>
                    <a:gd name="connsiteX23" fmla="*/ 196998 w 231707"/>
                    <a:gd name="connsiteY23" fmla="*/ 12144 h 231707"/>
                    <a:gd name="connsiteX24" fmla="*/ 219563 w 231707"/>
                    <a:gd name="connsiteY24" fmla="*/ 34710 h 231707"/>
                    <a:gd name="connsiteX25" fmla="*/ 219563 w 231707"/>
                    <a:gd name="connsiteY25" fmla="*/ 44257 h 231707"/>
                    <a:gd name="connsiteX26" fmla="*/ 225636 w 231707"/>
                    <a:gd name="connsiteY26" fmla="*/ 50329 h 231707"/>
                    <a:gd name="connsiteX27" fmla="*/ 231708 w 231707"/>
                    <a:gd name="connsiteY27" fmla="*/ 44257 h 231707"/>
                    <a:gd name="connsiteX28" fmla="*/ 231708 w 231707"/>
                    <a:gd name="connsiteY28" fmla="*/ 196994 h 231707"/>
                    <a:gd name="connsiteX29" fmla="*/ 231708 w 231707"/>
                    <a:gd name="connsiteY29" fmla="*/ 187451 h 231707"/>
                    <a:gd name="connsiteX30" fmla="*/ 225636 w 231707"/>
                    <a:gd name="connsiteY30" fmla="*/ 181379 h 231707"/>
                    <a:gd name="connsiteX31" fmla="*/ 219563 w 231707"/>
                    <a:gd name="connsiteY31" fmla="*/ 187451 h 231707"/>
                    <a:gd name="connsiteX32" fmla="*/ 219563 w 231707"/>
                    <a:gd name="connsiteY32" fmla="*/ 196994 h 231707"/>
                    <a:gd name="connsiteX33" fmla="*/ 196998 w 231707"/>
                    <a:gd name="connsiteY33" fmla="*/ 219563 h 231707"/>
                    <a:gd name="connsiteX34" fmla="*/ 187447 w 231707"/>
                    <a:gd name="connsiteY34" fmla="*/ 219563 h 231707"/>
                    <a:gd name="connsiteX35" fmla="*/ 181375 w 231707"/>
                    <a:gd name="connsiteY35" fmla="*/ 225636 h 231707"/>
                    <a:gd name="connsiteX36" fmla="*/ 187447 w 231707"/>
                    <a:gd name="connsiteY36" fmla="*/ 231708 h 231707"/>
                    <a:gd name="connsiteX37" fmla="*/ 196998 w 231707"/>
                    <a:gd name="connsiteY37" fmla="*/ 231708 h 231707"/>
                    <a:gd name="connsiteX38" fmla="*/ 231708 w 231707"/>
                    <a:gd name="connsiteY38" fmla="*/ 196994 h 231707"/>
                    <a:gd name="connsiteX39" fmla="*/ 50333 w 231707"/>
                    <a:gd name="connsiteY39" fmla="*/ 225636 h 231707"/>
                    <a:gd name="connsiteX40" fmla="*/ 44261 w 231707"/>
                    <a:gd name="connsiteY40" fmla="*/ 219563 h 231707"/>
                    <a:gd name="connsiteX41" fmla="*/ 34710 w 231707"/>
                    <a:gd name="connsiteY41" fmla="*/ 219563 h 231707"/>
                    <a:gd name="connsiteX42" fmla="*/ 12144 w 231707"/>
                    <a:gd name="connsiteY42" fmla="*/ 196994 h 231707"/>
                    <a:gd name="connsiteX43" fmla="*/ 12144 w 231707"/>
                    <a:gd name="connsiteY43" fmla="*/ 187451 h 231707"/>
                    <a:gd name="connsiteX44" fmla="*/ 6072 w 231707"/>
                    <a:gd name="connsiteY44" fmla="*/ 181379 h 231707"/>
                    <a:gd name="connsiteX45" fmla="*/ 0 w 231707"/>
                    <a:gd name="connsiteY45" fmla="*/ 187451 h 231707"/>
                    <a:gd name="connsiteX46" fmla="*/ 0 w 231707"/>
                    <a:gd name="connsiteY46" fmla="*/ 196994 h 231707"/>
                    <a:gd name="connsiteX47" fmla="*/ 34710 w 231707"/>
                    <a:gd name="connsiteY47" fmla="*/ 231708 h 231707"/>
                    <a:gd name="connsiteX48" fmla="*/ 44261 w 231707"/>
                    <a:gd name="connsiteY48" fmla="*/ 231708 h 231707"/>
                    <a:gd name="connsiteX49" fmla="*/ 50333 w 231707"/>
                    <a:gd name="connsiteY49" fmla="*/ 225636 h 231707"/>
                    <a:gd name="connsiteX50" fmla="*/ 107607 w 231707"/>
                    <a:gd name="connsiteY50" fmla="*/ 225636 h 231707"/>
                    <a:gd name="connsiteX51" fmla="*/ 101535 w 231707"/>
                    <a:gd name="connsiteY51" fmla="*/ 219563 h 231707"/>
                    <a:gd name="connsiteX52" fmla="*/ 72898 w 231707"/>
                    <a:gd name="connsiteY52" fmla="*/ 219563 h 231707"/>
                    <a:gd name="connsiteX53" fmla="*/ 66826 w 231707"/>
                    <a:gd name="connsiteY53" fmla="*/ 225636 h 231707"/>
                    <a:gd name="connsiteX54" fmla="*/ 72898 w 231707"/>
                    <a:gd name="connsiteY54" fmla="*/ 231708 h 231707"/>
                    <a:gd name="connsiteX55" fmla="*/ 101535 w 231707"/>
                    <a:gd name="connsiteY55" fmla="*/ 231708 h 231707"/>
                    <a:gd name="connsiteX56" fmla="*/ 107607 w 231707"/>
                    <a:gd name="connsiteY56" fmla="*/ 225636 h 231707"/>
                    <a:gd name="connsiteX57" fmla="*/ 12144 w 231707"/>
                    <a:gd name="connsiteY57" fmla="*/ 158810 h 231707"/>
                    <a:gd name="connsiteX58" fmla="*/ 12144 w 231707"/>
                    <a:gd name="connsiteY58" fmla="*/ 149267 h 231707"/>
                    <a:gd name="connsiteX59" fmla="*/ 6072 w 231707"/>
                    <a:gd name="connsiteY59" fmla="*/ 143195 h 231707"/>
                    <a:gd name="connsiteX60" fmla="*/ 0 w 231707"/>
                    <a:gd name="connsiteY60" fmla="*/ 149267 h 231707"/>
                    <a:gd name="connsiteX61" fmla="*/ 0 w 231707"/>
                    <a:gd name="connsiteY61" fmla="*/ 158810 h 231707"/>
                    <a:gd name="connsiteX62" fmla="*/ 6072 w 231707"/>
                    <a:gd name="connsiteY62" fmla="*/ 164882 h 231707"/>
                    <a:gd name="connsiteX63" fmla="*/ 12144 w 231707"/>
                    <a:gd name="connsiteY63" fmla="*/ 158810 h 231707"/>
                    <a:gd name="connsiteX64" fmla="*/ 164882 w 231707"/>
                    <a:gd name="connsiteY64" fmla="*/ 6072 h 231707"/>
                    <a:gd name="connsiteX65" fmla="*/ 158810 w 231707"/>
                    <a:gd name="connsiteY65" fmla="*/ 0 h 231707"/>
                    <a:gd name="connsiteX66" fmla="*/ 149267 w 231707"/>
                    <a:gd name="connsiteY66" fmla="*/ 0 h 231707"/>
                    <a:gd name="connsiteX67" fmla="*/ 143195 w 231707"/>
                    <a:gd name="connsiteY67" fmla="*/ 6072 h 231707"/>
                    <a:gd name="connsiteX68" fmla="*/ 149267 w 231707"/>
                    <a:gd name="connsiteY68" fmla="*/ 12144 h 231707"/>
                    <a:gd name="connsiteX69" fmla="*/ 158810 w 231707"/>
                    <a:gd name="connsiteY69" fmla="*/ 12144 h 231707"/>
                    <a:gd name="connsiteX70" fmla="*/ 164882 w 231707"/>
                    <a:gd name="connsiteY70" fmla="*/ 6072 h 231707"/>
                    <a:gd name="connsiteX71" fmla="*/ 164882 w 231707"/>
                    <a:gd name="connsiteY71" fmla="*/ 225636 h 231707"/>
                    <a:gd name="connsiteX72" fmla="*/ 158810 w 231707"/>
                    <a:gd name="connsiteY72" fmla="*/ 219563 h 231707"/>
                    <a:gd name="connsiteX73" fmla="*/ 130173 w 231707"/>
                    <a:gd name="connsiteY73" fmla="*/ 219563 h 231707"/>
                    <a:gd name="connsiteX74" fmla="*/ 124100 w 231707"/>
                    <a:gd name="connsiteY74" fmla="*/ 225636 h 231707"/>
                    <a:gd name="connsiteX75" fmla="*/ 130173 w 231707"/>
                    <a:gd name="connsiteY75" fmla="*/ 231708 h 231707"/>
                    <a:gd name="connsiteX76" fmla="*/ 158810 w 231707"/>
                    <a:gd name="connsiteY76" fmla="*/ 231708 h 231707"/>
                    <a:gd name="connsiteX77" fmla="*/ 164882 w 231707"/>
                    <a:gd name="connsiteY77" fmla="*/ 225636 h 231707"/>
                    <a:gd name="connsiteX78" fmla="*/ 231708 w 231707"/>
                    <a:gd name="connsiteY78" fmla="*/ 158810 h 231707"/>
                    <a:gd name="connsiteX79" fmla="*/ 231708 w 231707"/>
                    <a:gd name="connsiteY79" fmla="*/ 130173 h 231707"/>
                    <a:gd name="connsiteX80" fmla="*/ 225636 w 231707"/>
                    <a:gd name="connsiteY80" fmla="*/ 124100 h 231707"/>
                    <a:gd name="connsiteX81" fmla="*/ 219563 w 231707"/>
                    <a:gd name="connsiteY81" fmla="*/ 130173 h 231707"/>
                    <a:gd name="connsiteX82" fmla="*/ 219563 w 231707"/>
                    <a:gd name="connsiteY82" fmla="*/ 158810 h 231707"/>
                    <a:gd name="connsiteX83" fmla="*/ 225636 w 231707"/>
                    <a:gd name="connsiteY83" fmla="*/ 164882 h 231707"/>
                    <a:gd name="connsiteX84" fmla="*/ 231708 w 231707"/>
                    <a:gd name="connsiteY84" fmla="*/ 158810 h 231707"/>
                    <a:gd name="connsiteX85" fmla="*/ 231708 w 231707"/>
                    <a:gd name="connsiteY85" fmla="*/ 101535 h 231707"/>
                    <a:gd name="connsiteX86" fmla="*/ 231708 w 231707"/>
                    <a:gd name="connsiteY86" fmla="*/ 72894 h 231707"/>
                    <a:gd name="connsiteX87" fmla="*/ 225636 w 231707"/>
                    <a:gd name="connsiteY87" fmla="*/ 66822 h 231707"/>
                    <a:gd name="connsiteX88" fmla="*/ 219563 w 231707"/>
                    <a:gd name="connsiteY88" fmla="*/ 72894 h 231707"/>
                    <a:gd name="connsiteX89" fmla="*/ 219563 w 231707"/>
                    <a:gd name="connsiteY89" fmla="*/ 101535 h 231707"/>
                    <a:gd name="connsiteX90" fmla="*/ 225636 w 231707"/>
                    <a:gd name="connsiteY90" fmla="*/ 107607 h 231707"/>
                    <a:gd name="connsiteX91" fmla="*/ 231708 w 231707"/>
                    <a:gd name="connsiteY91" fmla="*/ 101535 h 23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1707" h="231707">
                      <a:moveTo>
                        <a:pt x="197028" y="143214"/>
                      </a:moveTo>
                      <a:cubicBezTo>
                        <a:pt x="193628" y="143214"/>
                        <a:pt x="190956" y="145886"/>
                        <a:pt x="190956" y="149286"/>
                      </a:cubicBezTo>
                      <a:lnTo>
                        <a:pt x="190956" y="182319"/>
                      </a:lnTo>
                      <a:lnTo>
                        <a:pt x="143998" y="135441"/>
                      </a:lnTo>
                      <a:cubicBezTo>
                        <a:pt x="141651" y="133093"/>
                        <a:pt x="137765" y="133093"/>
                        <a:pt x="135417" y="135441"/>
                      </a:cubicBezTo>
                      <a:cubicBezTo>
                        <a:pt x="133068" y="137789"/>
                        <a:pt x="133068" y="141675"/>
                        <a:pt x="135417" y="144024"/>
                      </a:cubicBezTo>
                      <a:lnTo>
                        <a:pt x="182374" y="190901"/>
                      </a:lnTo>
                      <a:lnTo>
                        <a:pt x="149261" y="190901"/>
                      </a:lnTo>
                      <a:cubicBezTo>
                        <a:pt x="145941" y="190901"/>
                        <a:pt x="143189" y="193653"/>
                        <a:pt x="143189" y="196973"/>
                      </a:cubicBezTo>
                      <a:cubicBezTo>
                        <a:pt x="143189" y="200373"/>
                        <a:pt x="145941" y="203045"/>
                        <a:pt x="149261" y="203045"/>
                      </a:cubicBezTo>
                      <a:lnTo>
                        <a:pt x="197028" y="203045"/>
                      </a:lnTo>
                      <a:cubicBezTo>
                        <a:pt x="197838" y="203045"/>
                        <a:pt x="198647" y="202883"/>
                        <a:pt x="199376" y="202559"/>
                      </a:cubicBezTo>
                      <a:cubicBezTo>
                        <a:pt x="200105" y="202316"/>
                        <a:pt x="200753" y="201831"/>
                        <a:pt x="201319" y="201264"/>
                      </a:cubicBezTo>
                      <a:cubicBezTo>
                        <a:pt x="201886" y="200697"/>
                        <a:pt x="202292" y="200050"/>
                        <a:pt x="202615" y="199321"/>
                      </a:cubicBezTo>
                      <a:cubicBezTo>
                        <a:pt x="202939" y="198592"/>
                        <a:pt x="203100" y="197864"/>
                        <a:pt x="203100" y="196973"/>
                      </a:cubicBezTo>
                      <a:lnTo>
                        <a:pt x="203100" y="149286"/>
                      </a:lnTo>
                      <a:cubicBezTo>
                        <a:pt x="203100" y="145886"/>
                        <a:pt x="200349" y="143214"/>
                        <a:pt x="197028" y="143214"/>
                      </a:cubicBezTo>
                      <a:close/>
                      <a:moveTo>
                        <a:pt x="231708" y="44257"/>
                      </a:moveTo>
                      <a:lnTo>
                        <a:pt x="231708" y="34710"/>
                      </a:lnTo>
                      <a:cubicBezTo>
                        <a:pt x="231708" y="15572"/>
                        <a:pt x="216140" y="0"/>
                        <a:pt x="196998" y="0"/>
                      </a:cubicBezTo>
                      <a:lnTo>
                        <a:pt x="187447" y="0"/>
                      </a:lnTo>
                      <a:cubicBezTo>
                        <a:pt x="184095" y="0"/>
                        <a:pt x="181375" y="2720"/>
                        <a:pt x="181375" y="6072"/>
                      </a:cubicBezTo>
                      <a:cubicBezTo>
                        <a:pt x="181375" y="9425"/>
                        <a:pt x="184095" y="12144"/>
                        <a:pt x="187447" y="12144"/>
                      </a:cubicBezTo>
                      <a:lnTo>
                        <a:pt x="196998" y="12144"/>
                      </a:lnTo>
                      <a:cubicBezTo>
                        <a:pt x="209443" y="12144"/>
                        <a:pt x="219563" y="22269"/>
                        <a:pt x="219563" y="34710"/>
                      </a:cubicBezTo>
                      <a:lnTo>
                        <a:pt x="219563" y="44257"/>
                      </a:lnTo>
                      <a:cubicBezTo>
                        <a:pt x="219563" y="47609"/>
                        <a:pt x="222283" y="50329"/>
                        <a:pt x="225636" y="50329"/>
                      </a:cubicBezTo>
                      <a:cubicBezTo>
                        <a:pt x="228988" y="50329"/>
                        <a:pt x="231708" y="47609"/>
                        <a:pt x="231708" y="44257"/>
                      </a:cubicBezTo>
                      <a:close/>
                      <a:moveTo>
                        <a:pt x="231708" y="196994"/>
                      </a:moveTo>
                      <a:lnTo>
                        <a:pt x="231708" y="187451"/>
                      </a:lnTo>
                      <a:cubicBezTo>
                        <a:pt x="231708" y="184099"/>
                        <a:pt x="228988" y="181379"/>
                        <a:pt x="225636" y="181379"/>
                      </a:cubicBezTo>
                      <a:cubicBezTo>
                        <a:pt x="222283" y="181379"/>
                        <a:pt x="219563" y="184099"/>
                        <a:pt x="219563" y="187451"/>
                      </a:cubicBezTo>
                      <a:lnTo>
                        <a:pt x="219563" y="196994"/>
                      </a:lnTo>
                      <a:cubicBezTo>
                        <a:pt x="219563" y="209439"/>
                        <a:pt x="209443" y="219563"/>
                        <a:pt x="196998" y="219563"/>
                      </a:cubicBezTo>
                      <a:lnTo>
                        <a:pt x="187447" y="219563"/>
                      </a:lnTo>
                      <a:cubicBezTo>
                        <a:pt x="184095" y="219563"/>
                        <a:pt x="181375" y="222283"/>
                        <a:pt x="181375" y="225636"/>
                      </a:cubicBezTo>
                      <a:cubicBezTo>
                        <a:pt x="181375" y="228988"/>
                        <a:pt x="184095" y="231708"/>
                        <a:pt x="187447" y="231708"/>
                      </a:cubicBezTo>
                      <a:lnTo>
                        <a:pt x="196998" y="231708"/>
                      </a:lnTo>
                      <a:cubicBezTo>
                        <a:pt x="216140" y="231708"/>
                        <a:pt x="231708" y="216136"/>
                        <a:pt x="231708" y="196994"/>
                      </a:cubicBezTo>
                      <a:close/>
                      <a:moveTo>
                        <a:pt x="50333" y="225636"/>
                      </a:moveTo>
                      <a:cubicBezTo>
                        <a:pt x="50333" y="222283"/>
                        <a:pt x="47613" y="219563"/>
                        <a:pt x="44261" y="219563"/>
                      </a:cubicBezTo>
                      <a:lnTo>
                        <a:pt x="34710" y="219563"/>
                      </a:lnTo>
                      <a:cubicBezTo>
                        <a:pt x="22265" y="219563"/>
                        <a:pt x="12144" y="209439"/>
                        <a:pt x="12144" y="196994"/>
                      </a:cubicBezTo>
                      <a:lnTo>
                        <a:pt x="12144" y="187451"/>
                      </a:lnTo>
                      <a:cubicBezTo>
                        <a:pt x="12144" y="184099"/>
                        <a:pt x="9425" y="181379"/>
                        <a:pt x="6072" y="181379"/>
                      </a:cubicBezTo>
                      <a:cubicBezTo>
                        <a:pt x="2720" y="181379"/>
                        <a:pt x="0" y="184099"/>
                        <a:pt x="0" y="187451"/>
                      </a:cubicBezTo>
                      <a:lnTo>
                        <a:pt x="0" y="196994"/>
                      </a:lnTo>
                      <a:cubicBezTo>
                        <a:pt x="0" y="216136"/>
                        <a:pt x="15568" y="231708"/>
                        <a:pt x="34710" y="231708"/>
                      </a:cubicBezTo>
                      <a:lnTo>
                        <a:pt x="44261" y="231708"/>
                      </a:lnTo>
                      <a:cubicBezTo>
                        <a:pt x="47613" y="231708"/>
                        <a:pt x="50333" y="228988"/>
                        <a:pt x="50333" y="225636"/>
                      </a:cubicBezTo>
                      <a:close/>
                      <a:moveTo>
                        <a:pt x="107607" y="225636"/>
                      </a:moveTo>
                      <a:cubicBezTo>
                        <a:pt x="107607" y="222283"/>
                        <a:pt x="104888" y="219563"/>
                        <a:pt x="101535" y="219563"/>
                      </a:cubicBezTo>
                      <a:lnTo>
                        <a:pt x="72898" y="219563"/>
                      </a:lnTo>
                      <a:cubicBezTo>
                        <a:pt x="69546" y="219563"/>
                        <a:pt x="66826" y="222283"/>
                        <a:pt x="66826" y="225636"/>
                      </a:cubicBezTo>
                      <a:cubicBezTo>
                        <a:pt x="66826" y="228988"/>
                        <a:pt x="69546" y="231708"/>
                        <a:pt x="72898" y="231708"/>
                      </a:cubicBezTo>
                      <a:lnTo>
                        <a:pt x="101535" y="231708"/>
                      </a:lnTo>
                      <a:cubicBezTo>
                        <a:pt x="104888" y="231708"/>
                        <a:pt x="107607" y="228988"/>
                        <a:pt x="107607" y="225636"/>
                      </a:cubicBezTo>
                      <a:close/>
                      <a:moveTo>
                        <a:pt x="12144" y="158810"/>
                      </a:moveTo>
                      <a:lnTo>
                        <a:pt x="12144" y="149267"/>
                      </a:lnTo>
                      <a:cubicBezTo>
                        <a:pt x="12144" y="145914"/>
                        <a:pt x="9425" y="143195"/>
                        <a:pt x="6072" y="143195"/>
                      </a:cubicBezTo>
                      <a:cubicBezTo>
                        <a:pt x="2720" y="143195"/>
                        <a:pt x="0" y="145914"/>
                        <a:pt x="0" y="149267"/>
                      </a:cubicBezTo>
                      <a:lnTo>
                        <a:pt x="0" y="158810"/>
                      </a:lnTo>
                      <a:cubicBezTo>
                        <a:pt x="0" y="162162"/>
                        <a:pt x="2720" y="164882"/>
                        <a:pt x="6072" y="164882"/>
                      </a:cubicBezTo>
                      <a:cubicBezTo>
                        <a:pt x="9425" y="164882"/>
                        <a:pt x="12144" y="162162"/>
                        <a:pt x="12144" y="158810"/>
                      </a:cubicBezTo>
                      <a:close/>
                      <a:moveTo>
                        <a:pt x="164882" y="6072"/>
                      </a:moveTo>
                      <a:cubicBezTo>
                        <a:pt x="164882" y="2720"/>
                        <a:pt x="162162" y="0"/>
                        <a:pt x="158810" y="0"/>
                      </a:cubicBezTo>
                      <a:lnTo>
                        <a:pt x="149267" y="0"/>
                      </a:lnTo>
                      <a:cubicBezTo>
                        <a:pt x="145914" y="0"/>
                        <a:pt x="143195" y="2720"/>
                        <a:pt x="143195" y="6072"/>
                      </a:cubicBezTo>
                      <a:cubicBezTo>
                        <a:pt x="143195" y="9425"/>
                        <a:pt x="145914" y="12144"/>
                        <a:pt x="149267" y="12144"/>
                      </a:cubicBezTo>
                      <a:lnTo>
                        <a:pt x="158810" y="12144"/>
                      </a:lnTo>
                      <a:cubicBezTo>
                        <a:pt x="162162" y="12144"/>
                        <a:pt x="164882" y="9425"/>
                        <a:pt x="164882" y="6072"/>
                      </a:cubicBezTo>
                      <a:close/>
                      <a:moveTo>
                        <a:pt x="164882" y="225636"/>
                      </a:moveTo>
                      <a:cubicBezTo>
                        <a:pt x="164882" y="222283"/>
                        <a:pt x="162162" y="219563"/>
                        <a:pt x="158810" y="219563"/>
                      </a:cubicBezTo>
                      <a:lnTo>
                        <a:pt x="130173" y="219563"/>
                      </a:lnTo>
                      <a:cubicBezTo>
                        <a:pt x="126820" y="219563"/>
                        <a:pt x="124100" y="222283"/>
                        <a:pt x="124100" y="225636"/>
                      </a:cubicBezTo>
                      <a:cubicBezTo>
                        <a:pt x="124100" y="228988"/>
                        <a:pt x="126820" y="231708"/>
                        <a:pt x="130173" y="231708"/>
                      </a:cubicBezTo>
                      <a:lnTo>
                        <a:pt x="158810" y="231708"/>
                      </a:lnTo>
                      <a:cubicBezTo>
                        <a:pt x="162162" y="231708"/>
                        <a:pt x="164882" y="228988"/>
                        <a:pt x="164882" y="225636"/>
                      </a:cubicBezTo>
                      <a:close/>
                      <a:moveTo>
                        <a:pt x="231708" y="158810"/>
                      </a:moveTo>
                      <a:lnTo>
                        <a:pt x="231708" y="130173"/>
                      </a:lnTo>
                      <a:cubicBezTo>
                        <a:pt x="231708" y="126820"/>
                        <a:pt x="228988" y="124100"/>
                        <a:pt x="225636" y="124100"/>
                      </a:cubicBezTo>
                      <a:cubicBezTo>
                        <a:pt x="222283" y="124100"/>
                        <a:pt x="219563" y="126820"/>
                        <a:pt x="219563" y="130173"/>
                      </a:cubicBezTo>
                      <a:lnTo>
                        <a:pt x="219563" y="158810"/>
                      </a:lnTo>
                      <a:cubicBezTo>
                        <a:pt x="219563" y="162162"/>
                        <a:pt x="222283" y="164882"/>
                        <a:pt x="225636" y="164882"/>
                      </a:cubicBezTo>
                      <a:cubicBezTo>
                        <a:pt x="228988" y="164882"/>
                        <a:pt x="231708" y="162162"/>
                        <a:pt x="231708" y="158810"/>
                      </a:cubicBezTo>
                      <a:close/>
                      <a:moveTo>
                        <a:pt x="231708" y="101535"/>
                      </a:moveTo>
                      <a:lnTo>
                        <a:pt x="231708" y="72894"/>
                      </a:lnTo>
                      <a:cubicBezTo>
                        <a:pt x="231708" y="69542"/>
                        <a:pt x="228988" y="66822"/>
                        <a:pt x="225636" y="66822"/>
                      </a:cubicBezTo>
                      <a:cubicBezTo>
                        <a:pt x="222283" y="66822"/>
                        <a:pt x="219563" y="69542"/>
                        <a:pt x="219563" y="72894"/>
                      </a:cubicBezTo>
                      <a:lnTo>
                        <a:pt x="219563" y="101535"/>
                      </a:lnTo>
                      <a:cubicBezTo>
                        <a:pt x="219563" y="104887"/>
                        <a:pt x="222283" y="107607"/>
                        <a:pt x="225636" y="107607"/>
                      </a:cubicBezTo>
                      <a:cubicBezTo>
                        <a:pt x="228988" y="107607"/>
                        <a:pt x="231708" y="104888"/>
                        <a:pt x="231708" y="101535"/>
                      </a:cubicBezTo>
                      <a:close/>
                    </a:path>
                  </a:pathLst>
                </a:custGeom>
                <a:solidFill>
                  <a:schemeClr val="accent1"/>
                </a:solidFill>
                <a:ln w="8096" cap="flat">
                  <a:noFill/>
                  <a:prstDash val="solid"/>
                  <a:miter/>
                </a:ln>
              </p:spPr>
              <p:txBody>
                <a:bodyPr rtlCol="0" anchor="ctr"/>
                <a:lstStyle/>
                <a:p>
                  <a:endParaRPr lang="nl-NL" sz="3600"/>
                </a:p>
              </p:txBody>
            </p:sp>
            <p:sp>
              <p:nvSpPr>
                <p:cNvPr id="24" name="Vrije vorm 23">
                  <a:extLst>
                    <a:ext uri="{FF2B5EF4-FFF2-40B4-BE49-F238E27FC236}">
                      <a16:creationId xmlns:a16="http://schemas.microsoft.com/office/drawing/2014/main" id="{A7384069-9936-0D20-703E-669214E93D6E}"/>
                    </a:ext>
                  </a:extLst>
                </p:cNvPr>
                <p:cNvSpPr/>
                <p:nvPr/>
              </p:nvSpPr>
              <p:spPr>
                <a:xfrm>
                  <a:off x="7043944" y="1482704"/>
                  <a:ext cx="136244" cy="136244"/>
                </a:xfrm>
                <a:custGeom>
                  <a:avLst/>
                  <a:gdLst>
                    <a:gd name="connsiteX0" fmla="*/ 97788 w 136244"/>
                    <a:gd name="connsiteY0" fmla="*/ 136245 h 136244"/>
                    <a:gd name="connsiteX1" fmla="*/ 38457 w 136244"/>
                    <a:gd name="connsiteY1" fmla="*/ 136245 h 136244"/>
                    <a:gd name="connsiteX2" fmla="*/ 0 w 136244"/>
                    <a:gd name="connsiteY2" fmla="*/ 97788 h 136244"/>
                    <a:gd name="connsiteX3" fmla="*/ 0 w 136244"/>
                    <a:gd name="connsiteY3" fmla="*/ 38457 h 136244"/>
                    <a:gd name="connsiteX4" fmla="*/ 38457 w 136244"/>
                    <a:gd name="connsiteY4" fmla="*/ 0 h 136244"/>
                    <a:gd name="connsiteX5" fmla="*/ 97788 w 136244"/>
                    <a:gd name="connsiteY5" fmla="*/ 0 h 136244"/>
                    <a:gd name="connsiteX6" fmla="*/ 136245 w 136244"/>
                    <a:gd name="connsiteY6" fmla="*/ 38457 h 136244"/>
                    <a:gd name="connsiteX7" fmla="*/ 136245 w 136244"/>
                    <a:gd name="connsiteY7" fmla="*/ 97788 h 136244"/>
                    <a:gd name="connsiteX8" fmla="*/ 97788 w 136244"/>
                    <a:gd name="connsiteY8" fmla="*/ 136245 h 136244"/>
                    <a:gd name="connsiteX9" fmla="*/ 38457 w 136244"/>
                    <a:gd name="connsiteY9" fmla="*/ 12144 h 136244"/>
                    <a:gd name="connsiteX10" fmla="*/ 12144 w 136244"/>
                    <a:gd name="connsiteY10" fmla="*/ 38457 h 136244"/>
                    <a:gd name="connsiteX11" fmla="*/ 12144 w 136244"/>
                    <a:gd name="connsiteY11" fmla="*/ 97788 h 136244"/>
                    <a:gd name="connsiteX12" fmla="*/ 38457 w 136244"/>
                    <a:gd name="connsiteY12" fmla="*/ 124100 h 136244"/>
                    <a:gd name="connsiteX13" fmla="*/ 97788 w 136244"/>
                    <a:gd name="connsiteY13" fmla="*/ 124100 h 136244"/>
                    <a:gd name="connsiteX14" fmla="*/ 124100 w 136244"/>
                    <a:gd name="connsiteY14" fmla="*/ 97788 h 136244"/>
                    <a:gd name="connsiteX15" fmla="*/ 124100 w 136244"/>
                    <a:gd name="connsiteY15" fmla="*/ 38457 h 136244"/>
                    <a:gd name="connsiteX16" fmla="*/ 97788 w 136244"/>
                    <a:gd name="connsiteY16" fmla="*/ 12144 h 136244"/>
                    <a:gd name="connsiteX17" fmla="*/ 38457 w 136244"/>
                    <a:gd name="connsiteY17" fmla="*/ 12144 h 13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244" h="136244">
                      <a:moveTo>
                        <a:pt x="97788" y="136245"/>
                      </a:moveTo>
                      <a:lnTo>
                        <a:pt x="38457" y="136245"/>
                      </a:lnTo>
                      <a:cubicBezTo>
                        <a:pt x="17252" y="136245"/>
                        <a:pt x="0" y="118993"/>
                        <a:pt x="0" y="97788"/>
                      </a:cubicBezTo>
                      <a:lnTo>
                        <a:pt x="0" y="38457"/>
                      </a:lnTo>
                      <a:cubicBezTo>
                        <a:pt x="0" y="17252"/>
                        <a:pt x="17252" y="0"/>
                        <a:pt x="38457" y="0"/>
                      </a:cubicBezTo>
                      <a:lnTo>
                        <a:pt x="97788" y="0"/>
                      </a:lnTo>
                      <a:cubicBezTo>
                        <a:pt x="118993" y="0"/>
                        <a:pt x="136245" y="17252"/>
                        <a:pt x="136245" y="38457"/>
                      </a:cubicBezTo>
                      <a:lnTo>
                        <a:pt x="136245" y="97788"/>
                      </a:lnTo>
                      <a:cubicBezTo>
                        <a:pt x="136245" y="118993"/>
                        <a:pt x="118993" y="136245"/>
                        <a:pt x="97788" y="136245"/>
                      </a:cubicBezTo>
                      <a:close/>
                      <a:moveTo>
                        <a:pt x="38457" y="12144"/>
                      </a:moveTo>
                      <a:cubicBezTo>
                        <a:pt x="23949" y="12144"/>
                        <a:pt x="12144" y="23949"/>
                        <a:pt x="12144" y="38457"/>
                      </a:cubicBezTo>
                      <a:lnTo>
                        <a:pt x="12144" y="97788"/>
                      </a:lnTo>
                      <a:cubicBezTo>
                        <a:pt x="12144" y="112296"/>
                        <a:pt x="23949" y="124100"/>
                        <a:pt x="38457" y="124100"/>
                      </a:cubicBezTo>
                      <a:lnTo>
                        <a:pt x="97788" y="124100"/>
                      </a:lnTo>
                      <a:cubicBezTo>
                        <a:pt x="112296" y="124100"/>
                        <a:pt x="124100" y="112296"/>
                        <a:pt x="124100" y="97788"/>
                      </a:cubicBezTo>
                      <a:lnTo>
                        <a:pt x="124100" y="38457"/>
                      </a:lnTo>
                      <a:cubicBezTo>
                        <a:pt x="124100" y="23949"/>
                        <a:pt x="112296" y="12144"/>
                        <a:pt x="97788" y="12144"/>
                      </a:cubicBezTo>
                      <a:lnTo>
                        <a:pt x="38457" y="12144"/>
                      </a:lnTo>
                      <a:close/>
                    </a:path>
                  </a:pathLst>
                </a:custGeom>
                <a:solidFill>
                  <a:schemeClr val="accent2"/>
                </a:solidFill>
                <a:ln w="8096" cap="flat">
                  <a:noFill/>
                  <a:prstDash val="solid"/>
                  <a:miter/>
                </a:ln>
              </p:spPr>
              <p:txBody>
                <a:bodyPr rtlCol="0" anchor="ctr"/>
                <a:lstStyle/>
                <a:p>
                  <a:endParaRPr lang="nl-NL" sz="3600"/>
                </a:p>
              </p:txBody>
            </p:sp>
            <p:sp>
              <p:nvSpPr>
                <p:cNvPr id="25" name="Vrije vorm 24">
                  <a:extLst>
                    <a:ext uri="{FF2B5EF4-FFF2-40B4-BE49-F238E27FC236}">
                      <a16:creationId xmlns:a16="http://schemas.microsoft.com/office/drawing/2014/main" id="{FC55750C-45F6-2F60-1C99-0317D722FCB4}"/>
                    </a:ext>
                  </a:extLst>
                </p:cNvPr>
                <p:cNvSpPr/>
                <p:nvPr/>
              </p:nvSpPr>
              <p:spPr>
                <a:xfrm>
                  <a:off x="7272450" y="1482704"/>
                  <a:ext cx="136244" cy="136244"/>
                </a:xfrm>
                <a:custGeom>
                  <a:avLst/>
                  <a:gdLst>
                    <a:gd name="connsiteX0" fmla="*/ 97788 w 136244"/>
                    <a:gd name="connsiteY0" fmla="*/ 136245 h 136244"/>
                    <a:gd name="connsiteX1" fmla="*/ 38457 w 136244"/>
                    <a:gd name="connsiteY1" fmla="*/ 136245 h 136244"/>
                    <a:gd name="connsiteX2" fmla="*/ 0 w 136244"/>
                    <a:gd name="connsiteY2" fmla="*/ 97788 h 136244"/>
                    <a:gd name="connsiteX3" fmla="*/ 0 w 136244"/>
                    <a:gd name="connsiteY3" fmla="*/ 38457 h 136244"/>
                    <a:gd name="connsiteX4" fmla="*/ 38457 w 136244"/>
                    <a:gd name="connsiteY4" fmla="*/ 0 h 136244"/>
                    <a:gd name="connsiteX5" fmla="*/ 97788 w 136244"/>
                    <a:gd name="connsiteY5" fmla="*/ 0 h 136244"/>
                    <a:gd name="connsiteX6" fmla="*/ 136245 w 136244"/>
                    <a:gd name="connsiteY6" fmla="*/ 38457 h 136244"/>
                    <a:gd name="connsiteX7" fmla="*/ 136245 w 136244"/>
                    <a:gd name="connsiteY7" fmla="*/ 97788 h 136244"/>
                    <a:gd name="connsiteX8" fmla="*/ 97788 w 136244"/>
                    <a:gd name="connsiteY8" fmla="*/ 136245 h 136244"/>
                    <a:gd name="connsiteX9" fmla="*/ 38457 w 136244"/>
                    <a:gd name="connsiteY9" fmla="*/ 12144 h 136244"/>
                    <a:gd name="connsiteX10" fmla="*/ 12144 w 136244"/>
                    <a:gd name="connsiteY10" fmla="*/ 38457 h 136244"/>
                    <a:gd name="connsiteX11" fmla="*/ 12144 w 136244"/>
                    <a:gd name="connsiteY11" fmla="*/ 97788 h 136244"/>
                    <a:gd name="connsiteX12" fmla="*/ 38457 w 136244"/>
                    <a:gd name="connsiteY12" fmla="*/ 124100 h 136244"/>
                    <a:gd name="connsiteX13" fmla="*/ 97788 w 136244"/>
                    <a:gd name="connsiteY13" fmla="*/ 124100 h 136244"/>
                    <a:gd name="connsiteX14" fmla="*/ 124100 w 136244"/>
                    <a:gd name="connsiteY14" fmla="*/ 97788 h 136244"/>
                    <a:gd name="connsiteX15" fmla="*/ 124100 w 136244"/>
                    <a:gd name="connsiteY15" fmla="*/ 38457 h 136244"/>
                    <a:gd name="connsiteX16" fmla="*/ 97788 w 136244"/>
                    <a:gd name="connsiteY16" fmla="*/ 12144 h 136244"/>
                    <a:gd name="connsiteX17" fmla="*/ 38457 w 136244"/>
                    <a:gd name="connsiteY17" fmla="*/ 12144 h 13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244" h="136244">
                      <a:moveTo>
                        <a:pt x="97788" y="136245"/>
                      </a:moveTo>
                      <a:lnTo>
                        <a:pt x="38457" y="136245"/>
                      </a:lnTo>
                      <a:cubicBezTo>
                        <a:pt x="17252" y="136245"/>
                        <a:pt x="0" y="118993"/>
                        <a:pt x="0" y="97788"/>
                      </a:cubicBezTo>
                      <a:lnTo>
                        <a:pt x="0" y="38457"/>
                      </a:lnTo>
                      <a:cubicBezTo>
                        <a:pt x="0" y="17252"/>
                        <a:pt x="17252" y="0"/>
                        <a:pt x="38457" y="0"/>
                      </a:cubicBezTo>
                      <a:lnTo>
                        <a:pt x="97788" y="0"/>
                      </a:lnTo>
                      <a:cubicBezTo>
                        <a:pt x="118993" y="0"/>
                        <a:pt x="136245" y="17252"/>
                        <a:pt x="136245" y="38457"/>
                      </a:cubicBezTo>
                      <a:lnTo>
                        <a:pt x="136245" y="97788"/>
                      </a:lnTo>
                      <a:cubicBezTo>
                        <a:pt x="136245" y="118993"/>
                        <a:pt x="118993" y="136245"/>
                        <a:pt x="97788" y="136245"/>
                      </a:cubicBezTo>
                      <a:close/>
                      <a:moveTo>
                        <a:pt x="38457" y="12144"/>
                      </a:moveTo>
                      <a:cubicBezTo>
                        <a:pt x="23949" y="12144"/>
                        <a:pt x="12144" y="23949"/>
                        <a:pt x="12144" y="38457"/>
                      </a:cubicBezTo>
                      <a:lnTo>
                        <a:pt x="12144" y="97788"/>
                      </a:lnTo>
                      <a:cubicBezTo>
                        <a:pt x="12144" y="112296"/>
                        <a:pt x="23949" y="124100"/>
                        <a:pt x="38457" y="124100"/>
                      </a:cubicBezTo>
                      <a:lnTo>
                        <a:pt x="97788" y="124100"/>
                      </a:lnTo>
                      <a:cubicBezTo>
                        <a:pt x="112296" y="124100"/>
                        <a:pt x="124100" y="112296"/>
                        <a:pt x="124100" y="97788"/>
                      </a:cubicBezTo>
                      <a:lnTo>
                        <a:pt x="124100" y="38457"/>
                      </a:lnTo>
                      <a:cubicBezTo>
                        <a:pt x="124100" y="23949"/>
                        <a:pt x="112296" y="12144"/>
                        <a:pt x="97788" y="12144"/>
                      </a:cubicBezTo>
                      <a:lnTo>
                        <a:pt x="38457" y="12144"/>
                      </a:lnTo>
                      <a:close/>
                    </a:path>
                  </a:pathLst>
                </a:custGeom>
                <a:solidFill>
                  <a:schemeClr val="accent2"/>
                </a:solidFill>
                <a:ln w="8096" cap="flat">
                  <a:noFill/>
                  <a:prstDash val="solid"/>
                  <a:miter/>
                </a:ln>
              </p:spPr>
              <p:txBody>
                <a:bodyPr rtlCol="0" anchor="ctr"/>
                <a:lstStyle/>
                <a:p>
                  <a:endParaRPr lang="nl-NL" sz="3600"/>
                </a:p>
              </p:txBody>
            </p:sp>
          </p:grpSp>
          <p:sp>
            <p:nvSpPr>
              <p:cNvPr id="834" name="Tekstvak 833">
                <a:extLst>
                  <a:ext uri="{FF2B5EF4-FFF2-40B4-BE49-F238E27FC236}">
                    <a16:creationId xmlns:a16="http://schemas.microsoft.com/office/drawing/2014/main" id="{13A3C256-119B-14FF-B6D0-D8B7DDC59013}"/>
                  </a:ext>
                </a:extLst>
              </p:cNvPr>
              <p:cNvSpPr txBox="1"/>
              <p:nvPr/>
            </p:nvSpPr>
            <p:spPr>
              <a:xfrm>
                <a:off x="1159563" y="2367551"/>
                <a:ext cx="1456510" cy="184690"/>
              </a:xfrm>
              <a:prstGeom prst="rect">
                <a:avLst/>
              </a:prstGeom>
              <a:noFill/>
            </p:spPr>
            <p:txBody>
              <a:bodyPr wrap="square" lIns="0" tIns="0" rIns="0" bIns="0" rtlCol="0">
                <a:spAutoFit/>
              </a:bodyPr>
              <a:lstStyle/>
              <a:p>
                <a:pPr algn="l"/>
                <a:r>
                  <a:rPr lang="nl-NL" sz="1200">
                    <a:solidFill>
                      <a:schemeClr val="tx2"/>
                    </a:solidFill>
                  </a:rPr>
                  <a:t>1. meer volume</a:t>
                </a:r>
              </a:p>
            </p:txBody>
          </p:sp>
        </p:grpSp>
        <p:cxnSp>
          <p:nvCxnSpPr>
            <p:cNvPr id="850" name="Rechte verbindingslijn 849">
              <a:extLst>
                <a:ext uri="{FF2B5EF4-FFF2-40B4-BE49-F238E27FC236}">
                  <a16:creationId xmlns:a16="http://schemas.microsoft.com/office/drawing/2014/main" id="{6B500BCE-F1B0-3D07-D9AB-6E64063A5BA0}"/>
                </a:ext>
              </a:extLst>
            </p:cNvPr>
            <p:cNvCxnSpPr>
              <a:cxnSpLocks/>
            </p:cNvCxnSpPr>
            <p:nvPr/>
          </p:nvCxnSpPr>
          <p:spPr>
            <a:xfrm flipH="1">
              <a:off x="1159563" y="2749068"/>
              <a:ext cx="4050336" cy="0"/>
            </a:xfrm>
            <a:prstGeom prst="line">
              <a:avLst/>
            </a:prstGeom>
            <a:ln w="9525" cap="rnd">
              <a:solidFill>
                <a:schemeClr val="bg2"/>
              </a:solidFill>
              <a:prstDash val="sysDot"/>
              <a:round/>
            </a:ln>
          </p:spPr>
          <p:style>
            <a:lnRef idx="1">
              <a:schemeClr val="accent1"/>
            </a:lnRef>
            <a:fillRef idx="0">
              <a:schemeClr val="accent1"/>
            </a:fillRef>
            <a:effectRef idx="0">
              <a:schemeClr val="accent1"/>
            </a:effectRef>
            <a:fontRef idx="minor">
              <a:schemeClr val="tx1"/>
            </a:fontRef>
          </p:style>
        </p:cxnSp>
      </p:grpSp>
      <p:grpSp>
        <p:nvGrpSpPr>
          <p:cNvPr id="861" name="Groep 860">
            <a:extLst>
              <a:ext uri="{FF2B5EF4-FFF2-40B4-BE49-F238E27FC236}">
                <a16:creationId xmlns:a16="http://schemas.microsoft.com/office/drawing/2014/main" id="{0092EF04-023B-63A4-B14D-AF5228AE54FF}"/>
              </a:ext>
            </a:extLst>
          </p:cNvPr>
          <p:cNvGrpSpPr/>
          <p:nvPr/>
        </p:nvGrpSpPr>
        <p:grpSpPr>
          <a:xfrm>
            <a:off x="1160207" y="2948905"/>
            <a:ext cx="4049809" cy="599057"/>
            <a:chOff x="1159563" y="2854735"/>
            <a:chExt cx="4050336" cy="599136"/>
          </a:xfrm>
        </p:grpSpPr>
        <p:grpSp>
          <p:nvGrpSpPr>
            <p:cNvPr id="858" name="Groep 857">
              <a:extLst>
                <a:ext uri="{FF2B5EF4-FFF2-40B4-BE49-F238E27FC236}">
                  <a16:creationId xmlns:a16="http://schemas.microsoft.com/office/drawing/2014/main" id="{30C44C4F-D986-0196-ECB9-206E85993ED9}"/>
                </a:ext>
              </a:extLst>
            </p:cNvPr>
            <p:cNvGrpSpPr/>
            <p:nvPr/>
          </p:nvGrpSpPr>
          <p:grpSpPr>
            <a:xfrm>
              <a:off x="1159563" y="2854735"/>
              <a:ext cx="2886644" cy="502516"/>
              <a:chOff x="1159563" y="2854735"/>
              <a:chExt cx="2886644" cy="502516"/>
            </a:xfrm>
          </p:grpSpPr>
          <p:grpSp>
            <p:nvGrpSpPr>
              <p:cNvPr id="26" name="Groep 25">
                <a:extLst>
                  <a:ext uri="{FF2B5EF4-FFF2-40B4-BE49-F238E27FC236}">
                    <a16:creationId xmlns:a16="http://schemas.microsoft.com/office/drawing/2014/main" id="{F0508FAA-40BC-6A3F-83E4-463546AE8D17}"/>
                  </a:ext>
                </a:extLst>
              </p:cNvPr>
              <p:cNvGrpSpPr/>
              <p:nvPr/>
            </p:nvGrpSpPr>
            <p:grpSpPr>
              <a:xfrm>
                <a:off x="2910802" y="2854735"/>
                <a:ext cx="1135405" cy="502516"/>
                <a:chOff x="6847363" y="1859575"/>
                <a:chExt cx="757878" cy="335427"/>
              </a:xfrm>
            </p:grpSpPr>
            <p:sp>
              <p:nvSpPr>
                <p:cNvPr id="27" name="Vrije vorm 26">
                  <a:extLst>
                    <a:ext uri="{FF2B5EF4-FFF2-40B4-BE49-F238E27FC236}">
                      <a16:creationId xmlns:a16="http://schemas.microsoft.com/office/drawing/2014/main" id="{9FD131B9-9DA4-3CFE-E815-168813ECDE99}"/>
                    </a:ext>
                  </a:extLst>
                </p:cNvPr>
                <p:cNvSpPr/>
                <p:nvPr/>
              </p:nvSpPr>
              <p:spPr>
                <a:xfrm>
                  <a:off x="6889220" y="1901757"/>
                  <a:ext cx="249121" cy="251064"/>
                </a:xfrm>
                <a:custGeom>
                  <a:avLst/>
                  <a:gdLst>
                    <a:gd name="connsiteX0" fmla="*/ 73515 w 249121"/>
                    <a:gd name="connsiteY0" fmla="*/ 178199 h 251064"/>
                    <a:gd name="connsiteX1" fmla="*/ 72138 w 249121"/>
                    <a:gd name="connsiteY1" fmla="*/ 176903 h 251064"/>
                    <a:gd name="connsiteX2" fmla="*/ 72947 w 249121"/>
                    <a:gd name="connsiteY2" fmla="*/ 177470 h 251064"/>
                    <a:gd name="connsiteX3" fmla="*/ 73515 w 249121"/>
                    <a:gd name="connsiteY3" fmla="*/ 178199 h 251064"/>
                    <a:gd name="connsiteX4" fmla="*/ 495 w 249121"/>
                    <a:gd name="connsiteY4" fmla="*/ 247417 h 251064"/>
                    <a:gd name="connsiteX5" fmla="*/ 0 w 249121"/>
                    <a:gd name="connsiteY5" fmla="*/ 245074 h 251064"/>
                    <a:gd name="connsiteX6" fmla="*/ 495 w 249121"/>
                    <a:gd name="connsiteY6" fmla="*/ 247417 h 251064"/>
                    <a:gd name="connsiteX7" fmla="*/ 2672 w 249121"/>
                    <a:gd name="connsiteY7" fmla="*/ 250012 h 251064"/>
                    <a:gd name="connsiteX8" fmla="*/ 1781 w 249121"/>
                    <a:gd name="connsiteY8" fmla="*/ 249364 h 251064"/>
                    <a:gd name="connsiteX9" fmla="*/ 1781 w 249121"/>
                    <a:gd name="connsiteY9" fmla="*/ 249283 h 251064"/>
                    <a:gd name="connsiteX10" fmla="*/ 2672 w 249121"/>
                    <a:gd name="connsiteY10" fmla="*/ 250012 h 251064"/>
                    <a:gd name="connsiteX11" fmla="*/ 176256 w 249121"/>
                    <a:gd name="connsiteY11" fmla="*/ 177470 h 251064"/>
                    <a:gd name="connsiteX12" fmla="*/ 176904 w 249121"/>
                    <a:gd name="connsiteY12" fmla="*/ 176984 h 251064"/>
                    <a:gd name="connsiteX13" fmla="*/ 175688 w 249121"/>
                    <a:gd name="connsiteY13" fmla="*/ 178117 h 251064"/>
                    <a:gd name="connsiteX14" fmla="*/ 176256 w 249121"/>
                    <a:gd name="connsiteY14" fmla="*/ 177470 h 251064"/>
                    <a:gd name="connsiteX15" fmla="*/ 247341 w 249121"/>
                    <a:gd name="connsiteY15" fmla="*/ 249283 h 251064"/>
                    <a:gd name="connsiteX16" fmla="*/ 247341 w 249121"/>
                    <a:gd name="connsiteY16" fmla="*/ 249364 h 251064"/>
                    <a:gd name="connsiteX17" fmla="*/ 246449 w 249121"/>
                    <a:gd name="connsiteY17" fmla="*/ 250012 h 251064"/>
                    <a:gd name="connsiteX18" fmla="*/ 247341 w 249121"/>
                    <a:gd name="connsiteY18" fmla="*/ 249283 h 251064"/>
                    <a:gd name="connsiteX19" fmla="*/ 248150 w 249121"/>
                    <a:gd name="connsiteY19" fmla="*/ 248393 h 251064"/>
                    <a:gd name="connsiteX20" fmla="*/ 247341 w 249121"/>
                    <a:gd name="connsiteY20" fmla="*/ 249283 h 251064"/>
                    <a:gd name="connsiteX21" fmla="*/ 248069 w 249121"/>
                    <a:gd name="connsiteY21" fmla="*/ 248393 h 251064"/>
                    <a:gd name="connsiteX22" fmla="*/ 248150 w 249121"/>
                    <a:gd name="connsiteY22" fmla="*/ 248393 h 251064"/>
                    <a:gd name="connsiteX23" fmla="*/ 90921 w 249121"/>
                    <a:gd name="connsiteY23" fmla="*/ 64689 h 251064"/>
                    <a:gd name="connsiteX24" fmla="*/ 84849 w 249121"/>
                    <a:gd name="connsiteY24" fmla="*/ 70761 h 251064"/>
                    <a:gd name="connsiteX25" fmla="*/ 79587 w 249121"/>
                    <a:gd name="connsiteY25" fmla="*/ 70761 h 251064"/>
                    <a:gd name="connsiteX26" fmla="*/ 73515 w 249121"/>
                    <a:gd name="connsiteY26" fmla="*/ 72866 h 251064"/>
                    <a:gd name="connsiteX27" fmla="*/ 72057 w 249121"/>
                    <a:gd name="connsiteY27" fmla="*/ 74405 h 251064"/>
                    <a:gd name="connsiteX28" fmla="*/ 71976 w 249121"/>
                    <a:gd name="connsiteY28" fmla="*/ 74405 h 251064"/>
                    <a:gd name="connsiteX29" fmla="*/ 69790 w 249121"/>
                    <a:gd name="connsiteY29" fmla="*/ 80558 h 251064"/>
                    <a:gd name="connsiteX30" fmla="*/ 69790 w 249121"/>
                    <a:gd name="connsiteY30" fmla="*/ 85820 h 251064"/>
                    <a:gd name="connsiteX31" fmla="*/ 63717 w 249121"/>
                    <a:gd name="connsiteY31" fmla="*/ 91892 h 251064"/>
                    <a:gd name="connsiteX32" fmla="*/ 57645 w 249121"/>
                    <a:gd name="connsiteY32" fmla="*/ 85820 h 251064"/>
                    <a:gd name="connsiteX33" fmla="*/ 57645 w 249121"/>
                    <a:gd name="connsiteY33" fmla="*/ 80558 h 251064"/>
                    <a:gd name="connsiteX34" fmla="*/ 60479 w 249121"/>
                    <a:gd name="connsiteY34" fmla="*/ 69709 h 251064"/>
                    <a:gd name="connsiteX35" fmla="*/ 12144 w 249121"/>
                    <a:gd name="connsiteY35" fmla="*/ 20807 h 251064"/>
                    <a:gd name="connsiteX36" fmla="*/ 12144 w 249121"/>
                    <a:gd name="connsiteY36" fmla="*/ 76348 h 251064"/>
                    <a:gd name="connsiteX37" fmla="*/ 6072 w 249121"/>
                    <a:gd name="connsiteY37" fmla="*/ 82420 h 251064"/>
                    <a:gd name="connsiteX38" fmla="*/ 0 w 249121"/>
                    <a:gd name="connsiteY38" fmla="*/ 76348 h 251064"/>
                    <a:gd name="connsiteX39" fmla="*/ 0 w 249121"/>
                    <a:gd name="connsiteY39" fmla="*/ 6072 h 251064"/>
                    <a:gd name="connsiteX40" fmla="*/ 486 w 249121"/>
                    <a:gd name="connsiteY40" fmla="*/ 3724 h 251064"/>
                    <a:gd name="connsiteX41" fmla="*/ 1781 w 249121"/>
                    <a:gd name="connsiteY41" fmla="*/ 1781 h 251064"/>
                    <a:gd name="connsiteX42" fmla="*/ 4859 w 249121"/>
                    <a:gd name="connsiteY42" fmla="*/ 162 h 251064"/>
                    <a:gd name="connsiteX43" fmla="*/ 6072 w 249121"/>
                    <a:gd name="connsiteY43" fmla="*/ 0 h 251064"/>
                    <a:gd name="connsiteX44" fmla="*/ 75781 w 249121"/>
                    <a:gd name="connsiteY44" fmla="*/ 0 h 251064"/>
                    <a:gd name="connsiteX45" fmla="*/ 81853 w 249121"/>
                    <a:gd name="connsiteY45" fmla="*/ 6072 h 251064"/>
                    <a:gd name="connsiteX46" fmla="*/ 75781 w 249121"/>
                    <a:gd name="connsiteY46" fmla="*/ 12144 h 251064"/>
                    <a:gd name="connsiteX47" fmla="*/ 20565 w 249121"/>
                    <a:gd name="connsiteY47" fmla="*/ 12144 h 251064"/>
                    <a:gd name="connsiteX48" fmla="*/ 69142 w 249121"/>
                    <a:gd name="connsiteY48" fmla="*/ 61208 h 251064"/>
                    <a:gd name="connsiteX49" fmla="*/ 79587 w 249121"/>
                    <a:gd name="connsiteY49" fmla="*/ 58617 h 251064"/>
                    <a:gd name="connsiteX50" fmla="*/ 84849 w 249121"/>
                    <a:gd name="connsiteY50" fmla="*/ 58617 h 251064"/>
                    <a:gd name="connsiteX51" fmla="*/ 90921 w 249121"/>
                    <a:gd name="connsiteY51" fmla="*/ 64689 h 251064"/>
                    <a:gd name="connsiteX52" fmla="*/ 73515 w 249121"/>
                    <a:gd name="connsiteY52" fmla="*/ 72866 h 251064"/>
                    <a:gd name="connsiteX53" fmla="*/ 72947 w 249121"/>
                    <a:gd name="connsiteY53" fmla="*/ 73676 h 251064"/>
                    <a:gd name="connsiteX54" fmla="*/ 72057 w 249121"/>
                    <a:gd name="connsiteY54" fmla="*/ 74405 h 251064"/>
                    <a:gd name="connsiteX55" fmla="*/ 73515 w 249121"/>
                    <a:gd name="connsiteY55" fmla="*/ 72866 h 251064"/>
                    <a:gd name="connsiteX56" fmla="*/ 177146 w 249121"/>
                    <a:gd name="connsiteY56" fmla="*/ 74405 h 251064"/>
                    <a:gd name="connsiteX57" fmla="*/ 176256 w 249121"/>
                    <a:gd name="connsiteY57" fmla="*/ 73676 h 251064"/>
                    <a:gd name="connsiteX58" fmla="*/ 175607 w 249121"/>
                    <a:gd name="connsiteY58" fmla="*/ 72947 h 251064"/>
                    <a:gd name="connsiteX59" fmla="*/ 177146 w 249121"/>
                    <a:gd name="connsiteY59" fmla="*/ 74405 h 251064"/>
                    <a:gd name="connsiteX60" fmla="*/ 90921 w 249121"/>
                    <a:gd name="connsiteY60" fmla="*/ 186457 h 251064"/>
                    <a:gd name="connsiteX61" fmla="*/ 84849 w 249121"/>
                    <a:gd name="connsiteY61" fmla="*/ 192529 h 251064"/>
                    <a:gd name="connsiteX62" fmla="*/ 79587 w 249121"/>
                    <a:gd name="connsiteY62" fmla="*/ 192529 h 251064"/>
                    <a:gd name="connsiteX63" fmla="*/ 69142 w 249121"/>
                    <a:gd name="connsiteY63" fmla="*/ 189857 h 251064"/>
                    <a:gd name="connsiteX64" fmla="*/ 20646 w 249121"/>
                    <a:gd name="connsiteY64" fmla="*/ 238920 h 251064"/>
                    <a:gd name="connsiteX65" fmla="*/ 75781 w 249121"/>
                    <a:gd name="connsiteY65" fmla="*/ 238920 h 251064"/>
                    <a:gd name="connsiteX66" fmla="*/ 81853 w 249121"/>
                    <a:gd name="connsiteY66" fmla="*/ 244993 h 251064"/>
                    <a:gd name="connsiteX67" fmla="*/ 75781 w 249121"/>
                    <a:gd name="connsiteY67" fmla="*/ 251065 h 251064"/>
                    <a:gd name="connsiteX68" fmla="*/ 6072 w 249121"/>
                    <a:gd name="connsiteY68" fmla="*/ 251065 h 251064"/>
                    <a:gd name="connsiteX69" fmla="*/ 2672 w 249121"/>
                    <a:gd name="connsiteY69" fmla="*/ 250012 h 251064"/>
                    <a:gd name="connsiteX70" fmla="*/ 1781 w 249121"/>
                    <a:gd name="connsiteY70" fmla="*/ 249283 h 251064"/>
                    <a:gd name="connsiteX71" fmla="*/ 486 w 249121"/>
                    <a:gd name="connsiteY71" fmla="*/ 247421 h 251064"/>
                    <a:gd name="connsiteX72" fmla="*/ 0 w 249121"/>
                    <a:gd name="connsiteY72" fmla="*/ 245074 h 251064"/>
                    <a:gd name="connsiteX73" fmla="*/ 0 w 249121"/>
                    <a:gd name="connsiteY73" fmla="*/ 174717 h 251064"/>
                    <a:gd name="connsiteX74" fmla="*/ 6072 w 249121"/>
                    <a:gd name="connsiteY74" fmla="*/ 168645 h 251064"/>
                    <a:gd name="connsiteX75" fmla="*/ 12144 w 249121"/>
                    <a:gd name="connsiteY75" fmla="*/ 174717 h 251064"/>
                    <a:gd name="connsiteX76" fmla="*/ 12144 w 249121"/>
                    <a:gd name="connsiteY76" fmla="*/ 230258 h 251064"/>
                    <a:gd name="connsiteX77" fmla="*/ 60479 w 249121"/>
                    <a:gd name="connsiteY77" fmla="*/ 181356 h 251064"/>
                    <a:gd name="connsiteX78" fmla="*/ 57645 w 249121"/>
                    <a:gd name="connsiteY78" fmla="*/ 170588 h 251064"/>
                    <a:gd name="connsiteX79" fmla="*/ 57645 w 249121"/>
                    <a:gd name="connsiteY79" fmla="*/ 165244 h 251064"/>
                    <a:gd name="connsiteX80" fmla="*/ 63717 w 249121"/>
                    <a:gd name="connsiteY80" fmla="*/ 159172 h 251064"/>
                    <a:gd name="connsiteX81" fmla="*/ 69790 w 249121"/>
                    <a:gd name="connsiteY81" fmla="*/ 165244 h 251064"/>
                    <a:gd name="connsiteX82" fmla="*/ 69790 w 249121"/>
                    <a:gd name="connsiteY82" fmla="*/ 170588 h 251064"/>
                    <a:gd name="connsiteX83" fmla="*/ 72138 w 249121"/>
                    <a:gd name="connsiteY83" fmla="*/ 176903 h 251064"/>
                    <a:gd name="connsiteX84" fmla="*/ 73515 w 249121"/>
                    <a:gd name="connsiteY84" fmla="*/ 178199 h 251064"/>
                    <a:gd name="connsiteX85" fmla="*/ 79587 w 249121"/>
                    <a:gd name="connsiteY85" fmla="*/ 180385 h 251064"/>
                    <a:gd name="connsiteX86" fmla="*/ 84849 w 249121"/>
                    <a:gd name="connsiteY86" fmla="*/ 180385 h 251064"/>
                    <a:gd name="connsiteX87" fmla="*/ 90921 w 249121"/>
                    <a:gd name="connsiteY87" fmla="*/ 186457 h 251064"/>
                    <a:gd name="connsiteX88" fmla="*/ 249122 w 249121"/>
                    <a:gd name="connsiteY88" fmla="*/ 174717 h 251064"/>
                    <a:gd name="connsiteX89" fmla="*/ 249122 w 249121"/>
                    <a:gd name="connsiteY89" fmla="*/ 244993 h 251064"/>
                    <a:gd name="connsiteX90" fmla="*/ 248636 w 249121"/>
                    <a:gd name="connsiteY90" fmla="*/ 247340 h 251064"/>
                    <a:gd name="connsiteX91" fmla="*/ 248636 w 249121"/>
                    <a:gd name="connsiteY91" fmla="*/ 247421 h 251064"/>
                    <a:gd name="connsiteX92" fmla="*/ 248150 w 249121"/>
                    <a:gd name="connsiteY92" fmla="*/ 248312 h 251064"/>
                    <a:gd name="connsiteX93" fmla="*/ 248069 w 249121"/>
                    <a:gd name="connsiteY93" fmla="*/ 248393 h 251064"/>
                    <a:gd name="connsiteX94" fmla="*/ 247341 w 249121"/>
                    <a:gd name="connsiteY94" fmla="*/ 249283 h 251064"/>
                    <a:gd name="connsiteX95" fmla="*/ 246449 w 249121"/>
                    <a:gd name="connsiteY95" fmla="*/ 250012 h 251064"/>
                    <a:gd name="connsiteX96" fmla="*/ 243050 w 249121"/>
                    <a:gd name="connsiteY96" fmla="*/ 251065 h 251064"/>
                    <a:gd name="connsiteX97" fmla="*/ 173341 w 249121"/>
                    <a:gd name="connsiteY97" fmla="*/ 251065 h 251064"/>
                    <a:gd name="connsiteX98" fmla="*/ 167269 w 249121"/>
                    <a:gd name="connsiteY98" fmla="*/ 244993 h 251064"/>
                    <a:gd name="connsiteX99" fmla="*/ 173341 w 249121"/>
                    <a:gd name="connsiteY99" fmla="*/ 238921 h 251064"/>
                    <a:gd name="connsiteX100" fmla="*/ 228476 w 249121"/>
                    <a:gd name="connsiteY100" fmla="*/ 238921 h 251064"/>
                    <a:gd name="connsiteX101" fmla="*/ 179979 w 249121"/>
                    <a:gd name="connsiteY101" fmla="*/ 189857 h 251064"/>
                    <a:gd name="connsiteX102" fmla="*/ 169535 w 249121"/>
                    <a:gd name="connsiteY102" fmla="*/ 192529 h 251064"/>
                    <a:gd name="connsiteX103" fmla="*/ 164273 w 249121"/>
                    <a:gd name="connsiteY103" fmla="*/ 192529 h 251064"/>
                    <a:gd name="connsiteX104" fmla="*/ 158201 w 249121"/>
                    <a:gd name="connsiteY104" fmla="*/ 186457 h 251064"/>
                    <a:gd name="connsiteX105" fmla="*/ 164273 w 249121"/>
                    <a:gd name="connsiteY105" fmla="*/ 180385 h 251064"/>
                    <a:gd name="connsiteX106" fmla="*/ 169535 w 249121"/>
                    <a:gd name="connsiteY106" fmla="*/ 180385 h 251064"/>
                    <a:gd name="connsiteX107" fmla="*/ 175688 w 249121"/>
                    <a:gd name="connsiteY107" fmla="*/ 178118 h 251064"/>
                    <a:gd name="connsiteX108" fmla="*/ 176904 w 249121"/>
                    <a:gd name="connsiteY108" fmla="*/ 176984 h 251064"/>
                    <a:gd name="connsiteX109" fmla="*/ 179413 w 249121"/>
                    <a:gd name="connsiteY109" fmla="*/ 170588 h 251064"/>
                    <a:gd name="connsiteX110" fmla="*/ 179413 w 249121"/>
                    <a:gd name="connsiteY110" fmla="*/ 165244 h 251064"/>
                    <a:gd name="connsiteX111" fmla="*/ 185485 w 249121"/>
                    <a:gd name="connsiteY111" fmla="*/ 159172 h 251064"/>
                    <a:gd name="connsiteX112" fmla="*/ 191558 w 249121"/>
                    <a:gd name="connsiteY112" fmla="*/ 165244 h 251064"/>
                    <a:gd name="connsiteX113" fmla="*/ 191558 w 249121"/>
                    <a:gd name="connsiteY113" fmla="*/ 170588 h 251064"/>
                    <a:gd name="connsiteX114" fmla="*/ 188643 w 249121"/>
                    <a:gd name="connsiteY114" fmla="*/ 181356 h 251064"/>
                    <a:gd name="connsiteX115" fmla="*/ 236977 w 249121"/>
                    <a:gd name="connsiteY115" fmla="*/ 230176 h 251064"/>
                    <a:gd name="connsiteX116" fmla="*/ 236977 w 249121"/>
                    <a:gd name="connsiteY116" fmla="*/ 174717 h 251064"/>
                    <a:gd name="connsiteX117" fmla="*/ 243050 w 249121"/>
                    <a:gd name="connsiteY117" fmla="*/ 168645 h 251064"/>
                    <a:gd name="connsiteX118" fmla="*/ 249122 w 249121"/>
                    <a:gd name="connsiteY118" fmla="*/ 174717 h 251064"/>
                    <a:gd name="connsiteX119" fmla="*/ 249122 w 249121"/>
                    <a:gd name="connsiteY119" fmla="*/ 5991 h 251064"/>
                    <a:gd name="connsiteX120" fmla="*/ 249122 w 249121"/>
                    <a:gd name="connsiteY120" fmla="*/ 6153 h 251064"/>
                    <a:gd name="connsiteX121" fmla="*/ 249122 w 249121"/>
                    <a:gd name="connsiteY121" fmla="*/ 76348 h 251064"/>
                    <a:gd name="connsiteX122" fmla="*/ 243050 w 249121"/>
                    <a:gd name="connsiteY122" fmla="*/ 82420 h 251064"/>
                    <a:gd name="connsiteX123" fmla="*/ 236977 w 249121"/>
                    <a:gd name="connsiteY123" fmla="*/ 76348 h 251064"/>
                    <a:gd name="connsiteX124" fmla="*/ 236977 w 249121"/>
                    <a:gd name="connsiteY124" fmla="*/ 20888 h 251064"/>
                    <a:gd name="connsiteX125" fmla="*/ 188643 w 249121"/>
                    <a:gd name="connsiteY125" fmla="*/ 69709 h 251064"/>
                    <a:gd name="connsiteX126" fmla="*/ 191558 w 249121"/>
                    <a:gd name="connsiteY126" fmla="*/ 80558 h 251064"/>
                    <a:gd name="connsiteX127" fmla="*/ 191558 w 249121"/>
                    <a:gd name="connsiteY127" fmla="*/ 85820 h 251064"/>
                    <a:gd name="connsiteX128" fmla="*/ 185485 w 249121"/>
                    <a:gd name="connsiteY128" fmla="*/ 91892 h 251064"/>
                    <a:gd name="connsiteX129" fmla="*/ 179413 w 249121"/>
                    <a:gd name="connsiteY129" fmla="*/ 85820 h 251064"/>
                    <a:gd name="connsiteX130" fmla="*/ 179413 w 249121"/>
                    <a:gd name="connsiteY130" fmla="*/ 80558 h 251064"/>
                    <a:gd name="connsiteX131" fmla="*/ 177227 w 249121"/>
                    <a:gd name="connsiteY131" fmla="*/ 74405 h 251064"/>
                    <a:gd name="connsiteX132" fmla="*/ 177146 w 249121"/>
                    <a:gd name="connsiteY132" fmla="*/ 74405 h 251064"/>
                    <a:gd name="connsiteX133" fmla="*/ 175607 w 249121"/>
                    <a:gd name="connsiteY133" fmla="*/ 72947 h 251064"/>
                    <a:gd name="connsiteX134" fmla="*/ 169535 w 249121"/>
                    <a:gd name="connsiteY134" fmla="*/ 70761 h 251064"/>
                    <a:gd name="connsiteX135" fmla="*/ 164273 w 249121"/>
                    <a:gd name="connsiteY135" fmla="*/ 70761 h 251064"/>
                    <a:gd name="connsiteX136" fmla="*/ 158201 w 249121"/>
                    <a:gd name="connsiteY136" fmla="*/ 64689 h 251064"/>
                    <a:gd name="connsiteX137" fmla="*/ 164273 w 249121"/>
                    <a:gd name="connsiteY137" fmla="*/ 58617 h 251064"/>
                    <a:gd name="connsiteX138" fmla="*/ 169535 w 249121"/>
                    <a:gd name="connsiteY138" fmla="*/ 58617 h 251064"/>
                    <a:gd name="connsiteX139" fmla="*/ 179979 w 249121"/>
                    <a:gd name="connsiteY139" fmla="*/ 61208 h 251064"/>
                    <a:gd name="connsiteX140" fmla="*/ 228557 w 249121"/>
                    <a:gd name="connsiteY140" fmla="*/ 12144 h 251064"/>
                    <a:gd name="connsiteX141" fmla="*/ 173341 w 249121"/>
                    <a:gd name="connsiteY141" fmla="*/ 12144 h 251064"/>
                    <a:gd name="connsiteX142" fmla="*/ 167269 w 249121"/>
                    <a:gd name="connsiteY142" fmla="*/ 6072 h 251064"/>
                    <a:gd name="connsiteX143" fmla="*/ 173341 w 249121"/>
                    <a:gd name="connsiteY143" fmla="*/ 0 h 251064"/>
                    <a:gd name="connsiteX144" fmla="*/ 243050 w 249121"/>
                    <a:gd name="connsiteY144" fmla="*/ 0 h 251064"/>
                    <a:gd name="connsiteX145" fmla="*/ 245398 w 249121"/>
                    <a:gd name="connsiteY145" fmla="*/ 486 h 251064"/>
                    <a:gd name="connsiteX146" fmla="*/ 247341 w 249121"/>
                    <a:gd name="connsiteY146" fmla="*/ 1781 h 251064"/>
                    <a:gd name="connsiteX147" fmla="*/ 248636 w 249121"/>
                    <a:gd name="connsiteY147" fmla="*/ 3724 h 251064"/>
                    <a:gd name="connsiteX148" fmla="*/ 249122 w 249121"/>
                    <a:gd name="connsiteY148" fmla="*/ 5991 h 251064"/>
                    <a:gd name="connsiteX149" fmla="*/ 132515 w 249121"/>
                    <a:gd name="connsiteY149" fmla="*/ 192510 h 251064"/>
                    <a:gd name="connsiteX150" fmla="*/ 116631 w 249121"/>
                    <a:gd name="connsiteY150" fmla="*/ 192510 h 251064"/>
                    <a:gd name="connsiteX151" fmla="*/ 110558 w 249121"/>
                    <a:gd name="connsiteY151" fmla="*/ 186438 h 251064"/>
                    <a:gd name="connsiteX152" fmla="*/ 116631 w 249121"/>
                    <a:gd name="connsiteY152" fmla="*/ 180366 h 251064"/>
                    <a:gd name="connsiteX153" fmla="*/ 132515 w 249121"/>
                    <a:gd name="connsiteY153" fmla="*/ 180366 h 251064"/>
                    <a:gd name="connsiteX154" fmla="*/ 138587 w 249121"/>
                    <a:gd name="connsiteY154" fmla="*/ 186438 h 251064"/>
                    <a:gd name="connsiteX155" fmla="*/ 132515 w 249121"/>
                    <a:gd name="connsiteY155" fmla="*/ 192510 h 251064"/>
                    <a:gd name="connsiteX156" fmla="*/ 63689 w 249121"/>
                    <a:gd name="connsiteY156" fmla="*/ 139572 h 251064"/>
                    <a:gd name="connsiteX157" fmla="*/ 57617 w 249121"/>
                    <a:gd name="connsiteY157" fmla="*/ 133500 h 251064"/>
                    <a:gd name="connsiteX158" fmla="*/ 57617 w 249121"/>
                    <a:gd name="connsiteY158" fmla="*/ 117616 h 251064"/>
                    <a:gd name="connsiteX159" fmla="*/ 63689 w 249121"/>
                    <a:gd name="connsiteY159" fmla="*/ 111544 h 251064"/>
                    <a:gd name="connsiteX160" fmla="*/ 69761 w 249121"/>
                    <a:gd name="connsiteY160" fmla="*/ 117616 h 251064"/>
                    <a:gd name="connsiteX161" fmla="*/ 69761 w 249121"/>
                    <a:gd name="connsiteY161" fmla="*/ 133500 h 251064"/>
                    <a:gd name="connsiteX162" fmla="*/ 63689 w 249121"/>
                    <a:gd name="connsiteY162" fmla="*/ 139572 h 251064"/>
                    <a:gd name="connsiteX163" fmla="*/ 185457 w 249121"/>
                    <a:gd name="connsiteY163" fmla="*/ 139572 h 251064"/>
                    <a:gd name="connsiteX164" fmla="*/ 179385 w 249121"/>
                    <a:gd name="connsiteY164" fmla="*/ 133500 h 251064"/>
                    <a:gd name="connsiteX165" fmla="*/ 179385 w 249121"/>
                    <a:gd name="connsiteY165" fmla="*/ 117616 h 251064"/>
                    <a:gd name="connsiteX166" fmla="*/ 185457 w 249121"/>
                    <a:gd name="connsiteY166" fmla="*/ 111544 h 251064"/>
                    <a:gd name="connsiteX167" fmla="*/ 191529 w 249121"/>
                    <a:gd name="connsiteY167" fmla="*/ 117616 h 251064"/>
                    <a:gd name="connsiteX168" fmla="*/ 191529 w 249121"/>
                    <a:gd name="connsiteY168" fmla="*/ 133500 h 251064"/>
                    <a:gd name="connsiteX169" fmla="*/ 185457 w 249121"/>
                    <a:gd name="connsiteY169" fmla="*/ 139572 h 251064"/>
                    <a:gd name="connsiteX170" fmla="*/ 132515 w 249121"/>
                    <a:gd name="connsiteY170" fmla="*/ 70750 h 251064"/>
                    <a:gd name="connsiteX171" fmla="*/ 116631 w 249121"/>
                    <a:gd name="connsiteY171" fmla="*/ 70750 h 251064"/>
                    <a:gd name="connsiteX172" fmla="*/ 110558 w 249121"/>
                    <a:gd name="connsiteY172" fmla="*/ 64678 h 251064"/>
                    <a:gd name="connsiteX173" fmla="*/ 116631 w 249121"/>
                    <a:gd name="connsiteY173" fmla="*/ 58606 h 251064"/>
                    <a:gd name="connsiteX174" fmla="*/ 132515 w 249121"/>
                    <a:gd name="connsiteY174" fmla="*/ 58606 h 251064"/>
                    <a:gd name="connsiteX175" fmla="*/ 138587 w 249121"/>
                    <a:gd name="connsiteY175" fmla="*/ 64678 h 251064"/>
                    <a:gd name="connsiteX176" fmla="*/ 132515 w 249121"/>
                    <a:gd name="connsiteY176" fmla="*/ 70750 h 25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249121" h="251064">
                      <a:moveTo>
                        <a:pt x="73515" y="178199"/>
                      </a:moveTo>
                      <a:cubicBezTo>
                        <a:pt x="73028" y="177874"/>
                        <a:pt x="72542" y="177389"/>
                        <a:pt x="72138" y="176903"/>
                      </a:cubicBezTo>
                      <a:cubicBezTo>
                        <a:pt x="72461" y="176984"/>
                        <a:pt x="72704" y="177227"/>
                        <a:pt x="72947" y="177470"/>
                      </a:cubicBezTo>
                      <a:cubicBezTo>
                        <a:pt x="73190" y="177713"/>
                        <a:pt x="73353" y="177955"/>
                        <a:pt x="73515" y="178199"/>
                      </a:cubicBezTo>
                      <a:close/>
                      <a:moveTo>
                        <a:pt x="495" y="247417"/>
                      </a:moveTo>
                      <a:cubicBezTo>
                        <a:pt x="182" y="246710"/>
                        <a:pt x="0" y="245922"/>
                        <a:pt x="0" y="245074"/>
                      </a:cubicBezTo>
                      <a:cubicBezTo>
                        <a:pt x="0" y="245877"/>
                        <a:pt x="174" y="246672"/>
                        <a:pt x="495" y="247417"/>
                      </a:cubicBezTo>
                      <a:close/>
                      <a:moveTo>
                        <a:pt x="2672" y="250012"/>
                      </a:moveTo>
                      <a:cubicBezTo>
                        <a:pt x="2348" y="249850"/>
                        <a:pt x="2024" y="249608"/>
                        <a:pt x="1781" y="249364"/>
                      </a:cubicBezTo>
                      <a:lnTo>
                        <a:pt x="1781" y="249283"/>
                      </a:lnTo>
                      <a:cubicBezTo>
                        <a:pt x="2105" y="249608"/>
                        <a:pt x="2348" y="249850"/>
                        <a:pt x="2672" y="250012"/>
                      </a:cubicBezTo>
                      <a:close/>
                      <a:moveTo>
                        <a:pt x="176256" y="177470"/>
                      </a:moveTo>
                      <a:cubicBezTo>
                        <a:pt x="176418" y="177308"/>
                        <a:pt x="176661" y="177065"/>
                        <a:pt x="176904" y="176984"/>
                      </a:cubicBezTo>
                      <a:cubicBezTo>
                        <a:pt x="176580" y="177389"/>
                        <a:pt x="176174" y="177794"/>
                        <a:pt x="175688" y="178117"/>
                      </a:cubicBezTo>
                      <a:cubicBezTo>
                        <a:pt x="175850" y="177874"/>
                        <a:pt x="176093" y="177632"/>
                        <a:pt x="176256" y="177470"/>
                      </a:cubicBezTo>
                      <a:close/>
                      <a:moveTo>
                        <a:pt x="247341" y="249283"/>
                      </a:moveTo>
                      <a:lnTo>
                        <a:pt x="247341" y="249364"/>
                      </a:lnTo>
                      <a:cubicBezTo>
                        <a:pt x="247098" y="249608"/>
                        <a:pt x="246774" y="249850"/>
                        <a:pt x="246449" y="250012"/>
                      </a:cubicBezTo>
                      <a:cubicBezTo>
                        <a:pt x="246774" y="249850"/>
                        <a:pt x="247098" y="249608"/>
                        <a:pt x="247341" y="249283"/>
                      </a:cubicBezTo>
                      <a:close/>
                      <a:moveTo>
                        <a:pt x="248150" y="248393"/>
                      </a:moveTo>
                      <a:cubicBezTo>
                        <a:pt x="247907" y="248717"/>
                        <a:pt x="247665" y="249041"/>
                        <a:pt x="247341" y="249283"/>
                      </a:cubicBezTo>
                      <a:cubicBezTo>
                        <a:pt x="247584" y="249041"/>
                        <a:pt x="247826" y="248717"/>
                        <a:pt x="248069" y="248393"/>
                      </a:cubicBezTo>
                      <a:lnTo>
                        <a:pt x="248150" y="248393"/>
                      </a:lnTo>
                      <a:close/>
                      <a:moveTo>
                        <a:pt x="90921" y="64689"/>
                      </a:moveTo>
                      <a:cubicBezTo>
                        <a:pt x="90921" y="68009"/>
                        <a:pt x="88249" y="70761"/>
                        <a:pt x="84849" y="70761"/>
                      </a:cubicBezTo>
                      <a:lnTo>
                        <a:pt x="79587" y="70761"/>
                      </a:lnTo>
                      <a:cubicBezTo>
                        <a:pt x="77320" y="70761"/>
                        <a:pt x="75214" y="71571"/>
                        <a:pt x="73515" y="72866"/>
                      </a:cubicBezTo>
                      <a:cubicBezTo>
                        <a:pt x="72947" y="73352"/>
                        <a:pt x="72380" y="73838"/>
                        <a:pt x="72057" y="74405"/>
                      </a:cubicBezTo>
                      <a:lnTo>
                        <a:pt x="71976" y="74405"/>
                      </a:lnTo>
                      <a:cubicBezTo>
                        <a:pt x="70599" y="76105"/>
                        <a:pt x="69790" y="78210"/>
                        <a:pt x="69790" y="80558"/>
                      </a:cubicBezTo>
                      <a:lnTo>
                        <a:pt x="69790" y="85820"/>
                      </a:lnTo>
                      <a:cubicBezTo>
                        <a:pt x="69790" y="89221"/>
                        <a:pt x="67037" y="91892"/>
                        <a:pt x="63717" y="91892"/>
                      </a:cubicBezTo>
                      <a:cubicBezTo>
                        <a:pt x="60317" y="91892"/>
                        <a:pt x="57645" y="89221"/>
                        <a:pt x="57645" y="85820"/>
                      </a:cubicBezTo>
                      <a:lnTo>
                        <a:pt x="57645" y="80558"/>
                      </a:lnTo>
                      <a:cubicBezTo>
                        <a:pt x="57645" y="76591"/>
                        <a:pt x="58698" y="72866"/>
                        <a:pt x="60479" y="69709"/>
                      </a:cubicBezTo>
                      <a:lnTo>
                        <a:pt x="12144" y="20807"/>
                      </a:lnTo>
                      <a:lnTo>
                        <a:pt x="12144" y="76348"/>
                      </a:lnTo>
                      <a:cubicBezTo>
                        <a:pt x="12144" y="79748"/>
                        <a:pt x="9392" y="82420"/>
                        <a:pt x="6072" y="82420"/>
                      </a:cubicBezTo>
                      <a:cubicBezTo>
                        <a:pt x="2753" y="82420"/>
                        <a:pt x="0" y="79748"/>
                        <a:pt x="0" y="76348"/>
                      </a:cubicBezTo>
                      <a:lnTo>
                        <a:pt x="0" y="6072"/>
                      </a:lnTo>
                      <a:cubicBezTo>
                        <a:pt x="0" y="5263"/>
                        <a:pt x="162" y="4453"/>
                        <a:pt x="486" y="3724"/>
                      </a:cubicBezTo>
                      <a:cubicBezTo>
                        <a:pt x="810" y="2996"/>
                        <a:pt x="1215" y="2348"/>
                        <a:pt x="1781" y="1781"/>
                      </a:cubicBezTo>
                      <a:cubicBezTo>
                        <a:pt x="2672" y="890"/>
                        <a:pt x="3724" y="405"/>
                        <a:pt x="4859" y="162"/>
                      </a:cubicBezTo>
                      <a:cubicBezTo>
                        <a:pt x="5263" y="81"/>
                        <a:pt x="5667" y="0"/>
                        <a:pt x="6072" y="0"/>
                      </a:cubicBezTo>
                      <a:lnTo>
                        <a:pt x="75781" y="0"/>
                      </a:lnTo>
                      <a:cubicBezTo>
                        <a:pt x="79101" y="0"/>
                        <a:pt x="81853" y="2753"/>
                        <a:pt x="81853" y="6072"/>
                      </a:cubicBezTo>
                      <a:cubicBezTo>
                        <a:pt x="81853" y="9472"/>
                        <a:pt x="79101" y="12144"/>
                        <a:pt x="75781" y="12144"/>
                      </a:cubicBezTo>
                      <a:lnTo>
                        <a:pt x="20565" y="12144"/>
                      </a:lnTo>
                      <a:lnTo>
                        <a:pt x="69142" y="61208"/>
                      </a:lnTo>
                      <a:cubicBezTo>
                        <a:pt x="72218" y="59588"/>
                        <a:pt x="75781" y="58617"/>
                        <a:pt x="79587" y="58617"/>
                      </a:cubicBezTo>
                      <a:lnTo>
                        <a:pt x="84849" y="58617"/>
                      </a:lnTo>
                      <a:cubicBezTo>
                        <a:pt x="88249" y="58617"/>
                        <a:pt x="90921" y="61289"/>
                        <a:pt x="90921" y="64689"/>
                      </a:cubicBezTo>
                      <a:close/>
                      <a:moveTo>
                        <a:pt x="73515" y="72866"/>
                      </a:moveTo>
                      <a:cubicBezTo>
                        <a:pt x="73434" y="73190"/>
                        <a:pt x="73190" y="73433"/>
                        <a:pt x="72947" y="73676"/>
                      </a:cubicBezTo>
                      <a:cubicBezTo>
                        <a:pt x="72704" y="73919"/>
                        <a:pt x="72380" y="74162"/>
                        <a:pt x="72057" y="74405"/>
                      </a:cubicBezTo>
                      <a:cubicBezTo>
                        <a:pt x="72380" y="73838"/>
                        <a:pt x="72947" y="73352"/>
                        <a:pt x="73515" y="72866"/>
                      </a:cubicBezTo>
                      <a:close/>
                      <a:moveTo>
                        <a:pt x="177146" y="74405"/>
                      </a:moveTo>
                      <a:cubicBezTo>
                        <a:pt x="176823" y="74242"/>
                        <a:pt x="176580" y="74000"/>
                        <a:pt x="176256" y="73676"/>
                      </a:cubicBezTo>
                      <a:cubicBezTo>
                        <a:pt x="176012" y="73433"/>
                        <a:pt x="175850" y="73190"/>
                        <a:pt x="175607" y="72947"/>
                      </a:cubicBezTo>
                      <a:cubicBezTo>
                        <a:pt x="176256" y="73352"/>
                        <a:pt x="176742" y="73838"/>
                        <a:pt x="177146" y="74405"/>
                      </a:cubicBezTo>
                      <a:close/>
                      <a:moveTo>
                        <a:pt x="90921" y="186457"/>
                      </a:moveTo>
                      <a:cubicBezTo>
                        <a:pt x="90921" y="189776"/>
                        <a:pt x="88249" y="192529"/>
                        <a:pt x="84849" y="192529"/>
                      </a:cubicBezTo>
                      <a:lnTo>
                        <a:pt x="79587" y="192529"/>
                      </a:lnTo>
                      <a:cubicBezTo>
                        <a:pt x="75781" y="192529"/>
                        <a:pt x="72218" y="191557"/>
                        <a:pt x="69142" y="189857"/>
                      </a:cubicBezTo>
                      <a:lnTo>
                        <a:pt x="20646" y="238920"/>
                      </a:lnTo>
                      <a:lnTo>
                        <a:pt x="75781" y="238920"/>
                      </a:lnTo>
                      <a:cubicBezTo>
                        <a:pt x="79101" y="238920"/>
                        <a:pt x="81853" y="241673"/>
                        <a:pt x="81853" y="244993"/>
                      </a:cubicBezTo>
                      <a:cubicBezTo>
                        <a:pt x="81853" y="248393"/>
                        <a:pt x="79101" y="251065"/>
                        <a:pt x="75781" y="251065"/>
                      </a:cubicBezTo>
                      <a:lnTo>
                        <a:pt x="6072" y="251065"/>
                      </a:lnTo>
                      <a:cubicBezTo>
                        <a:pt x="4859" y="251065"/>
                        <a:pt x="3724" y="250741"/>
                        <a:pt x="2672" y="250012"/>
                      </a:cubicBezTo>
                      <a:cubicBezTo>
                        <a:pt x="2348" y="249850"/>
                        <a:pt x="2105" y="249608"/>
                        <a:pt x="1781" y="249283"/>
                      </a:cubicBezTo>
                      <a:cubicBezTo>
                        <a:pt x="1215" y="248717"/>
                        <a:pt x="810" y="248069"/>
                        <a:pt x="486" y="247421"/>
                      </a:cubicBezTo>
                      <a:cubicBezTo>
                        <a:pt x="162" y="246693"/>
                        <a:pt x="0" y="245964"/>
                        <a:pt x="0" y="245074"/>
                      </a:cubicBezTo>
                      <a:lnTo>
                        <a:pt x="0" y="174717"/>
                      </a:lnTo>
                      <a:cubicBezTo>
                        <a:pt x="0" y="171398"/>
                        <a:pt x="2753" y="168645"/>
                        <a:pt x="6072" y="168645"/>
                      </a:cubicBezTo>
                      <a:cubicBezTo>
                        <a:pt x="9392" y="168645"/>
                        <a:pt x="12144" y="171398"/>
                        <a:pt x="12144" y="174717"/>
                      </a:cubicBezTo>
                      <a:lnTo>
                        <a:pt x="12144" y="230258"/>
                      </a:lnTo>
                      <a:lnTo>
                        <a:pt x="60479" y="181356"/>
                      </a:lnTo>
                      <a:cubicBezTo>
                        <a:pt x="58698" y="178199"/>
                        <a:pt x="57645" y="174555"/>
                        <a:pt x="57645" y="170588"/>
                      </a:cubicBezTo>
                      <a:lnTo>
                        <a:pt x="57645" y="165244"/>
                      </a:lnTo>
                      <a:cubicBezTo>
                        <a:pt x="57645" y="161925"/>
                        <a:pt x="60317" y="159172"/>
                        <a:pt x="63717" y="159172"/>
                      </a:cubicBezTo>
                      <a:cubicBezTo>
                        <a:pt x="67037" y="159172"/>
                        <a:pt x="69790" y="161925"/>
                        <a:pt x="69790" y="165244"/>
                      </a:cubicBezTo>
                      <a:lnTo>
                        <a:pt x="69790" y="170588"/>
                      </a:lnTo>
                      <a:cubicBezTo>
                        <a:pt x="69790" y="173017"/>
                        <a:pt x="70680" y="175203"/>
                        <a:pt x="72138" y="176903"/>
                      </a:cubicBezTo>
                      <a:cubicBezTo>
                        <a:pt x="72542" y="177389"/>
                        <a:pt x="73028" y="177875"/>
                        <a:pt x="73515" y="178199"/>
                      </a:cubicBezTo>
                      <a:cubicBezTo>
                        <a:pt x="75214" y="179575"/>
                        <a:pt x="77320" y="180385"/>
                        <a:pt x="79587" y="180385"/>
                      </a:cubicBezTo>
                      <a:lnTo>
                        <a:pt x="84849" y="180385"/>
                      </a:lnTo>
                      <a:cubicBezTo>
                        <a:pt x="88249" y="180385"/>
                        <a:pt x="90921" y="183056"/>
                        <a:pt x="90921" y="186457"/>
                      </a:cubicBezTo>
                      <a:close/>
                      <a:moveTo>
                        <a:pt x="249122" y="174717"/>
                      </a:moveTo>
                      <a:lnTo>
                        <a:pt x="249122" y="244993"/>
                      </a:lnTo>
                      <a:cubicBezTo>
                        <a:pt x="249122" y="245802"/>
                        <a:pt x="248960" y="246612"/>
                        <a:pt x="248636" y="247340"/>
                      </a:cubicBezTo>
                      <a:lnTo>
                        <a:pt x="248636" y="247421"/>
                      </a:lnTo>
                      <a:cubicBezTo>
                        <a:pt x="248473" y="247745"/>
                        <a:pt x="248311" y="247988"/>
                        <a:pt x="248150" y="248312"/>
                      </a:cubicBezTo>
                      <a:cubicBezTo>
                        <a:pt x="248150" y="248393"/>
                        <a:pt x="248150" y="248393"/>
                        <a:pt x="248069" y="248393"/>
                      </a:cubicBezTo>
                      <a:cubicBezTo>
                        <a:pt x="247826" y="248717"/>
                        <a:pt x="247584" y="249041"/>
                        <a:pt x="247341" y="249283"/>
                      </a:cubicBezTo>
                      <a:cubicBezTo>
                        <a:pt x="247098" y="249608"/>
                        <a:pt x="246774" y="249850"/>
                        <a:pt x="246449" y="250012"/>
                      </a:cubicBezTo>
                      <a:cubicBezTo>
                        <a:pt x="245398" y="250741"/>
                        <a:pt x="244263" y="251065"/>
                        <a:pt x="243050" y="251065"/>
                      </a:cubicBezTo>
                      <a:lnTo>
                        <a:pt x="173341" y="251065"/>
                      </a:lnTo>
                      <a:cubicBezTo>
                        <a:pt x="170021" y="251065"/>
                        <a:pt x="167269" y="248393"/>
                        <a:pt x="167269" y="244993"/>
                      </a:cubicBezTo>
                      <a:cubicBezTo>
                        <a:pt x="167269" y="241673"/>
                        <a:pt x="170021" y="238921"/>
                        <a:pt x="173341" y="238921"/>
                      </a:cubicBezTo>
                      <a:lnTo>
                        <a:pt x="228476" y="238921"/>
                      </a:lnTo>
                      <a:lnTo>
                        <a:pt x="179979" y="189857"/>
                      </a:lnTo>
                      <a:cubicBezTo>
                        <a:pt x="176904" y="191557"/>
                        <a:pt x="173341" y="192529"/>
                        <a:pt x="169535" y="192529"/>
                      </a:cubicBezTo>
                      <a:lnTo>
                        <a:pt x="164273" y="192529"/>
                      </a:lnTo>
                      <a:cubicBezTo>
                        <a:pt x="160953" y="192529"/>
                        <a:pt x="158201" y="189776"/>
                        <a:pt x="158201" y="186457"/>
                      </a:cubicBezTo>
                      <a:cubicBezTo>
                        <a:pt x="158201" y="183056"/>
                        <a:pt x="160953" y="180385"/>
                        <a:pt x="164273" y="180385"/>
                      </a:cubicBezTo>
                      <a:lnTo>
                        <a:pt x="169535" y="180385"/>
                      </a:lnTo>
                      <a:cubicBezTo>
                        <a:pt x="171883" y="180385"/>
                        <a:pt x="173988" y="179575"/>
                        <a:pt x="175688" y="178118"/>
                      </a:cubicBezTo>
                      <a:cubicBezTo>
                        <a:pt x="176174" y="177794"/>
                        <a:pt x="176580" y="177389"/>
                        <a:pt x="176904" y="176984"/>
                      </a:cubicBezTo>
                      <a:cubicBezTo>
                        <a:pt x="178523" y="175284"/>
                        <a:pt x="179413" y="173017"/>
                        <a:pt x="179413" y="170588"/>
                      </a:cubicBezTo>
                      <a:lnTo>
                        <a:pt x="179413" y="165244"/>
                      </a:lnTo>
                      <a:cubicBezTo>
                        <a:pt x="179413" y="161925"/>
                        <a:pt x="182085" y="159172"/>
                        <a:pt x="185485" y="159172"/>
                      </a:cubicBezTo>
                      <a:cubicBezTo>
                        <a:pt x="188805" y="159172"/>
                        <a:pt x="191558" y="161925"/>
                        <a:pt x="191558" y="165244"/>
                      </a:cubicBezTo>
                      <a:lnTo>
                        <a:pt x="191558" y="170588"/>
                      </a:lnTo>
                      <a:cubicBezTo>
                        <a:pt x="191558" y="174555"/>
                        <a:pt x="190505" y="178199"/>
                        <a:pt x="188643" y="181356"/>
                      </a:cubicBezTo>
                      <a:lnTo>
                        <a:pt x="236977" y="230176"/>
                      </a:lnTo>
                      <a:lnTo>
                        <a:pt x="236977" y="174717"/>
                      </a:lnTo>
                      <a:cubicBezTo>
                        <a:pt x="236977" y="171398"/>
                        <a:pt x="239730" y="168645"/>
                        <a:pt x="243050" y="168645"/>
                      </a:cubicBezTo>
                      <a:cubicBezTo>
                        <a:pt x="246449" y="168645"/>
                        <a:pt x="249122" y="171397"/>
                        <a:pt x="249122" y="174717"/>
                      </a:cubicBezTo>
                      <a:close/>
                      <a:moveTo>
                        <a:pt x="249122" y="5991"/>
                      </a:moveTo>
                      <a:cubicBezTo>
                        <a:pt x="249122" y="6072"/>
                        <a:pt x="249122" y="6072"/>
                        <a:pt x="249122" y="6153"/>
                      </a:cubicBezTo>
                      <a:lnTo>
                        <a:pt x="249122" y="76348"/>
                      </a:lnTo>
                      <a:cubicBezTo>
                        <a:pt x="249122" y="79748"/>
                        <a:pt x="246449" y="82420"/>
                        <a:pt x="243050" y="82420"/>
                      </a:cubicBezTo>
                      <a:cubicBezTo>
                        <a:pt x="239730" y="82420"/>
                        <a:pt x="236977" y="79748"/>
                        <a:pt x="236977" y="76348"/>
                      </a:cubicBezTo>
                      <a:lnTo>
                        <a:pt x="236977" y="20888"/>
                      </a:lnTo>
                      <a:lnTo>
                        <a:pt x="188643" y="69709"/>
                      </a:lnTo>
                      <a:cubicBezTo>
                        <a:pt x="190505" y="72866"/>
                        <a:pt x="191558" y="76591"/>
                        <a:pt x="191558" y="80558"/>
                      </a:cubicBezTo>
                      <a:lnTo>
                        <a:pt x="191558" y="85820"/>
                      </a:lnTo>
                      <a:cubicBezTo>
                        <a:pt x="191558" y="89221"/>
                        <a:pt x="188805" y="91892"/>
                        <a:pt x="185485" y="91892"/>
                      </a:cubicBezTo>
                      <a:cubicBezTo>
                        <a:pt x="182085" y="91892"/>
                        <a:pt x="179413" y="89221"/>
                        <a:pt x="179413" y="85820"/>
                      </a:cubicBezTo>
                      <a:lnTo>
                        <a:pt x="179413" y="80558"/>
                      </a:lnTo>
                      <a:cubicBezTo>
                        <a:pt x="179413" y="78210"/>
                        <a:pt x="178604" y="76105"/>
                        <a:pt x="177227" y="74405"/>
                      </a:cubicBezTo>
                      <a:lnTo>
                        <a:pt x="177146" y="74405"/>
                      </a:lnTo>
                      <a:cubicBezTo>
                        <a:pt x="176742" y="73838"/>
                        <a:pt x="176256" y="73352"/>
                        <a:pt x="175607" y="72947"/>
                      </a:cubicBezTo>
                      <a:cubicBezTo>
                        <a:pt x="173988" y="71571"/>
                        <a:pt x="171802" y="70761"/>
                        <a:pt x="169535" y="70761"/>
                      </a:cubicBezTo>
                      <a:lnTo>
                        <a:pt x="164273" y="70761"/>
                      </a:lnTo>
                      <a:cubicBezTo>
                        <a:pt x="160953" y="70761"/>
                        <a:pt x="158201" y="68009"/>
                        <a:pt x="158201" y="64689"/>
                      </a:cubicBezTo>
                      <a:cubicBezTo>
                        <a:pt x="158201" y="61289"/>
                        <a:pt x="160953" y="58617"/>
                        <a:pt x="164273" y="58617"/>
                      </a:cubicBezTo>
                      <a:lnTo>
                        <a:pt x="169535" y="58617"/>
                      </a:lnTo>
                      <a:cubicBezTo>
                        <a:pt x="173341" y="58617"/>
                        <a:pt x="176904" y="59588"/>
                        <a:pt x="179979" y="61208"/>
                      </a:cubicBezTo>
                      <a:lnTo>
                        <a:pt x="228557" y="12144"/>
                      </a:lnTo>
                      <a:lnTo>
                        <a:pt x="173341" y="12144"/>
                      </a:lnTo>
                      <a:cubicBezTo>
                        <a:pt x="170021" y="12144"/>
                        <a:pt x="167269" y="9472"/>
                        <a:pt x="167269" y="6072"/>
                      </a:cubicBezTo>
                      <a:cubicBezTo>
                        <a:pt x="167269" y="2753"/>
                        <a:pt x="170021" y="0"/>
                        <a:pt x="173341" y="0"/>
                      </a:cubicBezTo>
                      <a:lnTo>
                        <a:pt x="243050" y="0"/>
                      </a:lnTo>
                      <a:cubicBezTo>
                        <a:pt x="243940" y="0"/>
                        <a:pt x="244668" y="162"/>
                        <a:pt x="245398" y="486"/>
                      </a:cubicBezTo>
                      <a:cubicBezTo>
                        <a:pt x="246126" y="809"/>
                        <a:pt x="246774" y="1215"/>
                        <a:pt x="247341" y="1781"/>
                      </a:cubicBezTo>
                      <a:cubicBezTo>
                        <a:pt x="247907" y="2348"/>
                        <a:pt x="248392" y="2996"/>
                        <a:pt x="248636" y="3724"/>
                      </a:cubicBezTo>
                      <a:cubicBezTo>
                        <a:pt x="248960" y="4453"/>
                        <a:pt x="249122" y="5182"/>
                        <a:pt x="249122" y="5991"/>
                      </a:cubicBezTo>
                      <a:close/>
                      <a:moveTo>
                        <a:pt x="132515" y="192510"/>
                      </a:moveTo>
                      <a:lnTo>
                        <a:pt x="116631" y="192510"/>
                      </a:lnTo>
                      <a:cubicBezTo>
                        <a:pt x="113278" y="192510"/>
                        <a:pt x="110558" y="189790"/>
                        <a:pt x="110558" y="186438"/>
                      </a:cubicBezTo>
                      <a:cubicBezTo>
                        <a:pt x="110558" y="183086"/>
                        <a:pt x="113278" y="180366"/>
                        <a:pt x="116631" y="180366"/>
                      </a:cubicBezTo>
                      <a:lnTo>
                        <a:pt x="132515" y="180366"/>
                      </a:lnTo>
                      <a:cubicBezTo>
                        <a:pt x="135867" y="180366"/>
                        <a:pt x="138587" y="183086"/>
                        <a:pt x="138587" y="186438"/>
                      </a:cubicBezTo>
                      <a:cubicBezTo>
                        <a:pt x="138587" y="189790"/>
                        <a:pt x="135867" y="192510"/>
                        <a:pt x="132515" y="192510"/>
                      </a:cubicBezTo>
                      <a:close/>
                      <a:moveTo>
                        <a:pt x="63689" y="139572"/>
                      </a:moveTo>
                      <a:cubicBezTo>
                        <a:pt x="60336" y="139572"/>
                        <a:pt x="57617" y="136853"/>
                        <a:pt x="57617" y="133500"/>
                      </a:cubicBezTo>
                      <a:lnTo>
                        <a:pt x="57617" y="117616"/>
                      </a:lnTo>
                      <a:cubicBezTo>
                        <a:pt x="57617" y="114264"/>
                        <a:pt x="60336" y="111544"/>
                        <a:pt x="63689" y="111544"/>
                      </a:cubicBezTo>
                      <a:cubicBezTo>
                        <a:pt x="67041" y="111544"/>
                        <a:pt x="69761" y="114264"/>
                        <a:pt x="69761" y="117616"/>
                      </a:cubicBezTo>
                      <a:lnTo>
                        <a:pt x="69761" y="133500"/>
                      </a:lnTo>
                      <a:cubicBezTo>
                        <a:pt x="69761" y="136853"/>
                        <a:pt x="67041" y="139572"/>
                        <a:pt x="63689" y="139572"/>
                      </a:cubicBezTo>
                      <a:close/>
                      <a:moveTo>
                        <a:pt x="185457" y="139572"/>
                      </a:moveTo>
                      <a:cubicBezTo>
                        <a:pt x="182104" y="139572"/>
                        <a:pt x="179385" y="136853"/>
                        <a:pt x="179385" y="133500"/>
                      </a:cubicBezTo>
                      <a:lnTo>
                        <a:pt x="179385" y="117616"/>
                      </a:lnTo>
                      <a:cubicBezTo>
                        <a:pt x="179385" y="114264"/>
                        <a:pt x="182104" y="111544"/>
                        <a:pt x="185457" y="111544"/>
                      </a:cubicBezTo>
                      <a:cubicBezTo>
                        <a:pt x="188809" y="111544"/>
                        <a:pt x="191529" y="114264"/>
                        <a:pt x="191529" y="117616"/>
                      </a:cubicBezTo>
                      <a:lnTo>
                        <a:pt x="191529" y="133500"/>
                      </a:lnTo>
                      <a:cubicBezTo>
                        <a:pt x="191529" y="136853"/>
                        <a:pt x="188809" y="139572"/>
                        <a:pt x="185457" y="139572"/>
                      </a:cubicBezTo>
                      <a:close/>
                      <a:moveTo>
                        <a:pt x="132515" y="70750"/>
                      </a:moveTo>
                      <a:lnTo>
                        <a:pt x="116631" y="70750"/>
                      </a:lnTo>
                      <a:cubicBezTo>
                        <a:pt x="113278" y="70750"/>
                        <a:pt x="110558" y="68030"/>
                        <a:pt x="110558" y="64678"/>
                      </a:cubicBezTo>
                      <a:cubicBezTo>
                        <a:pt x="110558" y="61326"/>
                        <a:pt x="113278" y="58606"/>
                        <a:pt x="116631" y="58606"/>
                      </a:cubicBezTo>
                      <a:lnTo>
                        <a:pt x="132515" y="58606"/>
                      </a:lnTo>
                      <a:cubicBezTo>
                        <a:pt x="135867" y="58606"/>
                        <a:pt x="138587" y="61326"/>
                        <a:pt x="138587" y="64678"/>
                      </a:cubicBezTo>
                      <a:cubicBezTo>
                        <a:pt x="138587" y="68030"/>
                        <a:pt x="135867" y="70750"/>
                        <a:pt x="132515" y="70750"/>
                      </a:cubicBezTo>
                      <a:close/>
                    </a:path>
                  </a:pathLst>
                </a:custGeom>
                <a:solidFill>
                  <a:schemeClr val="accent1"/>
                </a:solidFill>
                <a:ln w="8096" cap="flat">
                  <a:noFill/>
                  <a:prstDash val="solid"/>
                  <a:miter/>
                </a:ln>
              </p:spPr>
              <p:txBody>
                <a:bodyPr rtlCol="0" anchor="ctr"/>
                <a:lstStyle/>
                <a:p>
                  <a:endParaRPr lang="nl-NL" sz="3600"/>
                </a:p>
              </p:txBody>
            </p:sp>
            <p:sp>
              <p:nvSpPr>
                <p:cNvPr id="28" name="Vrije vorm 27">
                  <a:extLst>
                    <a:ext uri="{FF2B5EF4-FFF2-40B4-BE49-F238E27FC236}">
                      <a16:creationId xmlns:a16="http://schemas.microsoft.com/office/drawing/2014/main" id="{16269E04-8506-649D-C1FE-AFDCD6A397AE}"/>
                    </a:ext>
                  </a:extLst>
                </p:cNvPr>
                <p:cNvSpPr/>
                <p:nvPr/>
              </p:nvSpPr>
              <p:spPr>
                <a:xfrm>
                  <a:off x="7314263" y="1901757"/>
                  <a:ext cx="249121" cy="251064"/>
                </a:xfrm>
                <a:custGeom>
                  <a:avLst/>
                  <a:gdLst>
                    <a:gd name="connsiteX0" fmla="*/ 73515 w 249121"/>
                    <a:gd name="connsiteY0" fmla="*/ 178199 h 251064"/>
                    <a:gd name="connsiteX1" fmla="*/ 72138 w 249121"/>
                    <a:gd name="connsiteY1" fmla="*/ 176903 h 251064"/>
                    <a:gd name="connsiteX2" fmla="*/ 72947 w 249121"/>
                    <a:gd name="connsiteY2" fmla="*/ 177470 h 251064"/>
                    <a:gd name="connsiteX3" fmla="*/ 73515 w 249121"/>
                    <a:gd name="connsiteY3" fmla="*/ 178199 h 251064"/>
                    <a:gd name="connsiteX4" fmla="*/ 495 w 249121"/>
                    <a:gd name="connsiteY4" fmla="*/ 247417 h 251064"/>
                    <a:gd name="connsiteX5" fmla="*/ 0 w 249121"/>
                    <a:gd name="connsiteY5" fmla="*/ 245074 h 251064"/>
                    <a:gd name="connsiteX6" fmla="*/ 495 w 249121"/>
                    <a:gd name="connsiteY6" fmla="*/ 247417 h 251064"/>
                    <a:gd name="connsiteX7" fmla="*/ 2672 w 249121"/>
                    <a:gd name="connsiteY7" fmla="*/ 250012 h 251064"/>
                    <a:gd name="connsiteX8" fmla="*/ 1781 w 249121"/>
                    <a:gd name="connsiteY8" fmla="*/ 249364 h 251064"/>
                    <a:gd name="connsiteX9" fmla="*/ 1781 w 249121"/>
                    <a:gd name="connsiteY9" fmla="*/ 249283 h 251064"/>
                    <a:gd name="connsiteX10" fmla="*/ 2672 w 249121"/>
                    <a:gd name="connsiteY10" fmla="*/ 250012 h 251064"/>
                    <a:gd name="connsiteX11" fmla="*/ 176256 w 249121"/>
                    <a:gd name="connsiteY11" fmla="*/ 177470 h 251064"/>
                    <a:gd name="connsiteX12" fmla="*/ 176904 w 249121"/>
                    <a:gd name="connsiteY12" fmla="*/ 176984 h 251064"/>
                    <a:gd name="connsiteX13" fmla="*/ 175688 w 249121"/>
                    <a:gd name="connsiteY13" fmla="*/ 178117 h 251064"/>
                    <a:gd name="connsiteX14" fmla="*/ 176256 w 249121"/>
                    <a:gd name="connsiteY14" fmla="*/ 177470 h 251064"/>
                    <a:gd name="connsiteX15" fmla="*/ 247341 w 249121"/>
                    <a:gd name="connsiteY15" fmla="*/ 249283 h 251064"/>
                    <a:gd name="connsiteX16" fmla="*/ 247341 w 249121"/>
                    <a:gd name="connsiteY16" fmla="*/ 249364 h 251064"/>
                    <a:gd name="connsiteX17" fmla="*/ 246449 w 249121"/>
                    <a:gd name="connsiteY17" fmla="*/ 250012 h 251064"/>
                    <a:gd name="connsiteX18" fmla="*/ 247341 w 249121"/>
                    <a:gd name="connsiteY18" fmla="*/ 249283 h 251064"/>
                    <a:gd name="connsiteX19" fmla="*/ 248150 w 249121"/>
                    <a:gd name="connsiteY19" fmla="*/ 248393 h 251064"/>
                    <a:gd name="connsiteX20" fmla="*/ 247341 w 249121"/>
                    <a:gd name="connsiteY20" fmla="*/ 249283 h 251064"/>
                    <a:gd name="connsiteX21" fmla="*/ 248069 w 249121"/>
                    <a:gd name="connsiteY21" fmla="*/ 248393 h 251064"/>
                    <a:gd name="connsiteX22" fmla="*/ 248150 w 249121"/>
                    <a:gd name="connsiteY22" fmla="*/ 248393 h 251064"/>
                    <a:gd name="connsiteX23" fmla="*/ 90921 w 249121"/>
                    <a:gd name="connsiteY23" fmla="*/ 64689 h 251064"/>
                    <a:gd name="connsiteX24" fmla="*/ 84849 w 249121"/>
                    <a:gd name="connsiteY24" fmla="*/ 70761 h 251064"/>
                    <a:gd name="connsiteX25" fmla="*/ 79587 w 249121"/>
                    <a:gd name="connsiteY25" fmla="*/ 70761 h 251064"/>
                    <a:gd name="connsiteX26" fmla="*/ 73515 w 249121"/>
                    <a:gd name="connsiteY26" fmla="*/ 72866 h 251064"/>
                    <a:gd name="connsiteX27" fmla="*/ 72057 w 249121"/>
                    <a:gd name="connsiteY27" fmla="*/ 74405 h 251064"/>
                    <a:gd name="connsiteX28" fmla="*/ 71976 w 249121"/>
                    <a:gd name="connsiteY28" fmla="*/ 74405 h 251064"/>
                    <a:gd name="connsiteX29" fmla="*/ 69790 w 249121"/>
                    <a:gd name="connsiteY29" fmla="*/ 80558 h 251064"/>
                    <a:gd name="connsiteX30" fmla="*/ 69790 w 249121"/>
                    <a:gd name="connsiteY30" fmla="*/ 85820 h 251064"/>
                    <a:gd name="connsiteX31" fmla="*/ 63717 w 249121"/>
                    <a:gd name="connsiteY31" fmla="*/ 91892 h 251064"/>
                    <a:gd name="connsiteX32" fmla="*/ 57645 w 249121"/>
                    <a:gd name="connsiteY32" fmla="*/ 85820 h 251064"/>
                    <a:gd name="connsiteX33" fmla="*/ 57645 w 249121"/>
                    <a:gd name="connsiteY33" fmla="*/ 80558 h 251064"/>
                    <a:gd name="connsiteX34" fmla="*/ 60479 w 249121"/>
                    <a:gd name="connsiteY34" fmla="*/ 69709 h 251064"/>
                    <a:gd name="connsiteX35" fmla="*/ 12144 w 249121"/>
                    <a:gd name="connsiteY35" fmla="*/ 20807 h 251064"/>
                    <a:gd name="connsiteX36" fmla="*/ 12144 w 249121"/>
                    <a:gd name="connsiteY36" fmla="*/ 76348 h 251064"/>
                    <a:gd name="connsiteX37" fmla="*/ 6072 w 249121"/>
                    <a:gd name="connsiteY37" fmla="*/ 82420 h 251064"/>
                    <a:gd name="connsiteX38" fmla="*/ 0 w 249121"/>
                    <a:gd name="connsiteY38" fmla="*/ 76348 h 251064"/>
                    <a:gd name="connsiteX39" fmla="*/ 0 w 249121"/>
                    <a:gd name="connsiteY39" fmla="*/ 6072 h 251064"/>
                    <a:gd name="connsiteX40" fmla="*/ 486 w 249121"/>
                    <a:gd name="connsiteY40" fmla="*/ 3724 h 251064"/>
                    <a:gd name="connsiteX41" fmla="*/ 1781 w 249121"/>
                    <a:gd name="connsiteY41" fmla="*/ 1781 h 251064"/>
                    <a:gd name="connsiteX42" fmla="*/ 4859 w 249121"/>
                    <a:gd name="connsiteY42" fmla="*/ 162 h 251064"/>
                    <a:gd name="connsiteX43" fmla="*/ 6072 w 249121"/>
                    <a:gd name="connsiteY43" fmla="*/ 0 h 251064"/>
                    <a:gd name="connsiteX44" fmla="*/ 75781 w 249121"/>
                    <a:gd name="connsiteY44" fmla="*/ 0 h 251064"/>
                    <a:gd name="connsiteX45" fmla="*/ 81853 w 249121"/>
                    <a:gd name="connsiteY45" fmla="*/ 6072 h 251064"/>
                    <a:gd name="connsiteX46" fmla="*/ 75781 w 249121"/>
                    <a:gd name="connsiteY46" fmla="*/ 12144 h 251064"/>
                    <a:gd name="connsiteX47" fmla="*/ 20565 w 249121"/>
                    <a:gd name="connsiteY47" fmla="*/ 12144 h 251064"/>
                    <a:gd name="connsiteX48" fmla="*/ 69142 w 249121"/>
                    <a:gd name="connsiteY48" fmla="*/ 61208 h 251064"/>
                    <a:gd name="connsiteX49" fmla="*/ 79587 w 249121"/>
                    <a:gd name="connsiteY49" fmla="*/ 58617 h 251064"/>
                    <a:gd name="connsiteX50" fmla="*/ 84849 w 249121"/>
                    <a:gd name="connsiteY50" fmla="*/ 58617 h 251064"/>
                    <a:gd name="connsiteX51" fmla="*/ 90921 w 249121"/>
                    <a:gd name="connsiteY51" fmla="*/ 64689 h 251064"/>
                    <a:gd name="connsiteX52" fmla="*/ 73515 w 249121"/>
                    <a:gd name="connsiteY52" fmla="*/ 72866 h 251064"/>
                    <a:gd name="connsiteX53" fmla="*/ 72947 w 249121"/>
                    <a:gd name="connsiteY53" fmla="*/ 73676 h 251064"/>
                    <a:gd name="connsiteX54" fmla="*/ 72057 w 249121"/>
                    <a:gd name="connsiteY54" fmla="*/ 74405 h 251064"/>
                    <a:gd name="connsiteX55" fmla="*/ 73515 w 249121"/>
                    <a:gd name="connsiteY55" fmla="*/ 72866 h 251064"/>
                    <a:gd name="connsiteX56" fmla="*/ 177146 w 249121"/>
                    <a:gd name="connsiteY56" fmla="*/ 74405 h 251064"/>
                    <a:gd name="connsiteX57" fmla="*/ 176256 w 249121"/>
                    <a:gd name="connsiteY57" fmla="*/ 73676 h 251064"/>
                    <a:gd name="connsiteX58" fmla="*/ 175607 w 249121"/>
                    <a:gd name="connsiteY58" fmla="*/ 72947 h 251064"/>
                    <a:gd name="connsiteX59" fmla="*/ 177146 w 249121"/>
                    <a:gd name="connsiteY59" fmla="*/ 74405 h 251064"/>
                    <a:gd name="connsiteX60" fmla="*/ 90921 w 249121"/>
                    <a:gd name="connsiteY60" fmla="*/ 186457 h 251064"/>
                    <a:gd name="connsiteX61" fmla="*/ 84849 w 249121"/>
                    <a:gd name="connsiteY61" fmla="*/ 192529 h 251064"/>
                    <a:gd name="connsiteX62" fmla="*/ 79587 w 249121"/>
                    <a:gd name="connsiteY62" fmla="*/ 192529 h 251064"/>
                    <a:gd name="connsiteX63" fmla="*/ 69142 w 249121"/>
                    <a:gd name="connsiteY63" fmla="*/ 189857 h 251064"/>
                    <a:gd name="connsiteX64" fmla="*/ 20646 w 249121"/>
                    <a:gd name="connsiteY64" fmla="*/ 238920 h 251064"/>
                    <a:gd name="connsiteX65" fmla="*/ 75781 w 249121"/>
                    <a:gd name="connsiteY65" fmla="*/ 238920 h 251064"/>
                    <a:gd name="connsiteX66" fmla="*/ 81853 w 249121"/>
                    <a:gd name="connsiteY66" fmla="*/ 244993 h 251064"/>
                    <a:gd name="connsiteX67" fmla="*/ 75781 w 249121"/>
                    <a:gd name="connsiteY67" fmla="*/ 251065 h 251064"/>
                    <a:gd name="connsiteX68" fmla="*/ 6072 w 249121"/>
                    <a:gd name="connsiteY68" fmla="*/ 251065 h 251064"/>
                    <a:gd name="connsiteX69" fmla="*/ 2672 w 249121"/>
                    <a:gd name="connsiteY69" fmla="*/ 250012 h 251064"/>
                    <a:gd name="connsiteX70" fmla="*/ 1781 w 249121"/>
                    <a:gd name="connsiteY70" fmla="*/ 249283 h 251064"/>
                    <a:gd name="connsiteX71" fmla="*/ 486 w 249121"/>
                    <a:gd name="connsiteY71" fmla="*/ 247421 h 251064"/>
                    <a:gd name="connsiteX72" fmla="*/ 0 w 249121"/>
                    <a:gd name="connsiteY72" fmla="*/ 245074 h 251064"/>
                    <a:gd name="connsiteX73" fmla="*/ 0 w 249121"/>
                    <a:gd name="connsiteY73" fmla="*/ 174717 h 251064"/>
                    <a:gd name="connsiteX74" fmla="*/ 6072 w 249121"/>
                    <a:gd name="connsiteY74" fmla="*/ 168645 h 251064"/>
                    <a:gd name="connsiteX75" fmla="*/ 12144 w 249121"/>
                    <a:gd name="connsiteY75" fmla="*/ 174717 h 251064"/>
                    <a:gd name="connsiteX76" fmla="*/ 12144 w 249121"/>
                    <a:gd name="connsiteY76" fmla="*/ 230258 h 251064"/>
                    <a:gd name="connsiteX77" fmla="*/ 60479 w 249121"/>
                    <a:gd name="connsiteY77" fmla="*/ 181356 h 251064"/>
                    <a:gd name="connsiteX78" fmla="*/ 57645 w 249121"/>
                    <a:gd name="connsiteY78" fmla="*/ 170588 h 251064"/>
                    <a:gd name="connsiteX79" fmla="*/ 57645 w 249121"/>
                    <a:gd name="connsiteY79" fmla="*/ 165244 h 251064"/>
                    <a:gd name="connsiteX80" fmla="*/ 63717 w 249121"/>
                    <a:gd name="connsiteY80" fmla="*/ 159172 h 251064"/>
                    <a:gd name="connsiteX81" fmla="*/ 69790 w 249121"/>
                    <a:gd name="connsiteY81" fmla="*/ 165244 h 251064"/>
                    <a:gd name="connsiteX82" fmla="*/ 69790 w 249121"/>
                    <a:gd name="connsiteY82" fmla="*/ 170588 h 251064"/>
                    <a:gd name="connsiteX83" fmla="*/ 72138 w 249121"/>
                    <a:gd name="connsiteY83" fmla="*/ 176903 h 251064"/>
                    <a:gd name="connsiteX84" fmla="*/ 73515 w 249121"/>
                    <a:gd name="connsiteY84" fmla="*/ 178199 h 251064"/>
                    <a:gd name="connsiteX85" fmla="*/ 79587 w 249121"/>
                    <a:gd name="connsiteY85" fmla="*/ 180385 h 251064"/>
                    <a:gd name="connsiteX86" fmla="*/ 84849 w 249121"/>
                    <a:gd name="connsiteY86" fmla="*/ 180385 h 251064"/>
                    <a:gd name="connsiteX87" fmla="*/ 90921 w 249121"/>
                    <a:gd name="connsiteY87" fmla="*/ 186457 h 251064"/>
                    <a:gd name="connsiteX88" fmla="*/ 249122 w 249121"/>
                    <a:gd name="connsiteY88" fmla="*/ 174717 h 251064"/>
                    <a:gd name="connsiteX89" fmla="*/ 249122 w 249121"/>
                    <a:gd name="connsiteY89" fmla="*/ 244993 h 251064"/>
                    <a:gd name="connsiteX90" fmla="*/ 248636 w 249121"/>
                    <a:gd name="connsiteY90" fmla="*/ 247340 h 251064"/>
                    <a:gd name="connsiteX91" fmla="*/ 248636 w 249121"/>
                    <a:gd name="connsiteY91" fmla="*/ 247421 h 251064"/>
                    <a:gd name="connsiteX92" fmla="*/ 248150 w 249121"/>
                    <a:gd name="connsiteY92" fmla="*/ 248312 h 251064"/>
                    <a:gd name="connsiteX93" fmla="*/ 248069 w 249121"/>
                    <a:gd name="connsiteY93" fmla="*/ 248393 h 251064"/>
                    <a:gd name="connsiteX94" fmla="*/ 247341 w 249121"/>
                    <a:gd name="connsiteY94" fmla="*/ 249283 h 251064"/>
                    <a:gd name="connsiteX95" fmla="*/ 246449 w 249121"/>
                    <a:gd name="connsiteY95" fmla="*/ 250012 h 251064"/>
                    <a:gd name="connsiteX96" fmla="*/ 243050 w 249121"/>
                    <a:gd name="connsiteY96" fmla="*/ 251065 h 251064"/>
                    <a:gd name="connsiteX97" fmla="*/ 173341 w 249121"/>
                    <a:gd name="connsiteY97" fmla="*/ 251065 h 251064"/>
                    <a:gd name="connsiteX98" fmla="*/ 167269 w 249121"/>
                    <a:gd name="connsiteY98" fmla="*/ 244993 h 251064"/>
                    <a:gd name="connsiteX99" fmla="*/ 173341 w 249121"/>
                    <a:gd name="connsiteY99" fmla="*/ 238921 h 251064"/>
                    <a:gd name="connsiteX100" fmla="*/ 228476 w 249121"/>
                    <a:gd name="connsiteY100" fmla="*/ 238921 h 251064"/>
                    <a:gd name="connsiteX101" fmla="*/ 179979 w 249121"/>
                    <a:gd name="connsiteY101" fmla="*/ 189857 h 251064"/>
                    <a:gd name="connsiteX102" fmla="*/ 169535 w 249121"/>
                    <a:gd name="connsiteY102" fmla="*/ 192529 h 251064"/>
                    <a:gd name="connsiteX103" fmla="*/ 164273 w 249121"/>
                    <a:gd name="connsiteY103" fmla="*/ 192529 h 251064"/>
                    <a:gd name="connsiteX104" fmla="*/ 158201 w 249121"/>
                    <a:gd name="connsiteY104" fmla="*/ 186457 h 251064"/>
                    <a:gd name="connsiteX105" fmla="*/ 164273 w 249121"/>
                    <a:gd name="connsiteY105" fmla="*/ 180385 h 251064"/>
                    <a:gd name="connsiteX106" fmla="*/ 169535 w 249121"/>
                    <a:gd name="connsiteY106" fmla="*/ 180385 h 251064"/>
                    <a:gd name="connsiteX107" fmla="*/ 175688 w 249121"/>
                    <a:gd name="connsiteY107" fmla="*/ 178118 h 251064"/>
                    <a:gd name="connsiteX108" fmla="*/ 176904 w 249121"/>
                    <a:gd name="connsiteY108" fmla="*/ 176984 h 251064"/>
                    <a:gd name="connsiteX109" fmla="*/ 179413 w 249121"/>
                    <a:gd name="connsiteY109" fmla="*/ 170588 h 251064"/>
                    <a:gd name="connsiteX110" fmla="*/ 179413 w 249121"/>
                    <a:gd name="connsiteY110" fmla="*/ 165244 h 251064"/>
                    <a:gd name="connsiteX111" fmla="*/ 185485 w 249121"/>
                    <a:gd name="connsiteY111" fmla="*/ 159172 h 251064"/>
                    <a:gd name="connsiteX112" fmla="*/ 191558 w 249121"/>
                    <a:gd name="connsiteY112" fmla="*/ 165244 h 251064"/>
                    <a:gd name="connsiteX113" fmla="*/ 191558 w 249121"/>
                    <a:gd name="connsiteY113" fmla="*/ 170588 h 251064"/>
                    <a:gd name="connsiteX114" fmla="*/ 188643 w 249121"/>
                    <a:gd name="connsiteY114" fmla="*/ 181356 h 251064"/>
                    <a:gd name="connsiteX115" fmla="*/ 236977 w 249121"/>
                    <a:gd name="connsiteY115" fmla="*/ 230176 h 251064"/>
                    <a:gd name="connsiteX116" fmla="*/ 236977 w 249121"/>
                    <a:gd name="connsiteY116" fmla="*/ 174717 h 251064"/>
                    <a:gd name="connsiteX117" fmla="*/ 243050 w 249121"/>
                    <a:gd name="connsiteY117" fmla="*/ 168645 h 251064"/>
                    <a:gd name="connsiteX118" fmla="*/ 249122 w 249121"/>
                    <a:gd name="connsiteY118" fmla="*/ 174717 h 251064"/>
                    <a:gd name="connsiteX119" fmla="*/ 249122 w 249121"/>
                    <a:gd name="connsiteY119" fmla="*/ 5991 h 251064"/>
                    <a:gd name="connsiteX120" fmla="*/ 249122 w 249121"/>
                    <a:gd name="connsiteY120" fmla="*/ 6153 h 251064"/>
                    <a:gd name="connsiteX121" fmla="*/ 249122 w 249121"/>
                    <a:gd name="connsiteY121" fmla="*/ 76348 h 251064"/>
                    <a:gd name="connsiteX122" fmla="*/ 243050 w 249121"/>
                    <a:gd name="connsiteY122" fmla="*/ 82420 h 251064"/>
                    <a:gd name="connsiteX123" fmla="*/ 236977 w 249121"/>
                    <a:gd name="connsiteY123" fmla="*/ 76348 h 251064"/>
                    <a:gd name="connsiteX124" fmla="*/ 236977 w 249121"/>
                    <a:gd name="connsiteY124" fmla="*/ 20888 h 251064"/>
                    <a:gd name="connsiteX125" fmla="*/ 188643 w 249121"/>
                    <a:gd name="connsiteY125" fmla="*/ 69709 h 251064"/>
                    <a:gd name="connsiteX126" fmla="*/ 191558 w 249121"/>
                    <a:gd name="connsiteY126" fmla="*/ 80558 h 251064"/>
                    <a:gd name="connsiteX127" fmla="*/ 191558 w 249121"/>
                    <a:gd name="connsiteY127" fmla="*/ 85820 h 251064"/>
                    <a:gd name="connsiteX128" fmla="*/ 185485 w 249121"/>
                    <a:gd name="connsiteY128" fmla="*/ 91892 h 251064"/>
                    <a:gd name="connsiteX129" fmla="*/ 179413 w 249121"/>
                    <a:gd name="connsiteY129" fmla="*/ 85820 h 251064"/>
                    <a:gd name="connsiteX130" fmla="*/ 179413 w 249121"/>
                    <a:gd name="connsiteY130" fmla="*/ 80558 h 251064"/>
                    <a:gd name="connsiteX131" fmla="*/ 177227 w 249121"/>
                    <a:gd name="connsiteY131" fmla="*/ 74405 h 251064"/>
                    <a:gd name="connsiteX132" fmla="*/ 177146 w 249121"/>
                    <a:gd name="connsiteY132" fmla="*/ 74405 h 251064"/>
                    <a:gd name="connsiteX133" fmla="*/ 175607 w 249121"/>
                    <a:gd name="connsiteY133" fmla="*/ 72947 h 251064"/>
                    <a:gd name="connsiteX134" fmla="*/ 169535 w 249121"/>
                    <a:gd name="connsiteY134" fmla="*/ 70761 h 251064"/>
                    <a:gd name="connsiteX135" fmla="*/ 164273 w 249121"/>
                    <a:gd name="connsiteY135" fmla="*/ 70761 h 251064"/>
                    <a:gd name="connsiteX136" fmla="*/ 158201 w 249121"/>
                    <a:gd name="connsiteY136" fmla="*/ 64689 h 251064"/>
                    <a:gd name="connsiteX137" fmla="*/ 164273 w 249121"/>
                    <a:gd name="connsiteY137" fmla="*/ 58617 h 251064"/>
                    <a:gd name="connsiteX138" fmla="*/ 169535 w 249121"/>
                    <a:gd name="connsiteY138" fmla="*/ 58617 h 251064"/>
                    <a:gd name="connsiteX139" fmla="*/ 179979 w 249121"/>
                    <a:gd name="connsiteY139" fmla="*/ 61208 h 251064"/>
                    <a:gd name="connsiteX140" fmla="*/ 228557 w 249121"/>
                    <a:gd name="connsiteY140" fmla="*/ 12144 h 251064"/>
                    <a:gd name="connsiteX141" fmla="*/ 173341 w 249121"/>
                    <a:gd name="connsiteY141" fmla="*/ 12144 h 251064"/>
                    <a:gd name="connsiteX142" fmla="*/ 167269 w 249121"/>
                    <a:gd name="connsiteY142" fmla="*/ 6072 h 251064"/>
                    <a:gd name="connsiteX143" fmla="*/ 173341 w 249121"/>
                    <a:gd name="connsiteY143" fmla="*/ 0 h 251064"/>
                    <a:gd name="connsiteX144" fmla="*/ 243050 w 249121"/>
                    <a:gd name="connsiteY144" fmla="*/ 0 h 251064"/>
                    <a:gd name="connsiteX145" fmla="*/ 245398 w 249121"/>
                    <a:gd name="connsiteY145" fmla="*/ 486 h 251064"/>
                    <a:gd name="connsiteX146" fmla="*/ 247341 w 249121"/>
                    <a:gd name="connsiteY146" fmla="*/ 1781 h 251064"/>
                    <a:gd name="connsiteX147" fmla="*/ 248636 w 249121"/>
                    <a:gd name="connsiteY147" fmla="*/ 3724 h 251064"/>
                    <a:gd name="connsiteX148" fmla="*/ 249122 w 249121"/>
                    <a:gd name="connsiteY148" fmla="*/ 5991 h 251064"/>
                    <a:gd name="connsiteX149" fmla="*/ 132515 w 249121"/>
                    <a:gd name="connsiteY149" fmla="*/ 192510 h 251064"/>
                    <a:gd name="connsiteX150" fmla="*/ 116631 w 249121"/>
                    <a:gd name="connsiteY150" fmla="*/ 192510 h 251064"/>
                    <a:gd name="connsiteX151" fmla="*/ 110558 w 249121"/>
                    <a:gd name="connsiteY151" fmla="*/ 186438 h 251064"/>
                    <a:gd name="connsiteX152" fmla="*/ 116631 w 249121"/>
                    <a:gd name="connsiteY152" fmla="*/ 180366 h 251064"/>
                    <a:gd name="connsiteX153" fmla="*/ 132515 w 249121"/>
                    <a:gd name="connsiteY153" fmla="*/ 180366 h 251064"/>
                    <a:gd name="connsiteX154" fmla="*/ 138587 w 249121"/>
                    <a:gd name="connsiteY154" fmla="*/ 186438 h 251064"/>
                    <a:gd name="connsiteX155" fmla="*/ 132515 w 249121"/>
                    <a:gd name="connsiteY155" fmla="*/ 192510 h 251064"/>
                    <a:gd name="connsiteX156" fmla="*/ 63689 w 249121"/>
                    <a:gd name="connsiteY156" fmla="*/ 139572 h 251064"/>
                    <a:gd name="connsiteX157" fmla="*/ 57617 w 249121"/>
                    <a:gd name="connsiteY157" fmla="*/ 133500 h 251064"/>
                    <a:gd name="connsiteX158" fmla="*/ 57617 w 249121"/>
                    <a:gd name="connsiteY158" fmla="*/ 117616 h 251064"/>
                    <a:gd name="connsiteX159" fmla="*/ 63689 w 249121"/>
                    <a:gd name="connsiteY159" fmla="*/ 111544 h 251064"/>
                    <a:gd name="connsiteX160" fmla="*/ 69761 w 249121"/>
                    <a:gd name="connsiteY160" fmla="*/ 117616 h 251064"/>
                    <a:gd name="connsiteX161" fmla="*/ 69761 w 249121"/>
                    <a:gd name="connsiteY161" fmla="*/ 133500 h 251064"/>
                    <a:gd name="connsiteX162" fmla="*/ 63689 w 249121"/>
                    <a:gd name="connsiteY162" fmla="*/ 139572 h 251064"/>
                    <a:gd name="connsiteX163" fmla="*/ 185457 w 249121"/>
                    <a:gd name="connsiteY163" fmla="*/ 139572 h 251064"/>
                    <a:gd name="connsiteX164" fmla="*/ 179385 w 249121"/>
                    <a:gd name="connsiteY164" fmla="*/ 133500 h 251064"/>
                    <a:gd name="connsiteX165" fmla="*/ 179385 w 249121"/>
                    <a:gd name="connsiteY165" fmla="*/ 117616 h 251064"/>
                    <a:gd name="connsiteX166" fmla="*/ 185457 w 249121"/>
                    <a:gd name="connsiteY166" fmla="*/ 111544 h 251064"/>
                    <a:gd name="connsiteX167" fmla="*/ 191529 w 249121"/>
                    <a:gd name="connsiteY167" fmla="*/ 117616 h 251064"/>
                    <a:gd name="connsiteX168" fmla="*/ 191529 w 249121"/>
                    <a:gd name="connsiteY168" fmla="*/ 133500 h 251064"/>
                    <a:gd name="connsiteX169" fmla="*/ 185457 w 249121"/>
                    <a:gd name="connsiteY169" fmla="*/ 139572 h 251064"/>
                    <a:gd name="connsiteX170" fmla="*/ 132515 w 249121"/>
                    <a:gd name="connsiteY170" fmla="*/ 70750 h 251064"/>
                    <a:gd name="connsiteX171" fmla="*/ 116631 w 249121"/>
                    <a:gd name="connsiteY171" fmla="*/ 70750 h 251064"/>
                    <a:gd name="connsiteX172" fmla="*/ 110558 w 249121"/>
                    <a:gd name="connsiteY172" fmla="*/ 64678 h 251064"/>
                    <a:gd name="connsiteX173" fmla="*/ 116631 w 249121"/>
                    <a:gd name="connsiteY173" fmla="*/ 58606 h 251064"/>
                    <a:gd name="connsiteX174" fmla="*/ 132515 w 249121"/>
                    <a:gd name="connsiteY174" fmla="*/ 58606 h 251064"/>
                    <a:gd name="connsiteX175" fmla="*/ 138587 w 249121"/>
                    <a:gd name="connsiteY175" fmla="*/ 64678 h 251064"/>
                    <a:gd name="connsiteX176" fmla="*/ 132515 w 249121"/>
                    <a:gd name="connsiteY176" fmla="*/ 70750 h 25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249121" h="251064">
                      <a:moveTo>
                        <a:pt x="73515" y="178199"/>
                      </a:moveTo>
                      <a:cubicBezTo>
                        <a:pt x="73028" y="177874"/>
                        <a:pt x="72542" y="177389"/>
                        <a:pt x="72138" y="176903"/>
                      </a:cubicBezTo>
                      <a:cubicBezTo>
                        <a:pt x="72461" y="176984"/>
                        <a:pt x="72704" y="177227"/>
                        <a:pt x="72947" y="177470"/>
                      </a:cubicBezTo>
                      <a:cubicBezTo>
                        <a:pt x="73190" y="177713"/>
                        <a:pt x="73353" y="177955"/>
                        <a:pt x="73515" y="178199"/>
                      </a:cubicBezTo>
                      <a:close/>
                      <a:moveTo>
                        <a:pt x="495" y="247417"/>
                      </a:moveTo>
                      <a:cubicBezTo>
                        <a:pt x="182" y="246710"/>
                        <a:pt x="0" y="245922"/>
                        <a:pt x="0" y="245074"/>
                      </a:cubicBezTo>
                      <a:cubicBezTo>
                        <a:pt x="0" y="245877"/>
                        <a:pt x="174" y="246672"/>
                        <a:pt x="495" y="247417"/>
                      </a:cubicBezTo>
                      <a:close/>
                      <a:moveTo>
                        <a:pt x="2672" y="250012"/>
                      </a:moveTo>
                      <a:cubicBezTo>
                        <a:pt x="2348" y="249850"/>
                        <a:pt x="2024" y="249608"/>
                        <a:pt x="1781" y="249364"/>
                      </a:cubicBezTo>
                      <a:lnTo>
                        <a:pt x="1781" y="249283"/>
                      </a:lnTo>
                      <a:cubicBezTo>
                        <a:pt x="2105" y="249608"/>
                        <a:pt x="2348" y="249850"/>
                        <a:pt x="2672" y="250012"/>
                      </a:cubicBezTo>
                      <a:close/>
                      <a:moveTo>
                        <a:pt x="176256" y="177470"/>
                      </a:moveTo>
                      <a:cubicBezTo>
                        <a:pt x="176418" y="177308"/>
                        <a:pt x="176661" y="177065"/>
                        <a:pt x="176904" y="176984"/>
                      </a:cubicBezTo>
                      <a:cubicBezTo>
                        <a:pt x="176580" y="177389"/>
                        <a:pt x="176174" y="177794"/>
                        <a:pt x="175688" y="178117"/>
                      </a:cubicBezTo>
                      <a:cubicBezTo>
                        <a:pt x="175850" y="177874"/>
                        <a:pt x="176093" y="177632"/>
                        <a:pt x="176256" y="177470"/>
                      </a:cubicBezTo>
                      <a:close/>
                      <a:moveTo>
                        <a:pt x="247341" y="249283"/>
                      </a:moveTo>
                      <a:lnTo>
                        <a:pt x="247341" y="249364"/>
                      </a:lnTo>
                      <a:cubicBezTo>
                        <a:pt x="247098" y="249608"/>
                        <a:pt x="246774" y="249850"/>
                        <a:pt x="246449" y="250012"/>
                      </a:cubicBezTo>
                      <a:cubicBezTo>
                        <a:pt x="246774" y="249850"/>
                        <a:pt x="247098" y="249608"/>
                        <a:pt x="247341" y="249283"/>
                      </a:cubicBezTo>
                      <a:close/>
                      <a:moveTo>
                        <a:pt x="248150" y="248393"/>
                      </a:moveTo>
                      <a:cubicBezTo>
                        <a:pt x="247907" y="248717"/>
                        <a:pt x="247665" y="249041"/>
                        <a:pt x="247341" y="249283"/>
                      </a:cubicBezTo>
                      <a:cubicBezTo>
                        <a:pt x="247584" y="249041"/>
                        <a:pt x="247826" y="248717"/>
                        <a:pt x="248069" y="248393"/>
                      </a:cubicBezTo>
                      <a:lnTo>
                        <a:pt x="248150" y="248393"/>
                      </a:lnTo>
                      <a:close/>
                      <a:moveTo>
                        <a:pt x="90921" y="64689"/>
                      </a:moveTo>
                      <a:cubicBezTo>
                        <a:pt x="90921" y="68009"/>
                        <a:pt x="88249" y="70761"/>
                        <a:pt x="84849" y="70761"/>
                      </a:cubicBezTo>
                      <a:lnTo>
                        <a:pt x="79587" y="70761"/>
                      </a:lnTo>
                      <a:cubicBezTo>
                        <a:pt x="77320" y="70761"/>
                        <a:pt x="75214" y="71571"/>
                        <a:pt x="73515" y="72866"/>
                      </a:cubicBezTo>
                      <a:cubicBezTo>
                        <a:pt x="72947" y="73352"/>
                        <a:pt x="72380" y="73838"/>
                        <a:pt x="72057" y="74405"/>
                      </a:cubicBezTo>
                      <a:lnTo>
                        <a:pt x="71976" y="74405"/>
                      </a:lnTo>
                      <a:cubicBezTo>
                        <a:pt x="70599" y="76105"/>
                        <a:pt x="69790" y="78210"/>
                        <a:pt x="69790" y="80558"/>
                      </a:cubicBezTo>
                      <a:lnTo>
                        <a:pt x="69790" y="85820"/>
                      </a:lnTo>
                      <a:cubicBezTo>
                        <a:pt x="69790" y="89221"/>
                        <a:pt x="67037" y="91892"/>
                        <a:pt x="63717" y="91892"/>
                      </a:cubicBezTo>
                      <a:cubicBezTo>
                        <a:pt x="60317" y="91892"/>
                        <a:pt x="57645" y="89221"/>
                        <a:pt x="57645" y="85820"/>
                      </a:cubicBezTo>
                      <a:lnTo>
                        <a:pt x="57645" y="80558"/>
                      </a:lnTo>
                      <a:cubicBezTo>
                        <a:pt x="57645" y="76591"/>
                        <a:pt x="58698" y="72866"/>
                        <a:pt x="60479" y="69709"/>
                      </a:cubicBezTo>
                      <a:lnTo>
                        <a:pt x="12144" y="20807"/>
                      </a:lnTo>
                      <a:lnTo>
                        <a:pt x="12144" y="76348"/>
                      </a:lnTo>
                      <a:cubicBezTo>
                        <a:pt x="12144" y="79748"/>
                        <a:pt x="9392" y="82420"/>
                        <a:pt x="6072" y="82420"/>
                      </a:cubicBezTo>
                      <a:cubicBezTo>
                        <a:pt x="2753" y="82420"/>
                        <a:pt x="0" y="79748"/>
                        <a:pt x="0" y="76348"/>
                      </a:cubicBezTo>
                      <a:lnTo>
                        <a:pt x="0" y="6072"/>
                      </a:lnTo>
                      <a:cubicBezTo>
                        <a:pt x="0" y="5263"/>
                        <a:pt x="162" y="4453"/>
                        <a:pt x="486" y="3724"/>
                      </a:cubicBezTo>
                      <a:cubicBezTo>
                        <a:pt x="810" y="2996"/>
                        <a:pt x="1215" y="2348"/>
                        <a:pt x="1781" y="1781"/>
                      </a:cubicBezTo>
                      <a:cubicBezTo>
                        <a:pt x="2672" y="890"/>
                        <a:pt x="3724" y="405"/>
                        <a:pt x="4859" y="162"/>
                      </a:cubicBezTo>
                      <a:cubicBezTo>
                        <a:pt x="5263" y="81"/>
                        <a:pt x="5667" y="0"/>
                        <a:pt x="6072" y="0"/>
                      </a:cubicBezTo>
                      <a:lnTo>
                        <a:pt x="75781" y="0"/>
                      </a:lnTo>
                      <a:cubicBezTo>
                        <a:pt x="79101" y="0"/>
                        <a:pt x="81853" y="2753"/>
                        <a:pt x="81853" y="6072"/>
                      </a:cubicBezTo>
                      <a:cubicBezTo>
                        <a:pt x="81853" y="9472"/>
                        <a:pt x="79101" y="12144"/>
                        <a:pt x="75781" y="12144"/>
                      </a:cubicBezTo>
                      <a:lnTo>
                        <a:pt x="20565" y="12144"/>
                      </a:lnTo>
                      <a:lnTo>
                        <a:pt x="69142" y="61208"/>
                      </a:lnTo>
                      <a:cubicBezTo>
                        <a:pt x="72218" y="59588"/>
                        <a:pt x="75781" y="58617"/>
                        <a:pt x="79587" y="58617"/>
                      </a:cubicBezTo>
                      <a:lnTo>
                        <a:pt x="84849" y="58617"/>
                      </a:lnTo>
                      <a:cubicBezTo>
                        <a:pt x="88249" y="58617"/>
                        <a:pt x="90921" y="61289"/>
                        <a:pt x="90921" y="64689"/>
                      </a:cubicBezTo>
                      <a:close/>
                      <a:moveTo>
                        <a:pt x="73515" y="72866"/>
                      </a:moveTo>
                      <a:cubicBezTo>
                        <a:pt x="73434" y="73190"/>
                        <a:pt x="73190" y="73433"/>
                        <a:pt x="72947" y="73676"/>
                      </a:cubicBezTo>
                      <a:cubicBezTo>
                        <a:pt x="72704" y="73919"/>
                        <a:pt x="72380" y="74162"/>
                        <a:pt x="72057" y="74405"/>
                      </a:cubicBezTo>
                      <a:cubicBezTo>
                        <a:pt x="72380" y="73838"/>
                        <a:pt x="72947" y="73352"/>
                        <a:pt x="73515" y="72866"/>
                      </a:cubicBezTo>
                      <a:close/>
                      <a:moveTo>
                        <a:pt x="177146" y="74405"/>
                      </a:moveTo>
                      <a:cubicBezTo>
                        <a:pt x="176823" y="74242"/>
                        <a:pt x="176580" y="74000"/>
                        <a:pt x="176256" y="73676"/>
                      </a:cubicBezTo>
                      <a:cubicBezTo>
                        <a:pt x="176012" y="73433"/>
                        <a:pt x="175850" y="73190"/>
                        <a:pt x="175607" y="72947"/>
                      </a:cubicBezTo>
                      <a:cubicBezTo>
                        <a:pt x="176256" y="73352"/>
                        <a:pt x="176742" y="73838"/>
                        <a:pt x="177146" y="74405"/>
                      </a:cubicBezTo>
                      <a:close/>
                      <a:moveTo>
                        <a:pt x="90921" y="186457"/>
                      </a:moveTo>
                      <a:cubicBezTo>
                        <a:pt x="90921" y="189776"/>
                        <a:pt x="88249" y="192529"/>
                        <a:pt x="84849" y="192529"/>
                      </a:cubicBezTo>
                      <a:lnTo>
                        <a:pt x="79587" y="192529"/>
                      </a:lnTo>
                      <a:cubicBezTo>
                        <a:pt x="75781" y="192529"/>
                        <a:pt x="72218" y="191557"/>
                        <a:pt x="69142" y="189857"/>
                      </a:cubicBezTo>
                      <a:lnTo>
                        <a:pt x="20646" y="238920"/>
                      </a:lnTo>
                      <a:lnTo>
                        <a:pt x="75781" y="238920"/>
                      </a:lnTo>
                      <a:cubicBezTo>
                        <a:pt x="79101" y="238920"/>
                        <a:pt x="81853" y="241673"/>
                        <a:pt x="81853" y="244993"/>
                      </a:cubicBezTo>
                      <a:cubicBezTo>
                        <a:pt x="81853" y="248393"/>
                        <a:pt x="79101" y="251065"/>
                        <a:pt x="75781" y="251065"/>
                      </a:cubicBezTo>
                      <a:lnTo>
                        <a:pt x="6072" y="251065"/>
                      </a:lnTo>
                      <a:cubicBezTo>
                        <a:pt x="4859" y="251065"/>
                        <a:pt x="3724" y="250741"/>
                        <a:pt x="2672" y="250012"/>
                      </a:cubicBezTo>
                      <a:cubicBezTo>
                        <a:pt x="2348" y="249850"/>
                        <a:pt x="2105" y="249608"/>
                        <a:pt x="1781" y="249283"/>
                      </a:cubicBezTo>
                      <a:cubicBezTo>
                        <a:pt x="1215" y="248717"/>
                        <a:pt x="810" y="248069"/>
                        <a:pt x="486" y="247421"/>
                      </a:cubicBezTo>
                      <a:cubicBezTo>
                        <a:pt x="162" y="246693"/>
                        <a:pt x="0" y="245964"/>
                        <a:pt x="0" y="245074"/>
                      </a:cubicBezTo>
                      <a:lnTo>
                        <a:pt x="0" y="174717"/>
                      </a:lnTo>
                      <a:cubicBezTo>
                        <a:pt x="0" y="171398"/>
                        <a:pt x="2753" y="168645"/>
                        <a:pt x="6072" y="168645"/>
                      </a:cubicBezTo>
                      <a:cubicBezTo>
                        <a:pt x="9392" y="168645"/>
                        <a:pt x="12144" y="171398"/>
                        <a:pt x="12144" y="174717"/>
                      </a:cubicBezTo>
                      <a:lnTo>
                        <a:pt x="12144" y="230258"/>
                      </a:lnTo>
                      <a:lnTo>
                        <a:pt x="60479" y="181356"/>
                      </a:lnTo>
                      <a:cubicBezTo>
                        <a:pt x="58698" y="178199"/>
                        <a:pt x="57645" y="174555"/>
                        <a:pt x="57645" y="170588"/>
                      </a:cubicBezTo>
                      <a:lnTo>
                        <a:pt x="57645" y="165244"/>
                      </a:lnTo>
                      <a:cubicBezTo>
                        <a:pt x="57645" y="161925"/>
                        <a:pt x="60317" y="159172"/>
                        <a:pt x="63717" y="159172"/>
                      </a:cubicBezTo>
                      <a:cubicBezTo>
                        <a:pt x="67037" y="159172"/>
                        <a:pt x="69790" y="161925"/>
                        <a:pt x="69790" y="165244"/>
                      </a:cubicBezTo>
                      <a:lnTo>
                        <a:pt x="69790" y="170588"/>
                      </a:lnTo>
                      <a:cubicBezTo>
                        <a:pt x="69790" y="173017"/>
                        <a:pt x="70680" y="175203"/>
                        <a:pt x="72138" y="176903"/>
                      </a:cubicBezTo>
                      <a:cubicBezTo>
                        <a:pt x="72542" y="177389"/>
                        <a:pt x="73028" y="177875"/>
                        <a:pt x="73515" y="178199"/>
                      </a:cubicBezTo>
                      <a:cubicBezTo>
                        <a:pt x="75214" y="179575"/>
                        <a:pt x="77320" y="180385"/>
                        <a:pt x="79587" y="180385"/>
                      </a:cubicBezTo>
                      <a:lnTo>
                        <a:pt x="84849" y="180385"/>
                      </a:lnTo>
                      <a:cubicBezTo>
                        <a:pt x="88249" y="180385"/>
                        <a:pt x="90921" y="183056"/>
                        <a:pt x="90921" y="186457"/>
                      </a:cubicBezTo>
                      <a:close/>
                      <a:moveTo>
                        <a:pt x="249122" y="174717"/>
                      </a:moveTo>
                      <a:lnTo>
                        <a:pt x="249122" y="244993"/>
                      </a:lnTo>
                      <a:cubicBezTo>
                        <a:pt x="249122" y="245802"/>
                        <a:pt x="248960" y="246612"/>
                        <a:pt x="248636" y="247340"/>
                      </a:cubicBezTo>
                      <a:lnTo>
                        <a:pt x="248636" y="247421"/>
                      </a:lnTo>
                      <a:cubicBezTo>
                        <a:pt x="248473" y="247745"/>
                        <a:pt x="248311" y="247988"/>
                        <a:pt x="248150" y="248312"/>
                      </a:cubicBezTo>
                      <a:cubicBezTo>
                        <a:pt x="248150" y="248393"/>
                        <a:pt x="248150" y="248393"/>
                        <a:pt x="248069" y="248393"/>
                      </a:cubicBezTo>
                      <a:cubicBezTo>
                        <a:pt x="247826" y="248717"/>
                        <a:pt x="247584" y="249041"/>
                        <a:pt x="247341" y="249283"/>
                      </a:cubicBezTo>
                      <a:cubicBezTo>
                        <a:pt x="247098" y="249608"/>
                        <a:pt x="246774" y="249850"/>
                        <a:pt x="246449" y="250012"/>
                      </a:cubicBezTo>
                      <a:cubicBezTo>
                        <a:pt x="245398" y="250741"/>
                        <a:pt x="244263" y="251065"/>
                        <a:pt x="243050" y="251065"/>
                      </a:cubicBezTo>
                      <a:lnTo>
                        <a:pt x="173341" y="251065"/>
                      </a:lnTo>
                      <a:cubicBezTo>
                        <a:pt x="170021" y="251065"/>
                        <a:pt x="167269" y="248393"/>
                        <a:pt x="167269" y="244993"/>
                      </a:cubicBezTo>
                      <a:cubicBezTo>
                        <a:pt x="167269" y="241673"/>
                        <a:pt x="170021" y="238921"/>
                        <a:pt x="173341" y="238921"/>
                      </a:cubicBezTo>
                      <a:lnTo>
                        <a:pt x="228476" y="238921"/>
                      </a:lnTo>
                      <a:lnTo>
                        <a:pt x="179979" y="189857"/>
                      </a:lnTo>
                      <a:cubicBezTo>
                        <a:pt x="176904" y="191557"/>
                        <a:pt x="173341" y="192529"/>
                        <a:pt x="169535" y="192529"/>
                      </a:cubicBezTo>
                      <a:lnTo>
                        <a:pt x="164273" y="192529"/>
                      </a:lnTo>
                      <a:cubicBezTo>
                        <a:pt x="160953" y="192529"/>
                        <a:pt x="158201" y="189776"/>
                        <a:pt x="158201" y="186457"/>
                      </a:cubicBezTo>
                      <a:cubicBezTo>
                        <a:pt x="158201" y="183056"/>
                        <a:pt x="160953" y="180385"/>
                        <a:pt x="164273" y="180385"/>
                      </a:cubicBezTo>
                      <a:lnTo>
                        <a:pt x="169535" y="180385"/>
                      </a:lnTo>
                      <a:cubicBezTo>
                        <a:pt x="171883" y="180385"/>
                        <a:pt x="173988" y="179575"/>
                        <a:pt x="175688" y="178118"/>
                      </a:cubicBezTo>
                      <a:cubicBezTo>
                        <a:pt x="176174" y="177794"/>
                        <a:pt x="176580" y="177389"/>
                        <a:pt x="176904" y="176984"/>
                      </a:cubicBezTo>
                      <a:cubicBezTo>
                        <a:pt x="178523" y="175284"/>
                        <a:pt x="179413" y="173017"/>
                        <a:pt x="179413" y="170588"/>
                      </a:cubicBezTo>
                      <a:lnTo>
                        <a:pt x="179413" y="165244"/>
                      </a:lnTo>
                      <a:cubicBezTo>
                        <a:pt x="179413" y="161925"/>
                        <a:pt x="182085" y="159172"/>
                        <a:pt x="185485" y="159172"/>
                      </a:cubicBezTo>
                      <a:cubicBezTo>
                        <a:pt x="188805" y="159172"/>
                        <a:pt x="191558" y="161925"/>
                        <a:pt x="191558" y="165244"/>
                      </a:cubicBezTo>
                      <a:lnTo>
                        <a:pt x="191558" y="170588"/>
                      </a:lnTo>
                      <a:cubicBezTo>
                        <a:pt x="191558" y="174555"/>
                        <a:pt x="190505" y="178199"/>
                        <a:pt x="188643" y="181356"/>
                      </a:cubicBezTo>
                      <a:lnTo>
                        <a:pt x="236977" y="230176"/>
                      </a:lnTo>
                      <a:lnTo>
                        <a:pt x="236977" y="174717"/>
                      </a:lnTo>
                      <a:cubicBezTo>
                        <a:pt x="236977" y="171398"/>
                        <a:pt x="239730" y="168645"/>
                        <a:pt x="243050" y="168645"/>
                      </a:cubicBezTo>
                      <a:cubicBezTo>
                        <a:pt x="246449" y="168645"/>
                        <a:pt x="249122" y="171397"/>
                        <a:pt x="249122" y="174717"/>
                      </a:cubicBezTo>
                      <a:close/>
                      <a:moveTo>
                        <a:pt x="249122" y="5991"/>
                      </a:moveTo>
                      <a:cubicBezTo>
                        <a:pt x="249122" y="6072"/>
                        <a:pt x="249122" y="6072"/>
                        <a:pt x="249122" y="6153"/>
                      </a:cubicBezTo>
                      <a:lnTo>
                        <a:pt x="249122" y="76348"/>
                      </a:lnTo>
                      <a:cubicBezTo>
                        <a:pt x="249122" y="79748"/>
                        <a:pt x="246449" y="82420"/>
                        <a:pt x="243050" y="82420"/>
                      </a:cubicBezTo>
                      <a:cubicBezTo>
                        <a:pt x="239730" y="82420"/>
                        <a:pt x="236977" y="79748"/>
                        <a:pt x="236977" y="76348"/>
                      </a:cubicBezTo>
                      <a:lnTo>
                        <a:pt x="236977" y="20888"/>
                      </a:lnTo>
                      <a:lnTo>
                        <a:pt x="188643" y="69709"/>
                      </a:lnTo>
                      <a:cubicBezTo>
                        <a:pt x="190505" y="72866"/>
                        <a:pt x="191558" y="76591"/>
                        <a:pt x="191558" y="80558"/>
                      </a:cubicBezTo>
                      <a:lnTo>
                        <a:pt x="191558" y="85820"/>
                      </a:lnTo>
                      <a:cubicBezTo>
                        <a:pt x="191558" y="89221"/>
                        <a:pt x="188805" y="91892"/>
                        <a:pt x="185485" y="91892"/>
                      </a:cubicBezTo>
                      <a:cubicBezTo>
                        <a:pt x="182085" y="91892"/>
                        <a:pt x="179413" y="89221"/>
                        <a:pt x="179413" y="85820"/>
                      </a:cubicBezTo>
                      <a:lnTo>
                        <a:pt x="179413" y="80558"/>
                      </a:lnTo>
                      <a:cubicBezTo>
                        <a:pt x="179413" y="78210"/>
                        <a:pt x="178604" y="76105"/>
                        <a:pt x="177227" y="74405"/>
                      </a:cubicBezTo>
                      <a:lnTo>
                        <a:pt x="177146" y="74405"/>
                      </a:lnTo>
                      <a:cubicBezTo>
                        <a:pt x="176742" y="73838"/>
                        <a:pt x="176256" y="73352"/>
                        <a:pt x="175607" y="72947"/>
                      </a:cubicBezTo>
                      <a:cubicBezTo>
                        <a:pt x="173988" y="71571"/>
                        <a:pt x="171802" y="70761"/>
                        <a:pt x="169535" y="70761"/>
                      </a:cubicBezTo>
                      <a:lnTo>
                        <a:pt x="164273" y="70761"/>
                      </a:lnTo>
                      <a:cubicBezTo>
                        <a:pt x="160953" y="70761"/>
                        <a:pt x="158201" y="68009"/>
                        <a:pt x="158201" y="64689"/>
                      </a:cubicBezTo>
                      <a:cubicBezTo>
                        <a:pt x="158201" y="61289"/>
                        <a:pt x="160953" y="58617"/>
                        <a:pt x="164273" y="58617"/>
                      </a:cubicBezTo>
                      <a:lnTo>
                        <a:pt x="169535" y="58617"/>
                      </a:lnTo>
                      <a:cubicBezTo>
                        <a:pt x="173341" y="58617"/>
                        <a:pt x="176904" y="59588"/>
                        <a:pt x="179979" y="61208"/>
                      </a:cubicBezTo>
                      <a:lnTo>
                        <a:pt x="228557" y="12144"/>
                      </a:lnTo>
                      <a:lnTo>
                        <a:pt x="173341" y="12144"/>
                      </a:lnTo>
                      <a:cubicBezTo>
                        <a:pt x="170021" y="12144"/>
                        <a:pt x="167269" y="9472"/>
                        <a:pt x="167269" y="6072"/>
                      </a:cubicBezTo>
                      <a:cubicBezTo>
                        <a:pt x="167269" y="2753"/>
                        <a:pt x="170021" y="0"/>
                        <a:pt x="173341" y="0"/>
                      </a:cubicBezTo>
                      <a:lnTo>
                        <a:pt x="243050" y="0"/>
                      </a:lnTo>
                      <a:cubicBezTo>
                        <a:pt x="243940" y="0"/>
                        <a:pt x="244668" y="162"/>
                        <a:pt x="245398" y="486"/>
                      </a:cubicBezTo>
                      <a:cubicBezTo>
                        <a:pt x="246126" y="809"/>
                        <a:pt x="246774" y="1215"/>
                        <a:pt x="247341" y="1781"/>
                      </a:cubicBezTo>
                      <a:cubicBezTo>
                        <a:pt x="247907" y="2348"/>
                        <a:pt x="248392" y="2996"/>
                        <a:pt x="248636" y="3724"/>
                      </a:cubicBezTo>
                      <a:cubicBezTo>
                        <a:pt x="248960" y="4453"/>
                        <a:pt x="249122" y="5182"/>
                        <a:pt x="249122" y="5991"/>
                      </a:cubicBezTo>
                      <a:close/>
                      <a:moveTo>
                        <a:pt x="132515" y="192510"/>
                      </a:moveTo>
                      <a:lnTo>
                        <a:pt x="116631" y="192510"/>
                      </a:lnTo>
                      <a:cubicBezTo>
                        <a:pt x="113278" y="192510"/>
                        <a:pt x="110558" y="189790"/>
                        <a:pt x="110558" y="186438"/>
                      </a:cubicBezTo>
                      <a:cubicBezTo>
                        <a:pt x="110558" y="183086"/>
                        <a:pt x="113278" y="180366"/>
                        <a:pt x="116631" y="180366"/>
                      </a:cubicBezTo>
                      <a:lnTo>
                        <a:pt x="132515" y="180366"/>
                      </a:lnTo>
                      <a:cubicBezTo>
                        <a:pt x="135867" y="180366"/>
                        <a:pt x="138587" y="183086"/>
                        <a:pt x="138587" y="186438"/>
                      </a:cubicBezTo>
                      <a:cubicBezTo>
                        <a:pt x="138587" y="189790"/>
                        <a:pt x="135867" y="192510"/>
                        <a:pt x="132515" y="192510"/>
                      </a:cubicBezTo>
                      <a:close/>
                      <a:moveTo>
                        <a:pt x="63689" y="139572"/>
                      </a:moveTo>
                      <a:cubicBezTo>
                        <a:pt x="60336" y="139572"/>
                        <a:pt x="57617" y="136853"/>
                        <a:pt x="57617" y="133500"/>
                      </a:cubicBezTo>
                      <a:lnTo>
                        <a:pt x="57617" y="117616"/>
                      </a:lnTo>
                      <a:cubicBezTo>
                        <a:pt x="57617" y="114264"/>
                        <a:pt x="60336" y="111544"/>
                        <a:pt x="63689" y="111544"/>
                      </a:cubicBezTo>
                      <a:cubicBezTo>
                        <a:pt x="67041" y="111544"/>
                        <a:pt x="69761" y="114264"/>
                        <a:pt x="69761" y="117616"/>
                      </a:cubicBezTo>
                      <a:lnTo>
                        <a:pt x="69761" y="133500"/>
                      </a:lnTo>
                      <a:cubicBezTo>
                        <a:pt x="69761" y="136853"/>
                        <a:pt x="67041" y="139572"/>
                        <a:pt x="63689" y="139572"/>
                      </a:cubicBezTo>
                      <a:close/>
                      <a:moveTo>
                        <a:pt x="185457" y="139572"/>
                      </a:moveTo>
                      <a:cubicBezTo>
                        <a:pt x="182104" y="139572"/>
                        <a:pt x="179385" y="136853"/>
                        <a:pt x="179385" y="133500"/>
                      </a:cubicBezTo>
                      <a:lnTo>
                        <a:pt x="179385" y="117616"/>
                      </a:lnTo>
                      <a:cubicBezTo>
                        <a:pt x="179385" y="114264"/>
                        <a:pt x="182104" y="111544"/>
                        <a:pt x="185457" y="111544"/>
                      </a:cubicBezTo>
                      <a:cubicBezTo>
                        <a:pt x="188809" y="111544"/>
                        <a:pt x="191529" y="114264"/>
                        <a:pt x="191529" y="117616"/>
                      </a:cubicBezTo>
                      <a:lnTo>
                        <a:pt x="191529" y="133500"/>
                      </a:lnTo>
                      <a:cubicBezTo>
                        <a:pt x="191529" y="136853"/>
                        <a:pt x="188809" y="139572"/>
                        <a:pt x="185457" y="139572"/>
                      </a:cubicBezTo>
                      <a:close/>
                      <a:moveTo>
                        <a:pt x="132515" y="70750"/>
                      </a:moveTo>
                      <a:lnTo>
                        <a:pt x="116631" y="70750"/>
                      </a:lnTo>
                      <a:cubicBezTo>
                        <a:pt x="113278" y="70750"/>
                        <a:pt x="110558" y="68030"/>
                        <a:pt x="110558" y="64678"/>
                      </a:cubicBezTo>
                      <a:cubicBezTo>
                        <a:pt x="110558" y="61326"/>
                        <a:pt x="113278" y="58606"/>
                        <a:pt x="116631" y="58606"/>
                      </a:cubicBezTo>
                      <a:lnTo>
                        <a:pt x="132515" y="58606"/>
                      </a:lnTo>
                      <a:cubicBezTo>
                        <a:pt x="135867" y="58606"/>
                        <a:pt x="138587" y="61326"/>
                        <a:pt x="138587" y="64678"/>
                      </a:cubicBezTo>
                      <a:cubicBezTo>
                        <a:pt x="138587" y="68030"/>
                        <a:pt x="135867" y="70750"/>
                        <a:pt x="132515" y="70750"/>
                      </a:cubicBezTo>
                      <a:close/>
                    </a:path>
                  </a:pathLst>
                </a:custGeom>
                <a:solidFill>
                  <a:schemeClr val="accent1"/>
                </a:solidFill>
                <a:ln w="8096" cap="flat">
                  <a:noFill/>
                  <a:prstDash val="solid"/>
                  <a:miter/>
                </a:ln>
              </p:spPr>
              <p:txBody>
                <a:bodyPr rtlCol="0" anchor="ctr"/>
                <a:lstStyle/>
                <a:p>
                  <a:endParaRPr lang="nl-NL" sz="3600"/>
                </a:p>
              </p:txBody>
            </p:sp>
            <p:sp>
              <p:nvSpPr>
                <p:cNvPr id="29" name="Vrije vorm 28">
                  <a:extLst>
                    <a:ext uri="{FF2B5EF4-FFF2-40B4-BE49-F238E27FC236}">
                      <a16:creationId xmlns:a16="http://schemas.microsoft.com/office/drawing/2014/main" id="{D020470C-6C10-F4F4-73EE-56D017014448}"/>
                    </a:ext>
                  </a:extLst>
                </p:cNvPr>
                <p:cNvSpPr/>
                <p:nvPr/>
              </p:nvSpPr>
              <p:spPr>
                <a:xfrm>
                  <a:off x="6847363" y="1859575"/>
                  <a:ext cx="332835" cy="335427"/>
                </a:xfrm>
                <a:custGeom>
                  <a:avLst/>
                  <a:gdLst>
                    <a:gd name="connsiteX0" fmla="*/ 278186 w 332835"/>
                    <a:gd name="connsiteY0" fmla="*/ 0 h 335427"/>
                    <a:gd name="connsiteX1" fmla="*/ 54650 w 332835"/>
                    <a:gd name="connsiteY1" fmla="*/ 0 h 335427"/>
                    <a:gd name="connsiteX2" fmla="*/ 0 w 332835"/>
                    <a:gd name="connsiteY2" fmla="*/ 54650 h 335427"/>
                    <a:gd name="connsiteX3" fmla="*/ 0 w 332835"/>
                    <a:gd name="connsiteY3" fmla="*/ 280778 h 335427"/>
                    <a:gd name="connsiteX4" fmla="*/ 54650 w 332835"/>
                    <a:gd name="connsiteY4" fmla="*/ 335428 h 335427"/>
                    <a:gd name="connsiteX5" fmla="*/ 278186 w 332835"/>
                    <a:gd name="connsiteY5" fmla="*/ 335428 h 335427"/>
                    <a:gd name="connsiteX6" fmla="*/ 332836 w 332835"/>
                    <a:gd name="connsiteY6" fmla="*/ 280778 h 335427"/>
                    <a:gd name="connsiteX7" fmla="*/ 332836 w 332835"/>
                    <a:gd name="connsiteY7" fmla="*/ 54650 h 335427"/>
                    <a:gd name="connsiteX8" fmla="*/ 278186 w 332835"/>
                    <a:gd name="connsiteY8" fmla="*/ 0 h 335427"/>
                    <a:gd name="connsiteX9" fmla="*/ 320691 w 332835"/>
                    <a:gd name="connsiteY9" fmla="*/ 280778 h 335427"/>
                    <a:gd name="connsiteX10" fmla="*/ 278186 w 332835"/>
                    <a:gd name="connsiteY10" fmla="*/ 323283 h 335427"/>
                    <a:gd name="connsiteX11" fmla="*/ 54650 w 332835"/>
                    <a:gd name="connsiteY11" fmla="*/ 323283 h 335427"/>
                    <a:gd name="connsiteX12" fmla="*/ 12144 w 332835"/>
                    <a:gd name="connsiteY12" fmla="*/ 280778 h 335427"/>
                    <a:gd name="connsiteX13" fmla="*/ 12144 w 332835"/>
                    <a:gd name="connsiteY13" fmla="*/ 54650 h 335427"/>
                    <a:gd name="connsiteX14" fmla="*/ 54650 w 332835"/>
                    <a:gd name="connsiteY14" fmla="*/ 12144 h 335427"/>
                    <a:gd name="connsiteX15" fmla="*/ 278186 w 332835"/>
                    <a:gd name="connsiteY15" fmla="*/ 12144 h 335427"/>
                    <a:gd name="connsiteX16" fmla="*/ 320691 w 332835"/>
                    <a:gd name="connsiteY16" fmla="*/ 54650 h 335427"/>
                    <a:gd name="connsiteX17" fmla="*/ 320691 w 332835"/>
                    <a:gd name="connsiteY17" fmla="*/ 280778 h 33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835" h="335427">
                      <a:moveTo>
                        <a:pt x="278186" y="0"/>
                      </a:moveTo>
                      <a:lnTo>
                        <a:pt x="54650" y="0"/>
                      </a:lnTo>
                      <a:cubicBezTo>
                        <a:pt x="24531" y="0"/>
                        <a:pt x="0" y="24532"/>
                        <a:pt x="0" y="54650"/>
                      </a:cubicBezTo>
                      <a:lnTo>
                        <a:pt x="0" y="280778"/>
                      </a:lnTo>
                      <a:cubicBezTo>
                        <a:pt x="0" y="310896"/>
                        <a:pt x="24531" y="335428"/>
                        <a:pt x="54650" y="335428"/>
                      </a:cubicBezTo>
                      <a:lnTo>
                        <a:pt x="278186" y="335428"/>
                      </a:lnTo>
                      <a:cubicBezTo>
                        <a:pt x="308305" y="335428"/>
                        <a:pt x="332836" y="310896"/>
                        <a:pt x="332836" y="280778"/>
                      </a:cubicBezTo>
                      <a:lnTo>
                        <a:pt x="332836" y="54650"/>
                      </a:lnTo>
                      <a:cubicBezTo>
                        <a:pt x="332836" y="24532"/>
                        <a:pt x="308305" y="0"/>
                        <a:pt x="278186" y="0"/>
                      </a:cubicBezTo>
                      <a:close/>
                      <a:moveTo>
                        <a:pt x="320691" y="280778"/>
                      </a:moveTo>
                      <a:cubicBezTo>
                        <a:pt x="320691" y="304257"/>
                        <a:pt x="301585" y="323283"/>
                        <a:pt x="278186" y="323283"/>
                      </a:cubicBezTo>
                      <a:lnTo>
                        <a:pt x="54650" y="323283"/>
                      </a:lnTo>
                      <a:cubicBezTo>
                        <a:pt x="31250" y="323283"/>
                        <a:pt x="12144" y="304257"/>
                        <a:pt x="12144" y="280778"/>
                      </a:cubicBezTo>
                      <a:lnTo>
                        <a:pt x="12144" y="54650"/>
                      </a:lnTo>
                      <a:cubicBezTo>
                        <a:pt x="12144" y="31252"/>
                        <a:pt x="31250" y="12144"/>
                        <a:pt x="54650" y="12144"/>
                      </a:cubicBezTo>
                      <a:lnTo>
                        <a:pt x="278186" y="12144"/>
                      </a:lnTo>
                      <a:cubicBezTo>
                        <a:pt x="301585" y="12144"/>
                        <a:pt x="320691" y="31252"/>
                        <a:pt x="320691" y="54650"/>
                      </a:cubicBezTo>
                      <a:lnTo>
                        <a:pt x="320691" y="280778"/>
                      </a:lnTo>
                      <a:close/>
                    </a:path>
                  </a:pathLst>
                </a:custGeom>
                <a:solidFill>
                  <a:schemeClr val="tx2"/>
                </a:solidFill>
                <a:ln w="8096" cap="flat">
                  <a:noFill/>
                  <a:prstDash val="solid"/>
                  <a:miter/>
                </a:ln>
              </p:spPr>
              <p:txBody>
                <a:bodyPr rtlCol="0" anchor="ctr"/>
                <a:lstStyle/>
                <a:p>
                  <a:endParaRPr lang="nl-NL" sz="3600"/>
                </a:p>
              </p:txBody>
            </p:sp>
            <p:sp>
              <p:nvSpPr>
                <p:cNvPr id="30" name="Vrije vorm 29">
                  <a:extLst>
                    <a:ext uri="{FF2B5EF4-FFF2-40B4-BE49-F238E27FC236}">
                      <a16:creationId xmlns:a16="http://schemas.microsoft.com/office/drawing/2014/main" id="{1071155F-3A91-5D1F-8F02-49254707415A}"/>
                    </a:ext>
                  </a:extLst>
                </p:cNvPr>
                <p:cNvSpPr/>
                <p:nvPr/>
              </p:nvSpPr>
              <p:spPr>
                <a:xfrm>
                  <a:off x="7272406" y="1859575"/>
                  <a:ext cx="332835" cy="335427"/>
                </a:xfrm>
                <a:custGeom>
                  <a:avLst/>
                  <a:gdLst>
                    <a:gd name="connsiteX0" fmla="*/ 278186 w 332835"/>
                    <a:gd name="connsiteY0" fmla="*/ 0 h 335427"/>
                    <a:gd name="connsiteX1" fmla="*/ 54650 w 332835"/>
                    <a:gd name="connsiteY1" fmla="*/ 0 h 335427"/>
                    <a:gd name="connsiteX2" fmla="*/ 0 w 332835"/>
                    <a:gd name="connsiteY2" fmla="*/ 54650 h 335427"/>
                    <a:gd name="connsiteX3" fmla="*/ 0 w 332835"/>
                    <a:gd name="connsiteY3" fmla="*/ 280778 h 335427"/>
                    <a:gd name="connsiteX4" fmla="*/ 54650 w 332835"/>
                    <a:gd name="connsiteY4" fmla="*/ 335428 h 335427"/>
                    <a:gd name="connsiteX5" fmla="*/ 278186 w 332835"/>
                    <a:gd name="connsiteY5" fmla="*/ 335428 h 335427"/>
                    <a:gd name="connsiteX6" fmla="*/ 332836 w 332835"/>
                    <a:gd name="connsiteY6" fmla="*/ 280778 h 335427"/>
                    <a:gd name="connsiteX7" fmla="*/ 332836 w 332835"/>
                    <a:gd name="connsiteY7" fmla="*/ 54650 h 335427"/>
                    <a:gd name="connsiteX8" fmla="*/ 278186 w 332835"/>
                    <a:gd name="connsiteY8" fmla="*/ 0 h 335427"/>
                    <a:gd name="connsiteX9" fmla="*/ 320691 w 332835"/>
                    <a:gd name="connsiteY9" fmla="*/ 280778 h 335427"/>
                    <a:gd name="connsiteX10" fmla="*/ 278186 w 332835"/>
                    <a:gd name="connsiteY10" fmla="*/ 323283 h 335427"/>
                    <a:gd name="connsiteX11" fmla="*/ 54650 w 332835"/>
                    <a:gd name="connsiteY11" fmla="*/ 323283 h 335427"/>
                    <a:gd name="connsiteX12" fmla="*/ 12144 w 332835"/>
                    <a:gd name="connsiteY12" fmla="*/ 280778 h 335427"/>
                    <a:gd name="connsiteX13" fmla="*/ 12144 w 332835"/>
                    <a:gd name="connsiteY13" fmla="*/ 54650 h 335427"/>
                    <a:gd name="connsiteX14" fmla="*/ 54650 w 332835"/>
                    <a:gd name="connsiteY14" fmla="*/ 12144 h 335427"/>
                    <a:gd name="connsiteX15" fmla="*/ 278186 w 332835"/>
                    <a:gd name="connsiteY15" fmla="*/ 12144 h 335427"/>
                    <a:gd name="connsiteX16" fmla="*/ 320691 w 332835"/>
                    <a:gd name="connsiteY16" fmla="*/ 54650 h 335427"/>
                    <a:gd name="connsiteX17" fmla="*/ 320691 w 332835"/>
                    <a:gd name="connsiteY17" fmla="*/ 280778 h 33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835" h="335427">
                      <a:moveTo>
                        <a:pt x="278186" y="0"/>
                      </a:moveTo>
                      <a:lnTo>
                        <a:pt x="54650" y="0"/>
                      </a:lnTo>
                      <a:cubicBezTo>
                        <a:pt x="24531" y="0"/>
                        <a:pt x="0" y="24532"/>
                        <a:pt x="0" y="54650"/>
                      </a:cubicBezTo>
                      <a:lnTo>
                        <a:pt x="0" y="280778"/>
                      </a:lnTo>
                      <a:cubicBezTo>
                        <a:pt x="0" y="310896"/>
                        <a:pt x="24531" y="335428"/>
                        <a:pt x="54650" y="335428"/>
                      </a:cubicBezTo>
                      <a:lnTo>
                        <a:pt x="278186" y="335428"/>
                      </a:lnTo>
                      <a:cubicBezTo>
                        <a:pt x="308305" y="335428"/>
                        <a:pt x="332836" y="310896"/>
                        <a:pt x="332836" y="280778"/>
                      </a:cubicBezTo>
                      <a:lnTo>
                        <a:pt x="332836" y="54650"/>
                      </a:lnTo>
                      <a:cubicBezTo>
                        <a:pt x="332836" y="24532"/>
                        <a:pt x="308305" y="0"/>
                        <a:pt x="278186" y="0"/>
                      </a:cubicBezTo>
                      <a:close/>
                      <a:moveTo>
                        <a:pt x="320691" y="280778"/>
                      </a:moveTo>
                      <a:cubicBezTo>
                        <a:pt x="320691" y="304257"/>
                        <a:pt x="301585" y="323283"/>
                        <a:pt x="278186" y="323283"/>
                      </a:cubicBezTo>
                      <a:lnTo>
                        <a:pt x="54650" y="323283"/>
                      </a:lnTo>
                      <a:cubicBezTo>
                        <a:pt x="31250" y="323283"/>
                        <a:pt x="12144" y="304257"/>
                        <a:pt x="12144" y="280778"/>
                      </a:cubicBezTo>
                      <a:lnTo>
                        <a:pt x="12144" y="54650"/>
                      </a:lnTo>
                      <a:cubicBezTo>
                        <a:pt x="12144" y="31252"/>
                        <a:pt x="31250" y="12144"/>
                        <a:pt x="54650" y="12144"/>
                      </a:cubicBezTo>
                      <a:lnTo>
                        <a:pt x="278186" y="12144"/>
                      </a:lnTo>
                      <a:cubicBezTo>
                        <a:pt x="301585" y="12144"/>
                        <a:pt x="320691" y="31252"/>
                        <a:pt x="320691" y="54650"/>
                      </a:cubicBezTo>
                      <a:lnTo>
                        <a:pt x="320691" y="280778"/>
                      </a:lnTo>
                      <a:close/>
                    </a:path>
                  </a:pathLst>
                </a:custGeom>
                <a:solidFill>
                  <a:schemeClr val="tx2"/>
                </a:solidFill>
                <a:ln w="8096" cap="flat">
                  <a:noFill/>
                  <a:prstDash val="solid"/>
                  <a:miter/>
                </a:ln>
              </p:spPr>
              <p:txBody>
                <a:bodyPr rtlCol="0" anchor="ctr"/>
                <a:lstStyle/>
                <a:p>
                  <a:endParaRPr lang="nl-NL" sz="3600"/>
                </a:p>
              </p:txBody>
            </p:sp>
          </p:grpSp>
          <p:sp>
            <p:nvSpPr>
              <p:cNvPr id="835" name="Tekstvak 834">
                <a:extLst>
                  <a:ext uri="{FF2B5EF4-FFF2-40B4-BE49-F238E27FC236}">
                    <a16:creationId xmlns:a16="http://schemas.microsoft.com/office/drawing/2014/main" id="{EF5E51D7-1F43-5335-3B24-9ED6B6283167}"/>
                  </a:ext>
                </a:extLst>
              </p:cNvPr>
              <p:cNvSpPr txBox="1"/>
              <p:nvPr/>
            </p:nvSpPr>
            <p:spPr>
              <a:xfrm>
                <a:off x="1159563" y="3048958"/>
                <a:ext cx="1456510" cy="184690"/>
              </a:xfrm>
              <a:prstGeom prst="rect">
                <a:avLst/>
              </a:prstGeom>
              <a:noFill/>
            </p:spPr>
            <p:txBody>
              <a:bodyPr wrap="square" lIns="0" tIns="0" rIns="0" bIns="0" rtlCol="0">
                <a:spAutoFit/>
              </a:bodyPr>
              <a:lstStyle/>
              <a:p>
                <a:pPr algn="l"/>
                <a:r>
                  <a:rPr lang="nl-NL" sz="1200">
                    <a:solidFill>
                      <a:schemeClr val="tx2"/>
                    </a:solidFill>
                  </a:rPr>
                  <a:t>2. nieuwe gebieden</a:t>
                </a:r>
              </a:p>
            </p:txBody>
          </p:sp>
        </p:grpSp>
        <p:cxnSp>
          <p:nvCxnSpPr>
            <p:cNvPr id="851" name="Rechte verbindingslijn 850">
              <a:extLst>
                <a:ext uri="{FF2B5EF4-FFF2-40B4-BE49-F238E27FC236}">
                  <a16:creationId xmlns:a16="http://schemas.microsoft.com/office/drawing/2014/main" id="{CD527C02-219F-7C5C-BDA8-F6C585F915F3}"/>
                </a:ext>
              </a:extLst>
            </p:cNvPr>
            <p:cNvCxnSpPr>
              <a:cxnSpLocks/>
            </p:cNvCxnSpPr>
            <p:nvPr/>
          </p:nvCxnSpPr>
          <p:spPr>
            <a:xfrm flipH="1">
              <a:off x="1159563" y="3453871"/>
              <a:ext cx="4050336" cy="0"/>
            </a:xfrm>
            <a:prstGeom prst="line">
              <a:avLst/>
            </a:prstGeom>
            <a:ln w="9525" cap="rnd">
              <a:solidFill>
                <a:schemeClr val="bg2"/>
              </a:solidFill>
              <a:prstDash val="sysDot"/>
              <a:round/>
            </a:ln>
          </p:spPr>
          <p:style>
            <a:lnRef idx="1">
              <a:schemeClr val="accent1"/>
            </a:lnRef>
            <a:fillRef idx="0">
              <a:schemeClr val="accent1"/>
            </a:fillRef>
            <a:effectRef idx="0">
              <a:schemeClr val="accent1"/>
            </a:effectRef>
            <a:fontRef idx="minor">
              <a:schemeClr val="tx1"/>
            </a:fontRef>
          </p:style>
        </p:cxnSp>
      </p:grpSp>
      <p:cxnSp>
        <p:nvCxnSpPr>
          <p:cNvPr id="847" name="Rechte verbindingslijn 846">
            <a:extLst>
              <a:ext uri="{FF2B5EF4-FFF2-40B4-BE49-F238E27FC236}">
                <a16:creationId xmlns:a16="http://schemas.microsoft.com/office/drawing/2014/main" id="{63B7CDF7-2773-3447-E865-E17130FD88EB}"/>
              </a:ext>
            </a:extLst>
          </p:cNvPr>
          <p:cNvCxnSpPr>
            <a:cxnSpLocks/>
          </p:cNvCxnSpPr>
          <p:nvPr/>
        </p:nvCxnSpPr>
        <p:spPr>
          <a:xfrm flipH="1">
            <a:off x="1160207" y="6888537"/>
            <a:ext cx="4049809" cy="0"/>
          </a:xfrm>
          <a:prstGeom prst="line">
            <a:avLst/>
          </a:prstGeom>
          <a:ln w="9525" cap="rnd">
            <a:solidFill>
              <a:schemeClr val="bg2"/>
            </a:solidFill>
            <a:prstDash val="sysDot"/>
            <a:round/>
          </a:ln>
        </p:spPr>
        <p:style>
          <a:lnRef idx="1">
            <a:schemeClr val="accent1"/>
          </a:lnRef>
          <a:fillRef idx="0">
            <a:schemeClr val="accent1"/>
          </a:fillRef>
          <a:effectRef idx="0">
            <a:schemeClr val="accent1"/>
          </a:effectRef>
          <a:fontRef idx="minor">
            <a:schemeClr val="tx1"/>
          </a:fontRef>
        </p:style>
      </p:cxnSp>
      <p:grpSp>
        <p:nvGrpSpPr>
          <p:cNvPr id="864" name="Groep 863">
            <a:extLst>
              <a:ext uri="{FF2B5EF4-FFF2-40B4-BE49-F238E27FC236}">
                <a16:creationId xmlns:a16="http://schemas.microsoft.com/office/drawing/2014/main" id="{1554F759-FAE3-C957-106A-1AC7A2883DB9}"/>
              </a:ext>
            </a:extLst>
          </p:cNvPr>
          <p:cNvGrpSpPr/>
          <p:nvPr/>
        </p:nvGrpSpPr>
        <p:grpSpPr>
          <a:xfrm>
            <a:off x="974571" y="1507487"/>
            <a:ext cx="4235443" cy="764835"/>
            <a:chOff x="973905" y="1507236"/>
            <a:chExt cx="4235994" cy="764934"/>
          </a:xfrm>
        </p:grpSpPr>
        <p:cxnSp>
          <p:nvCxnSpPr>
            <p:cNvPr id="849" name="Rechte verbindingslijn 848">
              <a:extLst>
                <a:ext uri="{FF2B5EF4-FFF2-40B4-BE49-F238E27FC236}">
                  <a16:creationId xmlns:a16="http://schemas.microsoft.com/office/drawing/2014/main" id="{413D5A59-8775-B0E0-7A45-C090CDA4FF31}"/>
                </a:ext>
              </a:extLst>
            </p:cNvPr>
            <p:cNvCxnSpPr>
              <a:cxnSpLocks/>
            </p:cNvCxnSpPr>
            <p:nvPr/>
          </p:nvCxnSpPr>
          <p:spPr>
            <a:xfrm flipH="1">
              <a:off x="1159563" y="2272170"/>
              <a:ext cx="4050336" cy="0"/>
            </a:xfrm>
            <a:prstGeom prst="line">
              <a:avLst/>
            </a:prstGeom>
            <a:ln w="9525" cap="rnd">
              <a:solidFill>
                <a:schemeClr val="bg2"/>
              </a:solidFill>
              <a:prstDash val="sysDot"/>
              <a:round/>
            </a:ln>
          </p:spPr>
          <p:style>
            <a:lnRef idx="1">
              <a:schemeClr val="accent1"/>
            </a:lnRef>
            <a:fillRef idx="0">
              <a:schemeClr val="accent1"/>
            </a:fillRef>
            <a:effectRef idx="0">
              <a:schemeClr val="accent1"/>
            </a:effectRef>
            <a:fontRef idx="minor">
              <a:schemeClr val="tx1"/>
            </a:fontRef>
          </p:style>
        </p:cxnSp>
        <p:grpSp>
          <p:nvGrpSpPr>
            <p:cNvPr id="863" name="Groep 862">
              <a:extLst>
                <a:ext uri="{FF2B5EF4-FFF2-40B4-BE49-F238E27FC236}">
                  <a16:creationId xmlns:a16="http://schemas.microsoft.com/office/drawing/2014/main" id="{3ABA533C-275B-F803-7389-6DD028EA258E}"/>
                </a:ext>
              </a:extLst>
            </p:cNvPr>
            <p:cNvGrpSpPr/>
            <p:nvPr/>
          </p:nvGrpSpPr>
          <p:grpSpPr>
            <a:xfrm>
              <a:off x="973905" y="1507236"/>
              <a:ext cx="4235994" cy="668717"/>
              <a:chOff x="973905" y="1413128"/>
              <a:chExt cx="4235994" cy="668717"/>
            </a:xfrm>
          </p:grpSpPr>
          <p:sp>
            <p:nvSpPr>
              <p:cNvPr id="19" name="Vrije vorm 18">
                <a:extLst>
                  <a:ext uri="{FF2B5EF4-FFF2-40B4-BE49-F238E27FC236}">
                    <a16:creationId xmlns:a16="http://schemas.microsoft.com/office/drawing/2014/main" id="{921A4012-8ABF-769E-11B7-2FED9F7E7786}"/>
                  </a:ext>
                </a:extLst>
              </p:cNvPr>
              <p:cNvSpPr/>
              <p:nvPr/>
            </p:nvSpPr>
            <p:spPr>
              <a:xfrm>
                <a:off x="3205307" y="1877733"/>
                <a:ext cx="204112" cy="204112"/>
              </a:xfrm>
              <a:custGeom>
                <a:avLst/>
                <a:gdLst>
                  <a:gd name="connsiteX0" fmla="*/ 97788 w 136244"/>
                  <a:gd name="connsiteY0" fmla="*/ 136245 h 136244"/>
                  <a:gd name="connsiteX1" fmla="*/ 38457 w 136244"/>
                  <a:gd name="connsiteY1" fmla="*/ 136245 h 136244"/>
                  <a:gd name="connsiteX2" fmla="*/ 0 w 136244"/>
                  <a:gd name="connsiteY2" fmla="*/ 97788 h 136244"/>
                  <a:gd name="connsiteX3" fmla="*/ 0 w 136244"/>
                  <a:gd name="connsiteY3" fmla="*/ 38457 h 136244"/>
                  <a:gd name="connsiteX4" fmla="*/ 38457 w 136244"/>
                  <a:gd name="connsiteY4" fmla="*/ 0 h 136244"/>
                  <a:gd name="connsiteX5" fmla="*/ 97788 w 136244"/>
                  <a:gd name="connsiteY5" fmla="*/ 0 h 136244"/>
                  <a:gd name="connsiteX6" fmla="*/ 136245 w 136244"/>
                  <a:gd name="connsiteY6" fmla="*/ 38457 h 136244"/>
                  <a:gd name="connsiteX7" fmla="*/ 136245 w 136244"/>
                  <a:gd name="connsiteY7" fmla="*/ 97788 h 136244"/>
                  <a:gd name="connsiteX8" fmla="*/ 97788 w 136244"/>
                  <a:gd name="connsiteY8" fmla="*/ 136245 h 136244"/>
                  <a:gd name="connsiteX9" fmla="*/ 38457 w 136244"/>
                  <a:gd name="connsiteY9" fmla="*/ 12144 h 136244"/>
                  <a:gd name="connsiteX10" fmla="*/ 12144 w 136244"/>
                  <a:gd name="connsiteY10" fmla="*/ 38457 h 136244"/>
                  <a:gd name="connsiteX11" fmla="*/ 12144 w 136244"/>
                  <a:gd name="connsiteY11" fmla="*/ 97788 h 136244"/>
                  <a:gd name="connsiteX12" fmla="*/ 38457 w 136244"/>
                  <a:gd name="connsiteY12" fmla="*/ 124100 h 136244"/>
                  <a:gd name="connsiteX13" fmla="*/ 97788 w 136244"/>
                  <a:gd name="connsiteY13" fmla="*/ 124100 h 136244"/>
                  <a:gd name="connsiteX14" fmla="*/ 124100 w 136244"/>
                  <a:gd name="connsiteY14" fmla="*/ 97788 h 136244"/>
                  <a:gd name="connsiteX15" fmla="*/ 124100 w 136244"/>
                  <a:gd name="connsiteY15" fmla="*/ 38457 h 136244"/>
                  <a:gd name="connsiteX16" fmla="*/ 97788 w 136244"/>
                  <a:gd name="connsiteY16" fmla="*/ 12144 h 136244"/>
                  <a:gd name="connsiteX17" fmla="*/ 38457 w 136244"/>
                  <a:gd name="connsiteY17" fmla="*/ 12144 h 13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244" h="136244">
                    <a:moveTo>
                      <a:pt x="97788" y="136245"/>
                    </a:moveTo>
                    <a:lnTo>
                      <a:pt x="38457" y="136245"/>
                    </a:lnTo>
                    <a:cubicBezTo>
                      <a:pt x="17252" y="136245"/>
                      <a:pt x="0" y="118993"/>
                      <a:pt x="0" y="97788"/>
                    </a:cubicBezTo>
                    <a:lnTo>
                      <a:pt x="0" y="38457"/>
                    </a:lnTo>
                    <a:cubicBezTo>
                      <a:pt x="0" y="17252"/>
                      <a:pt x="17252" y="0"/>
                      <a:pt x="38457" y="0"/>
                    </a:cubicBezTo>
                    <a:lnTo>
                      <a:pt x="97788" y="0"/>
                    </a:lnTo>
                    <a:cubicBezTo>
                      <a:pt x="118993" y="0"/>
                      <a:pt x="136245" y="17252"/>
                      <a:pt x="136245" y="38457"/>
                    </a:cubicBezTo>
                    <a:lnTo>
                      <a:pt x="136245" y="97788"/>
                    </a:lnTo>
                    <a:cubicBezTo>
                      <a:pt x="136245" y="118993"/>
                      <a:pt x="118993" y="136245"/>
                      <a:pt x="97788" y="136245"/>
                    </a:cubicBezTo>
                    <a:close/>
                    <a:moveTo>
                      <a:pt x="38457" y="12144"/>
                    </a:moveTo>
                    <a:cubicBezTo>
                      <a:pt x="23949" y="12144"/>
                      <a:pt x="12144" y="23949"/>
                      <a:pt x="12144" y="38457"/>
                    </a:cubicBezTo>
                    <a:lnTo>
                      <a:pt x="12144" y="97788"/>
                    </a:lnTo>
                    <a:cubicBezTo>
                      <a:pt x="12144" y="112296"/>
                      <a:pt x="23949" y="124100"/>
                      <a:pt x="38457" y="124100"/>
                    </a:cubicBezTo>
                    <a:lnTo>
                      <a:pt x="97788" y="124100"/>
                    </a:lnTo>
                    <a:cubicBezTo>
                      <a:pt x="112296" y="124100"/>
                      <a:pt x="124100" y="112296"/>
                      <a:pt x="124100" y="97788"/>
                    </a:cubicBezTo>
                    <a:lnTo>
                      <a:pt x="124100" y="38457"/>
                    </a:lnTo>
                    <a:cubicBezTo>
                      <a:pt x="124100" y="23949"/>
                      <a:pt x="112296" y="12144"/>
                      <a:pt x="97788" y="12144"/>
                    </a:cubicBezTo>
                    <a:lnTo>
                      <a:pt x="38457" y="12144"/>
                    </a:lnTo>
                    <a:close/>
                  </a:path>
                </a:pathLst>
              </a:custGeom>
              <a:solidFill>
                <a:schemeClr val="accent2"/>
              </a:solidFill>
              <a:ln w="8096" cap="flat">
                <a:noFill/>
                <a:prstDash val="solid"/>
                <a:miter/>
              </a:ln>
            </p:spPr>
            <p:txBody>
              <a:bodyPr rtlCol="0" anchor="ctr"/>
              <a:lstStyle/>
              <a:p>
                <a:endParaRPr lang="nl-NL" sz="3600"/>
              </a:p>
            </p:txBody>
          </p:sp>
          <p:sp>
            <p:nvSpPr>
              <p:cNvPr id="20" name="Vrije vorm 19">
                <a:extLst>
                  <a:ext uri="{FF2B5EF4-FFF2-40B4-BE49-F238E27FC236}">
                    <a16:creationId xmlns:a16="http://schemas.microsoft.com/office/drawing/2014/main" id="{E4A88A28-D664-84C0-E40C-04ADFBBAD85F}"/>
                  </a:ext>
                </a:extLst>
              </p:cNvPr>
              <p:cNvSpPr/>
              <p:nvPr/>
            </p:nvSpPr>
            <p:spPr>
              <a:xfrm>
                <a:off x="3547641" y="1877733"/>
                <a:ext cx="204112" cy="204112"/>
              </a:xfrm>
              <a:custGeom>
                <a:avLst/>
                <a:gdLst>
                  <a:gd name="connsiteX0" fmla="*/ 97788 w 136244"/>
                  <a:gd name="connsiteY0" fmla="*/ 136245 h 136244"/>
                  <a:gd name="connsiteX1" fmla="*/ 38457 w 136244"/>
                  <a:gd name="connsiteY1" fmla="*/ 136245 h 136244"/>
                  <a:gd name="connsiteX2" fmla="*/ 0 w 136244"/>
                  <a:gd name="connsiteY2" fmla="*/ 97788 h 136244"/>
                  <a:gd name="connsiteX3" fmla="*/ 0 w 136244"/>
                  <a:gd name="connsiteY3" fmla="*/ 38457 h 136244"/>
                  <a:gd name="connsiteX4" fmla="*/ 38457 w 136244"/>
                  <a:gd name="connsiteY4" fmla="*/ 0 h 136244"/>
                  <a:gd name="connsiteX5" fmla="*/ 97788 w 136244"/>
                  <a:gd name="connsiteY5" fmla="*/ 0 h 136244"/>
                  <a:gd name="connsiteX6" fmla="*/ 136245 w 136244"/>
                  <a:gd name="connsiteY6" fmla="*/ 38457 h 136244"/>
                  <a:gd name="connsiteX7" fmla="*/ 136245 w 136244"/>
                  <a:gd name="connsiteY7" fmla="*/ 97788 h 136244"/>
                  <a:gd name="connsiteX8" fmla="*/ 97788 w 136244"/>
                  <a:gd name="connsiteY8" fmla="*/ 136245 h 136244"/>
                  <a:gd name="connsiteX9" fmla="*/ 38457 w 136244"/>
                  <a:gd name="connsiteY9" fmla="*/ 12144 h 136244"/>
                  <a:gd name="connsiteX10" fmla="*/ 12144 w 136244"/>
                  <a:gd name="connsiteY10" fmla="*/ 38457 h 136244"/>
                  <a:gd name="connsiteX11" fmla="*/ 12144 w 136244"/>
                  <a:gd name="connsiteY11" fmla="*/ 97788 h 136244"/>
                  <a:gd name="connsiteX12" fmla="*/ 38457 w 136244"/>
                  <a:gd name="connsiteY12" fmla="*/ 124100 h 136244"/>
                  <a:gd name="connsiteX13" fmla="*/ 97788 w 136244"/>
                  <a:gd name="connsiteY13" fmla="*/ 124100 h 136244"/>
                  <a:gd name="connsiteX14" fmla="*/ 124100 w 136244"/>
                  <a:gd name="connsiteY14" fmla="*/ 97788 h 136244"/>
                  <a:gd name="connsiteX15" fmla="*/ 124100 w 136244"/>
                  <a:gd name="connsiteY15" fmla="*/ 38457 h 136244"/>
                  <a:gd name="connsiteX16" fmla="*/ 97788 w 136244"/>
                  <a:gd name="connsiteY16" fmla="*/ 12144 h 136244"/>
                  <a:gd name="connsiteX17" fmla="*/ 38457 w 136244"/>
                  <a:gd name="connsiteY17" fmla="*/ 12144 h 13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244" h="136244">
                    <a:moveTo>
                      <a:pt x="97788" y="136245"/>
                    </a:moveTo>
                    <a:lnTo>
                      <a:pt x="38457" y="136245"/>
                    </a:lnTo>
                    <a:cubicBezTo>
                      <a:pt x="17252" y="136245"/>
                      <a:pt x="0" y="118993"/>
                      <a:pt x="0" y="97788"/>
                    </a:cubicBezTo>
                    <a:lnTo>
                      <a:pt x="0" y="38457"/>
                    </a:lnTo>
                    <a:cubicBezTo>
                      <a:pt x="0" y="17252"/>
                      <a:pt x="17252" y="0"/>
                      <a:pt x="38457" y="0"/>
                    </a:cubicBezTo>
                    <a:lnTo>
                      <a:pt x="97788" y="0"/>
                    </a:lnTo>
                    <a:cubicBezTo>
                      <a:pt x="118993" y="0"/>
                      <a:pt x="136245" y="17252"/>
                      <a:pt x="136245" y="38457"/>
                    </a:cubicBezTo>
                    <a:lnTo>
                      <a:pt x="136245" y="97788"/>
                    </a:lnTo>
                    <a:cubicBezTo>
                      <a:pt x="136245" y="118993"/>
                      <a:pt x="118993" y="136245"/>
                      <a:pt x="97788" y="136245"/>
                    </a:cubicBezTo>
                    <a:close/>
                    <a:moveTo>
                      <a:pt x="38457" y="12144"/>
                    </a:moveTo>
                    <a:cubicBezTo>
                      <a:pt x="23949" y="12144"/>
                      <a:pt x="12144" y="23949"/>
                      <a:pt x="12144" y="38457"/>
                    </a:cubicBezTo>
                    <a:lnTo>
                      <a:pt x="12144" y="97788"/>
                    </a:lnTo>
                    <a:cubicBezTo>
                      <a:pt x="12144" y="112296"/>
                      <a:pt x="23949" y="124100"/>
                      <a:pt x="38457" y="124100"/>
                    </a:cubicBezTo>
                    <a:lnTo>
                      <a:pt x="97788" y="124100"/>
                    </a:lnTo>
                    <a:cubicBezTo>
                      <a:pt x="112296" y="124100"/>
                      <a:pt x="124100" y="112296"/>
                      <a:pt x="124100" y="97788"/>
                    </a:cubicBezTo>
                    <a:lnTo>
                      <a:pt x="124100" y="38457"/>
                    </a:lnTo>
                    <a:cubicBezTo>
                      <a:pt x="124100" y="23949"/>
                      <a:pt x="112296" y="12144"/>
                      <a:pt x="97788" y="12144"/>
                    </a:cubicBezTo>
                    <a:lnTo>
                      <a:pt x="38457" y="12144"/>
                    </a:lnTo>
                    <a:close/>
                  </a:path>
                </a:pathLst>
              </a:custGeom>
              <a:solidFill>
                <a:schemeClr val="accent2"/>
              </a:solidFill>
              <a:ln w="8096" cap="flat">
                <a:noFill/>
                <a:prstDash val="solid"/>
                <a:miter/>
              </a:ln>
            </p:spPr>
            <p:txBody>
              <a:bodyPr rtlCol="0" anchor="ctr"/>
              <a:lstStyle/>
              <a:p>
                <a:endParaRPr lang="nl-NL" sz="3600"/>
              </a:p>
            </p:txBody>
          </p:sp>
          <p:sp>
            <p:nvSpPr>
              <p:cNvPr id="838" name="Tekstvak 837">
                <a:extLst>
                  <a:ext uri="{FF2B5EF4-FFF2-40B4-BE49-F238E27FC236}">
                    <a16:creationId xmlns:a16="http://schemas.microsoft.com/office/drawing/2014/main" id="{F3239D9C-6613-530A-D2AD-B7FF7A4FD097}"/>
                  </a:ext>
                </a:extLst>
              </p:cNvPr>
              <p:cNvSpPr txBox="1"/>
              <p:nvPr/>
            </p:nvSpPr>
            <p:spPr>
              <a:xfrm>
                <a:off x="1159562" y="1870778"/>
                <a:ext cx="1456510" cy="184690"/>
              </a:xfrm>
              <a:prstGeom prst="rect">
                <a:avLst/>
              </a:prstGeom>
              <a:noFill/>
            </p:spPr>
            <p:txBody>
              <a:bodyPr wrap="square" lIns="0" tIns="0" rIns="0" bIns="0" rtlCol="0" anchor="t">
                <a:spAutoFit/>
              </a:bodyPr>
              <a:lstStyle/>
              <a:p>
                <a:r>
                  <a:rPr lang="nl-NL" sz="1200">
                    <a:solidFill>
                      <a:schemeClr val="tx2"/>
                    </a:solidFill>
                  </a:rPr>
                  <a:t>Kickstart (2024)</a:t>
                </a:r>
              </a:p>
            </p:txBody>
          </p:sp>
          <p:cxnSp>
            <p:nvCxnSpPr>
              <p:cNvPr id="848" name="Rechte verbindingslijn 847">
                <a:extLst>
                  <a:ext uri="{FF2B5EF4-FFF2-40B4-BE49-F238E27FC236}">
                    <a16:creationId xmlns:a16="http://schemas.microsoft.com/office/drawing/2014/main" id="{B6615730-AA88-AFFE-3685-3F5A162D19A1}"/>
                  </a:ext>
                </a:extLst>
              </p:cNvPr>
              <p:cNvCxnSpPr>
                <a:cxnSpLocks/>
              </p:cNvCxnSpPr>
              <p:nvPr/>
            </p:nvCxnSpPr>
            <p:spPr>
              <a:xfrm flipH="1">
                <a:off x="1159563" y="1742092"/>
                <a:ext cx="4050336" cy="0"/>
              </a:xfrm>
              <a:prstGeom prst="line">
                <a:avLst/>
              </a:prstGeom>
              <a:ln w="9525" cap="rnd">
                <a:solidFill>
                  <a:schemeClr val="bg2"/>
                </a:solidFill>
                <a:prstDash val="sysDot"/>
                <a:round/>
              </a:ln>
            </p:spPr>
            <p:style>
              <a:lnRef idx="1">
                <a:schemeClr val="accent1"/>
              </a:lnRef>
              <a:fillRef idx="0">
                <a:schemeClr val="accent1"/>
              </a:fillRef>
              <a:effectRef idx="0">
                <a:schemeClr val="accent1"/>
              </a:effectRef>
              <a:fontRef idx="minor">
                <a:schemeClr val="tx1"/>
              </a:fontRef>
            </p:style>
          </p:cxnSp>
          <p:sp>
            <p:nvSpPr>
              <p:cNvPr id="853" name="Tekstvak 852">
                <a:extLst>
                  <a:ext uri="{FF2B5EF4-FFF2-40B4-BE49-F238E27FC236}">
                    <a16:creationId xmlns:a16="http://schemas.microsoft.com/office/drawing/2014/main" id="{70C1FF3D-DDF1-A566-DF9A-3EE6B040716C}"/>
                  </a:ext>
                </a:extLst>
              </p:cNvPr>
              <p:cNvSpPr txBox="1"/>
              <p:nvPr/>
            </p:nvSpPr>
            <p:spPr>
              <a:xfrm>
                <a:off x="1159562" y="1413128"/>
                <a:ext cx="3743089" cy="184690"/>
              </a:xfrm>
              <a:prstGeom prst="rect">
                <a:avLst/>
              </a:prstGeom>
              <a:noFill/>
            </p:spPr>
            <p:txBody>
              <a:bodyPr wrap="square" lIns="0" tIns="0" rIns="0" bIns="0" anchor="t">
                <a:spAutoFit/>
              </a:bodyPr>
              <a:lstStyle/>
              <a:p>
                <a:r>
                  <a:rPr lang="nl-NL" sz="1200" b="1">
                    <a:solidFill>
                      <a:schemeClr val="tx2"/>
                    </a:solidFill>
                    <a:latin typeface="+mj-lt"/>
                  </a:rPr>
                  <a:t>Opschaling in 3 fasen</a:t>
                </a:r>
                <a:endParaRPr lang="nl-NL" sz="1200"/>
              </a:p>
            </p:txBody>
          </p:sp>
          <p:cxnSp>
            <p:nvCxnSpPr>
              <p:cNvPr id="854" name="Rechte verbindingslijn 853">
                <a:extLst>
                  <a:ext uri="{FF2B5EF4-FFF2-40B4-BE49-F238E27FC236}">
                    <a16:creationId xmlns:a16="http://schemas.microsoft.com/office/drawing/2014/main" id="{D6C63D5E-C5A0-9B2D-E7AB-3835080FD347}"/>
                  </a:ext>
                </a:extLst>
              </p:cNvPr>
              <p:cNvCxnSpPr>
                <a:cxnSpLocks/>
              </p:cNvCxnSpPr>
              <p:nvPr/>
            </p:nvCxnSpPr>
            <p:spPr>
              <a:xfrm>
                <a:off x="973905" y="1413128"/>
                <a:ext cx="1" cy="431224"/>
              </a:xfrm>
              <a:prstGeom prst="line">
                <a:avLst/>
              </a:prstGeom>
              <a:ln w="19050" cap="rnd">
                <a:solidFill>
                  <a:schemeClr val="accent1"/>
                </a:solidFill>
                <a:prstDash val="solid"/>
                <a:round/>
                <a:tailEnd type="arrow" w="med" len="sm"/>
              </a:ln>
            </p:spPr>
            <p:style>
              <a:lnRef idx="1">
                <a:schemeClr val="accent1"/>
              </a:lnRef>
              <a:fillRef idx="0">
                <a:schemeClr val="accent1"/>
              </a:fillRef>
              <a:effectRef idx="0">
                <a:schemeClr val="accent1"/>
              </a:effectRef>
              <a:fontRef idx="minor">
                <a:schemeClr val="tx1"/>
              </a:fontRef>
            </p:style>
          </p:cxnSp>
        </p:grpSp>
      </p:grpSp>
      <p:grpSp>
        <p:nvGrpSpPr>
          <p:cNvPr id="55" name="Groep 54">
            <a:extLst>
              <a:ext uri="{FF2B5EF4-FFF2-40B4-BE49-F238E27FC236}">
                <a16:creationId xmlns:a16="http://schemas.microsoft.com/office/drawing/2014/main" id="{28B6A528-A5B6-C293-9D67-DDF53A210D03}"/>
              </a:ext>
            </a:extLst>
          </p:cNvPr>
          <p:cNvGrpSpPr/>
          <p:nvPr/>
        </p:nvGrpSpPr>
        <p:grpSpPr>
          <a:xfrm>
            <a:off x="7168861" y="3164177"/>
            <a:ext cx="1115855" cy="1115855"/>
            <a:chOff x="6438989" y="3644928"/>
            <a:chExt cx="1116000" cy="1116000"/>
          </a:xfrm>
        </p:grpSpPr>
        <p:sp>
          <p:nvSpPr>
            <p:cNvPr id="53" name="Ovaal 52">
              <a:extLst>
                <a:ext uri="{FF2B5EF4-FFF2-40B4-BE49-F238E27FC236}">
                  <a16:creationId xmlns:a16="http://schemas.microsoft.com/office/drawing/2014/main" id="{89D5A258-22DB-875A-3D90-DA3B97F8C37C}"/>
                </a:ext>
              </a:extLst>
            </p:cNvPr>
            <p:cNvSpPr>
              <a:spLocks noChangeAspect="1"/>
            </p:cNvSpPr>
            <p:nvPr/>
          </p:nvSpPr>
          <p:spPr>
            <a:xfrm>
              <a:off x="6438989" y="3644928"/>
              <a:ext cx="1116000" cy="1116000"/>
            </a:xfrm>
            <a:prstGeom prst="ellipse">
              <a:avLst/>
            </a:prstGeom>
            <a:solidFill>
              <a:schemeClr val="bg1">
                <a:alpha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3" name="Ovaal 2">
              <a:extLst>
                <a:ext uri="{FF2B5EF4-FFF2-40B4-BE49-F238E27FC236}">
                  <a16:creationId xmlns:a16="http://schemas.microsoft.com/office/drawing/2014/main" id="{E8D80BFF-5694-7CD8-8060-862EBA031A6E}"/>
                </a:ext>
              </a:extLst>
            </p:cNvPr>
            <p:cNvSpPr>
              <a:spLocks noChangeAspect="1"/>
            </p:cNvSpPr>
            <p:nvPr/>
          </p:nvSpPr>
          <p:spPr>
            <a:xfrm>
              <a:off x="6510989" y="3716928"/>
              <a:ext cx="972000" cy="972000"/>
            </a:xfrm>
            <a:prstGeom prst="ellipse">
              <a:avLst/>
            </a:prstGeom>
            <a:solidFill>
              <a:schemeClr val="bg1">
                <a:alpha val="3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54" name="Ovaal 53">
              <a:extLst>
                <a:ext uri="{FF2B5EF4-FFF2-40B4-BE49-F238E27FC236}">
                  <a16:creationId xmlns:a16="http://schemas.microsoft.com/office/drawing/2014/main" id="{2F3999DC-6C54-CEE5-DEE4-C71C489F6C8F}"/>
                </a:ext>
              </a:extLst>
            </p:cNvPr>
            <p:cNvSpPr>
              <a:spLocks noChangeAspect="1"/>
            </p:cNvSpPr>
            <p:nvPr/>
          </p:nvSpPr>
          <p:spPr>
            <a:xfrm>
              <a:off x="6582990" y="3788929"/>
              <a:ext cx="827999" cy="827999"/>
            </a:xfrm>
            <a:prstGeom prst="ellipse">
              <a:avLst/>
            </a:prstGeom>
            <a:solidFill>
              <a:schemeClr val="bg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39" name="Groep 838">
            <a:extLst>
              <a:ext uri="{FF2B5EF4-FFF2-40B4-BE49-F238E27FC236}">
                <a16:creationId xmlns:a16="http://schemas.microsoft.com/office/drawing/2014/main" id="{1135746C-BE87-48F6-749A-18B5410E47B4}"/>
              </a:ext>
            </a:extLst>
          </p:cNvPr>
          <p:cNvGrpSpPr/>
          <p:nvPr/>
        </p:nvGrpSpPr>
        <p:grpSpPr>
          <a:xfrm>
            <a:off x="8669553" y="478462"/>
            <a:ext cx="1638623" cy="1638623"/>
            <a:chOff x="7896335" y="1031434"/>
            <a:chExt cx="1638836" cy="1638836"/>
          </a:xfrm>
        </p:grpSpPr>
        <p:sp>
          <p:nvSpPr>
            <p:cNvPr id="63" name="Ovaal 62">
              <a:extLst>
                <a:ext uri="{FF2B5EF4-FFF2-40B4-BE49-F238E27FC236}">
                  <a16:creationId xmlns:a16="http://schemas.microsoft.com/office/drawing/2014/main" id="{FE77195D-D15C-29DB-491E-00B27AAAFEAE}"/>
                </a:ext>
              </a:extLst>
            </p:cNvPr>
            <p:cNvSpPr>
              <a:spLocks noChangeAspect="1"/>
            </p:cNvSpPr>
            <p:nvPr/>
          </p:nvSpPr>
          <p:spPr>
            <a:xfrm>
              <a:off x="7896335" y="1031434"/>
              <a:ext cx="1638836" cy="1638836"/>
            </a:xfrm>
            <a:prstGeom prst="ellipse">
              <a:avLst/>
            </a:prstGeom>
            <a:solidFill>
              <a:schemeClr val="bg1">
                <a:alpha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832" name="Ovaal 831">
              <a:extLst>
                <a:ext uri="{FF2B5EF4-FFF2-40B4-BE49-F238E27FC236}">
                  <a16:creationId xmlns:a16="http://schemas.microsoft.com/office/drawing/2014/main" id="{D52B17CA-604D-A124-FC1C-9E3797F631AD}"/>
                </a:ext>
              </a:extLst>
            </p:cNvPr>
            <p:cNvSpPr>
              <a:spLocks noChangeAspect="1"/>
            </p:cNvSpPr>
            <p:nvPr/>
          </p:nvSpPr>
          <p:spPr>
            <a:xfrm>
              <a:off x="7968753" y="1103852"/>
              <a:ext cx="1494000" cy="1494000"/>
            </a:xfrm>
            <a:prstGeom prst="ellipse">
              <a:avLst/>
            </a:prstGeom>
            <a:solidFill>
              <a:schemeClr val="bg1">
                <a:alpha val="3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833" name="Ovaal 832">
              <a:extLst>
                <a:ext uri="{FF2B5EF4-FFF2-40B4-BE49-F238E27FC236}">
                  <a16:creationId xmlns:a16="http://schemas.microsoft.com/office/drawing/2014/main" id="{8D0FF030-CC8E-3878-401F-0860489FD81B}"/>
                </a:ext>
              </a:extLst>
            </p:cNvPr>
            <p:cNvSpPr>
              <a:spLocks noChangeAspect="1"/>
            </p:cNvSpPr>
            <p:nvPr/>
          </p:nvSpPr>
          <p:spPr>
            <a:xfrm>
              <a:off x="8040753" y="1175852"/>
              <a:ext cx="1350000" cy="1350000"/>
            </a:xfrm>
            <a:prstGeom prst="ellipse">
              <a:avLst/>
            </a:prstGeom>
            <a:solidFill>
              <a:schemeClr val="bg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75" name="Groep 874">
            <a:extLst>
              <a:ext uri="{FF2B5EF4-FFF2-40B4-BE49-F238E27FC236}">
                <a16:creationId xmlns:a16="http://schemas.microsoft.com/office/drawing/2014/main" id="{87E23C08-CFCC-2468-F912-1CF8E01516B2}"/>
              </a:ext>
            </a:extLst>
          </p:cNvPr>
          <p:cNvGrpSpPr/>
          <p:nvPr/>
        </p:nvGrpSpPr>
        <p:grpSpPr>
          <a:xfrm>
            <a:off x="9559531" y="2465164"/>
            <a:ext cx="771003" cy="771003"/>
            <a:chOff x="6438989" y="3644928"/>
            <a:chExt cx="1116000" cy="1116000"/>
          </a:xfrm>
        </p:grpSpPr>
        <p:sp>
          <p:nvSpPr>
            <p:cNvPr id="876" name="Ovaal 875">
              <a:extLst>
                <a:ext uri="{FF2B5EF4-FFF2-40B4-BE49-F238E27FC236}">
                  <a16:creationId xmlns:a16="http://schemas.microsoft.com/office/drawing/2014/main" id="{3428A97F-FE2D-B728-9672-253A94E3D894}"/>
                </a:ext>
              </a:extLst>
            </p:cNvPr>
            <p:cNvSpPr>
              <a:spLocks noChangeAspect="1"/>
            </p:cNvSpPr>
            <p:nvPr/>
          </p:nvSpPr>
          <p:spPr>
            <a:xfrm>
              <a:off x="6438989" y="3644928"/>
              <a:ext cx="1116000" cy="1116000"/>
            </a:xfrm>
            <a:prstGeom prst="ellipse">
              <a:avLst/>
            </a:prstGeom>
            <a:solidFill>
              <a:schemeClr val="accent1">
                <a:alpha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877" name="Ovaal 876">
              <a:extLst>
                <a:ext uri="{FF2B5EF4-FFF2-40B4-BE49-F238E27FC236}">
                  <a16:creationId xmlns:a16="http://schemas.microsoft.com/office/drawing/2014/main" id="{EEA0C792-C61E-0226-9BFE-2456886624EE}"/>
                </a:ext>
              </a:extLst>
            </p:cNvPr>
            <p:cNvSpPr>
              <a:spLocks noChangeAspect="1"/>
            </p:cNvSpPr>
            <p:nvPr/>
          </p:nvSpPr>
          <p:spPr>
            <a:xfrm>
              <a:off x="6510989" y="3716928"/>
              <a:ext cx="972000" cy="972000"/>
            </a:xfrm>
            <a:prstGeom prst="ellipse">
              <a:avLst/>
            </a:prstGeom>
            <a:solidFill>
              <a:schemeClr val="accent1">
                <a:alpha val="3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878" name="Ovaal 877">
              <a:extLst>
                <a:ext uri="{FF2B5EF4-FFF2-40B4-BE49-F238E27FC236}">
                  <a16:creationId xmlns:a16="http://schemas.microsoft.com/office/drawing/2014/main" id="{874EF9E8-0230-C073-F0BF-5A22B2A7D0E6}"/>
                </a:ext>
              </a:extLst>
            </p:cNvPr>
            <p:cNvSpPr>
              <a:spLocks noChangeAspect="1"/>
            </p:cNvSpPr>
            <p:nvPr/>
          </p:nvSpPr>
          <p:spPr>
            <a:xfrm>
              <a:off x="6582990" y="3788929"/>
              <a:ext cx="827999" cy="827999"/>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79" name="Groep 878">
            <a:extLst>
              <a:ext uri="{FF2B5EF4-FFF2-40B4-BE49-F238E27FC236}">
                <a16:creationId xmlns:a16="http://schemas.microsoft.com/office/drawing/2014/main" id="{0913D5CA-50FB-B3A1-7522-C6FD48327C98}"/>
              </a:ext>
            </a:extLst>
          </p:cNvPr>
          <p:cNvGrpSpPr/>
          <p:nvPr/>
        </p:nvGrpSpPr>
        <p:grpSpPr>
          <a:xfrm>
            <a:off x="7952649" y="1991697"/>
            <a:ext cx="771003" cy="771003"/>
            <a:chOff x="6438989" y="3644928"/>
            <a:chExt cx="1116000" cy="1116000"/>
          </a:xfrm>
        </p:grpSpPr>
        <p:sp>
          <p:nvSpPr>
            <p:cNvPr id="880" name="Ovaal 879">
              <a:extLst>
                <a:ext uri="{FF2B5EF4-FFF2-40B4-BE49-F238E27FC236}">
                  <a16:creationId xmlns:a16="http://schemas.microsoft.com/office/drawing/2014/main" id="{3F160DFD-2F03-2133-E311-1117DCB77F62}"/>
                </a:ext>
              </a:extLst>
            </p:cNvPr>
            <p:cNvSpPr>
              <a:spLocks noChangeAspect="1"/>
            </p:cNvSpPr>
            <p:nvPr/>
          </p:nvSpPr>
          <p:spPr>
            <a:xfrm>
              <a:off x="6438989" y="3644928"/>
              <a:ext cx="1116000" cy="1116000"/>
            </a:xfrm>
            <a:prstGeom prst="ellipse">
              <a:avLst/>
            </a:prstGeom>
            <a:solidFill>
              <a:schemeClr val="accent1">
                <a:alpha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881" name="Ovaal 880">
              <a:extLst>
                <a:ext uri="{FF2B5EF4-FFF2-40B4-BE49-F238E27FC236}">
                  <a16:creationId xmlns:a16="http://schemas.microsoft.com/office/drawing/2014/main" id="{C130449F-2F31-069D-2F50-A090246764D7}"/>
                </a:ext>
              </a:extLst>
            </p:cNvPr>
            <p:cNvSpPr>
              <a:spLocks noChangeAspect="1"/>
            </p:cNvSpPr>
            <p:nvPr/>
          </p:nvSpPr>
          <p:spPr>
            <a:xfrm>
              <a:off x="6510989" y="3716928"/>
              <a:ext cx="972000" cy="972000"/>
            </a:xfrm>
            <a:prstGeom prst="ellipse">
              <a:avLst/>
            </a:prstGeom>
            <a:solidFill>
              <a:schemeClr val="accent1">
                <a:alpha val="3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882" name="Ovaal 881">
              <a:extLst>
                <a:ext uri="{FF2B5EF4-FFF2-40B4-BE49-F238E27FC236}">
                  <a16:creationId xmlns:a16="http://schemas.microsoft.com/office/drawing/2014/main" id="{079A404B-A74B-3B1F-DFC9-1B4B5594F6DD}"/>
                </a:ext>
              </a:extLst>
            </p:cNvPr>
            <p:cNvSpPr>
              <a:spLocks noChangeAspect="1"/>
            </p:cNvSpPr>
            <p:nvPr/>
          </p:nvSpPr>
          <p:spPr>
            <a:xfrm>
              <a:off x="6582990" y="3788929"/>
              <a:ext cx="827999" cy="827999"/>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83" name="Groep 882">
            <a:extLst>
              <a:ext uri="{FF2B5EF4-FFF2-40B4-BE49-F238E27FC236}">
                <a16:creationId xmlns:a16="http://schemas.microsoft.com/office/drawing/2014/main" id="{6AE7673F-9795-9F75-6278-E9A9DBC11A7B}"/>
              </a:ext>
            </a:extLst>
          </p:cNvPr>
          <p:cNvGrpSpPr/>
          <p:nvPr/>
        </p:nvGrpSpPr>
        <p:grpSpPr>
          <a:xfrm>
            <a:off x="8569766" y="3331617"/>
            <a:ext cx="771003" cy="771003"/>
            <a:chOff x="6438989" y="3644928"/>
            <a:chExt cx="1116000" cy="1116000"/>
          </a:xfrm>
        </p:grpSpPr>
        <p:sp>
          <p:nvSpPr>
            <p:cNvPr id="884" name="Ovaal 883">
              <a:extLst>
                <a:ext uri="{FF2B5EF4-FFF2-40B4-BE49-F238E27FC236}">
                  <a16:creationId xmlns:a16="http://schemas.microsoft.com/office/drawing/2014/main" id="{C974D61E-4BC5-DA7D-E3C1-76445D7C8B3F}"/>
                </a:ext>
              </a:extLst>
            </p:cNvPr>
            <p:cNvSpPr>
              <a:spLocks noChangeAspect="1"/>
            </p:cNvSpPr>
            <p:nvPr/>
          </p:nvSpPr>
          <p:spPr>
            <a:xfrm>
              <a:off x="6438989" y="3644928"/>
              <a:ext cx="1116000" cy="1116000"/>
            </a:xfrm>
            <a:prstGeom prst="ellipse">
              <a:avLst/>
            </a:prstGeom>
            <a:solidFill>
              <a:schemeClr val="accent1">
                <a:alpha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885" name="Ovaal 884">
              <a:extLst>
                <a:ext uri="{FF2B5EF4-FFF2-40B4-BE49-F238E27FC236}">
                  <a16:creationId xmlns:a16="http://schemas.microsoft.com/office/drawing/2014/main" id="{8986FBFB-0DBD-975C-4015-F7D9D4BBDF57}"/>
                </a:ext>
              </a:extLst>
            </p:cNvPr>
            <p:cNvSpPr>
              <a:spLocks noChangeAspect="1"/>
            </p:cNvSpPr>
            <p:nvPr/>
          </p:nvSpPr>
          <p:spPr>
            <a:xfrm>
              <a:off x="6510989" y="3716928"/>
              <a:ext cx="972000" cy="972000"/>
            </a:xfrm>
            <a:prstGeom prst="ellipse">
              <a:avLst/>
            </a:prstGeom>
            <a:solidFill>
              <a:schemeClr val="accent1">
                <a:alpha val="3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886" name="Ovaal 885">
              <a:extLst>
                <a:ext uri="{FF2B5EF4-FFF2-40B4-BE49-F238E27FC236}">
                  <a16:creationId xmlns:a16="http://schemas.microsoft.com/office/drawing/2014/main" id="{4A120E20-D03B-64B5-2700-40B9D0DBB66B}"/>
                </a:ext>
              </a:extLst>
            </p:cNvPr>
            <p:cNvSpPr>
              <a:spLocks noChangeAspect="1"/>
            </p:cNvSpPr>
            <p:nvPr/>
          </p:nvSpPr>
          <p:spPr>
            <a:xfrm>
              <a:off x="6582990" y="3788929"/>
              <a:ext cx="827999" cy="827999"/>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7" name="Groep 16">
            <a:extLst>
              <a:ext uri="{FF2B5EF4-FFF2-40B4-BE49-F238E27FC236}">
                <a16:creationId xmlns:a16="http://schemas.microsoft.com/office/drawing/2014/main" id="{D702A5AE-C27C-C056-FBEB-16191492C7C7}"/>
              </a:ext>
            </a:extLst>
          </p:cNvPr>
          <p:cNvGrpSpPr/>
          <p:nvPr/>
        </p:nvGrpSpPr>
        <p:grpSpPr>
          <a:xfrm>
            <a:off x="7257607" y="3020973"/>
            <a:ext cx="1005535" cy="992031"/>
            <a:chOff x="6527746" y="3523476"/>
            <a:chExt cx="1005665" cy="992160"/>
          </a:xfrm>
        </p:grpSpPr>
        <p:sp>
          <p:nvSpPr>
            <p:cNvPr id="6" name="Vrije vorm 5">
              <a:extLst>
                <a:ext uri="{FF2B5EF4-FFF2-40B4-BE49-F238E27FC236}">
                  <a16:creationId xmlns:a16="http://schemas.microsoft.com/office/drawing/2014/main" id="{27E456D1-CBA8-2F32-31F2-9DE613D019C1}"/>
                </a:ext>
              </a:extLst>
            </p:cNvPr>
            <p:cNvSpPr/>
            <p:nvPr/>
          </p:nvSpPr>
          <p:spPr>
            <a:xfrm>
              <a:off x="6527746" y="3929930"/>
              <a:ext cx="839354" cy="585706"/>
            </a:xfrm>
            <a:custGeom>
              <a:avLst/>
              <a:gdLst>
                <a:gd name="connsiteX0" fmla="*/ 891205 w 905519"/>
                <a:gd name="connsiteY0" fmla="*/ 360750 h 631877"/>
                <a:gd name="connsiteX1" fmla="*/ 902506 w 905519"/>
                <a:gd name="connsiteY1" fmla="*/ 377319 h 631877"/>
                <a:gd name="connsiteX2" fmla="*/ 900999 w 905519"/>
                <a:gd name="connsiteY2" fmla="*/ 364516 h 631877"/>
                <a:gd name="connsiteX3" fmla="*/ 905519 w 905519"/>
                <a:gd name="connsiteY3" fmla="*/ 346441 h 631877"/>
                <a:gd name="connsiteX4" fmla="*/ 902506 w 905519"/>
                <a:gd name="connsiteY4" fmla="*/ 338909 h 631877"/>
                <a:gd name="connsiteX5" fmla="*/ 888192 w 905519"/>
                <a:gd name="connsiteY5" fmla="*/ 320834 h 631877"/>
                <a:gd name="connsiteX6" fmla="*/ 888192 w 905519"/>
                <a:gd name="connsiteY6" fmla="*/ 320834 h 631877"/>
                <a:gd name="connsiteX7" fmla="*/ 876892 w 905519"/>
                <a:gd name="connsiteY7" fmla="*/ 298993 h 631877"/>
                <a:gd name="connsiteX8" fmla="*/ 860318 w 905519"/>
                <a:gd name="connsiteY8" fmla="*/ 281671 h 631877"/>
                <a:gd name="connsiteX9" fmla="*/ 864085 w 905519"/>
                <a:gd name="connsiteY9" fmla="*/ 294475 h 631877"/>
                <a:gd name="connsiteX10" fmla="*/ 870278 w 905519"/>
                <a:gd name="connsiteY10" fmla="*/ 304469 h 631877"/>
                <a:gd name="connsiteX11" fmla="*/ 864085 w 905519"/>
                <a:gd name="connsiteY11" fmla="*/ 296734 h 631877"/>
                <a:gd name="connsiteX12" fmla="*/ 848265 w 905519"/>
                <a:gd name="connsiteY12" fmla="*/ 262843 h 631877"/>
                <a:gd name="connsiteX13" fmla="*/ 848265 w 905519"/>
                <a:gd name="connsiteY13" fmla="*/ 262843 h 631877"/>
                <a:gd name="connsiteX14" fmla="*/ 838471 w 905519"/>
                <a:gd name="connsiteY14" fmla="*/ 241002 h 631877"/>
                <a:gd name="connsiteX15" fmla="*/ 805324 w 905519"/>
                <a:gd name="connsiteY15" fmla="*/ 229705 h 631877"/>
                <a:gd name="connsiteX16" fmla="*/ 792518 w 905519"/>
                <a:gd name="connsiteY16" fmla="*/ 216902 h 631877"/>
                <a:gd name="connsiteX17" fmla="*/ 785730 w 905519"/>
                <a:gd name="connsiteY17" fmla="*/ 213196 h 631877"/>
                <a:gd name="connsiteX18" fmla="*/ 785737 w 905519"/>
                <a:gd name="connsiteY18" fmla="*/ 213136 h 631877"/>
                <a:gd name="connsiteX19" fmla="*/ 785541 w 905519"/>
                <a:gd name="connsiteY19" fmla="*/ 213099 h 631877"/>
                <a:gd name="connsiteX20" fmla="*/ 784231 w 905519"/>
                <a:gd name="connsiteY20" fmla="*/ 212383 h 631877"/>
                <a:gd name="connsiteX21" fmla="*/ 784140 w 905519"/>
                <a:gd name="connsiteY21" fmla="*/ 212828 h 631877"/>
                <a:gd name="connsiteX22" fmla="*/ 758617 w 905519"/>
                <a:gd name="connsiteY22" fmla="*/ 207864 h 631877"/>
                <a:gd name="connsiteX23" fmla="*/ 751084 w 905519"/>
                <a:gd name="connsiteY23" fmla="*/ 209371 h 631877"/>
                <a:gd name="connsiteX24" fmla="*/ 751528 w 905519"/>
                <a:gd name="connsiteY24" fmla="*/ 207925 h 631877"/>
                <a:gd name="connsiteX25" fmla="*/ 755604 w 905519"/>
                <a:gd name="connsiteY25" fmla="*/ 207111 h 631877"/>
                <a:gd name="connsiteX26" fmla="*/ 783477 w 905519"/>
                <a:gd name="connsiteY26" fmla="*/ 212383 h 631877"/>
                <a:gd name="connsiteX27" fmla="*/ 790257 w 905519"/>
                <a:gd name="connsiteY27" fmla="*/ 210124 h 631877"/>
                <a:gd name="connsiteX28" fmla="*/ 798544 w 905519"/>
                <a:gd name="connsiteY28" fmla="*/ 213889 h 631877"/>
                <a:gd name="connsiteX29" fmla="*/ 798544 w 905519"/>
                <a:gd name="connsiteY29" fmla="*/ 210124 h 631877"/>
                <a:gd name="connsiteX30" fmla="*/ 803064 w 905519"/>
                <a:gd name="connsiteY30" fmla="*/ 207111 h 631877"/>
                <a:gd name="connsiteX31" fmla="*/ 804571 w 905519"/>
                <a:gd name="connsiteY31" fmla="*/ 210124 h 631877"/>
                <a:gd name="connsiteX32" fmla="*/ 809091 w 905519"/>
                <a:gd name="connsiteY32" fmla="*/ 207111 h 631877"/>
                <a:gd name="connsiteX33" fmla="*/ 807584 w 905519"/>
                <a:gd name="connsiteY33" fmla="*/ 204099 h 631877"/>
                <a:gd name="connsiteX34" fmla="*/ 809091 w 905519"/>
                <a:gd name="connsiteY34" fmla="*/ 202592 h 631877"/>
                <a:gd name="connsiteX35" fmla="*/ 814364 w 905519"/>
                <a:gd name="connsiteY35" fmla="*/ 204099 h 631877"/>
                <a:gd name="connsiteX36" fmla="*/ 841485 w 905519"/>
                <a:gd name="connsiteY36" fmla="*/ 202592 h 631877"/>
                <a:gd name="connsiteX37" fmla="*/ 858812 w 905519"/>
                <a:gd name="connsiteY37" fmla="*/ 198827 h 631877"/>
                <a:gd name="connsiteX38" fmla="*/ 867098 w 905519"/>
                <a:gd name="connsiteY38" fmla="*/ 194308 h 631877"/>
                <a:gd name="connsiteX39" fmla="*/ 868605 w 905519"/>
                <a:gd name="connsiteY39" fmla="*/ 192802 h 631877"/>
                <a:gd name="connsiteX40" fmla="*/ 839225 w 905519"/>
                <a:gd name="connsiteY40" fmla="*/ 158158 h 631877"/>
                <a:gd name="connsiteX41" fmla="*/ 839225 w 905519"/>
                <a:gd name="connsiteY41" fmla="*/ 158158 h 631877"/>
                <a:gd name="connsiteX42" fmla="*/ 837718 w 905519"/>
                <a:gd name="connsiteY42" fmla="*/ 154392 h 631877"/>
                <a:gd name="connsiteX43" fmla="*/ 837213 w 905519"/>
                <a:gd name="connsiteY43" fmla="*/ 155506 h 631877"/>
                <a:gd name="connsiteX44" fmla="*/ 839225 w 905519"/>
                <a:gd name="connsiteY44" fmla="*/ 149873 h 631877"/>
                <a:gd name="connsiteX45" fmla="*/ 815118 w 905519"/>
                <a:gd name="connsiteY45" fmla="*/ 121254 h 631877"/>
                <a:gd name="connsiteX46" fmla="*/ 818131 w 905519"/>
                <a:gd name="connsiteY46" fmla="*/ 116735 h 631877"/>
                <a:gd name="connsiteX47" fmla="*/ 795666 w 905519"/>
                <a:gd name="connsiteY47" fmla="*/ 83801 h 631877"/>
                <a:gd name="connsiteX48" fmla="*/ 804571 w 905519"/>
                <a:gd name="connsiteY48" fmla="*/ 76819 h 631877"/>
                <a:gd name="connsiteX49" fmla="*/ 820391 w 905519"/>
                <a:gd name="connsiteY49" fmla="*/ 70041 h 631877"/>
                <a:gd name="connsiteX50" fmla="*/ 809844 w 905519"/>
                <a:gd name="connsiteY50" fmla="*/ 61757 h 631877"/>
                <a:gd name="connsiteX51" fmla="*/ 815871 w 905519"/>
                <a:gd name="connsiteY51" fmla="*/ 36150 h 631877"/>
                <a:gd name="connsiteX52" fmla="*/ 809844 w 905519"/>
                <a:gd name="connsiteY52" fmla="*/ 23347 h 631877"/>
                <a:gd name="connsiteX53" fmla="*/ 790257 w 905519"/>
                <a:gd name="connsiteY53" fmla="*/ 31631 h 631877"/>
                <a:gd name="connsiteX54" fmla="*/ 791764 w 905519"/>
                <a:gd name="connsiteY54" fmla="*/ 36903 h 631877"/>
                <a:gd name="connsiteX55" fmla="*/ 788751 w 905519"/>
                <a:gd name="connsiteY55" fmla="*/ 39916 h 631877"/>
                <a:gd name="connsiteX56" fmla="*/ 790257 w 905519"/>
                <a:gd name="connsiteY56" fmla="*/ 49707 h 631877"/>
                <a:gd name="connsiteX57" fmla="*/ 778957 w 905519"/>
                <a:gd name="connsiteY57" fmla="*/ 54225 h 631877"/>
                <a:gd name="connsiteX58" fmla="*/ 783477 w 905519"/>
                <a:gd name="connsiteY58" fmla="*/ 64016 h 631877"/>
                <a:gd name="connsiteX59" fmla="*/ 788751 w 905519"/>
                <a:gd name="connsiteY59" fmla="*/ 60251 h 631877"/>
                <a:gd name="connsiteX60" fmla="*/ 790257 w 905519"/>
                <a:gd name="connsiteY60" fmla="*/ 61757 h 631877"/>
                <a:gd name="connsiteX61" fmla="*/ 783477 w 905519"/>
                <a:gd name="connsiteY61" fmla="*/ 68535 h 631877"/>
                <a:gd name="connsiteX62" fmla="*/ 774437 w 905519"/>
                <a:gd name="connsiteY62" fmla="*/ 71548 h 631877"/>
                <a:gd name="connsiteX63" fmla="*/ 769164 w 905519"/>
                <a:gd name="connsiteY63" fmla="*/ 70041 h 631877"/>
                <a:gd name="connsiteX64" fmla="*/ 766150 w 905519"/>
                <a:gd name="connsiteY64" fmla="*/ 74560 h 631877"/>
                <a:gd name="connsiteX65" fmla="*/ 761630 w 905519"/>
                <a:gd name="connsiteY65" fmla="*/ 76819 h 631877"/>
                <a:gd name="connsiteX66" fmla="*/ 750330 w 905519"/>
                <a:gd name="connsiteY66" fmla="*/ 67029 h 631877"/>
                <a:gd name="connsiteX67" fmla="*/ 740537 w 905519"/>
                <a:gd name="connsiteY67" fmla="*/ 73054 h 631877"/>
                <a:gd name="connsiteX68" fmla="*/ 734510 w 905519"/>
                <a:gd name="connsiteY68" fmla="*/ 71548 h 631877"/>
                <a:gd name="connsiteX69" fmla="*/ 733757 w 905519"/>
                <a:gd name="connsiteY69" fmla="*/ 76819 h 631877"/>
                <a:gd name="connsiteX70" fmla="*/ 726223 w 905519"/>
                <a:gd name="connsiteY70" fmla="*/ 78326 h 631877"/>
                <a:gd name="connsiteX71" fmla="*/ 723210 w 905519"/>
                <a:gd name="connsiteY71" fmla="*/ 82844 h 631877"/>
                <a:gd name="connsiteX72" fmla="*/ 714923 w 905519"/>
                <a:gd name="connsiteY72" fmla="*/ 86610 h 631877"/>
                <a:gd name="connsiteX73" fmla="*/ 711910 w 905519"/>
                <a:gd name="connsiteY73" fmla="*/ 92635 h 631877"/>
                <a:gd name="connsiteX74" fmla="*/ 700610 w 905519"/>
                <a:gd name="connsiteY74" fmla="*/ 85857 h 631877"/>
                <a:gd name="connsiteX75" fmla="*/ 684036 w 905519"/>
                <a:gd name="connsiteY75" fmla="*/ 68535 h 631877"/>
                <a:gd name="connsiteX76" fmla="*/ 682529 w 905519"/>
                <a:gd name="connsiteY76" fmla="*/ 78326 h 631877"/>
                <a:gd name="connsiteX77" fmla="*/ 650136 w 905519"/>
                <a:gd name="connsiteY77" fmla="*/ 50460 h 631877"/>
                <a:gd name="connsiteX78" fmla="*/ 641849 w 905519"/>
                <a:gd name="connsiteY78" fmla="*/ 56485 h 631877"/>
                <a:gd name="connsiteX79" fmla="*/ 637329 w 905519"/>
                <a:gd name="connsiteY79" fmla="*/ 74560 h 631877"/>
                <a:gd name="connsiteX80" fmla="*/ 626029 w 905519"/>
                <a:gd name="connsiteY80" fmla="*/ 80585 h 631877"/>
                <a:gd name="connsiteX81" fmla="*/ 620755 w 905519"/>
                <a:gd name="connsiteY81" fmla="*/ 87363 h 631877"/>
                <a:gd name="connsiteX82" fmla="*/ 597401 w 905519"/>
                <a:gd name="connsiteY82" fmla="*/ 58744 h 631877"/>
                <a:gd name="connsiteX83" fmla="*/ 552954 w 905519"/>
                <a:gd name="connsiteY83" fmla="*/ 87363 h 631877"/>
                <a:gd name="connsiteX84" fmla="*/ 549941 w 905519"/>
                <a:gd name="connsiteY84" fmla="*/ 82091 h 631877"/>
                <a:gd name="connsiteX85" fmla="*/ 548434 w 905519"/>
                <a:gd name="connsiteY85" fmla="*/ 82091 h 631877"/>
                <a:gd name="connsiteX86" fmla="*/ 534121 w 905519"/>
                <a:gd name="connsiteY86" fmla="*/ 85104 h 631877"/>
                <a:gd name="connsiteX87" fmla="*/ 546174 w 905519"/>
                <a:gd name="connsiteY87" fmla="*/ 121254 h 631877"/>
                <a:gd name="connsiteX88" fmla="*/ 554461 w 905519"/>
                <a:gd name="connsiteY88" fmla="*/ 118242 h 631877"/>
                <a:gd name="connsiteX89" fmla="*/ 551448 w 905519"/>
                <a:gd name="connsiteY89" fmla="*/ 124267 h 631877"/>
                <a:gd name="connsiteX90" fmla="*/ 565761 w 905519"/>
                <a:gd name="connsiteY90" fmla="*/ 139329 h 631877"/>
                <a:gd name="connsiteX91" fmla="*/ 571788 w 905519"/>
                <a:gd name="connsiteY91" fmla="*/ 137070 h 631877"/>
                <a:gd name="connsiteX92" fmla="*/ 574048 w 905519"/>
                <a:gd name="connsiteY92" fmla="*/ 137070 h 631877"/>
                <a:gd name="connsiteX93" fmla="*/ 580075 w 905519"/>
                <a:gd name="connsiteY93" fmla="*/ 132551 h 631877"/>
                <a:gd name="connsiteX94" fmla="*/ 583088 w 905519"/>
                <a:gd name="connsiteY94" fmla="*/ 137070 h 631877"/>
                <a:gd name="connsiteX95" fmla="*/ 572541 w 905519"/>
                <a:gd name="connsiteY95" fmla="*/ 140836 h 631877"/>
                <a:gd name="connsiteX96" fmla="*/ 571788 w 905519"/>
                <a:gd name="connsiteY96" fmla="*/ 149873 h 631877"/>
                <a:gd name="connsiteX97" fmla="*/ 580075 w 905519"/>
                <a:gd name="connsiteY97" fmla="*/ 169455 h 631877"/>
                <a:gd name="connsiteX98" fmla="*/ 581581 w 905519"/>
                <a:gd name="connsiteY98" fmla="*/ 169455 h 631877"/>
                <a:gd name="connsiteX99" fmla="*/ 580075 w 905519"/>
                <a:gd name="connsiteY99" fmla="*/ 186777 h 631877"/>
                <a:gd name="connsiteX100" fmla="*/ 571788 w 905519"/>
                <a:gd name="connsiteY100" fmla="*/ 192049 h 631877"/>
                <a:gd name="connsiteX101" fmla="*/ 580075 w 905519"/>
                <a:gd name="connsiteY101" fmla="*/ 206358 h 631877"/>
                <a:gd name="connsiteX102" fmla="*/ 575555 w 905519"/>
                <a:gd name="connsiteY102" fmla="*/ 212383 h 631877"/>
                <a:gd name="connsiteX103" fmla="*/ 577061 w 905519"/>
                <a:gd name="connsiteY103" fmla="*/ 214643 h 631877"/>
                <a:gd name="connsiteX104" fmla="*/ 549188 w 905519"/>
                <a:gd name="connsiteY104" fmla="*/ 223680 h 631877"/>
                <a:gd name="connsiteX105" fmla="*/ 522067 w 905519"/>
                <a:gd name="connsiteY105" fmla="*/ 217655 h 631877"/>
                <a:gd name="connsiteX106" fmla="*/ 508507 w 905519"/>
                <a:gd name="connsiteY106" fmla="*/ 217655 h 631877"/>
                <a:gd name="connsiteX107" fmla="*/ 481387 w 905519"/>
                <a:gd name="connsiteY107" fmla="*/ 225940 h 631877"/>
                <a:gd name="connsiteX108" fmla="*/ 467073 w 905519"/>
                <a:gd name="connsiteY108" fmla="*/ 227446 h 631877"/>
                <a:gd name="connsiteX109" fmla="*/ 433173 w 905519"/>
                <a:gd name="connsiteY109" fmla="*/ 222174 h 631877"/>
                <a:gd name="connsiteX110" fmla="*/ 415092 w 905519"/>
                <a:gd name="connsiteY110" fmla="*/ 216149 h 631877"/>
                <a:gd name="connsiteX111" fmla="*/ 354825 w 905519"/>
                <a:gd name="connsiteY111" fmla="*/ 181505 h 631877"/>
                <a:gd name="connsiteX112" fmla="*/ 335991 w 905519"/>
                <a:gd name="connsiteY112" fmla="*/ 155898 h 631877"/>
                <a:gd name="connsiteX113" fmla="*/ 320171 w 905519"/>
                <a:gd name="connsiteY113" fmla="*/ 143095 h 631877"/>
                <a:gd name="connsiteX114" fmla="*/ 330718 w 905519"/>
                <a:gd name="connsiteY114" fmla="*/ 127279 h 631877"/>
                <a:gd name="connsiteX115" fmla="*/ 295311 w 905519"/>
                <a:gd name="connsiteY115" fmla="*/ 99413 h 631877"/>
                <a:gd name="connsiteX116" fmla="*/ 290037 w 905519"/>
                <a:gd name="connsiteY116" fmla="*/ 82844 h 631877"/>
                <a:gd name="connsiteX117" fmla="*/ 294557 w 905519"/>
                <a:gd name="connsiteY117" fmla="*/ 76819 h 631877"/>
                <a:gd name="connsiteX118" fmla="*/ 290037 w 905519"/>
                <a:gd name="connsiteY118" fmla="*/ 76819 h 631877"/>
                <a:gd name="connsiteX119" fmla="*/ 290037 w 905519"/>
                <a:gd name="connsiteY119" fmla="*/ 74560 h 631877"/>
                <a:gd name="connsiteX120" fmla="*/ 275724 w 905519"/>
                <a:gd name="connsiteY120" fmla="*/ 64016 h 631877"/>
                <a:gd name="connsiteX121" fmla="*/ 248603 w 905519"/>
                <a:gd name="connsiteY121" fmla="*/ 51213 h 631877"/>
                <a:gd name="connsiteX122" fmla="*/ 250110 w 905519"/>
                <a:gd name="connsiteY122" fmla="*/ 47447 h 631877"/>
                <a:gd name="connsiteX123" fmla="*/ 238810 w 905519"/>
                <a:gd name="connsiteY123" fmla="*/ 42928 h 631877"/>
                <a:gd name="connsiteX124" fmla="*/ 244837 w 905519"/>
                <a:gd name="connsiteY124" fmla="*/ 30125 h 631877"/>
                <a:gd name="connsiteX125" fmla="*/ 226756 w 905519"/>
                <a:gd name="connsiteY125" fmla="*/ 20334 h 631877"/>
                <a:gd name="connsiteX126" fmla="*/ 220730 w 905519"/>
                <a:gd name="connsiteY126" fmla="*/ 10544 h 631877"/>
                <a:gd name="connsiteX127" fmla="*/ 222236 w 905519"/>
                <a:gd name="connsiteY127" fmla="*/ 7531 h 631877"/>
                <a:gd name="connsiteX128" fmla="*/ 212443 w 905519"/>
                <a:gd name="connsiteY128" fmla="*/ 0 h 631877"/>
                <a:gd name="connsiteX129" fmla="*/ 191349 w 905519"/>
                <a:gd name="connsiteY129" fmla="*/ 21841 h 631877"/>
                <a:gd name="connsiteX130" fmla="*/ 174022 w 905519"/>
                <a:gd name="connsiteY130" fmla="*/ 36150 h 631877"/>
                <a:gd name="connsiteX131" fmla="*/ 113755 w 905519"/>
                <a:gd name="connsiteY131" fmla="*/ 12803 h 631877"/>
                <a:gd name="connsiteX132" fmla="*/ 106975 w 905519"/>
                <a:gd name="connsiteY132" fmla="*/ 31631 h 631877"/>
                <a:gd name="connsiteX133" fmla="*/ 94921 w 905519"/>
                <a:gd name="connsiteY133" fmla="*/ 28619 h 631877"/>
                <a:gd name="connsiteX134" fmla="*/ 78348 w 905519"/>
                <a:gd name="connsiteY134" fmla="*/ 33138 h 631877"/>
                <a:gd name="connsiteX135" fmla="*/ 58007 w 905519"/>
                <a:gd name="connsiteY135" fmla="*/ 30125 h 631877"/>
                <a:gd name="connsiteX136" fmla="*/ 41434 w 905519"/>
                <a:gd name="connsiteY136" fmla="*/ 33138 h 631877"/>
                <a:gd name="connsiteX137" fmla="*/ 39927 w 905519"/>
                <a:gd name="connsiteY137" fmla="*/ 28619 h 631877"/>
                <a:gd name="connsiteX138" fmla="*/ 30134 w 905519"/>
                <a:gd name="connsiteY138" fmla="*/ 33138 h 631877"/>
                <a:gd name="connsiteX139" fmla="*/ 31640 w 905519"/>
                <a:gd name="connsiteY139" fmla="*/ 36903 h 631877"/>
                <a:gd name="connsiteX140" fmla="*/ 27120 w 905519"/>
                <a:gd name="connsiteY140" fmla="*/ 42928 h 631877"/>
                <a:gd name="connsiteX141" fmla="*/ 24107 w 905519"/>
                <a:gd name="connsiteY141" fmla="*/ 42928 h 631877"/>
                <a:gd name="connsiteX142" fmla="*/ 27120 w 905519"/>
                <a:gd name="connsiteY142" fmla="*/ 44435 h 631877"/>
                <a:gd name="connsiteX143" fmla="*/ 25614 w 905519"/>
                <a:gd name="connsiteY143" fmla="*/ 47447 h 631877"/>
                <a:gd name="connsiteX144" fmla="*/ 22600 w 905519"/>
                <a:gd name="connsiteY144" fmla="*/ 47447 h 631877"/>
                <a:gd name="connsiteX145" fmla="*/ 27120 w 905519"/>
                <a:gd name="connsiteY145" fmla="*/ 48954 h 631877"/>
                <a:gd name="connsiteX146" fmla="*/ 38421 w 905519"/>
                <a:gd name="connsiteY146" fmla="*/ 36150 h 631877"/>
                <a:gd name="connsiteX147" fmla="*/ 51227 w 905519"/>
                <a:gd name="connsiteY147" fmla="*/ 36150 h 631877"/>
                <a:gd name="connsiteX148" fmla="*/ 59514 w 905519"/>
                <a:gd name="connsiteY148" fmla="*/ 39916 h 631877"/>
                <a:gd name="connsiteX149" fmla="*/ 65541 w 905519"/>
                <a:gd name="connsiteY149" fmla="*/ 38410 h 631877"/>
                <a:gd name="connsiteX150" fmla="*/ 68554 w 905519"/>
                <a:gd name="connsiteY150" fmla="*/ 36150 h 631877"/>
                <a:gd name="connsiteX151" fmla="*/ 72321 w 905519"/>
                <a:gd name="connsiteY151" fmla="*/ 38410 h 631877"/>
                <a:gd name="connsiteX152" fmla="*/ 64034 w 905519"/>
                <a:gd name="connsiteY152" fmla="*/ 52719 h 631877"/>
                <a:gd name="connsiteX153" fmla="*/ 59514 w 905519"/>
                <a:gd name="connsiteY153" fmla="*/ 70041 h 631877"/>
                <a:gd name="connsiteX154" fmla="*/ 61021 w 905519"/>
                <a:gd name="connsiteY154" fmla="*/ 79832 h 631877"/>
                <a:gd name="connsiteX155" fmla="*/ 69308 w 905519"/>
                <a:gd name="connsiteY155" fmla="*/ 82844 h 631877"/>
                <a:gd name="connsiteX156" fmla="*/ 70814 w 905519"/>
                <a:gd name="connsiteY156" fmla="*/ 88116 h 631877"/>
                <a:gd name="connsiteX157" fmla="*/ 67048 w 905519"/>
                <a:gd name="connsiteY157" fmla="*/ 89623 h 631877"/>
                <a:gd name="connsiteX158" fmla="*/ 64034 w 905519"/>
                <a:gd name="connsiteY158" fmla="*/ 85857 h 631877"/>
                <a:gd name="connsiteX159" fmla="*/ 59514 w 905519"/>
                <a:gd name="connsiteY159" fmla="*/ 85857 h 631877"/>
                <a:gd name="connsiteX160" fmla="*/ 44447 w 905519"/>
                <a:gd name="connsiteY160" fmla="*/ 105438 h 631877"/>
                <a:gd name="connsiteX161" fmla="*/ 45201 w 905519"/>
                <a:gd name="connsiteY161" fmla="*/ 109957 h 631877"/>
                <a:gd name="connsiteX162" fmla="*/ 51227 w 905519"/>
                <a:gd name="connsiteY162" fmla="*/ 108451 h 631877"/>
                <a:gd name="connsiteX163" fmla="*/ 54241 w 905519"/>
                <a:gd name="connsiteY163" fmla="*/ 111463 h 631877"/>
                <a:gd name="connsiteX164" fmla="*/ 41434 w 905519"/>
                <a:gd name="connsiteY164" fmla="*/ 129539 h 631877"/>
                <a:gd name="connsiteX165" fmla="*/ 24107 w 905519"/>
                <a:gd name="connsiteY165" fmla="*/ 129539 h 631877"/>
                <a:gd name="connsiteX166" fmla="*/ 25614 w 905519"/>
                <a:gd name="connsiteY166" fmla="*/ 121254 h 631877"/>
                <a:gd name="connsiteX167" fmla="*/ 36914 w 905519"/>
                <a:gd name="connsiteY167" fmla="*/ 109957 h 631877"/>
                <a:gd name="connsiteX168" fmla="*/ 48214 w 905519"/>
                <a:gd name="connsiteY168" fmla="*/ 88116 h 631877"/>
                <a:gd name="connsiteX169" fmla="*/ 46707 w 905519"/>
                <a:gd name="connsiteY169" fmla="*/ 75313 h 631877"/>
                <a:gd name="connsiteX170" fmla="*/ 44447 w 905519"/>
                <a:gd name="connsiteY170" fmla="*/ 74560 h 631877"/>
                <a:gd name="connsiteX171" fmla="*/ 39927 w 905519"/>
                <a:gd name="connsiteY171" fmla="*/ 76819 h 631877"/>
                <a:gd name="connsiteX172" fmla="*/ 27120 w 905519"/>
                <a:gd name="connsiteY172" fmla="*/ 97154 h 631877"/>
                <a:gd name="connsiteX173" fmla="*/ 24107 w 905519"/>
                <a:gd name="connsiteY173" fmla="*/ 103932 h 631877"/>
                <a:gd name="connsiteX174" fmla="*/ 27120 w 905519"/>
                <a:gd name="connsiteY174" fmla="*/ 116735 h 631877"/>
                <a:gd name="connsiteX175" fmla="*/ 21094 w 905519"/>
                <a:gd name="connsiteY175" fmla="*/ 121254 h 631877"/>
                <a:gd name="connsiteX176" fmla="*/ 15820 w 905519"/>
                <a:gd name="connsiteY176" fmla="*/ 113723 h 631877"/>
                <a:gd name="connsiteX177" fmla="*/ 14314 w 905519"/>
                <a:gd name="connsiteY177" fmla="*/ 103932 h 631877"/>
                <a:gd name="connsiteX178" fmla="*/ 9793 w 905519"/>
                <a:gd name="connsiteY178" fmla="*/ 94141 h 631877"/>
                <a:gd name="connsiteX179" fmla="*/ 8287 w 905519"/>
                <a:gd name="connsiteY179" fmla="*/ 84351 h 631877"/>
                <a:gd name="connsiteX180" fmla="*/ 12807 w 905519"/>
                <a:gd name="connsiteY180" fmla="*/ 67029 h 631877"/>
                <a:gd name="connsiteX181" fmla="*/ 24107 w 905519"/>
                <a:gd name="connsiteY181" fmla="*/ 57238 h 631877"/>
                <a:gd name="connsiteX182" fmla="*/ 12807 w 905519"/>
                <a:gd name="connsiteY182" fmla="*/ 57238 h 631877"/>
                <a:gd name="connsiteX183" fmla="*/ 8287 w 905519"/>
                <a:gd name="connsiteY183" fmla="*/ 61757 h 631877"/>
                <a:gd name="connsiteX184" fmla="*/ 1507 w 905519"/>
                <a:gd name="connsiteY184" fmla="*/ 78326 h 631877"/>
                <a:gd name="connsiteX185" fmla="*/ 0 w 905519"/>
                <a:gd name="connsiteY185" fmla="*/ 85857 h 631877"/>
                <a:gd name="connsiteX186" fmla="*/ 1507 w 905519"/>
                <a:gd name="connsiteY186" fmla="*/ 94141 h 631877"/>
                <a:gd name="connsiteX187" fmla="*/ 8287 w 905519"/>
                <a:gd name="connsiteY187" fmla="*/ 105438 h 631877"/>
                <a:gd name="connsiteX188" fmla="*/ 24107 w 905519"/>
                <a:gd name="connsiteY188" fmla="*/ 152886 h 631877"/>
                <a:gd name="connsiteX189" fmla="*/ 25614 w 905519"/>
                <a:gd name="connsiteY189" fmla="*/ 154392 h 631877"/>
                <a:gd name="connsiteX190" fmla="*/ 28627 w 905519"/>
                <a:gd name="connsiteY190" fmla="*/ 151380 h 631877"/>
                <a:gd name="connsiteX191" fmla="*/ 25614 w 905519"/>
                <a:gd name="connsiteY191" fmla="*/ 138576 h 631877"/>
                <a:gd name="connsiteX192" fmla="*/ 38421 w 905519"/>
                <a:gd name="connsiteY192" fmla="*/ 137070 h 631877"/>
                <a:gd name="connsiteX193" fmla="*/ 36914 w 905519"/>
                <a:gd name="connsiteY193" fmla="*/ 140083 h 631877"/>
                <a:gd name="connsiteX194" fmla="*/ 41434 w 905519"/>
                <a:gd name="connsiteY194" fmla="*/ 147614 h 631877"/>
                <a:gd name="connsiteX195" fmla="*/ 33900 w 905519"/>
                <a:gd name="connsiteY195" fmla="*/ 162677 h 631877"/>
                <a:gd name="connsiteX196" fmla="*/ 41434 w 905519"/>
                <a:gd name="connsiteY196" fmla="*/ 174726 h 631877"/>
                <a:gd name="connsiteX197" fmla="*/ 41434 w 905519"/>
                <a:gd name="connsiteY197" fmla="*/ 174726 h 631877"/>
                <a:gd name="connsiteX198" fmla="*/ 44447 w 905519"/>
                <a:gd name="connsiteY198" fmla="*/ 176233 h 631877"/>
                <a:gd name="connsiteX199" fmla="*/ 44447 w 905519"/>
                <a:gd name="connsiteY199" fmla="*/ 174726 h 631877"/>
                <a:gd name="connsiteX200" fmla="*/ 44447 w 905519"/>
                <a:gd name="connsiteY200" fmla="*/ 174147 h 631877"/>
                <a:gd name="connsiteX201" fmla="*/ 51227 w 905519"/>
                <a:gd name="connsiteY201" fmla="*/ 176233 h 631877"/>
                <a:gd name="connsiteX202" fmla="*/ 57254 w 905519"/>
                <a:gd name="connsiteY202" fmla="*/ 183011 h 631877"/>
                <a:gd name="connsiteX203" fmla="*/ 57254 w 905519"/>
                <a:gd name="connsiteY203" fmla="*/ 179998 h 631877"/>
                <a:gd name="connsiteX204" fmla="*/ 50474 w 905519"/>
                <a:gd name="connsiteY204" fmla="*/ 173220 h 631877"/>
                <a:gd name="connsiteX205" fmla="*/ 70061 w 905519"/>
                <a:gd name="connsiteY205" fmla="*/ 166442 h 631877"/>
                <a:gd name="connsiteX206" fmla="*/ 80608 w 905519"/>
                <a:gd name="connsiteY206" fmla="*/ 166442 h 631877"/>
                <a:gd name="connsiteX207" fmla="*/ 76088 w 905519"/>
                <a:gd name="connsiteY207" fmla="*/ 164936 h 631877"/>
                <a:gd name="connsiteX208" fmla="*/ 97181 w 905519"/>
                <a:gd name="connsiteY208" fmla="*/ 158911 h 631877"/>
                <a:gd name="connsiteX209" fmla="*/ 106975 w 905519"/>
                <a:gd name="connsiteY209" fmla="*/ 163429 h 631877"/>
                <a:gd name="connsiteX210" fmla="*/ 121288 w 905519"/>
                <a:gd name="connsiteY210" fmla="*/ 177739 h 631877"/>
                <a:gd name="connsiteX211" fmla="*/ 114508 w 905519"/>
                <a:gd name="connsiteY211" fmla="*/ 171714 h 631877"/>
                <a:gd name="connsiteX212" fmla="*/ 119028 w 905519"/>
                <a:gd name="connsiteY212" fmla="*/ 178492 h 631877"/>
                <a:gd name="connsiteX213" fmla="*/ 119028 w 905519"/>
                <a:gd name="connsiteY213" fmla="*/ 183011 h 631877"/>
                <a:gd name="connsiteX214" fmla="*/ 114508 w 905519"/>
                <a:gd name="connsiteY214" fmla="*/ 186023 h 631877"/>
                <a:gd name="connsiteX215" fmla="*/ 114508 w 905519"/>
                <a:gd name="connsiteY215" fmla="*/ 179998 h 631877"/>
                <a:gd name="connsiteX216" fmla="*/ 104715 w 905519"/>
                <a:gd name="connsiteY216" fmla="*/ 199580 h 631877"/>
                <a:gd name="connsiteX217" fmla="*/ 100195 w 905519"/>
                <a:gd name="connsiteY217" fmla="*/ 204099 h 631877"/>
                <a:gd name="connsiteX218" fmla="*/ 106221 w 905519"/>
                <a:gd name="connsiteY218" fmla="*/ 191295 h 631877"/>
                <a:gd name="connsiteX219" fmla="*/ 96428 w 905519"/>
                <a:gd name="connsiteY219" fmla="*/ 205605 h 631877"/>
                <a:gd name="connsiteX220" fmla="*/ 88141 w 905519"/>
                <a:gd name="connsiteY220" fmla="*/ 222927 h 631877"/>
                <a:gd name="connsiteX221" fmla="*/ 83621 w 905519"/>
                <a:gd name="connsiteY221" fmla="*/ 235730 h 631877"/>
                <a:gd name="connsiteX222" fmla="*/ 86635 w 905519"/>
                <a:gd name="connsiteY222" fmla="*/ 241755 h 631877"/>
                <a:gd name="connsiteX223" fmla="*/ 128822 w 905519"/>
                <a:gd name="connsiteY223" fmla="*/ 309537 h 631877"/>
                <a:gd name="connsiteX224" fmla="*/ 130313 w 905519"/>
                <a:gd name="connsiteY224" fmla="*/ 323673 h 631877"/>
                <a:gd name="connsiteX225" fmla="*/ 129575 w 905519"/>
                <a:gd name="connsiteY225" fmla="*/ 323847 h 631877"/>
                <a:gd name="connsiteX226" fmla="*/ 129575 w 905519"/>
                <a:gd name="connsiteY226" fmla="*/ 326859 h 631877"/>
                <a:gd name="connsiteX227" fmla="*/ 115262 w 905519"/>
                <a:gd name="connsiteY227" fmla="*/ 336650 h 631877"/>
                <a:gd name="connsiteX228" fmla="*/ 105468 w 905519"/>
                <a:gd name="connsiteY228" fmla="*/ 350959 h 631877"/>
                <a:gd name="connsiteX229" fmla="*/ 112248 w 905519"/>
                <a:gd name="connsiteY229" fmla="*/ 342675 h 631877"/>
                <a:gd name="connsiteX230" fmla="*/ 137862 w 905519"/>
                <a:gd name="connsiteY230" fmla="*/ 329872 h 631877"/>
                <a:gd name="connsiteX231" fmla="*/ 163476 w 905519"/>
                <a:gd name="connsiteY231" fmla="*/ 357738 h 631877"/>
                <a:gd name="connsiteX232" fmla="*/ 174776 w 905519"/>
                <a:gd name="connsiteY232" fmla="*/ 363763 h 631877"/>
                <a:gd name="connsiteX233" fmla="*/ 174776 w 905519"/>
                <a:gd name="connsiteY233" fmla="*/ 360750 h 631877"/>
                <a:gd name="connsiteX234" fmla="*/ 168749 w 905519"/>
                <a:gd name="connsiteY234" fmla="*/ 357738 h 631877"/>
                <a:gd name="connsiteX235" fmla="*/ 183251 w 905519"/>
                <a:gd name="connsiteY235" fmla="*/ 361880 h 631877"/>
                <a:gd name="connsiteX236" fmla="*/ 181556 w 905519"/>
                <a:gd name="connsiteY236" fmla="*/ 361503 h 631877"/>
                <a:gd name="connsiteX237" fmla="*/ 186829 w 905519"/>
                <a:gd name="connsiteY237" fmla="*/ 363009 h 631877"/>
                <a:gd name="connsiteX238" fmla="*/ 187206 w 905519"/>
                <a:gd name="connsiteY238" fmla="*/ 363009 h 631877"/>
                <a:gd name="connsiteX239" fmla="*/ 189843 w 905519"/>
                <a:gd name="connsiteY239" fmla="*/ 363763 h 631877"/>
                <a:gd name="connsiteX240" fmla="*/ 192856 w 905519"/>
                <a:gd name="connsiteY240" fmla="*/ 366775 h 631877"/>
                <a:gd name="connsiteX241" fmla="*/ 192856 w 905519"/>
                <a:gd name="connsiteY241" fmla="*/ 373553 h 631877"/>
                <a:gd name="connsiteX242" fmla="*/ 195869 w 905519"/>
                <a:gd name="connsiteY242" fmla="*/ 363763 h 631877"/>
                <a:gd name="connsiteX243" fmla="*/ 198883 w 905519"/>
                <a:gd name="connsiteY243" fmla="*/ 363763 h 631877"/>
                <a:gd name="connsiteX244" fmla="*/ 201896 w 905519"/>
                <a:gd name="connsiteY244" fmla="*/ 365269 h 631877"/>
                <a:gd name="connsiteX245" fmla="*/ 198883 w 905519"/>
                <a:gd name="connsiteY245" fmla="*/ 376566 h 631877"/>
                <a:gd name="connsiteX246" fmla="*/ 201896 w 905519"/>
                <a:gd name="connsiteY246" fmla="*/ 373553 h 631877"/>
                <a:gd name="connsiteX247" fmla="*/ 207923 w 905519"/>
                <a:gd name="connsiteY247" fmla="*/ 379578 h 631877"/>
                <a:gd name="connsiteX248" fmla="*/ 207923 w 905519"/>
                <a:gd name="connsiteY248" fmla="*/ 380332 h 631877"/>
                <a:gd name="connsiteX249" fmla="*/ 217716 w 905519"/>
                <a:gd name="connsiteY249" fmla="*/ 377319 h 631877"/>
                <a:gd name="connsiteX250" fmla="*/ 217716 w 905519"/>
                <a:gd name="connsiteY250" fmla="*/ 380332 h 631877"/>
                <a:gd name="connsiteX251" fmla="*/ 222236 w 905519"/>
                <a:gd name="connsiteY251" fmla="*/ 378825 h 631877"/>
                <a:gd name="connsiteX252" fmla="*/ 222236 w 905519"/>
                <a:gd name="connsiteY252" fmla="*/ 372800 h 631877"/>
                <a:gd name="connsiteX253" fmla="*/ 226756 w 905519"/>
                <a:gd name="connsiteY253" fmla="*/ 372800 h 631877"/>
                <a:gd name="connsiteX254" fmla="*/ 232783 w 905519"/>
                <a:gd name="connsiteY254" fmla="*/ 375813 h 631877"/>
                <a:gd name="connsiteX255" fmla="*/ 244083 w 905519"/>
                <a:gd name="connsiteY255" fmla="*/ 374306 h 631877"/>
                <a:gd name="connsiteX256" fmla="*/ 248603 w 905519"/>
                <a:gd name="connsiteY256" fmla="*/ 377319 h 631877"/>
                <a:gd name="connsiteX257" fmla="*/ 250110 w 905519"/>
                <a:gd name="connsiteY257" fmla="*/ 374306 h 631877"/>
                <a:gd name="connsiteX258" fmla="*/ 249003 w 905519"/>
                <a:gd name="connsiteY258" fmla="*/ 372092 h 631877"/>
                <a:gd name="connsiteX259" fmla="*/ 257644 w 905519"/>
                <a:gd name="connsiteY259" fmla="*/ 378072 h 631877"/>
                <a:gd name="connsiteX260" fmla="*/ 276477 w 905519"/>
                <a:gd name="connsiteY260" fmla="*/ 405185 h 631877"/>
                <a:gd name="connsiteX261" fmla="*/ 280997 w 905519"/>
                <a:gd name="connsiteY261" fmla="*/ 406691 h 631877"/>
                <a:gd name="connsiteX262" fmla="*/ 279490 w 905519"/>
                <a:gd name="connsiteY262" fmla="*/ 408197 h 631877"/>
                <a:gd name="connsiteX263" fmla="*/ 282504 w 905519"/>
                <a:gd name="connsiteY263" fmla="*/ 406691 h 631877"/>
                <a:gd name="connsiteX264" fmla="*/ 292297 w 905519"/>
                <a:gd name="connsiteY264" fmla="*/ 408197 h 631877"/>
                <a:gd name="connsiteX265" fmla="*/ 295311 w 905519"/>
                <a:gd name="connsiteY265" fmla="*/ 403679 h 631877"/>
                <a:gd name="connsiteX266" fmla="*/ 293804 w 905519"/>
                <a:gd name="connsiteY266" fmla="*/ 406691 h 631877"/>
                <a:gd name="connsiteX267" fmla="*/ 300584 w 905519"/>
                <a:gd name="connsiteY267" fmla="*/ 409704 h 631877"/>
                <a:gd name="connsiteX268" fmla="*/ 303597 w 905519"/>
                <a:gd name="connsiteY268" fmla="*/ 403679 h 631877"/>
                <a:gd name="connsiteX269" fmla="*/ 302091 w 905519"/>
                <a:gd name="connsiteY269" fmla="*/ 409704 h 631877"/>
                <a:gd name="connsiteX270" fmla="*/ 311884 w 905519"/>
                <a:gd name="connsiteY270" fmla="*/ 415729 h 631877"/>
                <a:gd name="connsiteX271" fmla="*/ 314898 w 905519"/>
                <a:gd name="connsiteY271" fmla="*/ 411210 h 631877"/>
                <a:gd name="connsiteX272" fmla="*/ 313391 w 905519"/>
                <a:gd name="connsiteY272" fmla="*/ 415729 h 631877"/>
                <a:gd name="connsiteX273" fmla="*/ 317911 w 905519"/>
                <a:gd name="connsiteY273" fmla="*/ 417235 h 631877"/>
                <a:gd name="connsiteX274" fmla="*/ 322431 w 905519"/>
                <a:gd name="connsiteY274" fmla="*/ 423260 h 631877"/>
                <a:gd name="connsiteX275" fmla="*/ 325444 w 905519"/>
                <a:gd name="connsiteY275" fmla="*/ 420247 h 631877"/>
                <a:gd name="connsiteX276" fmla="*/ 323938 w 905519"/>
                <a:gd name="connsiteY276" fmla="*/ 423260 h 631877"/>
                <a:gd name="connsiteX277" fmla="*/ 328458 w 905519"/>
                <a:gd name="connsiteY277" fmla="*/ 424766 h 631877"/>
                <a:gd name="connsiteX278" fmla="*/ 326951 w 905519"/>
                <a:gd name="connsiteY278" fmla="*/ 427779 h 631877"/>
                <a:gd name="connsiteX279" fmla="*/ 333731 w 905519"/>
                <a:gd name="connsiteY279" fmla="*/ 436063 h 631877"/>
                <a:gd name="connsiteX280" fmla="*/ 339758 w 905519"/>
                <a:gd name="connsiteY280" fmla="*/ 430038 h 631877"/>
                <a:gd name="connsiteX281" fmla="*/ 335238 w 905519"/>
                <a:gd name="connsiteY281" fmla="*/ 436063 h 631877"/>
                <a:gd name="connsiteX282" fmla="*/ 339758 w 905519"/>
                <a:gd name="connsiteY282" fmla="*/ 442088 h 631877"/>
                <a:gd name="connsiteX283" fmla="*/ 352565 w 905519"/>
                <a:gd name="connsiteY283" fmla="*/ 448867 h 631877"/>
                <a:gd name="connsiteX284" fmla="*/ 358215 w 905519"/>
                <a:gd name="connsiteY284" fmla="*/ 446042 h 631877"/>
                <a:gd name="connsiteX285" fmla="*/ 363865 w 905519"/>
                <a:gd name="connsiteY285" fmla="*/ 448867 h 631877"/>
                <a:gd name="connsiteX286" fmla="*/ 362358 w 905519"/>
                <a:gd name="connsiteY286" fmla="*/ 451879 h 631877"/>
                <a:gd name="connsiteX287" fmla="*/ 363865 w 905519"/>
                <a:gd name="connsiteY287" fmla="*/ 456398 h 631877"/>
                <a:gd name="connsiteX288" fmla="*/ 360852 w 905519"/>
                <a:gd name="connsiteY288" fmla="*/ 451879 h 631877"/>
                <a:gd name="connsiteX289" fmla="*/ 362358 w 905519"/>
                <a:gd name="connsiteY289" fmla="*/ 450373 h 631877"/>
                <a:gd name="connsiteX290" fmla="*/ 360852 w 905519"/>
                <a:gd name="connsiteY290" fmla="*/ 448867 h 631877"/>
                <a:gd name="connsiteX291" fmla="*/ 354071 w 905519"/>
                <a:gd name="connsiteY291" fmla="*/ 454892 h 631877"/>
                <a:gd name="connsiteX292" fmla="*/ 355578 w 905519"/>
                <a:gd name="connsiteY292" fmla="*/ 459410 h 631877"/>
                <a:gd name="connsiteX293" fmla="*/ 352565 w 905519"/>
                <a:gd name="connsiteY293" fmla="*/ 454892 h 631877"/>
                <a:gd name="connsiteX294" fmla="*/ 349551 w 905519"/>
                <a:gd name="connsiteY294" fmla="*/ 456398 h 631877"/>
                <a:gd name="connsiteX295" fmla="*/ 349551 w 905519"/>
                <a:gd name="connsiteY295" fmla="*/ 462046 h 631877"/>
                <a:gd name="connsiteX296" fmla="*/ 348798 w 905519"/>
                <a:gd name="connsiteY296" fmla="*/ 457904 h 631877"/>
                <a:gd name="connsiteX297" fmla="*/ 340511 w 905519"/>
                <a:gd name="connsiteY297" fmla="*/ 454892 h 631877"/>
                <a:gd name="connsiteX298" fmla="*/ 340511 w 905519"/>
                <a:gd name="connsiteY298" fmla="*/ 454138 h 631877"/>
                <a:gd name="connsiteX299" fmla="*/ 337498 w 905519"/>
                <a:gd name="connsiteY299" fmla="*/ 452632 h 631877"/>
                <a:gd name="connsiteX300" fmla="*/ 334485 w 905519"/>
                <a:gd name="connsiteY300" fmla="*/ 454138 h 631877"/>
                <a:gd name="connsiteX301" fmla="*/ 335238 w 905519"/>
                <a:gd name="connsiteY301" fmla="*/ 454138 h 631877"/>
                <a:gd name="connsiteX302" fmla="*/ 333731 w 905519"/>
                <a:gd name="connsiteY302" fmla="*/ 460164 h 631877"/>
                <a:gd name="connsiteX303" fmla="*/ 348045 w 905519"/>
                <a:gd name="connsiteY303" fmla="*/ 479745 h 631877"/>
                <a:gd name="connsiteX304" fmla="*/ 352565 w 905519"/>
                <a:gd name="connsiteY304" fmla="*/ 482758 h 631877"/>
                <a:gd name="connsiteX305" fmla="*/ 352565 w 905519"/>
                <a:gd name="connsiteY305" fmla="*/ 481251 h 631877"/>
                <a:gd name="connsiteX306" fmla="*/ 354071 w 905519"/>
                <a:gd name="connsiteY306" fmla="*/ 484264 h 631877"/>
                <a:gd name="connsiteX307" fmla="*/ 358494 w 905519"/>
                <a:gd name="connsiteY307" fmla="*/ 485371 h 631877"/>
                <a:gd name="connsiteX308" fmla="*/ 357838 w 905519"/>
                <a:gd name="connsiteY308" fmla="*/ 485770 h 631877"/>
                <a:gd name="connsiteX309" fmla="*/ 370645 w 905519"/>
                <a:gd name="connsiteY309" fmla="*/ 491795 h 631877"/>
                <a:gd name="connsiteX310" fmla="*/ 373658 w 905519"/>
                <a:gd name="connsiteY310" fmla="*/ 494807 h 631877"/>
                <a:gd name="connsiteX311" fmla="*/ 376672 w 905519"/>
                <a:gd name="connsiteY311" fmla="*/ 496314 h 631877"/>
                <a:gd name="connsiteX312" fmla="*/ 376672 w 905519"/>
                <a:gd name="connsiteY312" fmla="*/ 494807 h 631877"/>
                <a:gd name="connsiteX313" fmla="*/ 382699 w 905519"/>
                <a:gd name="connsiteY313" fmla="*/ 499326 h 631877"/>
                <a:gd name="connsiteX314" fmla="*/ 385712 w 905519"/>
                <a:gd name="connsiteY314" fmla="*/ 496314 h 631877"/>
                <a:gd name="connsiteX315" fmla="*/ 384205 w 905519"/>
                <a:gd name="connsiteY315" fmla="*/ 499326 h 631877"/>
                <a:gd name="connsiteX316" fmla="*/ 403039 w 905519"/>
                <a:gd name="connsiteY316" fmla="*/ 503845 h 631877"/>
                <a:gd name="connsiteX317" fmla="*/ 406052 w 905519"/>
                <a:gd name="connsiteY317" fmla="*/ 500833 h 631877"/>
                <a:gd name="connsiteX318" fmla="*/ 404546 w 905519"/>
                <a:gd name="connsiteY318" fmla="*/ 503845 h 631877"/>
                <a:gd name="connsiteX319" fmla="*/ 420366 w 905519"/>
                <a:gd name="connsiteY319" fmla="*/ 506858 h 631877"/>
                <a:gd name="connsiteX320" fmla="*/ 420366 w 905519"/>
                <a:gd name="connsiteY320" fmla="*/ 509870 h 631877"/>
                <a:gd name="connsiteX321" fmla="*/ 413586 w 905519"/>
                <a:gd name="connsiteY321" fmla="*/ 508364 h 631877"/>
                <a:gd name="connsiteX322" fmla="*/ 446733 w 905519"/>
                <a:gd name="connsiteY322" fmla="*/ 521167 h 631877"/>
                <a:gd name="connsiteX323" fmla="*/ 473853 w 905519"/>
                <a:gd name="connsiteY323" fmla="*/ 532464 h 631877"/>
                <a:gd name="connsiteX324" fmla="*/ 492687 w 905519"/>
                <a:gd name="connsiteY324" fmla="*/ 540749 h 631877"/>
                <a:gd name="connsiteX325" fmla="*/ 507000 w 905519"/>
                <a:gd name="connsiteY325" fmla="*/ 549033 h 631877"/>
                <a:gd name="connsiteX326" fmla="*/ 507000 w 905519"/>
                <a:gd name="connsiteY326" fmla="*/ 552045 h 631877"/>
                <a:gd name="connsiteX327" fmla="*/ 508507 w 905519"/>
                <a:gd name="connsiteY327" fmla="*/ 550539 h 631877"/>
                <a:gd name="connsiteX328" fmla="*/ 530489 w 905519"/>
                <a:gd name="connsiteY328" fmla="*/ 562213 h 631877"/>
                <a:gd name="connsiteX329" fmla="*/ 530354 w 905519"/>
                <a:gd name="connsiteY329" fmla="*/ 562589 h 631877"/>
                <a:gd name="connsiteX330" fmla="*/ 533073 w 905519"/>
                <a:gd name="connsiteY330" fmla="*/ 564261 h 631877"/>
                <a:gd name="connsiteX331" fmla="*/ 534121 w 905519"/>
                <a:gd name="connsiteY331" fmla="*/ 566355 h 631877"/>
                <a:gd name="connsiteX332" fmla="*/ 534558 w 905519"/>
                <a:gd name="connsiteY332" fmla="*/ 565173 h 631877"/>
                <a:gd name="connsiteX333" fmla="*/ 540147 w 905519"/>
                <a:gd name="connsiteY333" fmla="*/ 568614 h 631877"/>
                <a:gd name="connsiteX334" fmla="*/ 541654 w 905519"/>
                <a:gd name="connsiteY334" fmla="*/ 567108 h 631877"/>
                <a:gd name="connsiteX335" fmla="*/ 541654 w 905519"/>
                <a:gd name="connsiteY335" fmla="*/ 568614 h 631877"/>
                <a:gd name="connsiteX336" fmla="*/ 555968 w 905519"/>
                <a:gd name="connsiteY336" fmla="*/ 576899 h 631877"/>
                <a:gd name="connsiteX337" fmla="*/ 552954 w 905519"/>
                <a:gd name="connsiteY337" fmla="*/ 582924 h 631877"/>
                <a:gd name="connsiteX338" fmla="*/ 549941 w 905519"/>
                <a:gd name="connsiteY338" fmla="*/ 579911 h 631877"/>
                <a:gd name="connsiteX339" fmla="*/ 551448 w 905519"/>
                <a:gd name="connsiteY339" fmla="*/ 582924 h 631877"/>
                <a:gd name="connsiteX340" fmla="*/ 555968 w 905519"/>
                <a:gd name="connsiteY340" fmla="*/ 584430 h 631877"/>
                <a:gd name="connsiteX341" fmla="*/ 560488 w 905519"/>
                <a:gd name="connsiteY341" fmla="*/ 579911 h 631877"/>
                <a:gd name="connsiteX342" fmla="*/ 571788 w 905519"/>
                <a:gd name="connsiteY342" fmla="*/ 586690 h 631877"/>
                <a:gd name="connsiteX343" fmla="*/ 570281 w 905519"/>
                <a:gd name="connsiteY343" fmla="*/ 589702 h 631877"/>
                <a:gd name="connsiteX344" fmla="*/ 574801 w 905519"/>
                <a:gd name="connsiteY344" fmla="*/ 582924 h 631877"/>
                <a:gd name="connsiteX345" fmla="*/ 573294 w 905519"/>
                <a:gd name="connsiteY345" fmla="*/ 589702 h 631877"/>
                <a:gd name="connsiteX346" fmla="*/ 574801 w 905519"/>
                <a:gd name="connsiteY346" fmla="*/ 586690 h 631877"/>
                <a:gd name="connsiteX347" fmla="*/ 580828 w 905519"/>
                <a:gd name="connsiteY347" fmla="*/ 586690 h 631877"/>
                <a:gd name="connsiteX348" fmla="*/ 596648 w 905519"/>
                <a:gd name="connsiteY348" fmla="*/ 591208 h 631877"/>
                <a:gd name="connsiteX349" fmla="*/ 598155 w 905519"/>
                <a:gd name="connsiteY349" fmla="*/ 597233 h 631877"/>
                <a:gd name="connsiteX350" fmla="*/ 598155 w 905519"/>
                <a:gd name="connsiteY350" fmla="*/ 592715 h 631877"/>
                <a:gd name="connsiteX351" fmla="*/ 602675 w 905519"/>
                <a:gd name="connsiteY351" fmla="*/ 594221 h 631877"/>
                <a:gd name="connsiteX352" fmla="*/ 605688 w 905519"/>
                <a:gd name="connsiteY352" fmla="*/ 592715 h 631877"/>
                <a:gd name="connsiteX353" fmla="*/ 610208 w 905519"/>
                <a:gd name="connsiteY353" fmla="*/ 595727 h 631877"/>
                <a:gd name="connsiteX354" fmla="*/ 608702 w 905519"/>
                <a:gd name="connsiteY354" fmla="*/ 591208 h 631877"/>
                <a:gd name="connsiteX355" fmla="*/ 618495 w 905519"/>
                <a:gd name="connsiteY355" fmla="*/ 589702 h 631877"/>
                <a:gd name="connsiteX356" fmla="*/ 619520 w 905519"/>
                <a:gd name="connsiteY356" fmla="*/ 593807 h 631877"/>
                <a:gd name="connsiteX357" fmla="*/ 616235 w 905519"/>
                <a:gd name="connsiteY357" fmla="*/ 592715 h 631877"/>
                <a:gd name="connsiteX358" fmla="*/ 616235 w 905519"/>
                <a:gd name="connsiteY358" fmla="*/ 592715 h 631877"/>
                <a:gd name="connsiteX359" fmla="*/ 615482 w 905519"/>
                <a:gd name="connsiteY359" fmla="*/ 595727 h 631877"/>
                <a:gd name="connsiteX360" fmla="*/ 615482 w 905519"/>
                <a:gd name="connsiteY360" fmla="*/ 592715 h 631877"/>
                <a:gd name="connsiteX361" fmla="*/ 612468 w 905519"/>
                <a:gd name="connsiteY361" fmla="*/ 592715 h 631877"/>
                <a:gd name="connsiteX362" fmla="*/ 613975 w 905519"/>
                <a:gd name="connsiteY362" fmla="*/ 595727 h 631877"/>
                <a:gd name="connsiteX363" fmla="*/ 620755 w 905519"/>
                <a:gd name="connsiteY363" fmla="*/ 597233 h 631877"/>
                <a:gd name="connsiteX364" fmla="*/ 620755 w 905519"/>
                <a:gd name="connsiteY364" fmla="*/ 595562 h 631877"/>
                <a:gd name="connsiteX365" fmla="*/ 626782 w 905519"/>
                <a:gd name="connsiteY365" fmla="*/ 594221 h 631877"/>
                <a:gd name="connsiteX366" fmla="*/ 629795 w 905519"/>
                <a:gd name="connsiteY366" fmla="*/ 597233 h 631877"/>
                <a:gd name="connsiteX367" fmla="*/ 628289 w 905519"/>
                <a:gd name="connsiteY367" fmla="*/ 590455 h 631877"/>
                <a:gd name="connsiteX368" fmla="*/ 629795 w 905519"/>
                <a:gd name="connsiteY368" fmla="*/ 596480 h 631877"/>
                <a:gd name="connsiteX369" fmla="*/ 636575 w 905519"/>
                <a:gd name="connsiteY369" fmla="*/ 597987 h 631877"/>
                <a:gd name="connsiteX370" fmla="*/ 638082 w 905519"/>
                <a:gd name="connsiteY370" fmla="*/ 594974 h 631877"/>
                <a:gd name="connsiteX371" fmla="*/ 638082 w 905519"/>
                <a:gd name="connsiteY371" fmla="*/ 596480 h 631877"/>
                <a:gd name="connsiteX372" fmla="*/ 647875 w 905519"/>
                <a:gd name="connsiteY372" fmla="*/ 600999 h 631877"/>
                <a:gd name="connsiteX373" fmla="*/ 647875 w 905519"/>
                <a:gd name="connsiteY373" fmla="*/ 602505 h 631877"/>
                <a:gd name="connsiteX374" fmla="*/ 667462 w 905519"/>
                <a:gd name="connsiteY374" fmla="*/ 607024 h 631877"/>
                <a:gd name="connsiteX375" fmla="*/ 671983 w 905519"/>
                <a:gd name="connsiteY375" fmla="*/ 611543 h 631877"/>
                <a:gd name="connsiteX376" fmla="*/ 670476 w 905519"/>
                <a:gd name="connsiteY376" fmla="*/ 614556 h 631877"/>
                <a:gd name="connsiteX377" fmla="*/ 669474 w 905519"/>
                <a:gd name="connsiteY377" fmla="*/ 614051 h 631877"/>
                <a:gd name="connsiteX378" fmla="*/ 670476 w 905519"/>
                <a:gd name="connsiteY378" fmla="*/ 616062 h 631877"/>
                <a:gd name="connsiteX379" fmla="*/ 673489 w 905519"/>
                <a:gd name="connsiteY379" fmla="*/ 609284 h 631877"/>
                <a:gd name="connsiteX380" fmla="*/ 674996 w 905519"/>
                <a:gd name="connsiteY380" fmla="*/ 613802 h 631877"/>
                <a:gd name="connsiteX381" fmla="*/ 692323 w 905519"/>
                <a:gd name="connsiteY381" fmla="*/ 616815 h 631877"/>
                <a:gd name="connsiteX382" fmla="*/ 696843 w 905519"/>
                <a:gd name="connsiteY382" fmla="*/ 622840 h 631877"/>
                <a:gd name="connsiteX383" fmla="*/ 712663 w 905519"/>
                <a:gd name="connsiteY383" fmla="*/ 628865 h 631877"/>
                <a:gd name="connsiteX384" fmla="*/ 718690 w 905519"/>
                <a:gd name="connsiteY384" fmla="*/ 628865 h 631877"/>
                <a:gd name="connsiteX385" fmla="*/ 718690 w 905519"/>
                <a:gd name="connsiteY385" fmla="*/ 631878 h 631877"/>
                <a:gd name="connsiteX386" fmla="*/ 721703 w 905519"/>
                <a:gd name="connsiteY386" fmla="*/ 631878 h 631877"/>
                <a:gd name="connsiteX387" fmla="*/ 727730 w 905519"/>
                <a:gd name="connsiteY387" fmla="*/ 628865 h 631877"/>
                <a:gd name="connsiteX388" fmla="*/ 727730 w 905519"/>
                <a:gd name="connsiteY388" fmla="*/ 627284 h 631877"/>
                <a:gd name="connsiteX389" fmla="*/ 756357 w 905519"/>
                <a:gd name="connsiteY389" fmla="*/ 625853 h 631877"/>
                <a:gd name="connsiteX390" fmla="*/ 770670 w 905519"/>
                <a:gd name="connsiteY390" fmla="*/ 619074 h 631877"/>
                <a:gd name="connsiteX391" fmla="*/ 773684 w 905519"/>
                <a:gd name="connsiteY391" fmla="*/ 614556 h 631877"/>
                <a:gd name="connsiteX392" fmla="*/ 784984 w 905519"/>
                <a:gd name="connsiteY392" fmla="*/ 610037 h 631877"/>
                <a:gd name="connsiteX393" fmla="*/ 791011 w 905519"/>
                <a:gd name="connsiteY393" fmla="*/ 611543 h 631877"/>
                <a:gd name="connsiteX394" fmla="*/ 795531 w 905519"/>
                <a:gd name="connsiteY394" fmla="*/ 610037 h 631877"/>
                <a:gd name="connsiteX395" fmla="*/ 798544 w 905519"/>
                <a:gd name="connsiteY395" fmla="*/ 613049 h 631877"/>
                <a:gd name="connsiteX396" fmla="*/ 795531 w 905519"/>
                <a:gd name="connsiteY396" fmla="*/ 608530 h 631877"/>
                <a:gd name="connsiteX397" fmla="*/ 805324 w 905519"/>
                <a:gd name="connsiteY397" fmla="*/ 604012 h 631877"/>
                <a:gd name="connsiteX398" fmla="*/ 819638 w 905519"/>
                <a:gd name="connsiteY398" fmla="*/ 599493 h 631877"/>
                <a:gd name="connsiteX399" fmla="*/ 835458 w 905519"/>
                <a:gd name="connsiteY399" fmla="*/ 586690 h 631877"/>
                <a:gd name="connsiteX400" fmla="*/ 842238 w 905519"/>
                <a:gd name="connsiteY400" fmla="*/ 591208 h 631877"/>
                <a:gd name="connsiteX401" fmla="*/ 845252 w 905519"/>
                <a:gd name="connsiteY401" fmla="*/ 576899 h 631877"/>
                <a:gd name="connsiteX402" fmla="*/ 825665 w 905519"/>
                <a:gd name="connsiteY402" fmla="*/ 558071 h 631877"/>
                <a:gd name="connsiteX403" fmla="*/ 823615 w 905519"/>
                <a:gd name="connsiteY403" fmla="*/ 555254 h 631877"/>
                <a:gd name="connsiteX404" fmla="*/ 843745 w 905519"/>
                <a:gd name="connsiteY404" fmla="*/ 573886 h 631877"/>
                <a:gd name="connsiteX405" fmla="*/ 850525 w 905519"/>
                <a:gd name="connsiteY405" fmla="*/ 534724 h 631877"/>
                <a:gd name="connsiteX406" fmla="*/ 845252 w 905519"/>
                <a:gd name="connsiteY406" fmla="*/ 500833 h 631877"/>
                <a:gd name="connsiteX407" fmla="*/ 846758 w 905519"/>
                <a:gd name="connsiteY407" fmla="*/ 463176 h 631877"/>
                <a:gd name="connsiteX408" fmla="*/ 839225 w 905519"/>
                <a:gd name="connsiteY408" fmla="*/ 424766 h 631877"/>
                <a:gd name="connsiteX409" fmla="*/ 837372 w 905519"/>
                <a:gd name="connsiteY409" fmla="*/ 424013 h 631877"/>
                <a:gd name="connsiteX410" fmla="*/ 844498 w 905519"/>
                <a:gd name="connsiteY410" fmla="*/ 424013 h 631877"/>
                <a:gd name="connsiteX411" fmla="*/ 862578 w 905519"/>
                <a:gd name="connsiteY411" fmla="*/ 416482 h 631877"/>
                <a:gd name="connsiteX412" fmla="*/ 890452 w 905519"/>
                <a:gd name="connsiteY412" fmla="*/ 388616 h 631877"/>
                <a:gd name="connsiteX413" fmla="*/ 903259 w 905519"/>
                <a:gd name="connsiteY413" fmla="*/ 383344 h 631877"/>
                <a:gd name="connsiteX414" fmla="*/ 890595 w 905519"/>
                <a:gd name="connsiteY414" fmla="*/ 361006 h 631877"/>
                <a:gd name="connsiteX415" fmla="*/ 891205 w 905519"/>
                <a:gd name="connsiteY415" fmla="*/ 360750 h 63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905519" h="631877">
                  <a:moveTo>
                    <a:pt x="891205" y="360750"/>
                  </a:moveTo>
                  <a:lnTo>
                    <a:pt x="902506" y="377319"/>
                  </a:lnTo>
                  <a:lnTo>
                    <a:pt x="900999" y="364516"/>
                  </a:lnTo>
                  <a:lnTo>
                    <a:pt x="905519" y="346441"/>
                  </a:lnTo>
                  <a:lnTo>
                    <a:pt x="902506" y="338909"/>
                  </a:lnTo>
                  <a:lnTo>
                    <a:pt x="888192" y="320834"/>
                  </a:lnTo>
                  <a:lnTo>
                    <a:pt x="888192" y="320834"/>
                  </a:lnTo>
                  <a:lnTo>
                    <a:pt x="876892" y="298993"/>
                  </a:lnTo>
                  <a:lnTo>
                    <a:pt x="860318" y="281671"/>
                  </a:lnTo>
                  <a:lnTo>
                    <a:pt x="864085" y="294475"/>
                  </a:lnTo>
                  <a:lnTo>
                    <a:pt x="870278" y="304469"/>
                  </a:lnTo>
                  <a:lnTo>
                    <a:pt x="864085" y="296734"/>
                  </a:lnTo>
                  <a:lnTo>
                    <a:pt x="848265" y="262843"/>
                  </a:lnTo>
                  <a:lnTo>
                    <a:pt x="848265" y="262843"/>
                  </a:lnTo>
                  <a:lnTo>
                    <a:pt x="838471" y="241002"/>
                  </a:lnTo>
                  <a:lnTo>
                    <a:pt x="805324" y="229705"/>
                  </a:lnTo>
                  <a:lnTo>
                    <a:pt x="792518" y="216902"/>
                  </a:lnTo>
                  <a:lnTo>
                    <a:pt x="785730" y="213196"/>
                  </a:lnTo>
                  <a:lnTo>
                    <a:pt x="785737" y="213136"/>
                  </a:lnTo>
                  <a:lnTo>
                    <a:pt x="785541" y="213099"/>
                  </a:lnTo>
                  <a:lnTo>
                    <a:pt x="784231" y="212383"/>
                  </a:lnTo>
                  <a:lnTo>
                    <a:pt x="784140" y="212828"/>
                  </a:lnTo>
                  <a:lnTo>
                    <a:pt x="758617" y="207864"/>
                  </a:lnTo>
                  <a:lnTo>
                    <a:pt x="751084" y="209371"/>
                  </a:lnTo>
                  <a:lnTo>
                    <a:pt x="751528" y="207925"/>
                  </a:lnTo>
                  <a:lnTo>
                    <a:pt x="755604" y="207111"/>
                  </a:lnTo>
                  <a:lnTo>
                    <a:pt x="783477" y="212383"/>
                  </a:lnTo>
                  <a:lnTo>
                    <a:pt x="790257" y="210124"/>
                  </a:lnTo>
                  <a:lnTo>
                    <a:pt x="798544" y="213889"/>
                  </a:lnTo>
                  <a:lnTo>
                    <a:pt x="798544" y="210124"/>
                  </a:lnTo>
                  <a:lnTo>
                    <a:pt x="803064" y="207111"/>
                  </a:lnTo>
                  <a:lnTo>
                    <a:pt x="804571" y="210124"/>
                  </a:lnTo>
                  <a:lnTo>
                    <a:pt x="809091" y="207111"/>
                  </a:lnTo>
                  <a:lnTo>
                    <a:pt x="807584" y="204099"/>
                  </a:lnTo>
                  <a:lnTo>
                    <a:pt x="809091" y="202592"/>
                  </a:lnTo>
                  <a:lnTo>
                    <a:pt x="814364" y="204099"/>
                  </a:lnTo>
                  <a:lnTo>
                    <a:pt x="841485" y="202592"/>
                  </a:lnTo>
                  <a:lnTo>
                    <a:pt x="858812" y="198827"/>
                  </a:lnTo>
                  <a:lnTo>
                    <a:pt x="867098" y="194308"/>
                  </a:lnTo>
                  <a:lnTo>
                    <a:pt x="868605" y="192802"/>
                  </a:lnTo>
                  <a:lnTo>
                    <a:pt x="839225" y="158158"/>
                  </a:lnTo>
                  <a:lnTo>
                    <a:pt x="839225" y="158158"/>
                  </a:lnTo>
                  <a:lnTo>
                    <a:pt x="837718" y="154392"/>
                  </a:lnTo>
                  <a:lnTo>
                    <a:pt x="837213" y="155506"/>
                  </a:lnTo>
                  <a:lnTo>
                    <a:pt x="839225" y="149873"/>
                  </a:lnTo>
                  <a:lnTo>
                    <a:pt x="815118" y="121254"/>
                  </a:lnTo>
                  <a:lnTo>
                    <a:pt x="818131" y="116735"/>
                  </a:lnTo>
                  <a:lnTo>
                    <a:pt x="795666" y="83801"/>
                  </a:lnTo>
                  <a:lnTo>
                    <a:pt x="804571" y="76819"/>
                  </a:lnTo>
                  <a:lnTo>
                    <a:pt x="820391" y="70041"/>
                  </a:lnTo>
                  <a:lnTo>
                    <a:pt x="809844" y="61757"/>
                  </a:lnTo>
                  <a:lnTo>
                    <a:pt x="815871" y="36150"/>
                  </a:lnTo>
                  <a:lnTo>
                    <a:pt x="809844" y="23347"/>
                  </a:lnTo>
                  <a:lnTo>
                    <a:pt x="790257" y="31631"/>
                  </a:lnTo>
                  <a:lnTo>
                    <a:pt x="791764" y="36903"/>
                  </a:lnTo>
                  <a:lnTo>
                    <a:pt x="788751" y="39916"/>
                  </a:lnTo>
                  <a:lnTo>
                    <a:pt x="790257" y="49707"/>
                  </a:lnTo>
                  <a:lnTo>
                    <a:pt x="778957" y="54225"/>
                  </a:lnTo>
                  <a:lnTo>
                    <a:pt x="783477" y="64016"/>
                  </a:lnTo>
                  <a:lnTo>
                    <a:pt x="788751" y="60251"/>
                  </a:lnTo>
                  <a:lnTo>
                    <a:pt x="790257" y="61757"/>
                  </a:lnTo>
                  <a:lnTo>
                    <a:pt x="783477" y="68535"/>
                  </a:lnTo>
                  <a:lnTo>
                    <a:pt x="774437" y="71548"/>
                  </a:lnTo>
                  <a:lnTo>
                    <a:pt x="769164" y="70041"/>
                  </a:lnTo>
                  <a:lnTo>
                    <a:pt x="766150" y="74560"/>
                  </a:lnTo>
                  <a:lnTo>
                    <a:pt x="761630" y="76819"/>
                  </a:lnTo>
                  <a:lnTo>
                    <a:pt x="750330" y="67029"/>
                  </a:lnTo>
                  <a:lnTo>
                    <a:pt x="740537" y="73054"/>
                  </a:lnTo>
                  <a:lnTo>
                    <a:pt x="734510" y="71548"/>
                  </a:lnTo>
                  <a:lnTo>
                    <a:pt x="733757" y="76819"/>
                  </a:lnTo>
                  <a:lnTo>
                    <a:pt x="726223" y="78326"/>
                  </a:lnTo>
                  <a:lnTo>
                    <a:pt x="723210" y="82844"/>
                  </a:lnTo>
                  <a:lnTo>
                    <a:pt x="714923" y="86610"/>
                  </a:lnTo>
                  <a:lnTo>
                    <a:pt x="711910" y="92635"/>
                  </a:lnTo>
                  <a:lnTo>
                    <a:pt x="700610" y="85857"/>
                  </a:lnTo>
                  <a:lnTo>
                    <a:pt x="684036" y="68535"/>
                  </a:lnTo>
                  <a:lnTo>
                    <a:pt x="682529" y="78326"/>
                  </a:lnTo>
                  <a:lnTo>
                    <a:pt x="650136" y="50460"/>
                  </a:lnTo>
                  <a:lnTo>
                    <a:pt x="641849" y="56485"/>
                  </a:lnTo>
                  <a:lnTo>
                    <a:pt x="637329" y="74560"/>
                  </a:lnTo>
                  <a:lnTo>
                    <a:pt x="626029" y="80585"/>
                  </a:lnTo>
                  <a:lnTo>
                    <a:pt x="620755" y="87363"/>
                  </a:lnTo>
                  <a:lnTo>
                    <a:pt x="597401" y="58744"/>
                  </a:lnTo>
                  <a:lnTo>
                    <a:pt x="552954" y="87363"/>
                  </a:lnTo>
                  <a:lnTo>
                    <a:pt x="549941" y="82091"/>
                  </a:lnTo>
                  <a:lnTo>
                    <a:pt x="548434" y="82091"/>
                  </a:lnTo>
                  <a:lnTo>
                    <a:pt x="534121" y="85104"/>
                  </a:lnTo>
                  <a:lnTo>
                    <a:pt x="546174" y="121254"/>
                  </a:lnTo>
                  <a:lnTo>
                    <a:pt x="554461" y="118242"/>
                  </a:lnTo>
                  <a:lnTo>
                    <a:pt x="551448" y="124267"/>
                  </a:lnTo>
                  <a:lnTo>
                    <a:pt x="565761" y="139329"/>
                  </a:lnTo>
                  <a:lnTo>
                    <a:pt x="571788" y="137070"/>
                  </a:lnTo>
                  <a:lnTo>
                    <a:pt x="574048" y="137070"/>
                  </a:lnTo>
                  <a:lnTo>
                    <a:pt x="580075" y="132551"/>
                  </a:lnTo>
                  <a:lnTo>
                    <a:pt x="583088" y="137070"/>
                  </a:lnTo>
                  <a:lnTo>
                    <a:pt x="572541" y="140836"/>
                  </a:lnTo>
                  <a:lnTo>
                    <a:pt x="571788" y="149873"/>
                  </a:lnTo>
                  <a:lnTo>
                    <a:pt x="580075" y="169455"/>
                  </a:lnTo>
                  <a:lnTo>
                    <a:pt x="581581" y="169455"/>
                  </a:lnTo>
                  <a:lnTo>
                    <a:pt x="580075" y="186777"/>
                  </a:lnTo>
                  <a:lnTo>
                    <a:pt x="571788" y="192049"/>
                  </a:lnTo>
                  <a:lnTo>
                    <a:pt x="580075" y="206358"/>
                  </a:lnTo>
                  <a:lnTo>
                    <a:pt x="575555" y="212383"/>
                  </a:lnTo>
                  <a:lnTo>
                    <a:pt x="577061" y="214643"/>
                  </a:lnTo>
                  <a:lnTo>
                    <a:pt x="549188" y="223680"/>
                  </a:lnTo>
                  <a:lnTo>
                    <a:pt x="522067" y="217655"/>
                  </a:lnTo>
                  <a:lnTo>
                    <a:pt x="508507" y="217655"/>
                  </a:lnTo>
                  <a:lnTo>
                    <a:pt x="481387" y="225940"/>
                  </a:lnTo>
                  <a:lnTo>
                    <a:pt x="467073" y="227446"/>
                  </a:lnTo>
                  <a:lnTo>
                    <a:pt x="433173" y="222174"/>
                  </a:lnTo>
                  <a:lnTo>
                    <a:pt x="415092" y="216149"/>
                  </a:lnTo>
                  <a:lnTo>
                    <a:pt x="354825" y="181505"/>
                  </a:lnTo>
                  <a:lnTo>
                    <a:pt x="335991" y="155898"/>
                  </a:lnTo>
                  <a:lnTo>
                    <a:pt x="320171" y="143095"/>
                  </a:lnTo>
                  <a:lnTo>
                    <a:pt x="330718" y="127279"/>
                  </a:lnTo>
                  <a:lnTo>
                    <a:pt x="295311" y="99413"/>
                  </a:lnTo>
                  <a:lnTo>
                    <a:pt x="290037" y="82844"/>
                  </a:lnTo>
                  <a:lnTo>
                    <a:pt x="294557" y="76819"/>
                  </a:lnTo>
                  <a:lnTo>
                    <a:pt x="290037" y="76819"/>
                  </a:lnTo>
                  <a:lnTo>
                    <a:pt x="290037" y="74560"/>
                  </a:lnTo>
                  <a:lnTo>
                    <a:pt x="275724" y="64016"/>
                  </a:lnTo>
                  <a:lnTo>
                    <a:pt x="248603" y="51213"/>
                  </a:lnTo>
                  <a:lnTo>
                    <a:pt x="250110" y="47447"/>
                  </a:lnTo>
                  <a:lnTo>
                    <a:pt x="238810" y="42928"/>
                  </a:lnTo>
                  <a:lnTo>
                    <a:pt x="244837" y="30125"/>
                  </a:lnTo>
                  <a:lnTo>
                    <a:pt x="226756" y="20334"/>
                  </a:lnTo>
                  <a:lnTo>
                    <a:pt x="220730" y="10544"/>
                  </a:lnTo>
                  <a:lnTo>
                    <a:pt x="222236" y="7531"/>
                  </a:lnTo>
                  <a:lnTo>
                    <a:pt x="212443" y="0"/>
                  </a:lnTo>
                  <a:lnTo>
                    <a:pt x="191349" y="21841"/>
                  </a:lnTo>
                  <a:lnTo>
                    <a:pt x="174022" y="36150"/>
                  </a:lnTo>
                  <a:lnTo>
                    <a:pt x="113755" y="12803"/>
                  </a:lnTo>
                  <a:lnTo>
                    <a:pt x="106975" y="31631"/>
                  </a:lnTo>
                  <a:lnTo>
                    <a:pt x="94921" y="28619"/>
                  </a:lnTo>
                  <a:lnTo>
                    <a:pt x="78348" y="33138"/>
                  </a:lnTo>
                  <a:lnTo>
                    <a:pt x="58007" y="30125"/>
                  </a:lnTo>
                  <a:lnTo>
                    <a:pt x="41434" y="33138"/>
                  </a:lnTo>
                  <a:lnTo>
                    <a:pt x="39927" y="28619"/>
                  </a:lnTo>
                  <a:lnTo>
                    <a:pt x="30134" y="33138"/>
                  </a:lnTo>
                  <a:lnTo>
                    <a:pt x="31640" y="36903"/>
                  </a:lnTo>
                  <a:lnTo>
                    <a:pt x="27120" y="42928"/>
                  </a:lnTo>
                  <a:lnTo>
                    <a:pt x="24107" y="42928"/>
                  </a:lnTo>
                  <a:lnTo>
                    <a:pt x="27120" y="44435"/>
                  </a:lnTo>
                  <a:lnTo>
                    <a:pt x="25614" y="47447"/>
                  </a:lnTo>
                  <a:lnTo>
                    <a:pt x="22600" y="47447"/>
                  </a:lnTo>
                  <a:lnTo>
                    <a:pt x="27120" y="48954"/>
                  </a:lnTo>
                  <a:lnTo>
                    <a:pt x="38421" y="36150"/>
                  </a:lnTo>
                  <a:lnTo>
                    <a:pt x="51227" y="36150"/>
                  </a:lnTo>
                  <a:lnTo>
                    <a:pt x="59514" y="39916"/>
                  </a:lnTo>
                  <a:lnTo>
                    <a:pt x="65541" y="38410"/>
                  </a:lnTo>
                  <a:lnTo>
                    <a:pt x="68554" y="36150"/>
                  </a:lnTo>
                  <a:lnTo>
                    <a:pt x="72321" y="38410"/>
                  </a:lnTo>
                  <a:lnTo>
                    <a:pt x="64034" y="52719"/>
                  </a:lnTo>
                  <a:lnTo>
                    <a:pt x="59514" y="70041"/>
                  </a:lnTo>
                  <a:lnTo>
                    <a:pt x="61021" y="79832"/>
                  </a:lnTo>
                  <a:lnTo>
                    <a:pt x="69308" y="82844"/>
                  </a:lnTo>
                  <a:lnTo>
                    <a:pt x="70814" y="88116"/>
                  </a:lnTo>
                  <a:lnTo>
                    <a:pt x="67048" y="89623"/>
                  </a:lnTo>
                  <a:lnTo>
                    <a:pt x="64034" y="85857"/>
                  </a:lnTo>
                  <a:lnTo>
                    <a:pt x="59514" y="85857"/>
                  </a:lnTo>
                  <a:lnTo>
                    <a:pt x="44447" y="105438"/>
                  </a:lnTo>
                  <a:lnTo>
                    <a:pt x="45201" y="109957"/>
                  </a:lnTo>
                  <a:lnTo>
                    <a:pt x="51227" y="108451"/>
                  </a:lnTo>
                  <a:lnTo>
                    <a:pt x="54241" y="111463"/>
                  </a:lnTo>
                  <a:lnTo>
                    <a:pt x="41434" y="129539"/>
                  </a:lnTo>
                  <a:lnTo>
                    <a:pt x="24107" y="129539"/>
                  </a:lnTo>
                  <a:lnTo>
                    <a:pt x="25614" y="121254"/>
                  </a:lnTo>
                  <a:lnTo>
                    <a:pt x="36914" y="109957"/>
                  </a:lnTo>
                  <a:lnTo>
                    <a:pt x="48214" y="88116"/>
                  </a:lnTo>
                  <a:lnTo>
                    <a:pt x="46707" y="75313"/>
                  </a:lnTo>
                  <a:lnTo>
                    <a:pt x="44447" y="74560"/>
                  </a:lnTo>
                  <a:lnTo>
                    <a:pt x="39927" y="76819"/>
                  </a:lnTo>
                  <a:lnTo>
                    <a:pt x="27120" y="97154"/>
                  </a:lnTo>
                  <a:lnTo>
                    <a:pt x="24107" y="103932"/>
                  </a:lnTo>
                  <a:lnTo>
                    <a:pt x="27120" y="116735"/>
                  </a:lnTo>
                  <a:lnTo>
                    <a:pt x="21094" y="121254"/>
                  </a:lnTo>
                  <a:lnTo>
                    <a:pt x="15820" y="113723"/>
                  </a:lnTo>
                  <a:lnTo>
                    <a:pt x="14314" y="103932"/>
                  </a:lnTo>
                  <a:lnTo>
                    <a:pt x="9793" y="94141"/>
                  </a:lnTo>
                  <a:lnTo>
                    <a:pt x="8287" y="84351"/>
                  </a:lnTo>
                  <a:lnTo>
                    <a:pt x="12807" y="67029"/>
                  </a:lnTo>
                  <a:lnTo>
                    <a:pt x="24107" y="57238"/>
                  </a:lnTo>
                  <a:lnTo>
                    <a:pt x="12807" y="57238"/>
                  </a:lnTo>
                  <a:lnTo>
                    <a:pt x="8287" y="61757"/>
                  </a:lnTo>
                  <a:lnTo>
                    <a:pt x="1507" y="78326"/>
                  </a:lnTo>
                  <a:lnTo>
                    <a:pt x="0" y="85857"/>
                  </a:lnTo>
                  <a:lnTo>
                    <a:pt x="1507" y="94141"/>
                  </a:lnTo>
                  <a:lnTo>
                    <a:pt x="8287" y="105438"/>
                  </a:lnTo>
                  <a:lnTo>
                    <a:pt x="24107" y="152886"/>
                  </a:lnTo>
                  <a:lnTo>
                    <a:pt x="25614" y="154392"/>
                  </a:lnTo>
                  <a:lnTo>
                    <a:pt x="28627" y="151380"/>
                  </a:lnTo>
                  <a:lnTo>
                    <a:pt x="25614" y="138576"/>
                  </a:lnTo>
                  <a:lnTo>
                    <a:pt x="38421" y="137070"/>
                  </a:lnTo>
                  <a:lnTo>
                    <a:pt x="36914" y="140083"/>
                  </a:lnTo>
                  <a:lnTo>
                    <a:pt x="41434" y="147614"/>
                  </a:lnTo>
                  <a:lnTo>
                    <a:pt x="33900" y="162677"/>
                  </a:lnTo>
                  <a:lnTo>
                    <a:pt x="41434" y="174726"/>
                  </a:lnTo>
                  <a:lnTo>
                    <a:pt x="41434" y="174726"/>
                  </a:lnTo>
                  <a:lnTo>
                    <a:pt x="44447" y="176233"/>
                  </a:lnTo>
                  <a:lnTo>
                    <a:pt x="44447" y="174726"/>
                  </a:lnTo>
                  <a:lnTo>
                    <a:pt x="44447" y="174147"/>
                  </a:lnTo>
                  <a:lnTo>
                    <a:pt x="51227" y="176233"/>
                  </a:lnTo>
                  <a:lnTo>
                    <a:pt x="57254" y="183011"/>
                  </a:lnTo>
                  <a:lnTo>
                    <a:pt x="57254" y="179998"/>
                  </a:lnTo>
                  <a:lnTo>
                    <a:pt x="50474" y="173220"/>
                  </a:lnTo>
                  <a:lnTo>
                    <a:pt x="70061" y="166442"/>
                  </a:lnTo>
                  <a:lnTo>
                    <a:pt x="80608" y="166442"/>
                  </a:lnTo>
                  <a:lnTo>
                    <a:pt x="76088" y="164936"/>
                  </a:lnTo>
                  <a:lnTo>
                    <a:pt x="97181" y="158911"/>
                  </a:lnTo>
                  <a:lnTo>
                    <a:pt x="106975" y="163429"/>
                  </a:lnTo>
                  <a:lnTo>
                    <a:pt x="121288" y="177739"/>
                  </a:lnTo>
                  <a:lnTo>
                    <a:pt x="114508" y="171714"/>
                  </a:lnTo>
                  <a:lnTo>
                    <a:pt x="119028" y="178492"/>
                  </a:lnTo>
                  <a:lnTo>
                    <a:pt x="119028" y="183011"/>
                  </a:lnTo>
                  <a:lnTo>
                    <a:pt x="114508" y="186023"/>
                  </a:lnTo>
                  <a:lnTo>
                    <a:pt x="114508" y="179998"/>
                  </a:lnTo>
                  <a:lnTo>
                    <a:pt x="104715" y="199580"/>
                  </a:lnTo>
                  <a:lnTo>
                    <a:pt x="100195" y="204099"/>
                  </a:lnTo>
                  <a:lnTo>
                    <a:pt x="106221" y="191295"/>
                  </a:lnTo>
                  <a:lnTo>
                    <a:pt x="96428" y="205605"/>
                  </a:lnTo>
                  <a:lnTo>
                    <a:pt x="88141" y="222927"/>
                  </a:lnTo>
                  <a:lnTo>
                    <a:pt x="83621" y="235730"/>
                  </a:lnTo>
                  <a:lnTo>
                    <a:pt x="86635" y="241755"/>
                  </a:lnTo>
                  <a:lnTo>
                    <a:pt x="128822" y="309537"/>
                  </a:lnTo>
                  <a:lnTo>
                    <a:pt x="130313" y="323673"/>
                  </a:lnTo>
                  <a:lnTo>
                    <a:pt x="129575" y="323847"/>
                  </a:lnTo>
                  <a:lnTo>
                    <a:pt x="129575" y="326859"/>
                  </a:lnTo>
                  <a:lnTo>
                    <a:pt x="115262" y="336650"/>
                  </a:lnTo>
                  <a:lnTo>
                    <a:pt x="105468" y="350959"/>
                  </a:lnTo>
                  <a:lnTo>
                    <a:pt x="112248" y="342675"/>
                  </a:lnTo>
                  <a:lnTo>
                    <a:pt x="137862" y="329872"/>
                  </a:lnTo>
                  <a:lnTo>
                    <a:pt x="163476" y="357738"/>
                  </a:lnTo>
                  <a:lnTo>
                    <a:pt x="174776" y="363763"/>
                  </a:lnTo>
                  <a:lnTo>
                    <a:pt x="174776" y="360750"/>
                  </a:lnTo>
                  <a:lnTo>
                    <a:pt x="168749" y="357738"/>
                  </a:lnTo>
                  <a:lnTo>
                    <a:pt x="183251" y="361880"/>
                  </a:lnTo>
                  <a:lnTo>
                    <a:pt x="181556" y="361503"/>
                  </a:lnTo>
                  <a:lnTo>
                    <a:pt x="186829" y="363009"/>
                  </a:lnTo>
                  <a:lnTo>
                    <a:pt x="187206" y="363009"/>
                  </a:lnTo>
                  <a:lnTo>
                    <a:pt x="189843" y="363763"/>
                  </a:lnTo>
                  <a:lnTo>
                    <a:pt x="192856" y="366775"/>
                  </a:lnTo>
                  <a:lnTo>
                    <a:pt x="192856" y="373553"/>
                  </a:lnTo>
                  <a:lnTo>
                    <a:pt x="195869" y="363763"/>
                  </a:lnTo>
                  <a:lnTo>
                    <a:pt x="198883" y="363763"/>
                  </a:lnTo>
                  <a:lnTo>
                    <a:pt x="201896" y="365269"/>
                  </a:lnTo>
                  <a:lnTo>
                    <a:pt x="198883" y="376566"/>
                  </a:lnTo>
                  <a:lnTo>
                    <a:pt x="201896" y="373553"/>
                  </a:lnTo>
                  <a:lnTo>
                    <a:pt x="207923" y="379578"/>
                  </a:lnTo>
                  <a:lnTo>
                    <a:pt x="207923" y="380332"/>
                  </a:lnTo>
                  <a:lnTo>
                    <a:pt x="217716" y="377319"/>
                  </a:lnTo>
                  <a:lnTo>
                    <a:pt x="217716" y="380332"/>
                  </a:lnTo>
                  <a:lnTo>
                    <a:pt x="222236" y="378825"/>
                  </a:lnTo>
                  <a:lnTo>
                    <a:pt x="222236" y="372800"/>
                  </a:lnTo>
                  <a:lnTo>
                    <a:pt x="226756" y="372800"/>
                  </a:lnTo>
                  <a:lnTo>
                    <a:pt x="232783" y="375813"/>
                  </a:lnTo>
                  <a:lnTo>
                    <a:pt x="244083" y="374306"/>
                  </a:lnTo>
                  <a:lnTo>
                    <a:pt x="248603" y="377319"/>
                  </a:lnTo>
                  <a:lnTo>
                    <a:pt x="250110" y="374306"/>
                  </a:lnTo>
                  <a:lnTo>
                    <a:pt x="249003" y="372092"/>
                  </a:lnTo>
                  <a:lnTo>
                    <a:pt x="257644" y="378072"/>
                  </a:lnTo>
                  <a:lnTo>
                    <a:pt x="276477" y="405185"/>
                  </a:lnTo>
                  <a:lnTo>
                    <a:pt x="280997" y="406691"/>
                  </a:lnTo>
                  <a:lnTo>
                    <a:pt x="279490" y="408197"/>
                  </a:lnTo>
                  <a:lnTo>
                    <a:pt x="282504" y="406691"/>
                  </a:lnTo>
                  <a:lnTo>
                    <a:pt x="292297" y="408197"/>
                  </a:lnTo>
                  <a:lnTo>
                    <a:pt x="295311" y="403679"/>
                  </a:lnTo>
                  <a:lnTo>
                    <a:pt x="293804" y="406691"/>
                  </a:lnTo>
                  <a:lnTo>
                    <a:pt x="300584" y="409704"/>
                  </a:lnTo>
                  <a:lnTo>
                    <a:pt x="303597" y="403679"/>
                  </a:lnTo>
                  <a:lnTo>
                    <a:pt x="302091" y="409704"/>
                  </a:lnTo>
                  <a:lnTo>
                    <a:pt x="311884" y="415729"/>
                  </a:lnTo>
                  <a:lnTo>
                    <a:pt x="314898" y="411210"/>
                  </a:lnTo>
                  <a:lnTo>
                    <a:pt x="313391" y="415729"/>
                  </a:lnTo>
                  <a:lnTo>
                    <a:pt x="317911" y="417235"/>
                  </a:lnTo>
                  <a:lnTo>
                    <a:pt x="322431" y="423260"/>
                  </a:lnTo>
                  <a:lnTo>
                    <a:pt x="325444" y="420247"/>
                  </a:lnTo>
                  <a:lnTo>
                    <a:pt x="323938" y="423260"/>
                  </a:lnTo>
                  <a:lnTo>
                    <a:pt x="328458" y="424766"/>
                  </a:lnTo>
                  <a:lnTo>
                    <a:pt x="326951" y="427779"/>
                  </a:lnTo>
                  <a:lnTo>
                    <a:pt x="333731" y="436063"/>
                  </a:lnTo>
                  <a:lnTo>
                    <a:pt x="339758" y="430038"/>
                  </a:lnTo>
                  <a:lnTo>
                    <a:pt x="335238" y="436063"/>
                  </a:lnTo>
                  <a:lnTo>
                    <a:pt x="339758" y="442088"/>
                  </a:lnTo>
                  <a:lnTo>
                    <a:pt x="352565" y="448867"/>
                  </a:lnTo>
                  <a:lnTo>
                    <a:pt x="358215" y="446042"/>
                  </a:lnTo>
                  <a:lnTo>
                    <a:pt x="363865" y="448867"/>
                  </a:lnTo>
                  <a:lnTo>
                    <a:pt x="362358" y="451879"/>
                  </a:lnTo>
                  <a:lnTo>
                    <a:pt x="363865" y="456398"/>
                  </a:lnTo>
                  <a:lnTo>
                    <a:pt x="360852" y="451879"/>
                  </a:lnTo>
                  <a:lnTo>
                    <a:pt x="362358" y="450373"/>
                  </a:lnTo>
                  <a:lnTo>
                    <a:pt x="360852" y="448867"/>
                  </a:lnTo>
                  <a:lnTo>
                    <a:pt x="354071" y="454892"/>
                  </a:lnTo>
                  <a:lnTo>
                    <a:pt x="355578" y="459410"/>
                  </a:lnTo>
                  <a:lnTo>
                    <a:pt x="352565" y="454892"/>
                  </a:lnTo>
                  <a:lnTo>
                    <a:pt x="349551" y="456398"/>
                  </a:lnTo>
                  <a:lnTo>
                    <a:pt x="349551" y="462046"/>
                  </a:lnTo>
                  <a:lnTo>
                    <a:pt x="348798" y="457904"/>
                  </a:lnTo>
                  <a:lnTo>
                    <a:pt x="340511" y="454892"/>
                  </a:lnTo>
                  <a:lnTo>
                    <a:pt x="340511" y="454138"/>
                  </a:lnTo>
                  <a:lnTo>
                    <a:pt x="337498" y="452632"/>
                  </a:lnTo>
                  <a:lnTo>
                    <a:pt x="334485" y="454138"/>
                  </a:lnTo>
                  <a:lnTo>
                    <a:pt x="335238" y="454138"/>
                  </a:lnTo>
                  <a:lnTo>
                    <a:pt x="333731" y="460164"/>
                  </a:lnTo>
                  <a:lnTo>
                    <a:pt x="348045" y="479745"/>
                  </a:lnTo>
                  <a:lnTo>
                    <a:pt x="352565" y="482758"/>
                  </a:lnTo>
                  <a:lnTo>
                    <a:pt x="352565" y="481251"/>
                  </a:lnTo>
                  <a:lnTo>
                    <a:pt x="354071" y="484264"/>
                  </a:lnTo>
                  <a:lnTo>
                    <a:pt x="358494" y="485371"/>
                  </a:lnTo>
                  <a:lnTo>
                    <a:pt x="357838" y="485770"/>
                  </a:lnTo>
                  <a:lnTo>
                    <a:pt x="370645" y="491795"/>
                  </a:lnTo>
                  <a:lnTo>
                    <a:pt x="373658" y="494807"/>
                  </a:lnTo>
                  <a:lnTo>
                    <a:pt x="376672" y="496314"/>
                  </a:lnTo>
                  <a:lnTo>
                    <a:pt x="376672" y="494807"/>
                  </a:lnTo>
                  <a:lnTo>
                    <a:pt x="382699" y="499326"/>
                  </a:lnTo>
                  <a:lnTo>
                    <a:pt x="385712" y="496314"/>
                  </a:lnTo>
                  <a:lnTo>
                    <a:pt x="384205" y="499326"/>
                  </a:lnTo>
                  <a:lnTo>
                    <a:pt x="403039" y="503845"/>
                  </a:lnTo>
                  <a:lnTo>
                    <a:pt x="406052" y="500833"/>
                  </a:lnTo>
                  <a:lnTo>
                    <a:pt x="404546" y="503845"/>
                  </a:lnTo>
                  <a:lnTo>
                    <a:pt x="420366" y="506858"/>
                  </a:lnTo>
                  <a:lnTo>
                    <a:pt x="420366" y="509870"/>
                  </a:lnTo>
                  <a:lnTo>
                    <a:pt x="413586" y="508364"/>
                  </a:lnTo>
                  <a:lnTo>
                    <a:pt x="446733" y="521167"/>
                  </a:lnTo>
                  <a:lnTo>
                    <a:pt x="473853" y="532464"/>
                  </a:lnTo>
                  <a:lnTo>
                    <a:pt x="492687" y="540749"/>
                  </a:lnTo>
                  <a:lnTo>
                    <a:pt x="507000" y="549033"/>
                  </a:lnTo>
                  <a:lnTo>
                    <a:pt x="507000" y="552045"/>
                  </a:lnTo>
                  <a:lnTo>
                    <a:pt x="508507" y="550539"/>
                  </a:lnTo>
                  <a:lnTo>
                    <a:pt x="530489" y="562213"/>
                  </a:lnTo>
                  <a:lnTo>
                    <a:pt x="530354" y="562589"/>
                  </a:lnTo>
                  <a:lnTo>
                    <a:pt x="533073" y="564261"/>
                  </a:lnTo>
                  <a:lnTo>
                    <a:pt x="534121" y="566355"/>
                  </a:lnTo>
                  <a:lnTo>
                    <a:pt x="534558" y="565173"/>
                  </a:lnTo>
                  <a:lnTo>
                    <a:pt x="540147" y="568614"/>
                  </a:lnTo>
                  <a:lnTo>
                    <a:pt x="541654" y="567108"/>
                  </a:lnTo>
                  <a:lnTo>
                    <a:pt x="541654" y="568614"/>
                  </a:lnTo>
                  <a:lnTo>
                    <a:pt x="555968" y="576899"/>
                  </a:lnTo>
                  <a:lnTo>
                    <a:pt x="552954" y="582924"/>
                  </a:lnTo>
                  <a:lnTo>
                    <a:pt x="549941" y="579911"/>
                  </a:lnTo>
                  <a:lnTo>
                    <a:pt x="551448" y="582924"/>
                  </a:lnTo>
                  <a:lnTo>
                    <a:pt x="555968" y="584430"/>
                  </a:lnTo>
                  <a:lnTo>
                    <a:pt x="560488" y="579911"/>
                  </a:lnTo>
                  <a:lnTo>
                    <a:pt x="571788" y="586690"/>
                  </a:lnTo>
                  <a:lnTo>
                    <a:pt x="570281" y="589702"/>
                  </a:lnTo>
                  <a:lnTo>
                    <a:pt x="574801" y="582924"/>
                  </a:lnTo>
                  <a:lnTo>
                    <a:pt x="573294" y="589702"/>
                  </a:lnTo>
                  <a:lnTo>
                    <a:pt x="574801" y="586690"/>
                  </a:lnTo>
                  <a:lnTo>
                    <a:pt x="580828" y="586690"/>
                  </a:lnTo>
                  <a:lnTo>
                    <a:pt x="596648" y="591208"/>
                  </a:lnTo>
                  <a:lnTo>
                    <a:pt x="598155" y="597233"/>
                  </a:lnTo>
                  <a:lnTo>
                    <a:pt x="598155" y="592715"/>
                  </a:lnTo>
                  <a:lnTo>
                    <a:pt x="602675" y="594221"/>
                  </a:lnTo>
                  <a:lnTo>
                    <a:pt x="605688" y="592715"/>
                  </a:lnTo>
                  <a:lnTo>
                    <a:pt x="610208" y="595727"/>
                  </a:lnTo>
                  <a:lnTo>
                    <a:pt x="608702" y="591208"/>
                  </a:lnTo>
                  <a:lnTo>
                    <a:pt x="618495" y="589702"/>
                  </a:lnTo>
                  <a:lnTo>
                    <a:pt x="619520" y="593807"/>
                  </a:lnTo>
                  <a:lnTo>
                    <a:pt x="616235" y="592715"/>
                  </a:lnTo>
                  <a:lnTo>
                    <a:pt x="616235" y="592715"/>
                  </a:lnTo>
                  <a:lnTo>
                    <a:pt x="615482" y="595727"/>
                  </a:lnTo>
                  <a:lnTo>
                    <a:pt x="615482" y="592715"/>
                  </a:lnTo>
                  <a:lnTo>
                    <a:pt x="612468" y="592715"/>
                  </a:lnTo>
                  <a:lnTo>
                    <a:pt x="613975" y="595727"/>
                  </a:lnTo>
                  <a:lnTo>
                    <a:pt x="620755" y="597233"/>
                  </a:lnTo>
                  <a:lnTo>
                    <a:pt x="620755" y="595562"/>
                  </a:lnTo>
                  <a:lnTo>
                    <a:pt x="626782" y="594221"/>
                  </a:lnTo>
                  <a:lnTo>
                    <a:pt x="629795" y="597233"/>
                  </a:lnTo>
                  <a:lnTo>
                    <a:pt x="628289" y="590455"/>
                  </a:lnTo>
                  <a:lnTo>
                    <a:pt x="629795" y="596480"/>
                  </a:lnTo>
                  <a:lnTo>
                    <a:pt x="636575" y="597987"/>
                  </a:lnTo>
                  <a:lnTo>
                    <a:pt x="638082" y="594974"/>
                  </a:lnTo>
                  <a:lnTo>
                    <a:pt x="638082" y="596480"/>
                  </a:lnTo>
                  <a:lnTo>
                    <a:pt x="647875" y="600999"/>
                  </a:lnTo>
                  <a:lnTo>
                    <a:pt x="647875" y="602505"/>
                  </a:lnTo>
                  <a:lnTo>
                    <a:pt x="667462" y="607024"/>
                  </a:lnTo>
                  <a:lnTo>
                    <a:pt x="671983" y="611543"/>
                  </a:lnTo>
                  <a:lnTo>
                    <a:pt x="670476" y="614556"/>
                  </a:lnTo>
                  <a:lnTo>
                    <a:pt x="669474" y="614051"/>
                  </a:lnTo>
                  <a:lnTo>
                    <a:pt x="670476" y="616062"/>
                  </a:lnTo>
                  <a:lnTo>
                    <a:pt x="673489" y="609284"/>
                  </a:lnTo>
                  <a:lnTo>
                    <a:pt x="674996" y="613802"/>
                  </a:lnTo>
                  <a:lnTo>
                    <a:pt x="692323" y="616815"/>
                  </a:lnTo>
                  <a:lnTo>
                    <a:pt x="696843" y="622840"/>
                  </a:lnTo>
                  <a:lnTo>
                    <a:pt x="712663" y="628865"/>
                  </a:lnTo>
                  <a:lnTo>
                    <a:pt x="718690" y="628865"/>
                  </a:lnTo>
                  <a:lnTo>
                    <a:pt x="718690" y="631878"/>
                  </a:lnTo>
                  <a:lnTo>
                    <a:pt x="721703" y="631878"/>
                  </a:lnTo>
                  <a:lnTo>
                    <a:pt x="727730" y="628865"/>
                  </a:lnTo>
                  <a:lnTo>
                    <a:pt x="727730" y="627284"/>
                  </a:lnTo>
                  <a:lnTo>
                    <a:pt x="756357" y="625853"/>
                  </a:lnTo>
                  <a:lnTo>
                    <a:pt x="770670" y="619074"/>
                  </a:lnTo>
                  <a:lnTo>
                    <a:pt x="773684" y="614556"/>
                  </a:lnTo>
                  <a:lnTo>
                    <a:pt x="784984" y="610037"/>
                  </a:lnTo>
                  <a:lnTo>
                    <a:pt x="791011" y="611543"/>
                  </a:lnTo>
                  <a:lnTo>
                    <a:pt x="795531" y="610037"/>
                  </a:lnTo>
                  <a:lnTo>
                    <a:pt x="798544" y="613049"/>
                  </a:lnTo>
                  <a:lnTo>
                    <a:pt x="795531" y="608530"/>
                  </a:lnTo>
                  <a:lnTo>
                    <a:pt x="805324" y="604012"/>
                  </a:lnTo>
                  <a:lnTo>
                    <a:pt x="819638" y="599493"/>
                  </a:lnTo>
                  <a:lnTo>
                    <a:pt x="835458" y="586690"/>
                  </a:lnTo>
                  <a:lnTo>
                    <a:pt x="842238" y="591208"/>
                  </a:lnTo>
                  <a:lnTo>
                    <a:pt x="845252" y="576899"/>
                  </a:lnTo>
                  <a:lnTo>
                    <a:pt x="825665" y="558071"/>
                  </a:lnTo>
                  <a:lnTo>
                    <a:pt x="823615" y="555254"/>
                  </a:lnTo>
                  <a:lnTo>
                    <a:pt x="843745" y="573886"/>
                  </a:lnTo>
                  <a:lnTo>
                    <a:pt x="850525" y="534724"/>
                  </a:lnTo>
                  <a:lnTo>
                    <a:pt x="845252" y="500833"/>
                  </a:lnTo>
                  <a:lnTo>
                    <a:pt x="846758" y="463176"/>
                  </a:lnTo>
                  <a:lnTo>
                    <a:pt x="839225" y="424766"/>
                  </a:lnTo>
                  <a:lnTo>
                    <a:pt x="837372" y="424013"/>
                  </a:lnTo>
                  <a:lnTo>
                    <a:pt x="844498" y="424013"/>
                  </a:lnTo>
                  <a:lnTo>
                    <a:pt x="862578" y="416482"/>
                  </a:lnTo>
                  <a:lnTo>
                    <a:pt x="890452" y="388616"/>
                  </a:lnTo>
                  <a:lnTo>
                    <a:pt x="903259" y="383344"/>
                  </a:lnTo>
                  <a:lnTo>
                    <a:pt x="890595" y="361006"/>
                  </a:lnTo>
                  <a:lnTo>
                    <a:pt x="891205" y="360750"/>
                  </a:lnTo>
                  <a:close/>
                </a:path>
              </a:pathLst>
            </a:custGeom>
            <a:solidFill>
              <a:schemeClr val="accent1"/>
            </a:solidFill>
            <a:ln w="3175" cap="flat">
              <a:solidFill>
                <a:srgbClr val="C3E5EA"/>
              </a:solidFill>
              <a:prstDash val="solid"/>
              <a:miter/>
            </a:ln>
          </p:spPr>
          <p:txBody>
            <a:bodyPr rtlCol="0" anchor="ctr"/>
            <a:lstStyle/>
            <a:p>
              <a:endParaRPr lang="nl-NL" sz="1349"/>
            </a:p>
          </p:txBody>
        </p:sp>
        <p:grpSp>
          <p:nvGrpSpPr>
            <p:cNvPr id="9" name="Groep 8">
              <a:extLst>
                <a:ext uri="{FF2B5EF4-FFF2-40B4-BE49-F238E27FC236}">
                  <a16:creationId xmlns:a16="http://schemas.microsoft.com/office/drawing/2014/main" id="{002F23C5-59A3-F4BD-4D9E-3EEE8D8C30CA}"/>
                </a:ext>
              </a:extLst>
            </p:cNvPr>
            <p:cNvGrpSpPr/>
            <p:nvPr/>
          </p:nvGrpSpPr>
          <p:grpSpPr>
            <a:xfrm>
              <a:off x="6628487" y="3523476"/>
              <a:ext cx="904924" cy="826157"/>
              <a:chOff x="6628487" y="3523476"/>
              <a:chExt cx="904924" cy="826157"/>
            </a:xfrm>
          </p:grpSpPr>
          <p:sp>
            <p:nvSpPr>
              <p:cNvPr id="840" name="Vrije vorm 839">
                <a:extLst>
                  <a:ext uri="{FF2B5EF4-FFF2-40B4-BE49-F238E27FC236}">
                    <a16:creationId xmlns:a16="http://schemas.microsoft.com/office/drawing/2014/main" id="{3FFDAD14-6069-A414-70A9-145D16F78161}"/>
                  </a:ext>
                </a:extLst>
              </p:cNvPr>
              <p:cNvSpPr/>
              <p:nvPr/>
            </p:nvSpPr>
            <p:spPr>
              <a:xfrm>
                <a:off x="6942905" y="4217055"/>
                <a:ext cx="279974" cy="126647"/>
              </a:xfrm>
              <a:custGeom>
                <a:avLst/>
                <a:gdLst>
                  <a:gd name="connsiteX0" fmla="*/ 279975 w 279974"/>
                  <a:gd name="connsiteY0" fmla="*/ 63324 h 126647"/>
                  <a:gd name="connsiteX1" fmla="*/ 139987 w 279974"/>
                  <a:gd name="connsiteY1" fmla="*/ 126648 h 126647"/>
                  <a:gd name="connsiteX2" fmla="*/ 0 w 279974"/>
                  <a:gd name="connsiteY2" fmla="*/ 63324 h 126647"/>
                  <a:gd name="connsiteX3" fmla="*/ 139987 w 279974"/>
                  <a:gd name="connsiteY3" fmla="*/ 0 h 126647"/>
                  <a:gd name="connsiteX4" fmla="*/ 279975 w 279974"/>
                  <a:gd name="connsiteY4" fmla="*/ 63324 h 126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74" h="126647">
                    <a:moveTo>
                      <a:pt x="279975" y="63324"/>
                    </a:moveTo>
                    <a:cubicBezTo>
                      <a:pt x="279975" y="98297"/>
                      <a:pt x="217300" y="126648"/>
                      <a:pt x="139987" y="126648"/>
                    </a:cubicBezTo>
                    <a:cubicBezTo>
                      <a:pt x="62674" y="126648"/>
                      <a:pt x="0" y="98297"/>
                      <a:pt x="0" y="63324"/>
                    </a:cubicBezTo>
                    <a:cubicBezTo>
                      <a:pt x="0" y="28351"/>
                      <a:pt x="62674" y="0"/>
                      <a:pt x="139987" y="0"/>
                    </a:cubicBezTo>
                    <a:cubicBezTo>
                      <a:pt x="217300" y="0"/>
                      <a:pt x="279975" y="28351"/>
                      <a:pt x="279975" y="63324"/>
                    </a:cubicBezTo>
                    <a:close/>
                  </a:path>
                </a:pathLst>
              </a:custGeom>
              <a:solidFill>
                <a:schemeClr val="accent1">
                  <a:lumMod val="50000"/>
                  <a:alpha val="25000"/>
                </a:schemeClr>
              </a:solidFill>
              <a:ln w="8096" cap="flat">
                <a:noFill/>
                <a:prstDash val="solid"/>
                <a:miter/>
              </a:ln>
            </p:spPr>
            <p:txBody>
              <a:bodyPr rtlCol="0" anchor="ctr"/>
              <a:lstStyle/>
              <a:p>
                <a:endParaRPr lang="nl-NL" sz="1349"/>
              </a:p>
            </p:txBody>
          </p:sp>
          <p:sp>
            <p:nvSpPr>
              <p:cNvPr id="841" name="Vrije vorm 840">
                <a:extLst>
                  <a:ext uri="{FF2B5EF4-FFF2-40B4-BE49-F238E27FC236}">
                    <a16:creationId xmlns:a16="http://schemas.microsoft.com/office/drawing/2014/main" id="{22A89A25-CC69-AB28-6F22-CA5CC546C5B5}"/>
                  </a:ext>
                </a:extLst>
              </p:cNvPr>
              <p:cNvSpPr/>
              <p:nvPr/>
            </p:nvSpPr>
            <p:spPr>
              <a:xfrm>
                <a:off x="6938401" y="3849435"/>
                <a:ext cx="287334" cy="420516"/>
              </a:xfrm>
              <a:custGeom>
                <a:avLst/>
                <a:gdLst>
                  <a:gd name="connsiteX0" fmla="*/ 130769 w 287334"/>
                  <a:gd name="connsiteY0" fmla="*/ 410210 h 420516"/>
                  <a:gd name="connsiteX1" fmla="*/ 3609 w 287334"/>
                  <a:gd name="connsiteY1" fmla="*/ 187677 h 420516"/>
                  <a:gd name="connsiteX2" fmla="*/ 31104 w 287334"/>
                  <a:gd name="connsiteY2" fmla="*/ 52785 h 420516"/>
                  <a:gd name="connsiteX3" fmla="*/ 165137 w 287334"/>
                  <a:gd name="connsiteY3" fmla="*/ 1236 h 420516"/>
                  <a:gd name="connsiteX4" fmla="*/ 274250 w 287334"/>
                  <a:gd name="connsiteY4" fmla="*/ 86295 h 420516"/>
                  <a:gd name="connsiteX5" fmla="*/ 274250 w 287334"/>
                  <a:gd name="connsiteY5" fmla="*/ 200533 h 420516"/>
                  <a:gd name="connsiteX6" fmla="*/ 140217 w 287334"/>
                  <a:gd name="connsiteY6" fmla="*/ 420517 h 420516"/>
                  <a:gd name="connsiteX7" fmla="*/ 130769 w 287334"/>
                  <a:gd name="connsiteY7" fmla="*/ 410210 h 42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334" h="420516">
                    <a:moveTo>
                      <a:pt x="130769" y="410210"/>
                    </a:moveTo>
                    <a:cubicBezTo>
                      <a:pt x="130769" y="410210"/>
                      <a:pt x="7908" y="204007"/>
                      <a:pt x="3609" y="187677"/>
                    </a:cubicBezTo>
                    <a:cubicBezTo>
                      <a:pt x="-682" y="171355"/>
                      <a:pt x="-8414" y="88012"/>
                      <a:pt x="31104" y="52785"/>
                    </a:cubicBezTo>
                    <a:cubicBezTo>
                      <a:pt x="70630" y="17558"/>
                      <a:pt x="121790" y="-5743"/>
                      <a:pt x="165137" y="1236"/>
                    </a:cubicBezTo>
                    <a:cubicBezTo>
                      <a:pt x="208485" y="8223"/>
                      <a:pt x="261361" y="48494"/>
                      <a:pt x="274250" y="86295"/>
                    </a:cubicBezTo>
                    <a:cubicBezTo>
                      <a:pt x="287140" y="124097"/>
                      <a:pt x="295730" y="156684"/>
                      <a:pt x="274250" y="200533"/>
                    </a:cubicBezTo>
                    <a:cubicBezTo>
                      <a:pt x="252771" y="244383"/>
                      <a:pt x="140217" y="420517"/>
                      <a:pt x="140217" y="420517"/>
                    </a:cubicBezTo>
                    <a:lnTo>
                      <a:pt x="130769" y="410210"/>
                    </a:lnTo>
                    <a:close/>
                  </a:path>
                </a:pathLst>
              </a:custGeom>
              <a:solidFill>
                <a:srgbClr val="FFFFFF"/>
              </a:solidFill>
              <a:ln w="8096" cap="flat">
                <a:noFill/>
                <a:prstDash val="solid"/>
                <a:miter/>
              </a:ln>
            </p:spPr>
            <p:txBody>
              <a:bodyPr rtlCol="0" anchor="ctr"/>
              <a:lstStyle/>
              <a:p>
                <a:endParaRPr lang="nl-NL" sz="1349"/>
              </a:p>
            </p:txBody>
          </p:sp>
          <p:grpSp>
            <p:nvGrpSpPr>
              <p:cNvPr id="842" name="Graphic 1395">
                <a:extLst>
                  <a:ext uri="{FF2B5EF4-FFF2-40B4-BE49-F238E27FC236}">
                    <a16:creationId xmlns:a16="http://schemas.microsoft.com/office/drawing/2014/main" id="{96DB949F-0D28-2E17-6C55-252263827BD9}"/>
                  </a:ext>
                </a:extLst>
              </p:cNvPr>
              <p:cNvGrpSpPr/>
              <p:nvPr/>
            </p:nvGrpSpPr>
            <p:grpSpPr>
              <a:xfrm>
                <a:off x="6928691" y="3842655"/>
                <a:ext cx="304516" cy="506978"/>
                <a:chOff x="5778485" y="3775026"/>
                <a:chExt cx="304516" cy="506978"/>
              </a:xfrm>
              <a:solidFill>
                <a:srgbClr val="EF7D00"/>
              </a:solidFill>
            </p:grpSpPr>
            <p:sp>
              <p:nvSpPr>
                <p:cNvPr id="843" name="Vrije vorm 842">
                  <a:extLst>
                    <a:ext uri="{FF2B5EF4-FFF2-40B4-BE49-F238E27FC236}">
                      <a16:creationId xmlns:a16="http://schemas.microsoft.com/office/drawing/2014/main" id="{28DC01EB-6A1F-6D6C-6473-0C7565FCBC2E}"/>
                    </a:ext>
                  </a:extLst>
                </p:cNvPr>
                <p:cNvSpPr/>
                <p:nvPr/>
              </p:nvSpPr>
              <p:spPr>
                <a:xfrm>
                  <a:off x="5778485" y="3775026"/>
                  <a:ext cx="304516" cy="506978"/>
                </a:xfrm>
                <a:custGeom>
                  <a:avLst/>
                  <a:gdLst>
                    <a:gd name="connsiteX0" fmla="*/ 196286 w 304516"/>
                    <a:gd name="connsiteY0" fmla="*/ 369513 h 506978"/>
                    <a:gd name="connsiteX1" fmla="*/ 281369 w 304516"/>
                    <a:gd name="connsiteY1" fmla="*/ 232694 h 506978"/>
                    <a:gd name="connsiteX2" fmla="*/ 282065 w 304516"/>
                    <a:gd name="connsiteY2" fmla="*/ 231310 h 506978"/>
                    <a:gd name="connsiteX3" fmla="*/ 304516 w 304516"/>
                    <a:gd name="connsiteY3" fmla="*/ 152032 h 506978"/>
                    <a:gd name="connsiteX4" fmla="*/ 152477 w 304516"/>
                    <a:gd name="connsiteY4" fmla="*/ 0 h 506978"/>
                    <a:gd name="connsiteX5" fmla="*/ 437 w 304516"/>
                    <a:gd name="connsiteY5" fmla="*/ 152032 h 506978"/>
                    <a:gd name="connsiteX6" fmla="*/ 22913 w 304516"/>
                    <a:gd name="connsiteY6" fmla="*/ 231342 h 506978"/>
                    <a:gd name="connsiteX7" fmla="*/ 23520 w 304516"/>
                    <a:gd name="connsiteY7" fmla="*/ 232565 h 506978"/>
                    <a:gd name="connsiteX8" fmla="*/ 105551 w 304516"/>
                    <a:gd name="connsiteY8" fmla="*/ 369853 h 506978"/>
                    <a:gd name="connsiteX9" fmla="*/ 0 w 304516"/>
                    <a:gd name="connsiteY9" fmla="*/ 436801 h 506978"/>
                    <a:gd name="connsiteX10" fmla="*/ 152250 w 304516"/>
                    <a:gd name="connsiteY10" fmla="*/ 506979 h 506978"/>
                    <a:gd name="connsiteX11" fmla="*/ 304508 w 304516"/>
                    <a:gd name="connsiteY11" fmla="*/ 436801 h 506978"/>
                    <a:gd name="connsiteX12" fmla="*/ 196286 w 304516"/>
                    <a:gd name="connsiteY12" fmla="*/ 369513 h 506978"/>
                    <a:gd name="connsiteX13" fmla="*/ 38198 w 304516"/>
                    <a:gd name="connsiteY13" fmla="*/ 223675 h 506978"/>
                    <a:gd name="connsiteX14" fmla="*/ 17464 w 304516"/>
                    <a:gd name="connsiteY14" fmla="*/ 152032 h 506978"/>
                    <a:gd name="connsiteX15" fmla="*/ 152477 w 304516"/>
                    <a:gd name="connsiteY15" fmla="*/ 17026 h 506978"/>
                    <a:gd name="connsiteX16" fmla="*/ 287490 w 304516"/>
                    <a:gd name="connsiteY16" fmla="*/ 152032 h 506978"/>
                    <a:gd name="connsiteX17" fmla="*/ 266763 w 304516"/>
                    <a:gd name="connsiteY17" fmla="*/ 223675 h 506978"/>
                    <a:gd name="connsiteX18" fmla="*/ 266059 w 304516"/>
                    <a:gd name="connsiteY18" fmla="*/ 225084 h 506978"/>
                    <a:gd name="connsiteX19" fmla="*/ 176166 w 304516"/>
                    <a:gd name="connsiteY19" fmla="*/ 369610 h 506978"/>
                    <a:gd name="connsiteX20" fmla="*/ 172896 w 304516"/>
                    <a:gd name="connsiteY20" fmla="*/ 374873 h 506978"/>
                    <a:gd name="connsiteX21" fmla="*/ 150202 w 304516"/>
                    <a:gd name="connsiteY21" fmla="*/ 411370 h 506978"/>
                    <a:gd name="connsiteX22" fmla="*/ 38959 w 304516"/>
                    <a:gd name="connsiteY22" fmla="*/ 225205 h 506978"/>
                    <a:gd name="connsiteX23" fmla="*/ 38198 w 304516"/>
                    <a:gd name="connsiteY23" fmla="*/ 223675 h 506978"/>
                    <a:gd name="connsiteX24" fmla="*/ 152258 w 304516"/>
                    <a:gd name="connsiteY24" fmla="*/ 489953 h 506978"/>
                    <a:gd name="connsiteX25" fmla="*/ 17026 w 304516"/>
                    <a:gd name="connsiteY25" fmla="*/ 436801 h 506978"/>
                    <a:gd name="connsiteX26" fmla="*/ 115113 w 304516"/>
                    <a:gd name="connsiteY26" fmla="*/ 385835 h 506978"/>
                    <a:gd name="connsiteX27" fmla="*/ 142745 w 304516"/>
                    <a:gd name="connsiteY27" fmla="*/ 432089 h 506978"/>
                    <a:gd name="connsiteX28" fmla="*/ 149975 w 304516"/>
                    <a:gd name="connsiteY28" fmla="*/ 436234 h 506978"/>
                    <a:gd name="connsiteX29" fmla="*/ 150048 w 304516"/>
                    <a:gd name="connsiteY29" fmla="*/ 436234 h 506978"/>
                    <a:gd name="connsiteX30" fmla="*/ 157278 w 304516"/>
                    <a:gd name="connsiteY30" fmla="*/ 432218 h 506978"/>
                    <a:gd name="connsiteX31" fmla="*/ 186335 w 304516"/>
                    <a:gd name="connsiteY31" fmla="*/ 385495 h 506978"/>
                    <a:gd name="connsiteX32" fmla="*/ 287482 w 304516"/>
                    <a:gd name="connsiteY32" fmla="*/ 436801 h 506978"/>
                    <a:gd name="connsiteX33" fmla="*/ 152258 w 304516"/>
                    <a:gd name="connsiteY33" fmla="*/ 489953 h 50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516" h="506978">
                      <a:moveTo>
                        <a:pt x="196286" y="369513"/>
                      </a:moveTo>
                      <a:lnTo>
                        <a:pt x="281369" y="232694"/>
                      </a:lnTo>
                      <a:cubicBezTo>
                        <a:pt x="281653" y="232257"/>
                        <a:pt x="281879" y="231788"/>
                        <a:pt x="282065" y="231310"/>
                      </a:cubicBezTo>
                      <a:cubicBezTo>
                        <a:pt x="296760" y="207345"/>
                        <a:pt x="304516" y="179980"/>
                        <a:pt x="304516" y="152032"/>
                      </a:cubicBezTo>
                      <a:cubicBezTo>
                        <a:pt x="304516" y="68203"/>
                        <a:pt x="236314" y="0"/>
                        <a:pt x="152477" y="0"/>
                      </a:cubicBezTo>
                      <a:cubicBezTo>
                        <a:pt x="68648" y="0"/>
                        <a:pt x="437" y="68203"/>
                        <a:pt x="437" y="152032"/>
                      </a:cubicBezTo>
                      <a:cubicBezTo>
                        <a:pt x="437" y="179980"/>
                        <a:pt x="8210" y="207361"/>
                        <a:pt x="22913" y="231342"/>
                      </a:cubicBezTo>
                      <a:cubicBezTo>
                        <a:pt x="23083" y="231763"/>
                        <a:pt x="23285" y="232168"/>
                        <a:pt x="23520" y="232565"/>
                      </a:cubicBezTo>
                      <a:lnTo>
                        <a:pt x="105551" y="369853"/>
                      </a:lnTo>
                      <a:cubicBezTo>
                        <a:pt x="41874" y="378856"/>
                        <a:pt x="0" y="405039"/>
                        <a:pt x="0" y="436801"/>
                      </a:cubicBezTo>
                      <a:cubicBezTo>
                        <a:pt x="0" y="476157"/>
                        <a:pt x="66875" y="506979"/>
                        <a:pt x="152250" y="506979"/>
                      </a:cubicBezTo>
                      <a:cubicBezTo>
                        <a:pt x="237625" y="506979"/>
                        <a:pt x="304508" y="476149"/>
                        <a:pt x="304508" y="436801"/>
                      </a:cubicBezTo>
                      <a:cubicBezTo>
                        <a:pt x="304516" y="404894"/>
                        <a:pt x="260683" y="378119"/>
                        <a:pt x="196286" y="369513"/>
                      </a:cubicBezTo>
                      <a:close/>
                      <a:moveTo>
                        <a:pt x="38198" y="223675"/>
                      </a:moveTo>
                      <a:cubicBezTo>
                        <a:pt x="24637" y="202090"/>
                        <a:pt x="17464" y="177316"/>
                        <a:pt x="17464" y="152032"/>
                      </a:cubicBezTo>
                      <a:cubicBezTo>
                        <a:pt x="17464" y="77586"/>
                        <a:pt x="78032" y="17026"/>
                        <a:pt x="152477" y="17026"/>
                      </a:cubicBezTo>
                      <a:cubicBezTo>
                        <a:pt x="226922" y="17026"/>
                        <a:pt x="287490" y="77586"/>
                        <a:pt x="287490" y="152032"/>
                      </a:cubicBezTo>
                      <a:cubicBezTo>
                        <a:pt x="287490" y="177324"/>
                        <a:pt x="280325" y="202099"/>
                        <a:pt x="266763" y="223675"/>
                      </a:cubicBezTo>
                      <a:cubicBezTo>
                        <a:pt x="266480" y="224129"/>
                        <a:pt x="266245" y="224598"/>
                        <a:pt x="266059" y="225084"/>
                      </a:cubicBezTo>
                      <a:lnTo>
                        <a:pt x="176166" y="369610"/>
                      </a:lnTo>
                      <a:cubicBezTo>
                        <a:pt x="174814" y="371683"/>
                        <a:pt x="174547" y="372152"/>
                        <a:pt x="172896" y="374873"/>
                      </a:cubicBezTo>
                      <a:lnTo>
                        <a:pt x="150202" y="411370"/>
                      </a:lnTo>
                      <a:lnTo>
                        <a:pt x="38959" y="225205"/>
                      </a:lnTo>
                      <a:cubicBezTo>
                        <a:pt x="38757" y="224679"/>
                        <a:pt x="38506" y="224161"/>
                        <a:pt x="38198" y="223675"/>
                      </a:cubicBezTo>
                      <a:close/>
                      <a:moveTo>
                        <a:pt x="152258" y="489953"/>
                      </a:moveTo>
                      <a:cubicBezTo>
                        <a:pt x="72567" y="489953"/>
                        <a:pt x="17026" y="461932"/>
                        <a:pt x="17026" y="436801"/>
                      </a:cubicBezTo>
                      <a:cubicBezTo>
                        <a:pt x="17026" y="413986"/>
                        <a:pt x="58852" y="392490"/>
                        <a:pt x="115113" y="385835"/>
                      </a:cubicBezTo>
                      <a:lnTo>
                        <a:pt x="142745" y="432089"/>
                      </a:lnTo>
                      <a:cubicBezTo>
                        <a:pt x="144275" y="434639"/>
                        <a:pt x="147012" y="436210"/>
                        <a:pt x="149975" y="436234"/>
                      </a:cubicBezTo>
                      <a:cubicBezTo>
                        <a:pt x="149999" y="436234"/>
                        <a:pt x="150032" y="436234"/>
                        <a:pt x="150048" y="436234"/>
                      </a:cubicBezTo>
                      <a:cubicBezTo>
                        <a:pt x="152995" y="436234"/>
                        <a:pt x="155723" y="434712"/>
                        <a:pt x="157278" y="432218"/>
                      </a:cubicBezTo>
                      <a:lnTo>
                        <a:pt x="186335" y="385495"/>
                      </a:lnTo>
                      <a:cubicBezTo>
                        <a:pt x="243495" y="391688"/>
                        <a:pt x="287482" y="413735"/>
                        <a:pt x="287482" y="436801"/>
                      </a:cubicBezTo>
                      <a:cubicBezTo>
                        <a:pt x="287490" y="461940"/>
                        <a:pt x="231958" y="489953"/>
                        <a:pt x="152258" y="489953"/>
                      </a:cubicBezTo>
                      <a:close/>
                    </a:path>
                  </a:pathLst>
                </a:custGeom>
                <a:solidFill>
                  <a:srgbClr val="82CCD5"/>
                </a:solidFill>
                <a:ln w="8096" cap="flat">
                  <a:noFill/>
                  <a:prstDash val="solid"/>
                  <a:miter/>
                </a:ln>
              </p:spPr>
              <p:txBody>
                <a:bodyPr rtlCol="0" anchor="ctr"/>
                <a:lstStyle/>
                <a:p>
                  <a:endParaRPr lang="nl-NL" sz="1349"/>
                </a:p>
              </p:txBody>
            </p:sp>
            <p:sp>
              <p:nvSpPr>
                <p:cNvPr id="844" name="Vrije vorm 843">
                  <a:extLst>
                    <a:ext uri="{FF2B5EF4-FFF2-40B4-BE49-F238E27FC236}">
                      <a16:creationId xmlns:a16="http://schemas.microsoft.com/office/drawing/2014/main" id="{EF4A3100-0376-E8EA-D0B9-5819929640A0}"/>
                    </a:ext>
                  </a:extLst>
                </p:cNvPr>
                <p:cNvSpPr/>
                <p:nvPr/>
              </p:nvSpPr>
              <p:spPr>
                <a:xfrm>
                  <a:off x="5875462" y="3871777"/>
                  <a:ext cx="110562" cy="110562"/>
                </a:xfrm>
                <a:custGeom>
                  <a:avLst/>
                  <a:gdLst>
                    <a:gd name="connsiteX0" fmla="*/ 110562 w 110562"/>
                    <a:gd name="connsiteY0" fmla="*/ 55281 h 110562"/>
                    <a:gd name="connsiteX1" fmla="*/ 55281 w 110562"/>
                    <a:gd name="connsiteY1" fmla="*/ 0 h 110562"/>
                    <a:gd name="connsiteX2" fmla="*/ 0 w 110562"/>
                    <a:gd name="connsiteY2" fmla="*/ 55281 h 110562"/>
                    <a:gd name="connsiteX3" fmla="*/ 55281 w 110562"/>
                    <a:gd name="connsiteY3" fmla="*/ 110562 h 110562"/>
                    <a:gd name="connsiteX4" fmla="*/ 110562 w 110562"/>
                    <a:gd name="connsiteY4" fmla="*/ 55281 h 110562"/>
                    <a:gd name="connsiteX5" fmla="*/ 17027 w 110562"/>
                    <a:gd name="connsiteY5" fmla="*/ 55281 h 110562"/>
                    <a:gd name="connsiteX6" fmla="*/ 55281 w 110562"/>
                    <a:gd name="connsiteY6" fmla="*/ 17026 h 110562"/>
                    <a:gd name="connsiteX7" fmla="*/ 93536 w 110562"/>
                    <a:gd name="connsiteY7" fmla="*/ 55281 h 110562"/>
                    <a:gd name="connsiteX8" fmla="*/ 55281 w 110562"/>
                    <a:gd name="connsiteY8" fmla="*/ 93536 h 110562"/>
                    <a:gd name="connsiteX9" fmla="*/ 17027 w 110562"/>
                    <a:gd name="connsiteY9" fmla="*/ 55281 h 1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562" h="110562">
                      <a:moveTo>
                        <a:pt x="110562" y="55281"/>
                      </a:moveTo>
                      <a:cubicBezTo>
                        <a:pt x="110562" y="24799"/>
                        <a:pt x="85764" y="0"/>
                        <a:pt x="55281" y="0"/>
                      </a:cubicBezTo>
                      <a:cubicBezTo>
                        <a:pt x="24799" y="0"/>
                        <a:pt x="0" y="24799"/>
                        <a:pt x="0" y="55281"/>
                      </a:cubicBezTo>
                      <a:cubicBezTo>
                        <a:pt x="0" y="85763"/>
                        <a:pt x="24799" y="110562"/>
                        <a:pt x="55281" y="110562"/>
                      </a:cubicBezTo>
                      <a:cubicBezTo>
                        <a:pt x="85764" y="110562"/>
                        <a:pt x="110562" y="85763"/>
                        <a:pt x="110562" y="55281"/>
                      </a:cubicBezTo>
                      <a:close/>
                      <a:moveTo>
                        <a:pt x="17027" y="55281"/>
                      </a:moveTo>
                      <a:cubicBezTo>
                        <a:pt x="17027" y="34190"/>
                        <a:pt x="34191" y="17026"/>
                        <a:pt x="55281" y="17026"/>
                      </a:cubicBezTo>
                      <a:cubicBezTo>
                        <a:pt x="76380" y="17026"/>
                        <a:pt x="93536" y="34190"/>
                        <a:pt x="93536" y="55281"/>
                      </a:cubicBezTo>
                      <a:cubicBezTo>
                        <a:pt x="93536" y="76380"/>
                        <a:pt x="76380" y="93536"/>
                        <a:pt x="55281" y="93536"/>
                      </a:cubicBezTo>
                      <a:cubicBezTo>
                        <a:pt x="34182" y="93536"/>
                        <a:pt x="17027" y="76380"/>
                        <a:pt x="17027" y="55281"/>
                      </a:cubicBezTo>
                      <a:close/>
                    </a:path>
                  </a:pathLst>
                </a:custGeom>
                <a:solidFill>
                  <a:srgbClr val="82CCD5"/>
                </a:solidFill>
                <a:ln w="8096" cap="flat">
                  <a:noFill/>
                  <a:prstDash val="solid"/>
                  <a:miter/>
                </a:ln>
              </p:spPr>
              <p:txBody>
                <a:bodyPr rtlCol="0" anchor="ctr"/>
                <a:lstStyle/>
                <a:p>
                  <a:endParaRPr lang="nl-NL" sz="1349"/>
                </a:p>
              </p:txBody>
            </p:sp>
          </p:grpSp>
          <p:sp>
            <p:nvSpPr>
              <p:cNvPr id="845" name="Afgeronde rechthoek 844">
                <a:extLst>
                  <a:ext uri="{FF2B5EF4-FFF2-40B4-BE49-F238E27FC236}">
                    <a16:creationId xmlns:a16="http://schemas.microsoft.com/office/drawing/2014/main" id="{055F774D-9984-48FD-F3C2-0BF8BBC39010}"/>
                  </a:ext>
                </a:extLst>
              </p:cNvPr>
              <p:cNvSpPr/>
              <p:nvPr/>
            </p:nvSpPr>
            <p:spPr>
              <a:xfrm>
                <a:off x="6628487" y="3523476"/>
                <a:ext cx="904924" cy="264155"/>
              </a:xfrm>
              <a:prstGeom prst="roundRect">
                <a:avLst>
                  <a:gd name="adj" fmla="val 22280"/>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5995" rIns="35995" bIns="53993" rtlCol="0" anchor="ctr"/>
              <a:lstStyle/>
              <a:p>
                <a:pPr algn="ctr"/>
                <a:r>
                  <a:rPr lang="nl-NL" sz="1400">
                    <a:solidFill>
                      <a:schemeClr val="tx2"/>
                    </a:solidFill>
                  </a:rPr>
                  <a:t>Rotterdam</a:t>
                </a:r>
              </a:p>
            </p:txBody>
          </p:sp>
        </p:grpSp>
      </p:grpSp>
      <p:grpSp>
        <p:nvGrpSpPr>
          <p:cNvPr id="4" name="Groep 3">
            <a:extLst>
              <a:ext uri="{FF2B5EF4-FFF2-40B4-BE49-F238E27FC236}">
                <a16:creationId xmlns:a16="http://schemas.microsoft.com/office/drawing/2014/main" id="{C9ABB9AE-46EB-CBFF-7E11-88C65BD3DDBC}"/>
              </a:ext>
            </a:extLst>
          </p:cNvPr>
          <p:cNvGrpSpPr/>
          <p:nvPr/>
        </p:nvGrpSpPr>
        <p:grpSpPr>
          <a:xfrm>
            <a:off x="8876747" y="591762"/>
            <a:ext cx="1265151" cy="1320231"/>
            <a:chOff x="8147097" y="1093950"/>
            <a:chExt cx="1265315" cy="1320402"/>
          </a:xfrm>
        </p:grpSpPr>
        <p:sp>
          <p:nvSpPr>
            <p:cNvPr id="7" name="Vrije vorm 6">
              <a:extLst>
                <a:ext uri="{FF2B5EF4-FFF2-40B4-BE49-F238E27FC236}">
                  <a16:creationId xmlns:a16="http://schemas.microsoft.com/office/drawing/2014/main" id="{807D6AD6-D0BE-7B7A-3962-4E9F942B2E8B}"/>
                </a:ext>
              </a:extLst>
            </p:cNvPr>
            <p:cNvSpPr/>
            <p:nvPr/>
          </p:nvSpPr>
          <p:spPr>
            <a:xfrm>
              <a:off x="8147097" y="1241368"/>
              <a:ext cx="1265315" cy="1172984"/>
            </a:xfrm>
            <a:custGeom>
              <a:avLst/>
              <a:gdLst>
                <a:gd name="connsiteX0" fmla="*/ 1282191 w 1365058"/>
                <a:gd name="connsiteY0" fmla="*/ 781186 h 1265449"/>
                <a:gd name="connsiteX1" fmla="*/ 1285204 w 1365058"/>
                <a:gd name="connsiteY1" fmla="*/ 745036 h 1265449"/>
                <a:gd name="connsiteX2" fmla="*/ 1285204 w 1365058"/>
                <a:gd name="connsiteY2" fmla="*/ 745036 h 1265449"/>
                <a:gd name="connsiteX3" fmla="*/ 1288218 w 1365058"/>
                <a:gd name="connsiteY3" fmla="*/ 714157 h 1265449"/>
                <a:gd name="connsiteX4" fmla="*/ 1243770 w 1365058"/>
                <a:gd name="connsiteY4" fmla="*/ 698341 h 1265449"/>
                <a:gd name="connsiteX5" fmla="*/ 1243062 w 1365058"/>
                <a:gd name="connsiteY5" fmla="*/ 698741 h 1265449"/>
                <a:gd name="connsiteX6" fmla="*/ 1241458 w 1365058"/>
                <a:gd name="connsiteY6" fmla="*/ 698048 h 1265449"/>
                <a:gd name="connsiteX7" fmla="*/ 1242264 w 1365058"/>
                <a:gd name="connsiteY7" fmla="*/ 697588 h 1265449"/>
                <a:gd name="connsiteX8" fmla="*/ 1209117 w 1365058"/>
                <a:gd name="connsiteY8" fmla="*/ 684785 h 1265449"/>
                <a:gd name="connsiteX9" fmla="*/ 1221923 w 1365058"/>
                <a:gd name="connsiteY9" fmla="*/ 657672 h 1265449"/>
                <a:gd name="connsiteX10" fmla="*/ 1191036 w 1365058"/>
                <a:gd name="connsiteY10" fmla="*/ 646375 h 1265449"/>
                <a:gd name="connsiteX11" fmla="*/ 1181243 w 1365058"/>
                <a:gd name="connsiteY11" fmla="*/ 632066 h 1265449"/>
                <a:gd name="connsiteX12" fmla="*/ 1169943 w 1365058"/>
                <a:gd name="connsiteY12" fmla="*/ 623781 h 1265449"/>
                <a:gd name="connsiteX13" fmla="*/ 1154123 w 1365058"/>
                <a:gd name="connsiteY13" fmla="*/ 616250 h 1265449"/>
                <a:gd name="connsiteX14" fmla="*/ 1123235 w 1365058"/>
                <a:gd name="connsiteY14" fmla="*/ 619263 h 1265449"/>
                <a:gd name="connsiteX15" fmla="*/ 1084815 w 1365058"/>
                <a:gd name="connsiteY15" fmla="*/ 614744 h 1265449"/>
                <a:gd name="connsiteX16" fmla="*/ 1060708 w 1365058"/>
                <a:gd name="connsiteY16" fmla="*/ 587631 h 1265449"/>
                <a:gd name="connsiteX17" fmla="*/ 1060708 w 1365058"/>
                <a:gd name="connsiteY17" fmla="*/ 587631 h 1265449"/>
                <a:gd name="connsiteX18" fmla="*/ 1059759 w 1365058"/>
                <a:gd name="connsiteY18" fmla="*/ 588188 h 1265449"/>
                <a:gd name="connsiteX19" fmla="*/ 1047148 w 1365058"/>
                <a:gd name="connsiteY19" fmla="*/ 575581 h 1265449"/>
                <a:gd name="connsiteX20" fmla="*/ 1047901 w 1365058"/>
                <a:gd name="connsiteY20" fmla="*/ 526627 h 1265449"/>
                <a:gd name="connsiteX21" fmla="*/ 1047901 w 1365058"/>
                <a:gd name="connsiteY21" fmla="*/ 526627 h 1265449"/>
                <a:gd name="connsiteX22" fmla="*/ 1047901 w 1365058"/>
                <a:gd name="connsiteY22" fmla="*/ 508552 h 1265449"/>
                <a:gd name="connsiteX23" fmla="*/ 1053928 w 1365058"/>
                <a:gd name="connsiteY23" fmla="*/ 502527 h 1265449"/>
                <a:gd name="connsiteX24" fmla="*/ 1066735 w 1365058"/>
                <a:gd name="connsiteY24" fmla="*/ 464871 h 1265449"/>
                <a:gd name="connsiteX25" fmla="*/ 1075021 w 1365058"/>
                <a:gd name="connsiteY25" fmla="*/ 456586 h 1265449"/>
                <a:gd name="connsiteX26" fmla="*/ 1075021 w 1365058"/>
                <a:gd name="connsiteY26" fmla="*/ 446796 h 1265449"/>
                <a:gd name="connsiteX27" fmla="*/ 1081048 w 1365058"/>
                <a:gd name="connsiteY27" fmla="*/ 442277 h 1265449"/>
                <a:gd name="connsiteX28" fmla="*/ 1087828 w 1365058"/>
                <a:gd name="connsiteY28" fmla="*/ 442277 h 1265449"/>
                <a:gd name="connsiteX29" fmla="*/ 1093855 w 1365058"/>
                <a:gd name="connsiteY29" fmla="*/ 433993 h 1265449"/>
                <a:gd name="connsiteX30" fmla="*/ 1099129 w 1365058"/>
                <a:gd name="connsiteY30" fmla="*/ 429474 h 1265449"/>
                <a:gd name="connsiteX31" fmla="*/ 1106662 w 1365058"/>
                <a:gd name="connsiteY31" fmla="*/ 416671 h 1265449"/>
                <a:gd name="connsiteX32" fmla="*/ 1106662 w 1365058"/>
                <a:gd name="connsiteY32" fmla="*/ 411399 h 1265449"/>
                <a:gd name="connsiteX33" fmla="*/ 1113442 w 1365058"/>
                <a:gd name="connsiteY33" fmla="*/ 405374 h 1265449"/>
                <a:gd name="connsiteX34" fmla="*/ 1113442 w 1365058"/>
                <a:gd name="connsiteY34" fmla="*/ 395583 h 1265449"/>
                <a:gd name="connsiteX35" fmla="*/ 1106662 w 1365058"/>
                <a:gd name="connsiteY35" fmla="*/ 388805 h 1265449"/>
                <a:gd name="connsiteX36" fmla="*/ 1106662 w 1365058"/>
                <a:gd name="connsiteY36" fmla="*/ 379767 h 1265449"/>
                <a:gd name="connsiteX37" fmla="*/ 1100635 w 1365058"/>
                <a:gd name="connsiteY37" fmla="*/ 376002 h 1265449"/>
                <a:gd name="connsiteX38" fmla="*/ 1098375 w 1365058"/>
                <a:gd name="connsiteY38" fmla="*/ 376002 h 1265449"/>
                <a:gd name="connsiteX39" fmla="*/ 1096868 w 1365058"/>
                <a:gd name="connsiteY39" fmla="*/ 372989 h 1265449"/>
                <a:gd name="connsiteX40" fmla="*/ 1093855 w 1365058"/>
                <a:gd name="connsiteY40" fmla="*/ 371483 h 1265449"/>
                <a:gd name="connsiteX41" fmla="*/ 1096868 w 1365058"/>
                <a:gd name="connsiteY41" fmla="*/ 371483 h 1265449"/>
                <a:gd name="connsiteX42" fmla="*/ 1093855 w 1365058"/>
                <a:gd name="connsiteY42" fmla="*/ 368470 h 1265449"/>
                <a:gd name="connsiteX43" fmla="*/ 1095362 w 1365058"/>
                <a:gd name="connsiteY43" fmla="*/ 365458 h 1265449"/>
                <a:gd name="connsiteX44" fmla="*/ 1106662 w 1365058"/>
                <a:gd name="connsiteY44" fmla="*/ 361692 h 1265449"/>
                <a:gd name="connsiteX45" fmla="*/ 1103648 w 1365058"/>
                <a:gd name="connsiteY45" fmla="*/ 361692 h 1265449"/>
                <a:gd name="connsiteX46" fmla="*/ 1098375 w 1365058"/>
                <a:gd name="connsiteY46" fmla="*/ 355667 h 1265449"/>
                <a:gd name="connsiteX47" fmla="*/ 1109675 w 1365058"/>
                <a:gd name="connsiteY47" fmla="*/ 348889 h 1265449"/>
                <a:gd name="connsiteX48" fmla="*/ 1113442 w 1365058"/>
                <a:gd name="connsiteY48" fmla="*/ 350395 h 1265449"/>
                <a:gd name="connsiteX49" fmla="*/ 1114949 w 1365058"/>
                <a:gd name="connsiteY49" fmla="*/ 345877 h 1265449"/>
                <a:gd name="connsiteX50" fmla="*/ 1111935 w 1365058"/>
                <a:gd name="connsiteY50" fmla="*/ 339851 h 1265449"/>
                <a:gd name="connsiteX51" fmla="*/ 1117962 w 1365058"/>
                <a:gd name="connsiteY51" fmla="*/ 337592 h 1265449"/>
                <a:gd name="connsiteX52" fmla="*/ 1117962 w 1365058"/>
                <a:gd name="connsiteY52" fmla="*/ 331567 h 1265449"/>
                <a:gd name="connsiteX53" fmla="*/ 1114949 w 1365058"/>
                <a:gd name="connsiteY53" fmla="*/ 328554 h 1265449"/>
                <a:gd name="connsiteX54" fmla="*/ 1114949 w 1365058"/>
                <a:gd name="connsiteY54" fmla="*/ 325721 h 1265449"/>
                <a:gd name="connsiteX55" fmla="*/ 1117962 w 1365058"/>
                <a:gd name="connsiteY55" fmla="*/ 326295 h 1265449"/>
                <a:gd name="connsiteX56" fmla="*/ 1122482 w 1365058"/>
                <a:gd name="connsiteY56" fmla="*/ 323283 h 1265449"/>
                <a:gd name="connsiteX57" fmla="*/ 1123235 w 1365058"/>
                <a:gd name="connsiteY57" fmla="*/ 313492 h 1265449"/>
                <a:gd name="connsiteX58" fmla="*/ 1130769 w 1365058"/>
                <a:gd name="connsiteY58" fmla="*/ 302948 h 1265449"/>
                <a:gd name="connsiteX59" fmla="*/ 1133782 w 1365058"/>
                <a:gd name="connsiteY59" fmla="*/ 300689 h 1265449"/>
                <a:gd name="connsiteX60" fmla="*/ 1139056 w 1365058"/>
                <a:gd name="connsiteY60" fmla="*/ 302948 h 1265449"/>
                <a:gd name="connsiteX61" fmla="*/ 1143576 w 1365058"/>
                <a:gd name="connsiteY61" fmla="*/ 300689 h 1265449"/>
                <a:gd name="connsiteX62" fmla="*/ 1143576 w 1365058"/>
                <a:gd name="connsiteY62" fmla="*/ 294664 h 1265449"/>
                <a:gd name="connsiteX63" fmla="*/ 1137549 w 1365058"/>
                <a:gd name="connsiteY63" fmla="*/ 281107 h 1265449"/>
                <a:gd name="connsiteX64" fmla="*/ 1140562 w 1365058"/>
                <a:gd name="connsiteY64" fmla="*/ 260019 h 1265449"/>
                <a:gd name="connsiteX65" fmla="*/ 1148849 w 1365058"/>
                <a:gd name="connsiteY65" fmla="*/ 252488 h 1265449"/>
                <a:gd name="connsiteX66" fmla="*/ 1156382 w 1365058"/>
                <a:gd name="connsiteY66" fmla="*/ 252488 h 1265449"/>
                <a:gd name="connsiteX67" fmla="*/ 1159396 w 1365058"/>
                <a:gd name="connsiteY67" fmla="*/ 255501 h 1265449"/>
                <a:gd name="connsiteX68" fmla="*/ 1172203 w 1365058"/>
                <a:gd name="connsiteY68" fmla="*/ 227635 h 1265449"/>
                <a:gd name="connsiteX69" fmla="*/ 1186516 w 1365058"/>
                <a:gd name="connsiteY69" fmla="*/ 223869 h 1265449"/>
                <a:gd name="connsiteX70" fmla="*/ 1191790 w 1365058"/>
                <a:gd name="connsiteY70" fmla="*/ 216338 h 1265449"/>
                <a:gd name="connsiteX71" fmla="*/ 1186516 w 1365058"/>
                <a:gd name="connsiteY71" fmla="*/ 211066 h 1265449"/>
                <a:gd name="connsiteX72" fmla="*/ 1173709 w 1365058"/>
                <a:gd name="connsiteY72" fmla="*/ 208053 h 1265449"/>
                <a:gd name="connsiteX73" fmla="*/ 1181996 w 1365058"/>
                <a:gd name="connsiteY73" fmla="*/ 149309 h 1265449"/>
                <a:gd name="connsiteX74" fmla="*/ 1170696 w 1365058"/>
                <a:gd name="connsiteY74" fmla="*/ 146297 h 1265449"/>
                <a:gd name="connsiteX75" fmla="*/ 1163163 w 1365058"/>
                <a:gd name="connsiteY75" fmla="*/ 141778 h 1265449"/>
                <a:gd name="connsiteX76" fmla="*/ 1151863 w 1365058"/>
                <a:gd name="connsiteY76" fmla="*/ 140272 h 1265449"/>
                <a:gd name="connsiteX77" fmla="*/ 1139056 w 1365058"/>
                <a:gd name="connsiteY77" fmla="*/ 135000 h 1265449"/>
                <a:gd name="connsiteX78" fmla="*/ 1135289 w 1365058"/>
                <a:gd name="connsiteY78" fmla="*/ 136506 h 1265449"/>
                <a:gd name="connsiteX79" fmla="*/ 1123235 w 1365058"/>
                <a:gd name="connsiteY79" fmla="*/ 147803 h 1265449"/>
                <a:gd name="connsiteX80" fmla="*/ 1114949 w 1365058"/>
                <a:gd name="connsiteY80" fmla="*/ 149309 h 1265449"/>
                <a:gd name="connsiteX81" fmla="*/ 1108169 w 1365058"/>
                <a:gd name="connsiteY81" fmla="*/ 143284 h 1265449"/>
                <a:gd name="connsiteX82" fmla="*/ 1100635 w 1365058"/>
                <a:gd name="connsiteY82" fmla="*/ 128975 h 1265449"/>
                <a:gd name="connsiteX83" fmla="*/ 1098375 w 1365058"/>
                <a:gd name="connsiteY83" fmla="*/ 135000 h 1265449"/>
                <a:gd name="connsiteX84" fmla="*/ 1100635 w 1365058"/>
                <a:gd name="connsiteY84" fmla="*/ 140272 h 1265449"/>
                <a:gd name="connsiteX85" fmla="*/ 1117962 w 1365058"/>
                <a:gd name="connsiteY85" fmla="*/ 159100 h 1265449"/>
                <a:gd name="connsiteX86" fmla="*/ 1143576 w 1365058"/>
                <a:gd name="connsiteY86" fmla="*/ 168891 h 1265449"/>
                <a:gd name="connsiteX87" fmla="*/ 1114195 w 1365058"/>
                <a:gd name="connsiteY87" fmla="*/ 159100 h 1265449"/>
                <a:gd name="connsiteX88" fmla="*/ 1111182 w 1365058"/>
                <a:gd name="connsiteY88" fmla="*/ 167384 h 1265449"/>
                <a:gd name="connsiteX89" fmla="*/ 1114195 w 1365058"/>
                <a:gd name="connsiteY89" fmla="*/ 177175 h 1265449"/>
                <a:gd name="connsiteX90" fmla="*/ 1110429 w 1365058"/>
                <a:gd name="connsiteY90" fmla="*/ 171903 h 1265449"/>
                <a:gd name="connsiteX91" fmla="*/ 1108922 w 1365058"/>
                <a:gd name="connsiteY91" fmla="*/ 154581 h 1265449"/>
                <a:gd name="connsiteX92" fmla="*/ 1102895 w 1365058"/>
                <a:gd name="connsiteY92" fmla="*/ 150062 h 1265449"/>
                <a:gd name="connsiteX93" fmla="*/ 1096115 w 1365058"/>
                <a:gd name="connsiteY93" fmla="*/ 140272 h 1265449"/>
                <a:gd name="connsiteX94" fmla="*/ 1096115 w 1365058"/>
                <a:gd name="connsiteY94" fmla="*/ 124456 h 1265449"/>
                <a:gd name="connsiteX95" fmla="*/ 1081801 w 1365058"/>
                <a:gd name="connsiteY95" fmla="*/ 122949 h 1265449"/>
                <a:gd name="connsiteX96" fmla="*/ 1078788 w 1365058"/>
                <a:gd name="connsiteY96" fmla="*/ 124456 h 1265449"/>
                <a:gd name="connsiteX97" fmla="*/ 1073515 w 1365058"/>
                <a:gd name="connsiteY97" fmla="*/ 139518 h 1265449"/>
                <a:gd name="connsiteX98" fmla="*/ 1074268 w 1365058"/>
                <a:gd name="connsiteY98" fmla="*/ 148556 h 1265449"/>
                <a:gd name="connsiteX99" fmla="*/ 1077281 w 1365058"/>
                <a:gd name="connsiteY99" fmla="*/ 149309 h 1265449"/>
                <a:gd name="connsiteX100" fmla="*/ 1074268 w 1365058"/>
                <a:gd name="connsiteY100" fmla="*/ 149309 h 1265449"/>
                <a:gd name="connsiteX101" fmla="*/ 1072008 w 1365058"/>
                <a:gd name="connsiteY101" fmla="*/ 144037 h 1265449"/>
                <a:gd name="connsiteX102" fmla="*/ 1070501 w 1365058"/>
                <a:gd name="connsiteY102" fmla="*/ 145543 h 1265449"/>
                <a:gd name="connsiteX103" fmla="*/ 1070501 w 1365058"/>
                <a:gd name="connsiteY103" fmla="*/ 152322 h 1265449"/>
                <a:gd name="connsiteX104" fmla="*/ 1074268 w 1365058"/>
                <a:gd name="connsiteY104" fmla="*/ 156840 h 1265449"/>
                <a:gd name="connsiteX105" fmla="*/ 1068995 w 1365058"/>
                <a:gd name="connsiteY105" fmla="*/ 150815 h 1265449"/>
                <a:gd name="connsiteX106" fmla="*/ 1068995 w 1365058"/>
                <a:gd name="connsiteY106" fmla="*/ 126715 h 1265449"/>
                <a:gd name="connsiteX107" fmla="*/ 1062968 w 1365058"/>
                <a:gd name="connsiteY107" fmla="*/ 124456 h 1265449"/>
                <a:gd name="connsiteX108" fmla="*/ 1062968 w 1365058"/>
                <a:gd name="connsiteY108" fmla="*/ 124456 h 1265449"/>
                <a:gd name="connsiteX109" fmla="*/ 1050161 w 1365058"/>
                <a:gd name="connsiteY109" fmla="*/ 116171 h 1265449"/>
                <a:gd name="connsiteX110" fmla="*/ 1043381 w 1365058"/>
                <a:gd name="connsiteY110" fmla="*/ 122196 h 1265449"/>
                <a:gd name="connsiteX111" fmla="*/ 1041874 w 1365058"/>
                <a:gd name="connsiteY111" fmla="*/ 130481 h 1265449"/>
                <a:gd name="connsiteX112" fmla="*/ 1059955 w 1365058"/>
                <a:gd name="connsiteY112" fmla="*/ 157594 h 1265449"/>
                <a:gd name="connsiteX113" fmla="*/ 1068995 w 1365058"/>
                <a:gd name="connsiteY113" fmla="*/ 162112 h 1265449"/>
                <a:gd name="connsiteX114" fmla="*/ 1064475 w 1365058"/>
                <a:gd name="connsiteY114" fmla="*/ 162112 h 1265449"/>
                <a:gd name="connsiteX115" fmla="*/ 1064475 w 1365058"/>
                <a:gd name="connsiteY115" fmla="*/ 164372 h 1265449"/>
                <a:gd name="connsiteX116" fmla="*/ 1053175 w 1365058"/>
                <a:gd name="connsiteY116" fmla="*/ 154581 h 1265449"/>
                <a:gd name="connsiteX117" fmla="*/ 1057695 w 1365058"/>
                <a:gd name="connsiteY117" fmla="*/ 168891 h 1265449"/>
                <a:gd name="connsiteX118" fmla="*/ 1051668 w 1365058"/>
                <a:gd name="connsiteY118" fmla="*/ 156087 h 1265449"/>
                <a:gd name="connsiteX119" fmla="*/ 1044888 w 1365058"/>
                <a:gd name="connsiteY119" fmla="*/ 164372 h 1265449"/>
                <a:gd name="connsiteX120" fmla="*/ 1044888 w 1365058"/>
                <a:gd name="connsiteY120" fmla="*/ 170397 h 1265449"/>
                <a:gd name="connsiteX121" fmla="*/ 1048654 w 1365058"/>
                <a:gd name="connsiteY121" fmla="*/ 186213 h 1265449"/>
                <a:gd name="connsiteX122" fmla="*/ 1051668 w 1365058"/>
                <a:gd name="connsiteY122" fmla="*/ 188723 h 1265449"/>
                <a:gd name="connsiteX123" fmla="*/ 1051668 w 1365058"/>
                <a:gd name="connsiteY123" fmla="*/ 192990 h 1265449"/>
                <a:gd name="connsiteX124" fmla="*/ 1041874 w 1365058"/>
                <a:gd name="connsiteY124" fmla="*/ 197509 h 1265449"/>
                <a:gd name="connsiteX125" fmla="*/ 1043381 w 1365058"/>
                <a:gd name="connsiteY125" fmla="*/ 199768 h 1265449"/>
                <a:gd name="connsiteX126" fmla="*/ 1040368 w 1365058"/>
                <a:gd name="connsiteY126" fmla="*/ 197509 h 1265449"/>
                <a:gd name="connsiteX127" fmla="*/ 1037354 w 1365058"/>
                <a:gd name="connsiteY127" fmla="*/ 199015 h 1265449"/>
                <a:gd name="connsiteX128" fmla="*/ 1040368 w 1365058"/>
                <a:gd name="connsiteY128" fmla="*/ 199768 h 1265449"/>
                <a:gd name="connsiteX129" fmla="*/ 1031026 w 1365058"/>
                <a:gd name="connsiteY129" fmla="*/ 199768 h 1265449"/>
                <a:gd name="connsiteX130" fmla="*/ 1024434 w 1365058"/>
                <a:gd name="connsiteY130" fmla="*/ 201705 h 1265449"/>
                <a:gd name="connsiteX131" fmla="*/ 1026807 w 1365058"/>
                <a:gd name="connsiteY131" fmla="*/ 199768 h 1265449"/>
                <a:gd name="connsiteX132" fmla="*/ 1022287 w 1365058"/>
                <a:gd name="connsiteY132" fmla="*/ 199768 h 1265449"/>
                <a:gd name="connsiteX133" fmla="*/ 1035094 w 1365058"/>
                <a:gd name="connsiteY133" fmla="*/ 198262 h 1265449"/>
                <a:gd name="connsiteX134" fmla="*/ 1038108 w 1365058"/>
                <a:gd name="connsiteY134" fmla="*/ 195249 h 1265449"/>
                <a:gd name="connsiteX135" fmla="*/ 1042628 w 1365058"/>
                <a:gd name="connsiteY135" fmla="*/ 196756 h 1265449"/>
                <a:gd name="connsiteX136" fmla="*/ 1048654 w 1365058"/>
                <a:gd name="connsiteY136" fmla="*/ 192237 h 1265449"/>
                <a:gd name="connsiteX137" fmla="*/ 1041874 w 1365058"/>
                <a:gd name="connsiteY137" fmla="*/ 165124 h 1265449"/>
                <a:gd name="connsiteX138" fmla="*/ 1048654 w 1365058"/>
                <a:gd name="connsiteY138" fmla="*/ 153827 h 1265449"/>
                <a:gd name="connsiteX139" fmla="*/ 1037354 w 1365058"/>
                <a:gd name="connsiteY139" fmla="*/ 145543 h 1265449"/>
                <a:gd name="connsiteX140" fmla="*/ 1031328 w 1365058"/>
                <a:gd name="connsiteY140" fmla="*/ 122949 h 1265449"/>
                <a:gd name="connsiteX141" fmla="*/ 1034341 w 1365058"/>
                <a:gd name="connsiteY141" fmla="*/ 114664 h 1265449"/>
                <a:gd name="connsiteX142" fmla="*/ 1024427 w 1365058"/>
                <a:gd name="connsiteY142" fmla="*/ 116250 h 1265449"/>
                <a:gd name="connsiteX143" fmla="*/ 1029067 w 1365058"/>
                <a:gd name="connsiteY143" fmla="*/ 113158 h 1265449"/>
                <a:gd name="connsiteX144" fmla="*/ 1028834 w 1365058"/>
                <a:gd name="connsiteY144" fmla="*/ 112578 h 1265449"/>
                <a:gd name="connsiteX145" fmla="*/ 1032834 w 1365058"/>
                <a:gd name="connsiteY145" fmla="*/ 113911 h 1265449"/>
                <a:gd name="connsiteX146" fmla="*/ 1028314 w 1365058"/>
                <a:gd name="connsiteY146" fmla="*/ 101861 h 1265449"/>
                <a:gd name="connsiteX147" fmla="*/ 1029821 w 1365058"/>
                <a:gd name="connsiteY147" fmla="*/ 106380 h 1265449"/>
                <a:gd name="connsiteX148" fmla="*/ 1028487 w 1365058"/>
                <a:gd name="connsiteY148" fmla="*/ 111711 h 1265449"/>
                <a:gd name="connsiteX149" fmla="*/ 1024547 w 1365058"/>
                <a:gd name="connsiteY149" fmla="*/ 101862 h 1265449"/>
                <a:gd name="connsiteX150" fmla="*/ 1027561 w 1365058"/>
                <a:gd name="connsiteY150" fmla="*/ 97343 h 1265449"/>
                <a:gd name="connsiteX151" fmla="*/ 1024547 w 1365058"/>
                <a:gd name="connsiteY151" fmla="*/ 94330 h 1265449"/>
                <a:gd name="connsiteX152" fmla="*/ 1027561 w 1365058"/>
                <a:gd name="connsiteY152" fmla="*/ 74749 h 1265449"/>
                <a:gd name="connsiteX153" fmla="*/ 1026544 w 1365058"/>
                <a:gd name="connsiteY153" fmla="*/ 75768 h 1265449"/>
                <a:gd name="connsiteX154" fmla="*/ 1022287 w 1365058"/>
                <a:gd name="connsiteY154" fmla="*/ 67971 h 1265449"/>
                <a:gd name="connsiteX155" fmla="*/ 1022287 w 1365058"/>
                <a:gd name="connsiteY155" fmla="*/ 63452 h 1265449"/>
                <a:gd name="connsiteX156" fmla="*/ 1017767 w 1365058"/>
                <a:gd name="connsiteY156" fmla="*/ 61946 h 1265449"/>
                <a:gd name="connsiteX157" fmla="*/ 1020781 w 1365058"/>
                <a:gd name="connsiteY157" fmla="*/ 60440 h 1265449"/>
                <a:gd name="connsiteX158" fmla="*/ 1017767 w 1365058"/>
                <a:gd name="connsiteY158" fmla="*/ 57427 h 1265449"/>
                <a:gd name="connsiteX159" fmla="*/ 1014754 w 1365058"/>
                <a:gd name="connsiteY159" fmla="*/ 44624 h 1265449"/>
                <a:gd name="connsiteX160" fmla="*/ 1016261 w 1365058"/>
                <a:gd name="connsiteY160" fmla="*/ 28808 h 1265449"/>
                <a:gd name="connsiteX161" fmla="*/ 1022287 w 1365058"/>
                <a:gd name="connsiteY161" fmla="*/ 17511 h 1265449"/>
                <a:gd name="connsiteX162" fmla="*/ 1022287 w 1365058"/>
                <a:gd name="connsiteY162" fmla="*/ 14499 h 1265449"/>
                <a:gd name="connsiteX163" fmla="*/ 1019274 w 1365058"/>
                <a:gd name="connsiteY163" fmla="*/ 16005 h 1265449"/>
                <a:gd name="connsiteX164" fmla="*/ 1025301 w 1365058"/>
                <a:gd name="connsiteY164" fmla="*/ 11486 h 1265449"/>
                <a:gd name="connsiteX165" fmla="*/ 1018521 w 1365058"/>
                <a:gd name="connsiteY165" fmla="*/ 14499 h 1265449"/>
                <a:gd name="connsiteX166" fmla="*/ 1044134 w 1365058"/>
                <a:gd name="connsiteY166" fmla="*/ 1695 h 1265449"/>
                <a:gd name="connsiteX167" fmla="*/ 1046809 w 1365058"/>
                <a:gd name="connsiteY167" fmla="*/ 2517 h 1265449"/>
                <a:gd name="connsiteX168" fmla="*/ 1047600 w 1365058"/>
                <a:gd name="connsiteY168" fmla="*/ 4105 h 1265449"/>
                <a:gd name="connsiteX169" fmla="*/ 1052421 w 1365058"/>
                <a:gd name="connsiteY169" fmla="*/ 7720 h 1265449"/>
                <a:gd name="connsiteX170" fmla="*/ 1051133 w 1365058"/>
                <a:gd name="connsiteY170" fmla="*/ 3847 h 1265449"/>
                <a:gd name="connsiteX171" fmla="*/ 1053928 w 1365058"/>
                <a:gd name="connsiteY171" fmla="*/ 4707 h 1265449"/>
                <a:gd name="connsiteX172" fmla="*/ 1055434 w 1365058"/>
                <a:gd name="connsiteY172" fmla="*/ 7720 h 1265449"/>
                <a:gd name="connsiteX173" fmla="*/ 1052421 w 1365058"/>
                <a:gd name="connsiteY173" fmla="*/ 9226 h 1265449"/>
                <a:gd name="connsiteX174" fmla="*/ 1059201 w 1365058"/>
                <a:gd name="connsiteY174" fmla="*/ 6213 h 1265449"/>
                <a:gd name="connsiteX175" fmla="*/ 1050914 w 1365058"/>
                <a:gd name="connsiteY175" fmla="*/ 188 h 1265449"/>
                <a:gd name="connsiteX176" fmla="*/ 1038108 w 1365058"/>
                <a:gd name="connsiteY176" fmla="*/ 941 h 1265449"/>
                <a:gd name="connsiteX177" fmla="*/ 992154 w 1365058"/>
                <a:gd name="connsiteY177" fmla="*/ 23535 h 1265449"/>
                <a:gd name="connsiteX178" fmla="*/ 974827 w 1365058"/>
                <a:gd name="connsiteY178" fmla="*/ 19017 h 1265449"/>
                <a:gd name="connsiteX179" fmla="*/ 966540 w 1365058"/>
                <a:gd name="connsiteY179" fmla="*/ 20523 h 1265449"/>
                <a:gd name="connsiteX180" fmla="*/ 955240 w 1365058"/>
                <a:gd name="connsiteY180" fmla="*/ 17510 h 1265449"/>
                <a:gd name="connsiteX181" fmla="*/ 939420 w 1365058"/>
                <a:gd name="connsiteY181" fmla="*/ 16004 h 1265449"/>
                <a:gd name="connsiteX182" fmla="*/ 937913 w 1365058"/>
                <a:gd name="connsiteY182" fmla="*/ 17510 h 1265449"/>
                <a:gd name="connsiteX183" fmla="*/ 939231 w 1365058"/>
                <a:gd name="connsiteY183" fmla="*/ 14874 h 1265449"/>
                <a:gd name="connsiteX184" fmla="*/ 937160 w 1365058"/>
                <a:gd name="connsiteY184" fmla="*/ 14498 h 1265449"/>
                <a:gd name="connsiteX185" fmla="*/ 931133 w 1365058"/>
                <a:gd name="connsiteY185" fmla="*/ 20523 h 1265449"/>
                <a:gd name="connsiteX186" fmla="*/ 934146 w 1365058"/>
                <a:gd name="connsiteY186" fmla="*/ 14498 h 1265449"/>
                <a:gd name="connsiteX187" fmla="*/ 932640 w 1365058"/>
                <a:gd name="connsiteY187" fmla="*/ 14498 h 1265449"/>
                <a:gd name="connsiteX188" fmla="*/ 943940 w 1365058"/>
                <a:gd name="connsiteY188" fmla="*/ 188 h 1265449"/>
                <a:gd name="connsiteX189" fmla="*/ 935653 w 1365058"/>
                <a:gd name="connsiteY189" fmla="*/ 9979 h 1265449"/>
                <a:gd name="connsiteX190" fmla="*/ 934146 w 1365058"/>
                <a:gd name="connsiteY190" fmla="*/ 8473 h 1265449"/>
                <a:gd name="connsiteX191" fmla="*/ 934146 w 1365058"/>
                <a:gd name="connsiteY191" fmla="*/ 9226 h 1265449"/>
                <a:gd name="connsiteX192" fmla="*/ 927366 w 1365058"/>
                <a:gd name="connsiteY192" fmla="*/ 19017 h 1265449"/>
                <a:gd name="connsiteX193" fmla="*/ 921339 w 1365058"/>
                <a:gd name="connsiteY193" fmla="*/ 14498 h 1265449"/>
                <a:gd name="connsiteX194" fmla="*/ 915312 w 1365058"/>
                <a:gd name="connsiteY194" fmla="*/ 17510 h 1265449"/>
                <a:gd name="connsiteX195" fmla="*/ 905519 w 1365058"/>
                <a:gd name="connsiteY195" fmla="*/ 12992 h 1265449"/>
                <a:gd name="connsiteX196" fmla="*/ 869359 w 1365058"/>
                <a:gd name="connsiteY196" fmla="*/ 21276 h 1265449"/>
                <a:gd name="connsiteX197" fmla="*/ 841485 w 1365058"/>
                <a:gd name="connsiteY197" fmla="*/ 22782 h 1265449"/>
                <a:gd name="connsiteX198" fmla="*/ 810598 w 1365058"/>
                <a:gd name="connsiteY198" fmla="*/ 34079 h 1265449"/>
                <a:gd name="connsiteX199" fmla="*/ 789504 w 1365058"/>
                <a:gd name="connsiteY199" fmla="*/ 38598 h 1265449"/>
                <a:gd name="connsiteX200" fmla="*/ 786491 w 1365058"/>
                <a:gd name="connsiteY200" fmla="*/ 34079 h 1265449"/>
                <a:gd name="connsiteX201" fmla="*/ 792518 w 1365058"/>
                <a:gd name="connsiteY201" fmla="*/ 27301 h 1265449"/>
                <a:gd name="connsiteX202" fmla="*/ 789504 w 1365058"/>
                <a:gd name="connsiteY202" fmla="*/ 25795 h 1265449"/>
                <a:gd name="connsiteX203" fmla="*/ 783477 w 1365058"/>
                <a:gd name="connsiteY203" fmla="*/ 40104 h 1265449"/>
                <a:gd name="connsiteX204" fmla="*/ 770671 w 1365058"/>
                <a:gd name="connsiteY204" fmla="*/ 43117 h 1265449"/>
                <a:gd name="connsiteX205" fmla="*/ 739784 w 1365058"/>
                <a:gd name="connsiteY205" fmla="*/ 54414 h 1265449"/>
                <a:gd name="connsiteX206" fmla="*/ 699103 w 1365058"/>
                <a:gd name="connsiteY206" fmla="*/ 54414 h 1265449"/>
                <a:gd name="connsiteX207" fmla="*/ 689309 w 1365058"/>
                <a:gd name="connsiteY207" fmla="*/ 57426 h 1265449"/>
                <a:gd name="connsiteX208" fmla="*/ 687803 w 1365058"/>
                <a:gd name="connsiteY208" fmla="*/ 52908 h 1265449"/>
                <a:gd name="connsiteX209" fmla="*/ 681023 w 1365058"/>
                <a:gd name="connsiteY209" fmla="*/ 55920 h 1265449"/>
                <a:gd name="connsiteX210" fmla="*/ 674996 w 1365058"/>
                <a:gd name="connsiteY210" fmla="*/ 40104 h 1265449"/>
                <a:gd name="connsiteX211" fmla="*/ 670476 w 1365058"/>
                <a:gd name="connsiteY211" fmla="*/ 40104 h 1265449"/>
                <a:gd name="connsiteX212" fmla="*/ 680269 w 1365058"/>
                <a:gd name="connsiteY212" fmla="*/ 55920 h 1265449"/>
                <a:gd name="connsiteX213" fmla="*/ 677256 w 1365058"/>
                <a:gd name="connsiteY213" fmla="*/ 57426 h 1265449"/>
                <a:gd name="connsiteX214" fmla="*/ 680269 w 1365058"/>
                <a:gd name="connsiteY214" fmla="*/ 61945 h 1265449"/>
                <a:gd name="connsiteX215" fmla="*/ 675749 w 1365058"/>
                <a:gd name="connsiteY215" fmla="*/ 55920 h 1265449"/>
                <a:gd name="connsiteX216" fmla="*/ 672736 w 1365058"/>
                <a:gd name="connsiteY216" fmla="*/ 54414 h 1265449"/>
                <a:gd name="connsiteX217" fmla="*/ 658423 w 1365058"/>
                <a:gd name="connsiteY217" fmla="*/ 70230 h 1265449"/>
                <a:gd name="connsiteX218" fmla="*/ 632809 w 1365058"/>
                <a:gd name="connsiteY218" fmla="*/ 80020 h 1265449"/>
                <a:gd name="connsiteX219" fmla="*/ 635445 w 1365058"/>
                <a:gd name="connsiteY219" fmla="*/ 83034 h 1265449"/>
                <a:gd name="connsiteX220" fmla="*/ 633562 w 1365058"/>
                <a:gd name="connsiteY220" fmla="*/ 85292 h 1265449"/>
                <a:gd name="connsiteX221" fmla="*/ 610208 w 1365058"/>
                <a:gd name="connsiteY221" fmla="*/ 96589 h 1265449"/>
                <a:gd name="connsiteX222" fmla="*/ 587608 w 1365058"/>
                <a:gd name="connsiteY222" fmla="*/ 110899 h 1265449"/>
                <a:gd name="connsiteX223" fmla="*/ 549941 w 1365058"/>
                <a:gd name="connsiteY223" fmla="*/ 125961 h 1265449"/>
                <a:gd name="connsiteX224" fmla="*/ 541654 w 1365058"/>
                <a:gd name="connsiteY224" fmla="*/ 127468 h 1265449"/>
                <a:gd name="connsiteX225" fmla="*/ 538641 w 1365058"/>
                <a:gd name="connsiteY225" fmla="*/ 131986 h 1265449"/>
                <a:gd name="connsiteX226" fmla="*/ 531861 w 1365058"/>
                <a:gd name="connsiteY226" fmla="*/ 134999 h 1265449"/>
                <a:gd name="connsiteX227" fmla="*/ 491180 w 1365058"/>
                <a:gd name="connsiteY227" fmla="*/ 157593 h 1265449"/>
                <a:gd name="connsiteX228" fmla="*/ 479541 w 1365058"/>
                <a:gd name="connsiteY228" fmla="*/ 167862 h 1265449"/>
                <a:gd name="connsiteX229" fmla="*/ 432419 w 1365058"/>
                <a:gd name="connsiteY229" fmla="*/ 188479 h 1265449"/>
                <a:gd name="connsiteX230" fmla="*/ 393999 w 1365058"/>
                <a:gd name="connsiteY230" fmla="*/ 199776 h 1265449"/>
                <a:gd name="connsiteX231" fmla="*/ 370645 w 1365058"/>
                <a:gd name="connsiteY231" fmla="*/ 212571 h 1265449"/>
                <a:gd name="connsiteX232" fmla="*/ 365379 w 1365058"/>
                <a:gd name="connsiteY232" fmla="*/ 220103 h 1265449"/>
                <a:gd name="connsiteX233" fmla="*/ 365379 w 1365058"/>
                <a:gd name="connsiteY233" fmla="*/ 217102 h 1265449"/>
                <a:gd name="connsiteX234" fmla="*/ 354079 w 1365058"/>
                <a:gd name="connsiteY234" fmla="*/ 220103 h 1265449"/>
                <a:gd name="connsiteX235" fmla="*/ 329965 w 1365058"/>
                <a:gd name="connsiteY235" fmla="*/ 231400 h 1265449"/>
                <a:gd name="connsiteX236" fmla="*/ 306611 w 1365058"/>
                <a:gd name="connsiteY236" fmla="*/ 247231 h 1265449"/>
                <a:gd name="connsiteX237" fmla="*/ 283257 w 1365058"/>
                <a:gd name="connsiteY237" fmla="*/ 272076 h 1265449"/>
                <a:gd name="connsiteX238" fmla="*/ 276470 w 1365058"/>
                <a:gd name="connsiteY238" fmla="*/ 291658 h 1265449"/>
                <a:gd name="connsiteX239" fmla="*/ 265169 w 1365058"/>
                <a:gd name="connsiteY239" fmla="*/ 297689 h 1265449"/>
                <a:gd name="connsiteX240" fmla="*/ 255368 w 1365058"/>
                <a:gd name="connsiteY240" fmla="*/ 310485 h 1265449"/>
                <a:gd name="connsiteX241" fmla="*/ 255783 w 1365058"/>
                <a:gd name="connsiteY241" fmla="*/ 311500 h 1265449"/>
                <a:gd name="connsiteX242" fmla="*/ 253869 w 1365058"/>
                <a:gd name="connsiteY242" fmla="*/ 315015 h 1265449"/>
                <a:gd name="connsiteX243" fmla="*/ 250856 w 1365058"/>
                <a:gd name="connsiteY243" fmla="*/ 319531 h 1265449"/>
                <a:gd name="connsiteX244" fmla="*/ 244837 w 1365058"/>
                <a:gd name="connsiteY244" fmla="*/ 325547 h 1265449"/>
                <a:gd name="connsiteX245" fmla="*/ 240302 w 1365058"/>
                <a:gd name="connsiteY245" fmla="*/ 328563 h 1265449"/>
                <a:gd name="connsiteX246" fmla="*/ 234290 w 1365058"/>
                <a:gd name="connsiteY246" fmla="*/ 331578 h 1265449"/>
                <a:gd name="connsiteX247" fmla="*/ 228256 w 1365058"/>
                <a:gd name="connsiteY247" fmla="*/ 336094 h 1265449"/>
                <a:gd name="connsiteX248" fmla="*/ 226756 w 1365058"/>
                <a:gd name="connsiteY248" fmla="*/ 333079 h 1265449"/>
                <a:gd name="connsiteX249" fmla="*/ 228256 w 1365058"/>
                <a:gd name="connsiteY249" fmla="*/ 337609 h 1265449"/>
                <a:gd name="connsiteX250" fmla="*/ 226756 w 1365058"/>
                <a:gd name="connsiteY250" fmla="*/ 337609 h 1265449"/>
                <a:gd name="connsiteX251" fmla="*/ 223736 w 1365058"/>
                <a:gd name="connsiteY251" fmla="*/ 339110 h 1265449"/>
                <a:gd name="connsiteX252" fmla="*/ 222236 w 1365058"/>
                <a:gd name="connsiteY252" fmla="*/ 340610 h 1265449"/>
                <a:gd name="connsiteX253" fmla="*/ 219223 w 1365058"/>
                <a:gd name="connsiteY253" fmla="*/ 342125 h 1265449"/>
                <a:gd name="connsiteX254" fmla="*/ 217701 w 1365058"/>
                <a:gd name="connsiteY254" fmla="*/ 342125 h 1265449"/>
                <a:gd name="connsiteX255" fmla="*/ 214703 w 1365058"/>
                <a:gd name="connsiteY255" fmla="*/ 343625 h 1265449"/>
                <a:gd name="connsiteX256" fmla="*/ 211690 w 1365058"/>
                <a:gd name="connsiteY256" fmla="*/ 342125 h 1265449"/>
                <a:gd name="connsiteX257" fmla="*/ 214703 w 1365058"/>
                <a:gd name="connsiteY257" fmla="*/ 345141 h 1265449"/>
                <a:gd name="connsiteX258" fmla="*/ 211690 w 1365058"/>
                <a:gd name="connsiteY258" fmla="*/ 346641 h 1265449"/>
                <a:gd name="connsiteX259" fmla="*/ 208669 w 1365058"/>
                <a:gd name="connsiteY259" fmla="*/ 345141 h 1265449"/>
                <a:gd name="connsiteX260" fmla="*/ 211690 w 1365058"/>
                <a:gd name="connsiteY260" fmla="*/ 348141 h 1265449"/>
                <a:gd name="connsiteX261" fmla="*/ 208669 w 1365058"/>
                <a:gd name="connsiteY261" fmla="*/ 349656 h 1265449"/>
                <a:gd name="connsiteX262" fmla="*/ 207169 w 1365058"/>
                <a:gd name="connsiteY262" fmla="*/ 346641 h 1265449"/>
                <a:gd name="connsiteX263" fmla="*/ 207169 w 1365058"/>
                <a:gd name="connsiteY263" fmla="*/ 349656 h 1265449"/>
                <a:gd name="connsiteX264" fmla="*/ 204156 w 1365058"/>
                <a:gd name="connsiteY264" fmla="*/ 351157 h 1265449"/>
                <a:gd name="connsiteX265" fmla="*/ 199636 w 1365058"/>
                <a:gd name="connsiteY265" fmla="*/ 352672 h 1265449"/>
                <a:gd name="connsiteX266" fmla="*/ 198122 w 1365058"/>
                <a:gd name="connsiteY266" fmla="*/ 355672 h 1265449"/>
                <a:gd name="connsiteX267" fmla="*/ 195101 w 1365058"/>
                <a:gd name="connsiteY267" fmla="*/ 358688 h 1265449"/>
                <a:gd name="connsiteX268" fmla="*/ 185315 w 1365058"/>
                <a:gd name="connsiteY268" fmla="*/ 361704 h 1265449"/>
                <a:gd name="connsiteX269" fmla="*/ 182302 w 1365058"/>
                <a:gd name="connsiteY269" fmla="*/ 367735 h 1265449"/>
                <a:gd name="connsiteX270" fmla="*/ 172501 w 1365058"/>
                <a:gd name="connsiteY270" fmla="*/ 374501 h 1265449"/>
                <a:gd name="connsiteX271" fmla="*/ 171002 w 1365058"/>
                <a:gd name="connsiteY271" fmla="*/ 379032 h 1265449"/>
                <a:gd name="connsiteX272" fmla="*/ 167981 w 1365058"/>
                <a:gd name="connsiteY272" fmla="*/ 380532 h 1265449"/>
                <a:gd name="connsiteX273" fmla="*/ 166481 w 1365058"/>
                <a:gd name="connsiteY273" fmla="*/ 383547 h 1265449"/>
                <a:gd name="connsiteX274" fmla="*/ 166481 w 1365058"/>
                <a:gd name="connsiteY274" fmla="*/ 382797 h 1265449"/>
                <a:gd name="connsiteX275" fmla="*/ 164967 w 1365058"/>
                <a:gd name="connsiteY275" fmla="*/ 385798 h 1265449"/>
                <a:gd name="connsiteX276" fmla="*/ 160447 w 1365058"/>
                <a:gd name="connsiteY276" fmla="*/ 390329 h 1265449"/>
                <a:gd name="connsiteX277" fmla="*/ 160447 w 1365058"/>
                <a:gd name="connsiteY277" fmla="*/ 387313 h 1265449"/>
                <a:gd name="connsiteX278" fmla="*/ 158948 w 1365058"/>
                <a:gd name="connsiteY278" fmla="*/ 391829 h 1265449"/>
                <a:gd name="connsiteX279" fmla="*/ 157434 w 1365058"/>
                <a:gd name="connsiteY279" fmla="*/ 393329 h 1265449"/>
                <a:gd name="connsiteX280" fmla="*/ 152914 w 1365058"/>
                <a:gd name="connsiteY280" fmla="*/ 396345 h 1265449"/>
                <a:gd name="connsiteX281" fmla="*/ 146902 w 1365058"/>
                <a:gd name="connsiteY281" fmla="*/ 400860 h 1265449"/>
                <a:gd name="connsiteX282" fmla="*/ 146902 w 1365058"/>
                <a:gd name="connsiteY282" fmla="*/ 398610 h 1265449"/>
                <a:gd name="connsiteX283" fmla="*/ 143881 w 1365058"/>
                <a:gd name="connsiteY283" fmla="*/ 403126 h 1265449"/>
                <a:gd name="connsiteX284" fmla="*/ 139369 w 1365058"/>
                <a:gd name="connsiteY284" fmla="*/ 406141 h 1265449"/>
                <a:gd name="connsiteX285" fmla="*/ 136348 w 1365058"/>
                <a:gd name="connsiteY285" fmla="*/ 412923 h 1265449"/>
                <a:gd name="connsiteX286" fmla="*/ 134834 w 1365058"/>
                <a:gd name="connsiteY286" fmla="*/ 411407 h 1265449"/>
                <a:gd name="connsiteX287" fmla="*/ 134834 w 1365058"/>
                <a:gd name="connsiteY287" fmla="*/ 415923 h 1265449"/>
                <a:gd name="connsiteX288" fmla="*/ 128068 w 1365058"/>
                <a:gd name="connsiteY288" fmla="*/ 425721 h 1265449"/>
                <a:gd name="connsiteX289" fmla="*/ 131489 w 1365058"/>
                <a:gd name="connsiteY289" fmla="*/ 428115 h 1265449"/>
                <a:gd name="connsiteX290" fmla="*/ 112248 w 1365058"/>
                <a:gd name="connsiteY290" fmla="*/ 477674 h 1265449"/>
                <a:gd name="connsiteX291" fmla="*/ 100948 w 1365058"/>
                <a:gd name="connsiteY291" fmla="*/ 483699 h 1265449"/>
                <a:gd name="connsiteX292" fmla="*/ 97935 w 1365058"/>
                <a:gd name="connsiteY292" fmla="*/ 491983 h 1265449"/>
                <a:gd name="connsiteX293" fmla="*/ 94921 w 1365058"/>
                <a:gd name="connsiteY293" fmla="*/ 498008 h 1265449"/>
                <a:gd name="connsiteX294" fmla="*/ 90401 w 1365058"/>
                <a:gd name="connsiteY294" fmla="*/ 494996 h 1265449"/>
                <a:gd name="connsiteX295" fmla="*/ 93415 w 1365058"/>
                <a:gd name="connsiteY295" fmla="*/ 498008 h 1265449"/>
                <a:gd name="connsiteX296" fmla="*/ 91908 w 1365058"/>
                <a:gd name="connsiteY296" fmla="*/ 499515 h 1265449"/>
                <a:gd name="connsiteX297" fmla="*/ 94921 w 1365058"/>
                <a:gd name="connsiteY297" fmla="*/ 498008 h 1265449"/>
                <a:gd name="connsiteX298" fmla="*/ 99441 w 1365058"/>
                <a:gd name="connsiteY298" fmla="*/ 491983 h 1265449"/>
                <a:gd name="connsiteX299" fmla="*/ 102455 w 1365058"/>
                <a:gd name="connsiteY299" fmla="*/ 483699 h 1265449"/>
                <a:gd name="connsiteX300" fmla="*/ 118275 w 1365058"/>
                <a:gd name="connsiteY300" fmla="*/ 477674 h 1265449"/>
                <a:gd name="connsiteX301" fmla="*/ 121288 w 1365058"/>
                <a:gd name="connsiteY301" fmla="*/ 470896 h 1265449"/>
                <a:gd name="connsiteX302" fmla="*/ 127315 w 1365058"/>
                <a:gd name="connsiteY302" fmla="*/ 467883 h 1265449"/>
                <a:gd name="connsiteX303" fmla="*/ 127315 w 1365058"/>
                <a:gd name="connsiteY303" fmla="*/ 466377 h 1265449"/>
                <a:gd name="connsiteX304" fmla="*/ 124302 w 1365058"/>
                <a:gd name="connsiteY304" fmla="*/ 463364 h 1265449"/>
                <a:gd name="connsiteX305" fmla="*/ 128822 w 1365058"/>
                <a:gd name="connsiteY305" fmla="*/ 457339 h 1265449"/>
                <a:gd name="connsiteX306" fmla="*/ 133342 w 1365058"/>
                <a:gd name="connsiteY306" fmla="*/ 460352 h 1265449"/>
                <a:gd name="connsiteX307" fmla="*/ 128822 w 1365058"/>
                <a:gd name="connsiteY307" fmla="*/ 470143 h 1265449"/>
                <a:gd name="connsiteX308" fmla="*/ 122042 w 1365058"/>
                <a:gd name="connsiteY308" fmla="*/ 476921 h 1265449"/>
                <a:gd name="connsiteX309" fmla="*/ 109235 w 1365058"/>
                <a:gd name="connsiteY309" fmla="*/ 483699 h 1265449"/>
                <a:gd name="connsiteX310" fmla="*/ 107728 w 1365058"/>
                <a:gd name="connsiteY310" fmla="*/ 488218 h 1265449"/>
                <a:gd name="connsiteX311" fmla="*/ 103208 w 1365058"/>
                <a:gd name="connsiteY311" fmla="*/ 489724 h 1265449"/>
                <a:gd name="connsiteX312" fmla="*/ 103208 w 1365058"/>
                <a:gd name="connsiteY312" fmla="*/ 491230 h 1265449"/>
                <a:gd name="connsiteX313" fmla="*/ 109235 w 1365058"/>
                <a:gd name="connsiteY313" fmla="*/ 491230 h 1265449"/>
                <a:gd name="connsiteX314" fmla="*/ 99441 w 1365058"/>
                <a:gd name="connsiteY314" fmla="*/ 497255 h 1265449"/>
                <a:gd name="connsiteX315" fmla="*/ 99441 w 1365058"/>
                <a:gd name="connsiteY315" fmla="*/ 503280 h 1265449"/>
                <a:gd name="connsiteX316" fmla="*/ 96428 w 1365058"/>
                <a:gd name="connsiteY316" fmla="*/ 500268 h 1265449"/>
                <a:gd name="connsiteX317" fmla="*/ 103208 w 1365058"/>
                <a:gd name="connsiteY317" fmla="*/ 511565 h 1265449"/>
                <a:gd name="connsiteX318" fmla="*/ 99163 w 1365058"/>
                <a:gd name="connsiteY318" fmla="*/ 510556 h 1265449"/>
                <a:gd name="connsiteX319" fmla="*/ 102455 w 1365058"/>
                <a:gd name="connsiteY319" fmla="*/ 513071 h 1265449"/>
                <a:gd name="connsiteX320" fmla="*/ 103962 w 1365058"/>
                <a:gd name="connsiteY320" fmla="*/ 521355 h 1265449"/>
                <a:gd name="connsiteX321" fmla="*/ 97935 w 1365058"/>
                <a:gd name="connsiteY321" fmla="*/ 538677 h 1265449"/>
                <a:gd name="connsiteX322" fmla="*/ 97935 w 1365058"/>
                <a:gd name="connsiteY322" fmla="*/ 545154 h 1265449"/>
                <a:gd name="connsiteX323" fmla="*/ 92661 w 1365058"/>
                <a:gd name="connsiteY323" fmla="*/ 585364 h 1265449"/>
                <a:gd name="connsiteX324" fmla="*/ 85881 w 1365058"/>
                <a:gd name="connsiteY324" fmla="*/ 609464 h 1265449"/>
                <a:gd name="connsiteX325" fmla="*/ 79101 w 1365058"/>
                <a:gd name="connsiteY325" fmla="*/ 615489 h 1265449"/>
                <a:gd name="connsiteX326" fmla="*/ 79101 w 1365058"/>
                <a:gd name="connsiteY326" fmla="*/ 616996 h 1265449"/>
                <a:gd name="connsiteX327" fmla="*/ 58008 w 1365058"/>
                <a:gd name="connsiteY327" fmla="*/ 629799 h 1265449"/>
                <a:gd name="connsiteX328" fmla="*/ 62528 w 1365058"/>
                <a:gd name="connsiteY328" fmla="*/ 636577 h 1265449"/>
                <a:gd name="connsiteX329" fmla="*/ 61021 w 1365058"/>
                <a:gd name="connsiteY329" fmla="*/ 649380 h 1265449"/>
                <a:gd name="connsiteX330" fmla="*/ 56501 w 1365058"/>
                <a:gd name="connsiteY330" fmla="*/ 656159 h 1265449"/>
                <a:gd name="connsiteX331" fmla="*/ 18834 w 1365058"/>
                <a:gd name="connsiteY331" fmla="*/ 692309 h 1265449"/>
                <a:gd name="connsiteX332" fmla="*/ 7533 w 1365058"/>
                <a:gd name="connsiteY332" fmla="*/ 696828 h 1265449"/>
                <a:gd name="connsiteX333" fmla="*/ 3014 w 1365058"/>
                <a:gd name="connsiteY333" fmla="*/ 690803 h 1265449"/>
                <a:gd name="connsiteX334" fmla="*/ 3767 w 1365058"/>
                <a:gd name="connsiteY334" fmla="*/ 694199 h 1265449"/>
                <a:gd name="connsiteX335" fmla="*/ 1507 w 1365058"/>
                <a:gd name="connsiteY335" fmla="*/ 693070 h 1265449"/>
                <a:gd name="connsiteX336" fmla="*/ 0 w 1365058"/>
                <a:gd name="connsiteY336" fmla="*/ 705873 h 1265449"/>
                <a:gd name="connsiteX337" fmla="*/ 3014 w 1365058"/>
                <a:gd name="connsiteY337" fmla="*/ 708885 h 1265449"/>
                <a:gd name="connsiteX338" fmla="*/ 7533 w 1365058"/>
                <a:gd name="connsiteY338" fmla="*/ 726207 h 1265449"/>
                <a:gd name="connsiteX339" fmla="*/ 12054 w 1365058"/>
                <a:gd name="connsiteY339" fmla="*/ 727714 h 1265449"/>
                <a:gd name="connsiteX340" fmla="*/ 7533 w 1365058"/>
                <a:gd name="connsiteY340" fmla="*/ 724701 h 1265449"/>
                <a:gd name="connsiteX341" fmla="*/ 7533 w 1365058"/>
                <a:gd name="connsiteY341" fmla="*/ 717923 h 1265449"/>
                <a:gd name="connsiteX342" fmla="*/ 6027 w 1365058"/>
                <a:gd name="connsiteY342" fmla="*/ 714910 h 1265449"/>
                <a:gd name="connsiteX343" fmla="*/ 1507 w 1365058"/>
                <a:gd name="connsiteY343" fmla="*/ 699095 h 1265449"/>
                <a:gd name="connsiteX344" fmla="*/ 4015 w 1365058"/>
                <a:gd name="connsiteY344" fmla="*/ 695329 h 1265449"/>
                <a:gd name="connsiteX345" fmla="*/ 9040 w 1365058"/>
                <a:gd name="connsiteY345" fmla="*/ 717915 h 1265449"/>
                <a:gd name="connsiteX346" fmla="*/ 7533 w 1365058"/>
                <a:gd name="connsiteY346" fmla="*/ 702100 h 1265449"/>
                <a:gd name="connsiteX347" fmla="*/ 23354 w 1365058"/>
                <a:gd name="connsiteY347" fmla="*/ 692309 h 1265449"/>
                <a:gd name="connsiteX348" fmla="*/ 51228 w 1365058"/>
                <a:gd name="connsiteY348" fmla="*/ 665949 h 1265449"/>
                <a:gd name="connsiteX349" fmla="*/ 58008 w 1365058"/>
                <a:gd name="connsiteY349" fmla="*/ 662937 h 1265449"/>
                <a:gd name="connsiteX350" fmla="*/ 64788 w 1365058"/>
                <a:gd name="connsiteY350" fmla="*/ 680259 h 1265449"/>
                <a:gd name="connsiteX351" fmla="*/ 73828 w 1365058"/>
                <a:gd name="connsiteY351" fmla="*/ 702853 h 1265449"/>
                <a:gd name="connsiteX352" fmla="*/ 72321 w 1365058"/>
                <a:gd name="connsiteY352" fmla="*/ 715656 h 1265449"/>
                <a:gd name="connsiteX353" fmla="*/ 76841 w 1365058"/>
                <a:gd name="connsiteY353" fmla="*/ 723940 h 1265449"/>
                <a:gd name="connsiteX354" fmla="*/ 75334 w 1365058"/>
                <a:gd name="connsiteY354" fmla="*/ 725447 h 1265449"/>
                <a:gd name="connsiteX355" fmla="*/ 76841 w 1365058"/>
                <a:gd name="connsiteY355" fmla="*/ 725447 h 1265449"/>
                <a:gd name="connsiteX356" fmla="*/ 88141 w 1365058"/>
                <a:gd name="connsiteY356" fmla="*/ 739756 h 1265449"/>
                <a:gd name="connsiteX357" fmla="*/ 89648 w 1365058"/>
                <a:gd name="connsiteY357" fmla="*/ 746534 h 1265449"/>
                <a:gd name="connsiteX358" fmla="*/ 82868 w 1365058"/>
                <a:gd name="connsiteY358" fmla="*/ 739756 h 1265449"/>
                <a:gd name="connsiteX359" fmla="*/ 84375 w 1365058"/>
                <a:gd name="connsiteY359" fmla="*/ 746534 h 1265449"/>
                <a:gd name="connsiteX360" fmla="*/ 81361 w 1365058"/>
                <a:gd name="connsiteY360" fmla="*/ 739756 h 1265449"/>
                <a:gd name="connsiteX361" fmla="*/ 79847 w 1365058"/>
                <a:gd name="connsiteY361" fmla="*/ 739756 h 1265449"/>
                <a:gd name="connsiteX362" fmla="*/ 75334 w 1365058"/>
                <a:gd name="connsiteY362" fmla="*/ 735245 h 1265449"/>
                <a:gd name="connsiteX363" fmla="*/ 69308 w 1365058"/>
                <a:gd name="connsiteY363" fmla="*/ 719429 h 1265449"/>
                <a:gd name="connsiteX364" fmla="*/ 70814 w 1365058"/>
                <a:gd name="connsiteY364" fmla="*/ 717923 h 1265449"/>
                <a:gd name="connsiteX365" fmla="*/ 64034 w 1365058"/>
                <a:gd name="connsiteY365" fmla="*/ 711898 h 1265449"/>
                <a:gd name="connsiteX366" fmla="*/ 64034 w 1365058"/>
                <a:gd name="connsiteY366" fmla="*/ 708885 h 1265449"/>
                <a:gd name="connsiteX367" fmla="*/ 59514 w 1365058"/>
                <a:gd name="connsiteY367" fmla="*/ 711898 h 1265449"/>
                <a:gd name="connsiteX368" fmla="*/ 53487 w 1365058"/>
                <a:gd name="connsiteY368" fmla="*/ 710392 h 1265449"/>
                <a:gd name="connsiteX369" fmla="*/ 47461 w 1365058"/>
                <a:gd name="connsiteY369" fmla="*/ 702107 h 1265449"/>
                <a:gd name="connsiteX370" fmla="*/ 43694 w 1365058"/>
                <a:gd name="connsiteY370" fmla="*/ 702107 h 1265449"/>
                <a:gd name="connsiteX371" fmla="*/ 43694 w 1365058"/>
                <a:gd name="connsiteY371" fmla="*/ 707379 h 1265449"/>
                <a:gd name="connsiteX372" fmla="*/ 50474 w 1365058"/>
                <a:gd name="connsiteY372" fmla="*/ 732986 h 1265449"/>
                <a:gd name="connsiteX373" fmla="*/ 55160 w 1365058"/>
                <a:gd name="connsiteY373" fmla="*/ 739756 h 1265449"/>
                <a:gd name="connsiteX374" fmla="*/ 48967 w 1365058"/>
                <a:gd name="connsiteY374" fmla="*/ 739756 h 1265449"/>
                <a:gd name="connsiteX375" fmla="*/ 50474 w 1365058"/>
                <a:gd name="connsiteY375" fmla="*/ 742769 h 1265449"/>
                <a:gd name="connsiteX376" fmla="*/ 54994 w 1365058"/>
                <a:gd name="connsiteY376" fmla="*/ 741262 h 1265449"/>
                <a:gd name="connsiteX377" fmla="*/ 56501 w 1365058"/>
                <a:gd name="connsiteY377" fmla="*/ 742769 h 1265449"/>
                <a:gd name="connsiteX378" fmla="*/ 56990 w 1365058"/>
                <a:gd name="connsiteY378" fmla="*/ 744245 h 1265449"/>
                <a:gd name="connsiteX379" fmla="*/ 52734 w 1365058"/>
                <a:gd name="connsiteY379" fmla="*/ 745789 h 1265449"/>
                <a:gd name="connsiteX380" fmla="*/ 57028 w 1365058"/>
                <a:gd name="connsiteY380" fmla="*/ 744358 h 1265449"/>
                <a:gd name="connsiteX381" fmla="*/ 58008 w 1365058"/>
                <a:gd name="connsiteY381" fmla="*/ 747287 h 1265449"/>
                <a:gd name="connsiteX382" fmla="*/ 56501 w 1365058"/>
                <a:gd name="connsiteY382" fmla="*/ 747287 h 1265449"/>
                <a:gd name="connsiteX383" fmla="*/ 59514 w 1365058"/>
                <a:gd name="connsiteY383" fmla="*/ 754066 h 1265449"/>
                <a:gd name="connsiteX384" fmla="*/ 51228 w 1365058"/>
                <a:gd name="connsiteY384" fmla="*/ 760091 h 1265449"/>
                <a:gd name="connsiteX385" fmla="*/ 52734 w 1365058"/>
                <a:gd name="connsiteY385" fmla="*/ 763103 h 1265449"/>
                <a:gd name="connsiteX386" fmla="*/ 57254 w 1365058"/>
                <a:gd name="connsiteY386" fmla="*/ 764609 h 1265449"/>
                <a:gd name="connsiteX387" fmla="*/ 65541 w 1365058"/>
                <a:gd name="connsiteY387" fmla="*/ 761597 h 1265449"/>
                <a:gd name="connsiteX388" fmla="*/ 65918 w 1365058"/>
                <a:gd name="connsiteY388" fmla="*/ 762734 h 1265449"/>
                <a:gd name="connsiteX389" fmla="*/ 65541 w 1365058"/>
                <a:gd name="connsiteY389" fmla="*/ 763111 h 1265449"/>
                <a:gd name="connsiteX390" fmla="*/ 65541 w 1365058"/>
                <a:gd name="connsiteY390" fmla="*/ 766123 h 1265449"/>
                <a:gd name="connsiteX391" fmla="*/ 66671 w 1365058"/>
                <a:gd name="connsiteY391" fmla="*/ 764994 h 1265449"/>
                <a:gd name="connsiteX392" fmla="*/ 67048 w 1365058"/>
                <a:gd name="connsiteY392" fmla="*/ 766116 h 1265449"/>
                <a:gd name="connsiteX393" fmla="*/ 67055 w 1365058"/>
                <a:gd name="connsiteY393" fmla="*/ 766116 h 1265449"/>
                <a:gd name="connsiteX394" fmla="*/ 67048 w 1365058"/>
                <a:gd name="connsiteY394" fmla="*/ 766123 h 1265449"/>
                <a:gd name="connsiteX395" fmla="*/ 67093 w 1365058"/>
                <a:gd name="connsiteY395" fmla="*/ 766101 h 1265449"/>
                <a:gd name="connsiteX396" fmla="*/ 71568 w 1365058"/>
                <a:gd name="connsiteY396" fmla="*/ 764609 h 1265449"/>
                <a:gd name="connsiteX397" fmla="*/ 68554 w 1365058"/>
                <a:gd name="connsiteY397" fmla="*/ 767622 h 1265449"/>
                <a:gd name="connsiteX398" fmla="*/ 73074 w 1365058"/>
                <a:gd name="connsiteY398" fmla="*/ 770635 h 1265449"/>
                <a:gd name="connsiteX399" fmla="*/ 77595 w 1365058"/>
                <a:gd name="connsiteY399" fmla="*/ 781931 h 1265449"/>
                <a:gd name="connsiteX400" fmla="*/ 76088 w 1365058"/>
                <a:gd name="connsiteY400" fmla="*/ 784944 h 1265449"/>
                <a:gd name="connsiteX401" fmla="*/ 80608 w 1365058"/>
                <a:gd name="connsiteY401" fmla="*/ 789463 h 1265449"/>
                <a:gd name="connsiteX402" fmla="*/ 86635 w 1365058"/>
                <a:gd name="connsiteY402" fmla="*/ 784944 h 1265449"/>
                <a:gd name="connsiteX403" fmla="*/ 89648 w 1365058"/>
                <a:gd name="connsiteY403" fmla="*/ 755572 h 1265449"/>
                <a:gd name="connsiteX404" fmla="*/ 92661 w 1365058"/>
                <a:gd name="connsiteY404" fmla="*/ 760091 h 1265449"/>
                <a:gd name="connsiteX405" fmla="*/ 89648 w 1365058"/>
                <a:gd name="connsiteY405" fmla="*/ 774400 h 1265449"/>
                <a:gd name="connsiteX406" fmla="*/ 95675 w 1365058"/>
                <a:gd name="connsiteY406" fmla="*/ 787203 h 1265449"/>
                <a:gd name="connsiteX407" fmla="*/ 91155 w 1365058"/>
                <a:gd name="connsiteY407" fmla="*/ 778919 h 1265449"/>
                <a:gd name="connsiteX408" fmla="*/ 88141 w 1365058"/>
                <a:gd name="connsiteY408" fmla="*/ 777413 h 1265449"/>
                <a:gd name="connsiteX409" fmla="*/ 89648 w 1365058"/>
                <a:gd name="connsiteY409" fmla="*/ 791722 h 1265449"/>
                <a:gd name="connsiteX410" fmla="*/ 88141 w 1365058"/>
                <a:gd name="connsiteY410" fmla="*/ 793228 h 1265449"/>
                <a:gd name="connsiteX411" fmla="*/ 82115 w 1365058"/>
                <a:gd name="connsiteY411" fmla="*/ 793228 h 1265449"/>
                <a:gd name="connsiteX412" fmla="*/ 80608 w 1365058"/>
                <a:gd name="connsiteY412" fmla="*/ 797747 h 1265449"/>
                <a:gd name="connsiteX413" fmla="*/ 85128 w 1365058"/>
                <a:gd name="connsiteY413" fmla="*/ 797747 h 1265449"/>
                <a:gd name="connsiteX414" fmla="*/ 82115 w 1365058"/>
                <a:gd name="connsiteY414" fmla="*/ 804525 h 1265449"/>
                <a:gd name="connsiteX415" fmla="*/ 85128 w 1365058"/>
                <a:gd name="connsiteY415" fmla="*/ 809044 h 1265449"/>
                <a:gd name="connsiteX416" fmla="*/ 91908 w 1365058"/>
                <a:gd name="connsiteY416" fmla="*/ 813563 h 1265449"/>
                <a:gd name="connsiteX417" fmla="*/ 96428 w 1365058"/>
                <a:gd name="connsiteY417" fmla="*/ 812057 h 1265449"/>
                <a:gd name="connsiteX418" fmla="*/ 97935 w 1365058"/>
                <a:gd name="connsiteY418" fmla="*/ 809044 h 1265449"/>
                <a:gd name="connsiteX419" fmla="*/ 93415 w 1365058"/>
                <a:gd name="connsiteY419" fmla="*/ 827873 h 1265449"/>
                <a:gd name="connsiteX420" fmla="*/ 91908 w 1365058"/>
                <a:gd name="connsiteY420" fmla="*/ 829379 h 1265449"/>
                <a:gd name="connsiteX421" fmla="*/ 93415 w 1365058"/>
                <a:gd name="connsiteY421" fmla="*/ 830885 h 1265449"/>
                <a:gd name="connsiteX422" fmla="*/ 96428 w 1365058"/>
                <a:gd name="connsiteY422" fmla="*/ 829379 h 1265449"/>
                <a:gd name="connsiteX423" fmla="*/ 94921 w 1365058"/>
                <a:gd name="connsiteY423" fmla="*/ 832391 h 1265449"/>
                <a:gd name="connsiteX424" fmla="*/ 91908 w 1365058"/>
                <a:gd name="connsiteY424" fmla="*/ 832391 h 1265449"/>
                <a:gd name="connsiteX425" fmla="*/ 91908 w 1365058"/>
                <a:gd name="connsiteY425" fmla="*/ 842182 h 1265449"/>
                <a:gd name="connsiteX426" fmla="*/ 87388 w 1365058"/>
                <a:gd name="connsiteY426" fmla="*/ 843688 h 1265449"/>
                <a:gd name="connsiteX427" fmla="*/ 88895 w 1365058"/>
                <a:gd name="connsiteY427" fmla="*/ 848207 h 1265449"/>
                <a:gd name="connsiteX428" fmla="*/ 87388 w 1365058"/>
                <a:gd name="connsiteY428" fmla="*/ 846701 h 1265449"/>
                <a:gd name="connsiteX429" fmla="*/ 84375 w 1365058"/>
                <a:gd name="connsiteY429" fmla="*/ 851220 h 1265449"/>
                <a:gd name="connsiteX430" fmla="*/ 84344 w 1365058"/>
                <a:gd name="connsiteY430" fmla="*/ 851619 h 1265449"/>
                <a:gd name="connsiteX431" fmla="*/ 82115 w 1365058"/>
                <a:gd name="connsiteY431" fmla="*/ 852733 h 1265449"/>
                <a:gd name="connsiteX432" fmla="*/ 83621 w 1365058"/>
                <a:gd name="connsiteY432" fmla="*/ 858758 h 1265449"/>
                <a:gd name="connsiteX433" fmla="*/ 83923 w 1365058"/>
                <a:gd name="connsiteY433" fmla="*/ 857923 h 1265449"/>
                <a:gd name="connsiteX434" fmla="*/ 82868 w 1365058"/>
                <a:gd name="connsiteY434" fmla="*/ 873814 h 1265449"/>
                <a:gd name="connsiteX435" fmla="*/ 85881 w 1365058"/>
                <a:gd name="connsiteY435" fmla="*/ 880592 h 1265449"/>
                <a:gd name="connsiteX436" fmla="*/ 85881 w 1365058"/>
                <a:gd name="connsiteY436" fmla="*/ 877579 h 1265449"/>
                <a:gd name="connsiteX437" fmla="*/ 87388 w 1365058"/>
                <a:gd name="connsiteY437" fmla="*/ 877579 h 1265449"/>
                <a:gd name="connsiteX438" fmla="*/ 85881 w 1365058"/>
                <a:gd name="connsiteY438" fmla="*/ 882098 h 1265449"/>
                <a:gd name="connsiteX439" fmla="*/ 90401 w 1365058"/>
                <a:gd name="connsiteY439" fmla="*/ 891889 h 1265449"/>
                <a:gd name="connsiteX440" fmla="*/ 91908 w 1365058"/>
                <a:gd name="connsiteY440" fmla="*/ 901679 h 1265449"/>
                <a:gd name="connsiteX441" fmla="*/ 94921 w 1365058"/>
                <a:gd name="connsiteY441" fmla="*/ 904692 h 1265449"/>
                <a:gd name="connsiteX442" fmla="*/ 93415 w 1365058"/>
                <a:gd name="connsiteY442" fmla="*/ 906198 h 1265449"/>
                <a:gd name="connsiteX443" fmla="*/ 96428 w 1365058"/>
                <a:gd name="connsiteY443" fmla="*/ 906198 h 1265449"/>
                <a:gd name="connsiteX444" fmla="*/ 94921 w 1365058"/>
                <a:gd name="connsiteY444" fmla="*/ 909211 h 1265449"/>
                <a:gd name="connsiteX445" fmla="*/ 95675 w 1365058"/>
                <a:gd name="connsiteY445" fmla="*/ 909211 h 1265449"/>
                <a:gd name="connsiteX446" fmla="*/ 97182 w 1365058"/>
                <a:gd name="connsiteY446" fmla="*/ 915236 h 1265449"/>
                <a:gd name="connsiteX447" fmla="*/ 98688 w 1365058"/>
                <a:gd name="connsiteY447" fmla="*/ 915236 h 1265449"/>
                <a:gd name="connsiteX448" fmla="*/ 97182 w 1365058"/>
                <a:gd name="connsiteY448" fmla="*/ 918248 h 1265449"/>
                <a:gd name="connsiteX449" fmla="*/ 100195 w 1365058"/>
                <a:gd name="connsiteY449" fmla="*/ 919755 h 1265449"/>
                <a:gd name="connsiteX450" fmla="*/ 98688 w 1365058"/>
                <a:gd name="connsiteY450" fmla="*/ 921261 h 1265449"/>
                <a:gd name="connsiteX451" fmla="*/ 101701 w 1365058"/>
                <a:gd name="connsiteY451" fmla="*/ 934064 h 1265449"/>
                <a:gd name="connsiteX452" fmla="*/ 100330 w 1365058"/>
                <a:gd name="connsiteY452" fmla="*/ 939554 h 1265449"/>
                <a:gd name="connsiteX453" fmla="*/ 92661 w 1365058"/>
                <a:gd name="connsiteY453" fmla="*/ 941595 h 1265449"/>
                <a:gd name="connsiteX454" fmla="*/ 99441 w 1365058"/>
                <a:gd name="connsiteY454" fmla="*/ 941595 h 1265449"/>
                <a:gd name="connsiteX455" fmla="*/ 105468 w 1365058"/>
                <a:gd name="connsiteY455" fmla="*/ 954399 h 1265449"/>
                <a:gd name="connsiteX456" fmla="*/ 102455 w 1365058"/>
                <a:gd name="connsiteY456" fmla="*/ 949880 h 1265449"/>
                <a:gd name="connsiteX457" fmla="*/ 100948 w 1365058"/>
                <a:gd name="connsiteY457" fmla="*/ 951386 h 1265449"/>
                <a:gd name="connsiteX458" fmla="*/ 99441 w 1365058"/>
                <a:gd name="connsiteY458" fmla="*/ 968708 h 1265449"/>
                <a:gd name="connsiteX459" fmla="*/ 96270 w 1365058"/>
                <a:gd name="connsiteY459" fmla="*/ 967917 h 1265449"/>
                <a:gd name="connsiteX460" fmla="*/ 94921 w 1365058"/>
                <a:gd name="connsiteY460" fmla="*/ 973980 h 1265449"/>
                <a:gd name="connsiteX461" fmla="*/ 91908 w 1365058"/>
                <a:gd name="connsiteY461" fmla="*/ 972474 h 1265449"/>
                <a:gd name="connsiteX462" fmla="*/ 91908 w 1365058"/>
                <a:gd name="connsiteY462" fmla="*/ 970968 h 1265449"/>
                <a:gd name="connsiteX463" fmla="*/ 83621 w 1365058"/>
                <a:gd name="connsiteY463" fmla="*/ 976993 h 1265449"/>
                <a:gd name="connsiteX464" fmla="*/ 90401 w 1365058"/>
                <a:gd name="connsiteY464" fmla="*/ 983771 h 1265449"/>
                <a:gd name="connsiteX465" fmla="*/ 96428 w 1365058"/>
                <a:gd name="connsiteY465" fmla="*/ 1007871 h 1265449"/>
                <a:gd name="connsiteX466" fmla="*/ 94921 w 1365058"/>
                <a:gd name="connsiteY466" fmla="*/ 1010884 h 1265449"/>
                <a:gd name="connsiteX467" fmla="*/ 100195 w 1365058"/>
                <a:gd name="connsiteY467" fmla="*/ 1022934 h 1265449"/>
                <a:gd name="connsiteX468" fmla="*/ 97182 w 1365058"/>
                <a:gd name="connsiteY468" fmla="*/ 1032724 h 1265449"/>
                <a:gd name="connsiteX469" fmla="*/ 97182 w 1365058"/>
                <a:gd name="connsiteY469" fmla="*/ 1047034 h 1265449"/>
                <a:gd name="connsiteX470" fmla="*/ 90401 w 1365058"/>
                <a:gd name="connsiteY470" fmla="*/ 1055318 h 1265449"/>
                <a:gd name="connsiteX471" fmla="*/ 85881 w 1365058"/>
                <a:gd name="connsiteY471" fmla="*/ 1056825 h 1265449"/>
                <a:gd name="connsiteX472" fmla="*/ 84375 w 1365058"/>
                <a:gd name="connsiteY472" fmla="*/ 1053812 h 1265449"/>
                <a:gd name="connsiteX473" fmla="*/ 84375 w 1365058"/>
                <a:gd name="connsiteY473" fmla="*/ 1059084 h 1265449"/>
                <a:gd name="connsiteX474" fmla="*/ 79854 w 1365058"/>
                <a:gd name="connsiteY474" fmla="*/ 1060590 h 1265449"/>
                <a:gd name="connsiteX475" fmla="*/ 78348 w 1365058"/>
                <a:gd name="connsiteY475" fmla="*/ 1059084 h 1265449"/>
                <a:gd name="connsiteX476" fmla="*/ 71568 w 1365058"/>
                <a:gd name="connsiteY476" fmla="*/ 1060590 h 1265449"/>
                <a:gd name="connsiteX477" fmla="*/ 67048 w 1365058"/>
                <a:gd name="connsiteY477" fmla="*/ 1066615 h 1265449"/>
                <a:gd name="connsiteX478" fmla="*/ 49721 w 1365058"/>
                <a:gd name="connsiteY478" fmla="*/ 1072640 h 1265449"/>
                <a:gd name="connsiteX479" fmla="*/ 42941 w 1365058"/>
                <a:gd name="connsiteY479" fmla="*/ 1083937 h 1265449"/>
                <a:gd name="connsiteX480" fmla="*/ 38421 w 1365058"/>
                <a:gd name="connsiteY480" fmla="*/ 1085444 h 1265449"/>
                <a:gd name="connsiteX481" fmla="*/ 32394 w 1365058"/>
                <a:gd name="connsiteY481" fmla="*/ 1096741 h 1265449"/>
                <a:gd name="connsiteX482" fmla="*/ 26367 w 1365058"/>
                <a:gd name="connsiteY482" fmla="*/ 1099753 h 1265449"/>
                <a:gd name="connsiteX483" fmla="*/ 30887 w 1365058"/>
                <a:gd name="connsiteY483" fmla="*/ 1098247 h 1265449"/>
                <a:gd name="connsiteX484" fmla="*/ 39174 w 1365058"/>
                <a:gd name="connsiteY484" fmla="*/ 1098247 h 1265449"/>
                <a:gd name="connsiteX485" fmla="*/ 32394 w 1365058"/>
                <a:gd name="connsiteY485" fmla="*/ 1099753 h 1265449"/>
                <a:gd name="connsiteX486" fmla="*/ 35407 w 1365058"/>
                <a:gd name="connsiteY486" fmla="*/ 1101259 h 1265449"/>
                <a:gd name="connsiteX487" fmla="*/ 30887 w 1365058"/>
                <a:gd name="connsiteY487" fmla="*/ 1101259 h 1265449"/>
                <a:gd name="connsiteX488" fmla="*/ 30887 w 1365058"/>
                <a:gd name="connsiteY488" fmla="*/ 1099753 h 1265449"/>
                <a:gd name="connsiteX489" fmla="*/ 29381 w 1365058"/>
                <a:gd name="connsiteY489" fmla="*/ 1101259 h 1265449"/>
                <a:gd name="connsiteX490" fmla="*/ 32394 w 1365058"/>
                <a:gd name="connsiteY490" fmla="*/ 1105778 h 1265449"/>
                <a:gd name="connsiteX491" fmla="*/ 36914 w 1365058"/>
                <a:gd name="connsiteY491" fmla="*/ 1114063 h 1265449"/>
                <a:gd name="connsiteX492" fmla="*/ 35407 w 1365058"/>
                <a:gd name="connsiteY492" fmla="*/ 1120841 h 1265449"/>
                <a:gd name="connsiteX493" fmla="*/ 36914 w 1365058"/>
                <a:gd name="connsiteY493" fmla="*/ 1114816 h 1265449"/>
                <a:gd name="connsiteX494" fmla="*/ 42941 w 1365058"/>
                <a:gd name="connsiteY494" fmla="*/ 1117828 h 1265449"/>
                <a:gd name="connsiteX495" fmla="*/ 42941 w 1365058"/>
                <a:gd name="connsiteY495" fmla="*/ 1119335 h 1265449"/>
                <a:gd name="connsiteX496" fmla="*/ 38421 w 1365058"/>
                <a:gd name="connsiteY496" fmla="*/ 1120841 h 1265449"/>
                <a:gd name="connsiteX497" fmla="*/ 42941 w 1365058"/>
                <a:gd name="connsiteY497" fmla="*/ 1120841 h 1265449"/>
                <a:gd name="connsiteX498" fmla="*/ 45954 w 1365058"/>
                <a:gd name="connsiteY498" fmla="*/ 1126866 h 1265449"/>
                <a:gd name="connsiteX499" fmla="*/ 42820 w 1365058"/>
                <a:gd name="connsiteY499" fmla="*/ 1127913 h 1265449"/>
                <a:gd name="connsiteX500" fmla="*/ 47461 w 1365058"/>
                <a:gd name="connsiteY500" fmla="*/ 1131385 h 1265449"/>
                <a:gd name="connsiteX501" fmla="*/ 50474 w 1365058"/>
                <a:gd name="connsiteY501" fmla="*/ 1129878 h 1265449"/>
                <a:gd name="connsiteX502" fmla="*/ 53487 w 1365058"/>
                <a:gd name="connsiteY502" fmla="*/ 1134397 h 1265449"/>
                <a:gd name="connsiteX503" fmla="*/ 54994 w 1365058"/>
                <a:gd name="connsiteY503" fmla="*/ 1132891 h 1265449"/>
                <a:gd name="connsiteX504" fmla="*/ 58008 w 1365058"/>
                <a:gd name="connsiteY504" fmla="*/ 1132891 h 1265449"/>
                <a:gd name="connsiteX505" fmla="*/ 62528 w 1365058"/>
                <a:gd name="connsiteY505" fmla="*/ 1139669 h 1265449"/>
                <a:gd name="connsiteX506" fmla="*/ 64034 w 1365058"/>
                <a:gd name="connsiteY506" fmla="*/ 1138163 h 1265449"/>
                <a:gd name="connsiteX507" fmla="*/ 70061 w 1365058"/>
                <a:gd name="connsiteY507" fmla="*/ 1141175 h 1265449"/>
                <a:gd name="connsiteX508" fmla="*/ 84375 w 1365058"/>
                <a:gd name="connsiteY508" fmla="*/ 1160004 h 1265449"/>
                <a:gd name="connsiteX509" fmla="*/ 103962 w 1365058"/>
                <a:gd name="connsiteY509" fmla="*/ 1174313 h 1265449"/>
                <a:gd name="connsiteX510" fmla="*/ 122795 w 1365058"/>
                <a:gd name="connsiteY510" fmla="*/ 1180338 h 1265449"/>
                <a:gd name="connsiteX511" fmla="*/ 128822 w 1365058"/>
                <a:gd name="connsiteY511" fmla="*/ 1177326 h 1265449"/>
                <a:gd name="connsiteX512" fmla="*/ 141629 w 1365058"/>
                <a:gd name="connsiteY512" fmla="*/ 1174313 h 1265449"/>
                <a:gd name="connsiteX513" fmla="*/ 140152 w 1365058"/>
                <a:gd name="connsiteY513" fmla="*/ 1168409 h 1265449"/>
                <a:gd name="connsiteX514" fmla="*/ 148409 w 1365058"/>
                <a:gd name="connsiteY514" fmla="*/ 1167543 h 1265449"/>
                <a:gd name="connsiteX515" fmla="*/ 148409 w 1365058"/>
                <a:gd name="connsiteY515" fmla="*/ 1166789 h 1265449"/>
                <a:gd name="connsiteX516" fmla="*/ 145395 w 1365058"/>
                <a:gd name="connsiteY516" fmla="*/ 1167543 h 1265449"/>
                <a:gd name="connsiteX517" fmla="*/ 143889 w 1365058"/>
                <a:gd name="connsiteY517" fmla="*/ 1165283 h 1265449"/>
                <a:gd name="connsiteX518" fmla="*/ 149916 w 1365058"/>
                <a:gd name="connsiteY518" fmla="*/ 1160764 h 1265449"/>
                <a:gd name="connsiteX519" fmla="*/ 165736 w 1365058"/>
                <a:gd name="connsiteY519" fmla="*/ 1167543 h 1265449"/>
                <a:gd name="connsiteX520" fmla="*/ 185323 w 1365058"/>
                <a:gd name="connsiteY520" fmla="*/ 1170555 h 1265449"/>
                <a:gd name="connsiteX521" fmla="*/ 264424 w 1365058"/>
                <a:gd name="connsiteY521" fmla="*/ 1206705 h 1265449"/>
                <a:gd name="connsiteX522" fmla="*/ 274217 w 1365058"/>
                <a:gd name="connsiteY522" fmla="*/ 1206705 h 1265449"/>
                <a:gd name="connsiteX523" fmla="*/ 293051 w 1365058"/>
                <a:gd name="connsiteY523" fmla="*/ 1204446 h 1265449"/>
                <a:gd name="connsiteX524" fmla="*/ 306611 w 1365058"/>
                <a:gd name="connsiteY524" fmla="*/ 1193902 h 1265449"/>
                <a:gd name="connsiteX525" fmla="*/ 309624 w 1365058"/>
                <a:gd name="connsiteY525" fmla="*/ 1190136 h 1265449"/>
                <a:gd name="connsiteX526" fmla="*/ 312638 w 1365058"/>
                <a:gd name="connsiteY526" fmla="*/ 1175827 h 1265449"/>
                <a:gd name="connsiteX527" fmla="*/ 315651 w 1365058"/>
                <a:gd name="connsiteY527" fmla="*/ 1171308 h 1265449"/>
                <a:gd name="connsiteX528" fmla="*/ 336745 w 1365058"/>
                <a:gd name="connsiteY528" fmla="*/ 1166036 h 1265449"/>
                <a:gd name="connsiteX529" fmla="*/ 357838 w 1365058"/>
                <a:gd name="connsiteY529" fmla="*/ 1169802 h 1265449"/>
                <a:gd name="connsiteX530" fmla="*/ 378179 w 1365058"/>
                <a:gd name="connsiteY530" fmla="*/ 1153233 h 1265449"/>
                <a:gd name="connsiteX531" fmla="*/ 389479 w 1365058"/>
                <a:gd name="connsiteY531" fmla="*/ 1150220 h 1265449"/>
                <a:gd name="connsiteX532" fmla="*/ 403792 w 1365058"/>
                <a:gd name="connsiteY532" fmla="*/ 1158505 h 1265449"/>
                <a:gd name="connsiteX533" fmla="*/ 405299 w 1365058"/>
                <a:gd name="connsiteY533" fmla="*/ 1163024 h 1265449"/>
                <a:gd name="connsiteX534" fmla="*/ 406806 w 1365058"/>
                <a:gd name="connsiteY534" fmla="*/ 1175827 h 1265449"/>
                <a:gd name="connsiteX535" fmla="*/ 402286 w 1365058"/>
                <a:gd name="connsiteY535" fmla="*/ 1175827 h 1265449"/>
                <a:gd name="connsiteX536" fmla="*/ 406806 w 1365058"/>
                <a:gd name="connsiteY536" fmla="*/ 1179593 h 1265449"/>
                <a:gd name="connsiteX537" fmla="*/ 406806 w 1365058"/>
                <a:gd name="connsiteY537" fmla="*/ 1182605 h 1265449"/>
                <a:gd name="connsiteX538" fmla="*/ 416599 w 1365058"/>
                <a:gd name="connsiteY538" fmla="*/ 1182605 h 1265449"/>
                <a:gd name="connsiteX539" fmla="*/ 423379 w 1365058"/>
                <a:gd name="connsiteY539" fmla="*/ 1191643 h 1265449"/>
                <a:gd name="connsiteX540" fmla="*/ 420366 w 1365058"/>
                <a:gd name="connsiteY540" fmla="*/ 1182605 h 1265449"/>
                <a:gd name="connsiteX541" fmla="*/ 424886 w 1365058"/>
                <a:gd name="connsiteY541" fmla="*/ 1179593 h 1265449"/>
                <a:gd name="connsiteX542" fmla="*/ 432419 w 1365058"/>
                <a:gd name="connsiteY542" fmla="*/ 1164530 h 1265449"/>
                <a:gd name="connsiteX543" fmla="*/ 427899 w 1365058"/>
                <a:gd name="connsiteY543" fmla="*/ 1179593 h 1265449"/>
                <a:gd name="connsiteX544" fmla="*/ 430913 w 1365058"/>
                <a:gd name="connsiteY544" fmla="*/ 1179593 h 1265449"/>
                <a:gd name="connsiteX545" fmla="*/ 433173 w 1365058"/>
                <a:gd name="connsiteY545" fmla="*/ 1184111 h 1265449"/>
                <a:gd name="connsiteX546" fmla="*/ 433173 w 1365058"/>
                <a:gd name="connsiteY546" fmla="*/ 1178839 h 1265449"/>
                <a:gd name="connsiteX547" fmla="*/ 437693 w 1365058"/>
                <a:gd name="connsiteY547" fmla="*/ 1181099 h 1265449"/>
                <a:gd name="connsiteX548" fmla="*/ 440706 w 1365058"/>
                <a:gd name="connsiteY548" fmla="*/ 1178839 h 1265449"/>
                <a:gd name="connsiteX549" fmla="*/ 450500 w 1365058"/>
                <a:gd name="connsiteY549" fmla="*/ 1179593 h 1265449"/>
                <a:gd name="connsiteX550" fmla="*/ 452006 w 1365058"/>
                <a:gd name="connsiteY550" fmla="*/ 1182605 h 1265449"/>
                <a:gd name="connsiteX551" fmla="*/ 452006 w 1365058"/>
                <a:gd name="connsiteY551" fmla="*/ 1184111 h 1265449"/>
                <a:gd name="connsiteX552" fmla="*/ 453513 w 1365058"/>
                <a:gd name="connsiteY552" fmla="*/ 1181099 h 1265449"/>
                <a:gd name="connsiteX553" fmla="*/ 457280 w 1365058"/>
                <a:gd name="connsiteY553" fmla="*/ 1182605 h 1265449"/>
                <a:gd name="connsiteX554" fmla="*/ 458786 w 1365058"/>
                <a:gd name="connsiteY554" fmla="*/ 1185618 h 1265449"/>
                <a:gd name="connsiteX555" fmla="*/ 457280 w 1365058"/>
                <a:gd name="connsiteY555" fmla="*/ 1187124 h 1265449"/>
                <a:gd name="connsiteX556" fmla="*/ 458786 w 1365058"/>
                <a:gd name="connsiteY556" fmla="*/ 1190136 h 1265449"/>
                <a:gd name="connsiteX557" fmla="*/ 463306 w 1365058"/>
                <a:gd name="connsiteY557" fmla="*/ 1195408 h 1265449"/>
                <a:gd name="connsiteX558" fmla="*/ 467826 w 1365058"/>
                <a:gd name="connsiteY558" fmla="*/ 1190136 h 1265449"/>
                <a:gd name="connsiteX559" fmla="*/ 463306 w 1365058"/>
                <a:gd name="connsiteY559" fmla="*/ 1184111 h 1265449"/>
                <a:gd name="connsiteX560" fmla="*/ 469333 w 1365058"/>
                <a:gd name="connsiteY560" fmla="*/ 1187124 h 1265449"/>
                <a:gd name="connsiteX561" fmla="*/ 466320 w 1365058"/>
                <a:gd name="connsiteY561" fmla="*/ 1196915 h 1265449"/>
                <a:gd name="connsiteX562" fmla="*/ 469333 w 1365058"/>
                <a:gd name="connsiteY562" fmla="*/ 1193902 h 1265449"/>
                <a:gd name="connsiteX563" fmla="*/ 470087 w 1365058"/>
                <a:gd name="connsiteY563" fmla="*/ 1198421 h 1265449"/>
                <a:gd name="connsiteX564" fmla="*/ 470087 w 1365058"/>
                <a:gd name="connsiteY564" fmla="*/ 1193902 h 1265449"/>
                <a:gd name="connsiteX565" fmla="*/ 474606 w 1365058"/>
                <a:gd name="connsiteY565" fmla="*/ 1188630 h 1265449"/>
                <a:gd name="connsiteX566" fmla="*/ 473100 w 1365058"/>
                <a:gd name="connsiteY566" fmla="*/ 1192396 h 1265449"/>
                <a:gd name="connsiteX567" fmla="*/ 474606 w 1365058"/>
                <a:gd name="connsiteY567" fmla="*/ 1191643 h 1265449"/>
                <a:gd name="connsiteX568" fmla="*/ 474606 w 1365058"/>
                <a:gd name="connsiteY568" fmla="*/ 1193902 h 1265449"/>
                <a:gd name="connsiteX569" fmla="*/ 477620 w 1365058"/>
                <a:gd name="connsiteY569" fmla="*/ 1196915 h 1265449"/>
                <a:gd name="connsiteX570" fmla="*/ 488920 w 1365058"/>
                <a:gd name="connsiteY570" fmla="*/ 1199927 h 1265449"/>
                <a:gd name="connsiteX571" fmla="*/ 495700 w 1365058"/>
                <a:gd name="connsiteY571" fmla="*/ 1204446 h 1265449"/>
                <a:gd name="connsiteX572" fmla="*/ 490427 w 1365058"/>
                <a:gd name="connsiteY572" fmla="*/ 1182605 h 1265449"/>
                <a:gd name="connsiteX573" fmla="*/ 520560 w 1365058"/>
                <a:gd name="connsiteY573" fmla="*/ 1191643 h 1265449"/>
                <a:gd name="connsiteX574" fmla="*/ 564255 w 1365058"/>
                <a:gd name="connsiteY574" fmla="*/ 1236078 h 1265449"/>
                <a:gd name="connsiteX575" fmla="*/ 571035 w 1365058"/>
                <a:gd name="connsiteY575" fmla="*/ 1265450 h 1265449"/>
                <a:gd name="connsiteX576" fmla="*/ 596648 w 1365058"/>
                <a:gd name="connsiteY576" fmla="*/ 1243609 h 1265449"/>
                <a:gd name="connsiteX577" fmla="*/ 609455 w 1365058"/>
                <a:gd name="connsiteY577" fmla="*/ 1236831 h 1265449"/>
                <a:gd name="connsiteX578" fmla="*/ 607195 w 1365058"/>
                <a:gd name="connsiteY578" fmla="*/ 1230806 h 1265449"/>
                <a:gd name="connsiteX579" fmla="*/ 607948 w 1365058"/>
                <a:gd name="connsiteY579" fmla="*/ 1224027 h 1265449"/>
                <a:gd name="connsiteX580" fmla="*/ 620002 w 1365058"/>
                <a:gd name="connsiteY580" fmla="*/ 1214237 h 1265449"/>
                <a:gd name="connsiteX581" fmla="*/ 616989 w 1365058"/>
                <a:gd name="connsiteY581" fmla="*/ 1208212 h 1265449"/>
                <a:gd name="connsiteX582" fmla="*/ 620755 w 1365058"/>
                <a:gd name="connsiteY582" fmla="*/ 1205199 h 1265449"/>
                <a:gd name="connsiteX583" fmla="*/ 629795 w 1365058"/>
                <a:gd name="connsiteY583" fmla="*/ 1187124 h 1265449"/>
                <a:gd name="connsiteX584" fmla="*/ 635069 w 1365058"/>
                <a:gd name="connsiteY584" fmla="*/ 1182605 h 1265449"/>
                <a:gd name="connsiteX585" fmla="*/ 635069 w 1365058"/>
                <a:gd name="connsiteY585" fmla="*/ 1172814 h 1265449"/>
                <a:gd name="connsiteX586" fmla="*/ 639589 w 1365058"/>
                <a:gd name="connsiteY586" fmla="*/ 1156999 h 1265449"/>
                <a:gd name="connsiteX587" fmla="*/ 653902 w 1365058"/>
                <a:gd name="connsiteY587" fmla="*/ 1134405 h 1265449"/>
                <a:gd name="connsiteX588" fmla="*/ 655409 w 1365058"/>
                <a:gd name="connsiteY588" fmla="*/ 1124614 h 1265449"/>
                <a:gd name="connsiteX589" fmla="*/ 671229 w 1365058"/>
                <a:gd name="connsiteY589" fmla="*/ 1104280 h 1265449"/>
                <a:gd name="connsiteX590" fmla="*/ 684790 w 1365058"/>
                <a:gd name="connsiteY590" fmla="*/ 1087711 h 1265449"/>
                <a:gd name="connsiteX591" fmla="*/ 690816 w 1365058"/>
                <a:gd name="connsiteY591" fmla="*/ 1084698 h 1265449"/>
                <a:gd name="connsiteX592" fmla="*/ 692323 w 1365058"/>
                <a:gd name="connsiteY592" fmla="*/ 1074907 h 1265449"/>
                <a:gd name="connsiteX593" fmla="*/ 722457 w 1365058"/>
                <a:gd name="connsiteY593" fmla="*/ 1067376 h 1265449"/>
                <a:gd name="connsiteX594" fmla="*/ 749577 w 1365058"/>
                <a:gd name="connsiteY594" fmla="*/ 1047795 h 1265449"/>
                <a:gd name="connsiteX595" fmla="*/ 757110 w 1365058"/>
                <a:gd name="connsiteY595" fmla="*/ 1038004 h 1265449"/>
                <a:gd name="connsiteX596" fmla="*/ 756839 w 1365058"/>
                <a:gd name="connsiteY596" fmla="*/ 1037665 h 1265449"/>
                <a:gd name="connsiteX597" fmla="*/ 773684 w 1365058"/>
                <a:gd name="connsiteY597" fmla="*/ 1012397 h 1265449"/>
                <a:gd name="connsiteX598" fmla="*/ 779711 w 1365058"/>
                <a:gd name="connsiteY598" fmla="*/ 1007879 h 1265449"/>
                <a:gd name="connsiteX599" fmla="*/ 792518 w 1365058"/>
                <a:gd name="connsiteY599" fmla="*/ 1004866 h 1265449"/>
                <a:gd name="connsiteX600" fmla="*/ 808338 w 1365058"/>
                <a:gd name="connsiteY600" fmla="*/ 1006372 h 1265449"/>
                <a:gd name="connsiteX601" fmla="*/ 834705 w 1365058"/>
                <a:gd name="connsiteY601" fmla="*/ 992063 h 1265449"/>
                <a:gd name="connsiteX602" fmla="*/ 879905 w 1365058"/>
                <a:gd name="connsiteY602" fmla="*/ 1024447 h 1265449"/>
                <a:gd name="connsiteX603" fmla="*/ 886686 w 1365058"/>
                <a:gd name="connsiteY603" fmla="*/ 1024447 h 1265449"/>
                <a:gd name="connsiteX604" fmla="*/ 930379 w 1365058"/>
                <a:gd name="connsiteY604" fmla="*/ 996582 h 1265449"/>
                <a:gd name="connsiteX605" fmla="*/ 939615 w 1365058"/>
                <a:gd name="connsiteY605" fmla="*/ 985044 h 1265449"/>
                <a:gd name="connsiteX606" fmla="*/ 940391 w 1365058"/>
                <a:gd name="connsiteY606" fmla="*/ 985556 h 1265449"/>
                <a:gd name="connsiteX607" fmla="*/ 938666 w 1365058"/>
                <a:gd name="connsiteY607" fmla="*/ 987544 h 1265449"/>
                <a:gd name="connsiteX608" fmla="*/ 940173 w 1365058"/>
                <a:gd name="connsiteY608" fmla="*/ 987544 h 1265449"/>
                <a:gd name="connsiteX609" fmla="*/ 971813 w 1365058"/>
                <a:gd name="connsiteY609" fmla="*/ 1034991 h 1265449"/>
                <a:gd name="connsiteX610" fmla="*/ 980100 w 1365058"/>
                <a:gd name="connsiteY610" fmla="*/ 1028213 h 1265449"/>
                <a:gd name="connsiteX611" fmla="*/ 988387 w 1365058"/>
                <a:gd name="connsiteY611" fmla="*/ 1025201 h 1265449"/>
                <a:gd name="connsiteX612" fmla="*/ 1007220 w 1365058"/>
                <a:gd name="connsiteY612" fmla="*/ 1012397 h 1265449"/>
                <a:gd name="connsiteX613" fmla="*/ 1014001 w 1365058"/>
                <a:gd name="connsiteY613" fmla="*/ 1002607 h 1265449"/>
                <a:gd name="connsiteX614" fmla="*/ 1029821 w 1365058"/>
                <a:gd name="connsiteY614" fmla="*/ 998088 h 1265449"/>
                <a:gd name="connsiteX615" fmla="*/ 1083308 w 1365058"/>
                <a:gd name="connsiteY615" fmla="*/ 970975 h 1265449"/>
                <a:gd name="connsiteX616" fmla="*/ 1085568 w 1365058"/>
                <a:gd name="connsiteY616" fmla="*/ 973988 h 1265449"/>
                <a:gd name="connsiteX617" fmla="*/ 1084815 w 1365058"/>
                <a:gd name="connsiteY617" fmla="*/ 979260 h 1265449"/>
                <a:gd name="connsiteX618" fmla="*/ 1094608 w 1365058"/>
                <a:gd name="connsiteY618" fmla="*/ 991310 h 1265449"/>
                <a:gd name="connsiteX619" fmla="*/ 1099882 w 1365058"/>
                <a:gd name="connsiteY619" fmla="*/ 1006372 h 1265449"/>
                <a:gd name="connsiteX620" fmla="*/ 1142069 w 1365058"/>
                <a:gd name="connsiteY620" fmla="*/ 1012397 h 1265449"/>
                <a:gd name="connsiteX621" fmla="*/ 1153369 w 1365058"/>
                <a:gd name="connsiteY621" fmla="*/ 1002607 h 1265449"/>
                <a:gd name="connsiteX622" fmla="*/ 1211377 w 1365058"/>
                <a:gd name="connsiteY622" fmla="*/ 1007879 h 1265449"/>
                <a:gd name="connsiteX623" fmla="*/ 1249797 w 1365058"/>
                <a:gd name="connsiteY623" fmla="*/ 1044029 h 1265449"/>
                <a:gd name="connsiteX624" fmla="*/ 1323625 w 1365058"/>
                <a:gd name="connsiteY624" fmla="*/ 989803 h 1265449"/>
                <a:gd name="connsiteX625" fmla="*/ 1365059 w 1365058"/>
                <a:gd name="connsiteY625" fmla="*/ 907712 h 126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Lst>
              <a:rect l="l" t="t" r="r" b="b"/>
              <a:pathLst>
                <a:path w="1365058" h="1265449">
                  <a:moveTo>
                    <a:pt x="1282191" y="781186"/>
                  </a:moveTo>
                  <a:lnTo>
                    <a:pt x="1285204" y="745036"/>
                  </a:lnTo>
                  <a:lnTo>
                    <a:pt x="1285204" y="745036"/>
                  </a:lnTo>
                  <a:lnTo>
                    <a:pt x="1288218" y="714157"/>
                  </a:lnTo>
                  <a:lnTo>
                    <a:pt x="1243770" y="698341"/>
                  </a:lnTo>
                  <a:lnTo>
                    <a:pt x="1243062" y="698741"/>
                  </a:lnTo>
                  <a:cubicBezTo>
                    <a:pt x="1242520" y="698530"/>
                    <a:pt x="1242015" y="698236"/>
                    <a:pt x="1241458" y="698048"/>
                  </a:cubicBezTo>
                  <a:lnTo>
                    <a:pt x="1242264" y="697588"/>
                  </a:lnTo>
                  <a:lnTo>
                    <a:pt x="1209117" y="684785"/>
                  </a:lnTo>
                  <a:lnTo>
                    <a:pt x="1221923" y="657672"/>
                  </a:lnTo>
                  <a:lnTo>
                    <a:pt x="1191036" y="646375"/>
                  </a:lnTo>
                  <a:lnTo>
                    <a:pt x="1181243" y="632066"/>
                  </a:lnTo>
                  <a:lnTo>
                    <a:pt x="1169943" y="623781"/>
                  </a:lnTo>
                  <a:lnTo>
                    <a:pt x="1154123" y="616250"/>
                  </a:lnTo>
                  <a:lnTo>
                    <a:pt x="1123235" y="619263"/>
                  </a:lnTo>
                  <a:lnTo>
                    <a:pt x="1084815" y="614744"/>
                  </a:lnTo>
                  <a:lnTo>
                    <a:pt x="1060708" y="587631"/>
                  </a:lnTo>
                  <a:lnTo>
                    <a:pt x="1060708" y="587631"/>
                  </a:lnTo>
                  <a:lnTo>
                    <a:pt x="1059759" y="588188"/>
                  </a:lnTo>
                  <a:lnTo>
                    <a:pt x="1047148" y="575581"/>
                  </a:lnTo>
                  <a:lnTo>
                    <a:pt x="1047901" y="526627"/>
                  </a:lnTo>
                  <a:lnTo>
                    <a:pt x="1047901" y="526627"/>
                  </a:lnTo>
                  <a:lnTo>
                    <a:pt x="1047901" y="508552"/>
                  </a:lnTo>
                  <a:lnTo>
                    <a:pt x="1053928" y="502527"/>
                  </a:lnTo>
                  <a:lnTo>
                    <a:pt x="1066735" y="464871"/>
                  </a:lnTo>
                  <a:lnTo>
                    <a:pt x="1075021" y="456586"/>
                  </a:lnTo>
                  <a:lnTo>
                    <a:pt x="1075021" y="446796"/>
                  </a:lnTo>
                  <a:lnTo>
                    <a:pt x="1081048" y="442277"/>
                  </a:lnTo>
                  <a:lnTo>
                    <a:pt x="1087828" y="442277"/>
                  </a:lnTo>
                  <a:lnTo>
                    <a:pt x="1093855" y="433993"/>
                  </a:lnTo>
                  <a:lnTo>
                    <a:pt x="1099129" y="429474"/>
                  </a:lnTo>
                  <a:lnTo>
                    <a:pt x="1106662" y="416671"/>
                  </a:lnTo>
                  <a:lnTo>
                    <a:pt x="1106662" y="411399"/>
                  </a:lnTo>
                  <a:lnTo>
                    <a:pt x="1113442" y="405374"/>
                  </a:lnTo>
                  <a:lnTo>
                    <a:pt x="1113442" y="395583"/>
                  </a:lnTo>
                  <a:lnTo>
                    <a:pt x="1106662" y="388805"/>
                  </a:lnTo>
                  <a:lnTo>
                    <a:pt x="1106662" y="379767"/>
                  </a:lnTo>
                  <a:lnTo>
                    <a:pt x="1100635" y="376002"/>
                  </a:lnTo>
                  <a:lnTo>
                    <a:pt x="1098375" y="376002"/>
                  </a:lnTo>
                  <a:lnTo>
                    <a:pt x="1096868" y="372989"/>
                  </a:lnTo>
                  <a:lnTo>
                    <a:pt x="1093855" y="371483"/>
                  </a:lnTo>
                  <a:lnTo>
                    <a:pt x="1096868" y="371483"/>
                  </a:lnTo>
                  <a:lnTo>
                    <a:pt x="1093855" y="368470"/>
                  </a:lnTo>
                  <a:lnTo>
                    <a:pt x="1095362" y="365458"/>
                  </a:lnTo>
                  <a:lnTo>
                    <a:pt x="1106662" y="361692"/>
                  </a:lnTo>
                  <a:lnTo>
                    <a:pt x="1103648" y="361692"/>
                  </a:lnTo>
                  <a:lnTo>
                    <a:pt x="1098375" y="355667"/>
                  </a:lnTo>
                  <a:lnTo>
                    <a:pt x="1109675" y="348889"/>
                  </a:lnTo>
                  <a:lnTo>
                    <a:pt x="1113442" y="350395"/>
                  </a:lnTo>
                  <a:lnTo>
                    <a:pt x="1114949" y="345877"/>
                  </a:lnTo>
                  <a:lnTo>
                    <a:pt x="1111935" y="339851"/>
                  </a:lnTo>
                  <a:lnTo>
                    <a:pt x="1117962" y="337592"/>
                  </a:lnTo>
                  <a:lnTo>
                    <a:pt x="1117962" y="331567"/>
                  </a:lnTo>
                  <a:lnTo>
                    <a:pt x="1114949" y="328554"/>
                  </a:lnTo>
                  <a:lnTo>
                    <a:pt x="1114949" y="325721"/>
                  </a:lnTo>
                  <a:lnTo>
                    <a:pt x="1117962" y="326295"/>
                  </a:lnTo>
                  <a:lnTo>
                    <a:pt x="1122482" y="323283"/>
                  </a:lnTo>
                  <a:lnTo>
                    <a:pt x="1123235" y="313492"/>
                  </a:lnTo>
                  <a:lnTo>
                    <a:pt x="1130769" y="302948"/>
                  </a:lnTo>
                  <a:lnTo>
                    <a:pt x="1133782" y="300689"/>
                  </a:lnTo>
                  <a:lnTo>
                    <a:pt x="1139056" y="302948"/>
                  </a:lnTo>
                  <a:lnTo>
                    <a:pt x="1143576" y="300689"/>
                  </a:lnTo>
                  <a:lnTo>
                    <a:pt x="1143576" y="294664"/>
                  </a:lnTo>
                  <a:lnTo>
                    <a:pt x="1137549" y="281107"/>
                  </a:lnTo>
                  <a:lnTo>
                    <a:pt x="1140562" y="260019"/>
                  </a:lnTo>
                  <a:lnTo>
                    <a:pt x="1148849" y="252488"/>
                  </a:lnTo>
                  <a:lnTo>
                    <a:pt x="1156382" y="252488"/>
                  </a:lnTo>
                  <a:lnTo>
                    <a:pt x="1159396" y="255501"/>
                  </a:lnTo>
                  <a:lnTo>
                    <a:pt x="1172203" y="227635"/>
                  </a:lnTo>
                  <a:lnTo>
                    <a:pt x="1186516" y="223869"/>
                  </a:lnTo>
                  <a:lnTo>
                    <a:pt x="1191790" y="216338"/>
                  </a:lnTo>
                  <a:lnTo>
                    <a:pt x="1186516" y="211066"/>
                  </a:lnTo>
                  <a:lnTo>
                    <a:pt x="1173709" y="208053"/>
                  </a:lnTo>
                  <a:lnTo>
                    <a:pt x="1181996" y="149309"/>
                  </a:lnTo>
                  <a:lnTo>
                    <a:pt x="1170696" y="146297"/>
                  </a:lnTo>
                  <a:lnTo>
                    <a:pt x="1163163" y="141778"/>
                  </a:lnTo>
                  <a:lnTo>
                    <a:pt x="1151863" y="140272"/>
                  </a:lnTo>
                  <a:lnTo>
                    <a:pt x="1139056" y="135000"/>
                  </a:lnTo>
                  <a:lnTo>
                    <a:pt x="1135289" y="136506"/>
                  </a:lnTo>
                  <a:lnTo>
                    <a:pt x="1123235" y="147803"/>
                  </a:lnTo>
                  <a:lnTo>
                    <a:pt x="1114949" y="149309"/>
                  </a:lnTo>
                  <a:lnTo>
                    <a:pt x="1108169" y="143284"/>
                  </a:lnTo>
                  <a:lnTo>
                    <a:pt x="1100635" y="128975"/>
                  </a:lnTo>
                  <a:lnTo>
                    <a:pt x="1098375" y="135000"/>
                  </a:lnTo>
                  <a:lnTo>
                    <a:pt x="1100635" y="140272"/>
                  </a:lnTo>
                  <a:lnTo>
                    <a:pt x="1117962" y="159100"/>
                  </a:lnTo>
                  <a:lnTo>
                    <a:pt x="1143576" y="168891"/>
                  </a:lnTo>
                  <a:lnTo>
                    <a:pt x="1114195" y="159100"/>
                  </a:lnTo>
                  <a:lnTo>
                    <a:pt x="1111182" y="167384"/>
                  </a:lnTo>
                  <a:lnTo>
                    <a:pt x="1114195" y="177175"/>
                  </a:lnTo>
                  <a:lnTo>
                    <a:pt x="1110429" y="171903"/>
                  </a:lnTo>
                  <a:lnTo>
                    <a:pt x="1108922" y="154581"/>
                  </a:lnTo>
                  <a:lnTo>
                    <a:pt x="1102895" y="150062"/>
                  </a:lnTo>
                  <a:lnTo>
                    <a:pt x="1096115" y="140272"/>
                  </a:lnTo>
                  <a:lnTo>
                    <a:pt x="1096115" y="124456"/>
                  </a:lnTo>
                  <a:lnTo>
                    <a:pt x="1081801" y="122949"/>
                  </a:lnTo>
                  <a:lnTo>
                    <a:pt x="1078788" y="124456"/>
                  </a:lnTo>
                  <a:lnTo>
                    <a:pt x="1073515" y="139518"/>
                  </a:lnTo>
                  <a:lnTo>
                    <a:pt x="1074268" y="148556"/>
                  </a:lnTo>
                  <a:lnTo>
                    <a:pt x="1077281" y="149309"/>
                  </a:lnTo>
                  <a:lnTo>
                    <a:pt x="1074268" y="149309"/>
                  </a:lnTo>
                  <a:lnTo>
                    <a:pt x="1072008" y="144037"/>
                  </a:lnTo>
                  <a:lnTo>
                    <a:pt x="1070501" y="145543"/>
                  </a:lnTo>
                  <a:lnTo>
                    <a:pt x="1070501" y="152322"/>
                  </a:lnTo>
                  <a:lnTo>
                    <a:pt x="1074268" y="156840"/>
                  </a:lnTo>
                  <a:lnTo>
                    <a:pt x="1068995" y="150815"/>
                  </a:lnTo>
                  <a:lnTo>
                    <a:pt x="1068995" y="126715"/>
                  </a:lnTo>
                  <a:lnTo>
                    <a:pt x="1062968" y="124456"/>
                  </a:lnTo>
                  <a:lnTo>
                    <a:pt x="1062968" y="124456"/>
                  </a:lnTo>
                  <a:lnTo>
                    <a:pt x="1050161" y="116171"/>
                  </a:lnTo>
                  <a:lnTo>
                    <a:pt x="1043381" y="122196"/>
                  </a:lnTo>
                  <a:lnTo>
                    <a:pt x="1041874" y="130481"/>
                  </a:lnTo>
                  <a:lnTo>
                    <a:pt x="1059955" y="157594"/>
                  </a:lnTo>
                  <a:lnTo>
                    <a:pt x="1068995" y="162112"/>
                  </a:lnTo>
                  <a:lnTo>
                    <a:pt x="1064475" y="162112"/>
                  </a:lnTo>
                  <a:lnTo>
                    <a:pt x="1064475" y="164372"/>
                  </a:lnTo>
                  <a:lnTo>
                    <a:pt x="1053175" y="154581"/>
                  </a:lnTo>
                  <a:lnTo>
                    <a:pt x="1057695" y="168891"/>
                  </a:lnTo>
                  <a:lnTo>
                    <a:pt x="1051668" y="156087"/>
                  </a:lnTo>
                  <a:lnTo>
                    <a:pt x="1044888" y="164372"/>
                  </a:lnTo>
                  <a:lnTo>
                    <a:pt x="1044888" y="170397"/>
                  </a:lnTo>
                  <a:lnTo>
                    <a:pt x="1048654" y="186213"/>
                  </a:lnTo>
                  <a:lnTo>
                    <a:pt x="1051668" y="188723"/>
                  </a:lnTo>
                  <a:lnTo>
                    <a:pt x="1051668" y="192990"/>
                  </a:lnTo>
                  <a:lnTo>
                    <a:pt x="1041874" y="197509"/>
                  </a:lnTo>
                  <a:lnTo>
                    <a:pt x="1043381" y="199768"/>
                  </a:lnTo>
                  <a:lnTo>
                    <a:pt x="1040368" y="197509"/>
                  </a:lnTo>
                  <a:lnTo>
                    <a:pt x="1037354" y="199015"/>
                  </a:lnTo>
                  <a:lnTo>
                    <a:pt x="1040368" y="199768"/>
                  </a:lnTo>
                  <a:lnTo>
                    <a:pt x="1031026" y="199768"/>
                  </a:lnTo>
                  <a:lnTo>
                    <a:pt x="1024434" y="201705"/>
                  </a:lnTo>
                  <a:lnTo>
                    <a:pt x="1026807" y="199768"/>
                  </a:lnTo>
                  <a:lnTo>
                    <a:pt x="1022287" y="199768"/>
                  </a:lnTo>
                  <a:lnTo>
                    <a:pt x="1035094" y="198262"/>
                  </a:lnTo>
                  <a:lnTo>
                    <a:pt x="1038108" y="195249"/>
                  </a:lnTo>
                  <a:lnTo>
                    <a:pt x="1042628" y="196756"/>
                  </a:lnTo>
                  <a:lnTo>
                    <a:pt x="1048654" y="192237"/>
                  </a:lnTo>
                  <a:lnTo>
                    <a:pt x="1041874" y="165124"/>
                  </a:lnTo>
                  <a:lnTo>
                    <a:pt x="1048654" y="153827"/>
                  </a:lnTo>
                  <a:lnTo>
                    <a:pt x="1037354" y="145543"/>
                  </a:lnTo>
                  <a:lnTo>
                    <a:pt x="1031328" y="122949"/>
                  </a:lnTo>
                  <a:lnTo>
                    <a:pt x="1034341" y="114664"/>
                  </a:lnTo>
                  <a:lnTo>
                    <a:pt x="1024427" y="116250"/>
                  </a:lnTo>
                  <a:lnTo>
                    <a:pt x="1029067" y="113158"/>
                  </a:lnTo>
                  <a:lnTo>
                    <a:pt x="1028834" y="112578"/>
                  </a:lnTo>
                  <a:lnTo>
                    <a:pt x="1032834" y="113911"/>
                  </a:lnTo>
                  <a:lnTo>
                    <a:pt x="1028314" y="101861"/>
                  </a:lnTo>
                  <a:lnTo>
                    <a:pt x="1029821" y="106380"/>
                  </a:lnTo>
                  <a:lnTo>
                    <a:pt x="1028487" y="111711"/>
                  </a:lnTo>
                  <a:lnTo>
                    <a:pt x="1024547" y="101862"/>
                  </a:lnTo>
                  <a:lnTo>
                    <a:pt x="1027561" y="97343"/>
                  </a:lnTo>
                  <a:lnTo>
                    <a:pt x="1024547" y="94330"/>
                  </a:lnTo>
                  <a:lnTo>
                    <a:pt x="1027561" y="74749"/>
                  </a:lnTo>
                  <a:lnTo>
                    <a:pt x="1026544" y="75768"/>
                  </a:lnTo>
                  <a:lnTo>
                    <a:pt x="1022287" y="67971"/>
                  </a:lnTo>
                  <a:lnTo>
                    <a:pt x="1022287" y="63452"/>
                  </a:lnTo>
                  <a:lnTo>
                    <a:pt x="1017767" y="61946"/>
                  </a:lnTo>
                  <a:lnTo>
                    <a:pt x="1020781" y="60440"/>
                  </a:lnTo>
                  <a:lnTo>
                    <a:pt x="1017767" y="57427"/>
                  </a:lnTo>
                  <a:lnTo>
                    <a:pt x="1014754" y="44624"/>
                  </a:lnTo>
                  <a:lnTo>
                    <a:pt x="1016261" y="28808"/>
                  </a:lnTo>
                  <a:lnTo>
                    <a:pt x="1022287" y="17511"/>
                  </a:lnTo>
                  <a:lnTo>
                    <a:pt x="1022287" y="14499"/>
                  </a:lnTo>
                  <a:lnTo>
                    <a:pt x="1019274" y="16005"/>
                  </a:lnTo>
                  <a:lnTo>
                    <a:pt x="1025301" y="11486"/>
                  </a:lnTo>
                  <a:lnTo>
                    <a:pt x="1018521" y="14499"/>
                  </a:lnTo>
                  <a:lnTo>
                    <a:pt x="1044134" y="1695"/>
                  </a:lnTo>
                  <a:lnTo>
                    <a:pt x="1046809" y="2517"/>
                  </a:lnTo>
                  <a:lnTo>
                    <a:pt x="1047600" y="4105"/>
                  </a:lnTo>
                  <a:lnTo>
                    <a:pt x="1052421" y="7720"/>
                  </a:lnTo>
                  <a:lnTo>
                    <a:pt x="1051133" y="3847"/>
                  </a:lnTo>
                  <a:lnTo>
                    <a:pt x="1053928" y="4707"/>
                  </a:lnTo>
                  <a:lnTo>
                    <a:pt x="1055434" y="7720"/>
                  </a:lnTo>
                  <a:lnTo>
                    <a:pt x="1052421" y="9226"/>
                  </a:lnTo>
                  <a:lnTo>
                    <a:pt x="1059201" y="6213"/>
                  </a:lnTo>
                  <a:lnTo>
                    <a:pt x="1050914" y="188"/>
                  </a:lnTo>
                  <a:cubicBezTo>
                    <a:pt x="1050914" y="188"/>
                    <a:pt x="1037354" y="-565"/>
                    <a:pt x="1038108" y="941"/>
                  </a:cubicBezTo>
                  <a:lnTo>
                    <a:pt x="992154" y="23535"/>
                  </a:lnTo>
                  <a:lnTo>
                    <a:pt x="974827" y="19017"/>
                  </a:lnTo>
                  <a:lnTo>
                    <a:pt x="966540" y="20523"/>
                  </a:lnTo>
                  <a:lnTo>
                    <a:pt x="955240" y="17510"/>
                  </a:lnTo>
                  <a:lnTo>
                    <a:pt x="939420" y="16004"/>
                  </a:lnTo>
                  <a:lnTo>
                    <a:pt x="937913" y="17510"/>
                  </a:lnTo>
                  <a:lnTo>
                    <a:pt x="939231" y="14874"/>
                  </a:lnTo>
                  <a:lnTo>
                    <a:pt x="937160" y="14498"/>
                  </a:lnTo>
                  <a:lnTo>
                    <a:pt x="931133" y="20523"/>
                  </a:lnTo>
                  <a:lnTo>
                    <a:pt x="934146" y="14498"/>
                  </a:lnTo>
                  <a:lnTo>
                    <a:pt x="932640" y="14498"/>
                  </a:lnTo>
                  <a:lnTo>
                    <a:pt x="943940" y="188"/>
                  </a:lnTo>
                  <a:lnTo>
                    <a:pt x="935653" y="9979"/>
                  </a:lnTo>
                  <a:lnTo>
                    <a:pt x="934146" y="8473"/>
                  </a:lnTo>
                  <a:lnTo>
                    <a:pt x="934146" y="9226"/>
                  </a:lnTo>
                  <a:lnTo>
                    <a:pt x="927366" y="19017"/>
                  </a:lnTo>
                  <a:lnTo>
                    <a:pt x="921339" y="14498"/>
                  </a:lnTo>
                  <a:lnTo>
                    <a:pt x="915312" y="17510"/>
                  </a:lnTo>
                  <a:lnTo>
                    <a:pt x="905519" y="12992"/>
                  </a:lnTo>
                  <a:lnTo>
                    <a:pt x="869359" y="21276"/>
                  </a:lnTo>
                  <a:lnTo>
                    <a:pt x="841485" y="22782"/>
                  </a:lnTo>
                  <a:lnTo>
                    <a:pt x="810598" y="34079"/>
                  </a:lnTo>
                  <a:lnTo>
                    <a:pt x="789504" y="38598"/>
                  </a:lnTo>
                  <a:lnTo>
                    <a:pt x="786491" y="34079"/>
                  </a:lnTo>
                  <a:lnTo>
                    <a:pt x="792518" y="27301"/>
                  </a:lnTo>
                  <a:lnTo>
                    <a:pt x="789504" y="25795"/>
                  </a:lnTo>
                  <a:lnTo>
                    <a:pt x="783477" y="40104"/>
                  </a:lnTo>
                  <a:lnTo>
                    <a:pt x="770671" y="43117"/>
                  </a:lnTo>
                  <a:lnTo>
                    <a:pt x="739784" y="54414"/>
                  </a:lnTo>
                  <a:lnTo>
                    <a:pt x="699103" y="54414"/>
                  </a:lnTo>
                  <a:lnTo>
                    <a:pt x="689309" y="57426"/>
                  </a:lnTo>
                  <a:lnTo>
                    <a:pt x="687803" y="52908"/>
                  </a:lnTo>
                  <a:lnTo>
                    <a:pt x="681023" y="55920"/>
                  </a:lnTo>
                  <a:lnTo>
                    <a:pt x="674996" y="40104"/>
                  </a:lnTo>
                  <a:lnTo>
                    <a:pt x="670476" y="40104"/>
                  </a:lnTo>
                  <a:lnTo>
                    <a:pt x="680269" y="55920"/>
                  </a:lnTo>
                  <a:lnTo>
                    <a:pt x="677256" y="57426"/>
                  </a:lnTo>
                  <a:lnTo>
                    <a:pt x="680269" y="61945"/>
                  </a:lnTo>
                  <a:lnTo>
                    <a:pt x="675749" y="55920"/>
                  </a:lnTo>
                  <a:lnTo>
                    <a:pt x="672736" y="54414"/>
                  </a:lnTo>
                  <a:lnTo>
                    <a:pt x="658423" y="70230"/>
                  </a:lnTo>
                  <a:lnTo>
                    <a:pt x="632809" y="80020"/>
                  </a:lnTo>
                  <a:lnTo>
                    <a:pt x="635445" y="83034"/>
                  </a:lnTo>
                  <a:lnTo>
                    <a:pt x="633562" y="85292"/>
                  </a:lnTo>
                  <a:lnTo>
                    <a:pt x="610208" y="96589"/>
                  </a:lnTo>
                  <a:lnTo>
                    <a:pt x="587608" y="110899"/>
                  </a:lnTo>
                  <a:lnTo>
                    <a:pt x="549941" y="125961"/>
                  </a:lnTo>
                  <a:lnTo>
                    <a:pt x="541654" y="127468"/>
                  </a:lnTo>
                  <a:lnTo>
                    <a:pt x="538641" y="131986"/>
                  </a:lnTo>
                  <a:lnTo>
                    <a:pt x="531861" y="134999"/>
                  </a:lnTo>
                  <a:lnTo>
                    <a:pt x="491180" y="157593"/>
                  </a:lnTo>
                  <a:lnTo>
                    <a:pt x="479541" y="167862"/>
                  </a:lnTo>
                  <a:lnTo>
                    <a:pt x="432419" y="188479"/>
                  </a:lnTo>
                  <a:lnTo>
                    <a:pt x="393999" y="199776"/>
                  </a:lnTo>
                  <a:lnTo>
                    <a:pt x="370645" y="212571"/>
                  </a:lnTo>
                  <a:lnTo>
                    <a:pt x="365379" y="220103"/>
                  </a:lnTo>
                  <a:lnTo>
                    <a:pt x="365379" y="217102"/>
                  </a:lnTo>
                  <a:lnTo>
                    <a:pt x="354079" y="220103"/>
                  </a:lnTo>
                  <a:lnTo>
                    <a:pt x="329965" y="231400"/>
                  </a:lnTo>
                  <a:lnTo>
                    <a:pt x="306611" y="247231"/>
                  </a:lnTo>
                  <a:lnTo>
                    <a:pt x="283257" y="272076"/>
                  </a:lnTo>
                  <a:lnTo>
                    <a:pt x="276470" y="291658"/>
                  </a:lnTo>
                  <a:lnTo>
                    <a:pt x="265169" y="297689"/>
                  </a:lnTo>
                  <a:lnTo>
                    <a:pt x="255368" y="310485"/>
                  </a:lnTo>
                  <a:lnTo>
                    <a:pt x="255783" y="311500"/>
                  </a:lnTo>
                  <a:lnTo>
                    <a:pt x="253869" y="315015"/>
                  </a:lnTo>
                  <a:lnTo>
                    <a:pt x="250856" y="319531"/>
                  </a:lnTo>
                  <a:lnTo>
                    <a:pt x="244837" y="325547"/>
                  </a:lnTo>
                  <a:lnTo>
                    <a:pt x="240302" y="328563"/>
                  </a:lnTo>
                  <a:lnTo>
                    <a:pt x="234290" y="331578"/>
                  </a:lnTo>
                  <a:lnTo>
                    <a:pt x="228256" y="336094"/>
                  </a:lnTo>
                  <a:lnTo>
                    <a:pt x="226756" y="333079"/>
                  </a:lnTo>
                  <a:lnTo>
                    <a:pt x="228256" y="337609"/>
                  </a:lnTo>
                  <a:lnTo>
                    <a:pt x="226756" y="337609"/>
                  </a:lnTo>
                  <a:lnTo>
                    <a:pt x="223736" y="339110"/>
                  </a:lnTo>
                  <a:lnTo>
                    <a:pt x="222236" y="340610"/>
                  </a:lnTo>
                  <a:lnTo>
                    <a:pt x="219223" y="342125"/>
                  </a:lnTo>
                  <a:lnTo>
                    <a:pt x="217701" y="342125"/>
                  </a:lnTo>
                  <a:lnTo>
                    <a:pt x="214703" y="343625"/>
                  </a:lnTo>
                  <a:lnTo>
                    <a:pt x="211690" y="342125"/>
                  </a:lnTo>
                  <a:lnTo>
                    <a:pt x="214703" y="345141"/>
                  </a:lnTo>
                  <a:lnTo>
                    <a:pt x="211690" y="346641"/>
                  </a:lnTo>
                  <a:lnTo>
                    <a:pt x="208669" y="345141"/>
                  </a:lnTo>
                  <a:lnTo>
                    <a:pt x="211690" y="348141"/>
                  </a:lnTo>
                  <a:lnTo>
                    <a:pt x="208669" y="349656"/>
                  </a:lnTo>
                  <a:lnTo>
                    <a:pt x="207169" y="346641"/>
                  </a:lnTo>
                  <a:lnTo>
                    <a:pt x="207169" y="349656"/>
                  </a:lnTo>
                  <a:lnTo>
                    <a:pt x="204156" y="351157"/>
                  </a:lnTo>
                  <a:lnTo>
                    <a:pt x="199636" y="352672"/>
                  </a:lnTo>
                  <a:lnTo>
                    <a:pt x="198122" y="355672"/>
                  </a:lnTo>
                  <a:lnTo>
                    <a:pt x="195101" y="358688"/>
                  </a:lnTo>
                  <a:lnTo>
                    <a:pt x="185315" y="361704"/>
                  </a:lnTo>
                  <a:lnTo>
                    <a:pt x="182302" y="367735"/>
                  </a:lnTo>
                  <a:lnTo>
                    <a:pt x="172501" y="374501"/>
                  </a:lnTo>
                  <a:lnTo>
                    <a:pt x="171002" y="379032"/>
                  </a:lnTo>
                  <a:lnTo>
                    <a:pt x="167981" y="380532"/>
                  </a:lnTo>
                  <a:lnTo>
                    <a:pt x="166481" y="383547"/>
                  </a:lnTo>
                  <a:lnTo>
                    <a:pt x="166481" y="382797"/>
                  </a:lnTo>
                  <a:lnTo>
                    <a:pt x="164967" y="385798"/>
                  </a:lnTo>
                  <a:lnTo>
                    <a:pt x="160447" y="390329"/>
                  </a:lnTo>
                  <a:lnTo>
                    <a:pt x="160447" y="387313"/>
                  </a:lnTo>
                  <a:lnTo>
                    <a:pt x="158948" y="391829"/>
                  </a:lnTo>
                  <a:lnTo>
                    <a:pt x="157434" y="393329"/>
                  </a:lnTo>
                  <a:lnTo>
                    <a:pt x="152914" y="396345"/>
                  </a:lnTo>
                  <a:lnTo>
                    <a:pt x="146902" y="400860"/>
                  </a:lnTo>
                  <a:lnTo>
                    <a:pt x="146902" y="398610"/>
                  </a:lnTo>
                  <a:lnTo>
                    <a:pt x="143881" y="403126"/>
                  </a:lnTo>
                  <a:lnTo>
                    <a:pt x="139369" y="406141"/>
                  </a:lnTo>
                  <a:lnTo>
                    <a:pt x="136348" y="412923"/>
                  </a:lnTo>
                  <a:lnTo>
                    <a:pt x="134834" y="411407"/>
                  </a:lnTo>
                  <a:lnTo>
                    <a:pt x="134834" y="415923"/>
                  </a:lnTo>
                  <a:lnTo>
                    <a:pt x="128068" y="425721"/>
                  </a:lnTo>
                  <a:lnTo>
                    <a:pt x="131489" y="428115"/>
                  </a:lnTo>
                  <a:lnTo>
                    <a:pt x="112248" y="477674"/>
                  </a:lnTo>
                  <a:lnTo>
                    <a:pt x="100948" y="483699"/>
                  </a:lnTo>
                  <a:lnTo>
                    <a:pt x="97935" y="491983"/>
                  </a:lnTo>
                  <a:lnTo>
                    <a:pt x="94921" y="498008"/>
                  </a:lnTo>
                  <a:lnTo>
                    <a:pt x="90401" y="494996"/>
                  </a:lnTo>
                  <a:lnTo>
                    <a:pt x="93415" y="498008"/>
                  </a:lnTo>
                  <a:lnTo>
                    <a:pt x="91908" y="499515"/>
                  </a:lnTo>
                  <a:lnTo>
                    <a:pt x="94921" y="498008"/>
                  </a:lnTo>
                  <a:lnTo>
                    <a:pt x="99441" y="491983"/>
                  </a:lnTo>
                  <a:lnTo>
                    <a:pt x="102455" y="483699"/>
                  </a:lnTo>
                  <a:lnTo>
                    <a:pt x="118275" y="477674"/>
                  </a:lnTo>
                  <a:lnTo>
                    <a:pt x="121288" y="470896"/>
                  </a:lnTo>
                  <a:lnTo>
                    <a:pt x="127315" y="467883"/>
                  </a:lnTo>
                  <a:lnTo>
                    <a:pt x="127315" y="466377"/>
                  </a:lnTo>
                  <a:lnTo>
                    <a:pt x="124302" y="463364"/>
                  </a:lnTo>
                  <a:lnTo>
                    <a:pt x="128822" y="457339"/>
                  </a:lnTo>
                  <a:lnTo>
                    <a:pt x="133342" y="460352"/>
                  </a:lnTo>
                  <a:lnTo>
                    <a:pt x="128822" y="470143"/>
                  </a:lnTo>
                  <a:lnTo>
                    <a:pt x="122042" y="476921"/>
                  </a:lnTo>
                  <a:lnTo>
                    <a:pt x="109235" y="483699"/>
                  </a:lnTo>
                  <a:lnTo>
                    <a:pt x="107728" y="488218"/>
                  </a:lnTo>
                  <a:lnTo>
                    <a:pt x="103208" y="489724"/>
                  </a:lnTo>
                  <a:lnTo>
                    <a:pt x="103208" y="491230"/>
                  </a:lnTo>
                  <a:lnTo>
                    <a:pt x="109235" y="491230"/>
                  </a:lnTo>
                  <a:lnTo>
                    <a:pt x="99441" y="497255"/>
                  </a:lnTo>
                  <a:lnTo>
                    <a:pt x="99441" y="503280"/>
                  </a:lnTo>
                  <a:lnTo>
                    <a:pt x="96428" y="500268"/>
                  </a:lnTo>
                  <a:lnTo>
                    <a:pt x="103208" y="511565"/>
                  </a:lnTo>
                  <a:lnTo>
                    <a:pt x="99163" y="510556"/>
                  </a:lnTo>
                  <a:lnTo>
                    <a:pt x="102455" y="513071"/>
                  </a:lnTo>
                  <a:lnTo>
                    <a:pt x="103962" y="521355"/>
                  </a:lnTo>
                  <a:lnTo>
                    <a:pt x="97935" y="538677"/>
                  </a:lnTo>
                  <a:lnTo>
                    <a:pt x="97935" y="545154"/>
                  </a:lnTo>
                  <a:lnTo>
                    <a:pt x="92661" y="585364"/>
                  </a:lnTo>
                  <a:lnTo>
                    <a:pt x="85881" y="609464"/>
                  </a:lnTo>
                  <a:lnTo>
                    <a:pt x="79101" y="615489"/>
                  </a:lnTo>
                  <a:lnTo>
                    <a:pt x="79101" y="616996"/>
                  </a:lnTo>
                  <a:lnTo>
                    <a:pt x="58008" y="629799"/>
                  </a:lnTo>
                  <a:lnTo>
                    <a:pt x="62528" y="636577"/>
                  </a:lnTo>
                  <a:lnTo>
                    <a:pt x="61021" y="649380"/>
                  </a:lnTo>
                  <a:lnTo>
                    <a:pt x="56501" y="656159"/>
                  </a:lnTo>
                  <a:lnTo>
                    <a:pt x="18834" y="692309"/>
                  </a:lnTo>
                  <a:lnTo>
                    <a:pt x="7533" y="696828"/>
                  </a:lnTo>
                  <a:lnTo>
                    <a:pt x="3014" y="690803"/>
                  </a:lnTo>
                  <a:lnTo>
                    <a:pt x="3767" y="694199"/>
                  </a:lnTo>
                  <a:lnTo>
                    <a:pt x="1507" y="693070"/>
                  </a:lnTo>
                  <a:lnTo>
                    <a:pt x="0" y="705873"/>
                  </a:lnTo>
                  <a:lnTo>
                    <a:pt x="3014" y="708885"/>
                  </a:lnTo>
                  <a:lnTo>
                    <a:pt x="7533" y="726207"/>
                  </a:lnTo>
                  <a:lnTo>
                    <a:pt x="12054" y="727714"/>
                  </a:lnTo>
                  <a:lnTo>
                    <a:pt x="7533" y="724701"/>
                  </a:lnTo>
                  <a:lnTo>
                    <a:pt x="7533" y="717923"/>
                  </a:lnTo>
                  <a:lnTo>
                    <a:pt x="6027" y="714910"/>
                  </a:lnTo>
                  <a:lnTo>
                    <a:pt x="1507" y="699095"/>
                  </a:lnTo>
                  <a:lnTo>
                    <a:pt x="4015" y="695329"/>
                  </a:lnTo>
                  <a:lnTo>
                    <a:pt x="9040" y="717915"/>
                  </a:lnTo>
                  <a:lnTo>
                    <a:pt x="7533" y="702100"/>
                  </a:lnTo>
                  <a:lnTo>
                    <a:pt x="23354" y="692309"/>
                  </a:lnTo>
                  <a:lnTo>
                    <a:pt x="51228" y="665949"/>
                  </a:lnTo>
                  <a:lnTo>
                    <a:pt x="58008" y="662937"/>
                  </a:lnTo>
                  <a:lnTo>
                    <a:pt x="64788" y="680259"/>
                  </a:lnTo>
                  <a:lnTo>
                    <a:pt x="73828" y="702853"/>
                  </a:lnTo>
                  <a:lnTo>
                    <a:pt x="72321" y="715656"/>
                  </a:lnTo>
                  <a:lnTo>
                    <a:pt x="76841" y="723940"/>
                  </a:lnTo>
                  <a:lnTo>
                    <a:pt x="75334" y="725447"/>
                  </a:lnTo>
                  <a:lnTo>
                    <a:pt x="76841" y="725447"/>
                  </a:lnTo>
                  <a:lnTo>
                    <a:pt x="88141" y="739756"/>
                  </a:lnTo>
                  <a:lnTo>
                    <a:pt x="89648" y="746534"/>
                  </a:lnTo>
                  <a:lnTo>
                    <a:pt x="82868" y="739756"/>
                  </a:lnTo>
                  <a:lnTo>
                    <a:pt x="84375" y="746534"/>
                  </a:lnTo>
                  <a:lnTo>
                    <a:pt x="81361" y="739756"/>
                  </a:lnTo>
                  <a:lnTo>
                    <a:pt x="79847" y="739756"/>
                  </a:lnTo>
                  <a:lnTo>
                    <a:pt x="75334" y="735245"/>
                  </a:lnTo>
                  <a:lnTo>
                    <a:pt x="69308" y="719429"/>
                  </a:lnTo>
                  <a:lnTo>
                    <a:pt x="70814" y="717923"/>
                  </a:lnTo>
                  <a:lnTo>
                    <a:pt x="64034" y="711898"/>
                  </a:lnTo>
                  <a:lnTo>
                    <a:pt x="64034" y="708885"/>
                  </a:lnTo>
                  <a:lnTo>
                    <a:pt x="59514" y="711898"/>
                  </a:lnTo>
                  <a:lnTo>
                    <a:pt x="53487" y="710392"/>
                  </a:lnTo>
                  <a:lnTo>
                    <a:pt x="47461" y="702107"/>
                  </a:lnTo>
                  <a:lnTo>
                    <a:pt x="43694" y="702107"/>
                  </a:lnTo>
                  <a:lnTo>
                    <a:pt x="43694" y="707379"/>
                  </a:lnTo>
                  <a:lnTo>
                    <a:pt x="50474" y="732986"/>
                  </a:lnTo>
                  <a:lnTo>
                    <a:pt x="55160" y="739756"/>
                  </a:lnTo>
                  <a:lnTo>
                    <a:pt x="48967" y="739756"/>
                  </a:lnTo>
                  <a:lnTo>
                    <a:pt x="50474" y="742769"/>
                  </a:lnTo>
                  <a:lnTo>
                    <a:pt x="54994" y="741262"/>
                  </a:lnTo>
                  <a:lnTo>
                    <a:pt x="56501" y="742769"/>
                  </a:lnTo>
                  <a:lnTo>
                    <a:pt x="56990" y="744245"/>
                  </a:lnTo>
                  <a:lnTo>
                    <a:pt x="52734" y="745789"/>
                  </a:lnTo>
                  <a:lnTo>
                    <a:pt x="57028" y="744358"/>
                  </a:lnTo>
                  <a:lnTo>
                    <a:pt x="58008" y="747287"/>
                  </a:lnTo>
                  <a:lnTo>
                    <a:pt x="56501" y="747287"/>
                  </a:lnTo>
                  <a:lnTo>
                    <a:pt x="59514" y="754066"/>
                  </a:lnTo>
                  <a:lnTo>
                    <a:pt x="51228" y="760091"/>
                  </a:lnTo>
                  <a:lnTo>
                    <a:pt x="52734" y="763103"/>
                  </a:lnTo>
                  <a:lnTo>
                    <a:pt x="57254" y="764609"/>
                  </a:lnTo>
                  <a:lnTo>
                    <a:pt x="65541" y="761597"/>
                  </a:lnTo>
                  <a:lnTo>
                    <a:pt x="65918" y="762734"/>
                  </a:lnTo>
                  <a:lnTo>
                    <a:pt x="65541" y="763111"/>
                  </a:lnTo>
                  <a:lnTo>
                    <a:pt x="65541" y="766123"/>
                  </a:lnTo>
                  <a:lnTo>
                    <a:pt x="66671" y="764994"/>
                  </a:lnTo>
                  <a:lnTo>
                    <a:pt x="67048" y="766116"/>
                  </a:lnTo>
                  <a:lnTo>
                    <a:pt x="67055" y="766116"/>
                  </a:lnTo>
                  <a:lnTo>
                    <a:pt x="67048" y="766123"/>
                  </a:lnTo>
                  <a:lnTo>
                    <a:pt x="67093" y="766101"/>
                  </a:lnTo>
                  <a:lnTo>
                    <a:pt x="71568" y="764609"/>
                  </a:lnTo>
                  <a:lnTo>
                    <a:pt x="68554" y="767622"/>
                  </a:lnTo>
                  <a:lnTo>
                    <a:pt x="73074" y="770635"/>
                  </a:lnTo>
                  <a:lnTo>
                    <a:pt x="77595" y="781931"/>
                  </a:lnTo>
                  <a:lnTo>
                    <a:pt x="76088" y="784944"/>
                  </a:lnTo>
                  <a:lnTo>
                    <a:pt x="80608" y="789463"/>
                  </a:lnTo>
                  <a:lnTo>
                    <a:pt x="86635" y="784944"/>
                  </a:lnTo>
                  <a:lnTo>
                    <a:pt x="89648" y="755572"/>
                  </a:lnTo>
                  <a:lnTo>
                    <a:pt x="92661" y="760091"/>
                  </a:lnTo>
                  <a:lnTo>
                    <a:pt x="89648" y="774400"/>
                  </a:lnTo>
                  <a:lnTo>
                    <a:pt x="95675" y="787203"/>
                  </a:lnTo>
                  <a:lnTo>
                    <a:pt x="91155" y="778919"/>
                  </a:lnTo>
                  <a:lnTo>
                    <a:pt x="88141" y="777413"/>
                  </a:lnTo>
                  <a:lnTo>
                    <a:pt x="89648" y="791722"/>
                  </a:lnTo>
                  <a:lnTo>
                    <a:pt x="88141" y="793228"/>
                  </a:lnTo>
                  <a:lnTo>
                    <a:pt x="82115" y="793228"/>
                  </a:lnTo>
                  <a:lnTo>
                    <a:pt x="80608" y="797747"/>
                  </a:lnTo>
                  <a:lnTo>
                    <a:pt x="85128" y="797747"/>
                  </a:lnTo>
                  <a:lnTo>
                    <a:pt x="82115" y="804525"/>
                  </a:lnTo>
                  <a:lnTo>
                    <a:pt x="85128" y="809044"/>
                  </a:lnTo>
                  <a:lnTo>
                    <a:pt x="91908" y="813563"/>
                  </a:lnTo>
                  <a:lnTo>
                    <a:pt x="96428" y="812057"/>
                  </a:lnTo>
                  <a:lnTo>
                    <a:pt x="97935" y="809044"/>
                  </a:lnTo>
                  <a:lnTo>
                    <a:pt x="93415" y="827873"/>
                  </a:lnTo>
                  <a:lnTo>
                    <a:pt x="91908" y="829379"/>
                  </a:lnTo>
                  <a:lnTo>
                    <a:pt x="93415" y="830885"/>
                  </a:lnTo>
                  <a:lnTo>
                    <a:pt x="96428" y="829379"/>
                  </a:lnTo>
                  <a:lnTo>
                    <a:pt x="94921" y="832391"/>
                  </a:lnTo>
                  <a:lnTo>
                    <a:pt x="91908" y="832391"/>
                  </a:lnTo>
                  <a:lnTo>
                    <a:pt x="91908" y="842182"/>
                  </a:lnTo>
                  <a:lnTo>
                    <a:pt x="87388" y="843688"/>
                  </a:lnTo>
                  <a:lnTo>
                    <a:pt x="88895" y="848207"/>
                  </a:lnTo>
                  <a:lnTo>
                    <a:pt x="87388" y="846701"/>
                  </a:lnTo>
                  <a:lnTo>
                    <a:pt x="84375" y="851220"/>
                  </a:lnTo>
                  <a:lnTo>
                    <a:pt x="84344" y="851619"/>
                  </a:lnTo>
                  <a:lnTo>
                    <a:pt x="82115" y="852733"/>
                  </a:lnTo>
                  <a:lnTo>
                    <a:pt x="83621" y="858758"/>
                  </a:lnTo>
                  <a:lnTo>
                    <a:pt x="83923" y="857923"/>
                  </a:lnTo>
                  <a:lnTo>
                    <a:pt x="82868" y="873814"/>
                  </a:lnTo>
                  <a:lnTo>
                    <a:pt x="85881" y="880592"/>
                  </a:lnTo>
                  <a:lnTo>
                    <a:pt x="85881" y="877579"/>
                  </a:lnTo>
                  <a:lnTo>
                    <a:pt x="87388" y="877579"/>
                  </a:lnTo>
                  <a:lnTo>
                    <a:pt x="85881" y="882098"/>
                  </a:lnTo>
                  <a:lnTo>
                    <a:pt x="90401" y="891889"/>
                  </a:lnTo>
                  <a:lnTo>
                    <a:pt x="91908" y="901679"/>
                  </a:lnTo>
                  <a:lnTo>
                    <a:pt x="94921" y="904692"/>
                  </a:lnTo>
                  <a:lnTo>
                    <a:pt x="93415" y="906198"/>
                  </a:lnTo>
                  <a:lnTo>
                    <a:pt x="96428" y="906198"/>
                  </a:lnTo>
                  <a:lnTo>
                    <a:pt x="94921" y="909211"/>
                  </a:lnTo>
                  <a:lnTo>
                    <a:pt x="95675" y="909211"/>
                  </a:lnTo>
                  <a:lnTo>
                    <a:pt x="97182" y="915236"/>
                  </a:lnTo>
                  <a:lnTo>
                    <a:pt x="98688" y="915236"/>
                  </a:lnTo>
                  <a:lnTo>
                    <a:pt x="97182" y="918248"/>
                  </a:lnTo>
                  <a:lnTo>
                    <a:pt x="100195" y="919755"/>
                  </a:lnTo>
                  <a:lnTo>
                    <a:pt x="98688" y="921261"/>
                  </a:lnTo>
                  <a:lnTo>
                    <a:pt x="101701" y="934064"/>
                  </a:lnTo>
                  <a:lnTo>
                    <a:pt x="100330" y="939554"/>
                  </a:lnTo>
                  <a:lnTo>
                    <a:pt x="92661" y="941595"/>
                  </a:lnTo>
                  <a:lnTo>
                    <a:pt x="99441" y="941595"/>
                  </a:lnTo>
                  <a:lnTo>
                    <a:pt x="105468" y="954399"/>
                  </a:lnTo>
                  <a:lnTo>
                    <a:pt x="102455" y="949880"/>
                  </a:lnTo>
                  <a:lnTo>
                    <a:pt x="100948" y="951386"/>
                  </a:lnTo>
                  <a:lnTo>
                    <a:pt x="99441" y="968708"/>
                  </a:lnTo>
                  <a:lnTo>
                    <a:pt x="96270" y="967917"/>
                  </a:lnTo>
                  <a:lnTo>
                    <a:pt x="94921" y="973980"/>
                  </a:lnTo>
                  <a:lnTo>
                    <a:pt x="91908" y="972474"/>
                  </a:lnTo>
                  <a:lnTo>
                    <a:pt x="91908" y="970968"/>
                  </a:lnTo>
                  <a:lnTo>
                    <a:pt x="83621" y="976993"/>
                  </a:lnTo>
                  <a:lnTo>
                    <a:pt x="90401" y="983771"/>
                  </a:lnTo>
                  <a:lnTo>
                    <a:pt x="96428" y="1007871"/>
                  </a:lnTo>
                  <a:lnTo>
                    <a:pt x="94921" y="1010884"/>
                  </a:lnTo>
                  <a:lnTo>
                    <a:pt x="100195" y="1022934"/>
                  </a:lnTo>
                  <a:lnTo>
                    <a:pt x="97182" y="1032724"/>
                  </a:lnTo>
                  <a:lnTo>
                    <a:pt x="97182" y="1047034"/>
                  </a:lnTo>
                  <a:lnTo>
                    <a:pt x="90401" y="1055318"/>
                  </a:lnTo>
                  <a:lnTo>
                    <a:pt x="85881" y="1056825"/>
                  </a:lnTo>
                  <a:lnTo>
                    <a:pt x="84375" y="1053812"/>
                  </a:lnTo>
                  <a:lnTo>
                    <a:pt x="84375" y="1059084"/>
                  </a:lnTo>
                  <a:lnTo>
                    <a:pt x="79854" y="1060590"/>
                  </a:lnTo>
                  <a:lnTo>
                    <a:pt x="78348" y="1059084"/>
                  </a:lnTo>
                  <a:lnTo>
                    <a:pt x="71568" y="1060590"/>
                  </a:lnTo>
                  <a:lnTo>
                    <a:pt x="67048" y="1066615"/>
                  </a:lnTo>
                  <a:lnTo>
                    <a:pt x="49721" y="1072640"/>
                  </a:lnTo>
                  <a:lnTo>
                    <a:pt x="42941" y="1083937"/>
                  </a:lnTo>
                  <a:lnTo>
                    <a:pt x="38421" y="1085444"/>
                  </a:lnTo>
                  <a:lnTo>
                    <a:pt x="32394" y="1096741"/>
                  </a:lnTo>
                  <a:lnTo>
                    <a:pt x="26367" y="1099753"/>
                  </a:lnTo>
                  <a:lnTo>
                    <a:pt x="30887" y="1098247"/>
                  </a:lnTo>
                  <a:lnTo>
                    <a:pt x="39174" y="1098247"/>
                  </a:lnTo>
                  <a:lnTo>
                    <a:pt x="32394" y="1099753"/>
                  </a:lnTo>
                  <a:lnTo>
                    <a:pt x="35407" y="1101259"/>
                  </a:lnTo>
                  <a:lnTo>
                    <a:pt x="30887" y="1101259"/>
                  </a:lnTo>
                  <a:lnTo>
                    <a:pt x="30887" y="1099753"/>
                  </a:lnTo>
                  <a:lnTo>
                    <a:pt x="29381" y="1101259"/>
                  </a:lnTo>
                  <a:lnTo>
                    <a:pt x="32394" y="1105778"/>
                  </a:lnTo>
                  <a:lnTo>
                    <a:pt x="36914" y="1114063"/>
                  </a:lnTo>
                  <a:lnTo>
                    <a:pt x="35407" y="1120841"/>
                  </a:lnTo>
                  <a:lnTo>
                    <a:pt x="36914" y="1114816"/>
                  </a:lnTo>
                  <a:lnTo>
                    <a:pt x="42941" y="1117828"/>
                  </a:lnTo>
                  <a:lnTo>
                    <a:pt x="42941" y="1119335"/>
                  </a:lnTo>
                  <a:lnTo>
                    <a:pt x="38421" y="1120841"/>
                  </a:lnTo>
                  <a:lnTo>
                    <a:pt x="42941" y="1120841"/>
                  </a:lnTo>
                  <a:lnTo>
                    <a:pt x="45954" y="1126866"/>
                  </a:lnTo>
                  <a:lnTo>
                    <a:pt x="42820" y="1127913"/>
                  </a:lnTo>
                  <a:lnTo>
                    <a:pt x="47461" y="1131385"/>
                  </a:lnTo>
                  <a:lnTo>
                    <a:pt x="50474" y="1129878"/>
                  </a:lnTo>
                  <a:lnTo>
                    <a:pt x="53487" y="1134397"/>
                  </a:lnTo>
                  <a:lnTo>
                    <a:pt x="54994" y="1132891"/>
                  </a:lnTo>
                  <a:lnTo>
                    <a:pt x="58008" y="1132891"/>
                  </a:lnTo>
                  <a:lnTo>
                    <a:pt x="62528" y="1139669"/>
                  </a:lnTo>
                  <a:lnTo>
                    <a:pt x="64034" y="1138163"/>
                  </a:lnTo>
                  <a:lnTo>
                    <a:pt x="70061" y="1141175"/>
                  </a:lnTo>
                  <a:lnTo>
                    <a:pt x="84375" y="1160004"/>
                  </a:lnTo>
                  <a:lnTo>
                    <a:pt x="103962" y="1174313"/>
                  </a:lnTo>
                  <a:lnTo>
                    <a:pt x="122795" y="1180338"/>
                  </a:lnTo>
                  <a:lnTo>
                    <a:pt x="128822" y="1177326"/>
                  </a:lnTo>
                  <a:lnTo>
                    <a:pt x="141629" y="1174313"/>
                  </a:lnTo>
                  <a:lnTo>
                    <a:pt x="140152" y="1168409"/>
                  </a:lnTo>
                  <a:lnTo>
                    <a:pt x="148409" y="1167543"/>
                  </a:lnTo>
                  <a:lnTo>
                    <a:pt x="148409" y="1166789"/>
                  </a:lnTo>
                  <a:lnTo>
                    <a:pt x="145395" y="1167543"/>
                  </a:lnTo>
                  <a:lnTo>
                    <a:pt x="143889" y="1165283"/>
                  </a:lnTo>
                  <a:lnTo>
                    <a:pt x="149916" y="1160764"/>
                  </a:lnTo>
                  <a:lnTo>
                    <a:pt x="165736" y="1167543"/>
                  </a:lnTo>
                  <a:lnTo>
                    <a:pt x="185323" y="1170555"/>
                  </a:lnTo>
                  <a:lnTo>
                    <a:pt x="264424" y="1206705"/>
                  </a:lnTo>
                  <a:lnTo>
                    <a:pt x="274217" y="1206705"/>
                  </a:lnTo>
                  <a:lnTo>
                    <a:pt x="293051" y="1204446"/>
                  </a:lnTo>
                  <a:lnTo>
                    <a:pt x="306611" y="1193902"/>
                  </a:lnTo>
                  <a:lnTo>
                    <a:pt x="309624" y="1190136"/>
                  </a:lnTo>
                  <a:lnTo>
                    <a:pt x="312638" y="1175827"/>
                  </a:lnTo>
                  <a:lnTo>
                    <a:pt x="315651" y="1171308"/>
                  </a:lnTo>
                  <a:lnTo>
                    <a:pt x="336745" y="1166036"/>
                  </a:lnTo>
                  <a:lnTo>
                    <a:pt x="357838" y="1169802"/>
                  </a:lnTo>
                  <a:lnTo>
                    <a:pt x="378179" y="1153233"/>
                  </a:lnTo>
                  <a:lnTo>
                    <a:pt x="389479" y="1150220"/>
                  </a:lnTo>
                  <a:lnTo>
                    <a:pt x="403792" y="1158505"/>
                  </a:lnTo>
                  <a:lnTo>
                    <a:pt x="405299" y="1163024"/>
                  </a:lnTo>
                  <a:lnTo>
                    <a:pt x="406806" y="1175827"/>
                  </a:lnTo>
                  <a:lnTo>
                    <a:pt x="402286" y="1175827"/>
                  </a:lnTo>
                  <a:lnTo>
                    <a:pt x="406806" y="1179593"/>
                  </a:lnTo>
                  <a:lnTo>
                    <a:pt x="406806" y="1182605"/>
                  </a:lnTo>
                  <a:lnTo>
                    <a:pt x="416599" y="1182605"/>
                  </a:lnTo>
                  <a:lnTo>
                    <a:pt x="423379" y="1191643"/>
                  </a:lnTo>
                  <a:lnTo>
                    <a:pt x="420366" y="1182605"/>
                  </a:lnTo>
                  <a:lnTo>
                    <a:pt x="424886" y="1179593"/>
                  </a:lnTo>
                  <a:lnTo>
                    <a:pt x="432419" y="1164530"/>
                  </a:lnTo>
                  <a:lnTo>
                    <a:pt x="427899" y="1179593"/>
                  </a:lnTo>
                  <a:lnTo>
                    <a:pt x="430913" y="1179593"/>
                  </a:lnTo>
                  <a:lnTo>
                    <a:pt x="433173" y="1184111"/>
                  </a:lnTo>
                  <a:lnTo>
                    <a:pt x="433173" y="1178839"/>
                  </a:lnTo>
                  <a:lnTo>
                    <a:pt x="437693" y="1181099"/>
                  </a:lnTo>
                  <a:lnTo>
                    <a:pt x="440706" y="1178839"/>
                  </a:lnTo>
                  <a:lnTo>
                    <a:pt x="450500" y="1179593"/>
                  </a:lnTo>
                  <a:lnTo>
                    <a:pt x="452006" y="1182605"/>
                  </a:lnTo>
                  <a:lnTo>
                    <a:pt x="452006" y="1184111"/>
                  </a:lnTo>
                  <a:lnTo>
                    <a:pt x="453513" y="1181099"/>
                  </a:lnTo>
                  <a:lnTo>
                    <a:pt x="457280" y="1182605"/>
                  </a:lnTo>
                  <a:lnTo>
                    <a:pt x="458786" y="1185618"/>
                  </a:lnTo>
                  <a:lnTo>
                    <a:pt x="457280" y="1187124"/>
                  </a:lnTo>
                  <a:lnTo>
                    <a:pt x="458786" y="1190136"/>
                  </a:lnTo>
                  <a:lnTo>
                    <a:pt x="463306" y="1195408"/>
                  </a:lnTo>
                  <a:lnTo>
                    <a:pt x="467826" y="1190136"/>
                  </a:lnTo>
                  <a:lnTo>
                    <a:pt x="463306" y="1184111"/>
                  </a:lnTo>
                  <a:lnTo>
                    <a:pt x="469333" y="1187124"/>
                  </a:lnTo>
                  <a:lnTo>
                    <a:pt x="466320" y="1196915"/>
                  </a:lnTo>
                  <a:lnTo>
                    <a:pt x="469333" y="1193902"/>
                  </a:lnTo>
                  <a:lnTo>
                    <a:pt x="470087" y="1198421"/>
                  </a:lnTo>
                  <a:lnTo>
                    <a:pt x="470087" y="1193902"/>
                  </a:lnTo>
                  <a:lnTo>
                    <a:pt x="474606" y="1188630"/>
                  </a:lnTo>
                  <a:lnTo>
                    <a:pt x="473100" y="1192396"/>
                  </a:lnTo>
                  <a:lnTo>
                    <a:pt x="474606" y="1191643"/>
                  </a:lnTo>
                  <a:lnTo>
                    <a:pt x="474606" y="1193902"/>
                  </a:lnTo>
                  <a:lnTo>
                    <a:pt x="477620" y="1196915"/>
                  </a:lnTo>
                  <a:lnTo>
                    <a:pt x="488920" y="1199927"/>
                  </a:lnTo>
                  <a:lnTo>
                    <a:pt x="495700" y="1204446"/>
                  </a:lnTo>
                  <a:lnTo>
                    <a:pt x="490427" y="1182605"/>
                  </a:lnTo>
                  <a:lnTo>
                    <a:pt x="520560" y="1191643"/>
                  </a:lnTo>
                  <a:lnTo>
                    <a:pt x="564255" y="1236078"/>
                  </a:lnTo>
                  <a:lnTo>
                    <a:pt x="571035" y="1265450"/>
                  </a:lnTo>
                  <a:lnTo>
                    <a:pt x="596648" y="1243609"/>
                  </a:lnTo>
                  <a:lnTo>
                    <a:pt x="609455" y="1236831"/>
                  </a:lnTo>
                  <a:lnTo>
                    <a:pt x="607195" y="1230806"/>
                  </a:lnTo>
                  <a:lnTo>
                    <a:pt x="607948" y="1224027"/>
                  </a:lnTo>
                  <a:lnTo>
                    <a:pt x="620002" y="1214237"/>
                  </a:lnTo>
                  <a:lnTo>
                    <a:pt x="616989" y="1208212"/>
                  </a:lnTo>
                  <a:lnTo>
                    <a:pt x="620755" y="1205199"/>
                  </a:lnTo>
                  <a:lnTo>
                    <a:pt x="629795" y="1187124"/>
                  </a:lnTo>
                  <a:lnTo>
                    <a:pt x="635069" y="1182605"/>
                  </a:lnTo>
                  <a:lnTo>
                    <a:pt x="635069" y="1172814"/>
                  </a:lnTo>
                  <a:lnTo>
                    <a:pt x="639589" y="1156999"/>
                  </a:lnTo>
                  <a:lnTo>
                    <a:pt x="653902" y="1134405"/>
                  </a:lnTo>
                  <a:lnTo>
                    <a:pt x="655409" y="1124614"/>
                  </a:lnTo>
                  <a:lnTo>
                    <a:pt x="671229" y="1104280"/>
                  </a:lnTo>
                  <a:lnTo>
                    <a:pt x="684790" y="1087711"/>
                  </a:lnTo>
                  <a:lnTo>
                    <a:pt x="690816" y="1084698"/>
                  </a:lnTo>
                  <a:lnTo>
                    <a:pt x="692323" y="1074907"/>
                  </a:lnTo>
                  <a:lnTo>
                    <a:pt x="722457" y="1067376"/>
                  </a:lnTo>
                  <a:lnTo>
                    <a:pt x="749577" y="1047795"/>
                  </a:lnTo>
                  <a:lnTo>
                    <a:pt x="757110" y="1038004"/>
                  </a:lnTo>
                  <a:lnTo>
                    <a:pt x="756839" y="1037665"/>
                  </a:lnTo>
                  <a:lnTo>
                    <a:pt x="773684" y="1012397"/>
                  </a:lnTo>
                  <a:lnTo>
                    <a:pt x="779711" y="1007879"/>
                  </a:lnTo>
                  <a:lnTo>
                    <a:pt x="792518" y="1004866"/>
                  </a:lnTo>
                  <a:lnTo>
                    <a:pt x="808338" y="1006372"/>
                  </a:lnTo>
                  <a:lnTo>
                    <a:pt x="834705" y="992063"/>
                  </a:lnTo>
                  <a:lnTo>
                    <a:pt x="879905" y="1024447"/>
                  </a:lnTo>
                  <a:lnTo>
                    <a:pt x="886686" y="1024447"/>
                  </a:lnTo>
                  <a:lnTo>
                    <a:pt x="930379" y="996582"/>
                  </a:lnTo>
                  <a:lnTo>
                    <a:pt x="939615" y="985044"/>
                  </a:lnTo>
                  <a:cubicBezTo>
                    <a:pt x="939879" y="985209"/>
                    <a:pt x="940128" y="985390"/>
                    <a:pt x="940391" y="985556"/>
                  </a:cubicBezTo>
                  <a:lnTo>
                    <a:pt x="938666" y="987544"/>
                  </a:lnTo>
                  <a:lnTo>
                    <a:pt x="940173" y="987544"/>
                  </a:lnTo>
                  <a:lnTo>
                    <a:pt x="971813" y="1034991"/>
                  </a:lnTo>
                  <a:lnTo>
                    <a:pt x="980100" y="1028213"/>
                  </a:lnTo>
                  <a:lnTo>
                    <a:pt x="988387" y="1025201"/>
                  </a:lnTo>
                  <a:lnTo>
                    <a:pt x="1007220" y="1012397"/>
                  </a:lnTo>
                  <a:lnTo>
                    <a:pt x="1014001" y="1002607"/>
                  </a:lnTo>
                  <a:lnTo>
                    <a:pt x="1029821" y="998088"/>
                  </a:lnTo>
                  <a:lnTo>
                    <a:pt x="1083308" y="970975"/>
                  </a:lnTo>
                  <a:lnTo>
                    <a:pt x="1085568" y="973988"/>
                  </a:lnTo>
                  <a:lnTo>
                    <a:pt x="1084815" y="979260"/>
                  </a:lnTo>
                  <a:lnTo>
                    <a:pt x="1094608" y="991310"/>
                  </a:lnTo>
                  <a:lnTo>
                    <a:pt x="1099882" y="1006372"/>
                  </a:lnTo>
                  <a:lnTo>
                    <a:pt x="1142069" y="1012397"/>
                  </a:lnTo>
                  <a:lnTo>
                    <a:pt x="1153369" y="1002607"/>
                  </a:lnTo>
                  <a:lnTo>
                    <a:pt x="1211377" y="1007879"/>
                  </a:lnTo>
                  <a:lnTo>
                    <a:pt x="1249797" y="1044029"/>
                  </a:lnTo>
                  <a:lnTo>
                    <a:pt x="1323625" y="989803"/>
                  </a:lnTo>
                  <a:lnTo>
                    <a:pt x="1365059" y="907712"/>
                  </a:lnTo>
                  <a:close/>
                </a:path>
              </a:pathLst>
            </a:custGeom>
            <a:solidFill>
              <a:schemeClr val="accent1"/>
            </a:solidFill>
            <a:ln w="3175" cap="rnd">
              <a:solidFill>
                <a:srgbClr val="C3E5EA"/>
              </a:solidFill>
              <a:prstDash val="solid"/>
              <a:round/>
            </a:ln>
          </p:spPr>
          <p:txBody>
            <a:bodyPr rtlCol="0" anchor="ctr"/>
            <a:lstStyle/>
            <a:p>
              <a:endParaRPr lang="nl-NL" sz="1349"/>
            </a:p>
          </p:txBody>
        </p:sp>
        <p:grpSp>
          <p:nvGrpSpPr>
            <p:cNvPr id="10" name="Groep 9">
              <a:extLst>
                <a:ext uri="{FF2B5EF4-FFF2-40B4-BE49-F238E27FC236}">
                  <a16:creationId xmlns:a16="http://schemas.microsoft.com/office/drawing/2014/main" id="{A9A60A4D-747F-5E54-7A4A-6A6C2806A6AE}"/>
                </a:ext>
              </a:extLst>
            </p:cNvPr>
            <p:cNvGrpSpPr/>
            <p:nvPr/>
          </p:nvGrpSpPr>
          <p:grpSpPr>
            <a:xfrm>
              <a:off x="8288278" y="1093950"/>
              <a:ext cx="904924" cy="826157"/>
              <a:chOff x="6628487" y="3523476"/>
              <a:chExt cx="904924" cy="826157"/>
            </a:xfrm>
          </p:grpSpPr>
          <p:sp>
            <p:nvSpPr>
              <p:cNvPr id="11" name="Vrije vorm 10">
                <a:extLst>
                  <a:ext uri="{FF2B5EF4-FFF2-40B4-BE49-F238E27FC236}">
                    <a16:creationId xmlns:a16="http://schemas.microsoft.com/office/drawing/2014/main" id="{BAC7E3F5-34B0-F44E-B797-EE8DE3420102}"/>
                  </a:ext>
                </a:extLst>
              </p:cNvPr>
              <p:cNvSpPr/>
              <p:nvPr/>
            </p:nvSpPr>
            <p:spPr>
              <a:xfrm>
                <a:off x="6942905" y="4217055"/>
                <a:ext cx="279974" cy="126647"/>
              </a:xfrm>
              <a:custGeom>
                <a:avLst/>
                <a:gdLst>
                  <a:gd name="connsiteX0" fmla="*/ 279975 w 279974"/>
                  <a:gd name="connsiteY0" fmla="*/ 63324 h 126647"/>
                  <a:gd name="connsiteX1" fmla="*/ 139987 w 279974"/>
                  <a:gd name="connsiteY1" fmla="*/ 126648 h 126647"/>
                  <a:gd name="connsiteX2" fmla="*/ 0 w 279974"/>
                  <a:gd name="connsiteY2" fmla="*/ 63324 h 126647"/>
                  <a:gd name="connsiteX3" fmla="*/ 139987 w 279974"/>
                  <a:gd name="connsiteY3" fmla="*/ 0 h 126647"/>
                  <a:gd name="connsiteX4" fmla="*/ 279975 w 279974"/>
                  <a:gd name="connsiteY4" fmla="*/ 63324 h 126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74" h="126647">
                    <a:moveTo>
                      <a:pt x="279975" y="63324"/>
                    </a:moveTo>
                    <a:cubicBezTo>
                      <a:pt x="279975" y="98297"/>
                      <a:pt x="217300" y="126648"/>
                      <a:pt x="139987" y="126648"/>
                    </a:cubicBezTo>
                    <a:cubicBezTo>
                      <a:pt x="62674" y="126648"/>
                      <a:pt x="0" y="98297"/>
                      <a:pt x="0" y="63324"/>
                    </a:cubicBezTo>
                    <a:cubicBezTo>
                      <a:pt x="0" y="28351"/>
                      <a:pt x="62674" y="0"/>
                      <a:pt x="139987" y="0"/>
                    </a:cubicBezTo>
                    <a:cubicBezTo>
                      <a:pt x="217300" y="0"/>
                      <a:pt x="279975" y="28351"/>
                      <a:pt x="279975" y="63324"/>
                    </a:cubicBezTo>
                    <a:close/>
                  </a:path>
                </a:pathLst>
              </a:custGeom>
              <a:solidFill>
                <a:schemeClr val="accent1">
                  <a:lumMod val="50000"/>
                  <a:alpha val="25000"/>
                </a:schemeClr>
              </a:solidFill>
              <a:ln w="8096" cap="flat">
                <a:noFill/>
                <a:prstDash val="solid"/>
                <a:miter/>
              </a:ln>
            </p:spPr>
            <p:txBody>
              <a:bodyPr rtlCol="0" anchor="ctr"/>
              <a:lstStyle/>
              <a:p>
                <a:endParaRPr lang="nl-NL" sz="1349"/>
              </a:p>
            </p:txBody>
          </p:sp>
          <p:sp>
            <p:nvSpPr>
              <p:cNvPr id="12" name="Vrije vorm 11">
                <a:extLst>
                  <a:ext uri="{FF2B5EF4-FFF2-40B4-BE49-F238E27FC236}">
                    <a16:creationId xmlns:a16="http://schemas.microsoft.com/office/drawing/2014/main" id="{62292B30-AADC-2435-DEDF-137D8EA4EF3B}"/>
                  </a:ext>
                </a:extLst>
              </p:cNvPr>
              <p:cNvSpPr/>
              <p:nvPr/>
            </p:nvSpPr>
            <p:spPr>
              <a:xfrm>
                <a:off x="6938401" y="3849435"/>
                <a:ext cx="287334" cy="420516"/>
              </a:xfrm>
              <a:custGeom>
                <a:avLst/>
                <a:gdLst>
                  <a:gd name="connsiteX0" fmla="*/ 130769 w 287334"/>
                  <a:gd name="connsiteY0" fmla="*/ 410210 h 420516"/>
                  <a:gd name="connsiteX1" fmla="*/ 3609 w 287334"/>
                  <a:gd name="connsiteY1" fmla="*/ 187677 h 420516"/>
                  <a:gd name="connsiteX2" fmla="*/ 31104 w 287334"/>
                  <a:gd name="connsiteY2" fmla="*/ 52785 h 420516"/>
                  <a:gd name="connsiteX3" fmla="*/ 165137 w 287334"/>
                  <a:gd name="connsiteY3" fmla="*/ 1236 h 420516"/>
                  <a:gd name="connsiteX4" fmla="*/ 274250 w 287334"/>
                  <a:gd name="connsiteY4" fmla="*/ 86295 h 420516"/>
                  <a:gd name="connsiteX5" fmla="*/ 274250 w 287334"/>
                  <a:gd name="connsiteY5" fmla="*/ 200533 h 420516"/>
                  <a:gd name="connsiteX6" fmla="*/ 140217 w 287334"/>
                  <a:gd name="connsiteY6" fmla="*/ 420517 h 420516"/>
                  <a:gd name="connsiteX7" fmla="*/ 130769 w 287334"/>
                  <a:gd name="connsiteY7" fmla="*/ 410210 h 42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334" h="420516">
                    <a:moveTo>
                      <a:pt x="130769" y="410210"/>
                    </a:moveTo>
                    <a:cubicBezTo>
                      <a:pt x="130769" y="410210"/>
                      <a:pt x="7908" y="204007"/>
                      <a:pt x="3609" y="187677"/>
                    </a:cubicBezTo>
                    <a:cubicBezTo>
                      <a:pt x="-682" y="171355"/>
                      <a:pt x="-8414" y="88012"/>
                      <a:pt x="31104" y="52785"/>
                    </a:cubicBezTo>
                    <a:cubicBezTo>
                      <a:pt x="70630" y="17558"/>
                      <a:pt x="121790" y="-5743"/>
                      <a:pt x="165137" y="1236"/>
                    </a:cubicBezTo>
                    <a:cubicBezTo>
                      <a:pt x="208485" y="8223"/>
                      <a:pt x="261361" y="48494"/>
                      <a:pt x="274250" y="86295"/>
                    </a:cubicBezTo>
                    <a:cubicBezTo>
                      <a:pt x="287140" y="124097"/>
                      <a:pt x="295730" y="156684"/>
                      <a:pt x="274250" y="200533"/>
                    </a:cubicBezTo>
                    <a:cubicBezTo>
                      <a:pt x="252771" y="244383"/>
                      <a:pt x="140217" y="420517"/>
                      <a:pt x="140217" y="420517"/>
                    </a:cubicBezTo>
                    <a:lnTo>
                      <a:pt x="130769" y="410210"/>
                    </a:lnTo>
                    <a:close/>
                  </a:path>
                </a:pathLst>
              </a:custGeom>
              <a:solidFill>
                <a:srgbClr val="FFFFFF"/>
              </a:solidFill>
              <a:ln w="8096" cap="flat">
                <a:noFill/>
                <a:prstDash val="solid"/>
                <a:miter/>
              </a:ln>
            </p:spPr>
            <p:txBody>
              <a:bodyPr rtlCol="0" anchor="ctr"/>
              <a:lstStyle/>
              <a:p>
                <a:endParaRPr lang="nl-NL" sz="1349"/>
              </a:p>
            </p:txBody>
          </p:sp>
          <p:grpSp>
            <p:nvGrpSpPr>
              <p:cNvPr id="13" name="Graphic 1395">
                <a:extLst>
                  <a:ext uri="{FF2B5EF4-FFF2-40B4-BE49-F238E27FC236}">
                    <a16:creationId xmlns:a16="http://schemas.microsoft.com/office/drawing/2014/main" id="{D396451B-A415-3D42-6E91-A1542FFE2519}"/>
                  </a:ext>
                </a:extLst>
              </p:cNvPr>
              <p:cNvGrpSpPr/>
              <p:nvPr/>
            </p:nvGrpSpPr>
            <p:grpSpPr>
              <a:xfrm>
                <a:off x="6928691" y="3842655"/>
                <a:ext cx="304516" cy="506978"/>
                <a:chOff x="5778485" y="3775026"/>
                <a:chExt cx="304516" cy="506978"/>
              </a:xfrm>
              <a:solidFill>
                <a:srgbClr val="EF7D00"/>
              </a:solidFill>
            </p:grpSpPr>
            <p:sp>
              <p:nvSpPr>
                <p:cNvPr id="15" name="Vrije vorm 14">
                  <a:extLst>
                    <a:ext uri="{FF2B5EF4-FFF2-40B4-BE49-F238E27FC236}">
                      <a16:creationId xmlns:a16="http://schemas.microsoft.com/office/drawing/2014/main" id="{584AF68D-C2E1-C7C8-E4A1-3352C4B672CB}"/>
                    </a:ext>
                  </a:extLst>
                </p:cNvPr>
                <p:cNvSpPr/>
                <p:nvPr/>
              </p:nvSpPr>
              <p:spPr>
                <a:xfrm>
                  <a:off x="5778485" y="3775026"/>
                  <a:ext cx="304516" cy="506978"/>
                </a:xfrm>
                <a:custGeom>
                  <a:avLst/>
                  <a:gdLst>
                    <a:gd name="connsiteX0" fmla="*/ 196286 w 304516"/>
                    <a:gd name="connsiteY0" fmla="*/ 369513 h 506978"/>
                    <a:gd name="connsiteX1" fmla="*/ 281369 w 304516"/>
                    <a:gd name="connsiteY1" fmla="*/ 232694 h 506978"/>
                    <a:gd name="connsiteX2" fmla="*/ 282065 w 304516"/>
                    <a:gd name="connsiteY2" fmla="*/ 231310 h 506978"/>
                    <a:gd name="connsiteX3" fmla="*/ 304516 w 304516"/>
                    <a:gd name="connsiteY3" fmla="*/ 152032 h 506978"/>
                    <a:gd name="connsiteX4" fmla="*/ 152477 w 304516"/>
                    <a:gd name="connsiteY4" fmla="*/ 0 h 506978"/>
                    <a:gd name="connsiteX5" fmla="*/ 437 w 304516"/>
                    <a:gd name="connsiteY5" fmla="*/ 152032 h 506978"/>
                    <a:gd name="connsiteX6" fmla="*/ 22913 w 304516"/>
                    <a:gd name="connsiteY6" fmla="*/ 231342 h 506978"/>
                    <a:gd name="connsiteX7" fmla="*/ 23520 w 304516"/>
                    <a:gd name="connsiteY7" fmla="*/ 232565 h 506978"/>
                    <a:gd name="connsiteX8" fmla="*/ 105551 w 304516"/>
                    <a:gd name="connsiteY8" fmla="*/ 369853 h 506978"/>
                    <a:gd name="connsiteX9" fmla="*/ 0 w 304516"/>
                    <a:gd name="connsiteY9" fmla="*/ 436801 h 506978"/>
                    <a:gd name="connsiteX10" fmla="*/ 152250 w 304516"/>
                    <a:gd name="connsiteY10" fmla="*/ 506979 h 506978"/>
                    <a:gd name="connsiteX11" fmla="*/ 304508 w 304516"/>
                    <a:gd name="connsiteY11" fmla="*/ 436801 h 506978"/>
                    <a:gd name="connsiteX12" fmla="*/ 196286 w 304516"/>
                    <a:gd name="connsiteY12" fmla="*/ 369513 h 506978"/>
                    <a:gd name="connsiteX13" fmla="*/ 38198 w 304516"/>
                    <a:gd name="connsiteY13" fmla="*/ 223675 h 506978"/>
                    <a:gd name="connsiteX14" fmla="*/ 17464 w 304516"/>
                    <a:gd name="connsiteY14" fmla="*/ 152032 h 506978"/>
                    <a:gd name="connsiteX15" fmla="*/ 152477 w 304516"/>
                    <a:gd name="connsiteY15" fmla="*/ 17026 h 506978"/>
                    <a:gd name="connsiteX16" fmla="*/ 287490 w 304516"/>
                    <a:gd name="connsiteY16" fmla="*/ 152032 h 506978"/>
                    <a:gd name="connsiteX17" fmla="*/ 266763 w 304516"/>
                    <a:gd name="connsiteY17" fmla="*/ 223675 h 506978"/>
                    <a:gd name="connsiteX18" fmla="*/ 266059 w 304516"/>
                    <a:gd name="connsiteY18" fmla="*/ 225084 h 506978"/>
                    <a:gd name="connsiteX19" fmla="*/ 176166 w 304516"/>
                    <a:gd name="connsiteY19" fmla="*/ 369610 h 506978"/>
                    <a:gd name="connsiteX20" fmla="*/ 172896 w 304516"/>
                    <a:gd name="connsiteY20" fmla="*/ 374873 h 506978"/>
                    <a:gd name="connsiteX21" fmla="*/ 150202 w 304516"/>
                    <a:gd name="connsiteY21" fmla="*/ 411370 h 506978"/>
                    <a:gd name="connsiteX22" fmla="*/ 38959 w 304516"/>
                    <a:gd name="connsiteY22" fmla="*/ 225205 h 506978"/>
                    <a:gd name="connsiteX23" fmla="*/ 38198 w 304516"/>
                    <a:gd name="connsiteY23" fmla="*/ 223675 h 506978"/>
                    <a:gd name="connsiteX24" fmla="*/ 152258 w 304516"/>
                    <a:gd name="connsiteY24" fmla="*/ 489953 h 506978"/>
                    <a:gd name="connsiteX25" fmla="*/ 17026 w 304516"/>
                    <a:gd name="connsiteY25" fmla="*/ 436801 h 506978"/>
                    <a:gd name="connsiteX26" fmla="*/ 115113 w 304516"/>
                    <a:gd name="connsiteY26" fmla="*/ 385835 h 506978"/>
                    <a:gd name="connsiteX27" fmla="*/ 142745 w 304516"/>
                    <a:gd name="connsiteY27" fmla="*/ 432089 h 506978"/>
                    <a:gd name="connsiteX28" fmla="*/ 149975 w 304516"/>
                    <a:gd name="connsiteY28" fmla="*/ 436234 h 506978"/>
                    <a:gd name="connsiteX29" fmla="*/ 150048 w 304516"/>
                    <a:gd name="connsiteY29" fmla="*/ 436234 h 506978"/>
                    <a:gd name="connsiteX30" fmla="*/ 157278 w 304516"/>
                    <a:gd name="connsiteY30" fmla="*/ 432218 h 506978"/>
                    <a:gd name="connsiteX31" fmla="*/ 186335 w 304516"/>
                    <a:gd name="connsiteY31" fmla="*/ 385495 h 506978"/>
                    <a:gd name="connsiteX32" fmla="*/ 287482 w 304516"/>
                    <a:gd name="connsiteY32" fmla="*/ 436801 h 506978"/>
                    <a:gd name="connsiteX33" fmla="*/ 152258 w 304516"/>
                    <a:gd name="connsiteY33" fmla="*/ 489953 h 50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516" h="506978">
                      <a:moveTo>
                        <a:pt x="196286" y="369513"/>
                      </a:moveTo>
                      <a:lnTo>
                        <a:pt x="281369" y="232694"/>
                      </a:lnTo>
                      <a:cubicBezTo>
                        <a:pt x="281653" y="232257"/>
                        <a:pt x="281879" y="231788"/>
                        <a:pt x="282065" y="231310"/>
                      </a:cubicBezTo>
                      <a:cubicBezTo>
                        <a:pt x="296760" y="207345"/>
                        <a:pt x="304516" y="179980"/>
                        <a:pt x="304516" y="152032"/>
                      </a:cubicBezTo>
                      <a:cubicBezTo>
                        <a:pt x="304516" y="68203"/>
                        <a:pt x="236314" y="0"/>
                        <a:pt x="152477" y="0"/>
                      </a:cubicBezTo>
                      <a:cubicBezTo>
                        <a:pt x="68648" y="0"/>
                        <a:pt x="437" y="68203"/>
                        <a:pt x="437" y="152032"/>
                      </a:cubicBezTo>
                      <a:cubicBezTo>
                        <a:pt x="437" y="179980"/>
                        <a:pt x="8210" y="207361"/>
                        <a:pt x="22913" y="231342"/>
                      </a:cubicBezTo>
                      <a:cubicBezTo>
                        <a:pt x="23083" y="231763"/>
                        <a:pt x="23285" y="232168"/>
                        <a:pt x="23520" y="232565"/>
                      </a:cubicBezTo>
                      <a:lnTo>
                        <a:pt x="105551" y="369853"/>
                      </a:lnTo>
                      <a:cubicBezTo>
                        <a:pt x="41874" y="378856"/>
                        <a:pt x="0" y="405039"/>
                        <a:pt x="0" y="436801"/>
                      </a:cubicBezTo>
                      <a:cubicBezTo>
                        <a:pt x="0" y="476157"/>
                        <a:pt x="66875" y="506979"/>
                        <a:pt x="152250" y="506979"/>
                      </a:cubicBezTo>
                      <a:cubicBezTo>
                        <a:pt x="237625" y="506979"/>
                        <a:pt x="304508" y="476149"/>
                        <a:pt x="304508" y="436801"/>
                      </a:cubicBezTo>
                      <a:cubicBezTo>
                        <a:pt x="304516" y="404894"/>
                        <a:pt x="260683" y="378119"/>
                        <a:pt x="196286" y="369513"/>
                      </a:cubicBezTo>
                      <a:close/>
                      <a:moveTo>
                        <a:pt x="38198" y="223675"/>
                      </a:moveTo>
                      <a:cubicBezTo>
                        <a:pt x="24637" y="202090"/>
                        <a:pt x="17464" y="177316"/>
                        <a:pt x="17464" y="152032"/>
                      </a:cubicBezTo>
                      <a:cubicBezTo>
                        <a:pt x="17464" y="77586"/>
                        <a:pt x="78032" y="17026"/>
                        <a:pt x="152477" y="17026"/>
                      </a:cubicBezTo>
                      <a:cubicBezTo>
                        <a:pt x="226922" y="17026"/>
                        <a:pt x="287490" y="77586"/>
                        <a:pt x="287490" y="152032"/>
                      </a:cubicBezTo>
                      <a:cubicBezTo>
                        <a:pt x="287490" y="177324"/>
                        <a:pt x="280325" y="202099"/>
                        <a:pt x="266763" y="223675"/>
                      </a:cubicBezTo>
                      <a:cubicBezTo>
                        <a:pt x="266480" y="224129"/>
                        <a:pt x="266245" y="224598"/>
                        <a:pt x="266059" y="225084"/>
                      </a:cubicBezTo>
                      <a:lnTo>
                        <a:pt x="176166" y="369610"/>
                      </a:lnTo>
                      <a:cubicBezTo>
                        <a:pt x="174814" y="371683"/>
                        <a:pt x="174547" y="372152"/>
                        <a:pt x="172896" y="374873"/>
                      </a:cubicBezTo>
                      <a:lnTo>
                        <a:pt x="150202" y="411370"/>
                      </a:lnTo>
                      <a:lnTo>
                        <a:pt x="38959" y="225205"/>
                      </a:lnTo>
                      <a:cubicBezTo>
                        <a:pt x="38757" y="224679"/>
                        <a:pt x="38506" y="224161"/>
                        <a:pt x="38198" y="223675"/>
                      </a:cubicBezTo>
                      <a:close/>
                      <a:moveTo>
                        <a:pt x="152258" y="489953"/>
                      </a:moveTo>
                      <a:cubicBezTo>
                        <a:pt x="72567" y="489953"/>
                        <a:pt x="17026" y="461932"/>
                        <a:pt x="17026" y="436801"/>
                      </a:cubicBezTo>
                      <a:cubicBezTo>
                        <a:pt x="17026" y="413986"/>
                        <a:pt x="58852" y="392490"/>
                        <a:pt x="115113" y="385835"/>
                      </a:cubicBezTo>
                      <a:lnTo>
                        <a:pt x="142745" y="432089"/>
                      </a:lnTo>
                      <a:cubicBezTo>
                        <a:pt x="144275" y="434639"/>
                        <a:pt x="147012" y="436210"/>
                        <a:pt x="149975" y="436234"/>
                      </a:cubicBezTo>
                      <a:cubicBezTo>
                        <a:pt x="149999" y="436234"/>
                        <a:pt x="150032" y="436234"/>
                        <a:pt x="150048" y="436234"/>
                      </a:cubicBezTo>
                      <a:cubicBezTo>
                        <a:pt x="152995" y="436234"/>
                        <a:pt x="155723" y="434712"/>
                        <a:pt x="157278" y="432218"/>
                      </a:cubicBezTo>
                      <a:lnTo>
                        <a:pt x="186335" y="385495"/>
                      </a:lnTo>
                      <a:cubicBezTo>
                        <a:pt x="243495" y="391688"/>
                        <a:pt x="287482" y="413735"/>
                        <a:pt x="287482" y="436801"/>
                      </a:cubicBezTo>
                      <a:cubicBezTo>
                        <a:pt x="287490" y="461940"/>
                        <a:pt x="231958" y="489953"/>
                        <a:pt x="152258" y="489953"/>
                      </a:cubicBezTo>
                      <a:close/>
                    </a:path>
                  </a:pathLst>
                </a:custGeom>
                <a:solidFill>
                  <a:srgbClr val="82CCD5"/>
                </a:solidFill>
                <a:ln w="8096" cap="flat">
                  <a:noFill/>
                  <a:prstDash val="solid"/>
                  <a:miter/>
                </a:ln>
              </p:spPr>
              <p:txBody>
                <a:bodyPr rtlCol="0" anchor="ctr"/>
                <a:lstStyle/>
                <a:p>
                  <a:endParaRPr lang="nl-NL" sz="1349"/>
                </a:p>
              </p:txBody>
            </p:sp>
            <p:sp>
              <p:nvSpPr>
                <p:cNvPr id="16" name="Vrije vorm 15">
                  <a:extLst>
                    <a:ext uri="{FF2B5EF4-FFF2-40B4-BE49-F238E27FC236}">
                      <a16:creationId xmlns:a16="http://schemas.microsoft.com/office/drawing/2014/main" id="{0F056C28-29FD-D00E-8B1D-131355965C5B}"/>
                    </a:ext>
                  </a:extLst>
                </p:cNvPr>
                <p:cNvSpPr/>
                <p:nvPr/>
              </p:nvSpPr>
              <p:spPr>
                <a:xfrm>
                  <a:off x="5875462" y="3871777"/>
                  <a:ext cx="110562" cy="110562"/>
                </a:xfrm>
                <a:custGeom>
                  <a:avLst/>
                  <a:gdLst>
                    <a:gd name="connsiteX0" fmla="*/ 110562 w 110562"/>
                    <a:gd name="connsiteY0" fmla="*/ 55281 h 110562"/>
                    <a:gd name="connsiteX1" fmla="*/ 55281 w 110562"/>
                    <a:gd name="connsiteY1" fmla="*/ 0 h 110562"/>
                    <a:gd name="connsiteX2" fmla="*/ 0 w 110562"/>
                    <a:gd name="connsiteY2" fmla="*/ 55281 h 110562"/>
                    <a:gd name="connsiteX3" fmla="*/ 55281 w 110562"/>
                    <a:gd name="connsiteY3" fmla="*/ 110562 h 110562"/>
                    <a:gd name="connsiteX4" fmla="*/ 110562 w 110562"/>
                    <a:gd name="connsiteY4" fmla="*/ 55281 h 110562"/>
                    <a:gd name="connsiteX5" fmla="*/ 17027 w 110562"/>
                    <a:gd name="connsiteY5" fmla="*/ 55281 h 110562"/>
                    <a:gd name="connsiteX6" fmla="*/ 55281 w 110562"/>
                    <a:gd name="connsiteY6" fmla="*/ 17026 h 110562"/>
                    <a:gd name="connsiteX7" fmla="*/ 93536 w 110562"/>
                    <a:gd name="connsiteY7" fmla="*/ 55281 h 110562"/>
                    <a:gd name="connsiteX8" fmla="*/ 55281 w 110562"/>
                    <a:gd name="connsiteY8" fmla="*/ 93536 h 110562"/>
                    <a:gd name="connsiteX9" fmla="*/ 17027 w 110562"/>
                    <a:gd name="connsiteY9" fmla="*/ 55281 h 1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562" h="110562">
                      <a:moveTo>
                        <a:pt x="110562" y="55281"/>
                      </a:moveTo>
                      <a:cubicBezTo>
                        <a:pt x="110562" y="24799"/>
                        <a:pt x="85764" y="0"/>
                        <a:pt x="55281" y="0"/>
                      </a:cubicBezTo>
                      <a:cubicBezTo>
                        <a:pt x="24799" y="0"/>
                        <a:pt x="0" y="24799"/>
                        <a:pt x="0" y="55281"/>
                      </a:cubicBezTo>
                      <a:cubicBezTo>
                        <a:pt x="0" y="85763"/>
                        <a:pt x="24799" y="110562"/>
                        <a:pt x="55281" y="110562"/>
                      </a:cubicBezTo>
                      <a:cubicBezTo>
                        <a:pt x="85764" y="110562"/>
                        <a:pt x="110562" y="85763"/>
                        <a:pt x="110562" y="55281"/>
                      </a:cubicBezTo>
                      <a:close/>
                      <a:moveTo>
                        <a:pt x="17027" y="55281"/>
                      </a:moveTo>
                      <a:cubicBezTo>
                        <a:pt x="17027" y="34190"/>
                        <a:pt x="34191" y="17026"/>
                        <a:pt x="55281" y="17026"/>
                      </a:cubicBezTo>
                      <a:cubicBezTo>
                        <a:pt x="76380" y="17026"/>
                        <a:pt x="93536" y="34190"/>
                        <a:pt x="93536" y="55281"/>
                      </a:cubicBezTo>
                      <a:cubicBezTo>
                        <a:pt x="93536" y="76380"/>
                        <a:pt x="76380" y="93536"/>
                        <a:pt x="55281" y="93536"/>
                      </a:cubicBezTo>
                      <a:cubicBezTo>
                        <a:pt x="34182" y="93536"/>
                        <a:pt x="17027" y="76380"/>
                        <a:pt x="17027" y="55281"/>
                      </a:cubicBezTo>
                      <a:close/>
                    </a:path>
                  </a:pathLst>
                </a:custGeom>
                <a:solidFill>
                  <a:srgbClr val="82CCD5"/>
                </a:solidFill>
                <a:ln w="8096" cap="flat">
                  <a:noFill/>
                  <a:prstDash val="solid"/>
                  <a:miter/>
                </a:ln>
              </p:spPr>
              <p:txBody>
                <a:bodyPr rtlCol="0" anchor="ctr"/>
                <a:lstStyle/>
                <a:p>
                  <a:endParaRPr lang="nl-NL" sz="1349"/>
                </a:p>
              </p:txBody>
            </p:sp>
          </p:grpSp>
          <p:sp>
            <p:nvSpPr>
              <p:cNvPr id="14" name="Afgeronde rechthoek 13">
                <a:extLst>
                  <a:ext uri="{FF2B5EF4-FFF2-40B4-BE49-F238E27FC236}">
                    <a16:creationId xmlns:a16="http://schemas.microsoft.com/office/drawing/2014/main" id="{6ADEF316-D672-F476-6BF6-32559E093A16}"/>
                  </a:ext>
                </a:extLst>
              </p:cNvPr>
              <p:cNvSpPr/>
              <p:nvPr/>
            </p:nvSpPr>
            <p:spPr>
              <a:xfrm>
                <a:off x="6628487" y="3523476"/>
                <a:ext cx="904924" cy="264155"/>
              </a:xfrm>
              <a:prstGeom prst="roundRect">
                <a:avLst>
                  <a:gd name="adj" fmla="val 22280"/>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5995" rIns="35995" bIns="53993" rtlCol="0" anchor="ctr"/>
              <a:lstStyle/>
              <a:p>
                <a:pPr algn="ctr"/>
                <a:r>
                  <a:rPr lang="nl-NL" sz="1400">
                    <a:solidFill>
                      <a:schemeClr val="tx2"/>
                    </a:solidFill>
                  </a:rPr>
                  <a:t>Friesland</a:t>
                </a:r>
              </a:p>
            </p:txBody>
          </p:sp>
        </p:grpSp>
      </p:grpSp>
    </p:spTree>
    <p:extLst>
      <p:ext uri="{BB962C8B-B14F-4D97-AF65-F5344CB8AC3E}">
        <p14:creationId xmlns:p14="http://schemas.microsoft.com/office/powerpoint/2010/main" val="1435504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childTnLst>
                                </p:cTn>
                              </p:par>
                            </p:childTnLst>
                          </p:cTn>
                        </p:par>
                      </p:childTnLst>
                    </p:cTn>
                  </p:par>
                  <p:par>
                    <p:cTn id="12" fill="hold">
                      <p:stCondLst>
                        <p:cond delay="indefinite"/>
                      </p:stCondLst>
                      <p:childTnLst>
                        <p:par>
                          <p:cTn id="13" fill="hold">
                            <p:stCondLst>
                              <p:cond delay="0"/>
                            </p:stCondLst>
                            <p:childTnLst>
                              <p:par>
                                <p:cTn id="14" presetID="37" presetClass="entr" presetSubtype="0" fill="hold" nodeType="clickEffect">
                                  <p:stCondLst>
                                    <p:cond delay="0"/>
                                  </p:stCondLst>
                                  <p:childTnLst>
                                    <p:set>
                                      <p:cBhvr>
                                        <p:cTn id="15" dur="1" fill="hold">
                                          <p:stCondLst>
                                            <p:cond delay="0"/>
                                          </p:stCondLst>
                                        </p:cTn>
                                        <p:tgtEl>
                                          <p:spTgt spid="860"/>
                                        </p:tgtEl>
                                        <p:attrNameLst>
                                          <p:attrName>style.visibility</p:attrName>
                                        </p:attrNameLst>
                                      </p:cBhvr>
                                      <p:to>
                                        <p:strVal val="visible"/>
                                      </p:to>
                                    </p:set>
                                    <p:animEffect transition="in" filter="fade">
                                      <p:cBhvr>
                                        <p:cTn id="16" dur="1000"/>
                                        <p:tgtEl>
                                          <p:spTgt spid="860"/>
                                        </p:tgtEl>
                                      </p:cBhvr>
                                    </p:animEffect>
                                    <p:anim calcmode="lin" valueType="num">
                                      <p:cBhvr>
                                        <p:cTn id="17" dur="1000" fill="hold"/>
                                        <p:tgtEl>
                                          <p:spTgt spid="860"/>
                                        </p:tgtEl>
                                        <p:attrNameLst>
                                          <p:attrName>ppt_x</p:attrName>
                                        </p:attrNameLst>
                                      </p:cBhvr>
                                      <p:tavLst>
                                        <p:tav tm="0">
                                          <p:val>
                                            <p:strVal val="#ppt_x"/>
                                          </p:val>
                                        </p:tav>
                                        <p:tav tm="100000">
                                          <p:val>
                                            <p:strVal val="#ppt_x"/>
                                          </p:val>
                                        </p:tav>
                                      </p:tavLst>
                                    </p:anim>
                                    <p:anim calcmode="lin" valueType="num">
                                      <p:cBhvr>
                                        <p:cTn id="18" dur="900" decel="100000" fill="hold"/>
                                        <p:tgtEl>
                                          <p:spTgt spid="860"/>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860"/>
                                        </p:tgtEl>
                                        <p:attrNameLst>
                                          <p:attrName>ppt_y</p:attrName>
                                        </p:attrNameLst>
                                      </p:cBhvr>
                                      <p:tavLst>
                                        <p:tav tm="0">
                                          <p:val>
                                            <p:strVal val="#ppt_y-.03"/>
                                          </p:val>
                                        </p:tav>
                                        <p:tav tm="100000">
                                          <p:val>
                                            <p:strVal val="#ppt_y"/>
                                          </p:val>
                                        </p:tav>
                                      </p:tavLst>
                                    </p:anim>
                                  </p:childTnLst>
                                </p:cTn>
                              </p:par>
                              <p:par>
                                <p:cTn id="20" presetID="53" presetClass="entr" presetSubtype="16" fill="hold" nodeType="withEffect">
                                  <p:stCondLst>
                                    <p:cond delay="500"/>
                                  </p:stCondLst>
                                  <p:childTnLst>
                                    <p:set>
                                      <p:cBhvr>
                                        <p:cTn id="21" dur="1" fill="hold">
                                          <p:stCondLst>
                                            <p:cond delay="0"/>
                                          </p:stCondLst>
                                        </p:cTn>
                                        <p:tgtEl>
                                          <p:spTgt spid="55"/>
                                        </p:tgtEl>
                                        <p:attrNameLst>
                                          <p:attrName>style.visibility</p:attrName>
                                        </p:attrNameLst>
                                      </p:cBhvr>
                                      <p:to>
                                        <p:strVal val="visible"/>
                                      </p:to>
                                    </p:set>
                                    <p:anim calcmode="lin" valueType="num">
                                      <p:cBhvr>
                                        <p:cTn id="22" dur="1500" fill="hold"/>
                                        <p:tgtEl>
                                          <p:spTgt spid="55"/>
                                        </p:tgtEl>
                                        <p:attrNameLst>
                                          <p:attrName>ppt_w</p:attrName>
                                        </p:attrNameLst>
                                      </p:cBhvr>
                                      <p:tavLst>
                                        <p:tav tm="0">
                                          <p:val>
                                            <p:fltVal val="0"/>
                                          </p:val>
                                        </p:tav>
                                        <p:tav tm="100000">
                                          <p:val>
                                            <p:strVal val="#ppt_w"/>
                                          </p:val>
                                        </p:tav>
                                      </p:tavLst>
                                    </p:anim>
                                    <p:anim calcmode="lin" valueType="num">
                                      <p:cBhvr>
                                        <p:cTn id="23" dur="1500" fill="hold"/>
                                        <p:tgtEl>
                                          <p:spTgt spid="55"/>
                                        </p:tgtEl>
                                        <p:attrNameLst>
                                          <p:attrName>ppt_h</p:attrName>
                                        </p:attrNameLst>
                                      </p:cBhvr>
                                      <p:tavLst>
                                        <p:tav tm="0">
                                          <p:val>
                                            <p:fltVal val="0"/>
                                          </p:val>
                                        </p:tav>
                                        <p:tav tm="100000">
                                          <p:val>
                                            <p:strVal val="#ppt_h"/>
                                          </p:val>
                                        </p:tav>
                                      </p:tavLst>
                                    </p:anim>
                                    <p:animEffect transition="in" filter="fade">
                                      <p:cBhvr>
                                        <p:cTn id="24" dur="1500"/>
                                        <p:tgtEl>
                                          <p:spTgt spid="55"/>
                                        </p:tgtEl>
                                      </p:cBhvr>
                                    </p:animEffect>
                                  </p:childTnLst>
                                </p:cTn>
                              </p:par>
                              <p:par>
                                <p:cTn id="25" presetID="53" presetClass="entr" presetSubtype="16" fill="hold" nodeType="withEffect">
                                  <p:stCondLst>
                                    <p:cond delay="1000"/>
                                  </p:stCondLst>
                                  <p:childTnLst>
                                    <p:set>
                                      <p:cBhvr>
                                        <p:cTn id="26" dur="1" fill="hold">
                                          <p:stCondLst>
                                            <p:cond delay="0"/>
                                          </p:stCondLst>
                                        </p:cTn>
                                        <p:tgtEl>
                                          <p:spTgt spid="839"/>
                                        </p:tgtEl>
                                        <p:attrNameLst>
                                          <p:attrName>style.visibility</p:attrName>
                                        </p:attrNameLst>
                                      </p:cBhvr>
                                      <p:to>
                                        <p:strVal val="visible"/>
                                      </p:to>
                                    </p:set>
                                    <p:anim calcmode="lin" valueType="num">
                                      <p:cBhvr>
                                        <p:cTn id="27" dur="1500" fill="hold"/>
                                        <p:tgtEl>
                                          <p:spTgt spid="839"/>
                                        </p:tgtEl>
                                        <p:attrNameLst>
                                          <p:attrName>ppt_w</p:attrName>
                                        </p:attrNameLst>
                                      </p:cBhvr>
                                      <p:tavLst>
                                        <p:tav tm="0">
                                          <p:val>
                                            <p:fltVal val="0"/>
                                          </p:val>
                                        </p:tav>
                                        <p:tav tm="100000">
                                          <p:val>
                                            <p:strVal val="#ppt_w"/>
                                          </p:val>
                                        </p:tav>
                                      </p:tavLst>
                                    </p:anim>
                                    <p:anim calcmode="lin" valueType="num">
                                      <p:cBhvr>
                                        <p:cTn id="28" dur="1500" fill="hold"/>
                                        <p:tgtEl>
                                          <p:spTgt spid="839"/>
                                        </p:tgtEl>
                                        <p:attrNameLst>
                                          <p:attrName>ppt_h</p:attrName>
                                        </p:attrNameLst>
                                      </p:cBhvr>
                                      <p:tavLst>
                                        <p:tav tm="0">
                                          <p:val>
                                            <p:fltVal val="0"/>
                                          </p:val>
                                        </p:tav>
                                        <p:tav tm="100000">
                                          <p:val>
                                            <p:strVal val="#ppt_h"/>
                                          </p:val>
                                        </p:tav>
                                      </p:tavLst>
                                    </p:anim>
                                    <p:animEffect transition="in" filter="fade">
                                      <p:cBhvr>
                                        <p:cTn id="29" dur="1500"/>
                                        <p:tgtEl>
                                          <p:spTgt spid="839"/>
                                        </p:tgtEl>
                                      </p:cBhvr>
                                    </p:animEffect>
                                  </p:childTnLst>
                                </p:cTn>
                              </p:par>
                            </p:childTnLst>
                          </p:cTn>
                        </p:par>
                      </p:childTnLst>
                    </p:cTn>
                  </p:par>
                  <p:par>
                    <p:cTn id="30" fill="hold">
                      <p:stCondLst>
                        <p:cond delay="indefinite"/>
                      </p:stCondLst>
                      <p:childTnLst>
                        <p:par>
                          <p:cTn id="31" fill="hold">
                            <p:stCondLst>
                              <p:cond delay="0"/>
                            </p:stCondLst>
                            <p:childTnLst>
                              <p:par>
                                <p:cTn id="32" presetID="37" presetClass="entr" presetSubtype="0" fill="hold" nodeType="clickEffect">
                                  <p:stCondLst>
                                    <p:cond delay="0"/>
                                  </p:stCondLst>
                                  <p:childTnLst>
                                    <p:set>
                                      <p:cBhvr>
                                        <p:cTn id="33" dur="1" fill="hold">
                                          <p:stCondLst>
                                            <p:cond delay="0"/>
                                          </p:stCondLst>
                                        </p:cTn>
                                        <p:tgtEl>
                                          <p:spTgt spid="861"/>
                                        </p:tgtEl>
                                        <p:attrNameLst>
                                          <p:attrName>style.visibility</p:attrName>
                                        </p:attrNameLst>
                                      </p:cBhvr>
                                      <p:to>
                                        <p:strVal val="visible"/>
                                      </p:to>
                                    </p:set>
                                    <p:animEffect transition="in" filter="fade">
                                      <p:cBhvr>
                                        <p:cTn id="34" dur="1000"/>
                                        <p:tgtEl>
                                          <p:spTgt spid="861"/>
                                        </p:tgtEl>
                                      </p:cBhvr>
                                    </p:animEffect>
                                    <p:anim calcmode="lin" valueType="num">
                                      <p:cBhvr>
                                        <p:cTn id="35" dur="1000" fill="hold"/>
                                        <p:tgtEl>
                                          <p:spTgt spid="861"/>
                                        </p:tgtEl>
                                        <p:attrNameLst>
                                          <p:attrName>ppt_x</p:attrName>
                                        </p:attrNameLst>
                                      </p:cBhvr>
                                      <p:tavLst>
                                        <p:tav tm="0">
                                          <p:val>
                                            <p:strVal val="#ppt_x"/>
                                          </p:val>
                                        </p:tav>
                                        <p:tav tm="100000">
                                          <p:val>
                                            <p:strVal val="#ppt_x"/>
                                          </p:val>
                                        </p:tav>
                                      </p:tavLst>
                                    </p:anim>
                                    <p:anim calcmode="lin" valueType="num">
                                      <p:cBhvr>
                                        <p:cTn id="36" dur="900" decel="100000" fill="hold"/>
                                        <p:tgtEl>
                                          <p:spTgt spid="861"/>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861"/>
                                        </p:tgtEl>
                                        <p:attrNameLst>
                                          <p:attrName>ppt_y</p:attrName>
                                        </p:attrNameLst>
                                      </p:cBhvr>
                                      <p:tavLst>
                                        <p:tav tm="0">
                                          <p:val>
                                            <p:strVal val="#ppt_y-.03"/>
                                          </p:val>
                                        </p:tav>
                                        <p:tav tm="100000">
                                          <p:val>
                                            <p:strVal val="#ppt_y"/>
                                          </p:val>
                                        </p:tav>
                                      </p:tavLst>
                                    </p:anim>
                                  </p:childTnLst>
                                </p:cTn>
                              </p:par>
                              <p:par>
                                <p:cTn id="38" presetID="53" presetClass="entr" presetSubtype="16" fill="hold" nodeType="withEffect">
                                  <p:stCondLst>
                                    <p:cond delay="0"/>
                                  </p:stCondLst>
                                  <p:childTnLst>
                                    <p:set>
                                      <p:cBhvr>
                                        <p:cTn id="39" dur="1" fill="hold">
                                          <p:stCondLst>
                                            <p:cond delay="0"/>
                                          </p:stCondLst>
                                        </p:cTn>
                                        <p:tgtEl>
                                          <p:spTgt spid="875"/>
                                        </p:tgtEl>
                                        <p:attrNameLst>
                                          <p:attrName>style.visibility</p:attrName>
                                        </p:attrNameLst>
                                      </p:cBhvr>
                                      <p:to>
                                        <p:strVal val="visible"/>
                                      </p:to>
                                    </p:set>
                                    <p:anim calcmode="lin" valueType="num">
                                      <p:cBhvr>
                                        <p:cTn id="40" dur="1250" fill="hold"/>
                                        <p:tgtEl>
                                          <p:spTgt spid="875"/>
                                        </p:tgtEl>
                                        <p:attrNameLst>
                                          <p:attrName>ppt_w</p:attrName>
                                        </p:attrNameLst>
                                      </p:cBhvr>
                                      <p:tavLst>
                                        <p:tav tm="0">
                                          <p:val>
                                            <p:fltVal val="0"/>
                                          </p:val>
                                        </p:tav>
                                        <p:tav tm="100000">
                                          <p:val>
                                            <p:strVal val="#ppt_w"/>
                                          </p:val>
                                        </p:tav>
                                      </p:tavLst>
                                    </p:anim>
                                    <p:anim calcmode="lin" valueType="num">
                                      <p:cBhvr>
                                        <p:cTn id="41" dur="1250" fill="hold"/>
                                        <p:tgtEl>
                                          <p:spTgt spid="875"/>
                                        </p:tgtEl>
                                        <p:attrNameLst>
                                          <p:attrName>ppt_h</p:attrName>
                                        </p:attrNameLst>
                                      </p:cBhvr>
                                      <p:tavLst>
                                        <p:tav tm="0">
                                          <p:val>
                                            <p:fltVal val="0"/>
                                          </p:val>
                                        </p:tav>
                                        <p:tav tm="100000">
                                          <p:val>
                                            <p:strVal val="#ppt_h"/>
                                          </p:val>
                                        </p:tav>
                                      </p:tavLst>
                                    </p:anim>
                                    <p:animEffect transition="in" filter="fade">
                                      <p:cBhvr>
                                        <p:cTn id="42" dur="1250"/>
                                        <p:tgtEl>
                                          <p:spTgt spid="875"/>
                                        </p:tgtEl>
                                      </p:cBhvr>
                                    </p:animEffect>
                                  </p:childTnLst>
                                </p:cTn>
                              </p:par>
                              <p:par>
                                <p:cTn id="43" presetID="53" presetClass="entr" presetSubtype="16" fill="hold" nodeType="withEffect">
                                  <p:stCondLst>
                                    <p:cond delay="500"/>
                                  </p:stCondLst>
                                  <p:childTnLst>
                                    <p:set>
                                      <p:cBhvr>
                                        <p:cTn id="44" dur="1" fill="hold">
                                          <p:stCondLst>
                                            <p:cond delay="0"/>
                                          </p:stCondLst>
                                        </p:cTn>
                                        <p:tgtEl>
                                          <p:spTgt spid="879"/>
                                        </p:tgtEl>
                                        <p:attrNameLst>
                                          <p:attrName>style.visibility</p:attrName>
                                        </p:attrNameLst>
                                      </p:cBhvr>
                                      <p:to>
                                        <p:strVal val="visible"/>
                                      </p:to>
                                    </p:set>
                                    <p:anim calcmode="lin" valueType="num">
                                      <p:cBhvr>
                                        <p:cTn id="45" dur="1250" fill="hold"/>
                                        <p:tgtEl>
                                          <p:spTgt spid="879"/>
                                        </p:tgtEl>
                                        <p:attrNameLst>
                                          <p:attrName>ppt_w</p:attrName>
                                        </p:attrNameLst>
                                      </p:cBhvr>
                                      <p:tavLst>
                                        <p:tav tm="0">
                                          <p:val>
                                            <p:fltVal val="0"/>
                                          </p:val>
                                        </p:tav>
                                        <p:tav tm="100000">
                                          <p:val>
                                            <p:strVal val="#ppt_w"/>
                                          </p:val>
                                        </p:tav>
                                      </p:tavLst>
                                    </p:anim>
                                    <p:anim calcmode="lin" valueType="num">
                                      <p:cBhvr>
                                        <p:cTn id="46" dur="1250" fill="hold"/>
                                        <p:tgtEl>
                                          <p:spTgt spid="879"/>
                                        </p:tgtEl>
                                        <p:attrNameLst>
                                          <p:attrName>ppt_h</p:attrName>
                                        </p:attrNameLst>
                                      </p:cBhvr>
                                      <p:tavLst>
                                        <p:tav tm="0">
                                          <p:val>
                                            <p:fltVal val="0"/>
                                          </p:val>
                                        </p:tav>
                                        <p:tav tm="100000">
                                          <p:val>
                                            <p:strVal val="#ppt_h"/>
                                          </p:val>
                                        </p:tav>
                                      </p:tavLst>
                                    </p:anim>
                                    <p:animEffect transition="in" filter="fade">
                                      <p:cBhvr>
                                        <p:cTn id="47" dur="1250"/>
                                        <p:tgtEl>
                                          <p:spTgt spid="879"/>
                                        </p:tgtEl>
                                      </p:cBhvr>
                                    </p:animEffect>
                                  </p:childTnLst>
                                </p:cTn>
                              </p:par>
                              <p:par>
                                <p:cTn id="48" presetID="53" presetClass="entr" presetSubtype="16" fill="hold" nodeType="withEffect">
                                  <p:stCondLst>
                                    <p:cond delay="1000"/>
                                  </p:stCondLst>
                                  <p:childTnLst>
                                    <p:set>
                                      <p:cBhvr>
                                        <p:cTn id="49" dur="1" fill="hold">
                                          <p:stCondLst>
                                            <p:cond delay="0"/>
                                          </p:stCondLst>
                                        </p:cTn>
                                        <p:tgtEl>
                                          <p:spTgt spid="883"/>
                                        </p:tgtEl>
                                        <p:attrNameLst>
                                          <p:attrName>style.visibility</p:attrName>
                                        </p:attrNameLst>
                                      </p:cBhvr>
                                      <p:to>
                                        <p:strVal val="visible"/>
                                      </p:to>
                                    </p:set>
                                    <p:anim calcmode="lin" valueType="num">
                                      <p:cBhvr>
                                        <p:cTn id="50" dur="1250" fill="hold"/>
                                        <p:tgtEl>
                                          <p:spTgt spid="883"/>
                                        </p:tgtEl>
                                        <p:attrNameLst>
                                          <p:attrName>ppt_w</p:attrName>
                                        </p:attrNameLst>
                                      </p:cBhvr>
                                      <p:tavLst>
                                        <p:tav tm="0">
                                          <p:val>
                                            <p:fltVal val="0"/>
                                          </p:val>
                                        </p:tav>
                                        <p:tav tm="100000">
                                          <p:val>
                                            <p:strVal val="#ppt_w"/>
                                          </p:val>
                                        </p:tav>
                                      </p:tavLst>
                                    </p:anim>
                                    <p:anim calcmode="lin" valueType="num">
                                      <p:cBhvr>
                                        <p:cTn id="51" dur="1250" fill="hold"/>
                                        <p:tgtEl>
                                          <p:spTgt spid="883"/>
                                        </p:tgtEl>
                                        <p:attrNameLst>
                                          <p:attrName>ppt_h</p:attrName>
                                        </p:attrNameLst>
                                      </p:cBhvr>
                                      <p:tavLst>
                                        <p:tav tm="0">
                                          <p:val>
                                            <p:fltVal val="0"/>
                                          </p:val>
                                        </p:tav>
                                        <p:tav tm="100000">
                                          <p:val>
                                            <p:strVal val="#ppt_h"/>
                                          </p:val>
                                        </p:tav>
                                      </p:tavLst>
                                    </p:anim>
                                    <p:animEffect transition="in" filter="fade">
                                      <p:cBhvr>
                                        <p:cTn id="52" dur="1250"/>
                                        <p:tgtEl>
                                          <p:spTgt spid="883"/>
                                        </p:tgtEl>
                                      </p:cBhvr>
                                    </p:animEffect>
                                  </p:childTnLst>
                                </p:cTn>
                              </p:par>
                            </p:childTnLst>
                          </p:cTn>
                        </p:par>
                      </p:childTnLst>
                    </p:cTn>
                  </p:par>
                  <p:par>
                    <p:cTn id="53" fill="hold">
                      <p:stCondLst>
                        <p:cond delay="indefinite"/>
                      </p:stCondLst>
                      <p:childTnLst>
                        <p:par>
                          <p:cTn id="54" fill="hold">
                            <p:stCondLst>
                              <p:cond delay="0"/>
                            </p:stCondLst>
                            <p:childTnLst>
                              <p:par>
                                <p:cTn id="55" presetID="37" presetClass="entr" presetSubtype="0" fill="hold" nodeType="clickEffect">
                                  <p:stCondLst>
                                    <p:cond delay="0"/>
                                  </p:stCondLst>
                                  <p:childTnLst>
                                    <p:set>
                                      <p:cBhvr>
                                        <p:cTn id="56" dur="1" fill="hold">
                                          <p:stCondLst>
                                            <p:cond delay="0"/>
                                          </p:stCondLst>
                                        </p:cTn>
                                        <p:tgtEl>
                                          <p:spTgt spid="856"/>
                                        </p:tgtEl>
                                        <p:attrNameLst>
                                          <p:attrName>style.visibility</p:attrName>
                                        </p:attrNameLst>
                                      </p:cBhvr>
                                      <p:to>
                                        <p:strVal val="visible"/>
                                      </p:to>
                                    </p:set>
                                    <p:animEffect transition="in" filter="fade">
                                      <p:cBhvr>
                                        <p:cTn id="57" dur="1000"/>
                                        <p:tgtEl>
                                          <p:spTgt spid="856"/>
                                        </p:tgtEl>
                                      </p:cBhvr>
                                    </p:animEffect>
                                    <p:anim calcmode="lin" valueType="num">
                                      <p:cBhvr>
                                        <p:cTn id="58" dur="1000" fill="hold"/>
                                        <p:tgtEl>
                                          <p:spTgt spid="856"/>
                                        </p:tgtEl>
                                        <p:attrNameLst>
                                          <p:attrName>ppt_x</p:attrName>
                                        </p:attrNameLst>
                                      </p:cBhvr>
                                      <p:tavLst>
                                        <p:tav tm="0">
                                          <p:val>
                                            <p:strVal val="#ppt_x"/>
                                          </p:val>
                                        </p:tav>
                                        <p:tav tm="100000">
                                          <p:val>
                                            <p:strVal val="#ppt_x"/>
                                          </p:val>
                                        </p:tav>
                                      </p:tavLst>
                                    </p:anim>
                                    <p:anim calcmode="lin" valueType="num">
                                      <p:cBhvr>
                                        <p:cTn id="59" dur="900" decel="100000" fill="hold"/>
                                        <p:tgtEl>
                                          <p:spTgt spid="856"/>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856"/>
                                        </p:tgtEl>
                                        <p:attrNameLst>
                                          <p:attrName>ppt_y</p:attrName>
                                        </p:attrNameLst>
                                      </p:cBhvr>
                                      <p:tavLst>
                                        <p:tav tm="0">
                                          <p:val>
                                            <p:strVal val="#ppt_y-.03"/>
                                          </p:val>
                                        </p:tav>
                                        <p:tav tm="100000">
                                          <p:val>
                                            <p:strVal val="#ppt_y"/>
                                          </p:val>
                                        </p:tav>
                                      </p:tavLst>
                                    </p:anim>
                                  </p:childTnLst>
                                </p:cTn>
                              </p:par>
                              <p:par>
                                <p:cTn id="61" presetID="10" presetClass="exit" presetSubtype="0" fill="hold" nodeType="withEffect">
                                  <p:stCondLst>
                                    <p:cond delay="0"/>
                                  </p:stCondLst>
                                  <p:childTnLst>
                                    <p:animEffect transition="out" filter="fade">
                                      <p:cBhvr>
                                        <p:cTn id="62" dur="500"/>
                                        <p:tgtEl>
                                          <p:spTgt spid="4"/>
                                        </p:tgtEl>
                                      </p:cBhvr>
                                    </p:animEffect>
                                    <p:set>
                                      <p:cBhvr>
                                        <p:cTn id="63" dur="1" fill="hold">
                                          <p:stCondLst>
                                            <p:cond delay="499"/>
                                          </p:stCondLst>
                                        </p:cTn>
                                        <p:tgtEl>
                                          <p:spTgt spid="4"/>
                                        </p:tgtEl>
                                        <p:attrNameLst>
                                          <p:attrName>style.visibility</p:attrName>
                                        </p:attrNameLst>
                                      </p:cBhvr>
                                      <p:to>
                                        <p:strVal val="hidden"/>
                                      </p:to>
                                    </p:set>
                                  </p:childTnLst>
                                </p:cTn>
                              </p:par>
                              <p:par>
                                <p:cTn id="64" presetID="10" presetClass="exit" presetSubtype="0" fill="hold" nodeType="withEffect">
                                  <p:stCondLst>
                                    <p:cond delay="0"/>
                                  </p:stCondLst>
                                  <p:childTnLst>
                                    <p:animEffect transition="out" filter="fade">
                                      <p:cBhvr>
                                        <p:cTn id="65" dur="500"/>
                                        <p:tgtEl>
                                          <p:spTgt spid="17"/>
                                        </p:tgtEl>
                                      </p:cBhvr>
                                    </p:animEffect>
                                    <p:set>
                                      <p:cBhvr>
                                        <p:cTn id="66" dur="1" fill="hold">
                                          <p:stCondLst>
                                            <p:cond delay="499"/>
                                          </p:stCondLst>
                                        </p:cTn>
                                        <p:tgtEl>
                                          <p:spTgt spid="17"/>
                                        </p:tgtEl>
                                        <p:attrNameLst>
                                          <p:attrName>style.visibility</p:attrName>
                                        </p:attrNameLst>
                                      </p:cBhvr>
                                      <p:to>
                                        <p:strVal val="hidden"/>
                                      </p:to>
                                    </p:set>
                                  </p:childTnLst>
                                </p:cTn>
                              </p:par>
                              <p:par>
                                <p:cTn id="67" presetID="10" presetClass="exit" presetSubtype="0" fill="hold" nodeType="withEffect">
                                  <p:stCondLst>
                                    <p:cond delay="0"/>
                                  </p:stCondLst>
                                  <p:childTnLst>
                                    <p:animEffect transition="out" filter="fade">
                                      <p:cBhvr>
                                        <p:cTn id="68" dur="500"/>
                                        <p:tgtEl>
                                          <p:spTgt spid="55"/>
                                        </p:tgtEl>
                                      </p:cBhvr>
                                    </p:animEffect>
                                    <p:set>
                                      <p:cBhvr>
                                        <p:cTn id="69" dur="1" fill="hold">
                                          <p:stCondLst>
                                            <p:cond delay="499"/>
                                          </p:stCondLst>
                                        </p:cTn>
                                        <p:tgtEl>
                                          <p:spTgt spid="55"/>
                                        </p:tgtEl>
                                        <p:attrNameLst>
                                          <p:attrName>style.visibility</p:attrName>
                                        </p:attrNameLst>
                                      </p:cBhvr>
                                      <p:to>
                                        <p:strVal val="hidden"/>
                                      </p:to>
                                    </p:set>
                                  </p:childTnLst>
                                </p:cTn>
                              </p:par>
                              <p:par>
                                <p:cTn id="70" presetID="10" presetClass="exit" presetSubtype="0" fill="hold" nodeType="withEffect">
                                  <p:stCondLst>
                                    <p:cond delay="0"/>
                                  </p:stCondLst>
                                  <p:childTnLst>
                                    <p:animEffect transition="out" filter="fade">
                                      <p:cBhvr>
                                        <p:cTn id="71" dur="500"/>
                                        <p:tgtEl>
                                          <p:spTgt spid="879"/>
                                        </p:tgtEl>
                                      </p:cBhvr>
                                    </p:animEffect>
                                    <p:set>
                                      <p:cBhvr>
                                        <p:cTn id="72" dur="1" fill="hold">
                                          <p:stCondLst>
                                            <p:cond delay="499"/>
                                          </p:stCondLst>
                                        </p:cTn>
                                        <p:tgtEl>
                                          <p:spTgt spid="879"/>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500"/>
                                        <p:tgtEl>
                                          <p:spTgt spid="875"/>
                                        </p:tgtEl>
                                      </p:cBhvr>
                                    </p:animEffect>
                                    <p:set>
                                      <p:cBhvr>
                                        <p:cTn id="75" dur="1" fill="hold">
                                          <p:stCondLst>
                                            <p:cond delay="499"/>
                                          </p:stCondLst>
                                        </p:cTn>
                                        <p:tgtEl>
                                          <p:spTgt spid="875"/>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500"/>
                                        <p:tgtEl>
                                          <p:spTgt spid="883"/>
                                        </p:tgtEl>
                                      </p:cBhvr>
                                    </p:animEffect>
                                    <p:set>
                                      <p:cBhvr>
                                        <p:cTn id="78" dur="1" fill="hold">
                                          <p:stCondLst>
                                            <p:cond delay="499"/>
                                          </p:stCondLst>
                                        </p:cTn>
                                        <p:tgtEl>
                                          <p:spTgt spid="883"/>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500"/>
                                        <p:tgtEl>
                                          <p:spTgt spid="839"/>
                                        </p:tgtEl>
                                      </p:cBhvr>
                                    </p:animEffect>
                                    <p:set>
                                      <p:cBhvr>
                                        <p:cTn id="81" dur="1" fill="hold">
                                          <p:stCondLst>
                                            <p:cond delay="499"/>
                                          </p:stCondLst>
                                        </p:cTn>
                                        <p:tgtEl>
                                          <p:spTgt spid="839"/>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1000"/>
                                        <p:tgtEl>
                                          <p:spTgt spid="5"/>
                                        </p:tgtEl>
                                      </p:cBhvr>
                                    </p:animEffect>
                                    <p:set>
                                      <p:cBhvr>
                                        <p:cTn id="84" dur="1" fill="hold">
                                          <p:stCondLst>
                                            <p:cond delay="9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3DFFF6-1C19-C58D-9EEA-716C1B3B0C5E}"/>
            </a:ext>
          </a:extLst>
        </p:cNvPr>
        <p:cNvGrpSpPr/>
        <p:nvPr/>
      </p:nvGrpSpPr>
      <p:grpSpPr>
        <a:xfrm>
          <a:off x="0" y="0"/>
          <a:ext cx="0" cy="0"/>
          <a:chOff x="0" y="0"/>
          <a:chExt cx="0" cy="0"/>
        </a:xfrm>
      </p:grpSpPr>
      <p:sp>
        <p:nvSpPr>
          <p:cNvPr id="10" name="Rechthoek 9">
            <a:extLst>
              <a:ext uri="{FF2B5EF4-FFF2-40B4-BE49-F238E27FC236}">
                <a16:creationId xmlns:a16="http://schemas.microsoft.com/office/drawing/2014/main" id="{D4A8C8AF-9D0D-7897-EDFC-04BBE9459CF3}"/>
              </a:ext>
            </a:extLst>
          </p:cNvPr>
          <p:cNvSpPr/>
          <p:nvPr/>
        </p:nvSpPr>
        <p:spPr>
          <a:xfrm>
            <a:off x="1588" y="4766380"/>
            <a:ext cx="11784858" cy="1367822"/>
          </a:xfrm>
          <a:prstGeom prst="rect">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endParaRPr lang="nl-NL">
              <a:solidFill>
                <a:srgbClr val="FFFFFF"/>
              </a:solidFill>
              <a:latin typeface="Calibri" panose="020F0502020204030204"/>
            </a:endParaRPr>
          </a:p>
        </p:txBody>
      </p:sp>
      <p:grpSp>
        <p:nvGrpSpPr>
          <p:cNvPr id="46" name="Groep 45">
            <a:extLst>
              <a:ext uri="{FF2B5EF4-FFF2-40B4-BE49-F238E27FC236}">
                <a16:creationId xmlns:a16="http://schemas.microsoft.com/office/drawing/2014/main" id="{352A724F-C6F2-3ED4-BB09-17D13A08B07F}"/>
              </a:ext>
            </a:extLst>
          </p:cNvPr>
          <p:cNvGrpSpPr/>
          <p:nvPr/>
        </p:nvGrpSpPr>
        <p:grpSpPr>
          <a:xfrm>
            <a:off x="229532" y="5192389"/>
            <a:ext cx="1355914" cy="515806"/>
            <a:chOff x="228767" y="5167037"/>
            <a:chExt cx="1356091" cy="515873"/>
          </a:xfrm>
        </p:grpSpPr>
        <p:sp>
          <p:nvSpPr>
            <p:cNvPr id="11" name="Tekstvak 10">
              <a:extLst>
                <a:ext uri="{FF2B5EF4-FFF2-40B4-BE49-F238E27FC236}">
                  <a16:creationId xmlns:a16="http://schemas.microsoft.com/office/drawing/2014/main" id="{489CF1CD-A4F7-7333-382A-8942064AE79E}"/>
                </a:ext>
              </a:extLst>
            </p:cNvPr>
            <p:cNvSpPr txBox="1"/>
            <p:nvPr/>
          </p:nvSpPr>
          <p:spPr>
            <a:xfrm>
              <a:off x="540366" y="5167037"/>
              <a:ext cx="1044492" cy="515873"/>
            </a:xfrm>
            <a:prstGeom prst="roundRect">
              <a:avLst/>
            </a:prstGeom>
            <a:noFill/>
            <a:ln>
              <a:noFill/>
            </a:ln>
          </p:spPr>
          <p:txBody>
            <a:bodyPr wrap="square" lIns="0" tIns="47994" rIns="0" bIns="47994" rtlCol="0" anchor="ctr">
              <a:spAutoFit/>
            </a:bodyPr>
            <a:lstStyle/>
            <a:p>
              <a:pPr defTabSz="914286">
                <a:defRPr/>
              </a:pPr>
              <a:r>
                <a:rPr lang="nl-NL" sz="1200" b="1">
                  <a:solidFill>
                    <a:srgbClr val="005286"/>
                  </a:solidFill>
                  <a:latin typeface="Calibri" panose="020F0502020204030204"/>
                </a:rPr>
                <a:t>Landelijke opschaling</a:t>
              </a:r>
            </a:p>
          </p:txBody>
        </p:sp>
        <p:grpSp>
          <p:nvGrpSpPr>
            <p:cNvPr id="6" name="Groep 5">
              <a:extLst>
                <a:ext uri="{FF2B5EF4-FFF2-40B4-BE49-F238E27FC236}">
                  <a16:creationId xmlns:a16="http://schemas.microsoft.com/office/drawing/2014/main" id="{ED4EE35F-F14E-7169-8A50-E001FD12C056}"/>
                </a:ext>
              </a:extLst>
            </p:cNvPr>
            <p:cNvGrpSpPr/>
            <p:nvPr/>
          </p:nvGrpSpPr>
          <p:grpSpPr>
            <a:xfrm>
              <a:off x="228767" y="5288668"/>
              <a:ext cx="270503" cy="272610"/>
              <a:chOff x="2911218" y="5516691"/>
              <a:chExt cx="498567" cy="502450"/>
            </a:xfrm>
          </p:grpSpPr>
          <p:sp>
            <p:nvSpPr>
              <p:cNvPr id="7" name="Vrije vorm 6">
                <a:extLst>
                  <a:ext uri="{FF2B5EF4-FFF2-40B4-BE49-F238E27FC236}">
                    <a16:creationId xmlns:a16="http://schemas.microsoft.com/office/drawing/2014/main" id="{6640E7E2-3E83-3846-74CC-87B2CB4F1F6F}"/>
                  </a:ext>
                </a:extLst>
              </p:cNvPr>
              <p:cNvSpPr/>
              <p:nvPr/>
            </p:nvSpPr>
            <p:spPr>
              <a:xfrm>
                <a:off x="2973917" y="5579877"/>
                <a:ext cx="373169" cy="376079"/>
              </a:xfrm>
              <a:custGeom>
                <a:avLst/>
                <a:gdLst>
                  <a:gd name="connsiteX0" fmla="*/ 73515 w 249121"/>
                  <a:gd name="connsiteY0" fmla="*/ 178199 h 251064"/>
                  <a:gd name="connsiteX1" fmla="*/ 72138 w 249121"/>
                  <a:gd name="connsiteY1" fmla="*/ 176903 h 251064"/>
                  <a:gd name="connsiteX2" fmla="*/ 72947 w 249121"/>
                  <a:gd name="connsiteY2" fmla="*/ 177470 h 251064"/>
                  <a:gd name="connsiteX3" fmla="*/ 73515 w 249121"/>
                  <a:gd name="connsiteY3" fmla="*/ 178199 h 251064"/>
                  <a:gd name="connsiteX4" fmla="*/ 495 w 249121"/>
                  <a:gd name="connsiteY4" fmla="*/ 247417 h 251064"/>
                  <a:gd name="connsiteX5" fmla="*/ 0 w 249121"/>
                  <a:gd name="connsiteY5" fmla="*/ 245074 h 251064"/>
                  <a:gd name="connsiteX6" fmla="*/ 495 w 249121"/>
                  <a:gd name="connsiteY6" fmla="*/ 247417 h 251064"/>
                  <a:gd name="connsiteX7" fmla="*/ 2672 w 249121"/>
                  <a:gd name="connsiteY7" fmla="*/ 250012 h 251064"/>
                  <a:gd name="connsiteX8" fmla="*/ 1781 w 249121"/>
                  <a:gd name="connsiteY8" fmla="*/ 249364 h 251064"/>
                  <a:gd name="connsiteX9" fmla="*/ 1781 w 249121"/>
                  <a:gd name="connsiteY9" fmla="*/ 249283 h 251064"/>
                  <a:gd name="connsiteX10" fmla="*/ 2672 w 249121"/>
                  <a:gd name="connsiteY10" fmla="*/ 250012 h 251064"/>
                  <a:gd name="connsiteX11" fmla="*/ 176256 w 249121"/>
                  <a:gd name="connsiteY11" fmla="*/ 177470 h 251064"/>
                  <a:gd name="connsiteX12" fmla="*/ 176904 w 249121"/>
                  <a:gd name="connsiteY12" fmla="*/ 176984 h 251064"/>
                  <a:gd name="connsiteX13" fmla="*/ 175688 w 249121"/>
                  <a:gd name="connsiteY13" fmla="*/ 178117 h 251064"/>
                  <a:gd name="connsiteX14" fmla="*/ 176256 w 249121"/>
                  <a:gd name="connsiteY14" fmla="*/ 177470 h 251064"/>
                  <a:gd name="connsiteX15" fmla="*/ 247341 w 249121"/>
                  <a:gd name="connsiteY15" fmla="*/ 249283 h 251064"/>
                  <a:gd name="connsiteX16" fmla="*/ 247341 w 249121"/>
                  <a:gd name="connsiteY16" fmla="*/ 249364 h 251064"/>
                  <a:gd name="connsiteX17" fmla="*/ 246449 w 249121"/>
                  <a:gd name="connsiteY17" fmla="*/ 250012 h 251064"/>
                  <a:gd name="connsiteX18" fmla="*/ 247341 w 249121"/>
                  <a:gd name="connsiteY18" fmla="*/ 249283 h 251064"/>
                  <a:gd name="connsiteX19" fmla="*/ 248150 w 249121"/>
                  <a:gd name="connsiteY19" fmla="*/ 248393 h 251064"/>
                  <a:gd name="connsiteX20" fmla="*/ 247341 w 249121"/>
                  <a:gd name="connsiteY20" fmla="*/ 249283 h 251064"/>
                  <a:gd name="connsiteX21" fmla="*/ 248069 w 249121"/>
                  <a:gd name="connsiteY21" fmla="*/ 248393 h 251064"/>
                  <a:gd name="connsiteX22" fmla="*/ 248150 w 249121"/>
                  <a:gd name="connsiteY22" fmla="*/ 248393 h 251064"/>
                  <a:gd name="connsiteX23" fmla="*/ 90921 w 249121"/>
                  <a:gd name="connsiteY23" fmla="*/ 64689 h 251064"/>
                  <a:gd name="connsiteX24" fmla="*/ 84849 w 249121"/>
                  <a:gd name="connsiteY24" fmla="*/ 70761 h 251064"/>
                  <a:gd name="connsiteX25" fmla="*/ 79587 w 249121"/>
                  <a:gd name="connsiteY25" fmla="*/ 70761 h 251064"/>
                  <a:gd name="connsiteX26" fmla="*/ 73515 w 249121"/>
                  <a:gd name="connsiteY26" fmla="*/ 72866 h 251064"/>
                  <a:gd name="connsiteX27" fmla="*/ 72057 w 249121"/>
                  <a:gd name="connsiteY27" fmla="*/ 74405 h 251064"/>
                  <a:gd name="connsiteX28" fmla="*/ 71976 w 249121"/>
                  <a:gd name="connsiteY28" fmla="*/ 74405 h 251064"/>
                  <a:gd name="connsiteX29" fmla="*/ 69790 w 249121"/>
                  <a:gd name="connsiteY29" fmla="*/ 80558 h 251064"/>
                  <a:gd name="connsiteX30" fmla="*/ 69790 w 249121"/>
                  <a:gd name="connsiteY30" fmla="*/ 85820 h 251064"/>
                  <a:gd name="connsiteX31" fmla="*/ 63717 w 249121"/>
                  <a:gd name="connsiteY31" fmla="*/ 91892 h 251064"/>
                  <a:gd name="connsiteX32" fmla="*/ 57645 w 249121"/>
                  <a:gd name="connsiteY32" fmla="*/ 85820 h 251064"/>
                  <a:gd name="connsiteX33" fmla="*/ 57645 w 249121"/>
                  <a:gd name="connsiteY33" fmla="*/ 80558 h 251064"/>
                  <a:gd name="connsiteX34" fmla="*/ 60479 w 249121"/>
                  <a:gd name="connsiteY34" fmla="*/ 69709 h 251064"/>
                  <a:gd name="connsiteX35" fmla="*/ 12144 w 249121"/>
                  <a:gd name="connsiteY35" fmla="*/ 20807 h 251064"/>
                  <a:gd name="connsiteX36" fmla="*/ 12144 w 249121"/>
                  <a:gd name="connsiteY36" fmla="*/ 76348 h 251064"/>
                  <a:gd name="connsiteX37" fmla="*/ 6072 w 249121"/>
                  <a:gd name="connsiteY37" fmla="*/ 82420 h 251064"/>
                  <a:gd name="connsiteX38" fmla="*/ 0 w 249121"/>
                  <a:gd name="connsiteY38" fmla="*/ 76348 h 251064"/>
                  <a:gd name="connsiteX39" fmla="*/ 0 w 249121"/>
                  <a:gd name="connsiteY39" fmla="*/ 6072 h 251064"/>
                  <a:gd name="connsiteX40" fmla="*/ 486 w 249121"/>
                  <a:gd name="connsiteY40" fmla="*/ 3724 h 251064"/>
                  <a:gd name="connsiteX41" fmla="*/ 1781 w 249121"/>
                  <a:gd name="connsiteY41" fmla="*/ 1781 h 251064"/>
                  <a:gd name="connsiteX42" fmla="*/ 4859 w 249121"/>
                  <a:gd name="connsiteY42" fmla="*/ 162 h 251064"/>
                  <a:gd name="connsiteX43" fmla="*/ 6072 w 249121"/>
                  <a:gd name="connsiteY43" fmla="*/ 0 h 251064"/>
                  <a:gd name="connsiteX44" fmla="*/ 75781 w 249121"/>
                  <a:gd name="connsiteY44" fmla="*/ 0 h 251064"/>
                  <a:gd name="connsiteX45" fmla="*/ 81853 w 249121"/>
                  <a:gd name="connsiteY45" fmla="*/ 6072 h 251064"/>
                  <a:gd name="connsiteX46" fmla="*/ 75781 w 249121"/>
                  <a:gd name="connsiteY46" fmla="*/ 12144 h 251064"/>
                  <a:gd name="connsiteX47" fmla="*/ 20565 w 249121"/>
                  <a:gd name="connsiteY47" fmla="*/ 12144 h 251064"/>
                  <a:gd name="connsiteX48" fmla="*/ 69142 w 249121"/>
                  <a:gd name="connsiteY48" fmla="*/ 61208 h 251064"/>
                  <a:gd name="connsiteX49" fmla="*/ 79587 w 249121"/>
                  <a:gd name="connsiteY49" fmla="*/ 58617 h 251064"/>
                  <a:gd name="connsiteX50" fmla="*/ 84849 w 249121"/>
                  <a:gd name="connsiteY50" fmla="*/ 58617 h 251064"/>
                  <a:gd name="connsiteX51" fmla="*/ 90921 w 249121"/>
                  <a:gd name="connsiteY51" fmla="*/ 64689 h 251064"/>
                  <a:gd name="connsiteX52" fmla="*/ 73515 w 249121"/>
                  <a:gd name="connsiteY52" fmla="*/ 72866 h 251064"/>
                  <a:gd name="connsiteX53" fmla="*/ 72947 w 249121"/>
                  <a:gd name="connsiteY53" fmla="*/ 73676 h 251064"/>
                  <a:gd name="connsiteX54" fmla="*/ 72057 w 249121"/>
                  <a:gd name="connsiteY54" fmla="*/ 74405 h 251064"/>
                  <a:gd name="connsiteX55" fmla="*/ 73515 w 249121"/>
                  <a:gd name="connsiteY55" fmla="*/ 72866 h 251064"/>
                  <a:gd name="connsiteX56" fmla="*/ 177146 w 249121"/>
                  <a:gd name="connsiteY56" fmla="*/ 74405 h 251064"/>
                  <a:gd name="connsiteX57" fmla="*/ 176256 w 249121"/>
                  <a:gd name="connsiteY57" fmla="*/ 73676 h 251064"/>
                  <a:gd name="connsiteX58" fmla="*/ 175607 w 249121"/>
                  <a:gd name="connsiteY58" fmla="*/ 72947 h 251064"/>
                  <a:gd name="connsiteX59" fmla="*/ 177146 w 249121"/>
                  <a:gd name="connsiteY59" fmla="*/ 74405 h 251064"/>
                  <a:gd name="connsiteX60" fmla="*/ 90921 w 249121"/>
                  <a:gd name="connsiteY60" fmla="*/ 186457 h 251064"/>
                  <a:gd name="connsiteX61" fmla="*/ 84849 w 249121"/>
                  <a:gd name="connsiteY61" fmla="*/ 192529 h 251064"/>
                  <a:gd name="connsiteX62" fmla="*/ 79587 w 249121"/>
                  <a:gd name="connsiteY62" fmla="*/ 192529 h 251064"/>
                  <a:gd name="connsiteX63" fmla="*/ 69142 w 249121"/>
                  <a:gd name="connsiteY63" fmla="*/ 189857 h 251064"/>
                  <a:gd name="connsiteX64" fmla="*/ 20646 w 249121"/>
                  <a:gd name="connsiteY64" fmla="*/ 238920 h 251064"/>
                  <a:gd name="connsiteX65" fmla="*/ 75781 w 249121"/>
                  <a:gd name="connsiteY65" fmla="*/ 238920 h 251064"/>
                  <a:gd name="connsiteX66" fmla="*/ 81853 w 249121"/>
                  <a:gd name="connsiteY66" fmla="*/ 244993 h 251064"/>
                  <a:gd name="connsiteX67" fmla="*/ 75781 w 249121"/>
                  <a:gd name="connsiteY67" fmla="*/ 251065 h 251064"/>
                  <a:gd name="connsiteX68" fmla="*/ 6072 w 249121"/>
                  <a:gd name="connsiteY68" fmla="*/ 251065 h 251064"/>
                  <a:gd name="connsiteX69" fmla="*/ 2672 w 249121"/>
                  <a:gd name="connsiteY69" fmla="*/ 250012 h 251064"/>
                  <a:gd name="connsiteX70" fmla="*/ 1781 w 249121"/>
                  <a:gd name="connsiteY70" fmla="*/ 249283 h 251064"/>
                  <a:gd name="connsiteX71" fmla="*/ 486 w 249121"/>
                  <a:gd name="connsiteY71" fmla="*/ 247421 h 251064"/>
                  <a:gd name="connsiteX72" fmla="*/ 0 w 249121"/>
                  <a:gd name="connsiteY72" fmla="*/ 245074 h 251064"/>
                  <a:gd name="connsiteX73" fmla="*/ 0 w 249121"/>
                  <a:gd name="connsiteY73" fmla="*/ 174717 h 251064"/>
                  <a:gd name="connsiteX74" fmla="*/ 6072 w 249121"/>
                  <a:gd name="connsiteY74" fmla="*/ 168645 h 251064"/>
                  <a:gd name="connsiteX75" fmla="*/ 12144 w 249121"/>
                  <a:gd name="connsiteY75" fmla="*/ 174717 h 251064"/>
                  <a:gd name="connsiteX76" fmla="*/ 12144 w 249121"/>
                  <a:gd name="connsiteY76" fmla="*/ 230258 h 251064"/>
                  <a:gd name="connsiteX77" fmla="*/ 60479 w 249121"/>
                  <a:gd name="connsiteY77" fmla="*/ 181356 h 251064"/>
                  <a:gd name="connsiteX78" fmla="*/ 57645 w 249121"/>
                  <a:gd name="connsiteY78" fmla="*/ 170588 h 251064"/>
                  <a:gd name="connsiteX79" fmla="*/ 57645 w 249121"/>
                  <a:gd name="connsiteY79" fmla="*/ 165244 h 251064"/>
                  <a:gd name="connsiteX80" fmla="*/ 63717 w 249121"/>
                  <a:gd name="connsiteY80" fmla="*/ 159172 h 251064"/>
                  <a:gd name="connsiteX81" fmla="*/ 69790 w 249121"/>
                  <a:gd name="connsiteY81" fmla="*/ 165244 h 251064"/>
                  <a:gd name="connsiteX82" fmla="*/ 69790 w 249121"/>
                  <a:gd name="connsiteY82" fmla="*/ 170588 h 251064"/>
                  <a:gd name="connsiteX83" fmla="*/ 72138 w 249121"/>
                  <a:gd name="connsiteY83" fmla="*/ 176903 h 251064"/>
                  <a:gd name="connsiteX84" fmla="*/ 73515 w 249121"/>
                  <a:gd name="connsiteY84" fmla="*/ 178199 h 251064"/>
                  <a:gd name="connsiteX85" fmla="*/ 79587 w 249121"/>
                  <a:gd name="connsiteY85" fmla="*/ 180385 h 251064"/>
                  <a:gd name="connsiteX86" fmla="*/ 84849 w 249121"/>
                  <a:gd name="connsiteY86" fmla="*/ 180385 h 251064"/>
                  <a:gd name="connsiteX87" fmla="*/ 90921 w 249121"/>
                  <a:gd name="connsiteY87" fmla="*/ 186457 h 251064"/>
                  <a:gd name="connsiteX88" fmla="*/ 249122 w 249121"/>
                  <a:gd name="connsiteY88" fmla="*/ 174717 h 251064"/>
                  <a:gd name="connsiteX89" fmla="*/ 249122 w 249121"/>
                  <a:gd name="connsiteY89" fmla="*/ 244993 h 251064"/>
                  <a:gd name="connsiteX90" fmla="*/ 248636 w 249121"/>
                  <a:gd name="connsiteY90" fmla="*/ 247340 h 251064"/>
                  <a:gd name="connsiteX91" fmla="*/ 248636 w 249121"/>
                  <a:gd name="connsiteY91" fmla="*/ 247421 h 251064"/>
                  <a:gd name="connsiteX92" fmla="*/ 248150 w 249121"/>
                  <a:gd name="connsiteY92" fmla="*/ 248312 h 251064"/>
                  <a:gd name="connsiteX93" fmla="*/ 248069 w 249121"/>
                  <a:gd name="connsiteY93" fmla="*/ 248393 h 251064"/>
                  <a:gd name="connsiteX94" fmla="*/ 247341 w 249121"/>
                  <a:gd name="connsiteY94" fmla="*/ 249283 h 251064"/>
                  <a:gd name="connsiteX95" fmla="*/ 246449 w 249121"/>
                  <a:gd name="connsiteY95" fmla="*/ 250012 h 251064"/>
                  <a:gd name="connsiteX96" fmla="*/ 243050 w 249121"/>
                  <a:gd name="connsiteY96" fmla="*/ 251065 h 251064"/>
                  <a:gd name="connsiteX97" fmla="*/ 173341 w 249121"/>
                  <a:gd name="connsiteY97" fmla="*/ 251065 h 251064"/>
                  <a:gd name="connsiteX98" fmla="*/ 167269 w 249121"/>
                  <a:gd name="connsiteY98" fmla="*/ 244993 h 251064"/>
                  <a:gd name="connsiteX99" fmla="*/ 173341 w 249121"/>
                  <a:gd name="connsiteY99" fmla="*/ 238921 h 251064"/>
                  <a:gd name="connsiteX100" fmla="*/ 228476 w 249121"/>
                  <a:gd name="connsiteY100" fmla="*/ 238921 h 251064"/>
                  <a:gd name="connsiteX101" fmla="*/ 179979 w 249121"/>
                  <a:gd name="connsiteY101" fmla="*/ 189857 h 251064"/>
                  <a:gd name="connsiteX102" fmla="*/ 169535 w 249121"/>
                  <a:gd name="connsiteY102" fmla="*/ 192529 h 251064"/>
                  <a:gd name="connsiteX103" fmla="*/ 164273 w 249121"/>
                  <a:gd name="connsiteY103" fmla="*/ 192529 h 251064"/>
                  <a:gd name="connsiteX104" fmla="*/ 158201 w 249121"/>
                  <a:gd name="connsiteY104" fmla="*/ 186457 h 251064"/>
                  <a:gd name="connsiteX105" fmla="*/ 164273 w 249121"/>
                  <a:gd name="connsiteY105" fmla="*/ 180385 h 251064"/>
                  <a:gd name="connsiteX106" fmla="*/ 169535 w 249121"/>
                  <a:gd name="connsiteY106" fmla="*/ 180385 h 251064"/>
                  <a:gd name="connsiteX107" fmla="*/ 175688 w 249121"/>
                  <a:gd name="connsiteY107" fmla="*/ 178118 h 251064"/>
                  <a:gd name="connsiteX108" fmla="*/ 176904 w 249121"/>
                  <a:gd name="connsiteY108" fmla="*/ 176984 h 251064"/>
                  <a:gd name="connsiteX109" fmla="*/ 179413 w 249121"/>
                  <a:gd name="connsiteY109" fmla="*/ 170588 h 251064"/>
                  <a:gd name="connsiteX110" fmla="*/ 179413 w 249121"/>
                  <a:gd name="connsiteY110" fmla="*/ 165244 h 251064"/>
                  <a:gd name="connsiteX111" fmla="*/ 185485 w 249121"/>
                  <a:gd name="connsiteY111" fmla="*/ 159172 h 251064"/>
                  <a:gd name="connsiteX112" fmla="*/ 191558 w 249121"/>
                  <a:gd name="connsiteY112" fmla="*/ 165244 h 251064"/>
                  <a:gd name="connsiteX113" fmla="*/ 191558 w 249121"/>
                  <a:gd name="connsiteY113" fmla="*/ 170588 h 251064"/>
                  <a:gd name="connsiteX114" fmla="*/ 188643 w 249121"/>
                  <a:gd name="connsiteY114" fmla="*/ 181356 h 251064"/>
                  <a:gd name="connsiteX115" fmla="*/ 236977 w 249121"/>
                  <a:gd name="connsiteY115" fmla="*/ 230176 h 251064"/>
                  <a:gd name="connsiteX116" fmla="*/ 236977 w 249121"/>
                  <a:gd name="connsiteY116" fmla="*/ 174717 h 251064"/>
                  <a:gd name="connsiteX117" fmla="*/ 243050 w 249121"/>
                  <a:gd name="connsiteY117" fmla="*/ 168645 h 251064"/>
                  <a:gd name="connsiteX118" fmla="*/ 249122 w 249121"/>
                  <a:gd name="connsiteY118" fmla="*/ 174717 h 251064"/>
                  <a:gd name="connsiteX119" fmla="*/ 249122 w 249121"/>
                  <a:gd name="connsiteY119" fmla="*/ 5991 h 251064"/>
                  <a:gd name="connsiteX120" fmla="*/ 249122 w 249121"/>
                  <a:gd name="connsiteY120" fmla="*/ 6153 h 251064"/>
                  <a:gd name="connsiteX121" fmla="*/ 249122 w 249121"/>
                  <a:gd name="connsiteY121" fmla="*/ 76348 h 251064"/>
                  <a:gd name="connsiteX122" fmla="*/ 243050 w 249121"/>
                  <a:gd name="connsiteY122" fmla="*/ 82420 h 251064"/>
                  <a:gd name="connsiteX123" fmla="*/ 236977 w 249121"/>
                  <a:gd name="connsiteY123" fmla="*/ 76348 h 251064"/>
                  <a:gd name="connsiteX124" fmla="*/ 236977 w 249121"/>
                  <a:gd name="connsiteY124" fmla="*/ 20888 h 251064"/>
                  <a:gd name="connsiteX125" fmla="*/ 188643 w 249121"/>
                  <a:gd name="connsiteY125" fmla="*/ 69709 h 251064"/>
                  <a:gd name="connsiteX126" fmla="*/ 191558 w 249121"/>
                  <a:gd name="connsiteY126" fmla="*/ 80558 h 251064"/>
                  <a:gd name="connsiteX127" fmla="*/ 191558 w 249121"/>
                  <a:gd name="connsiteY127" fmla="*/ 85820 h 251064"/>
                  <a:gd name="connsiteX128" fmla="*/ 185485 w 249121"/>
                  <a:gd name="connsiteY128" fmla="*/ 91892 h 251064"/>
                  <a:gd name="connsiteX129" fmla="*/ 179413 w 249121"/>
                  <a:gd name="connsiteY129" fmla="*/ 85820 h 251064"/>
                  <a:gd name="connsiteX130" fmla="*/ 179413 w 249121"/>
                  <a:gd name="connsiteY130" fmla="*/ 80558 h 251064"/>
                  <a:gd name="connsiteX131" fmla="*/ 177227 w 249121"/>
                  <a:gd name="connsiteY131" fmla="*/ 74405 h 251064"/>
                  <a:gd name="connsiteX132" fmla="*/ 177146 w 249121"/>
                  <a:gd name="connsiteY132" fmla="*/ 74405 h 251064"/>
                  <a:gd name="connsiteX133" fmla="*/ 175607 w 249121"/>
                  <a:gd name="connsiteY133" fmla="*/ 72947 h 251064"/>
                  <a:gd name="connsiteX134" fmla="*/ 169535 w 249121"/>
                  <a:gd name="connsiteY134" fmla="*/ 70761 h 251064"/>
                  <a:gd name="connsiteX135" fmla="*/ 164273 w 249121"/>
                  <a:gd name="connsiteY135" fmla="*/ 70761 h 251064"/>
                  <a:gd name="connsiteX136" fmla="*/ 158201 w 249121"/>
                  <a:gd name="connsiteY136" fmla="*/ 64689 h 251064"/>
                  <a:gd name="connsiteX137" fmla="*/ 164273 w 249121"/>
                  <a:gd name="connsiteY137" fmla="*/ 58617 h 251064"/>
                  <a:gd name="connsiteX138" fmla="*/ 169535 w 249121"/>
                  <a:gd name="connsiteY138" fmla="*/ 58617 h 251064"/>
                  <a:gd name="connsiteX139" fmla="*/ 179979 w 249121"/>
                  <a:gd name="connsiteY139" fmla="*/ 61208 h 251064"/>
                  <a:gd name="connsiteX140" fmla="*/ 228557 w 249121"/>
                  <a:gd name="connsiteY140" fmla="*/ 12144 h 251064"/>
                  <a:gd name="connsiteX141" fmla="*/ 173341 w 249121"/>
                  <a:gd name="connsiteY141" fmla="*/ 12144 h 251064"/>
                  <a:gd name="connsiteX142" fmla="*/ 167269 w 249121"/>
                  <a:gd name="connsiteY142" fmla="*/ 6072 h 251064"/>
                  <a:gd name="connsiteX143" fmla="*/ 173341 w 249121"/>
                  <a:gd name="connsiteY143" fmla="*/ 0 h 251064"/>
                  <a:gd name="connsiteX144" fmla="*/ 243050 w 249121"/>
                  <a:gd name="connsiteY144" fmla="*/ 0 h 251064"/>
                  <a:gd name="connsiteX145" fmla="*/ 245398 w 249121"/>
                  <a:gd name="connsiteY145" fmla="*/ 486 h 251064"/>
                  <a:gd name="connsiteX146" fmla="*/ 247341 w 249121"/>
                  <a:gd name="connsiteY146" fmla="*/ 1781 h 251064"/>
                  <a:gd name="connsiteX147" fmla="*/ 248636 w 249121"/>
                  <a:gd name="connsiteY147" fmla="*/ 3724 h 251064"/>
                  <a:gd name="connsiteX148" fmla="*/ 249122 w 249121"/>
                  <a:gd name="connsiteY148" fmla="*/ 5991 h 251064"/>
                  <a:gd name="connsiteX149" fmla="*/ 132515 w 249121"/>
                  <a:gd name="connsiteY149" fmla="*/ 192510 h 251064"/>
                  <a:gd name="connsiteX150" fmla="*/ 116631 w 249121"/>
                  <a:gd name="connsiteY150" fmla="*/ 192510 h 251064"/>
                  <a:gd name="connsiteX151" fmla="*/ 110558 w 249121"/>
                  <a:gd name="connsiteY151" fmla="*/ 186438 h 251064"/>
                  <a:gd name="connsiteX152" fmla="*/ 116631 w 249121"/>
                  <a:gd name="connsiteY152" fmla="*/ 180366 h 251064"/>
                  <a:gd name="connsiteX153" fmla="*/ 132515 w 249121"/>
                  <a:gd name="connsiteY153" fmla="*/ 180366 h 251064"/>
                  <a:gd name="connsiteX154" fmla="*/ 138587 w 249121"/>
                  <a:gd name="connsiteY154" fmla="*/ 186438 h 251064"/>
                  <a:gd name="connsiteX155" fmla="*/ 132515 w 249121"/>
                  <a:gd name="connsiteY155" fmla="*/ 192510 h 251064"/>
                  <a:gd name="connsiteX156" fmla="*/ 63689 w 249121"/>
                  <a:gd name="connsiteY156" fmla="*/ 139572 h 251064"/>
                  <a:gd name="connsiteX157" fmla="*/ 57617 w 249121"/>
                  <a:gd name="connsiteY157" fmla="*/ 133500 h 251064"/>
                  <a:gd name="connsiteX158" fmla="*/ 57617 w 249121"/>
                  <a:gd name="connsiteY158" fmla="*/ 117616 h 251064"/>
                  <a:gd name="connsiteX159" fmla="*/ 63689 w 249121"/>
                  <a:gd name="connsiteY159" fmla="*/ 111544 h 251064"/>
                  <a:gd name="connsiteX160" fmla="*/ 69761 w 249121"/>
                  <a:gd name="connsiteY160" fmla="*/ 117616 h 251064"/>
                  <a:gd name="connsiteX161" fmla="*/ 69761 w 249121"/>
                  <a:gd name="connsiteY161" fmla="*/ 133500 h 251064"/>
                  <a:gd name="connsiteX162" fmla="*/ 63689 w 249121"/>
                  <a:gd name="connsiteY162" fmla="*/ 139572 h 251064"/>
                  <a:gd name="connsiteX163" fmla="*/ 185457 w 249121"/>
                  <a:gd name="connsiteY163" fmla="*/ 139572 h 251064"/>
                  <a:gd name="connsiteX164" fmla="*/ 179385 w 249121"/>
                  <a:gd name="connsiteY164" fmla="*/ 133500 h 251064"/>
                  <a:gd name="connsiteX165" fmla="*/ 179385 w 249121"/>
                  <a:gd name="connsiteY165" fmla="*/ 117616 h 251064"/>
                  <a:gd name="connsiteX166" fmla="*/ 185457 w 249121"/>
                  <a:gd name="connsiteY166" fmla="*/ 111544 h 251064"/>
                  <a:gd name="connsiteX167" fmla="*/ 191529 w 249121"/>
                  <a:gd name="connsiteY167" fmla="*/ 117616 h 251064"/>
                  <a:gd name="connsiteX168" fmla="*/ 191529 w 249121"/>
                  <a:gd name="connsiteY168" fmla="*/ 133500 h 251064"/>
                  <a:gd name="connsiteX169" fmla="*/ 185457 w 249121"/>
                  <a:gd name="connsiteY169" fmla="*/ 139572 h 251064"/>
                  <a:gd name="connsiteX170" fmla="*/ 132515 w 249121"/>
                  <a:gd name="connsiteY170" fmla="*/ 70750 h 251064"/>
                  <a:gd name="connsiteX171" fmla="*/ 116631 w 249121"/>
                  <a:gd name="connsiteY171" fmla="*/ 70750 h 251064"/>
                  <a:gd name="connsiteX172" fmla="*/ 110558 w 249121"/>
                  <a:gd name="connsiteY172" fmla="*/ 64678 h 251064"/>
                  <a:gd name="connsiteX173" fmla="*/ 116631 w 249121"/>
                  <a:gd name="connsiteY173" fmla="*/ 58606 h 251064"/>
                  <a:gd name="connsiteX174" fmla="*/ 132515 w 249121"/>
                  <a:gd name="connsiteY174" fmla="*/ 58606 h 251064"/>
                  <a:gd name="connsiteX175" fmla="*/ 138587 w 249121"/>
                  <a:gd name="connsiteY175" fmla="*/ 64678 h 251064"/>
                  <a:gd name="connsiteX176" fmla="*/ 132515 w 249121"/>
                  <a:gd name="connsiteY176" fmla="*/ 70750 h 25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249121" h="251064">
                    <a:moveTo>
                      <a:pt x="73515" y="178199"/>
                    </a:moveTo>
                    <a:cubicBezTo>
                      <a:pt x="73028" y="177874"/>
                      <a:pt x="72542" y="177389"/>
                      <a:pt x="72138" y="176903"/>
                    </a:cubicBezTo>
                    <a:cubicBezTo>
                      <a:pt x="72461" y="176984"/>
                      <a:pt x="72704" y="177227"/>
                      <a:pt x="72947" y="177470"/>
                    </a:cubicBezTo>
                    <a:cubicBezTo>
                      <a:pt x="73190" y="177713"/>
                      <a:pt x="73353" y="177955"/>
                      <a:pt x="73515" y="178199"/>
                    </a:cubicBezTo>
                    <a:close/>
                    <a:moveTo>
                      <a:pt x="495" y="247417"/>
                    </a:moveTo>
                    <a:cubicBezTo>
                      <a:pt x="182" y="246710"/>
                      <a:pt x="0" y="245922"/>
                      <a:pt x="0" y="245074"/>
                    </a:cubicBezTo>
                    <a:cubicBezTo>
                      <a:pt x="0" y="245877"/>
                      <a:pt x="174" y="246672"/>
                      <a:pt x="495" y="247417"/>
                    </a:cubicBezTo>
                    <a:close/>
                    <a:moveTo>
                      <a:pt x="2672" y="250012"/>
                    </a:moveTo>
                    <a:cubicBezTo>
                      <a:pt x="2348" y="249850"/>
                      <a:pt x="2024" y="249608"/>
                      <a:pt x="1781" y="249364"/>
                    </a:cubicBezTo>
                    <a:lnTo>
                      <a:pt x="1781" y="249283"/>
                    </a:lnTo>
                    <a:cubicBezTo>
                      <a:pt x="2105" y="249608"/>
                      <a:pt x="2348" y="249850"/>
                      <a:pt x="2672" y="250012"/>
                    </a:cubicBezTo>
                    <a:close/>
                    <a:moveTo>
                      <a:pt x="176256" y="177470"/>
                    </a:moveTo>
                    <a:cubicBezTo>
                      <a:pt x="176418" y="177308"/>
                      <a:pt x="176661" y="177065"/>
                      <a:pt x="176904" y="176984"/>
                    </a:cubicBezTo>
                    <a:cubicBezTo>
                      <a:pt x="176580" y="177389"/>
                      <a:pt x="176174" y="177794"/>
                      <a:pt x="175688" y="178117"/>
                    </a:cubicBezTo>
                    <a:cubicBezTo>
                      <a:pt x="175850" y="177874"/>
                      <a:pt x="176093" y="177632"/>
                      <a:pt x="176256" y="177470"/>
                    </a:cubicBezTo>
                    <a:close/>
                    <a:moveTo>
                      <a:pt x="247341" y="249283"/>
                    </a:moveTo>
                    <a:lnTo>
                      <a:pt x="247341" y="249364"/>
                    </a:lnTo>
                    <a:cubicBezTo>
                      <a:pt x="247098" y="249608"/>
                      <a:pt x="246774" y="249850"/>
                      <a:pt x="246449" y="250012"/>
                    </a:cubicBezTo>
                    <a:cubicBezTo>
                      <a:pt x="246774" y="249850"/>
                      <a:pt x="247098" y="249608"/>
                      <a:pt x="247341" y="249283"/>
                    </a:cubicBezTo>
                    <a:close/>
                    <a:moveTo>
                      <a:pt x="248150" y="248393"/>
                    </a:moveTo>
                    <a:cubicBezTo>
                      <a:pt x="247907" y="248717"/>
                      <a:pt x="247665" y="249041"/>
                      <a:pt x="247341" y="249283"/>
                    </a:cubicBezTo>
                    <a:cubicBezTo>
                      <a:pt x="247584" y="249041"/>
                      <a:pt x="247826" y="248717"/>
                      <a:pt x="248069" y="248393"/>
                    </a:cubicBezTo>
                    <a:lnTo>
                      <a:pt x="248150" y="248393"/>
                    </a:lnTo>
                    <a:close/>
                    <a:moveTo>
                      <a:pt x="90921" y="64689"/>
                    </a:moveTo>
                    <a:cubicBezTo>
                      <a:pt x="90921" y="68009"/>
                      <a:pt x="88249" y="70761"/>
                      <a:pt x="84849" y="70761"/>
                    </a:cubicBezTo>
                    <a:lnTo>
                      <a:pt x="79587" y="70761"/>
                    </a:lnTo>
                    <a:cubicBezTo>
                      <a:pt x="77320" y="70761"/>
                      <a:pt x="75214" y="71571"/>
                      <a:pt x="73515" y="72866"/>
                    </a:cubicBezTo>
                    <a:cubicBezTo>
                      <a:pt x="72947" y="73352"/>
                      <a:pt x="72380" y="73838"/>
                      <a:pt x="72057" y="74405"/>
                    </a:cubicBezTo>
                    <a:lnTo>
                      <a:pt x="71976" y="74405"/>
                    </a:lnTo>
                    <a:cubicBezTo>
                      <a:pt x="70599" y="76105"/>
                      <a:pt x="69790" y="78210"/>
                      <a:pt x="69790" y="80558"/>
                    </a:cubicBezTo>
                    <a:lnTo>
                      <a:pt x="69790" y="85820"/>
                    </a:lnTo>
                    <a:cubicBezTo>
                      <a:pt x="69790" y="89221"/>
                      <a:pt x="67037" y="91892"/>
                      <a:pt x="63717" y="91892"/>
                    </a:cubicBezTo>
                    <a:cubicBezTo>
                      <a:pt x="60317" y="91892"/>
                      <a:pt x="57645" y="89221"/>
                      <a:pt x="57645" y="85820"/>
                    </a:cubicBezTo>
                    <a:lnTo>
                      <a:pt x="57645" y="80558"/>
                    </a:lnTo>
                    <a:cubicBezTo>
                      <a:pt x="57645" y="76591"/>
                      <a:pt x="58698" y="72866"/>
                      <a:pt x="60479" y="69709"/>
                    </a:cubicBezTo>
                    <a:lnTo>
                      <a:pt x="12144" y="20807"/>
                    </a:lnTo>
                    <a:lnTo>
                      <a:pt x="12144" y="76348"/>
                    </a:lnTo>
                    <a:cubicBezTo>
                      <a:pt x="12144" y="79748"/>
                      <a:pt x="9392" y="82420"/>
                      <a:pt x="6072" y="82420"/>
                    </a:cubicBezTo>
                    <a:cubicBezTo>
                      <a:pt x="2753" y="82420"/>
                      <a:pt x="0" y="79748"/>
                      <a:pt x="0" y="76348"/>
                    </a:cubicBezTo>
                    <a:lnTo>
                      <a:pt x="0" y="6072"/>
                    </a:lnTo>
                    <a:cubicBezTo>
                      <a:pt x="0" y="5263"/>
                      <a:pt x="162" y="4453"/>
                      <a:pt x="486" y="3724"/>
                    </a:cubicBezTo>
                    <a:cubicBezTo>
                      <a:pt x="810" y="2996"/>
                      <a:pt x="1215" y="2348"/>
                      <a:pt x="1781" y="1781"/>
                    </a:cubicBezTo>
                    <a:cubicBezTo>
                      <a:pt x="2672" y="890"/>
                      <a:pt x="3724" y="405"/>
                      <a:pt x="4859" y="162"/>
                    </a:cubicBezTo>
                    <a:cubicBezTo>
                      <a:pt x="5263" y="81"/>
                      <a:pt x="5667" y="0"/>
                      <a:pt x="6072" y="0"/>
                    </a:cubicBezTo>
                    <a:lnTo>
                      <a:pt x="75781" y="0"/>
                    </a:lnTo>
                    <a:cubicBezTo>
                      <a:pt x="79101" y="0"/>
                      <a:pt x="81853" y="2753"/>
                      <a:pt x="81853" y="6072"/>
                    </a:cubicBezTo>
                    <a:cubicBezTo>
                      <a:pt x="81853" y="9472"/>
                      <a:pt x="79101" y="12144"/>
                      <a:pt x="75781" y="12144"/>
                    </a:cubicBezTo>
                    <a:lnTo>
                      <a:pt x="20565" y="12144"/>
                    </a:lnTo>
                    <a:lnTo>
                      <a:pt x="69142" y="61208"/>
                    </a:lnTo>
                    <a:cubicBezTo>
                      <a:pt x="72218" y="59588"/>
                      <a:pt x="75781" y="58617"/>
                      <a:pt x="79587" y="58617"/>
                    </a:cubicBezTo>
                    <a:lnTo>
                      <a:pt x="84849" y="58617"/>
                    </a:lnTo>
                    <a:cubicBezTo>
                      <a:pt x="88249" y="58617"/>
                      <a:pt x="90921" y="61289"/>
                      <a:pt x="90921" y="64689"/>
                    </a:cubicBezTo>
                    <a:close/>
                    <a:moveTo>
                      <a:pt x="73515" y="72866"/>
                    </a:moveTo>
                    <a:cubicBezTo>
                      <a:pt x="73434" y="73190"/>
                      <a:pt x="73190" y="73433"/>
                      <a:pt x="72947" y="73676"/>
                    </a:cubicBezTo>
                    <a:cubicBezTo>
                      <a:pt x="72704" y="73919"/>
                      <a:pt x="72380" y="74162"/>
                      <a:pt x="72057" y="74405"/>
                    </a:cubicBezTo>
                    <a:cubicBezTo>
                      <a:pt x="72380" y="73838"/>
                      <a:pt x="72947" y="73352"/>
                      <a:pt x="73515" y="72866"/>
                    </a:cubicBezTo>
                    <a:close/>
                    <a:moveTo>
                      <a:pt x="177146" y="74405"/>
                    </a:moveTo>
                    <a:cubicBezTo>
                      <a:pt x="176823" y="74242"/>
                      <a:pt x="176580" y="74000"/>
                      <a:pt x="176256" y="73676"/>
                    </a:cubicBezTo>
                    <a:cubicBezTo>
                      <a:pt x="176012" y="73433"/>
                      <a:pt x="175850" y="73190"/>
                      <a:pt x="175607" y="72947"/>
                    </a:cubicBezTo>
                    <a:cubicBezTo>
                      <a:pt x="176256" y="73352"/>
                      <a:pt x="176742" y="73838"/>
                      <a:pt x="177146" y="74405"/>
                    </a:cubicBezTo>
                    <a:close/>
                    <a:moveTo>
                      <a:pt x="90921" y="186457"/>
                    </a:moveTo>
                    <a:cubicBezTo>
                      <a:pt x="90921" y="189776"/>
                      <a:pt x="88249" y="192529"/>
                      <a:pt x="84849" y="192529"/>
                    </a:cubicBezTo>
                    <a:lnTo>
                      <a:pt x="79587" y="192529"/>
                    </a:lnTo>
                    <a:cubicBezTo>
                      <a:pt x="75781" y="192529"/>
                      <a:pt x="72218" y="191557"/>
                      <a:pt x="69142" y="189857"/>
                    </a:cubicBezTo>
                    <a:lnTo>
                      <a:pt x="20646" y="238920"/>
                    </a:lnTo>
                    <a:lnTo>
                      <a:pt x="75781" y="238920"/>
                    </a:lnTo>
                    <a:cubicBezTo>
                      <a:pt x="79101" y="238920"/>
                      <a:pt x="81853" y="241673"/>
                      <a:pt x="81853" y="244993"/>
                    </a:cubicBezTo>
                    <a:cubicBezTo>
                      <a:pt x="81853" y="248393"/>
                      <a:pt x="79101" y="251065"/>
                      <a:pt x="75781" y="251065"/>
                    </a:cubicBezTo>
                    <a:lnTo>
                      <a:pt x="6072" y="251065"/>
                    </a:lnTo>
                    <a:cubicBezTo>
                      <a:pt x="4859" y="251065"/>
                      <a:pt x="3724" y="250741"/>
                      <a:pt x="2672" y="250012"/>
                    </a:cubicBezTo>
                    <a:cubicBezTo>
                      <a:pt x="2348" y="249850"/>
                      <a:pt x="2105" y="249608"/>
                      <a:pt x="1781" y="249283"/>
                    </a:cubicBezTo>
                    <a:cubicBezTo>
                      <a:pt x="1215" y="248717"/>
                      <a:pt x="810" y="248069"/>
                      <a:pt x="486" y="247421"/>
                    </a:cubicBezTo>
                    <a:cubicBezTo>
                      <a:pt x="162" y="246693"/>
                      <a:pt x="0" y="245964"/>
                      <a:pt x="0" y="245074"/>
                    </a:cubicBezTo>
                    <a:lnTo>
                      <a:pt x="0" y="174717"/>
                    </a:lnTo>
                    <a:cubicBezTo>
                      <a:pt x="0" y="171398"/>
                      <a:pt x="2753" y="168645"/>
                      <a:pt x="6072" y="168645"/>
                    </a:cubicBezTo>
                    <a:cubicBezTo>
                      <a:pt x="9392" y="168645"/>
                      <a:pt x="12144" y="171398"/>
                      <a:pt x="12144" y="174717"/>
                    </a:cubicBezTo>
                    <a:lnTo>
                      <a:pt x="12144" y="230258"/>
                    </a:lnTo>
                    <a:lnTo>
                      <a:pt x="60479" y="181356"/>
                    </a:lnTo>
                    <a:cubicBezTo>
                      <a:pt x="58698" y="178199"/>
                      <a:pt x="57645" y="174555"/>
                      <a:pt x="57645" y="170588"/>
                    </a:cubicBezTo>
                    <a:lnTo>
                      <a:pt x="57645" y="165244"/>
                    </a:lnTo>
                    <a:cubicBezTo>
                      <a:pt x="57645" y="161925"/>
                      <a:pt x="60317" y="159172"/>
                      <a:pt x="63717" y="159172"/>
                    </a:cubicBezTo>
                    <a:cubicBezTo>
                      <a:pt x="67037" y="159172"/>
                      <a:pt x="69790" y="161925"/>
                      <a:pt x="69790" y="165244"/>
                    </a:cubicBezTo>
                    <a:lnTo>
                      <a:pt x="69790" y="170588"/>
                    </a:lnTo>
                    <a:cubicBezTo>
                      <a:pt x="69790" y="173017"/>
                      <a:pt x="70680" y="175203"/>
                      <a:pt x="72138" y="176903"/>
                    </a:cubicBezTo>
                    <a:cubicBezTo>
                      <a:pt x="72542" y="177389"/>
                      <a:pt x="73028" y="177875"/>
                      <a:pt x="73515" y="178199"/>
                    </a:cubicBezTo>
                    <a:cubicBezTo>
                      <a:pt x="75214" y="179575"/>
                      <a:pt x="77320" y="180385"/>
                      <a:pt x="79587" y="180385"/>
                    </a:cubicBezTo>
                    <a:lnTo>
                      <a:pt x="84849" y="180385"/>
                    </a:lnTo>
                    <a:cubicBezTo>
                      <a:pt x="88249" y="180385"/>
                      <a:pt x="90921" y="183056"/>
                      <a:pt x="90921" y="186457"/>
                    </a:cubicBezTo>
                    <a:close/>
                    <a:moveTo>
                      <a:pt x="249122" y="174717"/>
                    </a:moveTo>
                    <a:lnTo>
                      <a:pt x="249122" y="244993"/>
                    </a:lnTo>
                    <a:cubicBezTo>
                      <a:pt x="249122" y="245802"/>
                      <a:pt x="248960" y="246612"/>
                      <a:pt x="248636" y="247340"/>
                    </a:cubicBezTo>
                    <a:lnTo>
                      <a:pt x="248636" y="247421"/>
                    </a:lnTo>
                    <a:cubicBezTo>
                      <a:pt x="248473" y="247745"/>
                      <a:pt x="248311" y="247988"/>
                      <a:pt x="248150" y="248312"/>
                    </a:cubicBezTo>
                    <a:cubicBezTo>
                      <a:pt x="248150" y="248393"/>
                      <a:pt x="248150" y="248393"/>
                      <a:pt x="248069" y="248393"/>
                    </a:cubicBezTo>
                    <a:cubicBezTo>
                      <a:pt x="247826" y="248717"/>
                      <a:pt x="247584" y="249041"/>
                      <a:pt x="247341" y="249283"/>
                    </a:cubicBezTo>
                    <a:cubicBezTo>
                      <a:pt x="247098" y="249608"/>
                      <a:pt x="246774" y="249850"/>
                      <a:pt x="246449" y="250012"/>
                    </a:cubicBezTo>
                    <a:cubicBezTo>
                      <a:pt x="245398" y="250741"/>
                      <a:pt x="244263" y="251065"/>
                      <a:pt x="243050" y="251065"/>
                    </a:cubicBezTo>
                    <a:lnTo>
                      <a:pt x="173341" y="251065"/>
                    </a:lnTo>
                    <a:cubicBezTo>
                      <a:pt x="170021" y="251065"/>
                      <a:pt x="167269" y="248393"/>
                      <a:pt x="167269" y="244993"/>
                    </a:cubicBezTo>
                    <a:cubicBezTo>
                      <a:pt x="167269" y="241673"/>
                      <a:pt x="170021" y="238921"/>
                      <a:pt x="173341" y="238921"/>
                    </a:cubicBezTo>
                    <a:lnTo>
                      <a:pt x="228476" y="238921"/>
                    </a:lnTo>
                    <a:lnTo>
                      <a:pt x="179979" y="189857"/>
                    </a:lnTo>
                    <a:cubicBezTo>
                      <a:pt x="176904" y="191557"/>
                      <a:pt x="173341" y="192529"/>
                      <a:pt x="169535" y="192529"/>
                    </a:cubicBezTo>
                    <a:lnTo>
                      <a:pt x="164273" y="192529"/>
                    </a:lnTo>
                    <a:cubicBezTo>
                      <a:pt x="160953" y="192529"/>
                      <a:pt x="158201" y="189776"/>
                      <a:pt x="158201" y="186457"/>
                    </a:cubicBezTo>
                    <a:cubicBezTo>
                      <a:pt x="158201" y="183056"/>
                      <a:pt x="160953" y="180385"/>
                      <a:pt x="164273" y="180385"/>
                    </a:cubicBezTo>
                    <a:lnTo>
                      <a:pt x="169535" y="180385"/>
                    </a:lnTo>
                    <a:cubicBezTo>
                      <a:pt x="171883" y="180385"/>
                      <a:pt x="173988" y="179575"/>
                      <a:pt x="175688" y="178118"/>
                    </a:cubicBezTo>
                    <a:cubicBezTo>
                      <a:pt x="176174" y="177794"/>
                      <a:pt x="176580" y="177389"/>
                      <a:pt x="176904" y="176984"/>
                    </a:cubicBezTo>
                    <a:cubicBezTo>
                      <a:pt x="178523" y="175284"/>
                      <a:pt x="179413" y="173017"/>
                      <a:pt x="179413" y="170588"/>
                    </a:cubicBezTo>
                    <a:lnTo>
                      <a:pt x="179413" y="165244"/>
                    </a:lnTo>
                    <a:cubicBezTo>
                      <a:pt x="179413" y="161925"/>
                      <a:pt x="182085" y="159172"/>
                      <a:pt x="185485" y="159172"/>
                    </a:cubicBezTo>
                    <a:cubicBezTo>
                      <a:pt x="188805" y="159172"/>
                      <a:pt x="191558" y="161925"/>
                      <a:pt x="191558" y="165244"/>
                    </a:cubicBezTo>
                    <a:lnTo>
                      <a:pt x="191558" y="170588"/>
                    </a:lnTo>
                    <a:cubicBezTo>
                      <a:pt x="191558" y="174555"/>
                      <a:pt x="190505" y="178199"/>
                      <a:pt x="188643" y="181356"/>
                    </a:cubicBezTo>
                    <a:lnTo>
                      <a:pt x="236977" y="230176"/>
                    </a:lnTo>
                    <a:lnTo>
                      <a:pt x="236977" y="174717"/>
                    </a:lnTo>
                    <a:cubicBezTo>
                      <a:pt x="236977" y="171398"/>
                      <a:pt x="239730" y="168645"/>
                      <a:pt x="243050" y="168645"/>
                    </a:cubicBezTo>
                    <a:cubicBezTo>
                      <a:pt x="246449" y="168645"/>
                      <a:pt x="249122" y="171397"/>
                      <a:pt x="249122" y="174717"/>
                    </a:cubicBezTo>
                    <a:close/>
                    <a:moveTo>
                      <a:pt x="249122" y="5991"/>
                    </a:moveTo>
                    <a:cubicBezTo>
                      <a:pt x="249122" y="6072"/>
                      <a:pt x="249122" y="6072"/>
                      <a:pt x="249122" y="6153"/>
                    </a:cubicBezTo>
                    <a:lnTo>
                      <a:pt x="249122" y="76348"/>
                    </a:lnTo>
                    <a:cubicBezTo>
                      <a:pt x="249122" y="79748"/>
                      <a:pt x="246449" y="82420"/>
                      <a:pt x="243050" y="82420"/>
                    </a:cubicBezTo>
                    <a:cubicBezTo>
                      <a:pt x="239730" y="82420"/>
                      <a:pt x="236977" y="79748"/>
                      <a:pt x="236977" y="76348"/>
                    </a:cubicBezTo>
                    <a:lnTo>
                      <a:pt x="236977" y="20888"/>
                    </a:lnTo>
                    <a:lnTo>
                      <a:pt x="188643" y="69709"/>
                    </a:lnTo>
                    <a:cubicBezTo>
                      <a:pt x="190505" y="72866"/>
                      <a:pt x="191558" y="76591"/>
                      <a:pt x="191558" y="80558"/>
                    </a:cubicBezTo>
                    <a:lnTo>
                      <a:pt x="191558" y="85820"/>
                    </a:lnTo>
                    <a:cubicBezTo>
                      <a:pt x="191558" y="89221"/>
                      <a:pt x="188805" y="91892"/>
                      <a:pt x="185485" y="91892"/>
                    </a:cubicBezTo>
                    <a:cubicBezTo>
                      <a:pt x="182085" y="91892"/>
                      <a:pt x="179413" y="89221"/>
                      <a:pt x="179413" y="85820"/>
                    </a:cubicBezTo>
                    <a:lnTo>
                      <a:pt x="179413" y="80558"/>
                    </a:lnTo>
                    <a:cubicBezTo>
                      <a:pt x="179413" y="78210"/>
                      <a:pt x="178604" y="76105"/>
                      <a:pt x="177227" y="74405"/>
                    </a:cubicBezTo>
                    <a:lnTo>
                      <a:pt x="177146" y="74405"/>
                    </a:lnTo>
                    <a:cubicBezTo>
                      <a:pt x="176742" y="73838"/>
                      <a:pt x="176256" y="73352"/>
                      <a:pt x="175607" y="72947"/>
                    </a:cubicBezTo>
                    <a:cubicBezTo>
                      <a:pt x="173988" y="71571"/>
                      <a:pt x="171802" y="70761"/>
                      <a:pt x="169535" y="70761"/>
                    </a:cubicBezTo>
                    <a:lnTo>
                      <a:pt x="164273" y="70761"/>
                    </a:lnTo>
                    <a:cubicBezTo>
                      <a:pt x="160953" y="70761"/>
                      <a:pt x="158201" y="68009"/>
                      <a:pt x="158201" y="64689"/>
                    </a:cubicBezTo>
                    <a:cubicBezTo>
                      <a:pt x="158201" y="61289"/>
                      <a:pt x="160953" y="58617"/>
                      <a:pt x="164273" y="58617"/>
                    </a:cubicBezTo>
                    <a:lnTo>
                      <a:pt x="169535" y="58617"/>
                    </a:lnTo>
                    <a:cubicBezTo>
                      <a:pt x="173341" y="58617"/>
                      <a:pt x="176904" y="59588"/>
                      <a:pt x="179979" y="61208"/>
                    </a:cubicBezTo>
                    <a:lnTo>
                      <a:pt x="228557" y="12144"/>
                    </a:lnTo>
                    <a:lnTo>
                      <a:pt x="173341" y="12144"/>
                    </a:lnTo>
                    <a:cubicBezTo>
                      <a:pt x="170021" y="12144"/>
                      <a:pt x="167269" y="9472"/>
                      <a:pt x="167269" y="6072"/>
                    </a:cubicBezTo>
                    <a:cubicBezTo>
                      <a:pt x="167269" y="2753"/>
                      <a:pt x="170021" y="0"/>
                      <a:pt x="173341" y="0"/>
                    </a:cubicBezTo>
                    <a:lnTo>
                      <a:pt x="243050" y="0"/>
                    </a:lnTo>
                    <a:cubicBezTo>
                      <a:pt x="243940" y="0"/>
                      <a:pt x="244668" y="162"/>
                      <a:pt x="245398" y="486"/>
                    </a:cubicBezTo>
                    <a:cubicBezTo>
                      <a:pt x="246126" y="809"/>
                      <a:pt x="246774" y="1215"/>
                      <a:pt x="247341" y="1781"/>
                    </a:cubicBezTo>
                    <a:cubicBezTo>
                      <a:pt x="247907" y="2348"/>
                      <a:pt x="248392" y="2996"/>
                      <a:pt x="248636" y="3724"/>
                    </a:cubicBezTo>
                    <a:cubicBezTo>
                      <a:pt x="248960" y="4453"/>
                      <a:pt x="249122" y="5182"/>
                      <a:pt x="249122" y="5991"/>
                    </a:cubicBezTo>
                    <a:close/>
                    <a:moveTo>
                      <a:pt x="132515" y="192510"/>
                    </a:moveTo>
                    <a:lnTo>
                      <a:pt x="116631" y="192510"/>
                    </a:lnTo>
                    <a:cubicBezTo>
                      <a:pt x="113278" y="192510"/>
                      <a:pt x="110558" y="189790"/>
                      <a:pt x="110558" y="186438"/>
                    </a:cubicBezTo>
                    <a:cubicBezTo>
                      <a:pt x="110558" y="183086"/>
                      <a:pt x="113278" y="180366"/>
                      <a:pt x="116631" y="180366"/>
                    </a:cubicBezTo>
                    <a:lnTo>
                      <a:pt x="132515" y="180366"/>
                    </a:lnTo>
                    <a:cubicBezTo>
                      <a:pt x="135867" y="180366"/>
                      <a:pt x="138587" y="183086"/>
                      <a:pt x="138587" y="186438"/>
                    </a:cubicBezTo>
                    <a:cubicBezTo>
                      <a:pt x="138587" y="189790"/>
                      <a:pt x="135867" y="192510"/>
                      <a:pt x="132515" y="192510"/>
                    </a:cubicBezTo>
                    <a:close/>
                    <a:moveTo>
                      <a:pt x="63689" y="139572"/>
                    </a:moveTo>
                    <a:cubicBezTo>
                      <a:pt x="60336" y="139572"/>
                      <a:pt x="57617" y="136853"/>
                      <a:pt x="57617" y="133500"/>
                    </a:cubicBezTo>
                    <a:lnTo>
                      <a:pt x="57617" y="117616"/>
                    </a:lnTo>
                    <a:cubicBezTo>
                      <a:pt x="57617" y="114264"/>
                      <a:pt x="60336" y="111544"/>
                      <a:pt x="63689" y="111544"/>
                    </a:cubicBezTo>
                    <a:cubicBezTo>
                      <a:pt x="67041" y="111544"/>
                      <a:pt x="69761" y="114264"/>
                      <a:pt x="69761" y="117616"/>
                    </a:cubicBezTo>
                    <a:lnTo>
                      <a:pt x="69761" y="133500"/>
                    </a:lnTo>
                    <a:cubicBezTo>
                      <a:pt x="69761" y="136853"/>
                      <a:pt x="67041" y="139572"/>
                      <a:pt x="63689" y="139572"/>
                    </a:cubicBezTo>
                    <a:close/>
                    <a:moveTo>
                      <a:pt x="185457" y="139572"/>
                    </a:moveTo>
                    <a:cubicBezTo>
                      <a:pt x="182104" y="139572"/>
                      <a:pt x="179385" y="136853"/>
                      <a:pt x="179385" y="133500"/>
                    </a:cubicBezTo>
                    <a:lnTo>
                      <a:pt x="179385" y="117616"/>
                    </a:lnTo>
                    <a:cubicBezTo>
                      <a:pt x="179385" y="114264"/>
                      <a:pt x="182104" y="111544"/>
                      <a:pt x="185457" y="111544"/>
                    </a:cubicBezTo>
                    <a:cubicBezTo>
                      <a:pt x="188809" y="111544"/>
                      <a:pt x="191529" y="114264"/>
                      <a:pt x="191529" y="117616"/>
                    </a:cubicBezTo>
                    <a:lnTo>
                      <a:pt x="191529" y="133500"/>
                    </a:lnTo>
                    <a:cubicBezTo>
                      <a:pt x="191529" y="136853"/>
                      <a:pt x="188809" y="139572"/>
                      <a:pt x="185457" y="139572"/>
                    </a:cubicBezTo>
                    <a:close/>
                    <a:moveTo>
                      <a:pt x="132515" y="70750"/>
                    </a:moveTo>
                    <a:lnTo>
                      <a:pt x="116631" y="70750"/>
                    </a:lnTo>
                    <a:cubicBezTo>
                      <a:pt x="113278" y="70750"/>
                      <a:pt x="110558" y="68030"/>
                      <a:pt x="110558" y="64678"/>
                    </a:cubicBezTo>
                    <a:cubicBezTo>
                      <a:pt x="110558" y="61326"/>
                      <a:pt x="113278" y="58606"/>
                      <a:pt x="116631" y="58606"/>
                    </a:cubicBezTo>
                    <a:lnTo>
                      <a:pt x="132515" y="58606"/>
                    </a:lnTo>
                    <a:cubicBezTo>
                      <a:pt x="135867" y="58606"/>
                      <a:pt x="138587" y="61326"/>
                      <a:pt x="138587" y="64678"/>
                    </a:cubicBezTo>
                    <a:cubicBezTo>
                      <a:pt x="138587" y="68030"/>
                      <a:pt x="135867" y="70750"/>
                      <a:pt x="132515" y="70750"/>
                    </a:cubicBezTo>
                    <a:close/>
                  </a:path>
                </a:pathLst>
              </a:custGeom>
              <a:solidFill>
                <a:schemeClr val="accent1"/>
              </a:solidFill>
              <a:ln w="8096" cap="flat">
                <a:noFill/>
                <a:prstDash val="solid"/>
                <a:miter/>
              </a:ln>
            </p:spPr>
            <p:txBody>
              <a:bodyPr rtlCol="0" anchor="ctr"/>
              <a:lstStyle/>
              <a:p>
                <a:endParaRPr lang="nl-NL" sz="3600"/>
              </a:p>
            </p:txBody>
          </p:sp>
          <p:sp>
            <p:nvSpPr>
              <p:cNvPr id="9" name="Vrije vorm 8">
                <a:extLst>
                  <a:ext uri="{FF2B5EF4-FFF2-40B4-BE49-F238E27FC236}">
                    <a16:creationId xmlns:a16="http://schemas.microsoft.com/office/drawing/2014/main" id="{C56A3CD2-2A5F-B9A4-D6D4-1ADD3F0EA93B}"/>
                  </a:ext>
                </a:extLst>
              </p:cNvPr>
              <p:cNvSpPr/>
              <p:nvPr/>
            </p:nvSpPr>
            <p:spPr>
              <a:xfrm>
                <a:off x="2911218" y="5516691"/>
                <a:ext cx="498567" cy="502450"/>
              </a:xfrm>
              <a:custGeom>
                <a:avLst/>
                <a:gdLst>
                  <a:gd name="connsiteX0" fmla="*/ 278186 w 332835"/>
                  <a:gd name="connsiteY0" fmla="*/ 0 h 335427"/>
                  <a:gd name="connsiteX1" fmla="*/ 54650 w 332835"/>
                  <a:gd name="connsiteY1" fmla="*/ 0 h 335427"/>
                  <a:gd name="connsiteX2" fmla="*/ 0 w 332835"/>
                  <a:gd name="connsiteY2" fmla="*/ 54650 h 335427"/>
                  <a:gd name="connsiteX3" fmla="*/ 0 w 332835"/>
                  <a:gd name="connsiteY3" fmla="*/ 280778 h 335427"/>
                  <a:gd name="connsiteX4" fmla="*/ 54650 w 332835"/>
                  <a:gd name="connsiteY4" fmla="*/ 335428 h 335427"/>
                  <a:gd name="connsiteX5" fmla="*/ 278186 w 332835"/>
                  <a:gd name="connsiteY5" fmla="*/ 335428 h 335427"/>
                  <a:gd name="connsiteX6" fmla="*/ 332836 w 332835"/>
                  <a:gd name="connsiteY6" fmla="*/ 280778 h 335427"/>
                  <a:gd name="connsiteX7" fmla="*/ 332836 w 332835"/>
                  <a:gd name="connsiteY7" fmla="*/ 54650 h 335427"/>
                  <a:gd name="connsiteX8" fmla="*/ 278186 w 332835"/>
                  <a:gd name="connsiteY8" fmla="*/ 0 h 335427"/>
                  <a:gd name="connsiteX9" fmla="*/ 320691 w 332835"/>
                  <a:gd name="connsiteY9" fmla="*/ 280778 h 335427"/>
                  <a:gd name="connsiteX10" fmla="*/ 278186 w 332835"/>
                  <a:gd name="connsiteY10" fmla="*/ 323283 h 335427"/>
                  <a:gd name="connsiteX11" fmla="*/ 54650 w 332835"/>
                  <a:gd name="connsiteY11" fmla="*/ 323283 h 335427"/>
                  <a:gd name="connsiteX12" fmla="*/ 12144 w 332835"/>
                  <a:gd name="connsiteY12" fmla="*/ 280778 h 335427"/>
                  <a:gd name="connsiteX13" fmla="*/ 12144 w 332835"/>
                  <a:gd name="connsiteY13" fmla="*/ 54650 h 335427"/>
                  <a:gd name="connsiteX14" fmla="*/ 54650 w 332835"/>
                  <a:gd name="connsiteY14" fmla="*/ 12144 h 335427"/>
                  <a:gd name="connsiteX15" fmla="*/ 278186 w 332835"/>
                  <a:gd name="connsiteY15" fmla="*/ 12144 h 335427"/>
                  <a:gd name="connsiteX16" fmla="*/ 320691 w 332835"/>
                  <a:gd name="connsiteY16" fmla="*/ 54650 h 335427"/>
                  <a:gd name="connsiteX17" fmla="*/ 320691 w 332835"/>
                  <a:gd name="connsiteY17" fmla="*/ 280778 h 33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835" h="335427">
                    <a:moveTo>
                      <a:pt x="278186" y="0"/>
                    </a:moveTo>
                    <a:lnTo>
                      <a:pt x="54650" y="0"/>
                    </a:lnTo>
                    <a:cubicBezTo>
                      <a:pt x="24531" y="0"/>
                      <a:pt x="0" y="24532"/>
                      <a:pt x="0" y="54650"/>
                    </a:cubicBezTo>
                    <a:lnTo>
                      <a:pt x="0" y="280778"/>
                    </a:lnTo>
                    <a:cubicBezTo>
                      <a:pt x="0" y="310896"/>
                      <a:pt x="24531" y="335428"/>
                      <a:pt x="54650" y="335428"/>
                    </a:cubicBezTo>
                    <a:lnTo>
                      <a:pt x="278186" y="335428"/>
                    </a:lnTo>
                    <a:cubicBezTo>
                      <a:pt x="308305" y="335428"/>
                      <a:pt x="332836" y="310896"/>
                      <a:pt x="332836" y="280778"/>
                    </a:cubicBezTo>
                    <a:lnTo>
                      <a:pt x="332836" y="54650"/>
                    </a:lnTo>
                    <a:cubicBezTo>
                      <a:pt x="332836" y="24532"/>
                      <a:pt x="308305" y="0"/>
                      <a:pt x="278186" y="0"/>
                    </a:cubicBezTo>
                    <a:close/>
                    <a:moveTo>
                      <a:pt x="320691" y="280778"/>
                    </a:moveTo>
                    <a:cubicBezTo>
                      <a:pt x="320691" y="304257"/>
                      <a:pt x="301585" y="323283"/>
                      <a:pt x="278186" y="323283"/>
                    </a:cubicBezTo>
                    <a:lnTo>
                      <a:pt x="54650" y="323283"/>
                    </a:lnTo>
                    <a:cubicBezTo>
                      <a:pt x="31250" y="323283"/>
                      <a:pt x="12144" y="304257"/>
                      <a:pt x="12144" y="280778"/>
                    </a:cubicBezTo>
                    <a:lnTo>
                      <a:pt x="12144" y="54650"/>
                    </a:lnTo>
                    <a:cubicBezTo>
                      <a:pt x="12144" y="31252"/>
                      <a:pt x="31250" y="12144"/>
                      <a:pt x="54650" y="12144"/>
                    </a:cubicBezTo>
                    <a:lnTo>
                      <a:pt x="278186" y="12144"/>
                    </a:lnTo>
                    <a:cubicBezTo>
                      <a:pt x="301585" y="12144"/>
                      <a:pt x="320691" y="31252"/>
                      <a:pt x="320691" y="54650"/>
                    </a:cubicBezTo>
                    <a:lnTo>
                      <a:pt x="320691" y="280778"/>
                    </a:lnTo>
                    <a:close/>
                  </a:path>
                </a:pathLst>
              </a:custGeom>
              <a:solidFill>
                <a:schemeClr val="tx2"/>
              </a:solidFill>
              <a:ln w="8096" cap="flat">
                <a:noFill/>
                <a:prstDash val="solid"/>
                <a:miter/>
              </a:ln>
            </p:spPr>
            <p:txBody>
              <a:bodyPr rtlCol="0" anchor="ctr"/>
              <a:lstStyle/>
              <a:p>
                <a:endParaRPr lang="nl-NL" sz="3600"/>
              </a:p>
            </p:txBody>
          </p:sp>
        </p:grpSp>
      </p:grpSp>
      <p:sp>
        <p:nvSpPr>
          <p:cNvPr id="13" name="Rechthoek 12">
            <a:extLst>
              <a:ext uri="{FF2B5EF4-FFF2-40B4-BE49-F238E27FC236}">
                <a16:creationId xmlns:a16="http://schemas.microsoft.com/office/drawing/2014/main" id="{4B410F85-92B4-C4DC-F75E-9EE8C7E45D94}"/>
              </a:ext>
            </a:extLst>
          </p:cNvPr>
          <p:cNvSpPr/>
          <p:nvPr/>
        </p:nvSpPr>
        <p:spPr>
          <a:xfrm>
            <a:off x="1587" y="3223062"/>
            <a:ext cx="11784858" cy="1367822"/>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endParaRPr lang="nl-NL">
              <a:solidFill>
                <a:srgbClr val="FFFFFF"/>
              </a:solidFill>
              <a:latin typeface="Calibri" panose="020F0502020204030204"/>
            </a:endParaRPr>
          </a:p>
        </p:txBody>
      </p:sp>
      <p:grpSp>
        <p:nvGrpSpPr>
          <p:cNvPr id="45" name="Groep 44">
            <a:extLst>
              <a:ext uri="{FF2B5EF4-FFF2-40B4-BE49-F238E27FC236}">
                <a16:creationId xmlns:a16="http://schemas.microsoft.com/office/drawing/2014/main" id="{42C96FB6-05E1-7E9A-19D7-A81A5151C2F7}"/>
              </a:ext>
            </a:extLst>
          </p:cNvPr>
          <p:cNvGrpSpPr/>
          <p:nvPr/>
        </p:nvGrpSpPr>
        <p:grpSpPr>
          <a:xfrm>
            <a:off x="244634" y="3722331"/>
            <a:ext cx="1299323" cy="369284"/>
            <a:chOff x="243871" y="3941662"/>
            <a:chExt cx="1299492" cy="369332"/>
          </a:xfrm>
        </p:grpSpPr>
        <p:sp>
          <p:nvSpPr>
            <p:cNvPr id="14" name="Tekstvak 13">
              <a:extLst>
                <a:ext uri="{FF2B5EF4-FFF2-40B4-BE49-F238E27FC236}">
                  <a16:creationId xmlns:a16="http://schemas.microsoft.com/office/drawing/2014/main" id="{0744206A-0861-1C93-C4C5-33D00823C6E2}"/>
                </a:ext>
              </a:extLst>
            </p:cNvPr>
            <p:cNvSpPr txBox="1"/>
            <p:nvPr/>
          </p:nvSpPr>
          <p:spPr>
            <a:xfrm>
              <a:off x="521536" y="3941662"/>
              <a:ext cx="1021827" cy="369332"/>
            </a:xfrm>
            <a:prstGeom prst="rect">
              <a:avLst/>
            </a:prstGeom>
            <a:noFill/>
          </p:spPr>
          <p:txBody>
            <a:bodyPr wrap="square" lIns="0" tIns="0" rIns="0" bIns="0" rtlCol="0" anchor="t">
              <a:spAutoFit/>
            </a:bodyPr>
            <a:lstStyle/>
            <a:p>
              <a:pPr defTabSz="914286">
                <a:defRPr/>
              </a:pPr>
              <a:r>
                <a:rPr lang="nl-NL" sz="1200" b="1">
                  <a:solidFill>
                    <a:srgbClr val="00A9B9"/>
                  </a:solidFill>
                  <a:latin typeface="Calibri" panose="020F0502020204030204"/>
                </a:rPr>
                <a:t>Volume opschaling</a:t>
              </a:r>
            </a:p>
          </p:txBody>
        </p:sp>
        <p:grpSp>
          <p:nvGrpSpPr>
            <p:cNvPr id="17" name="Groep 16">
              <a:extLst>
                <a:ext uri="{FF2B5EF4-FFF2-40B4-BE49-F238E27FC236}">
                  <a16:creationId xmlns:a16="http://schemas.microsoft.com/office/drawing/2014/main" id="{2679EA2A-1DFC-6358-2B48-084669771A4D}"/>
                </a:ext>
              </a:extLst>
            </p:cNvPr>
            <p:cNvGrpSpPr/>
            <p:nvPr/>
          </p:nvGrpSpPr>
          <p:grpSpPr>
            <a:xfrm>
              <a:off x="243871" y="4011519"/>
              <a:ext cx="229618" cy="229618"/>
              <a:chOff x="4287145" y="5106564"/>
              <a:chExt cx="347084" cy="347084"/>
            </a:xfrm>
          </p:grpSpPr>
          <p:sp>
            <p:nvSpPr>
              <p:cNvPr id="19" name="Vrije vorm 18">
                <a:extLst>
                  <a:ext uri="{FF2B5EF4-FFF2-40B4-BE49-F238E27FC236}">
                    <a16:creationId xmlns:a16="http://schemas.microsoft.com/office/drawing/2014/main" id="{712A67BF-05E9-56A3-F5BF-9D769CAA90CD}"/>
                  </a:ext>
                </a:extLst>
              </p:cNvPr>
              <p:cNvSpPr/>
              <p:nvPr/>
            </p:nvSpPr>
            <p:spPr>
              <a:xfrm>
                <a:off x="4287145" y="5106564"/>
                <a:ext cx="347084" cy="347084"/>
              </a:xfrm>
              <a:custGeom>
                <a:avLst/>
                <a:gdLst>
                  <a:gd name="connsiteX0" fmla="*/ 96267 w 231707"/>
                  <a:gd name="connsiteY0" fmla="*/ 135441 h 231707"/>
                  <a:gd name="connsiteX1" fmla="*/ 87686 w 231707"/>
                  <a:gd name="connsiteY1" fmla="*/ 135441 h 231707"/>
                  <a:gd name="connsiteX2" fmla="*/ 40808 w 231707"/>
                  <a:gd name="connsiteY2" fmla="*/ 182319 h 231707"/>
                  <a:gd name="connsiteX3" fmla="*/ 40808 w 231707"/>
                  <a:gd name="connsiteY3" fmla="*/ 149286 h 231707"/>
                  <a:gd name="connsiteX4" fmla="*/ 34736 w 231707"/>
                  <a:gd name="connsiteY4" fmla="*/ 143214 h 231707"/>
                  <a:gd name="connsiteX5" fmla="*/ 28664 w 231707"/>
                  <a:gd name="connsiteY5" fmla="*/ 149286 h 231707"/>
                  <a:gd name="connsiteX6" fmla="*/ 28664 w 231707"/>
                  <a:gd name="connsiteY6" fmla="*/ 196973 h 231707"/>
                  <a:gd name="connsiteX7" fmla="*/ 28745 w 231707"/>
                  <a:gd name="connsiteY7" fmla="*/ 198187 h 231707"/>
                  <a:gd name="connsiteX8" fmla="*/ 30446 w 231707"/>
                  <a:gd name="connsiteY8" fmla="*/ 201264 h 231707"/>
                  <a:gd name="connsiteX9" fmla="*/ 34736 w 231707"/>
                  <a:gd name="connsiteY9" fmla="*/ 203045 h 231707"/>
                  <a:gd name="connsiteX10" fmla="*/ 82423 w 231707"/>
                  <a:gd name="connsiteY10" fmla="*/ 203045 h 231707"/>
                  <a:gd name="connsiteX11" fmla="*/ 88495 w 231707"/>
                  <a:gd name="connsiteY11" fmla="*/ 196973 h 231707"/>
                  <a:gd name="connsiteX12" fmla="*/ 82423 w 231707"/>
                  <a:gd name="connsiteY12" fmla="*/ 190901 h 231707"/>
                  <a:gd name="connsiteX13" fmla="*/ 49390 w 231707"/>
                  <a:gd name="connsiteY13" fmla="*/ 190901 h 231707"/>
                  <a:gd name="connsiteX14" fmla="*/ 96267 w 231707"/>
                  <a:gd name="connsiteY14" fmla="*/ 144024 h 231707"/>
                  <a:gd name="connsiteX15" fmla="*/ 96267 w 231707"/>
                  <a:gd name="connsiteY15" fmla="*/ 135441 h 231707"/>
                  <a:gd name="connsiteX16" fmla="*/ 28664 w 231707"/>
                  <a:gd name="connsiteY16" fmla="*/ 195839 h 231707"/>
                  <a:gd name="connsiteX17" fmla="*/ 28745 w 231707"/>
                  <a:gd name="connsiteY17" fmla="*/ 198187 h 231707"/>
                  <a:gd name="connsiteX18" fmla="*/ 28664 w 231707"/>
                  <a:gd name="connsiteY18" fmla="*/ 196973 h 231707"/>
                  <a:gd name="connsiteX19" fmla="*/ 28664 w 231707"/>
                  <a:gd name="connsiteY19" fmla="*/ 195839 h 231707"/>
                  <a:gd name="connsiteX20" fmla="*/ 32371 w 231707"/>
                  <a:gd name="connsiteY20" fmla="*/ 202584 h 231707"/>
                  <a:gd name="connsiteX21" fmla="*/ 34736 w 231707"/>
                  <a:gd name="connsiteY21" fmla="*/ 203045 h 231707"/>
                  <a:gd name="connsiteX22" fmla="*/ 32371 w 231707"/>
                  <a:gd name="connsiteY22" fmla="*/ 202584 h 231707"/>
                  <a:gd name="connsiteX23" fmla="*/ 32371 w 231707"/>
                  <a:gd name="connsiteY23" fmla="*/ 202584 h 231707"/>
                  <a:gd name="connsiteX24" fmla="*/ 30446 w 231707"/>
                  <a:gd name="connsiteY24" fmla="*/ 201264 h 231707"/>
                  <a:gd name="connsiteX25" fmla="*/ 32371 w 231707"/>
                  <a:gd name="connsiteY25" fmla="*/ 202584 h 231707"/>
                  <a:gd name="connsiteX26" fmla="*/ 12144 w 231707"/>
                  <a:gd name="connsiteY26" fmla="*/ 44257 h 231707"/>
                  <a:gd name="connsiteX27" fmla="*/ 12144 w 231707"/>
                  <a:gd name="connsiteY27" fmla="*/ 34710 h 231707"/>
                  <a:gd name="connsiteX28" fmla="*/ 34710 w 231707"/>
                  <a:gd name="connsiteY28" fmla="*/ 12144 h 231707"/>
                  <a:gd name="connsiteX29" fmla="*/ 44261 w 231707"/>
                  <a:gd name="connsiteY29" fmla="*/ 12144 h 231707"/>
                  <a:gd name="connsiteX30" fmla="*/ 50333 w 231707"/>
                  <a:gd name="connsiteY30" fmla="*/ 6072 h 231707"/>
                  <a:gd name="connsiteX31" fmla="*/ 44261 w 231707"/>
                  <a:gd name="connsiteY31" fmla="*/ 0 h 231707"/>
                  <a:gd name="connsiteX32" fmla="*/ 34710 w 231707"/>
                  <a:gd name="connsiteY32" fmla="*/ 0 h 231707"/>
                  <a:gd name="connsiteX33" fmla="*/ 0 w 231707"/>
                  <a:gd name="connsiteY33" fmla="*/ 34710 h 231707"/>
                  <a:gd name="connsiteX34" fmla="*/ 0 w 231707"/>
                  <a:gd name="connsiteY34" fmla="*/ 44257 h 231707"/>
                  <a:gd name="connsiteX35" fmla="*/ 6072 w 231707"/>
                  <a:gd name="connsiteY35" fmla="*/ 50329 h 231707"/>
                  <a:gd name="connsiteX36" fmla="*/ 12144 w 231707"/>
                  <a:gd name="connsiteY36" fmla="*/ 44257 h 231707"/>
                  <a:gd name="connsiteX37" fmla="*/ 50333 w 231707"/>
                  <a:gd name="connsiteY37" fmla="*/ 225636 h 231707"/>
                  <a:gd name="connsiteX38" fmla="*/ 44261 w 231707"/>
                  <a:gd name="connsiteY38" fmla="*/ 219563 h 231707"/>
                  <a:gd name="connsiteX39" fmla="*/ 34710 w 231707"/>
                  <a:gd name="connsiteY39" fmla="*/ 219563 h 231707"/>
                  <a:gd name="connsiteX40" fmla="*/ 12144 w 231707"/>
                  <a:gd name="connsiteY40" fmla="*/ 196994 h 231707"/>
                  <a:gd name="connsiteX41" fmla="*/ 12144 w 231707"/>
                  <a:gd name="connsiteY41" fmla="*/ 187451 h 231707"/>
                  <a:gd name="connsiteX42" fmla="*/ 6072 w 231707"/>
                  <a:gd name="connsiteY42" fmla="*/ 181379 h 231707"/>
                  <a:gd name="connsiteX43" fmla="*/ 0 w 231707"/>
                  <a:gd name="connsiteY43" fmla="*/ 187451 h 231707"/>
                  <a:gd name="connsiteX44" fmla="*/ 0 w 231707"/>
                  <a:gd name="connsiteY44" fmla="*/ 196994 h 231707"/>
                  <a:gd name="connsiteX45" fmla="*/ 34710 w 231707"/>
                  <a:gd name="connsiteY45" fmla="*/ 231708 h 231707"/>
                  <a:gd name="connsiteX46" fmla="*/ 44261 w 231707"/>
                  <a:gd name="connsiteY46" fmla="*/ 231708 h 231707"/>
                  <a:gd name="connsiteX47" fmla="*/ 50333 w 231707"/>
                  <a:gd name="connsiteY47" fmla="*/ 225636 h 231707"/>
                  <a:gd name="connsiteX48" fmla="*/ 231708 w 231707"/>
                  <a:gd name="connsiteY48" fmla="*/ 196994 h 231707"/>
                  <a:gd name="connsiteX49" fmla="*/ 231708 w 231707"/>
                  <a:gd name="connsiteY49" fmla="*/ 187451 h 231707"/>
                  <a:gd name="connsiteX50" fmla="*/ 225636 w 231707"/>
                  <a:gd name="connsiteY50" fmla="*/ 181379 h 231707"/>
                  <a:gd name="connsiteX51" fmla="*/ 219563 w 231707"/>
                  <a:gd name="connsiteY51" fmla="*/ 187451 h 231707"/>
                  <a:gd name="connsiteX52" fmla="*/ 219563 w 231707"/>
                  <a:gd name="connsiteY52" fmla="*/ 196994 h 231707"/>
                  <a:gd name="connsiteX53" fmla="*/ 196998 w 231707"/>
                  <a:gd name="connsiteY53" fmla="*/ 219563 h 231707"/>
                  <a:gd name="connsiteX54" fmla="*/ 187455 w 231707"/>
                  <a:gd name="connsiteY54" fmla="*/ 219563 h 231707"/>
                  <a:gd name="connsiteX55" fmla="*/ 181383 w 231707"/>
                  <a:gd name="connsiteY55" fmla="*/ 225636 h 231707"/>
                  <a:gd name="connsiteX56" fmla="*/ 187455 w 231707"/>
                  <a:gd name="connsiteY56" fmla="*/ 231708 h 231707"/>
                  <a:gd name="connsiteX57" fmla="*/ 196998 w 231707"/>
                  <a:gd name="connsiteY57" fmla="*/ 231708 h 231707"/>
                  <a:gd name="connsiteX58" fmla="*/ 231708 w 231707"/>
                  <a:gd name="connsiteY58" fmla="*/ 196994 h 231707"/>
                  <a:gd name="connsiteX59" fmla="*/ 164882 w 231707"/>
                  <a:gd name="connsiteY59" fmla="*/ 225636 h 231707"/>
                  <a:gd name="connsiteX60" fmla="*/ 158810 w 231707"/>
                  <a:gd name="connsiteY60" fmla="*/ 219563 h 231707"/>
                  <a:gd name="connsiteX61" fmla="*/ 130173 w 231707"/>
                  <a:gd name="connsiteY61" fmla="*/ 219563 h 231707"/>
                  <a:gd name="connsiteX62" fmla="*/ 124100 w 231707"/>
                  <a:gd name="connsiteY62" fmla="*/ 225636 h 231707"/>
                  <a:gd name="connsiteX63" fmla="*/ 130173 w 231707"/>
                  <a:gd name="connsiteY63" fmla="*/ 231708 h 231707"/>
                  <a:gd name="connsiteX64" fmla="*/ 158810 w 231707"/>
                  <a:gd name="connsiteY64" fmla="*/ 231708 h 231707"/>
                  <a:gd name="connsiteX65" fmla="*/ 164882 w 231707"/>
                  <a:gd name="connsiteY65" fmla="*/ 225636 h 231707"/>
                  <a:gd name="connsiteX66" fmla="*/ 231708 w 231707"/>
                  <a:gd name="connsiteY66" fmla="*/ 158810 h 231707"/>
                  <a:gd name="connsiteX67" fmla="*/ 231708 w 231707"/>
                  <a:gd name="connsiteY67" fmla="*/ 149267 h 231707"/>
                  <a:gd name="connsiteX68" fmla="*/ 225636 w 231707"/>
                  <a:gd name="connsiteY68" fmla="*/ 143195 h 231707"/>
                  <a:gd name="connsiteX69" fmla="*/ 219563 w 231707"/>
                  <a:gd name="connsiteY69" fmla="*/ 149267 h 231707"/>
                  <a:gd name="connsiteX70" fmla="*/ 219563 w 231707"/>
                  <a:gd name="connsiteY70" fmla="*/ 158810 h 231707"/>
                  <a:gd name="connsiteX71" fmla="*/ 225636 w 231707"/>
                  <a:gd name="connsiteY71" fmla="*/ 164882 h 231707"/>
                  <a:gd name="connsiteX72" fmla="*/ 231708 w 231707"/>
                  <a:gd name="connsiteY72" fmla="*/ 158810 h 231707"/>
                  <a:gd name="connsiteX73" fmla="*/ 88513 w 231707"/>
                  <a:gd name="connsiteY73" fmla="*/ 6072 h 231707"/>
                  <a:gd name="connsiteX74" fmla="*/ 82441 w 231707"/>
                  <a:gd name="connsiteY74" fmla="*/ 0 h 231707"/>
                  <a:gd name="connsiteX75" fmla="*/ 72898 w 231707"/>
                  <a:gd name="connsiteY75" fmla="*/ 0 h 231707"/>
                  <a:gd name="connsiteX76" fmla="*/ 66826 w 231707"/>
                  <a:gd name="connsiteY76" fmla="*/ 6072 h 231707"/>
                  <a:gd name="connsiteX77" fmla="*/ 72898 w 231707"/>
                  <a:gd name="connsiteY77" fmla="*/ 12144 h 231707"/>
                  <a:gd name="connsiteX78" fmla="*/ 82441 w 231707"/>
                  <a:gd name="connsiteY78" fmla="*/ 12144 h 231707"/>
                  <a:gd name="connsiteX79" fmla="*/ 88513 w 231707"/>
                  <a:gd name="connsiteY79" fmla="*/ 6072 h 231707"/>
                  <a:gd name="connsiteX80" fmla="*/ 107607 w 231707"/>
                  <a:gd name="connsiteY80" fmla="*/ 225636 h 231707"/>
                  <a:gd name="connsiteX81" fmla="*/ 101535 w 231707"/>
                  <a:gd name="connsiteY81" fmla="*/ 219563 h 231707"/>
                  <a:gd name="connsiteX82" fmla="*/ 72898 w 231707"/>
                  <a:gd name="connsiteY82" fmla="*/ 219563 h 231707"/>
                  <a:gd name="connsiteX83" fmla="*/ 66826 w 231707"/>
                  <a:gd name="connsiteY83" fmla="*/ 225636 h 231707"/>
                  <a:gd name="connsiteX84" fmla="*/ 72898 w 231707"/>
                  <a:gd name="connsiteY84" fmla="*/ 231708 h 231707"/>
                  <a:gd name="connsiteX85" fmla="*/ 101535 w 231707"/>
                  <a:gd name="connsiteY85" fmla="*/ 231708 h 231707"/>
                  <a:gd name="connsiteX86" fmla="*/ 107607 w 231707"/>
                  <a:gd name="connsiteY86" fmla="*/ 225636 h 231707"/>
                  <a:gd name="connsiteX87" fmla="*/ 12144 w 231707"/>
                  <a:gd name="connsiteY87" fmla="*/ 158810 h 231707"/>
                  <a:gd name="connsiteX88" fmla="*/ 12144 w 231707"/>
                  <a:gd name="connsiteY88" fmla="*/ 130173 h 231707"/>
                  <a:gd name="connsiteX89" fmla="*/ 6072 w 231707"/>
                  <a:gd name="connsiteY89" fmla="*/ 124100 h 231707"/>
                  <a:gd name="connsiteX90" fmla="*/ 0 w 231707"/>
                  <a:gd name="connsiteY90" fmla="*/ 130173 h 231707"/>
                  <a:gd name="connsiteX91" fmla="*/ 0 w 231707"/>
                  <a:gd name="connsiteY91" fmla="*/ 158810 h 231707"/>
                  <a:gd name="connsiteX92" fmla="*/ 6072 w 231707"/>
                  <a:gd name="connsiteY92" fmla="*/ 164882 h 231707"/>
                  <a:gd name="connsiteX93" fmla="*/ 12144 w 231707"/>
                  <a:gd name="connsiteY93" fmla="*/ 158810 h 231707"/>
                  <a:gd name="connsiteX94" fmla="*/ 12144 w 231707"/>
                  <a:gd name="connsiteY94" fmla="*/ 101535 h 231707"/>
                  <a:gd name="connsiteX95" fmla="*/ 12144 w 231707"/>
                  <a:gd name="connsiteY95" fmla="*/ 72894 h 231707"/>
                  <a:gd name="connsiteX96" fmla="*/ 6072 w 231707"/>
                  <a:gd name="connsiteY96" fmla="*/ 66822 h 231707"/>
                  <a:gd name="connsiteX97" fmla="*/ 0 w 231707"/>
                  <a:gd name="connsiteY97" fmla="*/ 72894 h 231707"/>
                  <a:gd name="connsiteX98" fmla="*/ 0 w 231707"/>
                  <a:gd name="connsiteY98" fmla="*/ 101535 h 231707"/>
                  <a:gd name="connsiteX99" fmla="*/ 6072 w 231707"/>
                  <a:gd name="connsiteY99" fmla="*/ 107607 h 231707"/>
                  <a:gd name="connsiteX100" fmla="*/ 12144 w 231707"/>
                  <a:gd name="connsiteY100" fmla="*/ 101535 h 23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31707" h="231707">
                    <a:moveTo>
                      <a:pt x="96267" y="135441"/>
                    </a:moveTo>
                    <a:cubicBezTo>
                      <a:pt x="93919" y="133093"/>
                      <a:pt x="90033" y="133093"/>
                      <a:pt x="87686" y="135441"/>
                    </a:cubicBezTo>
                    <a:lnTo>
                      <a:pt x="40808" y="182319"/>
                    </a:lnTo>
                    <a:lnTo>
                      <a:pt x="40808" y="149286"/>
                    </a:lnTo>
                    <a:cubicBezTo>
                      <a:pt x="40808" y="145886"/>
                      <a:pt x="38056" y="143214"/>
                      <a:pt x="34736" y="143214"/>
                    </a:cubicBezTo>
                    <a:cubicBezTo>
                      <a:pt x="31335" y="143214"/>
                      <a:pt x="28664" y="145886"/>
                      <a:pt x="28664" y="149286"/>
                    </a:cubicBezTo>
                    <a:lnTo>
                      <a:pt x="28664" y="196973"/>
                    </a:lnTo>
                    <a:cubicBezTo>
                      <a:pt x="28664" y="197378"/>
                      <a:pt x="28745" y="197782"/>
                      <a:pt x="28745" y="198187"/>
                    </a:cubicBezTo>
                    <a:cubicBezTo>
                      <a:pt x="28988" y="199321"/>
                      <a:pt x="29554" y="200373"/>
                      <a:pt x="30446" y="201264"/>
                    </a:cubicBezTo>
                    <a:cubicBezTo>
                      <a:pt x="31497" y="202397"/>
                      <a:pt x="33036" y="203045"/>
                      <a:pt x="34736" y="203045"/>
                    </a:cubicBezTo>
                    <a:lnTo>
                      <a:pt x="82423" y="203045"/>
                    </a:lnTo>
                    <a:cubicBezTo>
                      <a:pt x="85823" y="203045"/>
                      <a:pt x="88495" y="200373"/>
                      <a:pt x="88495" y="196973"/>
                    </a:cubicBezTo>
                    <a:cubicBezTo>
                      <a:pt x="88495" y="193653"/>
                      <a:pt x="85823" y="190901"/>
                      <a:pt x="82423" y="190901"/>
                    </a:cubicBezTo>
                    <a:lnTo>
                      <a:pt x="49390" y="190901"/>
                    </a:lnTo>
                    <a:lnTo>
                      <a:pt x="96267" y="144024"/>
                    </a:lnTo>
                    <a:cubicBezTo>
                      <a:pt x="98697" y="141675"/>
                      <a:pt x="98697" y="137789"/>
                      <a:pt x="96267" y="135441"/>
                    </a:cubicBezTo>
                    <a:close/>
                    <a:moveTo>
                      <a:pt x="28664" y="195839"/>
                    </a:moveTo>
                    <a:cubicBezTo>
                      <a:pt x="28584" y="196649"/>
                      <a:pt x="28584" y="197459"/>
                      <a:pt x="28745" y="198187"/>
                    </a:cubicBezTo>
                    <a:cubicBezTo>
                      <a:pt x="28745" y="197782"/>
                      <a:pt x="28664" y="197378"/>
                      <a:pt x="28664" y="196973"/>
                    </a:cubicBezTo>
                    <a:lnTo>
                      <a:pt x="28664" y="195839"/>
                    </a:lnTo>
                    <a:close/>
                    <a:moveTo>
                      <a:pt x="32371" y="202584"/>
                    </a:moveTo>
                    <a:cubicBezTo>
                      <a:pt x="33112" y="202889"/>
                      <a:pt x="33911" y="203045"/>
                      <a:pt x="34736" y="203045"/>
                    </a:cubicBezTo>
                    <a:cubicBezTo>
                      <a:pt x="33895" y="203045"/>
                      <a:pt x="33095" y="202882"/>
                      <a:pt x="32371" y="202584"/>
                    </a:cubicBezTo>
                    <a:close/>
                    <a:moveTo>
                      <a:pt x="32371" y="202584"/>
                    </a:moveTo>
                    <a:cubicBezTo>
                      <a:pt x="31660" y="202291"/>
                      <a:pt x="31001" y="201860"/>
                      <a:pt x="30446" y="201264"/>
                    </a:cubicBezTo>
                    <a:cubicBezTo>
                      <a:pt x="30977" y="201836"/>
                      <a:pt x="31634" y="202280"/>
                      <a:pt x="32371" y="202584"/>
                    </a:cubicBezTo>
                    <a:close/>
                    <a:moveTo>
                      <a:pt x="12144" y="44257"/>
                    </a:moveTo>
                    <a:lnTo>
                      <a:pt x="12144" y="34710"/>
                    </a:lnTo>
                    <a:cubicBezTo>
                      <a:pt x="12144" y="22269"/>
                      <a:pt x="22265" y="12144"/>
                      <a:pt x="34710" y="12144"/>
                    </a:cubicBezTo>
                    <a:lnTo>
                      <a:pt x="44261" y="12144"/>
                    </a:lnTo>
                    <a:cubicBezTo>
                      <a:pt x="47613" y="12144"/>
                      <a:pt x="50333" y="9425"/>
                      <a:pt x="50333" y="6072"/>
                    </a:cubicBezTo>
                    <a:cubicBezTo>
                      <a:pt x="50333" y="2720"/>
                      <a:pt x="47613" y="0"/>
                      <a:pt x="44261" y="0"/>
                    </a:cubicBezTo>
                    <a:lnTo>
                      <a:pt x="34710" y="0"/>
                    </a:lnTo>
                    <a:cubicBezTo>
                      <a:pt x="15568" y="0"/>
                      <a:pt x="0" y="15572"/>
                      <a:pt x="0" y="34710"/>
                    </a:cubicBezTo>
                    <a:lnTo>
                      <a:pt x="0" y="44257"/>
                    </a:lnTo>
                    <a:cubicBezTo>
                      <a:pt x="0" y="47609"/>
                      <a:pt x="2720" y="50329"/>
                      <a:pt x="6072" y="50329"/>
                    </a:cubicBezTo>
                    <a:cubicBezTo>
                      <a:pt x="9425" y="50329"/>
                      <a:pt x="12144" y="47609"/>
                      <a:pt x="12144" y="44257"/>
                    </a:cubicBezTo>
                    <a:close/>
                    <a:moveTo>
                      <a:pt x="50333" y="225636"/>
                    </a:moveTo>
                    <a:cubicBezTo>
                      <a:pt x="50333" y="222283"/>
                      <a:pt x="47613" y="219563"/>
                      <a:pt x="44261" y="219563"/>
                    </a:cubicBezTo>
                    <a:lnTo>
                      <a:pt x="34710" y="219563"/>
                    </a:lnTo>
                    <a:cubicBezTo>
                      <a:pt x="22265" y="219563"/>
                      <a:pt x="12144" y="209439"/>
                      <a:pt x="12144" y="196994"/>
                    </a:cubicBezTo>
                    <a:lnTo>
                      <a:pt x="12144" y="187451"/>
                    </a:lnTo>
                    <a:cubicBezTo>
                      <a:pt x="12144" y="184099"/>
                      <a:pt x="9425" y="181379"/>
                      <a:pt x="6072" y="181379"/>
                    </a:cubicBezTo>
                    <a:cubicBezTo>
                      <a:pt x="2720" y="181379"/>
                      <a:pt x="0" y="184099"/>
                      <a:pt x="0" y="187451"/>
                    </a:cubicBezTo>
                    <a:lnTo>
                      <a:pt x="0" y="196994"/>
                    </a:lnTo>
                    <a:cubicBezTo>
                      <a:pt x="0" y="216136"/>
                      <a:pt x="15568" y="231708"/>
                      <a:pt x="34710" y="231708"/>
                    </a:cubicBezTo>
                    <a:lnTo>
                      <a:pt x="44261" y="231708"/>
                    </a:lnTo>
                    <a:cubicBezTo>
                      <a:pt x="47613" y="231708"/>
                      <a:pt x="50333" y="228988"/>
                      <a:pt x="50333" y="225636"/>
                    </a:cubicBezTo>
                    <a:close/>
                    <a:moveTo>
                      <a:pt x="231708" y="196994"/>
                    </a:moveTo>
                    <a:lnTo>
                      <a:pt x="231708" y="187451"/>
                    </a:lnTo>
                    <a:cubicBezTo>
                      <a:pt x="231708" y="184099"/>
                      <a:pt x="228988" y="181379"/>
                      <a:pt x="225636" y="181379"/>
                    </a:cubicBezTo>
                    <a:cubicBezTo>
                      <a:pt x="222283" y="181379"/>
                      <a:pt x="219563" y="184099"/>
                      <a:pt x="219563" y="187451"/>
                    </a:cubicBezTo>
                    <a:lnTo>
                      <a:pt x="219563" y="196994"/>
                    </a:lnTo>
                    <a:cubicBezTo>
                      <a:pt x="219563" y="209439"/>
                      <a:pt x="209443" y="219563"/>
                      <a:pt x="196998" y="219563"/>
                    </a:cubicBezTo>
                    <a:lnTo>
                      <a:pt x="187455" y="219563"/>
                    </a:lnTo>
                    <a:cubicBezTo>
                      <a:pt x="184103" y="219563"/>
                      <a:pt x="181383" y="222283"/>
                      <a:pt x="181383" y="225636"/>
                    </a:cubicBezTo>
                    <a:cubicBezTo>
                      <a:pt x="181383" y="228988"/>
                      <a:pt x="184103" y="231708"/>
                      <a:pt x="187455" y="231708"/>
                    </a:cubicBezTo>
                    <a:lnTo>
                      <a:pt x="196998" y="231708"/>
                    </a:lnTo>
                    <a:cubicBezTo>
                      <a:pt x="216140" y="231708"/>
                      <a:pt x="231708" y="216136"/>
                      <a:pt x="231708" y="196994"/>
                    </a:cubicBezTo>
                    <a:close/>
                    <a:moveTo>
                      <a:pt x="164882" y="225636"/>
                    </a:moveTo>
                    <a:cubicBezTo>
                      <a:pt x="164882" y="222283"/>
                      <a:pt x="162162" y="219563"/>
                      <a:pt x="158810" y="219563"/>
                    </a:cubicBezTo>
                    <a:lnTo>
                      <a:pt x="130173" y="219563"/>
                    </a:lnTo>
                    <a:cubicBezTo>
                      <a:pt x="126820" y="219563"/>
                      <a:pt x="124100" y="222283"/>
                      <a:pt x="124100" y="225636"/>
                    </a:cubicBezTo>
                    <a:cubicBezTo>
                      <a:pt x="124100" y="228988"/>
                      <a:pt x="126820" y="231708"/>
                      <a:pt x="130173" y="231708"/>
                    </a:cubicBezTo>
                    <a:lnTo>
                      <a:pt x="158810" y="231708"/>
                    </a:lnTo>
                    <a:cubicBezTo>
                      <a:pt x="162162" y="231708"/>
                      <a:pt x="164882" y="228988"/>
                      <a:pt x="164882" y="225636"/>
                    </a:cubicBezTo>
                    <a:close/>
                    <a:moveTo>
                      <a:pt x="231708" y="158810"/>
                    </a:moveTo>
                    <a:lnTo>
                      <a:pt x="231708" y="149267"/>
                    </a:lnTo>
                    <a:cubicBezTo>
                      <a:pt x="231708" y="145914"/>
                      <a:pt x="228988" y="143195"/>
                      <a:pt x="225636" y="143195"/>
                    </a:cubicBezTo>
                    <a:cubicBezTo>
                      <a:pt x="222283" y="143195"/>
                      <a:pt x="219563" y="145914"/>
                      <a:pt x="219563" y="149267"/>
                    </a:cubicBezTo>
                    <a:lnTo>
                      <a:pt x="219563" y="158810"/>
                    </a:lnTo>
                    <a:cubicBezTo>
                      <a:pt x="219563" y="162162"/>
                      <a:pt x="222283" y="164882"/>
                      <a:pt x="225636" y="164882"/>
                    </a:cubicBezTo>
                    <a:cubicBezTo>
                      <a:pt x="228988" y="164882"/>
                      <a:pt x="231708" y="162162"/>
                      <a:pt x="231708" y="158810"/>
                    </a:cubicBezTo>
                    <a:close/>
                    <a:moveTo>
                      <a:pt x="88513" y="6072"/>
                    </a:moveTo>
                    <a:cubicBezTo>
                      <a:pt x="88513" y="2720"/>
                      <a:pt x="85793" y="0"/>
                      <a:pt x="82441" y="0"/>
                    </a:cubicBezTo>
                    <a:lnTo>
                      <a:pt x="72898" y="0"/>
                    </a:lnTo>
                    <a:cubicBezTo>
                      <a:pt x="69546" y="0"/>
                      <a:pt x="66826" y="2720"/>
                      <a:pt x="66826" y="6072"/>
                    </a:cubicBezTo>
                    <a:cubicBezTo>
                      <a:pt x="66826" y="9425"/>
                      <a:pt x="69546" y="12144"/>
                      <a:pt x="72898" y="12144"/>
                    </a:cubicBezTo>
                    <a:lnTo>
                      <a:pt x="82441" y="12144"/>
                    </a:lnTo>
                    <a:cubicBezTo>
                      <a:pt x="85793" y="12144"/>
                      <a:pt x="88513" y="9425"/>
                      <a:pt x="88513" y="6072"/>
                    </a:cubicBezTo>
                    <a:close/>
                    <a:moveTo>
                      <a:pt x="107607" y="225636"/>
                    </a:moveTo>
                    <a:cubicBezTo>
                      <a:pt x="107607" y="222283"/>
                      <a:pt x="104888" y="219563"/>
                      <a:pt x="101535" y="219563"/>
                    </a:cubicBezTo>
                    <a:lnTo>
                      <a:pt x="72898" y="219563"/>
                    </a:lnTo>
                    <a:cubicBezTo>
                      <a:pt x="69546" y="219563"/>
                      <a:pt x="66826" y="222283"/>
                      <a:pt x="66826" y="225636"/>
                    </a:cubicBezTo>
                    <a:cubicBezTo>
                      <a:pt x="66826" y="228988"/>
                      <a:pt x="69546" y="231708"/>
                      <a:pt x="72898" y="231708"/>
                    </a:cubicBezTo>
                    <a:lnTo>
                      <a:pt x="101535" y="231708"/>
                    </a:lnTo>
                    <a:cubicBezTo>
                      <a:pt x="104888" y="231708"/>
                      <a:pt x="107607" y="228988"/>
                      <a:pt x="107607" y="225636"/>
                    </a:cubicBezTo>
                    <a:close/>
                    <a:moveTo>
                      <a:pt x="12144" y="158810"/>
                    </a:moveTo>
                    <a:lnTo>
                      <a:pt x="12144" y="130173"/>
                    </a:lnTo>
                    <a:cubicBezTo>
                      <a:pt x="12144" y="126820"/>
                      <a:pt x="9425" y="124100"/>
                      <a:pt x="6072" y="124100"/>
                    </a:cubicBezTo>
                    <a:cubicBezTo>
                      <a:pt x="2720" y="124100"/>
                      <a:pt x="0" y="126820"/>
                      <a:pt x="0" y="130173"/>
                    </a:cubicBezTo>
                    <a:lnTo>
                      <a:pt x="0" y="158810"/>
                    </a:lnTo>
                    <a:cubicBezTo>
                      <a:pt x="0" y="162162"/>
                      <a:pt x="2720" y="164882"/>
                      <a:pt x="6072" y="164882"/>
                    </a:cubicBezTo>
                    <a:cubicBezTo>
                      <a:pt x="9425" y="164882"/>
                      <a:pt x="12144" y="162162"/>
                      <a:pt x="12144" y="158810"/>
                    </a:cubicBezTo>
                    <a:close/>
                    <a:moveTo>
                      <a:pt x="12144" y="101535"/>
                    </a:moveTo>
                    <a:lnTo>
                      <a:pt x="12144" y="72894"/>
                    </a:lnTo>
                    <a:cubicBezTo>
                      <a:pt x="12144" y="69542"/>
                      <a:pt x="9425" y="66822"/>
                      <a:pt x="6072" y="66822"/>
                    </a:cubicBezTo>
                    <a:cubicBezTo>
                      <a:pt x="2720" y="66822"/>
                      <a:pt x="0" y="69542"/>
                      <a:pt x="0" y="72894"/>
                    </a:cubicBezTo>
                    <a:lnTo>
                      <a:pt x="0" y="101535"/>
                    </a:lnTo>
                    <a:cubicBezTo>
                      <a:pt x="0" y="104887"/>
                      <a:pt x="2720" y="107607"/>
                      <a:pt x="6072" y="107607"/>
                    </a:cubicBezTo>
                    <a:cubicBezTo>
                      <a:pt x="9425" y="107607"/>
                      <a:pt x="12144" y="104888"/>
                      <a:pt x="12144" y="101535"/>
                    </a:cubicBezTo>
                    <a:close/>
                  </a:path>
                </a:pathLst>
              </a:custGeom>
              <a:solidFill>
                <a:schemeClr val="accent1"/>
              </a:solidFill>
              <a:ln w="8096" cap="flat">
                <a:noFill/>
                <a:prstDash val="solid"/>
                <a:miter/>
              </a:ln>
            </p:spPr>
            <p:txBody>
              <a:bodyPr rtlCol="0" anchor="ctr"/>
              <a:lstStyle/>
              <a:p>
                <a:endParaRPr lang="nl-NL" sz="3600"/>
              </a:p>
            </p:txBody>
          </p:sp>
          <p:sp>
            <p:nvSpPr>
              <p:cNvPr id="20" name="Vrije vorm 19">
                <a:extLst>
                  <a:ext uri="{FF2B5EF4-FFF2-40B4-BE49-F238E27FC236}">
                    <a16:creationId xmlns:a16="http://schemas.microsoft.com/office/drawing/2014/main" id="{B099E55D-9E24-2A5E-78D1-82B87E355366}"/>
                  </a:ext>
                </a:extLst>
              </p:cNvPr>
              <p:cNvSpPr/>
              <p:nvPr/>
            </p:nvSpPr>
            <p:spPr>
              <a:xfrm>
                <a:off x="4430143" y="5106564"/>
                <a:ext cx="204086" cy="204086"/>
              </a:xfrm>
              <a:custGeom>
                <a:avLst/>
                <a:gdLst>
                  <a:gd name="connsiteX0" fmla="*/ 97788 w 136244"/>
                  <a:gd name="connsiteY0" fmla="*/ 136245 h 136244"/>
                  <a:gd name="connsiteX1" fmla="*/ 38457 w 136244"/>
                  <a:gd name="connsiteY1" fmla="*/ 136245 h 136244"/>
                  <a:gd name="connsiteX2" fmla="*/ 0 w 136244"/>
                  <a:gd name="connsiteY2" fmla="*/ 97788 h 136244"/>
                  <a:gd name="connsiteX3" fmla="*/ 0 w 136244"/>
                  <a:gd name="connsiteY3" fmla="*/ 38457 h 136244"/>
                  <a:gd name="connsiteX4" fmla="*/ 38457 w 136244"/>
                  <a:gd name="connsiteY4" fmla="*/ 0 h 136244"/>
                  <a:gd name="connsiteX5" fmla="*/ 97788 w 136244"/>
                  <a:gd name="connsiteY5" fmla="*/ 0 h 136244"/>
                  <a:gd name="connsiteX6" fmla="*/ 136245 w 136244"/>
                  <a:gd name="connsiteY6" fmla="*/ 38457 h 136244"/>
                  <a:gd name="connsiteX7" fmla="*/ 136245 w 136244"/>
                  <a:gd name="connsiteY7" fmla="*/ 97788 h 136244"/>
                  <a:gd name="connsiteX8" fmla="*/ 97788 w 136244"/>
                  <a:gd name="connsiteY8" fmla="*/ 136245 h 136244"/>
                  <a:gd name="connsiteX9" fmla="*/ 38457 w 136244"/>
                  <a:gd name="connsiteY9" fmla="*/ 12144 h 136244"/>
                  <a:gd name="connsiteX10" fmla="*/ 12144 w 136244"/>
                  <a:gd name="connsiteY10" fmla="*/ 38457 h 136244"/>
                  <a:gd name="connsiteX11" fmla="*/ 12144 w 136244"/>
                  <a:gd name="connsiteY11" fmla="*/ 97788 h 136244"/>
                  <a:gd name="connsiteX12" fmla="*/ 38457 w 136244"/>
                  <a:gd name="connsiteY12" fmla="*/ 124100 h 136244"/>
                  <a:gd name="connsiteX13" fmla="*/ 97788 w 136244"/>
                  <a:gd name="connsiteY13" fmla="*/ 124100 h 136244"/>
                  <a:gd name="connsiteX14" fmla="*/ 124100 w 136244"/>
                  <a:gd name="connsiteY14" fmla="*/ 97788 h 136244"/>
                  <a:gd name="connsiteX15" fmla="*/ 124100 w 136244"/>
                  <a:gd name="connsiteY15" fmla="*/ 38457 h 136244"/>
                  <a:gd name="connsiteX16" fmla="*/ 97788 w 136244"/>
                  <a:gd name="connsiteY16" fmla="*/ 12144 h 136244"/>
                  <a:gd name="connsiteX17" fmla="*/ 38457 w 136244"/>
                  <a:gd name="connsiteY17" fmla="*/ 12144 h 13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244" h="136244">
                    <a:moveTo>
                      <a:pt x="97788" y="136245"/>
                    </a:moveTo>
                    <a:lnTo>
                      <a:pt x="38457" y="136245"/>
                    </a:lnTo>
                    <a:cubicBezTo>
                      <a:pt x="17252" y="136245"/>
                      <a:pt x="0" y="118993"/>
                      <a:pt x="0" y="97788"/>
                    </a:cubicBezTo>
                    <a:lnTo>
                      <a:pt x="0" y="38457"/>
                    </a:lnTo>
                    <a:cubicBezTo>
                      <a:pt x="0" y="17252"/>
                      <a:pt x="17252" y="0"/>
                      <a:pt x="38457" y="0"/>
                    </a:cubicBezTo>
                    <a:lnTo>
                      <a:pt x="97788" y="0"/>
                    </a:lnTo>
                    <a:cubicBezTo>
                      <a:pt x="118993" y="0"/>
                      <a:pt x="136245" y="17252"/>
                      <a:pt x="136245" y="38457"/>
                    </a:cubicBezTo>
                    <a:lnTo>
                      <a:pt x="136245" y="97788"/>
                    </a:lnTo>
                    <a:cubicBezTo>
                      <a:pt x="136245" y="118993"/>
                      <a:pt x="118993" y="136245"/>
                      <a:pt x="97788" y="136245"/>
                    </a:cubicBezTo>
                    <a:close/>
                    <a:moveTo>
                      <a:pt x="38457" y="12144"/>
                    </a:moveTo>
                    <a:cubicBezTo>
                      <a:pt x="23949" y="12144"/>
                      <a:pt x="12144" y="23949"/>
                      <a:pt x="12144" y="38457"/>
                    </a:cubicBezTo>
                    <a:lnTo>
                      <a:pt x="12144" y="97788"/>
                    </a:lnTo>
                    <a:cubicBezTo>
                      <a:pt x="12144" y="112296"/>
                      <a:pt x="23949" y="124100"/>
                      <a:pt x="38457" y="124100"/>
                    </a:cubicBezTo>
                    <a:lnTo>
                      <a:pt x="97788" y="124100"/>
                    </a:lnTo>
                    <a:cubicBezTo>
                      <a:pt x="112296" y="124100"/>
                      <a:pt x="124100" y="112296"/>
                      <a:pt x="124100" y="97788"/>
                    </a:cubicBezTo>
                    <a:lnTo>
                      <a:pt x="124100" y="38457"/>
                    </a:lnTo>
                    <a:cubicBezTo>
                      <a:pt x="124100" y="23949"/>
                      <a:pt x="112296" y="12144"/>
                      <a:pt x="97788" y="12144"/>
                    </a:cubicBezTo>
                    <a:lnTo>
                      <a:pt x="38457" y="12144"/>
                    </a:lnTo>
                    <a:close/>
                  </a:path>
                </a:pathLst>
              </a:custGeom>
              <a:solidFill>
                <a:schemeClr val="accent2"/>
              </a:solidFill>
              <a:ln w="8096" cap="flat">
                <a:noFill/>
                <a:prstDash val="solid"/>
                <a:miter/>
              </a:ln>
            </p:spPr>
            <p:txBody>
              <a:bodyPr rtlCol="0" anchor="ctr"/>
              <a:lstStyle/>
              <a:p>
                <a:endParaRPr lang="nl-NL" sz="3600"/>
              </a:p>
            </p:txBody>
          </p:sp>
        </p:grpSp>
      </p:grpSp>
      <p:sp>
        <p:nvSpPr>
          <p:cNvPr id="21" name="Rechthoek 20">
            <a:extLst>
              <a:ext uri="{FF2B5EF4-FFF2-40B4-BE49-F238E27FC236}">
                <a16:creationId xmlns:a16="http://schemas.microsoft.com/office/drawing/2014/main" id="{AA462CD3-34B3-031B-5187-1DE3E7B1E73D}"/>
              </a:ext>
            </a:extLst>
          </p:cNvPr>
          <p:cNvSpPr/>
          <p:nvPr/>
        </p:nvSpPr>
        <p:spPr>
          <a:xfrm>
            <a:off x="794" y="1686507"/>
            <a:ext cx="11784494" cy="1367822"/>
          </a:xfrm>
          <a:prstGeom prst="rect">
            <a:avLst/>
          </a:prstGeom>
          <a:solidFill>
            <a:schemeClr val="accent2">
              <a:alpha val="30323"/>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endParaRPr lang="nl-NL">
              <a:solidFill>
                <a:srgbClr val="FFFFFF"/>
              </a:solidFill>
              <a:latin typeface="Calibri" panose="020F0502020204030204"/>
            </a:endParaRPr>
          </a:p>
        </p:txBody>
      </p:sp>
      <p:sp>
        <p:nvSpPr>
          <p:cNvPr id="2" name="Titel 1">
            <a:extLst>
              <a:ext uri="{FF2B5EF4-FFF2-40B4-BE49-F238E27FC236}">
                <a16:creationId xmlns:a16="http://schemas.microsoft.com/office/drawing/2014/main" id="{46C4A589-74AA-0384-F76A-1AB6DB7C0D77}"/>
              </a:ext>
            </a:extLst>
          </p:cNvPr>
          <p:cNvSpPr>
            <a:spLocks noGrp="1"/>
          </p:cNvSpPr>
          <p:nvPr>
            <p:ph type="title"/>
          </p:nvPr>
        </p:nvSpPr>
        <p:spPr>
          <a:xfrm>
            <a:off x="864111" y="528000"/>
            <a:ext cx="10921173" cy="640401"/>
          </a:xfrm>
        </p:spPr>
        <p:txBody>
          <a:bodyPr/>
          <a:lstStyle/>
          <a:p>
            <a:r>
              <a:rPr lang="nl-NL" sz="3730"/>
              <a:t>Hoe gaat de uitbreiding verlopen: Opschalingsfase</a:t>
            </a:r>
          </a:p>
        </p:txBody>
      </p:sp>
      <p:cxnSp>
        <p:nvCxnSpPr>
          <p:cNvPr id="70" name="Rechte verbindingslijn met pijl 69">
            <a:extLst>
              <a:ext uri="{FF2B5EF4-FFF2-40B4-BE49-F238E27FC236}">
                <a16:creationId xmlns:a16="http://schemas.microsoft.com/office/drawing/2014/main" id="{EB5426D0-2536-5B65-BCAF-FEF31687522A}"/>
              </a:ext>
            </a:extLst>
          </p:cNvPr>
          <p:cNvCxnSpPr>
            <a:cxnSpLocks/>
          </p:cNvCxnSpPr>
          <p:nvPr/>
        </p:nvCxnSpPr>
        <p:spPr>
          <a:xfrm>
            <a:off x="2578207" y="6355673"/>
            <a:ext cx="9208082" cy="0"/>
          </a:xfrm>
          <a:prstGeom prst="straightConnector1">
            <a:avLst/>
          </a:prstGeom>
          <a:ln w="22225" cap="rnd">
            <a:solidFill>
              <a:srgbClr val="005286">
                <a:alpha val="49854"/>
              </a:srgbClr>
            </a:solidFill>
            <a:tailEnd type="arrow"/>
          </a:ln>
        </p:spPr>
        <p:style>
          <a:lnRef idx="1">
            <a:schemeClr val="accent1"/>
          </a:lnRef>
          <a:fillRef idx="0">
            <a:schemeClr val="accent1"/>
          </a:fillRef>
          <a:effectRef idx="0">
            <a:schemeClr val="accent1"/>
          </a:effectRef>
          <a:fontRef idx="minor">
            <a:schemeClr val="tx1"/>
          </a:fontRef>
        </p:style>
      </p:cxnSp>
      <p:cxnSp>
        <p:nvCxnSpPr>
          <p:cNvPr id="72" name="Rechte verbindingslijn met pijl 71">
            <a:extLst>
              <a:ext uri="{FF2B5EF4-FFF2-40B4-BE49-F238E27FC236}">
                <a16:creationId xmlns:a16="http://schemas.microsoft.com/office/drawing/2014/main" id="{CCC34FFF-0CC4-AE0A-26FA-7BA5273C1E9C}"/>
              </a:ext>
            </a:extLst>
          </p:cNvPr>
          <p:cNvCxnSpPr>
            <a:cxnSpLocks/>
          </p:cNvCxnSpPr>
          <p:nvPr/>
        </p:nvCxnSpPr>
        <p:spPr>
          <a:xfrm>
            <a:off x="1688184" y="1679744"/>
            <a:ext cx="0" cy="4454459"/>
          </a:xfrm>
          <a:prstGeom prst="straightConnector1">
            <a:avLst/>
          </a:prstGeom>
          <a:ln w="22225" cap="rnd">
            <a:solidFill>
              <a:srgbClr val="005286">
                <a:alpha val="50360"/>
              </a:srgbClr>
            </a:solidFill>
            <a:tailEnd type="none"/>
          </a:ln>
        </p:spPr>
        <p:style>
          <a:lnRef idx="1">
            <a:schemeClr val="accent1"/>
          </a:lnRef>
          <a:fillRef idx="0">
            <a:schemeClr val="accent1"/>
          </a:fillRef>
          <a:effectRef idx="0">
            <a:schemeClr val="accent1"/>
          </a:effectRef>
          <a:fontRef idx="minor">
            <a:schemeClr val="tx1"/>
          </a:fontRef>
        </p:style>
      </p:cxnSp>
      <p:sp>
        <p:nvSpPr>
          <p:cNvPr id="22" name="Vijfhoek 21">
            <a:extLst>
              <a:ext uri="{FF2B5EF4-FFF2-40B4-BE49-F238E27FC236}">
                <a16:creationId xmlns:a16="http://schemas.microsoft.com/office/drawing/2014/main" id="{0D1C8045-40A2-08E9-7B5F-C8958D98ECDC}"/>
              </a:ext>
            </a:extLst>
          </p:cNvPr>
          <p:cNvSpPr/>
          <p:nvPr/>
        </p:nvSpPr>
        <p:spPr>
          <a:xfrm>
            <a:off x="1911079" y="1781620"/>
            <a:ext cx="1670360" cy="359953"/>
          </a:xfrm>
          <a:prstGeom prst="homePlate">
            <a:avLst>
              <a:gd name="adj" fmla="val 4692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71991" rIns="0" bIns="71991" rtlCol="0" anchor="ctr"/>
          <a:lstStyle/>
          <a:p>
            <a:pPr algn="ctr" defTabSz="1219017">
              <a:defRPr/>
            </a:pPr>
            <a:r>
              <a:rPr lang="nl-NL" sz="1400">
                <a:solidFill>
                  <a:prstClr val="white"/>
                </a:solidFill>
                <a:latin typeface="+mj-lt"/>
              </a:rPr>
              <a:t>Livegang</a:t>
            </a:r>
            <a:endParaRPr lang="nl-NL" sz="1400" i="1">
              <a:solidFill>
                <a:prstClr val="white"/>
              </a:solidFill>
              <a:effectLst>
                <a:outerShdw blurRad="50800" dist="38100" dir="2700000" algn="tl" rotWithShape="0">
                  <a:prstClr val="black">
                    <a:alpha val="40000"/>
                  </a:prstClr>
                </a:outerShdw>
              </a:effectLst>
              <a:latin typeface="+mj-lt"/>
            </a:endParaRPr>
          </a:p>
        </p:txBody>
      </p:sp>
      <p:grpSp>
        <p:nvGrpSpPr>
          <p:cNvPr id="44" name="Groep 43">
            <a:extLst>
              <a:ext uri="{FF2B5EF4-FFF2-40B4-BE49-F238E27FC236}">
                <a16:creationId xmlns:a16="http://schemas.microsoft.com/office/drawing/2014/main" id="{411D0F5D-C1EF-F100-53B1-C22E4C545186}"/>
              </a:ext>
            </a:extLst>
          </p:cNvPr>
          <p:cNvGrpSpPr/>
          <p:nvPr/>
        </p:nvGrpSpPr>
        <p:grpSpPr>
          <a:xfrm>
            <a:off x="172828" y="2037551"/>
            <a:ext cx="1206327" cy="652208"/>
            <a:chOff x="172056" y="2158717"/>
            <a:chExt cx="1206484" cy="652293"/>
          </a:xfrm>
        </p:grpSpPr>
        <p:sp>
          <p:nvSpPr>
            <p:cNvPr id="25" name="Tekstvak 24">
              <a:extLst>
                <a:ext uri="{FF2B5EF4-FFF2-40B4-BE49-F238E27FC236}">
                  <a16:creationId xmlns:a16="http://schemas.microsoft.com/office/drawing/2014/main" id="{C5F28FE1-10DF-F0A7-E23D-171756E61670}"/>
                </a:ext>
              </a:extLst>
            </p:cNvPr>
            <p:cNvSpPr txBox="1"/>
            <p:nvPr/>
          </p:nvSpPr>
          <p:spPr>
            <a:xfrm>
              <a:off x="533119" y="2158717"/>
              <a:ext cx="845421" cy="652293"/>
            </a:xfrm>
            <a:prstGeom prst="roundRect">
              <a:avLst/>
            </a:prstGeom>
            <a:noFill/>
            <a:ln>
              <a:noFill/>
            </a:ln>
          </p:spPr>
          <p:txBody>
            <a:bodyPr wrap="square" lIns="0" tIns="47994" rIns="0" bIns="47994" rtlCol="0" anchor="ctr">
              <a:spAutoFit/>
            </a:bodyPr>
            <a:lstStyle/>
            <a:p>
              <a:pPr defTabSz="914286">
                <a:defRPr/>
              </a:pPr>
              <a:r>
                <a:rPr lang="nl-NL" sz="1067" b="1">
                  <a:solidFill>
                    <a:schemeClr val="accent2"/>
                  </a:solidFill>
                  <a:latin typeface="Calibri" panose="020F0502020204030204"/>
                </a:rPr>
                <a:t>Kickstart</a:t>
              </a:r>
            </a:p>
            <a:p>
              <a:pPr defTabSz="914286">
                <a:defRPr/>
              </a:pPr>
              <a:r>
                <a:rPr lang="nl-NL" sz="1067">
                  <a:solidFill>
                    <a:schemeClr val="accent2"/>
                  </a:solidFill>
                  <a:latin typeface="Calibri" panose="020F0502020204030204"/>
                </a:rPr>
                <a:t>(&amp; volgende leveranciers)</a:t>
              </a:r>
            </a:p>
          </p:txBody>
        </p:sp>
        <p:grpSp>
          <p:nvGrpSpPr>
            <p:cNvPr id="27" name="Groep 26">
              <a:extLst>
                <a:ext uri="{FF2B5EF4-FFF2-40B4-BE49-F238E27FC236}">
                  <a16:creationId xmlns:a16="http://schemas.microsoft.com/office/drawing/2014/main" id="{3CC87B97-8691-BA1C-DA9A-6E855547EB0C}"/>
                </a:ext>
              </a:extLst>
            </p:cNvPr>
            <p:cNvGrpSpPr/>
            <p:nvPr/>
          </p:nvGrpSpPr>
          <p:grpSpPr>
            <a:xfrm>
              <a:off x="172056" y="2327491"/>
              <a:ext cx="291565" cy="291565"/>
              <a:chOff x="429486" y="2500112"/>
              <a:chExt cx="172014" cy="172014"/>
            </a:xfrm>
          </p:grpSpPr>
          <p:sp>
            <p:nvSpPr>
              <p:cNvPr id="28" name="Afgeronde rechthoek 27">
                <a:extLst>
                  <a:ext uri="{FF2B5EF4-FFF2-40B4-BE49-F238E27FC236}">
                    <a16:creationId xmlns:a16="http://schemas.microsoft.com/office/drawing/2014/main" id="{4032054F-D4F8-09A2-47DE-E1A695220B43}"/>
                  </a:ext>
                </a:extLst>
              </p:cNvPr>
              <p:cNvSpPr/>
              <p:nvPr/>
            </p:nvSpPr>
            <p:spPr>
              <a:xfrm>
                <a:off x="429486" y="2500112"/>
                <a:ext cx="172014" cy="17201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defRPr/>
                </a:pPr>
                <a:endParaRPr lang="nl-NL">
                  <a:solidFill>
                    <a:srgbClr val="FFFFFF"/>
                  </a:solidFill>
                  <a:latin typeface="Calibri" panose="020F0502020204030204"/>
                </a:endParaRPr>
              </a:p>
            </p:txBody>
          </p:sp>
          <p:sp>
            <p:nvSpPr>
              <p:cNvPr id="29" name="Vrije vorm 28">
                <a:extLst>
                  <a:ext uri="{FF2B5EF4-FFF2-40B4-BE49-F238E27FC236}">
                    <a16:creationId xmlns:a16="http://schemas.microsoft.com/office/drawing/2014/main" id="{E580B17A-66C5-0C87-6561-2B83C7C3E2B1}"/>
                  </a:ext>
                </a:extLst>
              </p:cNvPr>
              <p:cNvSpPr/>
              <p:nvPr/>
            </p:nvSpPr>
            <p:spPr>
              <a:xfrm>
                <a:off x="450357" y="2520571"/>
                <a:ext cx="67823" cy="67823"/>
              </a:xfrm>
              <a:custGeom>
                <a:avLst/>
                <a:gdLst>
                  <a:gd name="connsiteX0" fmla="*/ 97788 w 136244"/>
                  <a:gd name="connsiteY0" fmla="*/ 136245 h 136244"/>
                  <a:gd name="connsiteX1" fmla="*/ 38457 w 136244"/>
                  <a:gd name="connsiteY1" fmla="*/ 136245 h 136244"/>
                  <a:gd name="connsiteX2" fmla="*/ 0 w 136244"/>
                  <a:gd name="connsiteY2" fmla="*/ 97788 h 136244"/>
                  <a:gd name="connsiteX3" fmla="*/ 0 w 136244"/>
                  <a:gd name="connsiteY3" fmla="*/ 38457 h 136244"/>
                  <a:gd name="connsiteX4" fmla="*/ 38457 w 136244"/>
                  <a:gd name="connsiteY4" fmla="*/ 0 h 136244"/>
                  <a:gd name="connsiteX5" fmla="*/ 97788 w 136244"/>
                  <a:gd name="connsiteY5" fmla="*/ 0 h 136244"/>
                  <a:gd name="connsiteX6" fmla="*/ 136245 w 136244"/>
                  <a:gd name="connsiteY6" fmla="*/ 38457 h 136244"/>
                  <a:gd name="connsiteX7" fmla="*/ 136245 w 136244"/>
                  <a:gd name="connsiteY7" fmla="*/ 97788 h 136244"/>
                  <a:gd name="connsiteX8" fmla="*/ 97788 w 136244"/>
                  <a:gd name="connsiteY8" fmla="*/ 136245 h 136244"/>
                  <a:gd name="connsiteX9" fmla="*/ 38457 w 136244"/>
                  <a:gd name="connsiteY9" fmla="*/ 12144 h 136244"/>
                  <a:gd name="connsiteX10" fmla="*/ 12144 w 136244"/>
                  <a:gd name="connsiteY10" fmla="*/ 38457 h 136244"/>
                  <a:gd name="connsiteX11" fmla="*/ 12144 w 136244"/>
                  <a:gd name="connsiteY11" fmla="*/ 97788 h 136244"/>
                  <a:gd name="connsiteX12" fmla="*/ 38457 w 136244"/>
                  <a:gd name="connsiteY12" fmla="*/ 124100 h 136244"/>
                  <a:gd name="connsiteX13" fmla="*/ 97788 w 136244"/>
                  <a:gd name="connsiteY13" fmla="*/ 124100 h 136244"/>
                  <a:gd name="connsiteX14" fmla="*/ 124100 w 136244"/>
                  <a:gd name="connsiteY14" fmla="*/ 97788 h 136244"/>
                  <a:gd name="connsiteX15" fmla="*/ 124100 w 136244"/>
                  <a:gd name="connsiteY15" fmla="*/ 38457 h 136244"/>
                  <a:gd name="connsiteX16" fmla="*/ 97788 w 136244"/>
                  <a:gd name="connsiteY16" fmla="*/ 12144 h 136244"/>
                  <a:gd name="connsiteX17" fmla="*/ 38457 w 136244"/>
                  <a:gd name="connsiteY17" fmla="*/ 12144 h 13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244" h="136244">
                    <a:moveTo>
                      <a:pt x="97788" y="136245"/>
                    </a:moveTo>
                    <a:lnTo>
                      <a:pt x="38457" y="136245"/>
                    </a:lnTo>
                    <a:cubicBezTo>
                      <a:pt x="17252" y="136245"/>
                      <a:pt x="0" y="118993"/>
                      <a:pt x="0" y="97788"/>
                    </a:cubicBezTo>
                    <a:lnTo>
                      <a:pt x="0" y="38457"/>
                    </a:lnTo>
                    <a:cubicBezTo>
                      <a:pt x="0" y="17252"/>
                      <a:pt x="17252" y="0"/>
                      <a:pt x="38457" y="0"/>
                    </a:cubicBezTo>
                    <a:lnTo>
                      <a:pt x="97788" y="0"/>
                    </a:lnTo>
                    <a:cubicBezTo>
                      <a:pt x="118993" y="0"/>
                      <a:pt x="136245" y="17252"/>
                      <a:pt x="136245" y="38457"/>
                    </a:cubicBezTo>
                    <a:lnTo>
                      <a:pt x="136245" y="97788"/>
                    </a:lnTo>
                    <a:cubicBezTo>
                      <a:pt x="136245" y="118993"/>
                      <a:pt x="118993" y="136245"/>
                      <a:pt x="97788" y="136245"/>
                    </a:cubicBezTo>
                    <a:close/>
                    <a:moveTo>
                      <a:pt x="38457" y="12144"/>
                    </a:moveTo>
                    <a:cubicBezTo>
                      <a:pt x="23949" y="12144"/>
                      <a:pt x="12144" y="23949"/>
                      <a:pt x="12144" y="38457"/>
                    </a:cubicBezTo>
                    <a:lnTo>
                      <a:pt x="12144" y="97788"/>
                    </a:lnTo>
                    <a:cubicBezTo>
                      <a:pt x="12144" y="112296"/>
                      <a:pt x="23949" y="124100"/>
                      <a:pt x="38457" y="124100"/>
                    </a:cubicBezTo>
                    <a:lnTo>
                      <a:pt x="97788" y="124100"/>
                    </a:lnTo>
                    <a:cubicBezTo>
                      <a:pt x="112296" y="124100"/>
                      <a:pt x="124100" y="112296"/>
                      <a:pt x="124100" y="97788"/>
                    </a:cubicBezTo>
                    <a:lnTo>
                      <a:pt x="124100" y="38457"/>
                    </a:lnTo>
                    <a:cubicBezTo>
                      <a:pt x="124100" y="23949"/>
                      <a:pt x="112296" y="12144"/>
                      <a:pt x="97788" y="12144"/>
                    </a:cubicBezTo>
                    <a:lnTo>
                      <a:pt x="38457" y="12144"/>
                    </a:lnTo>
                    <a:close/>
                  </a:path>
                </a:pathLst>
              </a:custGeom>
              <a:solidFill>
                <a:schemeClr val="accent2"/>
              </a:solidFill>
              <a:ln w="8096" cap="flat">
                <a:noFill/>
                <a:prstDash val="solid"/>
                <a:miter/>
              </a:ln>
            </p:spPr>
            <p:txBody>
              <a:bodyPr tIns="95988" bIns="95988" rtlCol="0" anchor="ctr"/>
              <a:lstStyle/>
              <a:p>
                <a:pPr defTabSz="914286">
                  <a:defRPr/>
                </a:pPr>
                <a:endParaRPr lang="nl-NL">
                  <a:solidFill>
                    <a:srgbClr val="000000"/>
                  </a:solidFill>
                  <a:latin typeface="Calibri" panose="020F0502020204030204"/>
                </a:endParaRPr>
              </a:p>
            </p:txBody>
          </p:sp>
        </p:grpSp>
      </p:grpSp>
      <p:sp>
        <p:nvSpPr>
          <p:cNvPr id="30" name="Vijfhoek 29">
            <a:extLst>
              <a:ext uri="{FF2B5EF4-FFF2-40B4-BE49-F238E27FC236}">
                <a16:creationId xmlns:a16="http://schemas.microsoft.com/office/drawing/2014/main" id="{AEAA3554-45A0-F996-E35F-C77FDE4C4DC7}"/>
              </a:ext>
            </a:extLst>
          </p:cNvPr>
          <p:cNvSpPr/>
          <p:nvPr/>
        </p:nvSpPr>
        <p:spPr>
          <a:xfrm>
            <a:off x="3889623" y="3726997"/>
            <a:ext cx="2207157" cy="359953"/>
          </a:xfrm>
          <a:prstGeom prst="homePlate">
            <a:avLst>
              <a:gd name="adj" fmla="val 46928"/>
            </a:avLst>
          </a:prstGeom>
          <a:solidFill>
            <a:srgbClr val="A6C9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1991" rIns="0" bIns="71991" rtlCol="0" anchor="ctr"/>
          <a:lstStyle/>
          <a:p>
            <a:pPr algn="ctr" defTabSz="1219017">
              <a:defRPr/>
            </a:pPr>
            <a:r>
              <a:rPr lang="nl-NL" sz="1400">
                <a:solidFill>
                  <a:schemeClr val="tx2"/>
                </a:solidFill>
                <a:latin typeface="+mj-lt"/>
              </a:rPr>
              <a:t>Volume</a:t>
            </a:r>
          </a:p>
        </p:txBody>
      </p:sp>
      <p:sp>
        <p:nvSpPr>
          <p:cNvPr id="31" name="Vijfhoek 30">
            <a:extLst>
              <a:ext uri="{FF2B5EF4-FFF2-40B4-BE49-F238E27FC236}">
                <a16:creationId xmlns:a16="http://schemas.microsoft.com/office/drawing/2014/main" id="{E06FF3AA-26CB-298F-48BA-564A8404A74F}"/>
              </a:ext>
            </a:extLst>
          </p:cNvPr>
          <p:cNvSpPr/>
          <p:nvPr/>
        </p:nvSpPr>
        <p:spPr>
          <a:xfrm>
            <a:off x="5554160" y="5270315"/>
            <a:ext cx="6165837" cy="359953"/>
          </a:xfrm>
          <a:prstGeom prst="homePlate">
            <a:avLst>
              <a:gd name="adj" fmla="val 46928"/>
            </a:avLst>
          </a:prstGeom>
          <a:gradFill>
            <a:gsLst>
              <a:gs pos="100000">
                <a:schemeClr val="tx2"/>
              </a:gs>
              <a:gs pos="0">
                <a:schemeClr val="accent2"/>
              </a:gs>
            </a:gsLst>
            <a:lin ang="0" scaled="0"/>
          </a:gradFill>
          <a:ln w="1905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143981" rIns="47994" rtlCol="0" anchor="ctr"/>
          <a:lstStyle/>
          <a:p>
            <a:pPr algn="ctr" defTabSz="1219017">
              <a:defRPr/>
            </a:pPr>
            <a:r>
              <a:rPr lang="nl-NL" sz="1400">
                <a:solidFill>
                  <a:prstClr val="white"/>
                </a:solidFill>
                <a:latin typeface="+mj-lt"/>
              </a:rPr>
              <a:t>Landelijk</a:t>
            </a:r>
            <a:endParaRPr lang="nl-NL" sz="1600">
              <a:solidFill>
                <a:prstClr val="white"/>
              </a:solidFill>
              <a:effectLst>
                <a:outerShdw blurRad="50800" dist="38100" dir="2700000" algn="tl" rotWithShape="0">
                  <a:prstClr val="black">
                    <a:alpha val="40000"/>
                  </a:prstClr>
                </a:outerShdw>
              </a:effectLst>
              <a:latin typeface="+mj-lt"/>
            </a:endParaRPr>
          </a:p>
        </p:txBody>
      </p:sp>
      <p:sp>
        <p:nvSpPr>
          <p:cNvPr id="33" name="Tekstvak 32">
            <a:extLst>
              <a:ext uri="{FF2B5EF4-FFF2-40B4-BE49-F238E27FC236}">
                <a16:creationId xmlns:a16="http://schemas.microsoft.com/office/drawing/2014/main" id="{59ED7BCA-0892-FC81-7E38-79B676CBB3E1}"/>
              </a:ext>
            </a:extLst>
          </p:cNvPr>
          <p:cNvSpPr txBox="1"/>
          <p:nvPr/>
        </p:nvSpPr>
        <p:spPr>
          <a:xfrm>
            <a:off x="175129" y="1313833"/>
            <a:ext cx="1410316" cy="232311"/>
          </a:xfrm>
          <a:prstGeom prst="roundRect">
            <a:avLst>
              <a:gd name="adj" fmla="val 50000"/>
            </a:avLst>
          </a:prstGeom>
          <a:noFill/>
          <a:ln>
            <a:solidFill>
              <a:schemeClr val="accent2"/>
            </a:solidFill>
          </a:ln>
        </p:spPr>
        <p:txBody>
          <a:bodyPr wrap="square" lIns="0" tIns="0" rIns="0" bIns="0" rtlCol="0" anchor="ctr" anchorCtr="0">
            <a:noAutofit/>
          </a:bodyPr>
          <a:lstStyle/>
          <a:p>
            <a:pPr algn="ctr" defTabSz="914264"/>
            <a:r>
              <a:rPr lang="nl-NL" sz="1400">
                <a:solidFill>
                  <a:srgbClr val="005286"/>
                </a:solidFill>
              </a:rPr>
              <a:t>Opschalingsfase</a:t>
            </a:r>
            <a:endParaRPr lang="nl-NL">
              <a:solidFill>
                <a:srgbClr val="005286"/>
              </a:solidFill>
            </a:endParaRPr>
          </a:p>
        </p:txBody>
      </p:sp>
      <p:sp>
        <p:nvSpPr>
          <p:cNvPr id="38" name="Vijfhoek 37">
            <a:extLst>
              <a:ext uri="{FF2B5EF4-FFF2-40B4-BE49-F238E27FC236}">
                <a16:creationId xmlns:a16="http://schemas.microsoft.com/office/drawing/2014/main" id="{8D35AA96-D2C6-D597-CDE6-11DB091B3D88}"/>
              </a:ext>
            </a:extLst>
          </p:cNvPr>
          <p:cNvSpPr/>
          <p:nvPr/>
        </p:nvSpPr>
        <p:spPr>
          <a:xfrm>
            <a:off x="2772045" y="2302055"/>
            <a:ext cx="1670356" cy="359953"/>
          </a:xfrm>
          <a:prstGeom prst="homePlate">
            <a:avLst>
              <a:gd name="adj" fmla="val 4692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71991" rIns="0" bIns="71991" rtlCol="0" anchor="ctr"/>
          <a:lstStyle/>
          <a:p>
            <a:pPr algn="ctr" defTabSz="1219017">
              <a:defRPr/>
            </a:pPr>
            <a:r>
              <a:rPr lang="nl-NL" sz="1400">
                <a:solidFill>
                  <a:prstClr val="white"/>
                </a:solidFill>
                <a:latin typeface="+mj-lt"/>
              </a:rPr>
              <a:t>Livegang</a:t>
            </a:r>
            <a:endParaRPr lang="nl-NL" sz="1400" i="1">
              <a:solidFill>
                <a:prstClr val="white"/>
              </a:solidFill>
              <a:effectLst>
                <a:outerShdw blurRad="50800" dist="38100" dir="2700000" algn="tl" rotWithShape="0">
                  <a:prstClr val="black">
                    <a:alpha val="40000"/>
                  </a:prstClr>
                </a:outerShdw>
              </a:effectLst>
              <a:latin typeface="+mj-lt"/>
            </a:endParaRPr>
          </a:p>
        </p:txBody>
      </p:sp>
      <p:sp>
        <p:nvSpPr>
          <p:cNvPr id="39" name="Vijfhoek 38">
            <a:extLst>
              <a:ext uri="{FF2B5EF4-FFF2-40B4-BE49-F238E27FC236}">
                <a16:creationId xmlns:a16="http://schemas.microsoft.com/office/drawing/2014/main" id="{A07F9C82-3D1A-7362-C5B0-015DB2156782}"/>
              </a:ext>
            </a:extLst>
          </p:cNvPr>
          <p:cNvSpPr/>
          <p:nvPr/>
        </p:nvSpPr>
        <p:spPr>
          <a:xfrm>
            <a:off x="6435722" y="3726997"/>
            <a:ext cx="2207157" cy="359953"/>
          </a:xfrm>
          <a:prstGeom prst="homePlate">
            <a:avLst>
              <a:gd name="adj" fmla="val 46928"/>
            </a:avLst>
          </a:prstGeom>
          <a:solidFill>
            <a:srgbClr val="A6C9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1991" rIns="0" bIns="71991" rtlCol="0" anchor="ctr"/>
          <a:lstStyle/>
          <a:p>
            <a:pPr algn="ctr" defTabSz="1219017">
              <a:defRPr/>
            </a:pPr>
            <a:r>
              <a:rPr lang="nl-NL" sz="1400">
                <a:solidFill>
                  <a:schemeClr val="tx2"/>
                </a:solidFill>
                <a:latin typeface="+mj-lt"/>
              </a:rPr>
              <a:t>Volume</a:t>
            </a:r>
          </a:p>
        </p:txBody>
      </p:sp>
      <p:sp>
        <p:nvSpPr>
          <p:cNvPr id="40" name="Vijfhoek 39">
            <a:extLst>
              <a:ext uri="{FF2B5EF4-FFF2-40B4-BE49-F238E27FC236}">
                <a16:creationId xmlns:a16="http://schemas.microsoft.com/office/drawing/2014/main" id="{0C11FEF2-500D-C5C3-8BE5-CAD9BDF79E5A}"/>
              </a:ext>
            </a:extLst>
          </p:cNvPr>
          <p:cNvSpPr/>
          <p:nvPr/>
        </p:nvSpPr>
        <p:spPr>
          <a:xfrm>
            <a:off x="3890093" y="1781620"/>
            <a:ext cx="1670360" cy="359953"/>
          </a:xfrm>
          <a:prstGeom prst="homePlate">
            <a:avLst>
              <a:gd name="adj" fmla="val 46928"/>
            </a:avLst>
          </a:prstGeom>
          <a:solidFill>
            <a:srgbClr val="6AC9C2"/>
          </a:solidFill>
          <a:ln>
            <a:noFill/>
          </a:ln>
        </p:spPr>
        <p:style>
          <a:lnRef idx="2">
            <a:schemeClr val="accent1">
              <a:shade val="50000"/>
            </a:schemeClr>
          </a:lnRef>
          <a:fillRef idx="1">
            <a:schemeClr val="accent1"/>
          </a:fillRef>
          <a:effectRef idx="0">
            <a:schemeClr val="accent1"/>
          </a:effectRef>
          <a:fontRef idx="minor">
            <a:schemeClr val="lt1"/>
          </a:fontRef>
        </p:style>
        <p:txBody>
          <a:bodyPr lIns="71991" rIns="0" bIns="71991" rtlCol="0" anchor="ctr"/>
          <a:lstStyle/>
          <a:p>
            <a:pPr algn="ctr" defTabSz="1219017">
              <a:defRPr/>
            </a:pPr>
            <a:r>
              <a:rPr lang="nl-NL" sz="1400">
                <a:solidFill>
                  <a:prstClr val="white"/>
                </a:solidFill>
                <a:latin typeface="+mj-lt"/>
              </a:rPr>
              <a:t>Livegang</a:t>
            </a:r>
            <a:endParaRPr lang="nl-NL" sz="1400" i="1">
              <a:solidFill>
                <a:prstClr val="white"/>
              </a:solidFill>
              <a:effectLst>
                <a:outerShdw blurRad="50800" dist="38100" dir="2700000" algn="tl" rotWithShape="0">
                  <a:prstClr val="black">
                    <a:alpha val="40000"/>
                  </a:prstClr>
                </a:outerShdw>
              </a:effectLst>
              <a:latin typeface="+mj-lt"/>
            </a:endParaRPr>
          </a:p>
        </p:txBody>
      </p:sp>
      <p:sp>
        <p:nvSpPr>
          <p:cNvPr id="41" name="Vijfhoek 40">
            <a:extLst>
              <a:ext uri="{FF2B5EF4-FFF2-40B4-BE49-F238E27FC236}">
                <a16:creationId xmlns:a16="http://schemas.microsoft.com/office/drawing/2014/main" id="{481E486F-2644-48C2-1DB5-5F7A24A33D32}"/>
              </a:ext>
            </a:extLst>
          </p:cNvPr>
          <p:cNvSpPr/>
          <p:nvPr/>
        </p:nvSpPr>
        <p:spPr>
          <a:xfrm>
            <a:off x="5255727" y="2302055"/>
            <a:ext cx="1670360" cy="359953"/>
          </a:xfrm>
          <a:prstGeom prst="homePlate">
            <a:avLst>
              <a:gd name="adj" fmla="val 46928"/>
            </a:avLst>
          </a:prstGeom>
          <a:solidFill>
            <a:srgbClr val="6AC9C2"/>
          </a:solidFill>
          <a:ln>
            <a:noFill/>
          </a:ln>
        </p:spPr>
        <p:style>
          <a:lnRef idx="2">
            <a:schemeClr val="accent1">
              <a:shade val="50000"/>
            </a:schemeClr>
          </a:lnRef>
          <a:fillRef idx="1">
            <a:schemeClr val="accent1"/>
          </a:fillRef>
          <a:effectRef idx="0">
            <a:schemeClr val="accent1"/>
          </a:effectRef>
          <a:fontRef idx="minor">
            <a:schemeClr val="lt1"/>
          </a:fontRef>
        </p:style>
        <p:txBody>
          <a:bodyPr lIns="71991" rIns="0" bIns="71991" rtlCol="0" anchor="ctr"/>
          <a:lstStyle/>
          <a:p>
            <a:pPr algn="ctr" defTabSz="1219017">
              <a:defRPr/>
            </a:pPr>
            <a:r>
              <a:rPr lang="nl-NL" sz="1400">
                <a:solidFill>
                  <a:prstClr val="white"/>
                </a:solidFill>
                <a:latin typeface="+mj-lt"/>
              </a:rPr>
              <a:t>Livegang</a:t>
            </a:r>
            <a:endParaRPr lang="nl-NL" sz="1400" i="1">
              <a:solidFill>
                <a:prstClr val="white"/>
              </a:solidFill>
              <a:effectLst>
                <a:outerShdw blurRad="50800" dist="38100" dir="2700000" algn="tl" rotWithShape="0">
                  <a:prstClr val="black">
                    <a:alpha val="40000"/>
                  </a:prstClr>
                </a:outerShdw>
              </a:effectLst>
              <a:latin typeface="+mj-lt"/>
            </a:endParaRPr>
          </a:p>
        </p:txBody>
      </p:sp>
      <p:grpSp>
        <p:nvGrpSpPr>
          <p:cNvPr id="56" name="Groep 55">
            <a:extLst>
              <a:ext uri="{FF2B5EF4-FFF2-40B4-BE49-F238E27FC236}">
                <a16:creationId xmlns:a16="http://schemas.microsoft.com/office/drawing/2014/main" id="{4AF28383-4B02-0B2A-5D94-FFF719E3CC04}"/>
              </a:ext>
            </a:extLst>
          </p:cNvPr>
          <p:cNvGrpSpPr/>
          <p:nvPr/>
        </p:nvGrpSpPr>
        <p:grpSpPr>
          <a:xfrm>
            <a:off x="1903523" y="2662008"/>
            <a:ext cx="2535709" cy="1003311"/>
            <a:chOff x="1910533" y="2653930"/>
            <a:chExt cx="2536039" cy="1003442"/>
          </a:xfrm>
        </p:grpSpPr>
        <p:sp>
          <p:nvSpPr>
            <p:cNvPr id="23" name="Right Brace 22">
              <a:extLst>
                <a:ext uri="{FF2B5EF4-FFF2-40B4-BE49-F238E27FC236}">
                  <a16:creationId xmlns:a16="http://schemas.microsoft.com/office/drawing/2014/main" id="{4407438B-39D7-D332-2437-BE08764B7B3F}"/>
                </a:ext>
              </a:extLst>
            </p:cNvPr>
            <p:cNvSpPr/>
            <p:nvPr/>
          </p:nvSpPr>
          <p:spPr>
            <a:xfrm rot="5400000">
              <a:off x="3045520" y="1518943"/>
              <a:ext cx="266066" cy="2536039"/>
            </a:xfrm>
            <a:prstGeom prst="rightBrace">
              <a:avLst>
                <a:gd name="adj1" fmla="val 39767"/>
                <a:gd name="adj2" fmla="val 9751"/>
              </a:avLst>
            </a:prstGeom>
            <a:ln w="12700" cap="rnd">
              <a:solidFill>
                <a:schemeClr val="tx2"/>
              </a:solidFill>
              <a:roun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64" name="Straight Arrow Connector 63">
              <a:extLst>
                <a:ext uri="{FF2B5EF4-FFF2-40B4-BE49-F238E27FC236}">
                  <a16:creationId xmlns:a16="http://schemas.microsoft.com/office/drawing/2014/main" id="{53B5D1E9-6E70-4D65-8523-486951BFD5E7}"/>
                </a:ext>
              </a:extLst>
            </p:cNvPr>
            <p:cNvCxnSpPr>
              <a:cxnSpLocks/>
            </p:cNvCxnSpPr>
            <p:nvPr/>
          </p:nvCxnSpPr>
          <p:spPr>
            <a:xfrm>
              <a:off x="4196871" y="2940604"/>
              <a:ext cx="0" cy="716768"/>
            </a:xfrm>
            <a:prstGeom prst="straightConnector1">
              <a:avLst/>
            </a:prstGeom>
            <a:ln w="12700" cap="rnd" cmpd="sng" algn="ctr">
              <a:solidFill>
                <a:schemeClr val="tx2"/>
              </a:solidFill>
              <a:prstDash val="dash"/>
              <a:round/>
              <a:headEnd type="none" w="med" len="med"/>
              <a:tailEnd type="triangle" w="med" len="med"/>
            </a:ln>
          </p:spPr>
          <p:style>
            <a:lnRef idx="0">
              <a:scrgbClr r="0" g="0" b="0"/>
            </a:lnRef>
            <a:fillRef idx="0">
              <a:scrgbClr r="0" g="0" b="0"/>
            </a:fillRef>
            <a:effectRef idx="0">
              <a:scrgbClr r="0" g="0" b="0"/>
            </a:effectRef>
            <a:fontRef idx="minor">
              <a:schemeClr val="tx1"/>
            </a:fontRef>
          </p:style>
        </p:cxnSp>
      </p:grpSp>
      <p:sp>
        <p:nvSpPr>
          <p:cNvPr id="51" name="Tekstvak 50">
            <a:extLst>
              <a:ext uri="{FF2B5EF4-FFF2-40B4-BE49-F238E27FC236}">
                <a16:creationId xmlns:a16="http://schemas.microsoft.com/office/drawing/2014/main" id="{A3E8DDF7-7459-0239-B87C-CC9806CCE3A8}"/>
              </a:ext>
            </a:extLst>
          </p:cNvPr>
          <p:cNvSpPr txBox="1"/>
          <p:nvPr/>
        </p:nvSpPr>
        <p:spPr>
          <a:xfrm>
            <a:off x="1721002" y="6239519"/>
            <a:ext cx="676168" cy="232311"/>
          </a:xfrm>
          <a:prstGeom prst="roundRect">
            <a:avLst>
              <a:gd name="adj" fmla="val 50000"/>
            </a:avLst>
          </a:prstGeom>
          <a:noFill/>
          <a:ln>
            <a:solidFill>
              <a:schemeClr val="accent2"/>
            </a:solidFill>
          </a:ln>
        </p:spPr>
        <p:txBody>
          <a:bodyPr wrap="square" lIns="0" tIns="0" rIns="0" bIns="0" rtlCol="0" anchor="ctr" anchorCtr="0">
            <a:noAutofit/>
          </a:bodyPr>
          <a:lstStyle/>
          <a:p>
            <a:pPr algn="ctr" defTabSz="914264"/>
            <a:r>
              <a:rPr lang="nl-NL" sz="1400">
                <a:solidFill>
                  <a:srgbClr val="005286"/>
                </a:solidFill>
              </a:rPr>
              <a:t>Tijd</a:t>
            </a:r>
            <a:endParaRPr lang="nl-NL">
              <a:solidFill>
                <a:srgbClr val="005286"/>
              </a:solidFill>
            </a:endParaRPr>
          </a:p>
        </p:txBody>
      </p:sp>
      <p:grpSp>
        <p:nvGrpSpPr>
          <p:cNvPr id="55" name="Groep 54">
            <a:extLst>
              <a:ext uri="{FF2B5EF4-FFF2-40B4-BE49-F238E27FC236}">
                <a16:creationId xmlns:a16="http://schemas.microsoft.com/office/drawing/2014/main" id="{86BF862C-89CC-8873-4037-DB42F8F73994}"/>
              </a:ext>
            </a:extLst>
          </p:cNvPr>
          <p:cNvGrpSpPr/>
          <p:nvPr/>
        </p:nvGrpSpPr>
        <p:grpSpPr>
          <a:xfrm>
            <a:off x="3889623" y="2870868"/>
            <a:ext cx="3037990" cy="794451"/>
            <a:chOff x="3889335" y="2653931"/>
            <a:chExt cx="3038386" cy="794554"/>
          </a:xfrm>
        </p:grpSpPr>
        <p:sp>
          <p:nvSpPr>
            <p:cNvPr id="53" name="Right Brace 22">
              <a:extLst>
                <a:ext uri="{FF2B5EF4-FFF2-40B4-BE49-F238E27FC236}">
                  <a16:creationId xmlns:a16="http://schemas.microsoft.com/office/drawing/2014/main" id="{FEFC577B-3948-170A-1F47-BCA6C8953B65}"/>
                </a:ext>
              </a:extLst>
            </p:cNvPr>
            <p:cNvSpPr/>
            <p:nvPr/>
          </p:nvSpPr>
          <p:spPr>
            <a:xfrm rot="5400000">
              <a:off x="5275495" y="1267771"/>
              <a:ext cx="266066" cy="3038386"/>
            </a:xfrm>
            <a:prstGeom prst="rightBrace">
              <a:avLst>
                <a:gd name="adj1" fmla="val 39767"/>
                <a:gd name="adj2" fmla="val 9751"/>
              </a:avLst>
            </a:prstGeom>
            <a:ln w="12700" cap="rnd">
              <a:solidFill>
                <a:schemeClr val="tx2"/>
              </a:solidFill>
              <a:roun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54" name="Straight Arrow Connector 63">
              <a:extLst>
                <a:ext uri="{FF2B5EF4-FFF2-40B4-BE49-F238E27FC236}">
                  <a16:creationId xmlns:a16="http://schemas.microsoft.com/office/drawing/2014/main" id="{6E35E802-6F29-E855-06EE-C413E5EA4B94}"/>
                </a:ext>
              </a:extLst>
            </p:cNvPr>
            <p:cNvCxnSpPr>
              <a:cxnSpLocks/>
            </p:cNvCxnSpPr>
            <p:nvPr/>
          </p:nvCxnSpPr>
          <p:spPr>
            <a:xfrm>
              <a:off x="6633414" y="2940605"/>
              <a:ext cx="0" cy="507880"/>
            </a:xfrm>
            <a:prstGeom prst="straightConnector1">
              <a:avLst/>
            </a:prstGeom>
            <a:ln w="12700" cap="rnd" cmpd="sng" algn="ctr">
              <a:solidFill>
                <a:schemeClr val="tx2"/>
              </a:solidFill>
              <a:prstDash val="dash"/>
              <a:round/>
              <a:headEnd type="none" w="med" len="med"/>
              <a:tailEnd type="triangle" w="med" len="med"/>
            </a:ln>
          </p:spPr>
          <p:style>
            <a:lnRef idx="0">
              <a:scrgbClr r="0" g="0" b="0"/>
            </a:lnRef>
            <a:fillRef idx="0">
              <a:scrgbClr r="0" g="0" b="0"/>
            </a:fillRef>
            <a:effectRef idx="0">
              <a:scrgbClr r="0" g="0" b="0"/>
            </a:effectRef>
            <a:fontRef idx="minor">
              <a:schemeClr val="tx1"/>
            </a:fontRef>
          </p:style>
        </p:cxnSp>
      </p:grpSp>
      <p:grpSp>
        <p:nvGrpSpPr>
          <p:cNvPr id="62" name="Groep 61">
            <a:extLst>
              <a:ext uri="{FF2B5EF4-FFF2-40B4-BE49-F238E27FC236}">
                <a16:creationId xmlns:a16="http://schemas.microsoft.com/office/drawing/2014/main" id="{83CA2D79-11C2-E128-F16A-4499738DF88D}"/>
              </a:ext>
            </a:extLst>
          </p:cNvPr>
          <p:cNvGrpSpPr/>
          <p:nvPr/>
        </p:nvGrpSpPr>
        <p:grpSpPr>
          <a:xfrm>
            <a:off x="3882200" y="4157376"/>
            <a:ext cx="2207157" cy="1030546"/>
            <a:chOff x="4720277" y="2653931"/>
            <a:chExt cx="2207444" cy="1030680"/>
          </a:xfrm>
        </p:grpSpPr>
        <p:sp>
          <p:nvSpPr>
            <p:cNvPr id="63" name="Right Brace 22">
              <a:extLst>
                <a:ext uri="{FF2B5EF4-FFF2-40B4-BE49-F238E27FC236}">
                  <a16:creationId xmlns:a16="http://schemas.microsoft.com/office/drawing/2014/main" id="{A58D3DBA-2E92-CB9A-AE46-61A11E9CF1F7}"/>
                </a:ext>
              </a:extLst>
            </p:cNvPr>
            <p:cNvSpPr/>
            <p:nvPr/>
          </p:nvSpPr>
          <p:spPr>
            <a:xfrm rot="5400000">
              <a:off x="5690966" y="1683242"/>
              <a:ext cx="266066" cy="2207444"/>
            </a:xfrm>
            <a:prstGeom prst="rightBrace">
              <a:avLst>
                <a:gd name="adj1" fmla="val 39767"/>
                <a:gd name="adj2" fmla="val 9751"/>
              </a:avLst>
            </a:prstGeom>
            <a:ln w="12700" cap="rnd">
              <a:solidFill>
                <a:schemeClr val="tx2"/>
              </a:solidFill>
              <a:roun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65" name="Straight Arrow Connector 63">
              <a:extLst>
                <a:ext uri="{FF2B5EF4-FFF2-40B4-BE49-F238E27FC236}">
                  <a16:creationId xmlns:a16="http://schemas.microsoft.com/office/drawing/2014/main" id="{CD6F1C84-4AAD-12D6-0039-123FA6F56926}"/>
                </a:ext>
              </a:extLst>
            </p:cNvPr>
            <p:cNvCxnSpPr>
              <a:cxnSpLocks/>
            </p:cNvCxnSpPr>
            <p:nvPr/>
          </p:nvCxnSpPr>
          <p:spPr>
            <a:xfrm>
              <a:off x="6717048" y="2940605"/>
              <a:ext cx="0" cy="744006"/>
            </a:xfrm>
            <a:prstGeom prst="straightConnector1">
              <a:avLst/>
            </a:prstGeom>
            <a:ln w="12700" cap="rnd" cmpd="sng" algn="ctr">
              <a:solidFill>
                <a:schemeClr val="tx2"/>
              </a:solidFill>
              <a:prstDash val="dash"/>
              <a:round/>
              <a:headEnd type="none" w="med" len="med"/>
              <a:tailEnd type="triangle" w="med" len="med"/>
            </a:ln>
          </p:spPr>
          <p:style>
            <a:lnRef idx="0">
              <a:scrgbClr r="0" g="0" b="0"/>
            </a:lnRef>
            <a:fillRef idx="0">
              <a:scrgbClr r="0" g="0" b="0"/>
            </a:fillRef>
            <a:effectRef idx="0">
              <a:scrgbClr r="0" g="0" b="0"/>
            </a:effectRef>
            <a:fontRef idx="minor">
              <a:schemeClr val="tx1"/>
            </a:fontRef>
          </p:style>
        </p:cxnSp>
      </p:grpSp>
      <p:grpSp>
        <p:nvGrpSpPr>
          <p:cNvPr id="71" name="Groep 70">
            <a:extLst>
              <a:ext uri="{FF2B5EF4-FFF2-40B4-BE49-F238E27FC236}">
                <a16:creationId xmlns:a16="http://schemas.microsoft.com/office/drawing/2014/main" id="{1741803E-B67A-CF8D-D5D4-1FB608DA7B90}"/>
              </a:ext>
            </a:extLst>
          </p:cNvPr>
          <p:cNvGrpSpPr/>
          <p:nvPr/>
        </p:nvGrpSpPr>
        <p:grpSpPr>
          <a:xfrm>
            <a:off x="6431339" y="4157376"/>
            <a:ext cx="2207157" cy="1030546"/>
            <a:chOff x="4720277" y="2653931"/>
            <a:chExt cx="2207444" cy="1030680"/>
          </a:xfrm>
        </p:grpSpPr>
        <p:sp>
          <p:nvSpPr>
            <p:cNvPr id="73" name="Right Brace 22">
              <a:extLst>
                <a:ext uri="{FF2B5EF4-FFF2-40B4-BE49-F238E27FC236}">
                  <a16:creationId xmlns:a16="http://schemas.microsoft.com/office/drawing/2014/main" id="{71ABDC8D-A41B-72EA-9AA0-B3637B78DD11}"/>
                </a:ext>
              </a:extLst>
            </p:cNvPr>
            <p:cNvSpPr/>
            <p:nvPr/>
          </p:nvSpPr>
          <p:spPr>
            <a:xfrm rot="5400000">
              <a:off x="5690966" y="1683242"/>
              <a:ext cx="266066" cy="2207444"/>
            </a:xfrm>
            <a:prstGeom prst="rightBrace">
              <a:avLst>
                <a:gd name="adj1" fmla="val 39767"/>
                <a:gd name="adj2" fmla="val 9751"/>
              </a:avLst>
            </a:prstGeom>
            <a:ln w="12700" cap="rnd">
              <a:solidFill>
                <a:schemeClr val="tx2"/>
              </a:solidFill>
              <a:roun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74" name="Straight Arrow Connector 63">
              <a:extLst>
                <a:ext uri="{FF2B5EF4-FFF2-40B4-BE49-F238E27FC236}">
                  <a16:creationId xmlns:a16="http://schemas.microsoft.com/office/drawing/2014/main" id="{B4A9DAD7-9AF1-C0AA-75BE-D48ADEB9507D}"/>
                </a:ext>
              </a:extLst>
            </p:cNvPr>
            <p:cNvCxnSpPr>
              <a:cxnSpLocks/>
            </p:cNvCxnSpPr>
            <p:nvPr/>
          </p:nvCxnSpPr>
          <p:spPr>
            <a:xfrm>
              <a:off x="6717048" y="2940605"/>
              <a:ext cx="0" cy="744006"/>
            </a:xfrm>
            <a:prstGeom prst="straightConnector1">
              <a:avLst/>
            </a:prstGeom>
            <a:ln w="12700" cap="rnd" cmpd="sng" algn="ctr">
              <a:solidFill>
                <a:schemeClr val="tx2"/>
              </a:solidFill>
              <a:prstDash val="dash"/>
              <a:round/>
              <a:headEnd type="none" w="med" len="med"/>
              <a:tailEnd type="triangle" w="med" len="med"/>
            </a:ln>
          </p:spPr>
          <p:style>
            <a:lnRef idx="0">
              <a:scrgbClr r="0" g="0" b="0"/>
            </a:lnRef>
            <a:fillRef idx="0">
              <a:scrgbClr r="0" g="0" b="0"/>
            </a:fillRef>
            <a:effectRef idx="0">
              <a:scrgbClr r="0" g="0" b="0"/>
            </a:effectRef>
            <a:fontRef idx="minor">
              <a:schemeClr val="tx1"/>
            </a:fontRef>
          </p:style>
        </p:cxnSp>
      </p:grpSp>
    </p:spTree>
    <p:extLst>
      <p:ext uri="{BB962C8B-B14F-4D97-AF65-F5344CB8AC3E}">
        <p14:creationId xmlns:p14="http://schemas.microsoft.com/office/powerpoint/2010/main" val="3438037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EE9915F-3C60-45E1-9369-7CDEEF3FE6E4}"/>
              </a:ext>
            </a:extLst>
          </p:cNvPr>
          <p:cNvSpPr>
            <a:spLocks noGrp="1"/>
          </p:cNvSpPr>
          <p:nvPr>
            <p:ph type="title"/>
          </p:nvPr>
        </p:nvSpPr>
        <p:spPr/>
        <p:txBody>
          <a:bodyPr/>
          <a:lstStyle/>
          <a:p>
            <a:r>
              <a:rPr lang="nl-NL" sz="3700"/>
              <a:t>Scope Kickstart en opschaling</a:t>
            </a:r>
          </a:p>
        </p:txBody>
      </p:sp>
      <p:cxnSp>
        <p:nvCxnSpPr>
          <p:cNvPr id="49" name="Rechte verbindingslijn 48">
            <a:extLst>
              <a:ext uri="{FF2B5EF4-FFF2-40B4-BE49-F238E27FC236}">
                <a16:creationId xmlns:a16="http://schemas.microsoft.com/office/drawing/2014/main" id="{9B602151-3D28-92E4-E5BC-1F4DED961D10}"/>
              </a:ext>
            </a:extLst>
          </p:cNvPr>
          <p:cNvCxnSpPr/>
          <p:nvPr/>
        </p:nvCxnSpPr>
        <p:spPr>
          <a:xfrm>
            <a:off x="7555630" y="1507731"/>
            <a:ext cx="0" cy="305435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7" name="Tekstvak 36">
            <a:extLst>
              <a:ext uri="{FF2B5EF4-FFF2-40B4-BE49-F238E27FC236}">
                <a16:creationId xmlns:a16="http://schemas.microsoft.com/office/drawing/2014/main" id="{81568EDA-1A08-4B23-34F0-08B8C9D631B6}"/>
              </a:ext>
            </a:extLst>
          </p:cNvPr>
          <p:cNvSpPr txBox="1"/>
          <p:nvPr/>
        </p:nvSpPr>
        <p:spPr>
          <a:xfrm>
            <a:off x="3718721" y="6022223"/>
            <a:ext cx="4536693" cy="307777"/>
          </a:xfrm>
          <a:prstGeom prst="rect">
            <a:avLst/>
          </a:prstGeom>
          <a:noFill/>
        </p:spPr>
        <p:txBody>
          <a:bodyPr wrap="square" lIns="0" tIns="0" rIns="0" bIns="0" rtlCol="0">
            <a:spAutoFit/>
          </a:bodyPr>
          <a:lstStyle/>
          <a:p>
            <a:pPr algn="ctr"/>
            <a:r>
              <a:rPr lang="nl-NL" sz="2000" b="1">
                <a:solidFill>
                  <a:schemeClr val="accent2"/>
                </a:solidFill>
              </a:rPr>
              <a:t>Informatiestandaard Medicatieproces 9</a:t>
            </a:r>
          </a:p>
        </p:txBody>
      </p:sp>
      <p:grpSp>
        <p:nvGrpSpPr>
          <p:cNvPr id="19" name="Groep 18">
            <a:extLst>
              <a:ext uri="{FF2B5EF4-FFF2-40B4-BE49-F238E27FC236}">
                <a16:creationId xmlns:a16="http://schemas.microsoft.com/office/drawing/2014/main" id="{8EDDE9AD-2B1C-9672-BFB8-8A7D08052072}"/>
              </a:ext>
            </a:extLst>
          </p:cNvPr>
          <p:cNvGrpSpPr/>
          <p:nvPr/>
        </p:nvGrpSpPr>
        <p:grpSpPr>
          <a:xfrm>
            <a:off x="1099091" y="1590209"/>
            <a:ext cx="5908102" cy="430887"/>
            <a:chOff x="1101292" y="2254352"/>
            <a:chExt cx="6106678" cy="430887"/>
          </a:xfrm>
        </p:grpSpPr>
        <p:cxnSp>
          <p:nvCxnSpPr>
            <p:cNvPr id="7" name="Rechte verbindingslijn 6">
              <a:extLst>
                <a:ext uri="{FF2B5EF4-FFF2-40B4-BE49-F238E27FC236}">
                  <a16:creationId xmlns:a16="http://schemas.microsoft.com/office/drawing/2014/main" id="{BBF31063-39B1-AD75-6DE2-1889C9BBF702}"/>
                </a:ext>
              </a:extLst>
            </p:cNvPr>
            <p:cNvCxnSpPr>
              <a:cxnSpLocks/>
            </p:cNvCxnSpPr>
            <p:nvPr/>
          </p:nvCxnSpPr>
          <p:spPr>
            <a:xfrm>
              <a:off x="1101292" y="2500705"/>
              <a:ext cx="6106678" cy="17928"/>
            </a:xfrm>
            <a:prstGeom prst="line">
              <a:avLst/>
            </a:prstGeom>
            <a:ln w="19050">
              <a:solidFill>
                <a:schemeClr val="tx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8" name="Tekstvak 37">
              <a:extLst>
                <a:ext uri="{FF2B5EF4-FFF2-40B4-BE49-F238E27FC236}">
                  <a16:creationId xmlns:a16="http://schemas.microsoft.com/office/drawing/2014/main" id="{E4A8ECFC-92B4-8A29-A30C-23E6D4AF9C35}"/>
                </a:ext>
              </a:extLst>
            </p:cNvPr>
            <p:cNvSpPr txBox="1"/>
            <p:nvPr/>
          </p:nvSpPr>
          <p:spPr>
            <a:xfrm>
              <a:off x="3651168" y="2254352"/>
              <a:ext cx="1006926" cy="430887"/>
            </a:xfrm>
            <a:prstGeom prst="rect">
              <a:avLst/>
            </a:prstGeom>
            <a:solidFill>
              <a:schemeClr val="bg1"/>
            </a:solidFill>
          </p:spPr>
          <p:txBody>
            <a:bodyPr wrap="square" lIns="0" tIns="0" rIns="0" bIns="0" rtlCol="0">
              <a:spAutoFit/>
            </a:bodyPr>
            <a:lstStyle/>
            <a:p>
              <a:pPr algn="ctr"/>
              <a:r>
                <a:rPr lang="nl-NL" sz="2800" b="1">
                  <a:solidFill>
                    <a:schemeClr val="tx2"/>
                  </a:solidFill>
                </a:rPr>
                <a:t>Set 1</a:t>
              </a:r>
            </a:p>
          </p:txBody>
        </p:sp>
      </p:grpSp>
      <p:grpSp>
        <p:nvGrpSpPr>
          <p:cNvPr id="17" name="Groep 16">
            <a:extLst>
              <a:ext uri="{FF2B5EF4-FFF2-40B4-BE49-F238E27FC236}">
                <a16:creationId xmlns:a16="http://schemas.microsoft.com/office/drawing/2014/main" id="{B566400F-E8CB-316B-2248-1E9874430657}"/>
              </a:ext>
            </a:extLst>
          </p:cNvPr>
          <p:cNvGrpSpPr/>
          <p:nvPr/>
        </p:nvGrpSpPr>
        <p:grpSpPr>
          <a:xfrm>
            <a:off x="7170822" y="1590209"/>
            <a:ext cx="3921474" cy="430887"/>
            <a:chOff x="7369152" y="2254352"/>
            <a:chExt cx="3579708" cy="430887"/>
          </a:xfrm>
        </p:grpSpPr>
        <p:cxnSp>
          <p:nvCxnSpPr>
            <p:cNvPr id="10" name="Rechte verbindingslijn 9">
              <a:extLst>
                <a:ext uri="{FF2B5EF4-FFF2-40B4-BE49-F238E27FC236}">
                  <a16:creationId xmlns:a16="http://schemas.microsoft.com/office/drawing/2014/main" id="{995AFE64-DD31-85F8-BA6E-91C53CF43B37}"/>
                </a:ext>
              </a:extLst>
            </p:cNvPr>
            <p:cNvCxnSpPr>
              <a:cxnSpLocks/>
            </p:cNvCxnSpPr>
            <p:nvPr/>
          </p:nvCxnSpPr>
          <p:spPr>
            <a:xfrm flipV="1">
              <a:off x="7369152" y="2500705"/>
              <a:ext cx="3579708" cy="17929"/>
            </a:xfrm>
            <a:prstGeom prst="line">
              <a:avLst/>
            </a:prstGeom>
            <a:ln w="19050">
              <a:solidFill>
                <a:schemeClr val="tx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2" name="Tekstvak 11">
              <a:extLst>
                <a:ext uri="{FF2B5EF4-FFF2-40B4-BE49-F238E27FC236}">
                  <a16:creationId xmlns:a16="http://schemas.microsoft.com/office/drawing/2014/main" id="{88AB5871-5B09-DFAA-1E5A-877A0BCA41CB}"/>
                </a:ext>
              </a:extLst>
            </p:cNvPr>
            <p:cNvSpPr txBox="1"/>
            <p:nvPr/>
          </p:nvSpPr>
          <p:spPr>
            <a:xfrm>
              <a:off x="8655543" y="2254352"/>
              <a:ext cx="1006926" cy="430887"/>
            </a:xfrm>
            <a:prstGeom prst="rect">
              <a:avLst/>
            </a:prstGeom>
            <a:solidFill>
              <a:schemeClr val="bg1"/>
            </a:solidFill>
          </p:spPr>
          <p:txBody>
            <a:bodyPr wrap="square" lIns="0" tIns="0" rIns="0" bIns="0" rtlCol="0">
              <a:spAutoFit/>
            </a:bodyPr>
            <a:lstStyle/>
            <a:p>
              <a:pPr algn="ctr"/>
              <a:r>
                <a:rPr lang="nl-NL" sz="2800" b="1">
                  <a:solidFill>
                    <a:schemeClr val="tx2"/>
                  </a:solidFill>
                </a:rPr>
                <a:t>Set 2</a:t>
              </a:r>
            </a:p>
          </p:txBody>
        </p:sp>
      </p:grpSp>
      <p:grpSp>
        <p:nvGrpSpPr>
          <p:cNvPr id="13" name="Groep 12">
            <a:extLst>
              <a:ext uri="{FF2B5EF4-FFF2-40B4-BE49-F238E27FC236}">
                <a16:creationId xmlns:a16="http://schemas.microsoft.com/office/drawing/2014/main" id="{BE3F2408-BB3F-7AC3-37FC-CBA755379360}"/>
              </a:ext>
            </a:extLst>
          </p:cNvPr>
          <p:cNvGrpSpPr/>
          <p:nvPr/>
        </p:nvGrpSpPr>
        <p:grpSpPr>
          <a:xfrm>
            <a:off x="1099091" y="2410463"/>
            <a:ext cx="10004245" cy="2872819"/>
            <a:chOff x="1099091" y="3074606"/>
            <a:chExt cx="10004245" cy="2872819"/>
          </a:xfrm>
        </p:grpSpPr>
        <p:sp>
          <p:nvSpPr>
            <p:cNvPr id="6" name="Rechthoek 5">
              <a:extLst>
                <a:ext uri="{FF2B5EF4-FFF2-40B4-BE49-F238E27FC236}">
                  <a16:creationId xmlns:a16="http://schemas.microsoft.com/office/drawing/2014/main" id="{7A5BACFF-84D6-C09D-F93B-E0D5E60953FE}"/>
                </a:ext>
              </a:extLst>
            </p:cNvPr>
            <p:cNvSpPr/>
            <p:nvPr/>
          </p:nvSpPr>
          <p:spPr>
            <a:xfrm rot="5400000">
              <a:off x="4800828" y="3647413"/>
              <a:ext cx="2872817" cy="1727203"/>
            </a:xfrm>
            <a:prstGeom prst="rect">
              <a:avLst/>
            </a:prstGeom>
            <a:gradFill>
              <a:gsLst>
                <a:gs pos="100000">
                  <a:srgbClr val="CCEAED">
                    <a:alpha val="29746"/>
                  </a:srgbClr>
                </a:gs>
                <a:gs pos="0">
                  <a:srgbClr val="CCEAED"/>
                </a:gs>
              </a:gsLst>
              <a:lin ang="3000000" scaled="0"/>
            </a:gradFill>
            <a:ln w="254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9" name="Rechthoek met aan één zijde afgeronde hoeken 58">
              <a:extLst>
                <a:ext uri="{FF2B5EF4-FFF2-40B4-BE49-F238E27FC236}">
                  <a16:creationId xmlns:a16="http://schemas.microsoft.com/office/drawing/2014/main" id="{38AE37B5-A454-7535-FFBE-9B3DC17E52D9}"/>
                </a:ext>
              </a:extLst>
            </p:cNvPr>
            <p:cNvSpPr/>
            <p:nvPr/>
          </p:nvSpPr>
          <p:spPr>
            <a:xfrm rot="5400000" flipV="1">
              <a:off x="1799955" y="2373744"/>
              <a:ext cx="2872817" cy="4274546"/>
            </a:xfrm>
            <a:prstGeom prst="round2SameRect">
              <a:avLst>
                <a:gd name="adj1" fmla="val 10956"/>
                <a:gd name="adj2" fmla="val 0"/>
              </a:avLst>
            </a:prstGeom>
            <a:gradFill flip="none" rotWithShape="1">
              <a:gsLst>
                <a:gs pos="100000">
                  <a:srgbClr val="3EBDC9"/>
                </a:gs>
                <a:gs pos="0">
                  <a:srgbClr val="C8E9EC"/>
                </a:gs>
              </a:gsLst>
              <a:lin ang="3000000" scaled="0"/>
              <a:tileRect/>
            </a:gradFill>
            <a:ln w="254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20" name="Rechthoek met aan één zijde afgeronde hoeken 19">
              <a:extLst>
                <a:ext uri="{FF2B5EF4-FFF2-40B4-BE49-F238E27FC236}">
                  <a16:creationId xmlns:a16="http://schemas.microsoft.com/office/drawing/2014/main" id="{72347802-F636-2214-4816-5D4A1EC147A9}"/>
                </a:ext>
              </a:extLst>
            </p:cNvPr>
            <p:cNvSpPr/>
            <p:nvPr/>
          </p:nvSpPr>
          <p:spPr>
            <a:xfrm rot="5400000">
              <a:off x="7665680" y="2509766"/>
              <a:ext cx="2872816" cy="4002496"/>
            </a:xfrm>
            <a:prstGeom prst="round2SameRect">
              <a:avLst>
                <a:gd name="adj1" fmla="val 10356"/>
                <a:gd name="adj2" fmla="val 0"/>
              </a:avLst>
            </a:prstGeom>
            <a:gradFill>
              <a:gsLst>
                <a:gs pos="100000">
                  <a:srgbClr val="D0DCE7">
                    <a:alpha val="30000"/>
                  </a:srgbClr>
                </a:gs>
                <a:gs pos="0">
                  <a:srgbClr val="D0DCE7"/>
                </a:gs>
              </a:gsLst>
              <a:lin ang="3000000" scaled="0"/>
            </a:gradFill>
            <a:ln w="254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7" name="Tekstvak 46">
              <a:extLst>
                <a:ext uri="{FF2B5EF4-FFF2-40B4-BE49-F238E27FC236}">
                  <a16:creationId xmlns:a16="http://schemas.microsoft.com/office/drawing/2014/main" id="{B4AAFE6E-23B9-42D9-5F5C-E1B28CD4DEC9}"/>
                </a:ext>
              </a:extLst>
            </p:cNvPr>
            <p:cNvSpPr txBox="1"/>
            <p:nvPr/>
          </p:nvSpPr>
          <p:spPr>
            <a:xfrm>
              <a:off x="1465976" y="3403018"/>
              <a:ext cx="3644425" cy="1969770"/>
            </a:xfrm>
            <a:prstGeom prst="rect">
              <a:avLst/>
            </a:prstGeom>
            <a:noFill/>
          </p:spPr>
          <p:txBody>
            <a:bodyPr wrap="square" lIns="0" tIns="0" rIns="0" bIns="0" rtlCol="0" anchor="t">
              <a:spAutoFit/>
            </a:bodyPr>
            <a:lstStyle/>
            <a:p>
              <a:r>
                <a:rPr lang="nl-NL" sz="1600" b="1">
                  <a:solidFill>
                    <a:schemeClr val="tx2"/>
                  </a:solidFill>
                  <a:latin typeface="+mj-lt"/>
                </a:rPr>
                <a:t>Digitaal voorschriftenverkeer</a:t>
              </a:r>
            </a:p>
            <a:p>
              <a:pPr marL="641373" lvl="1" indent="-184150">
                <a:buFont typeface="Arial" panose="020B0604020202020204" pitchFamily="34" charset="0"/>
                <a:buChar char="•"/>
              </a:pPr>
              <a:r>
                <a:rPr lang="nl-NL" sz="1600">
                  <a:solidFill>
                    <a:schemeClr val="tx2"/>
                  </a:solidFill>
                  <a:latin typeface="+mj-lt"/>
                </a:rPr>
                <a:t>Medicatieafspraak*</a:t>
              </a:r>
            </a:p>
            <a:p>
              <a:pPr marL="641373" lvl="1" indent="-184150">
                <a:buFont typeface="Arial" panose="020B0604020202020204" pitchFamily="34" charset="0"/>
                <a:buChar char="•"/>
              </a:pPr>
              <a:r>
                <a:rPr lang="nl-NL" sz="1600" err="1">
                  <a:solidFill>
                    <a:schemeClr val="tx2"/>
                  </a:solidFill>
                  <a:latin typeface="+mj-lt"/>
                </a:rPr>
                <a:t>Verstrekkingsverzoek</a:t>
              </a:r>
              <a:r>
                <a:rPr lang="nl-NL" sz="1600">
                  <a:solidFill>
                    <a:schemeClr val="tx2"/>
                  </a:solidFill>
                  <a:latin typeface="+mj-lt"/>
                </a:rPr>
                <a:t>*</a:t>
              </a:r>
            </a:p>
            <a:p>
              <a:pPr marL="641373" lvl="1" indent="-184150">
                <a:buFont typeface="Arial" panose="020B0604020202020204" pitchFamily="34" charset="0"/>
                <a:buChar char="•"/>
              </a:pPr>
              <a:r>
                <a:rPr lang="nl-NL" sz="1600">
                  <a:solidFill>
                    <a:schemeClr val="tx2"/>
                  </a:solidFill>
                  <a:latin typeface="+mj-lt"/>
                </a:rPr>
                <a:t>Toedienafspraak</a:t>
              </a:r>
              <a:br>
                <a:rPr lang="nl-NL" sz="1600">
                  <a:solidFill>
                    <a:schemeClr val="tx2"/>
                  </a:solidFill>
                  <a:latin typeface="+mj-lt"/>
                </a:rPr>
              </a:br>
              <a:endParaRPr lang="nl-NL" sz="1600">
                <a:solidFill>
                  <a:schemeClr val="tx2"/>
                </a:solidFill>
                <a:latin typeface="+mj-lt"/>
              </a:endParaRPr>
            </a:p>
            <a:p>
              <a:r>
                <a:rPr lang="nl-NL" sz="1600" b="1">
                  <a:solidFill>
                    <a:schemeClr val="tx2"/>
                  </a:solidFill>
                  <a:latin typeface="+mj-lt"/>
                  <a:cs typeface="Calibri Light"/>
                </a:rPr>
                <a:t>Medicatieoverzicht</a:t>
              </a:r>
            </a:p>
            <a:p>
              <a:endParaRPr lang="nl-NL" sz="1600" b="1">
                <a:solidFill>
                  <a:schemeClr val="tx2"/>
                </a:solidFill>
                <a:latin typeface="+mj-lt"/>
                <a:cs typeface="Calibri Light"/>
              </a:endParaRPr>
            </a:p>
            <a:p>
              <a:r>
                <a:rPr lang="nl-NL" sz="1600" i="1">
                  <a:solidFill>
                    <a:schemeClr val="tx2"/>
                  </a:solidFill>
                  <a:latin typeface="+mj-lt"/>
                  <a:cs typeface="Calibri Light"/>
                </a:rPr>
                <a:t>*EHDS-verplichting</a:t>
              </a:r>
            </a:p>
          </p:txBody>
        </p:sp>
        <p:sp>
          <p:nvSpPr>
            <p:cNvPr id="11" name="Tekstvak 10">
              <a:extLst>
                <a:ext uri="{FF2B5EF4-FFF2-40B4-BE49-F238E27FC236}">
                  <a16:creationId xmlns:a16="http://schemas.microsoft.com/office/drawing/2014/main" id="{FD63F790-84C0-CC45-4B4B-F1084448CF8C}"/>
                </a:ext>
              </a:extLst>
            </p:cNvPr>
            <p:cNvSpPr txBox="1"/>
            <p:nvPr/>
          </p:nvSpPr>
          <p:spPr>
            <a:xfrm>
              <a:off x="5373635" y="3403018"/>
              <a:ext cx="1709554" cy="246221"/>
            </a:xfrm>
            <a:prstGeom prst="rect">
              <a:avLst/>
            </a:prstGeom>
            <a:noFill/>
          </p:spPr>
          <p:txBody>
            <a:bodyPr wrap="square" lIns="0" tIns="0" rIns="0" bIns="0" rtlCol="0" anchor="t">
              <a:spAutoFit/>
            </a:bodyPr>
            <a:lstStyle/>
            <a:p>
              <a:pPr algn="ctr"/>
              <a:r>
                <a:rPr lang="nl-NL" sz="1600" b="1">
                  <a:solidFill>
                    <a:schemeClr val="tx2"/>
                  </a:solidFill>
                  <a:latin typeface="+mj-lt"/>
                </a:rPr>
                <a:t>Medicatiegebruik</a:t>
              </a:r>
              <a:endParaRPr lang="nl-NL" b="1">
                <a:solidFill>
                  <a:schemeClr val="tx2"/>
                </a:solidFill>
                <a:latin typeface="+mj-lt"/>
              </a:endParaRPr>
            </a:p>
          </p:txBody>
        </p:sp>
        <p:sp>
          <p:nvSpPr>
            <p:cNvPr id="14" name="Tekstvak 13">
              <a:extLst>
                <a:ext uri="{FF2B5EF4-FFF2-40B4-BE49-F238E27FC236}">
                  <a16:creationId xmlns:a16="http://schemas.microsoft.com/office/drawing/2014/main" id="{703A9AE6-0951-9C9D-7F24-85F6D8D07535}"/>
                </a:ext>
              </a:extLst>
            </p:cNvPr>
            <p:cNvSpPr txBox="1"/>
            <p:nvPr/>
          </p:nvSpPr>
          <p:spPr>
            <a:xfrm>
              <a:off x="7538779" y="3403018"/>
              <a:ext cx="3209544" cy="1231106"/>
            </a:xfrm>
            <a:prstGeom prst="rect">
              <a:avLst/>
            </a:prstGeom>
            <a:noFill/>
          </p:spPr>
          <p:txBody>
            <a:bodyPr wrap="square" lIns="0" tIns="0" rIns="0" bIns="0" rtlCol="0">
              <a:spAutoFit/>
            </a:bodyPr>
            <a:lstStyle/>
            <a:p>
              <a:r>
                <a:rPr lang="nl-NL" sz="1600" b="1">
                  <a:solidFill>
                    <a:schemeClr val="tx2"/>
                  </a:solidFill>
                  <a:latin typeface="+mj-lt"/>
                </a:rPr>
                <a:t>Voorstel medicatieafspraak</a:t>
              </a:r>
              <a:r>
                <a:rPr lang="nl-NL" sz="1600" b="1">
                  <a:solidFill>
                    <a:schemeClr val="tx2"/>
                  </a:solidFill>
                  <a:latin typeface="+mj-lt"/>
                  <a:cs typeface="Calibri Light" panose="020F0302020204030204" pitchFamily="34" charset="0"/>
                </a:rPr>
                <a:t> </a:t>
              </a:r>
            </a:p>
            <a:p>
              <a:br>
                <a:rPr lang="nl-NL" sz="1600" b="1">
                  <a:solidFill>
                    <a:schemeClr val="tx2"/>
                  </a:solidFill>
                  <a:latin typeface="+mj-lt"/>
                  <a:cs typeface="Calibri Light" panose="020F0302020204030204" pitchFamily="34" charset="0"/>
                </a:rPr>
              </a:br>
              <a:r>
                <a:rPr lang="nl-NL" sz="1600" b="1">
                  <a:solidFill>
                    <a:schemeClr val="tx2"/>
                  </a:solidFill>
                  <a:latin typeface="+mj-lt"/>
                  <a:cs typeface="Calibri Light" panose="020F0302020204030204" pitchFamily="34" charset="0"/>
                </a:rPr>
                <a:t>Voorstel </a:t>
              </a:r>
              <a:r>
                <a:rPr lang="nl-NL" sz="1600" b="1" err="1">
                  <a:solidFill>
                    <a:schemeClr val="tx2"/>
                  </a:solidFill>
                  <a:latin typeface="+mj-lt"/>
                  <a:cs typeface="Calibri Light" panose="020F0302020204030204" pitchFamily="34" charset="0"/>
                </a:rPr>
                <a:t>verstrekkingsverzoek</a:t>
              </a:r>
              <a:endParaRPr lang="nl-NL" sz="1600" b="1">
                <a:solidFill>
                  <a:schemeClr val="tx2"/>
                </a:solidFill>
                <a:latin typeface="+mj-lt"/>
                <a:cs typeface="Calibri Light" panose="020F0302020204030204" pitchFamily="34" charset="0"/>
              </a:endParaRPr>
            </a:p>
            <a:p>
              <a:br>
                <a:rPr lang="nl-NL" sz="1600" b="1">
                  <a:solidFill>
                    <a:schemeClr val="tx2"/>
                  </a:solidFill>
                  <a:latin typeface="+mj-lt"/>
                  <a:cs typeface="Calibri Light" panose="020F0302020204030204" pitchFamily="34" charset="0"/>
                </a:rPr>
              </a:br>
              <a:r>
                <a:rPr lang="nl-NL" sz="1600" b="1">
                  <a:solidFill>
                    <a:schemeClr val="tx2"/>
                  </a:solidFill>
                  <a:latin typeface="+mj-lt"/>
                  <a:cs typeface="Calibri Light" panose="020F0302020204030204" pitchFamily="34" charset="0"/>
                </a:rPr>
                <a:t>Toedienlijst thuistoedieningen</a:t>
              </a:r>
              <a:endParaRPr lang="nl-NL" sz="1600" b="1">
                <a:solidFill>
                  <a:schemeClr val="tx2"/>
                </a:solidFill>
                <a:latin typeface="+mj-lt"/>
              </a:endParaRPr>
            </a:p>
          </p:txBody>
        </p:sp>
      </p:grpSp>
      <p:sp>
        <p:nvSpPr>
          <p:cNvPr id="18" name="Linkeraccolade 17">
            <a:extLst>
              <a:ext uri="{FF2B5EF4-FFF2-40B4-BE49-F238E27FC236}">
                <a16:creationId xmlns:a16="http://schemas.microsoft.com/office/drawing/2014/main" id="{BDB5EE60-63DE-3E1D-3161-11C6095F5B2E}"/>
              </a:ext>
            </a:extLst>
          </p:cNvPr>
          <p:cNvSpPr/>
          <p:nvPr/>
        </p:nvSpPr>
        <p:spPr>
          <a:xfrm rot="16200000">
            <a:off x="5845877" y="734908"/>
            <a:ext cx="501835" cy="9991003"/>
          </a:xfrm>
          <a:prstGeom prst="leftBrace">
            <a:avLst>
              <a:gd name="adj1" fmla="val 197938"/>
              <a:gd name="adj2" fmla="val 50000"/>
            </a:avLst>
          </a:prstGeom>
          <a:ln w="127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nl-NL"/>
          </a:p>
        </p:txBody>
      </p:sp>
    </p:spTree>
    <p:extLst>
      <p:ext uri="{BB962C8B-B14F-4D97-AF65-F5344CB8AC3E}">
        <p14:creationId xmlns:p14="http://schemas.microsoft.com/office/powerpoint/2010/main" val="4253461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923BEF5-FE72-3EC6-5C78-B1151A59F9A3}"/>
              </a:ext>
            </a:extLst>
          </p:cNvPr>
          <p:cNvSpPr>
            <a:spLocks noGrp="1"/>
          </p:cNvSpPr>
          <p:nvPr>
            <p:ph type="title"/>
          </p:nvPr>
        </p:nvSpPr>
        <p:spPr/>
        <p:txBody>
          <a:bodyPr/>
          <a:lstStyle/>
          <a:p>
            <a:r>
              <a:rPr lang="nl-NL"/>
              <a:t>Waar staan we met de landelijke uitrol?</a:t>
            </a:r>
          </a:p>
        </p:txBody>
      </p:sp>
      <p:grpSp>
        <p:nvGrpSpPr>
          <p:cNvPr id="202" name="Groep 201">
            <a:extLst>
              <a:ext uri="{FF2B5EF4-FFF2-40B4-BE49-F238E27FC236}">
                <a16:creationId xmlns:a16="http://schemas.microsoft.com/office/drawing/2014/main" id="{6BAA3E46-DF22-E2CC-F5F6-B9A8874CEFEB}"/>
              </a:ext>
            </a:extLst>
          </p:cNvPr>
          <p:cNvGrpSpPr/>
          <p:nvPr/>
        </p:nvGrpSpPr>
        <p:grpSpPr>
          <a:xfrm>
            <a:off x="4456795" y="2390184"/>
            <a:ext cx="3482909" cy="3740441"/>
            <a:chOff x="4433289" y="2339939"/>
            <a:chExt cx="3482909" cy="3740441"/>
          </a:xfrm>
        </p:grpSpPr>
        <p:sp>
          <p:nvSpPr>
            <p:cNvPr id="47" name="Afgeronde rechthoek 46">
              <a:extLst>
                <a:ext uri="{FF2B5EF4-FFF2-40B4-BE49-F238E27FC236}">
                  <a16:creationId xmlns:a16="http://schemas.microsoft.com/office/drawing/2014/main" id="{0B412A07-9960-E472-7E67-E2837E88F5E3}"/>
                </a:ext>
              </a:extLst>
            </p:cNvPr>
            <p:cNvSpPr/>
            <p:nvPr/>
          </p:nvSpPr>
          <p:spPr>
            <a:xfrm>
              <a:off x="4480303" y="2440434"/>
              <a:ext cx="3435895" cy="3639946"/>
            </a:xfrm>
            <a:prstGeom prst="roundRect">
              <a:avLst>
                <a:gd name="adj" fmla="val 7195"/>
              </a:avLst>
            </a:prstGeom>
            <a:solidFill>
              <a:schemeClr val="accent1">
                <a:lumMod val="40000"/>
                <a:lumOff val="60000"/>
                <a:alpha val="13000"/>
              </a:schemeClr>
            </a:solidFill>
            <a:ln w="12700" cap="flat">
              <a:noFill/>
              <a:prstDash val="solid"/>
              <a:miter/>
            </a:ln>
          </p:spPr>
          <p:txBody>
            <a:bodyPr rtlCol="0" anchor="ctr"/>
            <a:lstStyle/>
            <a:p>
              <a:endParaRPr lang="nl-NL" sz="2400"/>
            </a:p>
          </p:txBody>
        </p:sp>
        <p:sp>
          <p:nvSpPr>
            <p:cNvPr id="28" name="Afgeronde rechthoek 27">
              <a:extLst>
                <a:ext uri="{FF2B5EF4-FFF2-40B4-BE49-F238E27FC236}">
                  <a16:creationId xmlns:a16="http://schemas.microsoft.com/office/drawing/2014/main" id="{C1895540-5E6E-7E1A-B8C8-5E23D4B287A8}"/>
                </a:ext>
              </a:extLst>
            </p:cNvPr>
            <p:cNvSpPr/>
            <p:nvPr/>
          </p:nvSpPr>
          <p:spPr>
            <a:xfrm>
              <a:off x="4433289" y="2339939"/>
              <a:ext cx="3403318" cy="3639946"/>
            </a:xfrm>
            <a:prstGeom prst="roundRect">
              <a:avLst>
                <a:gd name="adj" fmla="val 6208"/>
              </a:avLst>
            </a:prstGeom>
            <a:solidFill>
              <a:schemeClr val="bg1"/>
            </a:solidFill>
            <a:ln w="7200" cap="flat">
              <a:solidFill>
                <a:schemeClr val="accent1"/>
              </a:solidFill>
              <a:prstDash val="solid"/>
              <a:miter/>
            </a:ln>
          </p:spPr>
          <p:txBody>
            <a:bodyPr lIns="432000" tIns="360000" rtlCol="0" anchor="t" anchorCtr="0"/>
            <a:lstStyle/>
            <a:p>
              <a:r>
                <a:rPr lang="nl-NL" err="1">
                  <a:solidFill>
                    <a:schemeClr val="accent1"/>
                  </a:solidFill>
                </a:rPr>
                <a:t>Contractering</a:t>
              </a:r>
              <a:r>
                <a:rPr lang="nl-NL">
                  <a:solidFill>
                    <a:schemeClr val="accent1"/>
                  </a:solidFill>
                </a:rPr>
                <a:t> MSZ voor </a:t>
              </a:r>
              <a:br>
                <a:rPr lang="nl-NL">
                  <a:solidFill>
                    <a:schemeClr val="accent1"/>
                  </a:solidFill>
                </a:rPr>
              </a:br>
              <a:r>
                <a:rPr lang="nl-NL" err="1">
                  <a:solidFill>
                    <a:schemeClr val="accent1"/>
                  </a:solidFill>
                </a:rPr>
                <a:t>Timeff</a:t>
              </a:r>
              <a:r>
                <a:rPr lang="nl-NL">
                  <a:solidFill>
                    <a:schemeClr val="accent1"/>
                  </a:solidFill>
                </a:rPr>
                <a:t> gestart</a:t>
              </a:r>
              <a:br>
                <a:rPr lang="nl-NL">
                  <a:solidFill>
                    <a:schemeClr val="accent1"/>
                  </a:solidFill>
                </a:rPr>
              </a:br>
              <a:endParaRPr lang="nl-NL">
                <a:solidFill>
                  <a:schemeClr val="accent1"/>
                </a:solidFill>
              </a:endParaRPr>
            </a:p>
            <a:p>
              <a:r>
                <a:rPr lang="nl-NL">
                  <a:solidFill>
                    <a:schemeClr val="accent1"/>
                  </a:solidFill>
                </a:rPr>
                <a:t>Bouw </a:t>
              </a:r>
              <a:r>
                <a:rPr lang="nl-NL" err="1">
                  <a:solidFill>
                    <a:schemeClr val="accent1"/>
                  </a:solidFill>
                </a:rPr>
                <a:t>Timeff</a:t>
              </a:r>
              <a:r>
                <a:rPr lang="nl-NL">
                  <a:solidFill>
                    <a:schemeClr val="accent1"/>
                  </a:solidFill>
                </a:rPr>
                <a:t> bij Da Vinci </a:t>
              </a:r>
              <a:br>
                <a:rPr lang="nl-NL">
                  <a:solidFill>
                    <a:schemeClr val="accent1"/>
                  </a:solidFill>
                </a:rPr>
              </a:br>
              <a:r>
                <a:rPr lang="nl-NL">
                  <a:solidFill>
                    <a:schemeClr val="accent1"/>
                  </a:solidFill>
                </a:rPr>
                <a:t>Kliniek (o.a. Rotterdam) in </a:t>
              </a:r>
              <a:br>
                <a:rPr lang="nl-NL">
                  <a:solidFill>
                    <a:schemeClr val="accent1"/>
                  </a:solidFill>
                </a:rPr>
              </a:br>
              <a:r>
                <a:rPr lang="nl-NL">
                  <a:solidFill>
                    <a:schemeClr val="accent1"/>
                  </a:solidFill>
                </a:rPr>
                <a:t>uitvoering</a:t>
              </a:r>
              <a:br>
                <a:rPr lang="nl-NL">
                  <a:solidFill>
                    <a:schemeClr val="accent1"/>
                  </a:solidFill>
                </a:rPr>
              </a:br>
              <a:endParaRPr lang="nl-NL">
                <a:solidFill>
                  <a:schemeClr val="accent1"/>
                </a:solidFill>
              </a:endParaRPr>
            </a:p>
            <a:p>
              <a:r>
                <a:rPr lang="nl-NL">
                  <a:solidFill>
                    <a:schemeClr val="accent1"/>
                  </a:solidFill>
                </a:rPr>
                <a:t>Livegang gepland 2027</a:t>
              </a:r>
            </a:p>
            <a:p>
              <a:pPr marL="342900" indent="-342900">
                <a:buFont typeface="Arial" panose="020B0604020202020204" pitchFamily="34" charset="0"/>
                <a:buChar char="•"/>
              </a:pPr>
              <a:endParaRPr lang="nl-NL">
                <a:solidFill>
                  <a:schemeClr val="tx2"/>
                </a:solidFill>
              </a:endParaRPr>
            </a:p>
          </p:txBody>
        </p:sp>
      </p:grpSp>
      <p:grpSp>
        <p:nvGrpSpPr>
          <p:cNvPr id="203" name="Groep 202">
            <a:extLst>
              <a:ext uri="{FF2B5EF4-FFF2-40B4-BE49-F238E27FC236}">
                <a16:creationId xmlns:a16="http://schemas.microsoft.com/office/drawing/2014/main" id="{E5F1B565-6281-0735-E536-81D9D4BA92C7}"/>
              </a:ext>
            </a:extLst>
          </p:cNvPr>
          <p:cNvGrpSpPr/>
          <p:nvPr/>
        </p:nvGrpSpPr>
        <p:grpSpPr>
          <a:xfrm>
            <a:off x="8018841" y="2390185"/>
            <a:ext cx="3506869" cy="3740440"/>
            <a:chOff x="8018841" y="2390185"/>
            <a:chExt cx="3506869" cy="3740440"/>
          </a:xfrm>
        </p:grpSpPr>
        <p:sp>
          <p:nvSpPr>
            <p:cNvPr id="48" name="Afgeronde rechthoek 47">
              <a:extLst>
                <a:ext uri="{FF2B5EF4-FFF2-40B4-BE49-F238E27FC236}">
                  <a16:creationId xmlns:a16="http://schemas.microsoft.com/office/drawing/2014/main" id="{3EC47278-F847-B522-6CB0-66335CB707A4}"/>
                </a:ext>
              </a:extLst>
            </p:cNvPr>
            <p:cNvSpPr/>
            <p:nvPr/>
          </p:nvSpPr>
          <p:spPr>
            <a:xfrm>
              <a:off x="8089815" y="2490680"/>
              <a:ext cx="3435895" cy="3639945"/>
            </a:xfrm>
            <a:prstGeom prst="roundRect">
              <a:avLst>
                <a:gd name="adj" fmla="val 7195"/>
              </a:avLst>
            </a:prstGeom>
            <a:solidFill>
              <a:srgbClr val="82CCD6">
                <a:alpha val="13000"/>
              </a:srgbClr>
            </a:solidFill>
            <a:ln w="12700" cap="flat">
              <a:noFill/>
              <a:prstDash val="solid"/>
              <a:miter/>
            </a:ln>
          </p:spPr>
          <p:txBody>
            <a:bodyPr rtlCol="0" anchor="ctr"/>
            <a:lstStyle/>
            <a:p>
              <a:endParaRPr lang="nl-NL" sz="2400"/>
            </a:p>
          </p:txBody>
        </p:sp>
        <p:sp>
          <p:nvSpPr>
            <p:cNvPr id="31" name="Afgeronde rechthoek 30">
              <a:extLst>
                <a:ext uri="{FF2B5EF4-FFF2-40B4-BE49-F238E27FC236}">
                  <a16:creationId xmlns:a16="http://schemas.microsoft.com/office/drawing/2014/main" id="{B2368926-45C1-6608-AA48-94AB680188D6}"/>
                </a:ext>
              </a:extLst>
            </p:cNvPr>
            <p:cNvSpPr/>
            <p:nvPr/>
          </p:nvSpPr>
          <p:spPr>
            <a:xfrm>
              <a:off x="8018841" y="2390185"/>
              <a:ext cx="3403319" cy="3639945"/>
            </a:xfrm>
            <a:prstGeom prst="roundRect">
              <a:avLst>
                <a:gd name="adj" fmla="val 6208"/>
              </a:avLst>
            </a:prstGeom>
            <a:solidFill>
              <a:schemeClr val="bg1"/>
            </a:solidFill>
            <a:ln w="7200" cap="flat">
              <a:solidFill>
                <a:schemeClr val="accent2"/>
              </a:solidFill>
              <a:prstDash val="solid"/>
              <a:miter/>
            </a:ln>
          </p:spPr>
          <p:txBody>
            <a:bodyPr lIns="432000" tIns="360000" rtlCol="0" anchor="t" anchorCtr="0"/>
            <a:lstStyle/>
            <a:p>
              <a:r>
                <a:rPr lang="nl-NL" err="1">
                  <a:solidFill>
                    <a:schemeClr val="accent2"/>
                  </a:solidFill>
                </a:rPr>
                <a:t>Contractering</a:t>
              </a:r>
              <a:r>
                <a:rPr lang="nl-NL">
                  <a:solidFill>
                    <a:schemeClr val="accent2"/>
                  </a:solidFill>
                </a:rPr>
                <a:t> en bouw </a:t>
              </a:r>
              <a:br>
                <a:rPr lang="nl-NL">
                  <a:solidFill>
                    <a:schemeClr val="accent2"/>
                  </a:solidFill>
                </a:rPr>
              </a:br>
              <a:r>
                <a:rPr lang="nl-NL">
                  <a:solidFill>
                    <a:schemeClr val="accent2"/>
                  </a:solidFill>
                </a:rPr>
                <a:t>overige leveranciers in </a:t>
              </a:r>
              <a:br>
                <a:rPr lang="nl-NL">
                  <a:solidFill>
                    <a:schemeClr val="accent2"/>
                  </a:solidFill>
                </a:rPr>
              </a:br>
              <a:r>
                <a:rPr lang="nl-NL">
                  <a:solidFill>
                    <a:schemeClr val="accent2"/>
                  </a:solidFill>
                </a:rPr>
                <a:t>andere sectoren (2027-2028)</a:t>
              </a:r>
            </a:p>
            <a:p>
              <a:endParaRPr lang="nl-NL">
                <a:solidFill>
                  <a:schemeClr val="accent2"/>
                </a:solidFill>
              </a:endParaRPr>
            </a:p>
            <a:p>
              <a:r>
                <a:rPr lang="nl-NL">
                  <a:solidFill>
                    <a:schemeClr val="accent2"/>
                  </a:solidFill>
                </a:rPr>
                <a:t>Verdere implementatie van </a:t>
              </a:r>
              <a:br>
                <a:rPr lang="nl-NL">
                  <a:solidFill>
                    <a:schemeClr val="accent2"/>
                  </a:solidFill>
                </a:rPr>
              </a:br>
              <a:r>
                <a:rPr lang="nl-NL" err="1">
                  <a:solidFill>
                    <a:schemeClr val="accent2"/>
                  </a:solidFill>
                </a:rPr>
                <a:t>ChipSoft</a:t>
              </a:r>
              <a:r>
                <a:rPr lang="nl-NL">
                  <a:solidFill>
                    <a:schemeClr val="accent2"/>
                  </a:solidFill>
                </a:rPr>
                <a:t>, </a:t>
              </a:r>
              <a:r>
                <a:rPr lang="nl-NL" err="1">
                  <a:solidFill>
                    <a:schemeClr val="accent2"/>
                  </a:solidFill>
                </a:rPr>
                <a:t>Epic</a:t>
              </a:r>
              <a:r>
                <a:rPr lang="nl-NL">
                  <a:solidFill>
                    <a:schemeClr val="accent2"/>
                  </a:solidFill>
                </a:rPr>
                <a:t>, </a:t>
              </a:r>
              <a:r>
                <a:rPr lang="nl-NL" err="1">
                  <a:solidFill>
                    <a:schemeClr val="accent2"/>
                  </a:solidFill>
                </a:rPr>
                <a:t>Timeff</a:t>
              </a:r>
              <a:r>
                <a:rPr lang="nl-NL">
                  <a:solidFill>
                    <a:schemeClr val="accent2"/>
                  </a:solidFill>
                </a:rPr>
                <a:t>, CGM, </a:t>
              </a:r>
              <a:r>
                <a:rPr lang="nl-NL" err="1">
                  <a:solidFill>
                    <a:schemeClr val="accent2"/>
                  </a:solidFill>
                </a:rPr>
                <a:t>Pharmapartners</a:t>
              </a:r>
              <a:r>
                <a:rPr lang="nl-NL">
                  <a:solidFill>
                    <a:schemeClr val="accent2"/>
                  </a:solidFill>
                </a:rPr>
                <a:t> en </a:t>
              </a:r>
              <a:r>
                <a:rPr lang="nl-NL" err="1">
                  <a:solidFill>
                    <a:schemeClr val="accent2"/>
                  </a:solidFill>
                </a:rPr>
                <a:t>Sanday</a:t>
              </a:r>
              <a:endParaRPr lang="nl-NL">
                <a:solidFill>
                  <a:schemeClr val="accent2"/>
                </a:solidFill>
              </a:endParaRPr>
            </a:p>
            <a:p>
              <a:endParaRPr lang="nl-NL" sz="2000">
                <a:solidFill>
                  <a:schemeClr val="accent2"/>
                </a:solidFill>
              </a:endParaRPr>
            </a:p>
          </p:txBody>
        </p:sp>
      </p:grpSp>
      <p:grpSp>
        <p:nvGrpSpPr>
          <p:cNvPr id="201" name="Groep 200">
            <a:extLst>
              <a:ext uri="{FF2B5EF4-FFF2-40B4-BE49-F238E27FC236}">
                <a16:creationId xmlns:a16="http://schemas.microsoft.com/office/drawing/2014/main" id="{136451A2-E29C-A2EC-A112-6EA4538278F7}"/>
              </a:ext>
            </a:extLst>
          </p:cNvPr>
          <p:cNvGrpSpPr/>
          <p:nvPr/>
        </p:nvGrpSpPr>
        <p:grpSpPr>
          <a:xfrm>
            <a:off x="864112" y="2390184"/>
            <a:ext cx="3489586" cy="3740441"/>
            <a:chOff x="864112" y="2390184"/>
            <a:chExt cx="3489586" cy="3740441"/>
          </a:xfrm>
        </p:grpSpPr>
        <p:sp>
          <p:nvSpPr>
            <p:cNvPr id="189" name="Afgeronde rechthoek 188">
              <a:extLst>
                <a:ext uri="{FF2B5EF4-FFF2-40B4-BE49-F238E27FC236}">
                  <a16:creationId xmlns:a16="http://schemas.microsoft.com/office/drawing/2014/main" id="{AA6FBC83-0487-59E8-AAC9-0D2A6F487D39}"/>
                </a:ext>
              </a:extLst>
            </p:cNvPr>
            <p:cNvSpPr/>
            <p:nvPr/>
          </p:nvSpPr>
          <p:spPr>
            <a:xfrm>
              <a:off x="917803" y="2490678"/>
              <a:ext cx="3435895" cy="3639947"/>
            </a:xfrm>
            <a:prstGeom prst="roundRect">
              <a:avLst>
                <a:gd name="adj" fmla="val 7195"/>
              </a:avLst>
            </a:prstGeom>
            <a:solidFill>
              <a:srgbClr val="005286">
                <a:alpha val="13000"/>
              </a:srgbClr>
            </a:solidFill>
            <a:ln w="12700" cap="flat">
              <a:noFill/>
              <a:prstDash val="solid"/>
              <a:miter/>
            </a:ln>
          </p:spPr>
          <p:txBody>
            <a:bodyPr rtlCol="0" anchor="ctr"/>
            <a:lstStyle/>
            <a:p>
              <a:endParaRPr lang="nl-NL" sz="2400"/>
            </a:p>
          </p:txBody>
        </p:sp>
        <p:sp>
          <p:nvSpPr>
            <p:cNvPr id="190" name="Afgeronde rechthoek 189">
              <a:extLst>
                <a:ext uri="{FF2B5EF4-FFF2-40B4-BE49-F238E27FC236}">
                  <a16:creationId xmlns:a16="http://schemas.microsoft.com/office/drawing/2014/main" id="{244A6E4D-EE68-5D2A-7CDC-F88DE3BF8940}"/>
                </a:ext>
              </a:extLst>
            </p:cNvPr>
            <p:cNvSpPr/>
            <p:nvPr/>
          </p:nvSpPr>
          <p:spPr>
            <a:xfrm>
              <a:off x="864112" y="2390184"/>
              <a:ext cx="3403318" cy="3639947"/>
            </a:xfrm>
            <a:prstGeom prst="roundRect">
              <a:avLst>
                <a:gd name="adj" fmla="val 6208"/>
              </a:avLst>
            </a:prstGeom>
            <a:solidFill>
              <a:schemeClr val="bg1"/>
            </a:solidFill>
            <a:ln w="7200" cap="flat">
              <a:solidFill>
                <a:schemeClr val="tx2"/>
              </a:solidFill>
              <a:prstDash val="solid"/>
              <a:miter/>
            </a:ln>
          </p:spPr>
          <p:txBody>
            <a:bodyPr lIns="432000" tIns="360000" rtlCol="0" anchor="t" anchorCtr="0"/>
            <a:lstStyle/>
            <a:p>
              <a:r>
                <a:rPr lang="nl-NL">
                  <a:solidFill>
                    <a:schemeClr val="tx2"/>
                  </a:solidFill>
                </a:rPr>
                <a:t>Start implementatie met </a:t>
              </a:r>
              <a:br>
                <a:rPr lang="nl-NL">
                  <a:solidFill>
                    <a:schemeClr val="tx2"/>
                  </a:solidFill>
                </a:rPr>
              </a:br>
              <a:r>
                <a:rPr lang="nl-NL" err="1">
                  <a:solidFill>
                    <a:schemeClr val="tx2"/>
                  </a:solidFill>
                </a:rPr>
                <a:t>ChipSoft</a:t>
              </a:r>
              <a:r>
                <a:rPr lang="nl-NL">
                  <a:solidFill>
                    <a:schemeClr val="tx2"/>
                  </a:solidFill>
                </a:rPr>
                <a:t> zorgaanbieders in </a:t>
              </a:r>
              <a:br>
                <a:rPr lang="nl-NL">
                  <a:solidFill>
                    <a:schemeClr val="tx2"/>
                  </a:solidFill>
                </a:rPr>
              </a:br>
              <a:r>
                <a:rPr lang="nl-NL">
                  <a:solidFill>
                    <a:schemeClr val="tx2"/>
                  </a:solidFill>
                </a:rPr>
                <a:t>kickstartregio</a:t>
              </a:r>
              <a:br>
                <a:rPr lang="nl-NL">
                  <a:solidFill>
                    <a:schemeClr val="tx2"/>
                  </a:solidFill>
                </a:rPr>
              </a:br>
              <a:endParaRPr lang="nl-NL">
                <a:solidFill>
                  <a:schemeClr val="tx2"/>
                </a:solidFill>
              </a:endParaRPr>
            </a:p>
            <a:p>
              <a:r>
                <a:rPr lang="nl-NL" err="1">
                  <a:solidFill>
                    <a:schemeClr val="tx2"/>
                  </a:solidFill>
                </a:rPr>
                <a:t>Epic</a:t>
              </a:r>
              <a:r>
                <a:rPr lang="nl-NL">
                  <a:solidFill>
                    <a:schemeClr val="tx2"/>
                  </a:solidFill>
                </a:rPr>
                <a:t>, </a:t>
              </a:r>
              <a:r>
                <a:rPr lang="nl-NL" err="1">
                  <a:solidFill>
                    <a:schemeClr val="tx2"/>
                  </a:solidFill>
                </a:rPr>
                <a:t>Sanday</a:t>
              </a:r>
              <a:r>
                <a:rPr lang="nl-NL">
                  <a:solidFill>
                    <a:schemeClr val="tx2"/>
                  </a:solidFill>
                </a:rPr>
                <a:t> en </a:t>
              </a:r>
              <a:r>
                <a:rPr lang="nl-NL" err="1">
                  <a:solidFill>
                    <a:schemeClr val="tx2"/>
                  </a:solidFill>
                </a:rPr>
                <a:t>Pharma</a:t>
              </a:r>
              <a:r>
                <a:rPr lang="nl-NL">
                  <a:solidFill>
                    <a:schemeClr val="tx2"/>
                  </a:solidFill>
                </a:rPr>
                <a:t>-partners gecontracteerd en </a:t>
              </a:r>
              <a:br>
                <a:rPr lang="nl-NL">
                  <a:solidFill>
                    <a:schemeClr val="tx2"/>
                  </a:solidFill>
                </a:rPr>
              </a:br>
              <a:r>
                <a:rPr lang="nl-NL">
                  <a:solidFill>
                    <a:schemeClr val="tx2"/>
                  </a:solidFill>
                </a:rPr>
                <a:t>gesubsidieerd (2024)</a:t>
              </a:r>
              <a:br>
                <a:rPr lang="nl-NL">
                  <a:solidFill>
                    <a:schemeClr val="tx2"/>
                  </a:solidFill>
                </a:rPr>
              </a:br>
              <a:endParaRPr lang="nl-NL">
                <a:solidFill>
                  <a:schemeClr val="tx2"/>
                </a:solidFill>
              </a:endParaRPr>
            </a:p>
            <a:p>
              <a:r>
                <a:rPr lang="nl-NL">
                  <a:solidFill>
                    <a:schemeClr val="tx2"/>
                  </a:solidFill>
                </a:rPr>
                <a:t>MP9 live bij UMCG gepland </a:t>
              </a:r>
              <a:br>
                <a:rPr lang="nl-NL">
                  <a:solidFill>
                    <a:schemeClr val="tx2"/>
                  </a:solidFill>
                </a:rPr>
              </a:br>
              <a:r>
                <a:rPr lang="nl-NL">
                  <a:solidFill>
                    <a:schemeClr val="tx2"/>
                  </a:solidFill>
                </a:rPr>
                <a:t>in Q2 2027</a:t>
              </a:r>
            </a:p>
          </p:txBody>
        </p:sp>
      </p:grpSp>
      <p:sp>
        <p:nvSpPr>
          <p:cNvPr id="4" name="Vijfhoek 3">
            <a:extLst>
              <a:ext uri="{FF2B5EF4-FFF2-40B4-BE49-F238E27FC236}">
                <a16:creationId xmlns:a16="http://schemas.microsoft.com/office/drawing/2014/main" id="{9F073EC5-A2AE-F233-0F1C-1693CE63AE38}"/>
              </a:ext>
            </a:extLst>
          </p:cNvPr>
          <p:cNvSpPr/>
          <p:nvPr/>
        </p:nvSpPr>
        <p:spPr>
          <a:xfrm>
            <a:off x="864112" y="1626906"/>
            <a:ext cx="3435895" cy="477039"/>
          </a:xfrm>
          <a:prstGeom prst="homePlate">
            <a:avLst>
              <a:gd name="adj" fmla="val 4692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bIns="72000" rtlCol="0" anchor="ctr"/>
          <a:lstStyle/>
          <a:p>
            <a:pPr defTabSz="1219139">
              <a:defRPr/>
            </a:pPr>
            <a:r>
              <a:rPr lang="nl-NL" sz="2000" b="1">
                <a:solidFill>
                  <a:srgbClr val="FFFFFF"/>
                </a:solidFill>
                <a:latin typeface="+mj-lt"/>
              </a:rPr>
              <a:t>Eerste opschaling</a:t>
            </a:r>
            <a:endParaRPr lang="nl-NL" sz="2000" b="1" i="1">
              <a:solidFill>
                <a:prstClr val="white"/>
              </a:solidFill>
              <a:effectLst>
                <a:outerShdw blurRad="50800" dist="38100" dir="2700000" algn="tl" rotWithShape="0">
                  <a:prstClr val="black">
                    <a:alpha val="40000"/>
                  </a:prstClr>
                </a:outerShdw>
              </a:effectLst>
              <a:latin typeface="+mj-lt"/>
            </a:endParaRPr>
          </a:p>
        </p:txBody>
      </p:sp>
      <p:sp>
        <p:nvSpPr>
          <p:cNvPr id="5" name="Vijfhoek 4">
            <a:extLst>
              <a:ext uri="{FF2B5EF4-FFF2-40B4-BE49-F238E27FC236}">
                <a16:creationId xmlns:a16="http://schemas.microsoft.com/office/drawing/2014/main" id="{4210C477-C4E3-4EA7-A889-EF6BCE230ACE}"/>
              </a:ext>
            </a:extLst>
          </p:cNvPr>
          <p:cNvSpPr/>
          <p:nvPr/>
        </p:nvSpPr>
        <p:spPr>
          <a:xfrm>
            <a:off x="4449141" y="1626906"/>
            <a:ext cx="3435895" cy="477039"/>
          </a:xfrm>
          <a:prstGeom prst="homePlate">
            <a:avLst>
              <a:gd name="adj" fmla="val 469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bIns="72000" rtlCol="0" anchor="ctr"/>
          <a:lstStyle/>
          <a:p>
            <a:pPr defTabSz="1219139">
              <a:defRPr/>
            </a:pPr>
            <a:r>
              <a:rPr lang="nl-NL" sz="2000" b="1">
                <a:solidFill>
                  <a:srgbClr val="FFFFFF"/>
                </a:solidFill>
                <a:latin typeface="+mj-lt"/>
              </a:rPr>
              <a:t>Tweede opschaling</a:t>
            </a:r>
            <a:endParaRPr lang="nl-NL" sz="2000" b="1" i="1">
              <a:solidFill>
                <a:prstClr val="white"/>
              </a:solidFill>
              <a:effectLst>
                <a:outerShdw blurRad="50800" dist="38100" dir="2700000" algn="tl" rotWithShape="0">
                  <a:prstClr val="black">
                    <a:alpha val="40000"/>
                  </a:prstClr>
                </a:outerShdw>
              </a:effectLst>
              <a:latin typeface="+mj-lt"/>
            </a:endParaRPr>
          </a:p>
        </p:txBody>
      </p:sp>
      <p:sp>
        <p:nvSpPr>
          <p:cNvPr id="6" name="Vijfhoek 5">
            <a:extLst>
              <a:ext uri="{FF2B5EF4-FFF2-40B4-BE49-F238E27FC236}">
                <a16:creationId xmlns:a16="http://schemas.microsoft.com/office/drawing/2014/main" id="{6CBC8553-57BE-5EE7-C671-E90FDD7B08AD}"/>
              </a:ext>
            </a:extLst>
          </p:cNvPr>
          <p:cNvSpPr/>
          <p:nvPr/>
        </p:nvSpPr>
        <p:spPr>
          <a:xfrm>
            <a:off x="8019655" y="1626906"/>
            <a:ext cx="3435895" cy="477039"/>
          </a:xfrm>
          <a:prstGeom prst="homePlate">
            <a:avLst>
              <a:gd name="adj" fmla="val 4692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bIns="72000" rtlCol="0" anchor="ctr"/>
          <a:lstStyle/>
          <a:p>
            <a:pPr defTabSz="1219139">
              <a:defRPr/>
            </a:pPr>
            <a:r>
              <a:rPr lang="nl-NL" sz="2000" b="1">
                <a:solidFill>
                  <a:srgbClr val="FFFFFF"/>
                </a:solidFill>
                <a:latin typeface="+mj-lt"/>
              </a:rPr>
              <a:t>Brede uitrol</a:t>
            </a:r>
            <a:endParaRPr lang="nl-NL" sz="2000" b="1" i="1">
              <a:solidFill>
                <a:prstClr val="white"/>
              </a:solidFill>
              <a:effectLst>
                <a:outerShdw blurRad="50800" dist="38100" dir="2700000" algn="tl" rotWithShape="0">
                  <a:prstClr val="black">
                    <a:alpha val="40000"/>
                  </a:prstClr>
                </a:outerShdw>
              </a:effectLst>
              <a:latin typeface="+mj-lt"/>
            </a:endParaRPr>
          </a:p>
        </p:txBody>
      </p:sp>
      <p:grpSp>
        <p:nvGrpSpPr>
          <p:cNvPr id="7" name="Groep 6">
            <a:extLst>
              <a:ext uri="{FF2B5EF4-FFF2-40B4-BE49-F238E27FC236}">
                <a16:creationId xmlns:a16="http://schemas.microsoft.com/office/drawing/2014/main" id="{FCFAAF70-FB98-48A4-2A44-D5CDAB59DF02}"/>
              </a:ext>
            </a:extLst>
          </p:cNvPr>
          <p:cNvGrpSpPr/>
          <p:nvPr/>
        </p:nvGrpSpPr>
        <p:grpSpPr>
          <a:xfrm>
            <a:off x="1018204" y="2907656"/>
            <a:ext cx="198714" cy="198714"/>
            <a:chOff x="2703006" y="5747720"/>
            <a:chExt cx="162227" cy="162227"/>
          </a:xfrm>
        </p:grpSpPr>
        <p:sp>
          <p:nvSpPr>
            <p:cNvPr id="8" name="Vrije vorm 7">
              <a:extLst>
                <a:ext uri="{FF2B5EF4-FFF2-40B4-BE49-F238E27FC236}">
                  <a16:creationId xmlns:a16="http://schemas.microsoft.com/office/drawing/2014/main" id="{A793FDF3-DC9E-6CA0-C36D-0D834B13862A}"/>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9" name="Vrije vorm 8">
              <a:extLst>
                <a:ext uri="{FF2B5EF4-FFF2-40B4-BE49-F238E27FC236}">
                  <a16:creationId xmlns:a16="http://schemas.microsoft.com/office/drawing/2014/main" id="{3F13A002-AC77-7516-EA32-91470B871E5F}"/>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10" name="Groep 9">
            <a:extLst>
              <a:ext uri="{FF2B5EF4-FFF2-40B4-BE49-F238E27FC236}">
                <a16:creationId xmlns:a16="http://schemas.microsoft.com/office/drawing/2014/main" id="{7D6FBD8B-C28D-E837-01F4-737B5D2377D4}"/>
              </a:ext>
            </a:extLst>
          </p:cNvPr>
          <p:cNvGrpSpPr/>
          <p:nvPr/>
        </p:nvGrpSpPr>
        <p:grpSpPr>
          <a:xfrm>
            <a:off x="1018204" y="4005752"/>
            <a:ext cx="198714" cy="198714"/>
            <a:chOff x="2703006" y="5747720"/>
            <a:chExt cx="162227" cy="162227"/>
          </a:xfrm>
        </p:grpSpPr>
        <p:sp>
          <p:nvSpPr>
            <p:cNvPr id="11" name="Vrije vorm 10">
              <a:extLst>
                <a:ext uri="{FF2B5EF4-FFF2-40B4-BE49-F238E27FC236}">
                  <a16:creationId xmlns:a16="http://schemas.microsoft.com/office/drawing/2014/main" id="{2C0BAAB2-7A04-4D2A-C0D0-0EBD35F9ED0E}"/>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12" name="Vrije vorm 11">
              <a:extLst>
                <a:ext uri="{FF2B5EF4-FFF2-40B4-BE49-F238E27FC236}">
                  <a16:creationId xmlns:a16="http://schemas.microsoft.com/office/drawing/2014/main" id="{112D2541-FC21-0ED8-2D7E-2F2A0A543690}"/>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13" name="Groep 12">
            <a:extLst>
              <a:ext uri="{FF2B5EF4-FFF2-40B4-BE49-F238E27FC236}">
                <a16:creationId xmlns:a16="http://schemas.microsoft.com/office/drawing/2014/main" id="{4C2063FE-0901-D46C-29A3-FBB4396DC162}"/>
              </a:ext>
            </a:extLst>
          </p:cNvPr>
          <p:cNvGrpSpPr/>
          <p:nvPr/>
        </p:nvGrpSpPr>
        <p:grpSpPr>
          <a:xfrm>
            <a:off x="1018204" y="5071726"/>
            <a:ext cx="198714" cy="198714"/>
            <a:chOff x="2703006" y="5747720"/>
            <a:chExt cx="162227" cy="162227"/>
          </a:xfrm>
        </p:grpSpPr>
        <p:sp>
          <p:nvSpPr>
            <p:cNvPr id="14" name="Vrije vorm 13">
              <a:extLst>
                <a:ext uri="{FF2B5EF4-FFF2-40B4-BE49-F238E27FC236}">
                  <a16:creationId xmlns:a16="http://schemas.microsoft.com/office/drawing/2014/main" id="{E70BD636-D163-714D-527F-C0FC99AFEE0E}"/>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15" name="Vrije vorm 14">
              <a:extLst>
                <a:ext uri="{FF2B5EF4-FFF2-40B4-BE49-F238E27FC236}">
                  <a16:creationId xmlns:a16="http://schemas.microsoft.com/office/drawing/2014/main" id="{28F19A8C-C0E3-B1A4-DAE1-1C06B6F3AB5D}"/>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16" name="Groep 15">
            <a:extLst>
              <a:ext uri="{FF2B5EF4-FFF2-40B4-BE49-F238E27FC236}">
                <a16:creationId xmlns:a16="http://schemas.microsoft.com/office/drawing/2014/main" id="{8D45B1F2-F0ED-680E-39EA-08C3B9126BDC}"/>
              </a:ext>
            </a:extLst>
          </p:cNvPr>
          <p:cNvGrpSpPr/>
          <p:nvPr/>
        </p:nvGrpSpPr>
        <p:grpSpPr>
          <a:xfrm>
            <a:off x="4595122" y="2907656"/>
            <a:ext cx="198714" cy="198714"/>
            <a:chOff x="2703006" y="5747720"/>
            <a:chExt cx="162227" cy="162227"/>
          </a:xfrm>
        </p:grpSpPr>
        <p:sp>
          <p:nvSpPr>
            <p:cNvPr id="17" name="Vrije vorm 16">
              <a:extLst>
                <a:ext uri="{FF2B5EF4-FFF2-40B4-BE49-F238E27FC236}">
                  <a16:creationId xmlns:a16="http://schemas.microsoft.com/office/drawing/2014/main" id="{9961B819-07EF-6FAF-613A-CBF03E8859E9}"/>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18" name="Vrije vorm 17">
              <a:extLst>
                <a:ext uri="{FF2B5EF4-FFF2-40B4-BE49-F238E27FC236}">
                  <a16:creationId xmlns:a16="http://schemas.microsoft.com/office/drawing/2014/main" id="{DB73750B-F441-3F6C-BD5F-62EA25E5D18A}"/>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19" name="Groep 18">
            <a:extLst>
              <a:ext uri="{FF2B5EF4-FFF2-40B4-BE49-F238E27FC236}">
                <a16:creationId xmlns:a16="http://schemas.microsoft.com/office/drawing/2014/main" id="{D7441926-1BA5-C90A-1413-6EF7CD4C01CF}"/>
              </a:ext>
            </a:extLst>
          </p:cNvPr>
          <p:cNvGrpSpPr/>
          <p:nvPr/>
        </p:nvGrpSpPr>
        <p:grpSpPr>
          <a:xfrm>
            <a:off x="4595122" y="3689321"/>
            <a:ext cx="198714" cy="198714"/>
            <a:chOff x="2703006" y="5747720"/>
            <a:chExt cx="162227" cy="162227"/>
          </a:xfrm>
        </p:grpSpPr>
        <p:sp>
          <p:nvSpPr>
            <p:cNvPr id="20" name="Vrije vorm 19">
              <a:extLst>
                <a:ext uri="{FF2B5EF4-FFF2-40B4-BE49-F238E27FC236}">
                  <a16:creationId xmlns:a16="http://schemas.microsoft.com/office/drawing/2014/main" id="{BF2C4502-E96F-4209-EF91-A921614F8E6D}"/>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21" name="Vrije vorm 20">
              <a:extLst>
                <a:ext uri="{FF2B5EF4-FFF2-40B4-BE49-F238E27FC236}">
                  <a16:creationId xmlns:a16="http://schemas.microsoft.com/office/drawing/2014/main" id="{AB414050-D3F5-AE17-2F39-8011C82DAB02}"/>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22" name="Groep 21">
            <a:extLst>
              <a:ext uri="{FF2B5EF4-FFF2-40B4-BE49-F238E27FC236}">
                <a16:creationId xmlns:a16="http://schemas.microsoft.com/office/drawing/2014/main" id="{30169E50-4DB6-007C-1B7A-9F8D7A75092D}"/>
              </a:ext>
            </a:extLst>
          </p:cNvPr>
          <p:cNvGrpSpPr/>
          <p:nvPr/>
        </p:nvGrpSpPr>
        <p:grpSpPr>
          <a:xfrm>
            <a:off x="4595122" y="4760368"/>
            <a:ext cx="198714" cy="198714"/>
            <a:chOff x="2703006" y="5747720"/>
            <a:chExt cx="162227" cy="162227"/>
          </a:xfrm>
        </p:grpSpPr>
        <p:sp>
          <p:nvSpPr>
            <p:cNvPr id="23" name="Vrije vorm 22">
              <a:extLst>
                <a:ext uri="{FF2B5EF4-FFF2-40B4-BE49-F238E27FC236}">
                  <a16:creationId xmlns:a16="http://schemas.microsoft.com/office/drawing/2014/main" id="{E78153EB-D856-2A22-AAD8-06F66C4B31C6}"/>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24" name="Vrije vorm 23">
              <a:extLst>
                <a:ext uri="{FF2B5EF4-FFF2-40B4-BE49-F238E27FC236}">
                  <a16:creationId xmlns:a16="http://schemas.microsoft.com/office/drawing/2014/main" id="{5575D275-77E4-EC46-C404-2B3EC7B6E31E}"/>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25" name="Groep 24">
            <a:extLst>
              <a:ext uri="{FF2B5EF4-FFF2-40B4-BE49-F238E27FC236}">
                <a16:creationId xmlns:a16="http://schemas.microsoft.com/office/drawing/2014/main" id="{02A406C7-46DF-47FA-002F-8F86730B3B59}"/>
              </a:ext>
            </a:extLst>
          </p:cNvPr>
          <p:cNvGrpSpPr/>
          <p:nvPr/>
        </p:nvGrpSpPr>
        <p:grpSpPr>
          <a:xfrm>
            <a:off x="8185486" y="2872225"/>
            <a:ext cx="198714" cy="198714"/>
            <a:chOff x="2703006" y="5747720"/>
            <a:chExt cx="162227" cy="162227"/>
          </a:xfrm>
        </p:grpSpPr>
        <p:sp>
          <p:nvSpPr>
            <p:cNvPr id="26" name="Vrije vorm 25">
              <a:extLst>
                <a:ext uri="{FF2B5EF4-FFF2-40B4-BE49-F238E27FC236}">
                  <a16:creationId xmlns:a16="http://schemas.microsoft.com/office/drawing/2014/main" id="{21D4AB45-EBDB-1902-5C83-636837BEC1FA}"/>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27" name="Vrije vorm 26">
              <a:extLst>
                <a:ext uri="{FF2B5EF4-FFF2-40B4-BE49-F238E27FC236}">
                  <a16:creationId xmlns:a16="http://schemas.microsoft.com/office/drawing/2014/main" id="{646FBA99-E57C-C120-346E-D1D19890ED7D}"/>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29" name="Groep 28">
            <a:extLst>
              <a:ext uri="{FF2B5EF4-FFF2-40B4-BE49-F238E27FC236}">
                <a16:creationId xmlns:a16="http://schemas.microsoft.com/office/drawing/2014/main" id="{7FFC81B3-139F-7266-946F-93E5CF1E2290}"/>
              </a:ext>
            </a:extLst>
          </p:cNvPr>
          <p:cNvGrpSpPr/>
          <p:nvPr/>
        </p:nvGrpSpPr>
        <p:grpSpPr>
          <a:xfrm>
            <a:off x="8185486" y="3970321"/>
            <a:ext cx="198714" cy="198714"/>
            <a:chOff x="2703006" y="5747720"/>
            <a:chExt cx="162227" cy="162227"/>
          </a:xfrm>
        </p:grpSpPr>
        <p:sp>
          <p:nvSpPr>
            <p:cNvPr id="30" name="Vrije vorm 29">
              <a:extLst>
                <a:ext uri="{FF2B5EF4-FFF2-40B4-BE49-F238E27FC236}">
                  <a16:creationId xmlns:a16="http://schemas.microsoft.com/office/drawing/2014/main" id="{E4D927A0-04AC-5DA1-57D3-3A0994565469}"/>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32" name="Vrije vorm 31">
              <a:extLst>
                <a:ext uri="{FF2B5EF4-FFF2-40B4-BE49-F238E27FC236}">
                  <a16:creationId xmlns:a16="http://schemas.microsoft.com/office/drawing/2014/main" id="{99814554-10E8-3422-2747-4B8D75E49EF4}"/>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spTree>
    <p:extLst>
      <p:ext uri="{BB962C8B-B14F-4D97-AF65-F5344CB8AC3E}">
        <p14:creationId xmlns:p14="http://schemas.microsoft.com/office/powerpoint/2010/main" val="2919367406"/>
      </p:ext>
    </p:extLst>
  </p:cSld>
  <p:clrMapOvr>
    <a:masterClrMapping/>
  </p:clrMapOvr>
  <p:transition spd="slow">
    <p:push dir="u"/>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54E49FC-7343-02AB-B4F8-492D8A7C4E29}"/>
              </a:ext>
            </a:extLst>
          </p:cNvPr>
          <p:cNvSpPr>
            <a:spLocks noGrp="1"/>
          </p:cNvSpPr>
          <p:nvPr>
            <p:ph type="title"/>
          </p:nvPr>
        </p:nvSpPr>
        <p:spPr/>
        <p:txBody>
          <a:bodyPr/>
          <a:lstStyle/>
          <a:p>
            <a:r>
              <a:rPr lang="nl-NL"/>
              <a:t>Hybride situatie</a:t>
            </a:r>
          </a:p>
        </p:txBody>
      </p:sp>
      <p:sp>
        <p:nvSpPr>
          <p:cNvPr id="6" name="Afgeronde rechthoek 5">
            <a:hlinkClick r:id="rId3"/>
            <a:extLst>
              <a:ext uri="{FF2B5EF4-FFF2-40B4-BE49-F238E27FC236}">
                <a16:creationId xmlns:a16="http://schemas.microsoft.com/office/drawing/2014/main" id="{AFA27961-A162-086C-0043-D27158742F96}"/>
              </a:ext>
            </a:extLst>
          </p:cNvPr>
          <p:cNvSpPr/>
          <p:nvPr/>
        </p:nvSpPr>
        <p:spPr>
          <a:xfrm>
            <a:off x="8503428" y="5366728"/>
            <a:ext cx="3265070" cy="47281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endParaRPr lang="nl-NL" sz="1600">
              <a:solidFill>
                <a:schemeClr val="bg1"/>
              </a:solidFill>
              <a:ea typeface="+mn-lt"/>
              <a:cs typeface="+mn-lt"/>
            </a:endParaRPr>
          </a:p>
        </p:txBody>
      </p:sp>
      <p:sp>
        <p:nvSpPr>
          <p:cNvPr id="7" name="Afgeronde rechthoek 6">
            <a:hlinkClick r:id="rId4"/>
            <a:extLst>
              <a:ext uri="{FF2B5EF4-FFF2-40B4-BE49-F238E27FC236}">
                <a16:creationId xmlns:a16="http://schemas.microsoft.com/office/drawing/2014/main" id="{FE9DECED-8932-AE1F-7C23-9A63F42D66A4}"/>
              </a:ext>
            </a:extLst>
          </p:cNvPr>
          <p:cNvSpPr/>
          <p:nvPr/>
        </p:nvSpPr>
        <p:spPr>
          <a:xfrm>
            <a:off x="8503428" y="5328628"/>
            <a:ext cx="3265070" cy="472816"/>
          </a:xfrm>
          <a:prstGeom prst="roundRect">
            <a:avLst>
              <a:gd name="adj" fmla="val 50000"/>
            </a:avLst>
          </a:prstGeom>
          <a:solidFill>
            <a:schemeClr val="accent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sz="1600" b="1">
                <a:solidFill>
                  <a:schemeClr val="bg1"/>
                </a:solidFill>
                <a:ea typeface="+mn-lt"/>
                <a:cs typeface="+mn-lt"/>
              </a:rPr>
              <a:t>Lees meer over ketenafspraken</a:t>
            </a:r>
          </a:p>
        </p:txBody>
      </p:sp>
      <p:pic>
        <p:nvPicPr>
          <p:cNvPr id="8" name="Afbeelding 7">
            <a:extLst>
              <a:ext uri="{FF2B5EF4-FFF2-40B4-BE49-F238E27FC236}">
                <a16:creationId xmlns:a16="http://schemas.microsoft.com/office/drawing/2014/main" id="{1F6CD84B-C550-7DC1-5448-20D1ED861564}"/>
              </a:ext>
            </a:extLst>
          </p:cNvPr>
          <p:cNvPicPr>
            <a:picLocks noChangeAspect="1"/>
          </p:cNvPicPr>
          <p:nvPr/>
        </p:nvPicPr>
        <p:blipFill>
          <a:blip r:embed="rId5"/>
          <a:stretch>
            <a:fillRect/>
          </a:stretch>
        </p:blipFill>
        <p:spPr>
          <a:xfrm rot="4690609">
            <a:off x="11631319" y="5493650"/>
            <a:ext cx="1700070" cy="1466727"/>
          </a:xfrm>
          <a:prstGeom prst="rect">
            <a:avLst/>
          </a:prstGeom>
        </p:spPr>
      </p:pic>
      <p:sp>
        <p:nvSpPr>
          <p:cNvPr id="12" name="Vrije vorm 11">
            <a:extLst>
              <a:ext uri="{FF2B5EF4-FFF2-40B4-BE49-F238E27FC236}">
                <a16:creationId xmlns:a16="http://schemas.microsoft.com/office/drawing/2014/main" id="{5FFAA6FA-793F-BD74-DF91-0C8CB5E8ED46}"/>
              </a:ext>
            </a:extLst>
          </p:cNvPr>
          <p:cNvSpPr/>
          <p:nvPr/>
        </p:nvSpPr>
        <p:spPr>
          <a:xfrm>
            <a:off x="4124494" y="5140557"/>
            <a:ext cx="1016397" cy="2607094"/>
          </a:xfrm>
          <a:custGeom>
            <a:avLst/>
            <a:gdLst>
              <a:gd name="csX0" fmla="*/ 123276 w 1016397"/>
              <a:gd name="csY0" fmla="*/ 7021 h 2607094"/>
              <a:gd name="csX1" fmla="*/ 1016398 w 1016397"/>
              <a:gd name="csY1" fmla="*/ 2607094 h 2607094"/>
              <a:gd name="csX2" fmla="*/ 878850 w 1016397"/>
              <a:gd name="csY2" fmla="*/ 2607094 h 2607094"/>
              <a:gd name="csX3" fmla="*/ 410 w 1016397"/>
              <a:gd name="csY3" fmla="*/ 49762 h 2607094"/>
              <a:gd name="csX4" fmla="*/ 19272 w 1016397"/>
              <a:gd name="csY4" fmla="*/ 28864 h 2607094"/>
              <a:gd name="csX5" fmla="*/ 95527 w 1016397"/>
              <a:gd name="csY5" fmla="*/ 2340 h 2607094"/>
              <a:gd name="csX6" fmla="*/ 123276 w 1016397"/>
              <a:gd name="csY6" fmla="*/ 7021 h 260709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016397" h="2607094">
                <a:moveTo>
                  <a:pt x="123276" y="7021"/>
                </a:moveTo>
                <a:lnTo>
                  <a:pt x="1016398" y="2607094"/>
                </a:lnTo>
                <a:lnTo>
                  <a:pt x="878850" y="2607094"/>
                </a:lnTo>
                <a:lnTo>
                  <a:pt x="410" y="49762"/>
                </a:lnTo>
                <a:cubicBezTo>
                  <a:pt x="-2000" y="42724"/>
                  <a:pt x="6454" y="33325"/>
                  <a:pt x="19272" y="28864"/>
                </a:cubicBezTo>
                <a:lnTo>
                  <a:pt x="95527" y="2340"/>
                </a:lnTo>
                <a:cubicBezTo>
                  <a:pt x="108345" y="-2121"/>
                  <a:pt x="120857" y="-9"/>
                  <a:pt x="123276" y="7021"/>
                </a:cubicBezTo>
                <a:close/>
              </a:path>
            </a:pathLst>
          </a:custGeom>
          <a:solidFill>
            <a:srgbClr val="9FCEEF"/>
          </a:solidFill>
          <a:ln w="9509" cap="flat">
            <a:noFill/>
            <a:prstDash val="solid"/>
            <a:miter/>
          </a:ln>
        </p:spPr>
        <p:txBody>
          <a:bodyPr/>
          <a:lstStyle/>
          <a:p>
            <a:endParaRPr lang="nl-NL"/>
          </a:p>
        </p:txBody>
      </p:sp>
      <p:sp>
        <p:nvSpPr>
          <p:cNvPr id="13" name="Vrije vorm 12">
            <a:extLst>
              <a:ext uri="{FF2B5EF4-FFF2-40B4-BE49-F238E27FC236}">
                <a16:creationId xmlns:a16="http://schemas.microsoft.com/office/drawing/2014/main" id="{364C0251-FDFA-977F-49AE-3A6AB79558BA}"/>
              </a:ext>
            </a:extLst>
          </p:cNvPr>
          <p:cNvSpPr/>
          <p:nvPr/>
        </p:nvSpPr>
        <p:spPr>
          <a:xfrm>
            <a:off x="3149346" y="5140557"/>
            <a:ext cx="1016397" cy="2607094"/>
          </a:xfrm>
          <a:custGeom>
            <a:avLst/>
            <a:gdLst>
              <a:gd name="csX0" fmla="*/ 893121 w 1016397"/>
              <a:gd name="csY0" fmla="*/ 7021 h 2607094"/>
              <a:gd name="csX1" fmla="*/ 0 w 1016397"/>
              <a:gd name="csY1" fmla="*/ 2607094 h 2607094"/>
              <a:gd name="csX2" fmla="*/ 137547 w 1016397"/>
              <a:gd name="csY2" fmla="*/ 2607094 h 2607094"/>
              <a:gd name="csX3" fmla="*/ 1015987 w 1016397"/>
              <a:gd name="csY3" fmla="*/ 49762 h 2607094"/>
              <a:gd name="csX4" fmla="*/ 997128 w 1016397"/>
              <a:gd name="csY4" fmla="*/ 28864 h 2607094"/>
              <a:gd name="csX5" fmla="*/ 920873 w 1016397"/>
              <a:gd name="csY5" fmla="*/ 2340 h 2607094"/>
              <a:gd name="csX6" fmla="*/ 893121 w 1016397"/>
              <a:gd name="csY6" fmla="*/ 7021 h 260709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016397" h="2607094">
                <a:moveTo>
                  <a:pt x="893121" y="7021"/>
                </a:moveTo>
                <a:lnTo>
                  <a:pt x="0" y="2607094"/>
                </a:lnTo>
                <a:lnTo>
                  <a:pt x="137547" y="2607094"/>
                </a:lnTo>
                <a:lnTo>
                  <a:pt x="1015987" y="49762"/>
                </a:lnTo>
                <a:cubicBezTo>
                  <a:pt x="1018397" y="42724"/>
                  <a:pt x="1009946" y="33325"/>
                  <a:pt x="997128" y="28864"/>
                </a:cubicBezTo>
                <a:lnTo>
                  <a:pt x="920873" y="2340"/>
                </a:lnTo>
                <a:cubicBezTo>
                  <a:pt x="908055" y="-2121"/>
                  <a:pt x="895540" y="-9"/>
                  <a:pt x="893121" y="7021"/>
                </a:cubicBezTo>
                <a:close/>
              </a:path>
            </a:pathLst>
          </a:custGeom>
          <a:solidFill>
            <a:srgbClr val="9FCEEF"/>
          </a:solidFill>
          <a:ln w="9509" cap="flat">
            <a:noFill/>
            <a:prstDash val="solid"/>
            <a:miter/>
          </a:ln>
        </p:spPr>
        <p:txBody>
          <a:bodyPr/>
          <a:lstStyle/>
          <a:p>
            <a:endParaRPr lang="nl-NL"/>
          </a:p>
        </p:txBody>
      </p:sp>
      <p:sp>
        <p:nvSpPr>
          <p:cNvPr id="14" name="Vrije vorm 13">
            <a:extLst>
              <a:ext uri="{FF2B5EF4-FFF2-40B4-BE49-F238E27FC236}">
                <a16:creationId xmlns:a16="http://schemas.microsoft.com/office/drawing/2014/main" id="{21CB7C6A-8357-D3D4-B824-5C4E53208F6A}"/>
              </a:ext>
            </a:extLst>
          </p:cNvPr>
          <p:cNvSpPr/>
          <p:nvPr/>
        </p:nvSpPr>
        <p:spPr>
          <a:xfrm>
            <a:off x="2516698" y="5002581"/>
            <a:ext cx="1421595" cy="74711"/>
          </a:xfrm>
          <a:custGeom>
            <a:avLst/>
            <a:gdLst>
              <a:gd name="csX0" fmla="*/ 1421595 w 1421595"/>
              <a:gd name="csY0" fmla="*/ 74712 h 74711"/>
              <a:gd name="csX1" fmla="*/ 0 w 1421595"/>
              <a:gd name="csY1" fmla="*/ 74712 h 74711"/>
              <a:gd name="csX2" fmla="*/ 0 w 1421595"/>
              <a:gd name="csY2" fmla="*/ 74698 h 74711"/>
              <a:gd name="csX3" fmla="*/ 74691 w 1421595"/>
              <a:gd name="csY3" fmla="*/ 0 h 74711"/>
              <a:gd name="csX4" fmla="*/ 1346905 w 1421595"/>
              <a:gd name="csY4" fmla="*/ 0 h 74711"/>
              <a:gd name="csX5" fmla="*/ 1421595 w 1421595"/>
              <a:gd name="csY5" fmla="*/ 74698 h 74711"/>
              <a:gd name="csX6" fmla="*/ 1421595 w 1421595"/>
              <a:gd name="csY6" fmla="*/ 74712 h 7471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421595" h="74711">
                <a:moveTo>
                  <a:pt x="1421595" y="74712"/>
                </a:moveTo>
                <a:lnTo>
                  <a:pt x="0" y="74712"/>
                </a:lnTo>
                <a:lnTo>
                  <a:pt x="0" y="74698"/>
                </a:lnTo>
                <a:cubicBezTo>
                  <a:pt x="0" y="33609"/>
                  <a:pt x="33605" y="0"/>
                  <a:pt x="74691" y="0"/>
                </a:cubicBezTo>
                <a:lnTo>
                  <a:pt x="1346905" y="0"/>
                </a:lnTo>
                <a:cubicBezTo>
                  <a:pt x="1387990" y="0"/>
                  <a:pt x="1421595" y="33609"/>
                  <a:pt x="1421595" y="74698"/>
                </a:cubicBezTo>
                <a:lnTo>
                  <a:pt x="1421595" y="74712"/>
                </a:lnTo>
                <a:close/>
              </a:path>
            </a:pathLst>
          </a:custGeom>
          <a:solidFill>
            <a:srgbClr val="B8DAF4"/>
          </a:solidFill>
          <a:ln w="9509" cap="flat">
            <a:noFill/>
            <a:prstDash val="solid"/>
            <a:miter/>
          </a:ln>
        </p:spPr>
        <p:txBody>
          <a:bodyPr/>
          <a:lstStyle/>
          <a:p>
            <a:endParaRPr lang="nl-NL"/>
          </a:p>
        </p:txBody>
      </p:sp>
      <p:sp>
        <p:nvSpPr>
          <p:cNvPr id="15" name="Rechthoek 14">
            <a:extLst>
              <a:ext uri="{FF2B5EF4-FFF2-40B4-BE49-F238E27FC236}">
                <a16:creationId xmlns:a16="http://schemas.microsoft.com/office/drawing/2014/main" id="{2AD9286C-DB34-95DF-AFA7-2B084527AD44}"/>
              </a:ext>
            </a:extLst>
          </p:cNvPr>
          <p:cNvSpPr/>
          <p:nvPr/>
        </p:nvSpPr>
        <p:spPr>
          <a:xfrm>
            <a:off x="3011662" y="4641881"/>
            <a:ext cx="462439" cy="360700"/>
          </a:xfrm>
          <a:prstGeom prst="rect">
            <a:avLst/>
          </a:prstGeom>
          <a:solidFill>
            <a:srgbClr val="B8DAF4"/>
          </a:solidFill>
          <a:ln w="9509" cap="flat">
            <a:noFill/>
            <a:prstDash val="solid"/>
            <a:miter/>
          </a:ln>
        </p:spPr>
        <p:txBody>
          <a:bodyPr/>
          <a:lstStyle/>
          <a:p>
            <a:endParaRPr lang="nl-NL"/>
          </a:p>
        </p:txBody>
      </p:sp>
      <p:sp>
        <p:nvSpPr>
          <p:cNvPr id="16" name="Vrije vorm 15">
            <a:extLst>
              <a:ext uri="{FF2B5EF4-FFF2-40B4-BE49-F238E27FC236}">
                <a16:creationId xmlns:a16="http://schemas.microsoft.com/office/drawing/2014/main" id="{1479B361-1D36-C0C6-2C58-25B84562CA57}"/>
              </a:ext>
            </a:extLst>
          </p:cNvPr>
          <p:cNvSpPr/>
          <p:nvPr/>
        </p:nvSpPr>
        <p:spPr>
          <a:xfrm>
            <a:off x="3011647" y="4641881"/>
            <a:ext cx="462440" cy="236513"/>
          </a:xfrm>
          <a:custGeom>
            <a:avLst/>
            <a:gdLst>
              <a:gd name="csX0" fmla="*/ 0 w 462440"/>
              <a:gd name="csY0" fmla="*/ 0 h 236513"/>
              <a:gd name="csX1" fmla="*/ 462440 w 462440"/>
              <a:gd name="csY1" fmla="*/ 236513 h 236513"/>
              <a:gd name="csX2" fmla="*/ 462440 w 462440"/>
              <a:gd name="csY2" fmla="*/ 0 h 236513"/>
              <a:gd name="csX3" fmla="*/ 0 w 462440"/>
              <a:gd name="csY3" fmla="*/ 0 h 236513"/>
            </a:gdLst>
            <a:ahLst/>
            <a:cxnLst>
              <a:cxn ang="0">
                <a:pos x="csX0" y="csY0"/>
              </a:cxn>
              <a:cxn ang="0">
                <a:pos x="csX1" y="csY1"/>
              </a:cxn>
              <a:cxn ang="0">
                <a:pos x="csX2" y="csY2"/>
              </a:cxn>
              <a:cxn ang="0">
                <a:pos x="csX3" y="csY3"/>
              </a:cxn>
            </a:cxnLst>
            <a:rect l="l" t="t" r="r" b="b"/>
            <a:pathLst>
              <a:path w="462440" h="236513">
                <a:moveTo>
                  <a:pt x="0" y="0"/>
                </a:moveTo>
                <a:lnTo>
                  <a:pt x="462440" y="236513"/>
                </a:lnTo>
                <a:lnTo>
                  <a:pt x="462440" y="0"/>
                </a:lnTo>
                <a:lnTo>
                  <a:pt x="0" y="0"/>
                </a:lnTo>
                <a:close/>
              </a:path>
            </a:pathLst>
          </a:custGeom>
          <a:solidFill>
            <a:srgbClr val="86C2EB"/>
          </a:solidFill>
          <a:ln w="9509" cap="flat">
            <a:noFill/>
            <a:prstDash val="solid"/>
            <a:miter/>
          </a:ln>
        </p:spPr>
        <p:txBody>
          <a:bodyPr/>
          <a:lstStyle/>
          <a:p>
            <a:endParaRPr lang="nl-NL"/>
          </a:p>
        </p:txBody>
      </p:sp>
      <p:sp>
        <p:nvSpPr>
          <p:cNvPr id="17" name="Rechthoek 16">
            <a:extLst>
              <a:ext uri="{FF2B5EF4-FFF2-40B4-BE49-F238E27FC236}">
                <a16:creationId xmlns:a16="http://schemas.microsoft.com/office/drawing/2014/main" id="{33C4CA62-5A87-6196-433A-2F67C6BDFD8D}"/>
              </a:ext>
            </a:extLst>
          </p:cNvPr>
          <p:cNvSpPr/>
          <p:nvPr/>
        </p:nvSpPr>
        <p:spPr>
          <a:xfrm>
            <a:off x="1971320" y="2973867"/>
            <a:ext cx="2512352" cy="1668013"/>
          </a:xfrm>
          <a:prstGeom prst="rect">
            <a:avLst/>
          </a:prstGeom>
          <a:solidFill>
            <a:srgbClr val="B8DAF4"/>
          </a:solidFill>
          <a:ln w="9509" cap="flat">
            <a:noFill/>
            <a:prstDash val="solid"/>
            <a:miter/>
          </a:ln>
        </p:spPr>
        <p:txBody>
          <a:bodyPr/>
          <a:lstStyle/>
          <a:p>
            <a:endParaRPr lang="nl-NL"/>
          </a:p>
        </p:txBody>
      </p:sp>
      <p:sp>
        <p:nvSpPr>
          <p:cNvPr id="18" name="Rechthoek 17">
            <a:extLst>
              <a:ext uri="{FF2B5EF4-FFF2-40B4-BE49-F238E27FC236}">
                <a16:creationId xmlns:a16="http://schemas.microsoft.com/office/drawing/2014/main" id="{A9F62512-F1EB-53C3-0855-B2123D240C5C}"/>
              </a:ext>
            </a:extLst>
          </p:cNvPr>
          <p:cNvSpPr/>
          <p:nvPr/>
        </p:nvSpPr>
        <p:spPr>
          <a:xfrm>
            <a:off x="2033817" y="3050204"/>
            <a:ext cx="2387357" cy="1515340"/>
          </a:xfrm>
          <a:prstGeom prst="rect">
            <a:avLst/>
          </a:prstGeom>
          <a:solidFill>
            <a:srgbClr val="FFFFFF"/>
          </a:solidFill>
          <a:ln w="9509" cap="flat">
            <a:noFill/>
            <a:prstDash val="solid"/>
            <a:miter/>
          </a:ln>
        </p:spPr>
        <p:txBody>
          <a:bodyPr/>
          <a:lstStyle/>
          <a:p>
            <a:endParaRPr lang="nl-NL"/>
          </a:p>
        </p:txBody>
      </p:sp>
      <p:sp>
        <p:nvSpPr>
          <p:cNvPr id="19" name="Vrije vorm 18">
            <a:extLst>
              <a:ext uri="{FF2B5EF4-FFF2-40B4-BE49-F238E27FC236}">
                <a16:creationId xmlns:a16="http://schemas.microsoft.com/office/drawing/2014/main" id="{399C74FF-B515-E7A6-6582-C52E91C30826}"/>
              </a:ext>
            </a:extLst>
          </p:cNvPr>
          <p:cNvSpPr/>
          <p:nvPr/>
        </p:nvSpPr>
        <p:spPr>
          <a:xfrm>
            <a:off x="-77998" y="5091207"/>
            <a:ext cx="5735100" cy="206087"/>
          </a:xfrm>
          <a:custGeom>
            <a:avLst/>
            <a:gdLst>
              <a:gd name="csX0" fmla="*/ 5447544 w 5498571"/>
              <a:gd name="csY0" fmla="*/ 0 h 135301"/>
              <a:gd name="csX1" fmla="*/ 51037 w 5498571"/>
              <a:gd name="csY1" fmla="*/ 0 h 135301"/>
              <a:gd name="csX2" fmla="*/ 0 w 5498571"/>
              <a:gd name="csY2" fmla="*/ 25665 h 135301"/>
              <a:gd name="csX3" fmla="*/ 0 w 5498571"/>
              <a:gd name="csY3" fmla="*/ 109640 h 135301"/>
              <a:gd name="csX4" fmla="*/ 51037 w 5498571"/>
              <a:gd name="csY4" fmla="*/ 135302 h 135301"/>
              <a:gd name="csX5" fmla="*/ 5447544 w 5498571"/>
              <a:gd name="csY5" fmla="*/ 135302 h 135301"/>
              <a:gd name="csX6" fmla="*/ 5498572 w 5498571"/>
              <a:gd name="csY6" fmla="*/ 109640 h 135301"/>
              <a:gd name="csX7" fmla="*/ 5498572 w 5498571"/>
              <a:gd name="csY7" fmla="*/ 25665 h 135301"/>
              <a:gd name="csX8" fmla="*/ 5447544 w 5498571"/>
              <a:gd name="csY8" fmla="*/ 0 h 13530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5498571" h="135301">
                <a:moveTo>
                  <a:pt x="5447544" y="0"/>
                </a:moveTo>
                <a:lnTo>
                  <a:pt x="51037" y="0"/>
                </a:lnTo>
                <a:cubicBezTo>
                  <a:pt x="22969" y="0"/>
                  <a:pt x="0" y="11558"/>
                  <a:pt x="0" y="25665"/>
                </a:cubicBezTo>
                <a:lnTo>
                  <a:pt x="0" y="109640"/>
                </a:lnTo>
                <a:cubicBezTo>
                  <a:pt x="0" y="123753"/>
                  <a:pt x="22960" y="135302"/>
                  <a:pt x="51037" y="135302"/>
                </a:cubicBezTo>
                <a:lnTo>
                  <a:pt x="5447544" y="135302"/>
                </a:lnTo>
                <a:cubicBezTo>
                  <a:pt x="5475606" y="135302"/>
                  <a:pt x="5498572" y="123753"/>
                  <a:pt x="5498572" y="109640"/>
                </a:cubicBezTo>
                <a:lnTo>
                  <a:pt x="5498572" y="25665"/>
                </a:lnTo>
                <a:cubicBezTo>
                  <a:pt x="5498572" y="11549"/>
                  <a:pt x="5475597" y="0"/>
                  <a:pt x="5447544" y="0"/>
                </a:cubicBezTo>
                <a:close/>
              </a:path>
            </a:pathLst>
          </a:custGeom>
          <a:solidFill>
            <a:srgbClr val="E7F4FB"/>
          </a:solidFill>
          <a:ln w="9509" cap="flat">
            <a:noFill/>
            <a:prstDash val="solid"/>
            <a:miter/>
          </a:ln>
        </p:spPr>
        <p:txBody>
          <a:bodyPr/>
          <a:lstStyle/>
          <a:p>
            <a:endParaRPr lang="nl-NL"/>
          </a:p>
        </p:txBody>
      </p:sp>
      <p:sp>
        <p:nvSpPr>
          <p:cNvPr id="75" name="Rechthoek 74">
            <a:extLst>
              <a:ext uri="{FF2B5EF4-FFF2-40B4-BE49-F238E27FC236}">
                <a16:creationId xmlns:a16="http://schemas.microsoft.com/office/drawing/2014/main" id="{EF18099A-3F36-9C1E-660E-D4DCD820339E}"/>
              </a:ext>
            </a:extLst>
          </p:cNvPr>
          <p:cNvSpPr/>
          <p:nvPr/>
        </p:nvSpPr>
        <p:spPr>
          <a:xfrm>
            <a:off x="3091715" y="3168437"/>
            <a:ext cx="486611" cy="41735"/>
          </a:xfrm>
          <a:prstGeom prst="rect">
            <a:avLst/>
          </a:prstGeom>
          <a:solidFill>
            <a:srgbClr val="A6C9E6"/>
          </a:solidFill>
          <a:ln w="9509" cap="flat">
            <a:noFill/>
            <a:prstDash val="solid"/>
            <a:miter/>
          </a:ln>
        </p:spPr>
        <p:txBody>
          <a:bodyPr/>
          <a:lstStyle/>
          <a:p>
            <a:endParaRPr lang="nl-NL"/>
          </a:p>
        </p:txBody>
      </p:sp>
      <p:sp>
        <p:nvSpPr>
          <p:cNvPr id="76" name="Rechthoek 75">
            <a:extLst>
              <a:ext uri="{FF2B5EF4-FFF2-40B4-BE49-F238E27FC236}">
                <a16:creationId xmlns:a16="http://schemas.microsoft.com/office/drawing/2014/main" id="{5ADC62EA-8C65-2E39-779E-E16C56D19AEA}"/>
              </a:ext>
            </a:extLst>
          </p:cNvPr>
          <p:cNvSpPr/>
          <p:nvPr/>
        </p:nvSpPr>
        <p:spPr>
          <a:xfrm>
            <a:off x="3091715" y="3255869"/>
            <a:ext cx="746657" cy="41735"/>
          </a:xfrm>
          <a:prstGeom prst="rect">
            <a:avLst/>
          </a:prstGeom>
          <a:solidFill>
            <a:srgbClr val="A6C9E6"/>
          </a:solidFill>
          <a:ln w="9509" cap="flat">
            <a:noFill/>
            <a:prstDash val="solid"/>
            <a:miter/>
          </a:ln>
        </p:spPr>
        <p:txBody>
          <a:bodyPr/>
          <a:lstStyle/>
          <a:p>
            <a:endParaRPr lang="nl-NL"/>
          </a:p>
        </p:txBody>
      </p:sp>
      <p:grpSp>
        <p:nvGrpSpPr>
          <p:cNvPr id="77" name="Graphic 9">
            <a:extLst>
              <a:ext uri="{FF2B5EF4-FFF2-40B4-BE49-F238E27FC236}">
                <a16:creationId xmlns:a16="http://schemas.microsoft.com/office/drawing/2014/main" id="{2AFE2682-552E-96F6-F542-A667C4ECC706}"/>
              </a:ext>
            </a:extLst>
          </p:cNvPr>
          <p:cNvGrpSpPr/>
          <p:nvPr/>
        </p:nvGrpSpPr>
        <p:grpSpPr>
          <a:xfrm>
            <a:off x="2740573" y="3502146"/>
            <a:ext cx="1491095" cy="248311"/>
            <a:chOff x="2381412" y="3490035"/>
            <a:chExt cx="1491095" cy="248311"/>
          </a:xfrm>
        </p:grpSpPr>
        <p:grpSp>
          <p:nvGrpSpPr>
            <p:cNvPr id="78" name="Graphic 9">
              <a:extLst>
                <a:ext uri="{FF2B5EF4-FFF2-40B4-BE49-F238E27FC236}">
                  <a16:creationId xmlns:a16="http://schemas.microsoft.com/office/drawing/2014/main" id="{0F4BCF17-03D2-F62A-6133-38670D2D8A80}"/>
                </a:ext>
              </a:extLst>
            </p:cNvPr>
            <p:cNvGrpSpPr/>
            <p:nvPr/>
          </p:nvGrpSpPr>
          <p:grpSpPr>
            <a:xfrm>
              <a:off x="2381412" y="3490035"/>
              <a:ext cx="1491095" cy="248311"/>
              <a:chOff x="2381412" y="3490035"/>
              <a:chExt cx="1491095" cy="248311"/>
            </a:xfrm>
          </p:grpSpPr>
          <p:sp>
            <p:nvSpPr>
              <p:cNvPr id="79" name="Rechthoek 78">
                <a:extLst>
                  <a:ext uri="{FF2B5EF4-FFF2-40B4-BE49-F238E27FC236}">
                    <a16:creationId xmlns:a16="http://schemas.microsoft.com/office/drawing/2014/main" id="{CF7F67AE-429A-90B1-7351-5C20CF89A4E1}"/>
                  </a:ext>
                </a:extLst>
              </p:cNvPr>
              <p:cNvSpPr/>
              <p:nvPr/>
            </p:nvSpPr>
            <p:spPr>
              <a:xfrm>
                <a:off x="2381412" y="3490035"/>
                <a:ext cx="1491095" cy="248311"/>
              </a:xfrm>
              <a:prstGeom prst="rect">
                <a:avLst/>
              </a:prstGeom>
              <a:solidFill>
                <a:srgbClr val="D2E3F3">
                  <a:alpha val="50000"/>
                </a:srgbClr>
              </a:solidFill>
              <a:ln w="9509" cap="flat">
                <a:noFill/>
                <a:prstDash val="solid"/>
                <a:miter/>
              </a:ln>
            </p:spPr>
            <p:txBody>
              <a:bodyPr/>
              <a:lstStyle/>
              <a:p>
                <a:endParaRPr lang="nl-NL"/>
              </a:p>
            </p:txBody>
          </p:sp>
          <p:sp>
            <p:nvSpPr>
              <p:cNvPr id="80" name="Rechthoek 79">
                <a:extLst>
                  <a:ext uri="{FF2B5EF4-FFF2-40B4-BE49-F238E27FC236}">
                    <a16:creationId xmlns:a16="http://schemas.microsoft.com/office/drawing/2014/main" id="{F6944EBF-0BDB-8CAD-2F00-06094EFB6BE0}"/>
                  </a:ext>
                </a:extLst>
              </p:cNvPr>
              <p:cNvSpPr/>
              <p:nvPr/>
            </p:nvSpPr>
            <p:spPr>
              <a:xfrm>
                <a:off x="2432851" y="3597106"/>
                <a:ext cx="557005" cy="31976"/>
              </a:xfrm>
              <a:prstGeom prst="rect">
                <a:avLst/>
              </a:prstGeom>
              <a:solidFill>
                <a:srgbClr val="A6C9E6"/>
              </a:solidFill>
              <a:ln w="9509" cap="flat">
                <a:noFill/>
                <a:prstDash val="solid"/>
                <a:miter/>
              </a:ln>
            </p:spPr>
            <p:txBody>
              <a:bodyPr/>
              <a:lstStyle/>
              <a:p>
                <a:endParaRPr lang="nl-NL"/>
              </a:p>
            </p:txBody>
          </p:sp>
          <p:sp>
            <p:nvSpPr>
              <p:cNvPr id="81" name="Rechthoek 80">
                <a:extLst>
                  <a:ext uri="{FF2B5EF4-FFF2-40B4-BE49-F238E27FC236}">
                    <a16:creationId xmlns:a16="http://schemas.microsoft.com/office/drawing/2014/main" id="{46896E25-F689-B123-7A36-4186F7FAE7F4}"/>
                  </a:ext>
                </a:extLst>
              </p:cNvPr>
              <p:cNvSpPr/>
              <p:nvPr/>
            </p:nvSpPr>
            <p:spPr>
              <a:xfrm>
                <a:off x="2432851" y="3530117"/>
                <a:ext cx="298436" cy="31976"/>
              </a:xfrm>
              <a:prstGeom prst="rect">
                <a:avLst/>
              </a:prstGeom>
              <a:solidFill>
                <a:srgbClr val="A6C9E6"/>
              </a:solidFill>
              <a:ln w="9509" cap="flat">
                <a:noFill/>
                <a:prstDash val="solid"/>
                <a:miter/>
              </a:ln>
            </p:spPr>
            <p:txBody>
              <a:bodyPr/>
              <a:lstStyle/>
              <a:p>
                <a:endParaRPr lang="nl-NL"/>
              </a:p>
            </p:txBody>
          </p:sp>
          <p:sp>
            <p:nvSpPr>
              <p:cNvPr id="82" name="Rechthoek 81">
                <a:extLst>
                  <a:ext uri="{FF2B5EF4-FFF2-40B4-BE49-F238E27FC236}">
                    <a16:creationId xmlns:a16="http://schemas.microsoft.com/office/drawing/2014/main" id="{4CC31CCC-4F08-203D-BF08-92445BCA84AF}"/>
                  </a:ext>
                </a:extLst>
              </p:cNvPr>
              <p:cNvSpPr/>
              <p:nvPr/>
            </p:nvSpPr>
            <p:spPr>
              <a:xfrm>
                <a:off x="2432851" y="3664094"/>
                <a:ext cx="633671" cy="31976"/>
              </a:xfrm>
              <a:prstGeom prst="rect">
                <a:avLst/>
              </a:prstGeom>
              <a:solidFill>
                <a:srgbClr val="A6C9E6"/>
              </a:solidFill>
              <a:ln w="9509" cap="flat">
                <a:noFill/>
                <a:prstDash val="solid"/>
                <a:miter/>
              </a:ln>
            </p:spPr>
            <p:txBody>
              <a:bodyPr/>
              <a:lstStyle/>
              <a:p>
                <a:endParaRPr lang="nl-NL"/>
              </a:p>
            </p:txBody>
          </p:sp>
        </p:grpSp>
        <p:grpSp>
          <p:nvGrpSpPr>
            <p:cNvPr id="83" name="Graphic 9">
              <a:extLst>
                <a:ext uri="{FF2B5EF4-FFF2-40B4-BE49-F238E27FC236}">
                  <a16:creationId xmlns:a16="http://schemas.microsoft.com/office/drawing/2014/main" id="{AB20F691-D412-02C9-4CA9-DE472D943049}"/>
                </a:ext>
              </a:extLst>
            </p:cNvPr>
            <p:cNvGrpSpPr/>
            <p:nvPr/>
          </p:nvGrpSpPr>
          <p:grpSpPr>
            <a:xfrm>
              <a:off x="3371831" y="3556752"/>
              <a:ext cx="329165" cy="114875"/>
              <a:chOff x="3371831" y="3556752"/>
              <a:chExt cx="329165" cy="114875"/>
            </a:xfrm>
          </p:grpSpPr>
          <p:grpSp>
            <p:nvGrpSpPr>
              <p:cNvPr id="84" name="Graphic 9">
                <a:extLst>
                  <a:ext uri="{FF2B5EF4-FFF2-40B4-BE49-F238E27FC236}">
                    <a16:creationId xmlns:a16="http://schemas.microsoft.com/office/drawing/2014/main" id="{0658521B-4E71-F2AB-6CE0-AC6654EDE3DB}"/>
                  </a:ext>
                </a:extLst>
              </p:cNvPr>
              <p:cNvGrpSpPr/>
              <p:nvPr/>
            </p:nvGrpSpPr>
            <p:grpSpPr>
              <a:xfrm>
                <a:off x="3371831" y="3556752"/>
                <a:ext cx="114615" cy="114628"/>
                <a:chOff x="3371831" y="3556752"/>
                <a:chExt cx="114615" cy="114628"/>
              </a:xfrm>
            </p:grpSpPr>
            <p:sp>
              <p:nvSpPr>
                <p:cNvPr id="85" name="Ovaal 84">
                  <a:extLst>
                    <a:ext uri="{FF2B5EF4-FFF2-40B4-BE49-F238E27FC236}">
                      <a16:creationId xmlns:a16="http://schemas.microsoft.com/office/drawing/2014/main" id="{8E19F8EF-98B0-6439-7149-5882CACCD42C}"/>
                    </a:ext>
                  </a:extLst>
                </p:cNvPr>
                <p:cNvSpPr/>
                <p:nvPr/>
              </p:nvSpPr>
              <p:spPr>
                <a:xfrm>
                  <a:off x="3371831" y="3556752"/>
                  <a:ext cx="114615" cy="114628"/>
                </a:xfrm>
                <a:prstGeom prst="ellipse">
                  <a:avLst/>
                </a:prstGeom>
                <a:solidFill>
                  <a:srgbClr val="B5C951"/>
                </a:solidFill>
                <a:ln w="9509" cap="flat">
                  <a:noFill/>
                  <a:prstDash val="solid"/>
                  <a:miter/>
                </a:ln>
              </p:spPr>
              <p:txBody>
                <a:bodyPr/>
                <a:lstStyle/>
                <a:p>
                  <a:endParaRPr lang="nl-NL"/>
                </a:p>
              </p:txBody>
            </p:sp>
            <p:sp>
              <p:nvSpPr>
                <p:cNvPr id="86" name="Vrije vorm 85">
                  <a:extLst>
                    <a:ext uri="{FF2B5EF4-FFF2-40B4-BE49-F238E27FC236}">
                      <a16:creationId xmlns:a16="http://schemas.microsoft.com/office/drawing/2014/main" id="{46682043-4383-D77C-4C98-28ABE5F9C09E}"/>
                    </a:ext>
                  </a:extLst>
                </p:cNvPr>
                <p:cNvSpPr/>
                <p:nvPr/>
              </p:nvSpPr>
              <p:spPr>
                <a:xfrm>
                  <a:off x="3401268" y="3593245"/>
                  <a:ext cx="55740" cy="41642"/>
                </a:xfrm>
                <a:custGeom>
                  <a:avLst/>
                  <a:gdLst>
                    <a:gd name="csX0" fmla="*/ 0 w 55740"/>
                    <a:gd name="csY0" fmla="*/ 19478 h 41642"/>
                    <a:gd name="csX1" fmla="*/ 18804 w 55740"/>
                    <a:gd name="csY1" fmla="*/ 41642 h 41642"/>
                    <a:gd name="csX2" fmla="*/ 55741 w 55740"/>
                    <a:gd name="csY2" fmla="*/ 0 h 41642"/>
                  </a:gdLst>
                  <a:ahLst/>
                  <a:cxnLst>
                    <a:cxn ang="0">
                      <a:pos x="csX0" y="csY0"/>
                    </a:cxn>
                    <a:cxn ang="0">
                      <a:pos x="csX1" y="csY1"/>
                    </a:cxn>
                    <a:cxn ang="0">
                      <a:pos x="csX2" y="csY2"/>
                    </a:cxn>
                  </a:cxnLst>
                  <a:rect l="l" t="t" r="r" b="b"/>
                  <a:pathLst>
                    <a:path w="55740" h="41642">
                      <a:moveTo>
                        <a:pt x="0" y="19478"/>
                      </a:moveTo>
                      <a:lnTo>
                        <a:pt x="18804" y="41642"/>
                      </a:lnTo>
                      <a:lnTo>
                        <a:pt x="55741" y="0"/>
                      </a:lnTo>
                    </a:path>
                  </a:pathLst>
                </a:custGeom>
                <a:noFill/>
                <a:ln w="19017" cap="rnd">
                  <a:solidFill>
                    <a:srgbClr val="FFFFFF"/>
                  </a:solidFill>
                  <a:prstDash val="solid"/>
                  <a:round/>
                </a:ln>
              </p:spPr>
              <p:txBody>
                <a:bodyPr/>
                <a:lstStyle/>
                <a:p>
                  <a:endParaRPr lang="nl-NL"/>
                </a:p>
              </p:txBody>
            </p:sp>
          </p:grpSp>
          <p:grpSp>
            <p:nvGrpSpPr>
              <p:cNvPr id="87" name="Graphic 9">
                <a:extLst>
                  <a:ext uri="{FF2B5EF4-FFF2-40B4-BE49-F238E27FC236}">
                    <a16:creationId xmlns:a16="http://schemas.microsoft.com/office/drawing/2014/main" id="{2B65CCF5-27F9-E1D3-D18D-FA496E221024}"/>
                  </a:ext>
                </a:extLst>
              </p:cNvPr>
              <p:cNvGrpSpPr/>
              <p:nvPr/>
            </p:nvGrpSpPr>
            <p:grpSpPr>
              <a:xfrm>
                <a:off x="3586381" y="3557000"/>
                <a:ext cx="114615" cy="114628"/>
                <a:chOff x="3586381" y="3557000"/>
                <a:chExt cx="114615" cy="114628"/>
              </a:xfrm>
              <a:solidFill>
                <a:srgbClr val="BFC8C7"/>
              </a:solidFill>
            </p:grpSpPr>
            <p:sp>
              <p:nvSpPr>
                <p:cNvPr id="88" name="Ovaal 87">
                  <a:extLst>
                    <a:ext uri="{FF2B5EF4-FFF2-40B4-BE49-F238E27FC236}">
                      <a16:creationId xmlns:a16="http://schemas.microsoft.com/office/drawing/2014/main" id="{3C4269C8-25A5-EEA4-9716-96243715EA15}"/>
                    </a:ext>
                  </a:extLst>
                </p:cNvPr>
                <p:cNvSpPr/>
                <p:nvPr/>
              </p:nvSpPr>
              <p:spPr>
                <a:xfrm>
                  <a:off x="3586381" y="3557000"/>
                  <a:ext cx="114615" cy="114628"/>
                </a:xfrm>
                <a:prstGeom prst="ellipse">
                  <a:avLst/>
                </a:prstGeom>
                <a:solidFill>
                  <a:srgbClr val="BFC8C7"/>
                </a:solidFill>
                <a:ln w="9509" cap="flat">
                  <a:noFill/>
                  <a:prstDash val="solid"/>
                  <a:miter/>
                </a:ln>
              </p:spPr>
              <p:txBody>
                <a:bodyPr/>
                <a:lstStyle/>
                <a:p>
                  <a:endParaRPr lang="nl-NL"/>
                </a:p>
              </p:txBody>
            </p:sp>
            <p:sp>
              <p:nvSpPr>
                <p:cNvPr id="89" name="Vrije vorm 88">
                  <a:extLst>
                    <a:ext uri="{FF2B5EF4-FFF2-40B4-BE49-F238E27FC236}">
                      <a16:creationId xmlns:a16="http://schemas.microsoft.com/office/drawing/2014/main" id="{27215D09-3CC1-D2DF-4320-F7431CDEF8F6}"/>
                    </a:ext>
                  </a:extLst>
                </p:cNvPr>
                <p:cNvSpPr/>
                <p:nvPr/>
              </p:nvSpPr>
              <p:spPr>
                <a:xfrm>
                  <a:off x="3625220" y="3593534"/>
                  <a:ext cx="36936" cy="41560"/>
                </a:xfrm>
                <a:custGeom>
                  <a:avLst/>
                  <a:gdLst>
                    <a:gd name="csX0" fmla="*/ 0 w 36936"/>
                    <a:gd name="csY0" fmla="*/ 41561 h 41560"/>
                    <a:gd name="csX1" fmla="*/ 36937 w 36936"/>
                    <a:gd name="csY1" fmla="*/ 0 h 41560"/>
                  </a:gdLst>
                  <a:ahLst/>
                  <a:cxnLst>
                    <a:cxn ang="0">
                      <a:pos x="csX0" y="csY0"/>
                    </a:cxn>
                    <a:cxn ang="0">
                      <a:pos x="csX1" y="csY1"/>
                    </a:cxn>
                  </a:cxnLst>
                  <a:rect l="l" t="t" r="r" b="b"/>
                  <a:pathLst>
                    <a:path w="36936" h="41560">
                      <a:moveTo>
                        <a:pt x="0" y="41561"/>
                      </a:moveTo>
                      <a:lnTo>
                        <a:pt x="36937" y="0"/>
                      </a:lnTo>
                    </a:path>
                  </a:pathLst>
                </a:custGeom>
                <a:ln w="18999" cap="rnd">
                  <a:solidFill>
                    <a:srgbClr val="FFFFFF"/>
                  </a:solidFill>
                  <a:prstDash val="solid"/>
                  <a:round/>
                </a:ln>
              </p:spPr>
              <p:txBody>
                <a:bodyPr/>
                <a:lstStyle/>
                <a:p>
                  <a:endParaRPr lang="nl-NL"/>
                </a:p>
              </p:txBody>
            </p:sp>
            <p:sp>
              <p:nvSpPr>
                <p:cNvPr id="90" name="Vrije vorm 89">
                  <a:extLst>
                    <a:ext uri="{FF2B5EF4-FFF2-40B4-BE49-F238E27FC236}">
                      <a16:creationId xmlns:a16="http://schemas.microsoft.com/office/drawing/2014/main" id="{9205F3BF-E59F-941F-84F0-5AF0EFC22A70}"/>
                    </a:ext>
                  </a:extLst>
                </p:cNvPr>
                <p:cNvSpPr/>
                <p:nvPr/>
              </p:nvSpPr>
              <p:spPr>
                <a:xfrm>
                  <a:off x="3625220" y="3593534"/>
                  <a:ext cx="36936" cy="41560"/>
                </a:xfrm>
                <a:custGeom>
                  <a:avLst/>
                  <a:gdLst>
                    <a:gd name="csX0" fmla="*/ 36937 w 36936"/>
                    <a:gd name="csY0" fmla="*/ 41561 h 41560"/>
                    <a:gd name="csX1" fmla="*/ 0 w 36936"/>
                    <a:gd name="csY1" fmla="*/ 0 h 41560"/>
                  </a:gdLst>
                  <a:ahLst/>
                  <a:cxnLst>
                    <a:cxn ang="0">
                      <a:pos x="csX0" y="csY0"/>
                    </a:cxn>
                    <a:cxn ang="0">
                      <a:pos x="csX1" y="csY1"/>
                    </a:cxn>
                  </a:cxnLst>
                  <a:rect l="l" t="t" r="r" b="b"/>
                  <a:pathLst>
                    <a:path w="36936" h="41560">
                      <a:moveTo>
                        <a:pt x="36937" y="41561"/>
                      </a:moveTo>
                      <a:lnTo>
                        <a:pt x="0" y="0"/>
                      </a:lnTo>
                    </a:path>
                  </a:pathLst>
                </a:custGeom>
                <a:ln w="18999" cap="rnd">
                  <a:solidFill>
                    <a:srgbClr val="FFFFFF"/>
                  </a:solidFill>
                  <a:prstDash val="solid"/>
                  <a:round/>
                </a:ln>
              </p:spPr>
              <p:txBody>
                <a:bodyPr/>
                <a:lstStyle/>
                <a:p>
                  <a:endParaRPr lang="nl-NL"/>
                </a:p>
              </p:txBody>
            </p:sp>
          </p:grpSp>
        </p:grpSp>
      </p:grpSp>
      <p:grpSp>
        <p:nvGrpSpPr>
          <p:cNvPr id="91" name="Graphic 9">
            <a:extLst>
              <a:ext uri="{FF2B5EF4-FFF2-40B4-BE49-F238E27FC236}">
                <a16:creationId xmlns:a16="http://schemas.microsoft.com/office/drawing/2014/main" id="{02DA1D43-12B5-D280-353A-9D775D60DC20}"/>
              </a:ext>
            </a:extLst>
          </p:cNvPr>
          <p:cNvGrpSpPr/>
          <p:nvPr/>
        </p:nvGrpSpPr>
        <p:grpSpPr>
          <a:xfrm>
            <a:off x="2740573" y="3849796"/>
            <a:ext cx="1484232" cy="248311"/>
            <a:chOff x="2381412" y="3837685"/>
            <a:chExt cx="1484232" cy="248311"/>
          </a:xfrm>
        </p:grpSpPr>
        <p:grpSp>
          <p:nvGrpSpPr>
            <p:cNvPr id="92" name="Graphic 9">
              <a:extLst>
                <a:ext uri="{FF2B5EF4-FFF2-40B4-BE49-F238E27FC236}">
                  <a16:creationId xmlns:a16="http://schemas.microsoft.com/office/drawing/2014/main" id="{08EC5227-0CDD-377C-2A3E-561C6A790A65}"/>
                </a:ext>
              </a:extLst>
            </p:cNvPr>
            <p:cNvGrpSpPr/>
            <p:nvPr/>
          </p:nvGrpSpPr>
          <p:grpSpPr>
            <a:xfrm>
              <a:off x="2381412" y="3837685"/>
              <a:ext cx="1484232" cy="248311"/>
              <a:chOff x="2381412" y="3837685"/>
              <a:chExt cx="1484232" cy="248311"/>
            </a:xfrm>
          </p:grpSpPr>
          <p:sp>
            <p:nvSpPr>
              <p:cNvPr id="93" name="Rechthoek 92">
                <a:extLst>
                  <a:ext uri="{FF2B5EF4-FFF2-40B4-BE49-F238E27FC236}">
                    <a16:creationId xmlns:a16="http://schemas.microsoft.com/office/drawing/2014/main" id="{82030661-F13D-930F-CDA0-003B2525CE45}"/>
                  </a:ext>
                </a:extLst>
              </p:cNvPr>
              <p:cNvSpPr/>
              <p:nvPr/>
            </p:nvSpPr>
            <p:spPr>
              <a:xfrm>
                <a:off x="2381412" y="3837685"/>
                <a:ext cx="1484232" cy="248311"/>
              </a:xfrm>
              <a:prstGeom prst="rect">
                <a:avLst/>
              </a:prstGeom>
              <a:solidFill>
                <a:srgbClr val="DFE4E3">
                  <a:alpha val="50000"/>
                </a:srgbClr>
              </a:solidFill>
              <a:ln w="9509" cap="flat">
                <a:noFill/>
                <a:prstDash val="solid"/>
                <a:miter/>
              </a:ln>
            </p:spPr>
            <p:txBody>
              <a:bodyPr/>
              <a:lstStyle/>
              <a:p>
                <a:endParaRPr lang="nl-NL"/>
              </a:p>
            </p:txBody>
          </p:sp>
          <p:sp>
            <p:nvSpPr>
              <p:cNvPr id="94" name="Rechthoek 93">
                <a:extLst>
                  <a:ext uri="{FF2B5EF4-FFF2-40B4-BE49-F238E27FC236}">
                    <a16:creationId xmlns:a16="http://schemas.microsoft.com/office/drawing/2014/main" id="{A0AB40AF-6CBE-6177-0462-B2CB007B93CB}"/>
                  </a:ext>
                </a:extLst>
              </p:cNvPr>
              <p:cNvSpPr/>
              <p:nvPr/>
            </p:nvSpPr>
            <p:spPr>
              <a:xfrm>
                <a:off x="2432851" y="3944756"/>
                <a:ext cx="557005" cy="31976"/>
              </a:xfrm>
              <a:prstGeom prst="rect">
                <a:avLst/>
              </a:prstGeom>
              <a:solidFill>
                <a:srgbClr val="A1ADAA"/>
              </a:solidFill>
              <a:ln w="9509" cap="flat">
                <a:noFill/>
                <a:prstDash val="solid"/>
                <a:miter/>
              </a:ln>
            </p:spPr>
            <p:txBody>
              <a:bodyPr/>
              <a:lstStyle/>
              <a:p>
                <a:endParaRPr lang="nl-NL"/>
              </a:p>
            </p:txBody>
          </p:sp>
          <p:sp>
            <p:nvSpPr>
              <p:cNvPr id="95" name="Rechthoek 94">
                <a:extLst>
                  <a:ext uri="{FF2B5EF4-FFF2-40B4-BE49-F238E27FC236}">
                    <a16:creationId xmlns:a16="http://schemas.microsoft.com/office/drawing/2014/main" id="{3D232CEC-8DB3-4D33-5BAA-AF07B0FCB807}"/>
                  </a:ext>
                </a:extLst>
              </p:cNvPr>
              <p:cNvSpPr/>
              <p:nvPr/>
            </p:nvSpPr>
            <p:spPr>
              <a:xfrm>
                <a:off x="2432851" y="3877768"/>
                <a:ext cx="298436" cy="31976"/>
              </a:xfrm>
              <a:prstGeom prst="rect">
                <a:avLst/>
              </a:prstGeom>
              <a:solidFill>
                <a:srgbClr val="A1ADAA"/>
              </a:solidFill>
              <a:ln w="9509" cap="flat">
                <a:noFill/>
                <a:prstDash val="solid"/>
                <a:miter/>
              </a:ln>
            </p:spPr>
            <p:txBody>
              <a:bodyPr/>
              <a:lstStyle/>
              <a:p>
                <a:endParaRPr lang="nl-NL"/>
              </a:p>
            </p:txBody>
          </p:sp>
          <p:sp>
            <p:nvSpPr>
              <p:cNvPr id="96" name="Rechthoek 95">
                <a:extLst>
                  <a:ext uri="{FF2B5EF4-FFF2-40B4-BE49-F238E27FC236}">
                    <a16:creationId xmlns:a16="http://schemas.microsoft.com/office/drawing/2014/main" id="{ED4609CD-0D2F-331C-75A1-E76248C2FD54}"/>
                  </a:ext>
                </a:extLst>
              </p:cNvPr>
              <p:cNvSpPr/>
              <p:nvPr/>
            </p:nvSpPr>
            <p:spPr>
              <a:xfrm>
                <a:off x="2432851" y="4011745"/>
                <a:ext cx="633671" cy="31976"/>
              </a:xfrm>
              <a:prstGeom prst="rect">
                <a:avLst/>
              </a:prstGeom>
              <a:solidFill>
                <a:srgbClr val="A1ADAA"/>
              </a:solidFill>
              <a:ln w="9509" cap="flat">
                <a:noFill/>
                <a:prstDash val="solid"/>
                <a:miter/>
              </a:ln>
            </p:spPr>
            <p:txBody>
              <a:bodyPr/>
              <a:lstStyle/>
              <a:p>
                <a:endParaRPr lang="nl-NL"/>
              </a:p>
            </p:txBody>
          </p:sp>
        </p:grpSp>
        <p:grpSp>
          <p:nvGrpSpPr>
            <p:cNvPr id="97" name="Graphic 9">
              <a:extLst>
                <a:ext uri="{FF2B5EF4-FFF2-40B4-BE49-F238E27FC236}">
                  <a16:creationId xmlns:a16="http://schemas.microsoft.com/office/drawing/2014/main" id="{4CBC9437-B307-AF98-0E80-7456A2BF0889}"/>
                </a:ext>
              </a:extLst>
            </p:cNvPr>
            <p:cNvGrpSpPr/>
            <p:nvPr/>
          </p:nvGrpSpPr>
          <p:grpSpPr>
            <a:xfrm>
              <a:off x="3371831" y="3904403"/>
              <a:ext cx="329165" cy="114875"/>
              <a:chOff x="3371831" y="3904403"/>
              <a:chExt cx="329165" cy="114875"/>
            </a:xfrm>
          </p:grpSpPr>
          <p:grpSp>
            <p:nvGrpSpPr>
              <p:cNvPr id="98" name="Graphic 9">
                <a:extLst>
                  <a:ext uri="{FF2B5EF4-FFF2-40B4-BE49-F238E27FC236}">
                    <a16:creationId xmlns:a16="http://schemas.microsoft.com/office/drawing/2014/main" id="{7A091E99-B99A-888C-A90A-61C40F624DB5}"/>
                  </a:ext>
                </a:extLst>
              </p:cNvPr>
              <p:cNvGrpSpPr/>
              <p:nvPr/>
            </p:nvGrpSpPr>
            <p:grpSpPr>
              <a:xfrm>
                <a:off x="3371831" y="3904403"/>
                <a:ext cx="114615" cy="114628"/>
                <a:chOff x="3371831" y="3904403"/>
                <a:chExt cx="114615" cy="114628"/>
              </a:xfrm>
            </p:grpSpPr>
            <p:sp>
              <p:nvSpPr>
                <p:cNvPr id="99" name="Ovaal 98">
                  <a:extLst>
                    <a:ext uri="{FF2B5EF4-FFF2-40B4-BE49-F238E27FC236}">
                      <a16:creationId xmlns:a16="http://schemas.microsoft.com/office/drawing/2014/main" id="{4CA4E581-51CE-6F13-A367-897637328717}"/>
                    </a:ext>
                  </a:extLst>
                </p:cNvPr>
                <p:cNvSpPr/>
                <p:nvPr/>
              </p:nvSpPr>
              <p:spPr>
                <a:xfrm>
                  <a:off x="3371831" y="3904403"/>
                  <a:ext cx="114615" cy="114628"/>
                </a:xfrm>
                <a:prstGeom prst="ellipse">
                  <a:avLst/>
                </a:prstGeom>
                <a:solidFill>
                  <a:srgbClr val="BFC8C7"/>
                </a:solidFill>
                <a:ln w="9509" cap="flat">
                  <a:noFill/>
                  <a:prstDash val="solid"/>
                  <a:miter/>
                </a:ln>
              </p:spPr>
              <p:txBody>
                <a:bodyPr/>
                <a:lstStyle/>
                <a:p>
                  <a:endParaRPr lang="nl-NL"/>
                </a:p>
              </p:txBody>
            </p:sp>
            <p:sp>
              <p:nvSpPr>
                <p:cNvPr id="100" name="Vrije vorm 99">
                  <a:extLst>
                    <a:ext uri="{FF2B5EF4-FFF2-40B4-BE49-F238E27FC236}">
                      <a16:creationId xmlns:a16="http://schemas.microsoft.com/office/drawing/2014/main" id="{D51783A5-96D9-CA59-1B0E-EF6B7F93F6C5}"/>
                    </a:ext>
                  </a:extLst>
                </p:cNvPr>
                <p:cNvSpPr/>
                <p:nvPr/>
              </p:nvSpPr>
              <p:spPr>
                <a:xfrm>
                  <a:off x="3401268" y="3940896"/>
                  <a:ext cx="55740" cy="41642"/>
                </a:xfrm>
                <a:custGeom>
                  <a:avLst/>
                  <a:gdLst>
                    <a:gd name="csX0" fmla="*/ 0 w 55740"/>
                    <a:gd name="csY0" fmla="*/ 19478 h 41642"/>
                    <a:gd name="csX1" fmla="*/ 18804 w 55740"/>
                    <a:gd name="csY1" fmla="*/ 41642 h 41642"/>
                    <a:gd name="csX2" fmla="*/ 55741 w 55740"/>
                    <a:gd name="csY2" fmla="*/ 0 h 41642"/>
                  </a:gdLst>
                  <a:ahLst/>
                  <a:cxnLst>
                    <a:cxn ang="0">
                      <a:pos x="csX0" y="csY0"/>
                    </a:cxn>
                    <a:cxn ang="0">
                      <a:pos x="csX1" y="csY1"/>
                    </a:cxn>
                    <a:cxn ang="0">
                      <a:pos x="csX2" y="csY2"/>
                    </a:cxn>
                  </a:cxnLst>
                  <a:rect l="l" t="t" r="r" b="b"/>
                  <a:pathLst>
                    <a:path w="55740" h="41642">
                      <a:moveTo>
                        <a:pt x="0" y="19478"/>
                      </a:moveTo>
                      <a:lnTo>
                        <a:pt x="18804" y="41642"/>
                      </a:lnTo>
                      <a:lnTo>
                        <a:pt x="55741" y="0"/>
                      </a:lnTo>
                    </a:path>
                  </a:pathLst>
                </a:custGeom>
                <a:noFill/>
                <a:ln w="19017" cap="rnd">
                  <a:solidFill>
                    <a:srgbClr val="FFFFFF"/>
                  </a:solidFill>
                  <a:prstDash val="solid"/>
                  <a:round/>
                </a:ln>
              </p:spPr>
              <p:txBody>
                <a:bodyPr/>
                <a:lstStyle/>
                <a:p>
                  <a:endParaRPr lang="nl-NL"/>
                </a:p>
              </p:txBody>
            </p:sp>
          </p:grpSp>
          <p:grpSp>
            <p:nvGrpSpPr>
              <p:cNvPr id="101" name="Graphic 9">
                <a:extLst>
                  <a:ext uri="{FF2B5EF4-FFF2-40B4-BE49-F238E27FC236}">
                    <a16:creationId xmlns:a16="http://schemas.microsoft.com/office/drawing/2014/main" id="{2C50F914-07A0-A1F9-7EEE-10B688DC535F}"/>
                  </a:ext>
                </a:extLst>
              </p:cNvPr>
              <p:cNvGrpSpPr/>
              <p:nvPr/>
            </p:nvGrpSpPr>
            <p:grpSpPr>
              <a:xfrm>
                <a:off x="3586381" y="3904650"/>
                <a:ext cx="114615" cy="114628"/>
                <a:chOff x="3586381" y="3904650"/>
                <a:chExt cx="114615" cy="114628"/>
              </a:xfrm>
              <a:solidFill>
                <a:srgbClr val="DA4F55"/>
              </a:solidFill>
            </p:grpSpPr>
            <p:sp>
              <p:nvSpPr>
                <p:cNvPr id="102" name="Ovaal 101">
                  <a:extLst>
                    <a:ext uri="{FF2B5EF4-FFF2-40B4-BE49-F238E27FC236}">
                      <a16:creationId xmlns:a16="http://schemas.microsoft.com/office/drawing/2014/main" id="{CC2FE0CE-441E-076D-3498-52AC23A48568}"/>
                    </a:ext>
                  </a:extLst>
                </p:cNvPr>
                <p:cNvSpPr/>
                <p:nvPr/>
              </p:nvSpPr>
              <p:spPr>
                <a:xfrm>
                  <a:off x="3586381" y="3904650"/>
                  <a:ext cx="114615" cy="114628"/>
                </a:xfrm>
                <a:prstGeom prst="ellipse">
                  <a:avLst/>
                </a:prstGeom>
                <a:solidFill>
                  <a:srgbClr val="DA4F55"/>
                </a:solidFill>
                <a:ln w="9509" cap="flat">
                  <a:noFill/>
                  <a:prstDash val="solid"/>
                  <a:miter/>
                </a:ln>
              </p:spPr>
              <p:txBody>
                <a:bodyPr/>
                <a:lstStyle/>
                <a:p>
                  <a:endParaRPr lang="nl-NL"/>
                </a:p>
              </p:txBody>
            </p:sp>
            <p:sp>
              <p:nvSpPr>
                <p:cNvPr id="103" name="Vrije vorm 102">
                  <a:extLst>
                    <a:ext uri="{FF2B5EF4-FFF2-40B4-BE49-F238E27FC236}">
                      <a16:creationId xmlns:a16="http://schemas.microsoft.com/office/drawing/2014/main" id="{0DB370C5-C645-1684-09BC-A14F356B271D}"/>
                    </a:ext>
                  </a:extLst>
                </p:cNvPr>
                <p:cNvSpPr/>
                <p:nvPr/>
              </p:nvSpPr>
              <p:spPr>
                <a:xfrm>
                  <a:off x="3625220" y="3941184"/>
                  <a:ext cx="36936" cy="41560"/>
                </a:xfrm>
                <a:custGeom>
                  <a:avLst/>
                  <a:gdLst>
                    <a:gd name="csX0" fmla="*/ 0 w 36936"/>
                    <a:gd name="csY0" fmla="*/ 41561 h 41560"/>
                    <a:gd name="csX1" fmla="*/ 36937 w 36936"/>
                    <a:gd name="csY1" fmla="*/ 0 h 41560"/>
                  </a:gdLst>
                  <a:ahLst/>
                  <a:cxnLst>
                    <a:cxn ang="0">
                      <a:pos x="csX0" y="csY0"/>
                    </a:cxn>
                    <a:cxn ang="0">
                      <a:pos x="csX1" y="csY1"/>
                    </a:cxn>
                  </a:cxnLst>
                  <a:rect l="l" t="t" r="r" b="b"/>
                  <a:pathLst>
                    <a:path w="36936" h="41560">
                      <a:moveTo>
                        <a:pt x="0" y="41561"/>
                      </a:moveTo>
                      <a:lnTo>
                        <a:pt x="36937" y="0"/>
                      </a:lnTo>
                    </a:path>
                  </a:pathLst>
                </a:custGeom>
                <a:ln w="18999" cap="rnd">
                  <a:solidFill>
                    <a:srgbClr val="FFFFFF"/>
                  </a:solidFill>
                  <a:prstDash val="solid"/>
                  <a:round/>
                </a:ln>
              </p:spPr>
              <p:txBody>
                <a:bodyPr/>
                <a:lstStyle/>
                <a:p>
                  <a:endParaRPr lang="nl-NL"/>
                </a:p>
              </p:txBody>
            </p:sp>
            <p:sp>
              <p:nvSpPr>
                <p:cNvPr id="104" name="Vrije vorm 103">
                  <a:extLst>
                    <a:ext uri="{FF2B5EF4-FFF2-40B4-BE49-F238E27FC236}">
                      <a16:creationId xmlns:a16="http://schemas.microsoft.com/office/drawing/2014/main" id="{B480F3A3-B49A-8FC8-E16C-C59ED4B5F106}"/>
                    </a:ext>
                  </a:extLst>
                </p:cNvPr>
                <p:cNvSpPr/>
                <p:nvPr/>
              </p:nvSpPr>
              <p:spPr>
                <a:xfrm>
                  <a:off x="3625220" y="3941184"/>
                  <a:ext cx="36936" cy="41560"/>
                </a:xfrm>
                <a:custGeom>
                  <a:avLst/>
                  <a:gdLst>
                    <a:gd name="csX0" fmla="*/ 36937 w 36936"/>
                    <a:gd name="csY0" fmla="*/ 41561 h 41560"/>
                    <a:gd name="csX1" fmla="*/ 0 w 36936"/>
                    <a:gd name="csY1" fmla="*/ 0 h 41560"/>
                  </a:gdLst>
                  <a:ahLst/>
                  <a:cxnLst>
                    <a:cxn ang="0">
                      <a:pos x="csX0" y="csY0"/>
                    </a:cxn>
                    <a:cxn ang="0">
                      <a:pos x="csX1" y="csY1"/>
                    </a:cxn>
                  </a:cxnLst>
                  <a:rect l="l" t="t" r="r" b="b"/>
                  <a:pathLst>
                    <a:path w="36936" h="41560">
                      <a:moveTo>
                        <a:pt x="36937" y="41561"/>
                      </a:moveTo>
                      <a:lnTo>
                        <a:pt x="0" y="0"/>
                      </a:lnTo>
                    </a:path>
                  </a:pathLst>
                </a:custGeom>
                <a:ln w="18999" cap="rnd">
                  <a:solidFill>
                    <a:srgbClr val="FFFFFF"/>
                  </a:solidFill>
                  <a:prstDash val="solid"/>
                  <a:round/>
                </a:ln>
              </p:spPr>
              <p:txBody>
                <a:bodyPr/>
                <a:lstStyle/>
                <a:p>
                  <a:endParaRPr lang="nl-NL"/>
                </a:p>
              </p:txBody>
            </p:sp>
          </p:grpSp>
        </p:grpSp>
      </p:grpSp>
      <p:grpSp>
        <p:nvGrpSpPr>
          <p:cNvPr id="105" name="Graphic 9">
            <a:extLst>
              <a:ext uri="{FF2B5EF4-FFF2-40B4-BE49-F238E27FC236}">
                <a16:creationId xmlns:a16="http://schemas.microsoft.com/office/drawing/2014/main" id="{9994F2FC-D7EE-6DB5-294F-06434DBA3F8D}"/>
              </a:ext>
            </a:extLst>
          </p:cNvPr>
          <p:cNvGrpSpPr/>
          <p:nvPr/>
        </p:nvGrpSpPr>
        <p:grpSpPr>
          <a:xfrm>
            <a:off x="2740573" y="4197447"/>
            <a:ext cx="1493739" cy="248311"/>
            <a:chOff x="2381412" y="4185336"/>
            <a:chExt cx="1493739" cy="248311"/>
          </a:xfrm>
        </p:grpSpPr>
        <p:grpSp>
          <p:nvGrpSpPr>
            <p:cNvPr id="106" name="Graphic 9">
              <a:extLst>
                <a:ext uri="{FF2B5EF4-FFF2-40B4-BE49-F238E27FC236}">
                  <a16:creationId xmlns:a16="http://schemas.microsoft.com/office/drawing/2014/main" id="{D1C69EFC-12FA-E7F5-906A-B51732496D7C}"/>
                </a:ext>
              </a:extLst>
            </p:cNvPr>
            <p:cNvGrpSpPr/>
            <p:nvPr/>
          </p:nvGrpSpPr>
          <p:grpSpPr>
            <a:xfrm>
              <a:off x="2381412" y="4185336"/>
              <a:ext cx="1493739" cy="248311"/>
              <a:chOff x="2381412" y="4185336"/>
              <a:chExt cx="1493739" cy="248311"/>
            </a:xfrm>
          </p:grpSpPr>
          <p:sp>
            <p:nvSpPr>
              <p:cNvPr id="107" name="Rechthoek 106">
                <a:extLst>
                  <a:ext uri="{FF2B5EF4-FFF2-40B4-BE49-F238E27FC236}">
                    <a16:creationId xmlns:a16="http://schemas.microsoft.com/office/drawing/2014/main" id="{C294D2E4-FD51-F207-DF76-346DB5CDADA9}"/>
                  </a:ext>
                </a:extLst>
              </p:cNvPr>
              <p:cNvSpPr/>
              <p:nvPr/>
            </p:nvSpPr>
            <p:spPr>
              <a:xfrm>
                <a:off x="2381412" y="4185336"/>
                <a:ext cx="1493739" cy="248311"/>
              </a:xfrm>
              <a:prstGeom prst="rect">
                <a:avLst/>
              </a:prstGeom>
              <a:solidFill>
                <a:srgbClr val="D2E3F3">
                  <a:alpha val="50000"/>
                </a:srgbClr>
              </a:solidFill>
              <a:ln w="9509" cap="flat">
                <a:noFill/>
                <a:prstDash val="solid"/>
                <a:miter/>
              </a:ln>
            </p:spPr>
            <p:txBody>
              <a:bodyPr/>
              <a:lstStyle/>
              <a:p>
                <a:endParaRPr lang="nl-NL"/>
              </a:p>
            </p:txBody>
          </p:sp>
          <p:sp>
            <p:nvSpPr>
              <p:cNvPr id="108" name="Rechthoek 107">
                <a:extLst>
                  <a:ext uri="{FF2B5EF4-FFF2-40B4-BE49-F238E27FC236}">
                    <a16:creationId xmlns:a16="http://schemas.microsoft.com/office/drawing/2014/main" id="{223ECAC2-B5CC-86BE-970A-922AB65F40D4}"/>
                  </a:ext>
                </a:extLst>
              </p:cNvPr>
              <p:cNvSpPr/>
              <p:nvPr/>
            </p:nvSpPr>
            <p:spPr>
              <a:xfrm>
                <a:off x="2432851" y="4292407"/>
                <a:ext cx="557005" cy="31976"/>
              </a:xfrm>
              <a:prstGeom prst="rect">
                <a:avLst/>
              </a:prstGeom>
              <a:solidFill>
                <a:srgbClr val="A6C9E6"/>
              </a:solidFill>
              <a:ln w="9509" cap="flat">
                <a:noFill/>
                <a:prstDash val="solid"/>
                <a:miter/>
              </a:ln>
            </p:spPr>
            <p:txBody>
              <a:bodyPr/>
              <a:lstStyle/>
              <a:p>
                <a:endParaRPr lang="nl-NL"/>
              </a:p>
            </p:txBody>
          </p:sp>
          <p:sp>
            <p:nvSpPr>
              <p:cNvPr id="109" name="Rechthoek 108">
                <a:extLst>
                  <a:ext uri="{FF2B5EF4-FFF2-40B4-BE49-F238E27FC236}">
                    <a16:creationId xmlns:a16="http://schemas.microsoft.com/office/drawing/2014/main" id="{004B571D-75EA-BC08-C24E-59D69A2F6379}"/>
                  </a:ext>
                </a:extLst>
              </p:cNvPr>
              <p:cNvSpPr/>
              <p:nvPr/>
            </p:nvSpPr>
            <p:spPr>
              <a:xfrm>
                <a:off x="2432851" y="4225418"/>
                <a:ext cx="298436" cy="31976"/>
              </a:xfrm>
              <a:prstGeom prst="rect">
                <a:avLst/>
              </a:prstGeom>
              <a:solidFill>
                <a:srgbClr val="A6C9E6"/>
              </a:solidFill>
              <a:ln w="9509" cap="flat">
                <a:noFill/>
                <a:prstDash val="solid"/>
                <a:miter/>
              </a:ln>
            </p:spPr>
            <p:txBody>
              <a:bodyPr/>
              <a:lstStyle/>
              <a:p>
                <a:endParaRPr lang="nl-NL"/>
              </a:p>
            </p:txBody>
          </p:sp>
          <p:sp>
            <p:nvSpPr>
              <p:cNvPr id="110" name="Rechthoek 109">
                <a:extLst>
                  <a:ext uri="{FF2B5EF4-FFF2-40B4-BE49-F238E27FC236}">
                    <a16:creationId xmlns:a16="http://schemas.microsoft.com/office/drawing/2014/main" id="{68F229D5-A5AF-3651-1424-5D014DF90238}"/>
                  </a:ext>
                </a:extLst>
              </p:cNvPr>
              <p:cNvSpPr/>
              <p:nvPr/>
            </p:nvSpPr>
            <p:spPr>
              <a:xfrm>
                <a:off x="2432851" y="4359395"/>
                <a:ext cx="633671" cy="31976"/>
              </a:xfrm>
              <a:prstGeom prst="rect">
                <a:avLst/>
              </a:prstGeom>
              <a:solidFill>
                <a:srgbClr val="A6C9E6"/>
              </a:solidFill>
              <a:ln w="9509" cap="flat">
                <a:noFill/>
                <a:prstDash val="solid"/>
                <a:miter/>
              </a:ln>
            </p:spPr>
            <p:txBody>
              <a:bodyPr/>
              <a:lstStyle/>
              <a:p>
                <a:endParaRPr lang="nl-NL"/>
              </a:p>
            </p:txBody>
          </p:sp>
        </p:grpSp>
        <p:grpSp>
          <p:nvGrpSpPr>
            <p:cNvPr id="111" name="Graphic 9">
              <a:extLst>
                <a:ext uri="{FF2B5EF4-FFF2-40B4-BE49-F238E27FC236}">
                  <a16:creationId xmlns:a16="http://schemas.microsoft.com/office/drawing/2014/main" id="{FD866C67-BF14-7597-6CA8-C63A949EA7AE}"/>
                </a:ext>
              </a:extLst>
            </p:cNvPr>
            <p:cNvGrpSpPr/>
            <p:nvPr/>
          </p:nvGrpSpPr>
          <p:grpSpPr>
            <a:xfrm>
              <a:off x="3371831" y="4252053"/>
              <a:ext cx="329165" cy="114875"/>
              <a:chOff x="3371831" y="4252053"/>
              <a:chExt cx="329165" cy="114875"/>
            </a:xfrm>
          </p:grpSpPr>
          <p:grpSp>
            <p:nvGrpSpPr>
              <p:cNvPr id="112" name="Graphic 9">
                <a:extLst>
                  <a:ext uri="{FF2B5EF4-FFF2-40B4-BE49-F238E27FC236}">
                    <a16:creationId xmlns:a16="http://schemas.microsoft.com/office/drawing/2014/main" id="{EC9AF424-7E97-4A1C-28C4-B6608F4C4A7E}"/>
                  </a:ext>
                </a:extLst>
              </p:cNvPr>
              <p:cNvGrpSpPr/>
              <p:nvPr/>
            </p:nvGrpSpPr>
            <p:grpSpPr>
              <a:xfrm>
                <a:off x="3371831" y="4252053"/>
                <a:ext cx="114615" cy="114628"/>
                <a:chOff x="3371831" y="4252053"/>
                <a:chExt cx="114615" cy="114628"/>
              </a:xfrm>
            </p:grpSpPr>
            <p:sp>
              <p:nvSpPr>
                <p:cNvPr id="113" name="Ovaal 112">
                  <a:extLst>
                    <a:ext uri="{FF2B5EF4-FFF2-40B4-BE49-F238E27FC236}">
                      <a16:creationId xmlns:a16="http://schemas.microsoft.com/office/drawing/2014/main" id="{3A2610F6-250E-40F3-DDD5-7D358D7830E5}"/>
                    </a:ext>
                  </a:extLst>
                </p:cNvPr>
                <p:cNvSpPr/>
                <p:nvPr/>
              </p:nvSpPr>
              <p:spPr>
                <a:xfrm>
                  <a:off x="3371831" y="4252053"/>
                  <a:ext cx="114615" cy="114628"/>
                </a:xfrm>
                <a:prstGeom prst="ellipse">
                  <a:avLst/>
                </a:prstGeom>
                <a:solidFill>
                  <a:srgbClr val="80928E"/>
                </a:solidFill>
                <a:ln w="9509" cap="flat">
                  <a:noFill/>
                  <a:prstDash val="solid"/>
                  <a:miter/>
                </a:ln>
              </p:spPr>
              <p:txBody>
                <a:bodyPr/>
                <a:lstStyle/>
                <a:p>
                  <a:endParaRPr lang="nl-NL"/>
                </a:p>
              </p:txBody>
            </p:sp>
            <p:sp>
              <p:nvSpPr>
                <p:cNvPr id="114" name="Vrije vorm 113">
                  <a:extLst>
                    <a:ext uri="{FF2B5EF4-FFF2-40B4-BE49-F238E27FC236}">
                      <a16:creationId xmlns:a16="http://schemas.microsoft.com/office/drawing/2014/main" id="{2744BACD-1023-961C-721F-95DA24828B97}"/>
                    </a:ext>
                  </a:extLst>
                </p:cNvPr>
                <p:cNvSpPr/>
                <p:nvPr/>
              </p:nvSpPr>
              <p:spPr>
                <a:xfrm>
                  <a:off x="3401268" y="4288546"/>
                  <a:ext cx="55740" cy="41642"/>
                </a:xfrm>
                <a:custGeom>
                  <a:avLst/>
                  <a:gdLst>
                    <a:gd name="csX0" fmla="*/ 0 w 55740"/>
                    <a:gd name="csY0" fmla="*/ 19478 h 41642"/>
                    <a:gd name="csX1" fmla="*/ 18804 w 55740"/>
                    <a:gd name="csY1" fmla="*/ 41642 h 41642"/>
                    <a:gd name="csX2" fmla="*/ 55741 w 55740"/>
                    <a:gd name="csY2" fmla="*/ 0 h 41642"/>
                  </a:gdLst>
                  <a:ahLst/>
                  <a:cxnLst>
                    <a:cxn ang="0">
                      <a:pos x="csX0" y="csY0"/>
                    </a:cxn>
                    <a:cxn ang="0">
                      <a:pos x="csX1" y="csY1"/>
                    </a:cxn>
                    <a:cxn ang="0">
                      <a:pos x="csX2" y="csY2"/>
                    </a:cxn>
                  </a:cxnLst>
                  <a:rect l="l" t="t" r="r" b="b"/>
                  <a:pathLst>
                    <a:path w="55740" h="41642">
                      <a:moveTo>
                        <a:pt x="0" y="19478"/>
                      </a:moveTo>
                      <a:lnTo>
                        <a:pt x="18804" y="41642"/>
                      </a:lnTo>
                      <a:lnTo>
                        <a:pt x="55741" y="0"/>
                      </a:lnTo>
                    </a:path>
                  </a:pathLst>
                </a:custGeom>
                <a:noFill/>
                <a:ln w="19017" cap="rnd">
                  <a:solidFill>
                    <a:srgbClr val="FFFFFF"/>
                  </a:solidFill>
                  <a:prstDash val="solid"/>
                  <a:round/>
                </a:ln>
              </p:spPr>
              <p:txBody>
                <a:bodyPr/>
                <a:lstStyle/>
                <a:p>
                  <a:endParaRPr lang="nl-NL"/>
                </a:p>
              </p:txBody>
            </p:sp>
          </p:grpSp>
          <p:grpSp>
            <p:nvGrpSpPr>
              <p:cNvPr id="115" name="Graphic 9">
                <a:extLst>
                  <a:ext uri="{FF2B5EF4-FFF2-40B4-BE49-F238E27FC236}">
                    <a16:creationId xmlns:a16="http://schemas.microsoft.com/office/drawing/2014/main" id="{82099B08-0657-7655-8A75-6389C6D49620}"/>
                  </a:ext>
                </a:extLst>
              </p:cNvPr>
              <p:cNvGrpSpPr/>
              <p:nvPr/>
            </p:nvGrpSpPr>
            <p:grpSpPr>
              <a:xfrm>
                <a:off x="3586381" y="4252301"/>
                <a:ext cx="114615" cy="114628"/>
                <a:chOff x="3586381" y="4252301"/>
                <a:chExt cx="114615" cy="114628"/>
              </a:xfrm>
              <a:solidFill>
                <a:srgbClr val="80928E"/>
              </a:solidFill>
            </p:grpSpPr>
            <p:sp>
              <p:nvSpPr>
                <p:cNvPr id="116" name="Ovaal 115">
                  <a:extLst>
                    <a:ext uri="{FF2B5EF4-FFF2-40B4-BE49-F238E27FC236}">
                      <a16:creationId xmlns:a16="http://schemas.microsoft.com/office/drawing/2014/main" id="{2884F45A-D634-DC37-EB91-E0EAD34F9C6A}"/>
                    </a:ext>
                  </a:extLst>
                </p:cNvPr>
                <p:cNvSpPr/>
                <p:nvPr/>
              </p:nvSpPr>
              <p:spPr>
                <a:xfrm>
                  <a:off x="3586381" y="4252301"/>
                  <a:ext cx="114615" cy="114628"/>
                </a:xfrm>
                <a:prstGeom prst="ellipse">
                  <a:avLst/>
                </a:prstGeom>
                <a:solidFill>
                  <a:srgbClr val="80928E"/>
                </a:solidFill>
                <a:ln w="9509" cap="flat">
                  <a:noFill/>
                  <a:prstDash val="solid"/>
                  <a:miter/>
                </a:ln>
              </p:spPr>
              <p:txBody>
                <a:bodyPr/>
                <a:lstStyle/>
                <a:p>
                  <a:endParaRPr lang="nl-NL"/>
                </a:p>
              </p:txBody>
            </p:sp>
            <p:sp>
              <p:nvSpPr>
                <p:cNvPr id="117" name="Vrije vorm 116">
                  <a:extLst>
                    <a:ext uri="{FF2B5EF4-FFF2-40B4-BE49-F238E27FC236}">
                      <a16:creationId xmlns:a16="http://schemas.microsoft.com/office/drawing/2014/main" id="{920D1985-0B98-2878-4009-A96D04E26C85}"/>
                    </a:ext>
                  </a:extLst>
                </p:cNvPr>
                <p:cNvSpPr/>
                <p:nvPr/>
              </p:nvSpPr>
              <p:spPr>
                <a:xfrm>
                  <a:off x="3625220" y="4288834"/>
                  <a:ext cx="36936" cy="41560"/>
                </a:xfrm>
                <a:custGeom>
                  <a:avLst/>
                  <a:gdLst>
                    <a:gd name="csX0" fmla="*/ 0 w 36936"/>
                    <a:gd name="csY0" fmla="*/ 41561 h 41560"/>
                    <a:gd name="csX1" fmla="*/ 36937 w 36936"/>
                    <a:gd name="csY1" fmla="*/ 0 h 41560"/>
                  </a:gdLst>
                  <a:ahLst/>
                  <a:cxnLst>
                    <a:cxn ang="0">
                      <a:pos x="csX0" y="csY0"/>
                    </a:cxn>
                    <a:cxn ang="0">
                      <a:pos x="csX1" y="csY1"/>
                    </a:cxn>
                  </a:cxnLst>
                  <a:rect l="l" t="t" r="r" b="b"/>
                  <a:pathLst>
                    <a:path w="36936" h="41560">
                      <a:moveTo>
                        <a:pt x="0" y="41561"/>
                      </a:moveTo>
                      <a:lnTo>
                        <a:pt x="36937" y="0"/>
                      </a:lnTo>
                    </a:path>
                  </a:pathLst>
                </a:custGeom>
                <a:ln w="18999" cap="rnd">
                  <a:solidFill>
                    <a:srgbClr val="FFFFFF"/>
                  </a:solidFill>
                  <a:prstDash val="solid"/>
                  <a:round/>
                </a:ln>
              </p:spPr>
              <p:txBody>
                <a:bodyPr/>
                <a:lstStyle/>
                <a:p>
                  <a:endParaRPr lang="nl-NL"/>
                </a:p>
              </p:txBody>
            </p:sp>
            <p:sp>
              <p:nvSpPr>
                <p:cNvPr id="118" name="Vrije vorm 117">
                  <a:extLst>
                    <a:ext uri="{FF2B5EF4-FFF2-40B4-BE49-F238E27FC236}">
                      <a16:creationId xmlns:a16="http://schemas.microsoft.com/office/drawing/2014/main" id="{6D7C417A-8A9B-C803-F55E-D9C48F5CC592}"/>
                    </a:ext>
                  </a:extLst>
                </p:cNvPr>
                <p:cNvSpPr/>
                <p:nvPr/>
              </p:nvSpPr>
              <p:spPr>
                <a:xfrm>
                  <a:off x="3625220" y="4288834"/>
                  <a:ext cx="36936" cy="41560"/>
                </a:xfrm>
                <a:custGeom>
                  <a:avLst/>
                  <a:gdLst>
                    <a:gd name="csX0" fmla="*/ 36937 w 36936"/>
                    <a:gd name="csY0" fmla="*/ 41561 h 41560"/>
                    <a:gd name="csX1" fmla="*/ 0 w 36936"/>
                    <a:gd name="csY1" fmla="*/ 0 h 41560"/>
                  </a:gdLst>
                  <a:ahLst/>
                  <a:cxnLst>
                    <a:cxn ang="0">
                      <a:pos x="csX0" y="csY0"/>
                    </a:cxn>
                    <a:cxn ang="0">
                      <a:pos x="csX1" y="csY1"/>
                    </a:cxn>
                  </a:cxnLst>
                  <a:rect l="l" t="t" r="r" b="b"/>
                  <a:pathLst>
                    <a:path w="36936" h="41560">
                      <a:moveTo>
                        <a:pt x="36937" y="41561"/>
                      </a:moveTo>
                      <a:lnTo>
                        <a:pt x="0" y="0"/>
                      </a:lnTo>
                    </a:path>
                  </a:pathLst>
                </a:custGeom>
                <a:ln w="18999" cap="rnd">
                  <a:solidFill>
                    <a:srgbClr val="FFFFFF"/>
                  </a:solidFill>
                  <a:prstDash val="solid"/>
                  <a:round/>
                </a:ln>
              </p:spPr>
              <p:txBody>
                <a:bodyPr/>
                <a:lstStyle/>
                <a:p>
                  <a:endParaRPr lang="nl-NL"/>
                </a:p>
              </p:txBody>
            </p:sp>
          </p:grpSp>
        </p:grpSp>
      </p:grpSp>
      <p:sp>
        <p:nvSpPr>
          <p:cNvPr id="119" name="Rechthoek 118">
            <a:extLst>
              <a:ext uri="{FF2B5EF4-FFF2-40B4-BE49-F238E27FC236}">
                <a16:creationId xmlns:a16="http://schemas.microsoft.com/office/drawing/2014/main" id="{5F7CE79A-40CB-A821-8440-693682C26B9A}"/>
              </a:ext>
            </a:extLst>
          </p:cNvPr>
          <p:cNvSpPr/>
          <p:nvPr/>
        </p:nvSpPr>
        <p:spPr>
          <a:xfrm flipV="1">
            <a:off x="-69850" y="5093431"/>
            <a:ext cx="5726951" cy="45719"/>
          </a:xfrm>
          <a:prstGeom prst="rect">
            <a:avLst/>
          </a:prstGeom>
          <a:solidFill>
            <a:srgbClr val="B8DAF4"/>
          </a:solidFill>
          <a:ln w="9509" cap="flat">
            <a:noFill/>
            <a:prstDash val="solid"/>
            <a:miter/>
          </a:ln>
        </p:spPr>
        <p:txBody>
          <a:bodyPr/>
          <a:lstStyle/>
          <a:p>
            <a:endParaRPr lang="nl-NL"/>
          </a:p>
        </p:txBody>
      </p:sp>
      <p:sp>
        <p:nvSpPr>
          <p:cNvPr id="120" name="Vrije vorm 119">
            <a:extLst>
              <a:ext uri="{FF2B5EF4-FFF2-40B4-BE49-F238E27FC236}">
                <a16:creationId xmlns:a16="http://schemas.microsoft.com/office/drawing/2014/main" id="{F2EC7EDC-B4AB-423D-E066-217A4A9FE042}"/>
              </a:ext>
            </a:extLst>
          </p:cNvPr>
          <p:cNvSpPr/>
          <p:nvPr/>
        </p:nvSpPr>
        <p:spPr>
          <a:xfrm>
            <a:off x="1719221" y="5866226"/>
            <a:ext cx="1754880" cy="1078094"/>
          </a:xfrm>
          <a:custGeom>
            <a:avLst/>
            <a:gdLst>
              <a:gd name="csX0" fmla="*/ 752240 w 1754880"/>
              <a:gd name="csY0" fmla="*/ 544645 h 1078094"/>
              <a:gd name="csX1" fmla="*/ 1017655 w 1754880"/>
              <a:gd name="csY1" fmla="*/ 568701 h 1078094"/>
              <a:gd name="csX2" fmla="*/ 1091050 w 1754880"/>
              <a:gd name="csY2" fmla="*/ 634215 h 1078094"/>
              <a:gd name="csX3" fmla="*/ 1125345 w 1754880"/>
              <a:gd name="csY3" fmla="*/ 729433 h 1078094"/>
              <a:gd name="csX4" fmla="*/ 1148698 w 1754880"/>
              <a:gd name="csY4" fmla="*/ 1078095 h 1078094"/>
              <a:gd name="csX5" fmla="*/ 1680565 w 1754880"/>
              <a:gd name="csY5" fmla="*/ 1051792 h 1078094"/>
              <a:gd name="csX6" fmla="*/ 1754880 w 1754880"/>
              <a:gd name="csY6" fmla="*/ 410677 h 1078094"/>
              <a:gd name="csX7" fmla="*/ 1603388 w 1754880"/>
              <a:gd name="csY7" fmla="*/ 61742 h 1078094"/>
              <a:gd name="csX8" fmla="*/ 0 w 1754880"/>
              <a:gd name="csY8" fmla="*/ 7325 h 1078094"/>
              <a:gd name="csX9" fmla="*/ 752240 w 1754880"/>
              <a:gd name="csY9" fmla="*/ 544645 h 107809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754880" h="1078094">
                <a:moveTo>
                  <a:pt x="752240" y="544645"/>
                </a:moveTo>
                <a:cubicBezTo>
                  <a:pt x="860309" y="560263"/>
                  <a:pt x="950628" y="542243"/>
                  <a:pt x="1017655" y="568701"/>
                </a:cubicBezTo>
                <a:cubicBezTo>
                  <a:pt x="1046618" y="580134"/>
                  <a:pt x="1071232" y="599871"/>
                  <a:pt x="1091050" y="634215"/>
                </a:cubicBezTo>
                <a:cubicBezTo>
                  <a:pt x="1104861" y="658150"/>
                  <a:pt x="1116343" y="689178"/>
                  <a:pt x="1125345" y="729433"/>
                </a:cubicBezTo>
                <a:cubicBezTo>
                  <a:pt x="1142616" y="806667"/>
                  <a:pt x="1150756" y="917866"/>
                  <a:pt x="1148698" y="1078095"/>
                </a:cubicBezTo>
                <a:cubicBezTo>
                  <a:pt x="1148698" y="1078095"/>
                  <a:pt x="1547339" y="1033284"/>
                  <a:pt x="1680565" y="1051792"/>
                </a:cubicBezTo>
                <a:cubicBezTo>
                  <a:pt x="1687835" y="934050"/>
                  <a:pt x="1755087" y="527782"/>
                  <a:pt x="1754880" y="410677"/>
                </a:cubicBezTo>
                <a:cubicBezTo>
                  <a:pt x="1754458" y="154184"/>
                  <a:pt x="1742647" y="82096"/>
                  <a:pt x="1603388" y="61742"/>
                </a:cubicBezTo>
                <a:cubicBezTo>
                  <a:pt x="809163" y="-54331"/>
                  <a:pt x="836532" y="34030"/>
                  <a:pt x="0" y="7325"/>
                </a:cubicBezTo>
                <a:cubicBezTo>
                  <a:pt x="26371" y="699988"/>
                  <a:pt x="543165" y="514428"/>
                  <a:pt x="752240" y="544645"/>
                </a:cubicBezTo>
                <a:close/>
              </a:path>
            </a:pathLst>
          </a:custGeom>
          <a:solidFill>
            <a:srgbClr val="185E89"/>
          </a:solidFill>
          <a:ln w="9509" cap="flat">
            <a:noFill/>
            <a:prstDash val="solid"/>
            <a:miter/>
          </a:ln>
        </p:spPr>
        <p:txBody>
          <a:bodyPr/>
          <a:lstStyle/>
          <a:p>
            <a:endParaRPr lang="nl-NL"/>
          </a:p>
        </p:txBody>
      </p:sp>
      <p:sp>
        <p:nvSpPr>
          <p:cNvPr id="121" name="Vrije vorm 120">
            <a:extLst>
              <a:ext uri="{FF2B5EF4-FFF2-40B4-BE49-F238E27FC236}">
                <a16:creationId xmlns:a16="http://schemas.microsoft.com/office/drawing/2014/main" id="{7802EF33-27B5-18F8-1892-9CD821079B57}"/>
              </a:ext>
            </a:extLst>
          </p:cNvPr>
          <p:cNvSpPr/>
          <p:nvPr/>
        </p:nvSpPr>
        <p:spPr>
          <a:xfrm>
            <a:off x="1773883" y="5646732"/>
            <a:ext cx="2320016" cy="1234901"/>
          </a:xfrm>
          <a:custGeom>
            <a:avLst/>
            <a:gdLst>
              <a:gd name="csX0" fmla="*/ 907007 w 2320016"/>
              <a:gd name="csY0" fmla="*/ 980556 h 1234901"/>
              <a:gd name="csX1" fmla="*/ 1192748 w 2320016"/>
              <a:gd name="csY1" fmla="*/ 651302 h 1234901"/>
              <a:gd name="csX2" fmla="*/ 1769409 w 2320016"/>
              <a:gd name="csY2" fmla="*/ 758542 h 1234901"/>
              <a:gd name="csX3" fmla="*/ 1744336 w 2320016"/>
              <a:gd name="csY3" fmla="*/ 981488 h 1234901"/>
              <a:gd name="csX4" fmla="*/ 1771921 w 2320016"/>
              <a:gd name="csY4" fmla="*/ 1234902 h 1234901"/>
              <a:gd name="csX5" fmla="*/ 2152655 w 2320016"/>
              <a:gd name="csY5" fmla="*/ 1234902 h 1234901"/>
              <a:gd name="csX6" fmla="*/ 2303088 w 2320016"/>
              <a:gd name="csY6" fmla="*/ 617451 h 1234901"/>
              <a:gd name="csX7" fmla="*/ 2149053 w 2320016"/>
              <a:gd name="csY7" fmla="*/ 207253 h 1234901"/>
              <a:gd name="csX8" fmla="*/ 0 w 2320016"/>
              <a:gd name="csY8" fmla="*/ 0 h 1234901"/>
              <a:gd name="csX9" fmla="*/ 907007 w 2320016"/>
              <a:gd name="csY9" fmla="*/ 980556 h 123490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2320016" h="1234901">
                <a:moveTo>
                  <a:pt x="907007" y="980556"/>
                </a:moveTo>
                <a:cubicBezTo>
                  <a:pt x="1152876" y="988766"/>
                  <a:pt x="983674" y="621086"/>
                  <a:pt x="1192748" y="651302"/>
                </a:cubicBezTo>
                <a:cubicBezTo>
                  <a:pt x="1300818" y="666921"/>
                  <a:pt x="1769934" y="686347"/>
                  <a:pt x="1769409" y="758542"/>
                </a:cubicBezTo>
                <a:cubicBezTo>
                  <a:pt x="1768982" y="817058"/>
                  <a:pt x="1741229" y="940355"/>
                  <a:pt x="1744336" y="981488"/>
                </a:cubicBezTo>
                <a:cubicBezTo>
                  <a:pt x="1750981" y="1069446"/>
                  <a:pt x="1754353" y="1092722"/>
                  <a:pt x="1771921" y="1234902"/>
                </a:cubicBezTo>
                <a:cubicBezTo>
                  <a:pt x="1771921" y="1234902"/>
                  <a:pt x="2019429" y="1216394"/>
                  <a:pt x="2152655" y="1234902"/>
                </a:cubicBezTo>
                <a:cubicBezTo>
                  <a:pt x="2175490" y="1106812"/>
                  <a:pt x="2278530" y="737157"/>
                  <a:pt x="2303088" y="617451"/>
                </a:cubicBezTo>
                <a:cubicBezTo>
                  <a:pt x="2354634" y="366191"/>
                  <a:pt x="2284262" y="249571"/>
                  <a:pt x="2149053" y="207253"/>
                </a:cubicBezTo>
                <a:cubicBezTo>
                  <a:pt x="1336018" y="-47213"/>
                  <a:pt x="836531" y="26705"/>
                  <a:pt x="0" y="0"/>
                </a:cubicBezTo>
                <a:cubicBezTo>
                  <a:pt x="26371" y="692663"/>
                  <a:pt x="110194" y="941037"/>
                  <a:pt x="907007" y="980556"/>
                </a:cubicBezTo>
                <a:close/>
              </a:path>
            </a:pathLst>
          </a:custGeom>
          <a:solidFill>
            <a:srgbClr val="40769F"/>
          </a:solidFill>
          <a:ln w="9509" cap="flat">
            <a:noFill/>
            <a:prstDash val="solid"/>
            <a:miter/>
          </a:ln>
        </p:spPr>
        <p:txBody>
          <a:bodyPr/>
          <a:lstStyle/>
          <a:p>
            <a:endParaRPr lang="nl-NL"/>
          </a:p>
        </p:txBody>
      </p:sp>
      <p:sp>
        <p:nvSpPr>
          <p:cNvPr id="122" name="Vrije vorm 121">
            <a:extLst>
              <a:ext uri="{FF2B5EF4-FFF2-40B4-BE49-F238E27FC236}">
                <a16:creationId xmlns:a16="http://schemas.microsoft.com/office/drawing/2014/main" id="{81B781EB-313C-9AF7-9D6A-81F00D62DC36}"/>
              </a:ext>
            </a:extLst>
          </p:cNvPr>
          <p:cNvSpPr/>
          <p:nvPr/>
        </p:nvSpPr>
        <p:spPr>
          <a:xfrm>
            <a:off x="1306454" y="5642044"/>
            <a:ext cx="2437089" cy="986175"/>
          </a:xfrm>
          <a:custGeom>
            <a:avLst/>
            <a:gdLst>
              <a:gd name="csX0" fmla="*/ 888375 w 2437089"/>
              <a:gd name="csY0" fmla="*/ 972842 h 986175"/>
              <a:gd name="csX1" fmla="*/ 1429734 w 2437089"/>
              <a:gd name="csY1" fmla="*/ 986176 h 986175"/>
              <a:gd name="csX2" fmla="*/ 2437090 w 2437089"/>
              <a:gd name="csY2" fmla="*/ 184628 h 986175"/>
              <a:gd name="csX3" fmla="*/ 1188671 w 2437089"/>
              <a:gd name="csY3" fmla="*/ 16990 h 986175"/>
              <a:gd name="csX4" fmla="*/ 125162 w 2437089"/>
              <a:gd name="csY4" fmla="*/ 0 h 986175"/>
              <a:gd name="csX5" fmla="*/ 7655 w 2437089"/>
              <a:gd name="csY5" fmla="*/ 334643 h 986175"/>
              <a:gd name="csX6" fmla="*/ 888375 w 2437089"/>
              <a:gd name="csY6" fmla="*/ 972842 h 986175"/>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2437089" h="986175">
                <a:moveTo>
                  <a:pt x="888375" y="972842"/>
                </a:moveTo>
                <a:cubicBezTo>
                  <a:pt x="1068818" y="978876"/>
                  <a:pt x="1249436" y="983255"/>
                  <a:pt x="1429734" y="986176"/>
                </a:cubicBezTo>
                <a:cubicBezTo>
                  <a:pt x="1514753" y="801279"/>
                  <a:pt x="1956648" y="177419"/>
                  <a:pt x="2437090" y="184628"/>
                </a:cubicBezTo>
                <a:cubicBezTo>
                  <a:pt x="1970599" y="115753"/>
                  <a:pt x="1651383" y="46393"/>
                  <a:pt x="1188671" y="16990"/>
                </a:cubicBezTo>
                <a:cubicBezTo>
                  <a:pt x="883829" y="-2382"/>
                  <a:pt x="451634" y="10413"/>
                  <a:pt x="125162" y="0"/>
                </a:cubicBezTo>
                <a:cubicBezTo>
                  <a:pt x="67365" y="130745"/>
                  <a:pt x="22511" y="229785"/>
                  <a:pt x="7655" y="334643"/>
                </a:cubicBezTo>
                <a:cubicBezTo>
                  <a:pt x="-53859" y="768617"/>
                  <a:pt x="256777" y="998383"/>
                  <a:pt x="888375" y="972842"/>
                </a:cubicBezTo>
                <a:close/>
              </a:path>
            </a:pathLst>
          </a:custGeom>
          <a:solidFill>
            <a:srgbClr val="40769F"/>
          </a:solidFill>
          <a:ln w="9509" cap="flat">
            <a:noFill/>
            <a:prstDash val="solid"/>
            <a:miter/>
          </a:ln>
        </p:spPr>
        <p:txBody>
          <a:bodyPr/>
          <a:lstStyle/>
          <a:p>
            <a:endParaRPr lang="nl-NL"/>
          </a:p>
        </p:txBody>
      </p:sp>
      <p:sp>
        <p:nvSpPr>
          <p:cNvPr id="124" name="Afgeronde rechthoek 123">
            <a:extLst>
              <a:ext uri="{FF2B5EF4-FFF2-40B4-BE49-F238E27FC236}">
                <a16:creationId xmlns:a16="http://schemas.microsoft.com/office/drawing/2014/main" id="{E07B5208-24F1-DA25-61CC-16DCF67125B2}"/>
              </a:ext>
            </a:extLst>
          </p:cNvPr>
          <p:cNvSpPr/>
          <p:nvPr/>
        </p:nvSpPr>
        <p:spPr>
          <a:xfrm>
            <a:off x="1243183" y="6276903"/>
            <a:ext cx="2016631" cy="513382"/>
          </a:xfrm>
          <a:prstGeom prst="roundRect">
            <a:avLst>
              <a:gd name="adj" fmla="val 33291"/>
            </a:avLst>
          </a:prstGeom>
          <a:solidFill>
            <a:srgbClr val="86C2EB"/>
          </a:solidFill>
          <a:ln w="9509" cap="flat">
            <a:noFill/>
            <a:prstDash val="solid"/>
            <a:miter/>
          </a:ln>
        </p:spPr>
        <p:txBody>
          <a:bodyPr/>
          <a:lstStyle/>
          <a:p>
            <a:endParaRPr lang="nl-NL"/>
          </a:p>
        </p:txBody>
      </p:sp>
      <p:sp>
        <p:nvSpPr>
          <p:cNvPr id="125" name="Vrije vorm 124">
            <a:extLst>
              <a:ext uri="{FF2B5EF4-FFF2-40B4-BE49-F238E27FC236}">
                <a16:creationId xmlns:a16="http://schemas.microsoft.com/office/drawing/2014/main" id="{982C252F-90F3-07C9-F7B6-DA35DE0EF87E}"/>
              </a:ext>
            </a:extLst>
          </p:cNvPr>
          <p:cNvSpPr/>
          <p:nvPr/>
        </p:nvSpPr>
        <p:spPr>
          <a:xfrm>
            <a:off x="1455188" y="5918097"/>
            <a:ext cx="316315" cy="426680"/>
          </a:xfrm>
          <a:custGeom>
            <a:avLst/>
            <a:gdLst>
              <a:gd name="csX0" fmla="*/ 52185 w 316315"/>
              <a:gd name="csY0" fmla="*/ 0 h 426680"/>
              <a:gd name="csX1" fmla="*/ 215858 w 316315"/>
              <a:gd name="csY1" fmla="*/ 0 h 426680"/>
              <a:gd name="csX2" fmla="*/ 267457 w 316315"/>
              <a:gd name="csY2" fmla="*/ 44450 h 426680"/>
              <a:gd name="csX3" fmla="*/ 315729 w 316315"/>
              <a:gd name="csY3" fmla="*/ 366772 h 426680"/>
              <a:gd name="csX4" fmla="*/ 264131 w 316315"/>
              <a:gd name="csY4" fmla="*/ 426681 h 426680"/>
              <a:gd name="csX5" fmla="*/ 100457 w 316315"/>
              <a:gd name="csY5" fmla="*/ 426681 h 426680"/>
              <a:gd name="csX6" fmla="*/ 48859 w 316315"/>
              <a:gd name="csY6" fmla="*/ 382231 h 426680"/>
              <a:gd name="csX7" fmla="*/ 586 w 316315"/>
              <a:gd name="csY7" fmla="*/ 59909 h 426680"/>
              <a:gd name="csX8" fmla="*/ 52185 w 316315"/>
              <a:gd name="csY8" fmla="*/ 0 h 4266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16315" h="426680">
                <a:moveTo>
                  <a:pt x="52185" y="0"/>
                </a:moveTo>
                <a:lnTo>
                  <a:pt x="215858" y="0"/>
                </a:lnTo>
                <a:cubicBezTo>
                  <a:pt x="241688" y="0"/>
                  <a:pt x="263630" y="18902"/>
                  <a:pt x="267457" y="44450"/>
                </a:cubicBezTo>
                <a:lnTo>
                  <a:pt x="315729" y="366772"/>
                </a:lnTo>
                <a:cubicBezTo>
                  <a:pt x="320454" y="398316"/>
                  <a:pt x="296024" y="426681"/>
                  <a:pt x="264131" y="426681"/>
                </a:cubicBezTo>
                <a:lnTo>
                  <a:pt x="100457" y="426681"/>
                </a:lnTo>
                <a:cubicBezTo>
                  <a:pt x="74627" y="426681"/>
                  <a:pt x="52685" y="407778"/>
                  <a:pt x="48859" y="382231"/>
                </a:cubicBezTo>
                <a:lnTo>
                  <a:pt x="586" y="59909"/>
                </a:lnTo>
                <a:cubicBezTo>
                  <a:pt x="-4138" y="28364"/>
                  <a:pt x="20292" y="0"/>
                  <a:pt x="52185" y="0"/>
                </a:cubicBezTo>
                <a:close/>
              </a:path>
            </a:pathLst>
          </a:custGeom>
          <a:solidFill>
            <a:srgbClr val="81ADC6"/>
          </a:solidFill>
          <a:ln w="9509" cap="flat">
            <a:noFill/>
            <a:prstDash val="solid"/>
            <a:miter/>
          </a:ln>
        </p:spPr>
        <p:txBody>
          <a:bodyPr/>
          <a:lstStyle/>
          <a:p>
            <a:endParaRPr lang="nl-NL"/>
          </a:p>
        </p:txBody>
      </p:sp>
      <p:sp>
        <p:nvSpPr>
          <p:cNvPr id="126" name="Vrije vorm 125">
            <a:extLst>
              <a:ext uri="{FF2B5EF4-FFF2-40B4-BE49-F238E27FC236}">
                <a16:creationId xmlns:a16="http://schemas.microsoft.com/office/drawing/2014/main" id="{776F4455-1C23-9B4B-B353-2EC2B7915ADE}"/>
              </a:ext>
            </a:extLst>
          </p:cNvPr>
          <p:cNvSpPr/>
          <p:nvPr/>
        </p:nvSpPr>
        <p:spPr>
          <a:xfrm>
            <a:off x="2386424" y="3912530"/>
            <a:ext cx="830911" cy="1346609"/>
          </a:xfrm>
          <a:custGeom>
            <a:avLst/>
            <a:gdLst>
              <a:gd name="csX0" fmla="*/ 185880 w 830911"/>
              <a:gd name="csY0" fmla="*/ 0 h 1346609"/>
              <a:gd name="csX1" fmla="*/ 523549 w 830911"/>
              <a:gd name="csY1" fmla="*/ 631437 h 1346609"/>
              <a:gd name="csX2" fmla="*/ 825431 w 830911"/>
              <a:gd name="csY2" fmla="*/ 1269381 h 1346609"/>
              <a:gd name="csX3" fmla="*/ 457568 w 830911"/>
              <a:gd name="csY3" fmla="*/ 1310734 h 1346609"/>
              <a:gd name="csX4" fmla="*/ 286993 w 830911"/>
              <a:gd name="csY4" fmla="*/ 1076964 h 1346609"/>
              <a:gd name="csX5" fmla="*/ 95085 w 830911"/>
              <a:gd name="csY5" fmla="*/ 694620 h 1346609"/>
              <a:gd name="csX6" fmla="*/ 185880 w 830911"/>
              <a:gd name="csY6" fmla="*/ 0 h 134660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30911" h="1346609">
                <a:moveTo>
                  <a:pt x="185880" y="0"/>
                </a:moveTo>
                <a:cubicBezTo>
                  <a:pt x="261981" y="66191"/>
                  <a:pt x="322466" y="203651"/>
                  <a:pt x="523549" y="631437"/>
                </a:cubicBezTo>
                <a:cubicBezTo>
                  <a:pt x="724628" y="1059223"/>
                  <a:pt x="796238" y="1210788"/>
                  <a:pt x="825431" y="1269381"/>
                </a:cubicBezTo>
                <a:cubicBezTo>
                  <a:pt x="860978" y="1340595"/>
                  <a:pt x="721904" y="1379377"/>
                  <a:pt x="457568" y="1310734"/>
                </a:cubicBezTo>
                <a:cubicBezTo>
                  <a:pt x="421426" y="1301349"/>
                  <a:pt x="340073" y="1152819"/>
                  <a:pt x="286993" y="1076964"/>
                </a:cubicBezTo>
                <a:cubicBezTo>
                  <a:pt x="134651" y="859270"/>
                  <a:pt x="126261" y="764266"/>
                  <a:pt x="95085" y="694620"/>
                </a:cubicBezTo>
                <a:cubicBezTo>
                  <a:pt x="35549" y="561656"/>
                  <a:pt x="-125986" y="68624"/>
                  <a:pt x="185880" y="0"/>
                </a:cubicBezTo>
                <a:close/>
              </a:path>
            </a:pathLst>
          </a:custGeom>
          <a:solidFill>
            <a:srgbClr val="FFFFFF"/>
          </a:solidFill>
          <a:ln w="9509" cap="flat">
            <a:noFill/>
            <a:prstDash val="solid"/>
            <a:miter/>
          </a:ln>
        </p:spPr>
        <p:txBody>
          <a:bodyPr/>
          <a:lstStyle/>
          <a:p>
            <a:endParaRPr lang="nl-NL"/>
          </a:p>
        </p:txBody>
      </p:sp>
      <p:sp>
        <p:nvSpPr>
          <p:cNvPr id="127" name="Vrije vorm 126">
            <a:extLst>
              <a:ext uri="{FF2B5EF4-FFF2-40B4-BE49-F238E27FC236}">
                <a16:creationId xmlns:a16="http://schemas.microsoft.com/office/drawing/2014/main" id="{1223D3D1-47DA-E52D-342E-D6A2EA97EE7C}"/>
              </a:ext>
            </a:extLst>
          </p:cNvPr>
          <p:cNvSpPr/>
          <p:nvPr/>
        </p:nvSpPr>
        <p:spPr>
          <a:xfrm>
            <a:off x="1314110" y="3757801"/>
            <a:ext cx="1274582" cy="2218897"/>
          </a:xfrm>
          <a:custGeom>
            <a:avLst/>
            <a:gdLst>
              <a:gd name="csX0" fmla="*/ 1208386 w 1274582"/>
              <a:gd name="csY0" fmla="*/ 1938435 h 2218897"/>
              <a:gd name="csX1" fmla="*/ 0 w 1274582"/>
              <a:gd name="csY1" fmla="*/ 2218886 h 2218897"/>
              <a:gd name="csX2" fmla="*/ 247187 w 1274582"/>
              <a:gd name="csY2" fmla="*/ 1388581 h 2218897"/>
              <a:gd name="csX3" fmla="*/ 72803 w 1274582"/>
              <a:gd name="csY3" fmla="*/ 111249 h 2218897"/>
              <a:gd name="csX4" fmla="*/ 421194 w 1274582"/>
              <a:gd name="csY4" fmla="*/ 15560 h 2218897"/>
              <a:gd name="csX5" fmla="*/ 687565 w 1274582"/>
              <a:gd name="csY5" fmla="*/ 94 h 2218897"/>
              <a:gd name="csX6" fmla="*/ 957512 w 1274582"/>
              <a:gd name="csY6" fmla="*/ 29622 h 2218897"/>
              <a:gd name="csX7" fmla="*/ 1258194 w 1274582"/>
              <a:gd name="csY7" fmla="*/ 154729 h 2218897"/>
              <a:gd name="csX8" fmla="*/ 1175627 w 1274582"/>
              <a:gd name="csY8" fmla="*/ 1309016 h 2218897"/>
              <a:gd name="csX9" fmla="*/ 1208386 w 1274582"/>
              <a:gd name="csY9" fmla="*/ 1938435 h 221889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274582" h="2218897">
                <a:moveTo>
                  <a:pt x="1208386" y="1938435"/>
                </a:moveTo>
                <a:cubicBezTo>
                  <a:pt x="921489" y="2225364"/>
                  <a:pt x="0" y="2218886"/>
                  <a:pt x="0" y="2218886"/>
                </a:cubicBezTo>
                <a:cubicBezTo>
                  <a:pt x="82393" y="1942112"/>
                  <a:pt x="162259" y="1841268"/>
                  <a:pt x="247187" y="1388581"/>
                </a:cubicBezTo>
                <a:cubicBezTo>
                  <a:pt x="296194" y="1127276"/>
                  <a:pt x="130927" y="537028"/>
                  <a:pt x="72803" y="111249"/>
                </a:cubicBezTo>
                <a:cubicBezTo>
                  <a:pt x="243143" y="16364"/>
                  <a:pt x="195238" y="42647"/>
                  <a:pt x="421194" y="15560"/>
                </a:cubicBezTo>
                <a:cubicBezTo>
                  <a:pt x="506740" y="5310"/>
                  <a:pt x="595690" y="94"/>
                  <a:pt x="687565" y="94"/>
                </a:cubicBezTo>
                <a:cubicBezTo>
                  <a:pt x="809164" y="94"/>
                  <a:pt x="850803" y="-3227"/>
                  <a:pt x="957512" y="29622"/>
                </a:cubicBezTo>
                <a:cubicBezTo>
                  <a:pt x="1139985" y="83082"/>
                  <a:pt x="1087563" y="23809"/>
                  <a:pt x="1258194" y="154729"/>
                </a:cubicBezTo>
                <a:cubicBezTo>
                  <a:pt x="1315595" y="615065"/>
                  <a:pt x="1206162" y="976682"/>
                  <a:pt x="1175627" y="1309016"/>
                </a:cubicBezTo>
                <a:cubicBezTo>
                  <a:pt x="1147739" y="1612593"/>
                  <a:pt x="1290766" y="1856046"/>
                  <a:pt x="1208386" y="1938435"/>
                </a:cubicBezTo>
                <a:close/>
              </a:path>
            </a:pathLst>
          </a:custGeom>
          <a:solidFill>
            <a:srgbClr val="FFFFFF"/>
          </a:solidFill>
          <a:ln w="9509" cap="flat">
            <a:noFill/>
            <a:prstDash val="solid"/>
            <a:miter/>
          </a:ln>
        </p:spPr>
        <p:txBody>
          <a:bodyPr/>
          <a:lstStyle/>
          <a:p>
            <a:endParaRPr lang="nl-NL"/>
          </a:p>
        </p:txBody>
      </p:sp>
      <p:sp>
        <p:nvSpPr>
          <p:cNvPr id="128" name="Vrije vorm 127">
            <a:extLst>
              <a:ext uri="{FF2B5EF4-FFF2-40B4-BE49-F238E27FC236}">
                <a16:creationId xmlns:a16="http://schemas.microsoft.com/office/drawing/2014/main" id="{FBB9C977-1ECA-CB89-756B-5F5C91F733F2}"/>
              </a:ext>
            </a:extLst>
          </p:cNvPr>
          <p:cNvSpPr/>
          <p:nvPr/>
        </p:nvSpPr>
        <p:spPr>
          <a:xfrm>
            <a:off x="678835" y="3869050"/>
            <a:ext cx="883986" cy="1441093"/>
          </a:xfrm>
          <a:custGeom>
            <a:avLst/>
            <a:gdLst>
              <a:gd name="csX0" fmla="*/ 708077 w 883986"/>
              <a:gd name="csY0" fmla="*/ 0 h 1441093"/>
              <a:gd name="csX1" fmla="*/ 343514 w 883986"/>
              <a:gd name="csY1" fmla="*/ 620387 h 1441093"/>
              <a:gd name="csX2" fmla="*/ 0 w 883986"/>
              <a:gd name="csY2" fmla="*/ 1441093 h 1441093"/>
              <a:gd name="csX3" fmla="*/ 434326 w 883986"/>
              <a:gd name="csY3" fmla="*/ 1260103 h 1441093"/>
              <a:gd name="csX4" fmla="*/ 773781 w 883986"/>
              <a:gd name="csY4" fmla="*/ 697435 h 1441093"/>
              <a:gd name="csX5" fmla="*/ 708077 w 883986"/>
              <a:gd name="csY5" fmla="*/ 0 h 1441093"/>
            </a:gdLst>
            <a:ahLst/>
            <a:cxnLst>
              <a:cxn ang="0">
                <a:pos x="csX0" y="csY0"/>
              </a:cxn>
              <a:cxn ang="0">
                <a:pos x="csX1" y="csY1"/>
              </a:cxn>
              <a:cxn ang="0">
                <a:pos x="csX2" y="csY2"/>
              </a:cxn>
              <a:cxn ang="0">
                <a:pos x="csX3" y="csY3"/>
              </a:cxn>
              <a:cxn ang="0">
                <a:pos x="csX4" y="csY4"/>
              </a:cxn>
              <a:cxn ang="0">
                <a:pos x="csX5" y="csY5"/>
              </a:cxn>
            </a:cxnLst>
            <a:rect l="l" t="t" r="r" b="b"/>
            <a:pathLst>
              <a:path w="883986" h="1441093">
                <a:moveTo>
                  <a:pt x="708077" y="0"/>
                </a:moveTo>
                <a:cubicBezTo>
                  <a:pt x="624727" y="13404"/>
                  <a:pt x="559882" y="200126"/>
                  <a:pt x="343514" y="620387"/>
                </a:cubicBezTo>
                <a:cubicBezTo>
                  <a:pt x="127141" y="1040648"/>
                  <a:pt x="31288" y="1383592"/>
                  <a:pt x="0" y="1441093"/>
                </a:cubicBezTo>
                <a:cubicBezTo>
                  <a:pt x="249966" y="1358319"/>
                  <a:pt x="317255" y="1326450"/>
                  <a:pt x="434326" y="1260103"/>
                </a:cubicBezTo>
                <a:cubicBezTo>
                  <a:pt x="594428" y="1048017"/>
                  <a:pt x="740111" y="765918"/>
                  <a:pt x="773781" y="697435"/>
                </a:cubicBezTo>
                <a:cubicBezTo>
                  <a:pt x="838070" y="566712"/>
                  <a:pt x="1017255" y="79824"/>
                  <a:pt x="708077" y="0"/>
                </a:cubicBezTo>
                <a:close/>
              </a:path>
            </a:pathLst>
          </a:custGeom>
          <a:solidFill>
            <a:srgbClr val="FFFFFF"/>
          </a:solidFill>
          <a:ln w="9509" cap="flat">
            <a:noFill/>
            <a:prstDash val="solid"/>
            <a:miter/>
          </a:ln>
        </p:spPr>
        <p:txBody>
          <a:bodyPr/>
          <a:lstStyle/>
          <a:p>
            <a:endParaRPr lang="nl-NL"/>
          </a:p>
        </p:txBody>
      </p:sp>
      <p:sp>
        <p:nvSpPr>
          <p:cNvPr id="129" name="Vrije vorm 128">
            <a:extLst>
              <a:ext uri="{FF2B5EF4-FFF2-40B4-BE49-F238E27FC236}">
                <a16:creationId xmlns:a16="http://schemas.microsoft.com/office/drawing/2014/main" id="{5EB33A8B-0DD0-7704-6ED6-E44639DFEE26}"/>
              </a:ext>
            </a:extLst>
          </p:cNvPr>
          <p:cNvSpPr/>
          <p:nvPr/>
        </p:nvSpPr>
        <p:spPr>
          <a:xfrm>
            <a:off x="1793264" y="5130505"/>
            <a:ext cx="556735" cy="304261"/>
          </a:xfrm>
          <a:custGeom>
            <a:avLst/>
            <a:gdLst>
              <a:gd name="csX0" fmla="*/ 20723 w 556735"/>
              <a:gd name="csY0" fmla="*/ 133219 h 304261"/>
              <a:gd name="csX1" fmla="*/ 263637 w 556735"/>
              <a:gd name="csY1" fmla="*/ 92 h 304261"/>
              <a:gd name="csX2" fmla="*/ 389841 w 556735"/>
              <a:gd name="csY2" fmla="*/ 36474 h 304261"/>
              <a:gd name="csX3" fmla="*/ 517841 w 556735"/>
              <a:gd name="csY3" fmla="*/ 140791 h 304261"/>
              <a:gd name="csX4" fmla="*/ 450282 w 556735"/>
              <a:gd name="csY4" fmla="*/ 138627 h 304261"/>
              <a:gd name="csX5" fmla="*/ 403711 w 556735"/>
              <a:gd name="csY5" fmla="*/ 111421 h 304261"/>
              <a:gd name="csX6" fmla="*/ 348863 w 556735"/>
              <a:gd name="csY6" fmla="*/ 74172 h 304261"/>
              <a:gd name="csX7" fmla="*/ 403711 w 556735"/>
              <a:gd name="csY7" fmla="*/ 111421 h 304261"/>
              <a:gd name="csX8" fmla="*/ 555718 w 556735"/>
              <a:gd name="csY8" fmla="*/ 236601 h 304261"/>
              <a:gd name="csX9" fmla="*/ 494793 w 556735"/>
              <a:gd name="csY9" fmla="*/ 242137 h 304261"/>
              <a:gd name="csX10" fmla="*/ 406421 w 556735"/>
              <a:gd name="csY10" fmla="*/ 190863 h 304261"/>
              <a:gd name="csX11" fmla="*/ 488141 w 556735"/>
              <a:gd name="csY11" fmla="*/ 273338 h 304261"/>
              <a:gd name="csX12" fmla="*/ 447164 w 556735"/>
              <a:gd name="csY12" fmla="*/ 279430 h 304261"/>
              <a:gd name="csX13" fmla="*/ 451143 w 556735"/>
              <a:gd name="csY13" fmla="*/ 286421 h 304261"/>
              <a:gd name="csX14" fmla="*/ 387247 w 556735"/>
              <a:gd name="csY14" fmla="*/ 293175 h 304261"/>
              <a:gd name="csX15" fmla="*/ 335629 w 556735"/>
              <a:gd name="csY15" fmla="*/ 270584 h 304261"/>
              <a:gd name="csX16" fmla="*/ 256185 w 556735"/>
              <a:gd name="csY16" fmla="*/ 273294 h 304261"/>
              <a:gd name="csX17" fmla="*/ 164009 w 556735"/>
              <a:gd name="csY17" fmla="*/ 292339 h 304261"/>
              <a:gd name="csX18" fmla="*/ 40824 w 556735"/>
              <a:gd name="csY18" fmla="*/ 301865 h 304261"/>
              <a:gd name="csX19" fmla="*/ 0 w 556735"/>
              <a:gd name="csY19" fmla="*/ 269995 h 304261"/>
              <a:gd name="csX20" fmla="*/ 20723 w 556735"/>
              <a:gd name="csY20" fmla="*/ 133219 h 30426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Lst>
            <a:rect l="l" t="t" r="r" b="b"/>
            <a:pathLst>
              <a:path w="556735" h="304261">
                <a:moveTo>
                  <a:pt x="20723" y="133219"/>
                </a:moveTo>
                <a:cubicBezTo>
                  <a:pt x="58143" y="114404"/>
                  <a:pt x="254825" y="2318"/>
                  <a:pt x="263637" y="92"/>
                </a:cubicBezTo>
                <a:cubicBezTo>
                  <a:pt x="272442" y="-2123"/>
                  <a:pt x="389841" y="36474"/>
                  <a:pt x="389841" y="36474"/>
                </a:cubicBezTo>
                <a:lnTo>
                  <a:pt x="517841" y="140791"/>
                </a:lnTo>
                <a:cubicBezTo>
                  <a:pt x="517841" y="140791"/>
                  <a:pt x="467162" y="144214"/>
                  <a:pt x="450282" y="138627"/>
                </a:cubicBezTo>
                <a:cubicBezTo>
                  <a:pt x="433419" y="133048"/>
                  <a:pt x="403711" y="111421"/>
                  <a:pt x="403711" y="111421"/>
                </a:cubicBezTo>
                <a:lnTo>
                  <a:pt x="348863" y="74172"/>
                </a:lnTo>
                <a:lnTo>
                  <a:pt x="403711" y="111421"/>
                </a:lnTo>
                <a:cubicBezTo>
                  <a:pt x="403711" y="111421"/>
                  <a:pt x="547338" y="233095"/>
                  <a:pt x="555718" y="236601"/>
                </a:cubicBezTo>
                <a:cubicBezTo>
                  <a:pt x="564101" y="240107"/>
                  <a:pt x="518607" y="251118"/>
                  <a:pt x="494793" y="242137"/>
                </a:cubicBezTo>
                <a:cubicBezTo>
                  <a:pt x="470968" y="233146"/>
                  <a:pt x="406421" y="190863"/>
                  <a:pt x="406421" y="190863"/>
                </a:cubicBezTo>
                <a:cubicBezTo>
                  <a:pt x="406421" y="190863"/>
                  <a:pt x="480184" y="264099"/>
                  <a:pt x="488141" y="273338"/>
                </a:cubicBezTo>
                <a:cubicBezTo>
                  <a:pt x="482646" y="280791"/>
                  <a:pt x="462596" y="284904"/>
                  <a:pt x="447164" y="279430"/>
                </a:cubicBezTo>
                <a:lnTo>
                  <a:pt x="451143" y="286421"/>
                </a:lnTo>
                <a:cubicBezTo>
                  <a:pt x="451143" y="286421"/>
                  <a:pt x="421317" y="300043"/>
                  <a:pt x="387247" y="293175"/>
                </a:cubicBezTo>
                <a:cubicBezTo>
                  <a:pt x="353184" y="286308"/>
                  <a:pt x="335629" y="270584"/>
                  <a:pt x="335629" y="270584"/>
                </a:cubicBezTo>
                <a:cubicBezTo>
                  <a:pt x="335629" y="270584"/>
                  <a:pt x="267649" y="274153"/>
                  <a:pt x="256185" y="273294"/>
                </a:cubicBezTo>
                <a:cubicBezTo>
                  <a:pt x="244733" y="272439"/>
                  <a:pt x="187565" y="285450"/>
                  <a:pt x="164009" y="292339"/>
                </a:cubicBezTo>
                <a:cubicBezTo>
                  <a:pt x="140431" y="299235"/>
                  <a:pt x="56164" y="308772"/>
                  <a:pt x="40824" y="301865"/>
                </a:cubicBezTo>
                <a:cubicBezTo>
                  <a:pt x="25495" y="294969"/>
                  <a:pt x="0" y="269995"/>
                  <a:pt x="0" y="269995"/>
                </a:cubicBezTo>
                <a:lnTo>
                  <a:pt x="20723" y="133219"/>
                </a:lnTo>
                <a:close/>
              </a:path>
            </a:pathLst>
          </a:custGeom>
          <a:solidFill>
            <a:srgbClr val="D3A77F"/>
          </a:solidFill>
          <a:ln w="9509" cap="flat">
            <a:noFill/>
            <a:prstDash val="solid"/>
            <a:miter/>
          </a:ln>
        </p:spPr>
        <p:txBody>
          <a:bodyPr/>
          <a:lstStyle/>
          <a:p>
            <a:endParaRPr lang="nl-NL"/>
          </a:p>
        </p:txBody>
      </p:sp>
      <p:sp>
        <p:nvSpPr>
          <p:cNvPr id="130" name="Rechthoek 129">
            <a:extLst>
              <a:ext uri="{FF2B5EF4-FFF2-40B4-BE49-F238E27FC236}">
                <a16:creationId xmlns:a16="http://schemas.microsoft.com/office/drawing/2014/main" id="{CB2A812A-ED1C-9012-9BA3-50A2D692F820}"/>
              </a:ext>
            </a:extLst>
          </p:cNvPr>
          <p:cNvSpPr/>
          <p:nvPr/>
        </p:nvSpPr>
        <p:spPr>
          <a:xfrm rot="16636493">
            <a:off x="1665853" y="5270767"/>
            <a:ext cx="231690" cy="96388"/>
          </a:xfrm>
          <a:prstGeom prst="rect">
            <a:avLst/>
          </a:prstGeom>
          <a:solidFill>
            <a:srgbClr val="0075BF"/>
          </a:solidFill>
          <a:ln w="9509" cap="flat">
            <a:noFill/>
            <a:prstDash val="solid"/>
            <a:miter/>
          </a:ln>
        </p:spPr>
        <p:txBody>
          <a:bodyPr/>
          <a:lstStyle/>
          <a:p>
            <a:endParaRPr lang="nl-NL"/>
          </a:p>
        </p:txBody>
      </p:sp>
      <p:sp>
        <p:nvSpPr>
          <p:cNvPr id="131" name="Vrije vorm 130">
            <a:extLst>
              <a:ext uri="{FF2B5EF4-FFF2-40B4-BE49-F238E27FC236}">
                <a16:creationId xmlns:a16="http://schemas.microsoft.com/office/drawing/2014/main" id="{7351F74D-F569-52E5-A33A-41C0D711CDC5}"/>
              </a:ext>
            </a:extLst>
          </p:cNvPr>
          <p:cNvSpPr/>
          <p:nvPr/>
        </p:nvSpPr>
        <p:spPr>
          <a:xfrm>
            <a:off x="678835" y="5116880"/>
            <a:ext cx="1098789" cy="333494"/>
          </a:xfrm>
          <a:custGeom>
            <a:avLst/>
            <a:gdLst>
              <a:gd name="csX0" fmla="*/ 267947 w 1098789"/>
              <a:gd name="csY0" fmla="*/ 645 h 333494"/>
              <a:gd name="csX1" fmla="*/ 1098790 w 1098789"/>
              <a:gd name="csY1" fmla="*/ 77023 h 333494"/>
              <a:gd name="csX2" fmla="*/ 1039007 w 1098789"/>
              <a:gd name="csY2" fmla="*/ 333494 h 333494"/>
              <a:gd name="csX3" fmla="*/ 253752 w 1098789"/>
              <a:gd name="csY3" fmla="*/ 327635 h 333494"/>
              <a:gd name="csX4" fmla="*/ 0 w 1098789"/>
              <a:gd name="csY4" fmla="*/ 193263 h 333494"/>
              <a:gd name="csX5" fmla="*/ 267947 w 1098789"/>
              <a:gd name="csY5" fmla="*/ 644 h 333494"/>
            </a:gdLst>
            <a:ahLst/>
            <a:cxnLst>
              <a:cxn ang="0">
                <a:pos x="csX0" y="csY0"/>
              </a:cxn>
              <a:cxn ang="0">
                <a:pos x="csX1" y="csY1"/>
              </a:cxn>
              <a:cxn ang="0">
                <a:pos x="csX2" y="csY2"/>
              </a:cxn>
              <a:cxn ang="0">
                <a:pos x="csX3" y="csY3"/>
              </a:cxn>
              <a:cxn ang="0">
                <a:pos x="csX4" y="csY4"/>
              </a:cxn>
              <a:cxn ang="0">
                <a:pos x="csX5" y="csY5"/>
              </a:cxn>
            </a:cxnLst>
            <a:rect l="l" t="t" r="r" b="b"/>
            <a:pathLst>
              <a:path w="1098789" h="333494">
                <a:moveTo>
                  <a:pt x="267947" y="645"/>
                </a:moveTo>
                <a:cubicBezTo>
                  <a:pt x="531070" y="-6761"/>
                  <a:pt x="821853" y="51566"/>
                  <a:pt x="1098790" y="77023"/>
                </a:cubicBezTo>
                <a:cubicBezTo>
                  <a:pt x="1073048" y="199232"/>
                  <a:pt x="1064749" y="211282"/>
                  <a:pt x="1039007" y="333494"/>
                </a:cubicBezTo>
                <a:cubicBezTo>
                  <a:pt x="719996" y="331534"/>
                  <a:pt x="572771" y="329595"/>
                  <a:pt x="253752" y="327635"/>
                </a:cubicBezTo>
                <a:cubicBezTo>
                  <a:pt x="160029" y="327060"/>
                  <a:pt x="83193" y="275993"/>
                  <a:pt x="0" y="193263"/>
                </a:cubicBezTo>
                <a:cubicBezTo>
                  <a:pt x="49000" y="122562"/>
                  <a:pt x="186361" y="-345"/>
                  <a:pt x="267947" y="644"/>
                </a:cubicBezTo>
                <a:close/>
              </a:path>
            </a:pathLst>
          </a:custGeom>
          <a:solidFill>
            <a:srgbClr val="FFFFFF"/>
          </a:solidFill>
          <a:ln w="9509" cap="flat">
            <a:noFill/>
            <a:prstDash val="solid"/>
            <a:miter/>
          </a:ln>
        </p:spPr>
        <p:txBody>
          <a:bodyPr/>
          <a:lstStyle/>
          <a:p>
            <a:endParaRPr lang="nl-NL"/>
          </a:p>
        </p:txBody>
      </p:sp>
      <p:sp>
        <p:nvSpPr>
          <p:cNvPr id="132" name="Vrije vorm 131">
            <a:extLst>
              <a:ext uri="{FF2B5EF4-FFF2-40B4-BE49-F238E27FC236}">
                <a16:creationId xmlns:a16="http://schemas.microsoft.com/office/drawing/2014/main" id="{FACA4BE9-C14D-2A28-E5B5-784842A7D676}"/>
              </a:ext>
            </a:extLst>
          </p:cNvPr>
          <p:cNvSpPr/>
          <p:nvPr/>
        </p:nvSpPr>
        <p:spPr>
          <a:xfrm>
            <a:off x="1829705" y="3260667"/>
            <a:ext cx="393011" cy="696122"/>
          </a:xfrm>
          <a:custGeom>
            <a:avLst/>
            <a:gdLst>
              <a:gd name="csX0" fmla="*/ 0 w 393011"/>
              <a:gd name="csY0" fmla="*/ 520860 h 696122"/>
              <a:gd name="csX1" fmla="*/ 393012 w 393011"/>
              <a:gd name="csY1" fmla="*/ 520860 h 696122"/>
              <a:gd name="csX2" fmla="*/ 393012 w 393011"/>
              <a:gd name="csY2" fmla="*/ 217097 h 696122"/>
              <a:gd name="csX3" fmla="*/ 0 w 393011"/>
              <a:gd name="csY3" fmla="*/ 0 h 696122"/>
              <a:gd name="csX4" fmla="*/ 0 w 393011"/>
              <a:gd name="csY4" fmla="*/ 520860 h 696122"/>
            </a:gdLst>
            <a:ahLst/>
            <a:cxnLst>
              <a:cxn ang="0">
                <a:pos x="csX0" y="csY0"/>
              </a:cxn>
              <a:cxn ang="0">
                <a:pos x="csX1" y="csY1"/>
              </a:cxn>
              <a:cxn ang="0">
                <a:pos x="csX2" y="csY2"/>
              </a:cxn>
              <a:cxn ang="0">
                <a:pos x="csX3" y="csY3"/>
              </a:cxn>
              <a:cxn ang="0">
                <a:pos x="csX4" y="csY4"/>
              </a:cxn>
            </a:cxnLst>
            <a:rect l="l" t="t" r="r" b="b"/>
            <a:pathLst>
              <a:path w="393011" h="696122">
                <a:moveTo>
                  <a:pt x="0" y="520860"/>
                </a:moveTo>
                <a:cubicBezTo>
                  <a:pt x="0" y="754544"/>
                  <a:pt x="393012" y="754544"/>
                  <a:pt x="393012" y="520860"/>
                </a:cubicBezTo>
                <a:lnTo>
                  <a:pt x="393012" y="217097"/>
                </a:lnTo>
                <a:cubicBezTo>
                  <a:pt x="262011" y="217097"/>
                  <a:pt x="131000" y="0"/>
                  <a:pt x="0" y="0"/>
                </a:cubicBezTo>
                <a:lnTo>
                  <a:pt x="0" y="520860"/>
                </a:lnTo>
                <a:close/>
              </a:path>
            </a:pathLst>
          </a:custGeom>
          <a:solidFill>
            <a:srgbClr val="D3A77F"/>
          </a:solidFill>
          <a:ln w="9509" cap="flat">
            <a:noFill/>
            <a:prstDash val="solid"/>
            <a:miter/>
          </a:ln>
        </p:spPr>
        <p:txBody>
          <a:bodyPr/>
          <a:lstStyle/>
          <a:p>
            <a:endParaRPr lang="nl-NL"/>
          </a:p>
        </p:txBody>
      </p:sp>
      <p:sp>
        <p:nvSpPr>
          <p:cNvPr id="133" name="Vrije vorm 132">
            <a:extLst>
              <a:ext uri="{FF2B5EF4-FFF2-40B4-BE49-F238E27FC236}">
                <a16:creationId xmlns:a16="http://schemas.microsoft.com/office/drawing/2014/main" id="{5614C869-96DF-A8F6-0C41-1379CE000790}"/>
              </a:ext>
            </a:extLst>
          </p:cNvPr>
          <p:cNvSpPr/>
          <p:nvPr/>
        </p:nvSpPr>
        <p:spPr>
          <a:xfrm>
            <a:off x="2422744" y="4141949"/>
            <a:ext cx="710344" cy="1239216"/>
          </a:xfrm>
          <a:custGeom>
            <a:avLst/>
            <a:gdLst>
              <a:gd name="csX0" fmla="*/ 158761 w 710344"/>
              <a:gd name="csY0" fmla="*/ 0 h 1239216"/>
              <a:gd name="csX1" fmla="*/ 535625 w 710344"/>
              <a:gd name="csY1" fmla="*/ 485369 h 1239216"/>
              <a:gd name="csX2" fmla="*/ 705010 w 710344"/>
              <a:gd name="csY2" fmla="*/ 1084188 h 1239216"/>
              <a:gd name="csX3" fmla="*/ 353637 w 710344"/>
              <a:gd name="csY3" fmla="*/ 1083992 h 1239216"/>
              <a:gd name="csX4" fmla="*/ 81213 w 710344"/>
              <a:gd name="csY4" fmla="*/ 593280 h 1239216"/>
              <a:gd name="csX5" fmla="*/ 158761 w 710344"/>
              <a:gd name="csY5" fmla="*/ 0 h 1239216"/>
            </a:gdLst>
            <a:ahLst/>
            <a:cxnLst>
              <a:cxn ang="0">
                <a:pos x="csX0" y="csY0"/>
              </a:cxn>
              <a:cxn ang="0">
                <a:pos x="csX1" y="csY1"/>
              </a:cxn>
              <a:cxn ang="0">
                <a:pos x="csX2" y="csY2"/>
              </a:cxn>
              <a:cxn ang="0">
                <a:pos x="csX3" y="csY3"/>
              </a:cxn>
              <a:cxn ang="0">
                <a:pos x="csX4" y="csY4"/>
              </a:cxn>
              <a:cxn ang="0">
                <a:pos x="csX5" y="csY5"/>
              </a:cxn>
            </a:cxnLst>
            <a:rect l="l" t="t" r="r" b="b"/>
            <a:pathLst>
              <a:path w="710344" h="1239216">
                <a:moveTo>
                  <a:pt x="158761" y="0"/>
                </a:moveTo>
                <a:cubicBezTo>
                  <a:pt x="331632" y="17692"/>
                  <a:pt x="363878" y="119993"/>
                  <a:pt x="535625" y="485369"/>
                </a:cubicBezTo>
                <a:cubicBezTo>
                  <a:pt x="707368" y="850744"/>
                  <a:pt x="680073" y="1034143"/>
                  <a:pt x="705010" y="1084188"/>
                </a:cubicBezTo>
                <a:cubicBezTo>
                  <a:pt x="743497" y="1161303"/>
                  <a:pt x="568352" y="1390792"/>
                  <a:pt x="353637" y="1083992"/>
                </a:cubicBezTo>
                <a:cubicBezTo>
                  <a:pt x="223496" y="898033"/>
                  <a:pt x="107849" y="652766"/>
                  <a:pt x="81213" y="593280"/>
                </a:cubicBezTo>
                <a:cubicBezTo>
                  <a:pt x="30363" y="479705"/>
                  <a:pt x="-107605" y="58613"/>
                  <a:pt x="158761" y="0"/>
                </a:cubicBezTo>
                <a:close/>
              </a:path>
            </a:pathLst>
          </a:custGeom>
          <a:solidFill>
            <a:srgbClr val="FFFFFF"/>
          </a:solidFill>
          <a:ln w="9509" cap="flat">
            <a:noFill/>
            <a:prstDash val="solid"/>
            <a:miter/>
          </a:ln>
        </p:spPr>
        <p:txBody>
          <a:bodyPr/>
          <a:lstStyle/>
          <a:p>
            <a:endParaRPr lang="nl-NL"/>
          </a:p>
        </p:txBody>
      </p:sp>
      <p:sp>
        <p:nvSpPr>
          <p:cNvPr id="134" name="Vrije vorm 133">
            <a:extLst>
              <a:ext uri="{FF2B5EF4-FFF2-40B4-BE49-F238E27FC236}">
                <a16:creationId xmlns:a16="http://schemas.microsoft.com/office/drawing/2014/main" id="{1C604D5D-118A-9117-D492-279C5223220D}"/>
              </a:ext>
            </a:extLst>
          </p:cNvPr>
          <p:cNvSpPr/>
          <p:nvPr/>
        </p:nvSpPr>
        <p:spPr>
          <a:xfrm>
            <a:off x="2410926" y="3807737"/>
            <a:ext cx="631934" cy="1013641"/>
          </a:xfrm>
          <a:custGeom>
            <a:avLst/>
            <a:gdLst>
              <a:gd name="csX0" fmla="*/ 631934 w 631934"/>
              <a:gd name="csY0" fmla="*/ 994732 h 1013641"/>
              <a:gd name="csX1" fmla="*/ 321005 w 631934"/>
              <a:gd name="csY1" fmla="*/ 336831 h 1013641"/>
              <a:gd name="csX2" fmla="*/ 3058 w 631934"/>
              <a:gd name="csY2" fmla="*/ 0 h 1013641"/>
              <a:gd name="csX3" fmla="*/ 0 w 631934"/>
              <a:gd name="csY3" fmla="*/ 20215 h 1013641"/>
              <a:gd name="csX4" fmla="*/ 302521 w 631934"/>
              <a:gd name="csY4" fmla="*/ 345609 h 1013641"/>
              <a:gd name="csX5" fmla="*/ 618287 w 631934"/>
              <a:gd name="csY5" fmla="*/ 1013642 h 1013641"/>
              <a:gd name="csX6" fmla="*/ 631934 w 631934"/>
              <a:gd name="csY6" fmla="*/ 994732 h 101364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31934" h="1013641">
                <a:moveTo>
                  <a:pt x="631934" y="994732"/>
                </a:moveTo>
                <a:cubicBezTo>
                  <a:pt x="566364" y="855469"/>
                  <a:pt x="427692" y="561300"/>
                  <a:pt x="321005" y="336831"/>
                </a:cubicBezTo>
                <a:cubicBezTo>
                  <a:pt x="174597" y="28892"/>
                  <a:pt x="9974" y="1030"/>
                  <a:pt x="3058" y="0"/>
                </a:cubicBezTo>
                <a:lnTo>
                  <a:pt x="0" y="20215"/>
                </a:lnTo>
                <a:cubicBezTo>
                  <a:pt x="1596" y="20448"/>
                  <a:pt x="161367" y="48674"/>
                  <a:pt x="302521" y="345609"/>
                </a:cubicBezTo>
                <a:cubicBezTo>
                  <a:pt x="411950" y="575756"/>
                  <a:pt x="554931" y="879081"/>
                  <a:pt x="618287" y="1013642"/>
                </a:cubicBezTo>
                <a:lnTo>
                  <a:pt x="631934" y="994732"/>
                </a:lnTo>
                <a:close/>
              </a:path>
            </a:pathLst>
          </a:custGeom>
          <a:solidFill>
            <a:srgbClr val="D0E7F7"/>
          </a:solidFill>
          <a:ln w="9509" cap="flat">
            <a:noFill/>
            <a:prstDash val="solid"/>
            <a:miter/>
          </a:ln>
        </p:spPr>
        <p:txBody>
          <a:bodyPr/>
          <a:lstStyle/>
          <a:p>
            <a:endParaRPr lang="nl-NL"/>
          </a:p>
        </p:txBody>
      </p:sp>
      <p:sp>
        <p:nvSpPr>
          <p:cNvPr id="135" name="Vrije vorm 134">
            <a:extLst>
              <a:ext uri="{FF2B5EF4-FFF2-40B4-BE49-F238E27FC236}">
                <a16:creationId xmlns:a16="http://schemas.microsoft.com/office/drawing/2014/main" id="{6288EEB3-C746-E568-449C-2EEBE1066A69}"/>
              </a:ext>
            </a:extLst>
          </p:cNvPr>
          <p:cNvSpPr/>
          <p:nvPr/>
        </p:nvSpPr>
        <p:spPr>
          <a:xfrm>
            <a:off x="1356079" y="2541847"/>
            <a:ext cx="1208688" cy="1196703"/>
          </a:xfrm>
          <a:custGeom>
            <a:avLst/>
            <a:gdLst>
              <a:gd name="csX0" fmla="*/ 830617 w 1208688"/>
              <a:gd name="csY0" fmla="*/ 101324 h 1196703"/>
              <a:gd name="csX1" fmla="*/ 259129 w 1208688"/>
              <a:gd name="csY1" fmla="*/ 107846 h 1196703"/>
              <a:gd name="csX2" fmla="*/ 46592 w 1208688"/>
              <a:gd name="csY2" fmla="*/ 725297 h 1196703"/>
              <a:gd name="csX3" fmla="*/ 129547 w 1208688"/>
              <a:gd name="csY3" fmla="*/ 1021880 h 1196703"/>
              <a:gd name="csX4" fmla="*/ 282820 w 1208688"/>
              <a:gd name="csY4" fmla="*/ 1133273 h 1196703"/>
              <a:gd name="csX5" fmla="*/ 623343 w 1208688"/>
              <a:gd name="csY5" fmla="*/ 1074927 h 1196703"/>
              <a:gd name="csX6" fmla="*/ 777616 w 1208688"/>
              <a:gd name="csY6" fmla="*/ 976398 h 1196703"/>
              <a:gd name="csX7" fmla="*/ 1073850 w 1208688"/>
              <a:gd name="csY7" fmla="*/ 959343 h 1196703"/>
              <a:gd name="csX8" fmla="*/ 1174888 w 1208688"/>
              <a:gd name="csY8" fmla="*/ 666612 h 1196703"/>
              <a:gd name="csX9" fmla="*/ 1126257 w 1208688"/>
              <a:gd name="csY9" fmla="*/ 306046 h 1196703"/>
              <a:gd name="csX10" fmla="*/ 830617 w 1208688"/>
              <a:gd name="csY10" fmla="*/ 101325 h 119670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208688" h="1196703">
                <a:moveTo>
                  <a:pt x="830617" y="101324"/>
                </a:moveTo>
                <a:cubicBezTo>
                  <a:pt x="726063" y="-16209"/>
                  <a:pt x="419339" y="-52712"/>
                  <a:pt x="259129" y="107846"/>
                </a:cubicBezTo>
                <a:cubicBezTo>
                  <a:pt x="11852" y="355672"/>
                  <a:pt x="144112" y="614126"/>
                  <a:pt x="46592" y="725297"/>
                </a:cubicBezTo>
                <a:cubicBezTo>
                  <a:pt x="-62736" y="849956"/>
                  <a:pt x="43365" y="1005234"/>
                  <a:pt x="129547" y="1021880"/>
                </a:cubicBezTo>
                <a:cubicBezTo>
                  <a:pt x="215733" y="1038538"/>
                  <a:pt x="214470" y="1079471"/>
                  <a:pt x="282820" y="1133273"/>
                </a:cubicBezTo>
                <a:cubicBezTo>
                  <a:pt x="393762" y="1220559"/>
                  <a:pt x="543260" y="1232342"/>
                  <a:pt x="623343" y="1074927"/>
                </a:cubicBezTo>
                <a:cubicBezTo>
                  <a:pt x="657481" y="1007781"/>
                  <a:pt x="777616" y="976398"/>
                  <a:pt x="777616" y="976398"/>
                </a:cubicBezTo>
                <a:cubicBezTo>
                  <a:pt x="829073" y="935833"/>
                  <a:pt x="898289" y="1002205"/>
                  <a:pt x="1073850" y="959343"/>
                </a:cubicBezTo>
                <a:cubicBezTo>
                  <a:pt x="1184530" y="932315"/>
                  <a:pt x="1253585" y="757456"/>
                  <a:pt x="1174888" y="666612"/>
                </a:cubicBezTo>
                <a:cubicBezTo>
                  <a:pt x="1034989" y="505126"/>
                  <a:pt x="1145525" y="428874"/>
                  <a:pt x="1126257" y="306046"/>
                </a:cubicBezTo>
                <a:cubicBezTo>
                  <a:pt x="1101093" y="145701"/>
                  <a:pt x="991405" y="42175"/>
                  <a:pt x="830617" y="101325"/>
                </a:cubicBezTo>
                <a:close/>
              </a:path>
            </a:pathLst>
          </a:custGeom>
          <a:solidFill>
            <a:srgbClr val="404947"/>
          </a:solidFill>
          <a:ln w="9509" cap="flat">
            <a:noFill/>
            <a:prstDash val="solid"/>
            <a:miter/>
          </a:ln>
        </p:spPr>
        <p:txBody>
          <a:bodyPr/>
          <a:lstStyle/>
          <a:p>
            <a:endParaRPr lang="nl-NL"/>
          </a:p>
        </p:txBody>
      </p:sp>
      <p:sp>
        <p:nvSpPr>
          <p:cNvPr id="136" name="Vrije vorm 135">
            <a:extLst>
              <a:ext uri="{FF2B5EF4-FFF2-40B4-BE49-F238E27FC236}">
                <a16:creationId xmlns:a16="http://schemas.microsoft.com/office/drawing/2014/main" id="{CCDC2284-B1E5-CD12-5B18-685C9D442D72}"/>
              </a:ext>
            </a:extLst>
          </p:cNvPr>
          <p:cNvSpPr/>
          <p:nvPr/>
        </p:nvSpPr>
        <p:spPr>
          <a:xfrm>
            <a:off x="1861350" y="3242884"/>
            <a:ext cx="710075" cy="448047"/>
          </a:xfrm>
          <a:custGeom>
            <a:avLst/>
            <a:gdLst>
              <a:gd name="csX0" fmla="*/ 0 w 710075"/>
              <a:gd name="csY0" fmla="*/ 303682 h 448047"/>
              <a:gd name="csX1" fmla="*/ 400480 w 710075"/>
              <a:gd name="csY1" fmla="*/ 434200 h 448047"/>
              <a:gd name="csX2" fmla="*/ 701845 w 710075"/>
              <a:gd name="csY2" fmla="*/ 40072 h 448047"/>
              <a:gd name="csX3" fmla="*/ 214161 w 710075"/>
              <a:gd name="csY3" fmla="*/ 17782 h 448047"/>
              <a:gd name="csX4" fmla="*/ 0 w 710075"/>
              <a:gd name="csY4" fmla="*/ 303682 h 448047"/>
            </a:gdLst>
            <a:ahLst/>
            <a:cxnLst>
              <a:cxn ang="0">
                <a:pos x="csX0" y="csY0"/>
              </a:cxn>
              <a:cxn ang="0">
                <a:pos x="csX1" y="csY1"/>
              </a:cxn>
              <a:cxn ang="0">
                <a:pos x="csX2" y="csY2"/>
              </a:cxn>
              <a:cxn ang="0">
                <a:pos x="csX3" y="csY3"/>
              </a:cxn>
              <a:cxn ang="0">
                <a:pos x="csX4" y="csY4"/>
              </a:cxn>
            </a:cxnLst>
            <a:rect l="l" t="t" r="r" b="b"/>
            <a:pathLst>
              <a:path w="710075" h="448047">
                <a:moveTo>
                  <a:pt x="0" y="303682"/>
                </a:moveTo>
                <a:cubicBezTo>
                  <a:pt x="0" y="303682"/>
                  <a:pt x="121668" y="501133"/>
                  <a:pt x="400480" y="434200"/>
                </a:cubicBezTo>
                <a:cubicBezTo>
                  <a:pt x="679292" y="367268"/>
                  <a:pt x="734072" y="114569"/>
                  <a:pt x="701845" y="40072"/>
                </a:cubicBezTo>
                <a:cubicBezTo>
                  <a:pt x="669617" y="-34425"/>
                  <a:pt x="214161" y="17782"/>
                  <a:pt x="214161" y="17782"/>
                </a:cubicBezTo>
                <a:lnTo>
                  <a:pt x="0" y="303682"/>
                </a:lnTo>
                <a:close/>
              </a:path>
            </a:pathLst>
          </a:custGeom>
          <a:solidFill>
            <a:srgbClr val="404947"/>
          </a:solidFill>
          <a:ln w="9509" cap="flat">
            <a:noFill/>
            <a:prstDash val="solid"/>
            <a:miter/>
          </a:ln>
        </p:spPr>
        <p:txBody>
          <a:bodyPr/>
          <a:lstStyle/>
          <a:p>
            <a:endParaRPr lang="nl-NL"/>
          </a:p>
        </p:txBody>
      </p:sp>
      <p:sp>
        <p:nvSpPr>
          <p:cNvPr id="137" name="Vrije vorm 136">
            <a:extLst>
              <a:ext uri="{FF2B5EF4-FFF2-40B4-BE49-F238E27FC236}">
                <a16:creationId xmlns:a16="http://schemas.microsoft.com/office/drawing/2014/main" id="{9CE20E55-84DC-9171-CE39-505ABCE426C7}"/>
              </a:ext>
            </a:extLst>
          </p:cNvPr>
          <p:cNvSpPr/>
          <p:nvPr/>
        </p:nvSpPr>
        <p:spPr>
          <a:xfrm>
            <a:off x="1790327" y="3765844"/>
            <a:ext cx="460268" cy="230641"/>
          </a:xfrm>
          <a:custGeom>
            <a:avLst/>
            <a:gdLst>
              <a:gd name="csX0" fmla="*/ 460268 w 460268"/>
              <a:gd name="csY0" fmla="*/ 15336 h 230641"/>
              <a:gd name="csX1" fmla="*/ 59227 w 460268"/>
              <a:gd name="csY1" fmla="*/ 0 h 230641"/>
              <a:gd name="csX2" fmla="*/ 4824 w 460268"/>
              <a:gd name="csY2" fmla="*/ 7668 h 230641"/>
              <a:gd name="csX3" fmla="*/ 0 w 460268"/>
              <a:gd name="csY3" fmla="*/ 66250 h 230641"/>
              <a:gd name="csX4" fmla="*/ 119120 w 460268"/>
              <a:gd name="csY4" fmla="*/ 212006 h 230641"/>
              <a:gd name="csX5" fmla="*/ 326083 w 460268"/>
              <a:gd name="csY5" fmla="*/ 230641 h 230641"/>
              <a:gd name="csX6" fmla="*/ 440545 w 460268"/>
              <a:gd name="csY6" fmla="*/ 196698 h 230641"/>
              <a:gd name="csX7" fmla="*/ 460268 w 460268"/>
              <a:gd name="csY7" fmla="*/ 15336 h 2306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60268" h="230641">
                <a:moveTo>
                  <a:pt x="460268" y="15336"/>
                </a:moveTo>
                <a:lnTo>
                  <a:pt x="59227" y="0"/>
                </a:lnTo>
                <a:lnTo>
                  <a:pt x="4824" y="7668"/>
                </a:lnTo>
                <a:lnTo>
                  <a:pt x="0" y="66250"/>
                </a:lnTo>
                <a:lnTo>
                  <a:pt x="119120" y="212006"/>
                </a:lnTo>
                <a:lnTo>
                  <a:pt x="326083" y="230641"/>
                </a:lnTo>
                <a:lnTo>
                  <a:pt x="440545" y="196698"/>
                </a:lnTo>
                <a:lnTo>
                  <a:pt x="460268" y="15336"/>
                </a:lnTo>
                <a:close/>
              </a:path>
            </a:pathLst>
          </a:custGeom>
          <a:solidFill>
            <a:srgbClr val="FFFFFF"/>
          </a:solidFill>
          <a:ln w="9509" cap="flat">
            <a:noFill/>
            <a:prstDash val="solid"/>
            <a:miter/>
          </a:ln>
        </p:spPr>
        <p:txBody>
          <a:bodyPr/>
          <a:lstStyle/>
          <a:p>
            <a:endParaRPr lang="nl-NL"/>
          </a:p>
        </p:txBody>
      </p:sp>
      <p:sp>
        <p:nvSpPr>
          <p:cNvPr id="138" name="Vrije vorm 137">
            <a:extLst>
              <a:ext uri="{FF2B5EF4-FFF2-40B4-BE49-F238E27FC236}">
                <a16:creationId xmlns:a16="http://schemas.microsoft.com/office/drawing/2014/main" id="{BFD318C2-6B12-9EC6-0607-1BBB94B9C519}"/>
              </a:ext>
            </a:extLst>
          </p:cNvPr>
          <p:cNvSpPr/>
          <p:nvPr/>
        </p:nvSpPr>
        <p:spPr>
          <a:xfrm>
            <a:off x="1795152" y="3723926"/>
            <a:ext cx="464029" cy="113186"/>
          </a:xfrm>
          <a:custGeom>
            <a:avLst/>
            <a:gdLst>
              <a:gd name="csX0" fmla="*/ 0 w 464029"/>
              <a:gd name="csY0" fmla="*/ 36839 h 113186"/>
              <a:gd name="csX1" fmla="*/ 2019 w 464029"/>
              <a:gd name="csY1" fmla="*/ 78949 h 113186"/>
              <a:gd name="csX2" fmla="*/ 24924 w 464029"/>
              <a:gd name="csY2" fmla="*/ 108936 h 113186"/>
              <a:gd name="csX3" fmla="*/ 137042 w 464029"/>
              <a:gd name="csY3" fmla="*/ 101417 h 113186"/>
              <a:gd name="csX4" fmla="*/ 321117 w 464029"/>
              <a:gd name="csY4" fmla="*/ 103270 h 113186"/>
              <a:gd name="csX5" fmla="*/ 434117 w 464029"/>
              <a:gd name="csY5" fmla="*/ 113129 h 113186"/>
              <a:gd name="csX6" fmla="*/ 456946 w 464029"/>
              <a:gd name="csY6" fmla="*/ 87262 h 113186"/>
              <a:gd name="csX7" fmla="*/ 464030 w 464029"/>
              <a:gd name="csY7" fmla="*/ 35470 h 113186"/>
              <a:gd name="csX8" fmla="*/ 224884 w 464029"/>
              <a:gd name="csY8" fmla="*/ 0 h 113186"/>
              <a:gd name="csX9" fmla="*/ 0 w 464029"/>
              <a:gd name="csY9" fmla="*/ 36839 h 11318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64029" h="113186">
                <a:moveTo>
                  <a:pt x="0" y="36839"/>
                </a:moveTo>
                <a:lnTo>
                  <a:pt x="2019" y="78949"/>
                </a:lnTo>
                <a:cubicBezTo>
                  <a:pt x="2856" y="96428"/>
                  <a:pt x="13021" y="109734"/>
                  <a:pt x="24924" y="108936"/>
                </a:cubicBezTo>
                <a:lnTo>
                  <a:pt x="137042" y="101417"/>
                </a:lnTo>
                <a:cubicBezTo>
                  <a:pt x="198380" y="97304"/>
                  <a:pt x="259823" y="97922"/>
                  <a:pt x="321117" y="103270"/>
                </a:cubicBezTo>
                <a:lnTo>
                  <a:pt x="434117" y="113129"/>
                </a:lnTo>
                <a:cubicBezTo>
                  <a:pt x="445048" y="114082"/>
                  <a:pt x="454786" y="103048"/>
                  <a:pt x="456946" y="87262"/>
                </a:cubicBezTo>
                <a:lnTo>
                  <a:pt x="464030" y="35470"/>
                </a:lnTo>
                <a:lnTo>
                  <a:pt x="224884" y="0"/>
                </a:lnTo>
                <a:lnTo>
                  <a:pt x="0" y="36839"/>
                </a:lnTo>
                <a:close/>
              </a:path>
            </a:pathLst>
          </a:custGeom>
          <a:solidFill>
            <a:srgbClr val="D0DCE7"/>
          </a:solidFill>
          <a:ln w="9509" cap="flat">
            <a:noFill/>
            <a:prstDash val="solid"/>
            <a:miter/>
          </a:ln>
        </p:spPr>
        <p:txBody>
          <a:bodyPr/>
          <a:lstStyle/>
          <a:p>
            <a:endParaRPr lang="nl-NL"/>
          </a:p>
        </p:txBody>
      </p:sp>
      <p:sp>
        <p:nvSpPr>
          <p:cNvPr id="139" name="Vrije vorm 138">
            <a:extLst>
              <a:ext uri="{FF2B5EF4-FFF2-40B4-BE49-F238E27FC236}">
                <a16:creationId xmlns:a16="http://schemas.microsoft.com/office/drawing/2014/main" id="{434BD9C7-F03F-F68E-4E4B-5885664B28BD}"/>
              </a:ext>
            </a:extLst>
          </p:cNvPr>
          <p:cNvSpPr/>
          <p:nvPr/>
        </p:nvSpPr>
        <p:spPr>
          <a:xfrm>
            <a:off x="1778903" y="3748050"/>
            <a:ext cx="508798" cy="43964"/>
          </a:xfrm>
          <a:custGeom>
            <a:avLst/>
            <a:gdLst>
              <a:gd name="csX0" fmla="*/ 16249 w 508798"/>
              <a:gd name="csY0" fmla="*/ 931 h 43964"/>
              <a:gd name="csX1" fmla="*/ 0 w 508798"/>
              <a:gd name="csY1" fmla="*/ 20553 h 43964"/>
              <a:gd name="csX2" fmla="*/ 17515 w 508798"/>
              <a:gd name="csY2" fmla="*/ 18899 h 43964"/>
              <a:gd name="csX3" fmla="*/ 306370 w 508798"/>
              <a:gd name="csY3" fmla="*/ 0 h 43964"/>
              <a:gd name="csX4" fmla="*/ 471692 w 508798"/>
              <a:gd name="csY4" fmla="*/ 33129 h 43964"/>
              <a:gd name="csX5" fmla="*/ 508799 w 508798"/>
              <a:gd name="csY5" fmla="*/ 43964 h 43964"/>
              <a:gd name="csX6" fmla="*/ 480279 w 508798"/>
              <a:gd name="csY6" fmla="*/ 0 h 4396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08798" h="43964">
                <a:moveTo>
                  <a:pt x="16249" y="931"/>
                </a:moveTo>
                <a:lnTo>
                  <a:pt x="0" y="20553"/>
                </a:lnTo>
                <a:lnTo>
                  <a:pt x="17515" y="18899"/>
                </a:lnTo>
                <a:lnTo>
                  <a:pt x="306370" y="0"/>
                </a:lnTo>
                <a:lnTo>
                  <a:pt x="471692" y="33129"/>
                </a:lnTo>
                <a:lnTo>
                  <a:pt x="508799" y="43964"/>
                </a:lnTo>
                <a:lnTo>
                  <a:pt x="480279" y="0"/>
                </a:lnTo>
              </a:path>
            </a:pathLst>
          </a:custGeom>
          <a:solidFill>
            <a:srgbClr val="D0DCE7"/>
          </a:solidFill>
          <a:ln w="9509" cap="flat">
            <a:noFill/>
            <a:prstDash val="solid"/>
            <a:miter/>
          </a:ln>
        </p:spPr>
        <p:txBody>
          <a:bodyPr/>
          <a:lstStyle/>
          <a:p>
            <a:endParaRPr lang="nl-NL"/>
          </a:p>
        </p:txBody>
      </p:sp>
      <p:sp>
        <p:nvSpPr>
          <p:cNvPr id="140" name="Vrije vorm 139">
            <a:extLst>
              <a:ext uri="{FF2B5EF4-FFF2-40B4-BE49-F238E27FC236}">
                <a16:creationId xmlns:a16="http://schemas.microsoft.com/office/drawing/2014/main" id="{923E9039-6A6D-4650-8A08-6AE01A3258E1}"/>
              </a:ext>
            </a:extLst>
          </p:cNvPr>
          <p:cNvSpPr/>
          <p:nvPr/>
        </p:nvSpPr>
        <p:spPr>
          <a:xfrm>
            <a:off x="707562" y="3804507"/>
            <a:ext cx="1700318" cy="2369974"/>
          </a:xfrm>
          <a:custGeom>
            <a:avLst/>
            <a:gdLst>
              <a:gd name="csX0" fmla="*/ 281219 w 1700318"/>
              <a:gd name="csY0" fmla="*/ 0 h 2369974"/>
              <a:gd name="csX1" fmla="*/ 1193412 w 1700318"/>
              <a:gd name="csY1" fmla="*/ 0 h 2369974"/>
              <a:gd name="csX2" fmla="*/ 1532132 w 1700318"/>
              <a:gd name="csY2" fmla="*/ 309302 h 2369974"/>
              <a:gd name="csX3" fmla="*/ 1698915 w 1700318"/>
              <a:gd name="csY3" fmla="*/ 2060672 h 2369974"/>
              <a:gd name="csX4" fmla="*/ 1419102 w 1700318"/>
              <a:gd name="csY4" fmla="*/ 2369974 h 2369974"/>
              <a:gd name="csX5" fmla="*/ 506901 w 1700318"/>
              <a:gd name="csY5" fmla="*/ 2369974 h 2369974"/>
              <a:gd name="csX6" fmla="*/ 168177 w 1700318"/>
              <a:gd name="csY6" fmla="*/ 2060672 h 2369974"/>
              <a:gd name="csX7" fmla="*/ 1405 w 1700318"/>
              <a:gd name="csY7" fmla="*/ 309302 h 2369974"/>
              <a:gd name="csX8" fmla="*/ 281219 w 1700318"/>
              <a:gd name="csY8" fmla="*/ 0 h 23699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700318" h="2369974">
                <a:moveTo>
                  <a:pt x="281219" y="0"/>
                </a:moveTo>
                <a:lnTo>
                  <a:pt x="1193412" y="0"/>
                </a:lnTo>
                <a:cubicBezTo>
                  <a:pt x="1363515" y="0"/>
                  <a:pt x="1515937" y="139180"/>
                  <a:pt x="1532132" y="309302"/>
                </a:cubicBezTo>
                <a:lnTo>
                  <a:pt x="1698915" y="2060672"/>
                </a:lnTo>
                <a:cubicBezTo>
                  <a:pt x="1715110" y="2230794"/>
                  <a:pt x="1589205" y="2369974"/>
                  <a:pt x="1419102" y="2369974"/>
                </a:cubicBezTo>
                <a:lnTo>
                  <a:pt x="506901" y="2369974"/>
                </a:lnTo>
                <a:cubicBezTo>
                  <a:pt x="336797" y="2369974"/>
                  <a:pt x="184376" y="2230794"/>
                  <a:pt x="168177" y="2060672"/>
                </a:cubicBezTo>
                <a:lnTo>
                  <a:pt x="1405" y="309302"/>
                </a:lnTo>
                <a:cubicBezTo>
                  <a:pt x="-14801" y="139180"/>
                  <a:pt x="111119" y="0"/>
                  <a:pt x="281219" y="0"/>
                </a:cubicBezTo>
                <a:close/>
              </a:path>
            </a:pathLst>
          </a:custGeom>
          <a:solidFill>
            <a:srgbClr val="86C2EB"/>
          </a:solidFill>
          <a:ln w="9509" cap="flat">
            <a:noFill/>
            <a:prstDash val="solid"/>
            <a:miter/>
          </a:ln>
        </p:spPr>
        <p:txBody>
          <a:bodyPr/>
          <a:lstStyle/>
          <a:p>
            <a:endParaRPr lang="nl-NL"/>
          </a:p>
        </p:txBody>
      </p:sp>
      <p:sp>
        <p:nvSpPr>
          <p:cNvPr id="141" name="Vrije vorm 140">
            <a:extLst>
              <a:ext uri="{FF2B5EF4-FFF2-40B4-BE49-F238E27FC236}">
                <a16:creationId xmlns:a16="http://schemas.microsoft.com/office/drawing/2014/main" id="{AE95703B-1886-6EDB-7FF4-C8F9780BB596}"/>
              </a:ext>
            </a:extLst>
          </p:cNvPr>
          <p:cNvSpPr/>
          <p:nvPr/>
        </p:nvSpPr>
        <p:spPr>
          <a:xfrm>
            <a:off x="3361414" y="4919377"/>
            <a:ext cx="807898" cy="328303"/>
          </a:xfrm>
          <a:custGeom>
            <a:avLst/>
            <a:gdLst>
              <a:gd name="csX0" fmla="*/ 86308 w 807898"/>
              <a:gd name="csY0" fmla="*/ 71666 h 328303"/>
              <a:gd name="csX1" fmla="*/ 623208 w 807898"/>
              <a:gd name="csY1" fmla="*/ 24214 h 328303"/>
              <a:gd name="csX2" fmla="*/ 798439 w 807898"/>
              <a:gd name="csY2" fmla="*/ 0 h 328303"/>
              <a:gd name="csX3" fmla="*/ 807899 w 807898"/>
              <a:gd name="csY3" fmla="*/ 165260 h 328303"/>
              <a:gd name="csX4" fmla="*/ 414126 w 807898"/>
              <a:gd name="csY4" fmla="*/ 290219 h 328303"/>
              <a:gd name="csX5" fmla="*/ 9056 w 807898"/>
              <a:gd name="csY5" fmla="*/ 284658 h 328303"/>
              <a:gd name="csX6" fmla="*/ 86308 w 807898"/>
              <a:gd name="csY6" fmla="*/ 71666 h 328303"/>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07898" h="328303">
                <a:moveTo>
                  <a:pt x="86308" y="71666"/>
                </a:moveTo>
                <a:cubicBezTo>
                  <a:pt x="216908" y="-9827"/>
                  <a:pt x="462303" y="45237"/>
                  <a:pt x="623208" y="24214"/>
                </a:cubicBezTo>
                <a:cubicBezTo>
                  <a:pt x="716153" y="12066"/>
                  <a:pt x="738999" y="15990"/>
                  <a:pt x="798439" y="0"/>
                </a:cubicBezTo>
                <a:cubicBezTo>
                  <a:pt x="798498" y="18880"/>
                  <a:pt x="807772" y="127495"/>
                  <a:pt x="807899" y="165260"/>
                </a:cubicBezTo>
                <a:cubicBezTo>
                  <a:pt x="647145" y="188622"/>
                  <a:pt x="492643" y="266491"/>
                  <a:pt x="414126" y="290219"/>
                </a:cubicBezTo>
                <a:cubicBezTo>
                  <a:pt x="335590" y="313934"/>
                  <a:pt x="90937" y="365341"/>
                  <a:pt x="9056" y="284658"/>
                </a:cubicBezTo>
                <a:cubicBezTo>
                  <a:pt x="-21624" y="254417"/>
                  <a:pt x="31040" y="106142"/>
                  <a:pt x="86308" y="71666"/>
                </a:cubicBezTo>
                <a:close/>
              </a:path>
            </a:pathLst>
          </a:custGeom>
          <a:solidFill>
            <a:srgbClr val="D3A77F"/>
          </a:solidFill>
          <a:ln w="9509" cap="flat">
            <a:noFill/>
            <a:prstDash val="solid"/>
            <a:miter/>
          </a:ln>
        </p:spPr>
        <p:txBody>
          <a:bodyPr/>
          <a:lstStyle/>
          <a:p>
            <a:endParaRPr lang="nl-NL"/>
          </a:p>
        </p:txBody>
      </p:sp>
      <p:sp>
        <p:nvSpPr>
          <p:cNvPr id="142" name="Vrije vorm 141">
            <a:extLst>
              <a:ext uri="{FF2B5EF4-FFF2-40B4-BE49-F238E27FC236}">
                <a16:creationId xmlns:a16="http://schemas.microsoft.com/office/drawing/2014/main" id="{225EFAA1-BDCC-0E29-5A8F-31FF2DB920FC}"/>
              </a:ext>
            </a:extLst>
          </p:cNvPr>
          <p:cNvSpPr/>
          <p:nvPr/>
        </p:nvSpPr>
        <p:spPr>
          <a:xfrm>
            <a:off x="3902993" y="4803481"/>
            <a:ext cx="604451" cy="333021"/>
          </a:xfrm>
          <a:custGeom>
            <a:avLst/>
            <a:gdLst>
              <a:gd name="csX0" fmla="*/ 62205 w 604451"/>
              <a:gd name="csY0" fmla="*/ 142726 h 333021"/>
              <a:gd name="csX1" fmla="*/ 259534 w 604451"/>
              <a:gd name="csY1" fmla="*/ 1117 h 333021"/>
              <a:gd name="csX2" fmla="*/ 392092 w 604451"/>
              <a:gd name="csY2" fmla="*/ 3131 h 333021"/>
              <a:gd name="csX3" fmla="*/ 499340 w 604451"/>
              <a:gd name="csY3" fmla="*/ 92957 h 333021"/>
              <a:gd name="csX4" fmla="*/ 454423 w 604451"/>
              <a:gd name="csY4" fmla="*/ 98232 h 333021"/>
              <a:gd name="csX5" fmla="*/ 411623 w 604451"/>
              <a:gd name="csY5" fmla="*/ 78207 h 333021"/>
              <a:gd name="csX6" fmla="*/ 359536 w 604451"/>
              <a:gd name="csY6" fmla="*/ 50072 h 333021"/>
              <a:gd name="csX7" fmla="*/ 423511 w 604451"/>
              <a:gd name="csY7" fmla="*/ 84628 h 333021"/>
              <a:gd name="csX8" fmla="*/ 603225 w 604451"/>
              <a:gd name="csY8" fmla="*/ 204326 h 333021"/>
              <a:gd name="csX9" fmla="*/ 537303 w 604451"/>
              <a:gd name="csY9" fmla="*/ 217047 h 333021"/>
              <a:gd name="csX10" fmla="*/ 435177 w 604451"/>
              <a:gd name="csY10" fmla="*/ 170889 h 333021"/>
              <a:gd name="csX11" fmla="*/ 533452 w 604451"/>
              <a:gd name="csY11" fmla="*/ 251774 h 333021"/>
              <a:gd name="csX12" fmla="*/ 489367 w 604451"/>
              <a:gd name="csY12" fmla="*/ 262920 h 333021"/>
              <a:gd name="csX13" fmla="*/ 494482 w 604451"/>
              <a:gd name="csY13" fmla="*/ 270090 h 333021"/>
              <a:gd name="csX14" fmla="*/ 425451 w 604451"/>
              <a:gd name="csY14" fmla="*/ 284458 h 333021"/>
              <a:gd name="csX15" fmla="*/ 366603 w 604451"/>
              <a:gd name="csY15" fmla="*/ 265511 h 333021"/>
              <a:gd name="csX16" fmla="*/ 280144 w 604451"/>
              <a:gd name="csY16" fmla="*/ 277190 h 333021"/>
              <a:gd name="csX17" fmla="*/ 181566 w 604451"/>
              <a:gd name="csY17" fmla="*/ 308056 h 333021"/>
              <a:gd name="csX18" fmla="*/ 48090 w 604451"/>
              <a:gd name="csY18" fmla="*/ 331958 h 333021"/>
              <a:gd name="csX19" fmla="*/ 0 w 604451"/>
              <a:gd name="csY19" fmla="*/ 301719 h 333021"/>
              <a:gd name="csX20" fmla="*/ 62205 w 604451"/>
              <a:gd name="csY20" fmla="*/ 142726 h 33302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Lst>
            <a:rect l="l" t="t" r="r" b="b"/>
            <a:pathLst>
              <a:path w="604451" h="333021">
                <a:moveTo>
                  <a:pt x="62205" y="142726"/>
                </a:moveTo>
                <a:cubicBezTo>
                  <a:pt x="101008" y="118119"/>
                  <a:pt x="250158" y="4508"/>
                  <a:pt x="259534" y="1117"/>
                </a:cubicBezTo>
                <a:cubicBezTo>
                  <a:pt x="268911" y="-2272"/>
                  <a:pt x="392092" y="3131"/>
                  <a:pt x="392092" y="3131"/>
                </a:cubicBezTo>
                <a:lnTo>
                  <a:pt x="499340" y="92957"/>
                </a:lnTo>
                <a:cubicBezTo>
                  <a:pt x="499340" y="92957"/>
                  <a:pt x="473462" y="102466"/>
                  <a:pt x="454423" y="98232"/>
                </a:cubicBezTo>
                <a:cubicBezTo>
                  <a:pt x="435394" y="94002"/>
                  <a:pt x="411623" y="78207"/>
                  <a:pt x="411623" y="78207"/>
                </a:cubicBezTo>
                <a:lnTo>
                  <a:pt x="359536" y="50072"/>
                </a:lnTo>
                <a:lnTo>
                  <a:pt x="423511" y="84628"/>
                </a:lnTo>
                <a:cubicBezTo>
                  <a:pt x="423511" y="84628"/>
                  <a:pt x="593694" y="201425"/>
                  <a:pt x="603225" y="204326"/>
                </a:cubicBezTo>
                <a:cubicBezTo>
                  <a:pt x="612770" y="207231"/>
                  <a:pt x="564305" y="224218"/>
                  <a:pt x="537303" y="217047"/>
                </a:cubicBezTo>
                <a:cubicBezTo>
                  <a:pt x="510306" y="209874"/>
                  <a:pt x="435177" y="170889"/>
                  <a:pt x="435177" y="170889"/>
                </a:cubicBezTo>
                <a:cubicBezTo>
                  <a:pt x="435177" y="170889"/>
                  <a:pt x="523761" y="242581"/>
                  <a:pt x="533452" y="251774"/>
                </a:cubicBezTo>
                <a:cubicBezTo>
                  <a:pt x="528281" y="260490"/>
                  <a:pt x="506828" y="267187"/>
                  <a:pt x="489367" y="262920"/>
                </a:cubicBezTo>
                <a:lnTo>
                  <a:pt x="494482" y="270090"/>
                </a:lnTo>
                <a:cubicBezTo>
                  <a:pt x="494482" y="270090"/>
                  <a:pt x="463405" y="288203"/>
                  <a:pt x="425451" y="284458"/>
                </a:cubicBezTo>
                <a:cubicBezTo>
                  <a:pt x="387501" y="280712"/>
                  <a:pt x="366603" y="265511"/>
                  <a:pt x="366603" y="265511"/>
                </a:cubicBezTo>
                <a:cubicBezTo>
                  <a:pt x="366603" y="265511"/>
                  <a:pt x="292758" y="276862"/>
                  <a:pt x="280144" y="277190"/>
                </a:cubicBezTo>
                <a:cubicBezTo>
                  <a:pt x="267541" y="277508"/>
                  <a:pt x="206538" y="297964"/>
                  <a:pt x="181566" y="308056"/>
                </a:cubicBezTo>
                <a:cubicBezTo>
                  <a:pt x="156583" y="318142"/>
                  <a:pt x="65598" y="337801"/>
                  <a:pt x="48090" y="331958"/>
                </a:cubicBezTo>
                <a:cubicBezTo>
                  <a:pt x="30591" y="326110"/>
                  <a:pt x="0" y="301719"/>
                  <a:pt x="0" y="301719"/>
                </a:cubicBezTo>
                <a:lnTo>
                  <a:pt x="62205" y="142726"/>
                </a:lnTo>
                <a:close/>
              </a:path>
            </a:pathLst>
          </a:custGeom>
          <a:solidFill>
            <a:srgbClr val="D3A77F"/>
          </a:solidFill>
          <a:ln w="9509" cap="flat">
            <a:noFill/>
            <a:prstDash val="solid"/>
            <a:miter/>
          </a:ln>
        </p:spPr>
        <p:txBody>
          <a:bodyPr/>
          <a:lstStyle/>
          <a:p>
            <a:endParaRPr lang="nl-NL"/>
          </a:p>
        </p:txBody>
      </p:sp>
      <p:sp>
        <p:nvSpPr>
          <p:cNvPr id="143" name="Rechthoek 142">
            <a:extLst>
              <a:ext uri="{FF2B5EF4-FFF2-40B4-BE49-F238E27FC236}">
                <a16:creationId xmlns:a16="http://schemas.microsoft.com/office/drawing/2014/main" id="{E73C5D90-85D1-2CBB-8AF5-05432D921D1A}"/>
              </a:ext>
            </a:extLst>
          </p:cNvPr>
          <p:cNvSpPr/>
          <p:nvPr/>
        </p:nvSpPr>
        <p:spPr>
          <a:xfrm rot="21144278">
            <a:off x="3839716" y="4930862"/>
            <a:ext cx="102612" cy="246686"/>
          </a:xfrm>
          <a:prstGeom prst="rect">
            <a:avLst/>
          </a:prstGeom>
          <a:solidFill>
            <a:srgbClr val="4792CD"/>
          </a:solidFill>
          <a:ln w="9509" cap="flat">
            <a:noFill/>
            <a:prstDash val="solid"/>
            <a:miter/>
          </a:ln>
        </p:spPr>
        <p:txBody>
          <a:bodyPr/>
          <a:lstStyle/>
          <a:p>
            <a:endParaRPr lang="nl-NL"/>
          </a:p>
        </p:txBody>
      </p:sp>
      <p:sp>
        <p:nvSpPr>
          <p:cNvPr id="144" name="Vrije vorm 143">
            <a:extLst>
              <a:ext uri="{FF2B5EF4-FFF2-40B4-BE49-F238E27FC236}">
                <a16:creationId xmlns:a16="http://schemas.microsoft.com/office/drawing/2014/main" id="{10363C48-715A-B5D1-49EB-3F34E3CDAD8D}"/>
              </a:ext>
            </a:extLst>
          </p:cNvPr>
          <p:cNvSpPr/>
          <p:nvPr/>
        </p:nvSpPr>
        <p:spPr>
          <a:xfrm>
            <a:off x="2818009" y="4906720"/>
            <a:ext cx="1053228" cy="480500"/>
          </a:xfrm>
          <a:custGeom>
            <a:avLst/>
            <a:gdLst>
              <a:gd name="csX0" fmla="*/ 127905 w 1053228"/>
              <a:gd name="csY0" fmla="*/ 471309 h 480500"/>
              <a:gd name="csX1" fmla="*/ 1053229 w 1053228"/>
              <a:gd name="csY1" fmla="*/ 289838 h 480500"/>
              <a:gd name="csX2" fmla="*/ 1008276 w 1053228"/>
              <a:gd name="csY2" fmla="*/ 4582 h 480500"/>
              <a:gd name="csX3" fmla="*/ 27026 w 1053228"/>
              <a:gd name="csY3" fmla="*/ 111466 h 480500"/>
              <a:gd name="csX4" fmla="*/ 127905 w 1053228"/>
              <a:gd name="csY4" fmla="*/ 471309 h 480500"/>
            </a:gdLst>
            <a:ahLst/>
            <a:cxnLst>
              <a:cxn ang="0">
                <a:pos x="csX0" y="csY0"/>
              </a:cxn>
              <a:cxn ang="0">
                <a:pos x="csX1" y="csY1"/>
              </a:cxn>
              <a:cxn ang="0">
                <a:pos x="csX2" y="csY2"/>
              </a:cxn>
              <a:cxn ang="0">
                <a:pos x="csX3" y="csY3"/>
              </a:cxn>
              <a:cxn ang="0">
                <a:pos x="csX4" y="csY4"/>
              </a:cxn>
            </a:cxnLst>
            <a:rect l="l" t="t" r="r" b="b"/>
            <a:pathLst>
              <a:path w="1053228" h="480500">
                <a:moveTo>
                  <a:pt x="127905" y="471309"/>
                </a:moveTo>
                <a:cubicBezTo>
                  <a:pt x="369774" y="529081"/>
                  <a:pt x="1027767" y="295852"/>
                  <a:pt x="1053229" y="289838"/>
                </a:cubicBezTo>
                <a:cubicBezTo>
                  <a:pt x="1043787" y="197305"/>
                  <a:pt x="1027669" y="84344"/>
                  <a:pt x="1008276" y="4582"/>
                </a:cubicBezTo>
                <a:cubicBezTo>
                  <a:pt x="799991" y="-6069"/>
                  <a:pt x="154993" y="-7831"/>
                  <a:pt x="27026" y="111466"/>
                </a:cubicBezTo>
                <a:cubicBezTo>
                  <a:pt x="-14679" y="150341"/>
                  <a:pt x="-26140" y="434512"/>
                  <a:pt x="127905" y="471309"/>
                </a:cubicBezTo>
                <a:close/>
              </a:path>
            </a:pathLst>
          </a:custGeom>
          <a:solidFill>
            <a:srgbClr val="FFFFFF"/>
          </a:solidFill>
          <a:ln w="9509" cap="flat">
            <a:noFill/>
            <a:prstDash val="solid"/>
            <a:miter/>
          </a:ln>
        </p:spPr>
        <p:txBody>
          <a:bodyPr/>
          <a:lstStyle/>
          <a:p>
            <a:endParaRPr lang="nl-NL"/>
          </a:p>
        </p:txBody>
      </p:sp>
      <p:grpSp>
        <p:nvGrpSpPr>
          <p:cNvPr id="146" name="Graphic 46">
            <a:extLst>
              <a:ext uri="{FF2B5EF4-FFF2-40B4-BE49-F238E27FC236}">
                <a16:creationId xmlns:a16="http://schemas.microsoft.com/office/drawing/2014/main" id="{009611D9-1639-248A-0890-24AD8E6D0010}"/>
              </a:ext>
            </a:extLst>
          </p:cNvPr>
          <p:cNvGrpSpPr/>
          <p:nvPr/>
        </p:nvGrpSpPr>
        <p:grpSpPr>
          <a:xfrm>
            <a:off x="2745456" y="3110131"/>
            <a:ext cx="268107" cy="262854"/>
            <a:chOff x="7309554" y="1791904"/>
            <a:chExt cx="223736" cy="223736"/>
          </a:xfrm>
        </p:grpSpPr>
        <p:sp>
          <p:nvSpPr>
            <p:cNvPr id="147" name="Vrije vorm 146">
              <a:extLst>
                <a:ext uri="{FF2B5EF4-FFF2-40B4-BE49-F238E27FC236}">
                  <a16:creationId xmlns:a16="http://schemas.microsoft.com/office/drawing/2014/main" id="{F7506546-E553-AD2A-F6EF-C8AAA44D2E85}"/>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sz="1867"/>
            </a:p>
          </p:txBody>
        </p:sp>
        <p:grpSp>
          <p:nvGrpSpPr>
            <p:cNvPr id="148" name="Graphic 46">
              <a:extLst>
                <a:ext uri="{FF2B5EF4-FFF2-40B4-BE49-F238E27FC236}">
                  <a16:creationId xmlns:a16="http://schemas.microsoft.com/office/drawing/2014/main" id="{5441D2EE-F4DC-1389-3501-C01F316D4ECC}"/>
                </a:ext>
              </a:extLst>
            </p:cNvPr>
            <p:cNvGrpSpPr/>
            <p:nvPr/>
          </p:nvGrpSpPr>
          <p:grpSpPr>
            <a:xfrm>
              <a:off x="7338012" y="1819223"/>
              <a:ext cx="159619" cy="196417"/>
              <a:chOff x="7338012" y="1819223"/>
              <a:chExt cx="159619" cy="196417"/>
            </a:xfrm>
          </p:grpSpPr>
          <p:sp>
            <p:nvSpPr>
              <p:cNvPr id="149" name="Vrije vorm 148">
                <a:extLst>
                  <a:ext uri="{FF2B5EF4-FFF2-40B4-BE49-F238E27FC236}">
                    <a16:creationId xmlns:a16="http://schemas.microsoft.com/office/drawing/2014/main" id="{BABDE21F-1F1B-802C-720E-436688FCD286}"/>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867"/>
              </a:p>
            </p:txBody>
          </p:sp>
          <p:sp>
            <p:nvSpPr>
              <p:cNvPr id="150" name="Vrije vorm 149">
                <a:extLst>
                  <a:ext uri="{FF2B5EF4-FFF2-40B4-BE49-F238E27FC236}">
                    <a16:creationId xmlns:a16="http://schemas.microsoft.com/office/drawing/2014/main" id="{375F68EE-28AA-81C5-1D6A-07B70D30E455}"/>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867"/>
              </a:p>
            </p:txBody>
          </p:sp>
          <p:sp>
            <p:nvSpPr>
              <p:cNvPr id="151" name="Vrije vorm 150">
                <a:extLst>
                  <a:ext uri="{FF2B5EF4-FFF2-40B4-BE49-F238E27FC236}">
                    <a16:creationId xmlns:a16="http://schemas.microsoft.com/office/drawing/2014/main" id="{29D131F5-044D-D4D9-78E8-9709EF132D98}"/>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867"/>
              </a:p>
            </p:txBody>
          </p:sp>
          <p:sp>
            <p:nvSpPr>
              <p:cNvPr id="152" name="Vrije vorm 151">
                <a:extLst>
                  <a:ext uri="{FF2B5EF4-FFF2-40B4-BE49-F238E27FC236}">
                    <a16:creationId xmlns:a16="http://schemas.microsoft.com/office/drawing/2014/main" id="{46D08BB1-AD48-8480-0F99-8C1F71BBD8E0}"/>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867"/>
              </a:p>
            </p:txBody>
          </p:sp>
          <p:sp>
            <p:nvSpPr>
              <p:cNvPr id="153" name="Vrije vorm 152">
                <a:extLst>
                  <a:ext uri="{FF2B5EF4-FFF2-40B4-BE49-F238E27FC236}">
                    <a16:creationId xmlns:a16="http://schemas.microsoft.com/office/drawing/2014/main" id="{607EEF52-FF6F-E256-C2AB-4F6B97DAB988}"/>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867"/>
              </a:p>
            </p:txBody>
          </p:sp>
          <p:sp>
            <p:nvSpPr>
              <p:cNvPr id="154" name="Vrije vorm 153">
                <a:extLst>
                  <a:ext uri="{FF2B5EF4-FFF2-40B4-BE49-F238E27FC236}">
                    <a16:creationId xmlns:a16="http://schemas.microsoft.com/office/drawing/2014/main" id="{E540DF08-89F8-1C15-B480-983F9B37D425}"/>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867"/>
              </a:p>
            </p:txBody>
          </p:sp>
          <p:sp>
            <p:nvSpPr>
              <p:cNvPr id="155" name="Vrije vorm 154">
                <a:extLst>
                  <a:ext uri="{FF2B5EF4-FFF2-40B4-BE49-F238E27FC236}">
                    <a16:creationId xmlns:a16="http://schemas.microsoft.com/office/drawing/2014/main" id="{5EAA07E6-B583-56B0-CB02-26025D4BB3CF}"/>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867"/>
              </a:p>
            </p:txBody>
          </p:sp>
          <p:sp>
            <p:nvSpPr>
              <p:cNvPr id="156" name="Vrije vorm 155">
                <a:extLst>
                  <a:ext uri="{FF2B5EF4-FFF2-40B4-BE49-F238E27FC236}">
                    <a16:creationId xmlns:a16="http://schemas.microsoft.com/office/drawing/2014/main" id="{FD494E8D-A9AF-204A-842E-E27DE94DE27B}"/>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867"/>
              </a:p>
            </p:txBody>
          </p:sp>
          <p:sp>
            <p:nvSpPr>
              <p:cNvPr id="157" name="Vrije vorm 156">
                <a:extLst>
                  <a:ext uri="{FF2B5EF4-FFF2-40B4-BE49-F238E27FC236}">
                    <a16:creationId xmlns:a16="http://schemas.microsoft.com/office/drawing/2014/main" id="{F85789E5-90C0-0064-6A6F-C6AACFFE7573}"/>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867"/>
              </a:p>
            </p:txBody>
          </p:sp>
          <p:sp>
            <p:nvSpPr>
              <p:cNvPr id="158" name="Vrije vorm 157">
                <a:extLst>
                  <a:ext uri="{FF2B5EF4-FFF2-40B4-BE49-F238E27FC236}">
                    <a16:creationId xmlns:a16="http://schemas.microsoft.com/office/drawing/2014/main" id="{C7425D15-EDB9-E15B-1114-BE7012C197C9}"/>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867"/>
              </a:p>
            </p:txBody>
          </p:sp>
          <p:sp>
            <p:nvSpPr>
              <p:cNvPr id="159" name="Vrije vorm 158">
                <a:extLst>
                  <a:ext uri="{FF2B5EF4-FFF2-40B4-BE49-F238E27FC236}">
                    <a16:creationId xmlns:a16="http://schemas.microsoft.com/office/drawing/2014/main" id="{CF2603A9-DAFB-35CD-6D1B-3A2DCF195463}"/>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867"/>
              </a:p>
            </p:txBody>
          </p:sp>
          <p:sp>
            <p:nvSpPr>
              <p:cNvPr id="160" name="Vrije vorm 159">
                <a:extLst>
                  <a:ext uri="{FF2B5EF4-FFF2-40B4-BE49-F238E27FC236}">
                    <a16:creationId xmlns:a16="http://schemas.microsoft.com/office/drawing/2014/main" id="{7BE2BED8-8CFC-74BF-1377-4291E459A0E3}"/>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867"/>
              </a:p>
            </p:txBody>
          </p:sp>
          <p:sp>
            <p:nvSpPr>
              <p:cNvPr id="161" name="Vrije vorm 160">
                <a:extLst>
                  <a:ext uri="{FF2B5EF4-FFF2-40B4-BE49-F238E27FC236}">
                    <a16:creationId xmlns:a16="http://schemas.microsoft.com/office/drawing/2014/main" id="{DE3FC394-F8F6-3807-CB4B-5207B222B066}"/>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867"/>
              </a:p>
            </p:txBody>
          </p:sp>
          <p:sp>
            <p:nvSpPr>
              <p:cNvPr id="162" name="Vrije vorm 161">
                <a:extLst>
                  <a:ext uri="{FF2B5EF4-FFF2-40B4-BE49-F238E27FC236}">
                    <a16:creationId xmlns:a16="http://schemas.microsoft.com/office/drawing/2014/main" id="{4E71288E-48BB-88D9-0DC8-FDFDE2021349}"/>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867"/>
              </a:p>
            </p:txBody>
          </p:sp>
          <p:sp>
            <p:nvSpPr>
              <p:cNvPr id="163" name="Vrije vorm 162">
                <a:extLst>
                  <a:ext uri="{FF2B5EF4-FFF2-40B4-BE49-F238E27FC236}">
                    <a16:creationId xmlns:a16="http://schemas.microsoft.com/office/drawing/2014/main" id="{6CF7E0F4-019D-D81B-335A-F9E8BC8D7850}"/>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867"/>
              </a:p>
            </p:txBody>
          </p:sp>
          <p:sp>
            <p:nvSpPr>
              <p:cNvPr id="164" name="Vrije vorm 163">
                <a:extLst>
                  <a:ext uri="{FF2B5EF4-FFF2-40B4-BE49-F238E27FC236}">
                    <a16:creationId xmlns:a16="http://schemas.microsoft.com/office/drawing/2014/main" id="{BC7EE3DA-2892-8921-49B1-F921F31DB73B}"/>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867"/>
              </a:p>
            </p:txBody>
          </p:sp>
          <p:sp>
            <p:nvSpPr>
              <p:cNvPr id="165" name="Vrije vorm 164">
                <a:extLst>
                  <a:ext uri="{FF2B5EF4-FFF2-40B4-BE49-F238E27FC236}">
                    <a16:creationId xmlns:a16="http://schemas.microsoft.com/office/drawing/2014/main" id="{1AE3C5B5-E1C9-69B8-D83B-B535E4C22126}"/>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867"/>
              </a:p>
            </p:txBody>
          </p:sp>
        </p:grpSp>
      </p:grpSp>
      <p:sp>
        <p:nvSpPr>
          <p:cNvPr id="166" name="Rechthoek 165">
            <a:extLst>
              <a:ext uri="{FF2B5EF4-FFF2-40B4-BE49-F238E27FC236}">
                <a16:creationId xmlns:a16="http://schemas.microsoft.com/office/drawing/2014/main" id="{F9961391-E4D2-E022-B694-FD878C03B7D5}"/>
              </a:ext>
            </a:extLst>
          </p:cNvPr>
          <p:cNvSpPr/>
          <p:nvPr/>
        </p:nvSpPr>
        <p:spPr>
          <a:xfrm>
            <a:off x="48446" y="6730928"/>
            <a:ext cx="12213225" cy="217807"/>
          </a:xfrm>
          <a:prstGeom prst="rect">
            <a:avLst/>
          </a:prstGeom>
          <a:solidFill>
            <a:schemeClr val="tx2"/>
          </a:solidFill>
          <a:ln w="12700" cap="flat">
            <a:noFill/>
            <a:prstDash val="solid"/>
            <a:miter/>
          </a:ln>
        </p:spPr>
        <p:txBody>
          <a:bodyPr rtlCol="0" anchor="ctr"/>
          <a:lstStyle/>
          <a:p>
            <a:pPr algn="l"/>
            <a:endParaRPr lang="nl-NL" sz="1349"/>
          </a:p>
        </p:txBody>
      </p:sp>
      <p:grpSp>
        <p:nvGrpSpPr>
          <p:cNvPr id="431" name="Groep 430">
            <a:extLst>
              <a:ext uri="{FF2B5EF4-FFF2-40B4-BE49-F238E27FC236}">
                <a16:creationId xmlns:a16="http://schemas.microsoft.com/office/drawing/2014/main" id="{582F779E-FF05-A42B-150E-9CB95CE1769C}"/>
              </a:ext>
            </a:extLst>
          </p:cNvPr>
          <p:cNvGrpSpPr/>
          <p:nvPr/>
        </p:nvGrpSpPr>
        <p:grpSpPr>
          <a:xfrm>
            <a:off x="4713261" y="965887"/>
            <a:ext cx="5701893" cy="4302396"/>
            <a:chOff x="5994101" y="965918"/>
            <a:chExt cx="4420592" cy="3335776"/>
          </a:xfrm>
        </p:grpSpPr>
        <p:sp>
          <p:nvSpPr>
            <p:cNvPr id="170" name="Vrije vorm 169">
              <a:extLst>
                <a:ext uri="{FF2B5EF4-FFF2-40B4-BE49-F238E27FC236}">
                  <a16:creationId xmlns:a16="http://schemas.microsoft.com/office/drawing/2014/main" id="{30EA292D-D686-1FD4-DF50-EC93D449B336}"/>
                </a:ext>
              </a:extLst>
            </p:cNvPr>
            <p:cNvSpPr/>
            <p:nvPr/>
          </p:nvSpPr>
          <p:spPr>
            <a:xfrm>
              <a:off x="6840081" y="2489647"/>
              <a:ext cx="8432" cy="5525"/>
            </a:xfrm>
            <a:custGeom>
              <a:avLst/>
              <a:gdLst>
                <a:gd name="csX0" fmla="*/ 3335 w 6101"/>
                <a:gd name="csY0" fmla="*/ 3999 h 3998"/>
                <a:gd name="csX1" fmla="*/ 0 w 6101"/>
                <a:gd name="csY1" fmla="*/ 3498 h 3998"/>
                <a:gd name="csX2" fmla="*/ 6102 w 6101"/>
                <a:gd name="csY2" fmla="*/ 43 h 3998"/>
              </a:gdLst>
              <a:ahLst/>
              <a:cxnLst>
                <a:cxn ang="0">
                  <a:pos x="csX0" y="csY0"/>
                </a:cxn>
                <a:cxn ang="0">
                  <a:pos x="csX1" y="csY1"/>
                </a:cxn>
                <a:cxn ang="0">
                  <a:pos x="csX2" y="csY2"/>
                </a:cxn>
              </a:cxnLst>
              <a:rect l="l" t="t" r="r" b="b"/>
              <a:pathLst>
                <a:path w="6101" h="3998">
                  <a:moveTo>
                    <a:pt x="3335" y="3999"/>
                  </a:moveTo>
                  <a:lnTo>
                    <a:pt x="0" y="3498"/>
                  </a:lnTo>
                  <a:cubicBezTo>
                    <a:pt x="0" y="3498"/>
                    <a:pt x="2383" y="-450"/>
                    <a:pt x="6102" y="43"/>
                  </a:cubicBezTo>
                </a:path>
              </a:pathLst>
            </a:custGeom>
            <a:solidFill>
              <a:srgbClr val="404947"/>
            </a:solidFill>
            <a:ln w="9525" cap="flat">
              <a:noFill/>
              <a:prstDash val="solid"/>
              <a:miter/>
            </a:ln>
          </p:spPr>
          <p:txBody>
            <a:bodyPr/>
            <a:lstStyle/>
            <a:p>
              <a:endParaRPr lang="nl-NL"/>
            </a:p>
          </p:txBody>
        </p:sp>
        <p:grpSp>
          <p:nvGrpSpPr>
            <p:cNvPr id="171" name="Graphic 167">
              <a:extLst>
                <a:ext uri="{FF2B5EF4-FFF2-40B4-BE49-F238E27FC236}">
                  <a16:creationId xmlns:a16="http://schemas.microsoft.com/office/drawing/2014/main" id="{966817A6-90C6-4EC2-9A87-8A3AC0DF67E5}"/>
                </a:ext>
              </a:extLst>
            </p:cNvPr>
            <p:cNvGrpSpPr/>
            <p:nvPr/>
          </p:nvGrpSpPr>
          <p:grpSpPr>
            <a:xfrm>
              <a:off x="7412137" y="2973944"/>
              <a:ext cx="1590237" cy="1327750"/>
              <a:chOff x="7555296" y="2295843"/>
              <a:chExt cx="1150653" cy="960732"/>
            </a:xfrm>
          </p:grpSpPr>
          <p:sp>
            <p:nvSpPr>
              <p:cNvPr id="172" name="Vrije vorm 171">
                <a:extLst>
                  <a:ext uri="{FF2B5EF4-FFF2-40B4-BE49-F238E27FC236}">
                    <a16:creationId xmlns:a16="http://schemas.microsoft.com/office/drawing/2014/main" id="{B6E2BA13-4675-DA81-E661-98E1B9834426}"/>
                  </a:ext>
                </a:extLst>
              </p:cNvPr>
              <p:cNvSpPr/>
              <p:nvPr/>
            </p:nvSpPr>
            <p:spPr>
              <a:xfrm>
                <a:off x="7805079" y="3222451"/>
                <a:ext cx="651088" cy="34124"/>
              </a:xfrm>
              <a:custGeom>
                <a:avLst/>
                <a:gdLst>
                  <a:gd name="csX0" fmla="*/ 651088 w 651088"/>
                  <a:gd name="csY0" fmla="*/ 34124 h 34124"/>
                  <a:gd name="csX1" fmla="*/ 0 w 651088"/>
                  <a:gd name="csY1" fmla="*/ 34124 h 34124"/>
                  <a:gd name="csX2" fmla="*/ 0 w 651088"/>
                  <a:gd name="csY2" fmla="*/ 34118 h 34124"/>
                  <a:gd name="csX3" fmla="*/ 34208 w 651088"/>
                  <a:gd name="csY3" fmla="*/ 0 h 34124"/>
                  <a:gd name="csX4" fmla="*/ 616880 w 651088"/>
                  <a:gd name="csY4" fmla="*/ 0 h 34124"/>
                  <a:gd name="csX5" fmla="*/ 651088 w 651088"/>
                  <a:gd name="csY5" fmla="*/ 34118 h 34124"/>
                  <a:gd name="csX6" fmla="*/ 651088 w 651088"/>
                  <a:gd name="csY6" fmla="*/ 34124 h 3412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51088" h="34124">
                    <a:moveTo>
                      <a:pt x="651088" y="34124"/>
                    </a:moveTo>
                    <a:lnTo>
                      <a:pt x="0" y="34124"/>
                    </a:lnTo>
                    <a:lnTo>
                      <a:pt x="0" y="34118"/>
                    </a:lnTo>
                    <a:cubicBezTo>
                      <a:pt x="0" y="15351"/>
                      <a:pt x="15391" y="0"/>
                      <a:pt x="34208" y="0"/>
                    </a:cubicBezTo>
                    <a:lnTo>
                      <a:pt x="616880" y="0"/>
                    </a:lnTo>
                    <a:cubicBezTo>
                      <a:pt x="635697" y="0"/>
                      <a:pt x="651088" y="15351"/>
                      <a:pt x="651088" y="34118"/>
                    </a:cubicBezTo>
                    <a:lnTo>
                      <a:pt x="651088" y="34124"/>
                    </a:lnTo>
                    <a:close/>
                  </a:path>
                </a:pathLst>
              </a:custGeom>
              <a:solidFill>
                <a:srgbClr val="77ADDA"/>
              </a:solidFill>
              <a:ln w="9525" cap="flat">
                <a:noFill/>
                <a:prstDash val="solid"/>
                <a:miter/>
              </a:ln>
            </p:spPr>
            <p:txBody>
              <a:bodyPr/>
              <a:lstStyle/>
              <a:p>
                <a:endParaRPr lang="nl-NL"/>
              </a:p>
            </p:txBody>
          </p:sp>
          <p:sp>
            <p:nvSpPr>
              <p:cNvPr id="173" name="Rechthoek 172">
                <a:extLst>
                  <a:ext uri="{FF2B5EF4-FFF2-40B4-BE49-F238E27FC236}">
                    <a16:creationId xmlns:a16="http://schemas.microsoft.com/office/drawing/2014/main" id="{4237D339-EB4B-8260-3877-6F7F506177D5}"/>
                  </a:ext>
                </a:extLst>
              </p:cNvPr>
              <p:cNvSpPr/>
              <p:nvPr/>
            </p:nvSpPr>
            <p:spPr>
              <a:xfrm>
                <a:off x="8031771" y="3057703"/>
                <a:ext cx="211796" cy="164748"/>
              </a:xfrm>
              <a:prstGeom prst="rect">
                <a:avLst/>
              </a:prstGeom>
              <a:solidFill>
                <a:srgbClr val="77ADDA"/>
              </a:solidFill>
              <a:ln w="9525" cap="flat">
                <a:noFill/>
                <a:prstDash val="solid"/>
                <a:miter/>
              </a:ln>
            </p:spPr>
            <p:txBody>
              <a:bodyPr/>
              <a:lstStyle/>
              <a:p>
                <a:endParaRPr lang="nl-NL"/>
              </a:p>
            </p:txBody>
          </p:sp>
          <p:sp>
            <p:nvSpPr>
              <p:cNvPr id="174" name="Vrije vorm 173">
                <a:extLst>
                  <a:ext uri="{FF2B5EF4-FFF2-40B4-BE49-F238E27FC236}">
                    <a16:creationId xmlns:a16="http://schemas.microsoft.com/office/drawing/2014/main" id="{92186A86-AC79-D5B8-DF04-518F22F44363}"/>
                  </a:ext>
                </a:extLst>
              </p:cNvPr>
              <p:cNvSpPr/>
              <p:nvPr/>
            </p:nvSpPr>
            <p:spPr>
              <a:xfrm>
                <a:off x="8031764" y="3057703"/>
                <a:ext cx="211796" cy="108026"/>
              </a:xfrm>
              <a:custGeom>
                <a:avLst/>
                <a:gdLst>
                  <a:gd name="csX0" fmla="*/ 0 w 211796"/>
                  <a:gd name="csY0" fmla="*/ 0 h 108026"/>
                  <a:gd name="csX1" fmla="*/ 211797 w 211796"/>
                  <a:gd name="csY1" fmla="*/ 108027 h 108026"/>
                  <a:gd name="csX2" fmla="*/ 211797 w 211796"/>
                  <a:gd name="csY2" fmla="*/ 0 h 108026"/>
                  <a:gd name="csX3" fmla="*/ 0 w 211796"/>
                  <a:gd name="csY3" fmla="*/ 0 h 108026"/>
                </a:gdLst>
                <a:ahLst/>
                <a:cxnLst>
                  <a:cxn ang="0">
                    <a:pos x="csX0" y="csY0"/>
                  </a:cxn>
                  <a:cxn ang="0">
                    <a:pos x="csX1" y="csY1"/>
                  </a:cxn>
                  <a:cxn ang="0">
                    <a:pos x="csX2" y="csY2"/>
                  </a:cxn>
                  <a:cxn ang="0">
                    <a:pos x="csX3" y="csY3"/>
                  </a:cxn>
                </a:cxnLst>
                <a:rect l="l" t="t" r="r" b="b"/>
                <a:pathLst>
                  <a:path w="211796" h="108026">
                    <a:moveTo>
                      <a:pt x="0" y="0"/>
                    </a:moveTo>
                    <a:lnTo>
                      <a:pt x="211797" y="108027"/>
                    </a:lnTo>
                    <a:lnTo>
                      <a:pt x="211797" y="0"/>
                    </a:lnTo>
                    <a:lnTo>
                      <a:pt x="0" y="0"/>
                    </a:lnTo>
                    <a:close/>
                  </a:path>
                </a:pathLst>
              </a:custGeom>
              <a:solidFill>
                <a:srgbClr val="4792CD"/>
              </a:solidFill>
              <a:ln w="9525" cap="flat">
                <a:noFill/>
                <a:prstDash val="solid"/>
                <a:miter/>
              </a:ln>
            </p:spPr>
            <p:txBody>
              <a:bodyPr/>
              <a:lstStyle/>
              <a:p>
                <a:endParaRPr lang="nl-NL"/>
              </a:p>
            </p:txBody>
          </p:sp>
          <p:sp>
            <p:nvSpPr>
              <p:cNvPr id="175" name="Rechthoek 174">
                <a:extLst>
                  <a:ext uri="{FF2B5EF4-FFF2-40B4-BE49-F238E27FC236}">
                    <a16:creationId xmlns:a16="http://schemas.microsoft.com/office/drawing/2014/main" id="{5EFF92DD-54CE-640B-08E4-C334FED69EF8}"/>
                  </a:ext>
                </a:extLst>
              </p:cNvPr>
              <p:cNvSpPr/>
              <p:nvPr/>
            </p:nvSpPr>
            <p:spPr>
              <a:xfrm>
                <a:off x="7555296" y="2295843"/>
                <a:ext cx="1150653" cy="761859"/>
              </a:xfrm>
              <a:prstGeom prst="rect">
                <a:avLst/>
              </a:prstGeom>
              <a:solidFill>
                <a:srgbClr val="77ADDA"/>
              </a:solidFill>
              <a:ln w="9525" cap="flat">
                <a:noFill/>
                <a:prstDash val="solid"/>
                <a:miter/>
              </a:ln>
            </p:spPr>
            <p:txBody>
              <a:bodyPr/>
              <a:lstStyle/>
              <a:p>
                <a:endParaRPr lang="nl-NL"/>
              </a:p>
            </p:txBody>
          </p:sp>
          <p:sp>
            <p:nvSpPr>
              <p:cNvPr id="176" name="Rechthoek 175">
                <a:extLst>
                  <a:ext uri="{FF2B5EF4-FFF2-40B4-BE49-F238E27FC236}">
                    <a16:creationId xmlns:a16="http://schemas.microsoft.com/office/drawing/2014/main" id="{821E3A3A-43EA-D4C8-424B-F4A914B5DC91}"/>
                  </a:ext>
                </a:extLst>
              </p:cNvPr>
              <p:cNvSpPr/>
              <p:nvPr/>
            </p:nvSpPr>
            <p:spPr>
              <a:xfrm>
                <a:off x="7583920" y="2330710"/>
                <a:ext cx="1093405" cy="692126"/>
              </a:xfrm>
              <a:prstGeom prst="rect">
                <a:avLst/>
              </a:prstGeom>
              <a:solidFill>
                <a:srgbClr val="FFFFFF"/>
              </a:solidFill>
              <a:ln w="9525" cap="flat">
                <a:noFill/>
                <a:prstDash val="solid"/>
                <a:miter/>
              </a:ln>
            </p:spPr>
            <p:txBody>
              <a:bodyPr/>
              <a:lstStyle/>
              <a:p>
                <a:endParaRPr lang="nl-NL"/>
              </a:p>
            </p:txBody>
          </p:sp>
          <p:grpSp>
            <p:nvGrpSpPr>
              <p:cNvPr id="177" name="Graphic 167">
                <a:extLst>
                  <a:ext uri="{FF2B5EF4-FFF2-40B4-BE49-F238E27FC236}">
                    <a16:creationId xmlns:a16="http://schemas.microsoft.com/office/drawing/2014/main" id="{8D08FF9F-EDA3-E394-8079-7DD709FD8C52}"/>
                  </a:ext>
                </a:extLst>
              </p:cNvPr>
              <p:cNvGrpSpPr/>
              <p:nvPr/>
            </p:nvGrpSpPr>
            <p:grpSpPr>
              <a:xfrm>
                <a:off x="7793123" y="2554020"/>
                <a:ext cx="674999" cy="113415"/>
                <a:chOff x="7793123" y="2554020"/>
                <a:chExt cx="674999" cy="113415"/>
              </a:xfrm>
            </p:grpSpPr>
            <p:sp>
              <p:nvSpPr>
                <p:cNvPr id="178" name="Rechthoek 177">
                  <a:extLst>
                    <a:ext uri="{FF2B5EF4-FFF2-40B4-BE49-F238E27FC236}">
                      <a16:creationId xmlns:a16="http://schemas.microsoft.com/office/drawing/2014/main" id="{9F0F3B72-B7E9-BC60-CAE7-A30D97BA2241}"/>
                    </a:ext>
                  </a:extLst>
                </p:cNvPr>
                <p:cNvSpPr/>
                <p:nvPr/>
              </p:nvSpPr>
              <p:spPr>
                <a:xfrm>
                  <a:off x="7793123" y="2554020"/>
                  <a:ext cx="674999" cy="113415"/>
                </a:xfrm>
                <a:prstGeom prst="rect">
                  <a:avLst/>
                </a:prstGeom>
                <a:solidFill>
                  <a:srgbClr val="F3984A">
                    <a:alpha val="50000"/>
                  </a:srgbClr>
                </a:solidFill>
                <a:ln w="9525" cap="flat">
                  <a:noFill/>
                  <a:prstDash val="solid"/>
                  <a:miter/>
                </a:ln>
              </p:spPr>
              <p:txBody>
                <a:bodyPr/>
                <a:lstStyle/>
                <a:p>
                  <a:endParaRPr lang="nl-NL"/>
                </a:p>
              </p:txBody>
            </p:sp>
            <p:sp>
              <p:nvSpPr>
                <p:cNvPr id="179" name="Rechthoek 178">
                  <a:extLst>
                    <a:ext uri="{FF2B5EF4-FFF2-40B4-BE49-F238E27FC236}">
                      <a16:creationId xmlns:a16="http://schemas.microsoft.com/office/drawing/2014/main" id="{CB517212-16F1-16A7-CF03-CB5A37998F31}"/>
                    </a:ext>
                  </a:extLst>
                </p:cNvPr>
                <p:cNvSpPr/>
                <p:nvPr/>
              </p:nvSpPr>
              <p:spPr>
                <a:xfrm>
                  <a:off x="7841024" y="2602924"/>
                  <a:ext cx="518701" cy="14605"/>
                </a:xfrm>
                <a:prstGeom prst="rect">
                  <a:avLst/>
                </a:prstGeom>
                <a:solidFill>
                  <a:srgbClr val="F3984A"/>
                </a:solidFill>
                <a:ln w="9525" cap="flat">
                  <a:noFill/>
                  <a:prstDash val="solid"/>
                  <a:miter/>
                </a:ln>
              </p:spPr>
              <p:txBody>
                <a:bodyPr/>
                <a:lstStyle/>
                <a:p>
                  <a:endParaRPr lang="nl-NL"/>
                </a:p>
              </p:txBody>
            </p:sp>
            <p:sp>
              <p:nvSpPr>
                <p:cNvPr id="180" name="Rechthoek 179">
                  <a:extLst>
                    <a:ext uri="{FF2B5EF4-FFF2-40B4-BE49-F238E27FC236}">
                      <a16:creationId xmlns:a16="http://schemas.microsoft.com/office/drawing/2014/main" id="{7E1DA971-3C6D-8F2D-F39F-81BF53348012}"/>
                    </a:ext>
                  </a:extLst>
                </p:cNvPr>
                <p:cNvSpPr/>
                <p:nvPr/>
              </p:nvSpPr>
              <p:spPr>
                <a:xfrm>
                  <a:off x="7841024" y="2572327"/>
                  <a:ext cx="277913" cy="14605"/>
                </a:xfrm>
                <a:prstGeom prst="rect">
                  <a:avLst/>
                </a:prstGeom>
                <a:solidFill>
                  <a:srgbClr val="F3984A"/>
                </a:solidFill>
                <a:ln w="9525" cap="flat">
                  <a:noFill/>
                  <a:prstDash val="solid"/>
                  <a:miter/>
                </a:ln>
              </p:spPr>
              <p:txBody>
                <a:bodyPr/>
                <a:lstStyle/>
                <a:p>
                  <a:endParaRPr lang="nl-NL"/>
                </a:p>
              </p:txBody>
            </p:sp>
            <p:sp>
              <p:nvSpPr>
                <p:cNvPr id="181" name="Rechthoek 180">
                  <a:extLst>
                    <a:ext uri="{FF2B5EF4-FFF2-40B4-BE49-F238E27FC236}">
                      <a16:creationId xmlns:a16="http://schemas.microsoft.com/office/drawing/2014/main" id="{20A79308-EBD0-44E2-BDCB-52426AA22B6D}"/>
                    </a:ext>
                  </a:extLst>
                </p:cNvPr>
                <p:cNvSpPr/>
                <p:nvPr/>
              </p:nvSpPr>
              <p:spPr>
                <a:xfrm>
                  <a:off x="7841024" y="2633521"/>
                  <a:ext cx="590095" cy="14605"/>
                </a:xfrm>
                <a:prstGeom prst="rect">
                  <a:avLst/>
                </a:prstGeom>
                <a:solidFill>
                  <a:srgbClr val="F3984A"/>
                </a:solidFill>
                <a:ln w="9525" cap="flat">
                  <a:noFill/>
                  <a:prstDash val="solid"/>
                  <a:miter/>
                </a:ln>
              </p:spPr>
              <p:txBody>
                <a:bodyPr/>
                <a:lstStyle/>
                <a:p>
                  <a:endParaRPr lang="nl-NL"/>
                </a:p>
              </p:txBody>
            </p:sp>
          </p:grpSp>
          <p:grpSp>
            <p:nvGrpSpPr>
              <p:cNvPr id="182" name="Graphic 167">
                <a:extLst>
                  <a:ext uri="{FF2B5EF4-FFF2-40B4-BE49-F238E27FC236}">
                    <a16:creationId xmlns:a16="http://schemas.microsoft.com/office/drawing/2014/main" id="{B8F8B6A4-99E5-70CE-BDB7-CA612C3A6F8B}"/>
                  </a:ext>
                </a:extLst>
              </p:cNvPr>
              <p:cNvGrpSpPr/>
              <p:nvPr/>
            </p:nvGrpSpPr>
            <p:grpSpPr>
              <a:xfrm>
                <a:off x="7793123" y="2411702"/>
                <a:ext cx="674999" cy="113415"/>
                <a:chOff x="7793123" y="2411702"/>
                <a:chExt cx="674999" cy="113415"/>
              </a:xfrm>
            </p:grpSpPr>
            <p:sp>
              <p:nvSpPr>
                <p:cNvPr id="183" name="Rechthoek 182">
                  <a:extLst>
                    <a:ext uri="{FF2B5EF4-FFF2-40B4-BE49-F238E27FC236}">
                      <a16:creationId xmlns:a16="http://schemas.microsoft.com/office/drawing/2014/main" id="{8828159B-BCEB-97B2-C4DE-F1C46FC48DB7}"/>
                    </a:ext>
                  </a:extLst>
                </p:cNvPr>
                <p:cNvSpPr/>
                <p:nvPr/>
              </p:nvSpPr>
              <p:spPr>
                <a:xfrm>
                  <a:off x="7793123" y="2411702"/>
                  <a:ext cx="674999" cy="113415"/>
                </a:xfrm>
                <a:prstGeom prst="rect">
                  <a:avLst/>
                </a:prstGeom>
                <a:solidFill>
                  <a:srgbClr val="51BBC7">
                    <a:alpha val="50000"/>
                  </a:srgbClr>
                </a:solidFill>
                <a:ln w="9525" cap="flat">
                  <a:noFill/>
                  <a:prstDash val="solid"/>
                  <a:miter/>
                </a:ln>
              </p:spPr>
              <p:txBody>
                <a:bodyPr/>
                <a:lstStyle/>
                <a:p>
                  <a:endParaRPr lang="nl-NL"/>
                </a:p>
              </p:txBody>
            </p:sp>
            <p:sp>
              <p:nvSpPr>
                <p:cNvPr id="184" name="Rechthoek 183">
                  <a:extLst>
                    <a:ext uri="{FF2B5EF4-FFF2-40B4-BE49-F238E27FC236}">
                      <a16:creationId xmlns:a16="http://schemas.microsoft.com/office/drawing/2014/main" id="{93E48E1C-8694-B0BC-603E-675FF4B1C52F}"/>
                    </a:ext>
                  </a:extLst>
                </p:cNvPr>
                <p:cNvSpPr/>
                <p:nvPr/>
              </p:nvSpPr>
              <p:spPr>
                <a:xfrm>
                  <a:off x="7841024" y="2460606"/>
                  <a:ext cx="518701" cy="14605"/>
                </a:xfrm>
                <a:prstGeom prst="rect">
                  <a:avLst/>
                </a:prstGeom>
                <a:solidFill>
                  <a:srgbClr val="51BBC7"/>
                </a:solidFill>
                <a:ln w="9525" cap="flat">
                  <a:noFill/>
                  <a:prstDash val="solid"/>
                  <a:miter/>
                </a:ln>
              </p:spPr>
              <p:txBody>
                <a:bodyPr/>
                <a:lstStyle/>
                <a:p>
                  <a:endParaRPr lang="nl-NL"/>
                </a:p>
              </p:txBody>
            </p:sp>
            <p:sp>
              <p:nvSpPr>
                <p:cNvPr id="185" name="Rechthoek 184">
                  <a:extLst>
                    <a:ext uri="{FF2B5EF4-FFF2-40B4-BE49-F238E27FC236}">
                      <a16:creationId xmlns:a16="http://schemas.microsoft.com/office/drawing/2014/main" id="{D30365CC-0137-9F3C-859E-0679D2490F91}"/>
                    </a:ext>
                  </a:extLst>
                </p:cNvPr>
                <p:cNvSpPr/>
                <p:nvPr/>
              </p:nvSpPr>
              <p:spPr>
                <a:xfrm>
                  <a:off x="7841024" y="2430009"/>
                  <a:ext cx="277913" cy="14605"/>
                </a:xfrm>
                <a:prstGeom prst="rect">
                  <a:avLst/>
                </a:prstGeom>
                <a:solidFill>
                  <a:srgbClr val="51BBC7"/>
                </a:solidFill>
                <a:ln w="9525" cap="flat">
                  <a:noFill/>
                  <a:prstDash val="solid"/>
                  <a:miter/>
                </a:ln>
              </p:spPr>
              <p:txBody>
                <a:bodyPr/>
                <a:lstStyle/>
                <a:p>
                  <a:endParaRPr lang="nl-NL"/>
                </a:p>
              </p:txBody>
            </p:sp>
            <p:sp>
              <p:nvSpPr>
                <p:cNvPr id="186" name="Rechthoek 185">
                  <a:extLst>
                    <a:ext uri="{FF2B5EF4-FFF2-40B4-BE49-F238E27FC236}">
                      <a16:creationId xmlns:a16="http://schemas.microsoft.com/office/drawing/2014/main" id="{6B8D6EC5-9E4E-720F-7F1D-C01F82899365}"/>
                    </a:ext>
                  </a:extLst>
                </p:cNvPr>
                <p:cNvSpPr/>
                <p:nvPr/>
              </p:nvSpPr>
              <p:spPr>
                <a:xfrm>
                  <a:off x="7841024" y="2491203"/>
                  <a:ext cx="590095" cy="14605"/>
                </a:xfrm>
                <a:prstGeom prst="rect">
                  <a:avLst/>
                </a:prstGeom>
                <a:solidFill>
                  <a:srgbClr val="51BBC7"/>
                </a:solidFill>
                <a:ln w="9525" cap="flat">
                  <a:noFill/>
                  <a:prstDash val="solid"/>
                  <a:miter/>
                </a:ln>
              </p:spPr>
              <p:txBody>
                <a:bodyPr/>
                <a:lstStyle/>
                <a:p>
                  <a:endParaRPr lang="nl-NL"/>
                </a:p>
              </p:txBody>
            </p:sp>
          </p:grpSp>
          <p:grpSp>
            <p:nvGrpSpPr>
              <p:cNvPr id="187" name="Graphic 167">
                <a:extLst>
                  <a:ext uri="{FF2B5EF4-FFF2-40B4-BE49-F238E27FC236}">
                    <a16:creationId xmlns:a16="http://schemas.microsoft.com/office/drawing/2014/main" id="{A03635EB-6696-0981-B2BF-396AF616F1BD}"/>
                  </a:ext>
                </a:extLst>
              </p:cNvPr>
              <p:cNvGrpSpPr/>
              <p:nvPr/>
            </p:nvGrpSpPr>
            <p:grpSpPr>
              <a:xfrm>
                <a:off x="7793123" y="2696337"/>
                <a:ext cx="674999" cy="113415"/>
                <a:chOff x="7793123" y="2696337"/>
                <a:chExt cx="674999" cy="113415"/>
              </a:xfrm>
            </p:grpSpPr>
            <p:sp>
              <p:nvSpPr>
                <p:cNvPr id="188" name="Rechthoek 187">
                  <a:extLst>
                    <a:ext uri="{FF2B5EF4-FFF2-40B4-BE49-F238E27FC236}">
                      <a16:creationId xmlns:a16="http://schemas.microsoft.com/office/drawing/2014/main" id="{7DD4B0C9-8AE0-8880-5B8E-9BC868515E33}"/>
                    </a:ext>
                  </a:extLst>
                </p:cNvPr>
                <p:cNvSpPr/>
                <p:nvPr/>
              </p:nvSpPr>
              <p:spPr>
                <a:xfrm>
                  <a:off x="7793123" y="2696337"/>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189" name="Rechthoek 188">
                  <a:extLst>
                    <a:ext uri="{FF2B5EF4-FFF2-40B4-BE49-F238E27FC236}">
                      <a16:creationId xmlns:a16="http://schemas.microsoft.com/office/drawing/2014/main" id="{0C6D0EEE-9B64-E7FC-6D99-3C27F2537D19}"/>
                    </a:ext>
                  </a:extLst>
                </p:cNvPr>
                <p:cNvSpPr/>
                <p:nvPr/>
              </p:nvSpPr>
              <p:spPr>
                <a:xfrm>
                  <a:off x="7841024" y="2745241"/>
                  <a:ext cx="518701" cy="14605"/>
                </a:xfrm>
                <a:prstGeom prst="rect">
                  <a:avLst/>
                </a:prstGeom>
                <a:solidFill>
                  <a:srgbClr val="4792CD"/>
                </a:solidFill>
                <a:ln w="9525" cap="flat">
                  <a:noFill/>
                  <a:prstDash val="solid"/>
                  <a:miter/>
                </a:ln>
              </p:spPr>
              <p:txBody>
                <a:bodyPr/>
                <a:lstStyle/>
                <a:p>
                  <a:endParaRPr lang="nl-NL"/>
                </a:p>
              </p:txBody>
            </p:sp>
            <p:sp>
              <p:nvSpPr>
                <p:cNvPr id="190" name="Rechthoek 189">
                  <a:extLst>
                    <a:ext uri="{FF2B5EF4-FFF2-40B4-BE49-F238E27FC236}">
                      <a16:creationId xmlns:a16="http://schemas.microsoft.com/office/drawing/2014/main" id="{0860711C-C3C0-0AD8-BCA4-3F3C53B5001B}"/>
                    </a:ext>
                  </a:extLst>
                </p:cNvPr>
                <p:cNvSpPr/>
                <p:nvPr/>
              </p:nvSpPr>
              <p:spPr>
                <a:xfrm>
                  <a:off x="7841024" y="2714644"/>
                  <a:ext cx="277913" cy="14605"/>
                </a:xfrm>
                <a:prstGeom prst="rect">
                  <a:avLst/>
                </a:prstGeom>
                <a:solidFill>
                  <a:srgbClr val="4792CD"/>
                </a:solidFill>
                <a:ln w="9525" cap="flat">
                  <a:noFill/>
                  <a:prstDash val="solid"/>
                  <a:miter/>
                </a:ln>
              </p:spPr>
              <p:txBody>
                <a:bodyPr/>
                <a:lstStyle/>
                <a:p>
                  <a:endParaRPr lang="nl-NL"/>
                </a:p>
              </p:txBody>
            </p:sp>
            <p:sp>
              <p:nvSpPr>
                <p:cNvPr id="191" name="Rechthoek 190">
                  <a:extLst>
                    <a:ext uri="{FF2B5EF4-FFF2-40B4-BE49-F238E27FC236}">
                      <a16:creationId xmlns:a16="http://schemas.microsoft.com/office/drawing/2014/main" id="{D5EB5E66-8AE7-14C5-D7CD-D356AE201A63}"/>
                    </a:ext>
                  </a:extLst>
                </p:cNvPr>
                <p:cNvSpPr/>
                <p:nvPr/>
              </p:nvSpPr>
              <p:spPr>
                <a:xfrm>
                  <a:off x="7841024" y="2775838"/>
                  <a:ext cx="437491" cy="14605"/>
                </a:xfrm>
                <a:prstGeom prst="rect">
                  <a:avLst/>
                </a:prstGeom>
                <a:solidFill>
                  <a:srgbClr val="4792CD"/>
                </a:solidFill>
                <a:ln w="9525" cap="flat">
                  <a:noFill/>
                  <a:prstDash val="solid"/>
                  <a:miter/>
                </a:ln>
              </p:spPr>
              <p:txBody>
                <a:bodyPr/>
                <a:lstStyle/>
                <a:p>
                  <a:endParaRPr lang="nl-NL"/>
                </a:p>
              </p:txBody>
            </p:sp>
          </p:grpSp>
          <p:grpSp>
            <p:nvGrpSpPr>
              <p:cNvPr id="192" name="Graphic 167">
                <a:extLst>
                  <a:ext uri="{FF2B5EF4-FFF2-40B4-BE49-F238E27FC236}">
                    <a16:creationId xmlns:a16="http://schemas.microsoft.com/office/drawing/2014/main" id="{8AA31AD3-F3DA-F0F3-6402-08F94CDF196D}"/>
                  </a:ext>
                </a:extLst>
              </p:cNvPr>
              <p:cNvGrpSpPr/>
              <p:nvPr/>
            </p:nvGrpSpPr>
            <p:grpSpPr>
              <a:xfrm>
                <a:off x="7793123" y="2838654"/>
                <a:ext cx="674999" cy="113415"/>
                <a:chOff x="7793123" y="2838654"/>
                <a:chExt cx="674999" cy="113415"/>
              </a:xfrm>
            </p:grpSpPr>
            <p:sp>
              <p:nvSpPr>
                <p:cNvPr id="193" name="Rechthoek 192">
                  <a:extLst>
                    <a:ext uri="{FF2B5EF4-FFF2-40B4-BE49-F238E27FC236}">
                      <a16:creationId xmlns:a16="http://schemas.microsoft.com/office/drawing/2014/main" id="{8F5017B6-E62F-2A3D-91E6-1DEDD2EFAB67}"/>
                    </a:ext>
                  </a:extLst>
                </p:cNvPr>
                <p:cNvSpPr/>
                <p:nvPr/>
              </p:nvSpPr>
              <p:spPr>
                <a:xfrm>
                  <a:off x="7793123" y="2838654"/>
                  <a:ext cx="674999" cy="113415"/>
                </a:xfrm>
                <a:prstGeom prst="rect">
                  <a:avLst/>
                </a:prstGeom>
                <a:solidFill>
                  <a:srgbClr val="51BBC7">
                    <a:alpha val="50000"/>
                  </a:srgbClr>
                </a:solidFill>
                <a:ln w="9525" cap="flat">
                  <a:noFill/>
                  <a:prstDash val="solid"/>
                  <a:miter/>
                </a:ln>
              </p:spPr>
              <p:txBody>
                <a:bodyPr/>
                <a:lstStyle/>
                <a:p>
                  <a:endParaRPr lang="nl-NL"/>
                </a:p>
              </p:txBody>
            </p:sp>
            <p:sp>
              <p:nvSpPr>
                <p:cNvPr id="194" name="Rechthoek 193">
                  <a:extLst>
                    <a:ext uri="{FF2B5EF4-FFF2-40B4-BE49-F238E27FC236}">
                      <a16:creationId xmlns:a16="http://schemas.microsoft.com/office/drawing/2014/main" id="{F89098EF-E3F9-BBFF-043C-69E9B90BEC19}"/>
                    </a:ext>
                  </a:extLst>
                </p:cNvPr>
                <p:cNvSpPr/>
                <p:nvPr/>
              </p:nvSpPr>
              <p:spPr>
                <a:xfrm>
                  <a:off x="7841024" y="2887559"/>
                  <a:ext cx="560109" cy="14605"/>
                </a:xfrm>
                <a:prstGeom prst="rect">
                  <a:avLst/>
                </a:prstGeom>
                <a:solidFill>
                  <a:srgbClr val="51BBC7"/>
                </a:solidFill>
                <a:ln w="9525" cap="flat">
                  <a:noFill/>
                  <a:prstDash val="solid"/>
                  <a:miter/>
                </a:ln>
              </p:spPr>
              <p:txBody>
                <a:bodyPr/>
                <a:lstStyle/>
                <a:p>
                  <a:endParaRPr lang="nl-NL"/>
                </a:p>
              </p:txBody>
            </p:sp>
            <p:sp>
              <p:nvSpPr>
                <p:cNvPr id="195" name="Rechthoek 194">
                  <a:extLst>
                    <a:ext uri="{FF2B5EF4-FFF2-40B4-BE49-F238E27FC236}">
                      <a16:creationId xmlns:a16="http://schemas.microsoft.com/office/drawing/2014/main" id="{25F71810-84DB-1E22-D2B7-DC516DC13DE3}"/>
                    </a:ext>
                  </a:extLst>
                </p:cNvPr>
                <p:cNvSpPr/>
                <p:nvPr/>
              </p:nvSpPr>
              <p:spPr>
                <a:xfrm>
                  <a:off x="7841024" y="2856962"/>
                  <a:ext cx="277913" cy="14605"/>
                </a:xfrm>
                <a:prstGeom prst="rect">
                  <a:avLst/>
                </a:prstGeom>
                <a:solidFill>
                  <a:srgbClr val="51BBC7"/>
                </a:solidFill>
                <a:ln w="9525" cap="flat">
                  <a:noFill/>
                  <a:prstDash val="solid"/>
                  <a:miter/>
                </a:ln>
              </p:spPr>
              <p:txBody>
                <a:bodyPr/>
                <a:lstStyle/>
                <a:p>
                  <a:endParaRPr lang="nl-NL"/>
                </a:p>
              </p:txBody>
            </p:sp>
            <p:sp>
              <p:nvSpPr>
                <p:cNvPr id="196" name="Rechthoek 195">
                  <a:extLst>
                    <a:ext uri="{FF2B5EF4-FFF2-40B4-BE49-F238E27FC236}">
                      <a16:creationId xmlns:a16="http://schemas.microsoft.com/office/drawing/2014/main" id="{378BA22E-5787-6B89-2B29-5758F462D75C}"/>
                    </a:ext>
                  </a:extLst>
                </p:cNvPr>
                <p:cNvSpPr/>
                <p:nvPr/>
              </p:nvSpPr>
              <p:spPr>
                <a:xfrm>
                  <a:off x="7841024" y="2918156"/>
                  <a:ext cx="528254" cy="14605"/>
                </a:xfrm>
                <a:prstGeom prst="rect">
                  <a:avLst/>
                </a:prstGeom>
                <a:solidFill>
                  <a:srgbClr val="51BBC7"/>
                </a:solidFill>
                <a:ln w="9525" cap="flat">
                  <a:noFill/>
                  <a:prstDash val="solid"/>
                  <a:miter/>
                </a:ln>
              </p:spPr>
              <p:txBody>
                <a:bodyPr/>
                <a:lstStyle/>
                <a:p>
                  <a:endParaRPr lang="nl-NL"/>
                </a:p>
              </p:txBody>
            </p:sp>
          </p:grpSp>
        </p:grpSp>
        <p:grpSp>
          <p:nvGrpSpPr>
            <p:cNvPr id="204" name="Graphic 167">
              <a:extLst>
                <a:ext uri="{FF2B5EF4-FFF2-40B4-BE49-F238E27FC236}">
                  <a16:creationId xmlns:a16="http://schemas.microsoft.com/office/drawing/2014/main" id="{E8316E16-C71D-3BF3-74C0-A264F16B6BF9}"/>
                </a:ext>
              </a:extLst>
            </p:cNvPr>
            <p:cNvGrpSpPr/>
            <p:nvPr/>
          </p:nvGrpSpPr>
          <p:grpSpPr>
            <a:xfrm>
              <a:off x="5994101" y="1022620"/>
              <a:ext cx="1590237" cy="1327750"/>
              <a:chOff x="6529243" y="883905"/>
              <a:chExt cx="1150653" cy="960733"/>
            </a:xfrm>
          </p:grpSpPr>
          <p:sp>
            <p:nvSpPr>
              <p:cNvPr id="205" name="Vrije vorm 204">
                <a:extLst>
                  <a:ext uri="{FF2B5EF4-FFF2-40B4-BE49-F238E27FC236}">
                    <a16:creationId xmlns:a16="http://schemas.microsoft.com/office/drawing/2014/main" id="{19EF58C8-D595-9E40-4B08-1642A76EFC82}"/>
                  </a:ext>
                </a:extLst>
              </p:cNvPr>
              <p:cNvSpPr/>
              <p:nvPr/>
            </p:nvSpPr>
            <p:spPr>
              <a:xfrm>
                <a:off x="6779025" y="1810514"/>
                <a:ext cx="651088" cy="34124"/>
              </a:xfrm>
              <a:custGeom>
                <a:avLst/>
                <a:gdLst>
                  <a:gd name="csX0" fmla="*/ 651088 w 651088"/>
                  <a:gd name="csY0" fmla="*/ 34124 h 34124"/>
                  <a:gd name="csX1" fmla="*/ 0 w 651088"/>
                  <a:gd name="csY1" fmla="*/ 34124 h 34124"/>
                  <a:gd name="csX2" fmla="*/ 0 w 651088"/>
                  <a:gd name="csY2" fmla="*/ 34118 h 34124"/>
                  <a:gd name="csX3" fmla="*/ 34208 w 651088"/>
                  <a:gd name="csY3" fmla="*/ 0 h 34124"/>
                  <a:gd name="csX4" fmla="*/ 616880 w 651088"/>
                  <a:gd name="csY4" fmla="*/ 0 h 34124"/>
                  <a:gd name="csX5" fmla="*/ 651088 w 651088"/>
                  <a:gd name="csY5" fmla="*/ 34118 h 34124"/>
                  <a:gd name="csX6" fmla="*/ 651088 w 651088"/>
                  <a:gd name="csY6" fmla="*/ 34124 h 3412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51088" h="34124">
                    <a:moveTo>
                      <a:pt x="651088" y="34124"/>
                    </a:moveTo>
                    <a:lnTo>
                      <a:pt x="0" y="34124"/>
                    </a:lnTo>
                    <a:lnTo>
                      <a:pt x="0" y="34118"/>
                    </a:lnTo>
                    <a:cubicBezTo>
                      <a:pt x="0" y="15351"/>
                      <a:pt x="15391" y="0"/>
                      <a:pt x="34208" y="0"/>
                    </a:cubicBezTo>
                    <a:lnTo>
                      <a:pt x="616880" y="0"/>
                    </a:lnTo>
                    <a:cubicBezTo>
                      <a:pt x="635697" y="0"/>
                      <a:pt x="651088" y="15351"/>
                      <a:pt x="651088" y="34118"/>
                    </a:cubicBezTo>
                    <a:lnTo>
                      <a:pt x="651088" y="34124"/>
                    </a:lnTo>
                    <a:close/>
                  </a:path>
                </a:pathLst>
              </a:custGeom>
              <a:solidFill>
                <a:srgbClr val="82CCD5"/>
              </a:solidFill>
              <a:ln w="9525" cap="flat">
                <a:noFill/>
                <a:prstDash val="solid"/>
                <a:miter/>
              </a:ln>
            </p:spPr>
            <p:txBody>
              <a:bodyPr/>
              <a:lstStyle/>
              <a:p>
                <a:endParaRPr lang="nl-NL"/>
              </a:p>
            </p:txBody>
          </p:sp>
          <p:sp>
            <p:nvSpPr>
              <p:cNvPr id="206" name="Rechthoek 205">
                <a:extLst>
                  <a:ext uri="{FF2B5EF4-FFF2-40B4-BE49-F238E27FC236}">
                    <a16:creationId xmlns:a16="http://schemas.microsoft.com/office/drawing/2014/main" id="{FFFD6F8E-BA87-64AA-D8F7-8E52471E8B7E}"/>
                  </a:ext>
                </a:extLst>
              </p:cNvPr>
              <p:cNvSpPr/>
              <p:nvPr/>
            </p:nvSpPr>
            <p:spPr>
              <a:xfrm>
                <a:off x="7005717" y="1645765"/>
                <a:ext cx="211796" cy="164748"/>
              </a:xfrm>
              <a:prstGeom prst="rect">
                <a:avLst/>
              </a:prstGeom>
              <a:solidFill>
                <a:srgbClr val="82CCD5"/>
              </a:solidFill>
              <a:ln w="9525" cap="flat">
                <a:noFill/>
                <a:prstDash val="solid"/>
                <a:miter/>
              </a:ln>
            </p:spPr>
            <p:txBody>
              <a:bodyPr/>
              <a:lstStyle/>
              <a:p>
                <a:endParaRPr lang="nl-NL"/>
              </a:p>
            </p:txBody>
          </p:sp>
          <p:sp>
            <p:nvSpPr>
              <p:cNvPr id="207" name="Vrije vorm 206">
                <a:extLst>
                  <a:ext uri="{FF2B5EF4-FFF2-40B4-BE49-F238E27FC236}">
                    <a16:creationId xmlns:a16="http://schemas.microsoft.com/office/drawing/2014/main" id="{3BE354DC-571B-8375-A645-F7F95D9AF95B}"/>
                  </a:ext>
                </a:extLst>
              </p:cNvPr>
              <p:cNvSpPr/>
              <p:nvPr/>
            </p:nvSpPr>
            <p:spPr>
              <a:xfrm>
                <a:off x="7005711" y="1645765"/>
                <a:ext cx="211796" cy="108026"/>
              </a:xfrm>
              <a:custGeom>
                <a:avLst/>
                <a:gdLst>
                  <a:gd name="csX0" fmla="*/ 0 w 211796"/>
                  <a:gd name="csY0" fmla="*/ 0 h 108026"/>
                  <a:gd name="csX1" fmla="*/ 211797 w 211796"/>
                  <a:gd name="csY1" fmla="*/ 108027 h 108026"/>
                  <a:gd name="csX2" fmla="*/ 211797 w 211796"/>
                  <a:gd name="csY2" fmla="*/ 0 h 108026"/>
                  <a:gd name="csX3" fmla="*/ 0 w 211796"/>
                  <a:gd name="csY3" fmla="*/ 0 h 108026"/>
                </a:gdLst>
                <a:ahLst/>
                <a:cxnLst>
                  <a:cxn ang="0">
                    <a:pos x="csX0" y="csY0"/>
                  </a:cxn>
                  <a:cxn ang="0">
                    <a:pos x="csX1" y="csY1"/>
                  </a:cxn>
                  <a:cxn ang="0">
                    <a:pos x="csX2" y="csY2"/>
                  </a:cxn>
                  <a:cxn ang="0">
                    <a:pos x="csX3" y="csY3"/>
                  </a:cxn>
                </a:cxnLst>
                <a:rect l="l" t="t" r="r" b="b"/>
                <a:pathLst>
                  <a:path w="211796" h="108026">
                    <a:moveTo>
                      <a:pt x="0" y="0"/>
                    </a:moveTo>
                    <a:lnTo>
                      <a:pt x="211797" y="108027"/>
                    </a:lnTo>
                    <a:lnTo>
                      <a:pt x="211797" y="0"/>
                    </a:lnTo>
                    <a:lnTo>
                      <a:pt x="0" y="0"/>
                    </a:lnTo>
                    <a:close/>
                  </a:path>
                </a:pathLst>
              </a:custGeom>
              <a:solidFill>
                <a:srgbClr val="51BBC7"/>
              </a:solidFill>
              <a:ln w="9525" cap="flat">
                <a:noFill/>
                <a:prstDash val="solid"/>
                <a:miter/>
              </a:ln>
            </p:spPr>
            <p:txBody>
              <a:bodyPr/>
              <a:lstStyle/>
              <a:p>
                <a:endParaRPr lang="nl-NL"/>
              </a:p>
            </p:txBody>
          </p:sp>
          <p:sp>
            <p:nvSpPr>
              <p:cNvPr id="208" name="Rechthoek 207">
                <a:extLst>
                  <a:ext uri="{FF2B5EF4-FFF2-40B4-BE49-F238E27FC236}">
                    <a16:creationId xmlns:a16="http://schemas.microsoft.com/office/drawing/2014/main" id="{C3785DAC-6102-7B93-71D1-28DC48300800}"/>
                  </a:ext>
                </a:extLst>
              </p:cNvPr>
              <p:cNvSpPr/>
              <p:nvPr/>
            </p:nvSpPr>
            <p:spPr>
              <a:xfrm>
                <a:off x="6529243" y="883905"/>
                <a:ext cx="1150653" cy="761859"/>
              </a:xfrm>
              <a:prstGeom prst="rect">
                <a:avLst/>
              </a:prstGeom>
              <a:solidFill>
                <a:srgbClr val="82CCD5"/>
              </a:solidFill>
              <a:ln w="9525" cap="flat">
                <a:noFill/>
                <a:prstDash val="solid"/>
                <a:miter/>
              </a:ln>
            </p:spPr>
            <p:txBody>
              <a:bodyPr/>
              <a:lstStyle/>
              <a:p>
                <a:endParaRPr lang="nl-NL"/>
              </a:p>
            </p:txBody>
          </p:sp>
          <p:sp>
            <p:nvSpPr>
              <p:cNvPr id="209" name="Rechthoek 208">
                <a:extLst>
                  <a:ext uri="{FF2B5EF4-FFF2-40B4-BE49-F238E27FC236}">
                    <a16:creationId xmlns:a16="http://schemas.microsoft.com/office/drawing/2014/main" id="{8C456F6F-B776-FB2D-7DEB-41B6C8771AE8}"/>
                  </a:ext>
                </a:extLst>
              </p:cNvPr>
              <p:cNvSpPr/>
              <p:nvPr/>
            </p:nvSpPr>
            <p:spPr>
              <a:xfrm>
                <a:off x="6557866" y="918772"/>
                <a:ext cx="1093405" cy="692126"/>
              </a:xfrm>
              <a:prstGeom prst="rect">
                <a:avLst/>
              </a:prstGeom>
              <a:solidFill>
                <a:srgbClr val="FFFFFF"/>
              </a:solidFill>
              <a:ln w="9525" cap="flat">
                <a:noFill/>
                <a:prstDash val="solid"/>
                <a:miter/>
              </a:ln>
            </p:spPr>
            <p:txBody>
              <a:bodyPr/>
              <a:lstStyle/>
              <a:p>
                <a:endParaRPr lang="nl-NL"/>
              </a:p>
            </p:txBody>
          </p:sp>
        </p:grpSp>
        <p:grpSp>
          <p:nvGrpSpPr>
            <p:cNvPr id="210" name="Graphic 167">
              <a:extLst>
                <a:ext uri="{FF2B5EF4-FFF2-40B4-BE49-F238E27FC236}">
                  <a16:creationId xmlns:a16="http://schemas.microsoft.com/office/drawing/2014/main" id="{309B47D8-5C58-E9A4-BC13-D73AAD733E48}"/>
                </a:ext>
              </a:extLst>
            </p:cNvPr>
            <p:cNvGrpSpPr/>
            <p:nvPr/>
          </p:nvGrpSpPr>
          <p:grpSpPr>
            <a:xfrm>
              <a:off x="6322778" y="1379439"/>
              <a:ext cx="932869" cy="156743"/>
              <a:chOff x="6767069" y="1142082"/>
              <a:chExt cx="674999" cy="113415"/>
            </a:xfrm>
          </p:grpSpPr>
          <p:sp>
            <p:nvSpPr>
              <p:cNvPr id="211" name="Rechthoek 210">
                <a:extLst>
                  <a:ext uri="{FF2B5EF4-FFF2-40B4-BE49-F238E27FC236}">
                    <a16:creationId xmlns:a16="http://schemas.microsoft.com/office/drawing/2014/main" id="{1BAF0AB8-325A-0D27-7642-FF8DCFD22943}"/>
                  </a:ext>
                </a:extLst>
              </p:cNvPr>
              <p:cNvSpPr/>
              <p:nvPr/>
            </p:nvSpPr>
            <p:spPr>
              <a:xfrm>
                <a:off x="6767069" y="1142082"/>
                <a:ext cx="674999" cy="113415"/>
              </a:xfrm>
              <a:prstGeom prst="rect">
                <a:avLst/>
              </a:prstGeom>
              <a:solidFill>
                <a:srgbClr val="F3984A">
                  <a:alpha val="50000"/>
                </a:srgbClr>
              </a:solidFill>
              <a:ln w="9525" cap="flat">
                <a:noFill/>
                <a:prstDash val="solid"/>
                <a:miter/>
              </a:ln>
            </p:spPr>
            <p:txBody>
              <a:bodyPr/>
              <a:lstStyle/>
              <a:p>
                <a:endParaRPr lang="nl-NL"/>
              </a:p>
            </p:txBody>
          </p:sp>
          <p:sp>
            <p:nvSpPr>
              <p:cNvPr id="212" name="Rechthoek 211">
                <a:extLst>
                  <a:ext uri="{FF2B5EF4-FFF2-40B4-BE49-F238E27FC236}">
                    <a16:creationId xmlns:a16="http://schemas.microsoft.com/office/drawing/2014/main" id="{50DBB311-8BDE-E8F3-426C-46D09F4CCC7E}"/>
                  </a:ext>
                </a:extLst>
              </p:cNvPr>
              <p:cNvSpPr/>
              <p:nvPr/>
            </p:nvSpPr>
            <p:spPr>
              <a:xfrm>
                <a:off x="6814971" y="1190986"/>
                <a:ext cx="518701" cy="14605"/>
              </a:xfrm>
              <a:prstGeom prst="rect">
                <a:avLst/>
              </a:prstGeom>
              <a:solidFill>
                <a:srgbClr val="F3984A"/>
              </a:solidFill>
              <a:ln w="9525" cap="flat">
                <a:noFill/>
                <a:prstDash val="solid"/>
                <a:miter/>
              </a:ln>
            </p:spPr>
            <p:txBody>
              <a:bodyPr/>
              <a:lstStyle/>
              <a:p>
                <a:endParaRPr lang="nl-NL"/>
              </a:p>
            </p:txBody>
          </p:sp>
          <p:sp>
            <p:nvSpPr>
              <p:cNvPr id="213" name="Rechthoek 212">
                <a:extLst>
                  <a:ext uri="{FF2B5EF4-FFF2-40B4-BE49-F238E27FC236}">
                    <a16:creationId xmlns:a16="http://schemas.microsoft.com/office/drawing/2014/main" id="{AA275675-650F-4996-DBF2-F2D7380DDD6F}"/>
                  </a:ext>
                </a:extLst>
              </p:cNvPr>
              <p:cNvSpPr/>
              <p:nvPr/>
            </p:nvSpPr>
            <p:spPr>
              <a:xfrm>
                <a:off x="6814971" y="1160389"/>
                <a:ext cx="277913" cy="14605"/>
              </a:xfrm>
              <a:prstGeom prst="rect">
                <a:avLst/>
              </a:prstGeom>
              <a:solidFill>
                <a:srgbClr val="F3984A"/>
              </a:solidFill>
              <a:ln w="9525" cap="flat">
                <a:noFill/>
                <a:prstDash val="solid"/>
                <a:miter/>
              </a:ln>
            </p:spPr>
            <p:txBody>
              <a:bodyPr/>
              <a:lstStyle/>
              <a:p>
                <a:endParaRPr lang="nl-NL"/>
              </a:p>
            </p:txBody>
          </p:sp>
          <p:sp>
            <p:nvSpPr>
              <p:cNvPr id="214" name="Rechthoek 213">
                <a:extLst>
                  <a:ext uri="{FF2B5EF4-FFF2-40B4-BE49-F238E27FC236}">
                    <a16:creationId xmlns:a16="http://schemas.microsoft.com/office/drawing/2014/main" id="{7900F058-D204-4B74-C5E8-DAAD7EB849E4}"/>
                  </a:ext>
                </a:extLst>
              </p:cNvPr>
              <p:cNvSpPr/>
              <p:nvPr/>
            </p:nvSpPr>
            <p:spPr>
              <a:xfrm>
                <a:off x="6814970" y="1221583"/>
                <a:ext cx="590095" cy="14605"/>
              </a:xfrm>
              <a:prstGeom prst="rect">
                <a:avLst/>
              </a:prstGeom>
              <a:solidFill>
                <a:srgbClr val="F3984A"/>
              </a:solidFill>
              <a:ln w="9525" cap="flat">
                <a:noFill/>
                <a:prstDash val="solid"/>
                <a:miter/>
              </a:ln>
            </p:spPr>
            <p:txBody>
              <a:bodyPr/>
              <a:lstStyle/>
              <a:p>
                <a:endParaRPr lang="nl-NL"/>
              </a:p>
            </p:txBody>
          </p:sp>
        </p:grpSp>
        <p:grpSp>
          <p:nvGrpSpPr>
            <p:cNvPr id="215" name="Graphic 167">
              <a:extLst>
                <a:ext uri="{FF2B5EF4-FFF2-40B4-BE49-F238E27FC236}">
                  <a16:creationId xmlns:a16="http://schemas.microsoft.com/office/drawing/2014/main" id="{3FE738C6-6BC4-9806-02B8-8A6A9D5C18D0}"/>
                </a:ext>
              </a:extLst>
            </p:cNvPr>
            <p:cNvGrpSpPr/>
            <p:nvPr/>
          </p:nvGrpSpPr>
          <p:grpSpPr>
            <a:xfrm>
              <a:off x="6322778" y="1182752"/>
              <a:ext cx="932869" cy="156743"/>
              <a:chOff x="6767069" y="999764"/>
              <a:chExt cx="674999" cy="113415"/>
            </a:xfrm>
          </p:grpSpPr>
          <p:sp>
            <p:nvSpPr>
              <p:cNvPr id="216" name="Rechthoek 215">
                <a:extLst>
                  <a:ext uri="{FF2B5EF4-FFF2-40B4-BE49-F238E27FC236}">
                    <a16:creationId xmlns:a16="http://schemas.microsoft.com/office/drawing/2014/main" id="{A412C3D3-A661-7E40-21CE-2D6A481C0715}"/>
                  </a:ext>
                </a:extLst>
              </p:cNvPr>
              <p:cNvSpPr/>
              <p:nvPr/>
            </p:nvSpPr>
            <p:spPr>
              <a:xfrm>
                <a:off x="6767069" y="999764"/>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217" name="Rechthoek 216">
                <a:extLst>
                  <a:ext uri="{FF2B5EF4-FFF2-40B4-BE49-F238E27FC236}">
                    <a16:creationId xmlns:a16="http://schemas.microsoft.com/office/drawing/2014/main" id="{C2EEA0CC-3339-1F6E-6A6B-64E5372D8F5A}"/>
                  </a:ext>
                </a:extLst>
              </p:cNvPr>
              <p:cNvSpPr/>
              <p:nvPr/>
            </p:nvSpPr>
            <p:spPr>
              <a:xfrm>
                <a:off x="6814971" y="1048668"/>
                <a:ext cx="518701" cy="14605"/>
              </a:xfrm>
              <a:prstGeom prst="rect">
                <a:avLst/>
              </a:prstGeom>
              <a:solidFill>
                <a:srgbClr val="4792CD"/>
              </a:solidFill>
              <a:ln w="9525" cap="flat">
                <a:noFill/>
                <a:prstDash val="solid"/>
                <a:miter/>
              </a:ln>
            </p:spPr>
            <p:txBody>
              <a:bodyPr/>
              <a:lstStyle/>
              <a:p>
                <a:endParaRPr lang="nl-NL"/>
              </a:p>
            </p:txBody>
          </p:sp>
          <p:sp>
            <p:nvSpPr>
              <p:cNvPr id="218" name="Rechthoek 217">
                <a:extLst>
                  <a:ext uri="{FF2B5EF4-FFF2-40B4-BE49-F238E27FC236}">
                    <a16:creationId xmlns:a16="http://schemas.microsoft.com/office/drawing/2014/main" id="{9172CEB4-1383-70DC-5E64-BA55AA988A25}"/>
                  </a:ext>
                </a:extLst>
              </p:cNvPr>
              <p:cNvSpPr/>
              <p:nvPr/>
            </p:nvSpPr>
            <p:spPr>
              <a:xfrm>
                <a:off x="6814971" y="1018072"/>
                <a:ext cx="277913" cy="14605"/>
              </a:xfrm>
              <a:prstGeom prst="rect">
                <a:avLst/>
              </a:prstGeom>
              <a:solidFill>
                <a:srgbClr val="4792CD"/>
              </a:solidFill>
              <a:ln w="9525" cap="flat">
                <a:noFill/>
                <a:prstDash val="solid"/>
                <a:miter/>
              </a:ln>
            </p:spPr>
            <p:txBody>
              <a:bodyPr/>
              <a:lstStyle/>
              <a:p>
                <a:endParaRPr lang="nl-NL"/>
              </a:p>
            </p:txBody>
          </p:sp>
          <p:sp>
            <p:nvSpPr>
              <p:cNvPr id="219" name="Rechthoek 218">
                <a:extLst>
                  <a:ext uri="{FF2B5EF4-FFF2-40B4-BE49-F238E27FC236}">
                    <a16:creationId xmlns:a16="http://schemas.microsoft.com/office/drawing/2014/main" id="{C23CCC8F-C3B7-2C88-5D03-CADF809D6DA1}"/>
                  </a:ext>
                </a:extLst>
              </p:cNvPr>
              <p:cNvSpPr/>
              <p:nvPr/>
            </p:nvSpPr>
            <p:spPr>
              <a:xfrm>
                <a:off x="6814970" y="1079265"/>
                <a:ext cx="590095" cy="14605"/>
              </a:xfrm>
              <a:prstGeom prst="rect">
                <a:avLst/>
              </a:prstGeom>
              <a:solidFill>
                <a:srgbClr val="4792CD"/>
              </a:solidFill>
              <a:ln w="9525" cap="flat">
                <a:noFill/>
                <a:prstDash val="solid"/>
                <a:miter/>
              </a:ln>
            </p:spPr>
            <p:txBody>
              <a:bodyPr/>
              <a:lstStyle/>
              <a:p>
                <a:endParaRPr lang="nl-NL"/>
              </a:p>
            </p:txBody>
          </p:sp>
        </p:grpSp>
        <p:grpSp>
          <p:nvGrpSpPr>
            <p:cNvPr id="220" name="Graphic 167">
              <a:extLst>
                <a:ext uri="{FF2B5EF4-FFF2-40B4-BE49-F238E27FC236}">
                  <a16:creationId xmlns:a16="http://schemas.microsoft.com/office/drawing/2014/main" id="{CB81AC59-0F70-03AA-8829-3DBC9AD80291}"/>
                </a:ext>
              </a:extLst>
            </p:cNvPr>
            <p:cNvGrpSpPr/>
            <p:nvPr/>
          </p:nvGrpSpPr>
          <p:grpSpPr>
            <a:xfrm>
              <a:off x="6322778" y="1576126"/>
              <a:ext cx="932869" cy="156743"/>
              <a:chOff x="6767069" y="1284399"/>
              <a:chExt cx="674999" cy="113415"/>
            </a:xfrm>
          </p:grpSpPr>
          <p:sp>
            <p:nvSpPr>
              <p:cNvPr id="221" name="Rechthoek 220">
                <a:extLst>
                  <a:ext uri="{FF2B5EF4-FFF2-40B4-BE49-F238E27FC236}">
                    <a16:creationId xmlns:a16="http://schemas.microsoft.com/office/drawing/2014/main" id="{AFACD166-4606-0B9B-9F7B-1D13E7CBC4F3}"/>
                  </a:ext>
                </a:extLst>
              </p:cNvPr>
              <p:cNvSpPr/>
              <p:nvPr/>
            </p:nvSpPr>
            <p:spPr>
              <a:xfrm>
                <a:off x="6767069" y="1284399"/>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222" name="Rechthoek 221">
                <a:extLst>
                  <a:ext uri="{FF2B5EF4-FFF2-40B4-BE49-F238E27FC236}">
                    <a16:creationId xmlns:a16="http://schemas.microsoft.com/office/drawing/2014/main" id="{AABF813F-B7E3-44F8-90BB-6F7A62C64481}"/>
                  </a:ext>
                </a:extLst>
              </p:cNvPr>
              <p:cNvSpPr/>
              <p:nvPr/>
            </p:nvSpPr>
            <p:spPr>
              <a:xfrm>
                <a:off x="6814971" y="1333303"/>
                <a:ext cx="518701" cy="14605"/>
              </a:xfrm>
              <a:prstGeom prst="rect">
                <a:avLst/>
              </a:prstGeom>
              <a:solidFill>
                <a:srgbClr val="4792CD"/>
              </a:solidFill>
              <a:ln w="9525" cap="flat">
                <a:noFill/>
                <a:prstDash val="solid"/>
                <a:miter/>
              </a:ln>
            </p:spPr>
            <p:txBody>
              <a:bodyPr/>
              <a:lstStyle/>
              <a:p>
                <a:endParaRPr lang="nl-NL"/>
              </a:p>
            </p:txBody>
          </p:sp>
          <p:sp>
            <p:nvSpPr>
              <p:cNvPr id="223" name="Rechthoek 222">
                <a:extLst>
                  <a:ext uri="{FF2B5EF4-FFF2-40B4-BE49-F238E27FC236}">
                    <a16:creationId xmlns:a16="http://schemas.microsoft.com/office/drawing/2014/main" id="{C5A4A4ED-C46D-9E02-9207-3DF45E2BB327}"/>
                  </a:ext>
                </a:extLst>
              </p:cNvPr>
              <p:cNvSpPr/>
              <p:nvPr/>
            </p:nvSpPr>
            <p:spPr>
              <a:xfrm>
                <a:off x="6814971" y="1302707"/>
                <a:ext cx="277913" cy="14605"/>
              </a:xfrm>
              <a:prstGeom prst="rect">
                <a:avLst/>
              </a:prstGeom>
              <a:solidFill>
                <a:srgbClr val="4792CD"/>
              </a:solidFill>
              <a:ln w="9525" cap="flat">
                <a:noFill/>
                <a:prstDash val="solid"/>
                <a:miter/>
              </a:ln>
            </p:spPr>
            <p:txBody>
              <a:bodyPr/>
              <a:lstStyle/>
              <a:p>
                <a:endParaRPr lang="nl-NL"/>
              </a:p>
            </p:txBody>
          </p:sp>
          <p:sp>
            <p:nvSpPr>
              <p:cNvPr id="224" name="Rechthoek 223">
                <a:extLst>
                  <a:ext uri="{FF2B5EF4-FFF2-40B4-BE49-F238E27FC236}">
                    <a16:creationId xmlns:a16="http://schemas.microsoft.com/office/drawing/2014/main" id="{DC18514A-AA10-B163-9C16-B167712E9F06}"/>
                  </a:ext>
                </a:extLst>
              </p:cNvPr>
              <p:cNvSpPr/>
              <p:nvPr/>
            </p:nvSpPr>
            <p:spPr>
              <a:xfrm>
                <a:off x="6814970" y="1363900"/>
                <a:ext cx="437491" cy="14605"/>
              </a:xfrm>
              <a:prstGeom prst="rect">
                <a:avLst/>
              </a:prstGeom>
              <a:solidFill>
                <a:srgbClr val="4792CD"/>
              </a:solidFill>
              <a:ln w="9525" cap="flat">
                <a:noFill/>
                <a:prstDash val="solid"/>
                <a:miter/>
              </a:ln>
            </p:spPr>
            <p:txBody>
              <a:bodyPr/>
              <a:lstStyle/>
              <a:p>
                <a:endParaRPr lang="nl-NL"/>
              </a:p>
            </p:txBody>
          </p:sp>
        </p:grpSp>
        <p:grpSp>
          <p:nvGrpSpPr>
            <p:cNvPr id="225" name="Graphic 167">
              <a:extLst>
                <a:ext uri="{FF2B5EF4-FFF2-40B4-BE49-F238E27FC236}">
                  <a16:creationId xmlns:a16="http://schemas.microsoft.com/office/drawing/2014/main" id="{EFF03AD7-4DEE-FD26-969C-3FF7EE7066E4}"/>
                </a:ext>
              </a:extLst>
            </p:cNvPr>
            <p:cNvGrpSpPr/>
            <p:nvPr/>
          </p:nvGrpSpPr>
          <p:grpSpPr>
            <a:xfrm>
              <a:off x="6322778" y="1772813"/>
              <a:ext cx="932869" cy="156743"/>
              <a:chOff x="6767069" y="1426717"/>
              <a:chExt cx="674999" cy="113415"/>
            </a:xfrm>
          </p:grpSpPr>
          <p:sp>
            <p:nvSpPr>
              <p:cNvPr id="226" name="Rechthoek 225">
                <a:extLst>
                  <a:ext uri="{FF2B5EF4-FFF2-40B4-BE49-F238E27FC236}">
                    <a16:creationId xmlns:a16="http://schemas.microsoft.com/office/drawing/2014/main" id="{DF227409-E97B-C19A-C3EF-27853B08D325}"/>
                  </a:ext>
                </a:extLst>
              </p:cNvPr>
              <p:cNvSpPr/>
              <p:nvPr/>
            </p:nvSpPr>
            <p:spPr>
              <a:xfrm>
                <a:off x="6767069" y="1426717"/>
                <a:ext cx="674999" cy="113415"/>
              </a:xfrm>
              <a:prstGeom prst="rect">
                <a:avLst/>
              </a:prstGeom>
              <a:solidFill>
                <a:srgbClr val="51BBC7">
                  <a:alpha val="50000"/>
                </a:srgbClr>
              </a:solidFill>
              <a:ln w="9525" cap="flat">
                <a:noFill/>
                <a:prstDash val="solid"/>
                <a:miter/>
              </a:ln>
            </p:spPr>
            <p:txBody>
              <a:bodyPr/>
              <a:lstStyle/>
              <a:p>
                <a:endParaRPr lang="nl-NL"/>
              </a:p>
            </p:txBody>
          </p:sp>
          <p:sp>
            <p:nvSpPr>
              <p:cNvPr id="227" name="Rechthoek 226">
                <a:extLst>
                  <a:ext uri="{FF2B5EF4-FFF2-40B4-BE49-F238E27FC236}">
                    <a16:creationId xmlns:a16="http://schemas.microsoft.com/office/drawing/2014/main" id="{E07EA064-1522-4B1B-EBEF-8517000EC037}"/>
                  </a:ext>
                </a:extLst>
              </p:cNvPr>
              <p:cNvSpPr/>
              <p:nvPr/>
            </p:nvSpPr>
            <p:spPr>
              <a:xfrm>
                <a:off x="6814971" y="1475621"/>
                <a:ext cx="560109" cy="14605"/>
              </a:xfrm>
              <a:prstGeom prst="rect">
                <a:avLst/>
              </a:prstGeom>
              <a:solidFill>
                <a:srgbClr val="51BBC7"/>
              </a:solidFill>
              <a:ln w="9525" cap="flat">
                <a:noFill/>
                <a:prstDash val="solid"/>
                <a:miter/>
              </a:ln>
            </p:spPr>
            <p:txBody>
              <a:bodyPr/>
              <a:lstStyle/>
              <a:p>
                <a:endParaRPr lang="nl-NL"/>
              </a:p>
            </p:txBody>
          </p:sp>
          <p:sp>
            <p:nvSpPr>
              <p:cNvPr id="228" name="Rechthoek 227">
                <a:extLst>
                  <a:ext uri="{FF2B5EF4-FFF2-40B4-BE49-F238E27FC236}">
                    <a16:creationId xmlns:a16="http://schemas.microsoft.com/office/drawing/2014/main" id="{340C5724-384F-2FED-D6E7-496871442C4C}"/>
                  </a:ext>
                </a:extLst>
              </p:cNvPr>
              <p:cNvSpPr/>
              <p:nvPr/>
            </p:nvSpPr>
            <p:spPr>
              <a:xfrm>
                <a:off x="6814971" y="1445024"/>
                <a:ext cx="277913" cy="14605"/>
              </a:xfrm>
              <a:prstGeom prst="rect">
                <a:avLst/>
              </a:prstGeom>
              <a:solidFill>
                <a:srgbClr val="51BBC7"/>
              </a:solidFill>
              <a:ln w="9525" cap="flat">
                <a:noFill/>
                <a:prstDash val="solid"/>
                <a:miter/>
              </a:ln>
            </p:spPr>
            <p:txBody>
              <a:bodyPr/>
              <a:lstStyle/>
              <a:p>
                <a:endParaRPr lang="nl-NL"/>
              </a:p>
            </p:txBody>
          </p:sp>
          <p:sp>
            <p:nvSpPr>
              <p:cNvPr id="229" name="Rechthoek 228">
                <a:extLst>
                  <a:ext uri="{FF2B5EF4-FFF2-40B4-BE49-F238E27FC236}">
                    <a16:creationId xmlns:a16="http://schemas.microsoft.com/office/drawing/2014/main" id="{0C99F026-9A2E-109D-C18C-F5772C21054A}"/>
                  </a:ext>
                </a:extLst>
              </p:cNvPr>
              <p:cNvSpPr/>
              <p:nvPr/>
            </p:nvSpPr>
            <p:spPr>
              <a:xfrm>
                <a:off x="6814970" y="1506218"/>
                <a:ext cx="528254" cy="14605"/>
              </a:xfrm>
              <a:prstGeom prst="rect">
                <a:avLst/>
              </a:prstGeom>
              <a:solidFill>
                <a:srgbClr val="51BBC7"/>
              </a:solidFill>
              <a:ln w="9525" cap="flat">
                <a:noFill/>
                <a:prstDash val="solid"/>
                <a:miter/>
              </a:ln>
            </p:spPr>
            <p:txBody>
              <a:bodyPr/>
              <a:lstStyle/>
              <a:p>
                <a:endParaRPr lang="nl-NL"/>
              </a:p>
            </p:txBody>
          </p:sp>
        </p:grpSp>
        <p:sp>
          <p:nvSpPr>
            <p:cNvPr id="230" name="Afgeronde rechthoek 229">
              <a:extLst>
                <a:ext uri="{FF2B5EF4-FFF2-40B4-BE49-F238E27FC236}">
                  <a16:creationId xmlns:a16="http://schemas.microsoft.com/office/drawing/2014/main" id="{E347CDC8-D70B-DD8F-9DAE-5B2BEB5850FA}"/>
                </a:ext>
              </a:extLst>
            </p:cNvPr>
            <p:cNvSpPr/>
            <p:nvPr/>
          </p:nvSpPr>
          <p:spPr>
            <a:xfrm>
              <a:off x="6237021" y="965918"/>
              <a:ext cx="1119443" cy="136435"/>
            </a:xfrm>
            <a:prstGeom prst="roundRect">
              <a:avLst>
                <a:gd name="adj" fmla="val 50000"/>
              </a:avLst>
            </a:prstGeom>
            <a:solidFill>
              <a:srgbClr val="00A9B9"/>
            </a:solidFill>
            <a:ln w="9525" cap="flat">
              <a:noFill/>
              <a:prstDash val="solid"/>
              <a:miter/>
            </a:ln>
          </p:spPr>
          <p:txBody>
            <a:bodyPr/>
            <a:lstStyle/>
            <a:p>
              <a:endParaRPr lang="nl-NL"/>
            </a:p>
          </p:txBody>
        </p:sp>
        <p:sp>
          <p:nvSpPr>
            <p:cNvPr id="231" name="Tekstvak 230">
              <a:extLst>
                <a:ext uri="{FF2B5EF4-FFF2-40B4-BE49-F238E27FC236}">
                  <a16:creationId xmlns:a16="http://schemas.microsoft.com/office/drawing/2014/main" id="{B76218AB-263D-7E6C-C974-D7E5EA797E0B}"/>
                </a:ext>
              </a:extLst>
            </p:cNvPr>
            <p:cNvSpPr txBox="1"/>
            <p:nvPr/>
          </p:nvSpPr>
          <p:spPr>
            <a:xfrm>
              <a:off x="6237021" y="965918"/>
              <a:ext cx="1119443" cy="123111"/>
            </a:xfrm>
            <a:prstGeom prst="rect">
              <a:avLst/>
            </a:prstGeom>
            <a:noFill/>
          </p:spPr>
          <p:txBody>
            <a:bodyPr wrap="square" lIns="0" tIns="0" rIns="0" bIns="0" rtlCol="0">
              <a:spAutoFit/>
            </a:bodyPr>
            <a:lstStyle/>
            <a:p>
              <a:pPr algn="ctr"/>
              <a:r>
                <a:rPr lang="nl-NL" sz="1000" b="1">
                  <a:ln/>
                  <a:solidFill>
                    <a:schemeClr val="bg1"/>
                  </a:solidFill>
                  <a:cs typeface="Calibri"/>
                  <a:sym typeface="Calibri"/>
                  <a:rtl val="0"/>
                </a:rPr>
                <a:t>Medicatieproces 6.12</a:t>
              </a:r>
              <a:endParaRPr lang="nl-NL" sz="1000" b="1" spc="0" baseline="0">
                <a:ln/>
                <a:solidFill>
                  <a:schemeClr val="bg1"/>
                </a:solidFill>
                <a:latin typeface="Calibri"/>
                <a:cs typeface="Calibri"/>
                <a:sym typeface="Calibri"/>
                <a:rtl val="0"/>
              </a:endParaRPr>
            </a:p>
          </p:txBody>
        </p:sp>
        <p:grpSp>
          <p:nvGrpSpPr>
            <p:cNvPr id="237" name="Graphic 167">
              <a:extLst>
                <a:ext uri="{FF2B5EF4-FFF2-40B4-BE49-F238E27FC236}">
                  <a16:creationId xmlns:a16="http://schemas.microsoft.com/office/drawing/2014/main" id="{66B860BC-BF66-9718-C186-376CE0E55B75}"/>
                </a:ext>
              </a:extLst>
            </p:cNvPr>
            <p:cNvGrpSpPr/>
            <p:nvPr/>
          </p:nvGrpSpPr>
          <p:grpSpPr>
            <a:xfrm>
              <a:off x="8824456" y="1022620"/>
              <a:ext cx="1590237" cy="1327750"/>
              <a:chOff x="8577212" y="883905"/>
              <a:chExt cx="1150653" cy="960733"/>
            </a:xfrm>
          </p:grpSpPr>
          <p:sp>
            <p:nvSpPr>
              <p:cNvPr id="238" name="Vrije vorm 237">
                <a:extLst>
                  <a:ext uri="{FF2B5EF4-FFF2-40B4-BE49-F238E27FC236}">
                    <a16:creationId xmlns:a16="http://schemas.microsoft.com/office/drawing/2014/main" id="{7FC4D313-0841-51CD-E365-BEED301840C5}"/>
                  </a:ext>
                </a:extLst>
              </p:cNvPr>
              <p:cNvSpPr/>
              <p:nvPr/>
            </p:nvSpPr>
            <p:spPr>
              <a:xfrm>
                <a:off x="8826994" y="1810514"/>
                <a:ext cx="651088" cy="34124"/>
              </a:xfrm>
              <a:custGeom>
                <a:avLst/>
                <a:gdLst>
                  <a:gd name="csX0" fmla="*/ 651088 w 651088"/>
                  <a:gd name="csY0" fmla="*/ 34124 h 34124"/>
                  <a:gd name="csX1" fmla="*/ 0 w 651088"/>
                  <a:gd name="csY1" fmla="*/ 34124 h 34124"/>
                  <a:gd name="csX2" fmla="*/ 0 w 651088"/>
                  <a:gd name="csY2" fmla="*/ 34118 h 34124"/>
                  <a:gd name="csX3" fmla="*/ 34208 w 651088"/>
                  <a:gd name="csY3" fmla="*/ 0 h 34124"/>
                  <a:gd name="csX4" fmla="*/ 616880 w 651088"/>
                  <a:gd name="csY4" fmla="*/ 0 h 34124"/>
                  <a:gd name="csX5" fmla="*/ 651088 w 651088"/>
                  <a:gd name="csY5" fmla="*/ 34118 h 34124"/>
                  <a:gd name="csX6" fmla="*/ 651088 w 651088"/>
                  <a:gd name="csY6" fmla="*/ 34124 h 3412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51088" h="34124">
                    <a:moveTo>
                      <a:pt x="651088" y="34124"/>
                    </a:moveTo>
                    <a:lnTo>
                      <a:pt x="0" y="34124"/>
                    </a:lnTo>
                    <a:lnTo>
                      <a:pt x="0" y="34118"/>
                    </a:lnTo>
                    <a:cubicBezTo>
                      <a:pt x="0" y="15351"/>
                      <a:pt x="15391" y="0"/>
                      <a:pt x="34208" y="0"/>
                    </a:cubicBezTo>
                    <a:lnTo>
                      <a:pt x="616880" y="0"/>
                    </a:lnTo>
                    <a:cubicBezTo>
                      <a:pt x="635697" y="0"/>
                      <a:pt x="651088" y="15351"/>
                      <a:pt x="651088" y="34118"/>
                    </a:cubicBezTo>
                    <a:lnTo>
                      <a:pt x="651088" y="34124"/>
                    </a:lnTo>
                    <a:close/>
                  </a:path>
                </a:pathLst>
              </a:custGeom>
              <a:solidFill>
                <a:srgbClr val="F6B27B"/>
              </a:solidFill>
              <a:ln w="9525" cap="flat">
                <a:noFill/>
                <a:prstDash val="solid"/>
                <a:miter/>
              </a:ln>
            </p:spPr>
            <p:txBody>
              <a:bodyPr/>
              <a:lstStyle/>
              <a:p>
                <a:endParaRPr lang="nl-NL"/>
              </a:p>
            </p:txBody>
          </p:sp>
          <p:sp>
            <p:nvSpPr>
              <p:cNvPr id="239" name="Rechthoek 238">
                <a:extLst>
                  <a:ext uri="{FF2B5EF4-FFF2-40B4-BE49-F238E27FC236}">
                    <a16:creationId xmlns:a16="http://schemas.microsoft.com/office/drawing/2014/main" id="{FF4EC5A2-FB97-E883-3A97-7430E59015E4}"/>
                  </a:ext>
                </a:extLst>
              </p:cNvPr>
              <p:cNvSpPr/>
              <p:nvPr/>
            </p:nvSpPr>
            <p:spPr>
              <a:xfrm>
                <a:off x="9053687" y="1645765"/>
                <a:ext cx="211796" cy="164748"/>
              </a:xfrm>
              <a:prstGeom prst="rect">
                <a:avLst/>
              </a:prstGeom>
              <a:solidFill>
                <a:srgbClr val="F6B27B"/>
              </a:solidFill>
              <a:ln w="9525" cap="flat">
                <a:noFill/>
                <a:prstDash val="solid"/>
                <a:miter/>
              </a:ln>
            </p:spPr>
            <p:txBody>
              <a:bodyPr/>
              <a:lstStyle/>
              <a:p>
                <a:endParaRPr lang="nl-NL"/>
              </a:p>
            </p:txBody>
          </p:sp>
          <p:sp>
            <p:nvSpPr>
              <p:cNvPr id="240" name="Vrije vorm 239">
                <a:extLst>
                  <a:ext uri="{FF2B5EF4-FFF2-40B4-BE49-F238E27FC236}">
                    <a16:creationId xmlns:a16="http://schemas.microsoft.com/office/drawing/2014/main" id="{F15F514B-3C6B-23C7-9A51-877617CB88F8}"/>
                  </a:ext>
                </a:extLst>
              </p:cNvPr>
              <p:cNvSpPr/>
              <p:nvPr/>
            </p:nvSpPr>
            <p:spPr>
              <a:xfrm>
                <a:off x="9053680" y="1645765"/>
                <a:ext cx="211796" cy="108026"/>
              </a:xfrm>
              <a:custGeom>
                <a:avLst/>
                <a:gdLst>
                  <a:gd name="csX0" fmla="*/ 0 w 211796"/>
                  <a:gd name="csY0" fmla="*/ 0 h 108026"/>
                  <a:gd name="csX1" fmla="*/ 211797 w 211796"/>
                  <a:gd name="csY1" fmla="*/ 108027 h 108026"/>
                  <a:gd name="csX2" fmla="*/ 211797 w 211796"/>
                  <a:gd name="csY2" fmla="*/ 0 h 108026"/>
                  <a:gd name="csX3" fmla="*/ 0 w 211796"/>
                  <a:gd name="csY3" fmla="*/ 0 h 108026"/>
                </a:gdLst>
                <a:ahLst/>
                <a:cxnLst>
                  <a:cxn ang="0">
                    <a:pos x="csX0" y="csY0"/>
                  </a:cxn>
                  <a:cxn ang="0">
                    <a:pos x="csX1" y="csY1"/>
                  </a:cxn>
                  <a:cxn ang="0">
                    <a:pos x="csX2" y="csY2"/>
                  </a:cxn>
                  <a:cxn ang="0">
                    <a:pos x="csX3" y="csY3"/>
                  </a:cxn>
                </a:cxnLst>
                <a:rect l="l" t="t" r="r" b="b"/>
                <a:pathLst>
                  <a:path w="211796" h="108026">
                    <a:moveTo>
                      <a:pt x="0" y="0"/>
                    </a:moveTo>
                    <a:lnTo>
                      <a:pt x="211797" y="108027"/>
                    </a:lnTo>
                    <a:lnTo>
                      <a:pt x="211797" y="0"/>
                    </a:lnTo>
                    <a:lnTo>
                      <a:pt x="0" y="0"/>
                    </a:lnTo>
                    <a:close/>
                  </a:path>
                </a:pathLst>
              </a:custGeom>
              <a:solidFill>
                <a:srgbClr val="F3984A"/>
              </a:solidFill>
              <a:ln w="9525" cap="flat">
                <a:noFill/>
                <a:prstDash val="solid"/>
                <a:miter/>
              </a:ln>
            </p:spPr>
            <p:txBody>
              <a:bodyPr/>
              <a:lstStyle/>
              <a:p>
                <a:endParaRPr lang="nl-NL"/>
              </a:p>
            </p:txBody>
          </p:sp>
          <p:sp>
            <p:nvSpPr>
              <p:cNvPr id="241" name="Rechthoek 240">
                <a:extLst>
                  <a:ext uri="{FF2B5EF4-FFF2-40B4-BE49-F238E27FC236}">
                    <a16:creationId xmlns:a16="http://schemas.microsoft.com/office/drawing/2014/main" id="{BD4B7251-E116-9AED-4E71-41B5DF42D127}"/>
                  </a:ext>
                </a:extLst>
              </p:cNvPr>
              <p:cNvSpPr/>
              <p:nvPr/>
            </p:nvSpPr>
            <p:spPr>
              <a:xfrm>
                <a:off x="8577212" y="883905"/>
                <a:ext cx="1150653" cy="761859"/>
              </a:xfrm>
              <a:prstGeom prst="rect">
                <a:avLst/>
              </a:prstGeom>
              <a:solidFill>
                <a:srgbClr val="F6B27B"/>
              </a:solidFill>
              <a:ln w="9525" cap="flat">
                <a:noFill/>
                <a:prstDash val="solid"/>
                <a:miter/>
              </a:ln>
            </p:spPr>
            <p:txBody>
              <a:bodyPr/>
              <a:lstStyle/>
              <a:p>
                <a:endParaRPr lang="nl-NL"/>
              </a:p>
            </p:txBody>
          </p:sp>
          <p:sp>
            <p:nvSpPr>
              <p:cNvPr id="242" name="Rechthoek 241">
                <a:extLst>
                  <a:ext uri="{FF2B5EF4-FFF2-40B4-BE49-F238E27FC236}">
                    <a16:creationId xmlns:a16="http://schemas.microsoft.com/office/drawing/2014/main" id="{0284C510-9174-C20F-BE9F-EF89AD17C9A5}"/>
                  </a:ext>
                </a:extLst>
              </p:cNvPr>
              <p:cNvSpPr/>
              <p:nvPr/>
            </p:nvSpPr>
            <p:spPr>
              <a:xfrm>
                <a:off x="8605836" y="918772"/>
                <a:ext cx="1093405" cy="692126"/>
              </a:xfrm>
              <a:prstGeom prst="rect">
                <a:avLst/>
              </a:prstGeom>
              <a:solidFill>
                <a:srgbClr val="FFFFFF"/>
              </a:solidFill>
              <a:ln w="9525" cap="flat">
                <a:noFill/>
                <a:prstDash val="solid"/>
                <a:miter/>
              </a:ln>
            </p:spPr>
            <p:txBody>
              <a:bodyPr/>
              <a:lstStyle/>
              <a:p>
                <a:endParaRPr lang="nl-NL"/>
              </a:p>
            </p:txBody>
          </p:sp>
        </p:grpSp>
        <p:grpSp>
          <p:nvGrpSpPr>
            <p:cNvPr id="243" name="Graphic 167">
              <a:extLst>
                <a:ext uri="{FF2B5EF4-FFF2-40B4-BE49-F238E27FC236}">
                  <a16:creationId xmlns:a16="http://schemas.microsoft.com/office/drawing/2014/main" id="{4F5329ED-2AF2-C3D6-D30F-2160BAAC9C7F}"/>
                </a:ext>
              </a:extLst>
            </p:cNvPr>
            <p:cNvGrpSpPr/>
            <p:nvPr/>
          </p:nvGrpSpPr>
          <p:grpSpPr>
            <a:xfrm>
              <a:off x="9153133" y="1379439"/>
              <a:ext cx="932869" cy="156743"/>
              <a:chOff x="8815039" y="1142082"/>
              <a:chExt cx="674999" cy="113415"/>
            </a:xfrm>
          </p:grpSpPr>
          <p:sp>
            <p:nvSpPr>
              <p:cNvPr id="244" name="Rechthoek 243">
                <a:extLst>
                  <a:ext uri="{FF2B5EF4-FFF2-40B4-BE49-F238E27FC236}">
                    <a16:creationId xmlns:a16="http://schemas.microsoft.com/office/drawing/2014/main" id="{79B1410B-5730-D126-7048-3F5560F6F220}"/>
                  </a:ext>
                </a:extLst>
              </p:cNvPr>
              <p:cNvSpPr/>
              <p:nvPr/>
            </p:nvSpPr>
            <p:spPr>
              <a:xfrm>
                <a:off x="8815039" y="1142082"/>
                <a:ext cx="674999" cy="113415"/>
              </a:xfrm>
              <a:prstGeom prst="rect">
                <a:avLst/>
              </a:prstGeom>
              <a:solidFill>
                <a:srgbClr val="51BBC7">
                  <a:alpha val="50000"/>
                </a:srgbClr>
              </a:solidFill>
              <a:ln w="9525" cap="flat">
                <a:noFill/>
                <a:prstDash val="solid"/>
                <a:miter/>
              </a:ln>
            </p:spPr>
            <p:txBody>
              <a:bodyPr/>
              <a:lstStyle/>
              <a:p>
                <a:endParaRPr lang="nl-NL"/>
              </a:p>
            </p:txBody>
          </p:sp>
          <p:sp>
            <p:nvSpPr>
              <p:cNvPr id="245" name="Rechthoek 244">
                <a:extLst>
                  <a:ext uri="{FF2B5EF4-FFF2-40B4-BE49-F238E27FC236}">
                    <a16:creationId xmlns:a16="http://schemas.microsoft.com/office/drawing/2014/main" id="{B2311920-76F1-DA78-BA42-8EF15072CE79}"/>
                  </a:ext>
                </a:extLst>
              </p:cNvPr>
              <p:cNvSpPr/>
              <p:nvPr/>
            </p:nvSpPr>
            <p:spPr>
              <a:xfrm>
                <a:off x="8862940" y="1190986"/>
                <a:ext cx="518701" cy="14605"/>
              </a:xfrm>
              <a:prstGeom prst="rect">
                <a:avLst/>
              </a:prstGeom>
              <a:solidFill>
                <a:srgbClr val="51BBC7"/>
              </a:solidFill>
              <a:ln w="9525" cap="flat">
                <a:noFill/>
                <a:prstDash val="solid"/>
                <a:miter/>
              </a:ln>
            </p:spPr>
            <p:txBody>
              <a:bodyPr/>
              <a:lstStyle/>
              <a:p>
                <a:endParaRPr lang="nl-NL"/>
              </a:p>
            </p:txBody>
          </p:sp>
          <p:sp>
            <p:nvSpPr>
              <p:cNvPr id="246" name="Rechthoek 245">
                <a:extLst>
                  <a:ext uri="{FF2B5EF4-FFF2-40B4-BE49-F238E27FC236}">
                    <a16:creationId xmlns:a16="http://schemas.microsoft.com/office/drawing/2014/main" id="{70A3E640-3E58-A3CE-8431-BDE91FAA1832}"/>
                  </a:ext>
                </a:extLst>
              </p:cNvPr>
              <p:cNvSpPr/>
              <p:nvPr/>
            </p:nvSpPr>
            <p:spPr>
              <a:xfrm>
                <a:off x="8862940" y="1160389"/>
                <a:ext cx="277913" cy="14605"/>
              </a:xfrm>
              <a:prstGeom prst="rect">
                <a:avLst/>
              </a:prstGeom>
              <a:solidFill>
                <a:srgbClr val="51BBC7"/>
              </a:solidFill>
              <a:ln w="9525" cap="flat">
                <a:noFill/>
                <a:prstDash val="solid"/>
                <a:miter/>
              </a:ln>
            </p:spPr>
            <p:txBody>
              <a:bodyPr/>
              <a:lstStyle/>
              <a:p>
                <a:endParaRPr lang="nl-NL"/>
              </a:p>
            </p:txBody>
          </p:sp>
          <p:sp>
            <p:nvSpPr>
              <p:cNvPr id="247" name="Rechthoek 246">
                <a:extLst>
                  <a:ext uri="{FF2B5EF4-FFF2-40B4-BE49-F238E27FC236}">
                    <a16:creationId xmlns:a16="http://schemas.microsoft.com/office/drawing/2014/main" id="{9AB81FA5-05BB-F420-91FD-F48ED7BE42D8}"/>
                  </a:ext>
                </a:extLst>
              </p:cNvPr>
              <p:cNvSpPr/>
              <p:nvPr/>
            </p:nvSpPr>
            <p:spPr>
              <a:xfrm>
                <a:off x="8862940" y="1221583"/>
                <a:ext cx="590095" cy="14605"/>
              </a:xfrm>
              <a:prstGeom prst="rect">
                <a:avLst/>
              </a:prstGeom>
              <a:solidFill>
                <a:srgbClr val="51BBC7"/>
              </a:solidFill>
              <a:ln w="9525" cap="flat">
                <a:noFill/>
                <a:prstDash val="solid"/>
                <a:miter/>
              </a:ln>
            </p:spPr>
            <p:txBody>
              <a:bodyPr/>
              <a:lstStyle/>
              <a:p>
                <a:endParaRPr lang="nl-NL"/>
              </a:p>
            </p:txBody>
          </p:sp>
        </p:grpSp>
        <p:grpSp>
          <p:nvGrpSpPr>
            <p:cNvPr id="248" name="Graphic 167">
              <a:extLst>
                <a:ext uri="{FF2B5EF4-FFF2-40B4-BE49-F238E27FC236}">
                  <a16:creationId xmlns:a16="http://schemas.microsoft.com/office/drawing/2014/main" id="{3E1403CF-158F-55AF-CFDF-9BC3CA069F1B}"/>
                </a:ext>
              </a:extLst>
            </p:cNvPr>
            <p:cNvGrpSpPr/>
            <p:nvPr/>
          </p:nvGrpSpPr>
          <p:grpSpPr>
            <a:xfrm>
              <a:off x="9153133" y="1182752"/>
              <a:ext cx="932869" cy="156743"/>
              <a:chOff x="8815039" y="999764"/>
              <a:chExt cx="674999" cy="113415"/>
            </a:xfrm>
          </p:grpSpPr>
          <p:sp>
            <p:nvSpPr>
              <p:cNvPr id="249" name="Rechthoek 248">
                <a:extLst>
                  <a:ext uri="{FF2B5EF4-FFF2-40B4-BE49-F238E27FC236}">
                    <a16:creationId xmlns:a16="http://schemas.microsoft.com/office/drawing/2014/main" id="{8EF4D647-CAD9-A889-17EF-EF6D8E3F8952}"/>
                  </a:ext>
                </a:extLst>
              </p:cNvPr>
              <p:cNvSpPr/>
              <p:nvPr/>
            </p:nvSpPr>
            <p:spPr>
              <a:xfrm>
                <a:off x="8815039" y="999764"/>
                <a:ext cx="674999" cy="113415"/>
              </a:xfrm>
              <a:prstGeom prst="rect">
                <a:avLst/>
              </a:prstGeom>
              <a:solidFill>
                <a:srgbClr val="F3984A">
                  <a:alpha val="50000"/>
                </a:srgbClr>
              </a:solidFill>
              <a:ln w="9525" cap="flat">
                <a:noFill/>
                <a:prstDash val="solid"/>
                <a:miter/>
              </a:ln>
            </p:spPr>
            <p:txBody>
              <a:bodyPr/>
              <a:lstStyle/>
              <a:p>
                <a:endParaRPr lang="nl-NL"/>
              </a:p>
            </p:txBody>
          </p:sp>
          <p:sp>
            <p:nvSpPr>
              <p:cNvPr id="250" name="Rechthoek 249">
                <a:extLst>
                  <a:ext uri="{FF2B5EF4-FFF2-40B4-BE49-F238E27FC236}">
                    <a16:creationId xmlns:a16="http://schemas.microsoft.com/office/drawing/2014/main" id="{87680E40-B863-D6E6-0401-4A9FC37C9D9A}"/>
                  </a:ext>
                </a:extLst>
              </p:cNvPr>
              <p:cNvSpPr/>
              <p:nvPr/>
            </p:nvSpPr>
            <p:spPr>
              <a:xfrm>
                <a:off x="8862940" y="1048668"/>
                <a:ext cx="518701" cy="14605"/>
              </a:xfrm>
              <a:prstGeom prst="rect">
                <a:avLst/>
              </a:prstGeom>
              <a:solidFill>
                <a:srgbClr val="F3984A"/>
              </a:solidFill>
              <a:ln w="9525" cap="flat">
                <a:noFill/>
                <a:prstDash val="solid"/>
                <a:miter/>
              </a:ln>
            </p:spPr>
            <p:txBody>
              <a:bodyPr/>
              <a:lstStyle/>
              <a:p>
                <a:endParaRPr lang="nl-NL"/>
              </a:p>
            </p:txBody>
          </p:sp>
          <p:sp>
            <p:nvSpPr>
              <p:cNvPr id="251" name="Rechthoek 250">
                <a:extLst>
                  <a:ext uri="{FF2B5EF4-FFF2-40B4-BE49-F238E27FC236}">
                    <a16:creationId xmlns:a16="http://schemas.microsoft.com/office/drawing/2014/main" id="{A8C3EBD9-0249-53C4-6439-ADD65E6DC431}"/>
                  </a:ext>
                </a:extLst>
              </p:cNvPr>
              <p:cNvSpPr/>
              <p:nvPr/>
            </p:nvSpPr>
            <p:spPr>
              <a:xfrm>
                <a:off x="8862940" y="1018072"/>
                <a:ext cx="277913" cy="14605"/>
              </a:xfrm>
              <a:prstGeom prst="rect">
                <a:avLst/>
              </a:prstGeom>
              <a:solidFill>
                <a:srgbClr val="F3984A"/>
              </a:solidFill>
              <a:ln w="9525" cap="flat">
                <a:noFill/>
                <a:prstDash val="solid"/>
                <a:miter/>
              </a:ln>
            </p:spPr>
            <p:txBody>
              <a:bodyPr/>
              <a:lstStyle/>
              <a:p>
                <a:endParaRPr lang="nl-NL"/>
              </a:p>
            </p:txBody>
          </p:sp>
          <p:sp>
            <p:nvSpPr>
              <p:cNvPr id="252" name="Rechthoek 251">
                <a:extLst>
                  <a:ext uri="{FF2B5EF4-FFF2-40B4-BE49-F238E27FC236}">
                    <a16:creationId xmlns:a16="http://schemas.microsoft.com/office/drawing/2014/main" id="{30F64DE1-04D5-71ED-624A-E4A1178C4FCB}"/>
                  </a:ext>
                </a:extLst>
              </p:cNvPr>
              <p:cNvSpPr/>
              <p:nvPr/>
            </p:nvSpPr>
            <p:spPr>
              <a:xfrm>
                <a:off x="8862940" y="1079265"/>
                <a:ext cx="590095" cy="14605"/>
              </a:xfrm>
              <a:prstGeom prst="rect">
                <a:avLst/>
              </a:prstGeom>
              <a:solidFill>
                <a:srgbClr val="F3984A"/>
              </a:solidFill>
              <a:ln w="9525" cap="flat">
                <a:noFill/>
                <a:prstDash val="solid"/>
                <a:miter/>
              </a:ln>
            </p:spPr>
            <p:txBody>
              <a:bodyPr/>
              <a:lstStyle/>
              <a:p>
                <a:endParaRPr lang="nl-NL"/>
              </a:p>
            </p:txBody>
          </p:sp>
        </p:grpSp>
        <p:grpSp>
          <p:nvGrpSpPr>
            <p:cNvPr id="253" name="Graphic 167">
              <a:extLst>
                <a:ext uri="{FF2B5EF4-FFF2-40B4-BE49-F238E27FC236}">
                  <a16:creationId xmlns:a16="http://schemas.microsoft.com/office/drawing/2014/main" id="{11308D78-008B-23E2-E829-19C2A0B0FAF6}"/>
                </a:ext>
              </a:extLst>
            </p:cNvPr>
            <p:cNvGrpSpPr/>
            <p:nvPr/>
          </p:nvGrpSpPr>
          <p:grpSpPr>
            <a:xfrm>
              <a:off x="9153133" y="1576126"/>
              <a:ext cx="932869" cy="156743"/>
              <a:chOff x="8815039" y="1284399"/>
              <a:chExt cx="674999" cy="113415"/>
            </a:xfrm>
          </p:grpSpPr>
          <p:sp>
            <p:nvSpPr>
              <p:cNvPr id="254" name="Rechthoek 253">
                <a:extLst>
                  <a:ext uri="{FF2B5EF4-FFF2-40B4-BE49-F238E27FC236}">
                    <a16:creationId xmlns:a16="http://schemas.microsoft.com/office/drawing/2014/main" id="{00A981C8-B7B5-7FAB-24D6-EFC34E9B4F67}"/>
                  </a:ext>
                </a:extLst>
              </p:cNvPr>
              <p:cNvSpPr/>
              <p:nvPr/>
            </p:nvSpPr>
            <p:spPr>
              <a:xfrm>
                <a:off x="8815039" y="1284399"/>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255" name="Rechthoek 254">
                <a:extLst>
                  <a:ext uri="{FF2B5EF4-FFF2-40B4-BE49-F238E27FC236}">
                    <a16:creationId xmlns:a16="http://schemas.microsoft.com/office/drawing/2014/main" id="{9205EFFD-55CE-6A89-5F04-8CC38E403EA0}"/>
                  </a:ext>
                </a:extLst>
              </p:cNvPr>
              <p:cNvSpPr/>
              <p:nvPr/>
            </p:nvSpPr>
            <p:spPr>
              <a:xfrm>
                <a:off x="8862940" y="1333303"/>
                <a:ext cx="518701" cy="14605"/>
              </a:xfrm>
              <a:prstGeom prst="rect">
                <a:avLst/>
              </a:prstGeom>
              <a:solidFill>
                <a:srgbClr val="4792CD"/>
              </a:solidFill>
              <a:ln w="9525" cap="flat">
                <a:noFill/>
                <a:prstDash val="solid"/>
                <a:miter/>
              </a:ln>
            </p:spPr>
            <p:txBody>
              <a:bodyPr/>
              <a:lstStyle/>
              <a:p>
                <a:endParaRPr lang="nl-NL"/>
              </a:p>
            </p:txBody>
          </p:sp>
          <p:sp>
            <p:nvSpPr>
              <p:cNvPr id="256" name="Rechthoek 255">
                <a:extLst>
                  <a:ext uri="{FF2B5EF4-FFF2-40B4-BE49-F238E27FC236}">
                    <a16:creationId xmlns:a16="http://schemas.microsoft.com/office/drawing/2014/main" id="{253B286C-87C4-23B9-BF38-346A11BC8F7C}"/>
                  </a:ext>
                </a:extLst>
              </p:cNvPr>
              <p:cNvSpPr/>
              <p:nvPr/>
            </p:nvSpPr>
            <p:spPr>
              <a:xfrm>
                <a:off x="8862940" y="1302707"/>
                <a:ext cx="277913" cy="14605"/>
              </a:xfrm>
              <a:prstGeom prst="rect">
                <a:avLst/>
              </a:prstGeom>
              <a:solidFill>
                <a:srgbClr val="4792CD"/>
              </a:solidFill>
              <a:ln w="9525" cap="flat">
                <a:noFill/>
                <a:prstDash val="solid"/>
                <a:miter/>
              </a:ln>
            </p:spPr>
            <p:txBody>
              <a:bodyPr/>
              <a:lstStyle/>
              <a:p>
                <a:endParaRPr lang="nl-NL"/>
              </a:p>
            </p:txBody>
          </p:sp>
          <p:sp>
            <p:nvSpPr>
              <p:cNvPr id="257" name="Rechthoek 256">
                <a:extLst>
                  <a:ext uri="{FF2B5EF4-FFF2-40B4-BE49-F238E27FC236}">
                    <a16:creationId xmlns:a16="http://schemas.microsoft.com/office/drawing/2014/main" id="{22075A16-B90A-C5F7-7F6E-642BC4D3D47F}"/>
                  </a:ext>
                </a:extLst>
              </p:cNvPr>
              <p:cNvSpPr/>
              <p:nvPr/>
            </p:nvSpPr>
            <p:spPr>
              <a:xfrm>
                <a:off x="8862940" y="1363900"/>
                <a:ext cx="437491" cy="14605"/>
              </a:xfrm>
              <a:prstGeom prst="rect">
                <a:avLst/>
              </a:prstGeom>
              <a:solidFill>
                <a:srgbClr val="4792CD"/>
              </a:solidFill>
              <a:ln w="9525" cap="flat">
                <a:noFill/>
                <a:prstDash val="solid"/>
                <a:miter/>
              </a:ln>
            </p:spPr>
            <p:txBody>
              <a:bodyPr/>
              <a:lstStyle/>
              <a:p>
                <a:endParaRPr lang="nl-NL"/>
              </a:p>
            </p:txBody>
          </p:sp>
        </p:grpSp>
        <p:grpSp>
          <p:nvGrpSpPr>
            <p:cNvPr id="258" name="Graphic 167">
              <a:extLst>
                <a:ext uri="{FF2B5EF4-FFF2-40B4-BE49-F238E27FC236}">
                  <a16:creationId xmlns:a16="http://schemas.microsoft.com/office/drawing/2014/main" id="{D4C0AFE8-05A5-7928-BA89-8C97B7EBEBD0}"/>
                </a:ext>
              </a:extLst>
            </p:cNvPr>
            <p:cNvGrpSpPr/>
            <p:nvPr/>
          </p:nvGrpSpPr>
          <p:grpSpPr>
            <a:xfrm>
              <a:off x="9153133" y="1772813"/>
              <a:ext cx="932869" cy="156743"/>
              <a:chOff x="8815039" y="1426717"/>
              <a:chExt cx="674999" cy="113415"/>
            </a:xfrm>
          </p:grpSpPr>
          <p:sp>
            <p:nvSpPr>
              <p:cNvPr id="259" name="Rechthoek 258">
                <a:extLst>
                  <a:ext uri="{FF2B5EF4-FFF2-40B4-BE49-F238E27FC236}">
                    <a16:creationId xmlns:a16="http://schemas.microsoft.com/office/drawing/2014/main" id="{A7913834-9A4F-40E1-052D-0D31209358B7}"/>
                  </a:ext>
                </a:extLst>
              </p:cNvPr>
              <p:cNvSpPr/>
              <p:nvPr/>
            </p:nvSpPr>
            <p:spPr>
              <a:xfrm>
                <a:off x="8815039" y="1426717"/>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260" name="Rechthoek 259">
                <a:extLst>
                  <a:ext uri="{FF2B5EF4-FFF2-40B4-BE49-F238E27FC236}">
                    <a16:creationId xmlns:a16="http://schemas.microsoft.com/office/drawing/2014/main" id="{8C4E20C2-477A-A55A-D42D-2A3511251E20}"/>
                  </a:ext>
                </a:extLst>
              </p:cNvPr>
              <p:cNvSpPr/>
              <p:nvPr/>
            </p:nvSpPr>
            <p:spPr>
              <a:xfrm>
                <a:off x="8862940" y="1475621"/>
                <a:ext cx="560109" cy="14605"/>
              </a:xfrm>
              <a:prstGeom prst="rect">
                <a:avLst/>
              </a:prstGeom>
              <a:solidFill>
                <a:srgbClr val="4792CD"/>
              </a:solidFill>
              <a:ln w="9525" cap="flat">
                <a:noFill/>
                <a:prstDash val="solid"/>
                <a:miter/>
              </a:ln>
            </p:spPr>
            <p:txBody>
              <a:bodyPr/>
              <a:lstStyle/>
              <a:p>
                <a:endParaRPr lang="nl-NL"/>
              </a:p>
            </p:txBody>
          </p:sp>
          <p:sp>
            <p:nvSpPr>
              <p:cNvPr id="261" name="Rechthoek 260">
                <a:extLst>
                  <a:ext uri="{FF2B5EF4-FFF2-40B4-BE49-F238E27FC236}">
                    <a16:creationId xmlns:a16="http://schemas.microsoft.com/office/drawing/2014/main" id="{D9CBAB23-3A29-694A-0625-42113A585C52}"/>
                  </a:ext>
                </a:extLst>
              </p:cNvPr>
              <p:cNvSpPr/>
              <p:nvPr/>
            </p:nvSpPr>
            <p:spPr>
              <a:xfrm>
                <a:off x="8862940" y="1445024"/>
                <a:ext cx="277913" cy="14605"/>
              </a:xfrm>
              <a:prstGeom prst="rect">
                <a:avLst/>
              </a:prstGeom>
              <a:solidFill>
                <a:srgbClr val="4792CD"/>
              </a:solidFill>
              <a:ln w="9525" cap="flat">
                <a:noFill/>
                <a:prstDash val="solid"/>
                <a:miter/>
              </a:ln>
            </p:spPr>
            <p:txBody>
              <a:bodyPr/>
              <a:lstStyle/>
              <a:p>
                <a:endParaRPr lang="nl-NL"/>
              </a:p>
            </p:txBody>
          </p:sp>
          <p:sp>
            <p:nvSpPr>
              <p:cNvPr id="262" name="Rechthoek 261">
                <a:extLst>
                  <a:ext uri="{FF2B5EF4-FFF2-40B4-BE49-F238E27FC236}">
                    <a16:creationId xmlns:a16="http://schemas.microsoft.com/office/drawing/2014/main" id="{B71C2033-EE9C-E93F-FC37-4A035AC4FE99}"/>
                  </a:ext>
                </a:extLst>
              </p:cNvPr>
              <p:cNvSpPr/>
              <p:nvPr/>
            </p:nvSpPr>
            <p:spPr>
              <a:xfrm>
                <a:off x="8862940" y="1506218"/>
                <a:ext cx="528254" cy="14605"/>
              </a:xfrm>
              <a:prstGeom prst="rect">
                <a:avLst/>
              </a:prstGeom>
              <a:solidFill>
                <a:srgbClr val="4792CD"/>
              </a:solidFill>
              <a:ln w="9525" cap="flat">
                <a:noFill/>
                <a:prstDash val="solid"/>
                <a:miter/>
              </a:ln>
            </p:spPr>
            <p:txBody>
              <a:bodyPr/>
              <a:lstStyle/>
              <a:p>
                <a:endParaRPr lang="nl-NL"/>
              </a:p>
            </p:txBody>
          </p:sp>
        </p:grpSp>
        <p:grpSp>
          <p:nvGrpSpPr>
            <p:cNvPr id="290" name="Graphic 167">
              <a:extLst>
                <a:ext uri="{FF2B5EF4-FFF2-40B4-BE49-F238E27FC236}">
                  <a16:creationId xmlns:a16="http://schemas.microsoft.com/office/drawing/2014/main" id="{D3438D61-4689-C326-7BE2-A62F9647452E}"/>
                </a:ext>
              </a:extLst>
            </p:cNvPr>
            <p:cNvGrpSpPr/>
            <p:nvPr/>
          </p:nvGrpSpPr>
          <p:grpSpPr>
            <a:xfrm>
              <a:off x="8795446" y="3476752"/>
              <a:ext cx="496536" cy="264207"/>
              <a:chOff x="8556227" y="2659642"/>
              <a:chExt cx="359280" cy="191173"/>
            </a:xfrm>
          </p:grpSpPr>
          <p:sp>
            <p:nvSpPr>
              <p:cNvPr id="291" name="Vrije vorm 290">
                <a:extLst>
                  <a:ext uri="{FF2B5EF4-FFF2-40B4-BE49-F238E27FC236}">
                    <a16:creationId xmlns:a16="http://schemas.microsoft.com/office/drawing/2014/main" id="{E374ABA3-AD2B-5CE9-6F8E-FFCC49A31080}"/>
                  </a:ext>
                </a:extLst>
              </p:cNvPr>
              <p:cNvSpPr/>
              <p:nvPr/>
            </p:nvSpPr>
            <p:spPr>
              <a:xfrm>
                <a:off x="8556227" y="2659642"/>
                <a:ext cx="359280" cy="191173"/>
              </a:xfrm>
              <a:custGeom>
                <a:avLst/>
                <a:gdLst>
                  <a:gd name="csX0" fmla="*/ 332281 w 359280"/>
                  <a:gd name="csY0" fmla="*/ 0 h 191173"/>
                  <a:gd name="csX1" fmla="*/ 27000 w 359280"/>
                  <a:gd name="csY1" fmla="*/ 0 h 191173"/>
                  <a:gd name="csX2" fmla="*/ 0 w 359280"/>
                  <a:gd name="csY2" fmla="*/ 26929 h 191173"/>
                  <a:gd name="csX3" fmla="*/ 0 w 359280"/>
                  <a:gd name="csY3" fmla="*/ 89188 h 191173"/>
                  <a:gd name="csX4" fmla="*/ 0 w 359280"/>
                  <a:gd name="csY4" fmla="*/ 105288 h 191173"/>
                  <a:gd name="csX5" fmla="*/ 27000 w 359280"/>
                  <a:gd name="csY5" fmla="*/ 132218 h 191173"/>
                  <a:gd name="csX6" fmla="*/ 29034 w 359280"/>
                  <a:gd name="csY6" fmla="*/ 191173 h 191173"/>
                  <a:gd name="csX7" fmla="*/ 127208 w 359280"/>
                  <a:gd name="csY7" fmla="*/ 132218 h 191173"/>
                  <a:gd name="csX8" fmla="*/ 332281 w 359280"/>
                  <a:gd name="csY8" fmla="*/ 132218 h 191173"/>
                  <a:gd name="csX9" fmla="*/ 359281 w 359280"/>
                  <a:gd name="csY9" fmla="*/ 105288 h 191173"/>
                  <a:gd name="csX10" fmla="*/ 359281 w 359280"/>
                  <a:gd name="csY10" fmla="*/ 26929 h 191173"/>
                  <a:gd name="csX11" fmla="*/ 332281 w 359280"/>
                  <a:gd name="csY11" fmla="*/ 0 h 1911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359280" h="191173">
                    <a:moveTo>
                      <a:pt x="332281" y="0"/>
                    </a:moveTo>
                    <a:lnTo>
                      <a:pt x="27000" y="0"/>
                    </a:lnTo>
                    <a:cubicBezTo>
                      <a:pt x="12150" y="0"/>
                      <a:pt x="0" y="12118"/>
                      <a:pt x="0" y="26929"/>
                    </a:cubicBezTo>
                    <a:lnTo>
                      <a:pt x="0" y="89188"/>
                    </a:lnTo>
                    <a:cubicBezTo>
                      <a:pt x="0" y="89188"/>
                      <a:pt x="0" y="105288"/>
                      <a:pt x="0" y="105288"/>
                    </a:cubicBezTo>
                    <a:cubicBezTo>
                      <a:pt x="0" y="120100"/>
                      <a:pt x="12150" y="132218"/>
                      <a:pt x="27000" y="132218"/>
                    </a:cubicBezTo>
                    <a:lnTo>
                      <a:pt x="29034" y="191173"/>
                    </a:lnTo>
                    <a:lnTo>
                      <a:pt x="127208" y="132218"/>
                    </a:lnTo>
                    <a:lnTo>
                      <a:pt x="332281" y="132218"/>
                    </a:lnTo>
                    <a:cubicBezTo>
                      <a:pt x="347192" y="132218"/>
                      <a:pt x="359281" y="120161"/>
                      <a:pt x="359281" y="105288"/>
                    </a:cubicBezTo>
                    <a:lnTo>
                      <a:pt x="359281" y="26929"/>
                    </a:lnTo>
                    <a:cubicBezTo>
                      <a:pt x="359281" y="12057"/>
                      <a:pt x="347193" y="0"/>
                      <a:pt x="332281" y="0"/>
                    </a:cubicBezTo>
                    <a:close/>
                  </a:path>
                </a:pathLst>
              </a:custGeom>
              <a:solidFill>
                <a:srgbClr val="EF7D00"/>
              </a:solidFill>
              <a:ln w="9525" cap="flat">
                <a:noFill/>
                <a:prstDash val="solid"/>
                <a:miter/>
              </a:ln>
            </p:spPr>
            <p:txBody>
              <a:bodyPr/>
              <a:lstStyle/>
              <a:p>
                <a:endParaRPr lang="nl-NL"/>
              </a:p>
            </p:txBody>
          </p:sp>
          <p:sp>
            <p:nvSpPr>
              <p:cNvPr id="292" name="Tekstvak 291">
                <a:extLst>
                  <a:ext uri="{FF2B5EF4-FFF2-40B4-BE49-F238E27FC236}">
                    <a16:creationId xmlns:a16="http://schemas.microsoft.com/office/drawing/2014/main" id="{31B6C104-FCBE-F6EF-C5A9-B471E0FD490F}"/>
                  </a:ext>
                </a:extLst>
              </p:cNvPr>
              <p:cNvSpPr txBox="1"/>
              <p:nvPr/>
            </p:nvSpPr>
            <p:spPr>
              <a:xfrm>
                <a:off x="8638138" y="2677930"/>
                <a:ext cx="239806" cy="86330"/>
              </a:xfrm>
              <a:prstGeom prst="rect">
                <a:avLst/>
              </a:prstGeom>
              <a:noFill/>
            </p:spPr>
            <p:txBody>
              <a:bodyPr wrap="square" lIns="0" tIns="0" rIns="0" bIns="0" rtlCol="0">
                <a:spAutoFit/>
              </a:bodyPr>
              <a:lstStyle/>
              <a:p>
                <a:pPr algn="l"/>
                <a:r>
                  <a:rPr lang="nl-NL" sz="1000" b="1" spc="0" baseline="0">
                    <a:ln/>
                    <a:solidFill>
                      <a:schemeClr val="bg1"/>
                    </a:solidFill>
                    <a:latin typeface="Calibri"/>
                    <a:cs typeface="Calibri"/>
                    <a:sym typeface="Calibri"/>
                    <a:rtl val="0"/>
                  </a:rPr>
                  <a:t>Nieuw</a:t>
                </a:r>
              </a:p>
            </p:txBody>
          </p:sp>
        </p:grpSp>
        <p:grpSp>
          <p:nvGrpSpPr>
            <p:cNvPr id="412" name="Groep 411">
              <a:extLst>
                <a:ext uri="{FF2B5EF4-FFF2-40B4-BE49-F238E27FC236}">
                  <a16:creationId xmlns:a16="http://schemas.microsoft.com/office/drawing/2014/main" id="{1FFE6B33-0B15-3978-0496-22D7601E992A}"/>
                </a:ext>
              </a:extLst>
            </p:cNvPr>
            <p:cNvGrpSpPr/>
            <p:nvPr/>
          </p:nvGrpSpPr>
          <p:grpSpPr>
            <a:xfrm>
              <a:off x="9083255" y="2541847"/>
              <a:ext cx="416721" cy="311383"/>
              <a:chOff x="9083255" y="2541847"/>
              <a:chExt cx="416721" cy="311383"/>
            </a:xfrm>
          </p:grpSpPr>
          <p:grpSp>
            <p:nvGrpSpPr>
              <p:cNvPr id="280" name="Graphic 167">
                <a:extLst>
                  <a:ext uri="{FF2B5EF4-FFF2-40B4-BE49-F238E27FC236}">
                    <a16:creationId xmlns:a16="http://schemas.microsoft.com/office/drawing/2014/main" id="{B5D4B19E-BA86-A53C-72AB-FA9D7B5F23A4}"/>
                  </a:ext>
                </a:extLst>
              </p:cNvPr>
              <p:cNvGrpSpPr/>
              <p:nvPr/>
            </p:nvGrpSpPr>
            <p:grpSpPr>
              <a:xfrm>
                <a:off x="9083255" y="2599071"/>
                <a:ext cx="254792" cy="254159"/>
                <a:chOff x="8764485" y="2024575"/>
                <a:chExt cx="184361" cy="183903"/>
              </a:xfrm>
              <a:solidFill>
                <a:srgbClr val="40769F"/>
              </a:solidFill>
            </p:grpSpPr>
            <p:sp>
              <p:nvSpPr>
                <p:cNvPr id="281" name="Vrije vorm 280">
                  <a:extLst>
                    <a:ext uri="{FF2B5EF4-FFF2-40B4-BE49-F238E27FC236}">
                      <a16:creationId xmlns:a16="http://schemas.microsoft.com/office/drawing/2014/main" id="{B53A5F16-F5B2-91F7-C0B1-065E62D0E483}"/>
                    </a:ext>
                  </a:extLst>
                </p:cNvPr>
                <p:cNvSpPr/>
                <p:nvPr/>
              </p:nvSpPr>
              <p:spPr>
                <a:xfrm>
                  <a:off x="8765703" y="2024575"/>
                  <a:ext cx="183143" cy="182664"/>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282" name="Vrije vorm 281">
                  <a:extLst>
                    <a:ext uri="{FF2B5EF4-FFF2-40B4-BE49-F238E27FC236}">
                      <a16:creationId xmlns:a16="http://schemas.microsoft.com/office/drawing/2014/main" id="{ADE10AD3-C567-739C-17AD-745F95C3D4AF}"/>
                    </a:ext>
                  </a:extLst>
                </p:cNvPr>
                <p:cNvSpPr/>
                <p:nvPr/>
              </p:nvSpPr>
              <p:spPr>
                <a:xfrm>
                  <a:off x="8764485" y="2125899"/>
                  <a:ext cx="82796" cy="82579"/>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nvGrpSpPr>
              <p:cNvPr id="411" name="Groep 410">
                <a:extLst>
                  <a:ext uri="{FF2B5EF4-FFF2-40B4-BE49-F238E27FC236}">
                    <a16:creationId xmlns:a16="http://schemas.microsoft.com/office/drawing/2014/main" id="{F99FE38E-1113-B59D-262B-658870F92CC4}"/>
                  </a:ext>
                </a:extLst>
              </p:cNvPr>
              <p:cNvGrpSpPr/>
              <p:nvPr/>
            </p:nvGrpSpPr>
            <p:grpSpPr>
              <a:xfrm rot="10800000">
                <a:off x="9245184" y="2541847"/>
                <a:ext cx="254792" cy="254160"/>
                <a:chOff x="9340434" y="2570496"/>
                <a:chExt cx="254792" cy="254160"/>
              </a:xfrm>
            </p:grpSpPr>
            <p:sp>
              <p:nvSpPr>
                <p:cNvPr id="409" name="Vrije vorm 408">
                  <a:extLst>
                    <a:ext uri="{FF2B5EF4-FFF2-40B4-BE49-F238E27FC236}">
                      <a16:creationId xmlns:a16="http://schemas.microsoft.com/office/drawing/2014/main" id="{65DF5CAE-7F42-ACE8-087A-E7752A5D6DEC}"/>
                    </a:ext>
                  </a:extLst>
                </p:cNvPr>
                <p:cNvSpPr/>
                <p:nvPr/>
              </p:nvSpPr>
              <p:spPr>
                <a:xfrm>
                  <a:off x="9342117" y="2570496"/>
                  <a:ext cx="253109" cy="252447"/>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10" name="Vrije vorm 409">
                  <a:extLst>
                    <a:ext uri="{FF2B5EF4-FFF2-40B4-BE49-F238E27FC236}">
                      <a16:creationId xmlns:a16="http://schemas.microsoft.com/office/drawing/2014/main" id="{1D70247D-6AB4-E8C1-9BFA-3D137591CF08}"/>
                    </a:ext>
                  </a:extLst>
                </p:cNvPr>
                <p:cNvSpPr/>
                <p:nvPr/>
              </p:nvSpPr>
              <p:spPr>
                <a:xfrm>
                  <a:off x="9340434" y="2710529"/>
                  <a:ext cx="114426" cy="114127"/>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grpSp>
          <p:nvGrpSpPr>
            <p:cNvPr id="413" name="Groep 412">
              <a:extLst>
                <a:ext uri="{FF2B5EF4-FFF2-40B4-BE49-F238E27FC236}">
                  <a16:creationId xmlns:a16="http://schemas.microsoft.com/office/drawing/2014/main" id="{9DB4BEE3-D95F-862C-B181-897176B76B1A}"/>
                </a:ext>
              </a:extLst>
            </p:cNvPr>
            <p:cNvGrpSpPr/>
            <p:nvPr/>
          </p:nvGrpSpPr>
          <p:grpSpPr>
            <a:xfrm flipH="1">
              <a:off x="6908380" y="2522663"/>
              <a:ext cx="416721" cy="311383"/>
              <a:chOff x="9083255" y="2541847"/>
              <a:chExt cx="416721" cy="311383"/>
            </a:xfrm>
          </p:grpSpPr>
          <p:grpSp>
            <p:nvGrpSpPr>
              <p:cNvPr id="414" name="Graphic 167">
                <a:extLst>
                  <a:ext uri="{FF2B5EF4-FFF2-40B4-BE49-F238E27FC236}">
                    <a16:creationId xmlns:a16="http://schemas.microsoft.com/office/drawing/2014/main" id="{E655FFB5-8F2E-4D0A-9004-D39ACAA2CB12}"/>
                  </a:ext>
                </a:extLst>
              </p:cNvPr>
              <p:cNvGrpSpPr/>
              <p:nvPr/>
            </p:nvGrpSpPr>
            <p:grpSpPr>
              <a:xfrm>
                <a:off x="9083255" y="2599071"/>
                <a:ext cx="254792" cy="254159"/>
                <a:chOff x="8764485" y="2024575"/>
                <a:chExt cx="184361" cy="183903"/>
              </a:xfrm>
              <a:solidFill>
                <a:srgbClr val="40769F"/>
              </a:solidFill>
            </p:grpSpPr>
            <p:sp>
              <p:nvSpPr>
                <p:cNvPr id="418" name="Vrije vorm 417">
                  <a:extLst>
                    <a:ext uri="{FF2B5EF4-FFF2-40B4-BE49-F238E27FC236}">
                      <a16:creationId xmlns:a16="http://schemas.microsoft.com/office/drawing/2014/main" id="{8B6518FB-9323-099A-B788-1DED9A2651AF}"/>
                    </a:ext>
                  </a:extLst>
                </p:cNvPr>
                <p:cNvSpPr/>
                <p:nvPr/>
              </p:nvSpPr>
              <p:spPr>
                <a:xfrm>
                  <a:off x="8765703" y="2024575"/>
                  <a:ext cx="183143" cy="182664"/>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19" name="Vrije vorm 418">
                  <a:extLst>
                    <a:ext uri="{FF2B5EF4-FFF2-40B4-BE49-F238E27FC236}">
                      <a16:creationId xmlns:a16="http://schemas.microsoft.com/office/drawing/2014/main" id="{D753A636-C4BA-1F30-5496-E2A18AFFC8C7}"/>
                    </a:ext>
                  </a:extLst>
                </p:cNvPr>
                <p:cNvSpPr/>
                <p:nvPr/>
              </p:nvSpPr>
              <p:spPr>
                <a:xfrm>
                  <a:off x="8764485" y="2125899"/>
                  <a:ext cx="82796" cy="82579"/>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nvGrpSpPr>
              <p:cNvPr id="415" name="Groep 414">
                <a:extLst>
                  <a:ext uri="{FF2B5EF4-FFF2-40B4-BE49-F238E27FC236}">
                    <a16:creationId xmlns:a16="http://schemas.microsoft.com/office/drawing/2014/main" id="{9CE1F70D-ED3D-BC75-C458-6A7EFC6659A4}"/>
                  </a:ext>
                </a:extLst>
              </p:cNvPr>
              <p:cNvGrpSpPr/>
              <p:nvPr/>
            </p:nvGrpSpPr>
            <p:grpSpPr>
              <a:xfrm rot="10800000">
                <a:off x="9245184" y="2541847"/>
                <a:ext cx="254792" cy="254160"/>
                <a:chOff x="9340434" y="2570496"/>
                <a:chExt cx="254792" cy="254160"/>
              </a:xfrm>
            </p:grpSpPr>
            <p:sp>
              <p:nvSpPr>
                <p:cNvPr id="416" name="Vrije vorm 415">
                  <a:extLst>
                    <a:ext uri="{FF2B5EF4-FFF2-40B4-BE49-F238E27FC236}">
                      <a16:creationId xmlns:a16="http://schemas.microsoft.com/office/drawing/2014/main" id="{8F09F1BE-33E2-3917-F29F-46506D9067A1}"/>
                    </a:ext>
                  </a:extLst>
                </p:cNvPr>
                <p:cNvSpPr/>
                <p:nvPr/>
              </p:nvSpPr>
              <p:spPr>
                <a:xfrm>
                  <a:off x="9342117" y="2570496"/>
                  <a:ext cx="253109" cy="252447"/>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17" name="Vrije vorm 416">
                  <a:extLst>
                    <a:ext uri="{FF2B5EF4-FFF2-40B4-BE49-F238E27FC236}">
                      <a16:creationId xmlns:a16="http://schemas.microsoft.com/office/drawing/2014/main" id="{621A69FD-AE91-E0FD-1291-D61B929338E7}"/>
                    </a:ext>
                  </a:extLst>
                </p:cNvPr>
                <p:cNvSpPr/>
                <p:nvPr/>
              </p:nvSpPr>
              <p:spPr>
                <a:xfrm>
                  <a:off x="9340434" y="2710529"/>
                  <a:ext cx="114426" cy="114127"/>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grpSp>
          <p:nvGrpSpPr>
            <p:cNvPr id="420" name="Groep 419">
              <a:extLst>
                <a:ext uri="{FF2B5EF4-FFF2-40B4-BE49-F238E27FC236}">
                  <a16:creationId xmlns:a16="http://schemas.microsoft.com/office/drawing/2014/main" id="{BFF74017-DEF9-B31A-E811-A259FFE032D5}"/>
                </a:ext>
              </a:extLst>
            </p:cNvPr>
            <p:cNvGrpSpPr/>
            <p:nvPr/>
          </p:nvGrpSpPr>
          <p:grpSpPr>
            <a:xfrm rot="8106402" flipH="1">
              <a:off x="7933906" y="1392534"/>
              <a:ext cx="416721" cy="311383"/>
              <a:chOff x="9083255" y="2541847"/>
              <a:chExt cx="416721" cy="311383"/>
            </a:xfrm>
          </p:grpSpPr>
          <p:grpSp>
            <p:nvGrpSpPr>
              <p:cNvPr id="421" name="Graphic 167">
                <a:extLst>
                  <a:ext uri="{FF2B5EF4-FFF2-40B4-BE49-F238E27FC236}">
                    <a16:creationId xmlns:a16="http://schemas.microsoft.com/office/drawing/2014/main" id="{4D849BEE-4B09-7C7D-7632-13CD678A5A2B}"/>
                  </a:ext>
                </a:extLst>
              </p:cNvPr>
              <p:cNvGrpSpPr/>
              <p:nvPr/>
            </p:nvGrpSpPr>
            <p:grpSpPr>
              <a:xfrm>
                <a:off x="9083255" y="2599071"/>
                <a:ext cx="254792" cy="254159"/>
                <a:chOff x="8764485" y="2024575"/>
                <a:chExt cx="184361" cy="183903"/>
              </a:xfrm>
              <a:solidFill>
                <a:srgbClr val="40769F"/>
              </a:solidFill>
            </p:grpSpPr>
            <p:sp>
              <p:nvSpPr>
                <p:cNvPr id="425" name="Vrije vorm 424">
                  <a:extLst>
                    <a:ext uri="{FF2B5EF4-FFF2-40B4-BE49-F238E27FC236}">
                      <a16:creationId xmlns:a16="http://schemas.microsoft.com/office/drawing/2014/main" id="{996D790F-44DD-A34F-FAA7-AFA301D95E03}"/>
                    </a:ext>
                  </a:extLst>
                </p:cNvPr>
                <p:cNvSpPr/>
                <p:nvPr/>
              </p:nvSpPr>
              <p:spPr>
                <a:xfrm>
                  <a:off x="8765703" y="2024575"/>
                  <a:ext cx="183143" cy="182664"/>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26" name="Vrije vorm 425">
                  <a:extLst>
                    <a:ext uri="{FF2B5EF4-FFF2-40B4-BE49-F238E27FC236}">
                      <a16:creationId xmlns:a16="http://schemas.microsoft.com/office/drawing/2014/main" id="{CF1DAA3A-F3D0-7BBB-B428-1181728533DE}"/>
                    </a:ext>
                  </a:extLst>
                </p:cNvPr>
                <p:cNvSpPr/>
                <p:nvPr/>
              </p:nvSpPr>
              <p:spPr>
                <a:xfrm>
                  <a:off x="8764485" y="2125899"/>
                  <a:ext cx="82796" cy="82579"/>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nvGrpSpPr>
              <p:cNvPr id="422" name="Groep 421">
                <a:extLst>
                  <a:ext uri="{FF2B5EF4-FFF2-40B4-BE49-F238E27FC236}">
                    <a16:creationId xmlns:a16="http://schemas.microsoft.com/office/drawing/2014/main" id="{4C54F3C4-FD56-77CD-767B-859D581A0D6E}"/>
                  </a:ext>
                </a:extLst>
              </p:cNvPr>
              <p:cNvGrpSpPr/>
              <p:nvPr/>
            </p:nvGrpSpPr>
            <p:grpSpPr>
              <a:xfrm rot="10800000">
                <a:off x="9245184" y="2541847"/>
                <a:ext cx="254792" cy="254160"/>
                <a:chOff x="9340434" y="2570496"/>
                <a:chExt cx="254792" cy="254160"/>
              </a:xfrm>
            </p:grpSpPr>
            <p:sp>
              <p:nvSpPr>
                <p:cNvPr id="423" name="Vrije vorm 422">
                  <a:extLst>
                    <a:ext uri="{FF2B5EF4-FFF2-40B4-BE49-F238E27FC236}">
                      <a16:creationId xmlns:a16="http://schemas.microsoft.com/office/drawing/2014/main" id="{E900EA8A-4776-F23A-2909-E57666A38A56}"/>
                    </a:ext>
                  </a:extLst>
                </p:cNvPr>
                <p:cNvSpPr/>
                <p:nvPr/>
              </p:nvSpPr>
              <p:spPr>
                <a:xfrm>
                  <a:off x="9342117" y="2570496"/>
                  <a:ext cx="253109" cy="252447"/>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24" name="Vrije vorm 423">
                  <a:extLst>
                    <a:ext uri="{FF2B5EF4-FFF2-40B4-BE49-F238E27FC236}">
                      <a16:creationId xmlns:a16="http://schemas.microsoft.com/office/drawing/2014/main" id="{B86DD2A7-A199-E526-E8EE-3CA052910AFC}"/>
                    </a:ext>
                  </a:extLst>
                </p:cNvPr>
                <p:cNvSpPr/>
                <p:nvPr/>
              </p:nvSpPr>
              <p:spPr>
                <a:xfrm>
                  <a:off x="9340434" y="2710529"/>
                  <a:ext cx="114426" cy="114127"/>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sp>
          <p:nvSpPr>
            <p:cNvPr id="427" name="Afgeronde rechthoek 426">
              <a:extLst>
                <a:ext uri="{FF2B5EF4-FFF2-40B4-BE49-F238E27FC236}">
                  <a16:creationId xmlns:a16="http://schemas.microsoft.com/office/drawing/2014/main" id="{47581F3B-F22E-7999-5B8B-D193F2AD4902}"/>
                </a:ext>
              </a:extLst>
            </p:cNvPr>
            <p:cNvSpPr/>
            <p:nvPr/>
          </p:nvSpPr>
          <p:spPr>
            <a:xfrm>
              <a:off x="9043721" y="981268"/>
              <a:ext cx="1119443" cy="136435"/>
            </a:xfrm>
            <a:prstGeom prst="roundRect">
              <a:avLst>
                <a:gd name="adj" fmla="val 50000"/>
              </a:avLst>
            </a:prstGeom>
            <a:solidFill>
              <a:schemeClr val="accent1"/>
            </a:solidFill>
            <a:ln w="9525" cap="flat">
              <a:noFill/>
              <a:prstDash val="solid"/>
              <a:miter/>
            </a:ln>
          </p:spPr>
          <p:txBody>
            <a:bodyPr/>
            <a:lstStyle/>
            <a:p>
              <a:endParaRPr lang="nl-NL"/>
            </a:p>
          </p:txBody>
        </p:sp>
        <p:sp>
          <p:nvSpPr>
            <p:cNvPr id="428" name="Tekstvak 427">
              <a:extLst>
                <a:ext uri="{FF2B5EF4-FFF2-40B4-BE49-F238E27FC236}">
                  <a16:creationId xmlns:a16="http://schemas.microsoft.com/office/drawing/2014/main" id="{18CF09E1-48E6-9754-80EF-3CDA9EAADDCD}"/>
                </a:ext>
              </a:extLst>
            </p:cNvPr>
            <p:cNvSpPr txBox="1"/>
            <p:nvPr/>
          </p:nvSpPr>
          <p:spPr>
            <a:xfrm>
              <a:off x="9043721" y="981268"/>
              <a:ext cx="1119443" cy="123111"/>
            </a:xfrm>
            <a:prstGeom prst="rect">
              <a:avLst/>
            </a:prstGeom>
            <a:noFill/>
          </p:spPr>
          <p:txBody>
            <a:bodyPr wrap="square" lIns="0" tIns="0" rIns="0" bIns="0" rtlCol="0">
              <a:spAutoFit/>
            </a:bodyPr>
            <a:lstStyle/>
            <a:p>
              <a:pPr algn="ctr"/>
              <a:r>
                <a:rPr lang="nl-NL" sz="1000" b="1">
                  <a:ln/>
                  <a:solidFill>
                    <a:schemeClr val="bg1"/>
                  </a:solidFill>
                  <a:cs typeface="Calibri"/>
                  <a:sym typeface="Calibri"/>
                  <a:rtl val="0"/>
                </a:rPr>
                <a:t>Edifact</a:t>
              </a:r>
              <a:endParaRPr lang="nl-NL" sz="1000" b="1" spc="0" baseline="0">
                <a:ln/>
                <a:solidFill>
                  <a:schemeClr val="bg1"/>
                </a:solidFill>
                <a:latin typeface="Calibri"/>
                <a:cs typeface="Calibri"/>
                <a:sym typeface="Calibri"/>
                <a:rtl val="0"/>
              </a:endParaRPr>
            </a:p>
          </p:txBody>
        </p:sp>
        <p:sp>
          <p:nvSpPr>
            <p:cNvPr id="429" name="Afgeronde rechthoek 428">
              <a:extLst>
                <a:ext uri="{FF2B5EF4-FFF2-40B4-BE49-F238E27FC236}">
                  <a16:creationId xmlns:a16="http://schemas.microsoft.com/office/drawing/2014/main" id="{ADF4A930-56C0-F1AA-6741-B38B9330E0D4}"/>
                </a:ext>
              </a:extLst>
            </p:cNvPr>
            <p:cNvSpPr/>
            <p:nvPr/>
          </p:nvSpPr>
          <p:spPr>
            <a:xfrm>
              <a:off x="7653071" y="2940243"/>
              <a:ext cx="1119443" cy="136435"/>
            </a:xfrm>
            <a:prstGeom prst="roundRect">
              <a:avLst>
                <a:gd name="adj" fmla="val 50000"/>
              </a:avLst>
            </a:prstGeom>
            <a:solidFill>
              <a:schemeClr val="tx2"/>
            </a:solidFill>
            <a:ln w="9525" cap="flat">
              <a:noFill/>
              <a:prstDash val="solid"/>
              <a:miter/>
            </a:ln>
          </p:spPr>
          <p:txBody>
            <a:bodyPr/>
            <a:lstStyle/>
            <a:p>
              <a:endParaRPr lang="nl-NL"/>
            </a:p>
          </p:txBody>
        </p:sp>
        <p:sp>
          <p:nvSpPr>
            <p:cNvPr id="430" name="Tekstvak 429">
              <a:extLst>
                <a:ext uri="{FF2B5EF4-FFF2-40B4-BE49-F238E27FC236}">
                  <a16:creationId xmlns:a16="http://schemas.microsoft.com/office/drawing/2014/main" id="{87C81806-DA87-5B7D-85AC-92898714418D}"/>
                </a:ext>
              </a:extLst>
            </p:cNvPr>
            <p:cNvSpPr txBox="1"/>
            <p:nvPr/>
          </p:nvSpPr>
          <p:spPr>
            <a:xfrm>
              <a:off x="7653071" y="2940243"/>
              <a:ext cx="1119443" cy="123111"/>
            </a:xfrm>
            <a:prstGeom prst="rect">
              <a:avLst/>
            </a:prstGeom>
            <a:noFill/>
          </p:spPr>
          <p:txBody>
            <a:bodyPr wrap="square" lIns="0" tIns="0" rIns="0" bIns="0" rtlCol="0">
              <a:spAutoFit/>
            </a:bodyPr>
            <a:lstStyle/>
            <a:p>
              <a:pPr algn="ctr"/>
              <a:r>
                <a:rPr lang="nl-NL" sz="1000" b="1">
                  <a:ln/>
                  <a:solidFill>
                    <a:schemeClr val="bg1"/>
                  </a:solidFill>
                  <a:cs typeface="Calibri"/>
                  <a:sym typeface="Calibri"/>
                  <a:rtl val="0"/>
                </a:rPr>
                <a:t>Medicatieproces 9</a:t>
              </a:r>
              <a:endParaRPr lang="nl-NL" sz="1000" b="1" spc="0" baseline="0">
                <a:ln/>
                <a:solidFill>
                  <a:schemeClr val="bg1"/>
                </a:solidFill>
                <a:latin typeface="Calibri"/>
                <a:cs typeface="Calibri"/>
                <a:sym typeface="Calibri"/>
                <a:rtl val="0"/>
              </a:endParaRPr>
            </a:p>
          </p:txBody>
        </p:sp>
      </p:grpSp>
    </p:spTree>
    <p:extLst>
      <p:ext uri="{BB962C8B-B14F-4D97-AF65-F5344CB8AC3E}">
        <p14:creationId xmlns:p14="http://schemas.microsoft.com/office/powerpoint/2010/main" val="319842350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10082C3-F42A-7F41-9997-5E1AA6E6EB88}"/>
              </a:ext>
            </a:extLst>
          </p:cNvPr>
          <p:cNvSpPr>
            <a:spLocks noGrp="1"/>
          </p:cNvSpPr>
          <p:nvPr>
            <p:ph type="title"/>
          </p:nvPr>
        </p:nvSpPr>
        <p:spPr/>
        <p:txBody>
          <a:bodyPr/>
          <a:lstStyle/>
          <a:p>
            <a:r>
              <a:rPr lang="nl-NL"/>
              <a:t>Wat kun je nu al doen?</a:t>
            </a:r>
          </a:p>
        </p:txBody>
      </p:sp>
      <p:grpSp>
        <p:nvGrpSpPr>
          <p:cNvPr id="6" name="Groep 5">
            <a:extLst>
              <a:ext uri="{FF2B5EF4-FFF2-40B4-BE49-F238E27FC236}">
                <a16:creationId xmlns:a16="http://schemas.microsoft.com/office/drawing/2014/main" id="{2F3A4737-A72A-D99F-8DC2-66F26C370653}"/>
              </a:ext>
            </a:extLst>
          </p:cNvPr>
          <p:cNvGrpSpPr/>
          <p:nvPr/>
        </p:nvGrpSpPr>
        <p:grpSpPr>
          <a:xfrm>
            <a:off x="3711423" y="1384011"/>
            <a:ext cx="1497288" cy="4816116"/>
            <a:chOff x="3004831" y="1165742"/>
            <a:chExt cx="1122966" cy="3612087"/>
          </a:xfrm>
        </p:grpSpPr>
        <p:sp>
          <p:nvSpPr>
            <p:cNvPr id="22" name="Cirkel 29">
              <a:extLst>
                <a:ext uri="{FF2B5EF4-FFF2-40B4-BE49-F238E27FC236}">
                  <a16:creationId xmlns:a16="http://schemas.microsoft.com/office/drawing/2014/main" id="{74A1DED5-8444-E72D-B2B5-DDEB01699841}"/>
                </a:ext>
              </a:extLst>
            </p:cNvPr>
            <p:cNvSpPr/>
            <p:nvPr/>
          </p:nvSpPr>
          <p:spPr>
            <a:xfrm rot="21300000">
              <a:off x="3004831" y="1174533"/>
              <a:ext cx="1122966" cy="3494187"/>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Lst>
              <a:ahLst/>
              <a:cxnLst>
                <a:cxn ang="0">
                  <a:pos x="connsiteX0" y="connsiteY0"/>
                </a:cxn>
                <a:cxn ang="0">
                  <a:pos x="connsiteX1" y="connsiteY1"/>
                </a:cxn>
                <a:cxn ang="0">
                  <a:pos x="connsiteX2" y="connsiteY2"/>
                </a:cxn>
              </a:cxnLst>
              <a:rect l="l" t="t" r="r" b="b"/>
              <a:pathLst>
                <a:path w="1497483" h="4659522">
                  <a:moveTo>
                    <a:pt x="388877" y="0"/>
                  </a:moveTo>
                  <a:cubicBezTo>
                    <a:pt x="1151533" y="568318"/>
                    <a:pt x="1567022" y="1489888"/>
                    <a:pt x="1487918" y="2437713"/>
                  </a:cubicBezTo>
                  <a:cubicBezTo>
                    <a:pt x="1408814" y="3385537"/>
                    <a:pt x="846311" y="4225486"/>
                    <a:pt x="0" y="4659522"/>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23" name="Ovaal 22">
              <a:extLst>
                <a:ext uri="{FF2B5EF4-FFF2-40B4-BE49-F238E27FC236}">
                  <a16:creationId xmlns:a16="http://schemas.microsoft.com/office/drawing/2014/main" id="{8A5F7B29-7E87-0713-768A-68B3E5687235}"/>
                </a:ext>
              </a:extLst>
            </p:cNvPr>
            <p:cNvSpPr/>
            <p:nvPr/>
          </p:nvSpPr>
          <p:spPr>
            <a:xfrm>
              <a:off x="3118448" y="1165742"/>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24" name="Ovaal 23">
              <a:extLst>
                <a:ext uri="{FF2B5EF4-FFF2-40B4-BE49-F238E27FC236}">
                  <a16:creationId xmlns:a16="http://schemas.microsoft.com/office/drawing/2014/main" id="{ACAB51E3-D312-3CD7-A518-4E3C376DB595}"/>
                </a:ext>
              </a:extLst>
            </p:cNvPr>
            <p:cNvSpPr/>
            <p:nvPr/>
          </p:nvSpPr>
          <p:spPr>
            <a:xfrm>
              <a:off x="3118448" y="462811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 name="Groep 6">
            <a:extLst>
              <a:ext uri="{FF2B5EF4-FFF2-40B4-BE49-F238E27FC236}">
                <a16:creationId xmlns:a16="http://schemas.microsoft.com/office/drawing/2014/main" id="{C3D3F301-6F42-8216-BEF4-C3C743A52045}"/>
              </a:ext>
            </a:extLst>
          </p:cNvPr>
          <p:cNvGrpSpPr/>
          <p:nvPr/>
        </p:nvGrpSpPr>
        <p:grpSpPr>
          <a:xfrm>
            <a:off x="4394940" y="1813316"/>
            <a:ext cx="5347010" cy="376435"/>
            <a:chOff x="3580483" y="1617980"/>
            <a:chExt cx="4010258" cy="282326"/>
          </a:xfrm>
        </p:grpSpPr>
        <p:sp>
          <p:nvSpPr>
            <p:cNvPr id="20" name="Afgeronde rechthoek 19">
              <a:extLst>
                <a:ext uri="{FF2B5EF4-FFF2-40B4-BE49-F238E27FC236}">
                  <a16:creationId xmlns:a16="http://schemas.microsoft.com/office/drawing/2014/main" id="{C81E339C-5FD3-3904-0011-07249FDF76FE}"/>
                </a:ext>
              </a:extLst>
            </p:cNvPr>
            <p:cNvSpPr/>
            <p:nvPr/>
          </p:nvSpPr>
          <p:spPr>
            <a:xfrm>
              <a:off x="3580483" y="1617980"/>
              <a:ext cx="401025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Zet Medicatieoverdracht op de bestuurlijke agenda</a:t>
              </a:r>
              <a:endParaRPr lang="nl-NL" altLang="ko-KR">
                <a:cs typeface="Arial" pitchFamily="34" charset="0"/>
              </a:endParaRPr>
            </a:p>
          </p:txBody>
        </p:sp>
        <p:sp>
          <p:nvSpPr>
            <p:cNvPr id="21" name="Ovaal 20">
              <a:extLst>
                <a:ext uri="{FF2B5EF4-FFF2-40B4-BE49-F238E27FC236}">
                  <a16:creationId xmlns:a16="http://schemas.microsoft.com/office/drawing/2014/main" id="{CFDD3E09-0957-F38B-E470-EBEEFEFA8DF9}"/>
                </a:ext>
              </a:extLst>
            </p:cNvPr>
            <p:cNvSpPr/>
            <p:nvPr/>
          </p:nvSpPr>
          <p:spPr>
            <a:xfrm>
              <a:off x="3645508" y="16842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 name="Groep 7">
            <a:extLst>
              <a:ext uri="{FF2B5EF4-FFF2-40B4-BE49-F238E27FC236}">
                <a16:creationId xmlns:a16="http://schemas.microsoft.com/office/drawing/2014/main" id="{61CAC42C-CDD5-3C4F-EFFD-F7F2C38D1077}"/>
              </a:ext>
            </a:extLst>
          </p:cNvPr>
          <p:cNvGrpSpPr/>
          <p:nvPr/>
        </p:nvGrpSpPr>
        <p:grpSpPr>
          <a:xfrm>
            <a:off x="4701430" y="2401573"/>
            <a:ext cx="6536842" cy="376435"/>
            <a:chOff x="3900507" y="2233705"/>
            <a:chExt cx="4902632" cy="282326"/>
          </a:xfrm>
        </p:grpSpPr>
        <p:sp>
          <p:nvSpPr>
            <p:cNvPr id="18" name="Afgeronde rechthoek 17">
              <a:extLst>
                <a:ext uri="{FF2B5EF4-FFF2-40B4-BE49-F238E27FC236}">
                  <a16:creationId xmlns:a16="http://schemas.microsoft.com/office/drawing/2014/main" id="{D0C27B34-74F1-98FC-DFA6-C4CDFCB39BBE}"/>
                </a:ext>
              </a:extLst>
            </p:cNvPr>
            <p:cNvSpPr/>
            <p:nvPr/>
          </p:nvSpPr>
          <p:spPr>
            <a:xfrm>
              <a:off x="3900507" y="2233705"/>
              <a:ext cx="4902632"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 Volg de ontwikkelingen  en raak vertrouwd met de terminologie</a:t>
              </a:r>
              <a:endParaRPr lang="nl-NL" altLang="ko-KR">
                <a:cs typeface="Arial" pitchFamily="34" charset="0"/>
              </a:endParaRPr>
            </a:p>
          </p:txBody>
        </p:sp>
        <p:sp>
          <p:nvSpPr>
            <p:cNvPr id="19" name="Ovaal 18">
              <a:extLst>
                <a:ext uri="{FF2B5EF4-FFF2-40B4-BE49-F238E27FC236}">
                  <a16:creationId xmlns:a16="http://schemas.microsoft.com/office/drawing/2014/main" id="{88C355AE-6FFF-20B8-64B5-9270522D94BA}"/>
                </a:ext>
              </a:extLst>
            </p:cNvPr>
            <p:cNvSpPr/>
            <p:nvPr/>
          </p:nvSpPr>
          <p:spPr>
            <a:xfrm>
              <a:off x="3966292" y="230001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9" name="Groep 8">
            <a:extLst>
              <a:ext uri="{FF2B5EF4-FFF2-40B4-BE49-F238E27FC236}">
                <a16:creationId xmlns:a16="http://schemas.microsoft.com/office/drawing/2014/main" id="{FC342DD4-2F54-4532-D161-7F3CD2728BF5}"/>
              </a:ext>
            </a:extLst>
          </p:cNvPr>
          <p:cNvGrpSpPr/>
          <p:nvPr/>
        </p:nvGrpSpPr>
        <p:grpSpPr>
          <a:xfrm>
            <a:off x="4976220" y="2989830"/>
            <a:ext cx="3161063" cy="376435"/>
            <a:chOff x="3977249" y="2849430"/>
            <a:chExt cx="2370798" cy="282326"/>
          </a:xfrm>
        </p:grpSpPr>
        <p:sp>
          <p:nvSpPr>
            <p:cNvPr id="16" name="Afgeronde rechthoek 15">
              <a:extLst>
                <a:ext uri="{FF2B5EF4-FFF2-40B4-BE49-F238E27FC236}">
                  <a16:creationId xmlns:a16="http://schemas.microsoft.com/office/drawing/2014/main" id="{6B770384-5C9D-32E1-708F-B42308BA8BDC}"/>
                </a:ext>
              </a:extLst>
            </p:cNvPr>
            <p:cNvSpPr/>
            <p:nvPr/>
          </p:nvSpPr>
          <p:spPr>
            <a:xfrm>
              <a:off x="3977249" y="2849430"/>
              <a:ext cx="23707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cs typeface="Arial" pitchFamily="34" charset="0"/>
                </a:rPr>
                <a:t>Wijs een kwartiermaker aan</a:t>
              </a:r>
            </a:p>
          </p:txBody>
        </p:sp>
        <p:sp>
          <p:nvSpPr>
            <p:cNvPr id="17" name="Ovaal 16">
              <a:extLst>
                <a:ext uri="{FF2B5EF4-FFF2-40B4-BE49-F238E27FC236}">
                  <a16:creationId xmlns:a16="http://schemas.microsoft.com/office/drawing/2014/main" id="{BDC9B597-DA32-BEBD-D5D3-CF0BE726D052}"/>
                </a:ext>
              </a:extLst>
            </p:cNvPr>
            <p:cNvSpPr/>
            <p:nvPr/>
          </p:nvSpPr>
          <p:spPr>
            <a:xfrm>
              <a:off x="4046340" y="291573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0" name="Groep 9">
            <a:extLst>
              <a:ext uri="{FF2B5EF4-FFF2-40B4-BE49-F238E27FC236}">
                <a16:creationId xmlns:a16="http://schemas.microsoft.com/office/drawing/2014/main" id="{CF682EA9-EAAB-3CF9-FD53-D994C1382548}"/>
              </a:ext>
            </a:extLst>
          </p:cNvPr>
          <p:cNvGrpSpPr/>
          <p:nvPr/>
        </p:nvGrpSpPr>
        <p:grpSpPr>
          <a:xfrm>
            <a:off x="5055160" y="3578087"/>
            <a:ext cx="6536840" cy="376435"/>
            <a:chOff x="3900505" y="3465155"/>
            <a:chExt cx="4902631" cy="282326"/>
          </a:xfrm>
        </p:grpSpPr>
        <p:sp>
          <p:nvSpPr>
            <p:cNvPr id="14" name="Afgeronde rechthoek 13">
              <a:extLst>
                <a:ext uri="{FF2B5EF4-FFF2-40B4-BE49-F238E27FC236}">
                  <a16:creationId xmlns:a16="http://schemas.microsoft.com/office/drawing/2014/main" id="{C0A35318-53C7-A19F-A202-68B9922F83E2}"/>
                </a:ext>
              </a:extLst>
            </p:cNvPr>
            <p:cNvSpPr/>
            <p:nvPr/>
          </p:nvSpPr>
          <p:spPr>
            <a:xfrm>
              <a:off x="3900505" y="3465155"/>
              <a:ext cx="4902631"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Vraag </a:t>
              </a:r>
              <a:r>
                <a:rPr lang="nl-NL" altLang="ko-KR">
                  <a:solidFill>
                    <a:schemeClr val="bg1"/>
                  </a:solidFill>
                  <a:ea typeface="맑은 고딕"/>
                  <a:cs typeface="Arial"/>
                </a:rPr>
                <a:t>je </a:t>
              </a:r>
              <a:r>
                <a:rPr lang="nl-NL" altLang="ko-KR">
                  <a:solidFill>
                    <a:schemeClr val="bg1"/>
                  </a:solidFill>
                  <a:ea typeface="맑은 고딕"/>
                  <a:cs typeface="Arial"/>
                  <a:hlinkClick r:id="rId3">
                    <a:extLst>
                      <a:ext uri="{A12FA001-AC4F-418D-AE19-62706E023703}">
                        <ahyp:hlinkClr xmlns:ahyp="http://schemas.microsoft.com/office/drawing/2018/hyperlinkcolor" val="tx"/>
                      </a:ext>
                    </a:extLst>
                  </a:hlinkClick>
                </a:rPr>
                <a:t>leverancier</a:t>
              </a:r>
              <a:r>
                <a:rPr lang="nl-NL" altLang="ko-KR">
                  <a:solidFill>
                    <a:schemeClr val="bg1"/>
                  </a:solidFill>
                  <a:ea typeface="맑은 고딕"/>
                  <a:cs typeface="Arial"/>
                </a:rPr>
                <a:t> </a:t>
              </a:r>
              <a:r>
                <a:rPr lang="nl-NL" altLang="ko-KR">
                  <a:ea typeface="맑은 고딕"/>
                  <a:cs typeface="Arial"/>
                </a:rPr>
                <a:t>naar de laatste stand van zaken (klantvraag)</a:t>
              </a:r>
              <a:endParaRPr lang="nl-NL" altLang="ko-KR">
                <a:cs typeface="Arial" pitchFamily="34" charset="0"/>
              </a:endParaRPr>
            </a:p>
          </p:txBody>
        </p:sp>
        <p:sp>
          <p:nvSpPr>
            <p:cNvPr id="15" name="Ovaal 14">
              <a:extLst>
                <a:ext uri="{FF2B5EF4-FFF2-40B4-BE49-F238E27FC236}">
                  <a16:creationId xmlns:a16="http://schemas.microsoft.com/office/drawing/2014/main" id="{5004125D-3903-46D8-4ABC-5D7613474769}"/>
                </a:ext>
              </a:extLst>
            </p:cNvPr>
            <p:cNvSpPr/>
            <p:nvPr/>
          </p:nvSpPr>
          <p:spPr>
            <a:xfrm>
              <a:off x="3962875" y="353146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1" name="Groep 10">
            <a:extLst>
              <a:ext uri="{FF2B5EF4-FFF2-40B4-BE49-F238E27FC236}">
                <a16:creationId xmlns:a16="http://schemas.microsoft.com/office/drawing/2014/main" id="{0F99A6EC-414B-0BA9-B07A-0B6E289B7DBC}"/>
              </a:ext>
            </a:extLst>
          </p:cNvPr>
          <p:cNvGrpSpPr/>
          <p:nvPr/>
        </p:nvGrpSpPr>
        <p:grpSpPr>
          <a:xfrm>
            <a:off x="4976220" y="4166344"/>
            <a:ext cx="4803941" cy="376435"/>
            <a:chOff x="3580481" y="4080880"/>
            <a:chExt cx="3602956" cy="282326"/>
          </a:xfrm>
        </p:grpSpPr>
        <p:sp>
          <p:nvSpPr>
            <p:cNvPr id="12" name="Afgeronde rechthoek 11">
              <a:extLst>
                <a:ext uri="{FF2B5EF4-FFF2-40B4-BE49-F238E27FC236}">
                  <a16:creationId xmlns:a16="http://schemas.microsoft.com/office/drawing/2014/main" id="{9D60E8CE-4A7E-A947-9163-62B1BD039980}"/>
                </a:ext>
              </a:extLst>
            </p:cNvPr>
            <p:cNvSpPr/>
            <p:nvPr/>
          </p:nvSpPr>
          <p:spPr>
            <a:xfrm>
              <a:off x="3580481" y="4080880"/>
              <a:ext cx="3602956"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Zoek contact met je ketenpartners in de regio</a:t>
              </a:r>
              <a:endParaRPr lang="nl-NL" altLang="ko-KR">
                <a:cs typeface="Arial" pitchFamily="34" charset="0"/>
              </a:endParaRPr>
            </a:p>
          </p:txBody>
        </p:sp>
        <p:sp>
          <p:nvSpPr>
            <p:cNvPr id="13" name="Ovaal 12">
              <a:extLst>
                <a:ext uri="{FF2B5EF4-FFF2-40B4-BE49-F238E27FC236}">
                  <a16:creationId xmlns:a16="http://schemas.microsoft.com/office/drawing/2014/main" id="{3591E73B-6830-3EDE-CD2A-FF012E5F5EEC}"/>
                </a:ext>
              </a:extLst>
            </p:cNvPr>
            <p:cNvSpPr/>
            <p:nvPr/>
          </p:nvSpPr>
          <p:spPr>
            <a:xfrm>
              <a:off x="3642851" y="41471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39" name="Groep 38">
            <a:extLst>
              <a:ext uri="{FF2B5EF4-FFF2-40B4-BE49-F238E27FC236}">
                <a16:creationId xmlns:a16="http://schemas.microsoft.com/office/drawing/2014/main" id="{7B896214-B6B9-A068-A7AE-9568958D8373}"/>
              </a:ext>
            </a:extLst>
          </p:cNvPr>
          <p:cNvGrpSpPr/>
          <p:nvPr/>
        </p:nvGrpSpPr>
        <p:grpSpPr>
          <a:xfrm>
            <a:off x="751090" y="2249944"/>
            <a:ext cx="3084250" cy="3084250"/>
            <a:chOff x="660238" y="2159092"/>
            <a:chExt cx="3265954" cy="3265954"/>
          </a:xfrm>
        </p:grpSpPr>
        <p:sp>
          <p:nvSpPr>
            <p:cNvPr id="25" name="Ovaal 24">
              <a:extLst>
                <a:ext uri="{FF2B5EF4-FFF2-40B4-BE49-F238E27FC236}">
                  <a16:creationId xmlns:a16="http://schemas.microsoft.com/office/drawing/2014/main" id="{EEDEC46B-3218-85DE-DCF2-117656DB14D1}"/>
                </a:ext>
              </a:extLst>
            </p:cNvPr>
            <p:cNvSpPr/>
            <p:nvPr/>
          </p:nvSpPr>
          <p:spPr>
            <a:xfrm>
              <a:off x="660238" y="2159092"/>
              <a:ext cx="3265954" cy="3265954"/>
            </a:xfrm>
            <a:prstGeom prst="ellipse">
              <a:avLst/>
            </a:prstGeom>
            <a:solidFill>
              <a:srgbClr val="D7EE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7" name="Ovaal 26">
              <a:extLst>
                <a:ext uri="{FF2B5EF4-FFF2-40B4-BE49-F238E27FC236}">
                  <a16:creationId xmlns:a16="http://schemas.microsoft.com/office/drawing/2014/main" id="{C615D905-6FDA-03C0-1298-D9CFB1CC0BC5}"/>
                </a:ext>
              </a:extLst>
            </p:cNvPr>
            <p:cNvSpPr>
              <a:spLocks noChangeAspect="1"/>
            </p:cNvSpPr>
            <p:nvPr/>
          </p:nvSpPr>
          <p:spPr>
            <a:xfrm>
              <a:off x="799215" y="2298069"/>
              <a:ext cx="2988000" cy="2988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7" name="Ovaal 36">
              <a:extLst>
                <a:ext uri="{FF2B5EF4-FFF2-40B4-BE49-F238E27FC236}">
                  <a16:creationId xmlns:a16="http://schemas.microsoft.com/office/drawing/2014/main" id="{56215AB7-DA0E-2BA2-703F-F4CED9A4E195}"/>
                </a:ext>
              </a:extLst>
            </p:cNvPr>
            <p:cNvSpPr>
              <a:spLocks noChangeAspect="1"/>
            </p:cNvSpPr>
            <p:nvPr/>
          </p:nvSpPr>
          <p:spPr>
            <a:xfrm flipH="1">
              <a:off x="848737" y="2347591"/>
              <a:ext cx="2888956" cy="2888956"/>
            </a:xfrm>
            <a:prstGeom prst="ellipse">
              <a:avLst/>
            </a:prstGeom>
            <a:solidFill>
              <a:srgbClr val="ADDEE4"/>
            </a:solidFill>
            <a:ln>
              <a:noFill/>
            </a:ln>
            <a:scene3d>
              <a:camera prst="orthographicFront"/>
              <a:lightRig rig="threePt" dir="t"/>
            </a:scene3d>
            <a:sp3d>
              <a:bevelB/>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8" name="Ovaal 37">
              <a:extLst>
                <a:ext uri="{FF2B5EF4-FFF2-40B4-BE49-F238E27FC236}">
                  <a16:creationId xmlns:a16="http://schemas.microsoft.com/office/drawing/2014/main" id="{7A2790F0-FC66-CE0D-2C91-BE37710A7784}"/>
                </a:ext>
              </a:extLst>
            </p:cNvPr>
            <p:cNvSpPr>
              <a:spLocks noChangeAspect="1"/>
            </p:cNvSpPr>
            <p:nvPr/>
          </p:nvSpPr>
          <p:spPr>
            <a:xfrm flipH="1">
              <a:off x="961266" y="2460120"/>
              <a:ext cx="2663898" cy="2663898"/>
            </a:xfrm>
            <a:prstGeom prst="ellipse">
              <a:avLst/>
            </a:prstGeom>
            <a:gradFill>
              <a:gsLst>
                <a:gs pos="0">
                  <a:schemeClr val="accent2">
                    <a:alpha val="67378"/>
                  </a:schemeClr>
                </a:gs>
                <a:gs pos="49000">
                  <a:schemeClr val="accent2">
                    <a:alpha val="33526"/>
                  </a:schemeClr>
                </a:gs>
                <a:gs pos="99000">
                  <a:schemeClr val="accent2">
                    <a:alpha val="0"/>
                  </a:schemeClr>
                </a:gs>
              </a:gsLst>
              <a:lin ang="5400000" scaled="0"/>
            </a:gradFill>
            <a:ln w="25400">
              <a:solidFill>
                <a:schemeClr val="bg1">
                  <a:alpha val="35995"/>
                </a:schemeClr>
              </a:solidFill>
            </a:ln>
            <a:scene3d>
              <a:camera prst="orthographicFront"/>
              <a:lightRig rig="threePt" dir="t"/>
            </a:scene3d>
            <a:sp3d>
              <a:bevelB w="152400" h="50800" prst="softRound"/>
            </a:sp3d>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nl-NL" sz="5400" b="1" spc="-40">
                  <a:solidFill>
                    <a:schemeClr val="bg1"/>
                  </a:solidFill>
                </a:rPr>
                <a:t>START</a:t>
              </a:r>
            </a:p>
          </p:txBody>
        </p:sp>
      </p:grpSp>
      <p:grpSp>
        <p:nvGrpSpPr>
          <p:cNvPr id="3" name="Groep 2">
            <a:extLst>
              <a:ext uri="{FF2B5EF4-FFF2-40B4-BE49-F238E27FC236}">
                <a16:creationId xmlns:a16="http://schemas.microsoft.com/office/drawing/2014/main" id="{39833CB3-4DBD-9DEB-E80F-74BF7581199F}"/>
              </a:ext>
            </a:extLst>
          </p:cNvPr>
          <p:cNvGrpSpPr/>
          <p:nvPr/>
        </p:nvGrpSpPr>
        <p:grpSpPr>
          <a:xfrm>
            <a:off x="4688894" y="4754601"/>
            <a:ext cx="5126975" cy="376435"/>
            <a:chOff x="3900507" y="2233705"/>
            <a:chExt cx="3845232" cy="282326"/>
          </a:xfrm>
        </p:grpSpPr>
        <p:sp>
          <p:nvSpPr>
            <p:cNvPr id="4" name="Afgeronde rechthoek 3">
              <a:extLst>
                <a:ext uri="{FF2B5EF4-FFF2-40B4-BE49-F238E27FC236}">
                  <a16:creationId xmlns:a16="http://schemas.microsoft.com/office/drawing/2014/main" id="{EBF69C57-5B40-5AC2-08BD-D9A38C8C4B92}"/>
                </a:ext>
              </a:extLst>
            </p:cNvPr>
            <p:cNvSpPr/>
            <p:nvPr/>
          </p:nvSpPr>
          <p:spPr>
            <a:xfrm>
              <a:off x="3900507" y="2233705"/>
              <a:ext cx="3845232"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Lees het</a:t>
              </a:r>
              <a:r>
                <a:rPr lang="nl-NL" altLang="ko-KR">
                  <a:solidFill>
                    <a:schemeClr val="bg1"/>
                  </a:solidFill>
                  <a:ea typeface="맑은 고딕"/>
                  <a:cs typeface="Arial"/>
                </a:rPr>
                <a:t> </a:t>
              </a:r>
              <a:r>
                <a:rPr lang="nl-NL" altLang="ko-KR">
                  <a:solidFill>
                    <a:schemeClr val="bg1"/>
                  </a:solidFill>
                  <a:ea typeface="맑은 고딕"/>
                  <a:cs typeface="Arial"/>
                  <a:hlinkClick r:id="rId4">
                    <a:extLst>
                      <a:ext uri="{A12FA001-AC4F-418D-AE19-62706E023703}">
                        <ahyp:hlinkClr xmlns:ahyp="http://schemas.microsoft.com/office/drawing/2018/hyperlinkcolor" val="tx"/>
                      </a:ext>
                    </a:extLst>
                  </a:hlinkClick>
                </a:rPr>
                <a:t>implementatiehandboek</a:t>
              </a:r>
              <a:r>
                <a:rPr lang="nl-NL" altLang="ko-KR">
                  <a:solidFill>
                    <a:schemeClr val="bg1"/>
                  </a:solidFill>
                  <a:ea typeface="맑은 고딕"/>
                  <a:cs typeface="Arial"/>
                </a:rPr>
                <a:t> </a:t>
              </a:r>
              <a:r>
                <a:rPr lang="nl-NL" altLang="ko-KR">
                  <a:ea typeface="맑은 고딕"/>
                  <a:cs typeface="Arial"/>
                </a:rPr>
                <a:t>op de website</a:t>
              </a:r>
            </a:p>
          </p:txBody>
        </p:sp>
        <p:sp>
          <p:nvSpPr>
            <p:cNvPr id="26" name="Ovaal 25">
              <a:extLst>
                <a:ext uri="{FF2B5EF4-FFF2-40B4-BE49-F238E27FC236}">
                  <a16:creationId xmlns:a16="http://schemas.microsoft.com/office/drawing/2014/main" id="{25B00DAB-43AD-926D-14D2-7DAF623117AD}"/>
                </a:ext>
              </a:extLst>
            </p:cNvPr>
            <p:cNvSpPr/>
            <p:nvPr/>
          </p:nvSpPr>
          <p:spPr>
            <a:xfrm>
              <a:off x="3966292" y="230001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28" name="Groep 27">
            <a:extLst>
              <a:ext uri="{FF2B5EF4-FFF2-40B4-BE49-F238E27FC236}">
                <a16:creationId xmlns:a16="http://schemas.microsoft.com/office/drawing/2014/main" id="{C45D87FA-ABC8-7C27-8432-F514A6A37CFE}"/>
              </a:ext>
            </a:extLst>
          </p:cNvPr>
          <p:cNvGrpSpPr/>
          <p:nvPr/>
        </p:nvGrpSpPr>
        <p:grpSpPr>
          <a:xfrm>
            <a:off x="4394941" y="5342856"/>
            <a:ext cx="4332372" cy="376435"/>
            <a:chOff x="3900507" y="2233705"/>
            <a:chExt cx="3249279" cy="282326"/>
          </a:xfrm>
        </p:grpSpPr>
        <p:sp>
          <p:nvSpPr>
            <p:cNvPr id="29" name="Afgeronde rechthoek 28">
              <a:extLst>
                <a:ext uri="{FF2B5EF4-FFF2-40B4-BE49-F238E27FC236}">
                  <a16:creationId xmlns:a16="http://schemas.microsoft.com/office/drawing/2014/main" id="{B4529F95-DD2F-4B60-8F8E-59E116CB2BCE}"/>
                </a:ext>
              </a:extLst>
            </p:cNvPr>
            <p:cNvSpPr/>
            <p:nvPr/>
          </p:nvSpPr>
          <p:spPr>
            <a:xfrm>
              <a:off x="3900507" y="2233705"/>
              <a:ext cx="324927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Ga aan de slag met de randvoorwaarden</a:t>
              </a:r>
              <a:endParaRPr lang="nl-NL" altLang="ko-KR" sz="1600">
                <a:cs typeface="Arial" pitchFamily="34" charset="0"/>
              </a:endParaRPr>
            </a:p>
          </p:txBody>
        </p:sp>
        <p:sp>
          <p:nvSpPr>
            <p:cNvPr id="30" name="Ovaal 29">
              <a:extLst>
                <a:ext uri="{FF2B5EF4-FFF2-40B4-BE49-F238E27FC236}">
                  <a16:creationId xmlns:a16="http://schemas.microsoft.com/office/drawing/2014/main" id="{401D09BF-85E9-87BC-B657-5BEC5FBFA3AF}"/>
                </a:ext>
              </a:extLst>
            </p:cNvPr>
            <p:cNvSpPr/>
            <p:nvPr/>
          </p:nvSpPr>
          <p:spPr>
            <a:xfrm>
              <a:off x="3966292" y="230001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Tree>
    <p:extLst>
      <p:ext uri="{BB962C8B-B14F-4D97-AF65-F5344CB8AC3E}">
        <p14:creationId xmlns:p14="http://schemas.microsoft.com/office/powerpoint/2010/main" val="97969406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8" name="Groep 227">
            <a:extLst>
              <a:ext uri="{FF2B5EF4-FFF2-40B4-BE49-F238E27FC236}">
                <a16:creationId xmlns:a16="http://schemas.microsoft.com/office/drawing/2014/main" id="{C4756086-D5D6-E473-5519-B004A5162AF7}"/>
              </a:ext>
            </a:extLst>
          </p:cNvPr>
          <p:cNvGrpSpPr/>
          <p:nvPr/>
        </p:nvGrpSpPr>
        <p:grpSpPr>
          <a:xfrm flipH="1">
            <a:off x="6168079" y="2656289"/>
            <a:ext cx="8269734" cy="3127492"/>
            <a:chOff x="3935444" y="3324197"/>
            <a:chExt cx="8269734" cy="3127492"/>
          </a:xfrm>
        </p:grpSpPr>
        <p:sp>
          <p:nvSpPr>
            <p:cNvPr id="229" name="Vrije vorm 228">
              <a:extLst>
                <a:ext uri="{FF2B5EF4-FFF2-40B4-BE49-F238E27FC236}">
                  <a16:creationId xmlns:a16="http://schemas.microsoft.com/office/drawing/2014/main" id="{87B9257F-4304-7172-B2E9-FA7934B7333A}"/>
                </a:ext>
              </a:extLst>
            </p:cNvPr>
            <p:cNvSpPr/>
            <p:nvPr/>
          </p:nvSpPr>
          <p:spPr>
            <a:xfrm flipH="1">
              <a:off x="6183987" y="3324197"/>
              <a:ext cx="4593715" cy="3100816"/>
            </a:xfrm>
            <a:custGeom>
              <a:avLst/>
              <a:gdLst>
                <a:gd name="connsiteX0" fmla="*/ 6368263 w 6368262"/>
                <a:gd name="connsiteY0" fmla="*/ 0 h 3145488"/>
                <a:gd name="connsiteX1" fmla="*/ 3654161 w 6368262"/>
                <a:gd name="connsiteY1" fmla="*/ 811168 h 3145488"/>
                <a:gd name="connsiteX2" fmla="*/ 0 w 6368262"/>
                <a:gd name="connsiteY2" fmla="*/ 3145489 h 3145488"/>
                <a:gd name="connsiteX3" fmla="*/ 6368263 w 6368262"/>
                <a:gd name="connsiteY3" fmla="*/ 3145489 h 3145488"/>
                <a:gd name="connsiteX4" fmla="*/ 6368263 w 6368262"/>
                <a:gd name="connsiteY4" fmla="*/ 0 h 31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262" h="3145488">
                  <a:moveTo>
                    <a:pt x="6368263" y="0"/>
                  </a:moveTo>
                  <a:cubicBezTo>
                    <a:pt x="5455949" y="386315"/>
                    <a:pt x="4425915" y="771849"/>
                    <a:pt x="3654161" y="811168"/>
                  </a:cubicBezTo>
                  <a:cubicBezTo>
                    <a:pt x="1624117" y="914591"/>
                    <a:pt x="873814" y="2055962"/>
                    <a:pt x="0" y="3145489"/>
                  </a:cubicBezTo>
                  <a:lnTo>
                    <a:pt x="6368263" y="3145489"/>
                  </a:lnTo>
                  <a:lnTo>
                    <a:pt x="6368263" y="0"/>
                  </a:lnTo>
                  <a:close/>
                </a:path>
              </a:pathLst>
            </a:custGeom>
            <a:solidFill>
              <a:srgbClr val="E7F4FB"/>
            </a:solidFill>
            <a:ln w="9525" cap="flat">
              <a:noFill/>
              <a:prstDash val="solid"/>
              <a:miter/>
            </a:ln>
          </p:spPr>
          <p:txBody>
            <a:bodyPr rtlCol="0" anchor="ctr"/>
            <a:lstStyle/>
            <a:p>
              <a:pPr defTabSz="914377"/>
              <a:endParaRPr lang="nl-NL">
                <a:solidFill>
                  <a:srgbClr val="000000"/>
                </a:solidFill>
                <a:latin typeface="Calibri" panose="020F0502020204030204"/>
              </a:endParaRPr>
            </a:p>
          </p:txBody>
        </p:sp>
        <p:grpSp>
          <p:nvGrpSpPr>
            <p:cNvPr id="230" name="Graphic 46">
              <a:extLst>
                <a:ext uri="{FF2B5EF4-FFF2-40B4-BE49-F238E27FC236}">
                  <a16:creationId xmlns:a16="http://schemas.microsoft.com/office/drawing/2014/main" id="{BA0C055C-B2C5-1556-29B0-0DA95AF5E8BE}"/>
                </a:ext>
              </a:extLst>
            </p:cNvPr>
            <p:cNvGrpSpPr/>
            <p:nvPr/>
          </p:nvGrpSpPr>
          <p:grpSpPr>
            <a:xfrm flipH="1">
              <a:off x="3935444" y="6131109"/>
              <a:ext cx="8269734" cy="320580"/>
              <a:chOff x="3598630" y="3894438"/>
              <a:chExt cx="5546264" cy="176812"/>
            </a:xfrm>
          </p:grpSpPr>
          <p:sp>
            <p:nvSpPr>
              <p:cNvPr id="231" name="Vrije vorm 230">
                <a:extLst>
                  <a:ext uri="{FF2B5EF4-FFF2-40B4-BE49-F238E27FC236}">
                    <a16:creationId xmlns:a16="http://schemas.microsoft.com/office/drawing/2014/main" id="{A78DBAD5-FB82-45C1-B1BB-2396292BE34B}"/>
                  </a:ext>
                </a:extLst>
              </p:cNvPr>
              <p:cNvSpPr/>
              <p:nvPr/>
            </p:nvSpPr>
            <p:spPr>
              <a:xfrm>
                <a:off x="3598630" y="3901860"/>
                <a:ext cx="4038233" cy="169390"/>
              </a:xfrm>
              <a:custGeom>
                <a:avLst/>
                <a:gdLst>
                  <a:gd name="connsiteX0" fmla="*/ 5546265 w 5546264"/>
                  <a:gd name="connsiteY0" fmla="*/ 1362 h 147227"/>
                  <a:gd name="connsiteX1" fmla="*/ 55036 w 5546264"/>
                  <a:gd name="connsiteY1" fmla="*/ 1362 h 147227"/>
                  <a:gd name="connsiteX2" fmla="*/ 0 w 5546264"/>
                  <a:gd name="connsiteY2" fmla="*/ 10115 h 147227"/>
                  <a:gd name="connsiteX3" fmla="*/ 0 w 5546264"/>
                  <a:gd name="connsiteY3" fmla="*/ 119558 h 147227"/>
                  <a:gd name="connsiteX4" fmla="*/ 55036 w 5546264"/>
                  <a:gd name="connsiteY4" fmla="*/ 147228 h 147227"/>
                  <a:gd name="connsiteX5" fmla="*/ 5546265 w 5546264"/>
                  <a:gd name="connsiteY5" fmla="*/ 147228 h 147227"/>
                  <a:gd name="connsiteX6" fmla="*/ 5546265 w 5546264"/>
                  <a:gd name="connsiteY6" fmla="*/ 1362 h 14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6264" h="147227">
                    <a:moveTo>
                      <a:pt x="5546265" y="1362"/>
                    </a:moveTo>
                    <a:lnTo>
                      <a:pt x="55036" y="1362"/>
                    </a:lnTo>
                    <a:cubicBezTo>
                      <a:pt x="24765" y="1362"/>
                      <a:pt x="0" y="-5096"/>
                      <a:pt x="0" y="10115"/>
                    </a:cubicBezTo>
                    <a:lnTo>
                      <a:pt x="0" y="119558"/>
                    </a:lnTo>
                    <a:cubicBezTo>
                      <a:pt x="0" y="134779"/>
                      <a:pt x="24755" y="147228"/>
                      <a:pt x="55036" y="147228"/>
                    </a:cubicBezTo>
                    <a:lnTo>
                      <a:pt x="5546265" y="147228"/>
                    </a:lnTo>
                    <a:lnTo>
                      <a:pt x="5546265" y="1362"/>
                    </a:lnTo>
                    <a:close/>
                  </a:path>
                </a:pathLst>
              </a:custGeom>
              <a:solidFill>
                <a:srgbClr val="FFFFFF"/>
              </a:solidFill>
              <a:ln w="9525" cap="flat">
                <a:noFill/>
                <a:prstDash val="solid"/>
                <a:miter/>
              </a:ln>
            </p:spPr>
            <p:txBody>
              <a:bodyPr rtlCol="0" anchor="ctr"/>
              <a:lstStyle/>
              <a:p>
                <a:pPr defTabSz="914377"/>
                <a:endParaRPr lang="nl-NL">
                  <a:solidFill>
                    <a:srgbClr val="000000"/>
                  </a:solidFill>
                  <a:latin typeface="Calibri" panose="020F0502020204030204"/>
                </a:endParaRPr>
              </a:p>
            </p:txBody>
          </p:sp>
          <p:sp>
            <p:nvSpPr>
              <p:cNvPr id="232" name="Vrije vorm 231">
                <a:extLst>
                  <a:ext uri="{FF2B5EF4-FFF2-40B4-BE49-F238E27FC236}">
                    <a16:creationId xmlns:a16="http://schemas.microsoft.com/office/drawing/2014/main" id="{E0EDEEE7-879A-04D7-1B78-CCFA2C447C88}"/>
                  </a:ext>
                </a:extLst>
              </p:cNvPr>
              <p:cNvSpPr/>
              <p:nvPr/>
            </p:nvSpPr>
            <p:spPr>
              <a:xfrm>
                <a:off x="3598630" y="3894438"/>
                <a:ext cx="5546264" cy="17530"/>
              </a:xfrm>
              <a:custGeom>
                <a:avLst/>
                <a:gdLst>
                  <a:gd name="connsiteX0" fmla="*/ 0 w 5546264"/>
                  <a:gd name="connsiteY0" fmla="*/ 0 h 17530"/>
                  <a:gd name="connsiteX1" fmla="*/ 5546265 w 5546264"/>
                  <a:gd name="connsiteY1" fmla="*/ 0 h 17530"/>
                  <a:gd name="connsiteX2" fmla="*/ 5546265 w 5546264"/>
                  <a:gd name="connsiteY2" fmla="*/ 17531 h 17530"/>
                  <a:gd name="connsiteX3" fmla="*/ 0 w 5546264"/>
                  <a:gd name="connsiteY3" fmla="*/ 17531 h 17530"/>
                </a:gdLst>
                <a:ahLst/>
                <a:cxnLst>
                  <a:cxn ang="0">
                    <a:pos x="connsiteX0" y="connsiteY0"/>
                  </a:cxn>
                  <a:cxn ang="0">
                    <a:pos x="connsiteX1" y="connsiteY1"/>
                  </a:cxn>
                  <a:cxn ang="0">
                    <a:pos x="connsiteX2" y="connsiteY2"/>
                  </a:cxn>
                  <a:cxn ang="0">
                    <a:pos x="connsiteX3" y="connsiteY3"/>
                  </a:cxn>
                </a:cxnLst>
                <a:rect l="l" t="t" r="r" b="b"/>
                <a:pathLst>
                  <a:path w="5546264" h="17530">
                    <a:moveTo>
                      <a:pt x="0" y="0"/>
                    </a:moveTo>
                    <a:lnTo>
                      <a:pt x="5546265" y="0"/>
                    </a:lnTo>
                    <a:lnTo>
                      <a:pt x="5546265" y="17531"/>
                    </a:lnTo>
                    <a:lnTo>
                      <a:pt x="0" y="17531"/>
                    </a:lnTo>
                    <a:close/>
                  </a:path>
                </a:pathLst>
              </a:custGeom>
              <a:solidFill>
                <a:srgbClr val="B8DAF4"/>
              </a:solidFill>
              <a:ln w="9525" cap="flat">
                <a:noFill/>
                <a:prstDash val="solid"/>
                <a:miter/>
              </a:ln>
            </p:spPr>
            <p:txBody>
              <a:bodyPr rtlCol="0" anchor="ctr"/>
              <a:lstStyle/>
              <a:p>
                <a:pPr defTabSz="914377"/>
                <a:endParaRPr lang="nl-NL">
                  <a:solidFill>
                    <a:srgbClr val="000000"/>
                  </a:solidFill>
                  <a:latin typeface="Calibri" panose="020F0502020204030204"/>
                </a:endParaRPr>
              </a:p>
            </p:txBody>
          </p:sp>
        </p:grpSp>
      </p:grpSp>
      <p:sp>
        <p:nvSpPr>
          <p:cNvPr id="3" name="Titel 2">
            <a:extLst>
              <a:ext uri="{FF2B5EF4-FFF2-40B4-BE49-F238E27FC236}">
                <a16:creationId xmlns:a16="http://schemas.microsoft.com/office/drawing/2014/main" id="{AB921441-0208-C4C2-4276-19BA40387D53}"/>
              </a:ext>
            </a:extLst>
          </p:cNvPr>
          <p:cNvSpPr>
            <a:spLocks noGrp="1"/>
          </p:cNvSpPr>
          <p:nvPr>
            <p:ph type="title"/>
          </p:nvPr>
        </p:nvSpPr>
        <p:spPr/>
        <p:txBody>
          <a:bodyPr/>
          <a:lstStyle/>
          <a:p>
            <a:r>
              <a:rPr lang="nl-NL"/>
              <a:t>Blijf op de hoogte</a:t>
            </a:r>
          </a:p>
        </p:txBody>
      </p:sp>
      <p:sp>
        <p:nvSpPr>
          <p:cNvPr id="4" name="Tijdelijke aanduiding voor inhoud 3">
            <a:extLst>
              <a:ext uri="{FF2B5EF4-FFF2-40B4-BE49-F238E27FC236}">
                <a16:creationId xmlns:a16="http://schemas.microsoft.com/office/drawing/2014/main" id="{FE4572E2-EC57-0E9D-06E0-C6DA524FD5E0}"/>
              </a:ext>
            </a:extLst>
          </p:cNvPr>
          <p:cNvSpPr>
            <a:spLocks noGrp="1"/>
          </p:cNvSpPr>
          <p:nvPr>
            <p:ph idx="1"/>
          </p:nvPr>
        </p:nvSpPr>
        <p:spPr>
          <a:xfrm>
            <a:off x="514909" y="1842374"/>
            <a:ext cx="4978027" cy="977169"/>
          </a:xfrm>
        </p:spPr>
        <p:txBody>
          <a:bodyPr/>
          <a:lstStyle/>
          <a:p>
            <a:pPr marL="0" indent="0" algn="ctr">
              <a:buNone/>
            </a:pPr>
            <a:r>
              <a:rPr lang="nl-NL">
                <a:solidFill>
                  <a:schemeClr val="tx2"/>
                </a:solidFill>
              </a:rPr>
              <a:t>Het sectorteam komt graag bij je langs! </a:t>
            </a:r>
            <a:r>
              <a:rPr lang="nl-NL" b="1">
                <a:solidFill>
                  <a:schemeClr val="tx2"/>
                </a:solidFill>
                <a:sym typeface="Wingdings" panose="05000000000000000000" pitchFamily="2" charset="2"/>
              </a:rPr>
              <a:t>Workshop in jouw ziekenhuis.</a:t>
            </a:r>
          </a:p>
          <a:p>
            <a:pPr marL="0" indent="0" algn="ctr">
              <a:buNone/>
            </a:pPr>
            <a:endParaRPr lang="nl-NL">
              <a:solidFill>
                <a:schemeClr val="tx2"/>
              </a:solidFill>
            </a:endParaRPr>
          </a:p>
        </p:txBody>
      </p:sp>
      <p:cxnSp>
        <p:nvCxnSpPr>
          <p:cNvPr id="5" name="Rechte verbindingslijn 4">
            <a:extLst>
              <a:ext uri="{FF2B5EF4-FFF2-40B4-BE49-F238E27FC236}">
                <a16:creationId xmlns:a16="http://schemas.microsoft.com/office/drawing/2014/main" id="{8C385F92-F6BA-BC44-0047-0697340F33A8}"/>
              </a:ext>
            </a:extLst>
          </p:cNvPr>
          <p:cNvCxnSpPr>
            <a:cxnSpLocks/>
          </p:cNvCxnSpPr>
          <p:nvPr/>
        </p:nvCxnSpPr>
        <p:spPr>
          <a:xfrm>
            <a:off x="5842144" y="1609449"/>
            <a:ext cx="0" cy="4357212"/>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ijdelijke aanduiding voor inhoud 3">
            <a:extLst>
              <a:ext uri="{FF2B5EF4-FFF2-40B4-BE49-F238E27FC236}">
                <a16:creationId xmlns:a16="http://schemas.microsoft.com/office/drawing/2014/main" id="{75B87CE2-DCF3-91EC-4A68-AFBB195087F8}"/>
              </a:ext>
            </a:extLst>
          </p:cNvPr>
          <p:cNvSpPr txBox="1">
            <a:spLocks/>
          </p:cNvSpPr>
          <p:nvPr/>
        </p:nvSpPr>
        <p:spPr>
          <a:xfrm>
            <a:off x="6735765" y="2014269"/>
            <a:ext cx="4593710" cy="977169"/>
          </a:xfrm>
          <a:prstGeom prst="rect">
            <a:avLst/>
          </a:prstGeom>
        </p:spPr>
        <p:txBody>
          <a:bodyPr vert="horz" lIns="0" tIns="0" rIns="0" bIns="0" rtlCol="0" anchor="t" anchorCtr="0">
            <a:noAutofit/>
          </a:bodyPr>
          <a:lstStyle>
            <a:lvl1pPr marL="479988" indent="-479988" algn="l" defTabSz="914377" rtl="0" eaLnBrk="1" latinLnBrk="0" hangingPunct="1">
              <a:lnSpc>
                <a:spcPct val="110000"/>
              </a:lnSpc>
              <a:spcBef>
                <a:spcPts val="0"/>
              </a:spcBef>
              <a:buClr>
                <a:schemeClr val="accent2"/>
              </a:buClr>
              <a:buFont typeface="Arial" panose="020B0604020202020204" pitchFamily="34" charset="0"/>
              <a:buChar char="•"/>
              <a:defRPr sz="2400" kern="1200" baseline="0">
                <a:solidFill>
                  <a:schemeClr val="tx1"/>
                </a:solidFill>
                <a:latin typeface="+mn-lt"/>
                <a:ea typeface="+mn-ea"/>
                <a:cs typeface="+mn-cs"/>
              </a:defRPr>
            </a:lvl1pPr>
            <a:lvl2pPr marL="815980"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2pPr>
            <a:lvl3pPr marL="1151971"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3pPr>
            <a:lvl4pPr marL="1487963"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4pPr>
            <a:lvl5pPr marL="1823954"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nl-NL">
                <a:solidFill>
                  <a:schemeClr val="tx2"/>
                </a:solidFill>
              </a:rPr>
              <a:t>Abonneer je op onze nieuwsbrief.</a:t>
            </a:r>
          </a:p>
        </p:txBody>
      </p:sp>
      <p:grpSp>
        <p:nvGrpSpPr>
          <p:cNvPr id="14" name="Groep 13">
            <a:extLst>
              <a:ext uri="{FF2B5EF4-FFF2-40B4-BE49-F238E27FC236}">
                <a16:creationId xmlns:a16="http://schemas.microsoft.com/office/drawing/2014/main" id="{B4E4C854-F4EC-3C91-305F-C3EB5B5FBE10}"/>
              </a:ext>
            </a:extLst>
          </p:cNvPr>
          <p:cNvGrpSpPr/>
          <p:nvPr/>
        </p:nvGrpSpPr>
        <p:grpSpPr>
          <a:xfrm>
            <a:off x="7450418" y="3108960"/>
            <a:ext cx="3191356" cy="2374755"/>
            <a:chOff x="7450418" y="3108960"/>
            <a:chExt cx="3191356" cy="2374755"/>
          </a:xfrm>
        </p:grpSpPr>
        <p:grpSp>
          <p:nvGrpSpPr>
            <p:cNvPr id="7" name="Groep 6">
              <a:extLst>
                <a:ext uri="{FF2B5EF4-FFF2-40B4-BE49-F238E27FC236}">
                  <a16:creationId xmlns:a16="http://schemas.microsoft.com/office/drawing/2014/main" id="{654118F3-1F9B-5C7C-E597-C94E987F2F31}"/>
                </a:ext>
              </a:extLst>
            </p:cNvPr>
            <p:cNvGrpSpPr/>
            <p:nvPr/>
          </p:nvGrpSpPr>
          <p:grpSpPr>
            <a:xfrm>
              <a:off x="7450418" y="3108960"/>
              <a:ext cx="3191356" cy="2374755"/>
              <a:chOff x="4521817" y="2884841"/>
              <a:chExt cx="3203030" cy="2636426"/>
            </a:xfrm>
          </p:grpSpPr>
          <p:sp>
            <p:nvSpPr>
              <p:cNvPr id="8" name="Vrije vorm 7">
                <a:extLst>
                  <a:ext uri="{FF2B5EF4-FFF2-40B4-BE49-F238E27FC236}">
                    <a16:creationId xmlns:a16="http://schemas.microsoft.com/office/drawing/2014/main" id="{0DA420D3-068D-F984-5F20-6D02446EE030}"/>
                  </a:ext>
                </a:extLst>
              </p:cNvPr>
              <p:cNvSpPr/>
              <p:nvPr/>
            </p:nvSpPr>
            <p:spPr>
              <a:xfrm>
                <a:off x="5217128" y="5426029"/>
                <a:ext cx="1812412" cy="95238"/>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9" name="Vrije vorm 8">
                <a:extLst>
                  <a:ext uri="{FF2B5EF4-FFF2-40B4-BE49-F238E27FC236}">
                    <a16:creationId xmlns:a16="http://schemas.microsoft.com/office/drawing/2014/main" id="{E32089C4-AE8B-F31D-CE1B-E973DECA17C2}"/>
                  </a:ext>
                </a:extLst>
              </p:cNvPr>
              <p:cNvSpPr/>
              <p:nvPr/>
            </p:nvSpPr>
            <p:spPr>
              <a:xfrm>
                <a:off x="5848161" y="4966213"/>
                <a:ext cx="589571" cy="459812"/>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10" name="Vrije vorm 9">
                <a:extLst>
                  <a:ext uri="{FF2B5EF4-FFF2-40B4-BE49-F238E27FC236}">
                    <a16:creationId xmlns:a16="http://schemas.microsoft.com/office/drawing/2014/main" id="{FD3FA2B1-95EA-2E98-D39E-EC4668DCAA2C}"/>
                  </a:ext>
                </a:extLst>
              </p:cNvPr>
              <p:cNvSpPr/>
              <p:nvPr/>
            </p:nvSpPr>
            <p:spPr>
              <a:xfrm>
                <a:off x="5848151" y="4966214"/>
                <a:ext cx="589563" cy="301506"/>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11" name="Vrije vorm 10">
                <a:extLst>
                  <a:ext uri="{FF2B5EF4-FFF2-40B4-BE49-F238E27FC236}">
                    <a16:creationId xmlns:a16="http://schemas.microsoft.com/office/drawing/2014/main" id="{3164858E-B4E7-84A2-C86F-21ABE258D0A1}"/>
                  </a:ext>
                </a:extLst>
              </p:cNvPr>
              <p:cNvSpPr/>
              <p:nvPr/>
            </p:nvSpPr>
            <p:spPr>
              <a:xfrm>
                <a:off x="4521817" y="2884841"/>
                <a:ext cx="3203030" cy="2088000"/>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9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12" name="Vrije vorm 11">
                <a:extLst>
                  <a:ext uri="{FF2B5EF4-FFF2-40B4-BE49-F238E27FC236}">
                    <a16:creationId xmlns:a16="http://schemas.microsoft.com/office/drawing/2014/main" id="{D3D1FE6F-19ED-CEFB-72C8-2B6D4F9FDE04}"/>
                  </a:ext>
                </a:extLst>
              </p:cNvPr>
              <p:cNvSpPr/>
              <p:nvPr/>
            </p:nvSpPr>
            <p:spPr>
              <a:xfrm>
                <a:off x="4601490" y="3003335"/>
                <a:ext cx="3045600" cy="1850576"/>
              </a:xfrm>
              <a:custGeom>
                <a:avLst/>
                <a:gdLst>
                  <a:gd name="connsiteX0" fmla="*/ 0 w 2574045"/>
                  <a:gd name="connsiteY0" fmla="*/ 0 h 1633661"/>
                  <a:gd name="connsiteX1" fmla="*/ 2574046 w 2574045"/>
                  <a:gd name="connsiteY1" fmla="*/ 0 h 1633661"/>
                  <a:gd name="connsiteX2" fmla="*/ 2574046 w 2574045"/>
                  <a:gd name="connsiteY2" fmla="*/ 1633661 h 1633661"/>
                  <a:gd name="connsiteX3" fmla="*/ 0 w 2574045"/>
                  <a:gd name="connsiteY3" fmla="*/ 1633661 h 1633661"/>
                </a:gdLst>
                <a:ahLst/>
                <a:cxnLst>
                  <a:cxn ang="0">
                    <a:pos x="connsiteX0" y="connsiteY0"/>
                  </a:cxn>
                  <a:cxn ang="0">
                    <a:pos x="connsiteX1" y="connsiteY1"/>
                  </a:cxn>
                  <a:cxn ang="0">
                    <a:pos x="connsiteX2" y="connsiteY2"/>
                  </a:cxn>
                  <a:cxn ang="0">
                    <a:pos x="connsiteX3" y="connsiteY3"/>
                  </a:cxn>
                </a:cxnLst>
                <a:rect l="l" t="t" r="r" b="b"/>
                <a:pathLst>
                  <a:path w="2574045" h="1633661">
                    <a:moveTo>
                      <a:pt x="0" y="0"/>
                    </a:moveTo>
                    <a:lnTo>
                      <a:pt x="2574046" y="0"/>
                    </a:lnTo>
                    <a:lnTo>
                      <a:pt x="2574046" y="1633661"/>
                    </a:lnTo>
                    <a:lnTo>
                      <a:pt x="0" y="1633661"/>
                    </a:lnTo>
                    <a:close/>
                  </a:path>
                </a:pathLst>
              </a:custGeom>
              <a:solidFill>
                <a:schemeClr val="bg1">
                  <a:lumMod val="95000"/>
                </a:schemeClr>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grpSp>
        <p:pic>
          <p:nvPicPr>
            <p:cNvPr id="13" name="Afbeelding 12">
              <a:extLst>
                <a:ext uri="{FF2B5EF4-FFF2-40B4-BE49-F238E27FC236}">
                  <a16:creationId xmlns:a16="http://schemas.microsoft.com/office/drawing/2014/main" id="{00A58A4B-2FED-6F67-8920-2E191E43A6C4}"/>
                </a:ext>
              </a:extLst>
            </p:cNvPr>
            <p:cNvPicPr>
              <a:picLocks noChangeAspect="1"/>
            </p:cNvPicPr>
            <p:nvPr/>
          </p:nvPicPr>
          <p:blipFill>
            <a:blip r:embed="rId2"/>
            <a:stretch>
              <a:fillRect/>
            </a:stretch>
          </p:blipFill>
          <p:spPr>
            <a:xfrm>
              <a:off x="7529801" y="3292390"/>
              <a:ext cx="3034500" cy="1513508"/>
            </a:xfrm>
            <a:prstGeom prst="rect">
              <a:avLst/>
            </a:prstGeom>
          </p:spPr>
        </p:pic>
      </p:grpSp>
      <p:grpSp>
        <p:nvGrpSpPr>
          <p:cNvPr id="20" name="Groep 19">
            <a:extLst>
              <a:ext uri="{FF2B5EF4-FFF2-40B4-BE49-F238E27FC236}">
                <a16:creationId xmlns:a16="http://schemas.microsoft.com/office/drawing/2014/main" id="{DA9F6456-2198-7C1D-86F7-111882D910C3}"/>
              </a:ext>
            </a:extLst>
          </p:cNvPr>
          <p:cNvGrpSpPr/>
          <p:nvPr/>
        </p:nvGrpSpPr>
        <p:grpSpPr>
          <a:xfrm>
            <a:off x="3781056" y="3086377"/>
            <a:ext cx="787122" cy="1436151"/>
            <a:chOff x="3413753" y="490699"/>
            <a:chExt cx="2237993" cy="4336814"/>
          </a:xfrm>
        </p:grpSpPr>
        <p:sp>
          <p:nvSpPr>
            <p:cNvPr id="21" name="Vrije vorm 40">
              <a:extLst>
                <a:ext uri="{FF2B5EF4-FFF2-40B4-BE49-F238E27FC236}">
                  <a16:creationId xmlns:a16="http://schemas.microsoft.com/office/drawing/2014/main" id="{1BFD5B62-0B14-CD16-AD13-CE192FE3F229}"/>
                </a:ext>
              </a:extLst>
            </p:cNvPr>
            <p:cNvSpPr/>
            <p:nvPr/>
          </p:nvSpPr>
          <p:spPr>
            <a:xfrm>
              <a:off x="3900945" y="2453864"/>
              <a:ext cx="899394" cy="2373649"/>
            </a:xfrm>
            <a:custGeom>
              <a:avLst/>
              <a:gdLst>
                <a:gd name="csX0" fmla="*/ 825628 w 899394"/>
                <a:gd name="csY0" fmla="*/ 2373649 h 2373649"/>
                <a:gd name="csX1" fmla="*/ 431707 w 899394"/>
                <a:gd name="csY1" fmla="*/ 670731 h 2373649"/>
                <a:gd name="csX2" fmla="*/ 876245 w 899394"/>
                <a:gd name="csY2" fmla="*/ 0 h 2373649"/>
              </a:gdLst>
              <a:ahLst/>
              <a:cxnLst>
                <a:cxn ang="0">
                  <a:pos x="csX0" y="csY0"/>
                </a:cxn>
                <a:cxn ang="0">
                  <a:pos x="csX1" y="csY1"/>
                </a:cxn>
                <a:cxn ang="0">
                  <a:pos x="csX2" y="csY2"/>
                </a:cxn>
              </a:cxnLst>
              <a:rect l="l" t="t" r="r" b="b"/>
              <a:pathLst>
                <a:path w="899394" h="2373649" extrusionOk="0">
                  <a:moveTo>
                    <a:pt x="825628" y="2373649"/>
                  </a:moveTo>
                  <a:cubicBezTo>
                    <a:pt x="896973" y="1499243"/>
                    <a:pt x="-998322" y="1080286"/>
                    <a:pt x="431707" y="670731"/>
                  </a:cubicBezTo>
                  <a:cubicBezTo>
                    <a:pt x="962440" y="509066"/>
                    <a:pt x="906539" y="262039"/>
                    <a:pt x="876245" y="0"/>
                  </a:cubicBezTo>
                </a:path>
              </a:pathLst>
            </a:custGeom>
            <a:noFill/>
            <a:ln w="130175">
              <a:gradFill>
                <a:gsLst>
                  <a:gs pos="32000">
                    <a:srgbClr val="CFE7F7"/>
                  </a:gs>
                  <a:gs pos="84000">
                    <a:schemeClr val="bg1"/>
                  </a:gs>
                  <a:gs pos="0">
                    <a:srgbClr val="D9EFF3"/>
                  </a:gs>
                </a:gsLst>
                <a:lin ang="5400000" scaled="1"/>
              </a:gradFill>
              <a:round/>
              <a:extLst>
                <a:ext uri="{C807C97D-BFC1-408E-A445-0C87EB9F89A2}">
                  <ask:lineSketchStyleProps xmlns:ask="http://schemas.microsoft.com/office/drawing/2018/sketchyshapes" sd="1219033472">
                    <a:custGeom>
                      <a:avLst/>
                      <a:gdLst>
                        <a:gd name="connsiteX0" fmla="*/ 1356940 w 1474446"/>
                        <a:gd name="connsiteY0" fmla="*/ 3806980 h 3806980"/>
                        <a:gd name="connsiteX1" fmla="*/ 645041 w 1474446"/>
                        <a:gd name="connsiteY1" fmla="*/ 1075754 h 3806980"/>
                        <a:gd name="connsiteX2" fmla="*/ 1448415 w 1474446"/>
                        <a:gd name="connsiteY2" fmla="*/ 0 h 3806980"/>
                        <a:gd name="connsiteX0" fmla="*/ 1492087 w 1625397"/>
                        <a:gd name="connsiteY0" fmla="*/ 3806980 h 3806980"/>
                        <a:gd name="connsiteX1" fmla="*/ 780188 w 1625397"/>
                        <a:gd name="connsiteY1" fmla="*/ 1075754 h 3806980"/>
                        <a:gd name="connsiteX2" fmla="*/ 1583562 w 1625397"/>
                        <a:gd name="connsiteY2" fmla="*/ 0 h 3806980"/>
                      </a:gdLst>
                      <a:ahLst/>
                      <a:cxnLst>
                        <a:cxn ang="0">
                          <a:pos x="connsiteX0" y="connsiteY0"/>
                        </a:cxn>
                        <a:cxn ang="0">
                          <a:pos x="connsiteX1" y="connsiteY1"/>
                        </a:cxn>
                        <a:cxn ang="0">
                          <a:pos x="connsiteX2" y="connsiteY2"/>
                        </a:cxn>
                      </a:cxnLst>
                      <a:rect l="l" t="t" r="r" b="b"/>
                      <a:pathLst>
                        <a:path w="1625397" h="3806980" extrusionOk="0">
                          <a:moveTo>
                            <a:pt x="1492087" y="3806980"/>
                          </a:moveTo>
                          <a:cubicBezTo>
                            <a:pt x="1979871" y="2601002"/>
                            <a:pt x="-1495380" y="1629762"/>
                            <a:pt x="780188" y="1075754"/>
                          </a:cubicBezTo>
                          <a:cubicBezTo>
                            <a:pt x="1665028" y="802584"/>
                            <a:pt x="1685136" y="418951"/>
                            <a:pt x="1583562" y="0"/>
                          </a:cubicBezTo>
                        </a:path>
                      </a:pathLst>
                    </a:cu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2" name="Graphic 8">
              <a:extLst>
                <a:ext uri="{FF2B5EF4-FFF2-40B4-BE49-F238E27FC236}">
                  <a16:creationId xmlns:a16="http://schemas.microsoft.com/office/drawing/2014/main" id="{1E37328E-A0BF-0C60-75C4-6CD8DDA49968}"/>
                </a:ext>
              </a:extLst>
            </p:cNvPr>
            <p:cNvGrpSpPr/>
            <p:nvPr/>
          </p:nvGrpSpPr>
          <p:grpSpPr>
            <a:xfrm>
              <a:off x="3413753" y="490699"/>
              <a:ext cx="2237993" cy="2125216"/>
              <a:chOff x="3413753" y="490699"/>
              <a:chExt cx="2237993" cy="2125216"/>
            </a:xfrm>
          </p:grpSpPr>
          <p:grpSp>
            <p:nvGrpSpPr>
              <p:cNvPr id="23" name="Graphic 8">
                <a:extLst>
                  <a:ext uri="{FF2B5EF4-FFF2-40B4-BE49-F238E27FC236}">
                    <a16:creationId xmlns:a16="http://schemas.microsoft.com/office/drawing/2014/main" id="{A2325A76-E9AB-D7C7-87DF-B7649D9A99AC}"/>
                  </a:ext>
                </a:extLst>
              </p:cNvPr>
              <p:cNvGrpSpPr/>
              <p:nvPr/>
            </p:nvGrpSpPr>
            <p:grpSpPr>
              <a:xfrm>
                <a:off x="3900944" y="490699"/>
                <a:ext cx="1750801" cy="2125216"/>
                <a:chOff x="3900944" y="490699"/>
                <a:chExt cx="1750801" cy="2125216"/>
              </a:xfrm>
            </p:grpSpPr>
            <p:sp>
              <p:nvSpPr>
                <p:cNvPr id="29" name="Vrije vorm 11">
                  <a:extLst>
                    <a:ext uri="{FF2B5EF4-FFF2-40B4-BE49-F238E27FC236}">
                      <a16:creationId xmlns:a16="http://schemas.microsoft.com/office/drawing/2014/main" id="{512E1591-EF7A-DA8D-0E24-4A0DABEC0146}"/>
                    </a:ext>
                  </a:extLst>
                </p:cNvPr>
                <p:cNvSpPr/>
                <p:nvPr/>
              </p:nvSpPr>
              <p:spPr>
                <a:xfrm>
                  <a:off x="3932402" y="555600"/>
                  <a:ext cx="1687885" cy="2060315"/>
                </a:xfrm>
                <a:custGeom>
                  <a:avLst/>
                  <a:gdLst>
                    <a:gd name="connsiteX0" fmla="*/ 0 w 1687885"/>
                    <a:gd name="connsiteY0" fmla="*/ 0 h 2060315"/>
                    <a:gd name="connsiteX1" fmla="*/ 1687885 w 1687885"/>
                    <a:gd name="connsiteY1" fmla="*/ 0 h 2060315"/>
                    <a:gd name="connsiteX2" fmla="*/ 1687885 w 1687885"/>
                    <a:gd name="connsiteY2" fmla="*/ 2060316 h 2060315"/>
                    <a:gd name="connsiteX3" fmla="*/ 0 w 1687885"/>
                    <a:gd name="connsiteY3" fmla="*/ 2060316 h 2060315"/>
                  </a:gdLst>
                  <a:ahLst/>
                  <a:cxnLst>
                    <a:cxn ang="0">
                      <a:pos x="connsiteX0" y="connsiteY0"/>
                    </a:cxn>
                    <a:cxn ang="0">
                      <a:pos x="connsiteX1" y="connsiteY1"/>
                    </a:cxn>
                    <a:cxn ang="0">
                      <a:pos x="connsiteX2" y="connsiteY2"/>
                    </a:cxn>
                    <a:cxn ang="0">
                      <a:pos x="connsiteX3" y="connsiteY3"/>
                    </a:cxn>
                  </a:cxnLst>
                  <a:rect l="l" t="t" r="r" b="b"/>
                  <a:pathLst>
                    <a:path w="1687885" h="2060315">
                      <a:moveTo>
                        <a:pt x="0" y="0"/>
                      </a:moveTo>
                      <a:lnTo>
                        <a:pt x="1687885" y="0"/>
                      </a:lnTo>
                      <a:lnTo>
                        <a:pt x="1687885" y="2060316"/>
                      </a:lnTo>
                      <a:lnTo>
                        <a:pt x="0" y="2060316"/>
                      </a:lnTo>
                      <a:close/>
                    </a:path>
                  </a:pathLst>
                </a:custGeom>
                <a:solidFill>
                  <a:srgbClr val="51BBC7"/>
                </a:solidFill>
                <a:ln w="0" cap="flat">
                  <a:noFill/>
                  <a:prstDash val="solid"/>
                  <a:miter/>
                </a:ln>
              </p:spPr>
              <p:txBody>
                <a:bodyPr rtlCol="0" anchor="ctr"/>
                <a:lstStyle/>
                <a:p>
                  <a:endParaRPr lang="nl-NL"/>
                </a:p>
              </p:txBody>
            </p:sp>
            <p:sp>
              <p:nvSpPr>
                <p:cNvPr id="30" name="Vrije vorm 12">
                  <a:extLst>
                    <a:ext uri="{FF2B5EF4-FFF2-40B4-BE49-F238E27FC236}">
                      <a16:creationId xmlns:a16="http://schemas.microsoft.com/office/drawing/2014/main" id="{C6F44E7B-B656-92E7-DCD4-E3B35587A319}"/>
                    </a:ext>
                  </a:extLst>
                </p:cNvPr>
                <p:cNvSpPr/>
                <p:nvPr/>
              </p:nvSpPr>
              <p:spPr>
                <a:xfrm>
                  <a:off x="3900944" y="490699"/>
                  <a:ext cx="1750801" cy="64901"/>
                </a:xfrm>
                <a:custGeom>
                  <a:avLst/>
                  <a:gdLst>
                    <a:gd name="connsiteX0" fmla="*/ 0 w 1750801"/>
                    <a:gd name="connsiteY0" fmla="*/ 0 h 64901"/>
                    <a:gd name="connsiteX1" fmla="*/ 1750801 w 1750801"/>
                    <a:gd name="connsiteY1" fmla="*/ 0 h 64901"/>
                    <a:gd name="connsiteX2" fmla="*/ 1750801 w 1750801"/>
                    <a:gd name="connsiteY2" fmla="*/ 64901 h 64901"/>
                    <a:gd name="connsiteX3" fmla="*/ 0 w 1750801"/>
                    <a:gd name="connsiteY3" fmla="*/ 64901 h 64901"/>
                  </a:gdLst>
                  <a:ahLst/>
                  <a:cxnLst>
                    <a:cxn ang="0">
                      <a:pos x="connsiteX0" y="connsiteY0"/>
                    </a:cxn>
                    <a:cxn ang="0">
                      <a:pos x="connsiteX1" y="connsiteY1"/>
                    </a:cxn>
                    <a:cxn ang="0">
                      <a:pos x="connsiteX2" y="connsiteY2"/>
                    </a:cxn>
                    <a:cxn ang="0">
                      <a:pos x="connsiteX3" y="connsiteY3"/>
                    </a:cxn>
                  </a:cxnLst>
                  <a:rect l="l" t="t" r="r" b="b"/>
                  <a:pathLst>
                    <a:path w="1750801" h="64901">
                      <a:moveTo>
                        <a:pt x="0" y="0"/>
                      </a:moveTo>
                      <a:lnTo>
                        <a:pt x="1750801" y="0"/>
                      </a:lnTo>
                      <a:lnTo>
                        <a:pt x="1750801" y="64901"/>
                      </a:lnTo>
                      <a:lnTo>
                        <a:pt x="0" y="64901"/>
                      </a:lnTo>
                      <a:close/>
                    </a:path>
                  </a:pathLst>
                </a:custGeom>
                <a:solidFill>
                  <a:srgbClr val="00A9B9"/>
                </a:solidFill>
                <a:ln w="0" cap="flat">
                  <a:noFill/>
                  <a:prstDash val="solid"/>
                  <a:miter/>
                </a:ln>
              </p:spPr>
              <p:txBody>
                <a:bodyPr rtlCol="0" anchor="ctr"/>
                <a:lstStyle/>
                <a:p>
                  <a:endParaRPr lang="nl-NL"/>
                </a:p>
              </p:txBody>
            </p:sp>
            <p:sp>
              <p:nvSpPr>
                <p:cNvPr id="31" name="Vrije vorm 13">
                  <a:extLst>
                    <a:ext uri="{FF2B5EF4-FFF2-40B4-BE49-F238E27FC236}">
                      <a16:creationId xmlns:a16="http://schemas.microsoft.com/office/drawing/2014/main" id="{1FFB0935-CA60-8B20-CDC5-0F49E71759EC}"/>
                    </a:ext>
                  </a:extLst>
                </p:cNvPr>
                <p:cNvSpPr/>
                <p:nvPr/>
              </p:nvSpPr>
              <p:spPr>
                <a:xfrm rot="5400000">
                  <a:off x="4520784" y="2081881"/>
                  <a:ext cx="511121" cy="562959"/>
                </a:xfrm>
                <a:custGeom>
                  <a:avLst/>
                  <a:gdLst>
                    <a:gd name="connsiteX0" fmla="*/ 0 w 511121"/>
                    <a:gd name="connsiteY0" fmla="*/ 0 h 562959"/>
                    <a:gd name="connsiteX1" fmla="*/ 511121 w 511121"/>
                    <a:gd name="connsiteY1" fmla="*/ 0 h 562959"/>
                    <a:gd name="connsiteX2" fmla="*/ 511121 w 511121"/>
                    <a:gd name="connsiteY2" fmla="*/ 562959 h 562959"/>
                    <a:gd name="connsiteX3" fmla="*/ 0 w 511121"/>
                    <a:gd name="connsiteY3" fmla="*/ 562959 h 562959"/>
                  </a:gdLst>
                  <a:ahLst/>
                  <a:cxnLst>
                    <a:cxn ang="0">
                      <a:pos x="connsiteX0" y="connsiteY0"/>
                    </a:cxn>
                    <a:cxn ang="0">
                      <a:pos x="connsiteX1" y="connsiteY1"/>
                    </a:cxn>
                    <a:cxn ang="0">
                      <a:pos x="connsiteX2" y="connsiteY2"/>
                    </a:cxn>
                    <a:cxn ang="0">
                      <a:pos x="connsiteX3" y="connsiteY3"/>
                    </a:cxn>
                  </a:cxnLst>
                  <a:rect l="l" t="t" r="r" b="b"/>
                  <a:pathLst>
                    <a:path w="511121" h="562959">
                      <a:moveTo>
                        <a:pt x="0" y="0"/>
                      </a:moveTo>
                      <a:lnTo>
                        <a:pt x="511121" y="0"/>
                      </a:lnTo>
                      <a:lnTo>
                        <a:pt x="511121" y="562959"/>
                      </a:lnTo>
                      <a:lnTo>
                        <a:pt x="0" y="562959"/>
                      </a:lnTo>
                      <a:close/>
                    </a:path>
                  </a:pathLst>
                </a:custGeom>
                <a:solidFill>
                  <a:srgbClr val="AEDDE3"/>
                </a:solidFill>
                <a:ln w="0" cap="flat">
                  <a:noFill/>
                  <a:prstDash val="solid"/>
                  <a:miter/>
                </a:ln>
              </p:spPr>
              <p:txBody>
                <a:bodyPr rtlCol="0" anchor="ctr"/>
                <a:lstStyle/>
                <a:p>
                  <a:endParaRPr lang="nl-NL"/>
                </a:p>
              </p:txBody>
            </p:sp>
            <p:sp>
              <p:nvSpPr>
                <p:cNvPr id="32" name="Vrije vorm 14">
                  <a:extLst>
                    <a:ext uri="{FF2B5EF4-FFF2-40B4-BE49-F238E27FC236}">
                      <a16:creationId xmlns:a16="http://schemas.microsoft.com/office/drawing/2014/main" id="{E10FD367-5335-5715-2C3D-D262FDAACBA2}"/>
                    </a:ext>
                  </a:extLst>
                </p:cNvPr>
                <p:cNvSpPr/>
                <p:nvPr/>
              </p:nvSpPr>
              <p:spPr>
                <a:xfrm rot="5400000">
                  <a:off x="5162869" y="2190931"/>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3" name="Vrije vorm 15">
                  <a:extLst>
                    <a:ext uri="{FF2B5EF4-FFF2-40B4-BE49-F238E27FC236}">
                      <a16:creationId xmlns:a16="http://schemas.microsoft.com/office/drawing/2014/main" id="{6356C64A-6199-E8B6-A362-CD1A3307AA1C}"/>
                    </a:ext>
                  </a:extLst>
                </p:cNvPr>
                <p:cNvSpPr/>
                <p:nvPr/>
              </p:nvSpPr>
              <p:spPr>
                <a:xfrm rot="5400000">
                  <a:off x="4086842" y="2190931"/>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4" name="Vrije vorm 16">
                  <a:extLst>
                    <a:ext uri="{FF2B5EF4-FFF2-40B4-BE49-F238E27FC236}">
                      <a16:creationId xmlns:a16="http://schemas.microsoft.com/office/drawing/2014/main" id="{4FC40D49-A732-7693-1ED5-9CE099B84296}"/>
                    </a:ext>
                  </a:extLst>
                </p:cNvPr>
                <p:cNvSpPr/>
                <p:nvPr/>
              </p:nvSpPr>
              <p:spPr>
                <a:xfrm rot="5400000">
                  <a:off x="5162869" y="1679315"/>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5" name="Vrije vorm 17">
                  <a:extLst>
                    <a:ext uri="{FF2B5EF4-FFF2-40B4-BE49-F238E27FC236}">
                      <a16:creationId xmlns:a16="http://schemas.microsoft.com/office/drawing/2014/main" id="{23D9C42C-42FD-7399-EC67-97FCEF44BE0C}"/>
                    </a:ext>
                  </a:extLst>
                </p:cNvPr>
                <p:cNvSpPr/>
                <p:nvPr/>
              </p:nvSpPr>
              <p:spPr>
                <a:xfrm rot="5400000">
                  <a:off x="4086842" y="1679315"/>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6" name="Vrije vorm 18">
                  <a:extLst>
                    <a:ext uri="{FF2B5EF4-FFF2-40B4-BE49-F238E27FC236}">
                      <a16:creationId xmlns:a16="http://schemas.microsoft.com/office/drawing/2014/main" id="{977DE7B7-EB5A-6C86-777B-3994B1079B65}"/>
                    </a:ext>
                  </a:extLst>
                </p:cNvPr>
                <p:cNvSpPr/>
                <p:nvPr/>
              </p:nvSpPr>
              <p:spPr>
                <a:xfrm rot="5400000">
                  <a:off x="4624856" y="1679315"/>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7" name="Vrije vorm 19">
                  <a:extLst>
                    <a:ext uri="{FF2B5EF4-FFF2-40B4-BE49-F238E27FC236}">
                      <a16:creationId xmlns:a16="http://schemas.microsoft.com/office/drawing/2014/main" id="{DADF368F-3BCB-10E9-6E18-CC3474AD139E}"/>
                    </a:ext>
                  </a:extLst>
                </p:cNvPr>
                <p:cNvSpPr/>
                <p:nvPr/>
              </p:nvSpPr>
              <p:spPr>
                <a:xfrm rot="5400000">
                  <a:off x="5162869" y="1167699"/>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8" name="Vrije vorm 20">
                  <a:extLst>
                    <a:ext uri="{FF2B5EF4-FFF2-40B4-BE49-F238E27FC236}">
                      <a16:creationId xmlns:a16="http://schemas.microsoft.com/office/drawing/2014/main" id="{14DAE05B-97FA-4ECE-484B-6233A5CF56B6}"/>
                    </a:ext>
                  </a:extLst>
                </p:cNvPr>
                <p:cNvSpPr/>
                <p:nvPr/>
              </p:nvSpPr>
              <p:spPr>
                <a:xfrm rot="5400000">
                  <a:off x="4086843" y="1167699"/>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9" name="Vrije vorm 21">
                  <a:extLst>
                    <a:ext uri="{FF2B5EF4-FFF2-40B4-BE49-F238E27FC236}">
                      <a16:creationId xmlns:a16="http://schemas.microsoft.com/office/drawing/2014/main" id="{7EC5BF91-64EE-BF45-7C7A-6DD0F73CFC0D}"/>
                    </a:ext>
                  </a:extLst>
                </p:cNvPr>
                <p:cNvSpPr/>
                <p:nvPr/>
              </p:nvSpPr>
              <p:spPr>
                <a:xfrm rot="5400000">
                  <a:off x="4624856" y="1167699"/>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40" name="Vrije vorm 22">
                  <a:extLst>
                    <a:ext uri="{FF2B5EF4-FFF2-40B4-BE49-F238E27FC236}">
                      <a16:creationId xmlns:a16="http://schemas.microsoft.com/office/drawing/2014/main" id="{EF4CB71A-82E2-78F6-9AC1-F94225EED70A}"/>
                    </a:ext>
                  </a:extLst>
                </p:cNvPr>
                <p:cNvSpPr/>
                <p:nvPr/>
              </p:nvSpPr>
              <p:spPr>
                <a:xfrm rot="5400000">
                  <a:off x="5162869" y="656083"/>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41" name="Vrije vorm 23">
                  <a:extLst>
                    <a:ext uri="{FF2B5EF4-FFF2-40B4-BE49-F238E27FC236}">
                      <a16:creationId xmlns:a16="http://schemas.microsoft.com/office/drawing/2014/main" id="{C493BF10-4B8A-005E-25D1-9118B48824FC}"/>
                    </a:ext>
                  </a:extLst>
                </p:cNvPr>
                <p:cNvSpPr/>
                <p:nvPr/>
              </p:nvSpPr>
              <p:spPr>
                <a:xfrm rot="5400000">
                  <a:off x="4086842" y="656083"/>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42" name="Vrije vorm 24">
                  <a:extLst>
                    <a:ext uri="{FF2B5EF4-FFF2-40B4-BE49-F238E27FC236}">
                      <a16:creationId xmlns:a16="http://schemas.microsoft.com/office/drawing/2014/main" id="{0A3E31D1-2728-13EC-409A-E6CCF99A623F}"/>
                    </a:ext>
                  </a:extLst>
                </p:cNvPr>
                <p:cNvSpPr/>
                <p:nvPr/>
              </p:nvSpPr>
              <p:spPr>
                <a:xfrm rot="5400000">
                  <a:off x="4624855" y="656083"/>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grpSp>
          <p:grpSp>
            <p:nvGrpSpPr>
              <p:cNvPr id="24" name="Graphic 8">
                <a:extLst>
                  <a:ext uri="{FF2B5EF4-FFF2-40B4-BE49-F238E27FC236}">
                    <a16:creationId xmlns:a16="http://schemas.microsoft.com/office/drawing/2014/main" id="{ACD2036E-3292-AF09-6CDA-60A59D56C12D}"/>
                  </a:ext>
                </a:extLst>
              </p:cNvPr>
              <p:cNvGrpSpPr/>
              <p:nvPr/>
            </p:nvGrpSpPr>
            <p:grpSpPr>
              <a:xfrm>
                <a:off x="3413753" y="1531305"/>
                <a:ext cx="1097521" cy="1084609"/>
                <a:chOff x="3413753" y="1531305"/>
                <a:chExt cx="1097521" cy="1084609"/>
              </a:xfrm>
            </p:grpSpPr>
            <p:grpSp>
              <p:nvGrpSpPr>
                <p:cNvPr id="25" name="Graphic 8">
                  <a:extLst>
                    <a:ext uri="{FF2B5EF4-FFF2-40B4-BE49-F238E27FC236}">
                      <a16:creationId xmlns:a16="http://schemas.microsoft.com/office/drawing/2014/main" id="{BFC8D472-F4E6-0A55-F953-7AC1F449B15E}"/>
                    </a:ext>
                  </a:extLst>
                </p:cNvPr>
                <p:cNvGrpSpPr/>
                <p:nvPr/>
              </p:nvGrpSpPr>
              <p:grpSpPr>
                <a:xfrm>
                  <a:off x="3413753" y="1531305"/>
                  <a:ext cx="1097521" cy="1084609"/>
                  <a:chOff x="3413753" y="1531305"/>
                  <a:chExt cx="1097521" cy="1084609"/>
                </a:xfrm>
              </p:grpSpPr>
              <p:sp>
                <p:nvSpPr>
                  <p:cNvPr id="27" name="Vrije vorm 27">
                    <a:extLst>
                      <a:ext uri="{FF2B5EF4-FFF2-40B4-BE49-F238E27FC236}">
                        <a16:creationId xmlns:a16="http://schemas.microsoft.com/office/drawing/2014/main" id="{329BDE54-410E-9C53-DACF-89EBA5E62F3A}"/>
                      </a:ext>
                    </a:extLst>
                  </p:cNvPr>
                  <p:cNvSpPr/>
                  <p:nvPr/>
                </p:nvSpPr>
                <p:spPr>
                  <a:xfrm>
                    <a:off x="3425066" y="1542485"/>
                    <a:ext cx="1074900" cy="1062255"/>
                  </a:xfrm>
                  <a:custGeom>
                    <a:avLst/>
                    <a:gdLst>
                      <a:gd name="connsiteX0" fmla="*/ 1074901 w 1074900"/>
                      <a:gd name="connsiteY0" fmla="*/ 531128 h 1062255"/>
                      <a:gd name="connsiteX1" fmla="*/ 537450 w 1074900"/>
                      <a:gd name="connsiteY1" fmla="*/ 1062255 h 1062255"/>
                      <a:gd name="connsiteX2" fmla="*/ 0 w 1074900"/>
                      <a:gd name="connsiteY2" fmla="*/ 531128 h 1062255"/>
                      <a:gd name="connsiteX3" fmla="*/ 537450 w 1074900"/>
                      <a:gd name="connsiteY3" fmla="*/ 0 h 1062255"/>
                      <a:gd name="connsiteX4" fmla="*/ 1074901 w 1074900"/>
                      <a:gd name="connsiteY4" fmla="*/ 531128 h 1062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900" h="1062255">
                        <a:moveTo>
                          <a:pt x="1074901" y="531128"/>
                        </a:moveTo>
                        <a:cubicBezTo>
                          <a:pt x="1074901" y="824461"/>
                          <a:pt x="834276" y="1062255"/>
                          <a:pt x="537450" y="1062255"/>
                        </a:cubicBezTo>
                        <a:cubicBezTo>
                          <a:pt x="240625" y="1062255"/>
                          <a:pt x="0" y="824461"/>
                          <a:pt x="0" y="531128"/>
                        </a:cubicBezTo>
                        <a:cubicBezTo>
                          <a:pt x="0" y="237794"/>
                          <a:pt x="240625" y="0"/>
                          <a:pt x="537450" y="0"/>
                        </a:cubicBezTo>
                        <a:cubicBezTo>
                          <a:pt x="834276" y="0"/>
                          <a:pt x="1074901" y="237794"/>
                          <a:pt x="1074901" y="531128"/>
                        </a:cubicBezTo>
                        <a:close/>
                      </a:path>
                    </a:pathLst>
                  </a:custGeom>
                  <a:solidFill>
                    <a:srgbClr val="FFFFFF"/>
                  </a:solidFill>
                  <a:ln w="0" cap="flat">
                    <a:noFill/>
                    <a:prstDash val="solid"/>
                    <a:miter/>
                  </a:ln>
                </p:spPr>
                <p:txBody>
                  <a:bodyPr rtlCol="0" anchor="ctr"/>
                  <a:lstStyle/>
                  <a:p>
                    <a:endParaRPr lang="nl-NL"/>
                  </a:p>
                </p:txBody>
              </p:sp>
              <p:sp>
                <p:nvSpPr>
                  <p:cNvPr id="28" name="Vrije vorm 28">
                    <a:extLst>
                      <a:ext uri="{FF2B5EF4-FFF2-40B4-BE49-F238E27FC236}">
                        <a16:creationId xmlns:a16="http://schemas.microsoft.com/office/drawing/2014/main" id="{EBA12A5B-22CC-A6AE-21CC-3EAFC118149A}"/>
                      </a:ext>
                    </a:extLst>
                  </p:cNvPr>
                  <p:cNvSpPr/>
                  <p:nvPr/>
                </p:nvSpPr>
                <p:spPr>
                  <a:xfrm>
                    <a:off x="3413753" y="1531305"/>
                    <a:ext cx="1097521" cy="1084609"/>
                  </a:xfrm>
                  <a:custGeom>
                    <a:avLst/>
                    <a:gdLst>
                      <a:gd name="connsiteX0" fmla="*/ 548766 w 1097521"/>
                      <a:gd name="connsiteY0" fmla="*/ 1084610 h 1084609"/>
                      <a:gd name="connsiteX1" fmla="*/ 0 w 1097521"/>
                      <a:gd name="connsiteY1" fmla="*/ 542310 h 1084609"/>
                      <a:gd name="connsiteX2" fmla="*/ 548766 w 1097521"/>
                      <a:gd name="connsiteY2" fmla="*/ 0 h 1084609"/>
                      <a:gd name="connsiteX3" fmla="*/ 1097521 w 1097521"/>
                      <a:gd name="connsiteY3" fmla="*/ 542310 h 1084609"/>
                      <a:gd name="connsiteX4" fmla="*/ 548766 w 1097521"/>
                      <a:gd name="connsiteY4" fmla="*/ 1084610 h 1084609"/>
                      <a:gd name="connsiteX5" fmla="*/ 548766 w 1097521"/>
                      <a:gd name="connsiteY5" fmla="*/ 22353 h 1084609"/>
                      <a:gd name="connsiteX6" fmla="*/ 22619 w 1097521"/>
                      <a:gd name="connsiteY6" fmla="*/ 542310 h 1084609"/>
                      <a:gd name="connsiteX7" fmla="*/ 548766 w 1097521"/>
                      <a:gd name="connsiteY7" fmla="*/ 1062256 h 1084609"/>
                      <a:gd name="connsiteX8" fmla="*/ 1074902 w 1097521"/>
                      <a:gd name="connsiteY8" fmla="*/ 542310 h 1084609"/>
                      <a:gd name="connsiteX9" fmla="*/ 548766 w 1097521"/>
                      <a:gd name="connsiteY9" fmla="*/ 22353 h 108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521" h="1084609">
                        <a:moveTo>
                          <a:pt x="548766" y="1084610"/>
                        </a:moveTo>
                        <a:cubicBezTo>
                          <a:pt x="246170" y="1084610"/>
                          <a:pt x="0" y="841336"/>
                          <a:pt x="0" y="542310"/>
                        </a:cubicBezTo>
                        <a:cubicBezTo>
                          <a:pt x="0" y="243285"/>
                          <a:pt x="246170" y="0"/>
                          <a:pt x="548766" y="0"/>
                        </a:cubicBezTo>
                        <a:cubicBezTo>
                          <a:pt x="851363" y="0"/>
                          <a:pt x="1097521" y="243274"/>
                          <a:pt x="1097521" y="542310"/>
                        </a:cubicBezTo>
                        <a:cubicBezTo>
                          <a:pt x="1097521" y="841347"/>
                          <a:pt x="851351" y="1084610"/>
                          <a:pt x="548766" y="1084610"/>
                        </a:cubicBezTo>
                        <a:close/>
                        <a:moveTo>
                          <a:pt x="548766" y="22353"/>
                        </a:moveTo>
                        <a:cubicBezTo>
                          <a:pt x="258650" y="22353"/>
                          <a:pt x="22619" y="255607"/>
                          <a:pt x="22619" y="542310"/>
                        </a:cubicBezTo>
                        <a:cubicBezTo>
                          <a:pt x="22619" y="829013"/>
                          <a:pt x="258650" y="1062256"/>
                          <a:pt x="548766" y="1062256"/>
                        </a:cubicBezTo>
                        <a:cubicBezTo>
                          <a:pt x="838882" y="1062256"/>
                          <a:pt x="1074902" y="829013"/>
                          <a:pt x="1074902" y="542310"/>
                        </a:cubicBezTo>
                        <a:cubicBezTo>
                          <a:pt x="1074902" y="255607"/>
                          <a:pt x="838882" y="22353"/>
                          <a:pt x="548766" y="22353"/>
                        </a:cubicBezTo>
                        <a:close/>
                      </a:path>
                    </a:pathLst>
                  </a:custGeom>
                  <a:solidFill>
                    <a:srgbClr val="00A9B9"/>
                  </a:solidFill>
                  <a:ln w="0" cap="flat">
                    <a:noFill/>
                    <a:prstDash val="solid"/>
                    <a:miter/>
                  </a:ln>
                </p:spPr>
                <p:txBody>
                  <a:bodyPr rtlCol="0" anchor="ctr"/>
                  <a:lstStyle/>
                  <a:p>
                    <a:endParaRPr lang="nl-NL"/>
                  </a:p>
                </p:txBody>
              </p:sp>
            </p:grpSp>
            <p:sp>
              <p:nvSpPr>
                <p:cNvPr id="26" name="Vrije vorm 29">
                  <a:extLst>
                    <a:ext uri="{FF2B5EF4-FFF2-40B4-BE49-F238E27FC236}">
                      <a16:creationId xmlns:a16="http://schemas.microsoft.com/office/drawing/2014/main" id="{202344F4-CBEB-9F65-D9AC-2CAA639EFDE1}"/>
                    </a:ext>
                  </a:extLst>
                </p:cNvPr>
                <p:cNvSpPr/>
                <p:nvPr/>
              </p:nvSpPr>
              <p:spPr>
                <a:xfrm>
                  <a:off x="3690790" y="1799596"/>
                  <a:ext cx="601892" cy="594811"/>
                </a:xfrm>
                <a:custGeom>
                  <a:avLst/>
                  <a:gdLst>
                    <a:gd name="connsiteX0" fmla="*/ 520917 w 601892"/>
                    <a:gd name="connsiteY0" fmla="*/ 251583 h 594811"/>
                    <a:gd name="connsiteX1" fmla="*/ 439826 w 601892"/>
                    <a:gd name="connsiteY1" fmla="*/ 331717 h 594811"/>
                    <a:gd name="connsiteX2" fmla="*/ 509381 w 601892"/>
                    <a:gd name="connsiteY2" fmla="*/ 410847 h 594811"/>
                    <a:gd name="connsiteX3" fmla="*/ 509381 w 601892"/>
                    <a:gd name="connsiteY3" fmla="*/ 434655 h 594811"/>
                    <a:gd name="connsiteX4" fmla="*/ 370387 w 601892"/>
                    <a:gd name="connsiteY4" fmla="*/ 571899 h 594811"/>
                    <a:gd name="connsiteX5" fmla="*/ 231505 w 601892"/>
                    <a:gd name="connsiteY5" fmla="*/ 434655 h 594811"/>
                    <a:gd name="connsiteX6" fmla="*/ 231505 w 601892"/>
                    <a:gd name="connsiteY6" fmla="*/ 416547 h 594811"/>
                    <a:gd name="connsiteX7" fmla="*/ 238179 w 601892"/>
                    <a:gd name="connsiteY7" fmla="*/ 413194 h 594811"/>
                    <a:gd name="connsiteX8" fmla="*/ 355005 w 601892"/>
                    <a:gd name="connsiteY8" fmla="*/ 335071 h 594811"/>
                    <a:gd name="connsiteX9" fmla="*/ 368239 w 601892"/>
                    <a:gd name="connsiteY9" fmla="*/ 307913 h 594811"/>
                    <a:gd name="connsiteX10" fmla="*/ 363826 w 601892"/>
                    <a:gd name="connsiteY10" fmla="*/ 288689 h 594811"/>
                    <a:gd name="connsiteX11" fmla="*/ 439826 w 601892"/>
                    <a:gd name="connsiteY11" fmla="*/ 137247 h 594811"/>
                    <a:gd name="connsiteX12" fmla="*/ 369142 w 601892"/>
                    <a:gd name="connsiteY12" fmla="*/ 35205 h 594811"/>
                    <a:gd name="connsiteX13" fmla="*/ 324130 w 601892"/>
                    <a:gd name="connsiteY13" fmla="*/ 0 h 594811"/>
                    <a:gd name="connsiteX14" fmla="*/ 277876 w 601892"/>
                    <a:gd name="connsiteY14" fmla="*/ 45710 h 594811"/>
                    <a:gd name="connsiteX15" fmla="*/ 324130 w 601892"/>
                    <a:gd name="connsiteY15" fmla="*/ 91423 h 594811"/>
                    <a:gd name="connsiteX16" fmla="*/ 368578 w 601892"/>
                    <a:gd name="connsiteY16" fmla="*/ 58341 h 594811"/>
                    <a:gd name="connsiteX17" fmla="*/ 416754 w 601892"/>
                    <a:gd name="connsiteY17" fmla="*/ 137247 h 594811"/>
                    <a:gd name="connsiteX18" fmla="*/ 347655 w 601892"/>
                    <a:gd name="connsiteY18" fmla="*/ 272258 h 594811"/>
                    <a:gd name="connsiteX19" fmla="*/ 298684 w 601892"/>
                    <a:gd name="connsiteY19" fmla="*/ 277177 h 594811"/>
                    <a:gd name="connsiteX20" fmla="*/ 238856 w 601892"/>
                    <a:gd name="connsiteY20" fmla="*/ 320541 h 594811"/>
                    <a:gd name="connsiteX21" fmla="*/ 201084 w 601892"/>
                    <a:gd name="connsiteY21" fmla="*/ 320541 h 594811"/>
                    <a:gd name="connsiteX22" fmla="*/ 141256 w 601892"/>
                    <a:gd name="connsiteY22" fmla="*/ 277177 h 594811"/>
                    <a:gd name="connsiteX23" fmla="*/ 92285 w 601892"/>
                    <a:gd name="connsiteY23" fmla="*/ 272258 h 594811"/>
                    <a:gd name="connsiteX24" fmla="*/ 23185 w 601892"/>
                    <a:gd name="connsiteY24" fmla="*/ 137247 h 594811"/>
                    <a:gd name="connsiteX25" fmla="*/ 71250 w 601892"/>
                    <a:gd name="connsiteY25" fmla="*/ 58453 h 594811"/>
                    <a:gd name="connsiteX26" fmla="*/ 115809 w 601892"/>
                    <a:gd name="connsiteY26" fmla="*/ 91423 h 594811"/>
                    <a:gd name="connsiteX27" fmla="*/ 162064 w 601892"/>
                    <a:gd name="connsiteY27" fmla="*/ 45710 h 594811"/>
                    <a:gd name="connsiteX28" fmla="*/ 115809 w 601892"/>
                    <a:gd name="connsiteY28" fmla="*/ 0 h 594811"/>
                    <a:gd name="connsiteX29" fmla="*/ 70685 w 601892"/>
                    <a:gd name="connsiteY29" fmla="*/ 35205 h 594811"/>
                    <a:gd name="connsiteX30" fmla="*/ 0 w 601892"/>
                    <a:gd name="connsiteY30" fmla="*/ 137247 h 594811"/>
                    <a:gd name="connsiteX31" fmla="*/ 76113 w 601892"/>
                    <a:gd name="connsiteY31" fmla="*/ 288689 h 594811"/>
                    <a:gd name="connsiteX32" fmla="*/ 71703 w 601892"/>
                    <a:gd name="connsiteY32" fmla="*/ 307801 h 594811"/>
                    <a:gd name="connsiteX33" fmla="*/ 84935 w 601892"/>
                    <a:gd name="connsiteY33" fmla="*/ 335071 h 594811"/>
                    <a:gd name="connsiteX34" fmla="*/ 201763 w 601892"/>
                    <a:gd name="connsiteY34" fmla="*/ 413194 h 594811"/>
                    <a:gd name="connsiteX35" fmla="*/ 208434 w 601892"/>
                    <a:gd name="connsiteY35" fmla="*/ 416547 h 594811"/>
                    <a:gd name="connsiteX36" fmla="*/ 208434 w 601892"/>
                    <a:gd name="connsiteY36" fmla="*/ 434655 h 594811"/>
                    <a:gd name="connsiteX37" fmla="*/ 370387 w 601892"/>
                    <a:gd name="connsiteY37" fmla="*/ 594812 h 594811"/>
                    <a:gd name="connsiteX38" fmla="*/ 532451 w 601892"/>
                    <a:gd name="connsiteY38" fmla="*/ 434655 h 594811"/>
                    <a:gd name="connsiteX39" fmla="*/ 532451 w 601892"/>
                    <a:gd name="connsiteY39" fmla="*/ 410847 h 594811"/>
                    <a:gd name="connsiteX40" fmla="*/ 601893 w 601892"/>
                    <a:gd name="connsiteY40" fmla="*/ 331717 h 594811"/>
                    <a:gd name="connsiteX41" fmla="*/ 520918 w 601892"/>
                    <a:gd name="connsiteY41" fmla="*/ 251583 h 594811"/>
                    <a:gd name="connsiteX42" fmla="*/ 324130 w 601892"/>
                    <a:gd name="connsiteY42" fmla="*/ 68625 h 594811"/>
                    <a:gd name="connsiteX43" fmla="*/ 300947 w 601892"/>
                    <a:gd name="connsiteY43" fmla="*/ 45710 h 594811"/>
                    <a:gd name="connsiteX44" fmla="*/ 324130 w 601892"/>
                    <a:gd name="connsiteY44" fmla="*/ 22800 h 594811"/>
                    <a:gd name="connsiteX45" fmla="*/ 347315 w 601892"/>
                    <a:gd name="connsiteY45" fmla="*/ 45710 h 594811"/>
                    <a:gd name="connsiteX46" fmla="*/ 324130 w 601892"/>
                    <a:gd name="connsiteY46" fmla="*/ 68625 h 594811"/>
                    <a:gd name="connsiteX47" fmla="*/ 115809 w 601892"/>
                    <a:gd name="connsiteY47" fmla="*/ 22800 h 594811"/>
                    <a:gd name="connsiteX48" fmla="*/ 138881 w 601892"/>
                    <a:gd name="connsiteY48" fmla="*/ 45710 h 594811"/>
                    <a:gd name="connsiteX49" fmla="*/ 115809 w 601892"/>
                    <a:gd name="connsiteY49" fmla="*/ 68625 h 594811"/>
                    <a:gd name="connsiteX50" fmla="*/ 92624 w 601892"/>
                    <a:gd name="connsiteY50" fmla="*/ 45710 h 594811"/>
                    <a:gd name="connsiteX51" fmla="*/ 115809 w 601892"/>
                    <a:gd name="connsiteY51" fmla="*/ 22800 h 594811"/>
                    <a:gd name="connsiteX52" fmla="*/ 219969 w 601892"/>
                    <a:gd name="connsiteY52" fmla="*/ 396653 h 594811"/>
                    <a:gd name="connsiteX53" fmla="*/ 212166 w 601892"/>
                    <a:gd name="connsiteY53" fmla="*/ 392743 h 594811"/>
                    <a:gd name="connsiteX54" fmla="*/ 99977 w 601892"/>
                    <a:gd name="connsiteY54" fmla="*/ 317747 h 594811"/>
                    <a:gd name="connsiteX55" fmla="*/ 94772 w 601892"/>
                    <a:gd name="connsiteY55" fmla="*/ 307017 h 594811"/>
                    <a:gd name="connsiteX56" fmla="*/ 99411 w 601892"/>
                    <a:gd name="connsiteY56" fmla="*/ 295394 h 594811"/>
                    <a:gd name="connsiteX57" fmla="*/ 113095 w 601892"/>
                    <a:gd name="connsiteY57" fmla="*/ 289805 h 594811"/>
                    <a:gd name="connsiteX58" fmla="*/ 126326 w 601892"/>
                    <a:gd name="connsiteY58" fmla="*/ 294611 h 594811"/>
                    <a:gd name="connsiteX59" fmla="*/ 188642 w 601892"/>
                    <a:gd name="connsiteY59" fmla="*/ 339876 h 594811"/>
                    <a:gd name="connsiteX60" fmla="*/ 251297 w 601892"/>
                    <a:gd name="connsiteY60" fmla="*/ 339876 h 594811"/>
                    <a:gd name="connsiteX61" fmla="*/ 313612 w 601892"/>
                    <a:gd name="connsiteY61" fmla="*/ 294611 h 594811"/>
                    <a:gd name="connsiteX62" fmla="*/ 340530 w 601892"/>
                    <a:gd name="connsiteY62" fmla="*/ 295394 h 594811"/>
                    <a:gd name="connsiteX63" fmla="*/ 345166 w 601892"/>
                    <a:gd name="connsiteY63" fmla="*/ 307017 h 594811"/>
                    <a:gd name="connsiteX64" fmla="*/ 339851 w 601892"/>
                    <a:gd name="connsiteY64" fmla="*/ 317747 h 594811"/>
                    <a:gd name="connsiteX65" fmla="*/ 227772 w 601892"/>
                    <a:gd name="connsiteY65" fmla="*/ 392743 h 594811"/>
                    <a:gd name="connsiteX66" fmla="*/ 219969 w 601892"/>
                    <a:gd name="connsiteY66" fmla="*/ 396653 h 594811"/>
                    <a:gd name="connsiteX67" fmla="*/ 520917 w 601892"/>
                    <a:gd name="connsiteY67" fmla="*/ 388830 h 594811"/>
                    <a:gd name="connsiteX68" fmla="*/ 463011 w 601892"/>
                    <a:gd name="connsiteY68" fmla="*/ 331717 h 594811"/>
                    <a:gd name="connsiteX69" fmla="*/ 520917 w 601892"/>
                    <a:gd name="connsiteY69" fmla="*/ 274495 h 594811"/>
                    <a:gd name="connsiteX70" fmla="*/ 578820 w 601892"/>
                    <a:gd name="connsiteY70" fmla="*/ 331717 h 594811"/>
                    <a:gd name="connsiteX71" fmla="*/ 520917 w 601892"/>
                    <a:gd name="connsiteY71" fmla="*/ 388830 h 59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01892" h="594811">
                      <a:moveTo>
                        <a:pt x="520917" y="251583"/>
                      </a:moveTo>
                      <a:cubicBezTo>
                        <a:pt x="476245" y="251583"/>
                        <a:pt x="439826" y="287570"/>
                        <a:pt x="439826" y="331717"/>
                      </a:cubicBezTo>
                      <a:cubicBezTo>
                        <a:pt x="439826" y="371954"/>
                        <a:pt x="470137" y="405371"/>
                        <a:pt x="509381" y="410847"/>
                      </a:cubicBezTo>
                      <a:lnTo>
                        <a:pt x="509381" y="434655"/>
                      </a:lnTo>
                      <a:cubicBezTo>
                        <a:pt x="509381" y="510317"/>
                        <a:pt x="447066" y="571899"/>
                        <a:pt x="370387" y="571899"/>
                      </a:cubicBezTo>
                      <a:cubicBezTo>
                        <a:pt x="293821" y="571899"/>
                        <a:pt x="231505" y="510317"/>
                        <a:pt x="231505" y="434655"/>
                      </a:cubicBezTo>
                      <a:lnTo>
                        <a:pt x="231505" y="416547"/>
                      </a:lnTo>
                      <a:lnTo>
                        <a:pt x="238179" y="413194"/>
                      </a:lnTo>
                      <a:cubicBezTo>
                        <a:pt x="240554" y="411963"/>
                        <a:pt x="298570" y="383018"/>
                        <a:pt x="355005" y="335071"/>
                      </a:cubicBezTo>
                      <a:cubicBezTo>
                        <a:pt x="363034" y="328364"/>
                        <a:pt x="367899" y="318418"/>
                        <a:pt x="368239" y="307913"/>
                      </a:cubicBezTo>
                      <a:cubicBezTo>
                        <a:pt x="368578" y="301094"/>
                        <a:pt x="366993" y="294501"/>
                        <a:pt x="363826" y="288689"/>
                      </a:cubicBezTo>
                      <a:cubicBezTo>
                        <a:pt x="414267" y="238728"/>
                        <a:pt x="439826" y="187765"/>
                        <a:pt x="439826" y="137247"/>
                      </a:cubicBezTo>
                      <a:cubicBezTo>
                        <a:pt x="439826" y="84942"/>
                        <a:pt x="408951" y="41576"/>
                        <a:pt x="369142" y="35205"/>
                      </a:cubicBezTo>
                      <a:cubicBezTo>
                        <a:pt x="364279" y="14975"/>
                        <a:pt x="346070" y="0"/>
                        <a:pt x="324130" y="0"/>
                      </a:cubicBezTo>
                      <a:cubicBezTo>
                        <a:pt x="298570" y="0"/>
                        <a:pt x="277876" y="20454"/>
                        <a:pt x="277876" y="45710"/>
                      </a:cubicBezTo>
                      <a:cubicBezTo>
                        <a:pt x="277876" y="70972"/>
                        <a:pt x="298570" y="91423"/>
                        <a:pt x="324130" y="91423"/>
                      </a:cubicBezTo>
                      <a:cubicBezTo>
                        <a:pt x="345280" y="91423"/>
                        <a:pt x="363034" y="77452"/>
                        <a:pt x="368578" y="58341"/>
                      </a:cubicBezTo>
                      <a:cubicBezTo>
                        <a:pt x="395833" y="64712"/>
                        <a:pt x="416754" y="97682"/>
                        <a:pt x="416754" y="137247"/>
                      </a:cubicBezTo>
                      <a:cubicBezTo>
                        <a:pt x="416754" y="181506"/>
                        <a:pt x="393572" y="226883"/>
                        <a:pt x="347655" y="272258"/>
                      </a:cubicBezTo>
                      <a:cubicBezTo>
                        <a:pt x="332273" y="263766"/>
                        <a:pt x="312934" y="265218"/>
                        <a:pt x="298684" y="277177"/>
                      </a:cubicBezTo>
                      <a:cubicBezTo>
                        <a:pt x="280590" y="292264"/>
                        <a:pt x="259893" y="307241"/>
                        <a:pt x="238856" y="320541"/>
                      </a:cubicBezTo>
                      <a:cubicBezTo>
                        <a:pt x="227320" y="327807"/>
                        <a:pt x="212507" y="327807"/>
                        <a:pt x="201084" y="320541"/>
                      </a:cubicBezTo>
                      <a:cubicBezTo>
                        <a:pt x="180047" y="307241"/>
                        <a:pt x="159352" y="292264"/>
                        <a:pt x="141256" y="277177"/>
                      </a:cubicBezTo>
                      <a:cubicBezTo>
                        <a:pt x="127006" y="265218"/>
                        <a:pt x="107553" y="263766"/>
                        <a:pt x="92285" y="272258"/>
                      </a:cubicBezTo>
                      <a:cubicBezTo>
                        <a:pt x="46367" y="226883"/>
                        <a:pt x="23185" y="181506"/>
                        <a:pt x="23185" y="137247"/>
                      </a:cubicBezTo>
                      <a:cubicBezTo>
                        <a:pt x="23185" y="97794"/>
                        <a:pt x="43993" y="64824"/>
                        <a:pt x="71250" y="58453"/>
                      </a:cubicBezTo>
                      <a:cubicBezTo>
                        <a:pt x="76905" y="77452"/>
                        <a:pt x="94772" y="91423"/>
                        <a:pt x="115809" y="91423"/>
                      </a:cubicBezTo>
                      <a:cubicBezTo>
                        <a:pt x="141256" y="91423"/>
                        <a:pt x="162064" y="70972"/>
                        <a:pt x="162064" y="45710"/>
                      </a:cubicBezTo>
                      <a:cubicBezTo>
                        <a:pt x="162064" y="20454"/>
                        <a:pt x="141256" y="0"/>
                        <a:pt x="115809" y="0"/>
                      </a:cubicBezTo>
                      <a:cubicBezTo>
                        <a:pt x="93869" y="0"/>
                        <a:pt x="75547" y="14975"/>
                        <a:pt x="70685" y="35205"/>
                      </a:cubicBezTo>
                      <a:cubicBezTo>
                        <a:pt x="30875" y="41688"/>
                        <a:pt x="0" y="84942"/>
                        <a:pt x="0" y="137247"/>
                      </a:cubicBezTo>
                      <a:cubicBezTo>
                        <a:pt x="0" y="187765"/>
                        <a:pt x="25673" y="238728"/>
                        <a:pt x="76113" y="288689"/>
                      </a:cubicBezTo>
                      <a:cubicBezTo>
                        <a:pt x="72946" y="294501"/>
                        <a:pt x="71364" y="301094"/>
                        <a:pt x="71703" y="307801"/>
                      </a:cubicBezTo>
                      <a:cubicBezTo>
                        <a:pt x="72040" y="318418"/>
                        <a:pt x="76905" y="328364"/>
                        <a:pt x="84935" y="335071"/>
                      </a:cubicBezTo>
                      <a:cubicBezTo>
                        <a:pt x="141369" y="383018"/>
                        <a:pt x="199272" y="411963"/>
                        <a:pt x="201763" y="413194"/>
                      </a:cubicBezTo>
                      <a:lnTo>
                        <a:pt x="208434" y="416547"/>
                      </a:lnTo>
                      <a:lnTo>
                        <a:pt x="208434" y="434655"/>
                      </a:lnTo>
                      <a:cubicBezTo>
                        <a:pt x="208434" y="522948"/>
                        <a:pt x="281040" y="594812"/>
                        <a:pt x="370387" y="594812"/>
                      </a:cubicBezTo>
                      <a:cubicBezTo>
                        <a:pt x="459734" y="594812"/>
                        <a:pt x="532451" y="522947"/>
                        <a:pt x="532451" y="434655"/>
                      </a:cubicBezTo>
                      <a:lnTo>
                        <a:pt x="532451" y="410847"/>
                      </a:lnTo>
                      <a:cubicBezTo>
                        <a:pt x="571697" y="405371"/>
                        <a:pt x="601893" y="371953"/>
                        <a:pt x="601893" y="331717"/>
                      </a:cubicBezTo>
                      <a:cubicBezTo>
                        <a:pt x="601893" y="287570"/>
                        <a:pt x="565590" y="251583"/>
                        <a:pt x="520918" y="251583"/>
                      </a:cubicBezTo>
                      <a:close/>
                      <a:moveTo>
                        <a:pt x="324130" y="68625"/>
                      </a:moveTo>
                      <a:cubicBezTo>
                        <a:pt x="311351" y="68625"/>
                        <a:pt x="300947" y="58341"/>
                        <a:pt x="300947" y="45710"/>
                      </a:cubicBezTo>
                      <a:cubicBezTo>
                        <a:pt x="300947" y="33082"/>
                        <a:pt x="311351" y="22800"/>
                        <a:pt x="324130" y="22800"/>
                      </a:cubicBezTo>
                      <a:cubicBezTo>
                        <a:pt x="336911" y="22800"/>
                        <a:pt x="347315" y="33082"/>
                        <a:pt x="347315" y="45710"/>
                      </a:cubicBezTo>
                      <a:cubicBezTo>
                        <a:pt x="347315" y="58341"/>
                        <a:pt x="336911" y="68625"/>
                        <a:pt x="324130" y="68625"/>
                      </a:cubicBezTo>
                      <a:close/>
                      <a:moveTo>
                        <a:pt x="115809" y="22800"/>
                      </a:moveTo>
                      <a:cubicBezTo>
                        <a:pt x="128587" y="22800"/>
                        <a:pt x="138881" y="33082"/>
                        <a:pt x="138881" y="45710"/>
                      </a:cubicBezTo>
                      <a:cubicBezTo>
                        <a:pt x="138881" y="58341"/>
                        <a:pt x="128587" y="68625"/>
                        <a:pt x="115809" y="68625"/>
                      </a:cubicBezTo>
                      <a:cubicBezTo>
                        <a:pt x="103031" y="68625"/>
                        <a:pt x="92624" y="58341"/>
                        <a:pt x="92624" y="45710"/>
                      </a:cubicBezTo>
                      <a:cubicBezTo>
                        <a:pt x="92624" y="33082"/>
                        <a:pt x="103030" y="22800"/>
                        <a:pt x="115809" y="22800"/>
                      </a:cubicBezTo>
                      <a:close/>
                      <a:moveTo>
                        <a:pt x="219969" y="396653"/>
                      </a:moveTo>
                      <a:lnTo>
                        <a:pt x="212166" y="392743"/>
                      </a:lnTo>
                      <a:cubicBezTo>
                        <a:pt x="209792" y="391624"/>
                        <a:pt x="154260" y="363795"/>
                        <a:pt x="99977" y="317747"/>
                      </a:cubicBezTo>
                      <a:cubicBezTo>
                        <a:pt x="96810" y="315064"/>
                        <a:pt x="94999" y="311266"/>
                        <a:pt x="94772" y="307017"/>
                      </a:cubicBezTo>
                      <a:cubicBezTo>
                        <a:pt x="94659" y="302660"/>
                        <a:pt x="96244" y="298523"/>
                        <a:pt x="99411" y="295394"/>
                      </a:cubicBezTo>
                      <a:cubicBezTo>
                        <a:pt x="103141" y="291707"/>
                        <a:pt x="108119" y="289805"/>
                        <a:pt x="113095" y="289805"/>
                      </a:cubicBezTo>
                      <a:cubicBezTo>
                        <a:pt x="117731" y="289805"/>
                        <a:pt x="122480" y="291372"/>
                        <a:pt x="126326" y="294611"/>
                      </a:cubicBezTo>
                      <a:cubicBezTo>
                        <a:pt x="145215" y="310371"/>
                        <a:pt x="166702" y="326017"/>
                        <a:pt x="188642" y="339876"/>
                      </a:cubicBezTo>
                      <a:cubicBezTo>
                        <a:pt x="207644" y="351835"/>
                        <a:pt x="232298" y="351835"/>
                        <a:pt x="251297" y="339876"/>
                      </a:cubicBezTo>
                      <a:cubicBezTo>
                        <a:pt x="273237" y="326017"/>
                        <a:pt x="294726" y="310371"/>
                        <a:pt x="313612" y="294611"/>
                      </a:cubicBezTo>
                      <a:cubicBezTo>
                        <a:pt x="321642" y="287906"/>
                        <a:pt x="333291" y="288242"/>
                        <a:pt x="340530" y="295394"/>
                      </a:cubicBezTo>
                      <a:cubicBezTo>
                        <a:pt x="343581" y="298523"/>
                        <a:pt x="345280" y="302660"/>
                        <a:pt x="345166" y="307017"/>
                      </a:cubicBezTo>
                      <a:cubicBezTo>
                        <a:pt x="344940" y="311266"/>
                        <a:pt x="343131" y="315064"/>
                        <a:pt x="339851" y="317747"/>
                      </a:cubicBezTo>
                      <a:cubicBezTo>
                        <a:pt x="285565" y="363795"/>
                        <a:pt x="230146" y="391624"/>
                        <a:pt x="227772" y="392743"/>
                      </a:cubicBezTo>
                      <a:lnTo>
                        <a:pt x="219969" y="396653"/>
                      </a:lnTo>
                      <a:close/>
                      <a:moveTo>
                        <a:pt x="520917" y="388830"/>
                      </a:moveTo>
                      <a:cubicBezTo>
                        <a:pt x="489024" y="388830"/>
                        <a:pt x="463011" y="363235"/>
                        <a:pt x="463011" y="331717"/>
                      </a:cubicBezTo>
                      <a:cubicBezTo>
                        <a:pt x="463011" y="300089"/>
                        <a:pt x="489023" y="274495"/>
                        <a:pt x="520917" y="274495"/>
                      </a:cubicBezTo>
                      <a:cubicBezTo>
                        <a:pt x="552808" y="274495"/>
                        <a:pt x="578820" y="300089"/>
                        <a:pt x="578820" y="331717"/>
                      </a:cubicBezTo>
                      <a:cubicBezTo>
                        <a:pt x="578820" y="363235"/>
                        <a:pt x="552808" y="388830"/>
                        <a:pt x="520917" y="388830"/>
                      </a:cubicBezTo>
                      <a:close/>
                    </a:path>
                  </a:pathLst>
                </a:custGeom>
                <a:solidFill>
                  <a:srgbClr val="005286"/>
                </a:solidFill>
                <a:ln w="0" cap="flat">
                  <a:noFill/>
                  <a:prstDash val="solid"/>
                  <a:miter/>
                </a:ln>
              </p:spPr>
              <p:txBody>
                <a:bodyPr rtlCol="0" anchor="ctr"/>
                <a:lstStyle/>
                <a:p>
                  <a:endParaRPr lang="nl-NL"/>
                </a:p>
              </p:txBody>
            </p:sp>
          </p:grpSp>
        </p:grpSp>
      </p:grpSp>
      <p:pic>
        <p:nvPicPr>
          <p:cNvPr id="19" name="Graphic 18">
            <a:extLst>
              <a:ext uri="{FF2B5EF4-FFF2-40B4-BE49-F238E27FC236}">
                <a16:creationId xmlns:a16="http://schemas.microsoft.com/office/drawing/2014/main" id="{37356B1F-7E65-E020-0F8E-41B849B728CF}"/>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586275" y="3970635"/>
            <a:ext cx="3123907" cy="1436151"/>
          </a:xfrm>
          <a:prstGeom prst="rect">
            <a:avLst/>
          </a:prstGeom>
        </p:spPr>
      </p:pic>
      <p:sp>
        <p:nvSpPr>
          <p:cNvPr id="2" name="Afgeronde rechthoek 1">
            <a:hlinkClick r:id="rId4"/>
            <a:extLst>
              <a:ext uri="{FF2B5EF4-FFF2-40B4-BE49-F238E27FC236}">
                <a16:creationId xmlns:a16="http://schemas.microsoft.com/office/drawing/2014/main" id="{668AC17C-39AF-B0AE-2FE9-CD5C3F458095}"/>
              </a:ext>
            </a:extLst>
          </p:cNvPr>
          <p:cNvSpPr/>
          <p:nvPr/>
        </p:nvSpPr>
        <p:spPr>
          <a:xfrm>
            <a:off x="4568177" y="6013899"/>
            <a:ext cx="2618563" cy="47281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endParaRPr lang="nl-NL" sz="1600">
              <a:solidFill>
                <a:schemeClr val="bg1"/>
              </a:solidFill>
              <a:ea typeface="+mn-lt"/>
              <a:cs typeface="+mn-lt"/>
            </a:endParaRPr>
          </a:p>
        </p:txBody>
      </p:sp>
      <p:sp>
        <p:nvSpPr>
          <p:cNvPr id="18" name="Afgeronde rechthoek 17">
            <a:hlinkClick r:id="rId5"/>
            <a:extLst>
              <a:ext uri="{FF2B5EF4-FFF2-40B4-BE49-F238E27FC236}">
                <a16:creationId xmlns:a16="http://schemas.microsoft.com/office/drawing/2014/main" id="{2CFAB03E-24B1-1CFC-86EE-2F196EBBDC24}"/>
              </a:ext>
            </a:extLst>
          </p:cNvPr>
          <p:cNvSpPr/>
          <p:nvPr/>
        </p:nvSpPr>
        <p:spPr>
          <a:xfrm>
            <a:off x="4568179" y="5975799"/>
            <a:ext cx="2618562" cy="472816"/>
          </a:xfrm>
          <a:prstGeom prst="roundRect">
            <a:avLst>
              <a:gd name="adj" fmla="val 50000"/>
            </a:avLst>
          </a:prstGeom>
          <a:solidFill>
            <a:schemeClr val="accent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sz="1600" b="1">
                <a:solidFill>
                  <a:schemeClr val="bg1"/>
                </a:solidFill>
                <a:ea typeface="+mn-lt"/>
                <a:cs typeface="+mn-lt"/>
              </a:rPr>
              <a:t>Neem contact met ons op</a:t>
            </a:r>
          </a:p>
        </p:txBody>
      </p:sp>
      <p:pic>
        <p:nvPicPr>
          <p:cNvPr id="43" name="Afbeelding 42">
            <a:extLst>
              <a:ext uri="{FF2B5EF4-FFF2-40B4-BE49-F238E27FC236}">
                <a16:creationId xmlns:a16="http://schemas.microsoft.com/office/drawing/2014/main" id="{3B217638-C35F-71D4-2282-AF88B8AFBA12}"/>
              </a:ext>
            </a:extLst>
          </p:cNvPr>
          <p:cNvPicPr>
            <a:picLocks noChangeAspect="1"/>
          </p:cNvPicPr>
          <p:nvPr/>
        </p:nvPicPr>
        <p:blipFill>
          <a:blip r:embed="rId6"/>
          <a:stretch>
            <a:fillRect/>
          </a:stretch>
        </p:blipFill>
        <p:spPr>
          <a:xfrm rot="4690609">
            <a:off x="7049562" y="6140821"/>
            <a:ext cx="1700070" cy="1466727"/>
          </a:xfrm>
          <a:prstGeom prst="rect">
            <a:avLst/>
          </a:prstGeom>
        </p:spPr>
      </p:pic>
    </p:spTree>
    <p:extLst>
      <p:ext uri="{BB962C8B-B14F-4D97-AF65-F5344CB8AC3E}">
        <p14:creationId xmlns:p14="http://schemas.microsoft.com/office/powerpoint/2010/main" val="35351750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AA0544C-B067-33E7-F916-50339EF86B8E}"/>
              </a:ext>
            </a:extLst>
          </p:cNvPr>
          <p:cNvSpPr>
            <a:spLocks noGrp="1"/>
          </p:cNvSpPr>
          <p:nvPr>
            <p:ph type="title"/>
          </p:nvPr>
        </p:nvSpPr>
        <p:spPr/>
        <p:txBody>
          <a:bodyPr/>
          <a:lstStyle/>
          <a:p>
            <a:r>
              <a:rPr lang="nl-NL"/>
              <a:t>Relevantie website: meer informatie</a:t>
            </a:r>
          </a:p>
        </p:txBody>
      </p:sp>
      <p:graphicFrame>
        <p:nvGraphicFramePr>
          <p:cNvPr id="3" name="Tabel 2">
            <a:extLst>
              <a:ext uri="{FF2B5EF4-FFF2-40B4-BE49-F238E27FC236}">
                <a16:creationId xmlns:a16="http://schemas.microsoft.com/office/drawing/2014/main" id="{96EF6A19-97E8-ABD2-BC73-988FC48AE96B}"/>
              </a:ext>
            </a:extLst>
          </p:cNvPr>
          <p:cNvGraphicFramePr>
            <a:graphicFrameLocks noGrp="1"/>
          </p:cNvGraphicFramePr>
          <p:nvPr>
            <p:extLst>
              <p:ext uri="{D42A27DB-BD31-4B8C-83A1-F6EECF244321}">
                <p14:modId xmlns:p14="http://schemas.microsoft.com/office/powerpoint/2010/main" val="3753910131"/>
              </p:ext>
            </p:extLst>
          </p:nvPr>
        </p:nvGraphicFramePr>
        <p:xfrm>
          <a:off x="864112" y="1664194"/>
          <a:ext cx="10304220" cy="3672840"/>
        </p:xfrm>
        <a:graphic>
          <a:graphicData uri="http://schemas.openxmlformats.org/drawingml/2006/table">
            <a:tbl>
              <a:tblPr firstRow="1" bandRow="1">
                <a:tableStyleId>{21E4AEA4-8DFA-4A89-87EB-49C32662AFE0}</a:tableStyleId>
              </a:tblPr>
              <a:tblGrid>
                <a:gridCol w="4210808">
                  <a:extLst>
                    <a:ext uri="{9D8B030D-6E8A-4147-A177-3AD203B41FA5}">
                      <a16:colId xmlns:a16="http://schemas.microsoft.com/office/drawing/2014/main" val="3994397071"/>
                    </a:ext>
                  </a:extLst>
                </a:gridCol>
                <a:gridCol w="6093412">
                  <a:extLst>
                    <a:ext uri="{9D8B030D-6E8A-4147-A177-3AD203B41FA5}">
                      <a16:colId xmlns:a16="http://schemas.microsoft.com/office/drawing/2014/main" val="454762542"/>
                    </a:ext>
                  </a:extLst>
                </a:gridCol>
              </a:tblGrid>
              <a:tr h="370840">
                <a:tc>
                  <a:txBody>
                    <a:bodyPr/>
                    <a:lstStyle/>
                    <a:p>
                      <a:r>
                        <a:rPr lang="nl-NL"/>
                        <a:t>Onderwerp</a:t>
                      </a:r>
                    </a:p>
                  </a:txBody>
                  <a:tcPr/>
                </a:tc>
                <a:tc>
                  <a:txBody>
                    <a:bodyPr/>
                    <a:lstStyle/>
                    <a:p>
                      <a:r>
                        <a:rPr lang="nl-NL"/>
                        <a:t>Link</a:t>
                      </a:r>
                    </a:p>
                  </a:txBody>
                  <a:tcPr/>
                </a:tc>
                <a:extLst>
                  <a:ext uri="{0D108BD9-81ED-4DB2-BD59-A6C34878D82A}">
                    <a16:rowId xmlns:a16="http://schemas.microsoft.com/office/drawing/2014/main" val="2870875002"/>
                  </a:ext>
                </a:extLst>
              </a:tr>
              <a:tr h="370840">
                <a:tc>
                  <a:txBody>
                    <a:bodyPr/>
                    <a:lstStyle/>
                    <a:p>
                      <a:r>
                        <a:rPr lang="nl-NL" b="1">
                          <a:solidFill>
                            <a:schemeClr val="accent2"/>
                          </a:solidFill>
                        </a:rPr>
                        <a:t>Website |  Medisch Specialistische Zorg</a:t>
                      </a:r>
                    </a:p>
                  </a:txBody>
                  <a:tcPr/>
                </a:tc>
                <a:tc>
                  <a:txBody>
                    <a:bodyPr/>
                    <a:lstStyle/>
                    <a:p>
                      <a:r>
                        <a:rPr lang="nl-NL" err="1">
                          <a:solidFill>
                            <a:schemeClr val="tx2"/>
                          </a:solidFill>
                        </a:rPr>
                        <a:t>https</a:t>
                      </a:r>
                      <a:r>
                        <a:rPr lang="nl-NL">
                          <a:solidFill>
                            <a:schemeClr val="tx2"/>
                          </a:solidFill>
                        </a:rPr>
                        <a:t>://</a:t>
                      </a:r>
                      <a:r>
                        <a:rPr lang="nl-NL" err="1">
                          <a:solidFill>
                            <a:schemeClr val="tx2"/>
                          </a:solidFill>
                        </a:rPr>
                        <a:t>medischspecialistischezorg.nl</a:t>
                      </a:r>
                      <a:endParaRPr lang="nl-NL">
                        <a:solidFill>
                          <a:schemeClr val="tx2"/>
                        </a:solidFill>
                      </a:endParaRPr>
                    </a:p>
                  </a:txBody>
                  <a:tcPr/>
                </a:tc>
                <a:extLst>
                  <a:ext uri="{0D108BD9-81ED-4DB2-BD59-A6C34878D82A}">
                    <a16:rowId xmlns:a16="http://schemas.microsoft.com/office/drawing/2014/main" val="3911915472"/>
                  </a:ext>
                </a:extLst>
              </a:tr>
              <a:tr h="370840">
                <a:tc>
                  <a:txBody>
                    <a:bodyPr/>
                    <a:lstStyle/>
                    <a:p>
                      <a:r>
                        <a:rPr lang="nl-NL" b="1" err="1">
                          <a:solidFill>
                            <a:schemeClr val="accent2"/>
                          </a:solidFill>
                        </a:rPr>
                        <a:t>Linkedinpagina</a:t>
                      </a:r>
                      <a:r>
                        <a:rPr lang="nl-NL" b="1">
                          <a:solidFill>
                            <a:schemeClr val="accent2"/>
                          </a:solidFill>
                        </a:rPr>
                        <a:t> | Medisch Specialistische Zorg</a:t>
                      </a:r>
                    </a:p>
                  </a:txBody>
                  <a:tcPr/>
                </a:tc>
                <a:tc>
                  <a:txBody>
                    <a:bodyPr/>
                    <a:lstStyle/>
                    <a:p>
                      <a:r>
                        <a:rPr lang="nl-NL" err="1">
                          <a:solidFill>
                            <a:schemeClr val="tx2"/>
                          </a:solidFill>
                        </a:rPr>
                        <a:t>https</a:t>
                      </a:r>
                      <a:r>
                        <a:rPr lang="nl-NL">
                          <a:solidFill>
                            <a:schemeClr val="tx2"/>
                          </a:solidFill>
                        </a:rPr>
                        <a:t>://</a:t>
                      </a:r>
                      <a:r>
                        <a:rPr lang="nl-NL" err="1">
                          <a:solidFill>
                            <a:schemeClr val="tx2"/>
                          </a:solidFill>
                        </a:rPr>
                        <a:t>www.linkedin.com</a:t>
                      </a:r>
                      <a:r>
                        <a:rPr lang="nl-NL">
                          <a:solidFill>
                            <a:schemeClr val="tx2"/>
                          </a:solidFill>
                        </a:rPr>
                        <a:t>/company/mo-</a:t>
                      </a:r>
                      <a:r>
                        <a:rPr lang="nl-NL" err="1">
                          <a:solidFill>
                            <a:schemeClr val="tx2"/>
                          </a:solidFill>
                        </a:rPr>
                        <a:t>msz</a:t>
                      </a:r>
                      <a:r>
                        <a:rPr lang="nl-NL">
                          <a:solidFill>
                            <a:schemeClr val="tx2"/>
                          </a:solidFill>
                        </a:rPr>
                        <a:t>/</a:t>
                      </a:r>
                    </a:p>
                  </a:txBody>
                  <a:tcPr/>
                </a:tc>
                <a:extLst>
                  <a:ext uri="{0D108BD9-81ED-4DB2-BD59-A6C34878D82A}">
                    <a16:rowId xmlns:a16="http://schemas.microsoft.com/office/drawing/2014/main" val="212462710"/>
                  </a:ext>
                </a:extLst>
              </a:tr>
              <a:tr h="370840">
                <a:tc>
                  <a:txBody>
                    <a:bodyPr/>
                    <a:lstStyle/>
                    <a:p>
                      <a:r>
                        <a:rPr lang="nl-NL" b="1">
                          <a:solidFill>
                            <a:schemeClr val="accent2"/>
                          </a:solidFill>
                        </a:rPr>
                        <a:t>Toolkit | Medisch Specialistische Zorg</a:t>
                      </a:r>
                    </a:p>
                  </a:txBody>
                  <a:tcPr/>
                </a:tc>
                <a:tc>
                  <a:txBody>
                    <a:bodyPr/>
                    <a:lstStyle/>
                    <a:p>
                      <a:r>
                        <a:rPr lang="nl-NL" err="1">
                          <a:solidFill>
                            <a:schemeClr val="tx2"/>
                          </a:solidFill>
                        </a:rPr>
                        <a:t>https</a:t>
                      </a:r>
                      <a:r>
                        <a:rPr lang="nl-NL">
                          <a:solidFill>
                            <a:schemeClr val="tx2"/>
                          </a:solidFill>
                        </a:rPr>
                        <a:t>://</a:t>
                      </a:r>
                      <a:r>
                        <a:rPr lang="nl-NL" err="1">
                          <a:solidFill>
                            <a:schemeClr val="tx2"/>
                          </a:solidFill>
                        </a:rPr>
                        <a:t>medischspecialistischezorg.nl</a:t>
                      </a:r>
                      <a:r>
                        <a:rPr lang="nl-NL">
                          <a:solidFill>
                            <a:schemeClr val="tx2"/>
                          </a:solidFill>
                        </a:rPr>
                        <a:t>/</a:t>
                      </a:r>
                      <a:r>
                        <a:rPr lang="nl-NL" err="1">
                          <a:solidFill>
                            <a:schemeClr val="tx2"/>
                          </a:solidFill>
                        </a:rPr>
                        <a:t>toolkit</a:t>
                      </a:r>
                      <a:endParaRPr lang="nl-NL">
                        <a:solidFill>
                          <a:schemeClr val="tx2"/>
                        </a:solidFill>
                      </a:endParaRPr>
                    </a:p>
                  </a:txBody>
                  <a:tcPr/>
                </a:tc>
                <a:extLst>
                  <a:ext uri="{0D108BD9-81ED-4DB2-BD59-A6C34878D82A}">
                    <a16:rowId xmlns:a16="http://schemas.microsoft.com/office/drawing/2014/main" val="551806841"/>
                  </a:ext>
                </a:extLst>
              </a:tr>
              <a:tr h="370840">
                <a:tc>
                  <a:txBody>
                    <a:bodyPr/>
                    <a:lstStyle/>
                    <a:p>
                      <a:r>
                        <a:rPr lang="nl-NL" b="1">
                          <a:solidFill>
                            <a:schemeClr val="accent2"/>
                          </a:solidFill>
                        </a:rPr>
                        <a:t>Functioneel ontwerp Medicatieproces 9</a:t>
                      </a:r>
                    </a:p>
                  </a:txBody>
                  <a:tcPr/>
                </a:tc>
                <a:tc>
                  <a:txBody>
                    <a:bodyPr/>
                    <a:lstStyle/>
                    <a:p>
                      <a:r>
                        <a:rPr lang="nl-NL" err="1">
                          <a:solidFill>
                            <a:schemeClr val="tx2"/>
                          </a:solidFill>
                        </a:rPr>
                        <a:t>https</a:t>
                      </a:r>
                      <a:r>
                        <a:rPr lang="nl-NL">
                          <a:solidFill>
                            <a:schemeClr val="tx2"/>
                          </a:solidFill>
                        </a:rPr>
                        <a:t>://</a:t>
                      </a:r>
                      <a:r>
                        <a:rPr lang="nl-NL" err="1">
                          <a:solidFill>
                            <a:schemeClr val="tx2"/>
                          </a:solidFill>
                        </a:rPr>
                        <a:t>informatiestandaarden.nictiz.nl</a:t>
                      </a:r>
                      <a:r>
                        <a:rPr lang="nl-NL">
                          <a:solidFill>
                            <a:schemeClr val="tx2"/>
                          </a:solidFill>
                        </a:rPr>
                        <a:t>/wiki/mp:V3.0.0-beta_Ontwerp_medicatieproces_9</a:t>
                      </a:r>
                    </a:p>
                  </a:txBody>
                  <a:tcPr/>
                </a:tc>
                <a:extLst>
                  <a:ext uri="{0D108BD9-81ED-4DB2-BD59-A6C34878D82A}">
                    <a16:rowId xmlns:a16="http://schemas.microsoft.com/office/drawing/2014/main" val="2095383411"/>
                  </a:ext>
                </a:extLst>
              </a:tr>
              <a:tr h="370840">
                <a:tc>
                  <a:txBody>
                    <a:bodyPr/>
                    <a:lstStyle/>
                    <a:p>
                      <a:r>
                        <a:rPr lang="nl-NL" b="1">
                          <a:solidFill>
                            <a:schemeClr val="accent2"/>
                          </a:solidFill>
                        </a:rPr>
                        <a:t>Handboek Ketenafspraken</a:t>
                      </a:r>
                    </a:p>
                  </a:txBody>
                  <a:tcPr/>
                </a:tc>
                <a:tc>
                  <a:txBody>
                    <a:bodyPr/>
                    <a:lstStyle/>
                    <a:p>
                      <a:r>
                        <a:rPr lang="nl-NL" err="1">
                          <a:solidFill>
                            <a:schemeClr val="tx2"/>
                          </a:solidFill>
                        </a:rPr>
                        <a:t>https</a:t>
                      </a:r>
                      <a:r>
                        <a:rPr lang="nl-NL">
                          <a:solidFill>
                            <a:schemeClr val="tx2"/>
                          </a:solidFill>
                        </a:rPr>
                        <a:t>://</a:t>
                      </a:r>
                      <a:r>
                        <a:rPr lang="nl-NL" err="1">
                          <a:solidFill>
                            <a:schemeClr val="tx2"/>
                          </a:solidFill>
                        </a:rPr>
                        <a:t>informatiestandaarden.nictiz.nl</a:t>
                      </a:r>
                      <a:r>
                        <a:rPr lang="nl-NL">
                          <a:solidFill>
                            <a:schemeClr val="tx2"/>
                          </a:solidFill>
                        </a:rPr>
                        <a:t>/wiki/</a:t>
                      </a:r>
                      <a:r>
                        <a:rPr lang="nl-NL" err="1">
                          <a:solidFill>
                            <a:schemeClr val="tx2"/>
                          </a:solidFill>
                        </a:rPr>
                        <a:t>mp:Besluiten_kernteams</a:t>
                      </a:r>
                      <a:endParaRPr lang="nl-NL">
                        <a:solidFill>
                          <a:schemeClr val="tx2"/>
                        </a:solidFill>
                      </a:endParaRPr>
                    </a:p>
                  </a:txBody>
                  <a:tcPr/>
                </a:tc>
                <a:extLst>
                  <a:ext uri="{0D108BD9-81ED-4DB2-BD59-A6C34878D82A}">
                    <a16:rowId xmlns:a16="http://schemas.microsoft.com/office/drawing/2014/main" val="3886242938"/>
                  </a:ext>
                </a:extLst>
              </a:tr>
              <a:tr h="370840">
                <a:tc>
                  <a:txBody>
                    <a:bodyPr/>
                    <a:lstStyle/>
                    <a:p>
                      <a:r>
                        <a:rPr lang="nl-NL" b="1">
                          <a:solidFill>
                            <a:schemeClr val="accent2"/>
                          </a:solidFill>
                        </a:rPr>
                        <a:t>Website | Medicatieoverdracht Landelijke programma</a:t>
                      </a:r>
                    </a:p>
                  </a:txBody>
                  <a:tcPr/>
                </a:tc>
                <a:tc>
                  <a:txBody>
                    <a:bodyPr/>
                    <a:lstStyle/>
                    <a:p>
                      <a:r>
                        <a:rPr lang="nl-NL" b="0" err="1">
                          <a:solidFill>
                            <a:schemeClr val="tx2"/>
                          </a:solidFill>
                        </a:rPr>
                        <a:t>https</a:t>
                      </a:r>
                      <a:r>
                        <a:rPr lang="nl-NL" b="0">
                          <a:solidFill>
                            <a:schemeClr val="tx2"/>
                          </a:solidFill>
                        </a:rPr>
                        <a:t>://</a:t>
                      </a:r>
                      <a:r>
                        <a:rPr lang="nl-NL" b="0" err="1">
                          <a:solidFill>
                            <a:schemeClr val="tx2"/>
                          </a:solidFill>
                        </a:rPr>
                        <a:t>www.samenvoormedicatieoverdracht.nl</a:t>
                      </a:r>
                      <a:endParaRPr lang="nl-NL" b="0">
                        <a:solidFill>
                          <a:schemeClr val="tx2"/>
                        </a:solidFill>
                      </a:endParaRPr>
                    </a:p>
                  </a:txBody>
                  <a:tcPr/>
                </a:tc>
                <a:extLst>
                  <a:ext uri="{0D108BD9-81ED-4DB2-BD59-A6C34878D82A}">
                    <a16:rowId xmlns:a16="http://schemas.microsoft.com/office/drawing/2014/main" val="2411213857"/>
                  </a:ext>
                </a:extLst>
              </a:tr>
            </a:tbl>
          </a:graphicData>
        </a:graphic>
      </p:graphicFrame>
    </p:spTree>
    <p:extLst>
      <p:ext uri="{BB962C8B-B14F-4D97-AF65-F5344CB8AC3E}">
        <p14:creationId xmlns:p14="http://schemas.microsoft.com/office/powerpoint/2010/main" val="36175322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ep 22">
            <a:extLst>
              <a:ext uri="{FF2B5EF4-FFF2-40B4-BE49-F238E27FC236}">
                <a16:creationId xmlns:a16="http://schemas.microsoft.com/office/drawing/2014/main" id="{B11DD0F6-A5D1-6048-D7EB-8F0BD2DAE84D}"/>
              </a:ext>
            </a:extLst>
          </p:cNvPr>
          <p:cNvGrpSpPr/>
          <p:nvPr/>
        </p:nvGrpSpPr>
        <p:grpSpPr>
          <a:xfrm>
            <a:off x="3711423" y="1384011"/>
            <a:ext cx="1497288" cy="4816116"/>
            <a:chOff x="3004831" y="1165742"/>
            <a:chExt cx="1122966" cy="3612087"/>
          </a:xfrm>
        </p:grpSpPr>
        <p:sp>
          <p:nvSpPr>
            <p:cNvPr id="24" name="Cirkel 29">
              <a:extLst>
                <a:ext uri="{FF2B5EF4-FFF2-40B4-BE49-F238E27FC236}">
                  <a16:creationId xmlns:a16="http://schemas.microsoft.com/office/drawing/2014/main" id="{DB10A285-8601-1A30-78EF-46BD422024A6}"/>
                </a:ext>
              </a:extLst>
            </p:cNvPr>
            <p:cNvSpPr/>
            <p:nvPr/>
          </p:nvSpPr>
          <p:spPr>
            <a:xfrm rot="21300000">
              <a:off x="3004831" y="1174533"/>
              <a:ext cx="1122966" cy="3494187"/>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Lst>
              <a:ahLst/>
              <a:cxnLst>
                <a:cxn ang="0">
                  <a:pos x="connsiteX0" y="connsiteY0"/>
                </a:cxn>
                <a:cxn ang="0">
                  <a:pos x="connsiteX1" y="connsiteY1"/>
                </a:cxn>
                <a:cxn ang="0">
                  <a:pos x="connsiteX2" y="connsiteY2"/>
                </a:cxn>
              </a:cxnLst>
              <a:rect l="l" t="t" r="r" b="b"/>
              <a:pathLst>
                <a:path w="1497483" h="4659522">
                  <a:moveTo>
                    <a:pt x="388877" y="0"/>
                  </a:moveTo>
                  <a:cubicBezTo>
                    <a:pt x="1151533" y="568318"/>
                    <a:pt x="1567022" y="1489888"/>
                    <a:pt x="1487918" y="2437713"/>
                  </a:cubicBezTo>
                  <a:cubicBezTo>
                    <a:pt x="1408814" y="3385537"/>
                    <a:pt x="846311" y="4225486"/>
                    <a:pt x="0" y="4659522"/>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27" name="Ovaal 26">
              <a:extLst>
                <a:ext uri="{FF2B5EF4-FFF2-40B4-BE49-F238E27FC236}">
                  <a16:creationId xmlns:a16="http://schemas.microsoft.com/office/drawing/2014/main" id="{71A379B7-0D61-3E6C-74E6-943354E4730E}"/>
                </a:ext>
              </a:extLst>
            </p:cNvPr>
            <p:cNvSpPr/>
            <p:nvPr/>
          </p:nvSpPr>
          <p:spPr>
            <a:xfrm>
              <a:off x="3118448" y="1165742"/>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37" name="Ovaal 36">
              <a:extLst>
                <a:ext uri="{FF2B5EF4-FFF2-40B4-BE49-F238E27FC236}">
                  <a16:creationId xmlns:a16="http://schemas.microsoft.com/office/drawing/2014/main" id="{B67C3589-6A99-DF4A-55EA-992B3466628B}"/>
                </a:ext>
              </a:extLst>
            </p:cNvPr>
            <p:cNvSpPr/>
            <p:nvPr/>
          </p:nvSpPr>
          <p:spPr>
            <a:xfrm>
              <a:off x="3118448" y="462811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2" name="Titel 1">
            <a:extLst>
              <a:ext uri="{FF2B5EF4-FFF2-40B4-BE49-F238E27FC236}">
                <a16:creationId xmlns:a16="http://schemas.microsoft.com/office/drawing/2014/main" id="{910082C3-F42A-7F41-9997-5E1AA6E6EB88}"/>
              </a:ext>
            </a:extLst>
          </p:cNvPr>
          <p:cNvSpPr>
            <a:spLocks noGrp="1"/>
          </p:cNvSpPr>
          <p:nvPr>
            <p:ph type="title"/>
          </p:nvPr>
        </p:nvSpPr>
        <p:spPr/>
        <p:txBody>
          <a:bodyPr anchor="ctr" anchorCtr="0"/>
          <a:lstStyle/>
          <a:p>
            <a:pPr algn="ctr"/>
            <a:r>
              <a:rPr lang="nl-NL" sz="3700">
                <a:cs typeface="Calibri"/>
              </a:rPr>
              <a:t>In deze presentatie </a:t>
            </a:r>
          </a:p>
        </p:txBody>
      </p:sp>
      <p:grpSp>
        <p:nvGrpSpPr>
          <p:cNvPr id="3" name="Groep 2">
            <a:extLst>
              <a:ext uri="{FF2B5EF4-FFF2-40B4-BE49-F238E27FC236}">
                <a16:creationId xmlns:a16="http://schemas.microsoft.com/office/drawing/2014/main" id="{351FADA3-44EC-1494-3D39-E857B723BC8B}"/>
              </a:ext>
            </a:extLst>
          </p:cNvPr>
          <p:cNvGrpSpPr/>
          <p:nvPr/>
        </p:nvGrpSpPr>
        <p:grpSpPr>
          <a:xfrm>
            <a:off x="1109417" y="1851218"/>
            <a:ext cx="3265954" cy="3265954"/>
            <a:chOff x="285986" y="1686211"/>
            <a:chExt cx="4252605" cy="4252605"/>
          </a:xfrm>
        </p:grpSpPr>
        <p:sp>
          <p:nvSpPr>
            <p:cNvPr id="25" name="Ovaal 24">
              <a:extLst>
                <a:ext uri="{FF2B5EF4-FFF2-40B4-BE49-F238E27FC236}">
                  <a16:creationId xmlns:a16="http://schemas.microsoft.com/office/drawing/2014/main" id="{EEDEC46B-3218-85DE-DCF2-117656DB14D1}"/>
                </a:ext>
              </a:extLst>
            </p:cNvPr>
            <p:cNvSpPr/>
            <p:nvPr/>
          </p:nvSpPr>
          <p:spPr>
            <a:xfrm>
              <a:off x="285986" y="1686211"/>
              <a:ext cx="4252605" cy="4252605"/>
            </a:xfrm>
            <a:prstGeom prst="ellipse">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6" name="Groep 25">
              <a:extLst>
                <a:ext uri="{FF2B5EF4-FFF2-40B4-BE49-F238E27FC236}">
                  <a16:creationId xmlns:a16="http://schemas.microsoft.com/office/drawing/2014/main" id="{6C0E05DB-B857-AD05-C248-D9EA91886FDD}"/>
                </a:ext>
              </a:extLst>
            </p:cNvPr>
            <p:cNvGrpSpPr/>
            <p:nvPr/>
          </p:nvGrpSpPr>
          <p:grpSpPr>
            <a:xfrm>
              <a:off x="1116888" y="2721187"/>
              <a:ext cx="2590799" cy="2182653"/>
              <a:chOff x="897462" y="2661637"/>
              <a:chExt cx="2590799" cy="2182653"/>
            </a:xfrm>
          </p:grpSpPr>
          <p:sp>
            <p:nvSpPr>
              <p:cNvPr id="28" name="Rechthoek met aan één zijde afgeronde hoeken 27">
                <a:extLst>
                  <a:ext uri="{FF2B5EF4-FFF2-40B4-BE49-F238E27FC236}">
                    <a16:creationId xmlns:a16="http://schemas.microsoft.com/office/drawing/2014/main" id="{6B84B4FF-DB7B-700D-64D8-5E3897723CBC}"/>
                  </a:ext>
                </a:extLst>
              </p:cNvPr>
              <p:cNvSpPr/>
              <p:nvPr/>
            </p:nvSpPr>
            <p:spPr>
              <a:xfrm>
                <a:off x="897462" y="2813370"/>
                <a:ext cx="2590799" cy="615630"/>
              </a:xfrm>
              <a:prstGeom prst="round2SameRect">
                <a:avLst/>
              </a:prstGeom>
              <a:solidFill>
                <a:srgbClr val="82CCD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nl-NL" sz="2200" b="1">
                    <a:latin typeface="Calibri" panose="020F0502020204030204" pitchFamily="34" charset="0"/>
                    <a:cs typeface="Calibri" panose="020F0502020204030204" pitchFamily="34" charset="0"/>
                  </a:rPr>
                  <a:t>MAAND</a:t>
                </a:r>
              </a:p>
            </p:txBody>
          </p:sp>
          <p:sp>
            <p:nvSpPr>
              <p:cNvPr id="29" name="Rechthoek met aan één zijde afgeronde hoeken 28">
                <a:extLst>
                  <a:ext uri="{FF2B5EF4-FFF2-40B4-BE49-F238E27FC236}">
                    <a16:creationId xmlns:a16="http://schemas.microsoft.com/office/drawing/2014/main" id="{13B21164-A5F3-1A94-10AC-968BC096031C}"/>
                  </a:ext>
                </a:extLst>
              </p:cNvPr>
              <p:cNvSpPr/>
              <p:nvPr/>
            </p:nvSpPr>
            <p:spPr>
              <a:xfrm>
                <a:off x="897462" y="3429000"/>
                <a:ext cx="2590799" cy="1415290"/>
              </a:xfrm>
              <a:prstGeom prst="round2SameRect">
                <a:avLst>
                  <a:gd name="adj1" fmla="val 0"/>
                  <a:gd name="adj2" fmla="val 396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bIns="108000" rtlCol="0" anchor="ctr"/>
              <a:lstStyle/>
              <a:p>
                <a:pPr algn="ctr"/>
                <a:r>
                  <a:rPr lang="nl-NL" sz="7600" b="1">
                    <a:solidFill>
                      <a:schemeClr val="tx2"/>
                    </a:solidFill>
                  </a:rPr>
                  <a:t>00</a:t>
                </a:r>
              </a:p>
            </p:txBody>
          </p:sp>
          <p:grpSp>
            <p:nvGrpSpPr>
              <p:cNvPr id="30" name="Groep 29">
                <a:extLst>
                  <a:ext uri="{FF2B5EF4-FFF2-40B4-BE49-F238E27FC236}">
                    <a16:creationId xmlns:a16="http://schemas.microsoft.com/office/drawing/2014/main" id="{B2CE4085-6E58-D51A-6DC1-929FC8DA6DFC}"/>
                  </a:ext>
                </a:extLst>
              </p:cNvPr>
              <p:cNvGrpSpPr/>
              <p:nvPr/>
            </p:nvGrpSpPr>
            <p:grpSpPr>
              <a:xfrm>
                <a:off x="1235276" y="2661637"/>
                <a:ext cx="1915171" cy="337170"/>
                <a:chOff x="1310986" y="2555181"/>
                <a:chExt cx="1915171" cy="337170"/>
              </a:xfrm>
            </p:grpSpPr>
            <p:grpSp>
              <p:nvGrpSpPr>
                <p:cNvPr id="31" name="Groep 30">
                  <a:extLst>
                    <a:ext uri="{FF2B5EF4-FFF2-40B4-BE49-F238E27FC236}">
                      <a16:creationId xmlns:a16="http://schemas.microsoft.com/office/drawing/2014/main" id="{61EA4DAB-9877-51BC-998E-BA9CE8C67E9C}"/>
                    </a:ext>
                  </a:extLst>
                </p:cNvPr>
                <p:cNvGrpSpPr/>
                <p:nvPr/>
              </p:nvGrpSpPr>
              <p:grpSpPr>
                <a:xfrm>
                  <a:off x="1310986" y="2555181"/>
                  <a:ext cx="165460" cy="334523"/>
                  <a:chOff x="1310986" y="2555181"/>
                  <a:chExt cx="165460" cy="334523"/>
                </a:xfrm>
              </p:grpSpPr>
              <p:sp>
                <p:nvSpPr>
                  <p:cNvPr id="35" name="Ovaal 34">
                    <a:extLst>
                      <a:ext uri="{FF2B5EF4-FFF2-40B4-BE49-F238E27FC236}">
                        <a16:creationId xmlns:a16="http://schemas.microsoft.com/office/drawing/2014/main" id="{814B6ECC-8E80-596E-1C6B-3E921A8ED9B9}"/>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6" name="Afgeronde rechthoek 35">
                    <a:extLst>
                      <a:ext uri="{FF2B5EF4-FFF2-40B4-BE49-F238E27FC236}">
                        <a16:creationId xmlns:a16="http://schemas.microsoft.com/office/drawing/2014/main" id="{42C7D6AA-5701-1086-CB72-3A34DB07267B}"/>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nvGrpSpPr>
                <p:cNvPr id="32" name="Groep 31">
                  <a:extLst>
                    <a:ext uri="{FF2B5EF4-FFF2-40B4-BE49-F238E27FC236}">
                      <a16:creationId xmlns:a16="http://schemas.microsoft.com/office/drawing/2014/main" id="{EFE7244F-704D-0BF0-8313-E544B8F08468}"/>
                    </a:ext>
                  </a:extLst>
                </p:cNvPr>
                <p:cNvGrpSpPr/>
                <p:nvPr/>
              </p:nvGrpSpPr>
              <p:grpSpPr>
                <a:xfrm>
                  <a:off x="3060697" y="2557828"/>
                  <a:ext cx="165460" cy="334523"/>
                  <a:chOff x="1310986" y="2555181"/>
                  <a:chExt cx="165460" cy="334523"/>
                </a:xfrm>
              </p:grpSpPr>
              <p:sp>
                <p:nvSpPr>
                  <p:cNvPr id="33" name="Ovaal 32">
                    <a:extLst>
                      <a:ext uri="{FF2B5EF4-FFF2-40B4-BE49-F238E27FC236}">
                        <a16:creationId xmlns:a16="http://schemas.microsoft.com/office/drawing/2014/main" id="{85A4922C-B0BB-04B7-A10A-31A103578063}"/>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4" name="Afgeronde rechthoek 33">
                    <a:extLst>
                      <a:ext uri="{FF2B5EF4-FFF2-40B4-BE49-F238E27FC236}">
                        <a16:creationId xmlns:a16="http://schemas.microsoft.com/office/drawing/2014/main" id="{E3BABF89-129F-7E46-3595-6CE78AC71F29}"/>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grpSp>
      </p:grpSp>
      <p:grpSp>
        <p:nvGrpSpPr>
          <p:cNvPr id="7" name="Groep 6">
            <a:extLst>
              <a:ext uri="{FF2B5EF4-FFF2-40B4-BE49-F238E27FC236}">
                <a16:creationId xmlns:a16="http://schemas.microsoft.com/office/drawing/2014/main" id="{32E59F47-530C-975A-CD6E-153876D60AAC}"/>
              </a:ext>
            </a:extLst>
          </p:cNvPr>
          <p:cNvGrpSpPr/>
          <p:nvPr/>
        </p:nvGrpSpPr>
        <p:grpSpPr>
          <a:xfrm>
            <a:off x="4478956" y="1986995"/>
            <a:ext cx="3067738" cy="376435"/>
            <a:chOff x="3580481" y="1617980"/>
            <a:chExt cx="2300803" cy="282326"/>
          </a:xfrm>
        </p:grpSpPr>
        <p:sp>
          <p:nvSpPr>
            <p:cNvPr id="8" name="Afgeronde rechthoek 7">
              <a:extLst>
                <a:ext uri="{FF2B5EF4-FFF2-40B4-BE49-F238E27FC236}">
                  <a16:creationId xmlns:a16="http://schemas.microsoft.com/office/drawing/2014/main" id="{573207B4-3BD9-1214-243D-E1424D4A41C7}"/>
                </a:ext>
              </a:extLst>
            </p:cNvPr>
            <p:cNvSpPr/>
            <p:nvPr/>
          </p:nvSpPr>
          <p:spPr>
            <a:xfrm>
              <a:off x="3580481" y="1617980"/>
              <a:ext cx="2300803"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10" name="Ovaal 9">
              <a:extLst>
                <a:ext uri="{FF2B5EF4-FFF2-40B4-BE49-F238E27FC236}">
                  <a16:creationId xmlns:a16="http://schemas.microsoft.com/office/drawing/2014/main" id="{289D396C-6093-3CD3-6D89-721938040EAB}"/>
                </a:ext>
              </a:extLst>
            </p:cNvPr>
            <p:cNvSpPr/>
            <p:nvPr/>
          </p:nvSpPr>
          <p:spPr>
            <a:xfrm>
              <a:off x="3645508" y="16842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12" name="Afgeronde rechthoek 11">
            <a:extLst>
              <a:ext uri="{FF2B5EF4-FFF2-40B4-BE49-F238E27FC236}">
                <a16:creationId xmlns:a16="http://schemas.microsoft.com/office/drawing/2014/main" id="{93DCECBF-83B4-5AEC-8C01-4DBE37A5A7F2}"/>
              </a:ext>
            </a:extLst>
          </p:cNvPr>
          <p:cNvSpPr/>
          <p:nvPr/>
        </p:nvSpPr>
        <p:spPr>
          <a:xfrm>
            <a:off x="4905658" y="2807962"/>
            <a:ext cx="3865428" cy="376435"/>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13" name="Ovaal 12">
            <a:extLst>
              <a:ext uri="{FF2B5EF4-FFF2-40B4-BE49-F238E27FC236}">
                <a16:creationId xmlns:a16="http://schemas.microsoft.com/office/drawing/2014/main" id="{B3A0E03B-2A0D-A52F-1B54-8A2921B67EA3}"/>
              </a:ext>
            </a:extLst>
          </p:cNvPr>
          <p:cNvSpPr/>
          <p:nvPr/>
        </p:nvSpPr>
        <p:spPr>
          <a:xfrm>
            <a:off x="4993371" y="2896372"/>
            <a:ext cx="199613" cy="199614"/>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14" name="Groep 13">
            <a:extLst>
              <a:ext uri="{FF2B5EF4-FFF2-40B4-BE49-F238E27FC236}">
                <a16:creationId xmlns:a16="http://schemas.microsoft.com/office/drawing/2014/main" id="{ADB3AC5B-81DB-706E-2940-2C75641AD018}"/>
              </a:ext>
            </a:extLst>
          </p:cNvPr>
          <p:cNvGrpSpPr/>
          <p:nvPr/>
        </p:nvGrpSpPr>
        <p:grpSpPr>
          <a:xfrm>
            <a:off x="5007982" y="3628928"/>
            <a:ext cx="3965331" cy="376435"/>
            <a:chOff x="3977250" y="2849430"/>
            <a:chExt cx="2973998" cy="282326"/>
          </a:xfrm>
        </p:grpSpPr>
        <p:sp>
          <p:nvSpPr>
            <p:cNvPr id="15" name="Afgeronde rechthoek 14">
              <a:extLst>
                <a:ext uri="{FF2B5EF4-FFF2-40B4-BE49-F238E27FC236}">
                  <a16:creationId xmlns:a16="http://schemas.microsoft.com/office/drawing/2014/main" id="{9A633D4A-9D56-4A0E-3CB0-ECF1F0A9767B}"/>
                </a:ext>
              </a:extLst>
            </p:cNvPr>
            <p:cNvSpPr/>
            <p:nvPr/>
          </p:nvSpPr>
          <p:spPr>
            <a:xfrm>
              <a:off x="3977250" y="2849430"/>
              <a:ext cx="29739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16" name="Ovaal 15">
              <a:extLst>
                <a:ext uri="{FF2B5EF4-FFF2-40B4-BE49-F238E27FC236}">
                  <a16:creationId xmlns:a16="http://schemas.microsoft.com/office/drawing/2014/main" id="{A092C2FF-6083-5595-6FC9-BD9324C44A8E}"/>
                </a:ext>
              </a:extLst>
            </p:cNvPr>
            <p:cNvSpPr/>
            <p:nvPr/>
          </p:nvSpPr>
          <p:spPr>
            <a:xfrm>
              <a:off x="4046340" y="291573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7" name="Groep 16">
            <a:extLst>
              <a:ext uri="{FF2B5EF4-FFF2-40B4-BE49-F238E27FC236}">
                <a16:creationId xmlns:a16="http://schemas.microsoft.com/office/drawing/2014/main" id="{14E47AEA-95A3-5491-144D-1421D2AC86B0}"/>
              </a:ext>
            </a:extLst>
          </p:cNvPr>
          <p:cNvGrpSpPr/>
          <p:nvPr/>
        </p:nvGrpSpPr>
        <p:grpSpPr>
          <a:xfrm>
            <a:off x="4905662" y="4449895"/>
            <a:ext cx="3865426" cy="376435"/>
            <a:chOff x="3900508" y="3465155"/>
            <a:chExt cx="2899069" cy="282326"/>
          </a:xfrm>
        </p:grpSpPr>
        <p:sp>
          <p:nvSpPr>
            <p:cNvPr id="18" name="Afgeronde rechthoek 17">
              <a:extLst>
                <a:ext uri="{FF2B5EF4-FFF2-40B4-BE49-F238E27FC236}">
                  <a16:creationId xmlns:a16="http://schemas.microsoft.com/office/drawing/2014/main" id="{CAAC787C-7AE6-0172-CAD1-BE6AFC53F055}"/>
                </a:ext>
              </a:extLst>
            </p:cNvPr>
            <p:cNvSpPr/>
            <p:nvPr/>
          </p:nvSpPr>
          <p:spPr>
            <a:xfrm>
              <a:off x="3900508" y="3465155"/>
              <a:ext cx="289906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19" name="Ovaal 18">
              <a:extLst>
                <a:ext uri="{FF2B5EF4-FFF2-40B4-BE49-F238E27FC236}">
                  <a16:creationId xmlns:a16="http://schemas.microsoft.com/office/drawing/2014/main" id="{F4DDED20-6F41-BD96-2344-C919AFDCBEF5}"/>
                </a:ext>
              </a:extLst>
            </p:cNvPr>
            <p:cNvSpPr/>
            <p:nvPr/>
          </p:nvSpPr>
          <p:spPr>
            <a:xfrm>
              <a:off x="3962875" y="353146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20" name="Groep 19">
            <a:extLst>
              <a:ext uri="{FF2B5EF4-FFF2-40B4-BE49-F238E27FC236}">
                <a16:creationId xmlns:a16="http://schemas.microsoft.com/office/drawing/2014/main" id="{2900DC8D-FE00-1FAA-1BC5-B9224AAA14FA}"/>
              </a:ext>
            </a:extLst>
          </p:cNvPr>
          <p:cNvGrpSpPr/>
          <p:nvPr/>
        </p:nvGrpSpPr>
        <p:grpSpPr>
          <a:xfrm>
            <a:off x="4478956" y="5270862"/>
            <a:ext cx="1617837" cy="376435"/>
            <a:chOff x="3580479" y="4080880"/>
            <a:chExt cx="1213377" cy="282326"/>
          </a:xfrm>
        </p:grpSpPr>
        <p:sp>
          <p:nvSpPr>
            <p:cNvPr id="21" name="Afgeronde rechthoek 20">
              <a:extLst>
                <a:ext uri="{FF2B5EF4-FFF2-40B4-BE49-F238E27FC236}">
                  <a16:creationId xmlns:a16="http://schemas.microsoft.com/office/drawing/2014/main" id="{33181BEC-A2A3-9970-15C8-5A4F525F8C45}"/>
                </a:ext>
              </a:extLst>
            </p:cNvPr>
            <p:cNvSpPr/>
            <p:nvPr/>
          </p:nvSpPr>
          <p:spPr>
            <a:xfrm>
              <a:off x="3580479" y="4080880"/>
              <a:ext cx="1213377"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sz="1600">
                <a:latin typeface="Calibri"/>
                <a:ea typeface="맑은 고딕" panose="020B0503020000020004" pitchFamily="34" charset="-127"/>
                <a:cs typeface="Arial" pitchFamily="34" charset="0"/>
              </a:endParaRPr>
            </a:p>
          </p:txBody>
        </p:sp>
        <p:sp>
          <p:nvSpPr>
            <p:cNvPr id="22" name="Ovaal 21">
              <a:extLst>
                <a:ext uri="{FF2B5EF4-FFF2-40B4-BE49-F238E27FC236}">
                  <a16:creationId xmlns:a16="http://schemas.microsoft.com/office/drawing/2014/main" id="{7EF0CE54-E25D-4C3F-3DB1-0BF606C3AB0C}"/>
                </a:ext>
              </a:extLst>
            </p:cNvPr>
            <p:cNvSpPr/>
            <p:nvPr/>
          </p:nvSpPr>
          <p:spPr>
            <a:xfrm>
              <a:off x="3642851" y="41471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11" name="Tijdelijke aanduiding voor tekst 10">
            <a:extLst>
              <a:ext uri="{FF2B5EF4-FFF2-40B4-BE49-F238E27FC236}">
                <a16:creationId xmlns:a16="http://schemas.microsoft.com/office/drawing/2014/main" id="{20779B72-F38A-4EB8-03C7-BE50EFF8A0A4}"/>
              </a:ext>
            </a:extLst>
          </p:cNvPr>
          <p:cNvSpPr>
            <a:spLocks noGrp="1"/>
          </p:cNvSpPr>
          <p:nvPr>
            <p:ph type="body" sz="quarter" idx="4294967295"/>
          </p:nvPr>
        </p:nvSpPr>
        <p:spPr>
          <a:xfrm>
            <a:off x="4977523" y="5283760"/>
            <a:ext cx="947790" cy="363537"/>
          </a:xfrm>
        </p:spPr>
        <p:txBody>
          <a:bodyPr/>
          <a:lstStyle/>
          <a:p>
            <a:pPr marL="0" indent="0">
              <a:buNone/>
            </a:pPr>
            <a:r>
              <a:rPr lang="nl-NL" sz="2000">
                <a:solidFill>
                  <a:schemeClr val="bg1"/>
                </a:solidFill>
              </a:rPr>
              <a:t>Vragen?</a:t>
            </a:r>
          </a:p>
        </p:txBody>
      </p:sp>
      <p:sp>
        <p:nvSpPr>
          <p:cNvPr id="4" name="Tijdelijke aanduiding voor tekst 3">
            <a:extLst>
              <a:ext uri="{FF2B5EF4-FFF2-40B4-BE49-F238E27FC236}">
                <a16:creationId xmlns:a16="http://schemas.microsoft.com/office/drawing/2014/main" id="{F68D5017-767F-1BCD-B94B-BEDEAA19A835}"/>
              </a:ext>
            </a:extLst>
          </p:cNvPr>
          <p:cNvSpPr>
            <a:spLocks noGrp="1"/>
          </p:cNvSpPr>
          <p:nvPr>
            <p:ph type="body" sz="quarter" idx="4294967295"/>
          </p:nvPr>
        </p:nvSpPr>
        <p:spPr>
          <a:xfrm>
            <a:off x="4905658" y="1986994"/>
            <a:ext cx="2641036" cy="361950"/>
          </a:xfrm>
        </p:spPr>
        <p:txBody>
          <a:bodyPr/>
          <a:lstStyle/>
          <a:p>
            <a:pPr marL="0" indent="0">
              <a:buNone/>
            </a:pPr>
            <a:r>
              <a:rPr lang="nl-NL" sz="2000">
                <a:solidFill>
                  <a:schemeClr val="bg1"/>
                </a:solidFill>
              </a:rPr>
              <a:t>Introductie programma</a:t>
            </a:r>
          </a:p>
        </p:txBody>
      </p:sp>
      <p:sp>
        <p:nvSpPr>
          <p:cNvPr id="5" name="Tijdelijke aanduiding voor tekst 4">
            <a:extLst>
              <a:ext uri="{FF2B5EF4-FFF2-40B4-BE49-F238E27FC236}">
                <a16:creationId xmlns:a16="http://schemas.microsoft.com/office/drawing/2014/main" id="{D7784FDC-5C2F-0000-EDCA-5FBBED807447}"/>
              </a:ext>
            </a:extLst>
          </p:cNvPr>
          <p:cNvSpPr>
            <a:spLocks noGrp="1"/>
          </p:cNvSpPr>
          <p:nvPr>
            <p:ph type="body" sz="quarter" idx="4294967295"/>
          </p:nvPr>
        </p:nvSpPr>
        <p:spPr>
          <a:xfrm>
            <a:off x="5340442" y="2820074"/>
            <a:ext cx="4292600" cy="361950"/>
          </a:xfrm>
        </p:spPr>
        <p:txBody>
          <a:bodyPr/>
          <a:lstStyle/>
          <a:p>
            <a:pPr marL="0" indent="0">
              <a:buNone/>
            </a:pPr>
            <a:r>
              <a:rPr lang="nl-NL" sz="2000">
                <a:solidFill>
                  <a:schemeClr val="bg1"/>
                </a:solidFill>
              </a:rPr>
              <a:t>Het nieuwe Medicatieproces 9</a:t>
            </a:r>
          </a:p>
        </p:txBody>
      </p:sp>
      <p:sp>
        <p:nvSpPr>
          <p:cNvPr id="6" name="Tijdelijke aanduiding voor tekst 5">
            <a:extLst>
              <a:ext uri="{FF2B5EF4-FFF2-40B4-BE49-F238E27FC236}">
                <a16:creationId xmlns:a16="http://schemas.microsoft.com/office/drawing/2014/main" id="{BEACA7B3-C50C-8F71-77BF-0AB38240774C}"/>
              </a:ext>
            </a:extLst>
          </p:cNvPr>
          <p:cNvSpPr>
            <a:spLocks noGrp="1"/>
          </p:cNvSpPr>
          <p:nvPr>
            <p:ph type="body" sz="quarter" idx="4294967295"/>
          </p:nvPr>
        </p:nvSpPr>
        <p:spPr>
          <a:xfrm>
            <a:off x="5416219" y="3642974"/>
            <a:ext cx="4291013" cy="361950"/>
          </a:xfrm>
        </p:spPr>
        <p:txBody>
          <a:bodyPr/>
          <a:lstStyle/>
          <a:p>
            <a:pPr marL="0" indent="0">
              <a:buNone/>
            </a:pPr>
            <a:r>
              <a:rPr lang="nl-NL" sz="2000">
                <a:solidFill>
                  <a:schemeClr val="bg1"/>
                </a:solidFill>
              </a:rPr>
              <a:t>Medicatieproces 9 in de praktijk</a:t>
            </a:r>
          </a:p>
        </p:txBody>
      </p:sp>
      <p:sp>
        <p:nvSpPr>
          <p:cNvPr id="9" name="Tijdelijke aanduiding voor tekst 8">
            <a:extLst>
              <a:ext uri="{FF2B5EF4-FFF2-40B4-BE49-F238E27FC236}">
                <a16:creationId xmlns:a16="http://schemas.microsoft.com/office/drawing/2014/main" id="{7DC7A8AD-6F54-79D2-BCF7-D63934820D4F}"/>
              </a:ext>
            </a:extLst>
          </p:cNvPr>
          <p:cNvSpPr>
            <a:spLocks noGrp="1"/>
          </p:cNvSpPr>
          <p:nvPr>
            <p:ph type="body" sz="quarter" idx="4294967295"/>
          </p:nvPr>
        </p:nvSpPr>
        <p:spPr>
          <a:xfrm>
            <a:off x="5340442" y="4452267"/>
            <a:ext cx="3430644" cy="363538"/>
          </a:xfrm>
        </p:spPr>
        <p:txBody>
          <a:bodyPr/>
          <a:lstStyle/>
          <a:p>
            <a:pPr marL="0" indent="0">
              <a:buNone/>
            </a:pPr>
            <a:r>
              <a:rPr lang="nl-NL" sz="2000">
                <a:solidFill>
                  <a:schemeClr val="bg1"/>
                </a:solidFill>
              </a:rPr>
              <a:t>Waar staat het programma nu?</a:t>
            </a:r>
          </a:p>
        </p:txBody>
      </p:sp>
    </p:spTree>
    <p:extLst>
      <p:ext uri="{BB962C8B-B14F-4D97-AF65-F5344CB8AC3E}">
        <p14:creationId xmlns:p14="http://schemas.microsoft.com/office/powerpoint/2010/main" val="24660179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ep 1">
            <a:extLst>
              <a:ext uri="{FF2B5EF4-FFF2-40B4-BE49-F238E27FC236}">
                <a16:creationId xmlns:a16="http://schemas.microsoft.com/office/drawing/2014/main" id="{3C23F9A9-D69C-6754-56CE-5F2ADF23C63C}"/>
              </a:ext>
            </a:extLst>
          </p:cNvPr>
          <p:cNvGrpSpPr/>
          <p:nvPr/>
        </p:nvGrpSpPr>
        <p:grpSpPr>
          <a:xfrm>
            <a:off x="199867" y="2921988"/>
            <a:ext cx="2404223" cy="5642156"/>
            <a:chOff x="4173965" y="2928198"/>
            <a:chExt cx="1353921" cy="3177340"/>
          </a:xfrm>
        </p:grpSpPr>
        <p:sp>
          <p:nvSpPr>
            <p:cNvPr id="3" name="Vrije vorm 2">
              <a:extLst>
                <a:ext uri="{FF2B5EF4-FFF2-40B4-BE49-F238E27FC236}">
                  <a16:creationId xmlns:a16="http://schemas.microsoft.com/office/drawing/2014/main" id="{35CFD541-37BB-0F38-9328-5FA34E5FC3CD}"/>
                </a:ext>
              </a:extLst>
            </p:cNvPr>
            <p:cNvSpPr/>
            <p:nvPr/>
          </p:nvSpPr>
          <p:spPr>
            <a:xfrm>
              <a:off x="4173965" y="4600696"/>
              <a:ext cx="119432" cy="225973"/>
            </a:xfrm>
            <a:custGeom>
              <a:avLst/>
              <a:gdLst>
                <a:gd name="connsiteX0" fmla="*/ 77562 w 119432"/>
                <a:gd name="connsiteY0" fmla="*/ -88 h 216332"/>
                <a:gd name="connsiteX1" fmla="*/ 104873 w 119432"/>
                <a:gd name="connsiteY1" fmla="*/ 73896 h 216332"/>
                <a:gd name="connsiteX2" fmla="*/ 108278 w 119432"/>
                <a:gd name="connsiteY2" fmla="*/ 114120 h 216332"/>
                <a:gd name="connsiteX3" fmla="*/ 119432 w 119432"/>
                <a:gd name="connsiteY3" fmla="*/ 164433 h 216332"/>
                <a:gd name="connsiteX4" fmla="*/ 103127 w 119432"/>
                <a:gd name="connsiteY4" fmla="*/ 157897 h 216332"/>
                <a:gd name="connsiteX5" fmla="*/ 86326 w 119432"/>
                <a:gd name="connsiteY5" fmla="*/ 122415 h 216332"/>
                <a:gd name="connsiteX6" fmla="*/ 82514 w 119432"/>
                <a:gd name="connsiteY6" fmla="*/ 90423 h 216332"/>
                <a:gd name="connsiteX7" fmla="*/ 73129 w 119432"/>
                <a:gd name="connsiteY7" fmla="*/ 119196 h 216332"/>
                <a:gd name="connsiteX8" fmla="*/ 83406 w 119432"/>
                <a:gd name="connsiteY8" fmla="*/ 165399 h 216332"/>
                <a:gd name="connsiteX9" fmla="*/ 98484 w 119432"/>
                <a:gd name="connsiteY9" fmla="*/ 188054 h 216332"/>
                <a:gd name="connsiteX10" fmla="*/ 113601 w 119432"/>
                <a:gd name="connsiteY10" fmla="*/ 205114 h 216332"/>
                <a:gd name="connsiteX11" fmla="*/ 100713 w 119432"/>
                <a:gd name="connsiteY11" fmla="*/ 210066 h 216332"/>
                <a:gd name="connsiteX12" fmla="*/ 102360 w 119432"/>
                <a:gd name="connsiteY12" fmla="*/ 216232 h 216332"/>
                <a:gd name="connsiteX13" fmla="*/ 81362 w 119432"/>
                <a:gd name="connsiteY13" fmla="*/ 214337 h 216332"/>
                <a:gd name="connsiteX14" fmla="*/ 63201 w 119432"/>
                <a:gd name="connsiteY14" fmla="*/ 204062 h 216332"/>
                <a:gd name="connsiteX15" fmla="*/ 54373 w 119432"/>
                <a:gd name="connsiteY15" fmla="*/ 203678 h 216332"/>
                <a:gd name="connsiteX16" fmla="*/ 20328 w 119432"/>
                <a:gd name="connsiteY16" fmla="*/ 176454 h 216332"/>
                <a:gd name="connsiteX17" fmla="*/ 4642 w 119432"/>
                <a:gd name="connsiteY17" fmla="*/ 161052 h 216332"/>
                <a:gd name="connsiteX18" fmla="*/ 0 w 119432"/>
                <a:gd name="connsiteY18" fmla="*/ 109849 h 216332"/>
                <a:gd name="connsiteX19" fmla="*/ 8851 w 119432"/>
                <a:gd name="connsiteY19" fmla="*/ 23285 h 216332"/>
                <a:gd name="connsiteX20" fmla="*/ 8987 w 119432"/>
                <a:gd name="connsiteY20" fmla="*/ -100 h 216332"/>
                <a:gd name="connsiteX0" fmla="*/ 77562 w 119432"/>
                <a:gd name="connsiteY0" fmla="*/ 34937 h 251257"/>
                <a:gd name="connsiteX1" fmla="*/ 104873 w 119432"/>
                <a:gd name="connsiteY1" fmla="*/ 108921 h 251257"/>
                <a:gd name="connsiteX2" fmla="*/ 108278 w 119432"/>
                <a:gd name="connsiteY2" fmla="*/ 149145 h 251257"/>
                <a:gd name="connsiteX3" fmla="*/ 119432 w 119432"/>
                <a:gd name="connsiteY3" fmla="*/ 199458 h 251257"/>
                <a:gd name="connsiteX4" fmla="*/ 103127 w 119432"/>
                <a:gd name="connsiteY4" fmla="*/ 192922 h 251257"/>
                <a:gd name="connsiteX5" fmla="*/ 86326 w 119432"/>
                <a:gd name="connsiteY5" fmla="*/ 157440 h 251257"/>
                <a:gd name="connsiteX6" fmla="*/ 82514 w 119432"/>
                <a:gd name="connsiteY6" fmla="*/ 125448 h 251257"/>
                <a:gd name="connsiteX7" fmla="*/ 73129 w 119432"/>
                <a:gd name="connsiteY7" fmla="*/ 154221 h 251257"/>
                <a:gd name="connsiteX8" fmla="*/ 83406 w 119432"/>
                <a:gd name="connsiteY8" fmla="*/ 200424 h 251257"/>
                <a:gd name="connsiteX9" fmla="*/ 98484 w 119432"/>
                <a:gd name="connsiteY9" fmla="*/ 223079 h 251257"/>
                <a:gd name="connsiteX10" fmla="*/ 113601 w 119432"/>
                <a:gd name="connsiteY10" fmla="*/ 240139 h 251257"/>
                <a:gd name="connsiteX11" fmla="*/ 100713 w 119432"/>
                <a:gd name="connsiteY11" fmla="*/ 245091 h 251257"/>
                <a:gd name="connsiteX12" fmla="*/ 102360 w 119432"/>
                <a:gd name="connsiteY12" fmla="*/ 251257 h 251257"/>
                <a:gd name="connsiteX13" fmla="*/ 81362 w 119432"/>
                <a:gd name="connsiteY13" fmla="*/ 249362 h 251257"/>
                <a:gd name="connsiteX14" fmla="*/ 63201 w 119432"/>
                <a:gd name="connsiteY14" fmla="*/ 239087 h 251257"/>
                <a:gd name="connsiteX15" fmla="*/ 54373 w 119432"/>
                <a:gd name="connsiteY15" fmla="*/ 238703 h 251257"/>
                <a:gd name="connsiteX16" fmla="*/ 20328 w 119432"/>
                <a:gd name="connsiteY16" fmla="*/ 211479 h 251257"/>
                <a:gd name="connsiteX17" fmla="*/ 4642 w 119432"/>
                <a:gd name="connsiteY17" fmla="*/ 196077 h 251257"/>
                <a:gd name="connsiteX18" fmla="*/ 0 w 119432"/>
                <a:gd name="connsiteY18" fmla="*/ 144874 h 251257"/>
                <a:gd name="connsiteX19" fmla="*/ 8851 w 119432"/>
                <a:gd name="connsiteY19" fmla="*/ 58310 h 251257"/>
                <a:gd name="connsiteX20" fmla="*/ 43912 w 119432"/>
                <a:gd name="connsiteY20" fmla="*/ 0 h 251257"/>
                <a:gd name="connsiteX21" fmla="*/ 77562 w 119432"/>
                <a:gd name="connsiteY21" fmla="*/ 34937 h 251257"/>
                <a:gd name="connsiteX0" fmla="*/ 77562 w 119432"/>
                <a:gd name="connsiteY0" fmla="*/ 2573 h 218893"/>
                <a:gd name="connsiteX1" fmla="*/ 104873 w 119432"/>
                <a:gd name="connsiteY1" fmla="*/ 76557 h 218893"/>
                <a:gd name="connsiteX2" fmla="*/ 108278 w 119432"/>
                <a:gd name="connsiteY2" fmla="*/ 116781 h 218893"/>
                <a:gd name="connsiteX3" fmla="*/ 119432 w 119432"/>
                <a:gd name="connsiteY3" fmla="*/ 167094 h 218893"/>
                <a:gd name="connsiteX4" fmla="*/ 103127 w 119432"/>
                <a:gd name="connsiteY4" fmla="*/ 160558 h 218893"/>
                <a:gd name="connsiteX5" fmla="*/ 86326 w 119432"/>
                <a:gd name="connsiteY5" fmla="*/ 125076 h 218893"/>
                <a:gd name="connsiteX6" fmla="*/ 82514 w 119432"/>
                <a:gd name="connsiteY6" fmla="*/ 93084 h 218893"/>
                <a:gd name="connsiteX7" fmla="*/ 73129 w 119432"/>
                <a:gd name="connsiteY7" fmla="*/ 121857 h 218893"/>
                <a:gd name="connsiteX8" fmla="*/ 83406 w 119432"/>
                <a:gd name="connsiteY8" fmla="*/ 168060 h 218893"/>
                <a:gd name="connsiteX9" fmla="*/ 98484 w 119432"/>
                <a:gd name="connsiteY9" fmla="*/ 190715 h 218893"/>
                <a:gd name="connsiteX10" fmla="*/ 113601 w 119432"/>
                <a:gd name="connsiteY10" fmla="*/ 207775 h 218893"/>
                <a:gd name="connsiteX11" fmla="*/ 100713 w 119432"/>
                <a:gd name="connsiteY11" fmla="*/ 212727 h 218893"/>
                <a:gd name="connsiteX12" fmla="*/ 102360 w 119432"/>
                <a:gd name="connsiteY12" fmla="*/ 218893 h 218893"/>
                <a:gd name="connsiteX13" fmla="*/ 81362 w 119432"/>
                <a:gd name="connsiteY13" fmla="*/ 216998 h 218893"/>
                <a:gd name="connsiteX14" fmla="*/ 63201 w 119432"/>
                <a:gd name="connsiteY14" fmla="*/ 206723 h 218893"/>
                <a:gd name="connsiteX15" fmla="*/ 54373 w 119432"/>
                <a:gd name="connsiteY15" fmla="*/ 206339 h 218893"/>
                <a:gd name="connsiteX16" fmla="*/ 20328 w 119432"/>
                <a:gd name="connsiteY16" fmla="*/ 179115 h 218893"/>
                <a:gd name="connsiteX17" fmla="*/ 4642 w 119432"/>
                <a:gd name="connsiteY17" fmla="*/ 163713 h 218893"/>
                <a:gd name="connsiteX18" fmla="*/ 0 w 119432"/>
                <a:gd name="connsiteY18" fmla="*/ 112510 h 218893"/>
                <a:gd name="connsiteX19" fmla="*/ 8851 w 119432"/>
                <a:gd name="connsiteY19" fmla="*/ 25946 h 218893"/>
                <a:gd name="connsiteX20" fmla="*/ 77562 w 119432"/>
                <a:gd name="connsiteY20" fmla="*/ 2573 h 218893"/>
                <a:gd name="connsiteX0" fmla="*/ 77562 w 119432"/>
                <a:gd name="connsiteY0" fmla="*/ 7878 h 224198"/>
                <a:gd name="connsiteX1" fmla="*/ 104873 w 119432"/>
                <a:gd name="connsiteY1" fmla="*/ 81862 h 224198"/>
                <a:gd name="connsiteX2" fmla="*/ 108278 w 119432"/>
                <a:gd name="connsiteY2" fmla="*/ 122086 h 224198"/>
                <a:gd name="connsiteX3" fmla="*/ 119432 w 119432"/>
                <a:gd name="connsiteY3" fmla="*/ 172399 h 224198"/>
                <a:gd name="connsiteX4" fmla="*/ 103127 w 119432"/>
                <a:gd name="connsiteY4" fmla="*/ 165863 h 224198"/>
                <a:gd name="connsiteX5" fmla="*/ 86326 w 119432"/>
                <a:gd name="connsiteY5" fmla="*/ 130381 h 224198"/>
                <a:gd name="connsiteX6" fmla="*/ 82514 w 119432"/>
                <a:gd name="connsiteY6" fmla="*/ 98389 h 224198"/>
                <a:gd name="connsiteX7" fmla="*/ 73129 w 119432"/>
                <a:gd name="connsiteY7" fmla="*/ 127162 h 224198"/>
                <a:gd name="connsiteX8" fmla="*/ 83406 w 119432"/>
                <a:gd name="connsiteY8" fmla="*/ 173365 h 224198"/>
                <a:gd name="connsiteX9" fmla="*/ 98484 w 119432"/>
                <a:gd name="connsiteY9" fmla="*/ 196020 h 224198"/>
                <a:gd name="connsiteX10" fmla="*/ 113601 w 119432"/>
                <a:gd name="connsiteY10" fmla="*/ 213080 h 224198"/>
                <a:gd name="connsiteX11" fmla="*/ 100713 w 119432"/>
                <a:gd name="connsiteY11" fmla="*/ 218032 h 224198"/>
                <a:gd name="connsiteX12" fmla="*/ 102360 w 119432"/>
                <a:gd name="connsiteY12" fmla="*/ 224198 h 224198"/>
                <a:gd name="connsiteX13" fmla="*/ 81362 w 119432"/>
                <a:gd name="connsiteY13" fmla="*/ 222303 h 224198"/>
                <a:gd name="connsiteX14" fmla="*/ 63201 w 119432"/>
                <a:gd name="connsiteY14" fmla="*/ 212028 h 224198"/>
                <a:gd name="connsiteX15" fmla="*/ 54373 w 119432"/>
                <a:gd name="connsiteY15" fmla="*/ 211644 h 224198"/>
                <a:gd name="connsiteX16" fmla="*/ 20328 w 119432"/>
                <a:gd name="connsiteY16" fmla="*/ 184420 h 224198"/>
                <a:gd name="connsiteX17" fmla="*/ 4642 w 119432"/>
                <a:gd name="connsiteY17" fmla="*/ 169018 h 224198"/>
                <a:gd name="connsiteX18" fmla="*/ 0 w 119432"/>
                <a:gd name="connsiteY18" fmla="*/ 117815 h 224198"/>
                <a:gd name="connsiteX19" fmla="*/ 24726 w 119432"/>
                <a:gd name="connsiteY19" fmla="*/ 12201 h 224198"/>
                <a:gd name="connsiteX20" fmla="*/ 77562 w 119432"/>
                <a:gd name="connsiteY20" fmla="*/ 7878 h 224198"/>
                <a:gd name="connsiteX0" fmla="*/ 77562 w 119432"/>
                <a:gd name="connsiteY0" fmla="*/ 9653 h 225973"/>
                <a:gd name="connsiteX1" fmla="*/ 104873 w 119432"/>
                <a:gd name="connsiteY1" fmla="*/ 83637 h 225973"/>
                <a:gd name="connsiteX2" fmla="*/ 108278 w 119432"/>
                <a:gd name="connsiteY2" fmla="*/ 123861 h 225973"/>
                <a:gd name="connsiteX3" fmla="*/ 119432 w 119432"/>
                <a:gd name="connsiteY3" fmla="*/ 174174 h 225973"/>
                <a:gd name="connsiteX4" fmla="*/ 103127 w 119432"/>
                <a:gd name="connsiteY4" fmla="*/ 167638 h 225973"/>
                <a:gd name="connsiteX5" fmla="*/ 86326 w 119432"/>
                <a:gd name="connsiteY5" fmla="*/ 132156 h 225973"/>
                <a:gd name="connsiteX6" fmla="*/ 82514 w 119432"/>
                <a:gd name="connsiteY6" fmla="*/ 100164 h 225973"/>
                <a:gd name="connsiteX7" fmla="*/ 73129 w 119432"/>
                <a:gd name="connsiteY7" fmla="*/ 128937 h 225973"/>
                <a:gd name="connsiteX8" fmla="*/ 83406 w 119432"/>
                <a:gd name="connsiteY8" fmla="*/ 175140 h 225973"/>
                <a:gd name="connsiteX9" fmla="*/ 98484 w 119432"/>
                <a:gd name="connsiteY9" fmla="*/ 197795 h 225973"/>
                <a:gd name="connsiteX10" fmla="*/ 113601 w 119432"/>
                <a:gd name="connsiteY10" fmla="*/ 214855 h 225973"/>
                <a:gd name="connsiteX11" fmla="*/ 100713 w 119432"/>
                <a:gd name="connsiteY11" fmla="*/ 219807 h 225973"/>
                <a:gd name="connsiteX12" fmla="*/ 102360 w 119432"/>
                <a:gd name="connsiteY12" fmla="*/ 225973 h 225973"/>
                <a:gd name="connsiteX13" fmla="*/ 81362 w 119432"/>
                <a:gd name="connsiteY13" fmla="*/ 224078 h 225973"/>
                <a:gd name="connsiteX14" fmla="*/ 63201 w 119432"/>
                <a:gd name="connsiteY14" fmla="*/ 213803 h 225973"/>
                <a:gd name="connsiteX15" fmla="*/ 54373 w 119432"/>
                <a:gd name="connsiteY15" fmla="*/ 213419 h 225973"/>
                <a:gd name="connsiteX16" fmla="*/ 20328 w 119432"/>
                <a:gd name="connsiteY16" fmla="*/ 186195 h 225973"/>
                <a:gd name="connsiteX17" fmla="*/ 4642 w 119432"/>
                <a:gd name="connsiteY17" fmla="*/ 170793 h 225973"/>
                <a:gd name="connsiteX18" fmla="*/ 0 w 119432"/>
                <a:gd name="connsiteY18" fmla="*/ 119590 h 225973"/>
                <a:gd name="connsiteX19" fmla="*/ 18376 w 119432"/>
                <a:gd name="connsiteY19" fmla="*/ 10801 h 225973"/>
                <a:gd name="connsiteX20" fmla="*/ 77562 w 119432"/>
                <a:gd name="connsiteY20" fmla="*/ 9653 h 22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432" h="225973">
                  <a:moveTo>
                    <a:pt x="77562" y="9653"/>
                  </a:moveTo>
                  <a:cubicBezTo>
                    <a:pt x="83256" y="29028"/>
                    <a:pt x="101630" y="67878"/>
                    <a:pt x="104873" y="83637"/>
                  </a:cubicBezTo>
                  <a:cubicBezTo>
                    <a:pt x="105937" y="88775"/>
                    <a:pt x="106322" y="98951"/>
                    <a:pt x="108278" y="123861"/>
                  </a:cubicBezTo>
                  <a:cubicBezTo>
                    <a:pt x="110984" y="140840"/>
                    <a:pt x="114709" y="157642"/>
                    <a:pt x="119432" y="174174"/>
                  </a:cubicBezTo>
                  <a:cubicBezTo>
                    <a:pt x="113241" y="174893"/>
                    <a:pt x="107107" y="172434"/>
                    <a:pt x="103127" y="167638"/>
                  </a:cubicBezTo>
                  <a:cubicBezTo>
                    <a:pt x="95214" y="157051"/>
                    <a:pt x="89501" y="144987"/>
                    <a:pt x="86326" y="132156"/>
                  </a:cubicBezTo>
                  <a:cubicBezTo>
                    <a:pt x="84830" y="121186"/>
                    <a:pt x="83838" y="103978"/>
                    <a:pt x="82514" y="100164"/>
                  </a:cubicBezTo>
                  <a:cubicBezTo>
                    <a:pt x="77005" y="114353"/>
                    <a:pt x="73129" y="128937"/>
                    <a:pt x="73129" y="128937"/>
                  </a:cubicBezTo>
                  <a:cubicBezTo>
                    <a:pt x="75779" y="144363"/>
                    <a:pt x="81115" y="163837"/>
                    <a:pt x="83406" y="175140"/>
                  </a:cubicBezTo>
                  <a:cubicBezTo>
                    <a:pt x="88844" y="182409"/>
                    <a:pt x="93878" y="189972"/>
                    <a:pt x="98484" y="197795"/>
                  </a:cubicBezTo>
                  <a:cubicBezTo>
                    <a:pt x="104943" y="202045"/>
                    <a:pt x="110159" y="207932"/>
                    <a:pt x="113601" y="214855"/>
                  </a:cubicBezTo>
                  <a:cubicBezTo>
                    <a:pt x="109649" y="217291"/>
                    <a:pt x="105279" y="218970"/>
                    <a:pt x="100713" y="219807"/>
                  </a:cubicBezTo>
                  <a:cubicBezTo>
                    <a:pt x="102141" y="221521"/>
                    <a:pt x="102744" y="223776"/>
                    <a:pt x="102360" y="225973"/>
                  </a:cubicBezTo>
                  <a:lnTo>
                    <a:pt x="81362" y="224078"/>
                  </a:lnTo>
                  <a:lnTo>
                    <a:pt x="63201" y="213803"/>
                  </a:lnTo>
                  <a:lnTo>
                    <a:pt x="54373" y="213419"/>
                  </a:lnTo>
                  <a:lnTo>
                    <a:pt x="20328" y="186195"/>
                  </a:lnTo>
                  <a:lnTo>
                    <a:pt x="4642" y="170793"/>
                  </a:lnTo>
                  <a:lnTo>
                    <a:pt x="0" y="119590"/>
                  </a:lnTo>
                  <a:cubicBezTo>
                    <a:pt x="0" y="119590"/>
                    <a:pt x="18314" y="21982"/>
                    <a:pt x="18376" y="10801"/>
                  </a:cubicBezTo>
                  <a:cubicBezTo>
                    <a:pt x="31303" y="-7522"/>
                    <a:pt x="61558" y="1218"/>
                    <a:pt x="77562" y="9653"/>
                  </a:cubicBezTo>
                  <a:close/>
                </a:path>
              </a:pathLst>
            </a:custGeom>
            <a:solidFill>
              <a:srgbClr val="D3B6A3"/>
            </a:solidFill>
            <a:ln w="12700"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89B93B2B-9E64-0AA8-C2EB-00B84E059C36}"/>
                </a:ext>
              </a:extLst>
            </p:cNvPr>
            <p:cNvSpPr/>
            <p:nvPr/>
          </p:nvSpPr>
          <p:spPr>
            <a:xfrm>
              <a:off x="4395429" y="4528041"/>
              <a:ext cx="459505" cy="559096"/>
            </a:xfrm>
            <a:custGeom>
              <a:avLst/>
              <a:gdLst>
                <a:gd name="connsiteX0" fmla="*/ 0 w 459505"/>
                <a:gd name="connsiteY0" fmla="*/ 559096 h 559096"/>
                <a:gd name="connsiteX1" fmla="*/ 459506 w 459505"/>
                <a:gd name="connsiteY1" fmla="*/ 540857 h 559096"/>
                <a:gd name="connsiteX2" fmla="*/ 419548 w 459505"/>
                <a:gd name="connsiteY2" fmla="*/ 0 h 559096"/>
                <a:gd name="connsiteX3" fmla="*/ 31080 w 459505"/>
                <a:gd name="connsiteY3" fmla="*/ 12155 h 559096"/>
                <a:gd name="connsiteX4" fmla="*/ 0 w 459505"/>
                <a:gd name="connsiteY4" fmla="*/ 559096 h 559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505" h="559096">
                  <a:moveTo>
                    <a:pt x="0" y="559096"/>
                  </a:moveTo>
                  <a:lnTo>
                    <a:pt x="459506" y="540857"/>
                  </a:lnTo>
                  <a:lnTo>
                    <a:pt x="419548" y="0"/>
                  </a:lnTo>
                  <a:lnTo>
                    <a:pt x="31080" y="12155"/>
                  </a:lnTo>
                  <a:lnTo>
                    <a:pt x="0" y="559096"/>
                  </a:lnTo>
                  <a:close/>
                </a:path>
              </a:pathLst>
            </a:custGeom>
            <a:solidFill>
              <a:srgbClr val="D2E3F3"/>
            </a:solidFill>
            <a:ln w="1270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1AAC6809-7C8A-C5E8-477C-5BBA8EA8D399}"/>
                </a:ext>
              </a:extLst>
            </p:cNvPr>
            <p:cNvSpPr/>
            <p:nvPr/>
          </p:nvSpPr>
          <p:spPr>
            <a:xfrm>
              <a:off x="4311753" y="3421006"/>
              <a:ext cx="560701" cy="778578"/>
            </a:xfrm>
            <a:custGeom>
              <a:avLst/>
              <a:gdLst>
                <a:gd name="connsiteX0" fmla="*/ 543182 w 560701"/>
                <a:gd name="connsiteY0" fmla="*/ 778478 h 778578"/>
                <a:gd name="connsiteX1" fmla="*/ 58224 w 560701"/>
                <a:gd name="connsiteY1" fmla="*/ 778478 h 778578"/>
                <a:gd name="connsiteX2" fmla="*/ 49879 w 560701"/>
                <a:gd name="connsiteY2" fmla="*/ 455707 h 778578"/>
                <a:gd name="connsiteX3" fmla="*/ 0 w 560701"/>
                <a:gd name="connsiteY3" fmla="*/ 70491 h 778578"/>
                <a:gd name="connsiteX4" fmla="*/ 208680 w 560701"/>
                <a:gd name="connsiteY4" fmla="*/ 6237 h 778578"/>
                <a:gd name="connsiteX5" fmla="*/ 301532 w 560701"/>
                <a:gd name="connsiteY5" fmla="*/ 847 h 778578"/>
                <a:gd name="connsiteX6" fmla="*/ 396513 w 560701"/>
                <a:gd name="connsiteY6" fmla="*/ 7617 h 778578"/>
                <a:gd name="connsiteX7" fmla="*/ 549520 w 560701"/>
                <a:gd name="connsiteY7" fmla="*/ 80190 h 778578"/>
                <a:gd name="connsiteX8" fmla="*/ 548010 w 560701"/>
                <a:gd name="connsiteY8" fmla="*/ 460690 h 778578"/>
                <a:gd name="connsiteX9" fmla="*/ 543182 w 560701"/>
                <a:gd name="connsiteY9" fmla="*/ 778478 h 77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701" h="778578">
                  <a:moveTo>
                    <a:pt x="543182" y="778478"/>
                  </a:moveTo>
                  <a:lnTo>
                    <a:pt x="58224" y="778478"/>
                  </a:lnTo>
                  <a:lnTo>
                    <a:pt x="49879" y="455707"/>
                  </a:lnTo>
                  <a:lnTo>
                    <a:pt x="0" y="70491"/>
                  </a:lnTo>
                  <a:cubicBezTo>
                    <a:pt x="64734" y="35740"/>
                    <a:pt x="135611" y="13917"/>
                    <a:pt x="208680" y="6237"/>
                  </a:cubicBezTo>
                  <a:cubicBezTo>
                    <a:pt x="239496" y="2598"/>
                    <a:pt x="270502" y="798"/>
                    <a:pt x="301532" y="847"/>
                  </a:cubicBezTo>
                  <a:cubicBezTo>
                    <a:pt x="343923" y="847"/>
                    <a:pt x="359323" y="-3834"/>
                    <a:pt x="396513" y="7617"/>
                  </a:cubicBezTo>
                  <a:cubicBezTo>
                    <a:pt x="462760" y="28008"/>
                    <a:pt x="490045" y="34563"/>
                    <a:pt x="549520" y="80190"/>
                  </a:cubicBezTo>
                  <a:cubicBezTo>
                    <a:pt x="569527" y="240638"/>
                    <a:pt x="558658" y="344855"/>
                    <a:pt x="548010" y="460690"/>
                  </a:cubicBezTo>
                  <a:cubicBezTo>
                    <a:pt x="538279" y="566504"/>
                    <a:pt x="552925" y="672651"/>
                    <a:pt x="543182" y="778478"/>
                  </a:cubicBezTo>
                  <a:close/>
                </a:path>
              </a:pathLst>
            </a:custGeom>
            <a:solidFill>
              <a:srgbClr val="4792CD"/>
            </a:solidFill>
            <a:ln w="12700"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F23AB2D1-6286-8422-2B6B-976B8B367A8D}"/>
                </a:ext>
              </a:extLst>
            </p:cNvPr>
            <p:cNvSpPr/>
            <p:nvPr/>
          </p:nvSpPr>
          <p:spPr>
            <a:xfrm>
              <a:off x="4380814" y="6099657"/>
              <a:ext cx="177396" cy="5881"/>
            </a:xfrm>
            <a:custGeom>
              <a:avLst/>
              <a:gdLst>
                <a:gd name="connsiteX0" fmla="*/ 0 w 177396"/>
                <a:gd name="connsiteY0" fmla="*/ 0 h 5881"/>
                <a:gd name="connsiteX1" fmla="*/ 177397 w 177396"/>
                <a:gd name="connsiteY1" fmla="*/ 0 h 5881"/>
                <a:gd name="connsiteX2" fmla="*/ 177397 w 177396"/>
                <a:gd name="connsiteY2" fmla="*/ 5881 h 5881"/>
                <a:gd name="connsiteX3" fmla="*/ 0 w 177396"/>
                <a:gd name="connsiteY3" fmla="*/ 5881 h 5881"/>
              </a:gdLst>
              <a:ahLst/>
              <a:cxnLst>
                <a:cxn ang="0">
                  <a:pos x="connsiteX0" y="connsiteY0"/>
                </a:cxn>
                <a:cxn ang="0">
                  <a:pos x="connsiteX1" y="connsiteY1"/>
                </a:cxn>
                <a:cxn ang="0">
                  <a:pos x="connsiteX2" y="connsiteY2"/>
                </a:cxn>
                <a:cxn ang="0">
                  <a:pos x="connsiteX3" y="connsiteY3"/>
                </a:cxn>
              </a:cxnLst>
              <a:rect l="l" t="t" r="r" b="b"/>
              <a:pathLst>
                <a:path w="177396" h="5881">
                  <a:moveTo>
                    <a:pt x="0" y="0"/>
                  </a:moveTo>
                  <a:lnTo>
                    <a:pt x="177397" y="0"/>
                  </a:lnTo>
                  <a:lnTo>
                    <a:pt x="177397" y="5881"/>
                  </a:lnTo>
                  <a:lnTo>
                    <a:pt x="0" y="5881"/>
                  </a:lnTo>
                  <a:close/>
                </a:path>
              </a:pathLst>
            </a:custGeom>
            <a:solidFill>
              <a:srgbClr val="000000"/>
            </a:solidFill>
            <a:ln w="12700"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AF84B911-F1CF-6023-2630-905154A9484F}"/>
                </a:ext>
              </a:extLst>
            </p:cNvPr>
            <p:cNvSpPr/>
            <p:nvPr/>
          </p:nvSpPr>
          <p:spPr>
            <a:xfrm>
              <a:off x="4380860" y="5932437"/>
              <a:ext cx="96108" cy="112299"/>
            </a:xfrm>
            <a:custGeom>
              <a:avLst/>
              <a:gdLst>
                <a:gd name="connsiteX0" fmla="*/ 0 w 96108"/>
                <a:gd name="connsiteY0" fmla="*/ 0 h 112299"/>
                <a:gd name="connsiteX1" fmla="*/ 96108 w 96108"/>
                <a:gd name="connsiteY1" fmla="*/ 0 h 112299"/>
                <a:gd name="connsiteX2" fmla="*/ 96108 w 96108"/>
                <a:gd name="connsiteY2" fmla="*/ 112299 h 112299"/>
                <a:gd name="connsiteX3" fmla="*/ 0 w 96108"/>
                <a:gd name="connsiteY3" fmla="*/ 112299 h 112299"/>
              </a:gdLst>
              <a:ahLst/>
              <a:cxnLst>
                <a:cxn ang="0">
                  <a:pos x="connsiteX0" y="connsiteY0"/>
                </a:cxn>
                <a:cxn ang="0">
                  <a:pos x="connsiteX1" y="connsiteY1"/>
                </a:cxn>
                <a:cxn ang="0">
                  <a:pos x="connsiteX2" y="connsiteY2"/>
                </a:cxn>
                <a:cxn ang="0">
                  <a:pos x="connsiteX3" y="connsiteY3"/>
                </a:cxn>
              </a:cxnLst>
              <a:rect l="l" t="t" r="r" b="b"/>
              <a:pathLst>
                <a:path w="96108" h="112299">
                  <a:moveTo>
                    <a:pt x="0" y="0"/>
                  </a:moveTo>
                  <a:lnTo>
                    <a:pt x="96108" y="0"/>
                  </a:lnTo>
                  <a:lnTo>
                    <a:pt x="96108" y="112299"/>
                  </a:lnTo>
                  <a:lnTo>
                    <a:pt x="0" y="112299"/>
                  </a:lnTo>
                  <a:close/>
                </a:path>
              </a:pathLst>
            </a:custGeom>
            <a:solidFill>
              <a:srgbClr val="D3B6A3"/>
            </a:solidFill>
            <a:ln w="12700"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2D09512E-B19F-6F95-2CDD-2312B4626B61}"/>
                </a:ext>
              </a:extLst>
            </p:cNvPr>
            <p:cNvSpPr/>
            <p:nvPr/>
          </p:nvSpPr>
          <p:spPr>
            <a:xfrm>
              <a:off x="4380814" y="6003166"/>
              <a:ext cx="177441" cy="96491"/>
            </a:xfrm>
            <a:custGeom>
              <a:avLst/>
              <a:gdLst>
                <a:gd name="connsiteX0" fmla="*/ 177396 w 177441"/>
                <a:gd name="connsiteY0" fmla="*/ 96390 h 96491"/>
                <a:gd name="connsiteX1" fmla="*/ 166428 w 177441"/>
                <a:gd name="connsiteY1" fmla="*/ 59350 h 96491"/>
                <a:gd name="connsiteX2" fmla="*/ 146199 w 177441"/>
                <a:gd name="connsiteY2" fmla="*/ 55116 h 96491"/>
                <a:gd name="connsiteX3" fmla="*/ 96108 w 177441"/>
                <a:gd name="connsiteY3" fmla="*/ -100 h 96491"/>
                <a:gd name="connsiteX4" fmla="*/ 29490 w 177441"/>
                <a:gd name="connsiteY4" fmla="*/ -100 h 96491"/>
                <a:gd name="connsiteX5" fmla="*/ 0 w 177441"/>
                <a:gd name="connsiteY5" fmla="*/ 30763 h 96491"/>
                <a:gd name="connsiteX6" fmla="*/ 0 w 177441"/>
                <a:gd name="connsiteY6" fmla="*/ 96391 h 9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441" h="96491">
                  <a:moveTo>
                    <a:pt x="177396" y="96390"/>
                  </a:moveTo>
                  <a:cubicBezTo>
                    <a:pt x="177396" y="86783"/>
                    <a:pt x="178771" y="66208"/>
                    <a:pt x="166428" y="59350"/>
                  </a:cubicBezTo>
                  <a:cubicBezTo>
                    <a:pt x="157414" y="54347"/>
                    <a:pt x="151535" y="56725"/>
                    <a:pt x="146199" y="55116"/>
                  </a:cubicBezTo>
                  <a:cubicBezTo>
                    <a:pt x="139686" y="53172"/>
                    <a:pt x="103276" y="8207"/>
                    <a:pt x="96108" y="-100"/>
                  </a:cubicBezTo>
                  <a:lnTo>
                    <a:pt x="29490" y="-100"/>
                  </a:lnTo>
                  <a:lnTo>
                    <a:pt x="0" y="30763"/>
                  </a:lnTo>
                  <a:lnTo>
                    <a:pt x="0" y="96391"/>
                  </a:lnTo>
                  <a:close/>
                </a:path>
              </a:pathLst>
            </a:custGeom>
            <a:solidFill>
              <a:srgbClr val="152F32"/>
            </a:solidFill>
            <a:ln w="12700"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147E365C-FCAF-1641-5ED7-5A3B3971C34F}"/>
                </a:ext>
              </a:extLst>
            </p:cNvPr>
            <p:cNvSpPr/>
            <p:nvPr/>
          </p:nvSpPr>
          <p:spPr>
            <a:xfrm>
              <a:off x="4319750" y="4228691"/>
              <a:ext cx="310595" cy="1744935"/>
            </a:xfrm>
            <a:custGeom>
              <a:avLst/>
              <a:gdLst>
                <a:gd name="connsiteX0" fmla="*/ 48569 w 310595"/>
                <a:gd name="connsiteY0" fmla="*/ -100 h 1744935"/>
                <a:gd name="connsiteX1" fmla="*/ 30098 w 310595"/>
                <a:gd name="connsiteY1" fmla="*/ 1744835 h 1744935"/>
                <a:gd name="connsiteX2" fmla="*/ 183266 w 310595"/>
                <a:gd name="connsiteY2" fmla="*/ 1744835 h 1744935"/>
                <a:gd name="connsiteX3" fmla="*/ 310596 w 310595"/>
                <a:gd name="connsiteY3" fmla="*/ -32 h 1744935"/>
              </a:gdLst>
              <a:ahLst/>
              <a:cxnLst>
                <a:cxn ang="0">
                  <a:pos x="connsiteX0" y="connsiteY0"/>
                </a:cxn>
                <a:cxn ang="0">
                  <a:pos x="connsiteX1" y="connsiteY1"/>
                </a:cxn>
                <a:cxn ang="0">
                  <a:pos x="connsiteX2" y="connsiteY2"/>
                </a:cxn>
                <a:cxn ang="0">
                  <a:pos x="connsiteX3" y="connsiteY3"/>
                </a:cxn>
              </a:cxnLst>
              <a:rect l="l" t="t" r="r" b="b"/>
              <a:pathLst>
                <a:path w="310595" h="1744935">
                  <a:moveTo>
                    <a:pt x="48569" y="-100"/>
                  </a:moveTo>
                  <a:cubicBezTo>
                    <a:pt x="-19968" y="607044"/>
                    <a:pt x="-6201" y="1226041"/>
                    <a:pt x="30098" y="1744835"/>
                  </a:cubicBezTo>
                  <a:lnTo>
                    <a:pt x="183266" y="1744835"/>
                  </a:lnTo>
                  <a:cubicBezTo>
                    <a:pt x="238295" y="1245021"/>
                    <a:pt x="293325" y="662136"/>
                    <a:pt x="310596" y="-32"/>
                  </a:cubicBezTo>
                  <a:close/>
                </a:path>
              </a:pathLst>
            </a:custGeom>
            <a:solidFill>
              <a:srgbClr val="A6C9E6"/>
            </a:solidFill>
            <a:ln w="12700"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98BE58A-ABD8-CED5-9D08-80752DDD833E}"/>
                </a:ext>
              </a:extLst>
            </p:cNvPr>
            <p:cNvSpPr/>
            <p:nvPr/>
          </p:nvSpPr>
          <p:spPr>
            <a:xfrm>
              <a:off x="4823490" y="5935371"/>
              <a:ext cx="118652" cy="112313"/>
            </a:xfrm>
            <a:custGeom>
              <a:avLst/>
              <a:gdLst>
                <a:gd name="connsiteX0" fmla="*/ 0 w 118652"/>
                <a:gd name="connsiteY0" fmla="*/ 0 h 112313"/>
                <a:gd name="connsiteX1" fmla="*/ 118652 w 118652"/>
                <a:gd name="connsiteY1" fmla="*/ 0 h 112313"/>
                <a:gd name="connsiteX2" fmla="*/ 118652 w 118652"/>
                <a:gd name="connsiteY2" fmla="*/ 112313 h 112313"/>
                <a:gd name="connsiteX3" fmla="*/ 0 w 118652"/>
                <a:gd name="connsiteY3" fmla="*/ 112313 h 112313"/>
              </a:gdLst>
              <a:ahLst/>
              <a:cxnLst>
                <a:cxn ang="0">
                  <a:pos x="connsiteX0" y="connsiteY0"/>
                </a:cxn>
                <a:cxn ang="0">
                  <a:pos x="connsiteX1" y="connsiteY1"/>
                </a:cxn>
                <a:cxn ang="0">
                  <a:pos x="connsiteX2" y="connsiteY2"/>
                </a:cxn>
                <a:cxn ang="0">
                  <a:pos x="connsiteX3" y="connsiteY3"/>
                </a:cxn>
              </a:cxnLst>
              <a:rect l="l" t="t" r="r" b="b"/>
              <a:pathLst>
                <a:path w="118652" h="112313">
                  <a:moveTo>
                    <a:pt x="0" y="0"/>
                  </a:moveTo>
                  <a:lnTo>
                    <a:pt x="118652" y="0"/>
                  </a:lnTo>
                  <a:lnTo>
                    <a:pt x="118652" y="112313"/>
                  </a:lnTo>
                  <a:lnTo>
                    <a:pt x="0" y="112313"/>
                  </a:lnTo>
                  <a:close/>
                </a:path>
              </a:pathLst>
            </a:custGeom>
            <a:solidFill>
              <a:srgbClr val="D3B6A3"/>
            </a:solidFill>
            <a:ln w="12700"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86E73572-C328-CD75-12F0-C45FE9F97E39}"/>
                </a:ext>
              </a:extLst>
            </p:cNvPr>
            <p:cNvSpPr/>
            <p:nvPr/>
          </p:nvSpPr>
          <p:spPr>
            <a:xfrm rot="18015132" flipH="1">
              <a:off x="4887468" y="3808463"/>
              <a:ext cx="479369" cy="334276"/>
            </a:xfrm>
            <a:custGeom>
              <a:avLst/>
              <a:gdLst>
                <a:gd name="connsiteX0" fmla="*/ 751344 w 751343"/>
                <a:gd name="connsiteY0" fmla="*/ 134086 h 286232"/>
                <a:gd name="connsiteX1" fmla="*/ 0 w 751343"/>
                <a:gd name="connsiteY1" fmla="*/ 286232 h 286232"/>
                <a:gd name="connsiteX2" fmla="*/ 4648 w 751343"/>
                <a:gd name="connsiteY2" fmla="*/ 189332 h 286232"/>
                <a:gd name="connsiteX3" fmla="*/ 599478 w 751343"/>
                <a:gd name="connsiteY3" fmla="*/ 0 h 286232"/>
                <a:gd name="connsiteX4" fmla="*/ 751344 w 751343"/>
                <a:gd name="connsiteY4" fmla="*/ 134086 h 286232"/>
                <a:gd name="connsiteX0" fmla="*/ 751344 w 751344"/>
                <a:gd name="connsiteY0" fmla="*/ 134086 h 286232"/>
                <a:gd name="connsiteX1" fmla="*/ 0 w 751344"/>
                <a:gd name="connsiteY1" fmla="*/ 286232 h 286232"/>
                <a:gd name="connsiteX2" fmla="*/ 992 w 751344"/>
                <a:gd name="connsiteY2" fmla="*/ 201422 h 286232"/>
                <a:gd name="connsiteX3" fmla="*/ 599478 w 751344"/>
                <a:gd name="connsiteY3" fmla="*/ 0 h 286232"/>
                <a:gd name="connsiteX4" fmla="*/ 751344 w 751344"/>
                <a:gd name="connsiteY4" fmla="*/ 134086 h 286232"/>
                <a:gd name="connsiteX0" fmla="*/ 760715 w 760715"/>
                <a:gd name="connsiteY0" fmla="*/ 134086 h 277446"/>
                <a:gd name="connsiteX1" fmla="*/ 0 w 760715"/>
                <a:gd name="connsiteY1" fmla="*/ 277440 h 277446"/>
                <a:gd name="connsiteX2" fmla="*/ 10363 w 760715"/>
                <a:gd name="connsiteY2" fmla="*/ 201422 h 277446"/>
                <a:gd name="connsiteX3" fmla="*/ 608849 w 760715"/>
                <a:gd name="connsiteY3" fmla="*/ 0 h 277446"/>
                <a:gd name="connsiteX4" fmla="*/ 760715 w 760715"/>
                <a:gd name="connsiteY4" fmla="*/ 134086 h 277446"/>
                <a:gd name="connsiteX0" fmla="*/ 750372 w 750372"/>
                <a:gd name="connsiteY0" fmla="*/ 134086 h 285132"/>
                <a:gd name="connsiteX1" fmla="*/ 3370 w 750372"/>
                <a:gd name="connsiteY1" fmla="*/ 285132 h 285132"/>
                <a:gd name="connsiteX2" fmla="*/ 20 w 750372"/>
                <a:gd name="connsiteY2" fmla="*/ 201422 h 285132"/>
                <a:gd name="connsiteX3" fmla="*/ 598506 w 750372"/>
                <a:gd name="connsiteY3" fmla="*/ 0 h 285132"/>
                <a:gd name="connsiteX4" fmla="*/ 750372 w 750372"/>
                <a:gd name="connsiteY4" fmla="*/ 134086 h 285132"/>
                <a:gd name="connsiteX0" fmla="*/ 747002 w 747002"/>
                <a:gd name="connsiteY0" fmla="*/ 134086 h 285132"/>
                <a:gd name="connsiteX1" fmla="*/ 0 w 747002"/>
                <a:gd name="connsiteY1" fmla="*/ 285132 h 285132"/>
                <a:gd name="connsiteX2" fmla="*/ 27272 w 747002"/>
                <a:gd name="connsiteY2" fmla="*/ 169110 h 285132"/>
                <a:gd name="connsiteX3" fmla="*/ 595136 w 747002"/>
                <a:gd name="connsiteY3" fmla="*/ 0 h 285132"/>
                <a:gd name="connsiteX4" fmla="*/ 747002 w 747002"/>
                <a:gd name="connsiteY4" fmla="*/ 134086 h 285132"/>
                <a:gd name="connsiteX0" fmla="*/ 786235 w 786235"/>
                <a:gd name="connsiteY0" fmla="*/ 134086 h 285132"/>
                <a:gd name="connsiteX1" fmla="*/ 39233 w 786235"/>
                <a:gd name="connsiteY1" fmla="*/ 285132 h 285132"/>
                <a:gd name="connsiteX2" fmla="*/ 2 w 786235"/>
                <a:gd name="connsiteY2" fmla="*/ 206041 h 285132"/>
                <a:gd name="connsiteX3" fmla="*/ 634369 w 786235"/>
                <a:gd name="connsiteY3" fmla="*/ 0 h 285132"/>
                <a:gd name="connsiteX4" fmla="*/ 786235 w 786235"/>
                <a:gd name="connsiteY4" fmla="*/ 134086 h 285132"/>
                <a:gd name="connsiteX0" fmla="*/ 786235 w 786235"/>
                <a:gd name="connsiteY0" fmla="*/ 49668 h 200714"/>
                <a:gd name="connsiteX1" fmla="*/ 39233 w 786235"/>
                <a:gd name="connsiteY1" fmla="*/ 200714 h 200714"/>
                <a:gd name="connsiteX2" fmla="*/ 2 w 786235"/>
                <a:gd name="connsiteY2" fmla="*/ 121623 h 200714"/>
                <a:gd name="connsiteX3" fmla="*/ 406748 w 786235"/>
                <a:gd name="connsiteY3" fmla="*/ 0 h 200714"/>
                <a:gd name="connsiteX4" fmla="*/ 786235 w 786235"/>
                <a:gd name="connsiteY4" fmla="*/ 49668 h 200714"/>
                <a:gd name="connsiteX0" fmla="*/ 786235 w 786235"/>
                <a:gd name="connsiteY0" fmla="*/ 49668 h 200714"/>
                <a:gd name="connsiteX1" fmla="*/ 39233 w 786235"/>
                <a:gd name="connsiteY1" fmla="*/ 200714 h 200714"/>
                <a:gd name="connsiteX2" fmla="*/ 2 w 786235"/>
                <a:gd name="connsiteY2" fmla="*/ 121623 h 200714"/>
                <a:gd name="connsiteX3" fmla="*/ 406748 w 786235"/>
                <a:gd name="connsiteY3" fmla="*/ 0 h 200714"/>
                <a:gd name="connsiteX4" fmla="*/ 487306 w 786235"/>
                <a:gd name="connsiteY4" fmla="*/ 8838 h 200714"/>
                <a:gd name="connsiteX5" fmla="*/ 786235 w 786235"/>
                <a:gd name="connsiteY5" fmla="*/ 49668 h 200714"/>
                <a:gd name="connsiteX0" fmla="*/ 786235 w 786235"/>
                <a:gd name="connsiteY0" fmla="*/ 94234 h 245280"/>
                <a:gd name="connsiteX1" fmla="*/ 39233 w 786235"/>
                <a:gd name="connsiteY1" fmla="*/ 245280 h 245280"/>
                <a:gd name="connsiteX2" fmla="*/ 2 w 786235"/>
                <a:gd name="connsiteY2" fmla="*/ 166189 h 245280"/>
                <a:gd name="connsiteX3" fmla="*/ 406748 w 786235"/>
                <a:gd name="connsiteY3" fmla="*/ 44566 h 245280"/>
                <a:gd name="connsiteX4" fmla="*/ 398399 w 786235"/>
                <a:gd name="connsiteY4" fmla="*/ 0 h 245280"/>
                <a:gd name="connsiteX5" fmla="*/ 786235 w 786235"/>
                <a:gd name="connsiteY5" fmla="*/ 94234 h 245280"/>
                <a:gd name="connsiteX0" fmla="*/ 786235 w 786235"/>
                <a:gd name="connsiteY0" fmla="*/ 94234 h 245280"/>
                <a:gd name="connsiteX1" fmla="*/ 39233 w 786235"/>
                <a:gd name="connsiteY1" fmla="*/ 245280 h 245280"/>
                <a:gd name="connsiteX2" fmla="*/ 2 w 786235"/>
                <a:gd name="connsiteY2" fmla="*/ 166189 h 245280"/>
                <a:gd name="connsiteX3" fmla="*/ 406748 w 786235"/>
                <a:gd name="connsiteY3" fmla="*/ 44566 h 245280"/>
                <a:gd name="connsiteX4" fmla="*/ 398399 w 786235"/>
                <a:gd name="connsiteY4" fmla="*/ 0 h 245280"/>
                <a:gd name="connsiteX5" fmla="*/ 628316 w 786235"/>
                <a:gd name="connsiteY5" fmla="*/ 51195 h 245280"/>
                <a:gd name="connsiteX6" fmla="*/ 786235 w 786235"/>
                <a:gd name="connsiteY6" fmla="*/ 94234 h 245280"/>
                <a:gd name="connsiteX0" fmla="*/ 786235 w 786235"/>
                <a:gd name="connsiteY0" fmla="*/ 234478 h 385524"/>
                <a:gd name="connsiteX1" fmla="*/ 39233 w 786235"/>
                <a:gd name="connsiteY1" fmla="*/ 385524 h 385524"/>
                <a:gd name="connsiteX2" fmla="*/ 2 w 786235"/>
                <a:gd name="connsiteY2" fmla="*/ 306433 h 385524"/>
                <a:gd name="connsiteX3" fmla="*/ 406748 w 786235"/>
                <a:gd name="connsiteY3" fmla="*/ 184810 h 385524"/>
                <a:gd name="connsiteX4" fmla="*/ 398399 w 786235"/>
                <a:gd name="connsiteY4" fmla="*/ 140244 h 385524"/>
                <a:gd name="connsiteX5" fmla="*/ 564309 w 786235"/>
                <a:gd name="connsiteY5" fmla="*/ 0 h 385524"/>
                <a:gd name="connsiteX6" fmla="*/ 786235 w 786235"/>
                <a:gd name="connsiteY6" fmla="*/ 234478 h 385524"/>
                <a:gd name="connsiteX0" fmla="*/ 789891 w 789891"/>
                <a:gd name="connsiteY0" fmla="*/ 222389 h 385524"/>
                <a:gd name="connsiteX1" fmla="*/ 39233 w 789891"/>
                <a:gd name="connsiteY1" fmla="*/ 385524 h 385524"/>
                <a:gd name="connsiteX2" fmla="*/ 2 w 789891"/>
                <a:gd name="connsiteY2" fmla="*/ 306433 h 385524"/>
                <a:gd name="connsiteX3" fmla="*/ 406748 w 789891"/>
                <a:gd name="connsiteY3" fmla="*/ 184810 h 385524"/>
                <a:gd name="connsiteX4" fmla="*/ 398399 w 789891"/>
                <a:gd name="connsiteY4" fmla="*/ 140244 h 385524"/>
                <a:gd name="connsiteX5" fmla="*/ 564309 w 789891"/>
                <a:gd name="connsiteY5" fmla="*/ 0 h 385524"/>
                <a:gd name="connsiteX6" fmla="*/ 789891 w 789891"/>
                <a:gd name="connsiteY6" fmla="*/ 222389 h 385524"/>
                <a:gd name="connsiteX0" fmla="*/ 789891 w 789891"/>
                <a:gd name="connsiteY0" fmla="*/ 222389 h 385524"/>
                <a:gd name="connsiteX1" fmla="*/ 39233 w 789891"/>
                <a:gd name="connsiteY1" fmla="*/ 385524 h 385524"/>
                <a:gd name="connsiteX2" fmla="*/ 2 w 789891"/>
                <a:gd name="connsiteY2" fmla="*/ 306433 h 385524"/>
                <a:gd name="connsiteX3" fmla="*/ 406748 w 789891"/>
                <a:gd name="connsiteY3" fmla="*/ 184810 h 385524"/>
                <a:gd name="connsiteX4" fmla="*/ 398399 w 789891"/>
                <a:gd name="connsiteY4" fmla="*/ 140244 h 385524"/>
                <a:gd name="connsiteX5" fmla="*/ 564309 w 789891"/>
                <a:gd name="connsiteY5" fmla="*/ 0 h 385524"/>
                <a:gd name="connsiteX6" fmla="*/ 789891 w 789891"/>
                <a:gd name="connsiteY6" fmla="*/ 222389 h 385524"/>
                <a:gd name="connsiteX0" fmla="*/ 701674 w 701674"/>
                <a:gd name="connsiteY0" fmla="*/ 222396 h 385524"/>
                <a:gd name="connsiteX1" fmla="*/ 39233 w 701674"/>
                <a:gd name="connsiteY1" fmla="*/ 385524 h 385524"/>
                <a:gd name="connsiteX2" fmla="*/ 2 w 701674"/>
                <a:gd name="connsiteY2" fmla="*/ 306433 h 385524"/>
                <a:gd name="connsiteX3" fmla="*/ 406748 w 701674"/>
                <a:gd name="connsiteY3" fmla="*/ 184810 h 385524"/>
                <a:gd name="connsiteX4" fmla="*/ 398399 w 701674"/>
                <a:gd name="connsiteY4" fmla="*/ 140244 h 385524"/>
                <a:gd name="connsiteX5" fmla="*/ 564309 w 701674"/>
                <a:gd name="connsiteY5" fmla="*/ 0 h 385524"/>
                <a:gd name="connsiteX6" fmla="*/ 701674 w 701674"/>
                <a:gd name="connsiteY6" fmla="*/ 222396 h 385524"/>
                <a:gd name="connsiteX0" fmla="*/ 701674 w 701674"/>
                <a:gd name="connsiteY0" fmla="*/ 222396 h 385524"/>
                <a:gd name="connsiteX1" fmla="*/ 39233 w 701674"/>
                <a:gd name="connsiteY1" fmla="*/ 385524 h 385524"/>
                <a:gd name="connsiteX2" fmla="*/ 2 w 701674"/>
                <a:gd name="connsiteY2" fmla="*/ 306433 h 385524"/>
                <a:gd name="connsiteX3" fmla="*/ 406748 w 701674"/>
                <a:gd name="connsiteY3" fmla="*/ 184810 h 385524"/>
                <a:gd name="connsiteX4" fmla="*/ 398399 w 701674"/>
                <a:gd name="connsiteY4" fmla="*/ 140244 h 385524"/>
                <a:gd name="connsiteX5" fmla="*/ 564309 w 701674"/>
                <a:gd name="connsiteY5" fmla="*/ 0 h 385524"/>
                <a:gd name="connsiteX6" fmla="*/ 701674 w 701674"/>
                <a:gd name="connsiteY6" fmla="*/ 222396 h 385524"/>
                <a:gd name="connsiteX0" fmla="*/ 701674 w 701674"/>
                <a:gd name="connsiteY0" fmla="*/ 167444 h 330572"/>
                <a:gd name="connsiteX1" fmla="*/ 39233 w 701674"/>
                <a:gd name="connsiteY1" fmla="*/ 330572 h 330572"/>
                <a:gd name="connsiteX2" fmla="*/ 2 w 701674"/>
                <a:gd name="connsiteY2" fmla="*/ 251481 h 330572"/>
                <a:gd name="connsiteX3" fmla="*/ 406748 w 701674"/>
                <a:gd name="connsiteY3" fmla="*/ 129858 h 330572"/>
                <a:gd name="connsiteX4" fmla="*/ 398399 w 701674"/>
                <a:gd name="connsiteY4" fmla="*/ 85292 h 330572"/>
                <a:gd name="connsiteX5" fmla="*/ 523633 w 701674"/>
                <a:gd name="connsiteY5" fmla="*/ 0 h 330572"/>
                <a:gd name="connsiteX6" fmla="*/ 701674 w 701674"/>
                <a:gd name="connsiteY6" fmla="*/ 167444 h 330572"/>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98399 w 626943"/>
                <a:gd name="connsiteY4" fmla="*/ 85292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98399 w 626943"/>
                <a:gd name="connsiteY4" fmla="*/ 85292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98399 w 626943"/>
                <a:gd name="connsiteY4" fmla="*/ 85292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83316 w 626943"/>
                <a:gd name="connsiteY4" fmla="*/ 98040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296813 w 626943"/>
                <a:gd name="connsiteY4" fmla="*/ 35436 h 332797"/>
                <a:gd name="connsiteX5" fmla="*/ 523633 w 626943"/>
                <a:gd name="connsiteY5" fmla="*/ 0 h 332797"/>
                <a:gd name="connsiteX6" fmla="*/ 626943 w 626943"/>
                <a:gd name="connsiteY6" fmla="*/ 199760 h 332797"/>
                <a:gd name="connsiteX0" fmla="*/ 626943 w 626943"/>
                <a:gd name="connsiteY0" fmla="*/ 264996 h 398033"/>
                <a:gd name="connsiteX1" fmla="*/ 39233 w 626943"/>
                <a:gd name="connsiteY1" fmla="*/ 395808 h 398033"/>
                <a:gd name="connsiteX2" fmla="*/ 2 w 626943"/>
                <a:gd name="connsiteY2" fmla="*/ 316717 h 398033"/>
                <a:gd name="connsiteX3" fmla="*/ 406748 w 626943"/>
                <a:gd name="connsiteY3" fmla="*/ 195094 h 398033"/>
                <a:gd name="connsiteX4" fmla="*/ 296813 w 626943"/>
                <a:gd name="connsiteY4" fmla="*/ 100672 h 398033"/>
                <a:gd name="connsiteX5" fmla="*/ 482655 w 626943"/>
                <a:gd name="connsiteY5" fmla="*/ 0 h 398033"/>
                <a:gd name="connsiteX6" fmla="*/ 626943 w 626943"/>
                <a:gd name="connsiteY6" fmla="*/ 264996 h 398033"/>
                <a:gd name="connsiteX0" fmla="*/ 664873 w 664873"/>
                <a:gd name="connsiteY0" fmla="*/ 258857 h 397065"/>
                <a:gd name="connsiteX1" fmla="*/ 39233 w 664873"/>
                <a:gd name="connsiteY1" fmla="*/ 395808 h 397065"/>
                <a:gd name="connsiteX2" fmla="*/ 2 w 664873"/>
                <a:gd name="connsiteY2" fmla="*/ 316717 h 397065"/>
                <a:gd name="connsiteX3" fmla="*/ 406748 w 664873"/>
                <a:gd name="connsiteY3" fmla="*/ 195094 h 397065"/>
                <a:gd name="connsiteX4" fmla="*/ 296813 w 664873"/>
                <a:gd name="connsiteY4" fmla="*/ 100672 h 397065"/>
                <a:gd name="connsiteX5" fmla="*/ 482655 w 664873"/>
                <a:gd name="connsiteY5" fmla="*/ 0 h 397065"/>
                <a:gd name="connsiteX6" fmla="*/ 664873 w 664873"/>
                <a:gd name="connsiteY6" fmla="*/ 258857 h 397065"/>
                <a:gd name="connsiteX0" fmla="*/ 664873 w 665916"/>
                <a:gd name="connsiteY0" fmla="*/ 258857 h 397065"/>
                <a:gd name="connsiteX1" fmla="*/ 39233 w 665916"/>
                <a:gd name="connsiteY1" fmla="*/ 395808 h 397065"/>
                <a:gd name="connsiteX2" fmla="*/ 2 w 665916"/>
                <a:gd name="connsiteY2" fmla="*/ 316717 h 397065"/>
                <a:gd name="connsiteX3" fmla="*/ 406748 w 665916"/>
                <a:gd name="connsiteY3" fmla="*/ 195094 h 397065"/>
                <a:gd name="connsiteX4" fmla="*/ 296813 w 665916"/>
                <a:gd name="connsiteY4" fmla="*/ 100672 h 397065"/>
                <a:gd name="connsiteX5" fmla="*/ 482655 w 665916"/>
                <a:gd name="connsiteY5" fmla="*/ 0 h 397065"/>
                <a:gd name="connsiteX6" fmla="*/ 664873 w 665916"/>
                <a:gd name="connsiteY6" fmla="*/ 258857 h 397065"/>
                <a:gd name="connsiteX0" fmla="*/ 664873 w 666233"/>
                <a:gd name="connsiteY0" fmla="*/ 258857 h 397065"/>
                <a:gd name="connsiteX1" fmla="*/ 39233 w 666233"/>
                <a:gd name="connsiteY1" fmla="*/ 395808 h 397065"/>
                <a:gd name="connsiteX2" fmla="*/ 2 w 666233"/>
                <a:gd name="connsiteY2" fmla="*/ 316717 h 397065"/>
                <a:gd name="connsiteX3" fmla="*/ 406748 w 666233"/>
                <a:gd name="connsiteY3" fmla="*/ 195094 h 397065"/>
                <a:gd name="connsiteX4" fmla="*/ 296813 w 666233"/>
                <a:gd name="connsiteY4" fmla="*/ 100672 h 397065"/>
                <a:gd name="connsiteX5" fmla="*/ 482655 w 666233"/>
                <a:gd name="connsiteY5" fmla="*/ 0 h 397065"/>
                <a:gd name="connsiteX6" fmla="*/ 664873 w 666233"/>
                <a:gd name="connsiteY6" fmla="*/ 258857 h 397065"/>
                <a:gd name="connsiteX0" fmla="*/ 664873 w 666233"/>
                <a:gd name="connsiteY0" fmla="*/ 258857 h 397065"/>
                <a:gd name="connsiteX1" fmla="*/ 39233 w 666233"/>
                <a:gd name="connsiteY1" fmla="*/ 395808 h 397065"/>
                <a:gd name="connsiteX2" fmla="*/ 2 w 666233"/>
                <a:gd name="connsiteY2" fmla="*/ 316717 h 397065"/>
                <a:gd name="connsiteX3" fmla="*/ 406748 w 666233"/>
                <a:gd name="connsiteY3" fmla="*/ 195094 h 397065"/>
                <a:gd name="connsiteX4" fmla="*/ 315954 w 666233"/>
                <a:gd name="connsiteY4" fmla="*/ 78509 h 397065"/>
                <a:gd name="connsiteX5" fmla="*/ 482655 w 666233"/>
                <a:gd name="connsiteY5" fmla="*/ 0 h 397065"/>
                <a:gd name="connsiteX6" fmla="*/ 664873 w 666233"/>
                <a:gd name="connsiteY6" fmla="*/ 258857 h 397065"/>
                <a:gd name="connsiteX0" fmla="*/ 664873 w 666048"/>
                <a:gd name="connsiteY0" fmla="*/ 285449 h 423657"/>
                <a:gd name="connsiteX1" fmla="*/ 39233 w 666048"/>
                <a:gd name="connsiteY1" fmla="*/ 422400 h 423657"/>
                <a:gd name="connsiteX2" fmla="*/ 2 w 666048"/>
                <a:gd name="connsiteY2" fmla="*/ 343309 h 423657"/>
                <a:gd name="connsiteX3" fmla="*/ 406748 w 666048"/>
                <a:gd name="connsiteY3" fmla="*/ 221686 h 423657"/>
                <a:gd name="connsiteX4" fmla="*/ 315954 w 666048"/>
                <a:gd name="connsiteY4" fmla="*/ 105101 h 423657"/>
                <a:gd name="connsiteX5" fmla="*/ 464573 w 666048"/>
                <a:gd name="connsiteY5" fmla="*/ 0 h 423657"/>
                <a:gd name="connsiteX6" fmla="*/ 664873 w 666048"/>
                <a:gd name="connsiteY6" fmla="*/ 285449 h 423657"/>
                <a:gd name="connsiteX0" fmla="*/ 628358 w 629975"/>
                <a:gd name="connsiteY0" fmla="*/ 270450 h 422489"/>
                <a:gd name="connsiteX1" fmla="*/ 39233 w 629975"/>
                <a:gd name="connsiteY1" fmla="*/ 422400 h 422489"/>
                <a:gd name="connsiteX2" fmla="*/ 2 w 629975"/>
                <a:gd name="connsiteY2" fmla="*/ 343309 h 422489"/>
                <a:gd name="connsiteX3" fmla="*/ 406748 w 629975"/>
                <a:gd name="connsiteY3" fmla="*/ 221686 h 422489"/>
                <a:gd name="connsiteX4" fmla="*/ 315954 w 629975"/>
                <a:gd name="connsiteY4" fmla="*/ 105101 h 422489"/>
                <a:gd name="connsiteX5" fmla="*/ 464573 w 629975"/>
                <a:gd name="connsiteY5" fmla="*/ 0 h 422489"/>
                <a:gd name="connsiteX6" fmla="*/ 628358 w 629975"/>
                <a:gd name="connsiteY6" fmla="*/ 270450 h 42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975" h="422489">
                  <a:moveTo>
                    <a:pt x="628358" y="270450"/>
                  </a:moveTo>
                  <a:cubicBezTo>
                    <a:pt x="453378" y="431326"/>
                    <a:pt x="39233" y="422400"/>
                    <a:pt x="39233" y="422400"/>
                  </a:cubicBezTo>
                  <a:cubicBezTo>
                    <a:pt x="39564" y="394130"/>
                    <a:pt x="-329" y="371579"/>
                    <a:pt x="2" y="343309"/>
                  </a:cubicBezTo>
                  <a:lnTo>
                    <a:pt x="406748" y="221686"/>
                  </a:lnTo>
                  <a:lnTo>
                    <a:pt x="315954" y="105101"/>
                  </a:lnTo>
                  <a:lnTo>
                    <a:pt x="464573" y="0"/>
                  </a:lnTo>
                  <a:cubicBezTo>
                    <a:pt x="559677" y="91646"/>
                    <a:pt x="642685" y="207288"/>
                    <a:pt x="628358" y="270450"/>
                  </a:cubicBezTo>
                  <a:close/>
                </a:path>
              </a:pathLst>
            </a:custGeom>
            <a:solidFill>
              <a:srgbClr val="D3B6A3"/>
            </a:solidFill>
            <a:ln w="12690"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5AE456B8-4313-6D64-112E-78DBC9DB0433}"/>
                </a:ext>
              </a:extLst>
            </p:cNvPr>
            <p:cNvSpPr/>
            <p:nvPr/>
          </p:nvSpPr>
          <p:spPr>
            <a:xfrm>
              <a:off x="4569280" y="4228691"/>
              <a:ext cx="381414" cy="1764595"/>
            </a:xfrm>
            <a:custGeom>
              <a:avLst/>
              <a:gdLst>
                <a:gd name="connsiteX0" fmla="*/ 285655 w 381414"/>
                <a:gd name="connsiteY0" fmla="*/ -100 h 1764595"/>
                <a:gd name="connsiteX1" fmla="*/ 372849 w 381414"/>
                <a:gd name="connsiteY1" fmla="*/ 960957 h 1764595"/>
                <a:gd name="connsiteX2" fmla="*/ 379238 w 381414"/>
                <a:gd name="connsiteY2" fmla="*/ 1744848 h 1764595"/>
                <a:gd name="connsiteX3" fmla="*/ 236060 w 381414"/>
                <a:gd name="connsiteY3" fmla="*/ 1764495 h 1764595"/>
                <a:gd name="connsiteX4" fmla="*/ 147406 w 381414"/>
                <a:gd name="connsiteY4" fmla="*/ 949665 h 1764595"/>
                <a:gd name="connsiteX5" fmla="*/ 1913 w 381414"/>
                <a:gd name="connsiteY5" fmla="*/ 309880 h 1764595"/>
                <a:gd name="connsiteX6" fmla="*/ 17079 w 381414"/>
                <a:gd name="connsiteY6" fmla="*/ -100 h 176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14" h="1764595">
                  <a:moveTo>
                    <a:pt x="285655" y="-100"/>
                  </a:moveTo>
                  <a:cubicBezTo>
                    <a:pt x="325323" y="322386"/>
                    <a:pt x="358897" y="653506"/>
                    <a:pt x="372849" y="960957"/>
                  </a:cubicBezTo>
                  <a:cubicBezTo>
                    <a:pt x="385799" y="1246419"/>
                    <a:pt x="380587" y="1510848"/>
                    <a:pt x="379238" y="1744848"/>
                  </a:cubicBezTo>
                  <a:lnTo>
                    <a:pt x="236060" y="1764495"/>
                  </a:lnTo>
                  <a:cubicBezTo>
                    <a:pt x="166173" y="1484937"/>
                    <a:pt x="156220" y="1182228"/>
                    <a:pt x="147406" y="949665"/>
                  </a:cubicBezTo>
                  <a:cubicBezTo>
                    <a:pt x="76962" y="715976"/>
                    <a:pt x="27033" y="527463"/>
                    <a:pt x="1913" y="309880"/>
                  </a:cubicBezTo>
                  <a:cubicBezTo>
                    <a:pt x="-8660" y="218249"/>
                    <a:pt x="28568" y="95858"/>
                    <a:pt x="17079" y="-100"/>
                  </a:cubicBezTo>
                  <a:close/>
                </a:path>
              </a:pathLst>
            </a:custGeom>
            <a:solidFill>
              <a:srgbClr val="A6C9E6"/>
            </a:solidFill>
            <a:ln w="12700"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671FB5D6-36FB-64B3-D28B-4BC529E49347}"/>
                </a:ext>
              </a:extLst>
            </p:cNvPr>
            <p:cNvSpPr/>
            <p:nvPr/>
          </p:nvSpPr>
          <p:spPr>
            <a:xfrm>
              <a:off x="4368319" y="4199585"/>
              <a:ext cx="486615" cy="29105"/>
            </a:xfrm>
            <a:custGeom>
              <a:avLst/>
              <a:gdLst>
                <a:gd name="connsiteX0" fmla="*/ 0 w 486615"/>
                <a:gd name="connsiteY0" fmla="*/ 0 h 29105"/>
                <a:gd name="connsiteX1" fmla="*/ 486616 w 486615"/>
                <a:gd name="connsiteY1" fmla="*/ 0 h 29105"/>
                <a:gd name="connsiteX2" fmla="*/ 486616 w 486615"/>
                <a:gd name="connsiteY2" fmla="*/ 29106 h 29105"/>
                <a:gd name="connsiteX3" fmla="*/ 0 w 486615"/>
                <a:gd name="connsiteY3" fmla="*/ 29106 h 29105"/>
              </a:gdLst>
              <a:ahLst/>
              <a:cxnLst>
                <a:cxn ang="0">
                  <a:pos x="connsiteX0" y="connsiteY0"/>
                </a:cxn>
                <a:cxn ang="0">
                  <a:pos x="connsiteX1" y="connsiteY1"/>
                </a:cxn>
                <a:cxn ang="0">
                  <a:pos x="connsiteX2" y="connsiteY2"/>
                </a:cxn>
                <a:cxn ang="0">
                  <a:pos x="connsiteX3" y="connsiteY3"/>
                </a:cxn>
              </a:cxnLst>
              <a:rect l="l" t="t" r="r" b="b"/>
              <a:pathLst>
                <a:path w="486615" h="29105">
                  <a:moveTo>
                    <a:pt x="0" y="0"/>
                  </a:moveTo>
                  <a:lnTo>
                    <a:pt x="486616" y="0"/>
                  </a:lnTo>
                  <a:lnTo>
                    <a:pt x="486616" y="29106"/>
                  </a:lnTo>
                  <a:lnTo>
                    <a:pt x="0" y="29106"/>
                  </a:lnTo>
                  <a:close/>
                </a:path>
              </a:pathLst>
            </a:custGeom>
            <a:solidFill>
              <a:srgbClr val="152F32"/>
            </a:solidFill>
            <a:ln w="12700"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911CFC45-D8A2-05CC-43C1-31397578AD16}"/>
                </a:ext>
              </a:extLst>
            </p:cNvPr>
            <p:cNvSpPr/>
            <p:nvPr/>
          </p:nvSpPr>
          <p:spPr>
            <a:xfrm>
              <a:off x="4823503" y="6097491"/>
              <a:ext cx="335837" cy="5893"/>
            </a:xfrm>
            <a:custGeom>
              <a:avLst/>
              <a:gdLst>
                <a:gd name="connsiteX0" fmla="*/ 0 w 335837"/>
                <a:gd name="connsiteY0" fmla="*/ 0 h 5893"/>
                <a:gd name="connsiteX1" fmla="*/ 335838 w 335837"/>
                <a:gd name="connsiteY1" fmla="*/ 0 h 5893"/>
                <a:gd name="connsiteX2" fmla="*/ 335838 w 335837"/>
                <a:gd name="connsiteY2" fmla="*/ 5894 h 5893"/>
                <a:gd name="connsiteX3" fmla="*/ 0 w 335837"/>
                <a:gd name="connsiteY3" fmla="*/ 5894 h 5893"/>
              </a:gdLst>
              <a:ahLst/>
              <a:cxnLst>
                <a:cxn ang="0">
                  <a:pos x="connsiteX0" y="connsiteY0"/>
                </a:cxn>
                <a:cxn ang="0">
                  <a:pos x="connsiteX1" y="connsiteY1"/>
                </a:cxn>
                <a:cxn ang="0">
                  <a:pos x="connsiteX2" y="connsiteY2"/>
                </a:cxn>
                <a:cxn ang="0">
                  <a:pos x="connsiteX3" y="connsiteY3"/>
                </a:cxn>
              </a:cxnLst>
              <a:rect l="l" t="t" r="r" b="b"/>
              <a:pathLst>
                <a:path w="335837" h="5893">
                  <a:moveTo>
                    <a:pt x="0" y="0"/>
                  </a:moveTo>
                  <a:lnTo>
                    <a:pt x="335838" y="0"/>
                  </a:lnTo>
                  <a:lnTo>
                    <a:pt x="335838" y="5894"/>
                  </a:lnTo>
                  <a:lnTo>
                    <a:pt x="0" y="5894"/>
                  </a:lnTo>
                  <a:close/>
                </a:path>
              </a:pathLst>
            </a:custGeom>
            <a:solidFill>
              <a:srgbClr val="000000"/>
            </a:solidFill>
            <a:ln w="12700"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D62BDD7A-69E2-E14B-0BC8-CF926EDDEEF0}"/>
                </a:ext>
              </a:extLst>
            </p:cNvPr>
            <p:cNvSpPr/>
            <p:nvPr/>
          </p:nvSpPr>
          <p:spPr>
            <a:xfrm>
              <a:off x="4823490" y="5999922"/>
              <a:ext cx="335850" cy="97582"/>
            </a:xfrm>
            <a:custGeom>
              <a:avLst/>
              <a:gdLst>
                <a:gd name="connsiteX0" fmla="*/ 0 w 335850"/>
                <a:gd name="connsiteY0" fmla="*/ 97469 h 97582"/>
                <a:gd name="connsiteX1" fmla="*/ 335851 w 335850"/>
                <a:gd name="connsiteY1" fmla="*/ 97482 h 97582"/>
                <a:gd name="connsiteX2" fmla="*/ 317256 w 335850"/>
                <a:gd name="connsiteY2" fmla="*/ 63177 h 97582"/>
                <a:gd name="connsiteX3" fmla="*/ 175366 w 335850"/>
                <a:gd name="connsiteY3" fmla="*/ 31458 h 97582"/>
                <a:gd name="connsiteX4" fmla="*/ 133100 w 335850"/>
                <a:gd name="connsiteY4" fmla="*/ 2823 h 97582"/>
                <a:gd name="connsiteX5" fmla="*/ 97891 w 335850"/>
                <a:gd name="connsiteY5" fmla="*/ 9681 h 97582"/>
                <a:gd name="connsiteX6" fmla="*/ 57061 w 335850"/>
                <a:gd name="connsiteY6" fmla="*/ 33799 h 97582"/>
                <a:gd name="connsiteX7" fmla="*/ 13 w 335850"/>
                <a:gd name="connsiteY7" fmla="*/ 33996 h 9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850" h="97582">
                  <a:moveTo>
                    <a:pt x="0" y="97469"/>
                  </a:moveTo>
                  <a:lnTo>
                    <a:pt x="335851" y="97482"/>
                  </a:lnTo>
                  <a:cubicBezTo>
                    <a:pt x="335851" y="97482"/>
                    <a:pt x="334290" y="68661"/>
                    <a:pt x="317256" y="63177"/>
                  </a:cubicBezTo>
                  <a:cubicBezTo>
                    <a:pt x="300220" y="57691"/>
                    <a:pt x="175366" y="31458"/>
                    <a:pt x="175366" y="31458"/>
                  </a:cubicBezTo>
                  <a:cubicBezTo>
                    <a:pt x="175366" y="31458"/>
                    <a:pt x="142398" y="8307"/>
                    <a:pt x="133100" y="2823"/>
                  </a:cubicBezTo>
                  <a:cubicBezTo>
                    <a:pt x="123802" y="-2662"/>
                    <a:pt x="115063" y="-458"/>
                    <a:pt x="97891" y="9681"/>
                  </a:cubicBezTo>
                  <a:lnTo>
                    <a:pt x="57061" y="33799"/>
                  </a:lnTo>
                  <a:lnTo>
                    <a:pt x="13" y="33996"/>
                  </a:lnTo>
                  <a:close/>
                </a:path>
              </a:pathLst>
            </a:custGeom>
            <a:solidFill>
              <a:srgbClr val="152F32"/>
            </a:solidFill>
            <a:ln w="12700"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1274FEBE-BD47-7C68-6930-11D9DF832D54}"/>
                </a:ext>
              </a:extLst>
            </p:cNvPr>
            <p:cNvSpPr/>
            <p:nvPr/>
          </p:nvSpPr>
          <p:spPr>
            <a:xfrm>
              <a:off x="4184907" y="3519223"/>
              <a:ext cx="190756" cy="1143856"/>
            </a:xfrm>
            <a:custGeom>
              <a:avLst/>
              <a:gdLst>
                <a:gd name="connsiteX0" fmla="*/ 180708 w 268147"/>
                <a:gd name="connsiteY0" fmla="*/ 0 h 1546262"/>
                <a:gd name="connsiteX1" fmla="*/ 38824 w 268147"/>
                <a:gd name="connsiteY1" fmla="*/ 734263 h 1546262"/>
                <a:gd name="connsiteX2" fmla="*/ 0 w 268147"/>
                <a:gd name="connsiteY2" fmla="*/ 1500910 h 1546262"/>
                <a:gd name="connsiteX3" fmla="*/ 67640 w 268147"/>
                <a:gd name="connsiteY3" fmla="*/ 1546262 h 1546262"/>
                <a:gd name="connsiteX4" fmla="*/ 204648 w 268147"/>
                <a:gd name="connsiteY4" fmla="*/ 796988 h 1546262"/>
                <a:gd name="connsiteX5" fmla="*/ 268148 w 268147"/>
                <a:gd name="connsiteY5" fmla="*/ 320815 h 1546262"/>
                <a:gd name="connsiteX6" fmla="*/ 180708 w 268147"/>
                <a:gd name="connsiteY6" fmla="*/ 0 h 1546262"/>
                <a:gd name="connsiteX0" fmla="*/ 183552 w 270993"/>
                <a:gd name="connsiteY0" fmla="*/ 0 h 1547071"/>
                <a:gd name="connsiteX1" fmla="*/ 41668 w 270993"/>
                <a:gd name="connsiteY1" fmla="*/ 734263 h 1547071"/>
                <a:gd name="connsiteX2" fmla="*/ 2844 w 270993"/>
                <a:gd name="connsiteY2" fmla="*/ 1500910 h 1547071"/>
                <a:gd name="connsiteX3" fmla="*/ 104181 w 270993"/>
                <a:gd name="connsiteY3" fmla="*/ 1474656 h 1547071"/>
                <a:gd name="connsiteX4" fmla="*/ 207492 w 270993"/>
                <a:gd name="connsiteY4" fmla="*/ 796988 h 1547071"/>
                <a:gd name="connsiteX5" fmla="*/ 270992 w 270993"/>
                <a:gd name="connsiteY5" fmla="*/ 320815 h 1547071"/>
                <a:gd name="connsiteX6" fmla="*/ 183552 w 270993"/>
                <a:gd name="connsiteY6" fmla="*/ 0 h 1547071"/>
                <a:gd name="connsiteX0" fmla="*/ 165629 w 253068"/>
                <a:gd name="connsiteY0" fmla="*/ 0 h 1517508"/>
                <a:gd name="connsiteX1" fmla="*/ 23745 w 253068"/>
                <a:gd name="connsiteY1" fmla="*/ 734263 h 1517508"/>
                <a:gd name="connsiteX2" fmla="*/ 5982 w 253068"/>
                <a:gd name="connsiteY2" fmla="*/ 1463001 h 1517508"/>
                <a:gd name="connsiteX3" fmla="*/ 86258 w 253068"/>
                <a:gd name="connsiteY3" fmla="*/ 1474656 h 1517508"/>
                <a:gd name="connsiteX4" fmla="*/ 189569 w 253068"/>
                <a:gd name="connsiteY4" fmla="*/ 796988 h 1517508"/>
                <a:gd name="connsiteX5" fmla="*/ 253069 w 253068"/>
                <a:gd name="connsiteY5" fmla="*/ 320815 h 1517508"/>
                <a:gd name="connsiteX6" fmla="*/ 165629 w 253068"/>
                <a:gd name="connsiteY6" fmla="*/ 0 h 1517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068" h="1517508">
                  <a:moveTo>
                    <a:pt x="165629" y="0"/>
                  </a:moveTo>
                  <a:cubicBezTo>
                    <a:pt x="66658" y="90144"/>
                    <a:pt x="50353" y="490429"/>
                    <a:pt x="23745" y="734263"/>
                  </a:cubicBezTo>
                  <a:cubicBezTo>
                    <a:pt x="-2863" y="978097"/>
                    <a:pt x="-4437" y="1339602"/>
                    <a:pt x="5982" y="1463001"/>
                  </a:cubicBezTo>
                  <a:cubicBezTo>
                    <a:pt x="16401" y="1586400"/>
                    <a:pt x="63716" y="1459543"/>
                    <a:pt x="86258" y="1474656"/>
                  </a:cubicBezTo>
                  <a:cubicBezTo>
                    <a:pt x="131813" y="1321304"/>
                    <a:pt x="176526" y="905967"/>
                    <a:pt x="189569" y="796988"/>
                  </a:cubicBezTo>
                  <a:cubicBezTo>
                    <a:pt x="202612" y="688009"/>
                    <a:pt x="253069" y="320815"/>
                    <a:pt x="253069" y="320815"/>
                  </a:cubicBezTo>
                  <a:cubicBezTo>
                    <a:pt x="253069" y="320815"/>
                    <a:pt x="240382" y="154876"/>
                    <a:pt x="165629" y="0"/>
                  </a:cubicBezTo>
                  <a:close/>
                </a:path>
              </a:pathLst>
            </a:custGeom>
            <a:solidFill>
              <a:srgbClr val="D3B6A3"/>
            </a:solidFill>
            <a:ln w="12690" cap="flat">
              <a:noFill/>
              <a:prstDash val="solid"/>
              <a:miter/>
            </a:ln>
          </p:spPr>
          <p:txBody>
            <a:bodyPr rtlCol="0" anchor="ctr"/>
            <a:lstStyle/>
            <a:p>
              <a:endParaRPr lang="nl-NL"/>
            </a:p>
          </p:txBody>
        </p:sp>
        <p:sp>
          <p:nvSpPr>
            <p:cNvPr id="72" name="Vrije vorm 71">
              <a:extLst>
                <a:ext uri="{FF2B5EF4-FFF2-40B4-BE49-F238E27FC236}">
                  <a16:creationId xmlns:a16="http://schemas.microsoft.com/office/drawing/2014/main" id="{854F046E-4286-8F85-4E2A-B1D45584629C}"/>
                </a:ext>
              </a:extLst>
            </p:cNvPr>
            <p:cNvSpPr/>
            <p:nvPr/>
          </p:nvSpPr>
          <p:spPr>
            <a:xfrm>
              <a:off x="4475259" y="3421421"/>
              <a:ext cx="279272" cy="130229"/>
            </a:xfrm>
            <a:custGeom>
              <a:avLst/>
              <a:gdLst>
                <a:gd name="connsiteX0" fmla="*/ 0 w 279272"/>
                <a:gd name="connsiteY0" fmla="*/ 10224 h 130229"/>
                <a:gd name="connsiteX1" fmla="*/ 279273 w 279272"/>
                <a:gd name="connsiteY1" fmla="*/ 18216 h 130229"/>
                <a:gd name="connsiteX2" fmla="*/ 225841 w 279272"/>
                <a:gd name="connsiteY2" fmla="*/ -100 h 130229"/>
                <a:gd name="connsiteX3" fmla="*/ 63276 w 279272"/>
                <a:gd name="connsiteY3" fmla="*/ -100 h 130229"/>
                <a:gd name="connsiteX4" fmla="*/ 0 w 279272"/>
                <a:gd name="connsiteY4" fmla="*/ 10224 h 130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272" h="130229">
                  <a:moveTo>
                    <a:pt x="0" y="10224"/>
                  </a:moveTo>
                  <a:cubicBezTo>
                    <a:pt x="110358" y="176429"/>
                    <a:pt x="203432" y="161059"/>
                    <a:pt x="279273" y="18216"/>
                  </a:cubicBezTo>
                  <a:lnTo>
                    <a:pt x="225841" y="-100"/>
                  </a:lnTo>
                  <a:lnTo>
                    <a:pt x="63276" y="-100"/>
                  </a:lnTo>
                  <a:cubicBezTo>
                    <a:pt x="42006" y="4226"/>
                    <a:pt x="19140" y="4300"/>
                    <a:pt x="0" y="10224"/>
                  </a:cubicBezTo>
                  <a:close/>
                </a:path>
              </a:pathLst>
            </a:custGeom>
            <a:solidFill>
              <a:srgbClr val="FFFFFF"/>
            </a:solidFill>
            <a:ln w="12700" cap="flat">
              <a:noFill/>
              <a:prstDash val="solid"/>
              <a:miter/>
            </a:ln>
          </p:spPr>
          <p:txBody>
            <a:bodyPr rtlCol="0" anchor="ctr"/>
            <a:lstStyle/>
            <a:p>
              <a:endParaRPr lang="nl-NL"/>
            </a:p>
          </p:txBody>
        </p:sp>
        <p:sp>
          <p:nvSpPr>
            <p:cNvPr id="76" name="Vrije vorm 75">
              <a:extLst>
                <a:ext uri="{FF2B5EF4-FFF2-40B4-BE49-F238E27FC236}">
                  <a16:creationId xmlns:a16="http://schemas.microsoft.com/office/drawing/2014/main" id="{C5E2D887-EE01-F35F-D7D1-45F1E99B6BFC}"/>
                </a:ext>
              </a:extLst>
            </p:cNvPr>
            <p:cNvSpPr/>
            <p:nvPr/>
          </p:nvSpPr>
          <p:spPr>
            <a:xfrm>
              <a:off x="4280680" y="3423302"/>
              <a:ext cx="206499" cy="1682050"/>
            </a:xfrm>
            <a:custGeom>
              <a:avLst/>
              <a:gdLst>
                <a:gd name="connsiteX0" fmla="*/ 200596 w 206499"/>
                <a:gd name="connsiteY0" fmla="*/ 4307 h 1682050"/>
                <a:gd name="connsiteX1" fmla="*/ 200545 w 206499"/>
                <a:gd name="connsiteY1" fmla="*/ -100 h 1682050"/>
                <a:gd name="connsiteX2" fmla="*/ 196238 w 206499"/>
                <a:gd name="connsiteY2" fmla="*/ 847 h 1682050"/>
                <a:gd name="connsiteX3" fmla="*/ 28982 w 206499"/>
                <a:gd name="connsiteY3" fmla="*/ 65280 h 1682050"/>
                <a:gd name="connsiteX4" fmla="*/ 27235 w 206499"/>
                <a:gd name="connsiteY4" fmla="*/ 66530 h 1682050"/>
                <a:gd name="connsiteX5" fmla="*/ 77363 w 206499"/>
                <a:gd name="connsiteY5" fmla="*/ 453177 h 1682050"/>
                <a:gd name="connsiteX6" fmla="*/ 205 w 206499"/>
                <a:gd name="connsiteY6" fmla="*/ 1641541 h 1682050"/>
                <a:gd name="connsiteX7" fmla="*/ 0 w 206499"/>
                <a:gd name="connsiteY7" fmla="*/ 1644611 h 1682050"/>
                <a:gd name="connsiteX8" fmla="*/ 3009 w 206499"/>
                <a:gd name="connsiteY8" fmla="*/ 1645280 h 1682050"/>
                <a:gd name="connsiteX9" fmla="*/ 193800 w 206499"/>
                <a:gd name="connsiteY9" fmla="*/ 1681306 h 1682050"/>
                <a:gd name="connsiteX10" fmla="*/ 197822 w 206499"/>
                <a:gd name="connsiteY10" fmla="*/ 1681950 h 1682050"/>
                <a:gd name="connsiteX11" fmla="*/ 197959 w 206499"/>
                <a:gd name="connsiteY11" fmla="*/ 1677877 h 1682050"/>
                <a:gd name="connsiteX12" fmla="*/ 200596 w 206499"/>
                <a:gd name="connsiteY12" fmla="*/ 4307 h 168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499" h="1682050">
                  <a:moveTo>
                    <a:pt x="200596" y="4307"/>
                  </a:moveTo>
                  <a:lnTo>
                    <a:pt x="200545" y="-100"/>
                  </a:lnTo>
                  <a:lnTo>
                    <a:pt x="196238" y="847"/>
                  </a:lnTo>
                  <a:cubicBezTo>
                    <a:pt x="85843" y="25056"/>
                    <a:pt x="29538" y="64878"/>
                    <a:pt x="28982" y="65280"/>
                  </a:cubicBezTo>
                  <a:lnTo>
                    <a:pt x="27235" y="66530"/>
                  </a:lnTo>
                  <a:lnTo>
                    <a:pt x="77363" y="453177"/>
                  </a:lnTo>
                  <a:lnTo>
                    <a:pt x="205" y="1641541"/>
                  </a:lnTo>
                  <a:lnTo>
                    <a:pt x="0" y="1644611"/>
                  </a:lnTo>
                  <a:lnTo>
                    <a:pt x="3009" y="1645280"/>
                  </a:lnTo>
                  <a:cubicBezTo>
                    <a:pt x="3893" y="1645478"/>
                    <a:pt x="92382" y="1665064"/>
                    <a:pt x="193800" y="1681306"/>
                  </a:cubicBezTo>
                  <a:lnTo>
                    <a:pt x="197822" y="1681950"/>
                  </a:lnTo>
                  <a:lnTo>
                    <a:pt x="197959" y="1677877"/>
                  </a:lnTo>
                  <a:cubicBezTo>
                    <a:pt x="215404" y="1161770"/>
                    <a:pt x="200744" y="15827"/>
                    <a:pt x="200596" y="4307"/>
                  </a:cubicBezTo>
                  <a:close/>
                </a:path>
              </a:pathLst>
            </a:custGeom>
            <a:solidFill>
              <a:srgbClr val="E6F5FF"/>
            </a:solidFill>
            <a:ln w="12700" cap="flat">
              <a:noFill/>
              <a:prstDash val="solid"/>
              <a:miter/>
            </a:ln>
          </p:spPr>
          <p:txBody>
            <a:bodyPr rtlCol="0" anchor="ctr"/>
            <a:lstStyle/>
            <a:p>
              <a:endParaRPr lang="nl-NL"/>
            </a:p>
          </p:txBody>
        </p:sp>
        <p:sp>
          <p:nvSpPr>
            <p:cNvPr id="77" name="Vrije vorm 76">
              <a:extLst>
                <a:ext uri="{FF2B5EF4-FFF2-40B4-BE49-F238E27FC236}">
                  <a16:creationId xmlns:a16="http://schemas.microsoft.com/office/drawing/2014/main" id="{C4820F2C-A321-E244-0FEE-D467A85EED48}"/>
                </a:ext>
              </a:extLst>
            </p:cNvPr>
            <p:cNvSpPr/>
            <p:nvPr/>
          </p:nvSpPr>
          <p:spPr>
            <a:xfrm>
              <a:off x="4192616" y="3486506"/>
              <a:ext cx="170642" cy="576172"/>
            </a:xfrm>
            <a:custGeom>
              <a:avLst/>
              <a:gdLst>
                <a:gd name="connsiteX0" fmla="*/ 157474 w 205695"/>
                <a:gd name="connsiteY0" fmla="*/ 3428 h 1161220"/>
                <a:gd name="connsiteX1" fmla="*/ 155900 w 205695"/>
                <a:gd name="connsiteY1" fmla="*/ -100 h 1161220"/>
                <a:gd name="connsiteX2" fmla="*/ 152496 w 205695"/>
                <a:gd name="connsiteY2" fmla="*/ 1720 h 1161220"/>
                <a:gd name="connsiteX3" fmla="*/ 128 w 205695"/>
                <a:gd name="connsiteY3" fmla="*/ 1157407 h 1161220"/>
                <a:gd name="connsiteX4" fmla="*/ 176 w 205695"/>
                <a:gd name="connsiteY4" fmla="*/ 1161120 h 1161220"/>
                <a:gd name="connsiteX5" fmla="*/ 131290 w 205695"/>
                <a:gd name="connsiteY5" fmla="*/ 1154955 h 1161220"/>
                <a:gd name="connsiteX6" fmla="*/ 131562 w 205695"/>
                <a:gd name="connsiteY6" fmla="*/ 1151823 h 1161220"/>
                <a:gd name="connsiteX7" fmla="*/ 164133 w 205695"/>
                <a:gd name="connsiteY7" fmla="*/ 817372 h 1161220"/>
                <a:gd name="connsiteX8" fmla="*/ 205694 w 205695"/>
                <a:gd name="connsiteY8" fmla="*/ 374891 h 1161220"/>
                <a:gd name="connsiteX9" fmla="*/ 157474 w 205695"/>
                <a:gd name="connsiteY9" fmla="*/ 3428 h 1161220"/>
                <a:gd name="connsiteX0" fmla="*/ 157474 w 205695"/>
                <a:gd name="connsiteY0" fmla="*/ 3528 h 1161220"/>
                <a:gd name="connsiteX1" fmla="*/ 155900 w 205695"/>
                <a:gd name="connsiteY1" fmla="*/ 0 h 1161220"/>
                <a:gd name="connsiteX2" fmla="*/ 152496 w 205695"/>
                <a:gd name="connsiteY2" fmla="*/ 1820 h 1161220"/>
                <a:gd name="connsiteX3" fmla="*/ 128 w 205695"/>
                <a:gd name="connsiteY3" fmla="*/ 1157507 h 1161220"/>
                <a:gd name="connsiteX4" fmla="*/ 176 w 205695"/>
                <a:gd name="connsiteY4" fmla="*/ 1161220 h 1161220"/>
                <a:gd name="connsiteX5" fmla="*/ 131290 w 205695"/>
                <a:gd name="connsiteY5" fmla="*/ 1155055 h 1161220"/>
                <a:gd name="connsiteX6" fmla="*/ 131562 w 205695"/>
                <a:gd name="connsiteY6" fmla="*/ 1091598 h 1161220"/>
                <a:gd name="connsiteX7" fmla="*/ 164133 w 205695"/>
                <a:gd name="connsiteY7" fmla="*/ 817472 h 1161220"/>
                <a:gd name="connsiteX8" fmla="*/ 205694 w 205695"/>
                <a:gd name="connsiteY8" fmla="*/ 374991 h 1161220"/>
                <a:gd name="connsiteX9" fmla="*/ 157474 w 205695"/>
                <a:gd name="connsiteY9" fmla="*/ 3528 h 1161220"/>
                <a:gd name="connsiteX0" fmla="*/ 157474 w 205695"/>
                <a:gd name="connsiteY0" fmla="*/ 3528 h 1161220"/>
                <a:gd name="connsiteX1" fmla="*/ 155900 w 205695"/>
                <a:gd name="connsiteY1" fmla="*/ 0 h 1161220"/>
                <a:gd name="connsiteX2" fmla="*/ 152496 w 205695"/>
                <a:gd name="connsiteY2" fmla="*/ 1820 h 1161220"/>
                <a:gd name="connsiteX3" fmla="*/ 128 w 205695"/>
                <a:gd name="connsiteY3" fmla="*/ 1157507 h 1161220"/>
                <a:gd name="connsiteX4" fmla="*/ 176 w 205695"/>
                <a:gd name="connsiteY4" fmla="*/ 1161220 h 1161220"/>
                <a:gd name="connsiteX5" fmla="*/ 131562 w 205695"/>
                <a:gd name="connsiteY5" fmla="*/ 1091598 h 1161220"/>
                <a:gd name="connsiteX6" fmla="*/ 164133 w 205695"/>
                <a:gd name="connsiteY6" fmla="*/ 817472 h 1161220"/>
                <a:gd name="connsiteX7" fmla="*/ 205694 w 205695"/>
                <a:gd name="connsiteY7" fmla="*/ 374991 h 1161220"/>
                <a:gd name="connsiteX8" fmla="*/ 157474 w 205695"/>
                <a:gd name="connsiteY8" fmla="*/ 3528 h 1161220"/>
                <a:gd name="connsiteX0" fmla="*/ 157474 w 205695"/>
                <a:gd name="connsiteY0" fmla="*/ 3528 h 1161220"/>
                <a:gd name="connsiteX1" fmla="*/ 155900 w 205695"/>
                <a:gd name="connsiteY1" fmla="*/ 0 h 1161220"/>
                <a:gd name="connsiteX2" fmla="*/ 152496 w 205695"/>
                <a:gd name="connsiteY2" fmla="*/ 1820 h 1161220"/>
                <a:gd name="connsiteX3" fmla="*/ 128 w 205695"/>
                <a:gd name="connsiteY3" fmla="*/ 1157507 h 1161220"/>
                <a:gd name="connsiteX4" fmla="*/ 176 w 205695"/>
                <a:gd name="connsiteY4" fmla="*/ 1161220 h 1161220"/>
                <a:gd name="connsiteX5" fmla="*/ 164133 w 205695"/>
                <a:gd name="connsiteY5" fmla="*/ 817472 h 1161220"/>
                <a:gd name="connsiteX6" fmla="*/ 205694 w 205695"/>
                <a:gd name="connsiteY6" fmla="*/ 374991 h 1161220"/>
                <a:gd name="connsiteX7" fmla="*/ 157474 w 205695"/>
                <a:gd name="connsiteY7" fmla="*/ 3528 h 1161220"/>
                <a:gd name="connsiteX0" fmla="*/ 157474 w 205695"/>
                <a:gd name="connsiteY0" fmla="*/ 3528 h 1157509"/>
                <a:gd name="connsiteX1" fmla="*/ 155900 w 205695"/>
                <a:gd name="connsiteY1" fmla="*/ 0 h 1157509"/>
                <a:gd name="connsiteX2" fmla="*/ 152496 w 205695"/>
                <a:gd name="connsiteY2" fmla="*/ 1820 h 1157509"/>
                <a:gd name="connsiteX3" fmla="*/ 128 w 205695"/>
                <a:gd name="connsiteY3" fmla="*/ 1157507 h 1157509"/>
                <a:gd name="connsiteX4" fmla="*/ 28751 w 205695"/>
                <a:gd name="connsiteY4" fmla="*/ 602420 h 1157509"/>
                <a:gd name="connsiteX5" fmla="*/ 164133 w 205695"/>
                <a:gd name="connsiteY5" fmla="*/ 817472 h 1157509"/>
                <a:gd name="connsiteX6" fmla="*/ 205694 w 205695"/>
                <a:gd name="connsiteY6" fmla="*/ 374991 h 1157509"/>
                <a:gd name="connsiteX7" fmla="*/ 157474 w 205695"/>
                <a:gd name="connsiteY7" fmla="*/ 3528 h 1157509"/>
                <a:gd name="connsiteX0" fmla="*/ 157474 w 205695"/>
                <a:gd name="connsiteY0" fmla="*/ 3528 h 1188633"/>
                <a:gd name="connsiteX1" fmla="*/ 155900 w 205695"/>
                <a:gd name="connsiteY1" fmla="*/ 0 h 1188633"/>
                <a:gd name="connsiteX2" fmla="*/ 152496 w 205695"/>
                <a:gd name="connsiteY2" fmla="*/ 1820 h 1188633"/>
                <a:gd name="connsiteX3" fmla="*/ 128 w 205695"/>
                <a:gd name="connsiteY3" fmla="*/ 1157507 h 1188633"/>
                <a:gd name="connsiteX4" fmla="*/ 164133 w 205695"/>
                <a:gd name="connsiteY4" fmla="*/ 817472 h 1188633"/>
                <a:gd name="connsiteX5" fmla="*/ 205694 w 205695"/>
                <a:gd name="connsiteY5" fmla="*/ 374991 h 1188633"/>
                <a:gd name="connsiteX6" fmla="*/ 157474 w 205695"/>
                <a:gd name="connsiteY6" fmla="*/ 3528 h 1188633"/>
                <a:gd name="connsiteX0" fmla="*/ 123080 w 171301"/>
                <a:gd name="connsiteY0" fmla="*/ 3528 h 849180"/>
                <a:gd name="connsiteX1" fmla="*/ 121506 w 171301"/>
                <a:gd name="connsiteY1" fmla="*/ 0 h 849180"/>
                <a:gd name="connsiteX2" fmla="*/ 118102 w 171301"/>
                <a:gd name="connsiteY2" fmla="*/ 1820 h 849180"/>
                <a:gd name="connsiteX3" fmla="*/ 659 w 171301"/>
                <a:gd name="connsiteY3" fmla="*/ 506632 h 849180"/>
                <a:gd name="connsiteX4" fmla="*/ 129739 w 171301"/>
                <a:gd name="connsiteY4" fmla="*/ 817472 h 849180"/>
                <a:gd name="connsiteX5" fmla="*/ 171300 w 171301"/>
                <a:gd name="connsiteY5" fmla="*/ 374991 h 849180"/>
                <a:gd name="connsiteX6" fmla="*/ 123080 w 171301"/>
                <a:gd name="connsiteY6" fmla="*/ 3528 h 849180"/>
                <a:gd name="connsiteX0" fmla="*/ 122421 w 170642"/>
                <a:gd name="connsiteY0" fmla="*/ 3528 h 849180"/>
                <a:gd name="connsiteX1" fmla="*/ 120847 w 170642"/>
                <a:gd name="connsiteY1" fmla="*/ 0 h 849180"/>
                <a:gd name="connsiteX2" fmla="*/ 117443 w 170642"/>
                <a:gd name="connsiteY2" fmla="*/ 1820 h 849180"/>
                <a:gd name="connsiteX3" fmla="*/ 0 w 170642"/>
                <a:gd name="connsiteY3" fmla="*/ 506632 h 849180"/>
                <a:gd name="connsiteX4" fmla="*/ 129080 w 170642"/>
                <a:gd name="connsiteY4" fmla="*/ 817472 h 849180"/>
                <a:gd name="connsiteX5" fmla="*/ 170641 w 170642"/>
                <a:gd name="connsiteY5" fmla="*/ 374991 h 849180"/>
                <a:gd name="connsiteX6" fmla="*/ 122421 w 170642"/>
                <a:gd name="connsiteY6" fmla="*/ 3528 h 849180"/>
                <a:gd name="connsiteX0" fmla="*/ 122421 w 170642"/>
                <a:gd name="connsiteY0" fmla="*/ 3528 h 849180"/>
                <a:gd name="connsiteX1" fmla="*/ 120847 w 170642"/>
                <a:gd name="connsiteY1" fmla="*/ 0 h 849180"/>
                <a:gd name="connsiteX2" fmla="*/ 117443 w 170642"/>
                <a:gd name="connsiteY2" fmla="*/ 1820 h 849180"/>
                <a:gd name="connsiteX3" fmla="*/ 0 w 170642"/>
                <a:gd name="connsiteY3" fmla="*/ 506632 h 849180"/>
                <a:gd name="connsiteX4" fmla="*/ 129080 w 170642"/>
                <a:gd name="connsiteY4" fmla="*/ 817472 h 849180"/>
                <a:gd name="connsiteX5" fmla="*/ 170641 w 170642"/>
                <a:gd name="connsiteY5" fmla="*/ 374991 h 849180"/>
                <a:gd name="connsiteX6" fmla="*/ 122421 w 170642"/>
                <a:gd name="connsiteY6" fmla="*/ 3528 h 849180"/>
                <a:gd name="connsiteX0" fmla="*/ 122421 w 170642"/>
                <a:gd name="connsiteY0" fmla="*/ 3528 h 647342"/>
                <a:gd name="connsiteX1" fmla="*/ 120847 w 170642"/>
                <a:gd name="connsiteY1" fmla="*/ 0 h 647342"/>
                <a:gd name="connsiteX2" fmla="*/ 117443 w 170642"/>
                <a:gd name="connsiteY2" fmla="*/ 1820 h 647342"/>
                <a:gd name="connsiteX3" fmla="*/ 0 w 170642"/>
                <a:gd name="connsiteY3" fmla="*/ 506632 h 647342"/>
                <a:gd name="connsiteX4" fmla="*/ 151305 w 170642"/>
                <a:gd name="connsiteY4" fmla="*/ 576172 h 647342"/>
                <a:gd name="connsiteX5" fmla="*/ 170641 w 170642"/>
                <a:gd name="connsiteY5" fmla="*/ 374991 h 647342"/>
                <a:gd name="connsiteX6" fmla="*/ 122421 w 170642"/>
                <a:gd name="connsiteY6" fmla="*/ 3528 h 647342"/>
                <a:gd name="connsiteX0" fmla="*/ 122421 w 170642"/>
                <a:gd name="connsiteY0" fmla="*/ 3528 h 588927"/>
                <a:gd name="connsiteX1" fmla="*/ 120847 w 170642"/>
                <a:gd name="connsiteY1" fmla="*/ 0 h 588927"/>
                <a:gd name="connsiteX2" fmla="*/ 117443 w 170642"/>
                <a:gd name="connsiteY2" fmla="*/ 1820 h 588927"/>
                <a:gd name="connsiteX3" fmla="*/ 0 w 170642"/>
                <a:gd name="connsiteY3" fmla="*/ 506632 h 588927"/>
                <a:gd name="connsiteX4" fmla="*/ 151305 w 170642"/>
                <a:gd name="connsiteY4" fmla="*/ 576172 h 588927"/>
                <a:gd name="connsiteX5" fmla="*/ 170641 w 170642"/>
                <a:gd name="connsiteY5" fmla="*/ 374991 h 588927"/>
                <a:gd name="connsiteX6" fmla="*/ 122421 w 170642"/>
                <a:gd name="connsiteY6" fmla="*/ 3528 h 588927"/>
                <a:gd name="connsiteX0" fmla="*/ 122421 w 170642"/>
                <a:gd name="connsiteY0" fmla="*/ 3528 h 576172"/>
                <a:gd name="connsiteX1" fmla="*/ 120847 w 170642"/>
                <a:gd name="connsiteY1" fmla="*/ 0 h 576172"/>
                <a:gd name="connsiteX2" fmla="*/ 117443 w 170642"/>
                <a:gd name="connsiteY2" fmla="*/ 1820 h 576172"/>
                <a:gd name="connsiteX3" fmla="*/ 0 w 170642"/>
                <a:gd name="connsiteY3" fmla="*/ 506632 h 576172"/>
                <a:gd name="connsiteX4" fmla="*/ 151305 w 170642"/>
                <a:gd name="connsiteY4" fmla="*/ 576172 h 576172"/>
                <a:gd name="connsiteX5" fmla="*/ 170641 w 170642"/>
                <a:gd name="connsiteY5" fmla="*/ 374991 h 576172"/>
                <a:gd name="connsiteX6" fmla="*/ 122421 w 170642"/>
                <a:gd name="connsiteY6" fmla="*/ 3528 h 576172"/>
                <a:gd name="connsiteX0" fmla="*/ 122421 w 170642"/>
                <a:gd name="connsiteY0" fmla="*/ 3528 h 576172"/>
                <a:gd name="connsiteX1" fmla="*/ 120847 w 170642"/>
                <a:gd name="connsiteY1" fmla="*/ 0 h 576172"/>
                <a:gd name="connsiteX2" fmla="*/ 117443 w 170642"/>
                <a:gd name="connsiteY2" fmla="*/ 1820 h 576172"/>
                <a:gd name="connsiteX3" fmla="*/ 0 w 170642"/>
                <a:gd name="connsiteY3" fmla="*/ 500282 h 576172"/>
                <a:gd name="connsiteX4" fmla="*/ 151305 w 170642"/>
                <a:gd name="connsiteY4" fmla="*/ 576172 h 576172"/>
                <a:gd name="connsiteX5" fmla="*/ 170641 w 170642"/>
                <a:gd name="connsiteY5" fmla="*/ 374991 h 576172"/>
                <a:gd name="connsiteX6" fmla="*/ 122421 w 170642"/>
                <a:gd name="connsiteY6" fmla="*/ 3528 h 57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642" h="576172">
                  <a:moveTo>
                    <a:pt x="122421" y="3528"/>
                  </a:moveTo>
                  <a:lnTo>
                    <a:pt x="120847" y="0"/>
                  </a:lnTo>
                  <a:lnTo>
                    <a:pt x="117443" y="1820"/>
                  </a:lnTo>
                  <a:cubicBezTo>
                    <a:pt x="40358" y="69953"/>
                    <a:pt x="3861" y="408263"/>
                    <a:pt x="0" y="500282"/>
                  </a:cubicBezTo>
                  <a:cubicBezTo>
                    <a:pt x="43214" y="531449"/>
                    <a:pt x="101169" y="566891"/>
                    <a:pt x="151305" y="576172"/>
                  </a:cubicBezTo>
                  <a:cubicBezTo>
                    <a:pt x="166000" y="432202"/>
                    <a:pt x="158966" y="524624"/>
                    <a:pt x="170641" y="374991"/>
                  </a:cubicBezTo>
                  <a:cubicBezTo>
                    <a:pt x="170654" y="372390"/>
                    <a:pt x="171187" y="113254"/>
                    <a:pt x="122421" y="3528"/>
                  </a:cubicBezTo>
                  <a:close/>
                </a:path>
              </a:pathLst>
            </a:custGeom>
            <a:solidFill>
              <a:srgbClr val="E6F5FF"/>
            </a:solidFill>
            <a:ln w="12700" cap="flat">
              <a:noFill/>
              <a:prstDash val="solid"/>
              <a:miter/>
            </a:ln>
          </p:spPr>
          <p:txBody>
            <a:bodyPr rtlCol="0" anchor="ctr"/>
            <a:lstStyle/>
            <a:p>
              <a:endParaRPr lang="nl-NL"/>
            </a:p>
          </p:txBody>
        </p:sp>
        <p:sp>
          <p:nvSpPr>
            <p:cNvPr id="78" name="Vrije vorm 77">
              <a:extLst>
                <a:ext uri="{FF2B5EF4-FFF2-40B4-BE49-F238E27FC236}">
                  <a16:creationId xmlns:a16="http://schemas.microsoft.com/office/drawing/2014/main" id="{384DC6B7-23C6-7E26-00D4-349BCA842808}"/>
                </a:ext>
              </a:extLst>
            </p:cNvPr>
            <p:cNvSpPr/>
            <p:nvPr/>
          </p:nvSpPr>
          <p:spPr>
            <a:xfrm>
              <a:off x="4757466" y="3436933"/>
              <a:ext cx="208210" cy="1624840"/>
            </a:xfrm>
            <a:custGeom>
              <a:avLst/>
              <a:gdLst>
                <a:gd name="connsiteX0" fmla="*/ 109490 w 208210"/>
                <a:gd name="connsiteY0" fmla="*/ 462430 h 1624840"/>
                <a:gd name="connsiteX1" fmla="*/ 109207 w 208210"/>
                <a:gd name="connsiteY1" fmla="*/ 59615 h 1624840"/>
                <a:gd name="connsiteX2" fmla="*/ 108253 w 208210"/>
                <a:gd name="connsiteY2" fmla="*/ 58321 h 1624840"/>
                <a:gd name="connsiteX3" fmla="*/ 4828 w 208210"/>
                <a:gd name="connsiteY3" fmla="*/ 1268 h 1624840"/>
                <a:gd name="connsiteX4" fmla="*/ 0 w 208210"/>
                <a:gd name="connsiteY4" fmla="*/ -100 h 1624840"/>
                <a:gd name="connsiteX5" fmla="*/ 260 w 208210"/>
                <a:gd name="connsiteY5" fmla="*/ 4920 h 1624840"/>
                <a:gd name="connsiteX6" fmla="*/ 81201 w 208210"/>
                <a:gd name="connsiteY6" fmla="*/ 1620086 h 1624840"/>
                <a:gd name="connsiteX7" fmla="*/ 81301 w 208210"/>
                <a:gd name="connsiteY7" fmla="*/ 1624740 h 1624840"/>
                <a:gd name="connsiteX8" fmla="*/ 85771 w 208210"/>
                <a:gd name="connsiteY8" fmla="*/ 1623465 h 1624840"/>
                <a:gd name="connsiteX9" fmla="*/ 206417 w 208210"/>
                <a:gd name="connsiteY9" fmla="*/ 1566702 h 1624840"/>
                <a:gd name="connsiteX10" fmla="*/ 208210 w 208210"/>
                <a:gd name="connsiteY10" fmla="*/ 1565526 h 162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210" h="1624840">
                  <a:moveTo>
                    <a:pt x="109490" y="462430"/>
                  </a:moveTo>
                  <a:cubicBezTo>
                    <a:pt x="110357" y="448026"/>
                    <a:pt x="130401" y="109099"/>
                    <a:pt x="109207" y="59615"/>
                  </a:cubicBezTo>
                  <a:lnTo>
                    <a:pt x="108253" y="58321"/>
                  </a:lnTo>
                  <a:cubicBezTo>
                    <a:pt x="78496" y="31784"/>
                    <a:pt x="43147" y="12284"/>
                    <a:pt x="4828" y="1268"/>
                  </a:cubicBezTo>
                  <a:lnTo>
                    <a:pt x="0" y="-100"/>
                  </a:lnTo>
                  <a:lnTo>
                    <a:pt x="260" y="4920"/>
                  </a:lnTo>
                  <a:cubicBezTo>
                    <a:pt x="1040" y="19485"/>
                    <a:pt x="77723" y="1463600"/>
                    <a:pt x="81201" y="1620086"/>
                  </a:cubicBezTo>
                  <a:lnTo>
                    <a:pt x="81301" y="1624740"/>
                  </a:lnTo>
                  <a:lnTo>
                    <a:pt x="85771" y="1623465"/>
                  </a:lnTo>
                  <a:cubicBezTo>
                    <a:pt x="128272" y="1609841"/>
                    <a:pt x="168826" y="1590761"/>
                    <a:pt x="206417" y="1566702"/>
                  </a:cubicBezTo>
                  <a:lnTo>
                    <a:pt x="208210" y="1565526"/>
                  </a:lnTo>
                  <a:close/>
                </a:path>
              </a:pathLst>
            </a:custGeom>
            <a:solidFill>
              <a:srgbClr val="E6F5FF"/>
            </a:solidFill>
            <a:ln w="12700" cap="flat">
              <a:noFill/>
              <a:prstDash val="solid"/>
              <a:miter/>
            </a:ln>
          </p:spPr>
          <p:txBody>
            <a:bodyPr rtlCol="0" anchor="ctr"/>
            <a:lstStyle/>
            <a:p>
              <a:endParaRPr lang="nl-NL"/>
            </a:p>
          </p:txBody>
        </p:sp>
        <p:sp>
          <p:nvSpPr>
            <p:cNvPr id="80" name="Vrije vorm 79">
              <a:extLst>
                <a:ext uri="{FF2B5EF4-FFF2-40B4-BE49-F238E27FC236}">
                  <a16:creationId xmlns:a16="http://schemas.microsoft.com/office/drawing/2014/main" id="{904BEFE8-1C53-EA88-171A-90836484F389}"/>
                </a:ext>
              </a:extLst>
            </p:cNvPr>
            <p:cNvSpPr/>
            <p:nvPr/>
          </p:nvSpPr>
          <p:spPr>
            <a:xfrm>
              <a:off x="4398122" y="3423299"/>
              <a:ext cx="86978" cy="405601"/>
            </a:xfrm>
            <a:custGeom>
              <a:avLst/>
              <a:gdLst>
                <a:gd name="connsiteX0" fmla="*/ 47350 w 86978"/>
                <a:gd name="connsiteY0" fmla="*/ 8611 h 405601"/>
                <a:gd name="connsiteX1" fmla="*/ 0 w 86978"/>
                <a:gd name="connsiteY1" fmla="*/ 99667 h 405601"/>
                <a:gd name="connsiteX2" fmla="*/ 31321 w 86978"/>
                <a:gd name="connsiteY2" fmla="*/ 165002 h 405601"/>
                <a:gd name="connsiteX3" fmla="*/ 432 w 86978"/>
                <a:gd name="connsiteY3" fmla="*/ 206383 h 405601"/>
                <a:gd name="connsiteX4" fmla="*/ 79065 w 86978"/>
                <a:gd name="connsiteY4" fmla="*/ 405602 h 405601"/>
                <a:gd name="connsiteX5" fmla="*/ 86978 w 86978"/>
                <a:gd name="connsiteY5" fmla="*/ 401740 h 405601"/>
                <a:gd name="connsiteX6" fmla="*/ 83104 w 86978"/>
                <a:gd name="connsiteY6" fmla="*/ 0 h 405601"/>
                <a:gd name="connsiteX7" fmla="*/ 47350 w 86978"/>
                <a:gd name="connsiteY7" fmla="*/ 8611 h 40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978" h="405601">
                  <a:moveTo>
                    <a:pt x="47350" y="8611"/>
                  </a:moveTo>
                  <a:lnTo>
                    <a:pt x="0" y="99667"/>
                  </a:lnTo>
                  <a:lnTo>
                    <a:pt x="31321" y="165002"/>
                  </a:lnTo>
                  <a:lnTo>
                    <a:pt x="432" y="206383"/>
                  </a:lnTo>
                  <a:lnTo>
                    <a:pt x="79065" y="405602"/>
                  </a:lnTo>
                  <a:lnTo>
                    <a:pt x="86978" y="401740"/>
                  </a:lnTo>
                  <a:lnTo>
                    <a:pt x="83104" y="0"/>
                  </a:lnTo>
                  <a:lnTo>
                    <a:pt x="47350" y="8611"/>
                  </a:lnTo>
                  <a:close/>
                </a:path>
              </a:pathLst>
            </a:custGeom>
            <a:solidFill>
              <a:srgbClr val="D2E3F3"/>
            </a:solidFill>
            <a:ln w="12700" cap="flat">
              <a:noFill/>
              <a:prstDash val="solid"/>
              <a:miter/>
            </a:ln>
          </p:spPr>
          <p:txBody>
            <a:bodyPr rtlCol="0" anchor="ctr"/>
            <a:lstStyle/>
            <a:p>
              <a:endParaRPr lang="nl-NL"/>
            </a:p>
          </p:txBody>
        </p:sp>
        <p:sp>
          <p:nvSpPr>
            <p:cNvPr id="81" name="Vrije vorm 80">
              <a:extLst>
                <a:ext uri="{FF2B5EF4-FFF2-40B4-BE49-F238E27FC236}">
                  <a16:creationId xmlns:a16="http://schemas.microsoft.com/office/drawing/2014/main" id="{B8C1C0BB-75E0-E45E-8470-273ABE13C570}"/>
                </a:ext>
              </a:extLst>
            </p:cNvPr>
            <p:cNvSpPr/>
            <p:nvPr/>
          </p:nvSpPr>
          <p:spPr>
            <a:xfrm>
              <a:off x="4518466" y="3226185"/>
              <a:ext cx="188353" cy="274028"/>
            </a:xfrm>
            <a:custGeom>
              <a:avLst/>
              <a:gdLst>
                <a:gd name="connsiteX0" fmla="*/ 188354 w 188353"/>
                <a:gd name="connsiteY0" fmla="*/ 213321 h 274028"/>
                <a:gd name="connsiteX1" fmla="*/ 129175 w 188353"/>
                <a:gd name="connsiteY1" fmla="*/ 264631 h 274028"/>
                <a:gd name="connsiteX2" fmla="*/ 80178 w 188353"/>
                <a:gd name="connsiteY2" fmla="*/ 265332 h 274028"/>
                <a:gd name="connsiteX3" fmla="*/ 272 w 188353"/>
                <a:gd name="connsiteY3" fmla="*/ 199957 h 274028"/>
                <a:gd name="connsiteX4" fmla="*/ 0 w 188353"/>
                <a:gd name="connsiteY4" fmla="*/ -100 h 274028"/>
                <a:gd name="connsiteX5" fmla="*/ 174152 w 188353"/>
                <a:gd name="connsiteY5" fmla="*/ 24437 h 27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353" h="274028">
                  <a:moveTo>
                    <a:pt x="188354" y="213321"/>
                  </a:moveTo>
                  <a:lnTo>
                    <a:pt x="129175" y="264631"/>
                  </a:lnTo>
                  <a:cubicBezTo>
                    <a:pt x="115190" y="276757"/>
                    <a:pt x="94505" y="277053"/>
                    <a:pt x="80178" y="265332"/>
                  </a:cubicBezTo>
                  <a:lnTo>
                    <a:pt x="272" y="199957"/>
                  </a:lnTo>
                  <a:lnTo>
                    <a:pt x="0" y="-100"/>
                  </a:lnTo>
                  <a:lnTo>
                    <a:pt x="174152" y="24437"/>
                  </a:lnTo>
                  <a:close/>
                </a:path>
              </a:pathLst>
            </a:custGeom>
            <a:solidFill>
              <a:srgbClr val="D3B6A3"/>
            </a:solidFill>
            <a:ln w="12700" cap="flat">
              <a:noFill/>
              <a:prstDash val="solid"/>
              <a:miter/>
            </a:ln>
          </p:spPr>
          <p:txBody>
            <a:bodyPr rtlCol="0" anchor="ctr"/>
            <a:lstStyle/>
            <a:p>
              <a:endParaRPr lang="nl-NL"/>
            </a:p>
          </p:txBody>
        </p:sp>
        <p:sp>
          <p:nvSpPr>
            <p:cNvPr id="82" name="Vrije vorm 81">
              <a:extLst>
                <a:ext uri="{FF2B5EF4-FFF2-40B4-BE49-F238E27FC236}">
                  <a16:creationId xmlns:a16="http://schemas.microsoft.com/office/drawing/2014/main" id="{7E94F408-56B4-CC4F-D11F-3F4295F06F5A}"/>
                </a:ext>
              </a:extLst>
            </p:cNvPr>
            <p:cNvSpPr/>
            <p:nvPr/>
          </p:nvSpPr>
          <p:spPr>
            <a:xfrm>
              <a:off x="4497080" y="2964250"/>
              <a:ext cx="273206" cy="391029"/>
            </a:xfrm>
            <a:custGeom>
              <a:avLst/>
              <a:gdLst>
                <a:gd name="connsiteX0" fmla="*/ 132821 w 273206"/>
                <a:gd name="connsiteY0" fmla="*/ -100 h 391029"/>
                <a:gd name="connsiteX1" fmla="*/ 18 w 273206"/>
                <a:gd name="connsiteY1" fmla="*/ 138559 h 391029"/>
                <a:gd name="connsiteX2" fmla="*/ 39065 w 273206"/>
                <a:gd name="connsiteY2" fmla="*/ 330940 h 391029"/>
                <a:gd name="connsiteX3" fmla="*/ 175124 w 273206"/>
                <a:gd name="connsiteY3" fmla="*/ 390929 h 391029"/>
                <a:gd name="connsiteX4" fmla="*/ 243908 w 273206"/>
                <a:gd name="connsiteY4" fmla="*/ 330309 h 391029"/>
                <a:gd name="connsiteX5" fmla="*/ 272469 w 273206"/>
                <a:gd name="connsiteY5" fmla="*/ 131656 h 391029"/>
                <a:gd name="connsiteX6" fmla="*/ 132821 w 273206"/>
                <a:gd name="connsiteY6" fmla="*/ -100 h 39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206" h="391029">
                  <a:moveTo>
                    <a:pt x="132821" y="-100"/>
                  </a:moveTo>
                  <a:cubicBezTo>
                    <a:pt x="99332" y="1551"/>
                    <a:pt x="-1543" y="7686"/>
                    <a:pt x="18" y="138559"/>
                  </a:cubicBezTo>
                  <a:cubicBezTo>
                    <a:pt x="1566" y="269423"/>
                    <a:pt x="22661" y="311782"/>
                    <a:pt x="39065" y="330940"/>
                  </a:cubicBezTo>
                  <a:cubicBezTo>
                    <a:pt x="60025" y="355440"/>
                    <a:pt x="93538" y="382263"/>
                    <a:pt x="175124" y="390929"/>
                  </a:cubicBezTo>
                  <a:cubicBezTo>
                    <a:pt x="222527" y="387096"/>
                    <a:pt x="229696" y="358549"/>
                    <a:pt x="243908" y="330309"/>
                  </a:cubicBezTo>
                  <a:cubicBezTo>
                    <a:pt x="255248" y="307789"/>
                    <a:pt x="277533" y="262428"/>
                    <a:pt x="272469" y="131656"/>
                  </a:cubicBezTo>
                  <a:cubicBezTo>
                    <a:pt x="267406" y="871"/>
                    <a:pt x="166346" y="-144"/>
                    <a:pt x="132821" y="-100"/>
                  </a:cubicBezTo>
                  <a:close/>
                </a:path>
              </a:pathLst>
            </a:custGeom>
            <a:solidFill>
              <a:srgbClr val="D3B6A3"/>
            </a:solidFill>
            <a:ln w="12700" cap="flat">
              <a:noFill/>
              <a:prstDash val="solid"/>
              <a:miter/>
            </a:ln>
          </p:spPr>
          <p:txBody>
            <a:bodyPr rtlCol="0" anchor="ctr"/>
            <a:lstStyle/>
            <a:p>
              <a:endParaRPr lang="nl-NL"/>
            </a:p>
          </p:txBody>
        </p:sp>
        <p:sp>
          <p:nvSpPr>
            <p:cNvPr id="83" name="Vrije vorm 82">
              <a:extLst>
                <a:ext uri="{FF2B5EF4-FFF2-40B4-BE49-F238E27FC236}">
                  <a16:creationId xmlns:a16="http://schemas.microsoft.com/office/drawing/2014/main" id="{2885C2AE-A408-6CFE-28B9-A619FF1227EB}"/>
                </a:ext>
              </a:extLst>
            </p:cNvPr>
            <p:cNvSpPr/>
            <p:nvPr/>
          </p:nvSpPr>
          <p:spPr>
            <a:xfrm>
              <a:off x="4452888" y="2928198"/>
              <a:ext cx="351421" cy="245444"/>
            </a:xfrm>
            <a:custGeom>
              <a:avLst/>
              <a:gdLst>
                <a:gd name="connsiteX0" fmla="*/ 38911 w 351421"/>
                <a:gd name="connsiteY0" fmla="*/ 245344 h 245444"/>
                <a:gd name="connsiteX1" fmla="*/ 38119 w 351421"/>
                <a:gd name="connsiteY1" fmla="*/ 62464 h 245444"/>
                <a:gd name="connsiteX2" fmla="*/ 116547 w 351421"/>
                <a:gd name="connsiteY2" fmla="*/ 618 h 245444"/>
                <a:gd name="connsiteX3" fmla="*/ 222820 w 351421"/>
                <a:gd name="connsiteY3" fmla="*/ 27830 h 245444"/>
                <a:gd name="connsiteX4" fmla="*/ 286317 w 351421"/>
                <a:gd name="connsiteY4" fmla="*/ 20044 h 245444"/>
                <a:gd name="connsiteX5" fmla="*/ 301706 w 351421"/>
                <a:gd name="connsiteY5" fmla="*/ 50920 h 245444"/>
                <a:gd name="connsiteX6" fmla="*/ 349766 w 351421"/>
                <a:gd name="connsiteY6" fmla="*/ 64829 h 245444"/>
                <a:gd name="connsiteX7" fmla="*/ 236549 w 351421"/>
                <a:gd name="connsiteY7" fmla="*/ 130500 h 245444"/>
                <a:gd name="connsiteX8" fmla="*/ 79977 w 351421"/>
                <a:gd name="connsiteY8" fmla="*/ 99778 h 245444"/>
                <a:gd name="connsiteX9" fmla="*/ 79146 w 351421"/>
                <a:gd name="connsiteY9" fmla="*/ 197489 h 245444"/>
                <a:gd name="connsiteX10" fmla="*/ 38911 w 351421"/>
                <a:gd name="connsiteY10" fmla="*/ 245344 h 2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421" h="245444">
                  <a:moveTo>
                    <a:pt x="38911" y="245344"/>
                  </a:moveTo>
                  <a:cubicBezTo>
                    <a:pt x="27373" y="183115"/>
                    <a:pt x="-42081" y="69570"/>
                    <a:pt x="38119" y="62464"/>
                  </a:cubicBezTo>
                  <a:cubicBezTo>
                    <a:pt x="44730" y="2718"/>
                    <a:pt x="104477" y="-2582"/>
                    <a:pt x="116547" y="618"/>
                  </a:cubicBezTo>
                  <a:cubicBezTo>
                    <a:pt x="157948" y="11612"/>
                    <a:pt x="197551" y="26555"/>
                    <a:pt x="222820" y="27830"/>
                  </a:cubicBezTo>
                  <a:cubicBezTo>
                    <a:pt x="244247" y="28237"/>
                    <a:pt x="265623" y="25616"/>
                    <a:pt x="286317" y="20044"/>
                  </a:cubicBezTo>
                  <a:cubicBezTo>
                    <a:pt x="307067" y="15457"/>
                    <a:pt x="321317" y="37580"/>
                    <a:pt x="301706" y="50920"/>
                  </a:cubicBezTo>
                  <a:cubicBezTo>
                    <a:pt x="310879" y="49385"/>
                    <a:pt x="337968" y="37252"/>
                    <a:pt x="349766" y="64829"/>
                  </a:cubicBezTo>
                  <a:cubicBezTo>
                    <a:pt x="363916" y="97860"/>
                    <a:pt x="284077" y="132072"/>
                    <a:pt x="236549" y="130500"/>
                  </a:cubicBezTo>
                  <a:cubicBezTo>
                    <a:pt x="155880" y="127819"/>
                    <a:pt x="135402" y="114182"/>
                    <a:pt x="79977" y="99778"/>
                  </a:cubicBezTo>
                  <a:cubicBezTo>
                    <a:pt x="68438" y="101698"/>
                    <a:pt x="113775" y="184026"/>
                    <a:pt x="79146" y="197489"/>
                  </a:cubicBezTo>
                  <a:cubicBezTo>
                    <a:pt x="44520" y="210952"/>
                    <a:pt x="40843" y="245344"/>
                    <a:pt x="38911" y="245344"/>
                  </a:cubicBezTo>
                  <a:close/>
                </a:path>
              </a:pathLst>
            </a:custGeom>
            <a:solidFill>
              <a:srgbClr val="152F32"/>
            </a:solidFill>
            <a:ln w="12700" cap="flat">
              <a:noFill/>
              <a:prstDash val="solid"/>
              <a:miter/>
            </a:ln>
          </p:spPr>
          <p:txBody>
            <a:bodyPr rtlCol="0" anchor="ctr"/>
            <a:lstStyle/>
            <a:p>
              <a:endParaRPr lang="nl-NL"/>
            </a:p>
          </p:txBody>
        </p:sp>
        <p:sp>
          <p:nvSpPr>
            <p:cNvPr id="84" name="Vrije vorm 83">
              <a:extLst>
                <a:ext uri="{FF2B5EF4-FFF2-40B4-BE49-F238E27FC236}">
                  <a16:creationId xmlns:a16="http://schemas.microsoft.com/office/drawing/2014/main" id="{6EFE268D-674D-16FD-F1E6-43E3FE1C9C29}"/>
                </a:ext>
              </a:extLst>
            </p:cNvPr>
            <p:cNvSpPr/>
            <p:nvPr/>
          </p:nvSpPr>
          <p:spPr>
            <a:xfrm>
              <a:off x="4491015" y="3067784"/>
              <a:ext cx="273965" cy="308441"/>
            </a:xfrm>
            <a:custGeom>
              <a:avLst/>
              <a:gdLst>
                <a:gd name="connsiteX0" fmla="*/ 210877 w 273965"/>
                <a:gd name="connsiteY0" fmla="*/ 171126 h 308441"/>
                <a:gd name="connsiteX1" fmla="*/ 128783 w 273965"/>
                <a:gd name="connsiteY1" fmla="*/ 195905 h 308441"/>
                <a:gd name="connsiteX2" fmla="*/ 29235 w 273965"/>
                <a:gd name="connsiteY2" fmla="*/ 57990 h 308441"/>
                <a:gd name="connsiteX3" fmla="*/ 227 w 273965"/>
                <a:gd name="connsiteY3" fmla="*/ 71998 h 308441"/>
                <a:gd name="connsiteX4" fmla="*/ 32750 w 273965"/>
                <a:gd name="connsiteY4" fmla="*/ 222237 h 308441"/>
                <a:gd name="connsiteX5" fmla="*/ 180186 w 273965"/>
                <a:gd name="connsiteY5" fmla="*/ 308341 h 308441"/>
                <a:gd name="connsiteX6" fmla="*/ 273965 w 273965"/>
                <a:gd name="connsiteY6" fmla="*/ 146712 h 308441"/>
                <a:gd name="connsiteX7" fmla="*/ 252894 w 273965"/>
                <a:gd name="connsiteY7" fmla="*/ 190705 h 308441"/>
                <a:gd name="connsiteX8" fmla="*/ 210876 w 273965"/>
                <a:gd name="connsiteY8" fmla="*/ 171126 h 308441"/>
                <a:gd name="connsiteX9" fmla="*/ 161603 w 273965"/>
                <a:gd name="connsiteY9" fmla="*/ 201520 h 308441"/>
                <a:gd name="connsiteX10" fmla="*/ 243400 w 273965"/>
                <a:gd name="connsiteY10" fmla="*/ 202101 h 308441"/>
                <a:gd name="connsiteX11" fmla="*/ 200032 w 273965"/>
                <a:gd name="connsiteY11" fmla="*/ 243922 h 308441"/>
                <a:gd name="connsiteX12" fmla="*/ 161603 w 273965"/>
                <a:gd name="connsiteY12" fmla="*/ 201520 h 30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3965" h="308441">
                  <a:moveTo>
                    <a:pt x="210877" y="171126"/>
                  </a:moveTo>
                  <a:cubicBezTo>
                    <a:pt x="176794" y="171126"/>
                    <a:pt x="148913" y="174220"/>
                    <a:pt x="128783" y="195905"/>
                  </a:cubicBezTo>
                  <a:cubicBezTo>
                    <a:pt x="108653" y="217588"/>
                    <a:pt x="31833" y="172382"/>
                    <a:pt x="29235" y="57990"/>
                  </a:cubicBezTo>
                  <a:cubicBezTo>
                    <a:pt x="26634" y="-56404"/>
                    <a:pt x="-2868" y="25534"/>
                    <a:pt x="227" y="71998"/>
                  </a:cubicBezTo>
                  <a:cubicBezTo>
                    <a:pt x="3334" y="118460"/>
                    <a:pt x="3334" y="172674"/>
                    <a:pt x="32750" y="222237"/>
                  </a:cubicBezTo>
                  <a:cubicBezTo>
                    <a:pt x="64494" y="273696"/>
                    <a:pt x="119770" y="305978"/>
                    <a:pt x="180186" y="308341"/>
                  </a:cubicBezTo>
                  <a:cubicBezTo>
                    <a:pt x="247337" y="308342"/>
                    <a:pt x="272765" y="237169"/>
                    <a:pt x="273965" y="146712"/>
                  </a:cubicBezTo>
                  <a:cubicBezTo>
                    <a:pt x="267206" y="158423"/>
                    <a:pt x="259183" y="201668"/>
                    <a:pt x="252894" y="190705"/>
                  </a:cubicBezTo>
                  <a:cubicBezTo>
                    <a:pt x="243487" y="177028"/>
                    <a:pt x="227400" y="169531"/>
                    <a:pt x="210876" y="171126"/>
                  </a:cubicBezTo>
                  <a:close/>
                  <a:moveTo>
                    <a:pt x="161603" y="201520"/>
                  </a:moveTo>
                  <a:cubicBezTo>
                    <a:pt x="167000" y="185970"/>
                    <a:pt x="238744" y="186614"/>
                    <a:pt x="243400" y="202101"/>
                  </a:cubicBezTo>
                  <a:cubicBezTo>
                    <a:pt x="248042" y="217588"/>
                    <a:pt x="221710" y="247016"/>
                    <a:pt x="200032" y="243922"/>
                  </a:cubicBezTo>
                  <a:cubicBezTo>
                    <a:pt x="178342" y="240826"/>
                    <a:pt x="153457" y="224919"/>
                    <a:pt x="161603" y="201520"/>
                  </a:cubicBezTo>
                  <a:close/>
                </a:path>
              </a:pathLst>
            </a:custGeom>
            <a:solidFill>
              <a:srgbClr val="152F32"/>
            </a:solidFill>
            <a:ln w="12700" cap="flat">
              <a:noFill/>
              <a:prstDash val="solid"/>
              <a:miter/>
            </a:ln>
          </p:spPr>
          <p:txBody>
            <a:bodyPr rtlCol="0" anchor="ctr"/>
            <a:lstStyle/>
            <a:p>
              <a:endParaRPr lang="nl-NL"/>
            </a:p>
          </p:txBody>
        </p:sp>
        <p:sp>
          <p:nvSpPr>
            <p:cNvPr id="85" name="Vrije vorm 84">
              <a:extLst>
                <a:ext uri="{FF2B5EF4-FFF2-40B4-BE49-F238E27FC236}">
                  <a16:creationId xmlns:a16="http://schemas.microsoft.com/office/drawing/2014/main" id="{B0C06531-E912-B090-62B9-044537978131}"/>
                </a:ext>
              </a:extLst>
            </p:cNvPr>
            <p:cNvSpPr/>
            <p:nvPr/>
          </p:nvSpPr>
          <p:spPr>
            <a:xfrm>
              <a:off x="4460528" y="3143055"/>
              <a:ext cx="50254" cy="83221"/>
            </a:xfrm>
            <a:custGeom>
              <a:avLst/>
              <a:gdLst>
                <a:gd name="connsiteX0" fmla="*/ 48133 w 50254"/>
                <a:gd name="connsiteY0" fmla="*/ 16132 h 83221"/>
                <a:gd name="connsiteX1" fmla="*/ 28053 w 50254"/>
                <a:gd name="connsiteY1" fmla="*/ 230 h 83221"/>
                <a:gd name="connsiteX2" fmla="*/ 24 w 50254"/>
                <a:gd name="connsiteY2" fmla="*/ 33106 h 83221"/>
                <a:gd name="connsiteX3" fmla="*/ 40927 w 50254"/>
                <a:gd name="connsiteY3" fmla="*/ 82720 h 83221"/>
                <a:gd name="connsiteX4" fmla="*/ 48133 w 50254"/>
                <a:gd name="connsiteY4" fmla="*/ 16132 h 83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54" h="83221">
                  <a:moveTo>
                    <a:pt x="48133" y="16132"/>
                  </a:moveTo>
                  <a:cubicBezTo>
                    <a:pt x="44386" y="7911"/>
                    <a:pt x="36914" y="1993"/>
                    <a:pt x="28053" y="230"/>
                  </a:cubicBezTo>
                  <a:cubicBezTo>
                    <a:pt x="17739" y="-1671"/>
                    <a:pt x="-757" y="4031"/>
                    <a:pt x="24" y="33106"/>
                  </a:cubicBezTo>
                  <a:cubicBezTo>
                    <a:pt x="791" y="62186"/>
                    <a:pt x="25675" y="86570"/>
                    <a:pt x="40927" y="82720"/>
                  </a:cubicBezTo>
                  <a:cubicBezTo>
                    <a:pt x="56181" y="78863"/>
                    <a:pt x="48133" y="16132"/>
                    <a:pt x="48133" y="16132"/>
                  </a:cubicBezTo>
                  <a:close/>
                </a:path>
              </a:pathLst>
            </a:custGeom>
            <a:solidFill>
              <a:srgbClr val="D3B6A3"/>
            </a:solidFill>
            <a:ln w="12700" cap="flat">
              <a:noFill/>
              <a:prstDash val="solid"/>
              <a:miter/>
            </a:ln>
          </p:spPr>
          <p:txBody>
            <a:bodyPr rtlCol="0" anchor="ctr"/>
            <a:lstStyle/>
            <a:p>
              <a:endParaRPr lang="nl-NL"/>
            </a:p>
          </p:txBody>
        </p:sp>
        <p:sp>
          <p:nvSpPr>
            <p:cNvPr id="86" name="Vrije vorm 85">
              <a:extLst>
                <a:ext uri="{FF2B5EF4-FFF2-40B4-BE49-F238E27FC236}">
                  <a16:creationId xmlns:a16="http://schemas.microsoft.com/office/drawing/2014/main" id="{27FC7589-3FF4-F59A-367C-E3FC9D333EF2}"/>
                </a:ext>
              </a:extLst>
            </p:cNvPr>
            <p:cNvSpPr/>
            <p:nvPr/>
          </p:nvSpPr>
          <p:spPr>
            <a:xfrm>
              <a:off x="4617621" y="3157001"/>
              <a:ext cx="23566" cy="28499"/>
            </a:xfrm>
            <a:custGeom>
              <a:avLst/>
              <a:gdLst>
                <a:gd name="connsiteX0" fmla="*/ 10929 w 23566"/>
                <a:gd name="connsiteY0" fmla="*/ -100 h 28499"/>
                <a:gd name="connsiteX1" fmla="*/ 23395 w 23566"/>
                <a:gd name="connsiteY1" fmla="*/ 13945 h 28499"/>
                <a:gd name="connsiteX2" fmla="*/ 13115 w 23566"/>
                <a:gd name="connsiteY2" fmla="*/ 28329 h 28499"/>
                <a:gd name="connsiteX3" fmla="*/ 12638 w 23566"/>
                <a:gd name="connsiteY3" fmla="*/ 28399 h 28499"/>
                <a:gd name="connsiteX4" fmla="*/ 171 w 23566"/>
                <a:gd name="connsiteY4" fmla="*/ 14354 h 28499"/>
                <a:gd name="connsiteX5" fmla="*/ 10460 w 23566"/>
                <a:gd name="connsiteY5" fmla="*/ -32 h 28499"/>
                <a:gd name="connsiteX6" fmla="*/ 10929 w 23566"/>
                <a:gd name="connsiteY6" fmla="*/ -100 h 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66" h="28499">
                  <a:moveTo>
                    <a:pt x="10929" y="-100"/>
                  </a:moveTo>
                  <a:cubicBezTo>
                    <a:pt x="18112" y="613"/>
                    <a:pt x="23539" y="6728"/>
                    <a:pt x="23395" y="13945"/>
                  </a:cubicBezTo>
                  <a:cubicBezTo>
                    <a:pt x="24528" y="20756"/>
                    <a:pt x="19926" y="27196"/>
                    <a:pt x="13115" y="28329"/>
                  </a:cubicBezTo>
                  <a:cubicBezTo>
                    <a:pt x="12956" y="28355"/>
                    <a:pt x="12797" y="28379"/>
                    <a:pt x="12638" y="28399"/>
                  </a:cubicBezTo>
                  <a:cubicBezTo>
                    <a:pt x="5457" y="27681"/>
                    <a:pt x="31" y="21569"/>
                    <a:pt x="171" y="14354"/>
                  </a:cubicBezTo>
                  <a:cubicBezTo>
                    <a:pt x="-960" y="7540"/>
                    <a:pt x="3646" y="1100"/>
                    <a:pt x="10460" y="-32"/>
                  </a:cubicBezTo>
                  <a:cubicBezTo>
                    <a:pt x="10615" y="-58"/>
                    <a:pt x="10772" y="-80"/>
                    <a:pt x="10929" y="-100"/>
                  </a:cubicBezTo>
                  <a:close/>
                </a:path>
              </a:pathLst>
            </a:custGeom>
            <a:solidFill>
              <a:srgbClr val="152F32"/>
            </a:solidFill>
            <a:ln w="12700" cap="flat">
              <a:noFill/>
              <a:prstDash val="solid"/>
              <a:miter/>
            </a:ln>
          </p:spPr>
          <p:txBody>
            <a:bodyPr rtlCol="0" anchor="ctr"/>
            <a:lstStyle/>
            <a:p>
              <a:endParaRPr lang="nl-NL"/>
            </a:p>
          </p:txBody>
        </p:sp>
        <p:sp>
          <p:nvSpPr>
            <p:cNvPr id="87" name="Vrije vorm 86">
              <a:extLst>
                <a:ext uri="{FF2B5EF4-FFF2-40B4-BE49-F238E27FC236}">
                  <a16:creationId xmlns:a16="http://schemas.microsoft.com/office/drawing/2014/main" id="{46D86195-AD0B-A7D9-AE8C-417EFFBC8221}"/>
                </a:ext>
              </a:extLst>
            </p:cNvPr>
            <p:cNvSpPr/>
            <p:nvPr/>
          </p:nvSpPr>
          <p:spPr>
            <a:xfrm>
              <a:off x="4722432" y="3157001"/>
              <a:ext cx="23379" cy="28549"/>
            </a:xfrm>
            <a:custGeom>
              <a:avLst/>
              <a:gdLst>
                <a:gd name="connsiteX0" fmla="*/ 11820 w 23379"/>
                <a:gd name="connsiteY0" fmla="*/ -100 h 28549"/>
                <a:gd name="connsiteX1" fmla="*/ 83 w 23379"/>
                <a:gd name="connsiteY1" fmla="*/ 14558 h 28549"/>
                <a:gd name="connsiteX2" fmla="*/ 11068 w 23379"/>
                <a:gd name="connsiteY2" fmla="*/ 28403 h 28549"/>
                <a:gd name="connsiteX3" fmla="*/ 11547 w 23379"/>
                <a:gd name="connsiteY3" fmla="*/ 28449 h 28549"/>
                <a:gd name="connsiteX4" fmla="*/ 23297 w 23379"/>
                <a:gd name="connsiteY4" fmla="*/ 13790 h 28549"/>
                <a:gd name="connsiteX5" fmla="*/ 12300 w 23379"/>
                <a:gd name="connsiteY5" fmla="*/ -55 h 28549"/>
                <a:gd name="connsiteX6" fmla="*/ 11820 w 23379"/>
                <a:gd name="connsiteY6" fmla="*/ -100 h 2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9" h="28549">
                  <a:moveTo>
                    <a:pt x="11820" y="-100"/>
                  </a:moveTo>
                  <a:cubicBezTo>
                    <a:pt x="4683" y="976"/>
                    <a:pt x="-427" y="7359"/>
                    <a:pt x="83" y="14558"/>
                  </a:cubicBezTo>
                  <a:cubicBezTo>
                    <a:pt x="-707" y="21415"/>
                    <a:pt x="4211" y="27613"/>
                    <a:pt x="11068" y="28403"/>
                  </a:cubicBezTo>
                  <a:cubicBezTo>
                    <a:pt x="11228" y="28422"/>
                    <a:pt x="11387" y="28437"/>
                    <a:pt x="11547" y="28449"/>
                  </a:cubicBezTo>
                  <a:cubicBezTo>
                    <a:pt x="18686" y="27372"/>
                    <a:pt x="23800" y="20992"/>
                    <a:pt x="23297" y="13790"/>
                  </a:cubicBezTo>
                  <a:cubicBezTo>
                    <a:pt x="24083" y="6931"/>
                    <a:pt x="19160" y="732"/>
                    <a:pt x="12300" y="-55"/>
                  </a:cubicBezTo>
                  <a:cubicBezTo>
                    <a:pt x="12141" y="-73"/>
                    <a:pt x="11980" y="-88"/>
                    <a:pt x="11820" y="-100"/>
                  </a:cubicBezTo>
                  <a:close/>
                </a:path>
              </a:pathLst>
            </a:custGeom>
            <a:solidFill>
              <a:srgbClr val="152F32"/>
            </a:solidFill>
            <a:ln w="12700" cap="flat">
              <a:noFill/>
              <a:prstDash val="solid"/>
              <a:miter/>
            </a:ln>
          </p:spPr>
          <p:txBody>
            <a:bodyPr rtlCol="0" anchor="ctr"/>
            <a:lstStyle/>
            <a:p>
              <a:endParaRPr lang="nl-NL"/>
            </a:p>
          </p:txBody>
        </p:sp>
        <p:sp>
          <p:nvSpPr>
            <p:cNvPr id="88" name="Vrije vorm 87">
              <a:extLst>
                <a:ext uri="{FF2B5EF4-FFF2-40B4-BE49-F238E27FC236}">
                  <a16:creationId xmlns:a16="http://schemas.microsoft.com/office/drawing/2014/main" id="{BB85B7E9-C48A-1084-0667-368FDACEE15B}"/>
                </a:ext>
              </a:extLst>
            </p:cNvPr>
            <p:cNvSpPr/>
            <p:nvPr/>
          </p:nvSpPr>
          <p:spPr>
            <a:xfrm>
              <a:off x="4661494" y="3270149"/>
              <a:ext cx="64414" cy="15719"/>
            </a:xfrm>
            <a:custGeom>
              <a:avLst/>
              <a:gdLst>
                <a:gd name="connsiteX0" fmla="*/ 27992 w 64414"/>
                <a:gd name="connsiteY0" fmla="*/ 15592 h 15719"/>
                <a:gd name="connsiteX1" fmla="*/ 0 w 64414"/>
                <a:gd name="connsiteY1" fmla="*/ 8219 h 15719"/>
                <a:gd name="connsiteX2" fmla="*/ 4147 w 64414"/>
                <a:gd name="connsiteY2" fmla="*/ 2351 h 15719"/>
                <a:gd name="connsiteX3" fmla="*/ 61245 w 64414"/>
                <a:gd name="connsiteY3" fmla="*/ -100 h 15719"/>
                <a:gd name="connsiteX4" fmla="*/ 64414 w 64414"/>
                <a:gd name="connsiteY4" fmla="*/ 6350 h 15719"/>
                <a:gd name="connsiteX5" fmla="*/ 27992 w 64414"/>
                <a:gd name="connsiteY5" fmla="*/ 15592 h 1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414" h="15719">
                  <a:moveTo>
                    <a:pt x="27992" y="15592"/>
                  </a:moveTo>
                  <a:cubicBezTo>
                    <a:pt x="18142" y="15919"/>
                    <a:pt x="8411" y="13356"/>
                    <a:pt x="0" y="8219"/>
                  </a:cubicBezTo>
                  <a:lnTo>
                    <a:pt x="4147" y="2351"/>
                  </a:lnTo>
                  <a:cubicBezTo>
                    <a:pt x="5014" y="2964"/>
                    <a:pt x="26036" y="17176"/>
                    <a:pt x="61245" y="-100"/>
                  </a:cubicBezTo>
                  <a:lnTo>
                    <a:pt x="64414" y="6350"/>
                  </a:lnTo>
                  <a:cubicBezTo>
                    <a:pt x="53146" y="12190"/>
                    <a:pt x="40682" y="15353"/>
                    <a:pt x="27992" y="15592"/>
                  </a:cubicBezTo>
                  <a:close/>
                </a:path>
              </a:pathLst>
            </a:custGeom>
            <a:solidFill>
              <a:srgbClr val="AF9282"/>
            </a:solidFill>
            <a:ln w="12700" cap="flat">
              <a:noFill/>
              <a:prstDash val="solid"/>
              <a:miter/>
            </a:ln>
          </p:spPr>
          <p:txBody>
            <a:bodyPr rtlCol="0" anchor="ctr"/>
            <a:lstStyle/>
            <a:p>
              <a:endParaRPr lang="nl-NL"/>
            </a:p>
          </p:txBody>
        </p:sp>
        <p:sp>
          <p:nvSpPr>
            <p:cNvPr id="89" name="Vrije vorm 88">
              <a:extLst>
                <a:ext uri="{FF2B5EF4-FFF2-40B4-BE49-F238E27FC236}">
                  <a16:creationId xmlns:a16="http://schemas.microsoft.com/office/drawing/2014/main" id="{512E3630-783C-98B1-9C2F-DE0C2AFA9AE1}"/>
                </a:ext>
              </a:extLst>
            </p:cNvPr>
            <p:cNvSpPr/>
            <p:nvPr/>
          </p:nvSpPr>
          <p:spPr>
            <a:xfrm>
              <a:off x="4606179" y="3123306"/>
              <a:ext cx="46215" cy="9806"/>
            </a:xfrm>
            <a:custGeom>
              <a:avLst/>
              <a:gdLst>
                <a:gd name="connsiteX0" fmla="*/ 44656 w 46215"/>
                <a:gd name="connsiteY0" fmla="*/ 9706 h 9806"/>
                <a:gd name="connsiteX1" fmla="*/ 2600 w 46215"/>
                <a:gd name="connsiteY1" fmla="*/ 8729 h 9806"/>
                <a:gd name="connsiteX2" fmla="*/ 0 w 46215"/>
                <a:gd name="connsiteY2" fmla="*/ 2031 h 9806"/>
                <a:gd name="connsiteX3" fmla="*/ 46215 w 46215"/>
                <a:gd name="connsiteY3" fmla="*/ 2687 h 9806"/>
              </a:gdLst>
              <a:ahLst/>
              <a:cxnLst>
                <a:cxn ang="0">
                  <a:pos x="connsiteX0" y="connsiteY0"/>
                </a:cxn>
                <a:cxn ang="0">
                  <a:pos x="connsiteX1" y="connsiteY1"/>
                </a:cxn>
                <a:cxn ang="0">
                  <a:pos x="connsiteX2" y="connsiteY2"/>
                </a:cxn>
                <a:cxn ang="0">
                  <a:pos x="connsiteX3" y="connsiteY3"/>
                </a:cxn>
              </a:cxnLst>
              <a:rect l="l" t="t" r="r" b="b"/>
              <a:pathLst>
                <a:path w="46215" h="9806">
                  <a:moveTo>
                    <a:pt x="44656" y="9706"/>
                  </a:moveTo>
                  <a:cubicBezTo>
                    <a:pt x="30838" y="6615"/>
                    <a:pt x="16546" y="6283"/>
                    <a:pt x="2600" y="8729"/>
                  </a:cubicBezTo>
                  <a:lnTo>
                    <a:pt x="0" y="2031"/>
                  </a:lnTo>
                  <a:cubicBezTo>
                    <a:pt x="15278" y="-1017"/>
                    <a:pt x="31029" y="-794"/>
                    <a:pt x="46215" y="2687"/>
                  </a:cubicBezTo>
                  <a:close/>
                </a:path>
              </a:pathLst>
            </a:custGeom>
            <a:solidFill>
              <a:srgbClr val="AF9282"/>
            </a:solidFill>
            <a:ln w="12700" cap="flat">
              <a:noFill/>
              <a:prstDash val="solid"/>
              <a:miter/>
            </a:ln>
          </p:spPr>
          <p:txBody>
            <a:bodyPr rtlCol="0" anchor="ctr"/>
            <a:lstStyle/>
            <a:p>
              <a:endParaRPr lang="nl-NL"/>
            </a:p>
          </p:txBody>
        </p:sp>
        <p:sp>
          <p:nvSpPr>
            <p:cNvPr id="90" name="Vrije vorm 89">
              <a:extLst>
                <a:ext uri="{FF2B5EF4-FFF2-40B4-BE49-F238E27FC236}">
                  <a16:creationId xmlns:a16="http://schemas.microsoft.com/office/drawing/2014/main" id="{122ABA7A-25D8-12BB-A6DA-DE7B16B1C820}"/>
                </a:ext>
              </a:extLst>
            </p:cNvPr>
            <p:cNvSpPr/>
            <p:nvPr/>
          </p:nvSpPr>
          <p:spPr>
            <a:xfrm>
              <a:off x="4717803" y="3121963"/>
              <a:ext cx="43687" cy="11149"/>
            </a:xfrm>
            <a:custGeom>
              <a:avLst/>
              <a:gdLst>
                <a:gd name="connsiteX0" fmla="*/ 41878 w 43687"/>
                <a:gd name="connsiteY0" fmla="*/ 11049 h 11149"/>
                <a:gd name="connsiteX1" fmla="*/ 2141 w 43687"/>
                <a:gd name="connsiteY1" fmla="*/ 8201 h 11149"/>
                <a:gd name="connsiteX2" fmla="*/ 0 w 43687"/>
                <a:gd name="connsiteY2" fmla="*/ 1235 h 11149"/>
                <a:gd name="connsiteX3" fmla="*/ 43688 w 43687"/>
                <a:gd name="connsiteY3" fmla="*/ 3937 h 11149"/>
              </a:gdLst>
              <a:ahLst/>
              <a:cxnLst>
                <a:cxn ang="0">
                  <a:pos x="connsiteX0" y="connsiteY0"/>
                </a:cxn>
                <a:cxn ang="0">
                  <a:pos x="connsiteX1" y="connsiteY1"/>
                </a:cxn>
                <a:cxn ang="0">
                  <a:pos x="connsiteX2" y="connsiteY2"/>
                </a:cxn>
                <a:cxn ang="0">
                  <a:pos x="connsiteX3" y="connsiteY3"/>
                </a:cxn>
              </a:cxnLst>
              <a:rect l="l" t="t" r="r" b="b"/>
              <a:pathLst>
                <a:path w="43687" h="11149">
                  <a:moveTo>
                    <a:pt x="41878" y="11049"/>
                  </a:moveTo>
                  <a:cubicBezTo>
                    <a:pt x="28986" y="7281"/>
                    <a:pt x="15439" y="6310"/>
                    <a:pt x="2141" y="8201"/>
                  </a:cubicBezTo>
                  <a:lnTo>
                    <a:pt x="0" y="1235"/>
                  </a:lnTo>
                  <a:cubicBezTo>
                    <a:pt x="14578" y="-1212"/>
                    <a:pt x="29522" y="-288"/>
                    <a:pt x="43688" y="3937"/>
                  </a:cubicBezTo>
                  <a:close/>
                </a:path>
              </a:pathLst>
            </a:custGeom>
            <a:solidFill>
              <a:srgbClr val="AF9282"/>
            </a:solidFill>
            <a:ln w="12700" cap="flat">
              <a:noFill/>
              <a:prstDash val="solid"/>
              <a:miter/>
            </a:ln>
          </p:spPr>
          <p:txBody>
            <a:bodyPr rtlCol="0" anchor="ctr"/>
            <a:lstStyle/>
            <a:p>
              <a:endParaRPr lang="nl-NL"/>
            </a:p>
          </p:txBody>
        </p:sp>
        <p:sp>
          <p:nvSpPr>
            <p:cNvPr id="91" name="Vrije vorm 90">
              <a:extLst>
                <a:ext uri="{FF2B5EF4-FFF2-40B4-BE49-F238E27FC236}">
                  <a16:creationId xmlns:a16="http://schemas.microsoft.com/office/drawing/2014/main" id="{529F5355-D4B4-ED28-34CC-62D432492448}"/>
                </a:ext>
              </a:extLst>
            </p:cNvPr>
            <p:cNvSpPr/>
            <p:nvPr/>
          </p:nvSpPr>
          <p:spPr>
            <a:xfrm>
              <a:off x="4693489" y="3157023"/>
              <a:ext cx="26035" cy="78185"/>
            </a:xfrm>
            <a:custGeom>
              <a:avLst/>
              <a:gdLst>
                <a:gd name="connsiteX0" fmla="*/ 6911 w 26035"/>
                <a:gd name="connsiteY0" fmla="*/ 77966 h 78185"/>
                <a:gd name="connsiteX1" fmla="*/ 0 w 26035"/>
                <a:gd name="connsiteY1" fmla="*/ 77543 h 78185"/>
                <a:gd name="connsiteX2" fmla="*/ 1079 w 26035"/>
                <a:gd name="connsiteY2" fmla="*/ 69114 h 78185"/>
                <a:gd name="connsiteX3" fmla="*/ 17304 w 26035"/>
                <a:gd name="connsiteY3" fmla="*/ 67214 h 78185"/>
                <a:gd name="connsiteX4" fmla="*/ 17059 w 26035"/>
                <a:gd name="connsiteY4" fmla="*/ 64849 h 78185"/>
                <a:gd name="connsiteX5" fmla="*/ 9438 w 26035"/>
                <a:gd name="connsiteY5" fmla="*/ -100 h 78185"/>
                <a:gd name="connsiteX6" fmla="*/ 17752 w 26035"/>
                <a:gd name="connsiteY6" fmla="*/ 1642 h 78185"/>
                <a:gd name="connsiteX7" fmla="*/ 24958 w 26035"/>
                <a:gd name="connsiteY7" fmla="*/ 61713 h 78185"/>
                <a:gd name="connsiteX8" fmla="*/ 24012 w 26035"/>
                <a:gd name="connsiteY8" fmla="*/ 72424 h 78185"/>
                <a:gd name="connsiteX9" fmla="*/ 6912 w 26035"/>
                <a:gd name="connsiteY9" fmla="*/ 77966 h 78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5" h="78185">
                  <a:moveTo>
                    <a:pt x="6911" y="77966"/>
                  </a:moveTo>
                  <a:cubicBezTo>
                    <a:pt x="4601" y="77968"/>
                    <a:pt x="2293" y="77827"/>
                    <a:pt x="0" y="77543"/>
                  </a:cubicBezTo>
                  <a:lnTo>
                    <a:pt x="1079" y="69114"/>
                  </a:lnTo>
                  <a:cubicBezTo>
                    <a:pt x="7447" y="69935"/>
                    <a:pt x="15657" y="69338"/>
                    <a:pt x="17304" y="67214"/>
                  </a:cubicBezTo>
                  <a:cubicBezTo>
                    <a:pt x="17702" y="66699"/>
                    <a:pt x="17320" y="65513"/>
                    <a:pt x="17059" y="64849"/>
                  </a:cubicBezTo>
                  <a:cubicBezTo>
                    <a:pt x="8119" y="44438"/>
                    <a:pt x="5466" y="21826"/>
                    <a:pt x="9438" y="-100"/>
                  </a:cubicBezTo>
                  <a:lnTo>
                    <a:pt x="17752" y="1642"/>
                  </a:lnTo>
                  <a:cubicBezTo>
                    <a:pt x="14152" y="21937"/>
                    <a:pt x="16660" y="42844"/>
                    <a:pt x="24958" y="61713"/>
                  </a:cubicBezTo>
                  <a:cubicBezTo>
                    <a:pt x="26682" y="65177"/>
                    <a:pt x="26316" y="69315"/>
                    <a:pt x="24012" y="72424"/>
                  </a:cubicBezTo>
                  <a:cubicBezTo>
                    <a:pt x="19349" y="76600"/>
                    <a:pt x="13138" y="78613"/>
                    <a:pt x="6912" y="77966"/>
                  </a:cubicBezTo>
                  <a:close/>
                </a:path>
              </a:pathLst>
            </a:custGeom>
            <a:solidFill>
              <a:srgbClr val="AF9282"/>
            </a:solidFill>
            <a:ln w="12700" cap="flat">
              <a:noFill/>
              <a:prstDash val="solid"/>
              <a:miter/>
            </a:ln>
          </p:spPr>
          <p:txBody>
            <a:bodyPr rtlCol="0" anchor="ctr"/>
            <a:lstStyle/>
            <a:p>
              <a:endParaRPr lang="nl-NL"/>
            </a:p>
          </p:txBody>
        </p:sp>
        <p:sp>
          <p:nvSpPr>
            <p:cNvPr id="92" name="Vrije vorm 91">
              <a:extLst>
                <a:ext uri="{FF2B5EF4-FFF2-40B4-BE49-F238E27FC236}">
                  <a16:creationId xmlns:a16="http://schemas.microsoft.com/office/drawing/2014/main" id="{3A6C6AAA-46EB-83B3-8E9F-AECCE281093C}"/>
                </a:ext>
              </a:extLst>
            </p:cNvPr>
            <p:cNvSpPr/>
            <p:nvPr/>
          </p:nvSpPr>
          <p:spPr>
            <a:xfrm>
              <a:off x="4576693" y="3146993"/>
              <a:ext cx="208682" cy="65045"/>
            </a:xfrm>
            <a:custGeom>
              <a:avLst/>
              <a:gdLst>
                <a:gd name="connsiteX0" fmla="*/ 112199 w 208682"/>
                <a:gd name="connsiteY0" fmla="*/ 5748 h 65045"/>
                <a:gd name="connsiteX1" fmla="*/ 1878 w 208682"/>
                <a:gd name="connsiteY1" fmla="*/ 5048 h 65045"/>
                <a:gd name="connsiteX2" fmla="*/ 17093 w 208682"/>
                <a:gd name="connsiteY2" fmla="*/ 61254 h 65045"/>
                <a:gd name="connsiteX3" fmla="*/ 91523 w 208682"/>
                <a:gd name="connsiteY3" fmla="*/ 63848 h 65045"/>
                <a:gd name="connsiteX4" fmla="*/ 110032 w 208682"/>
                <a:gd name="connsiteY4" fmla="*/ 18734 h 65045"/>
                <a:gd name="connsiteX5" fmla="*/ 111220 w 208682"/>
                <a:gd name="connsiteY5" fmla="*/ 13980 h 65045"/>
                <a:gd name="connsiteX6" fmla="*/ 130088 w 208682"/>
                <a:gd name="connsiteY6" fmla="*/ 13925 h 65045"/>
                <a:gd name="connsiteX7" fmla="*/ 131289 w 208682"/>
                <a:gd name="connsiteY7" fmla="*/ 18734 h 65045"/>
                <a:gd name="connsiteX8" fmla="*/ 149797 w 208682"/>
                <a:gd name="connsiteY8" fmla="*/ 63848 h 65045"/>
                <a:gd name="connsiteX9" fmla="*/ 191580 w 208682"/>
                <a:gd name="connsiteY9" fmla="*/ 61254 h 65045"/>
                <a:gd name="connsiteX10" fmla="*/ 206808 w 208682"/>
                <a:gd name="connsiteY10" fmla="*/ 5048 h 65045"/>
                <a:gd name="connsiteX11" fmla="*/ 129680 w 208682"/>
                <a:gd name="connsiteY11" fmla="*/ 5661 h 65045"/>
                <a:gd name="connsiteX12" fmla="*/ 112199 w 208682"/>
                <a:gd name="connsiteY12" fmla="*/ 5748 h 65045"/>
                <a:gd name="connsiteX13" fmla="*/ 139138 w 208682"/>
                <a:gd name="connsiteY13" fmla="*/ 10656 h 65045"/>
                <a:gd name="connsiteX14" fmla="*/ 196841 w 208682"/>
                <a:gd name="connsiteY14" fmla="*/ 10049 h 65045"/>
                <a:gd name="connsiteX15" fmla="*/ 184400 w 208682"/>
                <a:gd name="connsiteY15" fmla="*/ 55955 h 65045"/>
                <a:gd name="connsiteX16" fmla="*/ 156260 w 208682"/>
                <a:gd name="connsiteY16" fmla="*/ 58072 h 65045"/>
                <a:gd name="connsiteX17" fmla="*/ 141156 w 208682"/>
                <a:gd name="connsiteY17" fmla="*/ 21236 h 65045"/>
                <a:gd name="connsiteX18" fmla="*/ 139138 w 208682"/>
                <a:gd name="connsiteY18" fmla="*/ 10656 h 65045"/>
                <a:gd name="connsiteX19" fmla="*/ 102182 w 208682"/>
                <a:gd name="connsiteY19" fmla="*/ 10656 h 65045"/>
                <a:gd name="connsiteX20" fmla="*/ 100165 w 208682"/>
                <a:gd name="connsiteY20" fmla="*/ 21236 h 65045"/>
                <a:gd name="connsiteX21" fmla="*/ 85062 w 208682"/>
                <a:gd name="connsiteY21" fmla="*/ 58072 h 65045"/>
                <a:gd name="connsiteX22" fmla="*/ 24273 w 208682"/>
                <a:gd name="connsiteY22" fmla="*/ 55955 h 65045"/>
                <a:gd name="connsiteX23" fmla="*/ 11844 w 208682"/>
                <a:gd name="connsiteY23" fmla="*/ 10049 h 65045"/>
                <a:gd name="connsiteX24" fmla="*/ 102182 w 208682"/>
                <a:gd name="connsiteY24" fmla="*/ 10656 h 6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682" h="65045">
                  <a:moveTo>
                    <a:pt x="112199" y="5748"/>
                  </a:moveTo>
                  <a:cubicBezTo>
                    <a:pt x="103124" y="4423"/>
                    <a:pt x="36023" y="-6279"/>
                    <a:pt x="1878" y="5048"/>
                  </a:cubicBezTo>
                  <a:cubicBezTo>
                    <a:pt x="-5524" y="22795"/>
                    <a:pt x="10928" y="57552"/>
                    <a:pt x="17093" y="61254"/>
                  </a:cubicBezTo>
                  <a:cubicBezTo>
                    <a:pt x="41721" y="64978"/>
                    <a:pt x="66696" y="65848"/>
                    <a:pt x="91523" y="63848"/>
                  </a:cubicBezTo>
                  <a:cubicBezTo>
                    <a:pt x="102629" y="63476"/>
                    <a:pt x="108385" y="23909"/>
                    <a:pt x="110032" y="18734"/>
                  </a:cubicBezTo>
                  <a:cubicBezTo>
                    <a:pt x="110513" y="17172"/>
                    <a:pt x="110909" y="15585"/>
                    <a:pt x="111220" y="13980"/>
                  </a:cubicBezTo>
                  <a:cubicBezTo>
                    <a:pt x="117298" y="11694"/>
                    <a:pt x="123996" y="11675"/>
                    <a:pt x="130088" y="13925"/>
                  </a:cubicBezTo>
                  <a:cubicBezTo>
                    <a:pt x="130402" y="15548"/>
                    <a:pt x="130803" y="17154"/>
                    <a:pt x="131289" y="18734"/>
                  </a:cubicBezTo>
                  <a:cubicBezTo>
                    <a:pt x="132935" y="23909"/>
                    <a:pt x="138692" y="63476"/>
                    <a:pt x="149797" y="63848"/>
                  </a:cubicBezTo>
                  <a:cubicBezTo>
                    <a:pt x="163752" y="65928"/>
                    <a:pt x="177989" y="65044"/>
                    <a:pt x="191580" y="61254"/>
                  </a:cubicBezTo>
                  <a:cubicBezTo>
                    <a:pt x="197758" y="57552"/>
                    <a:pt x="214199" y="22795"/>
                    <a:pt x="206808" y="5048"/>
                  </a:cubicBezTo>
                  <a:cubicBezTo>
                    <a:pt x="181492" y="-1528"/>
                    <a:pt x="154889" y="-1317"/>
                    <a:pt x="129680" y="5661"/>
                  </a:cubicBezTo>
                  <a:cubicBezTo>
                    <a:pt x="123974" y="3950"/>
                    <a:pt x="117887" y="3980"/>
                    <a:pt x="112199" y="5748"/>
                  </a:cubicBezTo>
                  <a:close/>
                  <a:moveTo>
                    <a:pt x="139138" y="10656"/>
                  </a:moveTo>
                  <a:cubicBezTo>
                    <a:pt x="157893" y="4774"/>
                    <a:pt x="177967" y="4563"/>
                    <a:pt x="196841" y="10049"/>
                  </a:cubicBezTo>
                  <a:cubicBezTo>
                    <a:pt x="202883" y="24553"/>
                    <a:pt x="189439" y="52940"/>
                    <a:pt x="184400" y="55955"/>
                  </a:cubicBezTo>
                  <a:cubicBezTo>
                    <a:pt x="175360" y="59076"/>
                    <a:pt x="165665" y="59805"/>
                    <a:pt x="156260" y="58072"/>
                  </a:cubicBezTo>
                  <a:cubicBezTo>
                    <a:pt x="147197" y="57769"/>
                    <a:pt x="142492" y="25463"/>
                    <a:pt x="141156" y="21236"/>
                  </a:cubicBezTo>
                  <a:cubicBezTo>
                    <a:pt x="140196" y="17770"/>
                    <a:pt x="139521" y="14232"/>
                    <a:pt x="139138" y="10656"/>
                  </a:cubicBezTo>
                  <a:close/>
                  <a:moveTo>
                    <a:pt x="102182" y="10656"/>
                  </a:moveTo>
                  <a:cubicBezTo>
                    <a:pt x="101799" y="14232"/>
                    <a:pt x="101125" y="17770"/>
                    <a:pt x="100165" y="21236"/>
                  </a:cubicBezTo>
                  <a:cubicBezTo>
                    <a:pt x="98828" y="25463"/>
                    <a:pt x="94123" y="57769"/>
                    <a:pt x="85062" y="58072"/>
                  </a:cubicBezTo>
                  <a:cubicBezTo>
                    <a:pt x="64785" y="59708"/>
                    <a:pt x="44387" y="58997"/>
                    <a:pt x="24273" y="55955"/>
                  </a:cubicBezTo>
                  <a:cubicBezTo>
                    <a:pt x="19235" y="52940"/>
                    <a:pt x="5802" y="24553"/>
                    <a:pt x="11844" y="10049"/>
                  </a:cubicBezTo>
                  <a:cubicBezTo>
                    <a:pt x="40046" y="697"/>
                    <a:pt x="95806" y="9759"/>
                    <a:pt x="102182" y="10656"/>
                  </a:cubicBezTo>
                  <a:close/>
                </a:path>
              </a:pathLst>
            </a:custGeom>
            <a:solidFill>
              <a:srgbClr val="152F32"/>
            </a:solidFill>
            <a:ln w="12700" cap="flat">
              <a:noFill/>
              <a:prstDash val="solid"/>
              <a:miter/>
            </a:ln>
          </p:spPr>
          <p:txBody>
            <a:bodyPr rtlCol="0" anchor="ctr"/>
            <a:lstStyle/>
            <a:p>
              <a:endParaRPr lang="nl-NL"/>
            </a:p>
          </p:txBody>
        </p:sp>
        <p:sp>
          <p:nvSpPr>
            <p:cNvPr id="93" name="Vrije vorm 92">
              <a:extLst>
                <a:ext uri="{FF2B5EF4-FFF2-40B4-BE49-F238E27FC236}">
                  <a16:creationId xmlns:a16="http://schemas.microsoft.com/office/drawing/2014/main" id="{8CB0DA6A-5ABA-5E82-D03B-894ECF572DCB}"/>
                </a:ext>
              </a:extLst>
            </p:cNvPr>
            <p:cNvSpPr/>
            <p:nvPr/>
          </p:nvSpPr>
          <p:spPr>
            <a:xfrm>
              <a:off x="4196482" y="3420073"/>
              <a:ext cx="285336" cy="572053"/>
            </a:xfrm>
            <a:custGeom>
              <a:avLst/>
              <a:gdLst>
                <a:gd name="connsiteX0" fmla="*/ 0 w 327343"/>
                <a:gd name="connsiteY0" fmla="*/ 1230901 h 1231001"/>
                <a:gd name="connsiteX1" fmla="*/ 79 w 327343"/>
                <a:gd name="connsiteY1" fmla="*/ 1227483 h 1231001"/>
                <a:gd name="connsiteX2" fmla="*/ 22958 w 327343"/>
                <a:gd name="connsiteY2" fmla="*/ 683287 h 1231001"/>
                <a:gd name="connsiteX3" fmla="*/ 114205 w 327343"/>
                <a:gd name="connsiteY3" fmla="*/ 120464 h 1231001"/>
                <a:gd name="connsiteX4" fmla="*/ 326166 w 327343"/>
                <a:gd name="connsiteY4" fmla="*/ -100 h 1231001"/>
                <a:gd name="connsiteX5" fmla="*/ 327344 w 327343"/>
                <a:gd name="connsiteY5" fmla="*/ 6156 h 1231001"/>
                <a:gd name="connsiteX6" fmla="*/ 120278 w 327343"/>
                <a:gd name="connsiteY6" fmla="*/ 122406 h 1231001"/>
                <a:gd name="connsiteX7" fmla="*/ 29322 w 327343"/>
                <a:gd name="connsiteY7" fmla="*/ 683668 h 1231001"/>
                <a:gd name="connsiteX8" fmla="*/ 6534 w 327343"/>
                <a:gd name="connsiteY8" fmla="*/ 1224213 h 1231001"/>
                <a:gd name="connsiteX9" fmla="*/ 30624 w 327343"/>
                <a:gd name="connsiteY9" fmla="*/ 1223077 h 1231001"/>
                <a:gd name="connsiteX10" fmla="*/ 30923 w 327343"/>
                <a:gd name="connsiteY10" fmla="*/ 1229449 h 1231001"/>
                <a:gd name="connsiteX0" fmla="*/ 0 w 327344"/>
                <a:gd name="connsiteY0" fmla="*/ 1231001 h 1231001"/>
                <a:gd name="connsiteX1" fmla="*/ 79 w 327344"/>
                <a:gd name="connsiteY1" fmla="*/ 1227583 h 1231001"/>
                <a:gd name="connsiteX2" fmla="*/ 22958 w 327344"/>
                <a:gd name="connsiteY2" fmla="*/ 683387 h 1231001"/>
                <a:gd name="connsiteX3" fmla="*/ 114205 w 327344"/>
                <a:gd name="connsiteY3" fmla="*/ 120564 h 1231001"/>
                <a:gd name="connsiteX4" fmla="*/ 326166 w 327344"/>
                <a:gd name="connsiteY4" fmla="*/ 0 h 1231001"/>
                <a:gd name="connsiteX5" fmla="*/ 327344 w 327344"/>
                <a:gd name="connsiteY5" fmla="*/ 6256 h 1231001"/>
                <a:gd name="connsiteX6" fmla="*/ 120278 w 327344"/>
                <a:gd name="connsiteY6" fmla="*/ 122506 h 1231001"/>
                <a:gd name="connsiteX7" fmla="*/ 29322 w 327344"/>
                <a:gd name="connsiteY7" fmla="*/ 683768 h 1231001"/>
                <a:gd name="connsiteX8" fmla="*/ 6534 w 327344"/>
                <a:gd name="connsiteY8" fmla="*/ 1224313 h 1231001"/>
                <a:gd name="connsiteX9" fmla="*/ 30624 w 327344"/>
                <a:gd name="connsiteY9" fmla="*/ 1223177 h 1231001"/>
                <a:gd name="connsiteX10" fmla="*/ 0 w 327344"/>
                <a:gd name="connsiteY10" fmla="*/ 1231001 h 1231001"/>
                <a:gd name="connsiteX0" fmla="*/ 0 w 327344"/>
                <a:gd name="connsiteY0" fmla="*/ 1231001 h 1231001"/>
                <a:gd name="connsiteX1" fmla="*/ 79 w 327344"/>
                <a:gd name="connsiteY1" fmla="*/ 1227583 h 1231001"/>
                <a:gd name="connsiteX2" fmla="*/ 22958 w 327344"/>
                <a:gd name="connsiteY2" fmla="*/ 683387 h 1231001"/>
                <a:gd name="connsiteX3" fmla="*/ 114205 w 327344"/>
                <a:gd name="connsiteY3" fmla="*/ 120564 h 1231001"/>
                <a:gd name="connsiteX4" fmla="*/ 326166 w 327344"/>
                <a:gd name="connsiteY4" fmla="*/ 0 h 1231001"/>
                <a:gd name="connsiteX5" fmla="*/ 327344 w 327344"/>
                <a:gd name="connsiteY5" fmla="*/ 6256 h 1231001"/>
                <a:gd name="connsiteX6" fmla="*/ 120278 w 327344"/>
                <a:gd name="connsiteY6" fmla="*/ 122506 h 1231001"/>
                <a:gd name="connsiteX7" fmla="*/ 29322 w 327344"/>
                <a:gd name="connsiteY7" fmla="*/ 683768 h 1231001"/>
                <a:gd name="connsiteX8" fmla="*/ 6534 w 327344"/>
                <a:gd name="connsiteY8" fmla="*/ 1224313 h 1231001"/>
                <a:gd name="connsiteX9" fmla="*/ 0 w 327344"/>
                <a:gd name="connsiteY9" fmla="*/ 1231001 h 1231001"/>
                <a:gd name="connsiteX0" fmla="*/ 6455 w 327265"/>
                <a:gd name="connsiteY0" fmla="*/ 1224313 h 1227583"/>
                <a:gd name="connsiteX1" fmla="*/ 0 w 327265"/>
                <a:gd name="connsiteY1" fmla="*/ 1227583 h 1227583"/>
                <a:gd name="connsiteX2" fmla="*/ 22879 w 327265"/>
                <a:gd name="connsiteY2" fmla="*/ 683387 h 1227583"/>
                <a:gd name="connsiteX3" fmla="*/ 114126 w 327265"/>
                <a:gd name="connsiteY3" fmla="*/ 120564 h 1227583"/>
                <a:gd name="connsiteX4" fmla="*/ 326087 w 327265"/>
                <a:gd name="connsiteY4" fmla="*/ 0 h 1227583"/>
                <a:gd name="connsiteX5" fmla="*/ 327265 w 327265"/>
                <a:gd name="connsiteY5" fmla="*/ 6256 h 1227583"/>
                <a:gd name="connsiteX6" fmla="*/ 120199 w 327265"/>
                <a:gd name="connsiteY6" fmla="*/ 122506 h 1227583"/>
                <a:gd name="connsiteX7" fmla="*/ 29243 w 327265"/>
                <a:gd name="connsiteY7" fmla="*/ 683768 h 1227583"/>
                <a:gd name="connsiteX8" fmla="*/ 6455 w 327265"/>
                <a:gd name="connsiteY8" fmla="*/ 1224313 h 1227583"/>
                <a:gd name="connsiteX0" fmla="*/ 29243 w 327265"/>
                <a:gd name="connsiteY0" fmla="*/ 683768 h 1227583"/>
                <a:gd name="connsiteX1" fmla="*/ 0 w 327265"/>
                <a:gd name="connsiteY1" fmla="*/ 1227583 h 1227583"/>
                <a:gd name="connsiteX2" fmla="*/ 22879 w 327265"/>
                <a:gd name="connsiteY2" fmla="*/ 683387 h 1227583"/>
                <a:gd name="connsiteX3" fmla="*/ 114126 w 327265"/>
                <a:gd name="connsiteY3" fmla="*/ 120564 h 1227583"/>
                <a:gd name="connsiteX4" fmla="*/ 326087 w 327265"/>
                <a:gd name="connsiteY4" fmla="*/ 0 h 1227583"/>
                <a:gd name="connsiteX5" fmla="*/ 327265 w 327265"/>
                <a:gd name="connsiteY5" fmla="*/ 6256 h 1227583"/>
                <a:gd name="connsiteX6" fmla="*/ 120199 w 327265"/>
                <a:gd name="connsiteY6" fmla="*/ 122506 h 1227583"/>
                <a:gd name="connsiteX7" fmla="*/ 29243 w 327265"/>
                <a:gd name="connsiteY7" fmla="*/ 683768 h 1227583"/>
                <a:gd name="connsiteX0" fmla="*/ 14916 w 312938"/>
                <a:gd name="connsiteY0" fmla="*/ 683768 h 753832"/>
                <a:gd name="connsiteX1" fmla="*/ 8552 w 312938"/>
                <a:gd name="connsiteY1" fmla="*/ 683387 h 753832"/>
                <a:gd name="connsiteX2" fmla="*/ 99799 w 312938"/>
                <a:gd name="connsiteY2" fmla="*/ 120564 h 753832"/>
                <a:gd name="connsiteX3" fmla="*/ 311760 w 312938"/>
                <a:gd name="connsiteY3" fmla="*/ 0 h 753832"/>
                <a:gd name="connsiteX4" fmla="*/ 312938 w 312938"/>
                <a:gd name="connsiteY4" fmla="*/ 6256 h 753832"/>
                <a:gd name="connsiteX5" fmla="*/ 105872 w 312938"/>
                <a:gd name="connsiteY5" fmla="*/ 122506 h 753832"/>
                <a:gd name="connsiteX6" fmla="*/ 14916 w 312938"/>
                <a:gd name="connsiteY6" fmla="*/ 683768 h 753832"/>
                <a:gd name="connsiteX0" fmla="*/ 1919 w 414241"/>
                <a:gd name="connsiteY0" fmla="*/ 636143 h 730874"/>
                <a:gd name="connsiteX1" fmla="*/ 109855 w 414241"/>
                <a:gd name="connsiteY1" fmla="*/ 683387 h 730874"/>
                <a:gd name="connsiteX2" fmla="*/ 201102 w 414241"/>
                <a:gd name="connsiteY2" fmla="*/ 120564 h 730874"/>
                <a:gd name="connsiteX3" fmla="*/ 413063 w 414241"/>
                <a:gd name="connsiteY3" fmla="*/ 0 h 730874"/>
                <a:gd name="connsiteX4" fmla="*/ 414241 w 414241"/>
                <a:gd name="connsiteY4" fmla="*/ 6256 h 730874"/>
                <a:gd name="connsiteX5" fmla="*/ 207175 w 414241"/>
                <a:gd name="connsiteY5" fmla="*/ 122506 h 730874"/>
                <a:gd name="connsiteX6" fmla="*/ 1919 w 414241"/>
                <a:gd name="connsiteY6" fmla="*/ 636143 h 730874"/>
                <a:gd name="connsiteX0" fmla="*/ 33991 w 306613"/>
                <a:gd name="connsiteY0" fmla="*/ 578993 h 712571"/>
                <a:gd name="connsiteX1" fmla="*/ 2227 w 306613"/>
                <a:gd name="connsiteY1" fmla="*/ 683387 h 712571"/>
                <a:gd name="connsiteX2" fmla="*/ 93474 w 306613"/>
                <a:gd name="connsiteY2" fmla="*/ 120564 h 712571"/>
                <a:gd name="connsiteX3" fmla="*/ 305435 w 306613"/>
                <a:gd name="connsiteY3" fmla="*/ 0 h 712571"/>
                <a:gd name="connsiteX4" fmla="*/ 306613 w 306613"/>
                <a:gd name="connsiteY4" fmla="*/ 6256 h 712571"/>
                <a:gd name="connsiteX5" fmla="*/ 99547 w 306613"/>
                <a:gd name="connsiteY5" fmla="*/ 122506 h 712571"/>
                <a:gd name="connsiteX6" fmla="*/ 33991 w 306613"/>
                <a:gd name="connsiteY6" fmla="*/ 578993 h 712571"/>
                <a:gd name="connsiteX0" fmla="*/ 11870 w 284492"/>
                <a:gd name="connsiteY0" fmla="*/ 578993 h 613937"/>
                <a:gd name="connsiteX1" fmla="*/ 5506 w 284492"/>
                <a:gd name="connsiteY1" fmla="*/ 530987 h 613937"/>
                <a:gd name="connsiteX2" fmla="*/ 71353 w 284492"/>
                <a:gd name="connsiteY2" fmla="*/ 120564 h 613937"/>
                <a:gd name="connsiteX3" fmla="*/ 283314 w 284492"/>
                <a:gd name="connsiteY3" fmla="*/ 0 h 613937"/>
                <a:gd name="connsiteX4" fmla="*/ 284492 w 284492"/>
                <a:gd name="connsiteY4" fmla="*/ 6256 h 613937"/>
                <a:gd name="connsiteX5" fmla="*/ 77426 w 284492"/>
                <a:gd name="connsiteY5" fmla="*/ 122506 h 613937"/>
                <a:gd name="connsiteX6" fmla="*/ 11870 w 284492"/>
                <a:gd name="connsiteY6" fmla="*/ 578993 h 613937"/>
                <a:gd name="connsiteX0" fmla="*/ 7060 w 279682"/>
                <a:gd name="connsiteY0" fmla="*/ 578993 h 631042"/>
                <a:gd name="connsiteX1" fmla="*/ 696 w 279682"/>
                <a:gd name="connsiteY1" fmla="*/ 530987 h 631042"/>
                <a:gd name="connsiteX2" fmla="*/ 66543 w 279682"/>
                <a:gd name="connsiteY2" fmla="*/ 120564 h 631042"/>
                <a:gd name="connsiteX3" fmla="*/ 278504 w 279682"/>
                <a:gd name="connsiteY3" fmla="*/ 0 h 631042"/>
                <a:gd name="connsiteX4" fmla="*/ 279682 w 279682"/>
                <a:gd name="connsiteY4" fmla="*/ 6256 h 631042"/>
                <a:gd name="connsiteX5" fmla="*/ 72616 w 279682"/>
                <a:gd name="connsiteY5" fmla="*/ 122506 h 631042"/>
                <a:gd name="connsiteX6" fmla="*/ 7060 w 279682"/>
                <a:gd name="connsiteY6" fmla="*/ 578993 h 631042"/>
                <a:gd name="connsiteX0" fmla="*/ 3357 w 275979"/>
                <a:gd name="connsiteY0" fmla="*/ 578993 h 658784"/>
                <a:gd name="connsiteX1" fmla="*/ 3343 w 275979"/>
                <a:gd name="connsiteY1" fmla="*/ 578612 h 658784"/>
                <a:gd name="connsiteX2" fmla="*/ 62840 w 275979"/>
                <a:gd name="connsiteY2" fmla="*/ 120564 h 658784"/>
                <a:gd name="connsiteX3" fmla="*/ 274801 w 275979"/>
                <a:gd name="connsiteY3" fmla="*/ 0 h 658784"/>
                <a:gd name="connsiteX4" fmla="*/ 275979 w 275979"/>
                <a:gd name="connsiteY4" fmla="*/ 6256 h 658784"/>
                <a:gd name="connsiteX5" fmla="*/ 68913 w 275979"/>
                <a:gd name="connsiteY5" fmla="*/ 122506 h 658784"/>
                <a:gd name="connsiteX6" fmla="*/ 3357 w 275979"/>
                <a:gd name="connsiteY6" fmla="*/ 578993 h 658784"/>
                <a:gd name="connsiteX0" fmla="*/ 13217 w 276314"/>
                <a:gd name="connsiteY0" fmla="*/ 585343 h 639621"/>
                <a:gd name="connsiteX1" fmla="*/ 3678 w 276314"/>
                <a:gd name="connsiteY1" fmla="*/ 578612 h 639621"/>
                <a:gd name="connsiteX2" fmla="*/ 63175 w 276314"/>
                <a:gd name="connsiteY2" fmla="*/ 120564 h 639621"/>
                <a:gd name="connsiteX3" fmla="*/ 275136 w 276314"/>
                <a:gd name="connsiteY3" fmla="*/ 0 h 639621"/>
                <a:gd name="connsiteX4" fmla="*/ 276314 w 276314"/>
                <a:gd name="connsiteY4" fmla="*/ 6256 h 639621"/>
                <a:gd name="connsiteX5" fmla="*/ 69248 w 276314"/>
                <a:gd name="connsiteY5" fmla="*/ 122506 h 639621"/>
                <a:gd name="connsiteX6" fmla="*/ 13217 w 276314"/>
                <a:gd name="connsiteY6" fmla="*/ 585343 h 639621"/>
                <a:gd name="connsiteX0" fmla="*/ 11879 w 274976"/>
                <a:gd name="connsiteY0" fmla="*/ 585343 h 617246"/>
                <a:gd name="connsiteX1" fmla="*/ 2340 w 274976"/>
                <a:gd name="connsiteY1" fmla="*/ 578612 h 617246"/>
                <a:gd name="connsiteX2" fmla="*/ 61837 w 274976"/>
                <a:gd name="connsiteY2" fmla="*/ 120564 h 617246"/>
                <a:gd name="connsiteX3" fmla="*/ 273798 w 274976"/>
                <a:gd name="connsiteY3" fmla="*/ 0 h 617246"/>
                <a:gd name="connsiteX4" fmla="*/ 274976 w 274976"/>
                <a:gd name="connsiteY4" fmla="*/ 6256 h 617246"/>
                <a:gd name="connsiteX5" fmla="*/ 67910 w 274976"/>
                <a:gd name="connsiteY5" fmla="*/ 122506 h 617246"/>
                <a:gd name="connsiteX6" fmla="*/ 11879 w 274976"/>
                <a:gd name="connsiteY6" fmla="*/ 585343 h 617246"/>
                <a:gd name="connsiteX0" fmla="*/ 36913 w 300010"/>
                <a:gd name="connsiteY0" fmla="*/ 585343 h 588050"/>
                <a:gd name="connsiteX1" fmla="*/ 27374 w 300010"/>
                <a:gd name="connsiteY1" fmla="*/ 578612 h 588050"/>
                <a:gd name="connsiteX2" fmla="*/ 86871 w 300010"/>
                <a:gd name="connsiteY2" fmla="*/ 120564 h 588050"/>
                <a:gd name="connsiteX3" fmla="*/ 298832 w 300010"/>
                <a:gd name="connsiteY3" fmla="*/ 0 h 588050"/>
                <a:gd name="connsiteX4" fmla="*/ 300010 w 300010"/>
                <a:gd name="connsiteY4" fmla="*/ 6256 h 588050"/>
                <a:gd name="connsiteX5" fmla="*/ 92944 w 300010"/>
                <a:gd name="connsiteY5" fmla="*/ 122506 h 588050"/>
                <a:gd name="connsiteX6" fmla="*/ 36913 w 300010"/>
                <a:gd name="connsiteY6" fmla="*/ 585343 h 588050"/>
                <a:gd name="connsiteX0" fmla="*/ 9563 w 272660"/>
                <a:gd name="connsiteY0" fmla="*/ 585343 h 588927"/>
                <a:gd name="connsiteX1" fmla="*/ 24 w 272660"/>
                <a:gd name="connsiteY1" fmla="*/ 578612 h 588927"/>
                <a:gd name="connsiteX2" fmla="*/ 59521 w 272660"/>
                <a:gd name="connsiteY2" fmla="*/ 120564 h 588927"/>
                <a:gd name="connsiteX3" fmla="*/ 271482 w 272660"/>
                <a:gd name="connsiteY3" fmla="*/ 0 h 588927"/>
                <a:gd name="connsiteX4" fmla="*/ 272660 w 272660"/>
                <a:gd name="connsiteY4" fmla="*/ 6256 h 588927"/>
                <a:gd name="connsiteX5" fmla="*/ 65594 w 272660"/>
                <a:gd name="connsiteY5" fmla="*/ 122506 h 588927"/>
                <a:gd name="connsiteX6" fmla="*/ 9563 w 272660"/>
                <a:gd name="connsiteY6" fmla="*/ 585343 h 588927"/>
                <a:gd name="connsiteX0" fmla="*/ 9540 w 272637"/>
                <a:gd name="connsiteY0" fmla="*/ 585343 h 588932"/>
                <a:gd name="connsiteX1" fmla="*/ 1 w 272637"/>
                <a:gd name="connsiteY1" fmla="*/ 578612 h 588932"/>
                <a:gd name="connsiteX2" fmla="*/ 59498 w 272637"/>
                <a:gd name="connsiteY2" fmla="*/ 120564 h 588932"/>
                <a:gd name="connsiteX3" fmla="*/ 271459 w 272637"/>
                <a:gd name="connsiteY3" fmla="*/ 0 h 588932"/>
                <a:gd name="connsiteX4" fmla="*/ 272637 w 272637"/>
                <a:gd name="connsiteY4" fmla="*/ 6256 h 588932"/>
                <a:gd name="connsiteX5" fmla="*/ 65571 w 272637"/>
                <a:gd name="connsiteY5" fmla="*/ 122506 h 588932"/>
                <a:gd name="connsiteX6" fmla="*/ 9540 w 272637"/>
                <a:gd name="connsiteY6" fmla="*/ 585343 h 588932"/>
                <a:gd name="connsiteX0" fmla="*/ 9307 w 275579"/>
                <a:gd name="connsiteY0" fmla="*/ 566293 h 610563"/>
                <a:gd name="connsiteX1" fmla="*/ 2943 w 275579"/>
                <a:gd name="connsiteY1" fmla="*/ 578612 h 610563"/>
                <a:gd name="connsiteX2" fmla="*/ 62440 w 275579"/>
                <a:gd name="connsiteY2" fmla="*/ 120564 h 610563"/>
                <a:gd name="connsiteX3" fmla="*/ 274401 w 275579"/>
                <a:gd name="connsiteY3" fmla="*/ 0 h 610563"/>
                <a:gd name="connsiteX4" fmla="*/ 275579 w 275579"/>
                <a:gd name="connsiteY4" fmla="*/ 6256 h 610563"/>
                <a:gd name="connsiteX5" fmla="*/ 68513 w 275579"/>
                <a:gd name="connsiteY5" fmla="*/ 122506 h 610563"/>
                <a:gd name="connsiteX6" fmla="*/ 9307 w 275579"/>
                <a:gd name="connsiteY6" fmla="*/ 566293 h 610563"/>
                <a:gd name="connsiteX0" fmla="*/ 26136 w 273358"/>
                <a:gd name="connsiteY0" fmla="*/ 591693 h 619828"/>
                <a:gd name="connsiteX1" fmla="*/ 722 w 273358"/>
                <a:gd name="connsiteY1" fmla="*/ 578612 h 619828"/>
                <a:gd name="connsiteX2" fmla="*/ 60219 w 273358"/>
                <a:gd name="connsiteY2" fmla="*/ 120564 h 619828"/>
                <a:gd name="connsiteX3" fmla="*/ 272180 w 273358"/>
                <a:gd name="connsiteY3" fmla="*/ 0 h 619828"/>
                <a:gd name="connsiteX4" fmla="*/ 273358 w 273358"/>
                <a:gd name="connsiteY4" fmla="*/ 6256 h 619828"/>
                <a:gd name="connsiteX5" fmla="*/ 66292 w 273358"/>
                <a:gd name="connsiteY5" fmla="*/ 122506 h 619828"/>
                <a:gd name="connsiteX6" fmla="*/ 26136 w 273358"/>
                <a:gd name="connsiteY6" fmla="*/ 591693 h 619828"/>
                <a:gd name="connsiteX0" fmla="*/ 27867 w 275089"/>
                <a:gd name="connsiteY0" fmla="*/ 591693 h 609010"/>
                <a:gd name="connsiteX1" fmla="*/ 2453 w 275089"/>
                <a:gd name="connsiteY1" fmla="*/ 578612 h 609010"/>
                <a:gd name="connsiteX2" fmla="*/ 61950 w 275089"/>
                <a:gd name="connsiteY2" fmla="*/ 120564 h 609010"/>
                <a:gd name="connsiteX3" fmla="*/ 273911 w 275089"/>
                <a:gd name="connsiteY3" fmla="*/ 0 h 609010"/>
                <a:gd name="connsiteX4" fmla="*/ 275089 w 275089"/>
                <a:gd name="connsiteY4" fmla="*/ 6256 h 609010"/>
                <a:gd name="connsiteX5" fmla="*/ 68023 w 275089"/>
                <a:gd name="connsiteY5" fmla="*/ 122506 h 609010"/>
                <a:gd name="connsiteX6" fmla="*/ 27867 w 275089"/>
                <a:gd name="connsiteY6" fmla="*/ 591693 h 609010"/>
                <a:gd name="connsiteX0" fmla="*/ 25414 w 272636"/>
                <a:gd name="connsiteY0" fmla="*/ 591693 h 594564"/>
                <a:gd name="connsiteX1" fmla="*/ 0 w 272636"/>
                <a:gd name="connsiteY1" fmla="*/ 578612 h 594564"/>
                <a:gd name="connsiteX2" fmla="*/ 59497 w 272636"/>
                <a:gd name="connsiteY2" fmla="*/ 120564 h 594564"/>
                <a:gd name="connsiteX3" fmla="*/ 271458 w 272636"/>
                <a:gd name="connsiteY3" fmla="*/ 0 h 594564"/>
                <a:gd name="connsiteX4" fmla="*/ 272636 w 272636"/>
                <a:gd name="connsiteY4" fmla="*/ 6256 h 594564"/>
                <a:gd name="connsiteX5" fmla="*/ 65570 w 272636"/>
                <a:gd name="connsiteY5" fmla="*/ 122506 h 594564"/>
                <a:gd name="connsiteX6" fmla="*/ 25414 w 272636"/>
                <a:gd name="connsiteY6" fmla="*/ 591693 h 594564"/>
                <a:gd name="connsiteX0" fmla="*/ 25414 w 272636"/>
                <a:gd name="connsiteY0" fmla="*/ 591693 h 594564"/>
                <a:gd name="connsiteX1" fmla="*/ 0 w 272636"/>
                <a:gd name="connsiteY1" fmla="*/ 578612 h 594564"/>
                <a:gd name="connsiteX2" fmla="*/ 59497 w 272636"/>
                <a:gd name="connsiteY2" fmla="*/ 120564 h 594564"/>
                <a:gd name="connsiteX3" fmla="*/ 271458 w 272636"/>
                <a:gd name="connsiteY3" fmla="*/ 0 h 594564"/>
                <a:gd name="connsiteX4" fmla="*/ 272636 w 272636"/>
                <a:gd name="connsiteY4" fmla="*/ 6256 h 594564"/>
                <a:gd name="connsiteX5" fmla="*/ 65570 w 272636"/>
                <a:gd name="connsiteY5" fmla="*/ 122506 h 594564"/>
                <a:gd name="connsiteX6" fmla="*/ 25414 w 272636"/>
                <a:gd name="connsiteY6" fmla="*/ 591693 h 594564"/>
                <a:gd name="connsiteX0" fmla="*/ 28589 w 272636"/>
                <a:gd name="connsiteY0" fmla="*/ 623443 h 624652"/>
                <a:gd name="connsiteX1" fmla="*/ 0 w 272636"/>
                <a:gd name="connsiteY1" fmla="*/ 578612 h 624652"/>
                <a:gd name="connsiteX2" fmla="*/ 59497 w 272636"/>
                <a:gd name="connsiteY2" fmla="*/ 120564 h 624652"/>
                <a:gd name="connsiteX3" fmla="*/ 271458 w 272636"/>
                <a:gd name="connsiteY3" fmla="*/ 0 h 624652"/>
                <a:gd name="connsiteX4" fmla="*/ 272636 w 272636"/>
                <a:gd name="connsiteY4" fmla="*/ 6256 h 624652"/>
                <a:gd name="connsiteX5" fmla="*/ 65570 w 272636"/>
                <a:gd name="connsiteY5" fmla="*/ 122506 h 624652"/>
                <a:gd name="connsiteX6" fmla="*/ 28589 w 272636"/>
                <a:gd name="connsiteY6" fmla="*/ 623443 h 624652"/>
                <a:gd name="connsiteX0" fmla="*/ 28589 w 272636"/>
                <a:gd name="connsiteY0" fmla="*/ 623443 h 642824"/>
                <a:gd name="connsiteX1" fmla="*/ 0 w 272636"/>
                <a:gd name="connsiteY1" fmla="*/ 578612 h 642824"/>
                <a:gd name="connsiteX2" fmla="*/ 59497 w 272636"/>
                <a:gd name="connsiteY2" fmla="*/ 120564 h 642824"/>
                <a:gd name="connsiteX3" fmla="*/ 271458 w 272636"/>
                <a:gd name="connsiteY3" fmla="*/ 0 h 642824"/>
                <a:gd name="connsiteX4" fmla="*/ 272636 w 272636"/>
                <a:gd name="connsiteY4" fmla="*/ 6256 h 642824"/>
                <a:gd name="connsiteX5" fmla="*/ 65570 w 272636"/>
                <a:gd name="connsiteY5" fmla="*/ 122506 h 642824"/>
                <a:gd name="connsiteX6" fmla="*/ 28589 w 272636"/>
                <a:gd name="connsiteY6" fmla="*/ 623443 h 642824"/>
                <a:gd name="connsiteX0" fmla="*/ 28589 w 272636"/>
                <a:gd name="connsiteY0" fmla="*/ 623443 h 642824"/>
                <a:gd name="connsiteX1" fmla="*/ 0 w 272636"/>
                <a:gd name="connsiteY1" fmla="*/ 578612 h 642824"/>
                <a:gd name="connsiteX2" fmla="*/ 59497 w 272636"/>
                <a:gd name="connsiteY2" fmla="*/ 120564 h 642824"/>
                <a:gd name="connsiteX3" fmla="*/ 271458 w 272636"/>
                <a:gd name="connsiteY3" fmla="*/ 0 h 642824"/>
                <a:gd name="connsiteX4" fmla="*/ 272636 w 272636"/>
                <a:gd name="connsiteY4" fmla="*/ 6256 h 642824"/>
                <a:gd name="connsiteX5" fmla="*/ 65570 w 272636"/>
                <a:gd name="connsiteY5" fmla="*/ 122506 h 642824"/>
                <a:gd name="connsiteX6" fmla="*/ 28589 w 272636"/>
                <a:gd name="connsiteY6" fmla="*/ 623443 h 642824"/>
                <a:gd name="connsiteX0" fmla="*/ 28589 w 272636"/>
                <a:gd name="connsiteY0" fmla="*/ 623443 h 642824"/>
                <a:gd name="connsiteX1" fmla="*/ 0 w 272636"/>
                <a:gd name="connsiteY1" fmla="*/ 578612 h 642824"/>
                <a:gd name="connsiteX2" fmla="*/ 59497 w 272636"/>
                <a:gd name="connsiteY2" fmla="*/ 120564 h 642824"/>
                <a:gd name="connsiteX3" fmla="*/ 271458 w 272636"/>
                <a:gd name="connsiteY3" fmla="*/ 0 h 642824"/>
                <a:gd name="connsiteX4" fmla="*/ 272636 w 272636"/>
                <a:gd name="connsiteY4" fmla="*/ 6256 h 642824"/>
                <a:gd name="connsiteX5" fmla="*/ 65570 w 272636"/>
                <a:gd name="connsiteY5" fmla="*/ 122506 h 642824"/>
                <a:gd name="connsiteX6" fmla="*/ 28589 w 272636"/>
                <a:gd name="connsiteY6" fmla="*/ 623443 h 642824"/>
                <a:gd name="connsiteX0" fmla="*/ 9539 w 272636"/>
                <a:gd name="connsiteY0" fmla="*/ 572643 h 602686"/>
                <a:gd name="connsiteX1" fmla="*/ 0 w 272636"/>
                <a:gd name="connsiteY1" fmla="*/ 578612 h 602686"/>
                <a:gd name="connsiteX2" fmla="*/ 59497 w 272636"/>
                <a:gd name="connsiteY2" fmla="*/ 120564 h 602686"/>
                <a:gd name="connsiteX3" fmla="*/ 271458 w 272636"/>
                <a:gd name="connsiteY3" fmla="*/ 0 h 602686"/>
                <a:gd name="connsiteX4" fmla="*/ 272636 w 272636"/>
                <a:gd name="connsiteY4" fmla="*/ 6256 h 602686"/>
                <a:gd name="connsiteX5" fmla="*/ 65570 w 272636"/>
                <a:gd name="connsiteY5" fmla="*/ 122506 h 602686"/>
                <a:gd name="connsiteX6" fmla="*/ 9539 w 272636"/>
                <a:gd name="connsiteY6" fmla="*/ 572643 h 602686"/>
                <a:gd name="connsiteX0" fmla="*/ 6364 w 272636"/>
                <a:gd name="connsiteY0" fmla="*/ 585343 h 611789"/>
                <a:gd name="connsiteX1" fmla="*/ 0 w 272636"/>
                <a:gd name="connsiteY1" fmla="*/ 578612 h 611789"/>
                <a:gd name="connsiteX2" fmla="*/ 59497 w 272636"/>
                <a:gd name="connsiteY2" fmla="*/ 120564 h 611789"/>
                <a:gd name="connsiteX3" fmla="*/ 271458 w 272636"/>
                <a:gd name="connsiteY3" fmla="*/ 0 h 611789"/>
                <a:gd name="connsiteX4" fmla="*/ 272636 w 272636"/>
                <a:gd name="connsiteY4" fmla="*/ 6256 h 611789"/>
                <a:gd name="connsiteX5" fmla="*/ 65570 w 272636"/>
                <a:gd name="connsiteY5" fmla="*/ 122506 h 611789"/>
                <a:gd name="connsiteX6" fmla="*/ 6364 w 272636"/>
                <a:gd name="connsiteY6" fmla="*/ 585343 h 611789"/>
                <a:gd name="connsiteX0" fmla="*/ 6364 w 272636"/>
                <a:gd name="connsiteY0" fmla="*/ 585343 h 585343"/>
                <a:gd name="connsiteX1" fmla="*/ 0 w 272636"/>
                <a:gd name="connsiteY1" fmla="*/ 578612 h 585343"/>
                <a:gd name="connsiteX2" fmla="*/ 59497 w 272636"/>
                <a:gd name="connsiteY2" fmla="*/ 120564 h 585343"/>
                <a:gd name="connsiteX3" fmla="*/ 271458 w 272636"/>
                <a:gd name="connsiteY3" fmla="*/ 0 h 585343"/>
                <a:gd name="connsiteX4" fmla="*/ 272636 w 272636"/>
                <a:gd name="connsiteY4" fmla="*/ 6256 h 585343"/>
                <a:gd name="connsiteX5" fmla="*/ 65570 w 272636"/>
                <a:gd name="connsiteY5" fmla="*/ 122506 h 585343"/>
                <a:gd name="connsiteX6" fmla="*/ 6364 w 272636"/>
                <a:gd name="connsiteY6" fmla="*/ 585343 h 585343"/>
                <a:gd name="connsiteX0" fmla="*/ 25414 w 272636"/>
                <a:gd name="connsiteY0" fmla="*/ 591693 h 591693"/>
                <a:gd name="connsiteX1" fmla="*/ 0 w 272636"/>
                <a:gd name="connsiteY1" fmla="*/ 578612 h 591693"/>
                <a:gd name="connsiteX2" fmla="*/ 59497 w 272636"/>
                <a:gd name="connsiteY2" fmla="*/ 120564 h 591693"/>
                <a:gd name="connsiteX3" fmla="*/ 271458 w 272636"/>
                <a:gd name="connsiteY3" fmla="*/ 0 h 591693"/>
                <a:gd name="connsiteX4" fmla="*/ 272636 w 272636"/>
                <a:gd name="connsiteY4" fmla="*/ 6256 h 591693"/>
                <a:gd name="connsiteX5" fmla="*/ 65570 w 272636"/>
                <a:gd name="connsiteY5" fmla="*/ 122506 h 591693"/>
                <a:gd name="connsiteX6" fmla="*/ 25414 w 272636"/>
                <a:gd name="connsiteY6" fmla="*/ 591693 h 591693"/>
                <a:gd name="connsiteX0" fmla="*/ 38114 w 285336"/>
                <a:gd name="connsiteY0" fmla="*/ 591693 h 591693"/>
                <a:gd name="connsiteX1" fmla="*/ 0 w 285336"/>
                <a:gd name="connsiteY1" fmla="*/ 569087 h 591693"/>
                <a:gd name="connsiteX2" fmla="*/ 72197 w 285336"/>
                <a:gd name="connsiteY2" fmla="*/ 120564 h 591693"/>
                <a:gd name="connsiteX3" fmla="*/ 284158 w 285336"/>
                <a:gd name="connsiteY3" fmla="*/ 0 h 591693"/>
                <a:gd name="connsiteX4" fmla="*/ 285336 w 285336"/>
                <a:gd name="connsiteY4" fmla="*/ 6256 h 591693"/>
                <a:gd name="connsiteX5" fmla="*/ 78270 w 285336"/>
                <a:gd name="connsiteY5" fmla="*/ 122506 h 591693"/>
                <a:gd name="connsiteX6" fmla="*/ 38114 w 285336"/>
                <a:gd name="connsiteY6" fmla="*/ 591693 h 591693"/>
                <a:gd name="connsiteX0" fmla="*/ 9539 w 285336"/>
                <a:gd name="connsiteY0" fmla="*/ 569468 h 572053"/>
                <a:gd name="connsiteX1" fmla="*/ 0 w 285336"/>
                <a:gd name="connsiteY1" fmla="*/ 569087 h 572053"/>
                <a:gd name="connsiteX2" fmla="*/ 72197 w 285336"/>
                <a:gd name="connsiteY2" fmla="*/ 120564 h 572053"/>
                <a:gd name="connsiteX3" fmla="*/ 284158 w 285336"/>
                <a:gd name="connsiteY3" fmla="*/ 0 h 572053"/>
                <a:gd name="connsiteX4" fmla="*/ 285336 w 285336"/>
                <a:gd name="connsiteY4" fmla="*/ 6256 h 572053"/>
                <a:gd name="connsiteX5" fmla="*/ 78270 w 285336"/>
                <a:gd name="connsiteY5" fmla="*/ 122506 h 572053"/>
                <a:gd name="connsiteX6" fmla="*/ 9539 w 285336"/>
                <a:gd name="connsiteY6" fmla="*/ 569468 h 572053"/>
                <a:gd name="connsiteX0" fmla="*/ 9539 w 285336"/>
                <a:gd name="connsiteY0" fmla="*/ 569468 h 572053"/>
                <a:gd name="connsiteX1" fmla="*/ 0 w 285336"/>
                <a:gd name="connsiteY1" fmla="*/ 569087 h 572053"/>
                <a:gd name="connsiteX2" fmla="*/ 72197 w 285336"/>
                <a:gd name="connsiteY2" fmla="*/ 120564 h 572053"/>
                <a:gd name="connsiteX3" fmla="*/ 284158 w 285336"/>
                <a:gd name="connsiteY3" fmla="*/ 0 h 572053"/>
                <a:gd name="connsiteX4" fmla="*/ 285336 w 285336"/>
                <a:gd name="connsiteY4" fmla="*/ 6256 h 572053"/>
                <a:gd name="connsiteX5" fmla="*/ 78270 w 285336"/>
                <a:gd name="connsiteY5" fmla="*/ 122506 h 572053"/>
                <a:gd name="connsiteX6" fmla="*/ 9539 w 285336"/>
                <a:gd name="connsiteY6" fmla="*/ 569468 h 57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336" h="572053">
                  <a:moveTo>
                    <a:pt x="9539" y="569468"/>
                  </a:moveTo>
                  <a:cubicBezTo>
                    <a:pt x="17661" y="569286"/>
                    <a:pt x="12707" y="575627"/>
                    <a:pt x="0" y="569087"/>
                  </a:cubicBezTo>
                  <a:cubicBezTo>
                    <a:pt x="1513" y="489130"/>
                    <a:pt x="24837" y="215412"/>
                    <a:pt x="72197" y="120564"/>
                  </a:cubicBezTo>
                  <a:cubicBezTo>
                    <a:pt x="119557" y="25716"/>
                    <a:pt x="276623" y="1410"/>
                    <a:pt x="284158" y="0"/>
                  </a:cubicBezTo>
                  <a:lnTo>
                    <a:pt x="285336" y="6256"/>
                  </a:lnTo>
                  <a:cubicBezTo>
                    <a:pt x="283527" y="6596"/>
                    <a:pt x="124236" y="28637"/>
                    <a:pt x="78270" y="122506"/>
                  </a:cubicBezTo>
                  <a:cubicBezTo>
                    <a:pt x="32304" y="216375"/>
                    <a:pt x="12193" y="477015"/>
                    <a:pt x="9539" y="569468"/>
                  </a:cubicBezTo>
                  <a:close/>
                </a:path>
              </a:pathLst>
            </a:custGeom>
            <a:solidFill>
              <a:srgbClr val="D2E3F3"/>
            </a:solidFill>
            <a:ln w="12700" cap="flat">
              <a:noFill/>
              <a:prstDash val="solid"/>
              <a:miter/>
            </a:ln>
          </p:spPr>
          <p:txBody>
            <a:bodyPr rtlCol="0" anchor="ctr"/>
            <a:lstStyle/>
            <a:p>
              <a:endParaRPr lang="nl-NL"/>
            </a:p>
          </p:txBody>
        </p:sp>
        <p:sp>
          <p:nvSpPr>
            <p:cNvPr id="94" name="Vrije vorm 93">
              <a:extLst>
                <a:ext uri="{FF2B5EF4-FFF2-40B4-BE49-F238E27FC236}">
                  <a16:creationId xmlns:a16="http://schemas.microsoft.com/office/drawing/2014/main" id="{A8AF7D8B-D4B6-B8CA-63D9-9103E5AA680D}"/>
                </a:ext>
              </a:extLst>
            </p:cNvPr>
            <p:cNvSpPr/>
            <p:nvPr/>
          </p:nvSpPr>
          <p:spPr>
            <a:xfrm>
              <a:off x="5318349" y="3640426"/>
              <a:ext cx="209537" cy="242138"/>
            </a:xfrm>
            <a:custGeom>
              <a:avLst/>
              <a:gdLst>
                <a:gd name="connsiteX0" fmla="*/ 4 w 275368"/>
                <a:gd name="connsiteY0" fmla="*/ 262832 h 318212"/>
                <a:gd name="connsiteX1" fmla="*/ 9465 w 275368"/>
                <a:gd name="connsiteY1" fmla="*/ 152773 h 318212"/>
                <a:gd name="connsiteX2" fmla="*/ 43578 w 275368"/>
                <a:gd name="connsiteY2" fmla="*/ 108641 h 318212"/>
                <a:gd name="connsiteX3" fmla="*/ 76153 w 275368"/>
                <a:gd name="connsiteY3" fmla="*/ 65893 h 318212"/>
                <a:gd name="connsiteX4" fmla="*/ 102226 w 275368"/>
                <a:gd name="connsiteY4" fmla="*/ 33775 h 318212"/>
                <a:gd name="connsiteX5" fmla="*/ 105134 w 275368"/>
                <a:gd name="connsiteY5" fmla="*/ 83381 h 318212"/>
                <a:gd name="connsiteX6" fmla="*/ 81195 w 275368"/>
                <a:gd name="connsiteY6" fmla="*/ 116744 h 318212"/>
                <a:gd name="connsiteX7" fmla="*/ 78439 w 275368"/>
                <a:gd name="connsiteY7" fmla="*/ 138550 h 318212"/>
                <a:gd name="connsiteX8" fmla="*/ 98822 w 275368"/>
                <a:gd name="connsiteY8" fmla="*/ 140493 h 318212"/>
                <a:gd name="connsiteX9" fmla="*/ 146346 w 275368"/>
                <a:gd name="connsiteY9" fmla="*/ 117671 h 318212"/>
                <a:gd name="connsiteX10" fmla="*/ 179214 w 275368"/>
                <a:gd name="connsiteY10" fmla="*/ 94709 h 318212"/>
                <a:gd name="connsiteX11" fmla="*/ 192879 w 275368"/>
                <a:gd name="connsiteY11" fmla="*/ 61829 h 318212"/>
                <a:gd name="connsiteX12" fmla="*/ 204194 w 275368"/>
                <a:gd name="connsiteY12" fmla="*/ 62883 h 318212"/>
                <a:gd name="connsiteX13" fmla="*/ 224438 w 275368"/>
                <a:gd name="connsiteY13" fmla="*/ 23640 h 318212"/>
                <a:gd name="connsiteX14" fmla="*/ 232604 w 275368"/>
                <a:gd name="connsiteY14" fmla="*/ 30727 h 318212"/>
                <a:gd name="connsiteX15" fmla="*/ 247526 w 275368"/>
                <a:gd name="connsiteY15" fmla="*/ 16185 h 318212"/>
                <a:gd name="connsiteX16" fmla="*/ 253826 w 275368"/>
                <a:gd name="connsiteY16" fmla="*/ 20427 h 318212"/>
                <a:gd name="connsiteX17" fmla="*/ 274946 w 275368"/>
                <a:gd name="connsiteY17" fmla="*/ 31 h 318212"/>
                <a:gd name="connsiteX18" fmla="*/ 271771 w 275368"/>
                <a:gd name="connsiteY18" fmla="*/ 40874 h 318212"/>
                <a:gd name="connsiteX19" fmla="*/ 255045 w 275368"/>
                <a:gd name="connsiteY19" fmla="*/ 100678 h 318212"/>
                <a:gd name="connsiteX20" fmla="*/ 248543 w 275368"/>
                <a:gd name="connsiteY20" fmla="*/ 136187 h 318212"/>
                <a:gd name="connsiteX21" fmla="*/ 205451 w 275368"/>
                <a:gd name="connsiteY21" fmla="*/ 183444 h 318212"/>
                <a:gd name="connsiteX22" fmla="*/ 187875 w 275368"/>
                <a:gd name="connsiteY22" fmla="*/ 220502 h 318212"/>
                <a:gd name="connsiteX23" fmla="*/ 84891 w 275368"/>
                <a:gd name="connsiteY23" fmla="*/ 289120 h 318212"/>
                <a:gd name="connsiteX24" fmla="*/ 75125 w 275368"/>
                <a:gd name="connsiteY24" fmla="*/ 317835 h 318212"/>
                <a:gd name="connsiteX25" fmla="*/ 4 w 275368"/>
                <a:gd name="connsiteY25" fmla="*/ 262832 h 3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368" h="318212">
                  <a:moveTo>
                    <a:pt x="4" y="262832"/>
                  </a:moveTo>
                  <a:cubicBezTo>
                    <a:pt x="42" y="249649"/>
                    <a:pt x="8932" y="161536"/>
                    <a:pt x="9465" y="152773"/>
                  </a:cubicBezTo>
                  <a:cubicBezTo>
                    <a:pt x="9986" y="144010"/>
                    <a:pt x="38180" y="113454"/>
                    <a:pt x="43578" y="108641"/>
                  </a:cubicBezTo>
                  <a:cubicBezTo>
                    <a:pt x="49001" y="103840"/>
                    <a:pt x="71721" y="78809"/>
                    <a:pt x="76153" y="65893"/>
                  </a:cubicBezTo>
                  <a:cubicBezTo>
                    <a:pt x="80585" y="52964"/>
                    <a:pt x="95355" y="38486"/>
                    <a:pt x="102226" y="33775"/>
                  </a:cubicBezTo>
                  <a:cubicBezTo>
                    <a:pt x="110977" y="34689"/>
                    <a:pt x="114850" y="67836"/>
                    <a:pt x="105134" y="83381"/>
                  </a:cubicBezTo>
                  <a:cubicBezTo>
                    <a:pt x="95419" y="98925"/>
                    <a:pt x="85360" y="108184"/>
                    <a:pt x="81195" y="116744"/>
                  </a:cubicBezTo>
                  <a:cubicBezTo>
                    <a:pt x="77029" y="125278"/>
                    <a:pt x="78439" y="138550"/>
                    <a:pt x="78439" y="138550"/>
                  </a:cubicBezTo>
                  <a:lnTo>
                    <a:pt x="98822" y="140493"/>
                  </a:lnTo>
                  <a:cubicBezTo>
                    <a:pt x="98822" y="140493"/>
                    <a:pt x="140415" y="118788"/>
                    <a:pt x="146346" y="117671"/>
                  </a:cubicBezTo>
                  <a:cubicBezTo>
                    <a:pt x="152276" y="116553"/>
                    <a:pt x="179214" y="94709"/>
                    <a:pt x="179214" y="94709"/>
                  </a:cubicBezTo>
                  <a:cubicBezTo>
                    <a:pt x="179214" y="94709"/>
                    <a:pt x="185512" y="62845"/>
                    <a:pt x="192879" y="61829"/>
                  </a:cubicBezTo>
                  <a:cubicBezTo>
                    <a:pt x="196282" y="59822"/>
                    <a:pt x="199330" y="57790"/>
                    <a:pt x="204194" y="62883"/>
                  </a:cubicBezTo>
                  <a:cubicBezTo>
                    <a:pt x="202861" y="45484"/>
                    <a:pt x="213884" y="27132"/>
                    <a:pt x="224438" y="23640"/>
                  </a:cubicBezTo>
                  <a:cubicBezTo>
                    <a:pt x="227562" y="24313"/>
                    <a:pt x="232604" y="30727"/>
                    <a:pt x="232604" y="30727"/>
                  </a:cubicBezTo>
                  <a:cubicBezTo>
                    <a:pt x="233544" y="26916"/>
                    <a:pt x="243145" y="15931"/>
                    <a:pt x="247526" y="16185"/>
                  </a:cubicBezTo>
                  <a:cubicBezTo>
                    <a:pt x="251896" y="16439"/>
                    <a:pt x="253826" y="20427"/>
                    <a:pt x="253826" y="20427"/>
                  </a:cubicBezTo>
                  <a:cubicBezTo>
                    <a:pt x="258843" y="6927"/>
                    <a:pt x="265396" y="-541"/>
                    <a:pt x="274946" y="31"/>
                  </a:cubicBezTo>
                  <a:cubicBezTo>
                    <a:pt x="276013" y="12273"/>
                    <a:pt x="275098" y="22014"/>
                    <a:pt x="271771" y="40874"/>
                  </a:cubicBezTo>
                  <a:cubicBezTo>
                    <a:pt x="268456" y="59721"/>
                    <a:pt x="255045" y="100678"/>
                    <a:pt x="255045" y="100678"/>
                  </a:cubicBezTo>
                  <a:lnTo>
                    <a:pt x="248543" y="136187"/>
                  </a:lnTo>
                  <a:cubicBezTo>
                    <a:pt x="248543" y="136187"/>
                    <a:pt x="210824" y="179367"/>
                    <a:pt x="205451" y="183444"/>
                  </a:cubicBezTo>
                  <a:cubicBezTo>
                    <a:pt x="200080" y="187521"/>
                    <a:pt x="196968" y="215181"/>
                    <a:pt x="187875" y="220502"/>
                  </a:cubicBezTo>
                  <a:cubicBezTo>
                    <a:pt x="178756" y="225824"/>
                    <a:pt x="91291" y="279964"/>
                    <a:pt x="84891" y="289120"/>
                  </a:cubicBezTo>
                  <a:cubicBezTo>
                    <a:pt x="78489" y="298264"/>
                    <a:pt x="76204" y="312044"/>
                    <a:pt x="75125" y="317835"/>
                  </a:cubicBezTo>
                  <a:cubicBezTo>
                    <a:pt x="74045" y="323639"/>
                    <a:pt x="-593" y="260596"/>
                    <a:pt x="4" y="262832"/>
                  </a:cubicBezTo>
                  <a:close/>
                </a:path>
              </a:pathLst>
            </a:custGeom>
            <a:solidFill>
              <a:srgbClr val="D3B6A3"/>
            </a:solidFill>
            <a:ln w="12690" cap="flat">
              <a:noFill/>
              <a:prstDash val="solid"/>
              <a:miter/>
            </a:ln>
          </p:spPr>
          <p:txBody>
            <a:bodyPr rtlCol="0" anchor="ctr"/>
            <a:lstStyle/>
            <a:p>
              <a:endParaRPr lang="nl-NL"/>
            </a:p>
          </p:txBody>
        </p:sp>
        <p:sp>
          <p:nvSpPr>
            <p:cNvPr id="95" name="Vrije vorm 94">
              <a:extLst>
                <a:ext uri="{FF2B5EF4-FFF2-40B4-BE49-F238E27FC236}">
                  <a16:creationId xmlns:a16="http://schemas.microsoft.com/office/drawing/2014/main" id="{679452B3-0D1A-444F-1CB3-56AD4B16C9AF}"/>
                </a:ext>
              </a:extLst>
            </p:cNvPr>
            <p:cNvSpPr/>
            <p:nvPr/>
          </p:nvSpPr>
          <p:spPr>
            <a:xfrm>
              <a:off x="4778638" y="3494419"/>
              <a:ext cx="299803" cy="526344"/>
            </a:xfrm>
            <a:custGeom>
              <a:avLst/>
              <a:gdLst>
                <a:gd name="connsiteX0" fmla="*/ 578152 w 580320"/>
                <a:gd name="connsiteY0" fmla="*/ 310302 h 664309"/>
                <a:gd name="connsiteX1" fmla="*/ 533979 w 580320"/>
                <a:gd name="connsiteY1" fmla="*/ 266285 h 664309"/>
                <a:gd name="connsiteX2" fmla="*/ 494908 w 580320"/>
                <a:gd name="connsiteY2" fmla="*/ 226668 h 664309"/>
                <a:gd name="connsiteX3" fmla="*/ 491962 w 580320"/>
                <a:gd name="connsiteY3" fmla="*/ 224384 h 664309"/>
                <a:gd name="connsiteX4" fmla="*/ 489781 w 580320"/>
                <a:gd name="connsiteY4" fmla="*/ 227417 h 664309"/>
                <a:gd name="connsiteX5" fmla="*/ 480608 w 580320"/>
                <a:gd name="connsiteY5" fmla="*/ 238411 h 664309"/>
                <a:gd name="connsiteX6" fmla="*/ 318540 w 580320"/>
                <a:gd name="connsiteY6" fmla="*/ 448998 h 664309"/>
                <a:gd name="connsiteX7" fmla="*/ 87026 w 580320"/>
                <a:gd name="connsiteY7" fmla="*/ 1013 h 664309"/>
                <a:gd name="connsiteX8" fmla="*/ 85379 w 580320"/>
                <a:gd name="connsiteY8" fmla="*/ -100 h 664309"/>
                <a:gd name="connsiteX9" fmla="*/ 81198 w 580320"/>
                <a:gd name="connsiteY9" fmla="*/ 3384 h 664309"/>
                <a:gd name="connsiteX10" fmla="*/ 6324 w 580320"/>
                <a:gd name="connsiteY10" fmla="*/ 91160 h 664309"/>
                <a:gd name="connsiteX11" fmla="*/ 139695 w 580320"/>
                <a:gd name="connsiteY11" fmla="*/ 519688 h 664309"/>
                <a:gd name="connsiteX12" fmla="*/ 144598 w 580320"/>
                <a:gd name="connsiteY12" fmla="*/ 526244 h 664309"/>
                <a:gd name="connsiteX13" fmla="*/ 349354 w 580320"/>
                <a:gd name="connsiteY13" fmla="*/ 664067 h 664309"/>
                <a:gd name="connsiteX14" fmla="*/ 350395 w 580320"/>
                <a:gd name="connsiteY14" fmla="*/ 664209 h 664309"/>
                <a:gd name="connsiteX15" fmla="*/ 351336 w 580320"/>
                <a:gd name="connsiteY15" fmla="*/ 663776 h 664309"/>
                <a:gd name="connsiteX16" fmla="*/ 579428 w 580320"/>
                <a:gd name="connsiteY16" fmla="*/ 314407 h 664309"/>
                <a:gd name="connsiteX17" fmla="*/ 580320 w 580320"/>
                <a:gd name="connsiteY17" fmla="*/ 311881 h 664309"/>
                <a:gd name="connsiteX0" fmla="*/ 578152 w 580320"/>
                <a:gd name="connsiteY0" fmla="*/ 310402 h 664309"/>
                <a:gd name="connsiteX1" fmla="*/ 533979 w 580320"/>
                <a:gd name="connsiteY1" fmla="*/ 266385 h 664309"/>
                <a:gd name="connsiteX2" fmla="*/ 494908 w 580320"/>
                <a:gd name="connsiteY2" fmla="*/ 226768 h 664309"/>
                <a:gd name="connsiteX3" fmla="*/ 491962 w 580320"/>
                <a:gd name="connsiteY3" fmla="*/ 224484 h 664309"/>
                <a:gd name="connsiteX4" fmla="*/ 489781 w 580320"/>
                <a:gd name="connsiteY4" fmla="*/ 227517 h 664309"/>
                <a:gd name="connsiteX5" fmla="*/ 318540 w 580320"/>
                <a:gd name="connsiteY5" fmla="*/ 449098 h 664309"/>
                <a:gd name="connsiteX6" fmla="*/ 87026 w 580320"/>
                <a:gd name="connsiteY6" fmla="*/ 1113 h 664309"/>
                <a:gd name="connsiteX7" fmla="*/ 85379 w 580320"/>
                <a:gd name="connsiteY7" fmla="*/ 0 h 664309"/>
                <a:gd name="connsiteX8" fmla="*/ 81198 w 580320"/>
                <a:gd name="connsiteY8" fmla="*/ 3484 h 664309"/>
                <a:gd name="connsiteX9" fmla="*/ 6324 w 580320"/>
                <a:gd name="connsiteY9" fmla="*/ 91260 h 664309"/>
                <a:gd name="connsiteX10" fmla="*/ 139695 w 580320"/>
                <a:gd name="connsiteY10" fmla="*/ 519788 h 664309"/>
                <a:gd name="connsiteX11" fmla="*/ 144598 w 580320"/>
                <a:gd name="connsiteY11" fmla="*/ 526344 h 664309"/>
                <a:gd name="connsiteX12" fmla="*/ 349354 w 580320"/>
                <a:gd name="connsiteY12" fmla="*/ 664167 h 664309"/>
                <a:gd name="connsiteX13" fmla="*/ 350395 w 580320"/>
                <a:gd name="connsiteY13" fmla="*/ 664309 h 664309"/>
                <a:gd name="connsiteX14" fmla="*/ 351336 w 580320"/>
                <a:gd name="connsiteY14" fmla="*/ 663876 h 664309"/>
                <a:gd name="connsiteX15" fmla="*/ 579428 w 580320"/>
                <a:gd name="connsiteY15" fmla="*/ 314507 h 664309"/>
                <a:gd name="connsiteX16" fmla="*/ 580320 w 580320"/>
                <a:gd name="connsiteY16" fmla="*/ 311981 h 664309"/>
                <a:gd name="connsiteX17" fmla="*/ 578152 w 580320"/>
                <a:gd name="connsiteY17" fmla="*/ 310402 h 664309"/>
                <a:gd name="connsiteX0" fmla="*/ 578152 w 580320"/>
                <a:gd name="connsiteY0" fmla="*/ 310402 h 664309"/>
                <a:gd name="connsiteX1" fmla="*/ 494908 w 580320"/>
                <a:gd name="connsiteY1" fmla="*/ 226768 h 664309"/>
                <a:gd name="connsiteX2" fmla="*/ 491962 w 580320"/>
                <a:gd name="connsiteY2" fmla="*/ 224484 h 664309"/>
                <a:gd name="connsiteX3" fmla="*/ 489781 w 580320"/>
                <a:gd name="connsiteY3" fmla="*/ 227517 h 664309"/>
                <a:gd name="connsiteX4" fmla="*/ 318540 w 580320"/>
                <a:gd name="connsiteY4" fmla="*/ 449098 h 664309"/>
                <a:gd name="connsiteX5" fmla="*/ 87026 w 580320"/>
                <a:gd name="connsiteY5" fmla="*/ 1113 h 664309"/>
                <a:gd name="connsiteX6" fmla="*/ 85379 w 580320"/>
                <a:gd name="connsiteY6" fmla="*/ 0 h 664309"/>
                <a:gd name="connsiteX7" fmla="*/ 81198 w 580320"/>
                <a:gd name="connsiteY7" fmla="*/ 3484 h 664309"/>
                <a:gd name="connsiteX8" fmla="*/ 6324 w 580320"/>
                <a:gd name="connsiteY8" fmla="*/ 91260 h 664309"/>
                <a:gd name="connsiteX9" fmla="*/ 139695 w 580320"/>
                <a:gd name="connsiteY9" fmla="*/ 519788 h 664309"/>
                <a:gd name="connsiteX10" fmla="*/ 144598 w 580320"/>
                <a:gd name="connsiteY10" fmla="*/ 526344 h 664309"/>
                <a:gd name="connsiteX11" fmla="*/ 349354 w 580320"/>
                <a:gd name="connsiteY11" fmla="*/ 664167 h 664309"/>
                <a:gd name="connsiteX12" fmla="*/ 350395 w 580320"/>
                <a:gd name="connsiteY12" fmla="*/ 664309 h 664309"/>
                <a:gd name="connsiteX13" fmla="*/ 351336 w 580320"/>
                <a:gd name="connsiteY13" fmla="*/ 663876 h 664309"/>
                <a:gd name="connsiteX14" fmla="*/ 579428 w 580320"/>
                <a:gd name="connsiteY14" fmla="*/ 314507 h 664309"/>
                <a:gd name="connsiteX15" fmla="*/ 580320 w 580320"/>
                <a:gd name="connsiteY15" fmla="*/ 311981 h 664309"/>
                <a:gd name="connsiteX16" fmla="*/ 578152 w 580320"/>
                <a:gd name="connsiteY16" fmla="*/ 310402 h 664309"/>
                <a:gd name="connsiteX0" fmla="*/ 578152 w 580320"/>
                <a:gd name="connsiteY0" fmla="*/ 310402 h 664309"/>
                <a:gd name="connsiteX1" fmla="*/ 494908 w 580320"/>
                <a:gd name="connsiteY1" fmla="*/ 226768 h 664309"/>
                <a:gd name="connsiteX2" fmla="*/ 491962 w 580320"/>
                <a:gd name="connsiteY2" fmla="*/ 224484 h 664309"/>
                <a:gd name="connsiteX3" fmla="*/ 318540 w 580320"/>
                <a:gd name="connsiteY3" fmla="*/ 449098 h 664309"/>
                <a:gd name="connsiteX4" fmla="*/ 87026 w 580320"/>
                <a:gd name="connsiteY4" fmla="*/ 1113 h 664309"/>
                <a:gd name="connsiteX5" fmla="*/ 85379 w 580320"/>
                <a:gd name="connsiteY5" fmla="*/ 0 h 664309"/>
                <a:gd name="connsiteX6" fmla="*/ 81198 w 580320"/>
                <a:gd name="connsiteY6" fmla="*/ 3484 h 664309"/>
                <a:gd name="connsiteX7" fmla="*/ 6324 w 580320"/>
                <a:gd name="connsiteY7" fmla="*/ 91260 h 664309"/>
                <a:gd name="connsiteX8" fmla="*/ 139695 w 580320"/>
                <a:gd name="connsiteY8" fmla="*/ 519788 h 664309"/>
                <a:gd name="connsiteX9" fmla="*/ 144598 w 580320"/>
                <a:gd name="connsiteY9" fmla="*/ 526344 h 664309"/>
                <a:gd name="connsiteX10" fmla="*/ 349354 w 580320"/>
                <a:gd name="connsiteY10" fmla="*/ 664167 h 664309"/>
                <a:gd name="connsiteX11" fmla="*/ 350395 w 580320"/>
                <a:gd name="connsiteY11" fmla="*/ 664309 h 664309"/>
                <a:gd name="connsiteX12" fmla="*/ 351336 w 580320"/>
                <a:gd name="connsiteY12" fmla="*/ 663876 h 664309"/>
                <a:gd name="connsiteX13" fmla="*/ 579428 w 580320"/>
                <a:gd name="connsiteY13" fmla="*/ 314507 h 664309"/>
                <a:gd name="connsiteX14" fmla="*/ 580320 w 580320"/>
                <a:gd name="connsiteY14" fmla="*/ 311981 h 664309"/>
                <a:gd name="connsiteX15" fmla="*/ 578152 w 580320"/>
                <a:gd name="connsiteY15" fmla="*/ 310402 h 664309"/>
                <a:gd name="connsiteX0" fmla="*/ 580320 w 580320"/>
                <a:gd name="connsiteY0" fmla="*/ 311981 h 664309"/>
                <a:gd name="connsiteX1" fmla="*/ 494908 w 580320"/>
                <a:gd name="connsiteY1" fmla="*/ 226768 h 664309"/>
                <a:gd name="connsiteX2" fmla="*/ 491962 w 580320"/>
                <a:gd name="connsiteY2" fmla="*/ 224484 h 664309"/>
                <a:gd name="connsiteX3" fmla="*/ 318540 w 580320"/>
                <a:gd name="connsiteY3" fmla="*/ 449098 h 664309"/>
                <a:gd name="connsiteX4" fmla="*/ 87026 w 580320"/>
                <a:gd name="connsiteY4" fmla="*/ 1113 h 664309"/>
                <a:gd name="connsiteX5" fmla="*/ 85379 w 580320"/>
                <a:gd name="connsiteY5" fmla="*/ 0 h 664309"/>
                <a:gd name="connsiteX6" fmla="*/ 81198 w 580320"/>
                <a:gd name="connsiteY6" fmla="*/ 3484 h 664309"/>
                <a:gd name="connsiteX7" fmla="*/ 6324 w 580320"/>
                <a:gd name="connsiteY7" fmla="*/ 91260 h 664309"/>
                <a:gd name="connsiteX8" fmla="*/ 139695 w 580320"/>
                <a:gd name="connsiteY8" fmla="*/ 519788 h 664309"/>
                <a:gd name="connsiteX9" fmla="*/ 144598 w 580320"/>
                <a:gd name="connsiteY9" fmla="*/ 526344 h 664309"/>
                <a:gd name="connsiteX10" fmla="*/ 349354 w 580320"/>
                <a:gd name="connsiteY10" fmla="*/ 664167 h 664309"/>
                <a:gd name="connsiteX11" fmla="*/ 350395 w 580320"/>
                <a:gd name="connsiteY11" fmla="*/ 664309 h 664309"/>
                <a:gd name="connsiteX12" fmla="*/ 351336 w 580320"/>
                <a:gd name="connsiteY12" fmla="*/ 663876 h 664309"/>
                <a:gd name="connsiteX13" fmla="*/ 579428 w 580320"/>
                <a:gd name="connsiteY13" fmla="*/ 314507 h 664309"/>
                <a:gd name="connsiteX14" fmla="*/ 580320 w 580320"/>
                <a:gd name="connsiteY14" fmla="*/ 311981 h 664309"/>
                <a:gd name="connsiteX0" fmla="*/ 579428 w 579428"/>
                <a:gd name="connsiteY0" fmla="*/ 314507 h 664309"/>
                <a:gd name="connsiteX1" fmla="*/ 494908 w 579428"/>
                <a:gd name="connsiteY1" fmla="*/ 226768 h 664309"/>
                <a:gd name="connsiteX2" fmla="*/ 491962 w 579428"/>
                <a:gd name="connsiteY2" fmla="*/ 224484 h 664309"/>
                <a:gd name="connsiteX3" fmla="*/ 318540 w 579428"/>
                <a:gd name="connsiteY3" fmla="*/ 449098 h 664309"/>
                <a:gd name="connsiteX4" fmla="*/ 87026 w 579428"/>
                <a:gd name="connsiteY4" fmla="*/ 1113 h 664309"/>
                <a:gd name="connsiteX5" fmla="*/ 85379 w 579428"/>
                <a:gd name="connsiteY5" fmla="*/ 0 h 664309"/>
                <a:gd name="connsiteX6" fmla="*/ 81198 w 579428"/>
                <a:gd name="connsiteY6" fmla="*/ 3484 h 664309"/>
                <a:gd name="connsiteX7" fmla="*/ 6324 w 579428"/>
                <a:gd name="connsiteY7" fmla="*/ 91260 h 664309"/>
                <a:gd name="connsiteX8" fmla="*/ 139695 w 579428"/>
                <a:gd name="connsiteY8" fmla="*/ 519788 h 664309"/>
                <a:gd name="connsiteX9" fmla="*/ 144598 w 579428"/>
                <a:gd name="connsiteY9" fmla="*/ 526344 h 664309"/>
                <a:gd name="connsiteX10" fmla="*/ 349354 w 579428"/>
                <a:gd name="connsiteY10" fmla="*/ 664167 h 664309"/>
                <a:gd name="connsiteX11" fmla="*/ 350395 w 579428"/>
                <a:gd name="connsiteY11" fmla="*/ 664309 h 664309"/>
                <a:gd name="connsiteX12" fmla="*/ 351336 w 579428"/>
                <a:gd name="connsiteY12" fmla="*/ 663876 h 664309"/>
                <a:gd name="connsiteX13" fmla="*/ 579428 w 579428"/>
                <a:gd name="connsiteY13" fmla="*/ 314507 h 664309"/>
                <a:gd name="connsiteX0" fmla="*/ 351336 w 494908"/>
                <a:gd name="connsiteY0" fmla="*/ 663876 h 664309"/>
                <a:gd name="connsiteX1" fmla="*/ 494908 w 494908"/>
                <a:gd name="connsiteY1" fmla="*/ 226768 h 664309"/>
                <a:gd name="connsiteX2" fmla="*/ 491962 w 494908"/>
                <a:gd name="connsiteY2" fmla="*/ 224484 h 664309"/>
                <a:gd name="connsiteX3" fmla="*/ 318540 w 494908"/>
                <a:gd name="connsiteY3" fmla="*/ 449098 h 664309"/>
                <a:gd name="connsiteX4" fmla="*/ 87026 w 494908"/>
                <a:gd name="connsiteY4" fmla="*/ 1113 h 664309"/>
                <a:gd name="connsiteX5" fmla="*/ 85379 w 494908"/>
                <a:gd name="connsiteY5" fmla="*/ 0 h 664309"/>
                <a:gd name="connsiteX6" fmla="*/ 81198 w 494908"/>
                <a:gd name="connsiteY6" fmla="*/ 3484 h 664309"/>
                <a:gd name="connsiteX7" fmla="*/ 6324 w 494908"/>
                <a:gd name="connsiteY7" fmla="*/ 91260 h 664309"/>
                <a:gd name="connsiteX8" fmla="*/ 139695 w 494908"/>
                <a:gd name="connsiteY8" fmla="*/ 519788 h 664309"/>
                <a:gd name="connsiteX9" fmla="*/ 144598 w 494908"/>
                <a:gd name="connsiteY9" fmla="*/ 526344 h 664309"/>
                <a:gd name="connsiteX10" fmla="*/ 349354 w 494908"/>
                <a:gd name="connsiteY10" fmla="*/ 664167 h 664309"/>
                <a:gd name="connsiteX11" fmla="*/ 350395 w 494908"/>
                <a:gd name="connsiteY11" fmla="*/ 664309 h 664309"/>
                <a:gd name="connsiteX12" fmla="*/ 351336 w 494908"/>
                <a:gd name="connsiteY12" fmla="*/ 663876 h 664309"/>
                <a:gd name="connsiteX0" fmla="*/ 351336 w 494908"/>
                <a:gd name="connsiteY0" fmla="*/ 663876 h 664309"/>
                <a:gd name="connsiteX1" fmla="*/ 494908 w 494908"/>
                <a:gd name="connsiteY1" fmla="*/ 226768 h 664309"/>
                <a:gd name="connsiteX2" fmla="*/ 318540 w 494908"/>
                <a:gd name="connsiteY2" fmla="*/ 449098 h 664309"/>
                <a:gd name="connsiteX3" fmla="*/ 87026 w 494908"/>
                <a:gd name="connsiteY3" fmla="*/ 1113 h 664309"/>
                <a:gd name="connsiteX4" fmla="*/ 85379 w 494908"/>
                <a:gd name="connsiteY4" fmla="*/ 0 h 664309"/>
                <a:gd name="connsiteX5" fmla="*/ 81198 w 494908"/>
                <a:gd name="connsiteY5" fmla="*/ 3484 h 664309"/>
                <a:gd name="connsiteX6" fmla="*/ 6324 w 494908"/>
                <a:gd name="connsiteY6" fmla="*/ 91260 h 664309"/>
                <a:gd name="connsiteX7" fmla="*/ 139695 w 494908"/>
                <a:gd name="connsiteY7" fmla="*/ 519788 h 664309"/>
                <a:gd name="connsiteX8" fmla="*/ 144598 w 494908"/>
                <a:gd name="connsiteY8" fmla="*/ 526344 h 664309"/>
                <a:gd name="connsiteX9" fmla="*/ 349354 w 494908"/>
                <a:gd name="connsiteY9" fmla="*/ 664167 h 664309"/>
                <a:gd name="connsiteX10" fmla="*/ 350395 w 494908"/>
                <a:gd name="connsiteY10" fmla="*/ 664309 h 664309"/>
                <a:gd name="connsiteX11" fmla="*/ 351336 w 494908"/>
                <a:gd name="connsiteY11" fmla="*/ 663876 h 664309"/>
                <a:gd name="connsiteX0" fmla="*/ 351336 w 351336"/>
                <a:gd name="connsiteY0" fmla="*/ 663876 h 664309"/>
                <a:gd name="connsiteX1" fmla="*/ 318540 w 351336"/>
                <a:gd name="connsiteY1" fmla="*/ 449098 h 664309"/>
                <a:gd name="connsiteX2" fmla="*/ 87026 w 351336"/>
                <a:gd name="connsiteY2" fmla="*/ 1113 h 664309"/>
                <a:gd name="connsiteX3" fmla="*/ 85379 w 351336"/>
                <a:gd name="connsiteY3" fmla="*/ 0 h 664309"/>
                <a:gd name="connsiteX4" fmla="*/ 81198 w 351336"/>
                <a:gd name="connsiteY4" fmla="*/ 3484 h 664309"/>
                <a:gd name="connsiteX5" fmla="*/ 6324 w 351336"/>
                <a:gd name="connsiteY5" fmla="*/ 91260 h 664309"/>
                <a:gd name="connsiteX6" fmla="*/ 139695 w 351336"/>
                <a:gd name="connsiteY6" fmla="*/ 519788 h 664309"/>
                <a:gd name="connsiteX7" fmla="*/ 144598 w 351336"/>
                <a:gd name="connsiteY7" fmla="*/ 526344 h 664309"/>
                <a:gd name="connsiteX8" fmla="*/ 349354 w 351336"/>
                <a:gd name="connsiteY8" fmla="*/ 664167 h 664309"/>
                <a:gd name="connsiteX9" fmla="*/ 350395 w 351336"/>
                <a:gd name="connsiteY9" fmla="*/ 664309 h 664309"/>
                <a:gd name="connsiteX10" fmla="*/ 351336 w 351336"/>
                <a:gd name="connsiteY10" fmla="*/ 663876 h 664309"/>
                <a:gd name="connsiteX0" fmla="*/ 350395 w 350395"/>
                <a:gd name="connsiteY0" fmla="*/ 664309 h 664309"/>
                <a:gd name="connsiteX1" fmla="*/ 318540 w 350395"/>
                <a:gd name="connsiteY1" fmla="*/ 449098 h 664309"/>
                <a:gd name="connsiteX2" fmla="*/ 87026 w 350395"/>
                <a:gd name="connsiteY2" fmla="*/ 1113 h 664309"/>
                <a:gd name="connsiteX3" fmla="*/ 85379 w 350395"/>
                <a:gd name="connsiteY3" fmla="*/ 0 h 664309"/>
                <a:gd name="connsiteX4" fmla="*/ 81198 w 350395"/>
                <a:gd name="connsiteY4" fmla="*/ 3484 h 664309"/>
                <a:gd name="connsiteX5" fmla="*/ 6324 w 350395"/>
                <a:gd name="connsiteY5" fmla="*/ 91260 h 664309"/>
                <a:gd name="connsiteX6" fmla="*/ 139695 w 350395"/>
                <a:gd name="connsiteY6" fmla="*/ 519788 h 664309"/>
                <a:gd name="connsiteX7" fmla="*/ 144598 w 350395"/>
                <a:gd name="connsiteY7" fmla="*/ 526344 h 664309"/>
                <a:gd name="connsiteX8" fmla="*/ 349354 w 350395"/>
                <a:gd name="connsiteY8" fmla="*/ 664167 h 664309"/>
                <a:gd name="connsiteX9" fmla="*/ 350395 w 350395"/>
                <a:gd name="connsiteY9" fmla="*/ 664309 h 664309"/>
                <a:gd name="connsiteX0" fmla="*/ 349354 w 349354"/>
                <a:gd name="connsiteY0" fmla="*/ 664167 h 664167"/>
                <a:gd name="connsiteX1" fmla="*/ 318540 w 349354"/>
                <a:gd name="connsiteY1" fmla="*/ 449098 h 664167"/>
                <a:gd name="connsiteX2" fmla="*/ 87026 w 349354"/>
                <a:gd name="connsiteY2" fmla="*/ 1113 h 664167"/>
                <a:gd name="connsiteX3" fmla="*/ 85379 w 349354"/>
                <a:gd name="connsiteY3" fmla="*/ 0 h 664167"/>
                <a:gd name="connsiteX4" fmla="*/ 81198 w 349354"/>
                <a:gd name="connsiteY4" fmla="*/ 3484 h 664167"/>
                <a:gd name="connsiteX5" fmla="*/ 6324 w 349354"/>
                <a:gd name="connsiteY5" fmla="*/ 91260 h 664167"/>
                <a:gd name="connsiteX6" fmla="*/ 139695 w 349354"/>
                <a:gd name="connsiteY6" fmla="*/ 519788 h 664167"/>
                <a:gd name="connsiteX7" fmla="*/ 144598 w 349354"/>
                <a:gd name="connsiteY7" fmla="*/ 526344 h 664167"/>
                <a:gd name="connsiteX8" fmla="*/ 349354 w 349354"/>
                <a:gd name="connsiteY8" fmla="*/ 664167 h 664167"/>
                <a:gd name="connsiteX0" fmla="*/ 144598 w 318970"/>
                <a:gd name="connsiteY0" fmla="*/ 526344 h 526344"/>
                <a:gd name="connsiteX1" fmla="*/ 318540 w 318970"/>
                <a:gd name="connsiteY1" fmla="*/ 449098 h 526344"/>
                <a:gd name="connsiteX2" fmla="*/ 87026 w 318970"/>
                <a:gd name="connsiteY2" fmla="*/ 1113 h 526344"/>
                <a:gd name="connsiteX3" fmla="*/ 85379 w 318970"/>
                <a:gd name="connsiteY3" fmla="*/ 0 h 526344"/>
                <a:gd name="connsiteX4" fmla="*/ 81198 w 318970"/>
                <a:gd name="connsiteY4" fmla="*/ 3484 h 526344"/>
                <a:gd name="connsiteX5" fmla="*/ 6324 w 318970"/>
                <a:gd name="connsiteY5" fmla="*/ 91260 h 526344"/>
                <a:gd name="connsiteX6" fmla="*/ 139695 w 318970"/>
                <a:gd name="connsiteY6" fmla="*/ 519788 h 526344"/>
                <a:gd name="connsiteX7" fmla="*/ 144598 w 318970"/>
                <a:gd name="connsiteY7" fmla="*/ 526344 h 526344"/>
                <a:gd name="connsiteX0" fmla="*/ 144598 w 318540"/>
                <a:gd name="connsiteY0" fmla="*/ 526344 h 526344"/>
                <a:gd name="connsiteX1" fmla="*/ 318540 w 318540"/>
                <a:gd name="connsiteY1" fmla="*/ 449098 h 526344"/>
                <a:gd name="connsiteX2" fmla="*/ 87026 w 318540"/>
                <a:gd name="connsiteY2" fmla="*/ 1113 h 526344"/>
                <a:gd name="connsiteX3" fmla="*/ 85379 w 318540"/>
                <a:gd name="connsiteY3" fmla="*/ 0 h 526344"/>
                <a:gd name="connsiteX4" fmla="*/ 81198 w 318540"/>
                <a:gd name="connsiteY4" fmla="*/ 3484 h 526344"/>
                <a:gd name="connsiteX5" fmla="*/ 6324 w 318540"/>
                <a:gd name="connsiteY5" fmla="*/ 91260 h 526344"/>
                <a:gd name="connsiteX6" fmla="*/ 139695 w 318540"/>
                <a:gd name="connsiteY6" fmla="*/ 519788 h 526344"/>
                <a:gd name="connsiteX7" fmla="*/ 144598 w 318540"/>
                <a:gd name="connsiteY7" fmla="*/ 526344 h 526344"/>
                <a:gd name="connsiteX0" fmla="*/ 144598 w 318540"/>
                <a:gd name="connsiteY0" fmla="*/ 526344 h 526344"/>
                <a:gd name="connsiteX1" fmla="*/ 318540 w 318540"/>
                <a:gd name="connsiteY1" fmla="*/ 449098 h 526344"/>
                <a:gd name="connsiteX2" fmla="*/ 87026 w 318540"/>
                <a:gd name="connsiteY2" fmla="*/ 1113 h 526344"/>
                <a:gd name="connsiteX3" fmla="*/ 85379 w 318540"/>
                <a:gd name="connsiteY3" fmla="*/ 0 h 526344"/>
                <a:gd name="connsiteX4" fmla="*/ 81198 w 318540"/>
                <a:gd name="connsiteY4" fmla="*/ 3484 h 526344"/>
                <a:gd name="connsiteX5" fmla="*/ 6324 w 318540"/>
                <a:gd name="connsiteY5" fmla="*/ 91260 h 526344"/>
                <a:gd name="connsiteX6" fmla="*/ 139695 w 318540"/>
                <a:gd name="connsiteY6" fmla="*/ 519788 h 526344"/>
                <a:gd name="connsiteX7" fmla="*/ 144598 w 318540"/>
                <a:gd name="connsiteY7" fmla="*/ 526344 h 526344"/>
                <a:gd name="connsiteX0" fmla="*/ 144598 w 299803"/>
                <a:gd name="connsiteY0" fmla="*/ 526344 h 526344"/>
                <a:gd name="connsiteX1" fmla="*/ 299803 w 299803"/>
                <a:gd name="connsiteY1" fmla="*/ 456593 h 526344"/>
                <a:gd name="connsiteX2" fmla="*/ 87026 w 299803"/>
                <a:gd name="connsiteY2" fmla="*/ 1113 h 526344"/>
                <a:gd name="connsiteX3" fmla="*/ 85379 w 299803"/>
                <a:gd name="connsiteY3" fmla="*/ 0 h 526344"/>
                <a:gd name="connsiteX4" fmla="*/ 81198 w 299803"/>
                <a:gd name="connsiteY4" fmla="*/ 3484 h 526344"/>
                <a:gd name="connsiteX5" fmla="*/ 6324 w 299803"/>
                <a:gd name="connsiteY5" fmla="*/ 91260 h 526344"/>
                <a:gd name="connsiteX6" fmla="*/ 139695 w 299803"/>
                <a:gd name="connsiteY6" fmla="*/ 519788 h 526344"/>
                <a:gd name="connsiteX7" fmla="*/ 144598 w 299803"/>
                <a:gd name="connsiteY7" fmla="*/ 526344 h 52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803" h="526344">
                  <a:moveTo>
                    <a:pt x="144598" y="526344"/>
                  </a:moveTo>
                  <a:cubicBezTo>
                    <a:pt x="174406" y="514562"/>
                    <a:pt x="213145" y="496004"/>
                    <a:pt x="299803" y="456593"/>
                  </a:cubicBezTo>
                  <a:cubicBezTo>
                    <a:pt x="236355" y="242223"/>
                    <a:pt x="163683" y="53383"/>
                    <a:pt x="87026" y="1113"/>
                  </a:cubicBezTo>
                  <a:lnTo>
                    <a:pt x="85379" y="0"/>
                  </a:lnTo>
                  <a:lnTo>
                    <a:pt x="81198" y="3484"/>
                  </a:lnTo>
                  <a:cubicBezTo>
                    <a:pt x="43586" y="19013"/>
                    <a:pt x="15729" y="51671"/>
                    <a:pt x="6324" y="91260"/>
                  </a:cubicBezTo>
                  <a:cubicBezTo>
                    <a:pt x="-32340" y="237563"/>
                    <a:pt x="118030" y="490924"/>
                    <a:pt x="139695" y="519788"/>
                  </a:cubicBezTo>
                  <a:lnTo>
                    <a:pt x="144598" y="526344"/>
                  </a:lnTo>
                  <a:close/>
                </a:path>
              </a:pathLst>
            </a:custGeom>
            <a:solidFill>
              <a:srgbClr val="E6F5FF"/>
            </a:solidFill>
            <a:ln w="12700" cap="flat">
              <a:noFill/>
              <a:prstDash val="solid"/>
              <a:miter/>
            </a:ln>
          </p:spPr>
          <p:txBody>
            <a:bodyPr rtlCol="0" anchor="ctr"/>
            <a:lstStyle/>
            <a:p>
              <a:endParaRPr lang="nl-NL"/>
            </a:p>
          </p:txBody>
        </p:sp>
        <p:sp>
          <p:nvSpPr>
            <p:cNvPr id="96" name="Vrije vorm 95">
              <a:extLst>
                <a:ext uri="{FF2B5EF4-FFF2-40B4-BE49-F238E27FC236}">
                  <a16:creationId xmlns:a16="http://schemas.microsoft.com/office/drawing/2014/main" id="{29827061-A053-B8BD-3F8D-540B21499531}"/>
                </a:ext>
              </a:extLst>
            </p:cNvPr>
            <p:cNvSpPr/>
            <p:nvPr/>
          </p:nvSpPr>
          <p:spPr>
            <a:xfrm>
              <a:off x="4757466" y="3436932"/>
              <a:ext cx="83059" cy="452891"/>
            </a:xfrm>
            <a:custGeom>
              <a:avLst/>
              <a:gdLst>
                <a:gd name="connsiteX0" fmla="*/ 0 w 83059"/>
                <a:gd name="connsiteY0" fmla="*/ -100 h 452891"/>
                <a:gd name="connsiteX1" fmla="*/ 35322 w 83059"/>
                <a:gd name="connsiteY1" fmla="*/ 11997 h 452891"/>
                <a:gd name="connsiteX2" fmla="*/ 73093 w 83059"/>
                <a:gd name="connsiteY2" fmla="*/ 100043 h 452891"/>
                <a:gd name="connsiteX3" fmla="*/ 48605 w 83059"/>
                <a:gd name="connsiteY3" fmla="*/ 167144 h 452891"/>
                <a:gd name="connsiteX4" fmla="*/ 83059 w 83059"/>
                <a:gd name="connsiteY4" fmla="*/ 205009 h 452891"/>
                <a:gd name="connsiteX5" fmla="*/ 24853 w 83059"/>
                <a:gd name="connsiteY5" fmla="*/ 452791 h 45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59" h="452891">
                  <a:moveTo>
                    <a:pt x="0" y="-100"/>
                  </a:moveTo>
                  <a:cubicBezTo>
                    <a:pt x="12012" y="3199"/>
                    <a:pt x="23809" y="7239"/>
                    <a:pt x="35322" y="11997"/>
                  </a:cubicBezTo>
                  <a:lnTo>
                    <a:pt x="73093" y="100043"/>
                  </a:lnTo>
                  <a:lnTo>
                    <a:pt x="48605" y="167144"/>
                  </a:lnTo>
                  <a:lnTo>
                    <a:pt x="83059" y="205009"/>
                  </a:lnTo>
                  <a:lnTo>
                    <a:pt x="24853" y="452791"/>
                  </a:lnTo>
                  <a:close/>
                </a:path>
              </a:pathLst>
            </a:custGeom>
            <a:solidFill>
              <a:srgbClr val="D2E3F3"/>
            </a:solidFill>
            <a:ln w="12700" cap="flat">
              <a:noFill/>
              <a:prstDash val="solid"/>
              <a:miter/>
            </a:ln>
          </p:spPr>
          <p:txBody>
            <a:bodyPr rtlCol="0" anchor="ctr"/>
            <a:lstStyle/>
            <a:p>
              <a:endParaRPr lang="nl-NL"/>
            </a:p>
          </p:txBody>
        </p:sp>
      </p:grpSp>
      <p:grpSp>
        <p:nvGrpSpPr>
          <p:cNvPr id="99" name="Groep 98">
            <a:extLst>
              <a:ext uri="{FF2B5EF4-FFF2-40B4-BE49-F238E27FC236}">
                <a16:creationId xmlns:a16="http://schemas.microsoft.com/office/drawing/2014/main" id="{3EF0B7D5-08A0-6938-3DCE-2B8CF1F4E613}"/>
              </a:ext>
            </a:extLst>
          </p:cNvPr>
          <p:cNvGrpSpPr/>
          <p:nvPr/>
        </p:nvGrpSpPr>
        <p:grpSpPr>
          <a:xfrm>
            <a:off x="6778076" y="1805109"/>
            <a:ext cx="5415513" cy="3403102"/>
            <a:chOff x="6778076" y="1727449"/>
            <a:chExt cx="5415513" cy="3403102"/>
          </a:xfrm>
        </p:grpSpPr>
        <p:sp>
          <p:nvSpPr>
            <p:cNvPr id="100" name="Vrije vorm 99">
              <a:extLst>
                <a:ext uri="{FF2B5EF4-FFF2-40B4-BE49-F238E27FC236}">
                  <a16:creationId xmlns:a16="http://schemas.microsoft.com/office/drawing/2014/main" id="{DADA4F42-A75F-319F-FF8A-66E722BA0463}"/>
                </a:ext>
              </a:extLst>
            </p:cNvPr>
            <p:cNvSpPr/>
            <p:nvPr/>
          </p:nvSpPr>
          <p:spPr>
            <a:xfrm rot="16200000" flipH="1">
              <a:off x="8479432" y="3670054"/>
              <a:ext cx="516773" cy="2404222"/>
            </a:xfrm>
            <a:custGeom>
              <a:avLst/>
              <a:gdLst>
                <a:gd name="connsiteX0" fmla="*/ 102998 w 129085"/>
                <a:gd name="connsiteY0" fmla="*/ 493914 h 600551"/>
                <a:gd name="connsiteX1" fmla="*/ 105508 w 129085"/>
                <a:gd name="connsiteY1" fmla="*/ 499015 h 600551"/>
                <a:gd name="connsiteX2" fmla="*/ 110528 w 129085"/>
                <a:gd name="connsiteY2" fmla="*/ 582407 h 600551"/>
                <a:gd name="connsiteX3" fmla="*/ 91745 w 129085"/>
                <a:gd name="connsiteY3" fmla="*/ 600542 h 600551"/>
                <a:gd name="connsiteX4" fmla="*/ 29485 w 129085"/>
                <a:gd name="connsiteY4" fmla="*/ 567509 h 600551"/>
                <a:gd name="connsiteX5" fmla="*/ 24384 w 129085"/>
                <a:gd name="connsiteY5" fmla="*/ 464768 h 600551"/>
                <a:gd name="connsiteX6" fmla="*/ 38876 w 129085"/>
                <a:gd name="connsiteY6" fmla="*/ 446146 h 600551"/>
                <a:gd name="connsiteX7" fmla="*/ 128744 w 129085"/>
                <a:gd name="connsiteY7" fmla="*/ 470840 h 600551"/>
                <a:gd name="connsiteX8" fmla="*/ 106885 w 129085"/>
                <a:gd name="connsiteY8" fmla="*/ 390201 h 600551"/>
                <a:gd name="connsiteX9" fmla="*/ 44867 w 129085"/>
                <a:gd name="connsiteY9" fmla="*/ 351825 h 600551"/>
                <a:gd name="connsiteX10" fmla="*/ 40657 w 129085"/>
                <a:gd name="connsiteY10" fmla="*/ 350692 h 600551"/>
                <a:gd name="connsiteX11" fmla="*/ 40495 w 129085"/>
                <a:gd name="connsiteY11" fmla="*/ 350692 h 600551"/>
                <a:gd name="connsiteX12" fmla="*/ 20498 w 129085"/>
                <a:gd name="connsiteY12" fmla="*/ 373118 h 600551"/>
                <a:gd name="connsiteX13" fmla="*/ 38876 w 129085"/>
                <a:gd name="connsiteY13" fmla="*/ 446146 h 600551"/>
                <a:gd name="connsiteX14" fmla="*/ 48511 w 129085"/>
                <a:gd name="connsiteY14" fmla="*/ 446794 h 600551"/>
                <a:gd name="connsiteX15" fmla="*/ 48673 w 129085"/>
                <a:gd name="connsiteY15" fmla="*/ 446875 h 600551"/>
                <a:gd name="connsiteX16" fmla="*/ 52559 w 129085"/>
                <a:gd name="connsiteY16" fmla="*/ 448818 h 600551"/>
                <a:gd name="connsiteX17" fmla="*/ 102998 w 129085"/>
                <a:gd name="connsiteY17" fmla="*/ 493914 h 600551"/>
                <a:gd name="connsiteX18" fmla="*/ 114010 w 129085"/>
                <a:gd name="connsiteY18" fmla="*/ 492376 h 600551"/>
                <a:gd name="connsiteX19" fmla="*/ 128744 w 129085"/>
                <a:gd name="connsiteY19" fmla="*/ 470840 h 600551"/>
                <a:gd name="connsiteX20" fmla="*/ 65505 w 129085"/>
                <a:gd name="connsiteY20" fmla="*/ 132886 h 600551"/>
                <a:gd name="connsiteX21" fmla="*/ 120980 w 129085"/>
                <a:gd name="connsiteY21" fmla="*/ 29149 h 600551"/>
                <a:gd name="connsiteX22" fmla="*/ 101646 w 129085"/>
                <a:gd name="connsiteY22" fmla="*/ 2156 h 600551"/>
                <a:gd name="connsiteX23" fmla="*/ 61359 w 129085"/>
                <a:gd name="connsiteY23" fmla="*/ 3468 h 600551"/>
                <a:gd name="connsiteX24" fmla="*/ 168 w 129085"/>
                <a:gd name="connsiteY24" fmla="*/ 33375 h 600551"/>
                <a:gd name="connsiteX25" fmla="*/ 65505 w 129085"/>
                <a:gd name="connsiteY25" fmla="*/ 132886 h 600551"/>
                <a:gd name="connsiteX26" fmla="*/ 41669 w 129085"/>
                <a:gd name="connsiteY26" fmla="*/ 321715 h 600551"/>
                <a:gd name="connsiteX27" fmla="*/ 96400 w 129085"/>
                <a:gd name="connsiteY27" fmla="*/ 354376 h 600551"/>
                <a:gd name="connsiteX28" fmla="*/ 122802 w 129085"/>
                <a:gd name="connsiteY28" fmla="*/ 330168 h 600551"/>
                <a:gd name="connsiteX29" fmla="*/ 117701 w 129085"/>
                <a:gd name="connsiteY29" fmla="*/ 253270 h 600551"/>
                <a:gd name="connsiteX30" fmla="*/ 63068 w 129085"/>
                <a:gd name="connsiteY30" fmla="*/ 201939 h 600551"/>
                <a:gd name="connsiteX31" fmla="*/ 35978 w 129085"/>
                <a:gd name="connsiteY31" fmla="*/ 198442 h 600551"/>
                <a:gd name="connsiteX32" fmla="*/ 41669 w 129085"/>
                <a:gd name="connsiteY32" fmla="*/ 321715 h 60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085" h="600551">
                  <a:moveTo>
                    <a:pt x="102998" y="493914"/>
                  </a:moveTo>
                  <a:cubicBezTo>
                    <a:pt x="104051" y="495695"/>
                    <a:pt x="104941" y="497396"/>
                    <a:pt x="105508" y="499015"/>
                  </a:cubicBezTo>
                  <a:cubicBezTo>
                    <a:pt x="110609" y="513264"/>
                    <a:pt x="110852" y="557389"/>
                    <a:pt x="110528" y="582407"/>
                  </a:cubicBezTo>
                  <a:cubicBezTo>
                    <a:pt x="110366" y="592689"/>
                    <a:pt x="101946" y="600866"/>
                    <a:pt x="91745" y="600542"/>
                  </a:cubicBezTo>
                  <a:cubicBezTo>
                    <a:pt x="68589" y="599813"/>
                    <a:pt x="31752" y="594470"/>
                    <a:pt x="29485" y="567509"/>
                  </a:cubicBezTo>
                  <a:cubicBezTo>
                    <a:pt x="27137" y="540306"/>
                    <a:pt x="25274" y="492133"/>
                    <a:pt x="24384" y="464768"/>
                  </a:cubicBezTo>
                  <a:cubicBezTo>
                    <a:pt x="24060" y="455457"/>
                    <a:pt x="30618" y="447928"/>
                    <a:pt x="38876" y="446146"/>
                  </a:cubicBezTo>
                  <a:moveTo>
                    <a:pt x="128744" y="470840"/>
                  </a:moveTo>
                  <a:cubicBezTo>
                    <a:pt x="123968" y="446309"/>
                    <a:pt x="114738" y="403074"/>
                    <a:pt x="106885" y="390201"/>
                  </a:cubicBezTo>
                  <a:cubicBezTo>
                    <a:pt x="96926" y="373928"/>
                    <a:pt x="54421" y="355792"/>
                    <a:pt x="44867" y="351825"/>
                  </a:cubicBezTo>
                  <a:cubicBezTo>
                    <a:pt x="43491" y="351258"/>
                    <a:pt x="42115" y="350854"/>
                    <a:pt x="40657" y="350692"/>
                  </a:cubicBezTo>
                  <a:lnTo>
                    <a:pt x="40495" y="350692"/>
                  </a:lnTo>
                  <a:cubicBezTo>
                    <a:pt x="27865" y="348991"/>
                    <a:pt x="17502" y="360731"/>
                    <a:pt x="20498" y="373118"/>
                  </a:cubicBezTo>
                  <a:cubicBezTo>
                    <a:pt x="25113" y="392145"/>
                    <a:pt x="32318" y="421453"/>
                    <a:pt x="38876" y="446146"/>
                  </a:cubicBezTo>
                  <a:cubicBezTo>
                    <a:pt x="41953" y="445499"/>
                    <a:pt x="45191" y="445661"/>
                    <a:pt x="48511" y="446794"/>
                  </a:cubicBezTo>
                  <a:cubicBezTo>
                    <a:pt x="48592" y="446794"/>
                    <a:pt x="48592" y="446875"/>
                    <a:pt x="48673" y="446875"/>
                  </a:cubicBezTo>
                  <a:cubicBezTo>
                    <a:pt x="50049" y="447361"/>
                    <a:pt x="51344" y="448009"/>
                    <a:pt x="52559" y="448818"/>
                  </a:cubicBezTo>
                  <a:cubicBezTo>
                    <a:pt x="60331" y="454081"/>
                    <a:pt x="92392" y="476507"/>
                    <a:pt x="102998" y="493914"/>
                  </a:cubicBezTo>
                  <a:cubicBezTo>
                    <a:pt x="106885" y="493510"/>
                    <a:pt x="110609" y="492943"/>
                    <a:pt x="114010" y="492376"/>
                  </a:cubicBezTo>
                  <a:cubicBezTo>
                    <a:pt x="124130" y="490595"/>
                    <a:pt x="130688" y="480879"/>
                    <a:pt x="128744" y="470840"/>
                  </a:cubicBezTo>
                  <a:close/>
                  <a:moveTo>
                    <a:pt x="65505" y="132886"/>
                  </a:moveTo>
                  <a:cubicBezTo>
                    <a:pt x="109605" y="84447"/>
                    <a:pt x="119750" y="49204"/>
                    <a:pt x="120980" y="29149"/>
                  </a:cubicBezTo>
                  <a:cubicBezTo>
                    <a:pt x="121741" y="16649"/>
                    <a:pt x="113767" y="5298"/>
                    <a:pt x="101646" y="2156"/>
                  </a:cubicBezTo>
                  <a:cubicBezTo>
                    <a:pt x="91810" y="-394"/>
                    <a:pt x="78111" y="-1479"/>
                    <a:pt x="61359" y="3468"/>
                  </a:cubicBezTo>
                  <a:cubicBezTo>
                    <a:pt x="25647" y="14009"/>
                    <a:pt x="168" y="33375"/>
                    <a:pt x="168" y="33375"/>
                  </a:cubicBezTo>
                  <a:cubicBezTo>
                    <a:pt x="168" y="33375"/>
                    <a:pt x="-6584" y="212060"/>
                    <a:pt x="65505" y="132886"/>
                  </a:cubicBezTo>
                  <a:close/>
                  <a:moveTo>
                    <a:pt x="41669" y="321715"/>
                  </a:moveTo>
                  <a:cubicBezTo>
                    <a:pt x="43758" y="345891"/>
                    <a:pt x="73601" y="352716"/>
                    <a:pt x="96400" y="354376"/>
                  </a:cubicBezTo>
                  <a:cubicBezTo>
                    <a:pt x="110577" y="355412"/>
                    <a:pt x="122697" y="344385"/>
                    <a:pt x="122802" y="330168"/>
                  </a:cubicBezTo>
                  <a:cubicBezTo>
                    <a:pt x="122972" y="304624"/>
                    <a:pt x="122389" y="266337"/>
                    <a:pt x="117701" y="253270"/>
                  </a:cubicBezTo>
                  <a:cubicBezTo>
                    <a:pt x="110431" y="233013"/>
                    <a:pt x="63068" y="201939"/>
                    <a:pt x="63068" y="201939"/>
                  </a:cubicBezTo>
                  <a:cubicBezTo>
                    <a:pt x="63068" y="201939"/>
                    <a:pt x="50130" y="196199"/>
                    <a:pt x="35978" y="198442"/>
                  </a:cubicBezTo>
                  <a:cubicBezTo>
                    <a:pt x="35978" y="198442"/>
                    <a:pt x="38269" y="282278"/>
                    <a:pt x="41669" y="321715"/>
                  </a:cubicBezTo>
                  <a:close/>
                </a:path>
              </a:pathLst>
            </a:custGeom>
            <a:solidFill>
              <a:srgbClr val="A46F4C"/>
            </a:solidFill>
            <a:ln w="8096" cap="flat">
              <a:noFill/>
              <a:prstDash val="solid"/>
              <a:miter/>
            </a:ln>
          </p:spPr>
          <p:txBody>
            <a:bodyPr rtlCol="0" anchor="ctr"/>
            <a:lstStyle/>
            <a:p>
              <a:endParaRPr lang="nl-NL"/>
            </a:p>
          </p:txBody>
        </p:sp>
        <p:sp>
          <p:nvSpPr>
            <p:cNvPr id="101" name="Vrije vorm 100">
              <a:extLst>
                <a:ext uri="{FF2B5EF4-FFF2-40B4-BE49-F238E27FC236}">
                  <a16:creationId xmlns:a16="http://schemas.microsoft.com/office/drawing/2014/main" id="{05A758A7-5A60-7302-EB32-A3BA05A67DAF}"/>
                </a:ext>
              </a:extLst>
            </p:cNvPr>
            <p:cNvSpPr/>
            <p:nvPr/>
          </p:nvSpPr>
          <p:spPr>
            <a:xfrm rot="16200000" flipH="1">
              <a:off x="9288295" y="4801392"/>
              <a:ext cx="256703" cy="192746"/>
            </a:xfrm>
            <a:custGeom>
              <a:avLst/>
              <a:gdLst>
                <a:gd name="connsiteX0" fmla="*/ 0 w 64122"/>
                <a:gd name="connsiteY0" fmla="*/ 379 h 48146"/>
                <a:gd name="connsiteX1" fmla="*/ 9634 w 64122"/>
                <a:gd name="connsiteY1" fmla="*/ 1027 h 48146"/>
                <a:gd name="connsiteX2" fmla="*/ 9796 w 64122"/>
                <a:gd name="connsiteY2" fmla="*/ 1107 h 48146"/>
                <a:gd name="connsiteX3" fmla="*/ 13682 w 64122"/>
                <a:gd name="connsiteY3" fmla="*/ 3051 h 48146"/>
                <a:gd name="connsiteX4" fmla="*/ 64122 w 64122"/>
                <a:gd name="connsiteY4" fmla="*/ 48147 h 48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22" h="48146">
                  <a:moveTo>
                    <a:pt x="0" y="379"/>
                  </a:moveTo>
                  <a:cubicBezTo>
                    <a:pt x="3076" y="-269"/>
                    <a:pt x="6315" y="-107"/>
                    <a:pt x="9634" y="1027"/>
                  </a:cubicBezTo>
                  <a:cubicBezTo>
                    <a:pt x="9715" y="1027"/>
                    <a:pt x="9715" y="1107"/>
                    <a:pt x="9796" y="1107"/>
                  </a:cubicBezTo>
                  <a:cubicBezTo>
                    <a:pt x="11173" y="1593"/>
                    <a:pt x="12468" y="2241"/>
                    <a:pt x="13682" y="3051"/>
                  </a:cubicBezTo>
                  <a:cubicBezTo>
                    <a:pt x="21455" y="8313"/>
                    <a:pt x="53516" y="30740"/>
                    <a:pt x="64122" y="48147"/>
                  </a:cubicBezTo>
                </a:path>
              </a:pathLst>
            </a:custGeom>
            <a:solidFill>
              <a:srgbClr val="915F2C"/>
            </a:solidFill>
            <a:ln w="8096" cap="flat">
              <a:noFill/>
              <a:prstDash val="solid"/>
              <a:miter/>
            </a:ln>
          </p:spPr>
          <p:txBody>
            <a:bodyPr rtlCol="0" anchor="ctr"/>
            <a:lstStyle/>
            <a:p>
              <a:endParaRPr lang="nl-NL"/>
            </a:p>
          </p:txBody>
        </p:sp>
        <p:sp>
          <p:nvSpPr>
            <p:cNvPr id="102" name="Vrije vorm 101">
              <a:extLst>
                <a:ext uri="{FF2B5EF4-FFF2-40B4-BE49-F238E27FC236}">
                  <a16:creationId xmlns:a16="http://schemas.microsoft.com/office/drawing/2014/main" id="{DE7B0090-5A8C-769F-E40F-A41EECC53643}"/>
                </a:ext>
              </a:extLst>
            </p:cNvPr>
            <p:cNvSpPr/>
            <p:nvPr/>
          </p:nvSpPr>
          <p:spPr>
            <a:xfrm rot="16380000" flipH="1">
              <a:off x="7715987" y="1977843"/>
              <a:ext cx="1984858" cy="3860679"/>
            </a:xfrm>
            <a:custGeom>
              <a:avLst/>
              <a:gdLst>
                <a:gd name="connsiteX0" fmla="*/ 455583 w 495798"/>
                <a:gd name="connsiteY0" fmla="*/ 0 h 964360"/>
                <a:gd name="connsiteX1" fmla="*/ 495799 w 495798"/>
                <a:gd name="connsiteY1" fmla="*/ 40216 h 964360"/>
                <a:gd name="connsiteX2" fmla="*/ 495799 w 495798"/>
                <a:gd name="connsiteY2" fmla="*/ 924144 h 964360"/>
                <a:gd name="connsiteX3" fmla="*/ 455583 w 495798"/>
                <a:gd name="connsiteY3" fmla="*/ 964360 h 964360"/>
                <a:gd name="connsiteX4" fmla="*/ 40215 w 495798"/>
                <a:gd name="connsiteY4" fmla="*/ 964360 h 964360"/>
                <a:gd name="connsiteX5" fmla="*/ 0 w 495798"/>
                <a:gd name="connsiteY5" fmla="*/ 924144 h 964360"/>
                <a:gd name="connsiteX6" fmla="*/ 0 w 495798"/>
                <a:gd name="connsiteY6" fmla="*/ 40216 h 964360"/>
                <a:gd name="connsiteX7" fmla="*/ 40215 w 495798"/>
                <a:gd name="connsiteY7" fmla="*/ 0 h 96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98" h="964360">
                  <a:moveTo>
                    <a:pt x="455583" y="0"/>
                  </a:moveTo>
                  <a:cubicBezTo>
                    <a:pt x="477794" y="0"/>
                    <a:pt x="495799" y="18005"/>
                    <a:pt x="495799" y="40216"/>
                  </a:cubicBezTo>
                  <a:lnTo>
                    <a:pt x="495799" y="924144"/>
                  </a:lnTo>
                  <a:cubicBezTo>
                    <a:pt x="495799" y="946355"/>
                    <a:pt x="477794" y="964360"/>
                    <a:pt x="455583" y="964360"/>
                  </a:cubicBezTo>
                  <a:lnTo>
                    <a:pt x="40215" y="964360"/>
                  </a:lnTo>
                  <a:cubicBezTo>
                    <a:pt x="18005" y="964360"/>
                    <a:pt x="0" y="946355"/>
                    <a:pt x="0" y="924144"/>
                  </a:cubicBezTo>
                  <a:lnTo>
                    <a:pt x="0" y="40216"/>
                  </a:lnTo>
                  <a:cubicBezTo>
                    <a:pt x="0" y="18005"/>
                    <a:pt x="18005" y="0"/>
                    <a:pt x="40215" y="0"/>
                  </a:cubicBezTo>
                  <a:close/>
                </a:path>
              </a:pathLst>
            </a:custGeom>
            <a:solidFill>
              <a:srgbClr val="A1ADAA"/>
            </a:solidFill>
            <a:ln w="8096" cap="flat">
              <a:noFill/>
              <a:prstDash val="solid"/>
              <a:miter/>
            </a:ln>
          </p:spPr>
          <p:txBody>
            <a:bodyPr rtlCol="0" anchor="ctr"/>
            <a:lstStyle/>
            <a:p>
              <a:endParaRPr lang="nl-NL"/>
            </a:p>
          </p:txBody>
        </p:sp>
        <p:sp>
          <p:nvSpPr>
            <p:cNvPr id="103" name="Afgeronde rechthoek 102">
              <a:extLst>
                <a:ext uri="{FF2B5EF4-FFF2-40B4-BE49-F238E27FC236}">
                  <a16:creationId xmlns:a16="http://schemas.microsoft.com/office/drawing/2014/main" id="{78D23BC4-5037-FE5E-26B8-EA91D06733EB}"/>
                </a:ext>
              </a:extLst>
            </p:cNvPr>
            <p:cNvSpPr/>
            <p:nvPr/>
          </p:nvSpPr>
          <p:spPr>
            <a:xfrm rot="16380000" flipH="1">
              <a:off x="7769270" y="2030602"/>
              <a:ext cx="1866995" cy="3750011"/>
            </a:xfrm>
            <a:prstGeom prst="roundRect">
              <a:avLst>
                <a:gd name="adj" fmla="val 6887"/>
              </a:avLst>
            </a:prstGeom>
            <a:solidFill>
              <a:srgbClr val="FFFFFF"/>
            </a:solidFill>
            <a:ln w="8096" cap="flat">
              <a:noFill/>
              <a:prstDash val="solid"/>
              <a:miter/>
            </a:ln>
          </p:spPr>
          <p:txBody>
            <a:bodyPr rtlCol="0" anchor="ctr"/>
            <a:lstStyle/>
            <a:p>
              <a:endParaRPr lang="nl-NL"/>
            </a:p>
          </p:txBody>
        </p:sp>
        <p:sp>
          <p:nvSpPr>
            <p:cNvPr id="104" name="Rechthoek met aan één zijde afgeronde hoeken 103">
              <a:extLst>
                <a:ext uri="{FF2B5EF4-FFF2-40B4-BE49-F238E27FC236}">
                  <a16:creationId xmlns:a16="http://schemas.microsoft.com/office/drawing/2014/main" id="{E854C1D0-0C66-CACD-E480-B5FA45F90442}"/>
                </a:ext>
              </a:extLst>
            </p:cNvPr>
            <p:cNvSpPr/>
            <p:nvPr/>
          </p:nvSpPr>
          <p:spPr>
            <a:xfrm rot="180000" flipH="1">
              <a:off x="6800173" y="3991649"/>
              <a:ext cx="3752080" cy="849212"/>
            </a:xfrm>
            <a:prstGeom prst="round2SameRect">
              <a:avLst>
                <a:gd name="adj1" fmla="val 0"/>
                <a:gd name="adj2" fmla="val 15424"/>
              </a:avLst>
            </a:prstGeom>
            <a:solidFill>
              <a:schemeClr val="tx2"/>
            </a:solidFill>
            <a:ln w="8096" cap="flat">
              <a:noFill/>
              <a:prstDash val="solid"/>
              <a:miter/>
            </a:ln>
          </p:spPr>
          <p:txBody>
            <a:bodyPr rtlCol="0" anchor="ctr"/>
            <a:lstStyle/>
            <a:p>
              <a:pPr algn="ctr"/>
              <a:r>
                <a:rPr lang="nl-NL" err="1">
                  <a:solidFill>
                    <a:schemeClr val="bg1"/>
                  </a:solidFill>
                </a:rPr>
                <a:t>medicatieoverdracht@nvza.nl</a:t>
              </a:r>
              <a:endParaRPr lang="nl-NL">
                <a:solidFill>
                  <a:schemeClr val="bg1"/>
                </a:solidFill>
              </a:endParaRPr>
            </a:p>
          </p:txBody>
        </p:sp>
        <p:sp>
          <p:nvSpPr>
            <p:cNvPr id="105" name="Vrije vorm 104">
              <a:extLst>
                <a:ext uri="{FF2B5EF4-FFF2-40B4-BE49-F238E27FC236}">
                  <a16:creationId xmlns:a16="http://schemas.microsoft.com/office/drawing/2014/main" id="{11261A22-1E94-6DF6-E000-430D2446425F}"/>
                </a:ext>
              </a:extLst>
            </p:cNvPr>
            <p:cNvSpPr/>
            <p:nvPr/>
          </p:nvSpPr>
          <p:spPr>
            <a:xfrm rot="16200000" flipH="1">
              <a:off x="8682931" y="1080762"/>
              <a:ext cx="2863971" cy="4157345"/>
            </a:xfrm>
            <a:custGeom>
              <a:avLst/>
              <a:gdLst>
                <a:gd name="connsiteX0" fmla="*/ 388701 w 715392"/>
                <a:gd name="connsiteY0" fmla="*/ 96304 h 1038464"/>
                <a:gd name="connsiteX1" fmla="*/ 323283 w 715392"/>
                <a:gd name="connsiteY1" fmla="*/ 249971 h 1038464"/>
                <a:gd name="connsiteX2" fmla="*/ 330813 w 715392"/>
                <a:gd name="connsiteY2" fmla="*/ 333120 h 1038464"/>
                <a:gd name="connsiteX3" fmla="*/ 285393 w 715392"/>
                <a:gd name="connsiteY3" fmla="*/ 498283 h 1038464"/>
                <a:gd name="connsiteX4" fmla="*/ 162330 w 715392"/>
                <a:gd name="connsiteY4" fmla="*/ 555281 h 1038464"/>
                <a:gd name="connsiteX5" fmla="*/ 165568 w 715392"/>
                <a:gd name="connsiteY5" fmla="*/ 384774 h 1038464"/>
                <a:gd name="connsiteX6" fmla="*/ 211474 w 715392"/>
                <a:gd name="connsiteY6" fmla="*/ 183501 h 1038464"/>
                <a:gd name="connsiteX7" fmla="*/ 301342 w 715392"/>
                <a:gd name="connsiteY7" fmla="*/ 101810 h 1038464"/>
                <a:gd name="connsiteX8" fmla="*/ 334310 w 715392"/>
                <a:gd name="connsiteY8" fmla="*/ 5764 h 1038464"/>
                <a:gd name="connsiteX9" fmla="*/ 345022 w 715392"/>
                <a:gd name="connsiteY9" fmla="*/ 404 h 1038464"/>
                <a:gd name="connsiteX10" fmla="*/ 388701 w 715392"/>
                <a:gd name="connsiteY10" fmla="*/ 96304 h 1038464"/>
                <a:gd name="connsiteX11" fmla="*/ 320198 w 715392"/>
                <a:gd name="connsiteY11" fmla="*/ 618091 h 1038464"/>
                <a:gd name="connsiteX12" fmla="*/ 311851 w 715392"/>
                <a:gd name="connsiteY12" fmla="*/ 437140 h 1038464"/>
                <a:gd name="connsiteX13" fmla="*/ 285393 w 715392"/>
                <a:gd name="connsiteY13" fmla="*/ 498283 h 1038464"/>
                <a:gd name="connsiteX14" fmla="*/ 162330 w 715392"/>
                <a:gd name="connsiteY14" fmla="*/ 555281 h 1038464"/>
                <a:gd name="connsiteX15" fmla="*/ 0 w 715392"/>
                <a:gd name="connsiteY15" fmla="*/ 1038465 h 1038464"/>
                <a:gd name="connsiteX16" fmla="*/ 451528 w 715392"/>
                <a:gd name="connsiteY16" fmla="*/ 1038465 h 1038464"/>
                <a:gd name="connsiteX17" fmla="*/ 576534 w 715392"/>
                <a:gd name="connsiteY17" fmla="*/ 833387 h 1038464"/>
                <a:gd name="connsiteX18" fmla="*/ 715385 w 715392"/>
                <a:gd name="connsiteY18" fmla="*/ 640130 h 1038464"/>
                <a:gd name="connsiteX19" fmla="*/ 715393 w 715392"/>
                <a:gd name="connsiteY19" fmla="*/ 640113 h 1038464"/>
                <a:gd name="connsiteX20" fmla="*/ 362226 w 715392"/>
                <a:gd name="connsiteY20" fmla="*/ 656411 h 1038464"/>
                <a:gd name="connsiteX21" fmla="*/ 320198 w 715392"/>
                <a:gd name="connsiteY21" fmla="*/ 618091 h 103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392" h="1038464">
                  <a:moveTo>
                    <a:pt x="388701" y="96304"/>
                  </a:moveTo>
                  <a:cubicBezTo>
                    <a:pt x="374452" y="186982"/>
                    <a:pt x="336885" y="224873"/>
                    <a:pt x="323283" y="249971"/>
                  </a:cubicBezTo>
                  <a:cubicBezTo>
                    <a:pt x="327169" y="270455"/>
                    <a:pt x="331703" y="298711"/>
                    <a:pt x="330813" y="333120"/>
                  </a:cubicBezTo>
                  <a:cubicBezTo>
                    <a:pt x="329598" y="378540"/>
                    <a:pt x="318992" y="434728"/>
                    <a:pt x="285393" y="498283"/>
                  </a:cubicBezTo>
                  <a:lnTo>
                    <a:pt x="162330" y="555281"/>
                  </a:lnTo>
                  <a:cubicBezTo>
                    <a:pt x="163220" y="481605"/>
                    <a:pt x="163949" y="395380"/>
                    <a:pt x="165568" y="384774"/>
                  </a:cubicBezTo>
                  <a:cubicBezTo>
                    <a:pt x="167268" y="374087"/>
                    <a:pt x="201516" y="205928"/>
                    <a:pt x="211474" y="183501"/>
                  </a:cubicBezTo>
                  <a:cubicBezTo>
                    <a:pt x="221432" y="160993"/>
                    <a:pt x="301342" y="101810"/>
                    <a:pt x="301342" y="101810"/>
                  </a:cubicBezTo>
                  <a:lnTo>
                    <a:pt x="334310" y="5764"/>
                  </a:lnTo>
                  <a:cubicBezTo>
                    <a:pt x="335824" y="1352"/>
                    <a:pt x="340569" y="-996"/>
                    <a:pt x="345022" y="404"/>
                  </a:cubicBezTo>
                  <a:cubicBezTo>
                    <a:pt x="362267" y="5813"/>
                    <a:pt x="399785" y="25810"/>
                    <a:pt x="388701" y="96304"/>
                  </a:cubicBezTo>
                  <a:close/>
                  <a:moveTo>
                    <a:pt x="320198" y="618091"/>
                  </a:moveTo>
                  <a:lnTo>
                    <a:pt x="311851" y="437140"/>
                  </a:lnTo>
                  <a:cubicBezTo>
                    <a:pt x="305245" y="456620"/>
                    <a:pt x="296630" y="477030"/>
                    <a:pt x="285393" y="498283"/>
                  </a:cubicBezTo>
                  <a:lnTo>
                    <a:pt x="162330" y="555281"/>
                  </a:lnTo>
                  <a:cubicBezTo>
                    <a:pt x="174474" y="703361"/>
                    <a:pt x="85901" y="885284"/>
                    <a:pt x="0" y="1038465"/>
                  </a:cubicBezTo>
                  <a:lnTo>
                    <a:pt x="451528" y="1038465"/>
                  </a:lnTo>
                  <a:cubicBezTo>
                    <a:pt x="497029" y="945439"/>
                    <a:pt x="544635" y="862372"/>
                    <a:pt x="576534" y="833387"/>
                  </a:cubicBezTo>
                  <a:cubicBezTo>
                    <a:pt x="667941" y="750077"/>
                    <a:pt x="700730" y="694212"/>
                    <a:pt x="715385" y="640130"/>
                  </a:cubicBezTo>
                  <a:cubicBezTo>
                    <a:pt x="715385" y="640121"/>
                    <a:pt x="715393" y="640113"/>
                    <a:pt x="715393" y="640113"/>
                  </a:cubicBezTo>
                  <a:lnTo>
                    <a:pt x="362226" y="656411"/>
                  </a:lnTo>
                  <a:cubicBezTo>
                    <a:pt x="340131" y="657431"/>
                    <a:pt x="321219" y="640186"/>
                    <a:pt x="320198" y="618091"/>
                  </a:cubicBezTo>
                  <a:close/>
                </a:path>
              </a:pathLst>
            </a:custGeom>
            <a:solidFill>
              <a:srgbClr val="A46F4C"/>
            </a:solidFill>
            <a:ln w="8096" cap="flat">
              <a:noFill/>
              <a:prstDash val="solid"/>
              <a:miter/>
            </a:ln>
          </p:spPr>
          <p:txBody>
            <a:bodyPr rtlCol="0" anchor="ctr"/>
            <a:lstStyle/>
            <a:p>
              <a:endParaRPr lang="nl-NL"/>
            </a:p>
          </p:txBody>
        </p:sp>
        <p:pic>
          <p:nvPicPr>
            <p:cNvPr id="107" name="Graphic 106">
              <a:extLst>
                <a:ext uri="{FF2B5EF4-FFF2-40B4-BE49-F238E27FC236}">
                  <a16:creationId xmlns:a16="http://schemas.microsoft.com/office/drawing/2014/main" id="{D82BD5F4-C15A-CCA6-B82C-2F6C3146BF9B}"/>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94445">
              <a:off x="7181744" y="3376033"/>
              <a:ext cx="3056184" cy="368081"/>
            </a:xfrm>
            <a:prstGeom prst="rect">
              <a:avLst/>
            </a:prstGeom>
          </p:spPr>
        </p:pic>
      </p:grpSp>
      <p:grpSp>
        <p:nvGrpSpPr>
          <p:cNvPr id="29" name="Groep 28">
            <a:extLst>
              <a:ext uri="{FF2B5EF4-FFF2-40B4-BE49-F238E27FC236}">
                <a16:creationId xmlns:a16="http://schemas.microsoft.com/office/drawing/2014/main" id="{2F5252CD-336E-4D18-2A1E-8238187BDA49}"/>
              </a:ext>
            </a:extLst>
          </p:cNvPr>
          <p:cNvGrpSpPr/>
          <p:nvPr/>
        </p:nvGrpSpPr>
        <p:grpSpPr>
          <a:xfrm>
            <a:off x="2582375" y="1967721"/>
            <a:ext cx="2104450" cy="2104450"/>
            <a:chOff x="592306" y="486172"/>
            <a:chExt cx="2104450" cy="2104450"/>
          </a:xfrm>
        </p:grpSpPr>
        <p:grpSp>
          <p:nvGrpSpPr>
            <p:cNvPr id="23" name="Groep 22">
              <a:extLst>
                <a:ext uri="{FF2B5EF4-FFF2-40B4-BE49-F238E27FC236}">
                  <a16:creationId xmlns:a16="http://schemas.microsoft.com/office/drawing/2014/main" id="{6CC6F8B7-D38F-5C0A-2A7E-656A4BE6299E}"/>
                </a:ext>
              </a:extLst>
            </p:cNvPr>
            <p:cNvGrpSpPr/>
            <p:nvPr/>
          </p:nvGrpSpPr>
          <p:grpSpPr>
            <a:xfrm>
              <a:off x="592306" y="486172"/>
              <a:ext cx="2104450" cy="2104450"/>
              <a:chOff x="1798949" y="2070847"/>
              <a:chExt cx="2280468" cy="2280468"/>
            </a:xfrm>
          </p:grpSpPr>
          <p:sp>
            <p:nvSpPr>
              <p:cNvPr id="25" name="Ovaal 24">
                <a:extLst>
                  <a:ext uri="{FF2B5EF4-FFF2-40B4-BE49-F238E27FC236}">
                    <a16:creationId xmlns:a16="http://schemas.microsoft.com/office/drawing/2014/main" id="{F4AC9171-7E08-C3FC-C5BE-A696E29BE66B}"/>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6" name="Vrije vorm 25">
                <a:extLst>
                  <a:ext uri="{FF2B5EF4-FFF2-40B4-BE49-F238E27FC236}">
                    <a16:creationId xmlns:a16="http://schemas.microsoft.com/office/drawing/2014/main" id="{7E974B16-3758-43D2-996F-4FDC3B644C57}"/>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FA5E9267-49EC-4F5B-1978-FD0561E91A66}"/>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28" name="Vrije vorm 27">
              <a:extLst>
                <a:ext uri="{FF2B5EF4-FFF2-40B4-BE49-F238E27FC236}">
                  <a16:creationId xmlns:a16="http://schemas.microsoft.com/office/drawing/2014/main" id="{A27F35A9-57C1-A5FA-C30B-80957B9AE1EA}"/>
                </a:ext>
              </a:extLst>
            </p:cNvPr>
            <p:cNvSpPr/>
            <p:nvPr/>
          </p:nvSpPr>
          <p:spPr>
            <a:xfrm>
              <a:off x="1228818" y="1213005"/>
              <a:ext cx="831427" cy="650784"/>
            </a:xfrm>
            <a:custGeom>
              <a:avLst/>
              <a:gdLst/>
              <a:ahLst/>
              <a:cxnLst>
                <a:cxn ang="3cd4">
                  <a:pos x="hc" y="t"/>
                </a:cxn>
                <a:cxn ang="cd2">
                  <a:pos x="l" y="vc"/>
                </a:cxn>
                <a:cxn ang="cd4">
                  <a:pos x="hc" y="b"/>
                </a:cxn>
                <a:cxn ang="0">
                  <a:pos x="r" y="vc"/>
                </a:cxn>
              </a:cxnLst>
              <a:rect l="l" t="t" r="r" b="b"/>
              <a:pathLst>
                <a:path w="696" h="545">
                  <a:moveTo>
                    <a:pt x="657" y="167"/>
                  </a:moveTo>
                  <a:lnTo>
                    <a:pt x="481" y="167"/>
                  </a:lnTo>
                  <a:cubicBezTo>
                    <a:pt x="463" y="73"/>
                    <a:pt x="363" y="0"/>
                    <a:pt x="242" y="0"/>
                  </a:cubicBezTo>
                  <a:cubicBezTo>
                    <a:pt x="109" y="0"/>
                    <a:pt x="0" y="88"/>
                    <a:pt x="0" y="197"/>
                  </a:cubicBezTo>
                  <a:cubicBezTo>
                    <a:pt x="0" y="254"/>
                    <a:pt x="30" y="307"/>
                    <a:pt x="83" y="345"/>
                  </a:cubicBezTo>
                  <a:cubicBezTo>
                    <a:pt x="95" y="354"/>
                    <a:pt x="121" y="377"/>
                    <a:pt x="121" y="393"/>
                  </a:cubicBezTo>
                  <a:lnTo>
                    <a:pt x="121" y="469"/>
                  </a:lnTo>
                  <a:cubicBezTo>
                    <a:pt x="121" y="475"/>
                    <a:pt x="124" y="480"/>
                    <a:pt x="129" y="483"/>
                  </a:cubicBezTo>
                  <a:cubicBezTo>
                    <a:pt x="130" y="484"/>
                    <a:pt x="133" y="484"/>
                    <a:pt x="136" y="484"/>
                  </a:cubicBezTo>
                  <a:cubicBezTo>
                    <a:pt x="139" y="484"/>
                    <a:pt x="142" y="483"/>
                    <a:pt x="145" y="481"/>
                  </a:cubicBezTo>
                  <a:lnTo>
                    <a:pt x="263" y="393"/>
                  </a:lnTo>
                  <a:cubicBezTo>
                    <a:pt x="277" y="392"/>
                    <a:pt x="291" y="390"/>
                    <a:pt x="303" y="387"/>
                  </a:cubicBezTo>
                  <a:lnTo>
                    <a:pt x="303" y="415"/>
                  </a:lnTo>
                  <a:cubicBezTo>
                    <a:pt x="303" y="436"/>
                    <a:pt x="321" y="454"/>
                    <a:pt x="342" y="454"/>
                  </a:cubicBezTo>
                  <a:lnTo>
                    <a:pt x="475" y="454"/>
                  </a:lnTo>
                  <a:cubicBezTo>
                    <a:pt x="484" y="454"/>
                    <a:pt x="499" y="460"/>
                    <a:pt x="505" y="466"/>
                  </a:cubicBezTo>
                  <a:lnTo>
                    <a:pt x="580" y="540"/>
                  </a:lnTo>
                  <a:cubicBezTo>
                    <a:pt x="583" y="543"/>
                    <a:pt x="587" y="545"/>
                    <a:pt x="590" y="545"/>
                  </a:cubicBezTo>
                  <a:cubicBezTo>
                    <a:pt x="592" y="545"/>
                    <a:pt x="595" y="545"/>
                    <a:pt x="596" y="543"/>
                  </a:cubicBezTo>
                  <a:cubicBezTo>
                    <a:pt x="602" y="540"/>
                    <a:pt x="605" y="536"/>
                    <a:pt x="605" y="530"/>
                  </a:cubicBezTo>
                  <a:lnTo>
                    <a:pt x="605" y="463"/>
                  </a:lnTo>
                  <a:cubicBezTo>
                    <a:pt x="605" y="459"/>
                    <a:pt x="610" y="454"/>
                    <a:pt x="614" y="454"/>
                  </a:cubicBezTo>
                  <a:lnTo>
                    <a:pt x="657" y="454"/>
                  </a:lnTo>
                  <a:cubicBezTo>
                    <a:pt x="678" y="454"/>
                    <a:pt x="696" y="436"/>
                    <a:pt x="696" y="415"/>
                  </a:cubicBezTo>
                  <a:lnTo>
                    <a:pt x="696" y="206"/>
                  </a:lnTo>
                  <a:cubicBezTo>
                    <a:pt x="696" y="185"/>
                    <a:pt x="678" y="167"/>
                    <a:pt x="657" y="167"/>
                  </a:cubicBezTo>
                  <a:close/>
                  <a:moveTo>
                    <a:pt x="256" y="365"/>
                  </a:moveTo>
                  <a:cubicBezTo>
                    <a:pt x="253" y="365"/>
                    <a:pt x="250" y="366"/>
                    <a:pt x="248" y="368"/>
                  </a:cubicBezTo>
                  <a:lnTo>
                    <a:pt x="151" y="440"/>
                  </a:lnTo>
                  <a:lnTo>
                    <a:pt x="151" y="395"/>
                  </a:lnTo>
                  <a:cubicBezTo>
                    <a:pt x="151" y="357"/>
                    <a:pt x="105" y="325"/>
                    <a:pt x="100" y="322"/>
                  </a:cubicBezTo>
                  <a:cubicBezTo>
                    <a:pt x="56" y="291"/>
                    <a:pt x="30" y="245"/>
                    <a:pt x="30" y="198"/>
                  </a:cubicBezTo>
                  <a:cubicBezTo>
                    <a:pt x="30" y="106"/>
                    <a:pt x="125" y="32"/>
                    <a:pt x="242" y="32"/>
                  </a:cubicBezTo>
                  <a:cubicBezTo>
                    <a:pt x="358" y="32"/>
                    <a:pt x="454" y="106"/>
                    <a:pt x="454" y="198"/>
                  </a:cubicBezTo>
                  <a:cubicBezTo>
                    <a:pt x="454" y="285"/>
                    <a:pt x="368" y="357"/>
                    <a:pt x="256" y="365"/>
                  </a:cubicBezTo>
                  <a:close/>
                  <a:moveTo>
                    <a:pt x="657" y="424"/>
                  </a:moveTo>
                  <a:lnTo>
                    <a:pt x="614" y="424"/>
                  </a:lnTo>
                  <a:cubicBezTo>
                    <a:pt x="593" y="424"/>
                    <a:pt x="575" y="442"/>
                    <a:pt x="575" y="463"/>
                  </a:cubicBezTo>
                  <a:lnTo>
                    <a:pt x="575" y="493"/>
                  </a:lnTo>
                  <a:lnTo>
                    <a:pt x="527" y="445"/>
                  </a:lnTo>
                  <a:cubicBezTo>
                    <a:pt x="515" y="433"/>
                    <a:pt x="492" y="424"/>
                    <a:pt x="475" y="424"/>
                  </a:cubicBezTo>
                  <a:lnTo>
                    <a:pt x="342" y="424"/>
                  </a:lnTo>
                  <a:cubicBezTo>
                    <a:pt x="338" y="424"/>
                    <a:pt x="333" y="419"/>
                    <a:pt x="333" y="415"/>
                  </a:cubicBezTo>
                  <a:lnTo>
                    <a:pt x="333" y="378"/>
                  </a:lnTo>
                  <a:cubicBezTo>
                    <a:pt x="422" y="348"/>
                    <a:pt x="484" y="277"/>
                    <a:pt x="484" y="197"/>
                  </a:cubicBezTo>
                  <a:lnTo>
                    <a:pt x="657" y="197"/>
                  </a:lnTo>
                  <a:cubicBezTo>
                    <a:pt x="661" y="197"/>
                    <a:pt x="666" y="201"/>
                    <a:pt x="666" y="206"/>
                  </a:cubicBezTo>
                  <a:lnTo>
                    <a:pt x="666" y="415"/>
                  </a:lnTo>
                  <a:cubicBezTo>
                    <a:pt x="666" y="419"/>
                    <a:pt x="661" y="424"/>
                    <a:pt x="657" y="424"/>
                  </a:cubicBezTo>
                  <a:close/>
                  <a:moveTo>
                    <a:pt x="168" y="198"/>
                  </a:moveTo>
                  <a:cubicBezTo>
                    <a:pt x="168" y="209"/>
                    <a:pt x="159" y="216"/>
                    <a:pt x="150" y="216"/>
                  </a:cubicBezTo>
                  <a:cubicBezTo>
                    <a:pt x="139" y="216"/>
                    <a:pt x="132" y="207"/>
                    <a:pt x="132" y="198"/>
                  </a:cubicBezTo>
                  <a:cubicBezTo>
                    <a:pt x="132" y="188"/>
                    <a:pt x="141" y="180"/>
                    <a:pt x="150" y="180"/>
                  </a:cubicBezTo>
                  <a:cubicBezTo>
                    <a:pt x="159" y="180"/>
                    <a:pt x="168" y="188"/>
                    <a:pt x="168" y="198"/>
                  </a:cubicBezTo>
                  <a:close/>
                  <a:moveTo>
                    <a:pt x="335" y="180"/>
                  </a:moveTo>
                  <a:cubicBezTo>
                    <a:pt x="324" y="180"/>
                    <a:pt x="316" y="189"/>
                    <a:pt x="316" y="198"/>
                  </a:cubicBezTo>
                  <a:cubicBezTo>
                    <a:pt x="316" y="209"/>
                    <a:pt x="325" y="216"/>
                    <a:pt x="335" y="216"/>
                  </a:cubicBezTo>
                  <a:cubicBezTo>
                    <a:pt x="345" y="216"/>
                    <a:pt x="353" y="207"/>
                    <a:pt x="353" y="198"/>
                  </a:cubicBezTo>
                  <a:cubicBezTo>
                    <a:pt x="354" y="188"/>
                    <a:pt x="345" y="180"/>
                    <a:pt x="335" y="180"/>
                  </a:cubicBezTo>
                  <a:close/>
                  <a:moveTo>
                    <a:pt x="242" y="180"/>
                  </a:moveTo>
                  <a:cubicBezTo>
                    <a:pt x="232" y="180"/>
                    <a:pt x="224" y="189"/>
                    <a:pt x="224" y="198"/>
                  </a:cubicBezTo>
                  <a:cubicBezTo>
                    <a:pt x="224" y="209"/>
                    <a:pt x="233" y="216"/>
                    <a:pt x="242" y="216"/>
                  </a:cubicBezTo>
                  <a:cubicBezTo>
                    <a:pt x="253" y="216"/>
                    <a:pt x="260" y="207"/>
                    <a:pt x="260" y="198"/>
                  </a:cubicBezTo>
                  <a:cubicBezTo>
                    <a:pt x="260" y="188"/>
                    <a:pt x="253" y="180"/>
                    <a:pt x="242" y="180"/>
                  </a:cubicBezTo>
                  <a:close/>
                </a:path>
              </a:pathLst>
            </a:custGeom>
            <a:solidFill>
              <a:schemeClr val="tx2"/>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nl-NL" sz="1800" b="0" i="0" u="none" strike="noStrike" kern="1200" cap="none">
                <a:ln>
                  <a:noFill/>
                </a:ln>
                <a:ea typeface="SimSun" pitchFamily="2"/>
                <a:cs typeface="Lucida Sans" pitchFamily="2"/>
              </a:endParaRPr>
            </a:p>
          </p:txBody>
        </p:sp>
      </p:grpSp>
      <p:grpSp>
        <p:nvGrpSpPr>
          <p:cNvPr id="8" name="Groep 7">
            <a:extLst>
              <a:ext uri="{FF2B5EF4-FFF2-40B4-BE49-F238E27FC236}">
                <a16:creationId xmlns:a16="http://schemas.microsoft.com/office/drawing/2014/main" id="{CAFF22C0-0F50-529E-DB3C-899564FCE7E8}"/>
              </a:ext>
            </a:extLst>
          </p:cNvPr>
          <p:cNvGrpSpPr/>
          <p:nvPr/>
        </p:nvGrpSpPr>
        <p:grpSpPr>
          <a:xfrm>
            <a:off x="2388460" y="3823429"/>
            <a:ext cx="2492220" cy="607834"/>
            <a:chOff x="6482074" y="2004799"/>
            <a:chExt cx="1679662" cy="409657"/>
          </a:xfrm>
        </p:grpSpPr>
        <p:sp>
          <p:nvSpPr>
            <p:cNvPr id="9" name="Afgeronde rechthoek 8">
              <a:extLst>
                <a:ext uri="{FF2B5EF4-FFF2-40B4-BE49-F238E27FC236}">
                  <a16:creationId xmlns:a16="http://schemas.microsoft.com/office/drawing/2014/main" id="{6282E619-62D1-5214-38F7-6971EA73ED51}"/>
                </a:ext>
              </a:extLst>
            </p:cNvPr>
            <p:cNvSpPr/>
            <p:nvPr/>
          </p:nvSpPr>
          <p:spPr>
            <a:xfrm>
              <a:off x="6526627" y="2044049"/>
              <a:ext cx="1635109" cy="370407"/>
            </a:xfrm>
            <a:prstGeom prst="roundRect">
              <a:avLst>
                <a:gd name="adj" fmla="val 50000"/>
              </a:avLst>
            </a:prstGeom>
            <a:solidFill>
              <a:srgbClr val="00A9B9">
                <a:alpha val="20000"/>
              </a:srgbClr>
            </a:solidFill>
            <a:ln w="12700" cap="flat">
              <a:noFill/>
              <a:prstDash val="solid"/>
              <a:miter/>
            </a:ln>
          </p:spPr>
          <p:txBody>
            <a:bodyPr rtlCol="0" anchor="ctr"/>
            <a:lstStyle/>
            <a:p>
              <a:endParaRPr lang="nl-NL"/>
            </a:p>
          </p:txBody>
        </p:sp>
        <p:sp>
          <p:nvSpPr>
            <p:cNvPr id="10" name="Afgeronde rechthoek 9">
              <a:extLst>
                <a:ext uri="{FF2B5EF4-FFF2-40B4-BE49-F238E27FC236}">
                  <a16:creationId xmlns:a16="http://schemas.microsoft.com/office/drawing/2014/main" id="{5A68E339-AFF2-7C01-F209-BEF258AF89A2}"/>
                </a:ext>
              </a:extLst>
            </p:cNvPr>
            <p:cNvSpPr/>
            <p:nvPr/>
          </p:nvSpPr>
          <p:spPr>
            <a:xfrm>
              <a:off x="6485246" y="2007977"/>
              <a:ext cx="1635109" cy="370407"/>
            </a:xfrm>
            <a:prstGeom prst="roundRect">
              <a:avLst>
                <a:gd name="adj" fmla="val 50000"/>
              </a:avLst>
            </a:prstGeom>
            <a:solidFill>
              <a:srgbClr val="AEDDE3"/>
            </a:solidFill>
            <a:ln w="12700" cap="flat">
              <a:noFill/>
              <a:prstDash val="solid"/>
              <a:miter/>
            </a:ln>
          </p:spPr>
          <p:txBody>
            <a:bodyPr rtlCol="0" anchor="ctr"/>
            <a:lstStyle/>
            <a:p>
              <a:pPr algn="ctr"/>
              <a:r>
                <a:rPr lang="nl-NL" sz="2400">
                  <a:solidFill>
                    <a:schemeClr val="tx2"/>
                  </a:solidFill>
                </a:rPr>
                <a:t>Vragen?</a:t>
              </a:r>
            </a:p>
          </p:txBody>
        </p:sp>
        <p:sp>
          <p:nvSpPr>
            <p:cNvPr id="11" name="Afgeronde rechthoek 10">
              <a:extLst>
                <a:ext uri="{FF2B5EF4-FFF2-40B4-BE49-F238E27FC236}">
                  <a16:creationId xmlns:a16="http://schemas.microsoft.com/office/drawing/2014/main" id="{701D289C-27F2-1540-B045-ECB67357C966}"/>
                </a:ext>
              </a:extLst>
            </p:cNvPr>
            <p:cNvSpPr/>
            <p:nvPr/>
          </p:nvSpPr>
          <p:spPr>
            <a:xfrm>
              <a:off x="6482074" y="2004799"/>
              <a:ext cx="1635110" cy="376758"/>
            </a:xfrm>
            <a:prstGeom prst="roundRect">
              <a:avLst>
                <a:gd name="adj" fmla="val 50000"/>
              </a:avLst>
            </a:prstGeom>
            <a:noFill/>
            <a:ln w="9525" cap="flat">
              <a:solidFill>
                <a:schemeClr val="accent2"/>
              </a:solidFill>
              <a:prstDash val="solid"/>
              <a:miter/>
            </a:ln>
          </p:spPr>
          <p:txBody>
            <a:bodyPr rtlCol="0" anchor="ctr"/>
            <a:lstStyle/>
            <a:p>
              <a:endParaRPr lang="nl-NL"/>
            </a:p>
          </p:txBody>
        </p:sp>
      </p:grpSp>
      <p:sp>
        <p:nvSpPr>
          <p:cNvPr id="5" name="Rechthoek 4">
            <a:extLst>
              <a:ext uri="{FF2B5EF4-FFF2-40B4-BE49-F238E27FC236}">
                <a16:creationId xmlns:a16="http://schemas.microsoft.com/office/drawing/2014/main" id="{D4EFE129-B858-9FAA-8B18-49C9C203223F}"/>
              </a:ext>
            </a:extLst>
          </p:cNvPr>
          <p:cNvSpPr/>
          <p:nvPr/>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36902415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1000" fill="hold"/>
                                        <p:tgtEl>
                                          <p:spTgt spid="99"/>
                                        </p:tgtEl>
                                        <p:attrNameLst>
                                          <p:attrName>ppt_x</p:attrName>
                                        </p:attrNameLst>
                                      </p:cBhvr>
                                      <p:tavLst>
                                        <p:tav tm="0">
                                          <p:val>
                                            <p:strVal val="1+#ppt_w/2"/>
                                          </p:val>
                                        </p:tav>
                                        <p:tav tm="100000">
                                          <p:val>
                                            <p:strVal val="#ppt_x"/>
                                          </p:val>
                                        </p:tav>
                                      </p:tavLst>
                                    </p:anim>
                                    <p:anim calcmode="lin" valueType="num">
                                      <p:cBhvr additive="base">
                                        <p:cTn id="8" dur="10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844CA9E7-4BFE-69AB-A4BB-ECF8800CEF00}"/>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588" y="447"/>
            <a:ext cx="12190413" cy="6857107"/>
          </a:xfrm>
          <a:prstGeom prst="rect">
            <a:avLst/>
          </a:prstGeom>
        </p:spPr>
      </p:pic>
      <p:grpSp>
        <p:nvGrpSpPr>
          <p:cNvPr id="3" name="Groep 2">
            <a:extLst>
              <a:ext uri="{FF2B5EF4-FFF2-40B4-BE49-F238E27FC236}">
                <a16:creationId xmlns:a16="http://schemas.microsoft.com/office/drawing/2014/main" id="{B7AC9F9F-A795-CFAD-969C-ED19363F5720}"/>
              </a:ext>
            </a:extLst>
          </p:cNvPr>
          <p:cNvGrpSpPr/>
          <p:nvPr/>
        </p:nvGrpSpPr>
        <p:grpSpPr>
          <a:xfrm>
            <a:off x="1592" y="451"/>
            <a:ext cx="12190409" cy="6857103"/>
            <a:chOff x="598" y="338"/>
            <a:chExt cx="9142807" cy="5142827"/>
          </a:xfrm>
        </p:grpSpPr>
        <p:pic>
          <p:nvPicPr>
            <p:cNvPr id="15" name="Graphic 14">
              <a:extLst>
                <a:ext uri="{FF2B5EF4-FFF2-40B4-BE49-F238E27FC236}">
                  <a16:creationId xmlns:a16="http://schemas.microsoft.com/office/drawing/2014/main" id="{D5066EB5-793E-3E8E-1745-3BA0628EB350}"/>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598" y="338"/>
              <a:ext cx="9142807" cy="5142827"/>
            </a:xfrm>
            <a:prstGeom prst="rect">
              <a:avLst/>
            </a:prstGeom>
          </p:spPr>
        </p:pic>
        <p:pic>
          <p:nvPicPr>
            <p:cNvPr id="2" name="Afbeelding 1">
              <a:extLst>
                <a:ext uri="{FF2B5EF4-FFF2-40B4-BE49-F238E27FC236}">
                  <a16:creationId xmlns:a16="http://schemas.microsoft.com/office/drawing/2014/main" id="{29DAA89E-C509-1A8B-6735-C8682095C598}"/>
                </a:ext>
              </a:extLst>
            </p:cNvPr>
            <p:cNvPicPr>
              <a:picLocks noChangeAspect="1"/>
            </p:cNvPicPr>
            <p:nvPr/>
          </p:nvPicPr>
          <p:blipFill>
            <a:blip r:embed="rId5"/>
            <a:stretch>
              <a:fillRect/>
            </a:stretch>
          </p:blipFill>
          <p:spPr>
            <a:xfrm>
              <a:off x="2838783" y="1906381"/>
              <a:ext cx="3417889" cy="1608418"/>
            </a:xfrm>
            <a:prstGeom prst="rect">
              <a:avLst/>
            </a:prstGeom>
          </p:spPr>
        </p:pic>
      </p:grpSp>
    </p:spTree>
    <p:extLst>
      <p:ext uri="{BB962C8B-B14F-4D97-AF65-F5344CB8AC3E}">
        <p14:creationId xmlns:p14="http://schemas.microsoft.com/office/powerpoint/2010/main" val="2813193981"/>
      </p:ext>
    </p:extLst>
  </p:cSld>
  <p:clrMapOvr>
    <a:masterClrMapping/>
  </p:clrMapOvr>
  <p:transition spd="slow">
    <p:push dir="u"/>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hthoek 11">
            <a:extLst>
              <a:ext uri="{FF2B5EF4-FFF2-40B4-BE49-F238E27FC236}">
                <a16:creationId xmlns:a16="http://schemas.microsoft.com/office/drawing/2014/main" id="{BC70F5FA-52B4-3210-742B-7E34BD63D97D}"/>
              </a:ext>
            </a:extLst>
          </p:cNvPr>
          <p:cNvSpPr/>
          <p:nvPr/>
        </p:nvSpPr>
        <p:spPr>
          <a:xfrm>
            <a:off x="794" y="1477067"/>
            <a:ext cx="12192000" cy="5380933"/>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sp>
        <p:nvSpPr>
          <p:cNvPr id="5" name="Rechthoek 4">
            <a:extLst>
              <a:ext uri="{FF2B5EF4-FFF2-40B4-BE49-F238E27FC236}">
                <a16:creationId xmlns:a16="http://schemas.microsoft.com/office/drawing/2014/main" id="{0D6DD324-DE8E-2585-5E5C-34DBB202CE47}"/>
              </a:ext>
            </a:extLst>
          </p:cNvPr>
          <p:cNvSpPr/>
          <p:nvPr/>
        </p:nvSpPr>
        <p:spPr>
          <a:xfrm>
            <a:off x="6439133" y="2594536"/>
            <a:ext cx="3286760" cy="136107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0000" b="1">
                <a:solidFill>
                  <a:schemeClr val="accent2"/>
                </a:solidFill>
              </a:rPr>
              <a:t>1200</a:t>
            </a:r>
          </a:p>
        </p:txBody>
      </p:sp>
      <p:sp>
        <p:nvSpPr>
          <p:cNvPr id="7" name="Tekstvak 6">
            <a:extLst>
              <a:ext uri="{FF2B5EF4-FFF2-40B4-BE49-F238E27FC236}">
                <a16:creationId xmlns:a16="http://schemas.microsoft.com/office/drawing/2014/main" id="{818CA122-C4F4-1EA0-B3E6-BD592B0D4D98}"/>
              </a:ext>
            </a:extLst>
          </p:cNvPr>
          <p:cNvSpPr txBox="1"/>
          <p:nvPr/>
        </p:nvSpPr>
        <p:spPr>
          <a:xfrm>
            <a:off x="4828516" y="3955613"/>
            <a:ext cx="6507995" cy="1200329"/>
          </a:xfrm>
          <a:prstGeom prst="rect">
            <a:avLst/>
          </a:prstGeom>
          <a:noFill/>
        </p:spPr>
        <p:txBody>
          <a:bodyPr wrap="square">
            <a:spAutoFit/>
          </a:bodyPr>
          <a:lstStyle/>
          <a:p>
            <a:pPr algn="ctr">
              <a:lnSpc>
                <a:spcPct val="90000"/>
              </a:lnSpc>
            </a:pPr>
            <a:r>
              <a:rPr lang="nl-NL" sz="4000" b="1" err="1">
                <a:solidFill>
                  <a:schemeClr val="tx2"/>
                </a:solidFill>
              </a:rPr>
              <a:t>medicatiegerelateerde</a:t>
            </a:r>
            <a:r>
              <a:rPr lang="nl-NL" sz="4000" b="1">
                <a:solidFill>
                  <a:schemeClr val="tx2"/>
                </a:solidFill>
              </a:rPr>
              <a:t> doden per jaar in Nederland</a:t>
            </a:r>
            <a:endParaRPr lang="nl-NL" sz="4000"/>
          </a:p>
        </p:txBody>
      </p:sp>
      <p:grpSp>
        <p:nvGrpSpPr>
          <p:cNvPr id="8" name="Groep 7">
            <a:extLst>
              <a:ext uri="{FF2B5EF4-FFF2-40B4-BE49-F238E27FC236}">
                <a16:creationId xmlns:a16="http://schemas.microsoft.com/office/drawing/2014/main" id="{DCCA3ABE-80A7-A05A-5E3A-2EC75959181F}"/>
              </a:ext>
            </a:extLst>
          </p:cNvPr>
          <p:cNvGrpSpPr/>
          <p:nvPr/>
        </p:nvGrpSpPr>
        <p:grpSpPr>
          <a:xfrm>
            <a:off x="388769" y="2661637"/>
            <a:ext cx="3847450" cy="2671063"/>
            <a:chOff x="388769" y="2661637"/>
            <a:chExt cx="3847450" cy="2671063"/>
          </a:xfrm>
        </p:grpSpPr>
        <p:grpSp>
          <p:nvGrpSpPr>
            <p:cNvPr id="63" name="Groep 62">
              <a:extLst>
                <a:ext uri="{FF2B5EF4-FFF2-40B4-BE49-F238E27FC236}">
                  <a16:creationId xmlns:a16="http://schemas.microsoft.com/office/drawing/2014/main" id="{A3B5AABD-99CB-AD6F-9F60-628DBADBAD31}"/>
                </a:ext>
              </a:extLst>
            </p:cNvPr>
            <p:cNvGrpSpPr/>
            <p:nvPr/>
          </p:nvGrpSpPr>
          <p:grpSpPr>
            <a:xfrm>
              <a:off x="388769" y="2661637"/>
              <a:ext cx="3099492" cy="2635683"/>
              <a:chOff x="388769" y="2661637"/>
              <a:chExt cx="3099492" cy="2635683"/>
            </a:xfrm>
          </p:grpSpPr>
          <p:grpSp>
            <p:nvGrpSpPr>
              <p:cNvPr id="129" name="Groep 128">
                <a:extLst>
                  <a:ext uri="{FF2B5EF4-FFF2-40B4-BE49-F238E27FC236}">
                    <a16:creationId xmlns:a16="http://schemas.microsoft.com/office/drawing/2014/main" id="{1CB3E03F-7676-8CBA-F41E-6C1FB6C6F171}"/>
                  </a:ext>
                </a:extLst>
              </p:cNvPr>
              <p:cNvGrpSpPr/>
              <p:nvPr/>
            </p:nvGrpSpPr>
            <p:grpSpPr>
              <a:xfrm>
                <a:off x="897462" y="2661637"/>
                <a:ext cx="2590799" cy="2182653"/>
                <a:chOff x="1016000" y="2661637"/>
                <a:chExt cx="2590799" cy="2182653"/>
              </a:xfrm>
            </p:grpSpPr>
            <p:sp>
              <p:nvSpPr>
                <p:cNvPr id="138" name="Rechthoek met aan één zijde afgeronde hoeken 137">
                  <a:extLst>
                    <a:ext uri="{FF2B5EF4-FFF2-40B4-BE49-F238E27FC236}">
                      <a16:creationId xmlns:a16="http://schemas.microsoft.com/office/drawing/2014/main" id="{A6799F34-C1AE-EC9D-2D4B-B7FB98598643}"/>
                    </a:ext>
                  </a:extLst>
                </p:cNvPr>
                <p:cNvSpPr/>
                <p:nvPr/>
              </p:nvSpPr>
              <p:spPr>
                <a:xfrm>
                  <a:off x="1016000" y="2813370"/>
                  <a:ext cx="2590799" cy="384629"/>
                </a:xfrm>
                <a:prstGeom prst="round2SameRect">
                  <a:avLst/>
                </a:prstGeom>
                <a:solidFill>
                  <a:srgbClr val="82CCD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9" name="Rechthoek met aan één zijde afgeronde hoeken 138">
                  <a:extLst>
                    <a:ext uri="{FF2B5EF4-FFF2-40B4-BE49-F238E27FC236}">
                      <a16:creationId xmlns:a16="http://schemas.microsoft.com/office/drawing/2014/main" id="{5AE5B6B6-5FDC-93C1-5D22-C0457E52AF92}"/>
                    </a:ext>
                  </a:extLst>
                </p:cNvPr>
                <p:cNvSpPr/>
                <p:nvPr/>
              </p:nvSpPr>
              <p:spPr>
                <a:xfrm>
                  <a:off x="1016000" y="3197999"/>
                  <a:ext cx="2590799" cy="1646291"/>
                </a:xfrm>
                <a:prstGeom prst="round2SameRect">
                  <a:avLst>
                    <a:gd name="adj1" fmla="val 0"/>
                    <a:gd name="adj2" fmla="val 396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0" name="Rechthoek 139">
                  <a:extLst>
                    <a:ext uri="{FF2B5EF4-FFF2-40B4-BE49-F238E27FC236}">
                      <a16:creationId xmlns:a16="http://schemas.microsoft.com/office/drawing/2014/main" id="{784C7568-13C5-5587-DDC3-803867F642D2}"/>
                    </a:ext>
                  </a:extLst>
                </p:cNvPr>
                <p:cNvSpPr/>
                <p:nvPr/>
              </p:nvSpPr>
              <p:spPr>
                <a:xfrm>
                  <a:off x="1241594"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1" name="Rechthoek 140">
                  <a:extLst>
                    <a:ext uri="{FF2B5EF4-FFF2-40B4-BE49-F238E27FC236}">
                      <a16:creationId xmlns:a16="http://schemas.microsoft.com/office/drawing/2014/main" id="{202471CD-5D04-AC48-9DB5-055043A9C343}"/>
                    </a:ext>
                  </a:extLst>
                </p:cNvPr>
                <p:cNvSpPr/>
                <p:nvPr/>
              </p:nvSpPr>
              <p:spPr>
                <a:xfrm>
                  <a:off x="1565631"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2" name="Rechthoek 141">
                  <a:extLst>
                    <a:ext uri="{FF2B5EF4-FFF2-40B4-BE49-F238E27FC236}">
                      <a16:creationId xmlns:a16="http://schemas.microsoft.com/office/drawing/2014/main" id="{8476BA2D-F148-916C-1959-9E7EA5779EBA}"/>
                    </a:ext>
                  </a:extLst>
                </p:cNvPr>
                <p:cNvSpPr/>
                <p:nvPr/>
              </p:nvSpPr>
              <p:spPr>
                <a:xfrm>
                  <a:off x="1889668"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3" name="Rechthoek 142">
                  <a:extLst>
                    <a:ext uri="{FF2B5EF4-FFF2-40B4-BE49-F238E27FC236}">
                      <a16:creationId xmlns:a16="http://schemas.microsoft.com/office/drawing/2014/main" id="{4DFCD400-E919-2391-EDA1-20A409486B85}"/>
                    </a:ext>
                  </a:extLst>
                </p:cNvPr>
                <p:cNvSpPr/>
                <p:nvPr/>
              </p:nvSpPr>
              <p:spPr>
                <a:xfrm>
                  <a:off x="2213704" y="3464452"/>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4" name="Rechthoek 143">
                  <a:extLst>
                    <a:ext uri="{FF2B5EF4-FFF2-40B4-BE49-F238E27FC236}">
                      <a16:creationId xmlns:a16="http://schemas.microsoft.com/office/drawing/2014/main" id="{109758F7-1248-4EF4-4CB5-A36625AF18C5}"/>
                    </a:ext>
                  </a:extLst>
                </p:cNvPr>
                <p:cNvSpPr/>
                <p:nvPr/>
              </p:nvSpPr>
              <p:spPr>
                <a:xfrm>
                  <a:off x="2537741" y="346863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5" name="Rechthoek 144">
                  <a:extLst>
                    <a:ext uri="{FF2B5EF4-FFF2-40B4-BE49-F238E27FC236}">
                      <a16:creationId xmlns:a16="http://schemas.microsoft.com/office/drawing/2014/main" id="{5A475CE6-8329-2B1D-42A5-239786E68A98}"/>
                    </a:ext>
                  </a:extLst>
                </p:cNvPr>
                <p:cNvSpPr/>
                <p:nvPr/>
              </p:nvSpPr>
              <p:spPr>
                <a:xfrm>
                  <a:off x="2861778" y="3468635"/>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6" name="Rechthoek 145">
                  <a:extLst>
                    <a:ext uri="{FF2B5EF4-FFF2-40B4-BE49-F238E27FC236}">
                      <a16:creationId xmlns:a16="http://schemas.microsoft.com/office/drawing/2014/main" id="{06FBA3FB-4004-3CC0-D3E7-F5664D0A8AF6}"/>
                    </a:ext>
                  </a:extLst>
                </p:cNvPr>
                <p:cNvSpPr/>
                <p:nvPr/>
              </p:nvSpPr>
              <p:spPr>
                <a:xfrm>
                  <a:off x="3185816" y="3468086"/>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7" name="Rechthoek 146">
                  <a:extLst>
                    <a:ext uri="{FF2B5EF4-FFF2-40B4-BE49-F238E27FC236}">
                      <a16:creationId xmlns:a16="http://schemas.microsoft.com/office/drawing/2014/main" id="{D8535179-668F-02A6-3F0A-9318399E6181}"/>
                    </a:ext>
                  </a:extLst>
                </p:cNvPr>
                <p:cNvSpPr/>
                <p:nvPr/>
              </p:nvSpPr>
              <p:spPr>
                <a:xfrm>
                  <a:off x="1241594"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8" name="Rechthoek 147">
                  <a:extLst>
                    <a:ext uri="{FF2B5EF4-FFF2-40B4-BE49-F238E27FC236}">
                      <a16:creationId xmlns:a16="http://schemas.microsoft.com/office/drawing/2014/main" id="{703F0743-E957-B4AA-6FC3-36A7125B015F}"/>
                    </a:ext>
                  </a:extLst>
                </p:cNvPr>
                <p:cNvSpPr/>
                <p:nvPr/>
              </p:nvSpPr>
              <p:spPr>
                <a:xfrm>
                  <a:off x="1565631"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9" name="Rechthoek 148">
                  <a:extLst>
                    <a:ext uri="{FF2B5EF4-FFF2-40B4-BE49-F238E27FC236}">
                      <a16:creationId xmlns:a16="http://schemas.microsoft.com/office/drawing/2014/main" id="{6E6C2D22-F73F-BD72-B516-DCC4460ACCB1}"/>
                    </a:ext>
                  </a:extLst>
                </p:cNvPr>
                <p:cNvSpPr/>
                <p:nvPr/>
              </p:nvSpPr>
              <p:spPr>
                <a:xfrm>
                  <a:off x="1889668"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0" name="Rechthoek 149">
                  <a:extLst>
                    <a:ext uri="{FF2B5EF4-FFF2-40B4-BE49-F238E27FC236}">
                      <a16:creationId xmlns:a16="http://schemas.microsoft.com/office/drawing/2014/main" id="{947A27B6-F19E-BAA1-09CF-5B0B0260B638}"/>
                    </a:ext>
                  </a:extLst>
                </p:cNvPr>
                <p:cNvSpPr/>
                <p:nvPr/>
              </p:nvSpPr>
              <p:spPr>
                <a:xfrm>
                  <a:off x="2213704" y="3769057"/>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1" name="Rechthoek 150">
                  <a:extLst>
                    <a:ext uri="{FF2B5EF4-FFF2-40B4-BE49-F238E27FC236}">
                      <a16:creationId xmlns:a16="http://schemas.microsoft.com/office/drawing/2014/main" id="{1305C810-824C-BCE4-EBA8-5AD5373C56AC}"/>
                    </a:ext>
                  </a:extLst>
                </p:cNvPr>
                <p:cNvSpPr/>
                <p:nvPr/>
              </p:nvSpPr>
              <p:spPr>
                <a:xfrm>
                  <a:off x="2537741" y="3773240"/>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2" name="Rechthoek 151">
                  <a:extLst>
                    <a:ext uri="{FF2B5EF4-FFF2-40B4-BE49-F238E27FC236}">
                      <a16:creationId xmlns:a16="http://schemas.microsoft.com/office/drawing/2014/main" id="{2669D808-E5E1-BF73-478F-6118BB251E2B}"/>
                    </a:ext>
                  </a:extLst>
                </p:cNvPr>
                <p:cNvSpPr/>
                <p:nvPr/>
              </p:nvSpPr>
              <p:spPr>
                <a:xfrm>
                  <a:off x="2861778" y="3773240"/>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3" name="Rechthoek 152">
                  <a:extLst>
                    <a:ext uri="{FF2B5EF4-FFF2-40B4-BE49-F238E27FC236}">
                      <a16:creationId xmlns:a16="http://schemas.microsoft.com/office/drawing/2014/main" id="{1A3781E6-9A36-5575-893E-9F7ADA93AD3B}"/>
                    </a:ext>
                  </a:extLst>
                </p:cNvPr>
                <p:cNvSpPr/>
                <p:nvPr/>
              </p:nvSpPr>
              <p:spPr>
                <a:xfrm>
                  <a:off x="3185816" y="3772691"/>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4" name="Rechthoek 153">
                  <a:extLst>
                    <a:ext uri="{FF2B5EF4-FFF2-40B4-BE49-F238E27FC236}">
                      <a16:creationId xmlns:a16="http://schemas.microsoft.com/office/drawing/2014/main" id="{A9F0FF7C-DDBB-C258-03BA-FC69036BF77A}"/>
                    </a:ext>
                  </a:extLst>
                </p:cNvPr>
                <p:cNvSpPr/>
                <p:nvPr/>
              </p:nvSpPr>
              <p:spPr>
                <a:xfrm>
                  <a:off x="1241594"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5" name="Rechthoek 154">
                  <a:extLst>
                    <a:ext uri="{FF2B5EF4-FFF2-40B4-BE49-F238E27FC236}">
                      <a16:creationId xmlns:a16="http://schemas.microsoft.com/office/drawing/2014/main" id="{9452EE40-3DB9-13F0-FBB6-40EBA6617B80}"/>
                    </a:ext>
                  </a:extLst>
                </p:cNvPr>
                <p:cNvSpPr/>
                <p:nvPr/>
              </p:nvSpPr>
              <p:spPr>
                <a:xfrm>
                  <a:off x="1565631"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6" name="Rechthoek 155">
                  <a:extLst>
                    <a:ext uri="{FF2B5EF4-FFF2-40B4-BE49-F238E27FC236}">
                      <a16:creationId xmlns:a16="http://schemas.microsoft.com/office/drawing/2014/main" id="{21D05951-64F4-C1B0-61CF-E5D943187418}"/>
                    </a:ext>
                  </a:extLst>
                </p:cNvPr>
                <p:cNvSpPr/>
                <p:nvPr/>
              </p:nvSpPr>
              <p:spPr>
                <a:xfrm>
                  <a:off x="1889668"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7" name="Rechthoek 156">
                  <a:extLst>
                    <a:ext uri="{FF2B5EF4-FFF2-40B4-BE49-F238E27FC236}">
                      <a16:creationId xmlns:a16="http://schemas.microsoft.com/office/drawing/2014/main" id="{872378A1-9ED9-6639-45F7-FB7CBAC7AA5D}"/>
                    </a:ext>
                  </a:extLst>
                </p:cNvPr>
                <p:cNvSpPr/>
                <p:nvPr/>
              </p:nvSpPr>
              <p:spPr>
                <a:xfrm>
                  <a:off x="2213704" y="4073662"/>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8" name="Rechthoek 157">
                  <a:extLst>
                    <a:ext uri="{FF2B5EF4-FFF2-40B4-BE49-F238E27FC236}">
                      <a16:creationId xmlns:a16="http://schemas.microsoft.com/office/drawing/2014/main" id="{9E8E97B4-5D32-9675-B6F3-C827BB941FBD}"/>
                    </a:ext>
                  </a:extLst>
                </p:cNvPr>
                <p:cNvSpPr/>
                <p:nvPr/>
              </p:nvSpPr>
              <p:spPr>
                <a:xfrm>
                  <a:off x="2537741" y="407784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9" name="Rechthoek 158">
                  <a:extLst>
                    <a:ext uri="{FF2B5EF4-FFF2-40B4-BE49-F238E27FC236}">
                      <a16:creationId xmlns:a16="http://schemas.microsoft.com/office/drawing/2014/main" id="{908CBD63-EF5F-ED59-D024-A411AA1DC87D}"/>
                    </a:ext>
                  </a:extLst>
                </p:cNvPr>
                <p:cNvSpPr/>
                <p:nvPr/>
              </p:nvSpPr>
              <p:spPr>
                <a:xfrm>
                  <a:off x="2861778" y="4077845"/>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0" name="Rechthoek 159">
                  <a:extLst>
                    <a:ext uri="{FF2B5EF4-FFF2-40B4-BE49-F238E27FC236}">
                      <a16:creationId xmlns:a16="http://schemas.microsoft.com/office/drawing/2014/main" id="{465A4F4B-7A88-E29C-16F8-693FA69408A5}"/>
                    </a:ext>
                  </a:extLst>
                </p:cNvPr>
                <p:cNvSpPr/>
                <p:nvPr/>
              </p:nvSpPr>
              <p:spPr>
                <a:xfrm>
                  <a:off x="3185816" y="4077296"/>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1" name="Rechthoek 160">
                  <a:extLst>
                    <a:ext uri="{FF2B5EF4-FFF2-40B4-BE49-F238E27FC236}">
                      <a16:creationId xmlns:a16="http://schemas.microsoft.com/office/drawing/2014/main" id="{1790545E-3022-4C7A-6B3F-6FBEC6DBEE85}"/>
                    </a:ext>
                  </a:extLst>
                </p:cNvPr>
                <p:cNvSpPr/>
                <p:nvPr/>
              </p:nvSpPr>
              <p:spPr>
                <a:xfrm>
                  <a:off x="1241594"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2" name="Rechthoek 161">
                  <a:extLst>
                    <a:ext uri="{FF2B5EF4-FFF2-40B4-BE49-F238E27FC236}">
                      <a16:creationId xmlns:a16="http://schemas.microsoft.com/office/drawing/2014/main" id="{56E8D9C1-C109-1925-E91D-94254974ED01}"/>
                    </a:ext>
                  </a:extLst>
                </p:cNvPr>
                <p:cNvSpPr/>
                <p:nvPr/>
              </p:nvSpPr>
              <p:spPr>
                <a:xfrm>
                  <a:off x="1565631"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3" name="Rechthoek 162">
                  <a:extLst>
                    <a:ext uri="{FF2B5EF4-FFF2-40B4-BE49-F238E27FC236}">
                      <a16:creationId xmlns:a16="http://schemas.microsoft.com/office/drawing/2014/main" id="{E14EAD16-A1E1-6198-45B7-4A604DC9C732}"/>
                    </a:ext>
                  </a:extLst>
                </p:cNvPr>
                <p:cNvSpPr/>
                <p:nvPr/>
              </p:nvSpPr>
              <p:spPr>
                <a:xfrm>
                  <a:off x="1889668"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4" name="Rechthoek 163">
                  <a:extLst>
                    <a:ext uri="{FF2B5EF4-FFF2-40B4-BE49-F238E27FC236}">
                      <a16:creationId xmlns:a16="http://schemas.microsoft.com/office/drawing/2014/main" id="{B81F48CA-9AE8-DACB-D0F0-5D1977FC5297}"/>
                    </a:ext>
                  </a:extLst>
                </p:cNvPr>
                <p:cNvSpPr/>
                <p:nvPr/>
              </p:nvSpPr>
              <p:spPr>
                <a:xfrm>
                  <a:off x="2213704" y="437826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5" name="Rechthoek 164">
                  <a:extLst>
                    <a:ext uri="{FF2B5EF4-FFF2-40B4-BE49-F238E27FC236}">
                      <a16:creationId xmlns:a16="http://schemas.microsoft.com/office/drawing/2014/main" id="{459F7476-A5BC-0505-8366-2F0C182E0656}"/>
                    </a:ext>
                  </a:extLst>
                </p:cNvPr>
                <p:cNvSpPr/>
                <p:nvPr/>
              </p:nvSpPr>
              <p:spPr>
                <a:xfrm>
                  <a:off x="2537741" y="4382449"/>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6" name="Rechthoek 165">
                  <a:extLst>
                    <a:ext uri="{FF2B5EF4-FFF2-40B4-BE49-F238E27FC236}">
                      <a16:creationId xmlns:a16="http://schemas.microsoft.com/office/drawing/2014/main" id="{8251D472-112C-8D94-28B2-1EAE5C99462E}"/>
                    </a:ext>
                  </a:extLst>
                </p:cNvPr>
                <p:cNvSpPr/>
                <p:nvPr/>
              </p:nvSpPr>
              <p:spPr>
                <a:xfrm>
                  <a:off x="2861778" y="4382449"/>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7" name="Rechthoek 166">
                  <a:extLst>
                    <a:ext uri="{FF2B5EF4-FFF2-40B4-BE49-F238E27FC236}">
                      <a16:creationId xmlns:a16="http://schemas.microsoft.com/office/drawing/2014/main" id="{F283697B-DA05-A485-9784-794AE904B6DC}"/>
                    </a:ext>
                  </a:extLst>
                </p:cNvPr>
                <p:cNvSpPr/>
                <p:nvPr/>
              </p:nvSpPr>
              <p:spPr>
                <a:xfrm>
                  <a:off x="3185816" y="4381900"/>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68" name="Groep 167">
                  <a:extLst>
                    <a:ext uri="{FF2B5EF4-FFF2-40B4-BE49-F238E27FC236}">
                      <a16:creationId xmlns:a16="http://schemas.microsoft.com/office/drawing/2014/main" id="{B3CA244C-519F-C646-1385-C48C86299408}"/>
                    </a:ext>
                  </a:extLst>
                </p:cNvPr>
                <p:cNvGrpSpPr/>
                <p:nvPr/>
              </p:nvGrpSpPr>
              <p:grpSpPr>
                <a:xfrm>
                  <a:off x="1353814" y="2661637"/>
                  <a:ext cx="1915171" cy="337170"/>
                  <a:chOff x="1310986" y="2555181"/>
                  <a:chExt cx="1915171" cy="337170"/>
                </a:xfrm>
              </p:grpSpPr>
              <p:grpSp>
                <p:nvGrpSpPr>
                  <p:cNvPr id="169" name="Groep 168">
                    <a:extLst>
                      <a:ext uri="{FF2B5EF4-FFF2-40B4-BE49-F238E27FC236}">
                        <a16:creationId xmlns:a16="http://schemas.microsoft.com/office/drawing/2014/main" id="{20DB57E9-8E0D-F8BE-C5C4-3BE654B875DE}"/>
                      </a:ext>
                    </a:extLst>
                  </p:cNvPr>
                  <p:cNvGrpSpPr/>
                  <p:nvPr/>
                </p:nvGrpSpPr>
                <p:grpSpPr>
                  <a:xfrm>
                    <a:off x="1310986" y="2555181"/>
                    <a:ext cx="165460" cy="334523"/>
                    <a:chOff x="1310986" y="2555181"/>
                    <a:chExt cx="165460" cy="334523"/>
                  </a:xfrm>
                </p:grpSpPr>
                <p:sp>
                  <p:nvSpPr>
                    <p:cNvPr id="173" name="Ovaal 172">
                      <a:extLst>
                        <a:ext uri="{FF2B5EF4-FFF2-40B4-BE49-F238E27FC236}">
                          <a16:creationId xmlns:a16="http://schemas.microsoft.com/office/drawing/2014/main" id="{29B1290F-92A5-3A28-EADB-F01EE279260F}"/>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4" name="Afgeronde rechthoek 173">
                      <a:extLst>
                        <a:ext uri="{FF2B5EF4-FFF2-40B4-BE49-F238E27FC236}">
                          <a16:creationId xmlns:a16="http://schemas.microsoft.com/office/drawing/2014/main" id="{4FD4F765-23C5-1435-5CA1-CAAED9EB7C36}"/>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nvGrpSpPr>
                  <p:cNvPr id="170" name="Groep 169">
                    <a:extLst>
                      <a:ext uri="{FF2B5EF4-FFF2-40B4-BE49-F238E27FC236}">
                        <a16:creationId xmlns:a16="http://schemas.microsoft.com/office/drawing/2014/main" id="{3F2F8569-9BE6-01CF-1246-2285860325E8}"/>
                      </a:ext>
                    </a:extLst>
                  </p:cNvPr>
                  <p:cNvGrpSpPr/>
                  <p:nvPr/>
                </p:nvGrpSpPr>
                <p:grpSpPr>
                  <a:xfrm>
                    <a:off x="3060697" y="2557828"/>
                    <a:ext cx="165460" cy="334523"/>
                    <a:chOff x="1310986" y="2555181"/>
                    <a:chExt cx="165460" cy="334523"/>
                  </a:xfrm>
                </p:grpSpPr>
                <p:sp>
                  <p:nvSpPr>
                    <p:cNvPr id="171" name="Ovaal 170">
                      <a:extLst>
                        <a:ext uri="{FF2B5EF4-FFF2-40B4-BE49-F238E27FC236}">
                          <a16:creationId xmlns:a16="http://schemas.microsoft.com/office/drawing/2014/main" id="{4EA5E8E2-0253-0FDB-2826-BABF45BDA1F4}"/>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2" name="Afgeronde rechthoek 171">
                      <a:extLst>
                        <a:ext uri="{FF2B5EF4-FFF2-40B4-BE49-F238E27FC236}">
                          <a16:creationId xmlns:a16="http://schemas.microsoft.com/office/drawing/2014/main" id="{FCFCF49D-1CB4-E566-4E51-2023B8F609E9}"/>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grpSp>
          <p:grpSp>
            <p:nvGrpSpPr>
              <p:cNvPr id="62" name="Groep 61">
                <a:extLst>
                  <a:ext uri="{FF2B5EF4-FFF2-40B4-BE49-F238E27FC236}">
                    <a16:creationId xmlns:a16="http://schemas.microsoft.com/office/drawing/2014/main" id="{AA815EA1-7ACF-0575-1442-7A5C25218676}"/>
                  </a:ext>
                </a:extLst>
              </p:cNvPr>
              <p:cNvGrpSpPr/>
              <p:nvPr/>
            </p:nvGrpSpPr>
            <p:grpSpPr>
              <a:xfrm>
                <a:off x="388769" y="4014546"/>
                <a:ext cx="1319076" cy="1282774"/>
                <a:chOff x="388769" y="4014546"/>
                <a:chExt cx="1319076" cy="1282774"/>
              </a:xfrm>
            </p:grpSpPr>
            <p:grpSp>
              <p:nvGrpSpPr>
                <p:cNvPr id="86" name="Graphic 2">
                  <a:extLst>
                    <a:ext uri="{FF2B5EF4-FFF2-40B4-BE49-F238E27FC236}">
                      <a16:creationId xmlns:a16="http://schemas.microsoft.com/office/drawing/2014/main" id="{E8391640-6735-740C-7649-E8A7235F1D70}"/>
                    </a:ext>
                  </a:extLst>
                </p:cNvPr>
                <p:cNvGrpSpPr/>
                <p:nvPr/>
              </p:nvGrpSpPr>
              <p:grpSpPr>
                <a:xfrm flipH="1">
                  <a:off x="488635" y="4014546"/>
                  <a:ext cx="573926" cy="936770"/>
                  <a:chOff x="6039215" y="1646148"/>
                  <a:chExt cx="844358" cy="1573506"/>
                </a:xfrm>
              </p:grpSpPr>
              <p:sp>
                <p:nvSpPr>
                  <p:cNvPr id="125" name="Vrije vorm 124">
                    <a:extLst>
                      <a:ext uri="{FF2B5EF4-FFF2-40B4-BE49-F238E27FC236}">
                        <a16:creationId xmlns:a16="http://schemas.microsoft.com/office/drawing/2014/main" id="{E517A17A-C5FA-86A4-6540-76B836D9B677}"/>
                      </a:ext>
                    </a:extLst>
                  </p:cNvPr>
                  <p:cNvSpPr/>
                  <p:nvPr/>
                </p:nvSpPr>
                <p:spPr>
                  <a:xfrm>
                    <a:off x="6039215" y="1646148"/>
                    <a:ext cx="844358" cy="1573506"/>
                  </a:xfrm>
                  <a:custGeom>
                    <a:avLst/>
                    <a:gdLst>
                      <a:gd name="connsiteX0" fmla="*/ 834481 w 844358"/>
                      <a:gd name="connsiteY0" fmla="*/ 301585 h 1573506"/>
                      <a:gd name="connsiteX1" fmla="*/ 718299 w 844358"/>
                      <a:gd name="connsiteY1" fmla="*/ 224509 h 1573506"/>
                      <a:gd name="connsiteX2" fmla="*/ 537915 w 844358"/>
                      <a:gd name="connsiteY2" fmla="*/ 224509 h 1573506"/>
                      <a:gd name="connsiteX3" fmla="*/ 537915 w 844358"/>
                      <a:gd name="connsiteY3" fmla="*/ 203216 h 1573506"/>
                      <a:gd name="connsiteX4" fmla="*/ 464239 w 844358"/>
                      <a:gd name="connsiteY4" fmla="*/ 106304 h 1573506"/>
                      <a:gd name="connsiteX5" fmla="*/ 464239 w 844358"/>
                      <a:gd name="connsiteY5" fmla="*/ 0 h 1573506"/>
                      <a:gd name="connsiteX6" fmla="*/ 410237 w 844358"/>
                      <a:gd name="connsiteY6" fmla="*/ 0 h 1573506"/>
                      <a:gd name="connsiteX7" fmla="*/ 410237 w 844358"/>
                      <a:gd name="connsiteY7" fmla="*/ 106223 h 1573506"/>
                      <a:gd name="connsiteX8" fmla="*/ 336561 w 844358"/>
                      <a:gd name="connsiteY8" fmla="*/ 203216 h 1573506"/>
                      <a:gd name="connsiteX9" fmla="*/ 336561 w 844358"/>
                      <a:gd name="connsiteY9" fmla="*/ 224509 h 1573506"/>
                      <a:gd name="connsiteX10" fmla="*/ 126140 w 844358"/>
                      <a:gd name="connsiteY10" fmla="*/ 224509 h 1573506"/>
                      <a:gd name="connsiteX11" fmla="*/ 9878 w 844358"/>
                      <a:gd name="connsiteY11" fmla="*/ 301586 h 1573506"/>
                      <a:gd name="connsiteX12" fmla="*/ 0 w 844358"/>
                      <a:gd name="connsiteY12" fmla="*/ 350649 h 1573506"/>
                      <a:gd name="connsiteX13" fmla="*/ 0 w 844358"/>
                      <a:gd name="connsiteY13" fmla="*/ 1148777 h 1573506"/>
                      <a:gd name="connsiteX14" fmla="*/ 9878 w 844358"/>
                      <a:gd name="connsiteY14" fmla="*/ 1197921 h 1573506"/>
                      <a:gd name="connsiteX15" fmla="*/ 126140 w 844358"/>
                      <a:gd name="connsiteY15" fmla="*/ 1274916 h 1573506"/>
                      <a:gd name="connsiteX16" fmla="*/ 306362 w 844358"/>
                      <a:gd name="connsiteY16" fmla="*/ 1274916 h 1573506"/>
                      <a:gd name="connsiteX17" fmla="*/ 306362 w 844358"/>
                      <a:gd name="connsiteY17" fmla="*/ 1344840 h 1573506"/>
                      <a:gd name="connsiteX18" fmla="*/ 308657 w 844358"/>
                      <a:gd name="connsiteY18" fmla="*/ 1347135 h 1573506"/>
                      <a:gd name="connsiteX19" fmla="*/ 348192 w 844358"/>
                      <a:gd name="connsiteY19" fmla="*/ 1347135 h 1573506"/>
                      <a:gd name="connsiteX20" fmla="*/ 350487 w 844358"/>
                      <a:gd name="connsiteY20" fmla="*/ 1349430 h 1573506"/>
                      <a:gd name="connsiteX21" fmla="*/ 350487 w 844358"/>
                      <a:gd name="connsiteY21" fmla="*/ 1401109 h 1573506"/>
                      <a:gd name="connsiteX22" fmla="*/ 352782 w 844358"/>
                      <a:gd name="connsiteY22" fmla="*/ 1403404 h 1573506"/>
                      <a:gd name="connsiteX23" fmla="*/ 399279 w 844358"/>
                      <a:gd name="connsiteY23" fmla="*/ 1403404 h 1573506"/>
                      <a:gd name="connsiteX24" fmla="*/ 401574 w 844358"/>
                      <a:gd name="connsiteY24" fmla="*/ 1405699 h 1573506"/>
                      <a:gd name="connsiteX25" fmla="*/ 401574 w 844358"/>
                      <a:gd name="connsiteY25" fmla="*/ 1573506 h 1573506"/>
                      <a:gd name="connsiteX26" fmla="*/ 442784 w 844358"/>
                      <a:gd name="connsiteY26" fmla="*/ 1573506 h 1573506"/>
                      <a:gd name="connsiteX27" fmla="*/ 442784 w 844358"/>
                      <a:gd name="connsiteY27" fmla="*/ 1405699 h 1573506"/>
                      <a:gd name="connsiteX28" fmla="*/ 445079 w 844358"/>
                      <a:gd name="connsiteY28" fmla="*/ 1403404 h 1573506"/>
                      <a:gd name="connsiteX29" fmla="*/ 491576 w 844358"/>
                      <a:gd name="connsiteY29" fmla="*/ 1403404 h 1573506"/>
                      <a:gd name="connsiteX30" fmla="*/ 493871 w 844358"/>
                      <a:gd name="connsiteY30" fmla="*/ 1401109 h 1573506"/>
                      <a:gd name="connsiteX31" fmla="*/ 493871 w 844358"/>
                      <a:gd name="connsiteY31" fmla="*/ 1349430 h 1573506"/>
                      <a:gd name="connsiteX32" fmla="*/ 496166 w 844358"/>
                      <a:gd name="connsiteY32" fmla="*/ 1347135 h 1573506"/>
                      <a:gd name="connsiteX33" fmla="*/ 535701 w 844358"/>
                      <a:gd name="connsiteY33" fmla="*/ 1347135 h 1573506"/>
                      <a:gd name="connsiteX34" fmla="*/ 537996 w 844358"/>
                      <a:gd name="connsiteY34" fmla="*/ 1344840 h 1573506"/>
                      <a:gd name="connsiteX35" fmla="*/ 537996 w 844358"/>
                      <a:gd name="connsiteY35" fmla="*/ 1274916 h 1573506"/>
                      <a:gd name="connsiteX36" fmla="*/ 718300 w 844358"/>
                      <a:gd name="connsiteY36" fmla="*/ 1274916 h 1573506"/>
                      <a:gd name="connsiteX37" fmla="*/ 834480 w 844358"/>
                      <a:gd name="connsiteY37" fmla="*/ 1197921 h 1573506"/>
                      <a:gd name="connsiteX38" fmla="*/ 844358 w 844358"/>
                      <a:gd name="connsiteY38" fmla="*/ 1148777 h 1573506"/>
                      <a:gd name="connsiteX39" fmla="*/ 844358 w 844358"/>
                      <a:gd name="connsiteY39" fmla="*/ 350649 h 1573506"/>
                      <a:gd name="connsiteX40" fmla="*/ 834481 w 844358"/>
                      <a:gd name="connsiteY40" fmla="*/ 301585 h 1573506"/>
                      <a:gd name="connsiteX41" fmla="*/ 390482 w 844358"/>
                      <a:gd name="connsiteY41" fmla="*/ 224509 h 1573506"/>
                      <a:gd name="connsiteX42" fmla="*/ 390482 w 844358"/>
                      <a:gd name="connsiteY42" fmla="*/ 203216 h 1573506"/>
                      <a:gd name="connsiteX43" fmla="*/ 436874 w 844358"/>
                      <a:gd name="connsiteY43" fmla="*/ 156743 h 1573506"/>
                      <a:gd name="connsiteX44" fmla="*/ 483346 w 844358"/>
                      <a:gd name="connsiteY44" fmla="*/ 203216 h 1573506"/>
                      <a:gd name="connsiteX45" fmla="*/ 483346 w 844358"/>
                      <a:gd name="connsiteY45" fmla="*/ 224509 h 1573506"/>
                      <a:gd name="connsiteX46" fmla="*/ 390482 w 844358"/>
                      <a:gd name="connsiteY46" fmla="*/ 224509 h 15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358" h="1573506">
                        <a:moveTo>
                          <a:pt x="834481" y="301585"/>
                        </a:moveTo>
                        <a:cubicBezTo>
                          <a:pt x="815176" y="255497"/>
                          <a:pt x="768683" y="224249"/>
                          <a:pt x="718299" y="224509"/>
                        </a:cubicBezTo>
                        <a:cubicBezTo>
                          <a:pt x="718300" y="224509"/>
                          <a:pt x="537915" y="224509"/>
                          <a:pt x="537915" y="224509"/>
                        </a:cubicBezTo>
                        <a:cubicBezTo>
                          <a:pt x="537915" y="224509"/>
                          <a:pt x="537915" y="203216"/>
                          <a:pt x="537915" y="203216"/>
                        </a:cubicBezTo>
                        <a:cubicBezTo>
                          <a:pt x="538523" y="158575"/>
                          <a:pt x="507040" y="117901"/>
                          <a:pt x="464239" y="106304"/>
                        </a:cubicBezTo>
                        <a:lnTo>
                          <a:pt x="464239" y="0"/>
                        </a:lnTo>
                        <a:lnTo>
                          <a:pt x="410237" y="0"/>
                        </a:lnTo>
                        <a:lnTo>
                          <a:pt x="410237" y="106223"/>
                        </a:lnTo>
                        <a:cubicBezTo>
                          <a:pt x="367409" y="117682"/>
                          <a:pt x="335968" y="158611"/>
                          <a:pt x="336561" y="203216"/>
                        </a:cubicBezTo>
                        <a:cubicBezTo>
                          <a:pt x="336561" y="203216"/>
                          <a:pt x="336561" y="224509"/>
                          <a:pt x="336561" y="224509"/>
                        </a:cubicBezTo>
                        <a:lnTo>
                          <a:pt x="126140" y="224509"/>
                        </a:lnTo>
                        <a:cubicBezTo>
                          <a:pt x="75775" y="224218"/>
                          <a:pt x="29166" y="255474"/>
                          <a:pt x="9878" y="301586"/>
                        </a:cubicBezTo>
                        <a:cubicBezTo>
                          <a:pt x="3481" y="316644"/>
                          <a:pt x="0" y="333241"/>
                          <a:pt x="0" y="350649"/>
                        </a:cubicBezTo>
                        <a:lnTo>
                          <a:pt x="0" y="1148777"/>
                        </a:lnTo>
                        <a:cubicBezTo>
                          <a:pt x="0" y="1166184"/>
                          <a:pt x="3481" y="1182781"/>
                          <a:pt x="9878" y="1197921"/>
                        </a:cubicBezTo>
                        <a:cubicBezTo>
                          <a:pt x="29174" y="1244007"/>
                          <a:pt x="75739" y="1275272"/>
                          <a:pt x="126140" y="1274916"/>
                        </a:cubicBezTo>
                        <a:cubicBezTo>
                          <a:pt x="126140" y="1274916"/>
                          <a:pt x="306362" y="1274916"/>
                          <a:pt x="306362" y="1274916"/>
                        </a:cubicBezTo>
                        <a:lnTo>
                          <a:pt x="306362" y="1344840"/>
                        </a:lnTo>
                        <a:cubicBezTo>
                          <a:pt x="306362" y="1346107"/>
                          <a:pt x="307390" y="1347135"/>
                          <a:pt x="308657" y="1347135"/>
                        </a:cubicBezTo>
                        <a:lnTo>
                          <a:pt x="348192" y="1347135"/>
                        </a:lnTo>
                        <a:cubicBezTo>
                          <a:pt x="349459" y="1347135"/>
                          <a:pt x="350487" y="1348162"/>
                          <a:pt x="350487" y="1349430"/>
                        </a:cubicBezTo>
                        <a:lnTo>
                          <a:pt x="350487" y="1401109"/>
                        </a:lnTo>
                        <a:cubicBezTo>
                          <a:pt x="350487" y="1402376"/>
                          <a:pt x="351514" y="1403404"/>
                          <a:pt x="352782" y="1403404"/>
                        </a:cubicBezTo>
                        <a:lnTo>
                          <a:pt x="399279" y="1403404"/>
                        </a:lnTo>
                        <a:cubicBezTo>
                          <a:pt x="400546" y="1403404"/>
                          <a:pt x="401574" y="1404432"/>
                          <a:pt x="401574" y="1405699"/>
                        </a:cubicBezTo>
                        <a:lnTo>
                          <a:pt x="401574" y="1573506"/>
                        </a:lnTo>
                        <a:lnTo>
                          <a:pt x="442784" y="1573506"/>
                        </a:lnTo>
                        <a:lnTo>
                          <a:pt x="442784" y="1405699"/>
                        </a:lnTo>
                        <a:cubicBezTo>
                          <a:pt x="442784" y="1404432"/>
                          <a:pt x="443811" y="1403404"/>
                          <a:pt x="445079" y="1403404"/>
                        </a:cubicBezTo>
                        <a:lnTo>
                          <a:pt x="491576" y="1403404"/>
                        </a:lnTo>
                        <a:cubicBezTo>
                          <a:pt x="492843" y="1403404"/>
                          <a:pt x="493871" y="1402376"/>
                          <a:pt x="493871" y="1401109"/>
                        </a:cubicBezTo>
                        <a:lnTo>
                          <a:pt x="493871" y="1349430"/>
                        </a:lnTo>
                        <a:cubicBezTo>
                          <a:pt x="493871" y="1348162"/>
                          <a:pt x="494899" y="1347135"/>
                          <a:pt x="496166" y="1347135"/>
                        </a:cubicBezTo>
                        <a:lnTo>
                          <a:pt x="535701" y="1347135"/>
                        </a:lnTo>
                        <a:cubicBezTo>
                          <a:pt x="536968" y="1347135"/>
                          <a:pt x="537996" y="1346107"/>
                          <a:pt x="537996" y="1344840"/>
                        </a:cubicBezTo>
                        <a:lnTo>
                          <a:pt x="537996" y="1274916"/>
                        </a:lnTo>
                        <a:lnTo>
                          <a:pt x="718300" y="1274916"/>
                        </a:lnTo>
                        <a:cubicBezTo>
                          <a:pt x="768713" y="1275247"/>
                          <a:pt x="815174" y="1243987"/>
                          <a:pt x="834480" y="1197921"/>
                        </a:cubicBezTo>
                        <a:cubicBezTo>
                          <a:pt x="840876" y="1182781"/>
                          <a:pt x="844358" y="1166184"/>
                          <a:pt x="844358" y="1148777"/>
                        </a:cubicBezTo>
                        <a:lnTo>
                          <a:pt x="844358" y="350649"/>
                        </a:lnTo>
                        <a:cubicBezTo>
                          <a:pt x="844358" y="333241"/>
                          <a:pt x="840876" y="316644"/>
                          <a:pt x="834481" y="301585"/>
                        </a:cubicBezTo>
                        <a:close/>
                        <a:moveTo>
                          <a:pt x="390482" y="224509"/>
                        </a:moveTo>
                        <a:lnTo>
                          <a:pt x="390482" y="203216"/>
                        </a:lnTo>
                        <a:cubicBezTo>
                          <a:pt x="390179" y="178376"/>
                          <a:pt x="411991" y="156474"/>
                          <a:pt x="436874" y="156743"/>
                        </a:cubicBezTo>
                        <a:cubicBezTo>
                          <a:pt x="462031" y="156329"/>
                          <a:pt x="483693" y="178187"/>
                          <a:pt x="483346" y="203216"/>
                        </a:cubicBezTo>
                        <a:cubicBezTo>
                          <a:pt x="483346" y="203216"/>
                          <a:pt x="483346" y="224509"/>
                          <a:pt x="483346" y="224509"/>
                        </a:cubicBezTo>
                        <a:lnTo>
                          <a:pt x="390482" y="224509"/>
                        </a:lnTo>
                        <a:close/>
                      </a:path>
                    </a:pathLst>
                  </a:custGeom>
                  <a:solidFill>
                    <a:srgbClr val="BEE1FE"/>
                  </a:solidFill>
                  <a:ln w="8096"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CCF20DE8-DD9D-15AB-AA41-EBBCC54CC8DD}"/>
                      </a:ext>
                    </a:extLst>
                  </p:cNvPr>
                  <p:cNvSpPr/>
                  <p:nvPr/>
                </p:nvSpPr>
                <p:spPr>
                  <a:xfrm>
                    <a:off x="6152444" y="2134737"/>
                    <a:ext cx="617922" cy="673110"/>
                  </a:xfrm>
                  <a:custGeom>
                    <a:avLst/>
                    <a:gdLst>
                      <a:gd name="connsiteX0" fmla="*/ 560335 w 617922"/>
                      <a:gd name="connsiteY0" fmla="*/ 14352 h 673110"/>
                      <a:gd name="connsiteX1" fmla="*/ 538181 w 617922"/>
                      <a:gd name="connsiteY1" fmla="*/ 3588 h 673110"/>
                      <a:gd name="connsiteX2" fmla="*/ 514930 w 617922"/>
                      <a:gd name="connsiteY2" fmla="*/ 0 h 673110"/>
                      <a:gd name="connsiteX3" fmla="*/ 491679 w 617922"/>
                      <a:gd name="connsiteY3" fmla="*/ 3588 h 673110"/>
                      <a:gd name="connsiteX4" fmla="*/ 469524 w 617922"/>
                      <a:gd name="connsiteY4" fmla="*/ 14352 h 673110"/>
                      <a:gd name="connsiteX5" fmla="*/ 456594 w 617922"/>
                      <a:gd name="connsiteY5" fmla="*/ 21778 h 673110"/>
                      <a:gd name="connsiteX6" fmla="*/ 442569 w 617922"/>
                      <a:gd name="connsiteY6" fmla="*/ 27299 h 673110"/>
                      <a:gd name="connsiteX7" fmla="*/ 427628 w 617922"/>
                      <a:gd name="connsiteY7" fmla="*/ 30741 h 673110"/>
                      <a:gd name="connsiteX8" fmla="*/ 411944 w 617922"/>
                      <a:gd name="connsiteY8" fmla="*/ 31927 h 673110"/>
                      <a:gd name="connsiteX9" fmla="*/ 396261 w 617922"/>
                      <a:gd name="connsiteY9" fmla="*/ 30741 h 673110"/>
                      <a:gd name="connsiteX10" fmla="*/ 381320 w 617922"/>
                      <a:gd name="connsiteY10" fmla="*/ 27299 h 673110"/>
                      <a:gd name="connsiteX11" fmla="*/ 367296 w 617922"/>
                      <a:gd name="connsiteY11" fmla="*/ 21778 h 673110"/>
                      <a:gd name="connsiteX12" fmla="*/ 354363 w 617922"/>
                      <a:gd name="connsiteY12" fmla="*/ 14352 h 673110"/>
                      <a:gd name="connsiteX13" fmla="*/ 332210 w 617922"/>
                      <a:gd name="connsiteY13" fmla="*/ 3588 h 673110"/>
                      <a:gd name="connsiteX14" fmla="*/ 308961 w 617922"/>
                      <a:gd name="connsiteY14" fmla="*/ 0 h 673110"/>
                      <a:gd name="connsiteX15" fmla="*/ 285713 w 617922"/>
                      <a:gd name="connsiteY15" fmla="*/ 3588 h 673110"/>
                      <a:gd name="connsiteX16" fmla="*/ 263560 w 617922"/>
                      <a:gd name="connsiteY16" fmla="*/ 14352 h 673110"/>
                      <a:gd name="connsiteX17" fmla="*/ 250625 w 617922"/>
                      <a:gd name="connsiteY17" fmla="*/ 21778 h 673110"/>
                      <a:gd name="connsiteX18" fmla="*/ 236598 w 617922"/>
                      <a:gd name="connsiteY18" fmla="*/ 27299 h 673110"/>
                      <a:gd name="connsiteX19" fmla="*/ 221656 w 617922"/>
                      <a:gd name="connsiteY19" fmla="*/ 30741 h 673110"/>
                      <a:gd name="connsiteX20" fmla="*/ 205972 w 617922"/>
                      <a:gd name="connsiteY20" fmla="*/ 31927 h 673110"/>
                      <a:gd name="connsiteX21" fmla="*/ 190289 w 617922"/>
                      <a:gd name="connsiteY21" fmla="*/ 30741 h 673110"/>
                      <a:gd name="connsiteX22" fmla="*/ 175348 w 617922"/>
                      <a:gd name="connsiteY22" fmla="*/ 27299 h 673110"/>
                      <a:gd name="connsiteX23" fmla="*/ 161324 w 617922"/>
                      <a:gd name="connsiteY23" fmla="*/ 21778 h 673110"/>
                      <a:gd name="connsiteX24" fmla="*/ 148391 w 617922"/>
                      <a:gd name="connsiteY24" fmla="*/ 14352 h 673110"/>
                      <a:gd name="connsiteX25" fmla="*/ 126240 w 617922"/>
                      <a:gd name="connsiteY25" fmla="*/ 3588 h 673110"/>
                      <a:gd name="connsiteX26" fmla="*/ 102991 w 617922"/>
                      <a:gd name="connsiteY26" fmla="*/ 0 h 673110"/>
                      <a:gd name="connsiteX27" fmla="*/ 79741 w 617922"/>
                      <a:gd name="connsiteY27" fmla="*/ 3588 h 673110"/>
                      <a:gd name="connsiteX28" fmla="*/ 57587 w 617922"/>
                      <a:gd name="connsiteY28" fmla="*/ 14352 h 673110"/>
                      <a:gd name="connsiteX29" fmla="*/ 44654 w 617922"/>
                      <a:gd name="connsiteY29" fmla="*/ 21778 h 673110"/>
                      <a:gd name="connsiteX30" fmla="*/ 30629 w 617922"/>
                      <a:gd name="connsiteY30" fmla="*/ 27299 h 673110"/>
                      <a:gd name="connsiteX31" fmla="*/ 15686 w 617922"/>
                      <a:gd name="connsiteY31" fmla="*/ 30741 h 673110"/>
                      <a:gd name="connsiteX32" fmla="*/ 0 w 617922"/>
                      <a:gd name="connsiteY32" fmla="*/ 31927 h 673110"/>
                      <a:gd name="connsiteX33" fmla="*/ 0 w 617922"/>
                      <a:gd name="connsiteY33" fmla="*/ 192223 h 673110"/>
                      <a:gd name="connsiteX34" fmla="*/ 0 w 617922"/>
                      <a:gd name="connsiteY34" fmla="*/ 352519 h 673110"/>
                      <a:gd name="connsiteX35" fmla="*/ 0 w 617922"/>
                      <a:gd name="connsiteY35" fmla="*/ 512815 h 673110"/>
                      <a:gd name="connsiteX36" fmla="*/ 0 w 617922"/>
                      <a:gd name="connsiteY36" fmla="*/ 673110 h 673110"/>
                      <a:gd name="connsiteX37" fmla="*/ 154481 w 617922"/>
                      <a:gd name="connsiteY37" fmla="*/ 673110 h 673110"/>
                      <a:gd name="connsiteX38" fmla="*/ 308961 w 617922"/>
                      <a:gd name="connsiteY38" fmla="*/ 673110 h 673110"/>
                      <a:gd name="connsiteX39" fmla="*/ 463442 w 617922"/>
                      <a:gd name="connsiteY39" fmla="*/ 673110 h 673110"/>
                      <a:gd name="connsiteX40" fmla="*/ 617922 w 617922"/>
                      <a:gd name="connsiteY40" fmla="*/ 673110 h 673110"/>
                      <a:gd name="connsiteX41" fmla="*/ 617922 w 617922"/>
                      <a:gd name="connsiteY41" fmla="*/ 512815 h 673110"/>
                      <a:gd name="connsiteX42" fmla="*/ 617922 w 617922"/>
                      <a:gd name="connsiteY42" fmla="*/ 352519 h 673110"/>
                      <a:gd name="connsiteX43" fmla="*/ 617922 w 617922"/>
                      <a:gd name="connsiteY43" fmla="*/ 192223 h 673110"/>
                      <a:gd name="connsiteX44" fmla="*/ 617922 w 617922"/>
                      <a:gd name="connsiteY44" fmla="*/ 31927 h 673110"/>
                      <a:gd name="connsiteX45" fmla="*/ 602236 w 617922"/>
                      <a:gd name="connsiteY45" fmla="*/ 30741 h 673110"/>
                      <a:gd name="connsiteX46" fmla="*/ 587293 w 617922"/>
                      <a:gd name="connsiteY46" fmla="*/ 27299 h 673110"/>
                      <a:gd name="connsiteX47" fmla="*/ 573268 w 617922"/>
                      <a:gd name="connsiteY47" fmla="*/ 21778 h 673110"/>
                      <a:gd name="connsiteX48" fmla="*/ 560335 w 617922"/>
                      <a:gd name="connsiteY48" fmla="*/ 14352 h 6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7922" h="673110">
                        <a:moveTo>
                          <a:pt x="560335" y="14352"/>
                        </a:moveTo>
                        <a:cubicBezTo>
                          <a:pt x="553254" y="9568"/>
                          <a:pt x="545809" y="5980"/>
                          <a:pt x="538181" y="3588"/>
                        </a:cubicBezTo>
                        <a:cubicBezTo>
                          <a:pt x="530552" y="1196"/>
                          <a:pt x="522741" y="0"/>
                          <a:pt x="514930" y="0"/>
                        </a:cubicBezTo>
                        <a:cubicBezTo>
                          <a:pt x="507119" y="0"/>
                          <a:pt x="499307" y="1196"/>
                          <a:pt x="491679" y="3588"/>
                        </a:cubicBezTo>
                        <a:cubicBezTo>
                          <a:pt x="484050" y="5980"/>
                          <a:pt x="476604" y="9568"/>
                          <a:pt x="469524" y="14352"/>
                        </a:cubicBezTo>
                        <a:cubicBezTo>
                          <a:pt x="465416" y="17125"/>
                          <a:pt x="461096" y="19610"/>
                          <a:pt x="456594" y="21778"/>
                        </a:cubicBezTo>
                        <a:cubicBezTo>
                          <a:pt x="452092" y="23945"/>
                          <a:pt x="447407" y="25796"/>
                          <a:pt x="442569" y="27299"/>
                        </a:cubicBezTo>
                        <a:cubicBezTo>
                          <a:pt x="437732" y="28803"/>
                          <a:pt x="432742" y="29960"/>
                          <a:pt x="427628" y="30741"/>
                        </a:cubicBezTo>
                        <a:cubicBezTo>
                          <a:pt x="422514" y="31522"/>
                          <a:pt x="417276" y="31927"/>
                          <a:pt x="411944" y="31927"/>
                        </a:cubicBezTo>
                        <a:cubicBezTo>
                          <a:pt x="406612" y="31927"/>
                          <a:pt x="401375" y="31522"/>
                          <a:pt x="396261" y="30741"/>
                        </a:cubicBezTo>
                        <a:cubicBezTo>
                          <a:pt x="391148" y="29960"/>
                          <a:pt x="386158" y="28803"/>
                          <a:pt x="381320" y="27299"/>
                        </a:cubicBezTo>
                        <a:cubicBezTo>
                          <a:pt x="376483" y="25796"/>
                          <a:pt x="371799" y="23945"/>
                          <a:pt x="367296" y="21778"/>
                        </a:cubicBezTo>
                        <a:cubicBezTo>
                          <a:pt x="362794" y="19610"/>
                          <a:pt x="358473" y="17125"/>
                          <a:pt x="354363" y="14352"/>
                        </a:cubicBezTo>
                        <a:cubicBezTo>
                          <a:pt x="347283" y="9568"/>
                          <a:pt x="339837" y="5980"/>
                          <a:pt x="332210" y="3588"/>
                        </a:cubicBezTo>
                        <a:cubicBezTo>
                          <a:pt x="324582" y="1196"/>
                          <a:pt x="316771" y="0"/>
                          <a:pt x="308961" y="0"/>
                        </a:cubicBezTo>
                        <a:cubicBezTo>
                          <a:pt x="301151" y="0"/>
                          <a:pt x="293340" y="1196"/>
                          <a:pt x="285713" y="3588"/>
                        </a:cubicBezTo>
                        <a:cubicBezTo>
                          <a:pt x="278085" y="5980"/>
                          <a:pt x="270640" y="9568"/>
                          <a:pt x="263560" y="14352"/>
                        </a:cubicBezTo>
                        <a:cubicBezTo>
                          <a:pt x="259449" y="17125"/>
                          <a:pt x="255128" y="19610"/>
                          <a:pt x="250625" y="21778"/>
                        </a:cubicBezTo>
                        <a:cubicBezTo>
                          <a:pt x="246122" y="23945"/>
                          <a:pt x="241437" y="25796"/>
                          <a:pt x="236598" y="27299"/>
                        </a:cubicBezTo>
                        <a:cubicBezTo>
                          <a:pt x="231761" y="28803"/>
                          <a:pt x="226770" y="29960"/>
                          <a:pt x="221656" y="30741"/>
                        </a:cubicBezTo>
                        <a:cubicBezTo>
                          <a:pt x="216542" y="31522"/>
                          <a:pt x="211304" y="31927"/>
                          <a:pt x="205972" y="31927"/>
                        </a:cubicBezTo>
                        <a:cubicBezTo>
                          <a:pt x="200640" y="31927"/>
                          <a:pt x="195403" y="31522"/>
                          <a:pt x="190289" y="30741"/>
                        </a:cubicBezTo>
                        <a:cubicBezTo>
                          <a:pt x="185176" y="29960"/>
                          <a:pt x="180186" y="28803"/>
                          <a:pt x="175348" y="27299"/>
                        </a:cubicBezTo>
                        <a:cubicBezTo>
                          <a:pt x="170511" y="25796"/>
                          <a:pt x="165827" y="23945"/>
                          <a:pt x="161324" y="21778"/>
                        </a:cubicBezTo>
                        <a:cubicBezTo>
                          <a:pt x="156822" y="19610"/>
                          <a:pt x="152501" y="17125"/>
                          <a:pt x="148391" y="14352"/>
                        </a:cubicBezTo>
                        <a:cubicBezTo>
                          <a:pt x="141312" y="9568"/>
                          <a:pt x="133868" y="5980"/>
                          <a:pt x="126240" y="3588"/>
                        </a:cubicBezTo>
                        <a:cubicBezTo>
                          <a:pt x="118613" y="1196"/>
                          <a:pt x="110802" y="0"/>
                          <a:pt x="102991" y="0"/>
                        </a:cubicBezTo>
                        <a:cubicBezTo>
                          <a:pt x="95181" y="0"/>
                          <a:pt x="87370" y="1196"/>
                          <a:pt x="79741" y="3588"/>
                        </a:cubicBezTo>
                        <a:cubicBezTo>
                          <a:pt x="72113" y="5980"/>
                          <a:pt x="64668" y="9568"/>
                          <a:pt x="57587" y="14352"/>
                        </a:cubicBezTo>
                        <a:cubicBezTo>
                          <a:pt x="53478" y="17125"/>
                          <a:pt x="49157" y="19610"/>
                          <a:pt x="44654" y="21778"/>
                        </a:cubicBezTo>
                        <a:cubicBezTo>
                          <a:pt x="40151" y="23945"/>
                          <a:pt x="35467" y="25796"/>
                          <a:pt x="30629" y="27299"/>
                        </a:cubicBezTo>
                        <a:cubicBezTo>
                          <a:pt x="25791" y="28803"/>
                          <a:pt x="20801" y="29960"/>
                          <a:pt x="15686" y="30741"/>
                        </a:cubicBezTo>
                        <a:cubicBezTo>
                          <a:pt x="10572" y="31522"/>
                          <a:pt x="5333" y="31927"/>
                          <a:pt x="0" y="31927"/>
                        </a:cubicBezTo>
                        <a:lnTo>
                          <a:pt x="0" y="192223"/>
                        </a:lnTo>
                        <a:lnTo>
                          <a:pt x="0" y="352519"/>
                        </a:lnTo>
                        <a:lnTo>
                          <a:pt x="0" y="512815"/>
                        </a:lnTo>
                        <a:lnTo>
                          <a:pt x="0" y="673110"/>
                        </a:lnTo>
                        <a:lnTo>
                          <a:pt x="154481" y="673110"/>
                        </a:lnTo>
                        <a:lnTo>
                          <a:pt x="308961" y="673110"/>
                        </a:lnTo>
                        <a:lnTo>
                          <a:pt x="463442" y="673110"/>
                        </a:lnTo>
                        <a:lnTo>
                          <a:pt x="617922" y="673110"/>
                        </a:lnTo>
                        <a:lnTo>
                          <a:pt x="617922" y="512815"/>
                        </a:lnTo>
                        <a:lnTo>
                          <a:pt x="617922" y="352519"/>
                        </a:lnTo>
                        <a:lnTo>
                          <a:pt x="617922" y="192223"/>
                        </a:lnTo>
                        <a:lnTo>
                          <a:pt x="617922" y="31927"/>
                        </a:lnTo>
                        <a:cubicBezTo>
                          <a:pt x="612589" y="31927"/>
                          <a:pt x="607350" y="31522"/>
                          <a:pt x="602236" y="30741"/>
                        </a:cubicBezTo>
                        <a:cubicBezTo>
                          <a:pt x="597121" y="29960"/>
                          <a:pt x="592131" y="28803"/>
                          <a:pt x="587293" y="27299"/>
                        </a:cubicBezTo>
                        <a:cubicBezTo>
                          <a:pt x="582456" y="25796"/>
                          <a:pt x="577771" y="23945"/>
                          <a:pt x="573268" y="21778"/>
                        </a:cubicBezTo>
                        <a:cubicBezTo>
                          <a:pt x="568766" y="19610"/>
                          <a:pt x="564445" y="17125"/>
                          <a:pt x="560335" y="14352"/>
                        </a:cubicBezTo>
                        <a:close/>
                      </a:path>
                    </a:pathLst>
                  </a:custGeom>
                  <a:solidFill>
                    <a:srgbClr val="86C2EB"/>
                  </a:solidFill>
                  <a:ln w="8096"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00CF9F97-F024-8306-5BD1-6E7048F48F6B}"/>
                      </a:ext>
                    </a:extLst>
                  </p:cNvPr>
                  <p:cNvSpPr/>
                  <p:nvPr/>
                </p:nvSpPr>
                <p:spPr>
                  <a:xfrm>
                    <a:off x="6348459" y="2231969"/>
                    <a:ext cx="225884" cy="327828"/>
                  </a:xfrm>
                  <a:custGeom>
                    <a:avLst/>
                    <a:gdLst>
                      <a:gd name="connsiteX0" fmla="*/ 112942 w 225884"/>
                      <a:gd name="connsiteY0" fmla="*/ 0 h 327828"/>
                      <a:gd name="connsiteX1" fmla="*/ 95295 w 225884"/>
                      <a:gd name="connsiteY1" fmla="*/ 24803 h 327828"/>
                      <a:gd name="connsiteX2" fmla="*/ 56471 w 225884"/>
                      <a:gd name="connsiteY2" fmla="*/ 84050 h 327828"/>
                      <a:gd name="connsiteX3" fmla="*/ 17647 w 225884"/>
                      <a:gd name="connsiteY3" fmla="*/ 154995 h 327828"/>
                      <a:gd name="connsiteX4" fmla="*/ 0 w 225884"/>
                      <a:gd name="connsiteY4" fmla="*/ 214892 h 327828"/>
                      <a:gd name="connsiteX5" fmla="*/ 8876 w 225884"/>
                      <a:gd name="connsiteY5" fmla="*/ 258851 h 327828"/>
                      <a:gd name="connsiteX6" fmla="*/ 33080 w 225884"/>
                      <a:gd name="connsiteY6" fmla="*/ 294749 h 327828"/>
                      <a:gd name="connsiteX7" fmla="*/ 68980 w 225884"/>
                      <a:gd name="connsiteY7" fmla="*/ 318953 h 327828"/>
                      <a:gd name="connsiteX8" fmla="*/ 112942 w 225884"/>
                      <a:gd name="connsiteY8" fmla="*/ 327828 h 327828"/>
                      <a:gd name="connsiteX9" fmla="*/ 156904 w 225884"/>
                      <a:gd name="connsiteY9" fmla="*/ 318953 h 327828"/>
                      <a:gd name="connsiteX10" fmla="*/ 192805 w 225884"/>
                      <a:gd name="connsiteY10" fmla="*/ 294749 h 327828"/>
                      <a:gd name="connsiteX11" fmla="*/ 217009 w 225884"/>
                      <a:gd name="connsiteY11" fmla="*/ 258851 h 327828"/>
                      <a:gd name="connsiteX12" fmla="*/ 225885 w 225884"/>
                      <a:gd name="connsiteY12" fmla="*/ 214892 h 327828"/>
                      <a:gd name="connsiteX13" fmla="*/ 208237 w 225884"/>
                      <a:gd name="connsiteY13" fmla="*/ 154995 h 327828"/>
                      <a:gd name="connsiteX14" fmla="*/ 169413 w 225884"/>
                      <a:gd name="connsiteY14" fmla="*/ 84050 h 327828"/>
                      <a:gd name="connsiteX15" fmla="*/ 130589 w 225884"/>
                      <a:gd name="connsiteY15" fmla="*/ 24803 h 327828"/>
                      <a:gd name="connsiteX16" fmla="*/ 112942 w 225884"/>
                      <a:gd name="connsiteY16" fmla="*/ 0 h 3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884" h="327828">
                        <a:moveTo>
                          <a:pt x="112942" y="0"/>
                        </a:moveTo>
                        <a:cubicBezTo>
                          <a:pt x="112942" y="0"/>
                          <a:pt x="105884" y="9531"/>
                          <a:pt x="95295" y="24803"/>
                        </a:cubicBezTo>
                        <a:cubicBezTo>
                          <a:pt x="84707" y="40075"/>
                          <a:pt x="70589" y="61088"/>
                          <a:pt x="56471" y="84050"/>
                        </a:cubicBezTo>
                        <a:cubicBezTo>
                          <a:pt x="42353" y="107012"/>
                          <a:pt x="28236" y="131924"/>
                          <a:pt x="17647" y="154995"/>
                        </a:cubicBezTo>
                        <a:cubicBezTo>
                          <a:pt x="7059" y="178066"/>
                          <a:pt x="0" y="199295"/>
                          <a:pt x="0" y="214892"/>
                        </a:cubicBezTo>
                        <a:cubicBezTo>
                          <a:pt x="0" y="230485"/>
                          <a:pt x="3160" y="245340"/>
                          <a:pt x="8876" y="258851"/>
                        </a:cubicBezTo>
                        <a:cubicBezTo>
                          <a:pt x="14591" y="272362"/>
                          <a:pt x="22861" y="284530"/>
                          <a:pt x="33080" y="294749"/>
                        </a:cubicBezTo>
                        <a:cubicBezTo>
                          <a:pt x="43299" y="304968"/>
                          <a:pt x="55468" y="313238"/>
                          <a:pt x="68980" y="318953"/>
                        </a:cubicBezTo>
                        <a:cubicBezTo>
                          <a:pt x="82492" y="324668"/>
                          <a:pt x="97348" y="327828"/>
                          <a:pt x="112942" y="327828"/>
                        </a:cubicBezTo>
                        <a:cubicBezTo>
                          <a:pt x="128536" y="327828"/>
                          <a:pt x="143392" y="324668"/>
                          <a:pt x="156904" y="318953"/>
                        </a:cubicBezTo>
                        <a:cubicBezTo>
                          <a:pt x="170417" y="313238"/>
                          <a:pt x="182586" y="304968"/>
                          <a:pt x="192805" y="294749"/>
                        </a:cubicBezTo>
                        <a:cubicBezTo>
                          <a:pt x="203024" y="284530"/>
                          <a:pt x="211294" y="272362"/>
                          <a:pt x="217009" y="258851"/>
                        </a:cubicBezTo>
                        <a:cubicBezTo>
                          <a:pt x="222724" y="245340"/>
                          <a:pt x="225885" y="230485"/>
                          <a:pt x="225885" y="214892"/>
                        </a:cubicBezTo>
                        <a:cubicBezTo>
                          <a:pt x="225885" y="199295"/>
                          <a:pt x="218826" y="178066"/>
                          <a:pt x="208237" y="154995"/>
                        </a:cubicBezTo>
                        <a:cubicBezTo>
                          <a:pt x="197649" y="131924"/>
                          <a:pt x="183531" y="107012"/>
                          <a:pt x="169413" y="84050"/>
                        </a:cubicBezTo>
                        <a:cubicBezTo>
                          <a:pt x="155295" y="61088"/>
                          <a:pt x="141177" y="40075"/>
                          <a:pt x="130589" y="24803"/>
                        </a:cubicBezTo>
                        <a:cubicBezTo>
                          <a:pt x="120001" y="9532"/>
                          <a:pt x="112942" y="0"/>
                          <a:pt x="112942" y="0"/>
                        </a:cubicBezTo>
                        <a:close/>
                      </a:path>
                    </a:pathLst>
                  </a:custGeom>
                  <a:solidFill>
                    <a:schemeClr val="bg1">
                      <a:alpha val="85199"/>
                    </a:schemeClr>
                  </a:solidFill>
                  <a:ln w="8096"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E65681E4-DA14-89FA-2EAA-F7369D5AD4B9}"/>
                      </a:ext>
                    </a:extLst>
                  </p:cNvPr>
                  <p:cNvSpPr/>
                  <p:nvPr/>
                </p:nvSpPr>
                <p:spPr>
                  <a:xfrm>
                    <a:off x="6152444" y="2061107"/>
                    <a:ext cx="94426" cy="669479"/>
                  </a:xfrm>
                  <a:custGeom>
                    <a:avLst/>
                    <a:gdLst>
                      <a:gd name="connsiteX0" fmla="*/ 80337 w 94426"/>
                      <a:gd name="connsiteY0" fmla="*/ 1898 h 669479"/>
                      <a:gd name="connsiteX1" fmla="*/ 94424 w 94426"/>
                      <a:gd name="connsiteY1" fmla="*/ 23141 h 669479"/>
                      <a:gd name="connsiteX2" fmla="*/ 94424 w 94426"/>
                      <a:gd name="connsiteY2" fmla="*/ 23141 h 669479"/>
                      <a:gd name="connsiteX3" fmla="*/ 94424 w 94426"/>
                      <a:gd name="connsiteY3" fmla="*/ 23141 h 669479"/>
                      <a:gd name="connsiteX4" fmla="*/ 94424 w 94426"/>
                      <a:gd name="connsiteY4" fmla="*/ 23141 h 669479"/>
                      <a:gd name="connsiteX5" fmla="*/ 94424 w 94426"/>
                      <a:gd name="connsiteY5" fmla="*/ 23141 h 669479"/>
                      <a:gd name="connsiteX6" fmla="*/ 71363 w 94426"/>
                      <a:gd name="connsiteY6" fmla="*/ 46196 h 669479"/>
                      <a:gd name="connsiteX7" fmla="*/ 53522 w 94426"/>
                      <a:gd name="connsiteY7" fmla="*/ 46196 h 669479"/>
                      <a:gd name="connsiteX8" fmla="*/ 0 w 94426"/>
                      <a:gd name="connsiteY8" fmla="*/ 46196 h 669479"/>
                      <a:gd name="connsiteX9" fmla="*/ 0 w 94426"/>
                      <a:gd name="connsiteY9" fmla="*/ 86 h 669479"/>
                      <a:gd name="connsiteX10" fmla="*/ 53522 w 94426"/>
                      <a:gd name="connsiteY10" fmla="*/ 86 h 669479"/>
                      <a:gd name="connsiteX11" fmla="*/ 80337 w 94426"/>
                      <a:gd name="connsiteY11" fmla="*/ 1898 h 669479"/>
                      <a:gd name="connsiteX12" fmla="*/ 71363 w 94426"/>
                      <a:gd name="connsiteY12" fmla="*/ 124732 h 669479"/>
                      <a:gd name="connsiteX13" fmla="*/ 0 w 94426"/>
                      <a:gd name="connsiteY13" fmla="*/ 124732 h 669479"/>
                      <a:gd name="connsiteX14" fmla="*/ 0 w 94426"/>
                      <a:gd name="connsiteY14" fmla="*/ 170862 h 669479"/>
                      <a:gd name="connsiteX15" fmla="*/ 71363 w 94426"/>
                      <a:gd name="connsiteY15" fmla="*/ 170862 h 669479"/>
                      <a:gd name="connsiteX16" fmla="*/ 71363 w 94426"/>
                      <a:gd name="connsiteY16" fmla="*/ 124732 h 669479"/>
                      <a:gd name="connsiteX17" fmla="*/ 71363 w 94426"/>
                      <a:gd name="connsiteY17" fmla="*/ 249378 h 669479"/>
                      <a:gd name="connsiteX18" fmla="*/ 0 w 94426"/>
                      <a:gd name="connsiteY18" fmla="*/ 249378 h 669479"/>
                      <a:gd name="connsiteX19" fmla="*/ 0 w 94426"/>
                      <a:gd name="connsiteY19" fmla="*/ 295508 h 669479"/>
                      <a:gd name="connsiteX20" fmla="*/ 71363 w 94426"/>
                      <a:gd name="connsiteY20" fmla="*/ 295508 h 669479"/>
                      <a:gd name="connsiteX21" fmla="*/ 71363 w 94426"/>
                      <a:gd name="connsiteY21" fmla="*/ 249378 h 669479"/>
                      <a:gd name="connsiteX22" fmla="*/ 71363 w 94426"/>
                      <a:gd name="connsiteY22" fmla="*/ 374037 h 669479"/>
                      <a:gd name="connsiteX23" fmla="*/ 0 w 94426"/>
                      <a:gd name="connsiteY23" fmla="*/ 374037 h 669479"/>
                      <a:gd name="connsiteX24" fmla="*/ 0 w 94426"/>
                      <a:gd name="connsiteY24" fmla="*/ 420167 h 669479"/>
                      <a:gd name="connsiteX25" fmla="*/ 71363 w 94426"/>
                      <a:gd name="connsiteY25" fmla="*/ 420167 h 669479"/>
                      <a:gd name="connsiteX26" fmla="*/ 71363 w 94426"/>
                      <a:gd name="connsiteY26" fmla="*/ 374037 h 669479"/>
                      <a:gd name="connsiteX27" fmla="*/ 71363 w 94426"/>
                      <a:gd name="connsiteY27" fmla="*/ 498690 h 669479"/>
                      <a:gd name="connsiteX28" fmla="*/ 0 w 94426"/>
                      <a:gd name="connsiteY28" fmla="*/ 498690 h 669479"/>
                      <a:gd name="connsiteX29" fmla="*/ 0 w 94426"/>
                      <a:gd name="connsiteY29" fmla="*/ 544820 h 669479"/>
                      <a:gd name="connsiteX30" fmla="*/ 71363 w 94426"/>
                      <a:gd name="connsiteY30" fmla="*/ 544820 h 669479"/>
                      <a:gd name="connsiteX31" fmla="*/ 71363 w 94426"/>
                      <a:gd name="connsiteY31" fmla="*/ 498690 h 669479"/>
                      <a:gd name="connsiteX32" fmla="*/ 71363 w 94426"/>
                      <a:gd name="connsiteY32" fmla="*/ 623349 h 669479"/>
                      <a:gd name="connsiteX33" fmla="*/ 0 w 94426"/>
                      <a:gd name="connsiteY33" fmla="*/ 623349 h 669479"/>
                      <a:gd name="connsiteX34" fmla="*/ 0 w 94426"/>
                      <a:gd name="connsiteY34" fmla="*/ 669479 h 669479"/>
                      <a:gd name="connsiteX35" fmla="*/ 71363 w 94426"/>
                      <a:gd name="connsiteY35" fmla="*/ 669479 h 669479"/>
                      <a:gd name="connsiteX36" fmla="*/ 71363 w 94426"/>
                      <a:gd name="connsiteY36" fmla="*/ 623349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426" h="669479">
                        <a:moveTo>
                          <a:pt x="80337" y="1898"/>
                        </a:moveTo>
                        <a:cubicBezTo>
                          <a:pt x="88766" y="5420"/>
                          <a:pt x="94483" y="13926"/>
                          <a:pt x="94424" y="23141"/>
                        </a:cubicBezTo>
                        <a:lnTo>
                          <a:pt x="94424" y="23141"/>
                        </a:lnTo>
                        <a:lnTo>
                          <a:pt x="94424" y="23141"/>
                        </a:lnTo>
                        <a:lnTo>
                          <a:pt x="94424" y="23141"/>
                        </a:lnTo>
                        <a:lnTo>
                          <a:pt x="94424" y="23141"/>
                        </a:lnTo>
                        <a:cubicBezTo>
                          <a:pt x="94612" y="35623"/>
                          <a:pt x="83841" y="46384"/>
                          <a:pt x="71363" y="46196"/>
                        </a:cubicBezTo>
                        <a:cubicBezTo>
                          <a:pt x="71363" y="46196"/>
                          <a:pt x="53522" y="46196"/>
                          <a:pt x="53522" y="46196"/>
                        </a:cubicBezTo>
                        <a:cubicBezTo>
                          <a:pt x="37636" y="46195"/>
                          <a:pt x="15887" y="46196"/>
                          <a:pt x="0" y="46196"/>
                        </a:cubicBezTo>
                        <a:cubicBezTo>
                          <a:pt x="0" y="31750"/>
                          <a:pt x="0" y="14531"/>
                          <a:pt x="0" y="86"/>
                        </a:cubicBezTo>
                        <a:cubicBezTo>
                          <a:pt x="15897" y="86"/>
                          <a:pt x="37628" y="86"/>
                          <a:pt x="53522" y="86"/>
                        </a:cubicBezTo>
                        <a:cubicBezTo>
                          <a:pt x="59732" y="417"/>
                          <a:pt x="74739" y="-1067"/>
                          <a:pt x="80337" y="1898"/>
                        </a:cubicBezTo>
                        <a:close/>
                        <a:moveTo>
                          <a:pt x="71363" y="124732"/>
                        </a:moveTo>
                        <a:cubicBezTo>
                          <a:pt x="49004" y="124732"/>
                          <a:pt x="22357" y="124732"/>
                          <a:pt x="0" y="124732"/>
                        </a:cubicBezTo>
                        <a:cubicBezTo>
                          <a:pt x="0" y="139184"/>
                          <a:pt x="0" y="156410"/>
                          <a:pt x="0" y="170862"/>
                        </a:cubicBezTo>
                        <a:cubicBezTo>
                          <a:pt x="22362" y="170860"/>
                          <a:pt x="49003" y="170863"/>
                          <a:pt x="71363" y="170862"/>
                        </a:cubicBezTo>
                        <a:cubicBezTo>
                          <a:pt x="101771" y="170099"/>
                          <a:pt x="101770" y="125491"/>
                          <a:pt x="71363" y="124732"/>
                        </a:cubicBezTo>
                        <a:close/>
                        <a:moveTo>
                          <a:pt x="71363" y="249378"/>
                        </a:moveTo>
                        <a:cubicBezTo>
                          <a:pt x="49004" y="249378"/>
                          <a:pt x="22357" y="249378"/>
                          <a:pt x="0" y="249378"/>
                        </a:cubicBezTo>
                        <a:cubicBezTo>
                          <a:pt x="0" y="263830"/>
                          <a:pt x="0" y="281056"/>
                          <a:pt x="0" y="295508"/>
                        </a:cubicBezTo>
                        <a:cubicBezTo>
                          <a:pt x="22362" y="295506"/>
                          <a:pt x="49003" y="295509"/>
                          <a:pt x="71363" y="295508"/>
                        </a:cubicBezTo>
                        <a:cubicBezTo>
                          <a:pt x="101776" y="294743"/>
                          <a:pt x="101763" y="250147"/>
                          <a:pt x="71363" y="249378"/>
                        </a:cubicBezTo>
                        <a:close/>
                        <a:moveTo>
                          <a:pt x="71363" y="374037"/>
                        </a:moveTo>
                        <a:cubicBezTo>
                          <a:pt x="49004" y="374037"/>
                          <a:pt x="22357" y="374037"/>
                          <a:pt x="0" y="374037"/>
                        </a:cubicBezTo>
                        <a:cubicBezTo>
                          <a:pt x="0" y="388490"/>
                          <a:pt x="0" y="405716"/>
                          <a:pt x="0" y="420167"/>
                        </a:cubicBezTo>
                        <a:cubicBezTo>
                          <a:pt x="22362" y="420165"/>
                          <a:pt x="49003" y="420168"/>
                          <a:pt x="71363" y="420167"/>
                        </a:cubicBezTo>
                        <a:cubicBezTo>
                          <a:pt x="101772" y="419406"/>
                          <a:pt x="101770" y="374798"/>
                          <a:pt x="71363" y="374037"/>
                        </a:cubicBezTo>
                        <a:close/>
                        <a:moveTo>
                          <a:pt x="71363" y="498690"/>
                        </a:moveTo>
                        <a:cubicBezTo>
                          <a:pt x="49004" y="498690"/>
                          <a:pt x="22357" y="498690"/>
                          <a:pt x="0" y="498690"/>
                        </a:cubicBezTo>
                        <a:cubicBezTo>
                          <a:pt x="0" y="513142"/>
                          <a:pt x="0" y="530368"/>
                          <a:pt x="0" y="544820"/>
                        </a:cubicBezTo>
                        <a:cubicBezTo>
                          <a:pt x="22362" y="544818"/>
                          <a:pt x="49003" y="544821"/>
                          <a:pt x="71363" y="544820"/>
                        </a:cubicBezTo>
                        <a:cubicBezTo>
                          <a:pt x="101771" y="544057"/>
                          <a:pt x="101770" y="499448"/>
                          <a:pt x="71363" y="498690"/>
                        </a:cubicBezTo>
                        <a:close/>
                        <a:moveTo>
                          <a:pt x="71363" y="623349"/>
                        </a:moveTo>
                        <a:cubicBezTo>
                          <a:pt x="49004" y="623349"/>
                          <a:pt x="22357" y="623349"/>
                          <a:pt x="0" y="623349"/>
                        </a:cubicBezTo>
                        <a:cubicBezTo>
                          <a:pt x="0" y="637801"/>
                          <a:pt x="0" y="655027"/>
                          <a:pt x="0" y="669479"/>
                        </a:cubicBezTo>
                        <a:cubicBezTo>
                          <a:pt x="22362" y="669477"/>
                          <a:pt x="49003" y="669480"/>
                          <a:pt x="71363" y="669479"/>
                        </a:cubicBezTo>
                        <a:cubicBezTo>
                          <a:pt x="101768" y="668714"/>
                          <a:pt x="101772" y="624109"/>
                          <a:pt x="71363" y="623349"/>
                        </a:cubicBezTo>
                        <a:close/>
                      </a:path>
                    </a:pathLst>
                  </a:custGeom>
                  <a:solidFill>
                    <a:srgbClr val="7CB5DE"/>
                  </a:solidFill>
                  <a:ln w="8096" cap="flat">
                    <a:noFill/>
                    <a:prstDash val="solid"/>
                    <a:miter/>
                  </a:ln>
                </p:spPr>
                <p:txBody>
                  <a:bodyPr rtlCol="0" anchor="ctr"/>
                  <a:lstStyle/>
                  <a:p>
                    <a:endParaRPr lang="nl-NL"/>
                  </a:p>
                </p:txBody>
              </p:sp>
            </p:grpSp>
            <p:grpSp>
              <p:nvGrpSpPr>
                <p:cNvPr id="87" name="Graphic 2">
                  <a:extLst>
                    <a:ext uri="{FF2B5EF4-FFF2-40B4-BE49-F238E27FC236}">
                      <a16:creationId xmlns:a16="http://schemas.microsoft.com/office/drawing/2014/main" id="{7D851AEB-CD34-BAF6-24F7-CF1422C19BE6}"/>
                    </a:ext>
                  </a:extLst>
                </p:cNvPr>
                <p:cNvGrpSpPr/>
                <p:nvPr/>
              </p:nvGrpSpPr>
              <p:grpSpPr>
                <a:xfrm rot="1679451" flipH="1">
                  <a:off x="766296" y="4614780"/>
                  <a:ext cx="617976" cy="541265"/>
                  <a:chOff x="3386859" y="2310486"/>
                  <a:chExt cx="909166" cy="909168"/>
                </a:xfrm>
              </p:grpSpPr>
              <p:sp>
                <p:nvSpPr>
                  <p:cNvPr id="122" name="Vrije vorm 121">
                    <a:extLst>
                      <a:ext uri="{FF2B5EF4-FFF2-40B4-BE49-F238E27FC236}">
                        <a16:creationId xmlns:a16="http://schemas.microsoft.com/office/drawing/2014/main" id="{7DC8B1C9-BC06-DBEA-14A5-06EAF86C4E6F}"/>
                      </a:ext>
                    </a:extLst>
                  </p:cNvPr>
                  <p:cNvSpPr/>
                  <p:nvPr/>
                </p:nvSpPr>
                <p:spPr>
                  <a:xfrm>
                    <a:off x="3386859" y="2310486"/>
                    <a:ext cx="909166" cy="909168"/>
                  </a:xfrm>
                  <a:custGeom>
                    <a:avLst/>
                    <a:gdLst>
                      <a:gd name="connsiteX0" fmla="*/ 814462 w 909166"/>
                      <a:gd name="connsiteY0" fmla="*/ 909169 h 909168"/>
                      <a:gd name="connsiteX1" fmla="*/ 909167 w 909166"/>
                      <a:gd name="connsiteY1" fmla="*/ 814464 h 909168"/>
                      <a:gd name="connsiteX2" fmla="*/ 909167 w 909166"/>
                      <a:gd name="connsiteY2" fmla="*/ 94705 h 909168"/>
                      <a:gd name="connsiteX3" fmla="*/ 881429 w 909166"/>
                      <a:gd name="connsiteY3" fmla="*/ 27736 h 909168"/>
                      <a:gd name="connsiteX4" fmla="*/ 814462 w 909166"/>
                      <a:gd name="connsiteY4" fmla="*/ 0 h 909168"/>
                      <a:gd name="connsiteX5" fmla="*/ 94705 w 909166"/>
                      <a:gd name="connsiteY5" fmla="*/ 0 h 909168"/>
                      <a:gd name="connsiteX6" fmla="*/ 0 w 909166"/>
                      <a:gd name="connsiteY6" fmla="*/ 94705 h 909168"/>
                      <a:gd name="connsiteX7" fmla="*/ 0 w 909166"/>
                      <a:gd name="connsiteY7" fmla="*/ 814464 h 909168"/>
                      <a:gd name="connsiteX8" fmla="*/ 27739 w 909166"/>
                      <a:gd name="connsiteY8" fmla="*/ 881429 h 909168"/>
                      <a:gd name="connsiteX9" fmla="*/ 94705 w 909166"/>
                      <a:gd name="connsiteY9" fmla="*/ 909169 h 909168"/>
                      <a:gd name="connsiteX10" fmla="*/ 814462 w 909166"/>
                      <a:gd name="connsiteY10" fmla="*/ 909169 h 90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66" h="909168">
                        <a:moveTo>
                          <a:pt x="814462" y="909169"/>
                        </a:moveTo>
                        <a:cubicBezTo>
                          <a:pt x="866765" y="909169"/>
                          <a:pt x="909166" y="866765"/>
                          <a:pt x="909167" y="814464"/>
                        </a:cubicBezTo>
                        <a:cubicBezTo>
                          <a:pt x="909167" y="814464"/>
                          <a:pt x="909167" y="94705"/>
                          <a:pt x="909167" y="94705"/>
                        </a:cubicBezTo>
                        <a:cubicBezTo>
                          <a:pt x="909167" y="68550"/>
                          <a:pt x="898567" y="44874"/>
                          <a:pt x="881429" y="27736"/>
                        </a:cubicBezTo>
                        <a:cubicBezTo>
                          <a:pt x="864291" y="10599"/>
                          <a:pt x="840614" y="0"/>
                          <a:pt x="814462" y="0"/>
                        </a:cubicBezTo>
                        <a:lnTo>
                          <a:pt x="94705" y="0"/>
                        </a:lnTo>
                        <a:cubicBezTo>
                          <a:pt x="42399" y="0"/>
                          <a:pt x="0" y="42397"/>
                          <a:pt x="0" y="94705"/>
                        </a:cubicBezTo>
                        <a:cubicBezTo>
                          <a:pt x="0" y="94705"/>
                          <a:pt x="0" y="814464"/>
                          <a:pt x="0" y="814464"/>
                        </a:cubicBezTo>
                        <a:cubicBezTo>
                          <a:pt x="0" y="840614"/>
                          <a:pt x="10600" y="864290"/>
                          <a:pt x="27739" y="881429"/>
                        </a:cubicBezTo>
                        <a:cubicBezTo>
                          <a:pt x="44877" y="898567"/>
                          <a:pt x="68553" y="909169"/>
                          <a:pt x="94705" y="909169"/>
                        </a:cubicBezTo>
                        <a:lnTo>
                          <a:pt x="814462" y="909169"/>
                        </a:lnTo>
                        <a:close/>
                      </a:path>
                    </a:pathLst>
                  </a:custGeom>
                  <a:solidFill>
                    <a:srgbClr val="86C2EB"/>
                  </a:solidFill>
                  <a:ln w="8096"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5BFCAB2A-2372-0F64-0D75-A15BB48E697A}"/>
                      </a:ext>
                    </a:extLst>
                  </p:cNvPr>
                  <p:cNvSpPr/>
                  <p:nvPr/>
                </p:nvSpPr>
                <p:spPr>
                  <a:xfrm>
                    <a:off x="3469275" y="2400897"/>
                    <a:ext cx="744299" cy="728444"/>
                  </a:xfrm>
                  <a:custGeom>
                    <a:avLst/>
                    <a:gdLst>
                      <a:gd name="connsiteX0" fmla="*/ 599842 w 744299"/>
                      <a:gd name="connsiteY0" fmla="*/ 308379 h 728444"/>
                      <a:gd name="connsiteX1" fmla="*/ 496634 w 744299"/>
                      <a:gd name="connsiteY1" fmla="*/ 277243 h 728444"/>
                      <a:gd name="connsiteX2" fmla="*/ 712828 w 744299"/>
                      <a:gd name="connsiteY2" fmla="*/ 61122 h 728444"/>
                      <a:gd name="connsiteX3" fmla="*/ 599842 w 744299"/>
                      <a:gd name="connsiteY3" fmla="*/ 308379 h 728444"/>
                      <a:gd name="connsiteX4" fmla="*/ 480679 w 744299"/>
                      <a:gd name="connsiteY4" fmla="*/ 45136 h 728444"/>
                      <a:gd name="connsiteX5" fmla="*/ 466953 w 744299"/>
                      <a:gd name="connsiteY5" fmla="*/ 247559 h 728444"/>
                      <a:gd name="connsiteX6" fmla="*/ 683149 w 744299"/>
                      <a:gd name="connsiteY6" fmla="*/ 31438 h 728444"/>
                      <a:gd name="connsiteX7" fmla="*/ 480679 w 744299"/>
                      <a:gd name="connsiteY7" fmla="*/ 45136 h 728444"/>
                      <a:gd name="connsiteX8" fmla="*/ 270397 w 744299"/>
                      <a:gd name="connsiteY8" fmla="*/ 256228 h 728444"/>
                      <a:gd name="connsiteX9" fmla="*/ 175403 w 744299"/>
                      <a:gd name="connsiteY9" fmla="*/ 307195 h 728444"/>
                      <a:gd name="connsiteX10" fmla="*/ 175451 w 744299"/>
                      <a:gd name="connsiteY10" fmla="*/ 1492 h 728444"/>
                      <a:gd name="connsiteX11" fmla="*/ 270397 w 744299"/>
                      <a:gd name="connsiteY11" fmla="*/ 256228 h 728444"/>
                      <a:gd name="connsiteX12" fmla="*/ 0 w 744299"/>
                      <a:gd name="connsiteY12" fmla="*/ 154354 h 728444"/>
                      <a:gd name="connsiteX13" fmla="*/ 133430 w 744299"/>
                      <a:gd name="connsiteY13" fmla="*/ 307195 h 728444"/>
                      <a:gd name="connsiteX14" fmla="*/ 133475 w 744299"/>
                      <a:gd name="connsiteY14" fmla="*/ 1492 h 728444"/>
                      <a:gd name="connsiteX15" fmla="*/ 0 w 744299"/>
                      <a:gd name="connsiteY15" fmla="*/ 154354 h 728444"/>
                      <a:gd name="connsiteX16" fmla="*/ 705849 w 744299"/>
                      <a:gd name="connsiteY16" fmla="*/ 675887 h 728444"/>
                      <a:gd name="connsiteX17" fmla="*/ 610855 w 744299"/>
                      <a:gd name="connsiteY17" fmla="*/ 726854 h 728444"/>
                      <a:gd name="connsiteX18" fmla="*/ 610901 w 744299"/>
                      <a:gd name="connsiteY18" fmla="*/ 421151 h 728444"/>
                      <a:gd name="connsiteX19" fmla="*/ 705849 w 744299"/>
                      <a:gd name="connsiteY19" fmla="*/ 675887 h 728444"/>
                      <a:gd name="connsiteX20" fmla="*/ 435452 w 744299"/>
                      <a:gd name="connsiteY20" fmla="*/ 574011 h 728444"/>
                      <a:gd name="connsiteX21" fmla="*/ 568880 w 744299"/>
                      <a:gd name="connsiteY21" fmla="*/ 726854 h 728444"/>
                      <a:gd name="connsiteX22" fmla="*/ 568928 w 744299"/>
                      <a:gd name="connsiteY22" fmla="*/ 421151 h 728444"/>
                      <a:gd name="connsiteX23" fmla="*/ 435452 w 744299"/>
                      <a:gd name="connsiteY23" fmla="*/ 574011 h 728444"/>
                      <a:gd name="connsiteX24" fmla="*/ 154453 w 744299"/>
                      <a:gd name="connsiteY24" fmla="*/ 728444 h 728444"/>
                      <a:gd name="connsiteX25" fmla="*/ 307295 w 744299"/>
                      <a:gd name="connsiteY25" fmla="*/ 595011 h 728444"/>
                      <a:gd name="connsiteX26" fmla="*/ 1593 w 744299"/>
                      <a:gd name="connsiteY26" fmla="*/ 594965 h 728444"/>
                      <a:gd name="connsiteX27" fmla="*/ 154453 w 744299"/>
                      <a:gd name="connsiteY27" fmla="*/ 728444 h 728444"/>
                      <a:gd name="connsiteX28" fmla="*/ 154436 w 744299"/>
                      <a:gd name="connsiteY28" fmla="*/ 419562 h 728444"/>
                      <a:gd name="connsiteX29" fmla="*/ 1593 w 744299"/>
                      <a:gd name="connsiteY29" fmla="*/ 552990 h 728444"/>
                      <a:gd name="connsiteX30" fmla="*/ 307295 w 744299"/>
                      <a:gd name="connsiteY30" fmla="*/ 553037 h 728444"/>
                      <a:gd name="connsiteX31" fmla="*/ 154436 w 744299"/>
                      <a:gd name="connsiteY31" fmla="*/ 419562 h 72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4299" h="728444">
                        <a:moveTo>
                          <a:pt x="599842" y="308379"/>
                        </a:moveTo>
                        <a:cubicBezTo>
                          <a:pt x="563700" y="310649"/>
                          <a:pt x="526899" y="300257"/>
                          <a:pt x="496634" y="277243"/>
                        </a:cubicBezTo>
                        <a:cubicBezTo>
                          <a:pt x="550519" y="223376"/>
                          <a:pt x="658956" y="114976"/>
                          <a:pt x="712828" y="61122"/>
                        </a:cubicBezTo>
                        <a:cubicBezTo>
                          <a:pt x="787314" y="158798"/>
                          <a:pt x="721535" y="301181"/>
                          <a:pt x="599842" y="308379"/>
                        </a:cubicBezTo>
                        <a:close/>
                        <a:moveTo>
                          <a:pt x="480679" y="45136"/>
                        </a:moveTo>
                        <a:cubicBezTo>
                          <a:pt x="425877" y="99846"/>
                          <a:pt x="420553" y="186432"/>
                          <a:pt x="466953" y="247559"/>
                        </a:cubicBezTo>
                        <a:cubicBezTo>
                          <a:pt x="520839" y="193691"/>
                          <a:pt x="629277" y="85292"/>
                          <a:pt x="683149" y="31438"/>
                        </a:cubicBezTo>
                        <a:cubicBezTo>
                          <a:pt x="622010" y="-14969"/>
                          <a:pt x="535410" y="-9664"/>
                          <a:pt x="480679" y="45136"/>
                        </a:cubicBezTo>
                        <a:close/>
                        <a:moveTo>
                          <a:pt x="270397" y="256228"/>
                        </a:moveTo>
                        <a:cubicBezTo>
                          <a:pt x="246446" y="283391"/>
                          <a:pt x="213077" y="302066"/>
                          <a:pt x="175403" y="307195"/>
                        </a:cubicBezTo>
                        <a:cubicBezTo>
                          <a:pt x="175415" y="230999"/>
                          <a:pt x="175439" y="77668"/>
                          <a:pt x="175451" y="1492"/>
                        </a:cubicBezTo>
                        <a:cubicBezTo>
                          <a:pt x="297188" y="17891"/>
                          <a:pt x="351350" y="165086"/>
                          <a:pt x="270397" y="256228"/>
                        </a:cubicBezTo>
                        <a:close/>
                        <a:moveTo>
                          <a:pt x="0" y="154354"/>
                        </a:moveTo>
                        <a:cubicBezTo>
                          <a:pt x="-62" y="231795"/>
                          <a:pt x="57394" y="296777"/>
                          <a:pt x="133430" y="307195"/>
                        </a:cubicBezTo>
                        <a:cubicBezTo>
                          <a:pt x="133441" y="230999"/>
                          <a:pt x="133464" y="77668"/>
                          <a:pt x="133475" y="1492"/>
                        </a:cubicBezTo>
                        <a:cubicBezTo>
                          <a:pt x="57428" y="11910"/>
                          <a:pt x="-51" y="76903"/>
                          <a:pt x="0" y="154354"/>
                        </a:cubicBezTo>
                        <a:close/>
                        <a:moveTo>
                          <a:pt x="705849" y="675887"/>
                        </a:moveTo>
                        <a:cubicBezTo>
                          <a:pt x="681898" y="703050"/>
                          <a:pt x="648529" y="721725"/>
                          <a:pt x="610855" y="726854"/>
                        </a:cubicBezTo>
                        <a:cubicBezTo>
                          <a:pt x="610867" y="650658"/>
                          <a:pt x="610889" y="497327"/>
                          <a:pt x="610901" y="421151"/>
                        </a:cubicBezTo>
                        <a:cubicBezTo>
                          <a:pt x="732639" y="437548"/>
                          <a:pt x="786803" y="584745"/>
                          <a:pt x="705849" y="675887"/>
                        </a:cubicBezTo>
                        <a:close/>
                        <a:moveTo>
                          <a:pt x="435452" y="574011"/>
                        </a:moveTo>
                        <a:cubicBezTo>
                          <a:pt x="435390" y="651452"/>
                          <a:pt x="492845" y="716436"/>
                          <a:pt x="568880" y="726854"/>
                        </a:cubicBezTo>
                        <a:cubicBezTo>
                          <a:pt x="568892" y="650658"/>
                          <a:pt x="568916" y="497327"/>
                          <a:pt x="568928" y="421151"/>
                        </a:cubicBezTo>
                        <a:cubicBezTo>
                          <a:pt x="492880" y="431569"/>
                          <a:pt x="435400" y="496561"/>
                          <a:pt x="435452" y="574011"/>
                        </a:cubicBezTo>
                        <a:close/>
                        <a:moveTo>
                          <a:pt x="154453" y="728444"/>
                        </a:moveTo>
                        <a:cubicBezTo>
                          <a:pt x="231894" y="728509"/>
                          <a:pt x="296887" y="671050"/>
                          <a:pt x="307295" y="595011"/>
                        </a:cubicBezTo>
                        <a:cubicBezTo>
                          <a:pt x="231100" y="594999"/>
                          <a:pt x="77769" y="594977"/>
                          <a:pt x="1593" y="594965"/>
                        </a:cubicBezTo>
                        <a:cubicBezTo>
                          <a:pt x="12002" y="671013"/>
                          <a:pt x="77005" y="728497"/>
                          <a:pt x="154453" y="728444"/>
                        </a:cubicBezTo>
                        <a:close/>
                        <a:moveTo>
                          <a:pt x="154436" y="419562"/>
                        </a:moveTo>
                        <a:cubicBezTo>
                          <a:pt x="76994" y="419498"/>
                          <a:pt x="12010" y="476955"/>
                          <a:pt x="1593" y="552990"/>
                        </a:cubicBezTo>
                        <a:cubicBezTo>
                          <a:pt x="77788" y="553002"/>
                          <a:pt x="231119" y="553026"/>
                          <a:pt x="307295" y="553037"/>
                        </a:cubicBezTo>
                        <a:cubicBezTo>
                          <a:pt x="296878" y="476990"/>
                          <a:pt x="231886" y="419510"/>
                          <a:pt x="154436" y="419562"/>
                        </a:cubicBezTo>
                        <a:close/>
                      </a:path>
                    </a:pathLst>
                  </a:custGeom>
                  <a:solidFill>
                    <a:srgbClr val="FFFFFF"/>
                  </a:solidFill>
                  <a:ln w="8096"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E1629E82-BAD6-2AFA-D9B7-CB4E156363A3}"/>
                      </a:ext>
                    </a:extLst>
                  </p:cNvPr>
                  <p:cNvSpPr/>
                  <p:nvPr/>
                </p:nvSpPr>
                <p:spPr>
                  <a:xfrm>
                    <a:off x="3469318" y="2400800"/>
                    <a:ext cx="712785" cy="728500"/>
                  </a:xfrm>
                  <a:custGeom>
                    <a:avLst/>
                    <a:gdLst>
                      <a:gd name="connsiteX0" fmla="*/ 706239 w 712785"/>
                      <a:gd name="connsiteY0" fmla="*/ 53051 h 728500"/>
                      <a:gd name="connsiteX1" fmla="*/ 712785 w 712785"/>
                      <a:gd name="connsiteY1" fmla="*/ 61219 h 728500"/>
                      <a:gd name="connsiteX2" fmla="*/ 496591 w 712785"/>
                      <a:gd name="connsiteY2" fmla="*/ 277340 h 728500"/>
                      <a:gd name="connsiteX3" fmla="*/ 466910 w 712785"/>
                      <a:gd name="connsiteY3" fmla="*/ 247657 h 728500"/>
                      <a:gd name="connsiteX4" fmla="*/ 683105 w 712785"/>
                      <a:gd name="connsiteY4" fmla="*/ 31537 h 728500"/>
                      <a:gd name="connsiteX5" fmla="*/ 706239 w 712785"/>
                      <a:gd name="connsiteY5" fmla="*/ 53051 h 728500"/>
                      <a:gd name="connsiteX6" fmla="*/ 154408 w 712785"/>
                      <a:gd name="connsiteY6" fmla="*/ 0 h 728500"/>
                      <a:gd name="connsiteX7" fmla="*/ 133433 w 712785"/>
                      <a:gd name="connsiteY7" fmla="*/ 1589 h 728500"/>
                      <a:gd name="connsiteX8" fmla="*/ 133387 w 712785"/>
                      <a:gd name="connsiteY8" fmla="*/ 307291 h 728500"/>
                      <a:gd name="connsiteX9" fmla="*/ 175361 w 712785"/>
                      <a:gd name="connsiteY9" fmla="*/ 307291 h 728500"/>
                      <a:gd name="connsiteX10" fmla="*/ 175408 w 712785"/>
                      <a:gd name="connsiteY10" fmla="*/ 1589 h 728500"/>
                      <a:gd name="connsiteX11" fmla="*/ 154408 w 712785"/>
                      <a:gd name="connsiteY11" fmla="*/ 0 h 728500"/>
                      <a:gd name="connsiteX12" fmla="*/ 589860 w 712785"/>
                      <a:gd name="connsiteY12" fmla="*/ 419657 h 728500"/>
                      <a:gd name="connsiteX13" fmla="*/ 568885 w 712785"/>
                      <a:gd name="connsiteY13" fmla="*/ 421248 h 728500"/>
                      <a:gd name="connsiteX14" fmla="*/ 568838 w 712785"/>
                      <a:gd name="connsiteY14" fmla="*/ 726950 h 728500"/>
                      <a:gd name="connsiteX15" fmla="*/ 610813 w 712785"/>
                      <a:gd name="connsiteY15" fmla="*/ 726950 h 728500"/>
                      <a:gd name="connsiteX16" fmla="*/ 610858 w 712785"/>
                      <a:gd name="connsiteY16" fmla="*/ 421248 h 728500"/>
                      <a:gd name="connsiteX17" fmla="*/ 589860 w 712785"/>
                      <a:gd name="connsiteY17" fmla="*/ 419657 h 728500"/>
                      <a:gd name="connsiteX18" fmla="*/ 308844 w 712785"/>
                      <a:gd name="connsiteY18" fmla="*/ 574110 h 728500"/>
                      <a:gd name="connsiteX19" fmla="*/ 307253 w 712785"/>
                      <a:gd name="connsiteY19" fmla="*/ 553134 h 728500"/>
                      <a:gd name="connsiteX20" fmla="*/ 1550 w 712785"/>
                      <a:gd name="connsiteY20" fmla="*/ 553087 h 728500"/>
                      <a:gd name="connsiteX21" fmla="*/ 1550 w 712785"/>
                      <a:gd name="connsiteY21" fmla="*/ 595062 h 728500"/>
                      <a:gd name="connsiteX22" fmla="*/ 307253 w 712785"/>
                      <a:gd name="connsiteY22" fmla="*/ 595108 h 728500"/>
                      <a:gd name="connsiteX23" fmla="*/ 308844 w 712785"/>
                      <a:gd name="connsiteY23" fmla="*/ 574110 h 72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2785" h="728500">
                        <a:moveTo>
                          <a:pt x="706239" y="53051"/>
                        </a:moveTo>
                        <a:cubicBezTo>
                          <a:pt x="708512" y="55723"/>
                          <a:pt x="710681" y="58454"/>
                          <a:pt x="712785" y="61219"/>
                        </a:cubicBezTo>
                        <a:cubicBezTo>
                          <a:pt x="658900" y="115087"/>
                          <a:pt x="550463" y="223486"/>
                          <a:pt x="496591" y="277340"/>
                        </a:cubicBezTo>
                        <a:cubicBezTo>
                          <a:pt x="485327" y="269001"/>
                          <a:pt x="475251" y="258919"/>
                          <a:pt x="466910" y="247657"/>
                        </a:cubicBezTo>
                        <a:cubicBezTo>
                          <a:pt x="520796" y="193790"/>
                          <a:pt x="629233" y="85391"/>
                          <a:pt x="683105" y="31537"/>
                        </a:cubicBezTo>
                        <a:cubicBezTo>
                          <a:pt x="691484" y="37852"/>
                          <a:pt x="699481" y="44987"/>
                          <a:pt x="706239" y="53051"/>
                        </a:cubicBezTo>
                        <a:close/>
                        <a:moveTo>
                          <a:pt x="154408" y="0"/>
                        </a:moveTo>
                        <a:cubicBezTo>
                          <a:pt x="147346" y="-1"/>
                          <a:pt x="140379" y="645"/>
                          <a:pt x="133433" y="1589"/>
                        </a:cubicBezTo>
                        <a:cubicBezTo>
                          <a:pt x="133421" y="77784"/>
                          <a:pt x="133399" y="231115"/>
                          <a:pt x="133387" y="307291"/>
                        </a:cubicBezTo>
                        <a:cubicBezTo>
                          <a:pt x="147247" y="309357"/>
                          <a:pt x="161501" y="309361"/>
                          <a:pt x="175361" y="307291"/>
                        </a:cubicBezTo>
                        <a:cubicBezTo>
                          <a:pt x="175373" y="231096"/>
                          <a:pt x="175396" y="77765"/>
                          <a:pt x="175408" y="1589"/>
                        </a:cubicBezTo>
                        <a:cubicBezTo>
                          <a:pt x="168452" y="645"/>
                          <a:pt x="161479" y="-1"/>
                          <a:pt x="154408" y="0"/>
                        </a:cubicBezTo>
                        <a:close/>
                        <a:moveTo>
                          <a:pt x="589860" y="419657"/>
                        </a:moveTo>
                        <a:cubicBezTo>
                          <a:pt x="582798" y="419656"/>
                          <a:pt x="575831" y="420304"/>
                          <a:pt x="568885" y="421248"/>
                        </a:cubicBezTo>
                        <a:cubicBezTo>
                          <a:pt x="568873" y="497443"/>
                          <a:pt x="568849" y="650774"/>
                          <a:pt x="568838" y="726950"/>
                        </a:cubicBezTo>
                        <a:cubicBezTo>
                          <a:pt x="582698" y="729015"/>
                          <a:pt x="596952" y="729020"/>
                          <a:pt x="610813" y="726950"/>
                        </a:cubicBezTo>
                        <a:cubicBezTo>
                          <a:pt x="610824" y="650755"/>
                          <a:pt x="610847" y="497424"/>
                          <a:pt x="610858" y="421248"/>
                        </a:cubicBezTo>
                        <a:cubicBezTo>
                          <a:pt x="603904" y="420304"/>
                          <a:pt x="596930" y="419656"/>
                          <a:pt x="589860" y="419657"/>
                        </a:cubicBezTo>
                        <a:close/>
                        <a:moveTo>
                          <a:pt x="308844" y="574110"/>
                        </a:moveTo>
                        <a:cubicBezTo>
                          <a:pt x="308845" y="567048"/>
                          <a:pt x="308197" y="560080"/>
                          <a:pt x="307253" y="553134"/>
                        </a:cubicBezTo>
                        <a:cubicBezTo>
                          <a:pt x="231058" y="553123"/>
                          <a:pt x="77727" y="553099"/>
                          <a:pt x="1550" y="553087"/>
                        </a:cubicBezTo>
                        <a:cubicBezTo>
                          <a:pt x="-515" y="566947"/>
                          <a:pt x="-519" y="581202"/>
                          <a:pt x="1550" y="595062"/>
                        </a:cubicBezTo>
                        <a:cubicBezTo>
                          <a:pt x="77746" y="595074"/>
                          <a:pt x="231076" y="595096"/>
                          <a:pt x="307253" y="595108"/>
                        </a:cubicBezTo>
                        <a:cubicBezTo>
                          <a:pt x="308196" y="588154"/>
                          <a:pt x="308844" y="581179"/>
                          <a:pt x="308844" y="574110"/>
                        </a:cubicBezTo>
                        <a:close/>
                      </a:path>
                    </a:pathLst>
                  </a:custGeom>
                  <a:solidFill>
                    <a:srgbClr val="B9DAF4"/>
                  </a:solidFill>
                  <a:ln w="8096" cap="flat">
                    <a:noFill/>
                    <a:prstDash val="solid"/>
                    <a:miter/>
                  </a:ln>
                </p:spPr>
                <p:txBody>
                  <a:bodyPr rtlCol="0" anchor="ctr"/>
                  <a:lstStyle/>
                  <a:p>
                    <a:endParaRPr lang="nl-NL"/>
                  </a:p>
                </p:txBody>
              </p:sp>
            </p:grpSp>
            <p:grpSp>
              <p:nvGrpSpPr>
                <p:cNvPr id="103" name="Graphic 2">
                  <a:extLst>
                    <a:ext uri="{FF2B5EF4-FFF2-40B4-BE49-F238E27FC236}">
                      <a16:creationId xmlns:a16="http://schemas.microsoft.com/office/drawing/2014/main" id="{487B71B7-5754-0DEC-4783-9D8D300E14FB}"/>
                    </a:ext>
                  </a:extLst>
                </p:cNvPr>
                <p:cNvGrpSpPr/>
                <p:nvPr/>
              </p:nvGrpSpPr>
              <p:grpSpPr>
                <a:xfrm flipH="1">
                  <a:off x="388769" y="4507702"/>
                  <a:ext cx="424930" cy="774042"/>
                  <a:chOff x="5181108" y="1919324"/>
                  <a:chExt cx="625155" cy="1300168"/>
                </a:xfrm>
              </p:grpSpPr>
              <p:sp>
                <p:nvSpPr>
                  <p:cNvPr id="116" name="Vrije vorm 115">
                    <a:extLst>
                      <a:ext uri="{FF2B5EF4-FFF2-40B4-BE49-F238E27FC236}">
                        <a16:creationId xmlns:a16="http://schemas.microsoft.com/office/drawing/2014/main" id="{16DD074D-6750-301C-7A9C-547A2E5B70A1}"/>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9DAF4"/>
                  </a:solidFill>
                  <a:ln w="8096"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06900921-ABFE-F739-A6AD-F0E59BE154FA}"/>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D92A5DA7-8773-F5DC-B702-6EEFF2265418}"/>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ADC29B61-BF8A-44CD-4217-803281A81E28}"/>
                      </a:ext>
                    </a:extLst>
                  </p:cNvPr>
                  <p:cNvSpPr/>
                  <p:nvPr/>
                </p:nvSpPr>
                <p:spPr>
                  <a:xfrm>
                    <a:off x="5294807" y="2089985"/>
                    <a:ext cx="432340" cy="59183"/>
                  </a:xfrm>
                  <a:custGeom>
                    <a:avLst/>
                    <a:gdLst>
                      <a:gd name="connsiteX0" fmla="*/ 432340 w 432340"/>
                      <a:gd name="connsiteY0" fmla="*/ 59183 h 59183"/>
                      <a:gd name="connsiteX1" fmla="*/ 0 w 432340"/>
                      <a:gd name="connsiteY1" fmla="*/ 31818 h 59183"/>
                      <a:gd name="connsiteX2" fmla="*/ 0 w 432340"/>
                      <a:gd name="connsiteY2" fmla="*/ 243 h 59183"/>
                      <a:gd name="connsiteX3" fmla="*/ 397769 w 432340"/>
                      <a:gd name="connsiteY3" fmla="*/ 0 h 59183"/>
                      <a:gd name="connsiteX4" fmla="*/ 397769 w 432340"/>
                      <a:gd name="connsiteY4" fmla="*/ 47606 h 59183"/>
                      <a:gd name="connsiteX5" fmla="*/ 432340 w 432340"/>
                      <a:gd name="connsiteY5" fmla="*/ 59183 h 5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40" h="59183">
                        <a:moveTo>
                          <a:pt x="432340" y="59183"/>
                        </a:moveTo>
                        <a:lnTo>
                          <a:pt x="0" y="31818"/>
                        </a:lnTo>
                        <a:lnTo>
                          <a:pt x="0" y="243"/>
                        </a:lnTo>
                        <a:lnTo>
                          <a:pt x="397769" y="0"/>
                        </a:lnTo>
                        <a:lnTo>
                          <a:pt x="397769" y="47606"/>
                        </a:lnTo>
                        <a:cubicBezTo>
                          <a:pt x="409347" y="49144"/>
                          <a:pt x="421086" y="53111"/>
                          <a:pt x="432340" y="59183"/>
                        </a:cubicBezTo>
                        <a:close/>
                      </a:path>
                    </a:pathLst>
                  </a:custGeom>
                  <a:solidFill>
                    <a:srgbClr val="86C2EB"/>
                  </a:solidFill>
                  <a:ln w="8096" cap="flat">
                    <a:noFill/>
                    <a:prstDash val="solid"/>
                    <a:miter/>
                  </a:ln>
                </p:spPr>
                <p:txBody>
                  <a:bodyPr rtlCol="0" anchor="ctr"/>
                  <a:lstStyle/>
                  <a:p>
                    <a:endParaRPr lang="nl-NL"/>
                  </a:p>
                </p:txBody>
              </p:sp>
            </p:grpSp>
            <p:grpSp>
              <p:nvGrpSpPr>
                <p:cNvPr id="104" name="Graphic 2">
                  <a:extLst>
                    <a:ext uri="{FF2B5EF4-FFF2-40B4-BE49-F238E27FC236}">
                      <a16:creationId xmlns:a16="http://schemas.microsoft.com/office/drawing/2014/main" id="{E7EA4EC4-F3D4-1F50-FBC8-9A27F4636E8E}"/>
                    </a:ext>
                  </a:extLst>
                </p:cNvPr>
                <p:cNvGrpSpPr/>
                <p:nvPr/>
              </p:nvGrpSpPr>
              <p:grpSpPr>
                <a:xfrm rot="16200000" flipH="1">
                  <a:off x="1079707" y="4669182"/>
                  <a:ext cx="233124" cy="1023152"/>
                  <a:chOff x="7116541" y="1919313"/>
                  <a:chExt cx="259469" cy="1300178"/>
                </a:xfrm>
              </p:grpSpPr>
              <p:sp>
                <p:nvSpPr>
                  <p:cNvPr id="105" name="Vrije vorm 104">
                    <a:extLst>
                      <a:ext uri="{FF2B5EF4-FFF2-40B4-BE49-F238E27FC236}">
                        <a16:creationId xmlns:a16="http://schemas.microsoft.com/office/drawing/2014/main" id="{F703E030-C977-56EC-646C-968BB88BA632}"/>
                      </a:ext>
                    </a:extLst>
                  </p:cNvPr>
                  <p:cNvSpPr/>
                  <p:nvPr/>
                </p:nvSpPr>
                <p:spPr>
                  <a:xfrm>
                    <a:off x="7235404" y="3010042"/>
                    <a:ext cx="21646" cy="209449"/>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AF4"/>
                  </a:solidFill>
                  <a:ln w="8096"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0095DE74-D988-B415-04D9-F06FD390B312}"/>
                      </a:ext>
                    </a:extLst>
                  </p:cNvPr>
                  <p:cNvSpPr/>
                  <p:nvPr/>
                </p:nvSpPr>
                <p:spPr>
                  <a:xfrm>
                    <a:off x="7138188" y="1919313"/>
                    <a:ext cx="216175" cy="220058"/>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D05844B4-3C5B-3CD8-3702-765949BC1654}"/>
                      </a:ext>
                    </a:extLst>
                  </p:cNvPr>
                  <p:cNvSpPr/>
                  <p:nvPr/>
                </p:nvSpPr>
                <p:spPr>
                  <a:xfrm>
                    <a:off x="7159797" y="2175076"/>
                    <a:ext cx="173016" cy="323364"/>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BEDAAF68-ECFD-BB19-C8B5-A3F65B7EB113}"/>
                      </a:ext>
                    </a:extLst>
                  </p:cNvPr>
                  <p:cNvSpPr/>
                  <p:nvPr/>
                </p:nvSpPr>
                <p:spPr>
                  <a:xfrm>
                    <a:off x="7116541" y="2139128"/>
                    <a:ext cx="259469" cy="323364"/>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B9DAF4"/>
                  </a:solidFill>
                  <a:ln w="8096"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97F69F40-8161-3805-9C4E-0E00855A372D}"/>
                      </a:ext>
                    </a:extLst>
                  </p:cNvPr>
                  <p:cNvSpPr/>
                  <p:nvPr/>
                </p:nvSpPr>
                <p:spPr>
                  <a:xfrm>
                    <a:off x="7159782" y="2498414"/>
                    <a:ext cx="172990" cy="359079"/>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31FFAFB0-D4F4-9225-3D31-1B4CFFA17EF3}"/>
                      </a:ext>
                    </a:extLst>
                  </p:cNvPr>
                  <p:cNvSpPr/>
                  <p:nvPr/>
                </p:nvSpPr>
                <p:spPr>
                  <a:xfrm>
                    <a:off x="7192208" y="2848441"/>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BCF58F5B-CDD3-EA33-83F0-4DD43955B25F}"/>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a:p>
                </p:txBody>
              </p:sp>
            </p:grpSp>
          </p:grpSp>
        </p:grpSp>
        <p:grpSp>
          <p:nvGrpSpPr>
            <p:cNvPr id="184" name="Groep 183">
              <a:extLst>
                <a:ext uri="{FF2B5EF4-FFF2-40B4-BE49-F238E27FC236}">
                  <a16:creationId xmlns:a16="http://schemas.microsoft.com/office/drawing/2014/main" id="{B6EBA1E1-3473-F235-AAED-E8E1FD10A330}"/>
                </a:ext>
              </a:extLst>
            </p:cNvPr>
            <p:cNvGrpSpPr/>
            <p:nvPr/>
          </p:nvGrpSpPr>
          <p:grpSpPr>
            <a:xfrm>
              <a:off x="2470338" y="3956374"/>
              <a:ext cx="1765881" cy="1376326"/>
              <a:chOff x="2555347" y="3976152"/>
              <a:chExt cx="1628362" cy="1269144"/>
            </a:xfrm>
          </p:grpSpPr>
          <p:grpSp>
            <p:nvGrpSpPr>
              <p:cNvPr id="64" name="Groep 63">
                <a:extLst>
                  <a:ext uri="{FF2B5EF4-FFF2-40B4-BE49-F238E27FC236}">
                    <a16:creationId xmlns:a16="http://schemas.microsoft.com/office/drawing/2014/main" id="{1861A746-E3D5-3311-ECE2-B77ABBEF5940}"/>
                  </a:ext>
                </a:extLst>
              </p:cNvPr>
              <p:cNvGrpSpPr/>
              <p:nvPr/>
            </p:nvGrpSpPr>
            <p:grpSpPr>
              <a:xfrm>
                <a:off x="3353943" y="3976152"/>
                <a:ext cx="314983" cy="1267559"/>
                <a:chOff x="3353943" y="4014546"/>
                <a:chExt cx="314983" cy="1267559"/>
              </a:xfrm>
            </p:grpSpPr>
            <p:sp>
              <p:nvSpPr>
                <p:cNvPr id="15" name="Vrije vorm 14">
                  <a:extLst>
                    <a:ext uri="{FF2B5EF4-FFF2-40B4-BE49-F238E27FC236}">
                      <a16:creationId xmlns:a16="http://schemas.microsoft.com/office/drawing/2014/main" id="{9AE167D3-04EF-D78D-DCD2-61C1B439782A}"/>
                    </a:ext>
                  </a:extLst>
                </p:cNvPr>
                <p:cNvSpPr/>
                <p:nvPr/>
              </p:nvSpPr>
              <p:spPr>
                <a:xfrm>
                  <a:off x="3476668" y="4077732"/>
                  <a:ext cx="22143" cy="15498"/>
                </a:xfrm>
                <a:custGeom>
                  <a:avLst/>
                  <a:gdLst>
                    <a:gd name="connsiteX0" fmla="*/ 0 w 22143"/>
                    <a:gd name="connsiteY0" fmla="*/ 0 h 15498"/>
                    <a:gd name="connsiteX1" fmla="*/ 22143 w 22143"/>
                    <a:gd name="connsiteY1" fmla="*/ 0 h 15498"/>
                    <a:gd name="connsiteX2" fmla="*/ 22143 w 22143"/>
                    <a:gd name="connsiteY2" fmla="*/ 15499 h 15498"/>
                    <a:gd name="connsiteX3" fmla="*/ 0 w 22143"/>
                    <a:gd name="connsiteY3" fmla="*/ 15499 h 15498"/>
                  </a:gdLst>
                  <a:ahLst/>
                  <a:cxnLst>
                    <a:cxn ang="0">
                      <a:pos x="connsiteX0" y="connsiteY0"/>
                    </a:cxn>
                    <a:cxn ang="0">
                      <a:pos x="connsiteX1" y="connsiteY1"/>
                    </a:cxn>
                    <a:cxn ang="0">
                      <a:pos x="connsiteX2" y="connsiteY2"/>
                    </a:cxn>
                    <a:cxn ang="0">
                      <a:pos x="connsiteX3" y="connsiteY3"/>
                    </a:cxn>
                  </a:cxnLst>
                  <a:rect l="l" t="t" r="r" b="b"/>
                  <a:pathLst>
                    <a:path w="22143" h="15498">
                      <a:moveTo>
                        <a:pt x="0" y="0"/>
                      </a:moveTo>
                      <a:lnTo>
                        <a:pt x="22143" y="0"/>
                      </a:lnTo>
                      <a:lnTo>
                        <a:pt x="22143" y="15499"/>
                      </a:lnTo>
                      <a:lnTo>
                        <a:pt x="0" y="15499"/>
                      </a:lnTo>
                      <a:close/>
                    </a:path>
                  </a:pathLst>
                </a:custGeom>
                <a:solidFill>
                  <a:srgbClr val="77ADDA"/>
                </a:solidFill>
                <a:ln w="0"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50B87D33-2036-2640-0348-334705179764}"/>
                    </a:ext>
                  </a:extLst>
                </p:cNvPr>
                <p:cNvSpPr/>
                <p:nvPr/>
              </p:nvSpPr>
              <p:spPr>
                <a:xfrm>
                  <a:off x="3476668" y="4093231"/>
                  <a:ext cx="22143" cy="1090533"/>
                </a:xfrm>
                <a:custGeom>
                  <a:avLst/>
                  <a:gdLst>
                    <a:gd name="connsiteX0" fmla="*/ 0 w 22143"/>
                    <a:gd name="connsiteY0" fmla="*/ 0 h 1090533"/>
                    <a:gd name="connsiteX1" fmla="*/ 22143 w 22143"/>
                    <a:gd name="connsiteY1" fmla="*/ 0 h 1090533"/>
                    <a:gd name="connsiteX2" fmla="*/ 22143 w 22143"/>
                    <a:gd name="connsiteY2" fmla="*/ 1090533 h 1090533"/>
                    <a:gd name="connsiteX3" fmla="*/ 0 w 22143"/>
                    <a:gd name="connsiteY3" fmla="*/ 1090533 h 1090533"/>
                  </a:gdLst>
                  <a:ahLst/>
                  <a:cxnLst>
                    <a:cxn ang="0">
                      <a:pos x="connsiteX0" y="connsiteY0"/>
                    </a:cxn>
                    <a:cxn ang="0">
                      <a:pos x="connsiteX1" y="connsiteY1"/>
                    </a:cxn>
                    <a:cxn ang="0">
                      <a:pos x="connsiteX2" y="connsiteY2"/>
                    </a:cxn>
                    <a:cxn ang="0">
                      <a:pos x="connsiteX3" y="connsiteY3"/>
                    </a:cxn>
                  </a:cxnLst>
                  <a:rect l="l" t="t" r="r" b="b"/>
                  <a:pathLst>
                    <a:path w="22143" h="1090533">
                      <a:moveTo>
                        <a:pt x="0" y="0"/>
                      </a:moveTo>
                      <a:lnTo>
                        <a:pt x="22143" y="0"/>
                      </a:lnTo>
                      <a:lnTo>
                        <a:pt x="22143" y="1090533"/>
                      </a:lnTo>
                      <a:lnTo>
                        <a:pt x="0" y="1090533"/>
                      </a:lnTo>
                      <a:close/>
                    </a:path>
                  </a:pathLst>
                </a:custGeom>
                <a:solidFill>
                  <a:srgbClr val="BEE2FF"/>
                </a:solidFill>
                <a:ln w="0"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AA004FA9-84A0-57E6-DB45-C44F5773AFD7}"/>
                    </a:ext>
                  </a:extLst>
                </p:cNvPr>
                <p:cNvSpPr/>
                <p:nvPr/>
              </p:nvSpPr>
              <p:spPr>
                <a:xfrm>
                  <a:off x="3363110" y="4014546"/>
                  <a:ext cx="249259" cy="63186"/>
                </a:xfrm>
                <a:custGeom>
                  <a:avLst/>
                  <a:gdLst>
                    <a:gd name="connsiteX0" fmla="*/ 244528 w 249259"/>
                    <a:gd name="connsiteY0" fmla="*/ 0 h 63186"/>
                    <a:gd name="connsiteX1" fmla="*/ 4737 w 249259"/>
                    <a:gd name="connsiteY1" fmla="*/ 0 h 63186"/>
                    <a:gd name="connsiteX2" fmla="*/ 0 w 249259"/>
                    <a:gd name="connsiteY2" fmla="*/ 4719 h 63186"/>
                    <a:gd name="connsiteX3" fmla="*/ 0 w 249259"/>
                    <a:gd name="connsiteY3" fmla="*/ 54491 h 63186"/>
                    <a:gd name="connsiteX4" fmla="*/ 4737 w 249259"/>
                    <a:gd name="connsiteY4" fmla="*/ 59210 h 63186"/>
                    <a:gd name="connsiteX5" fmla="*/ 56609 w 249259"/>
                    <a:gd name="connsiteY5" fmla="*/ 59210 h 63186"/>
                    <a:gd name="connsiteX6" fmla="*/ 61340 w 249259"/>
                    <a:gd name="connsiteY6" fmla="*/ 54491 h 63186"/>
                    <a:gd name="connsiteX7" fmla="*/ 61340 w 249259"/>
                    <a:gd name="connsiteY7" fmla="*/ 41315 h 63186"/>
                    <a:gd name="connsiteX8" fmla="*/ 56609 w 249259"/>
                    <a:gd name="connsiteY8" fmla="*/ 36596 h 63186"/>
                    <a:gd name="connsiteX9" fmla="*/ 51877 w 249259"/>
                    <a:gd name="connsiteY9" fmla="*/ 41315 h 63186"/>
                    <a:gd name="connsiteX10" fmla="*/ 51877 w 249259"/>
                    <a:gd name="connsiteY10" fmla="*/ 49772 h 63186"/>
                    <a:gd name="connsiteX11" fmla="*/ 9468 w 249259"/>
                    <a:gd name="connsiteY11" fmla="*/ 49772 h 63186"/>
                    <a:gd name="connsiteX12" fmla="*/ 9468 w 249259"/>
                    <a:gd name="connsiteY12" fmla="*/ 9438 h 63186"/>
                    <a:gd name="connsiteX13" fmla="*/ 109086 w 249259"/>
                    <a:gd name="connsiteY13" fmla="*/ 9438 h 63186"/>
                    <a:gd name="connsiteX14" fmla="*/ 109086 w 249259"/>
                    <a:gd name="connsiteY14" fmla="*/ 63187 h 63186"/>
                    <a:gd name="connsiteX15" fmla="*/ 140173 w 249259"/>
                    <a:gd name="connsiteY15" fmla="*/ 63187 h 63186"/>
                    <a:gd name="connsiteX16" fmla="*/ 140173 w 249259"/>
                    <a:gd name="connsiteY16" fmla="*/ 9438 h 63186"/>
                    <a:gd name="connsiteX17" fmla="*/ 239791 w 249259"/>
                    <a:gd name="connsiteY17" fmla="*/ 9438 h 63186"/>
                    <a:gd name="connsiteX18" fmla="*/ 239791 w 249259"/>
                    <a:gd name="connsiteY18" fmla="*/ 49772 h 63186"/>
                    <a:gd name="connsiteX19" fmla="*/ 197382 w 249259"/>
                    <a:gd name="connsiteY19" fmla="*/ 49772 h 63186"/>
                    <a:gd name="connsiteX20" fmla="*/ 197382 w 249259"/>
                    <a:gd name="connsiteY20" fmla="*/ 41315 h 63186"/>
                    <a:gd name="connsiteX21" fmla="*/ 192650 w 249259"/>
                    <a:gd name="connsiteY21" fmla="*/ 36596 h 63186"/>
                    <a:gd name="connsiteX22" fmla="*/ 187919 w 249259"/>
                    <a:gd name="connsiteY22" fmla="*/ 41315 h 63186"/>
                    <a:gd name="connsiteX23" fmla="*/ 187919 w 249259"/>
                    <a:gd name="connsiteY23" fmla="*/ 54491 h 63186"/>
                    <a:gd name="connsiteX24" fmla="*/ 192650 w 249259"/>
                    <a:gd name="connsiteY24" fmla="*/ 59210 h 63186"/>
                    <a:gd name="connsiteX25" fmla="*/ 244528 w 249259"/>
                    <a:gd name="connsiteY25" fmla="*/ 59210 h 63186"/>
                    <a:gd name="connsiteX26" fmla="*/ 249259 w 249259"/>
                    <a:gd name="connsiteY26" fmla="*/ 54491 h 63186"/>
                    <a:gd name="connsiteX27" fmla="*/ 249259 w 249259"/>
                    <a:gd name="connsiteY27" fmla="*/ 4719 h 63186"/>
                    <a:gd name="connsiteX28" fmla="*/ 244528 w 249259"/>
                    <a:gd name="connsiteY28" fmla="*/ 0 h 6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9259" h="63186">
                      <a:moveTo>
                        <a:pt x="244528" y="0"/>
                      </a:moveTo>
                      <a:lnTo>
                        <a:pt x="4737" y="0"/>
                      </a:lnTo>
                      <a:cubicBezTo>
                        <a:pt x="2120" y="0"/>
                        <a:pt x="0" y="2111"/>
                        <a:pt x="0" y="4719"/>
                      </a:cubicBezTo>
                      <a:lnTo>
                        <a:pt x="0" y="54491"/>
                      </a:lnTo>
                      <a:cubicBezTo>
                        <a:pt x="0" y="57099"/>
                        <a:pt x="2120" y="59210"/>
                        <a:pt x="4737" y="59210"/>
                      </a:cubicBezTo>
                      <a:lnTo>
                        <a:pt x="56609" y="59210"/>
                      </a:lnTo>
                      <a:cubicBezTo>
                        <a:pt x="59226" y="59210"/>
                        <a:pt x="61340" y="57099"/>
                        <a:pt x="61340" y="54491"/>
                      </a:cubicBezTo>
                      <a:lnTo>
                        <a:pt x="61340" y="41315"/>
                      </a:lnTo>
                      <a:cubicBezTo>
                        <a:pt x="61340" y="38707"/>
                        <a:pt x="59226" y="36596"/>
                        <a:pt x="56609" y="36596"/>
                      </a:cubicBezTo>
                      <a:cubicBezTo>
                        <a:pt x="53992" y="36596"/>
                        <a:pt x="51877" y="38707"/>
                        <a:pt x="51877" y="41315"/>
                      </a:cubicBezTo>
                      <a:lnTo>
                        <a:pt x="51877" y="49772"/>
                      </a:lnTo>
                      <a:lnTo>
                        <a:pt x="9468" y="49772"/>
                      </a:lnTo>
                      <a:lnTo>
                        <a:pt x="9468" y="9438"/>
                      </a:lnTo>
                      <a:lnTo>
                        <a:pt x="109086" y="9438"/>
                      </a:lnTo>
                      <a:lnTo>
                        <a:pt x="109086" y="63187"/>
                      </a:lnTo>
                      <a:lnTo>
                        <a:pt x="140173" y="63187"/>
                      </a:lnTo>
                      <a:lnTo>
                        <a:pt x="140173" y="9438"/>
                      </a:lnTo>
                      <a:lnTo>
                        <a:pt x="239791" y="9438"/>
                      </a:lnTo>
                      <a:lnTo>
                        <a:pt x="239791" y="49772"/>
                      </a:lnTo>
                      <a:lnTo>
                        <a:pt x="197382" y="49772"/>
                      </a:lnTo>
                      <a:lnTo>
                        <a:pt x="197382" y="41315"/>
                      </a:lnTo>
                      <a:cubicBezTo>
                        <a:pt x="197382" y="38707"/>
                        <a:pt x="195268" y="36596"/>
                        <a:pt x="192650" y="36596"/>
                      </a:cubicBezTo>
                      <a:cubicBezTo>
                        <a:pt x="190033" y="36596"/>
                        <a:pt x="187919" y="38707"/>
                        <a:pt x="187919" y="41315"/>
                      </a:cubicBezTo>
                      <a:lnTo>
                        <a:pt x="187919" y="54491"/>
                      </a:lnTo>
                      <a:cubicBezTo>
                        <a:pt x="187919" y="57099"/>
                        <a:pt x="190033" y="59210"/>
                        <a:pt x="192650" y="59210"/>
                      </a:cubicBezTo>
                      <a:lnTo>
                        <a:pt x="244528" y="59210"/>
                      </a:lnTo>
                      <a:cubicBezTo>
                        <a:pt x="247140" y="59210"/>
                        <a:pt x="249259" y="57099"/>
                        <a:pt x="249259" y="54491"/>
                      </a:cubicBezTo>
                      <a:lnTo>
                        <a:pt x="249259" y="4719"/>
                      </a:lnTo>
                      <a:cubicBezTo>
                        <a:pt x="249259" y="2111"/>
                        <a:pt x="247140" y="0"/>
                        <a:pt x="244528" y="0"/>
                      </a:cubicBezTo>
                      <a:close/>
                    </a:path>
                  </a:pathLst>
                </a:custGeom>
                <a:solidFill>
                  <a:srgbClr val="77ADDA"/>
                </a:solidFill>
                <a:ln w="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12E22505-E691-4E0B-B186-0054BA6E3C11}"/>
                    </a:ext>
                  </a:extLst>
                </p:cNvPr>
                <p:cNvSpPr/>
                <p:nvPr/>
              </p:nvSpPr>
              <p:spPr>
                <a:xfrm>
                  <a:off x="3559703" y="4064317"/>
                  <a:ext cx="53353" cy="11850"/>
                </a:xfrm>
                <a:custGeom>
                  <a:avLst/>
                  <a:gdLst>
                    <a:gd name="connsiteX0" fmla="*/ 26674 w 53353"/>
                    <a:gd name="connsiteY0" fmla="*/ 0 h 11850"/>
                    <a:gd name="connsiteX1" fmla="*/ 25631 w 53353"/>
                    <a:gd name="connsiteY1" fmla="*/ 3938 h 11850"/>
                    <a:gd name="connsiteX2" fmla="*/ 0 w 53353"/>
                    <a:gd name="connsiteY2" fmla="*/ 11850 h 11850"/>
                    <a:gd name="connsiteX3" fmla="*/ 53354 w 53353"/>
                    <a:gd name="connsiteY3" fmla="*/ 11850 h 11850"/>
                    <a:gd name="connsiteX4" fmla="*/ 26674 w 53353"/>
                    <a:gd name="connsiteY4" fmla="*/ 0 h 11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53" h="11850">
                      <a:moveTo>
                        <a:pt x="26674" y="0"/>
                      </a:moveTo>
                      <a:lnTo>
                        <a:pt x="25631" y="3938"/>
                      </a:lnTo>
                      <a:lnTo>
                        <a:pt x="0" y="11850"/>
                      </a:lnTo>
                      <a:lnTo>
                        <a:pt x="53354" y="11850"/>
                      </a:lnTo>
                      <a:lnTo>
                        <a:pt x="26674" y="0"/>
                      </a:lnTo>
                      <a:close/>
                    </a:path>
                  </a:pathLst>
                </a:custGeom>
                <a:noFill/>
                <a:ln w="0"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3562746E-070E-CD4E-7DE6-A50A9DB33CB9}"/>
                    </a:ext>
                  </a:extLst>
                </p:cNvPr>
                <p:cNvSpPr/>
                <p:nvPr/>
              </p:nvSpPr>
              <p:spPr>
                <a:xfrm>
                  <a:off x="3368658" y="5183762"/>
                  <a:ext cx="238168" cy="24565"/>
                </a:xfrm>
                <a:custGeom>
                  <a:avLst/>
                  <a:gdLst>
                    <a:gd name="connsiteX0" fmla="*/ 219492 w 238168"/>
                    <a:gd name="connsiteY0" fmla="*/ 0 h 24565"/>
                    <a:gd name="connsiteX1" fmla="*/ 18677 w 238168"/>
                    <a:gd name="connsiteY1" fmla="*/ 0 h 24565"/>
                    <a:gd name="connsiteX2" fmla="*/ 0 w 238168"/>
                    <a:gd name="connsiteY2" fmla="*/ 18618 h 24565"/>
                    <a:gd name="connsiteX3" fmla="*/ 5959 w 238168"/>
                    <a:gd name="connsiteY3" fmla="*/ 24565 h 24565"/>
                    <a:gd name="connsiteX4" fmla="*/ 232205 w 238168"/>
                    <a:gd name="connsiteY4" fmla="*/ 24565 h 24565"/>
                    <a:gd name="connsiteX5" fmla="*/ 238169 w 238168"/>
                    <a:gd name="connsiteY5" fmla="*/ 18618 h 24565"/>
                    <a:gd name="connsiteX6" fmla="*/ 219492 w 238168"/>
                    <a:gd name="connsiteY6" fmla="*/ 0 h 2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68" h="24565">
                      <a:moveTo>
                        <a:pt x="219492" y="0"/>
                      </a:moveTo>
                      <a:lnTo>
                        <a:pt x="18677" y="0"/>
                      </a:lnTo>
                      <a:cubicBezTo>
                        <a:pt x="8360" y="0"/>
                        <a:pt x="0" y="8336"/>
                        <a:pt x="0" y="18618"/>
                      </a:cubicBezTo>
                      <a:cubicBezTo>
                        <a:pt x="0" y="21902"/>
                        <a:pt x="2666" y="24565"/>
                        <a:pt x="5959" y="24565"/>
                      </a:cubicBezTo>
                      <a:lnTo>
                        <a:pt x="232205" y="24565"/>
                      </a:lnTo>
                      <a:cubicBezTo>
                        <a:pt x="235498" y="24565"/>
                        <a:pt x="238169" y="21902"/>
                        <a:pt x="238169" y="18618"/>
                      </a:cubicBezTo>
                      <a:cubicBezTo>
                        <a:pt x="238169" y="8336"/>
                        <a:pt x="229804" y="0"/>
                        <a:pt x="219492" y="0"/>
                      </a:cubicBezTo>
                      <a:close/>
                    </a:path>
                  </a:pathLst>
                </a:custGeom>
                <a:solidFill>
                  <a:srgbClr val="BEE2FF"/>
                </a:solidFill>
                <a:ln w="0" cap="flat">
                  <a:noFill/>
                  <a:prstDash val="solid"/>
                  <a:miter/>
                </a:ln>
              </p:spPr>
              <p:txBody>
                <a:bodyPr rtlCol="0" anchor="ctr"/>
                <a:lstStyle/>
                <a:p>
                  <a:endParaRPr lang="nl-NL"/>
                </a:p>
              </p:txBody>
            </p:sp>
            <p:grpSp>
              <p:nvGrpSpPr>
                <p:cNvPr id="27" name="Graphic 8">
                  <a:extLst>
                    <a:ext uri="{FF2B5EF4-FFF2-40B4-BE49-F238E27FC236}">
                      <a16:creationId xmlns:a16="http://schemas.microsoft.com/office/drawing/2014/main" id="{0F1A4AF3-D669-083D-1B6A-236856C24FC7}"/>
                    </a:ext>
                  </a:extLst>
                </p:cNvPr>
                <p:cNvGrpSpPr/>
                <p:nvPr/>
              </p:nvGrpSpPr>
              <p:grpSpPr>
                <a:xfrm>
                  <a:off x="3353943" y="5203265"/>
                  <a:ext cx="267590" cy="78840"/>
                  <a:chOff x="3504133" y="5192779"/>
                  <a:chExt cx="267590" cy="78840"/>
                </a:xfrm>
              </p:grpSpPr>
              <p:grpSp>
                <p:nvGrpSpPr>
                  <p:cNvPr id="28" name="Graphic 8">
                    <a:extLst>
                      <a:ext uri="{FF2B5EF4-FFF2-40B4-BE49-F238E27FC236}">
                        <a16:creationId xmlns:a16="http://schemas.microsoft.com/office/drawing/2014/main" id="{84A21740-EEB7-AD13-FCA8-C8D4F3F56598}"/>
                      </a:ext>
                    </a:extLst>
                  </p:cNvPr>
                  <p:cNvGrpSpPr/>
                  <p:nvPr/>
                </p:nvGrpSpPr>
                <p:grpSpPr>
                  <a:xfrm>
                    <a:off x="3504133" y="5192783"/>
                    <a:ext cx="79062" cy="78836"/>
                    <a:chOff x="3504133" y="5192783"/>
                    <a:chExt cx="79062" cy="78836"/>
                  </a:xfrm>
                </p:grpSpPr>
                <p:sp>
                  <p:nvSpPr>
                    <p:cNvPr id="29" name="Vrije vorm 28">
                      <a:extLst>
                        <a:ext uri="{FF2B5EF4-FFF2-40B4-BE49-F238E27FC236}">
                          <a16:creationId xmlns:a16="http://schemas.microsoft.com/office/drawing/2014/main" id="{64C59608-CB28-380C-F47E-85C376E43A1F}"/>
                        </a:ext>
                      </a:extLst>
                    </p:cNvPr>
                    <p:cNvSpPr/>
                    <p:nvPr/>
                  </p:nvSpPr>
                  <p:spPr>
                    <a:xfrm rot="-4846952">
                      <a:off x="3509208" y="5197843"/>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solidFill>
                      <a:srgbClr val="77ADDA"/>
                    </a:solidFill>
                    <a:ln w="0"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25B713D9-5CB8-575E-9F9D-B8103D53085E}"/>
                        </a:ext>
                      </a:extLst>
                    </p:cNvPr>
                    <p:cNvSpPr/>
                    <p:nvPr/>
                  </p:nvSpPr>
                  <p:spPr>
                    <a:xfrm rot="-4603048">
                      <a:off x="3523155" y="5211746"/>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solidFill>
                      <a:srgbClr val="E7F3FB"/>
                    </a:solidFill>
                    <a:ln w="0" cap="flat">
                      <a:noFill/>
                      <a:prstDash val="solid"/>
                      <a:miter/>
                    </a:ln>
                  </p:spPr>
                  <p:txBody>
                    <a:bodyPr rtlCol="0" anchor="ctr"/>
                    <a:lstStyle/>
                    <a:p>
                      <a:endParaRPr lang="nl-NL"/>
                    </a:p>
                  </p:txBody>
                </p:sp>
              </p:grpSp>
              <p:grpSp>
                <p:nvGrpSpPr>
                  <p:cNvPr id="31" name="Graphic 8">
                    <a:extLst>
                      <a:ext uri="{FF2B5EF4-FFF2-40B4-BE49-F238E27FC236}">
                        <a16:creationId xmlns:a16="http://schemas.microsoft.com/office/drawing/2014/main" id="{EB3CF8EA-7166-2E3F-DB57-E3667BDF02DB}"/>
                      </a:ext>
                    </a:extLst>
                  </p:cNvPr>
                  <p:cNvGrpSpPr/>
                  <p:nvPr/>
                </p:nvGrpSpPr>
                <p:grpSpPr>
                  <a:xfrm>
                    <a:off x="3692662" y="5192779"/>
                    <a:ext cx="79062" cy="78836"/>
                    <a:chOff x="3692662" y="5192779"/>
                    <a:chExt cx="79062" cy="78836"/>
                  </a:xfrm>
                </p:grpSpPr>
                <p:sp>
                  <p:nvSpPr>
                    <p:cNvPr id="32" name="Vrije vorm 31">
                      <a:extLst>
                        <a:ext uri="{FF2B5EF4-FFF2-40B4-BE49-F238E27FC236}">
                          <a16:creationId xmlns:a16="http://schemas.microsoft.com/office/drawing/2014/main" id="{31923087-F7CF-6081-AAE7-E9421EB08220}"/>
                        </a:ext>
                      </a:extLst>
                    </p:cNvPr>
                    <p:cNvSpPr/>
                    <p:nvPr/>
                  </p:nvSpPr>
                  <p:spPr>
                    <a:xfrm rot="-4846952">
                      <a:off x="3697736" y="5197839"/>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solidFill>
                      <a:srgbClr val="77ADDA"/>
                    </a:solidFill>
                    <a:ln w="0"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2A7785C5-AC01-AF75-F1B8-14160EABEF75}"/>
                        </a:ext>
                      </a:extLst>
                    </p:cNvPr>
                    <p:cNvSpPr/>
                    <p:nvPr/>
                  </p:nvSpPr>
                  <p:spPr>
                    <a:xfrm rot="-4846949">
                      <a:off x="3711684" y="5211747"/>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solidFill>
                      <a:srgbClr val="E7F3FB"/>
                    </a:solidFill>
                    <a:ln w="0" cap="flat">
                      <a:noFill/>
                      <a:prstDash val="solid"/>
                      <a:miter/>
                    </a:ln>
                  </p:spPr>
                  <p:txBody>
                    <a:bodyPr rtlCol="0" anchor="ctr"/>
                    <a:lstStyle/>
                    <a:p>
                      <a:endParaRPr lang="nl-NL"/>
                    </a:p>
                  </p:txBody>
                </p:sp>
              </p:grpSp>
            </p:grpSp>
            <p:sp>
              <p:nvSpPr>
                <p:cNvPr id="34" name="Vrije vorm 33">
                  <a:extLst>
                    <a:ext uri="{FF2B5EF4-FFF2-40B4-BE49-F238E27FC236}">
                      <a16:creationId xmlns:a16="http://schemas.microsoft.com/office/drawing/2014/main" id="{F5AE71F2-C4E2-719C-FE3C-D9472FE530D2}"/>
                    </a:ext>
                  </a:extLst>
                </p:cNvPr>
                <p:cNvSpPr/>
                <p:nvPr/>
              </p:nvSpPr>
              <p:spPr>
                <a:xfrm>
                  <a:off x="3468460" y="5208327"/>
                  <a:ext cx="38565" cy="68717"/>
                </a:xfrm>
                <a:custGeom>
                  <a:avLst/>
                  <a:gdLst>
                    <a:gd name="connsiteX0" fmla="*/ 25818 w 38565"/>
                    <a:gd name="connsiteY0" fmla="*/ 0 h 68717"/>
                    <a:gd name="connsiteX1" fmla="*/ 38565 w 38565"/>
                    <a:gd name="connsiteY1" fmla="*/ 12711 h 68717"/>
                    <a:gd name="connsiteX2" fmla="*/ 38565 w 38565"/>
                    <a:gd name="connsiteY2" fmla="*/ 56007 h 68717"/>
                    <a:gd name="connsiteX3" fmla="*/ 25818 w 38565"/>
                    <a:gd name="connsiteY3" fmla="*/ 68717 h 68717"/>
                    <a:gd name="connsiteX4" fmla="*/ 12747 w 38565"/>
                    <a:gd name="connsiteY4" fmla="*/ 68717 h 68717"/>
                    <a:gd name="connsiteX5" fmla="*/ 0 w 38565"/>
                    <a:gd name="connsiteY5" fmla="*/ 56007 h 68717"/>
                    <a:gd name="connsiteX6" fmla="*/ 0 w 38565"/>
                    <a:gd name="connsiteY6" fmla="*/ 12711 h 68717"/>
                    <a:gd name="connsiteX7" fmla="*/ 12747 w 38565"/>
                    <a:gd name="connsiteY7" fmla="*/ 0 h 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65" h="68717">
                      <a:moveTo>
                        <a:pt x="25818" y="0"/>
                      </a:moveTo>
                      <a:cubicBezTo>
                        <a:pt x="32858" y="0"/>
                        <a:pt x="38565" y="5691"/>
                        <a:pt x="38565" y="12711"/>
                      </a:cubicBezTo>
                      <a:lnTo>
                        <a:pt x="38565" y="56007"/>
                      </a:lnTo>
                      <a:cubicBezTo>
                        <a:pt x="38565" y="63027"/>
                        <a:pt x="32858" y="68717"/>
                        <a:pt x="25818" y="68717"/>
                      </a:cubicBezTo>
                      <a:lnTo>
                        <a:pt x="12747" y="68717"/>
                      </a:lnTo>
                      <a:cubicBezTo>
                        <a:pt x="5707" y="68717"/>
                        <a:pt x="0" y="63027"/>
                        <a:pt x="0" y="56007"/>
                      </a:cubicBezTo>
                      <a:lnTo>
                        <a:pt x="0" y="12711"/>
                      </a:lnTo>
                      <a:cubicBezTo>
                        <a:pt x="0" y="5691"/>
                        <a:pt x="5707" y="0"/>
                        <a:pt x="12747" y="0"/>
                      </a:cubicBezTo>
                      <a:close/>
                    </a:path>
                  </a:pathLst>
                </a:custGeom>
                <a:solidFill>
                  <a:srgbClr val="77ADDA"/>
                </a:solidFill>
                <a:ln w="0" cap="flat">
                  <a:noFill/>
                  <a:prstDash val="solid"/>
                  <a:miter/>
                </a:ln>
              </p:spPr>
              <p:txBody>
                <a:bodyPr rtlCol="0" anchor="ctr"/>
                <a:lstStyle/>
                <a:p>
                  <a:endParaRPr lang="nl-NL"/>
                </a:p>
              </p:txBody>
            </p:sp>
            <p:grpSp>
              <p:nvGrpSpPr>
                <p:cNvPr id="2" name="Graphic 2">
                  <a:extLst>
                    <a:ext uri="{FF2B5EF4-FFF2-40B4-BE49-F238E27FC236}">
                      <a16:creationId xmlns:a16="http://schemas.microsoft.com/office/drawing/2014/main" id="{36848658-B44C-F2F6-87E5-4211899815AA}"/>
                    </a:ext>
                  </a:extLst>
                </p:cNvPr>
                <p:cNvGrpSpPr/>
                <p:nvPr/>
              </p:nvGrpSpPr>
              <p:grpSpPr>
                <a:xfrm flipH="1">
                  <a:off x="3508483" y="4062359"/>
                  <a:ext cx="160443" cy="261878"/>
                  <a:chOff x="6039215" y="1646148"/>
                  <a:chExt cx="844358" cy="1573506"/>
                </a:xfrm>
              </p:grpSpPr>
              <p:sp>
                <p:nvSpPr>
                  <p:cNvPr id="4" name="Vrije vorm 3">
                    <a:extLst>
                      <a:ext uri="{FF2B5EF4-FFF2-40B4-BE49-F238E27FC236}">
                        <a16:creationId xmlns:a16="http://schemas.microsoft.com/office/drawing/2014/main" id="{3C2F779B-A730-7E9A-A4CF-B9593A88A92B}"/>
                      </a:ext>
                    </a:extLst>
                  </p:cNvPr>
                  <p:cNvSpPr/>
                  <p:nvPr/>
                </p:nvSpPr>
                <p:spPr>
                  <a:xfrm>
                    <a:off x="6039215" y="1646148"/>
                    <a:ext cx="844358" cy="1573506"/>
                  </a:xfrm>
                  <a:custGeom>
                    <a:avLst/>
                    <a:gdLst>
                      <a:gd name="connsiteX0" fmla="*/ 834481 w 844358"/>
                      <a:gd name="connsiteY0" fmla="*/ 301585 h 1573506"/>
                      <a:gd name="connsiteX1" fmla="*/ 718299 w 844358"/>
                      <a:gd name="connsiteY1" fmla="*/ 224509 h 1573506"/>
                      <a:gd name="connsiteX2" fmla="*/ 537915 w 844358"/>
                      <a:gd name="connsiteY2" fmla="*/ 224509 h 1573506"/>
                      <a:gd name="connsiteX3" fmla="*/ 537915 w 844358"/>
                      <a:gd name="connsiteY3" fmla="*/ 203216 h 1573506"/>
                      <a:gd name="connsiteX4" fmla="*/ 464239 w 844358"/>
                      <a:gd name="connsiteY4" fmla="*/ 106304 h 1573506"/>
                      <a:gd name="connsiteX5" fmla="*/ 464239 w 844358"/>
                      <a:gd name="connsiteY5" fmla="*/ 0 h 1573506"/>
                      <a:gd name="connsiteX6" fmla="*/ 410237 w 844358"/>
                      <a:gd name="connsiteY6" fmla="*/ 0 h 1573506"/>
                      <a:gd name="connsiteX7" fmla="*/ 410237 w 844358"/>
                      <a:gd name="connsiteY7" fmla="*/ 106223 h 1573506"/>
                      <a:gd name="connsiteX8" fmla="*/ 336561 w 844358"/>
                      <a:gd name="connsiteY8" fmla="*/ 203216 h 1573506"/>
                      <a:gd name="connsiteX9" fmla="*/ 336561 w 844358"/>
                      <a:gd name="connsiteY9" fmla="*/ 224509 h 1573506"/>
                      <a:gd name="connsiteX10" fmla="*/ 126140 w 844358"/>
                      <a:gd name="connsiteY10" fmla="*/ 224509 h 1573506"/>
                      <a:gd name="connsiteX11" fmla="*/ 9878 w 844358"/>
                      <a:gd name="connsiteY11" fmla="*/ 301586 h 1573506"/>
                      <a:gd name="connsiteX12" fmla="*/ 0 w 844358"/>
                      <a:gd name="connsiteY12" fmla="*/ 350649 h 1573506"/>
                      <a:gd name="connsiteX13" fmla="*/ 0 w 844358"/>
                      <a:gd name="connsiteY13" fmla="*/ 1148777 h 1573506"/>
                      <a:gd name="connsiteX14" fmla="*/ 9878 w 844358"/>
                      <a:gd name="connsiteY14" fmla="*/ 1197921 h 1573506"/>
                      <a:gd name="connsiteX15" fmla="*/ 126140 w 844358"/>
                      <a:gd name="connsiteY15" fmla="*/ 1274916 h 1573506"/>
                      <a:gd name="connsiteX16" fmla="*/ 306362 w 844358"/>
                      <a:gd name="connsiteY16" fmla="*/ 1274916 h 1573506"/>
                      <a:gd name="connsiteX17" fmla="*/ 306362 w 844358"/>
                      <a:gd name="connsiteY17" fmla="*/ 1344840 h 1573506"/>
                      <a:gd name="connsiteX18" fmla="*/ 308657 w 844358"/>
                      <a:gd name="connsiteY18" fmla="*/ 1347135 h 1573506"/>
                      <a:gd name="connsiteX19" fmla="*/ 348192 w 844358"/>
                      <a:gd name="connsiteY19" fmla="*/ 1347135 h 1573506"/>
                      <a:gd name="connsiteX20" fmla="*/ 350487 w 844358"/>
                      <a:gd name="connsiteY20" fmla="*/ 1349430 h 1573506"/>
                      <a:gd name="connsiteX21" fmla="*/ 350487 w 844358"/>
                      <a:gd name="connsiteY21" fmla="*/ 1401109 h 1573506"/>
                      <a:gd name="connsiteX22" fmla="*/ 352782 w 844358"/>
                      <a:gd name="connsiteY22" fmla="*/ 1403404 h 1573506"/>
                      <a:gd name="connsiteX23" fmla="*/ 399279 w 844358"/>
                      <a:gd name="connsiteY23" fmla="*/ 1403404 h 1573506"/>
                      <a:gd name="connsiteX24" fmla="*/ 401574 w 844358"/>
                      <a:gd name="connsiteY24" fmla="*/ 1405699 h 1573506"/>
                      <a:gd name="connsiteX25" fmla="*/ 401574 w 844358"/>
                      <a:gd name="connsiteY25" fmla="*/ 1573506 h 1573506"/>
                      <a:gd name="connsiteX26" fmla="*/ 442784 w 844358"/>
                      <a:gd name="connsiteY26" fmla="*/ 1573506 h 1573506"/>
                      <a:gd name="connsiteX27" fmla="*/ 442784 w 844358"/>
                      <a:gd name="connsiteY27" fmla="*/ 1405699 h 1573506"/>
                      <a:gd name="connsiteX28" fmla="*/ 445079 w 844358"/>
                      <a:gd name="connsiteY28" fmla="*/ 1403404 h 1573506"/>
                      <a:gd name="connsiteX29" fmla="*/ 491576 w 844358"/>
                      <a:gd name="connsiteY29" fmla="*/ 1403404 h 1573506"/>
                      <a:gd name="connsiteX30" fmla="*/ 493871 w 844358"/>
                      <a:gd name="connsiteY30" fmla="*/ 1401109 h 1573506"/>
                      <a:gd name="connsiteX31" fmla="*/ 493871 w 844358"/>
                      <a:gd name="connsiteY31" fmla="*/ 1349430 h 1573506"/>
                      <a:gd name="connsiteX32" fmla="*/ 496166 w 844358"/>
                      <a:gd name="connsiteY32" fmla="*/ 1347135 h 1573506"/>
                      <a:gd name="connsiteX33" fmla="*/ 535701 w 844358"/>
                      <a:gd name="connsiteY33" fmla="*/ 1347135 h 1573506"/>
                      <a:gd name="connsiteX34" fmla="*/ 537996 w 844358"/>
                      <a:gd name="connsiteY34" fmla="*/ 1344840 h 1573506"/>
                      <a:gd name="connsiteX35" fmla="*/ 537996 w 844358"/>
                      <a:gd name="connsiteY35" fmla="*/ 1274916 h 1573506"/>
                      <a:gd name="connsiteX36" fmla="*/ 718300 w 844358"/>
                      <a:gd name="connsiteY36" fmla="*/ 1274916 h 1573506"/>
                      <a:gd name="connsiteX37" fmla="*/ 834480 w 844358"/>
                      <a:gd name="connsiteY37" fmla="*/ 1197921 h 1573506"/>
                      <a:gd name="connsiteX38" fmla="*/ 844358 w 844358"/>
                      <a:gd name="connsiteY38" fmla="*/ 1148777 h 1573506"/>
                      <a:gd name="connsiteX39" fmla="*/ 844358 w 844358"/>
                      <a:gd name="connsiteY39" fmla="*/ 350649 h 1573506"/>
                      <a:gd name="connsiteX40" fmla="*/ 834481 w 844358"/>
                      <a:gd name="connsiteY40" fmla="*/ 301585 h 1573506"/>
                      <a:gd name="connsiteX41" fmla="*/ 390482 w 844358"/>
                      <a:gd name="connsiteY41" fmla="*/ 224509 h 1573506"/>
                      <a:gd name="connsiteX42" fmla="*/ 390482 w 844358"/>
                      <a:gd name="connsiteY42" fmla="*/ 203216 h 1573506"/>
                      <a:gd name="connsiteX43" fmla="*/ 436874 w 844358"/>
                      <a:gd name="connsiteY43" fmla="*/ 156743 h 1573506"/>
                      <a:gd name="connsiteX44" fmla="*/ 483346 w 844358"/>
                      <a:gd name="connsiteY44" fmla="*/ 203216 h 1573506"/>
                      <a:gd name="connsiteX45" fmla="*/ 483346 w 844358"/>
                      <a:gd name="connsiteY45" fmla="*/ 224509 h 1573506"/>
                      <a:gd name="connsiteX46" fmla="*/ 390482 w 844358"/>
                      <a:gd name="connsiteY46" fmla="*/ 224509 h 15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358" h="1573506">
                        <a:moveTo>
                          <a:pt x="834481" y="301585"/>
                        </a:moveTo>
                        <a:cubicBezTo>
                          <a:pt x="815176" y="255497"/>
                          <a:pt x="768683" y="224249"/>
                          <a:pt x="718299" y="224509"/>
                        </a:cubicBezTo>
                        <a:cubicBezTo>
                          <a:pt x="718300" y="224509"/>
                          <a:pt x="537915" y="224509"/>
                          <a:pt x="537915" y="224509"/>
                        </a:cubicBezTo>
                        <a:cubicBezTo>
                          <a:pt x="537915" y="224509"/>
                          <a:pt x="537915" y="203216"/>
                          <a:pt x="537915" y="203216"/>
                        </a:cubicBezTo>
                        <a:cubicBezTo>
                          <a:pt x="538523" y="158575"/>
                          <a:pt x="507040" y="117901"/>
                          <a:pt x="464239" y="106304"/>
                        </a:cubicBezTo>
                        <a:lnTo>
                          <a:pt x="464239" y="0"/>
                        </a:lnTo>
                        <a:lnTo>
                          <a:pt x="410237" y="0"/>
                        </a:lnTo>
                        <a:lnTo>
                          <a:pt x="410237" y="106223"/>
                        </a:lnTo>
                        <a:cubicBezTo>
                          <a:pt x="367409" y="117682"/>
                          <a:pt x="335968" y="158611"/>
                          <a:pt x="336561" y="203216"/>
                        </a:cubicBezTo>
                        <a:cubicBezTo>
                          <a:pt x="336561" y="203216"/>
                          <a:pt x="336561" y="224509"/>
                          <a:pt x="336561" y="224509"/>
                        </a:cubicBezTo>
                        <a:lnTo>
                          <a:pt x="126140" y="224509"/>
                        </a:lnTo>
                        <a:cubicBezTo>
                          <a:pt x="75775" y="224218"/>
                          <a:pt x="29166" y="255474"/>
                          <a:pt x="9878" y="301586"/>
                        </a:cubicBezTo>
                        <a:cubicBezTo>
                          <a:pt x="3481" y="316644"/>
                          <a:pt x="0" y="333241"/>
                          <a:pt x="0" y="350649"/>
                        </a:cubicBezTo>
                        <a:lnTo>
                          <a:pt x="0" y="1148777"/>
                        </a:lnTo>
                        <a:cubicBezTo>
                          <a:pt x="0" y="1166184"/>
                          <a:pt x="3481" y="1182781"/>
                          <a:pt x="9878" y="1197921"/>
                        </a:cubicBezTo>
                        <a:cubicBezTo>
                          <a:pt x="29174" y="1244007"/>
                          <a:pt x="75739" y="1275272"/>
                          <a:pt x="126140" y="1274916"/>
                        </a:cubicBezTo>
                        <a:cubicBezTo>
                          <a:pt x="126140" y="1274916"/>
                          <a:pt x="306362" y="1274916"/>
                          <a:pt x="306362" y="1274916"/>
                        </a:cubicBezTo>
                        <a:lnTo>
                          <a:pt x="306362" y="1344840"/>
                        </a:lnTo>
                        <a:cubicBezTo>
                          <a:pt x="306362" y="1346107"/>
                          <a:pt x="307390" y="1347135"/>
                          <a:pt x="308657" y="1347135"/>
                        </a:cubicBezTo>
                        <a:lnTo>
                          <a:pt x="348192" y="1347135"/>
                        </a:lnTo>
                        <a:cubicBezTo>
                          <a:pt x="349459" y="1347135"/>
                          <a:pt x="350487" y="1348162"/>
                          <a:pt x="350487" y="1349430"/>
                        </a:cubicBezTo>
                        <a:lnTo>
                          <a:pt x="350487" y="1401109"/>
                        </a:lnTo>
                        <a:cubicBezTo>
                          <a:pt x="350487" y="1402376"/>
                          <a:pt x="351514" y="1403404"/>
                          <a:pt x="352782" y="1403404"/>
                        </a:cubicBezTo>
                        <a:lnTo>
                          <a:pt x="399279" y="1403404"/>
                        </a:lnTo>
                        <a:cubicBezTo>
                          <a:pt x="400546" y="1403404"/>
                          <a:pt x="401574" y="1404432"/>
                          <a:pt x="401574" y="1405699"/>
                        </a:cubicBezTo>
                        <a:lnTo>
                          <a:pt x="401574" y="1573506"/>
                        </a:lnTo>
                        <a:lnTo>
                          <a:pt x="442784" y="1573506"/>
                        </a:lnTo>
                        <a:lnTo>
                          <a:pt x="442784" y="1405699"/>
                        </a:lnTo>
                        <a:cubicBezTo>
                          <a:pt x="442784" y="1404432"/>
                          <a:pt x="443811" y="1403404"/>
                          <a:pt x="445079" y="1403404"/>
                        </a:cubicBezTo>
                        <a:lnTo>
                          <a:pt x="491576" y="1403404"/>
                        </a:lnTo>
                        <a:cubicBezTo>
                          <a:pt x="492843" y="1403404"/>
                          <a:pt x="493871" y="1402376"/>
                          <a:pt x="493871" y="1401109"/>
                        </a:cubicBezTo>
                        <a:lnTo>
                          <a:pt x="493871" y="1349430"/>
                        </a:lnTo>
                        <a:cubicBezTo>
                          <a:pt x="493871" y="1348162"/>
                          <a:pt x="494899" y="1347135"/>
                          <a:pt x="496166" y="1347135"/>
                        </a:cubicBezTo>
                        <a:lnTo>
                          <a:pt x="535701" y="1347135"/>
                        </a:lnTo>
                        <a:cubicBezTo>
                          <a:pt x="536968" y="1347135"/>
                          <a:pt x="537996" y="1346107"/>
                          <a:pt x="537996" y="1344840"/>
                        </a:cubicBezTo>
                        <a:lnTo>
                          <a:pt x="537996" y="1274916"/>
                        </a:lnTo>
                        <a:lnTo>
                          <a:pt x="718300" y="1274916"/>
                        </a:lnTo>
                        <a:cubicBezTo>
                          <a:pt x="768713" y="1275247"/>
                          <a:pt x="815174" y="1243987"/>
                          <a:pt x="834480" y="1197921"/>
                        </a:cubicBezTo>
                        <a:cubicBezTo>
                          <a:pt x="840876" y="1182781"/>
                          <a:pt x="844358" y="1166184"/>
                          <a:pt x="844358" y="1148777"/>
                        </a:cubicBezTo>
                        <a:lnTo>
                          <a:pt x="844358" y="350649"/>
                        </a:lnTo>
                        <a:cubicBezTo>
                          <a:pt x="844358" y="333241"/>
                          <a:pt x="840876" y="316644"/>
                          <a:pt x="834481" y="301585"/>
                        </a:cubicBezTo>
                        <a:close/>
                        <a:moveTo>
                          <a:pt x="390482" y="224509"/>
                        </a:moveTo>
                        <a:lnTo>
                          <a:pt x="390482" y="203216"/>
                        </a:lnTo>
                        <a:cubicBezTo>
                          <a:pt x="390179" y="178376"/>
                          <a:pt x="411991" y="156474"/>
                          <a:pt x="436874" y="156743"/>
                        </a:cubicBezTo>
                        <a:cubicBezTo>
                          <a:pt x="462031" y="156329"/>
                          <a:pt x="483693" y="178187"/>
                          <a:pt x="483346" y="203216"/>
                        </a:cubicBezTo>
                        <a:cubicBezTo>
                          <a:pt x="483346" y="203216"/>
                          <a:pt x="483346" y="224509"/>
                          <a:pt x="483346" y="224509"/>
                        </a:cubicBezTo>
                        <a:lnTo>
                          <a:pt x="390482" y="224509"/>
                        </a:lnTo>
                        <a:close/>
                      </a:path>
                    </a:pathLst>
                  </a:custGeom>
                  <a:solidFill>
                    <a:srgbClr val="BEE1FE"/>
                  </a:solidFill>
                  <a:ln w="8096" cap="flat">
                    <a:noFill/>
                    <a:prstDash val="solid"/>
                    <a:miter/>
                  </a:ln>
                </p:spPr>
                <p:txBody>
                  <a:bodyPr rtlCol="0" anchor="ctr"/>
                  <a:lstStyle/>
                  <a:p>
                    <a:endParaRPr lang="nl-NL"/>
                  </a:p>
                </p:txBody>
              </p:sp>
              <p:sp>
                <p:nvSpPr>
                  <p:cNvPr id="9" name="Vrije vorm 8">
                    <a:extLst>
                      <a:ext uri="{FF2B5EF4-FFF2-40B4-BE49-F238E27FC236}">
                        <a16:creationId xmlns:a16="http://schemas.microsoft.com/office/drawing/2014/main" id="{91EACBA3-040C-09DD-9581-F63B5AC36D40}"/>
                      </a:ext>
                    </a:extLst>
                  </p:cNvPr>
                  <p:cNvSpPr/>
                  <p:nvPr/>
                </p:nvSpPr>
                <p:spPr>
                  <a:xfrm>
                    <a:off x="6152444" y="2134737"/>
                    <a:ext cx="617922" cy="673110"/>
                  </a:xfrm>
                  <a:custGeom>
                    <a:avLst/>
                    <a:gdLst>
                      <a:gd name="connsiteX0" fmla="*/ 560335 w 617922"/>
                      <a:gd name="connsiteY0" fmla="*/ 14352 h 673110"/>
                      <a:gd name="connsiteX1" fmla="*/ 538181 w 617922"/>
                      <a:gd name="connsiteY1" fmla="*/ 3588 h 673110"/>
                      <a:gd name="connsiteX2" fmla="*/ 514930 w 617922"/>
                      <a:gd name="connsiteY2" fmla="*/ 0 h 673110"/>
                      <a:gd name="connsiteX3" fmla="*/ 491679 w 617922"/>
                      <a:gd name="connsiteY3" fmla="*/ 3588 h 673110"/>
                      <a:gd name="connsiteX4" fmla="*/ 469524 w 617922"/>
                      <a:gd name="connsiteY4" fmla="*/ 14352 h 673110"/>
                      <a:gd name="connsiteX5" fmla="*/ 456594 w 617922"/>
                      <a:gd name="connsiteY5" fmla="*/ 21778 h 673110"/>
                      <a:gd name="connsiteX6" fmla="*/ 442569 w 617922"/>
                      <a:gd name="connsiteY6" fmla="*/ 27299 h 673110"/>
                      <a:gd name="connsiteX7" fmla="*/ 427628 w 617922"/>
                      <a:gd name="connsiteY7" fmla="*/ 30741 h 673110"/>
                      <a:gd name="connsiteX8" fmla="*/ 411944 w 617922"/>
                      <a:gd name="connsiteY8" fmla="*/ 31927 h 673110"/>
                      <a:gd name="connsiteX9" fmla="*/ 396261 w 617922"/>
                      <a:gd name="connsiteY9" fmla="*/ 30741 h 673110"/>
                      <a:gd name="connsiteX10" fmla="*/ 381320 w 617922"/>
                      <a:gd name="connsiteY10" fmla="*/ 27299 h 673110"/>
                      <a:gd name="connsiteX11" fmla="*/ 367296 w 617922"/>
                      <a:gd name="connsiteY11" fmla="*/ 21778 h 673110"/>
                      <a:gd name="connsiteX12" fmla="*/ 354363 w 617922"/>
                      <a:gd name="connsiteY12" fmla="*/ 14352 h 673110"/>
                      <a:gd name="connsiteX13" fmla="*/ 332210 w 617922"/>
                      <a:gd name="connsiteY13" fmla="*/ 3588 h 673110"/>
                      <a:gd name="connsiteX14" fmla="*/ 308961 w 617922"/>
                      <a:gd name="connsiteY14" fmla="*/ 0 h 673110"/>
                      <a:gd name="connsiteX15" fmla="*/ 285713 w 617922"/>
                      <a:gd name="connsiteY15" fmla="*/ 3588 h 673110"/>
                      <a:gd name="connsiteX16" fmla="*/ 263560 w 617922"/>
                      <a:gd name="connsiteY16" fmla="*/ 14352 h 673110"/>
                      <a:gd name="connsiteX17" fmla="*/ 250625 w 617922"/>
                      <a:gd name="connsiteY17" fmla="*/ 21778 h 673110"/>
                      <a:gd name="connsiteX18" fmla="*/ 236598 w 617922"/>
                      <a:gd name="connsiteY18" fmla="*/ 27299 h 673110"/>
                      <a:gd name="connsiteX19" fmla="*/ 221656 w 617922"/>
                      <a:gd name="connsiteY19" fmla="*/ 30741 h 673110"/>
                      <a:gd name="connsiteX20" fmla="*/ 205972 w 617922"/>
                      <a:gd name="connsiteY20" fmla="*/ 31927 h 673110"/>
                      <a:gd name="connsiteX21" fmla="*/ 190289 w 617922"/>
                      <a:gd name="connsiteY21" fmla="*/ 30741 h 673110"/>
                      <a:gd name="connsiteX22" fmla="*/ 175348 w 617922"/>
                      <a:gd name="connsiteY22" fmla="*/ 27299 h 673110"/>
                      <a:gd name="connsiteX23" fmla="*/ 161324 w 617922"/>
                      <a:gd name="connsiteY23" fmla="*/ 21778 h 673110"/>
                      <a:gd name="connsiteX24" fmla="*/ 148391 w 617922"/>
                      <a:gd name="connsiteY24" fmla="*/ 14352 h 673110"/>
                      <a:gd name="connsiteX25" fmla="*/ 126240 w 617922"/>
                      <a:gd name="connsiteY25" fmla="*/ 3588 h 673110"/>
                      <a:gd name="connsiteX26" fmla="*/ 102991 w 617922"/>
                      <a:gd name="connsiteY26" fmla="*/ 0 h 673110"/>
                      <a:gd name="connsiteX27" fmla="*/ 79741 w 617922"/>
                      <a:gd name="connsiteY27" fmla="*/ 3588 h 673110"/>
                      <a:gd name="connsiteX28" fmla="*/ 57587 w 617922"/>
                      <a:gd name="connsiteY28" fmla="*/ 14352 h 673110"/>
                      <a:gd name="connsiteX29" fmla="*/ 44654 w 617922"/>
                      <a:gd name="connsiteY29" fmla="*/ 21778 h 673110"/>
                      <a:gd name="connsiteX30" fmla="*/ 30629 w 617922"/>
                      <a:gd name="connsiteY30" fmla="*/ 27299 h 673110"/>
                      <a:gd name="connsiteX31" fmla="*/ 15686 w 617922"/>
                      <a:gd name="connsiteY31" fmla="*/ 30741 h 673110"/>
                      <a:gd name="connsiteX32" fmla="*/ 0 w 617922"/>
                      <a:gd name="connsiteY32" fmla="*/ 31927 h 673110"/>
                      <a:gd name="connsiteX33" fmla="*/ 0 w 617922"/>
                      <a:gd name="connsiteY33" fmla="*/ 192223 h 673110"/>
                      <a:gd name="connsiteX34" fmla="*/ 0 w 617922"/>
                      <a:gd name="connsiteY34" fmla="*/ 352519 h 673110"/>
                      <a:gd name="connsiteX35" fmla="*/ 0 w 617922"/>
                      <a:gd name="connsiteY35" fmla="*/ 512815 h 673110"/>
                      <a:gd name="connsiteX36" fmla="*/ 0 w 617922"/>
                      <a:gd name="connsiteY36" fmla="*/ 673110 h 673110"/>
                      <a:gd name="connsiteX37" fmla="*/ 154481 w 617922"/>
                      <a:gd name="connsiteY37" fmla="*/ 673110 h 673110"/>
                      <a:gd name="connsiteX38" fmla="*/ 308961 w 617922"/>
                      <a:gd name="connsiteY38" fmla="*/ 673110 h 673110"/>
                      <a:gd name="connsiteX39" fmla="*/ 463442 w 617922"/>
                      <a:gd name="connsiteY39" fmla="*/ 673110 h 673110"/>
                      <a:gd name="connsiteX40" fmla="*/ 617922 w 617922"/>
                      <a:gd name="connsiteY40" fmla="*/ 673110 h 673110"/>
                      <a:gd name="connsiteX41" fmla="*/ 617922 w 617922"/>
                      <a:gd name="connsiteY41" fmla="*/ 512815 h 673110"/>
                      <a:gd name="connsiteX42" fmla="*/ 617922 w 617922"/>
                      <a:gd name="connsiteY42" fmla="*/ 352519 h 673110"/>
                      <a:gd name="connsiteX43" fmla="*/ 617922 w 617922"/>
                      <a:gd name="connsiteY43" fmla="*/ 192223 h 673110"/>
                      <a:gd name="connsiteX44" fmla="*/ 617922 w 617922"/>
                      <a:gd name="connsiteY44" fmla="*/ 31927 h 673110"/>
                      <a:gd name="connsiteX45" fmla="*/ 602236 w 617922"/>
                      <a:gd name="connsiteY45" fmla="*/ 30741 h 673110"/>
                      <a:gd name="connsiteX46" fmla="*/ 587293 w 617922"/>
                      <a:gd name="connsiteY46" fmla="*/ 27299 h 673110"/>
                      <a:gd name="connsiteX47" fmla="*/ 573268 w 617922"/>
                      <a:gd name="connsiteY47" fmla="*/ 21778 h 673110"/>
                      <a:gd name="connsiteX48" fmla="*/ 560335 w 617922"/>
                      <a:gd name="connsiteY48" fmla="*/ 14352 h 6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7922" h="673110">
                        <a:moveTo>
                          <a:pt x="560335" y="14352"/>
                        </a:moveTo>
                        <a:cubicBezTo>
                          <a:pt x="553254" y="9568"/>
                          <a:pt x="545809" y="5980"/>
                          <a:pt x="538181" y="3588"/>
                        </a:cubicBezTo>
                        <a:cubicBezTo>
                          <a:pt x="530552" y="1196"/>
                          <a:pt x="522741" y="0"/>
                          <a:pt x="514930" y="0"/>
                        </a:cubicBezTo>
                        <a:cubicBezTo>
                          <a:pt x="507119" y="0"/>
                          <a:pt x="499307" y="1196"/>
                          <a:pt x="491679" y="3588"/>
                        </a:cubicBezTo>
                        <a:cubicBezTo>
                          <a:pt x="484050" y="5980"/>
                          <a:pt x="476604" y="9568"/>
                          <a:pt x="469524" y="14352"/>
                        </a:cubicBezTo>
                        <a:cubicBezTo>
                          <a:pt x="465416" y="17125"/>
                          <a:pt x="461096" y="19610"/>
                          <a:pt x="456594" y="21778"/>
                        </a:cubicBezTo>
                        <a:cubicBezTo>
                          <a:pt x="452092" y="23945"/>
                          <a:pt x="447407" y="25796"/>
                          <a:pt x="442569" y="27299"/>
                        </a:cubicBezTo>
                        <a:cubicBezTo>
                          <a:pt x="437732" y="28803"/>
                          <a:pt x="432742" y="29960"/>
                          <a:pt x="427628" y="30741"/>
                        </a:cubicBezTo>
                        <a:cubicBezTo>
                          <a:pt x="422514" y="31522"/>
                          <a:pt x="417276" y="31927"/>
                          <a:pt x="411944" y="31927"/>
                        </a:cubicBezTo>
                        <a:cubicBezTo>
                          <a:pt x="406612" y="31927"/>
                          <a:pt x="401375" y="31522"/>
                          <a:pt x="396261" y="30741"/>
                        </a:cubicBezTo>
                        <a:cubicBezTo>
                          <a:pt x="391148" y="29960"/>
                          <a:pt x="386158" y="28803"/>
                          <a:pt x="381320" y="27299"/>
                        </a:cubicBezTo>
                        <a:cubicBezTo>
                          <a:pt x="376483" y="25796"/>
                          <a:pt x="371799" y="23945"/>
                          <a:pt x="367296" y="21778"/>
                        </a:cubicBezTo>
                        <a:cubicBezTo>
                          <a:pt x="362794" y="19610"/>
                          <a:pt x="358473" y="17125"/>
                          <a:pt x="354363" y="14352"/>
                        </a:cubicBezTo>
                        <a:cubicBezTo>
                          <a:pt x="347283" y="9568"/>
                          <a:pt x="339837" y="5980"/>
                          <a:pt x="332210" y="3588"/>
                        </a:cubicBezTo>
                        <a:cubicBezTo>
                          <a:pt x="324582" y="1196"/>
                          <a:pt x="316771" y="0"/>
                          <a:pt x="308961" y="0"/>
                        </a:cubicBezTo>
                        <a:cubicBezTo>
                          <a:pt x="301151" y="0"/>
                          <a:pt x="293340" y="1196"/>
                          <a:pt x="285713" y="3588"/>
                        </a:cubicBezTo>
                        <a:cubicBezTo>
                          <a:pt x="278085" y="5980"/>
                          <a:pt x="270640" y="9568"/>
                          <a:pt x="263560" y="14352"/>
                        </a:cubicBezTo>
                        <a:cubicBezTo>
                          <a:pt x="259449" y="17125"/>
                          <a:pt x="255128" y="19610"/>
                          <a:pt x="250625" y="21778"/>
                        </a:cubicBezTo>
                        <a:cubicBezTo>
                          <a:pt x="246122" y="23945"/>
                          <a:pt x="241437" y="25796"/>
                          <a:pt x="236598" y="27299"/>
                        </a:cubicBezTo>
                        <a:cubicBezTo>
                          <a:pt x="231761" y="28803"/>
                          <a:pt x="226770" y="29960"/>
                          <a:pt x="221656" y="30741"/>
                        </a:cubicBezTo>
                        <a:cubicBezTo>
                          <a:pt x="216542" y="31522"/>
                          <a:pt x="211304" y="31927"/>
                          <a:pt x="205972" y="31927"/>
                        </a:cubicBezTo>
                        <a:cubicBezTo>
                          <a:pt x="200640" y="31927"/>
                          <a:pt x="195403" y="31522"/>
                          <a:pt x="190289" y="30741"/>
                        </a:cubicBezTo>
                        <a:cubicBezTo>
                          <a:pt x="185176" y="29960"/>
                          <a:pt x="180186" y="28803"/>
                          <a:pt x="175348" y="27299"/>
                        </a:cubicBezTo>
                        <a:cubicBezTo>
                          <a:pt x="170511" y="25796"/>
                          <a:pt x="165827" y="23945"/>
                          <a:pt x="161324" y="21778"/>
                        </a:cubicBezTo>
                        <a:cubicBezTo>
                          <a:pt x="156822" y="19610"/>
                          <a:pt x="152501" y="17125"/>
                          <a:pt x="148391" y="14352"/>
                        </a:cubicBezTo>
                        <a:cubicBezTo>
                          <a:pt x="141312" y="9568"/>
                          <a:pt x="133868" y="5980"/>
                          <a:pt x="126240" y="3588"/>
                        </a:cubicBezTo>
                        <a:cubicBezTo>
                          <a:pt x="118613" y="1196"/>
                          <a:pt x="110802" y="0"/>
                          <a:pt x="102991" y="0"/>
                        </a:cubicBezTo>
                        <a:cubicBezTo>
                          <a:pt x="95181" y="0"/>
                          <a:pt x="87370" y="1196"/>
                          <a:pt x="79741" y="3588"/>
                        </a:cubicBezTo>
                        <a:cubicBezTo>
                          <a:pt x="72113" y="5980"/>
                          <a:pt x="64668" y="9568"/>
                          <a:pt x="57587" y="14352"/>
                        </a:cubicBezTo>
                        <a:cubicBezTo>
                          <a:pt x="53478" y="17125"/>
                          <a:pt x="49157" y="19610"/>
                          <a:pt x="44654" y="21778"/>
                        </a:cubicBezTo>
                        <a:cubicBezTo>
                          <a:pt x="40151" y="23945"/>
                          <a:pt x="35467" y="25796"/>
                          <a:pt x="30629" y="27299"/>
                        </a:cubicBezTo>
                        <a:cubicBezTo>
                          <a:pt x="25791" y="28803"/>
                          <a:pt x="20801" y="29960"/>
                          <a:pt x="15686" y="30741"/>
                        </a:cubicBezTo>
                        <a:cubicBezTo>
                          <a:pt x="10572" y="31522"/>
                          <a:pt x="5333" y="31927"/>
                          <a:pt x="0" y="31927"/>
                        </a:cubicBezTo>
                        <a:lnTo>
                          <a:pt x="0" y="192223"/>
                        </a:lnTo>
                        <a:lnTo>
                          <a:pt x="0" y="352519"/>
                        </a:lnTo>
                        <a:lnTo>
                          <a:pt x="0" y="512815"/>
                        </a:lnTo>
                        <a:lnTo>
                          <a:pt x="0" y="673110"/>
                        </a:lnTo>
                        <a:lnTo>
                          <a:pt x="154481" y="673110"/>
                        </a:lnTo>
                        <a:lnTo>
                          <a:pt x="308961" y="673110"/>
                        </a:lnTo>
                        <a:lnTo>
                          <a:pt x="463442" y="673110"/>
                        </a:lnTo>
                        <a:lnTo>
                          <a:pt x="617922" y="673110"/>
                        </a:lnTo>
                        <a:lnTo>
                          <a:pt x="617922" y="512815"/>
                        </a:lnTo>
                        <a:lnTo>
                          <a:pt x="617922" y="352519"/>
                        </a:lnTo>
                        <a:lnTo>
                          <a:pt x="617922" y="192223"/>
                        </a:lnTo>
                        <a:lnTo>
                          <a:pt x="617922" y="31927"/>
                        </a:lnTo>
                        <a:cubicBezTo>
                          <a:pt x="612589" y="31927"/>
                          <a:pt x="607350" y="31522"/>
                          <a:pt x="602236" y="30741"/>
                        </a:cubicBezTo>
                        <a:cubicBezTo>
                          <a:pt x="597121" y="29960"/>
                          <a:pt x="592131" y="28803"/>
                          <a:pt x="587293" y="27299"/>
                        </a:cubicBezTo>
                        <a:cubicBezTo>
                          <a:pt x="582456" y="25796"/>
                          <a:pt x="577771" y="23945"/>
                          <a:pt x="573268" y="21778"/>
                        </a:cubicBezTo>
                        <a:cubicBezTo>
                          <a:pt x="568766" y="19610"/>
                          <a:pt x="564445" y="17125"/>
                          <a:pt x="560335" y="14352"/>
                        </a:cubicBezTo>
                        <a:close/>
                      </a:path>
                    </a:pathLst>
                  </a:custGeom>
                  <a:solidFill>
                    <a:srgbClr val="86C2EB"/>
                  </a:solidFill>
                  <a:ln w="8096"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61662ACE-80A9-2040-AF0D-E1937C26F6F2}"/>
                      </a:ext>
                    </a:extLst>
                  </p:cNvPr>
                  <p:cNvSpPr/>
                  <p:nvPr/>
                </p:nvSpPr>
                <p:spPr>
                  <a:xfrm>
                    <a:off x="6348459" y="2231969"/>
                    <a:ext cx="225884" cy="327828"/>
                  </a:xfrm>
                  <a:custGeom>
                    <a:avLst/>
                    <a:gdLst>
                      <a:gd name="connsiteX0" fmla="*/ 112942 w 225884"/>
                      <a:gd name="connsiteY0" fmla="*/ 0 h 327828"/>
                      <a:gd name="connsiteX1" fmla="*/ 95295 w 225884"/>
                      <a:gd name="connsiteY1" fmla="*/ 24803 h 327828"/>
                      <a:gd name="connsiteX2" fmla="*/ 56471 w 225884"/>
                      <a:gd name="connsiteY2" fmla="*/ 84050 h 327828"/>
                      <a:gd name="connsiteX3" fmla="*/ 17647 w 225884"/>
                      <a:gd name="connsiteY3" fmla="*/ 154995 h 327828"/>
                      <a:gd name="connsiteX4" fmla="*/ 0 w 225884"/>
                      <a:gd name="connsiteY4" fmla="*/ 214892 h 327828"/>
                      <a:gd name="connsiteX5" fmla="*/ 8876 w 225884"/>
                      <a:gd name="connsiteY5" fmla="*/ 258851 h 327828"/>
                      <a:gd name="connsiteX6" fmla="*/ 33080 w 225884"/>
                      <a:gd name="connsiteY6" fmla="*/ 294749 h 327828"/>
                      <a:gd name="connsiteX7" fmla="*/ 68980 w 225884"/>
                      <a:gd name="connsiteY7" fmla="*/ 318953 h 327828"/>
                      <a:gd name="connsiteX8" fmla="*/ 112942 w 225884"/>
                      <a:gd name="connsiteY8" fmla="*/ 327828 h 327828"/>
                      <a:gd name="connsiteX9" fmla="*/ 156904 w 225884"/>
                      <a:gd name="connsiteY9" fmla="*/ 318953 h 327828"/>
                      <a:gd name="connsiteX10" fmla="*/ 192805 w 225884"/>
                      <a:gd name="connsiteY10" fmla="*/ 294749 h 327828"/>
                      <a:gd name="connsiteX11" fmla="*/ 217009 w 225884"/>
                      <a:gd name="connsiteY11" fmla="*/ 258851 h 327828"/>
                      <a:gd name="connsiteX12" fmla="*/ 225885 w 225884"/>
                      <a:gd name="connsiteY12" fmla="*/ 214892 h 327828"/>
                      <a:gd name="connsiteX13" fmla="*/ 208237 w 225884"/>
                      <a:gd name="connsiteY13" fmla="*/ 154995 h 327828"/>
                      <a:gd name="connsiteX14" fmla="*/ 169413 w 225884"/>
                      <a:gd name="connsiteY14" fmla="*/ 84050 h 327828"/>
                      <a:gd name="connsiteX15" fmla="*/ 130589 w 225884"/>
                      <a:gd name="connsiteY15" fmla="*/ 24803 h 327828"/>
                      <a:gd name="connsiteX16" fmla="*/ 112942 w 225884"/>
                      <a:gd name="connsiteY16" fmla="*/ 0 h 3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884" h="327828">
                        <a:moveTo>
                          <a:pt x="112942" y="0"/>
                        </a:moveTo>
                        <a:cubicBezTo>
                          <a:pt x="112942" y="0"/>
                          <a:pt x="105884" y="9531"/>
                          <a:pt x="95295" y="24803"/>
                        </a:cubicBezTo>
                        <a:cubicBezTo>
                          <a:pt x="84707" y="40075"/>
                          <a:pt x="70589" y="61088"/>
                          <a:pt x="56471" y="84050"/>
                        </a:cubicBezTo>
                        <a:cubicBezTo>
                          <a:pt x="42353" y="107012"/>
                          <a:pt x="28236" y="131924"/>
                          <a:pt x="17647" y="154995"/>
                        </a:cubicBezTo>
                        <a:cubicBezTo>
                          <a:pt x="7059" y="178066"/>
                          <a:pt x="0" y="199295"/>
                          <a:pt x="0" y="214892"/>
                        </a:cubicBezTo>
                        <a:cubicBezTo>
                          <a:pt x="0" y="230485"/>
                          <a:pt x="3160" y="245340"/>
                          <a:pt x="8876" y="258851"/>
                        </a:cubicBezTo>
                        <a:cubicBezTo>
                          <a:pt x="14591" y="272362"/>
                          <a:pt x="22861" y="284530"/>
                          <a:pt x="33080" y="294749"/>
                        </a:cubicBezTo>
                        <a:cubicBezTo>
                          <a:pt x="43299" y="304968"/>
                          <a:pt x="55468" y="313238"/>
                          <a:pt x="68980" y="318953"/>
                        </a:cubicBezTo>
                        <a:cubicBezTo>
                          <a:pt x="82492" y="324668"/>
                          <a:pt x="97348" y="327828"/>
                          <a:pt x="112942" y="327828"/>
                        </a:cubicBezTo>
                        <a:cubicBezTo>
                          <a:pt x="128536" y="327828"/>
                          <a:pt x="143392" y="324668"/>
                          <a:pt x="156904" y="318953"/>
                        </a:cubicBezTo>
                        <a:cubicBezTo>
                          <a:pt x="170417" y="313238"/>
                          <a:pt x="182586" y="304968"/>
                          <a:pt x="192805" y="294749"/>
                        </a:cubicBezTo>
                        <a:cubicBezTo>
                          <a:pt x="203024" y="284530"/>
                          <a:pt x="211294" y="272362"/>
                          <a:pt x="217009" y="258851"/>
                        </a:cubicBezTo>
                        <a:cubicBezTo>
                          <a:pt x="222724" y="245340"/>
                          <a:pt x="225885" y="230485"/>
                          <a:pt x="225885" y="214892"/>
                        </a:cubicBezTo>
                        <a:cubicBezTo>
                          <a:pt x="225885" y="199295"/>
                          <a:pt x="218826" y="178066"/>
                          <a:pt x="208237" y="154995"/>
                        </a:cubicBezTo>
                        <a:cubicBezTo>
                          <a:pt x="197649" y="131924"/>
                          <a:pt x="183531" y="107012"/>
                          <a:pt x="169413" y="84050"/>
                        </a:cubicBezTo>
                        <a:cubicBezTo>
                          <a:pt x="155295" y="61088"/>
                          <a:pt x="141177" y="40075"/>
                          <a:pt x="130589" y="24803"/>
                        </a:cubicBezTo>
                        <a:cubicBezTo>
                          <a:pt x="120001" y="9532"/>
                          <a:pt x="112942" y="0"/>
                          <a:pt x="112942" y="0"/>
                        </a:cubicBezTo>
                        <a:close/>
                      </a:path>
                    </a:pathLst>
                  </a:custGeom>
                  <a:solidFill>
                    <a:schemeClr val="bg1">
                      <a:alpha val="85199"/>
                    </a:schemeClr>
                  </a:solidFill>
                  <a:ln w="8096"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FBE53225-9A1A-75BF-4E86-1A9EC6A2B300}"/>
                      </a:ext>
                    </a:extLst>
                  </p:cNvPr>
                  <p:cNvSpPr/>
                  <p:nvPr/>
                </p:nvSpPr>
                <p:spPr>
                  <a:xfrm>
                    <a:off x="6152444" y="2061107"/>
                    <a:ext cx="94426" cy="669479"/>
                  </a:xfrm>
                  <a:custGeom>
                    <a:avLst/>
                    <a:gdLst>
                      <a:gd name="connsiteX0" fmla="*/ 80337 w 94426"/>
                      <a:gd name="connsiteY0" fmla="*/ 1898 h 669479"/>
                      <a:gd name="connsiteX1" fmla="*/ 94424 w 94426"/>
                      <a:gd name="connsiteY1" fmla="*/ 23141 h 669479"/>
                      <a:gd name="connsiteX2" fmla="*/ 94424 w 94426"/>
                      <a:gd name="connsiteY2" fmla="*/ 23141 h 669479"/>
                      <a:gd name="connsiteX3" fmla="*/ 94424 w 94426"/>
                      <a:gd name="connsiteY3" fmla="*/ 23141 h 669479"/>
                      <a:gd name="connsiteX4" fmla="*/ 94424 w 94426"/>
                      <a:gd name="connsiteY4" fmla="*/ 23141 h 669479"/>
                      <a:gd name="connsiteX5" fmla="*/ 94424 w 94426"/>
                      <a:gd name="connsiteY5" fmla="*/ 23141 h 669479"/>
                      <a:gd name="connsiteX6" fmla="*/ 71363 w 94426"/>
                      <a:gd name="connsiteY6" fmla="*/ 46196 h 669479"/>
                      <a:gd name="connsiteX7" fmla="*/ 53522 w 94426"/>
                      <a:gd name="connsiteY7" fmla="*/ 46196 h 669479"/>
                      <a:gd name="connsiteX8" fmla="*/ 0 w 94426"/>
                      <a:gd name="connsiteY8" fmla="*/ 46196 h 669479"/>
                      <a:gd name="connsiteX9" fmla="*/ 0 w 94426"/>
                      <a:gd name="connsiteY9" fmla="*/ 86 h 669479"/>
                      <a:gd name="connsiteX10" fmla="*/ 53522 w 94426"/>
                      <a:gd name="connsiteY10" fmla="*/ 86 h 669479"/>
                      <a:gd name="connsiteX11" fmla="*/ 80337 w 94426"/>
                      <a:gd name="connsiteY11" fmla="*/ 1898 h 669479"/>
                      <a:gd name="connsiteX12" fmla="*/ 71363 w 94426"/>
                      <a:gd name="connsiteY12" fmla="*/ 124732 h 669479"/>
                      <a:gd name="connsiteX13" fmla="*/ 0 w 94426"/>
                      <a:gd name="connsiteY13" fmla="*/ 124732 h 669479"/>
                      <a:gd name="connsiteX14" fmla="*/ 0 w 94426"/>
                      <a:gd name="connsiteY14" fmla="*/ 170862 h 669479"/>
                      <a:gd name="connsiteX15" fmla="*/ 71363 w 94426"/>
                      <a:gd name="connsiteY15" fmla="*/ 170862 h 669479"/>
                      <a:gd name="connsiteX16" fmla="*/ 71363 w 94426"/>
                      <a:gd name="connsiteY16" fmla="*/ 124732 h 669479"/>
                      <a:gd name="connsiteX17" fmla="*/ 71363 w 94426"/>
                      <a:gd name="connsiteY17" fmla="*/ 249378 h 669479"/>
                      <a:gd name="connsiteX18" fmla="*/ 0 w 94426"/>
                      <a:gd name="connsiteY18" fmla="*/ 249378 h 669479"/>
                      <a:gd name="connsiteX19" fmla="*/ 0 w 94426"/>
                      <a:gd name="connsiteY19" fmla="*/ 295508 h 669479"/>
                      <a:gd name="connsiteX20" fmla="*/ 71363 w 94426"/>
                      <a:gd name="connsiteY20" fmla="*/ 295508 h 669479"/>
                      <a:gd name="connsiteX21" fmla="*/ 71363 w 94426"/>
                      <a:gd name="connsiteY21" fmla="*/ 249378 h 669479"/>
                      <a:gd name="connsiteX22" fmla="*/ 71363 w 94426"/>
                      <a:gd name="connsiteY22" fmla="*/ 374037 h 669479"/>
                      <a:gd name="connsiteX23" fmla="*/ 0 w 94426"/>
                      <a:gd name="connsiteY23" fmla="*/ 374037 h 669479"/>
                      <a:gd name="connsiteX24" fmla="*/ 0 w 94426"/>
                      <a:gd name="connsiteY24" fmla="*/ 420167 h 669479"/>
                      <a:gd name="connsiteX25" fmla="*/ 71363 w 94426"/>
                      <a:gd name="connsiteY25" fmla="*/ 420167 h 669479"/>
                      <a:gd name="connsiteX26" fmla="*/ 71363 w 94426"/>
                      <a:gd name="connsiteY26" fmla="*/ 374037 h 669479"/>
                      <a:gd name="connsiteX27" fmla="*/ 71363 w 94426"/>
                      <a:gd name="connsiteY27" fmla="*/ 498690 h 669479"/>
                      <a:gd name="connsiteX28" fmla="*/ 0 w 94426"/>
                      <a:gd name="connsiteY28" fmla="*/ 498690 h 669479"/>
                      <a:gd name="connsiteX29" fmla="*/ 0 w 94426"/>
                      <a:gd name="connsiteY29" fmla="*/ 544820 h 669479"/>
                      <a:gd name="connsiteX30" fmla="*/ 71363 w 94426"/>
                      <a:gd name="connsiteY30" fmla="*/ 544820 h 669479"/>
                      <a:gd name="connsiteX31" fmla="*/ 71363 w 94426"/>
                      <a:gd name="connsiteY31" fmla="*/ 498690 h 669479"/>
                      <a:gd name="connsiteX32" fmla="*/ 71363 w 94426"/>
                      <a:gd name="connsiteY32" fmla="*/ 623349 h 669479"/>
                      <a:gd name="connsiteX33" fmla="*/ 0 w 94426"/>
                      <a:gd name="connsiteY33" fmla="*/ 623349 h 669479"/>
                      <a:gd name="connsiteX34" fmla="*/ 0 w 94426"/>
                      <a:gd name="connsiteY34" fmla="*/ 669479 h 669479"/>
                      <a:gd name="connsiteX35" fmla="*/ 71363 w 94426"/>
                      <a:gd name="connsiteY35" fmla="*/ 669479 h 669479"/>
                      <a:gd name="connsiteX36" fmla="*/ 71363 w 94426"/>
                      <a:gd name="connsiteY36" fmla="*/ 623349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426" h="669479">
                        <a:moveTo>
                          <a:pt x="80337" y="1898"/>
                        </a:moveTo>
                        <a:cubicBezTo>
                          <a:pt x="88766" y="5420"/>
                          <a:pt x="94483" y="13926"/>
                          <a:pt x="94424" y="23141"/>
                        </a:cubicBezTo>
                        <a:lnTo>
                          <a:pt x="94424" y="23141"/>
                        </a:lnTo>
                        <a:lnTo>
                          <a:pt x="94424" y="23141"/>
                        </a:lnTo>
                        <a:lnTo>
                          <a:pt x="94424" y="23141"/>
                        </a:lnTo>
                        <a:lnTo>
                          <a:pt x="94424" y="23141"/>
                        </a:lnTo>
                        <a:cubicBezTo>
                          <a:pt x="94612" y="35623"/>
                          <a:pt x="83841" y="46384"/>
                          <a:pt x="71363" y="46196"/>
                        </a:cubicBezTo>
                        <a:cubicBezTo>
                          <a:pt x="71363" y="46196"/>
                          <a:pt x="53522" y="46196"/>
                          <a:pt x="53522" y="46196"/>
                        </a:cubicBezTo>
                        <a:cubicBezTo>
                          <a:pt x="37636" y="46195"/>
                          <a:pt x="15887" y="46196"/>
                          <a:pt x="0" y="46196"/>
                        </a:cubicBezTo>
                        <a:cubicBezTo>
                          <a:pt x="0" y="31750"/>
                          <a:pt x="0" y="14531"/>
                          <a:pt x="0" y="86"/>
                        </a:cubicBezTo>
                        <a:cubicBezTo>
                          <a:pt x="15897" y="86"/>
                          <a:pt x="37628" y="86"/>
                          <a:pt x="53522" y="86"/>
                        </a:cubicBezTo>
                        <a:cubicBezTo>
                          <a:pt x="59732" y="417"/>
                          <a:pt x="74739" y="-1067"/>
                          <a:pt x="80337" y="1898"/>
                        </a:cubicBezTo>
                        <a:close/>
                        <a:moveTo>
                          <a:pt x="71363" y="124732"/>
                        </a:moveTo>
                        <a:cubicBezTo>
                          <a:pt x="49004" y="124732"/>
                          <a:pt x="22357" y="124732"/>
                          <a:pt x="0" y="124732"/>
                        </a:cubicBezTo>
                        <a:cubicBezTo>
                          <a:pt x="0" y="139184"/>
                          <a:pt x="0" y="156410"/>
                          <a:pt x="0" y="170862"/>
                        </a:cubicBezTo>
                        <a:cubicBezTo>
                          <a:pt x="22362" y="170860"/>
                          <a:pt x="49003" y="170863"/>
                          <a:pt x="71363" y="170862"/>
                        </a:cubicBezTo>
                        <a:cubicBezTo>
                          <a:pt x="101771" y="170099"/>
                          <a:pt x="101770" y="125491"/>
                          <a:pt x="71363" y="124732"/>
                        </a:cubicBezTo>
                        <a:close/>
                        <a:moveTo>
                          <a:pt x="71363" y="249378"/>
                        </a:moveTo>
                        <a:cubicBezTo>
                          <a:pt x="49004" y="249378"/>
                          <a:pt x="22357" y="249378"/>
                          <a:pt x="0" y="249378"/>
                        </a:cubicBezTo>
                        <a:cubicBezTo>
                          <a:pt x="0" y="263830"/>
                          <a:pt x="0" y="281056"/>
                          <a:pt x="0" y="295508"/>
                        </a:cubicBezTo>
                        <a:cubicBezTo>
                          <a:pt x="22362" y="295506"/>
                          <a:pt x="49003" y="295509"/>
                          <a:pt x="71363" y="295508"/>
                        </a:cubicBezTo>
                        <a:cubicBezTo>
                          <a:pt x="101776" y="294743"/>
                          <a:pt x="101763" y="250147"/>
                          <a:pt x="71363" y="249378"/>
                        </a:cubicBezTo>
                        <a:close/>
                        <a:moveTo>
                          <a:pt x="71363" y="374037"/>
                        </a:moveTo>
                        <a:cubicBezTo>
                          <a:pt x="49004" y="374037"/>
                          <a:pt x="22357" y="374037"/>
                          <a:pt x="0" y="374037"/>
                        </a:cubicBezTo>
                        <a:cubicBezTo>
                          <a:pt x="0" y="388490"/>
                          <a:pt x="0" y="405716"/>
                          <a:pt x="0" y="420167"/>
                        </a:cubicBezTo>
                        <a:cubicBezTo>
                          <a:pt x="22362" y="420165"/>
                          <a:pt x="49003" y="420168"/>
                          <a:pt x="71363" y="420167"/>
                        </a:cubicBezTo>
                        <a:cubicBezTo>
                          <a:pt x="101772" y="419406"/>
                          <a:pt x="101770" y="374798"/>
                          <a:pt x="71363" y="374037"/>
                        </a:cubicBezTo>
                        <a:close/>
                        <a:moveTo>
                          <a:pt x="71363" y="498690"/>
                        </a:moveTo>
                        <a:cubicBezTo>
                          <a:pt x="49004" y="498690"/>
                          <a:pt x="22357" y="498690"/>
                          <a:pt x="0" y="498690"/>
                        </a:cubicBezTo>
                        <a:cubicBezTo>
                          <a:pt x="0" y="513142"/>
                          <a:pt x="0" y="530368"/>
                          <a:pt x="0" y="544820"/>
                        </a:cubicBezTo>
                        <a:cubicBezTo>
                          <a:pt x="22362" y="544818"/>
                          <a:pt x="49003" y="544821"/>
                          <a:pt x="71363" y="544820"/>
                        </a:cubicBezTo>
                        <a:cubicBezTo>
                          <a:pt x="101771" y="544057"/>
                          <a:pt x="101770" y="499448"/>
                          <a:pt x="71363" y="498690"/>
                        </a:cubicBezTo>
                        <a:close/>
                        <a:moveTo>
                          <a:pt x="71363" y="623349"/>
                        </a:moveTo>
                        <a:cubicBezTo>
                          <a:pt x="49004" y="623349"/>
                          <a:pt x="22357" y="623349"/>
                          <a:pt x="0" y="623349"/>
                        </a:cubicBezTo>
                        <a:cubicBezTo>
                          <a:pt x="0" y="637801"/>
                          <a:pt x="0" y="655027"/>
                          <a:pt x="0" y="669479"/>
                        </a:cubicBezTo>
                        <a:cubicBezTo>
                          <a:pt x="22362" y="669477"/>
                          <a:pt x="49003" y="669480"/>
                          <a:pt x="71363" y="669479"/>
                        </a:cubicBezTo>
                        <a:cubicBezTo>
                          <a:pt x="101768" y="668714"/>
                          <a:pt x="101772" y="624109"/>
                          <a:pt x="71363" y="623349"/>
                        </a:cubicBezTo>
                        <a:close/>
                      </a:path>
                    </a:pathLst>
                  </a:custGeom>
                  <a:solidFill>
                    <a:srgbClr val="7CB5DE"/>
                  </a:solidFill>
                  <a:ln w="8096" cap="flat">
                    <a:noFill/>
                    <a:prstDash val="solid"/>
                    <a:miter/>
                  </a:ln>
                </p:spPr>
                <p:txBody>
                  <a:bodyPr rtlCol="0" anchor="ctr"/>
                  <a:lstStyle/>
                  <a:p>
                    <a:endParaRPr lang="nl-NL"/>
                  </a:p>
                </p:txBody>
              </p:sp>
            </p:grpSp>
          </p:grpSp>
          <p:sp>
            <p:nvSpPr>
              <p:cNvPr id="39" name="Vrije vorm 38">
                <a:extLst>
                  <a:ext uri="{FF2B5EF4-FFF2-40B4-BE49-F238E27FC236}">
                    <a16:creationId xmlns:a16="http://schemas.microsoft.com/office/drawing/2014/main" id="{CA79CC7C-CF77-9C6A-20E4-3D532A2D153F}"/>
                  </a:ext>
                </a:extLst>
              </p:cNvPr>
              <p:cNvSpPr/>
              <p:nvPr/>
            </p:nvSpPr>
            <p:spPr>
              <a:xfrm>
                <a:off x="2647233" y="4508721"/>
                <a:ext cx="1425354" cy="382347"/>
              </a:xfrm>
              <a:custGeom>
                <a:avLst/>
                <a:gdLst>
                  <a:gd name="connsiteX0" fmla="*/ 1424144 w 1425354"/>
                  <a:gd name="connsiteY0" fmla="*/ 64561 h 382347"/>
                  <a:gd name="connsiteX1" fmla="*/ 1399157 w 1425354"/>
                  <a:gd name="connsiteY1" fmla="*/ 28789 h 382347"/>
                  <a:gd name="connsiteX2" fmla="*/ 1324380 w 1425354"/>
                  <a:gd name="connsiteY2" fmla="*/ 11766 h 382347"/>
                  <a:gd name="connsiteX3" fmla="*/ 1077338 w 1425354"/>
                  <a:gd name="connsiteY3" fmla="*/ 258108 h 382347"/>
                  <a:gd name="connsiteX4" fmla="*/ 32981 w 1425354"/>
                  <a:gd name="connsiteY4" fmla="*/ 258108 h 382347"/>
                  <a:gd name="connsiteX5" fmla="*/ 8 w 1425354"/>
                  <a:gd name="connsiteY5" fmla="*/ 320228 h 382347"/>
                  <a:gd name="connsiteX6" fmla="*/ 5237 w 1425354"/>
                  <a:gd name="connsiteY6" fmla="*/ 368054 h 382347"/>
                  <a:gd name="connsiteX7" fmla="*/ 32981 w 1425354"/>
                  <a:gd name="connsiteY7" fmla="*/ 382347 h 382347"/>
                  <a:gd name="connsiteX8" fmla="*/ 1128945 w 1425354"/>
                  <a:gd name="connsiteY8" fmla="*/ 382347 h 382347"/>
                  <a:gd name="connsiteX9" fmla="*/ 1412481 w 1425354"/>
                  <a:gd name="connsiteY9" fmla="*/ 99614 h 382347"/>
                  <a:gd name="connsiteX10" fmla="*/ 1424144 w 1425354"/>
                  <a:gd name="connsiteY10" fmla="*/ 64561 h 38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5354" h="382347">
                    <a:moveTo>
                      <a:pt x="1424144" y="64561"/>
                    </a:moveTo>
                    <a:cubicBezTo>
                      <a:pt x="1420911" y="52802"/>
                      <a:pt x="1411448" y="41044"/>
                      <a:pt x="1399157" y="28789"/>
                    </a:cubicBezTo>
                    <a:cubicBezTo>
                      <a:pt x="1374824" y="4531"/>
                      <a:pt x="1348718" y="-12493"/>
                      <a:pt x="1324380" y="11766"/>
                    </a:cubicBezTo>
                    <a:lnTo>
                      <a:pt x="1077338" y="258108"/>
                    </a:lnTo>
                    <a:lnTo>
                      <a:pt x="32981" y="258108"/>
                    </a:lnTo>
                    <a:cubicBezTo>
                      <a:pt x="-1423" y="258108"/>
                      <a:pt x="8" y="285919"/>
                      <a:pt x="8" y="320228"/>
                    </a:cubicBezTo>
                    <a:cubicBezTo>
                      <a:pt x="8" y="339466"/>
                      <a:pt x="-438" y="356660"/>
                      <a:pt x="5237" y="368054"/>
                    </a:cubicBezTo>
                    <a:cubicBezTo>
                      <a:pt x="9682" y="376977"/>
                      <a:pt x="17874" y="382347"/>
                      <a:pt x="32981" y="382347"/>
                    </a:cubicBezTo>
                    <a:lnTo>
                      <a:pt x="1128945" y="382347"/>
                    </a:lnTo>
                    <a:lnTo>
                      <a:pt x="1412481" y="99614"/>
                    </a:lnTo>
                    <a:cubicBezTo>
                      <a:pt x="1424523" y="87611"/>
                      <a:pt x="1427318" y="76084"/>
                      <a:pt x="1424144" y="64561"/>
                    </a:cubicBezTo>
                    <a:close/>
                  </a:path>
                </a:pathLst>
              </a:custGeom>
              <a:solidFill>
                <a:srgbClr val="BEE2FF"/>
              </a:solidFill>
              <a:ln w="0"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3ED44AF1-E1AD-8218-15CF-D0C4F9812CB8}"/>
                  </a:ext>
                </a:extLst>
              </p:cNvPr>
              <p:cNvSpPr/>
              <p:nvPr/>
            </p:nvSpPr>
            <p:spPr>
              <a:xfrm>
                <a:off x="2555347" y="4612250"/>
                <a:ext cx="1506647" cy="336442"/>
              </a:xfrm>
              <a:custGeom>
                <a:avLst/>
                <a:gdLst>
                  <a:gd name="connsiteX0" fmla="*/ 1499005 w 1506647"/>
                  <a:gd name="connsiteY0" fmla="*/ 22829 h 336442"/>
                  <a:gd name="connsiteX1" fmla="*/ 1476922 w 1506647"/>
                  <a:gd name="connsiteY1" fmla="*/ 0 h 336442"/>
                  <a:gd name="connsiteX2" fmla="*/ 1193386 w 1506647"/>
                  <a:gd name="connsiteY2" fmla="*/ 282728 h 336442"/>
                  <a:gd name="connsiteX3" fmla="*/ 64441 w 1506647"/>
                  <a:gd name="connsiteY3" fmla="*/ 282728 h 336442"/>
                  <a:gd name="connsiteX4" fmla="*/ 64441 w 1506647"/>
                  <a:gd name="connsiteY4" fmla="*/ 79503 h 336442"/>
                  <a:gd name="connsiteX5" fmla="*/ 48445 w 1506647"/>
                  <a:gd name="connsiteY5" fmla="*/ 63554 h 336442"/>
                  <a:gd name="connsiteX6" fmla="*/ 15997 w 1506647"/>
                  <a:gd name="connsiteY6" fmla="*/ 63554 h 336442"/>
                  <a:gd name="connsiteX7" fmla="*/ 0 w 1506647"/>
                  <a:gd name="connsiteY7" fmla="*/ 79503 h 336442"/>
                  <a:gd name="connsiteX8" fmla="*/ 0 w 1506647"/>
                  <a:gd name="connsiteY8" fmla="*/ 302441 h 336442"/>
                  <a:gd name="connsiteX9" fmla="*/ 34096 w 1506647"/>
                  <a:gd name="connsiteY9" fmla="*/ 336442 h 336442"/>
                  <a:gd name="connsiteX10" fmla="*/ 1223602 w 1506647"/>
                  <a:gd name="connsiteY10" fmla="*/ 336442 h 336442"/>
                  <a:gd name="connsiteX11" fmla="*/ 1498703 w 1506647"/>
                  <a:gd name="connsiteY11" fmla="*/ 60901 h 336442"/>
                  <a:gd name="connsiteX12" fmla="*/ 1499005 w 1506647"/>
                  <a:gd name="connsiteY12" fmla="*/ 22829 h 33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6647" h="336442">
                    <a:moveTo>
                      <a:pt x="1499005" y="22829"/>
                    </a:moveTo>
                    <a:lnTo>
                      <a:pt x="1476922" y="0"/>
                    </a:lnTo>
                    <a:lnTo>
                      <a:pt x="1193386" y="282728"/>
                    </a:lnTo>
                    <a:lnTo>
                      <a:pt x="64441" y="282728"/>
                    </a:lnTo>
                    <a:lnTo>
                      <a:pt x="64441" y="79503"/>
                    </a:lnTo>
                    <a:cubicBezTo>
                      <a:pt x="64441" y="70698"/>
                      <a:pt x="57278" y="63554"/>
                      <a:pt x="48445" y="63554"/>
                    </a:cubicBezTo>
                    <a:lnTo>
                      <a:pt x="15997" y="63554"/>
                    </a:lnTo>
                    <a:cubicBezTo>
                      <a:pt x="7161" y="63554"/>
                      <a:pt x="0" y="70698"/>
                      <a:pt x="0" y="79503"/>
                    </a:cubicBezTo>
                    <a:lnTo>
                      <a:pt x="0" y="302441"/>
                    </a:lnTo>
                    <a:cubicBezTo>
                      <a:pt x="0" y="321221"/>
                      <a:pt x="15267" y="336442"/>
                      <a:pt x="34096" y="336442"/>
                    </a:cubicBezTo>
                    <a:lnTo>
                      <a:pt x="1223602" y="336442"/>
                    </a:lnTo>
                    <a:lnTo>
                      <a:pt x="1498703" y="60901"/>
                    </a:lnTo>
                    <a:cubicBezTo>
                      <a:pt x="1509177" y="50409"/>
                      <a:pt x="1509312" y="33489"/>
                      <a:pt x="1499005" y="22829"/>
                    </a:cubicBezTo>
                    <a:close/>
                  </a:path>
                </a:pathLst>
              </a:custGeom>
              <a:solidFill>
                <a:srgbClr val="86C2EB"/>
              </a:solidFill>
              <a:ln w="0"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C7BE16B0-458C-858A-7F54-F651C5D58F4A}"/>
                  </a:ext>
                </a:extLst>
              </p:cNvPr>
              <p:cNvSpPr/>
              <p:nvPr/>
            </p:nvSpPr>
            <p:spPr>
              <a:xfrm rot="10800000">
                <a:off x="2680214" y="4720593"/>
                <a:ext cx="992970" cy="46235"/>
              </a:xfrm>
              <a:custGeom>
                <a:avLst/>
                <a:gdLst>
                  <a:gd name="connsiteX0" fmla="*/ 988899 w 992970"/>
                  <a:gd name="connsiteY0" fmla="*/ 46235 h 46235"/>
                  <a:gd name="connsiteX1" fmla="*/ 218081 w 992970"/>
                  <a:gd name="connsiteY1" fmla="*/ 46235 h 46235"/>
                  <a:gd name="connsiteX2" fmla="*/ 218080 w 992970"/>
                  <a:gd name="connsiteY2" fmla="*/ 46235 h 46235"/>
                  <a:gd name="connsiteX3" fmla="*/ 2741 w 992970"/>
                  <a:gd name="connsiteY3" fmla="*/ 46235 h 46235"/>
                  <a:gd name="connsiteX4" fmla="*/ 0 w 992970"/>
                  <a:gd name="connsiteY4" fmla="*/ 43507 h 46235"/>
                  <a:gd name="connsiteX5" fmla="*/ 0 w 992970"/>
                  <a:gd name="connsiteY5" fmla="*/ 0 h 46235"/>
                  <a:gd name="connsiteX6" fmla="*/ 218080 w 992970"/>
                  <a:gd name="connsiteY6" fmla="*/ 0 h 46235"/>
                  <a:gd name="connsiteX7" fmla="*/ 218081 w 992970"/>
                  <a:gd name="connsiteY7" fmla="*/ 0 h 46235"/>
                  <a:gd name="connsiteX8" fmla="*/ 992970 w 992970"/>
                  <a:gd name="connsiteY8" fmla="*/ 0 h 46235"/>
                  <a:gd name="connsiteX9" fmla="*/ 992970 w 992970"/>
                  <a:gd name="connsiteY9" fmla="*/ 42175 h 46235"/>
                  <a:gd name="connsiteX10" fmla="*/ 988899 w 992970"/>
                  <a:gd name="connsiteY10" fmla="*/ 46235 h 4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2970" h="46235">
                    <a:moveTo>
                      <a:pt x="988899" y="46235"/>
                    </a:moveTo>
                    <a:lnTo>
                      <a:pt x="218081" y="46235"/>
                    </a:lnTo>
                    <a:lnTo>
                      <a:pt x="218080" y="46235"/>
                    </a:lnTo>
                    <a:lnTo>
                      <a:pt x="2741" y="46235"/>
                    </a:lnTo>
                    <a:cubicBezTo>
                      <a:pt x="1227" y="46235"/>
                      <a:pt x="0" y="45011"/>
                      <a:pt x="0" y="43507"/>
                    </a:cubicBezTo>
                    <a:lnTo>
                      <a:pt x="0" y="0"/>
                    </a:lnTo>
                    <a:lnTo>
                      <a:pt x="218080" y="0"/>
                    </a:lnTo>
                    <a:lnTo>
                      <a:pt x="218081" y="0"/>
                    </a:lnTo>
                    <a:lnTo>
                      <a:pt x="992970" y="0"/>
                    </a:lnTo>
                    <a:lnTo>
                      <a:pt x="992970" y="42175"/>
                    </a:lnTo>
                    <a:cubicBezTo>
                      <a:pt x="992970" y="44418"/>
                      <a:pt x="991146" y="46235"/>
                      <a:pt x="988899" y="46235"/>
                    </a:cubicBezTo>
                    <a:close/>
                  </a:path>
                </a:pathLst>
              </a:custGeom>
              <a:solidFill>
                <a:srgbClr val="86C2EB"/>
              </a:solidFill>
              <a:ln w="0" cap="flat">
                <a:noFill/>
                <a:prstDash val="solid"/>
                <a:miter/>
              </a:ln>
            </p:spPr>
            <p:txBody>
              <a:bodyPr wrap="square" rtlCol="0" anchor="ctr">
                <a:noAutofit/>
              </a:bodyPr>
              <a:lstStyle/>
              <a:p>
                <a:endParaRPr lang="nl-NL"/>
              </a:p>
            </p:txBody>
          </p:sp>
          <p:sp>
            <p:nvSpPr>
              <p:cNvPr id="43" name="Vrije vorm 42">
                <a:extLst>
                  <a:ext uri="{FF2B5EF4-FFF2-40B4-BE49-F238E27FC236}">
                    <a16:creationId xmlns:a16="http://schemas.microsoft.com/office/drawing/2014/main" id="{11CBF430-2FB8-E3C5-EBC6-E8889E23C0A3}"/>
                  </a:ext>
                </a:extLst>
              </p:cNvPr>
              <p:cNvSpPr/>
              <p:nvPr/>
            </p:nvSpPr>
            <p:spPr>
              <a:xfrm>
                <a:off x="3673185" y="4563572"/>
                <a:ext cx="240256" cy="203256"/>
              </a:xfrm>
              <a:custGeom>
                <a:avLst/>
                <a:gdLst>
                  <a:gd name="connsiteX0" fmla="*/ 51385 w 240256"/>
                  <a:gd name="connsiteY0" fmla="*/ 203257 h 203256"/>
                  <a:gd name="connsiteX1" fmla="*/ 0 w 240256"/>
                  <a:gd name="connsiteY1" fmla="*/ 203257 h 203256"/>
                  <a:gd name="connsiteX2" fmla="*/ 0 w 240256"/>
                  <a:gd name="connsiteY2" fmla="*/ 174114 h 203256"/>
                  <a:gd name="connsiteX3" fmla="*/ 199345 w 240256"/>
                  <a:gd name="connsiteY3" fmla="*/ 16531 h 203256"/>
                  <a:gd name="connsiteX4" fmla="*/ 240256 w 240256"/>
                  <a:gd name="connsiteY4" fmla="*/ 14924 h 203256"/>
                  <a:gd name="connsiteX5" fmla="*/ 51385 w 240256"/>
                  <a:gd name="connsiteY5" fmla="*/ 203257 h 20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256" h="203256">
                    <a:moveTo>
                      <a:pt x="51385" y="203257"/>
                    </a:moveTo>
                    <a:lnTo>
                      <a:pt x="0" y="203257"/>
                    </a:lnTo>
                    <a:lnTo>
                      <a:pt x="0" y="174114"/>
                    </a:lnTo>
                    <a:cubicBezTo>
                      <a:pt x="0" y="174114"/>
                      <a:pt x="28480" y="26247"/>
                      <a:pt x="199345" y="16531"/>
                    </a:cubicBezTo>
                    <a:cubicBezTo>
                      <a:pt x="199345" y="16531"/>
                      <a:pt x="203422" y="-19568"/>
                      <a:pt x="240256" y="14924"/>
                    </a:cubicBezTo>
                    <a:lnTo>
                      <a:pt x="51385" y="203257"/>
                    </a:lnTo>
                    <a:close/>
                  </a:path>
                </a:pathLst>
              </a:custGeom>
              <a:solidFill>
                <a:srgbClr val="86C2EB"/>
              </a:solidFill>
              <a:ln w="0"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24DDE12E-29A6-BB7A-99A4-D7BF5F68AE42}"/>
                  </a:ext>
                </a:extLst>
              </p:cNvPr>
              <p:cNvSpPr/>
              <p:nvPr/>
            </p:nvSpPr>
            <p:spPr>
              <a:xfrm>
                <a:off x="2636552" y="4952246"/>
                <a:ext cx="1547157" cy="73233"/>
              </a:xfrm>
              <a:custGeom>
                <a:avLst/>
                <a:gdLst>
                  <a:gd name="connsiteX0" fmla="*/ 1525799 w 1547157"/>
                  <a:gd name="connsiteY0" fmla="*/ 0 h 73233"/>
                  <a:gd name="connsiteX1" fmla="*/ 1547157 w 1547157"/>
                  <a:gd name="connsiteY1" fmla="*/ 21298 h 73233"/>
                  <a:gd name="connsiteX2" fmla="*/ 1547157 w 1547157"/>
                  <a:gd name="connsiteY2" fmla="*/ 51936 h 73233"/>
                  <a:gd name="connsiteX3" fmla="*/ 1525799 w 1547157"/>
                  <a:gd name="connsiteY3" fmla="*/ 73233 h 73233"/>
                  <a:gd name="connsiteX4" fmla="*/ 21358 w 1547157"/>
                  <a:gd name="connsiteY4" fmla="*/ 73233 h 73233"/>
                  <a:gd name="connsiteX5" fmla="*/ 0 w 1547157"/>
                  <a:gd name="connsiteY5" fmla="*/ 51936 h 73233"/>
                  <a:gd name="connsiteX6" fmla="*/ 0 w 1547157"/>
                  <a:gd name="connsiteY6" fmla="*/ 21298 h 73233"/>
                  <a:gd name="connsiteX7" fmla="*/ 21358 w 1547157"/>
                  <a:gd name="connsiteY7" fmla="*/ 0 h 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7157" h="73233">
                    <a:moveTo>
                      <a:pt x="1525799" y="0"/>
                    </a:moveTo>
                    <a:cubicBezTo>
                      <a:pt x="1537595" y="0"/>
                      <a:pt x="1547157" y="9535"/>
                      <a:pt x="1547157" y="21298"/>
                    </a:cubicBezTo>
                    <a:lnTo>
                      <a:pt x="1547157" y="51936"/>
                    </a:lnTo>
                    <a:cubicBezTo>
                      <a:pt x="1547157" y="63698"/>
                      <a:pt x="1537595" y="73233"/>
                      <a:pt x="1525799" y="73233"/>
                    </a:cubicBezTo>
                    <a:lnTo>
                      <a:pt x="21358" y="73233"/>
                    </a:lnTo>
                    <a:cubicBezTo>
                      <a:pt x="9562" y="73233"/>
                      <a:pt x="0" y="63698"/>
                      <a:pt x="0" y="51936"/>
                    </a:cubicBezTo>
                    <a:lnTo>
                      <a:pt x="0" y="21298"/>
                    </a:lnTo>
                    <a:cubicBezTo>
                      <a:pt x="0" y="9535"/>
                      <a:pt x="9562" y="0"/>
                      <a:pt x="21358" y="0"/>
                    </a:cubicBezTo>
                    <a:close/>
                  </a:path>
                </a:pathLst>
              </a:custGeom>
              <a:solidFill>
                <a:srgbClr val="86C2EB"/>
              </a:solidFill>
              <a:ln w="0"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8D3B436C-FE91-0B8E-796B-D6C8DE914526}"/>
                  </a:ext>
                </a:extLst>
              </p:cNvPr>
              <p:cNvSpPr/>
              <p:nvPr/>
            </p:nvSpPr>
            <p:spPr>
              <a:xfrm>
                <a:off x="2654349" y="4988862"/>
                <a:ext cx="1511557" cy="18871"/>
              </a:xfrm>
              <a:custGeom>
                <a:avLst/>
                <a:gdLst>
                  <a:gd name="connsiteX0" fmla="*/ 3557 w 1511557"/>
                  <a:gd name="connsiteY0" fmla="*/ 0 h 18871"/>
                  <a:gd name="connsiteX1" fmla="*/ 1508000 w 1511557"/>
                  <a:gd name="connsiteY1" fmla="*/ 0 h 18871"/>
                  <a:gd name="connsiteX2" fmla="*/ 1511558 w 1511557"/>
                  <a:gd name="connsiteY2" fmla="*/ 3548 h 18871"/>
                  <a:gd name="connsiteX3" fmla="*/ 1511558 w 1511557"/>
                  <a:gd name="connsiteY3" fmla="*/ 15318 h 18871"/>
                  <a:gd name="connsiteX4" fmla="*/ 1508000 w 1511557"/>
                  <a:gd name="connsiteY4" fmla="*/ 18872 h 18871"/>
                  <a:gd name="connsiteX5" fmla="*/ 3560 w 1511557"/>
                  <a:gd name="connsiteY5" fmla="*/ 18872 h 18871"/>
                  <a:gd name="connsiteX6" fmla="*/ 0 w 1511557"/>
                  <a:gd name="connsiteY6" fmla="*/ 15318 h 18871"/>
                  <a:gd name="connsiteX7" fmla="*/ 0 w 1511557"/>
                  <a:gd name="connsiteY7" fmla="*/ 3548 h 18871"/>
                  <a:gd name="connsiteX8" fmla="*/ 3557 w 1511557"/>
                  <a:gd name="connsiteY8" fmla="*/ 0 h 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557" h="18871">
                    <a:moveTo>
                      <a:pt x="3557" y="0"/>
                    </a:moveTo>
                    <a:lnTo>
                      <a:pt x="1508000" y="0"/>
                    </a:lnTo>
                    <a:cubicBezTo>
                      <a:pt x="1509963" y="0"/>
                      <a:pt x="1511558" y="1591"/>
                      <a:pt x="1511558" y="3548"/>
                    </a:cubicBezTo>
                    <a:lnTo>
                      <a:pt x="1511558" y="15318"/>
                    </a:lnTo>
                    <a:cubicBezTo>
                      <a:pt x="1511558" y="17281"/>
                      <a:pt x="1509963" y="18872"/>
                      <a:pt x="1508000" y="18872"/>
                    </a:cubicBezTo>
                    <a:lnTo>
                      <a:pt x="3560" y="18872"/>
                    </a:lnTo>
                    <a:cubicBezTo>
                      <a:pt x="1595" y="18872"/>
                      <a:pt x="0" y="17281"/>
                      <a:pt x="0" y="15318"/>
                    </a:cubicBezTo>
                    <a:lnTo>
                      <a:pt x="0" y="3548"/>
                    </a:lnTo>
                    <a:cubicBezTo>
                      <a:pt x="0" y="1591"/>
                      <a:pt x="1594" y="0"/>
                      <a:pt x="3557" y="0"/>
                    </a:cubicBezTo>
                    <a:close/>
                  </a:path>
                </a:pathLst>
              </a:custGeom>
              <a:solidFill>
                <a:srgbClr val="BEE2FF"/>
              </a:solidFill>
              <a:ln w="0" cap="flat">
                <a:noFill/>
                <a:prstDash val="solid"/>
                <a:miter/>
              </a:ln>
            </p:spPr>
            <p:txBody>
              <a:bodyPr rtlCol="0" anchor="ctr"/>
              <a:lstStyle/>
              <a:p>
                <a:endParaRPr lang="nl-NL"/>
              </a:p>
            </p:txBody>
          </p:sp>
          <p:grpSp>
            <p:nvGrpSpPr>
              <p:cNvPr id="49" name="Graphic 8">
                <a:extLst>
                  <a:ext uri="{FF2B5EF4-FFF2-40B4-BE49-F238E27FC236}">
                    <a16:creationId xmlns:a16="http://schemas.microsoft.com/office/drawing/2014/main" id="{D41CAE70-2C58-1ADD-0DC0-E9145ABE2B17}"/>
                  </a:ext>
                </a:extLst>
              </p:cNvPr>
              <p:cNvGrpSpPr/>
              <p:nvPr/>
            </p:nvGrpSpPr>
            <p:grpSpPr>
              <a:xfrm>
                <a:off x="2770756" y="5056042"/>
                <a:ext cx="1166417" cy="189254"/>
                <a:chOff x="2920946" y="5077306"/>
                <a:chExt cx="1166417" cy="189254"/>
              </a:xfrm>
            </p:grpSpPr>
            <p:grpSp>
              <p:nvGrpSpPr>
                <p:cNvPr id="50" name="Graphic 8">
                  <a:extLst>
                    <a:ext uri="{FF2B5EF4-FFF2-40B4-BE49-F238E27FC236}">
                      <a16:creationId xmlns:a16="http://schemas.microsoft.com/office/drawing/2014/main" id="{89FE185D-DD8B-CD8A-4620-EE69A86B2F34}"/>
                    </a:ext>
                  </a:extLst>
                </p:cNvPr>
                <p:cNvGrpSpPr/>
                <p:nvPr/>
              </p:nvGrpSpPr>
              <p:grpSpPr>
                <a:xfrm>
                  <a:off x="2920946" y="5077306"/>
                  <a:ext cx="109226" cy="189254"/>
                  <a:chOff x="2920946" y="5077306"/>
                  <a:chExt cx="109226" cy="189254"/>
                </a:xfrm>
              </p:grpSpPr>
              <p:sp>
                <p:nvSpPr>
                  <p:cNvPr id="51" name="Vrije vorm 50">
                    <a:extLst>
                      <a:ext uri="{FF2B5EF4-FFF2-40B4-BE49-F238E27FC236}">
                        <a16:creationId xmlns:a16="http://schemas.microsoft.com/office/drawing/2014/main" id="{EF0D8050-AFFC-DAAF-482E-9BA9BEFC8BC6}"/>
                      </a:ext>
                    </a:extLst>
                  </p:cNvPr>
                  <p:cNvSpPr/>
                  <p:nvPr/>
                </p:nvSpPr>
                <p:spPr>
                  <a:xfrm>
                    <a:off x="2953826" y="5077306"/>
                    <a:ext cx="43468" cy="155992"/>
                  </a:xfrm>
                  <a:custGeom>
                    <a:avLst/>
                    <a:gdLst>
                      <a:gd name="connsiteX0" fmla="*/ 0 w 43468"/>
                      <a:gd name="connsiteY0" fmla="*/ 0 h 155992"/>
                      <a:gd name="connsiteX1" fmla="*/ 0 w 43468"/>
                      <a:gd name="connsiteY1" fmla="*/ 134322 h 155992"/>
                      <a:gd name="connsiteX2" fmla="*/ 21732 w 43468"/>
                      <a:gd name="connsiteY2" fmla="*/ 155992 h 155992"/>
                      <a:gd name="connsiteX3" fmla="*/ 43468 w 43468"/>
                      <a:gd name="connsiteY3" fmla="*/ 134322 h 155992"/>
                      <a:gd name="connsiteX4" fmla="*/ 43468 w 43468"/>
                      <a:gd name="connsiteY4" fmla="*/ 0 h 155992"/>
                      <a:gd name="connsiteX5" fmla="*/ 0 w 43468"/>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8" h="155992">
                        <a:moveTo>
                          <a:pt x="0" y="0"/>
                        </a:moveTo>
                        <a:lnTo>
                          <a:pt x="0" y="134322"/>
                        </a:lnTo>
                        <a:cubicBezTo>
                          <a:pt x="0" y="146292"/>
                          <a:pt x="9731" y="155992"/>
                          <a:pt x="21732" y="155992"/>
                        </a:cubicBezTo>
                        <a:cubicBezTo>
                          <a:pt x="33737" y="155992"/>
                          <a:pt x="43468" y="146292"/>
                          <a:pt x="43468" y="134322"/>
                        </a:cubicBezTo>
                        <a:lnTo>
                          <a:pt x="43468" y="0"/>
                        </a:lnTo>
                        <a:lnTo>
                          <a:pt x="0" y="0"/>
                        </a:lnTo>
                        <a:close/>
                      </a:path>
                    </a:pathLst>
                  </a:custGeom>
                  <a:solidFill>
                    <a:srgbClr val="86C2EB"/>
                  </a:solidFill>
                  <a:ln w="0"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F319726A-5DD2-D732-66E6-C47A0223839E}"/>
                      </a:ext>
                    </a:extLst>
                  </p:cNvPr>
                  <p:cNvSpPr/>
                  <p:nvPr/>
                </p:nvSpPr>
                <p:spPr>
                  <a:xfrm>
                    <a:off x="2920946" y="5157645"/>
                    <a:ext cx="109226" cy="108915"/>
                  </a:xfrm>
                  <a:custGeom>
                    <a:avLst/>
                    <a:gdLst>
                      <a:gd name="connsiteX0" fmla="*/ 109227 w 109226"/>
                      <a:gd name="connsiteY0" fmla="*/ 54458 h 108915"/>
                      <a:gd name="connsiteX1" fmla="*/ 54614 w 109226"/>
                      <a:gd name="connsiteY1" fmla="*/ 108916 h 108915"/>
                      <a:gd name="connsiteX2" fmla="*/ 0 w 109226"/>
                      <a:gd name="connsiteY2" fmla="*/ 54458 h 108915"/>
                      <a:gd name="connsiteX3" fmla="*/ 54614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4" y="108916"/>
                        </a:cubicBezTo>
                        <a:cubicBezTo>
                          <a:pt x="24451" y="108916"/>
                          <a:pt x="0" y="84534"/>
                          <a:pt x="0" y="54458"/>
                        </a:cubicBezTo>
                        <a:cubicBezTo>
                          <a:pt x="0" y="24382"/>
                          <a:pt x="24451" y="0"/>
                          <a:pt x="54614" y="0"/>
                        </a:cubicBezTo>
                        <a:cubicBezTo>
                          <a:pt x="84776" y="0"/>
                          <a:pt x="109227" y="24382"/>
                          <a:pt x="109227" y="54458"/>
                        </a:cubicBezTo>
                        <a:close/>
                      </a:path>
                    </a:pathLst>
                  </a:custGeom>
                  <a:solidFill>
                    <a:srgbClr val="77ADDA"/>
                  </a:solidFill>
                  <a:ln w="0"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675167BE-E74B-FA49-86CB-DC07D31D6A90}"/>
                      </a:ext>
                    </a:extLst>
                  </p:cNvPr>
                  <p:cNvSpPr/>
                  <p:nvPr/>
                </p:nvSpPr>
                <p:spPr>
                  <a:xfrm>
                    <a:off x="2943052" y="5179688"/>
                    <a:ext cx="65015" cy="64830"/>
                  </a:xfrm>
                  <a:custGeom>
                    <a:avLst/>
                    <a:gdLst>
                      <a:gd name="connsiteX0" fmla="*/ 65016 w 65015"/>
                      <a:gd name="connsiteY0" fmla="*/ 32415 h 64830"/>
                      <a:gd name="connsiteX1" fmla="*/ 32508 w 65015"/>
                      <a:gd name="connsiteY1" fmla="*/ 64831 h 64830"/>
                      <a:gd name="connsiteX2" fmla="*/ 0 w 65015"/>
                      <a:gd name="connsiteY2" fmla="*/ 32415 h 64830"/>
                      <a:gd name="connsiteX3" fmla="*/ 32508 w 65015"/>
                      <a:gd name="connsiteY3" fmla="*/ 0 h 64830"/>
                      <a:gd name="connsiteX4" fmla="*/ 65016 w 65015"/>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5"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solidFill>
                    <a:srgbClr val="E7F3FB"/>
                  </a:solidFill>
                  <a:ln w="0" cap="flat">
                    <a:noFill/>
                    <a:prstDash val="solid"/>
                    <a:miter/>
                  </a:ln>
                </p:spPr>
                <p:txBody>
                  <a:bodyPr rtlCol="0" anchor="ctr"/>
                  <a:lstStyle/>
                  <a:p>
                    <a:endParaRPr lang="nl-NL"/>
                  </a:p>
                </p:txBody>
              </p:sp>
            </p:grpSp>
            <p:grpSp>
              <p:nvGrpSpPr>
                <p:cNvPr id="54" name="Graphic 8">
                  <a:extLst>
                    <a:ext uri="{FF2B5EF4-FFF2-40B4-BE49-F238E27FC236}">
                      <a16:creationId xmlns:a16="http://schemas.microsoft.com/office/drawing/2014/main" id="{FDCA7659-852C-56DD-C93F-04BD4E740873}"/>
                    </a:ext>
                  </a:extLst>
                </p:cNvPr>
                <p:cNvGrpSpPr/>
                <p:nvPr/>
              </p:nvGrpSpPr>
              <p:grpSpPr>
                <a:xfrm>
                  <a:off x="3978137" y="5077306"/>
                  <a:ext cx="109226" cy="189254"/>
                  <a:chOff x="3978137" y="5077306"/>
                  <a:chExt cx="109226" cy="189254"/>
                </a:xfrm>
              </p:grpSpPr>
              <p:sp>
                <p:nvSpPr>
                  <p:cNvPr id="55" name="Vrije vorm 54">
                    <a:extLst>
                      <a:ext uri="{FF2B5EF4-FFF2-40B4-BE49-F238E27FC236}">
                        <a16:creationId xmlns:a16="http://schemas.microsoft.com/office/drawing/2014/main" id="{A455305A-3720-50AD-410B-4784A7A3C150}"/>
                      </a:ext>
                    </a:extLst>
                  </p:cNvPr>
                  <p:cNvSpPr/>
                  <p:nvPr/>
                </p:nvSpPr>
                <p:spPr>
                  <a:xfrm>
                    <a:off x="4011018" y="5077306"/>
                    <a:ext cx="43463" cy="155992"/>
                  </a:xfrm>
                  <a:custGeom>
                    <a:avLst/>
                    <a:gdLst>
                      <a:gd name="connsiteX0" fmla="*/ 0 w 43463"/>
                      <a:gd name="connsiteY0" fmla="*/ 0 h 155992"/>
                      <a:gd name="connsiteX1" fmla="*/ 0 w 43463"/>
                      <a:gd name="connsiteY1" fmla="*/ 134322 h 155992"/>
                      <a:gd name="connsiteX2" fmla="*/ 21732 w 43463"/>
                      <a:gd name="connsiteY2" fmla="*/ 155992 h 155992"/>
                      <a:gd name="connsiteX3" fmla="*/ 43464 w 43463"/>
                      <a:gd name="connsiteY3" fmla="*/ 134322 h 155992"/>
                      <a:gd name="connsiteX4" fmla="*/ 43464 w 43463"/>
                      <a:gd name="connsiteY4" fmla="*/ 0 h 155992"/>
                      <a:gd name="connsiteX5" fmla="*/ 0 w 43463"/>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3" h="155992">
                        <a:moveTo>
                          <a:pt x="0" y="0"/>
                        </a:moveTo>
                        <a:lnTo>
                          <a:pt x="0" y="134322"/>
                        </a:lnTo>
                        <a:cubicBezTo>
                          <a:pt x="0" y="146292"/>
                          <a:pt x="9728" y="155992"/>
                          <a:pt x="21732" y="155992"/>
                        </a:cubicBezTo>
                        <a:cubicBezTo>
                          <a:pt x="33736" y="155992"/>
                          <a:pt x="43464" y="146292"/>
                          <a:pt x="43464" y="134322"/>
                        </a:cubicBezTo>
                        <a:lnTo>
                          <a:pt x="43464" y="0"/>
                        </a:lnTo>
                        <a:lnTo>
                          <a:pt x="0" y="0"/>
                        </a:lnTo>
                        <a:close/>
                      </a:path>
                    </a:pathLst>
                  </a:custGeom>
                  <a:solidFill>
                    <a:srgbClr val="86C2EB"/>
                  </a:solidFill>
                  <a:ln w="0"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7B8C3F1F-40DC-4EB8-9B8E-9C36091804DB}"/>
                      </a:ext>
                    </a:extLst>
                  </p:cNvPr>
                  <p:cNvSpPr/>
                  <p:nvPr/>
                </p:nvSpPr>
                <p:spPr>
                  <a:xfrm>
                    <a:off x="3978137" y="5157645"/>
                    <a:ext cx="109226" cy="108915"/>
                  </a:xfrm>
                  <a:custGeom>
                    <a:avLst/>
                    <a:gdLst>
                      <a:gd name="connsiteX0" fmla="*/ 109227 w 109226"/>
                      <a:gd name="connsiteY0" fmla="*/ 54458 h 108915"/>
                      <a:gd name="connsiteX1" fmla="*/ 54613 w 109226"/>
                      <a:gd name="connsiteY1" fmla="*/ 108916 h 108915"/>
                      <a:gd name="connsiteX2" fmla="*/ 0 w 109226"/>
                      <a:gd name="connsiteY2" fmla="*/ 54458 h 108915"/>
                      <a:gd name="connsiteX3" fmla="*/ 54613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3" y="108916"/>
                        </a:cubicBezTo>
                        <a:cubicBezTo>
                          <a:pt x="24451" y="108916"/>
                          <a:pt x="0" y="84534"/>
                          <a:pt x="0" y="54458"/>
                        </a:cubicBezTo>
                        <a:cubicBezTo>
                          <a:pt x="0" y="24382"/>
                          <a:pt x="24451" y="0"/>
                          <a:pt x="54613" y="0"/>
                        </a:cubicBezTo>
                        <a:cubicBezTo>
                          <a:pt x="84776" y="0"/>
                          <a:pt x="109227" y="24382"/>
                          <a:pt x="109227" y="54458"/>
                        </a:cubicBezTo>
                        <a:close/>
                      </a:path>
                    </a:pathLst>
                  </a:custGeom>
                  <a:solidFill>
                    <a:srgbClr val="77ADDA"/>
                  </a:solidFill>
                  <a:ln w="0"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E4D954D6-35FC-3E62-8C71-5BCE62F62728}"/>
                      </a:ext>
                    </a:extLst>
                  </p:cNvPr>
                  <p:cNvSpPr/>
                  <p:nvPr/>
                </p:nvSpPr>
                <p:spPr>
                  <a:xfrm>
                    <a:off x="4000242" y="5179688"/>
                    <a:ext cx="65016" cy="64830"/>
                  </a:xfrm>
                  <a:custGeom>
                    <a:avLst/>
                    <a:gdLst>
                      <a:gd name="connsiteX0" fmla="*/ 65016 w 65016"/>
                      <a:gd name="connsiteY0" fmla="*/ 32415 h 64830"/>
                      <a:gd name="connsiteX1" fmla="*/ 32508 w 65016"/>
                      <a:gd name="connsiteY1" fmla="*/ 64831 h 64830"/>
                      <a:gd name="connsiteX2" fmla="*/ 0 w 65016"/>
                      <a:gd name="connsiteY2" fmla="*/ 32415 h 64830"/>
                      <a:gd name="connsiteX3" fmla="*/ 32508 w 65016"/>
                      <a:gd name="connsiteY3" fmla="*/ 0 h 64830"/>
                      <a:gd name="connsiteX4" fmla="*/ 65016 w 65016"/>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6"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solidFill>
                    <a:srgbClr val="E7F3FB"/>
                  </a:solidFill>
                  <a:ln w="0" cap="flat">
                    <a:noFill/>
                    <a:prstDash val="solid"/>
                    <a:miter/>
                  </a:ln>
                </p:spPr>
                <p:txBody>
                  <a:bodyPr rtlCol="0" anchor="ctr"/>
                  <a:lstStyle/>
                  <a:p>
                    <a:endParaRPr lang="nl-NL"/>
                  </a:p>
                </p:txBody>
              </p:sp>
            </p:grpSp>
          </p:grpSp>
          <p:sp>
            <p:nvSpPr>
              <p:cNvPr id="58" name="Vrije vorm 57">
                <a:extLst>
                  <a:ext uri="{FF2B5EF4-FFF2-40B4-BE49-F238E27FC236}">
                    <a16:creationId xmlns:a16="http://schemas.microsoft.com/office/drawing/2014/main" id="{AB41F3C6-01FF-75EE-88C8-416E96DBC34C}"/>
                  </a:ext>
                </a:extLst>
              </p:cNvPr>
              <p:cNvSpPr/>
              <p:nvPr/>
            </p:nvSpPr>
            <p:spPr>
              <a:xfrm>
                <a:off x="4138011" y="4706360"/>
                <a:ext cx="45696" cy="319117"/>
              </a:xfrm>
              <a:custGeom>
                <a:avLst/>
                <a:gdLst>
                  <a:gd name="connsiteX0" fmla="*/ 35818 w 45696"/>
                  <a:gd name="connsiteY0" fmla="*/ 0 h 319117"/>
                  <a:gd name="connsiteX1" fmla="*/ 9879 w 45696"/>
                  <a:gd name="connsiteY1" fmla="*/ 0 h 319117"/>
                  <a:gd name="connsiteX2" fmla="*/ 0 w 45696"/>
                  <a:gd name="connsiteY2" fmla="*/ 9851 h 319117"/>
                  <a:gd name="connsiteX3" fmla="*/ 0 w 45696"/>
                  <a:gd name="connsiteY3" fmla="*/ 319118 h 319117"/>
                  <a:gd name="connsiteX4" fmla="*/ 45697 w 45696"/>
                  <a:gd name="connsiteY4" fmla="*/ 319118 h 319117"/>
                  <a:gd name="connsiteX5" fmla="*/ 45697 w 45696"/>
                  <a:gd name="connsiteY5" fmla="*/ 9851 h 319117"/>
                  <a:gd name="connsiteX6" fmla="*/ 35818 w 45696"/>
                  <a:gd name="connsiteY6" fmla="*/ 0 h 3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96" h="319117">
                    <a:moveTo>
                      <a:pt x="35818" y="0"/>
                    </a:moveTo>
                    <a:lnTo>
                      <a:pt x="9879" y="0"/>
                    </a:lnTo>
                    <a:cubicBezTo>
                      <a:pt x="4423" y="0"/>
                      <a:pt x="0" y="4411"/>
                      <a:pt x="0" y="9851"/>
                    </a:cubicBezTo>
                    <a:lnTo>
                      <a:pt x="0" y="319118"/>
                    </a:lnTo>
                    <a:lnTo>
                      <a:pt x="45697" y="319118"/>
                    </a:lnTo>
                    <a:lnTo>
                      <a:pt x="45697" y="9851"/>
                    </a:lnTo>
                    <a:cubicBezTo>
                      <a:pt x="45697" y="4411"/>
                      <a:pt x="41274" y="0"/>
                      <a:pt x="35818" y="0"/>
                    </a:cubicBezTo>
                    <a:close/>
                  </a:path>
                </a:pathLst>
              </a:custGeom>
              <a:solidFill>
                <a:srgbClr val="BEE2FF"/>
              </a:solidFill>
              <a:ln w="0" cap="flat">
                <a:noFill/>
                <a:prstDash val="solid"/>
                <a:miter/>
              </a:ln>
            </p:spPr>
            <p:txBody>
              <a:bodyPr rtlCol="0" anchor="ctr"/>
              <a:lstStyle/>
              <a:p>
                <a:endParaRPr lang="nl-NL"/>
              </a:p>
            </p:txBody>
          </p:sp>
          <p:sp>
            <p:nvSpPr>
              <p:cNvPr id="108" name="Vrije vorm 107">
                <a:extLst>
                  <a:ext uri="{FF2B5EF4-FFF2-40B4-BE49-F238E27FC236}">
                    <a16:creationId xmlns:a16="http://schemas.microsoft.com/office/drawing/2014/main" id="{73E74F9B-2782-D1BD-7A8B-63CF9B1B4125}"/>
                  </a:ext>
                </a:extLst>
              </p:cNvPr>
              <p:cNvSpPr/>
              <p:nvPr/>
            </p:nvSpPr>
            <p:spPr>
              <a:xfrm>
                <a:off x="2790716" y="4680883"/>
                <a:ext cx="626324" cy="231203"/>
              </a:xfrm>
              <a:custGeom>
                <a:avLst/>
                <a:gdLst>
                  <a:gd name="connsiteX0" fmla="*/ 1040985 w 1103279"/>
                  <a:gd name="connsiteY0" fmla="*/ 0 h 407267"/>
                  <a:gd name="connsiteX1" fmla="*/ 62292 w 1103279"/>
                  <a:gd name="connsiteY1" fmla="*/ 0 h 407267"/>
                  <a:gd name="connsiteX2" fmla="*/ 0 w 1103279"/>
                  <a:gd name="connsiteY2" fmla="*/ 62117 h 407267"/>
                  <a:gd name="connsiteX3" fmla="*/ 0 w 1103279"/>
                  <a:gd name="connsiteY3" fmla="*/ 391597 h 407267"/>
                  <a:gd name="connsiteX4" fmla="*/ 15620 w 1103279"/>
                  <a:gd name="connsiteY4" fmla="*/ 407267 h 407267"/>
                  <a:gd name="connsiteX5" fmla="*/ 31335 w 1103279"/>
                  <a:gd name="connsiteY5" fmla="*/ 391597 h 407267"/>
                  <a:gd name="connsiteX6" fmla="*/ 31335 w 1103279"/>
                  <a:gd name="connsiteY6" fmla="*/ 231084 h 407267"/>
                  <a:gd name="connsiteX7" fmla="*/ 1071848 w 1103279"/>
                  <a:gd name="connsiteY7" fmla="*/ 231084 h 407267"/>
                  <a:gd name="connsiteX8" fmla="*/ 1071848 w 1103279"/>
                  <a:gd name="connsiteY8" fmla="*/ 391597 h 407267"/>
                  <a:gd name="connsiteX9" fmla="*/ 1087564 w 1103279"/>
                  <a:gd name="connsiteY9" fmla="*/ 407267 h 407267"/>
                  <a:gd name="connsiteX10" fmla="*/ 1103279 w 1103279"/>
                  <a:gd name="connsiteY10" fmla="*/ 391597 h 407267"/>
                  <a:gd name="connsiteX11" fmla="*/ 1103279 w 1103279"/>
                  <a:gd name="connsiteY11" fmla="*/ 62117 h 407267"/>
                  <a:gd name="connsiteX12" fmla="*/ 1040985 w 1103279"/>
                  <a:gd name="connsiteY12" fmla="*/ 0 h 407267"/>
                  <a:gd name="connsiteX13" fmla="*/ 1071848 w 1103279"/>
                  <a:gd name="connsiteY13" fmla="*/ 199836 h 407267"/>
                  <a:gd name="connsiteX14" fmla="*/ 31335 w 1103279"/>
                  <a:gd name="connsiteY14" fmla="*/ 199836 h 407267"/>
                  <a:gd name="connsiteX15" fmla="*/ 31335 w 1103279"/>
                  <a:gd name="connsiteY15" fmla="*/ 62117 h 407267"/>
                  <a:gd name="connsiteX16" fmla="*/ 62292 w 1103279"/>
                  <a:gd name="connsiteY16" fmla="*/ 31248 h 407267"/>
                  <a:gd name="connsiteX17" fmla="*/ 1040985 w 1103279"/>
                  <a:gd name="connsiteY17" fmla="*/ 31248 h 407267"/>
                  <a:gd name="connsiteX18" fmla="*/ 1071848 w 1103279"/>
                  <a:gd name="connsiteY18" fmla="*/ 62117 h 407267"/>
                  <a:gd name="connsiteX19" fmla="*/ 1071848 w 1103279"/>
                  <a:gd name="connsiteY19" fmla="*/ 199836 h 40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279" h="407267">
                    <a:moveTo>
                      <a:pt x="1040985" y="0"/>
                    </a:moveTo>
                    <a:lnTo>
                      <a:pt x="62292" y="0"/>
                    </a:lnTo>
                    <a:cubicBezTo>
                      <a:pt x="27908" y="0"/>
                      <a:pt x="0" y="27923"/>
                      <a:pt x="0" y="62117"/>
                    </a:cubicBezTo>
                    <a:lnTo>
                      <a:pt x="0" y="391597"/>
                    </a:lnTo>
                    <a:cubicBezTo>
                      <a:pt x="0" y="400241"/>
                      <a:pt x="6953" y="407267"/>
                      <a:pt x="15620" y="407267"/>
                    </a:cubicBezTo>
                    <a:cubicBezTo>
                      <a:pt x="24289" y="407267"/>
                      <a:pt x="31335" y="400241"/>
                      <a:pt x="31335" y="391597"/>
                    </a:cubicBezTo>
                    <a:lnTo>
                      <a:pt x="31335" y="231084"/>
                    </a:lnTo>
                    <a:lnTo>
                      <a:pt x="1071848" y="231084"/>
                    </a:lnTo>
                    <a:lnTo>
                      <a:pt x="1071848" y="391597"/>
                    </a:lnTo>
                    <a:cubicBezTo>
                      <a:pt x="1071848" y="400241"/>
                      <a:pt x="1078897" y="407267"/>
                      <a:pt x="1087564" y="407267"/>
                    </a:cubicBezTo>
                    <a:cubicBezTo>
                      <a:pt x="1096231" y="407267"/>
                      <a:pt x="1103279" y="400241"/>
                      <a:pt x="1103279" y="391597"/>
                    </a:cubicBezTo>
                    <a:lnTo>
                      <a:pt x="1103279" y="62117"/>
                    </a:lnTo>
                    <a:cubicBezTo>
                      <a:pt x="1103279" y="27923"/>
                      <a:pt x="1075276" y="0"/>
                      <a:pt x="1040985" y="0"/>
                    </a:cubicBezTo>
                    <a:close/>
                    <a:moveTo>
                      <a:pt x="1071848" y="199836"/>
                    </a:moveTo>
                    <a:lnTo>
                      <a:pt x="31335" y="199836"/>
                    </a:lnTo>
                    <a:lnTo>
                      <a:pt x="31335" y="62117"/>
                    </a:lnTo>
                    <a:cubicBezTo>
                      <a:pt x="31335" y="45115"/>
                      <a:pt x="45244" y="31248"/>
                      <a:pt x="62292" y="31248"/>
                    </a:cubicBezTo>
                    <a:lnTo>
                      <a:pt x="1040985" y="31248"/>
                    </a:lnTo>
                    <a:cubicBezTo>
                      <a:pt x="1058036" y="31248"/>
                      <a:pt x="1071848" y="45115"/>
                      <a:pt x="1071848" y="62117"/>
                    </a:cubicBezTo>
                    <a:lnTo>
                      <a:pt x="1071848" y="199836"/>
                    </a:lnTo>
                    <a:close/>
                  </a:path>
                </a:pathLst>
              </a:custGeom>
              <a:solidFill>
                <a:srgbClr val="77ADDA"/>
              </a:solidFill>
              <a:ln w="0"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C5C42BBC-B9AA-6DB1-B851-270EE2BC2134}"/>
                  </a:ext>
                </a:extLst>
              </p:cNvPr>
              <p:cNvSpPr/>
              <p:nvPr/>
            </p:nvSpPr>
            <p:spPr>
              <a:xfrm>
                <a:off x="2636552" y="5024645"/>
                <a:ext cx="1434825" cy="31396"/>
              </a:xfrm>
              <a:custGeom>
                <a:avLst/>
                <a:gdLst>
                  <a:gd name="connsiteX0" fmla="*/ 1419085 w 1434825"/>
                  <a:gd name="connsiteY0" fmla="*/ 0 h 31396"/>
                  <a:gd name="connsiteX1" fmla="*/ 15745 w 1434825"/>
                  <a:gd name="connsiteY1" fmla="*/ 0 h 31396"/>
                  <a:gd name="connsiteX2" fmla="*/ 0 w 1434825"/>
                  <a:gd name="connsiteY2" fmla="*/ 15701 h 31396"/>
                  <a:gd name="connsiteX3" fmla="*/ 15745 w 1434825"/>
                  <a:gd name="connsiteY3" fmla="*/ 31397 h 31396"/>
                  <a:gd name="connsiteX4" fmla="*/ 1419085 w 1434825"/>
                  <a:gd name="connsiteY4" fmla="*/ 31397 h 31396"/>
                  <a:gd name="connsiteX5" fmla="*/ 1434826 w 1434825"/>
                  <a:gd name="connsiteY5" fmla="*/ 15701 h 31396"/>
                  <a:gd name="connsiteX6" fmla="*/ 1419085 w 1434825"/>
                  <a:gd name="connsiteY6" fmla="*/ 0 h 3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4825" h="31396">
                    <a:moveTo>
                      <a:pt x="1419085" y="0"/>
                    </a:moveTo>
                    <a:lnTo>
                      <a:pt x="15745" y="0"/>
                    </a:lnTo>
                    <a:cubicBezTo>
                      <a:pt x="7048" y="0"/>
                      <a:pt x="0" y="7031"/>
                      <a:pt x="0" y="15701"/>
                    </a:cubicBezTo>
                    <a:cubicBezTo>
                      <a:pt x="0" y="24371"/>
                      <a:pt x="7048" y="31397"/>
                      <a:pt x="15745" y="31397"/>
                    </a:cubicBezTo>
                    <a:lnTo>
                      <a:pt x="1419085" y="31397"/>
                    </a:lnTo>
                    <a:cubicBezTo>
                      <a:pt x="1427780" y="31397"/>
                      <a:pt x="1434826" y="24371"/>
                      <a:pt x="1434826" y="15701"/>
                    </a:cubicBezTo>
                    <a:cubicBezTo>
                      <a:pt x="1434826" y="7026"/>
                      <a:pt x="1427780" y="0"/>
                      <a:pt x="1419085" y="0"/>
                    </a:cubicBezTo>
                    <a:close/>
                  </a:path>
                </a:pathLst>
              </a:custGeom>
              <a:solidFill>
                <a:srgbClr val="86C2EB"/>
              </a:solidFill>
              <a:ln w="0" cap="flat">
                <a:noFill/>
                <a:prstDash val="solid"/>
                <a:miter/>
              </a:ln>
            </p:spPr>
            <p:txBody>
              <a:bodyPr rtlCol="0" anchor="ctr"/>
              <a:lstStyle/>
              <a:p>
                <a:endParaRPr lang="nl-NL"/>
              </a:p>
            </p:txBody>
          </p:sp>
        </p:grpSp>
      </p:grpSp>
      <p:sp>
        <p:nvSpPr>
          <p:cNvPr id="187" name="Titel 186">
            <a:extLst>
              <a:ext uri="{FF2B5EF4-FFF2-40B4-BE49-F238E27FC236}">
                <a16:creationId xmlns:a16="http://schemas.microsoft.com/office/drawing/2014/main" id="{1161C09E-3B64-0D21-1123-24859BDE73E6}"/>
              </a:ext>
            </a:extLst>
          </p:cNvPr>
          <p:cNvSpPr>
            <a:spLocks noGrp="1"/>
          </p:cNvSpPr>
          <p:nvPr>
            <p:ph type="title"/>
          </p:nvPr>
        </p:nvSpPr>
        <p:spPr/>
        <p:txBody>
          <a:bodyPr anchor="t"/>
          <a:lstStyle/>
          <a:p>
            <a:pPr algn="ctr"/>
            <a:r>
              <a:rPr lang="nl-NL" sz="3700"/>
              <a:t>Medicatie-incidenten</a:t>
            </a:r>
          </a:p>
        </p:txBody>
      </p:sp>
      <p:grpSp>
        <p:nvGrpSpPr>
          <p:cNvPr id="3" name="Groep 2">
            <a:extLst>
              <a:ext uri="{FF2B5EF4-FFF2-40B4-BE49-F238E27FC236}">
                <a16:creationId xmlns:a16="http://schemas.microsoft.com/office/drawing/2014/main" id="{DC84593C-F28E-BB82-D22B-193381934EB7}"/>
              </a:ext>
            </a:extLst>
          </p:cNvPr>
          <p:cNvGrpSpPr/>
          <p:nvPr/>
        </p:nvGrpSpPr>
        <p:grpSpPr>
          <a:xfrm>
            <a:off x="0" y="6047720"/>
            <a:ext cx="12193588" cy="810280"/>
            <a:chOff x="0" y="6047720"/>
            <a:chExt cx="12193588" cy="810280"/>
          </a:xfrm>
        </p:grpSpPr>
        <p:sp>
          <p:nvSpPr>
            <p:cNvPr id="6" name="Rechthoek 5">
              <a:extLst>
                <a:ext uri="{FF2B5EF4-FFF2-40B4-BE49-F238E27FC236}">
                  <a16:creationId xmlns:a16="http://schemas.microsoft.com/office/drawing/2014/main" id="{F8C6C846-B6C3-8E70-2FC2-E5EA5442B697}"/>
                </a:ext>
              </a:extLst>
            </p:cNvPr>
            <p:cNvSpPr/>
            <p:nvPr/>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0" name="Graphic 2">
              <a:extLst>
                <a:ext uri="{FF2B5EF4-FFF2-40B4-BE49-F238E27FC236}">
                  <a16:creationId xmlns:a16="http://schemas.microsoft.com/office/drawing/2014/main" id="{0AFA8F87-0DB4-1B24-F5EA-9E7B654F26D8}"/>
                </a:ext>
              </a:extLst>
            </p:cNvPr>
            <p:cNvGrpSpPr>
              <a:grpSpLocks noChangeAspect="1"/>
            </p:cNvGrpSpPr>
            <p:nvPr/>
          </p:nvGrpSpPr>
          <p:grpSpPr>
            <a:xfrm>
              <a:off x="8268734" y="6047720"/>
              <a:ext cx="3698154" cy="442443"/>
              <a:chOff x="879392" y="2827824"/>
              <a:chExt cx="10618826" cy="1270425"/>
            </a:xfrm>
          </p:grpSpPr>
          <p:grpSp>
            <p:nvGrpSpPr>
              <p:cNvPr id="69" name="Graphic 2">
                <a:extLst>
                  <a:ext uri="{FF2B5EF4-FFF2-40B4-BE49-F238E27FC236}">
                    <a16:creationId xmlns:a16="http://schemas.microsoft.com/office/drawing/2014/main" id="{9B8003E2-5958-0D83-BF71-5F2E0BB207DC}"/>
                  </a:ext>
                </a:extLst>
              </p:cNvPr>
              <p:cNvGrpSpPr/>
              <p:nvPr/>
            </p:nvGrpSpPr>
            <p:grpSpPr>
              <a:xfrm>
                <a:off x="1256680" y="3091869"/>
                <a:ext cx="853236" cy="630087"/>
                <a:chOff x="1256680" y="3091869"/>
                <a:chExt cx="853236" cy="630087"/>
              </a:xfrm>
            </p:grpSpPr>
            <p:sp>
              <p:nvSpPr>
                <p:cNvPr id="235" name="Vrije vorm 234">
                  <a:extLst>
                    <a:ext uri="{FF2B5EF4-FFF2-40B4-BE49-F238E27FC236}">
                      <a16:creationId xmlns:a16="http://schemas.microsoft.com/office/drawing/2014/main" id="{ECCFABBE-71F5-9534-7873-B4996E7F312D}"/>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236" name="Vrije vorm 235">
                  <a:extLst>
                    <a:ext uri="{FF2B5EF4-FFF2-40B4-BE49-F238E27FC236}">
                      <a16:creationId xmlns:a16="http://schemas.microsoft.com/office/drawing/2014/main" id="{AE91812F-E222-0CE3-DDE6-6865DAFCD17E}"/>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237" name="Vrije vorm 236">
                  <a:extLst>
                    <a:ext uri="{FF2B5EF4-FFF2-40B4-BE49-F238E27FC236}">
                      <a16:creationId xmlns:a16="http://schemas.microsoft.com/office/drawing/2014/main" id="{5B90CDCF-1ED2-DFD6-6614-FD2162927B09}"/>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238" name="Vrije vorm 237">
                  <a:extLst>
                    <a:ext uri="{FF2B5EF4-FFF2-40B4-BE49-F238E27FC236}">
                      <a16:creationId xmlns:a16="http://schemas.microsoft.com/office/drawing/2014/main" id="{AD127C3A-059A-BFEF-E9B4-77DAD7C31F26}"/>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239" name="Vrije vorm 238">
                  <a:extLst>
                    <a:ext uri="{FF2B5EF4-FFF2-40B4-BE49-F238E27FC236}">
                      <a16:creationId xmlns:a16="http://schemas.microsoft.com/office/drawing/2014/main" id="{CAB9F958-4165-322C-C357-46BCE18D8362}"/>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240" name="Vrije vorm 239">
                  <a:extLst>
                    <a:ext uri="{FF2B5EF4-FFF2-40B4-BE49-F238E27FC236}">
                      <a16:creationId xmlns:a16="http://schemas.microsoft.com/office/drawing/2014/main" id="{9B714709-AFA8-6B6A-4CB3-5B710205F86D}"/>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83" name="Graphic 2">
                <a:extLst>
                  <a:ext uri="{FF2B5EF4-FFF2-40B4-BE49-F238E27FC236}">
                    <a16:creationId xmlns:a16="http://schemas.microsoft.com/office/drawing/2014/main" id="{FE49BB40-118B-FF45-0429-A53BFBAA8C2E}"/>
                  </a:ext>
                </a:extLst>
              </p:cNvPr>
              <p:cNvGrpSpPr/>
              <p:nvPr/>
            </p:nvGrpSpPr>
            <p:grpSpPr>
              <a:xfrm>
                <a:off x="2591781" y="3013012"/>
                <a:ext cx="8906436" cy="574254"/>
                <a:chOff x="2591781" y="3013012"/>
                <a:chExt cx="8906436" cy="574254"/>
              </a:xfrm>
              <a:solidFill>
                <a:srgbClr val="005184"/>
              </a:solidFill>
            </p:grpSpPr>
            <p:sp>
              <p:nvSpPr>
                <p:cNvPr id="209" name="Vrije vorm 208">
                  <a:extLst>
                    <a:ext uri="{FF2B5EF4-FFF2-40B4-BE49-F238E27FC236}">
                      <a16:creationId xmlns:a16="http://schemas.microsoft.com/office/drawing/2014/main" id="{E5ECAFBF-6FF5-D19F-9D4A-93266DA18017}"/>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210" name="Vrije vorm 209">
                  <a:extLst>
                    <a:ext uri="{FF2B5EF4-FFF2-40B4-BE49-F238E27FC236}">
                      <a16:creationId xmlns:a16="http://schemas.microsoft.com/office/drawing/2014/main" id="{E9C19019-2AE4-5BEC-687B-3635E0847C54}"/>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211" name="Vrije vorm 210">
                  <a:extLst>
                    <a:ext uri="{FF2B5EF4-FFF2-40B4-BE49-F238E27FC236}">
                      <a16:creationId xmlns:a16="http://schemas.microsoft.com/office/drawing/2014/main" id="{EDE35BF7-05DC-868C-C3A0-3D3CE626E0C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212" name="Vrije vorm 211">
                  <a:extLst>
                    <a:ext uri="{FF2B5EF4-FFF2-40B4-BE49-F238E27FC236}">
                      <a16:creationId xmlns:a16="http://schemas.microsoft.com/office/drawing/2014/main" id="{FB5E57E6-F69F-94F9-C361-B83915C9D06B}"/>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213" name="Vrije vorm 212">
                  <a:extLst>
                    <a:ext uri="{FF2B5EF4-FFF2-40B4-BE49-F238E27FC236}">
                      <a16:creationId xmlns:a16="http://schemas.microsoft.com/office/drawing/2014/main" id="{6A6C194D-D156-61DF-7023-7606CF482E08}"/>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214" name="Vrije vorm 213">
                  <a:extLst>
                    <a:ext uri="{FF2B5EF4-FFF2-40B4-BE49-F238E27FC236}">
                      <a16:creationId xmlns:a16="http://schemas.microsoft.com/office/drawing/2014/main" id="{4FF5AAD2-0ACE-563D-32FD-EDD39826D51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215" name="Vrije vorm 214">
                  <a:extLst>
                    <a:ext uri="{FF2B5EF4-FFF2-40B4-BE49-F238E27FC236}">
                      <a16:creationId xmlns:a16="http://schemas.microsoft.com/office/drawing/2014/main" id="{0154145F-2692-195F-07A0-CB75BFD94F0D}"/>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216" name="Vrije vorm 215">
                  <a:extLst>
                    <a:ext uri="{FF2B5EF4-FFF2-40B4-BE49-F238E27FC236}">
                      <a16:creationId xmlns:a16="http://schemas.microsoft.com/office/drawing/2014/main" id="{BB6C62B3-7143-4835-305E-DAA9301410DE}"/>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217" name="Vrije vorm 216">
                  <a:extLst>
                    <a:ext uri="{FF2B5EF4-FFF2-40B4-BE49-F238E27FC236}">
                      <a16:creationId xmlns:a16="http://schemas.microsoft.com/office/drawing/2014/main" id="{37F46B61-69BE-8B36-B745-28DF7479AF01}"/>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218" name="Vrije vorm 217">
                  <a:extLst>
                    <a:ext uri="{FF2B5EF4-FFF2-40B4-BE49-F238E27FC236}">
                      <a16:creationId xmlns:a16="http://schemas.microsoft.com/office/drawing/2014/main" id="{3A16C88F-104E-23D1-A3FF-00024DB12BD6}"/>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219" name="Vrije vorm 218">
                  <a:extLst>
                    <a:ext uri="{FF2B5EF4-FFF2-40B4-BE49-F238E27FC236}">
                      <a16:creationId xmlns:a16="http://schemas.microsoft.com/office/drawing/2014/main" id="{B0E54932-30DE-2F33-D29D-69309DFA32A5}"/>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220" name="Vrije vorm 219">
                  <a:extLst>
                    <a:ext uri="{FF2B5EF4-FFF2-40B4-BE49-F238E27FC236}">
                      <a16:creationId xmlns:a16="http://schemas.microsoft.com/office/drawing/2014/main" id="{7B8BED4E-3C43-8ABF-F421-CB18B0D160FB}"/>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221" name="Vrije vorm 220">
                  <a:extLst>
                    <a:ext uri="{FF2B5EF4-FFF2-40B4-BE49-F238E27FC236}">
                      <a16:creationId xmlns:a16="http://schemas.microsoft.com/office/drawing/2014/main" id="{E936A20F-0C6A-6724-17CA-51BA130C64D4}"/>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222" name="Vrije vorm 221">
                  <a:extLst>
                    <a:ext uri="{FF2B5EF4-FFF2-40B4-BE49-F238E27FC236}">
                      <a16:creationId xmlns:a16="http://schemas.microsoft.com/office/drawing/2014/main" id="{85CCF98A-0660-4F8C-6057-FA9DBCCA7769}"/>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223" name="Vrije vorm 222">
                  <a:extLst>
                    <a:ext uri="{FF2B5EF4-FFF2-40B4-BE49-F238E27FC236}">
                      <a16:creationId xmlns:a16="http://schemas.microsoft.com/office/drawing/2014/main" id="{C1DD9006-B725-ED01-85A6-7AE78D37301A}"/>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224" name="Vrije vorm 223">
                  <a:extLst>
                    <a:ext uri="{FF2B5EF4-FFF2-40B4-BE49-F238E27FC236}">
                      <a16:creationId xmlns:a16="http://schemas.microsoft.com/office/drawing/2014/main" id="{6783132B-9B65-D6E0-0EDA-F0B00695139F}"/>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225" name="Vrije vorm 224">
                  <a:extLst>
                    <a:ext uri="{FF2B5EF4-FFF2-40B4-BE49-F238E27FC236}">
                      <a16:creationId xmlns:a16="http://schemas.microsoft.com/office/drawing/2014/main" id="{14870C06-95AB-7E87-A060-7CF567543BF5}"/>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226" name="Vrije vorm 225">
                  <a:extLst>
                    <a:ext uri="{FF2B5EF4-FFF2-40B4-BE49-F238E27FC236}">
                      <a16:creationId xmlns:a16="http://schemas.microsoft.com/office/drawing/2014/main" id="{32DC3433-3666-5D9C-0660-889714A07C08}"/>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227" name="Vrije vorm 226">
                  <a:extLst>
                    <a:ext uri="{FF2B5EF4-FFF2-40B4-BE49-F238E27FC236}">
                      <a16:creationId xmlns:a16="http://schemas.microsoft.com/office/drawing/2014/main" id="{A64DA7D9-F446-1D69-ADB8-7F992DBB73D1}"/>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228" name="Vrije vorm 227">
                  <a:extLst>
                    <a:ext uri="{FF2B5EF4-FFF2-40B4-BE49-F238E27FC236}">
                      <a16:creationId xmlns:a16="http://schemas.microsoft.com/office/drawing/2014/main" id="{850C9E7B-D8A9-5745-B528-7D81B73BFA0A}"/>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229" name="Vrije vorm 228">
                  <a:extLst>
                    <a:ext uri="{FF2B5EF4-FFF2-40B4-BE49-F238E27FC236}">
                      <a16:creationId xmlns:a16="http://schemas.microsoft.com/office/drawing/2014/main" id="{C9E45716-0BC6-7DC7-BCBB-D829FC8CFF8A}"/>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230" name="Vrije vorm 229">
                  <a:extLst>
                    <a:ext uri="{FF2B5EF4-FFF2-40B4-BE49-F238E27FC236}">
                      <a16:creationId xmlns:a16="http://schemas.microsoft.com/office/drawing/2014/main" id="{F82B52A1-976C-38D7-6CB7-3EB4588CE467}"/>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231" name="Vrije vorm 230">
                  <a:extLst>
                    <a:ext uri="{FF2B5EF4-FFF2-40B4-BE49-F238E27FC236}">
                      <a16:creationId xmlns:a16="http://schemas.microsoft.com/office/drawing/2014/main" id="{AC4EB2B0-E00A-8BEB-D686-A74778B5CFDD}"/>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232" name="Vrije vorm 231">
                  <a:extLst>
                    <a:ext uri="{FF2B5EF4-FFF2-40B4-BE49-F238E27FC236}">
                      <a16:creationId xmlns:a16="http://schemas.microsoft.com/office/drawing/2014/main" id="{B67A1030-8202-1E50-8BA5-CE81959EFEF6}"/>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233" name="Vrije vorm 232">
                  <a:extLst>
                    <a:ext uri="{FF2B5EF4-FFF2-40B4-BE49-F238E27FC236}">
                      <a16:creationId xmlns:a16="http://schemas.microsoft.com/office/drawing/2014/main" id="{A4FAE968-5775-B613-856A-C8EA746B0DD5}"/>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234" name="Vrije vorm 233">
                  <a:extLst>
                    <a:ext uri="{FF2B5EF4-FFF2-40B4-BE49-F238E27FC236}">
                      <a16:creationId xmlns:a16="http://schemas.microsoft.com/office/drawing/2014/main" id="{54F8EBEF-3B4F-90A1-38A3-42B880636964}"/>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30" name="Graphic 2">
                <a:extLst>
                  <a:ext uri="{FF2B5EF4-FFF2-40B4-BE49-F238E27FC236}">
                    <a16:creationId xmlns:a16="http://schemas.microsoft.com/office/drawing/2014/main" id="{4232DD30-8799-2D5E-758D-71773156EDFE}"/>
                  </a:ext>
                </a:extLst>
              </p:cNvPr>
              <p:cNvGrpSpPr/>
              <p:nvPr/>
            </p:nvGrpSpPr>
            <p:grpSpPr>
              <a:xfrm>
                <a:off x="2582296" y="3655179"/>
                <a:ext cx="5270759" cy="237639"/>
                <a:chOff x="2582296" y="3655179"/>
                <a:chExt cx="5270759" cy="237639"/>
              </a:xfrm>
              <a:solidFill>
                <a:srgbClr val="005184"/>
              </a:solidFill>
            </p:grpSpPr>
            <p:sp>
              <p:nvSpPr>
                <p:cNvPr id="132" name="Vrije vorm 131">
                  <a:extLst>
                    <a:ext uri="{FF2B5EF4-FFF2-40B4-BE49-F238E27FC236}">
                      <a16:creationId xmlns:a16="http://schemas.microsoft.com/office/drawing/2014/main" id="{72ED0088-842F-19DC-4983-D062FB8F6346}"/>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EA2B585C-C43B-E80F-72A2-07ECBE86E1DE}"/>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25BCB26F-49D8-B4DE-03A1-E0111569A5B8}"/>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90D64C44-D7F2-B532-D984-A8745E93579E}"/>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6" name="Vrije vorm 135">
                  <a:extLst>
                    <a:ext uri="{FF2B5EF4-FFF2-40B4-BE49-F238E27FC236}">
                      <a16:creationId xmlns:a16="http://schemas.microsoft.com/office/drawing/2014/main" id="{2F6ADB35-281D-77DD-357F-27A4F72A0A95}"/>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37" name="Vrije vorm 136">
                  <a:extLst>
                    <a:ext uri="{FF2B5EF4-FFF2-40B4-BE49-F238E27FC236}">
                      <a16:creationId xmlns:a16="http://schemas.microsoft.com/office/drawing/2014/main" id="{9556B472-B035-7178-5444-6CE06C0E500E}"/>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DE5ACFCA-9BEB-DED0-DD09-3BB744C9E9E5}"/>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4A9CF53E-5E37-17CE-AE0B-99FE8BA2BA85}"/>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52DF3F4F-D506-43CD-BAC7-AB4D03C738BF}"/>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8CD2E626-9B74-4739-72B7-9394521F3BED}"/>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66FA332E-FB63-5128-D938-6D8FDF2C6E8C}"/>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92" name="Vrije vorm 191">
                  <a:extLst>
                    <a:ext uri="{FF2B5EF4-FFF2-40B4-BE49-F238E27FC236}">
                      <a16:creationId xmlns:a16="http://schemas.microsoft.com/office/drawing/2014/main" id="{EA059397-7CB0-C158-72EB-D8801FEBFB7F}"/>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93" name="Vrije vorm 192">
                  <a:extLst>
                    <a:ext uri="{FF2B5EF4-FFF2-40B4-BE49-F238E27FC236}">
                      <a16:creationId xmlns:a16="http://schemas.microsoft.com/office/drawing/2014/main" id="{FF20244E-CA43-7994-E0D5-8D8657D8EE1B}"/>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95B291A9-7FD3-6CA7-3FA6-2F44DD1481AE}"/>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7027363A-0D22-6FAE-FBA8-0DB3A74D6589}"/>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96" name="Vrije vorm 195">
                  <a:extLst>
                    <a:ext uri="{FF2B5EF4-FFF2-40B4-BE49-F238E27FC236}">
                      <a16:creationId xmlns:a16="http://schemas.microsoft.com/office/drawing/2014/main" id="{0EC48296-4340-BCD3-5DB5-E70769CE778C}"/>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97" name="Vrije vorm 196">
                  <a:extLst>
                    <a:ext uri="{FF2B5EF4-FFF2-40B4-BE49-F238E27FC236}">
                      <a16:creationId xmlns:a16="http://schemas.microsoft.com/office/drawing/2014/main" id="{7A64A946-9ABC-8C84-E1D3-93D552C1D59E}"/>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836129B2-CA9B-8E0D-107B-54D9A954F128}"/>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757F192E-F411-A17C-1C52-617A0595C417}"/>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2CA2D267-CDD8-0941-5827-140C279D8F33}"/>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01" name="Vrije vorm 200">
                  <a:extLst>
                    <a:ext uri="{FF2B5EF4-FFF2-40B4-BE49-F238E27FC236}">
                      <a16:creationId xmlns:a16="http://schemas.microsoft.com/office/drawing/2014/main" id="{7BF7C452-44AE-D72D-578E-074A08B2CF5C}"/>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605BEB00-A941-66C8-0492-CE5A981587CD}"/>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03" name="Vrije vorm 202">
                  <a:extLst>
                    <a:ext uri="{FF2B5EF4-FFF2-40B4-BE49-F238E27FC236}">
                      <a16:creationId xmlns:a16="http://schemas.microsoft.com/office/drawing/2014/main" id="{3D24D7BC-EDEC-1B4B-AAF5-797AB86A3CC6}"/>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30E7F9B2-AB34-B6A3-CDC5-B1C87A0E0980}"/>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073AAD71-61C7-7A66-2839-222D214026E7}"/>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443958A7-BBAE-4E7A-41CC-B889BDE0D403}"/>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B36E2D75-1286-A04A-060D-F9D8D1FDDDA1}"/>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74779E01-059C-43F3-2809-6DA63FCF2530}"/>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31" name="Vrije vorm 130">
                <a:extLst>
                  <a:ext uri="{FF2B5EF4-FFF2-40B4-BE49-F238E27FC236}">
                    <a16:creationId xmlns:a16="http://schemas.microsoft.com/office/drawing/2014/main" id="{991BCF3E-F5FB-4F44-614A-9621879BEDEA}"/>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spTree>
    <p:extLst>
      <p:ext uri="{BB962C8B-B14F-4D97-AF65-F5344CB8AC3E}">
        <p14:creationId xmlns:p14="http://schemas.microsoft.com/office/powerpoint/2010/main" val="17732124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hthoek 2">
            <a:extLst>
              <a:ext uri="{FF2B5EF4-FFF2-40B4-BE49-F238E27FC236}">
                <a16:creationId xmlns:a16="http://schemas.microsoft.com/office/drawing/2014/main" id="{98764207-AE83-EAFD-8327-A55C9969FF1B}"/>
              </a:ext>
            </a:extLst>
          </p:cNvPr>
          <p:cNvSpPr/>
          <p:nvPr/>
        </p:nvSpPr>
        <p:spPr>
          <a:xfrm>
            <a:off x="-5811" y="1693873"/>
            <a:ext cx="12192000" cy="4194083"/>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sp>
        <p:nvSpPr>
          <p:cNvPr id="5" name="Rechthoek 4">
            <a:extLst>
              <a:ext uri="{FF2B5EF4-FFF2-40B4-BE49-F238E27FC236}">
                <a16:creationId xmlns:a16="http://schemas.microsoft.com/office/drawing/2014/main" id="{0D6DD324-DE8E-2585-5E5C-34DBB202CE47}"/>
              </a:ext>
            </a:extLst>
          </p:cNvPr>
          <p:cNvSpPr/>
          <p:nvPr/>
        </p:nvSpPr>
        <p:spPr>
          <a:xfrm>
            <a:off x="3617773" y="3110466"/>
            <a:ext cx="3286332" cy="13609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1998" b="1">
                <a:solidFill>
                  <a:schemeClr val="accent2"/>
                </a:solidFill>
              </a:rPr>
              <a:t>75</a:t>
            </a:r>
          </a:p>
        </p:txBody>
      </p:sp>
      <p:sp>
        <p:nvSpPr>
          <p:cNvPr id="7" name="Tekstvak 6">
            <a:extLst>
              <a:ext uri="{FF2B5EF4-FFF2-40B4-BE49-F238E27FC236}">
                <a16:creationId xmlns:a16="http://schemas.microsoft.com/office/drawing/2014/main" id="{818CA122-C4F4-1EA0-B3E6-BD592B0D4D98}"/>
              </a:ext>
            </a:extLst>
          </p:cNvPr>
          <p:cNvSpPr txBox="1"/>
          <p:nvPr/>
        </p:nvSpPr>
        <p:spPr>
          <a:xfrm>
            <a:off x="6155961" y="3279286"/>
            <a:ext cx="6095207" cy="1200329"/>
          </a:xfrm>
          <a:prstGeom prst="rect">
            <a:avLst/>
          </a:prstGeom>
          <a:noFill/>
        </p:spPr>
        <p:txBody>
          <a:bodyPr wrap="square">
            <a:spAutoFit/>
          </a:bodyPr>
          <a:lstStyle/>
          <a:p>
            <a:pPr>
              <a:lnSpc>
                <a:spcPct val="90000"/>
              </a:lnSpc>
            </a:pPr>
            <a:r>
              <a:rPr lang="nl-NL" sz="4000" b="1">
                <a:solidFill>
                  <a:schemeClr val="tx2"/>
                </a:solidFill>
              </a:rPr>
              <a:t>vermijdbare ziekenhuis-opnames </a:t>
            </a:r>
            <a:r>
              <a:rPr lang="nl-NL" sz="4000" b="1" u="sng">
                <a:solidFill>
                  <a:schemeClr val="tx2"/>
                </a:solidFill>
              </a:rPr>
              <a:t>per dag</a:t>
            </a:r>
            <a:endParaRPr lang="nl-NL" sz="4000" u="sng"/>
          </a:p>
        </p:txBody>
      </p:sp>
      <p:sp>
        <p:nvSpPr>
          <p:cNvPr id="69" name="Titel 68">
            <a:extLst>
              <a:ext uri="{FF2B5EF4-FFF2-40B4-BE49-F238E27FC236}">
                <a16:creationId xmlns:a16="http://schemas.microsoft.com/office/drawing/2014/main" id="{EE39D8A6-383A-20ED-C046-73C13078D8AF}"/>
              </a:ext>
            </a:extLst>
          </p:cNvPr>
          <p:cNvSpPr>
            <a:spLocks noGrp="1"/>
          </p:cNvSpPr>
          <p:nvPr>
            <p:ph type="title"/>
          </p:nvPr>
        </p:nvSpPr>
        <p:spPr/>
        <p:txBody>
          <a:bodyPr/>
          <a:lstStyle/>
          <a:p>
            <a:r>
              <a:rPr lang="nl-NL"/>
              <a:t>Medicatie-incidenten</a:t>
            </a:r>
          </a:p>
        </p:txBody>
      </p:sp>
      <p:grpSp>
        <p:nvGrpSpPr>
          <p:cNvPr id="10" name="Groep 9">
            <a:extLst>
              <a:ext uri="{FF2B5EF4-FFF2-40B4-BE49-F238E27FC236}">
                <a16:creationId xmlns:a16="http://schemas.microsoft.com/office/drawing/2014/main" id="{D25882E2-9771-81A0-7E48-D888E6FE134D}"/>
              </a:ext>
            </a:extLst>
          </p:cNvPr>
          <p:cNvGrpSpPr/>
          <p:nvPr/>
        </p:nvGrpSpPr>
        <p:grpSpPr>
          <a:xfrm>
            <a:off x="389513" y="2661737"/>
            <a:ext cx="3846949" cy="2670715"/>
            <a:chOff x="388769" y="2661637"/>
            <a:chExt cx="3847450" cy="2671063"/>
          </a:xfrm>
        </p:grpSpPr>
        <p:grpSp>
          <p:nvGrpSpPr>
            <p:cNvPr id="8" name="Groep 7">
              <a:extLst>
                <a:ext uri="{FF2B5EF4-FFF2-40B4-BE49-F238E27FC236}">
                  <a16:creationId xmlns:a16="http://schemas.microsoft.com/office/drawing/2014/main" id="{DCCA3ABE-80A7-A05A-5E3A-2EC75959181F}"/>
                </a:ext>
              </a:extLst>
            </p:cNvPr>
            <p:cNvGrpSpPr/>
            <p:nvPr/>
          </p:nvGrpSpPr>
          <p:grpSpPr>
            <a:xfrm>
              <a:off x="388769" y="2661637"/>
              <a:ext cx="3847450" cy="2671063"/>
              <a:chOff x="388769" y="2661637"/>
              <a:chExt cx="3847450" cy="2671063"/>
            </a:xfrm>
          </p:grpSpPr>
          <p:grpSp>
            <p:nvGrpSpPr>
              <p:cNvPr id="63" name="Groep 62">
                <a:extLst>
                  <a:ext uri="{FF2B5EF4-FFF2-40B4-BE49-F238E27FC236}">
                    <a16:creationId xmlns:a16="http://schemas.microsoft.com/office/drawing/2014/main" id="{A3B5AABD-99CB-AD6F-9F60-628DBADBAD31}"/>
                  </a:ext>
                </a:extLst>
              </p:cNvPr>
              <p:cNvGrpSpPr/>
              <p:nvPr/>
            </p:nvGrpSpPr>
            <p:grpSpPr>
              <a:xfrm>
                <a:off x="388769" y="2661637"/>
                <a:ext cx="3374476" cy="2635683"/>
                <a:chOff x="388769" y="2661637"/>
                <a:chExt cx="3374476" cy="2635683"/>
              </a:xfrm>
            </p:grpSpPr>
            <p:grpSp>
              <p:nvGrpSpPr>
                <p:cNvPr id="129" name="Groep 128">
                  <a:extLst>
                    <a:ext uri="{FF2B5EF4-FFF2-40B4-BE49-F238E27FC236}">
                      <a16:creationId xmlns:a16="http://schemas.microsoft.com/office/drawing/2014/main" id="{1CB3E03F-7676-8CBA-F41E-6C1FB6C6F171}"/>
                    </a:ext>
                  </a:extLst>
                </p:cNvPr>
                <p:cNvGrpSpPr/>
                <p:nvPr/>
              </p:nvGrpSpPr>
              <p:grpSpPr>
                <a:xfrm>
                  <a:off x="897462" y="2661637"/>
                  <a:ext cx="2590799" cy="2182653"/>
                  <a:chOff x="1016000" y="2661637"/>
                  <a:chExt cx="2590799" cy="2182653"/>
                </a:xfrm>
              </p:grpSpPr>
              <p:sp>
                <p:nvSpPr>
                  <p:cNvPr id="138" name="Rechthoek met aan één zijde afgeronde hoeken 137">
                    <a:extLst>
                      <a:ext uri="{FF2B5EF4-FFF2-40B4-BE49-F238E27FC236}">
                        <a16:creationId xmlns:a16="http://schemas.microsoft.com/office/drawing/2014/main" id="{A6799F34-C1AE-EC9D-2D4B-B7FB98598643}"/>
                      </a:ext>
                    </a:extLst>
                  </p:cNvPr>
                  <p:cNvSpPr/>
                  <p:nvPr/>
                </p:nvSpPr>
                <p:spPr>
                  <a:xfrm>
                    <a:off x="1016000" y="2813370"/>
                    <a:ext cx="2590799" cy="384629"/>
                  </a:xfrm>
                  <a:prstGeom prst="round2SameRect">
                    <a:avLst/>
                  </a:prstGeom>
                  <a:solidFill>
                    <a:srgbClr val="82CCD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39" name="Rechthoek met aan één zijde afgeronde hoeken 138">
                    <a:extLst>
                      <a:ext uri="{FF2B5EF4-FFF2-40B4-BE49-F238E27FC236}">
                        <a16:creationId xmlns:a16="http://schemas.microsoft.com/office/drawing/2014/main" id="{5AE5B6B6-5FDC-93C1-5D22-C0457E52AF92}"/>
                      </a:ext>
                    </a:extLst>
                  </p:cNvPr>
                  <p:cNvSpPr/>
                  <p:nvPr/>
                </p:nvSpPr>
                <p:spPr>
                  <a:xfrm>
                    <a:off x="1016000" y="3197999"/>
                    <a:ext cx="2590799" cy="1646291"/>
                  </a:xfrm>
                  <a:prstGeom prst="round2SameRect">
                    <a:avLst>
                      <a:gd name="adj1" fmla="val 0"/>
                      <a:gd name="adj2" fmla="val 396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0" name="Rechthoek 139">
                    <a:extLst>
                      <a:ext uri="{FF2B5EF4-FFF2-40B4-BE49-F238E27FC236}">
                        <a16:creationId xmlns:a16="http://schemas.microsoft.com/office/drawing/2014/main" id="{784C7568-13C5-5587-DDC3-803867F642D2}"/>
                      </a:ext>
                    </a:extLst>
                  </p:cNvPr>
                  <p:cNvSpPr/>
                  <p:nvPr/>
                </p:nvSpPr>
                <p:spPr>
                  <a:xfrm>
                    <a:off x="1241594"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1" name="Rechthoek 140">
                    <a:extLst>
                      <a:ext uri="{FF2B5EF4-FFF2-40B4-BE49-F238E27FC236}">
                        <a16:creationId xmlns:a16="http://schemas.microsoft.com/office/drawing/2014/main" id="{202471CD-5D04-AC48-9DB5-055043A9C343}"/>
                      </a:ext>
                    </a:extLst>
                  </p:cNvPr>
                  <p:cNvSpPr/>
                  <p:nvPr/>
                </p:nvSpPr>
                <p:spPr>
                  <a:xfrm>
                    <a:off x="1565631"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2" name="Rechthoek 141">
                    <a:extLst>
                      <a:ext uri="{FF2B5EF4-FFF2-40B4-BE49-F238E27FC236}">
                        <a16:creationId xmlns:a16="http://schemas.microsoft.com/office/drawing/2014/main" id="{8476BA2D-F148-916C-1959-9E7EA5779EBA}"/>
                      </a:ext>
                    </a:extLst>
                  </p:cNvPr>
                  <p:cNvSpPr/>
                  <p:nvPr/>
                </p:nvSpPr>
                <p:spPr>
                  <a:xfrm>
                    <a:off x="1889668"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3" name="Rechthoek 142">
                    <a:extLst>
                      <a:ext uri="{FF2B5EF4-FFF2-40B4-BE49-F238E27FC236}">
                        <a16:creationId xmlns:a16="http://schemas.microsoft.com/office/drawing/2014/main" id="{4DFCD400-E919-2391-EDA1-20A409486B85}"/>
                      </a:ext>
                    </a:extLst>
                  </p:cNvPr>
                  <p:cNvSpPr/>
                  <p:nvPr/>
                </p:nvSpPr>
                <p:spPr>
                  <a:xfrm>
                    <a:off x="2213704" y="3464452"/>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4" name="Rechthoek 143">
                    <a:extLst>
                      <a:ext uri="{FF2B5EF4-FFF2-40B4-BE49-F238E27FC236}">
                        <a16:creationId xmlns:a16="http://schemas.microsoft.com/office/drawing/2014/main" id="{109758F7-1248-4EF4-4CB5-A36625AF18C5}"/>
                      </a:ext>
                    </a:extLst>
                  </p:cNvPr>
                  <p:cNvSpPr/>
                  <p:nvPr/>
                </p:nvSpPr>
                <p:spPr>
                  <a:xfrm>
                    <a:off x="2537741" y="346863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5" name="Rechthoek 144">
                    <a:extLst>
                      <a:ext uri="{FF2B5EF4-FFF2-40B4-BE49-F238E27FC236}">
                        <a16:creationId xmlns:a16="http://schemas.microsoft.com/office/drawing/2014/main" id="{5A475CE6-8329-2B1D-42A5-239786E68A98}"/>
                      </a:ext>
                    </a:extLst>
                  </p:cNvPr>
                  <p:cNvSpPr/>
                  <p:nvPr/>
                </p:nvSpPr>
                <p:spPr>
                  <a:xfrm>
                    <a:off x="2861778" y="3468635"/>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6" name="Rechthoek 145">
                    <a:extLst>
                      <a:ext uri="{FF2B5EF4-FFF2-40B4-BE49-F238E27FC236}">
                        <a16:creationId xmlns:a16="http://schemas.microsoft.com/office/drawing/2014/main" id="{06FBA3FB-4004-3CC0-D3E7-F5664D0A8AF6}"/>
                      </a:ext>
                    </a:extLst>
                  </p:cNvPr>
                  <p:cNvSpPr/>
                  <p:nvPr/>
                </p:nvSpPr>
                <p:spPr>
                  <a:xfrm>
                    <a:off x="3185816" y="3468086"/>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7" name="Rechthoek 146">
                    <a:extLst>
                      <a:ext uri="{FF2B5EF4-FFF2-40B4-BE49-F238E27FC236}">
                        <a16:creationId xmlns:a16="http://schemas.microsoft.com/office/drawing/2014/main" id="{D8535179-668F-02A6-3F0A-9318399E6181}"/>
                      </a:ext>
                    </a:extLst>
                  </p:cNvPr>
                  <p:cNvSpPr/>
                  <p:nvPr/>
                </p:nvSpPr>
                <p:spPr>
                  <a:xfrm>
                    <a:off x="1241594"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8" name="Rechthoek 147">
                    <a:extLst>
                      <a:ext uri="{FF2B5EF4-FFF2-40B4-BE49-F238E27FC236}">
                        <a16:creationId xmlns:a16="http://schemas.microsoft.com/office/drawing/2014/main" id="{703F0743-E957-B4AA-6FC3-36A7125B015F}"/>
                      </a:ext>
                    </a:extLst>
                  </p:cNvPr>
                  <p:cNvSpPr/>
                  <p:nvPr/>
                </p:nvSpPr>
                <p:spPr>
                  <a:xfrm>
                    <a:off x="1565631"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9" name="Rechthoek 148">
                    <a:extLst>
                      <a:ext uri="{FF2B5EF4-FFF2-40B4-BE49-F238E27FC236}">
                        <a16:creationId xmlns:a16="http://schemas.microsoft.com/office/drawing/2014/main" id="{6E6C2D22-F73F-BD72-B516-DCC4460ACCB1}"/>
                      </a:ext>
                    </a:extLst>
                  </p:cNvPr>
                  <p:cNvSpPr/>
                  <p:nvPr/>
                </p:nvSpPr>
                <p:spPr>
                  <a:xfrm>
                    <a:off x="1889668"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0" name="Rechthoek 149">
                    <a:extLst>
                      <a:ext uri="{FF2B5EF4-FFF2-40B4-BE49-F238E27FC236}">
                        <a16:creationId xmlns:a16="http://schemas.microsoft.com/office/drawing/2014/main" id="{947A27B6-F19E-BAA1-09CF-5B0B0260B638}"/>
                      </a:ext>
                    </a:extLst>
                  </p:cNvPr>
                  <p:cNvSpPr/>
                  <p:nvPr/>
                </p:nvSpPr>
                <p:spPr>
                  <a:xfrm>
                    <a:off x="2213704" y="3769057"/>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1" name="Rechthoek 150">
                    <a:extLst>
                      <a:ext uri="{FF2B5EF4-FFF2-40B4-BE49-F238E27FC236}">
                        <a16:creationId xmlns:a16="http://schemas.microsoft.com/office/drawing/2014/main" id="{1305C810-824C-BCE4-EBA8-5AD5373C56AC}"/>
                      </a:ext>
                    </a:extLst>
                  </p:cNvPr>
                  <p:cNvSpPr/>
                  <p:nvPr/>
                </p:nvSpPr>
                <p:spPr>
                  <a:xfrm>
                    <a:off x="2537741" y="3773240"/>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2" name="Rechthoek 151">
                    <a:extLst>
                      <a:ext uri="{FF2B5EF4-FFF2-40B4-BE49-F238E27FC236}">
                        <a16:creationId xmlns:a16="http://schemas.microsoft.com/office/drawing/2014/main" id="{2669D808-E5E1-BF73-478F-6118BB251E2B}"/>
                      </a:ext>
                    </a:extLst>
                  </p:cNvPr>
                  <p:cNvSpPr/>
                  <p:nvPr/>
                </p:nvSpPr>
                <p:spPr>
                  <a:xfrm>
                    <a:off x="2861778" y="3773240"/>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3" name="Rechthoek 152">
                    <a:extLst>
                      <a:ext uri="{FF2B5EF4-FFF2-40B4-BE49-F238E27FC236}">
                        <a16:creationId xmlns:a16="http://schemas.microsoft.com/office/drawing/2014/main" id="{1A3781E6-9A36-5575-893E-9F7ADA93AD3B}"/>
                      </a:ext>
                    </a:extLst>
                  </p:cNvPr>
                  <p:cNvSpPr/>
                  <p:nvPr/>
                </p:nvSpPr>
                <p:spPr>
                  <a:xfrm>
                    <a:off x="3185816" y="3772691"/>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4" name="Rechthoek 153">
                    <a:extLst>
                      <a:ext uri="{FF2B5EF4-FFF2-40B4-BE49-F238E27FC236}">
                        <a16:creationId xmlns:a16="http://schemas.microsoft.com/office/drawing/2014/main" id="{A9F0FF7C-DDBB-C258-03BA-FC69036BF77A}"/>
                      </a:ext>
                    </a:extLst>
                  </p:cNvPr>
                  <p:cNvSpPr/>
                  <p:nvPr/>
                </p:nvSpPr>
                <p:spPr>
                  <a:xfrm>
                    <a:off x="1241594"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5" name="Rechthoek 154">
                    <a:extLst>
                      <a:ext uri="{FF2B5EF4-FFF2-40B4-BE49-F238E27FC236}">
                        <a16:creationId xmlns:a16="http://schemas.microsoft.com/office/drawing/2014/main" id="{9452EE40-3DB9-13F0-FBB6-40EBA6617B80}"/>
                      </a:ext>
                    </a:extLst>
                  </p:cNvPr>
                  <p:cNvSpPr/>
                  <p:nvPr/>
                </p:nvSpPr>
                <p:spPr>
                  <a:xfrm>
                    <a:off x="1565631"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6" name="Rechthoek 155">
                    <a:extLst>
                      <a:ext uri="{FF2B5EF4-FFF2-40B4-BE49-F238E27FC236}">
                        <a16:creationId xmlns:a16="http://schemas.microsoft.com/office/drawing/2014/main" id="{21D05951-64F4-C1B0-61CF-E5D943187418}"/>
                      </a:ext>
                    </a:extLst>
                  </p:cNvPr>
                  <p:cNvSpPr/>
                  <p:nvPr/>
                </p:nvSpPr>
                <p:spPr>
                  <a:xfrm>
                    <a:off x="1889668"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7" name="Rechthoek 156">
                    <a:extLst>
                      <a:ext uri="{FF2B5EF4-FFF2-40B4-BE49-F238E27FC236}">
                        <a16:creationId xmlns:a16="http://schemas.microsoft.com/office/drawing/2014/main" id="{872378A1-9ED9-6639-45F7-FB7CBAC7AA5D}"/>
                      </a:ext>
                    </a:extLst>
                  </p:cNvPr>
                  <p:cNvSpPr/>
                  <p:nvPr/>
                </p:nvSpPr>
                <p:spPr>
                  <a:xfrm>
                    <a:off x="2213704" y="4073662"/>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8" name="Rechthoek 157">
                    <a:extLst>
                      <a:ext uri="{FF2B5EF4-FFF2-40B4-BE49-F238E27FC236}">
                        <a16:creationId xmlns:a16="http://schemas.microsoft.com/office/drawing/2014/main" id="{9E8E97B4-5D32-9675-B6F3-C827BB941FBD}"/>
                      </a:ext>
                    </a:extLst>
                  </p:cNvPr>
                  <p:cNvSpPr/>
                  <p:nvPr/>
                </p:nvSpPr>
                <p:spPr>
                  <a:xfrm>
                    <a:off x="2537741" y="407784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9" name="Rechthoek 158">
                    <a:extLst>
                      <a:ext uri="{FF2B5EF4-FFF2-40B4-BE49-F238E27FC236}">
                        <a16:creationId xmlns:a16="http://schemas.microsoft.com/office/drawing/2014/main" id="{908CBD63-EF5F-ED59-D024-A411AA1DC87D}"/>
                      </a:ext>
                    </a:extLst>
                  </p:cNvPr>
                  <p:cNvSpPr/>
                  <p:nvPr/>
                </p:nvSpPr>
                <p:spPr>
                  <a:xfrm>
                    <a:off x="2861778" y="4077845"/>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0" name="Rechthoek 159">
                    <a:extLst>
                      <a:ext uri="{FF2B5EF4-FFF2-40B4-BE49-F238E27FC236}">
                        <a16:creationId xmlns:a16="http://schemas.microsoft.com/office/drawing/2014/main" id="{465A4F4B-7A88-E29C-16F8-693FA69408A5}"/>
                      </a:ext>
                    </a:extLst>
                  </p:cNvPr>
                  <p:cNvSpPr/>
                  <p:nvPr/>
                </p:nvSpPr>
                <p:spPr>
                  <a:xfrm>
                    <a:off x="3185816" y="4077296"/>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1" name="Rechthoek 160">
                    <a:extLst>
                      <a:ext uri="{FF2B5EF4-FFF2-40B4-BE49-F238E27FC236}">
                        <a16:creationId xmlns:a16="http://schemas.microsoft.com/office/drawing/2014/main" id="{1790545E-3022-4C7A-6B3F-6FBEC6DBEE85}"/>
                      </a:ext>
                    </a:extLst>
                  </p:cNvPr>
                  <p:cNvSpPr/>
                  <p:nvPr/>
                </p:nvSpPr>
                <p:spPr>
                  <a:xfrm>
                    <a:off x="1241594"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2" name="Rechthoek 161">
                    <a:extLst>
                      <a:ext uri="{FF2B5EF4-FFF2-40B4-BE49-F238E27FC236}">
                        <a16:creationId xmlns:a16="http://schemas.microsoft.com/office/drawing/2014/main" id="{56E8D9C1-C109-1925-E91D-94254974ED01}"/>
                      </a:ext>
                    </a:extLst>
                  </p:cNvPr>
                  <p:cNvSpPr/>
                  <p:nvPr/>
                </p:nvSpPr>
                <p:spPr>
                  <a:xfrm>
                    <a:off x="1565631"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3" name="Rechthoek 162">
                    <a:extLst>
                      <a:ext uri="{FF2B5EF4-FFF2-40B4-BE49-F238E27FC236}">
                        <a16:creationId xmlns:a16="http://schemas.microsoft.com/office/drawing/2014/main" id="{E14EAD16-A1E1-6198-45B7-4A604DC9C732}"/>
                      </a:ext>
                    </a:extLst>
                  </p:cNvPr>
                  <p:cNvSpPr/>
                  <p:nvPr/>
                </p:nvSpPr>
                <p:spPr>
                  <a:xfrm>
                    <a:off x="1889668"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4" name="Rechthoek 163">
                    <a:extLst>
                      <a:ext uri="{FF2B5EF4-FFF2-40B4-BE49-F238E27FC236}">
                        <a16:creationId xmlns:a16="http://schemas.microsoft.com/office/drawing/2014/main" id="{B81F48CA-9AE8-DACB-D0F0-5D1977FC5297}"/>
                      </a:ext>
                    </a:extLst>
                  </p:cNvPr>
                  <p:cNvSpPr/>
                  <p:nvPr/>
                </p:nvSpPr>
                <p:spPr>
                  <a:xfrm>
                    <a:off x="2213704" y="437826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5" name="Rechthoek 164">
                    <a:extLst>
                      <a:ext uri="{FF2B5EF4-FFF2-40B4-BE49-F238E27FC236}">
                        <a16:creationId xmlns:a16="http://schemas.microsoft.com/office/drawing/2014/main" id="{459F7476-A5BC-0505-8366-2F0C182E0656}"/>
                      </a:ext>
                    </a:extLst>
                  </p:cNvPr>
                  <p:cNvSpPr/>
                  <p:nvPr/>
                </p:nvSpPr>
                <p:spPr>
                  <a:xfrm>
                    <a:off x="2537741" y="4382449"/>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6" name="Rechthoek 165">
                    <a:extLst>
                      <a:ext uri="{FF2B5EF4-FFF2-40B4-BE49-F238E27FC236}">
                        <a16:creationId xmlns:a16="http://schemas.microsoft.com/office/drawing/2014/main" id="{8251D472-112C-8D94-28B2-1EAE5C99462E}"/>
                      </a:ext>
                    </a:extLst>
                  </p:cNvPr>
                  <p:cNvSpPr/>
                  <p:nvPr/>
                </p:nvSpPr>
                <p:spPr>
                  <a:xfrm>
                    <a:off x="2861778" y="4382449"/>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7" name="Rechthoek 166">
                    <a:extLst>
                      <a:ext uri="{FF2B5EF4-FFF2-40B4-BE49-F238E27FC236}">
                        <a16:creationId xmlns:a16="http://schemas.microsoft.com/office/drawing/2014/main" id="{F283697B-DA05-A485-9784-794AE904B6DC}"/>
                      </a:ext>
                    </a:extLst>
                  </p:cNvPr>
                  <p:cNvSpPr/>
                  <p:nvPr/>
                </p:nvSpPr>
                <p:spPr>
                  <a:xfrm>
                    <a:off x="3185816" y="4381900"/>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168" name="Groep 167">
                    <a:extLst>
                      <a:ext uri="{FF2B5EF4-FFF2-40B4-BE49-F238E27FC236}">
                        <a16:creationId xmlns:a16="http://schemas.microsoft.com/office/drawing/2014/main" id="{B3CA244C-519F-C646-1385-C48C86299408}"/>
                      </a:ext>
                    </a:extLst>
                  </p:cNvPr>
                  <p:cNvGrpSpPr/>
                  <p:nvPr/>
                </p:nvGrpSpPr>
                <p:grpSpPr>
                  <a:xfrm>
                    <a:off x="1353814" y="2661637"/>
                    <a:ext cx="1915171" cy="337170"/>
                    <a:chOff x="1310986" y="2555181"/>
                    <a:chExt cx="1915171" cy="337170"/>
                  </a:xfrm>
                </p:grpSpPr>
                <p:grpSp>
                  <p:nvGrpSpPr>
                    <p:cNvPr id="169" name="Groep 168">
                      <a:extLst>
                        <a:ext uri="{FF2B5EF4-FFF2-40B4-BE49-F238E27FC236}">
                          <a16:creationId xmlns:a16="http://schemas.microsoft.com/office/drawing/2014/main" id="{20DB57E9-8E0D-F8BE-C5C4-3BE654B875DE}"/>
                        </a:ext>
                      </a:extLst>
                    </p:cNvPr>
                    <p:cNvGrpSpPr/>
                    <p:nvPr/>
                  </p:nvGrpSpPr>
                  <p:grpSpPr>
                    <a:xfrm>
                      <a:off x="1310986" y="2555181"/>
                      <a:ext cx="165460" cy="334523"/>
                      <a:chOff x="1310986" y="2555181"/>
                      <a:chExt cx="165460" cy="334523"/>
                    </a:xfrm>
                  </p:grpSpPr>
                  <p:sp>
                    <p:nvSpPr>
                      <p:cNvPr id="173" name="Ovaal 172">
                        <a:extLst>
                          <a:ext uri="{FF2B5EF4-FFF2-40B4-BE49-F238E27FC236}">
                            <a16:creationId xmlns:a16="http://schemas.microsoft.com/office/drawing/2014/main" id="{29B1290F-92A5-3A28-EADB-F01EE279260F}"/>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74" name="Afgeronde rechthoek 173">
                        <a:extLst>
                          <a:ext uri="{FF2B5EF4-FFF2-40B4-BE49-F238E27FC236}">
                            <a16:creationId xmlns:a16="http://schemas.microsoft.com/office/drawing/2014/main" id="{4FD4F765-23C5-1435-5CA1-CAAED9EB7C36}"/>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70" name="Groep 169">
                      <a:extLst>
                        <a:ext uri="{FF2B5EF4-FFF2-40B4-BE49-F238E27FC236}">
                          <a16:creationId xmlns:a16="http://schemas.microsoft.com/office/drawing/2014/main" id="{3F2F8569-9BE6-01CF-1246-2285860325E8}"/>
                        </a:ext>
                      </a:extLst>
                    </p:cNvPr>
                    <p:cNvGrpSpPr/>
                    <p:nvPr/>
                  </p:nvGrpSpPr>
                  <p:grpSpPr>
                    <a:xfrm>
                      <a:off x="3060697" y="2557828"/>
                      <a:ext cx="165460" cy="334523"/>
                      <a:chOff x="1310986" y="2555181"/>
                      <a:chExt cx="165460" cy="334523"/>
                    </a:xfrm>
                  </p:grpSpPr>
                  <p:sp>
                    <p:nvSpPr>
                      <p:cNvPr id="171" name="Ovaal 170">
                        <a:extLst>
                          <a:ext uri="{FF2B5EF4-FFF2-40B4-BE49-F238E27FC236}">
                            <a16:creationId xmlns:a16="http://schemas.microsoft.com/office/drawing/2014/main" id="{4EA5E8E2-0253-0FDB-2826-BABF45BDA1F4}"/>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72" name="Afgeronde rechthoek 171">
                        <a:extLst>
                          <a:ext uri="{FF2B5EF4-FFF2-40B4-BE49-F238E27FC236}">
                            <a16:creationId xmlns:a16="http://schemas.microsoft.com/office/drawing/2014/main" id="{FCFCF49D-1CB4-E566-4E51-2023B8F609E9}"/>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grpSp>
            <p:grpSp>
              <p:nvGrpSpPr>
                <p:cNvPr id="130" name="Groep 129">
                  <a:extLst>
                    <a:ext uri="{FF2B5EF4-FFF2-40B4-BE49-F238E27FC236}">
                      <a16:creationId xmlns:a16="http://schemas.microsoft.com/office/drawing/2014/main" id="{92875DBF-CAB2-ED63-00D0-8799CAABFC55}"/>
                    </a:ext>
                  </a:extLst>
                </p:cNvPr>
                <p:cNvGrpSpPr/>
                <p:nvPr/>
              </p:nvGrpSpPr>
              <p:grpSpPr>
                <a:xfrm rot="20583139">
                  <a:off x="2273164" y="3347363"/>
                  <a:ext cx="1490081" cy="404483"/>
                  <a:chOff x="2471702" y="3622198"/>
                  <a:chExt cx="1064314" cy="288907"/>
                </a:xfrm>
              </p:grpSpPr>
              <p:sp>
                <p:nvSpPr>
                  <p:cNvPr id="132" name="Vrije vorm 131">
                    <a:extLst>
                      <a:ext uri="{FF2B5EF4-FFF2-40B4-BE49-F238E27FC236}">
                        <a16:creationId xmlns:a16="http://schemas.microsoft.com/office/drawing/2014/main" id="{B90D4848-6D29-1038-667F-FA995AA247C2}"/>
                      </a:ext>
                    </a:extLst>
                  </p:cNvPr>
                  <p:cNvSpPr/>
                  <p:nvPr/>
                </p:nvSpPr>
                <p:spPr>
                  <a:xfrm rot="16200000">
                    <a:off x="2946095" y="3321184"/>
                    <a:ext cx="138843" cy="1040999"/>
                  </a:xfrm>
                  <a:custGeom>
                    <a:avLst/>
                    <a:gdLst>
                      <a:gd name="connsiteX0" fmla="*/ 138843 w 138843"/>
                      <a:gd name="connsiteY0" fmla="*/ 1037992 h 1061133"/>
                      <a:gd name="connsiteX1" fmla="*/ 115702 w 138843"/>
                      <a:gd name="connsiteY1" fmla="*/ 1061133 h 1061133"/>
                      <a:gd name="connsiteX2" fmla="*/ 23141 w 138843"/>
                      <a:gd name="connsiteY2" fmla="*/ 1061133 h 1061133"/>
                      <a:gd name="connsiteX3" fmla="*/ 0 w 138843"/>
                      <a:gd name="connsiteY3" fmla="*/ 1037992 h 1061133"/>
                      <a:gd name="connsiteX4" fmla="*/ 0 w 138843"/>
                      <a:gd name="connsiteY4" fmla="*/ 161244 h 1061133"/>
                      <a:gd name="connsiteX5" fmla="*/ 1615 w 138843"/>
                      <a:gd name="connsiteY5" fmla="*/ 157345 h 1061133"/>
                      <a:gd name="connsiteX6" fmla="*/ 7 w 138843"/>
                      <a:gd name="connsiteY6" fmla="*/ 157345 h 1061133"/>
                      <a:gd name="connsiteX7" fmla="*/ 69421 w 138843"/>
                      <a:gd name="connsiteY7" fmla="*/ 0 h 1061133"/>
                      <a:gd name="connsiteX8" fmla="*/ 138834 w 138843"/>
                      <a:gd name="connsiteY8" fmla="*/ 157345 h 1061133"/>
                      <a:gd name="connsiteX9" fmla="*/ 137227 w 138843"/>
                      <a:gd name="connsiteY9" fmla="*/ 157345 h 1061133"/>
                      <a:gd name="connsiteX10" fmla="*/ 138843 w 138843"/>
                      <a:gd name="connsiteY10" fmla="*/ 161245 h 106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43" h="1061133">
                        <a:moveTo>
                          <a:pt x="138843" y="1037992"/>
                        </a:moveTo>
                        <a:cubicBezTo>
                          <a:pt x="138843" y="1050772"/>
                          <a:pt x="128482" y="1061133"/>
                          <a:pt x="115702" y="1061133"/>
                        </a:cubicBezTo>
                        <a:lnTo>
                          <a:pt x="23141" y="1061133"/>
                        </a:lnTo>
                        <a:cubicBezTo>
                          <a:pt x="10361" y="1061133"/>
                          <a:pt x="0" y="1050771"/>
                          <a:pt x="0" y="1037992"/>
                        </a:cubicBezTo>
                        <a:lnTo>
                          <a:pt x="0" y="161244"/>
                        </a:lnTo>
                        <a:lnTo>
                          <a:pt x="1615" y="157345"/>
                        </a:lnTo>
                        <a:lnTo>
                          <a:pt x="7" y="157345"/>
                        </a:lnTo>
                        <a:lnTo>
                          <a:pt x="69421" y="0"/>
                        </a:lnTo>
                        <a:lnTo>
                          <a:pt x="138834" y="157345"/>
                        </a:lnTo>
                        <a:lnTo>
                          <a:pt x="137227" y="157345"/>
                        </a:lnTo>
                        <a:lnTo>
                          <a:pt x="138843" y="161245"/>
                        </a:lnTo>
                        <a:close/>
                      </a:path>
                    </a:pathLst>
                  </a:custGeom>
                  <a:solidFill>
                    <a:schemeClr val="tx1">
                      <a:alpha val="7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49"/>
                  </a:p>
                </p:txBody>
              </p:sp>
              <p:grpSp>
                <p:nvGrpSpPr>
                  <p:cNvPr id="133" name="Groep 132">
                    <a:extLst>
                      <a:ext uri="{FF2B5EF4-FFF2-40B4-BE49-F238E27FC236}">
                        <a16:creationId xmlns:a16="http://schemas.microsoft.com/office/drawing/2014/main" id="{5023A848-3622-7042-FA27-DC0A43261900}"/>
                      </a:ext>
                    </a:extLst>
                  </p:cNvPr>
                  <p:cNvGrpSpPr/>
                  <p:nvPr/>
                </p:nvGrpSpPr>
                <p:grpSpPr>
                  <a:xfrm rot="15205786">
                    <a:off x="2932847" y="3161053"/>
                    <a:ext cx="138843" cy="1061133"/>
                    <a:chOff x="2622405" y="3782743"/>
                    <a:chExt cx="138843" cy="1061133"/>
                  </a:xfrm>
                </p:grpSpPr>
                <p:sp>
                  <p:nvSpPr>
                    <p:cNvPr id="134" name="Afgeronde rechthoek 133">
                      <a:extLst>
                        <a:ext uri="{FF2B5EF4-FFF2-40B4-BE49-F238E27FC236}">
                          <a16:creationId xmlns:a16="http://schemas.microsoft.com/office/drawing/2014/main" id="{D4E012F1-CDAA-0B05-A8EF-3A998B5C6CF2}"/>
                        </a:ext>
                      </a:extLst>
                    </p:cNvPr>
                    <p:cNvSpPr/>
                    <p:nvPr/>
                  </p:nvSpPr>
                  <p:spPr>
                    <a:xfrm>
                      <a:off x="2622405" y="3920847"/>
                      <a:ext cx="138843" cy="923029"/>
                    </a:xfrm>
                    <a:prstGeom prst="round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135" name="Groep 134">
                      <a:extLst>
                        <a:ext uri="{FF2B5EF4-FFF2-40B4-BE49-F238E27FC236}">
                          <a16:creationId xmlns:a16="http://schemas.microsoft.com/office/drawing/2014/main" id="{07713DF4-062F-1ADA-BDB0-432390F79C30}"/>
                        </a:ext>
                      </a:extLst>
                    </p:cNvPr>
                    <p:cNvGrpSpPr/>
                    <p:nvPr/>
                  </p:nvGrpSpPr>
                  <p:grpSpPr>
                    <a:xfrm>
                      <a:off x="2622413" y="3782743"/>
                      <a:ext cx="138827" cy="157345"/>
                      <a:chOff x="2453939" y="3750359"/>
                      <a:chExt cx="182520" cy="157345"/>
                    </a:xfrm>
                  </p:grpSpPr>
                  <p:sp>
                    <p:nvSpPr>
                      <p:cNvPr id="136" name="Driehoek 135">
                        <a:extLst>
                          <a:ext uri="{FF2B5EF4-FFF2-40B4-BE49-F238E27FC236}">
                            <a16:creationId xmlns:a16="http://schemas.microsoft.com/office/drawing/2014/main" id="{ABECAF75-3AA9-A8F3-E1AE-9AAABC5522D6}"/>
                          </a:ext>
                        </a:extLst>
                      </p:cNvPr>
                      <p:cNvSpPr/>
                      <p:nvPr/>
                    </p:nvSpPr>
                    <p:spPr>
                      <a:xfrm>
                        <a:off x="2453939" y="3750359"/>
                        <a:ext cx="182520" cy="157345"/>
                      </a:xfrm>
                      <a:prstGeom prst="triangl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37" name="Driehoek 136">
                        <a:extLst>
                          <a:ext uri="{FF2B5EF4-FFF2-40B4-BE49-F238E27FC236}">
                            <a16:creationId xmlns:a16="http://schemas.microsoft.com/office/drawing/2014/main" id="{049E944E-FD7B-30B6-0A02-83F7269E0FB9}"/>
                          </a:ext>
                        </a:extLst>
                      </p:cNvPr>
                      <p:cNvSpPr/>
                      <p:nvPr/>
                    </p:nvSpPr>
                    <p:spPr>
                      <a:xfrm>
                        <a:off x="2505075" y="3752965"/>
                        <a:ext cx="82550" cy="71164"/>
                      </a:xfrm>
                      <a:prstGeom prst="triangl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grpSp>
            <p:grpSp>
              <p:nvGrpSpPr>
                <p:cNvPr id="62" name="Groep 61">
                  <a:extLst>
                    <a:ext uri="{FF2B5EF4-FFF2-40B4-BE49-F238E27FC236}">
                      <a16:creationId xmlns:a16="http://schemas.microsoft.com/office/drawing/2014/main" id="{AA815EA1-7ACF-0575-1442-7A5C25218676}"/>
                    </a:ext>
                  </a:extLst>
                </p:cNvPr>
                <p:cNvGrpSpPr/>
                <p:nvPr/>
              </p:nvGrpSpPr>
              <p:grpSpPr>
                <a:xfrm>
                  <a:off x="388769" y="4014546"/>
                  <a:ext cx="1319076" cy="1282774"/>
                  <a:chOff x="388769" y="4014546"/>
                  <a:chExt cx="1319076" cy="1282774"/>
                </a:xfrm>
              </p:grpSpPr>
              <p:grpSp>
                <p:nvGrpSpPr>
                  <p:cNvPr id="86" name="Graphic 2">
                    <a:extLst>
                      <a:ext uri="{FF2B5EF4-FFF2-40B4-BE49-F238E27FC236}">
                        <a16:creationId xmlns:a16="http://schemas.microsoft.com/office/drawing/2014/main" id="{E8391640-6735-740C-7649-E8A7235F1D70}"/>
                      </a:ext>
                    </a:extLst>
                  </p:cNvPr>
                  <p:cNvGrpSpPr/>
                  <p:nvPr/>
                </p:nvGrpSpPr>
                <p:grpSpPr>
                  <a:xfrm flipH="1">
                    <a:off x="488635" y="4014546"/>
                    <a:ext cx="573926" cy="936770"/>
                    <a:chOff x="6039215" y="1646148"/>
                    <a:chExt cx="844358" cy="1573506"/>
                  </a:xfrm>
                </p:grpSpPr>
                <p:sp>
                  <p:nvSpPr>
                    <p:cNvPr id="125" name="Vrije vorm 124">
                      <a:extLst>
                        <a:ext uri="{FF2B5EF4-FFF2-40B4-BE49-F238E27FC236}">
                          <a16:creationId xmlns:a16="http://schemas.microsoft.com/office/drawing/2014/main" id="{E517A17A-C5FA-86A4-6540-76B836D9B677}"/>
                        </a:ext>
                      </a:extLst>
                    </p:cNvPr>
                    <p:cNvSpPr/>
                    <p:nvPr/>
                  </p:nvSpPr>
                  <p:spPr>
                    <a:xfrm>
                      <a:off x="6039215" y="1646148"/>
                      <a:ext cx="844358" cy="1573506"/>
                    </a:xfrm>
                    <a:custGeom>
                      <a:avLst/>
                      <a:gdLst>
                        <a:gd name="connsiteX0" fmla="*/ 834481 w 844358"/>
                        <a:gd name="connsiteY0" fmla="*/ 301585 h 1573506"/>
                        <a:gd name="connsiteX1" fmla="*/ 718299 w 844358"/>
                        <a:gd name="connsiteY1" fmla="*/ 224509 h 1573506"/>
                        <a:gd name="connsiteX2" fmla="*/ 537915 w 844358"/>
                        <a:gd name="connsiteY2" fmla="*/ 224509 h 1573506"/>
                        <a:gd name="connsiteX3" fmla="*/ 537915 w 844358"/>
                        <a:gd name="connsiteY3" fmla="*/ 203216 h 1573506"/>
                        <a:gd name="connsiteX4" fmla="*/ 464239 w 844358"/>
                        <a:gd name="connsiteY4" fmla="*/ 106304 h 1573506"/>
                        <a:gd name="connsiteX5" fmla="*/ 464239 w 844358"/>
                        <a:gd name="connsiteY5" fmla="*/ 0 h 1573506"/>
                        <a:gd name="connsiteX6" fmla="*/ 410237 w 844358"/>
                        <a:gd name="connsiteY6" fmla="*/ 0 h 1573506"/>
                        <a:gd name="connsiteX7" fmla="*/ 410237 w 844358"/>
                        <a:gd name="connsiteY7" fmla="*/ 106223 h 1573506"/>
                        <a:gd name="connsiteX8" fmla="*/ 336561 w 844358"/>
                        <a:gd name="connsiteY8" fmla="*/ 203216 h 1573506"/>
                        <a:gd name="connsiteX9" fmla="*/ 336561 w 844358"/>
                        <a:gd name="connsiteY9" fmla="*/ 224509 h 1573506"/>
                        <a:gd name="connsiteX10" fmla="*/ 126140 w 844358"/>
                        <a:gd name="connsiteY10" fmla="*/ 224509 h 1573506"/>
                        <a:gd name="connsiteX11" fmla="*/ 9878 w 844358"/>
                        <a:gd name="connsiteY11" fmla="*/ 301586 h 1573506"/>
                        <a:gd name="connsiteX12" fmla="*/ 0 w 844358"/>
                        <a:gd name="connsiteY12" fmla="*/ 350649 h 1573506"/>
                        <a:gd name="connsiteX13" fmla="*/ 0 w 844358"/>
                        <a:gd name="connsiteY13" fmla="*/ 1148777 h 1573506"/>
                        <a:gd name="connsiteX14" fmla="*/ 9878 w 844358"/>
                        <a:gd name="connsiteY14" fmla="*/ 1197921 h 1573506"/>
                        <a:gd name="connsiteX15" fmla="*/ 126140 w 844358"/>
                        <a:gd name="connsiteY15" fmla="*/ 1274916 h 1573506"/>
                        <a:gd name="connsiteX16" fmla="*/ 306362 w 844358"/>
                        <a:gd name="connsiteY16" fmla="*/ 1274916 h 1573506"/>
                        <a:gd name="connsiteX17" fmla="*/ 306362 w 844358"/>
                        <a:gd name="connsiteY17" fmla="*/ 1344840 h 1573506"/>
                        <a:gd name="connsiteX18" fmla="*/ 308657 w 844358"/>
                        <a:gd name="connsiteY18" fmla="*/ 1347135 h 1573506"/>
                        <a:gd name="connsiteX19" fmla="*/ 348192 w 844358"/>
                        <a:gd name="connsiteY19" fmla="*/ 1347135 h 1573506"/>
                        <a:gd name="connsiteX20" fmla="*/ 350487 w 844358"/>
                        <a:gd name="connsiteY20" fmla="*/ 1349430 h 1573506"/>
                        <a:gd name="connsiteX21" fmla="*/ 350487 w 844358"/>
                        <a:gd name="connsiteY21" fmla="*/ 1401109 h 1573506"/>
                        <a:gd name="connsiteX22" fmla="*/ 352782 w 844358"/>
                        <a:gd name="connsiteY22" fmla="*/ 1403404 h 1573506"/>
                        <a:gd name="connsiteX23" fmla="*/ 399279 w 844358"/>
                        <a:gd name="connsiteY23" fmla="*/ 1403404 h 1573506"/>
                        <a:gd name="connsiteX24" fmla="*/ 401574 w 844358"/>
                        <a:gd name="connsiteY24" fmla="*/ 1405699 h 1573506"/>
                        <a:gd name="connsiteX25" fmla="*/ 401574 w 844358"/>
                        <a:gd name="connsiteY25" fmla="*/ 1573506 h 1573506"/>
                        <a:gd name="connsiteX26" fmla="*/ 442784 w 844358"/>
                        <a:gd name="connsiteY26" fmla="*/ 1573506 h 1573506"/>
                        <a:gd name="connsiteX27" fmla="*/ 442784 w 844358"/>
                        <a:gd name="connsiteY27" fmla="*/ 1405699 h 1573506"/>
                        <a:gd name="connsiteX28" fmla="*/ 445079 w 844358"/>
                        <a:gd name="connsiteY28" fmla="*/ 1403404 h 1573506"/>
                        <a:gd name="connsiteX29" fmla="*/ 491576 w 844358"/>
                        <a:gd name="connsiteY29" fmla="*/ 1403404 h 1573506"/>
                        <a:gd name="connsiteX30" fmla="*/ 493871 w 844358"/>
                        <a:gd name="connsiteY30" fmla="*/ 1401109 h 1573506"/>
                        <a:gd name="connsiteX31" fmla="*/ 493871 w 844358"/>
                        <a:gd name="connsiteY31" fmla="*/ 1349430 h 1573506"/>
                        <a:gd name="connsiteX32" fmla="*/ 496166 w 844358"/>
                        <a:gd name="connsiteY32" fmla="*/ 1347135 h 1573506"/>
                        <a:gd name="connsiteX33" fmla="*/ 535701 w 844358"/>
                        <a:gd name="connsiteY33" fmla="*/ 1347135 h 1573506"/>
                        <a:gd name="connsiteX34" fmla="*/ 537996 w 844358"/>
                        <a:gd name="connsiteY34" fmla="*/ 1344840 h 1573506"/>
                        <a:gd name="connsiteX35" fmla="*/ 537996 w 844358"/>
                        <a:gd name="connsiteY35" fmla="*/ 1274916 h 1573506"/>
                        <a:gd name="connsiteX36" fmla="*/ 718300 w 844358"/>
                        <a:gd name="connsiteY36" fmla="*/ 1274916 h 1573506"/>
                        <a:gd name="connsiteX37" fmla="*/ 834480 w 844358"/>
                        <a:gd name="connsiteY37" fmla="*/ 1197921 h 1573506"/>
                        <a:gd name="connsiteX38" fmla="*/ 844358 w 844358"/>
                        <a:gd name="connsiteY38" fmla="*/ 1148777 h 1573506"/>
                        <a:gd name="connsiteX39" fmla="*/ 844358 w 844358"/>
                        <a:gd name="connsiteY39" fmla="*/ 350649 h 1573506"/>
                        <a:gd name="connsiteX40" fmla="*/ 834481 w 844358"/>
                        <a:gd name="connsiteY40" fmla="*/ 301585 h 1573506"/>
                        <a:gd name="connsiteX41" fmla="*/ 390482 w 844358"/>
                        <a:gd name="connsiteY41" fmla="*/ 224509 h 1573506"/>
                        <a:gd name="connsiteX42" fmla="*/ 390482 w 844358"/>
                        <a:gd name="connsiteY42" fmla="*/ 203216 h 1573506"/>
                        <a:gd name="connsiteX43" fmla="*/ 436874 w 844358"/>
                        <a:gd name="connsiteY43" fmla="*/ 156743 h 1573506"/>
                        <a:gd name="connsiteX44" fmla="*/ 483346 w 844358"/>
                        <a:gd name="connsiteY44" fmla="*/ 203216 h 1573506"/>
                        <a:gd name="connsiteX45" fmla="*/ 483346 w 844358"/>
                        <a:gd name="connsiteY45" fmla="*/ 224509 h 1573506"/>
                        <a:gd name="connsiteX46" fmla="*/ 390482 w 844358"/>
                        <a:gd name="connsiteY46" fmla="*/ 224509 h 15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358" h="1573506">
                          <a:moveTo>
                            <a:pt x="834481" y="301585"/>
                          </a:moveTo>
                          <a:cubicBezTo>
                            <a:pt x="815176" y="255497"/>
                            <a:pt x="768683" y="224249"/>
                            <a:pt x="718299" y="224509"/>
                          </a:cubicBezTo>
                          <a:cubicBezTo>
                            <a:pt x="718300" y="224509"/>
                            <a:pt x="537915" y="224509"/>
                            <a:pt x="537915" y="224509"/>
                          </a:cubicBezTo>
                          <a:cubicBezTo>
                            <a:pt x="537915" y="224509"/>
                            <a:pt x="537915" y="203216"/>
                            <a:pt x="537915" y="203216"/>
                          </a:cubicBezTo>
                          <a:cubicBezTo>
                            <a:pt x="538523" y="158575"/>
                            <a:pt x="507040" y="117901"/>
                            <a:pt x="464239" y="106304"/>
                          </a:cubicBezTo>
                          <a:lnTo>
                            <a:pt x="464239" y="0"/>
                          </a:lnTo>
                          <a:lnTo>
                            <a:pt x="410237" y="0"/>
                          </a:lnTo>
                          <a:lnTo>
                            <a:pt x="410237" y="106223"/>
                          </a:lnTo>
                          <a:cubicBezTo>
                            <a:pt x="367409" y="117682"/>
                            <a:pt x="335968" y="158611"/>
                            <a:pt x="336561" y="203216"/>
                          </a:cubicBezTo>
                          <a:cubicBezTo>
                            <a:pt x="336561" y="203216"/>
                            <a:pt x="336561" y="224509"/>
                            <a:pt x="336561" y="224509"/>
                          </a:cubicBezTo>
                          <a:lnTo>
                            <a:pt x="126140" y="224509"/>
                          </a:lnTo>
                          <a:cubicBezTo>
                            <a:pt x="75775" y="224218"/>
                            <a:pt x="29166" y="255474"/>
                            <a:pt x="9878" y="301586"/>
                          </a:cubicBezTo>
                          <a:cubicBezTo>
                            <a:pt x="3481" y="316644"/>
                            <a:pt x="0" y="333241"/>
                            <a:pt x="0" y="350649"/>
                          </a:cubicBezTo>
                          <a:lnTo>
                            <a:pt x="0" y="1148777"/>
                          </a:lnTo>
                          <a:cubicBezTo>
                            <a:pt x="0" y="1166184"/>
                            <a:pt x="3481" y="1182781"/>
                            <a:pt x="9878" y="1197921"/>
                          </a:cubicBezTo>
                          <a:cubicBezTo>
                            <a:pt x="29174" y="1244007"/>
                            <a:pt x="75739" y="1275272"/>
                            <a:pt x="126140" y="1274916"/>
                          </a:cubicBezTo>
                          <a:cubicBezTo>
                            <a:pt x="126140" y="1274916"/>
                            <a:pt x="306362" y="1274916"/>
                            <a:pt x="306362" y="1274916"/>
                          </a:cubicBezTo>
                          <a:lnTo>
                            <a:pt x="306362" y="1344840"/>
                          </a:lnTo>
                          <a:cubicBezTo>
                            <a:pt x="306362" y="1346107"/>
                            <a:pt x="307390" y="1347135"/>
                            <a:pt x="308657" y="1347135"/>
                          </a:cubicBezTo>
                          <a:lnTo>
                            <a:pt x="348192" y="1347135"/>
                          </a:lnTo>
                          <a:cubicBezTo>
                            <a:pt x="349459" y="1347135"/>
                            <a:pt x="350487" y="1348162"/>
                            <a:pt x="350487" y="1349430"/>
                          </a:cubicBezTo>
                          <a:lnTo>
                            <a:pt x="350487" y="1401109"/>
                          </a:lnTo>
                          <a:cubicBezTo>
                            <a:pt x="350487" y="1402376"/>
                            <a:pt x="351514" y="1403404"/>
                            <a:pt x="352782" y="1403404"/>
                          </a:cubicBezTo>
                          <a:lnTo>
                            <a:pt x="399279" y="1403404"/>
                          </a:lnTo>
                          <a:cubicBezTo>
                            <a:pt x="400546" y="1403404"/>
                            <a:pt x="401574" y="1404432"/>
                            <a:pt x="401574" y="1405699"/>
                          </a:cubicBezTo>
                          <a:lnTo>
                            <a:pt x="401574" y="1573506"/>
                          </a:lnTo>
                          <a:lnTo>
                            <a:pt x="442784" y="1573506"/>
                          </a:lnTo>
                          <a:lnTo>
                            <a:pt x="442784" y="1405699"/>
                          </a:lnTo>
                          <a:cubicBezTo>
                            <a:pt x="442784" y="1404432"/>
                            <a:pt x="443811" y="1403404"/>
                            <a:pt x="445079" y="1403404"/>
                          </a:cubicBezTo>
                          <a:lnTo>
                            <a:pt x="491576" y="1403404"/>
                          </a:lnTo>
                          <a:cubicBezTo>
                            <a:pt x="492843" y="1403404"/>
                            <a:pt x="493871" y="1402376"/>
                            <a:pt x="493871" y="1401109"/>
                          </a:cubicBezTo>
                          <a:lnTo>
                            <a:pt x="493871" y="1349430"/>
                          </a:lnTo>
                          <a:cubicBezTo>
                            <a:pt x="493871" y="1348162"/>
                            <a:pt x="494899" y="1347135"/>
                            <a:pt x="496166" y="1347135"/>
                          </a:cubicBezTo>
                          <a:lnTo>
                            <a:pt x="535701" y="1347135"/>
                          </a:lnTo>
                          <a:cubicBezTo>
                            <a:pt x="536968" y="1347135"/>
                            <a:pt x="537996" y="1346107"/>
                            <a:pt x="537996" y="1344840"/>
                          </a:cubicBezTo>
                          <a:lnTo>
                            <a:pt x="537996" y="1274916"/>
                          </a:lnTo>
                          <a:lnTo>
                            <a:pt x="718300" y="1274916"/>
                          </a:lnTo>
                          <a:cubicBezTo>
                            <a:pt x="768713" y="1275247"/>
                            <a:pt x="815174" y="1243987"/>
                            <a:pt x="834480" y="1197921"/>
                          </a:cubicBezTo>
                          <a:cubicBezTo>
                            <a:pt x="840876" y="1182781"/>
                            <a:pt x="844358" y="1166184"/>
                            <a:pt x="844358" y="1148777"/>
                          </a:cubicBezTo>
                          <a:lnTo>
                            <a:pt x="844358" y="350649"/>
                          </a:lnTo>
                          <a:cubicBezTo>
                            <a:pt x="844358" y="333241"/>
                            <a:pt x="840876" y="316644"/>
                            <a:pt x="834481" y="301585"/>
                          </a:cubicBezTo>
                          <a:close/>
                          <a:moveTo>
                            <a:pt x="390482" y="224509"/>
                          </a:moveTo>
                          <a:lnTo>
                            <a:pt x="390482" y="203216"/>
                          </a:lnTo>
                          <a:cubicBezTo>
                            <a:pt x="390179" y="178376"/>
                            <a:pt x="411991" y="156474"/>
                            <a:pt x="436874" y="156743"/>
                          </a:cubicBezTo>
                          <a:cubicBezTo>
                            <a:pt x="462031" y="156329"/>
                            <a:pt x="483693" y="178187"/>
                            <a:pt x="483346" y="203216"/>
                          </a:cubicBezTo>
                          <a:cubicBezTo>
                            <a:pt x="483346" y="203216"/>
                            <a:pt x="483346" y="224509"/>
                            <a:pt x="483346" y="224509"/>
                          </a:cubicBezTo>
                          <a:lnTo>
                            <a:pt x="390482" y="224509"/>
                          </a:lnTo>
                          <a:close/>
                        </a:path>
                      </a:pathLst>
                    </a:custGeom>
                    <a:solidFill>
                      <a:srgbClr val="BEE1FE"/>
                    </a:solidFill>
                    <a:ln w="8096" cap="flat">
                      <a:noFill/>
                      <a:prstDash val="solid"/>
                      <a:miter/>
                    </a:ln>
                  </p:spPr>
                  <p:txBody>
                    <a:bodyPr rtlCol="0" anchor="ctr"/>
                    <a:lstStyle/>
                    <a:p>
                      <a:endParaRPr lang="nl-NL" sz="1349"/>
                    </a:p>
                  </p:txBody>
                </p:sp>
                <p:sp>
                  <p:nvSpPr>
                    <p:cNvPr id="126" name="Vrije vorm 125">
                      <a:extLst>
                        <a:ext uri="{FF2B5EF4-FFF2-40B4-BE49-F238E27FC236}">
                          <a16:creationId xmlns:a16="http://schemas.microsoft.com/office/drawing/2014/main" id="{CCF20DE8-DD9D-15AB-AA41-EBBCC54CC8DD}"/>
                        </a:ext>
                      </a:extLst>
                    </p:cNvPr>
                    <p:cNvSpPr/>
                    <p:nvPr/>
                  </p:nvSpPr>
                  <p:spPr>
                    <a:xfrm>
                      <a:off x="6152444" y="2134737"/>
                      <a:ext cx="617922" cy="673110"/>
                    </a:xfrm>
                    <a:custGeom>
                      <a:avLst/>
                      <a:gdLst>
                        <a:gd name="connsiteX0" fmla="*/ 560335 w 617922"/>
                        <a:gd name="connsiteY0" fmla="*/ 14352 h 673110"/>
                        <a:gd name="connsiteX1" fmla="*/ 538181 w 617922"/>
                        <a:gd name="connsiteY1" fmla="*/ 3588 h 673110"/>
                        <a:gd name="connsiteX2" fmla="*/ 514930 w 617922"/>
                        <a:gd name="connsiteY2" fmla="*/ 0 h 673110"/>
                        <a:gd name="connsiteX3" fmla="*/ 491679 w 617922"/>
                        <a:gd name="connsiteY3" fmla="*/ 3588 h 673110"/>
                        <a:gd name="connsiteX4" fmla="*/ 469524 w 617922"/>
                        <a:gd name="connsiteY4" fmla="*/ 14352 h 673110"/>
                        <a:gd name="connsiteX5" fmla="*/ 456594 w 617922"/>
                        <a:gd name="connsiteY5" fmla="*/ 21778 h 673110"/>
                        <a:gd name="connsiteX6" fmla="*/ 442569 w 617922"/>
                        <a:gd name="connsiteY6" fmla="*/ 27299 h 673110"/>
                        <a:gd name="connsiteX7" fmla="*/ 427628 w 617922"/>
                        <a:gd name="connsiteY7" fmla="*/ 30741 h 673110"/>
                        <a:gd name="connsiteX8" fmla="*/ 411944 w 617922"/>
                        <a:gd name="connsiteY8" fmla="*/ 31927 h 673110"/>
                        <a:gd name="connsiteX9" fmla="*/ 396261 w 617922"/>
                        <a:gd name="connsiteY9" fmla="*/ 30741 h 673110"/>
                        <a:gd name="connsiteX10" fmla="*/ 381320 w 617922"/>
                        <a:gd name="connsiteY10" fmla="*/ 27299 h 673110"/>
                        <a:gd name="connsiteX11" fmla="*/ 367296 w 617922"/>
                        <a:gd name="connsiteY11" fmla="*/ 21778 h 673110"/>
                        <a:gd name="connsiteX12" fmla="*/ 354363 w 617922"/>
                        <a:gd name="connsiteY12" fmla="*/ 14352 h 673110"/>
                        <a:gd name="connsiteX13" fmla="*/ 332210 w 617922"/>
                        <a:gd name="connsiteY13" fmla="*/ 3588 h 673110"/>
                        <a:gd name="connsiteX14" fmla="*/ 308961 w 617922"/>
                        <a:gd name="connsiteY14" fmla="*/ 0 h 673110"/>
                        <a:gd name="connsiteX15" fmla="*/ 285713 w 617922"/>
                        <a:gd name="connsiteY15" fmla="*/ 3588 h 673110"/>
                        <a:gd name="connsiteX16" fmla="*/ 263560 w 617922"/>
                        <a:gd name="connsiteY16" fmla="*/ 14352 h 673110"/>
                        <a:gd name="connsiteX17" fmla="*/ 250625 w 617922"/>
                        <a:gd name="connsiteY17" fmla="*/ 21778 h 673110"/>
                        <a:gd name="connsiteX18" fmla="*/ 236598 w 617922"/>
                        <a:gd name="connsiteY18" fmla="*/ 27299 h 673110"/>
                        <a:gd name="connsiteX19" fmla="*/ 221656 w 617922"/>
                        <a:gd name="connsiteY19" fmla="*/ 30741 h 673110"/>
                        <a:gd name="connsiteX20" fmla="*/ 205972 w 617922"/>
                        <a:gd name="connsiteY20" fmla="*/ 31927 h 673110"/>
                        <a:gd name="connsiteX21" fmla="*/ 190289 w 617922"/>
                        <a:gd name="connsiteY21" fmla="*/ 30741 h 673110"/>
                        <a:gd name="connsiteX22" fmla="*/ 175348 w 617922"/>
                        <a:gd name="connsiteY22" fmla="*/ 27299 h 673110"/>
                        <a:gd name="connsiteX23" fmla="*/ 161324 w 617922"/>
                        <a:gd name="connsiteY23" fmla="*/ 21778 h 673110"/>
                        <a:gd name="connsiteX24" fmla="*/ 148391 w 617922"/>
                        <a:gd name="connsiteY24" fmla="*/ 14352 h 673110"/>
                        <a:gd name="connsiteX25" fmla="*/ 126240 w 617922"/>
                        <a:gd name="connsiteY25" fmla="*/ 3588 h 673110"/>
                        <a:gd name="connsiteX26" fmla="*/ 102991 w 617922"/>
                        <a:gd name="connsiteY26" fmla="*/ 0 h 673110"/>
                        <a:gd name="connsiteX27" fmla="*/ 79741 w 617922"/>
                        <a:gd name="connsiteY27" fmla="*/ 3588 h 673110"/>
                        <a:gd name="connsiteX28" fmla="*/ 57587 w 617922"/>
                        <a:gd name="connsiteY28" fmla="*/ 14352 h 673110"/>
                        <a:gd name="connsiteX29" fmla="*/ 44654 w 617922"/>
                        <a:gd name="connsiteY29" fmla="*/ 21778 h 673110"/>
                        <a:gd name="connsiteX30" fmla="*/ 30629 w 617922"/>
                        <a:gd name="connsiteY30" fmla="*/ 27299 h 673110"/>
                        <a:gd name="connsiteX31" fmla="*/ 15686 w 617922"/>
                        <a:gd name="connsiteY31" fmla="*/ 30741 h 673110"/>
                        <a:gd name="connsiteX32" fmla="*/ 0 w 617922"/>
                        <a:gd name="connsiteY32" fmla="*/ 31927 h 673110"/>
                        <a:gd name="connsiteX33" fmla="*/ 0 w 617922"/>
                        <a:gd name="connsiteY33" fmla="*/ 192223 h 673110"/>
                        <a:gd name="connsiteX34" fmla="*/ 0 w 617922"/>
                        <a:gd name="connsiteY34" fmla="*/ 352519 h 673110"/>
                        <a:gd name="connsiteX35" fmla="*/ 0 w 617922"/>
                        <a:gd name="connsiteY35" fmla="*/ 512815 h 673110"/>
                        <a:gd name="connsiteX36" fmla="*/ 0 w 617922"/>
                        <a:gd name="connsiteY36" fmla="*/ 673110 h 673110"/>
                        <a:gd name="connsiteX37" fmla="*/ 154481 w 617922"/>
                        <a:gd name="connsiteY37" fmla="*/ 673110 h 673110"/>
                        <a:gd name="connsiteX38" fmla="*/ 308961 w 617922"/>
                        <a:gd name="connsiteY38" fmla="*/ 673110 h 673110"/>
                        <a:gd name="connsiteX39" fmla="*/ 463442 w 617922"/>
                        <a:gd name="connsiteY39" fmla="*/ 673110 h 673110"/>
                        <a:gd name="connsiteX40" fmla="*/ 617922 w 617922"/>
                        <a:gd name="connsiteY40" fmla="*/ 673110 h 673110"/>
                        <a:gd name="connsiteX41" fmla="*/ 617922 w 617922"/>
                        <a:gd name="connsiteY41" fmla="*/ 512815 h 673110"/>
                        <a:gd name="connsiteX42" fmla="*/ 617922 w 617922"/>
                        <a:gd name="connsiteY42" fmla="*/ 352519 h 673110"/>
                        <a:gd name="connsiteX43" fmla="*/ 617922 w 617922"/>
                        <a:gd name="connsiteY43" fmla="*/ 192223 h 673110"/>
                        <a:gd name="connsiteX44" fmla="*/ 617922 w 617922"/>
                        <a:gd name="connsiteY44" fmla="*/ 31927 h 673110"/>
                        <a:gd name="connsiteX45" fmla="*/ 602236 w 617922"/>
                        <a:gd name="connsiteY45" fmla="*/ 30741 h 673110"/>
                        <a:gd name="connsiteX46" fmla="*/ 587293 w 617922"/>
                        <a:gd name="connsiteY46" fmla="*/ 27299 h 673110"/>
                        <a:gd name="connsiteX47" fmla="*/ 573268 w 617922"/>
                        <a:gd name="connsiteY47" fmla="*/ 21778 h 673110"/>
                        <a:gd name="connsiteX48" fmla="*/ 560335 w 617922"/>
                        <a:gd name="connsiteY48" fmla="*/ 14352 h 6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7922" h="673110">
                          <a:moveTo>
                            <a:pt x="560335" y="14352"/>
                          </a:moveTo>
                          <a:cubicBezTo>
                            <a:pt x="553254" y="9568"/>
                            <a:pt x="545809" y="5980"/>
                            <a:pt x="538181" y="3588"/>
                          </a:cubicBezTo>
                          <a:cubicBezTo>
                            <a:pt x="530552" y="1196"/>
                            <a:pt x="522741" y="0"/>
                            <a:pt x="514930" y="0"/>
                          </a:cubicBezTo>
                          <a:cubicBezTo>
                            <a:pt x="507119" y="0"/>
                            <a:pt x="499307" y="1196"/>
                            <a:pt x="491679" y="3588"/>
                          </a:cubicBezTo>
                          <a:cubicBezTo>
                            <a:pt x="484050" y="5980"/>
                            <a:pt x="476604" y="9568"/>
                            <a:pt x="469524" y="14352"/>
                          </a:cubicBezTo>
                          <a:cubicBezTo>
                            <a:pt x="465416" y="17125"/>
                            <a:pt x="461096" y="19610"/>
                            <a:pt x="456594" y="21778"/>
                          </a:cubicBezTo>
                          <a:cubicBezTo>
                            <a:pt x="452092" y="23945"/>
                            <a:pt x="447407" y="25796"/>
                            <a:pt x="442569" y="27299"/>
                          </a:cubicBezTo>
                          <a:cubicBezTo>
                            <a:pt x="437732" y="28803"/>
                            <a:pt x="432742" y="29960"/>
                            <a:pt x="427628" y="30741"/>
                          </a:cubicBezTo>
                          <a:cubicBezTo>
                            <a:pt x="422514" y="31522"/>
                            <a:pt x="417276" y="31927"/>
                            <a:pt x="411944" y="31927"/>
                          </a:cubicBezTo>
                          <a:cubicBezTo>
                            <a:pt x="406612" y="31927"/>
                            <a:pt x="401375" y="31522"/>
                            <a:pt x="396261" y="30741"/>
                          </a:cubicBezTo>
                          <a:cubicBezTo>
                            <a:pt x="391148" y="29960"/>
                            <a:pt x="386158" y="28803"/>
                            <a:pt x="381320" y="27299"/>
                          </a:cubicBezTo>
                          <a:cubicBezTo>
                            <a:pt x="376483" y="25796"/>
                            <a:pt x="371799" y="23945"/>
                            <a:pt x="367296" y="21778"/>
                          </a:cubicBezTo>
                          <a:cubicBezTo>
                            <a:pt x="362794" y="19610"/>
                            <a:pt x="358473" y="17125"/>
                            <a:pt x="354363" y="14352"/>
                          </a:cubicBezTo>
                          <a:cubicBezTo>
                            <a:pt x="347283" y="9568"/>
                            <a:pt x="339837" y="5980"/>
                            <a:pt x="332210" y="3588"/>
                          </a:cubicBezTo>
                          <a:cubicBezTo>
                            <a:pt x="324582" y="1196"/>
                            <a:pt x="316771" y="0"/>
                            <a:pt x="308961" y="0"/>
                          </a:cubicBezTo>
                          <a:cubicBezTo>
                            <a:pt x="301151" y="0"/>
                            <a:pt x="293340" y="1196"/>
                            <a:pt x="285713" y="3588"/>
                          </a:cubicBezTo>
                          <a:cubicBezTo>
                            <a:pt x="278085" y="5980"/>
                            <a:pt x="270640" y="9568"/>
                            <a:pt x="263560" y="14352"/>
                          </a:cubicBezTo>
                          <a:cubicBezTo>
                            <a:pt x="259449" y="17125"/>
                            <a:pt x="255128" y="19610"/>
                            <a:pt x="250625" y="21778"/>
                          </a:cubicBezTo>
                          <a:cubicBezTo>
                            <a:pt x="246122" y="23945"/>
                            <a:pt x="241437" y="25796"/>
                            <a:pt x="236598" y="27299"/>
                          </a:cubicBezTo>
                          <a:cubicBezTo>
                            <a:pt x="231761" y="28803"/>
                            <a:pt x="226770" y="29960"/>
                            <a:pt x="221656" y="30741"/>
                          </a:cubicBezTo>
                          <a:cubicBezTo>
                            <a:pt x="216542" y="31522"/>
                            <a:pt x="211304" y="31927"/>
                            <a:pt x="205972" y="31927"/>
                          </a:cubicBezTo>
                          <a:cubicBezTo>
                            <a:pt x="200640" y="31927"/>
                            <a:pt x="195403" y="31522"/>
                            <a:pt x="190289" y="30741"/>
                          </a:cubicBezTo>
                          <a:cubicBezTo>
                            <a:pt x="185176" y="29960"/>
                            <a:pt x="180186" y="28803"/>
                            <a:pt x="175348" y="27299"/>
                          </a:cubicBezTo>
                          <a:cubicBezTo>
                            <a:pt x="170511" y="25796"/>
                            <a:pt x="165827" y="23945"/>
                            <a:pt x="161324" y="21778"/>
                          </a:cubicBezTo>
                          <a:cubicBezTo>
                            <a:pt x="156822" y="19610"/>
                            <a:pt x="152501" y="17125"/>
                            <a:pt x="148391" y="14352"/>
                          </a:cubicBezTo>
                          <a:cubicBezTo>
                            <a:pt x="141312" y="9568"/>
                            <a:pt x="133868" y="5980"/>
                            <a:pt x="126240" y="3588"/>
                          </a:cubicBezTo>
                          <a:cubicBezTo>
                            <a:pt x="118613" y="1196"/>
                            <a:pt x="110802" y="0"/>
                            <a:pt x="102991" y="0"/>
                          </a:cubicBezTo>
                          <a:cubicBezTo>
                            <a:pt x="95181" y="0"/>
                            <a:pt x="87370" y="1196"/>
                            <a:pt x="79741" y="3588"/>
                          </a:cubicBezTo>
                          <a:cubicBezTo>
                            <a:pt x="72113" y="5980"/>
                            <a:pt x="64668" y="9568"/>
                            <a:pt x="57587" y="14352"/>
                          </a:cubicBezTo>
                          <a:cubicBezTo>
                            <a:pt x="53478" y="17125"/>
                            <a:pt x="49157" y="19610"/>
                            <a:pt x="44654" y="21778"/>
                          </a:cubicBezTo>
                          <a:cubicBezTo>
                            <a:pt x="40151" y="23945"/>
                            <a:pt x="35467" y="25796"/>
                            <a:pt x="30629" y="27299"/>
                          </a:cubicBezTo>
                          <a:cubicBezTo>
                            <a:pt x="25791" y="28803"/>
                            <a:pt x="20801" y="29960"/>
                            <a:pt x="15686" y="30741"/>
                          </a:cubicBezTo>
                          <a:cubicBezTo>
                            <a:pt x="10572" y="31522"/>
                            <a:pt x="5333" y="31927"/>
                            <a:pt x="0" y="31927"/>
                          </a:cubicBezTo>
                          <a:lnTo>
                            <a:pt x="0" y="192223"/>
                          </a:lnTo>
                          <a:lnTo>
                            <a:pt x="0" y="352519"/>
                          </a:lnTo>
                          <a:lnTo>
                            <a:pt x="0" y="512815"/>
                          </a:lnTo>
                          <a:lnTo>
                            <a:pt x="0" y="673110"/>
                          </a:lnTo>
                          <a:lnTo>
                            <a:pt x="154481" y="673110"/>
                          </a:lnTo>
                          <a:lnTo>
                            <a:pt x="308961" y="673110"/>
                          </a:lnTo>
                          <a:lnTo>
                            <a:pt x="463442" y="673110"/>
                          </a:lnTo>
                          <a:lnTo>
                            <a:pt x="617922" y="673110"/>
                          </a:lnTo>
                          <a:lnTo>
                            <a:pt x="617922" y="512815"/>
                          </a:lnTo>
                          <a:lnTo>
                            <a:pt x="617922" y="352519"/>
                          </a:lnTo>
                          <a:lnTo>
                            <a:pt x="617922" y="192223"/>
                          </a:lnTo>
                          <a:lnTo>
                            <a:pt x="617922" y="31927"/>
                          </a:lnTo>
                          <a:cubicBezTo>
                            <a:pt x="612589" y="31927"/>
                            <a:pt x="607350" y="31522"/>
                            <a:pt x="602236" y="30741"/>
                          </a:cubicBezTo>
                          <a:cubicBezTo>
                            <a:pt x="597121" y="29960"/>
                            <a:pt x="592131" y="28803"/>
                            <a:pt x="587293" y="27299"/>
                          </a:cubicBezTo>
                          <a:cubicBezTo>
                            <a:pt x="582456" y="25796"/>
                            <a:pt x="577771" y="23945"/>
                            <a:pt x="573268" y="21778"/>
                          </a:cubicBezTo>
                          <a:cubicBezTo>
                            <a:pt x="568766" y="19610"/>
                            <a:pt x="564445" y="17125"/>
                            <a:pt x="560335" y="14352"/>
                          </a:cubicBezTo>
                          <a:close/>
                        </a:path>
                      </a:pathLst>
                    </a:custGeom>
                    <a:solidFill>
                      <a:srgbClr val="86C2EB"/>
                    </a:solidFill>
                    <a:ln w="8096" cap="flat">
                      <a:noFill/>
                      <a:prstDash val="solid"/>
                      <a:miter/>
                    </a:ln>
                  </p:spPr>
                  <p:txBody>
                    <a:bodyPr rtlCol="0" anchor="ctr"/>
                    <a:lstStyle/>
                    <a:p>
                      <a:endParaRPr lang="nl-NL" sz="1349"/>
                    </a:p>
                  </p:txBody>
                </p:sp>
                <p:sp>
                  <p:nvSpPr>
                    <p:cNvPr id="127" name="Vrije vorm 126">
                      <a:extLst>
                        <a:ext uri="{FF2B5EF4-FFF2-40B4-BE49-F238E27FC236}">
                          <a16:creationId xmlns:a16="http://schemas.microsoft.com/office/drawing/2014/main" id="{00CF9F97-F024-8306-5BD1-6E7048F48F6B}"/>
                        </a:ext>
                      </a:extLst>
                    </p:cNvPr>
                    <p:cNvSpPr/>
                    <p:nvPr/>
                  </p:nvSpPr>
                  <p:spPr>
                    <a:xfrm>
                      <a:off x="6348459" y="2231969"/>
                      <a:ext cx="225884" cy="327828"/>
                    </a:xfrm>
                    <a:custGeom>
                      <a:avLst/>
                      <a:gdLst>
                        <a:gd name="connsiteX0" fmla="*/ 112942 w 225884"/>
                        <a:gd name="connsiteY0" fmla="*/ 0 h 327828"/>
                        <a:gd name="connsiteX1" fmla="*/ 95295 w 225884"/>
                        <a:gd name="connsiteY1" fmla="*/ 24803 h 327828"/>
                        <a:gd name="connsiteX2" fmla="*/ 56471 w 225884"/>
                        <a:gd name="connsiteY2" fmla="*/ 84050 h 327828"/>
                        <a:gd name="connsiteX3" fmla="*/ 17647 w 225884"/>
                        <a:gd name="connsiteY3" fmla="*/ 154995 h 327828"/>
                        <a:gd name="connsiteX4" fmla="*/ 0 w 225884"/>
                        <a:gd name="connsiteY4" fmla="*/ 214892 h 327828"/>
                        <a:gd name="connsiteX5" fmla="*/ 8876 w 225884"/>
                        <a:gd name="connsiteY5" fmla="*/ 258851 h 327828"/>
                        <a:gd name="connsiteX6" fmla="*/ 33080 w 225884"/>
                        <a:gd name="connsiteY6" fmla="*/ 294749 h 327828"/>
                        <a:gd name="connsiteX7" fmla="*/ 68980 w 225884"/>
                        <a:gd name="connsiteY7" fmla="*/ 318953 h 327828"/>
                        <a:gd name="connsiteX8" fmla="*/ 112942 w 225884"/>
                        <a:gd name="connsiteY8" fmla="*/ 327828 h 327828"/>
                        <a:gd name="connsiteX9" fmla="*/ 156904 w 225884"/>
                        <a:gd name="connsiteY9" fmla="*/ 318953 h 327828"/>
                        <a:gd name="connsiteX10" fmla="*/ 192805 w 225884"/>
                        <a:gd name="connsiteY10" fmla="*/ 294749 h 327828"/>
                        <a:gd name="connsiteX11" fmla="*/ 217009 w 225884"/>
                        <a:gd name="connsiteY11" fmla="*/ 258851 h 327828"/>
                        <a:gd name="connsiteX12" fmla="*/ 225885 w 225884"/>
                        <a:gd name="connsiteY12" fmla="*/ 214892 h 327828"/>
                        <a:gd name="connsiteX13" fmla="*/ 208237 w 225884"/>
                        <a:gd name="connsiteY13" fmla="*/ 154995 h 327828"/>
                        <a:gd name="connsiteX14" fmla="*/ 169413 w 225884"/>
                        <a:gd name="connsiteY14" fmla="*/ 84050 h 327828"/>
                        <a:gd name="connsiteX15" fmla="*/ 130589 w 225884"/>
                        <a:gd name="connsiteY15" fmla="*/ 24803 h 327828"/>
                        <a:gd name="connsiteX16" fmla="*/ 112942 w 225884"/>
                        <a:gd name="connsiteY16" fmla="*/ 0 h 3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884" h="327828">
                          <a:moveTo>
                            <a:pt x="112942" y="0"/>
                          </a:moveTo>
                          <a:cubicBezTo>
                            <a:pt x="112942" y="0"/>
                            <a:pt x="105884" y="9531"/>
                            <a:pt x="95295" y="24803"/>
                          </a:cubicBezTo>
                          <a:cubicBezTo>
                            <a:pt x="84707" y="40075"/>
                            <a:pt x="70589" y="61088"/>
                            <a:pt x="56471" y="84050"/>
                          </a:cubicBezTo>
                          <a:cubicBezTo>
                            <a:pt x="42353" y="107012"/>
                            <a:pt x="28236" y="131924"/>
                            <a:pt x="17647" y="154995"/>
                          </a:cubicBezTo>
                          <a:cubicBezTo>
                            <a:pt x="7059" y="178066"/>
                            <a:pt x="0" y="199295"/>
                            <a:pt x="0" y="214892"/>
                          </a:cubicBezTo>
                          <a:cubicBezTo>
                            <a:pt x="0" y="230485"/>
                            <a:pt x="3160" y="245340"/>
                            <a:pt x="8876" y="258851"/>
                          </a:cubicBezTo>
                          <a:cubicBezTo>
                            <a:pt x="14591" y="272362"/>
                            <a:pt x="22861" y="284530"/>
                            <a:pt x="33080" y="294749"/>
                          </a:cubicBezTo>
                          <a:cubicBezTo>
                            <a:pt x="43299" y="304968"/>
                            <a:pt x="55468" y="313238"/>
                            <a:pt x="68980" y="318953"/>
                          </a:cubicBezTo>
                          <a:cubicBezTo>
                            <a:pt x="82492" y="324668"/>
                            <a:pt x="97348" y="327828"/>
                            <a:pt x="112942" y="327828"/>
                          </a:cubicBezTo>
                          <a:cubicBezTo>
                            <a:pt x="128536" y="327828"/>
                            <a:pt x="143392" y="324668"/>
                            <a:pt x="156904" y="318953"/>
                          </a:cubicBezTo>
                          <a:cubicBezTo>
                            <a:pt x="170417" y="313238"/>
                            <a:pt x="182586" y="304968"/>
                            <a:pt x="192805" y="294749"/>
                          </a:cubicBezTo>
                          <a:cubicBezTo>
                            <a:pt x="203024" y="284530"/>
                            <a:pt x="211294" y="272362"/>
                            <a:pt x="217009" y="258851"/>
                          </a:cubicBezTo>
                          <a:cubicBezTo>
                            <a:pt x="222724" y="245340"/>
                            <a:pt x="225885" y="230485"/>
                            <a:pt x="225885" y="214892"/>
                          </a:cubicBezTo>
                          <a:cubicBezTo>
                            <a:pt x="225885" y="199295"/>
                            <a:pt x="218826" y="178066"/>
                            <a:pt x="208237" y="154995"/>
                          </a:cubicBezTo>
                          <a:cubicBezTo>
                            <a:pt x="197649" y="131924"/>
                            <a:pt x="183531" y="107012"/>
                            <a:pt x="169413" y="84050"/>
                          </a:cubicBezTo>
                          <a:cubicBezTo>
                            <a:pt x="155295" y="61088"/>
                            <a:pt x="141177" y="40075"/>
                            <a:pt x="130589" y="24803"/>
                          </a:cubicBezTo>
                          <a:cubicBezTo>
                            <a:pt x="120001" y="9532"/>
                            <a:pt x="112942" y="0"/>
                            <a:pt x="112942" y="0"/>
                          </a:cubicBezTo>
                          <a:close/>
                        </a:path>
                      </a:pathLst>
                    </a:custGeom>
                    <a:solidFill>
                      <a:schemeClr val="bg1">
                        <a:alpha val="85199"/>
                      </a:schemeClr>
                    </a:solidFill>
                    <a:ln w="8096" cap="flat">
                      <a:noFill/>
                      <a:prstDash val="solid"/>
                      <a:miter/>
                    </a:ln>
                  </p:spPr>
                  <p:txBody>
                    <a:bodyPr rtlCol="0" anchor="ctr"/>
                    <a:lstStyle/>
                    <a:p>
                      <a:endParaRPr lang="nl-NL" sz="1349"/>
                    </a:p>
                  </p:txBody>
                </p:sp>
                <p:sp>
                  <p:nvSpPr>
                    <p:cNvPr id="128" name="Vrije vorm 127">
                      <a:extLst>
                        <a:ext uri="{FF2B5EF4-FFF2-40B4-BE49-F238E27FC236}">
                          <a16:creationId xmlns:a16="http://schemas.microsoft.com/office/drawing/2014/main" id="{E65681E4-DA14-89FA-2EAA-F7369D5AD4B9}"/>
                        </a:ext>
                      </a:extLst>
                    </p:cNvPr>
                    <p:cNvSpPr/>
                    <p:nvPr/>
                  </p:nvSpPr>
                  <p:spPr>
                    <a:xfrm>
                      <a:off x="6152444" y="2061107"/>
                      <a:ext cx="94426" cy="669479"/>
                    </a:xfrm>
                    <a:custGeom>
                      <a:avLst/>
                      <a:gdLst>
                        <a:gd name="connsiteX0" fmla="*/ 80337 w 94426"/>
                        <a:gd name="connsiteY0" fmla="*/ 1898 h 669479"/>
                        <a:gd name="connsiteX1" fmla="*/ 94424 w 94426"/>
                        <a:gd name="connsiteY1" fmla="*/ 23141 h 669479"/>
                        <a:gd name="connsiteX2" fmla="*/ 94424 w 94426"/>
                        <a:gd name="connsiteY2" fmla="*/ 23141 h 669479"/>
                        <a:gd name="connsiteX3" fmla="*/ 94424 w 94426"/>
                        <a:gd name="connsiteY3" fmla="*/ 23141 h 669479"/>
                        <a:gd name="connsiteX4" fmla="*/ 94424 w 94426"/>
                        <a:gd name="connsiteY4" fmla="*/ 23141 h 669479"/>
                        <a:gd name="connsiteX5" fmla="*/ 94424 w 94426"/>
                        <a:gd name="connsiteY5" fmla="*/ 23141 h 669479"/>
                        <a:gd name="connsiteX6" fmla="*/ 71363 w 94426"/>
                        <a:gd name="connsiteY6" fmla="*/ 46196 h 669479"/>
                        <a:gd name="connsiteX7" fmla="*/ 53522 w 94426"/>
                        <a:gd name="connsiteY7" fmla="*/ 46196 h 669479"/>
                        <a:gd name="connsiteX8" fmla="*/ 0 w 94426"/>
                        <a:gd name="connsiteY8" fmla="*/ 46196 h 669479"/>
                        <a:gd name="connsiteX9" fmla="*/ 0 w 94426"/>
                        <a:gd name="connsiteY9" fmla="*/ 86 h 669479"/>
                        <a:gd name="connsiteX10" fmla="*/ 53522 w 94426"/>
                        <a:gd name="connsiteY10" fmla="*/ 86 h 669479"/>
                        <a:gd name="connsiteX11" fmla="*/ 80337 w 94426"/>
                        <a:gd name="connsiteY11" fmla="*/ 1898 h 669479"/>
                        <a:gd name="connsiteX12" fmla="*/ 71363 w 94426"/>
                        <a:gd name="connsiteY12" fmla="*/ 124732 h 669479"/>
                        <a:gd name="connsiteX13" fmla="*/ 0 w 94426"/>
                        <a:gd name="connsiteY13" fmla="*/ 124732 h 669479"/>
                        <a:gd name="connsiteX14" fmla="*/ 0 w 94426"/>
                        <a:gd name="connsiteY14" fmla="*/ 170862 h 669479"/>
                        <a:gd name="connsiteX15" fmla="*/ 71363 w 94426"/>
                        <a:gd name="connsiteY15" fmla="*/ 170862 h 669479"/>
                        <a:gd name="connsiteX16" fmla="*/ 71363 w 94426"/>
                        <a:gd name="connsiteY16" fmla="*/ 124732 h 669479"/>
                        <a:gd name="connsiteX17" fmla="*/ 71363 w 94426"/>
                        <a:gd name="connsiteY17" fmla="*/ 249378 h 669479"/>
                        <a:gd name="connsiteX18" fmla="*/ 0 w 94426"/>
                        <a:gd name="connsiteY18" fmla="*/ 249378 h 669479"/>
                        <a:gd name="connsiteX19" fmla="*/ 0 w 94426"/>
                        <a:gd name="connsiteY19" fmla="*/ 295508 h 669479"/>
                        <a:gd name="connsiteX20" fmla="*/ 71363 w 94426"/>
                        <a:gd name="connsiteY20" fmla="*/ 295508 h 669479"/>
                        <a:gd name="connsiteX21" fmla="*/ 71363 w 94426"/>
                        <a:gd name="connsiteY21" fmla="*/ 249378 h 669479"/>
                        <a:gd name="connsiteX22" fmla="*/ 71363 w 94426"/>
                        <a:gd name="connsiteY22" fmla="*/ 374037 h 669479"/>
                        <a:gd name="connsiteX23" fmla="*/ 0 w 94426"/>
                        <a:gd name="connsiteY23" fmla="*/ 374037 h 669479"/>
                        <a:gd name="connsiteX24" fmla="*/ 0 w 94426"/>
                        <a:gd name="connsiteY24" fmla="*/ 420167 h 669479"/>
                        <a:gd name="connsiteX25" fmla="*/ 71363 w 94426"/>
                        <a:gd name="connsiteY25" fmla="*/ 420167 h 669479"/>
                        <a:gd name="connsiteX26" fmla="*/ 71363 w 94426"/>
                        <a:gd name="connsiteY26" fmla="*/ 374037 h 669479"/>
                        <a:gd name="connsiteX27" fmla="*/ 71363 w 94426"/>
                        <a:gd name="connsiteY27" fmla="*/ 498690 h 669479"/>
                        <a:gd name="connsiteX28" fmla="*/ 0 w 94426"/>
                        <a:gd name="connsiteY28" fmla="*/ 498690 h 669479"/>
                        <a:gd name="connsiteX29" fmla="*/ 0 w 94426"/>
                        <a:gd name="connsiteY29" fmla="*/ 544820 h 669479"/>
                        <a:gd name="connsiteX30" fmla="*/ 71363 w 94426"/>
                        <a:gd name="connsiteY30" fmla="*/ 544820 h 669479"/>
                        <a:gd name="connsiteX31" fmla="*/ 71363 w 94426"/>
                        <a:gd name="connsiteY31" fmla="*/ 498690 h 669479"/>
                        <a:gd name="connsiteX32" fmla="*/ 71363 w 94426"/>
                        <a:gd name="connsiteY32" fmla="*/ 623349 h 669479"/>
                        <a:gd name="connsiteX33" fmla="*/ 0 w 94426"/>
                        <a:gd name="connsiteY33" fmla="*/ 623349 h 669479"/>
                        <a:gd name="connsiteX34" fmla="*/ 0 w 94426"/>
                        <a:gd name="connsiteY34" fmla="*/ 669479 h 669479"/>
                        <a:gd name="connsiteX35" fmla="*/ 71363 w 94426"/>
                        <a:gd name="connsiteY35" fmla="*/ 669479 h 669479"/>
                        <a:gd name="connsiteX36" fmla="*/ 71363 w 94426"/>
                        <a:gd name="connsiteY36" fmla="*/ 623349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426" h="669479">
                          <a:moveTo>
                            <a:pt x="80337" y="1898"/>
                          </a:moveTo>
                          <a:cubicBezTo>
                            <a:pt x="88766" y="5420"/>
                            <a:pt x="94483" y="13926"/>
                            <a:pt x="94424" y="23141"/>
                          </a:cubicBezTo>
                          <a:lnTo>
                            <a:pt x="94424" y="23141"/>
                          </a:lnTo>
                          <a:lnTo>
                            <a:pt x="94424" y="23141"/>
                          </a:lnTo>
                          <a:lnTo>
                            <a:pt x="94424" y="23141"/>
                          </a:lnTo>
                          <a:lnTo>
                            <a:pt x="94424" y="23141"/>
                          </a:lnTo>
                          <a:cubicBezTo>
                            <a:pt x="94612" y="35623"/>
                            <a:pt x="83841" y="46384"/>
                            <a:pt x="71363" y="46196"/>
                          </a:cubicBezTo>
                          <a:cubicBezTo>
                            <a:pt x="71363" y="46196"/>
                            <a:pt x="53522" y="46196"/>
                            <a:pt x="53522" y="46196"/>
                          </a:cubicBezTo>
                          <a:cubicBezTo>
                            <a:pt x="37636" y="46195"/>
                            <a:pt x="15887" y="46196"/>
                            <a:pt x="0" y="46196"/>
                          </a:cubicBezTo>
                          <a:cubicBezTo>
                            <a:pt x="0" y="31750"/>
                            <a:pt x="0" y="14531"/>
                            <a:pt x="0" y="86"/>
                          </a:cubicBezTo>
                          <a:cubicBezTo>
                            <a:pt x="15897" y="86"/>
                            <a:pt x="37628" y="86"/>
                            <a:pt x="53522" y="86"/>
                          </a:cubicBezTo>
                          <a:cubicBezTo>
                            <a:pt x="59732" y="417"/>
                            <a:pt x="74739" y="-1067"/>
                            <a:pt x="80337" y="1898"/>
                          </a:cubicBezTo>
                          <a:close/>
                          <a:moveTo>
                            <a:pt x="71363" y="124732"/>
                          </a:moveTo>
                          <a:cubicBezTo>
                            <a:pt x="49004" y="124732"/>
                            <a:pt x="22357" y="124732"/>
                            <a:pt x="0" y="124732"/>
                          </a:cubicBezTo>
                          <a:cubicBezTo>
                            <a:pt x="0" y="139184"/>
                            <a:pt x="0" y="156410"/>
                            <a:pt x="0" y="170862"/>
                          </a:cubicBezTo>
                          <a:cubicBezTo>
                            <a:pt x="22362" y="170860"/>
                            <a:pt x="49003" y="170863"/>
                            <a:pt x="71363" y="170862"/>
                          </a:cubicBezTo>
                          <a:cubicBezTo>
                            <a:pt x="101771" y="170099"/>
                            <a:pt x="101770" y="125491"/>
                            <a:pt x="71363" y="124732"/>
                          </a:cubicBezTo>
                          <a:close/>
                          <a:moveTo>
                            <a:pt x="71363" y="249378"/>
                          </a:moveTo>
                          <a:cubicBezTo>
                            <a:pt x="49004" y="249378"/>
                            <a:pt x="22357" y="249378"/>
                            <a:pt x="0" y="249378"/>
                          </a:cubicBezTo>
                          <a:cubicBezTo>
                            <a:pt x="0" y="263830"/>
                            <a:pt x="0" y="281056"/>
                            <a:pt x="0" y="295508"/>
                          </a:cubicBezTo>
                          <a:cubicBezTo>
                            <a:pt x="22362" y="295506"/>
                            <a:pt x="49003" y="295509"/>
                            <a:pt x="71363" y="295508"/>
                          </a:cubicBezTo>
                          <a:cubicBezTo>
                            <a:pt x="101776" y="294743"/>
                            <a:pt x="101763" y="250147"/>
                            <a:pt x="71363" y="249378"/>
                          </a:cubicBezTo>
                          <a:close/>
                          <a:moveTo>
                            <a:pt x="71363" y="374037"/>
                          </a:moveTo>
                          <a:cubicBezTo>
                            <a:pt x="49004" y="374037"/>
                            <a:pt x="22357" y="374037"/>
                            <a:pt x="0" y="374037"/>
                          </a:cubicBezTo>
                          <a:cubicBezTo>
                            <a:pt x="0" y="388490"/>
                            <a:pt x="0" y="405716"/>
                            <a:pt x="0" y="420167"/>
                          </a:cubicBezTo>
                          <a:cubicBezTo>
                            <a:pt x="22362" y="420165"/>
                            <a:pt x="49003" y="420168"/>
                            <a:pt x="71363" y="420167"/>
                          </a:cubicBezTo>
                          <a:cubicBezTo>
                            <a:pt x="101772" y="419406"/>
                            <a:pt x="101770" y="374798"/>
                            <a:pt x="71363" y="374037"/>
                          </a:cubicBezTo>
                          <a:close/>
                          <a:moveTo>
                            <a:pt x="71363" y="498690"/>
                          </a:moveTo>
                          <a:cubicBezTo>
                            <a:pt x="49004" y="498690"/>
                            <a:pt x="22357" y="498690"/>
                            <a:pt x="0" y="498690"/>
                          </a:cubicBezTo>
                          <a:cubicBezTo>
                            <a:pt x="0" y="513142"/>
                            <a:pt x="0" y="530368"/>
                            <a:pt x="0" y="544820"/>
                          </a:cubicBezTo>
                          <a:cubicBezTo>
                            <a:pt x="22362" y="544818"/>
                            <a:pt x="49003" y="544821"/>
                            <a:pt x="71363" y="544820"/>
                          </a:cubicBezTo>
                          <a:cubicBezTo>
                            <a:pt x="101771" y="544057"/>
                            <a:pt x="101770" y="499448"/>
                            <a:pt x="71363" y="498690"/>
                          </a:cubicBezTo>
                          <a:close/>
                          <a:moveTo>
                            <a:pt x="71363" y="623349"/>
                          </a:moveTo>
                          <a:cubicBezTo>
                            <a:pt x="49004" y="623349"/>
                            <a:pt x="22357" y="623349"/>
                            <a:pt x="0" y="623349"/>
                          </a:cubicBezTo>
                          <a:cubicBezTo>
                            <a:pt x="0" y="637801"/>
                            <a:pt x="0" y="655027"/>
                            <a:pt x="0" y="669479"/>
                          </a:cubicBezTo>
                          <a:cubicBezTo>
                            <a:pt x="22362" y="669477"/>
                            <a:pt x="49003" y="669480"/>
                            <a:pt x="71363" y="669479"/>
                          </a:cubicBezTo>
                          <a:cubicBezTo>
                            <a:pt x="101768" y="668714"/>
                            <a:pt x="101772" y="624109"/>
                            <a:pt x="71363" y="623349"/>
                          </a:cubicBezTo>
                          <a:close/>
                        </a:path>
                      </a:pathLst>
                    </a:custGeom>
                    <a:solidFill>
                      <a:srgbClr val="7CB5DE"/>
                    </a:solidFill>
                    <a:ln w="8096" cap="flat">
                      <a:noFill/>
                      <a:prstDash val="solid"/>
                      <a:miter/>
                    </a:ln>
                  </p:spPr>
                  <p:txBody>
                    <a:bodyPr rtlCol="0" anchor="ctr"/>
                    <a:lstStyle/>
                    <a:p>
                      <a:endParaRPr lang="nl-NL" sz="1349"/>
                    </a:p>
                  </p:txBody>
                </p:sp>
              </p:grpSp>
              <p:grpSp>
                <p:nvGrpSpPr>
                  <p:cNvPr id="87" name="Graphic 2">
                    <a:extLst>
                      <a:ext uri="{FF2B5EF4-FFF2-40B4-BE49-F238E27FC236}">
                        <a16:creationId xmlns:a16="http://schemas.microsoft.com/office/drawing/2014/main" id="{7D851AEB-CD34-BAF6-24F7-CF1422C19BE6}"/>
                      </a:ext>
                    </a:extLst>
                  </p:cNvPr>
                  <p:cNvGrpSpPr/>
                  <p:nvPr/>
                </p:nvGrpSpPr>
                <p:grpSpPr>
                  <a:xfrm rot="1679451" flipH="1">
                    <a:off x="766296" y="4614780"/>
                    <a:ext cx="617976" cy="541265"/>
                    <a:chOff x="3386859" y="2310486"/>
                    <a:chExt cx="909166" cy="909168"/>
                  </a:xfrm>
                </p:grpSpPr>
                <p:sp>
                  <p:nvSpPr>
                    <p:cNvPr id="122" name="Vrije vorm 121">
                      <a:extLst>
                        <a:ext uri="{FF2B5EF4-FFF2-40B4-BE49-F238E27FC236}">
                          <a16:creationId xmlns:a16="http://schemas.microsoft.com/office/drawing/2014/main" id="{7DC8B1C9-BC06-DBEA-14A5-06EAF86C4E6F}"/>
                        </a:ext>
                      </a:extLst>
                    </p:cNvPr>
                    <p:cNvSpPr/>
                    <p:nvPr/>
                  </p:nvSpPr>
                  <p:spPr>
                    <a:xfrm>
                      <a:off x="3386859" y="2310486"/>
                      <a:ext cx="909166" cy="909168"/>
                    </a:xfrm>
                    <a:custGeom>
                      <a:avLst/>
                      <a:gdLst>
                        <a:gd name="connsiteX0" fmla="*/ 814462 w 909166"/>
                        <a:gd name="connsiteY0" fmla="*/ 909169 h 909168"/>
                        <a:gd name="connsiteX1" fmla="*/ 909167 w 909166"/>
                        <a:gd name="connsiteY1" fmla="*/ 814464 h 909168"/>
                        <a:gd name="connsiteX2" fmla="*/ 909167 w 909166"/>
                        <a:gd name="connsiteY2" fmla="*/ 94705 h 909168"/>
                        <a:gd name="connsiteX3" fmla="*/ 881429 w 909166"/>
                        <a:gd name="connsiteY3" fmla="*/ 27736 h 909168"/>
                        <a:gd name="connsiteX4" fmla="*/ 814462 w 909166"/>
                        <a:gd name="connsiteY4" fmla="*/ 0 h 909168"/>
                        <a:gd name="connsiteX5" fmla="*/ 94705 w 909166"/>
                        <a:gd name="connsiteY5" fmla="*/ 0 h 909168"/>
                        <a:gd name="connsiteX6" fmla="*/ 0 w 909166"/>
                        <a:gd name="connsiteY6" fmla="*/ 94705 h 909168"/>
                        <a:gd name="connsiteX7" fmla="*/ 0 w 909166"/>
                        <a:gd name="connsiteY7" fmla="*/ 814464 h 909168"/>
                        <a:gd name="connsiteX8" fmla="*/ 27739 w 909166"/>
                        <a:gd name="connsiteY8" fmla="*/ 881429 h 909168"/>
                        <a:gd name="connsiteX9" fmla="*/ 94705 w 909166"/>
                        <a:gd name="connsiteY9" fmla="*/ 909169 h 909168"/>
                        <a:gd name="connsiteX10" fmla="*/ 814462 w 909166"/>
                        <a:gd name="connsiteY10" fmla="*/ 909169 h 90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66" h="909168">
                          <a:moveTo>
                            <a:pt x="814462" y="909169"/>
                          </a:moveTo>
                          <a:cubicBezTo>
                            <a:pt x="866765" y="909169"/>
                            <a:pt x="909166" y="866765"/>
                            <a:pt x="909167" y="814464"/>
                          </a:cubicBezTo>
                          <a:cubicBezTo>
                            <a:pt x="909167" y="814464"/>
                            <a:pt x="909167" y="94705"/>
                            <a:pt x="909167" y="94705"/>
                          </a:cubicBezTo>
                          <a:cubicBezTo>
                            <a:pt x="909167" y="68550"/>
                            <a:pt x="898567" y="44874"/>
                            <a:pt x="881429" y="27736"/>
                          </a:cubicBezTo>
                          <a:cubicBezTo>
                            <a:pt x="864291" y="10599"/>
                            <a:pt x="840614" y="0"/>
                            <a:pt x="814462" y="0"/>
                          </a:cubicBezTo>
                          <a:lnTo>
                            <a:pt x="94705" y="0"/>
                          </a:lnTo>
                          <a:cubicBezTo>
                            <a:pt x="42399" y="0"/>
                            <a:pt x="0" y="42397"/>
                            <a:pt x="0" y="94705"/>
                          </a:cubicBezTo>
                          <a:cubicBezTo>
                            <a:pt x="0" y="94705"/>
                            <a:pt x="0" y="814464"/>
                            <a:pt x="0" y="814464"/>
                          </a:cubicBezTo>
                          <a:cubicBezTo>
                            <a:pt x="0" y="840614"/>
                            <a:pt x="10600" y="864290"/>
                            <a:pt x="27739" y="881429"/>
                          </a:cubicBezTo>
                          <a:cubicBezTo>
                            <a:pt x="44877" y="898567"/>
                            <a:pt x="68553" y="909169"/>
                            <a:pt x="94705" y="909169"/>
                          </a:cubicBezTo>
                          <a:lnTo>
                            <a:pt x="814462" y="909169"/>
                          </a:lnTo>
                          <a:close/>
                        </a:path>
                      </a:pathLst>
                    </a:custGeom>
                    <a:solidFill>
                      <a:srgbClr val="86C2EB"/>
                    </a:solidFill>
                    <a:ln w="8096" cap="flat">
                      <a:noFill/>
                      <a:prstDash val="solid"/>
                      <a:miter/>
                    </a:ln>
                  </p:spPr>
                  <p:txBody>
                    <a:bodyPr rtlCol="0" anchor="ctr"/>
                    <a:lstStyle/>
                    <a:p>
                      <a:endParaRPr lang="nl-NL" sz="1349"/>
                    </a:p>
                  </p:txBody>
                </p:sp>
                <p:sp>
                  <p:nvSpPr>
                    <p:cNvPr id="123" name="Vrije vorm 122">
                      <a:extLst>
                        <a:ext uri="{FF2B5EF4-FFF2-40B4-BE49-F238E27FC236}">
                          <a16:creationId xmlns:a16="http://schemas.microsoft.com/office/drawing/2014/main" id="{5BFCAB2A-2372-0F64-0D75-A15BB48E697A}"/>
                        </a:ext>
                      </a:extLst>
                    </p:cNvPr>
                    <p:cNvSpPr/>
                    <p:nvPr/>
                  </p:nvSpPr>
                  <p:spPr>
                    <a:xfrm>
                      <a:off x="3469275" y="2400897"/>
                      <a:ext cx="744299" cy="728444"/>
                    </a:xfrm>
                    <a:custGeom>
                      <a:avLst/>
                      <a:gdLst>
                        <a:gd name="connsiteX0" fmla="*/ 599842 w 744299"/>
                        <a:gd name="connsiteY0" fmla="*/ 308379 h 728444"/>
                        <a:gd name="connsiteX1" fmla="*/ 496634 w 744299"/>
                        <a:gd name="connsiteY1" fmla="*/ 277243 h 728444"/>
                        <a:gd name="connsiteX2" fmla="*/ 712828 w 744299"/>
                        <a:gd name="connsiteY2" fmla="*/ 61122 h 728444"/>
                        <a:gd name="connsiteX3" fmla="*/ 599842 w 744299"/>
                        <a:gd name="connsiteY3" fmla="*/ 308379 h 728444"/>
                        <a:gd name="connsiteX4" fmla="*/ 480679 w 744299"/>
                        <a:gd name="connsiteY4" fmla="*/ 45136 h 728444"/>
                        <a:gd name="connsiteX5" fmla="*/ 466953 w 744299"/>
                        <a:gd name="connsiteY5" fmla="*/ 247559 h 728444"/>
                        <a:gd name="connsiteX6" fmla="*/ 683149 w 744299"/>
                        <a:gd name="connsiteY6" fmla="*/ 31438 h 728444"/>
                        <a:gd name="connsiteX7" fmla="*/ 480679 w 744299"/>
                        <a:gd name="connsiteY7" fmla="*/ 45136 h 728444"/>
                        <a:gd name="connsiteX8" fmla="*/ 270397 w 744299"/>
                        <a:gd name="connsiteY8" fmla="*/ 256228 h 728444"/>
                        <a:gd name="connsiteX9" fmla="*/ 175403 w 744299"/>
                        <a:gd name="connsiteY9" fmla="*/ 307195 h 728444"/>
                        <a:gd name="connsiteX10" fmla="*/ 175451 w 744299"/>
                        <a:gd name="connsiteY10" fmla="*/ 1492 h 728444"/>
                        <a:gd name="connsiteX11" fmla="*/ 270397 w 744299"/>
                        <a:gd name="connsiteY11" fmla="*/ 256228 h 728444"/>
                        <a:gd name="connsiteX12" fmla="*/ 0 w 744299"/>
                        <a:gd name="connsiteY12" fmla="*/ 154354 h 728444"/>
                        <a:gd name="connsiteX13" fmla="*/ 133430 w 744299"/>
                        <a:gd name="connsiteY13" fmla="*/ 307195 h 728444"/>
                        <a:gd name="connsiteX14" fmla="*/ 133475 w 744299"/>
                        <a:gd name="connsiteY14" fmla="*/ 1492 h 728444"/>
                        <a:gd name="connsiteX15" fmla="*/ 0 w 744299"/>
                        <a:gd name="connsiteY15" fmla="*/ 154354 h 728444"/>
                        <a:gd name="connsiteX16" fmla="*/ 705849 w 744299"/>
                        <a:gd name="connsiteY16" fmla="*/ 675887 h 728444"/>
                        <a:gd name="connsiteX17" fmla="*/ 610855 w 744299"/>
                        <a:gd name="connsiteY17" fmla="*/ 726854 h 728444"/>
                        <a:gd name="connsiteX18" fmla="*/ 610901 w 744299"/>
                        <a:gd name="connsiteY18" fmla="*/ 421151 h 728444"/>
                        <a:gd name="connsiteX19" fmla="*/ 705849 w 744299"/>
                        <a:gd name="connsiteY19" fmla="*/ 675887 h 728444"/>
                        <a:gd name="connsiteX20" fmla="*/ 435452 w 744299"/>
                        <a:gd name="connsiteY20" fmla="*/ 574011 h 728444"/>
                        <a:gd name="connsiteX21" fmla="*/ 568880 w 744299"/>
                        <a:gd name="connsiteY21" fmla="*/ 726854 h 728444"/>
                        <a:gd name="connsiteX22" fmla="*/ 568928 w 744299"/>
                        <a:gd name="connsiteY22" fmla="*/ 421151 h 728444"/>
                        <a:gd name="connsiteX23" fmla="*/ 435452 w 744299"/>
                        <a:gd name="connsiteY23" fmla="*/ 574011 h 728444"/>
                        <a:gd name="connsiteX24" fmla="*/ 154453 w 744299"/>
                        <a:gd name="connsiteY24" fmla="*/ 728444 h 728444"/>
                        <a:gd name="connsiteX25" fmla="*/ 307295 w 744299"/>
                        <a:gd name="connsiteY25" fmla="*/ 595011 h 728444"/>
                        <a:gd name="connsiteX26" fmla="*/ 1593 w 744299"/>
                        <a:gd name="connsiteY26" fmla="*/ 594965 h 728444"/>
                        <a:gd name="connsiteX27" fmla="*/ 154453 w 744299"/>
                        <a:gd name="connsiteY27" fmla="*/ 728444 h 728444"/>
                        <a:gd name="connsiteX28" fmla="*/ 154436 w 744299"/>
                        <a:gd name="connsiteY28" fmla="*/ 419562 h 728444"/>
                        <a:gd name="connsiteX29" fmla="*/ 1593 w 744299"/>
                        <a:gd name="connsiteY29" fmla="*/ 552990 h 728444"/>
                        <a:gd name="connsiteX30" fmla="*/ 307295 w 744299"/>
                        <a:gd name="connsiteY30" fmla="*/ 553037 h 728444"/>
                        <a:gd name="connsiteX31" fmla="*/ 154436 w 744299"/>
                        <a:gd name="connsiteY31" fmla="*/ 419562 h 72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4299" h="728444">
                          <a:moveTo>
                            <a:pt x="599842" y="308379"/>
                          </a:moveTo>
                          <a:cubicBezTo>
                            <a:pt x="563700" y="310649"/>
                            <a:pt x="526899" y="300257"/>
                            <a:pt x="496634" y="277243"/>
                          </a:cubicBezTo>
                          <a:cubicBezTo>
                            <a:pt x="550519" y="223376"/>
                            <a:pt x="658956" y="114976"/>
                            <a:pt x="712828" y="61122"/>
                          </a:cubicBezTo>
                          <a:cubicBezTo>
                            <a:pt x="787314" y="158798"/>
                            <a:pt x="721535" y="301181"/>
                            <a:pt x="599842" y="308379"/>
                          </a:cubicBezTo>
                          <a:close/>
                          <a:moveTo>
                            <a:pt x="480679" y="45136"/>
                          </a:moveTo>
                          <a:cubicBezTo>
                            <a:pt x="425877" y="99846"/>
                            <a:pt x="420553" y="186432"/>
                            <a:pt x="466953" y="247559"/>
                          </a:cubicBezTo>
                          <a:cubicBezTo>
                            <a:pt x="520839" y="193691"/>
                            <a:pt x="629277" y="85292"/>
                            <a:pt x="683149" y="31438"/>
                          </a:cubicBezTo>
                          <a:cubicBezTo>
                            <a:pt x="622010" y="-14969"/>
                            <a:pt x="535410" y="-9664"/>
                            <a:pt x="480679" y="45136"/>
                          </a:cubicBezTo>
                          <a:close/>
                          <a:moveTo>
                            <a:pt x="270397" y="256228"/>
                          </a:moveTo>
                          <a:cubicBezTo>
                            <a:pt x="246446" y="283391"/>
                            <a:pt x="213077" y="302066"/>
                            <a:pt x="175403" y="307195"/>
                          </a:cubicBezTo>
                          <a:cubicBezTo>
                            <a:pt x="175415" y="230999"/>
                            <a:pt x="175439" y="77668"/>
                            <a:pt x="175451" y="1492"/>
                          </a:cubicBezTo>
                          <a:cubicBezTo>
                            <a:pt x="297188" y="17891"/>
                            <a:pt x="351350" y="165086"/>
                            <a:pt x="270397" y="256228"/>
                          </a:cubicBezTo>
                          <a:close/>
                          <a:moveTo>
                            <a:pt x="0" y="154354"/>
                          </a:moveTo>
                          <a:cubicBezTo>
                            <a:pt x="-62" y="231795"/>
                            <a:pt x="57394" y="296777"/>
                            <a:pt x="133430" y="307195"/>
                          </a:cubicBezTo>
                          <a:cubicBezTo>
                            <a:pt x="133441" y="230999"/>
                            <a:pt x="133464" y="77668"/>
                            <a:pt x="133475" y="1492"/>
                          </a:cubicBezTo>
                          <a:cubicBezTo>
                            <a:pt x="57428" y="11910"/>
                            <a:pt x="-51" y="76903"/>
                            <a:pt x="0" y="154354"/>
                          </a:cubicBezTo>
                          <a:close/>
                          <a:moveTo>
                            <a:pt x="705849" y="675887"/>
                          </a:moveTo>
                          <a:cubicBezTo>
                            <a:pt x="681898" y="703050"/>
                            <a:pt x="648529" y="721725"/>
                            <a:pt x="610855" y="726854"/>
                          </a:cubicBezTo>
                          <a:cubicBezTo>
                            <a:pt x="610867" y="650658"/>
                            <a:pt x="610889" y="497327"/>
                            <a:pt x="610901" y="421151"/>
                          </a:cubicBezTo>
                          <a:cubicBezTo>
                            <a:pt x="732639" y="437548"/>
                            <a:pt x="786803" y="584745"/>
                            <a:pt x="705849" y="675887"/>
                          </a:cubicBezTo>
                          <a:close/>
                          <a:moveTo>
                            <a:pt x="435452" y="574011"/>
                          </a:moveTo>
                          <a:cubicBezTo>
                            <a:pt x="435390" y="651452"/>
                            <a:pt x="492845" y="716436"/>
                            <a:pt x="568880" y="726854"/>
                          </a:cubicBezTo>
                          <a:cubicBezTo>
                            <a:pt x="568892" y="650658"/>
                            <a:pt x="568916" y="497327"/>
                            <a:pt x="568928" y="421151"/>
                          </a:cubicBezTo>
                          <a:cubicBezTo>
                            <a:pt x="492880" y="431569"/>
                            <a:pt x="435400" y="496561"/>
                            <a:pt x="435452" y="574011"/>
                          </a:cubicBezTo>
                          <a:close/>
                          <a:moveTo>
                            <a:pt x="154453" y="728444"/>
                          </a:moveTo>
                          <a:cubicBezTo>
                            <a:pt x="231894" y="728509"/>
                            <a:pt x="296887" y="671050"/>
                            <a:pt x="307295" y="595011"/>
                          </a:cubicBezTo>
                          <a:cubicBezTo>
                            <a:pt x="231100" y="594999"/>
                            <a:pt x="77769" y="594977"/>
                            <a:pt x="1593" y="594965"/>
                          </a:cubicBezTo>
                          <a:cubicBezTo>
                            <a:pt x="12002" y="671013"/>
                            <a:pt x="77005" y="728497"/>
                            <a:pt x="154453" y="728444"/>
                          </a:cubicBezTo>
                          <a:close/>
                          <a:moveTo>
                            <a:pt x="154436" y="419562"/>
                          </a:moveTo>
                          <a:cubicBezTo>
                            <a:pt x="76994" y="419498"/>
                            <a:pt x="12010" y="476955"/>
                            <a:pt x="1593" y="552990"/>
                          </a:cubicBezTo>
                          <a:cubicBezTo>
                            <a:pt x="77788" y="553002"/>
                            <a:pt x="231119" y="553026"/>
                            <a:pt x="307295" y="553037"/>
                          </a:cubicBezTo>
                          <a:cubicBezTo>
                            <a:pt x="296878" y="476990"/>
                            <a:pt x="231886" y="419510"/>
                            <a:pt x="154436" y="419562"/>
                          </a:cubicBezTo>
                          <a:close/>
                        </a:path>
                      </a:pathLst>
                    </a:custGeom>
                    <a:solidFill>
                      <a:srgbClr val="FFFFFF"/>
                    </a:solidFill>
                    <a:ln w="8096" cap="flat">
                      <a:noFill/>
                      <a:prstDash val="solid"/>
                      <a:miter/>
                    </a:ln>
                  </p:spPr>
                  <p:txBody>
                    <a:bodyPr rtlCol="0" anchor="ctr"/>
                    <a:lstStyle/>
                    <a:p>
                      <a:endParaRPr lang="nl-NL" sz="1349"/>
                    </a:p>
                  </p:txBody>
                </p:sp>
                <p:sp>
                  <p:nvSpPr>
                    <p:cNvPr id="124" name="Vrije vorm 123">
                      <a:extLst>
                        <a:ext uri="{FF2B5EF4-FFF2-40B4-BE49-F238E27FC236}">
                          <a16:creationId xmlns:a16="http://schemas.microsoft.com/office/drawing/2014/main" id="{E1629E82-BAD6-2AFA-D9B7-CB4E156363A3}"/>
                        </a:ext>
                      </a:extLst>
                    </p:cNvPr>
                    <p:cNvSpPr/>
                    <p:nvPr/>
                  </p:nvSpPr>
                  <p:spPr>
                    <a:xfrm>
                      <a:off x="3469318" y="2400800"/>
                      <a:ext cx="712785" cy="728500"/>
                    </a:xfrm>
                    <a:custGeom>
                      <a:avLst/>
                      <a:gdLst>
                        <a:gd name="connsiteX0" fmla="*/ 706239 w 712785"/>
                        <a:gd name="connsiteY0" fmla="*/ 53051 h 728500"/>
                        <a:gd name="connsiteX1" fmla="*/ 712785 w 712785"/>
                        <a:gd name="connsiteY1" fmla="*/ 61219 h 728500"/>
                        <a:gd name="connsiteX2" fmla="*/ 496591 w 712785"/>
                        <a:gd name="connsiteY2" fmla="*/ 277340 h 728500"/>
                        <a:gd name="connsiteX3" fmla="*/ 466910 w 712785"/>
                        <a:gd name="connsiteY3" fmla="*/ 247657 h 728500"/>
                        <a:gd name="connsiteX4" fmla="*/ 683105 w 712785"/>
                        <a:gd name="connsiteY4" fmla="*/ 31537 h 728500"/>
                        <a:gd name="connsiteX5" fmla="*/ 706239 w 712785"/>
                        <a:gd name="connsiteY5" fmla="*/ 53051 h 728500"/>
                        <a:gd name="connsiteX6" fmla="*/ 154408 w 712785"/>
                        <a:gd name="connsiteY6" fmla="*/ 0 h 728500"/>
                        <a:gd name="connsiteX7" fmla="*/ 133433 w 712785"/>
                        <a:gd name="connsiteY7" fmla="*/ 1589 h 728500"/>
                        <a:gd name="connsiteX8" fmla="*/ 133387 w 712785"/>
                        <a:gd name="connsiteY8" fmla="*/ 307291 h 728500"/>
                        <a:gd name="connsiteX9" fmla="*/ 175361 w 712785"/>
                        <a:gd name="connsiteY9" fmla="*/ 307291 h 728500"/>
                        <a:gd name="connsiteX10" fmla="*/ 175408 w 712785"/>
                        <a:gd name="connsiteY10" fmla="*/ 1589 h 728500"/>
                        <a:gd name="connsiteX11" fmla="*/ 154408 w 712785"/>
                        <a:gd name="connsiteY11" fmla="*/ 0 h 728500"/>
                        <a:gd name="connsiteX12" fmla="*/ 589860 w 712785"/>
                        <a:gd name="connsiteY12" fmla="*/ 419657 h 728500"/>
                        <a:gd name="connsiteX13" fmla="*/ 568885 w 712785"/>
                        <a:gd name="connsiteY13" fmla="*/ 421248 h 728500"/>
                        <a:gd name="connsiteX14" fmla="*/ 568838 w 712785"/>
                        <a:gd name="connsiteY14" fmla="*/ 726950 h 728500"/>
                        <a:gd name="connsiteX15" fmla="*/ 610813 w 712785"/>
                        <a:gd name="connsiteY15" fmla="*/ 726950 h 728500"/>
                        <a:gd name="connsiteX16" fmla="*/ 610858 w 712785"/>
                        <a:gd name="connsiteY16" fmla="*/ 421248 h 728500"/>
                        <a:gd name="connsiteX17" fmla="*/ 589860 w 712785"/>
                        <a:gd name="connsiteY17" fmla="*/ 419657 h 728500"/>
                        <a:gd name="connsiteX18" fmla="*/ 308844 w 712785"/>
                        <a:gd name="connsiteY18" fmla="*/ 574110 h 728500"/>
                        <a:gd name="connsiteX19" fmla="*/ 307253 w 712785"/>
                        <a:gd name="connsiteY19" fmla="*/ 553134 h 728500"/>
                        <a:gd name="connsiteX20" fmla="*/ 1550 w 712785"/>
                        <a:gd name="connsiteY20" fmla="*/ 553087 h 728500"/>
                        <a:gd name="connsiteX21" fmla="*/ 1550 w 712785"/>
                        <a:gd name="connsiteY21" fmla="*/ 595062 h 728500"/>
                        <a:gd name="connsiteX22" fmla="*/ 307253 w 712785"/>
                        <a:gd name="connsiteY22" fmla="*/ 595108 h 728500"/>
                        <a:gd name="connsiteX23" fmla="*/ 308844 w 712785"/>
                        <a:gd name="connsiteY23" fmla="*/ 574110 h 72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2785" h="728500">
                          <a:moveTo>
                            <a:pt x="706239" y="53051"/>
                          </a:moveTo>
                          <a:cubicBezTo>
                            <a:pt x="708512" y="55723"/>
                            <a:pt x="710681" y="58454"/>
                            <a:pt x="712785" y="61219"/>
                          </a:cubicBezTo>
                          <a:cubicBezTo>
                            <a:pt x="658900" y="115087"/>
                            <a:pt x="550463" y="223486"/>
                            <a:pt x="496591" y="277340"/>
                          </a:cubicBezTo>
                          <a:cubicBezTo>
                            <a:pt x="485327" y="269001"/>
                            <a:pt x="475251" y="258919"/>
                            <a:pt x="466910" y="247657"/>
                          </a:cubicBezTo>
                          <a:cubicBezTo>
                            <a:pt x="520796" y="193790"/>
                            <a:pt x="629233" y="85391"/>
                            <a:pt x="683105" y="31537"/>
                          </a:cubicBezTo>
                          <a:cubicBezTo>
                            <a:pt x="691484" y="37852"/>
                            <a:pt x="699481" y="44987"/>
                            <a:pt x="706239" y="53051"/>
                          </a:cubicBezTo>
                          <a:close/>
                          <a:moveTo>
                            <a:pt x="154408" y="0"/>
                          </a:moveTo>
                          <a:cubicBezTo>
                            <a:pt x="147346" y="-1"/>
                            <a:pt x="140379" y="645"/>
                            <a:pt x="133433" y="1589"/>
                          </a:cubicBezTo>
                          <a:cubicBezTo>
                            <a:pt x="133421" y="77784"/>
                            <a:pt x="133399" y="231115"/>
                            <a:pt x="133387" y="307291"/>
                          </a:cubicBezTo>
                          <a:cubicBezTo>
                            <a:pt x="147247" y="309357"/>
                            <a:pt x="161501" y="309361"/>
                            <a:pt x="175361" y="307291"/>
                          </a:cubicBezTo>
                          <a:cubicBezTo>
                            <a:pt x="175373" y="231096"/>
                            <a:pt x="175396" y="77765"/>
                            <a:pt x="175408" y="1589"/>
                          </a:cubicBezTo>
                          <a:cubicBezTo>
                            <a:pt x="168452" y="645"/>
                            <a:pt x="161479" y="-1"/>
                            <a:pt x="154408" y="0"/>
                          </a:cubicBezTo>
                          <a:close/>
                          <a:moveTo>
                            <a:pt x="589860" y="419657"/>
                          </a:moveTo>
                          <a:cubicBezTo>
                            <a:pt x="582798" y="419656"/>
                            <a:pt x="575831" y="420304"/>
                            <a:pt x="568885" y="421248"/>
                          </a:cubicBezTo>
                          <a:cubicBezTo>
                            <a:pt x="568873" y="497443"/>
                            <a:pt x="568849" y="650774"/>
                            <a:pt x="568838" y="726950"/>
                          </a:cubicBezTo>
                          <a:cubicBezTo>
                            <a:pt x="582698" y="729015"/>
                            <a:pt x="596952" y="729020"/>
                            <a:pt x="610813" y="726950"/>
                          </a:cubicBezTo>
                          <a:cubicBezTo>
                            <a:pt x="610824" y="650755"/>
                            <a:pt x="610847" y="497424"/>
                            <a:pt x="610858" y="421248"/>
                          </a:cubicBezTo>
                          <a:cubicBezTo>
                            <a:pt x="603904" y="420304"/>
                            <a:pt x="596930" y="419656"/>
                            <a:pt x="589860" y="419657"/>
                          </a:cubicBezTo>
                          <a:close/>
                          <a:moveTo>
                            <a:pt x="308844" y="574110"/>
                          </a:moveTo>
                          <a:cubicBezTo>
                            <a:pt x="308845" y="567048"/>
                            <a:pt x="308197" y="560080"/>
                            <a:pt x="307253" y="553134"/>
                          </a:cubicBezTo>
                          <a:cubicBezTo>
                            <a:pt x="231058" y="553123"/>
                            <a:pt x="77727" y="553099"/>
                            <a:pt x="1550" y="553087"/>
                          </a:cubicBezTo>
                          <a:cubicBezTo>
                            <a:pt x="-515" y="566947"/>
                            <a:pt x="-519" y="581202"/>
                            <a:pt x="1550" y="595062"/>
                          </a:cubicBezTo>
                          <a:cubicBezTo>
                            <a:pt x="77746" y="595074"/>
                            <a:pt x="231076" y="595096"/>
                            <a:pt x="307253" y="595108"/>
                          </a:cubicBezTo>
                          <a:cubicBezTo>
                            <a:pt x="308196" y="588154"/>
                            <a:pt x="308844" y="581179"/>
                            <a:pt x="308844" y="574110"/>
                          </a:cubicBezTo>
                          <a:close/>
                        </a:path>
                      </a:pathLst>
                    </a:custGeom>
                    <a:solidFill>
                      <a:srgbClr val="B9DAF4"/>
                    </a:solidFill>
                    <a:ln w="8096" cap="flat">
                      <a:noFill/>
                      <a:prstDash val="solid"/>
                      <a:miter/>
                    </a:ln>
                  </p:spPr>
                  <p:txBody>
                    <a:bodyPr rtlCol="0" anchor="ctr"/>
                    <a:lstStyle/>
                    <a:p>
                      <a:endParaRPr lang="nl-NL" sz="1349"/>
                    </a:p>
                  </p:txBody>
                </p:sp>
              </p:grpSp>
              <p:grpSp>
                <p:nvGrpSpPr>
                  <p:cNvPr id="103" name="Graphic 2">
                    <a:extLst>
                      <a:ext uri="{FF2B5EF4-FFF2-40B4-BE49-F238E27FC236}">
                        <a16:creationId xmlns:a16="http://schemas.microsoft.com/office/drawing/2014/main" id="{487B71B7-5754-0DEC-4783-9D8D300E14FB}"/>
                      </a:ext>
                    </a:extLst>
                  </p:cNvPr>
                  <p:cNvGrpSpPr/>
                  <p:nvPr/>
                </p:nvGrpSpPr>
                <p:grpSpPr>
                  <a:xfrm flipH="1">
                    <a:off x="388769" y="4507702"/>
                    <a:ext cx="424930" cy="774042"/>
                    <a:chOff x="5181108" y="1919324"/>
                    <a:chExt cx="625155" cy="1300168"/>
                  </a:xfrm>
                </p:grpSpPr>
                <p:sp>
                  <p:nvSpPr>
                    <p:cNvPr id="116" name="Vrije vorm 115">
                      <a:extLst>
                        <a:ext uri="{FF2B5EF4-FFF2-40B4-BE49-F238E27FC236}">
                          <a16:creationId xmlns:a16="http://schemas.microsoft.com/office/drawing/2014/main" id="{16DD074D-6750-301C-7A9C-547A2E5B70A1}"/>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9DAF4"/>
                    </a:solidFill>
                    <a:ln w="8096" cap="flat">
                      <a:noFill/>
                      <a:prstDash val="solid"/>
                      <a:miter/>
                    </a:ln>
                  </p:spPr>
                  <p:txBody>
                    <a:bodyPr rtlCol="0" anchor="ctr"/>
                    <a:lstStyle/>
                    <a:p>
                      <a:endParaRPr lang="nl-NL" sz="1349"/>
                    </a:p>
                  </p:txBody>
                </p:sp>
                <p:sp>
                  <p:nvSpPr>
                    <p:cNvPr id="117" name="Vrije vorm 116">
                      <a:extLst>
                        <a:ext uri="{FF2B5EF4-FFF2-40B4-BE49-F238E27FC236}">
                          <a16:creationId xmlns:a16="http://schemas.microsoft.com/office/drawing/2014/main" id="{06900921-ABFE-F739-A6AD-F0E59BE154FA}"/>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sz="1349"/>
                    </a:p>
                  </p:txBody>
                </p:sp>
                <p:sp>
                  <p:nvSpPr>
                    <p:cNvPr id="119" name="Vrije vorm 118">
                      <a:extLst>
                        <a:ext uri="{FF2B5EF4-FFF2-40B4-BE49-F238E27FC236}">
                          <a16:creationId xmlns:a16="http://schemas.microsoft.com/office/drawing/2014/main" id="{D92A5DA7-8773-F5DC-B702-6EEFF2265418}"/>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sz="1349"/>
                    </a:p>
                  </p:txBody>
                </p:sp>
                <p:sp>
                  <p:nvSpPr>
                    <p:cNvPr id="121" name="Vrije vorm 120">
                      <a:extLst>
                        <a:ext uri="{FF2B5EF4-FFF2-40B4-BE49-F238E27FC236}">
                          <a16:creationId xmlns:a16="http://schemas.microsoft.com/office/drawing/2014/main" id="{ADC29B61-BF8A-44CD-4217-803281A81E28}"/>
                        </a:ext>
                      </a:extLst>
                    </p:cNvPr>
                    <p:cNvSpPr/>
                    <p:nvPr/>
                  </p:nvSpPr>
                  <p:spPr>
                    <a:xfrm>
                      <a:off x="5294807" y="2089985"/>
                      <a:ext cx="432340" cy="59183"/>
                    </a:xfrm>
                    <a:custGeom>
                      <a:avLst/>
                      <a:gdLst>
                        <a:gd name="connsiteX0" fmla="*/ 432340 w 432340"/>
                        <a:gd name="connsiteY0" fmla="*/ 59183 h 59183"/>
                        <a:gd name="connsiteX1" fmla="*/ 0 w 432340"/>
                        <a:gd name="connsiteY1" fmla="*/ 31818 h 59183"/>
                        <a:gd name="connsiteX2" fmla="*/ 0 w 432340"/>
                        <a:gd name="connsiteY2" fmla="*/ 243 h 59183"/>
                        <a:gd name="connsiteX3" fmla="*/ 397769 w 432340"/>
                        <a:gd name="connsiteY3" fmla="*/ 0 h 59183"/>
                        <a:gd name="connsiteX4" fmla="*/ 397769 w 432340"/>
                        <a:gd name="connsiteY4" fmla="*/ 47606 h 59183"/>
                        <a:gd name="connsiteX5" fmla="*/ 432340 w 432340"/>
                        <a:gd name="connsiteY5" fmla="*/ 59183 h 5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40" h="59183">
                          <a:moveTo>
                            <a:pt x="432340" y="59183"/>
                          </a:moveTo>
                          <a:lnTo>
                            <a:pt x="0" y="31818"/>
                          </a:lnTo>
                          <a:lnTo>
                            <a:pt x="0" y="243"/>
                          </a:lnTo>
                          <a:lnTo>
                            <a:pt x="397769" y="0"/>
                          </a:lnTo>
                          <a:lnTo>
                            <a:pt x="397769" y="47606"/>
                          </a:lnTo>
                          <a:cubicBezTo>
                            <a:pt x="409347" y="49144"/>
                            <a:pt x="421086" y="53111"/>
                            <a:pt x="432340" y="59183"/>
                          </a:cubicBezTo>
                          <a:close/>
                        </a:path>
                      </a:pathLst>
                    </a:custGeom>
                    <a:solidFill>
                      <a:srgbClr val="86C2EB"/>
                    </a:solidFill>
                    <a:ln w="8096" cap="flat">
                      <a:noFill/>
                      <a:prstDash val="solid"/>
                      <a:miter/>
                    </a:ln>
                  </p:spPr>
                  <p:txBody>
                    <a:bodyPr rtlCol="0" anchor="ctr"/>
                    <a:lstStyle/>
                    <a:p>
                      <a:endParaRPr lang="nl-NL" sz="1349"/>
                    </a:p>
                  </p:txBody>
                </p:sp>
              </p:grpSp>
              <p:grpSp>
                <p:nvGrpSpPr>
                  <p:cNvPr id="104" name="Graphic 2">
                    <a:extLst>
                      <a:ext uri="{FF2B5EF4-FFF2-40B4-BE49-F238E27FC236}">
                        <a16:creationId xmlns:a16="http://schemas.microsoft.com/office/drawing/2014/main" id="{E7EA4EC4-F3D4-1F50-FBC8-9A27F4636E8E}"/>
                      </a:ext>
                    </a:extLst>
                  </p:cNvPr>
                  <p:cNvGrpSpPr/>
                  <p:nvPr/>
                </p:nvGrpSpPr>
                <p:grpSpPr>
                  <a:xfrm rot="16200000" flipH="1">
                    <a:off x="1079707" y="4669182"/>
                    <a:ext cx="233124" cy="1023152"/>
                    <a:chOff x="7116541" y="1919313"/>
                    <a:chExt cx="259469" cy="1300178"/>
                  </a:xfrm>
                </p:grpSpPr>
                <p:sp>
                  <p:nvSpPr>
                    <p:cNvPr id="105" name="Vrije vorm 104">
                      <a:extLst>
                        <a:ext uri="{FF2B5EF4-FFF2-40B4-BE49-F238E27FC236}">
                          <a16:creationId xmlns:a16="http://schemas.microsoft.com/office/drawing/2014/main" id="{F703E030-C977-56EC-646C-968BB88BA632}"/>
                        </a:ext>
                      </a:extLst>
                    </p:cNvPr>
                    <p:cNvSpPr/>
                    <p:nvPr/>
                  </p:nvSpPr>
                  <p:spPr>
                    <a:xfrm>
                      <a:off x="7235404" y="3010042"/>
                      <a:ext cx="21646" cy="209449"/>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AF4"/>
                    </a:solidFill>
                    <a:ln w="8096" cap="flat">
                      <a:noFill/>
                      <a:prstDash val="solid"/>
                      <a:miter/>
                    </a:ln>
                  </p:spPr>
                  <p:txBody>
                    <a:bodyPr rtlCol="0" anchor="ctr"/>
                    <a:lstStyle/>
                    <a:p>
                      <a:endParaRPr lang="nl-NL" sz="1349"/>
                    </a:p>
                  </p:txBody>
                </p:sp>
                <p:sp>
                  <p:nvSpPr>
                    <p:cNvPr id="106" name="Vrije vorm 105">
                      <a:extLst>
                        <a:ext uri="{FF2B5EF4-FFF2-40B4-BE49-F238E27FC236}">
                          <a16:creationId xmlns:a16="http://schemas.microsoft.com/office/drawing/2014/main" id="{0095DE74-D988-B415-04D9-F06FD390B312}"/>
                        </a:ext>
                      </a:extLst>
                    </p:cNvPr>
                    <p:cNvSpPr/>
                    <p:nvPr/>
                  </p:nvSpPr>
                  <p:spPr>
                    <a:xfrm>
                      <a:off x="7138188" y="1919313"/>
                      <a:ext cx="216175" cy="220058"/>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sz="1349"/>
                    </a:p>
                  </p:txBody>
                </p:sp>
                <p:sp>
                  <p:nvSpPr>
                    <p:cNvPr id="110" name="Vrije vorm 109">
                      <a:extLst>
                        <a:ext uri="{FF2B5EF4-FFF2-40B4-BE49-F238E27FC236}">
                          <a16:creationId xmlns:a16="http://schemas.microsoft.com/office/drawing/2014/main" id="{D05844B4-3C5B-3CD8-3702-765949BC1654}"/>
                        </a:ext>
                      </a:extLst>
                    </p:cNvPr>
                    <p:cNvSpPr/>
                    <p:nvPr/>
                  </p:nvSpPr>
                  <p:spPr>
                    <a:xfrm>
                      <a:off x="7159797" y="2175076"/>
                      <a:ext cx="173016" cy="323364"/>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sz="1349"/>
                    </a:p>
                  </p:txBody>
                </p:sp>
                <p:sp>
                  <p:nvSpPr>
                    <p:cNvPr id="111" name="Vrije vorm 110">
                      <a:extLst>
                        <a:ext uri="{FF2B5EF4-FFF2-40B4-BE49-F238E27FC236}">
                          <a16:creationId xmlns:a16="http://schemas.microsoft.com/office/drawing/2014/main" id="{BEDAAF68-ECFD-BB19-C8B5-A3F65B7EB113}"/>
                        </a:ext>
                      </a:extLst>
                    </p:cNvPr>
                    <p:cNvSpPr/>
                    <p:nvPr/>
                  </p:nvSpPr>
                  <p:spPr>
                    <a:xfrm>
                      <a:off x="7116541" y="2139128"/>
                      <a:ext cx="259469" cy="323364"/>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B9DAF4"/>
                    </a:solidFill>
                    <a:ln w="8096" cap="flat">
                      <a:noFill/>
                      <a:prstDash val="solid"/>
                      <a:miter/>
                    </a:ln>
                  </p:spPr>
                  <p:txBody>
                    <a:bodyPr rtlCol="0" anchor="ctr"/>
                    <a:lstStyle/>
                    <a:p>
                      <a:endParaRPr lang="nl-NL" sz="1349"/>
                    </a:p>
                  </p:txBody>
                </p:sp>
                <p:sp>
                  <p:nvSpPr>
                    <p:cNvPr id="112" name="Vrije vorm 111">
                      <a:extLst>
                        <a:ext uri="{FF2B5EF4-FFF2-40B4-BE49-F238E27FC236}">
                          <a16:creationId xmlns:a16="http://schemas.microsoft.com/office/drawing/2014/main" id="{97F69F40-8161-3805-9C4E-0E00855A372D}"/>
                        </a:ext>
                      </a:extLst>
                    </p:cNvPr>
                    <p:cNvSpPr/>
                    <p:nvPr/>
                  </p:nvSpPr>
                  <p:spPr>
                    <a:xfrm>
                      <a:off x="7159782" y="2498414"/>
                      <a:ext cx="172990" cy="359079"/>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sz="1349"/>
                    </a:p>
                  </p:txBody>
                </p:sp>
                <p:sp>
                  <p:nvSpPr>
                    <p:cNvPr id="114" name="Vrije vorm 113">
                      <a:extLst>
                        <a:ext uri="{FF2B5EF4-FFF2-40B4-BE49-F238E27FC236}">
                          <a16:creationId xmlns:a16="http://schemas.microsoft.com/office/drawing/2014/main" id="{31FFAFB0-D4F4-9225-3D31-1B4CFFA17EF3}"/>
                        </a:ext>
                      </a:extLst>
                    </p:cNvPr>
                    <p:cNvSpPr/>
                    <p:nvPr/>
                  </p:nvSpPr>
                  <p:spPr>
                    <a:xfrm>
                      <a:off x="7192208" y="2848441"/>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sz="1349"/>
                    </a:p>
                  </p:txBody>
                </p:sp>
                <p:sp>
                  <p:nvSpPr>
                    <p:cNvPr id="115" name="Vrije vorm 114">
                      <a:extLst>
                        <a:ext uri="{FF2B5EF4-FFF2-40B4-BE49-F238E27FC236}">
                          <a16:creationId xmlns:a16="http://schemas.microsoft.com/office/drawing/2014/main" id="{BCF58F5B-CDD3-EA33-83F0-4DD43955B25F}"/>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sz="1349"/>
                    </a:p>
                  </p:txBody>
                </p:sp>
              </p:grpSp>
            </p:grpSp>
            <p:sp>
              <p:nvSpPr>
                <p:cNvPr id="83" name="Ovaal 53">
                  <a:extLst>
                    <a:ext uri="{FF2B5EF4-FFF2-40B4-BE49-F238E27FC236}">
                      <a16:creationId xmlns:a16="http://schemas.microsoft.com/office/drawing/2014/main" id="{275950FD-7C69-E18D-929E-E9B6D2BC8169}"/>
                    </a:ext>
                  </a:extLst>
                </p:cNvPr>
                <p:cNvSpPr/>
                <p:nvPr/>
              </p:nvSpPr>
              <p:spPr>
                <a:xfrm rot="2614659">
                  <a:off x="2025581" y="3679761"/>
                  <a:ext cx="336067" cy="359321"/>
                </a:xfrm>
                <a:custGeom>
                  <a:avLst/>
                  <a:gdLst>
                    <a:gd name="connsiteX0" fmla="*/ 0 w 462580"/>
                    <a:gd name="connsiteY0" fmla="*/ 214735 h 429470"/>
                    <a:gd name="connsiteX1" fmla="*/ 231290 w 462580"/>
                    <a:gd name="connsiteY1" fmla="*/ 0 h 429470"/>
                    <a:gd name="connsiteX2" fmla="*/ 462580 w 462580"/>
                    <a:gd name="connsiteY2" fmla="*/ 214735 h 429470"/>
                    <a:gd name="connsiteX3" fmla="*/ 231290 w 462580"/>
                    <a:gd name="connsiteY3" fmla="*/ 429470 h 429470"/>
                    <a:gd name="connsiteX4" fmla="*/ 0 w 462580"/>
                    <a:gd name="connsiteY4" fmla="*/ 214735 h 429470"/>
                    <a:gd name="connsiteX0" fmla="*/ 0 w 479855"/>
                    <a:gd name="connsiteY0" fmla="*/ 216207 h 430942"/>
                    <a:gd name="connsiteX1" fmla="*/ 231290 w 479855"/>
                    <a:gd name="connsiteY1" fmla="*/ 1472 h 430942"/>
                    <a:gd name="connsiteX2" fmla="*/ 437180 w 479855"/>
                    <a:gd name="connsiteY2" fmla="*/ 126141 h 430942"/>
                    <a:gd name="connsiteX3" fmla="*/ 462580 w 479855"/>
                    <a:gd name="connsiteY3" fmla="*/ 216207 h 430942"/>
                    <a:gd name="connsiteX4" fmla="*/ 231290 w 479855"/>
                    <a:gd name="connsiteY4" fmla="*/ 430942 h 430942"/>
                    <a:gd name="connsiteX5" fmla="*/ 0 w 479855"/>
                    <a:gd name="connsiteY5" fmla="*/ 216207 h 430942"/>
                    <a:gd name="connsiteX0" fmla="*/ 437180 w 528620"/>
                    <a:gd name="connsiteY0" fmla="*/ 126116 h 430917"/>
                    <a:gd name="connsiteX1" fmla="*/ 462580 w 528620"/>
                    <a:gd name="connsiteY1" fmla="*/ 216182 h 430917"/>
                    <a:gd name="connsiteX2" fmla="*/ 231290 w 528620"/>
                    <a:gd name="connsiteY2" fmla="*/ 430917 h 430917"/>
                    <a:gd name="connsiteX3" fmla="*/ 0 w 528620"/>
                    <a:gd name="connsiteY3" fmla="*/ 216182 h 430917"/>
                    <a:gd name="connsiteX4" fmla="*/ 231290 w 528620"/>
                    <a:gd name="connsiteY4" fmla="*/ 1447 h 430917"/>
                    <a:gd name="connsiteX5" fmla="*/ 528620 w 528620"/>
                    <a:gd name="connsiteY5" fmla="*/ 217556 h 430917"/>
                    <a:gd name="connsiteX0" fmla="*/ 437180 w 479855"/>
                    <a:gd name="connsiteY0" fmla="*/ 124669 h 429470"/>
                    <a:gd name="connsiteX1" fmla="*/ 462580 w 479855"/>
                    <a:gd name="connsiteY1" fmla="*/ 214735 h 429470"/>
                    <a:gd name="connsiteX2" fmla="*/ 231290 w 479855"/>
                    <a:gd name="connsiteY2" fmla="*/ 429470 h 429470"/>
                    <a:gd name="connsiteX3" fmla="*/ 0 w 479855"/>
                    <a:gd name="connsiteY3" fmla="*/ 214735 h 429470"/>
                    <a:gd name="connsiteX4" fmla="*/ 231290 w 479855"/>
                    <a:gd name="connsiteY4" fmla="*/ 0 h 429470"/>
                    <a:gd name="connsiteX0" fmla="*/ 462580 w 462580"/>
                    <a:gd name="connsiteY0" fmla="*/ 214735 h 429470"/>
                    <a:gd name="connsiteX1" fmla="*/ 231290 w 462580"/>
                    <a:gd name="connsiteY1" fmla="*/ 429470 h 429470"/>
                    <a:gd name="connsiteX2" fmla="*/ 0 w 462580"/>
                    <a:gd name="connsiteY2" fmla="*/ 214735 h 429470"/>
                    <a:gd name="connsiteX3" fmla="*/ 231290 w 462580"/>
                    <a:gd name="connsiteY3" fmla="*/ 0 h 429470"/>
                    <a:gd name="connsiteX0" fmla="*/ 374691 w 374691"/>
                    <a:gd name="connsiteY0" fmla="*/ 50594 h 433315"/>
                    <a:gd name="connsiteX1" fmla="*/ 231290 w 374691"/>
                    <a:gd name="connsiteY1" fmla="*/ 429470 h 433315"/>
                    <a:gd name="connsiteX2" fmla="*/ 0 w 374691"/>
                    <a:gd name="connsiteY2" fmla="*/ 214735 h 433315"/>
                    <a:gd name="connsiteX3" fmla="*/ 231290 w 374691"/>
                    <a:gd name="connsiteY3" fmla="*/ 0 h 433315"/>
                    <a:gd name="connsiteX0" fmla="*/ 374691 w 430899"/>
                    <a:gd name="connsiteY0" fmla="*/ 50594 h 433315"/>
                    <a:gd name="connsiteX1" fmla="*/ 231290 w 430899"/>
                    <a:gd name="connsiteY1" fmla="*/ 429470 h 433315"/>
                    <a:gd name="connsiteX2" fmla="*/ 0 w 430899"/>
                    <a:gd name="connsiteY2" fmla="*/ 214735 h 433315"/>
                    <a:gd name="connsiteX3" fmla="*/ 231290 w 430899"/>
                    <a:gd name="connsiteY3" fmla="*/ 0 h 433315"/>
                    <a:gd name="connsiteX0" fmla="*/ 374691 w 433696"/>
                    <a:gd name="connsiteY0" fmla="*/ 50594 h 429608"/>
                    <a:gd name="connsiteX1" fmla="*/ 231290 w 433696"/>
                    <a:gd name="connsiteY1" fmla="*/ 429470 h 429608"/>
                    <a:gd name="connsiteX2" fmla="*/ 0 w 433696"/>
                    <a:gd name="connsiteY2" fmla="*/ 214735 h 429608"/>
                    <a:gd name="connsiteX3" fmla="*/ 231290 w 433696"/>
                    <a:gd name="connsiteY3" fmla="*/ 0 h 429608"/>
                    <a:gd name="connsiteX0" fmla="*/ 374691 w 435790"/>
                    <a:gd name="connsiteY0" fmla="*/ 50594 h 429907"/>
                    <a:gd name="connsiteX1" fmla="*/ 231290 w 435790"/>
                    <a:gd name="connsiteY1" fmla="*/ 429470 h 429907"/>
                    <a:gd name="connsiteX2" fmla="*/ 0 w 435790"/>
                    <a:gd name="connsiteY2" fmla="*/ 214735 h 429907"/>
                    <a:gd name="connsiteX3" fmla="*/ 231290 w 435790"/>
                    <a:gd name="connsiteY3" fmla="*/ 0 h 429907"/>
                    <a:gd name="connsiteX0" fmla="*/ 375395 w 427956"/>
                    <a:gd name="connsiteY0" fmla="*/ 50594 h 418201"/>
                    <a:gd name="connsiteX1" fmla="*/ 175116 w 427956"/>
                    <a:gd name="connsiteY1" fmla="*/ 417725 h 418201"/>
                    <a:gd name="connsiteX2" fmla="*/ 704 w 427956"/>
                    <a:gd name="connsiteY2" fmla="*/ 214735 h 418201"/>
                    <a:gd name="connsiteX3" fmla="*/ 231994 w 427956"/>
                    <a:gd name="connsiteY3" fmla="*/ 0 h 418201"/>
                  </a:gdLst>
                  <a:ahLst/>
                  <a:cxnLst>
                    <a:cxn ang="0">
                      <a:pos x="connsiteX0" y="connsiteY0"/>
                    </a:cxn>
                    <a:cxn ang="0">
                      <a:pos x="connsiteX1" y="connsiteY1"/>
                    </a:cxn>
                    <a:cxn ang="0">
                      <a:pos x="connsiteX2" y="connsiteY2"/>
                    </a:cxn>
                    <a:cxn ang="0">
                      <a:pos x="connsiteX3" y="connsiteY3"/>
                    </a:cxn>
                  </a:cxnLst>
                  <a:rect l="l" t="t" r="r" b="b"/>
                  <a:pathLst>
                    <a:path w="427956" h="418201">
                      <a:moveTo>
                        <a:pt x="375395" y="50594"/>
                      </a:moveTo>
                      <a:cubicBezTo>
                        <a:pt x="540855" y="308528"/>
                        <a:pt x="271413" y="426719"/>
                        <a:pt x="175116" y="417725"/>
                      </a:cubicBezTo>
                      <a:cubicBezTo>
                        <a:pt x="78819" y="408731"/>
                        <a:pt x="-8776" y="284356"/>
                        <a:pt x="704" y="214735"/>
                      </a:cubicBezTo>
                      <a:cubicBezTo>
                        <a:pt x="10184" y="145114"/>
                        <a:pt x="104256" y="0"/>
                        <a:pt x="231994" y="0"/>
                      </a:cubicBezTo>
                    </a:path>
                  </a:pathLst>
                </a:custGeom>
                <a:noFill/>
                <a:ln w="22225" cap="rnd">
                  <a:solidFill>
                    <a:schemeClr val="accent3"/>
                  </a:solidFill>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84" name="Groep 183">
                <a:extLst>
                  <a:ext uri="{FF2B5EF4-FFF2-40B4-BE49-F238E27FC236}">
                    <a16:creationId xmlns:a16="http://schemas.microsoft.com/office/drawing/2014/main" id="{B6EBA1E1-3473-F235-AAED-E8E1FD10A330}"/>
                  </a:ext>
                </a:extLst>
              </p:cNvPr>
              <p:cNvGrpSpPr/>
              <p:nvPr/>
            </p:nvGrpSpPr>
            <p:grpSpPr>
              <a:xfrm>
                <a:off x="2470338" y="3956374"/>
                <a:ext cx="1765881" cy="1376326"/>
                <a:chOff x="2555347" y="3976152"/>
                <a:chExt cx="1628362" cy="1269144"/>
              </a:xfrm>
            </p:grpSpPr>
            <p:grpSp>
              <p:nvGrpSpPr>
                <p:cNvPr id="64" name="Groep 63">
                  <a:extLst>
                    <a:ext uri="{FF2B5EF4-FFF2-40B4-BE49-F238E27FC236}">
                      <a16:creationId xmlns:a16="http://schemas.microsoft.com/office/drawing/2014/main" id="{1861A746-E3D5-3311-ECE2-B77ABBEF5940}"/>
                    </a:ext>
                  </a:extLst>
                </p:cNvPr>
                <p:cNvGrpSpPr/>
                <p:nvPr/>
              </p:nvGrpSpPr>
              <p:grpSpPr>
                <a:xfrm>
                  <a:off x="3353943" y="3976152"/>
                  <a:ext cx="314983" cy="1267559"/>
                  <a:chOff x="3353943" y="4014546"/>
                  <a:chExt cx="314983" cy="1267559"/>
                </a:xfrm>
              </p:grpSpPr>
              <p:sp>
                <p:nvSpPr>
                  <p:cNvPr id="15" name="Vrije vorm 14">
                    <a:extLst>
                      <a:ext uri="{FF2B5EF4-FFF2-40B4-BE49-F238E27FC236}">
                        <a16:creationId xmlns:a16="http://schemas.microsoft.com/office/drawing/2014/main" id="{9AE167D3-04EF-D78D-DCD2-61C1B439782A}"/>
                      </a:ext>
                    </a:extLst>
                  </p:cNvPr>
                  <p:cNvSpPr/>
                  <p:nvPr/>
                </p:nvSpPr>
                <p:spPr>
                  <a:xfrm>
                    <a:off x="3476668" y="4077732"/>
                    <a:ext cx="22143" cy="15498"/>
                  </a:xfrm>
                  <a:custGeom>
                    <a:avLst/>
                    <a:gdLst>
                      <a:gd name="connsiteX0" fmla="*/ 0 w 22143"/>
                      <a:gd name="connsiteY0" fmla="*/ 0 h 15498"/>
                      <a:gd name="connsiteX1" fmla="*/ 22143 w 22143"/>
                      <a:gd name="connsiteY1" fmla="*/ 0 h 15498"/>
                      <a:gd name="connsiteX2" fmla="*/ 22143 w 22143"/>
                      <a:gd name="connsiteY2" fmla="*/ 15499 h 15498"/>
                      <a:gd name="connsiteX3" fmla="*/ 0 w 22143"/>
                      <a:gd name="connsiteY3" fmla="*/ 15499 h 15498"/>
                    </a:gdLst>
                    <a:ahLst/>
                    <a:cxnLst>
                      <a:cxn ang="0">
                        <a:pos x="connsiteX0" y="connsiteY0"/>
                      </a:cxn>
                      <a:cxn ang="0">
                        <a:pos x="connsiteX1" y="connsiteY1"/>
                      </a:cxn>
                      <a:cxn ang="0">
                        <a:pos x="connsiteX2" y="connsiteY2"/>
                      </a:cxn>
                      <a:cxn ang="0">
                        <a:pos x="connsiteX3" y="connsiteY3"/>
                      </a:cxn>
                    </a:cxnLst>
                    <a:rect l="l" t="t" r="r" b="b"/>
                    <a:pathLst>
                      <a:path w="22143" h="15498">
                        <a:moveTo>
                          <a:pt x="0" y="0"/>
                        </a:moveTo>
                        <a:lnTo>
                          <a:pt x="22143" y="0"/>
                        </a:lnTo>
                        <a:lnTo>
                          <a:pt x="22143" y="15499"/>
                        </a:lnTo>
                        <a:lnTo>
                          <a:pt x="0" y="15499"/>
                        </a:lnTo>
                        <a:close/>
                      </a:path>
                    </a:pathLst>
                  </a:custGeom>
                  <a:solidFill>
                    <a:srgbClr val="77ADDA"/>
                  </a:solidFill>
                  <a:ln w="0" cap="flat">
                    <a:noFill/>
                    <a:prstDash val="solid"/>
                    <a:miter/>
                  </a:ln>
                </p:spPr>
                <p:txBody>
                  <a:bodyPr rtlCol="0" anchor="ctr"/>
                  <a:lstStyle/>
                  <a:p>
                    <a:endParaRPr lang="nl-NL" sz="1349"/>
                  </a:p>
                </p:txBody>
              </p:sp>
              <p:sp>
                <p:nvSpPr>
                  <p:cNvPr id="16" name="Vrije vorm 15">
                    <a:extLst>
                      <a:ext uri="{FF2B5EF4-FFF2-40B4-BE49-F238E27FC236}">
                        <a16:creationId xmlns:a16="http://schemas.microsoft.com/office/drawing/2014/main" id="{50B87D33-2036-2640-0348-334705179764}"/>
                      </a:ext>
                    </a:extLst>
                  </p:cNvPr>
                  <p:cNvSpPr/>
                  <p:nvPr/>
                </p:nvSpPr>
                <p:spPr>
                  <a:xfrm>
                    <a:off x="3476668" y="4093231"/>
                    <a:ext cx="22143" cy="1090533"/>
                  </a:xfrm>
                  <a:custGeom>
                    <a:avLst/>
                    <a:gdLst>
                      <a:gd name="connsiteX0" fmla="*/ 0 w 22143"/>
                      <a:gd name="connsiteY0" fmla="*/ 0 h 1090533"/>
                      <a:gd name="connsiteX1" fmla="*/ 22143 w 22143"/>
                      <a:gd name="connsiteY1" fmla="*/ 0 h 1090533"/>
                      <a:gd name="connsiteX2" fmla="*/ 22143 w 22143"/>
                      <a:gd name="connsiteY2" fmla="*/ 1090533 h 1090533"/>
                      <a:gd name="connsiteX3" fmla="*/ 0 w 22143"/>
                      <a:gd name="connsiteY3" fmla="*/ 1090533 h 1090533"/>
                    </a:gdLst>
                    <a:ahLst/>
                    <a:cxnLst>
                      <a:cxn ang="0">
                        <a:pos x="connsiteX0" y="connsiteY0"/>
                      </a:cxn>
                      <a:cxn ang="0">
                        <a:pos x="connsiteX1" y="connsiteY1"/>
                      </a:cxn>
                      <a:cxn ang="0">
                        <a:pos x="connsiteX2" y="connsiteY2"/>
                      </a:cxn>
                      <a:cxn ang="0">
                        <a:pos x="connsiteX3" y="connsiteY3"/>
                      </a:cxn>
                    </a:cxnLst>
                    <a:rect l="l" t="t" r="r" b="b"/>
                    <a:pathLst>
                      <a:path w="22143" h="1090533">
                        <a:moveTo>
                          <a:pt x="0" y="0"/>
                        </a:moveTo>
                        <a:lnTo>
                          <a:pt x="22143" y="0"/>
                        </a:lnTo>
                        <a:lnTo>
                          <a:pt x="22143" y="1090533"/>
                        </a:lnTo>
                        <a:lnTo>
                          <a:pt x="0" y="1090533"/>
                        </a:lnTo>
                        <a:close/>
                      </a:path>
                    </a:pathLst>
                  </a:custGeom>
                  <a:solidFill>
                    <a:srgbClr val="BEE2FF"/>
                  </a:solidFill>
                  <a:ln w="0" cap="flat">
                    <a:noFill/>
                    <a:prstDash val="solid"/>
                    <a:miter/>
                  </a:ln>
                </p:spPr>
                <p:txBody>
                  <a:bodyPr rtlCol="0" anchor="ctr"/>
                  <a:lstStyle/>
                  <a:p>
                    <a:endParaRPr lang="nl-NL" sz="1349"/>
                  </a:p>
                </p:txBody>
              </p:sp>
              <p:sp>
                <p:nvSpPr>
                  <p:cNvPr id="17" name="Vrije vorm 16">
                    <a:extLst>
                      <a:ext uri="{FF2B5EF4-FFF2-40B4-BE49-F238E27FC236}">
                        <a16:creationId xmlns:a16="http://schemas.microsoft.com/office/drawing/2014/main" id="{AA004FA9-84A0-57E6-DB45-C44F5773AFD7}"/>
                      </a:ext>
                    </a:extLst>
                  </p:cNvPr>
                  <p:cNvSpPr/>
                  <p:nvPr/>
                </p:nvSpPr>
                <p:spPr>
                  <a:xfrm>
                    <a:off x="3363110" y="4014546"/>
                    <a:ext cx="249259" cy="63186"/>
                  </a:xfrm>
                  <a:custGeom>
                    <a:avLst/>
                    <a:gdLst>
                      <a:gd name="connsiteX0" fmla="*/ 244528 w 249259"/>
                      <a:gd name="connsiteY0" fmla="*/ 0 h 63186"/>
                      <a:gd name="connsiteX1" fmla="*/ 4737 w 249259"/>
                      <a:gd name="connsiteY1" fmla="*/ 0 h 63186"/>
                      <a:gd name="connsiteX2" fmla="*/ 0 w 249259"/>
                      <a:gd name="connsiteY2" fmla="*/ 4719 h 63186"/>
                      <a:gd name="connsiteX3" fmla="*/ 0 w 249259"/>
                      <a:gd name="connsiteY3" fmla="*/ 54491 h 63186"/>
                      <a:gd name="connsiteX4" fmla="*/ 4737 w 249259"/>
                      <a:gd name="connsiteY4" fmla="*/ 59210 h 63186"/>
                      <a:gd name="connsiteX5" fmla="*/ 56609 w 249259"/>
                      <a:gd name="connsiteY5" fmla="*/ 59210 h 63186"/>
                      <a:gd name="connsiteX6" fmla="*/ 61340 w 249259"/>
                      <a:gd name="connsiteY6" fmla="*/ 54491 h 63186"/>
                      <a:gd name="connsiteX7" fmla="*/ 61340 w 249259"/>
                      <a:gd name="connsiteY7" fmla="*/ 41315 h 63186"/>
                      <a:gd name="connsiteX8" fmla="*/ 56609 w 249259"/>
                      <a:gd name="connsiteY8" fmla="*/ 36596 h 63186"/>
                      <a:gd name="connsiteX9" fmla="*/ 51877 w 249259"/>
                      <a:gd name="connsiteY9" fmla="*/ 41315 h 63186"/>
                      <a:gd name="connsiteX10" fmla="*/ 51877 w 249259"/>
                      <a:gd name="connsiteY10" fmla="*/ 49772 h 63186"/>
                      <a:gd name="connsiteX11" fmla="*/ 9468 w 249259"/>
                      <a:gd name="connsiteY11" fmla="*/ 49772 h 63186"/>
                      <a:gd name="connsiteX12" fmla="*/ 9468 w 249259"/>
                      <a:gd name="connsiteY12" fmla="*/ 9438 h 63186"/>
                      <a:gd name="connsiteX13" fmla="*/ 109086 w 249259"/>
                      <a:gd name="connsiteY13" fmla="*/ 9438 h 63186"/>
                      <a:gd name="connsiteX14" fmla="*/ 109086 w 249259"/>
                      <a:gd name="connsiteY14" fmla="*/ 63187 h 63186"/>
                      <a:gd name="connsiteX15" fmla="*/ 140173 w 249259"/>
                      <a:gd name="connsiteY15" fmla="*/ 63187 h 63186"/>
                      <a:gd name="connsiteX16" fmla="*/ 140173 w 249259"/>
                      <a:gd name="connsiteY16" fmla="*/ 9438 h 63186"/>
                      <a:gd name="connsiteX17" fmla="*/ 239791 w 249259"/>
                      <a:gd name="connsiteY17" fmla="*/ 9438 h 63186"/>
                      <a:gd name="connsiteX18" fmla="*/ 239791 w 249259"/>
                      <a:gd name="connsiteY18" fmla="*/ 49772 h 63186"/>
                      <a:gd name="connsiteX19" fmla="*/ 197382 w 249259"/>
                      <a:gd name="connsiteY19" fmla="*/ 49772 h 63186"/>
                      <a:gd name="connsiteX20" fmla="*/ 197382 w 249259"/>
                      <a:gd name="connsiteY20" fmla="*/ 41315 h 63186"/>
                      <a:gd name="connsiteX21" fmla="*/ 192650 w 249259"/>
                      <a:gd name="connsiteY21" fmla="*/ 36596 h 63186"/>
                      <a:gd name="connsiteX22" fmla="*/ 187919 w 249259"/>
                      <a:gd name="connsiteY22" fmla="*/ 41315 h 63186"/>
                      <a:gd name="connsiteX23" fmla="*/ 187919 w 249259"/>
                      <a:gd name="connsiteY23" fmla="*/ 54491 h 63186"/>
                      <a:gd name="connsiteX24" fmla="*/ 192650 w 249259"/>
                      <a:gd name="connsiteY24" fmla="*/ 59210 h 63186"/>
                      <a:gd name="connsiteX25" fmla="*/ 244528 w 249259"/>
                      <a:gd name="connsiteY25" fmla="*/ 59210 h 63186"/>
                      <a:gd name="connsiteX26" fmla="*/ 249259 w 249259"/>
                      <a:gd name="connsiteY26" fmla="*/ 54491 h 63186"/>
                      <a:gd name="connsiteX27" fmla="*/ 249259 w 249259"/>
                      <a:gd name="connsiteY27" fmla="*/ 4719 h 63186"/>
                      <a:gd name="connsiteX28" fmla="*/ 244528 w 249259"/>
                      <a:gd name="connsiteY28" fmla="*/ 0 h 6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9259" h="63186">
                        <a:moveTo>
                          <a:pt x="244528" y="0"/>
                        </a:moveTo>
                        <a:lnTo>
                          <a:pt x="4737" y="0"/>
                        </a:lnTo>
                        <a:cubicBezTo>
                          <a:pt x="2120" y="0"/>
                          <a:pt x="0" y="2111"/>
                          <a:pt x="0" y="4719"/>
                        </a:cubicBezTo>
                        <a:lnTo>
                          <a:pt x="0" y="54491"/>
                        </a:lnTo>
                        <a:cubicBezTo>
                          <a:pt x="0" y="57099"/>
                          <a:pt x="2120" y="59210"/>
                          <a:pt x="4737" y="59210"/>
                        </a:cubicBezTo>
                        <a:lnTo>
                          <a:pt x="56609" y="59210"/>
                        </a:lnTo>
                        <a:cubicBezTo>
                          <a:pt x="59226" y="59210"/>
                          <a:pt x="61340" y="57099"/>
                          <a:pt x="61340" y="54491"/>
                        </a:cubicBezTo>
                        <a:lnTo>
                          <a:pt x="61340" y="41315"/>
                        </a:lnTo>
                        <a:cubicBezTo>
                          <a:pt x="61340" y="38707"/>
                          <a:pt x="59226" y="36596"/>
                          <a:pt x="56609" y="36596"/>
                        </a:cubicBezTo>
                        <a:cubicBezTo>
                          <a:pt x="53992" y="36596"/>
                          <a:pt x="51877" y="38707"/>
                          <a:pt x="51877" y="41315"/>
                        </a:cubicBezTo>
                        <a:lnTo>
                          <a:pt x="51877" y="49772"/>
                        </a:lnTo>
                        <a:lnTo>
                          <a:pt x="9468" y="49772"/>
                        </a:lnTo>
                        <a:lnTo>
                          <a:pt x="9468" y="9438"/>
                        </a:lnTo>
                        <a:lnTo>
                          <a:pt x="109086" y="9438"/>
                        </a:lnTo>
                        <a:lnTo>
                          <a:pt x="109086" y="63187"/>
                        </a:lnTo>
                        <a:lnTo>
                          <a:pt x="140173" y="63187"/>
                        </a:lnTo>
                        <a:lnTo>
                          <a:pt x="140173" y="9438"/>
                        </a:lnTo>
                        <a:lnTo>
                          <a:pt x="239791" y="9438"/>
                        </a:lnTo>
                        <a:lnTo>
                          <a:pt x="239791" y="49772"/>
                        </a:lnTo>
                        <a:lnTo>
                          <a:pt x="197382" y="49772"/>
                        </a:lnTo>
                        <a:lnTo>
                          <a:pt x="197382" y="41315"/>
                        </a:lnTo>
                        <a:cubicBezTo>
                          <a:pt x="197382" y="38707"/>
                          <a:pt x="195268" y="36596"/>
                          <a:pt x="192650" y="36596"/>
                        </a:cubicBezTo>
                        <a:cubicBezTo>
                          <a:pt x="190033" y="36596"/>
                          <a:pt x="187919" y="38707"/>
                          <a:pt x="187919" y="41315"/>
                        </a:cubicBezTo>
                        <a:lnTo>
                          <a:pt x="187919" y="54491"/>
                        </a:lnTo>
                        <a:cubicBezTo>
                          <a:pt x="187919" y="57099"/>
                          <a:pt x="190033" y="59210"/>
                          <a:pt x="192650" y="59210"/>
                        </a:cubicBezTo>
                        <a:lnTo>
                          <a:pt x="244528" y="59210"/>
                        </a:lnTo>
                        <a:cubicBezTo>
                          <a:pt x="247140" y="59210"/>
                          <a:pt x="249259" y="57099"/>
                          <a:pt x="249259" y="54491"/>
                        </a:cubicBezTo>
                        <a:lnTo>
                          <a:pt x="249259" y="4719"/>
                        </a:lnTo>
                        <a:cubicBezTo>
                          <a:pt x="249259" y="2111"/>
                          <a:pt x="247140" y="0"/>
                          <a:pt x="244528" y="0"/>
                        </a:cubicBezTo>
                        <a:close/>
                      </a:path>
                    </a:pathLst>
                  </a:custGeom>
                  <a:solidFill>
                    <a:srgbClr val="77ADDA"/>
                  </a:solidFill>
                  <a:ln w="0" cap="flat">
                    <a:noFill/>
                    <a:prstDash val="solid"/>
                    <a:miter/>
                  </a:ln>
                </p:spPr>
                <p:txBody>
                  <a:bodyPr rtlCol="0" anchor="ctr"/>
                  <a:lstStyle/>
                  <a:p>
                    <a:endParaRPr lang="nl-NL" sz="1349"/>
                  </a:p>
                </p:txBody>
              </p:sp>
              <p:sp>
                <p:nvSpPr>
                  <p:cNvPr id="20" name="Vrije vorm 19">
                    <a:extLst>
                      <a:ext uri="{FF2B5EF4-FFF2-40B4-BE49-F238E27FC236}">
                        <a16:creationId xmlns:a16="http://schemas.microsoft.com/office/drawing/2014/main" id="{12E22505-E691-4E0B-B186-0054BA6E3C11}"/>
                      </a:ext>
                    </a:extLst>
                  </p:cNvPr>
                  <p:cNvSpPr/>
                  <p:nvPr/>
                </p:nvSpPr>
                <p:spPr>
                  <a:xfrm>
                    <a:off x="3559703" y="4064317"/>
                    <a:ext cx="53353" cy="11850"/>
                  </a:xfrm>
                  <a:custGeom>
                    <a:avLst/>
                    <a:gdLst>
                      <a:gd name="connsiteX0" fmla="*/ 26674 w 53353"/>
                      <a:gd name="connsiteY0" fmla="*/ 0 h 11850"/>
                      <a:gd name="connsiteX1" fmla="*/ 25631 w 53353"/>
                      <a:gd name="connsiteY1" fmla="*/ 3938 h 11850"/>
                      <a:gd name="connsiteX2" fmla="*/ 0 w 53353"/>
                      <a:gd name="connsiteY2" fmla="*/ 11850 h 11850"/>
                      <a:gd name="connsiteX3" fmla="*/ 53354 w 53353"/>
                      <a:gd name="connsiteY3" fmla="*/ 11850 h 11850"/>
                      <a:gd name="connsiteX4" fmla="*/ 26674 w 53353"/>
                      <a:gd name="connsiteY4" fmla="*/ 0 h 11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53" h="11850">
                        <a:moveTo>
                          <a:pt x="26674" y="0"/>
                        </a:moveTo>
                        <a:lnTo>
                          <a:pt x="25631" y="3938"/>
                        </a:lnTo>
                        <a:lnTo>
                          <a:pt x="0" y="11850"/>
                        </a:lnTo>
                        <a:lnTo>
                          <a:pt x="53354" y="11850"/>
                        </a:lnTo>
                        <a:lnTo>
                          <a:pt x="26674" y="0"/>
                        </a:lnTo>
                        <a:close/>
                      </a:path>
                    </a:pathLst>
                  </a:custGeom>
                  <a:noFill/>
                  <a:ln w="0" cap="flat">
                    <a:noFill/>
                    <a:prstDash val="solid"/>
                    <a:miter/>
                  </a:ln>
                </p:spPr>
                <p:txBody>
                  <a:bodyPr rtlCol="0" anchor="ctr"/>
                  <a:lstStyle/>
                  <a:p>
                    <a:endParaRPr lang="nl-NL" sz="1349"/>
                  </a:p>
                </p:txBody>
              </p:sp>
              <p:sp>
                <p:nvSpPr>
                  <p:cNvPr id="26" name="Vrije vorm 25">
                    <a:extLst>
                      <a:ext uri="{FF2B5EF4-FFF2-40B4-BE49-F238E27FC236}">
                        <a16:creationId xmlns:a16="http://schemas.microsoft.com/office/drawing/2014/main" id="{3562746E-070E-CD4E-7DE6-A50A9DB33CB9}"/>
                      </a:ext>
                    </a:extLst>
                  </p:cNvPr>
                  <p:cNvSpPr/>
                  <p:nvPr/>
                </p:nvSpPr>
                <p:spPr>
                  <a:xfrm>
                    <a:off x="3368658" y="5183762"/>
                    <a:ext cx="238168" cy="24565"/>
                  </a:xfrm>
                  <a:custGeom>
                    <a:avLst/>
                    <a:gdLst>
                      <a:gd name="connsiteX0" fmla="*/ 219492 w 238168"/>
                      <a:gd name="connsiteY0" fmla="*/ 0 h 24565"/>
                      <a:gd name="connsiteX1" fmla="*/ 18677 w 238168"/>
                      <a:gd name="connsiteY1" fmla="*/ 0 h 24565"/>
                      <a:gd name="connsiteX2" fmla="*/ 0 w 238168"/>
                      <a:gd name="connsiteY2" fmla="*/ 18618 h 24565"/>
                      <a:gd name="connsiteX3" fmla="*/ 5959 w 238168"/>
                      <a:gd name="connsiteY3" fmla="*/ 24565 h 24565"/>
                      <a:gd name="connsiteX4" fmla="*/ 232205 w 238168"/>
                      <a:gd name="connsiteY4" fmla="*/ 24565 h 24565"/>
                      <a:gd name="connsiteX5" fmla="*/ 238169 w 238168"/>
                      <a:gd name="connsiteY5" fmla="*/ 18618 h 24565"/>
                      <a:gd name="connsiteX6" fmla="*/ 219492 w 238168"/>
                      <a:gd name="connsiteY6" fmla="*/ 0 h 2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68" h="24565">
                        <a:moveTo>
                          <a:pt x="219492" y="0"/>
                        </a:moveTo>
                        <a:lnTo>
                          <a:pt x="18677" y="0"/>
                        </a:lnTo>
                        <a:cubicBezTo>
                          <a:pt x="8360" y="0"/>
                          <a:pt x="0" y="8336"/>
                          <a:pt x="0" y="18618"/>
                        </a:cubicBezTo>
                        <a:cubicBezTo>
                          <a:pt x="0" y="21902"/>
                          <a:pt x="2666" y="24565"/>
                          <a:pt x="5959" y="24565"/>
                        </a:cubicBezTo>
                        <a:lnTo>
                          <a:pt x="232205" y="24565"/>
                        </a:lnTo>
                        <a:cubicBezTo>
                          <a:pt x="235498" y="24565"/>
                          <a:pt x="238169" y="21902"/>
                          <a:pt x="238169" y="18618"/>
                        </a:cubicBezTo>
                        <a:cubicBezTo>
                          <a:pt x="238169" y="8336"/>
                          <a:pt x="229804" y="0"/>
                          <a:pt x="219492" y="0"/>
                        </a:cubicBezTo>
                        <a:close/>
                      </a:path>
                    </a:pathLst>
                  </a:custGeom>
                  <a:solidFill>
                    <a:srgbClr val="BEE2FF"/>
                  </a:solidFill>
                  <a:ln w="0" cap="flat">
                    <a:noFill/>
                    <a:prstDash val="solid"/>
                    <a:miter/>
                  </a:ln>
                </p:spPr>
                <p:txBody>
                  <a:bodyPr rtlCol="0" anchor="ctr"/>
                  <a:lstStyle/>
                  <a:p>
                    <a:endParaRPr lang="nl-NL" sz="1349"/>
                  </a:p>
                </p:txBody>
              </p:sp>
              <p:grpSp>
                <p:nvGrpSpPr>
                  <p:cNvPr id="27" name="Graphic 8">
                    <a:extLst>
                      <a:ext uri="{FF2B5EF4-FFF2-40B4-BE49-F238E27FC236}">
                        <a16:creationId xmlns:a16="http://schemas.microsoft.com/office/drawing/2014/main" id="{0F1A4AF3-D669-083D-1B6A-236856C24FC7}"/>
                      </a:ext>
                    </a:extLst>
                  </p:cNvPr>
                  <p:cNvGrpSpPr/>
                  <p:nvPr/>
                </p:nvGrpSpPr>
                <p:grpSpPr>
                  <a:xfrm>
                    <a:off x="3353943" y="5203265"/>
                    <a:ext cx="267590" cy="78840"/>
                    <a:chOff x="3504133" y="5192779"/>
                    <a:chExt cx="267590" cy="78840"/>
                  </a:xfrm>
                </p:grpSpPr>
                <p:grpSp>
                  <p:nvGrpSpPr>
                    <p:cNvPr id="28" name="Graphic 8">
                      <a:extLst>
                        <a:ext uri="{FF2B5EF4-FFF2-40B4-BE49-F238E27FC236}">
                          <a16:creationId xmlns:a16="http://schemas.microsoft.com/office/drawing/2014/main" id="{84A21740-EEB7-AD13-FCA8-C8D4F3F56598}"/>
                        </a:ext>
                      </a:extLst>
                    </p:cNvPr>
                    <p:cNvGrpSpPr/>
                    <p:nvPr/>
                  </p:nvGrpSpPr>
                  <p:grpSpPr>
                    <a:xfrm>
                      <a:off x="3504133" y="5192783"/>
                      <a:ext cx="79062" cy="78836"/>
                      <a:chOff x="3504133" y="5192783"/>
                      <a:chExt cx="79062" cy="78836"/>
                    </a:xfrm>
                  </p:grpSpPr>
                  <p:sp>
                    <p:nvSpPr>
                      <p:cNvPr id="29" name="Vrije vorm 28">
                        <a:extLst>
                          <a:ext uri="{FF2B5EF4-FFF2-40B4-BE49-F238E27FC236}">
                            <a16:creationId xmlns:a16="http://schemas.microsoft.com/office/drawing/2014/main" id="{64C59608-CB28-380C-F47E-85C376E43A1F}"/>
                          </a:ext>
                        </a:extLst>
                      </p:cNvPr>
                      <p:cNvSpPr/>
                      <p:nvPr/>
                    </p:nvSpPr>
                    <p:spPr>
                      <a:xfrm rot="-4846952">
                        <a:off x="3509208" y="5197843"/>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solidFill>
                        <a:srgbClr val="77ADDA"/>
                      </a:solidFill>
                      <a:ln w="0" cap="flat">
                        <a:noFill/>
                        <a:prstDash val="solid"/>
                        <a:miter/>
                      </a:ln>
                    </p:spPr>
                    <p:txBody>
                      <a:bodyPr rtlCol="0" anchor="ctr"/>
                      <a:lstStyle/>
                      <a:p>
                        <a:endParaRPr lang="nl-NL" sz="1349"/>
                      </a:p>
                    </p:txBody>
                  </p:sp>
                  <p:sp>
                    <p:nvSpPr>
                      <p:cNvPr id="30" name="Vrije vorm 29">
                        <a:extLst>
                          <a:ext uri="{FF2B5EF4-FFF2-40B4-BE49-F238E27FC236}">
                            <a16:creationId xmlns:a16="http://schemas.microsoft.com/office/drawing/2014/main" id="{25B713D9-5CB8-575E-9F9D-B8103D53085E}"/>
                          </a:ext>
                        </a:extLst>
                      </p:cNvPr>
                      <p:cNvSpPr/>
                      <p:nvPr/>
                    </p:nvSpPr>
                    <p:spPr>
                      <a:xfrm rot="-4603048">
                        <a:off x="3523155" y="5211746"/>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solidFill>
                        <a:srgbClr val="E7F3FB"/>
                      </a:solidFill>
                      <a:ln w="0" cap="flat">
                        <a:noFill/>
                        <a:prstDash val="solid"/>
                        <a:miter/>
                      </a:ln>
                    </p:spPr>
                    <p:txBody>
                      <a:bodyPr rtlCol="0" anchor="ctr"/>
                      <a:lstStyle/>
                      <a:p>
                        <a:endParaRPr lang="nl-NL" sz="1349"/>
                      </a:p>
                    </p:txBody>
                  </p:sp>
                </p:grpSp>
                <p:grpSp>
                  <p:nvGrpSpPr>
                    <p:cNvPr id="31" name="Graphic 8">
                      <a:extLst>
                        <a:ext uri="{FF2B5EF4-FFF2-40B4-BE49-F238E27FC236}">
                          <a16:creationId xmlns:a16="http://schemas.microsoft.com/office/drawing/2014/main" id="{EB3CF8EA-7166-2E3F-DB57-E3667BDF02DB}"/>
                        </a:ext>
                      </a:extLst>
                    </p:cNvPr>
                    <p:cNvGrpSpPr/>
                    <p:nvPr/>
                  </p:nvGrpSpPr>
                  <p:grpSpPr>
                    <a:xfrm>
                      <a:off x="3692662" y="5192779"/>
                      <a:ext cx="79062" cy="78836"/>
                      <a:chOff x="3692662" y="5192779"/>
                      <a:chExt cx="79062" cy="78836"/>
                    </a:xfrm>
                  </p:grpSpPr>
                  <p:sp>
                    <p:nvSpPr>
                      <p:cNvPr id="32" name="Vrije vorm 31">
                        <a:extLst>
                          <a:ext uri="{FF2B5EF4-FFF2-40B4-BE49-F238E27FC236}">
                            <a16:creationId xmlns:a16="http://schemas.microsoft.com/office/drawing/2014/main" id="{31923087-F7CF-6081-AAE7-E9421EB08220}"/>
                          </a:ext>
                        </a:extLst>
                      </p:cNvPr>
                      <p:cNvSpPr/>
                      <p:nvPr/>
                    </p:nvSpPr>
                    <p:spPr>
                      <a:xfrm rot="-4846952">
                        <a:off x="3697736" y="5197839"/>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solidFill>
                        <a:srgbClr val="77ADDA"/>
                      </a:solidFill>
                      <a:ln w="0" cap="flat">
                        <a:noFill/>
                        <a:prstDash val="solid"/>
                        <a:miter/>
                      </a:ln>
                    </p:spPr>
                    <p:txBody>
                      <a:bodyPr rtlCol="0" anchor="ctr"/>
                      <a:lstStyle/>
                      <a:p>
                        <a:endParaRPr lang="nl-NL" sz="1349"/>
                      </a:p>
                    </p:txBody>
                  </p:sp>
                  <p:sp>
                    <p:nvSpPr>
                      <p:cNvPr id="33" name="Vrije vorm 32">
                        <a:extLst>
                          <a:ext uri="{FF2B5EF4-FFF2-40B4-BE49-F238E27FC236}">
                            <a16:creationId xmlns:a16="http://schemas.microsoft.com/office/drawing/2014/main" id="{2A7785C5-AC01-AF75-F1B8-14160EABEF75}"/>
                          </a:ext>
                        </a:extLst>
                      </p:cNvPr>
                      <p:cNvSpPr/>
                      <p:nvPr/>
                    </p:nvSpPr>
                    <p:spPr>
                      <a:xfrm rot="-4846949">
                        <a:off x="3711684" y="5211747"/>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solidFill>
                        <a:srgbClr val="E7F3FB"/>
                      </a:solidFill>
                      <a:ln w="0" cap="flat">
                        <a:noFill/>
                        <a:prstDash val="solid"/>
                        <a:miter/>
                      </a:ln>
                    </p:spPr>
                    <p:txBody>
                      <a:bodyPr rtlCol="0" anchor="ctr"/>
                      <a:lstStyle/>
                      <a:p>
                        <a:endParaRPr lang="nl-NL" sz="1349"/>
                      </a:p>
                    </p:txBody>
                  </p:sp>
                </p:grpSp>
              </p:grpSp>
              <p:sp>
                <p:nvSpPr>
                  <p:cNvPr id="34" name="Vrije vorm 33">
                    <a:extLst>
                      <a:ext uri="{FF2B5EF4-FFF2-40B4-BE49-F238E27FC236}">
                        <a16:creationId xmlns:a16="http://schemas.microsoft.com/office/drawing/2014/main" id="{F5AE71F2-C4E2-719C-FE3C-D9472FE530D2}"/>
                      </a:ext>
                    </a:extLst>
                  </p:cNvPr>
                  <p:cNvSpPr/>
                  <p:nvPr/>
                </p:nvSpPr>
                <p:spPr>
                  <a:xfrm>
                    <a:off x="3468460" y="5208327"/>
                    <a:ext cx="38565" cy="68717"/>
                  </a:xfrm>
                  <a:custGeom>
                    <a:avLst/>
                    <a:gdLst>
                      <a:gd name="connsiteX0" fmla="*/ 25818 w 38565"/>
                      <a:gd name="connsiteY0" fmla="*/ 0 h 68717"/>
                      <a:gd name="connsiteX1" fmla="*/ 38565 w 38565"/>
                      <a:gd name="connsiteY1" fmla="*/ 12711 h 68717"/>
                      <a:gd name="connsiteX2" fmla="*/ 38565 w 38565"/>
                      <a:gd name="connsiteY2" fmla="*/ 56007 h 68717"/>
                      <a:gd name="connsiteX3" fmla="*/ 25818 w 38565"/>
                      <a:gd name="connsiteY3" fmla="*/ 68717 h 68717"/>
                      <a:gd name="connsiteX4" fmla="*/ 12747 w 38565"/>
                      <a:gd name="connsiteY4" fmla="*/ 68717 h 68717"/>
                      <a:gd name="connsiteX5" fmla="*/ 0 w 38565"/>
                      <a:gd name="connsiteY5" fmla="*/ 56007 h 68717"/>
                      <a:gd name="connsiteX6" fmla="*/ 0 w 38565"/>
                      <a:gd name="connsiteY6" fmla="*/ 12711 h 68717"/>
                      <a:gd name="connsiteX7" fmla="*/ 12747 w 38565"/>
                      <a:gd name="connsiteY7" fmla="*/ 0 h 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65" h="68717">
                        <a:moveTo>
                          <a:pt x="25818" y="0"/>
                        </a:moveTo>
                        <a:cubicBezTo>
                          <a:pt x="32858" y="0"/>
                          <a:pt x="38565" y="5691"/>
                          <a:pt x="38565" y="12711"/>
                        </a:cubicBezTo>
                        <a:lnTo>
                          <a:pt x="38565" y="56007"/>
                        </a:lnTo>
                        <a:cubicBezTo>
                          <a:pt x="38565" y="63027"/>
                          <a:pt x="32858" y="68717"/>
                          <a:pt x="25818" y="68717"/>
                        </a:cubicBezTo>
                        <a:lnTo>
                          <a:pt x="12747" y="68717"/>
                        </a:lnTo>
                        <a:cubicBezTo>
                          <a:pt x="5707" y="68717"/>
                          <a:pt x="0" y="63027"/>
                          <a:pt x="0" y="56007"/>
                        </a:cubicBezTo>
                        <a:lnTo>
                          <a:pt x="0" y="12711"/>
                        </a:lnTo>
                        <a:cubicBezTo>
                          <a:pt x="0" y="5691"/>
                          <a:pt x="5707" y="0"/>
                          <a:pt x="12747" y="0"/>
                        </a:cubicBezTo>
                        <a:close/>
                      </a:path>
                    </a:pathLst>
                  </a:custGeom>
                  <a:solidFill>
                    <a:srgbClr val="77ADDA"/>
                  </a:solidFill>
                  <a:ln w="0" cap="flat">
                    <a:noFill/>
                    <a:prstDash val="solid"/>
                    <a:miter/>
                  </a:ln>
                </p:spPr>
                <p:txBody>
                  <a:bodyPr rtlCol="0" anchor="ctr"/>
                  <a:lstStyle/>
                  <a:p>
                    <a:endParaRPr lang="nl-NL" sz="1349"/>
                  </a:p>
                </p:txBody>
              </p:sp>
              <p:grpSp>
                <p:nvGrpSpPr>
                  <p:cNvPr id="2" name="Graphic 2">
                    <a:extLst>
                      <a:ext uri="{FF2B5EF4-FFF2-40B4-BE49-F238E27FC236}">
                        <a16:creationId xmlns:a16="http://schemas.microsoft.com/office/drawing/2014/main" id="{36848658-B44C-F2F6-87E5-4211899815AA}"/>
                      </a:ext>
                    </a:extLst>
                  </p:cNvPr>
                  <p:cNvGrpSpPr/>
                  <p:nvPr/>
                </p:nvGrpSpPr>
                <p:grpSpPr>
                  <a:xfrm flipH="1">
                    <a:off x="3508483" y="4062359"/>
                    <a:ext cx="160443" cy="261878"/>
                    <a:chOff x="6039215" y="1646148"/>
                    <a:chExt cx="844358" cy="1573506"/>
                  </a:xfrm>
                </p:grpSpPr>
                <p:sp>
                  <p:nvSpPr>
                    <p:cNvPr id="4" name="Vrije vorm 3">
                      <a:extLst>
                        <a:ext uri="{FF2B5EF4-FFF2-40B4-BE49-F238E27FC236}">
                          <a16:creationId xmlns:a16="http://schemas.microsoft.com/office/drawing/2014/main" id="{3C2F779B-A730-7E9A-A4CF-B9593A88A92B}"/>
                        </a:ext>
                      </a:extLst>
                    </p:cNvPr>
                    <p:cNvSpPr/>
                    <p:nvPr/>
                  </p:nvSpPr>
                  <p:spPr>
                    <a:xfrm>
                      <a:off x="6039215" y="1646148"/>
                      <a:ext cx="844358" cy="1573506"/>
                    </a:xfrm>
                    <a:custGeom>
                      <a:avLst/>
                      <a:gdLst>
                        <a:gd name="connsiteX0" fmla="*/ 834481 w 844358"/>
                        <a:gd name="connsiteY0" fmla="*/ 301585 h 1573506"/>
                        <a:gd name="connsiteX1" fmla="*/ 718299 w 844358"/>
                        <a:gd name="connsiteY1" fmla="*/ 224509 h 1573506"/>
                        <a:gd name="connsiteX2" fmla="*/ 537915 w 844358"/>
                        <a:gd name="connsiteY2" fmla="*/ 224509 h 1573506"/>
                        <a:gd name="connsiteX3" fmla="*/ 537915 w 844358"/>
                        <a:gd name="connsiteY3" fmla="*/ 203216 h 1573506"/>
                        <a:gd name="connsiteX4" fmla="*/ 464239 w 844358"/>
                        <a:gd name="connsiteY4" fmla="*/ 106304 h 1573506"/>
                        <a:gd name="connsiteX5" fmla="*/ 464239 w 844358"/>
                        <a:gd name="connsiteY5" fmla="*/ 0 h 1573506"/>
                        <a:gd name="connsiteX6" fmla="*/ 410237 w 844358"/>
                        <a:gd name="connsiteY6" fmla="*/ 0 h 1573506"/>
                        <a:gd name="connsiteX7" fmla="*/ 410237 w 844358"/>
                        <a:gd name="connsiteY7" fmla="*/ 106223 h 1573506"/>
                        <a:gd name="connsiteX8" fmla="*/ 336561 w 844358"/>
                        <a:gd name="connsiteY8" fmla="*/ 203216 h 1573506"/>
                        <a:gd name="connsiteX9" fmla="*/ 336561 w 844358"/>
                        <a:gd name="connsiteY9" fmla="*/ 224509 h 1573506"/>
                        <a:gd name="connsiteX10" fmla="*/ 126140 w 844358"/>
                        <a:gd name="connsiteY10" fmla="*/ 224509 h 1573506"/>
                        <a:gd name="connsiteX11" fmla="*/ 9878 w 844358"/>
                        <a:gd name="connsiteY11" fmla="*/ 301586 h 1573506"/>
                        <a:gd name="connsiteX12" fmla="*/ 0 w 844358"/>
                        <a:gd name="connsiteY12" fmla="*/ 350649 h 1573506"/>
                        <a:gd name="connsiteX13" fmla="*/ 0 w 844358"/>
                        <a:gd name="connsiteY13" fmla="*/ 1148777 h 1573506"/>
                        <a:gd name="connsiteX14" fmla="*/ 9878 w 844358"/>
                        <a:gd name="connsiteY14" fmla="*/ 1197921 h 1573506"/>
                        <a:gd name="connsiteX15" fmla="*/ 126140 w 844358"/>
                        <a:gd name="connsiteY15" fmla="*/ 1274916 h 1573506"/>
                        <a:gd name="connsiteX16" fmla="*/ 306362 w 844358"/>
                        <a:gd name="connsiteY16" fmla="*/ 1274916 h 1573506"/>
                        <a:gd name="connsiteX17" fmla="*/ 306362 w 844358"/>
                        <a:gd name="connsiteY17" fmla="*/ 1344840 h 1573506"/>
                        <a:gd name="connsiteX18" fmla="*/ 308657 w 844358"/>
                        <a:gd name="connsiteY18" fmla="*/ 1347135 h 1573506"/>
                        <a:gd name="connsiteX19" fmla="*/ 348192 w 844358"/>
                        <a:gd name="connsiteY19" fmla="*/ 1347135 h 1573506"/>
                        <a:gd name="connsiteX20" fmla="*/ 350487 w 844358"/>
                        <a:gd name="connsiteY20" fmla="*/ 1349430 h 1573506"/>
                        <a:gd name="connsiteX21" fmla="*/ 350487 w 844358"/>
                        <a:gd name="connsiteY21" fmla="*/ 1401109 h 1573506"/>
                        <a:gd name="connsiteX22" fmla="*/ 352782 w 844358"/>
                        <a:gd name="connsiteY22" fmla="*/ 1403404 h 1573506"/>
                        <a:gd name="connsiteX23" fmla="*/ 399279 w 844358"/>
                        <a:gd name="connsiteY23" fmla="*/ 1403404 h 1573506"/>
                        <a:gd name="connsiteX24" fmla="*/ 401574 w 844358"/>
                        <a:gd name="connsiteY24" fmla="*/ 1405699 h 1573506"/>
                        <a:gd name="connsiteX25" fmla="*/ 401574 w 844358"/>
                        <a:gd name="connsiteY25" fmla="*/ 1573506 h 1573506"/>
                        <a:gd name="connsiteX26" fmla="*/ 442784 w 844358"/>
                        <a:gd name="connsiteY26" fmla="*/ 1573506 h 1573506"/>
                        <a:gd name="connsiteX27" fmla="*/ 442784 w 844358"/>
                        <a:gd name="connsiteY27" fmla="*/ 1405699 h 1573506"/>
                        <a:gd name="connsiteX28" fmla="*/ 445079 w 844358"/>
                        <a:gd name="connsiteY28" fmla="*/ 1403404 h 1573506"/>
                        <a:gd name="connsiteX29" fmla="*/ 491576 w 844358"/>
                        <a:gd name="connsiteY29" fmla="*/ 1403404 h 1573506"/>
                        <a:gd name="connsiteX30" fmla="*/ 493871 w 844358"/>
                        <a:gd name="connsiteY30" fmla="*/ 1401109 h 1573506"/>
                        <a:gd name="connsiteX31" fmla="*/ 493871 w 844358"/>
                        <a:gd name="connsiteY31" fmla="*/ 1349430 h 1573506"/>
                        <a:gd name="connsiteX32" fmla="*/ 496166 w 844358"/>
                        <a:gd name="connsiteY32" fmla="*/ 1347135 h 1573506"/>
                        <a:gd name="connsiteX33" fmla="*/ 535701 w 844358"/>
                        <a:gd name="connsiteY33" fmla="*/ 1347135 h 1573506"/>
                        <a:gd name="connsiteX34" fmla="*/ 537996 w 844358"/>
                        <a:gd name="connsiteY34" fmla="*/ 1344840 h 1573506"/>
                        <a:gd name="connsiteX35" fmla="*/ 537996 w 844358"/>
                        <a:gd name="connsiteY35" fmla="*/ 1274916 h 1573506"/>
                        <a:gd name="connsiteX36" fmla="*/ 718300 w 844358"/>
                        <a:gd name="connsiteY36" fmla="*/ 1274916 h 1573506"/>
                        <a:gd name="connsiteX37" fmla="*/ 834480 w 844358"/>
                        <a:gd name="connsiteY37" fmla="*/ 1197921 h 1573506"/>
                        <a:gd name="connsiteX38" fmla="*/ 844358 w 844358"/>
                        <a:gd name="connsiteY38" fmla="*/ 1148777 h 1573506"/>
                        <a:gd name="connsiteX39" fmla="*/ 844358 w 844358"/>
                        <a:gd name="connsiteY39" fmla="*/ 350649 h 1573506"/>
                        <a:gd name="connsiteX40" fmla="*/ 834481 w 844358"/>
                        <a:gd name="connsiteY40" fmla="*/ 301585 h 1573506"/>
                        <a:gd name="connsiteX41" fmla="*/ 390482 w 844358"/>
                        <a:gd name="connsiteY41" fmla="*/ 224509 h 1573506"/>
                        <a:gd name="connsiteX42" fmla="*/ 390482 w 844358"/>
                        <a:gd name="connsiteY42" fmla="*/ 203216 h 1573506"/>
                        <a:gd name="connsiteX43" fmla="*/ 436874 w 844358"/>
                        <a:gd name="connsiteY43" fmla="*/ 156743 h 1573506"/>
                        <a:gd name="connsiteX44" fmla="*/ 483346 w 844358"/>
                        <a:gd name="connsiteY44" fmla="*/ 203216 h 1573506"/>
                        <a:gd name="connsiteX45" fmla="*/ 483346 w 844358"/>
                        <a:gd name="connsiteY45" fmla="*/ 224509 h 1573506"/>
                        <a:gd name="connsiteX46" fmla="*/ 390482 w 844358"/>
                        <a:gd name="connsiteY46" fmla="*/ 224509 h 15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358" h="1573506">
                          <a:moveTo>
                            <a:pt x="834481" y="301585"/>
                          </a:moveTo>
                          <a:cubicBezTo>
                            <a:pt x="815176" y="255497"/>
                            <a:pt x="768683" y="224249"/>
                            <a:pt x="718299" y="224509"/>
                          </a:cubicBezTo>
                          <a:cubicBezTo>
                            <a:pt x="718300" y="224509"/>
                            <a:pt x="537915" y="224509"/>
                            <a:pt x="537915" y="224509"/>
                          </a:cubicBezTo>
                          <a:cubicBezTo>
                            <a:pt x="537915" y="224509"/>
                            <a:pt x="537915" y="203216"/>
                            <a:pt x="537915" y="203216"/>
                          </a:cubicBezTo>
                          <a:cubicBezTo>
                            <a:pt x="538523" y="158575"/>
                            <a:pt x="507040" y="117901"/>
                            <a:pt x="464239" y="106304"/>
                          </a:cubicBezTo>
                          <a:lnTo>
                            <a:pt x="464239" y="0"/>
                          </a:lnTo>
                          <a:lnTo>
                            <a:pt x="410237" y="0"/>
                          </a:lnTo>
                          <a:lnTo>
                            <a:pt x="410237" y="106223"/>
                          </a:lnTo>
                          <a:cubicBezTo>
                            <a:pt x="367409" y="117682"/>
                            <a:pt x="335968" y="158611"/>
                            <a:pt x="336561" y="203216"/>
                          </a:cubicBezTo>
                          <a:cubicBezTo>
                            <a:pt x="336561" y="203216"/>
                            <a:pt x="336561" y="224509"/>
                            <a:pt x="336561" y="224509"/>
                          </a:cubicBezTo>
                          <a:lnTo>
                            <a:pt x="126140" y="224509"/>
                          </a:lnTo>
                          <a:cubicBezTo>
                            <a:pt x="75775" y="224218"/>
                            <a:pt x="29166" y="255474"/>
                            <a:pt x="9878" y="301586"/>
                          </a:cubicBezTo>
                          <a:cubicBezTo>
                            <a:pt x="3481" y="316644"/>
                            <a:pt x="0" y="333241"/>
                            <a:pt x="0" y="350649"/>
                          </a:cubicBezTo>
                          <a:lnTo>
                            <a:pt x="0" y="1148777"/>
                          </a:lnTo>
                          <a:cubicBezTo>
                            <a:pt x="0" y="1166184"/>
                            <a:pt x="3481" y="1182781"/>
                            <a:pt x="9878" y="1197921"/>
                          </a:cubicBezTo>
                          <a:cubicBezTo>
                            <a:pt x="29174" y="1244007"/>
                            <a:pt x="75739" y="1275272"/>
                            <a:pt x="126140" y="1274916"/>
                          </a:cubicBezTo>
                          <a:cubicBezTo>
                            <a:pt x="126140" y="1274916"/>
                            <a:pt x="306362" y="1274916"/>
                            <a:pt x="306362" y="1274916"/>
                          </a:cubicBezTo>
                          <a:lnTo>
                            <a:pt x="306362" y="1344840"/>
                          </a:lnTo>
                          <a:cubicBezTo>
                            <a:pt x="306362" y="1346107"/>
                            <a:pt x="307390" y="1347135"/>
                            <a:pt x="308657" y="1347135"/>
                          </a:cubicBezTo>
                          <a:lnTo>
                            <a:pt x="348192" y="1347135"/>
                          </a:lnTo>
                          <a:cubicBezTo>
                            <a:pt x="349459" y="1347135"/>
                            <a:pt x="350487" y="1348162"/>
                            <a:pt x="350487" y="1349430"/>
                          </a:cubicBezTo>
                          <a:lnTo>
                            <a:pt x="350487" y="1401109"/>
                          </a:lnTo>
                          <a:cubicBezTo>
                            <a:pt x="350487" y="1402376"/>
                            <a:pt x="351514" y="1403404"/>
                            <a:pt x="352782" y="1403404"/>
                          </a:cubicBezTo>
                          <a:lnTo>
                            <a:pt x="399279" y="1403404"/>
                          </a:lnTo>
                          <a:cubicBezTo>
                            <a:pt x="400546" y="1403404"/>
                            <a:pt x="401574" y="1404432"/>
                            <a:pt x="401574" y="1405699"/>
                          </a:cubicBezTo>
                          <a:lnTo>
                            <a:pt x="401574" y="1573506"/>
                          </a:lnTo>
                          <a:lnTo>
                            <a:pt x="442784" y="1573506"/>
                          </a:lnTo>
                          <a:lnTo>
                            <a:pt x="442784" y="1405699"/>
                          </a:lnTo>
                          <a:cubicBezTo>
                            <a:pt x="442784" y="1404432"/>
                            <a:pt x="443811" y="1403404"/>
                            <a:pt x="445079" y="1403404"/>
                          </a:cubicBezTo>
                          <a:lnTo>
                            <a:pt x="491576" y="1403404"/>
                          </a:lnTo>
                          <a:cubicBezTo>
                            <a:pt x="492843" y="1403404"/>
                            <a:pt x="493871" y="1402376"/>
                            <a:pt x="493871" y="1401109"/>
                          </a:cubicBezTo>
                          <a:lnTo>
                            <a:pt x="493871" y="1349430"/>
                          </a:lnTo>
                          <a:cubicBezTo>
                            <a:pt x="493871" y="1348162"/>
                            <a:pt x="494899" y="1347135"/>
                            <a:pt x="496166" y="1347135"/>
                          </a:cubicBezTo>
                          <a:lnTo>
                            <a:pt x="535701" y="1347135"/>
                          </a:lnTo>
                          <a:cubicBezTo>
                            <a:pt x="536968" y="1347135"/>
                            <a:pt x="537996" y="1346107"/>
                            <a:pt x="537996" y="1344840"/>
                          </a:cubicBezTo>
                          <a:lnTo>
                            <a:pt x="537996" y="1274916"/>
                          </a:lnTo>
                          <a:lnTo>
                            <a:pt x="718300" y="1274916"/>
                          </a:lnTo>
                          <a:cubicBezTo>
                            <a:pt x="768713" y="1275247"/>
                            <a:pt x="815174" y="1243987"/>
                            <a:pt x="834480" y="1197921"/>
                          </a:cubicBezTo>
                          <a:cubicBezTo>
                            <a:pt x="840876" y="1182781"/>
                            <a:pt x="844358" y="1166184"/>
                            <a:pt x="844358" y="1148777"/>
                          </a:cubicBezTo>
                          <a:lnTo>
                            <a:pt x="844358" y="350649"/>
                          </a:lnTo>
                          <a:cubicBezTo>
                            <a:pt x="844358" y="333241"/>
                            <a:pt x="840876" y="316644"/>
                            <a:pt x="834481" y="301585"/>
                          </a:cubicBezTo>
                          <a:close/>
                          <a:moveTo>
                            <a:pt x="390482" y="224509"/>
                          </a:moveTo>
                          <a:lnTo>
                            <a:pt x="390482" y="203216"/>
                          </a:lnTo>
                          <a:cubicBezTo>
                            <a:pt x="390179" y="178376"/>
                            <a:pt x="411991" y="156474"/>
                            <a:pt x="436874" y="156743"/>
                          </a:cubicBezTo>
                          <a:cubicBezTo>
                            <a:pt x="462031" y="156329"/>
                            <a:pt x="483693" y="178187"/>
                            <a:pt x="483346" y="203216"/>
                          </a:cubicBezTo>
                          <a:cubicBezTo>
                            <a:pt x="483346" y="203216"/>
                            <a:pt x="483346" y="224509"/>
                            <a:pt x="483346" y="224509"/>
                          </a:cubicBezTo>
                          <a:lnTo>
                            <a:pt x="390482" y="224509"/>
                          </a:lnTo>
                          <a:close/>
                        </a:path>
                      </a:pathLst>
                    </a:custGeom>
                    <a:solidFill>
                      <a:srgbClr val="BEE1FE"/>
                    </a:solidFill>
                    <a:ln w="8096" cap="flat">
                      <a:noFill/>
                      <a:prstDash val="solid"/>
                      <a:miter/>
                    </a:ln>
                  </p:spPr>
                  <p:txBody>
                    <a:bodyPr rtlCol="0" anchor="ctr"/>
                    <a:lstStyle/>
                    <a:p>
                      <a:endParaRPr lang="nl-NL" sz="1349"/>
                    </a:p>
                  </p:txBody>
                </p:sp>
                <p:sp>
                  <p:nvSpPr>
                    <p:cNvPr id="9" name="Vrije vorm 8">
                      <a:extLst>
                        <a:ext uri="{FF2B5EF4-FFF2-40B4-BE49-F238E27FC236}">
                          <a16:creationId xmlns:a16="http://schemas.microsoft.com/office/drawing/2014/main" id="{91EACBA3-040C-09DD-9581-F63B5AC36D40}"/>
                        </a:ext>
                      </a:extLst>
                    </p:cNvPr>
                    <p:cNvSpPr/>
                    <p:nvPr/>
                  </p:nvSpPr>
                  <p:spPr>
                    <a:xfrm>
                      <a:off x="6152444" y="2134737"/>
                      <a:ext cx="617922" cy="673110"/>
                    </a:xfrm>
                    <a:custGeom>
                      <a:avLst/>
                      <a:gdLst>
                        <a:gd name="connsiteX0" fmla="*/ 560335 w 617922"/>
                        <a:gd name="connsiteY0" fmla="*/ 14352 h 673110"/>
                        <a:gd name="connsiteX1" fmla="*/ 538181 w 617922"/>
                        <a:gd name="connsiteY1" fmla="*/ 3588 h 673110"/>
                        <a:gd name="connsiteX2" fmla="*/ 514930 w 617922"/>
                        <a:gd name="connsiteY2" fmla="*/ 0 h 673110"/>
                        <a:gd name="connsiteX3" fmla="*/ 491679 w 617922"/>
                        <a:gd name="connsiteY3" fmla="*/ 3588 h 673110"/>
                        <a:gd name="connsiteX4" fmla="*/ 469524 w 617922"/>
                        <a:gd name="connsiteY4" fmla="*/ 14352 h 673110"/>
                        <a:gd name="connsiteX5" fmla="*/ 456594 w 617922"/>
                        <a:gd name="connsiteY5" fmla="*/ 21778 h 673110"/>
                        <a:gd name="connsiteX6" fmla="*/ 442569 w 617922"/>
                        <a:gd name="connsiteY6" fmla="*/ 27299 h 673110"/>
                        <a:gd name="connsiteX7" fmla="*/ 427628 w 617922"/>
                        <a:gd name="connsiteY7" fmla="*/ 30741 h 673110"/>
                        <a:gd name="connsiteX8" fmla="*/ 411944 w 617922"/>
                        <a:gd name="connsiteY8" fmla="*/ 31927 h 673110"/>
                        <a:gd name="connsiteX9" fmla="*/ 396261 w 617922"/>
                        <a:gd name="connsiteY9" fmla="*/ 30741 h 673110"/>
                        <a:gd name="connsiteX10" fmla="*/ 381320 w 617922"/>
                        <a:gd name="connsiteY10" fmla="*/ 27299 h 673110"/>
                        <a:gd name="connsiteX11" fmla="*/ 367296 w 617922"/>
                        <a:gd name="connsiteY11" fmla="*/ 21778 h 673110"/>
                        <a:gd name="connsiteX12" fmla="*/ 354363 w 617922"/>
                        <a:gd name="connsiteY12" fmla="*/ 14352 h 673110"/>
                        <a:gd name="connsiteX13" fmla="*/ 332210 w 617922"/>
                        <a:gd name="connsiteY13" fmla="*/ 3588 h 673110"/>
                        <a:gd name="connsiteX14" fmla="*/ 308961 w 617922"/>
                        <a:gd name="connsiteY14" fmla="*/ 0 h 673110"/>
                        <a:gd name="connsiteX15" fmla="*/ 285713 w 617922"/>
                        <a:gd name="connsiteY15" fmla="*/ 3588 h 673110"/>
                        <a:gd name="connsiteX16" fmla="*/ 263560 w 617922"/>
                        <a:gd name="connsiteY16" fmla="*/ 14352 h 673110"/>
                        <a:gd name="connsiteX17" fmla="*/ 250625 w 617922"/>
                        <a:gd name="connsiteY17" fmla="*/ 21778 h 673110"/>
                        <a:gd name="connsiteX18" fmla="*/ 236598 w 617922"/>
                        <a:gd name="connsiteY18" fmla="*/ 27299 h 673110"/>
                        <a:gd name="connsiteX19" fmla="*/ 221656 w 617922"/>
                        <a:gd name="connsiteY19" fmla="*/ 30741 h 673110"/>
                        <a:gd name="connsiteX20" fmla="*/ 205972 w 617922"/>
                        <a:gd name="connsiteY20" fmla="*/ 31927 h 673110"/>
                        <a:gd name="connsiteX21" fmla="*/ 190289 w 617922"/>
                        <a:gd name="connsiteY21" fmla="*/ 30741 h 673110"/>
                        <a:gd name="connsiteX22" fmla="*/ 175348 w 617922"/>
                        <a:gd name="connsiteY22" fmla="*/ 27299 h 673110"/>
                        <a:gd name="connsiteX23" fmla="*/ 161324 w 617922"/>
                        <a:gd name="connsiteY23" fmla="*/ 21778 h 673110"/>
                        <a:gd name="connsiteX24" fmla="*/ 148391 w 617922"/>
                        <a:gd name="connsiteY24" fmla="*/ 14352 h 673110"/>
                        <a:gd name="connsiteX25" fmla="*/ 126240 w 617922"/>
                        <a:gd name="connsiteY25" fmla="*/ 3588 h 673110"/>
                        <a:gd name="connsiteX26" fmla="*/ 102991 w 617922"/>
                        <a:gd name="connsiteY26" fmla="*/ 0 h 673110"/>
                        <a:gd name="connsiteX27" fmla="*/ 79741 w 617922"/>
                        <a:gd name="connsiteY27" fmla="*/ 3588 h 673110"/>
                        <a:gd name="connsiteX28" fmla="*/ 57587 w 617922"/>
                        <a:gd name="connsiteY28" fmla="*/ 14352 h 673110"/>
                        <a:gd name="connsiteX29" fmla="*/ 44654 w 617922"/>
                        <a:gd name="connsiteY29" fmla="*/ 21778 h 673110"/>
                        <a:gd name="connsiteX30" fmla="*/ 30629 w 617922"/>
                        <a:gd name="connsiteY30" fmla="*/ 27299 h 673110"/>
                        <a:gd name="connsiteX31" fmla="*/ 15686 w 617922"/>
                        <a:gd name="connsiteY31" fmla="*/ 30741 h 673110"/>
                        <a:gd name="connsiteX32" fmla="*/ 0 w 617922"/>
                        <a:gd name="connsiteY32" fmla="*/ 31927 h 673110"/>
                        <a:gd name="connsiteX33" fmla="*/ 0 w 617922"/>
                        <a:gd name="connsiteY33" fmla="*/ 192223 h 673110"/>
                        <a:gd name="connsiteX34" fmla="*/ 0 w 617922"/>
                        <a:gd name="connsiteY34" fmla="*/ 352519 h 673110"/>
                        <a:gd name="connsiteX35" fmla="*/ 0 w 617922"/>
                        <a:gd name="connsiteY35" fmla="*/ 512815 h 673110"/>
                        <a:gd name="connsiteX36" fmla="*/ 0 w 617922"/>
                        <a:gd name="connsiteY36" fmla="*/ 673110 h 673110"/>
                        <a:gd name="connsiteX37" fmla="*/ 154481 w 617922"/>
                        <a:gd name="connsiteY37" fmla="*/ 673110 h 673110"/>
                        <a:gd name="connsiteX38" fmla="*/ 308961 w 617922"/>
                        <a:gd name="connsiteY38" fmla="*/ 673110 h 673110"/>
                        <a:gd name="connsiteX39" fmla="*/ 463442 w 617922"/>
                        <a:gd name="connsiteY39" fmla="*/ 673110 h 673110"/>
                        <a:gd name="connsiteX40" fmla="*/ 617922 w 617922"/>
                        <a:gd name="connsiteY40" fmla="*/ 673110 h 673110"/>
                        <a:gd name="connsiteX41" fmla="*/ 617922 w 617922"/>
                        <a:gd name="connsiteY41" fmla="*/ 512815 h 673110"/>
                        <a:gd name="connsiteX42" fmla="*/ 617922 w 617922"/>
                        <a:gd name="connsiteY42" fmla="*/ 352519 h 673110"/>
                        <a:gd name="connsiteX43" fmla="*/ 617922 w 617922"/>
                        <a:gd name="connsiteY43" fmla="*/ 192223 h 673110"/>
                        <a:gd name="connsiteX44" fmla="*/ 617922 w 617922"/>
                        <a:gd name="connsiteY44" fmla="*/ 31927 h 673110"/>
                        <a:gd name="connsiteX45" fmla="*/ 602236 w 617922"/>
                        <a:gd name="connsiteY45" fmla="*/ 30741 h 673110"/>
                        <a:gd name="connsiteX46" fmla="*/ 587293 w 617922"/>
                        <a:gd name="connsiteY46" fmla="*/ 27299 h 673110"/>
                        <a:gd name="connsiteX47" fmla="*/ 573268 w 617922"/>
                        <a:gd name="connsiteY47" fmla="*/ 21778 h 673110"/>
                        <a:gd name="connsiteX48" fmla="*/ 560335 w 617922"/>
                        <a:gd name="connsiteY48" fmla="*/ 14352 h 6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7922" h="673110">
                          <a:moveTo>
                            <a:pt x="560335" y="14352"/>
                          </a:moveTo>
                          <a:cubicBezTo>
                            <a:pt x="553254" y="9568"/>
                            <a:pt x="545809" y="5980"/>
                            <a:pt x="538181" y="3588"/>
                          </a:cubicBezTo>
                          <a:cubicBezTo>
                            <a:pt x="530552" y="1196"/>
                            <a:pt x="522741" y="0"/>
                            <a:pt x="514930" y="0"/>
                          </a:cubicBezTo>
                          <a:cubicBezTo>
                            <a:pt x="507119" y="0"/>
                            <a:pt x="499307" y="1196"/>
                            <a:pt x="491679" y="3588"/>
                          </a:cubicBezTo>
                          <a:cubicBezTo>
                            <a:pt x="484050" y="5980"/>
                            <a:pt x="476604" y="9568"/>
                            <a:pt x="469524" y="14352"/>
                          </a:cubicBezTo>
                          <a:cubicBezTo>
                            <a:pt x="465416" y="17125"/>
                            <a:pt x="461096" y="19610"/>
                            <a:pt x="456594" y="21778"/>
                          </a:cubicBezTo>
                          <a:cubicBezTo>
                            <a:pt x="452092" y="23945"/>
                            <a:pt x="447407" y="25796"/>
                            <a:pt x="442569" y="27299"/>
                          </a:cubicBezTo>
                          <a:cubicBezTo>
                            <a:pt x="437732" y="28803"/>
                            <a:pt x="432742" y="29960"/>
                            <a:pt x="427628" y="30741"/>
                          </a:cubicBezTo>
                          <a:cubicBezTo>
                            <a:pt x="422514" y="31522"/>
                            <a:pt x="417276" y="31927"/>
                            <a:pt x="411944" y="31927"/>
                          </a:cubicBezTo>
                          <a:cubicBezTo>
                            <a:pt x="406612" y="31927"/>
                            <a:pt x="401375" y="31522"/>
                            <a:pt x="396261" y="30741"/>
                          </a:cubicBezTo>
                          <a:cubicBezTo>
                            <a:pt x="391148" y="29960"/>
                            <a:pt x="386158" y="28803"/>
                            <a:pt x="381320" y="27299"/>
                          </a:cubicBezTo>
                          <a:cubicBezTo>
                            <a:pt x="376483" y="25796"/>
                            <a:pt x="371799" y="23945"/>
                            <a:pt x="367296" y="21778"/>
                          </a:cubicBezTo>
                          <a:cubicBezTo>
                            <a:pt x="362794" y="19610"/>
                            <a:pt x="358473" y="17125"/>
                            <a:pt x="354363" y="14352"/>
                          </a:cubicBezTo>
                          <a:cubicBezTo>
                            <a:pt x="347283" y="9568"/>
                            <a:pt x="339837" y="5980"/>
                            <a:pt x="332210" y="3588"/>
                          </a:cubicBezTo>
                          <a:cubicBezTo>
                            <a:pt x="324582" y="1196"/>
                            <a:pt x="316771" y="0"/>
                            <a:pt x="308961" y="0"/>
                          </a:cubicBezTo>
                          <a:cubicBezTo>
                            <a:pt x="301151" y="0"/>
                            <a:pt x="293340" y="1196"/>
                            <a:pt x="285713" y="3588"/>
                          </a:cubicBezTo>
                          <a:cubicBezTo>
                            <a:pt x="278085" y="5980"/>
                            <a:pt x="270640" y="9568"/>
                            <a:pt x="263560" y="14352"/>
                          </a:cubicBezTo>
                          <a:cubicBezTo>
                            <a:pt x="259449" y="17125"/>
                            <a:pt x="255128" y="19610"/>
                            <a:pt x="250625" y="21778"/>
                          </a:cubicBezTo>
                          <a:cubicBezTo>
                            <a:pt x="246122" y="23945"/>
                            <a:pt x="241437" y="25796"/>
                            <a:pt x="236598" y="27299"/>
                          </a:cubicBezTo>
                          <a:cubicBezTo>
                            <a:pt x="231761" y="28803"/>
                            <a:pt x="226770" y="29960"/>
                            <a:pt x="221656" y="30741"/>
                          </a:cubicBezTo>
                          <a:cubicBezTo>
                            <a:pt x="216542" y="31522"/>
                            <a:pt x="211304" y="31927"/>
                            <a:pt x="205972" y="31927"/>
                          </a:cubicBezTo>
                          <a:cubicBezTo>
                            <a:pt x="200640" y="31927"/>
                            <a:pt x="195403" y="31522"/>
                            <a:pt x="190289" y="30741"/>
                          </a:cubicBezTo>
                          <a:cubicBezTo>
                            <a:pt x="185176" y="29960"/>
                            <a:pt x="180186" y="28803"/>
                            <a:pt x="175348" y="27299"/>
                          </a:cubicBezTo>
                          <a:cubicBezTo>
                            <a:pt x="170511" y="25796"/>
                            <a:pt x="165827" y="23945"/>
                            <a:pt x="161324" y="21778"/>
                          </a:cubicBezTo>
                          <a:cubicBezTo>
                            <a:pt x="156822" y="19610"/>
                            <a:pt x="152501" y="17125"/>
                            <a:pt x="148391" y="14352"/>
                          </a:cubicBezTo>
                          <a:cubicBezTo>
                            <a:pt x="141312" y="9568"/>
                            <a:pt x="133868" y="5980"/>
                            <a:pt x="126240" y="3588"/>
                          </a:cubicBezTo>
                          <a:cubicBezTo>
                            <a:pt x="118613" y="1196"/>
                            <a:pt x="110802" y="0"/>
                            <a:pt x="102991" y="0"/>
                          </a:cubicBezTo>
                          <a:cubicBezTo>
                            <a:pt x="95181" y="0"/>
                            <a:pt x="87370" y="1196"/>
                            <a:pt x="79741" y="3588"/>
                          </a:cubicBezTo>
                          <a:cubicBezTo>
                            <a:pt x="72113" y="5980"/>
                            <a:pt x="64668" y="9568"/>
                            <a:pt x="57587" y="14352"/>
                          </a:cubicBezTo>
                          <a:cubicBezTo>
                            <a:pt x="53478" y="17125"/>
                            <a:pt x="49157" y="19610"/>
                            <a:pt x="44654" y="21778"/>
                          </a:cubicBezTo>
                          <a:cubicBezTo>
                            <a:pt x="40151" y="23945"/>
                            <a:pt x="35467" y="25796"/>
                            <a:pt x="30629" y="27299"/>
                          </a:cubicBezTo>
                          <a:cubicBezTo>
                            <a:pt x="25791" y="28803"/>
                            <a:pt x="20801" y="29960"/>
                            <a:pt x="15686" y="30741"/>
                          </a:cubicBezTo>
                          <a:cubicBezTo>
                            <a:pt x="10572" y="31522"/>
                            <a:pt x="5333" y="31927"/>
                            <a:pt x="0" y="31927"/>
                          </a:cubicBezTo>
                          <a:lnTo>
                            <a:pt x="0" y="192223"/>
                          </a:lnTo>
                          <a:lnTo>
                            <a:pt x="0" y="352519"/>
                          </a:lnTo>
                          <a:lnTo>
                            <a:pt x="0" y="512815"/>
                          </a:lnTo>
                          <a:lnTo>
                            <a:pt x="0" y="673110"/>
                          </a:lnTo>
                          <a:lnTo>
                            <a:pt x="154481" y="673110"/>
                          </a:lnTo>
                          <a:lnTo>
                            <a:pt x="308961" y="673110"/>
                          </a:lnTo>
                          <a:lnTo>
                            <a:pt x="463442" y="673110"/>
                          </a:lnTo>
                          <a:lnTo>
                            <a:pt x="617922" y="673110"/>
                          </a:lnTo>
                          <a:lnTo>
                            <a:pt x="617922" y="512815"/>
                          </a:lnTo>
                          <a:lnTo>
                            <a:pt x="617922" y="352519"/>
                          </a:lnTo>
                          <a:lnTo>
                            <a:pt x="617922" y="192223"/>
                          </a:lnTo>
                          <a:lnTo>
                            <a:pt x="617922" y="31927"/>
                          </a:lnTo>
                          <a:cubicBezTo>
                            <a:pt x="612589" y="31927"/>
                            <a:pt x="607350" y="31522"/>
                            <a:pt x="602236" y="30741"/>
                          </a:cubicBezTo>
                          <a:cubicBezTo>
                            <a:pt x="597121" y="29960"/>
                            <a:pt x="592131" y="28803"/>
                            <a:pt x="587293" y="27299"/>
                          </a:cubicBezTo>
                          <a:cubicBezTo>
                            <a:pt x="582456" y="25796"/>
                            <a:pt x="577771" y="23945"/>
                            <a:pt x="573268" y="21778"/>
                          </a:cubicBezTo>
                          <a:cubicBezTo>
                            <a:pt x="568766" y="19610"/>
                            <a:pt x="564445" y="17125"/>
                            <a:pt x="560335" y="14352"/>
                          </a:cubicBezTo>
                          <a:close/>
                        </a:path>
                      </a:pathLst>
                    </a:custGeom>
                    <a:solidFill>
                      <a:srgbClr val="86C2EB"/>
                    </a:solidFill>
                    <a:ln w="8096" cap="flat">
                      <a:noFill/>
                      <a:prstDash val="solid"/>
                      <a:miter/>
                    </a:ln>
                  </p:spPr>
                  <p:txBody>
                    <a:bodyPr rtlCol="0" anchor="ctr"/>
                    <a:lstStyle/>
                    <a:p>
                      <a:endParaRPr lang="nl-NL" sz="1349"/>
                    </a:p>
                  </p:txBody>
                </p:sp>
                <p:sp>
                  <p:nvSpPr>
                    <p:cNvPr id="60" name="Vrije vorm 59">
                      <a:extLst>
                        <a:ext uri="{FF2B5EF4-FFF2-40B4-BE49-F238E27FC236}">
                          <a16:creationId xmlns:a16="http://schemas.microsoft.com/office/drawing/2014/main" id="{61662ACE-80A9-2040-AF0D-E1937C26F6F2}"/>
                        </a:ext>
                      </a:extLst>
                    </p:cNvPr>
                    <p:cNvSpPr/>
                    <p:nvPr/>
                  </p:nvSpPr>
                  <p:spPr>
                    <a:xfrm>
                      <a:off x="6348459" y="2231969"/>
                      <a:ext cx="225884" cy="327828"/>
                    </a:xfrm>
                    <a:custGeom>
                      <a:avLst/>
                      <a:gdLst>
                        <a:gd name="connsiteX0" fmla="*/ 112942 w 225884"/>
                        <a:gd name="connsiteY0" fmla="*/ 0 h 327828"/>
                        <a:gd name="connsiteX1" fmla="*/ 95295 w 225884"/>
                        <a:gd name="connsiteY1" fmla="*/ 24803 h 327828"/>
                        <a:gd name="connsiteX2" fmla="*/ 56471 w 225884"/>
                        <a:gd name="connsiteY2" fmla="*/ 84050 h 327828"/>
                        <a:gd name="connsiteX3" fmla="*/ 17647 w 225884"/>
                        <a:gd name="connsiteY3" fmla="*/ 154995 h 327828"/>
                        <a:gd name="connsiteX4" fmla="*/ 0 w 225884"/>
                        <a:gd name="connsiteY4" fmla="*/ 214892 h 327828"/>
                        <a:gd name="connsiteX5" fmla="*/ 8876 w 225884"/>
                        <a:gd name="connsiteY5" fmla="*/ 258851 h 327828"/>
                        <a:gd name="connsiteX6" fmla="*/ 33080 w 225884"/>
                        <a:gd name="connsiteY6" fmla="*/ 294749 h 327828"/>
                        <a:gd name="connsiteX7" fmla="*/ 68980 w 225884"/>
                        <a:gd name="connsiteY7" fmla="*/ 318953 h 327828"/>
                        <a:gd name="connsiteX8" fmla="*/ 112942 w 225884"/>
                        <a:gd name="connsiteY8" fmla="*/ 327828 h 327828"/>
                        <a:gd name="connsiteX9" fmla="*/ 156904 w 225884"/>
                        <a:gd name="connsiteY9" fmla="*/ 318953 h 327828"/>
                        <a:gd name="connsiteX10" fmla="*/ 192805 w 225884"/>
                        <a:gd name="connsiteY10" fmla="*/ 294749 h 327828"/>
                        <a:gd name="connsiteX11" fmla="*/ 217009 w 225884"/>
                        <a:gd name="connsiteY11" fmla="*/ 258851 h 327828"/>
                        <a:gd name="connsiteX12" fmla="*/ 225885 w 225884"/>
                        <a:gd name="connsiteY12" fmla="*/ 214892 h 327828"/>
                        <a:gd name="connsiteX13" fmla="*/ 208237 w 225884"/>
                        <a:gd name="connsiteY13" fmla="*/ 154995 h 327828"/>
                        <a:gd name="connsiteX14" fmla="*/ 169413 w 225884"/>
                        <a:gd name="connsiteY14" fmla="*/ 84050 h 327828"/>
                        <a:gd name="connsiteX15" fmla="*/ 130589 w 225884"/>
                        <a:gd name="connsiteY15" fmla="*/ 24803 h 327828"/>
                        <a:gd name="connsiteX16" fmla="*/ 112942 w 225884"/>
                        <a:gd name="connsiteY16" fmla="*/ 0 h 3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884" h="327828">
                          <a:moveTo>
                            <a:pt x="112942" y="0"/>
                          </a:moveTo>
                          <a:cubicBezTo>
                            <a:pt x="112942" y="0"/>
                            <a:pt x="105884" y="9531"/>
                            <a:pt x="95295" y="24803"/>
                          </a:cubicBezTo>
                          <a:cubicBezTo>
                            <a:pt x="84707" y="40075"/>
                            <a:pt x="70589" y="61088"/>
                            <a:pt x="56471" y="84050"/>
                          </a:cubicBezTo>
                          <a:cubicBezTo>
                            <a:pt x="42353" y="107012"/>
                            <a:pt x="28236" y="131924"/>
                            <a:pt x="17647" y="154995"/>
                          </a:cubicBezTo>
                          <a:cubicBezTo>
                            <a:pt x="7059" y="178066"/>
                            <a:pt x="0" y="199295"/>
                            <a:pt x="0" y="214892"/>
                          </a:cubicBezTo>
                          <a:cubicBezTo>
                            <a:pt x="0" y="230485"/>
                            <a:pt x="3160" y="245340"/>
                            <a:pt x="8876" y="258851"/>
                          </a:cubicBezTo>
                          <a:cubicBezTo>
                            <a:pt x="14591" y="272362"/>
                            <a:pt x="22861" y="284530"/>
                            <a:pt x="33080" y="294749"/>
                          </a:cubicBezTo>
                          <a:cubicBezTo>
                            <a:pt x="43299" y="304968"/>
                            <a:pt x="55468" y="313238"/>
                            <a:pt x="68980" y="318953"/>
                          </a:cubicBezTo>
                          <a:cubicBezTo>
                            <a:pt x="82492" y="324668"/>
                            <a:pt x="97348" y="327828"/>
                            <a:pt x="112942" y="327828"/>
                          </a:cubicBezTo>
                          <a:cubicBezTo>
                            <a:pt x="128536" y="327828"/>
                            <a:pt x="143392" y="324668"/>
                            <a:pt x="156904" y="318953"/>
                          </a:cubicBezTo>
                          <a:cubicBezTo>
                            <a:pt x="170417" y="313238"/>
                            <a:pt x="182586" y="304968"/>
                            <a:pt x="192805" y="294749"/>
                          </a:cubicBezTo>
                          <a:cubicBezTo>
                            <a:pt x="203024" y="284530"/>
                            <a:pt x="211294" y="272362"/>
                            <a:pt x="217009" y="258851"/>
                          </a:cubicBezTo>
                          <a:cubicBezTo>
                            <a:pt x="222724" y="245340"/>
                            <a:pt x="225885" y="230485"/>
                            <a:pt x="225885" y="214892"/>
                          </a:cubicBezTo>
                          <a:cubicBezTo>
                            <a:pt x="225885" y="199295"/>
                            <a:pt x="218826" y="178066"/>
                            <a:pt x="208237" y="154995"/>
                          </a:cubicBezTo>
                          <a:cubicBezTo>
                            <a:pt x="197649" y="131924"/>
                            <a:pt x="183531" y="107012"/>
                            <a:pt x="169413" y="84050"/>
                          </a:cubicBezTo>
                          <a:cubicBezTo>
                            <a:pt x="155295" y="61088"/>
                            <a:pt x="141177" y="40075"/>
                            <a:pt x="130589" y="24803"/>
                          </a:cubicBezTo>
                          <a:cubicBezTo>
                            <a:pt x="120001" y="9532"/>
                            <a:pt x="112942" y="0"/>
                            <a:pt x="112942" y="0"/>
                          </a:cubicBezTo>
                          <a:close/>
                        </a:path>
                      </a:pathLst>
                    </a:custGeom>
                    <a:solidFill>
                      <a:schemeClr val="bg1">
                        <a:alpha val="85199"/>
                      </a:schemeClr>
                    </a:solidFill>
                    <a:ln w="8096" cap="flat">
                      <a:noFill/>
                      <a:prstDash val="solid"/>
                      <a:miter/>
                    </a:ln>
                  </p:spPr>
                  <p:txBody>
                    <a:bodyPr rtlCol="0" anchor="ctr"/>
                    <a:lstStyle/>
                    <a:p>
                      <a:endParaRPr lang="nl-NL" sz="1349"/>
                    </a:p>
                  </p:txBody>
                </p:sp>
                <p:sp>
                  <p:nvSpPr>
                    <p:cNvPr id="61" name="Vrije vorm 60">
                      <a:extLst>
                        <a:ext uri="{FF2B5EF4-FFF2-40B4-BE49-F238E27FC236}">
                          <a16:creationId xmlns:a16="http://schemas.microsoft.com/office/drawing/2014/main" id="{FBE53225-9A1A-75BF-4E86-1A9EC6A2B300}"/>
                        </a:ext>
                      </a:extLst>
                    </p:cNvPr>
                    <p:cNvSpPr/>
                    <p:nvPr/>
                  </p:nvSpPr>
                  <p:spPr>
                    <a:xfrm>
                      <a:off x="6152444" y="2061107"/>
                      <a:ext cx="94426" cy="669479"/>
                    </a:xfrm>
                    <a:custGeom>
                      <a:avLst/>
                      <a:gdLst>
                        <a:gd name="connsiteX0" fmla="*/ 80337 w 94426"/>
                        <a:gd name="connsiteY0" fmla="*/ 1898 h 669479"/>
                        <a:gd name="connsiteX1" fmla="*/ 94424 w 94426"/>
                        <a:gd name="connsiteY1" fmla="*/ 23141 h 669479"/>
                        <a:gd name="connsiteX2" fmla="*/ 94424 w 94426"/>
                        <a:gd name="connsiteY2" fmla="*/ 23141 h 669479"/>
                        <a:gd name="connsiteX3" fmla="*/ 94424 w 94426"/>
                        <a:gd name="connsiteY3" fmla="*/ 23141 h 669479"/>
                        <a:gd name="connsiteX4" fmla="*/ 94424 w 94426"/>
                        <a:gd name="connsiteY4" fmla="*/ 23141 h 669479"/>
                        <a:gd name="connsiteX5" fmla="*/ 94424 w 94426"/>
                        <a:gd name="connsiteY5" fmla="*/ 23141 h 669479"/>
                        <a:gd name="connsiteX6" fmla="*/ 71363 w 94426"/>
                        <a:gd name="connsiteY6" fmla="*/ 46196 h 669479"/>
                        <a:gd name="connsiteX7" fmla="*/ 53522 w 94426"/>
                        <a:gd name="connsiteY7" fmla="*/ 46196 h 669479"/>
                        <a:gd name="connsiteX8" fmla="*/ 0 w 94426"/>
                        <a:gd name="connsiteY8" fmla="*/ 46196 h 669479"/>
                        <a:gd name="connsiteX9" fmla="*/ 0 w 94426"/>
                        <a:gd name="connsiteY9" fmla="*/ 86 h 669479"/>
                        <a:gd name="connsiteX10" fmla="*/ 53522 w 94426"/>
                        <a:gd name="connsiteY10" fmla="*/ 86 h 669479"/>
                        <a:gd name="connsiteX11" fmla="*/ 80337 w 94426"/>
                        <a:gd name="connsiteY11" fmla="*/ 1898 h 669479"/>
                        <a:gd name="connsiteX12" fmla="*/ 71363 w 94426"/>
                        <a:gd name="connsiteY12" fmla="*/ 124732 h 669479"/>
                        <a:gd name="connsiteX13" fmla="*/ 0 w 94426"/>
                        <a:gd name="connsiteY13" fmla="*/ 124732 h 669479"/>
                        <a:gd name="connsiteX14" fmla="*/ 0 w 94426"/>
                        <a:gd name="connsiteY14" fmla="*/ 170862 h 669479"/>
                        <a:gd name="connsiteX15" fmla="*/ 71363 w 94426"/>
                        <a:gd name="connsiteY15" fmla="*/ 170862 h 669479"/>
                        <a:gd name="connsiteX16" fmla="*/ 71363 w 94426"/>
                        <a:gd name="connsiteY16" fmla="*/ 124732 h 669479"/>
                        <a:gd name="connsiteX17" fmla="*/ 71363 w 94426"/>
                        <a:gd name="connsiteY17" fmla="*/ 249378 h 669479"/>
                        <a:gd name="connsiteX18" fmla="*/ 0 w 94426"/>
                        <a:gd name="connsiteY18" fmla="*/ 249378 h 669479"/>
                        <a:gd name="connsiteX19" fmla="*/ 0 w 94426"/>
                        <a:gd name="connsiteY19" fmla="*/ 295508 h 669479"/>
                        <a:gd name="connsiteX20" fmla="*/ 71363 w 94426"/>
                        <a:gd name="connsiteY20" fmla="*/ 295508 h 669479"/>
                        <a:gd name="connsiteX21" fmla="*/ 71363 w 94426"/>
                        <a:gd name="connsiteY21" fmla="*/ 249378 h 669479"/>
                        <a:gd name="connsiteX22" fmla="*/ 71363 w 94426"/>
                        <a:gd name="connsiteY22" fmla="*/ 374037 h 669479"/>
                        <a:gd name="connsiteX23" fmla="*/ 0 w 94426"/>
                        <a:gd name="connsiteY23" fmla="*/ 374037 h 669479"/>
                        <a:gd name="connsiteX24" fmla="*/ 0 w 94426"/>
                        <a:gd name="connsiteY24" fmla="*/ 420167 h 669479"/>
                        <a:gd name="connsiteX25" fmla="*/ 71363 w 94426"/>
                        <a:gd name="connsiteY25" fmla="*/ 420167 h 669479"/>
                        <a:gd name="connsiteX26" fmla="*/ 71363 w 94426"/>
                        <a:gd name="connsiteY26" fmla="*/ 374037 h 669479"/>
                        <a:gd name="connsiteX27" fmla="*/ 71363 w 94426"/>
                        <a:gd name="connsiteY27" fmla="*/ 498690 h 669479"/>
                        <a:gd name="connsiteX28" fmla="*/ 0 w 94426"/>
                        <a:gd name="connsiteY28" fmla="*/ 498690 h 669479"/>
                        <a:gd name="connsiteX29" fmla="*/ 0 w 94426"/>
                        <a:gd name="connsiteY29" fmla="*/ 544820 h 669479"/>
                        <a:gd name="connsiteX30" fmla="*/ 71363 w 94426"/>
                        <a:gd name="connsiteY30" fmla="*/ 544820 h 669479"/>
                        <a:gd name="connsiteX31" fmla="*/ 71363 w 94426"/>
                        <a:gd name="connsiteY31" fmla="*/ 498690 h 669479"/>
                        <a:gd name="connsiteX32" fmla="*/ 71363 w 94426"/>
                        <a:gd name="connsiteY32" fmla="*/ 623349 h 669479"/>
                        <a:gd name="connsiteX33" fmla="*/ 0 w 94426"/>
                        <a:gd name="connsiteY33" fmla="*/ 623349 h 669479"/>
                        <a:gd name="connsiteX34" fmla="*/ 0 w 94426"/>
                        <a:gd name="connsiteY34" fmla="*/ 669479 h 669479"/>
                        <a:gd name="connsiteX35" fmla="*/ 71363 w 94426"/>
                        <a:gd name="connsiteY35" fmla="*/ 669479 h 669479"/>
                        <a:gd name="connsiteX36" fmla="*/ 71363 w 94426"/>
                        <a:gd name="connsiteY36" fmla="*/ 623349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426" h="669479">
                          <a:moveTo>
                            <a:pt x="80337" y="1898"/>
                          </a:moveTo>
                          <a:cubicBezTo>
                            <a:pt x="88766" y="5420"/>
                            <a:pt x="94483" y="13926"/>
                            <a:pt x="94424" y="23141"/>
                          </a:cubicBezTo>
                          <a:lnTo>
                            <a:pt x="94424" y="23141"/>
                          </a:lnTo>
                          <a:lnTo>
                            <a:pt x="94424" y="23141"/>
                          </a:lnTo>
                          <a:lnTo>
                            <a:pt x="94424" y="23141"/>
                          </a:lnTo>
                          <a:lnTo>
                            <a:pt x="94424" y="23141"/>
                          </a:lnTo>
                          <a:cubicBezTo>
                            <a:pt x="94612" y="35623"/>
                            <a:pt x="83841" y="46384"/>
                            <a:pt x="71363" y="46196"/>
                          </a:cubicBezTo>
                          <a:cubicBezTo>
                            <a:pt x="71363" y="46196"/>
                            <a:pt x="53522" y="46196"/>
                            <a:pt x="53522" y="46196"/>
                          </a:cubicBezTo>
                          <a:cubicBezTo>
                            <a:pt x="37636" y="46195"/>
                            <a:pt x="15887" y="46196"/>
                            <a:pt x="0" y="46196"/>
                          </a:cubicBezTo>
                          <a:cubicBezTo>
                            <a:pt x="0" y="31750"/>
                            <a:pt x="0" y="14531"/>
                            <a:pt x="0" y="86"/>
                          </a:cubicBezTo>
                          <a:cubicBezTo>
                            <a:pt x="15897" y="86"/>
                            <a:pt x="37628" y="86"/>
                            <a:pt x="53522" y="86"/>
                          </a:cubicBezTo>
                          <a:cubicBezTo>
                            <a:pt x="59732" y="417"/>
                            <a:pt x="74739" y="-1067"/>
                            <a:pt x="80337" y="1898"/>
                          </a:cubicBezTo>
                          <a:close/>
                          <a:moveTo>
                            <a:pt x="71363" y="124732"/>
                          </a:moveTo>
                          <a:cubicBezTo>
                            <a:pt x="49004" y="124732"/>
                            <a:pt x="22357" y="124732"/>
                            <a:pt x="0" y="124732"/>
                          </a:cubicBezTo>
                          <a:cubicBezTo>
                            <a:pt x="0" y="139184"/>
                            <a:pt x="0" y="156410"/>
                            <a:pt x="0" y="170862"/>
                          </a:cubicBezTo>
                          <a:cubicBezTo>
                            <a:pt x="22362" y="170860"/>
                            <a:pt x="49003" y="170863"/>
                            <a:pt x="71363" y="170862"/>
                          </a:cubicBezTo>
                          <a:cubicBezTo>
                            <a:pt x="101771" y="170099"/>
                            <a:pt x="101770" y="125491"/>
                            <a:pt x="71363" y="124732"/>
                          </a:cubicBezTo>
                          <a:close/>
                          <a:moveTo>
                            <a:pt x="71363" y="249378"/>
                          </a:moveTo>
                          <a:cubicBezTo>
                            <a:pt x="49004" y="249378"/>
                            <a:pt x="22357" y="249378"/>
                            <a:pt x="0" y="249378"/>
                          </a:cubicBezTo>
                          <a:cubicBezTo>
                            <a:pt x="0" y="263830"/>
                            <a:pt x="0" y="281056"/>
                            <a:pt x="0" y="295508"/>
                          </a:cubicBezTo>
                          <a:cubicBezTo>
                            <a:pt x="22362" y="295506"/>
                            <a:pt x="49003" y="295509"/>
                            <a:pt x="71363" y="295508"/>
                          </a:cubicBezTo>
                          <a:cubicBezTo>
                            <a:pt x="101776" y="294743"/>
                            <a:pt x="101763" y="250147"/>
                            <a:pt x="71363" y="249378"/>
                          </a:cubicBezTo>
                          <a:close/>
                          <a:moveTo>
                            <a:pt x="71363" y="374037"/>
                          </a:moveTo>
                          <a:cubicBezTo>
                            <a:pt x="49004" y="374037"/>
                            <a:pt x="22357" y="374037"/>
                            <a:pt x="0" y="374037"/>
                          </a:cubicBezTo>
                          <a:cubicBezTo>
                            <a:pt x="0" y="388490"/>
                            <a:pt x="0" y="405716"/>
                            <a:pt x="0" y="420167"/>
                          </a:cubicBezTo>
                          <a:cubicBezTo>
                            <a:pt x="22362" y="420165"/>
                            <a:pt x="49003" y="420168"/>
                            <a:pt x="71363" y="420167"/>
                          </a:cubicBezTo>
                          <a:cubicBezTo>
                            <a:pt x="101772" y="419406"/>
                            <a:pt x="101770" y="374798"/>
                            <a:pt x="71363" y="374037"/>
                          </a:cubicBezTo>
                          <a:close/>
                          <a:moveTo>
                            <a:pt x="71363" y="498690"/>
                          </a:moveTo>
                          <a:cubicBezTo>
                            <a:pt x="49004" y="498690"/>
                            <a:pt x="22357" y="498690"/>
                            <a:pt x="0" y="498690"/>
                          </a:cubicBezTo>
                          <a:cubicBezTo>
                            <a:pt x="0" y="513142"/>
                            <a:pt x="0" y="530368"/>
                            <a:pt x="0" y="544820"/>
                          </a:cubicBezTo>
                          <a:cubicBezTo>
                            <a:pt x="22362" y="544818"/>
                            <a:pt x="49003" y="544821"/>
                            <a:pt x="71363" y="544820"/>
                          </a:cubicBezTo>
                          <a:cubicBezTo>
                            <a:pt x="101771" y="544057"/>
                            <a:pt x="101770" y="499448"/>
                            <a:pt x="71363" y="498690"/>
                          </a:cubicBezTo>
                          <a:close/>
                          <a:moveTo>
                            <a:pt x="71363" y="623349"/>
                          </a:moveTo>
                          <a:cubicBezTo>
                            <a:pt x="49004" y="623349"/>
                            <a:pt x="22357" y="623349"/>
                            <a:pt x="0" y="623349"/>
                          </a:cubicBezTo>
                          <a:cubicBezTo>
                            <a:pt x="0" y="637801"/>
                            <a:pt x="0" y="655027"/>
                            <a:pt x="0" y="669479"/>
                          </a:cubicBezTo>
                          <a:cubicBezTo>
                            <a:pt x="22362" y="669477"/>
                            <a:pt x="49003" y="669480"/>
                            <a:pt x="71363" y="669479"/>
                          </a:cubicBezTo>
                          <a:cubicBezTo>
                            <a:pt x="101768" y="668714"/>
                            <a:pt x="101772" y="624109"/>
                            <a:pt x="71363" y="623349"/>
                          </a:cubicBezTo>
                          <a:close/>
                        </a:path>
                      </a:pathLst>
                    </a:custGeom>
                    <a:solidFill>
                      <a:srgbClr val="7CB5DE"/>
                    </a:solidFill>
                    <a:ln w="8096" cap="flat">
                      <a:noFill/>
                      <a:prstDash val="solid"/>
                      <a:miter/>
                    </a:ln>
                  </p:spPr>
                  <p:txBody>
                    <a:bodyPr rtlCol="0" anchor="ctr"/>
                    <a:lstStyle/>
                    <a:p>
                      <a:endParaRPr lang="nl-NL" sz="1349"/>
                    </a:p>
                  </p:txBody>
                </p:sp>
              </p:grpSp>
            </p:grpSp>
            <p:sp>
              <p:nvSpPr>
                <p:cNvPr id="39" name="Vrije vorm 38">
                  <a:extLst>
                    <a:ext uri="{FF2B5EF4-FFF2-40B4-BE49-F238E27FC236}">
                      <a16:creationId xmlns:a16="http://schemas.microsoft.com/office/drawing/2014/main" id="{CA79CC7C-CF77-9C6A-20E4-3D532A2D153F}"/>
                    </a:ext>
                  </a:extLst>
                </p:cNvPr>
                <p:cNvSpPr/>
                <p:nvPr/>
              </p:nvSpPr>
              <p:spPr>
                <a:xfrm>
                  <a:off x="2647233" y="4508721"/>
                  <a:ext cx="1425354" cy="382347"/>
                </a:xfrm>
                <a:custGeom>
                  <a:avLst/>
                  <a:gdLst>
                    <a:gd name="connsiteX0" fmla="*/ 1424144 w 1425354"/>
                    <a:gd name="connsiteY0" fmla="*/ 64561 h 382347"/>
                    <a:gd name="connsiteX1" fmla="*/ 1399157 w 1425354"/>
                    <a:gd name="connsiteY1" fmla="*/ 28789 h 382347"/>
                    <a:gd name="connsiteX2" fmla="*/ 1324380 w 1425354"/>
                    <a:gd name="connsiteY2" fmla="*/ 11766 h 382347"/>
                    <a:gd name="connsiteX3" fmla="*/ 1077338 w 1425354"/>
                    <a:gd name="connsiteY3" fmla="*/ 258108 h 382347"/>
                    <a:gd name="connsiteX4" fmla="*/ 32981 w 1425354"/>
                    <a:gd name="connsiteY4" fmla="*/ 258108 h 382347"/>
                    <a:gd name="connsiteX5" fmla="*/ 8 w 1425354"/>
                    <a:gd name="connsiteY5" fmla="*/ 320228 h 382347"/>
                    <a:gd name="connsiteX6" fmla="*/ 5237 w 1425354"/>
                    <a:gd name="connsiteY6" fmla="*/ 368054 h 382347"/>
                    <a:gd name="connsiteX7" fmla="*/ 32981 w 1425354"/>
                    <a:gd name="connsiteY7" fmla="*/ 382347 h 382347"/>
                    <a:gd name="connsiteX8" fmla="*/ 1128945 w 1425354"/>
                    <a:gd name="connsiteY8" fmla="*/ 382347 h 382347"/>
                    <a:gd name="connsiteX9" fmla="*/ 1412481 w 1425354"/>
                    <a:gd name="connsiteY9" fmla="*/ 99614 h 382347"/>
                    <a:gd name="connsiteX10" fmla="*/ 1424144 w 1425354"/>
                    <a:gd name="connsiteY10" fmla="*/ 64561 h 38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5354" h="382347">
                      <a:moveTo>
                        <a:pt x="1424144" y="64561"/>
                      </a:moveTo>
                      <a:cubicBezTo>
                        <a:pt x="1420911" y="52802"/>
                        <a:pt x="1411448" y="41044"/>
                        <a:pt x="1399157" y="28789"/>
                      </a:cubicBezTo>
                      <a:cubicBezTo>
                        <a:pt x="1374824" y="4531"/>
                        <a:pt x="1348718" y="-12493"/>
                        <a:pt x="1324380" y="11766"/>
                      </a:cubicBezTo>
                      <a:lnTo>
                        <a:pt x="1077338" y="258108"/>
                      </a:lnTo>
                      <a:lnTo>
                        <a:pt x="32981" y="258108"/>
                      </a:lnTo>
                      <a:cubicBezTo>
                        <a:pt x="-1423" y="258108"/>
                        <a:pt x="8" y="285919"/>
                        <a:pt x="8" y="320228"/>
                      </a:cubicBezTo>
                      <a:cubicBezTo>
                        <a:pt x="8" y="339466"/>
                        <a:pt x="-438" y="356660"/>
                        <a:pt x="5237" y="368054"/>
                      </a:cubicBezTo>
                      <a:cubicBezTo>
                        <a:pt x="9682" y="376977"/>
                        <a:pt x="17874" y="382347"/>
                        <a:pt x="32981" y="382347"/>
                      </a:cubicBezTo>
                      <a:lnTo>
                        <a:pt x="1128945" y="382347"/>
                      </a:lnTo>
                      <a:lnTo>
                        <a:pt x="1412481" y="99614"/>
                      </a:lnTo>
                      <a:cubicBezTo>
                        <a:pt x="1424523" y="87611"/>
                        <a:pt x="1427318" y="76084"/>
                        <a:pt x="1424144" y="64561"/>
                      </a:cubicBezTo>
                      <a:close/>
                    </a:path>
                  </a:pathLst>
                </a:custGeom>
                <a:solidFill>
                  <a:srgbClr val="BEE2FF"/>
                </a:solidFill>
                <a:ln w="0" cap="flat">
                  <a:noFill/>
                  <a:prstDash val="solid"/>
                  <a:miter/>
                </a:ln>
              </p:spPr>
              <p:txBody>
                <a:bodyPr rtlCol="0" anchor="ctr"/>
                <a:lstStyle/>
                <a:p>
                  <a:endParaRPr lang="nl-NL" sz="1349"/>
                </a:p>
              </p:txBody>
            </p:sp>
            <p:sp>
              <p:nvSpPr>
                <p:cNvPr id="40" name="Vrije vorm 39">
                  <a:extLst>
                    <a:ext uri="{FF2B5EF4-FFF2-40B4-BE49-F238E27FC236}">
                      <a16:creationId xmlns:a16="http://schemas.microsoft.com/office/drawing/2014/main" id="{3ED44AF1-E1AD-8218-15CF-D0C4F9812CB8}"/>
                    </a:ext>
                  </a:extLst>
                </p:cNvPr>
                <p:cNvSpPr/>
                <p:nvPr/>
              </p:nvSpPr>
              <p:spPr>
                <a:xfrm>
                  <a:off x="2555347" y="4612250"/>
                  <a:ext cx="1506647" cy="336442"/>
                </a:xfrm>
                <a:custGeom>
                  <a:avLst/>
                  <a:gdLst>
                    <a:gd name="connsiteX0" fmla="*/ 1499005 w 1506647"/>
                    <a:gd name="connsiteY0" fmla="*/ 22829 h 336442"/>
                    <a:gd name="connsiteX1" fmla="*/ 1476922 w 1506647"/>
                    <a:gd name="connsiteY1" fmla="*/ 0 h 336442"/>
                    <a:gd name="connsiteX2" fmla="*/ 1193386 w 1506647"/>
                    <a:gd name="connsiteY2" fmla="*/ 282728 h 336442"/>
                    <a:gd name="connsiteX3" fmla="*/ 64441 w 1506647"/>
                    <a:gd name="connsiteY3" fmla="*/ 282728 h 336442"/>
                    <a:gd name="connsiteX4" fmla="*/ 64441 w 1506647"/>
                    <a:gd name="connsiteY4" fmla="*/ 79503 h 336442"/>
                    <a:gd name="connsiteX5" fmla="*/ 48445 w 1506647"/>
                    <a:gd name="connsiteY5" fmla="*/ 63554 h 336442"/>
                    <a:gd name="connsiteX6" fmla="*/ 15997 w 1506647"/>
                    <a:gd name="connsiteY6" fmla="*/ 63554 h 336442"/>
                    <a:gd name="connsiteX7" fmla="*/ 0 w 1506647"/>
                    <a:gd name="connsiteY7" fmla="*/ 79503 h 336442"/>
                    <a:gd name="connsiteX8" fmla="*/ 0 w 1506647"/>
                    <a:gd name="connsiteY8" fmla="*/ 302441 h 336442"/>
                    <a:gd name="connsiteX9" fmla="*/ 34096 w 1506647"/>
                    <a:gd name="connsiteY9" fmla="*/ 336442 h 336442"/>
                    <a:gd name="connsiteX10" fmla="*/ 1223602 w 1506647"/>
                    <a:gd name="connsiteY10" fmla="*/ 336442 h 336442"/>
                    <a:gd name="connsiteX11" fmla="*/ 1498703 w 1506647"/>
                    <a:gd name="connsiteY11" fmla="*/ 60901 h 336442"/>
                    <a:gd name="connsiteX12" fmla="*/ 1499005 w 1506647"/>
                    <a:gd name="connsiteY12" fmla="*/ 22829 h 33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6647" h="336442">
                      <a:moveTo>
                        <a:pt x="1499005" y="22829"/>
                      </a:moveTo>
                      <a:lnTo>
                        <a:pt x="1476922" y="0"/>
                      </a:lnTo>
                      <a:lnTo>
                        <a:pt x="1193386" y="282728"/>
                      </a:lnTo>
                      <a:lnTo>
                        <a:pt x="64441" y="282728"/>
                      </a:lnTo>
                      <a:lnTo>
                        <a:pt x="64441" y="79503"/>
                      </a:lnTo>
                      <a:cubicBezTo>
                        <a:pt x="64441" y="70698"/>
                        <a:pt x="57278" y="63554"/>
                        <a:pt x="48445" y="63554"/>
                      </a:cubicBezTo>
                      <a:lnTo>
                        <a:pt x="15997" y="63554"/>
                      </a:lnTo>
                      <a:cubicBezTo>
                        <a:pt x="7161" y="63554"/>
                        <a:pt x="0" y="70698"/>
                        <a:pt x="0" y="79503"/>
                      </a:cubicBezTo>
                      <a:lnTo>
                        <a:pt x="0" y="302441"/>
                      </a:lnTo>
                      <a:cubicBezTo>
                        <a:pt x="0" y="321221"/>
                        <a:pt x="15267" y="336442"/>
                        <a:pt x="34096" y="336442"/>
                      </a:cubicBezTo>
                      <a:lnTo>
                        <a:pt x="1223602" y="336442"/>
                      </a:lnTo>
                      <a:lnTo>
                        <a:pt x="1498703" y="60901"/>
                      </a:lnTo>
                      <a:cubicBezTo>
                        <a:pt x="1509177" y="50409"/>
                        <a:pt x="1509312" y="33489"/>
                        <a:pt x="1499005" y="22829"/>
                      </a:cubicBezTo>
                      <a:close/>
                    </a:path>
                  </a:pathLst>
                </a:custGeom>
                <a:solidFill>
                  <a:srgbClr val="86C2EB"/>
                </a:solidFill>
                <a:ln w="0" cap="flat">
                  <a:noFill/>
                  <a:prstDash val="solid"/>
                  <a:miter/>
                </a:ln>
              </p:spPr>
              <p:txBody>
                <a:bodyPr rtlCol="0" anchor="ctr"/>
                <a:lstStyle/>
                <a:p>
                  <a:endParaRPr lang="nl-NL" sz="1349"/>
                </a:p>
              </p:txBody>
            </p:sp>
            <p:sp>
              <p:nvSpPr>
                <p:cNvPr id="65" name="Vrije vorm 64">
                  <a:extLst>
                    <a:ext uri="{FF2B5EF4-FFF2-40B4-BE49-F238E27FC236}">
                      <a16:creationId xmlns:a16="http://schemas.microsoft.com/office/drawing/2014/main" id="{C7BE16B0-458C-858A-7F54-F651C5D58F4A}"/>
                    </a:ext>
                  </a:extLst>
                </p:cNvPr>
                <p:cNvSpPr/>
                <p:nvPr/>
              </p:nvSpPr>
              <p:spPr>
                <a:xfrm rot="10800000">
                  <a:off x="2680214" y="4720593"/>
                  <a:ext cx="992970" cy="46235"/>
                </a:xfrm>
                <a:custGeom>
                  <a:avLst/>
                  <a:gdLst>
                    <a:gd name="connsiteX0" fmla="*/ 988899 w 992970"/>
                    <a:gd name="connsiteY0" fmla="*/ 46235 h 46235"/>
                    <a:gd name="connsiteX1" fmla="*/ 218081 w 992970"/>
                    <a:gd name="connsiteY1" fmla="*/ 46235 h 46235"/>
                    <a:gd name="connsiteX2" fmla="*/ 218080 w 992970"/>
                    <a:gd name="connsiteY2" fmla="*/ 46235 h 46235"/>
                    <a:gd name="connsiteX3" fmla="*/ 2741 w 992970"/>
                    <a:gd name="connsiteY3" fmla="*/ 46235 h 46235"/>
                    <a:gd name="connsiteX4" fmla="*/ 0 w 992970"/>
                    <a:gd name="connsiteY4" fmla="*/ 43507 h 46235"/>
                    <a:gd name="connsiteX5" fmla="*/ 0 w 992970"/>
                    <a:gd name="connsiteY5" fmla="*/ 0 h 46235"/>
                    <a:gd name="connsiteX6" fmla="*/ 218080 w 992970"/>
                    <a:gd name="connsiteY6" fmla="*/ 0 h 46235"/>
                    <a:gd name="connsiteX7" fmla="*/ 218081 w 992970"/>
                    <a:gd name="connsiteY7" fmla="*/ 0 h 46235"/>
                    <a:gd name="connsiteX8" fmla="*/ 992970 w 992970"/>
                    <a:gd name="connsiteY8" fmla="*/ 0 h 46235"/>
                    <a:gd name="connsiteX9" fmla="*/ 992970 w 992970"/>
                    <a:gd name="connsiteY9" fmla="*/ 42175 h 46235"/>
                    <a:gd name="connsiteX10" fmla="*/ 988899 w 992970"/>
                    <a:gd name="connsiteY10" fmla="*/ 46235 h 4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2970" h="46235">
                      <a:moveTo>
                        <a:pt x="988899" y="46235"/>
                      </a:moveTo>
                      <a:lnTo>
                        <a:pt x="218081" y="46235"/>
                      </a:lnTo>
                      <a:lnTo>
                        <a:pt x="218080" y="46235"/>
                      </a:lnTo>
                      <a:lnTo>
                        <a:pt x="2741" y="46235"/>
                      </a:lnTo>
                      <a:cubicBezTo>
                        <a:pt x="1227" y="46235"/>
                        <a:pt x="0" y="45011"/>
                        <a:pt x="0" y="43507"/>
                      </a:cubicBezTo>
                      <a:lnTo>
                        <a:pt x="0" y="0"/>
                      </a:lnTo>
                      <a:lnTo>
                        <a:pt x="218080" y="0"/>
                      </a:lnTo>
                      <a:lnTo>
                        <a:pt x="218081" y="0"/>
                      </a:lnTo>
                      <a:lnTo>
                        <a:pt x="992970" y="0"/>
                      </a:lnTo>
                      <a:lnTo>
                        <a:pt x="992970" y="42175"/>
                      </a:lnTo>
                      <a:cubicBezTo>
                        <a:pt x="992970" y="44418"/>
                        <a:pt x="991146" y="46235"/>
                        <a:pt x="988899" y="46235"/>
                      </a:cubicBezTo>
                      <a:close/>
                    </a:path>
                  </a:pathLst>
                </a:custGeom>
                <a:solidFill>
                  <a:srgbClr val="86C2EB"/>
                </a:solidFill>
                <a:ln w="0" cap="flat">
                  <a:noFill/>
                  <a:prstDash val="solid"/>
                  <a:miter/>
                </a:ln>
              </p:spPr>
              <p:txBody>
                <a:bodyPr wrap="square" rtlCol="0" anchor="ctr">
                  <a:noAutofit/>
                </a:bodyPr>
                <a:lstStyle/>
                <a:p>
                  <a:endParaRPr lang="nl-NL" sz="1349"/>
                </a:p>
              </p:txBody>
            </p:sp>
            <p:sp>
              <p:nvSpPr>
                <p:cNvPr id="43" name="Vrije vorm 42">
                  <a:extLst>
                    <a:ext uri="{FF2B5EF4-FFF2-40B4-BE49-F238E27FC236}">
                      <a16:creationId xmlns:a16="http://schemas.microsoft.com/office/drawing/2014/main" id="{11CBF430-2FB8-E3C5-EBC6-E8889E23C0A3}"/>
                    </a:ext>
                  </a:extLst>
                </p:cNvPr>
                <p:cNvSpPr/>
                <p:nvPr/>
              </p:nvSpPr>
              <p:spPr>
                <a:xfrm>
                  <a:off x="3673185" y="4563572"/>
                  <a:ext cx="240256" cy="203256"/>
                </a:xfrm>
                <a:custGeom>
                  <a:avLst/>
                  <a:gdLst>
                    <a:gd name="connsiteX0" fmla="*/ 51385 w 240256"/>
                    <a:gd name="connsiteY0" fmla="*/ 203257 h 203256"/>
                    <a:gd name="connsiteX1" fmla="*/ 0 w 240256"/>
                    <a:gd name="connsiteY1" fmla="*/ 203257 h 203256"/>
                    <a:gd name="connsiteX2" fmla="*/ 0 w 240256"/>
                    <a:gd name="connsiteY2" fmla="*/ 174114 h 203256"/>
                    <a:gd name="connsiteX3" fmla="*/ 199345 w 240256"/>
                    <a:gd name="connsiteY3" fmla="*/ 16531 h 203256"/>
                    <a:gd name="connsiteX4" fmla="*/ 240256 w 240256"/>
                    <a:gd name="connsiteY4" fmla="*/ 14924 h 203256"/>
                    <a:gd name="connsiteX5" fmla="*/ 51385 w 240256"/>
                    <a:gd name="connsiteY5" fmla="*/ 203257 h 20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256" h="203256">
                      <a:moveTo>
                        <a:pt x="51385" y="203257"/>
                      </a:moveTo>
                      <a:lnTo>
                        <a:pt x="0" y="203257"/>
                      </a:lnTo>
                      <a:lnTo>
                        <a:pt x="0" y="174114"/>
                      </a:lnTo>
                      <a:cubicBezTo>
                        <a:pt x="0" y="174114"/>
                        <a:pt x="28480" y="26247"/>
                        <a:pt x="199345" y="16531"/>
                      </a:cubicBezTo>
                      <a:cubicBezTo>
                        <a:pt x="199345" y="16531"/>
                        <a:pt x="203422" y="-19568"/>
                        <a:pt x="240256" y="14924"/>
                      </a:cubicBezTo>
                      <a:lnTo>
                        <a:pt x="51385" y="203257"/>
                      </a:lnTo>
                      <a:close/>
                    </a:path>
                  </a:pathLst>
                </a:custGeom>
                <a:solidFill>
                  <a:srgbClr val="86C2EB"/>
                </a:solidFill>
                <a:ln w="0" cap="flat">
                  <a:noFill/>
                  <a:prstDash val="solid"/>
                  <a:miter/>
                </a:ln>
              </p:spPr>
              <p:txBody>
                <a:bodyPr rtlCol="0" anchor="ctr"/>
                <a:lstStyle/>
                <a:p>
                  <a:endParaRPr lang="nl-NL" sz="1349"/>
                </a:p>
              </p:txBody>
            </p:sp>
            <p:sp>
              <p:nvSpPr>
                <p:cNvPr id="47" name="Vrije vorm 46">
                  <a:extLst>
                    <a:ext uri="{FF2B5EF4-FFF2-40B4-BE49-F238E27FC236}">
                      <a16:creationId xmlns:a16="http://schemas.microsoft.com/office/drawing/2014/main" id="{24DDE12E-29A6-BB7A-99A4-D7BF5F68AE42}"/>
                    </a:ext>
                  </a:extLst>
                </p:cNvPr>
                <p:cNvSpPr/>
                <p:nvPr/>
              </p:nvSpPr>
              <p:spPr>
                <a:xfrm>
                  <a:off x="2636552" y="4952246"/>
                  <a:ext cx="1547157" cy="73233"/>
                </a:xfrm>
                <a:custGeom>
                  <a:avLst/>
                  <a:gdLst>
                    <a:gd name="connsiteX0" fmla="*/ 1525799 w 1547157"/>
                    <a:gd name="connsiteY0" fmla="*/ 0 h 73233"/>
                    <a:gd name="connsiteX1" fmla="*/ 1547157 w 1547157"/>
                    <a:gd name="connsiteY1" fmla="*/ 21298 h 73233"/>
                    <a:gd name="connsiteX2" fmla="*/ 1547157 w 1547157"/>
                    <a:gd name="connsiteY2" fmla="*/ 51936 h 73233"/>
                    <a:gd name="connsiteX3" fmla="*/ 1525799 w 1547157"/>
                    <a:gd name="connsiteY3" fmla="*/ 73233 h 73233"/>
                    <a:gd name="connsiteX4" fmla="*/ 21358 w 1547157"/>
                    <a:gd name="connsiteY4" fmla="*/ 73233 h 73233"/>
                    <a:gd name="connsiteX5" fmla="*/ 0 w 1547157"/>
                    <a:gd name="connsiteY5" fmla="*/ 51936 h 73233"/>
                    <a:gd name="connsiteX6" fmla="*/ 0 w 1547157"/>
                    <a:gd name="connsiteY6" fmla="*/ 21298 h 73233"/>
                    <a:gd name="connsiteX7" fmla="*/ 21358 w 1547157"/>
                    <a:gd name="connsiteY7" fmla="*/ 0 h 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7157" h="73233">
                      <a:moveTo>
                        <a:pt x="1525799" y="0"/>
                      </a:moveTo>
                      <a:cubicBezTo>
                        <a:pt x="1537595" y="0"/>
                        <a:pt x="1547157" y="9535"/>
                        <a:pt x="1547157" y="21298"/>
                      </a:cubicBezTo>
                      <a:lnTo>
                        <a:pt x="1547157" y="51936"/>
                      </a:lnTo>
                      <a:cubicBezTo>
                        <a:pt x="1547157" y="63698"/>
                        <a:pt x="1537595" y="73233"/>
                        <a:pt x="1525799" y="73233"/>
                      </a:cubicBezTo>
                      <a:lnTo>
                        <a:pt x="21358" y="73233"/>
                      </a:lnTo>
                      <a:cubicBezTo>
                        <a:pt x="9562" y="73233"/>
                        <a:pt x="0" y="63698"/>
                        <a:pt x="0" y="51936"/>
                      </a:cubicBezTo>
                      <a:lnTo>
                        <a:pt x="0" y="21298"/>
                      </a:lnTo>
                      <a:cubicBezTo>
                        <a:pt x="0" y="9535"/>
                        <a:pt x="9562" y="0"/>
                        <a:pt x="21358" y="0"/>
                      </a:cubicBezTo>
                      <a:close/>
                    </a:path>
                  </a:pathLst>
                </a:custGeom>
                <a:solidFill>
                  <a:srgbClr val="86C2EB"/>
                </a:solidFill>
                <a:ln w="0" cap="flat">
                  <a:noFill/>
                  <a:prstDash val="solid"/>
                  <a:miter/>
                </a:ln>
              </p:spPr>
              <p:txBody>
                <a:bodyPr rtlCol="0" anchor="ctr"/>
                <a:lstStyle/>
                <a:p>
                  <a:endParaRPr lang="nl-NL" sz="1349"/>
                </a:p>
              </p:txBody>
            </p:sp>
            <p:sp>
              <p:nvSpPr>
                <p:cNvPr id="48" name="Vrije vorm 47">
                  <a:extLst>
                    <a:ext uri="{FF2B5EF4-FFF2-40B4-BE49-F238E27FC236}">
                      <a16:creationId xmlns:a16="http://schemas.microsoft.com/office/drawing/2014/main" id="{8D3B436C-FE91-0B8E-796B-D6C8DE914526}"/>
                    </a:ext>
                  </a:extLst>
                </p:cNvPr>
                <p:cNvSpPr/>
                <p:nvPr/>
              </p:nvSpPr>
              <p:spPr>
                <a:xfrm>
                  <a:off x="2654349" y="4988862"/>
                  <a:ext cx="1511557" cy="18871"/>
                </a:xfrm>
                <a:custGeom>
                  <a:avLst/>
                  <a:gdLst>
                    <a:gd name="connsiteX0" fmla="*/ 3557 w 1511557"/>
                    <a:gd name="connsiteY0" fmla="*/ 0 h 18871"/>
                    <a:gd name="connsiteX1" fmla="*/ 1508000 w 1511557"/>
                    <a:gd name="connsiteY1" fmla="*/ 0 h 18871"/>
                    <a:gd name="connsiteX2" fmla="*/ 1511558 w 1511557"/>
                    <a:gd name="connsiteY2" fmla="*/ 3548 h 18871"/>
                    <a:gd name="connsiteX3" fmla="*/ 1511558 w 1511557"/>
                    <a:gd name="connsiteY3" fmla="*/ 15318 h 18871"/>
                    <a:gd name="connsiteX4" fmla="*/ 1508000 w 1511557"/>
                    <a:gd name="connsiteY4" fmla="*/ 18872 h 18871"/>
                    <a:gd name="connsiteX5" fmla="*/ 3560 w 1511557"/>
                    <a:gd name="connsiteY5" fmla="*/ 18872 h 18871"/>
                    <a:gd name="connsiteX6" fmla="*/ 0 w 1511557"/>
                    <a:gd name="connsiteY6" fmla="*/ 15318 h 18871"/>
                    <a:gd name="connsiteX7" fmla="*/ 0 w 1511557"/>
                    <a:gd name="connsiteY7" fmla="*/ 3548 h 18871"/>
                    <a:gd name="connsiteX8" fmla="*/ 3557 w 1511557"/>
                    <a:gd name="connsiteY8" fmla="*/ 0 h 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557" h="18871">
                      <a:moveTo>
                        <a:pt x="3557" y="0"/>
                      </a:moveTo>
                      <a:lnTo>
                        <a:pt x="1508000" y="0"/>
                      </a:lnTo>
                      <a:cubicBezTo>
                        <a:pt x="1509963" y="0"/>
                        <a:pt x="1511558" y="1591"/>
                        <a:pt x="1511558" y="3548"/>
                      </a:cubicBezTo>
                      <a:lnTo>
                        <a:pt x="1511558" y="15318"/>
                      </a:lnTo>
                      <a:cubicBezTo>
                        <a:pt x="1511558" y="17281"/>
                        <a:pt x="1509963" y="18872"/>
                        <a:pt x="1508000" y="18872"/>
                      </a:cubicBezTo>
                      <a:lnTo>
                        <a:pt x="3560" y="18872"/>
                      </a:lnTo>
                      <a:cubicBezTo>
                        <a:pt x="1595" y="18872"/>
                        <a:pt x="0" y="17281"/>
                        <a:pt x="0" y="15318"/>
                      </a:cubicBezTo>
                      <a:lnTo>
                        <a:pt x="0" y="3548"/>
                      </a:lnTo>
                      <a:cubicBezTo>
                        <a:pt x="0" y="1591"/>
                        <a:pt x="1594" y="0"/>
                        <a:pt x="3557" y="0"/>
                      </a:cubicBezTo>
                      <a:close/>
                    </a:path>
                  </a:pathLst>
                </a:custGeom>
                <a:solidFill>
                  <a:srgbClr val="BEE2FF"/>
                </a:solidFill>
                <a:ln w="0" cap="flat">
                  <a:noFill/>
                  <a:prstDash val="solid"/>
                  <a:miter/>
                </a:ln>
              </p:spPr>
              <p:txBody>
                <a:bodyPr rtlCol="0" anchor="ctr"/>
                <a:lstStyle/>
                <a:p>
                  <a:endParaRPr lang="nl-NL" sz="1349"/>
                </a:p>
              </p:txBody>
            </p:sp>
            <p:grpSp>
              <p:nvGrpSpPr>
                <p:cNvPr id="49" name="Graphic 8">
                  <a:extLst>
                    <a:ext uri="{FF2B5EF4-FFF2-40B4-BE49-F238E27FC236}">
                      <a16:creationId xmlns:a16="http://schemas.microsoft.com/office/drawing/2014/main" id="{D41CAE70-2C58-1ADD-0DC0-E9145ABE2B17}"/>
                    </a:ext>
                  </a:extLst>
                </p:cNvPr>
                <p:cNvGrpSpPr/>
                <p:nvPr/>
              </p:nvGrpSpPr>
              <p:grpSpPr>
                <a:xfrm>
                  <a:off x="2770756" y="5056042"/>
                  <a:ext cx="1166417" cy="189254"/>
                  <a:chOff x="2920946" y="5077306"/>
                  <a:chExt cx="1166417" cy="189254"/>
                </a:xfrm>
              </p:grpSpPr>
              <p:grpSp>
                <p:nvGrpSpPr>
                  <p:cNvPr id="50" name="Graphic 8">
                    <a:extLst>
                      <a:ext uri="{FF2B5EF4-FFF2-40B4-BE49-F238E27FC236}">
                        <a16:creationId xmlns:a16="http://schemas.microsoft.com/office/drawing/2014/main" id="{89FE185D-DD8B-CD8A-4620-EE69A86B2F34}"/>
                      </a:ext>
                    </a:extLst>
                  </p:cNvPr>
                  <p:cNvGrpSpPr/>
                  <p:nvPr/>
                </p:nvGrpSpPr>
                <p:grpSpPr>
                  <a:xfrm>
                    <a:off x="2920946" y="5077306"/>
                    <a:ext cx="109226" cy="189254"/>
                    <a:chOff x="2920946" y="5077306"/>
                    <a:chExt cx="109226" cy="189254"/>
                  </a:xfrm>
                </p:grpSpPr>
                <p:sp>
                  <p:nvSpPr>
                    <p:cNvPr id="51" name="Vrije vorm 50">
                      <a:extLst>
                        <a:ext uri="{FF2B5EF4-FFF2-40B4-BE49-F238E27FC236}">
                          <a16:creationId xmlns:a16="http://schemas.microsoft.com/office/drawing/2014/main" id="{EF0D8050-AFFC-DAAF-482E-9BA9BEFC8BC6}"/>
                        </a:ext>
                      </a:extLst>
                    </p:cNvPr>
                    <p:cNvSpPr/>
                    <p:nvPr/>
                  </p:nvSpPr>
                  <p:spPr>
                    <a:xfrm>
                      <a:off x="2953826" y="5077306"/>
                      <a:ext cx="43468" cy="155992"/>
                    </a:xfrm>
                    <a:custGeom>
                      <a:avLst/>
                      <a:gdLst>
                        <a:gd name="connsiteX0" fmla="*/ 0 w 43468"/>
                        <a:gd name="connsiteY0" fmla="*/ 0 h 155992"/>
                        <a:gd name="connsiteX1" fmla="*/ 0 w 43468"/>
                        <a:gd name="connsiteY1" fmla="*/ 134322 h 155992"/>
                        <a:gd name="connsiteX2" fmla="*/ 21732 w 43468"/>
                        <a:gd name="connsiteY2" fmla="*/ 155992 h 155992"/>
                        <a:gd name="connsiteX3" fmla="*/ 43468 w 43468"/>
                        <a:gd name="connsiteY3" fmla="*/ 134322 h 155992"/>
                        <a:gd name="connsiteX4" fmla="*/ 43468 w 43468"/>
                        <a:gd name="connsiteY4" fmla="*/ 0 h 155992"/>
                        <a:gd name="connsiteX5" fmla="*/ 0 w 43468"/>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8" h="155992">
                          <a:moveTo>
                            <a:pt x="0" y="0"/>
                          </a:moveTo>
                          <a:lnTo>
                            <a:pt x="0" y="134322"/>
                          </a:lnTo>
                          <a:cubicBezTo>
                            <a:pt x="0" y="146292"/>
                            <a:pt x="9731" y="155992"/>
                            <a:pt x="21732" y="155992"/>
                          </a:cubicBezTo>
                          <a:cubicBezTo>
                            <a:pt x="33737" y="155992"/>
                            <a:pt x="43468" y="146292"/>
                            <a:pt x="43468" y="134322"/>
                          </a:cubicBezTo>
                          <a:lnTo>
                            <a:pt x="43468" y="0"/>
                          </a:lnTo>
                          <a:lnTo>
                            <a:pt x="0" y="0"/>
                          </a:lnTo>
                          <a:close/>
                        </a:path>
                      </a:pathLst>
                    </a:custGeom>
                    <a:solidFill>
                      <a:srgbClr val="86C2EB"/>
                    </a:solidFill>
                    <a:ln w="0" cap="flat">
                      <a:noFill/>
                      <a:prstDash val="solid"/>
                      <a:miter/>
                    </a:ln>
                  </p:spPr>
                  <p:txBody>
                    <a:bodyPr rtlCol="0" anchor="ctr"/>
                    <a:lstStyle/>
                    <a:p>
                      <a:endParaRPr lang="nl-NL" sz="1349"/>
                    </a:p>
                  </p:txBody>
                </p:sp>
                <p:sp>
                  <p:nvSpPr>
                    <p:cNvPr id="52" name="Vrije vorm 51">
                      <a:extLst>
                        <a:ext uri="{FF2B5EF4-FFF2-40B4-BE49-F238E27FC236}">
                          <a16:creationId xmlns:a16="http://schemas.microsoft.com/office/drawing/2014/main" id="{F319726A-5DD2-D732-66E6-C47A0223839E}"/>
                        </a:ext>
                      </a:extLst>
                    </p:cNvPr>
                    <p:cNvSpPr/>
                    <p:nvPr/>
                  </p:nvSpPr>
                  <p:spPr>
                    <a:xfrm>
                      <a:off x="2920946" y="5157645"/>
                      <a:ext cx="109226" cy="108915"/>
                    </a:xfrm>
                    <a:custGeom>
                      <a:avLst/>
                      <a:gdLst>
                        <a:gd name="connsiteX0" fmla="*/ 109227 w 109226"/>
                        <a:gd name="connsiteY0" fmla="*/ 54458 h 108915"/>
                        <a:gd name="connsiteX1" fmla="*/ 54614 w 109226"/>
                        <a:gd name="connsiteY1" fmla="*/ 108916 h 108915"/>
                        <a:gd name="connsiteX2" fmla="*/ 0 w 109226"/>
                        <a:gd name="connsiteY2" fmla="*/ 54458 h 108915"/>
                        <a:gd name="connsiteX3" fmla="*/ 54614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4" y="108916"/>
                          </a:cubicBezTo>
                          <a:cubicBezTo>
                            <a:pt x="24451" y="108916"/>
                            <a:pt x="0" y="84534"/>
                            <a:pt x="0" y="54458"/>
                          </a:cubicBezTo>
                          <a:cubicBezTo>
                            <a:pt x="0" y="24382"/>
                            <a:pt x="24451" y="0"/>
                            <a:pt x="54614" y="0"/>
                          </a:cubicBezTo>
                          <a:cubicBezTo>
                            <a:pt x="84776" y="0"/>
                            <a:pt x="109227" y="24382"/>
                            <a:pt x="109227" y="54458"/>
                          </a:cubicBezTo>
                          <a:close/>
                        </a:path>
                      </a:pathLst>
                    </a:custGeom>
                    <a:solidFill>
                      <a:srgbClr val="77ADDA"/>
                    </a:solidFill>
                    <a:ln w="0" cap="flat">
                      <a:noFill/>
                      <a:prstDash val="solid"/>
                      <a:miter/>
                    </a:ln>
                  </p:spPr>
                  <p:txBody>
                    <a:bodyPr rtlCol="0" anchor="ctr"/>
                    <a:lstStyle/>
                    <a:p>
                      <a:endParaRPr lang="nl-NL" sz="1349"/>
                    </a:p>
                  </p:txBody>
                </p:sp>
                <p:sp>
                  <p:nvSpPr>
                    <p:cNvPr id="53" name="Vrije vorm 52">
                      <a:extLst>
                        <a:ext uri="{FF2B5EF4-FFF2-40B4-BE49-F238E27FC236}">
                          <a16:creationId xmlns:a16="http://schemas.microsoft.com/office/drawing/2014/main" id="{675167BE-E74B-FA49-86CB-DC07D31D6A90}"/>
                        </a:ext>
                      </a:extLst>
                    </p:cNvPr>
                    <p:cNvSpPr/>
                    <p:nvPr/>
                  </p:nvSpPr>
                  <p:spPr>
                    <a:xfrm>
                      <a:off x="2943052" y="5179688"/>
                      <a:ext cx="65015" cy="64830"/>
                    </a:xfrm>
                    <a:custGeom>
                      <a:avLst/>
                      <a:gdLst>
                        <a:gd name="connsiteX0" fmla="*/ 65016 w 65015"/>
                        <a:gd name="connsiteY0" fmla="*/ 32415 h 64830"/>
                        <a:gd name="connsiteX1" fmla="*/ 32508 w 65015"/>
                        <a:gd name="connsiteY1" fmla="*/ 64831 h 64830"/>
                        <a:gd name="connsiteX2" fmla="*/ 0 w 65015"/>
                        <a:gd name="connsiteY2" fmla="*/ 32415 h 64830"/>
                        <a:gd name="connsiteX3" fmla="*/ 32508 w 65015"/>
                        <a:gd name="connsiteY3" fmla="*/ 0 h 64830"/>
                        <a:gd name="connsiteX4" fmla="*/ 65016 w 65015"/>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5"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solidFill>
                      <a:srgbClr val="E7F3FB"/>
                    </a:solidFill>
                    <a:ln w="0" cap="flat">
                      <a:noFill/>
                      <a:prstDash val="solid"/>
                      <a:miter/>
                    </a:ln>
                  </p:spPr>
                  <p:txBody>
                    <a:bodyPr rtlCol="0" anchor="ctr"/>
                    <a:lstStyle/>
                    <a:p>
                      <a:endParaRPr lang="nl-NL" sz="1349"/>
                    </a:p>
                  </p:txBody>
                </p:sp>
              </p:grpSp>
              <p:grpSp>
                <p:nvGrpSpPr>
                  <p:cNvPr id="54" name="Graphic 8">
                    <a:extLst>
                      <a:ext uri="{FF2B5EF4-FFF2-40B4-BE49-F238E27FC236}">
                        <a16:creationId xmlns:a16="http://schemas.microsoft.com/office/drawing/2014/main" id="{FDCA7659-852C-56DD-C93F-04BD4E740873}"/>
                      </a:ext>
                    </a:extLst>
                  </p:cNvPr>
                  <p:cNvGrpSpPr/>
                  <p:nvPr/>
                </p:nvGrpSpPr>
                <p:grpSpPr>
                  <a:xfrm>
                    <a:off x="3978137" y="5077306"/>
                    <a:ext cx="109226" cy="189254"/>
                    <a:chOff x="3978137" y="5077306"/>
                    <a:chExt cx="109226" cy="189254"/>
                  </a:xfrm>
                </p:grpSpPr>
                <p:sp>
                  <p:nvSpPr>
                    <p:cNvPr id="55" name="Vrije vorm 54">
                      <a:extLst>
                        <a:ext uri="{FF2B5EF4-FFF2-40B4-BE49-F238E27FC236}">
                          <a16:creationId xmlns:a16="http://schemas.microsoft.com/office/drawing/2014/main" id="{A455305A-3720-50AD-410B-4784A7A3C150}"/>
                        </a:ext>
                      </a:extLst>
                    </p:cNvPr>
                    <p:cNvSpPr/>
                    <p:nvPr/>
                  </p:nvSpPr>
                  <p:spPr>
                    <a:xfrm>
                      <a:off x="4011018" y="5077306"/>
                      <a:ext cx="43463" cy="155992"/>
                    </a:xfrm>
                    <a:custGeom>
                      <a:avLst/>
                      <a:gdLst>
                        <a:gd name="connsiteX0" fmla="*/ 0 w 43463"/>
                        <a:gd name="connsiteY0" fmla="*/ 0 h 155992"/>
                        <a:gd name="connsiteX1" fmla="*/ 0 w 43463"/>
                        <a:gd name="connsiteY1" fmla="*/ 134322 h 155992"/>
                        <a:gd name="connsiteX2" fmla="*/ 21732 w 43463"/>
                        <a:gd name="connsiteY2" fmla="*/ 155992 h 155992"/>
                        <a:gd name="connsiteX3" fmla="*/ 43464 w 43463"/>
                        <a:gd name="connsiteY3" fmla="*/ 134322 h 155992"/>
                        <a:gd name="connsiteX4" fmla="*/ 43464 w 43463"/>
                        <a:gd name="connsiteY4" fmla="*/ 0 h 155992"/>
                        <a:gd name="connsiteX5" fmla="*/ 0 w 43463"/>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3" h="155992">
                          <a:moveTo>
                            <a:pt x="0" y="0"/>
                          </a:moveTo>
                          <a:lnTo>
                            <a:pt x="0" y="134322"/>
                          </a:lnTo>
                          <a:cubicBezTo>
                            <a:pt x="0" y="146292"/>
                            <a:pt x="9728" y="155992"/>
                            <a:pt x="21732" y="155992"/>
                          </a:cubicBezTo>
                          <a:cubicBezTo>
                            <a:pt x="33736" y="155992"/>
                            <a:pt x="43464" y="146292"/>
                            <a:pt x="43464" y="134322"/>
                          </a:cubicBezTo>
                          <a:lnTo>
                            <a:pt x="43464" y="0"/>
                          </a:lnTo>
                          <a:lnTo>
                            <a:pt x="0" y="0"/>
                          </a:lnTo>
                          <a:close/>
                        </a:path>
                      </a:pathLst>
                    </a:custGeom>
                    <a:solidFill>
                      <a:srgbClr val="86C2EB"/>
                    </a:solidFill>
                    <a:ln w="0" cap="flat">
                      <a:noFill/>
                      <a:prstDash val="solid"/>
                      <a:miter/>
                    </a:ln>
                  </p:spPr>
                  <p:txBody>
                    <a:bodyPr rtlCol="0" anchor="ctr"/>
                    <a:lstStyle/>
                    <a:p>
                      <a:endParaRPr lang="nl-NL" sz="1349"/>
                    </a:p>
                  </p:txBody>
                </p:sp>
                <p:sp>
                  <p:nvSpPr>
                    <p:cNvPr id="56" name="Vrije vorm 55">
                      <a:extLst>
                        <a:ext uri="{FF2B5EF4-FFF2-40B4-BE49-F238E27FC236}">
                          <a16:creationId xmlns:a16="http://schemas.microsoft.com/office/drawing/2014/main" id="{7B8C3F1F-40DC-4EB8-9B8E-9C36091804DB}"/>
                        </a:ext>
                      </a:extLst>
                    </p:cNvPr>
                    <p:cNvSpPr/>
                    <p:nvPr/>
                  </p:nvSpPr>
                  <p:spPr>
                    <a:xfrm>
                      <a:off x="3978137" y="5157645"/>
                      <a:ext cx="109226" cy="108915"/>
                    </a:xfrm>
                    <a:custGeom>
                      <a:avLst/>
                      <a:gdLst>
                        <a:gd name="connsiteX0" fmla="*/ 109227 w 109226"/>
                        <a:gd name="connsiteY0" fmla="*/ 54458 h 108915"/>
                        <a:gd name="connsiteX1" fmla="*/ 54613 w 109226"/>
                        <a:gd name="connsiteY1" fmla="*/ 108916 h 108915"/>
                        <a:gd name="connsiteX2" fmla="*/ 0 w 109226"/>
                        <a:gd name="connsiteY2" fmla="*/ 54458 h 108915"/>
                        <a:gd name="connsiteX3" fmla="*/ 54613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3" y="108916"/>
                          </a:cubicBezTo>
                          <a:cubicBezTo>
                            <a:pt x="24451" y="108916"/>
                            <a:pt x="0" y="84534"/>
                            <a:pt x="0" y="54458"/>
                          </a:cubicBezTo>
                          <a:cubicBezTo>
                            <a:pt x="0" y="24382"/>
                            <a:pt x="24451" y="0"/>
                            <a:pt x="54613" y="0"/>
                          </a:cubicBezTo>
                          <a:cubicBezTo>
                            <a:pt x="84776" y="0"/>
                            <a:pt x="109227" y="24382"/>
                            <a:pt x="109227" y="54458"/>
                          </a:cubicBezTo>
                          <a:close/>
                        </a:path>
                      </a:pathLst>
                    </a:custGeom>
                    <a:solidFill>
                      <a:srgbClr val="77ADDA"/>
                    </a:solidFill>
                    <a:ln w="0" cap="flat">
                      <a:noFill/>
                      <a:prstDash val="solid"/>
                      <a:miter/>
                    </a:ln>
                  </p:spPr>
                  <p:txBody>
                    <a:bodyPr rtlCol="0" anchor="ctr"/>
                    <a:lstStyle/>
                    <a:p>
                      <a:endParaRPr lang="nl-NL" sz="1349"/>
                    </a:p>
                  </p:txBody>
                </p:sp>
                <p:sp>
                  <p:nvSpPr>
                    <p:cNvPr id="57" name="Vrije vorm 56">
                      <a:extLst>
                        <a:ext uri="{FF2B5EF4-FFF2-40B4-BE49-F238E27FC236}">
                          <a16:creationId xmlns:a16="http://schemas.microsoft.com/office/drawing/2014/main" id="{E4D954D6-35FC-3E62-8C71-5BCE62F62728}"/>
                        </a:ext>
                      </a:extLst>
                    </p:cNvPr>
                    <p:cNvSpPr/>
                    <p:nvPr/>
                  </p:nvSpPr>
                  <p:spPr>
                    <a:xfrm>
                      <a:off x="4000242" y="5179688"/>
                      <a:ext cx="65016" cy="64830"/>
                    </a:xfrm>
                    <a:custGeom>
                      <a:avLst/>
                      <a:gdLst>
                        <a:gd name="connsiteX0" fmla="*/ 65016 w 65016"/>
                        <a:gd name="connsiteY0" fmla="*/ 32415 h 64830"/>
                        <a:gd name="connsiteX1" fmla="*/ 32508 w 65016"/>
                        <a:gd name="connsiteY1" fmla="*/ 64831 h 64830"/>
                        <a:gd name="connsiteX2" fmla="*/ 0 w 65016"/>
                        <a:gd name="connsiteY2" fmla="*/ 32415 h 64830"/>
                        <a:gd name="connsiteX3" fmla="*/ 32508 w 65016"/>
                        <a:gd name="connsiteY3" fmla="*/ 0 h 64830"/>
                        <a:gd name="connsiteX4" fmla="*/ 65016 w 65016"/>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6"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solidFill>
                      <a:srgbClr val="E7F3FB"/>
                    </a:solidFill>
                    <a:ln w="0" cap="flat">
                      <a:noFill/>
                      <a:prstDash val="solid"/>
                      <a:miter/>
                    </a:ln>
                  </p:spPr>
                  <p:txBody>
                    <a:bodyPr rtlCol="0" anchor="ctr"/>
                    <a:lstStyle/>
                    <a:p>
                      <a:endParaRPr lang="nl-NL" sz="1349"/>
                    </a:p>
                  </p:txBody>
                </p:sp>
              </p:grpSp>
            </p:grpSp>
            <p:sp>
              <p:nvSpPr>
                <p:cNvPr id="58" name="Vrije vorm 57">
                  <a:extLst>
                    <a:ext uri="{FF2B5EF4-FFF2-40B4-BE49-F238E27FC236}">
                      <a16:creationId xmlns:a16="http://schemas.microsoft.com/office/drawing/2014/main" id="{AB41F3C6-01FF-75EE-88C8-416E96DBC34C}"/>
                    </a:ext>
                  </a:extLst>
                </p:cNvPr>
                <p:cNvSpPr/>
                <p:nvPr/>
              </p:nvSpPr>
              <p:spPr>
                <a:xfrm>
                  <a:off x="4138011" y="4706360"/>
                  <a:ext cx="45696" cy="319117"/>
                </a:xfrm>
                <a:custGeom>
                  <a:avLst/>
                  <a:gdLst>
                    <a:gd name="connsiteX0" fmla="*/ 35818 w 45696"/>
                    <a:gd name="connsiteY0" fmla="*/ 0 h 319117"/>
                    <a:gd name="connsiteX1" fmla="*/ 9879 w 45696"/>
                    <a:gd name="connsiteY1" fmla="*/ 0 h 319117"/>
                    <a:gd name="connsiteX2" fmla="*/ 0 w 45696"/>
                    <a:gd name="connsiteY2" fmla="*/ 9851 h 319117"/>
                    <a:gd name="connsiteX3" fmla="*/ 0 w 45696"/>
                    <a:gd name="connsiteY3" fmla="*/ 319118 h 319117"/>
                    <a:gd name="connsiteX4" fmla="*/ 45697 w 45696"/>
                    <a:gd name="connsiteY4" fmla="*/ 319118 h 319117"/>
                    <a:gd name="connsiteX5" fmla="*/ 45697 w 45696"/>
                    <a:gd name="connsiteY5" fmla="*/ 9851 h 319117"/>
                    <a:gd name="connsiteX6" fmla="*/ 35818 w 45696"/>
                    <a:gd name="connsiteY6" fmla="*/ 0 h 3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96" h="319117">
                      <a:moveTo>
                        <a:pt x="35818" y="0"/>
                      </a:moveTo>
                      <a:lnTo>
                        <a:pt x="9879" y="0"/>
                      </a:lnTo>
                      <a:cubicBezTo>
                        <a:pt x="4423" y="0"/>
                        <a:pt x="0" y="4411"/>
                        <a:pt x="0" y="9851"/>
                      </a:cubicBezTo>
                      <a:lnTo>
                        <a:pt x="0" y="319118"/>
                      </a:lnTo>
                      <a:lnTo>
                        <a:pt x="45697" y="319118"/>
                      </a:lnTo>
                      <a:lnTo>
                        <a:pt x="45697" y="9851"/>
                      </a:lnTo>
                      <a:cubicBezTo>
                        <a:pt x="45697" y="4411"/>
                        <a:pt x="41274" y="0"/>
                        <a:pt x="35818" y="0"/>
                      </a:cubicBezTo>
                      <a:close/>
                    </a:path>
                  </a:pathLst>
                </a:custGeom>
                <a:solidFill>
                  <a:srgbClr val="BEE2FF"/>
                </a:solidFill>
                <a:ln w="0" cap="flat">
                  <a:noFill/>
                  <a:prstDash val="solid"/>
                  <a:miter/>
                </a:ln>
              </p:spPr>
              <p:txBody>
                <a:bodyPr rtlCol="0" anchor="ctr"/>
                <a:lstStyle/>
                <a:p>
                  <a:endParaRPr lang="nl-NL" sz="1349"/>
                </a:p>
              </p:txBody>
            </p:sp>
            <p:sp>
              <p:nvSpPr>
                <p:cNvPr id="108" name="Vrije vorm 107">
                  <a:extLst>
                    <a:ext uri="{FF2B5EF4-FFF2-40B4-BE49-F238E27FC236}">
                      <a16:creationId xmlns:a16="http://schemas.microsoft.com/office/drawing/2014/main" id="{73E74F9B-2782-D1BD-7A8B-63CF9B1B4125}"/>
                    </a:ext>
                  </a:extLst>
                </p:cNvPr>
                <p:cNvSpPr/>
                <p:nvPr/>
              </p:nvSpPr>
              <p:spPr>
                <a:xfrm>
                  <a:off x="2790716" y="4680883"/>
                  <a:ext cx="626324" cy="231203"/>
                </a:xfrm>
                <a:custGeom>
                  <a:avLst/>
                  <a:gdLst>
                    <a:gd name="connsiteX0" fmla="*/ 1040985 w 1103279"/>
                    <a:gd name="connsiteY0" fmla="*/ 0 h 407267"/>
                    <a:gd name="connsiteX1" fmla="*/ 62292 w 1103279"/>
                    <a:gd name="connsiteY1" fmla="*/ 0 h 407267"/>
                    <a:gd name="connsiteX2" fmla="*/ 0 w 1103279"/>
                    <a:gd name="connsiteY2" fmla="*/ 62117 h 407267"/>
                    <a:gd name="connsiteX3" fmla="*/ 0 w 1103279"/>
                    <a:gd name="connsiteY3" fmla="*/ 391597 h 407267"/>
                    <a:gd name="connsiteX4" fmla="*/ 15620 w 1103279"/>
                    <a:gd name="connsiteY4" fmla="*/ 407267 h 407267"/>
                    <a:gd name="connsiteX5" fmla="*/ 31335 w 1103279"/>
                    <a:gd name="connsiteY5" fmla="*/ 391597 h 407267"/>
                    <a:gd name="connsiteX6" fmla="*/ 31335 w 1103279"/>
                    <a:gd name="connsiteY6" fmla="*/ 231084 h 407267"/>
                    <a:gd name="connsiteX7" fmla="*/ 1071848 w 1103279"/>
                    <a:gd name="connsiteY7" fmla="*/ 231084 h 407267"/>
                    <a:gd name="connsiteX8" fmla="*/ 1071848 w 1103279"/>
                    <a:gd name="connsiteY8" fmla="*/ 391597 h 407267"/>
                    <a:gd name="connsiteX9" fmla="*/ 1087564 w 1103279"/>
                    <a:gd name="connsiteY9" fmla="*/ 407267 h 407267"/>
                    <a:gd name="connsiteX10" fmla="*/ 1103279 w 1103279"/>
                    <a:gd name="connsiteY10" fmla="*/ 391597 h 407267"/>
                    <a:gd name="connsiteX11" fmla="*/ 1103279 w 1103279"/>
                    <a:gd name="connsiteY11" fmla="*/ 62117 h 407267"/>
                    <a:gd name="connsiteX12" fmla="*/ 1040985 w 1103279"/>
                    <a:gd name="connsiteY12" fmla="*/ 0 h 407267"/>
                    <a:gd name="connsiteX13" fmla="*/ 1071848 w 1103279"/>
                    <a:gd name="connsiteY13" fmla="*/ 199836 h 407267"/>
                    <a:gd name="connsiteX14" fmla="*/ 31335 w 1103279"/>
                    <a:gd name="connsiteY14" fmla="*/ 199836 h 407267"/>
                    <a:gd name="connsiteX15" fmla="*/ 31335 w 1103279"/>
                    <a:gd name="connsiteY15" fmla="*/ 62117 h 407267"/>
                    <a:gd name="connsiteX16" fmla="*/ 62292 w 1103279"/>
                    <a:gd name="connsiteY16" fmla="*/ 31248 h 407267"/>
                    <a:gd name="connsiteX17" fmla="*/ 1040985 w 1103279"/>
                    <a:gd name="connsiteY17" fmla="*/ 31248 h 407267"/>
                    <a:gd name="connsiteX18" fmla="*/ 1071848 w 1103279"/>
                    <a:gd name="connsiteY18" fmla="*/ 62117 h 407267"/>
                    <a:gd name="connsiteX19" fmla="*/ 1071848 w 1103279"/>
                    <a:gd name="connsiteY19" fmla="*/ 199836 h 40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279" h="407267">
                      <a:moveTo>
                        <a:pt x="1040985" y="0"/>
                      </a:moveTo>
                      <a:lnTo>
                        <a:pt x="62292" y="0"/>
                      </a:lnTo>
                      <a:cubicBezTo>
                        <a:pt x="27908" y="0"/>
                        <a:pt x="0" y="27923"/>
                        <a:pt x="0" y="62117"/>
                      </a:cubicBezTo>
                      <a:lnTo>
                        <a:pt x="0" y="391597"/>
                      </a:lnTo>
                      <a:cubicBezTo>
                        <a:pt x="0" y="400241"/>
                        <a:pt x="6953" y="407267"/>
                        <a:pt x="15620" y="407267"/>
                      </a:cubicBezTo>
                      <a:cubicBezTo>
                        <a:pt x="24289" y="407267"/>
                        <a:pt x="31335" y="400241"/>
                        <a:pt x="31335" y="391597"/>
                      </a:cubicBezTo>
                      <a:lnTo>
                        <a:pt x="31335" y="231084"/>
                      </a:lnTo>
                      <a:lnTo>
                        <a:pt x="1071848" y="231084"/>
                      </a:lnTo>
                      <a:lnTo>
                        <a:pt x="1071848" y="391597"/>
                      </a:lnTo>
                      <a:cubicBezTo>
                        <a:pt x="1071848" y="400241"/>
                        <a:pt x="1078897" y="407267"/>
                        <a:pt x="1087564" y="407267"/>
                      </a:cubicBezTo>
                      <a:cubicBezTo>
                        <a:pt x="1096231" y="407267"/>
                        <a:pt x="1103279" y="400241"/>
                        <a:pt x="1103279" y="391597"/>
                      </a:cubicBezTo>
                      <a:lnTo>
                        <a:pt x="1103279" y="62117"/>
                      </a:lnTo>
                      <a:cubicBezTo>
                        <a:pt x="1103279" y="27923"/>
                        <a:pt x="1075276" y="0"/>
                        <a:pt x="1040985" y="0"/>
                      </a:cubicBezTo>
                      <a:close/>
                      <a:moveTo>
                        <a:pt x="1071848" y="199836"/>
                      </a:moveTo>
                      <a:lnTo>
                        <a:pt x="31335" y="199836"/>
                      </a:lnTo>
                      <a:lnTo>
                        <a:pt x="31335" y="62117"/>
                      </a:lnTo>
                      <a:cubicBezTo>
                        <a:pt x="31335" y="45115"/>
                        <a:pt x="45244" y="31248"/>
                        <a:pt x="62292" y="31248"/>
                      </a:cubicBezTo>
                      <a:lnTo>
                        <a:pt x="1040985" y="31248"/>
                      </a:lnTo>
                      <a:cubicBezTo>
                        <a:pt x="1058036" y="31248"/>
                        <a:pt x="1071848" y="45115"/>
                        <a:pt x="1071848" y="62117"/>
                      </a:cubicBezTo>
                      <a:lnTo>
                        <a:pt x="1071848" y="199836"/>
                      </a:lnTo>
                      <a:close/>
                    </a:path>
                  </a:pathLst>
                </a:custGeom>
                <a:solidFill>
                  <a:srgbClr val="77ADDA"/>
                </a:solidFill>
                <a:ln w="0" cap="flat">
                  <a:noFill/>
                  <a:prstDash val="solid"/>
                  <a:miter/>
                </a:ln>
              </p:spPr>
              <p:txBody>
                <a:bodyPr rtlCol="0" anchor="ctr"/>
                <a:lstStyle/>
                <a:p>
                  <a:endParaRPr lang="nl-NL" sz="1349"/>
                </a:p>
              </p:txBody>
            </p:sp>
            <p:sp>
              <p:nvSpPr>
                <p:cNvPr id="59" name="Vrije vorm 58">
                  <a:extLst>
                    <a:ext uri="{FF2B5EF4-FFF2-40B4-BE49-F238E27FC236}">
                      <a16:creationId xmlns:a16="http://schemas.microsoft.com/office/drawing/2014/main" id="{C5C42BBC-B9AA-6DB1-B851-270EE2BC2134}"/>
                    </a:ext>
                  </a:extLst>
                </p:cNvPr>
                <p:cNvSpPr/>
                <p:nvPr/>
              </p:nvSpPr>
              <p:spPr>
                <a:xfrm>
                  <a:off x="2636552" y="5024645"/>
                  <a:ext cx="1434825" cy="31396"/>
                </a:xfrm>
                <a:custGeom>
                  <a:avLst/>
                  <a:gdLst>
                    <a:gd name="connsiteX0" fmla="*/ 1419085 w 1434825"/>
                    <a:gd name="connsiteY0" fmla="*/ 0 h 31396"/>
                    <a:gd name="connsiteX1" fmla="*/ 15745 w 1434825"/>
                    <a:gd name="connsiteY1" fmla="*/ 0 h 31396"/>
                    <a:gd name="connsiteX2" fmla="*/ 0 w 1434825"/>
                    <a:gd name="connsiteY2" fmla="*/ 15701 h 31396"/>
                    <a:gd name="connsiteX3" fmla="*/ 15745 w 1434825"/>
                    <a:gd name="connsiteY3" fmla="*/ 31397 h 31396"/>
                    <a:gd name="connsiteX4" fmla="*/ 1419085 w 1434825"/>
                    <a:gd name="connsiteY4" fmla="*/ 31397 h 31396"/>
                    <a:gd name="connsiteX5" fmla="*/ 1434826 w 1434825"/>
                    <a:gd name="connsiteY5" fmla="*/ 15701 h 31396"/>
                    <a:gd name="connsiteX6" fmla="*/ 1419085 w 1434825"/>
                    <a:gd name="connsiteY6" fmla="*/ 0 h 3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4825" h="31396">
                      <a:moveTo>
                        <a:pt x="1419085" y="0"/>
                      </a:moveTo>
                      <a:lnTo>
                        <a:pt x="15745" y="0"/>
                      </a:lnTo>
                      <a:cubicBezTo>
                        <a:pt x="7048" y="0"/>
                        <a:pt x="0" y="7031"/>
                        <a:pt x="0" y="15701"/>
                      </a:cubicBezTo>
                      <a:cubicBezTo>
                        <a:pt x="0" y="24371"/>
                        <a:pt x="7048" y="31397"/>
                        <a:pt x="15745" y="31397"/>
                      </a:cubicBezTo>
                      <a:lnTo>
                        <a:pt x="1419085" y="31397"/>
                      </a:lnTo>
                      <a:cubicBezTo>
                        <a:pt x="1427780" y="31397"/>
                        <a:pt x="1434826" y="24371"/>
                        <a:pt x="1434826" y="15701"/>
                      </a:cubicBezTo>
                      <a:cubicBezTo>
                        <a:pt x="1434826" y="7026"/>
                        <a:pt x="1427780" y="0"/>
                        <a:pt x="1419085" y="0"/>
                      </a:cubicBezTo>
                      <a:close/>
                    </a:path>
                  </a:pathLst>
                </a:custGeom>
                <a:solidFill>
                  <a:srgbClr val="86C2EB"/>
                </a:solidFill>
                <a:ln w="0" cap="flat">
                  <a:noFill/>
                  <a:prstDash val="solid"/>
                  <a:miter/>
                </a:ln>
              </p:spPr>
              <p:txBody>
                <a:bodyPr rtlCol="0" anchor="ctr"/>
                <a:lstStyle/>
                <a:p>
                  <a:endParaRPr lang="nl-NL" sz="1349"/>
                </a:p>
              </p:txBody>
            </p:sp>
          </p:grpSp>
        </p:grpSp>
        <p:sp>
          <p:nvSpPr>
            <p:cNvPr id="131" name="Tekstvak 130">
              <a:extLst>
                <a:ext uri="{FF2B5EF4-FFF2-40B4-BE49-F238E27FC236}">
                  <a16:creationId xmlns:a16="http://schemas.microsoft.com/office/drawing/2014/main" id="{7CD3B140-B751-9D4D-3623-86BC7BAD49CE}"/>
                </a:ext>
              </a:extLst>
            </p:cNvPr>
            <p:cNvSpPr txBox="1"/>
            <p:nvPr/>
          </p:nvSpPr>
          <p:spPr>
            <a:xfrm>
              <a:off x="2077786" y="3763722"/>
              <a:ext cx="602342" cy="184690"/>
            </a:xfrm>
            <a:prstGeom prst="rect">
              <a:avLst/>
            </a:prstGeom>
            <a:noFill/>
          </p:spPr>
          <p:txBody>
            <a:bodyPr wrap="square" lIns="0" tIns="0" rIns="0" bIns="0" rtlCol="0">
              <a:spAutoFit/>
            </a:bodyPr>
            <a:lstStyle/>
            <a:p>
              <a:pPr algn="l"/>
              <a:r>
                <a:rPr lang="nl-NL" sz="1200" b="1">
                  <a:solidFill>
                    <a:schemeClr val="accent3"/>
                  </a:solidFill>
                </a:rPr>
                <a:t>dag</a:t>
              </a:r>
            </a:p>
          </p:txBody>
        </p:sp>
      </p:grpSp>
    </p:spTree>
    <p:extLst>
      <p:ext uri="{BB962C8B-B14F-4D97-AF65-F5344CB8AC3E}">
        <p14:creationId xmlns:p14="http://schemas.microsoft.com/office/powerpoint/2010/main" val="893424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393DB1-3994-D091-1B45-8F222CA66947}"/>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626C3CB2-01A0-EBD0-E1BA-CD545D52B6C7}"/>
              </a:ext>
            </a:extLst>
          </p:cNvPr>
          <p:cNvSpPr>
            <a:spLocks noGrp="1"/>
          </p:cNvSpPr>
          <p:nvPr>
            <p:ph type="title"/>
          </p:nvPr>
        </p:nvSpPr>
        <p:spPr/>
        <p:txBody>
          <a:bodyPr/>
          <a:lstStyle/>
          <a:p>
            <a:r>
              <a:rPr lang="nl-NL"/>
              <a:t>Knelpunt gegevensuitwisseling</a:t>
            </a:r>
          </a:p>
        </p:txBody>
      </p:sp>
      <p:sp>
        <p:nvSpPr>
          <p:cNvPr id="74" name="Tekstvak 73">
            <a:extLst>
              <a:ext uri="{FF2B5EF4-FFF2-40B4-BE49-F238E27FC236}">
                <a16:creationId xmlns:a16="http://schemas.microsoft.com/office/drawing/2014/main" id="{9732F417-32C4-19EB-13C3-95A7405A03F9}"/>
              </a:ext>
            </a:extLst>
          </p:cNvPr>
          <p:cNvSpPr txBox="1"/>
          <p:nvPr/>
        </p:nvSpPr>
        <p:spPr>
          <a:xfrm>
            <a:off x="467053" y="6458778"/>
            <a:ext cx="2924610" cy="169277"/>
          </a:xfrm>
          <a:prstGeom prst="rect">
            <a:avLst/>
          </a:prstGeom>
          <a:noFill/>
        </p:spPr>
        <p:txBody>
          <a:bodyPr wrap="square" lIns="0" tIns="0" rIns="0" bIns="0" rtlCol="0">
            <a:spAutoFit/>
          </a:bodyPr>
          <a:lstStyle/>
          <a:p>
            <a:pPr algn="l"/>
            <a:r>
              <a:rPr lang="nl-NL" sz="1100" i="1">
                <a:solidFill>
                  <a:schemeClr val="tx2"/>
                </a:solidFill>
              </a:rPr>
              <a:t>Dit zijn slechts voorbeelden van mogelijke situaties</a:t>
            </a:r>
          </a:p>
        </p:txBody>
      </p:sp>
      <p:grpSp>
        <p:nvGrpSpPr>
          <p:cNvPr id="46" name="Groep 45">
            <a:extLst>
              <a:ext uri="{FF2B5EF4-FFF2-40B4-BE49-F238E27FC236}">
                <a16:creationId xmlns:a16="http://schemas.microsoft.com/office/drawing/2014/main" id="{314A6297-AD31-490D-9422-AA5E97F60FE2}"/>
              </a:ext>
            </a:extLst>
          </p:cNvPr>
          <p:cNvGrpSpPr/>
          <p:nvPr/>
        </p:nvGrpSpPr>
        <p:grpSpPr>
          <a:xfrm>
            <a:off x="6466243" y="5050236"/>
            <a:ext cx="1541485" cy="218071"/>
            <a:chOff x="8212203" y="5453263"/>
            <a:chExt cx="1783080" cy="252249"/>
          </a:xfrm>
        </p:grpSpPr>
        <p:cxnSp>
          <p:nvCxnSpPr>
            <p:cNvPr id="60" name="Rechte verbindingslijn 59">
              <a:extLst>
                <a:ext uri="{FF2B5EF4-FFF2-40B4-BE49-F238E27FC236}">
                  <a16:creationId xmlns:a16="http://schemas.microsoft.com/office/drawing/2014/main" id="{F52BD755-D2DE-7E56-39DF-B34E7979EBF1}"/>
                </a:ext>
              </a:extLst>
            </p:cNvPr>
            <p:cNvCxnSpPr>
              <a:cxnSpLocks/>
            </p:cNvCxnSpPr>
            <p:nvPr/>
          </p:nvCxnSpPr>
          <p:spPr>
            <a:xfrm>
              <a:off x="8212203" y="5576956"/>
              <a:ext cx="1783080"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6" name="Groep 35">
              <a:extLst>
                <a:ext uri="{FF2B5EF4-FFF2-40B4-BE49-F238E27FC236}">
                  <a16:creationId xmlns:a16="http://schemas.microsoft.com/office/drawing/2014/main" id="{92E5B1F0-341C-4C5B-2383-6E4957569AD7}"/>
                </a:ext>
              </a:extLst>
            </p:cNvPr>
            <p:cNvGrpSpPr/>
            <p:nvPr/>
          </p:nvGrpSpPr>
          <p:grpSpPr>
            <a:xfrm>
              <a:off x="8989881" y="5453263"/>
              <a:ext cx="252249" cy="252249"/>
              <a:chOff x="10150162" y="4800904"/>
              <a:chExt cx="94855" cy="94855"/>
            </a:xfrm>
          </p:grpSpPr>
          <p:sp>
            <p:nvSpPr>
              <p:cNvPr id="37" name="Vrije vorm 36">
                <a:extLst>
                  <a:ext uri="{FF2B5EF4-FFF2-40B4-BE49-F238E27FC236}">
                    <a16:creationId xmlns:a16="http://schemas.microsoft.com/office/drawing/2014/main" id="{06D7B121-ECED-8946-350F-FF17FE950126}"/>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91E76770-4E2C-87C5-4D1B-F0B1311986B8}"/>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268" name="Groep 267">
            <a:extLst>
              <a:ext uri="{FF2B5EF4-FFF2-40B4-BE49-F238E27FC236}">
                <a16:creationId xmlns:a16="http://schemas.microsoft.com/office/drawing/2014/main" id="{E663DC91-E552-A9C8-7FE0-C5A14AB2E654}"/>
              </a:ext>
            </a:extLst>
          </p:cNvPr>
          <p:cNvGrpSpPr/>
          <p:nvPr/>
        </p:nvGrpSpPr>
        <p:grpSpPr>
          <a:xfrm rot="5400000">
            <a:off x="4478875" y="4521342"/>
            <a:ext cx="218854" cy="1275858"/>
            <a:chOff x="7853273" y="4050405"/>
            <a:chExt cx="253155" cy="1475822"/>
          </a:xfrm>
        </p:grpSpPr>
        <p:cxnSp>
          <p:nvCxnSpPr>
            <p:cNvPr id="269" name="Rechte verbindingslijn 268">
              <a:extLst>
                <a:ext uri="{FF2B5EF4-FFF2-40B4-BE49-F238E27FC236}">
                  <a16:creationId xmlns:a16="http://schemas.microsoft.com/office/drawing/2014/main" id="{307F5469-D99C-4AD7-BFAF-68BF9551F89E}"/>
                </a:ext>
              </a:extLst>
            </p:cNvPr>
            <p:cNvCxnSpPr>
              <a:cxnSpLocks/>
            </p:cNvCxnSpPr>
            <p:nvPr/>
          </p:nvCxnSpPr>
          <p:spPr>
            <a:xfrm>
              <a:off x="7977338" y="4050405"/>
              <a:ext cx="0" cy="1475822"/>
            </a:xfrm>
            <a:prstGeom prst="line">
              <a:avLst/>
            </a:prstGeom>
            <a:ln w="12700">
              <a:gradFill>
                <a:gsLst>
                  <a:gs pos="0">
                    <a:schemeClr val="bg1">
                      <a:alpha val="66000"/>
                    </a:schemeClr>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270" name="Groep 269">
              <a:extLst>
                <a:ext uri="{FF2B5EF4-FFF2-40B4-BE49-F238E27FC236}">
                  <a16:creationId xmlns:a16="http://schemas.microsoft.com/office/drawing/2014/main" id="{A259D997-BF29-7FD5-35CC-AB17C68DFEAD}"/>
                </a:ext>
              </a:extLst>
            </p:cNvPr>
            <p:cNvGrpSpPr/>
            <p:nvPr/>
          </p:nvGrpSpPr>
          <p:grpSpPr>
            <a:xfrm>
              <a:off x="7853273" y="4178169"/>
              <a:ext cx="253155" cy="253155"/>
              <a:chOff x="6047952" y="3051425"/>
              <a:chExt cx="520832" cy="520832"/>
            </a:xfrm>
          </p:grpSpPr>
          <p:sp>
            <p:nvSpPr>
              <p:cNvPr id="271" name="Vrije vorm 270">
                <a:extLst>
                  <a:ext uri="{FF2B5EF4-FFF2-40B4-BE49-F238E27FC236}">
                    <a16:creationId xmlns:a16="http://schemas.microsoft.com/office/drawing/2014/main" id="{4B082B7D-2E93-9608-F2BA-3440574AEF28}"/>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272" name="Vrije vorm 271">
                <a:extLst>
                  <a:ext uri="{FF2B5EF4-FFF2-40B4-BE49-F238E27FC236}">
                    <a16:creationId xmlns:a16="http://schemas.microsoft.com/office/drawing/2014/main" id="{15008553-F2F7-475D-54F3-A90D4B8049AF}"/>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257" name="Groep 256">
            <a:extLst>
              <a:ext uri="{FF2B5EF4-FFF2-40B4-BE49-F238E27FC236}">
                <a16:creationId xmlns:a16="http://schemas.microsoft.com/office/drawing/2014/main" id="{8804266A-A28A-A9FE-EFD2-EBC82E83D26E}"/>
              </a:ext>
            </a:extLst>
          </p:cNvPr>
          <p:cNvGrpSpPr/>
          <p:nvPr/>
        </p:nvGrpSpPr>
        <p:grpSpPr>
          <a:xfrm rot="2640000">
            <a:off x="4399855" y="3138336"/>
            <a:ext cx="1675542" cy="1747749"/>
            <a:chOff x="9315067" y="3115085"/>
            <a:chExt cx="1938148" cy="2021672"/>
          </a:xfrm>
        </p:grpSpPr>
        <p:cxnSp>
          <p:nvCxnSpPr>
            <p:cNvPr id="262" name="Rechte verbindingslijn 261">
              <a:extLst>
                <a:ext uri="{FF2B5EF4-FFF2-40B4-BE49-F238E27FC236}">
                  <a16:creationId xmlns:a16="http://schemas.microsoft.com/office/drawing/2014/main" id="{77BA551B-D1EF-F4F4-238B-DBDE2341E2EF}"/>
                </a:ext>
              </a:extLst>
            </p:cNvPr>
            <p:cNvCxnSpPr>
              <a:cxnSpLocks/>
              <a:stCxn id="366" idx="4"/>
            </p:cNvCxnSpPr>
            <p:nvPr/>
          </p:nvCxnSpPr>
          <p:spPr>
            <a:xfrm rot="18812448" flipH="1">
              <a:off x="9273305" y="3156847"/>
              <a:ext cx="2021672" cy="1938148"/>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263" name="Groep 262">
              <a:extLst>
                <a:ext uri="{FF2B5EF4-FFF2-40B4-BE49-F238E27FC236}">
                  <a16:creationId xmlns:a16="http://schemas.microsoft.com/office/drawing/2014/main" id="{F650EE63-BF5A-3837-2EEB-F067D45040AB}"/>
                </a:ext>
              </a:extLst>
            </p:cNvPr>
            <p:cNvGrpSpPr/>
            <p:nvPr/>
          </p:nvGrpSpPr>
          <p:grpSpPr>
            <a:xfrm>
              <a:off x="10161157" y="4179075"/>
              <a:ext cx="252249" cy="252249"/>
              <a:chOff x="10150162" y="4800904"/>
              <a:chExt cx="94855" cy="94855"/>
            </a:xfrm>
          </p:grpSpPr>
          <p:sp>
            <p:nvSpPr>
              <p:cNvPr id="264" name="Vrije vorm 263">
                <a:extLst>
                  <a:ext uri="{FF2B5EF4-FFF2-40B4-BE49-F238E27FC236}">
                    <a16:creationId xmlns:a16="http://schemas.microsoft.com/office/drawing/2014/main" id="{4D06CAAE-699E-1FED-B697-18C96DDD8BAF}"/>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265" name="Vrije vorm 264">
                <a:extLst>
                  <a:ext uri="{FF2B5EF4-FFF2-40B4-BE49-F238E27FC236}">
                    <a16:creationId xmlns:a16="http://schemas.microsoft.com/office/drawing/2014/main" id="{9BFBDE87-4C1D-106E-4BF3-23DB3D293FE5}"/>
                  </a:ext>
                </a:extLst>
              </p:cNvPr>
              <p:cNvSpPr/>
              <p:nvPr/>
            </p:nvSpPr>
            <p:spPr>
              <a:xfrm rot="18960000">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205" name="Groep 204">
            <a:extLst>
              <a:ext uri="{FF2B5EF4-FFF2-40B4-BE49-F238E27FC236}">
                <a16:creationId xmlns:a16="http://schemas.microsoft.com/office/drawing/2014/main" id="{AB589802-4A96-3F5B-614B-F6A051963638}"/>
              </a:ext>
            </a:extLst>
          </p:cNvPr>
          <p:cNvGrpSpPr/>
          <p:nvPr/>
        </p:nvGrpSpPr>
        <p:grpSpPr>
          <a:xfrm>
            <a:off x="3906378" y="3032750"/>
            <a:ext cx="218071" cy="2072904"/>
            <a:chOff x="10161157" y="3128439"/>
            <a:chExt cx="252249" cy="2397788"/>
          </a:xfrm>
        </p:grpSpPr>
        <p:cxnSp>
          <p:nvCxnSpPr>
            <p:cNvPr id="209" name="Rechte verbindingslijn 208">
              <a:extLst>
                <a:ext uri="{FF2B5EF4-FFF2-40B4-BE49-F238E27FC236}">
                  <a16:creationId xmlns:a16="http://schemas.microsoft.com/office/drawing/2014/main" id="{F2CCF6FE-AB61-FBAC-E88D-C1DC76C33B91}"/>
                </a:ext>
              </a:extLst>
            </p:cNvPr>
            <p:cNvCxnSpPr/>
            <p:nvPr/>
          </p:nvCxnSpPr>
          <p:spPr>
            <a:xfrm>
              <a:off x="10290271" y="3128439"/>
              <a:ext cx="0" cy="2397788"/>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226" name="Groep 225">
              <a:extLst>
                <a:ext uri="{FF2B5EF4-FFF2-40B4-BE49-F238E27FC236}">
                  <a16:creationId xmlns:a16="http://schemas.microsoft.com/office/drawing/2014/main" id="{164DDB09-B841-9266-DD81-79F8757A844A}"/>
                </a:ext>
              </a:extLst>
            </p:cNvPr>
            <p:cNvGrpSpPr/>
            <p:nvPr/>
          </p:nvGrpSpPr>
          <p:grpSpPr>
            <a:xfrm>
              <a:off x="10161157" y="4179075"/>
              <a:ext cx="252249" cy="252249"/>
              <a:chOff x="10150162" y="4800904"/>
              <a:chExt cx="94855" cy="94855"/>
            </a:xfrm>
          </p:grpSpPr>
          <p:sp>
            <p:nvSpPr>
              <p:cNvPr id="231" name="Vrije vorm 230">
                <a:extLst>
                  <a:ext uri="{FF2B5EF4-FFF2-40B4-BE49-F238E27FC236}">
                    <a16:creationId xmlns:a16="http://schemas.microsoft.com/office/drawing/2014/main" id="{5BD02184-BD05-03B6-EA32-4A5C5F490899}"/>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232" name="Vrije vorm 231">
                <a:extLst>
                  <a:ext uri="{FF2B5EF4-FFF2-40B4-BE49-F238E27FC236}">
                    <a16:creationId xmlns:a16="http://schemas.microsoft.com/office/drawing/2014/main" id="{C073EB80-4277-A375-B4AF-4C0B7927B742}"/>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184" name="Groep 183">
            <a:extLst>
              <a:ext uri="{FF2B5EF4-FFF2-40B4-BE49-F238E27FC236}">
                <a16:creationId xmlns:a16="http://schemas.microsoft.com/office/drawing/2014/main" id="{F24DE5F1-6411-694B-90F0-A4CCA29A9C9A}"/>
              </a:ext>
            </a:extLst>
          </p:cNvPr>
          <p:cNvGrpSpPr/>
          <p:nvPr/>
        </p:nvGrpSpPr>
        <p:grpSpPr>
          <a:xfrm rot="5400000">
            <a:off x="4478875" y="2191311"/>
            <a:ext cx="218854" cy="1275858"/>
            <a:chOff x="7853273" y="4050405"/>
            <a:chExt cx="253155" cy="1475822"/>
          </a:xfrm>
        </p:grpSpPr>
        <p:cxnSp>
          <p:nvCxnSpPr>
            <p:cNvPr id="185" name="Rechte verbindingslijn 184">
              <a:extLst>
                <a:ext uri="{FF2B5EF4-FFF2-40B4-BE49-F238E27FC236}">
                  <a16:creationId xmlns:a16="http://schemas.microsoft.com/office/drawing/2014/main" id="{089F833F-0E2A-A112-2C46-426853A3C19D}"/>
                </a:ext>
              </a:extLst>
            </p:cNvPr>
            <p:cNvCxnSpPr>
              <a:cxnSpLocks/>
            </p:cNvCxnSpPr>
            <p:nvPr/>
          </p:nvCxnSpPr>
          <p:spPr>
            <a:xfrm>
              <a:off x="7977338" y="4050405"/>
              <a:ext cx="0" cy="1475822"/>
            </a:xfrm>
            <a:prstGeom prst="line">
              <a:avLst/>
            </a:prstGeom>
            <a:ln w="12700">
              <a:gradFill>
                <a:gsLst>
                  <a:gs pos="0">
                    <a:schemeClr val="bg1">
                      <a:alpha val="66000"/>
                    </a:schemeClr>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186" name="Groep 185">
              <a:extLst>
                <a:ext uri="{FF2B5EF4-FFF2-40B4-BE49-F238E27FC236}">
                  <a16:creationId xmlns:a16="http://schemas.microsoft.com/office/drawing/2014/main" id="{6425A6D1-DD9B-7915-2592-810DD5BA0BBF}"/>
                </a:ext>
              </a:extLst>
            </p:cNvPr>
            <p:cNvGrpSpPr/>
            <p:nvPr/>
          </p:nvGrpSpPr>
          <p:grpSpPr>
            <a:xfrm>
              <a:off x="7853273" y="4178169"/>
              <a:ext cx="253155" cy="253155"/>
              <a:chOff x="6047952" y="3051425"/>
              <a:chExt cx="520832" cy="520832"/>
            </a:xfrm>
          </p:grpSpPr>
          <p:sp>
            <p:nvSpPr>
              <p:cNvPr id="187" name="Vrije vorm 186">
                <a:extLst>
                  <a:ext uri="{FF2B5EF4-FFF2-40B4-BE49-F238E27FC236}">
                    <a16:creationId xmlns:a16="http://schemas.microsoft.com/office/drawing/2014/main" id="{19A3E80B-A7AC-4EAF-70F2-EB2FC800BDE7}"/>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C7BEF751-223D-FCC7-8862-2FAFE0222A8E}"/>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66" name="Groep 65">
            <a:extLst>
              <a:ext uri="{FF2B5EF4-FFF2-40B4-BE49-F238E27FC236}">
                <a16:creationId xmlns:a16="http://schemas.microsoft.com/office/drawing/2014/main" id="{BF5DC38C-950C-C21D-0FBC-36969C35A562}"/>
              </a:ext>
            </a:extLst>
          </p:cNvPr>
          <p:cNvGrpSpPr/>
          <p:nvPr/>
        </p:nvGrpSpPr>
        <p:grpSpPr>
          <a:xfrm>
            <a:off x="6537389" y="2654036"/>
            <a:ext cx="1731206" cy="218071"/>
            <a:chOff x="8294499" y="2690370"/>
            <a:chExt cx="2002536" cy="252249"/>
          </a:xfrm>
        </p:grpSpPr>
        <p:cxnSp>
          <p:nvCxnSpPr>
            <p:cNvPr id="59" name="Rechte verbindingslijn 58">
              <a:extLst>
                <a:ext uri="{FF2B5EF4-FFF2-40B4-BE49-F238E27FC236}">
                  <a16:creationId xmlns:a16="http://schemas.microsoft.com/office/drawing/2014/main" id="{7371E8C5-F8B6-4791-2372-124431496078}"/>
                </a:ext>
              </a:extLst>
            </p:cNvPr>
            <p:cNvCxnSpPr>
              <a:cxnSpLocks/>
            </p:cNvCxnSpPr>
            <p:nvPr/>
          </p:nvCxnSpPr>
          <p:spPr>
            <a:xfrm>
              <a:off x="8294499" y="2815468"/>
              <a:ext cx="2002536"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12" name="Groep 11">
              <a:extLst>
                <a:ext uri="{FF2B5EF4-FFF2-40B4-BE49-F238E27FC236}">
                  <a16:creationId xmlns:a16="http://schemas.microsoft.com/office/drawing/2014/main" id="{41516FE1-E3E1-D897-4B1B-972FA576D6CA}"/>
                </a:ext>
              </a:extLst>
            </p:cNvPr>
            <p:cNvGrpSpPr/>
            <p:nvPr/>
          </p:nvGrpSpPr>
          <p:grpSpPr>
            <a:xfrm>
              <a:off x="8989883" y="2690370"/>
              <a:ext cx="252249" cy="252249"/>
              <a:chOff x="10150162" y="4800904"/>
              <a:chExt cx="94855" cy="94855"/>
            </a:xfrm>
          </p:grpSpPr>
          <p:sp>
            <p:nvSpPr>
              <p:cNvPr id="13" name="Vrije vorm 12">
                <a:extLst>
                  <a:ext uri="{FF2B5EF4-FFF2-40B4-BE49-F238E27FC236}">
                    <a16:creationId xmlns:a16="http://schemas.microsoft.com/office/drawing/2014/main" id="{9B3DC545-14B0-CEEE-2116-8C342E140EDB}"/>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E1AF4061-29C8-5E56-EB4A-E7A11401B429}"/>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47" name="Groep 46">
            <a:extLst>
              <a:ext uri="{FF2B5EF4-FFF2-40B4-BE49-F238E27FC236}">
                <a16:creationId xmlns:a16="http://schemas.microsoft.com/office/drawing/2014/main" id="{D76C757E-8CED-DC2C-8E39-AC97B67BD1E6}"/>
              </a:ext>
            </a:extLst>
          </p:cNvPr>
          <p:cNvGrpSpPr/>
          <p:nvPr/>
        </p:nvGrpSpPr>
        <p:grpSpPr>
          <a:xfrm>
            <a:off x="6155946" y="3829796"/>
            <a:ext cx="218854" cy="1275858"/>
            <a:chOff x="7853273" y="4050405"/>
            <a:chExt cx="253155" cy="1475822"/>
          </a:xfrm>
        </p:grpSpPr>
        <p:cxnSp>
          <p:nvCxnSpPr>
            <p:cNvPr id="68" name="Rechte verbindingslijn 67">
              <a:extLst>
                <a:ext uri="{FF2B5EF4-FFF2-40B4-BE49-F238E27FC236}">
                  <a16:creationId xmlns:a16="http://schemas.microsoft.com/office/drawing/2014/main" id="{B2C00BC2-3936-684C-20B2-68E1777053CC}"/>
                </a:ext>
              </a:extLst>
            </p:cNvPr>
            <p:cNvCxnSpPr>
              <a:cxnSpLocks/>
            </p:cNvCxnSpPr>
            <p:nvPr/>
          </p:nvCxnSpPr>
          <p:spPr>
            <a:xfrm>
              <a:off x="7977338" y="4050405"/>
              <a:ext cx="0" cy="1475822"/>
            </a:xfrm>
            <a:prstGeom prst="line">
              <a:avLst/>
            </a:prstGeom>
            <a:ln w="12700">
              <a:gradFill>
                <a:gsLst>
                  <a:gs pos="0">
                    <a:schemeClr val="bg1">
                      <a:alpha val="66000"/>
                    </a:schemeClr>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17" name="Groep 16">
              <a:extLst>
                <a:ext uri="{FF2B5EF4-FFF2-40B4-BE49-F238E27FC236}">
                  <a16:creationId xmlns:a16="http://schemas.microsoft.com/office/drawing/2014/main" id="{89F892B5-D6B6-2B8B-EC31-7EB1DF1C7EC7}"/>
                </a:ext>
              </a:extLst>
            </p:cNvPr>
            <p:cNvGrpSpPr/>
            <p:nvPr/>
          </p:nvGrpSpPr>
          <p:grpSpPr>
            <a:xfrm>
              <a:off x="7853273" y="4178169"/>
              <a:ext cx="253155" cy="253155"/>
              <a:chOff x="6047952" y="3051425"/>
              <a:chExt cx="520832" cy="520832"/>
            </a:xfrm>
          </p:grpSpPr>
          <p:sp>
            <p:nvSpPr>
              <p:cNvPr id="15" name="Vrije vorm 14">
                <a:extLst>
                  <a:ext uri="{FF2B5EF4-FFF2-40B4-BE49-F238E27FC236}">
                    <a16:creationId xmlns:a16="http://schemas.microsoft.com/office/drawing/2014/main" id="{228D4532-A3BB-63BA-D241-5EF7947BB881}"/>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AA96F8F0-FB1C-CCBF-5367-02D46D580522}"/>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48" name="Groep 47">
            <a:extLst>
              <a:ext uri="{FF2B5EF4-FFF2-40B4-BE49-F238E27FC236}">
                <a16:creationId xmlns:a16="http://schemas.microsoft.com/office/drawing/2014/main" id="{C7D71B91-34C8-E10D-5B63-295A1A33F552}"/>
              </a:ext>
            </a:extLst>
          </p:cNvPr>
          <p:cNvGrpSpPr/>
          <p:nvPr/>
        </p:nvGrpSpPr>
        <p:grpSpPr>
          <a:xfrm>
            <a:off x="7423271" y="4159103"/>
            <a:ext cx="813566" cy="967472"/>
            <a:chOff x="9319225" y="4431324"/>
            <a:chExt cx="941075" cy="1119103"/>
          </a:xfrm>
        </p:grpSpPr>
        <p:cxnSp>
          <p:nvCxnSpPr>
            <p:cNvPr id="71" name="Rechte verbindingslijn 70">
              <a:extLst>
                <a:ext uri="{FF2B5EF4-FFF2-40B4-BE49-F238E27FC236}">
                  <a16:creationId xmlns:a16="http://schemas.microsoft.com/office/drawing/2014/main" id="{A3059D17-F963-9E8B-B959-2E1AF7DD9847}"/>
                </a:ext>
              </a:extLst>
            </p:cNvPr>
            <p:cNvCxnSpPr>
              <a:cxnSpLocks/>
            </p:cNvCxnSpPr>
            <p:nvPr/>
          </p:nvCxnSpPr>
          <p:spPr>
            <a:xfrm flipH="1" flipV="1">
              <a:off x="9319225" y="4431324"/>
              <a:ext cx="941075" cy="1119103"/>
            </a:xfrm>
            <a:prstGeom prst="line">
              <a:avLst/>
            </a:prstGeom>
            <a:ln w="12700">
              <a:gradFill>
                <a:gsLst>
                  <a:gs pos="0">
                    <a:schemeClr val="accent2"/>
                  </a:gs>
                  <a:gs pos="88000">
                    <a:schemeClr val="bg1">
                      <a:alpha val="26634"/>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3" name="Groep 32">
              <a:extLst>
                <a:ext uri="{FF2B5EF4-FFF2-40B4-BE49-F238E27FC236}">
                  <a16:creationId xmlns:a16="http://schemas.microsoft.com/office/drawing/2014/main" id="{CC0F7B91-8708-45D6-2D4B-4ACC6EBE495F}"/>
                </a:ext>
              </a:extLst>
            </p:cNvPr>
            <p:cNvGrpSpPr/>
            <p:nvPr/>
          </p:nvGrpSpPr>
          <p:grpSpPr>
            <a:xfrm>
              <a:off x="9435113" y="4582328"/>
              <a:ext cx="253155" cy="253155"/>
              <a:chOff x="6047952" y="3051425"/>
              <a:chExt cx="520832" cy="520832"/>
            </a:xfrm>
          </p:grpSpPr>
          <p:sp>
            <p:nvSpPr>
              <p:cNvPr id="34" name="Vrije vorm 33">
                <a:extLst>
                  <a:ext uri="{FF2B5EF4-FFF2-40B4-BE49-F238E27FC236}">
                    <a16:creationId xmlns:a16="http://schemas.microsoft.com/office/drawing/2014/main" id="{CA10CE1B-7556-F158-DF39-92F2E9024870}"/>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4CBA7E5F-F3D5-DEC7-5DE3-F19C50DA09CB}"/>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49" name="Groep 48">
            <a:extLst>
              <a:ext uri="{FF2B5EF4-FFF2-40B4-BE49-F238E27FC236}">
                <a16:creationId xmlns:a16="http://schemas.microsoft.com/office/drawing/2014/main" id="{DE617B85-6E68-1167-CB26-DDF450F3E6EB}"/>
              </a:ext>
            </a:extLst>
          </p:cNvPr>
          <p:cNvGrpSpPr/>
          <p:nvPr/>
        </p:nvGrpSpPr>
        <p:grpSpPr>
          <a:xfrm>
            <a:off x="8151127" y="3032750"/>
            <a:ext cx="218071" cy="2072904"/>
            <a:chOff x="10161157" y="3128439"/>
            <a:chExt cx="252249" cy="2397788"/>
          </a:xfrm>
        </p:grpSpPr>
        <p:cxnSp>
          <p:nvCxnSpPr>
            <p:cNvPr id="69" name="Rechte verbindingslijn 68">
              <a:extLst>
                <a:ext uri="{FF2B5EF4-FFF2-40B4-BE49-F238E27FC236}">
                  <a16:creationId xmlns:a16="http://schemas.microsoft.com/office/drawing/2014/main" id="{9488FC6B-356E-31D8-2475-59A943C23BC6}"/>
                </a:ext>
              </a:extLst>
            </p:cNvPr>
            <p:cNvCxnSpPr/>
            <p:nvPr/>
          </p:nvCxnSpPr>
          <p:spPr>
            <a:xfrm>
              <a:off x="10290271" y="3128439"/>
              <a:ext cx="0" cy="2397788"/>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40" name="Groep 39">
              <a:extLst>
                <a:ext uri="{FF2B5EF4-FFF2-40B4-BE49-F238E27FC236}">
                  <a16:creationId xmlns:a16="http://schemas.microsoft.com/office/drawing/2014/main" id="{3D14BC64-727C-E6CC-D878-F7BD0453D786}"/>
                </a:ext>
              </a:extLst>
            </p:cNvPr>
            <p:cNvGrpSpPr/>
            <p:nvPr/>
          </p:nvGrpSpPr>
          <p:grpSpPr>
            <a:xfrm>
              <a:off x="10161157" y="4179075"/>
              <a:ext cx="252249" cy="252249"/>
              <a:chOff x="10150162" y="4800904"/>
              <a:chExt cx="94855" cy="94855"/>
            </a:xfrm>
          </p:grpSpPr>
          <p:sp>
            <p:nvSpPr>
              <p:cNvPr id="41" name="Vrije vorm 40">
                <a:extLst>
                  <a:ext uri="{FF2B5EF4-FFF2-40B4-BE49-F238E27FC236}">
                    <a16:creationId xmlns:a16="http://schemas.microsoft.com/office/drawing/2014/main" id="{2DE43DE2-38C2-7CCA-0E51-18570CC731A9}"/>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4CA5F901-C673-4837-DB31-4CED54389FB1}"/>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65" name="Groep 64">
            <a:extLst>
              <a:ext uri="{FF2B5EF4-FFF2-40B4-BE49-F238E27FC236}">
                <a16:creationId xmlns:a16="http://schemas.microsoft.com/office/drawing/2014/main" id="{E14394C0-2DC6-10D0-A1EA-8853FA8F2893}"/>
              </a:ext>
            </a:extLst>
          </p:cNvPr>
          <p:cNvGrpSpPr/>
          <p:nvPr/>
        </p:nvGrpSpPr>
        <p:grpSpPr>
          <a:xfrm>
            <a:off x="7471057" y="2765589"/>
            <a:ext cx="836282" cy="925778"/>
            <a:chOff x="9374500" y="2819406"/>
            <a:chExt cx="967351" cy="1070874"/>
          </a:xfrm>
        </p:grpSpPr>
        <p:cxnSp>
          <p:nvCxnSpPr>
            <p:cNvPr id="78" name="Rechte verbindingslijn 77">
              <a:extLst>
                <a:ext uri="{FF2B5EF4-FFF2-40B4-BE49-F238E27FC236}">
                  <a16:creationId xmlns:a16="http://schemas.microsoft.com/office/drawing/2014/main" id="{48863386-DF5C-B16A-56A9-64A879D00E36}"/>
                </a:ext>
              </a:extLst>
            </p:cNvPr>
            <p:cNvCxnSpPr>
              <a:cxnSpLocks/>
              <a:stCxn id="29" idx="1"/>
            </p:cNvCxnSpPr>
            <p:nvPr/>
          </p:nvCxnSpPr>
          <p:spPr>
            <a:xfrm flipV="1">
              <a:off x="9533595" y="2819406"/>
              <a:ext cx="808256" cy="898134"/>
            </a:xfrm>
            <a:prstGeom prst="line">
              <a:avLst/>
            </a:prstGeom>
            <a:ln w="12700">
              <a:gradFill>
                <a:gsLst>
                  <a:gs pos="0">
                    <a:schemeClr val="bg1"/>
                  </a:gs>
                  <a:gs pos="74000">
                    <a:schemeClr val="accent2"/>
                  </a:gs>
                  <a:gs pos="83000">
                    <a:schemeClr val="accent2"/>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23" name="Groep 22">
              <a:extLst>
                <a:ext uri="{FF2B5EF4-FFF2-40B4-BE49-F238E27FC236}">
                  <a16:creationId xmlns:a16="http://schemas.microsoft.com/office/drawing/2014/main" id="{8384CDFD-19B2-7116-7ACC-9D66BC8496F9}"/>
                </a:ext>
              </a:extLst>
            </p:cNvPr>
            <p:cNvGrpSpPr/>
            <p:nvPr/>
          </p:nvGrpSpPr>
          <p:grpSpPr>
            <a:xfrm>
              <a:off x="9374500" y="3637125"/>
              <a:ext cx="253155" cy="253155"/>
              <a:chOff x="8005673" y="4330569"/>
              <a:chExt cx="253155" cy="253155"/>
            </a:xfrm>
          </p:grpSpPr>
          <p:sp>
            <p:nvSpPr>
              <p:cNvPr id="25" name="Vrije vorm 24">
                <a:extLst>
                  <a:ext uri="{FF2B5EF4-FFF2-40B4-BE49-F238E27FC236}">
                    <a16:creationId xmlns:a16="http://schemas.microsoft.com/office/drawing/2014/main" id="{515F0388-FE89-9C94-DFCB-F8E42B5E7FA2}"/>
                  </a:ext>
                </a:extLst>
              </p:cNvPr>
              <p:cNvSpPr/>
              <p:nvPr/>
            </p:nvSpPr>
            <p:spPr>
              <a:xfrm>
                <a:off x="8005673" y="4330569"/>
                <a:ext cx="253155" cy="253155"/>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D563D820-F237-67BF-7A46-C320CFB1604D}"/>
                  </a:ext>
                </a:extLst>
              </p:cNvPr>
              <p:cNvSpPr/>
              <p:nvPr/>
            </p:nvSpPr>
            <p:spPr>
              <a:xfrm>
                <a:off x="8083262" y="4408158"/>
                <a:ext cx="97977" cy="97977"/>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277" name="Groep 276">
            <a:extLst>
              <a:ext uri="{FF2B5EF4-FFF2-40B4-BE49-F238E27FC236}">
                <a16:creationId xmlns:a16="http://schemas.microsoft.com/office/drawing/2014/main" id="{95B30D0D-2A72-1166-EB7C-D7416E9E3F90}"/>
              </a:ext>
            </a:extLst>
          </p:cNvPr>
          <p:cNvGrpSpPr/>
          <p:nvPr/>
        </p:nvGrpSpPr>
        <p:grpSpPr>
          <a:xfrm>
            <a:off x="5429688" y="4846410"/>
            <a:ext cx="1266537" cy="730278"/>
            <a:chOff x="4135751" y="4843518"/>
            <a:chExt cx="1266537" cy="730278"/>
          </a:xfrm>
        </p:grpSpPr>
        <p:grpSp>
          <p:nvGrpSpPr>
            <p:cNvPr id="374" name="Graphic 18">
              <a:extLst>
                <a:ext uri="{FF2B5EF4-FFF2-40B4-BE49-F238E27FC236}">
                  <a16:creationId xmlns:a16="http://schemas.microsoft.com/office/drawing/2014/main" id="{AEA2C7AB-D466-1079-0706-7C696802C022}"/>
                </a:ext>
              </a:extLst>
            </p:cNvPr>
            <p:cNvGrpSpPr/>
            <p:nvPr/>
          </p:nvGrpSpPr>
          <p:grpSpPr>
            <a:xfrm>
              <a:off x="4135751" y="5096374"/>
              <a:ext cx="1266537" cy="477422"/>
              <a:chOff x="6612869" y="5518837"/>
              <a:chExt cx="1465040" cy="552248"/>
            </a:xfrm>
          </p:grpSpPr>
          <p:sp>
            <p:nvSpPr>
              <p:cNvPr id="375" name="Vrije vorm 374">
                <a:extLst>
                  <a:ext uri="{FF2B5EF4-FFF2-40B4-BE49-F238E27FC236}">
                    <a16:creationId xmlns:a16="http://schemas.microsoft.com/office/drawing/2014/main" id="{CECE5B0E-84B5-7D16-B106-975412708FD4}"/>
                  </a:ext>
                </a:extLst>
              </p:cNvPr>
              <p:cNvSpPr/>
              <p:nvPr/>
            </p:nvSpPr>
            <p:spPr>
              <a:xfrm>
                <a:off x="6631082" y="5537671"/>
                <a:ext cx="1428612" cy="533414"/>
              </a:xfrm>
              <a:custGeom>
                <a:avLst/>
                <a:gdLst>
                  <a:gd name="connsiteX0" fmla="*/ 0 w 1428612"/>
                  <a:gd name="connsiteY0" fmla="*/ 0 h 533414"/>
                  <a:gd name="connsiteX1" fmla="*/ 1428613 w 1428612"/>
                  <a:gd name="connsiteY1" fmla="*/ 0 h 533414"/>
                  <a:gd name="connsiteX2" fmla="*/ 1428613 w 1428612"/>
                  <a:gd name="connsiteY2" fmla="*/ 533414 h 533414"/>
                  <a:gd name="connsiteX3" fmla="*/ 0 w 1428612"/>
                  <a:gd name="connsiteY3" fmla="*/ 533414 h 533414"/>
                </a:gdLst>
                <a:ahLst/>
                <a:cxnLst>
                  <a:cxn ang="0">
                    <a:pos x="connsiteX0" y="connsiteY0"/>
                  </a:cxn>
                  <a:cxn ang="0">
                    <a:pos x="connsiteX1" y="connsiteY1"/>
                  </a:cxn>
                  <a:cxn ang="0">
                    <a:pos x="connsiteX2" y="connsiteY2"/>
                  </a:cxn>
                  <a:cxn ang="0">
                    <a:pos x="connsiteX3" y="connsiteY3"/>
                  </a:cxn>
                </a:cxnLst>
                <a:rect l="l" t="t" r="r" b="b"/>
                <a:pathLst>
                  <a:path w="1428612" h="533414">
                    <a:moveTo>
                      <a:pt x="0" y="0"/>
                    </a:moveTo>
                    <a:lnTo>
                      <a:pt x="1428613" y="0"/>
                    </a:lnTo>
                    <a:lnTo>
                      <a:pt x="1428613" y="533414"/>
                    </a:lnTo>
                    <a:lnTo>
                      <a:pt x="0" y="533414"/>
                    </a:lnTo>
                    <a:close/>
                  </a:path>
                </a:pathLst>
              </a:custGeom>
              <a:solidFill>
                <a:srgbClr val="51BBC7"/>
              </a:solidFill>
              <a:ln w="0" cap="flat">
                <a:noFill/>
                <a:prstDash val="solid"/>
                <a:miter/>
              </a:ln>
            </p:spPr>
            <p:txBody>
              <a:bodyPr rtlCol="0" anchor="ctr"/>
              <a:lstStyle/>
              <a:p>
                <a:endParaRPr lang="nl-NL"/>
              </a:p>
            </p:txBody>
          </p:sp>
          <p:sp>
            <p:nvSpPr>
              <p:cNvPr id="376" name="Vrije vorm 375">
                <a:extLst>
                  <a:ext uri="{FF2B5EF4-FFF2-40B4-BE49-F238E27FC236}">
                    <a16:creationId xmlns:a16="http://schemas.microsoft.com/office/drawing/2014/main" id="{0DECB022-0D7A-AFC4-D659-C18CE9479766}"/>
                  </a:ext>
                </a:extLst>
              </p:cNvPr>
              <p:cNvSpPr/>
              <p:nvPr/>
            </p:nvSpPr>
            <p:spPr>
              <a:xfrm rot="5400000">
                <a:off x="6898739" y="5726387"/>
                <a:ext cx="361078" cy="326732"/>
              </a:xfrm>
              <a:custGeom>
                <a:avLst/>
                <a:gdLst>
                  <a:gd name="connsiteX0" fmla="*/ 0 w 361078"/>
                  <a:gd name="connsiteY0" fmla="*/ 0 h 326732"/>
                  <a:gd name="connsiteX1" fmla="*/ 361078 w 361078"/>
                  <a:gd name="connsiteY1" fmla="*/ 0 h 326732"/>
                  <a:gd name="connsiteX2" fmla="*/ 361078 w 361078"/>
                  <a:gd name="connsiteY2" fmla="*/ 326733 h 326732"/>
                  <a:gd name="connsiteX3" fmla="*/ 0 w 361078"/>
                  <a:gd name="connsiteY3" fmla="*/ 326733 h 326732"/>
                </a:gdLst>
                <a:ahLst/>
                <a:cxnLst>
                  <a:cxn ang="0">
                    <a:pos x="connsiteX0" y="connsiteY0"/>
                  </a:cxn>
                  <a:cxn ang="0">
                    <a:pos x="connsiteX1" y="connsiteY1"/>
                  </a:cxn>
                  <a:cxn ang="0">
                    <a:pos x="connsiteX2" y="connsiteY2"/>
                  </a:cxn>
                  <a:cxn ang="0">
                    <a:pos x="connsiteX3" y="connsiteY3"/>
                  </a:cxn>
                </a:cxnLst>
                <a:rect l="l" t="t" r="r" b="b"/>
                <a:pathLst>
                  <a:path w="361078" h="326732">
                    <a:moveTo>
                      <a:pt x="0" y="0"/>
                    </a:moveTo>
                    <a:lnTo>
                      <a:pt x="361078" y="0"/>
                    </a:lnTo>
                    <a:lnTo>
                      <a:pt x="361078" y="326733"/>
                    </a:lnTo>
                    <a:lnTo>
                      <a:pt x="0" y="326733"/>
                    </a:lnTo>
                    <a:close/>
                  </a:path>
                </a:pathLst>
              </a:custGeom>
              <a:solidFill>
                <a:srgbClr val="AEDDE3"/>
              </a:solidFill>
              <a:ln w="0" cap="flat">
                <a:noFill/>
                <a:prstDash val="solid"/>
                <a:miter/>
              </a:ln>
            </p:spPr>
            <p:txBody>
              <a:bodyPr rtlCol="0" anchor="ctr"/>
              <a:lstStyle/>
              <a:p>
                <a:endParaRPr lang="nl-NL"/>
              </a:p>
            </p:txBody>
          </p:sp>
          <p:sp>
            <p:nvSpPr>
              <p:cNvPr id="377" name="Vrije vorm 376">
                <a:extLst>
                  <a:ext uri="{FF2B5EF4-FFF2-40B4-BE49-F238E27FC236}">
                    <a16:creationId xmlns:a16="http://schemas.microsoft.com/office/drawing/2014/main" id="{C63F60AE-9037-A77C-ED6F-1DDEC2E1D64B}"/>
                  </a:ext>
                </a:extLst>
              </p:cNvPr>
              <p:cNvSpPr/>
              <p:nvPr/>
            </p:nvSpPr>
            <p:spPr>
              <a:xfrm rot="5400000">
                <a:off x="7386517"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78" name="Vrije vorm 377">
                <a:extLst>
                  <a:ext uri="{FF2B5EF4-FFF2-40B4-BE49-F238E27FC236}">
                    <a16:creationId xmlns:a16="http://schemas.microsoft.com/office/drawing/2014/main" id="{EC6AFA7C-E568-58B5-2382-E0F73590DCC9}"/>
                  </a:ext>
                </a:extLst>
              </p:cNvPr>
              <p:cNvSpPr/>
              <p:nvPr/>
            </p:nvSpPr>
            <p:spPr>
              <a:xfrm rot="5400000">
                <a:off x="6625058" y="5714473"/>
                <a:ext cx="189685" cy="178417"/>
              </a:xfrm>
              <a:custGeom>
                <a:avLst/>
                <a:gdLst>
                  <a:gd name="connsiteX0" fmla="*/ 0 w 189685"/>
                  <a:gd name="connsiteY0" fmla="*/ 0 h 178417"/>
                  <a:gd name="connsiteX1" fmla="*/ 189686 w 189685"/>
                  <a:gd name="connsiteY1" fmla="*/ 0 h 178417"/>
                  <a:gd name="connsiteX2" fmla="*/ 189686 w 189685"/>
                  <a:gd name="connsiteY2" fmla="*/ 178418 h 178417"/>
                  <a:gd name="connsiteX3" fmla="*/ 0 w 189685"/>
                  <a:gd name="connsiteY3" fmla="*/ 178418 h 178417"/>
                </a:gdLst>
                <a:ahLst/>
                <a:cxnLst>
                  <a:cxn ang="0">
                    <a:pos x="connsiteX0" y="connsiteY0"/>
                  </a:cxn>
                  <a:cxn ang="0">
                    <a:pos x="connsiteX1" y="connsiteY1"/>
                  </a:cxn>
                  <a:cxn ang="0">
                    <a:pos x="connsiteX2" y="connsiteY2"/>
                  </a:cxn>
                  <a:cxn ang="0">
                    <a:pos x="connsiteX3" y="connsiteY3"/>
                  </a:cxn>
                </a:cxnLst>
                <a:rect l="l" t="t" r="r" b="b"/>
                <a:pathLst>
                  <a:path w="189685" h="178417">
                    <a:moveTo>
                      <a:pt x="0" y="0"/>
                    </a:moveTo>
                    <a:lnTo>
                      <a:pt x="189686" y="0"/>
                    </a:lnTo>
                    <a:lnTo>
                      <a:pt x="189686" y="178418"/>
                    </a:lnTo>
                    <a:lnTo>
                      <a:pt x="0" y="178418"/>
                    </a:lnTo>
                    <a:close/>
                  </a:path>
                </a:pathLst>
              </a:custGeom>
              <a:solidFill>
                <a:srgbClr val="E7F3FB"/>
              </a:solidFill>
              <a:ln w="0" cap="flat">
                <a:noFill/>
                <a:prstDash val="solid"/>
                <a:miter/>
              </a:ln>
            </p:spPr>
            <p:txBody>
              <a:bodyPr rtlCol="0" anchor="ctr"/>
              <a:lstStyle/>
              <a:p>
                <a:endParaRPr lang="nl-NL"/>
              </a:p>
            </p:txBody>
          </p:sp>
          <p:sp>
            <p:nvSpPr>
              <p:cNvPr id="379" name="Vrije vorm 378">
                <a:extLst>
                  <a:ext uri="{FF2B5EF4-FFF2-40B4-BE49-F238E27FC236}">
                    <a16:creationId xmlns:a16="http://schemas.microsoft.com/office/drawing/2014/main" id="{2B91CCFE-B3E2-9601-900C-BC598A6E3B17}"/>
                  </a:ext>
                </a:extLst>
              </p:cNvPr>
              <p:cNvSpPr/>
              <p:nvPr/>
            </p:nvSpPr>
            <p:spPr>
              <a:xfrm rot="5400000">
                <a:off x="7746358"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80" name="Vrije vorm 379">
                <a:extLst>
                  <a:ext uri="{FF2B5EF4-FFF2-40B4-BE49-F238E27FC236}">
                    <a16:creationId xmlns:a16="http://schemas.microsoft.com/office/drawing/2014/main" id="{0FAABF59-03C2-7970-B2DA-D02A89341650}"/>
                  </a:ext>
                </a:extLst>
              </p:cNvPr>
              <p:cNvSpPr/>
              <p:nvPr/>
            </p:nvSpPr>
            <p:spPr>
              <a:xfrm>
                <a:off x="6612869" y="5518837"/>
                <a:ext cx="1465040" cy="37667"/>
              </a:xfrm>
              <a:custGeom>
                <a:avLst/>
                <a:gdLst>
                  <a:gd name="connsiteX0" fmla="*/ 0 w 1465040"/>
                  <a:gd name="connsiteY0" fmla="*/ 0 h 37667"/>
                  <a:gd name="connsiteX1" fmla="*/ 1465041 w 1465040"/>
                  <a:gd name="connsiteY1" fmla="*/ 0 h 37667"/>
                  <a:gd name="connsiteX2" fmla="*/ 1465041 w 1465040"/>
                  <a:gd name="connsiteY2" fmla="*/ 37668 h 37667"/>
                  <a:gd name="connsiteX3" fmla="*/ 0 w 1465040"/>
                  <a:gd name="connsiteY3" fmla="*/ 37668 h 37667"/>
                </a:gdLst>
                <a:ahLst/>
                <a:cxnLst>
                  <a:cxn ang="0">
                    <a:pos x="connsiteX0" y="connsiteY0"/>
                  </a:cxn>
                  <a:cxn ang="0">
                    <a:pos x="connsiteX1" y="connsiteY1"/>
                  </a:cxn>
                  <a:cxn ang="0">
                    <a:pos x="connsiteX2" y="connsiteY2"/>
                  </a:cxn>
                  <a:cxn ang="0">
                    <a:pos x="connsiteX3" y="connsiteY3"/>
                  </a:cxn>
                </a:cxnLst>
                <a:rect l="l" t="t" r="r" b="b"/>
                <a:pathLst>
                  <a:path w="1465040" h="37667">
                    <a:moveTo>
                      <a:pt x="0" y="0"/>
                    </a:moveTo>
                    <a:lnTo>
                      <a:pt x="1465041" y="0"/>
                    </a:lnTo>
                    <a:lnTo>
                      <a:pt x="1465041" y="37668"/>
                    </a:lnTo>
                    <a:lnTo>
                      <a:pt x="0" y="37668"/>
                    </a:lnTo>
                    <a:close/>
                  </a:path>
                </a:pathLst>
              </a:custGeom>
              <a:solidFill>
                <a:srgbClr val="00A9B9"/>
              </a:solidFill>
              <a:ln w="0" cap="flat">
                <a:noFill/>
                <a:prstDash val="solid"/>
                <a:miter/>
              </a:ln>
            </p:spPr>
            <p:txBody>
              <a:bodyPr rtlCol="0" anchor="ctr"/>
              <a:lstStyle/>
              <a:p>
                <a:endParaRPr lang="nl-NL"/>
              </a:p>
            </p:txBody>
          </p:sp>
        </p:grpSp>
        <p:grpSp>
          <p:nvGrpSpPr>
            <p:cNvPr id="153" name="Groep 152">
              <a:extLst>
                <a:ext uri="{FF2B5EF4-FFF2-40B4-BE49-F238E27FC236}">
                  <a16:creationId xmlns:a16="http://schemas.microsoft.com/office/drawing/2014/main" id="{D76925A4-22BD-D574-2C58-AC785F1DA329}"/>
                </a:ext>
              </a:extLst>
            </p:cNvPr>
            <p:cNvGrpSpPr/>
            <p:nvPr/>
          </p:nvGrpSpPr>
          <p:grpSpPr>
            <a:xfrm>
              <a:off x="4326563" y="4843518"/>
              <a:ext cx="868519" cy="730276"/>
              <a:chOff x="4522150" y="4843518"/>
              <a:chExt cx="868519" cy="730276"/>
            </a:xfrm>
          </p:grpSpPr>
          <p:grpSp>
            <p:nvGrpSpPr>
              <p:cNvPr id="385" name="Groep 384">
                <a:extLst>
                  <a:ext uri="{FF2B5EF4-FFF2-40B4-BE49-F238E27FC236}">
                    <a16:creationId xmlns:a16="http://schemas.microsoft.com/office/drawing/2014/main" id="{7F526FCA-E3CD-16EA-77C7-282057A9B2D3}"/>
                  </a:ext>
                </a:extLst>
              </p:cNvPr>
              <p:cNvGrpSpPr/>
              <p:nvPr/>
            </p:nvGrpSpPr>
            <p:grpSpPr>
              <a:xfrm>
                <a:off x="4522150" y="4843518"/>
                <a:ext cx="868519" cy="730276"/>
                <a:chOff x="7460149" y="5226351"/>
                <a:chExt cx="1004641" cy="844732"/>
              </a:xfrm>
            </p:grpSpPr>
            <p:grpSp>
              <p:nvGrpSpPr>
                <p:cNvPr id="381" name="Graphic 18">
                  <a:extLst>
                    <a:ext uri="{FF2B5EF4-FFF2-40B4-BE49-F238E27FC236}">
                      <a16:creationId xmlns:a16="http://schemas.microsoft.com/office/drawing/2014/main" id="{49F8E01F-A195-A9C2-C454-5EE9ABA33526}"/>
                    </a:ext>
                  </a:extLst>
                </p:cNvPr>
                <p:cNvGrpSpPr/>
                <p:nvPr/>
              </p:nvGrpSpPr>
              <p:grpSpPr>
                <a:xfrm>
                  <a:off x="7460149" y="5226351"/>
                  <a:ext cx="1004641" cy="844732"/>
                  <a:chOff x="7460149" y="5226351"/>
                  <a:chExt cx="1004641" cy="844732"/>
                </a:xfrm>
              </p:grpSpPr>
              <p:sp>
                <p:nvSpPr>
                  <p:cNvPr id="382" name="Vrije vorm 381">
                    <a:extLst>
                      <a:ext uri="{FF2B5EF4-FFF2-40B4-BE49-F238E27FC236}">
                        <a16:creationId xmlns:a16="http://schemas.microsoft.com/office/drawing/2014/main" id="{149F4BBB-D2C6-6695-5D72-A45D2DC1D0CF}"/>
                      </a:ext>
                    </a:extLst>
                  </p:cNvPr>
                  <p:cNvSpPr/>
                  <p:nvPr/>
                </p:nvSpPr>
                <p:spPr>
                  <a:xfrm>
                    <a:off x="7460149" y="5226351"/>
                    <a:ext cx="1004641" cy="844732"/>
                  </a:xfrm>
                  <a:custGeom>
                    <a:avLst/>
                    <a:gdLst>
                      <a:gd name="connsiteX0" fmla="*/ 1004641 w 1004641"/>
                      <a:gd name="connsiteY0" fmla="*/ 19675 h 844732"/>
                      <a:gd name="connsiteX1" fmla="*/ 1004641 w 1004641"/>
                      <a:gd name="connsiteY1" fmla="*/ 650210 h 844732"/>
                      <a:gd name="connsiteX2" fmla="*/ 985058 w 1004641"/>
                      <a:gd name="connsiteY2" fmla="*/ 669885 h 844732"/>
                      <a:gd name="connsiteX3" fmla="*/ 600932 w 1004641"/>
                      <a:gd name="connsiteY3" fmla="*/ 669885 h 844732"/>
                      <a:gd name="connsiteX4" fmla="*/ 600932 w 1004641"/>
                      <a:gd name="connsiteY4" fmla="*/ 814718 h 844732"/>
                      <a:gd name="connsiteX5" fmla="*/ 756692 w 1004641"/>
                      <a:gd name="connsiteY5" fmla="*/ 814718 h 844732"/>
                      <a:gd name="connsiteX6" fmla="*/ 786576 w 1004641"/>
                      <a:gd name="connsiteY6" fmla="*/ 844733 h 844732"/>
                      <a:gd name="connsiteX7" fmla="*/ 218065 w 1004641"/>
                      <a:gd name="connsiteY7" fmla="*/ 844733 h 844732"/>
                      <a:gd name="connsiteX8" fmla="*/ 226847 w 1004641"/>
                      <a:gd name="connsiteY8" fmla="*/ 823538 h 844732"/>
                      <a:gd name="connsiteX9" fmla="*/ 247957 w 1004641"/>
                      <a:gd name="connsiteY9" fmla="*/ 814718 h 844732"/>
                      <a:gd name="connsiteX10" fmla="*/ 416038 w 1004641"/>
                      <a:gd name="connsiteY10" fmla="*/ 814718 h 844732"/>
                      <a:gd name="connsiteX11" fmla="*/ 416038 w 1004641"/>
                      <a:gd name="connsiteY11" fmla="*/ 669885 h 844732"/>
                      <a:gd name="connsiteX12" fmla="*/ 19591 w 1004641"/>
                      <a:gd name="connsiteY12" fmla="*/ 669885 h 844732"/>
                      <a:gd name="connsiteX13" fmla="*/ 0 w 1004641"/>
                      <a:gd name="connsiteY13" fmla="*/ 650210 h 844732"/>
                      <a:gd name="connsiteX14" fmla="*/ 0 w 1004641"/>
                      <a:gd name="connsiteY14" fmla="*/ 19675 h 844732"/>
                      <a:gd name="connsiteX15" fmla="*/ 19591 w 1004641"/>
                      <a:gd name="connsiteY15" fmla="*/ 0 h 844732"/>
                      <a:gd name="connsiteX16" fmla="*/ 985058 w 1004641"/>
                      <a:gd name="connsiteY16" fmla="*/ 0 h 844732"/>
                      <a:gd name="connsiteX17" fmla="*/ 1004641 w 1004641"/>
                      <a:gd name="connsiteY17" fmla="*/ 19675 h 84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44732">
                        <a:moveTo>
                          <a:pt x="1004641" y="19675"/>
                        </a:moveTo>
                        <a:lnTo>
                          <a:pt x="1004641" y="650210"/>
                        </a:lnTo>
                        <a:cubicBezTo>
                          <a:pt x="1004641" y="661000"/>
                          <a:pt x="995860" y="669885"/>
                          <a:pt x="985058" y="669885"/>
                        </a:cubicBezTo>
                        <a:lnTo>
                          <a:pt x="600932" y="669885"/>
                        </a:lnTo>
                        <a:lnTo>
                          <a:pt x="600932" y="814718"/>
                        </a:lnTo>
                        <a:lnTo>
                          <a:pt x="756692" y="814718"/>
                        </a:lnTo>
                        <a:cubicBezTo>
                          <a:pt x="773117" y="814718"/>
                          <a:pt x="786576" y="828237"/>
                          <a:pt x="786576" y="844733"/>
                        </a:cubicBezTo>
                        <a:lnTo>
                          <a:pt x="218065" y="844733"/>
                        </a:lnTo>
                        <a:cubicBezTo>
                          <a:pt x="218065" y="836481"/>
                          <a:pt x="221418" y="828991"/>
                          <a:pt x="226847" y="823538"/>
                        </a:cubicBezTo>
                        <a:cubicBezTo>
                          <a:pt x="232284" y="818077"/>
                          <a:pt x="239741" y="814718"/>
                          <a:pt x="247957" y="814718"/>
                        </a:cubicBezTo>
                        <a:lnTo>
                          <a:pt x="416038" y="814718"/>
                        </a:lnTo>
                        <a:lnTo>
                          <a:pt x="416038" y="669885"/>
                        </a:lnTo>
                        <a:lnTo>
                          <a:pt x="19591" y="669885"/>
                        </a:lnTo>
                        <a:cubicBezTo>
                          <a:pt x="8782" y="669885"/>
                          <a:pt x="0" y="661000"/>
                          <a:pt x="0" y="650210"/>
                        </a:cubicBezTo>
                        <a:lnTo>
                          <a:pt x="0" y="19675"/>
                        </a:lnTo>
                        <a:cubicBezTo>
                          <a:pt x="0" y="8885"/>
                          <a:pt x="8782" y="0"/>
                          <a:pt x="19591" y="0"/>
                        </a:cubicBezTo>
                        <a:lnTo>
                          <a:pt x="985058" y="0"/>
                        </a:lnTo>
                        <a:cubicBezTo>
                          <a:pt x="995860" y="0"/>
                          <a:pt x="1004641" y="8885"/>
                          <a:pt x="1004641" y="19675"/>
                        </a:cubicBezTo>
                        <a:close/>
                      </a:path>
                    </a:pathLst>
                  </a:custGeom>
                  <a:solidFill>
                    <a:srgbClr val="9FCEEF"/>
                  </a:solidFill>
                  <a:ln w="0" cap="flat">
                    <a:noFill/>
                    <a:prstDash val="solid"/>
                    <a:miter/>
                  </a:ln>
                </p:spPr>
                <p:txBody>
                  <a:bodyPr rtlCol="0" anchor="ctr"/>
                  <a:lstStyle/>
                  <a:p>
                    <a:endParaRPr lang="nl-NL"/>
                  </a:p>
                </p:txBody>
              </p:sp>
              <p:sp>
                <p:nvSpPr>
                  <p:cNvPr id="383" name="Vrije vorm 382">
                    <a:extLst>
                      <a:ext uri="{FF2B5EF4-FFF2-40B4-BE49-F238E27FC236}">
                        <a16:creationId xmlns:a16="http://schemas.microsoft.com/office/drawing/2014/main" id="{31F310EE-0264-6E6A-0BA4-BA699C9A4C95}"/>
                      </a:ext>
                    </a:extLst>
                  </p:cNvPr>
                  <p:cNvSpPr/>
                  <p:nvPr/>
                </p:nvSpPr>
                <p:spPr>
                  <a:xfrm>
                    <a:off x="7876155" y="5896226"/>
                    <a:ext cx="184933" cy="94984"/>
                  </a:xfrm>
                  <a:custGeom>
                    <a:avLst/>
                    <a:gdLst>
                      <a:gd name="connsiteX0" fmla="*/ 0 w 184933"/>
                      <a:gd name="connsiteY0" fmla="*/ 0 h 94984"/>
                      <a:gd name="connsiteX1" fmla="*/ 184934 w 184933"/>
                      <a:gd name="connsiteY1" fmla="*/ 94985 h 94984"/>
                      <a:gd name="connsiteX2" fmla="*/ 184934 w 184933"/>
                      <a:gd name="connsiteY2" fmla="*/ 0 h 94984"/>
                      <a:gd name="connsiteX3" fmla="*/ 0 w 184933"/>
                      <a:gd name="connsiteY3" fmla="*/ 0 h 94984"/>
                    </a:gdLst>
                    <a:ahLst/>
                    <a:cxnLst>
                      <a:cxn ang="0">
                        <a:pos x="connsiteX0" y="connsiteY0"/>
                      </a:cxn>
                      <a:cxn ang="0">
                        <a:pos x="connsiteX1" y="connsiteY1"/>
                      </a:cxn>
                      <a:cxn ang="0">
                        <a:pos x="connsiteX2" y="connsiteY2"/>
                      </a:cxn>
                      <a:cxn ang="0">
                        <a:pos x="connsiteX3" y="connsiteY3"/>
                      </a:cxn>
                    </a:cxnLst>
                    <a:rect l="l" t="t" r="r" b="b"/>
                    <a:pathLst>
                      <a:path w="184933" h="94984">
                        <a:moveTo>
                          <a:pt x="0" y="0"/>
                        </a:moveTo>
                        <a:lnTo>
                          <a:pt x="184934" y="94985"/>
                        </a:lnTo>
                        <a:lnTo>
                          <a:pt x="184934" y="0"/>
                        </a:lnTo>
                        <a:lnTo>
                          <a:pt x="0" y="0"/>
                        </a:lnTo>
                        <a:close/>
                      </a:path>
                    </a:pathLst>
                  </a:custGeom>
                  <a:solidFill>
                    <a:srgbClr val="86C2EB"/>
                  </a:solidFill>
                  <a:ln w="0" cap="flat">
                    <a:noFill/>
                    <a:prstDash val="solid"/>
                    <a:miter/>
                  </a:ln>
                </p:spPr>
                <p:txBody>
                  <a:bodyPr rtlCol="0" anchor="ctr"/>
                  <a:lstStyle/>
                  <a:p>
                    <a:endParaRPr lang="nl-NL"/>
                  </a:p>
                </p:txBody>
              </p:sp>
              <p:sp>
                <p:nvSpPr>
                  <p:cNvPr id="384" name="Vrije vorm 383">
                    <a:extLst>
                      <a:ext uri="{FF2B5EF4-FFF2-40B4-BE49-F238E27FC236}">
                        <a16:creationId xmlns:a16="http://schemas.microsoft.com/office/drawing/2014/main" id="{905DC03A-0022-038C-FE05-AA2D3C2A6B21}"/>
                      </a:ext>
                    </a:extLst>
                  </p:cNvPr>
                  <p:cNvSpPr/>
                  <p:nvPr/>
                </p:nvSpPr>
                <p:spPr>
                  <a:xfrm>
                    <a:off x="7485129" y="5257003"/>
                    <a:ext cx="954689" cy="608566"/>
                  </a:xfrm>
                  <a:custGeom>
                    <a:avLst/>
                    <a:gdLst>
                      <a:gd name="connsiteX0" fmla="*/ 0 w 954689"/>
                      <a:gd name="connsiteY0" fmla="*/ 0 h 608566"/>
                      <a:gd name="connsiteX1" fmla="*/ 954690 w 954689"/>
                      <a:gd name="connsiteY1" fmla="*/ 0 h 608566"/>
                      <a:gd name="connsiteX2" fmla="*/ 954690 w 954689"/>
                      <a:gd name="connsiteY2" fmla="*/ 608567 h 608566"/>
                      <a:gd name="connsiteX3" fmla="*/ 0 w 954689"/>
                      <a:gd name="connsiteY3" fmla="*/ 608567 h 608566"/>
                    </a:gdLst>
                    <a:ahLst/>
                    <a:cxnLst>
                      <a:cxn ang="0">
                        <a:pos x="connsiteX0" y="connsiteY0"/>
                      </a:cxn>
                      <a:cxn ang="0">
                        <a:pos x="connsiteX1" y="connsiteY1"/>
                      </a:cxn>
                      <a:cxn ang="0">
                        <a:pos x="connsiteX2" y="connsiteY2"/>
                      </a:cxn>
                      <a:cxn ang="0">
                        <a:pos x="connsiteX3" y="connsiteY3"/>
                      </a:cxn>
                    </a:cxnLst>
                    <a:rect l="l" t="t" r="r" b="b"/>
                    <a:pathLst>
                      <a:path w="954689" h="608566">
                        <a:moveTo>
                          <a:pt x="0" y="0"/>
                        </a:moveTo>
                        <a:lnTo>
                          <a:pt x="954690" y="0"/>
                        </a:lnTo>
                        <a:lnTo>
                          <a:pt x="954690" y="608567"/>
                        </a:lnTo>
                        <a:lnTo>
                          <a:pt x="0" y="608567"/>
                        </a:lnTo>
                        <a:close/>
                      </a:path>
                    </a:pathLst>
                  </a:custGeom>
                  <a:solidFill>
                    <a:srgbClr val="FFFFFF"/>
                  </a:solidFill>
                  <a:ln w="0" cap="flat">
                    <a:noFill/>
                    <a:prstDash val="solid"/>
                    <a:miter/>
                  </a:ln>
                </p:spPr>
                <p:txBody>
                  <a:bodyPr rtlCol="0" anchor="ctr"/>
                  <a:lstStyle/>
                  <a:p>
                    <a:endParaRPr lang="nl-NL"/>
                  </a:p>
                </p:txBody>
              </p:sp>
            </p:grpSp>
            <p:grpSp>
              <p:nvGrpSpPr>
                <p:cNvPr id="194" name="Groep 193">
                  <a:extLst>
                    <a:ext uri="{FF2B5EF4-FFF2-40B4-BE49-F238E27FC236}">
                      <a16:creationId xmlns:a16="http://schemas.microsoft.com/office/drawing/2014/main" id="{081AFE98-2D61-CC0A-3D2A-E79E1BE9800C}"/>
                    </a:ext>
                  </a:extLst>
                </p:cNvPr>
                <p:cNvGrpSpPr/>
                <p:nvPr/>
              </p:nvGrpSpPr>
              <p:grpSpPr>
                <a:xfrm>
                  <a:off x="7483972" y="5255022"/>
                  <a:ext cx="954000" cy="149954"/>
                  <a:chOff x="7471466" y="2554804"/>
                  <a:chExt cx="1217227" cy="191329"/>
                </a:xfrm>
              </p:grpSpPr>
              <p:sp>
                <p:nvSpPr>
                  <p:cNvPr id="195" name="Rechthoek 194">
                    <a:extLst>
                      <a:ext uri="{FF2B5EF4-FFF2-40B4-BE49-F238E27FC236}">
                        <a16:creationId xmlns:a16="http://schemas.microsoft.com/office/drawing/2014/main" id="{C7253702-6B45-8BE1-156B-4EB66A5167AB}"/>
                      </a:ext>
                    </a:extLst>
                  </p:cNvPr>
                  <p:cNvSpPr/>
                  <p:nvPr/>
                </p:nvSpPr>
                <p:spPr>
                  <a:xfrm>
                    <a:off x="7471466" y="2554804"/>
                    <a:ext cx="1217227"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96" name="Ovaal 195">
                    <a:extLst>
                      <a:ext uri="{FF2B5EF4-FFF2-40B4-BE49-F238E27FC236}">
                        <a16:creationId xmlns:a16="http://schemas.microsoft.com/office/drawing/2014/main" id="{3ECB0C40-FB33-CC05-CC92-892288589564}"/>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97" name="Rechte verbindingslijn 196">
                    <a:extLst>
                      <a:ext uri="{FF2B5EF4-FFF2-40B4-BE49-F238E27FC236}">
                        <a16:creationId xmlns:a16="http://schemas.microsoft.com/office/drawing/2014/main" id="{A8FB18EA-6759-C5CD-C277-EB1BD5ABADDB}"/>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0FA0373-6CDB-DB87-BB6F-75269F5A11DB}"/>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29" name="Rechthoek 228">
                  <a:extLst>
                    <a:ext uri="{FF2B5EF4-FFF2-40B4-BE49-F238E27FC236}">
                      <a16:creationId xmlns:a16="http://schemas.microsoft.com/office/drawing/2014/main" id="{B28B33A1-5426-B406-19AB-38228F98F31C}"/>
                    </a:ext>
                  </a:extLst>
                </p:cNvPr>
                <p:cNvSpPr/>
                <p:nvPr/>
              </p:nvSpPr>
              <p:spPr>
                <a:xfrm>
                  <a:off x="7485677" y="581810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7" name="Tekstvak 76">
                <a:extLst>
                  <a:ext uri="{FF2B5EF4-FFF2-40B4-BE49-F238E27FC236}">
                    <a16:creationId xmlns:a16="http://schemas.microsoft.com/office/drawing/2014/main" id="{464CC3CC-68DC-4E96-DCE6-A91BF225485E}"/>
                  </a:ext>
                </a:extLst>
              </p:cNvPr>
              <p:cNvSpPr txBox="1"/>
              <p:nvPr/>
            </p:nvSpPr>
            <p:spPr>
              <a:xfrm>
                <a:off x="4580020" y="5083132"/>
                <a:ext cx="735159" cy="215444"/>
              </a:xfrm>
              <a:prstGeom prst="rect">
                <a:avLst/>
              </a:prstGeom>
              <a:noFill/>
            </p:spPr>
            <p:txBody>
              <a:bodyPr wrap="square" lIns="0" tIns="0" rIns="0" bIns="0" rtlCol="0">
                <a:spAutoFit/>
              </a:bodyPr>
              <a:lstStyle/>
              <a:p>
                <a:pPr algn="ctr"/>
                <a:r>
                  <a:rPr lang="nl-NL" sz="1400">
                    <a:solidFill>
                      <a:schemeClr val="tx2"/>
                    </a:solidFill>
                  </a:rPr>
                  <a:t>TRIS</a:t>
                </a:r>
              </a:p>
            </p:txBody>
          </p:sp>
        </p:grpSp>
      </p:grpSp>
      <p:grpSp>
        <p:nvGrpSpPr>
          <p:cNvPr id="274" name="Groep 273">
            <a:extLst>
              <a:ext uri="{FF2B5EF4-FFF2-40B4-BE49-F238E27FC236}">
                <a16:creationId xmlns:a16="http://schemas.microsoft.com/office/drawing/2014/main" id="{16C3FFE6-106C-B864-DE9D-91C35632C994}"/>
              </a:ext>
            </a:extLst>
          </p:cNvPr>
          <p:cNvGrpSpPr/>
          <p:nvPr/>
        </p:nvGrpSpPr>
        <p:grpSpPr>
          <a:xfrm>
            <a:off x="5560925" y="2034089"/>
            <a:ext cx="980870" cy="1204801"/>
            <a:chOff x="4266988" y="2031197"/>
            <a:chExt cx="980870" cy="1204801"/>
          </a:xfrm>
        </p:grpSpPr>
        <p:grpSp>
          <p:nvGrpSpPr>
            <p:cNvPr id="350" name="Graphic 24">
              <a:extLst>
                <a:ext uri="{FF2B5EF4-FFF2-40B4-BE49-F238E27FC236}">
                  <a16:creationId xmlns:a16="http://schemas.microsoft.com/office/drawing/2014/main" id="{B9666B8B-A671-D6F0-F36E-5E6709BEF97D}"/>
                </a:ext>
              </a:extLst>
            </p:cNvPr>
            <p:cNvGrpSpPr/>
            <p:nvPr/>
          </p:nvGrpSpPr>
          <p:grpSpPr>
            <a:xfrm>
              <a:off x="4266988" y="2031197"/>
              <a:ext cx="980870" cy="1204801"/>
              <a:chOff x="6937442" y="1973259"/>
              <a:chExt cx="1134600" cy="1393628"/>
            </a:xfrm>
          </p:grpSpPr>
          <p:sp>
            <p:nvSpPr>
              <p:cNvPr id="351" name="Vrije vorm 350">
                <a:extLst>
                  <a:ext uri="{FF2B5EF4-FFF2-40B4-BE49-F238E27FC236}">
                    <a16:creationId xmlns:a16="http://schemas.microsoft.com/office/drawing/2014/main" id="{C843B2F8-6559-C981-09FE-BFA3B7297E9F}"/>
                  </a:ext>
                </a:extLst>
              </p:cNvPr>
              <p:cNvSpPr/>
              <p:nvPr/>
            </p:nvSpPr>
            <p:spPr>
              <a:xfrm>
                <a:off x="6957828" y="2015818"/>
                <a:ext cx="1093825" cy="1351065"/>
              </a:xfrm>
              <a:custGeom>
                <a:avLst/>
                <a:gdLst>
                  <a:gd name="connsiteX0" fmla="*/ 0 w 1093825"/>
                  <a:gd name="connsiteY0" fmla="*/ 0 h 1351065"/>
                  <a:gd name="connsiteX1" fmla="*/ 1093826 w 1093825"/>
                  <a:gd name="connsiteY1" fmla="*/ 0 h 1351065"/>
                  <a:gd name="connsiteX2" fmla="*/ 1093826 w 1093825"/>
                  <a:gd name="connsiteY2" fmla="*/ 1351066 h 1351065"/>
                  <a:gd name="connsiteX3" fmla="*/ 0 w 1093825"/>
                  <a:gd name="connsiteY3" fmla="*/ 1351066 h 1351065"/>
                </a:gdLst>
                <a:ahLst/>
                <a:cxnLst>
                  <a:cxn ang="0">
                    <a:pos x="connsiteX0" y="connsiteY0"/>
                  </a:cxn>
                  <a:cxn ang="0">
                    <a:pos x="connsiteX1" y="connsiteY1"/>
                  </a:cxn>
                  <a:cxn ang="0">
                    <a:pos x="connsiteX2" y="connsiteY2"/>
                  </a:cxn>
                  <a:cxn ang="0">
                    <a:pos x="connsiteX3" y="connsiteY3"/>
                  </a:cxn>
                </a:cxnLst>
                <a:rect l="l" t="t" r="r" b="b"/>
                <a:pathLst>
                  <a:path w="1093825" h="1351065">
                    <a:moveTo>
                      <a:pt x="0" y="0"/>
                    </a:moveTo>
                    <a:lnTo>
                      <a:pt x="1093826" y="0"/>
                    </a:lnTo>
                    <a:lnTo>
                      <a:pt x="1093826" y="1351066"/>
                    </a:lnTo>
                    <a:lnTo>
                      <a:pt x="0" y="1351066"/>
                    </a:lnTo>
                    <a:close/>
                  </a:path>
                </a:pathLst>
              </a:custGeom>
              <a:solidFill>
                <a:srgbClr val="51BBC7"/>
              </a:solidFill>
              <a:ln w="0" cap="flat">
                <a:noFill/>
                <a:prstDash val="solid"/>
                <a:miter/>
              </a:ln>
            </p:spPr>
            <p:txBody>
              <a:bodyPr rtlCol="0" anchor="ctr"/>
              <a:lstStyle/>
              <a:p>
                <a:endParaRPr lang="nl-NL"/>
              </a:p>
            </p:txBody>
          </p:sp>
          <p:sp>
            <p:nvSpPr>
              <p:cNvPr id="352" name="Vrije vorm 351">
                <a:extLst>
                  <a:ext uri="{FF2B5EF4-FFF2-40B4-BE49-F238E27FC236}">
                    <a16:creationId xmlns:a16="http://schemas.microsoft.com/office/drawing/2014/main" id="{C7CE190E-9016-89FE-8666-8732055545EF}"/>
                  </a:ext>
                </a:extLst>
              </p:cNvPr>
              <p:cNvSpPr/>
              <p:nvPr/>
            </p:nvSpPr>
            <p:spPr>
              <a:xfrm>
                <a:off x="6937442" y="1973259"/>
                <a:ext cx="1134600" cy="42559"/>
              </a:xfrm>
              <a:custGeom>
                <a:avLst/>
                <a:gdLst>
                  <a:gd name="connsiteX0" fmla="*/ 0 w 1134600"/>
                  <a:gd name="connsiteY0" fmla="*/ 0 h 42559"/>
                  <a:gd name="connsiteX1" fmla="*/ 1134600 w 1134600"/>
                  <a:gd name="connsiteY1" fmla="*/ 0 h 42559"/>
                  <a:gd name="connsiteX2" fmla="*/ 1134600 w 1134600"/>
                  <a:gd name="connsiteY2" fmla="*/ 42559 h 42559"/>
                  <a:gd name="connsiteX3" fmla="*/ 0 w 1134600"/>
                  <a:gd name="connsiteY3" fmla="*/ 42559 h 42559"/>
                </a:gdLst>
                <a:ahLst/>
                <a:cxnLst>
                  <a:cxn ang="0">
                    <a:pos x="connsiteX0" y="connsiteY0"/>
                  </a:cxn>
                  <a:cxn ang="0">
                    <a:pos x="connsiteX1" y="connsiteY1"/>
                  </a:cxn>
                  <a:cxn ang="0">
                    <a:pos x="connsiteX2" y="connsiteY2"/>
                  </a:cxn>
                  <a:cxn ang="0">
                    <a:pos x="connsiteX3" y="connsiteY3"/>
                  </a:cxn>
                </a:cxnLst>
                <a:rect l="l" t="t" r="r" b="b"/>
                <a:pathLst>
                  <a:path w="1134600" h="42559">
                    <a:moveTo>
                      <a:pt x="0" y="0"/>
                    </a:moveTo>
                    <a:lnTo>
                      <a:pt x="1134600" y="0"/>
                    </a:lnTo>
                    <a:lnTo>
                      <a:pt x="1134600" y="42559"/>
                    </a:lnTo>
                    <a:lnTo>
                      <a:pt x="0" y="42559"/>
                    </a:lnTo>
                    <a:close/>
                  </a:path>
                </a:pathLst>
              </a:custGeom>
              <a:solidFill>
                <a:srgbClr val="00A9B9"/>
              </a:solidFill>
              <a:ln w="0" cap="flat">
                <a:noFill/>
                <a:prstDash val="solid"/>
                <a:miter/>
              </a:ln>
            </p:spPr>
            <p:txBody>
              <a:bodyPr rtlCol="0" anchor="ctr"/>
              <a:lstStyle/>
              <a:p>
                <a:endParaRPr lang="nl-NL"/>
              </a:p>
            </p:txBody>
          </p:sp>
          <p:sp>
            <p:nvSpPr>
              <p:cNvPr id="353" name="Vrije vorm 352">
                <a:extLst>
                  <a:ext uri="{FF2B5EF4-FFF2-40B4-BE49-F238E27FC236}">
                    <a16:creationId xmlns:a16="http://schemas.microsoft.com/office/drawing/2014/main" id="{0A18853B-BC78-D952-33AB-C9B7850FC535}"/>
                  </a:ext>
                </a:extLst>
              </p:cNvPr>
              <p:cNvSpPr/>
              <p:nvPr/>
            </p:nvSpPr>
            <p:spPr>
              <a:xfrm rot="5400000">
                <a:off x="7339133" y="3016690"/>
                <a:ext cx="331228" cy="369165"/>
              </a:xfrm>
              <a:custGeom>
                <a:avLst/>
                <a:gdLst>
                  <a:gd name="connsiteX0" fmla="*/ 0 w 331228"/>
                  <a:gd name="connsiteY0" fmla="*/ 0 h 369165"/>
                  <a:gd name="connsiteX1" fmla="*/ 331229 w 331228"/>
                  <a:gd name="connsiteY1" fmla="*/ 0 h 369165"/>
                  <a:gd name="connsiteX2" fmla="*/ 331229 w 331228"/>
                  <a:gd name="connsiteY2" fmla="*/ 369166 h 369165"/>
                  <a:gd name="connsiteX3" fmla="*/ 0 w 331228"/>
                  <a:gd name="connsiteY3" fmla="*/ 369166 h 369165"/>
                </a:gdLst>
                <a:ahLst/>
                <a:cxnLst>
                  <a:cxn ang="0">
                    <a:pos x="connsiteX0" y="connsiteY0"/>
                  </a:cxn>
                  <a:cxn ang="0">
                    <a:pos x="connsiteX1" y="connsiteY1"/>
                  </a:cxn>
                  <a:cxn ang="0">
                    <a:pos x="connsiteX2" y="connsiteY2"/>
                  </a:cxn>
                  <a:cxn ang="0">
                    <a:pos x="connsiteX3" y="connsiteY3"/>
                  </a:cxn>
                </a:cxnLst>
                <a:rect l="l" t="t" r="r" b="b"/>
                <a:pathLst>
                  <a:path w="331228" h="369165">
                    <a:moveTo>
                      <a:pt x="0" y="0"/>
                    </a:moveTo>
                    <a:lnTo>
                      <a:pt x="331229" y="0"/>
                    </a:lnTo>
                    <a:lnTo>
                      <a:pt x="331229" y="369166"/>
                    </a:lnTo>
                    <a:lnTo>
                      <a:pt x="0" y="369166"/>
                    </a:lnTo>
                    <a:close/>
                  </a:path>
                </a:pathLst>
              </a:custGeom>
              <a:solidFill>
                <a:srgbClr val="AEDDE3"/>
              </a:solidFill>
              <a:ln w="0" cap="flat">
                <a:noFill/>
                <a:prstDash val="solid"/>
                <a:miter/>
              </a:ln>
            </p:spPr>
            <p:txBody>
              <a:bodyPr rtlCol="0" anchor="ctr"/>
              <a:lstStyle/>
              <a:p>
                <a:endParaRPr lang="nl-NL"/>
              </a:p>
            </p:txBody>
          </p:sp>
          <p:sp>
            <p:nvSpPr>
              <p:cNvPr id="354" name="Vrije vorm 353">
                <a:extLst>
                  <a:ext uri="{FF2B5EF4-FFF2-40B4-BE49-F238E27FC236}">
                    <a16:creationId xmlns:a16="http://schemas.microsoft.com/office/drawing/2014/main" id="{51B421D7-F315-07B3-10EB-B84C22C038A0}"/>
                  </a:ext>
                </a:extLst>
              </p:cNvPr>
              <p:cNvSpPr/>
              <p:nvPr/>
            </p:nvSpPr>
            <p:spPr>
              <a:xfrm rot="5400000">
                <a:off x="7755226"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5" name="Vrije vorm 354">
                <a:extLst>
                  <a:ext uri="{FF2B5EF4-FFF2-40B4-BE49-F238E27FC236}">
                    <a16:creationId xmlns:a16="http://schemas.microsoft.com/office/drawing/2014/main" id="{29232872-0DB7-A237-C9B5-5B14E80D7D82}"/>
                  </a:ext>
                </a:extLst>
              </p:cNvPr>
              <p:cNvSpPr/>
              <p:nvPr/>
            </p:nvSpPr>
            <p:spPr>
              <a:xfrm rot="5400000">
                <a:off x="7057914"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6" name="Vrije vorm 355">
                <a:extLst>
                  <a:ext uri="{FF2B5EF4-FFF2-40B4-BE49-F238E27FC236}">
                    <a16:creationId xmlns:a16="http://schemas.microsoft.com/office/drawing/2014/main" id="{4103CC76-FB3C-387A-E415-1632769BCC90}"/>
                  </a:ext>
                </a:extLst>
              </p:cNvPr>
              <p:cNvSpPr/>
              <p:nvPr/>
            </p:nvSpPr>
            <p:spPr>
              <a:xfrm rot="5400000">
                <a:off x="7755225" y="2752706"/>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7" name="Vrije vorm 356">
                <a:extLst>
                  <a:ext uri="{FF2B5EF4-FFF2-40B4-BE49-F238E27FC236}">
                    <a16:creationId xmlns:a16="http://schemas.microsoft.com/office/drawing/2014/main" id="{4DBF83BF-9CF6-FFBA-831D-5B4DDD19F29B}"/>
                  </a:ext>
                </a:extLst>
              </p:cNvPr>
              <p:cNvSpPr/>
              <p:nvPr/>
            </p:nvSpPr>
            <p:spPr>
              <a:xfrm rot="5400000">
                <a:off x="7057913"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8" name="Vrije vorm 357">
                <a:extLst>
                  <a:ext uri="{FF2B5EF4-FFF2-40B4-BE49-F238E27FC236}">
                    <a16:creationId xmlns:a16="http://schemas.microsoft.com/office/drawing/2014/main" id="{BC752677-1FEE-7198-23E4-725C816E6C7F}"/>
                  </a:ext>
                </a:extLst>
              </p:cNvPr>
              <p:cNvSpPr/>
              <p:nvPr/>
            </p:nvSpPr>
            <p:spPr>
              <a:xfrm rot="5400000">
                <a:off x="7406569"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9" name="Vrije vorm 358">
                <a:extLst>
                  <a:ext uri="{FF2B5EF4-FFF2-40B4-BE49-F238E27FC236}">
                    <a16:creationId xmlns:a16="http://schemas.microsoft.com/office/drawing/2014/main" id="{BBA0FAA0-DA4B-9964-9A58-30B36799A04B}"/>
                  </a:ext>
                </a:extLst>
              </p:cNvPr>
              <p:cNvSpPr/>
              <p:nvPr/>
            </p:nvSpPr>
            <p:spPr>
              <a:xfrm rot="5400000">
                <a:off x="7755227" y="24172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0" name="Vrije vorm 359">
                <a:extLst>
                  <a:ext uri="{FF2B5EF4-FFF2-40B4-BE49-F238E27FC236}">
                    <a16:creationId xmlns:a16="http://schemas.microsoft.com/office/drawing/2014/main" id="{E26EB028-9811-2867-65A6-813115594D66}"/>
                  </a:ext>
                </a:extLst>
              </p:cNvPr>
              <p:cNvSpPr/>
              <p:nvPr/>
            </p:nvSpPr>
            <p:spPr>
              <a:xfrm rot="5400000">
                <a:off x="7057912"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1" name="Vrije vorm 360">
                <a:extLst>
                  <a:ext uri="{FF2B5EF4-FFF2-40B4-BE49-F238E27FC236}">
                    <a16:creationId xmlns:a16="http://schemas.microsoft.com/office/drawing/2014/main" id="{16E1292A-C1C2-2B69-C4EC-F443402F02EF}"/>
                  </a:ext>
                </a:extLst>
              </p:cNvPr>
              <p:cNvSpPr/>
              <p:nvPr/>
            </p:nvSpPr>
            <p:spPr>
              <a:xfrm rot="5400000">
                <a:off x="7406571"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2" name="Vrije vorm 361">
                <a:extLst>
                  <a:ext uri="{FF2B5EF4-FFF2-40B4-BE49-F238E27FC236}">
                    <a16:creationId xmlns:a16="http://schemas.microsoft.com/office/drawing/2014/main" id="{7C6B0996-F8C4-DBB7-0BDC-A55A9F63D8E6}"/>
                  </a:ext>
                </a:extLst>
              </p:cNvPr>
              <p:cNvSpPr/>
              <p:nvPr/>
            </p:nvSpPr>
            <p:spPr>
              <a:xfrm rot="5400000">
                <a:off x="7755222" y="208171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3" name="Vrije vorm 362">
                <a:extLst>
                  <a:ext uri="{FF2B5EF4-FFF2-40B4-BE49-F238E27FC236}">
                    <a16:creationId xmlns:a16="http://schemas.microsoft.com/office/drawing/2014/main" id="{1365B90F-E21C-B0CA-8038-EA24F5CA278F}"/>
                  </a:ext>
                </a:extLst>
              </p:cNvPr>
              <p:cNvSpPr/>
              <p:nvPr/>
            </p:nvSpPr>
            <p:spPr>
              <a:xfrm rot="5400000">
                <a:off x="7057912"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4" name="Vrije vorm 363">
                <a:extLst>
                  <a:ext uri="{FF2B5EF4-FFF2-40B4-BE49-F238E27FC236}">
                    <a16:creationId xmlns:a16="http://schemas.microsoft.com/office/drawing/2014/main" id="{2FBD24B1-633E-7F3F-3683-A4D4DE4CC38D}"/>
                  </a:ext>
                </a:extLst>
              </p:cNvPr>
              <p:cNvSpPr/>
              <p:nvPr/>
            </p:nvSpPr>
            <p:spPr>
              <a:xfrm rot="5400000">
                <a:off x="7406569"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grpSp>
        <p:grpSp>
          <p:nvGrpSpPr>
            <p:cNvPr id="154" name="Groep 153">
              <a:extLst>
                <a:ext uri="{FF2B5EF4-FFF2-40B4-BE49-F238E27FC236}">
                  <a16:creationId xmlns:a16="http://schemas.microsoft.com/office/drawing/2014/main" id="{D837FC7B-BAD1-5F99-DB82-2451201B79F1}"/>
                </a:ext>
              </a:extLst>
            </p:cNvPr>
            <p:cNvGrpSpPr/>
            <p:nvPr/>
          </p:nvGrpSpPr>
          <p:grpSpPr>
            <a:xfrm>
              <a:off x="4324659" y="2505721"/>
              <a:ext cx="872327" cy="730275"/>
              <a:chOff x="4331865" y="2505721"/>
              <a:chExt cx="872327" cy="730275"/>
            </a:xfrm>
          </p:grpSpPr>
          <p:grpSp>
            <p:nvGrpSpPr>
              <p:cNvPr id="369" name="Groep 368">
                <a:extLst>
                  <a:ext uri="{FF2B5EF4-FFF2-40B4-BE49-F238E27FC236}">
                    <a16:creationId xmlns:a16="http://schemas.microsoft.com/office/drawing/2014/main" id="{4CD3388F-1F83-E844-73C8-DA86C7945955}"/>
                  </a:ext>
                </a:extLst>
              </p:cNvPr>
              <p:cNvGrpSpPr/>
              <p:nvPr/>
            </p:nvGrpSpPr>
            <p:grpSpPr>
              <a:xfrm>
                <a:off x="4331865" y="2505721"/>
                <a:ext cx="872327" cy="730275"/>
                <a:chOff x="7449942" y="2522154"/>
                <a:chExt cx="1009046" cy="844730"/>
              </a:xfrm>
            </p:grpSpPr>
            <p:grpSp>
              <p:nvGrpSpPr>
                <p:cNvPr id="365" name="Graphic 24">
                  <a:extLst>
                    <a:ext uri="{FF2B5EF4-FFF2-40B4-BE49-F238E27FC236}">
                      <a16:creationId xmlns:a16="http://schemas.microsoft.com/office/drawing/2014/main" id="{9F12BC85-D011-F403-DEF9-C8859BFB6183}"/>
                    </a:ext>
                  </a:extLst>
                </p:cNvPr>
                <p:cNvGrpSpPr/>
                <p:nvPr/>
              </p:nvGrpSpPr>
              <p:grpSpPr>
                <a:xfrm>
                  <a:off x="7449942" y="2522154"/>
                  <a:ext cx="1009046" cy="844730"/>
                  <a:chOff x="7449942" y="2522154"/>
                  <a:chExt cx="1009046" cy="844730"/>
                </a:xfrm>
              </p:grpSpPr>
              <p:sp>
                <p:nvSpPr>
                  <p:cNvPr id="366" name="Vrije vorm 365">
                    <a:extLst>
                      <a:ext uri="{FF2B5EF4-FFF2-40B4-BE49-F238E27FC236}">
                        <a16:creationId xmlns:a16="http://schemas.microsoft.com/office/drawing/2014/main" id="{C3C4F241-4CE3-404A-4AC6-D410D3B1FF38}"/>
                      </a:ext>
                    </a:extLst>
                  </p:cNvPr>
                  <p:cNvSpPr/>
                  <p:nvPr/>
                </p:nvSpPr>
                <p:spPr>
                  <a:xfrm>
                    <a:off x="7449942" y="2522154"/>
                    <a:ext cx="1009046" cy="844730"/>
                  </a:xfrm>
                  <a:custGeom>
                    <a:avLst/>
                    <a:gdLst>
                      <a:gd name="connsiteX0" fmla="*/ 1009047 w 1009046"/>
                      <a:gd name="connsiteY0" fmla="*/ 19675 h 844730"/>
                      <a:gd name="connsiteX1" fmla="*/ 1009047 w 1009046"/>
                      <a:gd name="connsiteY1" fmla="*/ 650214 h 844730"/>
                      <a:gd name="connsiteX2" fmla="*/ 989369 w 1009046"/>
                      <a:gd name="connsiteY2" fmla="*/ 669883 h 844730"/>
                      <a:gd name="connsiteX3" fmla="*/ 603558 w 1009046"/>
                      <a:gd name="connsiteY3" fmla="*/ 669883 h 844730"/>
                      <a:gd name="connsiteX4" fmla="*/ 603558 w 1009046"/>
                      <a:gd name="connsiteY4" fmla="*/ 814715 h 844730"/>
                      <a:gd name="connsiteX5" fmla="*/ 760010 w 1009046"/>
                      <a:gd name="connsiteY5" fmla="*/ 814715 h 844730"/>
                      <a:gd name="connsiteX6" fmla="*/ 790025 w 1009046"/>
                      <a:gd name="connsiteY6" fmla="*/ 844730 h 844730"/>
                      <a:gd name="connsiteX7" fmla="*/ 219022 w 1009046"/>
                      <a:gd name="connsiteY7" fmla="*/ 844730 h 844730"/>
                      <a:gd name="connsiteX8" fmla="*/ 227843 w 1009046"/>
                      <a:gd name="connsiteY8" fmla="*/ 823535 h 844730"/>
                      <a:gd name="connsiteX9" fmla="*/ 249041 w 1009046"/>
                      <a:gd name="connsiteY9" fmla="*/ 814715 h 844730"/>
                      <a:gd name="connsiteX10" fmla="*/ 417862 w 1009046"/>
                      <a:gd name="connsiteY10" fmla="*/ 814715 h 844730"/>
                      <a:gd name="connsiteX11" fmla="*/ 417862 w 1009046"/>
                      <a:gd name="connsiteY11" fmla="*/ 669883 h 844730"/>
                      <a:gd name="connsiteX12" fmla="*/ 19674 w 1009046"/>
                      <a:gd name="connsiteY12" fmla="*/ 669883 h 844730"/>
                      <a:gd name="connsiteX13" fmla="*/ 0 w 1009046"/>
                      <a:gd name="connsiteY13" fmla="*/ 650214 h 844730"/>
                      <a:gd name="connsiteX14" fmla="*/ 0 w 1009046"/>
                      <a:gd name="connsiteY14" fmla="*/ 19675 h 844730"/>
                      <a:gd name="connsiteX15" fmla="*/ 19674 w 1009046"/>
                      <a:gd name="connsiteY15" fmla="*/ 0 h 844730"/>
                      <a:gd name="connsiteX16" fmla="*/ 989369 w 1009046"/>
                      <a:gd name="connsiteY16" fmla="*/ 0 h 844730"/>
                      <a:gd name="connsiteX17" fmla="*/ 1009047 w 1009046"/>
                      <a:gd name="connsiteY17" fmla="*/ 19675 h 84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9046" h="844730">
                        <a:moveTo>
                          <a:pt x="1009047" y="19675"/>
                        </a:moveTo>
                        <a:lnTo>
                          <a:pt x="1009047" y="650214"/>
                        </a:lnTo>
                        <a:cubicBezTo>
                          <a:pt x="1009047" y="660998"/>
                          <a:pt x="1000226" y="669883"/>
                          <a:pt x="989369" y="669883"/>
                        </a:cubicBezTo>
                        <a:lnTo>
                          <a:pt x="603558" y="669883"/>
                        </a:lnTo>
                        <a:lnTo>
                          <a:pt x="603558" y="814715"/>
                        </a:lnTo>
                        <a:lnTo>
                          <a:pt x="760010" y="814715"/>
                        </a:lnTo>
                        <a:cubicBezTo>
                          <a:pt x="776507" y="814715"/>
                          <a:pt x="790025" y="828234"/>
                          <a:pt x="790025" y="844730"/>
                        </a:cubicBezTo>
                        <a:lnTo>
                          <a:pt x="219022" y="844730"/>
                        </a:lnTo>
                        <a:cubicBezTo>
                          <a:pt x="219022" y="836486"/>
                          <a:pt x="222386" y="828996"/>
                          <a:pt x="227843" y="823535"/>
                        </a:cubicBezTo>
                        <a:cubicBezTo>
                          <a:pt x="233301" y="818075"/>
                          <a:pt x="240790" y="814715"/>
                          <a:pt x="249041" y="814715"/>
                        </a:cubicBezTo>
                        <a:lnTo>
                          <a:pt x="417862" y="814715"/>
                        </a:lnTo>
                        <a:lnTo>
                          <a:pt x="417862" y="669883"/>
                        </a:lnTo>
                        <a:lnTo>
                          <a:pt x="19674" y="669883"/>
                        </a:lnTo>
                        <a:cubicBezTo>
                          <a:pt x="8821" y="669883"/>
                          <a:pt x="0" y="660998"/>
                          <a:pt x="0" y="650214"/>
                        </a:cubicBezTo>
                        <a:lnTo>
                          <a:pt x="0" y="19675"/>
                        </a:lnTo>
                        <a:cubicBezTo>
                          <a:pt x="0" y="8885"/>
                          <a:pt x="8821" y="0"/>
                          <a:pt x="19674" y="0"/>
                        </a:cubicBezTo>
                        <a:lnTo>
                          <a:pt x="989369" y="0"/>
                        </a:lnTo>
                        <a:cubicBezTo>
                          <a:pt x="1000226" y="0"/>
                          <a:pt x="1009047" y="8885"/>
                          <a:pt x="1009047" y="19675"/>
                        </a:cubicBezTo>
                        <a:close/>
                      </a:path>
                    </a:pathLst>
                  </a:custGeom>
                  <a:solidFill>
                    <a:srgbClr val="9FCEEF"/>
                  </a:solidFill>
                  <a:ln w="0" cap="flat">
                    <a:noFill/>
                    <a:prstDash val="solid"/>
                    <a:miter/>
                  </a:ln>
                </p:spPr>
                <p:txBody>
                  <a:bodyPr rtlCol="0" anchor="ctr"/>
                  <a:lstStyle/>
                  <a:p>
                    <a:endParaRPr lang="nl-NL"/>
                  </a:p>
                </p:txBody>
              </p:sp>
              <p:sp>
                <p:nvSpPr>
                  <p:cNvPr id="367" name="Vrije vorm 366">
                    <a:extLst>
                      <a:ext uri="{FF2B5EF4-FFF2-40B4-BE49-F238E27FC236}">
                        <a16:creationId xmlns:a16="http://schemas.microsoft.com/office/drawing/2014/main" id="{AC154340-F3AC-FF9F-7CC3-25233B8881FE}"/>
                      </a:ext>
                    </a:extLst>
                  </p:cNvPr>
                  <p:cNvSpPr/>
                  <p:nvPr/>
                </p:nvSpPr>
                <p:spPr>
                  <a:xfrm>
                    <a:off x="7867772" y="3192028"/>
                    <a:ext cx="185736" cy="94986"/>
                  </a:xfrm>
                  <a:custGeom>
                    <a:avLst/>
                    <a:gdLst>
                      <a:gd name="connsiteX0" fmla="*/ 0 w 185736"/>
                      <a:gd name="connsiteY0" fmla="*/ 0 h 94986"/>
                      <a:gd name="connsiteX1" fmla="*/ 185737 w 185736"/>
                      <a:gd name="connsiteY1" fmla="*/ 94986 h 94986"/>
                      <a:gd name="connsiteX2" fmla="*/ 185737 w 185736"/>
                      <a:gd name="connsiteY2" fmla="*/ 0 h 94986"/>
                      <a:gd name="connsiteX3" fmla="*/ 0 w 185736"/>
                      <a:gd name="connsiteY3" fmla="*/ 0 h 94986"/>
                    </a:gdLst>
                    <a:ahLst/>
                    <a:cxnLst>
                      <a:cxn ang="0">
                        <a:pos x="connsiteX0" y="connsiteY0"/>
                      </a:cxn>
                      <a:cxn ang="0">
                        <a:pos x="connsiteX1" y="connsiteY1"/>
                      </a:cxn>
                      <a:cxn ang="0">
                        <a:pos x="connsiteX2" y="connsiteY2"/>
                      </a:cxn>
                      <a:cxn ang="0">
                        <a:pos x="connsiteX3" y="connsiteY3"/>
                      </a:cxn>
                    </a:cxnLst>
                    <a:rect l="l" t="t" r="r" b="b"/>
                    <a:pathLst>
                      <a:path w="185736" h="94986">
                        <a:moveTo>
                          <a:pt x="0" y="0"/>
                        </a:moveTo>
                        <a:lnTo>
                          <a:pt x="185737" y="94986"/>
                        </a:lnTo>
                        <a:lnTo>
                          <a:pt x="185737" y="0"/>
                        </a:lnTo>
                        <a:lnTo>
                          <a:pt x="0" y="0"/>
                        </a:lnTo>
                        <a:close/>
                      </a:path>
                    </a:pathLst>
                  </a:custGeom>
                  <a:solidFill>
                    <a:srgbClr val="86C2EB"/>
                  </a:solidFill>
                  <a:ln w="0" cap="flat">
                    <a:noFill/>
                    <a:prstDash val="solid"/>
                    <a:miter/>
                  </a:ln>
                </p:spPr>
                <p:txBody>
                  <a:bodyPr rtlCol="0" anchor="ctr"/>
                  <a:lstStyle/>
                  <a:p>
                    <a:endParaRPr lang="nl-NL"/>
                  </a:p>
                </p:txBody>
              </p:sp>
              <p:sp>
                <p:nvSpPr>
                  <p:cNvPr id="368" name="Vrije vorm 367">
                    <a:extLst>
                      <a:ext uri="{FF2B5EF4-FFF2-40B4-BE49-F238E27FC236}">
                        <a16:creationId xmlns:a16="http://schemas.microsoft.com/office/drawing/2014/main" id="{F1007008-8C04-75D7-011A-BEBBE0C44C27}"/>
                      </a:ext>
                    </a:extLst>
                  </p:cNvPr>
                  <p:cNvSpPr/>
                  <p:nvPr/>
                </p:nvSpPr>
                <p:spPr>
                  <a:xfrm>
                    <a:off x="7475031" y="2552806"/>
                    <a:ext cx="958876" cy="608566"/>
                  </a:xfrm>
                  <a:custGeom>
                    <a:avLst/>
                    <a:gdLst>
                      <a:gd name="connsiteX0" fmla="*/ 0 w 958876"/>
                      <a:gd name="connsiteY0" fmla="*/ 0 h 608566"/>
                      <a:gd name="connsiteX1" fmla="*/ 958877 w 958876"/>
                      <a:gd name="connsiteY1" fmla="*/ 0 h 608566"/>
                      <a:gd name="connsiteX2" fmla="*/ 958877 w 958876"/>
                      <a:gd name="connsiteY2" fmla="*/ 608566 h 608566"/>
                      <a:gd name="connsiteX3" fmla="*/ 0 w 958876"/>
                      <a:gd name="connsiteY3" fmla="*/ 608566 h 608566"/>
                    </a:gdLst>
                    <a:ahLst/>
                    <a:cxnLst>
                      <a:cxn ang="0">
                        <a:pos x="connsiteX0" y="connsiteY0"/>
                      </a:cxn>
                      <a:cxn ang="0">
                        <a:pos x="connsiteX1" y="connsiteY1"/>
                      </a:cxn>
                      <a:cxn ang="0">
                        <a:pos x="connsiteX2" y="connsiteY2"/>
                      </a:cxn>
                      <a:cxn ang="0">
                        <a:pos x="connsiteX3" y="connsiteY3"/>
                      </a:cxn>
                    </a:cxnLst>
                    <a:rect l="l" t="t" r="r" b="b"/>
                    <a:pathLst>
                      <a:path w="958876" h="608566">
                        <a:moveTo>
                          <a:pt x="0" y="0"/>
                        </a:moveTo>
                        <a:lnTo>
                          <a:pt x="958877" y="0"/>
                        </a:lnTo>
                        <a:lnTo>
                          <a:pt x="958877" y="608566"/>
                        </a:lnTo>
                        <a:lnTo>
                          <a:pt x="0" y="608566"/>
                        </a:lnTo>
                        <a:close/>
                      </a:path>
                    </a:pathLst>
                  </a:custGeom>
                  <a:solidFill>
                    <a:srgbClr val="FFFFFF"/>
                  </a:solidFill>
                  <a:ln w="0" cap="flat">
                    <a:noFill/>
                    <a:prstDash val="solid"/>
                    <a:miter/>
                  </a:ln>
                </p:spPr>
                <p:txBody>
                  <a:bodyPr rtlCol="0" anchor="ctr"/>
                  <a:lstStyle/>
                  <a:p>
                    <a:endParaRPr lang="nl-NL"/>
                  </a:p>
                </p:txBody>
              </p:sp>
            </p:grpSp>
            <p:sp>
              <p:nvSpPr>
                <p:cNvPr id="180" name="Rechthoek 179">
                  <a:extLst>
                    <a:ext uri="{FF2B5EF4-FFF2-40B4-BE49-F238E27FC236}">
                      <a16:creationId xmlns:a16="http://schemas.microsoft.com/office/drawing/2014/main" id="{6C27AB33-FB27-47E6-DB13-315443BFE5F7}"/>
                    </a:ext>
                  </a:extLst>
                </p:cNvPr>
                <p:cNvSpPr/>
                <p:nvPr/>
              </p:nvSpPr>
              <p:spPr>
                <a:xfrm>
                  <a:off x="7479327" y="2553362"/>
                  <a:ext cx="956962" cy="149954"/>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81" name="Ovaal 180">
                  <a:extLst>
                    <a:ext uri="{FF2B5EF4-FFF2-40B4-BE49-F238E27FC236}">
                      <a16:creationId xmlns:a16="http://schemas.microsoft.com/office/drawing/2014/main" id="{A67EC01A-AC25-5BD1-87E6-9E564217A416}"/>
                    </a:ext>
                  </a:extLst>
                </p:cNvPr>
                <p:cNvSpPr/>
                <p:nvPr/>
              </p:nvSpPr>
              <p:spPr>
                <a:xfrm>
                  <a:off x="7516568" y="2584410"/>
                  <a:ext cx="93710" cy="9371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82" name="Rechte verbindingslijn 181">
                  <a:extLst>
                    <a:ext uri="{FF2B5EF4-FFF2-40B4-BE49-F238E27FC236}">
                      <a16:creationId xmlns:a16="http://schemas.microsoft.com/office/drawing/2014/main" id="{662D7230-08A3-5CB3-2D15-DD2CA96C86CC}"/>
                    </a:ext>
                  </a:extLst>
                </p:cNvPr>
                <p:cNvCxnSpPr>
                  <a:cxnSpLocks/>
                </p:cNvCxnSpPr>
                <p:nvPr/>
              </p:nvCxnSpPr>
              <p:spPr>
                <a:xfrm>
                  <a:off x="7651459" y="2612098"/>
                  <a:ext cx="218787"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3" name="Rechte verbindingslijn 182">
                  <a:extLst>
                    <a:ext uri="{FF2B5EF4-FFF2-40B4-BE49-F238E27FC236}">
                      <a16:creationId xmlns:a16="http://schemas.microsoft.com/office/drawing/2014/main" id="{BC68633E-982C-03B0-568D-999CB0CCA740}"/>
                    </a:ext>
                  </a:extLst>
                </p:cNvPr>
                <p:cNvCxnSpPr>
                  <a:cxnSpLocks/>
                </p:cNvCxnSpPr>
                <p:nvPr/>
              </p:nvCxnSpPr>
              <p:spPr>
                <a:xfrm>
                  <a:off x="7651459" y="2649425"/>
                  <a:ext cx="146816"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27" name="Rechthoek 226">
                  <a:extLst>
                    <a:ext uri="{FF2B5EF4-FFF2-40B4-BE49-F238E27FC236}">
                      <a16:creationId xmlns:a16="http://schemas.microsoft.com/office/drawing/2014/main" id="{5C6DC103-1A37-A61B-8D7D-F36A4340157F}"/>
                    </a:ext>
                  </a:extLst>
                </p:cNvPr>
                <p:cNvSpPr/>
                <p:nvPr/>
              </p:nvSpPr>
              <p:spPr>
                <a:xfrm>
                  <a:off x="7479327" y="3116032"/>
                  <a:ext cx="956962"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67" name="Tekstvak 66">
                <a:extLst>
                  <a:ext uri="{FF2B5EF4-FFF2-40B4-BE49-F238E27FC236}">
                    <a16:creationId xmlns:a16="http://schemas.microsoft.com/office/drawing/2014/main" id="{3C0A2D88-CC57-3B6A-8E5F-D3105234E1DA}"/>
                  </a:ext>
                </a:extLst>
              </p:cNvPr>
              <p:cNvSpPr txBox="1"/>
              <p:nvPr/>
            </p:nvSpPr>
            <p:spPr>
              <a:xfrm>
                <a:off x="4409486" y="2744645"/>
                <a:ext cx="735158" cy="215444"/>
              </a:xfrm>
              <a:prstGeom prst="rect">
                <a:avLst/>
              </a:prstGeom>
              <a:noFill/>
            </p:spPr>
            <p:txBody>
              <a:bodyPr wrap="square" lIns="0" tIns="0" rIns="0" bIns="0" rtlCol="0">
                <a:spAutoFit/>
              </a:bodyPr>
              <a:lstStyle/>
              <a:p>
                <a:pPr algn="ctr"/>
                <a:r>
                  <a:rPr lang="nl-NL" sz="1400">
                    <a:solidFill>
                      <a:schemeClr val="tx2"/>
                    </a:solidFill>
                  </a:rPr>
                  <a:t>HIX</a:t>
                </a:r>
                <a:endParaRPr lang="nl-NL" sz="1200">
                  <a:solidFill>
                    <a:schemeClr val="tx2"/>
                  </a:solidFill>
                </a:endParaRPr>
              </a:p>
            </p:txBody>
          </p:sp>
        </p:grpSp>
      </p:grpSp>
      <p:grpSp>
        <p:nvGrpSpPr>
          <p:cNvPr id="7" name="Graphic 22">
            <a:extLst>
              <a:ext uri="{FF2B5EF4-FFF2-40B4-BE49-F238E27FC236}">
                <a16:creationId xmlns:a16="http://schemas.microsoft.com/office/drawing/2014/main" id="{223D4743-3512-7ACA-B8B6-0AE157746E89}"/>
              </a:ext>
            </a:extLst>
          </p:cNvPr>
          <p:cNvGrpSpPr/>
          <p:nvPr/>
        </p:nvGrpSpPr>
        <p:grpSpPr>
          <a:xfrm>
            <a:off x="3030935" y="2399739"/>
            <a:ext cx="1017624" cy="831436"/>
            <a:chOff x="4090388" y="2406022"/>
            <a:chExt cx="1177115" cy="961745"/>
          </a:xfrm>
        </p:grpSpPr>
        <p:sp>
          <p:nvSpPr>
            <p:cNvPr id="86" name="Vrije vorm 85">
              <a:extLst>
                <a:ext uri="{FF2B5EF4-FFF2-40B4-BE49-F238E27FC236}">
                  <a16:creationId xmlns:a16="http://schemas.microsoft.com/office/drawing/2014/main" id="{5047D173-EE8B-464F-B0EC-4663BD392872}"/>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87" name="Vrije vorm 86">
              <a:extLst>
                <a:ext uri="{FF2B5EF4-FFF2-40B4-BE49-F238E27FC236}">
                  <a16:creationId xmlns:a16="http://schemas.microsoft.com/office/drawing/2014/main" id="{2F75A0E8-047C-1927-73FA-B0FED8B91D4F}"/>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88" name="Vrije vorm 87">
              <a:extLst>
                <a:ext uri="{FF2B5EF4-FFF2-40B4-BE49-F238E27FC236}">
                  <a16:creationId xmlns:a16="http://schemas.microsoft.com/office/drawing/2014/main" id="{CE77AD94-E63C-9DD6-2328-6170457284A5}"/>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89" name="Vrije vorm 88">
              <a:extLst>
                <a:ext uri="{FF2B5EF4-FFF2-40B4-BE49-F238E27FC236}">
                  <a16:creationId xmlns:a16="http://schemas.microsoft.com/office/drawing/2014/main" id="{44349C10-BFF3-45F7-68E4-4592D4419D75}"/>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90" name="Vrije vorm 89">
              <a:extLst>
                <a:ext uri="{FF2B5EF4-FFF2-40B4-BE49-F238E27FC236}">
                  <a16:creationId xmlns:a16="http://schemas.microsoft.com/office/drawing/2014/main" id="{82E6D3A0-4EEE-EBD9-E52F-529BBAE4DBB2}"/>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91" name="Vrije vorm 90">
              <a:extLst>
                <a:ext uri="{FF2B5EF4-FFF2-40B4-BE49-F238E27FC236}">
                  <a16:creationId xmlns:a16="http://schemas.microsoft.com/office/drawing/2014/main" id="{9E0C3266-88E4-3CC3-8B7C-6404BF891E4A}"/>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92" name="Vrije vorm 91">
              <a:extLst>
                <a:ext uri="{FF2B5EF4-FFF2-40B4-BE49-F238E27FC236}">
                  <a16:creationId xmlns:a16="http://schemas.microsoft.com/office/drawing/2014/main" id="{0F9C4A12-1CCD-A05E-A246-D3C573E9D7B3}"/>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93" name="Vrije vorm 92">
              <a:extLst>
                <a:ext uri="{FF2B5EF4-FFF2-40B4-BE49-F238E27FC236}">
                  <a16:creationId xmlns:a16="http://schemas.microsoft.com/office/drawing/2014/main" id="{A854A082-8E15-E3F1-DCD6-2B5CFB667F63}"/>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156" name="Groep 155">
            <a:extLst>
              <a:ext uri="{FF2B5EF4-FFF2-40B4-BE49-F238E27FC236}">
                <a16:creationId xmlns:a16="http://schemas.microsoft.com/office/drawing/2014/main" id="{696F5608-573E-1D6B-80E2-695CBDEFB835}"/>
              </a:ext>
            </a:extLst>
          </p:cNvPr>
          <p:cNvGrpSpPr/>
          <p:nvPr/>
        </p:nvGrpSpPr>
        <p:grpSpPr>
          <a:xfrm>
            <a:off x="3581510" y="2510062"/>
            <a:ext cx="867807" cy="728230"/>
            <a:chOff x="2255467" y="2507170"/>
            <a:chExt cx="867807" cy="728230"/>
          </a:xfrm>
        </p:grpSpPr>
        <p:grpSp>
          <p:nvGrpSpPr>
            <p:cNvPr id="21" name="Graphic 22">
              <a:extLst>
                <a:ext uri="{FF2B5EF4-FFF2-40B4-BE49-F238E27FC236}">
                  <a16:creationId xmlns:a16="http://schemas.microsoft.com/office/drawing/2014/main" id="{CFFCEF26-124C-BD51-D709-9041E6D6BA24}"/>
                </a:ext>
              </a:extLst>
            </p:cNvPr>
            <p:cNvGrpSpPr/>
            <p:nvPr/>
          </p:nvGrpSpPr>
          <p:grpSpPr>
            <a:xfrm flipH="1">
              <a:off x="2255467" y="2507170"/>
              <a:ext cx="867807" cy="728230"/>
              <a:chOff x="4647659" y="2525399"/>
              <a:chExt cx="1003817" cy="842364"/>
            </a:xfrm>
          </p:grpSpPr>
          <p:sp>
            <p:nvSpPr>
              <p:cNvPr id="83" name="Vrije vorm 82">
                <a:extLst>
                  <a:ext uri="{FF2B5EF4-FFF2-40B4-BE49-F238E27FC236}">
                    <a16:creationId xmlns:a16="http://schemas.microsoft.com/office/drawing/2014/main" id="{62962796-1A75-01C8-0CBE-4F9DF48E1798}"/>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84" name="Vrije vorm 83">
                <a:extLst>
                  <a:ext uri="{FF2B5EF4-FFF2-40B4-BE49-F238E27FC236}">
                    <a16:creationId xmlns:a16="http://schemas.microsoft.com/office/drawing/2014/main" id="{45DA1651-7A42-4E8F-8640-BD50382C7809}"/>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85" name="Vrije vorm 84">
                <a:extLst>
                  <a:ext uri="{FF2B5EF4-FFF2-40B4-BE49-F238E27FC236}">
                    <a16:creationId xmlns:a16="http://schemas.microsoft.com/office/drawing/2014/main" id="{259D142E-6355-44B0-B0AD-01E029042313}"/>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30" name="Groep 29">
              <a:extLst>
                <a:ext uri="{FF2B5EF4-FFF2-40B4-BE49-F238E27FC236}">
                  <a16:creationId xmlns:a16="http://schemas.microsoft.com/office/drawing/2014/main" id="{A39BC767-18C7-8371-7269-0FE17FE176D8}"/>
                </a:ext>
              </a:extLst>
            </p:cNvPr>
            <p:cNvGrpSpPr/>
            <p:nvPr/>
          </p:nvGrpSpPr>
          <p:grpSpPr>
            <a:xfrm flipH="1">
              <a:off x="2278296" y="2530345"/>
              <a:ext cx="824740" cy="129636"/>
              <a:chOff x="7471466" y="2554804"/>
              <a:chExt cx="1217228" cy="191329"/>
            </a:xfrm>
          </p:grpSpPr>
          <p:sp>
            <p:nvSpPr>
              <p:cNvPr id="70" name="Rechthoek 69">
                <a:extLst>
                  <a:ext uri="{FF2B5EF4-FFF2-40B4-BE49-F238E27FC236}">
                    <a16:creationId xmlns:a16="http://schemas.microsoft.com/office/drawing/2014/main" id="{F8073939-9199-0625-D0DE-92F06F3D9E0E}"/>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0" name="Ovaal 79">
                <a:extLst>
                  <a:ext uri="{FF2B5EF4-FFF2-40B4-BE49-F238E27FC236}">
                    <a16:creationId xmlns:a16="http://schemas.microsoft.com/office/drawing/2014/main" id="{3E8B22FB-49ED-5538-C5EF-0CBA67143DD6}"/>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81" name="Rechte verbindingslijn 80">
                <a:extLst>
                  <a:ext uri="{FF2B5EF4-FFF2-40B4-BE49-F238E27FC236}">
                    <a16:creationId xmlns:a16="http://schemas.microsoft.com/office/drawing/2014/main" id="{97D601C4-3005-CEBF-4130-DD9961C4740F}"/>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2" name="Rechte verbindingslijn 81">
                <a:extLst>
                  <a:ext uri="{FF2B5EF4-FFF2-40B4-BE49-F238E27FC236}">
                    <a16:creationId xmlns:a16="http://schemas.microsoft.com/office/drawing/2014/main" id="{D2822C48-6BE6-9C49-E103-A26BE23F0529}"/>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1" name="Rechthoek 30">
              <a:extLst>
                <a:ext uri="{FF2B5EF4-FFF2-40B4-BE49-F238E27FC236}">
                  <a16:creationId xmlns:a16="http://schemas.microsoft.com/office/drawing/2014/main" id="{FAE2D2EC-4BB8-9866-57CC-8F1E6384ACC9}"/>
                </a:ext>
              </a:extLst>
            </p:cNvPr>
            <p:cNvSpPr/>
            <p:nvPr/>
          </p:nvSpPr>
          <p:spPr>
            <a:xfrm flipH="1">
              <a:off x="2278703" y="3017502"/>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Tekstvak 5">
              <a:extLst>
                <a:ext uri="{FF2B5EF4-FFF2-40B4-BE49-F238E27FC236}">
                  <a16:creationId xmlns:a16="http://schemas.microsoft.com/office/drawing/2014/main" id="{0E4AE263-BAFE-1A1F-CD48-5DAFD7DE0E5C}"/>
                </a:ext>
              </a:extLst>
            </p:cNvPr>
            <p:cNvSpPr txBox="1"/>
            <p:nvPr/>
          </p:nvSpPr>
          <p:spPr>
            <a:xfrm>
              <a:off x="2337816" y="2742288"/>
              <a:ext cx="735159" cy="215444"/>
            </a:xfrm>
            <a:prstGeom prst="rect">
              <a:avLst/>
            </a:prstGeom>
            <a:noFill/>
          </p:spPr>
          <p:txBody>
            <a:bodyPr wrap="square" lIns="0" tIns="0" rIns="0" bIns="0" rtlCol="0">
              <a:spAutoFit/>
            </a:bodyPr>
            <a:lstStyle/>
            <a:p>
              <a:pPr algn="ctr"/>
              <a:r>
                <a:rPr lang="nl-NL" sz="1400">
                  <a:solidFill>
                    <a:schemeClr val="tx2"/>
                  </a:solidFill>
                </a:rPr>
                <a:t>EVS | EPD</a:t>
              </a:r>
              <a:endParaRPr lang="nl-NL" sz="1200">
                <a:solidFill>
                  <a:schemeClr val="tx2"/>
                </a:solidFill>
              </a:endParaRPr>
            </a:p>
          </p:txBody>
        </p:sp>
      </p:grpSp>
      <p:grpSp>
        <p:nvGrpSpPr>
          <p:cNvPr id="278" name="Groep 277">
            <a:extLst>
              <a:ext uri="{FF2B5EF4-FFF2-40B4-BE49-F238E27FC236}">
                <a16:creationId xmlns:a16="http://schemas.microsoft.com/office/drawing/2014/main" id="{6E304201-E688-087C-8BDF-1E38B4B9D685}"/>
              </a:ext>
            </a:extLst>
          </p:cNvPr>
          <p:cNvGrpSpPr/>
          <p:nvPr/>
        </p:nvGrpSpPr>
        <p:grpSpPr>
          <a:xfrm>
            <a:off x="2782022" y="4586342"/>
            <a:ext cx="1667295" cy="962549"/>
            <a:chOff x="1488085" y="4583450"/>
            <a:chExt cx="1667295" cy="962549"/>
          </a:xfrm>
        </p:grpSpPr>
        <p:grpSp>
          <p:nvGrpSpPr>
            <p:cNvPr id="150" name="Groep 149">
              <a:extLst>
                <a:ext uri="{FF2B5EF4-FFF2-40B4-BE49-F238E27FC236}">
                  <a16:creationId xmlns:a16="http://schemas.microsoft.com/office/drawing/2014/main" id="{F9F1B82E-E244-12C6-DEE7-476A6B4F053E}"/>
                </a:ext>
              </a:extLst>
            </p:cNvPr>
            <p:cNvGrpSpPr/>
            <p:nvPr/>
          </p:nvGrpSpPr>
          <p:grpSpPr>
            <a:xfrm>
              <a:off x="1488085" y="4583450"/>
              <a:ext cx="1266537" cy="962521"/>
              <a:chOff x="1381909" y="4583450"/>
              <a:chExt cx="1266537" cy="962521"/>
            </a:xfrm>
          </p:grpSpPr>
          <p:grpSp>
            <p:nvGrpSpPr>
              <p:cNvPr id="148" name="Groep 147">
                <a:extLst>
                  <a:ext uri="{FF2B5EF4-FFF2-40B4-BE49-F238E27FC236}">
                    <a16:creationId xmlns:a16="http://schemas.microsoft.com/office/drawing/2014/main" id="{D7A09AC8-2A3F-CEEE-0C34-FE5EC1296782}"/>
                  </a:ext>
                </a:extLst>
              </p:cNvPr>
              <p:cNvGrpSpPr/>
              <p:nvPr/>
            </p:nvGrpSpPr>
            <p:grpSpPr>
              <a:xfrm>
                <a:off x="1381909" y="4583450"/>
                <a:ext cx="1266537" cy="962521"/>
                <a:chOff x="1381909" y="4583450"/>
                <a:chExt cx="1266537" cy="962521"/>
              </a:xfrm>
            </p:grpSpPr>
            <p:sp>
              <p:nvSpPr>
                <p:cNvPr id="123" name="Vrije vorm 122">
                  <a:extLst>
                    <a:ext uri="{FF2B5EF4-FFF2-40B4-BE49-F238E27FC236}">
                      <a16:creationId xmlns:a16="http://schemas.microsoft.com/office/drawing/2014/main" id="{7EAC925B-0833-B3C8-24F0-934C4576C4BD}"/>
                    </a:ext>
                  </a:extLst>
                </p:cNvPr>
                <p:cNvSpPr/>
                <p:nvPr/>
              </p:nvSpPr>
              <p:spPr>
                <a:xfrm flipH="1">
                  <a:off x="1391610" y="4741264"/>
                  <a:ext cx="1250716" cy="804707"/>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 name="connsiteX0" fmla="*/ 1428609 w 1473144"/>
                    <a:gd name="connsiteY0" fmla="*/ 836702 h 836702"/>
                    <a:gd name="connsiteX1" fmla="*/ 0 w 1473144"/>
                    <a:gd name="connsiteY1" fmla="*/ 836702 h 836702"/>
                    <a:gd name="connsiteX2" fmla="*/ 0 w 1473144"/>
                    <a:gd name="connsiteY2" fmla="*/ 0 h 836702"/>
                    <a:gd name="connsiteX3" fmla="*/ 1473144 w 1473144"/>
                    <a:gd name="connsiteY3" fmla="*/ 6028 h 836702"/>
                    <a:gd name="connsiteX4" fmla="*/ 1428609 w 1473144"/>
                    <a:gd name="connsiteY4" fmla="*/ 836702 h 836702"/>
                    <a:gd name="connsiteX0" fmla="*/ 1428609 w 1428609"/>
                    <a:gd name="connsiteY0" fmla="*/ 841809 h 841809"/>
                    <a:gd name="connsiteX1" fmla="*/ 0 w 1428609"/>
                    <a:gd name="connsiteY1" fmla="*/ 841809 h 841809"/>
                    <a:gd name="connsiteX2" fmla="*/ 0 w 1428609"/>
                    <a:gd name="connsiteY2" fmla="*/ 5107 h 841809"/>
                    <a:gd name="connsiteX3" fmla="*/ 1406341 w 1428609"/>
                    <a:gd name="connsiteY3" fmla="*/ 0 h 841809"/>
                    <a:gd name="connsiteX4" fmla="*/ 1428609 w 1428609"/>
                    <a:gd name="connsiteY4" fmla="*/ 841809 h 841809"/>
                    <a:gd name="connsiteX0" fmla="*/ 1428609 w 1446740"/>
                    <a:gd name="connsiteY0" fmla="*/ 845482 h 845482"/>
                    <a:gd name="connsiteX1" fmla="*/ 0 w 1446740"/>
                    <a:gd name="connsiteY1" fmla="*/ 845482 h 845482"/>
                    <a:gd name="connsiteX2" fmla="*/ 0 w 1446740"/>
                    <a:gd name="connsiteY2" fmla="*/ 8780 h 845482"/>
                    <a:gd name="connsiteX3" fmla="*/ 1446740 w 1446740"/>
                    <a:gd name="connsiteY3" fmla="*/ 0 h 845482"/>
                    <a:gd name="connsiteX4" fmla="*/ 1428609 w 1446740"/>
                    <a:gd name="connsiteY4" fmla="*/ 845482 h 845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6740" h="845482">
                      <a:moveTo>
                        <a:pt x="1428609" y="845482"/>
                      </a:moveTo>
                      <a:lnTo>
                        <a:pt x="0" y="845482"/>
                      </a:lnTo>
                      <a:lnTo>
                        <a:pt x="0" y="8780"/>
                      </a:lnTo>
                      <a:lnTo>
                        <a:pt x="1446740" y="0"/>
                      </a:lnTo>
                      <a:lnTo>
                        <a:pt x="1428609" y="845482"/>
                      </a:lnTo>
                      <a:close/>
                    </a:path>
                  </a:pathLst>
                </a:custGeom>
                <a:solidFill>
                  <a:srgbClr val="51BBC7"/>
                </a:solidFill>
                <a:ln w="0" cap="flat">
                  <a:noFill/>
                  <a:prstDash val="solid"/>
                  <a:miter/>
                </a:ln>
              </p:spPr>
              <p:txBody>
                <a:bodyPr rtlCol="0" anchor="ctr"/>
                <a:lstStyle/>
                <a:p>
                  <a:endParaRPr lang="nl-NL"/>
                </a:p>
              </p:txBody>
            </p:sp>
            <p:sp>
              <p:nvSpPr>
                <p:cNvPr id="130" name="Vrije vorm 129">
                  <a:extLst>
                    <a:ext uri="{FF2B5EF4-FFF2-40B4-BE49-F238E27FC236}">
                      <a16:creationId xmlns:a16="http://schemas.microsoft.com/office/drawing/2014/main" id="{57EA553D-5A59-D4FD-40B7-5E274BA065DF}"/>
                    </a:ext>
                  </a:extLst>
                </p:cNvPr>
                <p:cNvSpPr/>
                <p:nvPr/>
              </p:nvSpPr>
              <p:spPr>
                <a:xfrm rot="16200000" flipH="1">
                  <a:off x="1816991"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ABB1A424-4010-3B0D-C6C0-5B929F0E911F}"/>
                    </a:ext>
                  </a:extLst>
                </p:cNvPr>
                <p:cNvSpPr/>
                <p:nvPr/>
              </p:nvSpPr>
              <p:spPr>
                <a:xfrm rot="16200000" flipH="1">
                  <a:off x="2475273" y="5216425"/>
                  <a:ext cx="180537" cy="15327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C61946BC-F23F-9255-2EB9-949F61DCFD8D}"/>
                    </a:ext>
                  </a:extLst>
                </p:cNvPr>
                <p:cNvSpPr/>
                <p:nvPr/>
              </p:nvSpPr>
              <p:spPr>
                <a:xfrm rot="16200000" flipH="1">
                  <a:off x="1505899"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C378AE5E-1E53-EA61-5D7C-2C8F641BF000}"/>
                    </a:ext>
                  </a:extLst>
                </p:cNvPr>
                <p:cNvSpPr/>
                <p:nvPr/>
              </p:nvSpPr>
              <p:spPr>
                <a:xfrm rot="780000" flipH="1">
                  <a:off x="1381909" y="4583450"/>
                  <a:ext cx="1266537" cy="327477"/>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sp>
            <p:nvSpPr>
              <p:cNvPr id="143" name="Vrije vorm 142">
                <a:extLst>
                  <a:ext uri="{FF2B5EF4-FFF2-40B4-BE49-F238E27FC236}">
                    <a16:creationId xmlns:a16="http://schemas.microsoft.com/office/drawing/2014/main" id="{84B90614-D5FA-0330-0FC9-7AEF40AF17D6}"/>
                  </a:ext>
                </a:extLst>
              </p:cNvPr>
              <p:cNvSpPr/>
              <p:nvPr/>
            </p:nvSpPr>
            <p:spPr>
              <a:xfrm rot="16200000" flipH="1">
                <a:off x="1928267" y="4328554"/>
                <a:ext cx="180537" cy="124728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145" name="Vrije vorm 144">
                <a:extLst>
                  <a:ext uri="{FF2B5EF4-FFF2-40B4-BE49-F238E27FC236}">
                    <a16:creationId xmlns:a16="http://schemas.microsoft.com/office/drawing/2014/main" id="{863C6117-2A2E-DCF7-4D0A-F81ACF2EEFAC}"/>
                  </a:ext>
                </a:extLst>
              </p:cNvPr>
              <p:cNvSpPr/>
              <p:nvPr/>
            </p:nvSpPr>
            <p:spPr>
              <a:xfrm rot="16200000" flipH="1">
                <a:off x="2159703"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grpSp>
        <p:grpSp>
          <p:nvGrpSpPr>
            <p:cNvPr id="155" name="Groep 154">
              <a:extLst>
                <a:ext uri="{FF2B5EF4-FFF2-40B4-BE49-F238E27FC236}">
                  <a16:creationId xmlns:a16="http://schemas.microsoft.com/office/drawing/2014/main" id="{EE3ED9CC-A396-2A13-9FF4-A1AA8A40CBAE}"/>
                </a:ext>
              </a:extLst>
            </p:cNvPr>
            <p:cNvGrpSpPr/>
            <p:nvPr/>
          </p:nvGrpSpPr>
          <p:grpSpPr>
            <a:xfrm>
              <a:off x="2286861" y="4820314"/>
              <a:ext cx="868519" cy="725685"/>
              <a:chOff x="2286861" y="4820314"/>
              <a:chExt cx="868519" cy="725685"/>
            </a:xfrm>
          </p:grpSpPr>
          <p:grpSp>
            <p:nvGrpSpPr>
              <p:cNvPr id="99" name="Groep 98">
                <a:extLst>
                  <a:ext uri="{FF2B5EF4-FFF2-40B4-BE49-F238E27FC236}">
                    <a16:creationId xmlns:a16="http://schemas.microsoft.com/office/drawing/2014/main" id="{B6411D0F-34C0-8A79-4B18-65C61944DA01}"/>
                  </a:ext>
                </a:extLst>
              </p:cNvPr>
              <p:cNvGrpSpPr/>
              <p:nvPr/>
            </p:nvGrpSpPr>
            <p:grpSpPr>
              <a:xfrm flipH="1">
                <a:off x="2286861" y="4820314"/>
                <a:ext cx="868519" cy="725685"/>
                <a:chOff x="9787459" y="5230817"/>
                <a:chExt cx="1004641" cy="839423"/>
              </a:xfrm>
            </p:grpSpPr>
            <p:grpSp>
              <p:nvGrpSpPr>
                <p:cNvPr id="101" name="Graphic 20">
                  <a:extLst>
                    <a:ext uri="{FF2B5EF4-FFF2-40B4-BE49-F238E27FC236}">
                      <a16:creationId xmlns:a16="http://schemas.microsoft.com/office/drawing/2014/main" id="{B8D0FFAA-22C5-3D00-4626-A9BB9CB2D5B7}"/>
                    </a:ext>
                  </a:extLst>
                </p:cNvPr>
                <p:cNvGrpSpPr/>
                <p:nvPr/>
              </p:nvGrpSpPr>
              <p:grpSpPr>
                <a:xfrm>
                  <a:off x="9787459" y="5230817"/>
                  <a:ext cx="1004641" cy="839423"/>
                  <a:chOff x="4642540" y="5230817"/>
                  <a:chExt cx="1004641" cy="839423"/>
                </a:xfrm>
              </p:grpSpPr>
              <p:sp>
                <p:nvSpPr>
                  <p:cNvPr id="120" name="Vrije vorm 119">
                    <a:extLst>
                      <a:ext uri="{FF2B5EF4-FFF2-40B4-BE49-F238E27FC236}">
                        <a16:creationId xmlns:a16="http://schemas.microsoft.com/office/drawing/2014/main" id="{362EE4BB-1513-9E81-B469-7219BE127B4F}"/>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2C033F97-2C46-F3B8-231E-ED1212FB0B69}"/>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3B43C643-0580-1198-BD11-A90F245A5C79}"/>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102" name="Groep 101">
                  <a:extLst>
                    <a:ext uri="{FF2B5EF4-FFF2-40B4-BE49-F238E27FC236}">
                      <a16:creationId xmlns:a16="http://schemas.microsoft.com/office/drawing/2014/main" id="{69B1232F-A794-B1DF-C352-6690E43D15B4}"/>
                    </a:ext>
                  </a:extLst>
                </p:cNvPr>
                <p:cNvGrpSpPr/>
                <p:nvPr/>
              </p:nvGrpSpPr>
              <p:grpSpPr>
                <a:xfrm>
                  <a:off x="9811601" y="5258930"/>
                  <a:ext cx="954000" cy="149954"/>
                  <a:chOff x="7471466" y="2554804"/>
                  <a:chExt cx="1217228" cy="191329"/>
                </a:xfrm>
              </p:grpSpPr>
              <p:sp>
                <p:nvSpPr>
                  <p:cNvPr id="104" name="Rechthoek 103">
                    <a:extLst>
                      <a:ext uri="{FF2B5EF4-FFF2-40B4-BE49-F238E27FC236}">
                        <a16:creationId xmlns:a16="http://schemas.microsoft.com/office/drawing/2014/main" id="{FB62A3FB-8C4F-0D4D-8645-FB83E0133F07}"/>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5" name="Ovaal 104">
                    <a:extLst>
                      <a:ext uri="{FF2B5EF4-FFF2-40B4-BE49-F238E27FC236}">
                        <a16:creationId xmlns:a16="http://schemas.microsoft.com/office/drawing/2014/main" id="{783F4C7E-95E0-02E0-276F-95D332BB6261}"/>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06" name="Rechte verbindingslijn 105">
                    <a:extLst>
                      <a:ext uri="{FF2B5EF4-FFF2-40B4-BE49-F238E27FC236}">
                        <a16:creationId xmlns:a16="http://schemas.microsoft.com/office/drawing/2014/main" id="{70935451-B167-0F23-0DAD-86A27070BBFA}"/>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7" name="Rechte verbindingslijn 106">
                    <a:extLst>
                      <a:ext uri="{FF2B5EF4-FFF2-40B4-BE49-F238E27FC236}">
                        <a16:creationId xmlns:a16="http://schemas.microsoft.com/office/drawing/2014/main" id="{25054964-D19D-772C-DEB7-0BAEFCB36D18}"/>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3" name="Rechthoek 102">
                  <a:extLst>
                    <a:ext uri="{FF2B5EF4-FFF2-40B4-BE49-F238E27FC236}">
                      <a16:creationId xmlns:a16="http://schemas.microsoft.com/office/drawing/2014/main" id="{C7E3176A-C891-F13E-35E8-2D3DE4F1A53D}"/>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98" name="Tekstvak 97">
                <a:extLst>
                  <a:ext uri="{FF2B5EF4-FFF2-40B4-BE49-F238E27FC236}">
                    <a16:creationId xmlns:a16="http://schemas.microsoft.com/office/drawing/2014/main" id="{0BC94093-5DC2-7AE5-D911-A780C8B5DFB0}"/>
                  </a:ext>
                </a:extLst>
              </p:cNvPr>
              <p:cNvSpPr txBox="1"/>
              <p:nvPr/>
            </p:nvSpPr>
            <p:spPr>
              <a:xfrm flipH="1">
                <a:off x="2359686" y="5053762"/>
                <a:ext cx="735159" cy="215444"/>
              </a:xfrm>
              <a:prstGeom prst="rect">
                <a:avLst/>
              </a:prstGeom>
              <a:noFill/>
            </p:spPr>
            <p:txBody>
              <a:bodyPr wrap="square" lIns="0" tIns="0" rIns="0" bIns="0" rtlCol="0">
                <a:spAutoFit/>
              </a:bodyPr>
              <a:lstStyle/>
              <a:p>
                <a:pPr algn="ctr"/>
                <a:r>
                  <a:rPr lang="nl-NL" sz="1400">
                    <a:solidFill>
                      <a:schemeClr val="tx2"/>
                    </a:solidFill>
                  </a:rPr>
                  <a:t>AIS</a:t>
                </a:r>
                <a:endParaRPr lang="nl-NL" sz="1200">
                  <a:solidFill>
                    <a:schemeClr val="tx2"/>
                  </a:solidFill>
                </a:endParaRPr>
              </a:p>
            </p:txBody>
          </p:sp>
        </p:grpSp>
      </p:grpSp>
      <p:grpSp>
        <p:nvGrpSpPr>
          <p:cNvPr id="276" name="Groep 275">
            <a:extLst>
              <a:ext uri="{FF2B5EF4-FFF2-40B4-BE49-F238E27FC236}">
                <a16:creationId xmlns:a16="http://schemas.microsoft.com/office/drawing/2014/main" id="{8B163689-E5FC-BBC5-2C76-14F21DE58B51}"/>
              </a:ext>
            </a:extLst>
          </p:cNvPr>
          <p:cNvGrpSpPr/>
          <p:nvPr/>
        </p:nvGrpSpPr>
        <p:grpSpPr>
          <a:xfrm>
            <a:off x="7828063" y="4836444"/>
            <a:ext cx="1583503" cy="739514"/>
            <a:chOff x="6534126" y="4833552"/>
            <a:chExt cx="1583503" cy="739514"/>
          </a:xfrm>
        </p:grpSpPr>
        <p:grpSp>
          <p:nvGrpSpPr>
            <p:cNvPr id="8" name="Graphic 20">
              <a:extLst>
                <a:ext uri="{FF2B5EF4-FFF2-40B4-BE49-F238E27FC236}">
                  <a16:creationId xmlns:a16="http://schemas.microsoft.com/office/drawing/2014/main" id="{5BB6F3C0-7294-76F6-FB15-8A8C8193957D}"/>
                </a:ext>
              </a:extLst>
            </p:cNvPr>
            <p:cNvGrpSpPr/>
            <p:nvPr/>
          </p:nvGrpSpPr>
          <p:grpSpPr>
            <a:xfrm flipH="1">
              <a:off x="6851092" y="4833552"/>
              <a:ext cx="1266537" cy="739514"/>
              <a:chOff x="3798273" y="5214823"/>
              <a:chExt cx="1465040" cy="855417"/>
            </a:xfrm>
          </p:grpSpPr>
          <p:sp>
            <p:nvSpPr>
              <p:cNvPr id="9" name="Vrije vorm 8">
                <a:extLst>
                  <a:ext uri="{FF2B5EF4-FFF2-40B4-BE49-F238E27FC236}">
                    <a16:creationId xmlns:a16="http://schemas.microsoft.com/office/drawing/2014/main" id="{9FE83997-7126-CBBA-D1A7-3E1F325F4B50}"/>
                  </a:ext>
                </a:extLst>
              </p:cNvPr>
              <p:cNvSpPr/>
              <p:nvPr/>
            </p:nvSpPr>
            <p:spPr>
              <a:xfrm>
                <a:off x="3816486" y="5233538"/>
                <a:ext cx="1428609" cy="836702"/>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609" h="836702">
                    <a:moveTo>
                      <a:pt x="1428609" y="836702"/>
                    </a:moveTo>
                    <a:lnTo>
                      <a:pt x="0" y="836702"/>
                    </a:lnTo>
                    <a:lnTo>
                      <a:pt x="0" y="0"/>
                    </a:lnTo>
                    <a:lnTo>
                      <a:pt x="1428609" y="306641"/>
                    </a:lnTo>
                    <a:lnTo>
                      <a:pt x="1428609" y="836702"/>
                    </a:lnTo>
                    <a:close/>
                  </a:path>
                </a:pathLst>
              </a:custGeom>
              <a:solidFill>
                <a:srgbClr val="51BBC7"/>
              </a:solidFill>
              <a:ln w="0"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2AF98F53-87C7-BAAE-9A3D-6CB76C057EC3}"/>
                  </a:ext>
                </a:extLst>
              </p:cNvPr>
              <p:cNvSpPr/>
              <p:nvPr/>
            </p:nvSpPr>
            <p:spPr>
              <a:xfrm rot="5400000">
                <a:off x="4084146" y="5727708"/>
                <a:ext cx="361078" cy="324677"/>
              </a:xfrm>
              <a:custGeom>
                <a:avLst/>
                <a:gdLst>
                  <a:gd name="connsiteX0" fmla="*/ 0 w 361078"/>
                  <a:gd name="connsiteY0" fmla="*/ 0 h 324677"/>
                  <a:gd name="connsiteX1" fmla="*/ 361078 w 361078"/>
                  <a:gd name="connsiteY1" fmla="*/ 0 h 324677"/>
                  <a:gd name="connsiteX2" fmla="*/ 361078 w 361078"/>
                  <a:gd name="connsiteY2" fmla="*/ 324678 h 324677"/>
                  <a:gd name="connsiteX3" fmla="*/ 0 w 361078"/>
                  <a:gd name="connsiteY3" fmla="*/ 324678 h 324677"/>
                </a:gdLst>
                <a:ahLst/>
                <a:cxnLst>
                  <a:cxn ang="0">
                    <a:pos x="connsiteX0" y="connsiteY0"/>
                  </a:cxn>
                  <a:cxn ang="0">
                    <a:pos x="connsiteX1" y="connsiteY1"/>
                  </a:cxn>
                  <a:cxn ang="0">
                    <a:pos x="connsiteX2" y="connsiteY2"/>
                  </a:cxn>
                  <a:cxn ang="0">
                    <a:pos x="connsiteX3" y="connsiteY3"/>
                  </a:cxn>
                </a:cxnLst>
                <a:rect l="l" t="t" r="r" b="b"/>
                <a:pathLst>
                  <a:path w="361078" h="324677">
                    <a:moveTo>
                      <a:pt x="0" y="0"/>
                    </a:moveTo>
                    <a:lnTo>
                      <a:pt x="361078" y="0"/>
                    </a:lnTo>
                    <a:lnTo>
                      <a:pt x="361078" y="324678"/>
                    </a:lnTo>
                    <a:lnTo>
                      <a:pt x="0" y="324678"/>
                    </a:lnTo>
                    <a:close/>
                  </a:path>
                </a:pathLst>
              </a:custGeom>
              <a:solidFill>
                <a:srgbClr val="AEDDE3"/>
              </a:solidFill>
              <a:ln w="0"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498B110A-8B23-6303-6F70-0C17A224B320}"/>
                  </a:ext>
                </a:extLst>
              </p:cNvPr>
              <p:cNvSpPr/>
              <p:nvPr/>
            </p:nvSpPr>
            <p:spPr>
              <a:xfrm rot="5400000">
                <a:off x="457191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D11D326E-38FC-3BDA-D62E-53126B0E3163}"/>
                  </a:ext>
                </a:extLst>
              </p:cNvPr>
              <p:cNvSpPr/>
              <p:nvPr/>
            </p:nvSpPr>
            <p:spPr>
              <a:xfrm rot="5400000">
                <a:off x="3810463" y="5715868"/>
                <a:ext cx="189685" cy="177295"/>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85F2A2DC-E0A4-2F32-BA9F-3D23FE2A30F4}"/>
                  </a:ext>
                </a:extLst>
              </p:cNvPr>
              <p:cNvSpPr/>
              <p:nvPr/>
            </p:nvSpPr>
            <p:spPr>
              <a:xfrm rot="5400000">
                <a:off x="493176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376E788-6382-C18E-CED9-9F1A4C3C1CBB}"/>
                  </a:ext>
                </a:extLst>
              </p:cNvPr>
              <p:cNvSpPr/>
              <p:nvPr/>
            </p:nvSpPr>
            <p:spPr>
              <a:xfrm>
                <a:off x="3798273" y="5214823"/>
                <a:ext cx="1465040" cy="344071"/>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grpSp>
          <p:nvGrpSpPr>
            <p:cNvPr id="158" name="Groep 157">
              <a:extLst>
                <a:ext uri="{FF2B5EF4-FFF2-40B4-BE49-F238E27FC236}">
                  <a16:creationId xmlns:a16="http://schemas.microsoft.com/office/drawing/2014/main" id="{215C2EAB-DBB6-A6D5-D2C0-D74ECA0580B8}"/>
                </a:ext>
              </a:extLst>
            </p:cNvPr>
            <p:cNvGrpSpPr/>
            <p:nvPr/>
          </p:nvGrpSpPr>
          <p:grpSpPr>
            <a:xfrm>
              <a:off x="6534126" y="4847379"/>
              <a:ext cx="868519" cy="725687"/>
              <a:chOff x="6534126" y="4847379"/>
              <a:chExt cx="868519" cy="725687"/>
            </a:xfrm>
          </p:grpSpPr>
          <p:grpSp>
            <p:nvGrpSpPr>
              <p:cNvPr id="388" name="Groep 387">
                <a:extLst>
                  <a:ext uri="{FF2B5EF4-FFF2-40B4-BE49-F238E27FC236}">
                    <a16:creationId xmlns:a16="http://schemas.microsoft.com/office/drawing/2014/main" id="{0BAB96F7-7456-1AB5-1832-B5E22150B9DF}"/>
                  </a:ext>
                </a:extLst>
              </p:cNvPr>
              <p:cNvGrpSpPr/>
              <p:nvPr/>
            </p:nvGrpSpPr>
            <p:grpSpPr>
              <a:xfrm>
                <a:off x="6534126" y="4847379"/>
                <a:ext cx="868519" cy="725687"/>
                <a:chOff x="9787459" y="5230817"/>
                <a:chExt cx="1004641" cy="839423"/>
              </a:xfrm>
            </p:grpSpPr>
            <p:grpSp>
              <p:nvGrpSpPr>
                <p:cNvPr id="24" name="Graphic 20">
                  <a:extLst>
                    <a:ext uri="{FF2B5EF4-FFF2-40B4-BE49-F238E27FC236}">
                      <a16:creationId xmlns:a16="http://schemas.microsoft.com/office/drawing/2014/main" id="{A430C089-DE36-16E9-3325-A5F488B528FF}"/>
                    </a:ext>
                  </a:extLst>
                </p:cNvPr>
                <p:cNvGrpSpPr/>
                <p:nvPr/>
              </p:nvGrpSpPr>
              <p:grpSpPr>
                <a:xfrm>
                  <a:off x="9787459" y="5230817"/>
                  <a:ext cx="1004641" cy="839423"/>
                  <a:chOff x="4642540" y="5230817"/>
                  <a:chExt cx="1004641" cy="839423"/>
                </a:xfrm>
              </p:grpSpPr>
              <p:sp>
                <p:nvSpPr>
                  <p:cNvPr id="26" name="Vrije vorm 25">
                    <a:extLst>
                      <a:ext uri="{FF2B5EF4-FFF2-40B4-BE49-F238E27FC236}">
                        <a16:creationId xmlns:a16="http://schemas.microsoft.com/office/drawing/2014/main" id="{9A6D22B3-65F4-24AA-0725-A10B1BD0FB14}"/>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09554507-606C-AAEE-C863-3FD0893025EA}"/>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C85FE863-46D1-01DD-7C6D-B3FB00F57A82}"/>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199" name="Groep 198">
                  <a:extLst>
                    <a:ext uri="{FF2B5EF4-FFF2-40B4-BE49-F238E27FC236}">
                      <a16:creationId xmlns:a16="http://schemas.microsoft.com/office/drawing/2014/main" id="{800E2892-5B20-5499-01F1-77BCF2CE1B76}"/>
                    </a:ext>
                  </a:extLst>
                </p:cNvPr>
                <p:cNvGrpSpPr/>
                <p:nvPr/>
              </p:nvGrpSpPr>
              <p:grpSpPr>
                <a:xfrm>
                  <a:off x="9811601" y="5258930"/>
                  <a:ext cx="954000" cy="149954"/>
                  <a:chOff x="7471466" y="2554804"/>
                  <a:chExt cx="1217228" cy="191329"/>
                </a:xfrm>
              </p:grpSpPr>
              <p:sp>
                <p:nvSpPr>
                  <p:cNvPr id="200" name="Rechthoek 199">
                    <a:extLst>
                      <a:ext uri="{FF2B5EF4-FFF2-40B4-BE49-F238E27FC236}">
                        <a16:creationId xmlns:a16="http://schemas.microsoft.com/office/drawing/2014/main" id="{146D2DD4-5A54-3DE0-15B5-51A2D2B0F5A9}"/>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01" name="Ovaal 200">
                    <a:extLst>
                      <a:ext uri="{FF2B5EF4-FFF2-40B4-BE49-F238E27FC236}">
                        <a16:creationId xmlns:a16="http://schemas.microsoft.com/office/drawing/2014/main" id="{B4BAF6DB-3F9C-4DF1-BC1A-04EB41817171}"/>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202" name="Rechte verbindingslijn 201">
                    <a:extLst>
                      <a:ext uri="{FF2B5EF4-FFF2-40B4-BE49-F238E27FC236}">
                        <a16:creationId xmlns:a16="http://schemas.microsoft.com/office/drawing/2014/main" id="{4B152503-8C5A-68A9-28AC-61A6BADD3403}"/>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3" name="Rechte verbindingslijn 202">
                    <a:extLst>
                      <a:ext uri="{FF2B5EF4-FFF2-40B4-BE49-F238E27FC236}">
                        <a16:creationId xmlns:a16="http://schemas.microsoft.com/office/drawing/2014/main" id="{866C704F-B7D0-E328-C93E-42C07DCD0FBC}"/>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30" name="Rechthoek 229">
                  <a:extLst>
                    <a:ext uri="{FF2B5EF4-FFF2-40B4-BE49-F238E27FC236}">
                      <a16:creationId xmlns:a16="http://schemas.microsoft.com/office/drawing/2014/main" id="{1CCAA148-6B5E-6BA4-A784-CE8401EB70CB}"/>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9" name="Tekstvak 78">
                <a:extLst>
                  <a:ext uri="{FF2B5EF4-FFF2-40B4-BE49-F238E27FC236}">
                    <a16:creationId xmlns:a16="http://schemas.microsoft.com/office/drawing/2014/main" id="{20E28793-8E55-9FD8-7130-A45AE81264D0}"/>
                  </a:ext>
                </a:extLst>
              </p:cNvPr>
              <p:cNvSpPr txBox="1"/>
              <p:nvPr/>
            </p:nvSpPr>
            <p:spPr>
              <a:xfrm>
                <a:off x="6594661" y="5080828"/>
                <a:ext cx="735158" cy="215444"/>
              </a:xfrm>
              <a:prstGeom prst="rect">
                <a:avLst/>
              </a:prstGeom>
              <a:noFill/>
            </p:spPr>
            <p:txBody>
              <a:bodyPr wrap="square" lIns="0" tIns="0" rIns="0" bIns="0" rtlCol="0">
                <a:spAutoFit/>
              </a:bodyPr>
              <a:lstStyle/>
              <a:p>
                <a:pPr algn="ctr"/>
                <a:r>
                  <a:rPr lang="nl-NL" sz="1400">
                    <a:solidFill>
                      <a:schemeClr val="tx2"/>
                    </a:solidFill>
                  </a:rPr>
                  <a:t>HIS</a:t>
                </a:r>
                <a:endParaRPr lang="nl-NL" sz="1200">
                  <a:solidFill>
                    <a:schemeClr val="tx2"/>
                  </a:solidFill>
                </a:endParaRPr>
              </a:p>
            </p:txBody>
          </p:sp>
        </p:grpSp>
      </p:grpSp>
      <p:grpSp>
        <p:nvGrpSpPr>
          <p:cNvPr id="275" name="Groep 274">
            <a:extLst>
              <a:ext uri="{FF2B5EF4-FFF2-40B4-BE49-F238E27FC236}">
                <a16:creationId xmlns:a16="http://schemas.microsoft.com/office/drawing/2014/main" id="{F53E13DC-01D5-D764-C18B-1322040D5ECB}"/>
              </a:ext>
            </a:extLst>
          </p:cNvPr>
          <p:cNvGrpSpPr/>
          <p:nvPr/>
        </p:nvGrpSpPr>
        <p:grpSpPr>
          <a:xfrm>
            <a:off x="7828775" y="2402096"/>
            <a:ext cx="1363551" cy="838554"/>
            <a:chOff x="6534838" y="2399204"/>
            <a:chExt cx="1363551" cy="838554"/>
          </a:xfrm>
        </p:grpSpPr>
        <p:grpSp>
          <p:nvGrpSpPr>
            <p:cNvPr id="50" name="Graphic 22">
              <a:extLst>
                <a:ext uri="{FF2B5EF4-FFF2-40B4-BE49-F238E27FC236}">
                  <a16:creationId xmlns:a16="http://schemas.microsoft.com/office/drawing/2014/main" id="{BD19B204-6BFE-209B-42A3-3823446C1588}"/>
                </a:ext>
              </a:extLst>
            </p:cNvPr>
            <p:cNvGrpSpPr/>
            <p:nvPr/>
          </p:nvGrpSpPr>
          <p:grpSpPr>
            <a:xfrm>
              <a:off x="6880765" y="2399204"/>
              <a:ext cx="1017624" cy="831436"/>
              <a:chOff x="4090388" y="2406022"/>
              <a:chExt cx="1177115" cy="961745"/>
            </a:xfrm>
          </p:grpSpPr>
          <p:sp>
            <p:nvSpPr>
              <p:cNvPr id="51" name="Vrije vorm 50">
                <a:extLst>
                  <a:ext uri="{FF2B5EF4-FFF2-40B4-BE49-F238E27FC236}">
                    <a16:creationId xmlns:a16="http://schemas.microsoft.com/office/drawing/2014/main" id="{7E126A51-B0BE-135C-10E7-37C5FE38A58C}"/>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D51D8AAC-C974-25C8-30F3-93CF1D613D03}"/>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87F2EE9B-1921-852E-87B4-35623FA93FB2}"/>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66C619F0-D01F-AB91-D7F6-08B8C0F391EB}"/>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FADF26D9-8BC1-7F0A-0FF3-DAC473B76B39}"/>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A7B68D26-9F90-BFEF-0A0D-0FD7F5400016}"/>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CF53EF3A-E105-201D-A8B3-6872FA9A6CE1}"/>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817B578A-4247-4A63-4CF8-41D469A33173}"/>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157" name="Groep 156">
              <a:extLst>
                <a:ext uri="{FF2B5EF4-FFF2-40B4-BE49-F238E27FC236}">
                  <a16:creationId xmlns:a16="http://schemas.microsoft.com/office/drawing/2014/main" id="{87E07A10-6D4D-4ECE-55EE-3068F7F95424}"/>
                </a:ext>
              </a:extLst>
            </p:cNvPr>
            <p:cNvGrpSpPr/>
            <p:nvPr/>
          </p:nvGrpSpPr>
          <p:grpSpPr>
            <a:xfrm>
              <a:off x="6534838" y="2509528"/>
              <a:ext cx="867807" cy="728230"/>
              <a:chOff x="6534130" y="2509528"/>
              <a:chExt cx="867807" cy="728230"/>
            </a:xfrm>
          </p:grpSpPr>
          <p:grpSp>
            <p:nvGrpSpPr>
              <p:cNvPr id="61" name="Graphic 22">
                <a:extLst>
                  <a:ext uri="{FF2B5EF4-FFF2-40B4-BE49-F238E27FC236}">
                    <a16:creationId xmlns:a16="http://schemas.microsoft.com/office/drawing/2014/main" id="{246FB07A-DB17-2BA1-3A84-72CC193CA002}"/>
                  </a:ext>
                </a:extLst>
              </p:cNvPr>
              <p:cNvGrpSpPr/>
              <p:nvPr/>
            </p:nvGrpSpPr>
            <p:grpSpPr>
              <a:xfrm>
                <a:off x="6534130" y="2509528"/>
                <a:ext cx="867807" cy="728230"/>
                <a:chOff x="4647659" y="2525399"/>
                <a:chExt cx="1003817" cy="842364"/>
              </a:xfrm>
            </p:grpSpPr>
            <p:sp>
              <p:nvSpPr>
                <p:cNvPr id="62" name="Vrije vorm 61">
                  <a:extLst>
                    <a:ext uri="{FF2B5EF4-FFF2-40B4-BE49-F238E27FC236}">
                      <a16:creationId xmlns:a16="http://schemas.microsoft.com/office/drawing/2014/main" id="{4E736D45-D75F-796E-51D9-7088E8BFEE21}"/>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CDB2D9CA-8EC3-0998-D423-17CEB3B0D34E}"/>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FF0D3C76-0342-4F53-6374-40D82E65A2E8}"/>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189" name="Groep 188">
                <a:extLst>
                  <a:ext uri="{FF2B5EF4-FFF2-40B4-BE49-F238E27FC236}">
                    <a16:creationId xmlns:a16="http://schemas.microsoft.com/office/drawing/2014/main" id="{D8D9A9F6-36E0-265E-7623-030C889FD429}"/>
                  </a:ext>
                </a:extLst>
              </p:cNvPr>
              <p:cNvGrpSpPr/>
              <p:nvPr/>
            </p:nvGrpSpPr>
            <p:grpSpPr>
              <a:xfrm>
                <a:off x="6554367" y="2532703"/>
                <a:ext cx="824741" cy="129636"/>
                <a:chOff x="7471466" y="2554804"/>
                <a:chExt cx="1217228" cy="191329"/>
              </a:xfrm>
            </p:grpSpPr>
            <p:sp>
              <p:nvSpPr>
                <p:cNvPr id="190" name="Rechthoek 189">
                  <a:extLst>
                    <a:ext uri="{FF2B5EF4-FFF2-40B4-BE49-F238E27FC236}">
                      <a16:creationId xmlns:a16="http://schemas.microsoft.com/office/drawing/2014/main" id="{A927482B-D2EF-71CD-1556-D196CD3CA588}"/>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91" name="Ovaal 190">
                  <a:extLst>
                    <a:ext uri="{FF2B5EF4-FFF2-40B4-BE49-F238E27FC236}">
                      <a16:creationId xmlns:a16="http://schemas.microsoft.com/office/drawing/2014/main" id="{568D6267-058F-063E-F0D5-567ED20FBA07}"/>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92" name="Rechte verbindingslijn 191">
                  <a:extLst>
                    <a:ext uri="{FF2B5EF4-FFF2-40B4-BE49-F238E27FC236}">
                      <a16:creationId xmlns:a16="http://schemas.microsoft.com/office/drawing/2014/main" id="{6955A4D4-FE02-BDF5-1632-47C3C08BFF81}"/>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3" name="Rechte verbindingslijn 192">
                  <a:extLst>
                    <a:ext uri="{FF2B5EF4-FFF2-40B4-BE49-F238E27FC236}">
                      <a16:creationId xmlns:a16="http://schemas.microsoft.com/office/drawing/2014/main" id="{87CF82CB-E7FC-C8CB-AB89-47C46D0DDC78}"/>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28" name="Rechthoek 227">
                <a:extLst>
                  <a:ext uri="{FF2B5EF4-FFF2-40B4-BE49-F238E27FC236}">
                    <a16:creationId xmlns:a16="http://schemas.microsoft.com/office/drawing/2014/main" id="{B3C6AFFD-52C7-DB15-3137-2A1B203142CD}"/>
                  </a:ext>
                </a:extLst>
              </p:cNvPr>
              <p:cNvSpPr/>
              <p:nvPr/>
            </p:nvSpPr>
            <p:spPr>
              <a:xfrm>
                <a:off x="6553957" y="3019860"/>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6" name="Tekstvak 75">
                <a:extLst>
                  <a:ext uri="{FF2B5EF4-FFF2-40B4-BE49-F238E27FC236}">
                    <a16:creationId xmlns:a16="http://schemas.microsoft.com/office/drawing/2014/main" id="{C24FBE73-FD59-7ABB-4BE7-827004D34416}"/>
                  </a:ext>
                </a:extLst>
              </p:cNvPr>
              <p:cNvSpPr txBox="1"/>
              <p:nvPr/>
            </p:nvSpPr>
            <p:spPr>
              <a:xfrm>
                <a:off x="6594661" y="2744645"/>
                <a:ext cx="735159" cy="215444"/>
              </a:xfrm>
              <a:prstGeom prst="rect">
                <a:avLst/>
              </a:prstGeom>
              <a:noFill/>
            </p:spPr>
            <p:txBody>
              <a:bodyPr wrap="square" lIns="0" tIns="0" rIns="0" bIns="0" rtlCol="0">
                <a:spAutoFit/>
              </a:bodyPr>
              <a:lstStyle/>
              <a:p>
                <a:pPr algn="ctr"/>
                <a:r>
                  <a:rPr lang="nl-NL" sz="1400">
                    <a:solidFill>
                      <a:schemeClr val="tx2"/>
                    </a:solidFill>
                  </a:rPr>
                  <a:t>EPD</a:t>
                </a:r>
                <a:endParaRPr lang="nl-NL" sz="1200">
                  <a:solidFill>
                    <a:schemeClr val="tx2"/>
                  </a:solidFill>
                </a:endParaRPr>
              </a:p>
            </p:txBody>
          </p:sp>
        </p:grpSp>
      </p:grpSp>
      <p:grpSp>
        <p:nvGrpSpPr>
          <p:cNvPr id="19" name="Groep 18">
            <a:extLst>
              <a:ext uri="{FF2B5EF4-FFF2-40B4-BE49-F238E27FC236}">
                <a16:creationId xmlns:a16="http://schemas.microsoft.com/office/drawing/2014/main" id="{8251A99C-3A16-99D6-FD02-B43C7E974915}"/>
              </a:ext>
            </a:extLst>
          </p:cNvPr>
          <p:cNvGrpSpPr/>
          <p:nvPr/>
        </p:nvGrpSpPr>
        <p:grpSpPr>
          <a:xfrm>
            <a:off x="9055788" y="1361394"/>
            <a:ext cx="2164739" cy="1990228"/>
            <a:chOff x="9055788" y="1361394"/>
            <a:chExt cx="2164739" cy="1990228"/>
          </a:xfrm>
        </p:grpSpPr>
        <p:sp>
          <p:nvSpPr>
            <p:cNvPr id="241" name="Vrije vorm 240">
              <a:extLst>
                <a:ext uri="{FF2B5EF4-FFF2-40B4-BE49-F238E27FC236}">
                  <a16:creationId xmlns:a16="http://schemas.microsoft.com/office/drawing/2014/main" id="{D564A465-96B9-49CA-83BC-D522B1A358F2}"/>
                </a:ext>
              </a:extLst>
            </p:cNvPr>
            <p:cNvSpPr/>
            <p:nvPr/>
          </p:nvSpPr>
          <p:spPr>
            <a:xfrm rot="5400000">
              <a:off x="9733236" y="1103899"/>
              <a:ext cx="1229795" cy="1744786"/>
            </a:xfrm>
            <a:custGeom>
              <a:avLst/>
              <a:gdLst>
                <a:gd name="connsiteX0" fmla="*/ 0 w 1539835"/>
                <a:gd name="connsiteY0" fmla="*/ 108344 h 1744786"/>
                <a:gd name="connsiteX1" fmla="*/ 0 w 1539835"/>
                <a:gd name="connsiteY1" fmla="*/ 1636443 h 1744786"/>
                <a:gd name="connsiteX2" fmla="*/ 108343 w 1539835"/>
                <a:gd name="connsiteY2" fmla="*/ 1744786 h 1744786"/>
                <a:gd name="connsiteX3" fmla="*/ 197821 w 1539835"/>
                <a:gd name="connsiteY3" fmla="*/ 1744786 h 1744786"/>
                <a:gd name="connsiteX4" fmla="*/ 197821 w 1539835"/>
                <a:gd name="connsiteY4" fmla="*/ 1744786 h 1744786"/>
                <a:gd name="connsiteX5" fmla="*/ 837168 w 1539835"/>
                <a:gd name="connsiteY5" fmla="*/ 1744784 h 1744786"/>
                <a:gd name="connsiteX6" fmla="*/ 945511 w 1539835"/>
                <a:gd name="connsiteY6" fmla="*/ 1636441 h 1744786"/>
                <a:gd name="connsiteX7" fmla="*/ 945511 w 1539835"/>
                <a:gd name="connsiteY7" fmla="*/ 1269386 h 1744786"/>
                <a:gd name="connsiteX8" fmla="*/ 1539835 w 1539835"/>
                <a:gd name="connsiteY8" fmla="*/ 1272669 h 1744786"/>
                <a:gd name="connsiteX9" fmla="*/ 945639 w 1539835"/>
                <a:gd name="connsiteY9" fmla="*/ 454000 h 1744786"/>
                <a:gd name="connsiteX10" fmla="*/ 945510 w 1539835"/>
                <a:gd name="connsiteY10" fmla="*/ 108344 h 1744786"/>
                <a:gd name="connsiteX11" fmla="*/ 837167 w 1539835"/>
                <a:gd name="connsiteY11" fmla="*/ 0 h 1744786"/>
                <a:gd name="connsiteX12" fmla="*/ 194734 w 1539835"/>
                <a:gd name="connsiteY12" fmla="*/ 0 h 1744786"/>
                <a:gd name="connsiteX13" fmla="*/ 194734 w 1539835"/>
                <a:gd name="connsiteY13" fmla="*/ 1 h 1744786"/>
                <a:gd name="connsiteX14" fmla="*/ 108343 w 1539835"/>
                <a:gd name="connsiteY14" fmla="*/ 1 h 1744786"/>
                <a:gd name="connsiteX15" fmla="*/ 0 w 1539835"/>
                <a:gd name="connsiteY15" fmla="*/ 108344 h 1744786"/>
                <a:gd name="connsiteX0" fmla="*/ 0 w 1354486"/>
                <a:gd name="connsiteY0" fmla="*/ 108344 h 1744786"/>
                <a:gd name="connsiteX1" fmla="*/ 0 w 1354486"/>
                <a:gd name="connsiteY1" fmla="*/ 1636443 h 1744786"/>
                <a:gd name="connsiteX2" fmla="*/ 108343 w 1354486"/>
                <a:gd name="connsiteY2" fmla="*/ 1744786 h 1744786"/>
                <a:gd name="connsiteX3" fmla="*/ 197821 w 1354486"/>
                <a:gd name="connsiteY3" fmla="*/ 1744786 h 1744786"/>
                <a:gd name="connsiteX4" fmla="*/ 197821 w 1354486"/>
                <a:gd name="connsiteY4" fmla="*/ 1744786 h 1744786"/>
                <a:gd name="connsiteX5" fmla="*/ 837168 w 1354486"/>
                <a:gd name="connsiteY5" fmla="*/ 1744784 h 1744786"/>
                <a:gd name="connsiteX6" fmla="*/ 945511 w 1354486"/>
                <a:gd name="connsiteY6" fmla="*/ 1636441 h 1744786"/>
                <a:gd name="connsiteX7" fmla="*/ 945511 w 1354486"/>
                <a:gd name="connsiteY7" fmla="*/ 1269386 h 1744786"/>
                <a:gd name="connsiteX8" fmla="*/ 1354486 w 1354486"/>
                <a:gd name="connsiteY8" fmla="*/ 1668085 h 1744786"/>
                <a:gd name="connsiteX9" fmla="*/ 945639 w 1354486"/>
                <a:gd name="connsiteY9" fmla="*/ 454000 h 1744786"/>
                <a:gd name="connsiteX10" fmla="*/ 945510 w 1354486"/>
                <a:gd name="connsiteY10" fmla="*/ 108344 h 1744786"/>
                <a:gd name="connsiteX11" fmla="*/ 837167 w 1354486"/>
                <a:gd name="connsiteY11" fmla="*/ 0 h 1744786"/>
                <a:gd name="connsiteX12" fmla="*/ 194734 w 1354486"/>
                <a:gd name="connsiteY12" fmla="*/ 0 h 1744786"/>
                <a:gd name="connsiteX13" fmla="*/ 194734 w 1354486"/>
                <a:gd name="connsiteY13" fmla="*/ 1 h 1744786"/>
                <a:gd name="connsiteX14" fmla="*/ 108343 w 1354486"/>
                <a:gd name="connsiteY14" fmla="*/ 1 h 1744786"/>
                <a:gd name="connsiteX15" fmla="*/ 0 w 1354486"/>
                <a:gd name="connsiteY15" fmla="*/ 108344 h 1744786"/>
                <a:gd name="connsiteX0" fmla="*/ 0 w 1229795"/>
                <a:gd name="connsiteY0" fmla="*/ 108344 h 1744786"/>
                <a:gd name="connsiteX1" fmla="*/ 0 w 1229795"/>
                <a:gd name="connsiteY1" fmla="*/ 1636443 h 1744786"/>
                <a:gd name="connsiteX2" fmla="*/ 108343 w 1229795"/>
                <a:gd name="connsiteY2" fmla="*/ 1744786 h 1744786"/>
                <a:gd name="connsiteX3" fmla="*/ 197821 w 1229795"/>
                <a:gd name="connsiteY3" fmla="*/ 1744786 h 1744786"/>
                <a:gd name="connsiteX4" fmla="*/ 197821 w 1229795"/>
                <a:gd name="connsiteY4" fmla="*/ 1744786 h 1744786"/>
                <a:gd name="connsiteX5" fmla="*/ 837168 w 1229795"/>
                <a:gd name="connsiteY5" fmla="*/ 1744784 h 1744786"/>
                <a:gd name="connsiteX6" fmla="*/ 945511 w 1229795"/>
                <a:gd name="connsiteY6" fmla="*/ 1636441 h 1744786"/>
                <a:gd name="connsiteX7" fmla="*/ 945511 w 1229795"/>
                <a:gd name="connsiteY7" fmla="*/ 1269386 h 1744786"/>
                <a:gd name="connsiteX8" fmla="*/ 1229795 w 1229795"/>
                <a:gd name="connsiteY8" fmla="*/ 1347452 h 1744786"/>
                <a:gd name="connsiteX9" fmla="*/ 945639 w 1229795"/>
                <a:gd name="connsiteY9" fmla="*/ 454000 h 1744786"/>
                <a:gd name="connsiteX10" fmla="*/ 945510 w 1229795"/>
                <a:gd name="connsiteY10" fmla="*/ 108344 h 1744786"/>
                <a:gd name="connsiteX11" fmla="*/ 837167 w 1229795"/>
                <a:gd name="connsiteY11" fmla="*/ 0 h 1744786"/>
                <a:gd name="connsiteX12" fmla="*/ 194734 w 1229795"/>
                <a:gd name="connsiteY12" fmla="*/ 0 h 1744786"/>
                <a:gd name="connsiteX13" fmla="*/ 194734 w 1229795"/>
                <a:gd name="connsiteY13" fmla="*/ 1 h 1744786"/>
                <a:gd name="connsiteX14" fmla="*/ 108343 w 1229795"/>
                <a:gd name="connsiteY14" fmla="*/ 1 h 1744786"/>
                <a:gd name="connsiteX15" fmla="*/ 0 w 1229795"/>
                <a:gd name="connsiteY15" fmla="*/ 108344 h 174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9795" h="1744786">
                  <a:moveTo>
                    <a:pt x="0" y="108344"/>
                  </a:moveTo>
                  <a:lnTo>
                    <a:pt x="0" y="1636443"/>
                  </a:lnTo>
                  <a:cubicBezTo>
                    <a:pt x="0" y="1696279"/>
                    <a:pt x="48507" y="1744786"/>
                    <a:pt x="108343" y="1744786"/>
                  </a:cubicBezTo>
                  <a:lnTo>
                    <a:pt x="197821" y="1744786"/>
                  </a:lnTo>
                  <a:lnTo>
                    <a:pt x="197821" y="1744786"/>
                  </a:lnTo>
                  <a:lnTo>
                    <a:pt x="837168" y="1744784"/>
                  </a:lnTo>
                  <a:cubicBezTo>
                    <a:pt x="897004" y="1744784"/>
                    <a:pt x="945511" y="1696277"/>
                    <a:pt x="945511" y="1636441"/>
                  </a:cubicBezTo>
                  <a:lnTo>
                    <a:pt x="945511" y="1269386"/>
                  </a:lnTo>
                  <a:lnTo>
                    <a:pt x="1229795" y="1347452"/>
                  </a:lnTo>
                  <a:lnTo>
                    <a:pt x="945639" y="454000"/>
                  </a:lnTo>
                  <a:lnTo>
                    <a:pt x="945510" y="108344"/>
                  </a:lnTo>
                  <a:cubicBezTo>
                    <a:pt x="945510" y="48508"/>
                    <a:pt x="897003" y="0"/>
                    <a:pt x="837167" y="0"/>
                  </a:cubicBezTo>
                  <a:lnTo>
                    <a:pt x="194734" y="0"/>
                  </a:lnTo>
                  <a:lnTo>
                    <a:pt x="194734" y="1"/>
                  </a:lnTo>
                  <a:lnTo>
                    <a:pt x="108343" y="1"/>
                  </a:lnTo>
                  <a:cubicBezTo>
                    <a:pt x="48507" y="1"/>
                    <a:pt x="0" y="48508"/>
                    <a:pt x="0" y="108344"/>
                  </a:cubicBezTo>
                  <a:close/>
                </a:path>
              </a:pathLst>
            </a:custGeom>
            <a:solidFill>
              <a:srgbClr val="AFDDE3"/>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wrap="square" lIns="144000" tIns="72000" rIns="432000" bIns="72000" rtlCol="0" anchor="ctr">
              <a:normAutofit/>
            </a:bodyPr>
            <a:lstStyle/>
            <a:p>
              <a:pPr algn="ctr"/>
              <a:r>
                <a:rPr lang="nl-NL" sz="1400">
                  <a:solidFill>
                    <a:schemeClr val="tx2"/>
                  </a:solidFill>
                </a:rPr>
                <a:t>…</a:t>
              </a:r>
            </a:p>
          </p:txBody>
        </p:sp>
        <p:pic>
          <p:nvPicPr>
            <p:cNvPr id="407" name="Graphic 406">
              <a:extLst>
                <a:ext uri="{FF2B5EF4-FFF2-40B4-BE49-F238E27FC236}">
                  <a16:creationId xmlns:a16="http://schemas.microsoft.com/office/drawing/2014/main" id="{977CED1C-7A9F-EDE0-F8B7-F2B80B5CA2A6}"/>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flipH="1">
              <a:off x="9055788" y="2199825"/>
              <a:ext cx="1005054" cy="1151797"/>
            </a:xfrm>
            <a:prstGeom prst="rect">
              <a:avLst/>
            </a:prstGeom>
          </p:spPr>
        </p:pic>
      </p:grpSp>
      <p:grpSp>
        <p:nvGrpSpPr>
          <p:cNvPr id="4" name="Groep 3">
            <a:extLst>
              <a:ext uri="{FF2B5EF4-FFF2-40B4-BE49-F238E27FC236}">
                <a16:creationId xmlns:a16="http://schemas.microsoft.com/office/drawing/2014/main" id="{BD4C1F12-D605-950F-C5F5-84E3930FFFAC}"/>
              </a:ext>
            </a:extLst>
          </p:cNvPr>
          <p:cNvGrpSpPr/>
          <p:nvPr/>
        </p:nvGrpSpPr>
        <p:grpSpPr>
          <a:xfrm>
            <a:off x="737840" y="3703960"/>
            <a:ext cx="2321085" cy="1977592"/>
            <a:chOff x="737840" y="3703960"/>
            <a:chExt cx="2321085" cy="1977592"/>
          </a:xfrm>
        </p:grpSpPr>
        <p:sp>
          <p:nvSpPr>
            <p:cNvPr id="218" name="Afgeronde rechthoek 217">
              <a:extLst>
                <a:ext uri="{FF2B5EF4-FFF2-40B4-BE49-F238E27FC236}">
                  <a16:creationId xmlns:a16="http://schemas.microsoft.com/office/drawing/2014/main" id="{845BBDD9-CEA4-80F0-4863-C3C1589AD7BA}"/>
                </a:ext>
              </a:extLst>
            </p:cNvPr>
            <p:cNvSpPr/>
            <p:nvPr/>
          </p:nvSpPr>
          <p:spPr>
            <a:xfrm>
              <a:off x="737840" y="3703960"/>
              <a:ext cx="2226458" cy="1257298"/>
            </a:xfrm>
            <a:custGeom>
              <a:avLst/>
              <a:gdLst>
                <a:gd name="connsiteX0" fmla="*/ 0 w 2226458"/>
                <a:gd name="connsiteY0" fmla="*/ 89956 h 912700"/>
                <a:gd name="connsiteX1" fmla="*/ 89956 w 2226458"/>
                <a:gd name="connsiteY1" fmla="*/ 0 h 912700"/>
                <a:gd name="connsiteX2" fmla="*/ 2136502 w 2226458"/>
                <a:gd name="connsiteY2" fmla="*/ 0 h 912700"/>
                <a:gd name="connsiteX3" fmla="*/ 2226458 w 2226458"/>
                <a:gd name="connsiteY3" fmla="*/ 89956 h 912700"/>
                <a:gd name="connsiteX4" fmla="*/ 2226458 w 2226458"/>
                <a:gd name="connsiteY4" fmla="*/ 822744 h 912700"/>
                <a:gd name="connsiteX5" fmla="*/ 2136502 w 2226458"/>
                <a:gd name="connsiteY5" fmla="*/ 912700 h 912700"/>
                <a:gd name="connsiteX6" fmla="*/ 89956 w 2226458"/>
                <a:gd name="connsiteY6" fmla="*/ 912700 h 912700"/>
                <a:gd name="connsiteX7" fmla="*/ 0 w 2226458"/>
                <a:gd name="connsiteY7" fmla="*/ 822744 h 912700"/>
                <a:gd name="connsiteX8" fmla="*/ 0 w 2226458"/>
                <a:gd name="connsiteY8" fmla="*/ 89956 h 912700"/>
                <a:gd name="connsiteX0" fmla="*/ 0 w 2226458"/>
                <a:gd name="connsiteY0" fmla="*/ 89956 h 912700"/>
                <a:gd name="connsiteX1" fmla="*/ 89956 w 2226458"/>
                <a:gd name="connsiteY1" fmla="*/ 0 h 912700"/>
                <a:gd name="connsiteX2" fmla="*/ 2136502 w 2226458"/>
                <a:gd name="connsiteY2" fmla="*/ 0 h 912700"/>
                <a:gd name="connsiteX3" fmla="*/ 2226458 w 2226458"/>
                <a:gd name="connsiteY3" fmla="*/ 89956 h 912700"/>
                <a:gd name="connsiteX4" fmla="*/ 2226458 w 2226458"/>
                <a:gd name="connsiteY4" fmla="*/ 822744 h 912700"/>
                <a:gd name="connsiteX5" fmla="*/ 2136502 w 2226458"/>
                <a:gd name="connsiteY5" fmla="*/ 912700 h 912700"/>
                <a:gd name="connsiteX6" fmla="*/ 1342821 w 2226458"/>
                <a:gd name="connsiteY6" fmla="*/ 906664 h 912700"/>
                <a:gd name="connsiteX7" fmla="*/ 89956 w 2226458"/>
                <a:gd name="connsiteY7" fmla="*/ 912700 h 912700"/>
                <a:gd name="connsiteX8" fmla="*/ 0 w 2226458"/>
                <a:gd name="connsiteY8" fmla="*/ 822744 h 912700"/>
                <a:gd name="connsiteX9" fmla="*/ 0 w 2226458"/>
                <a:gd name="connsiteY9" fmla="*/ 89956 h 912700"/>
                <a:gd name="connsiteX0" fmla="*/ 0 w 2226458"/>
                <a:gd name="connsiteY0" fmla="*/ 89956 h 913539"/>
                <a:gd name="connsiteX1" fmla="*/ 89956 w 2226458"/>
                <a:gd name="connsiteY1" fmla="*/ 0 h 913539"/>
                <a:gd name="connsiteX2" fmla="*/ 2136502 w 2226458"/>
                <a:gd name="connsiteY2" fmla="*/ 0 h 913539"/>
                <a:gd name="connsiteX3" fmla="*/ 2226458 w 2226458"/>
                <a:gd name="connsiteY3" fmla="*/ 89956 h 913539"/>
                <a:gd name="connsiteX4" fmla="*/ 2226458 w 2226458"/>
                <a:gd name="connsiteY4" fmla="*/ 822744 h 913539"/>
                <a:gd name="connsiteX5" fmla="*/ 2136502 w 2226458"/>
                <a:gd name="connsiteY5" fmla="*/ 912700 h 913539"/>
                <a:gd name="connsiteX6" fmla="*/ 1342821 w 2226458"/>
                <a:gd name="connsiteY6" fmla="*/ 906664 h 913539"/>
                <a:gd name="connsiteX7" fmla="*/ 999062 w 2226458"/>
                <a:gd name="connsiteY7" fmla="*/ 913539 h 913539"/>
                <a:gd name="connsiteX8" fmla="*/ 89956 w 2226458"/>
                <a:gd name="connsiteY8" fmla="*/ 912700 h 913539"/>
                <a:gd name="connsiteX9" fmla="*/ 0 w 2226458"/>
                <a:gd name="connsiteY9" fmla="*/ 822744 h 913539"/>
                <a:gd name="connsiteX10" fmla="*/ 0 w 2226458"/>
                <a:gd name="connsiteY10" fmla="*/ 89956 h 913539"/>
                <a:gd name="connsiteX0" fmla="*/ 0 w 2226458"/>
                <a:gd name="connsiteY0" fmla="*/ 89956 h 913539"/>
                <a:gd name="connsiteX1" fmla="*/ 89956 w 2226458"/>
                <a:gd name="connsiteY1" fmla="*/ 0 h 913539"/>
                <a:gd name="connsiteX2" fmla="*/ 2136502 w 2226458"/>
                <a:gd name="connsiteY2" fmla="*/ 0 h 913539"/>
                <a:gd name="connsiteX3" fmla="*/ 2226458 w 2226458"/>
                <a:gd name="connsiteY3" fmla="*/ 89956 h 913539"/>
                <a:gd name="connsiteX4" fmla="*/ 2226458 w 2226458"/>
                <a:gd name="connsiteY4" fmla="*/ 822744 h 913539"/>
                <a:gd name="connsiteX5" fmla="*/ 2136502 w 2226458"/>
                <a:gd name="connsiteY5" fmla="*/ 912700 h 913539"/>
                <a:gd name="connsiteX6" fmla="*/ 1342821 w 2226458"/>
                <a:gd name="connsiteY6" fmla="*/ 906664 h 913539"/>
                <a:gd name="connsiteX7" fmla="*/ 999062 w 2226458"/>
                <a:gd name="connsiteY7" fmla="*/ 913539 h 913539"/>
                <a:gd name="connsiteX8" fmla="*/ 572800 w 2226458"/>
                <a:gd name="connsiteY8" fmla="*/ 906664 h 913539"/>
                <a:gd name="connsiteX9" fmla="*/ 89956 w 2226458"/>
                <a:gd name="connsiteY9" fmla="*/ 912700 h 913539"/>
                <a:gd name="connsiteX10" fmla="*/ 0 w 2226458"/>
                <a:gd name="connsiteY10" fmla="*/ 822744 h 913539"/>
                <a:gd name="connsiteX11" fmla="*/ 0 w 2226458"/>
                <a:gd name="connsiteY11" fmla="*/ 89956 h 913539"/>
                <a:gd name="connsiteX0" fmla="*/ 0 w 2226458"/>
                <a:gd name="connsiteY0" fmla="*/ 89956 h 1257298"/>
                <a:gd name="connsiteX1" fmla="*/ 89956 w 2226458"/>
                <a:gd name="connsiteY1" fmla="*/ 0 h 1257298"/>
                <a:gd name="connsiteX2" fmla="*/ 2136502 w 2226458"/>
                <a:gd name="connsiteY2" fmla="*/ 0 h 1257298"/>
                <a:gd name="connsiteX3" fmla="*/ 2226458 w 2226458"/>
                <a:gd name="connsiteY3" fmla="*/ 89956 h 1257298"/>
                <a:gd name="connsiteX4" fmla="*/ 2226458 w 2226458"/>
                <a:gd name="connsiteY4" fmla="*/ 822744 h 1257298"/>
                <a:gd name="connsiteX5" fmla="*/ 2136502 w 2226458"/>
                <a:gd name="connsiteY5" fmla="*/ 912700 h 1257298"/>
                <a:gd name="connsiteX6" fmla="*/ 1342821 w 2226458"/>
                <a:gd name="connsiteY6" fmla="*/ 906664 h 1257298"/>
                <a:gd name="connsiteX7" fmla="*/ 1349697 w 2226458"/>
                <a:gd name="connsiteY7" fmla="*/ 1257298 h 1257298"/>
                <a:gd name="connsiteX8" fmla="*/ 572800 w 2226458"/>
                <a:gd name="connsiteY8" fmla="*/ 906664 h 1257298"/>
                <a:gd name="connsiteX9" fmla="*/ 89956 w 2226458"/>
                <a:gd name="connsiteY9" fmla="*/ 912700 h 1257298"/>
                <a:gd name="connsiteX10" fmla="*/ 0 w 2226458"/>
                <a:gd name="connsiteY10" fmla="*/ 822744 h 1257298"/>
                <a:gd name="connsiteX11" fmla="*/ 0 w 2226458"/>
                <a:gd name="connsiteY11" fmla="*/ 89956 h 1257298"/>
                <a:gd name="connsiteX0" fmla="*/ 0 w 2226458"/>
                <a:gd name="connsiteY0" fmla="*/ 89956 h 1257298"/>
                <a:gd name="connsiteX1" fmla="*/ 89956 w 2226458"/>
                <a:gd name="connsiteY1" fmla="*/ 0 h 1257298"/>
                <a:gd name="connsiteX2" fmla="*/ 2136502 w 2226458"/>
                <a:gd name="connsiteY2" fmla="*/ 0 h 1257298"/>
                <a:gd name="connsiteX3" fmla="*/ 2226458 w 2226458"/>
                <a:gd name="connsiteY3" fmla="*/ 89956 h 1257298"/>
                <a:gd name="connsiteX4" fmla="*/ 2226458 w 2226458"/>
                <a:gd name="connsiteY4" fmla="*/ 822744 h 1257298"/>
                <a:gd name="connsiteX5" fmla="*/ 2136502 w 2226458"/>
                <a:gd name="connsiteY5" fmla="*/ 912700 h 1257298"/>
                <a:gd name="connsiteX6" fmla="*/ 1260319 w 2226458"/>
                <a:gd name="connsiteY6" fmla="*/ 913539 h 1257298"/>
                <a:gd name="connsiteX7" fmla="*/ 1349697 w 2226458"/>
                <a:gd name="connsiteY7" fmla="*/ 1257298 h 1257298"/>
                <a:gd name="connsiteX8" fmla="*/ 572800 w 2226458"/>
                <a:gd name="connsiteY8" fmla="*/ 906664 h 1257298"/>
                <a:gd name="connsiteX9" fmla="*/ 89956 w 2226458"/>
                <a:gd name="connsiteY9" fmla="*/ 912700 h 1257298"/>
                <a:gd name="connsiteX10" fmla="*/ 0 w 2226458"/>
                <a:gd name="connsiteY10" fmla="*/ 822744 h 1257298"/>
                <a:gd name="connsiteX11" fmla="*/ 0 w 2226458"/>
                <a:gd name="connsiteY11" fmla="*/ 89956 h 125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6458" h="1257298">
                  <a:moveTo>
                    <a:pt x="0" y="89956"/>
                  </a:moveTo>
                  <a:cubicBezTo>
                    <a:pt x="0" y="40275"/>
                    <a:pt x="40275" y="0"/>
                    <a:pt x="89956" y="0"/>
                  </a:cubicBezTo>
                  <a:lnTo>
                    <a:pt x="2136502" y="0"/>
                  </a:lnTo>
                  <a:cubicBezTo>
                    <a:pt x="2186183" y="0"/>
                    <a:pt x="2226458" y="40275"/>
                    <a:pt x="2226458" y="89956"/>
                  </a:cubicBezTo>
                  <a:lnTo>
                    <a:pt x="2226458" y="822744"/>
                  </a:lnTo>
                  <a:cubicBezTo>
                    <a:pt x="2226458" y="872425"/>
                    <a:pt x="2186183" y="912700"/>
                    <a:pt x="2136502" y="912700"/>
                  </a:cubicBezTo>
                  <a:lnTo>
                    <a:pt x="1260319" y="913539"/>
                  </a:lnTo>
                  <a:lnTo>
                    <a:pt x="1349697" y="1257298"/>
                  </a:lnTo>
                  <a:lnTo>
                    <a:pt x="572800" y="906664"/>
                  </a:lnTo>
                  <a:lnTo>
                    <a:pt x="89956" y="912700"/>
                  </a:lnTo>
                  <a:cubicBezTo>
                    <a:pt x="40275" y="912700"/>
                    <a:pt x="0" y="872425"/>
                    <a:pt x="0" y="822744"/>
                  </a:cubicBezTo>
                  <a:lnTo>
                    <a:pt x="0" y="89956"/>
                  </a:lnTo>
                  <a:close/>
                </a:path>
              </a:pathLst>
            </a:cu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tIns="108000" bIns="360000" rtlCol="0" anchor="ctr">
              <a:normAutofit/>
            </a:bodyPr>
            <a:lstStyle/>
            <a:p>
              <a:pPr algn="ctr"/>
              <a:r>
                <a:rPr lang="nl-NL">
                  <a:solidFill>
                    <a:schemeClr val="tx2"/>
                  </a:solidFill>
                </a:rPr>
                <a:t>...</a:t>
              </a:r>
              <a:endParaRPr lang="nl-NL"/>
            </a:p>
          </p:txBody>
        </p:sp>
        <p:pic>
          <p:nvPicPr>
            <p:cNvPr id="408" name="Graphic 407">
              <a:extLst>
                <a:ext uri="{FF2B5EF4-FFF2-40B4-BE49-F238E27FC236}">
                  <a16:creationId xmlns:a16="http://schemas.microsoft.com/office/drawing/2014/main" id="{554A4D27-E2F1-7211-6823-BD8EDC94363B}"/>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981610" y="4529756"/>
              <a:ext cx="1077315" cy="1151796"/>
            </a:xfrm>
            <a:prstGeom prst="rect">
              <a:avLst/>
            </a:prstGeom>
          </p:spPr>
        </p:pic>
      </p:grpSp>
      <p:grpSp>
        <p:nvGrpSpPr>
          <p:cNvPr id="5" name="Groep 4">
            <a:extLst>
              <a:ext uri="{FF2B5EF4-FFF2-40B4-BE49-F238E27FC236}">
                <a16:creationId xmlns:a16="http://schemas.microsoft.com/office/drawing/2014/main" id="{97C2A132-3F55-3AE2-89A3-FBCA0CB259C2}"/>
              </a:ext>
            </a:extLst>
          </p:cNvPr>
          <p:cNvGrpSpPr/>
          <p:nvPr/>
        </p:nvGrpSpPr>
        <p:grpSpPr>
          <a:xfrm>
            <a:off x="8986837" y="3570789"/>
            <a:ext cx="2513937" cy="2114577"/>
            <a:chOff x="8986837" y="3570789"/>
            <a:chExt cx="2513937" cy="2114577"/>
          </a:xfrm>
        </p:grpSpPr>
        <p:sp>
          <p:nvSpPr>
            <p:cNvPr id="214" name="Afgeronde rechthoek 213">
              <a:extLst>
                <a:ext uri="{FF2B5EF4-FFF2-40B4-BE49-F238E27FC236}">
                  <a16:creationId xmlns:a16="http://schemas.microsoft.com/office/drawing/2014/main" id="{6970E69D-6FE4-E310-B996-52EBC3BB3C07}"/>
                </a:ext>
              </a:extLst>
            </p:cNvPr>
            <p:cNvSpPr/>
            <p:nvPr/>
          </p:nvSpPr>
          <p:spPr>
            <a:xfrm>
              <a:off x="8986837" y="3570789"/>
              <a:ext cx="2513937" cy="1385391"/>
            </a:xfrm>
            <a:custGeom>
              <a:avLst/>
              <a:gdLst>
                <a:gd name="connsiteX0" fmla="*/ 0 w 2513937"/>
                <a:gd name="connsiteY0" fmla="*/ 99494 h 1009473"/>
                <a:gd name="connsiteX1" fmla="*/ 99494 w 2513937"/>
                <a:gd name="connsiteY1" fmla="*/ 0 h 1009473"/>
                <a:gd name="connsiteX2" fmla="*/ 2414443 w 2513937"/>
                <a:gd name="connsiteY2" fmla="*/ 0 h 1009473"/>
                <a:gd name="connsiteX3" fmla="*/ 2513937 w 2513937"/>
                <a:gd name="connsiteY3" fmla="*/ 99494 h 1009473"/>
                <a:gd name="connsiteX4" fmla="*/ 2513937 w 2513937"/>
                <a:gd name="connsiteY4" fmla="*/ 909979 h 1009473"/>
                <a:gd name="connsiteX5" fmla="*/ 2414443 w 2513937"/>
                <a:gd name="connsiteY5" fmla="*/ 1009473 h 1009473"/>
                <a:gd name="connsiteX6" fmla="*/ 99494 w 2513937"/>
                <a:gd name="connsiteY6" fmla="*/ 1009473 h 1009473"/>
                <a:gd name="connsiteX7" fmla="*/ 0 w 2513937"/>
                <a:gd name="connsiteY7" fmla="*/ 909979 h 1009473"/>
                <a:gd name="connsiteX8" fmla="*/ 0 w 2513937"/>
                <a:gd name="connsiteY8" fmla="*/ 99494 h 1009473"/>
                <a:gd name="connsiteX0" fmla="*/ 0 w 2513937"/>
                <a:gd name="connsiteY0" fmla="*/ 99494 h 1009473"/>
                <a:gd name="connsiteX1" fmla="*/ 99494 w 2513937"/>
                <a:gd name="connsiteY1" fmla="*/ 0 h 1009473"/>
                <a:gd name="connsiteX2" fmla="*/ 2414443 w 2513937"/>
                <a:gd name="connsiteY2" fmla="*/ 0 h 1009473"/>
                <a:gd name="connsiteX3" fmla="*/ 2513937 w 2513937"/>
                <a:gd name="connsiteY3" fmla="*/ 99494 h 1009473"/>
                <a:gd name="connsiteX4" fmla="*/ 2513937 w 2513937"/>
                <a:gd name="connsiteY4" fmla="*/ 909979 h 1009473"/>
                <a:gd name="connsiteX5" fmla="*/ 2414443 w 2513937"/>
                <a:gd name="connsiteY5" fmla="*/ 1009473 h 1009473"/>
                <a:gd name="connsiteX6" fmla="*/ 672016 w 2513937"/>
                <a:gd name="connsiteY6" fmla="*/ 1008307 h 1009473"/>
                <a:gd name="connsiteX7" fmla="*/ 99494 w 2513937"/>
                <a:gd name="connsiteY7" fmla="*/ 1009473 h 1009473"/>
                <a:gd name="connsiteX8" fmla="*/ 0 w 2513937"/>
                <a:gd name="connsiteY8" fmla="*/ 909979 h 1009473"/>
                <a:gd name="connsiteX9" fmla="*/ 0 w 2513937"/>
                <a:gd name="connsiteY9" fmla="*/ 99494 h 1009473"/>
                <a:gd name="connsiteX0" fmla="*/ 0 w 2513937"/>
                <a:gd name="connsiteY0" fmla="*/ 99494 h 1015182"/>
                <a:gd name="connsiteX1" fmla="*/ 99494 w 2513937"/>
                <a:gd name="connsiteY1" fmla="*/ 0 h 1015182"/>
                <a:gd name="connsiteX2" fmla="*/ 2414443 w 2513937"/>
                <a:gd name="connsiteY2" fmla="*/ 0 h 1015182"/>
                <a:gd name="connsiteX3" fmla="*/ 2513937 w 2513937"/>
                <a:gd name="connsiteY3" fmla="*/ 99494 h 1015182"/>
                <a:gd name="connsiteX4" fmla="*/ 2513937 w 2513937"/>
                <a:gd name="connsiteY4" fmla="*/ 909979 h 1015182"/>
                <a:gd name="connsiteX5" fmla="*/ 2414443 w 2513937"/>
                <a:gd name="connsiteY5" fmla="*/ 1009473 h 1015182"/>
                <a:gd name="connsiteX6" fmla="*/ 926398 w 2513937"/>
                <a:gd name="connsiteY6" fmla="*/ 1015182 h 1015182"/>
                <a:gd name="connsiteX7" fmla="*/ 672016 w 2513937"/>
                <a:gd name="connsiteY7" fmla="*/ 1008307 h 1015182"/>
                <a:gd name="connsiteX8" fmla="*/ 99494 w 2513937"/>
                <a:gd name="connsiteY8" fmla="*/ 1009473 h 1015182"/>
                <a:gd name="connsiteX9" fmla="*/ 0 w 2513937"/>
                <a:gd name="connsiteY9" fmla="*/ 909979 h 1015182"/>
                <a:gd name="connsiteX10" fmla="*/ 0 w 2513937"/>
                <a:gd name="connsiteY10" fmla="*/ 99494 h 1015182"/>
                <a:gd name="connsiteX0" fmla="*/ 0 w 2513937"/>
                <a:gd name="connsiteY0" fmla="*/ 99494 h 1015182"/>
                <a:gd name="connsiteX1" fmla="*/ 99494 w 2513937"/>
                <a:gd name="connsiteY1" fmla="*/ 0 h 1015182"/>
                <a:gd name="connsiteX2" fmla="*/ 2414443 w 2513937"/>
                <a:gd name="connsiteY2" fmla="*/ 0 h 1015182"/>
                <a:gd name="connsiteX3" fmla="*/ 2513937 w 2513937"/>
                <a:gd name="connsiteY3" fmla="*/ 99494 h 1015182"/>
                <a:gd name="connsiteX4" fmla="*/ 2513937 w 2513937"/>
                <a:gd name="connsiteY4" fmla="*/ 909979 h 1015182"/>
                <a:gd name="connsiteX5" fmla="*/ 2414443 w 2513937"/>
                <a:gd name="connsiteY5" fmla="*/ 1009473 h 1015182"/>
                <a:gd name="connsiteX6" fmla="*/ 1813297 w 2513937"/>
                <a:gd name="connsiteY6" fmla="*/ 1001430 h 1015182"/>
                <a:gd name="connsiteX7" fmla="*/ 926398 w 2513937"/>
                <a:gd name="connsiteY7" fmla="*/ 1015182 h 1015182"/>
                <a:gd name="connsiteX8" fmla="*/ 672016 w 2513937"/>
                <a:gd name="connsiteY8" fmla="*/ 1008307 h 1015182"/>
                <a:gd name="connsiteX9" fmla="*/ 99494 w 2513937"/>
                <a:gd name="connsiteY9" fmla="*/ 1009473 h 1015182"/>
                <a:gd name="connsiteX10" fmla="*/ 0 w 2513937"/>
                <a:gd name="connsiteY10" fmla="*/ 909979 h 1015182"/>
                <a:gd name="connsiteX11" fmla="*/ 0 w 2513937"/>
                <a:gd name="connsiteY11" fmla="*/ 99494 h 1015182"/>
                <a:gd name="connsiteX0" fmla="*/ 0 w 2513937"/>
                <a:gd name="connsiteY0" fmla="*/ 99494 h 1400192"/>
                <a:gd name="connsiteX1" fmla="*/ 99494 w 2513937"/>
                <a:gd name="connsiteY1" fmla="*/ 0 h 1400192"/>
                <a:gd name="connsiteX2" fmla="*/ 2414443 w 2513937"/>
                <a:gd name="connsiteY2" fmla="*/ 0 h 1400192"/>
                <a:gd name="connsiteX3" fmla="*/ 2513937 w 2513937"/>
                <a:gd name="connsiteY3" fmla="*/ 99494 h 1400192"/>
                <a:gd name="connsiteX4" fmla="*/ 2513937 w 2513937"/>
                <a:gd name="connsiteY4" fmla="*/ 909979 h 1400192"/>
                <a:gd name="connsiteX5" fmla="*/ 2414443 w 2513937"/>
                <a:gd name="connsiteY5" fmla="*/ 1009473 h 1400192"/>
                <a:gd name="connsiteX6" fmla="*/ 1813297 w 2513937"/>
                <a:gd name="connsiteY6" fmla="*/ 1001430 h 1400192"/>
                <a:gd name="connsiteX7" fmla="*/ 658266 w 2513937"/>
                <a:gd name="connsiteY7" fmla="*/ 1400192 h 1400192"/>
                <a:gd name="connsiteX8" fmla="*/ 672016 w 2513937"/>
                <a:gd name="connsiteY8" fmla="*/ 1008307 h 1400192"/>
                <a:gd name="connsiteX9" fmla="*/ 99494 w 2513937"/>
                <a:gd name="connsiteY9" fmla="*/ 1009473 h 1400192"/>
                <a:gd name="connsiteX10" fmla="*/ 0 w 2513937"/>
                <a:gd name="connsiteY10" fmla="*/ 909979 h 1400192"/>
                <a:gd name="connsiteX11" fmla="*/ 0 w 2513937"/>
                <a:gd name="connsiteY11" fmla="*/ 99494 h 1400192"/>
                <a:gd name="connsiteX0" fmla="*/ 0 w 2513937"/>
                <a:gd name="connsiteY0" fmla="*/ 99494 h 1400192"/>
                <a:gd name="connsiteX1" fmla="*/ 99494 w 2513937"/>
                <a:gd name="connsiteY1" fmla="*/ 0 h 1400192"/>
                <a:gd name="connsiteX2" fmla="*/ 2414443 w 2513937"/>
                <a:gd name="connsiteY2" fmla="*/ 0 h 1400192"/>
                <a:gd name="connsiteX3" fmla="*/ 2513937 w 2513937"/>
                <a:gd name="connsiteY3" fmla="*/ 99494 h 1400192"/>
                <a:gd name="connsiteX4" fmla="*/ 2513937 w 2513937"/>
                <a:gd name="connsiteY4" fmla="*/ 909979 h 1400192"/>
                <a:gd name="connsiteX5" fmla="*/ 2414443 w 2513937"/>
                <a:gd name="connsiteY5" fmla="*/ 1009473 h 1400192"/>
                <a:gd name="connsiteX6" fmla="*/ 1813297 w 2513937"/>
                <a:gd name="connsiteY6" fmla="*/ 1001430 h 1400192"/>
                <a:gd name="connsiteX7" fmla="*/ 672016 w 2513937"/>
                <a:gd name="connsiteY7" fmla="*/ 1400192 h 1400192"/>
                <a:gd name="connsiteX8" fmla="*/ 672016 w 2513937"/>
                <a:gd name="connsiteY8" fmla="*/ 1008307 h 1400192"/>
                <a:gd name="connsiteX9" fmla="*/ 99494 w 2513937"/>
                <a:gd name="connsiteY9" fmla="*/ 1009473 h 1400192"/>
                <a:gd name="connsiteX10" fmla="*/ 0 w 2513937"/>
                <a:gd name="connsiteY10" fmla="*/ 909979 h 1400192"/>
                <a:gd name="connsiteX11" fmla="*/ 0 w 2513937"/>
                <a:gd name="connsiteY11" fmla="*/ 99494 h 1400192"/>
                <a:gd name="connsiteX0" fmla="*/ 0 w 2513937"/>
                <a:gd name="connsiteY0" fmla="*/ 99494 h 1400192"/>
                <a:gd name="connsiteX1" fmla="*/ 99494 w 2513937"/>
                <a:gd name="connsiteY1" fmla="*/ 0 h 1400192"/>
                <a:gd name="connsiteX2" fmla="*/ 2414443 w 2513937"/>
                <a:gd name="connsiteY2" fmla="*/ 0 h 1400192"/>
                <a:gd name="connsiteX3" fmla="*/ 2513937 w 2513937"/>
                <a:gd name="connsiteY3" fmla="*/ 99494 h 1400192"/>
                <a:gd name="connsiteX4" fmla="*/ 2513937 w 2513937"/>
                <a:gd name="connsiteY4" fmla="*/ 909979 h 1400192"/>
                <a:gd name="connsiteX5" fmla="*/ 2414443 w 2513937"/>
                <a:gd name="connsiteY5" fmla="*/ 1009473 h 1400192"/>
                <a:gd name="connsiteX6" fmla="*/ 1813297 w 2513937"/>
                <a:gd name="connsiteY6" fmla="*/ 1001430 h 1400192"/>
                <a:gd name="connsiteX7" fmla="*/ 1277033 w 2513937"/>
                <a:gd name="connsiteY7" fmla="*/ 1400192 h 1400192"/>
                <a:gd name="connsiteX8" fmla="*/ 672016 w 2513937"/>
                <a:gd name="connsiteY8" fmla="*/ 1008307 h 1400192"/>
                <a:gd name="connsiteX9" fmla="*/ 99494 w 2513937"/>
                <a:gd name="connsiteY9" fmla="*/ 1009473 h 1400192"/>
                <a:gd name="connsiteX10" fmla="*/ 0 w 2513937"/>
                <a:gd name="connsiteY10" fmla="*/ 909979 h 1400192"/>
                <a:gd name="connsiteX11" fmla="*/ 0 w 2513937"/>
                <a:gd name="connsiteY11" fmla="*/ 99494 h 1400192"/>
                <a:gd name="connsiteX0" fmla="*/ 0 w 2513937"/>
                <a:gd name="connsiteY0" fmla="*/ 99494 h 1400192"/>
                <a:gd name="connsiteX1" fmla="*/ 99494 w 2513937"/>
                <a:gd name="connsiteY1" fmla="*/ 0 h 1400192"/>
                <a:gd name="connsiteX2" fmla="*/ 2414443 w 2513937"/>
                <a:gd name="connsiteY2" fmla="*/ 0 h 1400192"/>
                <a:gd name="connsiteX3" fmla="*/ 2513937 w 2513937"/>
                <a:gd name="connsiteY3" fmla="*/ 99494 h 1400192"/>
                <a:gd name="connsiteX4" fmla="*/ 2513937 w 2513937"/>
                <a:gd name="connsiteY4" fmla="*/ 909979 h 1400192"/>
                <a:gd name="connsiteX5" fmla="*/ 2414443 w 2513937"/>
                <a:gd name="connsiteY5" fmla="*/ 1009473 h 1400192"/>
                <a:gd name="connsiteX6" fmla="*/ 1813297 w 2513937"/>
                <a:gd name="connsiteY6" fmla="*/ 1001430 h 1400192"/>
                <a:gd name="connsiteX7" fmla="*/ 1277033 w 2513937"/>
                <a:gd name="connsiteY7" fmla="*/ 1400192 h 1400192"/>
                <a:gd name="connsiteX8" fmla="*/ 1387036 w 2513937"/>
                <a:gd name="connsiteY8" fmla="*/ 1008307 h 1400192"/>
                <a:gd name="connsiteX9" fmla="*/ 99494 w 2513937"/>
                <a:gd name="connsiteY9" fmla="*/ 1009473 h 1400192"/>
                <a:gd name="connsiteX10" fmla="*/ 0 w 2513937"/>
                <a:gd name="connsiteY10" fmla="*/ 909979 h 1400192"/>
                <a:gd name="connsiteX11" fmla="*/ 0 w 2513937"/>
                <a:gd name="connsiteY11" fmla="*/ 99494 h 1400192"/>
                <a:gd name="connsiteX0" fmla="*/ 0 w 2513937"/>
                <a:gd name="connsiteY0" fmla="*/ 99494 h 1372691"/>
                <a:gd name="connsiteX1" fmla="*/ 99494 w 2513937"/>
                <a:gd name="connsiteY1" fmla="*/ 0 h 1372691"/>
                <a:gd name="connsiteX2" fmla="*/ 2414443 w 2513937"/>
                <a:gd name="connsiteY2" fmla="*/ 0 h 1372691"/>
                <a:gd name="connsiteX3" fmla="*/ 2513937 w 2513937"/>
                <a:gd name="connsiteY3" fmla="*/ 99494 h 1372691"/>
                <a:gd name="connsiteX4" fmla="*/ 2513937 w 2513937"/>
                <a:gd name="connsiteY4" fmla="*/ 909979 h 1372691"/>
                <a:gd name="connsiteX5" fmla="*/ 2414443 w 2513937"/>
                <a:gd name="connsiteY5" fmla="*/ 1009473 h 1372691"/>
                <a:gd name="connsiteX6" fmla="*/ 1813297 w 2513937"/>
                <a:gd name="connsiteY6" fmla="*/ 1001430 h 1372691"/>
                <a:gd name="connsiteX7" fmla="*/ 1242658 w 2513937"/>
                <a:gd name="connsiteY7" fmla="*/ 1372691 h 1372691"/>
                <a:gd name="connsiteX8" fmla="*/ 1387036 w 2513937"/>
                <a:gd name="connsiteY8" fmla="*/ 1008307 h 1372691"/>
                <a:gd name="connsiteX9" fmla="*/ 99494 w 2513937"/>
                <a:gd name="connsiteY9" fmla="*/ 1009473 h 1372691"/>
                <a:gd name="connsiteX10" fmla="*/ 0 w 2513937"/>
                <a:gd name="connsiteY10" fmla="*/ 909979 h 1372691"/>
                <a:gd name="connsiteX11" fmla="*/ 0 w 2513937"/>
                <a:gd name="connsiteY11" fmla="*/ 99494 h 1372691"/>
                <a:gd name="connsiteX0" fmla="*/ 0 w 2513937"/>
                <a:gd name="connsiteY0" fmla="*/ 99494 h 1372691"/>
                <a:gd name="connsiteX1" fmla="*/ 99494 w 2513937"/>
                <a:gd name="connsiteY1" fmla="*/ 0 h 1372691"/>
                <a:gd name="connsiteX2" fmla="*/ 2414443 w 2513937"/>
                <a:gd name="connsiteY2" fmla="*/ 0 h 1372691"/>
                <a:gd name="connsiteX3" fmla="*/ 2513937 w 2513937"/>
                <a:gd name="connsiteY3" fmla="*/ 99494 h 1372691"/>
                <a:gd name="connsiteX4" fmla="*/ 2513937 w 2513937"/>
                <a:gd name="connsiteY4" fmla="*/ 909979 h 1372691"/>
                <a:gd name="connsiteX5" fmla="*/ 2414443 w 2513937"/>
                <a:gd name="connsiteY5" fmla="*/ 1009473 h 1372691"/>
                <a:gd name="connsiteX6" fmla="*/ 2012678 w 2513937"/>
                <a:gd name="connsiteY6" fmla="*/ 1001430 h 1372691"/>
                <a:gd name="connsiteX7" fmla="*/ 1242658 w 2513937"/>
                <a:gd name="connsiteY7" fmla="*/ 1372691 h 1372691"/>
                <a:gd name="connsiteX8" fmla="*/ 1387036 w 2513937"/>
                <a:gd name="connsiteY8" fmla="*/ 1008307 h 1372691"/>
                <a:gd name="connsiteX9" fmla="*/ 99494 w 2513937"/>
                <a:gd name="connsiteY9" fmla="*/ 1009473 h 1372691"/>
                <a:gd name="connsiteX10" fmla="*/ 0 w 2513937"/>
                <a:gd name="connsiteY10" fmla="*/ 909979 h 1372691"/>
                <a:gd name="connsiteX11" fmla="*/ 0 w 2513937"/>
                <a:gd name="connsiteY11" fmla="*/ 99494 h 1372691"/>
                <a:gd name="connsiteX0" fmla="*/ 0 w 2513937"/>
                <a:gd name="connsiteY0" fmla="*/ 99494 h 1372691"/>
                <a:gd name="connsiteX1" fmla="*/ 99494 w 2513937"/>
                <a:gd name="connsiteY1" fmla="*/ 0 h 1372691"/>
                <a:gd name="connsiteX2" fmla="*/ 2414443 w 2513937"/>
                <a:gd name="connsiteY2" fmla="*/ 0 h 1372691"/>
                <a:gd name="connsiteX3" fmla="*/ 2513937 w 2513937"/>
                <a:gd name="connsiteY3" fmla="*/ 99494 h 1372691"/>
                <a:gd name="connsiteX4" fmla="*/ 2513937 w 2513937"/>
                <a:gd name="connsiteY4" fmla="*/ 909979 h 1372691"/>
                <a:gd name="connsiteX5" fmla="*/ 2414443 w 2513937"/>
                <a:gd name="connsiteY5" fmla="*/ 1009473 h 1372691"/>
                <a:gd name="connsiteX6" fmla="*/ 2012678 w 2513937"/>
                <a:gd name="connsiteY6" fmla="*/ 1001430 h 1372691"/>
                <a:gd name="connsiteX7" fmla="*/ 1242658 w 2513937"/>
                <a:gd name="connsiteY7" fmla="*/ 1372691 h 1372691"/>
                <a:gd name="connsiteX8" fmla="*/ 1266386 w 2513937"/>
                <a:gd name="connsiteY8" fmla="*/ 1008307 h 1372691"/>
                <a:gd name="connsiteX9" fmla="*/ 99494 w 2513937"/>
                <a:gd name="connsiteY9" fmla="*/ 1009473 h 1372691"/>
                <a:gd name="connsiteX10" fmla="*/ 0 w 2513937"/>
                <a:gd name="connsiteY10" fmla="*/ 909979 h 1372691"/>
                <a:gd name="connsiteX11" fmla="*/ 0 w 2513937"/>
                <a:gd name="connsiteY11" fmla="*/ 99494 h 1372691"/>
                <a:gd name="connsiteX0" fmla="*/ 0 w 2513937"/>
                <a:gd name="connsiteY0" fmla="*/ 99494 h 1385391"/>
                <a:gd name="connsiteX1" fmla="*/ 99494 w 2513937"/>
                <a:gd name="connsiteY1" fmla="*/ 0 h 1385391"/>
                <a:gd name="connsiteX2" fmla="*/ 2414443 w 2513937"/>
                <a:gd name="connsiteY2" fmla="*/ 0 h 1385391"/>
                <a:gd name="connsiteX3" fmla="*/ 2513937 w 2513937"/>
                <a:gd name="connsiteY3" fmla="*/ 99494 h 1385391"/>
                <a:gd name="connsiteX4" fmla="*/ 2513937 w 2513937"/>
                <a:gd name="connsiteY4" fmla="*/ 909979 h 1385391"/>
                <a:gd name="connsiteX5" fmla="*/ 2414443 w 2513937"/>
                <a:gd name="connsiteY5" fmla="*/ 1009473 h 1385391"/>
                <a:gd name="connsiteX6" fmla="*/ 2012678 w 2513937"/>
                <a:gd name="connsiteY6" fmla="*/ 1001430 h 1385391"/>
                <a:gd name="connsiteX7" fmla="*/ 1160108 w 2513937"/>
                <a:gd name="connsiteY7" fmla="*/ 1385391 h 1385391"/>
                <a:gd name="connsiteX8" fmla="*/ 1266386 w 2513937"/>
                <a:gd name="connsiteY8" fmla="*/ 1008307 h 1385391"/>
                <a:gd name="connsiteX9" fmla="*/ 99494 w 2513937"/>
                <a:gd name="connsiteY9" fmla="*/ 1009473 h 1385391"/>
                <a:gd name="connsiteX10" fmla="*/ 0 w 2513937"/>
                <a:gd name="connsiteY10" fmla="*/ 909979 h 1385391"/>
                <a:gd name="connsiteX11" fmla="*/ 0 w 2513937"/>
                <a:gd name="connsiteY11" fmla="*/ 99494 h 138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3937" h="1385391">
                  <a:moveTo>
                    <a:pt x="0" y="99494"/>
                  </a:moveTo>
                  <a:cubicBezTo>
                    <a:pt x="0" y="44545"/>
                    <a:pt x="44545" y="0"/>
                    <a:pt x="99494" y="0"/>
                  </a:cubicBezTo>
                  <a:lnTo>
                    <a:pt x="2414443" y="0"/>
                  </a:lnTo>
                  <a:cubicBezTo>
                    <a:pt x="2469392" y="0"/>
                    <a:pt x="2513937" y="44545"/>
                    <a:pt x="2513937" y="99494"/>
                  </a:cubicBezTo>
                  <a:lnTo>
                    <a:pt x="2513937" y="909979"/>
                  </a:lnTo>
                  <a:cubicBezTo>
                    <a:pt x="2513937" y="964928"/>
                    <a:pt x="2469392" y="1009473"/>
                    <a:pt x="2414443" y="1009473"/>
                  </a:cubicBezTo>
                  <a:lnTo>
                    <a:pt x="2012678" y="1001430"/>
                  </a:lnTo>
                  <a:lnTo>
                    <a:pt x="1160108" y="1385391"/>
                  </a:lnTo>
                  <a:lnTo>
                    <a:pt x="1266386" y="1008307"/>
                  </a:lnTo>
                  <a:lnTo>
                    <a:pt x="99494" y="1009473"/>
                  </a:lnTo>
                  <a:cubicBezTo>
                    <a:pt x="44545" y="1009473"/>
                    <a:pt x="0" y="964928"/>
                    <a:pt x="0" y="909979"/>
                  </a:cubicBezTo>
                  <a:lnTo>
                    <a:pt x="0" y="99494"/>
                  </a:lnTo>
                  <a:close/>
                </a:path>
              </a:pathLst>
            </a:custGeom>
            <a:solidFill>
              <a:srgbClr val="C7D880"/>
            </a:solidFill>
            <a:ln>
              <a:noFill/>
            </a:ln>
          </p:spPr>
          <p:style>
            <a:lnRef idx="2">
              <a:schemeClr val="accent1">
                <a:shade val="15000"/>
              </a:schemeClr>
            </a:lnRef>
            <a:fillRef idx="1">
              <a:schemeClr val="accent1"/>
            </a:fillRef>
            <a:effectRef idx="0">
              <a:schemeClr val="accent1"/>
            </a:effectRef>
            <a:fontRef idx="minor">
              <a:schemeClr val="lt1"/>
            </a:fontRef>
          </p:style>
          <p:txBody>
            <a:bodyPr lIns="72000" tIns="216000" rIns="72000" bIns="396000" rtlCol="0" anchor="ctr" anchorCtr="0">
              <a:normAutofit/>
            </a:bodyPr>
            <a:lstStyle/>
            <a:p>
              <a:pPr algn="ctr"/>
              <a:r>
                <a:rPr lang="nl-NL" sz="1400">
                  <a:solidFill>
                    <a:schemeClr val="tx2"/>
                  </a:solidFill>
                </a:rPr>
                <a:t>...</a:t>
              </a:r>
            </a:p>
          </p:txBody>
        </p:sp>
        <p:pic>
          <p:nvPicPr>
            <p:cNvPr id="409" name="Graphic 408">
              <a:extLst>
                <a:ext uri="{FF2B5EF4-FFF2-40B4-BE49-F238E27FC236}">
                  <a16:creationId xmlns:a16="http://schemas.microsoft.com/office/drawing/2014/main" id="{AB84E4EE-B106-1309-7D49-7F6BB19A6A37}"/>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9215084" y="4533570"/>
              <a:ext cx="1028559" cy="1151796"/>
            </a:xfrm>
            <a:prstGeom prst="rect">
              <a:avLst/>
            </a:prstGeom>
          </p:spPr>
        </p:pic>
      </p:grpSp>
      <p:grpSp>
        <p:nvGrpSpPr>
          <p:cNvPr id="3" name="Groep 2">
            <a:extLst>
              <a:ext uri="{FF2B5EF4-FFF2-40B4-BE49-F238E27FC236}">
                <a16:creationId xmlns:a16="http://schemas.microsoft.com/office/drawing/2014/main" id="{59348CE4-A73F-6162-208C-FB80B6D5AB85}"/>
              </a:ext>
            </a:extLst>
          </p:cNvPr>
          <p:cNvGrpSpPr/>
          <p:nvPr/>
        </p:nvGrpSpPr>
        <p:grpSpPr>
          <a:xfrm>
            <a:off x="976348" y="1383543"/>
            <a:ext cx="2346357" cy="1953381"/>
            <a:chOff x="976348" y="1383543"/>
            <a:chExt cx="2346357" cy="1953381"/>
          </a:xfrm>
        </p:grpSpPr>
        <p:sp>
          <p:nvSpPr>
            <p:cNvPr id="220" name="Vrije vorm 219">
              <a:extLst>
                <a:ext uri="{FF2B5EF4-FFF2-40B4-BE49-F238E27FC236}">
                  <a16:creationId xmlns:a16="http://schemas.microsoft.com/office/drawing/2014/main" id="{16CB5FAF-0045-C3D2-C522-7AB916B98B4F}"/>
                </a:ext>
              </a:extLst>
            </p:cNvPr>
            <p:cNvSpPr/>
            <p:nvPr/>
          </p:nvSpPr>
          <p:spPr>
            <a:xfrm rot="16200000" flipH="1">
              <a:off x="1257995" y="1101896"/>
              <a:ext cx="1181492" cy="1744786"/>
            </a:xfrm>
            <a:custGeom>
              <a:avLst/>
              <a:gdLst>
                <a:gd name="connsiteX0" fmla="*/ 0 w 1539835"/>
                <a:gd name="connsiteY0" fmla="*/ 108344 h 1744786"/>
                <a:gd name="connsiteX1" fmla="*/ 0 w 1539835"/>
                <a:gd name="connsiteY1" fmla="*/ 1636443 h 1744786"/>
                <a:gd name="connsiteX2" fmla="*/ 108343 w 1539835"/>
                <a:gd name="connsiteY2" fmla="*/ 1744786 h 1744786"/>
                <a:gd name="connsiteX3" fmla="*/ 197821 w 1539835"/>
                <a:gd name="connsiteY3" fmla="*/ 1744786 h 1744786"/>
                <a:gd name="connsiteX4" fmla="*/ 197821 w 1539835"/>
                <a:gd name="connsiteY4" fmla="*/ 1744786 h 1744786"/>
                <a:gd name="connsiteX5" fmla="*/ 837168 w 1539835"/>
                <a:gd name="connsiteY5" fmla="*/ 1744784 h 1744786"/>
                <a:gd name="connsiteX6" fmla="*/ 945511 w 1539835"/>
                <a:gd name="connsiteY6" fmla="*/ 1636441 h 1744786"/>
                <a:gd name="connsiteX7" fmla="*/ 945511 w 1539835"/>
                <a:gd name="connsiteY7" fmla="*/ 1269386 h 1744786"/>
                <a:gd name="connsiteX8" fmla="*/ 1539835 w 1539835"/>
                <a:gd name="connsiteY8" fmla="*/ 1272669 h 1744786"/>
                <a:gd name="connsiteX9" fmla="*/ 945639 w 1539835"/>
                <a:gd name="connsiteY9" fmla="*/ 454000 h 1744786"/>
                <a:gd name="connsiteX10" fmla="*/ 945510 w 1539835"/>
                <a:gd name="connsiteY10" fmla="*/ 108344 h 1744786"/>
                <a:gd name="connsiteX11" fmla="*/ 837167 w 1539835"/>
                <a:gd name="connsiteY11" fmla="*/ 0 h 1744786"/>
                <a:gd name="connsiteX12" fmla="*/ 194734 w 1539835"/>
                <a:gd name="connsiteY12" fmla="*/ 0 h 1744786"/>
                <a:gd name="connsiteX13" fmla="*/ 194734 w 1539835"/>
                <a:gd name="connsiteY13" fmla="*/ 1 h 1744786"/>
                <a:gd name="connsiteX14" fmla="*/ 108343 w 1539835"/>
                <a:gd name="connsiteY14" fmla="*/ 1 h 1744786"/>
                <a:gd name="connsiteX15" fmla="*/ 0 w 1539835"/>
                <a:gd name="connsiteY15" fmla="*/ 108344 h 1744786"/>
                <a:gd name="connsiteX0" fmla="*/ 0 w 1181492"/>
                <a:gd name="connsiteY0" fmla="*/ 108344 h 1744786"/>
                <a:gd name="connsiteX1" fmla="*/ 0 w 1181492"/>
                <a:gd name="connsiteY1" fmla="*/ 1636443 h 1744786"/>
                <a:gd name="connsiteX2" fmla="*/ 108343 w 1181492"/>
                <a:gd name="connsiteY2" fmla="*/ 1744786 h 1744786"/>
                <a:gd name="connsiteX3" fmla="*/ 197821 w 1181492"/>
                <a:gd name="connsiteY3" fmla="*/ 1744786 h 1744786"/>
                <a:gd name="connsiteX4" fmla="*/ 197821 w 1181492"/>
                <a:gd name="connsiteY4" fmla="*/ 1744786 h 1744786"/>
                <a:gd name="connsiteX5" fmla="*/ 837168 w 1181492"/>
                <a:gd name="connsiteY5" fmla="*/ 1744784 h 1744786"/>
                <a:gd name="connsiteX6" fmla="*/ 945511 w 1181492"/>
                <a:gd name="connsiteY6" fmla="*/ 1636441 h 1744786"/>
                <a:gd name="connsiteX7" fmla="*/ 945511 w 1181492"/>
                <a:gd name="connsiteY7" fmla="*/ 1269386 h 1744786"/>
                <a:gd name="connsiteX8" fmla="*/ 1181492 w 1181492"/>
                <a:gd name="connsiteY8" fmla="*/ 1458022 h 1744786"/>
                <a:gd name="connsiteX9" fmla="*/ 945639 w 1181492"/>
                <a:gd name="connsiteY9" fmla="*/ 454000 h 1744786"/>
                <a:gd name="connsiteX10" fmla="*/ 945510 w 1181492"/>
                <a:gd name="connsiteY10" fmla="*/ 108344 h 1744786"/>
                <a:gd name="connsiteX11" fmla="*/ 837167 w 1181492"/>
                <a:gd name="connsiteY11" fmla="*/ 0 h 1744786"/>
                <a:gd name="connsiteX12" fmla="*/ 194734 w 1181492"/>
                <a:gd name="connsiteY12" fmla="*/ 0 h 1744786"/>
                <a:gd name="connsiteX13" fmla="*/ 194734 w 1181492"/>
                <a:gd name="connsiteY13" fmla="*/ 1 h 1744786"/>
                <a:gd name="connsiteX14" fmla="*/ 108343 w 1181492"/>
                <a:gd name="connsiteY14" fmla="*/ 1 h 1744786"/>
                <a:gd name="connsiteX15" fmla="*/ 0 w 1181492"/>
                <a:gd name="connsiteY15" fmla="*/ 108344 h 1744786"/>
                <a:gd name="connsiteX0" fmla="*/ 0 w 1181492"/>
                <a:gd name="connsiteY0" fmla="*/ 108344 h 1744786"/>
                <a:gd name="connsiteX1" fmla="*/ 0 w 1181492"/>
                <a:gd name="connsiteY1" fmla="*/ 1636443 h 1744786"/>
                <a:gd name="connsiteX2" fmla="*/ 108343 w 1181492"/>
                <a:gd name="connsiteY2" fmla="*/ 1744786 h 1744786"/>
                <a:gd name="connsiteX3" fmla="*/ 197821 w 1181492"/>
                <a:gd name="connsiteY3" fmla="*/ 1744786 h 1744786"/>
                <a:gd name="connsiteX4" fmla="*/ 197821 w 1181492"/>
                <a:gd name="connsiteY4" fmla="*/ 1744786 h 1744786"/>
                <a:gd name="connsiteX5" fmla="*/ 837168 w 1181492"/>
                <a:gd name="connsiteY5" fmla="*/ 1744784 h 1744786"/>
                <a:gd name="connsiteX6" fmla="*/ 945511 w 1181492"/>
                <a:gd name="connsiteY6" fmla="*/ 1636441 h 1744786"/>
                <a:gd name="connsiteX7" fmla="*/ 945511 w 1181492"/>
                <a:gd name="connsiteY7" fmla="*/ 1331263 h 1744786"/>
                <a:gd name="connsiteX8" fmla="*/ 1181492 w 1181492"/>
                <a:gd name="connsiteY8" fmla="*/ 1458022 h 1744786"/>
                <a:gd name="connsiteX9" fmla="*/ 945639 w 1181492"/>
                <a:gd name="connsiteY9" fmla="*/ 454000 h 1744786"/>
                <a:gd name="connsiteX10" fmla="*/ 945510 w 1181492"/>
                <a:gd name="connsiteY10" fmla="*/ 108344 h 1744786"/>
                <a:gd name="connsiteX11" fmla="*/ 837167 w 1181492"/>
                <a:gd name="connsiteY11" fmla="*/ 0 h 1744786"/>
                <a:gd name="connsiteX12" fmla="*/ 194734 w 1181492"/>
                <a:gd name="connsiteY12" fmla="*/ 0 h 1744786"/>
                <a:gd name="connsiteX13" fmla="*/ 194734 w 1181492"/>
                <a:gd name="connsiteY13" fmla="*/ 1 h 1744786"/>
                <a:gd name="connsiteX14" fmla="*/ 108343 w 1181492"/>
                <a:gd name="connsiteY14" fmla="*/ 1 h 1744786"/>
                <a:gd name="connsiteX15" fmla="*/ 0 w 1181492"/>
                <a:gd name="connsiteY15" fmla="*/ 108344 h 174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492" h="1744786">
                  <a:moveTo>
                    <a:pt x="0" y="108344"/>
                  </a:moveTo>
                  <a:lnTo>
                    <a:pt x="0" y="1636443"/>
                  </a:lnTo>
                  <a:cubicBezTo>
                    <a:pt x="0" y="1696279"/>
                    <a:pt x="48507" y="1744786"/>
                    <a:pt x="108343" y="1744786"/>
                  </a:cubicBezTo>
                  <a:lnTo>
                    <a:pt x="197821" y="1744786"/>
                  </a:lnTo>
                  <a:lnTo>
                    <a:pt x="197821" y="1744786"/>
                  </a:lnTo>
                  <a:lnTo>
                    <a:pt x="837168" y="1744784"/>
                  </a:lnTo>
                  <a:cubicBezTo>
                    <a:pt x="897004" y="1744784"/>
                    <a:pt x="945511" y="1696277"/>
                    <a:pt x="945511" y="1636441"/>
                  </a:cubicBezTo>
                  <a:lnTo>
                    <a:pt x="945511" y="1331263"/>
                  </a:lnTo>
                  <a:lnTo>
                    <a:pt x="1181492" y="1458022"/>
                  </a:lnTo>
                  <a:lnTo>
                    <a:pt x="945639" y="454000"/>
                  </a:lnTo>
                  <a:lnTo>
                    <a:pt x="945510" y="108344"/>
                  </a:lnTo>
                  <a:cubicBezTo>
                    <a:pt x="945510" y="48508"/>
                    <a:pt x="897003" y="0"/>
                    <a:pt x="837167" y="0"/>
                  </a:cubicBezTo>
                  <a:lnTo>
                    <a:pt x="194734" y="0"/>
                  </a:lnTo>
                  <a:lnTo>
                    <a:pt x="194734" y="1"/>
                  </a:lnTo>
                  <a:lnTo>
                    <a:pt x="108343" y="1"/>
                  </a:lnTo>
                  <a:cubicBezTo>
                    <a:pt x="48507" y="1"/>
                    <a:pt x="0" y="48508"/>
                    <a:pt x="0" y="108344"/>
                  </a:cubicBezTo>
                  <a:close/>
                </a:path>
              </a:pathLst>
            </a:cu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wrap="square" lIns="216000" tIns="72000" rIns="144000" bIns="72000" rtlCol="0" anchor="ctr" anchorCtr="0">
              <a:normAutofit/>
            </a:bodyPr>
            <a:lstStyle/>
            <a:p>
              <a:pPr algn="ctr"/>
              <a:r>
                <a:rPr lang="nl-NL" sz="1400">
                  <a:solidFill>
                    <a:schemeClr val="tx2"/>
                  </a:solidFill>
                </a:rPr>
                <a:t>…</a:t>
              </a:r>
            </a:p>
          </p:txBody>
        </p:sp>
        <p:pic>
          <p:nvPicPr>
            <p:cNvPr id="410" name="Graphic 409">
              <a:extLst>
                <a:ext uri="{FF2B5EF4-FFF2-40B4-BE49-F238E27FC236}">
                  <a16:creationId xmlns:a16="http://schemas.microsoft.com/office/drawing/2014/main" id="{162DDBB0-7CF4-D135-0832-9562EBF83646}"/>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2314883" y="2185128"/>
              <a:ext cx="1007822" cy="1151796"/>
            </a:xfrm>
            <a:prstGeom prst="rect">
              <a:avLst/>
            </a:prstGeom>
          </p:spPr>
        </p:pic>
      </p:grpSp>
      <p:sp>
        <p:nvSpPr>
          <p:cNvPr id="39" name="Afgeronde rechthoek 38">
            <a:extLst>
              <a:ext uri="{FF2B5EF4-FFF2-40B4-BE49-F238E27FC236}">
                <a16:creationId xmlns:a16="http://schemas.microsoft.com/office/drawing/2014/main" id="{496EF78B-E9CF-48AB-DF22-A3B3C44D8570}"/>
              </a:ext>
            </a:extLst>
          </p:cNvPr>
          <p:cNvSpPr/>
          <p:nvPr/>
        </p:nvSpPr>
        <p:spPr>
          <a:xfrm flipH="1">
            <a:off x="5228928" y="1672723"/>
            <a:ext cx="1744786" cy="306240"/>
          </a:xfrm>
          <a:prstGeom prst="roundRect">
            <a:avLst>
              <a:gd name="adj" fmla="val 50000"/>
            </a:avLst>
          </a:prstGeom>
          <a:solidFill>
            <a:schemeClr val="bg1"/>
          </a:solidFill>
          <a:ln w="8096" cap="flat">
            <a:solidFill>
              <a:schemeClr val="tx2"/>
            </a:solidFill>
            <a:prstDash val="solid"/>
            <a:miter/>
          </a:ln>
        </p:spPr>
        <p:txBody>
          <a:bodyPr lIns="36000" rIns="36000" rtlCol="0" anchor="ctr"/>
          <a:lstStyle/>
          <a:p>
            <a:pPr algn="ctr"/>
            <a:r>
              <a:rPr lang="nl-NL" sz="1400" b="1">
                <a:solidFill>
                  <a:schemeClr val="tx2"/>
                </a:solidFill>
              </a:rPr>
              <a:t>Medisch Specialist</a:t>
            </a:r>
          </a:p>
        </p:txBody>
      </p:sp>
      <p:sp>
        <p:nvSpPr>
          <p:cNvPr id="43" name="Afgeronde rechthoek 42">
            <a:extLst>
              <a:ext uri="{FF2B5EF4-FFF2-40B4-BE49-F238E27FC236}">
                <a16:creationId xmlns:a16="http://schemas.microsoft.com/office/drawing/2014/main" id="{BAC5EB23-8396-8814-A15A-8742FE4EDCCE}"/>
              </a:ext>
            </a:extLst>
          </p:cNvPr>
          <p:cNvSpPr/>
          <p:nvPr/>
        </p:nvSpPr>
        <p:spPr>
          <a:xfrm flipH="1">
            <a:off x="5182150" y="5633149"/>
            <a:ext cx="1744786" cy="306240"/>
          </a:xfrm>
          <a:prstGeom prst="roundRect">
            <a:avLst>
              <a:gd name="adj" fmla="val 50000"/>
            </a:avLst>
          </a:prstGeom>
          <a:solidFill>
            <a:schemeClr val="bg1"/>
          </a:solidFill>
          <a:ln w="8096" cap="flat">
            <a:solidFill>
              <a:schemeClr val="tx2"/>
            </a:solidFill>
            <a:prstDash val="solid"/>
            <a:miter/>
          </a:ln>
        </p:spPr>
        <p:txBody>
          <a:bodyPr lIns="36000" rIns="36000" rtlCol="0" anchor="ctr"/>
          <a:lstStyle/>
          <a:p>
            <a:pPr algn="ctr"/>
            <a:r>
              <a:rPr lang="nl-NL" sz="1400" b="1">
                <a:solidFill>
                  <a:schemeClr val="tx2"/>
                </a:solidFill>
              </a:rPr>
              <a:t>Trombosedienst</a:t>
            </a:r>
          </a:p>
        </p:txBody>
      </p:sp>
      <p:sp>
        <p:nvSpPr>
          <p:cNvPr id="44" name="Afgeronde rechthoek 43">
            <a:extLst>
              <a:ext uri="{FF2B5EF4-FFF2-40B4-BE49-F238E27FC236}">
                <a16:creationId xmlns:a16="http://schemas.microsoft.com/office/drawing/2014/main" id="{BCFA0BC5-939A-A523-A4A0-A2A53FD66072}"/>
              </a:ext>
            </a:extLst>
          </p:cNvPr>
          <p:cNvSpPr/>
          <p:nvPr/>
        </p:nvSpPr>
        <p:spPr>
          <a:xfrm flipH="1">
            <a:off x="9797017" y="1208275"/>
            <a:ext cx="1744786" cy="306240"/>
          </a:xfrm>
          <a:prstGeom prst="roundRect">
            <a:avLst>
              <a:gd name="adj" fmla="val 50000"/>
            </a:avLst>
          </a:prstGeom>
          <a:solidFill>
            <a:schemeClr val="bg1"/>
          </a:solidFill>
          <a:ln w="8096" cap="flat">
            <a:solidFill>
              <a:schemeClr val="tx2"/>
            </a:solidFill>
            <a:prstDash val="solid"/>
            <a:miter/>
          </a:ln>
        </p:spPr>
        <p:txBody>
          <a:bodyPr lIns="36000" rIns="36000" rtlCol="0" anchor="ctr"/>
          <a:lstStyle/>
          <a:p>
            <a:pPr algn="ctr"/>
            <a:r>
              <a:rPr lang="nl-NL" sz="1400" b="1">
                <a:solidFill>
                  <a:schemeClr val="tx2"/>
                </a:solidFill>
              </a:rPr>
              <a:t>Medisch Specialist</a:t>
            </a:r>
          </a:p>
        </p:txBody>
      </p:sp>
      <p:sp>
        <p:nvSpPr>
          <p:cNvPr id="45" name="Afgeronde rechthoek 44">
            <a:extLst>
              <a:ext uri="{FF2B5EF4-FFF2-40B4-BE49-F238E27FC236}">
                <a16:creationId xmlns:a16="http://schemas.microsoft.com/office/drawing/2014/main" id="{F0FC0A90-C205-453F-6F31-2F02FD323F7B}"/>
              </a:ext>
            </a:extLst>
          </p:cNvPr>
          <p:cNvSpPr/>
          <p:nvPr/>
        </p:nvSpPr>
        <p:spPr>
          <a:xfrm flipH="1">
            <a:off x="409736" y="3493917"/>
            <a:ext cx="1744786" cy="306240"/>
          </a:xfrm>
          <a:prstGeom prst="roundRect">
            <a:avLst>
              <a:gd name="adj" fmla="val 50000"/>
            </a:avLst>
          </a:prstGeom>
          <a:solidFill>
            <a:schemeClr val="bg1"/>
          </a:solidFill>
          <a:ln w="8096" cap="flat">
            <a:solidFill>
              <a:schemeClr val="tx2"/>
            </a:solidFill>
            <a:prstDash val="solid"/>
            <a:miter/>
          </a:ln>
        </p:spPr>
        <p:txBody>
          <a:bodyPr lIns="36000" rIns="36000" rtlCol="0" anchor="ctr"/>
          <a:lstStyle/>
          <a:p>
            <a:pPr algn="ctr"/>
            <a:r>
              <a:rPr lang="nl-NL" sz="1400" b="1">
                <a:solidFill>
                  <a:schemeClr val="tx2"/>
                </a:solidFill>
              </a:rPr>
              <a:t>Apotheker</a:t>
            </a:r>
          </a:p>
        </p:txBody>
      </p:sp>
      <p:sp>
        <p:nvSpPr>
          <p:cNvPr id="72" name="Afgeronde rechthoek 71">
            <a:extLst>
              <a:ext uri="{FF2B5EF4-FFF2-40B4-BE49-F238E27FC236}">
                <a16:creationId xmlns:a16="http://schemas.microsoft.com/office/drawing/2014/main" id="{27015BB0-47C9-5A74-DCAC-2AEB907B8E9E}"/>
              </a:ext>
            </a:extLst>
          </p:cNvPr>
          <p:cNvSpPr/>
          <p:nvPr/>
        </p:nvSpPr>
        <p:spPr>
          <a:xfrm flipH="1">
            <a:off x="10026081" y="3453872"/>
            <a:ext cx="1744786" cy="306240"/>
          </a:xfrm>
          <a:prstGeom prst="roundRect">
            <a:avLst>
              <a:gd name="adj" fmla="val 50000"/>
            </a:avLst>
          </a:prstGeom>
          <a:solidFill>
            <a:schemeClr val="bg1"/>
          </a:solidFill>
          <a:ln w="8096" cap="flat">
            <a:solidFill>
              <a:schemeClr val="tx2"/>
            </a:solidFill>
            <a:prstDash val="solid"/>
            <a:miter/>
          </a:ln>
        </p:spPr>
        <p:txBody>
          <a:bodyPr lIns="36000" rIns="36000" rtlCol="0" anchor="ctr"/>
          <a:lstStyle/>
          <a:p>
            <a:pPr algn="ctr"/>
            <a:r>
              <a:rPr lang="nl-NL" sz="1400" b="1">
                <a:solidFill>
                  <a:schemeClr val="tx2"/>
                </a:solidFill>
              </a:rPr>
              <a:t>Huisarts</a:t>
            </a:r>
          </a:p>
        </p:txBody>
      </p:sp>
      <p:sp>
        <p:nvSpPr>
          <p:cNvPr id="73" name="Afgeronde rechthoek 72">
            <a:extLst>
              <a:ext uri="{FF2B5EF4-FFF2-40B4-BE49-F238E27FC236}">
                <a16:creationId xmlns:a16="http://schemas.microsoft.com/office/drawing/2014/main" id="{F2645B74-64F0-C629-B220-1A6362D91B31}"/>
              </a:ext>
            </a:extLst>
          </p:cNvPr>
          <p:cNvSpPr/>
          <p:nvPr/>
        </p:nvSpPr>
        <p:spPr>
          <a:xfrm flipH="1">
            <a:off x="1297624" y="1206747"/>
            <a:ext cx="1744786" cy="306240"/>
          </a:xfrm>
          <a:prstGeom prst="roundRect">
            <a:avLst>
              <a:gd name="adj" fmla="val 50000"/>
            </a:avLst>
          </a:prstGeom>
          <a:solidFill>
            <a:schemeClr val="bg1"/>
          </a:solidFill>
          <a:ln w="8096" cap="flat">
            <a:solidFill>
              <a:schemeClr val="tx2"/>
            </a:solidFill>
            <a:prstDash val="solid"/>
            <a:miter/>
          </a:ln>
        </p:spPr>
        <p:txBody>
          <a:bodyPr lIns="36000" rIns="36000" rtlCol="0" anchor="ctr"/>
          <a:lstStyle/>
          <a:p>
            <a:pPr algn="ctr"/>
            <a:r>
              <a:rPr lang="nl-NL" sz="1400" b="1">
                <a:solidFill>
                  <a:schemeClr val="tx2"/>
                </a:solidFill>
              </a:rPr>
              <a:t>Medisch specialist</a:t>
            </a:r>
          </a:p>
        </p:txBody>
      </p:sp>
    </p:spTree>
    <p:extLst>
      <p:ext uri="{BB962C8B-B14F-4D97-AF65-F5344CB8AC3E}">
        <p14:creationId xmlns:p14="http://schemas.microsoft.com/office/powerpoint/2010/main" val="281707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205"/>
                                        </p:tgtEl>
                                        <p:attrNameLst>
                                          <p:attrName>style.visibility</p:attrName>
                                        </p:attrNameLst>
                                      </p:cBhvr>
                                      <p:to>
                                        <p:strVal val="visible"/>
                                      </p:to>
                                    </p:set>
                                    <p:animEffect transition="in" filter="wipe(up)">
                                      <p:cBhvr>
                                        <p:cTn id="7" dur="1000"/>
                                        <p:tgtEl>
                                          <p:spTgt spid="205"/>
                                        </p:tgtEl>
                                      </p:cBhvr>
                                    </p:animEffect>
                                  </p:childTnLst>
                                </p:cTn>
                              </p:par>
                              <p:par>
                                <p:cTn id="8" presetID="22" presetClass="entr" presetSubtype="8" fill="hold" nodeType="withEffect">
                                  <p:stCondLst>
                                    <p:cond delay="0"/>
                                  </p:stCondLst>
                                  <p:childTnLst>
                                    <p:set>
                                      <p:cBhvr>
                                        <p:cTn id="9" dur="1" fill="hold">
                                          <p:stCondLst>
                                            <p:cond delay="0"/>
                                          </p:stCondLst>
                                        </p:cTn>
                                        <p:tgtEl>
                                          <p:spTgt spid="184"/>
                                        </p:tgtEl>
                                        <p:attrNameLst>
                                          <p:attrName>style.visibility</p:attrName>
                                        </p:attrNameLst>
                                      </p:cBhvr>
                                      <p:to>
                                        <p:strVal val="visible"/>
                                      </p:to>
                                    </p:set>
                                    <p:animEffect transition="in" filter="wipe(left)">
                                      <p:cBhvr>
                                        <p:cTn id="10" dur="1000"/>
                                        <p:tgtEl>
                                          <p:spTgt spid="184"/>
                                        </p:tgtEl>
                                      </p:cBhvr>
                                    </p:animEffect>
                                  </p:childTnLst>
                                </p:cTn>
                              </p:par>
                              <p:par>
                                <p:cTn id="11" presetID="22" presetClass="entr" presetSubtype="1" fill="hold" nodeType="withEffect">
                                  <p:stCondLst>
                                    <p:cond delay="1000"/>
                                  </p:stCondLst>
                                  <p:childTnLst>
                                    <p:set>
                                      <p:cBhvr>
                                        <p:cTn id="12" dur="1" fill="hold">
                                          <p:stCondLst>
                                            <p:cond delay="0"/>
                                          </p:stCondLst>
                                        </p:cTn>
                                        <p:tgtEl>
                                          <p:spTgt spid="65"/>
                                        </p:tgtEl>
                                        <p:attrNameLst>
                                          <p:attrName>style.visibility</p:attrName>
                                        </p:attrNameLst>
                                      </p:cBhvr>
                                      <p:to>
                                        <p:strVal val="visible"/>
                                      </p:to>
                                    </p:set>
                                    <p:animEffect transition="in" filter="wipe(up)">
                                      <p:cBhvr>
                                        <p:cTn id="13" dur="1000"/>
                                        <p:tgtEl>
                                          <p:spTgt spid="65"/>
                                        </p:tgtEl>
                                      </p:cBhvr>
                                    </p:animEffect>
                                  </p:childTnLst>
                                </p:cTn>
                              </p:par>
                              <p:par>
                                <p:cTn id="14" presetID="22" presetClass="entr" presetSubtype="8" fill="hold" nodeType="withEffect">
                                  <p:stCondLst>
                                    <p:cond delay="1000"/>
                                  </p:stCondLst>
                                  <p:childTnLst>
                                    <p:set>
                                      <p:cBhvr>
                                        <p:cTn id="15" dur="1" fill="hold">
                                          <p:stCondLst>
                                            <p:cond delay="0"/>
                                          </p:stCondLst>
                                        </p:cTn>
                                        <p:tgtEl>
                                          <p:spTgt spid="268"/>
                                        </p:tgtEl>
                                        <p:attrNameLst>
                                          <p:attrName>style.visibility</p:attrName>
                                        </p:attrNameLst>
                                      </p:cBhvr>
                                      <p:to>
                                        <p:strVal val="visible"/>
                                      </p:to>
                                    </p:set>
                                    <p:animEffect transition="in" filter="wipe(left)">
                                      <p:cBhvr>
                                        <p:cTn id="16" dur="1000"/>
                                        <p:tgtEl>
                                          <p:spTgt spid="268"/>
                                        </p:tgtEl>
                                      </p:cBhvr>
                                    </p:animEffect>
                                  </p:childTnLst>
                                </p:cTn>
                              </p:par>
                              <p:par>
                                <p:cTn id="17" presetID="22" presetClass="entr" presetSubtype="4" fill="hold" nodeType="withEffect">
                                  <p:stCondLst>
                                    <p:cond delay="0"/>
                                  </p:stCondLst>
                                  <p:childTnLst>
                                    <p:set>
                                      <p:cBhvr>
                                        <p:cTn id="18" dur="1" fill="hold">
                                          <p:stCondLst>
                                            <p:cond delay="0"/>
                                          </p:stCondLst>
                                        </p:cTn>
                                        <p:tgtEl>
                                          <p:spTgt spid="257"/>
                                        </p:tgtEl>
                                        <p:attrNameLst>
                                          <p:attrName>style.visibility</p:attrName>
                                        </p:attrNameLst>
                                      </p:cBhvr>
                                      <p:to>
                                        <p:strVal val="visible"/>
                                      </p:to>
                                    </p:set>
                                    <p:animEffect transition="in" filter="wipe(down)">
                                      <p:cBhvr>
                                        <p:cTn id="19" dur="1000"/>
                                        <p:tgtEl>
                                          <p:spTgt spid="257"/>
                                        </p:tgtEl>
                                      </p:cBhvr>
                                    </p:animEffect>
                                  </p:childTnLst>
                                </p:cTn>
                              </p:par>
                              <p:par>
                                <p:cTn id="20" presetID="22" presetClass="entr" presetSubtype="1" fill="hold" nodeType="withEffect">
                                  <p:stCondLst>
                                    <p:cond delay="1000"/>
                                  </p:stCondLst>
                                  <p:childTnLst>
                                    <p:set>
                                      <p:cBhvr>
                                        <p:cTn id="21" dur="1" fill="hold">
                                          <p:stCondLst>
                                            <p:cond delay="0"/>
                                          </p:stCondLst>
                                        </p:cTn>
                                        <p:tgtEl>
                                          <p:spTgt spid="49"/>
                                        </p:tgtEl>
                                        <p:attrNameLst>
                                          <p:attrName>style.visibility</p:attrName>
                                        </p:attrNameLst>
                                      </p:cBhvr>
                                      <p:to>
                                        <p:strVal val="visible"/>
                                      </p:to>
                                    </p:set>
                                    <p:animEffect transition="in" filter="wipe(up)">
                                      <p:cBhvr>
                                        <p:cTn id="22" dur="1000"/>
                                        <p:tgtEl>
                                          <p:spTgt spid="49"/>
                                        </p:tgtEl>
                                      </p:cBhvr>
                                    </p:animEffect>
                                  </p:childTnLst>
                                </p:cTn>
                              </p:par>
                              <p:par>
                                <p:cTn id="23" presetID="22" presetClass="entr" presetSubtype="8" fill="hold" nodeType="withEffect">
                                  <p:stCondLst>
                                    <p:cond delay="1000"/>
                                  </p:stCondLst>
                                  <p:childTnLst>
                                    <p:set>
                                      <p:cBhvr>
                                        <p:cTn id="24" dur="1" fill="hold">
                                          <p:stCondLst>
                                            <p:cond delay="0"/>
                                          </p:stCondLst>
                                        </p:cTn>
                                        <p:tgtEl>
                                          <p:spTgt spid="66"/>
                                        </p:tgtEl>
                                        <p:attrNameLst>
                                          <p:attrName>style.visibility</p:attrName>
                                        </p:attrNameLst>
                                      </p:cBhvr>
                                      <p:to>
                                        <p:strVal val="visible"/>
                                      </p:to>
                                    </p:set>
                                    <p:animEffect transition="in" filter="wipe(left)">
                                      <p:cBhvr>
                                        <p:cTn id="25" dur="1000"/>
                                        <p:tgtEl>
                                          <p:spTgt spid="66"/>
                                        </p:tgtEl>
                                      </p:cBhvr>
                                    </p:animEffect>
                                  </p:childTnLst>
                                </p:cTn>
                              </p:par>
                              <p:par>
                                <p:cTn id="26" presetID="22" presetClass="entr" presetSubtype="2" fill="hold" nodeType="withEffect">
                                  <p:stCondLst>
                                    <p:cond delay="1000"/>
                                  </p:stCondLst>
                                  <p:childTnLst>
                                    <p:set>
                                      <p:cBhvr>
                                        <p:cTn id="27" dur="1" fill="hold">
                                          <p:stCondLst>
                                            <p:cond delay="0"/>
                                          </p:stCondLst>
                                        </p:cTn>
                                        <p:tgtEl>
                                          <p:spTgt spid="46"/>
                                        </p:tgtEl>
                                        <p:attrNameLst>
                                          <p:attrName>style.visibility</p:attrName>
                                        </p:attrNameLst>
                                      </p:cBhvr>
                                      <p:to>
                                        <p:strVal val="visible"/>
                                      </p:to>
                                    </p:set>
                                    <p:animEffect transition="in" filter="wipe(right)">
                                      <p:cBhvr>
                                        <p:cTn id="28" dur="1000"/>
                                        <p:tgtEl>
                                          <p:spTgt spid="46"/>
                                        </p:tgtEl>
                                      </p:cBhvr>
                                    </p:animEffect>
                                  </p:childTnLst>
                                </p:cTn>
                              </p:par>
                              <p:par>
                                <p:cTn id="29" presetID="22" presetClass="entr" presetSubtype="4" fill="hold" nodeType="withEffect">
                                  <p:stCondLst>
                                    <p:cond delay="500"/>
                                  </p:stCondLst>
                                  <p:childTnLst>
                                    <p:set>
                                      <p:cBhvr>
                                        <p:cTn id="30" dur="1" fill="hold">
                                          <p:stCondLst>
                                            <p:cond delay="0"/>
                                          </p:stCondLst>
                                        </p:cTn>
                                        <p:tgtEl>
                                          <p:spTgt spid="48"/>
                                        </p:tgtEl>
                                        <p:attrNameLst>
                                          <p:attrName>style.visibility</p:attrName>
                                        </p:attrNameLst>
                                      </p:cBhvr>
                                      <p:to>
                                        <p:strVal val="visible"/>
                                      </p:to>
                                    </p:set>
                                    <p:animEffect transition="in" filter="wipe(down)">
                                      <p:cBhvr>
                                        <p:cTn id="31" dur="1000"/>
                                        <p:tgtEl>
                                          <p:spTgt spid="48"/>
                                        </p:tgtEl>
                                      </p:cBhvr>
                                    </p:animEffect>
                                  </p:childTnLst>
                                </p:cTn>
                              </p:par>
                              <p:par>
                                <p:cTn id="32" presetID="22" presetClass="entr" presetSubtype="4" fill="hold" nodeType="withEffect">
                                  <p:stCondLst>
                                    <p:cond delay="500"/>
                                  </p:stCondLst>
                                  <p:childTnLst>
                                    <p:set>
                                      <p:cBhvr>
                                        <p:cTn id="33" dur="1" fill="hold">
                                          <p:stCondLst>
                                            <p:cond delay="0"/>
                                          </p:stCondLst>
                                        </p:cTn>
                                        <p:tgtEl>
                                          <p:spTgt spid="47"/>
                                        </p:tgtEl>
                                        <p:attrNameLst>
                                          <p:attrName>style.visibility</p:attrName>
                                        </p:attrNameLst>
                                      </p:cBhvr>
                                      <p:to>
                                        <p:strVal val="visible"/>
                                      </p:to>
                                    </p:set>
                                    <p:animEffect transition="in" filter="wipe(down)">
                                      <p:cBhvr>
                                        <p:cTn id="34" dur="1000"/>
                                        <p:tgtEl>
                                          <p:spTgt spid="47"/>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down)">
                                      <p:cBhvr>
                                        <p:cTn id="39" dur="500"/>
                                        <p:tgtEl>
                                          <p:spTgt spid="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wipe(down)">
                                      <p:cBhvr>
                                        <p:cTn id="44" dur="500"/>
                                        <p:tgtEl>
                                          <p:spTgt spid="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wipe(down)">
                                      <p:cBhvr>
                                        <p:cTn id="49" dur="500"/>
                                        <p:tgtEl>
                                          <p:spTgt spid="19"/>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wipe(down)">
                                      <p:cBhvr>
                                        <p:cTn id="5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ep 23">
            <a:extLst>
              <a:ext uri="{FF2B5EF4-FFF2-40B4-BE49-F238E27FC236}">
                <a16:creationId xmlns:a16="http://schemas.microsoft.com/office/drawing/2014/main" id="{B773453C-9BEB-4514-782D-6278565C7D1D}"/>
              </a:ext>
            </a:extLst>
          </p:cNvPr>
          <p:cNvGrpSpPr/>
          <p:nvPr/>
        </p:nvGrpSpPr>
        <p:grpSpPr>
          <a:xfrm>
            <a:off x="3692310" y="3207138"/>
            <a:ext cx="1555929" cy="1591669"/>
            <a:chOff x="3692310" y="3207138"/>
            <a:chExt cx="1555929" cy="1591669"/>
          </a:xfrm>
        </p:grpSpPr>
        <p:grpSp>
          <p:nvGrpSpPr>
            <p:cNvPr id="1814" name="Graphic 1812">
              <a:extLst>
                <a:ext uri="{FF2B5EF4-FFF2-40B4-BE49-F238E27FC236}">
                  <a16:creationId xmlns:a16="http://schemas.microsoft.com/office/drawing/2014/main" id="{EBFEC77A-5BE5-EDD1-B6DA-A5753D90DEC8}"/>
                </a:ext>
              </a:extLst>
            </p:cNvPr>
            <p:cNvGrpSpPr/>
            <p:nvPr/>
          </p:nvGrpSpPr>
          <p:grpSpPr>
            <a:xfrm flipH="1">
              <a:off x="3692310" y="3207138"/>
              <a:ext cx="1555929" cy="1555929"/>
              <a:chOff x="3729063" y="2795134"/>
              <a:chExt cx="1785885" cy="1785885"/>
            </a:xfrm>
          </p:grpSpPr>
          <p:sp>
            <p:nvSpPr>
              <p:cNvPr id="1815" name="Vrije vorm 1814">
                <a:extLst>
                  <a:ext uri="{FF2B5EF4-FFF2-40B4-BE49-F238E27FC236}">
                    <a16:creationId xmlns:a16="http://schemas.microsoft.com/office/drawing/2014/main" id="{D4880991-3FBC-E8D2-E247-01562D471BA6}"/>
                  </a:ext>
                </a:extLst>
              </p:cNvPr>
              <p:cNvSpPr/>
              <p:nvPr/>
            </p:nvSpPr>
            <p:spPr>
              <a:xfrm>
                <a:off x="3729063" y="2795134"/>
                <a:ext cx="1785885" cy="1785885"/>
              </a:xfrm>
              <a:custGeom>
                <a:avLst/>
                <a:gdLst>
                  <a:gd name="connsiteX0" fmla="*/ 1785886 w 1785885"/>
                  <a:gd name="connsiteY0" fmla="*/ 892973 h 1785885"/>
                  <a:gd name="connsiteX1" fmla="*/ 1460678 w 1785885"/>
                  <a:gd name="connsiteY1" fmla="*/ 1582141 h 1785885"/>
                  <a:gd name="connsiteX2" fmla="*/ 1311972 w 1785885"/>
                  <a:gd name="connsiteY2" fmla="*/ 1681625 h 1785885"/>
                  <a:gd name="connsiteX3" fmla="*/ 1306217 w 1785885"/>
                  <a:gd name="connsiteY3" fmla="*/ 1684686 h 1785885"/>
                  <a:gd name="connsiteX4" fmla="*/ 1300217 w 1785885"/>
                  <a:gd name="connsiteY4" fmla="*/ 1687809 h 1785885"/>
                  <a:gd name="connsiteX5" fmla="*/ 892912 w 1785885"/>
                  <a:gd name="connsiteY5" fmla="*/ 1785885 h 1785885"/>
                  <a:gd name="connsiteX6" fmla="*/ 555093 w 1785885"/>
                  <a:gd name="connsiteY6" fmla="*/ 1719766 h 1785885"/>
                  <a:gd name="connsiteX7" fmla="*/ 316943 w 1785885"/>
                  <a:gd name="connsiteY7" fmla="*/ 1575283 h 1785885"/>
                  <a:gd name="connsiteX8" fmla="*/ 272618 w 1785885"/>
                  <a:gd name="connsiteY8" fmla="*/ 1535244 h 1785885"/>
                  <a:gd name="connsiteX9" fmla="*/ 270170 w 1785885"/>
                  <a:gd name="connsiteY9" fmla="*/ 1532919 h 1785885"/>
                  <a:gd name="connsiteX10" fmla="*/ 264170 w 1785885"/>
                  <a:gd name="connsiteY10" fmla="*/ 1526919 h 1785885"/>
                  <a:gd name="connsiteX11" fmla="*/ 0 w 1785885"/>
                  <a:gd name="connsiteY11" fmla="*/ 892973 h 1785885"/>
                  <a:gd name="connsiteX12" fmla="*/ 892912 w 1785885"/>
                  <a:gd name="connsiteY12" fmla="*/ 0 h 1785885"/>
                  <a:gd name="connsiteX13" fmla="*/ 1785886 w 1785885"/>
                  <a:gd name="connsiteY13" fmla="*/ 892973 h 178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5885" h="1785885">
                    <a:moveTo>
                      <a:pt x="1785886" y="892973"/>
                    </a:moveTo>
                    <a:cubicBezTo>
                      <a:pt x="1785886" y="1170489"/>
                      <a:pt x="1659280" y="1418435"/>
                      <a:pt x="1460678" y="1582141"/>
                    </a:cubicBezTo>
                    <a:cubicBezTo>
                      <a:pt x="1414762" y="1620098"/>
                      <a:pt x="1364990" y="1653463"/>
                      <a:pt x="1311972" y="1681625"/>
                    </a:cubicBezTo>
                    <a:cubicBezTo>
                      <a:pt x="1310074" y="1682666"/>
                      <a:pt x="1308115" y="1683646"/>
                      <a:pt x="1306217" y="1684686"/>
                    </a:cubicBezTo>
                    <a:cubicBezTo>
                      <a:pt x="1304196" y="1685727"/>
                      <a:pt x="1302238" y="1686767"/>
                      <a:pt x="1300217" y="1687809"/>
                    </a:cubicBezTo>
                    <a:cubicBezTo>
                      <a:pt x="1178142" y="1750499"/>
                      <a:pt x="1039660" y="1785885"/>
                      <a:pt x="892912" y="1785885"/>
                    </a:cubicBezTo>
                    <a:cubicBezTo>
                      <a:pt x="773408" y="1785885"/>
                      <a:pt x="659292" y="1762376"/>
                      <a:pt x="555093" y="1719766"/>
                    </a:cubicBezTo>
                    <a:cubicBezTo>
                      <a:pt x="467975" y="1684135"/>
                      <a:pt x="387776" y="1635097"/>
                      <a:pt x="316943" y="1575283"/>
                    </a:cubicBezTo>
                    <a:cubicBezTo>
                      <a:pt x="301760" y="1562428"/>
                      <a:pt x="286944" y="1549082"/>
                      <a:pt x="272618" y="1535244"/>
                    </a:cubicBezTo>
                    <a:cubicBezTo>
                      <a:pt x="271823" y="1534449"/>
                      <a:pt x="271027" y="1533654"/>
                      <a:pt x="270170" y="1532919"/>
                    </a:cubicBezTo>
                    <a:cubicBezTo>
                      <a:pt x="268149" y="1530898"/>
                      <a:pt x="266190" y="1528940"/>
                      <a:pt x="264170" y="1526919"/>
                    </a:cubicBezTo>
                    <a:cubicBezTo>
                      <a:pt x="101015" y="1365173"/>
                      <a:pt x="0" y="1140857"/>
                      <a:pt x="0" y="892973"/>
                    </a:cubicBezTo>
                    <a:cubicBezTo>
                      <a:pt x="0" y="399775"/>
                      <a:pt x="399775" y="0"/>
                      <a:pt x="892912" y="0"/>
                    </a:cubicBezTo>
                    <a:cubicBezTo>
                      <a:pt x="1386111" y="0"/>
                      <a:pt x="1785886" y="399775"/>
                      <a:pt x="1785886" y="892973"/>
                    </a:cubicBezTo>
                    <a:close/>
                  </a:path>
                </a:pathLst>
              </a:custGeom>
              <a:solidFill>
                <a:srgbClr val="D8EFF3"/>
              </a:solidFill>
              <a:ln w="0" cap="flat">
                <a:noFill/>
                <a:prstDash val="solid"/>
                <a:miter/>
              </a:ln>
            </p:spPr>
            <p:txBody>
              <a:bodyPr rtlCol="0" anchor="ctr"/>
              <a:lstStyle/>
              <a:p>
                <a:endParaRPr lang="nl-NL"/>
              </a:p>
            </p:txBody>
          </p:sp>
          <p:sp>
            <p:nvSpPr>
              <p:cNvPr id="1816" name="Vrije vorm 1815">
                <a:extLst>
                  <a:ext uri="{FF2B5EF4-FFF2-40B4-BE49-F238E27FC236}">
                    <a16:creationId xmlns:a16="http://schemas.microsoft.com/office/drawing/2014/main" id="{365FE08E-8D0D-71CA-22EA-C8BDB778F6A5}"/>
                  </a:ext>
                </a:extLst>
              </p:cNvPr>
              <p:cNvSpPr/>
              <p:nvPr/>
            </p:nvSpPr>
            <p:spPr>
              <a:xfrm>
                <a:off x="3999205" y="3795051"/>
                <a:ext cx="1190536" cy="785967"/>
              </a:xfrm>
              <a:custGeom>
                <a:avLst/>
                <a:gdLst>
                  <a:gd name="connsiteX0" fmla="*/ 1190536 w 1190536"/>
                  <a:gd name="connsiteY0" fmla="*/ 582223 h 785967"/>
                  <a:gd name="connsiteX1" fmla="*/ 1041829 w 1190536"/>
                  <a:gd name="connsiteY1" fmla="*/ 681707 h 785967"/>
                  <a:gd name="connsiteX2" fmla="*/ 1036075 w 1190536"/>
                  <a:gd name="connsiteY2" fmla="*/ 684768 h 785967"/>
                  <a:gd name="connsiteX3" fmla="*/ 1030075 w 1190536"/>
                  <a:gd name="connsiteY3" fmla="*/ 687891 h 785967"/>
                  <a:gd name="connsiteX4" fmla="*/ 622770 w 1190536"/>
                  <a:gd name="connsiteY4" fmla="*/ 785967 h 785967"/>
                  <a:gd name="connsiteX5" fmla="*/ 284951 w 1190536"/>
                  <a:gd name="connsiteY5" fmla="*/ 719848 h 785967"/>
                  <a:gd name="connsiteX6" fmla="*/ 46800 w 1190536"/>
                  <a:gd name="connsiteY6" fmla="*/ 575365 h 785967"/>
                  <a:gd name="connsiteX7" fmla="*/ 2476 w 1190536"/>
                  <a:gd name="connsiteY7" fmla="*/ 535326 h 785967"/>
                  <a:gd name="connsiteX8" fmla="*/ 27 w 1190536"/>
                  <a:gd name="connsiteY8" fmla="*/ 533981 h 785967"/>
                  <a:gd name="connsiteX9" fmla="*/ 27 w 1190536"/>
                  <a:gd name="connsiteY9" fmla="*/ 533001 h 785967"/>
                  <a:gd name="connsiteX10" fmla="*/ 172671 w 1190536"/>
                  <a:gd name="connsiteY10" fmla="*/ 97717 h 785967"/>
                  <a:gd name="connsiteX11" fmla="*/ 306317 w 1190536"/>
                  <a:gd name="connsiteY11" fmla="*/ 45556 h 785967"/>
                  <a:gd name="connsiteX12" fmla="*/ 310786 w 1190536"/>
                  <a:gd name="connsiteY12" fmla="*/ 44211 h 785967"/>
                  <a:gd name="connsiteX13" fmla="*/ 477063 w 1190536"/>
                  <a:gd name="connsiteY13" fmla="*/ 8641 h 785967"/>
                  <a:gd name="connsiteX14" fmla="*/ 477920 w 1190536"/>
                  <a:gd name="connsiteY14" fmla="*/ 8518 h 785967"/>
                  <a:gd name="connsiteX15" fmla="*/ 626137 w 1190536"/>
                  <a:gd name="connsiteY15" fmla="*/ 8 h 785967"/>
                  <a:gd name="connsiteX16" fmla="*/ 857064 w 1190536"/>
                  <a:gd name="connsiteY16" fmla="*/ 15374 h 785967"/>
                  <a:gd name="connsiteX17" fmla="*/ 1038768 w 1190536"/>
                  <a:gd name="connsiteY17" fmla="*/ 105798 h 785967"/>
                  <a:gd name="connsiteX18" fmla="*/ 1190536 w 1190536"/>
                  <a:gd name="connsiteY18" fmla="*/ 582223 h 78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90536" h="785967">
                    <a:moveTo>
                      <a:pt x="1190536" y="582223"/>
                    </a:moveTo>
                    <a:cubicBezTo>
                      <a:pt x="1144620" y="620180"/>
                      <a:pt x="1094847" y="653545"/>
                      <a:pt x="1041829" y="681707"/>
                    </a:cubicBezTo>
                    <a:cubicBezTo>
                      <a:pt x="1039932" y="682748"/>
                      <a:pt x="1037972" y="683728"/>
                      <a:pt x="1036075" y="684768"/>
                    </a:cubicBezTo>
                    <a:cubicBezTo>
                      <a:pt x="1034054" y="685809"/>
                      <a:pt x="1032095" y="686849"/>
                      <a:pt x="1030075" y="687891"/>
                    </a:cubicBezTo>
                    <a:cubicBezTo>
                      <a:pt x="908000" y="750581"/>
                      <a:pt x="769517" y="785967"/>
                      <a:pt x="622770" y="785967"/>
                    </a:cubicBezTo>
                    <a:cubicBezTo>
                      <a:pt x="503266" y="785967"/>
                      <a:pt x="389150" y="762458"/>
                      <a:pt x="284951" y="719848"/>
                    </a:cubicBezTo>
                    <a:cubicBezTo>
                      <a:pt x="197833" y="684217"/>
                      <a:pt x="117633" y="635179"/>
                      <a:pt x="46800" y="575365"/>
                    </a:cubicBezTo>
                    <a:cubicBezTo>
                      <a:pt x="31617" y="562510"/>
                      <a:pt x="16802" y="549164"/>
                      <a:pt x="2476" y="535326"/>
                    </a:cubicBezTo>
                    <a:lnTo>
                      <a:pt x="27" y="533981"/>
                    </a:lnTo>
                    <a:cubicBezTo>
                      <a:pt x="-34" y="533675"/>
                      <a:pt x="27" y="533368"/>
                      <a:pt x="27" y="533001"/>
                    </a:cubicBezTo>
                    <a:cubicBezTo>
                      <a:pt x="5415" y="412395"/>
                      <a:pt x="86410" y="207181"/>
                      <a:pt x="172671" y="97717"/>
                    </a:cubicBezTo>
                    <a:cubicBezTo>
                      <a:pt x="213628" y="78065"/>
                      <a:pt x="258871" y="60250"/>
                      <a:pt x="306317" y="45556"/>
                    </a:cubicBezTo>
                    <a:cubicBezTo>
                      <a:pt x="307787" y="45067"/>
                      <a:pt x="309256" y="44638"/>
                      <a:pt x="310786" y="44211"/>
                    </a:cubicBezTo>
                    <a:cubicBezTo>
                      <a:pt x="364416" y="27803"/>
                      <a:pt x="420801" y="15374"/>
                      <a:pt x="477063" y="8641"/>
                    </a:cubicBezTo>
                    <a:cubicBezTo>
                      <a:pt x="477369" y="8580"/>
                      <a:pt x="477614" y="8580"/>
                      <a:pt x="477920" y="8518"/>
                    </a:cubicBezTo>
                    <a:cubicBezTo>
                      <a:pt x="525550" y="2887"/>
                      <a:pt x="575017" y="8"/>
                      <a:pt x="626137" y="8"/>
                    </a:cubicBezTo>
                    <a:cubicBezTo>
                      <a:pt x="694215" y="8"/>
                      <a:pt x="796700" y="-849"/>
                      <a:pt x="857064" y="15374"/>
                    </a:cubicBezTo>
                    <a:cubicBezTo>
                      <a:pt x="918958" y="32026"/>
                      <a:pt x="994995" y="59699"/>
                      <a:pt x="1038768" y="105798"/>
                    </a:cubicBezTo>
                    <a:cubicBezTo>
                      <a:pt x="1106785" y="184407"/>
                      <a:pt x="1190720" y="519165"/>
                      <a:pt x="1190536" y="582223"/>
                    </a:cubicBezTo>
                    <a:close/>
                  </a:path>
                </a:pathLst>
              </a:custGeom>
              <a:solidFill>
                <a:srgbClr val="FFFFFF"/>
              </a:solidFill>
              <a:ln w="0" cap="flat">
                <a:noFill/>
                <a:prstDash val="solid"/>
                <a:miter/>
              </a:ln>
            </p:spPr>
            <p:txBody>
              <a:bodyPr rtlCol="0" anchor="ctr"/>
              <a:lstStyle/>
              <a:p>
                <a:endParaRPr lang="nl-NL"/>
              </a:p>
            </p:txBody>
          </p:sp>
          <p:sp>
            <p:nvSpPr>
              <p:cNvPr id="1817" name="Vrije vorm 1816">
                <a:extLst>
                  <a:ext uri="{FF2B5EF4-FFF2-40B4-BE49-F238E27FC236}">
                    <a16:creationId xmlns:a16="http://schemas.microsoft.com/office/drawing/2014/main" id="{E968A826-F199-406E-8C80-344B3F275AEA}"/>
                  </a:ext>
                </a:extLst>
              </p:cNvPr>
              <p:cNvSpPr/>
              <p:nvPr/>
            </p:nvSpPr>
            <p:spPr>
              <a:xfrm>
                <a:off x="4477017" y="3467624"/>
                <a:ext cx="304914" cy="456146"/>
              </a:xfrm>
              <a:custGeom>
                <a:avLst/>
                <a:gdLst>
                  <a:gd name="connsiteX0" fmla="*/ 304914 w 304914"/>
                  <a:gd name="connsiteY0" fmla="*/ 328406 h 456146"/>
                  <a:gd name="connsiteX1" fmla="*/ 170811 w 304914"/>
                  <a:gd name="connsiteY1" fmla="*/ 456146 h 456146"/>
                  <a:gd name="connsiteX2" fmla="*/ 490 w 304914"/>
                  <a:gd name="connsiteY2" fmla="*/ 320576 h 456146"/>
                  <a:gd name="connsiteX3" fmla="*/ 0 w 304914"/>
                  <a:gd name="connsiteY3" fmla="*/ 0 h 456146"/>
                  <a:gd name="connsiteX4" fmla="*/ 279953 w 304914"/>
                  <a:gd name="connsiteY4" fmla="*/ 39154 h 456146"/>
                  <a:gd name="connsiteX5" fmla="*/ 304914 w 304914"/>
                  <a:gd name="connsiteY5" fmla="*/ 328406 h 4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914" h="456146">
                    <a:moveTo>
                      <a:pt x="304914" y="328406"/>
                    </a:moveTo>
                    <a:lnTo>
                      <a:pt x="170811" y="456146"/>
                    </a:lnTo>
                    <a:lnTo>
                      <a:pt x="490" y="320576"/>
                    </a:lnTo>
                    <a:lnTo>
                      <a:pt x="0" y="0"/>
                    </a:lnTo>
                    <a:lnTo>
                      <a:pt x="279953" y="39154"/>
                    </a:lnTo>
                    <a:lnTo>
                      <a:pt x="304914" y="328406"/>
                    </a:lnTo>
                    <a:close/>
                  </a:path>
                </a:pathLst>
              </a:custGeom>
              <a:solidFill>
                <a:srgbClr val="D3B6A3"/>
              </a:solidFill>
              <a:ln w="0" cap="flat">
                <a:noFill/>
                <a:prstDash val="solid"/>
                <a:miter/>
              </a:ln>
            </p:spPr>
            <p:txBody>
              <a:bodyPr rtlCol="0" anchor="ctr"/>
              <a:lstStyle/>
              <a:p>
                <a:endParaRPr lang="nl-NL"/>
              </a:p>
            </p:txBody>
          </p:sp>
          <p:sp>
            <p:nvSpPr>
              <p:cNvPr id="1818" name="Vrije vorm 1817">
                <a:extLst>
                  <a:ext uri="{FF2B5EF4-FFF2-40B4-BE49-F238E27FC236}">
                    <a16:creationId xmlns:a16="http://schemas.microsoft.com/office/drawing/2014/main" id="{B6E6251E-1AA3-0471-16C4-A53736C3EC1B}"/>
                  </a:ext>
                </a:extLst>
              </p:cNvPr>
              <p:cNvSpPr/>
              <p:nvPr/>
            </p:nvSpPr>
            <p:spPr>
              <a:xfrm>
                <a:off x="4493786" y="3590612"/>
                <a:ext cx="282473" cy="193646"/>
              </a:xfrm>
              <a:custGeom>
                <a:avLst/>
                <a:gdLst>
                  <a:gd name="connsiteX0" fmla="*/ 0 w 282473"/>
                  <a:gd name="connsiteY0" fmla="*/ 0 h 193646"/>
                  <a:gd name="connsiteX1" fmla="*/ 282473 w 282473"/>
                  <a:gd name="connsiteY1" fmla="*/ 139096 h 193646"/>
                  <a:gd name="connsiteX2" fmla="*/ 276341 w 282473"/>
                  <a:gd name="connsiteY2" fmla="*/ 57411 h 193646"/>
                  <a:gd name="connsiteX3" fmla="*/ 0 w 282473"/>
                  <a:gd name="connsiteY3" fmla="*/ 0 h 193646"/>
                </a:gdLst>
                <a:ahLst/>
                <a:cxnLst>
                  <a:cxn ang="0">
                    <a:pos x="connsiteX0" y="connsiteY0"/>
                  </a:cxn>
                  <a:cxn ang="0">
                    <a:pos x="connsiteX1" y="connsiteY1"/>
                  </a:cxn>
                  <a:cxn ang="0">
                    <a:pos x="connsiteX2" y="connsiteY2"/>
                  </a:cxn>
                  <a:cxn ang="0">
                    <a:pos x="connsiteX3" y="connsiteY3"/>
                  </a:cxn>
                </a:cxnLst>
                <a:rect l="l" t="t" r="r" b="b"/>
                <a:pathLst>
                  <a:path w="282473" h="193646">
                    <a:moveTo>
                      <a:pt x="0" y="0"/>
                    </a:moveTo>
                    <a:cubicBezTo>
                      <a:pt x="50489" y="159895"/>
                      <a:pt x="170037" y="262310"/>
                      <a:pt x="282473" y="139096"/>
                    </a:cubicBezTo>
                    <a:lnTo>
                      <a:pt x="276341" y="57411"/>
                    </a:lnTo>
                    <a:lnTo>
                      <a:pt x="0" y="0"/>
                    </a:lnTo>
                    <a:close/>
                  </a:path>
                </a:pathLst>
              </a:custGeom>
              <a:solidFill>
                <a:srgbClr val="AF9282"/>
              </a:solidFill>
              <a:ln w="0" cap="flat">
                <a:noFill/>
                <a:prstDash val="solid"/>
                <a:miter/>
              </a:ln>
            </p:spPr>
            <p:txBody>
              <a:bodyPr rtlCol="0" anchor="ctr"/>
              <a:lstStyle/>
              <a:p>
                <a:endParaRPr lang="nl-NL"/>
              </a:p>
            </p:txBody>
          </p:sp>
          <p:sp>
            <p:nvSpPr>
              <p:cNvPr id="1819" name="Vrije vorm 1818">
                <a:extLst>
                  <a:ext uri="{FF2B5EF4-FFF2-40B4-BE49-F238E27FC236}">
                    <a16:creationId xmlns:a16="http://schemas.microsoft.com/office/drawing/2014/main" id="{B8EDD7DC-24C3-844B-74DD-6738CF86B03F}"/>
                  </a:ext>
                </a:extLst>
              </p:cNvPr>
              <p:cNvSpPr/>
              <p:nvPr/>
            </p:nvSpPr>
            <p:spPr>
              <a:xfrm>
                <a:off x="4436926" y="3051222"/>
                <a:ext cx="452715" cy="647941"/>
              </a:xfrm>
              <a:custGeom>
                <a:avLst/>
                <a:gdLst>
                  <a:gd name="connsiteX0" fmla="*/ 220091 w 452715"/>
                  <a:gd name="connsiteY0" fmla="*/ 1 h 647941"/>
                  <a:gd name="connsiteX1" fmla="*/ 29 w 452715"/>
                  <a:gd name="connsiteY1" fmla="*/ 229759 h 647941"/>
                  <a:gd name="connsiteX2" fmla="*/ 64729 w 452715"/>
                  <a:gd name="connsiteY2" fmla="*/ 548545 h 647941"/>
                  <a:gd name="connsiteX3" fmla="*/ 290178 w 452715"/>
                  <a:gd name="connsiteY3" fmla="*/ 647941 h 647941"/>
                  <a:gd name="connsiteX4" fmla="*/ 404178 w 452715"/>
                  <a:gd name="connsiteY4" fmla="*/ 547495 h 647941"/>
                  <a:gd name="connsiteX5" fmla="*/ 451491 w 452715"/>
                  <a:gd name="connsiteY5" fmla="*/ 218319 h 647941"/>
                  <a:gd name="connsiteX6" fmla="*/ 220091 w 452715"/>
                  <a:gd name="connsiteY6" fmla="*/ 1 h 6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715" h="647941">
                    <a:moveTo>
                      <a:pt x="220091" y="1"/>
                    </a:moveTo>
                    <a:cubicBezTo>
                      <a:pt x="164593" y="2747"/>
                      <a:pt x="-2543" y="12907"/>
                      <a:pt x="29" y="229759"/>
                    </a:cubicBezTo>
                    <a:cubicBezTo>
                      <a:pt x="2604" y="446611"/>
                      <a:pt x="37561" y="516802"/>
                      <a:pt x="64729" y="548545"/>
                    </a:cubicBezTo>
                    <a:cubicBezTo>
                      <a:pt x="99472" y="589146"/>
                      <a:pt x="155005" y="633588"/>
                      <a:pt x="290178" y="647941"/>
                    </a:cubicBezTo>
                    <a:cubicBezTo>
                      <a:pt x="368740" y="641601"/>
                      <a:pt x="380621" y="594286"/>
                      <a:pt x="404178" y="547495"/>
                    </a:cubicBezTo>
                    <a:cubicBezTo>
                      <a:pt x="422950" y="510179"/>
                      <a:pt x="459893" y="435026"/>
                      <a:pt x="451491" y="218319"/>
                    </a:cubicBezTo>
                    <a:cubicBezTo>
                      <a:pt x="443092" y="1615"/>
                      <a:pt x="275650" y="-64"/>
                      <a:pt x="220091" y="1"/>
                    </a:cubicBezTo>
                    <a:close/>
                  </a:path>
                </a:pathLst>
              </a:custGeom>
              <a:solidFill>
                <a:srgbClr val="D3B6A3"/>
              </a:solidFill>
              <a:ln w="0" cap="flat">
                <a:noFill/>
                <a:prstDash val="solid"/>
                <a:miter/>
              </a:ln>
            </p:spPr>
            <p:txBody>
              <a:bodyPr rtlCol="0" anchor="ctr"/>
              <a:lstStyle/>
              <a:p>
                <a:endParaRPr lang="nl-NL"/>
              </a:p>
            </p:txBody>
          </p:sp>
          <p:sp>
            <p:nvSpPr>
              <p:cNvPr id="1820" name="Vrije vorm 1819">
                <a:extLst>
                  <a:ext uri="{FF2B5EF4-FFF2-40B4-BE49-F238E27FC236}">
                    <a16:creationId xmlns:a16="http://schemas.microsoft.com/office/drawing/2014/main" id="{6D5BCB1C-8F30-3151-33EC-B0B00EB3CE9C}"/>
                  </a:ext>
                </a:extLst>
              </p:cNvPr>
              <p:cNvSpPr/>
              <p:nvPr/>
            </p:nvSpPr>
            <p:spPr>
              <a:xfrm>
                <a:off x="4618385" y="3309224"/>
                <a:ext cx="258830" cy="103828"/>
              </a:xfrm>
              <a:custGeom>
                <a:avLst/>
                <a:gdLst>
                  <a:gd name="connsiteX0" fmla="*/ 37004 w 258830"/>
                  <a:gd name="connsiteY0" fmla="*/ 56515 h 103828"/>
                  <a:gd name="connsiteX1" fmla="*/ 57665 w 258830"/>
                  <a:gd name="connsiteY1" fmla="*/ 79789 h 103828"/>
                  <a:gd name="connsiteX2" fmla="*/ 39853 w 258830"/>
                  <a:gd name="connsiteY2" fmla="*/ 103733 h 103828"/>
                  <a:gd name="connsiteX3" fmla="*/ 19188 w 258830"/>
                  <a:gd name="connsiteY3" fmla="*/ 80465 h 103828"/>
                  <a:gd name="connsiteX4" fmla="*/ 37004 w 258830"/>
                  <a:gd name="connsiteY4" fmla="*/ 56515 h 103828"/>
                  <a:gd name="connsiteX5" fmla="*/ 212166 w 258830"/>
                  <a:gd name="connsiteY5" fmla="*/ 56515 h 103828"/>
                  <a:gd name="connsiteX6" fmla="*/ 192712 w 258830"/>
                  <a:gd name="connsiteY6" fmla="*/ 80805 h 103828"/>
                  <a:gd name="connsiteX7" fmla="*/ 211716 w 258830"/>
                  <a:gd name="connsiteY7" fmla="*/ 103820 h 103828"/>
                  <a:gd name="connsiteX8" fmla="*/ 231176 w 258830"/>
                  <a:gd name="connsiteY8" fmla="*/ 79531 h 103828"/>
                  <a:gd name="connsiteX9" fmla="*/ 212166 w 258830"/>
                  <a:gd name="connsiteY9" fmla="*/ 56515 h 103828"/>
                  <a:gd name="connsiteX10" fmla="*/ 76484 w 258830"/>
                  <a:gd name="connsiteY10" fmla="*/ 5495 h 103828"/>
                  <a:gd name="connsiteX11" fmla="*/ 0 w 258830"/>
                  <a:gd name="connsiteY11" fmla="*/ 4382 h 103828"/>
                  <a:gd name="connsiteX12" fmla="*/ 4174 w 258830"/>
                  <a:gd name="connsiteY12" fmla="*/ 15155 h 103828"/>
                  <a:gd name="connsiteX13" fmla="*/ 73980 w 258830"/>
                  <a:gd name="connsiteY13" fmla="*/ 16745 h 103828"/>
                  <a:gd name="connsiteX14" fmla="*/ 76485 w 258830"/>
                  <a:gd name="connsiteY14" fmla="*/ 5495 h 103828"/>
                  <a:gd name="connsiteX15" fmla="*/ 258831 w 258830"/>
                  <a:gd name="connsiteY15" fmla="*/ 5873 h 103828"/>
                  <a:gd name="connsiteX16" fmla="*/ 182446 w 258830"/>
                  <a:gd name="connsiteY16" fmla="*/ 2056 h 103828"/>
                  <a:gd name="connsiteX17" fmla="*/ 184195 w 258830"/>
                  <a:gd name="connsiteY17" fmla="*/ 13465 h 103828"/>
                  <a:gd name="connsiteX18" fmla="*/ 253981 w 258830"/>
                  <a:gd name="connsiteY18" fmla="*/ 16367 h 103828"/>
                  <a:gd name="connsiteX19" fmla="*/ 258831 w 258830"/>
                  <a:gd name="connsiteY19" fmla="*/ 5873 h 1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8830" h="103828">
                    <a:moveTo>
                      <a:pt x="37004" y="56515"/>
                    </a:moveTo>
                    <a:cubicBezTo>
                      <a:pt x="47632" y="56332"/>
                      <a:pt x="56885" y="66751"/>
                      <a:pt x="57665" y="79789"/>
                    </a:cubicBezTo>
                    <a:cubicBezTo>
                      <a:pt x="58454" y="92823"/>
                      <a:pt x="50482" y="103544"/>
                      <a:pt x="39853" y="103733"/>
                    </a:cubicBezTo>
                    <a:cubicBezTo>
                      <a:pt x="29227" y="103918"/>
                      <a:pt x="19972" y="93499"/>
                      <a:pt x="19188" y="80465"/>
                    </a:cubicBezTo>
                    <a:cubicBezTo>
                      <a:pt x="18403" y="67426"/>
                      <a:pt x="26377" y="56700"/>
                      <a:pt x="37004" y="56515"/>
                    </a:cubicBezTo>
                    <a:close/>
                    <a:moveTo>
                      <a:pt x="212166" y="56515"/>
                    </a:moveTo>
                    <a:cubicBezTo>
                      <a:pt x="201543" y="56867"/>
                      <a:pt x="192832" y="67744"/>
                      <a:pt x="192712" y="80805"/>
                    </a:cubicBezTo>
                    <a:cubicBezTo>
                      <a:pt x="192584" y="93861"/>
                      <a:pt x="201087" y="104166"/>
                      <a:pt x="211716" y="103820"/>
                    </a:cubicBezTo>
                    <a:cubicBezTo>
                      <a:pt x="222336" y="103462"/>
                      <a:pt x="231049" y="92591"/>
                      <a:pt x="231176" y="79531"/>
                    </a:cubicBezTo>
                    <a:cubicBezTo>
                      <a:pt x="231298" y="66468"/>
                      <a:pt x="222792" y="56165"/>
                      <a:pt x="212166" y="56515"/>
                    </a:cubicBezTo>
                    <a:close/>
                    <a:moveTo>
                      <a:pt x="76484" y="5495"/>
                    </a:moveTo>
                    <a:cubicBezTo>
                      <a:pt x="53150" y="327"/>
                      <a:pt x="14669" y="-1283"/>
                      <a:pt x="0" y="4382"/>
                    </a:cubicBezTo>
                    <a:lnTo>
                      <a:pt x="4174" y="15155"/>
                    </a:lnTo>
                    <a:cubicBezTo>
                      <a:pt x="15205" y="10842"/>
                      <a:pt x="51102" y="11716"/>
                      <a:pt x="73980" y="16745"/>
                    </a:cubicBezTo>
                    <a:lnTo>
                      <a:pt x="76485" y="5495"/>
                    </a:lnTo>
                    <a:close/>
                    <a:moveTo>
                      <a:pt x="258831" y="5873"/>
                    </a:moveTo>
                    <a:cubicBezTo>
                      <a:pt x="244778" y="-607"/>
                      <a:pt x="205542" y="-1482"/>
                      <a:pt x="182446" y="2056"/>
                    </a:cubicBezTo>
                    <a:lnTo>
                      <a:pt x="184195" y="13465"/>
                    </a:lnTo>
                    <a:cubicBezTo>
                      <a:pt x="207291" y="9868"/>
                      <a:pt x="243188" y="11378"/>
                      <a:pt x="253981" y="16367"/>
                    </a:cubicBezTo>
                    <a:lnTo>
                      <a:pt x="258831" y="5873"/>
                    </a:lnTo>
                    <a:close/>
                  </a:path>
                </a:pathLst>
              </a:custGeom>
              <a:solidFill>
                <a:srgbClr val="152F32"/>
              </a:solidFill>
              <a:ln w="0" cap="flat">
                <a:noFill/>
                <a:prstDash val="solid"/>
                <a:miter/>
              </a:ln>
            </p:spPr>
            <p:txBody>
              <a:bodyPr rtlCol="0" anchor="ctr"/>
              <a:lstStyle/>
              <a:p>
                <a:endParaRPr lang="nl-NL"/>
              </a:p>
            </p:txBody>
          </p:sp>
          <p:sp>
            <p:nvSpPr>
              <p:cNvPr id="1821" name="Vrije vorm 1820">
                <a:extLst>
                  <a:ext uri="{FF2B5EF4-FFF2-40B4-BE49-F238E27FC236}">
                    <a16:creationId xmlns:a16="http://schemas.microsoft.com/office/drawing/2014/main" id="{D4BFE3BF-C1FF-CC6C-405F-246CD8ED40B1}"/>
                  </a:ext>
                </a:extLst>
              </p:cNvPr>
              <p:cNvSpPr/>
              <p:nvPr/>
            </p:nvSpPr>
            <p:spPr>
              <a:xfrm>
                <a:off x="4376354" y="3347510"/>
                <a:ext cx="83282" cy="137897"/>
              </a:xfrm>
              <a:custGeom>
                <a:avLst/>
                <a:gdLst>
                  <a:gd name="connsiteX0" fmla="*/ 79768 w 83282"/>
                  <a:gd name="connsiteY0" fmla="*/ 26896 h 137897"/>
                  <a:gd name="connsiteX1" fmla="*/ 46490 w 83282"/>
                  <a:gd name="connsiteY1" fmla="*/ 546 h 137897"/>
                  <a:gd name="connsiteX2" fmla="*/ 39 w 83282"/>
                  <a:gd name="connsiteY2" fmla="*/ 55028 h 137897"/>
                  <a:gd name="connsiteX3" fmla="*/ 67831 w 83282"/>
                  <a:gd name="connsiteY3" fmla="*/ 137232 h 137897"/>
                  <a:gd name="connsiteX4" fmla="*/ 79768 w 83282"/>
                  <a:gd name="connsiteY4" fmla="*/ 26896 h 137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2" h="137897">
                    <a:moveTo>
                      <a:pt x="79768" y="26896"/>
                    </a:moveTo>
                    <a:cubicBezTo>
                      <a:pt x="72418" y="14059"/>
                      <a:pt x="63573" y="3691"/>
                      <a:pt x="46490" y="546"/>
                    </a:cubicBezTo>
                    <a:cubicBezTo>
                      <a:pt x="29401" y="-2599"/>
                      <a:pt x="-1247" y="6847"/>
                      <a:pt x="39" y="55028"/>
                    </a:cubicBezTo>
                    <a:cubicBezTo>
                      <a:pt x="1332" y="103209"/>
                      <a:pt x="42562" y="143613"/>
                      <a:pt x="67831" y="137232"/>
                    </a:cubicBezTo>
                    <a:cubicBezTo>
                      <a:pt x="93101" y="130845"/>
                      <a:pt x="79768" y="26896"/>
                      <a:pt x="79768" y="26896"/>
                    </a:cubicBezTo>
                    <a:close/>
                  </a:path>
                </a:pathLst>
              </a:custGeom>
              <a:solidFill>
                <a:srgbClr val="D3B6A3"/>
              </a:solidFill>
              <a:ln w="0" cap="flat">
                <a:noFill/>
                <a:prstDash val="solid"/>
                <a:miter/>
              </a:ln>
            </p:spPr>
            <p:txBody>
              <a:bodyPr rtlCol="0" anchor="ctr"/>
              <a:lstStyle/>
              <a:p>
                <a:endParaRPr lang="nl-NL"/>
              </a:p>
            </p:txBody>
          </p:sp>
          <p:sp>
            <p:nvSpPr>
              <p:cNvPr id="1822" name="Vrije vorm 1821">
                <a:extLst>
                  <a:ext uri="{FF2B5EF4-FFF2-40B4-BE49-F238E27FC236}">
                    <a16:creationId xmlns:a16="http://schemas.microsoft.com/office/drawing/2014/main" id="{57740BFD-EDEC-5A09-E663-3C22191F017C}"/>
                  </a:ext>
                </a:extLst>
              </p:cNvPr>
              <p:cNvSpPr/>
              <p:nvPr/>
            </p:nvSpPr>
            <p:spPr>
              <a:xfrm>
                <a:off x="4434645" y="3039104"/>
                <a:ext cx="443013" cy="375972"/>
              </a:xfrm>
              <a:custGeom>
                <a:avLst/>
                <a:gdLst>
                  <a:gd name="connsiteX0" fmla="*/ 7976 w 443013"/>
                  <a:gd name="connsiteY0" fmla="*/ 318052 h 375972"/>
                  <a:gd name="connsiteX1" fmla="*/ 35631 w 443013"/>
                  <a:gd name="connsiteY1" fmla="*/ 373912 h 375972"/>
                  <a:gd name="connsiteX2" fmla="*/ 174427 w 443013"/>
                  <a:gd name="connsiteY2" fmla="*/ 97431 h 375972"/>
                  <a:gd name="connsiteX3" fmla="*/ 341268 w 443013"/>
                  <a:gd name="connsiteY3" fmla="*/ 130186 h 375972"/>
                  <a:gd name="connsiteX4" fmla="*/ 396298 w 443013"/>
                  <a:gd name="connsiteY4" fmla="*/ 103818 h 375972"/>
                  <a:gd name="connsiteX5" fmla="*/ 443013 w 443013"/>
                  <a:gd name="connsiteY5" fmla="*/ 156297 h 375972"/>
                  <a:gd name="connsiteX6" fmla="*/ 213907 w 443013"/>
                  <a:gd name="connsiteY6" fmla="*/ 1544 h 375972"/>
                  <a:gd name="connsiteX7" fmla="*/ 7976 w 443013"/>
                  <a:gd name="connsiteY7" fmla="*/ 318052 h 3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013" h="375972">
                    <a:moveTo>
                      <a:pt x="7976" y="318052"/>
                    </a:moveTo>
                    <a:cubicBezTo>
                      <a:pt x="9875" y="306726"/>
                      <a:pt x="29578" y="389951"/>
                      <a:pt x="35631" y="373912"/>
                    </a:cubicBezTo>
                    <a:cubicBezTo>
                      <a:pt x="34216" y="237837"/>
                      <a:pt x="92690" y="127127"/>
                      <a:pt x="174427" y="97431"/>
                    </a:cubicBezTo>
                    <a:cubicBezTo>
                      <a:pt x="215107" y="82662"/>
                      <a:pt x="293497" y="122101"/>
                      <a:pt x="341268" y="130186"/>
                    </a:cubicBezTo>
                    <a:cubicBezTo>
                      <a:pt x="361548" y="133613"/>
                      <a:pt x="376364" y="98788"/>
                      <a:pt x="396298" y="103818"/>
                    </a:cubicBezTo>
                    <a:cubicBezTo>
                      <a:pt x="413843" y="108245"/>
                      <a:pt x="423881" y="129705"/>
                      <a:pt x="443013" y="156297"/>
                    </a:cubicBezTo>
                    <a:cubicBezTo>
                      <a:pt x="442095" y="74366"/>
                      <a:pt x="351596" y="-12714"/>
                      <a:pt x="213907" y="1544"/>
                    </a:cubicBezTo>
                    <a:cubicBezTo>
                      <a:pt x="32156" y="20352"/>
                      <a:pt x="-22556" y="68798"/>
                      <a:pt x="7976" y="318052"/>
                    </a:cubicBezTo>
                    <a:close/>
                  </a:path>
                </a:pathLst>
              </a:custGeom>
              <a:solidFill>
                <a:srgbClr val="152F32"/>
              </a:solidFill>
              <a:ln w="0" cap="flat">
                <a:noFill/>
                <a:prstDash val="solid"/>
                <a:miter/>
              </a:ln>
            </p:spPr>
            <p:txBody>
              <a:bodyPr rtlCol="0" anchor="ctr"/>
              <a:lstStyle/>
              <a:p>
                <a:endParaRPr lang="nl-NL"/>
              </a:p>
            </p:txBody>
          </p:sp>
          <p:sp>
            <p:nvSpPr>
              <p:cNvPr id="1823" name="Vrije vorm 1822">
                <a:extLst>
                  <a:ext uri="{FF2B5EF4-FFF2-40B4-BE49-F238E27FC236}">
                    <a16:creationId xmlns:a16="http://schemas.microsoft.com/office/drawing/2014/main" id="{C6640D60-BC42-4998-D9D7-65D02F1353F4}"/>
                  </a:ext>
                </a:extLst>
              </p:cNvPr>
              <p:cNvSpPr/>
              <p:nvPr/>
            </p:nvSpPr>
            <p:spPr>
              <a:xfrm>
                <a:off x="3993232" y="3835160"/>
                <a:ext cx="317003" cy="497606"/>
              </a:xfrm>
              <a:custGeom>
                <a:avLst/>
                <a:gdLst>
                  <a:gd name="connsiteX0" fmla="*/ 317004 w 317003"/>
                  <a:gd name="connsiteY0" fmla="*/ 0 h 497606"/>
                  <a:gd name="connsiteX1" fmla="*/ 316759 w 317003"/>
                  <a:gd name="connsiteY1" fmla="*/ 4103 h 497606"/>
                  <a:gd name="connsiteX2" fmla="*/ 316453 w 317003"/>
                  <a:gd name="connsiteY2" fmla="*/ 9796 h 497606"/>
                  <a:gd name="connsiteX3" fmla="*/ 309045 w 317003"/>
                  <a:gd name="connsiteY3" fmla="*/ 12060 h 497606"/>
                  <a:gd name="connsiteX4" fmla="*/ 180419 w 317003"/>
                  <a:gd name="connsiteY4" fmla="*/ 59936 h 497606"/>
                  <a:gd name="connsiteX5" fmla="*/ 10958 w 317003"/>
                  <a:gd name="connsiteY5" fmla="*/ 497607 h 497606"/>
                  <a:gd name="connsiteX6" fmla="*/ 8448 w 317003"/>
                  <a:gd name="connsiteY6" fmla="*/ 495218 h 497606"/>
                  <a:gd name="connsiteX7" fmla="*/ 6000 w 317003"/>
                  <a:gd name="connsiteY7" fmla="*/ 492892 h 497606"/>
                  <a:gd name="connsiteX8" fmla="*/ 0 w 317003"/>
                  <a:gd name="connsiteY8" fmla="*/ 486893 h 497606"/>
                  <a:gd name="connsiteX9" fmla="*/ 173195 w 317003"/>
                  <a:gd name="connsiteY9" fmla="*/ 50324 h 497606"/>
                  <a:gd name="connsiteX10" fmla="*/ 314738 w 317003"/>
                  <a:gd name="connsiteY10" fmla="*/ 552 h 497606"/>
                  <a:gd name="connsiteX11" fmla="*/ 317004 w 317003"/>
                  <a:gd name="connsiteY11" fmla="*/ 0 h 49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003" h="497606">
                    <a:moveTo>
                      <a:pt x="317004" y="0"/>
                    </a:moveTo>
                    <a:lnTo>
                      <a:pt x="316759" y="4103"/>
                    </a:lnTo>
                    <a:lnTo>
                      <a:pt x="316453" y="9796"/>
                    </a:lnTo>
                    <a:cubicBezTo>
                      <a:pt x="316269" y="9857"/>
                      <a:pt x="313636" y="10652"/>
                      <a:pt x="309045" y="12060"/>
                    </a:cubicBezTo>
                    <a:cubicBezTo>
                      <a:pt x="288658" y="18428"/>
                      <a:pt x="230008" y="37407"/>
                      <a:pt x="180419" y="59936"/>
                    </a:cubicBezTo>
                    <a:cubicBezTo>
                      <a:pt x="150849" y="96362"/>
                      <a:pt x="39794" y="275007"/>
                      <a:pt x="10958" y="497607"/>
                    </a:cubicBezTo>
                    <a:cubicBezTo>
                      <a:pt x="10101" y="496811"/>
                      <a:pt x="9305" y="496015"/>
                      <a:pt x="8448" y="495218"/>
                    </a:cubicBezTo>
                    <a:cubicBezTo>
                      <a:pt x="7653" y="494423"/>
                      <a:pt x="6857" y="493628"/>
                      <a:pt x="6000" y="492892"/>
                    </a:cubicBezTo>
                    <a:cubicBezTo>
                      <a:pt x="3979" y="490872"/>
                      <a:pt x="2020" y="488914"/>
                      <a:pt x="0" y="486893"/>
                    </a:cubicBezTo>
                    <a:cubicBezTo>
                      <a:pt x="30059" y="257007"/>
                      <a:pt x="144849" y="83323"/>
                      <a:pt x="173195" y="50324"/>
                    </a:cubicBezTo>
                    <a:cubicBezTo>
                      <a:pt x="232886" y="22958"/>
                      <a:pt x="282413" y="8143"/>
                      <a:pt x="314738" y="552"/>
                    </a:cubicBezTo>
                    <a:cubicBezTo>
                      <a:pt x="315473" y="368"/>
                      <a:pt x="316269" y="184"/>
                      <a:pt x="317004" y="0"/>
                    </a:cubicBezTo>
                    <a:close/>
                  </a:path>
                </a:pathLst>
              </a:custGeom>
              <a:solidFill>
                <a:srgbClr val="82CCD5"/>
              </a:solidFill>
              <a:ln w="0" cap="flat">
                <a:noFill/>
                <a:prstDash val="solid"/>
                <a:miter/>
              </a:ln>
            </p:spPr>
            <p:txBody>
              <a:bodyPr rtlCol="0" anchor="ctr"/>
              <a:lstStyle/>
              <a:p>
                <a:endParaRPr lang="nl-NL"/>
              </a:p>
            </p:txBody>
          </p:sp>
          <p:sp>
            <p:nvSpPr>
              <p:cNvPr id="1824" name="Vrije vorm 1823">
                <a:extLst>
                  <a:ext uri="{FF2B5EF4-FFF2-40B4-BE49-F238E27FC236}">
                    <a16:creationId xmlns:a16="http://schemas.microsoft.com/office/drawing/2014/main" id="{8FE58B73-EBB8-9E89-E186-8BFEE7E50309}"/>
                  </a:ext>
                </a:extLst>
              </p:cNvPr>
              <p:cNvSpPr/>
              <p:nvPr/>
            </p:nvSpPr>
            <p:spPr>
              <a:xfrm>
                <a:off x="4684593" y="3365124"/>
                <a:ext cx="126132" cy="256228"/>
              </a:xfrm>
              <a:custGeom>
                <a:avLst/>
                <a:gdLst>
                  <a:gd name="connsiteX0" fmla="*/ 26058 w 126132"/>
                  <a:gd name="connsiteY0" fmla="*/ 210751 h 256228"/>
                  <a:gd name="connsiteX1" fmla="*/ 92485 w 126132"/>
                  <a:gd name="connsiteY1" fmla="*/ 211189 h 256228"/>
                  <a:gd name="connsiteX2" fmla="*/ 93837 w 126132"/>
                  <a:gd name="connsiteY2" fmla="*/ 222638 h 256228"/>
                  <a:gd name="connsiteX3" fmla="*/ 56429 w 126132"/>
                  <a:gd name="connsiteY3" fmla="*/ 224844 h 256228"/>
                  <a:gd name="connsiteX4" fmla="*/ 8527 w 126132"/>
                  <a:gd name="connsiteY4" fmla="*/ 216158 h 256228"/>
                  <a:gd name="connsiteX5" fmla="*/ 0 w 126132"/>
                  <a:gd name="connsiteY5" fmla="*/ 210433 h 256228"/>
                  <a:gd name="connsiteX6" fmla="*/ 9342 w 126132"/>
                  <a:gd name="connsiteY6" fmla="*/ 206120 h 256228"/>
                  <a:gd name="connsiteX7" fmla="*/ 26058 w 126132"/>
                  <a:gd name="connsiteY7" fmla="*/ 210751 h 256228"/>
                  <a:gd name="connsiteX8" fmla="*/ 87834 w 126132"/>
                  <a:gd name="connsiteY8" fmla="*/ 251796 h 256228"/>
                  <a:gd name="connsiteX9" fmla="*/ 82467 w 126132"/>
                  <a:gd name="connsiteY9" fmla="*/ 241560 h 256228"/>
                  <a:gd name="connsiteX10" fmla="*/ 27529 w 126132"/>
                  <a:gd name="connsiteY10" fmla="*/ 231582 h 256228"/>
                  <a:gd name="connsiteX11" fmla="*/ 21129 w 126132"/>
                  <a:gd name="connsiteY11" fmla="*/ 241162 h 256228"/>
                  <a:gd name="connsiteX12" fmla="*/ 66010 w 126132"/>
                  <a:gd name="connsiteY12" fmla="*/ 256229 h 256228"/>
                  <a:gd name="connsiteX13" fmla="*/ 87834 w 126132"/>
                  <a:gd name="connsiteY13" fmla="*/ 251796 h 256228"/>
                  <a:gd name="connsiteX14" fmla="*/ 109757 w 126132"/>
                  <a:gd name="connsiteY14" fmla="*/ 77560 h 256228"/>
                  <a:gd name="connsiteX15" fmla="*/ 84296 w 126132"/>
                  <a:gd name="connsiteY15" fmla="*/ 1393 h 256228"/>
                  <a:gd name="connsiteX16" fmla="*/ 84503 w 126132"/>
                  <a:gd name="connsiteY16" fmla="*/ 0 h 256228"/>
                  <a:gd name="connsiteX17" fmla="*/ 73054 w 126132"/>
                  <a:gd name="connsiteY17" fmla="*/ 0 h 256228"/>
                  <a:gd name="connsiteX18" fmla="*/ 72769 w 126132"/>
                  <a:gd name="connsiteY18" fmla="*/ 1909 h 256228"/>
                  <a:gd name="connsiteX19" fmla="*/ 99423 w 126132"/>
                  <a:gd name="connsiteY19" fmla="*/ 82728 h 256228"/>
                  <a:gd name="connsiteX20" fmla="*/ 114290 w 126132"/>
                  <a:gd name="connsiteY20" fmla="*/ 126097 h 256228"/>
                  <a:gd name="connsiteX21" fmla="*/ 79148 w 126132"/>
                  <a:gd name="connsiteY21" fmla="*/ 145139 h 256228"/>
                  <a:gd name="connsiteX22" fmla="*/ 43769 w 126132"/>
                  <a:gd name="connsiteY22" fmla="*/ 134247 h 256228"/>
                  <a:gd name="connsiteX23" fmla="*/ 33034 w 126132"/>
                  <a:gd name="connsiteY23" fmla="*/ 138540 h 256228"/>
                  <a:gd name="connsiteX24" fmla="*/ 72769 w 126132"/>
                  <a:gd name="connsiteY24" fmla="*/ 156946 h 256228"/>
                  <a:gd name="connsiteX25" fmla="*/ 80162 w 126132"/>
                  <a:gd name="connsiteY25" fmla="*/ 156627 h 256228"/>
                  <a:gd name="connsiteX26" fmla="*/ 125579 w 126132"/>
                  <a:gd name="connsiteY26" fmla="*/ 128443 h 256228"/>
                  <a:gd name="connsiteX27" fmla="*/ 109757 w 126132"/>
                  <a:gd name="connsiteY27" fmla="*/ 77560 h 25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6132" h="256228">
                    <a:moveTo>
                      <a:pt x="26058" y="210751"/>
                    </a:moveTo>
                    <a:cubicBezTo>
                      <a:pt x="45755" y="215085"/>
                      <a:pt x="78909" y="212779"/>
                      <a:pt x="92485" y="211189"/>
                    </a:cubicBezTo>
                    <a:lnTo>
                      <a:pt x="93837" y="222638"/>
                    </a:lnTo>
                    <a:cubicBezTo>
                      <a:pt x="90557" y="223035"/>
                      <a:pt x="74358" y="224844"/>
                      <a:pt x="56429" y="224844"/>
                    </a:cubicBezTo>
                    <a:cubicBezTo>
                      <a:pt x="38461" y="224844"/>
                      <a:pt x="18724" y="223015"/>
                      <a:pt x="8527" y="216158"/>
                    </a:cubicBezTo>
                    <a:lnTo>
                      <a:pt x="0" y="210433"/>
                    </a:lnTo>
                    <a:lnTo>
                      <a:pt x="9342" y="206120"/>
                    </a:lnTo>
                    <a:cubicBezTo>
                      <a:pt x="9342" y="206120"/>
                      <a:pt x="7215" y="201947"/>
                      <a:pt x="26058" y="210751"/>
                    </a:cubicBezTo>
                    <a:close/>
                    <a:moveTo>
                      <a:pt x="87834" y="251796"/>
                    </a:moveTo>
                    <a:lnTo>
                      <a:pt x="82467" y="241560"/>
                    </a:lnTo>
                    <a:cubicBezTo>
                      <a:pt x="81573" y="242037"/>
                      <a:pt x="59450" y="252850"/>
                      <a:pt x="27529" y="231582"/>
                    </a:cubicBezTo>
                    <a:lnTo>
                      <a:pt x="21129" y="241162"/>
                    </a:lnTo>
                    <a:cubicBezTo>
                      <a:pt x="38898" y="253029"/>
                      <a:pt x="54422" y="256229"/>
                      <a:pt x="66010" y="256229"/>
                    </a:cubicBezTo>
                    <a:cubicBezTo>
                      <a:pt x="79128" y="256229"/>
                      <a:pt x="87218" y="252114"/>
                      <a:pt x="87834" y="251796"/>
                    </a:cubicBezTo>
                    <a:close/>
                    <a:moveTo>
                      <a:pt x="109757" y="77560"/>
                    </a:moveTo>
                    <a:cubicBezTo>
                      <a:pt x="98389" y="54821"/>
                      <a:pt x="85529" y="29020"/>
                      <a:pt x="84296" y="1393"/>
                    </a:cubicBezTo>
                    <a:cubicBezTo>
                      <a:pt x="84274" y="902"/>
                      <a:pt x="84490" y="484"/>
                      <a:pt x="84503" y="0"/>
                    </a:cubicBezTo>
                    <a:lnTo>
                      <a:pt x="73054" y="0"/>
                    </a:lnTo>
                    <a:cubicBezTo>
                      <a:pt x="73039" y="654"/>
                      <a:pt x="72740" y="1250"/>
                      <a:pt x="72769" y="1909"/>
                    </a:cubicBezTo>
                    <a:cubicBezTo>
                      <a:pt x="74120" y="31982"/>
                      <a:pt x="88152" y="60107"/>
                      <a:pt x="99423" y="82728"/>
                    </a:cubicBezTo>
                    <a:cubicBezTo>
                      <a:pt x="108465" y="100855"/>
                      <a:pt x="116278" y="116496"/>
                      <a:pt x="114290" y="126097"/>
                    </a:cubicBezTo>
                    <a:cubicBezTo>
                      <a:pt x="112303" y="135658"/>
                      <a:pt x="97852" y="143489"/>
                      <a:pt x="79148" y="145139"/>
                    </a:cubicBezTo>
                    <a:cubicBezTo>
                      <a:pt x="61915" y="146610"/>
                      <a:pt x="46909" y="142077"/>
                      <a:pt x="43769" y="134247"/>
                    </a:cubicBezTo>
                    <a:lnTo>
                      <a:pt x="33034" y="138540"/>
                    </a:lnTo>
                    <a:cubicBezTo>
                      <a:pt x="38521" y="152255"/>
                      <a:pt x="56509" y="156946"/>
                      <a:pt x="72769" y="156946"/>
                    </a:cubicBezTo>
                    <a:cubicBezTo>
                      <a:pt x="75292" y="156946"/>
                      <a:pt x="77777" y="156826"/>
                      <a:pt x="80162" y="156627"/>
                    </a:cubicBezTo>
                    <a:cubicBezTo>
                      <a:pt x="98746" y="154998"/>
                      <a:pt x="121804" y="146630"/>
                      <a:pt x="125579" y="128443"/>
                    </a:cubicBezTo>
                    <a:cubicBezTo>
                      <a:pt x="128382" y="114928"/>
                      <a:pt x="120153" y="98450"/>
                      <a:pt x="109757" y="77560"/>
                    </a:cubicBezTo>
                    <a:close/>
                  </a:path>
                </a:pathLst>
              </a:custGeom>
              <a:solidFill>
                <a:srgbClr val="AF9282"/>
              </a:solidFill>
              <a:ln w="0" cap="flat">
                <a:noFill/>
                <a:prstDash val="solid"/>
                <a:miter/>
              </a:ln>
            </p:spPr>
            <p:txBody>
              <a:bodyPr rtlCol="0" anchor="ctr"/>
              <a:lstStyle/>
              <a:p>
                <a:endParaRPr lang="nl-NL"/>
              </a:p>
            </p:txBody>
          </p:sp>
          <p:sp>
            <p:nvSpPr>
              <p:cNvPr id="1825" name="Vrije vorm 1824">
                <a:extLst>
                  <a:ext uri="{FF2B5EF4-FFF2-40B4-BE49-F238E27FC236}">
                    <a16:creationId xmlns:a16="http://schemas.microsoft.com/office/drawing/2014/main" id="{21E1AAE0-4B6C-6D0F-E66B-264B1FBD1042}"/>
                  </a:ext>
                </a:extLst>
              </p:cNvPr>
              <p:cNvSpPr/>
              <p:nvPr/>
            </p:nvSpPr>
            <p:spPr>
              <a:xfrm>
                <a:off x="4569464" y="3349153"/>
                <a:ext cx="345791" cy="107575"/>
              </a:xfrm>
              <a:custGeom>
                <a:avLst/>
                <a:gdLst>
                  <a:gd name="connsiteX0" fmla="*/ 185927 w 345791"/>
                  <a:gd name="connsiteY0" fmla="*/ 9687 h 107575"/>
                  <a:gd name="connsiteX1" fmla="*/ 3111 w 345791"/>
                  <a:gd name="connsiteY1" fmla="*/ 8533 h 107575"/>
                  <a:gd name="connsiteX2" fmla="*/ 28322 w 345791"/>
                  <a:gd name="connsiteY2" fmla="*/ 101670 h 107575"/>
                  <a:gd name="connsiteX3" fmla="*/ 151669 w 345791"/>
                  <a:gd name="connsiteY3" fmla="*/ 105963 h 107575"/>
                  <a:gd name="connsiteX4" fmla="*/ 182327 w 345791"/>
                  <a:gd name="connsiteY4" fmla="*/ 31212 h 107575"/>
                  <a:gd name="connsiteX5" fmla="*/ 184307 w 345791"/>
                  <a:gd name="connsiteY5" fmla="*/ 23338 h 107575"/>
                  <a:gd name="connsiteX6" fmla="*/ 215548 w 345791"/>
                  <a:gd name="connsiteY6" fmla="*/ 23240 h 107575"/>
                  <a:gd name="connsiteX7" fmla="*/ 217545 w 345791"/>
                  <a:gd name="connsiteY7" fmla="*/ 31212 h 107575"/>
                  <a:gd name="connsiteX8" fmla="*/ 248221 w 345791"/>
                  <a:gd name="connsiteY8" fmla="*/ 105963 h 107575"/>
                  <a:gd name="connsiteX9" fmla="*/ 317460 w 345791"/>
                  <a:gd name="connsiteY9" fmla="*/ 101670 h 107575"/>
                  <a:gd name="connsiteX10" fmla="*/ 342680 w 345791"/>
                  <a:gd name="connsiteY10" fmla="*/ 8533 h 107575"/>
                  <a:gd name="connsiteX11" fmla="*/ 214878 w 345791"/>
                  <a:gd name="connsiteY11" fmla="*/ 9554 h 107575"/>
                  <a:gd name="connsiteX12" fmla="*/ 185927 w 345791"/>
                  <a:gd name="connsiteY12" fmla="*/ 9687 h 107575"/>
                  <a:gd name="connsiteX13" fmla="*/ 185927 w 345791"/>
                  <a:gd name="connsiteY13" fmla="*/ 9687 h 107575"/>
                  <a:gd name="connsiteX14" fmla="*/ 230554 w 345791"/>
                  <a:gd name="connsiteY14" fmla="*/ 17834 h 107575"/>
                  <a:gd name="connsiteX15" fmla="*/ 326167 w 345791"/>
                  <a:gd name="connsiteY15" fmla="*/ 16831 h 107575"/>
                  <a:gd name="connsiteX16" fmla="*/ 305563 w 345791"/>
                  <a:gd name="connsiteY16" fmla="*/ 92890 h 107575"/>
                  <a:gd name="connsiteX17" fmla="*/ 258935 w 345791"/>
                  <a:gd name="connsiteY17" fmla="*/ 96396 h 107575"/>
                  <a:gd name="connsiteX18" fmla="*/ 233894 w 345791"/>
                  <a:gd name="connsiteY18" fmla="*/ 35350 h 107575"/>
                  <a:gd name="connsiteX19" fmla="*/ 230554 w 345791"/>
                  <a:gd name="connsiteY19" fmla="*/ 17834 h 107575"/>
                  <a:gd name="connsiteX20" fmla="*/ 230554 w 345791"/>
                  <a:gd name="connsiteY20" fmla="*/ 17834 h 107575"/>
                  <a:gd name="connsiteX21" fmla="*/ 169329 w 345791"/>
                  <a:gd name="connsiteY21" fmla="*/ 17834 h 107575"/>
                  <a:gd name="connsiteX22" fmla="*/ 165989 w 345791"/>
                  <a:gd name="connsiteY22" fmla="*/ 35350 h 107575"/>
                  <a:gd name="connsiteX23" fmla="*/ 140942 w 345791"/>
                  <a:gd name="connsiteY23" fmla="*/ 96396 h 107575"/>
                  <a:gd name="connsiteX24" fmla="*/ 40219 w 345791"/>
                  <a:gd name="connsiteY24" fmla="*/ 92890 h 107575"/>
                  <a:gd name="connsiteX25" fmla="*/ 19628 w 345791"/>
                  <a:gd name="connsiteY25" fmla="*/ 16831 h 107575"/>
                  <a:gd name="connsiteX26" fmla="*/ 169329 w 345791"/>
                  <a:gd name="connsiteY26" fmla="*/ 17834 h 10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5791" h="107575">
                    <a:moveTo>
                      <a:pt x="185927" y="9687"/>
                    </a:moveTo>
                    <a:cubicBezTo>
                      <a:pt x="170880" y="7501"/>
                      <a:pt x="59697" y="-10241"/>
                      <a:pt x="3111" y="8533"/>
                    </a:cubicBezTo>
                    <a:cubicBezTo>
                      <a:pt x="-9150" y="37939"/>
                      <a:pt x="18099" y="95544"/>
                      <a:pt x="28322" y="101670"/>
                    </a:cubicBezTo>
                    <a:cubicBezTo>
                      <a:pt x="38540" y="107796"/>
                      <a:pt x="133263" y="109026"/>
                      <a:pt x="151669" y="105963"/>
                    </a:cubicBezTo>
                    <a:cubicBezTo>
                      <a:pt x="170062" y="105350"/>
                      <a:pt x="179604" y="39787"/>
                      <a:pt x="182327" y="31212"/>
                    </a:cubicBezTo>
                    <a:cubicBezTo>
                      <a:pt x="183094" y="28790"/>
                      <a:pt x="183758" y="26049"/>
                      <a:pt x="184307" y="23338"/>
                    </a:cubicBezTo>
                    <a:cubicBezTo>
                      <a:pt x="198667" y="20061"/>
                      <a:pt x="201264" y="19004"/>
                      <a:pt x="215548" y="23240"/>
                    </a:cubicBezTo>
                    <a:cubicBezTo>
                      <a:pt x="216108" y="25980"/>
                      <a:pt x="216777" y="28766"/>
                      <a:pt x="217545" y="31212"/>
                    </a:cubicBezTo>
                    <a:cubicBezTo>
                      <a:pt x="220280" y="39787"/>
                      <a:pt x="229816" y="105350"/>
                      <a:pt x="248221" y="105963"/>
                    </a:cubicBezTo>
                    <a:cubicBezTo>
                      <a:pt x="266619" y="109026"/>
                      <a:pt x="307242" y="107796"/>
                      <a:pt x="317460" y="101670"/>
                    </a:cubicBezTo>
                    <a:cubicBezTo>
                      <a:pt x="327689" y="95544"/>
                      <a:pt x="354945" y="37939"/>
                      <a:pt x="342680" y="8533"/>
                    </a:cubicBezTo>
                    <a:cubicBezTo>
                      <a:pt x="287135" y="-9899"/>
                      <a:pt x="233070" y="6865"/>
                      <a:pt x="214878" y="9554"/>
                    </a:cubicBezTo>
                    <a:cubicBezTo>
                      <a:pt x="199786" y="6381"/>
                      <a:pt x="201050" y="7102"/>
                      <a:pt x="185927" y="9687"/>
                    </a:cubicBezTo>
                    <a:lnTo>
                      <a:pt x="185927" y="9687"/>
                    </a:lnTo>
                    <a:close/>
                    <a:moveTo>
                      <a:pt x="230554" y="17834"/>
                    </a:moveTo>
                    <a:cubicBezTo>
                      <a:pt x="241130" y="16334"/>
                      <a:pt x="279417" y="1315"/>
                      <a:pt x="326167" y="16831"/>
                    </a:cubicBezTo>
                    <a:cubicBezTo>
                      <a:pt x="336183" y="40848"/>
                      <a:pt x="313918" y="87887"/>
                      <a:pt x="305563" y="92890"/>
                    </a:cubicBezTo>
                    <a:cubicBezTo>
                      <a:pt x="297216" y="97890"/>
                      <a:pt x="273964" y="98896"/>
                      <a:pt x="258935" y="96396"/>
                    </a:cubicBezTo>
                    <a:cubicBezTo>
                      <a:pt x="243910" y="95894"/>
                      <a:pt x="236117" y="42354"/>
                      <a:pt x="233894" y="35350"/>
                    </a:cubicBezTo>
                    <a:cubicBezTo>
                      <a:pt x="231662" y="28341"/>
                      <a:pt x="230554" y="17834"/>
                      <a:pt x="230554" y="17834"/>
                    </a:cubicBezTo>
                    <a:lnTo>
                      <a:pt x="230554" y="17834"/>
                    </a:lnTo>
                    <a:close/>
                    <a:moveTo>
                      <a:pt x="169329" y="17834"/>
                    </a:moveTo>
                    <a:cubicBezTo>
                      <a:pt x="169329" y="17834"/>
                      <a:pt x="168210" y="28340"/>
                      <a:pt x="165989" y="35350"/>
                    </a:cubicBezTo>
                    <a:cubicBezTo>
                      <a:pt x="163760" y="42354"/>
                      <a:pt x="155967" y="95894"/>
                      <a:pt x="140942" y="96396"/>
                    </a:cubicBezTo>
                    <a:cubicBezTo>
                      <a:pt x="125919" y="98896"/>
                      <a:pt x="48568" y="97890"/>
                      <a:pt x="40219" y="92890"/>
                    </a:cubicBezTo>
                    <a:cubicBezTo>
                      <a:pt x="31876" y="87887"/>
                      <a:pt x="9611" y="40848"/>
                      <a:pt x="19628" y="16831"/>
                    </a:cubicBezTo>
                    <a:cubicBezTo>
                      <a:pt x="66373" y="1315"/>
                      <a:pt x="158760" y="16334"/>
                      <a:pt x="169329" y="17834"/>
                    </a:cubicBezTo>
                    <a:close/>
                  </a:path>
                </a:pathLst>
              </a:custGeom>
              <a:solidFill>
                <a:srgbClr val="80928E"/>
              </a:solidFill>
              <a:ln w="0" cap="flat">
                <a:noFill/>
                <a:prstDash val="solid"/>
                <a:miter/>
              </a:ln>
            </p:spPr>
            <p:txBody>
              <a:bodyPr rtlCol="0" anchor="ctr"/>
              <a:lstStyle/>
              <a:p>
                <a:endParaRPr lang="nl-NL"/>
              </a:p>
            </p:txBody>
          </p:sp>
          <p:sp>
            <p:nvSpPr>
              <p:cNvPr id="1826" name="Vrije vorm 1825">
                <a:extLst>
                  <a:ext uri="{FF2B5EF4-FFF2-40B4-BE49-F238E27FC236}">
                    <a16:creationId xmlns:a16="http://schemas.microsoft.com/office/drawing/2014/main" id="{C259D88F-DC40-D173-BA7A-01A48C8F0AA1}"/>
                  </a:ext>
                </a:extLst>
              </p:cNvPr>
              <p:cNvSpPr/>
              <p:nvPr/>
            </p:nvSpPr>
            <p:spPr>
              <a:xfrm>
                <a:off x="4417273" y="3784595"/>
                <a:ext cx="438981" cy="425652"/>
              </a:xfrm>
              <a:custGeom>
                <a:avLst/>
                <a:gdLst>
                  <a:gd name="connsiteX0" fmla="*/ 363667 w 438981"/>
                  <a:gd name="connsiteY0" fmla="*/ 0 h 425652"/>
                  <a:gd name="connsiteX1" fmla="*/ 364659 w 438981"/>
                  <a:gd name="connsiteY1" fmla="*/ 11435 h 425652"/>
                  <a:gd name="connsiteX2" fmla="*/ 230556 w 438981"/>
                  <a:gd name="connsiteY2" fmla="*/ 139176 h 425652"/>
                  <a:gd name="connsiteX3" fmla="*/ 60235 w 438981"/>
                  <a:gd name="connsiteY3" fmla="*/ 3606 h 425652"/>
                  <a:gd name="connsiteX4" fmla="*/ 60235 w 438981"/>
                  <a:gd name="connsiteY4" fmla="*/ 1781 h 425652"/>
                  <a:gd name="connsiteX5" fmla="*/ 0 w 438981"/>
                  <a:gd name="connsiteY5" fmla="*/ 24929 h 425652"/>
                  <a:gd name="connsiteX6" fmla="*/ 170703 w 438981"/>
                  <a:gd name="connsiteY6" fmla="*/ 299465 h 425652"/>
                  <a:gd name="connsiteX7" fmla="*/ 248490 w 438981"/>
                  <a:gd name="connsiteY7" fmla="*/ 425652 h 425652"/>
                  <a:gd name="connsiteX8" fmla="*/ 321091 w 438981"/>
                  <a:gd name="connsiteY8" fmla="*/ 273536 h 425652"/>
                  <a:gd name="connsiteX9" fmla="*/ 438982 w 438981"/>
                  <a:gd name="connsiteY9" fmla="*/ 25822 h 425652"/>
                  <a:gd name="connsiteX10" fmla="*/ 363667 w 438981"/>
                  <a:gd name="connsiteY10" fmla="*/ 0 h 42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8981" h="425652">
                    <a:moveTo>
                      <a:pt x="363667" y="0"/>
                    </a:moveTo>
                    <a:lnTo>
                      <a:pt x="364659" y="11435"/>
                    </a:lnTo>
                    <a:lnTo>
                      <a:pt x="230556" y="139176"/>
                    </a:lnTo>
                    <a:lnTo>
                      <a:pt x="60235" y="3606"/>
                    </a:lnTo>
                    <a:lnTo>
                      <a:pt x="60235" y="1781"/>
                    </a:lnTo>
                    <a:lnTo>
                      <a:pt x="0" y="24929"/>
                    </a:lnTo>
                    <a:lnTo>
                      <a:pt x="170703" y="299465"/>
                    </a:lnTo>
                    <a:lnTo>
                      <a:pt x="248490" y="425652"/>
                    </a:lnTo>
                    <a:lnTo>
                      <a:pt x="321091" y="273536"/>
                    </a:lnTo>
                    <a:lnTo>
                      <a:pt x="438982" y="25822"/>
                    </a:lnTo>
                    <a:lnTo>
                      <a:pt x="363667" y="0"/>
                    </a:lnTo>
                    <a:close/>
                  </a:path>
                </a:pathLst>
              </a:custGeom>
              <a:solidFill>
                <a:srgbClr val="82CCD5"/>
              </a:solidFill>
              <a:ln w="0" cap="flat">
                <a:noFill/>
                <a:prstDash val="solid"/>
                <a:miter/>
              </a:ln>
            </p:spPr>
            <p:txBody>
              <a:bodyPr rtlCol="0" anchor="ctr"/>
              <a:lstStyle/>
              <a:p>
                <a:endParaRPr lang="nl-NL"/>
              </a:p>
            </p:txBody>
          </p:sp>
          <p:sp>
            <p:nvSpPr>
              <p:cNvPr id="1827" name="Vrije vorm 1826">
                <a:extLst>
                  <a:ext uri="{FF2B5EF4-FFF2-40B4-BE49-F238E27FC236}">
                    <a16:creationId xmlns:a16="http://schemas.microsoft.com/office/drawing/2014/main" id="{521BD6CF-136C-6BDA-2681-7CF852BFE180}"/>
                  </a:ext>
                </a:extLst>
              </p:cNvPr>
              <p:cNvSpPr/>
              <p:nvPr/>
            </p:nvSpPr>
            <p:spPr>
              <a:xfrm rot="8490200">
                <a:off x="4400104" y="3345608"/>
                <a:ext cx="165203" cy="328477"/>
              </a:xfrm>
              <a:custGeom>
                <a:avLst/>
                <a:gdLst>
                  <a:gd name="connsiteX0" fmla="*/ 141463 w 165203"/>
                  <a:gd name="connsiteY0" fmla="*/ 0 h 328477"/>
                  <a:gd name="connsiteX1" fmla="*/ 165204 w 165203"/>
                  <a:gd name="connsiteY1" fmla="*/ 23740 h 328477"/>
                  <a:gd name="connsiteX2" fmla="*/ 165204 w 165203"/>
                  <a:gd name="connsiteY2" fmla="*/ 304737 h 328477"/>
                  <a:gd name="connsiteX3" fmla="*/ 141463 w 165203"/>
                  <a:gd name="connsiteY3" fmla="*/ 328477 h 328477"/>
                  <a:gd name="connsiteX4" fmla="*/ 23740 w 165203"/>
                  <a:gd name="connsiteY4" fmla="*/ 328477 h 328477"/>
                  <a:gd name="connsiteX5" fmla="*/ 0 w 165203"/>
                  <a:gd name="connsiteY5" fmla="*/ 304737 h 328477"/>
                  <a:gd name="connsiteX6" fmla="*/ 0 w 165203"/>
                  <a:gd name="connsiteY6" fmla="*/ 23740 h 328477"/>
                  <a:gd name="connsiteX7" fmla="*/ 23740 w 165203"/>
                  <a:gd name="connsiteY7" fmla="*/ 0 h 32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203" h="328477">
                    <a:moveTo>
                      <a:pt x="141463" y="0"/>
                    </a:moveTo>
                    <a:cubicBezTo>
                      <a:pt x="154575" y="0"/>
                      <a:pt x="165204" y="10629"/>
                      <a:pt x="165204" y="23740"/>
                    </a:cubicBezTo>
                    <a:lnTo>
                      <a:pt x="165204" y="304737"/>
                    </a:lnTo>
                    <a:cubicBezTo>
                      <a:pt x="165204" y="317848"/>
                      <a:pt x="154575" y="328477"/>
                      <a:pt x="141463" y="328477"/>
                    </a:cubicBezTo>
                    <a:lnTo>
                      <a:pt x="23740" y="328477"/>
                    </a:lnTo>
                    <a:cubicBezTo>
                      <a:pt x="10629" y="328477"/>
                      <a:pt x="0" y="317848"/>
                      <a:pt x="0" y="304737"/>
                    </a:cubicBezTo>
                    <a:lnTo>
                      <a:pt x="0" y="23740"/>
                    </a:lnTo>
                    <a:cubicBezTo>
                      <a:pt x="0" y="10629"/>
                      <a:pt x="10629" y="0"/>
                      <a:pt x="23740" y="0"/>
                    </a:cubicBezTo>
                    <a:close/>
                  </a:path>
                </a:pathLst>
              </a:custGeom>
              <a:solidFill>
                <a:srgbClr val="A1ADAA"/>
              </a:solidFill>
              <a:ln w="0" cap="flat">
                <a:noFill/>
                <a:prstDash val="solid"/>
                <a:miter/>
              </a:ln>
            </p:spPr>
            <p:txBody>
              <a:bodyPr rtlCol="0" anchor="ctr"/>
              <a:lstStyle/>
              <a:p>
                <a:endParaRPr lang="nl-NL"/>
              </a:p>
            </p:txBody>
          </p:sp>
          <p:sp>
            <p:nvSpPr>
              <p:cNvPr id="1828" name="Vrije vorm 1827">
                <a:extLst>
                  <a:ext uri="{FF2B5EF4-FFF2-40B4-BE49-F238E27FC236}">
                    <a16:creationId xmlns:a16="http://schemas.microsoft.com/office/drawing/2014/main" id="{9E2F1101-4756-F120-B7D9-0FE89F22779C}"/>
                  </a:ext>
                </a:extLst>
              </p:cNvPr>
              <p:cNvSpPr/>
              <p:nvPr/>
            </p:nvSpPr>
            <p:spPr>
              <a:xfrm>
                <a:off x="4379661" y="3410315"/>
                <a:ext cx="218739" cy="341446"/>
              </a:xfrm>
              <a:custGeom>
                <a:avLst/>
                <a:gdLst>
                  <a:gd name="connsiteX0" fmla="*/ 21627 w 218739"/>
                  <a:gd name="connsiteY0" fmla="*/ 276743 h 341446"/>
                  <a:gd name="connsiteX1" fmla="*/ 10103 w 218739"/>
                  <a:gd name="connsiteY1" fmla="*/ 261762 h 341446"/>
                  <a:gd name="connsiteX2" fmla="*/ 338 w 218739"/>
                  <a:gd name="connsiteY2" fmla="*/ 117244 h 341446"/>
                  <a:gd name="connsiteX3" fmla="*/ 52818 w 218739"/>
                  <a:gd name="connsiteY3" fmla="*/ 45941 h 341446"/>
                  <a:gd name="connsiteX4" fmla="*/ 67696 w 218739"/>
                  <a:gd name="connsiteY4" fmla="*/ 34004 h 341446"/>
                  <a:gd name="connsiteX5" fmla="*/ 138898 w 218739"/>
                  <a:gd name="connsiteY5" fmla="*/ 1858 h 341446"/>
                  <a:gd name="connsiteX6" fmla="*/ 153864 w 218739"/>
                  <a:gd name="connsiteY6" fmla="*/ 8235 h 341446"/>
                  <a:gd name="connsiteX7" fmla="*/ 139378 w 218739"/>
                  <a:gd name="connsiteY7" fmla="*/ 31392 h 341446"/>
                  <a:gd name="connsiteX8" fmla="*/ 101217 w 218739"/>
                  <a:gd name="connsiteY8" fmla="*/ 53060 h 341446"/>
                  <a:gd name="connsiteX9" fmla="*/ 101194 w 218739"/>
                  <a:gd name="connsiteY9" fmla="*/ 53081 h 341446"/>
                  <a:gd name="connsiteX10" fmla="*/ 65842 w 218739"/>
                  <a:gd name="connsiteY10" fmla="*/ 87758 h 341446"/>
                  <a:gd name="connsiteX11" fmla="*/ 106616 w 218739"/>
                  <a:gd name="connsiteY11" fmla="*/ 54042 h 341446"/>
                  <a:gd name="connsiteX12" fmla="*/ 190532 w 218739"/>
                  <a:gd name="connsiteY12" fmla="*/ 30342 h 341446"/>
                  <a:gd name="connsiteX13" fmla="*/ 176624 w 218739"/>
                  <a:gd name="connsiteY13" fmla="*/ 58076 h 341446"/>
                  <a:gd name="connsiteX14" fmla="*/ 132257 w 218739"/>
                  <a:gd name="connsiteY14" fmla="*/ 83717 h 341446"/>
                  <a:gd name="connsiteX15" fmla="*/ 143781 w 218739"/>
                  <a:gd name="connsiteY15" fmla="*/ 79107 h 341446"/>
                  <a:gd name="connsiteX16" fmla="*/ 201977 w 218739"/>
                  <a:gd name="connsiteY16" fmla="*/ 60669 h 341446"/>
                  <a:gd name="connsiteX17" fmla="*/ 217534 w 218739"/>
                  <a:gd name="connsiteY17" fmla="*/ 69888 h 341446"/>
                  <a:gd name="connsiteX18" fmla="*/ 180369 w 218739"/>
                  <a:gd name="connsiteY18" fmla="*/ 95817 h 341446"/>
                  <a:gd name="connsiteX19" fmla="*/ 210646 w 218739"/>
                  <a:gd name="connsiteY19" fmla="*/ 92806 h 341446"/>
                  <a:gd name="connsiteX20" fmla="*/ 218687 w 218739"/>
                  <a:gd name="connsiteY20" fmla="*/ 101867 h 341446"/>
                  <a:gd name="connsiteX21" fmla="*/ 201113 w 218739"/>
                  <a:gd name="connsiteY21" fmla="*/ 119153 h 341446"/>
                  <a:gd name="connsiteX22" fmla="*/ 165210 w 218739"/>
                  <a:gd name="connsiteY22" fmla="*/ 150319 h 341446"/>
                  <a:gd name="connsiteX23" fmla="*/ 165201 w 218739"/>
                  <a:gd name="connsiteY23" fmla="*/ 150330 h 341446"/>
                  <a:gd name="connsiteX24" fmla="*/ 156142 w 218739"/>
                  <a:gd name="connsiteY24" fmla="*/ 194352 h 341446"/>
                  <a:gd name="connsiteX25" fmla="*/ 142571 w 218739"/>
                  <a:gd name="connsiteY25" fmla="*/ 252674 h 341446"/>
                  <a:gd name="connsiteX26" fmla="*/ 115251 w 218739"/>
                  <a:gd name="connsiteY26" fmla="*/ 326364 h 341446"/>
                  <a:gd name="connsiteX27" fmla="*/ 86009 w 218739"/>
                  <a:gd name="connsiteY27" fmla="*/ 341440 h 341446"/>
                  <a:gd name="connsiteX28" fmla="*/ 85887 w 218739"/>
                  <a:gd name="connsiteY28" fmla="*/ 341375 h 341446"/>
                  <a:gd name="connsiteX29" fmla="*/ 21627 w 218739"/>
                  <a:gd name="connsiteY29" fmla="*/ 276743 h 3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8739" h="341446">
                    <a:moveTo>
                      <a:pt x="21627" y="276743"/>
                    </a:moveTo>
                    <a:cubicBezTo>
                      <a:pt x="21608" y="276720"/>
                      <a:pt x="10104" y="261792"/>
                      <a:pt x="10103" y="261762"/>
                    </a:cubicBezTo>
                    <a:cubicBezTo>
                      <a:pt x="9189" y="235076"/>
                      <a:pt x="-2073" y="147475"/>
                      <a:pt x="338" y="117244"/>
                    </a:cubicBezTo>
                    <a:cubicBezTo>
                      <a:pt x="2140" y="94644"/>
                      <a:pt x="37914" y="64999"/>
                      <a:pt x="52818" y="45941"/>
                    </a:cubicBezTo>
                    <a:cubicBezTo>
                      <a:pt x="56798" y="40852"/>
                      <a:pt x="61807" y="36662"/>
                      <a:pt x="67696" y="34004"/>
                    </a:cubicBezTo>
                    <a:lnTo>
                      <a:pt x="138898" y="1858"/>
                    </a:lnTo>
                    <a:cubicBezTo>
                      <a:pt x="150030" y="-3169"/>
                      <a:pt x="155373" y="3038"/>
                      <a:pt x="153864" y="8235"/>
                    </a:cubicBezTo>
                    <a:cubicBezTo>
                      <a:pt x="151271" y="17166"/>
                      <a:pt x="143580" y="26900"/>
                      <a:pt x="139378" y="31392"/>
                    </a:cubicBezTo>
                    <a:cubicBezTo>
                      <a:pt x="131710" y="39597"/>
                      <a:pt x="101613" y="52886"/>
                      <a:pt x="101217" y="53060"/>
                    </a:cubicBezTo>
                    <a:lnTo>
                      <a:pt x="101194" y="53081"/>
                    </a:lnTo>
                    <a:lnTo>
                      <a:pt x="65842" y="87758"/>
                    </a:lnTo>
                    <a:cubicBezTo>
                      <a:pt x="65842" y="87758"/>
                      <a:pt x="106614" y="54044"/>
                      <a:pt x="106616" y="54042"/>
                    </a:cubicBezTo>
                    <a:cubicBezTo>
                      <a:pt x="106713" y="53991"/>
                      <a:pt x="185062" y="27876"/>
                      <a:pt x="190532" y="30342"/>
                    </a:cubicBezTo>
                    <a:cubicBezTo>
                      <a:pt x="200890" y="35010"/>
                      <a:pt x="188158" y="46709"/>
                      <a:pt x="176624" y="58076"/>
                    </a:cubicBezTo>
                    <a:cubicBezTo>
                      <a:pt x="166245" y="68295"/>
                      <a:pt x="124223" y="85056"/>
                      <a:pt x="132257" y="83717"/>
                    </a:cubicBezTo>
                    <a:cubicBezTo>
                      <a:pt x="139171" y="82564"/>
                      <a:pt x="143696" y="79139"/>
                      <a:pt x="143781" y="79107"/>
                    </a:cubicBezTo>
                    <a:cubicBezTo>
                      <a:pt x="150637" y="76555"/>
                      <a:pt x="182688" y="64238"/>
                      <a:pt x="201977" y="60669"/>
                    </a:cubicBezTo>
                    <a:cubicBezTo>
                      <a:pt x="208758" y="59414"/>
                      <a:pt x="219250" y="63208"/>
                      <a:pt x="217534" y="69888"/>
                    </a:cubicBezTo>
                    <a:cubicBezTo>
                      <a:pt x="214324" y="82381"/>
                      <a:pt x="183372" y="92741"/>
                      <a:pt x="180369" y="95817"/>
                    </a:cubicBezTo>
                    <a:lnTo>
                      <a:pt x="210646" y="92806"/>
                    </a:lnTo>
                    <a:cubicBezTo>
                      <a:pt x="217822" y="94376"/>
                      <a:pt x="219033" y="99069"/>
                      <a:pt x="218687" y="101867"/>
                    </a:cubicBezTo>
                    <a:cubicBezTo>
                      <a:pt x="217772" y="109250"/>
                      <a:pt x="213945" y="111137"/>
                      <a:pt x="201113" y="119153"/>
                    </a:cubicBezTo>
                    <a:cubicBezTo>
                      <a:pt x="192181" y="124732"/>
                      <a:pt x="167405" y="130965"/>
                      <a:pt x="165210" y="150319"/>
                    </a:cubicBezTo>
                    <a:cubicBezTo>
                      <a:pt x="165108" y="151218"/>
                      <a:pt x="165205" y="150305"/>
                      <a:pt x="165201" y="150330"/>
                    </a:cubicBezTo>
                    <a:cubicBezTo>
                      <a:pt x="165106" y="150982"/>
                      <a:pt x="166469" y="177189"/>
                      <a:pt x="156142" y="194352"/>
                    </a:cubicBezTo>
                    <a:cubicBezTo>
                      <a:pt x="144357" y="213938"/>
                      <a:pt x="144878" y="237229"/>
                      <a:pt x="142571" y="252674"/>
                    </a:cubicBezTo>
                    <a:cubicBezTo>
                      <a:pt x="140271" y="268128"/>
                      <a:pt x="123324" y="319348"/>
                      <a:pt x="115251" y="326364"/>
                    </a:cubicBezTo>
                    <a:cubicBezTo>
                      <a:pt x="107412" y="333171"/>
                      <a:pt x="87199" y="340983"/>
                      <a:pt x="86009" y="341440"/>
                    </a:cubicBezTo>
                    <a:cubicBezTo>
                      <a:pt x="85949" y="341463"/>
                      <a:pt x="85927" y="341426"/>
                      <a:pt x="85887" y="341375"/>
                    </a:cubicBezTo>
                    <a:lnTo>
                      <a:pt x="21627" y="276743"/>
                    </a:lnTo>
                    <a:close/>
                  </a:path>
                </a:pathLst>
              </a:custGeom>
              <a:solidFill>
                <a:srgbClr val="D3B6A3"/>
              </a:solidFill>
              <a:ln w="0" cap="flat">
                <a:noFill/>
                <a:prstDash val="solid"/>
                <a:miter/>
              </a:ln>
            </p:spPr>
            <p:txBody>
              <a:bodyPr rtlCol="0" anchor="ctr"/>
              <a:lstStyle/>
              <a:p>
                <a:endParaRPr lang="nl-NL"/>
              </a:p>
            </p:txBody>
          </p:sp>
          <p:sp>
            <p:nvSpPr>
              <p:cNvPr id="1829" name="Vrije vorm 1828">
                <a:extLst>
                  <a:ext uri="{FF2B5EF4-FFF2-40B4-BE49-F238E27FC236}">
                    <a16:creationId xmlns:a16="http://schemas.microsoft.com/office/drawing/2014/main" id="{AEA3114C-E7EE-F4A0-A014-B0EDBE01FA8F}"/>
                  </a:ext>
                </a:extLst>
              </p:cNvPr>
              <p:cNvSpPr/>
              <p:nvPr/>
            </p:nvSpPr>
            <p:spPr>
              <a:xfrm>
                <a:off x="4046005" y="3669188"/>
                <a:ext cx="440486" cy="845711"/>
              </a:xfrm>
              <a:custGeom>
                <a:avLst/>
                <a:gdLst>
                  <a:gd name="connsiteX0" fmla="*/ 440487 w 440486"/>
                  <a:gd name="connsiteY0" fmla="*/ 45734 h 845711"/>
                  <a:gd name="connsiteX1" fmla="*/ 431120 w 440486"/>
                  <a:gd name="connsiteY1" fmla="*/ 134382 h 845711"/>
                  <a:gd name="connsiteX2" fmla="*/ 238151 w 440486"/>
                  <a:gd name="connsiteY2" fmla="*/ 845711 h 845711"/>
                  <a:gd name="connsiteX3" fmla="*/ 0 w 440486"/>
                  <a:gd name="connsiteY3" fmla="*/ 701229 h 845711"/>
                  <a:gd name="connsiteX4" fmla="*/ 256272 w 440486"/>
                  <a:gd name="connsiteY4" fmla="*/ 178032 h 845711"/>
                  <a:gd name="connsiteX5" fmla="*/ 259517 w 440486"/>
                  <a:gd name="connsiteY5" fmla="*/ 171420 h 845711"/>
                  <a:gd name="connsiteX6" fmla="*/ 261966 w 440486"/>
                  <a:gd name="connsiteY6" fmla="*/ 166523 h 845711"/>
                  <a:gd name="connsiteX7" fmla="*/ 344920 w 440486"/>
                  <a:gd name="connsiteY7" fmla="*/ 0 h 845711"/>
                  <a:gd name="connsiteX8" fmla="*/ 440487 w 440486"/>
                  <a:gd name="connsiteY8" fmla="*/ 45734 h 84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486" h="845711">
                    <a:moveTo>
                      <a:pt x="440487" y="45734"/>
                    </a:moveTo>
                    <a:cubicBezTo>
                      <a:pt x="440487" y="45734"/>
                      <a:pt x="437793" y="79467"/>
                      <a:pt x="431120" y="134382"/>
                    </a:cubicBezTo>
                    <a:cubicBezTo>
                      <a:pt x="411713" y="294352"/>
                      <a:pt x="358389" y="634130"/>
                      <a:pt x="238151" y="845711"/>
                    </a:cubicBezTo>
                    <a:cubicBezTo>
                      <a:pt x="151033" y="810080"/>
                      <a:pt x="70833" y="761042"/>
                      <a:pt x="0" y="701229"/>
                    </a:cubicBezTo>
                    <a:cubicBezTo>
                      <a:pt x="57303" y="579644"/>
                      <a:pt x="174481" y="342657"/>
                      <a:pt x="256272" y="178032"/>
                    </a:cubicBezTo>
                    <a:cubicBezTo>
                      <a:pt x="257374" y="175829"/>
                      <a:pt x="258415" y="173624"/>
                      <a:pt x="259517" y="171420"/>
                    </a:cubicBezTo>
                    <a:cubicBezTo>
                      <a:pt x="260374" y="169768"/>
                      <a:pt x="261170" y="168176"/>
                      <a:pt x="261966" y="166523"/>
                    </a:cubicBezTo>
                    <a:cubicBezTo>
                      <a:pt x="310269" y="69303"/>
                      <a:pt x="344920" y="0"/>
                      <a:pt x="344920" y="0"/>
                    </a:cubicBezTo>
                    <a:lnTo>
                      <a:pt x="440487" y="45734"/>
                    </a:lnTo>
                    <a:close/>
                  </a:path>
                </a:pathLst>
              </a:custGeom>
              <a:solidFill>
                <a:srgbClr val="D3B6A3"/>
              </a:solidFill>
              <a:ln w="0" cap="flat">
                <a:noFill/>
                <a:prstDash val="solid"/>
                <a:miter/>
              </a:ln>
            </p:spPr>
            <p:txBody>
              <a:bodyPr rtlCol="0" anchor="ctr"/>
              <a:lstStyle/>
              <a:p>
                <a:endParaRPr lang="nl-NL"/>
              </a:p>
            </p:txBody>
          </p:sp>
          <p:sp>
            <p:nvSpPr>
              <p:cNvPr id="1830" name="Vrije vorm 1829">
                <a:extLst>
                  <a:ext uri="{FF2B5EF4-FFF2-40B4-BE49-F238E27FC236}">
                    <a16:creationId xmlns:a16="http://schemas.microsoft.com/office/drawing/2014/main" id="{CE445406-22B2-7CC0-0EFD-BD08963D29C7}"/>
                  </a:ext>
                </a:extLst>
              </p:cNvPr>
              <p:cNvSpPr/>
              <p:nvPr/>
            </p:nvSpPr>
            <p:spPr>
              <a:xfrm rot="8470780">
                <a:off x="4422186" y="3362464"/>
                <a:ext cx="40018" cy="41631"/>
              </a:xfrm>
              <a:custGeom>
                <a:avLst/>
                <a:gdLst>
                  <a:gd name="connsiteX0" fmla="*/ 35429 w 40018"/>
                  <a:gd name="connsiteY0" fmla="*/ 0 h 41631"/>
                  <a:gd name="connsiteX1" fmla="*/ 40019 w 40018"/>
                  <a:gd name="connsiteY1" fmla="*/ 4589 h 41631"/>
                  <a:gd name="connsiteX2" fmla="*/ 40019 w 40018"/>
                  <a:gd name="connsiteY2" fmla="*/ 37042 h 41631"/>
                  <a:gd name="connsiteX3" fmla="*/ 35429 w 40018"/>
                  <a:gd name="connsiteY3" fmla="*/ 41632 h 41631"/>
                  <a:gd name="connsiteX4" fmla="*/ 4589 w 40018"/>
                  <a:gd name="connsiteY4" fmla="*/ 41632 h 41631"/>
                  <a:gd name="connsiteX5" fmla="*/ 0 w 40018"/>
                  <a:gd name="connsiteY5" fmla="*/ 37042 h 41631"/>
                  <a:gd name="connsiteX6" fmla="*/ 0 w 40018"/>
                  <a:gd name="connsiteY6" fmla="*/ 4589 h 41631"/>
                  <a:gd name="connsiteX7" fmla="*/ 4589 w 40018"/>
                  <a:gd name="connsiteY7" fmla="*/ 0 h 4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018" h="41631">
                    <a:moveTo>
                      <a:pt x="35429" y="0"/>
                    </a:moveTo>
                    <a:cubicBezTo>
                      <a:pt x="37964" y="0"/>
                      <a:pt x="40019" y="2055"/>
                      <a:pt x="40019" y="4589"/>
                    </a:cubicBezTo>
                    <a:lnTo>
                      <a:pt x="40019" y="37042"/>
                    </a:lnTo>
                    <a:cubicBezTo>
                      <a:pt x="40019" y="39577"/>
                      <a:pt x="37964" y="41632"/>
                      <a:pt x="35429" y="41632"/>
                    </a:cubicBezTo>
                    <a:lnTo>
                      <a:pt x="4589" y="41632"/>
                    </a:lnTo>
                    <a:cubicBezTo>
                      <a:pt x="2055" y="41632"/>
                      <a:pt x="0" y="39577"/>
                      <a:pt x="0" y="37042"/>
                    </a:cubicBezTo>
                    <a:lnTo>
                      <a:pt x="0" y="4589"/>
                    </a:lnTo>
                    <a:cubicBezTo>
                      <a:pt x="0" y="2055"/>
                      <a:pt x="2055" y="0"/>
                      <a:pt x="4589" y="0"/>
                    </a:cubicBezTo>
                    <a:close/>
                  </a:path>
                </a:pathLst>
              </a:custGeom>
              <a:solidFill>
                <a:srgbClr val="80928E"/>
              </a:solidFill>
              <a:ln w="0" cap="flat">
                <a:noFill/>
                <a:prstDash val="solid"/>
                <a:miter/>
              </a:ln>
            </p:spPr>
            <p:txBody>
              <a:bodyPr rtlCol="0" anchor="ctr"/>
              <a:lstStyle/>
              <a:p>
                <a:endParaRPr lang="nl-NL"/>
              </a:p>
            </p:txBody>
          </p:sp>
          <p:sp>
            <p:nvSpPr>
              <p:cNvPr id="1831" name="Vrije vorm 1830">
                <a:extLst>
                  <a:ext uri="{FF2B5EF4-FFF2-40B4-BE49-F238E27FC236}">
                    <a16:creationId xmlns:a16="http://schemas.microsoft.com/office/drawing/2014/main" id="{B4B5B406-39CC-8F5E-5C71-1A7B2A9CD78D}"/>
                  </a:ext>
                </a:extLst>
              </p:cNvPr>
              <p:cNvSpPr/>
              <p:nvPr/>
            </p:nvSpPr>
            <p:spPr>
              <a:xfrm>
                <a:off x="5001975" y="4302094"/>
                <a:ext cx="39059" cy="180847"/>
              </a:xfrm>
              <a:custGeom>
                <a:avLst/>
                <a:gdLst>
                  <a:gd name="connsiteX0" fmla="*/ 39059 w 39059"/>
                  <a:gd name="connsiteY0" fmla="*/ 174664 h 180847"/>
                  <a:gd name="connsiteX1" fmla="*/ 33304 w 39059"/>
                  <a:gd name="connsiteY1" fmla="*/ 177726 h 180847"/>
                  <a:gd name="connsiteX2" fmla="*/ 27305 w 39059"/>
                  <a:gd name="connsiteY2" fmla="*/ 180848 h 180847"/>
                  <a:gd name="connsiteX3" fmla="*/ 0 w 39059"/>
                  <a:gd name="connsiteY3" fmla="*/ 1837 h 180847"/>
                  <a:gd name="connsiteX4" fmla="*/ 12122 w 39059"/>
                  <a:gd name="connsiteY4" fmla="*/ 0 h 180847"/>
                  <a:gd name="connsiteX5" fmla="*/ 39059 w 39059"/>
                  <a:gd name="connsiteY5" fmla="*/ 174664 h 18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59" h="180847">
                    <a:moveTo>
                      <a:pt x="39059" y="174664"/>
                    </a:moveTo>
                    <a:cubicBezTo>
                      <a:pt x="37161" y="175705"/>
                      <a:pt x="35202" y="176685"/>
                      <a:pt x="33304" y="177726"/>
                    </a:cubicBezTo>
                    <a:cubicBezTo>
                      <a:pt x="31284" y="178766"/>
                      <a:pt x="29325" y="179806"/>
                      <a:pt x="27305" y="180848"/>
                    </a:cubicBezTo>
                    <a:lnTo>
                      <a:pt x="0" y="1837"/>
                    </a:lnTo>
                    <a:lnTo>
                      <a:pt x="12122" y="0"/>
                    </a:lnTo>
                    <a:lnTo>
                      <a:pt x="39059" y="174664"/>
                    </a:lnTo>
                    <a:close/>
                  </a:path>
                </a:pathLst>
              </a:custGeom>
              <a:solidFill>
                <a:srgbClr val="82CCD5"/>
              </a:solidFill>
              <a:ln w="0" cap="flat">
                <a:noFill/>
                <a:prstDash val="solid"/>
                <a:miter/>
              </a:ln>
            </p:spPr>
            <p:txBody>
              <a:bodyPr rtlCol="0" anchor="ctr"/>
              <a:lstStyle/>
              <a:p>
                <a:endParaRPr lang="nl-NL"/>
              </a:p>
            </p:txBody>
          </p:sp>
        </p:grpSp>
        <p:sp>
          <p:nvSpPr>
            <p:cNvPr id="22" name="Afgeronde rechthoek 21">
              <a:extLst>
                <a:ext uri="{FF2B5EF4-FFF2-40B4-BE49-F238E27FC236}">
                  <a16:creationId xmlns:a16="http://schemas.microsoft.com/office/drawing/2014/main" id="{E16315EB-7080-7DB5-6E5D-6A3E69F676EB}"/>
                </a:ext>
              </a:extLst>
            </p:cNvPr>
            <p:cNvSpPr/>
            <p:nvPr/>
          </p:nvSpPr>
          <p:spPr>
            <a:xfrm>
              <a:off x="3883087" y="4525106"/>
              <a:ext cx="1253914" cy="273701"/>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bg1"/>
                  </a:solidFill>
                </a:rPr>
                <a:t>Zorgverlener</a:t>
              </a:r>
            </a:p>
          </p:txBody>
        </p:sp>
      </p:grpSp>
      <p:grpSp>
        <p:nvGrpSpPr>
          <p:cNvPr id="1602" name="Groep 1601">
            <a:extLst>
              <a:ext uri="{FF2B5EF4-FFF2-40B4-BE49-F238E27FC236}">
                <a16:creationId xmlns:a16="http://schemas.microsoft.com/office/drawing/2014/main" id="{3BD8D422-2900-CCA6-3B65-6F14D735F09B}"/>
              </a:ext>
            </a:extLst>
          </p:cNvPr>
          <p:cNvGrpSpPr/>
          <p:nvPr/>
        </p:nvGrpSpPr>
        <p:grpSpPr>
          <a:xfrm>
            <a:off x="-3726" y="3567931"/>
            <a:ext cx="3421584" cy="3092505"/>
            <a:chOff x="0" y="3774631"/>
            <a:chExt cx="3421584" cy="3092505"/>
          </a:xfrm>
        </p:grpSpPr>
        <p:sp>
          <p:nvSpPr>
            <p:cNvPr id="220" name="Vrije vorm 219">
              <a:extLst>
                <a:ext uri="{FF2B5EF4-FFF2-40B4-BE49-F238E27FC236}">
                  <a16:creationId xmlns:a16="http://schemas.microsoft.com/office/drawing/2014/main" id="{17235D76-2667-BF08-8287-517D63A6B7D0}"/>
                </a:ext>
              </a:extLst>
            </p:cNvPr>
            <p:cNvSpPr/>
            <p:nvPr/>
          </p:nvSpPr>
          <p:spPr>
            <a:xfrm>
              <a:off x="0" y="3774631"/>
              <a:ext cx="3421584" cy="3092505"/>
            </a:xfrm>
            <a:custGeom>
              <a:avLst/>
              <a:gdLst>
                <a:gd name="connsiteX0" fmla="*/ 0 w 3421584"/>
                <a:gd name="connsiteY0" fmla="*/ 0 h 3092505"/>
                <a:gd name="connsiteX1" fmla="*/ 127034 w 3421584"/>
                <a:gd name="connsiteY1" fmla="*/ 53902 h 3092505"/>
                <a:gd name="connsiteX2" fmla="*/ 128823 w 3421584"/>
                <a:gd name="connsiteY2" fmla="*/ 54646 h 3092505"/>
                <a:gd name="connsiteX3" fmla="*/ 139402 w 3421584"/>
                <a:gd name="connsiteY3" fmla="*/ 58669 h 3092505"/>
                <a:gd name="connsiteX4" fmla="*/ 141189 w 3421584"/>
                <a:gd name="connsiteY4" fmla="*/ 59266 h 3092505"/>
                <a:gd name="connsiteX5" fmla="*/ 179190 w 3421584"/>
                <a:gd name="connsiteY5" fmla="*/ 73423 h 3092505"/>
                <a:gd name="connsiteX6" fmla="*/ 192898 w 3421584"/>
                <a:gd name="connsiteY6" fmla="*/ 78340 h 3092505"/>
                <a:gd name="connsiteX7" fmla="*/ 214357 w 3421584"/>
                <a:gd name="connsiteY7" fmla="*/ 85792 h 3092505"/>
                <a:gd name="connsiteX8" fmla="*/ 228515 w 3421584"/>
                <a:gd name="connsiteY8" fmla="*/ 90559 h 3092505"/>
                <a:gd name="connsiteX9" fmla="*/ 521035 w 3421584"/>
                <a:gd name="connsiteY9" fmla="*/ 161789 h 3092505"/>
                <a:gd name="connsiteX10" fmla="*/ 1183265 w 3421584"/>
                <a:gd name="connsiteY10" fmla="*/ 220652 h 3092505"/>
                <a:gd name="connsiteX11" fmla="*/ 1185054 w 3421584"/>
                <a:gd name="connsiteY11" fmla="*/ 220801 h 3092505"/>
                <a:gd name="connsiteX12" fmla="*/ 1195634 w 3421584"/>
                <a:gd name="connsiteY12" fmla="*/ 221396 h 3092505"/>
                <a:gd name="connsiteX13" fmla="*/ 1197423 w 3421584"/>
                <a:gd name="connsiteY13" fmla="*/ 221545 h 3092505"/>
                <a:gd name="connsiteX14" fmla="*/ 2055462 w 3421584"/>
                <a:gd name="connsiteY14" fmla="*/ 355065 h 3092505"/>
                <a:gd name="connsiteX15" fmla="*/ 2060231 w 3421584"/>
                <a:gd name="connsiteY15" fmla="*/ 356852 h 3092505"/>
                <a:gd name="connsiteX16" fmla="*/ 2239496 w 3421584"/>
                <a:gd name="connsiteY16" fmla="*/ 439111 h 3092505"/>
                <a:gd name="connsiteX17" fmla="*/ 2241285 w 3421584"/>
                <a:gd name="connsiteY17" fmla="*/ 440004 h 3092505"/>
                <a:gd name="connsiteX18" fmla="*/ 2251865 w 3421584"/>
                <a:gd name="connsiteY18" fmla="*/ 445816 h 3092505"/>
                <a:gd name="connsiteX19" fmla="*/ 2253654 w 3421584"/>
                <a:gd name="connsiteY19" fmla="*/ 446860 h 3092505"/>
                <a:gd name="connsiteX20" fmla="*/ 2285842 w 3421584"/>
                <a:gd name="connsiteY20" fmla="*/ 465486 h 3092505"/>
                <a:gd name="connsiteX21" fmla="*/ 2287631 w 3421584"/>
                <a:gd name="connsiteY21" fmla="*/ 466530 h 3092505"/>
                <a:gd name="connsiteX22" fmla="*/ 2298211 w 3421584"/>
                <a:gd name="connsiteY22" fmla="*/ 472937 h 3092505"/>
                <a:gd name="connsiteX23" fmla="*/ 2299998 w 3421584"/>
                <a:gd name="connsiteY23" fmla="*/ 473981 h 3092505"/>
                <a:gd name="connsiteX24" fmla="*/ 2965955 w 3421584"/>
                <a:gd name="connsiteY24" fmla="*/ 1166611 h 3092505"/>
                <a:gd name="connsiteX25" fmla="*/ 3176069 w 3421584"/>
                <a:gd name="connsiteY25" fmla="*/ 1532893 h 3092505"/>
                <a:gd name="connsiteX26" fmla="*/ 3178453 w 3421584"/>
                <a:gd name="connsiteY26" fmla="*/ 1537811 h 3092505"/>
                <a:gd name="connsiteX27" fmla="*/ 3182029 w 3421584"/>
                <a:gd name="connsiteY27" fmla="*/ 1545262 h 3092505"/>
                <a:gd name="connsiteX28" fmla="*/ 3184265 w 3421584"/>
                <a:gd name="connsiteY28" fmla="*/ 1550031 h 3092505"/>
                <a:gd name="connsiteX29" fmla="*/ 3293792 w 3421584"/>
                <a:gd name="connsiteY29" fmla="*/ 1814535 h 3092505"/>
                <a:gd name="connsiteX30" fmla="*/ 3295581 w 3421584"/>
                <a:gd name="connsiteY30" fmla="*/ 1819304 h 3092505"/>
                <a:gd name="connsiteX31" fmla="*/ 3298113 w 3421584"/>
                <a:gd name="connsiteY31" fmla="*/ 1826755 h 3092505"/>
                <a:gd name="connsiteX32" fmla="*/ 3299753 w 3421584"/>
                <a:gd name="connsiteY32" fmla="*/ 1831673 h 3092505"/>
                <a:gd name="connsiteX33" fmla="*/ 3309438 w 3421584"/>
                <a:gd name="connsiteY33" fmla="*/ 1860433 h 3092505"/>
                <a:gd name="connsiteX34" fmla="*/ 3311078 w 3421584"/>
                <a:gd name="connsiteY34" fmla="*/ 1865202 h 3092505"/>
                <a:gd name="connsiteX35" fmla="*/ 3313611 w 3421584"/>
                <a:gd name="connsiteY35" fmla="*/ 1872653 h 3092505"/>
                <a:gd name="connsiteX36" fmla="*/ 3315102 w 3421584"/>
                <a:gd name="connsiteY36" fmla="*/ 1877571 h 3092505"/>
                <a:gd name="connsiteX37" fmla="*/ 3400935 w 3421584"/>
                <a:gd name="connsiteY37" fmla="*/ 2246089 h 3092505"/>
                <a:gd name="connsiteX38" fmla="*/ 3401680 w 3421584"/>
                <a:gd name="connsiteY38" fmla="*/ 2250858 h 3092505"/>
                <a:gd name="connsiteX39" fmla="*/ 3402575 w 3421584"/>
                <a:gd name="connsiteY39" fmla="*/ 2258458 h 3092505"/>
                <a:gd name="connsiteX40" fmla="*/ 3403320 w 3421584"/>
                <a:gd name="connsiteY40" fmla="*/ 2263227 h 3092505"/>
                <a:gd name="connsiteX41" fmla="*/ 3371876 w 3421584"/>
                <a:gd name="connsiteY41" fmla="*/ 2959285 h 3092505"/>
                <a:gd name="connsiteX42" fmla="*/ 3370685 w 3421584"/>
                <a:gd name="connsiteY42" fmla="*/ 2964052 h 3092505"/>
                <a:gd name="connsiteX43" fmla="*/ 3368898 w 3421584"/>
                <a:gd name="connsiteY43" fmla="*/ 2971502 h 3092505"/>
                <a:gd name="connsiteX44" fmla="*/ 3367705 w 3421584"/>
                <a:gd name="connsiteY44" fmla="*/ 2976420 h 3092505"/>
                <a:gd name="connsiteX45" fmla="*/ 3334623 w 3421584"/>
                <a:gd name="connsiteY45" fmla="*/ 3092505 h 3092505"/>
                <a:gd name="connsiteX46" fmla="*/ 0 w 3421584"/>
                <a:gd name="connsiteY46" fmla="*/ 3092505 h 3092505"/>
                <a:gd name="connsiteX47" fmla="*/ 0 w 3421584"/>
                <a:gd name="connsiteY47" fmla="*/ 0 h 309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421584" h="3092505">
                  <a:moveTo>
                    <a:pt x="0" y="0"/>
                  </a:moveTo>
                  <a:lnTo>
                    <a:pt x="127034" y="53902"/>
                  </a:lnTo>
                  <a:cubicBezTo>
                    <a:pt x="127630" y="54201"/>
                    <a:pt x="128226" y="54348"/>
                    <a:pt x="128823" y="54646"/>
                  </a:cubicBezTo>
                  <a:cubicBezTo>
                    <a:pt x="132399" y="55988"/>
                    <a:pt x="135826" y="57329"/>
                    <a:pt x="139402" y="58669"/>
                  </a:cubicBezTo>
                  <a:cubicBezTo>
                    <a:pt x="139999" y="58968"/>
                    <a:pt x="140595" y="59117"/>
                    <a:pt x="141189" y="59266"/>
                  </a:cubicBezTo>
                  <a:cubicBezTo>
                    <a:pt x="153856" y="64184"/>
                    <a:pt x="166523" y="68953"/>
                    <a:pt x="179190" y="73423"/>
                  </a:cubicBezTo>
                  <a:cubicBezTo>
                    <a:pt x="183660" y="75211"/>
                    <a:pt x="188280" y="76851"/>
                    <a:pt x="192898" y="78340"/>
                  </a:cubicBezTo>
                  <a:cubicBezTo>
                    <a:pt x="200053" y="81023"/>
                    <a:pt x="207205" y="83407"/>
                    <a:pt x="214357" y="85792"/>
                  </a:cubicBezTo>
                  <a:cubicBezTo>
                    <a:pt x="219126" y="87579"/>
                    <a:pt x="223746" y="89070"/>
                    <a:pt x="228515" y="90559"/>
                  </a:cubicBezTo>
                  <a:cubicBezTo>
                    <a:pt x="325226" y="123045"/>
                    <a:pt x="422684" y="147633"/>
                    <a:pt x="521035" y="161789"/>
                  </a:cubicBezTo>
                  <a:cubicBezTo>
                    <a:pt x="762143" y="196660"/>
                    <a:pt x="980751" y="209176"/>
                    <a:pt x="1183265" y="220652"/>
                  </a:cubicBezTo>
                  <a:cubicBezTo>
                    <a:pt x="1183861" y="220801"/>
                    <a:pt x="1184458" y="220801"/>
                    <a:pt x="1185054" y="220801"/>
                  </a:cubicBezTo>
                  <a:cubicBezTo>
                    <a:pt x="1188630" y="221099"/>
                    <a:pt x="1192207" y="221249"/>
                    <a:pt x="1195634" y="221396"/>
                  </a:cubicBezTo>
                  <a:cubicBezTo>
                    <a:pt x="1196230" y="221545"/>
                    <a:pt x="1196826" y="221545"/>
                    <a:pt x="1197423" y="221545"/>
                  </a:cubicBezTo>
                  <a:cubicBezTo>
                    <a:pt x="1514083" y="239726"/>
                    <a:pt x="1791552" y="256714"/>
                    <a:pt x="2055462" y="355065"/>
                  </a:cubicBezTo>
                  <a:cubicBezTo>
                    <a:pt x="2056951" y="355661"/>
                    <a:pt x="2058591" y="356258"/>
                    <a:pt x="2060231" y="356852"/>
                  </a:cubicBezTo>
                  <a:cubicBezTo>
                    <a:pt x="2120583" y="379653"/>
                    <a:pt x="2180190" y="406625"/>
                    <a:pt x="2239496" y="439111"/>
                  </a:cubicBezTo>
                  <a:cubicBezTo>
                    <a:pt x="2240095" y="439409"/>
                    <a:pt x="2240689" y="439705"/>
                    <a:pt x="2241285" y="440004"/>
                  </a:cubicBezTo>
                  <a:cubicBezTo>
                    <a:pt x="2244862" y="441942"/>
                    <a:pt x="2248289" y="443878"/>
                    <a:pt x="2251865" y="445816"/>
                  </a:cubicBezTo>
                  <a:cubicBezTo>
                    <a:pt x="2252461" y="446114"/>
                    <a:pt x="2253058" y="446562"/>
                    <a:pt x="2253654" y="446860"/>
                  </a:cubicBezTo>
                  <a:cubicBezTo>
                    <a:pt x="2264383" y="452820"/>
                    <a:pt x="2275113" y="459079"/>
                    <a:pt x="2285842" y="465486"/>
                  </a:cubicBezTo>
                  <a:cubicBezTo>
                    <a:pt x="2286438" y="465784"/>
                    <a:pt x="2287035" y="466232"/>
                    <a:pt x="2287631" y="466530"/>
                  </a:cubicBezTo>
                  <a:cubicBezTo>
                    <a:pt x="2291207" y="468615"/>
                    <a:pt x="2294634" y="470702"/>
                    <a:pt x="2298211" y="472937"/>
                  </a:cubicBezTo>
                  <a:cubicBezTo>
                    <a:pt x="2298807" y="473235"/>
                    <a:pt x="2299403" y="473533"/>
                    <a:pt x="2299998" y="473981"/>
                  </a:cubicBezTo>
                  <a:cubicBezTo>
                    <a:pt x="2520842" y="608841"/>
                    <a:pt x="2737512" y="822381"/>
                    <a:pt x="2965955" y="1166611"/>
                  </a:cubicBezTo>
                  <a:cubicBezTo>
                    <a:pt x="3047616" y="1289699"/>
                    <a:pt x="3117504" y="1411893"/>
                    <a:pt x="3176069" y="1532893"/>
                  </a:cubicBezTo>
                  <a:cubicBezTo>
                    <a:pt x="3176964" y="1534533"/>
                    <a:pt x="3177858" y="1536173"/>
                    <a:pt x="3178453" y="1537811"/>
                  </a:cubicBezTo>
                  <a:cubicBezTo>
                    <a:pt x="3179794" y="1540346"/>
                    <a:pt x="3180987" y="1542729"/>
                    <a:pt x="3182029" y="1545262"/>
                  </a:cubicBezTo>
                  <a:cubicBezTo>
                    <a:pt x="3182923" y="1546902"/>
                    <a:pt x="3183669" y="1548393"/>
                    <a:pt x="3184265" y="1550031"/>
                  </a:cubicBezTo>
                  <a:cubicBezTo>
                    <a:pt x="3226883" y="1638995"/>
                    <a:pt x="3263393" y="1727213"/>
                    <a:pt x="3293792" y="1814535"/>
                  </a:cubicBezTo>
                  <a:cubicBezTo>
                    <a:pt x="3294537" y="1816175"/>
                    <a:pt x="3295133" y="1817666"/>
                    <a:pt x="3295581" y="1819304"/>
                  </a:cubicBezTo>
                  <a:cubicBezTo>
                    <a:pt x="3296473" y="1821839"/>
                    <a:pt x="3297368" y="1824222"/>
                    <a:pt x="3298113" y="1826755"/>
                  </a:cubicBezTo>
                  <a:cubicBezTo>
                    <a:pt x="3298859" y="1828395"/>
                    <a:pt x="3299306" y="1830035"/>
                    <a:pt x="3299753" y="1831673"/>
                  </a:cubicBezTo>
                  <a:cubicBezTo>
                    <a:pt x="3303180" y="1841210"/>
                    <a:pt x="3306458" y="1850896"/>
                    <a:pt x="3309438" y="1860433"/>
                  </a:cubicBezTo>
                  <a:cubicBezTo>
                    <a:pt x="3310184" y="1862073"/>
                    <a:pt x="3310631" y="1863562"/>
                    <a:pt x="3311078" y="1865202"/>
                  </a:cubicBezTo>
                  <a:cubicBezTo>
                    <a:pt x="3311973" y="1867735"/>
                    <a:pt x="3312867" y="1870269"/>
                    <a:pt x="3313611" y="1872653"/>
                  </a:cubicBezTo>
                  <a:cubicBezTo>
                    <a:pt x="3314058" y="1874293"/>
                    <a:pt x="3314655" y="1875931"/>
                    <a:pt x="3315102" y="1877571"/>
                  </a:cubicBezTo>
                  <a:cubicBezTo>
                    <a:pt x="3355337" y="2002744"/>
                    <a:pt x="3383650" y="2125683"/>
                    <a:pt x="3400935" y="2246089"/>
                  </a:cubicBezTo>
                  <a:cubicBezTo>
                    <a:pt x="3401233" y="2247729"/>
                    <a:pt x="3401382" y="2249367"/>
                    <a:pt x="3401680" y="2250858"/>
                  </a:cubicBezTo>
                  <a:cubicBezTo>
                    <a:pt x="3401978" y="2253391"/>
                    <a:pt x="3402426" y="2255923"/>
                    <a:pt x="3402575" y="2258458"/>
                  </a:cubicBezTo>
                  <a:cubicBezTo>
                    <a:pt x="3402873" y="2260098"/>
                    <a:pt x="3403171" y="2261736"/>
                    <a:pt x="3403320" y="2263227"/>
                  </a:cubicBezTo>
                  <a:cubicBezTo>
                    <a:pt x="3436401" y="2508210"/>
                    <a:pt x="3423736" y="2742017"/>
                    <a:pt x="3371876" y="2959285"/>
                  </a:cubicBezTo>
                  <a:cubicBezTo>
                    <a:pt x="3371580" y="2960923"/>
                    <a:pt x="3371132" y="2962414"/>
                    <a:pt x="3370685" y="2964052"/>
                  </a:cubicBezTo>
                  <a:cubicBezTo>
                    <a:pt x="3370238" y="2966586"/>
                    <a:pt x="3369641" y="2968970"/>
                    <a:pt x="3368898" y="2971502"/>
                  </a:cubicBezTo>
                  <a:cubicBezTo>
                    <a:pt x="3368600" y="2973142"/>
                    <a:pt x="3368151" y="2974782"/>
                    <a:pt x="3367705" y="2976420"/>
                  </a:cubicBezTo>
                  <a:cubicBezTo>
                    <a:pt x="3358018" y="3015612"/>
                    <a:pt x="3346842" y="3054357"/>
                    <a:pt x="3334623" y="3092505"/>
                  </a:cubicBezTo>
                  <a:lnTo>
                    <a:pt x="0" y="3092505"/>
                  </a:lnTo>
                  <a:lnTo>
                    <a:pt x="0" y="0"/>
                  </a:lnTo>
                  <a:close/>
                </a:path>
              </a:pathLst>
            </a:custGeom>
            <a:solidFill>
              <a:srgbClr val="D7EFF2"/>
            </a:solidFill>
            <a:ln w="8096" cap="flat">
              <a:noFill/>
              <a:prstDash val="solid"/>
              <a:miter/>
            </a:ln>
          </p:spPr>
          <p:txBody>
            <a:bodyPr wrap="square" rtlCol="0" anchor="ctr">
              <a:noAutofit/>
            </a:bodyPr>
            <a:lstStyle/>
            <a:p>
              <a:endParaRPr lang="nl-NL"/>
            </a:p>
          </p:txBody>
        </p:sp>
        <p:sp>
          <p:nvSpPr>
            <p:cNvPr id="1601" name="Vrije vorm 1600">
              <a:extLst>
                <a:ext uri="{FF2B5EF4-FFF2-40B4-BE49-F238E27FC236}">
                  <a16:creationId xmlns:a16="http://schemas.microsoft.com/office/drawing/2014/main" id="{D1BE1DA6-DAAE-BA0D-D5E3-7C80B57E0ABA}"/>
                </a:ext>
              </a:extLst>
            </p:cNvPr>
            <p:cNvSpPr/>
            <p:nvPr/>
          </p:nvSpPr>
          <p:spPr>
            <a:xfrm>
              <a:off x="6" y="3819369"/>
              <a:ext cx="3402569" cy="3038603"/>
            </a:xfrm>
            <a:custGeom>
              <a:avLst/>
              <a:gdLst>
                <a:gd name="connsiteX0" fmla="*/ 684935 w 3402569"/>
                <a:gd name="connsiteY0" fmla="*/ 2511844 h 3038603"/>
                <a:gd name="connsiteX1" fmla="*/ 684954 w 3402569"/>
                <a:gd name="connsiteY1" fmla="*/ 2511859 h 3038603"/>
                <a:gd name="connsiteX2" fmla="*/ 701197 w 3402569"/>
                <a:gd name="connsiteY2" fmla="*/ 2517222 h 3038603"/>
                <a:gd name="connsiteX3" fmla="*/ 701201 w 3402569"/>
                <a:gd name="connsiteY3" fmla="*/ 2517222 h 3038603"/>
                <a:gd name="connsiteX4" fmla="*/ 684958 w 3402569"/>
                <a:gd name="connsiteY4" fmla="*/ 2511859 h 3038603"/>
                <a:gd name="connsiteX5" fmla="*/ 684939 w 3402569"/>
                <a:gd name="connsiteY5" fmla="*/ 2511844 h 3038603"/>
                <a:gd name="connsiteX6" fmla="*/ 1699901 w 3402569"/>
                <a:gd name="connsiteY6" fmla="*/ 2506941 h 3038603"/>
                <a:gd name="connsiteX7" fmla="*/ 1685449 w 3402569"/>
                <a:gd name="connsiteY7" fmla="*/ 2510219 h 3038603"/>
                <a:gd name="connsiteX8" fmla="*/ 1685450 w 3402569"/>
                <a:gd name="connsiteY8" fmla="*/ 2510219 h 3038603"/>
                <a:gd name="connsiteX9" fmla="*/ 1699901 w 3402569"/>
                <a:gd name="connsiteY9" fmla="*/ 2506941 h 3038603"/>
                <a:gd name="connsiteX10" fmla="*/ 1472657 w 3402569"/>
                <a:gd name="connsiteY10" fmla="*/ 2506926 h 3038603"/>
                <a:gd name="connsiteX11" fmla="*/ 1472657 w 3402569"/>
                <a:gd name="connsiteY11" fmla="*/ 2510815 h 3038603"/>
                <a:gd name="connsiteX12" fmla="*/ 1472658 w 3402569"/>
                <a:gd name="connsiteY12" fmla="*/ 2510815 h 3038603"/>
                <a:gd name="connsiteX13" fmla="*/ 1472658 w 3402569"/>
                <a:gd name="connsiteY13" fmla="*/ 2506926 h 3038603"/>
                <a:gd name="connsiteX14" fmla="*/ 1526488 w 3402569"/>
                <a:gd name="connsiteY14" fmla="*/ 2505978 h 3038603"/>
                <a:gd name="connsiteX15" fmla="*/ 1525556 w 3402569"/>
                <a:gd name="connsiteY15" fmla="*/ 2506911 h 3038603"/>
                <a:gd name="connsiteX16" fmla="*/ 1528468 w 3402569"/>
                <a:gd name="connsiteY16" fmla="*/ 2506911 h 3038603"/>
                <a:gd name="connsiteX17" fmla="*/ 1526509 w 3402569"/>
                <a:gd name="connsiteY17" fmla="*/ 2505957 h 3038603"/>
                <a:gd name="connsiteX18" fmla="*/ 1526498 w 3402569"/>
                <a:gd name="connsiteY18" fmla="*/ 2505968 h 3038603"/>
                <a:gd name="connsiteX19" fmla="*/ 1528499 w 3402569"/>
                <a:gd name="connsiteY19" fmla="*/ 2506911 h 3038603"/>
                <a:gd name="connsiteX20" fmla="*/ 1528473 w 3402569"/>
                <a:gd name="connsiteY20" fmla="*/ 2506911 h 3038603"/>
                <a:gd name="connsiteX21" fmla="*/ 1528504 w 3402569"/>
                <a:gd name="connsiteY21" fmla="*/ 2506926 h 3038603"/>
                <a:gd name="connsiteX22" fmla="*/ 1528506 w 3402569"/>
                <a:gd name="connsiteY22" fmla="*/ 2506926 h 3038603"/>
                <a:gd name="connsiteX23" fmla="*/ 1528536 w 3402569"/>
                <a:gd name="connsiteY23" fmla="*/ 2506926 h 3038603"/>
                <a:gd name="connsiteX24" fmla="*/ 1528504 w 3402569"/>
                <a:gd name="connsiteY24" fmla="*/ 2506911 h 3038603"/>
                <a:gd name="connsiteX25" fmla="*/ 1528536 w 3402569"/>
                <a:gd name="connsiteY25" fmla="*/ 2506911 h 3038603"/>
                <a:gd name="connsiteX26" fmla="*/ 1358210 w 3402569"/>
                <a:gd name="connsiteY26" fmla="*/ 2498283 h 3038603"/>
                <a:gd name="connsiteX27" fmla="*/ 1358210 w 3402569"/>
                <a:gd name="connsiteY27" fmla="*/ 2498297 h 3038603"/>
                <a:gd name="connsiteX28" fmla="*/ 1460140 w 3402569"/>
                <a:gd name="connsiteY28" fmla="*/ 2498297 h 3038603"/>
                <a:gd name="connsiteX29" fmla="*/ 1460140 w 3402569"/>
                <a:gd name="connsiteY29" fmla="*/ 2498283 h 3038603"/>
                <a:gd name="connsiteX30" fmla="*/ 1270293 w 3402569"/>
                <a:gd name="connsiteY30" fmla="*/ 2498283 h 3038603"/>
                <a:gd name="connsiteX31" fmla="*/ 1270293 w 3402569"/>
                <a:gd name="connsiteY31" fmla="*/ 2498297 h 3038603"/>
                <a:gd name="connsiteX32" fmla="*/ 1270293 w 3402569"/>
                <a:gd name="connsiteY32" fmla="*/ 2498297 h 3038603"/>
                <a:gd name="connsiteX33" fmla="*/ 1270293 w 3402569"/>
                <a:gd name="connsiteY33" fmla="*/ 2498283 h 3038603"/>
                <a:gd name="connsiteX34" fmla="*/ 1536896 w 3402569"/>
                <a:gd name="connsiteY34" fmla="*/ 2495569 h 3038603"/>
                <a:gd name="connsiteX35" fmla="*/ 1542993 w 3402569"/>
                <a:gd name="connsiteY35" fmla="*/ 2497552 h 3038603"/>
                <a:gd name="connsiteX36" fmla="*/ 1542993 w 3402569"/>
                <a:gd name="connsiteY36" fmla="*/ 2497552 h 3038603"/>
                <a:gd name="connsiteX37" fmla="*/ 1536896 w 3402569"/>
                <a:gd name="connsiteY37" fmla="*/ 2495569 h 3038603"/>
                <a:gd name="connsiteX38" fmla="*/ 1882446 w 3402569"/>
                <a:gd name="connsiteY38" fmla="*/ 2490087 h 3038603"/>
                <a:gd name="connsiteX39" fmla="*/ 1882446 w 3402569"/>
                <a:gd name="connsiteY39" fmla="*/ 2490101 h 3038603"/>
                <a:gd name="connsiteX40" fmla="*/ 1874978 w 3402569"/>
                <a:gd name="connsiteY40" fmla="*/ 2501818 h 3038603"/>
                <a:gd name="connsiteX41" fmla="*/ 1861586 w 3402569"/>
                <a:gd name="connsiteY41" fmla="*/ 2506494 h 3038603"/>
                <a:gd name="connsiteX42" fmla="*/ 1785976 w 3402569"/>
                <a:gd name="connsiteY42" fmla="*/ 2506494 h 3038603"/>
                <a:gd name="connsiteX43" fmla="*/ 1785856 w 3402569"/>
                <a:gd name="connsiteY43" fmla="*/ 2506479 h 3038603"/>
                <a:gd name="connsiteX44" fmla="*/ 1861586 w 3402569"/>
                <a:gd name="connsiteY44" fmla="*/ 2506479 h 3038603"/>
                <a:gd name="connsiteX45" fmla="*/ 1882446 w 3402569"/>
                <a:gd name="connsiteY45" fmla="*/ 2490087 h 3038603"/>
                <a:gd name="connsiteX46" fmla="*/ 1087300 w 3402569"/>
                <a:gd name="connsiteY46" fmla="*/ 2489490 h 3038603"/>
                <a:gd name="connsiteX47" fmla="*/ 1084318 w 3402569"/>
                <a:gd name="connsiteY47" fmla="*/ 2498581 h 3038603"/>
                <a:gd name="connsiteX48" fmla="*/ 1071949 w 3402569"/>
                <a:gd name="connsiteY48" fmla="*/ 2504839 h 3038603"/>
                <a:gd name="connsiteX49" fmla="*/ 1071951 w 3402569"/>
                <a:gd name="connsiteY49" fmla="*/ 2504839 h 3038603"/>
                <a:gd name="connsiteX50" fmla="*/ 1084320 w 3402569"/>
                <a:gd name="connsiteY50" fmla="*/ 2498581 h 3038603"/>
                <a:gd name="connsiteX51" fmla="*/ 1087300 w 3402569"/>
                <a:gd name="connsiteY51" fmla="*/ 2489496 h 3038603"/>
                <a:gd name="connsiteX52" fmla="*/ 911758 w 3402569"/>
                <a:gd name="connsiteY52" fmla="*/ 2489490 h 3038603"/>
                <a:gd name="connsiteX53" fmla="*/ 908776 w 3402569"/>
                <a:gd name="connsiteY53" fmla="*/ 2498581 h 3038603"/>
                <a:gd name="connsiteX54" fmla="*/ 896409 w 3402569"/>
                <a:gd name="connsiteY54" fmla="*/ 2504839 h 3038603"/>
                <a:gd name="connsiteX55" fmla="*/ 896416 w 3402569"/>
                <a:gd name="connsiteY55" fmla="*/ 2504839 h 3038603"/>
                <a:gd name="connsiteX56" fmla="*/ 908780 w 3402569"/>
                <a:gd name="connsiteY56" fmla="*/ 2498583 h 3038603"/>
                <a:gd name="connsiteX57" fmla="*/ 911758 w 3402569"/>
                <a:gd name="connsiteY57" fmla="*/ 2489505 h 3038603"/>
                <a:gd name="connsiteX58" fmla="*/ 685995 w 3402569"/>
                <a:gd name="connsiteY58" fmla="*/ 2489490 h 3038603"/>
                <a:gd name="connsiteX59" fmla="*/ 685995 w 3402569"/>
                <a:gd name="connsiteY59" fmla="*/ 2489505 h 3038603"/>
                <a:gd name="connsiteX60" fmla="*/ 701196 w 3402569"/>
                <a:gd name="connsiteY60" fmla="*/ 2504854 h 3038603"/>
                <a:gd name="connsiteX61" fmla="*/ 701202 w 3402569"/>
                <a:gd name="connsiteY61" fmla="*/ 2504854 h 3038603"/>
                <a:gd name="connsiteX62" fmla="*/ 686000 w 3402569"/>
                <a:gd name="connsiteY62" fmla="*/ 2489505 h 3038603"/>
                <a:gd name="connsiteX63" fmla="*/ 686000 w 3402569"/>
                <a:gd name="connsiteY63" fmla="*/ 2489503 h 3038603"/>
                <a:gd name="connsiteX64" fmla="*/ 2719774 w 3402569"/>
                <a:gd name="connsiteY64" fmla="*/ 2486034 h 3038603"/>
                <a:gd name="connsiteX65" fmla="*/ 2719774 w 3402569"/>
                <a:gd name="connsiteY65" fmla="*/ 2519711 h 3038603"/>
                <a:gd name="connsiteX66" fmla="*/ 3380364 w 3402569"/>
                <a:gd name="connsiteY66" fmla="*/ 2519711 h 3038603"/>
                <a:gd name="connsiteX67" fmla="*/ 3380364 w 3402569"/>
                <a:gd name="connsiteY67" fmla="*/ 2486034 h 3038603"/>
                <a:gd name="connsiteX68" fmla="*/ 2012092 w 3402569"/>
                <a:gd name="connsiteY68" fmla="*/ 2484871 h 3038603"/>
                <a:gd name="connsiteX69" fmla="*/ 2012092 w 3402569"/>
                <a:gd name="connsiteY69" fmla="*/ 2484887 h 3038603"/>
                <a:gd name="connsiteX70" fmla="*/ 1990633 w 3402569"/>
                <a:gd name="connsiteY70" fmla="*/ 2506494 h 3038603"/>
                <a:gd name="connsiteX71" fmla="*/ 1989384 w 3402569"/>
                <a:gd name="connsiteY71" fmla="*/ 2506494 h 3038603"/>
                <a:gd name="connsiteX72" fmla="*/ 1989264 w 3402569"/>
                <a:gd name="connsiteY72" fmla="*/ 2506479 h 3038603"/>
                <a:gd name="connsiteX73" fmla="*/ 1990633 w 3402569"/>
                <a:gd name="connsiteY73" fmla="*/ 2506479 h 3038603"/>
                <a:gd name="connsiteX74" fmla="*/ 2012092 w 3402569"/>
                <a:gd name="connsiteY74" fmla="*/ 2484871 h 3038603"/>
                <a:gd name="connsiteX75" fmla="*/ 2146207 w 3402569"/>
                <a:gd name="connsiteY75" fmla="*/ 2484856 h 3038603"/>
                <a:gd name="connsiteX76" fmla="*/ 2146207 w 3402569"/>
                <a:gd name="connsiteY76" fmla="*/ 2484871 h 3038603"/>
                <a:gd name="connsiteX77" fmla="*/ 2146207 w 3402569"/>
                <a:gd name="connsiteY77" fmla="*/ 2484887 h 3038603"/>
                <a:gd name="connsiteX78" fmla="*/ 2139800 w 3402569"/>
                <a:gd name="connsiteY78" fmla="*/ 2500161 h 3038603"/>
                <a:gd name="connsiteX79" fmla="*/ 2124452 w 3402569"/>
                <a:gd name="connsiteY79" fmla="*/ 2506494 h 3038603"/>
                <a:gd name="connsiteX80" fmla="*/ 2045620 w 3402569"/>
                <a:gd name="connsiteY80" fmla="*/ 2506494 h 3038603"/>
                <a:gd name="connsiteX81" fmla="*/ 2044131 w 3402569"/>
                <a:gd name="connsiteY81" fmla="*/ 2506344 h 3038603"/>
                <a:gd name="connsiteX82" fmla="*/ 2026994 w 3402569"/>
                <a:gd name="connsiteY82" fmla="*/ 2495914 h 3038603"/>
                <a:gd name="connsiteX83" fmla="*/ 2026994 w 3402569"/>
                <a:gd name="connsiteY83" fmla="*/ 2495899 h 3038603"/>
                <a:gd name="connsiteX84" fmla="*/ 2026994 w 3402569"/>
                <a:gd name="connsiteY84" fmla="*/ 2495884 h 3038603"/>
                <a:gd name="connsiteX85" fmla="*/ 2044131 w 3402569"/>
                <a:gd name="connsiteY85" fmla="*/ 2506315 h 3038603"/>
                <a:gd name="connsiteX86" fmla="*/ 2045620 w 3402569"/>
                <a:gd name="connsiteY86" fmla="*/ 2506464 h 3038603"/>
                <a:gd name="connsiteX87" fmla="*/ 2124452 w 3402569"/>
                <a:gd name="connsiteY87" fmla="*/ 2506464 h 3038603"/>
                <a:gd name="connsiteX88" fmla="*/ 2139800 w 3402569"/>
                <a:gd name="connsiteY88" fmla="*/ 2500130 h 3038603"/>
                <a:gd name="connsiteX89" fmla="*/ 2146207 w 3402569"/>
                <a:gd name="connsiteY89" fmla="*/ 2484856 h 3038603"/>
                <a:gd name="connsiteX90" fmla="*/ 1890048 w 3402569"/>
                <a:gd name="connsiteY90" fmla="*/ 2484856 h 3038603"/>
                <a:gd name="connsiteX91" fmla="*/ 1893326 w 3402569"/>
                <a:gd name="connsiteY91" fmla="*/ 2496034 h 3038603"/>
                <a:gd name="connsiteX92" fmla="*/ 1893326 w 3402569"/>
                <a:gd name="connsiteY92" fmla="*/ 2496048 h 3038603"/>
                <a:gd name="connsiteX93" fmla="*/ 1890048 w 3402569"/>
                <a:gd name="connsiteY93" fmla="*/ 2484871 h 3038603"/>
                <a:gd name="connsiteX94" fmla="*/ 1752802 w 3402569"/>
                <a:gd name="connsiteY94" fmla="*/ 2482785 h 3038603"/>
                <a:gd name="connsiteX95" fmla="*/ 1754293 w 3402569"/>
                <a:gd name="connsiteY95" fmla="*/ 2493067 h 3038603"/>
                <a:gd name="connsiteX96" fmla="*/ 1759060 w 3402569"/>
                <a:gd name="connsiteY96" fmla="*/ 2503201 h 3038603"/>
                <a:gd name="connsiteX97" fmla="*/ 1759508 w 3402569"/>
                <a:gd name="connsiteY97" fmla="*/ 2503797 h 3038603"/>
                <a:gd name="connsiteX98" fmla="*/ 1762030 w 3402569"/>
                <a:gd name="connsiteY98" fmla="*/ 2506911 h 3038603"/>
                <a:gd name="connsiteX99" fmla="*/ 1762018 w 3402569"/>
                <a:gd name="connsiteY99" fmla="*/ 2506911 h 3038603"/>
                <a:gd name="connsiteX100" fmla="*/ 1759508 w 3402569"/>
                <a:gd name="connsiteY100" fmla="*/ 2503812 h 3038603"/>
                <a:gd name="connsiteX101" fmla="*/ 1759060 w 3402569"/>
                <a:gd name="connsiteY101" fmla="*/ 2503215 h 3038603"/>
                <a:gd name="connsiteX102" fmla="*/ 1754293 w 3402569"/>
                <a:gd name="connsiteY102" fmla="*/ 2493083 h 3038603"/>
                <a:gd name="connsiteX103" fmla="*/ 1752802 w 3402569"/>
                <a:gd name="connsiteY103" fmla="*/ 2482800 h 3038603"/>
                <a:gd name="connsiteX104" fmla="*/ 1719720 w 3402569"/>
                <a:gd name="connsiteY104" fmla="*/ 2476080 h 3038603"/>
                <a:gd name="connsiteX105" fmla="*/ 1719720 w 3402569"/>
                <a:gd name="connsiteY105" fmla="*/ 2476095 h 3038603"/>
                <a:gd name="connsiteX106" fmla="*/ 1714225 w 3402569"/>
                <a:gd name="connsiteY106" fmla="*/ 2494647 h 3038603"/>
                <a:gd name="connsiteX107" fmla="*/ 1699937 w 3402569"/>
                <a:gd name="connsiteY107" fmla="*/ 2506911 h 3038603"/>
                <a:gd name="connsiteX108" fmla="*/ 1699919 w 3402569"/>
                <a:gd name="connsiteY108" fmla="*/ 2506911 h 3038603"/>
                <a:gd name="connsiteX109" fmla="*/ 1714225 w 3402569"/>
                <a:gd name="connsiteY109" fmla="*/ 2494632 h 3038603"/>
                <a:gd name="connsiteX110" fmla="*/ 1719720 w 3402569"/>
                <a:gd name="connsiteY110" fmla="*/ 2476080 h 3038603"/>
                <a:gd name="connsiteX111" fmla="*/ 1706906 w 3402569"/>
                <a:gd name="connsiteY111" fmla="*/ 2476080 h 3038603"/>
                <a:gd name="connsiteX112" fmla="*/ 1699008 w 3402569"/>
                <a:gd name="connsiteY112" fmla="*/ 2492621 h 3038603"/>
                <a:gd name="connsiteX113" fmla="*/ 1685449 w 3402569"/>
                <a:gd name="connsiteY113" fmla="*/ 2497537 h 3038603"/>
                <a:gd name="connsiteX114" fmla="*/ 1685450 w 3402569"/>
                <a:gd name="connsiteY114" fmla="*/ 2497537 h 3038603"/>
                <a:gd name="connsiteX115" fmla="*/ 1699009 w 3402569"/>
                <a:gd name="connsiteY115" fmla="*/ 2492621 h 3038603"/>
                <a:gd name="connsiteX116" fmla="*/ 1706906 w 3402569"/>
                <a:gd name="connsiteY116" fmla="*/ 2476080 h 3038603"/>
                <a:gd name="connsiteX117" fmla="*/ 1521533 w 3402569"/>
                <a:gd name="connsiteY117" fmla="*/ 2476080 h 3038603"/>
                <a:gd name="connsiteX118" fmla="*/ 1521533 w 3402569"/>
                <a:gd name="connsiteY118" fmla="*/ 2476095 h 3038603"/>
                <a:gd name="connsiteX119" fmla="*/ 1527492 w 3402569"/>
                <a:gd name="connsiteY119" fmla="*/ 2487524 h 3038603"/>
                <a:gd name="connsiteX120" fmla="*/ 1527493 w 3402569"/>
                <a:gd name="connsiteY120" fmla="*/ 2487523 h 3038603"/>
                <a:gd name="connsiteX121" fmla="*/ 1521534 w 3402569"/>
                <a:gd name="connsiteY121" fmla="*/ 2476095 h 3038603"/>
                <a:gd name="connsiteX122" fmla="*/ 1521534 w 3402569"/>
                <a:gd name="connsiteY122" fmla="*/ 2476082 h 3038603"/>
                <a:gd name="connsiteX123" fmla="*/ 2707405 w 3402569"/>
                <a:gd name="connsiteY123" fmla="*/ 2473665 h 3038603"/>
                <a:gd name="connsiteX124" fmla="*/ 3392733 w 3402569"/>
                <a:gd name="connsiteY124" fmla="*/ 2473665 h 3038603"/>
                <a:gd name="connsiteX125" fmla="*/ 3392733 w 3402569"/>
                <a:gd name="connsiteY125" fmla="*/ 2531930 h 3038603"/>
                <a:gd name="connsiteX126" fmla="*/ 2707405 w 3402569"/>
                <a:gd name="connsiteY126" fmla="*/ 2531930 h 3038603"/>
                <a:gd name="connsiteX127" fmla="*/ 924275 w 3402569"/>
                <a:gd name="connsiteY127" fmla="*/ 2447170 h 3038603"/>
                <a:gd name="connsiteX128" fmla="*/ 924275 w 3402569"/>
                <a:gd name="connsiteY128" fmla="*/ 2447185 h 3038603"/>
                <a:gd name="connsiteX129" fmla="*/ 1053769 w 3402569"/>
                <a:gd name="connsiteY129" fmla="*/ 2447185 h 3038603"/>
                <a:gd name="connsiteX130" fmla="*/ 1053769 w 3402569"/>
                <a:gd name="connsiteY130" fmla="*/ 2447170 h 3038603"/>
                <a:gd name="connsiteX131" fmla="*/ 716540 w 3402569"/>
                <a:gd name="connsiteY131" fmla="*/ 2447155 h 3038603"/>
                <a:gd name="connsiteX132" fmla="*/ 716540 w 3402569"/>
                <a:gd name="connsiteY132" fmla="*/ 2447170 h 3038603"/>
                <a:gd name="connsiteX133" fmla="*/ 716540 w 3402569"/>
                <a:gd name="connsiteY133" fmla="*/ 2447185 h 3038603"/>
                <a:gd name="connsiteX134" fmla="*/ 878223 w 3402569"/>
                <a:gd name="connsiteY134" fmla="*/ 2447185 h 3038603"/>
                <a:gd name="connsiteX135" fmla="*/ 878223 w 3402569"/>
                <a:gd name="connsiteY135" fmla="*/ 2447170 h 3038603"/>
                <a:gd name="connsiteX136" fmla="*/ 878223 w 3402569"/>
                <a:gd name="connsiteY136" fmla="*/ 2447155 h 3038603"/>
                <a:gd name="connsiteX137" fmla="*/ 1263992 w 3402569"/>
                <a:gd name="connsiteY137" fmla="*/ 2442620 h 3038603"/>
                <a:gd name="connsiteX138" fmla="*/ 1263993 w 3402569"/>
                <a:gd name="connsiteY138" fmla="*/ 2442625 h 3038603"/>
                <a:gd name="connsiteX139" fmla="*/ 1263996 w 3402569"/>
                <a:gd name="connsiteY139" fmla="*/ 2442640 h 3038603"/>
                <a:gd name="connsiteX140" fmla="*/ 1270142 w 3402569"/>
                <a:gd name="connsiteY140" fmla="*/ 2493678 h 3038603"/>
                <a:gd name="connsiteX141" fmla="*/ 1270292 w 3402569"/>
                <a:gd name="connsiteY141" fmla="*/ 2498268 h 3038603"/>
                <a:gd name="connsiteX142" fmla="*/ 1270293 w 3402569"/>
                <a:gd name="connsiteY142" fmla="*/ 2498268 h 3038603"/>
                <a:gd name="connsiteX143" fmla="*/ 1270142 w 3402569"/>
                <a:gd name="connsiteY143" fmla="*/ 2493678 h 3038603"/>
                <a:gd name="connsiteX144" fmla="*/ 1263997 w 3402569"/>
                <a:gd name="connsiteY144" fmla="*/ 2442640 h 3038603"/>
                <a:gd name="connsiteX145" fmla="*/ 1785885 w 3402569"/>
                <a:gd name="connsiteY145" fmla="*/ 2434056 h 3038603"/>
                <a:gd name="connsiteX146" fmla="*/ 1785885 w 3402569"/>
                <a:gd name="connsiteY146" fmla="*/ 2434071 h 3038603"/>
                <a:gd name="connsiteX147" fmla="*/ 1849068 w 3402569"/>
                <a:gd name="connsiteY147" fmla="*/ 2434071 h 3038603"/>
                <a:gd name="connsiteX148" fmla="*/ 1849068 w 3402569"/>
                <a:gd name="connsiteY148" fmla="*/ 2434056 h 3038603"/>
                <a:gd name="connsiteX149" fmla="*/ 2048751 w 3402569"/>
                <a:gd name="connsiteY149" fmla="*/ 2434041 h 3038603"/>
                <a:gd name="connsiteX150" fmla="*/ 2048751 w 3402569"/>
                <a:gd name="connsiteY150" fmla="*/ 2434056 h 3038603"/>
                <a:gd name="connsiteX151" fmla="*/ 2048751 w 3402569"/>
                <a:gd name="connsiteY151" fmla="*/ 2434071 h 3038603"/>
                <a:gd name="connsiteX152" fmla="*/ 2111934 w 3402569"/>
                <a:gd name="connsiteY152" fmla="*/ 2434071 h 3038603"/>
                <a:gd name="connsiteX153" fmla="*/ 2111934 w 3402569"/>
                <a:gd name="connsiteY153" fmla="*/ 2434056 h 3038603"/>
                <a:gd name="connsiteX154" fmla="*/ 2111934 w 3402569"/>
                <a:gd name="connsiteY154" fmla="*/ 2434041 h 3038603"/>
                <a:gd name="connsiteX155" fmla="*/ 1627896 w 3402569"/>
                <a:gd name="connsiteY155" fmla="*/ 2404567 h 3038603"/>
                <a:gd name="connsiteX156" fmla="*/ 1536918 w 3402569"/>
                <a:gd name="connsiteY156" fmla="*/ 2495547 h 3038603"/>
                <a:gd name="connsiteX157" fmla="*/ 1542993 w 3402569"/>
                <a:gd name="connsiteY157" fmla="*/ 2497523 h 3038603"/>
                <a:gd name="connsiteX158" fmla="*/ 1685449 w 3402569"/>
                <a:gd name="connsiteY158" fmla="*/ 2497523 h 3038603"/>
                <a:gd name="connsiteX159" fmla="*/ 1699008 w 3402569"/>
                <a:gd name="connsiteY159" fmla="*/ 2492605 h 3038603"/>
                <a:gd name="connsiteX160" fmla="*/ 1706906 w 3402569"/>
                <a:gd name="connsiteY160" fmla="*/ 2476063 h 3038603"/>
                <a:gd name="connsiteX161" fmla="*/ 1706906 w 3402569"/>
                <a:gd name="connsiteY161" fmla="*/ 2404567 h 3038603"/>
                <a:gd name="connsiteX162" fmla="*/ 1521533 w 3402569"/>
                <a:gd name="connsiteY162" fmla="*/ 2404567 h 3038603"/>
                <a:gd name="connsiteX163" fmla="*/ 1521533 w 3402569"/>
                <a:gd name="connsiteY163" fmla="*/ 2476063 h 3038603"/>
                <a:gd name="connsiteX164" fmla="*/ 1527503 w 3402569"/>
                <a:gd name="connsiteY164" fmla="*/ 2487513 h 3038603"/>
                <a:gd name="connsiteX165" fmla="*/ 1610448 w 3402569"/>
                <a:gd name="connsiteY165" fmla="*/ 2404567 h 3038603"/>
                <a:gd name="connsiteX166" fmla="*/ 1627927 w 3402569"/>
                <a:gd name="connsiteY166" fmla="*/ 2404537 h 3038603"/>
                <a:gd name="connsiteX167" fmla="*/ 1627911 w 3402569"/>
                <a:gd name="connsiteY167" fmla="*/ 2404552 h 3038603"/>
                <a:gd name="connsiteX168" fmla="*/ 1706906 w 3402569"/>
                <a:gd name="connsiteY168" fmla="*/ 2404552 h 3038603"/>
                <a:gd name="connsiteX169" fmla="*/ 1706906 w 3402569"/>
                <a:gd name="connsiteY169" fmla="*/ 2404537 h 3038603"/>
                <a:gd name="connsiteX170" fmla="*/ 1521533 w 3402569"/>
                <a:gd name="connsiteY170" fmla="*/ 2404537 h 3038603"/>
                <a:gd name="connsiteX171" fmla="*/ 1521533 w 3402569"/>
                <a:gd name="connsiteY171" fmla="*/ 2404552 h 3038603"/>
                <a:gd name="connsiteX172" fmla="*/ 1610463 w 3402569"/>
                <a:gd name="connsiteY172" fmla="*/ 2404552 h 3038603"/>
                <a:gd name="connsiteX173" fmla="*/ 1610478 w 3402569"/>
                <a:gd name="connsiteY173" fmla="*/ 2404537 h 3038603"/>
                <a:gd name="connsiteX174" fmla="*/ 1640727 w 3402569"/>
                <a:gd name="connsiteY174" fmla="*/ 2391736 h 3038603"/>
                <a:gd name="connsiteX175" fmla="*/ 1640712 w 3402569"/>
                <a:gd name="connsiteY175" fmla="*/ 2391751 h 3038603"/>
                <a:gd name="connsiteX176" fmla="*/ 1706906 w 3402569"/>
                <a:gd name="connsiteY176" fmla="*/ 2391751 h 3038603"/>
                <a:gd name="connsiteX177" fmla="*/ 1706906 w 3402569"/>
                <a:gd name="connsiteY177" fmla="*/ 2391736 h 3038603"/>
                <a:gd name="connsiteX178" fmla="*/ 1521533 w 3402569"/>
                <a:gd name="connsiteY178" fmla="*/ 2391736 h 3038603"/>
                <a:gd name="connsiteX179" fmla="*/ 1521533 w 3402569"/>
                <a:gd name="connsiteY179" fmla="*/ 2391751 h 3038603"/>
                <a:gd name="connsiteX180" fmla="*/ 1623263 w 3402569"/>
                <a:gd name="connsiteY180" fmla="*/ 2391751 h 3038603"/>
                <a:gd name="connsiteX181" fmla="*/ 1623279 w 3402569"/>
                <a:gd name="connsiteY181" fmla="*/ 2391736 h 3038603"/>
                <a:gd name="connsiteX182" fmla="*/ 1251413 w 3402569"/>
                <a:gd name="connsiteY182" fmla="*/ 2386422 h 3038603"/>
                <a:gd name="connsiteX183" fmla="*/ 1263997 w 3402569"/>
                <a:gd name="connsiteY183" fmla="*/ 2442625 h 3038603"/>
                <a:gd name="connsiteX184" fmla="*/ 1270142 w 3402569"/>
                <a:gd name="connsiteY184" fmla="*/ 2493663 h 3038603"/>
                <a:gd name="connsiteX185" fmla="*/ 1270293 w 3402569"/>
                <a:gd name="connsiteY185" fmla="*/ 2498268 h 3038603"/>
                <a:gd name="connsiteX186" fmla="*/ 1270293 w 3402569"/>
                <a:gd name="connsiteY186" fmla="*/ 2498268 h 3038603"/>
                <a:gd name="connsiteX187" fmla="*/ 1270142 w 3402569"/>
                <a:gd name="connsiteY187" fmla="*/ 2493648 h 3038603"/>
                <a:gd name="connsiteX188" fmla="*/ 1263997 w 3402569"/>
                <a:gd name="connsiteY188" fmla="*/ 2442610 h 3038603"/>
                <a:gd name="connsiteX189" fmla="*/ 1251431 w 3402569"/>
                <a:gd name="connsiteY189" fmla="*/ 2386489 h 3038603"/>
                <a:gd name="connsiteX190" fmla="*/ 2048751 w 3402569"/>
                <a:gd name="connsiteY190" fmla="*/ 2369548 h 3038603"/>
                <a:gd name="connsiteX191" fmla="*/ 2048751 w 3402569"/>
                <a:gd name="connsiteY191" fmla="*/ 2434027 h 3038603"/>
                <a:gd name="connsiteX192" fmla="*/ 2111934 w 3402569"/>
                <a:gd name="connsiteY192" fmla="*/ 2434027 h 3038603"/>
                <a:gd name="connsiteX193" fmla="*/ 2111934 w 3402569"/>
                <a:gd name="connsiteY193" fmla="*/ 2369548 h 3038603"/>
                <a:gd name="connsiteX194" fmla="*/ 1785885 w 3402569"/>
                <a:gd name="connsiteY194" fmla="*/ 2369548 h 3038603"/>
                <a:gd name="connsiteX195" fmla="*/ 1785885 w 3402569"/>
                <a:gd name="connsiteY195" fmla="*/ 2434041 h 3038603"/>
                <a:gd name="connsiteX196" fmla="*/ 1849068 w 3402569"/>
                <a:gd name="connsiteY196" fmla="*/ 2434041 h 3038603"/>
                <a:gd name="connsiteX197" fmla="*/ 1849068 w 3402569"/>
                <a:gd name="connsiteY197" fmla="*/ 2369548 h 3038603"/>
                <a:gd name="connsiteX198" fmla="*/ 1785885 w 3402569"/>
                <a:gd name="connsiteY198" fmla="*/ 2369517 h 3038603"/>
                <a:gd name="connsiteX199" fmla="*/ 1785885 w 3402569"/>
                <a:gd name="connsiteY199" fmla="*/ 2369531 h 3038603"/>
                <a:gd name="connsiteX200" fmla="*/ 1849068 w 3402569"/>
                <a:gd name="connsiteY200" fmla="*/ 2369531 h 3038603"/>
                <a:gd name="connsiteX201" fmla="*/ 1849068 w 3402569"/>
                <a:gd name="connsiteY201" fmla="*/ 2369517 h 3038603"/>
                <a:gd name="connsiteX202" fmla="*/ 2048751 w 3402569"/>
                <a:gd name="connsiteY202" fmla="*/ 2369502 h 3038603"/>
                <a:gd name="connsiteX203" fmla="*/ 2048751 w 3402569"/>
                <a:gd name="connsiteY203" fmla="*/ 2369517 h 3038603"/>
                <a:gd name="connsiteX204" fmla="*/ 2111934 w 3402569"/>
                <a:gd name="connsiteY204" fmla="*/ 2369517 h 3038603"/>
                <a:gd name="connsiteX205" fmla="*/ 2111934 w 3402569"/>
                <a:gd name="connsiteY205" fmla="*/ 2369502 h 3038603"/>
                <a:gd name="connsiteX206" fmla="*/ 2036531 w 3402569"/>
                <a:gd name="connsiteY206" fmla="*/ 2357030 h 3038603"/>
                <a:gd name="connsiteX207" fmla="*/ 2124452 w 3402569"/>
                <a:gd name="connsiteY207" fmla="*/ 2357030 h 3038603"/>
                <a:gd name="connsiteX208" fmla="*/ 2124452 w 3402569"/>
                <a:gd name="connsiteY208" fmla="*/ 2446395 h 3038603"/>
                <a:gd name="connsiteX209" fmla="*/ 2036531 w 3402569"/>
                <a:gd name="connsiteY209" fmla="*/ 2446395 h 3038603"/>
                <a:gd name="connsiteX210" fmla="*/ 1773516 w 3402569"/>
                <a:gd name="connsiteY210" fmla="*/ 2357030 h 3038603"/>
                <a:gd name="connsiteX211" fmla="*/ 1861586 w 3402569"/>
                <a:gd name="connsiteY211" fmla="*/ 2357030 h 3038603"/>
                <a:gd name="connsiteX212" fmla="*/ 1861586 w 3402569"/>
                <a:gd name="connsiteY212" fmla="*/ 2446410 h 3038603"/>
                <a:gd name="connsiteX213" fmla="*/ 1773516 w 3402569"/>
                <a:gd name="connsiteY213" fmla="*/ 2446410 h 3038603"/>
                <a:gd name="connsiteX214" fmla="*/ 924275 w 3402569"/>
                <a:gd name="connsiteY214" fmla="*/ 2348089 h 3038603"/>
                <a:gd name="connsiteX215" fmla="*/ 924275 w 3402569"/>
                <a:gd name="connsiteY215" fmla="*/ 2447155 h 3038603"/>
                <a:gd name="connsiteX216" fmla="*/ 1053769 w 3402569"/>
                <a:gd name="connsiteY216" fmla="*/ 2447155 h 3038603"/>
                <a:gd name="connsiteX217" fmla="*/ 1053769 w 3402569"/>
                <a:gd name="connsiteY217" fmla="*/ 2348089 h 3038603"/>
                <a:gd name="connsiteX218" fmla="*/ 716540 w 3402569"/>
                <a:gd name="connsiteY218" fmla="*/ 2348089 h 3038603"/>
                <a:gd name="connsiteX219" fmla="*/ 716540 w 3402569"/>
                <a:gd name="connsiteY219" fmla="*/ 2447141 h 3038603"/>
                <a:gd name="connsiteX220" fmla="*/ 878223 w 3402569"/>
                <a:gd name="connsiteY220" fmla="*/ 2447141 h 3038603"/>
                <a:gd name="connsiteX221" fmla="*/ 878223 w 3402569"/>
                <a:gd name="connsiteY221" fmla="*/ 2348089 h 3038603"/>
                <a:gd name="connsiteX222" fmla="*/ 924275 w 3402569"/>
                <a:gd name="connsiteY222" fmla="*/ 2348059 h 3038603"/>
                <a:gd name="connsiteX223" fmla="*/ 924275 w 3402569"/>
                <a:gd name="connsiteY223" fmla="*/ 2348074 h 3038603"/>
                <a:gd name="connsiteX224" fmla="*/ 1053769 w 3402569"/>
                <a:gd name="connsiteY224" fmla="*/ 2348074 h 3038603"/>
                <a:gd name="connsiteX225" fmla="*/ 1053769 w 3402569"/>
                <a:gd name="connsiteY225" fmla="*/ 2348059 h 3038603"/>
                <a:gd name="connsiteX226" fmla="*/ 716540 w 3402569"/>
                <a:gd name="connsiteY226" fmla="*/ 2348045 h 3038603"/>
                <a:gd name="connsiteX227" fmla="*/ 716540 w 3402569"/>
                <a:gd name="connsiteY227" fmla="*/ 2348059 h 3038603"/>
                <a:gd name="connsiteX228" fmla="*/ 878223 w 3402569"/>
                <a:gd name="connsiteY228" fmla="*/ 2348059 h 3038603"/>
                <a:gd name="connsiteX229" fmla="*/ 878223 w 3402569"/>
                <a:gd name="connsiteY229" fmla="*/ 2348045 h 3038603"/>
                <a:gd name="connsiteX230" fmla="*/ 704023 w 3402569"/>
                <a:gd name="connsiteY230" fmla="*/ 2335422 h 3038603"/>
                <a:gd name="connsiteX231" fmla="*/ 890741 w 3402569"/>
                <a:gd name="connsiteY231" fmla="*/ 2335422 h 3038603"/>
                <a:gd name="connsiteX232" fmla="*/ 890741 w 3402569"/>
                <a:gd name="connsiteY232" fmla="*/ 2459658 h 3038603"/>
                <a:gd name="connsiteX233" fmla="*/ 704023 w 3402569"/>
                <a:gd name="connsiteY233" fmla="*/ 2459658 h 3038603"/>
                <a:gd name="connsiteX234" fmla="*/ 1706906 w 3402569"/>
                <a:gd name="connsiteY234" fmla="*/ 2325553 h 3038603"/>
                <a:gd name="connsiteX235" fmla="*/ 1640743 w 3402569"/>
                <a:gd name="connsiteY235" fmla="*/ 2391721 h 3038603"/>
                <a:gd name="connsiteX236" fmla="*/ 1706906 w 3402569"/>
                <a:gd name="connsiteY236" fmla="*/ 2391721 h 3038603"/>
                <a:gd name="connsiteX237" fmla="*/ 1521533 w 3402569"/>
                <a:gd name="connsiteY237" fmla="*/ 2322161 h 3038603"/>
                <a:gd name="connsiteX238" fmla="*/ 1521533 w 3402569"/>
                <a:gd name="connsiteY238" fmla="*/ 2391721 h 3038603"/>
                <a:gd name="connsiteX239" fmla="*/ 1623294 w 3402569"/>
                <a:gd name="connsiteY239" fmla="*/ 2391721 h 3038603"/>
                <a:gd name="connsiteX240" fmla="*/ 1692850 w 3402569"/>
                <a:gd name="connsiteY240" fmla="*/ 2322161 h 3038603"/>
                <a:gd name="connsiteX241" fmla="*/ 1521533 w 3402569"/>
                <a:gd name="connsiteY241" fmla="*/ 2322129 h 3038603"/>
                <a:gd name="connsiteX242" fmla="*/ 1521533 w 3402569"/>
                <a:gd name="connsiteY242" fmla="*/ 2322144 h 3038603"/>
                <a:gd name="connsiteX243" fmla="*/ 1692867 w 3402569"/>
                <a:gd name="connsiteY243" fmla="*/ 2322144 h 3038603"/>
                <a:gd name="connsiteX244" fmla="*/ 1692882 w 3402569"/>
                <a:gd name="connsiteY244" fmla="*/ 2322129 h 3038603"/>
                <a:gd name="connsiteX245" fmla="*/ 2066483 w 3402569"/>
                <a:gd name="connsiteY245" fmla="*/ 2315603 h 3038603"/>
                <a:gd name="connsiteX246" fmla="*/ 2055903 w 3402569"/>
                <a:gd name="connsiteY246" fmla="*/ 2326630 h 3038603"/>
                <a:gd name="connsiteX247" fmla="*/ 2054114 w 3402569"/>
                <a:gd name="connsiteY247" fmla="*/ 2327375 h 3038603"/>
                <a:gd name="connsiteX248" fmla="*/ 2041467 w 3402569"/>
                <a:gd name="connsiteY248" fmla="*/ 2336260 h 3038603"/>
                <a:gd name="connsiteX249" fmla="*/ 2036531 w 3402569"/>
                <a:gd name="connsiteY249" fmla="*/ 2351069 h 3038603"/>
                <a:gd name="connsiteX250" fmla="*/ 2036531 w 3402569"/>
                <a:gd name="connsiteY250" fmla="*/ 2356984 h 3038603"/>
                <a:gd name="connsiteX251" fmla="*/ 2124452 w 3402569"/>
                <a:gd name="connsiteY251" fmla="*/ 2356984 h 3038603"/>
                <a:gd name="connsiteX252" fmla="*/ 2124452 w 3402569"/>
                <a:gd name="connsiteY252" fmla="*/ 2356999 h 3038603"/>
                <a:gd name="connsiteX253" fmla="*/ 2036531 w 3402569"/>
                <a:gd name="connsiteY253" fmla="*/ 2356999 h 3038603"/>
                <a:gd name="connsiteX254" fmla="*/ 2036531 w 3402569"/>
                <a:gd name="connsiteY254" fmla="*/ 2357016 h 3038603"/>
                <a:gd name="connsiteX255" fmla="*/ 2036531 w 3402569"/>
                <a:gd name="connsiteY255" fmla="*/ 2357030 h 3038603"/>
                <a:gd name="connsiteX256" fmla="*/ 2036231 w 3402569"/>
                <a:gd name="connsiteY256" fmla="*/ 2357030 h 3038603"/>
                <a:gd name="connsiteX257" fmla="*/ 2036231 w 3402569"/>
                <a:gd name="connsiteY257" fmla="*/ 2446440 h 3038603"/>
                <a:gd name="connsiteX258" fmla="*/ 2036531 w 3402569"/>
                <a:gd name="connsiteY258" fmla="*/ 2446440 h 3038603"/>
                <a:gd name="connsiteX259" fmla="*/ 2036531 w 3402569"/>
                <a:gd name="connsiteY259" fmla="*/ 2484841 h 3038603"/>
                <a:gd name="connsiteX260" fmla="*/ 2042938 w 3402569"/>
                <a:gd name="connsiteY260" fmla="*/ 2493633 h 3038603"/>
                <a:gd name="connsiteX261" fmla="*/ 2045620 w 3402569"/>
                <a:gd name="connsiteY261" fmla="*/ 2494081 h 3038603"/>
                <a:gd name="connsiteX262" fmla="*/ 2124452 w 3402569"/>
                <a:gd name="connsiteY262" fmla="*/ 2494081 h 3038603"/>
                <a:gd name="connsiteX263" fmla="*/ 2129517 w 3402569"/>
                <a:gd name="connsiteY263" fmla="*/ 2492441 h 3038603"/>
                <a:gd name="connsiteX264" fmla="*/ 2133540 w 3402569"/>
                <a:gd name="connsiteY264" fmla="*/ 2484841 h 3038603"/>
                <a:gd name="connsiteX265" fmla="*/ 2133540 w 3402569"/>
                <a:gd name="connsiteY265" fmla="*/ 2351069 h 3038603"/>
                <a:gd name="connsiteX266" fmla="*/ 2128177 w 3402569"/>
                <a:gd name="connsiteY266" fmla="*/ 2336018 h 3038603"/>
                <a:gd name="connsiteX267" fmla="*/ 2127581 w 3402569"/>
                <a:gd name="connsiteY267" fmla="*/ 2335124 h 3038603"/>
                <a:gd name="connsiteX268" fmla="*/ 2115957 w 3402569"/>
                <a:gd name="connsiteY268" fmla="*/ 2327375 h 3038603"/>
                <a:gd name="connsiteX269" fmla="*/ 2114168 w 3402569"/>
                <a:gd name="connsiteY269" fmla="*/ 2326630 h 3038603"/>
                <a:gd name="connsiteX270" fmla="*/ 2104781 w 3402569"/>
                <a:gd name="connsiteY270" fmla="*/ 2316945 h 3038603"/>
                <a:gd name="connsiteX271" fmla="*/ 2104631 w 3402569"/>
                <a:gd name="connsiteY271" fmla="*/ 2316646 h 3038603"/>
                <a:gd name="connsiteX272" fmla="*/ 2104481 w 3402569"/>
                <a:gd name="connsiteY272" fmla="*/ 2316497 h 3038603"/>
                <a:gd name="connsiteX273" fmla="*/ 2104332 w 3402569"/>
                <a:gd name="connsiteY273" fmla="*/ 2316348 h 3038603"/>
                <a:gd name="connsiteX274" fmla="*/ 2104183 w 3402569"/>
                <a:gd name="connsiteY274" fmla="*/ 2316199 h 3038603"/>
                <a:gd name="connsiteX275" fmla="*/ 2103738 w 3402569"/>
                <a:gd name="connsiteY275" fmla="*/ 2315603 h 3038603"/>
                <a:gd name="connsiteX276" fmla="*/ 1803468 w 3402569"/>
                <a:gd name="connsiteY276" fmla="*/ 2315603 h 3038603"/>
                <a:gd name="connsiteX277" fmla="*/ 1793037 w 3402569"/>
                <a:gd name="connsiteY277" fmla="*/ 2326630 h 3038603"/>
                <a:gd name="connsiteX278" fmla="*/ 1791397 w 3402569"/>
                <a:gd name="connsiteY278" fmla="*/ 2327375 h 3038603"/>
                <a:gd name="connsiteX279" fmla="*/ 1778489 w 3402569"/>
                <a:gd name="connsiteY279" fmla="*/ 2336260 h 3038603"/>
                <a:gd name="connsiteX280" fmla="*/ 1773516 w 3402569"/>
                <a:gd name="connsiteY280" fmla="*/ 2351069 h 3038603"/>
                <a:gd name="connsiteX281" fmla="*/ 1773516 w 3402569"/>
                <a:gd name="connsiteY281" fmla="*/ 2356999 h 3038603"/>
                <a:gd name="connsiteX282" fmla="*/ 1861586 w 3402569"/>
                <a:gd name="connsiteY282" fmla="*/ 2356999 h 3038603"/>
                <a:gd name="connsiteX283" fmla="*/ 1861586 w 3402569"/>
                <a:gd name="connsiteY283" fmla="*/ 2357016 h 3038603"/>
                <a:gd name="connsiteX284" fmla="*/ 1773516 w 3402569"/>
                <a:gd name="connsiteY284" fmla="*/ 2357016 h 3038603"/>
                <a:gd name="connsiteX285" fmla="*/ 1773516 w 3402569"/>
                <a:gd name="connsiteY285" fmla="*/ 2357030 h 3038603"/>
                <a:gd name="connsiteX286" fmla="*/ 1773367 w 3402569"/>
                <a:gd name="connsiteY286" fmla="*/ 2357030 h 3038603"/>
                <a:gd name="connsiteX287" fmla="*/ 1773367 w 3402569"/>
                <a:gd name="connsiteY287" fmla="*/ 2446440 h 3038603"/>
                <a:gd name="connsiteX288" fmla="*/ 1773516 w 3402569"/>
                <a:gd name="connsiteY288" fmla="*/ 2446440 h 3038603"/>
                <a:gd name="connsiteX289" fmla="*/ 1773516 w 3402569"/>
                <a:gd name="connsiteY289" fmla="*/ 2484856 h 3038603"/>
                <a:gd name="connsiteX290" fmla="*/ 1780072 w 3402569"/>
                <a:gd name="connsiteY290" fmla="*/ 2493648 h 3038603"/>
                <a:gd name="connsiteX291" fmla="*/ 1782754 w 3402569"/>
                <a:gd name="connsiteY291" fmla="*/ 2494095 h 3038603"/>
                <a:gd name="connsiteX292" fmla="*/ 1861586 w 3402569"/>
                <a:gd name="connsiteY292" fmla="*/ 2494095 h 3038603"/>
                <a:gd name="connsiteX293" fmla="*/ 1866354 w 3402569"/>
                <a:gd name="connsiteY293" fmla="*/ 2492754 h 3038603"/>
                <a:gd name="connsiteX294" fmla="*/ 1870823 w 3402569"/>
                <a:gd name="connsiteY294" fmla="*/ 2484856 h 3038603"/>
                <a:gd name="connsiteX295" fmla="*/ 1870823 w 3402569"/>
                <a:gd name="connsiteY295" fmla="*/ 2351069 h 3038603"/>
                <a:gd name="connsiteX296" fmla="*/ 1863522 w 3402569"/>
                <a:gd name="connsiteY296" fmla="*/ 2333635 h 3038603"/>
                <a:gd name="connsiteX297" fmla="*/ 1863224 w 3402569"/>
                <a:gd name="connsiteY297" fmla="*/ 2333337 h 3038603"/>
                <a:gd name="connsiteX298" fmla="*/ 1852942 w 3402569"/>
                <a:gd name="connsiteY298" fmla="*/ 2327375 h 3038603"/>
                <a:gd name="connsiteX299" fmla="*/ 1851302 w 3402569"/>
                <a:gd name="connsiteY299" fmla="*/ 2326630 h 3038603"/>
                <a:gd name="connsiteX300" fmla="*/ 1841766 w 3402569"/>
                <a:gd name="connsiteY300" fmla="*/ 2317094 h 3038603"/>
                <a:gd name="connsiteX301" fmla="*/ 1841766 w 3402569"/>
                <a:gd name="connsiteY301" fmla="*/ 2317079 h 3038603"/>
                <a:gd name="connsiteX302" fmla="*/ 1851302 w 3402569"/>
                <a:gd name="connsiteY302" fmla="*/ 2326615 h 3038603"/>
                <a:gd name="connsiteX303" fmla="*/ 1852942 w 3402569"/>
                <a:gd name="connsiteY303" fmla="*/ 2327360 h 3038603"/>
                <a:gd name="connsiteX304" fmla="*/ 1863224 w 3402569"/>
                <a:gd name="connsiteY304" fmla="*/ 2333322 h 3038603"/>
                <a:gd name="connsiteX305" fmla="*/ 1863522 w 3402569"/>
                <a:gd name="connsiteY305" fmla="*/ 2333618 h 3038603"/>
                <a:gd name="connsiteX306" fmla="*/ 1870823 w 3402569"/>
                <a:gd name="connsiteY306" fmla="*/ 2351054 h 3038603"/>
                <a:gd name="connsiteX307" fmla="*/ 1870823 w 3402569"/>
                <a:gd name="connsiteY307" fmla="*/ 2351039 h 3038603"/>
                <a:gd name="connsiteX308" fmla="*/ 1863522 w 3402569"/>
                <a:gd name="connsiteY308" fmla="*/ 2333604 h 3038603"/>
                <a:gd name="connsiteX309" fmla="*/ 1863224 w 3402569"/>
                <a:gd name="connsiteY309" fmla="*/ 2333305 h 3038603"/>
                <a:gd name="connsiteX310" fmla="*/ 1852942 w 3402569"/>
                <a:gd name="connsiteY310" fmla="*/ 2327346 h 3038603"/>
                <a:gd name="connsiteX311" fmla="*/ 1851302 w 3402569"/>
                <a:gd name="connsiteY311" fmla="*/ 2326600 h 3038603"/>
                <a:gd name="connsiteX312" fmla="*/ 1841766 w 3402569"/>
                <a:gd name="connsiteY312" fmla="*/ 2317064 h 3038603"/>
                <a:gd name="connsiteX313" fmla="*/ 1841766 w 3402569"/>
                <a:gd name="connsiteY313" fmla="*/ 2316945 h 3038603"/>
                <a:gd name="connsiteX314" fmla="*/ 1841319 w 3402569"/>
                <a:gd name="connsiteY314" fmla="*/ 2316348 h 3038603"/>
                <a:gd name="connsiteX315" fmla="*/ 1840872 w 3402569"/>
                <a:gd name="connsiteY315" fmla="*/ 2315603 h 3038603"/>
                <a:gd name="connsiteX316" fmla="*/ 2050809 w 3402569"/>
                <a:gd name="connsiteY316" fmla="*/ 2314542 h 3038603"/>
                <a:gd name="connsiteX317" fmla="*/ 2050818 w 3402569"/>
                <a:gd name="connsiteY317" fmla="*/ 2314548 h 3038603"/>
                <a:gd name="connsiteX318" fmla="*/ 2050091 w 3402569"/>
                <a:gd name="connsiteY318" fmla="*/ 2315275 h 3038603"/>
                <a:gd name="connsiteX319" fmla="*/ 2049644 w 3402569"/>
                <a:gd name="connsiteY319" fmla="*/ 2315573 h 3038603"/>
                <a:gd name="connsiteX320" fmla="*/ 2032061 w 3402569"/>
                <a:gd name="connsiteY320" fmla="*/ 2327793 h 3038603"/>
                <a:gd name="connsiteX321" fmla="*/ 2031912 w 3402569"/>
                <a:gd name="connsiteY321" fmla="*/ 2327942 h 3038603"/>
                <a:gd name="connsiteX322" fmla="*/ 2031613 w 3402569"/>
                <a:gd name="connsiteY322" fmla="*/ 2328240 h 3038603"/>
                <a:gd name="connsiteX323" fmla="*/ 2023865 w 3402569"/>
                <a:gd name="connsiteY323" fmla="*/ 2351039 h 3038603"/>
                <a:gd name="connsiteX324" fmla="*/ 2023865 w 3402569"/>
                <a:gd name="connsiteY324" fmla="*/ 2351025 h 3038603"/>
                <a:gd name="connsiteX325" fmla="*/ 2031613 w 3402569"/>
                <a:gd name="connsiteY325" fmla="*/ 2328225 h 3038603"/>
                <a:gd name="connsiteX326" fmla="*/ 2031912 w 3402569"/>
                <a:gd name="connsiteY326" fmla="*/ 2327927 h 3038603"/>
                <a:gd name="connsiteX327" fmla="*/ 2032061 w 3402569"/>
                <a:gd name="connsiteY327" fmla="*/ 2327778 h 3038603"/>
                <a:gd name="connsiteX328" fmla="*/ 2049644 w 3402569"/>
                <a:gd name="connsiteY328" fmla="*/ 2315559 h 3038603"/>
                <a:gd name="connsiteX329" fmla="*/ 2050091 w 3402569"/>
                <a:gd name="connsiteY329" fmla="*/ 2315260 h 3038603"/>
                <a:gd name="connsiteX330" fmla="*/ 1856233 w 3402569"/>
                <a:gd name="connsiteY330" fmla="*/ 2314541 h 3038603"/>
                <a:gd name="connsiteX331" fmla="*/ 1857562 w 3402569"/>
                <a:gd name="connsiteY331" fmla="*/ 2315573 h 3038603"/>
                <a:gd name="connsiteX332" fmla="*/ 1873785 w 3402569"/>
                <a:gd name="connsiteY332" fmla="*/ 2326284 h 3038603"/>
                <a:gd name="connsiteX333" fmla="*/ 1882297 w 3402569"/>
                <a:gd name="connsiteY333" fmla="*/ 2343589 h 3038603"/>
                <a:gd name="connsiteX334" fmla="*/ 1882297 w 3402569"/>
                <a:gd name="connsiteY334" fmla="*/ 2343603 h 3038603"/>
                <a:gd name="connsiteX335" fmla="*/ 1857562 w 3402569"/>
                <a:gd name="connsiteY335" fmla="*/ 2315588 h 3038603"/>
                <a:gd name="connsiteX336" fmla="*/ 1856227 w 3402569"/>
                <a:gd name="connsiteY336" fmla="*/ 2314550 h 3038603"/>
                <a:gd name="connsiteX337" fmla="*/ 1917011 w 3402569"/>
                <a:gd name="connsiteY337" fmla="*/ 2314539 h 3038603"/>
                <a:gd name="connsiteX338" fmla="*/ 1917020 w 3402569"/>
                <a:gd name="connsiteY338" fmla="*/ 2314544 h 3038603"/>
                <a:gd name="connsiteX339" fmla="*/ 1917011 w 3402569"/>
                <a:gd name="connsiteY339" fmla="*/ 2314554 h 3038603"/>
                <a:gd name="connsiteX340" fmla="*/ 1916871 w 3402569"/>
                <a:gd name="connsiteY340" fmla="*/ 2314694 h 3038603"/>
                <a:gd name="connsiteX341" fmla="*/ 1916125 w 3402569"/>
                <a:gd name="connsiteY341" fmla="*/ 2315290 h 3038603"/>
                <a:gd name="connsiteX342" fmla="*/ 1915827 w 3402569"/>
                <a:gd name="connsiteY342" fmla="*/ 2315588 h 3038603"/>
                <a:gd name="connsiteX343" fmla="*/ 1899286 w 3402569"/>
                <a:gd name="connsiteY343" fmla="*/ 2326764 h 3038603"/>
                <a:gd name="connsiteX344" fmla="*/ 1898988 w 3402569"/>
                <a:gd name="connsiteY344" fmla="*/ 2327062 h 3038603"/>
                <a:gd name="connsiteX345" fmla="*/ 1890048 w 3402569"/>
                <a:gd name="connsiteY345" fmla="*/ 2351054 h 3038603"/>
                <a:gd name="connsiteX346" fmla="*/ 1890048 w 3402569"/>
                <a:gd name="connsiteY346" fmla="*/ 2351039 h 3038603"/>
                <a:gd name="connsiteX347" fmla="*/ 1898988 w 3402569"/>
                <a:gd name="connsiteY347" fmla="*/ 2327047 h 3038603"/>
                <a:gd name="connsiteX348" fmla="*/ 1899286 w 3402569"/>
                <a:gd name="connsiteY348" fmla="*/ 2326749 h 3038603"/>
                <a:gd name="connsiteX349" fmla="*/ 1915827 w 3402569"/>
                <a:gd name="connsiteY349" fmla="*/ 2315573 h 3038603"/>
                <a:gd name="connsiteX350" fmla="*/ 1916125 w 3402569"/>
                <a:gd name="connsiteY350" fmla="*/ 2315275 h 3038603"/>
                <a:gd name="connsiteX351" fmla="*/ 1916871 w 3402569"/>
                <a:gd name="connsiteY351" fmla="*/ 2314679 h 3038603"/>
                <a:gd name="connsiteX352" fmla="*/ 1917002 w 3402569"/>
                <a:gd name="connsiteY352" fmla="*/ 2314548 h 3038603"/>
                <a:gd name="connsiteX353" fmla="*/ 1985128 w 3402569"/>
                <a:gd name="connsiteY353" fmla="*/ 2314535 h 3038603"/>
                <a:gd name="connsiteX354" fmla="*/ 1985134 w 3402569"/>
                <a:gd name="connsiteY354" fmla="*/ 2314541 h 3038603"/>
                <a:gd name="connsiteX355" fmla="*/ 1986461 w 3402569"/>
                <a:gd name="connsiteY355" fmla="*/ 2315573 h 3038603"/>
                <a:gd name="connsiteX356" fmla="*/ 2012092 w 3402569"/>
                <a:gd name="connsiteY356" fmla="*/ 2351039 h 3038603"/>
                <a:gd name="connsiteX357" fmla="*/ 2012092 w 3402569"/>
                <a:gd name="connsiteY357" fmla="*/ 2351054 h 3038603"/>
                <a:gd name="connsiteX358" fmla="*/ 1986461 w 3402569"/>
                <a:gd name="connsiteY358" fmla="*/ 2315588 h 3038603"/>
                <a:gd name="connsiteX359" fmla="*/ 1985128 w 3402569"/>
                <a:gd name="connsiteY359" fmla="*/ 2314550 h 3038603"/>
                <a:gd name="connsiteX360" fmla="*/ 1985121 w 3402569"/>
                <a:gd name="connsiteY360" fmla="*/ 2314544 h 3038603"/>
                <a:gd name="connsiteX361" fmla="*/ 2119106 w 3402569"/>
                <a:gd name="connsiteY361" fmla="*/ 2314531 h 3038603"/>
                <a:gd name="connsiteX362" fmla="*/ 2120426 w 3402569"/>
                <a:gd name="connsiteY362" fmla="*/ 2315559 h 3038603"/>
                <a:gd name="connsiteX363" fmla="*/ 2146207 w 3402569"/>
                <a:gd name="connsiteY363" fmla="*/ 2351025 h 3038603"/>
                <a:gd name="connsiteX364" fmla="*/ 2146207 w 3402569"/>
                <a:gd name="connsiteY364" fmla="*/ 2351039 h 3038603"/>
                <a:gd name="connsiteX365" fmla="*/ 2139017 w 3402569"/>
                <a:gd name="connsiteY365" fmla="*/ 2329115 h 3038603"/>
                <a:gd name="connsiteX366" fmla="*/ 2120426 w 3402569"/>
                <a:gd name="connsiteY366" fmla="*/ 2315573 h 3038603"/>
                <a:gd name="connsiteX367" fmla="*/ 2119099 w 3402569"/>
                <a:gd name="connsiteY367" fmla="*/ 2314541 h 3038603"/>
                <a:gd name="connsiteX368" fmla="*/ 1228567 w 3402569"/>
                <a:gd name="connsiteY368" fmla="*/ 2311877 h 3038603"/>
                <a:gd name="connsiteX369" fmla="*/ 1232052 w 3402569"/>
                <a:gd name="connsiteY369" fmla="*/ 2323306 h 3038603"/>
                <a:gd name="connsiteX370" fmla="*/ 1236611 w 3402569"/>
                <a:gd name="connsiteY370" fmla="*/ 2338251 h 3038603"/>
                <a:gd name="connsiteX371" fmla="*/ 1521533 w 3402569"/>
                <a:gd name="connsiteY371" fmla="*/ 2309330 h 3038603"/>
                <a:gd name="connsiteX372" fmla="*/ 1521533 w 3402569"/>
                <a:gd name="connsiteY372" fmla="*/ 2309345 h 3038603"/>
                <a:gd name="connsiteX373" fmla="*/ 1705665 w 3402569"/>
                <a:gd name="connsiteY373" fmla="*/ 2309345 h 3038603"/>
                <a:gd name="connsiteX374" fmla="*/ 1705680 w 3402569"/>
                <a:gd name="connsiteY374" fmla="*/ 2309330 h 3038603"/>
                <a:gd name="connsiteX375" fmla="*/ 1779327 w 3402569"/>
                <a:gd name="connsiteY375" fmla="*/ 2307094 h 3038603"/>
                <a:gd name="connsiteX376" fmla="*/ 1779625 w 3402569"/>
                <a:gd name="connsiteY376" fmla="*/ 2307243 h 3038603"/>
                <a:gd name="connsiteX377" fmla="*/ 1782607 w 3402569"/>
                <a:gd name="connsiteY377" fmla="*/ 2311117 h 3038603"/>
                <a:gd name="connsiteX378" fmla="*/ 1787962 w 3402569"/>
                <a:gd name="connsiteY378" fmla="*/ 2314539 h 3038603"/>
                <a:gd name="connsiteX379" fmla="*/ 1787952 w 3402569"/>
                <a:gd name="connsiteY379" fmla="*/ 2314548 h 3038603"/>
                <a:gd name="connsiteX380" fmla="*/ 1782607 w 3402569"/>
                <a:gd name="connsiteY380" fmla="*/ 2311132 h 3038603"/>
                <a:gd name="connsiteX381" fmla="*/ 1779625 w 3402569"/>
                <a:gd name="connsiteY381" fmla="*/ 2307258 h 3038603"/>
                <a:gd name="connsiteX382" fmla="*/ 1779327 w 3402569"/>
                <a:gd name="connsiteY382" fmla="*/ 2307109 h 3038603"/>
                <a:gd name="connsiteX383" fmla="*/ 1867098 w 3402569"/>
                <a:gd name="connsiteY383" fmla="*/ 2299196 h 3038603"/>
                <a:gd name="connsiteX384" fmla="*/ 1867098 w 3402569"/>
                <a:gd name="connsiteY384" fmla="*/ 2299211 h 3038603"/>
                <a:gd name="connsiteX385" fmla="*/ 1856233 w 3402569"/>
                <a:gd name="connsiteY385" fmla="*/ 2314541 h 3038603"/>
                <a:gd name="connsiteX386" fmla="*/ 1856226 w 3402569"/>
                <a:gd name="connsiteY386" fmla="*/ 2314535 h 3038603"/>
                <a:gd name="connsiteX387" fmla="*/ 2129964 w 3402569"/>
                <a:gd name="connsiteY387" fmla="*/ 2299181 h 3038603"/>
                <a:gd name="connsiteX388" fmla="*/ 2129964 w 3402569"/>
                <a:gd name="connsiteY388" fmla="*/ 2299196 h 3038603"/>
                <a:gd name="connsiteX389" fmla="*/ 2129964 w 3402569"/>
                <a:gd name="connsiteY389" fmla="*/ 2299211 h 3038603"/>
                <a:gd name="connsiteX390" fmla="*/ 2119106 w 3402569"/>
                <a:gd name="connsiteY390" fmla="*/ 2314531 h 3038603"/>
                <a:gd name="connsiteX391" fmla="*/ 2119099 w 3402569"/>
                <a:gd name="connsiteY391" fmla="*/ 2314526 h 3038603"/>
                <a:gd name="connsiteX392" fmla="*/ 2119093 w 3402569"/>
                <a:gd name="connsiteY392" fmla="*/ 2314521 h 3038603"/>
                <a:gd name="connsiteX393" fmla="*/ 2040108 w 3402569"/>
                <a:gd name="connsiteY393" fmla="*/ 2299181 h 3038603"/>
                <a:gd name="connsiteX394" fmla="*/ 2041895 w 3402569"/>
                <a:gd name="connsiteY394" fmla="*/ 2306632 h 3038603"/>
                <a:gd name="connsiteX395" fmla="*/ 2045620 w 3402569"/>
                <a:gd name="connsiteY395" fmla="*/ 2311252 h 3038603"/>
                <a:gd name="connsiteX396" fmla="*/ 2050827 w 3402569"/>
                <a:gd name="connsiteY396" fmla="*/ 2314524 h 3038603"/>
                <a:gd name="connsiteX397" fmla="*/ 2050818 w 3402569"/>
                <a:gd name="connsiteY397" fmla="*/ 2314533 h 3038603"/>
                <a:gd name="connsiteX398" fmla="*/ 2050809 w 3402569"/>
                <a:gd name="connsiteY398" fmla="*/ 2314542 h 3038603"/>
                <a:gd name="connsiteX399" fmla="*/ 2045620 w 3402569"/>
                <a:gd name="connsiteY399" fmla="*/ 2311281 h 3038603"/>
                <a:gd name="connsiteX400" fmla="*/ 2041895 w 3402569"/>
                <a:gd name="connsiteY400" fmla="*/ 2306661 h 3038603"/>
                <a:gd name="connsiteX401" fmla="*/ 2040108 w 3402569"/>
                <a:gd name="connsiteY401" fmla="*/ 2299211 h 3038603"/>
                <a:gd name="connsiteX402" fmla="*/ 2040108 w 3402569"/>
                <a:gd name="connsiteY402" fmla="*/ 2299196 h 3038603"/>
                <a:gd name="connsiteX403" fmla="*/ 1996148 w 3402569"/>
                <a:gd name="connsiteY403" fmla="*/ 2299181 h 3038603"/>
                <a:gd name="connsiteX404" fmla="*/ 1996148 w 3402569"/>
                <a:gd name="connsiteY404" fmla="*/ 2299196 h 3038603"/>
                <a:gd name="connsiteX405" fmla="*/ 1985128 w 3402569"/>
                <a:gd name="connsiteY405" fmla="*/ 2314535 h 3038603"/>
                <a:gd name="connsiteX406" fmla="*/ 1985121 w 3402569"/>
                <a:gd name="connsiteY406" fmla="*/ 2314530 h 3038603"/>
                <a:gd name="connsiteX407" fmla="*/ 1996148 w 3402569"/>
                <a:gd name="connsiteY407" fmla="*/ 2299181 h 3038603"/>
                <a:gd name="connsiteX408" fmla="*/ 1906140 w 3402569"/>
                <a:gd name="connsiteY408" fmla="*/ 2299181 h 3038603"/>
                <a:gd name="connsiteX409" fmla="*/ 1907929 w 3402569"/>
                <a:gd name="connsiteY409" fmla="*/ 2306632 h 3038603"/>
                <a:gd name="connsiteX410" fmla="*/ 1911654 w 3402569"/>
                <a:gd name="connsiteY410" fmla="*/ 2311252 h 3038603"/>
                <a:gd name="connsiteX411" fmla="*/ 1917020 w 3402569"/>
                <a:gd name="connsiteY411" fmla="*/ 2314530 h 3038603"/>
                <a:gd name="connsiteX412" fmla="*/ 1917011 w 3402569"/>
                <a:gd name="connsiteY412" fmla="*/ 2314539 h 3038603"/>
                <a:gd name="connsiteX413" fmla="*/ 1911654 w 3402569"/>
                <a:gd name="connsiteY413" fmla="*/ 2311266 h 3038603"/>
                <a:gd name="connsiteX414" fmla="*/ 1907929 w 3402569"/>
                <a:gd name="connsiteY414" fmla="*/ 2306647 h 3038603"/>
                <a:gd name="connsiteX415" fmla="*/ 1906140 w 3402569"/>
                <a:gd name="connsiteY415" fmla="*/ 2299196 h 3038603"/>
                <a:gd name="connsiteX416" fmla="*/ 1521533 w 3402569"/>
                <a:gd name="connsiteY416" fmla="*/ 2283564 h 3038603"/>
                <a:gd name="connsiteX417" fmla="*/ 1521533 w 3402569"/>
                <a:gd name="connsiteY417" fmla="*/ 2309315 h 3038603"/>
                <a:gd name="connsiteX418" fmla="*/ 1705695 w 3402569"/>
                <a:gd name="connsiteY418" fmla="*/ 2309315 h 3038603"/>
                <a:gd name="connsiteX419" fmla="*/ 1706906 w 3402569"/>
                <a:gd name="connsiteY419" fmla="*/ 2308104 h 3038603"/>
                <a:gd name="connsiteX420" fmla="*/ 1706906 w 3402569"/>
                <a:gd name="connsiteY420" fmla="*/ 2283564 h 3038603"/>
                <a:gd name="connsiteX421" fmla="*/ 1521533 w 3402569"/>
                <a:gd name="connsiteY421" fmla="*/ 2283535 h 3038603"/>
                <a:gd name="connsiteX422" fmla="*/ 1521533 w 3402569"/>
                <a:gd name="connsiteY422" fmla="*/ 2283549 h 3038603"/>
                <a:gd name="connsiteX423" fmla="*/ 1706906 w 3402569"/>
                <a:gd name="connsiteY423" fmla="*/ 2283549 h 3038603"/>
                <a:gd name="connsiteX424" fmla="*/ 1706906 w 3402569"/>
                <a:gd name="connsiteY424" fmla="*/ 2283535 h 3038603"/>
                <a:gd name="connsiteX425" fmla="*/ 675710 w 3402569"/>
                <a:gd name="connsiteY425" fmla="*/ 2283400 h 3038603"/>
                <a:gd name="connsiteX426" fmla="*/ 673476 w 3402569"/>
                <a:gd name="connsiteY426" fmla="*/ 2294278 h 3038603"/>
                <a:gd name="connsiteX427" fmla="*/ 673476 w 3402569"/>
                <a:gd name="connsiteY427" fmla="*/ 2294263 h 3038603"/>
                <a:gd name="connsiteX428" fmla="*/ 675710 w 3402569"/>
                <a:gd name="connsiteY428" fmla="*/ 2283400 h 3038603"/>
                <a:gd name="connsiteX429" fmla="*/ 1752802 w 3402569"/>
                <a:gd name="connsiteY429" fmla="*/ 2279657 h 3038603"/>
                <a:gd name="connsiteX430" fmla="*/ 1719720 w 3402569"/>
                <a:gd name="connsiteY430" fmla="*/ 2312739 h 3038603"/>
                <a:gd name="connsiteX431" fmla="*/ 1719720 w 3402569"/>
                <a:gd name="connsiteY431" fmla="*/ 2476063 h 3038603"/>
                <a:gd name="connsiteX432" fmla="*/ 1714225 w 3402569"/>
                <a:gd name="connsiteY432" fmla="*/ 2494617 h 3038603"/>
                <a:gd name="connsiteX433" fmla="*/ 1699901 w 3402569"/>
                <a:gd name="connsiteY433" fmla="*/ 2506911 h 3038603"/>
                <a:gd name="connsiteX434" fmla="*/ 1699919 w 3402569"/>
                <a:gd name="connsiteY434" fmla="*/ 2506911 h 3038603"/>
                <a:gd name="connsiteX435" fmla="*/ 1699901 w 3402569"/>
                <a:gd name="connsiteY435" fmla="*/ 2506926 h 3038603"/>
                <a:gd name="connsiteX436" fmla="*/ 1699919 w 3402569"/>
                <a:gd name="connsiteY436" fmla="*/ 2506926 h 3038603"/>
                <a:gd name="connsiteX437" fmla="*/ 1762030 w 3402569"/>
                <a:gd name="connsiteY437" fmla="*/ 2506926 h 3038603"/>
                <a:gd name="connsiteX438" fmla="*/ 1762042 w 3402569"/>
                <a:gd name="connsiteY438" fmla="*/ 2506926 h 3038603"/>
                <a:gd name="connsiteX439" fmla="*/ 1762030 w 3402569"/>
                <a:gd name="connsiteY439" fmla="*/ 2506911 h 3038603"/>
                <a:gd name="connsiteX440" fmla="*/ 1762042 w 3402569"/>
                <a:gd name="connsiteY440" fmla="*/ 2506911 h 3038603"/>
                <a:gd name="connsiteX441" fmla="*/ 1759508 w 3402569"/>
                <a:gd name="connsiteY441" fmla="*/ 2503782 h 3038603"/>
                <a:gd name="connsiteX442" fmla="*/ 1759060 w 3402569"/>
                <a:gd name="connsiteY442" fmla="*/ 2503186 h 3038603"/>
                <a:gd name="connsiteX443" fmla="*/ 1754293 w 3402569"/>
                <a:gd name="connsiteY443" fmla="*/ 2493052 h 3038603"/>
                <a:gd name="connsiteX444" fmla="*/ 1752802 w 3402569"/>
                <a:gd name="connsiteY444" fmla="*/ 2482770 h 3038603"/>
                <a:gd name="connsiteX445" fmla="*/ 1521533 w 3402569"/>
                <a:gd name="connsiteY445" fmla="*/ 2270733 h 3038603"/>
                <a:gd name="connsiteX446" fmla="*/ 1521533 w 3402569"/>
                <a:gd name="connsiteY446" fmla="*/ 2270748 h 3038603"/>
                <a:gd name="connsiteX447" fmla="*/ 1706906 w 3402569"/>
                <a:gd name="connsiteY447" fmla="*/ 2270748 h 3038603"/>
                <a:gd name="connsiteX448" fmla="*/ 1706906 w 3402569"/>
                <a:gd name="connsiteY448" fmla="*/ 2270733 h 3038603"/>
                <a:gd name="connsiteX449" fmla="*/ 935451 w 3402569"/>
                <a:gd name="connsiteY449" fmla="*/ 2268066 h 3038603"/>
                <a:gd name="connsiteX450" fmla="*/ 935451 w 3402569"/>
                <a:gd name="connsiteY450" fmla="*/ 2278915 h 3038603"/>
                <a:gd name="connsiteX451" fmla="*/ 919656 w 3402569"/>
                <a:gd name="connsiteY451" fmla="*/ 2278915 h 3038603"/>
                <a:gd name="connsiteX452" fmla="*/ 919664 w 3402569"/>
                <a:gd name="connsiteY452" fmla="*/ 2278930 h 3038603"/>
                <a:gd name="connsiteX453" fmla="*/ 919656 w 3402569"/>
                <a:gd name="connsiteY453" fmla="*/ 2278930 h 3038603"/>
                <a:gd name="connsiteX454" fmla="*/ 919664 w 3402569"/>
                <a:gd name="connsiteY454" fmla="*/ 2278944 h 3038603"/>
                <a:gd name="connsiteX455" fmla="*/ 919668 w 3402569"/>
                <a:gd name="connsiteY455" fmla="*/ 2278944 h 3038603"/>
                <a:gd name="connsiteX456" fmla="*/ 920546 w 3402569"/>
                <a:gd name="connsiteY456" fmla="*/ 2280555 h 3038603"/>
                <a:gd name="connsiteX457" fmla="*/ 924271 w 3402569"/>
                <a:gd name="connsiteY457" fmla="*/ 2294263 h 3038603"/>
                <a:gd name="connsiteX458" fmla="*/ 924271 w 3402569"/>
                <a:gd name="connsiteY458" fmla="*/ 2294278 h 3038603"/>
                <a:gd name="connsiteX459" fmla="*/ 920546 w 3402569"/>
                <a:gd name="connsiteY459" fmla="*/ 2280569 h 3038603"/>
                <a:gd name="connsiteX460" fmla="*/ 919660 w 3402569"/>
                <a:gd name="connsiteY460" fmla="*/ 2278944 h 3038603"/>
                <a:gd name="connsiteX461" fmla="*/ 919656 w 3402569"/>
                <a:gd name="connsiteY461" fmla="*/ 2278944 h 3038603"/>
                <a:gd name="connsiteX462" fmla="*/ 920550 w 3402569"/>
                <a:gd name="connsiteY462" fmla="*/ 2280584 h 3038603"/>
                <a:gd name="connsiteX463" fmla="*/ 924275 w 3402569"/>
                <a:gd name="connsiteY463" fmla="*/ 2294293 h 3038603"/>
                <a:gd name="connsiteX464" fmla="*/ 924275 w 3402569"/>
                <a:gd name="connsiteY464" fmla="*/ 2335393 h 3038603"/>
                <a:gd name="connsiteX465" fmla="*/ 1066287 w 3402569"/>
                <a:gd name="connsiteY465" fmla="*/ 2335393 h 3038603"/>
                <a:gd name="connsiteX466" fmla="*/ 1066287 w 3402569"/>
                <a:gd name="connsiteY466" fmla="*/ 2335407 h 3038603"/>
                <a:gd name="connsiteX467" fmla="*/ 924275 w 3402569"/>
                <a:gd name="connsiteY467" fmla="*/ 2335407 h 3038603"/>
                <a:gd name="connsiteX468" fmla="*/ 924275 w 3402569"/>
                <a:gd name="connsiteY468" fmla="*/ 2335422 h 3038603"/>
                <a:gd name="connsiteX469" fmla="*/ 1066287 w 3402569"/>
                <a:gd name="connsiteY469" fmla="*/ 2335422 h 3038603"/>
                <a:gd name="connsiteX470" fmla="*/ 1066287 w 3402569"/>
                <a:gd name="connsiteY470" fmla="*/ 2459673 h 3038603"/>
                <a:gd name="connsiteX471" fmla="*/ 924275 w 3402569"/>
                <a:gd name="connsiteY471" fmla="*/ 2459673 h 3038603"/>
                <a:gd name="connsiteX472" fmla="*/ 924275 w 3402569"/>
                <a:gd name="connsiteY472" fmla="*/ 2459688 h 3038603"/>
                <a:gd name="connsiteX473" fmla="*/ 1066287 w 3402569"/>
                <a:gd name="connsiteY473" fmla="*/ 2459688 h 3038603"/>
                <a:gd name="connsiteX474" fmla="*/ 1066287 w 3402569"/>
                <a:gd name="connsiteY474" fmla="*/ 2459703 h 3038603"/>
                <a:gd name="connsiteX475" fmla="*/ 924275 w 3402569"/>
                <a:gd name="connsiteY475" fmla="*/ 2459703 h 3038603"/>
                <a:gd name="connsiteX476" fmla="*/ 924275 w 3402569"/>
                <a:gd name="connsiteY476" fmla="*/ 2489476 h 3038603"/>
                <a:gd name="connsiteX477" fmla="*/ 924269 w 3402569"/>
                <a:gd name="connsiteY477" fmla="*/ 2489494 h 3038603"/>
                <a:gd name="connsiteX478" fmla="*/ 924269 w 3402569"/>
                <a:gd name="connsiteY478" fmla="*/ 2489505 h 3038603"/>
                <a:gd name="connsiteX479" fmla="*/ 919659 w 3402569"/>
                <a:gd name="connsiteY479" fmla="*/ 2504824 h 3038603"/>
                <a:gd name="connsiteX480" fmla="*/ 919661 w 3402569"/>
                <a:gd name="connsiteY480" fmla="*/ 2504824 h 3038603"/>
                <a:gd name="connsiteX481" fmla="*/ 919656 w 3402569"/>
                <a:gd name="connsiteY481" fmla="*/ 2504839 h 3038603"/>
                <a:gd name="connsiteX482" fmla="*/ 919661 w 3402569"/>
                <a:gd name="connsiteY482" fmla="*/ 2504839 h 3038603"/>
                <a:gd name="connsiteX483" fmla="*/ 919656 w 3402569"/>
                <a:gd name="connsiteY483" fmla="*/ 2504854 h 3038603"/>
                <a:gd name="connsiteX484" fmla="*/ 919663 w 3402569"/>
                <a:gd name="connsiteY484" fmla="*/ 2504854 h 3038603"/>
                <a:gd name="connsiteX485" fmla="*/ 919668 w 3402569"/>
                <a:gd name="connsiteY485" fmla="*/ 2504839 h 3038603"/>
                <a:gd name="connsiteX486" fmla="*/ 919661 w 3402569"/>
                <a:gd name="connsiteY486" fmla="*/ 2504839 h 3038603"/>
                <a:gd name="connsiteX487" fmla="*/ 919665 w 3402569"/>
                <a:gd name="connsiteY487" fmla="*/ 2504824 h 3038603"/>
                <a:gd name="connsiteX488" fmla="*/ 1071949 w 3402569"/>
                <a:gd name="connsiteY488" fmla="*/ 2504824 h 3038603"/>
                <a:gd name="connsiteX489" fmla="*/ 1084318 w 3402569"/>
                <a:gd name="connsiteY489" fmla="*/ 2498566 h 3038603"/>
                <a:gd name="connsiteX490" fmla="*/ 1087300 w 3402569"/>
                <a:gd name="connsiteY490" fmla="*/ 2489476 h 3038603"/>
                <a:gd name="connsiteX491" fmla="*/ 1087300 w 3402569"/>
                <a:gd name="connsiteY491" fmla="*/ 2294293 h 3038603"/>
                <a:gd name="connsiteX492" fmla="*/ 1079846 w 3402569"/>
                <a:gd name="connsiteY492" fmla="*/ 2281181 h 3038603"/>
                <a:gd name="connsiteX493" fmla="*/ 1071949 w 3402569"/>
                <a:gd name="connsiteY493" fmla="*/ 2278944 h 3038603"/>
                <a:gd name="connsiteX494" fmla="*/ 1013236 w 3402569"/>
                <a:gd name="connsiteY494" fmla="*/ 2278944 h 3038603"/>
                <a:gd name="connsiteX495" fmla="*/ 1013236 w 3402569"/>
                <a:gd name="connsiteY495" fmla="*/ 2278930 h 3038603"/>
                <a:gd name="connsiteX496" fmla="*/ 1071949 w 3402569"/>
                <a:gd name="connsiteY496" fmla="*/ 2278930 h 3038603"/>
                <a:gd name="connsiteX497" fmla="*/ 1079846 w 3402569"/>
                <a:gd name="connsiteY497" fmla="*/ 2281166 h 3038603"/>
                <a:gd name="connsiteX498" fmla="*/ 1087300 w 3402569"/>
                <a:gd name="connsiteY498" fmla="*/ 2294278 h 3038603"/>
                <a:gd name="connsiteX499" fmla="*/ 1087300 w 3402569"/>
                <a:gd name="connsiteY499" fmla="*/ 2294263 h 3038603"/>
                <a:gd name="connsiteX500" fmla="*/ 1079846 w 3402569"/>
                <a:gd name="connsiteY500" fmla="*/ 2281151 h 3038603"/>
                <a:gd name="connsiteX501" fmla="*/ 1071949 w 3402569"/>
                <a:gd name="connsiteY501" fmla="*/ 2278915 h 3038603"/>
                <a:gd name="connsiteX502" fmla="*/ 1013236 w 3402569"/>
                <a:gd name="connsiteY502" fmla="*/ 2278915 h 3038603"/>
                <a:gd name="connsiteX503" fmla="*/ 1013236 w 3402569"/>
                <a:gd name="connsiteY503" fmla="*/ 2268066 h 3038603"/>
                <a:gd name="connsiteX504" fmla="*/ 760057 w 3402569"/>
                <a:gd name="connsiteY504" fmla="*/ 2268066 h 3038603"/>
                <a:gd name="connsiteX505" fmla="*/ 760057 w 3402569"/>
                <a:gd name="connsiteY505" fmla="*/ 2278915 h 3038603"/>
                <a:gd name="connsiteX506" fmla="*/ 701196 w 3402569"/>
                <a:gd name="connsiteY506" fmla="*/ 2278915 h 3038603"/>
                <a:gd name="connsiteX507" fmla="*/ 694489 w 3402569"/>
                <a:gd name="connsiteY507" fmla="*/ 2280555 h 3038603"/>
                <a:gd name="connsiteX508" fmla="*/ 685995 w 3402569"/>
                <a:gd name="connsiteY508" fmla="*/ 2294263 h 3038603"/>
                <a:gd name="connsiteX509" fmla="*/ 685995 w 3402569"/>
                <a:gd name="connsiteY509" fmla="*/ 2294278 h 3038603"/>
                <a:gd name="connsiteX510" fmla="*/ 694489 w 3402569"/>
                <a:gd name="connsiteY510" fmla="*/ 2280569 h 3038603"/>
                <a:gd name="connsiteX511" fmla="*/ 701196 w 3402569"/>
                <a:gd name="connsiteY511" fmla="*/ 2278930 h 3038603"/>
                <a:gd name="connsiteX512" fmla="*/ 760057 w 3402569"/>
                <a:gd name="connsiteY512" fmla="*/ 2278930 h 3038603"/>
                <a:gd name="connsiteX513" fmla="*/ 760057 w 3402569"/>
                <a:gd name="connsiteY513" fmla="*/ 2278944 h 3038603"/>
                <a:gd name="connsiteX514" fmla="*/ 701196 w 3402569"/>
                <a:gd name="connsiteY514" fmla="*/ 2278944 h 3038603"/>
                <a:gd name="connsiteX515" fmla="*/ 694489 w 3402569"/>
                <a:gd name="connsiteY515" fmla="*/ 2280584 h 3038603"/>
                <a:gd name="connsiteX516" fmla="*/ 685995 w 3402569"/>
                <a:gd name="connsiteY516" fmla="*/ 2294293 h 3038603"/>
                <a:gd name="connsiteX517" fmla="*/ 685995 w 3402569"/>
                <a:gd name="connsiteY517" fmla="*/ 2489476 h 3038603"/>
                <a:gd name="connsiteX518" fmla="*/ 690466 w 3402569"/>
                <a:gd name="connsiteY518" fmla="*/ 2500335 h 3038603"/>
                <a:gd name="connsiteX519" fmla="*/ 701196 w 3402569"/>
                <a:gd name="connsiteY519" fmla="*/ 2504824 h 3038603"/>
                <a:gd name="connsiteX520" fmla="*/ 896409 w 3402569"/>
                <a:gd name="connsiteY520" fmla="*/ 2504824 h 3038603"/>
                <a:gd name="connsiteX521" fmla="*/ 908776 w 3402569"/>
                <a:gd name="connsiteY521" fmla="*/ 2498566 h 3038603"/>
                <a:gd name="connsiteX522" fmla="*/ 911758 w 3402569"/>
                <a:gd name="connsiteY522" fmla="*/ 2489476 h 3038603"/>
                <a:gd name="connsiteX523" fmla="*/ 911758 w 3402569"/>
                <a:gd name="connsiteY523" fmla="*/ 2294293 h 3038603"/>
                <a:gd name="connsiteX524" fmla="*/ 904307 w 3402569"/>
                <a:gd name="connsiteY524" fmla="*/ 2281181 h 3038603"/>
                <a:gd name="connsiteX525" fmla="*/ 903114 w 3402569"/>
                <a:gd name="connsiteY525" fmla="*/ 2280584 h 3038603"/>
                <a:gd name="connsiteX526" fmla="*/ 896409 w 3402569"/>
                <a:gd name="connsiteY526" fmla="*/ 2278944 h 3038603"/>
                <a:gd name="connsiteX527" fmla="*/ 837694 w 3402569"/>
                <a:gd name="connsiteY527" fmla="*/ 2278944 h 3038603"/>
                <a:gd name="connsiteX528" fmla="*/ 837694 w 3402569"/>
                <a:gd name="connsiteY528" fmla="*/ 2278930 h 3038603"/>
                <a:gd name="connsiteX529" fmla="*/ 896409 w 3402569"/>
                <a:gd name="connsiteY529" fmla="*/ 2278930 h 3038603"/>
                <a:gd name="connsiteX530" fmla="*/ 903114 w 3402569"/>
                <a:gd name="connsiteY530" fmla="*/ 2280569 h 3038603"/>
                <a:gd name="connsiteX531" fmla="*/ 904307 w 3402569"/>
                <a:gd name="connsiteY531" fmla="*/ 2281166 h 3038603"/>
                <a:gd name="connsiteX532" fmla="*/ 911758 w 3402569"/>
                <a:gd name="connsiteY532" fmla="*/ 2294278 h 3038603"/>
                <a:gd name="connsiteX533" fmla="*/ 911758 w 3402569"/>
                <a:gd name="connsiteY533" fmla="*/ 2294263 h 3038603"/>
                <a:gd name="connsiteX534" fmla="*/ 904307 w 3402569"/>
                <a:gd name="connsiteY534" fmla="*/ 2281151 h 3038603"/>
                <a:gd name="connsiteX535" fmla="*/ 903114 w 3402569"/>
                <a:gd name="connsiteY535" fmla="*/ 2280555 h 3038603"/>
                <a:gd name="connsiteX536" fmla="*/ 896409 w 3402569"/>
                <a:gd name="connsiteY536" fmla="*/ 2278915 h 3038603"/>
                <a:gd name="connsiteX537" fmla="*/ 837694 w 3402569"/>
                <a:gd name="connsiteY537" fmla="*/ 2278915 h 3038603"/>
                <a:gd name="connsiteX538" fmla="*/ 837694 w 3402569"/>
                <a:gd name="connsiteY538" fmla="*/ 2268066 h 3038603"/>
                <a:gd name="connsiteX539" fmla="*/ 935451 w 3402569"/>
                <a:gd name="connsiteY539" fmla="*/ 2268037 h 3038603"/>
                <a:gd name="connsiteX540" fmla="*/ 935451 w 3402569"/>
                <a:gd name="connsiteY540" fmla="*/ 2268052 h 3038603"/>
                <a:gd name="connsiteX541" fmla="*/ 1013236 w 3402569"/>
                <a:gd name="connsiteY541" fmla="*/ 2268052 h 3038603"/>
                <a:gd name="connsiteX542" fmla="*/ 1013236 w 3402569"/>
                <a:gd name="connsiteY542" fmla="*/ 2268037 h 3038603"/>
                <a:gd name="connsiteX543" fmla="*/ 760057 w 3402569"/>
                <a:gd name="connsiteY543" fmla="*/ 2268037 h 3038603"/>
                <a:gd name="connsiteX544" fmla="*/ 760057 w 3402569"/>
                <a:gd name="connsiteY544" fmla="*/ 2268052 h 3038603"/>
                <a:gd name="connsiteX545" fmla="*/ 837694 w 3402569"/>
                <a:gd name="connsiteY545" fmla="*/ 2268052 h 3038603"/>
                <a:gd name="connsiteX546" fmla="*/ 837694 w 3402569"/>
                <a:gd name="connsiteY546" fmla="*/ 2268037 h 3038603"/>
                <a:gd name="connsiteX547" fmla="*/ 1031574 w 3402569"/>
                <a:gd name="connsiteY547" fmla="*/ 2266397 h 3038603"/>
                <a:gd name="connsiteX548" fmla="*/ 1031565 w 3402569"/>
                <a:gd name="connsiteY548" fmla="*/ 2266412 h 3038603"/>
                <a:gd name="connsiteX549" fmla="*/ 1031571 w 3402569"/>
                <a:gd name="connsiteY549" fmla="*/ 2266412 h 3038603"/>
                <a:gd name="connsiteX550" fmla="*/ 1031581 w 3402569"/>
                <a:gd name="connsiteY550" fmla="*/ 2266397 h 3038603"/>
                <a:gd name="connsiteX551" fmla="*/ 701193 w 3402569"/>
                <a:gd name="connsiteY551" fmla="*/ 2266397 h 3038603"/>
                <a:gd name="connsiteX552" fmla="*/ 741673 w 3402569"/>
                <a:gd name="connsiteY552" fmla="*/ 2266397 h 3038603"/>
                <a:gd name="connsiteX553" fmla="*/ 741699 w 3402569"/>
                <a:gd name="connsiteY553" fmla="*/ 2266412 h 3038603"/>
                <a:gd name="connsiteX554" fmla="*/ 701193 w 3402569"/>
                <a:gd name="connsiteY554" fmla="*/ 2266412 h 3038603"/>
                <a:gd name="connsiteX555" fmla="*/ 691804 w 3402569"/>
                <a:gd name="connsiteY555" fmla="*/ 2268201 h 3038603"/>
                <a:gd name="connsiteX556" fmla="*/ 675859 w 3402569"/>
                <a:gd name="connsiteY556" fmla="*/ 2283102 h 3038603"/>
                <a:gd name="connsiteX557" fmla="*/ 675710 w 3402569"/>
                <a:gd name="connsiteY557" fmla="*/ 2283400 h 3038603"/>
                <a:gd name="connsiteX558" fmla="*/ 675859 w 3402569"/>
                <a:gd name="connsiteY558" fmla="*/ 2283087 h 3038603"/>
                <a:gd name="connsiteX559" fmla="*/ 691804 w 3402569"/>
                <a:gd name="connsiteY559" fmla="*/ 2268186 h 3038603"/>
                <a:gd name="connsiteX560" fmla="*/ 701193 w 3402569"/>
                <a:gd name="connsiteY560" fmla="*/ 2266397 h 3038603"/>
                <a:gd name="connsiteX561" fmla="*/ 1218308 w 3402569"/>
                <a:gd name="connsiteY561" fmla="*/ 2264216 h 3038603"/>
                <a:gd name="connsiteX562" fmla="*/ 1228565 w 3402569"/>
                <a:gd name="connsiteY562" fmla="*/ 2311855 h 3038603"/>
                <a:gd name="connsiteX563" fmla="*/ 1234730 w 3402569"/>
                <a:gd name="connsiteY563" fmla="*/ 2332067 h 3038603"/>
                <a:gd name="connsiteX564" fmla="*/ 1241385 w 3402569"/>
                <a:gd name="connsiteY564" fmla="*/ 2353885 h 3038603"/>
                <a:gd name="connsiteX565" fmla="*/ 1251268 w 3402569"/>
                <a:gd name="connsiteY565" fmla="*/ 2385898 h 3038603"/>
                <a:gd name="connsiteX566" fmla="*/ 1251229 w 3402569"/>
                <a:gd name="connsiteY566" fmla="*/ 2385758 h 3038603"/>
                <a:gd name="connsiteX567" fmla="*/ 1241385 w 3402569"/>
                <a:gd name="connsiteY567" fmla="*/ 2353870 h 3038603"/>
                <a:gd name="connsiteX568" fmla="*/ 1228567 w 3402569"/>
                <a:gd name="connsiteY568" fmla="*/ 2311848 h 3038603"/>
                <a:gd name="connsiteX569" fmla="*/ 1218369 w 3402569"/>
                <a:gd name="connsiteY569" fmla="*/ 2264484 h 3038603"/>
                <a:gd name="connsiteX570" fmla="*/ 1218139 w 3402569"/>
                <a:gd name="connsiteY570" fmla="*/ 2263432 h 3038603"/>
                <a:gd name="connsiteX571" fmla="*/ 1218201 w 3402569"/>
                <a:gd name="connsiteY571" fmla="*/ 2263705 h 3038603"/>
                <a:gd name="connsiteX572" fmla="*/ 1218263 w 3402569"/>
                <a:gd name="connsiteY572" fmla="*/ 2263993 h 3038603"/>
                <a:gd name="connsiteX573" fmla="*/ 1218201 w 3402569"/>
                <a:gd name="connsiteY573" fmla="*/ 2263720 h 3038603"/>
                <a:gd name="connsiteX574" fmla="*/ 1218133 w 3402569"/>
                <a:gd name="connsiteY574" fmla="*/ 2263384 h 3038603"/>
                <a:gd name="connsiteX575" fmla="*/ 1218133 w 3402569"/>
                <a:gd name="connsiteY575" fmla="*/ 2263384 h 3038603"/>
                <a:gd name="connsiteX576" fmla="*/ 1218133 w 3402569"/>
                <a:gd name="connsiteY576" fmla="*/ 2263386 h 3038603"/>
                <a:gd name="connsiteX577" fmla="*/ 1521533 w 3402569"/>
                <a:gd name="connsiteY577" fmla="*/ 2262554 h 3038603"/>
                <a:gd name="connsiteX578" fmla="*/ 1521533 w 3402569"/>
                <a:gd name="connsiteY578" fmla="*/ 2270719 h 3038603"/>
                <a:gd name="connsiteX579" fmla="*/ 1706906 w 3402569"/>
                <a:gd name="connsiteY579" fmla="*/ 2270719 h 3038603"/>
                <a:gd name="connsiteX580" fmla="*/ 1706906 w 3402569"/>
                <a:gd name="connsiteY580" fmla="*/ 2262554 h 3038603"/>
                <a:gd name="connsiteX581" fmla="*/ 1521533 w 3402569"/>
                <a:gd name="connsiteY581" fmla="*/ 2262523 h 3038603"/>
                <a:gd name="connsiteX582" fmla="*/ 1521533 w 3402569"/>
                <a:gd name="connsiteY582" fmla="*/ 2262537 h 3038603"/>
                <a:gd name="connsiteX583" fmla="*/ 1706906 w 3402569"/>
                <a:gd name="connsiteY583" fmla="*/ 2262537 h 3038603"/>
                <a:gd name="connsiteX584" fmla="*/ 1706906 w 3402569"/>
                <a:gd name="connsiteY584" fmla="*/ 2262523 h 3038603"/>
                <a:gd name="connsiteX585" fmla="*/ 1777242 w 3402569"/>
                <a:gd name="connsiteY585" fmla="*/ 2255217 h 3038603"/>
                <a:gd name="connsiteX586" fmla="*/ 1765171 w 3402569"/>
                <a:gd name="connsiteY586" fmla="*/ 2267288 h 3038603"/>
                <a:gd name="connsiteX587" fmla="*/ 1765171 w 3402569"/>
                <a:gd name="connsiteY587" fmla="*/ 2334051 h 3038603"/>
                <a:gd name="connsiteX588" fmla="*/ 1769045 w 3402569"/>
                <a:gd name="connsiteY588" fmla="*/ 2327942 h 3038603"/>
                <a:gd name="connsiteX589" fmla="*/ 1769344 w 3402569"/>
                <a:gd name="connsiteY589" fmla="*/ 2327644 h 3038603"/>
                <a:gd name="connsiteX590" fmla="*/ 1769493 w 3402569"/>
                <a:gd name="connsiteY590" fmla="*/ 2327495 h 3038603"/>
                <a:gd name="connsiteX591" fmla="*/ 1786779 w 3402569"/>
                <a:gd name="connsiteY591" fmla="*/ 2315573 h 3038603"/>
                <a:gd name="connsiteX592" fmla="*/ 1787225 w 3402569"/>
                <a:gd name="connsiteY592" fmla="*/ 2315275 h 3038603"/>
                <a:gd name="connsiteX593" fmla="*/ 1787374 w 3402569"/>
                <a:gd name="connsiteY593" fmla="*/ 2315275 h 3038603"/>
                <a:gd name="connsiteX594" fmla="*/ 1787672 w 3402569"/>
                <a:gd name="connsiteY594" fmla="*/ 2314828 h 3038603"/>
                <a:gd name="connsiteX595" fmla="*/ 1787952 w 3402569"/>
                <a:gd name="connsiteY595" fmla="*/ 2314548 h 3038603"/>
                <a:gd name="connsiteX596" fmla="*/ 1787961 w 3402569"/>
                <a:gd name="connsiteY596" fmla="*/ 2314553 h 3038603"/>
                <a:gd name="connsiteX597" fmla="*/ 1787970 w 3402569"/>
                <a:gd name="connsiteY597" fmla="*/ 2314544 h 3038603"/>
                <a:gd name="connsiteX598" fmla="*/ 1787962 w 3402569"/>
                <a:gd name="connsiteY598" fmla="*/ 2314539 h 3038603"/>
                <a:gd name="connsiteX599" fmla="*/ 1787970 w 3402569"/>
                <a:gd name="connsiteY599" fmla="*/ 2314530 h 3038603"/>
                <a:gd name="connsiteX600" fmla="*/ 1782607 w 3402569"/>
                <a:gd name="connsiteY600" fmla="*/ 2311103 h 3038603"/>
                <a:gd name="connsiteX601" fmla="*/ 1779625 w 3402569"/>
                <a:gd name="connsiteY601" fmla="*/ 2307228 h 3038603"/>
                <a:gd name="connsiteX602" fmla="*/ 1779327 w 3402569"/>
                <a:gd name="connsiteY602" fmla="*/ 2307079 h 3038603"/>
                <a:gd name="connsiteX603" fmla="*/ 1779327 w 3402569"/>
                <a:gd name="connsiteY603" fmla="*/ 2306960 h 3038603"/>
                <a:gd name="connsiteX604" fmla="*/ 1777242 w 3402569"/>
                <a:gd name="connsiteY604" fmla="*/ 2299211 h 3038603"/>
                <a:gd name="connsiteX605" fmla="*/ 1777242 w 3402569"/>
                <a:gd name="connsiteY605" fmla="*/ 2299196 h 3038603"/>
                <a:gd name="connsiteX606" fmla="*/ 1779327 w 3402569"/>
                <a:gd name="connsiteY606" fmla="*/ 2306945 h 3038603"/>
                <a:gd name="connsiteX607" fmla="*/ 1779327 w 3402569"/>
                <a:gd name="connsiteY607" fmla="*/ 2306930 h 3038603"/>
                <a:gd name="connsiteX608" fmla="*/ 1777242 w 3402569"/>
                <a:gd name="connsiteY608" fmla="*/ 2299181 h 3038603"/>
                <a:gd name="connsiteX609" fmla="*/ 495828 w 3402569"/>
                <a:gd name="connsiteY609" fmla="*/ 2254803 h 3038603"/>
                <a:gd name="connsiteX610" fmla="*/ 494357 w 3402569"/>
                <a:gd name="connsiteY610" fmla="*/ 2254938 h 3038603"/>
                <a:gd name="connsiteX611" fmla="*/ 494454 w 3402569"/>
                <a:gd name="connsiteY611" fmla="*/ 2254930 h 3038603"/>
                <a:gd name="connsiteX612" fmla="*/ 495836 w 3402569"/>
                <a:gd name="connsiteY612" fmla="*/ 2254803 h 3038603"/>
                <a:gd name="connsiteX613" fmla="*/ 406580 w 3402569"/>
                <a:gd name="connsiteY613" fmla="*/ 2254803 h 3038603"/>
                <a:gd name="connsiteX614" fmla="*/ 403606 w 3402569"/>
                <a:gd name="connsiteY614" fmla="*/ 2255087 h 3038603"/>
                <a:gd name="connsiteX615" fmla="*/ 403791 w 3402569"/>
                <a:gd name="connsiteY615" fmla="*/ 2255070 h 3038603"/>
                <a:gd name="connsiteX616" fmla="*/ 406589 w 3402569"/>
                <a:gd name="connsiteY616" fmla="*/ 2254803 h 3038603"/>
                <a:gd name="connsiteX617" fmla="*/ 256823 w 3402569"/>
                <a:gd name="connsiteY617" fmla="*/ 2254803 h 3038603"/>
                <a:gd name="connsiteX618" fmla="*/ 256977 w 3402569"/>
                <a:gd name="connsiteY618" fmla="*/ 2254803 h 3038603"/>
                <a:gd name="connsiteX619" fmla="*/ 258463 w 3402569"/>
                <a:gd name="connsiteY619" fmla="*/ 2254938 h 3038603"/>
                <a:gd name="connsiteX620" fmla="*/ 258371 w 3402569"/>
                <a:gd name="connsiteY620" fmla="*/ 2254929 h 3038603"/>
                <a:gd name="connsiteX621" fmla="*/ 256986 w 3402569"/>
                <a:gd name="connsiteY621" fmla="*/ 2254803 h 3038603"/>
                <a:gd name="connsiteX622" fmla="*/ 257113 w 3402569"/>
                <a:gd name="connsiteY622" fmla="*/ 2254803 h 3038603"/>
                <a:gd name="connsiteX623" fmla="*/ 257122 w 3402569"/>
                <a:gd name="connsiteY623" fmla="*/ 2254803 h 3038603"/>
                <a:gd name="connsiteX624" fmla="*/ 257142 w 3402569"/>
                <a:gd name="connsiteY624" fmla="*/ 2254803 h 3038603"/>
                <a:gd name="connsiteX625" fmla="*/ 314145 w 3402569"/>
                <a:gd name="connsiteY625" fmla="*/ 2254803 h 3038603"/>
                <a:gd name="connsiteX626" fmla="*/ 314177 w 3402569"/>
                <a:gd name="connsiteY626" fmla="*/ 2254803 h 3038603"/>
                <a:gd name="connsiteX627" fmla="*/ 312704 w 3402569"/>
                <a:gd name="connsiteY627" fmla="*/ 2254938 h 3038603"/>
                <a:gd name="connsiteX628" fmla="*/ 312803 w 3402569"/>
                <a:gd name="connsiteY628" fmla="*/ 2254930 h 3038603"/>
                <a:gd name="connsiteX629" fmla="*/ 314186 w 3402569"/>
                <a:gd name="connsiteY629" fmla="*/ 2254803 h 3038603"/>
                <a:gd name="connsiteX630" fmla="*/ 314325 w 3402569"/>
                <a:gd name="connsiteY630" fmla="*/ 2254803 h 3038603"/>
                <a:gd name="connsiteX631" fmla="*/ 314334 w 3402569"/>
                <a:gd name="connsiteY631" fmla="*/ 2254803 h 3038603"/>
                <a:gd name="connsiteX632" fmla="*/ 314493 w 3402569"/>
                <a:gd name="connsiteY632" fmla="*/ 2254803 h 3038603"/>
                <a:gd name="connsiteX633" fmla="*/ 312704 w 3402569"/>
                <a:gd name="connsiteY633" fmla="*/ 2254952 h 3038603"/>
                <a:gd name="connsiteX634" fmla="*/ 258463 w 3402569"/>
                <a:gd name="connsiteY634" fmla="*/ 2254952 h 3038603"/>
                <a:gd name="connsiteX635" fmla="*/ 256823 w 3402569"/>
                <a:gd name="connsiteY635" fmla="*/ 2254803 h 3038603"/>
                <a:gd name="connsiteX636" fmla="*/ 526269 w 3402569"/>
                <a:gd name="connsiteY636" fmla="*/ 2254331 h 3038603"/>
                <a:gd name="connsiteX637" fmla="*/ 526266 w 3402569"/>
                <a:gd name="connsiteY637" fmla="*/ 2254334 h 3038603"/>
                <a:gd name="connsiteX638" fmla="*/ 527287 w 3402569"/>
                <a:gd name="connsiteY638" fmla="*/ 2254674 h 3038603"/>
                <a:gd name="connsiteX639" fmla="*/ 527592 w 3402569"/>
                <a:gd name="connsiteY639" fmla="*/ 2254773 h 3038603"/>
                <a:gd name="connsiteX640" fmla="*/ 1028287 w 3402569"/>
                <a:gd name="connsiteY640" fmla="*/ 2251958 h 3038603"/>
                <a:gd name="connsiteX641" fmla="*/ 1026499 w 3402569"/>
                <a:gd name="connsiteY641" fmla="*/ 2254938 h 3038603"/>
                <a:gd name="connsiteX642" fmla="*/ 1025754 w 3402569"/>
                <a:gd name="connsiteY642" fmla="*/ 2255236 h 3038603"/>
                <a:gd name="connsiteX643" fmla="*/ 1024561 w 3402569"/>
                <a:gd name="connsiteY643" fmla="*/ 2255534 h 3038603"/>
                <a:gd name="connsiteX644" fmla="*/ 1024570 w 3402569"/>
                <a:gd name="connsiteY644" fmla="*/ 2255534 h 3038603"/>
                <a:gd name="connsiteX645" fmla="*/ 1025763 w 3402569"/>
                <a:gd name="connsiteY645" fmla="*/ 2255236 h 3038603"/>
                <a:gd name="connsiteX646" fmla="*/ 1026507 w 3402569"/>
                <a:gd name="connsiteY646" fmla="*/ 2254938 h 3038603"/>
                <a:gd name="connsiteX647" fmla="*/ 1027607 w 3402569"/>
                <a:gd name="connsiteY647" fmla="*/ 2253107 h 3038603"/>
                <a:gd name="connsiteX648" fmla="*/ 1028287 w 3402569"/>
                <a:gd name="connsiteY648" fmla="*/ 2251973 h 3038603"/>
                <a:gd name="connsiteX649" fmla="*/ 920550 w 3402569"/>
                <a:gd name="connsiteY649" fmla="*/ 2251958 h 3038603"/>
                <a:gd name="connsiteX650" fmla="*/ 920550 w 3402569"/>
                <a:gd name="connsiteY650" fmla="*/ 2251973 h 3038603"/>
                <a:gd name="connsiteX651" fmla="*/ 922934 w 3402569"/>
                <a:gd name="connsiteY651" fmla="*/ 2255251 h 3038603"/>
                <a:gd name="connsiteX652" fmla="*/ 924126 w 3402569"/>
                <a:gd name="connsiteY652" fmla="*/ 2255549 h 3038603"/>
                <a:gd name="connsiteX653" fmla="*/ 924134 w 3402569"/>
                <a:gd name="connsiteY653" fmla="*/ 2255549 h 3038603"/>
                <a:gd name="connsiteX654" fmla="*/ 922942 w 3402569"/>
                <a:gd name="connsiteY654" fmla="*/ 2255251 h 3038603"/>
                <a:gd name="connsiteX655" fmla="*/ 920558 w 3402569"/>
                <a:gd name="connsiteY655" fmla="*/ 2251973 h 3038603"/>
                <a:gd name="connsiteX656" fmla="*/ 920558 w 3402569"/>
                <a:gd name="connsiteY656" fmla="*/ 2251970 h 3038603"/>
                <a:gd name="connsiteX657" fmla="*/ 908029 w 3402569"/>
                <a:gd name="connsiteY657" fmla="*/ 2251958 h 3038603"/>
                <a:gd name="connsiteX658" fmla="*/ 911755 w 3402569"/>
                <a:gd name="connsiteY658" fmla="*/ 2262239 h 3038603"/>
                <a:gd name="connsiteX659" fmla="*/ 911904 w 3402569"/>
                <a:gd name="connsiteY659" fmla="*/ 2262388 h 3038603"/>
                <a:gd name="connsiteX660" fmla="*/ 915033 w 3402569"/>
                <a:gd name="connsiteY660" fmla="*/ 2265221 h 3038603"/>
                <a:gd name="connsiteX661" fmla="*/ 917239 w 3402569"/>
                <a:gd name="connsiteY661" fmla="*/ 2266397 h 3038603"/>
                <a:gd name="connsiteX662" fmla="*/ 917211 w 3402569"/>
                <a:gd name="connsiteY662" fmla="*/ 2266397 h 3038603"/>
                <a:gd name="connsiteX663" fmla="*/ 915033 w 3402569"/>
                <a:gd name="connsiteY663" fmla="*/ 2265236 h 3038603"/>
                <a:gd name="connsiteX664" fmla="*/ 911904 w 3402569"/>
                <a:gd name="connsiteY664" fmla="*/ 2262405 h 3038603"/>
                <a:gd name="connsiteX665" fmla="*/ 911755 w 3402569"/>
                <a:gd name="connsiteY665" fmla="*/ 2262256 h 3038603"/>
                <a:gd name="connsiteX666" fmla="*/ 908029 w 3402569"/>
                <a:gd name="connsiteY666" fmla="*/ 2251973 h 3038603"/>
                <a:gd name="connsiteX667" fmla="*/ 852598 w 3402569"/>
                <a:gd name="connsiteY667" fmla="*/ 2251958 h 3038603"/>
                <a:gd name="connsiteX668" fmla="*/ 850809 w 3402569"/>
                <a:gd name="connsiteY668" fmla="*/ 2254938 h 3038603"/>
                <a:gd name="connsiteX669" fmla="*/ 850213 w 3402569"/>
                <a:gd name="connsiteY669" fmla="*/ 2255236 h 3038603"/>
                <a:gd name="connsiteX670" fmla="*/ 849020 w 3402569"/>
                <a:gd name="connsiteY670" fmla="*/ 2255534 h 3038603"/>
                <a:gd name="connsiteX671" fmla="*/ 849027 w 3402569"/>
                <a:gd name="connsiteY671" fmla="*/ 2255534 h 3038603"/>
                <a:gd name="connsiteX672" fmla="*/ 850220 w 3402569"/>
                <a:gd name="connsiteY672" fmla="*/ 2255236 h 3038603"/>
                <a:gd name="connsiteX673" fmla="*/ 850816 w 3402569"/>
                <a:gd name="connsiteY673" fmla="*/ 2254938 h 3038603"/>
                <a:gd name="connsiteX674" fmla="*/ 852598 w 3402569"/>
                <a:gd name="connsiteY674" fmla="*/ 2251971 h 3038603"/>
                <a:gd name="connsiteX675" fmla="*/ 745007 w 3402569"/>
                <a:gd name="connsiteY675" fmla="*/ 2251958 h 3038603"/>
                <a:gd name="connsiteX676" fmla="*/ 745007 w 3402569"/>
                <a:gd name="connsiteY676" fmla="*/ 2251973 h 3038603"/>
                <a:gd name="connsiteX677" fmla="*/ 747390 w 3402569"/>
                <a:gd name="connsiteY677" fmla="*/ 2255251 h 3038603"/>
                <a:gd name="connsiteX678" fmla="*/ 748583 w 3402569"/>
                <a:gd name="connsiteY678" fmla="*/ 2255549 h 3038603"/>
                <a:gd name="connsiteX679" fmla="*/ 748590 w 3402569"/>
                <a:gd name="connsiteY679" fmla="*/ 2255549 h 3038603"/>
                <a:gd name="connsiteX680" fmla="*/ 747397 w 3402569"/>
                <a:gd name="connsiteY680" fmla="*/ 2255251 h 3038603"/>
                <a:gd name="connsiteX681" fmla="*/ 745014 w 3402569"/>
                <a:gd name="connsiteY681" fmla="*/ 2251973 h 3038603"/>
                <a:gd name="connsiteX682" fmla="*/ 745014 w 3402569"/>
                <a:gd name="connsiteY682" fmla="*/ 2251968 h 3038603"/>
                <a:gd name="connsiteX683" fmla="*/ 732487 w 3402569"/>
                <a:gd name="connsiteY683" fmla="*/ 2251958 h 3038603"/>
                <a:gd name="connsiteX684" fmla="*/ 736361 w 3402569"/>
                <a:gd name="connsiteY684" fmla="*/ 2262388 h 3038603"/>
                <a:gd name="connsiteX685" fmla="*/ 739341 w 3402569"/>
                <a:gd name="connsiteY685" fmla="*/ 2265072 h 3038603"/>
                <a:gd name="connsiteX686" fmla="*/ 741700 w 3402569"/>
                <a:gd name="connsiteY686" fmla="*/ 2266397 h 3038603"/>
                <a:gd name="connsiteX687" fmla="*/ 741674 w 3402569"/>
                <a:gd name="connsiteY687" fmla="*/ 2266397 h 3038603"/>
                <a:gd name="connsiteX688" fmla="*/ 739341 w 3402569"/>
                <a:gd name="connsiteY688" fmla="*/ 2265087 h 3038603"/>
                <a:gd name="connsiteX689" fmla="*/ 736361 w 3402569"/>
                <a:gd name="connsiteY689" fmla="*/ 2262405 h 3038603"/>
                <a:gd name="connsiteX690" fmla="*/ 732487 w 3402569"/>
                <a:gd name="connsiteY690" fmla="*/ 2251973 h 3038603"/>
                <a:gd name="connsiteX691" fmla="*/ 528930 w 3402569"/>
                <a:gd name="connsiteY691" fmla="*/ 2251660 h 3038603"/>
                <a:gd name="connsiteX692" fmla="*/ 526262 w 3402569"/>
                <a:gd name="connsiteY692" fmla="*/ 2254329 h 3038603"/>
                <a:gd name="connsiteX693" fmla="*/ 526268 w 3402569"/>
                <a:gd name="connsiteY693" fmla="*/ 2254331 h 3038603"/>
                <a:gd name="connsiteX694" fmla="*/ 528939 w 3402569"/>
                <a:gd name="connsiteY694" fmla="*/ 2251660 h 3038603"/>
                <a:gd name="connsiteX695" fmla="*/ 508571 w 3402569"/>
                <a:gd name="connsiteY695" fmla="*/ 2251645 h 3038603"/>
                <a:gd name="connsiteX696" fmla="*/ 508541 w 3402569"/>
                <a:gd name="connsiteY696" fmla="*/ 2251660 h 3038603"/>
                <a:gd name="connsiteX697" fmla="*/ 508513 w 3402569"/>
                <a:gd name="connsiteY697" fmla="*/ 2251674 h 3038603"/>
                <a:gd name="connsiteX698" fmla="*/ 506279 w 3402569"/>
                <a:gd name="connsiteY698" fmla="*/ 2251823 h 3038603"/>
                <a:gd name="connsiteX699" fmla="*/ 506288 w 3402569"/>
                <a:gd name="connsiteY699" fmla="*/ 2251823 h 3038603"/>
                <a:gd name="connsiteX700" fmla="*/ 508522 w 3402569"/>
                <a:gd name="connsiteY700" fmla="*/ 2251674 h 3038603"/>
                <a:gd name="connsiteX701" fmla="*/ 508550 w 3402569"/>
                <a:gd name="connsiteY701" fmla="*/ 2251660 h 3038603"/>
                <a:gd name="connsiteX702" fmla="*/ 508580 w 3402569"/>
                <a:gd name="connsiteY702" fmla="*/ 2251645 h 3038603"/>
                <a:gd name="connsiteX703" fmla="*/ 508571 w 3402569"/>
                <a:gd name="connsiteY703" fmla="*/ 2251645 h 3038603"/>
                <a:gd name="connsiteX704" fmla="*/ 1521533 w 3402569"/>
                <a:gd name="connsiteY704" fmla="*/ 2249574 h 3038603"/>
                <a:gd name="connsiteX705" fmla="*/ 1521533 w 3402569"/>
                <a:gd name="connsiteY705" fmla="*/ 2249589 h 3038603"/>
                <a:gd name="connsiteX706" fmla="*/ 1706906 w 3402569"/>
                <a:gd name="connsiteY706" fmla="*/ 2249589 h 3038603"/>
                <a:gd name="connsiteX707" fmla="*/ 1706906 w 3402569"/>
                <a:gd name="connsiteY707" fmla="*/ 2249574 h 3038603"/>
                <a:gd name="connsiteX708" fmla="*/ 2056649 w 3402569"/>
                <a:gd name="connsiteY708" fmla="*/ 2248247 h 3038603"/>
                <a:gd name="connsiteX709" fmla="*/ 2052625 w 3402569"/>
                <a:gd name="connsiteY709" fmla="*/ 2252122 h 3038603"/>
                <a:gd name="connsiteX710" fmla="*/ 2052625 w 3402569"/>
                <a:gd name="connsiteY710" fmla="*/ 2299167 h 3038603"/>
                <a:gd name="connsiteX711" fmla="*/ 2054562 w 3402569"/>
                <a:gd name="connsiteY711" fmla="*/ 2302594 h 3038603"/>
                <a:gd name="connsiteX712" fmla="*/ 2056052 w 3402569"/>
                <a:gd name="connsiteY712" fmla="*/ 2303041 h 3038603"/>
                <a:gd name="connsiteX713" fmla="*/ 2056202 w 3402569"/>
                <a:gd name="connsiteY713" fmla="*/ 2303041 h 3038603"/>
                <a:gd name="connsiteX714" fmla="*/ 2056649 w 3402569"/>
                <a:gd name="connsiteY714" fmla="*/ 2303190 h 3038603"/>
                <a:gd name="connsiteX715" fmla="*/ 2113423 w 3402569"/>
                <a:gd name="connsiteY715" fmla="*/ 2303190 h 3038603"/>
                <a:gd name="connsiteX716" fmla="*/ 2114616 w 3402569"/>
                <a:gd name="connsiteY716" fmla="*/ 2303041 h 3038603"/>
                <a:gd name="connsiteX717" fmla="*/ 2117446 w 3402569"/>
                <a:gd name="connsiteY717" fmla="*/ 2299167 h 3038603"/>
                <a:gd name="connsiteX718" fmla="*/ 2117446 w 3402569"/>
                <a:gd name="connsiteY718" fmla="*/ 2252122 h 3038603"/>
                <a:gd name="connsiteX719" fmla="*/ 2115063 w 3402569"/>
                <a:gd name="connsiteY719" fmla="*/ 2248545 h 3038603"/>
                <a:gd name="connsiteX720" fmla="*/ 2113423 w 3402569"/>
                <a:gd name="connsiteY720" fmla="*/ 2248247 h 3038603"/>
                <a:gd name="connsiteX721" fmla="*/ 1793634 w 3402569"/>
                <a:gd name="connsiteY721" fmla="*/ 2248247 h 3038603"/>
                <a:gd name="connsiteX722" fmla="*/ 1789759 w 3402569"/>
                <a:gd name="connsiteY722" fmla="*/ 2252122 h 3038603"/>
                <a:gd name="connsiteX723" fmla="*/ 1789759 w 3402569"/>
                <a:gd name="connsiteY723" fmla="*/ 2299181 h 3038603"/>
                <a:gd name="connsiteX724" fmla="*/ 1791695 w 3402569"/>
                <a:gd name="connsiteY724" fmla="*/ 2302608 h 3038603"/>
                <a:gd name="connsiteX725" fmla="*/ 1793037 w 3402569"/>
                <a:gd name="connsiteY725" fmla="*/ 2303056 h 3038603"/>
                <a:gd name="connsiteX726" fmla="*/ 1793186 w 3402569"/>
                <a:gd name="connsiteY726" fmla="*/ 2303056 h 3038603"/>
                <a:gd name="connsiteX727" fmla="*/ 1793634 w 3402569"/>
                <a:gd name="connsiteY727" fmla="*/ 2303205 h 3038603"/>
                <a:gd name="connsiteX728" fmla="*/ 1850706 w 3402569"/>
                <a:gd name="connsiteY728" fmla="*/ 2303205 h 3038603"/>
                <a:gd name="connsiteX729" fmla="*/ 1851600 w 3402569"/>
                <a:gd name="connsiteY729" fmla="*/ 2303056 h 3038603"/>
                <a:gd name="connsiteX730" fmla="*/ 1854580 w 3402569"/>
                <a:gd name="connsiteY730" fmla="*/ 2299181 h 3038603"/>
                <a:gd name="connsiteX731" fmla="*/ 1854580 w 3402569"/>
                <a:gd name="connsiteY731" fmla="*/ 2252122 h 3038603"/>
                <a:gd name="connsiteX732" fmla="*/ 1852048 w 3402569"/>
                <a:gd name="connsiteY732" fmla="*/ 2248545 h 3038603"/>
                <a:gd name="connsiteX733" fmla="*/ 1850706 w 3402569"/>
                <a:gd name="connsiteY733" fmla="*/ 2248247 h 3038603"/>
                <a:gd name="connsiteX734" fmla="*/ 534295 w 3402569"/>
                <a:gd name="connsiteY734" fmla="*/ 2246296 h 3038603"/>
                <a:gd name="connsiteX735" fmla="*/ 529681 w 3402569"/>
                <a:gd name="connsiteY735" fmla="*/ 2250908 h 3038603"/>
                <a:gd name="connsiteX736" fmla="*/ 529675 w 3402569"/>
                <a:gd name="connsiteY736" fmla="*/ 2250914 h 3038603"/>
                <a:gd name="connsiteX737" fmla="*/ 530259 w 3402569"/>
                <a:gd name="connsiteY737" fmla="*/ 2251645 h 3038603"/>
                <a:gd name="connsiteX738" fmla="*/ 530271 w 3402569"/>
                <a:gd name="connsiteY738" fmla="*/ 2251660 h 3038603"/>
                <a:gd name="connsiteX739" fmla="*/ 530280 w 3402569"/>
                <a:gd name="connsiteY739" fmla="*/ 2251660 h 3038603"/>
                <a:gd name="connsiteX740" fmla="*/ 530268 w 3402569"/>
                <a:gd name="connsiteY740" fmla="*/ 2251645 h 3038603"/>
                <a:gd name="connsiteX741" fmla="*/ 529684 w 3402569"/>
                <a:gd name="connsiteY741" fmla="*/ 2250914 h 3038603"/>
                <a:gd name="connsiteX742" fmla="*/ 529690 w 3402569"/>
                <a:gd name="connsiteY742" fmla="*/ 2250908 h 3038603"/>
                <a:gd name="connsiteX743" fmla="*/ 534298 w 3402569"/>
                <a:gd name="connsiteY743" fmla="*/ 2246302 h 3038603"/>
                <a:gd name="connsiteX744" fmla="*/ 535187 w 3402569"/>
                <a:gd name="connsiteY744" fmla="*/ 2245387 h 3038603"/>
                <a:gd name="connsiteX745" fmla="*/ 534295 w 3402569"/>
                <a:gd name="connsiteY745" fmla="*/ 2246280 h 3038603"/>
                <a:gd name="connsiteX746" fmla="*/ 534301 w 3402569"/>
                <a:gd name="connsiteY746" fmla="*/ 2246290 h 3038603"/>
                <a:gd name="connsiteX747" fmla="*/ 534695 w 3402569"/>
                <a:gd name="connsiteY747" fmla="*/ 2246949 h 3038603"/>
                <a:gd name="connsiteX748" fmla="*/ 535188 w 3402569"/>
                <a:gd name="connsiteY748" fmla="*/ 2247772 h 3038603"/>
                <a:gd name="connsiteX749" fmla="*/ 537573 w 3402569"/>
                <a:gd name="connsiteY749" fmla="*/ 2250005 h 3038603"/>
                <a:gd name="connsiteX750" fmla="*/ 537722 w 3402569"/>
                <a:gd name="connsiteY750" fmla="*/ 2250156 h 3038603"/>
                <a:gd name="connsiteX751" fmla="*/ 541298 w 3402569"/>
                <a:gd name="connsiteY751" fmla="*/ 2251645 h 3038603"/>
                <a:gd name="connsiteX752" fmla="*/ 541308 w 3402569"/>
                <a:gd name="connsiteY752" fmla="*/ 2251645 h 3038603"/>
                <a:gd name="connsiteX753" fmla="*/ 537731 w 3402569"/>
                <a:gd name="connsiteY753" fmla="*/ 2250156 h 3038603"/>
                <a:gd name="connsiteX754" fmla="*/ 537582 w 3402569"/>
                <a:gd name="connsiteY754" fmla="*/ 2250005 h 3038603"/>
                <a:gd name="connsiteX755" fmla="*/ 535197 w 3402569"/>
                <a:gd name="connsiteY755" fmla="*/ 2247771 h 3038603"/>
                <a:gd name="connsiteX756" fmla="*/ 534310 w 3402569"/>
                <a:gd name="connsiteY756" fmla="*/ 2246290 h 3038603"/>
                <a:gd name="connsiteX757" fmla="*/ 534304 w 3402569"/>
                <a:gd name="connsiteY757" fmla="*/ 2246280 h 3038603"/>
                <a:gd name="connsiteX758" fmla="*/ 535197 w 3402569"/>
                <a:gd name="connsiteY758" fmla="*/ 2245387 h 3038603"/>
                <a:gd name="connsiteX759" fmla="*/ 539381 w 3402569"/>
                <a:gd name="connsiteY759" fmla="*/ 2242733 h 3038603"/>
                <a:gd name="connsiteX760" fmla="*/ 540404 w 3402569"/>
                <a:gd name="connsiteY760" fmla="*/ 2244194 h 3038603"/>
                <a:gd name="connsiteX761" fmla="*/ 540851 w 3402569"/>
                <a:gd name="connsiteY761" fmla="*/ 2244642 h 3038603"/>
                <a:gd name="connsiteX762" fmla="*/ 541447 w 3402569"/>
                <a:gd name="connsiteY762" fmla="*/ 2244940 h 3038603"/>
                <a:gd name="connsiteX763" fmla="*/ 541596 w 3402569"/>
                <a:gd name="connsiteY763" fmla="*/ 2245089 h 3038603"/>
                <a:gd name="connsiteX764" fmla="*/ 542638 w 3402569"/>
                <a:gd name="connsiteY764" fmla="*/ 2245387 h 3038603"/>
                <a:gd name="connsiteX765" fmla="*/ 542647 w 3402569"/>
                <a:gd name="connsiteY765" fmla="*/ 2245387 h 3038603"/>
                <a:gd name="connsiteX766" fmla="*/ 541606 w 3402569"/>
                <a:gd name="connsiteY766" fmla="*/ 2245089 h 3038603"/>
                <a:gd name="connsiteX767" fmla="*/ 541456 w 3402569"/>
                <a:gd name="connsiteY767" fmla="*/ 2244940 h 3038603"/>
                <a:gd name="connsiteX768" fmla="*/ 540861 w 3402569"/>
                <a:gd name="connsiteY768" fmla="*/ 2244642 h 3038603"/>
                <a:gd name="connsiteX769" fmla="*/ 540414 w 3402569"/>
                <a:gd name="connsiteY769" fmla="*/ 2244194 h 3038603"/>
                <a:gd name="connsiteX770" fmla="*/ 539390 w 3402569"/>
                <a:gd name="connsiteY770" fmla="*/ 2242733 h 3038603"/>
                <a:gd name="connsiteX771" fmla="*/ 586896 w 3402569"/>
                <a:gd name="connsiteY771" fmla="*/ 2242437 h 3038603"/>
                <a:gd name="connsiteX772" fmla="*/ 585258 w 3402569"/>
                <a:gd name="connsiteY772" fmla="*/ 2242733 h 3038603"/>
                <a:gd name="connsiteX773" fmla="*/ 585267 w 3402569"/>
                <a:gd name="connsiteY773" fmla="*/ 2242733 h 3038603"/>
                <a:gd name="connsiteX774" fmla="*/ 586906 w 3402569"/>
                <a:gd name="connsiteY774" fmla="*/ 2242437 h 3038603"/>
                <a:gd name="connsiteX775" fmla="*/ 586897 w 3402569"/>
                <a:gd name="connsiteY775" fmla="*/ 2242437 h 3038603"/>
                <a:gd name="connsiteX776" fmla="*/ 405245 w 3402569"/>
                <a:gd name="connsiteY776" fmla="*/ 2242437 h 3038603"/>
                <a:gd name="connsiteX777" fmla="*/ 403607 w 3402569"/>
                <a:gd name="connsiteY777" fmla="*/ 2242733 h 3038603"/>
                <a:gd name="connsiteX778" fmla="*/ 403615 w 3402569"/>
                <a:gd name="connsiteY778" fmla="*/ 2242733 h 3038603"/>
                <a:gd name="connsiteX779" fmla="*/ 405253 w 3402569"/>
                <a:gd name="connsiteY779" fmla="*/ 2242437 h 3038603"/>
                <a:gd name="connsiteX780" fmla="*/ 405247 w 3402569"/>
                <a:gd name="connsiteY780" fmla="*/ 2242437 h 3038603"/>
                <a:gd name="connsiteX781" fmla="*/ 494375 w 3402569"/>
                <a:gd name="connsiteY781" fmla="*/ 2242405 h 3038603"/>
                <a:gd name="connsiteX782" fmla="*/ 494360 w 3402569"/>
                <a:gd name="connsiteY782" fmla="*/ 2242420 h 3038603"/>
                <a:gd name="connsiteX783" fmla="*/ 494366 w 3402569"/>
                <a:gd name="connsiteY783" fmla="*/ 2242420 h 3038603"/>
                <a:gd name="connsiteX784" fmla="*/ 494381 w 3402569"/>
                <a:gd name="connsiteY784" fmla="*/ 2242405 h 3038603"/>
                <a:gd name="connsiteX785" fmla="*/ 510750 w 3402569"/>
                <a:gd name="connsiteY785" fmla="*/ 2241065 h 3038603"/>
                <a:gd name="connsiteX786" fmla="*/ 510455 w 3402569"/>
                <a:gd name="connsiteY786" fmla="*/ 2242405 h 3038603"/>
                <a:gd name="connsiteX787" fmla="*/ 510452 w 3402569"/>
                <a:gd name="connsiteY787" fmla="*/ 2242405 h 3038603"/>
                <a:gd name="connsiteX788" fmla="*/ 510750 w 3402569"/>
                <a:gd name="connsiteY788" fmla="*/ 2241065 h 3038603"/>
                <a:gd name="connsiteX789" fmla="*/ 589581 w 3402569"/>
                <a:gd name="connsiteY789" fmla="*/ 2238249 h 3038603"/>
                <a:gd name="connsiteX790" fmla="*/ 586907 w 3402569"/>
                <a:gd name="connsiteY790" fmla="*/ 2242405 h 3038603"/>
                <a:gd name="connsiteX791" fmla="*/ 586897 w 3402569"/>
                <a:gd name="connsiteY791" fmla="*/ 2242420 h 3038603"/>
                <a:gd name="connsiteX792" fmla="*/ 586906 w 3402569"/>
                <a:gd name="connsiteY792" fmla="*/ 2242420 h 3038603"/>
                <a:gd name="connsiteX793" fmla="*/ 586915 w 3402569"/>
                <a:gd name="connsiteY793" fmla="*/ 2242405 h 3038603"/>
                <a:gd name="connsiteX794" fmla="*/ 589581 w 3402569"/>
                <a:gd name="connsiteY794" fmla="*/ 2238262 h 3038603"/>
                <a:gd name="connsiteX795" fmla="*/ 514177 w 3402569"/>
                <a:gd name="connsiteY795" fmla="*/ 2238249 h 3038603"/>
                <a:gd name="connsiteX796" fmla="*/ 514772 w 3402569"/>
                <a:gd name="connsiteY796" fmla="*/ 2242405 h 3038603"/>
                <a:gd name="connsiteX797" fmla="*/ 514769 w 3402569"/>
                <a:gd name="connsiteY797" fmla="*/ 2242405 h 3038603"/>
                <a:gd name="connsiteX798" fmla="*/ 514177 w 3402569"/>
                <a:gd name="connsiteY798" fmla="*/ 2238264 h 3038603"/>
                <a:gd name="connsiteX799" fmla="*/ 407931 w 3402569"/>
                <a:gd name="connsiteY799" fmla="*/ 2238249 h 3038603"/>
                <a:gd name="connsiteX800" fmla="*/ 405247 w 3402569"/>
                <a:gd name="connsiteY800" fmla="*/ 2242420 h 3038603"/>
                <a:gd name="connsiteX801" fmla="*/ 405253 w 3402569"/>
                <a:gd name="connsiteY801" fmla="*/ 2242420 h 3038603"/>
                <a:gd name="connsiteX802" fmla="*/ 407931 w 3402569"/>
                <a:gd name="connsiteY802" fmla="*/ 2238260 h 3038603"/>
                <a:gd name="connsiteX803" fmla="*/ 344895 w 3402569"/>
                <a:gd name="connsiteY803" fmla="*/ 2238249 h 3038603"/>
                <a:gd name="connsiteX804" fmla="*/ 344895 w 3402569"/>
                <a:gd name="connsiteY804" fmla="*/ 2238264 h 3038603"/>
                <a:gd name="connsiteX805" fmla="*/ 347579 w 3402569"/>
                <a:gd name="connsiteY805" fmla="*/ 2242437 h 3038603"/>
                <a:gd name="connsiteX806" fmla="*/ 347585 w 3402569"/>
                <a:gd name="connsiteY806" fmla="*/ 2242437 h 3038603"/>
                <a:gd name="connsiteX807" fmla="*/ 344901 w 3402569"/>
                <a:gd name="connsiteY807" fmla="*/ 2238264 h 3038603"/>
                <a:gd name="connsiteX808" fmla="*/ 344901 w 3402569"/>
                <a:gd name="connsiteY808" fmla="*/ 2238260 h 3038603"/>
                <a:gd name="connsiteX809" fmla="*/ 514177 w 3402569"/>
                <a:gd name="connsiteY809" fmla="*/ 2238233 h 3038603"/>
                <a:gd name="connsiteX810" fmla="*/ 514774 w 3402569"/>
                <a:gd name="connsiteY810" fmla="*/ 2242405 h 3038603"/>
                <a:gd name="connsiteX811" fmla="*/ 514772 w 3402569"/>
                <a:gd name="connsiteY811" fmla="*/ 2242405 h 3038603"/>
                <a:gd name="connsiteX812" fmla="*/ 511047 w 3402569"/>
                <a:gd name="connsiteY812" fmla="*/ 2238098 h 3038603"/>
                <a:gd name="connsiteX813" fmla="*/ 511047 w 3402569"/>
                <a:gd name="connsiteY813" fmla="*/ 2238115 h 3038603"/>
                <a:gd name="connsiteX814" fmla="*/ 510750 w 3402569"/>
                <a:gd name="connsiteY814" fmla="*/ 2241095 h 3038603"/>
                <a:gd name="connsiteX815" fmla="*/ 510459 w 3402569"/>
                <a:gd name="connsiteY815" fmla="*/ 2242405 h 3038603"/>
                <a:gd name="connsiteX816" fmla="*/ 510455 w 3402569"/>
                <a:gd name="connsiteY816" fmla="*/ 2242405 h 3038603"/>
                <a:gd name="connsiteX817" fmla="*/ 510750 w 3402569"/>
                <a:gd name="connsiteY817" fmla="*/ 2241080 h 3038603"/>
                <a:gd name="connsiteX818" fmla="*/ 511047 w 3402569"/>
                <a:gd name="connsiteY818" fmla="*/ 2238098 h 3038603"/>
                <a:gd name="connsiteX819" fmla="*/ 435646 w 3402569"/>
                <a:gd name="connsiteY819" fmla="*/ 2238098 h 3038603"/>
                <a:gd name="connsiteX820" fmla="*/ 435646 w 3402569"/>
                <a:gd name="connsiteY820" fmla="*/ 2238115 h 3038603"/>
                <a:gd name="connsiteX821" fmla="*/ 440117 w 3402569"/>
                <a:gd name="connsiteY821" fmla="*/ 2242437 h 3038603"/>
                <a:gd name="connsiteX822" fmla="*/ 440123 w 3402569"/>
                <a:gd name="connsiteY822" fmla="*/ 2242437 h 3038603"/>
                <a:gd name="connsiteX823" fmla="*/ 435652 w 3402569"/>
                <a:gd name="connsiteY823" fmla="*/ 2238115 h 3038603"/>
                <a:gd name="connsiteX824" fmla="*/ 435652 w 3402569"/>
                <a:gd name="connsiteY824" fmla="*/ 2238105 h 3038603"/>
                <a:gd name="connsiteX825" fmla="*/ 498680 w 3402569"/>
                <a:gd name="connsiteY825" fmla="*/ 2238069 h 3038603"/>
                <a:gd name="connsiteX826" fmla="*/ 498680 w 3402569"/>
                <a:gd name="connsiteY826" fmla="*/ 2238085 h 3038603"/>
                <a:gd name="connsiteX827" fmla="*/ 494358 w 3402569"/>
                <a:gd name="connsiteY827" fmla="*/ 2242405 h 3038603"/>
                <a:gd name="connsiteX828" fmla="*/ 498680 w 3402569"/>
                <a:gd name="connsiteY828" fmla="*/ 2238069 h 3038603"/>
                <a:gd name="connsiteX829" fmla="*/ 2056649 w 3402569"/>
                <a:gd name="connsiteY829" fmla="*/ 2235730 h 3038603"/>
                <a:gd name="connsiteX830" fmla="*/ 2113423 w 3402569"/>
                <a:gd name="connsiteY830" fmla="*/ 2235730 h 3038603"/>
                <a:gd name="connsiteX831" fmla="*/ 2125102 w 3402569"/>
                <a:gd name="connsiteY831" fmla="*/ 2240573 h 3038603"/>
                <a:gd name="connsiteX832" fmla="*/ 2129964 w 3402569"/>
                <a:gd name="connsiteY832" fmla="*/ 2252122 h 3038603"/>
                <a:gd name="connsiteX833" fmla="*/ 2129964 w 3402569"/>
                <a:gd name="connsiteY833" fmla="*/ 2299167 h 3038603"/>
                <a:gd name="connsiteX834" fmla="*/ 2119086 w 3402569"/>
                <a:gd name="connsiteY834" fmla="*/ 2314515 h 3038603"/>
                <a:gd name="connsiteX835" fmla="*/ 2119093 w 3402569"/>
                <a:gd name="connsiteY835" fmla="*/ 2314521 h 3038603"/>
                <a:gd name="connsiteX836" fmla="*/ 2119086 w 3402569"/>
                <a:gd name="connsiteY836" fmla="*/ 2314530 h 3038603"/>
                <a:gd name="connsiteX837" fmla="*/ 2119093 w 3402569"/>
                <a:gd name="connsiteY837" fmla="*/ 2314535 h 3038603"/>
                <a:gd name="connsiteX838" fmla="*/ 2119099 w 3402569"/>
                <a:gd name="connsiteY838" fmla="*/ 2314541 h 3038603"/>
                <a:gd name="connsiteX839" fmla="*/ 2119093 w 3402569"/>
                <a:gd name="connsiteY839" fmla="*/ 2314550 h 3038603"/>
                <a:gd name="connsiteX840" fmla="*/ 2119086 w 3402569"/>
                <a:gd name="connsiteY840" fmla="*/ 2314559 h 3038603"/>
                <a:gd name="connsiteX841" fmla="*/ 2120426 w 3402569"/>
                <a:gd name="connsiteY841" fmla="*/ 2315603 h 3038603"/>
                <a:gd name="connsiteX842" fmla="*/ 2139017 w 3402569"/>
                <a:gd name="connsiteY842" fmla="*/ 2329145 h 3038603"/>
                <a:gd name="connsiteX843" fmla="*/ 2146207 w 3402569"/>
                <a:gd name="connsiteY843" fmla="*/ 2351069 h 3038603"/>
                <a:gd name="connsiteX844" fmla="*/ 2146207 w 3402569"/>
                <a:gd name="connsiteY844" fmla="*/ 2484841 h 3038603"/>
                <a:gd name="connsiteX845" fmla="*/ 2124452 w 3402569"/>
                <a:gd name="connsiteY845" fmla="*/ 2506449 h 3038603"/>
                <a:gd name="connsiteX846" fmla="*/ 2045620 w 3402569"/>
                <a:gd name="connsiteY846" fmla="*/ 2506449 h 3038603"/>
                <a:gd name="connsiteX847" fmla="*/ 2044131 w 3402569"/>
                <a:gd name="connsiteY847" fmla="*/ 2506300 h 3038603"/>
                <a:gd name="connsiteX848" fmla="*/ 2026994 w 3402569"/>
                <a:gd name="connsiteY848" fmla="*/ 2495868 h 3038603"/>
                <a:gd name="connsiteX849" fmla="*/ 2026994 w 3402569"/>
                <a:gd name="connsiteY849" fmla="*/ 2495765 h 3038603"/>
                <a:gd name="connsiteX850" fmla="*/ 2023865 w 3402569"/>
                <a:gd name="connsiteY850" fmla="*/ 2484887 h 3038603"/>
                <a:gd name="connsiteX851" fmla="*/ 2023865 w 3402569"/>
                <a:gd name="connsiteY851" fmla="*/ 2484871 h 3038603"/>
                <a:gd name="connsiteX852" fmla="*/ 2023865 w 3402569"/>
                <a:gd name="connsiteY852" fmla="*/ 2484856 h 3038603"/>
                <a:gd name="connsiteX853" fmla="*/ 2026994 w 3402569"/>
                <a:gd name="connsiteY853" fmla="*/ 2495735 h 3038603"/>
                <a:gd name="connsiteX854" fmla="*/ 2026994 w 3402569"/>
                <a:gd name="connsiteY854" fmla="*/ 2495719 h 3038603"/>
                <a:gd name="connsiteX855" fmla="*/ 2023865 w 3402569"/>
                <a:gd name="connsiteY855" fmla="*/ 2484841 h 3038603"/>
                <a:gd name="connsiteX856" fmla="*/ 2023865 w 3402569"/>
                <a:gd name="connsiteY856" fmla="*/ 2351069 h 3038603"/>
                <a:gd name="connsiteX857" fmla="*/ 2031613 w 3402569"/>
                <a:gd name="connsiteY857" fmla="*/ 2328270 h 3038603"/>
                <a:gd name="connsiteX858" fmla="*/ 2031912 w 3402569"/>
                <a:gd name="connsiteY858" fmla="*/ 2327971 h 3038603"/>
                <a:gd name="connsiteX859" fmla="*/ 2032061 w 3402569"/>
                <a:gd name="connsiteY859" fmla="*/ 2327822 h 3038603"/>
                <a:gd name="connsiteX860" fmla="*/ 2049644 w 3402569"/>
                <a:gd name="connsiteY860" fmla="*/ 2315603 h 3038603"/>
                <a:gd name="connsiteX861" fmla="*/ 2050091 w 3402569"/>
                <a:gd name="connsiteY861" fmla="*/ 2315305 h 3038603"/>
                <a:gd name="connsiteX862" fmla="*/ 2050836 w 3402569"/>
                <a:gd name="connsiteY862" fmla="*/ 2314559 h 3038603"/>
                <a:gd name="connsiteX863" fmla="*/ 2050827 w 3402569"/>
                <a:gd name="connsiteY863" fmla="*/ 2314553 h 3038603"/>
                <a:gd name="connsiteX864" fmla="*/ 2050818 w 3402569"/>
                <a:gd name="connsiteY864" fmla="*/ 2314548 h 3038603"/>
                <a:gd name="connsiteX865" fmla="*/ 2050827 w 3402569"/>
                <a:gd name="connsiteY865" fmla="*/ 2314539 h 3038603"/>
                <a:gd name="connsiteX866" fmla="*/ 2050836 w 3402569"/>
                <a:gd name="connsiteY866" fmla="*/ 2314530 h 3038603"/>
                <a:gd name="connsiteX867" fmla="*/ 2050827 w 3402569"/>
                <a:gd name="connsiteY867" fmla="*/ 2314524 h 3038603"/>
                <a:gd name="connsiteX868" fmla="*/ 2050836 w 3402569"/>
                <a:gd name="connsiteY868" fmla="*/ 2314515 h 3038603"/>
                <a:gd name="connsiteX869" fmla="*/ 2045620 w 3402569"/>
                <a:gd name="connsiteY869" fmla="*/ 2311237 h 3038603"/>
                <a:gd name="connsiteX870" fmla="*/ 2041895 w 3402569"/>
                <a:gd name="connsiteY870" fmla="*/ 2306617 h 3038603"/>
                <a:gd name="connsiteX871" fmla="*/ 2040108 w 3402569"/>
                <a:gd name="connsiteY871" fmla="*/ 2299167 h 3038603"/>
                <a:gd name="connsiteX872" fmla="*/ 2040108 w 3402569"/>
                <a:gd name="connsiteY872" fmla="*/ 2252122 h 3038603"/>
                <a:gd name="connsiteX873" fmla="*/ 2042938 w 3402569"/>
                <a:gd name="connsiteY873" fmla="*/ 2243031 h 3038603"/>
                <a:gd name="connsiteX874" fmla="*/ 2056649 w 3402569"/>
                <a:gd name="connsiteY874" fmla="*/ 2235730 h 3038603"/>
                <a:gd name="connsiteX875" fmla="*/ 2056649 w 3402569"/>
                <a:gd name="connsiteY875" fmla="*/ 2235685 h 3038603"/>
                <a:gd name="connsiteX876" fmla="*/ 2113423 w 3402569"/>
                <a:gd name="connsiteY876" fmla="*/ 2235685 h 3038603"/>
                <a:gd name="connsiteX877" fmla="*/ 2129964 w 3402569"/>
                <a:gd name="connsiteY877" fmla="*/ 2252077 h 3038603"/>
                <a:gd name="connsiteX878" fmla="*/ 2129964 w 3402569"/>
                <a:gd name="connsiteY878" fmla="*/ 2252092 h 3038603"/>
                <a:gd name="connsiteX879" fmla="*/ 2125102 w 3402569"/>
                <a:gd name="connsiteY879" fmla="*/ 2240543 h 3038603"/>
                <a:gd name="connsiteX880" fmla="*/ 2113423 w 3402569"/>
                <a:gd name="connsiteY880" fmla="*/ 2235700 h 3038603"/>
                <a:gd name="connsiteX881" fmla="*/ 2056649 w 3402569"/>
                <a:gd name="connsiteY881" fmla="*/ 2235700 h 3038603"/>
                <a:gd name="connsiteX882" fmla="*/ 2042938 w 3402569"/>
                <a:gd name="connsiteY882" fmla="*/ 2243002 h 3038603"/>
                <a:gd name="connsiteX883" fmla="*/ 2040108 w 3402569"/>
                <a:gd name="connsiteY883" fmla="*/ 2252092 h 3038603"/>
                <a:gd name="connsiteX884" fmla="*/ 2040108 w 3402569"/>
                <a:gd name="connsiteY884" fmla="*/ 2252077 h 3038603"/>
                <a:gd name="connsiteX885" fmla="*/ 2042938 w 3402569"/>
                <a:gd name="connsiteY885" fmla="*/ 2242987 h 3038603"/>
                <a:gd name="connsiteX886" fmla="*/ 2056649 w 3402569"/>
                <a:gd name="connsiteY886" fmla="*/ 2235685 h 3038603"/>
                <a:gd name="connsiteX887" fmla="*/ 1215910 w 3402569"/>
                <a:gd name="connsiteY887" fmla="*/ 2225069 h 3038603"/>
                <a:gd name="connsiteX888" fmla="*/ 1215902 w 3402569"/>
                <a:gd name="connsiteY888" fmla="*/ 2225135 h 3038603"/>
                <a:gd name="connsiteX889" fmla="*/ 1215902 w 3402569"/>
                <a:gd name="connsiteY889" fmla="*/ 2225121 h 3038603"/>
                <a:gd name="connsiteX890" fmla="*/ 852596 w 3402569"/>
                <a:gd name="connsiteY890" fmla="*/ 2212021 h 3038603"/>
                <a:gd name="connsiteX891" fmla="*/ 853928 w 3402569"/>
                <a:gd name="connsiteY891" fmla="*/ 2214688 h 3038603"/>
                <a:gd name="connsiteX892" fmla="*/ 853921 w 3402569"/>
                <a:gd name="connsiteY892" fmla="*/ 2214688 h 3038603"/>
                <a:gd name="connsiteX893" fmla="*/ 852596 w 3402569"/>
                <a:gd name="connsiteY893" fmla="*/ 2212036 h 3038603"/>
                <a:gd name="connsiteX894" fmla="*/ 924126 w 3402569"/>
                <a:gd name="connsiteY894" fmla="*/ 2202649 h 3038603"/>
                <a:gd name="connsiteX895" fmla="*/ 921298 w 3402569"/>
                <a:gd name="connsiteY895" fmla="*/ 2204136 h 3038603"/>
                <a:gd name="connsiteX896" fmla="*/ 920559 w 3402569"/>
                <a:gd name="connsiteY896" fmla="*/ 2206211 h 3038603"/>
                <a:gd name="connsiteX897" fmla="*/ 920559 w 3402569"/>
                <a:gd name="connsiteY897" fmla="*/ 2206200 h 3038603"/>
                <a:gd name="connsiteX898" fmla="*/ 920550 w 3402569"/>
                <a:gd name="connsiteY898" fmla="*/ 2206225 h 3038603"/>
                <a:gd name="connsiteX899" fmla="*/ 920550 w 3402569"/>
                <a:gd name="connsiteY899" fmla="*/ 2212036 h 3038603"/>
                <a:gd name="connsiteX900" fmla="*/ 919357 w 3402569"/>
                <a:gd name="connsiteY900" fmla="*/ 2214718 h 3038603"/>
                <a:gd name="connsiteX901" fmla="*/ 920550 w 3402569"/>
                <a:gd name="connsiteY901" fmla="*/ 2214718 h 3038603"/>
                <a:gd name="connsiteX902" fmla="*/ 920550 w 3402569"/>
                <a:gd name="connsiteY902" fmla="*/ 2251943 h 3038603"/>
                <a:gd name="connsiteX903" fmla="*/ 922934 w 3402569"/>
                <a:gd name="connsiteY903" fmla="*/ 2255221 h 3038603"/>
                <a:gd name="connsiteX904" fmla="*/ 924126 w 3402569"/>
                <a:gd name="connsiteY904" fmla="*/ 2255519 h 3038603"/>
                <a:gd name="connsiteX905" fmla="*/ 1024561 w 3402569"/>
                <a:gd name="connsiteY905" fmla="*/ 2255519 h 3038603"/>
                <a:gd name="connsiteX906" fmla="*/ 1025754 w 3402569"/>
                <a:gd name="connsiteY906" fmla="*/ 2255221 h 3038603"/>
                <a:gd name="connsiteX907" fmla="*/ 1026499 w 3402569"/>
                <a:gd name="connsiteY907" fmla="*/ 2254923 h 3038603"/>
                <a:gd name="connsiteX908" fmla="*/ 1028287 w 3402569"/>
                <a:gd name="connsiteY908" fmla="*/ 2251943 h 3038603"/>
                <a:gd name="connsiteX909" fmla="*/ 1028287 w 3402569"/>
                <a:gd name="connsiteY909" fmla="*/ 2214718 h 3038603"/>
                <a:gd name="connsiteX910" fmla="*/ 1028287 w 3402569"/>
                <a:gd name="connsiteY910" fmla="*/ 2212036 h 3038603"/>
                <a:gd name="connsiteX911" fmla="*/ 1028287 w 3402569"/>
                <a:gd name="connsiteY911" fmla="*/ 2206225 h 3038603"/>
                <a:gd name="connsiteX912" fmla="*/ 1025307 w 3402569"/>
                <a:gd name="connsiteY912" fmla="*/ 2202798 h 3038603"/>
                <a:gd name="connsiteX913" fmla="*/ 1024561 w 3402569"/>
                <a:gd name="connsiteY913" fmla="*/ 2202649 h 3038603"/>
                <a:gd name="connsiteX914" fmla="*/ 748583 w 3402569"/>
                <a:gd name="connsiteY914" fmla="*/ 2202649 h 3038603"/>
                <a:gd name="connsiteX915" fmla="*/ 745752 w 3402569"/>
                <a:gd name="connsiteY915" fmla="*/ 2204137 h 3038603"/>
                <a:gd name="connsiteX916" fmla="*/ 745014 w 3402569"/>
                <a:gd name="connsiteY916" fmla="*/ 2206211 h 3038603"/>
                <a:gd name="connsiteX917" fmla="*/ 745014 w 3402569"/>
                <a:gd name="connsiteY917" fmla="*/ 2206204 h 3038603"/>
                <a:gd name="connsiteX918" fmla="*/ 745007 w 3402569"/>
                <a:gd name="connsiteY918" fmla="*/ 2206225 h 3038603"/>
                <a:gd name="connsiteX919" fmla="*/ 745007 w 3402569"/>
                <a:gd name="connsiteY919" fmla="*/ 2212006 h 3038603"/>
                <a:gd name="connsiteX920" fmla="*/ 743665 w 3402569"/>
                <a:gd name="connsiteY920" fmla="*/ 2214688 h 3038603"/>
                <a:gd name="connsiteX921" fmla="*/ 743673 w 3402569"/>
                <a:gd name="connsiteY921" fmla="*/ 2214688 h 3038603"/>
                <a:gd name="connsiteX922" fmla="*/ 745006 w 3402569"/>
                <a:gd name="connsiteY922" fmla="*/ 2212021 h 3038603"/>
                <a:gd name="connsiteX923" fmla="*/ 745006 w 3402569"/>
                <a:gd name="connsiteY923" fmla="*/ 2212036 h 3038603"/>
                <a:gd name="connsiteX924" fmla="*/ 743679 w 3402569"/>
                <a:gd name="connsiteY924" fmla="*/ 2214688 h 3038603"/>
                <a:gd name="connsiteX925" fmla="*/ 743674 w 3402569"/>
                <a:gd name="connsiteY925" fmla="*/ 2214688 h 3038603"/>
                <a:gd name="connsiteX926" fmla="*/ 743665 w 3402569"/>
                <a:gd name="connsiteY926" fmla="*/ 2214705 h 3038603"/>
                <a:gd name="connsiteX927" fmla="*/ 743672 w 3402569"/>
                <a:gd name="connsiteY927" fmla="*/ 2214705 h 3038603"/>
                <a:gd name="connsiteX928" fmla="*/ 743665 w 3402569"/>
                <a:gd name="connsiteY928" fmla="*/ 2214718 h 3038603"/>
                <a:gd name="connsiteX929" fmla="*/ 745007 w 3402569"/>
                <a:gd name="connsiteY929" fmla="*/ 2214718 h 3038603"/>
                <a:gd name="connsiteX930" fmla="*/ 745007 w 3402569"/>
                <a:gd name="connsiteY930" fmla="*/ 2251943 h 3038603"/>
                <a:gd name="connsiteX931" fmla="*/ 747390 w 3402569"/>
                <a:gd name="connsiteY931" fmla="*/ 2255221 h 3038603"/>
                <a:gd name="connsiteX932" fmla="*/ 748583 w 3402569"/>
                <a:gd name="connsiteY932" fmla="*/ 2255519 h 3038603"/>
                <a:gd name="connsiteX933" fmla="*/ 849020 w 3402569"/>
                <a:gd name="connsiteY933" fmla="*/ 2255519 h 3038603"/>
                <a:gd name="connsiteX934" fmla="*/ 850213 w 3402569"/>
                <a:gd name="connsiteY934" fmla="*/ 2255221 h 3038603"/>
                <a:gd name="connsiteX935" fmla="*/ 850809 w 3402569"/>
                <a:gd name="connsiteY935" fmla="*/ 2254923 h 3038603"/>
                <a:gd name="connsiteX936" fmla="*/ 852598 w 3402569"/>
                <a:gd name="connsiteY936" fmla="*/ 2251943 h 3038603"/>
                <a:gd name="connsiteX937" fmla="*/ 852598 w 3402569"/>
                <a:gd name="connsiteY937" fmla="*/ 2214718 h 3038603"/>
                <a:gd name="connsiteX938" fmla="*/ 853938 w 3402569"/>
                <a:gd name="connsiteY938" fmla="*/ 2214718 h 3038603"/>
                <a:gd name="connsiteX939" fmla="*/ 853932 w 3402569"/>
                <a:gd name="connsiteY939" fmla="*/ 2214705 h 3038603"/>
                <a:gd name="connsiteX940" fmla="*/ 853938 w 3402569"/>
                <a:gd name="connsiteY940" fmla="*/ 2214705 h 3038603"/>
                <a:gd name="connsiteX941" fmla="*/ 853930 w 3402569"/>
                <a:gd name="connsiteY941" fmla="*/ 2214688 h 3038603"/>
                <a:gd name="connsiteX942" fmla="*/ 853938 w 3402569"/>
                <a:gd name="connsiteY942" fmla="*/ 2214688 h 3038603"/>
                <a:gd name="connsiteX943" fmla="*/ 852598 w 3402569"/>
                <a:gd name="connsiteY943" fmla="*/ 2212006 h 3038603"/>
                <a:gd name="connsiteX944" fmla="*/ 852598 w 3402569"/>
                <a:gd name="connsiteY944" fmla="*/ 2206225 h 3038603"/>
                <a:gd name="connsiteX945" fmla="*/ 849616 w 3402569"/>
                <a:gd name="connsiteY945" fmla="*/ 2202798 h 3038603"/>
                <a:gd name="connsiteX946" fmla="*/ 849020 w 3402569"/>
                <a:gd name="connsiteY946" fmla="*/ 2202649 h 3038603"/>
                <a:gd name="connsiteX947" fmla="*/ 1024561 w 3402569"/>
                <a:gd name="connsiteY947" fmla="*/ 2202632 h 3038603"/>
                <a:gd name="connsiteX948" fmla="*/ 1025307 w 3402569"/>
                <a:gd name="connsiteY948" fmla="*/ 2202782 h 3038603"/>
                <a:gd name="connsiteX949" fmla="*/ 1028287 w 3402569"/>
                <a:gd name="connsiteY949" fmla="*/ 2206211 h 3038603"/>
                <a:gd name="connsiteX950" fmla="*/ 1028287 w 3402569"/>
                <a:gd name="connsiteY950" fmla="*/ 2206200 h 3038603"/>
                <a:gd name="connsiteX951" fmla="*/ 1025317 w 3402569"/>
                <a:gd name="connsiteY951" fmla="*/ 2202782 h 3038603"/>
                <a:gd name="connsiteX952" fmla="*/ 1024570 w 3402569"/>
                <a:gd name="connsiteY952" fmla="*/ 2202632 h 3038603"/>
                <a:gd name="connsiteX953" fmla="*/ 849020 w 3402569"/>
                <a:gd name="connsiteY953" fmla="*/ 2202632 h 3038603"/>
                <a:gd name="connsiteX954" fmla="*/ 849616 w 3402569"/>
                <a:gd name="connsiteY954" fmla="*/ 2202782 h 3038603"/>
                <a:gd name="connsiteX955" fmla="*/ 852598 w 3402569"/>
                <a:gd name="connsiteY955" fmla="*/ 2206211 h 3038603"/>
                <a:gd name="connsiteX956" fmla="*/ 852598 w 3402569"/>
                <a:gd name="connsiteY956" fmla="*/ 2206202 h 3038603"/>
                <a:gd name="connsiteX957" fmla="*/ 849624 w 3402569"/>
                <a:gd name="connsiteY957" fmla="*/ 2202782 h 3038603"/>
                <a:gd name="connsiteX958" fmla="*/ 849028 w 3402569"/>
                <a:gd name="connsiteY958" fmla="*/ 2202632 h 3038603"/>
                <a:gd name="connsiteX959" fmla="*/ 924126 w 3402569"/>
                <a:gd name="connsiteY959" fmla="*/ 2202618 h 3038603"/>
                <a:gd name="connsiteX960" fmla="*/ 921294 w 3402569"/>
                <a:gd name="connsiteY960" fmla="*/ 2204109 h 3038603"/>
                <a:gd name="connsiteX961" fmla="*/ 920550 w 3402569"/>
                <a:gd name="connsiteY961" fmla="*/ 2206194 h 3038603"/>
                <a:gd name="connsiteX962" fmla="*/ 920550 w 3402569"/>
                <a:gd name="connsiteY962" fmla="*/ 2206211 h 3038603"/>
                <a:gd name="connsiteX963" fmla="*/ 921294 w 3402569"/>
                <a:gd name="connsiteY963" fmla="*/ 2204123 h 3038603"/>
                <a:gd name="connsiteX964" fmla="*/ 921299 w 3402569"/>
                <a:gd name="connsiteY964" fmla="*/ 2204121 h 3038603"/>
                <a:gd name="connsiteX965" fmla="*/ 921303 w 3402569"/>
                <a:gd name="connsiteY965" fmla="*/ 2204109 h 3038603"/>
                <a:gd name="connsiteX966" fmla="*/ 924135 w 3402569"/>
                <a:gd name="connsiteY966" fmla="*/ 2202618 h 3038603"/>
                <a:gd name="connsiteX967" fmla="*/ 748583 w 3402569"/>
                <a:gd name="connsiteY967" fmla="*/ 2202618 h 3038603"/>
                <a:gd name="connsiteX968" fmla="*/ 745750 w 3402569"/>
                <a:gd name="connsiteY968" fmla="*/ 2204109 h 3038603"/>
                <a:gd name="connsiteX969" fmla="*/ 745007 w 3402569"/>
                <a:gd name="connsiteY969" fmla="*/ 2206194 h 3038603"/>
                <a:gd name="connsiteX970" fmla="*/ 745007 w 3402569"/>
                <a:gd name="connsiteY970" fmla="*/ 2206211 h 3038603"/>
                <a:gd name="connsiteX971" fmla="*/ 745750 w 3402569"/>
                <a:gd name="connsiteY971" fmla="*/ 2204123 h 3038603"/>
                <a:gd name="connsiteX972" fmla="*/ 745753 w 3402569"/>
                <a:gd name="connsiteY972" fmla="*/ 2204122 h 3038603"/>
                <a:gd name="connsiteX973" fmla="*/ 745757 w 3402569"/>
                <a:gd name="connsiteY973" fmla="*/ 2204109 h 3038603"/>
                <a:gd name="connsiteX974" fmla="*/ 748590 w 3402569"/>
                <a:gd name="connsiteY974" fmla="*/ 2202618 h 3038603"/>
                <a:gd name="connsiteX975" fmla="*/ 1587994 w 3402569"/>
                <a:gd name="connsiteY975" fmla="*/ 2196971 h 3038603"/>
                <a:gd name="connsiteX976" fmla="*/ 1587994 w 3402569"/>
                <a:gd name="connsiteY976" fmla="*/ 2196986 h 3038603"/>
                <a:gd name="connsiteX977" fmla="*/ 1640298 w 3402569"/>
                <a:gd name="connsiteY977" fmla="*/ 2196986 h 3038603"/>
                <a:gd name="connsiteX978" fmla="*/ 1640298 w 3402569"/>
                <a:gd name="connsiteY978" fmla="*/ 2196971 h 3038603"/>
                <a:gd name="connsiteX979" fmla="*/ 1961867 w 3402569"/>
                <a:gd name="connsiteY979" fmla="*/ 2192056 h 3038603"/>
                <a:gd name="connsiteX980" fmla="*/ 1961870 w 3402569"/>
                <a:gd name="connsiteY980" fmla="*/ 2192062 h 3038603"/>
                <a:gd name="connsiteX981" fmla="*/ 1961427 w 3402569"/>
                <a:gd name="connsiteY981" fmla="*/ 2193097 h 3038603"/>
                <a:gd name="connsiteX982" fmla="*/ 1958296 w 3402569"/>
                <a:gd name="connsiteY982" fmla="*/ 2202185 h 3038603"/>
                <a:gd name="connsiteX983" fmla="*/ 1956062 w 3402569"/>
                <a:gd name="connsiteY983" fmla="*/ 2218726 h 3038603"/>
                <a:gd name="connsiteX984" fmla="*/ 1956062 w 3402569"/>
                <a:gd name="connsiteY984" fmla="*/ 2218712 h 3038603"/>
                <a:gd name="connsiteX985" fmla="*/ 1958296 w 3402569"/>
                <a:gd name="connsiteY985" fmla="*/ 2202172 h 3038603"/>
                <a:gd name="connsiteX986" fmla="*/ 1961427 w 3402569"/>
                <a:gd name="connsiteY986" fmla="*/ 2193082 h 3038603"/>
                <a:gd name="connsiteX987" fmla="*/ 1960980 w 3402569"/>
                <a:gd name="connsiteY987" fmla="*/ 2190562 h 3038603"/>
                <a:gd name="connsiteX988" fmla="*/ 1961870 w 3402569"/>
                <a:gd name="connsiteY988" fmla="*/ 2192047 h 3038603"/>
                <a:gd name="connsiteX989" fmla="*/ 1961867 w 3402569"/>
                <a:gd name="connsiteY989" fmla="*/ 2192056 h 3038603"/>
                <a:gd name="connsiteX990" fmla="*/ 1960980 w 3402569"/>
                <a:gd name="connsiteY990" fmla="*/ 2190579 h 3038603"/>
                <a:gd name="connsiteX991" fmla="*/ 1557446 w 3402569"/>
                <a:gd name="connsiteY991" fmla="*/ 2186673 h 3038603"/>
                <a:gd name="connsiteX992" fmla="*/ 1531723 w 3402569"/>
                <a:gd name="connsiteY992" fmla="*/ 2203978 h 3038603"/>
                <a:gd name="connsiteX993" fmla="*/ 1521533 w 3402569"/>
                <a:gd name="connsiteY993" fmla="*/ 2233911 h 3038603"/>
                <a:gd name="connsiteX994" fmla="*/ 1521533 w 3402569"/>
                <a:gd name="connsiteY994" fmla="*/ 2233928 h 3038603"/>
                <a:gd name="connsiteX995" fmla="*/ 1521534 w 3402569"/>
                <a:gd name="connsiteY995" fmla="*/ 2233926 h 3038603"/>
                <a:gd name="connsiteX996" fmla="*/ 1521534 w 3402569"/>
                <a:gd name="connsiteY996" fmla="*/ 2233911 h 3038603"/>
                <a:gd name="connsiteX997" fmla="*/ 1531724 w 3402569"/>
                <a:gd name="connsiteY997" fmla="*/ 2203978 h 3038603"/>
                <a:gd name="connsiteX998" fmla="*/ 1557447 w 3402569"/>
                <a:gd name="connsiteY998" fmla="*/ 2186673 h 3038603"/>
                <a:gd name="connsiteX999" fmla="*/ 1570113 w 3402569"/>
                <a:gd name="connsiteY999" fmla="*/ 2184766 h 3038603"/>
                <a:gd name="connsiteX1000" fmla="*/ 1563707 w 3402569"/>
                <a:gd name="connsiteY1000" fmla="*/ 2185362 h 3038603"/>
                <a:gd name="connsiteX1001" fmla="*/ 1558491 w 3402569"/>
                <a:gd name="connsiteY1001" fmla="*/ 2186555 h 3038603"/>
                <a:gd name="connsiteX1002" fmla="*/ 1558191 w 3402569"/>
                <a:gd name="connsiteY1002" fmla="*/ 2186702 h 3038603"/>
                <a:gd name="connsiteX1003" fmla="*/ 1557893 w 3402569"/>
                <a:gd name="connsiteY1003" fmla="*/ 2186702 h 3038603"/>
                <a:gd name="connsiteX1004" fmla="*/ 1557446 w 3402569"/>
                <a:gd name="connsiteY1004" fmla="*/ 2186702 h 3038603"/>
                <a:gd name="connsiteX1005" fmla="*/ 1521533 w 3402569"/>
                <a:gd name="connsiteY1005" fmla="*/ 2233942 h 3038603"/>
                <a:gd name="connsiteX1006" fmla="*/ 1521533 w 3402569"/>
                <a:gd name="connsiteY1006" fmla="*/ 2249560 h 3038603"/>
                <a:gd name="connsiteX1007" fmla="*/ 1706906 w 3402569"/>
                <a:gd name="connsiteY1007" fmla="*/ 2249560 h 3038603"/>
                <a:gd name="connsiteX1008" fmla="*/ 1706906 w 3402569"/>
                <a:gd name="connsiteY1008" fmla="*/ 2233942 h 3038603"/>
                <a:gd name="connsiteX1009" fmla="*/ 1698412 w 3402569"/>
                <a:gd name="connsiteY1009" fmla="*/ 2206523 h 3038603"/>
                <a:gd name="connsiteX1010" fmla="*/ 1669505 w 3402569"/>
                <a:gd name="connsiteY1010" fmla="*/ 2186257 h 3038603"/>
                <a:gd name="connsiteX1011" fmla="*/ 1669356 w 3402569"/>
                <a:gd name="connsiteY1011" fmla="*/ 2186257 h 3038603"/>
                <a:gd name="connsiteX1012" fmla="*/ 1657584 w 3402569"/>
                <a:gd name="connsiteY1012" fmla="*/ 2184766 h 3038603"/>
                <a:gd name="connsiteX1013" fmla="*/ 1653114 w 3402569"/>
                <a:gd name="connsiteY1013" fmla="*/ 2184766 h 3038603"/>
                <a:gd name="connsiteX1014" fmla="*/ 1653114 w 3402569"/>
                <a:gd name="connsiteY1014" fmla="*/ 2209770 h 3038603"/>
                <a:gd name="connsiteX1015" fmla="*/ 1575180 w 3402569"/>
                <a:gd name="connsiteY1015" fmla="*/ 2209770 h 3038603"/>
                <a:gd name="connsiteX1016" fmla="*/ 1575180 w 3402569"/>
                <a:gd name="connsiteY1016" fmla="*/ 2184766 h 3038603"/>
                <a:gd name="connsiteX1017" fmla="*/ 1657584 w 3402569"/>
                <a:gd name="connsiteY1017" fmla="*/ 2184751 h 3038603"/>
                <a:gd name="connsiteX1018" fmla="*/ 1669356 w 3402569"/>
                <a:gd name="connsiteY1018" fmla="*/ 2186242 h 3038603"/>
                <a:gd name="connsiteX1019" fmla="*/ 1669357 w 3402569"/>
                <a:gd name="connsiteY1019" fmla="*/ 2186242 h 3038603"/>
                <a:gd name="connsiteX1020" fmla="*/ 1657585 w 3402569"/>
                <a:gd name="connsiteY1020" fmla="*/ 2184751 h 3038603"/>
                <a:gd name="connsiteX1021" fmla="*/ 1653114 w 3402569"/>
                <a:gd name="connsiteY1021" fmla="*/ 2184737 h 3038603"/>
                <a:gd name="connsiteX1022" fmla="*/ 1653114 w 3402569"/>
                <a:gd name="connsiteY1022" fmla="*/ 2184751 h 3038603"/>
                <a:gd name="connsiteX1023" fmla="*/ 1653115 w 3402569"/>
                <a:gd name="connsiteY1023" fmla="*/ 2184751 h 3038603"/>
                <a:gd name="connsiteX1024" fmla="*/ 1653115 w 3402569"/>
                <a:gd name="connsiteY1024" fmla="*/ 2184737 h 3038603"/>
                <a:gd name="connsiteX1025" fmla="*/ 1570113 w 3402569"/>
                <a:gd name="connsiteY1025" fmla="*/ 2184737 h 3038603"/>
                <a:gd name="connsiteX1026" fmla="*/ 1563707 w 3402569"/>
                <a:gd name="connsiteY1026" fmla="*/ 2185333 h 3038603"/>
                <a:gd name="connsiteX1027" fmla="*/ 1558491 w 3402569"/>
                <a:gd name="connsiteY1027" fmla="*/ 2186524 h 3038603"/>
                <a:gd name="connsiteX1028" fmla="*/ 1558191 w 3402569"/>
                <a:gd name="connsiteY1028" fmla="*/ 2186673 h 3038603"/>
                <a:gd name="connsiteX1029" fmla="*/ 1558192 w 3402569"/>
                <a:gd name="connsiteY1029" fmla="*/ 2186673 h 3038603"/>
                <a:gd name="connsiteX1030" fmla="*/ 1558491 w 3402569"/>
                <a:gd name="connsiteY1030" fmla="*/ 2186524 h 3038603"/>
                <a:gd name="connsiteX1031" fmla="*/ 1563708 w 3402569"/>
                <a:gd name="connsiteY1031" fmla="*/ 2185333 h 3038603"/>
                <a:gd name="connsiteX1032" fmla="*/ 1570114 w 3402569"/>
                <a:gd name="connsiteY1032" fmla="*/ 2184737 h 3038603"/>
                <a:gd name="connsiteX1033" fmla="*/ 1222938 w 3402569"/>
                <a:gd name="connsiteY1033" fmla="*/ 2175532 h 3038603"/>
                <a:gd name="connsiteX1034" fmla="*/ 1215910 w 3402569"/>
                <a:gd name="connsiteY1034" fmla="*/ 2225069 h 3038603"/>
                <a:gd name="connsiteX1035" fmla="*/ 1220582 w 3402569"/>
                <a:gd name="connsiteY1035" fmla="*/ 2183291 h 3038603"/>
                <a:gd name="connsiteX1036" fmla="*/ 1570113 w 3402569"/>
                <a:gd name="connsiteY1036" fmla="*/ 2171936 h 3038603"/>
                <a:gd name="connsiteX1037" fmla="*/ 1563707 w 3402569"/>
                <a:gd name="connsiteY1037" fmla="*/ 2172383 h 3038603"/>
                <a:gd name="connsiteX1038" fmla="*/ 1554764 w 3402569"/>
                <a:gd name="connsiteY1038" fmla="*/ 2174172 h 3038603"/>
                <a:gd name="connsiteX1039" fmla="*/ 1554466 w 3402569"/>
                <a:gd name="connsiteY1039" fmla="*/ 2174321 h 3038603"/>
                <a:gd name="connsiteX1040" fmla="*/ 1554168 w 3402569"/>
                <a:gd name="connsiteY1040" fmla="*/ 2174321 h 3038603"/>
                <a:gd name="connsiteX1041" fmla="*/ 1543857 w 3402569"/>
                <a:gd name="connsiteY1041" fmla="*/ 2180950 h 3038603"/>
                <a:gd name="connsiteX1042" fmla="*/ 1543815 w 3402569"/>
                <a:gd name="connsiteY1042" fmla="*/ 2180992 h 3038603"/>
                <a:gd name="connsiteX1043" fmla="*/ 1554168 w 3402569"/>
                <a:gd name="connsiteY1043" fmla="*/ 2174336 h 3038603"/>
                <a:gd name="connsiteX1044" fmla="*/ 1554466 w 3402569"/>
                <a:gd name="connsiteY1044" fmla="*/ 2174336 h 3038603"/>
                <a:gd name="connsiteX1045" fmla="*/ 1554764 w 3402569"/>
                <a:gd name="connsiteY1045" fmla="*/ 2174187 h 3038603"/>
                <a:gd name="connsiteX1046" fmla="*/ 1563707 w 3402569"/>
                <a:gd name="connsiteY1046" fmla="*/ 2172398 h 3038603"/>
                <a:gd name="connsiteX1047" fmla="*/ 1570113 w 3402569"/>
                <a:gd name="connsiteY1047" fmla="*/ 2171950 h 3038603"/>
                <a:gd name="connsiteX1048" fmla="*/ 1575180 w 3402569"/>
                <a:gd name="connsiteY1048" fmla="*/ 2171950 h 3038603"/>
                <a:gd name="connsiteX1049" fmla="*/ 1575180 w 3402569"/>
                <a:gd name="connsiteY1049" fmla="*/ 2171936 h 3038603"/>
                <a:gd name="connsiteX1050" fmla="*/ 1587994 w 3402569"/>
                <a:gd name="connsiteY1050" fmla="*/ 2166438 h 3038603"/>
                <a:gd name="connsiteX1051" fmla="*/ 1587994 w 3402569"/>
                <a:gd name="connsiteY1051" fmla="*/ 2196956 h 3038603"/>
                <a:gd name="connsiteX1052" fmla="*/ 1640298 w 3402569"/>
                <a:gd name="connsiteY1052" fmla="*/ 2196956 h 3038603"/>
                <a:gd name="connsiteX1053" fmla="*/ 1640298 w 3402569"/>
                <a:gd name="connsiteY1053" fmla="*/ 2166438 h 3038603"/>
                <a:gd name="connsiteX1054" fmla="*/ 1587994 w 3402569"/>
                <a:gd name="connsiteY1054" fmla="*/ 2166406 h 3038603"/>
                <a:gd name="connsiteX1055" fmla="*/ 1587994 w 3402569"/>
                <a:gd name="connsiteY1055" fmla="*/ 2166423 h 3038603"/>
                <a:gd name="connsiteX1056" fmla="*/ 1640298 w 3402569"/>
                <a:gd name="connsiteY1056" fmla="*/ 2166423 h 3038603"/>
                <a:gd name="connsiteX1057" fmla="*/ 1640298 w 3402569"/>
                <a:gd name="connsiteY1057" fmla="*/ 2166406 h 3038603"/>
                <a:gd name="connsiteX1058" fmla="*/ 1568126 w 3402569"/>
                <a:gd name="connsiteY1058" fmla="*/ 2156681 h 3038603"/>
                <a:gd name="connsiteX1059" fmla="*/ 1543904 w 3402569"/>
                <a:gd name="connsiteY1059" fmla="*/ 2180903 h 3038603"/>
                <a:gd name="connsiteX1060" fmla="*/ 1554168 w 3402569"/>
                <a:gd name="connsiteY1060" fmla="*/ 2174304 h 3038603"/>
                <a:gd name="connsiteX1061" fmla="*/ 1554466 w 3402569"/>
                <a:gd name="connsiteY1061" fmla="*/ 2174304 h 3038603"/>
                <a:gd name="connsiteX1062" fmla="*/ 1554764 w 3402569"/>
                <a:gd name="connsiteY1062" fmla="*/ 2174157 h 3038603"/>
                <a:gd name="connsiteX1063" fmla="*/ 1563707 w 3402569"/>
                <a:gd name="connsiteY1063" fmla="*/ 2172368 h 3038603"/>
                <a:gd name="connsiteX1064" fmla="*/ 1570113 w 3402569"/>
                <a:gd name="connsiteY1064" fmla="*/ 2171921 h 3038603"/>
                <a:gd name="connsiteX1065" fmla="*/ 1575180 w 3402569"/>
                <a:gd name="connsiteY1065" fmla="*/ 2171921 h 3038603"/>
                <a:gd name="connsiteX1066" fmla="*/ 1575180 w 3402569"/>
                <a:gd name="connsiteY1066" fmla="*/ 2164798 h 3038603"/>
                <a:gd name="connsiteX1067" fmla="*/ 1571007 w 3402569"/>
                <a:gd name="connsiteY1067" fmla="*/ 2162265 h 3038603"/>
                <a:gd name="connsiteX1068" fmla="*/ 1570113 w 3402569"/>
                <a:gd name="connsiteY1068" fmla="*/ 2161371 h 3038603"/>
                <a:gd name="connsiteX1069" fmla="*/ 1568135 w 3402569"/>
                <a:gd name="connsiteY1069" fmla="*/ 2156672 h 3038603"/>
                <a:gd name="connsiteX1070" fmla="*/ 1568131 w 3402569"/>
                <a:gd name="connsiteY1070" fmla="*/ 2156676 h 3038603"/>
                <a:gd name="connsiteX1071" fmla="*/ 1570113 w 3402569"/>
                <a:gd name="connsiteY1071" fmla="*/ 2161356 h 3038603"/>
                <a:gd name="connsiteX1072" fmla="*/ 1571007 w 3402569"/>
                <a:gd name="connsiteY1072" fmla="*/ 2162250 h 3038603"/>
                <a:gd name="connsiteX1073" fmla="*/ 1575180 w 3402569"/>
                <a:gd name="connsiteY1073" fmla="*/ 2164783 h 3038603"/>
                <a:gd name="connsiteX1074" fmla="*/ 1575180 w 3402569"/>
                <a:gd name="connsiteY1074" fmla="*/ 2164768 h 3038603"/>
                <a:gd name="connsiteX1075" fmla="*/ 1571007 w 3402569"/>
                <a:gd name="connsiteY1075" fmla="*/ 2162234 h 3038603"/>
                <a:gd name="connsiteX1076" fmla="*/ 1570113 w 3402569"/>
                <a:gd name="connsiteY1076" fmla="*/ 2161341 h 3038603"/>
                <a:gd name="connsiteX1077" fmla="*/ 1650880 w 3402569"/>
                <a:gd name="connsiteY1077" fmla="*/ 2148689 h 3038603"/>
                <a:gd name="connsiteX1078" fmla="*/ 1650580 w 3402569"/>
                <a:gd name="connsiteY1078" fmla="*/ 2150031 h 3038603"/>
                <a:gd name="connsiteX1079" fmla="*/ 1645962 w 3402569"/>
                <a:gd name="connsiteY1079" fmla="*/ 2153607 h 3038603"/>
                <a:gd name="connsiteX1080" fmla="*/ 1650582 w 3402569"/>
                <a:gd name="connsiteY1080" fmla="*/ 2150031 h 3038603"/>
                <a:gd name="connsiteX1081" fmla="*/ 1650880 w 3402569"/>
                <a:gd name="connsiteY1081" fmla="*/ 2148692 h 3038603"/>
                <a:gd name="connsiteX1082" fmla="*/ 1577563 w 3402569"/>
                <a:gd name="connsiteY1082" fmla="*/ 2148689 h 3038603"/>
                <a:gd name="connsiteX1083" fmla="*/ 1577563 w 3402569"/>
                <a:gd name="connsiteY1083" fmla="*/ 2148704 h 3038603"/>
                <a:gd name="connsiteX1084" fmla="*/ 1578608 w 3402569"/>
                <a:gd name="connsiteY1084" fmla="*/ 2151833 h 3038603"/>
                <a:gd name="connsiteX1085" fmla="*/ 1582332 w 3402569"/>
                <a:gd name="connsiteY1085" fmla="*/ 2153622 h 3038603"/>
                <a:gd name="connsiteX1086" fmla="*/ 1582333 w 3402569"/>
                <a:gd name="connsiteY1086" fmla="*/ 2153622 h 3038603"/>
                <a:gd name="connsiteX1087" fmla="*/ 1578608 w 3402569"/>
                <a:gd name="connsiteY1087" fmla="*/ 2151833 h 3038603"/>
                <a:gd name="connsiteX1088" fmla="*/ 1577564 w 3402569"/>
                <a:gd name="connsiteY1088" fmla="*/ 2148704 h 3038603"/>
                <a:gd name="connsiteX1089" fmla="*/ 1577564 w 3402569"/>
                <a:gd name="connsiteY1089" fmla="*/ 2148692 h 3038603"/>
                <a:gd name="connsiteX1090" fmla="*/ 2125510 w 3402569"/>
                <a:gd name="connsiteY1090" fmla="*/ 2143042 h 3038603"/>
                <a:gd name="connsiteX1091" fmla="*/ 2125525 w 3402569"/>
                <a:gd name="connsiteY1091" fmla="*/ 2143042 h 3038603"/>
                <a:gd name="connsiteX1092" fmla="*/ 2137415 w 3402569"/>
                <a:gd name="connsiteY1092" fmla="*/ 2154636 h 3038603"/>
                <a:gd name="connsiteX1093" fmla="*/ 2184802 w 3402569"/>
                <a:gd name="connsiteY1093" fmla="*/ 2218712 h 3038603"/>
                <a:gd name="connsiteX1094" fmla="*/ 2184802 w 3402569"/>
                <a:gd name="connsiteY1094" fmla="*/ 2218726 h 3038603"/>
                <a:gd name="connsiteX1095" fmla="*/ 2137415 w 3402569"/>
                <a:gd name="connsiteY1095" fmla="*/ 2154649 h 3038603"/>
                <a:gd name="connsiteX1096" fmla="*/ 1812083 w 3402569"/>
                <a:gd name="connsiteY1096" fmla="*/ 2143042 h 3038603"/>
                <a:gd name="connsiteX1097" fmla="*/ 1812096 w 3402569"/>
                <a:gd name="connsiteY1097" fmla="*/ 2143042 h 3038603"/>
                <a:gd name="connsiteX1098" fmla="*/ 1805704 w 3402569"/>
                <a:gd name="connsiteY1098" fmla="*/ 2150031 h 3038603"/>
                <a:gd name="connsiteX1099" fmla="*/ 1800041 w 3402569"/>
                <a:gd name="connsiteY1099" fmla="*/ 2154649 h 3038603"/>
                <a:gd name="connsiteX1100" fmla="*/ 1773069 w 3402569"/>
                <a:gd name="connsiteY1100" fmla="*/ 2171041 h 3038603"/>
                <a:gd name="connsiteX1101" fmla="*/ 1771280 w 3402569"/>
                <a:gd name="connsiteY1101" fmla="*/ 2172681 h 3038603"/>
                <a:gd name="connsiteX1102" fmla="*/ 1752802 w 3402569"/>
                <a:gd name="connsiteY1102" fmla="*/ 2218726 h 3038603"/>
                <a:gd name="connsiteX1103" fmla="*/ 1752802 w 3402569"/>
                <a:gd name="connsiteY1103" fmla="*/ 2218712 h 3038603"/>
                <a:gd name="connsiteX1104" fmla="*/ 1757682 w 3402569"/>
                <a:gd name="connsiteY1104" fmla="*/ 2193622 h 3038603"/>
                <a:gd name="connsiteX1105" fmla="*/ 1771280 w 3402569"/>
                <a:gd name="connsiteY1105" fmla="*/ 2172666 h 3038603"/>
                <a:gd name="connsiteX1106" fmla="*/ 1773069 w 3402569"/>
                <a:gd name="connsiteY1106" fmla="*/ 2171026 h 3038603"/>
                <a:gd name="connsiteX1107" fmla="*/ 1800041 w 3402569"/>
                <a:gd name="connsiteY1107" fmla="*/ 2154636 h 3038603"/>
                <a:gd name="connsiteX1108" fmla="*/ 1805704 w 3402569"/>
                <a:gd name="connsiteY1108" fmla="*/ 2150016 h 3038603"/>
                <a:gd name="connsiteX1109" fmla="*/ 1235873 w 3402569"/>
                <a:gd name="connsiteY1109" fmla="*/ 2139844 h 3038603"/>
                <a:gd name="connsiteX1110" fmla="*/ 1226941 w 3402569"/>
                <a:gd name="connsiteY1110" fmla="*/ 2162352 h 3038603"/>
                <a:gd name="connsiteX1111" fmla="*/ 1231399 w 3402569"/>
                <a:gd name="connsiteY1111" fmla="*/ 2147689 h 3038603"/>
                <a:gd name="connsiteX1112" fmla="*/ 601055 w 3402569"/>
                <a:gd name="connsiteY1112" fmla="*/ 2139748 h 3038603"/>
                <a:gd name="connsiteX1113" fmla="*/ 601949 w 3402569"/>
                <a:gd name="connsiteY1113" fmla="*/ 2146306 h 3038603"/>
                <a:gd name="connsiteX1114" fmla="*/ 601949 w 3402569"/>
                <a:gd name="connsiteY1114" fmla="*/ 2146320 h 3038603"/>
                <a:gd name="connsiteX1115" fmla="*/ 601055 w 3402569"/>
                <a:gd name="connsiteY1115" fmla="*/ 2139762 h 3038603"/>
                <a:gd name="connsiteX1116" fmla="*/ 259808 w 3402569"/>
                <a:gd name="connsiteY1116" fmla="*/ 2134235 h 3038603"/>
                <a:gd name="connsiteX1117" fmla="*/ 253995 w 3402569"/>
                <a:gd name="connsiteY1117" fmla="*/ 2145993 h 3038603"/>
                <a:gd name="connsiteX1118" fmla="*/ 253995 w 3402569"/>
                <a:gd name="connsiteY1118" fmla="*/ 2146007 h 3038603"/>
                <a:gd name="connsiteX1119" fmla="*/ 259808 w 3402569"/>
                <a:gd name="connsiteY1119" fmla="*/ 2134235 h 3038603"/>
                <a:gd name="connsiteX1120" fmla="*/ 1990335 w 3402569"/>
                <a:gd name="connsiteY1120" fmla="*/ 2133192 h 3038603"/>
                <a:gd name="connsiteX1121" fmla="*/ 2003002 w 3402569"/>
                <a:gd name="connsiteY1121" fmla="*/ 2142578 h 3038603"/>
                <a:gd name="connsiteX1122" fmla="*/ 2006727 w 3402569"/>
                <a:gd name="connsiteY1122" fmla="*/ 2143026 h 3038603"/>
                <a:gd name="connsiteX1123" fmla="*/ 2015357 w 3402569"/>
                <a:gd name="connsiteY1123" fmla="*/ 2143026 h 3038603"/>
                <a:gd name="connsiteX1124" fmla="*/ 2015343 w 3402569"/>
                <a:gd name="connsiteY1124" fmla="*/ 2143042 h 3038603"/>
                <a:gd name="connsiteX1125" fmla="*/ 2006727 w 3402569"/>
                <a:gd name="connsiteY1125" fmla="*/ 2143042 h 3038603"/>
                <a:gd name="connsiteX1126" fmla="*/ 2003002 w 3402569"/>
                <a:gd name="connsiteY1126" fmla="*/ 2142595 h 3038603"/>
                <a:gd name="connsiteX1127" fmla="*/ 1990335 w 3402569"/>
                <a:gd name="connsiteY1127" fmla="*/ 2133206 h 3038603"/>
                <a:gd name="connsiteX1128" fmla="*/ 306300 w 3402569"/>
                <a:gd name="connsiteY1128" fmla="*/ 2131552 h 3038603"/>
                <a:gd name="connsiteX1129" fmla="*/ 317029 w 3402569"/>
                <a:gd name="connsiteY1129" fmla="*/ 2146007 h 3038603"/>
                <a:gd name="connsiteX1130" fmla="*/ 317029 w 3402569"/>
                <a:gd name="connsiteY1130" fmla="*/ 2145998 h 3038603"/>
                <a:gd name="connsiteX1131" fmla="*/ 313547 w 3402569"/>
                <a:gd name="connsiteY1131" fmla="*/ 2141307 h 3038603"/>
                <a:gd name="connsiteX1132" fmla="*/ 577064 w 3402569"/>
                <a:gd name="connsiteY1132" fmla="*/ 2131090 h 3038603"/>
                <a:gd name="connsiteX1133" fmla="*/ 578704 w 3402569"/>
                <a:gd name="connsiteY1133" fmla="*/ 2131820 h 3038603"/>
                <a:gd name="connsiteX1134" fmla="*/ 589581 w 3402569"/>
                <a:gd name="connsiteY1134" fmla="*/ 2146291 h 3038603"/>
                <a:gd name="connsiteX1135" fmla="*/ 578704 w 3402569"/>
                <a:gd name="connsiteY1135" fmla="*/ 2131835 h 3038603"/>
                <a:gd name="connsiteX1136" fmla="*/ 539064 w 3402569"/>
                <a:gd name="connsiteY1136" fmla="*/ 2131090 h 3038603"/>
                <a:gd name="connsiteX1137" fmla="*/ 537426 w 3402569"/>
                <a:gd name="connsiteY1137" fmla="*/ 2131835 h 3038603"/>
                <a:gd name="connsiteX1138" fmla="*/ 526695 w 3402569"/>
                <a:gd name="connsiteY1138" fmla="*/ 2143756 h 3038603"/>
                <a:gd name="connsiteX1139" fmla="*/ 537426 w 3402569"/>
                <a:gd name="connsiteY1139" fmla="*/ 2131820 h 3038603"/>
                <a:gd name="connsiteX1140" fmla="*/ 447866 w 3402569"/>
                <a:gd name="connsiteY1140" fmla="*/ 2130942 h 3038603"/>
                <a:gd name="connsiteX1141" fmla="*/ 446675 w 3402569"/>
                <a:gd name="connsiteY1141" fmla="*/ 2131552 h 3038603"/>
                <a:gd name="connsiteX1142" fmla="*/ 435646 w 3402569"/>
                <a:gd name="connsiteY1142" fmla="*/ 2145993 h 3038603"/>
                <a:gd name="connsiteX1143" fmla="*/ 435646 w 3402569"/>
                <a:gd name="connsiteY1143" fmla="*/ 2146007 h 3038603"/>
                <a:gd name="connsiteX1144" fmla="*/ 435653 w 3402569"/>
                <a:gd name="connsiteY1144" fmla="*/ 2145998 h 3038603"/>
                <a:gd name="connsiteX1145" fmla="*/ 435653 w 3402569"/>
                <a:gd name="connsiteY1145" fmla="*/ 2145993 h 3038603"/>
                <a:gd name="connsiteX1146" fmla="*/ 439435 w 3402569"/>
                <a:gd name="connsiteY1146" fmla="*/ 2141041 h 3038603"/>
                <a:gd name="connsiteX1147" fmla="*/ 446675 w 3402569"/>
                <a:gd name="connsiteY1147" fmla="*/ 2131552 h 3038603"/>
                <a:gd name="connsiteX1148" fmla="*/ 447007 w 3402569"/>
                <a:gd name="connsiteY1148" fmla="*/ 2131386 h 3038603"/>
                <a:gd name="connsiteX1149" fmla="*/ 447873 w 3402569"/>
                <a:gd name="connsiteY1149" fmla="*/ 2130942 h 3038603"/>
                <a:gd name="connsiteX1150" fmla="*/ 448313 w 3402569"/>
                <a:gd name="connsiteY1150" fmla="*/ 2130808 h 3038603"/>
                <a:gd name="connsiteX1151" fmla="*/ 448015 w 3402569"/>
                <a:gd name="connsiteY1151" fmla="*/ 2130942 h 3038603"/>
                <a:gd name="connsiteX1152" fmla="*/ 448022 w 3402569"/>
                <a:gd name="connsiteY1152" fmla="*/ 2130942 h 3038603"/>
                <a:gd name="connsiteX1153" fmla="*/ 448239 w 3402569"/>
                <a:gd name="connsiteY1153" fmla="*/ 2130844 h 3038603"/>
                <a:gd name="connsiteX1154" fmla="*/ 1901854 w 3402569"/>
                <a:gd name="connsiteY1154" fmla="*/ 2130605 h 3038603"/>
                <a:gd name="connsiteX1155" fmla="*/ 1796759 w 3402569"/>
                <a:gd name="connsiteY1155" fmla="*/ 2235700 h 3038603"/>
                <a:gd name="connsiteX1156" fmla="*/ 1850706 w 3402569"/>
                <a:gd name="connsiteY1156" fmla="*/ 2235700 h 3038603"/>
                <a:gd name="connsiteX1157" fmla="*/ 1862311 w 3402569"/>
                <a:gd name="connsiteY1157" fmla="*/ 2240543 h 3038603"/>
                <a:gd name="connsiteX1158" fmla="*/ 1867098 w 3402569"/>
                <a:gd name="connsiteY1158" fmla="*/ 2252092 h 3038603"/>
                <a:gd name="connsiteX1159" fmla="*/ 1867098 w 3402569"/>
                <a:gd name="connsiteY1159" fmla="*/ 2252107 h 3038603"/>
                <a:gd name="connsiteX1160" fmla="*/ 1850706 w 3402569"/>
                <a:gd name="connsiteY1160" fmla="*/ 2235715 h 3038603"/>
                <a:gd name="connsiteX1161" fmla="*/ 1796744 w 3402569"/>
                <a:gd name="connsiteY1161" fmla="*/ 2235715 h 3038603"/>
                <a:gd name="connsiteX1162" fmla="*/ 1796729 w 3402569"/>
                <a:gd name="connsiteY1162" fmla="*/ 2235730 h 3038603"/>
                <a:gd name="connsiteX1163" fmla="*/ 1850706 w 3402569"/>
                <a:gd name="connsiteY1163" fmla="*/ 2235730 h 3038603"/>
                <a:gd name="connsiteX1164" fmla="*/ 1862311 w 3402569"/>
                <a:gd name="connsiteY1164" fmla="*/ 2240573 h 3038603"/>
                <a:gd name="connsiteX1165" fmla="*/ 1867098 w 3402569"/>
                <a:gd name="connsiteY1165" fmla="*/ 2252122 h 3038603"/>
                <a:gd name="connsiteX1166" fmla="*/ 1867098 w 3402569"/>
                <a:gd name="connsiteY1166" fmla="*/ 2299181 h 3038603"/>
                <a:gd name="connsiteX1167" fmla="*/ 1856220 w 3402569"/>
                <a:gd name="connsiteY1167" fmla="*/ 2314530 h 3038603"/>
                <a:gd name="connsiteX1168" fmla="*/ 1856226 w 3402569"/>
                <a:gd name="connsiteY1168" fmla="*/ 2314535 h 3038603"/>
                <a:gd name="connsiteX1169" fmla="*/ 1856220 w 3402569"/>
                <a:gd name="connsiteY1169" fmla="*/ 2314544 h 3038603"/>
                <a:gd name="connsiteX1170" fmla="*/ 1856227 w 3402569"/>
                <a:gd name="connsiteY1170" fmla="*/ 2314550 h 3038603"/>
                <a:gd name="connsiteX1171" fmla="*/ 1856220 w 3402569"/>
                <a:gd name="connsiteY1171" fmla="*/ 2314559 h 3038603"/>
                <a:gd name="connsiteX1172" fmla="*/ 1857562 w 3402569"/>
                <a:gd name="connsiteY1172" fmla="*/ 2315603 h 3038603"/>
                <a:gd name="connsiteX1173" fmla="*/ 1882297 w 3402569"/>
                <a:gd name="connsiteY1173" fmla="*/ 2343618 h 3038603"/>
                <a:gd name="connsiteX1174" fmla="*/ 1882297 w 3402569"/>
                <a:gd name="connsiteY1174" fmla="*/ 2343887 h 3038603"/>
                <a:gd name="connsiteX1175" fmla="*/ 1883192 w 3402569"/>
                <a:gd name="connsiteY1175" fmla="*/ 2351039 h 3038603"/>
                <a:gd name="connsiteX1176" fmla="*/ 1883192 w 3402569"/>
                <a:gd name="connsiteY1176" fmla="*/ 2351054 h 3038603"/>
                <a:gd name="connsiteX1177" fmla="*/ 1882297 w 3402569"/>
                <a:gd name="connsiteY1177" fmla="*/ 2343902 h 3038603"/>
                <a:gd name="connsiteX1178" fmla="*/ 1882297 w 3402569"/>
                <a:gd name="connsiteY1178" fmla="*/ 2343916 h 3038603"/>
                <a:gd name="connsiteX1179" fmla="*/ 1883192 w 3402569"/>
                <a:gd name="connsiteY1179" fmla="*/ 2351069 h 3038603"/>
                <a:gd name="connsiteX1180" fmla="*/ 1883192 w 3402569"/>
                <a:gd name="connsiteY1180" fmla="*/ 2484856 h 3038603"/>
                <a:gd name="connsiteX1181" fmla="*/ 1882446 w 3402569"/>
                <a:gd name="connsiteY1181" fmla="*/ 2489923 h 3038603"/>
                <a:gd name="connsiteX1182" fmla="*/ 1882446 w 3402569"/>
                <a:gd name="connsiteY1182" fmla="*/ 2489938 h 3038603"/>
                <a:gd name="connsiteX1183" fmla="*/ 1883192 w 3402569"/>
                <a:gd name="connsiteY1183" fmla="*/ 2484871 h 3038603"/>
                <a:gd name="connsiteX1184" fmla="*/ 1883192 w 3402569"/>
                <a:gd name="connsiteY1184" fmla="*/ 2484887 h 3038603"/>
                <a:gd name="connsiteX1185" fmla="*/ 1882446 w 3402569"/>
                <a:gd name="connsiteY1185" fmla="*/ 2489952 h 3038603"/>
                <a:gd name="connsiteX1186" fmla="*/ 1882446 w 3402569"/>
                <a:gd name="connsiteY1186" fmla="*/ 2490072 h 3038603"/>
                <a:gd name="connsiteX1187" fmla="*/ 1874978 w 3402569"/>
                <a:gd name="connsiteY1187" fmla="*/ 2501789 h 3038603"/>
                <a:gd name="connsiteX1188" fmla="*/ 1861586 w 3402569"/>
                <a:gd name="connsiteY1188" fmla="*/ 2506464 h 3038603"/>
                <a:gd name="connsiteX1189" fmla="*/ 1785736 w 3402569"/>
                <a:gd name="connsiteY1189" fmla="*/ 2506464 h 3038603"/>
                <a:gd name="connsiteX1190" fmla="*/ 1785856 w 3402569"/>
                <a:gd name="connsiteY1190" fmla="*/ 2506479 h 3038603"/>
                <a:gd name="connsiteX1191" fmla="*/ 1785736 w 3402569"/>
                <a:gd name="connsiteY1191" fmla="*/ 2506479 h 3038603"/>
                <a:gd name="connsiteX1192" fmla="*/ 1785856 w 3402569"/>
                <a:gd name="connsiteY1192" fmla="*/ 2506494 h 3038603"/>
                <a:gd name="connsiteX1193" fmla="*/ 1785976 w 3402569"/>
                <a:gd name="connsiteY1193" fmla="*/ 2506494 h 3038603"/>
                <a:gd name="connsiteX1194" fmla="*/ 1789312 w 3402569"/>
                <a:gd name="connsiteY1194" fmla="*/ 2506911 h 3038603"/>
                <a:gd name="connsiteX1195" fmla="*/ 1944737 w 3402569"/>
                <a:gd name="connsiteY1195" fmla="*/ 2506911 h 3038603"/>
                <a:gd name="connsiteX1196" fmla="*/ 1948212 w 3402569"/>
                <a:gd name="connsiteY1196" fmla="*/ 2506494 h 3038603"/>
                <a:gd name="connsiteX1197" fmla="*/ 1948337 w 3402569"/>
                <a:gd name="connsiteY1197" fmla="*/ 2506494 h 3038603"/>
                <a:gd name="connsiteX1198" fmla="*/ 1948462 w 3402569"/>
                <a:gd name="connsiteY1198" fmla="*/ 2506479 h 3038603"/>
                <a:gd name="connsiteX1199" fmla="*/ 1948337 w 3402569"/>
                <a:gd name="connsiteY1199" fmla="*/ 2506479 h 3038603"/>
                <a:gd name="connsiteX1200" fmla="*/ 1948212 w 3402569"/>
                <a:gd name="connsiteY1200" fmla="*/ 2506494 h 3038603"/>
                <a:gd name="connsiteX1201" fmla="*/ 1911654 w 3402569"/>
                <a:gd name="connsiteY1201" fmla="*/ 2506494 h 3038603"/>
                <a:gd name="connsiteX1202" fmla="*/ 1910165 w 3402569"/>
                <a:gd name="connsiteY1202" fmla="*/ 2506344 h 3038603"/>
                <a:gd name="connsiteX1203" fmla="*/ 1910305 w 3402569"/>
                <a:gd name="connsiteY1203" fmla="*/ 2506344 h 3038603"/>
                <a:gd name="connsiteX1204" fmla="*/ 1910165 w 3402569"/>
                <a:gd name="connsiteY1204" fmla="*/ 2506330 h 3038603"/>
                <a:gd name="connsiteX1205" fmla="*/ 1893326 w 3402569"/>
                <a:gd name="connsiteY1205" fmla="*/ 2496197 h 3038603"/>
                <a:gd name="connsiteX1206" fmla="*/ 1893326 w 3402569"/>
                <a:gd name="connsiteY1206" fmla="*/ 2496181 h 3038603"/>
                <a:gd name="connsiteX1207" fmla="*/ 1910165 w 3402569"/>
                <a:gd name="connsiteY1207" fmla="*/ 2506315 h 3038603"/>
                <a:gd name="connsiteX1208" fmla="*/ 1910455 w 3402569"/>
                <a:gd name="connsiteY1208" fmla="*/ 2506344 h 3038603"/>
                <a:gd name="connsiteX1209" fmla="*/ 1938179 w 3402569"/>
                <a:gd name="connsiteY1209" fmla="*/ 2506344 h 3038603"/>
                <a:gd name="connsiteX1210" fmla="*/ 1942202 w 3402569"/>
                <a:gd name="connsiteY1210" fmla="*/ 2505748 h 3038603"/>
                <a:gd name="connsiteX1211" fmla="*/ 1949355 w 3402569"/>
                <a:gd name="connsiteY1211" fmla="*/ 2502619 h 3038603"/>
                <a:gd name="connsiteX1212" fmla="*/ 1951442 w 3402569"/>
                <a:gd name="connsiteY1212" fmla="*/ 2501128 h 3038603"/>
                <a:gd name="connsiteX1213" fmla="*/ 1952187 w 3402569"/>
                <a:gd name="connsiteY1213" fmla="*/ 2500534 h 3038603"/>
                <a:gd name="connsiteX1214" fmla="*/ 1952486 w 3402569"/>
                <a:gd name="connsiteY1214" fmla="*/ 2500236 h 3038603"/>
                <a:gd name="connsiteX1215" fmla="*/ 1952486 w 3402569"/>
                <a:gd name="connsiteY1215" fmla="*/ 2500206 h 3038603"/>
                <a:gd name="connsiteX1216" fmla="*/ 1952486 w 3402569"/>
                <a:gd name="connsiteY1216" fmla="*/ 2500087 h 3038603"/>
                <a:gd name="connsiteX1217" fmla="*/ 1949802 w 3402569"/>
                <a:gd name="connsiteY1217" fmla="*/ 2494125 h 3038603"/>
                <a:gd name="connsiteX1218" fmla="*/ 1949816 w 3402569"/>
                <a:gd name="connsiteY1218" fmla="*/ 2494125 h 3038603"/>
                <a:gd name="connsiteX1219" fmla="*/ 1990633 w 3402569"/>
                <a:gd name="connsiteY1219" fmla="*/ 2494125 h 3038603"/>
                <a:gd name="connsiteX1220" fmla="*/ 1995402 w 3402569"/>
                <a:gd name="connsiteY1220" fmla="*/ 2492634 h 3038603"/>
                <a:gd name="connsiteX1221" fmla="*/ 1999724 w 3402569"/>
                <a:gd name="connsiteY1221" fmla="*/ 2484887 h 3038603"/>
                <a:gd name="connsiteX1222" fmla="*/ 1999724 w 3402569"/>
                <a:gd name="connsiteY1222" fmla="*/ 2484871 h 3038603"/>
                <a:gd name="connsiteX1223" fmla="*/ 1995402 w 3402569"/>
                <a:gd name="connsiteY1223" fmla="*/ 2492621 h 3038603"/>
                <a:gd name="connsiteX1224" fmla="*/ 1990633 w 3402569"/>
                <a:gd name="connsiteY1224" fmla="*/ 2494110 h 3038603"/>
                <a:gd name="connsiteX1225" fmla="*/ 1949809 w 3402569"/>
                <a:gd name="connsiteY1225" fmla="*/ 2494110 h 3038603"/>
                <a:gd name="connsiteX1226" fmla="*/ 1911654 w 3402569"/>
                <a:gd name="connsiteY1226" fmla="*/ 2494110 h 3038603"/>
                <a:gd name="connsiteX1227" fmla="*/ 1908973 w 3402569"/>
                <a:gd name="connsiteY1227" fmla="*/ 2493663 h 3038603"/>
                <a:gd name="connsiteX1228" fmla="*/ 1902564 w 3402569"/>
                <a:gd name="connsiteY1228" fmla="*/ 2484871 h 3038603"/>
                <a:gd name="connsiteX1229" fmla="*/ 1902564 w 3402569"/>
                <a:gd name="connsiteY1229" fmla="*/ 2484856 h 3038603"/>
                <a:gd name="connsiteX1230" fmla="*/ 1908973 w 3402569"/>
                <a:gd name="connsiteY1230" fmla="*/ 2493648 h 3038603"/>
                <a:gd name="connsiteX1231" fmla="*/ 1911654 w 3402569"/>
                <a:gd name="connsiteY1231" fmla="*/ 2494095 h 3038603"/>
                <a:gd name="connsiteX1232" fmla="*/ 1949802 w 3402569"/>
                <a:gd name="connsiteY1232" fmla="*/ 2494095 h 3038603"/>
                <a:gd name="connsiteX1233" fmla="*/ 1990633 w 3402569"/>
                <a:gd name="connsiteY1233" fmla="*/ 2494095 h 3038603"/>
                <a:gd name="connsiteX1234" fmla="*/ 1995402 w 3402569"/>
                <a:gd name="connsiteY1234" fmla="*/ 2492605 h 3038603"/>
                <a:gd name="connsiteX1235" fmla="*/ 1999724 w 3402569"/>
                <a:gd name="connsiteY1235" fmla="*/ 2484856 h 3038603"/>
                <a:gd name="connsiteX1236" fmla="*/ 1999724 w 3402569"/>
                <a:gd name="connsiteY1236" fmla="*/ 2446440 h 3038603"/>
                <a:gd name="connsiteX1237" fmla="*/ 1999724 w 3402569"/>
                <a:gd name="connsiteY1237" fmla="*/ 2446425 h 3038603"/>
                <a:gd name="connsiteX1238" fmla="*/ 1960383 w 3402569"/>
                <a:gd name="connsiteY1238" fmla="*/ 2446425 h 3038603"/>
                <a:gd name="connsiteX1239" fmla="*/ 1947866 w 3402569"/>
                <a:gd name="connsiteY1239" fmla="*/ 2446425 h 3038603"/>
                <a:gd name="connsiteX1240" fmla="*/ 1947866 w 3402569"/>
                <a:gd name="connsiteY1240" fmla="*/ 2446410 h 3038603"/>
                <a:gd name="connsiteX1241" fmla="*/ 1947866 w 3402569"/>
                <a:gd name="connsiteY1241" fmla="*/ 2434071 h 3038603"/>
                <a:gd name="connsiteX1242" fmla="*/ 1960383 w 3402569"/>
                <a:gd name="connsiteY1242" fmla="*/ 2434071 h 3038603"/>
                <a:gd name="connsiteX1243" fmla="*/ 1987355 w 3402569"/>
                <a:gd name="connsiteY1243" fmla="*/ 2434071 h 3038603"/>
                <a:gd name="connsiteX1244" fmla="*/ 1987355 w 3402569"/>
                <a:gd name="connsiteY1244" fmla="*/ 2434056 h 3038603"/>
                <a:gd name="connsiteX1245" fmla="*/ 1960383 w 3402569"/>
                <a:gd name="connsiteY1245" fmla="*/ 2434056 h 3038603"/>
                <a:gd name="connsiteX1246" fmla="*/ 1924321 w 3402569"/>
                <a:gd name="connsiteY1246" fmla="*/ 2434056 h 3038603"/>
                <a:gd name="connsiteX1247" fmla="*/ 1924321 w 3402569"/>
                <a:gd name="connsiteY1247" fmla="*/ 2434041 h 3038603"/>
                <a:gd name="connsiteX1248" fmla="*/ 1960383 w 3402569"/>
                <a:gd name="connsiteY1248" fmla="*/ 2434041 h 3038603"/>
                <a:gd name="connsiteX1249" fmla="*/ 1987355 w 3402569"/>
                <a:gd name="connsiteY1249" fmla="*/ 2434041 h 3038603"/>
                <a:gd name="connsiteX1250" fmla="*/ 1987355 w 3402569"/>
                <a:gd name="connsiteY1250" fmla="*/ 2369548 h 3038603"/>
                <a:gd name="connsiteX1251" fmla="*/ 1960383 w 3402569"/>
                <a:gd name="connsiteY1251" fmla="*/ 2369548 h 3038603"/>
                <a:gd name="connsiteX1252" fmla="*/ 1960383 w 3402569"/>
                <a:gd name="connsiteY1252" fmla="*/ 2369531 h 3038603"/>
                <a:gd name="connsiteX1253" fmla="*/ 1987355 w 3402569"/>
                <a:gd name="connsiteY1253" fmla="*/ 2369531 h 3038603"/>
                <a:gd name="connsiteX1254" fmla="*/ 1987355 w 3402569"/>
                <a:gd name="connsiteY1254" fmla="*/ 2369517 h 3038603"/>
                <a:gd name="connsiteX1255" fmla="*/ 1960383 w 3402569"/>
                <a:gd name="connsiteY1255" fmla="*/ 2369517 h 3038603"/>
                <a:gd name="connsiteX1256" fmla="*/ 1960383 w 3402569"/>
                <a:gd name="connsiteY1256" fmla="*/ 2369101 h 3038603"/>
                <a:gd name="connsiteX1257" fmla="*/ 1954124 w 3402569"/>
                <a:gd name="connsiteY1257" fmla="*/ 2369101 h 3038603"/>
                <a:gd name="connsiteX1258" fmla="*/ 1954124 w 3402569"/>
                <a:gd name="connsiteY1258" fmla="*/ 2357030 h 3038603"/>
                <a:gd name="connsiteX1259" fmla="*/ 1999724 w 3402569"/>
                <a:gd name="connsiteY1259" fmla="*/ 2357030 h 3038603"/>
                <a:gd name="connsiteX1260" fmla="*/ 1999724 w 3402569"/>
                <a:gd name="connsiteY1260" fmla="*/ 2357016 h 3038603"/>
                <a:gd name="connsiteX1261" fmla="*/ 1947866 w 3402569"/>
                <a:gd name="connsiteY1261" fmla="*/ 2357016 h 3038603"/>
                <a:gd name="connsiteX1262" fmla="*/ 1911654 w 3402569"/>
                <a:gd name="connsiteY1262" fmla="*/ 2357016 h 3038603"/>
                <a:gd name="connsiteX1263" fmla="*/ 1911654 w 3402569"/>
                <a:gd name="connsiteY1263" fmla="*/ 2356999 h 3038603"/>
                <a:gd name="connsiteX1264" fmla="*/ 1947866 w 3402569"/>
                <a:gd name="connsiteY1264" fmla="*/ 2356999 h 3038603"/>
                <a:gd name="connsiteX1265" fmla="*/ 1999724 w 3402569"/>
                <a:gd name="connsiteY1265" fmla="*/ 2356999 h 3038603"/>
                <a:gd name="connsiteX1266" fmla="*/ 1999724 w 3402569"/>
                <a:gd name="connsiteY1266" fmla="*/ 2351069 h 3038603"/>
                <a:gd name="connsiteX1267" fmla="*/ 1993166 w 3402569"/>
                <a:gd name="connsiteY1267" fmla="*/ 2334528 h 3038603"/>
                <a:gd name="connsiteX1268" fmla="*/ 1992869 w 3402569"/>
                <a:gd name="connsiteY1268" fmla="*/ 2334231 h 3038603"/>
                <a:gd name="connsiteX1269" fmla="*/ 1981841 w 3402569"/>
                <a:gd name="connsiteY1269" fmla="*/ 2327375 h 3038603"/>
                <a:gd name="connsiteX1270" fmla="*/ 1981395 w 3402569"/>
                <a:gd name="connsiteY1270" fmla="*/ 2327226 h 3038603"/>
                <a:gd name="connsiteX1271" fmla="*/ 1980203 w 3402569"/>
                <a:gd name="connsiteY1271" fmla="*/ 2326630 h 3038603"/>
                <a:gd name="connsiteX1272" fmla="*/ 1973199 w 3402569"/>
                <a:gd name="connsiteY1272" fmla="*/ 2320372 h 3038603"/>
                <a:gd name="connsiteX1273" fmla="*/ 1970665 w 3402569"/>
                <a:gd name="connsiteY1273" fmla="*/ 2316795 h 3038603"/>
                <a:gd name="connsiteX1274" fmla="*/ 1969919 w 3402569"/>
                <a:gd name="connsiteY1274" fmla="*/ 2315603 h 3038603"/>
                <a:gd name="connsiteX1275" fmla="*/ 1960383 w 3402569"/>
                <a:gd name="connsiteY1275" fmla="*/ 2315603 h 3038603"/>
                <a:gd name="connsiteX1276" fmla="*/ 1960383 w 3402569"/>
                <a:gd name="connsiteY1276" fmla="*/ 2315588 h 3038603"/>
                <a:gd name="connsiteX1277" fmla="*/ 1932517 w 3402569"/>
                <a:gd name="connsiteY1277" fmla="*/ 2315588 h 3038603"/>
                <a:gd name="connsiteX1278" fmla="*/ 1921936 w 3402569"/>
                <a:gd name="connsiteY1278" fmla="*/ 2326615 h 3038603"/>
                <a:gd name="connsiteX1279" fmla="*/ 1920298 w 3402569"/>
                <a:gd name="connsiteY1279" fmla="*/ 2327360 h 3038603"/>
                <a:gd name="connsiteX1280" fmla="*/ 1902564 w 3402569"/>
                <a:gd name="connsiteY1280" fmla="*/ 2351054 h 3038603"/>
                <a:gd name="connsiteX1281" fmla="*/ 1902564 w 3402569"/>
                <a:gd name="connsiteY1281" fmla="*/ 2351039 h 3038603"/>
                <a:gd name="connsiteX1282" fmla="*/ 1907464 w 3402569"/>
                <a:gd name="connsiteY1282" fmla="*/ 2336231 h 3038603"/>
                <a:gd name="connsiteX1283" fmla="*/ 1920298 w 3402569"/>
                <a:gd name="connsiteY1283" fmla="*/ 2327346 h 3038603"/>
                <a:gd name="connsiteX1284" fmla="*/ 1921936 w 3402569"/>
                <a:gd name="connsiteY1284" fmla="*/ 2326600 h 3038603"/>
                <a:gd name="connsiteX1285" fmla="*/ 1932517 w 3402569"/>
                <a:gd name="connsiteY1285" fmla="*/ 2315573 h 3038603"/>
                <a:gd name="connsiteX1286" fmla="*/ 1960383 w 3402569"/>
                <a:gd name="connsiteY1286" fmla="*/ 2315573 h 3038603"/>
                <a:gd name="connsiteX1287" fmla="*/ 1960383 w 3402569"/>
                <a:gd name="connsiteY1287" fmla="*/ 2315305 h 3038603"/>
                <a:gd name="connsiteX1288" fmla="*/ 1954124 w 3402569"/>
                <a:gd name="connsiteY1288" fmla="*/ 2315305 h 3038603"/>
                <a:gd name="connsiteX1289" fmla="*/ 1954124 w 3402569"/>
                <a:gd name="connsiteY1289" fmla="*/ 2315275 h 3038603"/>
                <a:gd name="connsiteX1290" fmla="*/ 1954124 w 3402569"/>
                <a:gd name="connsiteY1290" fmla="*/ 2303234 h 3038603"/>
                <a:gd name="connsiteX1291" fmla="*/ 1979606 w 3402569"/>
                <a:gd name="connsiteY1291" fmla="*/ 2303234 h 3038603"/>
                <a:gd name="connsiteX1292" fmla="*/ 1980650 w 3402569"/>
                <a:gd name="connsiteY1292" fmla="*/ 2302936 h 3038603"/>
                <a:gd name="connsiteX1293" fmla="*/ 1981395 w 3402569"/>
                <a:gd name="connsiteY1293" fmla="*/ 2302787 h 3038603"/>
                <a:gd name="connsiteX1294" fmla="*/ 1981395 w 3402569"/>
                <a:gd name="connsiteY1294" fmla="*/ 2302772 h 3038603"/>
                <a:gd name="connsiteX1295" fmla="*/ 1980650 w 3402569"/>
                <a:gd name="connsiteY1295" fmla="*/ 2302921 h 3038603"/>
                <a:gd name="connsiteX1296" fmla="*/ 1979606 w 3402569"/>
                <a:gd name="connsiteY1296" fmla="*/ 2303219 h 3038603"/>
                <a:gd name="connsiteX1297" fmla="*/ 1954124 w 3402569"/>
                <a:gd name="connsiteY1297" fmla="*/ 2303219 h 3038603"/>
                <a:gd name="connsiteX1298" fmla="*/ 1922681 w 3402569"/>
                <a:gd name="connsiteY1298" fmla="*/ 2303219 h 3038603"/>
                <a:gd name="connsiteX1299" fmla="*/ 1922234 w 3402569"/>
                <a:gd name="connsiteY1299" fmla="*/ 2303070 h 3038603"/>
                <a:gd name="connsiteX1300" fmla="*/ 1922085 w 3402569"/>
                <a:gd name="connsiteY1300" fmla="*/ 2303070 h 3038603"/>
                <a:gd name="connsiteX1301" fmla="*/ 1922082 w 3402569"/>
                <a:gd name="connsiteY1301" fmla="*/ 2303069 h 3038603"/>
                <a:gd name="connsiteX1302" fmla="*/ 1920596 w 3402569"/>
                <a:gd name="connsiteY1302" fmla="*/ 2302623 h 3038603"/>
                <a:gd name="connsiteX1303" fmla="*/ 1918658 w 3402569"/>
                <a:gd name="connsiteY1303" fmla="*/ 2299196 h 3038603"/>
                <a:gd name="connsiteX1304" fmla="*/ 1918658 w 3402569"/>
                <a:gd name="connsiteY1304" fmla="*/ 2299181 h 3038603"/>
                <a:gd name="connsiteX1305" fmla="*/ 1920596 w 3402569"/>
                <a:gd name="connsiteY1305" fmla="*/ 2302608 h 3038603"/>
                <a:gd name="connsiteX1306" fmla="*/ 1922085 w 3402569"/>
                <a:gd name="connsiteY1306" fmla="*/ 2303056 h 3038603"/>
                <a:gd name="connsiteX1307" fmla="*/ 1922234 w 3402569"/>
                <a:gd name="connsiteY1307" fmla="*/ 2303056 h 3038603"/>
                <a:gd name="connsiteX1308" fmla="*/ 1922681 w 3402569"/>
                <a:gd name="connsiteY1308" fmla="*/ 2303205 h 3038603"/>
                <a:gd name="connsiteX1309" fmla="*/ 1954124 w 3402569"/>
                <a:gd name="connsiteY1309" fmla="*/ 2303205 h 3038603"/>
                <a:gd name="connsiteX1310" fmla="*/ 1979606 w 3402569"/>
                <a:gd name="connsiteY1310" fmla="*/ 2303205 h 3038603"/>
                <a:gd name="connsiteX1311" fmla="*/ 1980650 w 3402569"/>
                <a:gd name="connsiteY1311" fmla="*/ 2302907 h 3038603"/>
                <a:gd name="connsiteX1312" fmla="*/ 1981395 w 3402569"/>
                <a:gd name="connsiteY1312" fmla="*/ 2302757 h 3038603"/>
                <a:gd name="connsiteX1313" fmla="*/ 1981395 w 3402569"/>
                <a:gd name="connsiteY1313" fmla="*/ 2248545 h 3038603"/>
                <a:gd name="connsiteX1314" fmla="*/ 1981097 w 3402569"/>
                <a:gd name="connsiteY1314" fmla="*/ 2248545 h 3038603"/>
                <a:gd name="connsiteX1315" fmla="*/ 1979606 w 3402569"/>
                <a:gd name="connsiteY1315" fmla="*/ 2248247 h 3038603"/>
                <a:gd name="connsiteX1316" fmla="*/ 1947866 w 3402569"/>
                <a:gd name="connsiteY1316" fmla="*/ 2248247 h 3038603"/>
                <a:gd name="connsiteX1317" fmla="*/ 1947866 w 3402569"/>
                <a:gd name="connsiteY1317" fmla="*/ 2248233 h 3038603"/>
                <a:gd name="connsiteX1318" fmla="*/ 1922681 w 3402569"/>
                <a:gd name="connsiteY1318" fmla="*/ 2248233 h 3038603"/>
                <a:gd name="connsiteX1319" fmla="*/ 1918658 w 3402569"/>
                <a:gd name="connsiteY1319" fmla="*/ 2252107 h 3038603"/>
                <a:gd name="connsiteX1320" fmla="*/ 1918658 w 3402569"/>
                <a:gd name="connsiteY1320" fmla="*/ 2252092 h 3038603"/>
                <a:gd name="connsiteX1321" fmla="*/ 1922681 w 3402569"/>
                <a:gd name="connsiteY1321" fmla="*/ 2248218 h 3038603"/>
                <a:gd name="connsiteX1322" fmla="*/ 1947866 w 3402569"/>
                <a:gd name="connsiteY1322" fmla="*/ 2248218 h 3038603"/>
                <a:gd name="connsiteX1323" fmla="*/ 1947866 w 3402569"/>
                <a:gd name="connsiteY1323" fmla="*/ 2235730 h 3038603"/>
                <a:gd name="connsiteX1324" fmla="*/ 1956062 w 3402569"/>
                <a:gd name="connsiteY1324" fmla="*/ 2235730 h 3038603"/>
                <a:gd name="connsiteX1325" fmla="*/ 1956062 w 3402569"/>
                <a:gd name="connsiteY1325" fmla="*/ 2235715 h 3038603"/>
                <a:gd name="connsiteX1326" fmla="*/ 1922681 w 3402569"/>
                <a:gd name="connsiteY1326" fmla="*/ 2235715 h 3038603"/>
                <a:gd name="connsiteX1327" fmla="*/ 1908973 w 3402569"/>
                <a:gd name="connsiteY1327" fmla="*/ 2243016 h 3038603"/>
                <a:gd name="connsiteX1328" fmla="*/ 1906140 w 3402569"/>
                <a:gd name="connsiteY1328" fmla="*/ 2252107 h 3038603"/>
                <a:gd name="connsiteX1329" fmla="*/ 1906140 w 3402569"/>
                <a:gd name="connsiteY1329" fmla="*/ 2252092 h 3038603"/>
                <a:gd name="connsiteX1330" fmla="*/ 1908973 w 3402569"/>
                <a:gd name="connsiteY1330" fmla="*/ 2243002 h 3038603"/>
                <a:gd name="connsiteX1331" fmla="*/ 1922681 w 3402569"/>
                <a:gd name="connsiteY1331" fmla="*/ 2235700 h 3038603"/>
                <a:gd name="connsiteX1332" fmla="*/ 1956062 w 3402569"/>
                <a:gd name="connsiteY1332" fmla="*/ 2235700 h 3038603"/>
                <a:gd name="connsiteX1333" fmla="*/ 1956062 w 3402569"/>
                <a:gd name="connsiteY1333" fmla="*/ 2218743 h 3038603"/>
                <a:gd name="connsiteX1334" fmla="*/ 1958296 w 3402569"/>
                <a:gd name="connsiteY1334" fmla="*/ 2202202 h 3038603"/>
                <a:gd name="connsiteX1335" fmla="*/ 1961427 w 3402569"/>
                <a:gd name="connsiteY1335" fmla="*/ 2193111 h 3038603"/>
                <a:gd name="connsiteX1336" fmla="*/ 1961874 w 3402569"/>
                <a:gd name="connsiteY1336" fmla="*/ 2192068 h 3038603"/>
                <a:gd name="connsiteX1337" fmla="*/ 1961870 w 3402569"/>
                <a:gd name="connsiteY1337" fmla="*/ 2192062 h 3038603"/>
                <a:gd name="connsiteX1338" fmla="*/ 1961874 w 3402569"/>
                <a:gd name="connsiteY1338" fmla="*/ 2192053 h 3038603"/>
                <a:gd name="connsiteX1339" fmla="*/ 1961870 w 3402569"/>
                <a:gd name="connsiteY1339" fmla="*/ 2192047 h 3038603"/>
                <a:gd name="connsiteX1340" fmla="*/ 1961874 w 3402569"/>
                <a:gd name="connsiteY1340" fmla="*/ 2192038 h 3038603"/>
                <a:gd name="connsiteX1341" fmla="*/ 1960980 w 3402569"/>
                <a:gd name="connsiteY1341" fmla="*/ 2190549 h 3038603"/>
                <a:gd name="connsiteX1342" fmla="*/ 1960980 w 3402569"/>
                <a:gd name="connsiteY1342" fmla="*/ 2190430 h 3038603"/>
                <a:gd name="connsiteX1343" fmla="*/ 1957253 w 3402569"/>
                <a:gd name="connsiteY1343" fmla="*/ 2185362 h 3038603"/>
                <a:gd name="connsiteX1344" fmla="*/ 1956956 w 3402569"/>
                <a:gd name="connsiteY1344" fmla="*/ 2184766 h 3038603"/>
                <a:gd name="connsiteX1345" fmla="*/ 1956807 w 3402569"/>
                <a:gd name="connsiteY1345" fmla="*/ 2184766 h 3038603"/>
                <a:gd name="connsiteX1346" fmla="*/ 1955764 w 3402569"/>
                <a:gd name="connsiteY1346" fmla="*/ 2183275 h 3038603"/>
                <a:gd name="connsiteX1347" fmla="*/ 1929537 w 3402569"/>
                <a:gd name="connsiteY1347" fmla="*/ 2166289 h 3038603"/>
                <a:gd name="connsiteX1348" fmla="*/ 1927897 w 3402569"/>
                <a:gd name="connsiteY1348" fmla="*/ 2165543 h 3038603"/>
                <a:gd name="connsiteX1349" fmla="*/ 1911654 w 3402569"/>
                <a:gd name="connsiteY1349" fmla="*/ 2149897 h 3038603"/>
                <a:gd name="connsiteX1350" fmla="*/ 1905546 w 3402569"/>
                <a:gd name="connsiteY1350" fmla="*/ 2139315 h 3038603"/>
                <a:gd name="connsiteX1351" fmla="*/ 1904204 w 3402569"/>
                <a:gd name="connsiteY1351" fmla="*/ 2136186 h 3038603"/>
                <a:gd name="connsiteX1352" fmla="*/ 974352 w 3402569"/>
                <a:gd name="connsiteY1352" fmla="*/ 2129470 h 3038603"/>
                <a:gd name="connsiteX1353" fmla="*/ 974348 w 3402569"/>
                <a:gd name="connsiteY1353" fmla="*/ 2129477 h 3038603"/>
                <a:gd name="connsiteX1354" fmla="*/ 1003693 w 3402569"/>
                <a:gd name="connsiteY1354" fmla="*/ 2190102 h 3038603"/>
                <a:gd name="connsiteX1355" fmla="*/ 1003686 w 3402569"/>
                <a:gd name="connsiteY1355" fmla="*/ 2190102 h 3038603"/>
                <a:gd name="connsiteX1356" fmla="*/ 974344 w 3402569"/>
                <a:gd name="connsiteY1356" fmla="*/ 2129484 h 3038603"/>
                <a:gd name="connsiteX1357" fmla="*/ 973459 w 3402569"/>
                <a:gd name="connsiteY1357" fmla="*/ 2131104 h 3038603"/>
                <a:gd name="connsiteX1358" fmla="*/ 970032 w 3402569"/>
                <a:gd name="connsiteY1358" fmla="*/ 2138408 h 3038603"/>
                <a:gd name="connsiteX1359" fmla="*/ 945152 w 3402569"/>
                <a:gd name="connsiteY1359" fmla="*/ 2190102 h 3038603"/>
                <a:gd name="connsiteX1360" fmla="*/ 945149 w 3402569"/>
                <a:gd name="connsiteY1360" fmla="*/ 2190102 h 3038603"/>
                <a:gd name="connsiteX1361" fmla="*/ 945146 w 3402569"/>
                <a:gd name="connsiteY1361" fmla="*/ 2190102 h 3038603"/>
                <a:gd name="connsiteX1362" fmla="*/ 945143 w 3402569"/>
                <a:gd name="connsiteY1362" fmla="*/ 2190102 h 3038603"/>
                <a:gd name="connsiteX1363" fmla="*/ 945136 w 3402569"/>
                <a:gd name="connsiteY1363" fmla="*/ 2190117 h 3038603"/>
                <a:gd name="connsiteX1364" fmla="*/ 945143 w 3402569"/>
                <a:gd name="connsiteY1364" fmla="*/ 2190117 h 3038603"/>
                <a:gd name="connsiteX1365" fmla="*/ 945136 w 3402569"/>
                <a:gd name="connsiteY1365" fmla="*/ 2190131 h 3038603"/>
                <a:gd name="connsiteX1366" fmla="*/ 1003700 w 3402569"/>
                <a:gd name="connsiteY1366" fmla="*/ 2190131 h 3038603"/>
                <a:gd name="connsiteX1367" fmla="*/ 1003693 w 3402569"/>
                <a:gd name="connsiteY1367" fmla="*/ 2190117 h 3038603"/>
                <a:gd name="connsiteX1368" fmla="*/ 1003700 w 3402569"/>
                <a:gd name="connsiteY1368" fmla="*/ 2190117 h 3038603"/>
                <a:gd name="connsiteX1369" fmla="*/ 1003693 w 3402569"/>
                <a:gd name="connsiteY1369" fmla="*/ 2190102 h 3038603"/>
                <a:gd name="connsiteX1370" fmla="*/ 1003700 w 3402569"/>
                <a:gd name="connsiteY1370" fmla="*/ 2190102 h 3038603"/>
                <a:gd name="connsiteX1371" fmla="*/ 798809 w 3402569"/>
                <a:gd name="connsiteY1371" fmla="*/ 2129468 h 3038603"/>
                <a:gd name="connsiteX1372" fmla="*/ 798805 w 3402569"/>
                <a:gd name="connsiteY1372" fmla="*/ 2129475 h 3038603"/>
                <a:gd name="connsiteX1373" fmla="*/ 828151 w 3402569"/>
                <a:gd name="connsiteY1373" fmla="*/ 2190102 h 3038603"/>
                <a:gd name="connsiteX1374" fmla="*/ 828144 w 3402569"/>
                <a:gd name="connsiteY1374" fmla="*/ 2190102 h 3038603"/>
                <a:gd name="connsiteX1375" fmla="*/ 798801 w 3402569"/>
                <a:gd name="connsiteY1375" fmla="*/ 2129482 h 3038603"/>
                <a:gd name="connsiteX1376" fmla="*/ 798509 w 3402569"/>
                <a:gd name="connsiteY1376" fmla="*/ 2130017 h 3038603"/>
                <a:gd name="connsiteX1377" fmla="*/ 797907 w 3402569"/>
                <a:gd name="connsiteY1377" fmla="*/ 2131121 h 3038603"/>
                <a:gd name="connsiteX1378" fmla="*/ 797907 w 3402569"/>
                <a:gd name="connsiteY1378" fmla="*/ 2131239 h 3038603"/>
                <a:gd name="connsiteX1379" fmla="*/ 794479 w 3402569"/>
                <a:gd name="connsiteY1379" fmla="*/ 2138393 h 3038603"/>
                <a:gd name="connsiteX1380" fmla="*/ 769593 w 3402569"/>
                <a:gd name="connsiteY1380" fmla="*/ 2190102 h 3038603"/>
                <a:gd name="connsiteX1381" fmla="*/ 769599 w 3402569"/>
                <a:gd name="connsiteY1381" fmla="*/ 2190102 h 3038603"/>
                <a:gd name="connsiteX1382" fmla="*/ 794479 w 3402569"/>
                <a:gd name="connsiteY1382" fmla="*/ 2138408 h 3038603"/>
                <a:gd name="connsiteX1383" fmla="*/ 797907 w 3402569"/>
                <a:gd name="connsiteY1383" fmla="*/ 2131253 h 3038603"/>
                <a:gd name="connsiteX1384" fmla="*/ 797907 w 3402569"/>
                <a:gd name="connsiteY1384" fmla="*/ 2131268 h 3038603"/>
                <a:gd name="connsiteX1385" fmla="*/ 794479 w 3402569"/>
                <a:gd name="connsiteY1385" fmla="*/ 2138422 h 3038603"/>
                <a:gd name="connsiteX1386" fmla="*/ 769606 w 3402569"/>
                <a:gd name="connsiteY1386" fmla="*/ 2190102 h 3038603"/>
                <a:gd name="connsiteX1387" fmla="*/ 769600 w 3402569"/>
                <a:gd name="connsiteY1387" fmla="*/ 2190102 h 3038603"/>
                <a:gd name="connsiteX1388" fmla="*/ 769593 w 3402569"/>
                <a:gd name="connsiteY1388" fmla="*/ 2190117 h 3038603"/>
                <a:gd name="connsiteX1389" fmla="*/ 769600 w 3402569"/>
                <a:gd name="connsiteY1389" fmla="*/ 2190117 h 3038603"/>
                <a:gd name="connsiteX1390" fmla="*/ 769593 w 3402569"/>
                <a:gd name="connsiteY1390" fmla="*/ 2190131 h 3038603"/>
                <a:gd name="connsiteX1391" fmla="*/ 828158 w 3402569"/>
                <a:gd name="connsiteY1391" fmla="*/ 2190131 h 3038603"/>
                <a:gd name="connsiteX1392" fmla="*/ 828151 w 3402569"/>
                <a:gd name="connsiteY1392" fmla="*/ 2190117 h 3038603"/>
                <a:gd name="connsiteX1393" fmla="*/ 828158 w 3402569"/>
                <a:gd name="connsiteY1393" fmla="*/ 2190117 h 3038603"/>
                <a:gd name="connsiteX1394" fmla="*/ 828151 w 3402569"/>
                <a:gd name="connsiteY1394" fmla="*/ 2190102 h 3038603"/>
                <a:gd name="connsiteX1395" fmla="*/ 828158 w 3402569"/>
                <a:gd name="connsiteY1395" fmla="*/ 2190102 h 3038603"/>
                <a:gd name="connsiteX1396" fmla="*/ 974343 w 3402569"/>
                <a:gd name="connsiteY1396" fmla="*/ 2129452 h 3038603"/>
                <a:gd name="connsiteX1397" fmla="*/ 973450 w 3402569"/>
                <a:gd name="connsiteY1397" fmla="*/ 2131090 h 3038603"/>
                <a:gd name="connsiteX1398" fmla="*/ 970022 w 3402569"/>
                <a:gd name="connsiteY1398" fmla="*/ 2138393 h 3038603"/>
                <a:gd name="connsiteX1399" fmla="*/ 945136 w 3402569"/>
                <a:gd name="connsiteY1399" fmla="*/ 2190102 h 3038603"/>
                <a:gd name="connsiteX1400" fmla="*/ 945142 w 3402569"/>
                <a:gd name="connsiteY1400" fmla="*/ 2190102 h 3038603"/>
                <a:gd name="connsiteX1401" fmla="*/ 970022 w 3402569"/>
                <a:gd name="connsiteY1401" fmla="*/ 2138408 h 3038603"/>
                <a:gd name="connsiteX1402" fmla="*/ 973449 w 3402569"/>
                <a:gd name="connsiteY1402" fmla="*/ 2131104 h 3038603"/>
                <a:gd name="connsiteX1403" fmla="*/ 974343 w 3402569"/>
                <a:gd name="connsiteY1403" fmla="*/ 2129466 h 3038603"/>
                <a:gd name="connsiteX1404" fmla="*/ 974344 w 3402569"/>
                <a:gd name="connsiteY1404" fmla="*/ 2129469 h 3038603"/>
                <a:gd name="connsiteX1405" fmla="*/ 974348 w 3402569"/>
                <a:gd name="connsiteY1405" fmla="*/ 2129462 h 3038603"/>
                <a:gd name="connsiteX1406" fmla="*/ 798801 w 3402569"/>
                <a:gd name="connsiteY1406" fmla="*/ 2129452 h 3038603"/>
                <a:gd name="connsiteX1407" fmla="*/ 797907 w 3402569"/>
                <a:gd name="connsiteY1407" fmla="*/ 2131090 h 3038603"/>
                <a:gd name="connsiteX1408" fmla="*/ 797907 w 3402569"/>
                <a:gd name="connsiteY1408" fmla="*/ 2131104 h 3038603"/>
                <a:gd name="connsiteX1409" fmla="*/ 798801 w 3402569"/>
                <a:gd name="connsiteY1409" fmla="*/ 2129466 h 3038603"/>
                <a:gd name="connsiteX1410" fmla="*/ 798802 w 3402569"/>
                <a:gd name="connsiteY1410" fmla="*/ 2129467 h 3038603"/>
                <a:gd name="connsiteX1411" fmla="*/ 798805 w 3402569"/>
                <a:gd name="connsiteY1411" fmla="*/ 2129461 h 3038603"/>
                <a:gd name="connsiteX1412" fmla="*/ 2152763 w 3402569"/>
                <a:gd name="connsiteY1412" fmla="*/ 2124399 h 3038603"/>
                <a:gd name="connsiteX1413" fmla="*/ 2152763 w 3402569"/>
                <a:gd name="connsiteY1413" fmla="*/ 2124414 h 3038603"/>
                <a:gd name="connsiteX1414" fmla="*/ 2134137 w 3402569"/>
                <a:gd name="connsiteY1414" fmla="*/ 2143042 h 3038603"/>
                <a:gd name="connsiteX1415" fmla="*/ 2125525 w 3402569"/>
                <a:gd name="connsiteY1415" fmla="*/ 2143042 h 3038603"/>
                <a:gd name="connsiteX1416" fmla="*/ 2125509 w 3402569"/>
                <a:gd name="connsiteY1416" fmla="*/ 2143026 h 3038603"/>
                <a:gd name="connsiteX1417" fmla="*/ 2134137 w 3402569"/>
                <a:gd name="connsiteY1417" fmla="*/ 2143026 h 3038603"/>
                <a:gd name="connsiteX1418" fmla="*/ 2152763 w 3402569"/>
                <a:gd name="connsiteY1418" fmla="*/ 2124399 h 3038603"/>
                <a:gd name="connsiteX1419" fmla="*/ 1949504 w 3402569"/>
                <a:gd name="connsiteY1419" fmla="*/ 2124399 h 3038603"/>
                <a:gd name="connsiteX1420" fmla="*/ 1949504 w 3402569"/>
                <a:gd name="connsiteY1420" fmla="*/ 2124414 h 3038603"/>
                <a:gd name="connsiteX1421" fmla="*/ 1930728 w 3402569"/>
                <a:gd name="connsiteY1421" fmla="*/ 2143042 h 3038603"/>
                <a:gd name="connsiteX1422" fmla="*/ 1922117 w 3402569"/>
                <a:gd name="connsiteY1422" fmla="*/ 2143042 h 3038603"/>
                <a:gd name="connsiteX1423" fmla="*/ 1922100 w 3402569"/>
                <a:gd name="connsiteY1423" fmla="*/ 2143026 h 3038603"/>
                <a:gd name="connsiteX1424" fmla="*/ 1930728 w 3402569"/>
                <a:gd name="connsiteY1424" fmla="*/ 2143026 h 3038603"/>
                <a:gd name="connsiteX1425" fmla="*/ 1949504 w 3402569"/>
                <a:gd name="connsiteY1425" fmla="*/ 2124399 h 3038603"/>
                <a:gd name="connsiteX1426" fmla="*/ 1784543 w 3402569"/>
                <a:gd name="connsiteY1426" fmla="*/ 2124399 h 3038603"/>
                <a:gd name="connsiteX1427" fmla="*/ 1786927 w 3402569"/>
                <a:gd name="connsiteY1427" fmla="*/ 2133192 h 3038603"/>
                <a:gd name="connsiteX1428" fmla="*/ 1799593 w 3402569"/>
                <a:gd name="connsiteY1428" fmla="*/ 2142578 h 3038603"/>
                <a:gd name="connsiteX1429" fmla="*/ 1803319 w 3402569"/>
                <a:gd name="connsiteY1429" fmla="*/ 2143026 h 3038603"/>
                <a:gd name="connsiteX1430" fmla="*/ 1812097 w 3402569"/>
                <a:gd name="connsiteY1430" fmla="*/ 2143026 h 3038603"/>
                <a:gd name="connsiteX1431" fmla="*/ 1812083 w 3402569"/>
                <a:gd name="connsiteY1431" fmla="*/ 2143042 h 3038603"/>
                <a:gd name="connsiteX1432" fmla="*/ 1803319 w 3402569"/>
                <a:gd name="connsiteY1432" fmla="*/ 2143042 h 3038603"/>
                <a:gd name="connsiteX1433" fmla="*/ 1799593 w 3402569"/>
                <a:gd name="connsiteY1433" fmla="*/ 2142595 h 3038603"/>
                <a:gd name="connsiteX1434" fmla="*/ 1786927 w 3402569"/>
                <a:gd name="connsiteY1434" fmla="*/ 2133206 h 3038603"/>
                <a:gd name="connsiteX1435" fmla="*/ 1784543 w 3402569"/>
                <a:gd name="connsiteY1435" fmla="*/ 2124414 h 3038603"/>
                <a:gd name="connsiteX1436" fmla="*/ 364714 w 3402569"/>
                <a:gd name="connsiteY1436" fmla="*/ 2123818 h 3038603"/>
                <a:gd name="connsiteX1437" fmla="*/ 364120 w 3402569"/>
                <a:gd name="connsiteY1437" fmla="*/ 2124563 h 3038603"/>
                <a:gd name="connsiteX1438" fmla="*/ 361884 w 3402569"/>
                <a:gd name="connsiteY1438" fmla="*/ 2127096 h 3038603"/>
                <a:gd name="connsiteX1439" fmla="*/ 361884 w 3402569"/>
                <a:gd name="connsiteY1439" fmla="*/ 2127201 h 3038603"/>
                <a:gd name="connsiteX1440" fmla="*/ 357413 w 3402569"/>
                <a:gd name="connsiteY1440" fmla="*/ 2131090 h 3038603"/>
                <a:gd name="connsiteX1441" fmla="*/ 355775 w 3402569"/>
                <a:gd name="connsiteY1441" fmla="*/ 2131820 h 3038603"/>
                <a:gd name="connsiteX1442" fmla="*/ 353687 w 3402569"/>
                <a:gd name="connsiteY1442" fmla="*/ 2132730 h 3038603"/>
                <a:gd name="connsiteX1443" fmla="*/ 353538 w 3402569"/>
                <a:gd name="connsiteY1443" fmla="*/ 2132730 h 3038603"/>
                <a:gd name="connsiteX1444" fmla="*/ 344895 w 3402569"/>
                <a:gd name="connsiteY1444" fmla="*/ 2145396 h 3038603"/>
                <a:gd name="connsiteX1445" fmla="*/ 344895 w 3402569"/>
                <a:gd name="connsiteY1445" fmla="*/ 2145411 h 3038603"/>
                <a:gd name="connsiteX1446" fmla="*/ 353538 w 3402569"/>
                <a:gd name="connsiteY1446" fmla="*/ 2132744 h 3038603"/>
                <a:gd name="connsiteX1447" fmla="*/ 353687 w 3402569"/>
                <a:gd name="connsiteY1447" fmla="*/ 2132744 h 3038603"/>
                <a:gd name="connsiteX1448" fmla="*/ 355775 w 3402569"/>
                <a:gd name="connsiteY1448" fmla="*/ 2131850 h 3038603"/>
                <a:gd name="connsiteX1449" fmla="*/ 357413 w 3402569"/>
                <a:gd name="connsiteY1449" fmla="*/ 2131104 h 3038603"/>
                <a:gd name="connsiteX1450" fmla="*/ 361884 w 3402569"/>
                <a:gd name="connsiteY1450" fmla="*/ 2127230 h 3038603"/>
                <a:gd name="connsiteX1451" fmla="*/ 361884 w 3402569"/>
                <a:gd name="connsiteY1451" fmla="*/ 2127247 h 3038603"/>
                <a:gd name="connsiteX1452" fmla="*/ 357413 w 3402569"/>
                <a:gd name="connsiteY1452" fmla="*/ 2131121 h 3038603"/>
                <a:gd name="connsiteX1453" fmla="*/ 355775 w 3402569"/>
                <a:gd name="connsiteY1453" fmla="*/ 2131865 h 3038603"/>
                <a:gd name="connsiteX1454" fmla="*/ 353687 w 3402569"/>
                <a:gd name="connsiteY1454" fmla="*/ 2132759 h 3038603"/>
                <a:gd name="connsiteX1455" fmla="*/ 353538 w 3402569"/>
                <a:gd name="connsiteY1455" fmla="*/ 2132759 h 3038603"/>
                <a:gd name="connsiteX1456" fmla="*/ 344895 w 3402569"/>
                <a:gd name="connsiteY1456" fmla="*/ 2145426 h 3038603"/>
                <a:gd name="connsiteX1457" fmla="*/ 344895 w 3402569"/>
                <a:gd name="connsiteY1457" fmla="*/ 2238233 h 3038603"/>
                <a:gd name="connsiteX1458" fmla="*/ 347579 w 3402569"/>
                <a:gd name="connsiteY1458" fmla="*/ 2242405 h 3038603"/>
                <a:gd name="connsiteX1459" fmla="*/ 405247 w 3402569"/>
                <a:gd name="connsiteY1459" fmla="*/ 2242405 h 3038603"/>
                <a:gd name="connsiteX1460" fmla="*/ 407931 w 3402569"/>
                <a:gd name="connsiteY1460" fmla="*/ 2238233 h 3038603"/>
                <a:gd name="connsiteX1461" fmla="*/ 407931 w 3402569"/>
                <a:gd name="connsiteY1461" fmla="*/ 2146320 h 3038603"/>
                <a:gd name="connsiteX1462" fmla="*/ 397051 w 3402569"/>
                <a:gd name="connsiteY1462" fmla="*/ 2131865 h 3038603"/>
                <a:gd name="connsiteX1463" fmla="*/ 395411 w 3402569"/>
                <a:gd name="connsiteY1463" fmla="*/ 2131121 h 3038603"/>
                <a:gd name="connsiteX1464" fmla="*/ 388706 w 3402569"/>
                <a:gd name="connsiteY1464" fmla="*/ 2124563 h 3038603"/>
                <a:gd name="connsiteX1465" fmla="*/ 388110 w 3402569"/>
                <a:gd name="connsiteY1465" fmla="*/ 2123818 h 3038603"/>
                <a:gd name="connsiteX1466" fmla="*/ 546367 w 3402569"/>
                <a:gd name="connsiteY1466" fmla="*/ 2123803 h 3038603"/>
                <a:gd name="connsiteX1467" fmla="*/ 569764 w 3402569"/>
                <a:gd name="connsiteY1467" fmla="*/ 2123803 h 3038603"/>
                <a:gd name="connsiteX1468" fmla="*/ 570359 w 3402569"/>
                <a:gd name="connsiteY1468" fmla="*/ 2124548 h 3038603"/>
                <a:gd name="connsiteX1469" fmla="*/ 577064 w 3402569"/>
                <a:gd name="connsiteY1469" fmla="*/ 2131104 h 3038603"/>
                <a:gd name="connsiteX1470" fmla="*/ 578704 w 3402569"/>
                <a:gd name="connsiteY1470" fmla="*/ 2131850 h 3038603"/>
                <a:gd name="connsiteX1471" fmla="*/ 589581 w 3402569"/>
                <a:gd name="connsiteY1471" fmla="*/ 2146306 h 3038603"/>
                <a:gd name="connsiteX1472" fmla="*/ 589581 w 3402569"/>
                <a:gd name="connsiteY1472" fmla="*/ 2146320 h 3038603"/>
                <a:gd name="connsiteX1473" fmla="*/ 578704 w 3402569"/>
                <a:gd name="connsiteY1473" fmla="*/ 2131865 h 3038603"/>
                <a:gd name="connsiteX1474" fmla="*/ 577064 w 3402569"/>
                <a:gd name="connsiteY1474" fmla="*/ 2131121 h 3038603"/>
                <a:gd name="connsiteX1475" fmla="*/ 570359 w 3402569"/>
                <a:gd name="connsiteY1475" fmla="*/ 2124563 h 3038603"/>
                <a:gd name="connsiteX1476" fmla="*/ 569764 w 3402569"/>
                <a:gd name="connsiteY1476" fmla="*/ 2123818 h 3038603"/>
                <a:gd name="connsiteX1477" fmla="*/ 546367 w 3402569"/>
                <a:gd name="connsiteY1477" fmla="*/ 2123818 h 3038603"/>
                <a:gd name="connsiteX1478" fmla="*/ 545771 w 3402569"/>
                <a:gd name="connsiteY1478" fmla="*/ 2124414 h 3038603"/>
                <a:gd name="connsiteX1479" fmla="*/ 539064 w 3402569"/>
                <a:gd name="connsiteY1479" fmla="*/ 2131121 h 3038603"/>
                <a:gd name="connsiteX1480" fmla="*/ 537426 w 3402569"/>
                <a:gd name="connsiteY1480" fmla="*/ 2131865 h 3038603"/>
                <a:gd name="connsiteX1481" fmla="*/ 526695 w 3402569"/>
                <a:gd name="connsiteY1481" fmla="*/ 2143786 h 3038603"/>
                <a:gd name="connsiteX1482" fmla="*/ 526548 w 3402569"/>
                <a:gd name="connsiteY1482" fmla="*/ 2146320 h 3038603"/>
                <a:gd name="connsiteX1483" fmla="*/ 526548 w 3402569"/>
                <a:gd name="connsiteY1483" fmla="*/ 2146306 h 3038603"/>
                <a:gd name="connsiteX1484" fmla="*/ 526695 w 3402569"/>
                <a:gd name="connsiteY1484" fmla="*/ 2143771 h 3038603"/>
                <a:gd name="connsiteX1485" fmla="*/ 537426 w 3402569"/>
                <a:gd name="connsiteY1485" fmla="*/ 2131850 h 3038603"/>
                <a:gd name="connsiteX1486" fmla="*/ 539064 w 3402569"/>
                <a:gd name="connsiteY1486" fmla="*/ 2131104 h 3038603"/>
                <a:gd name="connsiteX1487" fmla="*/ 545771 w 3402569"/>
                <a:gd name="connsiteY1487" fmla="*/ 2124399 h 3038603"/>
                <a:gd name="connsiteX1488" fmla="*/ 546367 w 3402569"/>
                <a:gd name="connsiteY1488" fmla="*/ 2123803 h 3038603"/>
                <a:gd name="connsiteX1489" fmla="*/ 388110 w 3402569"/>
                <a:gd name="connsiteY1489" fmla="*/ 2123803 h 3038603"/>
                <a:gd name="connsiteX1490" fmla="*/ 388706 w 3402569"/>
                <a:gd name="connsiteY1490" fmla="*/ 2124548 h 3038603"/>
                <a:gd name="connsiteX1491" fmla="*/ 395411 w 3402569"/>
                <a:gd name="connsiteY1491" fmla="*/ 2131104 h 3038603"/>
                <a:gd name="connsiteX1492" fmla="*/ 397051 w 3402569"/>
                <a:gd name="connsiteY1492" fmla="*/ 2131850 h 3038603"/>
                <a:gd name="connsiteX1493" fmla="*/ 407931 w 3402569"/>
                <a:gd name="connsiteY1493" fmla="*/ 2146306 h 3038603"/>
                <a:gd name="connsiteX1494" fmla="*/ 407931 w 3402569"/>
                <a:gd name="connsiteY1494" fmla="*/ 2146296 h 3038603"/>
                <a:gd name="connsiteX1495" fmla="*/ 397058 w 3402569"/>
                <a:gd name="connsiteY1495" fmla="*/ 2131850 h 3038603"/>
                <a:gd name="connsiteX1496" fmla="*/ 395418 w 3402569"/>
                <a:gd name="connsiteY1496" fmla="*/ 2131104 h 3038603"/>
                <a:gd name="connsiteX1497" fmla="*/ 388713 w 3402569"/>
                <a:gd name="connsiteY1497" fmla="*/ 2124548 h 3038603"/>
                <a:gd name="connsiteX1498" fmla="*/ 388117 w 3402569"/>
                <a:gd name="connsiteY1498" fmla="*/ 2123803 h 3038603"/>
                <a:gd name="connsiteX1499" fmla="*/ 546367 w 3402569"/>
                <a:gd name="connsiteY1499" fmla="*/ 2123788 h 3038603"/>
                <a:gd name="connsiteX1500" fmla="*/ 545771 w 3402569"/>
                <a:gd name="connsiteY1500" fmla="*/ 2124384 h 3038603"/>
                <a:gd name="connsiteX1501" fmla="*/ 539064 w 3402569"/>
                <a:gd name="connsiteY1501" fmla="*/ 2131090 h 3038603"/>
                <a:gd name="connsiteX1502" fmla="*/ 545771 w 3402569"/>
                <a:gd name="connsiteY1502" fmla="*/ 2124370 h 3038603"/>
                <a:gd name="connsiteX1503" fmla="*/ 546367 w 3402569"/>
                <a:gd name="connsiteY1503" fmla="*/ 2123788 h 3038603"/>
                <a:gd name="connsiteX1504" fmla="*/ 364714 w 3402569"/>
                <a:gd name="connsiteY1504" fmla="*/ 2123788 h 3038603"/>
                <a:gd name="connsiteX1505" fmla="*/ 364120 w 3402569"/>
                <a:gd name="connsiteY1505" fmla="*/ 2124534 h 3038603"/>
                <a:gd name="connsiteX1506" fmla="*/ 361884 w 3402569"/>
                <a:gd name="connsiteY1506" fmla="*/ 2127066 h 3038603"/>
                <a:gd name="connsiteX1507" fmla="*/ 361884 w 3402569"/>
                <a:gd name="connsiteY1507" fmla="*/ 2127083 h 3038603"/>
                <a:gd name="connsiteX1508" fmla="*/ 361891 w 3402569"/>
                <a:gd name="connsiteY1508" fmla="*/ 2127075 h 3038603"/>
                <a:gd name="connsiteX1509" fmla="*/ 361891 w 3402569"/>
                <a:gd name="connsiteY1509" fmla="*/ 2127066 h 3038603"/>
                <a:gd name="connsiteX1510" fmla="*/ 364127 w 3402569"/>
                <a:gd name="connsiteY1510" fmla="*/ 2124534 h 3038603"/>
                <a:gd name="connsiteX1511" fmla="*/ 364721 w 3402569"/>
                <a:gd name="connsiteY1511" fmla="*/ 2123788 h 3038603"/>
                <a:gd name="connsiteX1512" fmla="*/ 297359 w 3402569"/>
                <a:gd name="connsiteY1512" fmla="*/ 2123654 h 3038603"/>
                <a:gd name="connsiteX1513" fmla="*/ 298104 w 3402569"/>
                <a:gd name="connsiteY1513" fmla="*/ 2124548 h 3038603"/>
                <a:gd name="connsiteX1514" fmla="*/ 304660 w 3402569"/>
                <a:gd name="connsiteY1514" fmla="*/ 2130808 h 3038603"/>
                <a:gd name="connsiteX1515" fmla="*/ 301336 w 3402569"/>
                <a:gd name="connsiteY1515" fmla="*/ 2127627 h 3038603"/>
                <a:gd name="connsiteX1516" fmla="*/ 298111 w 3402569"/>
                <a:gd name="connsiteY1516" fmla="*/ 2124548 h 3038603"/>
                <a:gd name="connsiteX1517" fmla="*/ 297366 w 3402569"/>
                <a:gd name="connsiteY1517" fmla="*/ 2123654 h 3038603"/>
                <a:gd name="connsiteX1518" fmla="*/ 273963 w 3402569"/>
                <a:gd name="connsiteY1518" fmla="*/ 2123639 h 3038603"/>
                <a:gd name="connsiteX1519" fmla="*/ 273218 w 3402569"/>
                <a:gd name="connsiteY1519" fmla="*/ 2124534 h 3038603"/>
                <a:gd name="connsiteX1520" fmla="*/ 272472 w 3402569"/>
                <a:gd name="connsiteY1520" fmla="*/ 2125428 h 3038603"/>
                <a:gd name="connsiteX1521" fmla="*/ 266662 w 3402569"/>
                <a:gd name="connsiteY1521" fmla="*/ 2130808 h 3038603"/>
                <a:gd name="connsiteX1522" fmla="*/ 269384 w 3402569"/>
                <a:gd name="connsiteY1522" fmla="*/ 2128295 h 3038603"/>
                <a:gd name="connsiteX1523" fmla="*/ 272480 w 3402569"/>
                <a:gd name="connsiteY1523" fmla="*/ 2125428 h 3038603"/>
                <a:gd name="connsiteX1524" fmla="*/ 273226 w 3402569"/>
                <a:gd name="connsiteY1524" fmla="*/ 2124534 h 3038603"/>
                <a:gd name="connsiteX1525" fmla="*/ 273971 w 3402569"/>
                <a:gd name="connsiteY1525" fmla="*/ 2123639 h 3038603"/>
                <a:gd name="connsiteX1526" fmla="*/ 587355 w 3402569"/>
                <a:gd name="connsiteY1526" fmla="*/ 2122022 h 3038603"/>
                <a:gd name="connsiteX1527" fmla="*/ 591220 w 3402569"/>
                <a:gd name="connsiteY1527" fmla="*/ 2124548 h 3038603"/>
                <a:gd name="connsiteX1528" fmla="*/ 591368 w 3402569"/>
                <a:gd name="connsiteY1528" fmla="*/ 2124548 h 3038603"/>
                <a:gd name="connsiteX1529" fmla="*/ 591518 w 3402569"/>
                <a:gd name="connsiteY1529" fmla="*/ 2124697 h 3038603"/>
                <a:gd name="connsiteX1530" fmla="*/ 601055 w 3402569"/>
                <a:gd name="connsiteY1530" fmla="*/ 2139599 h 3038603"/>
                <a:gd name="connsiteX1531" fmla="*/ 601055 w 3402569"/>
                <a:gd name="connsiteY1531" fmla="*/ 2139615 h 3038603"/>
                <a:gd name="connsiteX1532" fmla="*/ 591518 w 3402569"/>
                <a:gd name="connsiteY1532" fmla="*/ 2124712 h 3038603"/>
                <a:gd name="connsiteX1533" fmla="*/ 591368 w 3402569"/>
                <a:gd name="connsiteY1533" fmla="*/ 2124563 h 3038603"/>
                <a:gd name="connsiteX1534" fmla="*/ 591220 w 3402569"/>
                <a:gd name="connsiteY1534" fmla="*/ 2124563 h 3038603"/>
                <a:gd name="connsiteX1535" fmla="*/ 587346 w 3402569"/>
                <a:gd name="connsiteY1535" fmla="*/ 2122030 h 3038603"/>
                <a:gd name="connsiteX1536" fmla="*/ 528777 w 3402569"/>
                <a:gd name="connsiteY1536" fmla="*/ 2122021 h 3038603"/>
                <a:gd name="connsiteX1537" fmla="*/ 528782 w 3402569"/>
                <a:gd name="connsiteY1537" fmla="*/ 2122030 h 3038603"/>
                <a:gd name="connsiteX1538" fmla="*/ 518351 w 3402569"/>
                <a:gd name="connsiteY1538" fmla="*/ 2131865 h 3038603"/>
                <a:gd name="connsiteX1539" fmla="*/ 515220 w 3402569"/>
                <a:gd name="connsiteY1539" fmla="*/ 2138870 h 3038603"/>
                <a:gd name="connsiteX1540" fmla="*/ 514178 w 3402569"/>
                <a:gd name="connsiteY1540" fmla="*/ 2146320 h 3038603"/>
                <a:gd name="connsiteX1541" fmla="*/ 514178 w 3402569"/>
                <a:gd name="connsiteY1541" fmla="*/ 2146306 h 3038603"/>
                <a:gd name="connsiteX1542" fmla="*/ 515220 w 3402569"/>
                <a:gd name="connsiteY1542" fmla="*/ 2138853 h 3038603"/>
                <a:gd name="connsiteX1543" fmla="*/ 518351 w 3402569"/>
                <a:gd name="connsiteY1543" fmla="*/ 2131850 h 3038603"/>
                <a:gd name="connsiteX1544" fmla="*/ 496601 w 3402569"/>
                <a:gd name="connsiteY1544" fmla="*/ 2121872 h 3038603"/>
                <a:gd name="connsiteX1545" fmla="*/ 500617 w 3402569"/>
                <a:gd name="connsiteY1545" fmla="*/ 2124548 h 3038603"/>
                <a:gd name="connsiteX1546" fmla="*/ 503597 w 3402569"/>
                <a:gd name="connsiteY1546" fmla="*/ 2127379 h 3038603"/>
                <a:gd name="connsiteX1547" fmla="*/ 511048 w 3402569"/>
                <a:gd name="connsiteY1547" fmla="*/ 2146007 h 3038603"/>
                <a:gd name="connsiteX1548" fmla="*/ 511048 w 3402569"/>
                <a:gd name="connsiteY1548" fmla="*/ 2146022 h 3038603"/>
                <a:gd name="connsiteX1549" fmla="*/ 503597 w 3402569"/>
                <a:gd name="connsiteY1549" fmla="*/ 2127396 h 3038603"/>
                <a:gd name="connsiteX1550" fmla="*/ 500617 w 3402569"/>
                <a:gd name="connsiteY1550" fmla="*/ 2124563 h 3038603"/>
                <a:gd name="connsiteX1551" fmla="*/ 496594 w 3402569"/>
                <a:gd name="connsiteY1551" fmla="*/ 2121881 h 3038603"/>
                <a:gd name="connsiteX1552" fmla="*/ 966596 w 3402569"/>
                <a:gd name="connsiteY1552" fmla="*/ 2116785 h 3038603"/>
                <a:gd name="connsiteX1553" fmla="*/ 982242 w 3402569"/>
                <a:gd name="connsiteY1553" fmla="*/ 2116785 h 3038603"/>
                <a:gd name="connsiteX1554" fmla="*/ 1017707 w 3402569"/>
                <a:gd name="connsiteY1554" fmla="*/ 2190102 h 3038603"/>
                <a:gd name="connsiteX1555" fmla="*/ 1024561 w 3402569"/>
                <a:gd name="connsiteY1555" fmla="*/ 2190102 h 3038603"/>
                <a:gd name="connsiteX1556" fmla="*/ 1040655 w 3402569"/>
                <a:gd name="connsiteY1556" fmla="*/ 2206194 h 3038603"/>
                <a:gd name="connsiteX1557" fmla="*/ 1040655 w 3402569"/>
                <a:gd name="connsiteY1557" fmla="*/ 2206211 h 3038603"/>
                <a:gd name="connsiteX1558" fmla="*/ 1024561 w 3402569"/>
                <a:gd name="connsiteY1558" fmla="*/ 2190117 h 3038603"/>
                <a:gd name="connsiteX1559" fmla="*/ 1017707 w 3402569"/>
                <a:gd name="connsiteY1559" fmla="*/ 2190117 h 3038603"/>
                <a:gd name="connsiteX1560" fmla="*/ 982242 w 3402569"/>
                <a:gd name="connsiteY1560" fmla="*/ 2116799 h 3038603"/>
                <a:gd name="connsiteX1561" fmla="*/ 966596 w 3402569"/>
                <a:gd name="connsiteY1561" fmla="*/ 2116799 h 3038603"/>
                <a:gd name="connsiteX1562" fmla="*/ 965850 w 3402569"/>
                <a:gd name="connsiteY1562" fmla="*/ 2118290 h 3038603"/>
                <a:gd name="connsiteX1563" fmla="*/ 962870 w 3402569"/>
                <a:gd name="connsiteY1563" fmla="*/ 2124548 h 3038603"/>
                <a:gd name="connsiteX1564" fmla="*/ 931130 w 3402569"/>
                <a:gd name="connsiteY1564" fmla="*/ 2190117 h 3038603"/>
                <a:gd name="connsiteX1565" fmla="*/ 923828 w 3402569"/>
                <a:gd name="connsiteY1565" fmla="*/ 2190117 h 3038603"/>
                <a:gd name="connsiteX1566" fmla="*/ 917568 w 3402569"/>
                <a:gd name="connsiteY1566" fmla="*/ 2191606 h 3038603"/>
                <a:gd name="connsiteX1567" fmla="*/ 909223 w 3402569"/>
                <a:gd name="connsiteY1567" fmla="*/ 2200696 h 3038603"/>
                <a:gd name="connsiteX1568" fmla="*/ 909074 w 3402569"/>
                <a:gd name="connsiteY1568" fmla="*/ 2200845 h 3038603"/>
                <a:gd name="connsiteX1569" fmla="*/ 908032 w 3402569"/>
                <a:gd name="connsiteY1569" fmla="*/ 2206211 h 3038603"/>
                <a:gd name="connsiteX1570" fmla="*/ 908032 w 3402569"/>
                <a:gd name="connsiteY1570" fmla="*/ 2206194 h 3038603"/>
                <a:gd name="connsiteX1571" fmla="*/ 909074 w 3402569"/>
                <a:gd name="connsiteY1571" fmla="*/ 2200831 h 3038603"/>
                <a:gd name="connsiteX1572" fmla="*/ 909223 w 3402569"/>
                <a:gd name="connsiteY1572" fmla="*/ 2200681 h 3038603"/>
                <a:gd name="connsiteX1573" fmla="*/ 917568 w 3402569"/>
                <a:gd name="connsiteY1573" fmla="*/ 2191591 h 3038603"/>
                <a:gd name="connsiteX1574" fmla="*/ 923828 w 3402569"/>
                <a:gd name="connsiteY1574" fmla="*/ 2190102 h 3038603"/>
                <a:gd name="connsiteX1575" fmla="*/ 931130 w 3402569"/>
                <a:gd name="connsiteY1575" fmla="*/ 2190102 h 3038603"/>
                <a:gd name="connsiteX1576" fmla="*/ 962870 w 3402569"/>
                <a:gd name="connsiteY1576" fmla="*/ 2124534 h 3038603"/>
                <a:gd name="connsiteX1577" fmla="*/ 965850 w 3402569"/>
                <a:gd name="connsiteY1577" fmla="*/ 2118276 h 3038603"/>
                <a:gd name="connsiteX1578" fmla="*/ 791052 w 3402569"/>
                <a:gd name="connsiteY1578" fmla="*/ 2116785 h 3038603"/>
                <a:gd name="connsiteX1579" fmla="*/ 806699 w 3402569"/>
                <a:gd name="connsiteY1579" fmla="*/ 2116785 h 3038603"/>
                <a:gd name="connsiteX1580" fmla="*/ 842166 w 3402569"/>
                <a:gd name="connsiteY1580" fmla="*/ 2190102 h 3038603"/>
                <a:gd name="connsiteX1581" fmla="*/ 849020 w 3402569"/>
                <a:gd name="connsiteY1581" fmla="*/ 2190102 h 3038603"/>
                <a:gd name="connsiteX1582" fmla="*/ 860495 w 3402569"/>
                <a:gd name="connsiteY1582" fmla="*/ 2194851 h 3038603"/>
                <a:gd name="connsiteX1583" fmla="*/ 865263 w 3402569"/>
                <a:gd name="connsiteY1583" fmla="*/ 2206194 h 3038603"/>
                <a:gd name="connsiteX1584" fmla="*/ 865263 w 3402569"/>
                <a:gd name="connsiteY1584" fmla="*/ 2206211 h 3038603"/>
                <a:gd name="connsiteX1585" fmla="*/ 849020 w 3402569"/>
                <a:gd name="connsiteY1585" fmla="*/ 2190117 h 3038603"/>
                <a:gd name="connsiteX1586" fmla="*/ 842166 w 3402569"/>
                <a:gd name="connsiteY1586" fmla="*/ 2190117 h 3038603"/>
                <a:gd name="connsiteX1587" fmla="*/ 806699 w 3402569"/>
                <a:gd name="connsiteY1587" fmla="*/ 2116799 h 3038603"/>
                <a:gd name="connsiteX1588" fmla="*/ 791052 w 3402569"/>
                <a:gd name="connsiteY1588" fmla="*/ 2116799 h 3038603"/>
                <a:gd name="connsiteX1589" fmla="*/ 790307 w 3402569"/>
                <a:gd name="connsiteY1589" fmla="*/ 2118290 h 3038603"/>
                <a:gd name="connsiteX1590" fmla="*/ 787327 w 3402569"/>
                <a:gd name="connsiteY1590" fmla="*/ 2124548 h 3038603"/>
                <a:gd name="connsiteX1591" fmla="*/ 755586 w 3402569"/>
                <a:gd name="connsiteY1591" fmla="*/ 2190117 h 3038603"/>
                <a:gd name="connsiteX1592" fmla="*/ 748285 w 3402569"/>
                <a:gd name="connsiteY1592" fmla="*/ 2190117 h 3038603"/>
                <a:gd name="connsiteX1593" fmla="*/ 742025 w 3402569"/>
                <a:gd name="connsiteY1593" fmla="*/ 2191606 h 3038603"/>
                <a:gd name="connsiteX1594" fmla="*/ 733680 w 3402569"/>
                <a:gd name="connsiteY1594" fmla="*/ 2200696 h 3038603"/>
                <a:gd name="connsiteX1595" fmla="*/ 733531 w 3402569"/>
                <a:gd name="connsiteY1595" fmla="*/ 2200845 h 3038603"/>
                <a:gd name="connsiteX1596" fmla="*/ 732489 w 3402569"/>
                <a:gd name="connsiteY1596" fmla="*/ 2206211 h 3038603"/>
                <a:gd name="connsiteX1597" fmla="*/ 732489 w 3402569"/>
                <a:gd name="connsiteY1597" fmla="*/ 2206194 h 3038603"/>
                <a:gd name="connsiteX1598" fmla="*/ 733531 w 3402569"/>
                <a:gd name="connsiteY1598" fmla="*/ 2200831 h 3038603"/>
                <a:gd name="connsiteX1599" fmla="*/ 733680 w 3402569"/>
                <a:gd name="connsiteY1599" fmla="*/ 2200681 h 3038603"/>
                <a:gd name="connsiteX1600" fmla="*/ 742025 w 3402569"/>
                <a:gd name="connsiteY1600" fmla="*/ 2191591 h 3038603"/>
                <a:gd name="connsiteX1601" fmla="*/ 748285 w 3402569"/>
                <a:gd name="connsiteY1601" fmla="*/ 2190102 h 3038603"/>
                <a:gd name="connsiteX1602" fmla="*/ 755586 w 3402569"/>
                <a:gd name="connsiteY1602" fmla="*/ 2190102 h 3038603"/>
                <a:gd name="connsiteX1603" fmla="*/ 787327 w 3402569"/>
                <a:gd name="connsiteY1603" fmla="*/ 2124534 h 3038603"/>
                <a:gd name="connsiteX1604" fmla="*/ 790307 w 3402569"/>
                <a:gd name="connsiteY1604" fmla="*/ 2118276 h 3038603"/>
                <a:gd name="connsiteX1605" fmla="*/ 500021 w 3402569"/>
                <a:gd name="connsiteY1605" fmla="*/ 2115443 h 3038603"/>
                <a:gd name="connsiteX1606" fmla="*/ 500021 w 3402569"/>
                <a:gd name="connsiteY1606" fmla="*/ 2115458 h 3038603"/>
                <a:gd name="connsiteX1607" fmla="*/ 500021 w 3402569"/>
                <a:gd name="connsiteY1607" fmla="*/ 2115458 h 3038603"/>
                <a:gd name="connsiteX1608" fmla="*/ 500021 w 3402569"/>
                <a:gd name="connsiteY1608" fmla="*/ 2115472 h 3038603"/>
                <a:gd name="connsiteX1609" fmla="*/ 499275 w 3402569"/>
                <a:gd name="connsiteY1609" fmla="*/ 2118305 h 3038603"/>
                <a:gd name="connsiteX1610" fmla="*/ 496609 w 3402569"/>
                <a:gd name="connsiteY1610" fmla="*/ 2121862 h 3038603"/>
                <a:gd name="connsiteX1611" fmla="*/ 496601 w 3402569"/>
                <a:gd name="connsiteY1611" fmla="*/ 2121872 h 3038603"/>
                <a:gd name="connsiteX1612" fmla="*/ 496594 w 3402569"/>
                <a:gd name="connsiteY1612" fmla="*/ 2121867 h 3038603"/>
                <a:gd name="connsiteX1613" fmla="*/ 496602 w 3402569"/>
                <a:gd name="connsiteY1613" fmla="*/ 2121857 h 3038603"/>
                <a:gd name="connsiteX1614" fmla="*/ 499275 w 3402569"/>
                <a:gd name="connsiteY1614" fmla="*/ 2118290 h 3038603"/>
                <a:gd name="connsiteX1615" fmla="*/ 500011 w 3402569"/>
                <a:gd name="connsiteY1615" fmla="*/ 2115497 h 3038603"/>
                <a:gd name="connsiteX1616" fmla="*/ 499275 w 3402569"/>
                <a:gd name="connsiteY1616" fmla="*/ 2118276 h 3038603"/>
                <a:gd name="connsiteX1617" fmla="*/ 500021 w 3402569"/>
                <a:gd name="connsiteY1617" fmla="*/ 2115443 h 3038603"/>
                <a:gd name="connsiteX1618" fmla="*/ 525355 w 3402569"/>
                <a:gd name="connsiteY1618" fmla="*/ 2115012 h 3038603"/>
                <a:gd name="connsiteX1619" fmla="*/ 528777 w 3402569"/>
                <a:gd name="connsiteY1619" fmla="*/ 2122006 h 3038603"/>
                <a:gd name="connsiteX1620" fmla="*/ 528782 w 3402569"/>
                <a:gd name="connsiteY1620" fmla="*/ 2122016 h 3038603"/>
                <a:gd name="connsiteX1621" fmla="*/ 528777 w 3402569"/>
                <a:gd name="connsiteY1621" fmla="*/ 2122021 h 3038603"/>
                <a:gd name="connsiteX1622" fmla="*/ 528772 w 3402569"/>
                <a:gd name="connsiteY1622" fmla="*/ 2122010 h 3038603"/>
                <a:gd name="connsiteX1623" fmla="*/ 525355 w 3402569"/>
                <a:gd name="connsiteY1623" fmla="*/ 2115027 h 3038603"/>
                <a:gd name="connsiteX1624" fmla="*/ 590773 w 3402569"/>
                <a:gd name="connsiteY1624" fmla="*/ 2114996 h 3038603"/>
                <a:gd name="connsiteX1625" fmla="*/ 590773 w 3402569"/>
                <a:gd name="connsiteY1625" fmla="*/ 2115012 h 3038603"/>
                <a:gd name="connsiteX1626" fmla="*/ 590773 w 3402569"/>
                <a:gd name="connsiteY1626" fmla="*/ 2115013 h 3038603"/>
                <a:gd name="connsiteX1627" fmla="*/ 590773 w 3402569"/>
                <a:gd name="connsiteY1627" fmla="*/ 2115027 h 3038603"/>
                <a:gd name="connsiteX1628" fmla="*/ 590178 w 3402569"/>
                <a:gd name="connsiteY1628" fmla="*/ 2118305 h 3038603"/>
                <a:gd name="connsiteX1629" fmla="*/ 588389 w 3402569"/>
                <a:gd name="connsiteY1629" fmla="*/ 2121136 h 3038603"/>
                <a:gd name="connsiteX1630" fmla="*/ 587365 w 3402569"/>
                <a:gd name="connsiteY1630" fmla="*/ 2122014 h 3038603"/>
                <a:gd name="connsiteX1631" fmla="*/ 587355 w 3402569"/>
                <a:gd name="connsiteY1631" fmla="*/ 2122022 h 3038603"/>
                <a:gd name="connsiteX1632" fmla="*/ 587346 w 3402569"/>
                <a:gd name="connsiteY1632" fmla="*/ 2122016 h 3038603"/>
                <a:gd name="connsiteX1633" fmla="*/ 587356 w 3402569"/>
                <a:gd name="connsiteY1633" fmla="*/ 2122008 h 3038603"/>
                <a:gd name="connsiteX1634" fmla="*/ 588389 w 3402569"/>
                <a:gd name="connsiteY1634" fmla="*/ 2121121 h 3038603"/>
                <a:gd name="connsiteX1635" fmla="*/ 590178 w 3402569"/>
                <a:gd name="connsiteY1635" fmla="*/ 2118290 h 3038603"/>
                <a:gd name="connsiteX1636" fmla="*/ 590749 w 3402569"/>
                <a:gd name="connsiteY1636" fmla="*/ 2115145 h 3038603"/>
                <a:gd name="connsiteX1637" fmla="*/ 590178 w 3402569"/>
                <a:gd name="connsiteY1637" fmla="*/ 2118276 h 3038603"/>
                <a:gd name="connsiteX1638" fmla="*/ 590773 w 3402569"/>
                <a:gd name="connsiteY1638" fmla="*/ 2114996 h 3038603"/>
                <a:gd name="connsiteX1639" fmla="*/ 525356 w 3402569"/>
                <a:gd name="connsiteY1639" fmla="*/ 2114996 h 3038603"/>
                <a:gd name="connsiteX1640" fmla="*/ 528782 w 3402569"/>
                <a:gd name="connsiteY1640" fmla="*/ 2122001 h 3038603"/>
                <a:gd name="connsiteX1641" fmla="*/ 525356 w 3402569"/>
                <a:gd name="connsiteY1641" fmla="*/ 2115012 h 3038603"/>
                <a:gd name="connsiteX1642" fmla="*/ 355922 w 3402569"/>
                <a:gd name="connsiteY1642" fmla="*/ 2111583 h 3038603"/>
                <a:gd name="connsiteX1643" fmla="*/ 355922 w 3402569"/>
                <a:gd name="connsiteY1643" fmla="*/ 2111600 h 3038603"/>
                <a:gd name="connsiteX1644" fmla="*/ 396753 w 3402569"/>
                <a:gd name="connsiteY1644" fmla="*/ 2111600 h 3038603"/>
                <a:gd name="connsiteX1645" fmla="*/ 396753 w 3402569"/>
                <a:gd name="connsiteY1645" fmla="*/ 2111583 h 3038603"/>
                <a:gd name="connsiteX1646" fmla="*/ 355922 w 3402569"/>
                <a:gd name="connsiteY1646" fmla="*/ 2105936 h 3038603"/>
                <a:gd name="connsiteX1647" fmla="*/ 355922 w 3402569"/>
                <a:gd name="connsiteY1647" fmla="*/ 2111569 h 3038603"/>
                <a:gd name="connsiteX1648" fmla="*/ 355929 w 3402569"/>
                <a:gd name="connsiteY1648" fmla="*/ 2111569 h 3038603"/>
                <a:gd name="connsiteX1649" fmla="*/ 355929 w 3402569"/>
                <a:gd name="connsiteY1649" fmla="*/ 2105936 h 3038603"/>
                <a:gd name="connsiteX1650" fmla="*/ 355922 w 3402569"/>
                <a:gd name="connsiteY1650" fmla="*/ 2105907 h 3038603"/>
                <a:gd name="connsiteX1651" fmla="*/ 355922 w 3402569"/>
                <a:gd name="connsiteY1651" fmla="*/ 2105922 h 3038603"/>
                <a:gd name="connsiteX1652" fmla="*/ 396753 w 3402569"/>
                <a:gd name="connsiteY1652" fmla="*/ 2105922 h 3038603"/>
                <a:gd name="connsiteX1653" fmla="*/ 396753 w 3402569"/>
                <a:gd name="connsiteY1653" fmla="*/ 2105907 h 3038603"/>
                <a:gd name="connsiteX1654" fmla="*/ 265171 w 3402569"/>
                <a:gd name="connsiteY1654" fmla="*/ 2105638 h 3038603"/>
                <a:gd name="connsiteX1655" fmla="*/ 265171 w 3402569"/>
                <a:gd name="connsiteY1655" fmla="*/ 2111270 h 3038603"/>
                <a:gd name="connsiteX1656" fmla="*/ 265171 w 3402569"/>
                <a:gd name="connsiteY1656" fmla="*/ 2111287 h 3038603"/>
                <a:gd name="connsiteX1657" fmla="*/ 265171 w 3402569"/>
                <a:gd name="connsiteY1657" fmla="*/ 2111300 h 3038603"/>
                <a:gd name="connsiteX1658" fmla="*/ 306002 w 3402569"/>
                <a:gd name="connsiteY1658" fmla="*/ 2111300 h 3038603"/>
                <a:gd name="connsiteX1659" fmla="*/ 306002 w 3402569"/>
                <a:gd name="connsiteY1659" fmla="*/ 2111287 h 3038603"/>
                <a:gd name="connsiteX1660" fmla="*/ 306002 w 3402569"/>
                <a:gd name="connsiteY1660" fmla="*/ 2111270 h 3038603"/>
                <a:gd name="connsiteX1661" fmla="*/ 306002 w 3402569"/>
                <a:gd name="connsiteY1661" fmla="*/ 2105638 h 3038603"/>
                <a:gd name="connsiteX1662" fmla="*/ 1358210 w 3402569"/>
                <a:gd name="connsiteY1662" fmla="*/ 2099677 h 3038603"/>
                <a:gd name="connsiteX1663" fmla="*/ 1358210 w 3402569"/>
                <a:gd name="connsiteY1663" fmla="*/ 2498268 h 3038603"/>
                <a:gd name="connsiteX1664" fmla="*/ 1460140 w 3402569"/>
                <a:gd name="connsiteY1664" fmla="*/ 2498268 h 3038603"/>
                <a:gd name="connsiteX1665" fmla="*/ 1460140 w 3402569"/>
                <a:gd name="connsiteY1665" fmla="*/ 2099677 h 3038603"/>
                <a:gd name="connsiteX1666" fmla="*/ 1358210 w 3402569"/>
                <a:gd name="connsiteY1666" fmla="*/ 2099647 h 3038603"/>
                <a:gd name="connsiteX1667" fmla="*/ 1358210 w 3402569"/>
                <a:gd name="connsiteY1667" fmla="*/ 2099662 h 3038603"/>
                <a:gd name="connsiteX1668" fmla="*/ 1460140 w 3402569"/>
                <a:gd name="connsiteY1668" fmla="*/ 2099662 h 3038603"/>
                <a:gd name="connsiteX1669" fmla="*/ 1460140 w 3402569"/>
                <a:gd name="connsiteY1669" fmla="*/ 2099647 h 3038603"/>
                <a:gd name="connsiteX1670" fmla="*/ 1936988 w 3402569"/>
                <a:gd name="connsiteY1670" fmla="*/ 2095471 h 3038603"/>
                <a:gd name="connsiteX1671" fmla="*/ 1901964 w 3402569"/>
                <a:gd name="connsiteY1671" fmla="*/ 2130495 h 3038603"/>
                <a:gd name="connsiteX1672" fmla="*/ 1930728 w 3402569"/>
                <a:gd name="connsiteY1672" fmla="*/ 2130495 h 3038603"/>
                <a:gd name="connsiteX1673" fmla="*/ 1933263 w 3402569"/>
                <a:gd name="connsiteY1673" fmla="*/ 2129899 h 3038603"/>
                <a:gd name="connsiteX1674" fmla="*/ 1933412 w 3402569"/>
                <a:gd name="connsiteY1674" fmla="*/ 2129899 h 3038603"/>
                <a:gd name="connsiteX1675" fmla="*/ 1936988 w 3402569"/>
                <a:gd name="connsiteY1675" fmla="*/ 2124384 h 3038603"/>
                <a:gd name="connsiteX1676" fmla="*/ 581983 w 3402569"/>
                <a:gd name="connsiteY1676" fmla="*/ 2093553 h 3038603"/>
                <a:gd name="connsiteX1677" fmla="*/ 583770 w 3402569"/>
                <a:gd name="connsiteY1677" fmla="*/ 2093702 h 3038603"/>
                <a:gd name="connsiteX1678" fmla="*/ 590434 w 3402569"/>
                <a:gd name="connsiteY1678" fmla="*/ 2099921 h 3038603"/>
                <a:gd name="connsiteX1679" fmla="*/ 587474 w 3402569"/>
                <a:gd name="connsiteY1679" fmla="*/ 2097152 h 3038603"/>
                <a:gd name="connsiteX1680" fmla="*/ 583777 w 3402569"/>
                <a:gd name="connsiteY1680" fmla="*/ 2093702 h 3038603"/>
                <a:gd name="connsiteX1681" fmla="*/ 582056 w 3402569"/>
                <a:gd name="connsiteY1681" fmla="*/ 2093559 h 3038603"/>
                <a:gd name="connsiteX1682" fmla="*/ 534298 w 3402569"/>
                <a:gd name="connsiteY1682" fmla="*/ 2093538 h 3038603"/>
                <a:gd name="connsiteX1683" fmla="*/ 581983 w 3402569"/>
                <a:gd name="connsiteY1683" fmla="*/ 2093538 h 3038603"/>
                <a:gd name="connsiteX1684" fmla="*/ 583704 w 3402569"/>
                <a:gd name="connsiteY1684" fmla="*/ 2093682 h 3038603"/>
                <a:gd name="connsiteX1685" fmla="*/ 583777 w 3402569"/>
                <a:gd name="connsiteY1685" fmla="*/ 2093687 h 3038603"/>
                <a:gd name="connsiteX1686" fmla="*/ 586807 w 3402569"/>
                <a:gd name="connsiteY1686" fmla="*/ 2096521 h 3038603"/>
                <a:gd name="connsiteX1687" fmla="*/ 590476 w 3402569"/>
                <a:gd name="connsiteY1687" fmla="*/ 2099945 h 3038603"/>
                <a:gd name="connsiteX1688" fmla="*/ 590477 w 3402569"/>
                <a:gd name="connsiteY1688" fmla="*/ 2099955 h 3038603"/>
                <a:gd name="connsiteX1689" fmla="*/ 590773 w 3402569"/>
                <a:gd name="connsiteY1689" fmla="*/ 2102331 h 3038603"/>
                <a:gd name="connsiteX1690" fmla="*/ 590492 w 3402569"/>
                <a:gd name="connsiteY1690" fmla="*/ 2100089 h 3038603"/>
                <a:gd name="connsiteX1691" fmla="*/ 590773 w 3402569"/>
                <a:gd name="connsiteY1691" fmla="*/ 2102346 h 3038603"/>
                <a:gd name="connsiteX1692" fmla="*/ 590773 w 3402569"/>
                <a:gd name="connsiteY1692" fmla="*/ 2102360 h 3038603"/>
                <a:gd name="connsiteX1693" fmla="*/ 590476 w 3402569"/>
                <a:gd name="connsiteY1693" fmla="*/ 2099975 h 3038603"/>
                <a:gd name="connsiteX1694" fmla="*/ 583770 w 3402569"/>
                <a:gd name="connsiteY1694" fmla="*/ 2093717 h 3038603"/>
                <a:gd name="connsiteX1695" fmla="*/ 581983 w 3402569"/>
                <a:gd name="connsiteY1695" fmla="*/ 2093568 h 3038603"/>
                <a:gd name="connsiteX1696" fmla="*/ 534298 w 3402569"/>
                <a:gd name="connsiteY1696" fmla="*/ 2093568 h 3038603"/>
                <a:gd name="connsiteX1697" fmla="*/ 525356 w 3402569"/>
                <a:gd name="connsiteY1697" fmla="*/ 2102360 h 3038603"/>
                <a:gd name="connsiteX1698" fmla="*/ 525356 w 3402569"/>
                <a:gd name="connsiteY1698" fmla="*/ 2102346 h 3038603"/>
                <a:gd name="connsiteX1699" fmla="*/ 534298 w 3402569"/>
                <a:gd name="connsiteY1699" fmla="*/ 2093553 h 3038603"/>
                <a:gd name="connsiteX1700" fmla="*/ 525356 w 3402569"/>
                <a:gd name="connsiteY1700" fmla="*/ 2102331 h 3038603"/>
                <a:gd name="connsiteX1701" fmla="*/ 534298 w 3402569"/>
                <a:gd name="connsiteY1701" fmla="*/ 2093538 h 3038603"/>
                <a:gd name="connsiteX1702" fmla="*/ 480948 w 3402569"/>
                <a:gd name="connsiteY1702" fmla="*/ 2093240 h 3038603"/>
                <a:gd name="connsiteX1703" fmla="*/ 491082 w 3402569"/>
                <a:gd name="connsiteY1703" fmla="*/ 2093240 h 3038603"/>
                <a:gd name="connsiteX1704" fmla="*/ 493764 w 3402569"/>
                <a:gd name="connsiteY1704" fmla="*/ 2093687 h 3038603"/>
                <a:gd name="connsiteX1705" fmla="*/ 499724 w 3402569"/>
                <a:gd name="connsiteY1705" fmla="*/ 2099945 h 3038603"/>
                <a:gd name="connsiteX1706" fmla="*/ 500022 w 3402569"/>
                <a:gd name="connsiteY1706" fmla="*/ 2102182 h 3038603"/>
                <a:gd name="connsiteX1707" fmla="*/ 500022 w 3402569"/>
                <a:gd name="connsiteY1707" fmla="*/ 2102196 h 3038603"/>
                <a:gd name="connsiteX1708" fmla="*/ 500022 w 3402569"/>
                <a:gd name="connsiteY1708" fmla="*/ 2102211 h 3038603"/>
                <a:gd name="connsiteX1709" fmla="*/ 499724 w 3402569"/>
                <a:gd name="connsiteY1709" fmla="*/ 2099975 h 3038603"/>
                <a:gd name="connsiteX1710" fmla="*/ 493764 w 3402569"/>
                <a:gd name="connsiteY1710" fmla="*/ 2093717 h 3038603"/>
                <a:gd name="connsiteX1711" fmla="*/ 491082 w 3402569"/>
                <a:gd name="connsiteY1711" fmla="*/ 2093270 h 3038603"/>
                <a:gd name="connsiteX1712" fmla="*/ 480933 w 3402569"/>
                <a:gd name="connsiteY1712" fmla="*/ 2093270 h 3038603"/>
                <a:gd name="connsiteX1713" fmla="*/ 480918 w 3402569"/>
                <a:gd name="connsiteY1713" fmla="*/ 2093270 h 3038603"/>
                <a:gd name="connsiteX1714" fmla="*/ 480933 w 3402569"/>
                <a:gd name="connsiteY1714" fmla="*/ 2093255 h 3038603"/>
                <a:gd name="connsiteX1715" fmla="*/ 1632879 w 3402569"/>
                <a:gd name="connsiteY1715" fmla="*/ 2091928 h 3038603"/>
                <a:gd name="connsiteX1716" fmla="*/ 1577563 w 3402569"/>
                <a:gd name="connsiteY1716" fmla="*/ 2147244 h 3038603"/>
                <a:gd name="connsiteX1717" fmla="*/ 1577563 w 3402569"/>
                <a:gd name="connsiteY1717" fmla="*/ 2148674 h 3038603"/>
                <a:gd name="connsiteX1718" fmla="*/ 1578608 w 3402569"/>
                <a:gd name="connsiteY1718" fmla="*/ 2151803 h 3038603"/>
                <a:gd name="connsiteX1719" fmla="*/ 1582332 w 3402569"/>
                <a:gd name="connsiteY1719" fmla="*/ 2153592 h 3038603"/>
                <a:gd name="connsiteX1720" fmla="*/ 1645962 w 3402569"/>
                <a:gd name="connsiteY1720" fmla="*/ 2153592 h 3038603"/>
                <a:gd name="connsiteX1721" fmla="*/ 1650580 w 3402569"/>
                <a:gd name="connsiteY1721" fmla="*/ 2150016 h 3038603"/>
                <a:gd name="connsiteX1722" fmla="*/ 1650880 w 3402569"/>
                <a:gd name="connsiteY1722" fmla="*/ 2148674 h 3038603"/>
                <a:gd name="connsiteX1723" fmla="*/ 1650880 w 3402569"/>
                <a:gd name="connsiteY1723" fmla="*/ 2096846 h 3038603"/>
                <a:gd name="connsiteX1724" fmla="*/ 1649240 w 3402569"/>
                <a:gd name="connsiteY1724" fmla="*/ 2093419 h 3038603"/>
                <a:gd name="connsiteX1725" fmla="*/ 1648941 w 3402569"/>
                <a:gd name="connsiteY1725" fmla="*/ 2092972 h 3038603"/>
                <a:gd name="connsiteX1726" fmla="*/ 1645962 w 3402569"/>
                <a:gd name="connsiteY1726" fmla="*/ 2091928 h 3038603"/>
                <a:gd name="connsiteX1727" fmla="*/ 1582332 w 3402569"/>
                <a:gd name="connsiteY1727" fmla="*/ 2091928 h 3038603"/>
                <a:gd name="connsiteX1728" fmla="*/ 1577862 w 3402569"/>
                <a:gd name="connsiteY1728" fmla="*/ 2095357 h 3038603"/>
                <a:gd name="connsiteX1729" fmla="*/ 1577563 w 3402569"/>
                <a:gd name="connsiteY1729" fmla="*/ 2096846 h 3038603"/>
                <a:gd name="connsiteX1730" fmla="*/ 1577563 w 3402569"/>
                <a:gd name="connsiteY1730" fmla="*/ 2129778 h 3038603"/>
                <a:gd name="connsiteX1731" fmla="*/ 1615414 w 3402569"/>
                <a:gd name="connsiteY1731" fmla="*/ 2091928 h 3038603"/>
                <a:gd name="connsiteX1732" fmla="*/ 1645962 w 3402569"/>
                <a:gd name="connsiteY1732" fmla="*/ 2091913 h 3038603"/>
                <a:gd name="connsiteX1733" fmla="*/ 1648941 w 3402569"/>
                <a:gd name="connsiteY1733" fmla="*/ 2092957 h 3038603"/>
                <a:gd name="connsiteX1734" fmla="*/ 1649240 w 3402569"/>
                <a:gd name="connsiteY1734" fmla="*/ 2093404 h 3038603"/>
                <a:gd name="connsiteX1735" fmla="*/ 1650880 w 3402569"/>
                <a:gd name="connsiteY1735" fmla="*/ 2096831 h 3038603"/>
                <a:gd name="connsiteX1736" fmla="*/ 1650880 w 3402569"/>
                <a:gd name="connsiteY1736" fmla="*/ 2096830 h 3038603"/>
                <a:gd name="connsiteX1737" fmla="*/ 1649241 w 3402569"/>
                <a:gd name="connsiteY1737" fmla="*/ 2093404 h 3038603"/>
                <a:gd name="connsiteX1738" fmla="*/ 1648942 w 3402569"/>
                <a:gd name="connsiteY1738" fmla="*/ 2092957 h 3038603"/>
                <a:gd name="connsiteX1739" fmla="*/ 1645962 w 3402569"/>
                <a:gd name="connsiteY1739" fmla="*/ 2091913 h 3038603"/>
                <a:gd name="connsiteX1740" fmla="*/ 1582332 w 3402569"/>
                <a:gd name="connsiteY1740" fmla="*/ 2091898 h 3038603"/>
                <a:gd name="connsiteX1741" fmla="*/ 1577862 w 3402569"/>
                <a:gd name="connsiteY1741" fmla="*/ 2095326 h 3038603"/>
                <a:gd name="connsiteX1742" fmla="*/ 1577563 w 3402569"/>
                <a:gd name="connsiteY1742" fmla="*/ 2096816 h 3038603"/>
                <a:gd name="connsiteX1743" fmla="*/ 1577563 w 3402569"/>
                <a:gd name="connsiteY1743" fmla="*/ 2096831 h 3038603"/>
                <a:gd name="connsiteX1744" fmla="*/ 1577564 w 3402569"/>
                <a:gd name="connsiteY1744" fmla="*/ 2096826 h 3038603"/>
                <a:gd name="connsiteX1745" fmla="*/ 1577564 w 3402569"/>
                <a:gd name="connsiteY1745" fmla="*/ 2096816 h 3038603"/>
                <a:gd name="connsiteX1746" fmla="*/ 1577863 w 3402569"/>
                <a:gd name="connsiteY1746" fmla="*/ 2095326 h 3038603"/>
                <a:gd name="connsiteX1747" fmla="*/ 1582333 w 3402569"/>
                <a:gd name="connsiteY1747" fmla="*/ 2091898 h 3038603"/>
                <a:gd name="connsiteX1748" fmla="*/ 173973 w 3402569"/>
                <a:gd name="connsiteY1748" fmla="*/ 2090573 h 3038603"/>
                <a:gd name="connsiteX1749" fmla="*/ 174718 w 3402569"/>
                <a:gd name="connsiteY1749" fmla="*/ 2090870 h 3038603"/>
                <a:gd name="connsiteX1750" fmla="*/ 175464 w 3402569"/>
                <a:gd name="connsiteY1750" fmla="*/ 2092062 h 3038603"/>
                <a:gd name="connsiteX1751" fmla="*/ 175464 w 3402569"/>
                <a:gd name="connsiteY1751" fmla="*/ 2092050 h 3038603"/>
                <a:gd name="connsiteX1752" fmla="*/ 174726 w 3402569"/>
                <a:gd name="connsiteY1752" fmla="*/ 2090870 h 3038603"/>
                <a:gd name="connsiteX1753" fmla="*/ 174152 w 3402569"/>
                <a:gd name="connsiteY1753" fmla="*/ 2090641 h 3038603"/>
                <a:gd name="connsiteX1754" fmla="*/ 1298453 w 3402569"/>
                <a:gd name="connsiteY1754" fmla="*/ 2069129 h 3038603"/>
                <a:gd name="connsiteX1755" fmla="*/ 1291897 w 3402569"/>
                <a:gd name="connsiteY1755" fmla="*/ 2077027 h 3038603"/>
                <a:gd name="connsiteX1756" fmla="*/ 1287278 w 3402569"/>
                <a:gd name="connsiteY1756" fmla="*/ 2082392 h 3038603"/>
                <a:gd name="connsiteX1757" fmla="*/ 1282062 w 3402569"/>
                <a:gd name="connsiteY1757" fmla="*/ 2088650 h 3038603"/>
                <a:gd name="connsiteX1758" fmla="*/ 1281468 w 3402569"/>
                <a:gd name="connsiteY1758" fmla="*/ 2089395 h 3038603"/>
                <a:gd name="connsiteX1759" fmla="*/ 1275209 w 3402569"/>
                <a:gd name="connsiteY1759" fmla="*/ 2097442 h 3038603"/>
                <a:gd name="connsiteX1760" fmla="*/ 1234939 w 3402569"/>
                <a:gd name="connsiteY1760" fmla="*/ 2177967 h 3038603"/>
                <a:gd name="connsiteX1761" fmla="*/ 1228521 w 3402569"/>
                <a:gd name="connsiteY1761" fmla="*/ 2236422 h 3038603"/>
                <a:gd name="connsiteX1762" fmla="*/ 1228521 w 3402569"/>
                <a:gd name="connsiteY1762" fmla="*/ 2236416 h 3038603"/>
                <a:gd name="connsiteX1763" fmla="*/ 1228521 w 3402569"/>
                <a:gd name="connsiteY1763" fmla="*/ 2236425 h 3038603"/>
                <a:gd name="connsiteX1764" fmla="*/ 1228521 w 3402569"/>
                <a:gd name="connsiteY1764" fmla="*/ 2236431 h 3038603"/>
                <a:gd name="connsiteX1765" fmla="*/ 1228521 w 3402569"/>
                <a:gd name="connsiteY1765" fmla="*/ 2236440 h 3038603"/>
                <a:gd name="connsiteX1766" fmla="*/ 1240489 w 3402569"/>
                <a:gd name="connsiteY1766" fmla="*/ 2308450 h 3038603"/>
                <a:gd name="connsiteX1767" fmla="*/ 1253305 w 3402569"/>
                <a:gd name="connsiteY1767" fmla="*/ 2350174 h 3038603"/>
                <a:gd name="connsiteX1768" fmla="*/ 1275209 w 3402569"/>
                <a:gd name="connsiteY1768" fmla="*/ 2423939 h 3038603"/>
                <a:gd name="connsiteX1769" fmla="*/ 1281468 w 3402569"/>
                <a:gd name="connsiteY1769" fmla="*/ 2450463 h 3038603"/>
                <a:gd name="connsiteX1770" fmla="*/ 1287427 w 3402569"/>
                <a:gd name="connsiteY1770" fmla="*/ 2493678 h 3038603"/>
                <a:gd name="connsiteX1771" fmla="*/ 1287726 w 3402569"/>
                <a:gd name="connsiteY1771" fmla="*/ 2498297 h 3038603"/>
                <a:gd name="connsiteX1772" fmla="*/ 1287726 w 3402569"/>
                <a:gd name="connsiteY1772" fmla="*/ 2498297 h 3038603"/>
                <a:gd name="connsiteX1773" fmla="*/ 1287427 w 3402569"/>
                <a:gd name="connsiteY1773" fmla="*/ 2493678 h 3038603"/>
                <a:gd name="connsiteX1774" fmla="*/ 1281469 w 3402569"/>
                <a:gd name="connsiteY1774" fmla="*/ 2450463 h 3038603"/>
                <a:gd name="connsiteX1775" fmla="*/ 1275209 w 3402569"/>
                <a:gd name="connsiteY1775" fmla="*/ 2423939 h 3038603"/>
                <a:gd name="connsiteX1776" fmla="*/ 1253306 w 3402569"/>
                <a:gd name="connsiteY1776" fmla="*/ 2350174 h 3038603"/>
                <a:gd name="connsiteX1777" fmla="*/ 1240490 w 3402569"/>
                <a:gd name="connsiteY1777" fmla="*/ 2308450 h 3038603"/>
                <a:gd name="connsiteX1778" fmla="*/ 1228521 w 3402569"/>
                <a:gd name="connsiteY1778" fmla="*/ 2236440 h 3038603"/>
                <a:gd name="connsiteX1779" fmla="*/ 1228521 w 3402569"/>
                <a:gd name="connsiteY1779" fmla="*/ 2236434 h 3038603"/>
                <a:gd name="connsiteX1780" fmla="*/ 1228521 w 3402569"/>
                <a:gd name="connsiteY1780" fmla="*/ 2236431 h 3038603"/>
                <a:gd name="connsiteX1781" fmla="*/ 1228521 w 3402569"/>
                <a:gd name="connsiteY1781" fmla="*/ 2236422 h 3038603"/>
                <a:gd name="connsiteX1782" fmla="*/ 1240489 w 3402569"/>
                <a:gd name="connsiteY1782" fmla="*/ 2308421 h 3038603"/>
                <a:gd name="connsiteX1783" fmla="*/ 1253305 w 3402569"/>
                <a:gd name="connsiteY1783" fmla="*/ 2350145 h 3038603"/>
                <a:gd name="connsiteX1784" fmla="*/ 1275209 w 3402569"/>
                <a:gd name="connsiteY1784" fmla="*/ 2423909 h 3038603"/>
                <a:gd name="connsiteX1785" fmla="*/ 1281468 w 3402569"/>
                <a:gd name="connsiteY1785" fmla="*/ 2450434 h 3038603"/>
                <a:gd name="connsiteX1786" fmla="*/ 1287427 w 3402569"/>
                <a:gd name="connsiteY1786" fmla="*/ 2493648 h 3038603"/>
                <a:gd name="connsiteX1787" fmla="*/ 1287726 w 3402569"/>
                <a:gd name="connsiteY1787" fmla="*/ 2498268 h 3038603"/>
                <a:gd name="connsiteX1788" fmla="*/ 1344800 w 3402569"/>
                <a:gd name="connsiteY1788" fmla="*/ 2498268 h 3038603"/>
                <a:gd name="connsiteX1789" fmla="*/ 1344800 w 3402569"/>
                <a:gd name="connsiteY1789" fmla="*/ 2069129 h 3038603"/>
                <a:gd name="connsiteX1790" fmla="*/ 1238834 w 3402569"/>
                <a:gd name="connsiteY1790" fmla="*/ 2069129 h 3038603"/>
                <a:gd name="connsiteX1791" fmla="*/ 1238842 w 3402569"/>
                <a:gd name="connsiteY1791" fmla="*/ 2069129 h 3038603"/>
                <a:gd name="connsiteX1792" fmla="*/ 1235124 w 3402569"/>
                <a:gd name="connsiteY1792" fmla="*/ 2075968 h 3038603"/>
                <a:gd name="connsiteX1793" fmla="*/ 1199063 w 3402569"/>
                <a:gd name="connsiteY1793" fmla="*/ 2185348 h 3038603"/>
                <a:gd name="connsiteX1794" fmla="*/ 1198914 w 3402569"/>
                <a:gd name="connsiteY1794" fmla="*/ 2186540 h 3038603"/>
                <a:gd name="connsiteX1795" fmla="*/ 1198765 w 3402569"/>
                <a:gd name="connsiteY1795" fmla="*/ 2195319 h 3038603"/>
                <a:gd name="connsiteX1796" fmla="*/ 1198765 w 3402569"/>
                <a:gd name="connsiteY1796" fmla="*/ 2195316 h 3038603"/>
                <a:gd name="connsiteX1797" fmla="*/ 1198914 w 3402569"/>
                <a:gd name="connsiteY1797" fmla="*/ 2186524 h 3038603"/>
                <a:gd name="connsiteX1798" fmla="*/ 1199063 w 3402569"/>
                <a:gd name="connsiteY1798" fmla="*/ 2185333 h 3038603"/>
                <a:gd name="connsiteX1799" fmla="*/ 1212234 w 3402569"/>
                <a:gd name="connsiteY1799" fmla="*/ 2123267 h 3038603"/>
                <a:gd name="connsiteX1800" fmla="*/ 1235124 w 3402569"/>
                <a:gd name="connsiteY1800" fmla="*/ 2075954 h 3038603"/>
                <a:gd name="connsiteX1801" fmla="*/ 1282050 w 3402569"/>
                <a:gd name="connsiteY1801" fmla="*/ 2069114 h 3038603"/>
                <a:gd name="connsiteX1802" fmla="*/ 1282038 w 3402569"/>
                <a:gd name="connsiteY1802" fmla="*/ 2069129 h 3038603"/>
                <a:gd name="connsiteX1803" fmla="*/ 1253007 w 3402569"/>
                <a:gd name="connsiteY1803" fmla="*/ 2069129 h 3038603"/>
                <a:gd name="connsiteX1804" fmla="*/ 1246153 w 3402569"/>
                <a:gd name="connsiteY1804" fmla="*/ 2081945 h 3038603"/>
                <a:gd name="connsiteX1805" fmla="*/ 1211285 w 3402569"/>
                <a:gd name="connsiteY1805" fmla="*/ 2198178 h 3038603"/>
                <a:gd name="connsiteX1806" fmla="*/ 1211285 w 3402569"/>
                <a:gd name="connsiteY1806" fmla="*/ 2198447 h 3038603"/>
                <a:gd name="connsiteX1807" fmla="*/ 1218122 w 3402569"/>
                <a:gd name="connsiteY1807" fmla="*/ 2263251 h 3038603"/>
                <a:gd name="connsiteX1808" fmla="*/ 1216048 w 3402569"/>
                <a:gd name="connsiteY1808" fmla="*/ 2234241 h 3038603"/>
                <a:gd name="connsiteX1809" fmla="*/ 1215899 w 3402569"/>
                <a:gd name="connsiteY1809" fmla="*/ 2227981 h 3038603"/>
                <a:gd name="connsiteX1810" fmla="*/ 1215899 w 3402569"/>
                <a:gd name="connsiteY1810" fmla="*/ 2227966 h 3038603"/>
                <a:gd name="connsiteX1811" fmla="*/ 1216048 w 3402569"/>
                <a:gd name="connsiteY1811" fmla="*/ 2234226 h 3038603"/>
                <a:gd name="connsiteX1812" fmla="*/ 1218127 w 3402569"/>
                <a:gd name="connsiteY1812" fmla="*/ 2263302 h 3038603"/>
                <a:gd name="connsiteX1813" fmla="*/ 1218132 w 3402569"/>
                <a:gd name="connsiteY1813" fmla="*/ 2263354 h 3038603"/>
                <a:gd name="connsiteX1814" fmla="*/ 1218133 w 3402569"/>
                <a:gd name="connsiteY1814" fmla="*/ 2263369 h 3038603"/>
                <a:gd name="connsiteX1815" fmla="*/ 1218136 w 3402569"/>
                <a:gd name="connsiteY1815" fmla="*/ 2263401 h 3038603"/>
                <a:gd name="connsiteX1816" fmla="*/ 1218139 w 3402569"/>
                <a:gd name="connsiteY1816" fmla="*/ 2263447 h 3038603"/>
                <a:gd name="connsiteX1817" fmla="*/ 1218133 w 3402569"/>
                <a:gd name="connsiteY1817" fmla="*/ 2263384 h 3038603"/>
                <a:gd name="connsiteX1818" fmla="*/ 1218132 w 3402569"/>
                <a:gd name="connsiteY1818" fmla="*/ 2263377 h 3038603"/>
                <a:gd name="connsiteX1819" fmla="*/ 1218133 w 3402569"/>
                <a:gd name="connsiteY1819" fmla="*/ 2263384 h 3038603"/>
                <a:gd name="connsiteX1820" fmla="*/ 1218129 w 3402569"/>
                <a:gd name="connsiteY1820" fmla="*/ 2263354 h 3038603"/>
                <a:gd name="connsiteX1821" fmla="*/ 1218127 w 3402569"/>
                <a:gd name="connsiteY1821" fmla="*/ 2263327 h 3038603"/>
                <a:gd name="connsiteX1822" fmla="*/ 1211285 w 3402569"/>
                <a:gd name="connsiteY1822" fmla="*/ 2198476 h 3038603"/>
                <a:gd name="connsiteX1823" fmla="*/ 1211285 w 3402569"/>
                <a:gd name="connsiteY1823" fmla="*/ 2198467 h 3038603"/>
                <a:gd name="connsiteX1824" fmla="*/ 1211285 w 3402569"/>
                <a:gd name="connsiteY1824" fmla="*/ 2198460 h 3038603"/>
                <a:gd name="connsiteX1825" fmla="*/ 1211285 w 3402569"/>
                <a:gd name="connsiteY1825" fmla="*/ 2198476 h 3038603"/>
                <a:gd name="connsiteX1826" fmla="*/ 1218138 w 3402569"/>
                <a:gd name="connsiteY1826" fmla="*/ 2263447 h 3038603"/>
                <a:gd name="connsiteX1827" fmla="*/ 1218228 w 3402569"/>
                <a:gd name="connsiteY1827" fmla="*/ 2263860 h 3038603"/>
                <a:gd name="connsiteX1828" fmla="*/ 1218250 w 3402569"/>
                <a:gd name="connsiteY1828" fmla="*/ 2263958 h 3038603"/>
                <a:gd name="connsiteX1829" fmla="*/ 1218139 w 3402569"/>
                <a:gd name="connsiteY1829" fmla="*/ 2263447 h 3038603"/>
                <a:gd name="connsiteX1830" fmla="*/ 1218201 w 3402569"/>
                <a:gd name="connsiteY1830" fmla="*/ 2263720 h 3038603"/>
                <a:gd name="connsiteX1831" fmla="*/ 1218246 w 3402569"/>
                <a:gd name="connsiteY1831" fmla="*/ 2263928 h 3038603"/>
                <a:gd name="connsiteX1832" fmla="*/ 1218307 w 3402569"/>
                <a:gd name="connsiteY1832" fmla="*/ 2264195 h 3038603"/>
                <a:gd name="connsiteX1833" fmla="*/ 1218263 w 3402569"/>
                <a:gd name="connsiteY1833" fmla="*/ 2263993 h 3038603"/>
                <a:gd name="connsiteX1834" fmla="*/ 1224097 w 3402569"/>
                <a:gd name="connsiteY1834" fmla="*/ 2289675 h 3038603"/>
                <a:gd name="connsiteX1835" fmla="*/ 1224545 w 3402569"/>
                <a:gd name="connsiteY1835" fmla="*/ 2291164 h 3038603"/>
                <a:gd name="connsiteX1836" fmla="*/ 1229464 w 3402569"/>
                <a:gd name="connsiteY1836" fmla="*/ 2308450 h 3038603"/>
                <a:gd name="connsiteX1837" fmla="*/ 1231201 w 3402569"/>
                <a:gd name="connsiteY1837" fmla="*/ 2314310 h 3038603"/>
                <a:gd name="connsiteX1838" fmla="*/ 1232289 w 3402569"/>
                <a:gd name="connsiteY1838" fmla="*/ 2317972 h 3038603"/>
                <a:gd name="connsiteX1839" fmla="*/ 1232734 w 3402569"/>
                <a:gd name="connsiteY1839" fmla="*/ 2319531 h 3038603"/>
                <a:gd name="connsiteX1840" fmla="*/ 1232891 w 3402569"/>
                <a:gd name="connsiteY1840" fmla="*/ 2320074 h 3038603"/>
                <a:gd name="connsiteX1841" fmla="*/ 1251283 w 3402569"/>
                <a:gd name="connsiteY1841" fmla="*/ 2385932 h 3038603"/>
                <a:gd name="connsiteX1842" fmla="*/ 1251269 w 3402569"/>
                <a:gd name="connsiteY1842" fmla="*/ 2385888 h 3038603"/>
                <a:gd name="connsiteX1843" fmla="*/ 1251308 w 3402569"/>
                <a:gd name="connsiteY1843" fmla="*/ 2386028 h 3038603"/>
                <a:gd name="connsiteX1844" fmla="*/ 1251327 w 3402569"/>
                <a:gd name="connsiteY1844" fmla="*/ 2386089 h 3038603"/>
                <a:gd name="connsiteX1845" fmla="*/ 1251368 w 3402569"/>
                <a:gd name="connsiteY1845" fmla="*/ 2386236 h 3038603"/>
                <a:gd name="connsiteX1846" fmla="*/ 1251312 w 3402569"/>
                <a:gd name="connsiteY1846" fmla="*/ 2386056 h 3038603"/>
                <a:gd name="connsiteX1847" fmla="*/ 1251319 w 3402569"/>
                <a:gd name="connsiteY1847" fmla="*/ 2386081 h 3038603"/>
                <a:gd name="connsiteX1848" fmla="*/ 1251367 w 3402569"/>
                <a:gd name="connsiteY1848" fmla="*/ 2386236 h 3038603"/>
                <a:gd name="connsiteX1849" fmla="*/ 1251392 w 3402569"/>
                <a:gd name="connsiteY1849" fmla="*/ 2386347 h 3038603"/>
                <a:gd name="connsiteX1850" fmla="*/ 1251396 w 3402569"/>
                <a:gd name="connsiteY1850" fmla="*/ 2386362 h 3038603"/>
                <a:gd name="connsiteX1851" fmla="*/ 1251384 w 3402569"/>
                <a:gd name="connsiteY1851" fmla="*/ 2386309 h 3038603"/>
                <a:gd name="connsiteX1852" fmla="*/ 1251379 w 3402569"/>
                <a:gd name="connsiteY1852" fmla="*/ 2386287 h 3038603"/>
                <a:gd name="connsiteX1853" fmla="*/ 1251379 w 3402569"/>
                <a:gd name="connsiteY1853" fmla="*/ 2386288 h 3038603"/>
                <a:gd name="connsiteX1854" fmla="*/ 1251368 w 3402569"/>
                <a:gd name="connsiteY1854" fmla="*/ 2386236 h 3038603"/>
                <a:gd name="connsiteX1855" fmla="*/ 1251385 w 3402569"/>
                <a:gd name="connsiteY1855" fmla="*/ 2386297 h 3038603"/>
                <a:gd name="connsiteX1856" fmla="*/ 1251397 w 3402569"/>
                <a:gd name="connsiteY1856" fmla="*/ 2386351 h 3038603"/>
                <a:gd name="connsiteX1857" fmla="*/ 1251415 w 3402569"/>
                <a:gd name="connsiteY1857" fmla="*/ 2386418 h 3038603"/>
                <a:gd name="connsiteX1858" fmla="*/ 1251403 w 3402569"/>
                <a:gd name="connsiteY1858" fmla="*/ 2386362 h 3038603"/>
                <a:gd name="connsiteX1859" fmla="*/ 1266940 w 3402569"/>
                <a:gd name="connsiteY1859" fmla="*/ 2442752 h 3038603"/>
                <a:gd name="connsiteX1860" fmla="*/ 1274911 w 3402569"/>
                <a:gd name="connsiteY1860" fmla="*/ 2493678 h 3038603"/>
                <a:gd name="connsiteX1861" fmla="*/ 1275207 w 3402569"/>
                <a:gd name="connsiteY1861" fmla="*/ 2498268 h 3038603"/>
                <a:gd name="connsiteX1862" fmla="*/ 1275203 w 3402569"/>
                <a:gd name="connsiteY1862" fmla="*/ 2498268 h 3038603"/>
                <a:gd name="connsiteX1863" fmla="*/ 1275202 w 3402569"/>
                <a:gd name="connsiteY1863" fmla="*/ 2498268 h 3038603"/>
                <a:gd name="connsiteX1864" fmla="*/ 1275203 w 3402569"/>
                <a:gd name="connsiteY1864" fmla="*/ 2498283 h 3038603"/>
                <a:gd name="connsiteX1865" fmla="*/ 1275207 w 3402569"/>
                <a:gd name="connsiteY1865" fmla="*/ 2498283 h 3038603"/>
                <a:gd name="connsiteX1866" fmla="*/ 1275208 w 3402569"/>
                <a:gd name="connsiteY1866" fmla="*/ 2498283 h 3038603"/>
                <a:gd name="connsiteX1867" fmla="*/ 1275209 w 3402569"/>
                <a:gd name="connsiteY1867" fmla="*/ 2498283 h 3038603"/>
                <a:gd name="connsiteX1868" fmla="*/ 1275207 w 3402569"/>
                <a:gd name="connsiteY1868" fmla="*/ 2498268 h 3038603"/>
                <a:gd name="connsiteX1869" fmla="*/ 1275208 w 3402569"/>
                <a:gd name="connsiteY1869" fmla="*/ 2498268 h 3038603"/>
                <a:gd name="connsiteX1870" fmla="*/ 1274911 w 3402569"/>
                <a:gd name="connsiteY1870" fmla="*/ 2493663 h 3038603"/>
                <a:gd name="connsiteX1871" fmla="*/ 1266940 w 3402569"/>
                <a:gd name="connsiteY1871" fmla="*/ 2442736 h 3038603"/>
                <a:gd name="connsiteX1872" fmla="*/ 1251386 w 3402569"/>
                <a:gd name="connsiteY1872" fmla="*/ 2386287 h 3038603"/>
                <a:gd name="connsiteX1873" fmla="*/ 1251372 w 3402569"/>
                <a:gd name="connsiteY1873" fmla="*/ 2386224 h 3038603"/>
                <a:gd name="connsiteX1874" fmla="*/ 1251367 w 3402569"/>
                <a:gd name="connsiteY1874" fmla="*/ 2386207 h 3038603"/>
                <a:gd name="connsiteX1875" fmla="*/ 1251359 w 3402569"/>
                <a:gd name="connsiteY1875" fmla="*/ 2386179 h 3038603"/>
                <a:gd name="connsiteX1876" fmla="*/ 1251324 w 3402569"/>
                <a:gd name="connsiteY1876" fmla="*/ 2386065 h 3038603"/>
                <a:gd name="connsiteX1877" fmla="*/ 1232891 w 3402569"/>
                <a:gd name="connsiteY1877" fmla="*/ 2320059 h 3038603"/>
                <a:gd name="connsiteX1878" fmla="*/ 1232292 w 3402569"/>
                <a:gd name="connsiteY1878" fmla="*/ 2317972 h 3038603"/>
                <a:gd name="connsiteX1879" fmla="*/ 1229464 w 3402569"/>
                <a:gd name="connsiteY1879" fmla="*/ 2308436 h 3038603"/>
                <a:gd name="connsiteX1880" fmla="*/ 1224545 w 3402569"/>
                <a:gd name="connsiteY1880" fmla="*/ 2291149 h 3038603"/>
                <a:gd name="connsiteX1881" fmla="*/ 1224097 w 3402569"/>
                <a:gd name="connsiteY1881" fmla="*/ 2289660 h 3038603"/>
                <a:gd name="connsiteX1882" fmla="*/ 1218201 w 3402569"/>
                <a:gd name="connsiteY1882" fmla="*/ 2263705 h 3038603"/>
                <a:gd name="connsiteX1883" fmla="*/ 1218151 w 3402569"/>
                <a:gd name="connsiteY1883" fmla="*/ 2263473 h 3038603"/>
                <a:gd name="connsiteX1884" fmla="*/ 1218138 w 3402569"/>
                <a:gd name="connsiteY1884" fmla="*/ 2263417 h 3038603"/>
                <a:gd name="connsiteX1885" fmla="*/ 1216051 w 3402569"/>
                <a:gd name="connsiteY1885" fmla="*/ 2234209 h 3038603"/>
                <a:gd name="connsiteX1886" fmla="*/ 1215902 w 3402569"/>
                <a:gd name="connsiteY1886" fmla="*/ 2227951 h 3038603"/>
                <a:gd name="connsiteX1887" fmla="*/ 1215902 w 3402569"/>
                <a:gd name="connsiteY1887" fmla="*/ 2225150 h 3038603"/>
                <a:gd name="connsiteX1888" fmla="*/ 1222946 w 3402569"/>
                <a:gd name="connsiteY1888" fmla="*/ 2175506 h 3038603"/>
                <a:gd name="connsiteX1889" fmla="*/ 1222938 w 3402569"/>
                <a:gd name="connsiteY1889" fmla="*/ 2175532 h 3038603"/>
                <a:gd name="connsiteX1890" fmla="*/ 1223618 w 3402569"/>
                <a:gd name="connsiteY1890" fmla="*/ 2170734 h 3038603"/>
                <a:gd name="connsiteX1891" fmla="*/ 1226941 w 3402569"/>
                <a:gd name="connsiteY1891" fmla="*/ 2162352 h 3038603"/>
                <a:gd name="connsiteX1892" fmla="*/ 1226905 w 3402569"/>
                <a:gd name="connsiteY1892" fmla="*/ 2162479 h 3038603"/>
                <a:gd name="connsiteX1893" fmla="*/ 1235912 w 3402569"/>
                <a:gd name="connsiteY1893" fmla="*/ 2139775 h 3038603"/>
                <a:gd name="connsiteX1894" fmla="*/ 1235873 w 3402569"/>
                <a:gd name="connsiteY1894" fmla="*/ 2139844 h 3038603"/>
                <a:gd name="connsiteX1895" fmla="*/ 1240881 w 3402569"/>
                <a:gd name="connsiteY1895" fmla="*/ 2127216 h 3038603"/>
                <a:gd name="connsiteX1896" fmla="*/ 1262191 w 3402569"/>
                <a:gd name="connsiteY1896" fmla="*/ 2093645 h 3038603"/>
                <a:gd name="connsiteX1897" fmla="*/ 1282038 w 3402569"/>
                <a:gd name="connsiteY1897" fmla="*/ 2069129 h 3038603"/>
                <a:gd name="connsiteX1898" fmla="*/ 1282050 w 3402569"/>
                <a:gd name="connsiteY1898" fmla="*/ 2069129 h 3038603"/>
                <a:gd name="connsiteX1899" fmla="*/ 1262191 w 3402569"/>
                <a:gd name="connsiteY1899" fmla="*/ 2093660 h 3038603"/>
                <a:gd name="connsiteX1900" fmla="*/ 1262111 w 3402569"/>
                <a:gd name="connsiteY1900" fmla="*/ 2093800 h 3038603"/>
                <a:gd name="connsiteX1901" fmla="*/ 1262191 w 3402569"/>
                <a:gd name="connsiteY1901" fmla="*/ 2093675 h 3038603"/>
                <a:gd name="connsiteX1902" fmla="*/ 1282062 w 3402569"/>
                <a:gd name="connsiteY1902" fmla="*/ 2069129 h 3038603"/>
                <a:gd name="connsiteX1903" fmla="*/ 1282050 w 3402569"/>
                <a:gd name="connsiteY1903" fmla="*/ 2069129 h 3038603"/>
                <a:gd name="connsiteX1904" fmla="*/ 1282062 w 3402569"/>
                <a:gd name="connsiteY1904" fmla="*/ 2069114 h 3038603"/>
                <a:gd name="connsiteX1905" fmla="*/ 1282050 w 3402569"/>
                <a:gd name="connsiteY1905" fmla="*/ 2069114 h 3038603"/>
                <a:gd name="connsiteX1906" fmla="*/ 1298453 w 3402569"/>
                <a:gd name="connsiteY1906" fmla="*/ 2069099 h 3038603"/>
                <a:gd name="connsiteX1907" fmla="*/ 1291897 w 3402569"/>
                <a:gd name="connsiteY1907" fmla="*/ 2076997 h 3038603"/>
                <a:gd name="connsiteX1908" fmla="*/ 1287278 w 3402569"/>
                <a:gd name="connsiteY1908" fmla="*/ 2082362 h 3038603"/>
                <a:gd name="connsiteX1909" fmla="*/ 1282062 w 3402569"/>
                <a:gd name="connsiteY1909" fmla="*/ 2088620 h 3038603"/>
                <a:gd name="connsiteX1910" fmla="*/ 1281468 w 3402569"/>
                <a:gd name="connsiteY1910" fmla="*/ 2089366 h 3038603"/>
                <a:gd name="connsiteX1911" fmla="*/ 1275209 w 3402569"/>
                <a:gd name="connsiteY1911" fmla="*/ 2097413 h 3038603"/>
                <a:gd name="connsiteX1912" fmla="*/ 1252811 w 3402569"/>
                <a:gd name="connsiteY1912" fmla="*/ 2131954 h 3038603"/>
                <a:gd name="connsiteX1913" fmla="*/ 1234939 w 3402569"/>
                <a:gd name="connsiteY1913" fmla="*/ 2177938 h 3038603"/>
                <a:gd name="connsiteX1914" fmla="*/ 1228521 w 3402569"/>
                <a:gd name="connsiteY1914" fmla="*/ 2236410 h 3038603"/>
                <a:gd name="connsiteX1915" fmla="*/ 1234940 w 3402569"/>
                <a:gd name="connsiteY1915" fmla="*/ 2177938 h 3038603"/>
                <a:gd name="connsiteX1916" fmla="*/ 1252811 w 3402569"/>
                <a:gd name="connsiteY1916" fmla="*/ 2131954 h 3038603"/>
                <a:gd name="connsiteX1917" fmla="*/ 1275209 w 3402569"/>
                <a:gd name="connsiteY1917" fmla="*/ 2097413 h 3038603"/>
                <a:gd name="connsiteX1918" fmla="*/ 1281469 w 3402569"/>
                <a:gd name="connsiteY1918" fmla="*/ 2089366 h 3038603"/>
                <a:gd name="connsiteX1919" fmla="*/ 1282063 w 3402569"/>
                <a:gd name="connsiteY1919" fmla="*/ 2088620 h 3038603"/>
                <a:gd name="connsiteX1920" fmla="*/ 1287278 w 3402569"/>
                <a:gd name="connsiteY1920" fmla="*/ 2082362 h 3038603"/>
                <a:gd name="connsiteX1921" fmla="*/ 1291898 w 3402569"/>
                <a:gd name="connsiteY1921" fmla="*/ 2076997 h 3038603"/>
                <a:gd name="connsiteX1922" fmla="*/ 1298453 w 3402569"/>
                <a:gd name="connsiteY1922" fmla="*/ 2069099 h 3038603"/>
                <a:gd name="connsiteX1923" fmla="*/ 1253007 w 3402569"/>
                <a:gd name="connsiteY1923" fmla="*/ 2069099 h 3038603"/>
                <a:gd name="connsiteX1924" fmla="*/ 1246153 w 3402569"/>
                <a:gd name="connsiteY1924" fmla="*/ 2081915 h 3038603"/>
                <a:gd name="connsiteX1925" fmla="*/ 1222681 w 3402569"/>
                <a:gd name="connsiteY1925" fmla="*/ 2131258 h 3038603"/>
                <a:gd name="connsiteX1926" fmla="*/ 1214595 w 3402569"/>
                <a:gd name="connsiteY1926" fmla="*/ 2161650 h 3038603"/>
                <a:gd name="connsiteX1927" fmla="*/ 1211285 w 3402569"/>
                <a:gd name="connsiteY1927" fmla="*/ 2198147 h 3038603"/>
                <a:gd name="connsiteX1928" fmla="*/ 1211285 w 3402569"/>
                <a:gd name="connsiteY1928" fmla="*/ 2198164 h 3038603"/>
                <a:gd name="connsiteX1929" fmla="*/ 1211285 w 3402569"/>
                <a:gd name="connsiteY1929" fmla="*/ 2198156 h 3038603"/>
                <a:gd name="connsiteX1930" fmla="*/ 1211285 w 3402569"/>
                <a:gd name="connsiteY1930" fmla="*/ 2198147 h 3038603"/>
                <a:gd name="connsiteX1931" fmla="*/ 1214596 w 3402569"/>
                <a:gd name="connsiteY1931" fmla="*/ 2161650 h 3038603"/>
                <a:gd name="connsiteX1932" fmla="*/ 1222682 w 3402569"/>
                <a:gd name="connsiteY1932" fmla="*/ 2131258 h 3038603"/>
                <a:gd name="connsiteX1933" fmla="*/ 1246154 w 3402569"/>
                <a:gd name="connsiteY1933" fmla="*/ 2081915 h 3038603"/>
                <a:gd name="connsiteX1934" fmla="*/ 1253008 w 3402569"/>
                <a:gd name="connsiteY1934" fmla="*/ 2069099 h 3038603"/>
                <a:gd name="connsiteX1935" fmla="*/ 1156738 w 3402569"/>
                <a:gd name="connsiteY1935" fmla="*/ 2069099 h 3038603"/>
                <a:gd name="connsiteX1936" fmla="*/ 1156738 w 3402569"/>
                <a:gd name="connsiteY1936" fmla="*/ 2069114 h 3038603"/>
                <a:gd name="connsiteX1937" fmla="*/ 1238842 w 3402569"/>
                <a:gd name="connsiteY1937" fmla="*/ 2069114 h 3038603"/>
                <a:gd name="connsiteX1938" fmla="*/ 1238834 w 3402569"/>
                <a:gd name="connsiteY1938" fmla="*/ 2069129 h 3038603"/>
                <a:gd name="connsiteX1939" fmla="*/ 1156738 w 3402569"/>
                <a:gd name="connsiteY1939" fmla="*/ 2069129 h 3038603"/>
                <a:gd name="connsiteX1940" fmla="*/ 1156738 w 3402569"/>
                <a:gd name="connsiteY1940" fmla="*/ 2498268 h 3038603"/>
                <a:gd name="connsiteX1941" fmla="*/ 1257772 w 3402569"/>
                <a:gd name="connsiteY1941" fmla="*/ 2498268 h 3038603"/>
                <a:gd name="connsiteX1942" fmla="*/ 1257624 w 3402569"/>
                <a:gd name="connsiteY1942" fmla="*/ 2493678 h 3038603"/>
                <a:gd name="connsiteX1943" fmla="*/ 1217390 w 3402569"/>
                <a:gd name="connsiteY1943" fmla="*/ 2311877 h 3038603"/>
                <a:gd name="connsiteX1944" fmla="*/ 1198762 w 3402569"/>
                <a:gd name="connsiteY1944" fmla="*/ 2195346 h 3038603"/>
                <a:gd name="connsiteX1945" fmla="*/ 1198762 w 3402569"/>
                <a:gd name="connsiteY1945" fmla="*/ 2195334 h 3038603"/>
                <a:gd name="connsiteX1946" fmla="*/ 1202432 w 3402569"/>
                <a:gd name="connsiteY1946" fmla="*/ 2247339 h 3038603"/>
                <a:gd name="connsiteX1947" fmla="*/ 1217390 w 3402569"/>
                <a:gd name="connsiteY1947" fmla="*/ 2311863 h 3038603"/>
                <a:gd name="connsiteX1948" fmla="*/ 1257624 w 3402569"/>
                <a:gd name="connsiteY1948" fmla="*/ 2493663 h 3038603"/>
                <a:gd name="connsiteX1949" fmla="*/ 1257773 w 3402569"/>
                <a:gd name="connsiteY1949" fmla="*/ 2498268 h 3038603"/>
                <a:gd name="connsiteX1950" fmla="*/ 1257775 w 3402569"/>
                <a:gd name="connsiteY1950" fmla="*/ 2498268 h 3038603"/>
                <a:gd name="connsiteX1951" fmla="*/ 1257776 w 3402569"/>
                <a:gd name="connsiteY1951" fmla="*/ 2498283 h 3038603"/>
                <a:gd name="connsiteX1952" fmla="*/ 1156738 w 3402569"/>
                <a:gd name="connsiteY1952" fmla="*/ 2498283 h 3038603"/>
                <a:gd name="connsiteX1953" fmla="*/ 1156738 w 3402569"/>
                <a:gd name="connsiteY1953" fmla="*/ 2498297 h 3038603"/>
                <a:gd name="connsiteX1954" fmla="*/ 1257776 w 3402569"/>
                <a:gd name="connsiteY1954" fmla="*/ 2498297 h 3038603"/>
                <a:gd name="connsiteX1955" fmla="*/ 1257776 w 3402569"/>
                <a:gd name="connsiteY1955" fmla="*/ 2498283 h 3038603"/>
                <a:gd name="connsiteX1956" fmla="*/ 1257776 w 3402569"/>
                <a:gd name="connsiteY1956" fmla="*/ 2498268 h 3038603"/>
                <a:gd name="connsiteX1957" fmla="*/ 1257627 w 3402569"/>
                <a:gd name="connsiteY1957" fmla="*/ 2493659 h 3038603"/>
                <a:gd name="connsiteX1958" fmla="*/ 1244161 w 3402569"/>
                <a:gd name="connsiteY1958" fmla="*/ 2408686 h 3038603"/>
                <a:gd name="connsiteX1959" fmla="*/ 1217393 w 3402569"/>
                <a:gd name="connsiteY1959" fmla="*/ 2311863 h 3038603"/>
                <a:gd name="connsiteX1960" fmla="*/ 1202436 w 3402569"/>
                <a:gd name="connsiteY1960" fmla="*/ 2247339 h 3038603"/>
                <a:gd name="connsiteX1961" fmla="*/ 1199649 w 3402569"/>
                <a:gd name="connsiteY1961" fmla="*/ 2207854 h 3038603"/>
                <a:gd name="connsiteX1962" fmla="*/ 1198765 w 3402569"/>
                <a:gd name="connsiteY1962" fmla="*/ 2195322 h 3038603"/>
                <a:gd name="connsiteX1963" fmla="*/ 1198914 w 3402569"/>
                <a:gd name="connsiteY1963" fmla="*/ 2186555 h 3038603"/>
                <a:gd name="connsiteX1964" fmla="*/ 1198914 w 3402569"/>
                <a:gd name="connsiteY1964" fmla="*/ 2186551 h 3038603"/>
                <a:gd name="connsiteX1965" fmla="*/ 1198915 w 3402569"/>
                <a:gd name="connsiteY1965" fmla="*/ 2186540 h 3038603"/>
                <a:gd name="connsiteX1966" fmla="*/ 1199064 w 3402569"/>
                <a:gd name="connsiteY1966" fmla="*/ 2185348 h 3038603"/>
                <a:gd name="connsiteX1967" fmla="*/ 1235125 w 3402569"/>
                <a:gd name="connsiteY1967" fmla="*/ 2075968 h 3038603"/>
                <a:gd name="connsiteX1968" fmla="*/ 1238843 w 3402569"/>
                <a:gd name="connsiteY1968" fmla="*/ 2069129 h 3038603"/>
                <a:gd name="connsiteX1969" fmla="*/ 1238842 w 3402569"/>
                <a:gd name="connsiteY1969" fmla="*/ 2069129 h 3038603"/>
                <a:gd name="connsiteX1970" fmla="*/ 1238850 w 3402569"/>
                <a:gd name="connsiteY1970" fmla="*/ 2069114 h 3038603"/>
                <a:gd name="connsiteX1971" fmla="*/ 1238842 w 3402569"/>
                <a:gd name="connsiteY1971" fmla="*/ 2069114 h 3038603"/>
                <a:gd name="connsiteX1972" fmla="*/ 1238850 w 3402569"/>
                <a:gd name="connsiteY1972" fmla="*/ 2069099 h 3038603"/>
                <a:gd name="connsiteX1973" fmla="*/ 2006727 w 3402569"/>
                <a:gd name="connsiteY1973" fmla="*/ 2060187 h 3038603"/>
                <a:gd name="connsiteX1974" fmla="*/ 2000469 w 3402569"/>
                <a:gd name="connsiteY1974" fmla="*/ 2066447 h 3038603"/>
                <a:gd name="connsiteX1975" fmla="*/ 2000469 w 3402569"/>
                <a:gd name="connsiteY1975" fmla="*/ 2124384 h 3038603"/>
                <a:gd name="connsiteX1976" fmla="*/ 2004045 w 3402569"/>
                <a:gd name="connsiteY1976" fmla="*/ 2129899 h 3038603"/>
                <a:gd name="connsiteX1977" fmla="*/ 2006727 w 3402569"/>
                <a:gd name="connsiteY1977" fmla="*/ 2130495 h 3038603"/>
                <a:gd name="connsiteX1978" fmla="*/ 2035637 w 3402569"/>
                <a:gd name="connsiteY1978" fmla="*/ 2130495 h 3038603"/>
                <a:gd name="connsiteX1979" fmla="*/ 2035630 w 3402569"/>
                <a:gd name="connsiteY1979" fmla="*/ 2130510 h 3038603"/>
                <a:gd name="connsiteX1980" fmla="*/ 2035624 w 3402569"/>
                <a:gd name="connsiteY1980" fmla="*/ 2130525 h 3038603"/>
                <a:gd name="connsiteX1981" fmla="*/ 2035630 w 3402569"/>
                <a:gd name="connsiteY1981" fmla="*/ 2130525 h 3038603"/>
                <a:gd name="connsiteX1982" fmla="*/ 2035637 w 3402569"/>
                <a:gd name="connsiteY1982" fmla="*/ 2130525 h 3038603"/>
                <a:gd name="connsiteX1983" fmla="*/ 2031762 w 3402569"/>
                <a:gd name="connsiteY1983" fmla="*/ 2139315 h 3038603"/>
                <a:gd name="connsiteX1984" fmla="*/ 2009558 w 3402569"/>
                <a:gd name="connsiteY1984" fmla="*/ 2165543 h 3038603"/>
                <a:gd name="connsiteX1985" fmla="*/ 2007920 w 3402569"/>
                <a:gd name="connsiteY1985" fmla="*/ 2166289 h 3038603"/>
                <a:gd name="connsiteX1986" fmla="*/ 1975732 w 3402569"/>
                <a:gd name="connsiteY1986" fmla="*/ 2192068 h 3038603"/>
                <a:gd name="connsiteX1987" fmla="*/ 1971261 w 3402569"/>
                <a:gd name="connsiteY1987" fmla="*/ 2202053 h 3038603"/>
                <a:gd name="connsiteX1988" fmla="*/ 1968729 w 3402569"/>
                <a:gd name="connsiteY1988" fmla="*/ 2215463 h 3038603"/>
                <a:gd name="connsiteX1989" fmla="*/ 1968580 w 3402569"/>
                <a:gd name="connsiteY1989" fmla="*/ 2218743 h 3038603"/>
                <a:gd name="connsiteX1990" fmla="*/ 1968580 w 3402569"/>
                <a:gd name="connsiteY1990" fmla="*/ 2235700 h 3038603"/>
                <a:gd name="connsiteX1991" fmla="*/ 1979606 w 3402569"/>
                <a:gd name="connsiteY1991" fmla="*/ 2235700 h 3038603"/>
                <a:gd name="connsiteX1992" fmla="*/ 1981395 w 3402569"/>
                <a:gd name="connsiteY1992" fmla="*/ 2235849 h 3038603"/>
                <a:gd name="connsiteX1993" fmla="*/ 1996148 w 3402569"/>
                <a:gd name="connsiteY1993" fmla="*/ 2252092 h 3038603"/>
                <a:gd name="connsiteX1994" fmla="*/ 1996148 w 3402569"/>
                <a:gd name="connsiteY1994" fmla="*/ 2252107 h 3038603"/>
                <a:gd name="connsiteX1995" fmla="*/ 1981395 w 3402569"/>
                <a:gd name="connsiteY1995" fmla="*/ 2235864 h 3038603"/>
                <a:gd name="connsiteX1996" fmla="*/ 1979606 w 3402569"/>
                <a:gd name="connsiteY1996" fmla="*/ 2235715 h 3038603"/>
                <a:gd name="connsiteX1997" fmla="*/ 1968580 w 3402569"/>
                <a:gd name="connsiteY1997" fmla="*/ 2235715 h 3038603"/>
                <a:gd name="connsiteX1998" fmla="*/ 1968580 w 3402569"/>
                <a:gd name="connsiteY1998" fmla="*/ 2235730 h 3038603"/>
                <a:gd name="connsiteX1999" fmla="*/ 1975583 w 3402569"/>
                <a:gd name="connsiteY1999" fmla="*/ 2235730 h 3038603"/>
                <a:gd name="connsiteX2000" fmla="*/ 1979755 w 3402569"/>
                <a:gd name="connsiteY2000" fmla="*/ 2237519 h 3038603"/>
                <a:gd name="connsiteX2001" fmla="*/ 1981097 w 3402569"/>
                <a:gd name="connsiteY2001" fmla="*/ 2238411 h 3038603"/>
                <a:gd name="connsiteX2002" fmla="*/ 1981395 w 3402569"/>
                <a:gd name="connsiteY2002" fmla="*/ 2238562 h 3038603"/>
                <a:gd name="connsiteX2003" fmla="*/ 1981543 w 3402569"/>
                <a:gd name="connsiteY2003" fmla="*/ 2238711 h 3038603"/>
                <a:gd name="connsiteX2004" fmla="*/ 1981692 w 3402569"/>
                <a:gd name="connsiteY2004" fmla="*/ 2238859 h 3038603"/>
                <a:gd name="connsiteX2005" fmla="*/ 1981841 w 3402569"/>
                <a:gd name="connsiteY2005" fmla="*/ 2239008 h 3038603"/>
                <a:gd name="connsiteX2006" fmla="*/ 1982586 w 3402569"/>
                <a:gd name="connsiteY2006" fmla="*/ 2239753 h 3038603"/>
                <a:gd name="connsiteX2007" fmla="*/ 1983183 w 3402569"/>
                <a:gd name="connsiteY2007" fmla="*/ 2240349 h 3038603"/>
                <a:gd name="connsiteX2008" fmla="*/ 1984375 w 3402569"/>
                <a:gd name="connsiteY2008" fmla="*/ 2241691 h 3038603"/>
                <a:gd name="connsiteX2009" fmla="*/ 1985121 w 3402569"/>
                <a:gd name="connsiteY2009" fmla="*/ 2242733 h 3038603"/>
                <a:gd name="connsiteX2010" fmla="*/ 1986461 w 3402569"/>
                <a:gd name="connsiteY2010" fmla="*/ 2245267 h 3038603"/>
                <a:gd name="connsiteX2011" fmla="*/ 1987206 w 3402569"/>
                <a:gd name="connsiteY2011" fmla="*/ 2247502 h 3038603"/>
                <a:gd name="connsiteX2012" fmla="*/ 1987504 w 3402569"/>
                <a:gd name="connsiteY2012" fmla="*/ 2248844 h 3038603"/>
                <a:gd name="connsiteX2013" fmla="*/ 1987802 w 3402569"/>
                <a:gd name="connsiteY2013" fmla="*/ 2251674 h 3038603"/>
                <a:gd name="connsiteX2014" fmla="*/ 1987802 w 3402569"/>
                <a:gd name="connsiteY2014" fmla="*/ 2298763 h 3038603"/>
                <a:gd name="connsiteX2015" fmla="*/ 1987355 w 3402569"/>
                <a:gd name="connsiteY2015" fmla="*/ 2302489 h 3038603"/>
                <a:gd name="connsiteX2016" fmla="*/ 1986461 w 3402569"/>
                <a:gd name="connsiteY2016" fmla="*/ 2305172 h 3038603"/>
                <a:gd name="connsiteX2017" fmla="*/ 1985417 w 3402569"/>
                <a:gd name="connsiteY2017" fmla="*/ 2307109 h 3038603"/>
                <a:gd name="connsiteX2018" fmla="*/ 1984375 w 3402569"/>
                <a:gd name="connsiteY2018" fmla="*/ 2308749 h 3038603"/>
                <a:gd name="connsiteX2019" fmla="*/ 1981990 w 3402569"/>
                <a:gd name="connsiteY2019" fmla="*/ 2311281 h 3038603"/>
                <a:gd name="connsiteX2020" fmla="*/ 1981395 w 3402569"/>
                <a:gd name="connsiteY2020" fmla="*/ 2310538 h 3038603"/>
                <a:gd name="connsiteX2021" fmla="*/ 1981395 w 3402569"/>
                <a:gd name="connsiteY2021" fmla="*/ 2315454 h 3038603"/>
                <a:gd name="connsiteX2022" fmla="*/ 1985121 w 3402569"/>
                <a:gd name="connsiteY2022" fmla="*/ 2314559 h 3038603"/>
                <a:gd name="connsiteX2023" fmla="*/ 1986461 w 3402569"/>
                <a:gd name="connsiteY2023" fmla="*/ 2315603 h 3038603"/>
                <a:gd name="connsiteX2024" fmla="*/ 2012092 w 3402569"/>
                <a:gd name="connsiteY2024" fmla="*/ 2351069 h 3038603"/>
                <a:gd name="connsiteX2025" fmla="*/ 2012092 w 3402569"/>
                <a:gd name="connsiteY2025" fmla="*/ 2484856 h 3038603"/>
                <a:gd name="connsiteX2026" fmla="*/ 1990633 w 3402569"/>
                <a:gd name="connsiteY2026" fmla="*/ 2506464 h 3038603"/>
                <a:gd name="connsiteX2027" fmla="*/ 1989144 w 3402569"/>
                <a:gd name="connsiteY2027" fmla="*/ 2506464 h 3038603"/>
                <a:gd name="connsiteX2028" fmla="*/ 1989264 w 3402569"/>
                <a:gd name="connsiteY2028" fmla="*/ 2506479 h 3038603"/>
                <a:gd name="connsiteX2029" fmla="*/ 1989144 w 3402569"/>
                <a:gd name="connsiteY2029" fmla="*/ 2506479 h 3038603"/>
                <a:gd name="connsiteX2030" fmla="*/ 1989264 w 3402569"/>
                <a:gd name="connsiteY2030" fmla="*/ 2506494 h 3038603"/>
                <a:gd name="connsiteX2031" fmla="*/ 1989384 w 3402569"/>
                <a:gd name="connsiteY2031" fmla="*/ 2506494 h 3038603"/>
                <a:gd name="connsiteX2032" fmla="*/ 1992720 w 3402569"/>
                <a:gd name="connsiteY2032" fmla="*/ 2506911 h 3038603"/>
                <a:gd name="connsiteX2033" fmla="*/ 2148143 w 3402569"/>
                <a:gd name="connsiteY2033" fmla="*/ 2506911 h 3038603"/>
                <a:gd name="connsiteX2034" fmla="*/ 2163939 w 3402569"/>
                <a:gd name="connsiteY2034" fmla="*/ 2500652 h 3038603"/>
                <a:gd name="connsiteX2035" fmla="*/ 2164088 w 3402569"/>
                <a:gd name="connsiteY2035" fmla="*/ 2500652 h 3038603"/>
                <a:gd name="connsiteX2036" fmla="*/ 2172137 w 3402569"/>
                <a:gd name="connsiteY2036" fmla="*/ 2482770 h 3038603"/>
                <a:gd name="connsiteX2037" fmla="*/ 2172137 w 3402569"/>
                <a:gd name="connsiteY2037" fmla="*/ 2218743 h 3038603"/>
                <a:gd name="connsiteX2038" fmla="*/ 2160661 w 3402569"/>
                <a:gd name="connsiteY2038" fmla="*/ 2185362 h 3038603"/>
                <a:gd name="connsiteX2039" fmla="*/ 2160512 w 3402569"/>
                <a:gd name="connsiteY2039" fmla="*/ 2185213 h 3038603"/>
                <a:gd name="connsiteX2040" fmla="*/ 2132946 w 3402569"/>
                <a:gd name="connsiteY2040" fmla="*/ 2166289 h 3038603"/>
                <a:gd name="connsiteX2041" fmla="*/ 2131306 w 3402569"/>
                <a:gd name="connsiteY2041" fmla="*/ 2165543 h 3038603"/>
                <a:gd name="connsiteX2042" fmla="*/ 2115063 w 3402569"/>
                <a:gd name="connsiteY2042" fmla="*/ 2149897 h 3038603"/>
                <a:gd name="connsiteX2043" fmla="*/ 2108952 w 3402569"/>
                <a:gd name="connsiteY2043" fmla="*/ 2139315 h 3038603"/>
                <a:gd name="connsiteX2044" fmla="*/ 2107612 w 3402569"/>
                <a:gd name="connsiteY2044" fmla="*/ 2136186 h 3038603"/>
                <a:gd name="connsiteX2045" fmla="*/ 2105227 w 3402569"/>
                <a:gd name="connsiteY2045" fmla="*/ 2130525 h 3038603"/>
                <a:gd name="connsiteX2046" fmla="*/ 2105233 w 3402569"/>
                <a:gd name="connsiteY2046" fmla="*/ 2130525 h 3038603"/>
                <a:gd name="connsiteX2047" fmla="*/ 2105240 w 3402569"/>
                <a:gd name="connsiteY2047" fmla="*/ 2130525 h 3038603"/>
                <a:gd name="connsiteX2048" fmla="*/ 2105233 w 3402569"/>
                <a:gd name="connsiteY2048" fmla="*/ 2130510 h 3038603"/>
                <a:gd name="connsiteX2049" fmla="*/ 2105227 w 3402569"/>
                <a:gd name="connsiteY2049" fmla="*/ 2130495 h 3038603"/>
                <a:gd name="connsiteX2050" fmla="*/ 2134137 w 3402569"/>
                <a:gd name="connsiteY2050" fmla="*/ 2130495 h 3038603"/>
                <a:gd name="connsiteX2051" fmla="*/ 2136671 w 3402569"/>
                <a:gd name="connsiteY2051" fmla="*/ 2129899 h 3038603"/>
                <a:gd name="connsiteX2052" fmla="*/ 2136818 w 3402569"/>
                <a:gd name="connsiteY2052" fmla="*/ 2129899 h 3038603"/>
                <a:gd name="connsiteX2053" fmla="*/ 2140396 w 3402569"/>
                <a:gd name="connsiteY2053" fmla="*/ 2124384 h 3038603"/>
                <a:gd name="connsiteX2054" fmla="*/ 2140396 w 3402569"/>
                <a:gd name="connsiteY2054" fmla="*/ 2066447 h 3038603"/>
                <a:gd name="connsiteX2055" fmla="*/ 2137564 w 3402569"/>
                <a:gd name="connsiteY2055" fmla="*/ 2061380 h 3038603"/>
                <a:gd name="connsiteX2056" fmla="*/ 2134137 w 3402569"/>
                <a:gd name="connsiteY2056" fmla="*/ 2060187 h 3038603"/>
                <a:gd name="connsiteX2057" fmla="*/ 1803319 w 3402569"/>
                <a:gd name="connsiteY2057" fmla="*/ 2060187 h 3038603"/>
                <a:gd name="connsiteX2058" fmla="*/ 1797210 w 3402569"/>
                <a:gd name="connsiteY2058" fmla="*/ 2066447 h 3038603"/>
                <a:gd name="connsiteX2059" fmla="*/ 1797210 w 3402569"/>
                <a:gd name="connsiteY2059" fmla="*/ 2124384 h 3038603"/>
                <a:gd name="connsiteX2060" fmla="*/ 1800786 w 3402569"/>
                <a:gd name="connsiteY2060" fmla="*/ 2129899 h 3038603"/>
                <a:gd name="connsiteX2061" fmla="*/ 1803319 w 3402569"/>
                <a:gd name="connsiteY2061" fmla="*/ 2130495 h 3038603"/>
                <a:gd name="connsiteX2062" fmla="*/ 1832378 w 3402569"/>
                <a:gd name="connsiteY2062" fmla="*/ 2130495 h 3038603"/>
                <a:gd name="connsiteX2063" fmla="*/ 1832371 w 3402569"/>
                <a:gd name="connsiteY2063" fmla="*/ 2130510 h 3038603"/>
                <a:gd name="connsiteX2064" fmla="*/ 1832365 w 3402569"/>
                <a:gd name="connsiteY2064" fmla="*/ 2130525 h 3038603"/>
                <a:gd name="connsiteX2065" fmla="*/ 1832371 w 3402569"/>
                <a:gd name="connsiteY2065" fmla="*/ 2130525 h 3038603"/>
                <a:gd name="connsiteX2066" fmla="*/ 1832378 w 3402569"/>
                <a:gd name="connsiteY2066" fmla="*/ 2130525 h 3038603"/>
                <a:gd name="connsiteX2067" fmla="*/ 1828503 w 3402569"/>
                <a:gd name="connsiteY2067" fmla="*/ 2139315 h 3038603"/>
                <a:gd name="connsiteX2068" fmla="*/ 1806300 w 3402569"/>
                <a:gd name="connsiteY2068" fmla="*/ 2165543 h 3038603"/>
                <a:gd name="connsiteX2069" fmla="*/ 1804511 w 3402569"/>
                <a:gd name="connsiteY2069" fmla="*/ 2166289 h 3038603"/>
                <a:gd name="connsiteX2070" fmla="*/ 1765171 w 3402569"/>
                <a:gd name="connsiteY2070" fmla="*/ 2218743 h 3038603"/>
                <a:gd name="connsiteX2071" fmla="*/ 1765171 w 3402569"/>
                <a:gd name="connsiteY2071" fmla="*/ 2249839 h 3038603"/>
                <a:gd name="connsiteX2072" fmla="*/ 1936988 w 3402569"/>
                <a:gd name="connsiteY2072" fmla="*/ 2078021 h 3038603"/>
                <a:gd name="connsiteX2073" fmla="*/ 1936988 w 3402569"/>
                <a:gd name="connsiteY2073" fmla="*/ 2066447 h 3038603"/>
                <a:gd name="connsiteX2074" fmla="*/ 1934155 w 3402569"/>
                <a:gd name="connsiteY2074" fmla="*/ 2061231 h 3038603"/>
                <a:gd name="connsiteX2075" fmla="*/ 1930728 w 3402569"/>
                <a:gd name="connsiteY2075" fmla="*/ 2060187 h 3038603"/>
                <a:gd name="connsiteX2076" fmla="*/ 2006727 w 3402569"/>
                <a:gd name="connsiteY2076" fmla="*/ 2047640 h 3038603"/>
                <a:gd name="connsiteX2077" fmla="*/ 2134137 w 3402569"/>
                <a:gd name="connsiteY2077" fmla="*/ 2047640 h 3038603"/>
                <a:gd name="connsiteX2078" fmla="*/ 2152763 w 3402569"/>
                <a:gd name="connsiteY2078" fmla="*/ 2066418 h 3038603"/>
                <a:gd name="connsiteX2079" fmla="*/ 2152763 w 3402569"/>
                <a:gd name="connsiteY2079" fmla="*/ 2066432 h 3038603"/>
                <a:gd name="connsiteX2080" fmla="*/ 2134137 w 3402569"/>
                <a:gd name="connsiteY2080" fmla="*/ 2047655 h 3038603"/>
                <a:gd name="connsiteX2081" fmla="*/ 2006727 w 3402569"/>
                <a:gd name="connsiteY2081" fmla="*/ 2047655 h 3038603"/>
                <a:gd name="connsiteX2082" fmla="*/ 1991826 w 3402569"/>
                <a:gd name="connsiteY2082" fmla="*/ 2055256 h 3038603"/>
                <a:gd name="connsiteX2083" fmla="*/ 1987951 w 3402569"/>
                <a:gd name="connsiteY2083" fmla="*/ 2066432 h 3038603"/>
                <a:gd name="connsiteX2084" fmla="*/ 1987951 w 3402569"/>
                <a:gd name="connsiteY2084" fmla="*/ 2066418 h 3038603"/>
                <a:gd name="connsiteX2085" fmla="*/ 1991826 w 3402569"/>
                <a:gd name="connsiteY2085" fmla="*/ 2055240 h 3038603"/>
                <a:gd name="connsiteX2086" fmla="*/ 2006727 w 3402569"/>
                <a:gd name="connsiteY2086" fmla="*/ 2047640 h 3038603"/>
                <a:gd name="connsiteX2087" fmla="*/ 656939 w 3402569"/>
                <a:gd name="connsiteY2087" fmla="*/ 1899966 h 3038603"/>
                <a:gd name="connsiteX2088" fmla="*/ 656939 w 3402569"/>
                <a:gd name="connsiteY2088" fmla="*/ 1899981 h 3038603"/>
                <a:gd name="connsiteX2089" fmla="*/ 655149 w 3402569"/>
                <a:gd name="connsiteY2089" fmla="*/ 1901768 h 3038603"/>
                <a:gd name="connsiteX2090" fmla="*/ 655149 w 3402569"/>
                <a:gd name="connsiteY2090" fmla="*/ 1901753 h 3038603"/>
                <a:gd name="connsiteX2091" fmla="*/ 667519 w 3402569"/>
                <a:gd name="connsiteY2091" fmla="*/ 1805488 h 3038603"/>
                <a:gd name="connsiteX2092" fmla="*/ 667519 w 3402569"/>
                <a:gd name="connsiteY2092" fmla="*/ 1805503 h 3038603"/>
                <a:gd name="connsiteX2093" fmla="*/ 656939 w 3402569"/>
                <a:gd name="connsiteY2093" fmla="*/ 1816084 h 3038603"/>
                <a:gd name="connsiteX2094" fmla="*/ 656939 w 3402569"/>
                <a:gd name="connsiteY2094" fmla="*/ 1816069 h 3038603"/>
                <a:gd name="connsiteX2095" fmla="*/ 2707405 w 3402569"/>
                <a:gd name="connsiteY2095" fmla="*/ 1760619 h 3038603"/>
                <a:gd name="connsiteX2096" fmla="*/ 3293786 w 3402569"/>
                <a:gd name="connsiteY2096" fmla="*/ 1760619 h 3038603"/>
                <a:gd name="connsiteX2097" fmla="*/ 3295575 w 3402569"/>
                <a:gd name="connsiteY2097" fmla="*/ 1765387 h 3038603"/>
                <a:gd name="connsiteX2098" fmla="*/ 3298108 w 3402569"/>
                <a:gd name="connsiteY2098" fmla="*/ 1772838 h 3038603"/>
                <a:gd name="connsiteX2099" fmla="*/ 2719774 w 3402569"/>
                <a:gd name="connsiteY2099" fmla="*/ 1772838 h 3038603"/>
                <a:gd name="connsiteX2100" fmla="*/ 2719774 w 3402569"/>
                <a:gd name="connsiteY2100" fmla="*/ 1806517 h 3038603"/>
                <a:gd name="connsiteX2101" fmla="*/ 3309433 w 3402569"/>
                <a:gd name="connsiteY2101" fmla="*/ 1806517 h 3038603"/>
                <a:gd name="connsiteX2102" fmla="*/ 3311073 w 3402569"/>
                <a:gd name="connsiteY2102" fmla="*/ 1811286 h 3038603"/>
                <a:gd name="connsiteX2103" fmla="*/ 3313605 w 3402569"/>
                <a:gd name="connsiteY2103" fmla="*/ 1818736 h 3038603"/>
                <a:gd name="connsiteX2104" fmla="*/ 2707405 w 3402569"/>
                <a:gd name="connsiteY2104" fmla="*/ 1818736 h 3038603"/>
                <a:gd name="connsiteX2105" fmla="*/ 2285836 w 3402569"/>
                <a:gd name="connsiteY2105" fmla="*/ 1522881 h 3038603"/>
                <a:gd name="connsiteX2106" fmla="*/ 2251859 w 3402569"/>
                <a:gd name="connsiteY2106" fmla="*/ 1556859 h 3038603"/>
                <a:gd name="connsiteX2107" fmla="*/ 2251859 w 3402569"/>
                <a:gd name="connsiteY2107" fmla="*/ 1763160 h 3038603"/>
                <a:gd name="connsiteX2108" fmla="*/ 2285836 w 3402569"/>
                <a:gd name="connsiteY2108" fmla="*/ 1729180 h 3038603"/>
                <a:gd name="connsiteX2109" fmla="*/ 667519 w 3402569"/>
                <a:gd name="connsiteY2109" fmla="*/ 1518466 h 3038603"/>
                <a:gd name="connsiteX2110" fmla="*/ 667519 w 3402569"/>
                <a:gd name="connsiteY2110" fmla="*/ 1518483 h 3038603"/>
                <a:gd name="connsiteX2111" fmla="*/ 666774 w 3402569"/>
                <a:gd name="connsiteY2111" fmla="*/ 1518630 h 3038603"/>
                <a:gd name="connsiteX2112" fmla="*/ 662600 w 3402569"/>
                <a:gd name="connsiteY2112" fmla="*/ 1519063 h 3038603"/>
                <a:gd name="connsiteX2113" fmla="*/ 666774 w 3402569"/>
                <a:gd name="connsiteY2113" fmla="*/ 1518615 h 3038603"/>
                <a:gd name="connsiteX2114" fmla="*/ 667519 w 3402569"/>
                <a:gd name="connsiteY2114" fmla="*/ 1518466 h 3038603"/>
                <a:gd name="connsiteX2115" fmla="*/ 2210651 w 3402569"/>
                <a:gd name="connsiteY2115" fmla="*/ 1514161 h 3038603"/>
                <a:gd name="connsiteX2116" fmla="*/ 1645723 w 3402569"/>
                <a:gd name="connsiteY2116" fmla="*/ 2079083 h 3038603"/>
                <a:gd name="connsiteX2117" fmla="*/ 1645962 w 3402569"/>
                <a:gd name="connsiteY2117" fmla="*/ 2079083 h 3038603"/>
                <a:gd name="connsiteX2118" fmla="*/ 1663694 w 3402569"/>
                <a:gd name="connsiteY2118" fmla="*/ 2096816 h 3038603"/>
                <a:gd name="connsiteX2119" fmla="*/ 1663694 w 3402569"/>
                <a:gd name="connsiteY2119" fmla="*/ 2096831 h 3038603"/>
                <a:gd name="connsiteX2120" fmla="*/ 1645962 w 3402569"/>
                <a:gd name="connsiteY2120" fmla="*/ 2079099 h 3038603"/>
                <a:gd name="connsiteX2121" fmla="*/ 1645707 w 3402569"/>
                <a:gd name="connsiteY2121" fmla="*/ 2079099 h 3038603"/>
                <a:gd name="connsiteX2122" fmla="*/ 1645692 w 3402569"/>
                <a:gd name="connsiteY2122" fmla="*/ 2079114 h 3038603"/>
                <a:gd name="connsiteX2123" fmla="*/ 1645962 w 3402569"/>
                <a:gd name="connsiteY2123" fmla="*/ 2079114 h 3038603"/>
                <a:gd name="connsiteX2124" fmla="*/ 1663693 w 3402569"/>
                <a:gd name="connsiteY2124" fmla="*/ 2096846 h 3038603"/>
                <a:gd name="connsiteX2125" fmla="*/ 1663693 w 3402569"/>
                <a:gd name="connsiteY2125" fmla="*/ 2148674 h 3038603"/>
                <a:gd name="connsiteX2126" fmla="*/ 1653114 w 3402569"/>
                <a:gd name="connsiteY2126" fmla="*/ 2164768 h 3038603"/>
                <a:gd name="connsiteX2127" fmla="*/ 1653114 w 3402569"/>
                <a:gd name="connsiteY2127" fmla="*/ 2164783 h 3038603"/>
                <a:gd name="connsiteX2128" fmla="*/ 1663693 w 3402569"/>
                <a:gd name="connsiteY2128" fmla="*/ 2148689 h 3038603"/>
                <a:gd name="connsiteX2129" fmla="*/ 1663693 w 3402569"/>
                <a:gd name="connsiteY2129" fmla="*/ 2148704 h 3038603"/>
                <a:gd name="connsiteX2130" fmla="*/ 1653114 w 3402569"/>
                <a:gd name="connsiteY2130" fmla="*/ 2164798 h 3038603"/>
                <a:gd name="connsiteX2131" fmla="*/ 1653114 w 3402569"/>
                <a:gd name="connsiteY2131" fmla="*/ 2171921 h 3038603"/>
                <a:gd name="connsiteX2132" fmla="*/ 1657584 w 3402569"/>
                <a:gd name="connsiteY2132" fmla="*/ 2171921 h 3038603"/>
                <a:gd name="connsiteX2133" fmla="*/ 1681751 w 3402569"/>
                <a:gd name="connsiteY2133" fmla="*/ 2176808 h 3038603"/>
                <a:gd name="connsiteX2134" fmla="*/ 1701503 w 3402569"/>
                <a:gd name="connsiteY2134" fmla="*/ 2190120 h 3038603"/>
                <a:gd name="connsiteX2135" fmla="*/ 1714830 w 3402569"/>
                <a:gd name="connsiteY2135" fmla="*/ 2209829 h 3038603"/>
                <a:gd name="connsiteX2136" fmla="*/ 1719720 w 3402569"/>
                <a:gd name="connsiteY2136" fmla="*/ 2233911 h 3038603"/>
                <a:gd name="connsiteX2137" fmla="*/ 1719720 w 3402569"/>
                <a:gd name="connsiteY2137" fmla="*/ 2233928 h 3038603"/>
                <a:gd name="connsiteX2138" fmla="*/ 1657584 w 3402569"/>
                <a:gd name="connsiteY2138" fmla="*/ 2171936 h 3038603"/>
                <a:gd name="connsiteX2139" fmla="*/ 1653114 w 3402569"/>
                <a:gd name="connsiteY2139" fmla="*/ 2171936 h 3038603"/>
                <a:gd name="connsiteX2140" fmla="*/ 1653114 w 3402569"/>
                <a:gd name="connsiteY2140" fmla="*/ 2171950 h 3038603"/>
                <a:gd name="connsiteX2141" fmla="*/ 1657584 w 3402569"/>
                <a:gd name="connsiteY2141" fmla="*/ 2171950 h 3038603"/>
                <a:gd name="connsiteX2142" fmla="*/ 1719720 w 3402569"/>
                <a:gd name="connsiteY2142" fmla="*/ 2233942 h 3038603"/>
                <a:gd name="connsiteX2143" fmla="*/ 1719720 w 3402569"/>
                <a:gd name="connsiteY2143" fmla="*/ 2295290 h 3038603"/>
                <a:gd name="connsiteX2144" fmla="*/ 1752802 w 3402569"/>
                <a:gd name="connsiteY2144" fmla="*/ 2262208 h 3038603"/>
                <a:gd name="connsiteX2145" fmla="*/ 1752802 w 3402569"/>
                <a:gd name="connsiteY2145" fmla="*/ 2218743 h 3038603"/>
                <a:gd name="connsiteX2146" fmla="*/ 1771280 w 3402569"/>
                <a:gd name="connsiteY2146" fmla="*/ 2172696 h 3038603"/>
                <a:gd name="connsiteX2147" fmla="*/ 1773069 w 3402569"/>
                <a:gd name="connsiteY2147" fmla="*/ 2171056 h 3038603"/>
                <a:gd name="connsiteX2148" fmla="*/ 1800041 w 3402569"/>
                <a:gd name="connsiteY2148" fmla="*/ 2154665 h 3038603"/>
                <a:gd name="connsiteX2149" fmla="*/ 1805704 w 3402569"/>
                <a:gd name="connsiteY2149" fmla="*/ 2150046 h 3038603"/>
                <a:gd name="connsiteX2150" fmla="*/ 1812111 w 3402569"/>
                <a:gd name="connsiteY2150" fmla="*/ 2143042 h 3038603"/>
                <a:gd name="connsiteX2151" fmla="*/ 1812096 w 3402569"/>
                <a:gd name="connsiteY2151" fmla="*/ 2143042 h 3038603"/>
                <a:gd name="connsiteX2152" fmla="*/ 1812111 w 3402569"/>
                <a:gd name="connsiteY2152" fmla="*/ 2143026 h 3038603"/>
                <a:gd name="connsiteX2153" fmla="*/ 1812097 w 3402569"/>
                <a:gd name="connsiteY2153" fmla="*/ 2143026 h 3038603"/>
                <a:gd name="connsiteX2154" fmla="*/ 1812111 w 3402569"/>
                <a:gd name="connsiteY2154" fmla="*/ 2143011 h 3038603"/>
                <a:gd name="connsiteX2155" fmla="*/ 1803319 w 3402569"/>
                <a:gd name="connsiteY2155" fmla="*/ 2143011 h 3038603"/>
                <a:gd name="connsiteX2156" fmla="*/ 1799593 w 3402569"/>
                <a:gd name="connsiteY2156" fmla="*/ 2142566 h 3038603"/>
                <a:gd name="connsiteX2157" fmla="*/ 1786927 w 3402569"/>
                <a:gd name="connsiteY2157" fmla="*/ 2133177 h 3038603"/>
                <a:gd name="connsiteX2158" fmla="*/ 1784543 w 3402569"/>
                <a:gd name="connsiteY2158" fmla="*/ 2124384 h 3038603"/>
                <a:gd name="connsiteX2159" fmla="*/ 1784543 w 3402569"/>
                <a:gd name="connsiteY2159" fmla="*/ 2066447 h 3038603"/>
                <a:gd name="connsiteX2160" fmla="*/ 1788567 w 3402569"/>
                <a:gd name="connsiteY2160" fmla="*/ 2055122 h 3038603"/>
                <a:gd name="connsiteX2161" fmla="*/ 1803319 w 3402569"/>
                <a:gd name="connsiteY2161" fmla="*/ 2047671 h 3038603"/>
                <a:gd name="connsiteX2162" fmla="*/ 1930728 w 3402569"/>
                <a:gd name="connsiteY2162" fmla="*/ 2047671 h 3038603"/>
                <a:gd name="connsiteX2163" fmla="*/ 1944028 w 3402569"/>
                <a:gd name="connsiteY2163" fmla="*/ 2053203 h 3038603"/>
                <a:gd name="connsiteX2164" fmla="*/ 1949228 w 3402569"/>
                <a:gd name="connsiteY2164" fmla="*/ 2065781 h 3038603"/>
                <a:gd name="connsiteX2165" fmla="*/ 1949233 w 3402569"/>
                <a:gd name="connsiteY2165" fmla="*/ 2065776 h 3038603"/>
                <a:gd name="connsiteX2166" fmla="*/ 1944028 w 3402569"/>
                <a:gd name="connsiteY2166" fmla="*/ 2053188 h 3038603"/>
                <a:gd name="connsiteX2167" fmla="*/ 1930728 w 3402569"/>
                <a:gd name="connsiteY2167" fmla="*/ 2047655 h 3038603"/>
                <a:gd name="connsiteX2168" fmla="*/ 1803319 w 3402569"/>
                <a:gd name="connsiteY2168" fmla="*/ 2047655 h 3038603"/>
                <a:gd name="connsiteX2169" fmla="*/ 1788567 w 3402569"/>
                <a:gd name="connsiteY2169" fmla="*/ 2055107 h 3038603"/>
                <a:gd name="connsiteX2170" fmla="*/ 1784543 w 3402569"/>
                <a:gd name="connsiteY2170" fmla="*/ 2066432 h 3038603"/>
                <a:gd name="connsiteX2171" fmla="*/ 1784543 w 3402569"/>
                <a:gd name="connsiteY2171" fmla="*/ 2066418 h 3038603"/>
                <a:gd name="connsiteX2172" fmla="*/ 1788567 w 3402569"/>
                <a:gd name="connsiteY2172" fmla="*/ 2055091 h 3038603"/>
                <a:gd name="connsiteX2173" fmla="*/ 1803319 w 3402569"/>
                <a:gd name="connsiteY2173" fmla="*/ 2047640 h 3038603"/>
                <a:gd name="connsiteX2174" fmla="*/ 1930728 w 3402569"/>
                <a:gd name="connsiteY2174" fmla="*/ 2047640 h 3038603"/>
                <a:gd name="connsiteX2175" fmla="*/ 1944028 w 3402569"/>
                <a:gd name="connsiteY2175" fmla="*/ 2053173 h 3038603"/>
                <a:gd name="connsiteX2176" fmla="*/ 1949237 w 3402569"/>
                <a:gd name="connsiteY2176" fmla="*/ 2065772 h 3038603"/>
                <a:gd name="connsiteX2177" fmla="*/ 2129647 w 3402569"/>
                <a:gd name="connsiteY2177" fmla="*/ 1885362 h 3038603"/>
                <a:gd name="connsiteX2178" fmla="*/ 2138380 w 3402569"/>
                <a:gd name="connsiteY2178" fmla="*/ 1894079 h 3038603"/>
                <a:gd name="connsiteX2179" fmla="*/ 1949504 w 3402569"/>
                <a:gd name="connsiteY2179" fmla="*/ 2082955 h 3038603"/>
                <a:gd name="connsiteX2180" fmla="*/ 1949504 w 3402569"/>
                <a:gd name="connsiteY2180" fmla="*/ 2124384 h 3038603"/>
                <a:gd name="connsiteX2181" fmla="*/ 1930728 w 3402569"/>
                <a:gd name="connsiteY2181" fmla="*/ 2143011 h 3038603"/>
                <a:gd name="connsiteX2182" fmla="*/ 1922085 w 3402569"/>
                <a:gd name="connsiteY2182" fmla="*/ 2143011 h 3038603"/>
                <a:gd name="connsiteX2183" fmla="*/ 1922100 w 3402569"/>
                <a:gd name="connsiteY2183" fmla="*/ 2143026 h 3038603"/>
                <a:gd name="connsiteX2184" fmla="*/ 1922085 w 3402569"/>
                <a:gd name="connsiteY2184" fmla="*/ 2143026 h 3038603"/>
                <a:gd name="connsiteX2185" fmla="*/ 1922101 w 3402569"/>
                <a:gd name="connsiteY2185" fmla="*/ 2143042 h 3038603"/>
                <a:gd name="connsiteX2186" fmla="*/ 1922117 w 3402569"/>
                <a:gd name="connsiteY2186" fmla="*/ 2143042 h 3038603"/>
                <a:gd name="connsiteX2187" fmla="*/ 1934006 w 3402569"/>
                <a:gd name="connsiteY2187" fmla="*/ 2154636 h 3038603"/>
                <a:gd name="connsiteX2188" fmla="*/ 1964258 w 3402569"/>
                <a:gd name="connsiteY2188" fmla="*/ 2174157 h 3038603"/>
                <a:gd name="connsiteX2189" fmla="*/ 1968430 w 3402569"/>
                <a:gd name="connsiteY2189" fmla="*/ 2179222 h 3038603"/>
                <a:gd name="connsiteX2190" fmla="*/ 1968729 w 3402569"/>
                <a:gd name="connsiteY2190" fmla="*/ 2179670 h 3038603"/>
                <a:gd name="connsiteX2191" fmla="*/ 1974092 w 3402569"/>
                <a:gd name="connsiteY2191" fmla="*/ 2173263 h 3038603"/>
                <a:gd name="connsiteX2192" fmla="*/ 1974241 w 3402569"/>
                <a:gd name="connsiteY2192" fmla="*/ 2173113 h 3038603"/>
                <a:gd name="connsiteX2193" fmla="*/ 2003449 w 3402569"/>
                <a:gd name="connsiteY2193" fmla="*/ 2154636 h 3038603"/>
                <a:gd name="connsiteX2194" fmla="*/ 2008962 w 3402569"/>
                <a:gd name="connsiteY2194" fmla="*/ 2150163 h 3038603"/>
                <a:gd name="connsiteX2195" fmla="*/ 2009262 w 3402569"/>
                <a:gd name="connsiteY2195" fmla="*/ 2150016 h 3038603"/>
                <a:gd name="connsiteX2196" fmla="*/ 2015343 w 3402569"/>
                <a:gd name="connsiteY2196" fmla="*/ 2143042 h 3038603"/>
                <a:gd name="connsiteX2197" fmla="*/ 2015356 w 3402569"/>
                <a:gd name="connsiteY2197" fmla="*/ 2143042 h 3038603"/>
                <a:gd name="connsiteX2198" fmla="*/ 2015370 w 3402569"/>
                <a:gd name="connsiteY2198" fmla="*/ 2143026 h 3038603"/>
                <a:gd name="connsiteX2199" fmla="*/ 2015357 w 3402569"/>
                <a:gd name="connsiteY2199" fmla="*/ 2143026 h 3038603"/>
                <a:gd name="connsiteX2200" fmla="*/ 2015370 w 3402569"/>
                <a:gd name="connsiteY2200" fmla="*/ 2143011 h 3038603"/>
                <a:gd name="connsiteX2201" fmla="*/ 2006876 w 3402569"/>
                <a:gd name="connsiteY2201" fmla="*/ 2143011 h 3038603"/>
                <a:gd name="connsiteX2202" fmla="*/ 2006727 w 3402569"/>
                <a:gd name="connsiteY2202" fmla="*/ 2143011 h 3038603"/>
                <a:gd name="connsiteX2203" fmla="*/ 2003002 w 3402569"/>
                <a:gd name="connsiteY2203" fmla="*/ 2142566 h 3038603"/>
                <a:gd name="connsiteX2204" fmla="*/ 1990335 w 3402569"/>
                <a:gd name="connsiteY2204" fmla="*/ 2133177 h 3038603"/>
                <a:gd name="connsiteX2205" fmla="*/ 1990335 w 3402569"/>
                <a:gd name="connsiteY2205" fmla="*/ 2133057 h 3038603"/>
                <a:gd name="connsiteX2206" fmla="*/ 1990186 w 3402569"/>
                <a:gd name="connsiteY2206" fmla="*/ 2132908 h 3038603"/>
                <a:gd name="connsiteX2207" fmla="*/ 1987951 w 3402569"/>
                <a:gd name="connsiteY2207" fmla="*/ 2124414 h 3038603"/>
                <a:gd name="connsiteX2208" fmla="*/ 1987951 w 3402569"/>
                <a:gd name="connsiteY2208" fmla="*/ 2124399 h 3038603"/>
                <a:gd name="connsiteX2209" fmla="*/ 1990186 w 3402569"/>
                <a:gd name="connsiteY2209" fmla="*/ 2132893 h 3038603"/>
                <a:gd name="connsiteX2210" fmla="*/ 1990335 w 3402569"/>
                <a:gd name="connsiteY2210" fmla="*/ 2133042 h 3038603"/>
                <a:gd name="connsiteX2211" fmla="*/ 1990335 w 3402569"/>
                <a:gd name="connsiteY2211" fmla="*/ 2133028 h 3038603"/>
                <a:gd name="connsiteX2212" fmla="*/ 1990186 w 3402569"/>
                <a:gd name="connsiteY2212" fmla="*/ 2132879 h 3038603"/>
                <a:gd name="connsiteX2213" fmla="*/ 1987951 w 3402569"/>
                <a:gd name="connsiteY2213" fmla="*/ 2124384 h 3038603"/>
                <a:gd name="connsiteX2214" fmla="*/ 1987951 w 3402569"/>
                <a:gd name="connsiteY2214" fmla="*/ 2066447 h 3038603"/>
                <a:gd name="connsiteX2215" fmla="*/ 1991826 w 3402569"/>
                <a:gd name="connsiteY2215" fmla="*/ 2055271 h 3038603"/>
                <a:gd name="connsiteX2216" fmla="*/ 2006727 w 3402569"/>
                <a:gd name="connsiteY2216" fmla="*/ 2047671 h 3038603"/>
                <a:gd name="connsiteX2217" fmla="*/ 2134137 w 3402569"/>
                <a:gd name="connsiteY2217" fmla="*/ 2047671 h 3038603"/>
                <a:gd name="connsiteX2218" fmla="*/ 2152763 w 3402569"/>
                <a:gd name="connsiteY2218" fmla="*/ 2066447 h 3038603"/>
                <a:gd name="connsiteX2219" fmla="*/ 2152763 w 3402569"/>
                <a:gd name="connsiteY2219" fmla="*/ 2124384 h 3038603"/>
                <a:gd name="connsiteX2220" fmla="*/ 2134137 w 3402569"/>
                <a:gd name="connsiteY2220" fmla="*/ 2143011 h 3038603"/>
                <a:gd name="connsiteX2221" fmla="*/ 2125493 w 3402569"/>
                <a:gd name="connsiteY2221" fmla="*/ 2143011 h 3038603"/>
                <a:gd name="connsiteX2222" fmla="*/ 2125509 w 3402569"/>
                <a:gd name="connsiteY2222" fmla="*/ 2143026 h 3038603"/>
                <a:gd name="connsiteX2223" fmla="*/ 2125493 w 3402569"/>
                <a:gd name="connsiteY2223" fmla="*/ 2143026 h 3038603"/>
                <a:gd name="connsiteX2224" fmla="*/ 2125510 w 3402569"/>
                <a:gd name="connsiteY2224" fmla="*/ 2143042 h 3038603"/>
                <a:gd name="connsiteX2225" fmla="*/ 2125493 w 3402569"/>
                <a:gd name="connsiteY2225" fmla="*/ 2143042 h 3038603"/>
                <a:gd name="connsiteX2226" fmla="*/ 2137415 w 3402569"/>
                <a:gd name="connsiteY2226" fmla="*/ 2154665 h 3038603"/>
                <a:gd name="connsiteX2227" fmla="*/ 2184802 w 3402569"/>
                <a:gd name="connsiteY2227" fmla="*/ 2218743 h 3038603"/>
                <a:gd name="connsiteX2228" fmla="*/ 2184802 w 3402569"/>
                <a:gd name="connsiteY2228" fmla="*/ 2482770 h 3038603"/>
                <a:gd name="connsiteX2229" fmla="*/ 2175564 w 3402569"/>
                <a:gd name="connsiteY2229" fmla="*/ 2506911 h 3038603"/>
                <a:gd name="connsiteX2230" fmla="*/ 2175570 w 3402569"/>
                <a:gd name="connsiteY2230" fmla="*/ 2506911 h 3038603"/>
                <a:gd name="connsiteX2231" fmla="*/ 2184802 w 3402569"/>
                <a:gd name="connsiteY2231" fmla="*/ 2482785 h 3038603"/>
                <a:gd name="connsiteX2232" fmla="*/ 2184802 w 3402569"/>
                <a:gd name="connsiteY2232" fmla="*/ 2482800 h 3038603"/>
                <a:gd name="connsiteX2233" fmla="*/ 2175576 w 3402569"/>
                <a:gd name="connsiteY2233" fmla="*/ 2506911 h 3038603"/>
                <a:gd name="connsiteX2234" fmla="*/ 2239491 w 3402569"/>
                <a:gd name="connsiteY2234" fmla="*/ 2506911 h 3038603"/>
                <a:gd name="connsiteX2235" fmla="*/ 2239491 w 3402569"/>
                <a:gd name="connsiteY2235" fmla="*/ 1792978 h 3038603"/>
                <a:gd name="connsiteX2236" fmla="*/ 2191534 w 3402569"/>
                <a:gd name="connsiteY2236" fmla="*/ 1840940 h 3038603"/>
                <a:gd name="connsiteX2237" fmla="*/ 2182802 w 3402569"/>
                <a:gd name="connsiteY2237" fmla="*/ 1832223 h 3038603"/>
                <a:gd name="connsiteX2238" fmla="*/ 2239491 w 3402569"/>
                <a:gd name="connsiteY2238" fmla="*/ 1775529 h 3038603"/>
                <a:gd name="connsiteX2239" fmla="*/ 2239491 w 3402569"/>
                <a:gd name="connsiteY2239" fmla="*/ 1569227 h 3038603"/>
                <a:gd name="connsiteX2240" fmla="*/ 1693686 w 3402569"/>
                <a:gd name="connsiteY2240" fmla="*/ 2115042 h 3038603"/>
                <a:gd name="connsiteX2241" fmla="*/ 1684953 w 3402569"/>
                <a:gd name="connsiteY2241" fmla="*/ 2106324 h 3038603"/>
                <a:gd name="connsiteX2242" fmla="*/ 2239491 w 3402569"/>
                <a:gd name="connsiteY2242" fmla="*/ 1551777 h 3038603"/>
                <a:gd name="connsiteX2243" fmla="*/ 2239491 w 3402569"/>
                <a:gd name="connsiteY2243" fmla="*/ 1514161 h 3038603"/>
                <a:gd name="connsiteX2244" fmla="*/ 459492 w 3402569"/>
                <a:gd name="connsiteY2244" fmla="*/ 1501956 h 3038603"/>
                <a:gd name="connsiteX2245" fmla="*/ 466644 w 3402569"/>
                <a:gd name="connsiteY2245" fmla="*/ 1506129 h 3038603"/>
                <a:gd name="connsiteX2246" fmla="*/ 466742 w 3402569"/>
                <a:gd name="connsiteY2246" fmla="*/ 1506144 h 3038603"/>
                <a:gd name="connsiteX2247" fmla="*/ 466749 w 3402569"/>
                <a:gd name="connsiteY2247" fmla="*/ 1506144 h 3038603"/>
                <a:gd name="connsiteX2248" fmla="*/ 466651 w 3402569"/>
                <a:gd name="connsiteY2248" fmla="*/ 1506129 h 3038603"/>
                <a:gd name="connsiteX2249" fmla="*/ 461420 w 3402569"/>
                <a:gd name="connsiteY2249" fmla="*/ 1503077 h 3038603"/>
                <a:gd name="connsiteX2250" fmla="*/ 459492 w 3402569"/>
                <a:gd name="connsiteY2250" fmla="*/ 1501942 h 3038603"/>
                <a:gd name="connsiteX2251" fmla="*/ 464598 w 3402569"/>
                <a:gd name="connsiteY2251" fmla="*/ 1504921 h 3038603"/>
                <a:gd name="connsiteX2252" fmla="*/ 466651 w 3402569"/>
                <a:gd name="connsiteY2252" fmla="*/ 1506114 h 3038603"/>
                <a:gd name="connsiteX2253" fmla="*/ 466841 w 3402569"/>
                <a:gd name="connsiteY2253" fmla="*/ 1506144 h 3038603"/>
                <a:gd name="connsiteX2254" fmla="*/ 466846 w 3402569"/>
                <a:gd name="connsiteY2254" fmla="*/ 1506144 h 3038603"/>
                <a:gd name="connsiteX2255" fmla="*/ 466651 w 3402569"/>
                <a:gd name="connsiteY2255" fmla="*/ 1506114 h 3038603"/>
                <a:gd name="connsiteX2256" fmla="*/ 459499 w 3402569"/>
                <a:gd name="connsiteY2256" fmla="*/ 1501942 h 3038603"/>
                <a:gd name="connsiteX2257" fmla="*/ 100957 w 3402569"/>
                <a:gd name="connsiteY2257" fmla="*/ 1501942 h 3038603"/>
                <a:gd name="connsiteX2258" fmla="*/ 210334 w 3402569"/>
                <a:gd name="connsiteY2258" fmla="*/ 1501942 h 3038603"/>
                <a:gd name="connsiteX2259" fmla="*/ 210334 w 3402569"/>
                <a:gd name="connsiteY2259" fmla="*/ 1501956 h 3038603"/>
                <a:gd name="connsiteX2260" fmla="*/ 210334 w 3402569"/>
                <a:gd name="connsiteY2260" fmla="*/ 1505249 h 3038603"/>
                <a:gd name="connsiteX2261" fmla="*/ 0 w 3402569"/>
                <a:gd name="connsiteY2261" fmla="*/ 1505249 h 3038603"/>
                <a:gd name="connsiteX2262" fmla="*/ 0 w 3402569"/>
                <a:gd name="connsiteY2262" fmla="*/ 1501956 h 3038603"/>
                <a:gd name="connsiteX2263" fmla="*/ 100957 w 3402569"/>
                <a:gd name="connsiteY2263" fmla="*/ 1501956 h 3038603"/>
                <a:gd name="connsiteX2264" fmla="*/ 452180 w 3402569"/>
                <a:gd name="connsiteY2264" fmla="*/ 1501927 h 3038603"/>
                <a:gd name="connsiteX2265" fmla="*/ 452188 w 3402569"/>
                <a:gd name="connsiteY2265" fmla="*/ 1501942 h 3038603"/>
                <a:gd name="connsiteX2266" fmla="*/ 452195 w 3402569"/>
                <a:gd name="connsiteY2266" fmla="*/ 1501942 h 3038603"/>
                <a:gd name="connsiteX2267" fmla="*/ 452187 w 3402569"/>
                <a:gd name="connsiteY2267" fmla="*/ 1501927 h 3038603"/>
                <a:gd name="connsiteX2268" fmla="*/ 452183 w 3402569"/>
                <a:gd name="connsiteY2268" fmla="*/ 1501927 h 3038603"/>
                <a:gd name="connsiteX2269" fmla="*/ 450702 w 3402569"/>
                <a:gd name="connsiteY2269" fmla="*/ 1498960 h 3038603"/>
                <a:gd name="connsiteX2270" fmla="*/ 451297 w 3402569"/>
                <a:gd name="connsiteY2270" fmla="*/ 1500316 h 3038603"/>
                <a:gd name="connsiteX2271" fmla="*/ 452175 w 3402569"/>
                <a:gd name="connsiteY2271" fmla="*/ 1501927 h 3038603"/>
                <a:gd name="connsiteX2272" fmla="*/ 452179 w 3402569"/>
                <a:gd name="connsiteY2272" fmla="*/ 1501927 h 3038603"/>
                <a:gd name="connsiteX2273" fmla="*/ 451301 w 3402569"/>
                <a:gd name="connsiteY2273" fmla="*/ 1500316 h 3038603"/>
                <a:gd name="connsiteX2274" fmla="*/ 451076 w 3402569"/>
                <a:gd name="connsiteY2274" fmla="*/ 1499804 h 3038603"/>
                <a:gd name="connsiteX2275" fmla="*/ 449514 w 3402569"/>
                <a:gd name="connsiteY2275" fmla="*/ 1493626 h 3038603"/>
                <a:gd name="connsiteX2276" fmla="*/ 449659 w 3402569"/>
                <a:gd name="connsiteY2276" fmla="*/ 1494193 h 3038603"/>
                <a:gd name="connsiteX2277" fmla="*/ 450255 w 3402569"/>
                <a:gd name="connsiteY2277" fmla="*/ 1497337 h 3038603"/>
                <a:gd name="connsiteX2278" fmla="*/ 450553 w 3402569"/>
                <a:gd name="connsiteY2278" fmla="*/ 1498514 h 3038603"/>
                <a:gd name="connsiteX2279" fmla="*/ 450255 w 3402569"/>
                <a:gd name="connsiteY2279" fmla="*/ 1497322 h 3038603"/>
                <a:gd name="connsiteX2280" fmla="*/ 449659 w 3402569"/>
                <a:gd name="connsiteY2280" fmla="*/ 1494193 h 3038603"/>
                <a:gd name="connsiteX2281" fmla="*/ 449517 w 3402569"/>
                <a:gd name="connsiteY2281" fmla="*/ 1493626 h 3038603"/>
                <a:gd name="connsiteX2282" fmla="*/ 449510 w 3402569"/>
                <a:gd name="connsiteY2282" fmla="*/ 1493597 h 3038603"/>
                <a:gd name="connsiteX2283" fmla="*/ 449514 w 3402569"/>
                <a:gd name="connsiteY2283" fmla="*/ 1493611 h 3038603"/>
                <a:gd name="connsiteX2284" fmla="*/ 449514 w 3402569"/>
                <a:gd name="connsiteY2284" fmla="*/ 1493611 h 3038603"/>
                <a:gd name="connsiteX2285" fmla="*/ 449518 w 3402569"/>
                <a:gd name="connsiteY2285" fmla="*/ 1493626 h 3038603"/>
                <a:gd name="connsiteX2286" fmla="*/ 449521 w 3402569"/>
                <a:gd name="connsiteY2286" fmla="*/ 1493626 h 3038603"/>
                <a:gd name="connsiteX2287" fmla="*/ 449521 w 3402569"/>
                <a:gd name="connsiteY2287" fmla="*/ 1493626 h 3038603"/>
                <a:gd name="connsiteX2288" fmla="*/ 449521 w 3402569"/>
                <a:gd name="connsiteY2288" fmla="*/ 1493626 h 3038603"/>
                <a:gd name="connsiteX2289" fmla="*/ 449518 w 3402569"/>
                <a:gd name="connsiteY2289" fmla="*/ 1493611 h 3038603"/>
                <a:gd name="connsiteX2290" fmla="*/ 449514 w 3402569"/>
                <a:gd name="connsiteY2290" fmla="*/ 1493597 h 3038603"/>
                <a:gd name="connsiteX2291" fmla="*/ 449514 w 3402569"/>
                <a:gd name="connsiteY2291" fmla="*/ 1493597 h 3038603"/>
                <a:gd name="connsiteX2292" fmla="*/ 1210316 w 3402569"/>
                <a:gd name="connsiteY2292" fmla="*/ 1490780 h 3038603"/>
                <a:gd name="connsiteX2293" fmla="*/ 1199139 w 3402569"/>
                <a:gd name="connsiteY2293" fmla="*/ 1501956 h 3038603"/>
                <a:gd name="connsiteX2294" fmla="*/ 1286980 w 3402569"/>
                <a:gd name="connsiteY2294" fmla="*/ 1501956 h 3038603"/>
                <a:gd name="connsiteX2295" fmla="*/ 1286980 w 3402569"/>
                <a:gd name="connsiteY2295" fmla="*/ 1490780 h 3038603"/>
                <a:gd name="connsiteX2296" fmla="*/ 716100 w 3402569"/>
                <a:gd name="connsiteY2296" fmla="*/ 1490764 h 3038603"/>
                <a:gd name="connsiteX2297" fmla="*/ 716100 w 3402569"/>
                <a:gd name="connsiteY2297" fmla="*/ 1490780 h 3038603"/>
                <a:gd name="connsiteX2298" fmla="*/ 1032335 w 3402569"/>
                <a:gd name="connsiteY2298" fmla="*/ 1490780 h 3038603"/>
                <a:gd name="connsiteX2299" fmla="*/ 1032351 w 3402569"/>
                <a:gd name="connsiteY2299" fmla="*/ 1490764 h 3038603"/>
                <a:gd name="connsiteX2300" fmla="*/ 655153 w 3402569"/>
                <a:gd name="connsiteY2300" fmla="*/ 1489707 h 3038603"/>
                <a:gd name="connsiteX2301" fmla="*/ 644425 w 3402569"/>
                <a:gd name="connsiteY2301" fmla="*/ 1501927 h 3038603"/>
                <a:gd name="connsiteX2302" fmla="*/ 644429 w 3402569"/>
                <a:gd name="connsiteY2302" fmla="*/ 1501927 h 3038603"/>
                <a:gd name="connsiteX2303" fmla="*/ 655153 w 3402569"/>
                <a:gd name="connsiteY2303" fmla="*/ 1489712 h 3038603"/>
                <a:gd name="connsiteX2304" fmla="*/ 1785438 w 3402569"/>
                <a:gd name="connsiteY2304" fmla="*/ 1487933 h 3038603"/>
                <a:gd name="connsiteX2305" fmla="*/ 1793634 w 3402569"/>
                <a:gd name="connsiteY2305" fmla="*/ 1496725 h 3038603"/>
                <a:gd name="connsiteX2306" fmla="*/ 1804480 w 3402569"/>
                <a:gd name="connsiteY2306" fmla="*/ 1501927 h 3038603"/>
                <a:gd name="connsiteX2307" fmla="*/ 1804451 w 3402569"/>
                <a:gd name="connsiteY2307" fmla="*/ 1501927 h 3038603"/>
                <a:gd name="connsiteX2308" fmla="*/ 1804420 w 3402569"/>
                <a:gd name="connsiteY2308" fmla="*/ 1501927 h 3038603"/>
                <a:gd name="connsiteX2309" fmla="*/ 1793634 w 3402569"/>
                <a:gd name="connsiteY2309" fmla="*/ 1496740 h 3038603"/>
                <a:gd name="connsiteX2310" fmla="*/ 1785438 w 3402569"/>
                <a:gd name="connsiteY2310" fmla="*/ 1487963 h 3038603"/>
                <a:gd name="connsiteX2311" fmla="*/ 1785438 w 3402569"/>
                <a:gd name="connsiteY2311" fmla="*/ 1487948 h 3038603"/>
                <a:gd name="connsiteX2312" fmla="*/ 2239491 w 3402569"/>
                <a:gd name="connsiteY2312" fmla="*/ 1485322 h 3038603"/>
                <a:gd name="connsiteX2313" fmla="*/ 2222871 w 3402569"/>
                <a:gd name="connsiteY2313" fmla="*/ 1501942 h 3038603"/>
                <a:gd name="connsiteX2314" fmla="*/ 2239491 w 3402569"/>
                <a:gd name="connsiteY2314" fmla="*/ 1501942 h 3038603"/>
                <a:gd name="connsiteX2315" fmla="*/ 1121868 w 3402569"/>
                <a:gd name="connsiteY2315" fmla="*/ 1484953 h 3038603"/>
                <a:gd name="connsiteX2316" fmla="*/ 1125891 w 3402569"/>
                <a:gd name="connsiteY2316" fmla="*/ 1490764 h 3038603"/>
                <a:gd name="connsiteX2317" fmla="*/ 1125881 w 3402569"/>
                <a:gd name="connsiteY2317" fmla="*/ 1490764 h 3038603"/>
                <a:gd name="connsiteX2318" fmla="*/ 1121868 w 3402569"/>
                <a:gd name="connsiteY2318" fmla="*/ 1484968 h 3038603"/>
                <a:gd name="connsiteX2319" fmla="*/ 2515769 w 3402569"/>
                <a:gd name="connsiteY2319" fmla="*/ 1478977 h 3038603"/>
                <a:gd name="connsiteX2320" fmla="*/ 3176063 w 3402569"/>
                <a:gd name="connsiteY2320" fmla="*/ 1478977 h 3038603"/>
                <a:gd name="connsiteX2321" fmla="*/ 3178447 w 3402569"/>
                <a:gd name="connsiteY2321" fmla="*/ 1483895 h 3038603"/>
                <a:gd name="connsiteX2322" fmla="*/ 3182023 w 3402569"/>
                <a:gd name="connsiteY2322" fmla="*/ 1491345 h 3038603"/>
                <a:gd name="connsiteX2323" fmla="*/ 2528138 w 3402569"/>
                <a:gd name="connsiteY2323" fmla="*/ 1491345 h 3038603"/>
                <a:gd name="connsiteX2324" fmla="*/ 2528138 w 3402569"/>
                <a:gd name="connsiteY2324" fmla="*/ 2192173 h 3038603"/>
                <a:gd name="connsiteX2325" fmla="*/ 3400929 w 3402569"/>
                <a:gd name="connsiteY2325" fmla="*/ 2192173 h 3038603"/>
                <a:gd name="connsiteX2326" fmla="*/ 3401675 w 3402569"/>
                <a:gd name="connsiteY2326" fmla="*/ 2196941 h 3038603"/>
                <a:gd name="connsiteX2327" fmla="*/ 3402569 w 3402569"/>
                <a:gd name="connsiteY2327" fmla="*/ 2204541 h 3038603"/>
                <a:gd name="connsiteX2328" fmla="*/ 2528138 w 3402569"/>
                <a:gd name="connsiteY2328" fmla="*/ 2204541 h 3038603"/>
                <a:gd name="connsiteX2329" fmla="*/ 2528138 w 3402569"/>
                <a:gd name="connsiteY2329" fmla="*/ 2905366 h 3038603"/>
                <a:gd name="connsiteX2330" fmla="*/ 2529925 w 3402569"/>
                <a:gd name="connsiteY2330" fmla="*/ 2905366 h 3038603"/>
                <a:gd name="connsiteX2331" fmla="*/ 2529925 w 3402569"/>
                <a:gd name="connsiteY2331" fmla="*/ 2910135 h 3038603"/>
                <a:gd name="connsiteX2332" fmla="*/ 2975486 w 3402569"/>
                <a:gd name="connsiteY2332" fmla="*/ 2910135 h 3038603"/>
                <a:gd name="connsiteX2333" fmla="*/ 3370679 w 3402569"/>
                <a:gd name="connsiteY2333" fmla="*/ 2910135 h 3038603"/>
                <a:gd name="connsiteX2334" fmla="*/ 3368892 w 3402569"/>
                <a:gd name="connsiteY2334" fmla="*/ 2917586 h 3038603"/>
                <a:gd name="connsiteX2335" fmla="*/ 2528138 w 3402569"/>
                <a:gd name="connsiteY2335" fmla="*/ 2917586 h 3038603"/>
                <a:gd name="connsiteX2336" fmla="*/ 2528138 w 3402569"/>
                <a:gd name="connsiteY2336" fmla="*/ 3038589 h 3038603"/>
                <a:gd name="connsiteX2337" fmla="*/ 2515769 w 3402569"/>
                <a:gd name="connsiteY2337" fmla="*/ 3038589 h 3038603"/>
                <a:gd name="connsiteX2338" fmla="*/ 645170 w 3402569"/>
                <a:gd name="connsiteY2338" fmla="*/ 1478248 h 3038603"/>
                <a:gd name="connsiteX2339" fmla="*/ 640700 w 3402569"/>
                <a:gd name="connsiteY2339" fmla="*/ 1489107 h 3038603"/>
                <a:gd name="connsiteX2340" fmla="*/ 629970 w 3402569"/>
                <a:gd name="connsiteY2340" fmla="*/ 1493597 h 3038603"/>
                <a:gd name="connsiteX2341" fmla="*/ 629974 w 3402569"/>
                <a:gd name="connsiteY2341" fmla="*/ 1493597 h 3038603"/>
                <a:gd name="connsiteX2342" fmla="*/ 640704 w 3402569"/>
                <a:gd name="connsiteY2342" fmla="*/ 1489107 h 3038603"/>
                <a:gd name="connsiteX2343" fmla="*/ 645170 w 3402569"/>
                <a:gd name="connsiteY2343" fmla="*/ 1478258 h 3038603"/>
                <a:gd name="connsiteX2344" fmla="*/ 469627 w 3402569"/>
                <a:gd name="connsiteY2344" fmla="*/ 1478248 h 3038603"/>
                <a:gd name="connsiteX2345" fmla="*/ 465528 w 3402569"/>
                <a:gd name="connsiteY2345" fmla="*/ 1488642 h 3038603"/>
                <a:gd name="connsiteX2346" fmla="*/ 455618 w 3402569"/>
                <a:gd name="connsiteY2346" fmla="*/ 1493447 h 3038603"/>
                <a:gd name="connsiteX2347" fmla="*/ 454428 w 3402569"/>
                <a:gd name="connsiteY2347" fmla="*/ 1493597 h 3038603"/>
                <a:gd name="connsiteX2348" fmla="*/ 454432 w 3402569"/>
                <a:gd name="connsiteY2348" fmla="*/ 1493597 h 3038603"/>
                <a:gd name="connsiteX2349" fmla="*/ 455623 w 3402569"/>
                <a:gd name="connsiteY2349" fmla="*/ 1493447 h 3038603"/>
                <a:gd name="connsiteX2350" fmla="*/ 465532 w 3402569"/>
                <a:gd name="connsiteY2350" fmla="*/ 1488642 h 3038603"/>
                <a:gd name="connsiteX2351" fmla="*/ 469627 w 3402569"/>
                <a:gd name="connsiteY2351" fmla="*/ 1478259 h 3038603"/>
                <a:gd name="connsiteX2352" fmla="*/ 243867 w 3402569"/>
                <a:gd name="connsiteY2352" fmla="*/ 1478248 h 3038603"/>
                <a:gd name="connsiteX2353" fmla="*/ 243867 w 3402569"/>
                <a:gd name="connsiteY2353" fmla="*/ 1478263 h 3038603"/>
                <a:gd name="connsiteX2354" fmla="*/ 243867 w 3402569"/>
                <a:gd name="connsiteY2354" fmla="*/ 1478277 h 3038603"/>
                <a:gd name="connsiteX2355" fmla="*/ 259066 w 3402569"/>
                <a:gd name="connsiteY2355" fmla="*/ 1493626 h 3038603"/>
                <a:gd name="connsiteX2356" fmla="*/ 259071 w 3402569"/>
                <a:gd name="connsiteY2356" fmla="*/ 1493626 h 3038603"/>
                <a:gd name="connsiteX2357" fmla="*/ 243872 w 3402569"/>
                <a:gd name="connsiteY2357" fmla="*/ 1478277 h 3038603"/>
                <a:gd name="connsiteX2358" fmla="*/ 243872 w 3402569"/>
                <a:gd name="connsiteY2358" fmla="*/ 1478263 h 3038603"/>
                <a:gd name="connsiteX2359" fmla="*/ 243872 w 3402569"/>
                <a:gd name="connsiteY2359" fmla="*/ 1478259 h 3038603"/>
                <a:gd name="connsiteX2360" fmla="*/ 1983630 w 3402569"/>
                <a:gd name="connsiteY2360" fmla="*/ 1470052 h 3038603"/>
                <a:gd name="connsiteX2361" fmla="*/ 1983630 w 3402569"/>
                <a:gd name="connsiteY2361" fmla="*/ 1470067 h 3038603"/>
                <a:gd name="connsiteX2362" fmla="*/ 1983630 w 3402569"/>
                <a:gd name="connsiteY2362" fmla="*/ 1470081 h 3038603"/>
                <a:gd name="connsiteX2363" fmla="*/ 1982884 w 3402569"/>
                <a:gd name="connsiteY2363" fmla="*/ 1476787 h 3038603"/>
                <a:gd name="connsiteX2364" fmla="*/ 1975881 w 3402569"/>
                <a:gd name="connsiteY2364" fmla="*/ 1491226 h 3038603"/>
                <a:gd name="connsiteX2365" fmla="*/ 1959111 w 3402569"/>
                <a:gd name="connsiteY2365" fmla="*/ 1501927 h 3038603"/>
                <a:gd name="connsiteX2366" fmla="*/ 1959088 w 3402569"/>
                <a:gd name="connsiteY2366" fmla="*/ 1501927 h 3038603"/>
                <a:gd name="connsiteX2367" fmla="*/ 1959066 w 3402569"/>
                <a:gd name="connsiteY2367" fmla="*/ 1501927 h 3038603"/>
                <a:gd name="connsiteX2368" fmla="*/ 1975881 w 3402569"/>
                <a:gd name="connsiteY2368" fmla="*/ 1491211 h 3038603"/>
                <a:gd name="connsiteX2369" fmla="*/ 1982884 w 3402569"/>
                <a:gd name="connsiteY2369" fmla="*/ 1476757 h 3038603"/>
                <a:gd name="connsiteX2370" fmla="*/ 1983630 w 3402569"/>
                <a:gd name="connsiteY2370" fmla="*/ 1470052 h 3038603"/>
                <a:gd name="connsiteX2371" fmla="*/ 1116951 w 3402569"/>
                <a:gd name="connsiteY2371" fmla="*/ 1467070 h 3038603"/>
                <a:gd name="connsiteX2372" fmla="*/ 1121719 w 3402569"/>
                <a:gd name="connsiteY2372" fmla="*/ 1484655 h 3038603"/>
                <a:gd name="connsiteX2373" fmla="*/ 1121868 w 3402569"/>
                <a:gd name="connsiteY2373" fmla="*/ 1484804 h 3038603"/>
                <a:gd name="connsiteX2374" fmla="*/ 1121868 w 3402569"/>
                <a:gd name="connsiteY2374" fmla="*/ 1484819 h 3038603"/>
                <a:gd name="connsiteX2375" fmla="*/ 1121719 w 3402569"/>
                <a:gd name="connsiteY2375" fmla="*/ 1484670 h 3038603"/>
                <a:gd name="connsiteX2376" fmla="*/ 1116951 w 3402569"/>
                <a:gd name="connsiteY2376" fmla="*/ 1467087 h 3038603"/>
                <a:gd name="connsiteX2377" fmla="*/ 482145 w 3402569"/>
                <a:gd name="connsiteY2377" fmla="*/ 1448578 h 3038603"/>
                <a:gd name="connsiteX2378" fmla="*/ 482145 w 3402569"/>
                <a:gd name="connsiteY2378" fmla="*/ 1448593 h 3038603"/>
                <a:gd name="connsiteX2379" fmla="*/ 487060 w 3402569"/>
                <a:gd name="connsiteY2379" fmla="*/ 1448593 h 3038603"/>
                <a:gd name="connsiteX2380" fmla="*/ 487060 w 3402569"/>
                <a:gd name="connsiteY2380" fmla="*/ 1448578 h 3038603"/>
                <a:gd name="connsiteX2381" fmla="*/ 1126040 w 3402569"/>
                <a:gd name="connsiteY2381" fmla="*/ 1448131 h 3038603"/>
                <a:gd name="connsiteX2382" fmla="*/ 1129169 w 3402569"/>
                <a:gd name="connsiteY2382" fmla="*/ 1448131 h 3038603"/>
                <a:gd name="connsiteX2383" fmla="*/ 1129169 w 3402569"/>
                <a:gd name="connsiteY2383" fmla="*/ 1448146 h 3038603"/>
                <a:gd name="connsiteX2384" fmla="*/ 1129169 w 3402569"/>
                <a:gd name="connsiteY2384" fmla="*/ 1448160 h 3038603"/>
                <a:gd name="connsiteX2385" fmla="*/ 1129169 w 3402569"/>
                <a:gd name="connsiteY2385" fmla="*/ 1448175 h 3038603"/>
                <a:gd name="connsiteX2386" fmla="*/ 1126040 w 3402569"/>
                <a:gd name="connsiteY2386" fmla="*/ 1448175 h 3038603"/>
                <a:gd name="connsiteX2387" fmla="*/ 1116951 w 3402569"/>
                <a:gd name="connsiteY2387" fmla="*/ 1457266 h 3038603"/>
                <a:gd name="connsiteX2388" fmla="*/ 1116951 w 3402569"/>
                <a:gd name="connsiteY2388" fmla="*/ 1457251 h 3038603"/>
                <a:gd name="connsiteX2389" fmla="*/ 1116951 w 3402569"/>
                <a:gd name="connsiteY2389" fmla="*/ 1457236 h 3038603"/>
                <a:gd name="connsiteX2390" fmla="*/ 1116951 w 3402569"/>
                <a:gd name="connsiteY2390" fmla="*/ 1457221 h 3038603"/>
                <a:gd name="connsiteX2391" fmla="*/ 2285836 w 3402569"/>
                <a:gd name="connsiteY2391" fmla="*/ 1438978 h 3038603"/>
                <a:gd name="connsiteX2392" fmla="*/ 2251859 w 3402569"/>
                <a:gd name="connsiteY2392" fmla="*/ 1472954 h 3038603"/>
                <a:gd name="connsiteX2393" fmla="*/ 2251859 w 3402569"/>
                <a:gd name="connsiteY2393" fmla="*/ 1539409 h 3038603"/>
                <a:gd name="connsiteX2394" fmla="*/ 2285836 w 3402569"/>
                <a:gd name="connsiteY2394" fmla="*/ 1505431 h 3038603"/>
                <a:gd name="connsiteX2395" fmla="*/ 487063 w 3402569"/>
                <a:gd name="connsiteY2395" fmla="*/ 1435957 h 3038603"/>
                <a:gd name="connsiteX2396" fmla="*/ 487063 w 3402569"/>
                <a:gd name="connsiteY2396" fmla="*/ 1448578 h 3038603"/>
                <a:gd name="connsiteX2397" fmla="*/ 487067 w 3402569"/>
                <a:gd name="connsiteY2397" fmla="*/ 1448578 h 3038603"/>
                <a:gd name="connsiteX2398" fmla="*/ 487067 w 3402569"/>
                <a:gd name="connsiteY2398" fmla="*/ 1435957 h 3038603"/>
                <a:gd name="connsiteX2399" fmla="*/ 482145 w 3402569"/>
                <a:gd name="connsiteY2399" fmla="*/ 1435926 h 3038603"/>
                <a:gd name="connsiteX2400" fmla="*/ 482145 w 3402569"/>
                <a:gd name="connsiteY2400" fmla="*/ 1435941 h 3038603"/>
                <a:gd name="connsiteX2401" fmla="*/ 482145 w 3402569"/>
                <a:gd name="connsiteY2401" fmla="*/ 1435957 h 3038603"/>
                <a:gd name="connsiteX2402" fmla="*/ 482149 w 3402569"/>
                <a:gd name="connsiteY2402" fmla="*/ 1435957 h 3038603"/>
                <a:gd name="connsiteX2403" fmla="*/ 482149 w 3402569"/>
                <a:gd name="connsiteY2403" fmla="*/ 1435941 h 3038603"/>
                <a:gd name="connsiteX2404" fmla="*/ 482149 w 3402569"/>
                <a:gd name="connsiteY2404" fmla="*/ 1435926 h 3038603"/>
                <a:gd name="connsiteX2405" fmla="*/ 1286980 w 3402569"/>
                <a:gd name="connsiteY2405" fmla="*/ 1414113 h 3038603"/>
                <a:gd name="connsiteX2406" fmla="*/ 1210333 w 3402569"/>
                <a:gd name="connsiteY2406" fmla="*/ 1490764 h 3038603"/>
                <a:gd name="connsiteX2407" fmla="*/ 1286980 w 3402569"/>
                <a:gd name="connsiteY2407" fmla="*/ 1490764 h 3038603"/>
                <a:gd name="connsiteX2408" fmla="*/ 2038915 w 3402569"/>
                <a:gd name="connsiteY2408" fmla="*/ 1411502 h 3038603"/>
                <a:gd name="connsiteX2409" fmla="*/ 2038915 w 3402569"/>
                <a:gd name="connsiteY2409" fmla="*/ 1411518 h 3038603"/>
                <a:gd name="connsiteX2410" fmla="*/ 2143824 w 3402569"/>
                <a:gd name="connsiteY2410" fmla="*/ 1411518 h 3038603"/>
                <a:gd name="connsiteX2411" fmla="*/ 2143824 w 3402569"/>
                <a:gd name="connsiteY2411" fmla="*/ 1411502 h 3038603"/>
                <a:gd name="connsiteX2412" fmla="*/ 1304117 w 3402569"/>
                <a:gd name="connsiteY2412" fmla="*/ 1379032 h 3038603"/>
                <a:gd name="connsiteX2413" fmla="*/ 1304117 w 3402569"/>
                <a:gd name="connsiteY2413" fmla="*/ 1379523 h 3038603"/>
                <a:gd name="connsiteX2414" fmla="*/ 1304609 w 3402569"/>
                <a:gd name="connsiteY2414" fmla="*/ 1379032 h 3038603"/>
                <a:gd name="connsiteX2415" fmla="*/ 611786 w 3402569"/>
                <a:gd name="connsiteY2415" fmla="*/ 1340137 h 3038603"/>
                <a:gd name="connsiteX2416" fmla="*/ 624155 w 3402569"/>
                <a:gd name="connsiteY2416" fmla="*/ 1340137 h 3038603"/>
                <a:gd name="connsiteX2417" fmla="*/ 624155 w 3402569"/>
                <a:gd name="connsiteY2417" fmla="*/ 1346368 h 3038603"/>
                <a:gd name="connsiteX2418" fmla="*/ 611786 w 3402569"/>
                <a:gd name="connsiteY2418" fmla="*/ 1346368 h 3038603"/>
                <a:gd name="connsiteX2419" fmla="*/ 274413 w 3402569"/>
                <a:gd name="connsiteY2419" fmla="*/ 1336859 h 3038603"/>
                <a:gd name="connsiteX2420" fmla="*/ 274413 w 3402569"/>
                <a:gd name="connsiteY2420" fmla="*/ 1435911 h 3038603"/>
                <a:gd name="connsiteX2421" fmla="*/ 274413 w 3402569"/>
                <a:gd name="connsiteY2421" fmla="*/ 1435926 h 3038603"/>
                <a:gd name="connsiteX2422" fmla="*/ 274413 w 3402569"/>
                <a:gd name="connsiteY2422" fmla="*/ 1435941 h 3038603"/>
                <a:gd name="connsiteX2423" fmla="*/ 274413 w 3402569"/>
                <a:gd name="connsiteY2423" fmla="*/ 1435957 h 3038603"/>
                <a:gd name="connsiteX2424" fmla="*/ 436094 w 3402569"/>
                <a:gd name="connsiteY2424" fmla="*/ 1435957 h 3038603"/>
                <a:gd name="connsiteX2425" fmla="*/ 436094 w 3402569"/>
                <a:gd name="connsiteY2425" fmla="*/ 1435941 h 3038603"/>
                <a:gd name="connsiteX2426" fmla="*/ 436094 w 3402569"/>
                <a:gd name="connsiteY2426" fmla="*/ 1435926 h 3038603"/>
                <a:gd name="connsiteX2427" fmla="*/ 436094 w 3402569"/>
                <a:gd name="connsiteY2427" fmla="*/ 1435911 h 3038603"/>
                <a:gd name="connsiteX2428" fmla="*/ 436094 w 3402569"/>
                <a:gd name="connsiteY2428" fmla="*/ 1336859 h 3038603"/>
                <a:gd name="connsiteX2429" fmla="*/ 1609603 w 3402569"/>
                <a:gd name="connsiteY2429" fmla="*/ 1336712 h 3038603"/>
                <a:gd name="connsiteX2430" fmla="*/ 1620928 w 3402569"/>
                <a:gd name="connsiteY2430" fmla="*/ 1336712 h 3038603"/>
                <a:gd name="connsiteX2431" fmla="*/ 1620928 w 3402569"/>
                <a:gd name="connsiteY2431" fmla="*/ 1391206 h 3038603"/>
                <a:gd name="connsiteX2432" fmla="*/ 1620928 w 3402569"/>
                <a:gd name="connsiteY2432" fmla="*/ 1391222 h 3038603"/>
                <a:gd name="connsiteX2433" fmla="*/ 1614819 w 3402569"/>
                <a:gd name="connsiteY2433" fmla="*/ 1391222 h 3038603"/>
                <a:gd name="connsiteX2434" fmla="*/ 1614819 w 3402569"/>
                <a:gd name="connsiteY2434" fmla="*/ 1391206 h 3038603"/>
                <a:gd name="connsiteX2435" fmla="*/ 1614819 w 3402569"/>
                <a:gd name="connsiteY2435" fmla="*/ 1342821 h 3038603"/>
                <a:gd name="connsiteX2436" fmla="*/ 1609603 w 3402569"/>
                <a:gd name="connsiteY2436" fmla="*/ 1342821 h 3038603"/>
                <a:gd name="connsiteX2437" fmla="*/ 1609603 w 3402569"/>
                <a:gd name="connsiteY2437" fmla="*/ 1342806 h 3038603"/>
                <a:gd name="connsiteX2438" fmla="*/ 262044 w 3402569"/>
                <a:gd name="connsiteY2438" fmla="*/ 1324342 h 3038603"/>
                <a:gd name="connsiteX2439" fmla="*/ 448612 w 3402569"/>
                <a:gd name="connsiteY2439" fmla="*/ 1324342 h 3038603"/>
                <a:gd name="connsiteX2440" fmla="*/ 448612 w 3402569"/>
                <a:gd name="connsiteY2440" fmla="*/ 1448578 h 3038603"/>
                <a:gd name="connsiteX2441" fmla="*/ 448612 w 3402569"/>
                <a:gd name="connsiteY2441" fmla="*/ 1448593 h 3038603"/>
                <a:gd name="connsiteX2442" fmla="*/ 448612 w 3402569"/>
                <a:gd name="connsiteY2442" fmla="*/ 1448608 h 3038603"/>
                <a:gd name="connsiteX2443" fmla="*/ 448612 w 3402569"/>
                <a:gd name="connsiteY2443" fmla="*/ 1448622 h 3038603"/>
                <a:gd name="connsiteX2444" fmla="*/ 262044 w 3402569"/>
                <a:gd name="connsiteY2444" fmla="*/ 1448622 h 3038603"/>
                <a:gd name="connsiteX2445" fmla="*/ 262044 w 3402569"/>
                <a:gd name="connsiteY2445" fmla="*/ 1448608 h 3038603"/>
                <a:gd name="connsiteX2446" fmla="*/ 262044 w 3402569"/>
                <a:gd name="connsiteY2446" fmla="*/ 1448593 h 3038603"/>
                <a:gd name="connsiteX2447" fmla="*/ 262044 w 3402569"/>
                <a:gd name="connsiteY2447" fmla="*/ 1448578 h 3038603"/>
                <a:gd name="connsiteX2448" fmla="*/ 2038915 w 3402569"/>
                <a:gd name="connsiteY2448" fmla="*/ 1322704 h 3038603"/>
                <a:gd name="connsiteX2449" fmla="*/ 2038915 w 3402569"/>
                <a:gd name="connsiteY2449" fmla="*/ 1411472 h 3038603"/>
                <a:gd name="connsiteX2450" fmla="*/ 2038915 w 3402569"/>
                <a:gd name="connsiteY2450" fmla="*/ 1411489 h 3038603"/>
                <a:gd name="connsiteX2451" fmla="*/ 2143824 w 3402569"/>
                <a:gd name="connsiteY2451" fmla="*/ 1411489 h 3038603"/>
                <a:gd name="connsiteX2452" fmla="*/ 2143824 w 3402569"/>
                <a:gd name="connsiteY2452" fmla="*/ 1411472 h 3038603"/>
                <a:gd name="connsiteX2453" fmla="*/ 2143824 w 3402569"/>
                <a:gd name="connsiteY2453" fmla="*/ 1322704 h 3038603"/>
                <a:gd name="connsiteX2454" fmla="*/ 2038915 w 3402569"/>
                <a:gd name="connsiteY2454" fmla="*/ 1322674 h 3038603"/>
                <a:gd name="connsiteX2455" fmla="*/ 2038915 w 3402569"/>
                <a:gd name="connsiteY2455" fmla="*/ 1322689 h 3038603"/>
                <a:gd name="connsiteX2456" fmla="*/ 2143824 w 3402569"/>
                <a:gd name="connsiteY2456" fmla="*/ 1322689 h 3038603"/>
                <a:gd name="connsiteX2457" fmla="*/ 2143824 w 3402569"/>
                <a:gd name="connsiteY2457" fmla="*/ 1322674 h 3038603"/>
                <a:gd name="connsiteX2458" fmla="*/ 2038915 w 3402569"/>
                <a:gd name="connsiteY2458" fmla="*/ 1310320 h 3038603"/>
                <a:gd name="connsiteX2459" fmla="*/ 2038915 w 3402569"/>
                <a:gd name="connsiteY2459" fmla="*/ 1310335 h 3038603"/>
                <a:gd name="connsiteX2460" fmla="*/ 2143824 w 3402569"/>
                <a:gd name="connsiteY2460" fmla="*/ 1310335 h 3038603"/>
                <a:gd name="connsiteX2461" fmla="*/ 2143824 w 3402569"/>
                <a:gd name="connsiteY2461" fmla="*/ 1310320 h 3038603"/>
                <a:gd name="connsiteX2462" fmla="*/ 2038915 w 3402569"/>
                <a:gd name="connsiteY2462" fmla="*/ 1298414 h 3038603"/>
                <a:gd name="connsiteX2463" fmla="*/ 2038915 w 3402569"/>
                <a:gd name="connsiteY2463" fmla="*/ 1310291 h 3038603"/>
                <a:gd name="connsiteX2464" fmla="*/ 2038915 w 3402569"/>
                <a:gd name="connsiteY2464" fmla="*/ 1310305 h 3038603"/>
                <a:gd name="connsiteX2465" fmla="*/ 2143824 w 3402569"/>
                <a:gd name="connsiteY2465" fmla="*/ 1310305 h 3038603"/>
                <a:gd name="connsiteX2466" fmla="*/ 2143824 w 3402569"/>
                <a:gd name="connsiteY2466" fmla="*/ 1310291 h 3038603"/>
                <a:gd name="connsiteX2467" fmla="*/ 2143824 w 3402569"/>
                <a:gd name="connsiteY2467" fmla="*/ 1298414 h 3038603"/>
                <a:gd name="connsiteX2468" fmla="*/ 1813304 w 3402569"/>
                <a:gd name="connsiteY2468" fmla="*/ 1298414 h 3038603"/>
                <a:gd name="connsiteX2469" fmla="*/ 1918211 w 3402569"/>
                <a:gd name="connsiteY2469" fmla="*/ 1298414 h 3038603"/>
                <a:gd name="connsiteX2470" fmla="*/ 1918211 w 3402569"/>
                <a:gd name="connsiteY2470" fmla="*/ 1310291 h 3038603"/>
                <a:gd name="connsiteX2471" fmla="*/ 1918211 w 3402569"/>
                <a:gd name="connsiteY2471" fmla="*/ 1310305 h 3038603"/>
                <a:gd name="connsiteX2472" fmla="*/ 1918211 w 3402569"/>
                <a:gd name="connsiteY2472" fmla="*/ 1310320 h 3038603"/>
                <a:gd name="connsiteX2473" fmla="*/ 1918211 w 3402569"/>
                <a:gd name="connsiteY2473" fmla="*/ 1310335 h 3038603"/>
                <a:gd name="connsiteX2474" fmla="*/ 1813304 w 3402569"/>
                <a:gd name="connsiteY2474" fmla="*/ 1310335 h 3038603"/>
                <a:gd name="connsiteX2475" fmla="*/ 1813304 w 3402569"/>
                <a:gd name="connsiteY2475" fmla="*/ 1310320 h 3038603"/>
                <a:gd name="connsiteX2476" fmla="*/ 1813304 w 3402569"/>
                <a:gd name="connsiteY2476" fmla="*/ 1310305 h 3038603"/>
                <a:gd name="connsiteX2477" fmla="*/ 1813304 w 3402569"/>
                <a:gd name="connsiteY2477" fmla="*/ 1310291 h 3038603"/>
                <a:gd name="connsiteX2478" fmla="*/ 2038915 w 3402569"/>
                <a:gd name="connsiteY2478" fmla="*/ 1298384 h 3038603"/>
                <a:gd name="connsiteX2479" fmla="*/ 2038915 w 3402569"/>
                <a:gd name="connsiteY2479" fmla="*/ 1298399 h 3038603"/>
                <a:gd name="connsiteX2480" fmla="*/ 2143824 w 3402569"/>
                <a:gd name="connsiteY2480" fmla="*/ 1298399 h 3038603"/>
                <a:gd name="connsiteX2481" fmla="*/ 2143824 w 3402569"/>
                <a:gd name="connsiteY2481" fmla="*/ 1298384 h 3038603"/>
                <a:gd name="connsiteX2482" fmla="*/ 1403577 w 3402569"/>
                <a:gd name="connsiteY2482" fmla="*/ 1297519 h 3038603"/>
                <a:gd name="connsiteX2483" fmla="*/ 1386319 w 3402569"/>
                <a:gd name="connsiteY2483" fmla="*/ 1314776 h 3038603"/>
                <a:gd name="connsiteX2484" fmla="*/ 1621971 w 3402569"/>
                <a:gd name="connsiteY2484" fmla="*/ 1314776 h 3038603"/>
                <a:gd name="connsiteX2485" fmla="*/ 1621971 w 3402569"/>
                <a:gd name="connsiteY2485" fmla="*/ 1314791 h 3038603"/>
                <a:gd name="connsiteX2486" fmla="*/ 1621971 w 3402569"/>
                <a:gd name="connsiteY2486" fmla="*/ 1314806 h 3038603"/>
                <a:gd name="connsiteX2487" fmla="*/ 1621971 w 3402569"/>
                <a:gd name="connsiteY2487" fmla="*/ 1330572 h 3038603"/>
                <a:gd name="connsiteX2488" fmla="*/ 1609603 w 3402569"/>
                <a:gd name="connsiteY2488" fmla="*/ 1330572 h 3038603"/>
                <a:gd name="connsiteX2489" fmla="*/ 1609603 w 3402569"/>
                <a:gd name="connsiteY2489" fmla="*/ 1327025 h 3038603"/>
                <a:gd name="connsiteX2490" fmla="*/ 1609603 w 3402569"/>
                <a:gd name="connsiteY2490" fmla="*/ 1327010 h 3038603"/>
                <a:gd name="connsiteX2491" fmla="*/ 1609603 w 3402569"/>
                <a:gd name="connsiteY2491" fmla="*/ 1326996 h 3038603"/>
                <a:gd name="connsiteX2492" fmla="*/ 1374099 w 3402569"/>
                <a:gd name="connsiteY2492" fmla="*/ 1326996 h 3038603"/>
                <a:gd name="connsiteX2493" fmla="*/ 1322091 w 3402569"/>
                <a:gd name="connsiteY2493" fmla="*/ 1379003 h 3038603"/>
                <a:gd name="connsiteX2494" fmla="*/ 1609603 w 3402569"/>
                <a:gd name="connsiteY2494" fmla="*/ 1379003 h 3038603"/>
                <a:gd name="connsiteX2495" fmla="*/ 1609603 w 3402569"/>
                <a:gd name="connsiteY2495" fmla="*/ 1379018 h 3038603"/>
                <a:gd name="connsiteX2496" fmla="*/ 1609603 w 3402569"/>
                <a:gd name="connsiteY2496" fmla="*/ 1379032 h 3038603"/>
                <a:gd name="connsiteX2497" fmla="*/ 1322062 w 3402569"/>
                <a:gd name="connsiteY2497" fmla="*/ 1379032 h 3038603"/>
                <a:gd name="connsiteX2498" fmla="*/ 1298007 w 3402569"/>
                <a:gd name="connsiteY2498" fmla="*/ 1403086 h 3038603"/>
                <a:gd name="connsiteX2499" fmla="*/ 1298007 w 3402569"/>
                <a:gd name="connsiteY2499" fmla="*/ 1501927 h 3038603"/>
                <a:gd name="connsiteX2500" fmla="*/ 1299348 w 3402569"/>
                <a:gd name="connsiteY2500" fmla="*/ 1501927 h 3038603"/>
                <a:gd name="connsiteX2501" fmla="*/ 1299348 w 3402569"/>
                <a:gd name="connsiteY2501" fmla="*/ 1501942 h 3038603"/>
                <a:gd name="connsiteX2502" fmla="*/ 1299348 w 3402569"/>
                <a:gd name="connsiteY2502" fmla="*/ 1501956 h 3038603"/>
                <a:gd name="connsiteX2503" fmla="*/ 1304117 w 3402569"/>
                <a:gd name="connsiteY2503" fmla="*/ 1501956 h 3038603"/>
                <a:gd name="connsiteX2504" fmla="*/ 1304117 w 3402569"/>
                <a:gd name="connsiteY2504" fmla="*/ 1501942 h 3038603"/>
                <a:gd name="connsiteX2505" fmla="*/ 1304117 w 3402569"/>
                <a:gd name="connsiteY2505" fmla="*/ 1501927 h 3038603"/>
                <a:gd name="connsiteX2506" fmla="*/ 1299348 w 3402569"/>
                <a:gd name="connsiteY2506" fmla="*/ 1501927 h 3038603"/>
                <a:gd name="connsiteX2507" fmla="*/ 1299348 w 3402569"/>
                <a:gd name="connsiteY2507" fmla="*/ 1490795 h 3038603"/>
                <a:gd name="connsiteX2508" fmla="*/ 1743116 w 3402569"/>
                <a:gd name="connsiteY2508" fmla="*/ 1490795 h 3038603"/>
                <a:gd name="connsiteX2509" fmla="*/ 1743116 w 3402569"/>
                <a:gd name="connsiteY2509" fmla="*/ 1490780 h 3038603"/>
                <a:gd name="connsiteX2510" fmla="*/ 1743116 w 3402569"/>
                <a:gd name="connsiteY2510" fmla="*/ 1490764 h 3038603"/>
                <a:gd name="connsiteX2511" fmla="*/ 1299348 w 3402569"/>
                <a:gd name="connsiteY2511" fmla="*/ 1490764 h 3038603"/>
                <a:gd name="connsiteX2512" fmla="*/ 1299348 w 3402569"/>
                <a:gd name="connsiteY2512" fmla="*/ 1490749 h 3038603"/>
                <a:gd name="connsiteX2513" fmla="*/ 1743116 w 3402569"/>
                <a:gd name="connsiteY2513" fmla="*/ 1490749 h 3038603"/>
                <a:gd name="connsiteX2514" fmla="*/ 1743116 w 3402569"/>
                <a:gd name="connsiteY2514" fmla="*/ 1297519 h 3038603"/>
                <a:gd name="connsiteX2515" fmla="*/ 1403620 w 3402569"/>
                <a:gd name="connsiteY2515" fmla="*/ 1297475 h 3038603"/>
                <a:gd name="connsiteX2516" fmla="*/ 1403605 w 3402569"/>
                <a:gd name="connsiteY2516" fmla="*/ 1297490 h 3038603"/>
                <a:gd name="connsiteX2517" fmla="*/ 1743116 w 3402569"/>
                <a:gd name="connsiteY2517" fmla="*/ 1297490 h 3038603"/>
                <a:gd name="connsiteX2518" fmla="*/ 1743116 w 3402569"/>
                <a:gd name="connsiteY2518" fmla="*/ 1297475 h 3038603"/>
                <a:gd name="connsiteX2519" fmla="*/ 2038915 w 3402569"/>
                <a:gd name="connsiteY2519" fmla="*/ 1286179 h 3038603"/>
                <a:gd name="connsiteX2520" fmla="*/ 2038915 w 3402569"/>
                <a:gd name="connsiteY2520" fmla="*/ 1286194 h 3038603"/>
                <a:gd name="connsiteX2521" fmla="*/ 2143824 w 3402569"/>
                <a:gd name="connsiteY2521" fmla="*/ 1286194 h 3038603"/>
                <a:gd name="connsiteX2522" fmla="*/ 2143824 w 3402569"/>
                <a:gd name="connsiteY2522" fmla="*/ 1286179 h 3038603"/>
                <a:gd name="connsiteX2523" fmla="*/ 1478767 w 3402569"/>
                <a:gd name="connsiteY2523" fmla="*/ 1285121 h 3038603"/>
                <a:gd name="connsiteX2524" fmla="*/ 1478767 w 3402569"/>
                <a:gd name="connsiteY2524" fmla="*/ 1285136 h 3038603"/>
                <a:gd name="connsiteX2525" fmla="*/ 1478767 w 3402569"/>
                <a:gd name="connsiteY2525" fmla="*/ 1285150 h 3038603"/>
                <a:gd name="connsiteX2526" fmla="*/ 1691112 w 3402569"/>
                <a:gd name="connsiteY2526" fmla="*/ 1285150 h 3038603"/>
                <a:gd name="connsiteX2527" fmla="*/ 1691112 w 3402569"/>
                <a:gd name="connsiteY2527" fmla="*/ 1285136 h 3038603"/>
                <a:gd name="connsiteX2528" fmla="*/ 1691112 w 3402569"/>
                <a:gd name="connsiteY2528" fmla="*/ 1285121 h 3038603"/>
                <a:gd name="connsiteX2529" fmla="*/ 1415975 w 3402569"/>
                <a:gd name="connsiteY2529" fmla="*/ 1285121 h 3038603"/>
                <a:gd name="connsiteX2530" fmla="*/ 1415946 w 3402569"/>
                <a:gd name="connsiteY2530" fmla="*/ 1285150 h 3038603"/>
                <a:gd name="connsiteX2531" fmla="*/ 1466548 w 3402569"/>
                <a:gd name="connsiteY2531" fmla="*/ 1285150 h 3038603"/>
                <a:gd name="connsiteX2532" fmla="*/ 1466548 w 3402569"/>
                <a:gd name="connsiteY2532" fmla="*/ 1285136 h 3038603"/>
                <a:gd name="connsiteX2533" fmla="*/ 1466548 w 3402569"/>
                <a:gd name="connsiteY2533" fmla="*/ 1285121 h 3038603"/>
                <a:gd name="connsiteX2534" fmla="*/ 477674 w 3402569"/>
                <a:gd name="connsiteY2534" fmla="*/ 1267866 h 3038603"/>
                <a:gd name="connsiteX2535" fmla="*/ 479908 w 3402569"/>
                <a:gd name="connsiteY2535" fmla="*/ 1272187 h 3038603"/>
                <a:gd name="connsiteX2536" fmla="*/ 481697 w 3402569"/>
                <a:gd name="connsiteY2536" fmla="*/ 1278445 h 3038603"/>
                <a:gd name="connsiteX2537" fmla="*/ 481849 w 3402569"/>
                <a:gd name="connsiteY2537" fmla="*/ 1280022 h 3038603"/>
                <a:gd name="connsiteX2538" fmla="*/ 481694 w 3402569"/>
                <a:gd name="connsiteY2538" fmla="*/ 1278416 h 3038603"/>
                <a:gd name="connsiteX2539" fmla="*/ 479905 w 3402569"/>
                <a:gd name="connsiteY2539" fmla="*/ 1272173 h 3038603"/>
                <a:gd name="connsiteX2540" fmla="*/ 477686 w 3402569"/>
                <a:gd name="connsiteY2540" fmla="*/ 1267866 h 3038603"/>
                <a:gd name="connsiteX2541" fmla="*/ 477682 w 3402569"/>
                <a:gd name="connsiteY2541" fmla="*/ 1267866 h 3038603"/>
                <a:gd name="connsiteX2542" fmla="*/ 2038915 w 3402569"/>
                <a:gd name="connsiteY2542" fmla="*/ 1263395 h 3038603"/>
                <a:gd name="connsiteX2543" fmla="*/ 2038915 w 3402569"/>
                <a:gd name="connsiteY2543" fmla="*/ 1286150 h 3038603"/>
                <a:gd name="connsiteX2544" fmla="*/ 2038915 w 3402569"/>
                <a:gd name="connsiteY2544" fmla="*/ 1286165 h 3038603"/>
                <a:gd name="connsiteX2545" fmla="*/ 2143824 w 3402569"/>
                <a:gd name="connsiteY2545" fmla="*/ 1286165 h 3038603"/>
                <a:gd name="connsiteX2546" fmla="*/ 2143824 w 3402569"/>
                <a:gd name="connsiteY2546" fmla="*/ 1286150 h 3038603"/>
                <a:gd name="connsiteX2547" fmla="*/ 2143824 w 3402569"/>
                <a:gd name="connsiteY2547" fmla="*/ 1263395 h 3038603"/>
                <a:gd name="connsiteX2548" fmla="*/ 2038915 w 3402569"/>
                <a:gd name="connsiteY2548" fmla="*/ 1263366 h 3038603"/>
                <a:gd name="connsiteX2549" fmla="*/ 2038915 w 3402569"/>
                <a:gd name="connsiteY2549" fmla="*/ 1263380 h 3038603"/>
                <a:gd name="connsiteX2550" fmla="*/ 2143824 w 3402569"/>
                <a:gd name="connsiteY2550" fmla="*/ 1263380 h 3038603"/>
                <a:gd name="connsiteX2551" fmla="*/ 2143824 w 3402569"/>
                <a:gd name="connsiteY2551" fmla="*/ 1263366 h 3038603"/>
                <a:gd name="connsiteX2552" fmla="*/ 317927 w 3402569"/>
                <a:gd name="connsiteY2552" fmla="*/ 1256837 h 3038603"/>
                <a:gd name="connsiteX2553" fmla="*/ 317927 w 3402569"/>
                <a:gd name="connsiteY2553" fmla="*/ 1267822 h 3038603"/>
                <a:gd name="connsiteX2554" fmla="*/ 259066 w 3402569"/>
                <a:gd name="connsiteY2554" fmla="*/ 1267822 h 3038603"/>
                <a:gd name="connsiteX2555" fmla="*/ 243867 w 3402569"/>
                <a:gd name="connsiteY2555" fmla="*/ 1283021 h 3038603"/>
                <a:gd name="connsiteX2556" fmla="*/ 243867 w 3402569"/>
                <a:gd name="connsiteY2556" fmla="*/ 1283036 h 3038603"/>
                <a:gd name="connsiteX2557" fmla="*/ 243867 w 3402569"/>
                <a:gd name="connsiteY2557" fmla="*/ 1283050 h 3038603"/>
                <a:gd name="connsiteX2558" fmla="*/ 259066 w 3402569"/>
                <a:gd name="connsiteY2558" fmla="*/ 1267836 h 3038603"/>
                <a:gd name="connsiteX2559" fmla="*/ 317927 w 3402569"/>
                <a:gd name="connsiteY2559" fmla="*/ 1267836 h 3038603"/>
                <a:gd name="connsiteX2560" fmla="*/ 317927 w 3402569"/>
                <a:gd name="connsiteY2560" fmla="*/ 1267851 h 3038603"/>
                <a:gd name="connsiteX2561" fmla="*/ 317927 w 3402569"/>
                <a:gd name="connsiteY2561" fmla="*/ 1267866 h 3038603"/>
                <a:gd name="connsiteX2562" fmla="*/ 259066 w 3402569"/>
                <a:gd name="connsiteY2562" fmla="*/ 1267866 h 3038603"/>
                <a:gd name="connsiteX2563" fmla="*/ 243867 w 3402569"/>
                <a:gd name="connsiteY2563" fmla="*/ 1283065 h 3038603"/>
                <a:gd name="connsiteX2564" fmla="*/ 243867 w 3402569"/>
                <a:gd name="connsiteY2564" fmla="*/ 1478231 h 3038603"/>
                <a:gd name="connsiteX2565" fmla="*/ 259066 w 3402569"/>
                <a:gd name="connsiteY2565" fmla="*/ 1493582 h 3038603"/>
                <a:gd name="connsiteX2566" fmla="*/ 449510 w 3402569"/>
                <a:gd name="connsiteY2566" fmla="*/ 1493582 h 3038603"/>
                <a:gd name="connsiteX2567" fmla="*/ 454428 w 3402569"/>
                <a:gd name="connsiteY2567" fmla="*/ 1493582 h 3038603"/>
                <a:gd name="connsiteX2568" fmla="*/ 455618 w 3402569"/>
                <a:gd name="connsiteY2568" fmla="*/ 1493433 h 3038603"/>
                <a:gd name="connsiteX2569" fmla="*/ 469627 w 3402569"/>
                <a:gd name="connsiteY2569" fmla="*/ 1478231 h 3038603"/>
                <a:gd name="connsiteX2570" fmla="*/ 469627 w 3402569"/>
                <a:gd name="connsiteY2570" fmla="*/ 1340125 h 3038603"/>
                <a:gd name="connsiteX2571" fmla="*/ 482145 w 3402569"/>
                <a:gd name="connsiteY2571" fmla="*/ 1340125 h 3038603"/>
                <a:gd name="connsiteX2572" fmla="*/ 482145 w 3402569"/>
                <a:gd name="connsiteY2572" fmla="*/ 1435911 h 3038603"/>
                <a:gd name="connsiteX2573" fmla="*/ 517312 w 3402569"/>
                <a:gd name="connsiteY2573" fmla="*/ 1435911 h 3038603"/>
                <a:gd name="connsiteX2574" fmla="*/ 517312 w 3402569"/>
                <a:gd name="connsiteY2574" fmla="*/ 1435926 h 3038603"/>
                <a:gd name="connsiteX2575" fmla="*/ 517316 w 3402569"/>
                <a:gd name="connsiteY2575" fmla="*/ 1435926 h 3038603"/>
                <a:gd name="connsiteX2576" fmla="*/ 611786 w 3402569"/>
                <a:gd name="connsiteY2576" fmla="*/ 1435926 h 3038603"/>
                <a:gd name="connsiteX2577" fmla="*/ 611786 w 3402569"/>
                <a:gd name="connsiteY2577" fmla="*/ 1435911 h 3038603"/>
                <a:gd name="connsiteX2578" fmla="*/ 611786 w 3402569"/>
                <a:gd name="connsiteY2578" fmla="*/ 1352508 h 3038603"/>
                <a:gd name="connsiteX2579" fmla="*/ 624155 w 3402569"/>
                <a:gd name="connsiteY2579" fmla="*/ 1352508 h 3038603"/>
                <a:gd name="connsiteX2580" fmla="*/ 624155 w 3402569"/>
                <a:gd name="connsiteY2580" fmla="*/ 1448578 h 3038603"/>
                <a:gd name="connsiteX2581" fmla="*/ 624155 w 3402569"/>
                <a:gd name="connsiteY2581" fmla="*/ 1448593 h 3038603"/>
                <a:gd name="connsiteX2582" fmla="*/ 517309 w 3402569"/>
                <a:gd name="connsiteY2582" fmla="*/ 1448593 h 3038603"/>
                <a:gd name="connsiteX2583" fmla="*/ 487063 w 3402569"/>
                <a:gd name="connsiteY2583" fmla="*/ 1448593 h 3038603"/>
                <a:gd name="connsiteX2584" fmla="*/ 487063 w 3402569"/>
                <a:gd name="connsiteY2584" fmla="*/ 1448608 h 3038603"/>
                <a:gd name="connsiteX2585" fmla="*/ 487063 w 3402569"/>
                <a:gd name="connsiteY2585" fmla="*/ 1448622 h 3038603"/>
                <a:gd name="connsiteX2586" fmla="*/ 482145 w 3402569"/>
                <a:gd name="connsiteY2586" fmla="*/ 1448622 h 3038603"/>
                <a:gd name="connsiteX2587" fmla="*/ 482145 w 3402569"/>
                <a:gd name="connsiteY2587" fmla="*/ 1478231 h 3038603"/>
                <a:gd name="connsiteX2588" fmla="*/ 477525 w 3402569"/>
                <a:gd name="connsiteY2588" fmla="*/ 1493582 h 3038603"/>
                <a:gd name="connsiteX2589" fmla="*/ 477527 w 3402569"/>
                <a:gd name="connsiteY2589" fmla="*/ 1493582 h 3038603"/>
                <a:gd name="connsiteX2590" fmla="*/ 482142 w 3402569"/>
                <a:gd name="connsiteY2590" fmla="*/ 1478248 h 3038603"/>
                <a:gd name="connsiteX2591" fmla="*/ 482142 w 3402569"/>
                <a:gd name="connsiteY2591" fmla="*/ 1478263 h 3038603"/>
                <a:gd name="connsiteX2592" fmla="*/ 482142 w 3402569"/>
                <a:gd name="connsiteY2592" fmla="*/ 1478277 h 3038603"/>
                <a:gd name="connsiteX2593" fmla="*/ 477535 w 3402569"/>
                <a:gd name="connsiteY2593" fmla="*/ 1493582 h 3038603"/>
                <a:gd name="connsiteX2594" fmla="*/ 477531 w 3402569"/>
                <a:gd name="connsiteY2594" fmla="*/ 1493582 h 3038603"/>
                <a:gd name="connsiteX2595" fmla="*/ 477530 w 3402569"/>
                <a:gd name="connsiteY2595" fmla="*/ 1493582 h 3038603"/>
                <a:gd name="connsiteX2596" fmla="*/ 477525 w 3402569"/>
                <a:gd name="connsiteY2596" fmla="*/ 1493597 h 3038603"/>
                <a:gd name="connsiteX2597" fmla="*/ 477529 w 3402569"/>
                <a:gd name="connsiteY2597" fmla="*/ 1493597 h 3038603"/>
                <a:gd name="connsiteX2598" fmla="*/ 477534 w 3402569"/>
                <a:gd name="connsiteY2598" fmla="*/ 1493597 h 3038603"/>
                <a:gd name="connsiteX2599" fmla="*/ 477530 w 3402569"/>
                <a:gd name="connsiteY2599" fmla="*/ 1493611 h 3038603"/>
                <a:gd name="connsiteX2600" fmla="*/ 477525 w 3402569"/>
                <a:gd name="connsiteY2600" fmla="*/ 1493626 h 3038603"/>
                <a:gd name="connsiteX2601" fmla="*/ 477529 w 3402569"/>
                <a:gd name="connsiteY2601" fmla="*/ 1493626 h 3038603"/>
                <a:gd name="connsiteX2602" fmla="*/ 477534 w 3402569"/>
                <a:gd name="connsiteY2602" fmla="*/ 1493611 h 3038603"/>
                <a:gd name="connsiteX2603" fmla="*/ 477538 w 3402569"/>
                <a:gd name="connsiteY2603" fmla="*/ 1493597 h 3038603"/>
                <a:gd name="connsiteX2604" fmla="*/ 477534 w 3402569"/>
                <a:gd name="connsiteY2604" fmla="*/ 1493597 h 3038603"/>
                <a:gd name="connsiteX2605" fmla="*/ 477538 w 3402569"/>
                <a:gd name="connsiteY2605" fmla="*/ 1493582 h 3038603"/>
                <a:gd name="connsiteX2606" fmla="*/ 629970 w 3402569"/>
                <a:gd name="connsiteY2606" fmla="*/ 1493582 h 3038603"/>
                <a:gd name="connsiteX2607" fmla="*/ 645170 w 3402569"/>
                <a:gd name="connsiteY2607" fmla="*/ 1478231 h 3038603"/>
                <a:gd name="connsiteX2608" fmla="*/ 645170 w 3402569"/>
                <a:gd name="connsiteY2608" fmla="*/ 1283065 h 3038603"/>
                <a:gd name="connsiteX2609" fmla="*/ 644425 w 3402569"/>
                <a:gd name="connsiteY2609" fmla="*/ 1278445 h 3038603"/>
                <a:gd name="connsiteX2610" fmla="*/ 640550 w 3402569"/>
                <a:gd name="connsiteY2610" fmla="*/ 1272187 h 3038603"/>
                <a:gd name="connsiteX2611" fmla="*/ 629970 w 3402569"/>
                <a:gd name="connsiteY2611" fmla="*/ 1267866 h 3038603"/>
                <a:gd name="connsiteX2612" fmla="*/ 571109 w 3402569"/>
                <a:gd name="connsiteY2612" fmla="*/ 1267866 h 3038603"/>
                <a:gd name="connsiteX2613" fmla="*/ 571109 w 3402569"/>
                <a:gd name="connsiteY2613" fmla="*/ 1267851 h 3038603"/>
                <a:gd name="connsiteX2614" fmla="*/ 571109 w 3402569"/>
                <a:gd name="connsiteY2614" fmla="*/ 1267836 h 3038603"/>
                <a:gd name="connsiteX2615" fmla="*/ 629970 w 3402569"/>
                <a:gd name="connsiteY2615" fmla="*/ 1267836 h 3038603"/>
                <a:gd name="connsiteX2616" fmla="*/ 640550 w 3402569"/>
                <a:gd name="connsiteY2616" fmla="*/ 1272156 h 3038603"/>
                <a:gd name="connsiteX2617" fmla="*/ 644425 w 3402569"/>
                <a:gd name="connsiteY2617" fmla="*/ 1278416 h 3038603"/>
                <a:gd name="connsiteX2618" fmla="*/ 645170 w 3402569"/>
                <a:gd name="connsiteY2618" fmla="*/ 1283036 h 3038603"/>
                <a:gd name="connsiteX2619" fmla="*/ 645170 w 3402569"/>
                <a:gd name="connsiteY2619" fmla="*/ 1283021 h 3038603"/>
                <a:gd name="connsiteX2620" fmla="*/ 644425 w 3402569"/>
                <a:gd name="connsiteY2620" fmla="*/ 1278401 h 3038603"/>
                <a:gd name="connsiteX2621" fmla="*/ 640550 w 3402569"/>
                <a:gd name="connsiteY2621" fmla="*/ 1272141 h 3038603"/>
                <a:gd name="connsiteX2622" fmla="*/ 629970 w 3402569"/>
                <a:gd name="connsiteY2622" fmla="*/ 1267822 h 3038603"/>
                <a:gd name="connsiteX2623" fmla="*/ 571109 w 3402569"/>
                <a:gd name="connsiteY2623" fmla="*/ 1267822 h 3038603"/>
                <a:gd name="connsiteX2624" fmla="*/ 571109 w 3402569"/>
                <a:gd name="connsiteY2624" fmla="*/ 1256837 h 3038603"/>
                <a:gd name="connsiteX2625" fmla="*/ 493321 w 3402569"/>
                <a:gd name="connsiteY2625" fmla="*/ 1256837 h 3038603"/>
                <a:gd name="connsiteX2626" fmla="*/ 493321 w 3402569"/>
                <a:gd name="connsiteY2626" fmla="*/ 1267822 h 3038603"/>
                <a:gd name="connsiteX2627" fmla="*/ 477674 w 3402569"/>
                <a:gd name="connsiteY2627" fmla="*/ 1267822 h 3038603"/>
                <a:gd name="connsiteX2628" fmla="*/ 477681 w 3402569"/>
                <a:gd name="connsiteY2628" fmla="*/ 1267836 h 3038603"/>
                <a:gd name="connsiteX2629" fmla="*/ 477674 w 3402569"/>
                <a:gd name="connsiteY2629" fmla="*/ 1267836 h 3038603"/>
                <a:gd name="connsiteX2630" fmla="*/ 477682 w 3402569"/>
                <a:gd name="connsiteY2630" fmla="*/ 1267851 h 3038603"/>
                <a:gd name="connsiteX2631" fmla="*/ 477689 w 3402569"/>
                <a:gd name="connsiteY2631" fmla="*/ 1267866 h 3038603"/>
                <a:gd name="connsiteX2632" fmla="*/ 477694 w 3402569"/>
                <a:gd name="connsiteY2632" fmla="*/ 1267866 h 3038603"/>
                <a:gd name="connsiteX2633" fmla="*/ 479905 w 3402569"/>
                <a:gd name="connsiteY2633" fmla="*/ 1272141 h 3038603"/>
                <a:gd name="connsiteX2634" fmla="*/ 481694 w 3402569"/>
                <a:gd name="connsiteY2634" fmla="*/ 1278401 h 3038603"/>
                <a:gd name="connsiteX2635" fmla="*/ 482142 w 3402569"/>
                <a:gd name="connsiteY2635" fmla="*/ 1283021 h 3038603"/>
                <a:gd name="connsiteX2636" fmla="*/ 482142 w 3402569"/>
                <a:gd name="connsiteY2636" fmla="*/ 1283036 h 3038603"/>
                <a:gd name="connsiteX2637" fmla="*/ 482142 w 3402569"/>
                <a:gd name="connsiteY2637" fmla="*/ 1283041 h 3038603"/>
                <a:gd name="connsiteX2638" fmla="*/ 482145 w 3402569"/>
                <a:gd name="connsiteY2638" fmla="*/ 1283065 h 3038603"/>
                <a:gd name="connsiteX2639" fmla="*/ 482145 w 3402569"/>
                <a:gd name="connsiteY2639" fmla="*/ 1324297 h 3038603"/>
                <a:gd name="connsiteX2640" fmla="*/ 511053 w 3402569"/>
                <a:gd name="connsiteY2640" fmla="*/ 1324297 h 3038603"/>
                <a:gd name="connsiteX2641" fmla="*/ 511053 w 3402569"/>
                <a:gd name="connsiteY2641" fmla="*/ 1324312 h 3038603"/>
                <a:gd name="connsiteX2642" fmla="*/ 624157 w 3402569"/>
                <a:gd name="connsiteY2642" fmla="*/ 1324312 h 3038603"/>
                <a:gd name="connsiteX2643" fmla="*/ 624157 w 3402569"/>
                <a:gd name="connsiteY2643" fmla="*/ 1324329 h 3038603"/>
                <a:gd name="connsiteX2644" fmla="*/ 511053 w 3402569"/>
                <a:gd name="connsiteY2644" fmla="*/ 1324329 h 3038603"/>
                <a:gd name="connsiteX2645" fmla="*/ 482145 w 3402569"/>
                <a:gd name="connsiteY2645" fmla="*/ 1324329 h 3038603"/>
                <a:gd name="connsiteX2646" fmla="*/ 482145 w 3402569"/>
                <a:gd name="connsiteY2646" fmla="*/ 1324342 h 3038603"/>
                <a:gd name="connsiteX2647" fmla="*/ 504944 w 3402569"/>
                <a:gd name="connsiteY2647" fmla="*/ 1324342 h 3038603"/>
                <a:gd name="connsiteX2648" fmla="*/ 504944 w 3402569"/>
                <a:gd name="connsiteY2648" fmla="*/ 1336815 h 3038603"/>
                <a:gd name="connsiteX2649" fmla="*/ 482145 w 3402569"/>
                <a:gd name="connsiteY2649" fmla="*/ 1336815 h 3038603"/>
                <a:gd name="connsiteX2650" fmla="*/ 482145 w 3402569"/>
                <a:gd name="connsiteY2650" fmla="*/ 1336830 h 3038603"/>
                <a:gd name="connsiteX2651" fmla="*/ 504944 w 3402569"/>
                <a:gd name="connsiteY2651" fmla="*/ 1336830 h 3038603"/>
                <a:gd name="connsiteX2652" fmla="*/ 504944 w 3402569"/>
                <a:gd name="connsiteY2652" fmla="*/ 1336845 h 3038603"/>
                <a:gd name="connsiteX2653" fmla="*/ 504944 w 3402569"/>
                <a:gd name="connsiteY2653" fmla="*/ 1336859 h 3038603"/>
                <a:gd name="connsiteX2654" fmla="*/ 482145 w 3402569"/>
                <a:gd name="connsiteY2654" fmla="*/ 1336859 h 3038603"/>
                <a:gd name="connsiteX2655" fmla="*/ 482145 w 3402569"/>
                <a:gd name="connsiteY2655" fmla="*/ 1340093 h 3038603"/>
                <a:gd name="connsiteX2656" fmla="*/ 482145 w 3402569"/>
                <a:gd name="connsiteY2656" fmla="*/ 1340108 h 3038603"/>
                <a:gd name="connsiteX2657" fmla="*/ 469627 w 3402569"/>
                <a:gd name="connsiteY2657" fmla="*/ 1340108 h 3038603"/>
                <a:gd name="connsiteX2658" fmla="*/ 469627 w 3402569"/>
                <a:gd name="connsiteY2658" fmla="*/ 1340093 h 3038603"/>
                <a:gd name="connsiteX2659" fmla="*/ 469627 w 3402569"/>
                <a:gd name="connsiteY2659" fmla="*/ 1283065 h 3038603"/>
                <a:gd name="connsiteX2660" fmla="*/ 468882 w 3402569"/>
                <a:gd name="connsiteY2660" fmla="*/ 1278594 h 3038603"/>
                <a:gd name="connsiteX2661" fmla="*/ 468882 w 3402569"/>
                <a:gd name="connsiteY2661" fmla="*/ 1278580 h 3038603"/>
                <a:gd name="connsiteX2662" fmla="*/ 469627 w 3402569"/>
                <a:gd name="connsiteY2662" fmla="*/ 1283050 h 3038603"/>
                <a:gd name="connsiteX2663" fmla="*/ 469627 w 3402569"/>
                <a:gd name="connsiteY2663" fmla="*/ 1283036 h 3038603"/>
                <a:gd name="connsiteX2664" fmla="*/ 469627 w 3402569"/>
                <a:gd name="connsiteY2664" fmla="*/ 1283021 h 3038603"/>
                <a:gd name="connsiteX2665" fmla="*/ 468882 w 3402569"/>
                <a:gd name="connsiteY2665" fmla="*/ 1278550 h 3038603"/>
                <a:gd name="connsiteX2666" fmla="*/ 468882 w 3402569"/>
                <a:gd name="connsiteY2666" fmla="*/ 1278445 h 3038603"/>
                <a:gd name="connsiteX2667" fmla="*/ 465454 w 3402569"/>
                <a:gd name="connsiteY2667" fmla="*/ 1272784 h 3038603"/>
                <a:gd name="connsiteX2668" fmla="*/ 465007 w 3402569"/>
                <a:gd name="connsiteY2668" fmla="*/ 1272187 h 3038603"/>
                <a:gd name="connsiteX2669" fmla="*/ 455618 w 3402569"/>
                <a:gd name="connsiteY2669" fmla="*/ 1268015 h 3038603"/>
                <a:gd name="connsiteX2670" fmla="*/ 454428 w 3402569"/>
                <a:gd name="connsiteY2670" fmla="*/ 1267866 h 3038603"/>
                <a:gd name="connsiteX2671" fmla="*/ 395566 w 3402569"/>
                <a:gd name="connsiteY2671" fmla="*/ 1267866 h 3038603"/>
                <a:gd name="connsiteX2672" fmla="*/ 395566 w 3402569"/>
                <a:gd name="connsiteY2672" fmla="*/ 1267851 h 3038603"/>
                <a:gd name="connsiteX2673" fmla="*/ 395566 w 3402569"/>
                <a:gd name="connsiteY2673" fmla="*/ 1267836 h 3038603"/>
                <a:gd name="connsiteX2674" fmla="*/ 454428 w 3402569"/>
                <a:gd name="connsiteY2674" fmla="*/ 1267836 h 3038603"/>
                <a:gd name="connsiteX2675" fmla="*/ 455618 w 3402569"/>
                <a:gd name="connsiteY2675" fmla="*/ 1267983 h 3038603"/>
                <a:gd name="connsiteX2676" fmla="*/ 465007 w 3402569"/>
                <a:gd name="connsiteY2676" fmla="*/ 1272173 h 3038603"/>
                <a:gd name="connsiteX2677" fmla="*/ 465454 w 3402569"/>
                <a:gd name="connsiteY2677" fmla="*/ 1272767 h 3038603"/>
                <a:gd name="connsiteX2678" fmla="*/ 468882 w 3402569"/>
                <a:gd name="connsiteY2678" fmla="*/ 1278416 h 3038603"/>
                <a:gd name="connsiteX2679" fmla="*/ 468882 w 3402569"/>
                <a:gd name="connsiteY2679" fmla="*/ 1278401 h 3038603"/>
                <a:gd name="connsiteX2680" fmla="*/ 465454 w 3402569"/>
                <a:gd name="connsiteY2680" fmla="*/ 1272738 h 3038603"/>
                <a:gd name="connsiteX2681" fmla="*/ 465007 w 3402569"/>
                <a:gd name="connsiteY2681" fmla="*/ 1272141 h 3038603"/>
                <a:gd name="connsiteX2682" fmla="*/ 455618 w 3402569"/>
                <a:gd name="connsiteY2682" fmla="*/ 1267969 h 3038603"/>
                <a:gd name="connsiteX2683" fmla="*/ 454428 w 3402569"/>
                <a:gd name="connsiteY2683" fmla="*/ 1267822 h 3038603"/>
                <a:gd name="connsiteX2684" fmla="*/ 395566 w 3402569"/>
                <a:gd name="connsiteY2684" fmla="*/ 1267822 h 3038603"/>
                <a:gd name="connsiteX2685" fmla="*/ 395566 w 3402569"/>
                <a:gd name="connsiteY2685" fmla="*/ 1256837 h 3038603"/>
                <a:gd name="connsiteX2686" fmla="*/ 493321 w 3402569"/>
                <a:gd name="connsiteY2686" fmla="*/ 1256793 h 3038603"/>
                <a:gd name="connsiteX2687" fmla="*/ 493321 w 3402569"/>
                <a:gd name="connsiteY2687" fmla="*/ 1256808 h 3038603"/>
                <a:gd name="connsiteX2688" fmla="*/ 507327 w 3402569"/>
                <a:gd name="connsiteY2688" fmla="*/ 1256808 h 3038603"/>
                <a:gd name="connsiteX2689" fmla="*/ 571109 w 3402569"/>
                <a:gd name="connsiteY2689" fmla="*/ 1256808 h 3038603"/>
                <a:gd name="connsiteX2690" fmla="*/ 571109 w 3402569"/>
                <a:gd name="connsiteY2690" fmla="*/ 1256793 h 3038603"/>
                <a:gd name="connsiteX2691" fmla="*/ 507327 w 3402569"/>
                <a:gd name="connsiteY2691" fmla="*/ 1256793 h 3038603"/>
                <a:gd name="connsiteX2692" fmla="*/ 317927 w 3402569"/>
                <a:gd name="connsiteY2692" fmla="*/ 1256793 h 3038603"/>
                <a:gd name="connsiteX2693" fmla="*/ 317927 w 3402569"/>
                <a:gd name="connsiteY2693" fmla="*/ 1256808 h 3038603"/>
                <a:gd name="connsiteX2694" fmla="*/ 395566 w 3402569"/>
                <a:gd name="connsiteY2694" fmla="*/ 1256808 h 3038603"/>
                <a:gd name="connsiteX2695" fmla="*/ 395566 w 3402569"/>
                <a:gd name="connsiteY2695" fmla="*/ 1256793 h 3038603"/>
                <a:gd name="connsiteX2696" fmla="*/ 589447 w 3402569"/>
                <a:gd name="connsiteY2696" fmla="*/ 1255155 h 3038603"/>
                <a:gd name="connsiteX2697" fmla="*/ 589438 w 3402569"/>
                <a:gd name="connsiteY2697" fmla="*/ 1255169 h 3038603"/>
                <a:gd name="connsiteX2698" fmla="*/ 589448 w 3402569"/>
                <a:gd name="connsiteY2698" fmla="*/ 1255169 h 3038603"/>
                <a:gd name="connsiteX2699" fmla="*/ 589454 w 3402569"/>
                <a:gd name="connsiteY2699" fmla="*/ 1255169 h 3038603"/>
                <a:gd name="connsiteX2700" fmla="*/ 589463 w 3402569"/>
                <a:gd name="connsiteY2700" fmla="*/ 1255155 h 3038603"/>
                <a:gd name="connsiteX2701" fmla="*/ 589454 w 3402569"/>
                <a:gd name="connsiteY2701" fmla="*/ 1255155 h 3038603"/>
                <a:gd name="connsiteX2702" fmla="*/ 259064 w 3402569"/>
                <a:gd name="connsiteY2702" fmla="*/ 1255155 h 3038603"/>
                <a:gd name="connsiteX2703" fmla="*/ 299569 w 3402569"/>
                <a:gd name="connsiteY2703" fmla="*/ 1255155 h 3038603"/>
                <a:gd name="connsiteX2704" fmla="*/ 299578 w 3402569"/>
                <a:gd name="connsiteY2704" fmla="*/ 1255169 h 3038603"/>
                <a:gd name="connsiteX2705" fmla="*/ 299587 w 3402569"/>
                <a:gd name="connsiteY2705" fmla="*/ 1255184 h 3038603"/>
                <a:gd name="connsiteX2706" fmla="*/ 259064 w 3402569"/>
                <a:gd name="connsiteY2706" fmla="*/ 1255184 h 3038603"/>
                <a:gd name="connsiteX2707" fmla="*/ 231347 w 3402569"/>
                <a:gd name="connsiteY2707" fmla="*/ 1283050 h 3038603"/>
                <a:gd name="connsiteX2708" fmla="*/ 231347 w 3402569"/>
                <a:gd name="connsiteY2708" fmla="*/ 1283036 h 3038603"/>
                <a:gd name="connsiteX2709" fmla="*/ 231347 w 3402569"/>
                <a:gd name="connsiteY2709" fmla="*/ 1283021 h 3038603"/>
                <a:gd name="connsiteX2710" fmla="*/ 259064 w 3402569"/>
                <a:gd name="connsiteY2710" fmla="*/ 1255155 h 3038603"/>
                <a:gd name="connsiteX2711" fmla="*/ 2026546 w 3402569"/>
                <a:gd name="connsiteY2711" fmla="*/ 1251175 h 3038603"/>
                <a:gd name="connsiteX2712" fmla="*/ 2156192 w 3402569"/>
                <a:gd name="connsiteY2712" fmla="*/ 1251175 h 3038603"/>
                <a:gd name="connsiteX2713" fmla="*/ 2156192 w 3402569"/>
                <a:gd name="connsiteY2713" fmla="*/ 1423692 h 3038603"/>
                <a:gd name="connsiteX2714" fmla="*/ 2156192 w 3402569"/>
                <a:gd name="connsiteY2714" fmla="*/ 1423706 h 3038603"/>
                <a:gd name="connsiteX2715" fmla="*/ 2026546 w 3402569"/>
                <a:gd name="connsiteY2715" fmla="*/ 1423706 h 3038603"/>
                <a:gd name="connsiteX2716" fmla="*/ 2026546 w 3402569"/>
                <a:gd name="connsiteY2716" fmla="*/ 1423692 h 3038603"/>
                <a:gd name="connsiteX2717" fmla="*/ 1021734 w 3402569"/>
                <a:gd name="connsiteY2717" fmla="*/ 1246690 h 3038603"/>
                <a:gd name="connsiteX2718" fmla="*/ 1023374 w 3402569"/>
                <a:gd name="connsiteY2718" fmla="*/ 1246839 h 3038603"/>
                <a:gd name="connsiteX2719" fmla="*/ 1023384 w 3402569"/>
                <a:gd name="connsiteY2719" fmla="*/ 1246839 h 3038603"/>
                <a:gd name="connsiteX2720" fmla="*/ 1021743 w 3402569"/>
                <a:gd name="connsiteY2720" fmla="*/ 1246690 h 3038603"/>
                <a:gd name="connsiteX2721" fmla="*/ 989823 w 3402569"/>
                <a:gd name="connsiteY2721" fmla="*/ 1246690 h 3038603"/>
                <a:gd name="connsiteX2722" fmla="*/ 986864 w 3402569"/>
                <a:gd name="connsiteY2722" fmla="*/ 1246959 h 3038603"/>
                <a:gd name="connsiteX2723" fmla="*/ 986874 w 3402569"/>
                <a:gd name="connsiteY2723" fmla="*/ 1246959 h 3038603"/>
                <a:gd name="connsiteX2724" fmla="*/ 989833 w 3402569"/>
                <a:gd name="connsiteY2724" fmla="*/ 1246690 h 3038603"/>
                <a:gd name="connsiteX2725" fmla="*/ 897404 w 3402569"/>
                <a:gd name="connsiteY2725" fmla="*/ 1246690 h 3038603"/>
                <a:gd name="connsiteX2726" fmla="*/ 895965 w 3402569"/>
                <a:gd name="connsiteY2726" fmla="*/ 1246810 h 3038603"/>
                <a:gd name="connsiteX2727" fmla="*/ 895973 w 3402569"/>
                <a:gd name="connsiteY2727" fmla="*/ 1246810 h 3038603"/>
                <a:gd name="connsiteX2728" fmla="*/ 897412 w 3402569"/>
                <a:gd name="connsiteY2728" fmla="*/ 1246690 h 3038603"/>
                <a:gd name="connsiteX2729" fmla="*/ 808158 w 3402569"/>
                <a:gd name="connsiteY2729" fmla="*/ 1246690 h 3038603"/>
                <a:gd name="connsiteX2730" fmla="*/ 805064 w 3402569"/>
                <a:gd name="connsiteY2730" fmla="*/ 1246959 h 3038603"/>
                <a:gd name="connsiteX2731" fmla="*/ 805072 w 3402569"/>
                <a:gd name="connsiteY2731" fmla="*/ 1246959 h 3038603"/>
                <a:gd name="connsiteX2732" fmla="*/ 808166 w 3402569"/>
                <a:gd name="connsiteY2732" fmla="*/ 1246690 h 3038603"/>
                <a:gd name="connsiteX2733" fmla="*/ 586160 w 3402569"/>
                <a:gd name="connsiteY2733" fmla="*/ 1240714 h 3038603"/>
                <a:gd name="connsiteX2734" fmla="*/ 583774 w 3402569"/>
                <a:gd name="connsiteY2734" fmla="*/ 1243994 h 3038603"/>
                <a:gd name="connsiteX2735" fmla="*/ 582582 w 3402569"/>
                <a:gd name="connsiteY2735" fmla="*/ 1244290 h 3038603"/>
                <a:gd name="connsiteX2736" fmla="*/ 582586 w 3402569"/>
                <a:gd name="connsiteY2736" fmla="*/ 1244290 h 3038603"/>
                <a:gd name="connsiteX2737" fmla="*/ 583778 w 3402569"/>
                <a:gd name="connsiteY2737" fmla="*/ 1243994 h 3038603"/>
                <a:gd name="connsiteX2738" fmla="*/ 586160 w 3402569"/>
                <a:gd name="connsiteY2738" fmla="*/ 1240720 h 3038603"/>
                <a:gd name="connsiteX2739" fmla="*/ 478419 w 3402569"/>
                <a:gd name="connsiteY2739" fmla="*/ 1240714 h 3038603"/>
                <a:gd name="connsiteX2740" fmla="*/ 478419 w 3402569"/>
                <a:gd name="connsiteY2740" fmla="*/ 1240728 h 3038603"/>
                <a:gd name="connsiteX2741" fmla="*/ 478419 w 3402569"/>
                <a:gd name="connsiteY2741" fmla="*/ 1240745 h 3038603"/>
                <a:gd name="connsiteX2742" fmla="*/ 480952 w 3402569"/>
                <a:gd name="connsiteY2742" fmla="*/ 1244023 h 3038603"/>
                <a:gd name="connsiteX2743" fmla="*/ 481996 w 3402569"/>
                <a:gd name="connsiteY2743" fmla="*/ 1244321 h 3038603"/>
                <a:gd name="connsiteX2744" fmla="*/ 482000 w 3402569"/>
                <a:gd name="connsiteY2744" fmla="*/ 1244321 h 3038603"/>
                <a:gd name="connsiteX2745" fmla="*/ 480956 w 3402569"/>
                <a:gd name="connsiteY2745" fmla="*/ 1244023 h 3038603"/>
                <a:gd name="connsiteX2746" fmla="*/ 478423 w 3402569"/>
                <a:gd name="connsiteY2746" fmla="*/ 1240745 h 3038603"/>
                <a:gd name="connsiteX2747" fmla="*/ 478423 w 3402569"/>
                <a:gd name="connsiteY2747" fmla="*/ 1240728 h 3038603"/>
                <a:gd name="connsiteX2748" fmla="*/ 478423 w 3402569"/>
                <a:gd name="connsiteY2748" fmla="*/ 1240720 h 3038603"/>
                <a:gd name="connsiteX2749" fmla="*/ 465900 w 3402569"/>
                <a:gd name="connsiteY2749" fmla="*/ 1240714 h 3038603"/>
                <a:gd name="connsiteX2750" fmla="*/ 475128 w 3402569"/>
                <a:gd name="connsiteY2750" fmla="*/ 1255155 h 3038603"/>
                <a:gd name="connsiteX2751" fmla="*/ 475118 w 3402569"/>
                <a:gd name="connsiteY2751" fmla="*/ 1255155 h 3038603"/>
                <a:gd name="connsiteX2752" fmla="*/ 475109 w 3402569"/>
                <a:gd name="connsiteY2752" fmla="*/ 1255155 h 3038603"/>
                <a:gd name="connsiteX2753" fmla="*/ 465900 w 3402569"/>
                <a:gd name="connsiteY2753" fmla="*/ 1240745 h 3038603"/>
                <a:gd name="connsiteX2754" fmla="*/ 465900 w 3402569"/>
                <a:gd name="connsiteY2754" fmla="*/ 1240728 h 3038603"/>
                <a:gd name="connsiteX2755" fmla="*/ 410617 w 3402569"/>
                <a:gd name="connsiteY2755" fmla="*/ 1240714 h 3038603"/>
                <a:gd name="connsiteX2756" fmla="*/ 408082 w 3402569"/>
                <a:gd name="connsiteY2756" fmla="*/ 1243994 h 3038603"/>
                <a:gd name="connsiteX2757" fmla="*/ 407040 w 3402569"/>
                <a:gd name="connsiteY2757" fmla="*/ 1244290 h 3038603"/>
                <a:gd name="connsiteX2758" fmla="*/ 407045 w 3402569"/>
                <a:gd name="connsiteY2758" fmla="*/ 1244290 h 3038603"/>
                <a:gd name="connsiteX2759" fmla="*/ 408087 w 3402569"/>
                <a:gd name="connsiteY2759" fmla="*/ 1243994 h 3038603"/>
                <a:gd name="connsiteX2760" fmla="*/ 410617 w 3402569"/>
                <a:gd name="connsiteY2760" fmla="*/ 1240721 h 3038603"/>
                <a:gd name="connsiteX2761" fmla="*/ 302877 w 3402569"/>
                <a:gd name="connsiteY2761" fmla="*/ 1240714 h 3038603"/>
                <a:gd name="connsiteX2762" fmla="*/ 302877 w 3402569"/>
                <a:gd name="connsiteY2762" fmla="*/ 1240728 h 3038603"/>
                <a:gd name="connsiteX2763" fmla="*/ 302877 w 3402569"/>
                <a:gd name="connsiteY2763" fmla="*/ 1240745 h 3038603"/>
                <a:gd name="connsiteX2764" fmla="*/ 305410 w 3402569"/>
                <a:gd name="connsiteY2764" fmla="*/ 1244023 h 3038603"/>
                <a:gd name="connsiteX2765" fmla="*/ 306453 w 3402569"/>
                <a:gd name="connsiteY2765" fmla="*/ 1244321 h 3038603"/>
                <a:gd name="connsiteX2766" fmla="*/ 306458 w 3402569"/>
                <a:gd name="connsiteY2766" fmla="*/ 1244321 h 3038603"/>
                <a:gd name="connsiteX2767" fmla="*/ 305415 w 3402569"/>
                <a:gd name="connsiteY2767" fmla="*/ 1244023 h 3038603"/>
                <a:gd name="connsiteX2768" fmla="*/ 302882 w 3402569"/>
                <a:gd name="connsiteY2768" fmla="*/ 1240745 h 3038603"/>
                <a:gd name="connsiteX2769" fmla="*/ 302882 w 3402569"/>
                <a:gd name="connsiteY2769" fmla="*/ 1240728 h 3038603"/>
                <a:gd name="connsiteX2770" fmla="*/ 302882 w 3402569"/>
                <a:gd name="connsiteY2770" fmla="*/ 1240720 h 3038603"/>
                <a:gd name="connsiteX2771" fmla="*/ 290357 w 3402569"/>
                <a:gd name="connsiteY2771" fmla="*/ 1240714 h 3038603"/>
                <a:gd name="connsiteX2772" fmla="*/ 299578 w 3402569"/>
                <a:gd name="connsiteY2772" fmla="*/ 1255155 h 3038603"/>
                <a:gd name="connsiteX2773" fmla="*/ 299569 w 3402569"/>
                <a:gd name="connsiteY2773" fmla="*/ 1255155 h 3038603"/>
                <a:gd name="connsiteX2774" fmla="*/ 290357 w 3402569"/>
                <a:gd name="connsiteY2774" fmla="*/ 1240745 h 3038603"/>
                <a:gd name="connsiteX2775" fmla="*/ 290357 w 3402569"/>
                <a:gd name="connsiteY2775" fmla="*/ 1240728 h 3038603"/>
                <a:gd name="connsiteX2776" fmla="*/ 1466548 w 3402569"/>
                <a:gd name="connsiteY2776" fmla="*/ 1234549 h 3038603"/>
                <a:gd name="connsiteX2777" fmla="*/ 1415990 w 3402569"/>
                <a:gd name="connsiteY2777" fmla="*/ 1285106 h 3038603"/>
                <a:gd name="connsiteX2778" fmla="*/ 1466548 w 3402569"/>
                <a:gd name="connsiteY2778" fmla="*/ 1285106 h 3038603"/>
                <a:gd name="connsiteX2779" fmla="*/ 988503 w 3402569"/>
                <a:gd name="connsiteY2779" fmla="*/ 1234321 h 3038603"/>
                <a:gd name="connsiteX2780" fmla="*/ 986865 w 3402569"/>
                <a:gd name="connsiteY2780" fmla="*/ 1234620 h 3038603"/>
                <a:gd name="connsiteX2781" fmla="*/ 986874 w 3402569"/>
                <a:gd name="connsiteY2781" fmla="*/ 1234620 h 3038603"/>
                <a:gd name="connsiteX2782" fmla="*/ 988512 w 3402569"/>
                <a:gd name="connsiteY2782" fmla="*/ 1234321 h 3038603"/>
                <a:gd name="connsiteX2783" fmla="*/ 988505 w 3402569"/>
                <a:gd name="connsiteY2783" fmla="*/ 1234321 h 3038603"/>
                <a:gd name="connsiteX2784" fmla="*/ 896859 w 3402569"/>
                <a:gd name="connsiteY2784" fmla="*/ 1234321 h 3038603"/>
                <a:gd name="connsiteX2785" fmla="*/ 895966 w 3402569"/>
                <a:gd name="connsiteY2785" fmla="*/ 1234470 h 3038603"/>
                <a:gd name="connsiteX2786" fmla="*/ 895974 w 3402569"/>
                <a:gd name="connsiteY2786" fmla="*/ 1234470 h 3038603"/>
                <a:gd name="connsiteX2787" fmla="*/ 896868 w 3402569"/>
                <a:gd name="connsiteY2787" fmla="*/ 1234321 h 3038603"/>
                <a:gd name="connsiteX2788" fmla="*/ 896862 w 3402569"/>
                <a:gd name="connsiteY2788" fmla="*/ 1234321 h 3038603"/>
                <a:gd name="connsiteX2789" fmla="*/ 806852 w 3402569"/>
                <a:gd name="connsiteY2789" fmla="*/ 1234321 h 3038603"/>
                <a:gd name="connsiteX2790" fmla="*/ 805065 w 3402569"/>
                <a:gd name="connsiteY2790" fmla="*/ 1234620 h 3038603"/>
                <a:gd name="connsiteX2791" fmla="*/ 805072 w 3402569"/>
                <a:gd name="connsiteY2791" fmla="*/ 1234620 h 3038603"/>
                <a:gd name="connsiteX2792" fmla="*/ 806859 w 3402569"/>
                <a:gd name="connsiteY2792" fmla="*/ 1234321 h 3038603"/>
                <a:gd name="connsiteX2793" fmla="*/ 806853 w 3402569"/>
                <a:gd name="connsiteY2793" fmla="*/ 1234321 h 3038603"/>
                <a:gd name="connsiteX2794" fmla="*/ 991189 w 3402569"/>
                <a:gd name="connsiteY2794" fmla="*/ 1230134 h 3038603"/>
                <a:gd name="connsiteX2795" fmla="*/ 988505 w 3402569"/>
                <a:gd name="connsiteY2795" fmla="*/ 1234307 h 3038603"/>
                <a:gd name="connsiteX2796" fmla="*/ 988512 w 3402569"/>
                <a:gd name="connsiteY2796" fmla="*/ 1234307 h 3038603"/>
                <a:gd name="connsiteX2797" fmla="*/ 991189 w 3402569"/>
                <a:gd name="connsiteY2797" fmla="*/ 1230145 h 3038603"/>
                <a:gd name="connsiteX2798" fmla="*/ 928153 w 3402569"/>
                <a:gd name="connsiteY2798" fmla="*/ 1230134 h 3038603"/>
                <a:gd name="connsiteX2799" fmla="*/ 928153 w 3402569"/>
                <a:gd name="connsiteY2799" fmla="*/ 1230149 h 3038603"/>
                <a:gd name="connsiteX2800" fmla="*/ 930837 w 3402569"/>
                <a:gd name="connsiteY2800" fmla="*/ 1234321 h 3038603"/>
                <a:gd name="connsiteX2801" fmla="*/ 930843 w 3402569"/>
                <a:gd name="connsiteY2801" fmla="*/ 1234321 h 3038603"/>
                <a:gd name="connsiteX2802" fmla="*/ 930843 w 3402569"/>
                <a:gd name="connsiteY2802" fmla="*/ 1234321 h 3038603"/>
                <a:gd name="connsiteX2803" fmla="*/ 928160 w 3402569"/>
                <a:gd name="connsiteY2803" fmla="*/ 1230149 h 3038603"/>
                <a:gd name="connsiteX2804" fmla="*/ 928160 w 3402569"/>
                <a:gd name="connsiteY2804" fmla="*/ 1230144 h 3038603"/>
                <a:gd name="connsiteX2805" fmla="*/ 915785 w 3402569"/>
                <a:gd name="connsiteY2805" fmla="*/ 1230134 h 3038603"/>
                <a:gd name="connsiteX2806" fmla="*/ 916380 w 3402569"/>
                <a:gd name="connsiteY2806" fmla="*/ 1234292 h 3038603"/>
                <a:gd name="connsiteX2807" fmla="*/ 916378 w 3402569"/>
                <a:gd name="connsiteY2807" fmla="*/ 1234292 h 3038603"/>
                <a:gd name="connsiteX2808" fmla="*/ 915785 w 3402569"/>
                <a:gd name="connsiteY2808" fmla="*/ 1230149 h 3038603"/>
                <a:gd name="connsiteX2809" fmla="*/ 809536 w 3402569"/>
                <a:gd name="connsiteY2809" fmla="*/ 1230134 h 3038603"/>
                <a:gd name="connsiteX2810" fmla="*/ 806853 w 3402569"/>
                <a:gd name="connsiteY2810" fmla="*/ 1234307 h 3038603"/>
                <a:gd name="connsiteX2811" fmla="*/ 806859 w 3402569"/>
                <a:gd name="connsiteY2811" fmla="*/ 1234307 h 3038603"/>
                <a:gd name="connsiteX2812" fmla="*/ 809536 w 3402569"/>
                <a:gd name="connsiteY2812" fmla="*/ 1230143 h 3038603"/>
                <a:gd name="connsiteX2813" fmla="*/ 746501 w 3402569"/>
                <a:gd name="connsiteY2813" fmla="*/ 1230134 h 3038603"/>
                <a:gd name="connsiteX2814" fmla="*/ 746501 w 3402569"/>
                <a:gd name="connsiteY2814" fmla="*/ 1230149 h 3038603"/>
                <a:gd name="connsiteX2815" fmla="*/ 749175 w 3402569"/>
                <a:gd name="connsiteY2815" fmla="*/ 1234307 h 3038603"/>
                <a:gd name="connsiteX2816" fmla="*/ 749184 w 3402569"/>
                <a:gd name="connsiteY2816" fmla="*/ 1234321 h 3038603"/>
                <a:gd name="connsiteX2817" fmla="*/ 749189 w 3402569"/>
                <a:gd name="connsiteY2817" fmla="*/ 1234321 h 3038603"/>
                <a:gd name="connsiteX2818" fmla="*/ 749189 w 3402569"/>
                <a:gd name="connsiteY2818" fmla="*/ 1234321 h 3038603"/>
                <a:gd name="connsiteX2819" fmla="*/ 749180 w 3402569"/>
                <a:gd name="connsiteY2819" fmla="*/ 1234307 h 3038603"/>
                <a:gd name="connsiteX2820" fmla="*/ 746506 w 3402569"/>
                <a:gd name="connsiteY2820" fmla="*/ 1230149 h 3038603"/>
                <a:gd name="connsiteX2821" fmla="*/ 746506 w 3402569"/>
                <a:gd name="connsiteY2821" fmla="*/ 1230142 h 3038603"/>
                <a:gd name="connsiteX2822" fmla="*/ 734130 w 3402569"/>
                <a:gd name="connsiteY2822" fmla="*/ 1230134 h 3038603"/>
                <a:gd name="connsiteX2823" fmla="*/ 734725 w 3402569"/>
                <a:gd name="connsiteY2823" fmla="*/ 1234292 h 3038603"/>
                <a:gd name="connsiteX2824" fmla="*/ 734723 w 3402569"/>
                <a:gd name="connsiteY2824" fmla="*/ 1234292 h 3038603"/>
                <a:gd name="connsiteX2825" fmla="*/ 734130 w 3402569"/>
                <a:gd name="connsiteY2825" fmla="*/ 1230149 h 3038603"/>
                <a:gd name="connsiteX2826" fmla="*/ 1094305 w 3402569"/>
                <a:gd name="connsiteY2826" fmla="*/ 1229985 h 3038603"/>
                <a:gd name="connsiteX2827" fmla="*/ 1094305 w 3402569"/>
                <a:gd name="connsiteY2827" fmla="*/ 1230000 h 3038603"/>
                <a:gd name="connsiteX2828" fmla="*/ 1093713 w 3402569"/>
                <a:gd name="connsiteY2828" fmla="*/ 1234292 h 3038603"/>
                <a:gd name="connsiteX2829" fmla="*/ 1093711 w 3402569"/>
                <a:gd name="connsiteY2829" fmla="*/ 1234292 h 3038603"/>
                <a:gd name="connsiteX2830" fmla="*/ 1006684 w 3402569"/>
                <a:gd name="connsiteY2830" fmla="*/ 1229985 h 3038603"/>
                <a:gd name="connsiteX2831" fmla="*/ 1007279 w 3402569"/>
                <a:gd name="connsiteY2831" fmla="*/ 1234292 h 3038603"/>
                <a:gd name="connsiteX2832" fmla="*/ 1007277 w 3402569"/>
                <a:gd name="connsiteY2832" fmla="*/ 1234292 h 3038603"/>
                <a:gd name="connsiteX2833" fmla="*/ 1006684 w 3402569"/>
                <a:gd name="connsiteY2833" fmla="*/ 1230000 h 3038603"/>
                <a:gd name="connsiteX2834" fmla="*/ 900439 w 3402569"/>
                <a:gd name="connsiteY2834" fmla="*/ 1229985 h 3038603"/>
                <a:gd name="connsiteX2835" fmla="*/ 896862 w 3402569"/>
                <a:gd name="connsiteY2835" fmla="*/ 1234307 h 3038603"/>
                <a:gd name="connsiteX2836" fmla="*/ 896868 w 3402569"/>
                <a:gd name="connsiteY2836" fmla="*/ 1234307 h 3038603"/>
                <a:gd name="connsiteX2837" fmla="*/ 900439 w 3402569"/>
                <a:gd name="connsiteY2837" fmla="*/ 1229993 h 3038603"/>
                <a:gd name="connsiteX2838" fmla="*/ 837402 w 3402569"/>
                <a:gd name="connsiteY2838" fmla="*/ 1229985 h 3038603"/>
                <a:gd name="connsiteX2839" fmla="*/ 837402 w 3402569"/>
                <a:gd name="connsiteY2839" fmla="*/ 1230000 h 3038603"/>
                <a:gd name="connsiteX2840" fmla="*/ 840831 w 3402569"/>
                <a:gd name="connsiteY2840" fmla="*/ 1234321 h 3038603"/>
                <a:gd name="connsiteX2841" fmla="*/ 840837 w 3402569"/>
                <a:gd name="connsiteY2841" fmla="*/ 1234321 h 3038603"/>
                <a:gd name="connsiteX2842" fmla="*/ 840837 w 3402569"/>
                <a:gd name="connsiteY2842" fmla="*/ 1234321 h 3038603"/>
                <a:gd name="connsiteX2843" fmla="*/ 837408 w 3402569"/>
                <a:gd name="connsiteY2843" fmla="*/ 1230000 h 3038603"/>
                <a:gd name="connsiteX2844" fmla="*/ 837408 w 3402569"/>
                <a:gd name="connsiteY2844" fmla="*/ 1229993 h 3038603"/>
                <a:gd name="connsiteX2845" fmla="*/ 825033 w 3402569"/>
                <a:gd name="connsiteY2845" fmla="*/ 1229985 h 3038603"/>
                <a:gd name="connsiteX2846" fmla="*/ 825626 w 3402569"/>
                <a:gd name="connsiteY2846" fmla="*/ 1234292 h 3038603"/>
                <a:gd name="connsiteX2847" fmla="*/ 825624 w 3402569"/>
                <a:gd name="connsiteY2847" fmla="*/ 1234292 h 3038603"/>
                <a:gd name="connsiteX2848" fmla="*/ 825033 w 3402569"/>
                <a:gd name="connsiteY2848" fmla="*/ 1230000 h 3038603"/>
                <a:gd name="connsiteX2849" fmla="*/ 2036084 w 3402569"/>
                <a:gd name="connsiteY2849" fmla="*/ 1200777 h 3038603"/>
                <a:gd name="connsiteX2850" fmla="*/ 2036084 w 3402569"/>
                <a:gd name="connsiteY2850" fmla="*/ 1200794 h 3038603"/>
                <a:gd name="connsiteX2851" fmla="*/ 2036084 w 3402569"/>
                <a:gd name="connsiteY2851" fmla="*/ 1200808 h 3038603"/>
                <a:gd name="connsiteX2852" fmla="*/ 2146953 w 3402569"/>
                <a:gd name="connsiteY2852" fmla="*/ 1200808 h 3038603"/>
                <a:gd name="connsiteX2853" fmla="*/ 2146953 w 3402569"/>
                <a:gd name="connsiteY2853" fmla="*/ 1200794 h 3038603"/>
                <a:gd name="connsiteX2854" fmla="*/ 2146953 w 3402569"/>
                <a:gd name="connsiteY2854" fmla="*/ 1200777 h 3038603"/>
                <a:gd name="connsiteX2855" fmla="*/ 1826416 w 3402569"/>
                <a:gd name="connsiteY2855" fmla="*/ 1200777 h 3038603"/>
                <a:gd name="connsiteX2856" fmla="*/ 1826416 w 3402569"/>
                <a:gd name="connsiteY2856" fmla="*/ 1200794 h 3038603"/>
                <a:gd name="connsiteX2857" fmla="*/ 1937286 w 3402569"/>
                <a:gd name="connsiteY2857" fmla="*/ 1200794 h 3038603"/>
                <a:gd name="connsiteX2858" fmla="*/ 1937286 w 3402569"/>
                <a:gd name="connsiteY2858" fmla="*/ 1200777 h 3038603"/>
                <a:gd name="connsiteX2859" fmla="*/ 2023865 w 3402569"/>
                <a:gd name="connsiteY2859" fmla="*/ 1196636 h 3038603"/>
                <a:gd name="connsiteX2860" fmla="*/ 2005534 w 3402569"/>
                <a:gd name="connsiteY2860" fmla="*/ 1218839 h 3038603"/>
                <a:gd name="connsiteX2861" fmla="*/ 2002107 w 3402569"/>
                <a:gd name="connsiteY2861" fmla="*/ 1236572 h 3038603"/>
                <a:gd name="connsiteX2862" fmla="*/ 2002107 w 3402569"/>
                <a:gd name="connsiteY2862" fmla="*/ 1243532 h 3038603"/>
                <a:gd name="connsiteX2863" fmla="*/ 2001660 w 3402569"/>
                <a:gd name="connsiteY2863" fmla="*/ 1246810 h 3038603"/>
                <a:gd name="connsiteX2864" fmla="*/ 2001364 w 3402569"/>
                <a:gd name="connsiteY2864" fmla="*/ 1252173 h 3038603"/>
                <a:gd name="connsiteX2865" fmla="*/ 2001364 w 3402569"/>
                <a:gd name="connsiteY2865" fmla="*/ 1252188 h 3038603"/>
                <a:gd name="connsiteX2866" fmla="*/ 2001364 w 3402569"/>
                <a:gd name="connsiteY2866" fmla="*/ 1252204 h 3038603"/>
                <a:gd name="connsiteX2867" fmla="*/ 2001660 w 3402569"/>
                <a:gd name="connsiteY2867" fmla="*/ 1246839 h 3038603"/>
                <a:gd name="connsiteX2868" fmla="*/ 2002107 w 3402569"/>
                <a:gd name="connsiteY2868" fmla="*/ 1243561 h 3038603"/>
                <a:gd name="connsiteX2869" fmla="*/ 2002107 w 3402569"/>
                <a:gd name="connsiteY2869" fmla="*/ 1470052 h 3038603"/>
                <a:gd name="connsiteX2870" fmla="*/ 2007473 w 3402569"/>
                <a:gd name="connsiteY2870" fmla="*/ 1483761 h 3038603"/>
                <a:gd name="connsiteX2871" fmla="*/ 2022821 w 3402569"/>
                <a:gd name="connsiteY2871" fmla="*/ 1490764 h 3038603"/>
                <a:gd name="connsiteX2872" fmla="*/ 2160363 w 3402569"/>
                <a:gd name="connsiteY2872" fmla="*/ 1490764 h 3038603"/>
                <a:gd name="connsiteX2873" fmla="*/ 2181077 w 3402569"/>
                <a:gd name="connsiteY2873" fmla="*/ 1470052 h 3038603"/>
                <a:gd name="connsiteX2874" fmla="*/ 2181077 w 3402569"/>
                <a:gd name="connsiteY2874" fmla="*/ 1236572 h 3038603"/>
                <a:gd name="connsiteX2875" fmla="*/ 2180333 w 3402569"/>
                <a:gd name="connsiteY2875" fmla="*/ 1228973 h 3038603"/>
                <a:gd name="connsiteX2876" fmla="*/ 2180333 w 3402569"/>
                <a:gd name="connsiteY2876" fmla="*/ 1228958 h 3038603"/>
                <a:gd name="connsiteX2877" fmla="*/ 2180335 w 3402569"/>
                <a:gd name="connsiteY2877" fmla="*/ 1228962 h 3038603"/>
                <a:gd name="connsiteX2878" fmla="*/ 2181673 w 3402569"/>
                <a:gd name="connsiteY2878" fmla="*/ 1231341 h 3038603"/>
                <a:gd name="connsiteX2879" fmla="*/ 2182866 w 3402569"/>
                <a:gd name="connsiteY2879" fmla="*/ 1233725 h 3038603"/>
                <a:gd name="connsiteX2880" fmla="*/ 2183015 w 3402569"/>
                <a:gd name="connsiteY2880" fmla="*/ 1234172 h 3038603"/>
                <a:gd name="connsiteX2881" fmla="*/ 2184802 w 3402569"/>
                <a:gd name="connsiteY2881" fmla="*/ 1239538 h 3038603"/>
                <a:gd name="connsiteX2882" fmla="*/ 2185846 w 3402569"/>
                <a:gd name="connsiteY2882" fmla="*/ 1244008 h 3038603"/>
                <a:gd name="connsiteX2883" fmla="*/ 2186144 w 3402569"/>
                <a:gd name="connsiteY2883" fmla="*/ 1246839 h 3038603"/>
                <a:gd name="connsiteX2884" fmla="*/ 2186591 w 3402569"/>
                <a:gd name="connsiteY2884" fmla="*/ 1252204 h 3038603"/>
                <a:gd name="connsiteX2885" fmla="*/ 2186591 w 3402569"/>
                <a:gd name="connsiteY2885" fmla="*/ 1252188 h 3038603"/>
                <a:gd name="connsiteX2886" fmla="*/ 2186591 w 3402569"/>
                <a:gd name="connsiteY2886" fmla="*/ 1252173 h 3038603"/>
                <a:gd name="connsiteX2887" fmla="*/ 2186144 w 3402569"/>
                <a:gd name="connsiteY2887" fmla="*/ 1246810 h 3038603"/>
                <a:gd name="connsiteX2888" fmla="*/ 2185846 w 3402569"/>
                <a:gd name="connsiteY2888" fmla="*/ 1243977 h 3038603"/>
                <a:gd name="connsiteX2889" fmla="*/ 2184802 w 3402569"/>
                <a:gd name="connsiteY2889" fmla="*/ 1239508 h 3038603"/>
                <a:gd name="connsiteX2890" fmla="*/ 2183015 w 3402569"/>
                <a:gd name="connsiteY2890" fmla="*/ 1234143 h 3038603"/>
                <a:gd name="connsiteX2891" fmla="*/ 2182866 w 3402569"/>
                <a:gd name="connsiteY2891" fmla="*/ 1233696 h 3038603"/>
                <a:gd name="connsiteX2892" fmla="*/ 2181673 w 3402569"/>
                <a:gd name="connsiteY2892" fmla="*/ 1231312 h 3038603"/>
                <a:gd name="connsiteX2893" fmla="*/ 2180333 w 3402569"/>
                <a:gd name="connsiteY2893" fmla="*/ 1228927 h 3038603"/>
                <a:gd name="connsiteX2894" fmla="*/ 2180333 w 3402569"/>
                <a:gd name="connsiteY2894" fmla="*/ 1228824 h 3038603"/>
                <a:gd name="connsiteX2895" fmla="*/ 2173924 w 3402569"/>
                <a:gd name="connsiteY2895" fmla="*/ 1211835 h 3038603"/>
                <a:gd name="connsiteX2896" fmla="*/ 2173924 w 3402569"/>
                <a:gd name="connsiteY2896" fmla="*/ 1211820 h 3038603"/>
                <a:gd name="connsiteX2897" fmla="*/ 2173924 w 3402569"/>
                <a:gd name="connsiteY2897" fmla="*/ 1211806 h 3038603"/>
                <a:gd name="connsiteX2898" fmla="*/ 2180333 w 3402569"/>
                <a:gd name="connsiteY2898" fmla="*/ 1228792 h 3038603"/>
                <a:gd name="connsiteX2899" fmla="*/ 2180333 w 3402569"/>
                <a:gd name="connsiteY2899" fmla="*/ 1228778 h 3038603"/>
                <a:gd name="connsiteX2900" fmla="*/ 2173924 w 3402569"/>
                <a:gd name="connsiteY2900" fmla="*/ 1211791 h 3038603"/>
                <a:gd name="connsiteX2901" fmla="*/ 2173924 w 3402569"/>
                <a:gd name="connsiteY2901" fmla="*/ 1211686 h 3038603"/>
                <a:gd name="connsiteX2902" fmla="*/ 2164834 w 3402569"/>
                <a:gd name="connsiteY2902" fmla="*/ 1200957 h 3038603"/>
                <a:gd name="connsiteX2903" fmla="*/ 2159321 w 3402569"/>
                <a:gd name="connsiteY2903" fmla="*/ 1196636 h 3038603"/>
                <a:gd name="connsiteX2904" fmla="*/ 2159321 w 3402569"/>
                <a:gd name="connsiteY2904" fmla="*/ 1213131 h 3038603"/>
                <a:gd name="connsiteX2905" fmla="*/ 2023865 w 3402569"/>
                <a:gd name="connsiteY2905" fmla="*/ 1213131 h 3038603"/>
                <a:gd name="connsiteX2906" fmla="*/ 1814198 w 3402569"/>
                <a:gd name="connsiteY2906" fmla="*/ 1196636 h 3038603"/>
                <a:gd name="connsiteX2907" fmla="*/ 1796017 w 3402569"/>
                <a:gd name="connsiteY2907" fmla="*/ 1218227 h 3038603"/>
                <a:gd name="connsiteX2908" fmla="*/ 1792292 w 3402569"/>
                <a:gd name="connsiteY2908" fmla="*/ 1236572 h 3038603"/>
                <a:gd name="connsiteX2909" fmla="*/ 1792292 w 3402569"/>
                <a:gd name="connsiteY2909" fmla="*/ 1470037 h 3038603"/>
                <a:gd name="connsiteX2910" fmla="*/ 1797657 w 3402569"/>
                <a:gd name="connsiteY2910" fmla="*/ 1483746 h 3038603"/>
                <a:gd name="connsiteX2911" fmla="*/ 1813006 w 3402569"/>
                <a:gd name="connsiteY2911" fmla="*/ 1490749 h 3038603"/>
                <a:gd name="connsiteX2912" fmla="*/ 1950547 w 3402569"/>
                <a:gd name="connsiteY2912" fmla="*/ 1490749 h 3038603"/>
                <a:gd name="connsiteX2913" fmla="*/ 1971261 w 3402569"/>
                <a:gd name="connsiteY2913" fmla="*/ 1470037 h 3038603"/>
                <a:gd name="connsiteX2914" fmla="*/ 1971261 w 3402569"/>
                <a:gd name="connsiteY2914" fmla="*/ 1236572 h 3038603"/>
                <a:gd name="connsiteX2915" fmla="*/ 1970516 w 3402569"/>
                <a:gd name="connsiteY2915" fmla="*/ 1229122 h 3038603"/>
                <a:gd name="connsiteX2916" fmla="*/ 1970516 w 3402569"/>
                <a:gd name="connsiteY2916" fmla="*/ 1229105 h 3038603"/>
                <a:gd name="connsiteX2917" fmla="*/ 1970516 w 3402569"/>
                <a:gd name="connsiteY2917" fmla="*/ 1229090 h 3038603"/>
                <a:gd name="connsiteX2918" fmla="*/ 1971261 w 3402569"/>
                <a:gd name="connsiteY2918" fmla="*/ 1236541 h 3038603"/>
                <a:gd name="connsiteX2919" fmla="*/ 1971261 w 3402569"/>
                <a:gd name="connsiteY2919" fmla="*/ 1236526 h 3038603"/>
                <a:gd name="connsiteX2920" fmla="*/ 1970516 w 3402569"/>
                <a:gd name="connsiteY2920" fmla="*/ 1229076 h 3038603"/>
                <a:gd name="connsiteX2921" fmla="*/ 1970516 w 3402569"/>
                <a:gd name="connsiteY2921" fmla="*/ 1228973 h 3038603"/>
                <a:gd name="connsiteX2922" fmla="*/ 1964258 w 3402569"/>
                <a:gd name="connsiteY2922" fmla="*/ 1211820 h 3038603"/>
                <a:gd name="connsiteX2923" fmla="*/ 1954869 w 3402569"/>
                <a:gd name="connsiteY2923" fmla="*/ 1200645 h 3038603"/>
                <a:gd name="connsiteX2924" fmla="*/ 1949655 w 3402569"/>
                <a:gd name="connsiteY2924" fmla="*/ 1196636 h 3038603"/>
                <a:gd name="connsiteX2925" fmla="*/ 1949655 w 3402569"/>
                <a:gd name="connsiteY2925" fmla="*/ 1213131 h 3038603"/>
                <a:gd name="connsiteX2926" fmla="*/ 1814198 w 3402569"/>
                <a:gd name="connsiteY2926" fmla="*/ 1213131 h 3038603"/>
                <a:gd name="connsiteX2927" fmla="*/ 481996 w 3402569"/>
                <a:gd name="connsiteY2927" fmla="*/ 1191420 h 3038603"/>
                <a:gd name="connsiteX2928" fmla="*/ 478419 w 3402569"/>
                <a:gd name="connsiteY2928" fmla="*/ 1195145 h 3038603"/>
                <a:gd name="connsiteX2929" fmla="*/ 478419 w 3402569"/>
                <a:gd name="connsiteY2929" fmla="*/ 1200957 h 3038603"/>
                <a:gd name="connsiteX2930" fmla="*/ 477227 w 3402569"/>
                <a:gd name="connsiteY2930" fmla="*/ 1203490 h 3038603"/>
                <a:gd name="connsiteX2931" fmla="*/ 478419 w 3402569"/>
                <a:gd name="connsiteY2931" fmla="*/ 1203490 h 3038603"/>
                <a:gd name="connsiteX2932" fmla="*/ 478419 w 3402569"/>
                <a:gd name="connsiteY2932" fmla="*/ 1240699 h 3038603"/>
                <a:gd name="connsiteX2933" fmla="*/ 480952 w 3402569"/>
                <a:gd name="connsiteY2933" fmla="*/ 1243977 h 3038603"/>
                <a:gd name="connsiteX2934" fmla="*/ 481996 w 3402569"/>
                <a:gd name="connsiteY2934" fmla="*/ 1244275 h 3038603"/>
                <a:gd name="connsiteX2935" fmla="*/ 507327 w 3402569"/>
                <a:gd name="connsiteY2935" fmla="*/ 1244275 h 3038603"/>
                <a:gd name="connsiteX2936" fmla="*/ 582582 w 3402569"/>
                <a:gd name="connsiteY2936" fmla="*/ 1244275 h 3038603"/>
                <a:gd name="connsiteX2937" fmla="*/ 583774 w 3402569"/>
                <a:gd name="connsiteY2937" fmla="*/ 1243977 h 3038603"/>
                <a:gd name="connsiteX2938" fmla="*/ 586160 w 3402569"/>
                <a:gd name="connsiteY2938" fmla="*/ 1240699 h 3038603"/>
                <a:gd name="connsiteX2939" fmla="*/ 586160 w 3402569"/>
                <a:gd name="connsiteY2939" fmla="*/ 1209420 h 3038603"/>
                <a:gd name="connsiteX2940" fmla="*/ 586160 w 3402569"/>
                <a:gd name="connsiteY2940" fmla="*/ 1203490 h 3038603"/>
                <a:gd name="connsiteX2941" fmla="*/ 586160 w 3402569"/>
                <a:gd name="connsiteY2941" fmla="*/ 1203326 h 3038603"/>
                <a:gd name="connsiteX2942" fmla="*/ 586160 w 3402569"/>
                <a:gd name="connsiteY2942" fmla="*/ 1203311 h 3038603"/>
                <a:gd name="connsiteX2943" fmla="*/ 586160 w 3402569"/>
                <a:gd name="connsiteY2943" fmla="*/ 1203297 h 3038603"/>
                <a:gd name="connsiteX2944" fmla="*/ 586160 w 3402569"/>
                <a:gd name="connsiteY2944" fmla="*/ 1200957 h 3038603"/>
                <a:gd name="connsiteX2945" fmla="*/ 586160 w 3402569"/>
                <a:gd name="connsiteY2945" fmla="*/ 1195145 h 3038603"/>
                <a:gd name="connsiteX2946" fmla="*/ 582582 w 3402569"/>
                <a:gd name="connsiteY2946" fmla="*/ 1191420 h 3038603"/>
                <a:gd name="connsiteX2947" fmla="*/ 306453 w 3402569"/>
                <a:gd name="connsiteY2947" fmla="*/ 1191420 h 3038603"/>
                <a:gd name="connsiteX2948" fmla="*/ 302877 w 3402569"/>
                <a:gd name="connsiteY2948" fmla="*/ 1195145 h 3038603"/>
                <a:gd name="connsiteX2949" fmla="*/ 302877 w 3402569"/>
                <a:gd name="connsiteY2949" fmla="*/ 1200911 h 3038603"/>
                <a:gd name="connsiteX2950" fmla="*/ 301684 w 3402569"/>
                <a:gd name="connsiteY2950" fmla="*/ 1203446 h 3038603"/>
                <a:gd name="connsiteX2951" fmla="*/ 301690 w 3402569"/>
                <a:gd name="connsiteY2951" fmla="*/ 1203446 h 3038603"/>
                <a:gd name="connsiteX2952" fmla="*/ 302876 w 3402569"/>
                <a:gd name="connsiteY2952" fmla="*/ 1200926 h 3038603"/>
                <a:gd name="connsiteX2953" fmla="*/ 302876 w 3402569"/>
                <a:gd name="connsiteY2953" fmla="*/ 1200943 h 3038603"/>
                <a:gd name="connsiteX2954" fmla="*/ 302876 w 3402569"/>
                <a:gd name="connsiteY2954" fmla="*/ 1200957 h 3038603"/>
                <a:gd name="connsiteX2955" fmla="*/ 301704 w 3402569"/>
                <a:gd name="connsiteY2955" fmla="*/ 1203446 h 3038603"/>
                <a:gd name="connsiteX2956" fmla="*/ 301697 w 3402569"/>
                <a:gd name="connsiteY2956" fmla="*/ 1203446 h 3038603"/>
                <a:gd name="connsiteX2957" fmla="*/ 301691 w 3402569"/>
                <a:gd name="connsiteY2957" fmla="*/ 1203446 h 3038603"/>
                <a:gd name="connsiteX2958" fmla="*/ 301684 w 3402569"/>
                <a:gd name="connsiteY2958" fmla="*/ 1203461 h 3038603"/>
                <a:gd name="connsiteX2959" fmla="*/ 301691 w 3402569"/>
                <a:gd name="connsiteY2959" fmla="*/ 1203461 h 3038603"/>
                <a:gd name="connsiteX2960" fmla="*/ 301698 w 3402569"/>
                <a:gd name="connsiteY2960" fmla="*/ 1203461 h 3038603"/>
                <a:gd name="connsiteX2961" fmla="*/ 301691 w 3402569"/>
                <a:gd name="connsiteY2961" fmla="*/ 1203475 h 3038603"/>
                <a:gd name="connsiteX2962" fmla="*/ 301684 w 3402569"/>
                <a:gd name="connsiteY2962" fmla="*/ 1203490 h 3038603"/>
                <a:gd name="connsiteX2963" fmla="*/ 302877 w 3402569"/>
                <a:gd name="connsiteY2963" fmla="*/ 1203490 h 3038603"/>
                <a:gd name="connsiteX2964" fmla="*/ 302877 w 3402569"/>
                <a:gd name="connsiteY2964" fmla="*/ 1240699 h 3038603"/>
                <a:gd name="connsiteX2965" fmla="*/ 305410 w 3402569"/>
                <a:gd name="connsiteY2965" fmla="*/ 1243977 h 3038603"/>
                <a:gd name="connsiteX2966" fmla="*/ 306453 w 3402569"/>
                <a:gd name="connsiteY2966" fmla="*/ 1244275 h 3038603"/>
                <a:gd name="connsiteX2967" fmla="*/ 407040 w 3402569"/>
                <a:gd name="connsiteY2967" fmla="*/ 1244275 h 3038603"/>
                <a:gd name="connsiteX2968" fmla="*/ 408082 w 3402569"/>
                <a:gd name="connsiteY2968" fmla="*/ 1243977 h 3038603"/>
                <a:gd name="connsiteX2969" fmla="*/ 410617 w 3402569"/>
                <a:gd name="connsiteY2969" fmla="*/ 1240699 h 3038603"/>
                <a:gd name="connsiteX2970" fmla="*/ 410617 w 3402569"/>
                <a:gd name="connsiteY2970" fmla="*/ 1203490 h 3038603"/>
                <a:gd name="connsiteX2971" fmla="*/ 411807 w 3402569"/>
                <a:gd name="connsiteY2971" fmla="*/ 1203490 h 3038603"/>
                <a:gd name="connsiteX2972" fmla="*/ 411807 w 3402569"/>
                <a:gd name="connsiteY2972" fmla="*/ 1203475 h 3038603"/>
                <a:gd name="connsiteX2973" fmla="*/ 411807 w 3402569"/>
                <a:gd name="connsiteY2973" fmla="*/ 1203461 h 3038603"/>
                <a:gd name="connsiteX2974" fmla="*/ 410617 w 3402569"/>
                <a:gd name="connsiteY2974" fmla="*/ 1203461 h 3038603"/>
                <a:gd name="connsiteX2975" fmla="*/ 410617 w 3402569"/>
                <a:gd name="connsiteY2975" fmla="*/ 1203446 h 3038603"/>
                <a:gd name="connsiteX2976" fmla="*/ 411807 w 3402569"/>
                <a:gd name="connsiteY2976" fmla="*/ 1203446 h 3038603"/>
                <a:gd name="connsiteX2977" fmla="*/ 411807 w 3402569"/>
                <a:gd name="connsiteY2977" fmla="*/ 1203341 h 3038603"/>
                <a:gd name="connsiteX2978" fmla="*/ 410617 w 3402569"/>
                <a:gd name="connsiteY2978" fmla="*/ 1200957 h 3038603"/>
                <a:gd name="connsiteX2979" fmla="*/ 410617 w 3402569"/>
                <a:gd name="connsiteY2979" fmla="*/ 1200943 h 3038603"/>
                <a:gd name="connsiteX2980" fmla="*/ 410617 w 3402569"/>
                <a:gd name="connsiteY2980" fmla="*/ 1200926 h 3038603"/>
                <a:gd name="connsiteX2981" fmla="*/ 411807 w 3402569"/>
                <a:gd name="connsiteY2981" fmla="*/ 1203311 h 3038603"/>
                <a:gd name="connsiteX2982" fmla="*/ 411807 w 3402569"/>
                <a:gd name="connsiteY2982" fmla="*/ 1203297 h 3038603"/>
                <a:gd name="connsiteX2983" fmla="*/ 410617 w 3402569"/>
                <a:gd name="connsiteY2983" fmla="*/ 1200911 h 3038603"/>
                <a:gd name="connsiteX2984" fmla="*/ 410617 w 3402569"/>
                <a:gd name="connsiteY2984" fmla="*/ 1195145 h 3038603"/>
                <a:gd name="connsiteX2985" fmla="*/ 407040 w 3402569"/>
                <a:gd name="connsiteY2985" fmla="*/ 1191420 h 3038603"/>
                <a:gd name="connsiteX2986" fmla="*/ 582582 w 3402569"/>
                <a:gd name="connsiteY2986" fmla="*/ 1191390 h 3038603"/>
                <a:gd name="connsiteX2987" fmla="*/ 586160 w 3402569"/>
                <a:gd name="connsiteY2987" fmla="*/ 1195115 h 3038603"/>
                <a:gd name="connsiteX2988" fmla="*/ 586160 w 3402569"/>
                <a:gd name="connsiteY2988" fmla="*/ 1195110 h 3038603"/>
                <a:gd name="connsiteX2989" fmla="*/ 582587 w 3402569"/>
                <a:gd name="connsiteY2989" fmla="*/ 1191390 h 3038603"/>
                <a:gd name="connsiteX2990" fmla="*/ 407040 w 3402569"/>
                <a:gd name="connsiteY2990" fmla="*/ 1191390 h 3038603"/>
                <a:gd name="connsiteX2991" fmla="*/ 410617 w 3402569"/>
                <a:gd name="connsiteY2991" fmla="*/ 1195115 h 3038603"/>
                <a:gd name="connsiteX2992" fmla="*/ 410617 w 3402569"/>
                <a:gd name="connsiteY2992" fmla="*/ 1195110 h 3038603"/>
                <a:gd name="connsiteX2993" fmla="*/ 407046 w 3402569"/>
                <a:gd name="connsiteY2993" fmla="*/ 1191390 h 3038603"/>
                <a:gd name="connsiteX2994" fmla="*/ 481996 w 3402569"/>
                <a:gd name="connsiteY2994" fmla="*/ 1191375 h 3038603"/>
                <a:gd name="connsiteX2995" fmla="*/ 478419 w 3402569"/>
                <a:gd name="connsiteY2995" fmla="*/ 1195101 h 3038603"/>
                <a:gd name="connsiteX2996" fmla="*/ 478419 w 3402569"/>
                <a:gd name="connsiteY2996" fmla="*/ 1195115 h 3038603"/>
                <a:gd name="connsiteX2997" fmla="*/ 478424 w 3402569"/>
                <a:gd name="connsiteY2997" fmla="*/ 1195110 h 3038603"/>
                <a:gd name="connsiteX2998" fmla="*/ 478424 w 3402569"/>
                <a:gd name="connsiteY2998" fmla="*/ 1195101 h 3038603"/>
                <a:gd name="connsiteX2999" fmla="*/ 482001 w 3402569"/>
                <a:gd name="connsiteY2999" fmla="*/ 1191375 h 3038603"/>
                <a:gd name="connsiteX3000" fmla="*/ 306453 w 3402569"/>
                <a:gd name="connsiteY3000" fmla="*/ 1191375 h 3038603"/>
                <a:gd name="connsiteX3001" fmla="*/ 302877 w 3402569"/>
                <a:gd name="connsiteY3001" fmla="*/ 1195101 h 3038603"/>
                <a:gd name="connsiteX3002" fmla="*/ 302877 w 3402569"/>
                <a:gd name="connsiteY3002" fmla="*/ 1195115 h 3038603"/>
                <a:gd name="connsiteX3003" fmla="*/ 302882 w 3402569"/>
                <a:gd name="connsiteY3003" fmla="*/ 1195110 h 3038603"/>
                <a:gd name="connsiteX3004" fmla="*/ 302882 w 3402569"/>
                <a:gd name="connsiteY3004" fmla="*/ 1195101 h 3038603"/>
                <a:gd name="connsiteX3005" fmla="*/ 306458 w 3402569"/>
                <a:gd name="connsiteY3005" fmla="*/ 1191375 h 3038603"/>
                <a:gd name="connsiteX3006" fmla="*/ 2036084 w 3402569"/>
                <a:gd name="connsiteY3006" fmla="*/ 1171302 h 3038603"/>
                <a:gd name="connsiteX3007" fmla="*/ 2036084 w 3402569"/>
                <a:gd name="connsiteY3007" fmla="*/ 1200762 h 3038603"/>
                <a:gd name="connsiteX3008" fmla="*/ 2146953 w 3402569"/>
                <a:gd name="connsiteY3008" fmla="*/ 1200762 h 3038603"/>
                <a:gd name="connsiteX3009" fmla="*/ 2146953 w 3402569"/>
                <a:gd name="connsiteY3009" fmla="*/ 1171302 h 3038603"/>
                <a:gd name="connsiteX3010" fmla="*/ 1826416 w 3402569"/>
                <a:gd name="connsiteY3010" fmla="*/ 1171302 h 3038603"/>
                <a:gd name="connsiteX3011" fmla="*/ 1826416 w 3402569"/>
                <a:gd name="connsiteY3011" fmla="*/ 1200762 h 3038603"/>
                <a:gd name="connsiteX3012" fmla="*/ 1937286 w 3402569"/>
                <a:gd name="connsiteY3012" fmla="*/ 1200762 h 3038603"/>
                <a:gd name="connsiteX3013" fmla="*/ 1937286 w 3402569"/>
                <a:gd name="connsiteY3013" fmla="*/ 1171302 h 3038603"/>
                <a:gd name="connsiteX3014" fmla="*/ 2036084 w 3402569"/>
                <a:gd name="connsiteY3014" fmla="*/ 1171258 h 3038603"/>
                <a:gd name="connsiteX3015" fmla="*/ 2036084 w 3402569"/>
                <a:gd name="connsiteY3015" fmla="*/ 1171273 h 3038603"/>
                <a:gd name="connsiteX3016" fmla="*/ 2146953 w 3402569"/>
                <a:gd name="connsiteY3016" fmla="*/ 1171273 h 3038603"/>
                <a:gd name="connsiteX3017" fmla="*/ 2146953 w 3402569"/>
                <a:gd name="connsiteY3017" fmla="*/ 1171258 h 3038603"/>
                <a:gd name="connsiteX3018" fmla="*/ 1826416 w 3402569"/>
                <a:gd name="connsiteY3018" fmla="*/ 1171258 h 3038603"/>
                <a:gd name="connsiteX3019" fmla="*/ 1826416 w 3402569"/>
                <a:gd name="connsiteY3019" fmla="*/ 1171273 h 3038603"/>
                <a:gd name="connsiteX3020" fmla="*/ 1937286 w 3402569"/>
                <a:gd name="connsiteY3020" fmla="*/ 1171273 h 3038603"/>
                <a:gd name="connsiteX3021" fmla="*/ 1937286 w 3402569"/>
                <a:gd name="connsiteY3021" fmla="*/ 1171258 h 3038603"/>
                <a:gd name="connsiteX3022" fmla="*/ 1286980 w 3402569"/>
                <a:gd name="connsiteY3022" fmla="*/ 1165595 h 3038603"/>
                <a:gd name="connsiteX3023" fmla="*/ 1291898 w 3402569"/>
                <a:gd name="connsiteY3023" fmla="*/ 1169469 h 3038603"/>
                <a:gd name="connsiteX3024" fmla="*/ 1291898 w 3402569"/>
                <a:gd name="connsiteY3024" fmla="*/ 1169498 h 3038603"/>
                <a:gd name="connsiteX3025" fmla="*/ 1291898 w 3402569"/>
                <a:gd name="connsiteY3025" fmla="*/ 1180943 h 3038603"/>
                <a:gd name="connsiteX3026" fmla="*/ 1291898 w 3402569"/>
                <a:gd name="connsiteY3026" fmla="*/ 1180958 h 3038603"/>
                <a:gd name="connsiteX3027" fmla="*/ 1291898 w 3402569"/>
                <a:gd name="connsiteY3027" fmla="*/ 1180974 h 3038603"/>
                <a:gd name="connsiteX3028" fmla="*/ 1291898 w 3402569"/>
                <a:gd name="connsiteY3028" fmla="*/ 1180989 h 3038603"/>
                <a:gd name="connsiteX3029" fmla="*/ 1286980 w 3402569"/>
                <a:gd name="connsiteY3029" fmla="*/ 1185905 h 3038603"/>
                <a:gd name="connsiteX3030" fmla="*/ 1286980 w 3402569"/>
                <a:gd name="connsiteY3030" fmla="*/ 1185891 h 3038603"/>
                <a:gd name="connsiteX3031" fmla="*/ 1286980 w 3402569"/>
                <a:gd name="connsiteY3031" fmla="*/ 1185876 h 3038603"/>
                <a:gd name="connsiteX3032" fmla="*/ 1286980 w 3402569"/>
                <a:gd name="connsiteY3032" fmla="*/ 1185861 h 3038603"/>
                <a:gd name="connsiteX3033" fmla="*/ 1286980 w 3402569"/>
                <a:gd name="connsiteY3033" fmla="*/ 1165624 h 3038603"/>
                <a:gd name="connsiteX3034" fmla="*/ 1280911 w 3402569"/>
                <a:gd name="connsiteY3034" fmla="*/ 1148787 h 3038603"/>
                <a:gd name="connsiteX3035" fmla="*/ 1286980 w 3402569"/>
                <a:gd name="connsiteY3035" fmla="*/ 1148787 h 3038603"/>
                <a:gd name="connsiteX3036" fmla="*/ 1286980 w 3402569"/>
                <a:gd name="connsiteY3036" fmla="*/ 1153822 h 3038603"/>
                <a:gd name="connsiteX3037" fmla="*/ 1562013 w 3402569"/>
                <a:gd name="connsiteY3037" fmla="*/ 1139085 h 3038603"/>
                <a:gd name="connsiteX3038" fmla="*/ 1561984 w 3402569"/>
                <a:gd name="connsiteY3038" fmla="*/ 1139114 h 3038603"/>
                <a:gd name="connsiteX3039" fmla="*/ 1676956 w 3402569"/>
                <a:gd name="connsiteY3039" fmla="*/ 1139114 h 3038603"/>
                <a:gd name="connsiteX3040" fmla="*/ 1676956 w 3402569"/>
                <a:gd name="connsiteY3040" fmla="*/ 1139100 h 3038603"/>
                <a:gd name="connsiteX3041" fmla="*/ 1676956 w 3402569"/>
                <a:gd name="connsiteY3041" fmla="*/ 1139085 h 3038603"/>
                <a:gd name="connsiteX3042" fmla="*/ 1492923 w 3402569"/>
                <a:gd name="connsiteY3042" fmla="*/ 1139085 h 3038603"/>
                <a:gd name="connsiteX3043" fmla="*/ 1492923 w 3402569"/>
                <a:gd name="connsiteY3043" fmla="*/ 1139100 h 3038603"/>
                <a:gd name="connsiteX3044" fmla="*/ 1492923 w 3402569"/>
                <a:gd name="connsiteY3044" fmla="*/ 1139114 h 3038603"/>
                <a:gd name="connsiteX3045" fmla="*/ 1544533 w 3402569"/>
                <a:gd name="connsiteY3045" fmla="*/ 1139114 h 3038603"/>
                <a:gd name="connsiteX3046" fmla="*/ 1544562 w 3402569"/>
                <a:gd name="connsiteY3046" fmla="*/ 1139085 h 3038603"/>
                <a:gd name="connsiteX3047" fmla="*/ 1283430 w 3402569"/>
                <a:gd name="connsiteY3047" fmla="*/ 1133155 h 3038603"/>
                <a:gd name="connsiteX3048" fmla="*/ 1283443 w 3402569"/>
                <a:gd name="connsiteY3048" fmla="*/ 1133155 h 3038603"/>
                <a:gd name="connsiteX3049" fmla="*/ 1286235 w 3402569"/>
                <a:gd name="connsiteY3049" fmla="*/ 1136536 h 3038603"/>
                <a:gd name="connsiteX3050" fmla="*/ 1286980 w 3402569"/>
                <a:gd name="connsiteY3050" fmla="*/ 1137281 h 3038603"/>
                <a:gd name="connsiteX3051" fmla="*/ 1286980 w 3402569"/>
                <a:gd name="connsiteY3051" fmla="*/ 1137296 h 3038603"/>
                <a:gd name="connsiteX3052" fmla="*/ 1286235 w 3402569"/>
                <a:gd name="connsiteY3052" fmla="*/ 1136552 h 3038603"/>
                <a:gd name="connsiteX3053" fmla="*/ 1283405 w 3402569"/>
                <a:gd name="connsiteY3053" fmla="*/ 1133155 h 3038603"/>
                <a:gd name="connsiteX3054" fmla="*/ 1283417 w 3402569"/>
                <a:gd name="connsiteY3054" fmla="*/ 1133155 h 3038603"/>
                <a:gd name="connsiteX3055" fmla="*/ 1286235 w 3402569"/>
                <a:gd name="connsiteY3055" fmla="*/ 1136567 h 3038603"/>
                <a:gd name="connsiteX3056" fmla="*/ 1286980 w 3402569"/>
                <a:gd name="connsiteY3056" fmla="*/ 1137311 h 3038603"/>
                <a:gd name="connsiteX3057" fmla="*/ 1286980 w 3402569"/>
                <a:gd name="connsiteY3057" fmla="*/ 1137327 h 3038603"/>
                <a:gd name="connsiteX3058" fmla="*/ 1286235 w 3402569"/>
                <a:gd name="connsiteY3058" fmla="*/ 1136582 h 3038603"/>
                <a:gd name="connsiteX3059" fmla="*/ 1283405 w 3402569"/>
                <a:gd name="connsiteY3059" fmla="*/ 1133155 h 3038603"/>
                <a:gd name="connsiteX3060" fmla="*/ 1175206 w 3402569"/>
                <a:gd name="connsiteY3060" fmla="*/ 1133155 h 3038603"/>
                <a:gd name="connsiteX3061" fmla="*/ 1175218 w 3402569"/>
                <a:gd name="connsiteY3061" fmla="*/ 1133155 h 3038603"/>
                <a:gd name="connsiteX3062" fmla="*/ 1172386 w 3402569"/>
                <a:gd name="connsiteY3062" fmla="*/ 1136582 h 3038603"/>
                <a:gd name="connsiteX3063" fmla="*/ 1166129 w 3402569"/>
                <a:gd name="connsiteY3063" fmla="*/ 1142542 h 3038603"/>
                <a:gd name="connsiteX3064" fmla="*/ 1165979 w 3402569"/>
                <a:gd name="connsiteY3064" fmla="*/ 1142542 h 3038603"/>
                <a:gd name="connsiteX3065" fmla="*/ 1163445 w 3402569"/>
                <a:gd name="connsiteY3065" fmla="*/ 1144480 h 3038603"/>
                <a:gd name="connsiteX3066" fmla="*/ 1158824 w 3402569"/>
                <a:gd name="connsiteY3066" fmla="*/ 1146118 h 3038603"/>
                <a:gd name="connsiteX3067" fmla="*/ 1116951 w 3402569"/>
                <a:gd name="connsiteY3067" fmla="*/ 1207514 h 3038603"/>
                <a:gd name="connsiteX3068" fmla="*/ 1116951 w 3402569"/>
                <a:gd name="connsiteY3068" fmla="*/ 1207499 h 3038603"/>
                <a:gd name="connsiteX3069" fmla="*/ 1128609 w 3402569"/>
                <a:gd name="connsiteY3069" fmla="*/ 1170319 h 3038603"/>
                <a:gd name="connsiteX3070" fmla="*/ 1158824 w 3402569"/>
                <a:gd name="connsiteY3070" fmla="*/ 1146103 h 3038603"/>
                <a:gd name="connsiteX3071" fmla="*/ 1163445 w 3402569"/>
                <a:gd name="connsiteY3071" fmla="*/ 1144465 h 3038603"/>
                <a:gd name="connsiteX3072" fmla="*/ 1165979 w 3402569"/>
                <a:gd name="connsiteY3072" fmla="*/ 1142527 h 3038603"/>
                <a:gd name="connsiteX3073" fmla="*/ 1166129 w 3402569"/>
                <a:gd name="connsiteY3073" fmla="*/ 1142527 h 3038603"/>
                <a:gd name="connsiteX3074" fmla="*/ 1172386 w 3402569"/>
                <a:gd name="connsiteY3074" fmla="*/ 1136567 h 3038603"/>
                <a:gd name="connsiteX3075" fmla="*/ 1175180 w 3402569"/>
                <a:gd name="connsiteY3075" fmla="*/ 1133155 h 3038603"/>
                <a:gd name="connsiteX3076" fmla="*/ 1175193 w 3402569"/>
                <a:gd name="connsiteY3076" fmla="*/ 1133155 h 3038603"/>
                <a:gd name="connsiteX3077" fmla="*/ 1172386 w 3402569"/>
                <a:gd name="connsiteY3077" fmla="*/ 1136552 h 3038603"/>
                <a:gd name="connsiteX3078" fmla="*/ 1166129 w 3402569"/>
                <a:gd name="connsiteY3078" fmla="*/ 1142512 h 3038603"/>
                <a:gd name="connsiteX3079" fmla="*/ 1165979 w 3402569"/>
                <a:gd name="connsiteY3079" fmla="*/ 1142512 h 3038603"/>
                <a:gd name="connsiteX3080" fmla="*/ 1163445 w 3402569"/>
                <a:gd name="connsiteY3080" fmla="*/ 1144450 h 3038603"/>
                <a:gd name="connsiteX3081" fmla="*/ 1158824 w 3402569"/>
                <a:gd name="connsiteY3081" fmla="*/ 1146088 h 3038603"/>
                <a:gd name="connsiteX3082" fmla="*/ 1128609 w 3402569"/>
                <a:gd name="connsiteY3082" fmla="*/ 1170304 h 3038603"/>
                <a:gd name="connsiteX3083" fmla="*/ 1116951 w 3402569"/>
                <a:gd name="connsiteY3083" fmla="*/ 1207484 h 3038603"/>
                <a:gd name="connsiteX3084" fmla="*/ 1116951 w 3402569"/>
                <a:gd name="connsiteY3084" fmla="*/ 1207469 h 3038603"/>
                <a:gd name="connsiteX3085" fmla="*/ 1158824 w 3402569"/>
                <a:gd name="connsiteY3085" fmla="*/ 1146074 h 3038603"/>
                <a:gd name="connsiteX3086" fmla="*/ 1163445 w 3402569"/>
                <a:gd name="connsiteY3086" fmla="*/ 1144434 h 3038603"/>
                <a:gd name="connsiteX3087" fmla="*/ 1165979 w 3402569"/>
                <a:gd name="connsiteY3087" fmla="*/ 1142497 h 3038603"/>
                <a:gd name="connsiteX3088" fmla="*/ 1166129 w 3402569"/>
                <a:gd name="connsiteY3088" fmla="*/ 1142497 h 3038603"/>
                <a:gd name="connsiteX3089" fmla="*/ 1172386 w 3402569"/>
                <a:gd name="connsiteY3089" fmla="*/ 1136536 h 3038603"/>
                <a:gd name="connsiteX3090" fmla="*/ 1189675 w 3402569"/>
                <a:gd name="connsiteY3090" fmla="*/ 1133140 h 3038603"/>
                <a:gd name="connsiteX3091" fmla="*/ 1269101 w 3402569"/>
                <a:gd name="connsiteY3091" fmla="*/ 1133140 h 3038603"/>
                <a:gd name="connsiteX3092" fmla="*/ 1271036 w 3402569"/>
                <a:gd name="connsiteY3092" fmla="*/ 1136567 h 3038603"/>
                <a:gd name="connsiteX3093" fmla="*/ 1275358 w 3402569"/>
                <a:gd name="connsiteY3093" fmla="*/ 1142676 h 3038603"/>
                <a:gd name="connsiteX3094" fmla="*/ 1280723 w 3402569"/>
                <a:gd name="connsiteY3094" fmla="*/ 1148637 h 3038603"/>
                <a:gd name="connsiteX3095" fmla="*/ 1280872 w 3402569"/>
                <a:gd name="connsiteY3095" fmla="*/ 1148787 h 3038603"/>
                <a:gd name="connsiteX3096" fmla="*/ 1280893 w 3402569"/>
                <a:gd name="connsiteY3096" fmla="*/ 1148787 h 3038603"/>
                <a:gd name="connsiteX3097" fmla="*/ 1286980 w 3402569"/>
                <a:gd name="connsiteY3097" fmla="*/ 1153837 h 3038603"/>
                <a:gd name="connsiteX3098" fmla="*/ 1286980 w 3402569"/>
                <a:gd name="connsiteY3098" fmla="*/ 1153852 h 3038603"/>
                <a:gd name="connsiteX3099" fmla="*/ 1286980 w 3402569"/>
                <a:gd name="connsiteY3099" fmla="*/ 1153867 h 3038603"/>
                <a:gd name="connsiteX3100" fmla="*/ 1280872 w 3402569"/>
                <a:gd name="connsiteY3100" fmla="*/ 1148801 h 3038603"/>
                <a:gd name="connsiteX3101" fmla="*/ 1280723 w 3402569"/>
                <a:gd name="connsiteY3101" fmla="*/ 1148652 h 3038603"/>
                <a:gd name="connsiteX3102" fmla="*/ 1275358 w 3402569"/>
                <a:gd name="connsiteY3102" fmla="*/ 1142691 h 3038603"/>
                <a:gd name="connsiteX3103" fmla="*/ 1271036 w 3402569"/>
                <a:gd name="connsiteY3103" fmla="*/ 1136582 h 3038603"/>
                <a:gd name="connsiteX3104" fmla="*/ 1269101 w 3402569"/>
                <a:gd name="connsiteY3104" fmla="*/ 1133155 h 3038603"/>
                <a:gd name="connsiteX3105" fmla="*/ 1189675 w 3402569"/>
                <a:gd name="connsiteY3105" fmla="*/ 1133155 h 3038603"/>
                <a:gd name="connsiteX3106" fmla="*/ 1187737 w 3402569"/>
                <a:gd name="connsiteY3106" fmla="*/ 1136582 h 3038603"/>
                <a:gd name="connsiteX3107" fmla="*/ 1184310 w 3402569"/>
                <a:gd name="connsiteY3107" fmla="*/ 1141649 h 3038603"/>
                <a:gd name="connsiteX3108" fmla="*/ 1184160 w 3402569"/>
                <a:gd name="connsiteY3108" fmla="*/ 1141945 h 3038603"/>
                <a:gd name="connsiteX3109" fmla="*/ 1183564 w 3402569"/>
                <a:gd name="connsiteY3109" fmla="*/ 1142691 h 3038603"/>
                <a:gd name="connsiteX3110" fmla="*/ 1178051 w 3402569"/>
                <a:gd name="connsiteY3110" fmla="*/ 1148801 h 3038603"/>
                <a:gd name="connsiteX3111" fmla="*/ 1169705 w 3402569"/>
                <a:gd name="connsiteY3111" fmla="*/ 1155357 h 3038603"/>
                <a:gd name="connsiteX3112" fmla="*/ 1167916 w 3402569"/>
                <a:gd name="connsiteY3112" fmla="*/ 1156103 h 3038603"/>
                <a:gd name="connsiteX3113" fmla="*/ 1134832 w 3402569"/>
                <a:gd name="connsiteY3113" fmla="*/ 1184118 h 3038603"/>
                <a:gd name="connsiteX3114" fmla="*/ 1134532 w 3402569"/>
                <a:gd name="connsiteY3114" fmla="*/ 1184565 h 3038603"/>
                <a:gd name="connsiteX3115" fmla="*/ 1129169 w 3402569"/>
                <a:gd name="connsiteY3115" fmla="*/ 1207514 h 3038603"/>
                <a:gd name="connsiteX3116" fmla="*/ 1129169 w 3402569"/>
                <a:gd name="connsiteY3116" fmla="*/ 1207499 h 3038603"/>
                <a:gd name="connsiteX3117" fmla="*/ 1134532 w 3402569"/>
                <a:gd name="connsiteY3117" fmla="*/ 1184551 h 3038603"/>
                <a:gd name="connsiteX3118" fmla="*/ 1134832 w 3402569"/>
                <a:gd name="connsiteY3118" fmla="*/ 1184103 h 3038603"/>
                <a:gd name="connsiteX3119" fmla="*/ 1148243 w 3402569"/>
                <a:gd name="connsiteY3119" fmla="*/ 1166743 h 3038603"/>
                <a:gd name="connsiteX3120" fmla="*/ 1167916 w 3402569"/>
                <a:gd name="connsiteY3120" fmla="*/ 1156088 h 3038603"/>
                <a:gd name="connsiteX3121" fmla="*/ 1169705 w 3402569"/>
                <a:gd name="connsiteY3121" fmla="*/ 1155343 h 3038603"/>
                <a:gd name="connsiteX3122" fmla="*/ 1178051 w 3402569"/>
                <a:gd name="connsiteY3122" fmla="*/ 1148787 h 3038603"/>
                <a:gd name="connsiteX3123" fmla="*/ 1183564 w 3402569"/>
                <a:gd name="connsiteY3123" fmla="*/ 1142676 h 3038603"/>
                <a:gd name="connsiteX3124" fmla="*/ 1184160 w 3402569"/>
                <a:gd name="connsiteY3124" fmla="*/ 1141930 h 3038603"/>
                <a:gd name="connsiteX3125" fmla="*/ 1184310 w 3402569"/>
                <a:gd name="connsiteY3125" fmla="*/ 1141632 h 3038603"/>
                <a:gd name="connsiteX3126" fmla="*/ 1187737 w 3402569"/>
                <a:gd name="connsiteY3126" fmla="*/ 1136567 h 3038603"/>
                <a:gd name="connsiteX3127" fmla="*/ 1189675 w 3402569"/>
                <a:gd name="connsiteY3127" fmla="*/ 1133140 h 3038603"/>
                <a:gd name="connsiteX3128" fmla="*/ 1189675 w 3402569"/>
                <a:gd name="connsiteY3128" fmla="*/ 1133109 h 3038603"/>
                <a:gd name="connsiteX3129" fmla="*/ 1269101 w 3402569"/>
                <a:gd name="connsiteY3129" fmla="*/ 1133109 h 3038603"/>
                <a:gd name="connsiteX3130" fmla="*/ 1271036 w 3402569"/>
                <a:gd name="connsiteY3130" fmla="*/ 1136536 h 3038603"/>
                <a:gd name="connsiteX3131" fmla="*/ 1275358 w 3402569"/>
                <a:gd name="connsiteY3131" fmla="*/ 1142646 h 3038603"/>
                <a:gd name="connsiteX3132" fmla="*/ 1280723 w 3402569"/>
                <a:gd name="connsiteY3132" fmla="*/ 1148608 h 3038603"/>
                <a:gd name="connsiteX3133" fmla="*/ 1280872 w 3402569"/>
                <a:gd name="connsiteY3133" fmla="*/ 1148755 h 3038603"/>
                <a:gd name="connsiteX3134" fmla="*/ 1280911 w 3402569"/>
                <a:gd name="connsiteY3134" fmla="*/ 1148787 h 3038603"/>
                <a:gd name="connsiteX3135" fmla="*/ 1280893 w 3402569"/>
                <a:gd name="connsiteY3135" fmla="*/ 1148787 h 3038603"/>
                <a:gd name="connsiteX3136" fmla="*/ 1280872 w 3402569"/>
                <a:gd name="connsiteY3136" fmla="*/ 1148770 h 3038603"/>
                <a:gd name="connsiteX3137" fmla="*/ 1280723 w 3402569"/>
                <a:gd name="connsiteY3137" fmla="*/ 1148623 h 3038603"/>
                <a:gd name="connsiteX3138" fmla="*/ 1275358 w 3402569"/>
                <a:gd name="connsiteY3138" fmla="*/ 1142661 h 3038603"/>
                <a:gd name="connsiteX3139" fmla="*/ 1271036 w 3402569"/>
                <a:gd name="connsiteY3139" fmla="*/ 1136552 h 3038603"/>
                <a:gd name="connsiteX3140" fmla="*/ 1269101 w 3402569"/>
                <a:gd name="connsiteY3140" fmla="*/ 1133125 h 3038603"/>
                <a:gd name="connsiteX3141" fmla="*/ 1189675 w 3402569"/>
                <a:gd name="connsiteY3141" fmla="*/ 1133125 h 3038603"/>
                <a:gd name="connsiteX3142" fmla="*/ 1187737 w 3402569"/>
                <a:gd name="connsiteY3142" fmla="*/ 1136552 h 3038603"/>
                <a:gd name="connsiteX3143" fmla="*/ 1184310 w 3402569"/>
                <a:gd name="connsiteY3143" fmla="*/ 1141618 h 3038603"/>
                <a:gd name="connsiteX3144" fmla="*/ 1184160 w 3402569"/>
                <a:gd name="connsiteY3144" fmla="*/ 1141916 h 3038603"/>
                <a:gd name="connsiteX3145" fmla="*/ 1183564 w 3402569"/>
                <a:gd name="connsiteY3145" fmla="*/ 1142661 h 3038603"/>
                <a:gd name="connsiteX3146" fmla="*/ 1178051 w 3402569"/>
                <a:gd name="connsiteY3146" fmla="*/ 1148770 h 3038603"/>
                <a:gd name="connsiteX3147" fmla="*/ 1169705 w 3402569"/>
                <a:gd name="connsiteY3147" fmla="*/ 1155328 h 3038603"/>
                <a:gd name="connsiteX3148" fmla="*/ 1167916 w 3402569"/>
                <a:gd name="connsiteY3148" fmla="*/ 1156073 h 3038603"/>
                <a:gd name="connsiteX3149" fmla="*/ 1148243 w 3402569"/>
                <a:gd name="connsiteY3149" fmla="*/ 1166728 h 3038603"/>
                <a:gd name="connsiteX3150" fmla="*/ 1134832 w 3402569"/>
                <a:gd name="connsiteY3150" fmla="*/ 1184089 h 3038603"/>
                <a:gd name="connsiteX3151" fmla="*/ 1134532 w 3402569"/>
                <a:gd name="connsiteY3151" fmla="*/ 1184536 h 3038603"/>
                <a:gd name="connsiteX3152" fmla="*/ 1129169 w 3402569"/>
                <a:gd name="connsiteY3152" fmla="*/ 1207484 h 3038603"/>
                <a:gd name="connsiteX3153" fmla="*/ 1129169 w 3402569"/>
                <a:gd name="connsiteY3153" fmla="*/ 1207469 h 3038603"/>
                <a:gd name="connsiteX3154" fmla="*/ 1134532 w 3402569"/>
                <a:gd name="connsiteY3154" fmla="*/ 1184519 h 3038603"/>
                <a:gd name="connsiteX3155" fmla="*/ 1134832 w 3402569"/>
                <a:gd name="connsiteY3155" fmla="*/ 1184074 h 3038603"/>
                <a:gd name="connsiteX3156" fmla="*/ 1167916 w 3402569"/>
                <a:gd name="connsiteY3156" fmla="*/ 1156059 h 3038603"/>
                <a:gd name="connsiteX3157" fmla="*/ 1169705 w 3402569"/>
                <a:gd name="connsiteY3157" fmla="*/ 1155313 h 3038603"/>
                <a:gd name="connsiteX3158" fmla="*/ 1178051 w 3402569"/>
                <a:gd name="connsiteY3158" fmla="*/ 1148755 h 3038603"/>
                <a:gd name="connsiteX3159" fmla="*/ 1183564 w 3402569"/>
                <a:gd name="connsiteY3159" fmla="*/ 1142646 h 3038603"/>
                <a:gd name="connsiteX3160" fmla="*/ 1184160 w 3402569"/>
                <a:gd name="connsiteY3160" fmla="*/ 1141901 h 3038603"/>
                <a:gd name="connsiteX3161" fmla="*/ 1184310 w 3402569"/>
                <a:gd name="connsiteY3161" fmla="*/ 1141603 h 3038603"/>
                <a:gd name="connsiteX3162" fmla="*/ 1187737 w 3402569"/>
                <a:gd name="connsiteY3162" fmla="*/ 1136536 h 3038603"/>
                <a:gd name="connsiteX3163" fmla="*/ 1189675 w 3402569"/>
                <a:gd name="connsiteY3163" fmla="*/ 1133109 h 3038603"/>
                <a:gd name="connsiteX3164" fmla="*/ 1577779 w 3402569"/>
                <a:gd name="connsiteY3164" fmla="*/ 1123319 h 3038603"/>
                <a:gd name="connsiteX3165" fmla="*/ 1562029 w 3402569"/>
                <a:gd name="connsiteY3165" fmla="*/ 1139070 h 3038603"/>
                <a:gd name="connsiteX3166" fmla="*/ 1676956 w 3402569"/>
                <a:gd name="connsiteY3166" fmla="*/ 1139070 h 3038603"/>
                <a:gd name="connsiteX3167" fmla="*/ 1676956 w 3402569"/>
                <a:gd name="connsiteY3167" fmla="*/ 1123319 h 3038603"/>
                <a:gd name="connsiteX3168" fmla="*/ 1492923 w 3402569"/>
                <a:gd name="connsiteY3168" fmla="*/ 1123319 h 3038603"/>
                <a:gd name="connsiteX3169" fmla="*/ 1492923 w 3402569"/>
                <a:gd name="connsiteY3169" fmla="*/ 1139070 h 3038603"/>
                <a:gd name="connsiteX3170" fmla="*/ 1544576 w 3402569"/>
                <a:gd name="connsiteY3170" fmla="*/ 1139070 h 3038603"/>
                <a:gd name="connsiteX3171" fmla="*/ 1560328 w 3402569"/>
                <a:gd name="connsiteY3171" fmla="*/ 1123319 h 3038603"/>
                <a:gd name="connsiteX3172" fmla="*/ 1577824 w 3402569"/>
                <a:gd name="connsiteY3172" fmla="*/ 1123274 h 3038603"/>
                <a:gd name="connsiteX3173" fmla="*/ 1577808 w 3402569"/>
                <a:gd name="connsiteY3173" fmla="*/ 1123289 h 3038603"/>
                <a:gd name="connsiteX3174" fmla="*/ 1676956 w 3402569"/>
                <a:gd name="connsiteY3174" fmla="*/ 1123289 h 3038603"/>
                <a:gd name="connsiteX3175" fmla="*/ 1676956 w 3402569"/>
                <a:gd name="connsiteY3175" fmla="*/ 1123274 h 3038603"/>
                <a:gd name="connsiteX3176" fmla="*/ 1492923 w 3402569"/>
                <a:gd name="connsiteY3176" fmla="*/ 1123274 h 3038603"/>
                <a:gd name="connsiteX3177" fmla="*/ 1492923 w 3402569"/>
                <a:gd name="connsiteY3177" fmla="*/ 1123289 h 3038603"/>
                <a:gd name="connsiteX3178" fmla="*/ 1560358 w 3402569"/>
                <a:gd name="connsiteY3178" fmla="*/ 1123289 h 3038603"/>
                <a:gd name="connsiteX3179" fmla="*/ 1560373 w 3402569"/>
                <a:gd name="connsiteY3179" fmla="*/ 1123274 h 3038603"/>
                <a:gd name="connsiteX3180" fmla="*/ 2024312 w 3402569"/>
                <a:gd name="connsiteY3180" fmla="*/ 1120488 h 3038603"/>
                <a:gd name="connsiteX3181" fmla="*/ 2022821 w 3402569"/>
                <a:gd name="connsiteY3181" fmla="*/ 1121979 h 3038603"/>
                <a:gd name="connsiteX3182" fmla="*/ 2022821 w 3402569"/>
                <a:gd name="connsiteY3182" fmla="*/ 1157399 h 3038603"/>
                <a:gd name="connsiteX3183" fmla="*/ 2023865 w 3402569"/>
                <a:gd name="connsiteY3183" fmla="*/ 1158740 h 3038603"/>
                <a:gd name="connsiteX3184" fmla="*/ 2024312 w 3402569"/>
                <a:gd name="connsiteY3184" fmla="*/ 1158889 h 3038603"/>
                <a:gd name="connsiteX3185" fmla="*/ 2158725 w 3402569"/>
                <a:gd name="connsiteY3185" fmla="*/ 1158889 h 3038603"/>
                <a:gd name="connsiteX3186" fmla="*/ 2159321 w 3402569"/>
                <a:gd name="connsiteY3186" fmla="*/ 1158740 h 3038603"/>
                <a:gd name="connsiteX3187" fmla="*/ 2160214 w 3402569"/>
                <a:gd name="connsiteY3187" fmla="*/ 1157399 h 3038603"/>
                <a:gd name="connsiteX3188" fmla="*/ 2160214 w 3402569"/>
                <a:gd name="connsiteY3188" fmla="*/ 1121979 h 3038603"/>
                <a:gd name="connsiteX3189" fmla="*/ 2158725 w 3402569"/>
                <a:gd name="connsiteY3189" fmla="*/ 1120488 h 3038603"/>
                <a:gd name="connsiteX3190" fmla="*/ 1814495 w 3402569"/>
                <a:gd name="connsiteY3190" fmla="*/ 1120473 h 3038603"/>
                <a:gd name="connsiteX3191" fmla="*/ 1813006 w 3402569"/>
                <a:gd name="connsiteY3191" fmla="*/ 1121979 h 3038603"/>
                <a:gd name="connsiteX3192" fmla="*/ 1813006 w 3402569"/>
                <a:gd name="connsiteY3192" fmla="*/ 1157399 h 3038603"/>
                <a:gd name="connsiteX3193" fmla="*/ 1814198 w 3402569"/>
                <a:gd name="connsiteY3193" fmla="*/ 1158740 h 3038603"/>
                <a:gd name="connsiteX3194" fmla="*/ 1814495 w 3402569"/>
                <a:gd name="connsiteY3194" fmla="*/ 1158889 h 3038603"/>
                <a:gd name="connsiteX3195" fmla="*/ 1949058 w 3402569"/>
                <a:gd name="connsiteY3195" fmla="*/ 1158889 h 3038603"/>
                <a:gd name="connsiteX3196" fmla="*/ 1949655 w 3402569"/>
                <a:gd name="connsiteY3196" fmla="*/ 1158740 h 3038603"/>
                <a:gd name="connsiteX3197" fmla="*/ 1950547 w 3402569"/>
                <a:gd name="connsiteY3197" fmla="*/ 1157399 h 3038603"/>
                <a:gd name="connsiteX3198" fmla="*/ 1950547 w 3402569"/>
                <a:gd name="connsiteY3198" fmla="*/ 1121979 h 3038603"/>
                <a:gd name="connsiteX3199" fmla="*/ 1949058 w 3402569"/>
                <a:gd name="connsiteY3199" fmla="*/ 1120473 h 3038603"/>
                <a:gd name="connsiteX3200" fmla="*/ 1160613 w 3402569"/>
                <a:gd name="connsiteY3200" fmla="*/ 1119430 h 3038603"/>
                <a:gd name="connsiteX3201" fmla="*/ 1162104 w 3402569"/>
                <a:gd name="connsiteY3201" fmla="*/ 1120771 h 3038603"/>
                <a:gd name="connsiteX3202" fmla="*/ 1286980 w 3402569"/>
                <a:gd name="connsiteY3202" fmla="*/ 1120771 h 3038603"/>
                <a:gd name="connsiteX3203" fmla="*/ 1286980 w 3402569"/>
                <a:gd name="connsiteY3203" fmla="*/ 1120786 h 3038603"/>
                <a:gd name="connsiteX3204" fmla="*/ 1162104 w 3402569"/>
                <a:gd name="connsiteY3204" fmla="*/ 1120786 h 3038603"/>
                <a:gd name="connsiteX3205" fmla="*/ 1160613 w 3402569"/>
                <a:gd name="connsiteY3205" fmla="*/ 1119444 h 3038603"/>
                <a:gd name="connsiteX3206" fmla="*/ 1148243 w 3402569"/>
                <a:gd name="connsiteY3206" fmla="*/ 1119430 h 3038603"/>
                <a:gd name="connsiteX3207" fmla="*/ 1153162 w 3402569"/>
                <a:gd name="connsiteY3207" fmla="*/ 1129860 h 3038603"/>
                <a:gd name="connsiteX3208" fmla="*/ 1159271 w 3402569"/>
                <a:gd name="connsiteY3208" fmla="*/ 1132842 h 3038603"/>
                <a:gd name="connsiteX3209" fmla="*/ 1162104 w 3402569"/>
                <a:gd name="connsiteY3209" fmla="*/ 1133140 h 3038603"/>
                <a:gd name="connsiteX3210" fmla="*/ 1175192 w 3402569"/>
                <a:gd name="connsiteY3210" fmla="*/ 1133140 h 3038603"/>
                <a:gd name="connsiteX3211" fmla="*/ 1175180 w 3402569"/>
                <a:gd name="connsiteY3211" fmla="*/ 1133155 h 3038603"/>
                <a:gd name="connsiteX3212" fmla="*/ 1162104 w 3402569"/>
                <a:gd name="connsiteY3212" fmla="*/ 1133155 h 3038603"/>
                <a:gd name="connsiteX3213" fmla="*/ 1159271 w 3402569"/>
                <a:gd name="connsiteY3213" fmla="*/ 1132856 h 3038603"/>
                <a:gd name="connsiteX3214" fmla="*/ 1153162 w 3402569"/>
                <a:gd name="connsiteY3214" fmla="*/ 1129877 h 3038603"/>
                <a:gd name="connsiteX3215" fmla="*/ 1148243 w 3402569"/>
                <a:gd name="connsiteY3215" fmla="*/ 1119444 h 3038603"/>
                <a:gd name="connsiteX3216" fmla="*/ 1160613 w 3402569"/>
                <a:gd name="connsiteY3216" fmla="*/ 1119400 h 3038603"/>
                <a:gd name="connsiteX3217" fmla="*/ 1162104 w 3402569"/>
                <a:gd name="connsiteY3217" fmla="*/ 1120740 h 3038603"/>
                <a:gd name="connsiteX3218" fmla="*/ 1286980 w 3402569"/>
                <a:gd name="connsiteY3218" fmla="*/ 1120740 h 3038603"/>
                <a:gd name="connsiteX3219" fmla="*/ 1286980 w 3402569"/>
                <a:gd name="connsiteY3219" fmla="*/ 1120757 h 3038603"/>
                <a:gd name="connsiteX3220" fmla="*/ 1162104 w 3402569"/>
                <a:gd name="connsiteY3220" fmla="*/ 1120757 h 3038603"/>
                <a:gd name="connsiteX3221" fmla="*/ 1160613 w 3402569"/>
                <a:gd name="connsiteY3221" fmla="*/ 1119415 h 3038603"/>
                <a:gd name="connsiteX3222" fmla="*/ 1148243 w 3402569"/>
                <a:gd name="connsiteY3222" fmla="*/ 1119400 h 3038603"/>
                <a:gd name="connsiteX3223" fmla="*/ 1153162 w 3402569"/>
                <a:gd name="connsiteY3223" fmla="*/ 1129831 h 3038603"/>
                <a:gd name="connsiteX3224" fmla="*/ 1159271 w 3402569"/>
                <a:gd name="connsiteY3224" fmla="*/ 1132810 h 3038603"/>
                <a:gd name="connsiteX3225" fmla="*/ 1162104 w 3402569"/>
                <a:gd name="connsiteY3225" fmla="*/ 1133109 h 3038603"/>
                <a:gd name="connsiteX3226" fmla="*/ 1175218 w 3402569"/>
                <a:gd name="connsiteY3226" fmla="*/ 1133109 h 3038603"/>
                <a:gd name="connsiteX3227" fmla="*/ 1175204 w 3402569"/>
                <a:gd name="connsiteY3227" fmla="*/ 1133125 h 3038603"/>
                <a:gd name="connsiteX3228" fmla="*/ 1162104 w 3402569"/>
                <a:gd name="connsiteY3228" fmla="*/ 1133125 h 3038603"/>
                <a:gd name="connsiteX3229" fmla="*/ 1159271 w 3402569"/>
                <a:gd name="connsiteY3229" fmla="*/ 1132827 h 3038603"/>
                <a:gd name="connsiteX3230" fmla="*/ 1153162 w 3402569"/>
                <a:gd name="connsiteY3230" fmla="*/ 1129845 h 3038603"/>
                <a:gd name="connsiteX3231" fmla="*/ 1148243 w 3402569"/>
                <a:gd name="connsiteY3231" fmla="*/ 1119415 h 3038603"/>
                <a:gd name="connsiteX3232" fmla="*/ 532369 w 3402569"/>
                <a:gd name="connsiteY3232" fmla="*/ 1118222 h 3038603"/>
                <a:gd name="connsiteX3233" fmla="*/ 532366 w 3402569"/>
                <a:gd name="connsiteY3233" fmla="*/ 1118228 h 3038603"/>
                <a:gd name="connsiteX3234" fmla="*/ 547116 w 3402569"/>
                <a:gd name="connsiteY3234" fmla="*/ 1149068 h 3038603"/>
                <a:gd name="connsiteX3235" fmla="*/ 550543 w 3402569"/>
                <a:gd name="connsiteY3235" fmla="*/ 1156073 h 3038603"/>
                <a:gd name="connsiteX3236" fmla="*/ 553971 w 3402569"/>
                <a:gd name="connsiteY3236" fmla="*/ 1163226 h 3038603"/>
                <a:gd name="connsiteX3237" fmla="*/ 561565 w 3402569"/>
                <a:gd name="connsiteY3237" fmla="*/ 1179007 h 3038603"/>
                <a:gd name="connsiteX3238" fmla="*/ 561558 w 3402569"/>
                <a:gd name="connsiteY3238" fmla="*/ 1179007 h 3038603"/>
                <a:gd name="connsiteX3239" fmla="*/ 561551 w 3402569"/>
                <a:gd name="connsiteY3239" fmla="*/ 1179007 h 3038603"/>
                <a:gd name="connsiteX3240" fmla="*/ 553971 w 3402569"/>
                <a:gd name="connsiteY3240" fmla="*/ 1163255 h 3038603"/>
                <a:gd name="connsiteX3241" fmla="*/ 550543 w 3402569"/>
                <a:gd name="connsiteY3241" fmla="*/ 1156103 h 3038603"/>
                <a:gd name="connsiteX3242" fmla="*/ 547116 w 3402569"/>
                <a:gd name="connsiteY3242" fmla="*/ 1149099 h 3038603"/>
                <a:gd name="connsiteX3243" fmla="*/ 532363 w 3402569"/>
                <a:gd name="connsiteY3243" fmla="*/ 1118252 h 3038603"/>
                <a:gd name="connsiteX3244" fmla="*/ 503026 w 3402569"/>
                <a:gd name="connsiteY3244" fmla="*/ 1179007 h 3038603"/>
                <a:gd name="connsiteX3245" fmla="*/ 503019 w 3402569"/>
                <a:gd name="connsiteY3245" fmla="*/ 1179007 h 3038603"/>
                <a:gd name="connsiteX3246" fmla="*/ 503018 w 3402569"/>
                <a:gd name="connsiteY3246" fmla="*/ 1179007 h 3038603"/>
                <a:gd name="connsiteX3247" fmla="*/ 503013 w 3402569"/>
                <a:gd name="connsiteY3247" fmla="*/ 1179007 h 3038603"/>
                <a:gd name="connsiteX3248" fmla="*/ 503006 w 3402569"/>
                <a:gd name="connsiteY3248" fmla="*/ 1179022 h 3038603"/>
                <a:gd name="connsiteX3249" fmla="*/ 503013 w 3402569"/>
                <a:gd name="connsiteY3249" fmla="*/ 1179022 h 3038603"/>
                <a:gd name="connsiteX3250" fmla="*/ 503020 w 3402569"/>
                <a:gd name="connsiteY3250" fmla="*/ 1179022 h 3038603"/>
                <a:gd name="connsiteX3251" fmla="*/ 503013 w 3402569"/>
                <a:gd name="connsiteY3251" fmla="*/ 1179036 h 3038603"/>
                <a:gd name="connsiteX3252" fmla="*/ 503006 w 3402569"/>
                <a:gd name="connsiteY3252" fmla="*/ 1179051 h 3038603"/>
                <a:gd name="connsiteX3253" fmla="*/ 561572 w 3402569"/>
                <a:gd name="connsiteY3253" fmla="*/ 1179051 h 3038603"/>
                <a:gd name="connsiteX3254" fmla="*/ 561565 w 3402569"/>
                <a:gd name="connsiteY3254" fmla="*/ 1179036 h 3038603"/>
                <a:gd name="connsiteX3255" fmla="*/ 561558 w 3402569"/>
                <a:gd name="connsiteY3255" fmla="*/ 1179022 h 3038603"/>
                <a:gd name="connsiteX3256" fmla="*/ 561565 w 3402569"/>
                <a:gd name="connsiteY3256" fmla="*/ 1179022 h 3038603"/>
                <a:gd name="connsiteX3257" fmla="*/ 561572 w 3402569"/>
                <a:gd name="connsiteY3257" fmla="*/ 1179022 h 3038603"/>
                <a:gd name="connsiteX3258" fmla="*/ 561565 w 3402569"/>
                <a:gd name="connsiteY3258" fmla="*/ 1179007 h 3038603"/>
                <a:gd name="connsiteX3259" fmla="*/ 561570 w 3402569"/>
                <a:gd name="connsiteY3259" fmla="*/ 1179007 h 3038603"/>
                <a:gd name="connsiteX3260" fmla="*/ 553976 w 3402569"/>
                <a:gd name="connsiteY3260" fmla="*/ 1163226 h 3038603"/>
                <a:gd name="connsiteX3261" fmla="*/ 550546 w 3402569"/>
                <a:gd name="connsiteY3261" fmla="*/ 1156073 h 3038603"/>
                <a:gd name="connsiteX3262" fmla="*/ 547122 w 3402569"/>
                <a:gd name="connsiteY3262" fmla="*/ 1149068 h 3038603"/>
                <a:gd name="connsiteX3263" fmla="*/ 356676 w 3402569"/>
                <a:gd name="connsiteY3263" fmla="*/ 1118222 h 3038603"/>
                <a:gd name="connsiteX3264" fmla="*/ 356673 w 3402569"/>
                <a:gd name="connsiteY3264" fmla="*/ 1118229 h 3038603"/>
                <a:gd name="connsiteX3265" fmla="*/ 373062 w 3402569"/>
                <a:gd name="connsiteY3265" fmla="*/ 1152199 h 3038603"/>
                <a:gd name="connsiteX3266" fmla="*/ 376490 w 3402569"/>
                <a:gd name="connsiteY3266" fmla="*/ 1159202 h 3038603"/>
                <a:gd name="connsiteX3267" fmla="*/ 379919 w 3402569"/>
                <a:gd name="connsiteY3267" fmla="*/ 1166206 h 3038603"/>
                <a:gd name="connsiteX3268" fmla="*/ 386020 w 3402569"/>
                <a:gd name="connsiteY3268" fmla="*/ 1179007 h 3038603"/>
                <a:gd name="connsiteX3269" fmla="*/ 386013 w 3402569"/>
                <a:gd name="connsiteY3269" fmla="*/ 1179007 h 3038603"/>
                <a:gd name="connsiteX3270" fmla="*/ 386006 w 3402569"/>
                <a:gd name="connsiteY3270" fmla="*/ 1179007 h 3038603"/>
                <a:gd name="connsiteX3271" fmla="*/ 379919 w 3402569"/>
                <a:gd name="connsiteY3271" fmla="*/ 1166235 h 3038603"/>
                <a:gd name="connsiteX3272" fmla="*/ 376490 w 3402569"/>
                <a:gd name="connsiteY3272" fmla="*/ 1159232 h 3038603"/>
                <a:gd name="connsiteX3273" fmla="*/ 373062 w 3402569"/>
                <a:gd name="connsiteY3273" fmla="*/ 1152228 h 3038603"/>
                <a:gd name="connsiteX3274" fmla="*/ 356670 w 3402569"/>
                <a:gd name="connsiteY3274" fmla="*/ 1118252 h 3038603"/>
                <a:gd name="connsiteX3275" fmla="*/ 327485 w 3402569"/>
                <a:gd name="connsiteY3275" fmla="*/ 1179007 h 3038603"/>
                <a:gd name="connsiteX3276" fmla="*/ 327478 w 3402569"/>
                <a:gd name="connsiteY3276" fmla="*/ 1179007 h 3038603"/>
                <a:gd name="connsiteX3277" fmla="*/ 327478 w 3402569"/>
                <a:gd name="connsiteY3277" fmla="*/ 1179007 h 3038603"/>
                <a:gd name="connsiteX3278" fmla="*/ 327472 w 3402569"/>
                <a:gd name="connsiteY3278" fmla="*/ 1179007 h 3038603"/>
                <a:gd name="connsiteX3279" fmla="*/ 327465 w 3402569"/>
                <a:gd name="connsiteY3279" fmla="*/ 1179022 h 3038603"/>
                <a:gd name="connsiteX3280" fmla="*/ 327472 w 3402569"/>
                <a:gd name="connsiteY3280" fmla="*/ 1179022 h 3038603"/>
                <a:gd name="connsiteX3281" fmla="*/ 327479 w 3402569"/>
                <a:gd name="connsiteY3281" fmla="*/ 1179022 h 3038603"/>
                <a:gd name="connsiteX3282" fmla="*/ 327472 w 3402569"/>
                <a:gd name="connsiteY3282" fmla="*/ 1179036 h 3038603"/>
                <a:gd name="connsiteX3283" fmla="*/ 327465 w 3402569"/>
                <a:gd name="connsiteY3283" fmla="*/ 1179051 h 3038603"/>
                <a:gd name="connsiteX3284" fmla="*/ 386028 w 3402569"/>
                <a:gd name="connsiteY3284" fmla="*/ 1179051 h 3038603"/>
                <a:gd name="connsiteX3285" fmla="*/ 386021 w 3402569"/>
                <a:gd name="connsiteY3285" fmla="*/ 1179036 h 3038603"/>
                <a:gd name="connsiteX3286" fmla="*/ 386014 w 3402569"/>
                <a:gd name="connsiteY3286" fmla="*/ 1179022 h 3038603"/>
                <a:gd name="connsiteX3287" fmla="*/ 386021 w 3402569"/>
                <a:gd name="connsiteY3287" fmla="*/ 1179022 h 3038603"/>
                <a:gd name="connsiteX3288" fmla="*/ 386028 w 3402569"/>
                <a:gd name="connsiteY3288" fmla="*/ 1179022 h 3038603"/>
                <a:gd name="connsiteX3289" fmla="*/ 386021 w 3402569"/>
                <a:gd name="connsiteY3289" fmla="*/ 1179007 h 3038603"/>
                <a:gd name="connsiteX3290" fmla="*/ 386026 w 3402569"/>
                <a:gd name="connsiteY3290" fmla="*/ 1179007 h 3038603"/>
                <a:gd name="connsiteX3291" fmla="*/ 379925 w 3402569"/>
                <a:gd name="connsiteY3291" fmla="*/ 1166206 h 3038603"/>
                <a:gd name="connsiteX3292" fmla="*/ 376496 w 3402569"/>
                <a:gd name="connsiteY3292" fmla="*/ 1159202 h 3038603"/>
                <a:gd name="connsiteX3293" fmla="*/ 373069 w 3402569"/>
                <a:gd name="connsiteY3293" fmla="*/ 1152199 h 3038603"/>
                <a:gd name="connsiteX3294" fmla="*/ 532364 w 3402569"/>
                <a:gd name="connsiteY3294" fmla="*/ 1118207 h 3038603"/>
                <a:gd name="connsiteX3295" fmla="*/ 503006 w 3402569"/>
                <a:gd name="connsiteY3295" fmla="*/ 1179007 h 3038603"/>
                <a:gd name="connsiteX3296" fmla="*/ 503011 w 3402569"/>
                <a:gd name="connsiteY3296" fmla="*/ 1179007 h 3038603"/>
                <a:gd name="connsiteX3297" fmla="*/ 532366 w 3402569"/>
                <a:gd name="connsiteY3297" fmla="*/ 1118212 h 3038603"/>
                <a:gd name="connsiteX3298" fmla="*/ 356671 w 3402569"/>
                <a:gd name="connsiteY3298" fmla="*/ 1118207 h 3038603"/>
                <a:gd name="connsiteX3299" fmla="*/ 327465 w 3402569"/>
                <a:gd name="connsiteY3299" fmla="*/ 1179007 h 3038603"/>
                <a:gd name="connsiteX3300" fmla="*/ 327471 w 3402569"/>
                <a:gd name="connsiteY3300" fmla="*/ 1179007 h 3038603"/>
                <a:gd name="connsiteX3301" fmla="*/ 356674 w 3402569"/>
                <a:gd name="connsiteY3301" fmla="*/ 1118213 h 3038603"/>
                <a:gd name="connsiteX3302" fmla="*/ 947975 w 3402569"/>
                <a:gd name="connsiteY3302" fmla="*/ 1115704 h 3038603"/>
                <a:gd name="connsiteX3303" fmla="*/ 945441 w 3402569"/>
                <a:gd name="connsiteY3303" fmla="*/ 1118833 h 3038603"/>
                <a:gd name="connsiteX3304" fmla="*/ 943950 w 3402569"/>
                <a:gd name="connsiteY3304" fmla="*/ 1120324 h 3038603"/>
                <a:gd name="connsiteX3305" fmla="*/ 940673 w 3402569"/>
                <a:gd name="connsiteY3305" fmla="*/ 1123006 h 3038603"/>
                <a:gd name="connsiteX3306" fmla="*/ 939034 w 3402569"/>
                <a:gd name="connsiteY3306" fmla="*/ 1123751 h 3038603"/>
                <a:gd name="connsiteX3307" fmla="*/ 938288 w 3402569"/>
                <a:gd name="connsiteY3307" fmla="*/ 1124049 h 3038603"/>
                <a:gd name="connsiteX3308" fmla="*/ 933072 w 3402569"/>
                <a:gd name="connsiteY3308" fmla="*/ 1127178 h 3038603"/>
                <a:gd name="connsiteX3309" fmla="*/ 928756 w 3402569"/>
                <a:gd name="connsiteY3309" fmla="*/ 1134022 h 3038603"/>
                <a:gd name="connsiteX3310" fmla="*/ 928161 w 3402569"/>
                <a:gd name="connsiteY3310" fmla="*/ 1138190 h 3038603"/>
                <a:gd name="connsiteX3311" fmla="*/ 928161 w 3402569"/>
                <a:gd name="connsiteY3311" fmla="*/ 1138176 h 3038603"/>
                <a:gd name="connsiteX3312" fmla="*/ 928754 w 3402569"/>
                <a:gd name="connsiteY3312" fmla="*/ 1134027 h 3038603"/>
                <a:gd name="connsiteX3313" fmla="*/ 928750 w 3402569"/>
                <a:gd name="connsiteY3313" fmla="*/ 1134033 h 3038603"/>
                <a:gd name="connsiteX3314" fmla="*/ 928153 w 3402569"/>
                <a:gd name="connsiteY3314" fmla="*/ 1138205 h 3038603"/>
                <a:gd name="connsiteX3315" fmla="*/ 928153 w 3402569"/>
                <a:gd name="connsiteY3315" fmla="*/ 1230119 h 3038603"/>
                <a:gd name="connsiteX3316" fmla="*/ 930837 w 3402569"/>
                <a:gd name="connsiteY3316" fmla="*/ 1234292 h 3038603"/>
                <a:gd name="connsiteX3317" fmla="*/ 988505 w 3402569"/>
                <a:gd name="connsiteY3317" fmla="*/ 1234292 h 3038603"/>
                <a:gd name="connsiteX3318" fmla="*/ 991189 w 3402569"/>
                <a:gd name="connsiteY3318" fmla="*/ 1230119 h 3038603"/>
                <a:gd name="connsiteX3319" fmla="*/ 991189 w 3402569"/>
                <a:gd name="connsiteY3319" fmla="*/ 1138205 h 3038603"/>
                <a:gd name="connsiteX3320" fmla="*/ 990890 w 3402569"/>
                <a:gd name="connsiteY3320" fmla="*/ 1135076 h 3038603"/>
                <a:gd name="connsiteX3321" fmla="*/ 989549 w 3402569"/>
                <a:gd name="connsiteY3321" fmla="*/ 1131053 h 3038603"/>
                <a:gd name="connsiteX3322" fmla="*/ 983440 w 3402569"/>
                <a:gd name="connsiteY3322" fmla="*/ 1125093 h 3038603"/>
                <a:gd name="connsiteX3323" fmla="*/ 980309 w 3402569"/>
                <a:gd name="connsiteY3323" fmla="*/ 1123751 h 3038603"/>
                <a:gd name="connsiteX3324" fmla="*/ 979118 w 3402569"/>
                <a:gd name="connsiteY3324" fmla="*/ 1123304 h 3038603"/>
                <a:gd name="connsiteX3325" fmla="*/ 979118 w 3402569"/>
                <a:gd name="connsiteY3325" fmla="*/ 1123289 h 3038603"/>
                <a:gd name="connsiteX3326" fmla="*/ 980309 w 3402569"/>
                <a:gd name="connsiteY3326" fmla="*/ 1123736 h 3038603"/>
                <a:gd name="connsiteX3327" fmla="*/ 983440 w 3402569"/>
                <a:gd name="connsiteY3327" fmla="*/ 1125076 h 3038603"/>
                <a:gd name="connsiteX3328" fmla="*/ 989549 w 3402569"/>
                <a:gd name="connsiteY3328" fmla="*/ 1131038 h 3038603"/>
                <a:gd name="connsiteX3329" fmla="*/ 990890 w 3402569"/>
                <a:gd name="connsiteY3329" fmla="*/ 1135061 h 3038603"/>
                <a:gd name="connsiteX3330" fmla="*/ 991189 w 3402569"/>
                <a:gd name="connsiteY3330" fmla="*/ 1138190 h 3038603"/>
                <a:gd name="connsiteX3331" fmla="*/ 991189 w 3402569"/>
                <a:gd name="connsiteY3331" fmla="*/ 1138176 h 3038603"/>
                <a:gd name="connsiteX3332" fmla="*/ 990890 w 3402569"/>
                <a:gd name="connsiteY3332" fmla="*/ 1135047 h 3038603"/>
                <a:gd name="connsiteX3333" fmla="*/ 989549 w 3402569"/>
                <a:gd name="connsiteY3333" fmla="*/ 1131023 h 3038603"/>
                <a:gd name="connsiteX3334" fmla="*/ 983440 w 3402569"/>
                <a:gd name="connsiteY3334" fmla="*/ 1125062 h 3038603"/>
                <a:gd name="connsiteX3335" fmla="*/ 980309 w 3402569"/>
                <a:gd name="connsiteY3335" fmla="*/ 1123722 h 3038603"/>
                <a:gd name="connsiteX3336" fmla="*/ 979118 w 3402569"/>
                <a:gd name="connsiteY3336" fmla="*/ 1123274 h 3038603"/>
                <a:gd name="connsiteX3337" fmla="*/ 979118 w 3402569"/>
                <a:gd name="connsiteY3337" fmla="*/ 1123155 h 3038603"/>
                <a:gd name="connsiteX3338" fmla="*/ 978671 w 3402569"/>
                <a:gd name="connsiteY3338" fmla="*/ 1123006 h 3038603"/>
                <a:gd name="connsiteX3339" fmla="*/ 974051 w 3402569"/>
                <a:gd name="connsiteY3339" fmla="*/ 1118833 h 3038603"/>
                <a:gd name="connsiteX3340" fmla="*/ 971369 w 3402569"/>
                <a:gd name="connsiteY3340" fmla="*/ 1115704 h 3038603"/>
                <a:gd name="connsiteX3341" fmla="*/ 766320 w 3402569"/>
                <a:gd name="connsiteY3341" fmla="*/ 1115704 h 3038603"/>
                <a:gd name="connsiteX3342" fmla="*/ 763787 w 3402569"/>
                <a:gd name="connsiteY3342" fmla="*/ 1118833 h 3038603"/>
                <a:gd name="connsiteX3343" fmla="*/ 762147 w 3402569"/>
                <a:gd name="connsiteY3343" fmla="*/ 1120473 h 3038603"/>
                <a:gd name="connsiteX3344" fmla="*/ 759018 w 3402569"/>
                <a:gd name="connsiteY3344" fmla="*/ 1123006 h 3038603"/>
                <a:gd name="connsiteX3345" fmla="*/ 757379 w 3402569"/>
                <a:gd name="connsiteY3345" fmla="*/ 1123751 h 3038603"/>
                <a:gd name="connsiteX3346" fmla="*/ 756635 w 3402569"/>
                <a:gd name="connsiteY3346" fmla="*/ 1124049 h 3038603"/>
                <a:gd name="connsiteX3347" fmla="*/ 751270 w 3402569"/>
                <a:gd name="connsiteY3347" fmla="*/ 1127178 h 3038603"/>
                <a:gd name="connsiteX3348" fmla="*/ 747097 w 3402569"/>
                <a:gd name="connsiteY3348" fmla="*/ 1133883 h 3038603"/>
                <a:gd name="connsiteX3349" fmla="*/ 747097 w 3402569"/>
                <a:gd name="connsiteY3349" fmla="*/ 1134003 h 3038603"/>
                <a:gd name="connsiteX3350" fmla="*/ 746501 w 3402569"/>
                <a:gd name="connsiteY3350" fmla="*/ 1138176 h 3038603"/>
                <a:gd name="connsiteX3351" fmla="*/ 746501 w 3402569"/>
                <a:gd name="connsiteY3351" fmla="*/ 1138190 h 3038603"/>
                <a:gd name="connsiteX3352" fmla="*/ 747097 w 3402569"/>
                <a:gd name="connsiteY3352" fmla="*/ 1134018 h 3038603"/>
                <a:gd name="connsiteX3353" fmla="*/ 747097 w 3402569"/>
                <a:gd name="connsiteY3353" fmla="*/ 1134033 h 3038603"/>
                <a:gd name="connsiteX3354" fmla="*/ 746501 w 3402569"/>
                <a:gd name="connsiteY3354" fmla="*/ 1138205 h 3038603"/>
                <a:gd name="connsiteX3355" fmla="*/ 746501 w 3402569"/>
                <a:gd name="connsiteY3355" fmla="*/ 1230119 h 3038603"/>
                <a:gd name="connsiteX3356" fmla="*/ 749184 w 3402569"/>
                <a:gd name="connsiteY3356" fmla="*/ 1234292 h 3038603"/>
                <a:gd name="connsiteX3357" fmla="*/ 806853 w 3402569"/>
                <a:gd name="connsiteY3357" fmla="*/ 1234292 h 3038603"/>
                <a:gd name="connsiteX3358" fmla="*/ 809536 w 3402569"/>
                <a:gd name="connsiteY3358" fmla="*/ 1230119 h 3038603"/>
                <a:gd name="connsiteX3359" fmla="*/ 809536 w 3402569"/>
                <a:gd name="connsiteY3359" fmla="*/ 1138205 h 3038603"/>
                <a:gd name="connsiteX3360" fmla="*/ 809239 w 3402569"/>
                <a:gd name="connsiteY3360" fmla="*/ 1135076 h 3038603"/>
                <a:gd name="connsiteX3361" fmla="*/ 807747 w 3402569"/>
                <a:gd name="connsiteY3361" fmla="*/ 1131053 h 3038603"/>
                <a:gd name="connsiteX3362" fmla="*/ 801786 w 3402569"/>
                <a:gd name="connsiteY3362" fmla="*/ 1125093 h 3038603"/>
                <a:gd name="connsiteX3363" fmla="*/ 798657 w 3402569"/>
                <a:gd name="connsiteY3363" fmla="*/ 1123751 h 3038603"/>
                <a:gd name="connsiteX3364" fmla="*/ 797315 w 3402569"/>
                <a:gd name="connsiteY3364" fmla="*/ 1123155 h 3038603"/>
                <a:gd name="connsiteX3365" fmla="*/ 797019 w 3402569"/>
                <a:gd name="connsiteY3365" fmla="*/ 1123006 h 3038603"/>
                <a:gd name="connsiteX3366" fmla="*/ 792399 w 3402569"/>
                <a:gd name="connsiteY3366" fmla="*/ 1118833 h 3038603"/>
                <a:gd name="connsiteX3367" fmla="*/ 789715 w 3402569"/>
                <a:gd name="connsiteY3367" fmla="*/ 1115704 h 3038603"/>
                <a:gd name="connsiteX3368" fmla="*/ 971369 w 3402569"/>
                <a:gd name="connsiteY3368" fmla="*/ 1115689 h 3038603"/>
                <a:gd name="connsiteX3369" fmla="*/ 974051 w 3402569"/>
                <a:gd name="connsiteY3369" fmla="*/ 1118818 h 3038603"/>
                <a:gd name="connsiteX3370" fmla="*/ 978671 w 3402569"/>
                <a:gd name="connsiteY3370" fmla="*/ 1122991 h 3038603"/>
                <a:gd name="connsiteX3371" fmla="*/ 979118 w 3402569"/>
                <a:gd name="connsiteY3371" fmla="*/ 1123140 h 3038603"/>
                <a:gd name="connsiteX3372" fmla="*/ 979118 w 3402569"/>
                <a:gd name="connsiteY3372" fmla="*/ 1123138 h 3038603"/>
                <a:gd name="connsiteX3373" fmla="*/ 978679 w 3402569"/>
                <a:gd name="connsiteY3373" fmla="*/ 1122991 h 3038603"/>
                <a:gd name="connsiteX3374" fmla="*/ 974059 w 3402569"/>
                <a:gd name="connsiteY3374" fmla="*/ 1118818 h 3038603"/>
                <a:gd name="connsiteX3375" fmla="*/ 971377 w 3402569"/>
                <a:gd name="connsiteY3375" fmla="*/ 1115689 h 3038603"/>
                <a:gd name="connsiteX3376" fmla="*/ 789715 w 3402569"/>
                <a:gd name="connsiteY3376" fmla="*/ 1115689 h 3038603"/>
                <a:gd name="connsiteX3377" fmla="*/ 792399 w 3402569"/>
                <a:gd name="connsiteY3377" fmla="*/ 1118818 h 3038603"/>
                <a:gd name="connsiteX3378" fmla="*/ 797019 w 3402569"/>
                <a:gd name="connsiteY3378" fmla="*/ 1122991 h 3038603"/>
                <a:gd name="connsiteX3379" fmla="*/ 797315 w 3402569"/>
                <a:gd name="connsiteY3379" fmla="*/ 1123140 h 3038603"/>
                <a:gd name="connsiteX3380" fmla="*/ 798657 w 3402569"/>
                <a:gd name="connsiteY3380" fmla="*/ 1123736 h 3038603"/>
                <a:gd name="connsiteX3381" fmla="*/ 801786 w 3402569"/>
                <a:gd name="connsiteY3381" fmla="*/ 1125076 h 3038603"/>
                <a:gd name="connsiteX3382" fmla="*/ 807747 w 3402569"/>
                <a:gd name="connsiteY3382" fmla="*/ 1131038 h 3038603"/>
                <a:gd name="connsiteX3383" fmla="*/ 809239 w 3402569"/>
                <a:gd name="connsiteY3383" fmla="*/ 1135061 h 3038603"/>
                <a:gd name="connsiteX3384" fmla="*/ 809536 w 3402569"/>
                <a:gd name="connsiteY3384" fmla="*/ 1138190 h 3038603"/>
                <a:gd name="connsiteX3385" fmla="*/ 809536 w 3402569"/>
                <a:gd name="connsiteY3385" fmla="*/ 1138176 h 3038603"/>
                <a:gd name="connsiteX3386" fmla="*/ 809239 w 3402569"/>
                <a:gd name="connsiteY3386" fmla="*/ 1135047 h 3038603"/>
                <a:gd name="connsiteX3387" fmla="*/ 807752 w 3402569"/>
                <a:gd name="connsiteY3387" fmla="*/ 1131037 h 3038603"/>
                <a:gd name="connsiteX3388" fmla="*/ 801793 w 3402569"/>
                <a:gd name="connsiteY3388" fmla="*/ 1125076 h 3038603"/>
                <a:gd name="connsiteX3389" fmla="*/ 798664 w 3402569"/>
                <a:gd name="connsiteY3389" fmla="*/ 1123736 h 3038603"/>
                <a:gd name="connsiteX3390" fmla="*/ 797322 w 3402569"/>
                <a:gd name="connsiteY3390" fmla="*/ 1123140 h 3038603"/>
                <a:gd name="connsiteX3391" fmla="*/ 797025 w 3402569"/>
                <a:gd name="connsiteY3391" fmla="*/ 1122991 h 3038603"/>
                <a:gd name="connsiteX3392" fmla="*/ 792406 w 3402569"/>
                <a:gd name="connsiteY3392" fmla="*/ 1118818 h 3038603"/>
                <a:gd name="connsiteX3393" fmla="*/ 789722 w 3402569"/>
                <a:gd name="connsiteY3393" fmla="*/ 1115689 h 3038603"/>
                <a:gd name="connsiteX3394" fmla="*/ 947975 w 3402569"/>
                <a:gd name="connsiteY3394" fmla="*/ 1115675 h 3038603"/>
                <a:gd name="connsiteX3395" fmla="*/ 945441 w 3402569"/>
                <a:gd name="connsiteY3395" fmla="*/ 1118804 h 3038603"/>
                <a:gd name="connsiteX3396" fmla="*/ 943950 w 3402569"/>
                <a:gd name="connsiteY3396" fmla="*/ 1120295 h 3038603"/>
                <a:gd name="connsiteX3397" fmla="*/ 940673 w 3402569"/>
                <a:gd name="connsiteY3397" fmla="*/ 1122976 h 3038603"/>
                <a:gd name="connsiteX3398" fmla="*/ 939034 w 3402569"/>
                <a:gd name="connsiteY3398" fmla="*/ 1123722 h 3038603"/>
                <a:gd name="connsiteX3399" fmla="*/ 938288 w 3402569"/>
                <a:gd name="connsiteY3399" fmla="*/ 1124020 h 3038603"/>
                <a:gd name="connsiteX3400" fmla="*/ 933072 w 3402569"/>
                <a:gd name="connsiteY3400" fmla="*/ 1127149 h 3038603"/>
                <a:gd name="connsiteX3401" fmla="*/ 928750 w 3402569"/>
                <a:gd name="connsiteY3401" fmla="*/ 1134003 h 3038603"/>
                <a:gd name="connsiteX3402" fmla="*/ 928153 w 3402569"/>
                <a:gd name="connsiteY3402" fmla="*/ 1138176 h 3038603"/>
                <a:gd name="connsiteX3403" fmla="*/ 928153 w 3402569"/>
                <a:gd name="connsiteY3403" fmla="*/ 1138190 h 3038603"/>
                <a:gd name="connsiteX3404" fmla="*/ 928750 w 3402569"/>
                <a:gd name="connsiteY3404" fmla="*/ 1134018 h 3038603"/>
                <a:gd name="connsiteX3405" fmla="*/ 928756 w 3402569"/>
                <a:gd name="connsiteY3405" fmla="*/ 1134007 h 3038603"/>
                <a:gd name="connsiteX3406" fmla="*/ 928757 w 3402569"/>
                <a:gd name="connsiteY3406" fmla="*/ 1134003 h 3038603"/>
                <a:gd name="connsiteX3407" fmla="*/ 933079 w 3402569"/>
                <a:gd name="connsiteY3407" fmla="*/ 1127149 h 3038603"/>
                <a:gd name="connsiteX3408" fmla="*/ 938295 w 3402569"/>
                <a:gd name="connsiteY3408" fmla="*/ 1124020 h 3038603"/>
                <a:gd name="connsiteX3409" fmla="*/ 939041 w 3402569"/>
                <a:gd name="connsiteY3409" fmla="*/ 1123722 h 3038603"/>
                <a:gd name="connsiteX3410" fmla="*/ 940680 w 3402569"/>
                <a:gd name="connsiteY3410" fmla="*/ 1122976 h 3038603"/>
                <a:gd name="connsiteX3411" fmla="*/ 943957 w 3402569"/>
                <a:gd name="connsiteY3411" fmla="*/ 1120295 h 3038603"/>
                <a:gd name="connsiteX3412" fmla="*/ 945448 w 3402569"/>
                <a:gd name="connsiteY3412" fmla="*/ 1118804 h 3038603"/>
                <a:gd name="connsiteX3413" fmla="*/ 947982 w 3402569"/>
                <a:gd name="connsiteY3413" fmla="*/ 1115675 h 3038603"/>
                <a:gd name="connsiteX3414" fmla="*/ 766320 w 3402569"/>
                <a:gd name="connsiteY3414" fmla="*/ 1115675 h 3038603"/>
                <a:gd name="connsiteX3415" fmla="*/ 763787 w 3402569"/>
                <a:gd name="connsiteY3415" fmla="*/ 1118804 h 3038603"/>
                <a:gd name="connsiteX3416" fmla="*/ 762147 w 3402569"/>
                <a:gd name="connsiteY3416" fmla="*/ 1120444 h 3038603"/>
                <a:gd name="connsiteX3417" fmla="*/ 759018 w 3402569"/>
                <a:gd name="connsiteY3417" fmla="*/ 1122976 h 3038603"/>
                <a:gd name="connsiteX3418" fmla="*/ 757379 w 3402569"/>
                <a:gd name="connsiteY3418" fmla="*/ 1123722 h 3038603"/>
                <a:gd name="connsiteX3419" fmla="*/ 756635 w 3402569"/>
                <a:gd name="connsiteY3419" fmla="*/ 1124020 h 3038603"/>
                <a:gd name="connsiteX3420" fmla="*/ 751270 w 3402569"/>
                <a:gd name="connsiteY3420" fmla="*/ 1127149 h 3038603"/>
                <a:gd name="connsiteX3421" fmla="*/ 747097 w 3402569"/>
                <a:gd name="connsiteY3421" fmla="*/ 1133854 h 3038603"/>
                <a:gd name="connsiteX3422" fmla="*/ 747097 w 3402569"/>
                <a:gd name="connsiteY3422" fmla="*/ 1133869 h 3038603"/>
                <a:gd name="connsiteX3423" fmla="*/ 747103 w 3402569"/>
                <a:gd name="connsiteY3423" fmla="*/ 1133860 h 3038603"/>
                <a:gd name="connsiteX3424" fmla="*/ 747103 w 3402569"/>
                <a:gd name="connsiteY3424" fmla="*/ 1133854 h 3038603"/>
                <a:gd name="connsiteX3425" fmla="*/ 751276 w 3402569"/>
                <a:gd name="connsiteY3425" fmla="*/ 1127149 h 3038603"/>
                <a:gd name="connsiteX3426" fmla="*/ 756641 w 3402569"/>
                <a:gd name="connsiteY3426" fmla="*/ 1124020 h 3038603"/>
                <a:gd name="connsiteX3427" fmla="*/ 757385 w 3402569"/>
                <a:gd name="connsiteY3427" fmla="*/ 1123722 h 3038603"/>
                <a:gd name="connsiteX3428" fmla="*/ 759024 w 3402569"/>
                <a:gd name="connsiteY3428" fmla="*/ 1122976 h 3038603"/>
                <a:gd name="connsiteX3429" fmla="*/ 762153 w 3402569"/>
                <a:gd name="connsiteY3429" fmla="*/ 1120444 h 3038603"/>
                <a:gd name="connsiteX3430" fmla="*/ 763793 w 3402569"/>
                <a:gd name="connsiteY3430" fmla="*/ 1118804 h 3038603"/>
                <a:gd name="connsiteX3431" fmla="*/ 766326 w 3402569"/>
                <a:gd name="connsiteY3431" fmla="*/ 1115675 h 3038603"/>
                <a:gd name="connsiteX3432" fmla="*/ 1038725 w 3402569"/>
                <a:gd name="connsiteY3432" fmla="*/ 1115555 h 3038603"/>
                <a:gd name="connsiteX3433" fmla="*/ 1036041 w 3402569"/>
                <a:gd name="connsiteY3433" fmla="*/ 1118833 h 3038603"/>
                <a:gd name="connsiteX3434" fmla="*/ 1035000 w 3402569"/>
                <a:gd name="connsiteY3434" fmla="*/ 1119877 h 3038603"/>
                <a:gd name="connsiteX3435" fmla="*/ 1031423 w 3402569"/>
                <a:gd name="connsiteY3435" fmla="*/ 1122708 h 3038603"/>
                <a:gd name="connsiteX3436" fmla="*/ 1029784 w 3402569"/>
                <a:gd name="connsiteY3436" fmla="*/ 1123453 h 3038603"/>
                <a:gd name="connsiteX3437" fmla="*/ 1029038 w 3402569"/>
                <a:gd name="connsiteY3437" fmla="*/ 1123751 h 3038603"/>
                <a:gd name="connsiteX3438" fmla="*/ 1023822 w 3402569"/>
                <a:gd name="connsiteY3438" fmla="*/ 1126880 h 3038603"/>
                <a:gd name="connsiteX3439" fmla="*/ 1019651 w 3402569"/>
                <a:gd name="connsiteY3439" fmla="*/ 1133883 h 3038603"/>
                <a:gd name="connsiteX3440" fmla="*/ 1019651 w 3402569"/>
                <a:gd name="connsiteY3440" fmla="*/ 1134003 h 3038603"/>
                <a:gd name="connsiteX3441" fmla="*/ 1019055 w 3402569"/>
                <a:gd name="connsiteY3441" fmla="*/ 1137878 h 3038603"/>
                <a:gd name="connsiteX3442" fmla="*/ 1019055 w 3402569"/>
                <a:gd name="connsiteY3442" fmla="*/ 1137892 h 3038603"/>
                <a:gd name="connsiteX3443" fmla="*/ 1019651 w 3402569"/>
                <a:gd name="connsiteY3443" fmla="*/ 1134018 h 3038603"/>
                <a:gd name="connsiteX3444" fmla="*/ 1019651 w 3402569"/>
                <a:gd name="connsiteY3444" fmla="*/ 1134033 h 3038603"/>
                <a:gd name="connsiteX3445" fmla="*/ 1019055 w 3402569"/>
                <a:gd name="connsiteY3445" fmla="*/ 1137907 h 3038603"/>
                <a:gd name="connsiteX3446" fmla="*/ 1019055 w 3402569"/>
                <a:gd name="connsiteY3446" fmla="*/ 1229970 h 3038603"/>
                <a:gd name="connsiteX3447" fmla="*/ 1022482 w 3402569"/>
                <a:gd name="connsiteY3447" fmla="*/ 1234292 h 3038603"/>
                <a:gd name="connsiteX3448" fmla="*/ 1078510 w 3402569"/>
                <a:gd name="connsiteY3448" fmla="*/ 1234292 h 3038603"/>
                <a:gd name="connsiteX3449" fmla="*/ 1082086 w 3402569"/>
                <a:gd name="connsiteY3449" fmla="*/ 1229970 h 3038603"/>
                <a:gd name="connsiteX3450" fmla="*/ 1082086 w 3402569"/>
                <a:gd name="connsiteY3450" fmla="*/ 1137907 h 3038603"/>
                <a:gd name="connsiteX3451" fmla="*/ 1081788 w 3402569"/>
                <a:gd name="connsiteY3451" fmla="*/ 1135076 h 3038603"/>
                <a:gd name="connsiteX3452" fmla="*/ 1080446 w 3402569"/>
                <a:gd name="connsiteY3452" fmla="*/ 1131053 h 3038603"/>
                <a:gd name="connsiteX3453" fmla="*/ 1074783 w 3402569"/>
                <a:gd name="connsiteY3453" fmla="*/ 1125093 h 3038603"/>
                <a:gd name="connsiteX3454" fmla="*/ 1071207 w 3402569"/>
                <a:gd name="connsiteY3454" fmla="*/ 1123453 h 3038603"/>
                <a:gd name="connsiteX3455" fmla="*/ 1069865 w 3402569"/>
                <a:gd name="connsiteY3455" fmla="*/ 1122857 h 3038603"/>
                <a:gd name="connsiteX3456" fmla="*/ 1069418 w 3402569"/>
                <a:gd name="connsiteY3456" fmla="*/ 1122708 h 3038603"/>
                <a:gd name="connsiteX3457" fmla="*/ 1064946 w 3402569"/>
                <a:gd name="connsiteY3457" fmla="*/ 1118833 h 3038603"/>
                <a:gd name="connsiteX3458" fmla="*/ 1062265 w 3402569"/>
                <a:gd name="connsiteY3458" fmla="*/ 1115704 h 3038603"/>
                <a:gd name="connsiteX3459" fmla="*/ 1062115 w 3402569"/>
                <a:gd name="connsiteY3459" fmla="*/ 1115555 h 3038603"/>
                <a:gd name="connsiteX3460" fmla="*/ 857072 w 3402569"/>
                <a:gd name="connsiteY3460" fmla="*/ 1115555 h 3038603"/>
                <a:gd name="connsiteX3461" fmla="*/ 854241 w 3402569"/>
                <a:gd name="connsiteY3461" fmla="*/ 1118833 h 3038603"/>
                <a:gd name="connsiteX3462" fmla="*/ 853198 w 3402569"/>
                <a:gd name="connsiteY3462" fmla="*/ 1119877 h 3038603"/>
                <a:gd name="connsiteX3463" fmla="*/ 849770 w 3402569"/>
                <a:gd name="connsiteY3463" fmla="*/ 1122708 h 3038603"/>
                <a:gd name="connsiteX3464" fmla="*/ 848132 w 3402569"/>
                <a:gd name="connsiteY3464" fmla="*/ 1123453 h 3038603"/>
                <a:gd name="connsiteX3465" fmla="*/ 847387 w 3402569"/>
                <a:gd name="connsiteY3465" fmla="*/ 1123751 h 3038603"/>
                <a:gd name="connsiteX3466" fmla="*/ 842022 w 3402569"/>
                <a:gd name="connsiteY3466" fmla="*/ 1127029 h 3038603"/>
                <a:gd name="connsiteX3467" fmla="*/ 837998 w 3402569"/>
                <a:gd name="connsiteY3467" fmla="*/ 1133883 h 3038603"/>
                <a:gd name="connsiteX3468" fmla="*/ 837998 w 3402569"/>
                <a:gd name="connsiteY3468" fmla="*/ 1134003 h 3038603"/>
                <a:gd name="connsiteX3469" fmla="*/ 837402 w 3402569"/>
                <a:gd name="connsiteY3469" fmla="*/ 1137878 h 3038603"/>
                <a:gd name="connsiteX3470" fmla="*/ 837402 w 3402569"/>
                <a:gd name="connsiteY3470" fmla="*/ 1137892 h 3038603"/>
                <a:gd name="connsiteX3471" fmla="*/ 837998 w 3402569"/>
                <a:gd name="connsiteY3471" fmla="*/ 1134018 h 3038603"/>
                <a:gd name="connsiteX3472" fmla="*/ 837998 w 3402569"/>
                <a:gd name="connsiteY3472" fmla="*/ 1134033 h 3038603"/>
                <a:gd name="connsiteX3473" fmla="*/ 837402 w 3402569"/>
                <a:gd name="connsiteY3473" fmla="*/ 1137907 h 3038603"/>
                <a:gd name="connsiteX3474" fmla="*/ 837402 w 3402569"/>
                <a:gd name="connsiteY3474" fmla="*/ 1229970 h 3038603"/>
                <a:gd name="connsiteX3475" fmla="*/ 840831 w 3402569"/>
                <a:gd name="connsiteY3475" fmla="*/ 1234292 h 3038603"/>
                <a:gd name="connsiteX3476" fmla="*/ 896862 w 3402569"/>
                <a:gd name="connsiteY3476" fmla="*/ 1234292 h 3038603"/>
                <a:gd name="connsiteX3477" fmla="*/ 900439 w 3402569"/>
                <a:gd name="connsiteY3477" fmla="*/ 1229970 h 3038603"/>
                <a:gd name="connsiteX3478" fmla="*/ 900439 w 3402569"/>
                <a:gd name="connsiteY3478" fmla="*/ 1137907 h 3038603"/>
                <a:gd name="connsiteX3479" fmla="*/ 900141 w 3402569"/>
                <a:gd name="connsiteY3479" fmla="*/ 1135225 h 3038603"/>
                <a:gd name="connsiteX3480" fmla="*/ 900141 w 3402569"/>
                <a:gd name="connsiteY3480" fmla="*/ 1135211 h 3038603"/>
                <a:gd name="connsiteX3481" fmla="*/ 900439 w 3402569"/>
                <a:gd name="connsiteY3481" fmla="*/ 1137892 h 3038603"/>
                <a:gd name="connsiteX3482" fmla="*/ 900439 w 3402569"/>
                <a:gd name="connsiteY3482" fmla="*/ 1137878 h 3038603"/>
                <a:gd name="connsiteX3483" fmla="*/ 900141 w 3402569"/>
                <a:gd name="connsiteY3483" fmla="*/ 1135196 h 3038603"/>
                <a:gd name="connsiteX3484" fmla="*/ 900141 w 3402569"/>
                <a:gd name="connsiteY3484" fmla="*/ 1135076 h 3038603"/>
                <a:gd name="connsiteX3485" fmla="*/ 898799 w 3402569"/>
                <a:gd name="connsiteY3485" fmla="*/ 1131053 h 3038603"/>
                <a:gd name="connsiteX3486" fmla="*/ 893135 w 3402569"/>
                <a:gd name="connsiteY3486" fmla="*/ 1125093 h 3038603"/>
                <a:gd name="connsiteX3487" fmla="*/ 889410 w 3402569"/>
                <a:gd name="connsiteY3487" fmla="*/ 1123453 h 3038603"/>
                <a:gd name="connsiteX3488" fmla="*/ 888070 w 3402569"/>
                <a:gd name="connsiteY3488" fmla="*/ 1122857 h 3038603"/>
                <a:gd name="connsiteX3489" fmla="*/ 887772 w 3402569"/>
                <a:gd name="connsiteY3489" fmla="*/ 1122708 h 3038603"/>
                <a:gd name="connsiteX3490" fmla="*/ 883301 w 3402569"/>
                <a:gd name="connsiteY3490" fmla="*/ 1118833 h 3038603"/>
                <a:gd name="connsiteX3491" fmla="*/ 880618 w 3402569"/>
                <a:gd name="connsiteY3491" fmla="*/ 1115704 h 3038603"/>
                <a:gd name="connsiteX3492" fmla="*/ 880470 w 3402569"/>
                <a:gd name="connsiteY3492" fmla="*/ 1115555 h 3038603"/>
                <a:gd name="connsiteX3493" fmla="*/ 880470 w 3402569"/>
                <a:gd name="connsiteY3493" fmla="*/ 1115540 h 3038603"/>
                <a:gd name="connsiteX3494" fmla="*/ 880618 w 3402569"/>
                <a:gd name="connsiteY3494" fmla="*/ 1115689 h 3038603"/>
                <a:gd name="connsiteX3495" fmla="*/ 883301 w 3402569"/>
                <a:gd name="connsiteY3495" fmla="*/ 1118818 h 3038603"/>
                <a:gd name="connsiteX3496" fmla="*/ 887772 w 3402569"/>
                <a:gd name="connsiteY3496" fmla="*/ 1122693 h 3038603"/>
                <a:gd name="connsiteX3497" fmla="*/ 888070 w 3402569"/>
                <a:gd name="connsiteY3497" fmla="*/ 1122842 h 3038603"/>
                <a:gd name="connsiteX3498" fmla="*/ 889410 w 3402569"/>
                <a:gd name="connsiteY3498" fmla="*/ 1123438 h 3038603"/>
                <a:gd name="connsiteX3499" fmla="*/ 893135 w 3402569"/>
                <a:gd name="connsiteY3499" fmla="*/ 1125076 h 3038603"/>
                <a:gd name="connsiteX3500" fmla="*/ 898799 w 3402569"/>
                <a:gd name="connsiteY3500" fmla="*/ 1131038 h 3038603"/>
                <a:gd name="connsiteX3501" fmla="*/ 900141 w 3402569"/>
                <a:gd name="connsiteY3501" fmla="*/ 1135061 h 3038603"/>
                <a:gd name="connsiteX3502" fmla="*/ 900141 w 3402569"/>
                <a:gd name="connsiteY3502" fmla="*/ 1135047 h 3038603"/>
                <a:gd name="connsiteX3503" fmla="*/ 898803 w 3402569"/>
                <a:gd name="connsiteY3503" fmla="*/ 1131035 h 3038603"/>
                <a:gd name="connsiteX3504" fmla="*/ 893142 w 3402569"/>
                <a:gd name="connsiteY3504" fmla="*/ 1125076 h 3038603"/>
                <a:gd name="connsiteX3505" fmla="*/ 889417 w 3402569"/>
                <a:gd name="connsiteY3505" fmla="*/ 1123438 h 3038603"/>
                <a:gd name="connsiteX3506" fmla="*/ 888077 w 3402569"/>
                <a:gd name="connsiteY3506" fmla="*/ 1122842 h 3038603"/>
                <a:gd name="connsiteX3507" fmla="*/ 887779 w 3402569"/>
                <a:gd name="connsiteY3507" fmla="*/ 1122693 h 3038603"/>
                <a:gd name="connsiteX3508" fmla="*/ 883308 w 3402569"/>
                <a:gd name="connsiteY3508" fmla="*/ 1118818 h 3038603"/>
                <a:gd name="connsiteX3509" fmla="*/ 880624 w 3402569"/>
                <a:gd name="connsiteY3509" fmla="*/ 1115689 h 3038603"/>
                <a:gd name="connsiteX3510" fmla="*/ 880476 w 3402569"/>
                <a:gd name="connsiteY3510" fmla="*/ 1115540 h 3038603"/>
                <a:gd name="connsiteX3511" fmla="*/ 1038725 w 3402569"/>
                <a:gd name="connsiteY3511" fmla="*/ 1115526 h 3038603"/>
                <a:gd name="connsiteX3512" fmla="*/ 1036041 w 3402569"/>
                <a:gd name="connsiteY3512" fmla="*/ 1118804 h 3038603"/>
                <a:gd name="connsiteX3513" fmla="*/ 1035000 w 3402569"/>
                <a:gd name="connsiteY3513" fmla="*/ 1119847 h 3038603"/>
                <a:gd name="connsiteX3514" fmla="*/ 1031423 w 3402569"/>
                <a:gd name="connsiteY3514" fmla="*/ 1122678 h 3038603"/>
                <a:gd name="connsiteX3515" fmla="*/ 1029784 w 3402569"/>
                <a:gd name="connsiteY3515" fmla="*/ 1123424 h 3038603"/>
                <a:gd name="connsiteX3516" fmla="*/ 1029038 w 3402569"/>
                <a:gd name="connsiteY3516" fmla="*/ 1123722 h 3038603"/>
                <a:gd name="connsiteX3517" fmla="*/ 1023822 w 3402569"/>
                <a:gd name="connsiteY3517" fmla="*/ 1126851 h 3038603"/>
                <a:gd name="connsiteX3518" fmla="*/ 1019651 w 3402569"/>
                <a:gd name="connsiteY3518" fmla="*/ 1133854 h 3038603"/>
                <a:gd name="connsiteX3519" fmla="*/ 1019651 w 3402569"/>
                <a:gd name="connsiteY3519" fmla="*/ 1133869 h 3038603"/>
                <a:gd name="connsiteX3520" fmla="*/ 1019659 w 3402569"/>
                <a:gd name="connsiteY3520" fmla="*/ 1133856 h 3038603"/>
                <a:gd name="connsiteX3521" fmla="*/ 1019659 w 3402569"/>
                <a:gd name="connsiteY3521" fmla="*/ 1133854 h 3038603"/>
                <a:gd name="connsiteX3522" fmla="*/ 1023830 w 3402569"/>
                <a:gd name="connsiteY3522" fmla="*/ 1126851 h 3038603"/>
                <a:gd name="connsiteX3523" fmla="*/ 1029046 w 3402569"/>
                <a:gd name="connsiteY3523" fmla="*/ 1123722 h 3038603"/>
                <a:gd name="connsiteX3524" fmla="*/ 1029792 w 3402569"/>
                <a:gd name="connsiteY3524" fmla="*/ 1123424 h 3038603"/>
                <a:gd name="connsiteX3525" fmla="*/ 1031431 w 3402569"/>
                <a:gd name="connsiteY3525" fmla="*/ 1122678 h 3038603"/>
                <a:gd name="connsiteX3526" fmla="*/ 1035008 w 3402569"/>
                <a:gd name="connsiteY3526" fmla="*/ 1119847 h 3038603"/>
                <a:gd name="connsiteX3527" fmla="*/ 1036049 w 3402569"/>
                <a:gd name="connsiteY3527" fmla="*/ 1118804 h 3038603"/>
                <a:gd name="connsiteX3528" fmla="*/ 1038733 w 3402569"/>
                <a:gd name="connsiteY3528" fmla="*/ 1115526 h 3038603"/>
                <a:gd name="connsiteX3529" fmla="*/ 857072 w 3402569"/>
                <a:gd name="connsiteY3529" fmla="*/ 1115526 h 3038603"/>
                <a:gd name="connsiteX3530" fmla="*/ 854241 w 3402569"/>
                <a:gd name="connsiteY3530" fmla="*/ 1118804 h 3038603"/>
                <a:gd name="connsiteX3531" fmla="*/ 853198 w 3402569"/>
                <a:gd name="connsiteY3531" fmla="*/ 1119847 h 3038603"/>
                <a:gd name="connsiteX3532" fmla="*/ 849770 w 3402569"/>
                <a:gd name="connsiteY3532" fmla="*/ 1122678 h 3038603"/>
                <a:gd name="connsiteX3533" fmla="*/ 848132 w 3402569"/>
                <a:gd name="connsiteY3533" fmla="*/ 1123424 h 3038603"/>
                <a:gd name="connsiteX3534" fmla="*/ 847387 w 3402569"/>
                <a:gd name="connsiteY3534" fmla="*/ 1123722 h 3038603"/>
                <a:gd name="connsiteX3535" fmla="*/ 842022 w 3402569"/>
                <a:gd name="connsiteY3535" fmla="*/ 1127000 h 3038603"/>
                <a:gd name="connsiteX3536" fmla="*/ 837998 w 3402569"/>
                <a:gd name="connsiteY3536" fmla="*/ 1133854 h 3038603"/>
                <a:gd name="connsiteX3537" fmla="*/ 837998 w 3402569"/>
                <a:gd name="connsiteY3537" fmla="*/ 1133869 h 3038603"/>
                <a:gd name="connsiteX3538" fmla="*/ 838005 w 3402569"/>
                <a:gd name="connsiteY3538" fmla="*/ 1133858 h 3038603"/>
                <a:gd name="connsiteX3539" fmla="*/ 838005 w 3402569"/>
                <a:gd name="connsiteY3539" fmla="*/ 1133854 h 3038603"/>
                <a:gd name="connsiteX3540" fmla="*/ 842029 w 3402569"/>
                <a:gd name="connsiteY3540" fmla="*/ 1127000 h 3038603"/>
                <a:gd name="connsiteX3541" fmla="*/ 847394 w 3402569"/>
                <a:gd name="connsiteY3541" fmla="*/ 1123722 h 3038603"/>
                <a:gd name="connsiteX3542" fmla="*/ 848139 w 3402569"/>
                <a:gd name="connsiteY3542" fmla="*/ 1123424 h 3038603"/>
                <a:gd name="connsiteX3543" fmla="*/ 849777 w 3402569"/>
                <a:gd name="connsiteY3543" fmla="*/ 1122678 h 3038603"/>
                <a:gd name="connsiteX3544" fmla="*/ 853205 w 3402569"/>
                <a:gd name="connsiteY3544" fmla="*/ 1119847 h 3038603"/>
                <a:gd name="connsiteX3545" fmla="*/ 854248 w 3402569"/>
                <a:gd name="connsiteY3545" fmla="*/ 1118804 h 3038603"/>
                <a:gd name="connsiteX3546" fmla="*/ 857079 w 3402569"/>
                <a:gd name="connsiteY3546" fmla="*/ 1115526 h 3038603"/>
                <a:gd name="connsiteX3547" fmla="*/ 930379 w 3402569"/>
                <a:gd name="connsiteY3547" fmla="*/ 1113895 h 3038603"/>
                <a:gd name="connsiteX3548" fmla="*/ 930384 w 3402569"/>
                <a:gd name="connsiteY3548" fmla="*/ 1113905 h 3038603"/>
                <a:gd name="connsiteX3549" fmla="*/ 919791 w 3402569"/>
                <a:gd name="connsiteY3549" fmla="*/ 1123978 h 3038603"/>
                <a:gd name="connsiteX3550" fmla="*/ 915786 w 3402569"/>
                <a:gd name="connsiteY3550" fmla="*/ 1138190 h 3038603"/>
                <a:gd name="connsiteX3551" fmla="*/ 915786 w 3402569"/>
                <a:gd name="connsiteY3551" fmla="*/ 1138176 h 3038603"/>
                <a:gd name="connsiteX3552" fmla="*/ 919791 w 3402569"/>
                <a:gd name="connsiteY3552" fmla="*/ 1123964 h 3038603"/>
                <a:gd name="connsiteX3553" fmla="*/ 748726 w 3402569"/>
                <a:gd name="connsiteY3553" fmla="*/ 1113895 h 3038603"/>
                <a:gd name="connsiteX3554" fmla="*/ 748731 w 3402569"/>
                <a:gd name="connsiteY3554" fmla="*/ 1113905 h 3038603"/>
                <a:gd name="connsiteX3555" fmla="*/ 738137 w 3402569"/>
                <a:gd name="connsiteY3555" fmla="*/ 1123978 h 3038603"/>
                <a:gd name="connsiteX3556" fmla="*/ 734131 w 3402569"/>
                <a:gd name="connsiteY3556" fmla="*/ 1138190 h 3038603"/>
                <a:gd name="connsiteX3557" fmla="*/ 734131 w 3402569"/>
                <a:gd name="connsiteY3557" fmla="*/ 1138176 h 3038603"/>
                <a:gd name="connsiteX3558" fmla="*/ 738137 w 3402569"/>
                <a:gd name="connsiteY3558" fmla="*/ 1123964 h 3038603"/>
                <a:gd name="connsiteX3559" fmla="*/ 1079716 w 3402569"/>
                <a:gd name="connsiteY3559" fmla="*/ 1113748 h 3038603"/>
                <a:gd name="connsiteX3560" fmla="*/ 1081788 w 3402569"/>
                <a:gd name="connsiteY3560" fmla="*/ 1115078 h 3038603"/>
                <a:gd name="connsiteX3561" fmla="*/ 1088046 w 3402569"/>
                <a:gd name="connsiteY3561" fmla="*/ 1120593 h 3038603"/>
                <a:gd name="connsiteX3562" fmla="*/ 1094305 w 3402569"/>
                <a:gd name="connsiteY3562" fmla="*/ 1137878 h 3038603"/>
                <a:gd name="connsiteX3563" fmla="*/ 1094305 w 3402569"/>
                <a:gd name="connsiteY3563" fmla="*/ 1137892 h 3038603"/>
                <a:gd name="connsiteX3564" fmla="*/ 1088046 w 3402569"/>
                <a:gd name="connsiteY3564" fmla="*/ 1120607 h 3038603"/>
                <a:gd name="connsiteX3565" fmla="*/ 1081788 w 3402569"/>
                <a:gd name="connsiteY3565" fmla="*/ 1115093 h 3038603"/>
                <a:gd name="connsiteX3566" fmla="*/ 1079708 w 3402569"/>
                <a:gd name="connsiteY3566" fmla="*/ 1113757 h 3038603"/>
                <a:gd name="connsiteX3567" fmla="*/ 1021278 w 3402569"/>
                <a:gd name="connsiteY3567" fmla="*/ 1113747 h 3038603"/>
                <a:gd name="connsiteX3568" fmla="*/ 1021283 w 3402569"/>
                <a:gd name="connsiteY3568" fmla="*/ 1113756 h 3038603"/>
                <a:gd name="connsiteX3569" fmla="*/ 1010690 w 3402569"/>
                <a:gd name="connsiteY3569" fmla="*/ 1123755 h 3038603"/>
                <a:gd name="connsiteX3570" fmla="*/ 1006685 w 3402569"/>
                <a:gd name="connsiteY3570" fmla="*/ 1137892 h 3038603"/>
                <a:gd name="connsiteX3571" fmla="*/ 1006685 w 3402569"/>
                <a:gd name="connsiteY3571" fmla="*/ 1137878 h 3038603"/>
                <a:gd name="connsiteX3572" fmla="*/ 1010690 w 3402569"/>
                <a:gd name="connsiteY3572" fmla="*/ 1123740 h 3038603"/>
                <a:gd name="connsiteX3573" fmla="*/ 839627 w 3402569"/>
                <a:gd name="connsiteY3573" fmla="*/ 1113747 h 3038603"/>
                <a:gd name="connsiteX3574" fmla="*/ 839632 w 3402569"/>
                <a:gd name="connsiteY3574" fmla="*/ 1113756 h 3038603"/>
                <a:gd name="connsiteX3575" fmla="*/ 829039 w 3402569"/>
                <a:gd name="connsiteY3575" fmla="*/ 1123755 h 3038603"/>
                <a:gd name="connsiteX3576" fmla="*/ 825034 w 3402569"/>
                <a:gd name="connsiteY3576" fmla="*/ 1137892 h 3038603"/>
                <a:gd name="connsiteX3577" fmla="*/ 825034 w 3402569"/>
                <a:gd name="connsiteY3577" fmla="*/ 1137878 h 3038603"/>
                <a:gd name="connsiteX3578" fmla="*/ 829039 w 3402569"/>
                <a:gd name="connsiteY3578" fmla="*/ 1123740 h 3038603"/>
                <a:gd name="connsiteX3579" fmla="*/ 1430199 w 3402569"/>
                <a:gd name="connsiteY3579" fmla="*/ 1110354 h 3038603"/>
                <a:gd name="connsiteX3580" fmla="*/ 1299348 w 3402569"/>
                <a:gd name="connsiteY3580" fmla="*/ 1241205 h 3038603"/>
                <a:gd name="connsiteX3581" fmla="*/ 1299348 w 3402569"/>
                <a:gd name="connsiteY3581" fmla="*/ 1257433 h 3038603"/>
                <a:gd name="connsiteX3582" fmla="*/ 1298007 w 3402569"/>
                <a:gd name="connsiteY3582" fmla="*/ 1258775 h 3038603"/>
                <a:gd name="connsiteX3583" fmla="*/ 1298007 w 3402569"/>
                <a:gd name="connsiteY3583" fmla="*/ 1242547 h 3038603"/>
                <a:gd name="connsiteX3584" fmla="*/ 1049811 w 3402569"/>
                <a:gd name="connsiteY3584" fmla="*/ 1490749 h 3038603"/>
                <a:gd name="connsiteX3585" fmla="*/ 1083426 w 3402569"/>
                <a:gd name="connsiteY3585" fmla="*/ 1490749 h 3038603"/>
                <a:gd name="connsiteX3586" fmla="*/ 1083410 w 3402569"/>
                <a:gd name="connsiteY3586" fmla="*/ 1490764 h 3038603"/>
                <a:gd name="connsiteX3587" fmla="*/ 1049796 w 3402569"/>
                <a:gd name="connsiteY3587" fmla="*/ 1490764 h 3038603"/>
                <a:gd name="connsiteX3588" fmla="*/ 1049780 w 3402569"/>
                <a:gd name="connsiteY3588" fmla="*/ 1490780 h 3038603"/>
                <a:gd name="connsiteX3589" fmla="*/ 1083394 w 3402569"/>
                <a:gd name="connsiteY3589" fmla="*/ 1490780 h 3038603"/>
                <a:gd name="connsiteX3590" fmla="*/ 1072249 w 3402569"/>
                <a:gd name="connsiteY3590" fmla="*/ 1501927 h 3038603"/>
                <a:gd name="connsiteX3591" fmla="*/ 1054815 w 3402569"/>
                <a:gd name="connsiteY3591" fmla="*/ 1501927 h 3038603"/>
                <a:gd name="connsiteX3592" fmla="*/ 1053593 w 3402569"/>
                <a:gd name="connsiteY3592" fmla="*/ 1503149 h 3038603"/>
                <a:gd name="connsiteX3593" fmla="*/ 1037414 w 3402569"/>
                <a:gd name="connsiteY3593" fmla="*/ 1503149 h 3038603"/>
                <a:gd name="connsiteX3594" fmla="*/ 1033869 w 3402569"/>
                <a:gd name="connsiteY3594" fmla="*/ 1506694 h 3038603"/>
                <a:gd name="connsiteX3595" fmla="*/ 1050045 w 3402569"/>
                <a:gd name="connsiteY3595" fmla="*/ 1506694 h 3038603"/>
                <a:gd name="connsiteX3596" fmla="*/ 1053593 w 3402569"/>
                <a:gd name="connsiteY3596" fmla="*/ 1503149 h 3038603"/>
                <a:gd name="connsiteX3597" fmla="*/ 1053607 w 3402569"/>
                <a:gd name="connsiteY3597" fmla="*/ 1503149 h 3038603"/>
                <a:gd name="connsiteX3598" fmla="*/ 1053621 w 3402569"/>
                <a:gd name="connsiteY3598" fmla="*/ 1503149 h 3038603"/>
                <a:gd name="connsiteX3599" fmla="*/ 1050045 w 3402569"/>
                <a:gd name="connsiteY3599" fmla="*/ 1506725 h 3038603"/>
                <a:gd name="connsiteX3600" fmla="*/ 1053621 w 3402569"/>
                <a:gd name="connsiteY3600" fmla="*/ 1503149 h 3038603"/>
                <a:gd name="connsiteX3601" fmla="*/ 1053621 w 3402569"/>
                <a:gd name="connsiteY3601" fmla="*/ 1503149 h 3038603"/>
                <a:gd name="connsiteX3602" fmla="*/ 1054815 w 3402569"/>
                <a:gd name="connsiteY3602" fmla="*/ 1501956 h 3038603"/>
                <a:gd name="connsiteX3603" fmla="*/ 1072249 w 3402569"/>
                <a:gd name="connsiteY3603" fmla="*/ 1501956 h 3038603"/>
                <a:gd name="connsiteX3604" fmla="*/ 1181684 w 3402569"/>
                <a:gd name="connsiteY3604" fmla="*/ 1501956 h 3038603"/>
                <a:gd name="connsiteX3605" fmla="*/ 1192862 w 3402569"/>
                <a:gd name="connsiteY3605" fmla="*/ 1490780 h 3038603"/>
                <a:gd name="connsiteX3606" fmla="*/ 1152863 w 3402569"/>
                <a:gd name="connsiteY3606" fmla="*/ 1490780 h 3038603"/>
                <a:gd name="connsiteX3607" fmla="*/ 1134085 w 3402569"/>
                <a:gd name="connsiteY3607" fmla="*/ 1481392 h 3038603"/>
                <a:gd name="connsiteX3608" fmla="*/ 1129169 w 3402569"/>
                <a:gd name="connsiteY3608" fmla="*/ 1467087 h 3038603"/>
                <a:gd name="connsiteX3609" fmla="*/ 1129169 w 3402569"/>
                <a:gd name="connsiteY3609" fmla="*/ 1467070 h 3038603"/>
                <a:gd name="connsiteX3610" fmla="*/ 1134085 w 3402569"/>
                <a:gd name="connsiteY3610" fmla="*/ 1481377 h 3038603"/>
                <a:gd name="connsiteX3611" fmla="*/ 1152863 w 3402569"/>
                <a:gd name="connsiteY3611" fmla="*/ 1490764 h 3038603"/>
                <a:gd name="connsiteX3612" fmla="*/ 1192878 w 3402569"/>
                <a:gd name="connsiteY3612" fmla="*/ 1490764 h 3038603"/>
                <a:gd name="connsiteX3613" fmla="*/ 1286980 w 3402569"/>
                <a:gd name="connsiteY3613" fmla="*/ 1396661 h 3038603"/>
                <a:gd name="connsiteX3614" fmla="*/ 1286980 w 3402569"/>
                <a:gd name="connsiteY3614" fmla="*/ 1287223 h 3038603"/>
                <a:gd name="connsiteX3615" fmla="*/ 1291898 w 3402569"/>
                <a:gd name="connsiteY3615" fmla="*/ 1282305 h 3038603"/>
                <a:gd name="connsiteX3616" fmla="*/ 1298007 w 3402569"/>
                <a:gd name="connsiteY3616" fmla="*/ 1276196 h 3038603"/>
                <a:gd name="connsiteX3617" fmla="*/ 1298007 w 3402569"/>
                <a:gd name="connsiteY3617" fmla="*/ 1307057 h 3038603"/>
                <a:gd name="connsiteX3618" fmla="*/ 1299348 w 3402569"/>
                <a:gd name="connsiteY3618" fmla="*/ 1307057 h 3038603"/>
                <a:gd name="connsiteX3619" fmla="*/ 1299348 w 3402569"/>
                <a:gd name="connsiteY3619" fmla="*/ 1313122 h 3038603"/>
                <a:gd name="connsiteX3620" fmla="*/ 1298007 w 3402569"/>
                <a:gd name="connsiteY3620" fmla="*/ 1313122 h 3038603"/>
                <a:gd name="connsiteX3621" fmla="*/ 1298007 w 3402569"/>
                <a:gd name="connsiteY3621" fmla="*/ 1313136 h 3038603"/>
                <a:gd name="connsiteX3622" fmla="*/ 1298007 w 3402569"/>
                <a:gd name="connsiteY3622" fmla="*/ 1313151 h 3038603"/>
                <a:gd name="connsiteX3623" fmla="*/ 1298007 w 3402569"/>
                <a:gd name="connsiteY3623" fmla="*/ 1330557 h 3038603"/>
                <a:gd name="connsiteX3624" fmla="*/ 1299348 w 3402569"/>
                <a:gd name="connsiteY3624" fmla="*/ 1330557 h 3038603"/>
                <a:gd name="connsiteX3625" fmla="*/ 1299348 w 3402569"/>
                <a:gd name="connsiteY3625" fmla="*/ 1330572 h 3038603"/>
                <a:gd name="connsiteX3626" fmla="*/ 1299348 w 3402569"/>
                <a:gd name="connsiteY3626" fmla="*/ 1330587 h 3038603"/>
                <a:gd name="connsiteX3627" fmla="*/ 1299348 w 3402569"/>
                <a:gd name="connsiteY3627" fmla="*/ 1336712 h 3038603"/>
                <a:gd name="connsiteX3628" fmla="*/ 1298007 w 3402569"/>
                <a:gd name="connsiteY3628" fmla="*/ 1336712 h 3038603"/>
                <a:gd name="connsiteX3629" fmla="*/ 1298007 w 3402569"/>
                <a:gd name="connsiteY3629" fmla="*/ 1385634 h 3038603"/>
                <a:gd name="connsiteX3630" fmla="*/ 1299348 w 3402569"/>
                <a:gd name="connsiteY3630" fmla="*/ 1384292 h 3038603"/>
                <a:gd name="connsiteX3631" fmla="*/ 1299348 w 3402569"/>
                <a:gd name="connsiteY3631" fmla="*/ 1379032 h 3038603"/>
                <a:gd name="connsiteX3632" fmla="*/ 1299348 w 3402569"/>
                <a:gd name="connsiteY3632" fmla="*/ 1379018 h 3038603"/>
                <a:gd name="connsiteX3633" fmla="*/ 1304117 w 3402569"/>
                <a:gd name="connsiteY3633" fmla="*/ 1379018 h 3038603"/>
                <a:gd name="connsiteX3634" fmla="*/ 1304117 w 3402569"/>
                <a:gd name="connsiteY3634" fmla="*/ 1379003 h 3038603"/>
                <a:gd name="connsiteX3635" fmla="*/ 1304638 w 3402569"/>
                <a:gd name="connsiteY3635" fmla="*/ 1379003 h 3038603"/>
                <a:gd name="connsiteX3636" fmla="*/ 1356647 w 3402569"/>
                <a:gd name="connsiteY3636" fmla="*/ 1326996 h 3038603"/>
                <a:gd name="connsiteX3637" fmla="*/ 1299348 w 3402569"/>
                <a:gd name="connsiteY3637" fmla="*/ 1326996 h 3038603"/>
                <a:gd name="connsiteX3638" fmla="*/ 1299348 w 3402569"/>
                <a:gd name="connsiteY3638" fmla="*/ 1326981 h 3038603"/>
                <a:gd name="connsiteX3639" fmla="*/ 1299348 w 3402569"/>
                <a:gd name="connsiteY3639" fmla="*/ 1314806 h 3038603"/>
                <a:gd name="connsiteX3640" fmla="*/ 1299348 w 3402569"/>
                <a:gd name="connsiteY3640" fmla="*/ 1314791 h 3038603"/>
                <a:gd name="connsiteX3641" fmla="*/ 1299348 w 3402569"/>
                <a:gd name="connsiteY3641" fmla="*/ 1314776 h 3038603"/>
                <a:gd name="connsiteX3642" fmla="*/ 1368867 w 3402569"/>
                <a:gd name="connsiteY3642" fmla="*/ 1314776 h 3038603"/>
                <a:gd name="connsiteX3643" fmla="*/ 1386125 w 3402569"/>
                <a:gd name="connsiteY3643" fmla="*/ 1297519 h 3038603"/>
                <a:gd name="connsiteX3644" fmla="*/ 1299348 w 3402569"/>
                <a:gd name="connsiteY3644" fmla="*/ 1297519 h 3038603"/>
                <a:gd name="connsiteX3645" fmla="*/ 1299348 w 3402569"/>
                <a:gd name="connsiteY3645" fmla="*/ 1297504 h 3038603"/>
                <a:gd name="connsiteX3646" fmla="*/ 1299348 w 3402569"/>
                <a:gd name="connsiteY3646" fmla="*/ 1297490 h 3038603"/>
                <a:gd name="connsiteX3647" fmla="*/ 1386154 w 3402569"/>
                <a:gd name="connsiteY3647" fmla="*/ 1297490 h 3038603"/>
                <a:gd name="connsiteX3648" fmla="*/ 1386169 w 3402569"/>
                <a:gd name="connsiteY3648" fmla="*/ 1297475 h 3038603"/>
                <a:gd name="connsiteX3649" fmla="*/ 1299348 w 3402569"/>
                <a:gd name="connsiteY3649" fmla="*/ 1297475 h 3038603"/>
                <a:gd name="connsiteX3650" fmla="*/ 1299348 w 3402569"/>
                <a:gd name="connsiteY3650" fmla="*/ 1285150 h 3038603"/>
                <a:gd name="connsiteX3651" fmla="*/ 1398494 w 3402569"/>
                <a:gd name="connsiteY3651" fmla="*/ 1285150 h 3038603"/>
                <a:gd name="connsiteX3652" fmla="*/ 1398523 w 3402569"/>
                <a:gd name="connsiteY3652" fmla="*/ 1285121 h 3038603"/>
                <a:gd name="connsiteX3653" fmla="*/ 1299348 w 3402569"/>
                <a:gd name="connsiteY3653" fmla="*/ 1285121 h 3038603"/>
                <a:gd name="connsiteX3654" fmla="*/ 1299348 w 3402569"/>
                <a:gd name="connsiteY3654" fmla="*/ 1285106 h 3038603"/>
                <a:gd name="connsiteX3655" fmla="*/ 1398538 w 3402569"/>
                <a:gd name="connsiteY3655" fmla="*/ 1285106 h 3038603"/>
                <a:gd name="connsiteX3656" fmla="*/ 1466548 w 3402569"/>
                <a:gd name="connsiteY3656" fmla="*/ 1217098 h 3038603"/>
                <a:gd name="connsiteX3657" fmla="*/ 1466548 w 3402569"/>
                <a:gd name="connsiteY3657" fmla="*/ 1110354 h 3038603"/>
                <a:gd name="connsiteX3658" fmla="*/ 1430244 w 3402569"/>
                <a:gd name="connsiteY3658" fmla="*/ 1110309 h 3038603"/>
                <a:gd name="connsiteX3659" fmla="*/ 1430229 w 3402569"/>
                <a:gd name="connsiteY3659" fmla="*/ 1110324 h 3038603"/>
                <a:gd name="connsiteX3660" fmla="*/ 1466548 w 3402569"/>
                <a:gd name="connsiteY3660" fmla="*/ 1110324 h 3038603"/>
                <a:gd name="connsiteX3661" fmla="*/ 1466548 w 3402569"/>
                <a:gd name="connsiteY3661" fmla="*/ 1110309 h 3038603"/>
                <a:gd name="connsiteX3662" fmla="*/ 2024312 w 3402569"/>
                <a:gd name="connsiteY3662" fmla="*/ 1108075 h 3038603"/>
                <a:gd name="connsiteX3663" fmla="*/ 2158725 w 3402569"/>
                <a:gd name="connsiteY3663" fmla="*/ 1108075 h 3038603"/>
                <a:gd name="connsiteX3664" fmla="*/ 2172582 w 3402569"/>
                <a:gd name="connsiteY3664" fmla="*/ 1121933 h 3038603"/>
                <a:gd name="connsiteX3665" fmla="*/ 2172582 w 3402569"/>
                <a:gd name="connsiteY3665" fmla="*/ 1121947 h 3038603"/>
                <a:gd name="connsiteX3666" fmla="*/ 2158725 w 3402569"/>
                <a:gd name="connsiteY3666" fmla="*/ 1108090 h 3038603"/>
                <a:gd name="connsiteX3667" fmla="*/ 2024312 w 3402569"/>
                <a:gd name="connsiteY3667" fmla="*/ 1108090 h 3038603"/>
                <a:gd name="connsiteX3668" fmla="*/ 2014531 w 3402569"/>
                <a:gd name="connsiteY3668" fmla="*/ 1112169 h 3038603"/>
                <a:gd name="connsiteX3669" fmla="*/ 2010452 w 3402569"/>
                <a:gd name="connsiteY3669" fmla="*/ 1121947 h 3038603"/>
                <a:gd name="connsiteX3670" fmla="*/ 2010452 w 3402569"/>
                <a:gd name="connsiteY3670" fmla="*/ 1121933 h 3038603"/>
                <a:gd name="connsiteX3671" fmla="*/ 2024312 w 3402569"/>
                <a:gd name="connsiteY3671" fmla="*/ 1108075 h 3038603"/>
                <a:gd name="connsiteX3672" fmla="*/ 1814495 w 3402569"/>
                <a:gd name="connsiteY3672" fmla="*/ 1108075 h 3038603"/>
                <a:gd name="connsiteX3673" fmla="*/ 1949058 w 3402569"/>
                <a:gd name="connsiteY3673" fmla="*/ 1108075 h 3038603"/>
                <a:gd name="connsiteX3674" fmla="*/ 1962916 w 3402569"/>
                <a:gd name="connsiteY3674" fmla="*/ 1121933 h 3038603"/>
                <a:gd name="connsiteX3675" fmla="*/ 1962916 w 3402569"/>
                <a:gd name="connsiteY3675" fmla="*/ 1121947 h 3038603"/>
                <a:gd name="connsiteX3676" fmla="*/ 1958837 w 3402569"/>
                <a:gd name="connsiteY3676" fmla="*/ 1112169 h 3038603"/>
                <a:gd name="connsiteX3677" fmla="*/ 1949058 w 3402569"/>
                <a:gd name="connsiteY3677" fmla="*/ 1108090 h 3038603"/>
                <a:gd name="connsiteX3678" fmla="*/ 1814495 w 3402569"/>
                <a:gd name="connsiteY3678" fmla="*/ 1108090 h 3038603"/>
                <a:gd name="connsiteX3679" fmla="*/ 1804791 w 3402569"/>
                <a:gd name="connsiteY3679" fmla="*/ 1112169 h 3038603"/>
                <a:gd name="connsiteX3680" fmla="*/ 1800786 w 3402569"/>
                <a:gd name="connsiteY3680" fmla="*/ 1121947 h 3038603"/>
                <a:gd name="connsiteX3681" fmla="*/ 1800786 w 3402569"/>
                <a:gd name="connsiteY3681" fmla="*/ 1121933 h 3038603"/>
                <a:gd name="connsiteX3682" fmla="*/ 1814495 w 3402569"/>
                <a:gd name="connsiteY3682" fmla="*/ 1108075 h 3038603"/>
                <a:gd name="connsiteX3683" fmla="*/ 926962 w 3402569"/>
                <a:gd name="connsiteY3683" fmla="*/ 1106897 h 3038603"/>
                <a:gd name="connsiteX3684" fmla="*/ 930384 w 3402569"/>
                <a:gd name="connsiteY3684" fmla="*/ 1113891 h 3038603"/>
                <a:gd name="connsiteX3685" fmla="*/ 930379 w 3402569"/>
                <a:gd name="connsiteY3685" fmla="*/ 1113895 h 3038603"/>
                <a:gd name="connsiteX3686" fmla="*/ 926962 w 3402569"/>
                <a:gd name="connsiteY3686" fmla="*/ 1106912 h 3038603"/>
                <a:gd name="connsiteX3687" fmla="*/ 745309 w 3402569"/>
                <a:gd name="connsiteY3687" fmla="*/ 1106897 h 3038603"/>
                <a:gd name="connsiteX3688" fmla="*/ 748731 w 3402569"/>
                <a:gd name="connsiteY3688" fmla="*/ 1113891 h 3038603"/>
                <a:gd name="connsiteX3689" fmla="*/ 748726 w 3402569"/>
                <a:gd name="connsiteY3689" fmla="*/ 1113895 h 3038603"/>
                <a:gd name="connsiteX3690" fmla="*/ 745309 w 3402569"/>
                <a:gd name="connsiteY3690" fmla="*/ 1106912 h 3038603"/>
                <a:gd name="connsiteX3691" fmla="*/ 1083127 w 3402569"/>
                <a:gd name="connsiteY3691" fmla="*/ 1106599 h 3038603"/>
                <a:gd name="connsiteX3692" fmla="*/ 1083127 w 3402569"/>
                <a:gd name="connsiteY3692" fmla="*/ 1106614 h 3038603"/>
                <a:gd name="connsiteX3693" fmla="*/ 1081788 w 3402569"/>
                <a:gd name="connsiteY3693" fmla="*/ 1111383 h 3038603"/>
                <a:gd name="connsiteX3694" fmla="*/ 1079716 w 3402569"/>
                <a:gd name="connsiteY3694" fmla="*/ 1113748 h 3038603"/>
                <a:gd name="connsiteX3695" fmla="*/ 1079708 w 3402569"/>
                <a:gd name="connsiteY3695" fmla="*/ 1113742 h 3038603"/>
                <a:gd name="connsiteX3696" fmla="*/ 1081788 w 3402569"/>
                <a:gd name="connsiteY3696" fmla="*/ 1111368 h 3038603"/>
                <a:gd name="connsiteX3697" fmla="*/ 1083127 w 3402569"/>
                <a:gd name="connsiteY3697" fmla="*/ 1106599 h 3038603"/>
                <a:gd name="connsiteX3698" fmla="*/ 1017713 w 3402569"/>
                <a:gd name="connsiteY3698" fmla="*/ 1106599 h 3038603"/>
                <a:gd name="connsiteX3699" fmla="*/ 1021284 w 3402569"/>
                <a:gd name="connsiteY3699" fmla="*/ 1113742 h 3038603"/>
                <a:gd name="connsiteX3700" fmla="*/ 1021279 w 3402569"/>
                <a:gd name="connsiteY3700" fmla="*/ 1113747 h 3038603"/>
                <a:gd name="connsiteX3701" fmla="*/ 1017713 w 3402569"/>
                <a:gd name="connsiteY3701" fmla="*/ 1106614 h 3038603"/>
                <a:gd name="connsiteX3702" fmla="*/ 836062 w 3402569"/>
                <a:gd name="connsiteY3702" fmla="*/ 1106599 h 3038603"/>
                <a:gd name="connsiteX3703" fmla="*/ 839633 w 3402569"/>
                <a:gd name="connsiteY3703" fmla="*/ 1113742 h 3038603"/>
                <a:gd name="connsiteX3704" fmla="*/ 839628 w 3402569"/>
                <a:gd name="connsiteY3704" fmla="*/ 1113747 h 3038603"/>
                <a:gd name="connsiteX3705" fmla="*/ 836062 w 3402569"/>
                <a:gd name="connsiteY3705" fmla="*/ 1106614 h 3038603"/>
                <a:gd name="connsiteX3706" fmla="*/ 348923 w 3402569"/>
                <a:gd name="connsiteY3706" fmla="*/ 1105736 h 3038603"/>
                <a:gd name="connsiteX3707" fmla="*/ 364569 w 3402569"/>
                <a:gd name="connsiteY3707" fmla="*/ 1105736 h 3038603"/>
                <a:gd name="connsiteX3708" fmla="*/ 380067 w 3402569"/>
                <a:gd name="connsiteY3708" fmla="*/ 1137774 h 3038603"/>
                <a:gd name="connsiteX3709" fmla="*/ 383496 w 3402569"/>
                <a:gd name="connsiteY3709" fmla="*/ 1144778 h 3038603"/>
                <a:gd name="connsiteX3710" fmla="*/ 386923 w 3402569"/>
                <a:gd name="connsiteY3710" fmla="*/ 1151781 h 3038603"/>
                <a:gd name="connsiteX3711" fmla="*/ 400035 w 3402569"/>
                <a:gd name="connsiteY3711" fmla="*/ 1179051 h 3038603"/>
                <a:gd name="connsiteX3712" fmla="*/ 407040 w 3402569"/>
                <a:gd name="connsiteY3712" fmla="*/ 1179051 h 3038603"/>
                <a:gd name="connsiteX3713" fmla="*/ 414938 w 3402569"/>
                <a:gd name="connsiteY3713" fmla="*/ 1181138 h 3038603"/>
                <a:gd name="connsiteX3714" fmla="*/ 423134 w 3402569"/>
                <a:gd name="connsiteY3714" fmla="*/ 1195145 h 3038603"/>
                <a:gd name="connsiteX3715" fmla="*/ 423134 w 3402569"/>
                <a:gd name="connsiteY3715" fmla="*/ 1240699 h 3038603"/>
                <a:gd name="connsiteX3716" fmla="*/ 413895 w 3402569"/>
                <a:gd name="connsiteY3716" fmla="*/ 1255155 h 3038603"/>
                <a:gd name="connsiteX3717" fmla="*/ 413902 w 3402569"/>
                <a:gd name="connsiteY3717" fmla="*/ 1255155 h 3038603"/>
                <a:gd name="connsiteX3718" fmla="*/ 423132 w 3402569"/>
                <a:gd name="connsiteY3718" fmla="*/ 1240714 h 3038603"/>
                <a:gd name="connsiteX3719" fmla="*/ 423132 w 3402569"/>
                <a:gd name="connsiteY3719" fmla="*/ 1240728 h 3038603"/>
                <a:gd name="connsiteX3720" fmla="*/ 423132 w 3402569"/>
                <a:gd name="connsiteY3720" fmla="*/ 1240745 h 3038603"/>
                <a:gd name="connsiteX3721" fmla="*/ 413921 w 3402569"/>
                <a:gd name="connsiteY3721" fmla="*/ 1255155 h 3038603"/>
                <a:gd name="connsiteX3722" fmla="*/ 413912 w 3402569"/>
                <a:gd name="connsiteY3722" fmla="*/ 1255155 h 3038603"/>
                <a:gd name="connsiteX3723" fmla="*/ 413904 w 3402569"/>
                <a:gd name="connsiteY3723" fmla="*/ 1255155 h 3038603"/>
                <a:gd name="connsiteX3724" fmla="*/ 413895 w 3402569"/>
                <a:gd name="connsiteY3724" fmla="*/ 1255169 h 3038603"/>
                <a:gd name="connsiteX3725" fmla="*/ 413905 w 3402569"/>
                <a:gd name="connsiteY3725" fmla="*/ 1255169 h 3038603"/>
                <a:gd name="connsiteX3726" fmla="*/ 413914 w 3402569"/>
                <a:gd name="connsiteY3726" fmla="*/ 1255169 h 3038603"/>
                <a:gd name="connsiteX3727" fmla="*/ 413905 w 3402569"/>
                <a:gd name="connsiteY3727" fmla="*/ 1255184 h 3038603"/>
                <a:gd name="connsiteX3728" fmla="*/ 413895 w 3402569"/>
                <a:gd name="connsiteY3728" fmla="*/ 1255199 h 3038603"/>
                <a:gd name="connsiteX3729" fmla="*/ 475139 w 3402569"/>
                <a:gd name="connsiteY3729" fmla="*/ 1255199 h 3038603"/>
                <a:gd name="connsiteX3730" fmla="*/ 475129 w 3402569"/>
                <a:gd name="connsiteY3730" fmla="*/ 1255184 h 3038603"/>
                <a:gd name="connsiteX3731" fmla="*/ 475120 w 3402569"/>
                <a:gd name="connsiteY3731" fmla="*/ 1255169 h 3038603"/>
                <a:gd name="connsiteX3732" fmla="*/ 475129 w 3402569"/>
                <a:gd name="connsiteY3732" fmla="*/ 1255169 h 3038603"/>
                <a:gd name="connsiteX3733" fmla="*/ 475139 w 3402569"/>
                <a:gd name="connsiteY3733" fmla="*/ 1255169 h 3038603"/>
                <a:gd name="connsiteX3734" fmla="*/ 475130 w 3402569"/>
                <a:gd name="connsiteY3734" fmla="*/ 1255155 h 3038603"/>
                <a:gd name="connsiteX3735" fmla="*/ 475139 w 3402569"/>
                <a:gd name="connsiteY3735" fmla="*/ 1255155 h 3038603"/>
                <a:gd name="connsiteX3736" fmla="*/ 465902 w 3402569"/>
                <a:gd name="connsiteY3736" fmla="*/ 1240699 h 3038603"/>
                <a:gd name="connsiteX3737" fmla="*/ 465902 w 3402569"/>
                <a:gd name="connsiteY3737" fmla="*/ 1195145 h 3038603"/>
                <a:gd name="connsiteX3738" fmla="*/ 481996 w 3402569"/>
                <a:gd name="connsiteY3738" fmla="*/ 1179051 h 3038603"/>
                <a:gd name="connsiteX3739" fmla="*/ 488999 w 3402569"/>
                <a:gd name="connsiteY3739" fmla="*/ 1179051 h 3038603"/>
                <a:gd name="connsiteX3740" fmla="*/ 524466 w 3402569"/>
                <a:gd name="connsiteY3740" fmla="*/ 1105736 h 3038603"/>
                <a:gd name="connsiteX3741" fmla="*/ 540112 w 3402569"/>
                <a:gd name="connsiteY3741" fmla="*/ 1105736 h 3038603"/>
                <a:gd name="connsiteX3742" fmla="*/ 554120 w 3402569"/>
                <a:gd name="connsiteY3742" fmla="*/ 1134644 h 3038603"/>
                <a:gd name="connsiteX3743" fmla="*/ 557548 w 3402569"/>
                <a:gd name="connsiteY3743" fmla="*/ 1141798 h 3038603"/>
                <a:gd name="connsiteX3744" fmla="*/ 560975 w 3402569"/>
                <a:gd name="connsiteY3744" fmla="*/ 1148801 h 3038603"/>
                <a:gd name="connsiteX3745" fmla="*/ 575578 w 3402569"/>
                <a:gd name="connsiteY3745" fmla="*/ 1179051 h 3038603"/>
                <a:gd name="connsiteX3746" fmla="*/ 582582 w 3402569"/>
                <a:gd name="connsiteY3746" fmla="*/ 1179051 h 3038603"/>
                <a:gd name="connsiteX3747" fmla="*/ 586903 w 3402569"/>
                <a:gd name="connsiteY3747" fmla="*/ 1179647 h 3038603"/>
                <a:gd name="connsiteX3748" fmla="*/ 598675 w 3402569"/>
                <a:gd name="connsiteY3748" fmla="*/ 1195145 h 3038603"/>
                <a:gd name="connsiteX3749" fmla="*/ 598675 w 3402569"/>
                <a:gd name="connsiteY3749" fmla="*/ 1203893 h 3038603"/>
                <a:gd name="connsiteX3750" fmla="*/ 598675 w 3402569"/>
                <a:gd name="connsiteY3750" fmla="*/ 1203908 h 3038603"/>
                <a:gd name="connsiteX3751" fmla="*/ 598675 w 3402569"/>
                <a:gd name="connsiteY3751" fmla="*/ 1203923 h 3038603"/>
                <a:gd name="connsiteX3752" fmla="*/ 598675 w 3402569"/>
                <a:gd name="connsiteY3752" fmla="*/ 1209420 h 3038603"/>
                <a:gd name="connsiteX3753" fmla="*/ 598675 w 3402569"/>
                <a:gd name="connsiteY3753" fmla="*/ 1240699 h 3038603"/>
                <a:gd name="connsiteX3754" fmla="*/ 589438 w 3402569"/>
                <a:gd name="connsiteY3754" fmla="*/ 1255155 h 3038603"/>
                <a:gd name="connsiteX3755" fmla="*/ 589445 w 3402569"/>
                <a:gd name="connsiteY3755" fmla="*/ 1255155 h 3038603"/>
                <a:gd name="connsiteX3756" fmla="*/ 598673 w 3402569"/>
                <a:gd name="connsiteY3756" fmla="*/ 1240714 h 3038603"/>
                <a:gd name="connsiteX3757" fmla="*/ 598673 w 3402569"/>
                <a:gd name="connsiteY3757" fmla="*/ 1240728 h 3038603"/>
                <a:gd name="connsiteX3758" fmla="*/ 598673 w 3402569"/>
                <a:gd name="connsiteY3758" fmla="*/ 1240745 h 3038603"/>
                <a:gd name="connsiteX3759" fmla="*/ 589464 w 3402569"/>
                <a:gd name="connsiteY3759" fmla="*/ 1255155 h 3038603"/>
                <a:gd name="connsiteX3760" fmla="*/ 629968 w 3402569"/>
                <a:gd name="connsiteY3760" fmla="*/ 1255155 h 3038603"/>
                <a:gd name="connsiteX3761" fmla="*/ 631904 w 3402569"/>
                <a:gd name="connsiteY3761" fmla="*/ 1255304 h 3038603"/>
                <a:gd name="connsiteX3762" fmla="*/ 655151 w 3402569"/>
                <a:gd name="connsiteY3762" fmla="*/ 1271547 h 3038603"/>
                <a:gd name="connsiteX3763" fmla="*/ 655151 w 3402569"/>
                <a:gd name="connsiteY3763" fmla="*/ 1271562 h 3038603"/>
                <a:gd name="connsiteX3764" fmla="*/ 645931 w 3402569"/>
                <a:gd name="connsiteY3764" fmla="*/ 1260255 h 3038603"/>
                <a:gd name="connsiteX3765" fmla="*/ 631904 w 3402569"/>
                <a:gd name="connsiteY3765" fmla="*/ 1255319 h 3038603"/>
                <a:gd name="connsiteX3766" fmla="*/ 629968 w 3402569"/>
                <a:gd name="connsiteY3766" fmla="*/ 1255169 h 3038603"/>
                <a:gd name="connsiteX3767" fmla="*/ 589456 w 3402569"/>
                <a:gd name="connsiteY3767" fmla="*/ 1255169 h 3038603"/>
                <a:gd name="connsiteX3768" fmla="*/ 589448 w 3402569"/>
                <a:gd name="connsiteY3768" fmla="*/ 1255184 h 3038603"/>
                <a:gd name="connsiteX3769" fmla="*/ 589438 w 3402569"/>
                <a:gd name="connsiteY3769" fmla="*/ 1255199 h 3038603"/>
                <a:gd name="connsiteX3770" fmla="*/ 629970 w 3402569"/>
                <a:gd name="connsiteY3770" fmla="*/ 1255199 h 3038603"/>
                <a:gd name="connsiteX3771" fmla="*/ 631907 w 3402569"/>
                <a:gd name="connsiteY3771" fmla="*/ 1255348 h 3038603"/>
                <a:gd name="connsiteX3772" fmla="*/ 655153 w 3402569"/>
                <a:gd name="connsiteY3772" fmla="*/ 1271591 h 3038603"/>
                <a:gd name="connsiteX3773" fmla="*/ 655452 w 3402569"/>
                <a:gd name="connsiteY3773" fmla="*/ 1272187 h 3038603"/>
                <a:gd name="connsiteX3774" fmla="*/ 656942 w 3402569"/>
                <a:gd name="connsiteY3774" fmla="*/ 1276954 h 3038603"/>
                <a:gd name="connsiteX3775" fmla="*/ 657240 w 3402569"/>
                <a:gd name="connsiteY3775" fmla="*/ 1278445 h 3038603"/>
                <a:gd name="connsiteX3776" fmla="*/ 657688 w 3402569"/>
                <a:gd name="connsiteY3776" fmla="*/ 1283065 h 3038603"/>
                <a:gd name="connsiteX3777" fmla="*/ 657688 w 3402569"/>
                <a:gd name="connsiteY3777" fmla="*/ 1478277 h 3038603"/>
                <a:gd name="connsiteX3778" fmla="*/ 656942 w 3402569"/>
                <a:gd name="connsiteY3778" fmla="*/ 1484386 h 3038603"/>
                <a:gd name="connsiteX3779" fmla="*/ 655153 w 3402569"/>
                <a:gd name="connsiteY3779" fmla="*/ 1489752 h 3038603"/>
                <a:gd name="connsiteX3780" fmla="*/ 644464 w 3402569"/>
                <a:gd name="connsiteY3780" fmla="*/ 1501927 h 3038603"/>
                <a:gd name="connsiteX3781" fmla="*/ 644450 w 3402569"/>
                <a:gd name="connsiteY3781" fmla="*/ 1501927 h 3038603"/>
                <a:gd name="connsiteX3782" fmla="*/ 644441 w 3402569"/>
                <a:gd name="connsiteY3782" fmla="*/ 1501927 h 3038603"/>
                <a:gd name="connsiteX3783" fmla="*/ 644438 w 3402569"/>
                <a:gd name="connsiteY3783" fmla="*/ 1501927 h 3038603"/>
                <a:gd name="connsiteX3784" fmla="*/ 644425 w 3402569"/>
                <a:gd name="connsiteY3784" fmla="*/ 1501942 h 3038603"/>
                <a:gd name="connsiteX3785" fmla="*/ 644437 w 3402569"/>
                <a:gd name="connsiteY3785" fmla="*/ 1501942 h 3038603"/>
                <a:gd name="connsiteX3786" fmla="*/ 644450 w 3402569"/>
                <a:gd name="connsiteY3786" fmla="*/ 1501942 h 3038603"/>
                <a:gd name="connsiteX3787" fmla="*/ 644438 w 3402569"/>
                <a:gd name="connsiteY3787" fmla="*/ 1501956 h 3038603"/>
                <a:gd name="connsiteX3788" fmla="*/ 644425 w 3402569"/>
                <a:gd name="connsiteY3788" fmla="*/ 1501971 h 3038603"/>
                <a:gd name="connsiteX3789" fmla="*/ 629970 w 3402569"/>
                <a:gd name="connsiteY3789" fmla="*/ 1506144 h 3038603"/>
                <a:gd name="connsiteX3790" fmla="*/ 466944 w 3402569"/>
                <a:gd name="connsiteY3790" fmla="*/ 1506144 h 3038603"/>
                <a:gd name="connsiteX3791" fmla="*/ 466940 w 3402569"/>
                <a:gd name="connsiteY3791" fmla="*/ 1506144 h 3038603"/>
                <a:gd name="connsiteX3792" fmla="*/ 466936 w 3402569"/>
                <a:gd name="connsiteY3792" fmla="*/ 1506144 h 3038603"/>
                <a:gd name="connsiteX3793" fmla="*/ 470517 w 3402569"/>
                <a:gd name="connsiteY3793" fmla="*/ 1506694 h 3038603"/>
                <a:gd name="connsiteX3794" fmla="*/ 656939 w 3402569"/>
                <a:gd name="connsiteY3794" fmla="*/ 1506694 h 3038603"/>
                <a:gd name="connsiteX3795" fmla="*/ 656939 w 3402569"/>
                <a:gd name="connsiteY3795" fmla="*/ 1506709 h 3038603"/>
                <a:gd name="connsiteX3796" fmla="*/ 470517 w 3402569"/>
                <a:gd name="connsiteY3796" fmla="*/ 1506709 h 3038603"/>
                <a:gd name="connsiteX3797" fmla="*/ 466838 w 3402569"/>
                <a:gd name="connsiteY3797" fmla="*/ 1506144 h 3038603"/>
                <a:gd name="connsiteX3798" fmla="*/ 466833 w 3402569"/>
                <a:gd name="connsiteY3798" fmla="*/ 1506144 h 3038603"/>
                <a:gd name="connsiteX3799" fmla="*/ 470517 w 3402569"/>
                <a:gd name="connsiteY3799" fmla="*/ 1506725 h 3038603"/>
                <a:gd name="connsiteX3800" fmla="*/ 466741 w 3402569"/>
                <a:gd name="connsiteY3800" fmla="*/ 1506144 h 3038603"/>
                <a:gd name="connsiteX3801" fmla="*/ 259063 w 3402569"/>
                <a:gd name="connsiteY3801" fmla="*/ 1506144 h 3038603"/>
                <a:gd name="connsiteX3802" fmla="*/ 244607 w 3402569"/>
                <a:gd name="connsiteY3802" fmla="*/ 1501971 h 3038603"/>
                <a:gd name="connsiteX3803" fmla="*/ 244592 w 3402569"/>
                <a:gd name="connsiteY3803" fmla="*/ 1501956 h 3038603"/>
                <a:gd name="connsiteX3804" fmla="*/ 244579 w 3402569"/>
                <a:gd name="connsiteY3804" fmla="*/ 1501942 h 3038603"/>
                <a:gd name="connsiteX3805" fmla="*/ 234960 w 3402569"/>
                <a:gd name="connsiteY3805" fmla="*/ 1492024 h 3038603"/>
                <a:gd name="connsiteX3806" fmla="*/ 231346 w 3402569"/>
                <a:gd name="connsiteY3806" fmla="*/ 1478277 h 3038603"/>
                <a:gd name="connsiteX3807" fmla="*/ 231346 w 3402569"/>
                <a:gd name="connsiteY3807" fmla="*/ 1478263 h 3038603"/>
                <a:gd name="connsiteX3808" fmla="*/ 231346 w 3402569"/>
                <a:gd name="connsiteY3808" fmla="*/ 1478248 h 3038603"/>
                <a:gd name="connsiteX3809" fmla="*/ 234960 w 3402569"/>
                <a:gd name="connsiteY3809" fmla="*/ 1492002 h 3038603"/>
                <a:gd name="connsiteX3810" fmla="*/ 244593 w 3402569"/>
                <a:gd name="connsiteY3810" fmla="*/ 1501942 h 3038603"/>
                <a:gd name="connsiteX3811" fmla="*/ 244607 w 3402569"/>
                <a:gd name="connsiteY3811" fmla="*/ 1501956 h 3038603"/>
                <a:gd name="connsiteX3812" fmla="*/ 452188 w 3402569"/>
                <a:gd name="connsiteY3812" fmla="*/ 1501956 h 3038603"/>
                <a:gd name="connsiteX3813" fmla="*/ 452180 w 3402569"/>
                <a:gd name="connsiteY3813" fmla="*/ 1501942 h 3038603"/>
                <a:gd name="connsiteX3814" fmla="*/ 452172 w 3402569"/>
                <a:gd name="connsiteY3814" fmla="*/ 1501927 h 3038603"/>
                <a:gd name="connsiteX3815" fmla="*/ 244610 w 3402569"/>
                <a:gd name="connsiteY3815" fmla="*/ 1501927 h 3038603"/>
                <a:gd name="connsiteX3816" fmla="*/ 231349 w 3402569"/>
                <a:gd name="connsiteY3816" fmla="*/ 1478231 h 3038603"/>
                <a:gd name="connsiteX3817" fmla="*/ 231349 w 3402569"/>
                <a:gd name="connsiteY3817" fmla="*/ 1283065 h 3038603"/>
                <a:gd name="connsiteX3818" fmla="*/ 259066 w 3402569"/>
                <a:gd name="connsiteY3818" fmla="*/ 1255199 h 3038603"/>
                <a:gd name="connsiteX3819" fmla="*/ 299599 w 3402569"/>
                <a:gd name="connsiteY3819" fmla="*/ 1255199 h 3038603"/>
                <a:gd name="connsiteX3820" fmla="*/ 299589 w 3402569"/>
                <a:gd name="connsiteY3820" fmla="*/ 1255184 h 3038603"/>
                <a:gd name="connsiteX3821" fmla="*/ 299599 w 3402569"/>
                <a:gd name="connsiteY3821" fmla="*/ 1255184 h 3038603"/>
                <a:gd name="connsiteX3822" fmla="*/ 299589 w 3402569"/>
                <a:gd name="connsiteY3822" fmla="*/ 1255169 h 3038603"/>
                <a:gd name="connsiteX3823" fmla="*/ 299580 w 3402569"/>
                <a:gd name="connsiteY3823" fmla="*/ 1255155 h 3038603"/>
                <a:gd name="connsiteX3824" fmla="*/ 299590 w 3402569"/>
                <a:gd name="connsiteY3824" fmla="*/ 1255155 h 3038603"/>
                <a:gd name="connsiteX3825" fmla="*/ 299599 w 3402569"/>
                <a:gd name="connsiteY3825" fmla="*/ 1255155 h 3038603"/>
                <a:gd name="connsiteX3826" fmla="*/ 290359 w 3402569"/>
                <a:gd name="connsiteY3826" fmla="*/ 1240699 h 3038603"/>
                <a:gd name="connsiteX3827" fmla="*/ 290359 w 3402569"/>
                <a:gd name="connsiteY3827" fmla="*/ 1195145 h 3038603"/>
                <a:gd name="connsiteX3828" fmla="*/ 306453 w 3402569"/>
                <a:gd name="connsiteY3828" fmla="*/ 1179051 h 3038603"/>
                <a:gd name="connsiteX3829" fmla="*/ 313457 w 3402569"/>
                <a:gd name="connsiteY3829" fmla="*/ 1179051 h 3038603"/>
                <a:gd name="connsiteX3830" fmla="*/ 337747 w 3402569"/>
                <a:gd name="connsiteY3830" fmla="*/ 1128833 h 3038603"/>
                <a:gd name="connsiteX3831" fmla="*/ 524466 w 3402569"/>
                <a:gd name="connsiteY3831" fmla="*/ 1105690 h 3038603"/>
                <a:gd name="connsiteX3832" fmla="*/ 540112 w 3402569"/>
                <a:gd name="connsiteY3832" fmla="*/ 1105690 h 3038603"/>
                <a:gd name="connsiteX3833" fmla="*/ 554120 w 3402569"/>
                <a:gd name="connsiteY3833" fmla="*/ 1134599 h 3038603"/>
                <a:gd name="connsiteX3834" fmla="*/ 557548 w 3402569"/>
                <a:gd name="connsiteY3834" fmla="*/ 1141752 h 3038603"/>
                <a:gd name="connsiteX3835" fmla="*/ 560975 w 3402569"/>
                <a:gd name="connsiteY3835" fmla="*/ 1148755 h 3038603"/>
                <a:gd name="connsiteX3836" fmla="*/ 575578 w 3402569"/>
                <a:gd name="connsiteY3836" fmla="*/ 1179007 h 3038603"/>
                <a:gd name="connsiteX3837" fmla="*/ 582582 w 3402569"/>
                <a:gd name="connsiteY3837" fmla="*/ 1179007 h 3038603"/>
                <a:gd name="connsiteX3838" fmla="*/ 586903 w 3402569"/>
                <a:gd name="connsiteY3838" fmla="*/ 1179603 h 3038603"/>
                <a:gd name="connsiteX3839" fmla="*/ 598675 w 3402569"/>
                <a:gd name="connsiteY3839" fmla="*/ 1195101 h 3038603"/>
                <a:gd name="connsiteX3840" fmla="*/ 598675 w 3402569"/>
                <a:gd name="connsiteY3840" fmla="*/ 1195115 h 3038603"/>
                <a:gd name="connsiteX3841" fmla="*/ 586903 w 3402569"/>
                <a:gd name="connsiteY3841" fmla="*/ 1179618 h 3038603"/>
                <a:gd name="connsiteX3842" fmla="*/ 582582 w 3402569"/>
                <a:gd name="connsiteY3842" fmla="*/ 1179022 h 3038603"/>
                <a:gd name="connsiteX3843" fmla="*/ 575578 w 3402569"/>
                <a:gd name="connsiteY3843" fmla="*/ 1179022 h 3038603"/>
                <a:gd name="connsiteX3844" fmla="*/ 560975 w 3402569"/>
                <a:gd name="connsiteY3844" fmla="*/ 1148770 h 3038603"/>
                <a:gd name="connsiteX3845" fmla="*/ 557548 w 3402569"/>
                <a:gd name="connsiteY3845" fmla="*/ 1141767 h 3038603"/>
                <a:gd name="connsiteX3846" fmla="*/ 554120 w 3402569"/>
                <a:gd name="connsiteY3846" fmla="*/ 1134614 h 3038603"/>
                <a:gd name="connsiteX3847" fmla="*/ 540112 w 3402569"/>
                <a:gd name="connsiteY3847" fmla="*/ 1105704 h 3038603"/>
                <a:gd name="connsiteX3848" fmla="*/ 524466 w 3402569"/>
                <a:gd name="connsiteY3848" fmla="*/ 1105704 h 3038603"/>
                <a:gd name="connsiteX3849" fmla="*/ 488999 w 3402569"/>
                <a:gd name="connsiteY3849" fmla="*/ 1179022 h 3038603"/>
                <a:gd name="connsiteX3850" fmla="*/ 481996 w 3402569"/>
                <a:gd name="connsiteY3850" fmla="*/ 1179022 h 3038603"/>
                <a:gd name="connsiteX3851" fmla="*/ 470652 w 3402569"/>
                <a:gd name="connsiteY3851" fmla="*/ 1183716 h 3038603"/>
                <a:gd name="connsiteX3852" fmla="*/ 465902 w 3402569"/>
                <a:gd name="connsiteY3852" fmla="*/ 1195115 h 3038603"/>
                <a:gd name="connsiteX3853" fmla="*/ 465902 w 3402569"/>
                <a:gd name="connsiteY3853" fmla="*/ 1195101 h 3038603"/>
                <a:gd name="connsiteX3854" fmla="*/ 481996 w 3402569"/>
                <a:gd name="connsiteY3854" fmla="*/ 1179007 h 3038603"/>
                <a:gd name="connsiteX3855" fmla="*/ 488999 w 3402569"/>
                <a:gd name="connsiteY3855" fmla="*/ 1179007 h 3038603"/>
                <a:gd name="connsiteX3856" fmla="*/ 348923 w 3402569"/>
                <a:gd name="connsiteY3856" fmla="*/ 1105690 h 3038603"/>
                <a:gd name="connsiteX3857" fmla="*/ 364569 w 3402569"/>
                <a:gd name="connsiteY3857" fmla="*/ 1105690 h 3038603"/>
                <a:gd name="connsiteX3858" fmla="*/ 380067 w 3402569"/>
                <a:gd name="connsiteY3858" fmla="*/ 1137728 h 3038603"/>
                <a:gd name="connsiteX3859" fmla="*/ 383496 w 3402569"/>
                <a:gd name="connsiteY3859" fmla="*/ 1144732 h 3038603"/>
                <a:gd name="connsiteX3860" fmla="*/ 386923 w 3402569"/>
                <a:gd name="connsiteY3860" fmla="*/ 1151737 h 3038603"/>
                <a:gd name="connsiteX3861" fmla="*/ 400035 w 3402569"/>
                <a:gd name="connsiteY3861" fmla="*/ 1179007 h 3038603"/>
                <a:gd name="connsiteX3862" fmla="*/ 407040 w 3402569"/>
                <a:gd name="connsiteY3862" fmla="*/ 1179007 h 3038603"/>
                <a:gd name="connsiteX3863" fmla="*/ 414938 w 3402569"/>
                <a:gd name="connsiteY3863" fmla="*/ 1181092 h 3038603"/>
                <a:gd name="connsiteX3864" fmla="*/ 423134 w 3402569"/>
                <a:gd name="connsiteY3864" fmla="*/ 1195101 h 3038603"/>
                <a:gd name="connsiteX3865" fmla="*/ 423134 w 3402569"/>
                <a:gd name="connsiteY3865" fmla="*/ 1195115 h 3038603"/>
                <a:gd name="connsiteX3866" fmla="*/ 414938 w 3402569"/>
                <a:gd name="connsiteY3866" fmla="*/ 1181107 h 3038603"/>
                <a:gd name="connsiteX3867" fmla="*/ 407040 w 3402569"/>
                <a:gd name="connsiteY3867" fmla="*/ 1179036 h 3038603"/>
                <a:gd name="connsiteX3868" fmla="*/ 400035 w 3402569"/>
                <a:gd name="connsiteY3868" fmla="*/ 1179036 h 3038603"/>
                <a:gd name="connsiteX3869" fmla="*/ 386923 w 3402569"/>
                <a:gd name="connsiteY3869" fmla="*/ 1151752 h 3038603"/>
                <a:gd name="connsiteX3870" fmla="*/ 383496 w 3402569"/>
                <a:gd name="connsiteY3870" fmla="*/ 1144748 h 3038603"/>
                <a:gd name="connsiteX3871" fmla="*/ 380067 w 3402569"/>
                <a:gd name="connsiteY3871" fmla="*/ 1137743 h 3038603"/>
                <a:gd name="connsiteX3872" fmla="*/ 364569 w 3402569"/>
                <a:gd name="connsiteY3872" fmla="*/ 1105704 h 3038603"/>
                <a:gd name="connsiteX3873" fmla="*/ 348923 w 3402569"/>
                <a:gd name="connsiteY3873" fmla="*/ 1105704 h 3038603"/>
                <a:gd name="connsiteX3874" fmla="*/ 337747 w 3402569"/>
                <a:gd name="connsiteY3874" fmla="*/ 1128804 h 3038603"/>
                <a:gd name="connsiteX3875" fmla="*/ 313457 w 3402569"/>
                <a:gd name="connsiteY3875" fmla="*/ 1179036 h 3038603"/>
                <a:gd name="connsiteX3876" fmla="*/ 306453 w 3402569"/>
                <a:gd name="connsiteY3876" fmla="*/ 1179036 h 3038603"/>
                <a:gd name="connsiteX3877" fmla="*/ 290359 w 3402569"/>
                <a:gd name="connsiteY3877" fmla="*/ 1195115 h 3038603"/>
                <a:gd name="connsiteX3878" fmla="*/ 290359 w 3402569"/>
                <a:gd name="connsiteY3878" fmla="*/ 1195101 h 3038603"/>
                <a:gd name="connsiteX3879" fmla="*/ 306453 w 3402569"/>
                <a:gd name="connsiteY3879" fmla="*/ 1179007 h 3038603"/>
                <a:gd name="connsiteX3880" fmla="*/ 313457 w 3402569"/>
                <a:gd name="connsiteY3880" fmla="*/ 1179007 h 3038603"/>
                <a:gd name="connsiteX3881" fmla="*/ 337747 w 3402569"/>
                <a:gd name="connsiteY3881" fmla="*/ 1128789 h 3038603"/>
                <a:gd name="connsiteX3882" fmla="*/ 939332 w 3402569"/>
                <a:gd name="connsiteY3882" fmla="*/ 1103470 h 3038603"/>
                <a:gd name="connsiteX3883" fmla="*/ 939332 w 3402569"/>
                <a:gd name="connsiteY3883" fmla="*/ 1103485 h 3038603"/>
                <a:gd name="connsiteX3884" fmla="*/ 980162 w 3402569"/>
                <a:gd name="connsiteY3884" fmla="*/ 1103485 h 3038603"/>
                <a:gd name="connsiteX3885" fmla="*/ 980162 w 3402569"/>
                <a:gd name="connsiteY3885" fmla="*/ 1103470 h 3038603"/>
                <a:gd name="connsiteX3886" fmla="*/ 757677 w 3402569"/>
                <a:gd name="connsiteY3886" fmla="*/ 1103470 h 3038603"/>
                <a:gd name="connsiteX3887" fmla="*/ 757677 w 3402569"/>
                <a:gd name="connsiteY3887" fmla="*/ 1103485 h 3038603"/>
                <a:gd name="connsiteX3888" fmla="*/ 798508 w 3402569"/>
                <a:gd name="connsiteY3888" fmla="*/ 1103485 h 3038603"/>
                <a:gd name="connsiteX3889" fmla="*/ 798508 w 3402569"/>
                <a:gd name="connsiteY3889" fmla="*/ 1103470 h 3038603"/>
                <a:gd name="connsiteX3890" fmla="*/ 1030082 w 3402569"/>
                <a:gd name="connsiteY3890" fmla="*/ 1103321 h 3038603"/>
                <a:gd name="connsiteX3891" fmla="*/ 1030082 w 3402569"/>
                <a:gd name="connsiteY3891" fmla="*/ 1103336 h 3038603"/>
                <a:gd name="connsiteX3892" fmla="*/ 1070909 w 3402569"/>
                <a:gd name="connsiteY3892" fmla="*/ 1103336 h 3038603"/>
                <a:gd name="connsiteX3893" fmla="*/ 1070909 w 3402569"/>
                <a:gd name="connsiteY3893" fmla="*/ 1103321 h 3038603"/>
                <a:gd name="connsiteX3894" fmla="*/ 848431 w 3402569"/>
                <a:gd name="connsiteY3894" fmla="*/ 1103321 h 3038603"/>
                <a:gd name="connsiteX3895" fmla="*/ 848431 w 3402569"/>
                <a:gd name="connsiteY3895" fmla="*/ 1103336 h 3038603"/>
                <a:gd name="connsiteX3896" fmla="*/ 889261 w 3402569"/>
                <a:gd name="connsiteY3896" fmla="*/ 1103336 h 3038603"/>
                <a:gd name="connsiteX3897" fmla="*/ 889261 w 3402569"/>
                <a:gd name="connsiteY3897" fmla="*/ 1103321 h 3038603"/>
                <a:gd name="connsiteX3898" fmla="*/ 1442448 w 3402569"/>
                <a:gd name="connsiteY3898" fmla="*/ 1098105 h 3038603"/>
                <a:gd name="connsiteX3899" fmla="*/ 1442419 w 3402569"/>
                <a:gd name="connsiteY3899" fmla="*/ 1098134 h 3038603"/>
                <a:gd name="connsiteX3900" fmla="*/ 1466548 w 3402569"/>
                <a:gd name="connsiteY3900" fmla="*/ 1098134 h 3038603"/>
                <a:gd name="connsiteX3901" fmla="*/ 1466548 w 3402569"/>
                <a:gd name="connsiteY3901" fmla="*/ 1098119 h 3038603"/>
                <a:gd name="connsiteX3902" fmla="*/ 1466548 w 3402569"/>
                <a:gd name="connsiteY3902" fmla="*/ 1098105 h 3038603"/>
                <a:gd name="connsiteX3903" fmla="*/ 939332 w 3402569"/>
                <a:gd name="connsiteY3903" fmla="*/ 1097821 h 3038603"/>
                <a:gd name="connsiteX3904" fmla="*/ 939332 w 3402569"/>
                <a:gd name="connsiteY3904" fmla="*/ 1103455 h 3038603"/>
                <a:gd name="connsiteX3905" fmla="*/ 939339 w 3402569"/>
                <a:gd name="connsiteY3905" fmla="*/ 1103455 h 3038603"/>
                <a:gd name="connsiteX3906" fmla="*/ 939339 w 3402569"/>
                <a:gd name="connsiteY3906" fmla="*/ 1097821 h 3038603"/>
                <a:gd name="connsiteX3907" fmla="*/ 757677 w 3402569"/>
                <a:gd name="connsiteY3907" fmla="*/ 1097821 h 3038603"/>
                <a:gd name="connsiteX3908" fmla="*/ 757677 w 3402569"/>
                <a:gd name="connsiteY3908" fmla="*/ 1103455 h 3038603"/>
                <a:gd name="connsiteX3909" fmla="*/ 757683 w 3402569"/>
                <a:gd name="connsiteY3909" fmla="*/ 1103455 h 3038603"/>
                <a:gd name="connsiteX3910" fmla="*/ 757683 w 3402569"/>
                <a:gd name="connsiteY3910" fmla="*/ 1097821 h 3038603"/>
                <a:gd name="connsiteX3911" fmla="*/ 939332 w 3402569"/>
                <a:gd name="connsiteY3911" fmla="*/ 1097792 h 3038603"/>
                <a:gd name="connsiteX3912" fmla="*/ 939332 w 3402569"/>
                <a:gd name="connsiteY3912" fmla="*/ 1097807 h 3038603"/>
                <a:gd name="connsiteX3913" fmla="*/ 980162 w 3402569"/>
                <a:gd name="connsiteY3913" fmla="*/ 1097807 h 3038603"/>
                <a:gd name="connsiteX3914" fmla="*/ 980162 w 3402569"/>
                <a:gd name="connsiteY3914" fmla="*/ 1097792 h 3038603"/>
                <a:gd name="connsiteX3915" fmla="*/ 757677 w 3402569"/>
                <a:gd name="connsiteY3915" fmla="*/ 1097792 h 3038603"/>
                <a:gd name="connsiteX3916" fmla="*/ 757677 w 3402569"/>
                <a:gd name="connsiteY3916" fmla="*/ 1097807 h 3038603"/>
                <a:gd name="connsiteX3917" fmla="*/ 798508 w 3402569"/>
                <a:gd name="connsiteY3917" fmla="*/ 1097807 h 3038603"/>
                <a:gd name="connsiteX3918" fmla="*/ 798508 w 3402569"/>
                <a:gd name="connsiteY3918" fmla="*/ 1097792 h 3038603"/>
                <a:gd name="connsiteX3919" fmla="*/ 1030082 w 3402569"/>
                <a:gd name="connsiteY3919" fmla="*/ 1097525 h 3038603"/>
                <a:gd name="connsiteX3920" fmla="*/ 1030082 w 3402569"/>
                <a:gd name="connsiteY3920" fmla="*/ 1103306 h 3038603"/>
                <a:gd name="connsiteX3921" fmla="*/ 1030090 w 3402569"/>
                <a:gd name="connsiteY3921" fmla="*/ 1103306 h 3038603"/>
                <a:gd name="connsiteX3922" fmla="*/ 1030090 w 3402569"/>
                <a:gd name="connsiteY3922" fmla="*/ 1097525 h 3038603"/>
                <a:gd name="connsiteX3923" fmla="*/ 848431 w 3402569"/>
                <a:gd name="connsiteY3923" fmla="*/ 1097525 h 3038603"/>
                <a:gd name="connsiteX3924" fmla="*/ 848431 w 3402569"/>
                <a:gd name="connsiteY3924" fmla="*/ 1103306 h 3038603"/>
                <a:gd name="connsiteX3925" fmla="*/ 848438 w 3402569"/>
                <a:gd name="connsiteY3925" fmla="*/ 1103306 h 3038603"/>
                <a:gd name="connsiteX3926" fmla="*/ 848438 w 3402569"/>
                <a:gd name="connsiteY3926" fmla="*/ 1097525 h 3038603"/>
                <a:gd name="connsiteX3927" fmla="*/ 1030082 w 3402569"/>
                <a:gd name="connsiteY3927" fmla="*/ 1097494 h 3038603"/>
                <a:gd name="connsiteX3928" fmla="*/ 1030082 w 3402569"/>
                <a:gd name="connsiteY3928" fmla="*/ 1097508 h 3038603"/>
                <a:gd name="connsiteX3929" fmla="*/ 1070909 w 3402569"/>
                <a:gd name="connsiteY3929" fmla="*/ 1097508 h 3038603"/>
                <a:gd name="connsiteX3930" fmla="*/ 1070909 w 3402569"/>
                <a:gd name="connsiteY3930" fmla="*/ 1097494 h 3038603"/>
                <a:gd name="connsiteX3931" fmla="*/ 848431 w 3402569"/>
                <a:gd name="connsiteY3931" fmla="*/ 1097494 h 3038603"/>
                <a:gd name="connsiteX3932" fmla="*/ 848431 w 3402569"/>
                <a:gd name="connsiteY3932" fmla="*/ 1097508 h 3038603"/>
                <a:gd name="connsiteX3933" fmla="*/ 889261 w 3402569"/>
                <a:gd name="connsiteY3933" fmla="*/ 1097508 h 3038603"/>
                <a:gd name="connsiteX3934" fmla="*/ 889261 w 3402569"/>
                <a:gd name="connsiteY3934" fmla="*/ 1097494 h 3038603"/>
                <a:gd name="connsiteX3935" fmla="*/ 935755 w 3402569"/>
                <a:gd name="connsiteY3935" fmla="*/ 1085454 h 3038603"/>
                <a:gd name="connsiteX3936" fmla="*/ 983589 w 3402569"/>
                <a:gd name="connsiteY3936" fmla="*/ 1085454 h 3038603"/>
                <a:gd name="connsiteX3937" fmla="*/ 992380 w 3402569"/>
                <a:gd name="connsiteY3937" fmla="*/ 1094245 h 3038603"/>
                <a:gd name="connsiteX3938" fmla="*/ 992380 w 3402569"/>
                <a:gd name="connsiteY3938" fmla="*/ 1106882 h 3038603"/>
                <a:gd name="connsiteX3939" fmla="*/ 990890 w 3402569"/>
                <a:gd name="connsiteY3939" fmla="*/ 1111651 h 3038603"/>
                <a:gd name="connsiteX3940" fmla="*/ 988952 w 3402569"/>
                <a:gd name="connsiteY3940" fmla="*/ 1113886 h 3038603"/>
                <a:gd name="connsiteX3941" fmla="*/ 988960 w 3402569"/>
                <a:gd name="connsiteY3941" fmla="*/ 1113891 h 3038603"/>
                <a:gd name="connsiteX3942" fmla="*/ 990890 w 3402569"/>
                <a:gd name="connsiteY3942" fmla="*/ 1111666 h 3038603"/>
                <a:gd name="connsiteX3943" fmla="*/ 992380 w 3402569"/>
                <a:gd name="connsiteY3943" fmla="*/ 1106897 h 3038603"/>
                <a:gd name="connsiteX3944" fmla="*/ 992380 w 3402569"/>
                <a:gd name="connsiteY3944" fmla="*/ 1106912 h 3038603"/>
                <a:gd name="connsiteX3945" fmla="*/ 990890 w 3402569"/>
                <a:gd name="connsiteY3945" fmla="*/ 1111681 h 3038603"/>
                <a:gd name="connsiteX3946" fmla="*/ 988968 w 3402569"/>
                <a:gd name="connsiteY3946" fmla="*/ 1113896 h 3038603"/>
                <a:gd name="connsiteX3947" fmla="*/ 988960 w 3402569"/>
                <a:gd name="connsiteY3947" fmla="*/ 1113892 h 3038603"/>
                <a:gd name="connsiteX3948" fmla="*/ 988952 w 3402569"/>
                <a:gd name="connsiteY3948" fmla="*/ 1113900 h 3038603"/>
                <a:gd name="connsiteX3949" fmla="*/ 988960 w 3402569"/>
                <a:gd name="connsiteY3949" fmla="*/ 1113905 h 3038603"/>
                <a:gd name="connsiteX3950" fmla="*/ 988967 w 3402569"/>
                <a:gd name="connsiteY3950" fmla="*/ 1113896 h 3038603"/>
                <a:gd name="connsiteX3951" fmla="*/ 990889 w 3402569"/>
                <a:gd name="connsiteY3951" fmla="*/ 1115078 h 3038603"/>
                <a:gd name="connsiteX3952" fmla="*/ 997147 w 3402569"/>
                <a:gd name="connsiteY3952" fmla="*/ 1120593 h 3038603"/>
                <a:gd name="connsiteX3953" fmla="*/ 1003554 w 3402569"/>
                <a:gd name="connsiteY3953" fmla="*/ 1138176 h 3038603"/>
                <a:gd name="connsiteX3954" fmla="*/ 1003554 w 3402569"/>
                <a:gd name="connsiteY3954" fmla="*/ 1138190 h 3038603"/>
                <a:gd name="connsiteX3955" fmla="*/ 997147 w 3402569"/>
                <a:gd name="connsiteY3955" fmla="*/ 1120607 h 3038603"/>
                <a:gd name="connsiteX3956" fmla="*/ 990889 w 3402569"/>
                <a:gd name="connsiteY3956" fmla="*/ 1115093 h 3038603"/>
                <a:gd name="connsiteX3957" fmla="*/ 988961 w 3402569"/>
                <a:gd name="connsiteY3957" fmla="*/ 1113906 h 3038603"/>
                <a:gd name="connsiteX3958" fmla="*/ 988952 w 3402569"/>
                <a:gd name="connsiteY3958" fmla="*/ 1113915 h 3038603"/>
                <a:gd name="connsiteX3959" fmla="*/ 990890 w 3402569"/>
                <a:gd name="connsiteY3959" fmla="*/ 1115108 h 3038603"/>
                <a:gd name="connsiteX3960" fmla="*/ 997148 w 3402569"/>
                <a:gd name="connsiteY3960" fmla="*/ 1120622 h 3038603"/>
                <a:gd name="connsiteX3961" fmla="*/ 1003555 w 3402569"/>
                <a:gd name="connsiteY3961" fmla="*/ 1138205 h 3038603"/>
                <a:gd name="connsiteX3962" fmla="*/ 1003555 w 3402569"/>
                <a:gd name="connsiteY3962" fmla="*/ 1230119 h 3038603"/>
                <a:gd name="connsiteX3963" fmla="*/ 1003553 w 3402569"/>
                <a:gd name="connsiteY3963" fmla="*/ 1230135 h 3038603"/>
                <a:gd name="connsiteX3964" fmla="*/ 1003553 w 3402569"/>
                <a:gd name="connsiteY3964" fmla="*/ 1230149 h 3038603"/>
                <a:gd name="connsiteX3965" fmla="*/ 1002963 w 3402569"/>
                <a:gd name="connsiteY3965" fmla="*/ 1234292 h 3038603"/>
                <a:gd name="connsiteX3966" fmla="*/ 1002963 w 3402569"/>
                <a:gd name="connsiteY3966" fmla="*/ 1234292 h 3038603"/>
                <a:gd name="connsiteX3967" fmla="*/ 1002961 w 3402569"/>
                <a:gd name="connsiteY3967" fmla="*/ 1234307 h 3038603"/>
                <a:gd name="connsiteX3968" fmla="*/ 1002963 w 3402569"/>
                <a:gd name="connsiteY3968" fmla="*/ 1234307 h 3038603"/>
                <a:gd name="connsiteX3969" fmla="*/ 1002961 w 3402569"/>
                <a:gd name="connsiteY3969" fmla="*/ 1234321 h 3038603"/>
                <a:gd name="connsiteX3970" fmla="*/ 1002968 w 3402569"/>
                <a:gd name="connsiteY3970" fmla="*/ 1234321 h 3038603"/>
                <a:gd name="connsiteX3971" fmla="*/ 1007281 w 3402569"/>
                <a:gd name="connsiteY3971" fmla="*/ 1234321 h 3038603"/>
                <a:gd name="connsiteX3972" fmla="*/ 1007286 w 3402569"/>
                <a:gd name="connsiteY3972" fmla="*/ 1234336 h 3038603"/>
                <a:gd name="connsiteX3973" fmla="*/ 1007281 w 3402569"/>
                <a:gd name="connsiteY3973" fmla="*/ 1234336 h 3038603"/>
                <a:gd name="connsiteX3974" fmla="*/ 1008175 w 3402569"/>
                <a:gd name="connsiteY3974" fmla="*/ 1236871 h 3038603"/>
                <a:gd name="connsiteX3975" fmla="*/ 1008175 w 3402569"/>
                <a:gd name="connsiteY3975" fmla="*/ 1236856 h 3038603"/>
                <a:gd name="connsiteX3976" fmla="*/ 1007286 w 3402569"/>
                <a:gd name="connsiteY3976" fmla="*/ 1234336 h 3038603"/>
                <a:gd name="connsiteX3977" fmla="*/ 1007290 w 3402569"/>
                <a:gd name="connsiteY3977" fmla="*/ 1234336 h 3038603"/>
                <a:gd name="connsiteX3978" fmla="*/ 1007291 w 3402569"/>
                <a:gd name="connsiteY3978" fmla="*/ 1234336 h 3038603"/>
                <a:gd name="connsiteX3979" fmla="*/ 1007295 w 3402569"/>
                <a:gd name="connsiteY3979" fmla="*/ 1234336 h 3038603"/>
                <a:gd name="connsiteX3980" fmla="*/ 1022570 w 3402569"/>
                <a:gd name="connsiteY3980" fmla="*/ 1234336 h 3038603"/>
                <a:gd name="connsiteX3981" fmla="*/ 1023375 w 3402569"/>
                <a:gd name="connsiteY3981" fmla="*/ 1234470 h 3038603"/>
                <a:gd name="connsiteX3982" fmla="*/ 1023384 w 3402569"/>
                <a:gd name="connsiteY3982" fmla="*/ 1234470 h 3038603"/>
                <a:gd name="connsiteX3983" fmla="*/ 1022579 w 3402569"/>
                <a:gd name="connsiteY3983" fmla="*/ 1234336 h 3038603"/>
                <a:gd name="connsiteX3984" fmla="*/ 1078420 w 3402569"/>
                <a:gd name="connsiteY3984" fmla="*/ 1234336 h 3038603"/>
                <a:gd name="connsiteX3985" fmla="*/ 1093705 w 3402569"/>
                <a:gd name="connsiteY3985" fmla="*/ 1234336 h 3038603"/>
                <a:gd name="connsiteX3986" fmla="*/ 1092965 w 3402569"/>
                <a:gd name="connsiteY3986" fmla="*/ 1236558 h 3038603"/>
                <a:gd name="connsiteX3987" fmla="*/ 1086705 w 3402569"/>
                <a:gd name="connsiteY3987" fmla="*/ 1244157 h 3038603"/>
                <a:gd name="connsiteX3988" fmla="*/ 1079488 w 3402569"/>
                <a:gd name="connsiteY3988" fmla="*/ 1246661 h 3038603"/>
                <a:gd name="connsiteX3989" fmla="*/ 1079403 w 3402569"/>
                <a:gd name="connsiteY3989" fmla="*/ 1246661 h 3038603"/>
                <a:gd name="connsiteX3990" fmla="*/ 1079056 w 3402569"/>
                <a:gd name="connsiteY3990" fmla="*/ 1246690 h 3038603"/>
                <a:gd name="connsiteX3991" fmla="*/ 1079224 w 3402569"/>
                <a:gd name="connsiteY3991" fmla="*/ 1246690 h 3038603"/>
                <a:gd name="connsiteX3992" fmla="*/ 1079403 w 3402569"/>
                <a:gd name="connsiteY3992" fmla="*/ 1246690 h 3038603"/>
                <a:gd name="connsiteX3993" fmla="*/ 1116951 w 3402569"/>
                <a:gd name="connsiteY3993" fmla="*/ 1246690 h 3038603"/>
                <a:gd name="connsiteX3994" fmla="*/ 1116951 w 3402569"/>
                <a:gd name="connsiteY3994" fmla="*/ 1246705 h 3038603"/>
                <a:gd name="connsiteX3995" fmla="*/ 1079403 w 3402569"/>
                <a:gd name="connsiteY3995" fmla="*/ 1246705 h 3038603"/>
                <a:gd name="connsiteX3996" fmla="*/ 1077615 w 3402569"/>
                <a:gd name="connsiteY3996" fmla="*/ 1246854 h 3038603"/>
                <a:gd name="connsiteX3997" fmla="*/ 1023374 w 3402569"/>
                <a:gd name="connsiteY3997" fmla="*/ 1246854 h 3038603"/>
                <a:gd name="connsiteX3998" fmla="*/ 1021734 w 3402569"/>
                <a:gd name="connsiteY3998" fmla="*/ 1246705 h 3038603"/>
                <a:gd name="connsiteX3999" fmla="*/ 1008023 w 3402569"/>
                <a:gd name="connsiteY3999" fmla="*/ 1246705 h 3038603"/>
                <a:gd name="connsiteX4000" fmla="*/ 1008026 w 3402569"/>
                <a:gd name="connsiteY4000" fmla="*/ 1246690 h 3038603"/>
                <a:gd name="connsiteX4001" fmla="*/ 1008028 w 3402569"/>
                <a:gd name="connsiteY4001" fmla="*/ 1246675 h 3038603"/>
                <a:gd name="connsiteX4002" fmla="*/ 1021734 w 3402569"/>
                <a:gd name="connsiteY4002" fmla="*/ 1246675 h 3038603"/>
                <a:gd name="connsiteX4003" fmla="*/ 1021899 w 3402569"/>
                <a:gd name="connsiteY4003" fmla="*/ 1246690 h 3038603"/>
                <a:gd name="connsiteX4004" fmla="*/ 1021908 w 3402569"/>
                <a:gd name="connsiteY4004" fmla="*/ 1246690 h 3038603"/>
                <a:gd name="connsiteX4005" fmla="*/ 1022053 w 3402569"/>
                <a:gd name="connsiteY4005" fmla="*/ 1246690 h 3038603"/>
                <a:gd name="connsiteX4006" fmla="*/ 1023374 w 3402569"/>
                <a:gd name="connsiteY4006" fmla="*/ 1246810 h 3038603"/>
                <a:gd name="connsiteX4007" fmla="*/ 1023384 w 3402569"/>
                <a:gd name="connsiteY4007" fmla="*/ 1246810 h 3038603"/>
                <a:gd name="connsiteX4008" fmla="*/ 1022062 w 3402569"/>
                <a:gd name="connsiteY4008" fmla="*/ 1246690 h 3038603"/>
                <a:gd name="connsiteX4009" fmla="*/ 1022054 w 3402569"/>
                <a:gd name="connsiteY4009" fmla="*/ 1246690 h 3038603"/>
                <a:gd name="connsiteX4010" fmla="*/ 1021734 w 3402569"/>
                <a:gd name="connsiteY4010" fmla="*/ 1246661 h 3038603"/>
                <a:gd name="connsiteX4011" fmla="*/ 1008040 w 3402569"/>
                <a:gd name="connsiteY4011" fmla="*/ 1246661 h 3038603"/>
                <a:gd name="connsiteX4012" fmla="*/ 1008038 w 3402569"/>
                <a:gd name="connsiteY4012" fmla="*/ 1246661 h 3038603"/>
                <a:gd name="connsiteX4013" fmla="*/ 1008031 w 3402569"/>
                <a:gd name="connsiteY4013" fmla="*/ 1246661 h 3038603"/>
                <a:gd name="connsiteX4014" fmla="*/ 1008175 w 3402569"/>
                <a:gd name="connsiteY4014" fmla="*/ 1245810 h 3038603"/>
                <a:gd name="connsiteX4015" fmla="*/ 1008175 w 3402569"/>
                <a:gd name="connsiteY4015" fmla="*/ 1245795 h 3038603"/>
                <a:gd name="connsiteX4016" fmla="*/ 1008029 w 3402569"/>
                <a:gd name="connsiteY4016" fmla="*/ 1246661 h 3038603"/>
                <a:gd name="connsiteX4017" fmla="*/ 1008026 w 3402569"/>
                <a:gd name="connsiteY4017" fmla="*/ 1246661 h 3038603"/>
                <a:gd name="connsiteX4018" fmla="*/ 990221 w 3402569"/>
                <a:gd name="connsiteY4018" fmla="*/ 1246661 h 3038603"/>
                <a:gd name="connsiteX4019" fmla="*/ 990212 w 3402569"/>
                <a:gd name="connsiteY4019" fmla="*/ 1246661 h 3038603"/>
                <a:gd name="connsiteX4020" fmla="*/ 990152 w 3402569"/>
                <a:gd name="connsiteY4020" fmla="*/ 1246661 h 3038603"/>
                <a:gd name="connsiteX4021" fmla="*/ 989833 w 3402569"/>
                <a:gd name="connsiteY4021" fmla="*/ 1246690 h 3038603"/>
                <a:gd name="connsiteX4022" fmla="*/ 989977 w 3402569"/>
                <a:gd name="connsiteY4022" fmla="*/ 1246690 h 3038603"/>
                <a:gd name="connsiteX4023" fmla="*/ 989987 w 3402569"/>
                <a:gd name="connsiteY4023" fmla="*/ 1246690 h 3038603"/>
                <a:gd name="connsiteX4024" fmla="*/ 990142 w 3402569"/>
                <a:gd name="connsiteY4024" fmla="*/ 1246690 h 3038603"/>
                <a:gd name="connsiteX4025" fmla="*/ 986864 w 3402569"/>
                <a:gd name="connsiteY4025" fmla="*/ 1246988 h 3038603"/>
                <a:gd name="connsiteX4026" fmla="*/ 932473 w 3402569"/>
                <a:gd name="connsiteY4026" fmla="*/ 1246988 h 3038603"/>
                <a:gd name="connsiteX4027" fmla="*/ 929195 w 3402569"/>
                <a:gd name="connsiteY4027" fmla="*/ 1246690 h 3038603"/>
                <a:gd name="connsiteX4028" fmla="*/ 929360 w 3402569"/>
                <a:gd name="connsiteY4028" fmla="*/ 1246690 h 3038603"/>
                <a:gd name="connsiteX4029" fmla="*/ 932473 w 3402569"/>
                <a:gd name="connsiteY4029" fmla="*/ 1246973 h 3038603"/>
                <a:gd name="connsiteX4030" fmla="*/ 932481 w 3402569"/>
                <a:gd name="connsiteY4030" fmla="*/ 1246973 h 3038603"/>
                <a:gd name="connsiteX4031" fmla="*/ 929369 w 3402569"/>
                <a:gd name="connsiteY4031" fmla="*/ 1246690 h 3038603"/>
                <a:gd name="connsiteX4032" fmla="*/ 929514 w 3402569"/>
                <a:gd name="connsiteY4032" fmla="*/ 1246690 h 3038603"/>
                <a:gd name="connsiteX4033" fmla="*/ 929522 w 3402569"/>
                <a:gd name="connsiteY4033" fmla="*/ 1246690 h 3038603"/>
                <a:gd name="connsiteX4034" fmla="*/ 929523 w 3402569"/>
                <a:gd name="connsiteY4034" fmla="*/ 1246690 h 3038603"/>
                <a:gd name="connsiteX4035" fmla="*/ 929204 w 3402569"/>
                <a:gd name="connsiteY4035" fmla="*/ 1246661 h 3038603"/>
                <a:gd name="connsiteX4036" fmla="*/ 917138 w 3402569"/>
                <a:gd name="connsiteY4036" fmla="*/ 1246661 h 3038603"/>
                <a:gd name="connsiteX4037" fmla="*/ 917282 w 3402569"/>
                <a:gd name="connsiteY4037" fmla="*/ 1245795 h 3038603"/>
                <a:gd name="connsiteX4038" fmla="*/ 917282 w 3402569"/>
                <a:gd name="connsiteY4038" fmla="*/ 1237003 h 3038603"/>
                <a:gd name="connsiteX4039" fmla="*/ 916390 w 3402569"/>
                <a:gd name="connsiteY4039" fmla="*/ 1234321 h 3038603"/>
                <a:gd name="connsiteX4040" fmla="*/ 916384 w 3402569"/>
                <a:gd name="connsiteY4040" fmla="*/ 1234321 h 3038603"/>
                <a:gd name="connsiteX4041" fmla="*/ 916382 w 3402569"/>
                <a:gd name="connsiteY4041" fmla="*/ 1234307 h 3038603"/>
                <a:gd name="connsiteX4042" fmla="*/ 916384 w 3402569"/>
                <a:gd name="connsiteY4042" fmla="*/ 1234307 h 3038603"/>
                <a:gd name="connsiteX4043" fmla="*/ 916382 w 3402569"/>
                <a:gd name="connsiteY4043" fmla="*/ 1234292 h 3038603"/>
                <a:gd name="connsiteX4044" fmla="*/ 916384 w 3402569"/>
                <a:gd name="connsiteY4044" fmla="*/ 1234292 h 3038603"/>
                <a:gd name="connsiteX4045" fmla="*/ 915787 w 3402569"/>
                <a:gd name="connsiteY4045" fmla="*/ 1230119 h 3038603"/>
                <a:gd name="connsiteX4046" fmla="*/ 915787 w 3402569"/>
                <a:gd name="connsiteY4046" fmla="*/ 1138205 h 3038603"/>
                <a:gd name="connsiteX4047" fmla="*/ 930390 w 3402569"/>
                <a:gd name="connsiteY4047" fmla="*/ 1113915 h 3038603"/>
                <a:gd name="connsiteX4048" fmla="*/ 930384 w 3402569"/>
                <a:gd name="connsiteY4048" fmla="*/ 1113905 h 3038603"/>
                <a:gd name="connsiteX4049" fmla="*/ 930390 w 3402569"/>
                <a:gd name="connsiteY4049" fmla="*/ 1113900 h 3038603"/>
                <a:gd name="connsiteX4050" fmla="*/ 930384 w 3402569"/>
                <a:gd name="connsiteY4050" fmla="*/ 1113891 h 3038603"/>
                <a:gd name="connsiteX4051" fmla="*/ 930390 w 3402569"/>
                <a:gd name="connsiteY4051" fmla="*/ 1113886 h 3038603"/>
                <a:gd name="connsiteX4052" fmla="*/ 926963 w 3402569"/>
                <a:gd name="connsiteY4052" fmla="*/ 1106882 h 3038603"/>
                <a:gd name="connsiteX4053" fmla="*/ 926963 w 3402569"/>
                <a:gd name="connsiteY4053" fmla="*/ 1094245 h 3038603"/>
                <a:gd name="connsiteX4054" fmla="*/ 935755 w 3402569"/>
                <a:gd name="connsiteY4054" fmla="*/ 1085454 h 3038603"/>
                <a:gd name="connsiteX4055" fmla="*/ 935755 w 3402569"/>
                <a:gd name="connsiteY4055" fmla="*/ 1085423 h 3038603"/>
                <a:gd name="connsiteX4056" fmla="*/ 983589 w 3402569"/>
                <a:gd name="connsiteY4056" fmla="*/ 1085423 h 3038603"/>
                <a:gd name="connsiteX4057" fmla="*/ 992380 w 3402569"/>
                <a:gd name="connsiteY4057" fmla="*/ 1094216 h 3038603"/>
                <a:gd name="connsiteX4058" fmla="*/ 992380 w 3402569"/>
                <a:gd name="connsiteY4058" fmla="*/ 1094230 h 3038603"/>
                <a:gd name="connsiteX4059" fmla="*/ 983589 w 3402569"/>
                <a:gd name="connsiteY4059" fmla="*/ 1085438 h 3038603"/>
                <a:gd name="connsiteX4060" fmla="*/ 935755 w 3402569"/>
                <a:gd name="connsiteY4060" fmla="*/ 1085438 h 3038603"/>
                <a:gd name="connsiteX4061" fmla="*/ 926963 w 3402569"/>
                <a:gd name="connsiteY4061" fmla="*/ 1094230 h 3038603"/>
                <a:gd name="connsiteX4062" fmla="*/ 926963 w 3402569"/>
                <a:gd name="connsiteY4062" fmla="*/ 1094216 h 3038603"/>
                <a:gd name="connsiteX4063" fmla="*/ 935755 w 3402569"/>
                <a:gd name="connsiteY4063" fmla="*/ 1085423 h 3038603"/>
                <a:gd name="connsiteX4064" fmla="*/ 754100 w 3402569"/>
                <a:gd name="connsiteY4064" fmla="*/ 1085423 h 3038603"/>
                <a:gd name="connsiteX4065" fmla="*/ 801786 w 3402569"/>
                <a:gd name="connsiteY4065" fmla="*/ 1085423 h 3038603"/>
                <a:gd name="connsiteX4066" fmla="*/ 810728 w 3402569"/>
                <a:gd name="connsiteY4066" fmla="*/ 1094216 h 3038603"/>
                <a:gd name="connsiteX4067" fmla="*/ 810728 w 3402569"/>
                <a:gd name="connsiteY4067" fmla="*/ 1094230 h 3038603"/>
                <a:gd name="connsiteX4068" fmla="*/ 801786 w 3402569"/>
                <a:gd name="connsiteY4068" fmla="*/ 1085438 h 3038603"/>
                <a:gd name="connsiteX4069" fmla="*/ 754100 w 3402569"/>
                <a:gd name="connsiteY4069" fmla="*/ 1085438 h 3038603"/>
                <a:gd name="connsiteX4070" fmla="*/ 745310 w 3402569"/>
                <a:gd name="connsiteY4070" fmla="*/ 1094230 h 3038603"/>
                <a:gd name="connsiteX4071" fmla="*/ 745310 w 3402569"/>
                <a:gd name="connsiteY4071" fmla="*/ 1094216 h 3038603"/>
                <a:gd name="connsiteX4072" fmla="*/ 754100 w 3402569"/>
                <a:gd name="connsiteY4072" fmla="*/ 1085423 h 3038603"/>
                <a:gd name="connsiteX4073" fmla="*/ 1026655 w 3402569"/>
                <a:gd name="connsiteY4073" fmla="*/ 1085156 h 3038603"/>
                <a:gd name="connsiteX4074" fmla="*/ 1074337 w 3402569"/>
                <a:gd name="connsiteY4074" fmla="*/ 1085156 h 3038603"/>
                <a:gd name="connsiteX4075" fmla="*/ 1083127 w 3402569"/>
                <a:gd name="connsiteY4075" fmla="*/ 1094096 h 3038603"/>
                <a:gd name="connsiteX4076" fmla="*/ 1083127 w 3402569"/>
                <a:gd name="connsiteY4076" fmla="*/ 1106584 h 3038603"/>
                <a:gd name="connsiteX4077" fmla="*/ 1081788 w 3402569"/>
                <a:gd name="connsiteY4077" fmla="*/ 1111353 h 3038603"/>
                <a:gd name="connsiteX4078" fmla="*/ 1079700 w 3402569"/>
                <a:gd name="connsiteY4078" fmla="*/ 1113737 h 3038603"/>
                <a:gd name="connsiteX4079" fmla="*/ 1079708 w 3402569"/>
                <a:gd name="connsiteY4079" fmla="*/ 1113742 h 3038603"/>
                <a:gd name="connsiteX4080" fmla="*/ 1079700 w 3402569"/>
                <a:gd name="connsiteY4080" fmla="*/ 1113751 h 3038603"/>
                <a:gd name="connsiteX4081" fmla="*/ 1079708 w 3402569"/>
                <a:gd name="connsiteY4081" fmla="*/ 1113757 h 3038603"/>
                <a:gd name="connsiteX4082" fmla="*/ 1079700 w 3402569"/>
                <a:gd name="connsiteY4082" fmla="*/ 1113766 h 3038603"/>
                <a:gd name="connsiteX4083" fmla="*/ 1081788 w 3402569"/>
                <a:gd name="connsiteY4083" fmla="*/ 1115108 h 3038603"/>
                <a:gd name="connsiteX4084" fmla="*/ 1088046 w 3402569"/>
                <a:gd name="connsiteY4084" fmla="*/ 1120622 h 3038603"/>
                <a:gd name="connsiteX4085" fmla="*/ 1094305 w 3402569"/>
                <a:gd name="connsiteY4085" fmla="*/ 1137907 h 3038603"/>
                <a:gd name="connsiteX4086" fmla="*/ 1094305 w 3402569"/>
                <a:gd name="connsiteY4086" fmla="*/ 1229970 h 3038603"/>
                <a:gd name="connsiteX4087" fmla="*/ 1093710 w 3402569"/>
                <a:gd name="connsiteY4087" fmla="*/ 1234292 h 3038603"/>
                <a:gd name="connsiteX4088" fmla="*/ 1093711 w 3402569"/>
                <a:gd name="connsiteY4088" fmla="*/ 1234292 h 3038603"/>
                <a:gd name="connsiteX4089" fmla="*/ 1093710 w 3402569"/>
                <a:gd name="connsiteY4089" fmla="*/ 1234307 h 3038603"/>
                <a:gd name="connsiteX4090" fmla="*/ 1093711 w 3402569"/>
                <a:gd name="connsiteY4090" fmla="*/ 1234307 h 3038603"/>
                <a:gd name="connsiteX4091" fmla="*/ 1093710 w 3402569"/>
                <a:gd name="connsiteY4091" fmla="*/ 1234321 h 3038603"/>
                <a:gd name="connsiteX4092" fmla="*/ 1078510 w 3402569"/>
                <a:gd name="connsiteY4092" fmla="*/ 1234321 h 3038603"/>
                <a:gd name="connsiteX4093" fmla="*/ 1022489 w 3402569"/>
                <a:gd name="connsiteY4093" fmla="*/ 1234321 h 3038603"/>
                <a:gd name="connsiteX4094" fmla="*/ 1022478 w 3402569"/>
                <a:gd name="connsiteY4094" fmla="*/ 1234307 h 3038603"/>
                <a:gd name="connsiteX4095" fmla="*/ 1019062 w 3402569"/>
                <a:gd name="connsiteY4095" fmla="*/ 1230000 h 3038603"/>
                <a:gd name="connsiteX4096" fmla="*/ 1019062 w 3402569"/>
                <a:gd name="connsiteY4096" fmla="*/ 1229994 h 3038603"/>
                <a:gd name="connsiteX4097" fmla="*/ 1019055 w 3402569"/>
                <a:gd name="connsiteY4097" fmla="*/ 1229985 h 3038603"/>
                <a:gd name="connsiteX4098" fmla="*/ 1019055 w 3402569"/>
                <a:gd name="connsiteY4098" fmla="*/ 1230000 h 3038603"/>
                <a:gd name="connsiteX4099" fmla="*/ 1022471 w 3402569"/>
                <a:gd name="connsiteY4099" fmla="*/ 1234307 h 3038603"/>
                <a:gd name="connsiteX4100" fmla="*/ 1022482 w 3402569"/>
                <a:gd name="connsiteY4100" fmla="*/ 1234321 h 3038603"/>
                <a:gd name="connsiteX4101" fmla="*/ 1007288 w 3402569"/>
                <a:gd name="connsiteY4101" fmla="*/ 1234321 h 3038603"/>
                <a:gd name="connsiteX4102" fmla="*/ 1007283 w 3402569"/>
                <a:gd name="connsiteY4102" fmla="*/ 1234321 h 3038603"/>
                <a:gd name="connsiteX4103" fmla="*/ 1007281 w 3402569"/>
                <a:gd name="connsiteY4103" fmla="*/ 1234307 h 3038603"/>
                <a:gd name="connsiteX4104" fmla="*/ 1007283 w 3402569"/>
                <a:gd name="connsiteY4104" fmla="*/ 1234307 h 3038603"/>
                <a:gd name="connsiteX4105" fmla="*/ 1007281 w 3402569"/>
                <a:gd name="connsiteY4105" fmla="*/ 1234292 h 3038603"/>
                <a:gd name="connsiteX4106" fmla="*/ 1007283 w 3402569"/>
                <a:gd name="connsiteY4106" fmla="*/ 1234292 h 3038603"/>
                <a:gd name="connsiteX4107" fmla="*/ 1006686 w 3402569"/>
                <a:gd name="connsiteY4107" fmla="*/ 1229970 h 3038603"/>
                <a:gd name="connsiteX4108" fmla="*/ 1006686 w 3402569"/>
                <a:gd name="connsiteY4108" fmla="*/ 1137907 h 3038603"/>
                <a:gd name="connsiteX4109" fmla="*/ 1010691 w 3402569"/>
                <a:gd name="connsiteY4109" fmla="*/ 1123770 h 3038603"/>
                <a:gd name="connsiteX4110" fmla="*/ 1021289 w 3402569"/>
                <a:gd name="connsiteY4110" fmla="*/ 1113766 h 3038603"/>
                <a:gd name="connsiteX4111" fmla="*/ 1021284 w 3402569"/>
                <a:gd name="connsiteY4111" fmla="*/ 1113756 h 3038603"/>
                <a:gd name="connsiteX4112" fmla="*/ 1021289 w 3402569"/>
                <a:gd name="connsiteY4112" fmla="*/ 1113751 h 3038603"/>
                <a:gd name="connsiteX4113" fmla="*/ 1021284 w 3402569"/>
                <a:gd name="connsiteY4113" fmla="*/ 1113742 h 3038603"/>
                <a:gd name="connsiteX4114" fmla="*/ 1021289 w 3402569"/>
                <a:gd name="connsiteY4114" fmla="*/ 1113737 h 3038603"/>
                <a:gd name="connsiteX4115" fmla="*/ 1017713 w 3402569"/>
                <a:gd name="connsiteY4115" fmla="*/ 1106584 h 3038603"/>
                <a:gd name="connsiteX4116" fmla="*/ 1017713 w 3402569"/>
                <a:gd name="connsiteY4116" fmla="*/ 1094096 h 3038603"/>
                <a:gd name="connsiteX4117" fmla="*/ 1026655 w 3402569"/>
                <a:gd name="connsiteY4117" fmla="*/ 1085156 h 3038603"/>
                <a:gd name="connsiteX4118" fmla="*/ 845002 w 3402569"/>
                <a:gd name="connsiteY4118" fmla="*/ 1085156 h 3038603"/>
                <a:gd name="connsiteX4119" fmla="*/ 892690 w 3402569"/>
                <a:gd name="connsiteY4119" fmla="*/ 1085156 h 3038603"/>
                <a:gd name="connsiteX4120" fmla="*/ 901480 w 3402569"/>
                <a:gd name="connsiteY4120" fmla="*/ 1094096 h 3038603"/>
                <a:gd name="connsiteX4121" fmla="*/ 901480 w 3402569"/>
                <a:gd name="connsiteY4121" fmla="*/ 1106584 h 3038603"/>
                <a:gd name="connsiteX4122" fmla="*/ 899991 w 3402569"/>
                <a:gd name="connsiteY4122" fmla="*/ 1111502 h 3038603"/>
                <a:gd name="connsiteX4123" fmla="*/ 898053 w 3402569"/>
                <a:gd name="connsiteY4123" fmla="*/ 1113737 h 3038603"/>
                <a:gd name="connsiteX4124" fmla="*/ 898061 w 3402569"/>
                <a:gd name="connsiteY4124" fmla="*/ 1113742 h 3038603"/>
                <a:gd name="connsiteX4125" fmla="*/ 899990 w 3402569"/>
                <a:gd name="connsiteY4125" fmla="*/ 1111517 h 3038603"/>
                <a:gd name="connsiteX4126" fmla="*/ 901479 w 3402569"/>
                <a:gd name="connsiteY4126" fmla="*/ 1106599 h 3038603"/>
                <a:gd name="connsiteX4127" fmla="*/ 901479 w 3402569"/>
                <a:gd name="connsiteY4127" fmla="*/ 1106614 h 3038603"/>
                <a:gd name="connsiteX4128" fmla="*/ 899990 w 3402569"/>
                <a:gd name="connsiteY4128" fmla="*/ 1111532 h 3038603"/>
                <a:gd name="connsiteX4129" fmla="*/ 898068 w 3402569"/>
                <a:gd name="connsiteY4129" fmla="*/ 1113747 h 3038603"/>
                <a:gd name="connsiteX4130" fmla="*/ 898061 w 3402569"/>
                <a:gd name="connsiteY4130" fmla="*/ 1113742 h 3038603"/>
                <a:gd name="connsiteX4131" fmla="*/ 898053 w 3402569"/>
                <a:gd name="connsiteY4131" fmla="*/ 1113751 h 3038603"/>
                <a:gd name="connsiteX4132" fmla="*/ 898061 w 3402569"/>
                <a:gd name="connsiteY4132" fmla="*/ 1113756 h 3038603"/>
                <a:gd name="connsiteX4133" fmla="*/ 898068 w 3402569"/>
                <a:gd name="connsiteY4133" fmla="*/ 1113747 h 3038603"/>
                <a:gd name="connsiteX4134" fmla="*/ 899990 w 3402569"/>
                <a:gd name="connsiteY4134" fmla="*/ 1114929 h 3038603"/>
                <a:gd name="connsiteX4135" fmla="*/ 906248 w 3402569"/>
                <a:gd name="connsiteY4135" fmla="*/ 1120444 h 3038603"/>
                <a:gd name="connsiteX4136" fmla="*/ 912657 w 3402569"/>
                <a:gd name="connsiteY4136" fmla="*/ 1137878 h 3038603"/>
                <a:gd name="connsiteX4137" fmla="*/ 912657 w 3402569"/>
                <a:gd name="connsiteY4137" fmla="*/ 1137892 h 3038603"/>
                <a:gd name="connsiteX4138" fmla="*/ 906248 w 3402569"/>
                <a:gd name="connsiteY4138" fmla="*/ 1120458 h 3038603"/>
                <a:gd name="connsiteX4139" fmla="*/ 899990 w 3402569"/>
                <a:gd name="connsiteY4139" fmla="*/ 1114944 h 3038603"/>
                <a:gd name="connsiteX4140" fmla="*/ 898061 w 3402569"/>
                <a:gd name="connsiteY4140" fmla="*/ 1113757 h 3038603"/>
                <a:gd name="connsiteX4141" fmla="*/ 898053 w 3402569"/>
                <a:gd name="connsiteY4141" fmla="*/ 1113766 h 3038603"/>
                <a:gd name="connsiteX4142" fmla="*/ 899991 w 3402569"/>
                <a:gd name="connsiteY4142" fmla="*/ 1114959 h 3038603"/>
                <a:gd name="connsiteX4143" fmla="*/ 906249 w 3402569"/>
                <a:gd name="connsiteY4143" fmla="*/ 1120473 h 3038603"/>
                <a:gd name="connsiteX4144" fmla="*/ 912658 w 3402569"/>
                <a:gd name="connsiteY4144" fmla="*/ 1137907 h 3038603"/>
                <a:gd name="connsiteX4145" fmla="*/ 912658 w 3402569"/>
                <a:gd name="connsiteY4145" fmla="*/ 1229970 h 3038603"/>
                <a:gd name="connsiteX4146" fmla="*/ 912062 w 3402569"/>
                <a:gd name="connsiteY4146" fmla="*/ 1234292 h 3038603"/>
                <a:gd name="connsiteX4147" fmla="*/ 912656 w 3402569"/>
                <a:gd name="connsiteY4147" fmla="*/ 1229985 h 3038603"/>
                <a:gd name="connsiteX4148" fmla="*/ 912656 w 3402569"/>
                <a:gd name="connsiteY4148" fmla="*/ 1230000 h 3038603"/>
                <a:gd name="connsiteX4149" fmla="*/ 912064 w 3402569"/>
                <a:gd name="connsiteY4149" fmla="*/ 1234292 h 3038603"/>
                <a:gd name="connsiteX4150" fmla="*/ 912064 w 3402569"/>
                <a:gd name="connsiteY4150" fmla="*/ 1234292 h 3038603"/>
                <a:gd name="connsiteX4151" fmla="*/ 912062 w 3402569"/>
                <a:gd name="connsiteY4151" fmla="*/ 1234307 h 3038603"/>
                <a:gd name="connsiteX4152" fmla="*/ 912064 w 3402569"/>
                <a:gd name="connsiteY4152" fmla="*/ 1234307 h 3038603"/>
                <a:gd name="connsiteX4153" fmla="*/ 912062 w 3402569"/>
                <a:gd name="connsiteY4153" fmla="*/ 1234321 h 3038603"/>
                <a:gd name="connsiteX4154" fmla="*/ 912068 w 3402569"/>
                <a:gd name="connsiteY4154" fmla="*/ 1234321 h 3038603"/>
                <a:gd name="connsiteX4155" fmla="*/ 916382 w 3402569"/>
                <a:gd name="connsiteY4155" fmla="*/ 1234321 h 3038603"/>
                <a:gd name="connsiteX4156" fmla="*/ 917273 w 3402569"/>
                <a:gd name="connsiteY4156" fmla="*/ 1237003 h 3038603"/>
                <a:gd name="connsiteX4157" fmla="*/ 917273 w 3402569"/>
                <a:gd name="connsiteY4157" fmla="*/ 1245795 h 3038603"/>
                <a:gd name="connsiteX4158" fmla="*/ 917129 w 3402569"/>
                <a:gd name="connsiteY4158" fmla="*/ 1246661 h 3038603"/>
                <a:gd name="connsiteX4159" fmla="*/ 897848 w 3402569"/>
                <a:gd name="connsiteY4159" fmla="*/ 1246661 h 3038603"/>
                <a:gd name="connsiteX4160" fmla="*/ 897839 w 3402569"/>
                <a:gd name="connsiteY4160" fmla="*/ 1246661 h 3038603"/>
                <a:gd name="connsiteX4161" fmla="*/ 897761 w 3402569"/>
                <a:gd name="connsiteY4161" fmla="*/ 1246661 h 3038603"/>
                <a:gd name="connsiteX4162" fmla="*/ 897413 w 3402569"/>
                <a:gd name="connsiteY4162" fmla="*/ 1246690 h 3038603"/>
                <a:gd name="connsiteX4163" fmla="*/ 897572 w 3402569"/>
                <a:gd name="connsiteY4163" fmla="*/ 1246690 h 3038603"/>
                <a:gd name="connsiteX4164" fmla="*/ 897580 w 3402569"/>
                <a:gd name="connsiteY4164" fmla="*/ 1246690 h 3038603"/>
                <a:gd name="connsiteX4165" fmla="*/ 897752 w 3402569"/>
                <a:gd name="connsiteY4165" fmla="*/ 1246690 h 3038603"/>
                <a:gd name="connsiteX4166" fmla="*/ 895965 w 3402569"/>
                <a:gd name="connsiteY4166" fmla="*/ 1246839 h 3038603"/>
                <a:gd name="connsiteX4167" fmla="*/ 841721 w 3402569"/>
                <a:gd name="connsiteY4167" fmla="*/ 1246839 h 3038603"/>
                <a:gd name="connsiteX4168" fmla="*/ 840082 w 3402569"/>
                <a:gd name="connsiteY4168" fmla="*/ 1246690 h 3038603"/>
                <a:gd name="connsiteX4169" fmla="*/ 840247 w 3402569"/>
                <a:gd name="connsiteY4169" fmla="*/ 1246690 h 3038603"/>
                <a:gd name="connsiteX4170" fmla="*/ 841721 w 3402569"/>
                <a:gd name="connsiteY4170" fmla="*/ 1246824 h 3038603"/>
                <a:gd name="connsiteX4171" fmla="*/ 841729 w 3402569"/>
                <a:gd name="connsiteY4171" fmla="*/ 1246824 h 3038603"/>
                <a:gd name="connsiteX4172" fmla="*/ 840255 w 3402569"/>
                <a:gd name="connsiteY4172" fmla="*/ 1246690 h 3038603"/>
                <a:gd name="connsiteX4173" fmla="*/ 840401 w 3402569"/>
                <a:gd name="connsiteY4173" fmla="*/ 1246690 h 3038603"/>
                <a:gd name="connsiteX4174" fmla="*/ 840409 w 3402569"/>
                <a:gd name="connsiteY4174" fmla="*/ 1246690 h 3038603"/>
                <a:gd name="connsiteX4175" fmla="*/ 840410 w 3402569"/>
                <a:gd name="connsiteY4175" fmla="*/ 1246690 h 3038603"/>
                <a:gd name="connsiteX4176" fmla="*/ 840091 w 3402569"/>
                <a:gd name="connsiteY4176" fmla="*/ 1246661 h 3038603"/>
                <a:gd name="connsiteX4177" fmla="*/ 826236 w 3402569"/>
                <a:gd name="connsiteY4177" fmla="*/ 1246661 h 3038603"/>
                <a:gd name="connsiteX4178" fmla="*/ 826380 w 3402569"/>
                <a:gd name="connsiteY4178" fmla="*/ 1245795 h 3038603"/>
                <a:gd name="connsiteX4179" fmla="*/ 826380 w 3402569"/>
                <a:gd name="connsiteY4179" fmla="*/ 1236558 h 3038603"/>
                <a:gd name="connsiteX4180" fmla="*/ 825635 w 3402569"/>
                <a:gd name="connsiteY4180" fmla="*/ 1234321 h 3038603"/>
                <a:gd name="connsiteX4181" fmla="*/ 825630 w 3402569"/>
                <a:gd name="connsiteY4181" fmla="*/ 1234321 h 3038603"/>
                <a:gd name="connsiteX4182" fmla="*/ 825628 w 3402569"/>
                <a:gd name="connsiteY4182" fmla="*/ 1234307 h 3038603"/>
                <a:gd name="connsiteX4183" fmla="*/ 825630 w 3402569"/>
                <a:gd name="connsiteY4183" fmla="*/ 1234307 h 3038603"/>
                <a:gd name="connsiteX4184" fmla="*/ 825628 w 3402569"/>
                <a:gd name="connsiteY4184" fmla="*/ 1234292 h 3038603"/>
                <a:gd name="connsiteX4185" fmla="*/ 825630 w 3402569"/>
                <a:gd name="connsiteY4185" fmla="*/ 1234292 h 3038603"/>
                <a:gd name="connsiteX4186" fmla="*/ 825035 w 3402569"/>
                <a:gd name="connsiteY4186" fmla="*/ 1229970 h 3038603"/>
                <a:gd name="connsiteX4187" fmla="*/ 825035 w 3402569"/>
                <a:gd name="connsiteY4187" fmla="*/ 1137907 h 3038603"/>
                <a:gd name="connsiteX4188" fmla="*/ 829040 w 3402569"/>
                <a:gd name="connsiteY4188" fmla="*/ 1123770 h 3038603"/>
                <a:gd name="connsiteX4189" fmla="*/ 839638 w 3402569"/>
                <a:gd name="connsiteY4189" fmla="*/ 1113766 h 3038603"/>
                <a:gd name="connsiteX4190" fmla="*/ 839633 w 3402569"/>
                <a:gd name="connsiteY4190" fmla="*/ 1113756 h 3038603"/>
                <a:gd name="connsiteX4191" fmla="*/ 839638 w 3402569"/>
                <a:gd name="connsiteY4191" fmla="*/ 1113751 h 3038603"/>
                <a:gd name="connsiteX4192" fmla="*/ 839633 w 3402569"/>
                <a:gd name="connsiteY4192" fmla="*/ 1113742 h 3038603"/>
                <a:gd name="connsiteX4193" fmla="*/ 839638 w 3402569"/>
                <a:gd name="connsiteY4193" fmla="*/ 1113737 h 3038603"/>
                <a:gd name="connsiteX4194" fmla="*/ 836062 w 3402569"/>
                <a:gd name="connsiteY4194" fmla="*/ 1106584 h 3038603"/>
                <a:gd name="connsiteX4195" fmla="*/ 836062 w 3402569"/>
                <a:gd name="connsiteY4195" fmla="*/ 1094096 h 3038603"/>
                <a:gd name="connsiteX4196" fmla="*/ 845002 w 3402569"/>
                <a:gd name="connsiteY4196" fmla="*/ 1085156 h 3038603"/>
                <a:gd name="connsiteX4197" fmla="*/ 1026655 w 3402569"/>
                <a:gd name="connsiteY4197" fmla="*/ 1085125 h 3038603"/>
                <a:gd name="connsiteX4198" fmla="*/ 1074337 w 3402569"/>
                <a:gd name="connsiteY4198" fmla="*/ 1085125 h 3038603"/>
                <a:gd name="connsiteX4199" fmla="*/ 1083127 w 3402569"/>
                <a:gd name="connsiteY4199" fmla="*/ 1094066 h 3038603"/>
                <a:gd name="connsiteX4200" fmla="*/ 1083127 w 3402569"/>
                <a:gd name="connsiteY4200" fmla="*/ 1094081 h 3038603"/>
                <a:gd name="connsiteX4201" fmla="*/ 1074337 w 3402569"/>
                <a:gd name="connsiteY4201" fmla="*/ 1085142 h 3038603"/>
                <a:gd name="connsiteX4202" fmla="*/ 1026655 w 3402569"/>
                <a:gd name="connsiteY4202" fmla="*/ 1085142 h 3038603"/>
                <a:gd name="connsiteX4203" fmla="*/ 1017713 w 3402569"/>
                <a:gd name="connsiteY4203" fmla="*/ 1094081 h 3038603"/>
                <a:gd name="connsiteX4204" fmla="*/ 1017713 w 3402569"/>
                <a:gd name="connsiteY4204" fmla="*/ 1094066 h 3038603"/>
                <a:gd name="connsiteX4205" fmla="*/ 1026655 w 3402569"/>
                <a:gd name="connsiteY4205" fmla="*/ 1085125 h 3038603"/>
                <a:gd name="connsiteX4206" fmla="*/ 845002 w 3402569"/>
                <a:gd name="connsiteY4206" fmla="*/ 1085125 h 3038603"/>
                <a:gd name="connsiteX4207" fmla="*/ 892690 w 3402569"/>
                <a:gd name="connsiteY4207" fmla="*/ 1085125 h 3038603"/>
                <a:gd name="connsiteX4208" fmla="*/ 901480 w 3402569"/>
                <a:gd name="connsiteY4208" fmla="*/ 1094066 h 3038603"/>
                <a:gd name="connsiteX4209" fmla="*/ 901480 w 3402569"/>
                <a:gd name="connsiteY4209" fmla="*/ 1094081 h 3038603"/>
                <a:gd name="connsiteX4210" fmla="*/ 892690 w 3402569"/>
                <a:gd name="connsiteY4210" fmla="*/ 1085142 h 3038603"/>
                <a:gd name="connsiteX4211" fmla="*/ 845002 w 3402569"/>
                <a:gd name="connsiteY4211" fmla="*/ 1085142 h 3038603"/>
                <a:gd name="connsiteX4212" fmla="*/ 836062 w 3402569"/>
                <a:gd name="connsiteY4212" fmla="*/ 1094081 h 3038603"/>
                <a:gd name="connsiteX4213" fmla="*/ 836062 w 3402569"/>
                <a:gd name="connsiteY4213" fmla="*/ 1094066 h 3038603"/>
                <a:gd name="connsiteX4214" fmla="*/ 845002 w 3402569"/>
                <a:gd name="connsiteY4214" fmla="*/ 1085125 h 3038603"/>
                <a:gd name="connsiteX4215" fmla="*/ 1616374 w 3402569"/>
                <a:gd name="connsiteY4215" fmla="*/ 1084724 h 3038603"/>
                <a:gd name="connsiteX4216" fmla="*/ 1590000 w 3402569"/>
                <a:gd name="connsiteY4216" fmla="*/ 1111099 h 3038603"/>
                <a:gd name="connsiteX4217" fmla="*/ 1689322 w 3402569"/>
                <a:gd name="connsiteY4217" fmla="*/ 1111099 h 3038603"/>
                <a:gd name="connsiteX4218" fmla="*/ 1689322 w 3402569"/>
                <a:gd name="connsiteY4218" fmla="*/ 1151439 h 3038603"/>
                <a:gd name="connsiteX4219" fmla="*/ 1549659 w 3402569"/>
                <a:gd name="connsiteY4219" fmla="*/ 1151439 h 3038603"/>
                <a:gd name="connsiteX4220" fmla="*/ 1478767 w 3402569"/>
                <a:gd name="connsiteY4220" fmla="*/ 1222331 h 3038603"/>
                <a:gd name="connsiteX4221" fmla="*/ 1478767 w 3402569"/>
                <a:gd name="connsiteY4221" fmla="*/ 1285106 h 3038603"/>
                <a:gd name="connsiteX4222" fmla="*/ 1691112 w 3402569"/>
                <a:gd name="connsiteY4222" fmla="*/ 1285106 h 3038603"/>
                <a:gd name="connsiteX4223" fmla="*/ 1691112 w 3402569"/>
                <a:gd name="connsiteY4223" fmla="*/ 1084724 h 3038603"/>
                <a:gd name="connsiteX4224" fmla="*/ 1478767 w 3402569"/>
                <a:gd name="connsiteY4224" fmla="*/ 1084724 h 3038603"/>
                <a:gd name="connsiteX4225" fmla="*/ 1478767 w 3402569"/>
                <a:gd name="connsiteY4225" fmla="*/ 1095452 h 3038603"/>
                <a:gd name="connsiteX4226" fmla="*/ 1477725 w 3402569"/>
                <a:gd name="connsiteY4226" fmla="*/ 1096496 h 3038603"/>
                <a:gd name="connsiteX4227" fmla="*/ 1477725 w 3402569"/>
                <a:gd name="connsiteY4227" fmla="*/ 1126000 h 3038603"/>
                <a:gd name="connsiteX4228" fmla="*/ 1478767 w 3402569"/>
                <a:gd name="connsiteY4228" fmla="*/ 1126000 h 3038603"/>
                <a:gd name="connsiteX4229" fmla="*/ 1478767 w 3402569"/>
                <a:gd name="connsiteY4229" fmla="*/ 1204880 h 3038603"/>
                <a:gd name="connsiteX4230" fmla="*/ 1532208 w 3402569"/>
                <a:gd name="connsiteY4230" fmla="*/ 1151439 h 3038603"/>
                <a:gd name="connsiteX4231" fmla="*/ 1480556 w 3402569"/>
                <a:gd name="connsiteY4231" fmla="*/ 1151439 h 3038603"/>
                <a:gd name="connsiteX4232" fmla="*/ 1480556 w 3402569"/>
                <a:gd name="connsiteY4232" fmla="*/ 1111099 h 3038603"/>
                <a:gd name="connsiteX4233" fmla="*/ 1572548 w 3402569"/>
                <a:gd name="connsiteY4233" fmla="*/ 1111099 h 3038603"/>
                <a:gd name="connsiteX4234" fmla="*/ 1598923 w 3402569"/>
                <a:gd name="connsiteY4234" fmla="*/ 1084724 h 3038603"/>
                <a:gd name="connsiteX4235" fmla="*/ 1616418 w 3402569"/>
                <a:gd name="connsiteY4235" fmla="*/ 1084680 h 3038603"/>
                <a:gd name="connsiteX4236" fmla="*/ 1616404 w 3402569"/>
                <a:gd name="connsiteY4236" fmla="*/ 1084694 h 3038603"/>
                <a:gd name="connsiteX4237" fmla="*/ 1691112 w 3402569"/>
                <a:gd name="connsiteY4237" fmla="*/ 1084694 h 3038603"/>
                <a:gd name="connsiteX4238" fmla="*/ 1691112 w 3402569"/>
                <a:gd name="connsiteY4238" fmla="*/ 1084680 h 3038603"/>
                <a:gd name="connsiteX4239" fmla="*/ 1478767 w 3402569"/>
                <a:gd name="connsiteY4239" fmla="*/ 1084680 h 3038603"/>
                <a:gd name="connsiteX4240" fmla="*/ 1478767 w 3402569"/>
                <a:gd name="connsiteY4240" fmla="*/ 1084694 h 3038603"/>
                <a:gd name="connsiteX4241" fmla="*/ 1598953 w 3402569"/>
                <a:gd name="connsiteY4241" fmla="*/ 1084694 h 3038603"/>
                <a:gd name="connsiteX4242" fmla="*/ 1598967 w 3402569"/>
                <a:gd name="connsiteY4242" fmla="*/ 1084680 h 3038603"/>
                <a:gd name="connsiteX4243" fmla="*/ 1162104 w 3402569"/>
                <a:gd name="connsiteY4243" fmla="*/ 1082473 h 3038603"/>
                <a:gd name="connsiteX4244" fmla="*/ 1286980 w 3402569"/>
                <a:gd name="connsiteY4244" fmla="*/ 1082473 h 3038603"/>
                <a:gd name="connsiteX4245" fmla="*/ 1286980 w 3402569"/>
                <a:gd name="connsiteY4245" fmla="*/ 1082487 h 3038603"/>
                <a:gd name="connsiteX4246" fmla="*/ 1162104 w 3402569"/>
                <a:gd name="connsiteY4246" fmla="*/ 1082487 h 3038603"/>
                <a:gd name="connsiteX4247" fmla="*/ 1160613 w 3402569"/>
                <a:gd name="connsiteY4247" fmla="*/ 1083978 h 3038603"/>
                <a:gd name="connsiteX4248" fmla="*/ 1160613 w 3402569"/>
                <a:gd name="connsiteY4248" fmla="*/ 1083964 h 3038603"/>
                <a:gd name="connsiteX4249" fmla="*/ 1162104 w 3402569"/>
                <a:gd name="connsiteY4249" fmla="*/ 1082473 h 3038603"/>
                <a:gd name="connsiteX4250" fmla="*/ 1162104 w 3402569"/>
                <a:gd name="connsiteY4250" fmla="*/ 1082443 h 3038603"/>
                <a:gd name="connsiteX4251" fmla="*/ 1286980 w 3402569"/>
                <a:gd name="connsiteY4251" fmla="*/ 1082443 h 3038603"/>
                <a:gd name="connsiteX4252" fmla="*/ 1286980 w 3402569"/>
                <a:gd name="connsiteY4252" fmla="*/ 1082458 h 3038603"/>
                <a:gd name="connsiteX4253" fmla="*/ 1162104 w 3402569"/>
                <a:gd name="connsiteY4253" fmla="*/ 1082458 h 3038603"/>
                <a:gd name="connsiteX4254" fmla="*/ 1160613 w 3402569"/>
                <a:gd name="connsiteY4254" fmla="*/ 1083949 h 3038603"/>
                <a:gd name="connsiteX4255" fmla="*/ 1160613 w 3402569"/>
                <a:gd name="connsiteY4255" fmla="*/ 1083934 h 3038603"/>
                <a:gd name="connsiteX4256" fmla="*/ 1162104 w 3402569"/>
                <a:gd name="connsiteY4256" fmla="*/ 1082443 h 3038603"/>
                <a:gd name="connsiteX4257" fmla="*/ 117353 w 3402569"/>
                <a:gd name="connsiteY4257" fmla="*/ 1071013 h 3038603"/>
                <a:gd name="connsiteX4258" fmla="*/ 117800 w 3402569"/>
                <a:gd name="connsiteY4258" fmla="*/ 1071908 h 3038603"/>
                <a:gd name="connsiteX4259" fmla="*/ 117806 w 3402569"/>
                <a:gd name="connsiteY4259" fmla="*/ 1071908 h 3038603"/>
                <a:gd name="connsiteX4260" fmla="*/ 117359 w 3402569"/>
                <a:gd name="connsiteY4260" fmla="*/ 1071013 h 3038603"/>
                <a:gd name="connsiteX4261" fmla="*/ 1162104 w 3402569"/>
                <a:gd name="connsiteY4261" fmla="*/ 1070104 h 3038603"/>
                <a:gd name="connsiteX4262" fmla="*/ 1299348 w 3402569"/>
                <a:gd name="connsiteY4262" fmla="*/ 1070104 h 3038603"/>
                <a:gd name="connsiteX4263" fmla="*/ 1299348 w 3402569"/>
                <a:gd name="connsiteY4263" fmla="*/ 1070119 h 3038603"/>
                <a:gd name="connsiteX4264" fmla="*/ 1162104 w 3402569"/>
                <a:gd name="connsiteY4264" fmla="*/ 1070119 h 3038603"/>
                <a:gd name="connsiteX4265" fmla="*/ 1148243 w 3402569"/>
                <a:gd name="connsiteY4265" fmla="*/ 1083978 h 3038603"/>
                <a:gd name="connsiteX4266" fmla="*/ 1148243 w 3402569"/>
                <a:gd name="connsiteY4266" fmla="*/ 1083964 h 3038603"/>
                <a:gd name="connsiteX4267" fmla="*/ 1162104 w 3402569"/>
                <a:gd name="connsiteY4267" fmla="*/ 1070104 h 3038603"/>
                <a:gd name="connsiteX4268" fmla="*/ 1162104 w 3402569"/>
                <a:gd name="connsiteY4268" fmla="*/ 1070075 h 3038603"/>
                <a:gd name="connsiteX4269" fmla="*/ 1299348 w 3402569"/>
                <a:gd name="connsiteY4269" fmla="*/ 1070075 h 3038603"/>
                <a:gd name="connsiteX4270" fmla="*/ 1299348 w 3402569"/>
                <a:gd name="connsiteY4270" fmla="*/ 1070089 h 3038603"/>
                <a:gd name="connsiteX4271" fmla="*/ 1162104 w 3402569"/>
                <a:gd name="connsiteY4271" fmla="*/ 1070089 h 3038603"/>
                <a:gd name="connsiteX4272" fmla="*/ 1152324 w 3402569"/>
                <a:gd name="connsiteY4272" fmla="*/ 1074169 h 3038603"/>
                <a:gd name="connsiteX4273" fmla="*/ 1148243 w 3402569"/>
                <a:gd name="connsiteY4273" fmla="*/ 1083949 h 3038603"/>
                <a:gd name="connsiteX4274" fmla="*/ 1148243 w 3402569"/>
                <a:gd name="connsiteY4274" fmla="*/ 1083934 h 3038603"/>
                <a:gd name="connsiteX4275" fmla="*/ 1162104 w 3402569"/>
                <a:gd name="connsiteY4275" fmla="*/ 1070075 h 3038603"/>
                <a:gd name="connsiteX4276" fmla="*/ 822 w 3402569"/>
                <a:gd name="connsiteY4276" fmla="*/ 1058645 h 3038603"/>
                <a:gd name="connsiteX4277" fmla="*/ 210338 w 3402569"/>
                <a:gd name="connsiteY4277" fmla="*/ 1058645 h 3038603"/>
                <a:gd name="connsiteX4278" fmla="*/ 210338 w 3402569"/>
                <a:gd name="connsiteY4278" fmla="*/ 1501927 h 3038603"/>
                <a:gd name="connsiteX4279" fmla="*/ 100961 w 3402569"/>
                <a:gd name="connsiteY4279" fmla="*/ 1501927 h 3038603"/>
                <a:gd name="connsiteX4280" fmla="*/ 100961 w 3402569"/>
                <a:gd name="connsiteY4280" fmla="*/ 1500316 h 3038603"/>
                <a:gd name="connsiteX4281" fmla="*/ 101110 w 3402569"/>
                <a:gd name="connsiteY4281" fmla="*/ 1494193 h 3038603"/>
                <a:gd name="connsiteX4282" fmla="*/ 100961 w 3402569"/>
                <a:gd name="connsiteY4282" fmla="*/ 1500302 h 3038603"/>
                <a:gd name="connsiteX4283" fmla="*/ 100961 w 3402569"/>
                <a:gd name="connsiteY4283" fmla="*/ 1500287 h 3038603"/>
                <a:gd name="connsiteX4284" fmla="*/ 101110 w 3402569"/>
                <a:gd name="connsiteY4284" fmla="*/ 1494176 h 3038603"/>
                <a:gd name="connsiteX4285" fmla="*/ 101110 w 3402569"/>
                <a:gd name="connsiteY4285" fmla="*/ 1492881 h 3038603"/>
                <a:gd name="connsiteX4286" fmla="*/ 197969 w 3402569"/>
                <a:gd name="connsiteY4286" fmla="*/ 1492881 h 3038603"/>
                <a:gd name="connsiteX4287" fmla="*/ 197969 w 3402569"/>
                <a:gd name="connsiteY4287" fmla="*/ 1492866 h 3038603"/>
                <a:gd name="connsiteX4288" fmla="*/ 197969 w 3402569"/>
                <a:gd name="connsiteY4288" fmla="*/ 1492851 h 3038603"/>
                <a:gd name="connsiteX4289" fmla="*/ 101110 w 3402569"/>
                <a:gd name="connsiteY4289" fmla="*/ 1492851 h 3038603"/>
                <a:gd name="connsiteX4290" fmla="*/ 101110 w 3402569"/>
                <a:gd name="connsiteY4290" fmla="*/ 1492836 h 3038603"/>
                <a:gd name="connsiteX4291" fmla="*/ 197969 w 3402569"/>
                <a:gd name="connsiteY4291" fmla="*/ 1492836 h 3038603"/>
                <a:gd name="connsiteX4292" fmla="*/ 197969 w 3402569"/>
                <a:gd name="connsiteY4292" fmla="*/ 1071013 h 3038603"/>
                <a:gd name="connsiteX4293" fmla="*/ 117375 w 3402569"/>
                <a:gd name="connsiteY4293" fmla="*/ 1071013 h 3038603"/>
                <a:gd name="connsiteX4294" fmla="*/ 117368 w 3402569"/>
                <a:gd name="connsiteY4294" fmla="*/ 1070999 h 3038603"/>
                <a:gd name="connsiteX4295" fmla="*/ 117360 w 3402569"/>
                <a:gd name="connsiteY4295" fmla="*/ 1070984 h 3038603"/>
                <a:gd name="connsiteX4296" fmla="*/ 197969 w 3402569"/>
                <a:gd name="connsiteY4296" fmla="*/ 1070984 h 3038603"/>
                <a:gd name="connsiteX4297" fmla="*/ 197969 w 3402569"/>
                <a:gd name="connsiteY4297" fmla="*/ 1070969 h 3038603"/>
                <a:gd name="connsiteX4298" fmla="*/ 117353 w 3402569"/>
                <a:gd name="connsiteY4298" fmla="*/ 1070969 h 3038603"/>
                <a:gd name="connsiteX4299" fmla="*/ 117360 w 3402569"/>
                <a:gd name="connsiteY4299" fmla="*/ 1070984 h 3038603"/>
                <a:gd name="connsiteX4300" fmla="*/ 117353 w 3402569"/>
                <a:gd name="connsiteY4300" fmla="*/ 1070984 h 3038603"/>
                <a:gd name="connsiteX4301" fmla="*/ 117361 w 3402569"/>
                <a:gd name="connsiteY4301" fmla="*/ 1070999 h 3038603"/>
                <a:gd name="connsiteX4302" fmla="*/ 117368 w 3402569"/>
                <a:gd name="connsiteY4302" fmla="*/ 1071013 h 3038603"/>
                <a:gd name="connsiteX4303" fmla="*/ 117374 w 3402569"/>
                <a:gd name="connsiteY4303" fmla="*/ 1071013 h 3038603"/>
                <a:gd name="connsiteX4304" fmla="*/ 117375 w 3402569"/>
                <a:gd name="connsiteY4304" fmla="*/ 1071013 h 3038603"/>
                <a:gd name="connsiteX4305" fmla="*/ 117800 w 3402569"/>
                <a:gd name="connsiteY4305" fmla="*/ 1071864 h 3038603"/>
                <a:gd name="connsiteX4306" fmla="*/ 117947 w 3402569"/>
                <a:gd name="connsiteY4306" fmla="*/ 1071864 h 3038603"/>
                <a:gd name="connsiteX4307" fmla="*/ 120929 w 3402569"/>
                <a:gd name="connsiteY4307" fmla="*/ 1077525 h 3038603"/>
                <a:gd name="connsiteX4308" fmla="*/ 124803 w 3402569"/>
                <a:gd name="connsiteY4308" fmla="*/ 1084531 h 3038603"/>
                <a:gd name="connsiteX4309" fmla="*/ 131508 w 3402569"/>
                <a:gd name="connsiteY4309" fmla="*/ 1097046 h 3038603"/>
                <a:gd name="connsiteX4310" fmla="*/ 148795 w 3402569"/>
                <a:gd name="connsiteY4310" fmla="*/ 1139816 h 3038603"/>
                <a:gd name="connsiteX4311" fmla="*/ 148801 w 3402569"/>
                <a:gd name="connsiteY4311" fmla="*/ 1139830 h 3038603"/>
                <a:gd name="connsiteX4312" fmla="*/ 152228 w 3402569"/>
                <a:gd name="connsiteY4312" fmla="*/ 1153837 h 3038603"/>
                <a:gd name="connsiteX4313" fmla="*/ 156846 w 3402569"/>
                <a:gd name="connsiteY4313" fmla="*/ 1190213 h 3038603"/>
                <a:gd name="connsiteX4314" fmla="*/ 156846 w 3402569"/>
                <a:gd name="connsiteY4314" fmla="*/ 1190223 h 3038603"/>
                <a:gd name="connsiteX4315" fmla="*/ 156845 w 3402569"/>
                <a:gd name="connsiteY4315" fmla="*/ 1190234 h 3038603"/>
                <a:gd name="connsiteX4316" fmla="*/ 156841 w 3402569"/>
                <a:gd name="connsiteY4316" fmla="*/ 1190204 h 3038603"/>
                <a:gd name="connsiteX4317" fmla="*/ 156840 w 3402569"/>
                <a:gd name="connsiteY4317" fmla="*/ 1190213 h 3038603"/>
                <a:gd name="connsiteX4318" fmla="*/ 152224 w 3402569"/>
                <a:gd name="connsiteY4318" fmla="*/ 1153852 h 3038603"/>
                <a:gd name="connsiteX4319" fmla="*/ 148801 w 3402569"/>
                <a:gd name="connsiteY4319" fmla="*/ 1139860 h 3038603"/>
                <a:gd name="connsiteX4320" fmla="*/ 131514 w 3402569"/>
                <a:gd name="connsiteY4320" fmla="*/ 1097092 h 3038603"/>
                <a:gd name="connsiteX4321" fmla="*/ 124809 w 3402569"/>
                <a:gd name="connsiteY4321" fmla="*/ 1084575 h 3038603"/>
                <a:gd name="connsiteX4322" fmla="*/ 120935 w 3402569"/>
                <a:gd name="connsiteY4322" fmla="*/ 1077571 h 3038603"/>
                <a:gd name="connsiteX4323" fmla="*/ 117953 w 3402569"/>
                <a:gd name="connsiteY4323" fmla="*/ 1071908 h 3038603"/>
                <a:gd name="connsiteX4324" fmla="*/ 117947 w 3402569"/>
                <a:gd name="connsiteY4324" fmla="*/ 1071908 h 3038603"/>
                <a:gd name="connsiteX4325" fmla="*/ 120929 w 3402569"/>
                <a:gd name="connsiteY4325" fmla="*/ 1077571 h 3038603"/>
                <a:gd name="connsiteX4326" fmla="*/ 124803 w 3402569"/>
                <a:gd name="connsiteY4326" fmla="*/ 1084575 h 3038603"/>
                <a:gd name="connsiteX4327" fmla="*/ 131508 w 3402569"/>
                <a:gd name="connsiteY4327" fmla="*/ 1097092 h 3038603"/>
                <a:gd name="connsiteX4328" fmla="*/ 148795 w 3402569"/>
                <a:gd name="connsiteY4328" fmla="*/ 1139860 h 3038603"/>
                <a:gd name="connsiteX4329" fmla="*/ 152222 w 3402569"/>
                <a:gd name="connsiteY4329" fmla="*/ 1153867 h 3038603"/>
                <a:gd name="connsiteX4330" fmla="*/ 156839 w 3402569"/>
                <a:gd name="connsiteY4330" fmla="*/ 1190234 h 3038603"/>
                <a:gd name="connsiteX4331" fmla="*/ 154755 w 3402569"/>
                <a:gd name="connsiteY4331" fmla="*/ 1234292 h 3038603"/>
                <a:gd name="connsiteX4332" fmla="*/ 154606 w 3402569"/>
                <a:gd name="connsiteY4332" fmla="*/ 1235037 h 3038603"/>
                <a:gd name="connsiteX4333" fmla="*/ 154606 w 3402569"/>
                <a:gd name="connsiteY4333" fmla="*/ 1235052 h 3038603"/>
                <a:gd name="connsiteX4334" fmla="*/ 154755 w 3402569"/>
                <a:gd name="connsiteY4334" fmla="*/ 1234307 h 3038603"/>
                <a:gd name="connsiteX4335" fmla="*/ 156840 w 3402569"/>
                <a:gd name="connsiteY4335" fmla="*/ 1190238 h 3038603"/>
                <a:gd name="connsiteX4336" fmla="*/ 156840 w 3402569"/>
                <a:gd name="connsiteY4336" fmla="*/ 1190242 h 3038603"/>
                <a:gd name="connsiteX4337" fmla="*/ 156841 w 3402569"/>
                <a:gd name="connsiteY4337" fmla="*/ 1190246 h 3038603"/>
                <a:gd name="connsiteX4338" fmla="*/ 154756 w 3402569"/>
                <a:gd name="connsiteY4338" fmla="*/ 1234311 h 3038603"/>
                <a:gd name="connsiteX4339" fmla="*/ 154760 w 3402569"/>
                <a:gd name="connsiteY4339" fmla="*/ 1234292 h 3038603"/>
                <a:gd name="connsiteX4340" fmla="*/ 156844 w 3402569"/>
                <a:gd name="connsiteY4340" fmla="*/ 1190234 h 3038603"/>
                <a:gd name="connsiteX4341" fmla="*/ 156845 w 3402569"/>
                <a:gd name="connsiteY4341" fmla="*/ 1190238 h 3038603"/>
                <a:gd name="connsiteX4342" fmla="*/ 154760 w 3402569"/>
                <a:gd name="connsiteY4342" fmla="*/ 1234307 h 3038603"/>
                <a:gd name="connsiteX4343" fmla="*/ 154755 w 3402569"/>
                <a:gd name="connsiteY4343" fmla="*/ 1234331 h 3038603"/>
                <a:gd name="connsiteX4344" fmla="*/ 154755 w 3402569"/>
                <a:gd name="connsiteY4344" fmla="*/ 1234336 h 3038603"/>
                <a:gd name="connsiteX4345" fmla="*/ 154606 w 3402569"/>
                <a:gd name="connsiteY4345" fmla="*/ 1235082 h 3038603"/>
                <a:gd name="connsiteX4346" fmla="*/ 154606 w 3402569"/>
                <a:gd name="connsiteY4346" fmla="*/ 1235634 h 3038603"/>
                <a:gd name="connsiteX4347" fmla="*/ 138512 w 3402569"/>
                <a:gd name="connsiteY4347" fmla="*/ 1309545 h 3038603"/>
                <a:gd name="connsiteX4348" fmla="*/ 138065 w 3402569"/>
                <a:gd name="connsiteY4348" fmla="*/ 1311034 h 3038603"/>
                <a:gd name="connsiteX4349" fmla="*/ 137480 w 3402569"/>
                <a:gd name="connsiteY4349" fmla="*/ 1311619 h 3038603"/>
                <a:gd name="connsiteX4350" fmla="*/ 138065 w 3402569"/>
                <a:gd name="connsiteY4350" fmla="*/ 1309575 h 3038603"/>
                <a:gd name="connsiteX4351" fmla="*/ 148348 w 3402569"/>
                <a:gd name="connsiteY4351" fmla="*/ 1261889 h 3038603"/>
                <a:gd name="connsiteX4352" fmla="*/ 137172 w 3402569"/>
                <a:gd name="connsiteY4352" fmla="*/ 1306148 h 3038603"/>
                <a:gd name="connsiteX4353" fmla="*/ 136287 w 3402569"/>
                <a:gd name="connsiteY4353" fmla="*/ 1308947 h 3038603"/>
                <a:gd name="connsiteX4354" fmla="*/ 146652 w 3402569"/>
                <a:gd name="connsiteY4354" fmla="*/ 1260563 h 3038603"/>
                <a:gd name="connsiteX4355" fmla="*/ 148199 w 3402569"/>
                <a:gd name="connsiteY4355" fmla="*/ 1217944 h 3038603"/>
                <a:gd name="connsiteX4356" fmla="*/ 147304 w 3402569"/>
                <a:gd name="connsiteY4356" fmla="*/ 1207663 h 3038603"/>
                <a:gd name="connsiteX4357" fmla="*/ 146112 w 3402569"/>
                <a:gd name="connsiteY4357" fmla="*/ 1198125 h 3038603"/>
                <a:gd name="connsiteX4358" fmla="*/ 144175 w 3402569"/>
                <a:gd name="connsiteY4358" fmla="*/ 1187098 h 3038603"/>
                <a:gd name="connsiteX4359" fmla="*/ 144175 w 3402569"/>
                <a:gd name="connsiteY4359" fmla="*/ 1187083 h 3038603"/>
                <a:gd name="connsiteX4360" fmla="*/ 144175 w 3402569"/>
                <a:gd name="connsiteY4360" fmla="*/ 1187068 h 3038603"/>
                <a:gd name="connsiteX4361" fmla="*/ 142386 w 3402569"/>
                <a:gd name="connsiteY4361" fmla="*/ 1233710 h 3038603"/>
                <a:gd name="connsiteX4362" fmla="*/ 142386 w 3402569"/>
                <a:gd name="connsiteY4362" fmla="*/ 1233696 h 3038603"/>
                <a:gd name="connsiteX4363" fmla="*/ 144175 w 3402569"/>
                <a:gd name="connsiteY4363" fmla="*/ 1187054 h 3038603"/>
                <a:gd name="connsiteX4364" fmla="*/ 144175 w 3402569"/>
                <a:gd name="connsiteY4364" fmla="*/ 1186800 h 3038603"/>
                <a:gd name="connsiteX4365" fmla="*/ 141641 w 3402569"/>
                <a:gd name="connsiteY4365" fmla="*/ 1164448 h 3038603"/>
                <a:gd name="connsiteX4366" fmla="*/ 138512 w 3402569"/>
                <a:gd name="connsiteY4366" fmla="*/ 1150141 h 3038603"/>
                <a:gd name="connsiteX4367" fmla="*/ 136725 w 3402569"/>
                <a:gd name="connsiteY4367" fmla="*/ 1143436 h 3038603"/>
                <a:gd name="connsiteX4368" fmla="*/ 136576 w 3402569"/>
                <a:gd name="connsiteY4368" fmla="*/ 1142691 h 3038603"/>
                <a:gd name="connsiteX4369" fmla="*/ 110198 w 3402569"/>
                <a:gd name="connsiteY4369" fmla="*/ 1083531 h 3038603"/>
                <a:gd name="connsiteX4370" fmla="*/ 103791 w 3402569"/>
                <a:gd name="connsiteY4370" fmla="*/ 1071908 h 3038603"/>
                <a:gd name="connsiteX4371" fmla="*/ 103344 w 3402569"/>
                <a:gd name="connsiteY4371" fmla="*/ 1071013 h 3038603"/>
                <a:gd name="connsiteX4372" fmla="*/ 74920 w 3402569"/>
                <a:gd name="connsiteY4372" fmla="*/ 1071013 h 3038603"/>
                <a:gd name="connsiteX4373" fmla="*/ 74908 w 3402569"/>
                <a:gd name="connsiteY4373" fmla="*/ 1070999 h 3038603"/>
                <a:gd name="connsiteX4374" fmla="*/ 74895 w 3402569"/>
                <a:gd name="connsiteY4374" fmla="*/ 1070984 h 3038603"/>
                <a:gd name="connsiteX4375" fmla="*/ 103344 w 3402569"/>
                <a:gd name="connsiteY4375" fmla="*/ 1070984 h 3038603"/>
                <a:gd name="connsiteX4376" fmla="*/ 103791 w 3402569"/>
                <a:gd name="connsiteY4376" fmla="*/ 1071878 h 3038603"/>
                <a:gd name="connsiteX4377" fmla="*/ 110198 w 3402569"/>
                <a:gd name="connsiteY4377" fmla="*/ 1083502 h 3038603"/>
                <a:gd name="connsiteX4378" fmla="*/ 136576 w 3402569"/>
                <a:gd name="connsiteY4378" fmla="*/ 1142661 h 3038603"/>
                <a:gd name="connsiteX4379" fmla="*/ 136725 w 3402569"/>
                <a:gd name="connsiteY4379" fmla="*/ 1143407 h 3038603"/>
                <a:gd name="connsiteX4380" fmla="*/ 138512 w 3402569"/>
                <a:gd name="connsiteY4380" fmla="*/ 1150112 h 3038603"/>
                <a:gd name="connsiteX4381" fmla="*/ 141641 w 3402569"/>
                <a:gd name="connsiteY4381" fmla="*/ 1164418 h 3038603"/>
                <a:gd name="connsiteX4382" fmla="*/ 144175 w 3402569"/>
                <a:gd name="connsiteY4382" fmla="*/ 1186770 h 3038603"/>
                <a:gd name="connsiteX4383" fmla="*/ 144175 w 3402569"/>
                <a:gd name="connsiteY4383" fmla="*/ 1186756 h 3038603"/>
                <a:gd name="connsiteX4384" fmla="*/ 141641 w 3402569"/>
                <a:gd name="connsiteY4384" fmla="*/ 1164404 h 3038603"/>
                <a:gd name="connsiteX4385" fmla="*/ 138512 w 3402569"/>
                <a:gd name="connsiteY4385" fmla="*/ 1150097 h 3038603"/>
                <a:gd name="connsiteX4386" fmla="*/ 136725 w 3402569"/>
                <a:gd name="connsiteY4386" fmla="*/ 1143392 h 3038603"/>
                <a:gd name="connsiteX4387" fmla="*/ 136576 w 3402569"/>
                <a:gd name="connsiteY4387" fmla="*/ 1142646 h 3038603"/>
                <a:gd name="connsiteX4388" fmla="*/ 110198 w 3402569"/>
                <a:gd name="connsiteY4388" fmla="*/ 1083487 h 3038603"/>
                <a:gd name="connsiteX4389" fmla="*/ 103791 w 3402569"/>
                <a:gd name="connsiteY4389" fmla="*/ 1071864 h 3038603"/>
                <a:gd name="connsiteX4390" fmla="*/ 103344 w 3402569"/>
                <a:gd name="connsiteY4390" fmla="*/ 1070969 h 3038603"/>
                <a:gd name="connsiteX4391" fmla="*/ 74883 w 3402569"/>
                <a:gd name="connsiteY4391" fmla="*/ 1070969 h 3038603"/>
                <a:gd name="connsiteX4392" fmla="*/ 74895 w 3402569"/>
                <a:gd name="connsiteY4392" fmla="*/ 1070984 h 3038603"/>
                <a:gd name="connsiteX4393" fmla="*/ 74883 w 3402569"/>
                <a:gd name="connsiteY4393" fmla="*/ 1070984 h 3038603"/>
                <a:gd name="connsiteX4394" fmla="*/ 74895 w 3402569"/>
                <a:gd name="connsiteY4394" fmla="*/ 1070999 h 3038603"/>
                <a:gd name="connsiteX4395" fmla="*/ 74906 w 3402569"/>
                <a:gd name="connsiteY4395" fmla="*/ 1071013 h 3038603"/>
                <a:gd name="connsiteX4396" fmla="*/ 74895 w 3402569"/>
                <a:gd name="connsiteY4396" fmla="*/ 1071013 h 3038603"/>
                <a:gd name="connsiteX4397" fmla="*/ 74883 w 3402569"/>
                <a:gd name="connsiteY4397" fmla="*/ 1071013 h 3038603"/>
                <a:gd name="connsiteX4398" fmla="*/ 75627 w 3402569"/>
                <a:gd name="connsiteY4398" fmla="*/ 1071908 h 3038603"/>
                <a:gd name="connsiteX4399" fmla="*/ 90230 w 3402569"/>
                <a:gd name="connsiteY4399" fmla="*/ 1089642 h 3038603"/>
                <a:gd name="connsiteX4400" fmla="*/ 90379 w 3402569"/>
                <a:gd name="connsiteY4400" fmla="*/ 1089940 h 3038603"/>
                <a:gd name="connsiteX4401" fmla="*/ 90379 w 3402569"/>
                <a:gd name="connsiteY4401" fmla="*/ 1092174 h 3038603"/>
                <a:gd name="connsiteX4402" fmla="*/ 90528 w 3402569"/>
                <a:gd name="connsiteY4402" fmla="*/ 1092323 h 3038603"/>
                <a:gd name="connsiteX4403" fmla="*/ 93361 w 3402569"/>
                <a:gd name="connsiteY4403" fmla="*/ 1095900 h 3038603"/>
                <a:gd name="connsiteX4404" fmla="*/ 96192 w 3402569"/>
                <a:gd name="connsiteY4404" fmla="*/ 1099625 h 3038603"/>
                <a:gd name="connsiteX4405" fmla="*/ 100662 w 3402569"/>
                <a:gd name="connsiteY4405" fmla="*/ 1105587 h 3038603"/>
                <a:gd name="connsiteX4406" fmla="*/ 101161 w 3402569"/>
                <a:gd name="connsiteY4406" fmla="*/ 1106280 h 3038603"/>
                <a:gd name="connsiteX4407" fmla="*/ 101283 w 3402569"/>
                <a:gd name="connsiteY4407" fmla="*/ 1106449 h 3038603"/>
                <a:gd name="connsiteX4408" fmla="*/ 101396 w 3402569"/>
                <a:gd name="connsiteY4408" fmla="*/ 1106606 h 3038603"/>
                <a:gd name="connsiteX4409" fmla="*/ 113870 w 3402569"/>
                <a:gd name="connsiteY4409" fmla="*/ 1125510 h 3038603"/>
                <a:gd name="connsiteX4410" fmla="*/ 114129 w 3402569"/>
                <a:gd name="connsiteY4410" fmla="*/ 1125918 h 3038603"/>
                <a:gd name="connsiteX4411" fmla="*/ 114371 w 3402569"/>
                <a:gd name="connsiteY4411" fmla="*/ 1126298 h 3038603"/>
                <a:gd name="connsiteX4412" fmla="*/ 116309 w 3402569"/>
                <a:gd name="connsiteY4412" fmla="*/ 1130024 h 3038603"/>
                <a:gd name="connsiteX4413" fmla="*/ 128827 w 3402569"/>
                <a:gd name="connsiteY4413" fmla="*/ 1159828 h 3038603"/>
                <a:gd name="connsiteX4414" fmla="*/ 132999 w 3402569"/>
                <a:gd name="connsiteY4414" fmla="*/ 1173091 h 3038603"/>
                <a:gd name="connsiteX4415" fmla="*/ 139517 w 3402569"/>
                <a:gd name="connsiteY4415" fmla="*/ 1214081 h 3038603"/>
                <a:gd name="connsiteX4416" fmla="*/ 137766 w 3402569"/>
                <a:gd name="connsiteY4416" fmla="*/ 1261860 h 3038603"/>
                <a:gd name="connsiteX4417" fmla="*/ 126590 w 3402569"/>
                <a:gd name="connsiteY4417" fmla="*/ 1306118 h 3038603"/>
                <a:gd name="connsiteX4418" fmla="*/ 119736 w 3402569"/>
                <a:gd name="connsiteY4418" fmla="*/ 1329365 h 3038603"/>
                <a:gd name="connsiteX4419" fmla="*/ 112733 w 3402569"/>
                <a:gd name="connsiteY4419" fmla="*/ 1353804 h 3038603"/>
                <a:gd name="connsiteX4420" fmla="*/ 104984 w 3402569"/>
                <a:gd name="connsiteY4420" fmla="*/ 1382713 h 3038603"/>
                <a:gd name="connsiteX4421" fmla="*/ 90379 w 3402569"/>
                <a:gd name="connsiteY4421" fmla="*/ 1435315 h 3038603"/>
                <a:gd name="connsiteX4422" fmla="*/ 90379 w 3402569"/>
                <a:gd name="connsiteY4422" fmla="*/ 1388421 h 3038603"/>
                <a:gd name="connsiteX4423" fmla="*/ 95744 w 3402569"/>
                <a:gd name="connsiteY4423" fmla="*/ 1370836 h 3038603"/>
                <a:gd name="connsiteX4424" fmla="*/ 103046 w 3402569"/>
                <a:gd name="connsiteY4424" fmla="*/ 1347143 h 3038603"/>
                <a:gd name="connsiteX4425" fmla="*/ 103493 w 3402569"/>
                <a:gd name="connsiteY4425" fmla="*/ 1345652 h 3038603"/>
                <a:gd name="connsiteX4426" fmla="*/ 115713 w 3402569"/>
                <a:gd name="connsiteY4426" fmla="*/ 1306162 h 3038603"/>
                <a:gd name="connsiteX4427" fmla="*/ 127410 w 3402569"/>
                <a:gd name="connsiteY4427" fmla="*/ 1238863 h 3038603"/>
                <a:gd name="connsiteX4428" fmla="*/ 127409 w 3402569"/>
                <a:gd name="connsiteY4428" fmla="*/ 1238853 h 3038603"/>
                <a:gd name="connsiteX4429" fmla="*/ 127408 w 3402569"/>
                <a:gd name="connsiteY4429" fmla="*/ 1238843 h 3038603"/>
                <a:gd name="connsiteX4430" fmla="*/ 127409 w 3402569"/>
                <a:gd name="connsiteY4430" fmla="*/ 1238838 h 3038603"/>
                <a:gd name="connsiteX4431" fmla="*/ 127410 w 3402569"/>
                <a:gd name="connsiteY4431" fmla="*/ 1238833 h 3038603"/>
                <a:gd name="connsiteX4432" fmla="*/ 127409 w 3402569"/>
                <a:gd name="connsiteY4432" fmla="*/ 1238823 h 3038603"/>
                <a:gd name="connsiteX4433" fmla="*/ 127410 w 3402569"/>
                <a:gd name="connsiteY4433" fmla="*/ 1238818 h 3038603"/>
                <a:gd name="connsiteX4434" fmla="*/ 122567 w 3402569"/>
                <a:gd name="connsiteY4434" fmla="*/ 1183478 h 3038603"/>
                <a:gd name="connsiteX4435" fmla="*/ 118842 w 3402569"/>
                <a:gd name="connsiteY4435" fmla="*/ 1169767 h 3038603"/>
                <a:gd name="connsiteX4436" fmla="*/ 90379 w 3402569"/>
                <a:gd name="connsiteY4436" fmla="*/ 1110608 h 3038603"/>
                <a:gd name="connsiteX4437" fmla="*/ 84121 w 3402569"/>
                <a:gd name="connsiteY4437" fmla="*/ 1101964 h 3038603"/>
                <a:gd name="connsiteX4438" fmla="*/ 79501 w 3402569"/>
                <a:gd name="connsiteY4438" fmla="*/ 1095856 h 3038603"/>
                <a:gd name="connsiteX4439" fmla="*/ 74435 w 3402569"/>
                <a:gd name="connsiteY4439" fmla="*/ 1089596 h 3038603"/>
                <a:gd name="connsiteX4440" fmla="*/ 65197 w 3402569"/>
                <a:gd name="connsiteY4440" fmla="*/ 1078569 h 3038603"/>
                <a:gd name="connsiteX4441" fmla="*/ 59534 w 3402569"/>
                <a:gd name="connsiteY4441" fmla="*/ 1071864 h 3038603"/>
                <a:gd name="connsiteX4442" fmla="*/ 58789 w 3402569"/>
                <a:gd name="connsiteY4442" fmla="*/ 1070969 h 3038603"/>
                <a:gd name="connsiteX4443" fmla="*/ 13190 w 3402569"/>
                <a:gd name="connsiteY4443" fmla="*/ 1070969 h 3038603"/>
                <a:gd name="connsiteX4444" fmla="*/ 13190 w 3402569"/>
                <a:gd name="connsiteY4444" fmla="*/ 1070984 h 3038603"/>
                <a:gd name="connsiteX4445" fmla="*/ 58789 w 3402569"/>
                <a:gd name="connsiteY4445" fmla="*/ 1070984 h 3038603"/>
                <a:gd name="connsiteX4446" fmla="*/ 59534 w 3402569"/>
                <a:gd name="connsiteY4446" fmla="*/ 1071878 h 3038603"/>
                <a:gd name="connsiteX4447" fmla="*/ 65197 w 3402569"/>
                <a:gd name="connsiteY4447" fmla="*/ 1078584 h 3038603"/>
                <a:gd name="connsiteX4448" fmla="*/ 74435 w 3402569"/>
                <a:gd name="connsiteY4448" fmla="*/ 1089610 h 3038603"/>
                <a:gd name="connsiteX4449" fmla="*/ 79501 w 3402569"/>
                <a:gd name="connsiteY4449" fmla="*/ 1095870 h 3038603"/>
                <a:gd name="connsiteX4450" fmla="*/ 84121 w 3402569"/>
                <a:gd name="connsiteY4450" fmla="*/ 1101979 h 3038603"/>
                <a:gd name="connsiteX4451" fmla="*/ 90379 w 3402569"/>
                <a:gd name="connsiteY4451" fmla="*/ 1110622 h 3038603"/>
                <a:gd name="connsiteX4452" fmla="*/ 118842 w 3402569"/>
                <a:gd name="connsiteY4452" fmla="*/ 1169782 h 3038603"/>
                <a:gd name="connsiteX4453" fmla="*/ 122567 w 3402569"/>
                <a:gd name="connsiteY4453" fmla="*/ 1183492 h 3038603"/>
                <a:gd name="connsiteX4454" fmla="*/ 127409 w 3402569"/>
                <a:gd name="connsiteY4454" fmla="*/ 1238823 h 3038603"/>
                <a:gd name="connsiteX4455" fmla="*/ 127408 w 3402569"/>
                <a:gd name="connsiteY4455" fmla="*/ 1238828 h 3038603"/>
                <a:gd name="connsiteX4456" fmla="*/ 127407 w 3402569"/>
                <a:gd name="connsiteY4456" fmla="*/ 1238833 h 3038603"/>
                <a:gd name="connsiteX4457" fmla="*/ 122567 w 3402569"/>
                <a:gd name="connsiteY4457" fmla="*/ 1183522 h 3038603"/>
                <a:gd name="connsiteX4458" fmla="*/ 118842 w 3402569"/>
                <a:gd name="connsiteY4458" fmla="*/ 1169811 h 3038603"/>
                <a:gd name="connsiteX4459" fmla="*/ 90379 w 3402569"/>
                <a:gd name="connsiteY4459" fmla="*/ 1110652 h 3038603"/>
                <a:gd name="connsiteX4460" fmla="*/ 84121 w 3402569"/>
                <a:gd name="connsiteY4460" fmla="*/ 1102009 h 3038603"/>
                <a:gd name="connsiteX4461" fmla="*/ 79501 w 3402569"/>
                <a:gd name="connsiteY4461" fmla="*/ 1095900 h 3038603"/>
                <a:gd name="connsiteX4462" fmla="*/ 74435 w 3402569"/>
                <a:gd name="connsiteY4462" fmla="*/ 1089642 h 3038603"/>
                <a:gd name="connsiteX4463" fmla="*/ 65197 w 3402569"/>
                <a:gd name="connsiteY4463" fmla="*/ 1078613 h 3038603"/>
                <a:gd name="connsiteX4464" fmla="*/ 59534 w 3402569"/>
                <a:gd name="connsiteY4464" fmla="*/ 1071908 h 3038603"/>
                <a:gd name="connsiteX4465" fmla="*/ 58789 w 3402569"/>
                <a:gd name="connsiteY4465" fmla="*/ 1071013 h 3038603"/>
                <a:gd name="connsiteX4466" fmla="*/ 13190 w 3402569"/>
                <a:gd name="connsiteY4466" fmla="*/ 1071013 h 3038603"/>
                <a:gd name="connsiteX4467" fmla="*/ 13190 w 3402569"/>
                <a:gd name="connsiteY4467" fmla="*/ 1453347 h 3038603"/>
                <a:gd name="connsiteX4468" fmla="*/ 5 w 3402569"/>
                <a:gd name="connsiteY4468" fmla="*/ 1466530 h 3038603"/>
                <a:gd name="connsiteX4469" fmla="*/ 5 w 3402569"/>
                <a:gd name="connsiteY4469" fmla="*/ 1088747 h 3038603"/>
                <a:gd name="connsiteX4470" fmla="*/ 822 w 3402569"/>
                <a:gd name="connsiteY4470" fmla="*/ 1088747 h 3038603"/>
                <a:gd name="connsiteX4471" fmla="*/ 822 w 3402569"/>
                <a:gd name="connsiteY4471" fmla="*/ 1088733 h 3038603"/>
                <a:gd name="connsiteX4472" fmla="*/ 822 w 3402569"/>
                <a:gd name="connsiteY4472" fmla="*/ 1088718 h 3038603"/>
                <a:gd name="connsiteX4473" fmla="*/ 5 w 3402569"/>
                <a:gd name="connsiteY4473" fmla="*/ 1088718 h 3038603"/>
                <a:gd name="connsiteX4474" fmla="*/ 5 w 3402569"/>
                <a:gd name="connsiteY4474" fmla="*/ 1088703 h 3038603"/>
                <a:gd name="connsiteX4475" fmla="*/ 822 w 3402569"/>
                <a:gd name="connsiteY4475" fmla="*/ 1088703 h 3038603"/>
                <a:gd name="connsiteX4476" fmla="*/ 1732964 w 3402569"/>
                <a:gd name="connsiteY4476" fmla="*/ 790117 h 3038603"/>
                <a:gd name="connsiteX4477" fmla="*/ 1741697 w 3402569"/>
                <a:gd name="connsiteY4477" fmla="*/ 798834 h 3038603"/>
                <a:gd name="connsiteX4478" fmla="*/ 1551527 w 3402569"/>
                <a:gd name="connsiteY4478" fmla="*/ 989026 h 3038603"/>
                <a:gd name="connsiteX4479" fmla="*/ 1542795 w 3402569"/>
                <a:gd name="connsiteY4479" fmla="*/ 980307 h 3038603"/>
                <a:gd name="connsiteX4480" fmla="*/ 655153 w 3402569"/>
                <a:gd name="connsiteY4480" fmla="*/ 738990 h 3038603"/>
                <a:gd name="connsiteX4481" fmla="*/ 655153 w 3402569"/>
                <a:gd name="connsiteY4481" fmla="*/ 745069 h 3038603"/>
                <a:gd name="connsiteX4482" fmla="*/ 655159 w 3402569"/>
                <a:gd name="connsiteY4482" fmla="*/ 745069 h 3038603"/>
                <a:gd name="connsiteX4483" fmla="*/ 655159 w 3402569"/>
                <a:gd name="connsiteY4483" fmla="*/ 738990 h 3038603"/>
                <a:gd name="connsiteX4484" fmla="*/ 2239491 w 3402569"/>
                <a:gd name="connsiteY4484" fmla="*/ 385209 h 3038603"/>
                <a:gd name="connsiteX4485" fmla="*/ 2241280 w 3402569"/>
                <a:gd name="connsiteY4485" fmla="*/ 386102 h 3038603"/>
                <a:gd name="connsiteX4486" fmla="*/ 2251859 w 3402569"/>
                <a:gd name="connsiteY4486" fmla="*/ 391914 h 3038603"/>
                <a:gd name="connsiteX4487" fmla="*/ 2251859 w 3402569"/>
                <a:gd name="connsiteY4487" fmla="*/ 1455501 h 3038603"/>
                <a:gd name="connsiteX4488" fmla="*/ 2285836 w 3402569"/>
                <a:gd name="connsiteY4488" fmla="*/ 1421525 h 3038603"/>
                <a:gd name="connsiteX4489" fmla="*/ 2285836 w 3402569"/>
                <a:gd name="connsiteY4489" fmla="*/ 411584 h 3038603"/>
                <a:gd name="connsiteX4490" fmla="*/ 2287625 w 3402569"/>
                <a:gd name="connsiteY4490" fmla="*/ 412628 h 3038603"/>
                <a:gd name="connsiteX4491" fmla="*/ 2298205 w 3402569"/>
                <a:gd name="connsiteY4491" fmla="*/ 419035 h 3038603"/>
                <a:gd name="connsiteX4492" fmla="*/ 2298205 w 3402569"/>
                <a:gd name="connsiteY4492" fmla="*/ 1409157 h 3038603"/>
                <a:gd name="connsiteX4493" fmla="*/ 2328227 w 3402569"/>
                <a:gd name="connsiteY4493" fmla="*/ 1379136 h 3038603"/>
                <a:gd name="connsiteX4494" fmla="*/ 2336975 w 3402569"/>
                <a:gd name="connsiteY4494" fmla="*/ 1387840 h 3038603"/>
                <a:gd name="connsiteX4495" fmla="*/ 2298205 w 3402569"/>
                <a:gd name="connsiteY4495" fmla="*/ 1426609 h 3038603"/>
                <a:gd name="connsiteX4496" fmla="*/ 2298205 w 3402569"/>
                <a:gd name="connsiteY4496" fmla="*/ 1493062 h 3038603"/>
                <a:gd name="connsiteX4497" fmla="*/ 2778527 w 3402569"/>
                <a:gd name="connsiteY4497" fmla="*/ 1012734 h 3038603"/>
                <a:gd name="connsiteX4498" fmla="*/ 2787259 w 3402569"/>
                <a:gd name="connsiteY4498" fmla="*/ 1021451 h 3038603"/>
                <a:gd name="connsiteX4499" fmla="*/ 2298205 w 3402569"/>
                <a:gd name="connsiteY4499" fmla="*/ 1510512 h 3038603"/>
                <a:gd name="connsiteX4500" fmla="*/ 2298205 w 3402569"/>
                <a:gd name="connsiteY4500" fmla="*/ 1716810 h 3038603"/>
                <a:gd name="connsiteX4501" fmla="*/ 2359000 w 3402569"/>
                <a:gd name="connsiteY4501" fmla="*/ 1656010 h 3038603"/>
                <a:gd name="connsiteX4502" fmla="*/ 2367731 w 3402569"/>
                <a:gd name="connsiteY4502" fmla="*/ 1664727 h 3038603"/>
                <a:gd name="connsiteX4503" fmla="*/ 2298205 w 3402569"/>
                <a:gd name="connsiteY4503" fmla="*/ 1734259 h 3038603"/>
                <a:gd name="connsiteX4504" fmla="*/ 2298205 w 3402569"/>
                <a:gd name="connsiteY4504" fmla="*/ 3038603 h 3038603"/>
                <a:gd name="connsiteX4505" fmla="*/ 2285836 w 3402569"/>
                <a:gd name="connsiteY4505" fmla="*/ 3038603 h 3038603"/>
                <a:gd name="connsiteX4506" fmla="*/ 2285836 w 3402569"/>
                <a:gd name="connsiteY4506" fmla="*/ 1746629 h 3038603"/>
                <a:gd name="connsiteX4507" fmla="*/ 2251859 w 3402569"/>
                <a:gd name="connsiteY4507" fmla="*/ 1780609 h 3038603"/>
                <a:gd name="connsiteX4508" fmla="*/ 2251859 w 3402569"/>
                <a:gd name="connsiteY4508" fmla="*/ 3038603 h 3038603"/>
                <a:gd name="connsiteX4509" fmla="*/ 2239491 w 3402569"/>
                <a:gd name="connsiteY4509" fmla="*/ 3038603 h 3038603"/>
                <a:gd name="connsiteX4510" fmla="*/ 2239491 w 3402569"/>
                <a:gd name="connsiteY4510" fmla="*/ 2519280 h 3038603"/>
                <a:gd name="connsiteX4511" fmla="*/ 2148229 w 3402569"/>
                <a:gd name="connsiteY4511" fmla="*/ 2519280 h 3038603"/>
                <a:gd name="connsiteX4512" fmla="*/ 1992285 w 3402569"/>
                <a:gd name="connsiteY4512" fmla="*/ 2519280 h 3038603"/>
                <a:gd name="connsiteX4513" fmla="*/ 1944832 w 3402569"/>
                <a:gd name="connsiteY4513" fmla="*/ 2519280 h 3038603"/>
                <a:gd name="connsiteX4514" fmla="*/ 1788862 w 3402569"/>
                <a:gd name="connsiteY4514" fmla="*/ 2519280 h 3038603"/>
                <a:gd name="connsiteX4515" fmla="*/ 667518 w 3402569"/>
                <a:gd name="connsiteY4515" fmla="*/ 2519280 h 3038603"/>
                <a:gd name="connsiteX4516" fmla="*/ 667518 w 3402569"/>
                <a:gd name="connsiteY4516" fmla="*/ 3038603 h 3038603"/>
                <a:gd name="connsiteX4517" fmla="*/ 655149 w 3402569"/>
                <a:gd name="connsiteY4517" fmla="*/ 3038603 h 3038603"/>
                <a:gd name="connsiteX4518" fmla="*/ 655149 w 3402569"/>
                <a:gd name="connsiteY4518" fmla="*/ 2519280 h 3038603"/>
                <a:gd name="connsiteX4519" fmla="*/ 0 w 3402569"/>
                <a:gd name="connsiteY4519" fmla="*/ 2519280 h 3038603"/>
                <a:gd name="connsiteX4520" fmla="*/ 0 w 3402569"/>
                <a:gd name="connsiteY4520" fmla="*/ 2511262 h 3038603"/>
                <a:gd name="connsiteX4521" fmla="*/ 36730 w 3402569"/>
                <a:gd name="connsiteY4521" fmla="*/ 2511262 h 3038603"/>
                <a:gd name="connsiteX4522" fmla="*/ 36730 w 3402569"/>
                <a:gd name="connsiteY4522" fmla="*/ 2506926 h 3038603"/>
                <a:gd name="connsiteX4523" fmla="*/ 49099 w 3402569"/>
                <a:gd name="connsiteY4523" fmla="*/ 2506926 h 3038603"/>
                <a:gd name="connsiteX4524" fmla="*/ 49099 w 3402569"/>
                <a:gd name="connsiteY4524" fmla="*/ 2511262 h 3038603"/>
                <a:gd name="connsiteX4525" fmla="*/ 49104 w 3402569"/>
                <a:gd name="connsiteY4525" fmla="*/ 2511262 h 3038603"/>
                <a:gd name="connsiteX4526" fmla="*/ 49104 w 3402569"/>
                <a:gd name="connsiteY4526" fmla="*/ 2506926 h 3038603"/>
                <a:gd name="connsiteX4527" fmla="*/ 49099 w 3402569"/>
                <a:gd name="connsiteY4527" fmla="*/ 2506926 h 3038603"/>
                <a:gd name="connsiteX4528" fmla="*/ 49099 w 3402569"/>
                <a:gd name="connsiteY4528" fmla="*/ 2498894 h 3038603"/>
                <a:gd name="connsiteX4529" fmla="*/ 183212 w 3402569"/>
                <a:gd name="connsiteY4529" fmla="*/ 2498894 h 3038603"/>
                <a:gd name="connsiteX4530" fmla="*/ 206906 w 3402569"/>
                <a:gd name="connsiteY4530" fmla="*/ 2475200 h 3038603"/>
                <a:gd name="connsiteX4531" fmla="*/ 206906 w 3402569"/>
                <a:gd name="connsiteY4531" fmla="*/ 2475185 h 3038603"/>
                <a:gd name="connsiteX4532" fmla="*/ 183212 w 3402569"/>
                <a:gd name="connsiteY4532" fmla="*/ 2498879 h 3038603"/>
                <a:gd name="connsiteX4533" fmla="*/ 49099 w 3402569"/>
                <a:gd name="connsiteY4533" fmla="*/ 2498879 h 3038603"/>
                <a:gd name="connsiteX4534" fmla="*/ 49099 w 3402569"/>
                <a:gd name="connsiteY4534" fmla="*/ 2498864 h 3038603"/>
                <a:gd name="connsiteX4535" fmla="*/ 183212 w 3402569"/>
                <a:gd name="connsiteY4535" fmla="*/ 2498864 h 3038603"/>
                <a:gd name="connsiteX4536" fmla="*/ 206906 w 3402569"/>
                <a:gd name="connsiteY4536" fmla="*/ 2475171 h 3038603"/>
                <a:gd name="connsiteX4537" fmla="*/ 206906 w 3402569"/>
                <a:gd name="connsiteY4537" fmla="*/ 2258067 h 3038603"/>
                <a:gd name="connsiteX4538" fmla="*/ 213611 w 3402569"/>
                <a:gd name="connsiteY4538" fmla="*/ 2258067 h 3038603"/>
                <a:gd name="connsiteX4539" fmla="*/ 213611 w 3402569"/>
                <a:gd name="connsiteY4539" fmla="*/ 2258054 h 3038603"/>
                <a:gd name="connsiteX4540" fmla="*/ 206906 w 3402569"/>
                <a:gd name="connsiteY4540" fmla="*/ 2258054 h 3038603"/>
                <a:gd name="connsiteX4541" fmla="*/ 206906 w 3402569"/>
                <a:gd name="connsiteY4541" fmla="*/ 2215612 h 3038603"/>
                <a:gd name="connsiteX4542" fmla="*/ 168162 w 3402569"/>
                <a:gd name="connsiteY4542" fmla="*/ 2164201 h 3038603"/>
                <a:gd name="connsiteX4543" fmla="*/ 166522 w 3402569"/>
                <a:gd name="connsiteY4543" fmla="*/ 2163456 h 3038603"/>
                <a:gd name="connsiteX4544" fmla="*/ 147001 w 3402569"/>
                <a:gd name="connsiteY4544" fmla="*/ 2142446 h 3038603"/>
                <a:gd name="connsiteX4545" fmla="*/ 146405 w 3402569"/>
                <a:gd name="connsiteY4545" fmla="*/ 2141253 h 3038603"/>
                <a:gd name="connsiteX4546" fmla="*/ 66980 w 3402569"/>
                <a:gd name="connsiteY4546" fmla="*/ 2141253 h 3038603"/>
                <a:gd name="connsiteX4547" fmla="*/ 66234 w 3402569"/>
                <a:gd name="connsiteY4547" fmla="*/ 2142446 h 3038603"/>
                <a:gd name="connsiteX4548" fmla="*/ 66222 w 3402569"/>
                <a:gd name="connsiteY4548" fmla="*/ 2142446 h 3038603"/>
                <a:gd name="connsiteX4549" fmla="*/ 66211 w 3402569"/>
                <a:gd name="connsiteY4549" fmla="*/ 2142446 h 3038603"/>
                <a:gd name="connsiteX4550" fmla="*/ 53122 w 3402569"/>
                <a:gd name="connsiteY4550" fmla="*/ 2142446 h 3038603"/>
                <a:gd name="connsiteX4551" fmla="*/ 53122 w 3402569"/>
                <a:gd name="connsiteY4551" fmla="*/ 2146619 h 3038603"/>
                <a:gd name="connsiteX4552" fmla="*/ 51035 w 3402569"/>
                <a:gd name="connsiteY4552" fmla="*/ 2148704 h 3038603"/>
                <a:gd name="connsiteX4553" fmla="*/ 49099 w 3402569"/>
                <a:gd name="connsiteY4553" fmla="*/ 2150493 h 3038603"/>
                <a:gd name="connsiteX4554" fmla="*/ 49099 w 3402569"/>
                <a:gd name="connsiteY4554" fmla="*/ 2158509 h 3038603"/>
                <a:gd name="connsiteX4555" fmla="*/ 47459 w 3402569"/>
                <a:gd name="connsiteY4555" fmla="*/ 2159701 h 3038603"/>
                <a:gd name="connsiteX4556" fmla="*/ 46862 w 3402569"/>
                <a:gd name="connsiteY4556" fmla="*/ 2159999 h 3038603"/>
                <a:gd name="connsiteX4557" fmla="*/ 46862 w 3402569"/>
                <a:gd name="connsiteY4557" fmla="*/ 2152280 h 3038603"/>
                <a:gd name="connsiteX4558" fmla="*/ 46862 w 3402569"/>
                <a:gd name="connsiteY4558" fmla="*/ 2147660 h 3038603"/>
                <a:gd name="connsiteX4559" fmla="*/ 49099 w 3402569"/>
                <a:gd name="connsiteY4559" fmla="*/ 2145426 h 3038603"/>
                <a:gd name="connsiteX4560" fmla="*/ 51780 w 3402569"/>
                <a:gd name="connsiteY4560" fmla="*/ 2142446 h 3038603"/>
                <a:gd name="connsiteX4561" fmla="*/ 52675 w 3402569"/>
                <a:gd name="connsiteY4561" fmla="*/ 2141253 h 3038603"/>
                <a:gd name="connsiteX4562" fmla="*/ 52664 w 3402569"/>
                <a:gd name="connsiteY4562" fmla="*/ 2141253 h 3038603"/>
                <a:gd name="connsiteX4563" fmla="*/ 52675 w 3402569"/>
                <a:gd name="connsiteY4563" fmla="*/ 2141239 h 3038603"/>
                <a:gd name="connsiteX4564" fmla="*/ 52664 w 3402569"/>
                <a:gd name="connsiteY4564" fmla="*/ 2141239 h 3038603"/>
                <a:gd name="connsiteX4565" fmla="*/ 52653 w 3402569"/>
                <a:gd name="connsiteY4565" fmla="*/ 2141239 h 3038603"/>
                <a:gd name="connsiteX4566" fmla="*/ 52664 w 3402569"/>
                <a:gd name="connsiteY4566" fmla="*/ 2141224 h 3038603"/>
                <a:gd name="connsiteX4567" fmla="*/ 52675 w 3402569"/>
                <a:gd name="connsiteY4567" fmla="*/ 2141209 h 3038603"/>
                <a:gd name="connsiteX4568" fmla="*/ 49099 w 3402569"/>
                <a:gd name="connsiteY4568" fmla="*/ 2141209 h 3038603"/>
                <a:gd name="connsiteX4569" fmla="*/ 49099 w 3402569"/>
                <a:gd name="connsiteY4569" fmla="*/ 2128885 h 3038603"/>
                <a:gd name="connsiteX4570" fmla="*/ 63403 w 3402569"/>
                <a:gd name="connsiteY4570" fmla="*/ 2128885 h 3038603"/>
                <a:gd name="connsiteX4571" fmla="*/ 63105 w 3402569"/>
                <a:gd name="connsiteY4571" fmla="*/ 2129928 h 3038603"/>
                <a:gd name="connsiteX4572" fmla="*/ 69663 w 3402569"/>
                <a:gd name="connsiteY4572" fmla="*/ 2129928 h 3038603"/>
                <a:gd name="connsiteX4573" fmla="*/ 69960 w 3402569"/>
                <a:gd name="connsiteY4573" fmla="*/ 2128885 h 3038603"/>
                <a:gd name="connsiteX4574" fmla="*/ 173973 w 3402569"/>
                <a:gd name="connsiteY4574" fmla="*/ 2128885 h 3038603"/>
                <a:gd name="connsiteX4575" fmla="*/ 175464 w 3402569"/>
                <a:gd name="connsiteY4575" fmla="*/ 2127396 h 3038603"/>
                <a:gd name="connsiteX4576" fmla="*/ 175464 w 3402569"/>
                <a:gd name="connsiteY4576" fmla="*/ 2127379 h 3038603"/>
                <a:gd name="connsiteX4577" fmla="*/ 173973 w 3402569"/>
                <a:gd name="connsiteY4577" fmla="*/ 2128870 h 3038603"/>
                <a:gd name="connsiteX4578" fmla="*/ 175464 w 3402569"/>
                <a:gd name="connsiteY4578" fmla="*/ 2127364 h 3038603"/>
                <a:gd name="connsiteX4579" fmla="*/ 175464 w 3402569"/>
                <a:gd name="connsiteY4579" fmla="*/ 2092077 h 3038603"/>
                <a:gd name="connsiteX4580" fmla="*/ 174718 w 3402569"/>
                <a:gd name="connsiteY4580" fmla="*/ 2090886 h 3038603"/>
                <a:gd name="connsiteX4581" fmla="*/ 173973 w 3402569"/>
                <a:gd name="connsiteY4581" fmla="*/ 2090588 h 3038603"/>
                <a:gd name="connsiteX4582" fmla="*/ 49099 w 3402569"/>
                <a:gd name="connsiteY4582" fmla="*/ 2090588 h 3038603"/>
                <a:gd name="connsiteX4583" fmla="*/ 49099 w 3402569"/>
                <a:gd name="connsiteY4583" fmla="*/ 2106235 h 3038603"/>
                <a:gd name="connsiteX4584" fmla="*/ 36730 w 3402569"/>
                <a:gd name="connsiteY4584" fmla="*/ 2106235 h 3038603"/>
                <a:gd name="connsiteX4585" fmla="*/ 36730 w 3402569"/>
                <a:gd name="connsiteY4585" fmla="*/ 2106220 h 3038603"/>
                <a:gd name="connsiteX4586" fmla="*/ 36730 w 3402569"/>
                <a:gd name="connsiteY4586" fmla="*/ 2106205 h 3038603"/>
                <a:gd name="connsiteX4587" fmla="*/ 36730 w 3402569"/>
                <a:gd name="connsiteY4587" fmla="*/ 2078219 h 3038603"/>
                <a:gd name="connsiteX4588" fmla="*/ 173973 w 3402569"/>
                <a:gd name="connsiteY4588" fmla="*/ 2078219 h 3038603"/>
                <a:gd name="connsiteX4589" fmla="*/ 187683 w 3402569"/>
                <a:gd name="connsiteY4589" fmla="*/ 2089992 h 3038603"/>
                <a:gd name="connsiteX4590" fmla="*/ 187683 w 3402569"/>
                <a:gd name="connsiteY4590" fmla="*/ 2090260 h 3038603"/>
                <a:gd name="connsiteX4591" fmla="*/ 187683 w 3402569"/>
                <a:gd name="connsiteY4591" fmla="*/ 2090275 h 3038603"/>
                <a:gd name="connsiteX4592" fmla="*/ 187683 w 3402569"/>
                <a:gd name="connsiteY4592" fmla="*/ 2090290 h 3038603"/>
                <a:gd name="connsiteX4593" fmla="*/ 187832 w 3402569"/>
                <a:gd name="connsiteY4593" fmla="*/ 2092077 h 3038603"/>
                <a:gd name="connsiteX4594" fmla="*/ 187832 w 3402569"/>
                <a:gd name="connsiteY4594" fmla="*/ 2127364 h 3038603"/>
                <a:gd name="connsiteX4595" fmla="*/ 187832 w 3402569"/>
                <a:gd name="connsiteY4595" fmla="*/ 2127379 h 3038603"/>
                <a:gd name="connsiteX4596" fmla="*/ 187832 w 3402569"/>
                <a:gd name="connsiteY4596" fmla="*/ 2127396 h 3038603"/>
                <a:gd name="connsiteX4597" fmla="*/ 186938 w 3402569"/>
                <a:gd name="connsiteY4597" fmla="*/ 2132163 h 3038603"/>
                <a:gd name="connsiteX4598" fmla="*/ 186639 w 3402569"/>
                <a:gd name="connsiteY4598" fmla="*/ 2132759 h 3038603"/>
                <a:gd name="connsiteX4599" fmla="*/ 173973 w 3402569"/>
                <a:gd name="connsiteY4599" fmla="*/ 2141253 h 3038603"/>
                <a:gd name="connsiteX4600" fmla="*/ 160882 w 3402569"/>
                <a:gd name="connsiteY4600" fmla="*/ 2141253 h 3038603"/>
                <a:gd name="connsiteX4601" fmla="*/ 160870 w 3402569"/>
                <a:gd name="connsiteY4601" fmla="*/ 2141253 h 3038603"/>
                <a:gd name="connsiteX4602" fmla="*/ 160860 w 3402569"/>
                <a:gd name="connsiteY4602" fmla="*/ 2141253 h 3038603"/>
                <a:gd name="connsiteX4603" fmla="*/ 161753 w 3402569"/>
                <a:gd name="connsiteY4603" fmla="*/ 2142446 h 3038603"/>
                <a:gd name="connsiteX4604" fmla="*/ 172633 w 3402569"/>
                <a:gd name="connsiteY4604" fmla="*/ 2152578 h 3038603"/>
                <a:gd name="connsiteX4605" fmla="*/ 216591 w 3402569"/>
                <a:gd name="connsiteY4605" fmla="*/ 2198327 h 3038603"/>
                <a:gd name="connsiteX4606" fmla="*/ 217635 w 3402569"/>
                <a:gd name="connsiteY4606" fmla="*/ 2202053 h 3038603"/>
                <a:gd name="connsiteX4607" fmla="*/ 219125 w 3402569"/>
                <a:gd name="connsiteY4607" fmla="*/ 2215612 h 3038603"/>
                <a:gd name="connsiteX4608" fmla="*/ 219125 w 3402569"/>
                <a:gd name="connsiteY4608" fmla="*/ 2242405 h 3038603"/>
                <a:gd name="connsiteX4609" fmla="*/ 219125 w 3402569"/>
                <a:gd name="connsiteY4609" fmla="*/ 2242420 h 3038603"/>
                <a:gd name="connsiteX4610" fmla="*/ 219125 w 3402569"/>
                <a:gd name="connsiteY4610" fmla="*/ 2242437 h 3038603"/>
                <a:gd name="connsiteX4611" fmla="*/ 242372 w 3402569"/>
                <a:gd name="connsiteY4611" fmla="*/ 2242437 h 3038603"/>
                <a:gd name="connsiteX4612" fmla="*/ 242370 w 3402569"/>
                <a:gd name="connsiteY4612" fmla="*/ 2242420 h 3038603"/>
                <a:gd name="connsiteX4613" fmla="*/ 242368 w 3402569"/>
                <a:gd name="connsiteY4613" fmla="*/ 2242405 h 3038603"/>
                <a:gd name="connsiteX4614" fmla="*/ 241775 w 3402569"/>
                <a:gd name="connsiteY4614" fmla="*/ 2238115 h 3038603"/>
                <a:gd name="connsiteX4615" fmla="*/ 241775 w 3402569"/>
                <a:gd name="connsiteY4615" fmla="*/ 2238098 h 3038603"/>
                <a:gd name="connsiteX4616" fmla="*/ 241775 w 3402569"/>
                <a:gd name="connsiteY4616" fmla="*/ 2238085 h 3038603"/>
                <a:gd name="connsiteX4617" fmla="*/ 241775 w 3402569"/>
                <a:gd name="connsiteY4617" fmla="*/ 2146022 h 3038603"/>
                <a:gd name="connsiteX4618" fmla="*/ 256380 w 3402569"/>
                <a:gd name="connsiteY4618" fmla="*/ 2121881 h 3038603"/>
                <a:gd name="connsiteX4619" fmla="*/ 256375 w 3402569"/>
                <a:gd name="connsiteY4619" fmla="*/ 2121872 h 3038603"/>
                <a:gd name="connsiteX4620" fmla="*/ 256370 w 3402569"/>
                <a:gd name="connsiteY4620" fmla="*/ 2121861 h 3038603"/>
                <a:gd name="connsiteX4621" fmla="*/ 252951 w 3402569"/>
                <a:gd name="connsiteY4621" fmla="*/ 2114729 h 3038603"/>
                <a:gd name="connsiteX4622" fmla="*/ 252951 w 3402569"/>
                <a:gd name="connsiteY4622" fmla="*/ 2114714 h 3038603"/>
                <a:gd name="connsiteX4623" fmla="*/ 252951 w 3402569"/>
                <a:gd name="connsiteY4623" fmla="*/ 2114698 h 3038603"/>
                <a:gd name="connsiteX4624" fmla="*/ 252951 w 3402569"/>
                <a:gd name="connsiteY4624" fmla="*/ 2102211 h 3038603"/>
                <a:gd name="connsiteX4625" fmla="*/ 261744 w 3402569"/>
                <a:gd name="connsiteY4625" fmla="*/ 2093270 h 3038603"/>
                <a:gd name="connsiteX4626" fmla="*/ 309429 w 3402569"/>
                <a:gd name="connsiteY4626" fmla="*/ 2093270 h 3038603"/>
                <a:gd name="connsiteX4627" fmla="*/ 312111 w 3402569"/>
                <a:gd name="connsiteY4627" fmla="*/ 2093717 h 3038603"/>
                <a:gd name="connsiteX4628" fmla="*/ 318073 w 3402569"/>
                <a:gd name="connsiteY4628" fmla="*/ 2099975 h 3038603"/>
                <a:gd name="connsiteX4629" fmla="*/ 318371 w 3402569"/>
                <a:gd name="connsiteY4629" fmla="*/ 2102211 h 3038603"/>
                <a:gd name="connsiteX4630" fmla="*/ 318371 w 3402569"/>
                <a:gd name="connsiteY4630" fmla="*/ 2114698 h 3038603"/>
                <a:gd name="connsiteX4631" fmla="*/ 318371 w 3402569"/>
                <a:gd name="connsiteY4631" fmla="*/ 2114714 h 3038603"/>
                <a:gd name="connsiteX4632" fmla="*/ 318371 w 3402569"/>
                <a:gd name="connsiteY4632" fmla="*/ 2114729 h 3038603"/>
                <a:gd name="connsiteX4633" fmla="*/ 317625 w 3402569"/>
                <a:gd name="connsiteY4633" fmla="*/ 2118305 h 3038603"/>
                <a:gd name="connsiteX4634" fmla="*/ 317178 w 3402569"/>
                <a:gd name="connsiteY4634" fmla="*/ 2119051 h 3038603"/>
                <a:gd name="connsiteX4635" fmla="*/ 314809 w 3402569"/>
                <a:gd name="connsiteY4635" fmla="*/ 2121863 h 3038603"/>
                <a:gd name="connsiteX4636" fmla="*/ 314801 w 3402569"/>
                <a:gd name="connsiteY4636" fmla="*/ 2121872 h 3038603"/>
                <a:gd name="connsiteX4637" fmla="*/ 314794 w 3402569"/>
                <a:gd name="connsiteY4637" fmla="*/ 2121881 h 3038603"/>
                <a:gd name="connsiteX4638" fmla="*/ 318669 w 3402569"/>
                <a:gd name="connsiteY4638" fmla="*/ 2124563 h 3038603"/>
                <a:gd name="connsiteX4639" fmla="*/ 324927 w 3402569"/>
                <a:gd name="connsiteY4639" fmla="*/ 2131268 h 3038603"/>
                <a:gd name="connsiteX4640" fmla="*/ 325076 w 3402569"/>
                <a:gd name="connsiteY4640" fmla="*/ 2131566 h 3038603"/>
                <a:gd name="connsiteX4641" fmla="*/ 325225 w 3402569"/>
                <a:gd name="connsiteY4641" fmla="*/ 2131717 h 3038603"/>
                <a:gd name="connsiteX4642" fmla="*/ 325374 w 3402569"/>
                <a:gd name="connsiteY4642" fmla="*/ 2131865 h 3038603"/>
                <a:gd name="connsiteX4643" fmla="*/ 329248 w 3402569"/>
                <a:gd name="connsiteY4643" fmla="*/ 2143786 h 3038603"/>
                <a:gd name="connsiteX4644" fmla="*/ 329398 w 3402569"/>
                <a:gd name="connsiteY4644" fmla="*/ 2146022 h 3038603"/>
                <a:gd name="connsiteX4645" fmla="*/ 329398 w 3402569"/>
                <a:gd name="connsiteY4645" fmla="*/ 2238085 h 3038603"/>
                <a:gd name="connsiteX4646" fmla="*/ 329398 w 3402569"/>
                <a:gd name="connsiteY4646" fmla="*/ 2238098 h 3038603"/>
                <a:gd name="connsiteX4647" fmla="*/ 329398 w 3402569"/>
                <a:gd name="connsiteY4647" fmla="*/ 2238115 h 3038603"/>
                <a:gd name="connsiteX4648" fmla="*/ 328805 w 3402569"/>
                <a:gd name="connsiteY4648" fmla="*/ 2242405 h 3038603"/>
                <a:gd name="connsiteX4649" fmla="*/ 328803 w 3402569"/>
                <a:gd name="connsiteY4649" fmla="*/ 2242420 h 3038603"/>
                <a:gd name="connsiteX4650" fmla="*/ 328801 w 3402569"/>
                <a:gd name="connsiteY4650" fmla="*/ 2242437 h 3038603"/>
                <a:gd name="connsiteX4651" fmla="*/ 333121 w 3402569"/>
                <a:gd name="connsiteY4651" fmla="*/ 2242437 h 3038603"/>
                <a:gd name="connsiteX4652" fmla="*/ 334164 w 3402569"/>
                <a:gd name="connsiteY4652" fmla="*/ 2245416 h 3038603"/>
                <a:gd name="connsiteX4653" fmla="*/ 336399 w 3402569"/>
                <a:gd name="connsiteY4653" fmla="*/ 2248993 h 3038603"/>
                <a:gd name="connsiteX4654" fmla="*/ 334612 w 3402569"/>
                <a:gd name="connsiteY4654" fmla="*/ 2251674 h 3038603"/>
                <a:gd name="connsiteX4655" fmla="*/ 331512 w 3402569"/>
                <a:gd name="connsiteY4655" fmla="*/ 2254774 h 3038603"/>
                <a:gd name="connsiteX4656" fmla="*/ 314571 w 3402569"/>
                <a:gd name="connsiteY4656" fmla="*/ 2254774 h 3038603"/>
                <a:gd name="connsiteX4657" fmla="*/ 322392 w 3402569"/>
                <a:gd name="connsiteY4657" fmla="*/ 2251823 h 3038603"/>
                <a:gd name="connsiteX4658" fmla="*/ 322541 w 3402569"/>
                <a:gd name="connsiteY4658" fmla="*/ 2251674 h 3038603"/>
                <a:gd name="connsiteX4659" fmla="*/ 327608 w 3402569"/>
                <a:gd name="connsiteY4659" fmla="*/ 2245416 h 3038603"/>
                <a:gd name="connsiteX4660" fmla="*/ 328799 w 3402569"/>
                <a:gd name="connsiteY4660" fmla="*/ 2242437 h 3038603"/>
                <a:gd name="connsiteX4661" fmla="*/ 328788 w 3402569"/>
                <a:gd name="connsiteY4661" fmla="*/ 2242437 h 3038603"/>
                <a:gd name="connsiteX4662" fmla="*/ 312707 w 3402569"/>
                <a:gd name="connsiteY4662" fmla="*/ 2242437 h 3038603"/>
                <a:gd name="connsiteX4663" fmla="*/ 312739 w 3402569"/>
                <a:gd name="connsiteY4663" fmla="*/ 2242405 h 3038603"/>
                <a:gd name="connsiteX4664" fmla="*/ 317029 w 3402569"/>
                <a:gd name="connsiteY4664" fmla="*/ 2238115 h 3038603"/>
                <a:gd name="connsiteX4665" fmla="*/ 317029 w 3402569"/>
                <a:gd name="connsiteY4665" fmla="*/ 2238098 h 3038603"/>
                <a:gd name="connsiteX4666" fmla="*/ 312722 w 3402569"/>
                <a:gd name="connsiteY4666" fmla="*/ 2242405 h 3038603"/>
                <a:gd name="connsiteX4667" fmla="*/ 317029 w 3402569"/>
                <a:gd name="connsiteY4667" fmla="*/ 2238085 h 3038603"/>
                <a:gd name="connsiteX4668" fmla="*/ 312707 w 3402569"/>
                <a:gd name="connsiteY4668" fmla="*/ 2242405 h 3038603"/>
                <a:gd name="connsiteX4669" fmla="*/ 317029 w 3402569"/>
                <a:gd name="connsiteY4669" fmla="*/ 2238069 h 3038603"/>
                <a:gd name="connsiteX4670" fmla="*/ 317029 w 3402569"/>
                <a:gd name="connsiteY4670" fmla="*/ 2146022 h 3038603"/>
                <a:gd name="connsiteX4671" fmla="*/ 306300 w 3402569"/>
                <a:gd name="connsiteY4671" fmla="*/ 2131566 h 3038603"/>
                <a:gd name="connsiteX4672" fmla="*/ 304660 w 3402569"/>
                <a:gd name="connsiteY4672" fmla="*/ 2130823 h 3038603"/>
                <a:gd name="connsiteX4673" fmla="*/ 298104 w 3402569"/>
                <a:gd name="connsiteY4673" fmla="*/ 2124563 h 3038603"/>
                <a:gd name="connsiteX4674" fmla="*/ 297359 w 3402569"/>
                <a:gd name="connsiteY4674" fmla="*/ 2123668 h 3038603"/>
                <a:gd name="connsiteX4675" fmla="*/ 273963 w 3402569"/>
                <a:gd name="connsiteY4675" fmla="*/ 2123668 h 3038603"/>
                <a:gd name="connsiteX4676" fmla="*/ 273218 w 3402569"/>
                <a:gd name="connsiteY4676" fmla="*/ 2124563 h 3038603"/>
                <a:gd name="connsiteX4677" fmla="*/ 272472 w 3402569"/>
                <a:gd name="connsiteY4677" fmla="*/ 2125458 h 3038603"/>
                <a:gd name="connsiteX4678" fmla="*/ 266662 w 3402569"/>
                <a:gd name="connsiteY4678" fmla="*/ 2130823 h 3038603"/>
                <a:gd name="connsiteX4679" fmla="*/ 265022 w 3402569"/>
                <a:gd name="connsiteY4679" fmla="*/ 2131566 h 3038603"/>
                <a:gd name="connsiteX4680" fmla="*/ 259808 w 3402569"/>
                <a:gd name="connsiteY4680" fmla="*/ 2134250 h 3038603"/>
                <a:gd name="connsiteX4681" fmla="*/ 253995 w 3402569"/>
                <a:gd name="connsiteY4681" fmla="*/ 2146022 h 3038603"/>
                <a:gd name="connsiteX4682" fmla="*/ 253995 w 3402569"/>
                <a:gd name="connsiteY4682" fmla="*/ 2238085 h 3038603"/>
                <a:gd name="connsiteX4683" fmla="*/ 255486 w 3402569"/>
                <a:gd name="connsiteY4683" fmla="*/ 2241378 h 3038603"/>
                <a:gd name="connsiteX4684" fmla="*/ 253995 w 3402569"/>
                <a:gd name="connsiteY4684" fmla="*/ 2238098 h 3038603"/>
                <a:gd name="connsiteX4685" fmla="*/ 253995 w 3402569"/>
                <a:gd name="connsiteY4685" fmla="*/ 2238115 h 3038603"/>
                <a:gd name="connsiteX4686" fmla="*/ 255486 w 3402569"/>
                <a:gd name="connsiteY4686" fmla="*/ 2241393 h 3038603"/>
                <a:gd name="connsiteX4687" fmla="*/ 258375 w 3402569"/>
                <a:gd name="connsiteY4687" fmla="*/ 2242405 h 3038603"/>
                <a:gd name="connsiteX4688" fmla="*/ 258466 w 3402569"/>
                <a:gd name="connsiteY4688" fmla="*/ 2242437 h 3038603"/>
                <a:gd name="connsiteX4689" fmla="*/ 242372 w 3402569"/>
                <a:gd name="connsiteY4689" fmla="*/ 2242437 h 3038603"/>
                <a:gd name="connsiteX4690" fmla="*/ 243565 w 3402569"/>
                <a:gd name="connsiteY4690" fmla="*/ 2245416 h 3038603"/>
                <a:gd name="connsiteX4691" fmla="*/ 248632 w 3402569"/>
                <a:gd name="connsiteY4691" fmla="*/ 2251674 h 3038603"/>
                <a:gd name="connsiteX4692" fmla="*/ 256013 w 3402569"/>
                <a:gd name="connsiteY4692" fmla="*/ 2254774 h 3038603"/>
                <a:gd name="connsiteX4693" fmla="*/ 219125 w 3402569"/>
                <a:gd name="connsiteY4693" fmla="*/ 2254774 h 3038603"/>
                <a:gd name="connsiteX4694" fmla="*/ 219125 w 3402569"/>
                <a:gd name="connsiteY4694" fmla="*/ 2254789 h 3038603"/>
                <a:gd name="connsiteX4695" fmla="*/ 256049 w 3402569"/>
                <a:gd name="connsiteY4695" fmla="*/ 2254789 h 3038603"/>
                <a:gd name="connsiteX4696" fmla="*/ 256082 w 3402569"/>
                <a:gd name="connsiteY4696" fmla="*/ 2254803 h 3038603"/>
                <a:gd name="connsiteX4697" fmla="*/ 219125 w 3402569"/>
                <a:gd name="connsiteY4697" fmla="*/ 2254803 h 3038603"/>
                <a:gd name="connsiteX4698" fmla="*/ 219125 w 3402569"/>
                <a:gd name="connsiteY4698" fmla="*/ 2313188 h 3038603"/>
                <a:gd name="connsiteX4699" fmla="*/ 219125 w 3402569"/>
                <a:gd name="connsiteY4699" fmla="*/ 2313205 h 3038603"/>
                <a:gd name="connsiteX4700" fmla="*/ 219125 w 3402569"/>
                <a:gd name="connsiteY4700" fmla="*/ 2313219 h 3038603"/>
                <a:gd name="connsiteX4701" fmla="*/ 219871 w 3402569"/>
                <a:gd name="connsiteY4701" fmla="*/ 2313219 h 3038603"/>
                <a:gd name="connsiteX4702" fmla="*/ 219871 w 3402569"/>
                <a:gd name="connsiteY4702" fmla="*/ 2317510 h 3038603"/>
                <a:gd name="connsiteX4703" fmla="*/ 213611 w 3402569"/>
                <a:gd name="connsiteY4703" fmla="*/ 2317510 h 3038603"/>
                <a:gd name="connsiteX4704" fmla="*/ 213611 w 3402569"/>
                <a:gd name="connsiteY4704" fmla="*/ 2317526 h 3038603"/>
                <a:gd name="connsiteX4705" fmla="*/ 219871 w 3402569"/>
                <a:gd name="connsiteY4705" fmla="*/ 2317526 h 3038603"/>
                <a:gd name="connsiteX4706" fmla="*/ 219871 w 3402569"/>
                <a:gd name="connsiteY4706" fmla="*/ 2325558 h 3038603"/>
                <a:gd name="connsiteX4707" fmla="*/ 219125 w 3402569"/>
                <a:gd name="connsiteY4707" fmla="*/ 2325558 h 3038603"/>
                <a:gd name="connsiteX4708" fmla="*/ 219125 w 3402569"/>
                <a:gd name="connsiteY4708" fmla="*/ 2325571 h 3038603"/>
                <a:gd name="connsiteX4709" fmla="*/ 219871 w 3402569"/>
                <a:gd name="connsiteY4709" fmla="*/ 2325571 h 3038603"/>
                <a:gd name="connsiteX4710" fmla="*/ 219871 w 3402569"/>
                <a:gd name="connsiteY4710" fmla="*/ 2325588 h 3038603"/>
                <a:gd name="connsiteX4711" fmla="*/ 219125 w 3402569"/>
                <a:gd name="connsiteY4711" fmla="*/ 2325588 h 3038603"/>
                <a:gd name="connsiteX4712" fmla="*/ 219125 w 3402569"/>
                <a:gd name="connsiteY4712" fmla="*/ 2428082 h 3038603"/>
                <a:gd name="connsiteX4713" fmla="*/ 431324 w 3402569"/>
                <a:gd name="connsiteY4713" fmla="*/ 2428082 h 3038603"/>
                <a:gd name="connsiteX4714" fmla="*/ 431324 w 3402569"/>
                <a:gd name="connsiteY4714" fmla="*/ 2428096 h 3038603"/>
                <a:gd name="connsiteX4715" fmla="*/ 219125 w 3402569"/>
                <a:gd name="connsiteY4715" fmla="*/ 2428096 h 3038603"/>
                <a:gd name="connsiteX4716" fmla="*/ 219125 w 3402569"/>
                <a:gd name="connsiteY4716" fmla="*/ 2428111 h 3038603"/>
                <a:gd name="connsiteX4717" fmla="*/ 226129 w 3402569"/>
                <a:gd name="connsiteY4717" fmla="*/ 2428111 h 3038603"/>
                <a:gd name="connsiteX4718" fmla="*/ 226129 w 3402569"/>
                <a:gd name="connsiteY4718" fmla="*/ 2440299 h 3038603"/>
                <a:gd name="connsiteX4719" fmla="*/ 219125 w 3402569"/>
                <a:gd name="connsiteY4719" fmla="*/ 2440299 h 3038603"/>
                <a:gd name="connsiteX4720" fmla="*/ 219125 w 3402569"/>
                <a:gd name="connsiteY4720" fmla="*/ 2440316 h 3038603"/>
                <a:gd name="connsiteX4721" fmla="*/ 226129 w 3402569"/>
                <a:gd name="connsiteY4721" fmla="*/ 2440316 h 3038603"/>
                <a:gd name="connsiteX4722" fmla="*/ 226129 w 3402569"/>
                <a:gd name="connsiteY4722" fmla="*/ 2440331 h 3038603"/>
                <a:gd name="connsiteX4723" fmla="*/ 219125 w 3402569"/>
                <a:gd name="connsiteY4723" fmla="*/ 2440331 h 3038603"/>
                <a:gd name="connsiteX4724" fmla="*/ 219125 w 3402569"/>
                <a:gd name="connsiteY4724" fmla="*/ 2475171 h 3038603"/>
                <a:gd name="connsiteX4725" fmla="*/ 210184 w 3402569"/>
                <a:gd name="connsiteY4725" fmla="*/ 2498864 h 3038603"/>
                <a:gd name="connsiteX4726" fmla="*/ 210186 w 3402569"/>
                <a:gd name="connsiteY4726" fmla="*/ 2498864 h 3038603"/>
                <a:gd name="connsiteX4727" fmla="*/ 219121 w 3402569"/>
                <a:gd name="connsiteY4727" fmla="*/ 2475185 h 3038603"/>
                <a:gd name="connsiteX4728" fmla="*/ 219121 w 3402569"/>
                <a:gd name="connsiteY4728" fmla="*/ 2475200 h 3038603"/>
                <a:gd name="connsiteX4729" fmla="*/ 210191 w 3402569"/>
                <a:gd name="connsiteY4729" fmla="*/ 2498864 h 3038603"/>
                <a:gd name="connsiteX4730" fmla="*/ 210190 w 3402569"/>
                <a:gd name="connsiteY4730" fmla="*/ 2498864 h 3038603"/>
                <a:gd name="connsiteX4731" fmla="*/ 210184 w 3402569"/>
                <a:gd name="connsiteY4731" fmla="*/ 2498879 h 3038603"/>
                <a:gd name="connsiteX4732" fmla="*/ 210190 w 3402569"/>
                <a:gd name="connsiteY4732" fmla="*/ 2498879 h 3038603"/>
                <a:gd name="connsiteX4733" fmla="*/ 210184 w 3402569"/>
                <a:gd name="connsiteY4733" fmla="*/ 2498894 h 3038603"/>
                <a:gd name="connsiteX4734" fmla="*/ 619981 w 3402569"/>
                <a:gd name="connsiteY4734" fmla="*/ 2498894 h 3038603"/>
                <a:gd name="connsiteX4735" fmla="*/ 619981 w 3402569"/>
                <a:gd name="connsiteY4735" fmla="*/ 2498879 h 3038603"/>
                <a:gd name="connsiteX4736" fmla="*/ 210190 w 3402569"/>
                <a:gd name="connsiteY4736" fmla="*/ 2498879 h 3038603"/>
                <a:gd name="connsiteX4737" fmla="*/ 210195 w 3402569"/>
                <a:gd name="connsiteY4737" fmla="*/ 2498864 h 3038603"/>
                <a:gd name="connsiteX4738" fmla="*/ 619981 w 3402569"/>
                <a:gd name="connsiteY4738" fmla="*/ 2498864 h 3038603"/>
                <a:gd name="connsiteX4739" fmla="*/ 619981 w 3402569"/>
                <a:gd name="connsiteY4739" fmla="*/ 2254803 h 3038603"/>
                <a:gd name="connsiteX4740" fmla="*/ 588539 w 3402569"/>
                <a:gd name="connsiteY4740" fmla="*/ 2254803 h 3038603"/>
                <a:gd name="connsiteX4741" fmla="*/ 588570 w 3402569"/>
                <a:gd name="connsiteY4741" fmla="*/ 2254789 h 3038603"/>
                <a:gd name="connsiteX4742" fmla="*/ 619981 w 3402569"/>
                <a:gd name="connsiteY4742" fmla="*/ 2254789 h 3038603"/>
                <a:gd name="connsiteX4743" fmla="*/ 619981 w 3402569"/>
                <a:gd name="connsiteY4743" fmla="*/ 2254774 h 3038603"/>
                <a:gd name="connsiteX4744" fmla="*/ 588609 w 3402569"/>
                <a:gd name="connsiteY4744" fmla="*/ 2254774 h 3038603"/>
                <a:gd name="connsiteX4745" fmla="*/ 588603 w 3402569"/>
                <a:gd name="connsiteY4745" fmla="*/ 2254774 h 3038603"/>
                <a:gd name="connsiteX4746" fmla="*/ 588545 w 3402569"/>
                <a:gd name="connsiteY4746" fmla="*/ 2254774 h 3038603"/>
                <a:gd name="connsiteX4747" fmla="*/ 588226 w 3402569"/>
                <a:gd name="connsiteY4747" fmla="*/ 2254803 h 3038603"/>
                <a:gd name="connsiteX4748" fmla="*/ 588216 w 3402569"/>
                <a:gd name="connsiteY4748" fmla="*/ 2254803 h 3038603"/>
                <a:gd name="connsiteX4749" fmla="*/ 585257 w 3402569"/>
                <a:gd name="connsiteY4749" fmla="*/ 2255072 h 3038603"/>
                <a:gd name="connsiteX4750" fmla="*/ 585267 w 3402569"/>
                <a:gd name="connsiteY4750" fmla="*/ 2255072 h 3038603"/>
                <a:gd name="connsiteX4751" fmla="*/ 588226 w 3402569"/>
                <a:gd name="connsiteY4751" fmla="*/ 2254803 h 3038603"/>
                <a:gd name="connsiteX4752" fmla="*/ 588381 w 3402569"/>
                <a:gd name="connsiteY4752" fmla="*/ 2254803 h 3038603"/>
                <a:gd name="connsiteX4753" fmla="*/ 588390 w 3402569"/>
                <a:gd name="connsiteY4753" fmla="*/ 2254803 h 3038603"/>
                <a:gd name="connsiteX4754" fmla="*/ 588535 w 3402569"/>
                <a:gd name="connsiteY4754" fmla="*/ 2254803 h 3038603"/>
                <a:gd name="connsiteX4755" fmla="*/ 585257 w 3402569"/>
                <a:gd name="connsiteY4755" fmla="*/ 2255102 h 3038603"/>
                <a:gd name="connsiteX4756" fmla="*/ 531014 w 3402569"/>
                <a:gd name="connsiteY4756" fmla="*/ 2255102 h 3038603"/>
                <a:gd name="connsiteX4757" fmla="*/ 527587 w 3402569"/>
                <a:gd name="connsiteY4757" fmla="*/ 2254803 h 3038603"/>
                <a:gd name="connsiteX4758" fmla="*/ 527748 w 3402569"/>
                <a:gd name="connsiteY4758" fmla="*/ 2254803 h 3038603"/>
                <a:gd name="connsiteX4759" fmla="*/ 531014 w 3402569"/>
                <a:gd name="connsiteY4759" fmla="*/ 2255087 h 3038603"/>
                <a:gd name="connsiteX4760" fmla="*/ 531024 w 3402569"/>
                <a:gd name="connsiteY4760" fmla="*/ 2255087 h 3038603"/>
                <a:gd name="connsiteX4761" fmla="*/ 527758 w 3402569"/>
                <a:gd name="connsiteY4761" fmla="*/ 2254803 h 3038603"/>
                <a:gd name="connsiteX4762" fmla="*/ 527921 w 3402569"/>
                <a:gd name="connsiteY4762" fmla="*/ 2254803 h 3038603"/>
                <a:gd name="connsiteX4763" fmla="*/ 527931 w 3402569"/>
                <a:gd name="connsiteY4763" fmla="*/ 2254803 h 3038603"/>
                <a:gd name="connsiteX4764" fmla="*/ 527770 w 3402569"/>
                <a:gd name="connsiteY4764" fmla="*/ 2254789 h 3038603"/>
                <a:gd name="connsiteX4765" fmla="*/ 527597 w 3402569"/>
                <a:gd name="connsiteY4765" fmla="*/ 2254774 h 3038603"/>
                <a:gd name="connsiteX4766" fmla="*/ 527587 w 3402569"/>
                <a:gd name="connsiteY4766" fmla="*/ 2254774 h 3038603"/>
                <a:gd name="connsiteX4767" fmla="*/ 527553 w 3402569"/>
                <a:gd name="connsiteY4767" fmla="*/ 2254774 h 3038603"/>
                <a:gd name="connsiteX4768" fmla="*/ 527510 w 3402569"/>
                <a:gd name="connsiteY4768" fmla="*/ 2254774 h 3038603"/>
                <a:gd name="connsiteX4769" fmla="*/ 526257 w 3402569"/>
                <a:gd name="connsiteY4769" fmla="*/ 2254358 h 3038603"/>
                <a:gd name="connsiteX4770" fmla="*/ 520891 w 3402569"/>
                <a:gd name="connsiteY4770" fmla="*/ 2251674 h 3038603"/>
                <a:gd name="connsiteX4771" fmla="*/ 520882 w 3402569"/>
                <a:gd name="connsiteY4771" fmla="*/ 2251674 h 3038603"/>
                <a:gd name="connsiteX4772" fmla="*/ 526248 w 3402569"/>
                <a:gd name="connsiteY4772" fmla="*/ 2254358 h 3038603"/>
                <a:gd name="connsiteX4773" fmla="*/ 527501 w 3402569"/>
                <a:gd name="connsiteY4773" fmla="*/ 2254774 h 3038603"/>
                <a:gd name="connsiteX4774" fmla="*/ 516449 w 3402569"/>
                <a:gd name="connsiteY4774" fmla="*/ 2254774 h 3038603"/>
                <a:gd name="connsiteX4775" fmla="*/ 516440 w 3402569"/>
                <a:gd name="connsiteY4775" fmla="*/ 2254774 h 3038603"/>
                <a:gd name="connsiteX4776" fmla="*/ 496153 w 3402569"/>
                <a:gd name="connsiteY4776" fmla="*/ 2254774 h 3038603"/>
                <a:gd name="connsiteX4777" fmla="*/ 495837 w 3402569"/>
                <a:gd name="connsiteY4777" fmla="*/ 2254803 h 3038603"/>
                <a:gd name="connsiteX4778" fmla="*/ 495976 w 3402569"/>
                <a:gd name="connsiteY4778" fmla="*/ 2254803 h 3038603"/>
                <a:gd name="connsiteX4779" fmla="*/ 495985 w 3402569"/>
                <a:gd name="connsiteY4779" fmla="*/ 2254803 h 3038603"/>
                <a:gd name="connsiteX4780" fmla="*/ 496144 w 3402569"/>
                <a:gd name="connsiteY4780" fmla="*/ 2254803 h 3038603"/>
                <a:gd name="connsiteX4781" fmla="*/ 494357 w 3402569"/>
                <a:gd name="connsiteY4781" fmla="*/ 2254952 h 3038603"/>
                <a:gd name="connsiteX4782" fmla="*/ 440114 w 3402569"/>
                <a:gd name="connsiteY4782" fmla="*/ 2254952 h 3038603"/>
                <a:gd name="connsiteX4783" fmla="*/ 438476 w 3402569"/>
                <a:gd name="connsiteY4783" fmla="*/ 2254803 h 3038603"/>
                <a:gd name="connsiteX4784" fmla="*/ 438630 w 3402569"/>
                <a:gd name="connsiteY4784" fmla="*/ 2254803 h 3038603"/>
                <a:gd name="connsiteX4785" fmla="*/ 440114 w 3402569"/>
                <a:gd name="connsiteY4785" fmla="*/ 2254938 h 3038603"/>
                <a:gd name="connsiteX4786" fmla="*/ 440025 w 3402569"/>
                <a:gd name="connsiteY4786" fmla="*/ 2254929 h 3038603"/>
                <a:gd name="connsiteX4787" fmla="*/ 438639 w 3402569"/>
                <a:gd name="connsiteY4787" fmla="*/ 2254803 h 3038603"/>
                <a:gd name="connsiteX4788" fmla="*/ 438766 w 3402569"/>
                <a:gd name="connsiteY4788" fmla="*/ 2254803 h 3038603"/>
                <a:gd name="connsiteX4789" fmla="*/ 438775 w 3402569"/>
                <a:gd name="connsiteY4789" fmla="*/ 2254803 h 3038603"/>
                <a:gd name="connsiteX4790" fmla="*/ 438775 w 3402569"/>
                <a:gd name="connsiteY4790" fmla="*/ 2254803 h 3038603"/>
                <a:gd name="connsiteX4791" fmla="*/ 438485 w 3402569"/>
                <a:gd name="connsiteY4791" fmla="*/ 2254774 h 3038603"/>
                <a:gd name="connsiteX4792" fmla="*/ 406958 w 3402569"/>
                <a:gd name="connsiteY4792" fmla="*/ 2254774 h 3038603"/>
                <a:gd name="connsiteX4793" fmla="*/ 406894 w 3402569"/>
                <a:gd name="connsiteY4793" fmla="*/ 2254774 h 3038603"/>
                <a:gd name="connsiteX4794" fmla="*/ 406590 w 3402569"/>
                <a:gd name="connsiteY4794" fmla="*/ 2254803 h 3038603"/>
                <a:gd name="connsiteX4795" fmla="*/ 406730 w 3402569"/>
                <a:gd name="connsiteY4795" fmla="*/ 2254803 h 3038603"/>
                <a:gd name="connsiteX4796" fmla="*/ 406739 w 3402569"/>
                <a:gd name="connsiteY4796" fmla="*/ 2254803 h 3038603"/>
                <a:gd name="connsiteX4797" fmla="*/ 406884 w 3402569"/>
                <a:gd name="connsiteY4797" fmla="*/ 2254803 h 3038603"/>
                <a:gd name="connsiteX4798" fmla="*/ 403606 w 3402569"/>
                <a:gd name="connsiteY4798" fmla="*/ 2255102 h 3038603"/>
                <a:gd name="connsiteX4799" fmla="*/ 348766 w 3402569"/>
                <a:gd name="connsiteY4799" fmla="*/ 2255102 h 3038603"/>
                <a:gd name="connsiteX4800" fmla="*/ 345936 w 3402569"/>
                <a:gd name="connsiteY4800" fmla="*/ 2254803 h 3038603"/>
                <a:gd name="connsiteX4801" fmla="*/ 346069 w 3402569"/>
                <a:gd name="connsiteY4801" fmla="*/ 2254803 h 3038603"/>
                <a:gd name="connsiteX4802" fmla="*/ 348766 w 3402569"/>
                <a:gd name="connsiteY4802" fmla="*/ 2255087 h 3038603"/>
                <a:gd name="connsiteX4803" fmla="*/ 348588 w 3402569"/>
                <a:gd name="connsiteY4803" fmla="*/ 2255068 h 3038603"/>
                <a:gd name="connsiteX4804" fmla="*/ 346078 w 3402569"/>
                <a:gd name="connsiteY4804" fmla="*/ 2254803 h 3038603"/>
                <a:gd name="connsiteX4805" fmla="*/ 346198 w 3402569"/>
                <a:gd name="connsiteY4805" fmla="*/ 2254803 h 3038603"/>
                <a:gd name="connsiteX4806" fmla="*/ 346207 w 3402569"/>
                <a:gd name="connsiteY4806" fmla="*/ 2254803 h 3038603"/>
                <a:gd name="connsiteX4807" fmla="*/ 346207 w 3402569"/>
                <a:gd name="connsiteY4807" fmla="*/ 2254803 h 3038603"/>
                <a:gd name="connsiteX4808" fmla="*/ 345945 w 3402569"/>
                <a:gd name="connsiteY4808" fmla="*/ 2254774 h 3038603"/>
                <a:gd name="connsiteX4809" fmla="*/ 331521 w 3402569"/>
                <a:gd name="connsiteY4809" fmla="*/ 2254774 h 3038603"/>
                <a:gd name="connsiteX4810" fmla="*/ 334621 w 3402569"/>
                <a:gd name="connsiteY4810" fmla="*/ 2251674 h 3038603"/>
                <a:gd name="connsiteX4811" fmla="*/ 336407 w 3402569"/>
                <a:gd name="connsiteY4811" fmla="*/ 2248993 h 3038603"/>
                <a:gd name="connsiteX4812" fmla="*/ 334172 w 3402569"/>
                <a:gd name="connsiteY4812" fmla="*/ 2245416 h 3038603"/>
                <a:gd name="connsiteX4813" fmla="*/ 333129 w 3402569"/>
                <a:gd name="connsiteY4813" fmla="*/ 2242437 h 3038603"/>
                <a:gd name="connsiteX4814" fmla="*/ 333123 w 3402569"/>
                <a:gd name="connsiteY4814" fmla="*/ 2242437 h 3038603"/>
                <a:gd name="connsiteX4815" fmla="*/ 333121 w 3402569"/>
                <a:gd name="connsiteY4815" fmla="*/ 2242420 h 3038603"/>
                <a:gd name="connsiteX4816" fmla="*/ 333118 w 3402569"/>
                <a:gd name="connsiteY4816" fmla="*/ 2242405 h 3038603"/>
                <a:gd name="connsiteX4817" fmla="*/ 332526 w 3402569"/>
                <a:gd name="connsiteY4817" fmla="*/ 2238264 h 3038603"/>
                <a:gd name="connsiteX4818" fmla="*/ 332526 w 3402569"/>
                <a:gd name="connsiteY4818" fmla="*/ 2238249 h 3038603"/>
                <a:gd name="connsiteX4819" fmla="*/ 332526 w 3402569"/>
                <a:gd name="connsiteY4819" fmla="*/ 2238233 h 3038603"/>
                <a:gd name="connsiteX4820" fmla="*/ 332526 w 3402569"/>
                <a:gd name="connsiteY4820" fmla="*/ 2146320 h 3038603"/>
                <a:gd name="connsiteX4821" fmla="*/ 333421 w 3402569"/>
                <a:gd name="connsiteY4821" fmla="*/ 2139615 h 3038603"/>
                <a:gd name="connsiteX4822" fmla="*/ 335210 w 3402569"/>
                <a:gd name="connsiteY4822" fmla="*/ 2134399 h 3038603"/>
                <a:gd name="connsiteX4823" fmla="*/ 347131 w 3402569"/>
                <a:gd name="connsiteY4823" fmla="*/ 2122030 h 3038603"/>
                <a:gd name="connsiteX4824" fmla="*/ 347126 w 3402569"/>
                <a:gd name="connsiteY4824" fmla="*/ 2122021 h 3038603"/>
                <a:gd name="connsiteX4825" fmla="*/ 347122 w 3402569"/>
                <a:gd name="connsiteY4825" fmla="*/ 2122011 h 3038603"/>
                <a:gd name="connsiteX4826" fmla="*/ 343702 w 3402569"/>
                <a:gd name="connsiteY4826" fmla="*/ 2115027 h 3038603"/>
                <a:gd name="connsiteX4827" fmla="*/ 343702 w 3402569"/>
                <a:gd name="connsiteY4827" fmla="*/ 2115012 h 3038603"/>
                <a:gd name="connsiteX4828" fmla="*/ 343702 w 3402569"/>
                <a:gd name="connsiteY4828" fmla="*/ 2114996 h 3038603"/>
                <a:gd name="connsiteX4829" fmla="*/ 343702 w 3402569"/>
                <a:gd name="connsiteY4829" fmla="*/ 2102360 h 3038603"/>
                <a:gd name="connsiteX4830" fmla="*/ 352644 w 3402569"/>
                <a:gd name="connsiteY4830" fmla="*/ 2093568 h 3038603"/>
                <a:gd name="connsiteX4831" fmla="*/ 400329 w 3402569"/>
                <a:gd name="connsiteY4831" fmla="*/ 2093568 h 3038603"/>
                <a:gd name="connsiteX4832" fmla="*/ 402118 w 3402569"/>
                <a:gd name="connsiteY4832" fmla="*/ 2093717 h 3038603"/>
                <a:gd name="connsiteX4833" fmla="*/ 408824 w 3402569"/>
                <a:gd name="connsiteY4833" fmla="*/ 2099975 h 3038603"/>
                <a:gd name="connsiteX4834" fmla="*/ 409122 w 3402569"/>
                <a:gd name="connsiteY4834" fmla="*/ 2102360 h 3038603"/>
                <a:gd name="connsiteX4835" fmla="*/ 409122 w 3402569"/>
                <a:gd name="connsiteY4835" fmla="*/ 2114996 h 3038603"/>
                <a:gd name="connsiteX4836" fmla="*/ 409122 w 3402569"/>
                <a:gd name="connsiteY4836" fmla="*/ 2115012 h 3038603"/>
                <a:gd name="connsiteX4837" fmla="*/ 409122 w 3402569"/>
                <a:gd name="connsiteY4837" fmla="*/ 2115027 h 3038603"/>
                <a:gd name="connsiteX4838" fmla="*/ 408674 w 3402569"/>
                <a:gd name="connsiteY4838" fmla="*/ 2117560 h 3038603"/>
                <a:gd name="connsiteX4839" fmla="*/ 408525 w 3402569"/>
                <a:gd name="connsiteY4839" fmla="*/ 2118305 h 3038603"/>
                <a:gd name="connsiteX4840" fmla="*/ 405710 w 3402569"/>
                <a:gd name="connsiteY4840" fmla="*/ 2122011 h 3038603"/>
                <a:gd name="connsiteX4841" fmla="*/ 405702 w 3402569"/>
                <a:gd name="connsiteY4841" fmla="*/ 2122021 h 3038603"/>
                <a:gd name="connsiteX4842" fmla="*/ 405695 w 3402569"/>
                <a:gd name="connsiteY4842" fmla="*/ 2122030 h 3038603"/>
                <a:gd name="connsiteX4843" fmla="*/ 409569 w 3402569"/>
                <a:gd name="connsiteY4843" fmla="*/ 2124563 h 3038603"/>
                <a:gd name="connsiteX4844" fmla="*/ 414189 w 3402569"/>
                <a:gd name="connsiteY4844" fmla="*/ 2129034 h 3038603"/>
                <a:gd name="connsiteX4845" fmla="*/ 420298 w 3402569"/>
                <a:gd name="connsiteY4845" fmla="*/ 2146320 h 3038603"/>
                <a:gd name="connsiteX4846" fmla="*/ 420298 w 3402569"/>
                <a:gd name="connsiteY4846" fmla="*/ 2238233 h 3038603"/>
                <a:gd name="connsiteX4847" fmla="*/ 420298 w 3402569"/>
                <a:gd name="connsiteY4847" fmla="*/ 2238249 h 3038603"/>
                <a:gd name="connsiteX4848" fmla="*/ 420298 w 3402569"/>
                <a:gd name="connsiteY4848" fmla="*/ 2238264 h 3038603"/>
                <a:gd name="connsiteX4849" fmla="*/ 419706 w 3402569"/>
                <a:gd name="connsiteY4849" fmla="*/ 2242405 h 3038603"/>
                <a:gd name="connsiteX4850" fmla="*/ 419703 w 3402569"/>
                <a:gd name="connsiteY4850" fmla="*/ 2242420 h 3038603"/>
                <a:gd name="connsiteX4851" fmla="*/ 419701 w 3402569"/>
                <a:gd name="connsiteY4851" fmla="*/ 2242437 h 3038603"/>
                <a:gd name="connsiteX4852" fmla="*/ 419708 w 3402569"/>
                <a:gd name="connsiteY4852" fmla="*/ 2242437 h 3038603"/>
                <a:gd name="connsiteX4853" fmla="*/ 424021 w 3402569"/>
                <a:gd name="connsiteY4853" fmla="*/ 2242437 h 3038603"/>
                <a:gd name="connsiteX4854" fmla="*/ 424319 w 3402569"/>
                <a:gd name="connsiteY4854" fmla="*/ 2243478 h 3038603"/>
                <a:gd name="connsiteX4855" fmla="*/ 423576 w 3402569"/>
                <a:gd name="connsiteY4855" fmla="*/ 2245416 h 3038603"/>
                <a:gd name="connsiteX4856" fmla="*/ 422532 w 3402569"/>
                <a:gd name="connsiteY4856" fmla="*/ 2247204 h 3038603"/>
                <a:gd name="connsiteX4857" fmla="*/ 421637 w 3402569"/>
                <a:gd name="connsiteY4857" fmla="*/ 2248396 h 3038603"/>
                <a:gd name="connsiteX4858" fmla="*/ 420296 w 3402569"/>
                <a:gd name="connsiteY4858" fmla="*/ 2249589 h 3038603"/>
                <a:gd name="connsiteX4859" fmla="*/ 418807 w 3402569"/>
                <a:gd name="connsiteY4859" fmla="*/ 2250482 h 3038603"/>
                <a:gd name="connsiteX4860" fmla="*/ 417912 w 3402569"/>
                <a:gd name="connsiteY4860" fmla="*/ 2250931 h 3038603"/>
                <a:gd name="connsiteX4861" fmla="*/ 415974 w 3402569"/>
                <a:gd name="connsiteY4861" fmla="*/ 2251674 h 3038603"/>
                <a:gd name="connsiteX4862" fmla="*/ 413740 w 3402569"/>
                <a:gd name="connsiteY4862" fmla="*/ 2251823 h 3038603"/>
                <a:gd name="connsiteX4863" fmla="*/ 413748 w 3402569"/>
                <a:gd name="connsiteY4863" fmla="*/ 2251823 h 3038603"/>
                <a:gd name="connsiteX4864" fmla="*/ 415982 w 3402569"/>
                <a:gd name="connsiteY4864" fmla="*/ 2251674 h 3038603"/>
                <a:gd name="connsiteX4865" fmla="*/ 417920 w 3402569"/>
                <a:gd name="connsiteY4865" fmla="*/ 2250931 h 3038603"/>
                <a:gd name="connsiteX4866" fmla="*/ 418816 w 3402569"/>
                <a:gd name="connsiteY4866" fmla="*/ 2250482 h 3038603"/>
                <a:gd name="connsiteX4867" fmla="*/ 420304 w 3402569"/>
                <a:gd name="connsiteY4867" fmla="*/ 2249589 h 3038603"/>
                <a:gd name="connsiteX4868" fmla="*/ 421645 w 3402569"/>
                <a:gd name="connsiteY4868" fmla="*/ 2248396 h 3038603"/>
                <a:gd name="connsiteX4869" fmla="*/ 422540 w 3402569"/>
                <a:gd name="connsiteY4869" fmla="*/ 2247204 h 3038603"/>
                <a:gd name="connsiteX4870" fmla="*/ 423584 w 3402569"/>
                <a:gd name="connsiteY4870" fmla="*/ 2245416 h 3038603"/>
                <a:gd name="connsiteX4871" fmla="*/ 424327 w 3402569"/>
                <a:gd name="connsiteY4871" fmla="*/ 2243478 h 3038603"/>
                <a:gd name="connsiteX4872" fmla="*/ 424029 w 3402569"/>
                <a:gd name="connsiteY4872" fmla="*/ 2242437 h 3038603"/>
                <a:gd name="connsiteX4873" fmla="*/ 424023 w 3402569"/>
                <a:gd name="connsiteY4873" fmla="*/ 2242437 h 3038603"/>
                <a:gd name="connsiteX4874" fmla="*/ 424021 w 3402569"/>
                <a:gd name="connsiteY4874" fmla="*/ 2242420 h 3038603"/>
                <a:gd name="connsiteX4875" fmla="*/ 424019 w 3402569"/>
                <a:gd name="connsiteY4875" fmla="*/ 2242405 h 3038603"/>
                <a:gd name="connsiteX4876" fmla="*/ 423427 w 3402569"/>
                <a:gd name="connsiteY4876" fmla="*/ 2238115 h 3038603"/>
                <a:gd name="connsiteX4877" fmla="*/ 423427 w 3402569"/>
                <a:gd name="connsiteY4877" fmla="*/ 2238098 h 3038603"/>
                <a:gd name="connsiteX4878" fmla="*/ 423427 w 3402569"/>
                <a:gd name="connsiteY4878" fmla="*/ 2238085 h 3038603"/>
                <a:gd name="connsiteX4879" fmla="*/ 423427 w 3402569"/>
                <a:gd name="connsiteY4879" fmla="*/ 2146022 h 3038603"/>
                <a:gd name="connsiteX4880" fmla="*/ 423874 w 3402569"/>
                <a:gd name="connsiteY4880" fmla="*/ 2141999 h 3038603"/>
                <a:gd name="connsiteX4881" fmla="*/ 423874 w 3402569"/>
                <a:gd name="connsiteY4881" fmla="*/ 2141984 h 3038603"/>
                <a:gd name="connsiteX4882" fmla="*/ 423874 w 3402569"/>
                <a:gd name="connsiteY4882" fmla="*/ 2141969 h 3038603"/>
                <a:gd name="connsiteX4883" fmla="*/ 423874 w 3402569"/>
                <a:gd name="connsiteY4883" fmla="*/ 2141850 h 3038603"/>
                <a:gd name="connsiteX4884" fmla="*/ 426856 w 3402569"/>
                <a:gd name="connsiteY4884" fmla="*/ 2133057 h 3038603"/>
                <a:gd name="connsiteX4885" fmla="*/ 438031 w 3402569"/>
                <a:gd name="connsiteY4885" fmla="*/ 2121881 h 3038603"/>
                <a:gd name="connsiteX4886" fmla="*/ 438026 w 3402569"/>
                <a:gd name="connsiteY4886" fmla="*/ 2121872 h 3038603"/>
                <a:gd name="connsiteX4887" fmla="*/ 438022 w 3402569"/>
                <a:gd name="connsiteY4887" fmla="*/ 2121862 h 3038603"/>
                <a:gd name="connsiteX4888" fmla="*/ 434604 w 3402569"/>
                <a:gd name="connsiteY4888" fmla="*/ 2114729 h 3038603"/>
                <a:gd name="connsiteX4889" fmla="*/ 434604 w 3402569"/>
                <a:gd name="connsiteY4889" fmla="*/ 2114714 h 3038603"/>
                <a:gd name="connsiteX4890" fmla="*/ 434604 w 3402569"/>
                <a:gd name="connsiteY4890" fmla="*/ 2114698 h 3038603"/>
                <a:gd name="connsiteX4891" fmla="*/ 434604 w 3402569"/>
                <a:gd name="connsiteY4891" fmla="*/ 2102211 h 3038603"/>
                <a:gd name="connsiteX4892" fmla="*/ 443395 w 3402569"/>
                <a:gd name="connsiteY4892" fmla="*/ 2093270 h 3038603"/>
                <a:gd name="connsiteX4893" fmla="*/ 480918 w 3402569"/>
                <a:gd name="connsiteY4893" fmla="*/ 2093270 h 3038603"/>
                <a:gd name="connsiteX4894" fmla="*/ 480501 w 3402569"/>
                <a:gd name="connsiteY4894" fmla="*/ 2093687 h 3038603"/>
                <a:gd name="connsiteX4895" fmla="*/ 474243 w 3402569"/>
                <a:gd name="connsiteY4895" fmla="*/ 2099945 h 3038603"/>
                <a:gd name="connsiteX4896" fmla="*/ 468579 w 3402569"/>
                <a:gd name="connsiteY4896" fmla="*/ 2105609 h 3038603"/>
                <a:gd name="connsiteX4897" fmla="*/ 468594 w 3402569"/>
                <a:gd name="connsiteY4897" fmla="*/ 2105609 h 3038603"/>
                <a:gd name="connsiteX4898" fmla="*/ 487653 w 3402569"/>
                <a:gd name="connsiteY4898" fmla="*/ 2105609 h 3038603"/>
                <a:gd name="connsiteX4899" fmla="*/ 487653 w 3402569"/>
                <a:gd name="connsiteY4899" fmla="*/ 2105624 h 3038603"/>
                <a:gd name="connsiteX4900" fmla="*/ 487653 w 3402569"/>
                <a:gd name="connsiteY4900" fmla="*/ 2105638 h 3038603"/>
                <a:gd name="connsiteX4901" fmla="*/ 446824 w 3402569"/>
                <a:gd name="connsiteY4901" fmla="*/ 2105638 h 3038603"/>
                <a:gd name="connsiteX4902" fmla="*/ 446824 w 3402569"/>
                <a:gd name="connsiteY4902" fmla="*/ 2111270 h 3038603"/>
                <a:gd name="connsiteX4903" fmla="*/ 446824 w 3402569"/>
                <a:gd name="connsiteY4903" fmla="*/ 2111287 h 3038603"/>
                <a:gd name="connsiteX4904" fmla="*/ 446824 w 3402569"/>
                <a:gd name="connsiteY4904" fmla="*/ 2111300 h 3038603"/>
                <a:gd name="connsiteX4905" fmla="*/ 487653 w 3402569"/>
                <a:gd name="connsiteY4905" fmla="*/ 2111300 h 3038603"/>
                <a:gd name="connsiteX4906" fmla="*/ 487653 w 3402569"/>
                <a:gd name="connsiteY4906" fmla="*/ 2111287 h 3038603"/>
                <a:gd name="connsiteX4907" fmla="*/ 487653 w 3402569"/>
                <a:gd name="connsiteY4907" fmla="*/ 2111270 h 3038603"/>
                <a:gd name="connsiteX4908" fmla="*/ 487653 w 3402569"/>
                <a:gd name="connsiteY4908" fmla="*/ 2108902 h 3038603"/>
                <a:gd name="connsiteX4909" fmla="*/ 487653 w 3402569"/>
                <a:gd name="connsiteY4909" fmla="*/ 2108887 h 3038603"/>
                <a:gd name="connsiteX4910" fmla="*/ 488995 w 3402569"/>
                <a:gd name="connsiteY4910" fmla="*/ 2109036 h 3038603"/>
                <a:gd name="connsiteX4911" fmla="*/ 491378 w 3402569"/>
                <a:gd name="connsiteY4911" fmla="*/ 2109632 h 3038603"/>
                <a:gd name="connsiteX4912" fmla="*/ 492273 w 3402569"/>
                <a:gd name="connsiteY4912" fmla="*/ 2110229 h 3038603"/>
                <a:gd name="connsiteX4913" fmla="*/ 492571 w 3402569"/>
                <a:gd name="connsiteY4913" fmla="*/ 2110674 h 3038603"/>
                <a:gd name="connsiteX4914" fmla="*/ 492720 w 3402569"/>
                <a:gd name="connsiteY4914" fmla="*/ 2111121 h 3038603"/>
                <a:gd name="connsiteX4915" fmla="*/ 492869 w 3402569"/>
                <a:gd name="connsiteY4915" fmla="*/ 2112016 h 3038603"/>
                <a:gd name="connsiteX4916" fmla="*/ 493168 w 3402569"/>
                <a:gd name="connsiteY4916" fmla="*/ 2114401 h 3038603"/>
                <a:gd name="connsiteX4917" fmla="*/ 494509 w 3402569"/>
                <a:gd name="connsiteY4917" fmla="*/ 2118276 h 3038603"/>
                <a:gd name="connsiteX4918" fmla="*/ 494504 w 3402569"/>
                <a:gd name="connsiteY4918" fmla="*/ 2118276 h 3038603"/>
                <a:gd name="connsiteX4919" fmla="*/ 487802 w 3402569"/>
                <a:gd name="connsiteY4919" fmla="*/ 2118276 h 3038603"/>
                <a:gd name="connsiteX4920" fmla="*/ 487807 w 3402569"/>
                <a:gd name="connsiteY4920" fmla="*/ 2118290 h 3038603"/>
                <a:gd name="connsiteX4921" fmla="*/ 487951 w 3402569"/>
                <a:gd name="connsiteY4921" fmla="*/ 2118723 h 3038603"/>
                <a:gd name="connsiteX4922" fmla="*/ 487951 w 3402569"/>
                <a:gd name="connsiteY4922" fmla="*/ 2118738 h 3038603"/>
                <a:gd name="connsiteX4923" fmla="*/ 487951 w 3402569"/>
                <a:gd name="connsiteY4923" fmla="*/ 2118872 h 3038603"/>
                <a:gd name="connsiteX4924" fmla="*/ 488100 w 3402569"/>
                <a:gd name="connsiteY4924" fmla="*/ 2119317 h 3038603"/>
                <a:gd name="connsiteX4925" fmla="*/ 488846 w 3402569"/>
                <a:gd name="connsiteY4925" fmla="*/ 2120957 h 3038603"/>
                <a:gd name="connsiteX4926" fmla="*/ 490635 w 3402569"/>
                <a:gd name="connsiteY4926" fmla="*/ 2124534 h 3038603"/>
                <a:gd name="connsiteX4927" fmla="*/ 490628 w 3402569"/>
                <a:gd name="connsiteY4927" fmla="*/ 2124534 h 3038603"/>
                <a:gd name="connsiteX4928" fmla="*/ 479755 w 3402569"/>
                <a:gd name="connsiteY4928" fmla="*/ 2124534 h 3038603"/>
                <a:gd name="connsiteX4929" fmla="*/ 479012 w 3402569"/>
                <a:gd name="connsiteY4929" fmla="*/ 2123639 h 3038603"/>
                <a:gd name="connsiteX4930" fmla="*/ 455614 w 3402569"/>
                <a:gd name="connsiteY4930" fmla="*/ 2123639 h 3038603"/>
                <a:gd name="connsiteX4931" fmla="*/ 454871 w 3402569"/>
                <a:gd name="connsiteY4931" fmla="*/ 2124534 h 3038603"/>
                <a:gd name="connsiteX4932" fmla="*/ 450102 w 3402569"/>
                <a:gd name="connsiteY4932" fmla="*/ 2129302 h 3038603"/>
                <a:gd name="connsiteX4933" fmla="*/ 449655 w 3402569"/>
                <a:gd name="connsiteY4933" fmla="*/ 2129615 h 3038603"/>
                <a:gd name="connsiteX4934" fmla="*/ 450102 w 3402569"/>
                <a:gd name="connsiteY4934" fmla="*/ 2129317 h 3038603"/>
                <a:gd name="connsiteX4935" fmla="*/ 454871 w 3402569"/>
                <a:gd name="connsiteY4935" fmla="*/ 2124548 h 3038603"/>
                <a:gd name="connsiteX4936" fmla="*/ 455614 w 3402569"/>
                <a:gd name="connsiteY4936" fmla="*/ 2123654 h 3038603"/>
                <a:gd name="connsiteX4937" fmla="*/ 479012 w 3402569"/>
                <a:gd name="connsiteY4937" fmla="*/ 2123654 h 3038603"/>
                <a:gd name="connsiteX4938" fmla="*/ 479755 w 3402569"/>
                <a:gd name="connsiteY4938" fmla="*/ 2124548 h 3038603"/>
                <a:gd name="connsiteX4939" fmla="*/ 486313 w 3402569"/>
                <a:gd name="connsiteY4939" fmla="*/ 2130808 h 3038603"/>
                <a:gd name="connsiteX4940" fmla="*/ 487951 w 3402569"/>
                <a:gd name="connsiteY4940" fmla="*/ 2131552 h 3038603"/>
                <a:gd name="connsiteX4941" fmla="*/ 498682 w 3402569"/>
                <a:gd name="connsiteY4941" fmla="*/ 2146007 h 3038603"/>
                <a:gd name="connsiteX4942" fmla="*/ 498682 w 3402569"/>
                <a:gd name="connsiteY4942" fmla="*/ 2146022 h 3038603"/>
                <a:gd name="connsiteX4943" fmla="*/ 487951 w 3402569"/>
                <a:gd name="connsiteY4943" fmla="*/ 2131566 h 3038603"/>
                <a:gd name="connsiteX4944" fmla="*/ 486313 w 3402569"/>
                <a:gd name="connsiteY4944" fmla="*/ 2130823 h 3038603"/>
                <a:gd name="connsiteX4945" fmla="*/ 479755 w 3402569"/>
                <a:gd name="connsiteY4945" fmla="*/ 2124563 h 3038603"/>
                <a:gd name="connsiteX4946" fmla="*/ 479012 w 3402569"/>
                <a:gd name="connsiteY4946" fmla="*/ 2123668 h 3038603"/>
                <a:gd name="connsiteX4947" fmla="*/ 455614 w 3402569"/>
                <a:gd name="connsiteY4947" fmla="*/ 2123668 h 3038603"/>
                <a:gd name="connsiteX4948" fmla="*/ 454871 w 3402569"/>
                <a:gd name="connsiteY4948" fmla="*/ 2124563 h 3038603"/>
                <a:gd name="connsiteX4949" fmla="*/ 450102 w 3402569"/>
                <a:gd name="connsiteY4949" fmla="*/ 2129332 h 3038603"/>
                <a:gd name="connsiteX4950" fmla="*/ 449655 w 3402569"/>
                <a:gd name="connsiteY4950" fmla="*/ 2129630 h 3038603"/>
                <a:gd name="connsiteX4951" fmla="*/ 448313 w 3402569"/>
                <a:gd name="connsiteY4951" fmla="*/ 2130823 h 3038603"/>
                <a:gd name="connsiteX4952" fmla="*/ 448015 w 3402569"/>
                <a:gd name="connsiteY4952" fmla="*/ 2130972 h 3038603"/>
                <a:gd name="connsiteX4953" fmla="*/ 447866 w 3402569"/>
                <a:gd name="connsiteY4953" fmla="*/ 2130972 h 3038603"/>
                <a:gd name="connsiteX4954" fmla="*/ 446675 w 3402569"/>
                <a:gd name="connsiteY4954" fmla="*/ 2131566 h 3038603"/>
                <a:gd name="connsiteX4955" fmla="*/ 435646 w 3402569"/>
                <a:gd name="connsiteY4955" fmla="*/ 2146022 h 3038603"/>
                <a:gd name="connsiteX4956" fmla="*/ 435646 w 3402569"/>
                <a:gd name="connsiteY4956" fmla="*/ 2238069 h 3038603"/>
                <a:gd name="connsiteX4957" fmla="*/ 440117 w 3402569"/>
                <a:gd name="connsiteY4957" fmla="*/ 2242405 h 3038603"/>
                <a:gd name="connsiteX4958" fmla="*/ 494358 w 3402569"/>
                <a:gd name="connsiteY4958" fmla="*/ 2242405 h 3038603"/>
                <a:gd name="connsiteX4959" fmla="*/ 494360 w 3402569"/>
                <a:gd name="connsiteY4959" fmla="*/ 2242405 h 3038603"/>
                <a:gd name="connsiteX4960" fmla="*/ 494373 w 3402569"/>
                <a:gd name="connsiteY4960" fmla="*/ 2242405 h 3038603"/>
                <a:gd name="connsiteX4961" fmla="*/ 498680 w 3402569"/>
                <a:gd name="connsiteY4961" fmla="*/ 2238098 h 3038603"/>
                <a:gd name="connsiteX4962" fmla="*/ 498680 w 3402569"/>
                <a:gd name="connsiteY4962" fmla="*/ 2238115 h 3038603"/>
                <a:gd name="connsiteX4963" fmla="*/ 494390 w 3402569"/>
                <a:gd name="connsiteY4963" fmla="*/ 2242405 h 3038603"/>
                <a:gd name="connsiteX4964" fmla="*/ 494398 w 3402569"/>
                <a:gd name="connsiteY4964" fmla="*/ 2242405 h 3038603"/>
                <a:gd name="connsiteX4965" fmla="*/ 494383 w 3402569"/>
                <a:gd name="connsiteY4965" fmla="*/ 2242420 h 3038603"/>
                <a:gd name="connsiteX4966" fmla="*/ 494366 w 3402569"/>
                <a:gd name="connsiteY4966" fmla="*/ 2242437 h 3038603"/>
                <a:gd name="connsiteX4967" fmla="*/ 510443 w 3402569"/>
                <a:gd name="connsiteY4967" fmla="*/ 2242437 h 3038603"/>
                <a:gd name="connsiteX4968" fmla="*/ 510447 w 3402569"/>
                <a:gd name="connsiteY4968" fmla="*/ 2242437 h 3038603"/>
                <a:gd name="connsiteX4969" fmla="*/ 510451 w 3402569"/>
                <a:gd name="connsiteY4969" fmla="*/ 2242437 h 3038603"/>
                <a:gd name="connsiteX4970" fmla="*/ 510452 w 3402569"/>
                <a:gd name="connsiteY4970" fmla="*/ 2242437 h 3038603"/>
                <a:gd name="connsiteX4971" fmla="*/ 510311 w 3402569"/>
                <a:gd name="connsiteY4971" fmla="*/ 2243002 h 3038603"/>
                <a:gd name="connsiteX4972" fmla="*/ 510309 w 3402569"/>
                <a:gd name="connsiteY4972" fmla="*/ 2243004 h 3038603"/>
                <a:gd name="connsiteX4973" fmla="*/ 510302 w 3402569"/>
                <a:gd name="connsiteY4973" fmla="*/ 2243031 h 3038603"/>
                <a:gd name="connsiteX4974" fmla="*/ 510153 w 3402569"/>
                <a:gd name="connsiteY4974" fmla="*/ 2243180 h 3038603"/>
                <a:gd name="connsiteX4975" fmla="*/ 509258 w 3402569"/>
                <a:gd name="connsiteY4975" fmla="*/ 2245416 h 3038603"/>
                <a:gd name="connsiteX4976" fmla="*/ 504191 w 3402569"/>
                <a:gd name="connsiteY4976" fmla="*/ 2251674 h 3038603"/>
                <a:gd name="connsiteX4977" fmla="*/ 504071 w 3402569"/>
                <a:gd name="connsiteY4977" fmla="*/ 2251794 h 3038603"/>
                <a:gd name="connsiteX4978" fmla="*/ 504080 w 3402569"/>
                <a:gd name="connsiteY4978" fmla="*/ 2251794 h 3038603"/>
                <a:gd name="connsiteX4979" fmla="*/ 504200 w 3402569"/>
                <a:gd name="connsiteY4979" fmla="*/ 2251674 h 3038603"/>
                <a:gd name="connsiteX4980" fmla="*/ 509267 w 3402569"/>
                <a:gd name="connsiteY4980" fmla="*/ 2245416 h 3038603"/>
                <a:gd name="connsiteX4981" fmla="*/ 510162 w 3402569"/>
                <a:gd name="connsiteY4981" fmla="*/ 2243180 h 3038603"/>
                <a:gd name="connsiteX4982" fmla="*/ 510311 w 3402569"/>
                <a:gd name="connsiteY4982" fmla="*/ 2243031 h 3038603"/>
                <a:gd name="connsiteX4983" fmla="*/ 510460 w 3402569"/>
                <a:gd name="connsiteY4983" fmla="*/ 2242437 h 3038603"/>
                <a:gd name="connsiteX4984" fmla="*/ 514773 w 3402569"/>
                <a:gd name="connsiteY4984" fmla="*/ 2242437 h 3038603"/>
                <a:gd name="connsiteX4985" fmla="*/ 514782 w 3402569"/>
                <a:gd name="connsiteY4985" fmla="*/ 2242437 h 3038603"/>
                <a:gd name="connsiteX4986" fmla="*/ 514784 w 3402569"/>
                <a:gd name="connsiteY4986" fmla="*/ 2242437 h 3038603"/>
                <a:gd name="connsiteX4987" fmla="*/ 529228 w 3402569"/>
                <a:gd name="connsiteY4987" fmla="*/ 2242437 h 3038603"/>
                <a:gd name="connsiteX4988" fmla="*/ 531015 w 3402569"/>
                <a:gd name="connsiteY4988" fmla="*/ 2242733 h 3038603"/>
                <a:gd name="connsiteX4989" fmla="*/ 531025 w 3402569"/>
                <a:gd name="connsiteY4989" fmla="*/ 2242733 h 3038603"/>
                <a:gd name="connsiteX4990" fmla="*/ 529237 w 3402569"/>
                <a:gd name="connsiteY4990" fmla="*/ 2242437 h 3038603"/>
                <a:gd name="connsiteX4991" fmla="*/ 529228 w 3402569"/>
                <a:gd name="connsiteY4991" fmla="*/ 2242437 h 3038603"/>
                <a:gd name="connsiteX4992" fmla="*/ 529207 w 3402569"/>
                <a:gd name="connsiteY4992" fmla="*/ 2242405 h 3038603"/>
                <a:gd name="connsiteX4993" fmla="*/ 526546 w 3402569"/>
                <a:gd name="connsiteY4993" fmla="*/ 2238264 h 3038603"/>
                <a:gd name="connsiteX4994" fmla="*/ 526546 w 3402569"/>
                <a:gd name="connsiteY4994" fmla="*/ 2238249 h 3038603"/>
                <a:gd name="connsiteX4995" fmla="*/ 529218 w 3402569"/>
                <a:gd name="connsiteY4995" fmla="*/ 2242405 h 3038603"/>
                <a:gd name="connsiteX4996" fmla="*/ 529228 w 3402569"/>
                <a:gd name="connsiteY4996" fmla="*/ 2242420 h 3038603"/>
                <a:gd name="connsiteX4997" fmla="*/ 539360 w 3402569"/>
                <a:gd name="connsiteY4997" fmla="*/ 2242420 h 3038603"/>
                <a:gd name="connsiteX4998" fmla="*/ 539360 w 3402569"/>
                <a:gd name="connsiteY4998" fmla="*/ 2242437 h 3038603"/>
                <a:gd name="connsiteX4999" fmla="*/ 539369 w 3402569"/>
                <a:gd name="connsiteY4999" fmla="*/ 2242437 h 3038603"/>
                <a:gd name="connsiteX5000" fmla="*/ 539369 w 3402569"/>
                <a:gd name="connsiteY5000" fmla="*/ 2242420 h 3038603"/>
                <a:gd name="connsiteX5001" fmla="*/ 539361 w 3402569"/>
                <a:gd name="connsiteY5001" fmla="*/ 2242420 h 3038603"/>
                <a:gd name="connsiteX5002" fmla="*/ 539361 w 3402569"/>
                <a:gd name="connsiteY5002" fmla="*/ 2242405 h 3038603"/>
                <a:gd name="connsiteX5003" fmla="*/ 586897 w 3402569"/>
                <a:gd name="connsiteY5003" fmla="*/ 2242405 h 3038603"/>
                <a:gd name="connsiteX5004" fmla="*/ 589581 w 3402569"/>
                <a:gd name="connsiteY5004" fmla="*/ 2238233 h 3038603"/>
                <a:gd name="connsiteX5005" fmla="*/ 589581 w 3402569"/>
                <a:gd name="connsiteY5005" fmla="*/ 2191009 h 3038603"/>
                <a:gd name="connsiteX5006" fmla="*/ 589581 w 3402569"/>
                <a:gd name="connsiteY5006" fmla="*/ 2190995 h 3038603"/>
                <a:gd name="connsiteX5007" fmla="*/ 601949 w 3402569"/>
                <a:gd name="connsiteY5007" fmla="*/ 2178626 h 3038603"/>
                <a:gd name="connsiteX5008" fmla="*/ 601949 w 3402569"/>
                <a:gd name="connsiteY5008" fmla="*/ 2178643 h 3038603"/>
                <a:gd name="connsiteX5009" fmla="*/ 601949 w 3402569"/>
                <a:gd name="connsiteY5009" fmla="*/ 2238233 h 3038603"/>
                <a:gd name="connsiteX5010" fmla="*/ 601354 w 3402569"/>
                <a:gd name="connsiteY5010" fmla="*/ 2242405 h 3038603"/>
                <a:gd name="connsiteX5011" fmla="*/ 601949 w 3402569"/>
                <a:gd name="connsiteY5011" fmla="*/ 2238249 h 3038603"/>
                <a:gd name="connsiteX5012" fmla="*/ 601949 w 3402569"/>
                <a:gd name="connsiteY5012" fmla="*/ 2238264 h 3038603"/>
                <a:gd name="connsiteX5013" fmla="*/ 601357 w 3402569"/>
                <a:gd name="connsiteY5013" fmla="*/ 2242405 h 3038603"/>
                <a:gd name="connsiteX5014" fmla="*/ 601354 w 3402569"/>
                <a:gd name="connsiteY5014" fmla="*/ 2242420 h 3038603"/>
                <a:gd name="connsiteX5015" fmla="*/ 601352 w 3402569"/>
                <a:gd name="connsiteY5015" fmla="*/ 2242437 h 3038603"/>
                <a:gd name="connsiteX5016" fmla="*/ 601360 w 3402569"/>
                <a:gd name="connsiteY5016" fmla="*/ 2242437 h 3038603"/>
                <a:gd name="connsiteX5017" fmla="*/ 632347 w 3402569"/>
                <a:gd name="connsiteY5017" fmla="*/ 2242437 h 3038603"/>
                <a:gd name="connsiteX5018" fmla="*/ 632347 w 3402569"/>
                <a:gd name="connsiteY5018" fmla="*/ 2251645 h 3038603"/>
                <a:gd name="connsiteX5019" fmla="*/ 595274 w 3402569"/>
                <a:gd name="connsiteY5019" fmla="*/ 2251645 h 3038603"/>
                <a:gd name="connsiteX5020" fmla="*/ 595266 w 3402569"/>
                <a:gd name="connsiteY5020" fmla="*/ 2251645 h 3038603"/>
                <a:gd name="connsiteX5021" fmla="*/ 595253 w 3402569"/>
                <a:gd name="connsiteY5021" fmla="*/ 2251660 h 3038603"/>
                <a:gd name="connsiteX5022" fmla="*/ 595255 w 3402569"/>
                <a:gd name="connsiteY5022" fmla="*/ 2251660 h 3038603"/>
                <a:gd name="connsiteX5023" fmla="*/ 595261 w 3402569"/>
                <a:gd name="connsiteY5023" fmla="*/ 2251660 h 3038603"/>
                <a:gd name="connsiteX5024" fmla="*/ 632350 w 3402569"/>
                <a:gd name="connsiteY5024" fmla="*/ 2251660 h 3038603"/>
                <a:gd name="connsiteX5025" fmla="*/ 632350 w 3402569"/>
                <a:gd name="connsiteY5025" fmla="*/ 2506911 h 3038603"/>
                <a:gd name="connsiteX5026" fmla="*/ 655149 w 3402569"/>
                <a:gd name="connsiteY5026" fmla="*/ 2506911 h 3038603"/>
                <a:gd name="connsiteX5027" fmla="*/ 655149 w 3402569"/>
                <a:gd name="connsiteY5027" fmla="*/ 2125443 h 3038603"/>
                <a:gd name="connsiteX5028" fmla="*/ 656938 w 3402569"/>
                <a:gd name="connsiteY5028" fmla="*/ 2123654 h 3038603"/>
                <a:gd name="connsiteX5029" fmla="*/ 656938 w 3402569"/>
                <a:gd name="connsiteY5029" fmla="*/ 2511829 h 3038603"/>
                <a:gd name="connsiteX5030" fmla="*/ 656938 w 3402569"/>
                <a:gd name="connsiteY5030" fmla="*/ 2511844 h 3038603"/>
                <a:gd name="connsiteX5031" fmla="*/ 669307 w 3402569"/>
                <a:gd name="connsiteY5031" fmla="*/ 2511844 h 3038603"/>
                <a:gd name="connsiteX5032" fmla="*/ 669307 w 3402569"/>
                <a:gd name="connsiteY5032" fmla="*/ 2511829 h 3038603"/>
                <a:gd name="connsiteX5033" fmla="*/ 669307 w 3402569"/>
                <a:gd name="connsiteY5033" fmla="*/ 2506926 h 3038603"/>
                <a:gd name="connsiteX5034" fmla="*/ 667518 w 3402569"/>
                <a:gd name="connsiteY5034" fmla="*/ 2506926 h 3038603"/>
                <a:gd name="connsiteX5035" fmla="*/ 667518 w 3402569"/>
                <a:gd name="connsiteY5035" fmla="*/ 2506911 h 3038603"/>
                <a:gd name="connsiteX5036" fmla="*/ 669307 w 3402569"/>
                <a:gd name="connsiteY5036" fmla="*/ 2506911 h 3038603"/>
                <a:gd name="connsiteX5037" fmla="*/ 670349 w 3402569"/>
                <a:gd name="connsiteY5037" fmla="*/ 2506911 h 3038603"/>
                <a:gd name="connsiteX5038" fmla="*/ 670360 w 3402569"/>
                <a:gd name="connsiteY5038" fmla="*/ 2506926 h 3038603"/>
                <a:gd name="connsiteX5039" fmla="*/ 670796 w 3402569"/>
                <a:gd name="connsiteY5039" fmla="*/ 2507508 h 3038603"/>
                <a:gd name="connsiteX5040" fmla="*/ 670349 w 3402569"/>
                <a:gd name="connsiteY5040" fmla="*/ 2506926 h 3038603"/>
                <a:gd name="connsiteX5041" fmla="*/ 670796 w 3402569"/>
                <a:gd name="connsiteY5041" fmla="*/ 2507522 h 3038603"/>
                <a:gd name="connsiteX5042" fmla="*/ 673032 w 3402569"/>
                <a:gd name="connsiteY5042" fmla="*/ 2510353 h 3038603"/>
                <a:gd name="connsiteX5043" fmla="*/ 674820 w 3402569"/>
                <a:gd name="connsiteY5043" fmla="*/ 2511844 h 3038603"/>
                <a:gd name="connsiteX5044" fmla="*/ 684934 w 3402569"/>
                <a:gd name="connsiteY5044" fmla="*/ 2511844 h 3038603"/>
                <a:gd name="connsiteX5045" fmla="*/ 684915 w 3402569"/>
                <a:gd name="connsiteY5045" fmla="*/ 2511829 h 3038603"/>
                <a:gd name="connsiteX5046" fmla="*/ 682122 w 3402569"/>
                <a:gd name="connsiteY5046" fmla="*/ 2509622 h 3038603"/>
                <a:gd name="connsiteX5047" fmla="*/ 681970 w 3402569"/>
                <a:gd name="connsiteY5047" fmla="*/ 2509473 h 3038603"/>
                <a:gd name="connsiteX5048" fmla="*/ 681526 w 3402569"/>
                <a:gd name="connsiteY5048" fmla="*/ 2509175 h 3038603"/>
                <a:gd name="connsiteX5049" fmla="*/ 679737 w 3402569"/>
                <a:gd name="connsiteY5049" fmla="*/ 2506941 h 3038603"/>
                <a:gd name="connsiteX5050" fmla="*/ 679732 w 3402569"/>
                <a:gd name="connsiteY5050" fmla="*/ 2506926 h 3038603"/>
                <a:gd name="connsiteX5051" fmla="*/ 679726 w 3402569"/>
                <a:gd name="connsiteY5051" fmla="*/ 2506911 h 3038603"/>
                <a:gd name="connsiteX5052" fmla="*/ 673479 w 3402569"/>
                <a:gd name="connsiteY5052" fmla="*/ 2489505 h 3038603"/>
                <a:gd name="connsiteX5053" fmla="*/ 673479 w 3402569"/>
                <a:gd name="connsiteY5053" fmla="*/ 2489490 h 3038603"/>
                <a:gd name="connsiteX5054" fmla="*/ 679732 w 3402569"/>
                <a:gd name="connsiteY5054" fmla="*/ 2506911 h 3038603"/>
                <a:gd name="connsiteX5055" fmla="*/ 673479 w 3402569"/>
                <a:gd name="connsiteY5055" fmla="*/ 2489476 h 3038603"/>
                <a:gd name="connsiteX5056" fmla="*/ 673479 w 3402569"/>
                <a:gd name="connsiteY5056" fmla="*/ 2294293 h 3038603"/>
                <a:gd name="connsiteX5057" fmla="*/ 675713 w 3402569"/>
                <a:gd name="connsiteY5057" fmla="*/ 2283415 h 3038603"/>
                <a:gd name="connsiteX5058" fmla="*/ 675862 w 3402569"/>
                <a:gd name="connsiteY5058" fmla="*/ 2283117 h 3038603"/>
                <a:gd name="connsiteX5059" fmla="*/ 691807 w 3402569"/>
                <a:gd name="connsiteY5059" fmla="*/ 2268216 h 3038603"/>
                <a:gd name="connsiteX5060" fmla="*/ 701196 w 3402569"/>
                <a:gd name="connsiteY5060" fmla="*/ 2266427 h 3038603"/>
                <a:gd name="connsiteX5061" fmla="*/ 741729 w 3402569"/>
                <a:gd name="connsiteY5061" fmla="*/ 2266427 h 3038603"/>
                <a:gd name="connsiteX5062" fmla="*/ 741702 w 3402569"/>
                <a:gd name="connsiteY5062" fmla="*/ 2266412 h 3038603"/>
                <a:gd name="connsiteX5063" fmla="*/ 741729 w 3402569"/>
                <a:gd name="connsiteY5063" fmla="*/ 2266412 h 3038603"/>
                <a:gd name="connsiteX5064" fmla="*/ 741702 w 3402569"/>
                <a:gd name="connsiteY5064" fmla="*/ 2266397 h 3038603"/>
                <a:gd name="connsiteX5065" fmla="*/ 741729 w 3402569"/>
                <a:gd name="connsiteY5065" fmla="*/ 2266397 h 3038603"/>
                <a:gd name="connsiteX5066" fmla="*/ 739343 w 3402569"/>
                <a:gd name="connsiteY5066" fmla="*/ 2265057 h 3038603"/>
                <a:gd name="connsiteX5067" fmla="*/ 736363 w 3402569"/>
                <a:gd name="connsiteY5067" fmla="*/ 2262374 h 3038603"/>
                <a:gd name="connsiteX5068" fmla="*/ 732489 w 3402569"/>
                <a:gd name="connsiteY5068" fmla="*/ 2251943 h 3038603"/>
                <a:gd name="connsiteX5069" fmla="*/ 732489 w 3402569"/>
                <a:gd name="connsiteY5069" fmla="*/ 2206225 h 3038603"/>
                <a:gd name="connsiteX5070" fmla="*/ 733531 w 3402569"/>
                <a:gd name="connsiteY5070" fmla="*/ 2200860 h 3038603"/>
                <a:gd name="connsiteX5071" fmla="*/ 733680 w 3402569"/>
                <a:gd name="connsiteY5071" fmla="*/ 2200711 h 3038603"/>
                <a:gd name="connsiteX5072" fmla="*/ 742025 w 3402569"/>
                <a:gd name="connsiteY5072" fmla="*/ 2191620 h 3038603"/>
                <a:gd name="connsiteX5073" fmla="*/ 748285 w 3402569"/>
                <a:gd name="connsiteY5073" fmla="*/ 2190131 h 3038603"/>
                <a:gd name="connsiteX5074" fmla="*/ 755586 w 3402569"/>
                <a:gd name="connsiteY5074" fmla="*/ 2190131 h 3038603"/>
                <a:gd name="connsiteX5075" fmla="*/ 787327 w 3402569"/>
                <a:gd name="connsiteY5075" fmla="*/ 2124563 h 3038603"/>
                <a:gd name="connsiteX5076" fmla="*/ 790307 w 3402569"/>
                <a:gd name="connsiteY5076" fmla="*/ 2118305 h 3038603"/>
                <a:gd name="connsiteX5077" fmla="*/ 791052 w 3402569"/>
                <a:gd name="connsiteY5077" fmla="*/ 2116814 h 3038603"/>
                <a:gd name="connsiteX5078" fmla="*/ 806699 w 3402569"/>
                <a:gd name="connsiteY5078" fmla="*/ 2116814 h 3038603"/>
                <a:gd name="connsiteX5079" fmla="*/ 842166 w 3402569"/>
                <a:gd name="connsiteY5079" fmla="*/ 2190131 h 3038603"/>
                <a:gd name="connsiteX5080" fmla="*/ 849020 w 3402569"/>
                <a:gd name="connsiteY5080" fmla="*/ 2190131 h 3038603"/>
                <a:gd name="connsiteX5081" fmla="*/ 865263 w 3402569"/>
                <a:gd name="connsiteY5081" fmla="*/ 2206225 h 3038603"/>
                <a:gd name="connsiteX5082" fmla="*/ 865263 w 3402569"/>
                <a:gd name="connsiteY5082" fmla="*/ 2251943 h 3038603"/>
                <a:gd name="connsiteX5083" fmla="*/ 856025 w 3402569"/>
                <a:gd name="connsiteY5083" fmla="*/ 2266397 h 3038603"/>
                <a:gd name="connsiteX5084" fmla="*/ 856032 w 3402569"/>
                <a:gd name="connsiteY5084" fmla="*/ 2266397 h 3038603"/>
                <a:gd name="connsiteX5085" fmla="*/ 865260 w 3402569"/>
                <a:gd name="connsiteY5085" fmla="*/ 2251958 h 3038603"/>
                <a:gd name="connsiteX5086" fmla="*/ 865260 w 3402569"/>
                <a:gd name="connsiteY5086" fmla="*/ 2251973 h 3038603"/>
                <a:gd name="connsiteX5087" fmla="*/ 856041 w 3402569"/>
                <a:gd name="connsiteY5087" fmla="*/ 2266397 h 3038603"/>
                <a:gd name="connsiteX5088" fmla="*/ 856035 w 3402569"/>
                <a:gd name="connsiteY5088" fmla="*/ 2266397 h 3038603"/>
                <a:gd name="connsiteX5089" fmla="*/ 856025 w 3402569"/>
                <a:gd name="connsiteY5089" fmla="*/ 2266412 h 3038603"/>
                <a:gd name="connsiteX5090" fmla="*/ 856035 w 3402569"/>
                <a:gd name="connsiteY5090" fmla="*/ 2266412 h 3038603"/>
                <a:gd name="connsiteX5091" fmla="*/ 856025 w 3402569"/>
                <a:gd name="connsiteY5091" fmla="*/ 2266427 h 3038603"/>
                <a:gd name="connsiteX5092" fmla="*/ 917270 w 3402569"/>
                <a:gd name="connsiteY5092" fmla="*/ 2266427 h 3038603"/>
                <a:gd name="connsiteX5093" fmla="*/ 917242 w 3402569"/>
                <a:gd name="connsiteY5093" fmla="*/ 2266412 h 3038603"/>
                <a:gd name="connsiteX5094" fmla="*/ 917270 w 3402569"/>
                <a:gd name="connsiteY5094" fmla="*/ 2266412 h 3038603"/>
                <a:gd name="connsiteX5095" fmla="*/ 917242 w 3402569"/>
                <a:gd name="connsiteY5095" fmla="*/ 2266397 h 3038603"/>
                <a:gd name="connsiteX5096" fmla="*/ 917270 w 3402569"/>
                <a:gd name="connsiteY5096" fmla="*/ 2266397 h 3038603"/>
                <a:gd name="connsiteX5097" fmla="*/ 915036 w 3402569"/>
                <a:gd name="connsiteY5097" fmla="*/ 2265206 h 3038603"/>
                <a:gd name="connsiteX5098" fmla="*/ 911907 w 3402569"/>
                <a:gd name="connsiteY5098" fmla="*/ 2262374 h 3038603"/>
                <a:gd name="connsiteX5099" fmla="*/ 911758 w 3402569"/>
                <a:gd name="connsiteY5099" fmla="*/ 2262225 h 3038603"/>
                <a:gd name="connsiteX5100" fmla="*/ 908032 w 3402569"/>
                <a:gd name="connsiteY5100" fmla="*/ 2251943 h 3038603"/>
                <a:gd name="connsiteX5101" fmla="*/ 908032 w 3402569"/>
                <a:gd name="connsiteY5101" fmla="*/ 2206225 h 3038603"/>
                <a:gd name="connsiteX5102" fmla="*/ 909074 w 3402569"/>
                <a:gd name="connsiteY5102" fmla="*/ 2200860 h 3038603"/>
                <a:gd name="connsiteX5103" fmla="*/ 909223 w 3402569"/>
                <a:gd name="connsiteY5103" fmla="*/ 2200711 h 3038603"/>
                <a:gd name="connsiteX5104" fmla="*/ 917568 w 3402569"/>
                <a:gd name="connsiteY5104" fmla="*/ 2191620 h 3038603"/>
                <a:gd name="connsiteX5105" fmla="*/ 923828 w 3402569"/>
                <a:gd name="connsiteY5105" fmla="*/ 2190131 h 3038603"/>
                <a:gd name="connsiteX5106" fmla="*/ 931130 w 3402569"/>
                <a:gd name="connsiteY5106" fmla="*/ 2190131 h 3038603"/>
                <a:gd name="connsiteX5107" fmla="*/ 962870 w 3402569"/>
                <a:gd name="connsiteY5107" fmla="*/ 2124563 h 3038603"/>
                <a:gd name="connsiteX5108" fmla="*/ 965850 w 3402569"/>
                <a:gd name="connsiteY5108" fmla="*/ 2118305 h 3038603"/>
                <a:gd name="connsiteX5109" fmla="*/ 966596 w 3402569"/>
                <a:gd name="connsiteY5109" fmla="*/ 2116814 h 3038603"/>
                <a:gd name="connsiteX5110" fmla="*/ 982241 w 3402569"/>
                <a:gd name="connsiteY5110" fmla="*/ 2116814 h 3038603"/>
                <a:gd name="connsiteX5111" fmla="*/ 1017707 w 3402569"/>
                <a:gd name="connsiteY5111" fmla="*/ 2190131 h 3038603"/>
                <a:gd name="connsiteX5112" fmla="*/ 1024561 w 3402569"/>
                <a:gd name="connsiteY5112" fmla="*/ 2190131 h 3038603"/>
                <a:gd name="connsiteX5113" fmla="*/ 1040655 w 3402569"/>
                <a:gd name="connsiteY5113" fmla="*/ 2206225 h 3038603"/>
                <a:gd name="connsiteX5114" fmla="*/ 1040655 w 3402569"/>
                <a:gd name="connsiteY5114" fmla="*/ 2251943 h 3038603"/>
                <a:gd name="connsiteX5115" fmla="*/ 1031565 w 3402569"/>
                <a:gd name="connsiteY5115" fmla="*/ 2266397 h 3038603"/>
                <a:gd name="connsiteX5116" fmla="*/ 1031572 w 3402569"/>
                <a:gd name="connsiteY5116" fmla="*/ 2266397 h 3038603"/>
                <a:gd name="connsiteX5117" fmla="*/ 1040653 w 3402569"/>
                <a:gd name="connsiteY5117" fmla="*/ 2251958 h 3038603"/>
                <a:gd name="connsiteX5118" fmla="*/ 1040653 w 3402569"/>
                <a:gd name="connsiteY5118" fmla="*/ 2251973 h 3038603"/>
                <a:gd name="connsiteX5119" fmla="*/ 1031581 w 3402569"/>
                <a:gd name="connsiteY5119" fmla="*/ 2266397 h 3038603"/>
                <a:gd name="connsiteX5120" fmla="*/ 1071946 w 3402569"/>
                <a:gd name="connsiteY5120" fmla="*/ 2266397 h 3038603"/>
                <a:gd name="connsiteX5121" fmla="*/ 1099812 w 3402569"/>
                <a:gd name="connsiteY5121" fmla="*/ 2294263 h 3038603"/>
                <a:gd name="connsiteX5122" fmla="*/ 1099812 w 3402569"/>
                <a:gd name="connsiteY5122" fmla="*/ 2294278 h 3038603"/>
                <a:gd name="connsiteX5123" fmla="*/ 1071946 w 3402569"/>
                <a:gd name="connsiteY5123" fmla="*/ 2266412 h 3038603"/>
                <a:gd name="connsiteX5124" fmla="*/ 1031574 w 3402569"/>
                <a:gd name="connsiteY5124" fmla="*/ 2266412 h 3038603"/>
                <a:gd name="connsiteX5125" fmla="*/ 1031565 w 3402569"/>
                <a:gd name="connsiteY5125" fmla="*/ 2266427 h 3038603"/>
                <a:gd name="connsiteX5126" fmla="*/ 1071949 w 3402569"/>
                <a:gd name="connsiteY5126" fmla="*/ 2266427 h 3038603"/>
                <a:gd name="connsiteX5127" fmla="*/ 1099816 w 3402569"/>
                <a:gd name="connsiteY5127" fmla="*/ 2294293 h 3038603"/>
                <a:gd name="connsiteX5128" fmla="*/ 1099816 w 3402569"/>
                <a:gd name="connsiteY5128" fmla="*/ 2489476 h 3038603"/>
                <a:gd name="connsiteX5129" fmla="*/ 1099810 w 3402569"/>
                <a:gd name="connsiteY5129" fmla="*/ 2489490 h 3038603"/>
                <a:gd name="connsiteX5130" fmla="*/ 1099810 w 3402569"/>
                <a:gd name="connsiteY5130" fmla="*/ 2489505 h 3038603"/>
                <a:gd name="connsiteX5131" fmla="*/ 1093414 w 3402569"/>
                <a:gd name="connsiteY5131" fmla="*/ 2506911 h 3038603"/>
                <a:gd name="connsiteX5132" fmla="*/ 1093415 w 3402569"/>
                <a:gd name="connsiteY5132" fmla="*/ 2506911 h 3038603"/>
                <a:gd name="connsiteX5133" fmla="*/ 1093410 w 3402569"/>
                <a:gd name="connsiteY5133" fmla="*/ 2506926 h 3038603"/>
                <a:gd name="connsiteX5134" fmla="*/ 1093415 w 3402569"/>
                <a:gd name="connsiteY5134" fmla="*/ 2506926 h 3038603"/>
                <a:gd name="connsiteX5135" fmla="*/ 1093410 w 3402569"/>
                <a:gd name="connsiteY5135" fmla="*/ 2506941 h 3038603"/>
                <a:gd name="connsiteX5136" fmla="*/ 1088225 w 3402569"/>
                <a:gd name="connsiteY5136" fmla="*/ 2511829 h 3038603"/>
                <a:gd name="connsiteX5137" fmla="*/ 1088209 w 3402569"/>
                <a:gd name="connsiteY5137" fmla="*/ 2511844 h 3038603"/>
                <a:gd name="connsiteX5138" fmla="*/ 1088209 w 3402569"/>
                <a:gd name="connsiteY5138" fmla="*/ 2511844 h 3038603"/>
                <a:gd name="connsiteX5139" fmla="*/ 1088211 w 3402569"/>
                <a:gd name="connsiteY5139" fmla="*/ 2511844 h 3038603"/>
                <a:gd name="connsiteX5140" fmla="*/ 1088227 w 3402569"/>
                <a:gd name="connsiteY5140" fmla="*/ 2511829 h 3038603"/>
                <a:gd name="connsiteX5141" fmla="*/ 1093412 w 3402569"/>
                <a:gd name="connsiteY5141" fmla="*/ 2506941 h 3038603"/>
                <a:gd name="connsiteX5142" fmla="*/ 1093418 w 3402569"/>
                <a:gd name="connsiteY5142" fmla="*/ 2506926 h 3038603"/>
                <a:gd name="connsiteX5143" fmla="*/ 1093417 w 3402569"/>
                <a:gd name="connsiteY5143" fmla="*/ 2506926 h 3038603"/>
                <a:gd name="connsiteX5144" fmla="*/ 1093422 w 3402569"/>
                <a:gd name="connsiteY5144" fmla="*/ 2506911 h 3038603"/>
                <a:gd name="connsiteX5145" fmla="*/ 1144219 w 3402569"/>
                <a:gd name="connsiteY5145" fmla="*/ 2506911 h 3038603"/>
                <a:gd name="connsiteX5146" fmla="*/ 1144219 w 3402569"/>
                <a:gd name="connsiteY5146" fmla="*/ 2056611 h 3038603"/>
                <a:gd name="connsiteX5147" fmla="*/ 1357317 w 3402569"/>
                <a:gd name="connsiteY5147" fmla="*/ 2056611 h 3038603"/>
                <a:gd name="connsiteX5148" fmla="*/ 1357317 w 3402569"/>
                <a:gd name="connsiteY5148" fmla="*/ 2087279 h 3038603"/>
                <a:gd name="connsiteX5149" fmla="*/ 1472657 w 3402569"/>
                <a:gd name="connsiteY5149" fmla="*/ 2087279 h 3038603"/>
                <a:gd name="connsiteX5150" fmla="*/ 1472657 w 3402569"/>
                <a:gd name="connsiteY5150" fmla="*/ 2087293 h 3038603"/>
                <a:gd name="connsiteX5151" fmla="*/ 1357317 w 3402569"/>
                <a:gd name="connsiteY5151" fmla="*/ 2087293 h 3038603"/>
                <a:gd name="connsiteX5152" fmla="*/ 1357317 w 3402569"/>
                <a:gd name="connsiteY5152" fmla="*/ 2087310 h 3038603"/>
                <a:gd name="connsiteX5153" fmla="*/ 1472657 w 3402569"/>
                <a:gd name="connsiteY5153" fmla="*/ 2087310 h 3038603"/>
                <a:gd name="connsiteX5154" fmla="*/ 1472657 w 3402569"/>
                <a:gd name="connsiteY5154" fmla="*/ 2506911 h 3038603"/>
                <a:gd name="connsiteX5155" fmla="*/ 1514993 w 3402569"/>
                <a:gd name="connsiteY5155" fmla="*/ 2506911 h 3038603"/>
                <a:gd name="connsiteX5156" fmla="*/ 1511546 w 3402569"/>
                <a:gd name="connsiteY5156" fmla="*/ 2503470 h 3038603"/>
                <a:gd name="connsiteX5157" fmla="*/ 1517741 w 3402569"/>
                <a:gd name="connsiteY5157" fmla="*/ 2497275 h 3038603"/>
                <a:gd name="connsiteX5158" fmla="*/ 1512736 w 3402569"/>
                <a:gd name="connsiteY5158" fmla="*/ 2492040 h 3038603"/>
                <a:gd name="connsiteX5159" fmla="*/ 1508715 w 3402569"/>
                <a:gd name="connsiteY5159" fmla="*/ 2476095 h 3038603"/>
                <a:gd name="connsiteX5160" fmla="*/ 1508715 w 3402569"/>
                <a:gd name="connsiteY5160" fmla="*/ 2476080 h 3038603"/>
                <a:gd name="connsiteX5161" fmla="*/ 1512736 w 3402569"/>
                <a:gd name="connsiteY5161" fmla="*/ 2492025 h 3038603"/>
                <a:gd name="connsiteX5162" fmla="*/ 1517749 w 3402569"/>
                <a:gd name="connsiteY5162" fmla="*/ 2497268 h 3038603"/>
                <a:gd name="connsiteX5163" fmla="*/ 1517759 w 3402569"/>
                <a:gd name="connsiteY5163" fmla="*/ 2497258 h 3038603"/>
                <a:gd name="connsiteX5164" fmla="*/ 1512740 w 3402569"/>
                <a:gd name="connsiteY5164" fmla="*/ 2492008 h 3038603"/>
                <a:gd name="connsiteX5165" fmla="*/ 1508720 w 3402569"/>
                <a:gd name="connsiteY5165" fmla="*/ 2476063 h 3038603"/>
                <a:gd name="connsiteX5166" fmla="*/ 1508720 w 3402569"/>
                <a:gd name="connsiteY5166" fmla="*/ 2233942 h 3038603"/>
                <a:gd name="connsiteX5167" fmla="*/ 1522478 w 3402569"/>
                <a:gd name="connsiteY5167" fmla="*/ 2195561 h 3038603"/>
                <a:gd name="connsiteX5168" fmla="*/ 1522475 w 3402569"/>
                <a:gd name="connsiteY5168" fmla="*/ 2195557 h 3038603"/>
                <a:gd name="connsiteX5169" fmla="*/ 1508720 w 3402569"/>
                <a:gd name="connsiteY5169" fmla="*/ 2233928 h 3038603"/>
                <a:gd name="connsiteX5170" fmla="*/ 1508720 w 3402569"/>
                <a:gd name="connsiteY5170" fmla="*/ 2233911 h 3038603"/>
                <a:gd name="connsiteX5171" fmla="*/ 1512500 w 3402569"/>
                <a:gd name="connsiteY5171" fmla="*/ 2212547 h 3038603"/>
                <a:gd name="connsiteX5172" fmla="*/ 1522317 w 3402569"/>
                <a:gd name="connsiteY5172" fmla="*/ 2195400 h 3038603"/>
                <a:gd name="connsiteX5173" fmla="*/ 1517120 w 3402569"/>
                <a:gd name="connsiteY5173" fmla="*/ 2190220 h 3038603"/>
                <a:gd name="connsiteX5174" fmla="*/ 1564749 w 3402569"/>
                <a:gd name="connsiteY5174" fmla="*/ 2142593 h 3038603"/>
                <a:gd name="connsiteX5175" fmla="*/ 1564749 w 3402569"/>
                <a:gd name="connsiteY5175" fmla="*/ 2096846 h 3038603"/>
                <a:gd name="connsiteX5176" fmla="*/ 1566090 w 3402569"/>
                <a:gd name="connsiteY5176" fmla="*/ 2090141 h 3038603"/>
                <a:gd name="connsiteX5177" fmla="*/ 1571605 w 3402569"/>
                <a:gd name="connsiteY5177" fmla="*/ 2082839 h 3038603"/>
                <a:gd name="connsiteX5178" fmla="*/ 1582332 w 3402569"/>
                <a:gd name="connsiteY5178" fmla="*/ 2079114 h 3038603"/>
                <a:gd name="connsiteX5179" fmla="*/ 1628228 w 3402569"/>
                <a:gd name="connsiteY5179" fmla="*/ 2079114 h 3038603"/>
                <a:gd name="connsiteX5180" fmla="*/ 1628243 w 3402569"/>
                <a:gd name="connsiteY5180" fmla="*/ 2079099 h 3038603"/>
                <a:gd name="connsiteX5181" fmla="*/ 1582332 w 3402569"/>
                <a:gd name="connsiteY5181" fmla="*/ 2079099 h 3038603"/>
                <a:gd name="connsiteX5182" fmla="*/ 1571605 w 3402569"/>
                <a:gd name="connsiteY5182" fmla="*/ 2082824 h 3038603"/>
                <a:gd name="connsiteX5183" fmla="*/ 1566090 w 3402569"/>
                <a:gd name="connsiteY5183" fmla="*/ 2090126 h 3038603"/>
                <a:gd name="connsiteX5184" fmla="*/ 1564749 w 3402569"/>
                <a:gd name="connsiteY5184" fmla="*/ 2096831 h 3038603"/>
                <a:gd name="connsiteX5185" fmla="*/ 1564749 w 3402569"/>
                <a:gd name="connsiteY5185" fmla="*/ 2096816 h 3038603"/>
                <a:gd name="connsiteX5186" fmla="*/ 1566090 w 3402569"/>
                <a:gd name="connsiteY5186" fmla="*/ 2090111 h 3038603"/>
                <a:gd name="connsiteX5187" fmla="*/ 1571605 w 3402569"/>
                <a:gd name="connsiteY5187" fmla="*/ 2082810 h 3038603"/>
                <a:gd name="connsiteX5188" fmla="*/ 1582332 w 3402569"/>
                <a:gd name="connsiteY5188" fmla="*/ 2079083 h 3038603"/>
                <a:gd name="connsiteX5189" fmla="*/ 1628259 w 3402569"/>
                <a:gd name="connsiteY5189" fmla="*/ 2079083 h 3038603"/>
                <a:gd name="connsiteX5190" fmla="*/ 2193197 w 3402569"/>
                <a:gd name="connsiteY5190" fmla="*/ 1514161 h 3038603"/>
                <a:gd name="connsiteX5191" fmla="*/ 2011049 w 3402569"/>
                <a:gd name="connsiteY5191" fmla="*/ 1514161 h 3038603"/>
                <a:gd name="connsiteX5192" fmla="*/ 2011028 w 3402569"/>
                <a:gd name="connsiteY5192" fmla="*/ 1514161 h 3038603"/>
                <a:gd name="connsiteX5193" fmla="*/ 1186932 w 3402569"/>
                <a:gd name="connsiteY5193" fmla="*/ 1514161 h 3038603"/>
                <a:gd name="connsiteX5194" fmla="*/ 1065241 w 3402569"/>
                <a:gd name="connsiteY5194" fmla="*/ 1635849 h 3038603"/>
                <a:gd name="connsiteX5195" fmla="*/ 1056508 w 3402569"/>
                <a:gd name="connsiteY5195" fmla="*/ 1627130 h 3038603"/>
                <a:gd name="connsiteX5196" fmla="*/ 1169478 w 3402569"/>
                <a:gd name="connsiteY5196" fmla="*/ 1514161 h 3038603"/>
                <a:gd name="connsiteX5197" fmla="*/ 1026402 w 3402569"/>
                <a:gd name="connsiteY5197" fmla="*/ 1514161 h 3038603"/>
                <a:gd name="connsiteX5198" fmla="*/ 648136 w 3402569"/>
                <a:gd name="connsiteY5198" fmla="*/ 1892426 h 3038603"/>
                <a:gd name="connsiteX5199" fmla="*/ 639404 w 3402569"/>
                <a:gd name="connsiteY5199" fmla="*/ 1883709 h 3038603"/>
                <a:gd name="connsiteX5200" fmla="*/ 1008954 w 3402569"/>
                <a:gd name="connsiteY5200" fmla="*/ 1514161 h 3038603"/>
                <a:gd name="connsiteX5201" fmla="*/ 976158 w 3402569"/>
                <a:gd name="connsiteY5201" fmla="*/ 1514161 h 3038603"/>
                <a:gd name="connsiteX5202" fmla="*/ 983594 w 3402569"/>
                <a:gd name="connsiteY5202" fmla="*/ 1506725 h 3038603"/>
                <a:gd name="connsiteX5203" fmla="*/ 983585 w 3402569"/>
                <a:gd name="connsiteY5203" fmla="*/ 1506725 h 3038603"/>
                <a:gd name="connsiteX5204" fmla="*/ 976148 w 3402569"/>
                <a:gd name="connsiteY5204" fmla="*/ 1514161 h 3038603"/>
                <a:gd name="connsiteX5205" fmla="*/ 976133 w 3402569"/>
                <a:gd name="connsiteY5205" fmla="*/ 1514161 h 3038603"/>
                <a:gd name="connsiteX5206" fmla="*/ 667519 w 3402569"/>
                <a:gd name="connsiteY5206" fmla="*/ 1514161 h 3038603"/>
                <a:gd name="connsiteX5207" fmla="*/ 667519 w 3402569"/>
                <a:gd name="connsiteY5207" fmla="*/ 1514145 h 3038603"/>
                <a:gd name="connsiteX5208" fmla="*/ 976133 w 3402569"/>
                <a:gd name="connsiteY5208" fmla="*/ 1514145 h 3038603"/>
                <a:gd name="connsiteX5209" fmla="*/ 983585 w 3402569"/>
                <a:gd name="connsiteY5209" fmla="*/ 1506694 h 3038603"/>
                <a:gd name="connsiteX5210" fmla="*/ 1016421 w 3402569"/>
                <a:gd name="connsiteY5210" fmla="*/ 1506694 h 3038603"/>
                <a:gd name="connsiteX5211" fmla="*/ 1019966 w 3402569"/>
                <a:gd name="connsiteY5211" fmla="*/ 1503149 h 3038603"/>
                <a:gd name="connsiteX5212" fmla="*/ 703731 w 3402569"/>
                <a:gd name="connsiteY5212" fmla="*/ 1503149 h 3038603"/>
                <a:gd name="connsiteX5213" fmla="*/ 703731 w 3402569"/>
                <a:gd name="connsiteY5213" fmla="*/ 1501956 h 3038603"/>
                <a:gd name="connsiteX5214" fmla="*/ 703731 w 3402569"/>
                <a:gd name="connsiteY5214" fmla="*/ 1501942 h 3038603"/>
                <a:gd name="connsiteX5215" fmla="*/ 667521 w 3402569"/>
                <a:gd name="connsiteY5215" fmla="*/ 1501942 h 3038603"/>
                <a:gd name="connsiteX5216" fmla="*/ 667521 w 3402569"/>
                <a:gd name="connsiteY5216" fmla="*/ 1501927 h 3038603"/>
                <a:gd name="connsiteX5217" fmla="*/ 703731 w 3402569"/>
                <a:gd name="connsiteY5217" fmla="*/ 1501927 h 3038603"/>
                <a:gd name="connsiteX5218" fmla="*/ 703731 w 3402569"/>
                <a:gd name="connsiteY5218" fmla="*/ 1234321 h 3038603"/>
                <a:gd name="connsiteX5219" fmla="*/ 734727 w 3402569"/>
                <a:gd name="connsiteY5219" fmla="*/ 1234321 h 3038603"/>
                <a:gd name="connsiteX5220" fmla="*/ 738601 w 3402569"/>
                <a:gd name="connsiteY5220" fmla="*/ 1241474 h 3038603"/>
                <a:gd name="connsiteX5221" fmla="*/ 744861 w 3402569"/>
                <a:gd name="connsiteY5221" fmla="*/ 1245795 h 3038603"/>
                <a:gd name="connsiteX5222" fmla="*/ 747455 w 3402569"/>
                <a:gd name="connsiteY5222" fmla="*/ 1246661 h 3038603"/>
                <a:gd name="connsiteX5223" fmla="*/ 716100 w 3402569"/>
                <a:gd name="connsiteY5223" fmla="*/ 1246661 h 3038603"/>
                <a:gd name="connsiteX5224" fmla="*/ 716100 w 3402569"/>
                <a:gd name="connsiteY5224" fmla="*/ 1246675 h 3038603"/>
                <a:gd name="connsiteX5225" fmla="*/ 747497 w 3402569"/>
                <a:gd name="connsiteY5225" fmla="*/ 1246675 h 3038603"/>
                <a:gd name="connsiteX5226" fmla="*/ 747542 w 3402569"/>
                <a:gd name="connsiteY5226" fmla="*/ 1246690 h 3038603"/>
                <a:gd name="connsiteX5227" fmla="*/ 747707 w 3402569"/>
                <a:gd name="connsiteY5227" fmla="*/ 1246690 h 3038603"/>
                <a:gd name="connsiteX5228" fmla="*/ 750820 w 3402569"/>
                <a:gd name="connsiteY5228" fmla="*/ 1246973 h 3038603"/>
                <a:gd name="connsiteX5229" fmla="*/ 750827 w 3402569"/>
                <a:gd name="connsiteY5229" fmla="*/ 1246973 h 3038603"/>
                <a:gd name="connsiteX5230" fmla="*/ 747713 w 3402569"/>
                <a:gd name="connsiteY5230" fmla="*/ 1246690 h 3038603"/>
                <a:gd name="connsiteX5231" fmla="*/ 747861 w 3402569"/>
                <a:gd name="connsiteY5231" fmla="*/ 1246690 h 3038603"/>
                <a:gd name="connsiteX5232" fmla="*/ 747868 w 3402569"/>
                <a:gd name="connsiteY5232" fmla="*/ 1246690 h 3038603"/>
                <a:gd name="connsiteX5233" fmla="*/ 747868 w 3402569"/>
                <a:gd name="connsiteY5233" fmla="*/ 1246690 h 3038603"/>
                <a:gd name="connsiteX5234" fmla="*/ 747549 w 3402569"/>
                <a:gd name="connsiteY5234" fmla="*/ 1246661 h 3038603"/>
                <a:gd name="connsiteX5235" fmla="*/ 747462 w 3402569"/>
                <a:gd name="connsiteY5235" fmla="*/ 1246661 h 3038603"/>
                <a:gd name="connsiteX5236" fmla="*/ 744868 w 3402569"/>
                <a:gd name="connsiteY5236" fmla="*/ 1245795 h 3038603"/>
                <a:gd name="connsiteX5237" fmla="*/ 738608 w 3402569"/>
                <a:gd name="connsiteY5237" fmla="*/ 1241474 h 3038603"/>
                <a:gd name="connsiteX5238" fmla="*/ 734734 w 3402569"/>
                <a:gd name="connsiteY5238" fmla="*/ 1234321 h 3038603"/>
                <a:gd name="connsiteX5239" fmla="*/ 734729 w 3402569"/>
                <a:gd name="connsiteY5239" fmla="*/ 1234321 h 3038603"/>
                <a:gd name="connsiteX5240" fmla="*/ 734726 w 3402569"/>
                <a:gd name="connsiteY5240" fmla="*/ 1234307 h 3038603"/>
                <a:gd name="connsiteX5241" fmla="*/ 734729 w 3402569"/>
                <a:gd name="connsiteY5241" fmla="*/ 1234307 h 3038603"/>
                <a:gd name="connsiteX5242" fmla="*/ 734726 w 3402569"/>
                <a:gd name="connsiteY5242" fmla="*/ 1234292 h 3038603"/>
                <a:gd name="connsiteX5243" fmla="*/ 734729 w 3402569"/>
                <a:gd name="connsiteY5243" fmla="*/ 1234292 h 3038603"/>
                <a:gd name="connsiteX5244" fmla="*/ 734132 w 3402569"/>
                <a:gd name="connsiteY5244" fmla="*/ 1230119 h 3038603"/>
                <a:gd name="connsiteX5245" fmla="*/ 734132 w 3402569"/>
                <a:gd name="connsiteY5245" fmla="*/ 1138205 h 3038603"/>
                <a:gd name="connsiteX5246" fmla="*/ 748737 w 3402569"/>
                <a:gd name="connsiteY5246" fmla="*/ 1113915 h 3038603"/>
                <a:gd name="connsiteX5247" fmla="*/ 748732 w 3402569"/>
                <a:gd name="connsiteY5247" fmla="*/ 1113905 h 3038603"/>
                <a:gd name="connsiteX5248" fmla="*/ 748737 w 3402569"/>
                <a:gd name="connsiteY5248" fmla="*/ 1113900 h 3038603"/>
                <a:gd name="connsiteX5249" fmla="*/ 748732 w 3402569"/>
                <a:gd name="connsiteY5249" fmla="*/ 1113891 h 3038603"/>
                <a:gd name="connsiteX5250" fmla="*/ 748737 w 3402569"/>
                <a:gd name="connsiteY5250" fmla="*/ 1113886 h 3038603"/>
                <a:gd name="connsiteX5251" fmla="*/ 745310 w 3402569"/>
                <a:gd name="connsiteY5251" fmla="*/ 1106882 h 3038603"/>
                <a:gd name="connsiteX5252" fmla="*/ 745310 w 3402569"/>
                <a:gd name="connsiteY5252" fmla="*/ 1094245 h 3038603"/>
                <a:gd name="connsiteX5253" fmla="*/ 754100 w 3402569"/>
                <a:gd name="connsiteY5253" fmla="*/ 1085454 h 3038603"/>
                <a:gd name="connsiteX5254" fmla="*/ 801786 w 3402569"/>
                <a:gd name="connsiteY5254" fmla="*/ 1085454 h 3038603"/>
                <a:gd name="connsiteX5255" fmla="*/ 810727 w 3402569"/>
                <a:gd name="connsiteY5255" fmla="*/ 1094245 h 3038603"/>
                <a:gd name="connsiteX5256" fmla="*/ 810727 w 3402569"/>
                <a:gd name="connsiteY5256" fmla="*/ 1106882 h 3038603"/>
                <a:gd name="connsiteX5257" fmla="*/ 809087 w 3402569"/>
                <a:gd name="connsiteY5257" fmla="*/ 1112099 h 3038603"/>
                <a:gd name="connsiteX5258" fmla="*/ 807300 w 3402569"/>
                <a:gd name="connsiteY5258" fmla="*/ 1113886 h 3038603"/>
                <a:gd name="connsiteX5259" fmla="*/ 807309 w 3402569"/>
                <a:gd name="connsiteY5259" fmla="*/ 1113891 h 3038603"/>
                <a:gd name="connsiteX5260" fmla="*/ 809087 w 3402569"/>
                <a:gd name="connsiteY5260" fmla="*/ 1112113 h 3038603"/>
                <a:gd name="connsiteX5261" fmla="*/ 810727 w 3402569"/>
                <a:gd name="connsiteY5261" fmla="*/ 1106897 h 3038603"/>
                <a:gd name="connsiteX5262" fmla="*/ 810727 w 3402569"/>
                <a:gd name="connsiteY5262" fmla="*/ 1106912 h 3038603"/>
                <a:gd name="connsiteX5263" fmla="*/ 809087 w 3402569"/>
                <a:gd name="connsiteY5263" fmla="*/ 1112128 h 3038603"/>
                <a:gd name="connsiteX5264" fmla="*/ 807318 w 3402569"/>
                <a:gd name="connsiteY5264" fmla="*/ 1113897 h 3038603"/>
                <a:gd name="connsiteX5265" fmla="*/ 807309 w 3402569"/>
                <a:gd name="connsiteY5265" fmla="*/ 1113891 h 3038603"/>
                <a:gd name="connsiteX5266" fmla="*/ 807300 w 3402569"/>
                <a:gd name="connsiteY5266" fmla="*/ 1113900 h 3038603"/>
                <a:gd name="connsiteX5267" fmla="*/ 807309 w 3402569"/>
                <a:gd name="connsiteY5267" fmla="*/ 1113906 h 3038603"/>
                <a:gd name="connsiteX5268" fmla="*/ 807317 w 3402569"/>
                <a:gd name="connsiteY5268" fmla="*/ 1113897 h 3038603"/>
                <a:gd name="connsiteX5269" fmla="*/ 809087 w 3402569"/>
                <a:gd name="connsiteY5269" fmla="*/ 1114929 h 3038603"/>
                <a:gd name="connsiteX5270" fmla="*/ 815347 w 3402569"/>
                <a:gd name="connsiteY5270" fmla="*/ 1120444 h 3038603"/>
                <a:gd name="connsiteX5271" fmla="*/ 821903 w 3402569"/>
                <a:gd name="connsiteY5271" fmla="*/ 1138176 h 3038603"/>
                <a:gd name="connsiteX5272" fmla="*/ 821903 w 3402569"/>
                <a:gd name="connsiteY5272" fmla="*/ 1138190 h 3038603"/>
                <a:gd name="connsiteX5273" fmla="*/ 815347 w 3402569"/>
                <a:gd name="connsiteY5273" fmla="*/ 1120458 h 3038603"/>
                <a:gd name="connsiteX5274" fmla="*/ 809087 w 3402569"/>
                <a:gd name="connsiteY5274" fmla="*/ 1114944 h 3038603"/>
                <a:gd name="connsiteX5275" fmla="*/ 807309 w 3402569"/>
                <a:gd name="connsiteY5275" fmla="*/ 1113907 h 3038603"/>
                <a:gd name="connsiteX5276" fmla="*/ 807300 w 3402569"/>
                <a:gd name="connsiteY5276" fmla="*/ 1113915 h 3038603"/>
                <a:gd name="connsiteX5277" fmla="*/ 809087 w 3402569"/>
                <a:gd name="connsiteY5277" fmla="*/ 1114959 h 3038603"/>
                <a:gd name="connsiteX5278" fmla="*/ 815348 w 3402569"/>
                <a:gd name="connsiteY5278" fmla="*/ 1120473 h 3038603"/>
                <a:gd name="connsiteX5279" fmla="*/ 821904 w 3402569"/>
                <a:gd name="connsiteY5279" fmla="*/ 1138205 h 3038603"/>
                <a:gd name="connsiteX5280" fmla="*/ 821904 w 3402569"/>
                <a:gd name="connsiteY5280" fmla="*/ 1230119 h 3038603"/>
                <a:gd name="connsiteX5281" fmla="*/ 821308 w 3402569"/>
                <a:gd name="connsiteY5281" fmla="*/ 1234292 h 3038603"/>
                <a:gd name="connsiteX5282" fmla="*/ 821308 w 3402569"/>
                <a:gd name="connsiteY5282" fmla="*/ 1234292 h 3038603"/>
                <a:gd name="connsiteX5283" fmla="*/ 821902 w 3402569"/>
                <a:gd name="connsiteY5283" fmla="*/ 1230134 h 3038603"/>
                <a:gd name="connsiteX5284" fmla="*/ 821902 w 3402569"/>
                <a:gd name="connsiteY5284" fmla="*/ 1230149 h 3038603"/>
                <a:gd name="connsiteX5285" fmla="*/ 821310 w 3402569"/>
                <a:gd name="connsiteY5285" fmla="*/ 1234292 h 3038603"/>
                <a:gd name="connsiteX5286" fmla="*/ 821310 w 3402569"/>
                <a:gd name="connsiteY5286" fmla="*/ 1234292 h 3038603"/>
                <a:gd name="connsiteX5287" fmla="*/ 821308 w 3402569"/>
                <a:gd name="connsiteY5287" fmla="*/ 1234307 h 3038603"/>
                <a:gd name="connsiteX5288" fmla="*/ 821310 w 3402569"/>
                <a:gd name="connsiteY5288" fmla="*/ 1234307 h 3038603"/>
                <a:gd name="connsiteX5289" fmla="*/ 821308 w 3402569"/>
                <a:gd name="connsiteY5289" fmla="*/ 1234321 h 3038603"/>
                <a:gd name="connsiteX5290" fmla="*/ 821308 w 3402569"/>
                <a:gd name="connsiteY5290" fmla="*/ 1234321 h 3038603"/>
                <a:gd name="connsiteX5291" fmla="*/ 821313 w 3402569"/>
                <a:gd name="connsiteY5291" fmla="*/ 1234321 h 3038603"/>
                <a:gd name="connsiteX5292" fmla="*/ 825628 w 3402569"/>
                <a:gd name="connsiteY5292" fmla="*/ 1234321 h 3038603"/>
                <a:gd name="connsiteX5293" fmla="*/ 826373 w 3402569"/>
                <a:gd name="connsiteY5293" fmla="*/ 1236558 h 3038603"/>
                <a:gd name="connsiteX5294" fmla="*/ 826373 w 3402569"/>
                <a:gd name="connsiteY5294" fmla="*/ 1245795 h 3038603"/>
                <a:gd name="connsiteX5295" fmla="*/ 826229 w 3402569"/>
                <a:gd name="connsiteY5295" fmla="*/ 1246661 h 3038603"/>
                <a:gd name="connsiteX5296" fmla="*/ 808568 w 3402569"/>
                <a:gd name="connsiteY5296" fmla="*/ 1246661 h 3038603"/>
                <a:gd name="connsiteX5297" fmla="*/ 808561 w 3402569"/>
                <a:gd name="connsiteY5297" fmla="*/ 1246661 h 3038603"/>
                <a:gd name="connsiteX5298" fmla="*/ 808532 w 3402569"/>
                <a:gd name="connsiteY5298" fmla="*/ 1246661 h 3038603"/>
                <a:gd name="connsiteX5299" fmla="*/ 808499 w 3402569"/>
                <a:gd name="connsiteY5299" fmla="*/ 1246661 h 3038603"/>
                <a:gd name="connsiteX5300" fmla="*/ 808166 w 3402569"/>
                <a:gd name="connsiteY5300" fmla="*/ 1246690 h 3038603"/>
                <a:gd name="connsiteX5301" fmla="*/ 808319 w 3402569"/>
                <a:gd name="connsiteY5301" fmla="*/ 1246690 h 3038603"/>
                <a:gd name="connsiteX5302" fmla="*/ 808327 w 3402569"/>
                <a:gd name="connsiteY5302" fmla="*/ 1246690 h 3038603"/>
                <a:gd name="connsiteX5303" fmla="*/ 808491 w 3402569"/>
                <a:gd name="connsiteY5303" fmla="*/ 1246690 h 3038603"/>
                <a:gd name="connsiteX5304" fmla="*/ 805064 w 3402569"/>
                <a:gd name="connsiteY5304" fmla="*/ 1246988 h 3038603"/>
                <a:gd name="connsiteX5305" fmla="*/ 750820 w 3402569"/>
                <a:gd name="connsiteY5305" fmla="*/ 1246988 h 3038603"/>
                <a:gd name="connsiteX5306" fmla="*/ 747542 w 3402569"/>
                <a:gd name="connsiteY5306" fmla="*/ 1246690 h 3038603"/>
                <a:gd name="connsiteX5307" fmla="*/ 716100 w 3402569"/>
                <a:gd name="connsiteY5307" fmla="*/ 1246690 h 3038603"/>
                <a:gd name="connsiteX5308" fmla="*/ 716100 w 3402569"/>
                <a:gd name="connsiteY5308" fmla="*/ 1490749 h 3038603"/>
                <a:gd name="connsiteX5309" fmla="*/ 1032366 w 3402569"/>
                <a:gd name="connsiteY5309" fmla="*/ 1490749 h 3038603"/>
                <a:gd name="connsiteX5310" fmla="*/ 1298007 w 3402569"/>
                <a:gd name="connsiteY5310" fmla="*/ 1225099 h 3038603"/>
                <a:gd name="connsiteX5311" fmla="*/ 1298007 w 3402569"/>
                <a:gd name="connsiteY5311" fmla="*/ 1192314 h 3038603"/>
                <a:gd name="connsiteX5312" fmla="*/ 1291898 w 3402569"/>
                <a:gd name="connsiteY5312" fmla="*/ 1198423 h 3038603"/>
                <a:gd name="connsiteX5313" fmla="*/ 1291898 w 3402569"/>
                <a:gd name="connsiteY5313" fmla="*/ 1198408 h 3038603"/>
                <a:gd name="connsiteX5314" fmla="*/ 1291898 w 3402569"/>
                <a:gd name="connsiteY5314" fmla="*/ 1198394 h 3038603"/>
                <a:gd name="connsiteX5315" fmla="*/ 1291898 w 3402569"/>
                <a:gd name="connsiteY5315" fmla="*/ 1198379 h 3038603"/>
                <a:gd name="connsiteX5316" fmla="*/ 1298007 w 3402569"/>
                <a:gd name="connsiteY5316" fmla="*/ 1192268 h 3038603"/>
                <a:gd name="connsiteX5317" fmla="*/ 1298007 w 3402569"/>
                <a:gd name="connsiteY5317" fmla="*/ 1166071 h 3038603"/>
                <a:gd name="connsiteX5318" fmla="*/ 1297413 w 3402569"/>
                <a:gd name="connsiteY5318" fmla="*/ 1165922 h 3038603"/>
                <a:gd name="connsiteX5319" fmla="*/ 1291898 w 3402569"/>
                <a:gd name="connsiteY5319" fmla="*/ 1161750 h 3038603"/>
                <a:gd name="connsiteX5320" fmla="*/ 1291898 w 3402569"/>
                <a:gd name="connsiteY5320" fmla="*/ 1153106 h 3038603"/>
                <a:gd name="connsiteX5321" fmla="*/ 1288322 w 3402569"/>
                <a:gd name="connsiteY5321" fmla="*/ 1148787 h 3038603"/>
                <a:gd name="connsiteX5322" fmla="*/ 1286980 w 3402569"/>
                <a:gd name="connsiteY5322" fmla="*/ 1148787 h 3038603"/>
                <a:gd name="connsiteX5323" fmla="*/ 1286980 w 3402569"/>
                <a:gd name="connsiteY5323" fmla="*/ 1142691 h 3038603"/>
                <a:gd name="connsiteX5324" fmla="*/ 1298007 w 3402569"/>
                <a:gd name="connsiteY5324" fmla="*/ 1142691 h 3038603"/>
                <a:gd name="connsiteX5325" fmla="*/ 1298007 w 3402569"/>
                <a:gd name="connsiteY5325" fmla="*/ 1133155 h 3038603"/>
                <a:gd name="connsiteX5326" fmla="*/ 1299348 w 3402569"/>
                <a:gd name="connsiteY5326" fmla="*/ 1133155 h 3038603"/>
                <a:gd name="connsiteX5327" fmla="*/ 1299348 w 3402569"/>
                <a:gd name="connsiteY5327" fmla="*/ 1223757 h 3038603"/>
                <a:gd name="connsiteX5328" fmla="*/ 1412751 w 3402569"/>
                <a:gd name="connsiteY5328" fmla="*/ 1110354 h 3038603"/>
                <a:gd name="connsiteX5329" fmla="*/ 1299348 w 3402569"/>
                <a:gd name="connsiteY5329" fmla="*/ 1110354 h 3038603"/>
                <a:gd name="connsiteX5330" fmla="*/ 1299348 w 3402569"/>
                <a:gd name="connsiteY5330" fmla="*/ 1110339 h 3038603"/>
                <a:gd name="connsiteX5331" fmla="*/ 1299348 w 3402569"/>
                <a:gd name="connsiteY5331" fmla="*/ 1110324 h 3038603"/>
                <a:gd name="connsiteX5332" fmla="*/ 1412781 w 3402569"/>
                <a:gd name="connsiteY5332" fmla="*/ 1110324 h 3038603"/>
                <a:gd name="connsiteX5333" fmla="*/ 1412796 w 3402569"/>
                <a:gd name="connsiteY5333" fmla="*/ 1110309 h 3038603"/>
                <a:gd name="connsiteX5334" fmla="*/ 1299348 w 3402569"/>
                <a:gd name="connsiteY5334" fmla="*/ 1110309 h 3038603"/>
                <a:gd name="connsiteX5335" fmla="*/ 1299348 w 3402569"/>
                <a:gd name="connsiteY5335" fmla="*/ 1098134 h 3038603"/>
                <a:gd name="connsiteX5336" fmla="*/ 1424971 w 3402569"/>
                <a:gd name="connsiteY5336" fmla="*/ 1098134 h 3038603"/>
                <a:gd name="connsiteX5337" fmla="*/ 1425000 w 3402569"/>
                <a:gd name="connsiteY5337" fmla="*/ 1098105 h 3038603"/>
                <a:gd name="connsiteX5338" fmla="*/ 1299348 w 3402569"/>
                <a:gd name="connsiteY5338" fmla="*/ 1098105 h 3038603"/>
                <a:gd name="connsiteX5339" fmla="*/ 1299348 w 3402569"/>
                <a:gd name="connsiteY5339" fmla="*/ 1098090 h 3038603"/>
                <a:gd name="connsiteX5340" fmla="*/ 1425015 w 3402569"/>
                <a:gd name="connsiteY5340" fmla="*/ 1098090 h 3038603"/>
                <a:gd name="connsiteX5341" fmla="*/ 1450495 w 3402569"/>
                <a:gd name="connsiteY5341" fmla="*/ 1072610 h 3038603"/>
                <a:gd name="connsiteX5342" fmla="*/ 1459226 w 3402569"/>
                <a:gd name="connsiteY5342" fmla="*/ 1081326 h 3038603"/>
                <a:gd name="connsiteX5343" fmla="*/ 1442462 w 3402569"/>
                <a:gd name="connsiteY5343" fmla="*/ 1098090 h 3038603"/>
                <a:gd name="connsiteX5344" fmla="*/ 1466548 w 3402569"/>
                <a:gd name="connsiteY5344" fmla="*/ 1098090 h 3038603"/>
                <a:gd name="connsiteX5345" fmla="*/ 1466548 w 3402569"/>
                <a:gd name="connsiteY5345" fmla="*/ 1072355 h 3038603"/>
                <a:gd name="connsiteX5346" fmla="*/ 1611292 w 3402569"/>
                <a:gd name="connsiteY5346" fmla="*/ 1072355 h 3038603"/>
                <a:gd name="connsiteX5347" fmla="*/ 1893827 w 3402569"/>
                <a:gd name="connsiteY5347" fmla="*/ 789819 h 3038603"/>
                <a:gd name="connsiteX5348" fmla="*/ 1902561 w 3402569"/>
                <a:gd name="connsiteY5348" fmla="*/ 798536 h 3038603"/>
                <a:gd name="connsiteX5349" fmla="*/ 1628743 w 3402569"/>
                <a:gd name="connsiteY5349" fmla="*/ 1072355 h 3038603"/>
                <a:gd name="connsiteX5350" fmla="*/ 1703330 w 3402569"/>
                <a:gd name="connsiteY5350" fmla="*/ 1072355 h 3038603"/>
                <a:gd name="connsiteX5351" fmla="*/ 1703330 w 3402569"/>
                <a:gd name="connsiteY5351" fmla="*/ 1285106 h 3038603"/>
                <a:gd name="connsiteX5352" fmla="*/ 1755484 w 3402569"/>
                <a:gd name="connsiteY5352" fmla="*/ 1285106 h 3038603"/>
                <a:gd name="connsiteX5353" fmla="*/ 1755484 w 3402569"/>
                <a:gd name="connsiteY5353" fmla="*/ 1285121 h 3038603"/>
                <a:gd name="connsiteX5354" fmla="*/ 1703330 w 3402569"/>
                <a:gd name="connsiteY5354" fmla="*/ 1285121 h 3038603"/>
                <a:gd name="connsiteX5355" fmla="*/ 1703330 w 3402569"/>
                <a:gd name="connsiteY5355" fmla="*/ 1285136 h 3038603"/>
                <a:gd name="connsiteX5356" fmla="*/ 1703330 w 3402569"/>
                <a:gd name="connsiteY5356" fmla="*/ 1285150 h 3038603"/>
                <a:gd name="connsiteX5357" fmla="*/ 1755484 w 3402569"/>
                <a:gd name="connsiteY5357" fmla="*/ 1285150 h 3038603"/>
                <a:gd name="connsiteX5358" fmla="*/ 1755484 w 3402569"/>
                <a:gd name="connsiteY5358" fmla="*/ 1501927 h 3038603"/>
                <a:gd name="connsiteX5359" fmla="*/ 1804420 w 3402569"/>
                <a:gd name="connsiteY5359" fmla="*/ 1501927 h 3038603"/>
                <a:gd name="connsiteX5360" fmla="*/ 1804451 w 3402569"/>
                <a:gd name="connsiteY5360" fmla="*/ 1501942 h 3038603"/>
                <a:gd name="connsiteX5361" fmla="*/ 1804482 w 3402569"/>
                <a:gd name="connsiteY5361" fmla="*/ 1501942 h 3038603"/>
                <a:gd name="connsiteX5362" fmla="*/ 1804511 w 3402569"/>
                <a:gd name="connsiteY5362" fmla="*/ 1501942 h 3038603"/>
                <a:gd name="connsiteX5363" fmla="*/ 1804480 w 3402569"/>
                <a:gd name="connsiteY5363" fmla="*/ 1501927 h 3038603"/>
                <a:gd name="connsiteX5364" fmla="*/ 1804511 w 3402569"/>
                <a:gd name="connsiteY5364" fmla="*/ 1501927 h 3038603"/>
                <a:gd name="connsiteX5365" fmla="*/ 1793634 w 3402569"/>
                <a:gd name="connsiteY5365" fmla="*/ 1496711 h 3038603"/>
                <a:gd name="connsiteX5366" fmla="*/ 1785438 w 3402569"/>
                <a:gd name="connsiteY5366" fmla="*/ 1487918 h 3038603"/>
                <a:gd name="connsiteX5367" fmla="*/ 1785438 w 3402569"/>
                <a:gd name="connsiteY5367" fmla="*/ 1487813 h 3038603"/>
                <a:gd name="connsiteX5368" fmla="*/ 1785288 w 3402569"/>
                <a:gd name="connsiteY5368" fmla="*/ 1487650 h 3038603"/>
                <a:gd name="connsiteX5369" fmla="*/ 1780072 w 3402569"/>
                <a:gd name="connsiteY5369" fmla="*/ 1470081 h 3038603"/>
                <a:gd name="connsiteX5370" fmla="*/ 1780072 w 3402569"/>
                <a:gd name="connsiteY5370" fmla="*/ 1470067 h 3038603"/>
                <a:gd name="connsiteX5371" fmla="*/ 1780072 w 3402569"/>
                <a:gd name="connsiteY5371" fmla="*/ 1470052 h 3038603"/>
                <a:gd name="connsiteX5372" fmla="*/ 1785288 w 3402569"/>
                <a:gd name="connsiteY5372" fmla="*/ 1487635 h 3038603"/>
                <a:gd name="connsiteX5373" fmla="*/ 1785438 w 3402569"/>
                <a:gd name="connsiteY5373" fmla="*/ 1487784 h 3038603"/>
                <a:gd name="connsiteX5374" fmla="*/ 1785438 w 3402569"/>
                <a:gd name="connsiteY5374" fmla="*/ 1487769 h 3038603"/>
                <a:gd name="connsiteX5375" fmla="*/ 1785288 w 3402569"/>
                <a:gd name="connsiteY5375" fmla="*/ 1487620 h 3038603"/>
                <a:gd name="connsiteX5376" fmla="*/ 1780072 w 3402569"/>
                <a:gd name="connsiteY5376" fmla="*/ 1470037 h 3038603"/>
                <a:gd name="connsiteX5377" fmla="*/ 1780072 w 3402569"/>
                <a:gd name="connsiteY5377" fmla="*/ 1236572 h 3038603"/>
                <a:gd name="connsiteX5378" fmla="*/ 1811515 w 3402569"/>
                <a:gd name="connsiteY5378" fmla="*/ 1184103 h 3038603"/>
                <a:gd name="connsiteX5379" fmla="*/ 1814198 w 3402569"/>
                <a:gd name="connsiteY5379" fmla="*/ 1182627 h 3038603"/>
                <a:gd name="connsiteX5380" fmla="*/ 1814198 w 3402569"/>
                <a:gd name="connsiteY5380" fmla="*/ 1182612 h 3038603"/>
                <a:gd name="connsiteX5381" fmla="*/ 1814198 w 3402569"/>
                <a:gd name="connsiteY5381" fmla="*/ 1182598 h 3038603"/>
                <a:gd name="connsiteX5382" fmla="*/ 1811515 w 3402569"/>
                <a:gd name="connsiteY5382" fmla="*/ 1184089 h 3038603"/>
                <a:gd name="connsiteX5383" fmla="*/ 1788753 w 3402569"/>
                <a:gd name="connsiteY5383" fmla="*/ 1205621 h 3038603"/>
                <a:gd name="connsiteX5384" fmla="*/ 1780072 w 3402569"/>
                <a:gd name="connsiteY5384" fmla="*/ 1236541 h 3038603"/>
                <a:gd name="connsiteX5385" fmla="*/ 1780072 w 3402569"/>
                <a:gd name="connsiteY5385" fmla="*/ 1236526 h 3038603"/>
                <a:gd name="connsiteX5386" fmla="*/ 1811515 w 3402569"/>
                <a:gd name="connsiteY5386" fmla="*/ 1184074 h 3038603"/>
                <a:gd name="connsiteX5387" fmla="*/ 1814198 w 3402569"/>
                <a:gd name="connsiteY5387" fmla="*/ 1182583 h 3038603"/>
                <a:gd name="connsiteX5388" fmla="*/ 1814198 w 3402569"/>
                <a:gd name="connsiteY5388" fmla="*/ 1171302 h 3038603"/>
                <a:gd name="connsiteX5389" fmla="*/ 1812111 w 3402569"/>
                <a:gd name="connsiteY5389" fmla="*/ 1170989 h 3038603"/>
                <a:gd name="connsiteX5390" fmla="*/ 1806002 w 3402569"/>
                <a:gd name="connsiteY5390" fmla="*/ 1168159 h 3038603"/>
                <a:gd name="connsiteX5391" fmla="*/ 1800786 w 3402569"/>
                <a:gd name="connsiteY5391" fmla="*/ 1157445 h 3038603"/>
                <a:gd name="connsiteX5392" fmla="*/ 1800786 w 3402569"/>
                <a:gd name="connsiteY5392" fmla="*/ 1157428 h 3038603"/>
                <a:gd name="connsiteX5393" fmla="*/ 1800786 w 3402569"/>
                <a:gd name="connsiteY5393" fmla="*/ 1157413 h 3038603"/>
                <a:gd name="connsiteX5394" fmla="*/ 1806002 w 3402569"/>
                <a:gd name="connsiteY5394" fmla="*/ 1168144 h 3038603"/>
                <a:gd name="connsiteX5395" fmla="*/ 1812111 w 3402569"/>
                <a:gd name="connsiteY5395" fmla="*/ 1170975 h 3038603"/>
                <a:gd name="connsiteX5396" fmla="*/ 1814198 w 3402569"/>
                <a:gd name="connsiteY5396" fmla="*/ 1171273 h 3038603"/>
                <a:gd name="connsiteX5397" fmla="*/ 1814198 w 3402569"/>
                <a:gd name="connsiteY5397" fmla="*/ 1171258 h 3038603"/>
                <a:gd name="connsiteX5398" fmla="*/ 1812111 w 3402569"/>
                <a:gd name="connsiteY5398" fmla="*/ 1170960 h 3038603"/>
                <a:gd name="connsiteX5399" fmla="*/ 1806002 w 3402569"/>
                <a:gd name="connsiteY5399" fmla="*/ 1168129 h 3038603"/>
                <a:gd name="connsiteX5400" fmla="*/ 1800786 w 3402569"/>
                <a:gd name="connsiteY5400" fmla="*/ 1157399 h 3038603"/>
                <a:gd name="connsiteX5401" fmla="*/ 1800786 w 3402569"/>
                <a:gd name="connsiteY5401" fmla="*/ 1121979 h 3038603"/>
                <a:gd name="connsiteX5402" fmla="*/ 1814495 w 3402569"/>
                <a:gd name="connsiteY5402" fmla="*/ 1108119 h 3038603"/>
                <a:gd name="connsiteX5403" fmla="*/ 1949058 w 3402569"/>
                <a:gd name="connsiteY5403" fmla="*/ 1108119 h 3038603"/>
                <a:gd name="connsiteX5404" fmla="*/ 1962916 w 3402569"/>
                <a:gd name="connsiteY5404" fmla="*/ 1121979 h 3038603"/>
                <a:gd name="connsiteX5405" fmla="*/ 1962916 w 3402569"/>
                <a:gd name="connsiteY5405" fmla="*/ 1157399 h 3038603"/>
                <a:gd name="connsiteX5406" fmla="*/ 1962171 w 3402569"/>
                <a:gd name="connsiteY5406" fmla="*/ 1161571 h 3038603"/>
                <a:gd name="connsiteX5407" fmla="*/ 1955913 w 3402569"/>
                <a:gd name="connsiteY5407" fmla="*/ 1169320 h 3038603"/>
                <a:gd name="connsiteX5408" fmla="*/ 1954869 w 3402569"/>
                <a:gd name="connsiteY5408" fmla="*/ 1169916 h 3038603"/>
                <a:gd name="connsiteX5409" fmla="*/ 1949655 w 3402569"/>
                <a:gd name="connsiteY5409" fmla="*/ 1171109 h 3038603"/>
                <a:gd name="connsiteX5410" fmla="*/ 1949655 w 3402569"/>
                <a:gd name="connsiteY5410" fmla="*/ 1171124 h 3038603"/>
                <a:gd name="connsiteX5411" fmla="*/ 1954869 w 3402569"/>
                <a:gd name="connsiteY5411" fmla="*/ 1169931 h 3038603"/>
                <a:gd name="connsiteX5412" fmla="*/ 1955913 w 3402569"/>
                <a:gd name="connsiteY5412" fmla="*/ 1169335 h 3038603"/>
                <a:gd name="connsiteX5413" fmla="*/ 1962171 w 3402569"/>
                <a:gd name="connsiteY5413" fmla="*/ 1161586 h 3038603"/>
                <a:gd name="connsiteX5414" fmla="*/ 1962916 w 3402569"/>
                <a:gd name="connsiteY5414" fmla="*/ 1157413 h 3038603"/>
                <a:gd name="connsiteX5415" fmla="*/ 1962916 w 3402569"/>
                <a:gd name="connsiteY5415" fmla="*/ 1157428 h 3038603"/>
                <a:gd name="connsiteX5416" fmla="*/ 1962916 w 3402569"/>
                <a:gd name="connsiteY5416" fmla="*/ 1157445 h 3038603"/>
                <a:gd name="connsiteX5417" fmla="*/ 1962171 w 3402569"/>
                <a:gd name="connsiteY5417" fmla="*/ 1161601 h 3038603"/>
                <a:gd name="connsiteX5418" fmla="*/ 1955913 w 3402569"/>
                <a:gd name="connsiteY5418" fmla="*/ 1169366 h 3038603"/>
                <a:gd name="connsiteX5419" fmla="*/ 1954869 w 3402569"/>
                <a:gd name="connsiteY5419" fmla="*/ 1169946 h 3038603"/>
                <a:gd name="connsiteX5420" fmla="*/ 1949655 w 3402569"/>
                <a:gd name="connsiteY5420" fmla="*/ 1171153 h 3038603"/>
                <a:gd name="connsiteX5421" fmla="*/ 1949655 w 3402569"/>
                <a:gd name="connsiteY5421" fmla="*/ 1182583 h 3038603"/>
                <a:gd name="connsiteX5422" fmla="*/ 1954869 w 3402569"/>
                <a:gd name="connsiteY5422" fmla="*/ 1185414 h 3038603"/>
                <a:gd name="connsiteX5423" fmla="*/ 1956956 w 3402569"/>
                <a:gd name="connsiteY5423" fmla="*/ 1186607 h 3038603"/>
                <a:gd name="connsiteX5424" fmla="*/ 1982735 w 3402569"/>
                <a:gd name="connsiteY5424" fmla="*/ 1225798 h 3038603"/>
                <a:gd name="connsiteX5425" fmla="*/ 1982735 w 3402569"/>
                <a:gd name="connsiteY5425" fmla="*/ 1225812 h 3038603"/>
                <a:gd name="connsiteX5426" fmla="*/ 1973701 w 3402569"/>
                <a:gd name="connsiteY5426" fmla="*/ 1203479 h 3038603"/>
                <a:gd name="connsiteX5427" fmla="*/ 1956956 w 3402569"/>
                <a:gd name="connsiteY5427" fmla="*/ 1186621 h 3038603"/>
                <a:gd name="connsiteX5428" fmla="*/ 1954869 w 3402569"/>
                <a:gd name="connsiteY5428" fmla="*/ 1185429 h 3038603"/>
                <a:gd name="connsiteX5429" fmla="*/ 1949655 w 3402569"/>
                <a:gd name="connsiteY5429" fmla="*/ 1182598 h 3038603"/>
                <a:gd name="connsiteX5430" fmla="*/ 1949655 w 3402569"/>
                <a:gd name="connsiteY5430" fmla="*/ 1182612 h 3038603"/>
                <a:gd name="connsiteX5431" fmla="*/ 1949655 w 3402569"/>
                <a:gd name="connsiteY5431" fmla="*/ 1182627 h 3038603"/>
                <a:gd name="connsiteX5432" fmla="*/ 1954869 w 3402569"/>
                <a:gd name="connsiteY5432" fmla="*/ 1185458 h 3038603"/>
                <a:gd name="connsiteX5433" fmla="*/ 1956956 w 3402569"/>
                <a:gd name="connsiteY5433" fmla="*/ 1186636 h 3038603"/>
                <a:gd name="connsiteX5434" fmla="*/ 1982735 w 3402569"/>
                <a:gd name="connsiteY5434" fmla="*/ 1225827 h 3038603"/>
                <a:gd name="connsiteX5435" fmla="*/ 1982735 w 3402569"/>
                <a:gd name="connsiteY5435" fmla="*/ 1225947 h 3038603"/>
                <a:gd name="connsiteX5436" fmla="*/ 1983630 w 3402569"/>
                <a:gd name="connsiteY5436" fmla="*/ 1236526 h 3038603"/>
                <a:gd name="connsiteX5437" fmla="*/ 1983630 w 3402569"/>
                <a:gd name="connsiteY5437" fmla="*/ 1236541 h 3038603"/>
                <a:gd name="connsiteX5438" fmla="*/ 1982735 w 3402569"/>
                <a:gd name="connsiteY5438" fmla="*/ 1225962 h 3038603"/>
                <a:gd name="connsiteX5439" fmla="*/ 1982735 w 3402569"/>
                <a:gd name="connsiteY5439" fmla="*/ 1225976 h 3038603"/>
                <a:gd name="connsiteX5440" fmla="*/ 1982735 w 3402569"/>
                <a:gd name="connsiteY5440" fmla="*/ 1225991 h 3038603"/>
                <a:gd name="connsiteX5441" fmla="*/ 1983630 w 3402569"/>
                <a:gd name="connsiteY5441" fmla="*/ 1236572 h 3038603"/>
                <a:gd name="connsiteX5442" fmla="*/ 1983630 w 3402569"/>
                <a:gd name="connsiteY5442" fmla="*/ 1470037 h 3038603"/>
                <a:gd name="connsiteX5443" fmla="*/ 1982884 w 3402569"/>
                <a:gd name="connsiteY5443" fmla="*/ 1476742 h 3038603"/>
                <a:gd name="connsiteX5444" fmla="*/ 1975881 w 3402569"/>
                <a:gd name="connsiteY5444" fmla="*/ 1491196 h 3038603"/>
                <a:gd name="connsiteX5445" fmla="*/ 1959042 w 3402569"/>
                <a:gd name="connsiteY5445" fmla="*/ 1501927 h 3038603"/>
                <a:gd name="connsiteX5446" fmla="*/ 1959066 w 3402569"/>
                <a:gd name="connsiteY5446" fmla="*/ 1501927 h 3038603"/>
                <a:gd name="connsiteX5447" fmla="*/ 1959042 w 3402569"/>
                <a:gd name="connsiteY5447" fmla="*/ 1501942 h 3038603"/>
                <a:gd name="connsiteX5448" fmla="*/ 1959064 w 3402569"/>
                <a:gd name="connsiteY5448" fmla="*/ 1501942 h 3038603"/>
                <a:gd name="connsiteX5449" fmla="*/ 1959088 w 3402569"/>
                <a:gd name="connsiteY5449" fmla="*/ 1501942 h 3038603"/>
                <a:gd name="connsiteX5450" fmla="*/ 1999426 w 3402569"/>
                <a:gd name="connsiteY5450" fmla="*/ 1501942 h 3038603"/>
                <a:gd name="connsiteX5451" fmla="*/ 1999434 w 3402569"/>
                <a:gd name="connsiteY5451" fmla="*/ 1501942 h 3038603"/>
                <a:gd name="connsiteX5452" fmla="*/ 2014117 w 3402569"/>
                <a:gd name="connsiteY5452" fmla="*/ 1501942 h 3038603"/>
                <a:gd name="connsiteX5453" fmla="*/ 2003747 w 3402569"/>
                <a:gd name="connsiteY5453" fmla="*/ 1497053 h 3038603"/>
                <a:gd name="connsiteX5454" fmla="*/ 1995402 w 3402569"/>
                <a:gd name="connsiteY5454" fmla="*/ 1488559 h 3038603"/>
                <a:gd name="connsiteX5455" fmla="*/ 1989739 w 3402569"/>
                <a:gd name="connsiteY5455" fmla="*/ 1470081 h 3038603"/>
                <a:gd name="connsiteX5456" fmla="*/ 1989739 w 3402569"/>
                <a:gd name="connsiteY5456" fmla="*/ 1470067 h 3038603"/>
                <a:gd name="connsiteX5457" fmla="*/ 1989739 w 3402569"/>
                <a:gd name="connsiteY5457" fmla="*/ 1470052 h 3038603"/>
                <a:gd name="connsiteX5458" fmla="*/ 1995402 w 3402569"/>
                <a:gd name="connsiteY5458" fmla="*/ 1488529 h 3038603"/>
                <a:gd name="connsiteX5459" fmla="*/ 2003736 w 3402569"/>
                <a:gd name="connsiteY5459" fmla="*/ 1497013 h 3038603"/>
                <a:gd name="connsiteX5460" fmla="*/ 2003725 w 3402569"/>
                <a:gd name="connsiteY5460" fmla="*/ 1496987 h 3038603"/>
                <a:gd name="connsiteX5461" fmla="*/ 1995402 w 3402569"/>
                <a:gd name="connsiteY5461" fmla="*/ 1488515 h 3038603"/>
                <a:gd name="connsiteX5462" fmla="*/ 1989739 w 3402569"/>
                <a:gd name="connsiteY5462" fmla="*/ 1470037 h 3038603"/>
                <a:gd name="connsiteX5463" fmla="*/ 1989739 w 3402569"/>
                <a:gd name="connsiteY5463" fmla="*/ 1236572 h 3038603"/>
                <a:gd name="connsiteX5464" fmla="*/ 2021330 w 3402569"/>
                <a:gd name="connsiteY5464" fmla="*/ 1184118 h 3038603"/>
                <a:gd name="connsiteX5465" fmla="*/ 2023865 w 3402569"/>
                <a:gd name="connsiteY5465" fmla="*/ 1182627 h 3038603"/>
                <a:gd name="connsiteX5466" fmla="*/ 2023865 w 3402569"/>
                <a:gd name="connsiteY5466" fmla="*/ 1182612 h 3038603"/>
                <a:gd name="connsiteX5467" fmla="*/ 2023865 w 3402569"/>
                <a:gd name="connsiteY5467" fmla="*/ 1182598 h 3038603"/>
                <a:gd name="connsiteX5468" fmla="*/ 2021330 w 3402569"/>
                <a:gd name="connsiteY5468" fmla="*/ 1184089 h 3038603"/>
                <a:gd name="connsiteX5469" fmla="*/ 1998494 w 3402569"/>
                <a:gd name="connsiteY5469" fmla="*/ 1205509 h 3038603"/>
                <a:gd name="connsiteX5470" fmla="*/ 1989739 w 3402569"/>
                <a:gd name="connsiteY5470" fmla="*/ 1236541 h 3038603"/>
                <a:gd name="connsiteX5471" fmla="*/ 1989739 w 3402569"/>
                <a:gd name="connsiteY5471" fmla="*/ 1236526 h 3038603"/>
                <a:gd name="connsiteX5472" fmla="*/ 2021330 w 3402569"/>
                <a:gd name="connsiteY5472" fmla="*/ 1184074 h 3038603"/>
                <a:gd name="connsiteX5473" fmla="*/ 2023865 w 3402569"/>
                <a:gd name="connsiteY5473" fmla="*/ 1182583 h 3038603"/>
                <a:gd name="connsiteX5474" fmla="*/ 2023865 w 3402569"/>
                <a:gd name="connsiteY5474" fmla="*/ 1171302 h 3038603"/>
                <a:gd name="connsiteX5475" fmla="*/ 2022076 w 3402569"/>
                <a:gd name="connsiteY5475" fmla="*/ 1171153 h 3038603"/>
                <a:gd name="connsiteX5476" fmla="*/ 2015818 w 3402569"/>
                <a:gd name="connsiteY5476" fmla="*/ 1168322 h 3038603"/>
                <a:gd name="connsiteX5477" fmla="*/ 2010452 w 3402569"/>
                <a:gd name="connsiteY5477" fmla="*/ 1157445 h 3038603"/>
                <a:gd name="connsiteX5478" fmla="*/ 2010452 w 3402569"/>
                <a:gd name="connsiteY5478" fmla="*/ 1157428 h 3038603"/>
                <a:gd name="connsiteX5479" fmla="*/ 2010452 w 3402569"/>
                <a:gd name="connsiteY5479" fmla="*/ 1157413 h 3038603"/>
                <a:gd name="connsiteX5480" fmla="*/ 2015818 w 3402569"/>
                <a:gd name="connsiteY5480" fmla="*/ 1168293 h 3038603"/>
                <a:gd name="connsiteX5481" fmla="*/ 2022076 w 3402569"/>
                <a:gd name="connsiteY5481" fmla="*/ 1171124 h 3038603"/>
                <a:gd name="connsiteX5482" fmla="*/ 2023865 w 3402569"/>
                <a:gd name="connsiteY5482" fmla="*/ 1171273 h 3038603"/>
                <a:gd name="connsiteX5483" fmla="*/ 2023865 w 3402569"/>
                <a:gd name="connsiteY5483" fmla="*/ 1171258 h 3038603"/>
                <a:gd name="connsiteX5484" fmla="*/ 2022076 w 3402569"/>
                <a:gd name="connsiteY5484" fmla="*/ 1171109 h 3038603"/>
                <a:gd name="connsiteX5485" fmla="*/ 2015818 w 3402569"/>
                <a:gd name="connsiteY5485" fmla="*/ 1168278 h 3038603"/>
                <a:gd name="connsiteX5486" fmla="*/ 2010452 w 3402569"/>
                <a:gd name="connsiteY5486" fmla="*/ 1157399 h 3038603"/>
                <a:gd name="connsiteX5487" fmla="*/ 2010452 w 3402569"/>
                <a:gd name="connsiteY5487" fmla="*/ 1121979 h 3038603"/>
                <a:gd name="connsiteX5488" fmla="*/ 2024312 w 3402569"/>
                <a:gd name="connsiteY5488" fmla="*/ 1108119 h 3038603"/>
                <a:gd name="connsiteX5489" fmla="*/ 2158725 w 3402569"/>
                <a:gd name="connsiteY5489" fmla="*/ 1108119 h 3038603"/>
                <a:gd name="connsiteX5490" fmla="*/ 2172582 w 3402569"/>
                <a:gd name="connsiteY5490" fmla="*/ 1121979 h 3038603"/>
                <a:gd name="connsiteX5491" fmla="*/ 2172582 w 3402569"/>
                <a:gd name="connsiteY5491" fmla="*/ 1157399 h 3038603"/>
                <a:gd name="connsiteX5492" fmla="*/ 2171988 w 3402569"/>
                <a:gd name="connsiteY5492" fmla="*/ 1161124 h 3038603"/>
                <a:gd name="connsiteX5493" fmla="*/ 2165877 w 3402569"/>
                <a:gd name="connsiteY5493" fmla="*/ 1169171 h 3038603"/>
                <a:gd name="connsiteX5494" fmla="*/ 2164834 w 3402569"/>
                <a:gd name="connsiteY5494" fmla="*/ 1169767 h 3038603"/>
                <a:gd name="connsiteX5495" fmla="*/ 2159321 w 3402569"/>
                <a:gd name="connsiteY5495" fmla="*/ 1171109 h 3038603"/>
                <a:gd name="connsiteX5496" fmla="*/ 2159321 w 3402569"/>
                <a:gd name="connsiteY5496" fmla="*/ 1171124 h 3038603"/>
                <a:gd name="connsiteX5497" fmla="*/ 2164834 w 3402569"/>
                <a:gd name="connsiteY5497" fmla="*/ 1169782 h 3038603"/>
                <a:gd name="connsiteX5498" fmla="*/ 2165877 w 3402569"/>
                <a:gd name="connsiteY5498" fmla="*/ 1169186 h 3038603"/>
                <a:gd name="connsiteX5499" fmla="*/ 2171988 w 3402569"/>
                <a:gd name="connsiteY5499" fmla="*/ 1161139 h 3038603"/>
                <a:gd name="connsiteX5500" fmla="*/ 2172582 w 3402569"/>
                <a:gd name="connsiteY5500" fmla="*/ 1157413 h 3038603"/>
                <a:gd name="connsiteX5501" fmla="*/ 2172582 w 3402569"/>
                <a:gd name="connsiteY5501" fmla="*/ 1157428 h 3038603"/>
                <a:gd name="connsiteX5502" fmla="*/ 2172582 w 3402569"/>
                <a:gd name="connsiteY5502" fmla="*/ 1157445 h 3038603"/>
                <a:gd name="connsiteX5503" fmla="*/ 2171988 w 3402569"/>
                <a:gd name="connsiteY5503" fmla="*/ 1161170 h 3038603"/>
                <a:gd name="connsiteX5504" fmla="*/ 2165877 w 3402569"/>
                <a:gd name="connsiteY5504" fmla="*/ 1169217 h 3038603"/>
                <a:gd name="connsiteX5505" fmla="*/ 2164834 w 3402569"/>
                <a:gd name="connsiteY5505" fmla="*/ 1169811 h 3038603"/>
                <a:gd name="connsiteX5506" fmla="*/ 2159321 w 3402569"/>
                <a:gd name="connsiteY5506" fmla="*/ 1171153 h 3038603"/>
                <a:gd name="connsiteX5507" fmla="*/ 2159321 w 3402569"/>
                <a:gd name="connsiteY5507" fmla="*/ 1182583 h 3038603"/>
                <a:gd name="connsiteX5508" fmla="*/ 2164834 w 3402569"/>
                <a:gd name="connsiteY5508" fmla="*/ 1185563 h 3038603"/>
                <a:gd name="connsiteX5509" fmla="*/ 2166623 w 3402569"/>
                <a:gd name="connsiteY5509" fmla="*/ 1186607 h 3038603"/>
                <a:gd name="connsiteX5510" fmla="*/ 2192553 w 3402569"/>
                <a:gd name="connsiteY5510" fmla="*/ 1225798 h 3038603"/>
                <a:gd name="connsiteX5511" fmla="*/ 2192553 w 3402569"/>
                <a:gd name="connsiteY5511" fmla="*/ 1225812 h 3038603"/>
                <a:gd name="connsiteX5512" fmla="*/ 2183499 w 3402569"/>
                <a:gd name="connsiteY5512" fmla="*/ 1203479 h 3038603"/>
                <a:gd name="connsiteX5513" fmla="*/ 2166623 w 3402569"/>
                <a:gd name="connsiteY5513" fmla="*/ 1186621 h 3038603"/>
                <a:gd name="connsiteX5514" fmla="*/ 2164834 w 3402569"/>
                <a:gd name="connsiteY5514" fmla="*/ 1185578 h 3038603"/>
                <a:gd name="connsiteX5515" fmla="*/ 2159321 w 3402569"/>
                <a:gd name="connsiteY5515" fmla="*/ 1182598 h 3038603"/>
                <a:gd name="connsiteX5516" fmla="*/ 2159321 w 3402569"/>
                <a:gd name="connsiteY5516" fmla="*/ 1182612 h 3038603"/>
                <a:gd name="connsiteX5517" fmla="*/ 2159321 w 3402569"/>
                <a:gd name="connsiteY5517" fmla="*/ 1182627 h 3038603"/>
                <a:gd name="connsiteX5518" fmla="*/ 2164834 w 3402569"/>
                <a:gd name="connsiteY5518" fmla="*/ 1185607 h 3038603"/>
                <a:gd name="connsiteX5519" fmla="*/ 2166623 w 3402569"/>
                <a:gd name="connsiteY5519" fmla="*/ 1186651 h 3038603"/>
                <a:gd name="connsiteX5520" fmla="*/ 2192553 w 3402569"/>
                <a:gd name="connsiteY5520" fmla="*/ 1225842 h 3038603"/>
                <a:gd name="connsiteX5521" fmla="*/ 2192553 w 3402569"/>
                <a:gd name="connsiteY5521" fmla="*/ 1225947 h 3038603"/>
                <a:gd name="connsiteX5522" fmla="*/ 2193445 w 3402569"/>
                <a:gd name="connsiteY5522" fmla="*/ 1236526 h 3038603"/>
                <a:gd name="connsiteX5523" fmla="*/ 2193445 w 3402569"/>
                <a:gd name="connsiteY5523" fmla="*/ 1236541 h 3038603"/>
                <a:gd name="connsiteX5524" fmla="*/ 2192553 w 3402569"/>
                <a:gd name="connsiteY5524" fmla="*/ 1225962 h 3038603"/>
                <a:gd name="connsiteX5525" fmla="*/ 2192553 w 3402569"/>
                <a:gd name="connsiteY5525" fmla="*/ 1225976 h 3038603"/>
                <a:gd name="connsiteX5526" fmla="*/ 2192553 w 3402569"/>
                <a:gd name="connsiteY5526" fmla="*/ 1225991 h 3038603"/>
                <a:gd name="connsiteX5527" fmla="*/ 2193445 w 3402569"/>
                <a:gd name="connsiteY5527" fmla="*/ 1236572 h 3038603"/>
                <a:gd name="connsiteX5528" fmla="*/ 2193445 w 3402569"/>
                <a:gd name="connsiteY5528" fmla="*/ 1470037 h 3038603"/>
                <a:gd name="connsiteX5529" fmla="*/ 2192700 w 3402569"/>
                <a:gd name="connsiteY5529" fmla="*/ 1476742 h 3038603"/>
                <a:gd name="connsiteX5530" fmla="*/ 2185855 w 3402569"/>
                <a:gd name="connsiteY5530" fmla="*/ 1491029 h 3038603"/>
                <a:gd name="connsiteX5531" fmla="*/ 2185851 w 3402569"/>
                <a:gd name="connsiteY5531" fmla="*/ 1491053 h 3038603"/>
                <a:gd name="connsiteX5532" fmla="*/ 2192700 w 3402569"/>
                <a:gd name="connsiteY5532" fmla="*/ 1476757 h 3038603"/>
                <a:gd name="connsiteX5533" fmla="*/ 2193445 w 3402569"/>
                <a:gd name="connsiteY5533" fmla="*/ 1470052 h 3038603"/>
                <a:gd name="connsiteX5534" fmla="*/ 2193445 w 3402569"/>
                <a:gd name="connsiteY5534" fmla="*/ 1470067 h 3038603"/>
                <a:gd name="connsiteX5535" fmla="*/ 2193445 w 3402569"/>
                <a:gd name="connsiteY5535" fmla="*/ 1470081 h 3038603"/>
                <a:gd name="connsiteX5536" fmla="*/ 2192700 w 3402569"/>
                <a:gd name="connsiteY5536" fmla="*/ 1476787 h 3038603"/>
                <a:gd name="connsiteX5537" fmla="*/ 2185846 w 3402569"/>
                <a:gd name="connsiteY5537" fmla="*/ 1491093 h 3038603"/>
                <a:gd name="connsiteX5538" fmla="*/ 2168902 w 3402569"/>
                <a:gd name="connsiteY5538" fmla="*/ 1501942 h 3038603"/>
                <a:gd name="connsiteX5539" fmla="*/ 2205416 w 3402569"/>
                <a:gd name="connsiteY5539" fmla="*/ 1501942 h 3038603"/>
                <a:gd name="connsiteX5540" fmla="*/ 2239491 w 3402569"/>
                <a:gd name="connsiteY5540" fmla="*/ 1467869 h 3038603"/>
                <a:gd name="connsiteX5541" fmla="*/ 2239491 w 3402569"/>
                <a:gd name="connsiteY5541" fmla="*/ 745099 h 3038603"/>
                <a:gd name="connsiteX5542" fmla="*/ 2245601 w 3402569"/>
                <a:gd name="connsiteY5542" fmla="*/ 745099 h 3038603"/>
                <a:gd name="connsiteX5543" fmla="*/ 2245601 w 3402569"/>
                <a:gd name="connsiteY5543" fmla="*/ 745069 h 3038603"/>
                <a:gd name="connsiteX5544" fmla="*/ 2245601 w 3402569"/>
                <a:gd name="connsiteY5544" fmla="*/ 732730 h 3038603"/>
                <a:gd name="connsiteX5545" fmla="*/ 2239491 w 3402569"/>
                <a:gd name="connsiteY5545" fmla="*/ 732730 h 3038603"/>
                <a:gd name="connsiteX5546" fmla="*/ 2239491 w 3402569"/>
                <a:gd name="connsiteY5546" fmla="*/ 732715 h 3038603"/>
                <a:gd name="connsiteX5547" fmla="*/ 2239491 w 3402569"/>
                <a:gd name="connsiteY5547" fmla="*/ 732701 h 3038603"/>
                <a:gd name="connsiteX5548" fmla="*/ 1387270 w 3402569"/>
                <a:gd name="connsiteY5548" fmla="*/ 347059 h 3038603"/>
                <a:gd name="connsiteX5549" fmla="*/ 1387270 w 3402569"/>
                <a:gd name="connsiteY5549" fmla="*/ 347074 h 3038603"/>
                <a:gd name="connsiteX5550" fmla="*/ 2047856 w 3402569"/>
                <a:gd name="connsiteY5550" fmla="*/ 347074 h 3038603"/>
                <a:gd name="connsiteX5551" fmla="*/ 2047856 w 3402569"/>
                <a:gd name="connsiteY5551" fmla="*/ 347059 h 3038603"/>
                <a:gd name="connsiteX5552" fmla="*/ 331042 w 3402569"/>
                <a:gd name="connsiteY5552" fmla="*/ 347059 h 3038603"/>
                <a:gd name="connsiteX5553" fmla="*/ 331042 w 3402569"/>
                <a:gd name="connsiteY5553" fmla="*/ 347074 h 3038603"/>
                <a:gd name="connsiteX5554" fmla="*/ 991637 w 3402569"/>
                <a:gd name="connsiteY5554" fmla="*/ 347074 h 3038603"/>
                <a:gd name="connsiteX5555" fmla="*/ 991637 w 3402569"/>
                <a:gd name="connsiteY5555" fmla="*/ 347059 h 3038603"/>
                <a:gd name="connsiteX5556" fmla="*/ 1387270 w 3402569"/>
                <a:gd name="connsiteY5556" fmla="*/ 313546 h 3038603"/>
                <a:gd name="connsiteX5557" fmla="*/ 1387270 w 3402569"/>
                <a:gd name="connsiteY5557" fmla="*/ 347045 h 3038603"/>
                <a:gd name="connsiteX5558" fmla="*/ 2047856 w 3402569"/>
                <a:gd name="connsiteY5558" fmla="*/ 347045 h 3038603"/>
                <a:gd name="connsiteX5559" fmla="*/ 2047856 w 3402569"/>
                <a:gd name="connsiteY5559" fmla="*/ 313546 h 3038603"/>
                <a:gd name="connsiteX5560" fmla="*/ 331042 w 3402569"/>
                <a:gd name="connsiteY5560" fmla="*/ 313546 h 3038603"/>
                <a:gd name="connsiteX5561" fmla="*/ 331042 w 3402569"/>
                <a:gd name="connsiteY5561" fmla="*/ 347045 h 3038603"/>
                <a:gd name="connsiteX5562" fmla="*/ 991637 w 3402569"/>
                <a:gd name="connsiteY5562" fmla="*/ 347045 h 3038603"/>
                <a:gd name="connsiteX5563" fmla="*/ 991637 w 3402569"/>
                <a:gd name="connsiteY5563" fmla="*/ 313546 h 3038603"/>
                <a:gd name="connsiteX5564" fmla="*/ 1387270 w 3402569"/>
                <a:gd name="connsiteY5564" fmla="*/ 313517 h 3038603"/>
                <a:gd name="connsiteX5565" fmla="*/ 1387270 w 3402569"/>
                <a:gd name="connsiteY5565" fmla="*/ 313532 h 3038603"/>
                <a:gd name="connsiteX5566" fmla="*/ 2047856 w 3402569"/>
                <a:gd name="connsiteY5566" fmla="*/ 313532 h 3038603"/>
                <a:gd name="connsiteX5567" fmla="*/ 2047856 w 3402569"/>
                <a:gd name="connsiteY5567" fmla="*/ 313517 h 3038603"/>
                <a:gd name="connsiteX5568" fmla="*/ 331042 w 3402569"/>
                <a:gd name="connsiteY5568" fmla="*/ 313517 h 3038603"/>
                <a:gd name="connsiteX5569" fmla="*/ 331042 w 3402569"/>
                <a:gd name="connsiteY5569" fmla="*/ 313532 h 3038603"/>
                <a:gd name="connsiteX5570" fmla="*/ 991637 w 3402569"/>
                <a:gd name="connsiteY5570" fmla="*/ 313532 h 3038603"/>
                <a:gd name="connsiteX5571" fmla="*/ 991637 w 3402569"/>
                <a:gd name="connsiteY5571" fmla="*/ 313517 h 3038603"/>
                <a:gd name="connsiteX5572" fmla="*/ 1374901 w 3402569"/>
                <a:gd name="connsiteY5572" fmla="*/ 301178 h 3038603"/>
                <a:gd name="connsiteX5573" fmla="*/ 2055496 w 3402569"/>
                <a:gd name="connsiteY5573" fmla="*/ 301178 h 3038603"/>
                <a:gd name="connsiteX5574" fmla="*/ 2060225 w 3402569"/>
                <a:gd name="connsiteY5574" fmla="*/ 302950 h 3038603"/>
                <a:gd name="connsiteX5575" fmla="*/ 2060225 w 3402569"/>
                <a:gd name="connsiteY5575" fmla="*/ 359413 h 3038603"/>
                <a:gd name="connsiteX5576" fmla="*/ 1374901 w 3402569"/>
                <a:gd name="connsiteY5576" fmla="*/ 359413 h 3038603"/>
                <a:gd name="connsiteX5577" fmla="*/ 318674 w 3402569"/>
                <a:gd name="connsiteY5577" fmla="*/ 301178 h 3038603"/>
                <a:gd name="connsiteX5578" fmla="*/ 1004006 w 3402569"/>
                <a:gd name="connsiteY5578" fmla="*/ 301178 h 3038603"/>
                <a:gd name="connsiteX5579" fmla="*/ 1004006 w 3402569"/>
                <a:gd name="connsiteY5579" fmla="*/ 359413 h 3038603"/>
                <a:gd name="connsiteX5580" fmla="*/ 318674 w 3402569"/>
                <a:gd name="connsiteY5580" fmla="*/ 359413 h 3038603"/>
                <a:gd name="connsiteX5581" fmla="*/ 127039 w 3402569"/>
                <a:gd name="connsiteY5581" fmla="*/ 0 h 3038603"/>
                <a:gd name="connsiteX5582" fmla="*/ 128827 w 3402569"/>
                <a:gd name="connsiteY5582" fmla="*/ 744 h 3038603"/>
                <a:gd name="connsiteX5583" fmla="*/ 139406 w 3402569"/>
                <a:gd name="connsiteY5583" fmla="*/ 4767 h 3038603"/>
                <a:gd name="connsiteX5584" fmla="*/ 139406 w 3402569"/>
                <a:gd name="connsiteY5584" fmla="*/ 19521 h 3038603"/>
                <a:gd name="connsiteX5585" fmla="*/ 179194 w 3402569"/>
                <a:gd name="connsiteY5585" fmla="*/ 19521 h 3038603"/>
                <a:gd name="connsiteX5586" fmla="*/ 192902 w 3402569"/>
                <a:gd name="connsiteY5586" fmla="*/ 24438 h 3038603"/>
                <a:gd name="connsiteX5587" fmla="*/ 214362 w 3402569"/>
                <a:gd name="connsiteY5587" fmla="*/ 31890 h 3038603"/>
                <a:gd name="connsiteX5588" fmla="*/ 139406 w 3402569"/>
                <a:gd name="connsiteY5588" fmla="*/ 31890 h 3038603"/>
                <a:gd name="connsiteX5589" fmla="*/ 139406 w 3402569"/>
                <a:gd name="connsiteY5589" fmla="*/ 732715 h 3038603"/>
                <a:gd name="connsiteX5590" fmla="*/ 1183265 w 3402569"/>
                <a:gd name="connsiteY5590" fmla="*/ 732715 h 3038603"/>
                <a:gd name="connsiteX5591" fmla="*/ 1183265 w 3402569"/>
                <a:gd name="connsiteY5591" fmla="*/ 166750 h 3038603"/>
                <a:gd name="connsiteX5592" fmla="*/ 1185055 w 3402569"/>
                <a:gd name="connsiteY5592" fmla="*/ 166899 h 3038603"/>
                <a:gd name="connsiteX5593" fmla="*/ 1195636 w 3402569"/>
                <a:gd name="connsiteY5593" fmla="*/ 167494 h 3038603"/>
                <a:gd name="connsiteX5594" fmla="*/ 1195636 w 3402569"/>
                <a:gd name="connsiteY5594" fmla="*/ 732715 h 3038603"/>
                <a:gd name="connsiteX5595" fmla="*/ 1197425 w 3402569"/>
                <a:gd name="connsiteY5595" fmla="*/ 732715 h 3038603"/>
                <a:gd name="connsiteX5596" fmla="*/ 1197425 w 3402569"/>
                <a:gd name="connsiteY5596" fmla="*/ 732730 h 3038603"/>
                <a:gd name="connsiteX5597" fmla="*/ 1197425 w 3402569"/>
                <a:gd name="connsiteY5597" fmla="*/ 737619 h 3038603"/>
                <a:gd name="connsiteX5598" fmla="*/ 1197425 w 3402569"/>
                <a:gd name="connsiteY5598" fmla="*/ 737633 h 3038603"/>
                <a:gd name="connsiteX5599" fmla="*/ 1197425 w 3402569"/>
                <a:gd name="connsiteY5599" fmla="*/ 737648 h 3038603"/>
                <a:gd name="connsiteX5600" fmla="*/ 1197425 w 3402569"/>
                <a:gd name="connsiteY5600" fmla="*/ 745069 h 3038603"/>
                <a:gd name="connsiteX5601" fmla="*/ 2239491 w 3402569"/>
                <a:gd name="connsiteY5601" fmla="*/ 745069 h 3038603"/>
                <a:gd name="connsiteX5602" fmla="*/ 2239491 w 3402569"/>
                <a:gd name="connsiteY5602" fmla="*/ 745084 h 3038603"/>
                <a:gd name="connsiteX5603" fmla="*/ 1197425 w 3402569"/>
                <a:gd name="connsiteY5603" fmla="*/ 745084 h 3038603"/>
                <a:gd name="connsiteX5604" fmla="*/ 667523 w 3402569"/>
                <a:gd name="connsiteY5604" fmla="*/ 745084 h 3038603"/>
                <a:gd name="connsiteX5605" fmla="*/ 667523 w 3402569"/>
                <a:gd name="connsiteY5605" fmla="*/ 745099 h 3038603"/>
                <a:gd name="connsiteX5606" fmla="*/ 656942 w 3402569"/>
                <a:gd name="connsiteY5606" fmla="*/ 745099 h 3038603"/>
                <a:gd name="connsiteX5607" fmla="*/ 655153 w 3402569"/>
                <a:gd name="connsiteY5607" fmla="*/ 745099 h 3038603"/>
                <a:gd name="connsiteX5608" fmla="*/ 655153 w 3402569"/>
                <a:gd name="connsiteY5608" fmla="*/ 745084 h 3038603"/>
                <a:gd name="connsiteX5609" fmla="*/ 5 w 3402569"/>
                <a:gd name="connsiteY5609" fmla="*/ 745084 h 3038603"/>
                <a:gd name="connsiteX5610" fmla="*/ 5 w 3402569"/>
                <a:gd name="connsiteY5610" fmla="*/ 732715 h 3038603"/>
                <a:gd name="connsiteX5611" fmla="*/ 127039 w 3402569"/>
                <a:gd name="connsiteY5611" fmla="*/ 732715 h 3038603"/>
                <a:gd name="connsiteX5612" fmla="*/ 127039 w 3402569"/>
                <a:gd name="connsiteY5612" fmla="*/ 31890 h 3038603"/>
                <a:gd name="connsiteX5613" fmla="*/ 5 w 3402569"/>
                <a:gd name="connsiteY5613" fmla="*/ 31890 h 3038603"/>
                <a:gd name="connsiteX5614" fmla="*/ 5 w 3402569"/>
                <a:gd name="connsiteY5614" fmla="*/ 19521 h 3038603"/>
                <a:gd name="connsiteX5615" fmla="*/ 127039 w 3402569"/>
                <a:gd name="connsiteY5615" fmla="*/ 19521 h 303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Lst>
              <a:rect l="l" t="t" r="r" b="b"/>
              <a:pathLst>
                <a:path w="3402569" h="3038603">
                  <a:moveTo>
                    <a:pt x="684935" y="2511844"/>
                  </a:moveTo>
                  <a:lnTo>
                    <a:pt x="684954" y="2511859"/>
                  </a:lnTo>
                  <a:cubicBezTo>
                    <a:pt x="689424" y="2515286"/>
                    <a:pt x="695086" y="2517222"/>
                    <a:pt x="701197" y="2517222"/>
                  </a:cubicBezTo>
                  <a:lnTo>
                    <a:pt x="701201" y="2517222"/>
                  </a:lnTo>
                  <a:cubicBezTo>
                    <a:pt x="695090" y="2517222"/>
                    <a:pt x="689429" y="2515286"/>
                    <a:pt x="684958" y="2511859"/>
                  </a:cubicBezTo>
                  <a:lnTo>
                    <a:pt x="684939" y="2511844"/>
                  </a:lnTo>
                  <a:close/>
                  <a:moveTo>
                    <a:pt x="1699901" y="2506941"/>
                  </a:moveTo>
                  <a:cubicBezTo>
                    <a:pt x="1695580" y="2509026"/>
                    <a:pt x="1690665" y="2510219"/>
                    <a:pt x="1685449" y="2510219"/>
                  </a:cubicBezTo>
                  <a:lnTo>
                    <a:pt x="1685450" y="2510219"/>
                  </a:lnTo>
                  <a:cubicBezTo>
                    <a:pt x="1690665" y="2510219"/>
                    <a:pt x="1695580" y="2509026"/>
                    <a:pt x="1699901" y="2506941"/>
                  </a:cubicBezTo>
                  <a:close/>
                  <a:moveTo>
                    <a:pt x="1472657" y="2506926"/>
                  </a:moveTo>
                  <a:lnTo>
                    <a:pt x="1472657" y="2510815"/>
                  </a:lnTo>
                  <a:lnTo>
                    <a:pt x="1472658" y="2510815"/>
                  </a:lnTo>
                  <a:lnTo>
                    <a:pt x="1472658" y="2506926"/>
                  </a:lnTo>
                  <a:close/>
                  <a:moveTo>
                    <a:pt x="1526488" y="2505978"/>
                  </a:moveTo>
                  <a:lnTo>
                    <a:pt x="1525556" y="2506911"/>
                  </a:lnTo>
                  <a:lnTo>
                    <a:pt x="1528468" y="2506911"/>
                  </a:lnTo>
                  <a:close/>
                  <a:moveTo>
                    <a:pt x="1526509" y="2505957"/>
                  </a:moveTo>
                  <a:lnTo>
                    <a:pt x="1526498" y="2505968"/>
                  </a:lnTo>
                  <a:lnTo>
                    <a:pt x="1528499" y="2506911"/>
                  </a:lnTo>
                  <a:lnTo>
                    <a:pt x="1528473" y="2506911"/>
                  </a:lnTo>
                  <a:lnTo>
                    <a:pt x="1528504" y="2506926"/>
                  </a:lnTo>
                  <a:lnTo>
                    <a:pt x="1528506" y="2506926"/>
                  </a:lnTo>
                  <a:lnTo>
                    <a:pt x="1528536" y="2506926"/>
                  </a:lnTo>
                  <a:lnTo>
                    <a:pt x="1528504" y="2506911"/>
                  </a:lnTo>
                  <a:lnTo>
                    <a:pt x="1528536" y="2506911"/>
                  </a:lnTo>
                  <a:close/>
                  <a:moveTo>
                    <a:pt x="1358210" y="2498283"/>
                  </a:moveTo>
                  <a:lnTo>
                    <a:pt x="1358210" y="2498297"/>
                  </a:lnTo>
                  <a:lnTo>
                    <a:pt x="1460140" y="2498297"/>
                  </a:lnTo>
                  <a:lnTo>
                    <a:pt x="1460140" y="2498283"/>
                  </a:lnTo>
                  <a:close/>
                  <a:moveTo>
                    <a:pt x="1270293" y="2498283"/>
                  </a:moveTo>
                  <a:lnTo>
                    <a:pt x="1270293" y="2498297"/>
                  </a:lnTo>
                  <a:lnTo>
                    <a:pt x="1270293" y="2498297"/>
                  </a:lnTo>
                  <a:lnTo>
                    <a:pt x="1270293" y="2498283"/>
                  </a:lnTo>
                  <a:close/>
                  <a:moveTo>
                    <a:pt x="1536896" y="2495569"/>
                  </a:moveTo>
                  <a:lnTo>
                    <a:pt x="1542993" y="2497552"/>
                  </a:lnTo>
                  <a:lnTo>
                    <a:pt x="1542993" y="2497552"/>
                  </a:lnTo>
                  <a:lnTo>
                    <a:pt x="1536896" y="2495569"/>
                  </a:lnTo>
                  <a:close/>
                  <a:moveTo>
                    <a:pt x="1882446" y="2490087"/>
                  </a:moveTo>
                  <a:lnTo>
                    <a:pt x="1882446" y="2490101"/>
                  </a:lnTo>
                  <a:cubicBezTo>
                    <a:pt x="1881329" y="2494796"/>
                    <a:pt x="1878647" y="2498894"/>
                    <a:pt x="1874978" y="2501818"/>
                  </a:cubicBezTo>
                  <a:cubicBezTo>
                    <a:pt x="1871309" y="2504743"/>
                    <a:pt x="1866652" y="2506494"/>
                    <a:pt x="1861586" y="2506494"/>
                  </a:cubicBezTo>
                  <a:lnTo>
                    <a:pt x="1785976" y="2506494"/>
                  </a:lnTo>
                  <a:lnTo>
                    <a:pt x="1785856" y="2506479"/>
                  </a:lnTo>
                  <a:lnTo>
                    <a:pt x="1861586" y="2506479"/>
                  </a:lnTo>
                  <a:cubicBezTo>
                    <a:pt x="1871718" y="2506479"/>
                    <a:pt x="1880212" y="2499475"/>
                    <a:pt x="1882446" y="2490087"/>
                  </a:cubicBezTo>
                  <a:close/>
                  <a:moveTo>
                    <a:pt x="1087300" y="2489490"/>
                  </a:moveTo>
                  <a:cubicBezTo>
                    <a:pt x="1087300" y="2492917"/>
                    <a:pt x="1086256" y="2496048"/>
                    <a:pt x="1084318" y="2498581"/>
                  </a:cubicBezTo>
                  <a:cubicBezTo>
                    <a:pt x="1081486" y="2502306"/>
                    <a:pt x="1077016" y="2504839"/>
                    <a:pt x="1071949" y="2504839"/>
                  </a:cubicBezTo>
                  <a:lnTo>
                    <a:pt x="1071951" y="2504839"/>
                  </a:lnTo>
                  <a:cubicBezTo>
                    <a:pt x="1077019" y="2504839"/>
                    <a:pt x="1081488" y="2502306"/>
                    <a:pt x="1084320" y="2498581"/>
                  </a:cubicBezTo>
                  <a:lnTo>
                    <a:pt x="1087300" y="2489496"/>
                  </a:lnTo>
                  <a:close/>
                  <a:moveTo>
                    <a:pt x="911758" y="2489490"/>
                  </a:moveTo>
                  <a:cubicBezTo>
                    <a:pt x="911758" y="2492917"/>
                    <a:pt x="910714" y="2496048"/>
                    <a:pt x="908776" y="2498581"/>
                  </a:cubicBezTo>
                  <a:cubicBezTo>
                    <a:pt x="905945" y="2502306"/>
                    <a:pt x="901474" y="2504839"/>
                    <a:pt x="896409" y="2504839"/>
                  </a:cubicBezTo>
                  <a:lnTo>
                    <a:pt x="896416" y="2504839"/>
                  </a:lnTo>
                  <a:lnTo>
                    <a:pt x="908780" y="2498583"/>
                  </a:lnTo>
                  <a:lnTo>
                    <a:pt x="911758" y="2489505"/>
                  </a:lnTo>
                  <a:close/>
                  <a:moveTo>
                    <a:pt x="685995" y="2489490"/>
                  </a:moveTo>
                  <a:lnTo>
                    <a:pt x="685995" y="2489505"/>
                  </a:lnTo>
                  <a:cubicBezTo>
                    <a:pt x="685995" y="2497999"/>
                    <a:pt x="692851" y="2504854"/>
                    <a:pt x="701196" y="2504854"/>
                  </a:cubicBezTo>
                  <a:lnTo>
                    <a:pt x="701202" y="2504854"/>
                  </a:lnTo>
                  <a:cubicBezTo>
                    <a:pt x="692856" y="2504854"/>
                    <a:pt x="686000" y="2497999"/>
                    <a:pt x="686000" y="2489505"/>
                  </a:cubicBezTo>
                  <a:lnTo>
                    <a:pt x="686000" y="2489503"/>
                  </a:lnTo>
                  <a:close/>
                  <a:moveTo>
                    <a:pt x="2719774" y="2486034"/>
                  </a:moveTo>
                  <a:lnTo>
                    <a:pt x="2719774" y="2519711"/>
                  </a:lnTo>
                  <a:lnTo>
                    <a:pt x="3380364" y="2519711"/>
                  </a:lnTo>
                  <a:lnTo>
                    <a:pt x="3380364" y="2486034"/>
                  </a:lnTo>
                  <a:close/>
                  <a:moveTo>
                    <a:pt x="2012092" y="2484871"/>
                  </a:moveTo>
                  <a:lnTo>
                    <a:pt x="2012092" y="2484887"/>
                  </a:lnTo>
                  <a:cubicBezTo>
                    <a:pt x="2012092" y="2496808"/>
                    <a:pt x="2002555" y="2506494"/>
                    <a:pt x="1990633" y="2506494"/>
                  </a:cubicBezTo>
                  <a:lnTo>
                    <a:pt x="1989384" y="2506494"/>
                  </a:lnTo>
                  <a:lnTo>
                    <a:pt x="1989264" y="2506479"/>
                  </a:lnTo>
                  <a:lnTo>
                    <a:pt x="1990633" y="2506479"/>
                  </a:lnTo>
                  <a:cubicBezTo>
                    <a:pt x="2002555" y="2506479"/>
                    <a:pt x="2012092" y="2496792"/>
                    <a:pt x="2012092" y="2484871"/>
                  </a:cubicBezTo>
                  <a:close/>
                  <a:moveTo>
                    <a:pt x="2146207" y="2484856"/>
                  </a:moveTo>
                  <a:lnTo>
                    <a:pt x="2146207" y="2484871"/>
                  </a:lnTo>
                  <a:lnTo>
                    <a:pt x="2146207" y="2484887"/>
                  </a:lnTo>
                  <a:cubicBezTo>
                    <a:pt x="2146207" y="2490848"/>
                    <a:pt x="2143749" y="2496249"/>
                    <a:pt x="2139800" y="2500161"/>
                  </a:cubicBezTo>
                  <a:cubicBezTo>
                    <a:pt x="2135851" y="2504073"/>
                    <a:pt x="2130413" y="2506494"/>
                    <a:pt x="2124452" y="2506494"/>
                  </a:cubicBezTo>
                  <a:lnTo>
                    <a:pt x="2045620" y="2506494"/>
                  </a:lnTo>
                  <a:cubicBezTo>
                    <a:pt x="2045175" y="2506494"/>
                    <a:pt x="2044577" y="2506494"/>
                    <a:pt x="2044131" y="2506344"/>
                  </a:cubicBezTo>
                  <a:cubicBezTo>
                    <a:pt x="2036830" y="2505897"/>
                    <a:pt x="2030570" y="2501874"/>
                    <a:pt x="2026994" y="2495914"/>
                  </a:cubicBezTo>
                  <a:lnTo>
                    <a:pt x="2026994" y="2495899"/>
                  </a:lnTo>
                  <a:lnTo>
                    <a:pt x="2026994" y="2495884"/>
                  </a:lnTo>
                  <a:cubicBezTo>
                    <a:pt x="2030570" y="2501844"/>
                    <a:pt x="2036830" y="2505868"/>
                    <a:pt x="2044131" y="2506315"/>
                  </a:cubicBezTo>
                  <a:cubicBezTo>
                    <a:pt x="2044577" y="2506464"/>
                    <a:pt x="2045175" y="2506464"/>
                    <a:pt x="2045620" y="2506464"/>
                  </a:cubicBezTo>
                  <a:lnTo>
                    <a:pt x="2124452" y="2506464"/>
                  </a:lnTo>
                  <a:cubicBezTo>
                    <a:pt x="2130413" y="2506464"/>
                    <a:pt x="2135851" y="2504042"/>
                    <a:pt x="2139800" y="2500130"/>
                  </a:cubicBezTo>
                  <a:cubicBezTo>
                    <a:pt x="2143749" y="2496219"/>
                    <a:pt x="2146207" y="2490817"/>
                    <a:pt x="2146207" y="2484856"/>
                  </a:cubicBezTo>
                  <a:close/>
                  <a:moveTo>
                    <a:pt x="1890048" y="2484856"/>
                  </a:moveTo>
                  <a:cubicBezTo>
                    <a:pt x="1890048" y="2489028"/>
                    <a:pt x="1891239" y="2492754"/>
                    <a:pt x="1893326" y="2496034"/>
                  </a:cubicBezTo>
                  <a:lnTo>
                    <a:pt x="1893326" y="2496048"/>
                  </a:lnTo>
                  <a:cubicBezTo>
                    <a:pt x="1891239" y="2492768"/>
                    <a:pt x="1890048" y="2489043"/>
                    <a:pt x="1890048" y="2484871"/>
                  </a:cubicBezTo>
                  <a:close/>
                  <a:moveTo>
                    <a:pt x="1752802" y="2482785"/>
                  </a:moveTo>
                  <a:cubicBezTo>
                    <a:pt x="1752802" y="2486361"/>
                    <a:pt x="1753250" y="2489789"/>
                    <a:pt x="1754293" y="2493067"/>
                  </a:cubicBezTo>
                  <a:cubicBezTo>
                    <a:pt x="1755335" y="2496643"/>
                    <a:pt x="1756975" y="2500072"/>
                    <a:pt x="1759060" y="2503201"/>
                  </a:cubicBezTo>
                  <a:cubicBezTo>
                    <a:pt x="1759209" y="2503350"/>
                    <a:pt x="1759359" y="2503648"/>
                    <a:pt x="1759508" y="2503797"/>
                  </a:cubicBezTo>
                  <a:lnTo>
                    <a:pt x="1762030" y="2506911"/>
                  </a:lnTo>
                  <a:lnTo>
                    <a:pt x="1762018" y="2506911"/>
                  </a:lnTo>
                  <a:lnTo>
                    <a:pt x="1759508" y="2503812"/>
                  </a:lnTo>
                  <a:cubicBezTo>
                    <a:pt x="1759359" y="2503663"/>
                    <a:pt x="1759209" y="2503365"/>
                    <a:pt x="1759060" y="2503215"/>
                  </a:cubicBezTo>
                  <a:cubicBezTo>
                    <a:pt x="1756975" y="2500087"/>
                    <a:pt x="1755335" y="2496659"/>
                    <a:pt x="1754293" y="2493083"/>
                  </a:cubicBezTo>
                  <a:cubicBezTo>
                    <a:pt x="1753250" y="2489803"/>
                    <a:pt x="1752802" y="2486376"/>
                    <a:pt x="1752802" y="2482800"/>
                  </a:cubicBezTo>
                  <a:close/>
                  <a:moveTo>
                    <a:pt x="1719720" y="2476080"/>
                  </a:moveTo>
                  <a:lnTo>
                    <a:pt x="1719720" y="2476095"/>
                  </a:lnTo>
                  <a:cubicBezTo>
                    <a:pt x="1719720" y="2482949"/>
                    <a:pt x="1717708" y="2489319"/>
                    <a:pt x="1714225" y="2494647"/>
                  </a:cubicBezTo>
                  <a:lnTo>
                    <a:pt x="1699937" y="2506911"/>
                  </a:lnTo>
                  <a:lnTo>
                    <a:pt x="1699919" y="2506911"/>
                  </a:lnTo>
                  <a:lnTo>
                    <a:pt x="1714225" y="2494632"/>
                  </a:lnTo>
                  <a:cubicBezTo>
                    <a:pt x="1717708" y="2489305"/>
                    <a:pt x="1719720" y="2482935"/>
                    <a:pt x="1719720" y="2476080"/>
                  </a:cubicBezTo>
                  <a:close/>
                  <a:moveTo>
                    <a:pt x="1706906" y="2476080"/>
                  </a:moveTo>
                  <a:cubicBezTo>
                    <a:pt x="1706906" y="2482785"/>
                    <a:pt x="1703924" y="2488745"/>
                    <a:pt x="1699008" y="2492621"/>
                  </a:cubicBezTo>
                  <a:cubicBezTo>
                    <a:pt x="1695432" y="2495750"/>
                    <a:pt x="1690665" y="2497537"/>
                    <a:pt x="1685449" y="2497537"/>
                  </a:cubicBezTo>
                  <a:lnTo>
                    <a:pt x="1685450" y="2497537"/>
                  </a:lnTo>
                  <a:cubicBezTo>
                    <a:pt x="1690665" y="2497537"/>
                    <a:pt x="1695432" y="2495750"/>
                    <a:pt x="1699009" y="2492621"/>
                  </a:cubicBezTo>
                  <a:cubicBezTo>
                    <a:pt x="1703924" y="2488745"/>
                    <a:pt x="1706906" y="2482785"/>
                    <a:pt x="1706906" y="2476080"/>
                  </a:cubicBezTo>
                  <a:close/>
                  <a:moveTo>
                    <a:pt x="1521533" y="2476080"/>
                  </a:moveTo>
                  <a:lnTo>
                    <a:pt x="1521533" y="2476095"/>
                  </a:lnTo>
                  <a:lnTo>
                    <a:pt x="1527492" y="2487524"/>
                  </a:lnTo>
                  <a:lnTo>
                    <a:pt x="1527493" y="2487523"/>
                  </a:lnTo>
                  <a:lnTo>
                    <a:pt x="1521534" y="2476095"/>
                  </a:lnTo>
                  <a:lnTo>
                    <a:pt x="1521534" y="2476082"/>
                  </a:lnTo>
                  <a:close/>
                  <a:moveTo>
                    <a:pt x="2707405" y="2473665"/>
                  </a:moveTo>
                  <a:lnTo>
                    <a:pt x="3392733" y="2473665"/>
                  </a:lnTo>
                  <a:lnTo>
                    <a:pt x="3392733" y="2531930"/>
                  </a:lnTo>
                  <a:lnTo>
                    <a:pt x="2707405" y="2531930"/>
                  </a:lnTo>
                  <a:close/>
                  <a:moveTo>
                    <a:pt x="924275" y="2447170"/>
                  </a:moveTo>
                  <a:lnTo>
                    <a:pt x="924275" y="2447185"/>
                  </a:lnTo>
                  <a:lnTo>
                    <a:pt x="1053769" y="2447185"/>
                  </a:lnTo>
                  <a:lnTo>
                    <a:pt x="1053769" y="2447170"/>
                  </a:lnTo>
                  <a:close/>
                  <a:moveTo>
                    <a:pt x="716540" y="2447155"/>
                  </a:moveTo>
                  <a:lnTo>
                    <a:pt x="716540" y="2447170"/>
                  </a:lnTo>
                  <a:lnTo>
                    <a:pt x="716540" y="2447185"/>
                  </a:lnTo>
                  <a:lnTo>
                    <a:pt x="878223" y="2447185"/>
                  </a:lnTo>
                  <a:lnTo>
                    <a:pt x="878223" y="2447170"/>
                  </a:lnTo>
                  <a:lnTo>
                    <a:pt x="878223" y="2447155"/>
                  </a:lnTo>
                  <a:close/>
                  <a:moveTo>
                    <a:pt x="1263992" y="2442620"/>
                  </a:moveTo>
                  <a:lnTo>
                    <a:pt x="1263993" y="2442625"/>
                  </a:lnTo>
                  <a:lnTo>
                    <a:pt x="1263996" y="2442640"/>
                  </a:lnTo>
                  <a:cubicBezTo>
                    <a:pt x="1267237" y="2460634"/>
                    <a:pt x="1269397" y="2477733"/>
                    <a:pt x="1270142" y="2493678"/>
                  </a:cubicBezTo>
                  <a:lnTo>
                    <a:pt x="1270292" y="2498268"/>
                  </a:lnTo>
                  <a:lnTo>
                    <a:pt x="1270293" y="2498268"/>
                  </a:lnTo>
                  <a:lnTo>
                    <a:pt x="1270142" y="2493678"/>
                  </a:lnTo>
                  <a:cubicBezTo>
                    <a:pt x="1269398" y="2477733"/>
                    <a:pt x="1267238" y="2460634"/>
                    <a:pt x="1263997" y="2442640"/>
                  </a:cubicBezTo>
                  <a:close/>
                  <a:moveTo>
                    <a:pt x="1785885" y="2434056"/>
                  </a:moveTo>
                  <a:lnTo>
                    <a:pt x="1785885" y="2434071"/>
                  </a:lnTo>
                  <a:lnTo>
                    <a:pt x="1849068" y="2434071"/>
                  </a:lnTo>
                  <a:lnTo>
                    <a:pt x="1849068" y="2434056"/>
                  </a:lnTo>
                  <a:close/>
                  <a:moveTo>
                    <a:pt x="2048751" y="2434041"/>
                  </a:moveTo>
                  <a:lnTo>
                    <a:pt x="2048751" y="2434056"/>
                  </a:lnTo>
                  <a:lnTo>
                    <a:pt x="2048751" y="2434071"/>
                  </a:lnTo>
                  <a:lnTo>
                    <a:pt x="2111934" y="2434071"/>
                  </a:lnTo>
                  <a:lnTo>
                    <a:pt x="2111934" y="2434056"/>
                  </a:lnTo>
                  <a:lnTo>
                    <a:pt x="2111934" y="2434041"/>
                  </a:lnTo>
                  <a:close/>
                  <a:moveTo>
                    <a:pt x="1627896" y="2404567"/>
                  </a:moveTo>
                  <a:lnTo>
                    <a:pt x="1536918" y="2495547"/>
                  </a:lnTo>
                  <a:lnTo>
                    <a:pt x="1542993" y="2497523"/>
                  </a:lnTo>
                  <a:lnTo>
                    <a:pt x="1685449" y="2497523"/>
                  </a:lnTo>
                  <a:cubicBezTo>
                    <a:pt x="1690665" y="2497523"/>
                    <a:pt x="1695432" y="2495735"/>
                    <a:pt x="1699008" y="2492605"/>
                  </a:cubicBezTo>
                  <a:cubicBezTo>
                    <a:pt x="1703924" y="2488730"/>
                    <a:pt x="1706906" y="2482770"/>
                    <a:pt x="1706906" y="2476063"/>
                  </a:cubicBezTo>
                  <a:lnTo>
                    <a:pt x="1706906" y="2404567"/>
                  </a:lnTo>
                  <a:close/>
                  <a:moveTo>
                    <a:pt x="1521533" y="2404567"/>
                  </a:moveTo>
                  <a:lnTo>
                    <a:pt x="1521533" y="2476063"/>
                  </a:lnTo>
                  <a:lnTo>
                    <a:pt x="1527503" y="2487513"/>
                  </a:lnTo>
                  <a:lnTo>
                    <a:pt x="1610448" y="2404567"/>
                  </a:lnTo>
                  <a:close/>
                  <a:moveTo>
                    <a:pt x="1627927" y="2404537"/>
                  </a:moveTo>
                  <a:lnTo>
                    <a:pt x="1627911" y="2404552"/>
                  </a:lnTo>
                  <a:lnTo>
                    <a:pt x="1706906" y="2404552"/>
                  </a:lnTo>
                  <a:lnTo>
                    <a:pt x="1706906" y="2404537"/>
                  </a:lnTo>
                  <a:close/>
                  <a:moveTo>
                    <a:pt x="1521533" y="2404537"/>
                  </a:moveTo>
                  <a:lnTo>
                    <a:pt x="1521533" y="2404552"/>
                  </a:lnTo>
                  <a:lnTo>
                    <a:pt x="1610463" y="2404552"/>
                  </a:lnTo>
                  <a:lnTo>
                    <a:pt x="1610478" y="2404537"/>
                  </a:lnTo>
                  <a:close/>
                  <a:moveTo>
                    <a:pt x="1640727" y="2391736"/>
                  </a:moveTo>
                  <a:lnTo>
                    <a:pt x="1640712" y="2391751"/>
                  </a:lnTo>
                  <a:lnTo>
                    <a:pt x="1706906" y="2391751"/>
                  </a:lnTo>
                  <a:lnTo>
                    <a:pt x="1706906" y="2391736"/>
                  </a:lnTo>
                  <a:close/>
                  <a:moveTo>
                    <a:pt x="1521533" y="2391736"/>
                  </a:moveTo>
                  <a:lnTo>
                    <a:pt x="1521533" y="2391751"/>
                  </a:lnTo>
                  <a:lnTo>
                    <a:pt x="1623263" y="2391751"/>
                  </a:lnTo>
                  <a:lnTo>
                    <a:pt x="1623279" y="2391736"/>
                  </a:lnTo>
                  <a:close/>
                  <a:moveTo>
                    <a:pt x="1251413" y="2386422"/>
                  </a:moveTo>
                  <a:lnTo>
                    <a:pt x="1263997" y="2442625"/>
                  </a:lnTo>
                  <a:cubicBezTo>
                    <a:pt x="1267238" y="2460618"/>
                    <a:pt x="1269399" y="2477718"/>
                    <a:pt x="1270142" y="2493663"/>
                  </a:cubicBezTo>
                  <a:lnTo>
                    <a:pt x="1270293" y="2498268"/>
                  </a:lnTo>
                  <a:lnTo>
                    <a:pt x="1270293" y="2498268"/>
                  </a:lnTo>
                  <a:cubicBezTo>
                    <a:pt x="1270293" y="2496777"/>
                    <a:pt x="1270142" y="2495288"/>
                    <a:pt x="1270142" y="2493648"/>
                  </a:cubicBezTo>
                  <a:cubicBezTo>
                    <a:pt x="1269399" y="2477704"/>
                    <a:pt x="1267238" y="2460604"/>
                    <a:pt x="1263997" y="2442610"/>
                  </a:cubicBezTo>
                  <a:lnTo>
                    <a:pt x="1251431" y="2386489"/>
                  </a:lnTo>
                  <a:close/>
                  <a:moveTo>
                    <a:pt x="2048751" y="2369548"/>
                  </a:moveTo>
                  <a:lnTo>
                    <a:pt x="2048751" y="2434027"/>
                  </a:lnTo>
                  <a:lnTo>
                    <a:pt x="2111934" y="2434027"/>
                  </a:lnTo>
                  <a:lnTo>
                    <a:pt x="2111934" y="2369548"/>
                  </a:lnTo>
                  <a:close/>
                  <a:moveTo>
                    <a:pt x="1785885" y="2369548"/>
                  </a:moveTo>
                  <a:lnTo>
                    <a:pt x="1785885" y="2434041"/>
                  </a:lnTo>
                  <a:lnTo>
                    <a:pt x="1849068" y="2434041"/>
                  </a:lnTo>
                  <a:lnTo>
                    <a:pt x="1849068" y="2369548"/>
                  </a:lnTo>
                  <a:close/>
                  <a:moveTo>
                    <a:pt x="1785885" y="2369517"/>
                  </a:moveTo>
                  <a:lnTo>
                    <a:pt x="1785885" y="2369531"/>
                  </a:lnTo>
                  <a:lnTo>
                    <a:pt x="1849068" y="2369531"/>
                  </a:lnTo>
                  <a:lnTo>
                    <a:pt x="1849068" y="2369517"/>
                  </a:lnTo>
                  <a:close/>
                  <a:moveTo>
                    <a:pt x="2048751" y="2369502"/>
                  </a:moveTo>
                  <a:lnTo>
                    <a:pt x="2048751" y="2369517"/>
                  </a:lnTo>
                  <a:lnTo>
                    <a:pt x="2111934" y="2369517"/>
                  </a:lnTo>
                  <a:lnTo>
                    <a:pt x="2111934" y="2369502"/>
                  </a:lnTo>
                  <a:close/>
                  <a:moveTo>
                    <a:pt x="2036531" y="2357030"/>
                  </a:moveTo>
                  <a:lnTo>
                    <a:pt x="2124452" y="2357030"/>
                  </a:lnTo>
                  <a:lnTo>
                    <a:pt x="2124452" y="2446395"/>
                  </a:lnTo>
                  <a:lnTo>
                    <a:pt x="2036531" y="2446395"/>
                  </a:lnTo>
                  <a:close/>
                  <a:moveTo>
                    <a:pt x="1773516" y="2357030"/>
                  </a:moveTo>
                  <a:lnTo>
                    <a:pt x="1861586" y="2357030"/>
                  </a:lnTo>
                  <a:lnTo>
                    <a:pt x="1861586" y="2446410"/>
                  </a:lnTo>
                  <a:lnTo>
                    <a:pt x="1773516" y="2446410"/>
                  </a:lnTo>
                  <a:close/>
                  <a:moveTo>
                    <a:pt x="924275" y="2348089"/>
                  </a:moveTo>
                  <a:lnTo>
                    <a:pt x="924275" y="2447155"/>
                  </a:lnTo>
                  <a:lnTo>
                    <a:pt x="1053769" y="2447155"/>
                  </a:lnTo>
                  <a:lnTo>
                    <a:pt x="1053769" y="2348089"/>
                  </a:lnTo>
                  <a:close/>
                  <a:moveTo>
                    <a:pt x="716540" y="2348089"/>
                  </a:moveTo>
                  <a:lnTo>
                    <a:pt x="716540" y="2447141"/>
                  </a:lnTo>
                  <a:lnTo>
                    <a:pt x="878223" y="2447141"/>
                  </a:lnTo>
                  <a:lnTo>
                    <a:pt x="878223" y="2348089"/>
                  </a:lnTo>
                  <a:close/>
                  <a:moveTo>
                    <a:pt x="924275" y="2348059"/>
                  </a:moveTo>
                  <a:lnTo>
                    <a:pt x="924275" y="2348074"/>
                  </a:lnTo>
                  <a:lnTo>
                    <a:pt x="1053769" y="2348074"/>
                  </a:lnTo>
                  <a:lnTo>
                    <a:pt x="1053769" y="2348059"/>
                  </a:lnTo>
                  <a:close/>
                  <a:moveTo>
                    <a:pt x="716540" y="2348045"/>
                  </a:moveTo>
                  <a:lnTo>
                    <a:pt x="716540" y="2348059"/>
                  </a:lnTo>
                  <a:lnTo>
                    <a:pt x="878223" y="2348059"/>
                  </a:lnTo>
                  <a:lnTo>
                    <a:pt x="878223" y="2348045"/>
                  </a:lnTo>
                  <a:close/>
                  <a:moveTo>
                    <a:pt x="704023" y="2335422"/>
                  </a:moveTo>
                  <a:lnTo>
                    <a:pt x="890741" y="2335422"/>
                  </a:lnTo>
                  <a:lnTo>
                    <a:pt x="890741" y="2459658"/>
                  </a:lnTo>
                  <a:lnTo>
                    <a:pt x="704023" y="2459658"/>
                  </a:lnTo>
                  <a:close/>
                  <a:moveTo>
                    <a:pt x="1706906" y="2325553"/>
                  </a:moveTo>
                  <a:lnTo>
                    <a:pt x="1640743" y="2391721"/>
                  </a:lnTo>
                  <a:lnTo>
                    <a:pt x="1706906" y="2391721"/>
                  </a:lnTo>
                  <a:close/>
                  <a:moveTo>
                    <a:pt x="1521533" y="2322161"/>
                  </a:moveTo>
                  <a:lnTo>
                    <a:pt x="1521533" y="2391721"/>
                  </a:lnTo>
                  <a:lnTo>
                    <a:pt x="1623294" y="2391721"/>
                  </a:lnTo>
                  <a:lnTo>
                    <a:pt x="1692850" y="2322161"/>
                  </a:lnTo>
                  <a:close/>
                  <a:moveTo>
                    <a:pt x="1521533" y="2322129"/>
                  </a:moveTo>
                  <a:lnTo>
                    <a:pt x="1521533" y="2322144"/>
                  </a:lnTo>
                  <a:lnTo>
                    <a:pt x="1692867" y="2322144"/>
                  </a:lnTo>
                  <a:lnTo>
                    <a:pt x="1692882" y="2322129"/>
                  </a:lnTo>
                  <a:close/>
                  <a:moveTo>
                    <a:pt x="2066483" y="2315603"/>
                  </a:moveTo>
                  <a:cubicBezTo>
                    <a:pt x="2063950" y="2320074"/>
                    <a:pt x="2060374" y="2323650"/>
                    <a:pt x="2055903" y="2326630"/>
                  </a:cubicBezTo>
                  <a:lnTo>
                    <a:pt x="2054114" y="2327375"/>
                  </a:lnTo>
                  <a:cubicBezTo>
                    <a:pt x="2048974" y="2328940"/>
                    <a:pt x="2044578" y="2332106"/>
                    <a:pt x="2041467" y="2336260"/>
                  </a:cubicBezTo>
                  <a:cubicBezTo>
                    <a:pt x="2038357" y="2340414"/>
                    <a:pt x="2036531" y="2345556"/>
                    <a:pt x="2036531" y="2351069"/>
                  </a:cubicBezTo>
                  <a:lnTo>
                    <a:pt x="2036531" y="2356984"/>
                  </a:lnTo>
                  <a:lnTo>
                    <a:pt x="2124452" y="2356984"/>
                  </a:lnTo>
                  <a:lnTo>
                    <a:pt x="2124452" y="2356999"/>
                  </a:lnTo>
                  <a:lnTo>
                    <a:pt x="2036531" y="2356999"/>
                  </a:lnTo>
                  <a:lnTo>
                    <a:pt x="2036531" y="2357016"/>
                  </a:lnTo>
                  <a:lnTo>
                    <a:pt x="2036531" y="2357030"/>
                  </a:lnTo>
                  <a:lnTo>
                    <a:pt x="2036231" y="2357030"/>
                  </a:lnTo>
                  <a:lnTo>
                    <a:pt x="2036231" y="2446440"/>
                  </a:lnTo>
                  <a:lnTo>
                    <a:pt x="2036531" y="2446440"/>
                  </a:lnTo>
                  <a:lnTo>
                    <a:pt x="2036531" y="2484841"/>
                  </a:lnTo>
                  <a:cubicBezTo>
                    <a:pt x="2036531" y="2489014"/>
                    <a:pt x="2039213" y="2492441"/>
                    <a:pt x="2042938" y="2493633"/>
                  </a:cubicBezTo>
                  <a:cubicBezTo>
                    <a:pt x="2043684" y="2493932"/>
                    <a:pt x="2044726" y="2494081"/>
                    <a:pt x="2045620" y="2494081"/>
                  </a:cubicBezTo>
                  <a:lnTo>
                    <a:pt x="2124452" y="2494081"/>
                  </a:lnTo>
                  <a:cubicBezTo>
                    <a:pt x="2126388" y="2494081"/>
                    <a:pt x="2128177" y="2493484"/>
                    <a:pt x="2129517" y="2492441"/>
                  </a:cubicBezTo>
                  <a:cubicBezTo>
                    <a:pt x="2131902" y="2490803"/>
                    <a:pt x="2133540" y="2487970"/>
                    <a:pt x="2133540" y="2484841"/>
                  </a:cubicBezTo>
                  <a:lnTo>
                    <a:pt x="2133540" y="2351069"/>
                  </a:lnTo>
                  <a:cubicBezTo>
                    <a:pt x="2133540" y="2345556"/>
                    <a:pt x="2131604" y="2340191"/>
                    <a:pt x="2128177" y="2336018"/>
                  </a:cubicBezTo>
                  <a:cubicBezTo>
                    <a:pt x="2128028" y="2335720"/>
                    <a:pt x="2127879" y="2335422"/>
                    <a:pt x="2127581" y="2335124"/>
                  </a:cubicBezTo>
                  <a:cubicBezTo>
                    <a:pt x="2124601" y="2331548"/>
                    <a:pt x="2120577" y="2328866"/>
                    <a:pt x="2115957" y="2327375"/>
                  </a:cubicBezTo>
                  <a:lnTo>
                    <a:pt x="2114168" y="2326630"/>
                  </a:lnTo>
                  <a:cubicBezTo>
                    <a:pt x="2110145" y="2323799"/>
                    <a:pt x="2107165" y="2320968"/>
                    <a:pt x="2104781" y="2316945"/>
                  </a:cubicBezTo>
                  <a:cubicBezTo>
                    <a:pt x="2104781" y="2316795"/>
                    <a:pt x="2104631" y="2316795"/>
                    <a:pt x="2104631" y="2316646"/>
                  </a:cubicBezTo>
                  <a:cubicBezTo>
                    <a:pt x="2104481" y="2316646"/>
                    <a:pt x="2104481" y="2316497"/>
                    <a:pt x="2104481" y="2316497"/>
                  </a:cubicBezTo>
                  <a:cubicBezTo>
                    <a:pt x="2104332" y="2316497"/>
                    <a:pt x="2104332" y="2316348"/>
                    <a:pt x="2104332" y="2316348"/>
                  </a:cubicBezTo>
                  <a:cubicBezTo>
                    <a:pt x="2104183" y="2316348"/>
                    <a:pt x="2104183" y="2316199"/>
                    <a:pt x="2104183" y="2316199"/>
                  </a:cubicBezTo>
                  <a:cubicBezTo>
                    <a:pt x="2104036" y="2316050"/>
                    <a:pt x="2103887" y="2315752"/>
                    <a:pt x="2103738" y="2315603"/>
                  </a:cubicBezTo>
                  <a:close/>
                  <a:moveTo>
                    <a:pt x="1803468" y="2315603"/>
                  </a:moveTo>
                  <a:cubicBezTo>
                    <a:pt x="1800935" y="2320074"/>
                    <a:pt x="1797508" y="2323650"/>
                    <a:pt x="1793037" y="2326630"/>
                  </a:cubicBezTo>
                  <a:lnTo>
                    <a:pt x="1791397" y="2327375"/>
                  </a:lnTo>
                  <a:cubicBezTo>
                    <a:pt x="1786108" y="2328940"/>
                    <a:pt x="1781637" y="2332106"/>
                    <a:pt x="1778489" y="2336260"/>
                  </a:cubicBezTo>
                  <a:cubicBezTo>
                    <a:pt x="1775342" y="2340414"/>
                    <a:pt x="1773516" y="2345556"/>
                    <a:pt x="1773516" y="2351069"/>
                  </a:cubicBezTo>
                  <a:lnTo>
                    <a:pt x="1773516" y="2356999"/>
                  </a:lnTo>
                  <a:lnTo>
                    <a:pt x="1861586" y="2356999"/>
                  </a:lnTo>
                  <a:lnTo>
                    <a:pt x="1861586" y="2357016"/>
                  </a:lnTo>
                  <a:lnTo>
                    <a:pt x="1773516" y="2357016"/>
                  </a:lnTo>
                  <a:lnTo>
                    <a:pt x="1773516" y="2357030"/>
                  </a:lnTo>
                  <a:lnTo>
                    <a:pt x="1773367" y="2357030"/>
                  </a:lnTo>
                  <a:lnTo>
                    <a:pt x="1773367" y="2446440"/>
                  </a:lnTo>
                  <a:lnTo>
                    <a:pt x="1773516" y="2446440"/>
                  </a:lnTo>
                  <a:lnTo>
                    <a:pt x="1773516" y="2484856"/>
                  </a:lnTo>
                  <a:cubicBezTo>
                    <a:pt x="1773516" y="2489028"/>
                    <a:pt x="1776198" y="2492456"/>
                    <a:pt x="1780072" y="2493648"/>
                  </a:cubicBezTo>
                  <a:cubicBezTo>
                    <a:pt x="1780818" y="2493946"/>
                    <a:pt x="1781861" y="2494095"/>
                    <a:pt x="1782754" y="2494095"/>
                  </a:cubicBezTo>
                  <a:lnTo>
                    <a:pt x="1861586" y="2494095"/>
                  </a:lnTo>
                  <a:cubicBezTo>
                    <a:pt x="1863373" y="2494095"/>
                    <a:pt x="1864864" y="2493648"/>
                    <a:pt x="1866354" y="2492754"/>
                  </a:cubicBezTo>
                  <a:cubicBezTo>
                    <a:pt x="1869036" y="2491116"/>
                    <a:pt x="1870823" y="2488136"/>
                    <a:pt x="1870823" y="2484856"/>
                  </a:cubicBezTo>
                  <a:lnTo>
                    <a:pt x="1870823" y="2351069"/>
                  </a:lnTo>
                  <a:cubicBezTo>
                    <a:pt x="1870823" y="2344364"/>
                    <a:pt x="1868142" y="2338104"/>
                    <a:pt x="1863522" y="2333635"/>
                  </a:cubicBezTo>
                  <a:cubicBezTo>
                    <a:pt x="1863433" y="2333530"/>
                    <a:pt x="1863329" y="2333425"/>
                    <a:pt x="1863224" y="2333337"/>
                  </a:cubicBezTo>
                  <a:cubicBezTo>
                    <a:pt x="1860393" y="2330653"/>
                    <a:pt x="1856966" y="2328568"/>
                    <a:pt x="1852942" y="2327375"/>
                  </a:cubicBezTo>
                  <a:lnTo>
                    <a:pt x="1851302" y="2326630"/>
                  </a:lnTo>
                  <a:cubicBezTo>
                    <a:pt x="1846981" y="2323650"/>
                    <a:pt x="1844001" y="2320670"/>
                    <a:pt x="1841766" y="2317094"/>
                  </a:cubicBezTo>
                  <a:lnTo>
                    <a:pt x="1841766" y="2317079"/>
                  </a:lnTo>
                  <a:cubicBezTo>
                    <a:pt x="1844001" y="2320655"/>
                    <a:pt x="1846981" y="2323635"/>
                    <a:pt x="1851302" y="2326615"/>
                  </a:cubicBezTo>
                  <a:lnTo>
                    <a:pt x="1852942" y="2327360"/>
                  </a:lnTo>
                  <a:cubicBezTo>
                    <a:pt x="1856966" y="2328553"/>
                    <a:pt x="1860393" y="2330638"/>
                    <a:pt x="1863224" y="2333322"/>
                  </a:cubicBezTo>
                  <a:cubicBezTo>
                    <a:pt x="1863329" y="2333425"/>
                    <a:pt x="1863417" y="2333515"/>
                    <a:pt x="1863522" y="2333618"/>
                  </a:cubicBezTo>
                  <a:cubicBezTo>
                    <a:pt x="1868142" y="2338089"/>
                    <a:pt x="1870823" y="2344349"/>
                    <a:pt x="1870823" y="2351054"/>
                  </a:cubicBezTo>
                  <a:lnTo>
                    <a:pt x="1870823" y="2351039"/>
                  </a:lnTo>
                  <a:cubicBezTo>
                    <a:pt x="1870823" y="2344334"/>
                    <a:pt x="1868142" y="2338074"/>
                    <a:pt x="1863522" y="2333604"/>
                  </a:cubicBezTo>
                  <a:cubicBezTo>
                    <a:pt x="1863417" y="2333500"/>
                    <a:pt x="1863329" y="2333410"/>
                    <a:pt x="1863224" y="2333305"/>
                  </a:cubicBezTo>
                  <a:cubicBezTo>
                    <a:pt x="1860393" y="2330624"/>
                    <a:pt x="1856966" y="2328538"/>
                    <a:pt x="1852942" y="2327346"/>
                  </a:cubicBezTo>
                  <a:lnTo>
                    <a:pt x="1851302" y="2326600"/>
                  </a:lnTo>
                  <a:cubicBezTo>
                    <a:pt x="1846981" y="2323620"/>
                    <a:pt x="1844001" y="2320640"/>
                    <a:pt x="1841766" y="2317064"/>
                  </a:cubicBezTo>
                  <a:lnTo>
                    <a:pt x="1841766" y="2316945"/>
                  </a:lnTo>
                  <a:cubicBezTo>
                    <a:pt x="1841468" y="2316646"/>
                    <a:pt x="1841468" y="2316497"/>
                    <a:pt x="1841319" y="2316348"/>
                  </a:cubicBezTo>
                  <a:cubicBezTo>
                    <a:pt x="1841170" y="2316050"/>
                    <a:pt x="1841021" y="2315752"/>
                    <a:pt x="1840872" y="2315603"/>
                  </a:cubicBezTo>
                  <a:close/>
                  <a:moveTo>
                    <a:pt x="2050809" y="2314542"/>
                  </a:moveTo>
                  <a:lnTo>
                    <a:pt x="2050818" y="2314548"/>
                  </a:lnTo>
                  <a:lnTo>
                    <a:pt x="2050091" y="2315275"/>
                  </a:lnTo>
                  <a:cubicBezTo>
                    <a:pt x="2049942" y="2315424"/>
                    <a:pt x="2049793" y="2315424"/>
                    <a:pt x="2049644" y="2315573"/>
                  </a:cubicBezTo>
                  <a:cubicBezTo>
                    <a:pt x="2042640" y="2317808"/>
                    <a:pt x="2036531" y="2322129"/>
                    <a:pt x="2032061" y="2327793"/>
                  </a:cubicBezTo>
                  <a:cubicBezTo>
                    <a:pt x="2032061" y="2327793"/>
                    <a:pt x="2032061" y="2327942"/>
                    <a:pt x="2031912" y="2327942"/>
                  </a:cubicBezTo>
                  <a:cubicBezTo>
                    <a:pt x="2031912" y="2328091"/>
                    <a:pt x="2031762" y="2328091"/>
                    <a:pt x="2031613" y="2328240"/>
                  </a:cubicBezTo>
                  <a:cubicBezTo>
                    <a:pt x="2026844" y="2334647"/>
                    <a:pt x="2023865" y="2342545"/>
                    <a:pt x="2023865" y="2351039"/>
                  </a:cubicBezTo>
                  <a:lnTo>
                    <a:pt x="2023865" y="2351025"/>
                  </a:lnTo>
                  <a:cubicBezTo>
                    <a:pt x="2023865" y="2342530"/>
                    <a:pt x="2026844" y="2334632"/>
                    <a:pt x="2031613" y="2328225"/>
                  </a:cubicBezTo>
                  <a:cubicBezTo>
                    <a:pt x="2031762" y="2328076"/>
                    <a:pt x="2031912" y="2328076"/>
                    <a:pt x="2031912" y="2327927"/>
                  </a:cubicBezTo>
                  <a:cubicBezTo>
                    <a:pt x="2032061" y="2327927"/>
                    <a:pt x="2032061" y="2327778"/>
                    <a:pt x="2032061" y="2327778"/>
                  </a:cubicBezTo>
                  <a:cubicBezTo>
                    <a:pt x="2036531" y="2322115"/>
                    <a:pt x="2042640" y="2317793"/>
                    <a:pt x="2049644" y="2315559"/>
                  </a:cubicBezTo>
                  <a:cubicBezTo>
                    <a:pt x="2049793" y="2315410"/>
                    <a:pt x="2049942" y="2315410"/>
                    <a:pt x="2050091" y="2315260"/>
                  </a:cubicBezTo>
                  <a:close/>
                  <a:moveTo>
                    <a:pt x="1856233" y="2314541"/>
                  </a:moveTo>
                  <a:lnTo>
                    <a:pt x="1857562" y="2315573"/>
                  </a:lnTo>
                  <a:cubicBezTo>
                    <a:pt x="1863969" y="2317660"/>
                    <a:pt x="1869520" y="2321422"/>
                    <a:pt x="1873785" y="2326284"/>
                  </a:cubicBezTo>
                  <a:cubicBezTo>
                    <a:pt x="1878051" y="2331146"/>
                    <a:pt x="1881031" y="2337107"/>
                    <a:pt x="1882297" y="2343589"/>
                  </a:cubicBezTo>
                  <a:lnTo>
                    <a:pt x="1882297" y="2343603"/>
                  </a:lnTo>
                  <a:cubicBezTo>
                    <a:pt x="1879765" y="2330638"/>
                    <a:pt x="1870376" y="2319761"/>
                    <a:pt x="1857562" y="2315588"/>
                  </a:cubicBezTo>
                  <a:lnTo>
                    <a:pt x="1856227" y="2314550"/>
                  </a:lnTo>
                  <a:close/>
                  <a:moveTo>
                    <a:pt x="1917011" y="2314539"/>
                  </a:moveTo>
                  <a:lnTo>
                    <a:pt x="1917020" y="2314544"/>
                  </a:lnTo>
                  <a:lnTo>
                    <a:pt x="1917011" y="2314554"/>
                  </a:lnTo>
                  <a:lnTo>
                    <a:pt x="1916871" y="2314694"/>
                  </a:lnTo>
                  <a:cubicBezTo>
                    <a:pt x="1916722" y="2314992"/>
                    <a:pt x="1916423" y="2315141"/>
                    <a:pt x="1916125" y="2315290"/>
                  </a:cubicBezTo>
                  <a:cubicBezTo>
                    <a:pt x="1916020" y="2315395"/>
                    <a:pt x="1915932" y="2315483"/>
                    <a:pt x="1915827" y="2315588"/>
                  </a:cubicBezTo>
                  <a:cubicBezTo>
                    <a:pt x="1909271" y="2317823"/>
                    <a:pt x="1903607" y="2321699"/>
                    <a:pt x="1899286" y="2326764"/>
                  </a:cubicBezTo>
                  <a:lnTo>
                    <a:pt x="1898988" y="2327062"/>
                  </a:lnTo>
                  <a:cubicBezTo>
                    <a:pt x="1893326" y="2333618"/>
                    <a:pt x="1890048" y="2342112"/>
                    <a:pt x="1890048" y="2351054"/>
                  </a:cubicBezTo>
                  <a:lnTo>
                    <a:pt x="1890048" y="2351039"/>
                  </a:lnTo>
                  <a:cubicBezTo>
                    <a:pt x="1890048" y="2342098"/>
                    <a:pt x="1893326" y="2333604"/>
                    <a:pt x="1898988" y="2327047"/>
                  </a:cubicBezTo>
                  <a:lnTo>
                    <a:pt x="1899286" y="2326749"/>
                  </a:lnTo>
                  <a:cubicBezTo>
                    <a:pt x="1903607" y="2321682"/>
                    <a:pt x="1909271" y="2317808"/>
                    <a:pt x="1915827" y="2315573"/>
                  </a:cubicBezTo>
                  <a:cubicBezTo>
                    <a:pt x="1915932" y="2315468"/>
                    <a:pt x="1916020" y="2315380"/>
                    <a:pt x="1916125" y="2315275"/>
                  </a:cubicBezTo>
                  <a:cubicBezTo>
                    <a:pt x="1916423" y="2315126"/>
                    <a:pt x="1916722" y="2314977"/>
                    <a:pt x="1916871" y="2314679"/>
                  </a:cubicBezTo>
                  <a:lnTo>
                    <a:pt x="1917002" y="2314548"/>
                  </a:lnTo>
                  <a:close/>
                  <a:moveTo>
                    <a:pt x="1985128" y="2314535"/>
                  </a:moveTo>
                  <a:lnTo>
                    <a:pt x="1985134" y="2314541"/>
                  </a:lnTo>
                  <a:lnTo>
                    <a:pt x="1986461" y="2315573"/>
                  </a:lnTo>
                  <a:cubicBezTo>
                    <a:pt x="2001660" y="2320491"/>
                    <a:pt x="2012092" y="2334945"/>
                    <a:pt x="2012092" y="2351039"/>
                  </a:cubicBezTo>
                  <a:lnTo>
                    <a:pt x="2012092" y="2351054"/>
                  </a:lnTo>
                  <a:cubicBezTo>
                    <a:pt x="2012092" y="2334960"/>
                    <a:pt x="2001660" y="2320506"/>
                    <a:pt x="1986461" y="2315588"/>
                  </a:cubicBezTo>
                  <a:lnTo>
                    <a:pt x="1985128" y="2314550"/>
                  </a:lnTo>
                  <a:lnTo>
                    <a:pt x="1985121" y="2314544"/>
                  </a:lnTo>
                  <a:close/>
                  <a:moveTo>
                    <a:pt x="2119106" y="2314531"/>
                  </a:moveTo>
                  <a:lnTo>
                    <a:pt x="2120426" y="2315559"/>
                  </a:lnTo>
                  <a:cubicBezTo>
                    <a:pt x="2135628" y="2320477"/>
                    <a:pt x="2146207" y="2334931"/>
                    <a:pt x="2146207" y="2351025"/>
                  </a:cubicBezTo>
                  <a:lnTo>
                    <a:pt x="2146207" y="2351039"/>
                  </a:lnTo>
                  <a:cubicBezTo>
                    <a:pt x="2146207" y="2342992"/>
                    <a:pt x="2143562" y="2335355"/>
                    <a:pt x="2139017" y="2329115"/>
                  </a:cubicBezTo>
                  <a:cubicBezTo>
                    <a:pt x="2134472" y="2322875"/>
                    <a:pt x="2128027" y="2318032"/>
                    <a:pt x="2120426" y="2315573"/>
                  </a:cubicBezTo>
                  <a:lnTo>
                    <a:pt x="2119099" y="2314541"/>
                  </a:lnTo>
                  <a:close/>
                  <a:moveTo>
                    <a:pt x="1228567" y="2311877"/>
                  </a:moveTo>
                  <a:lnTo>
                    <a:pt x="1232052" y="2323306"/>
                  </a:lnTo>
                  <a:lnTo>
                    <a:pt x="1236611" y="2338251"/>
                  </a:lnTo>
                  <a:close/>
                  <a:moveTo>
                    <a:pt x="1521533" y="2309330"/>
                  </a:moveTo>
                  <a:lnTo>
                    <a:pt x="1521533" y="2309345"/>
                  </a:lnTo>
                  <a:lnTo>
                    <a:pt x="1705665" y="2309345"/>
                  </a:lnTo>
                  <a:lnTo>
                    <a:pt x="1705680" y="2309330"/>
                  </a:lnTo>
                  <a:close/>
                  <a:moveTo>
                    <a:pt x="1779327" y="2307094"/>
                  </a:moveTo>
                  <a:cubicBezTo>
                    <a:pt x="1779327" y="2307199"/>
                    <a:pt x="1779432" y="2307243"/>
                    <a:pt x="1779625" y="2307243"/>
                  </a:cubicBezTo>
                  <a:cubicBezTo>
                    <a:pt x="1780221" y="2308734"/>
                    <a:pt x="1781414" y="2310074"/>
                    <a:pt x="1782607" y="2311117"/>
                  </a:cubicBezTo>
                  <a:lnTo>
                    <a:pt x="1787962" y="2314539"/>
                  </a:lnTo>
                  <a:lnTo>
                    <a:pt x="1787952" y="2314548"/>
                  </a:lnTo>
                  <a:lnTo>
                    <a:pt x="1782607" y="2311132"/>
                  </a:lnTo>
                  <a:cubicBezTo>
                    <a:pt x="1781414" y="2310088"/>
                    <a:pt x="1780221" y="2308749"/>
                    <a:pt x="1779625" y="2307258"/>
                  </a:cubicBezTo>
                  <a:cubicBezTo>
                    <a:pt x="1779432" y="2307258"/>
                    <a:pt x="1779327" y="2307199"/>
                    <a:pt x="1779327" y="2307109"/>
                  </a:cubicBezTo>
                  <a:close/>
                  <a:moveTo>
                    <a:pt x="1867098" y="2299196"/>
                  </a:moveTo>
                  <a:lnTo>
                    <a:pt x="1867098" y="2299211"/>
                  </a:lnTo>
                  <a:lnTo>
                    <a:pt x="1856233" y="2314541"/>
                  </a:lnTo>
                  <a:lnTo>
                    <a:pt x="1856226" y="2314535"/>
                  </a:lnTo>
                  <a:close/>
                  <a:moveTo>
                    <a:pt x="2129964" y="2299181"/>
                  </a:moveTo>
                  <a:lnTo>
                    <a:pt x="2129964" y="2299196"/>
                  </a:lnTo>
                  <a:lnTo>
                    <a:pt x="2129964" y="2299211"/>
                  </a:lnTo>
                  <a:lnTo>
                    <a:pt x="2119106" y="2314531"/>
                  </a:lnTo>
                  <a:lnTo>
                    <a:pt x="2119099" y="2314526"/>
                  </a:lnTo>
                  <a:lnTo>
                    <a:pt x="2119093" y="2314521"/>
                  </a:lnTo>
                  <a:close/>
                  <a:moveTo>
                    <a:pt x="2040108" y="2299181"/>
                  </a:moveTo>
                  <a:cubicBezTo>
                    <a:pt x="2040108" y="2301865"/>
                    <a:pt x="2040704" y="2304397"/>
                    <a:pt x="2041895" y="2306632"/>
                  </a:cubicBezTo>
                  <a:cubicBezTo>
                    <a:pt x="2042789" y="2308421"/>
                    <a:pt x="2044131" y="2310059"/>
                    <a:pt x="2045620" y="2311252"/>
                  </a:cubicBezTo>
                  <a:lnTo>
                    <a:pt x="2050827" y="2314524"/>
                  </a:lnTo>
                  <a:lnTo>
                    <a:pt x="2050818" y="2314533"/>
                  </a:lnTo>
                  <a:lnTo>
                    <a:pt x="2050809" y="2314542"/>
                  </a:lnTo>
                  <a:lnTo>
                    <a:pt x="2045620" y="2311281"/>
                  </a:lnTo>
                  <a:cubicBezTo>
                    <a:pt x="2044131" y="2310088"/>
                    <a:pt x="2042789" y="2308450"/>
                    <a:pt x="2041895" y="2306661"/>
                  </a:cubicBezTo>
                  <a:cubicBezTo>
                    <a:pt x="2040704" y="2304427"/>
                    <a:pt x="2040108" y="2301894"/>
                    <a:pt x="2040108" y="2299211"/>
                  </a:cubicBezTo>
                  <a:lnTo>
                    <a:pt x="2040108" y="2299196"/>
                  </a:lnTo>
                  <a:close/>
                  <a:moveTo>
                    <a:pt x="1996148" y="2299181"/>
                  </a:moveTo>
                  <a:lnTo>
                    <a:pt x="1996148" y="2299196"/>
                  </a:lnTo>
                  <a:lnTo>
                    <a:pt x="1985128" y="2314535"/>
                  </a:lnTo>
                  <a:lnTo>
                    <a:pt x="1985121" y="2314530"/>
                  </a:lnTo>
                  <a:cubicBezTo>
                    <a:pt x="1991528" y="2312295"/>
                    <a:pt x="1996148" y="2306334"/>
                    <a:pt x="1996148" y="2299181"/>
                  </a:cubicBezTo>
                  <a:close/>
                  <a:moveTo>
                    <a:pt x="1906140" y="2299181"/>
                  </a:moveTo>
                  <a:cubicBezTo>
                    <a:pt x="1906140" y="2301865"/>
                    <a:pt x="1906736" y="2304397"/>
                    <a:pt x="1907929" y="2306632"/>
                  </a:cubicBezTo>
                  <a:cubicBezTo>
                    <a:pt x="1908824" y="2308421"/>
                    <a:pt x="1910165" y="2310059"/>
                    <a:pt x="1911654" y="2311252"/>
                  </a:cubicBezTo>
                  <a:cubicBezTo>
                    <a:pt x="1913145" y="2312743"/>
                    <a:pt x="1915082" y="2313784"/>
                    <a:pt x="1917020" y="2314530"/>
                  </a:cubicBezTo>
                  <a:lnTo>
                    <a:pt x="1917011" y="2314539"/>
                  </a:lnTo>
                  <a:lnTo>
                    <a:pt x="1911654" y="2311266"/>
                  </a:lnTo>
                  <a:cubicBezTo>
                    <a:pt x="1910165" y="2310074"/>
                    <a:pt x="1908824" y="2308436"/>
                    <a:pt x="1907929" y="2306647"/>
                  </a:cubicBezTo>
                  <a:cubicBezTo>
                    <a:pt x="1906736" y="2304412"/>
                    <a:pt x="1906140" y="2301878"/>
                    <a:pt x="1906140" y="2299196"/>
                  </a:cubicBezTo>
                  <a:close/>
                  <a:moveTo>
                    <a:pt x="1521533" y="2283564"/>
                  </a:moveTo>
                  <a:lnTo>
                    <a:pt x="1521533" y="2309315"/>
                  </a:lnTo>
                  <a:lnTo>
                    <a:pt x="1705695" y="2309315"/>
                  </a:lnTo>
                  <a:lnTo>
                    <a:pt x="1706906" y="2308104"/>
                  </a:lnTo>
                  <a:lnTo>
                    <a:pt x="1706906" y="2283564"/>
                  </a:lnTo>
                  <a:close/>
                  <a:moveTo>
                    <a:pt x="1521533" y="2283535"/>
                  </a:moveTo>
                  <a:lnTo>
                    <a:pt x="1521533" y="2283549"/>
                  </a:lnTo>
                  <a:lnTo>
                    <a:pt x="1706906" y="2283549"/>
                  </a:lnTo>
                  <a:lnTo>
                    <a:pt x="1706906" y="2283535"/>
                  </a:lnTo>
                  <a:close/>
                  <a:moveTo>
                    <a:pt x="675710" y="2283400"/>
                  </a:moveTo>
                  <a:cubicBezTo>
                    <a:pt x="674219" y="2286827"/>
                    <a:pt x="673476" y="2290404"/>
                    <a:pt x="673476" y="2294278"/>
                  </a:cubicBezTo>
                  <a:lnTo>
                    <a:pt x="673476" y="2294263"/>
                  </a:lnTo>
                  <a:cubicBezTo>
                    <a:pt x="673476" y="2290389"/>
                    <a:pt x="674219" y="2286813"/>
                    <a:pt x="675710" y="2283400"/>
                  </a:cubicBezTo>
                  <a:close/>
                  <a:moveTo>
                    <a:pt x="1752802" y="2279657"/>
                  </a:moveTo>
                  <a:lnTo>
                    <a:pt x="1719720" y="2312739"/>
                  </a:lnTo>
                  <a:lnTo>
                    <a:pt x="1719720" y="2476063"/>
                  </a:lnTo>
                  <a:cubicBezTo>
                    <a:pt x="1719720" y="2482919"/>
                    <a:pt x="1717708" y="2489289"/>
                    <a:pt x="1714225" y="2494617"/>
                  </a:cubicBezTo>
                  <a:cubicBezTo>
                    <a:pt x="1710742" y="2499944"/>
                    <a:pt x="1705787" y="2504229"/>
                    <a:pt x="1699901" y="2506911"/>
                  </a:cubicBezTo>
                  <a:lnTo>
                    <a:pt x="1699919" y="2506911"/>
                  </a:lnTo>
                  <a:lnTo>
                    <a:pt x="1699901" y="2506926"/>
                  </a:lnTo>
                  <a:lnTo>
                    <a:pt x="1699919" y="2506926"/>
                  </a:lnTo>
                  <a:lnTo>
                    <a:pt x="1762030" y="2506926"/>
                  </a:lnTo>
                  <a:lnTo>
                    <a:pt x="1762042" y="2506926"/>
                  </a:lnTo>
                  <a:lnTo>
                    <a:pt x="1762030" y="2506911"/>
                  </a:lnTo>
                  <a:lnTo>
                    <a:pt x="1762042" y="2506911"/>
                  </a:lnTo>
                  <a:cubicBezTo>
                    <a:pt x="1760999" y="2505868"/>
                    <a:pt x="1760253" y="2504824"/>
                    <a:pt x="1759508" y="2503782"/>
                  </a:cubicBezTo>
                  <a:cubicBezTo>
                    <a:pt x="1759359" y="2503633"/>
                    <a:pt x="1759209" y="2503335"/>
                    <a:pt x="1759060" y="2503186"/>
                  </a:cubicBezTo>
                  <a:cubicBezTo>
                    <a:pt x="1756975" y="2500057"/>
                    <a:pt x="1755335" y="2496628"/>
                    <a:pt x="1754293" y="2493052"/>
                  </a:cubicBezTo>
                  <a:cubicBezTo>
                    <a:pt x="1753250" y="2489774"/>
                    <a:pt x="1752802" y="2486347"/>
                    <a:pt x="1752802" y="2482770"/>
                  </a:cubicBezTo>
                  <a:close/>
                  <a:moveTo>
                    <a:pt x="1521533" y="2270733"/>
                  </a:moveTo>
                  <a:lnTo>
                    <a:pt x="1521533" y="2270748"/>
                  </a:lnTo>
                  <a:lnTo>
                    <a:pt x="1706906" y="2270748"/>
                  </a:lnTo>
                  <a:lnTo>
                    <a:pt x="1706906" y="2270733"/>
                  </a:lnTo>
                  <a:close/>
                  <a:moveTo>
                    <a:pt x="935451" y="2268066"/>
                  </a:moveTo>
                  <a:lnTo>
                    <a:pt x="935451" y="2278915"/>
                  </a:lnTo>
                  <a:lnTo>
                    <a:pt x="919656" y="2278915"/>
                  </a:lnTo>
                  <a:lnTo>
                    <a:pt x="919664" y="2278930"/>
                  </a:lnTo>
                  <a:lnTo>
                    <a:pt x="919656" y="2278930"/>
                  </a:lnTo>
                  <a:lnTo>
                    <a:pt x="919664" y="2278944"/>
                  </a:lnTo>
                  <a:lnTo>
                    <a:pt x="919668" y="2278944"/>
                  </a:lnTo>
                  <a:lnTo>
                    <a:pt x="920546" y="2280555"/>
                  </a:lnTo>
                  <a:cubicBezTo>
                    <a:pt x="922930" y="2284578"/>
                    <a:pt x="924271" y="2289198"/>
                    <a:pt x="924271" y="2294263"/>
                  </a:cubicBezTo>
                  <a:lnTo>
                    <a:pt x="924271" y="2294278"/>
                  </a:lnTo>
                  <a:cubicBezTo>
                    <a:pt x="924271" y="2289213"/>
                    <a:pt x="922930" y="2284593"/>
                    <a:pt x="920546" y="2280569"/>
                  </a:cubicBezTo>
                  <a:lnTo>
                    <a:pt x="919660" y="2278944"/>
                  </a:lnTo>
                  <a:lnTo>
                    <a:pt x="919656" y="2278944"/>
                  </a:lnTo>
                  <a:cubicBezTo>
                    <a:pt x="919954" y="2279541"/>
                    <a:pt x="920399" y="2279988"/>
                    <a:pt x="920550" y="2280584"/>
                  </a:cubicBezTo>
                  <a:cubicBezTo>
                    <a:pt x="922934" y="2284608"/>
                    <a:pt x="924275" y="2289227"/>
                    <a:pt x="924275" y="2294293"/>
                  </a:cubicBezTo>
                  <a:lnTo>
                    <a:pt x="924275" y="2335393"/>
                  </a:lnTo>
                  <a:lnTo>
                    <a:pt x="1066287" y="2335393"/>
                  </a:lnTo>
                  <a:lnTo>
                    <a:pt x="1066287" y="2335407"/>
                  </a:lnTo>
                  <a:lnTo>
                    <a:pt x="924275" y="2335407"/>
                  </a:lnTo>
                  <a:lnTo>
                    <a:pt x="924275" y="2335422"/>
                  </a:lnTo>
                  <a:lnTo>
                    <a:pt x="1066287" y="2335422"/>
                  </a:lnTo>
                  <a:lnTo>
                    <a:pt x="1066287" y="2459673"/>
                  </a:lnTo>
                  <a:lnTo>
                    <a:pt x="924275" y="2459673"/>
                  </a:lnTo>
                  <a:lnTo>
                    <a:pt x="924275" y="2459688"/>
                  </a:lnTo>
                  <a:lnTo>
                    <a:pt x="1066287" y="2459688"/>
                  </a:lnTo>
                  <a:lnTo>
                    <a:pt x="1066287" y="2459703"/>
                  </a:lnTo>
                  <a:lnTo>
                    <a:pt x="924275" y="2459703"/>
                  </a:lnTo>
                  <a:lnTo>
                    <a:pt x="924275" y="2489476"/>
                  </a:lnTo>
                  <a:lnTo>
                    <a:pt x="924269" y="2489494"/>
                  </a:lnTo>
                  <a:lnTo>
                    <a:pt x="924269" y="2489505"/>
                  </a:lnTo>
                  <a:lnTo>
                    <a:pt x="919659" y="2504824"/>
                  </a:lnTo>
                  <a:lnTo>
                    <a:pt x="919661" y="2504824"/>
                  </a:lnTo>
                  <a:lnTo>
                    <a:pt x="919656" y="2504839"/>
                  </a:lnTo>
                  <a:lnTo>
                    <a:pt x="919661" y="2504839"/>
                  </a:lnTo>
                  <a:lnTo>
                    <a:pt x="919656" y="2504854"/>
                  </a:lnTo>
                  <a:lnTo>
                    <a:pt x="919663" y="2504854"/>
                  </a:lnTo>
                  <a:lnTo>
                    <a:pt x="919668" y="2504839"/>
                  </a:lnTo>
                  <a:lnTo>
                    <a:pt x="919661" y="2504839"/>
                  </a:lnTo>
                  <a:lnTo>
                    <a:pt x="919665" y="2504824"/>
                  </a:lnTo>
                  <a:lnTo>
                    <a:pt x="1071949" y="2504824"/>
                  </a:lnTo>
                  <a:cubicBezTo>
                    <a:pt x="1077016" y="2504824"/>
                    <a:pt x="1081486" y="2502292"/>
                    <a:pt x="1084318" y="2498566"/>
                  </a:cubicBezTo>
                  <a:cubicBezTo>
                    <a:pt x="1086256" y="2496034"/>
                    <a:pt x="1087300" y="2492903"/>
                    <a:pt x="1087300" y="2489476"/>
                  </a:cubicBezTo>
                  <a:lnTo>
                    <a:pt x="1087300" y="2294293"/>
                  </a:lnTo>
                  <a:cubicBezTo>
                    <a:pt x="1087300" y="2288780"/>
                    <a:pt x="1084318" y="2283862"/>
                    <a:pt x="1079846" y="2281181"/>
                  </a:cubicBezTo>
                  <a:cubicBezTo>
                    <a:pt x="1077613" y="2279690"/>
                    <a:pt x="1074781" y="2278944"/>
                    <a:pt x="1071949" y="2278944"/>
                  </a:cubicBezTo>
                  <a:lnTo>
                    <a:pt x="1013236" y="2278944"/>
                  </a:lnTo>
                  <a:lnTo>
                    <a:pt x="1013236" y="2278930"/>
                  </a:lnTo>
                  <a:lnTo>
                    <a:pt x="1071949" y="2278930"/>
                  </a:lnTo>
                  <a:cubicBezTo>
                    <a:pt x="1074781" y="2278930"/>
                    <a:pt x="1077613" y="2279675"/>
                    <a:pt x="1079846" y="2281166"/>
                  </a:cubicBezTo>
                  <a:cubicBezTo>
                    <a:pt x="1084318" y="2283848"/>
                    <a:pt x="1087300" y="2288766"/>
                    <a:pt x="1087300" y="2294278"/>
                  </a:cubicBezTo>
                  <a:lnTo>
                    <a:pt x="1087300" y="2294263"/>
                  </a:lnTo>
                  <a:cubicBezTo>
                    <a:pt x="1087300" y="2288751"/>
                    <a:pt x="1084318" y="2283833"/>
                    <a:pt x="1079846" y="2281151"/>
                  </a:cubicBezTo>
                  <a:cubicBezTo>
                    <a:pt x="1077613" y="2279660"/>
                    <a:pt x="1074781" y="2278915"/>
                    <a:pt x="1071949" y="2278915"/>
                  </a:cubicBezTo>
                  <a:lnTo>
                    <a:pt x="1013236" y="2278915"/>
                  </a:lnTo>
                  <a:lnTo>
                    <a:pt x="1013236" y="2268066"/>
                  </a:lnTo>
                  <a:close/>
                  <a:moveTo>
                    <a:pt x="760057" y="2268066"/>
                  </a:moveTo>
                  <a:lnTo>
                    <a:pt x="760057" y="2278915"/>
                  </a:lnTo>
                  <a:lnTo>
                    <a:pt x="701196" y="2278915"/>
                  </a:lnTo>
                  <a:cubicBezTo>
                    <a:pt x="698810" y="2278915"/>
                    <a:pt x="696576" y="2279511"/>
                    <a:pt x="694489" y="2280555"/>
                  </a:cubicBezTo>
                  <a:cubicBezTo>
                    <a:pt x="689423" y="2283087"/>
                    <a:pt x="685995" y="2288304"/>
                    <a:pt x="685995" y="2294263"/>
                  </a:cubicBezTo>
                  <a:lnTo>
                    <a:pt x="685995" y="2294278"/>
                  </a:lnTo>
                  <a:cubicBezTo>
                    <a:pt x="685995" y="2288318"/>
                    <a:pt x="689423" y="2283102"/>
                    <a:pt x="694489" y="2280569"/>
                  </a:cubicBezTo>
                  <a:cubicBezTo>
                    <a:pt x="696576" y="2279526"/>
                    <a:pt x="698810" y="2278930"/>
                    <a:pt x="701196" y="2278930"/>
                  </a:cubicBezTo>
                  <a:lnTo>
                    <a:pt x="760057" y="2278930"/>
                  </a:lnTo>
                  <a:lnTo>
                    <a:pt x="760057" y="2278944"/>
                  </a:lnTo>
                  <a:lnTo>
                    <a:pt x="701196" y="2278944"/>
                  </a:lnTo>
                  <a:cubicBezTo>
                    <a:pt x="698810" y="2278944"/>
                    <a:pt x="696576" y="2279541"/>
                    <a:pt x="694489" y="2280584"/>
                  </a:cubicBezTo>
                  <a:cubicBezTo>
                    <a:pt x="689423" y="2283117"/>
                    <a:pt x="685995" y="2288333"/>
                    <a:pt x="685995" y="2294293"/>
                  </a:cubicBezTo>
                  <a:lnTo>
                    <a:pt x="685995" y="2489476"/>
                  </a:lnTo>
                  <a:cubicBezTo>
                    <a:pt x="685995" y="2493723"/>
                    <a:pt x="687709" y="2497560"/>
                    <a:pt x="690466" y="2500335"/>
                  </a:cubicBezTo>
                  <a:cubicBezTo>
                    <a:pt x="693223" y="2503111"/>
                    <a:pt x="697024" y="2504824"/>
                    <a:pt x="701196" y="2504824"/>
                  </a:cubicBezTo>
                  <a:lnTo>
                    <a:pt x="896409" y="2504824"/>
                  </a:lnTo>
                  <a:cubicBezTo>
                    <a:pt x="901474" y="2504824"/>
                    <a:pt x="905945" y="2502292"/>
                    <a:pt x="908776" y="2498566"/>
                  </a:cubicBezTo>
                  <a:cubicBezTo>
                    <a:pt x="910714" y="2496034"/>
                    <a:pt x="911758" y="2492903"/>
                    <a:pt x="911758" y="2489476"/>
                  </a:cubicBezTo>
                  <a:lnTo>
                    <a:pt x="911758" y="2294293"/>
                  </a:lnTo>
                  <a:cubicBezTo>
                    <a:pt x="911758" y="2288780"/>
                    <a:pt x="908776" y="2283862"/>
                    <a:pt x="904307" y="2281181"/>
                  </a:cubicBezTo>
                  <a:cubicBezTo>
                    <a:pt x="903860" y="2280882"/>
                    <a:pt x="903562" y="2280733"/>
                    <a:pt x="903114" y="2280584"/>
                  </a:cubicBezTo>
                  <a:cubicBezTo>
                    <a:pt x="901176" y="2279541"/>
                    <a:pt x="898793" y="2278944"/>
                    <a:pt x="896409" y="2278944"/>
                  </a:cubicBezTo>
                  <a:lnTo>
                    <a:pt x="837694" y="2278944"/>
                  </a:lnTo>
                  <a:lnTo>
                    <a:pt x="837694" y="2278930"/>
                  </a:lnTo>
                  <a:lnTo>
                    <a:pt x="896409" y="2278930"/>
                  </a:lnTo>
                  <a:cubicBezTo>
                    <a:pt x="898793" y="2278930"/>
                    <a:pt x="901176" y="2279526"/>
                    <a:pt x="903114" y="2280569"/>
                  </a:cubicBezTo>
                  <a:cubicBezTo>
                    <a:pt x="903562" y="2280719"/>
                    <a:pt x="903860" y="2280868"/>
                    <a:pt x="904307" y="2281166"/>
                  </a:cubicBezTo>
                  <a:cubicBezTo>
                    <a:pt x="908776" y="2283848"/>
                    <a:pt x="911758" y="2288766"/>
                    <a:pt x="911758" y="2294278"/>
                  </a:cubicBezTo>
                  <a:lnTo>
                    <a:pt x="911758" y="2294263"/>
                  </a:lnTo>
                  <a:cubicBezTo>
                    <a:pt x="911758" y="2288751"/>
                    <a:pt x="908776" y="2283833"/>
                    <a:pt x="904307" y="2281151"/>
                  </a:cubicBezTo>
                  <a:cubicBezTo>
                    <a:pt x="903860" y="2280853"/>
                    <a:pt x="903562" y="2280704"/>
                    <a:pt x="903114" y="2280555"/>
                  </a:cubicBezTo>
                  <a:cubicBezTo>
                    <a:pt x="901176" y="2279511"/>
                    <a:pt x="898793" y="2278915"/>
                    <a:pt x="896409" y="2278915"/>
                  </a:cubicBezTo>
                  <a:lnTo>
                    <a:pt x="837694" y="2278915"/>
                  </a:lnTo>
                  <a:lnTo>
                    <a:pt x="837694" y="2268066"/>
                  </a:lnTo>
                  <a:close/>
                  <a:moveTo>
                    <a:pt x="935451" y="2268037"/>
                  </a:moveTo>
                  <a:lnTo>
                    <a:pt x="935451" y="2268052"/>
                  </a:lnTo>
                  <a:lnTo>
                    <a:pt x="1013236" y="2268052"/>
                  </a:lnTo>
                  <a:lnTo>
                    <a:pt x="1013236" y="2268037"/>
                  </a:lnTo>
                  <a:close/>
                  <a:moveTo>
                    <a:pt x="760057" y="2268037"/>
                  </a:moveTo>
                  <a:lnTo>
                    <a:pt x="760057" y="2268052"/>
                  </a:lnTo>
                  <a:lnTo>
                    <a:pt x="837694" y="2268052"/>
                  </a:lnTo>
                  <a:lnTo>
                    <a:pt x="837694" y="2268037"/>
                  </a:lnTo>
                  <a:close/>
                  <a:moveTo>
                    <a:pt x="1031574" y="2266397"/>
                  </a:moveTo>
                  <a:lnTo>
                    <a:pt x="1031565" y="2266412"/>
                  </a:lnTo>
                  <a:lnTo>
                    <a:pt x="1031571" y="2266412"/>
                  </a:lnTo>
                  <a:lnTo>
                    <a:pt x="1031581" y="2266397"/>
                  </a:lnTo>
                  <a:close/>
                  <a:moveTo>
                    <a:pt x="701193" y="2266397"/>
                  </a:moveTo>
                  <a:lnTo>
                    <a:pt x="741673" y="2266397"/>
                  </a:lnTo>
                  <a:lnTo>
                    <a:pt x="741699" y="2266412"/>
                  </a:lnTo>
                  <a:lnTo>
                    <a:pt x="701193" y="2266412"/>
                  </a:lnTo>
                  <a:cubicBezTo>
                    <a:pt x="697915" y="2266412"/>
                    <a:pt x="694784" y="2267008"/>
                    <a:pt x="691804" y="2268201"/>
                  </a:cubicBezTo>
                  <a:cubicBezTo>
                    <a:pt x="684652" y="2270584"/>
                    <a:pt x="678839" y="2276099"/>
                    <a:pt x="675859" y="2283102"/>
                  </a:cubicBezTo>
                  <a:cubicBezTo>
                    <a:pt x="675710" y="2283251"/>
                    <a:pt x="675710" y="2283400"/>
                    <a:pt x="675710" y="2283400"/>
                  </a:cubicBezTo>
                  <a:cubicBezTo>
                    <a:pt x="675710" y="2283400"/>
                    <a:pt x="675710" y="2283251"/>
                    <a:pt x="675859" y="2283087"/>
                  </a:cubicBezTo>
                  <a:cubicBezTo>
                    <a:pt x="678839" y="2276084"/>
                    <a:pt x="684652" y="2270570"/>
                    <a:pt x="691804" y="2268186"/>
                  </a:cubicBezTo>
                  <a:cubicBezTo>
                    <a:pt x="694784" y="2266993"/>
                    <a:pt x="697915" y="2266397"/>
                    <a:pt x="701193" y="2266397"/>
                  </a:cubicBezTo>
                  <a:close/>
                  <a:moveTo>
                    <a:pt x="1218308" y="2264216"/>
                  </a:moveTo>
                  <a:lnTo>
                    <a:pt x="1228565" y="2311855"/>
                  </a:lnTo>
                  <a:lnTo>
                    <a:pt x="1234730" y="2332067"/>
                  </a:lnTo>
                  <a:lnTo>
                    <a:pt x="1241385" y="2353885"/>
                  </a:lnTo>
                  <a:lnTo>
                    <a:pt x="1251268" y="2385898"/>
                  </a:lnTo>
                  <a:lnTo>
                    <a:pt x="1251229" y="2385758"/>
                  </a:lnTo>
                  <a:lnTo>
                    <a:pt x="1241385" y="2353870"/>
                  </a:lnTo>
                  <a:cubicBezTo>
                    <a:pt x="1237063" y="2340012"/>
                    <a:pt x="1232741" y="2325855"/>
                    <a:pt x="1228567" y="2311848"/>
                  </a:cubicBezTo>
                  <a:lnTo>
                    <a:pt x="1218369" y="2264484"/>
                  </a:lnTo>
                  <a:close/>
                  <a:moveTo>
                    <a:pt x="1218139" y="2263432"/>
                  </a:moveTo>
                  <a:lnTo>
                    <a:pt x="1218201" y="2263705"/>
                  </a:lnTo>
                  <a:lnTo>
                    <a:pt x="1218263" y="2263993"/>
                  </a:lnTo>
                  <a:lnTo>
                    <a:pt x="1218201" y="2263720"/>
                  </a:lnTo>
                  <a:close/>
                  <a:moveTo>
                    <a:pt x="1218133" y="2263384"/>
                  </a:moveTo>
                  <a:lnTo>
                    <a:pt x="1218133" y="2263384"/>
                  </a:lnTo>
                  <a:lnTo>
                    <a:pt x="1218133" y="2263386"/>
                  </a:lnTo>
                  <a:close/>
                  <a:moveTo>
                    <a:pt x="1521533" y="2262554"/>
                  </a:moveTo>
                  <a:lnTo>
                    <a:pt x="1521533" y="2270719"/>
                  </a:lnTo>
                  <a:lnTo>
                    <a:pt x="1706906" y="2270719"/>
                  </a:lnTo>
                  <a:lnTo>
                    <a:pt x="1706906" y="2262554"/>
                  </a:lnTo>
                  <a:close/>
                  <a:moveTo>
                    <a:pt x="1521533" y="2262523"/>
                  </a:moveTo>
                  <a:lnTo>
                    <a:pt x="1521533" y="2262537"/>
                  </a:lnTo>
                  <a:lnTo>
                    <a:pt x="1706906" y="2262537"/>
                  </a:lnTo>
                  <a:lnTo>
                    <a:pt x="1706906" y="2262523"/>
                  </a:lnTo>
                  <a:close/>
                  <a:moveTo>
                    <a:pt x="1777242" y="2255217"/>
                  </a:moveTo>
                  <a:lnTo>
                    <a:pt x="1765171" y="2267288"/>
                  </a:lnTo>
                  <a:lnTo>
                    <a:pt x="1765171" y="2334051"/>
                  </a:lnTo>
                  <a:cubicBezTo>
                    <a:pt x="1766364" y="2331816"/>
                    <a:pt x="1767555" y="2329878"/>
                    <a:pt x="1769045" y="2327942"/>
                  </a:cubicBezTo>
                  <a:cubicBezTo>
                    <a:pt x="1769150" y="2327837"/>
                    <a:pt x="1769239" y="2327749"/>
                    <a:pt x="1769344" y="2327644"/>
                  </a:cubicBezTo>
                  <a:lnTo>
                    <a:pt x="1769493" y="2327495"/>
                  </a:lnTo>
                  <a:cubicBezTo>
                    <a:pt x="1773963" y="2321980"/>
                    <a:pt x="1779774" y="2317808"/>
                    <a:pt x="1786779" y="2315573"/>
                  </a:cubicBezTo>
                  <a:cubicBezTo>
                    <a:pt x="1786927" y="2315424"/>
                    <a:pt x="1787076" y="2315424"/>
                    <a:pt x="1787225" y="2315275"/>
                  </a:cubicBezTo>
                  <a:lnTo>
                    <a:pt x="1787374" y="2315275"/>
                  </a:lnTo>
                  <a:cubicBezTo>
                    <a:pt x="1787479" y="2315170"/>
                    <a:pt x="1787569" y="2315021"/>
                    <a:pt x="1787672" y="2314828"/>
                  </a:cubicBezTo>
                  <a:lnTo>
                    <a:pt x="1787952" y="2314548"/>
                  </a:lnTo>
                  <a:lnTo>
                    <a:pt x="1787961" y="2314553"/>
                  </a:lnTo>
                  <a:lnTo>
                    <a:pt x="1787970" y="2314544"/>
                  </a:lnTo>
                  <a:lnTo>
                    <a:pt x="1787962" y="2314539"/>
                  </a:lnTo>
                  <a:lnTo>
                    <a:pt x="1787970" y="2314530"/>
                  </a:lnTo>
                  <a:cubicBezTo>
                    <a:pt x="1786034" y="2313784"/>
                    <a:pt x="1784096" y="2312593"/>
                    <a:pt x="1782607" y="2311103"/>
                  </a:cubicBezTo>
                  <a:cubicBezTo>
                    <a:pt x="1781414" y="2310059"/>
                    <a:pt x="1780221" y="2308719"/>
                    <a:pt x="1779625" y="2307228"/>
                  </a:cubicBezTo>
                  <a:cubicBezTo>
                    <a:pt x="1779432" y="2307228"/>
                    <a:pt x="1779327" y="2307184"/>
                    <a:pt x="1779327" y="2307079"/>
                  </a:cubicBezTo>
                  <a:lnTo>
                    <a:pt x="1779327" y="2306960"/>
                  </a:lnTo>
                  <a:cubicBezTo>
                    <a:pt x="1777987" y="2304725"/>
                    <a:pt x="1777242" y="2302043"/>
                    <a:pt x="1777242" y="2299211"/>
                  </a:cubicBezTo>
                  <a:lnTo>
                    <a:pt x="1777242" y="2299196"/>
                  </a:lnTo>
                  <a:cubicBezTo>
                    <a:pt x="1777242" y="2302027"/>
                    <a:pt x="1777987" y="2304710"/>
                    <a:pt x="1779327" y="2306945"/>
                  </a:cubicBezTo>
                  <a:lnTo>
                    <a:pt x="1779327" y="2306930"/>
                  </a:lnTo>
                  <a:cubicBezTo>
                    <a:pt x="1777987" y="2304696"/>
                    <a:pt x="1777242" y="2302012"/>
                    <a:pt x="1777242" y="2299181"/>
                  </a:cubicBezTo>
                  <a:close/>
                  <a:moveTo>
                    <a:pt x="495828" y="2254803"/>
                  </a:moveTo>
                  <a:lnTo>
                    <a:pt x="494357" y="2254938"/>
                  </a:lnTo>
                  <a:lnTo>
                    <a:pt x="494454" y="2254930"/>
                  </a:lnTo>
                  <a:lnTo>
                    <a:pt x="495836" y="2254803"/>
                  </a:lnTo>
                  <a:close/>
                  <a:moveTo>
                    <a:pt x="406580" y="2254803"/>
                  </a:moveTo>
                  <a:lnTo>
                    <a:pt x="403606" y="2255087"/>
                  </a:lnTo>
                  <a:lnTo>
                    <a:pt x="403791" y="2255070"/>
                  </a:lnTo>
                  <a:lnTo>
                    <a:pt x="406589" y="2254803"/>
                  </a:lnTo>
                  <a:close/>
                  <a:moveTo>
                    <a:pt x="256823" y="2254803"/>
                  </a:moveTo>
                  <a:lnTo>
                    <a:pt x="256977" y="2254803"/>
                  </a:lnTo>
                  <a:lnTo>
                    <a:pt x="258463" y="2254938"/>
                  </a:lnTo>
                  <a:lnTo>
                    <a:pt x="258371" y="2254929"/>
                  </a:lnTo>
                  <a:lnTo>
                    <a:pt x="256986" y="2254803"/>
                  </a:lnTo>
                  <a:lnTo>
                    <a:pt x="257113" y="2254803"/>
                  </a:lnTo>
                  <a:lnTo>
                    <a:pt x="257122" y="2254803"/>
                  </a:lnTo>
                  <a:lnTo>
                    <a:pt x="257142" y="2254803"/>
                  </a:lnTo>
                  <a:lnTo>
                    <a:pt x="314145" y="2254803"/>
                  </a:lnTo>
                  <a:lnTo>
                    <a:pt x="314177" y="2254803"/>
                  </a:lnTo>
                  <a:lnTo>
                    <a:pt x="312704" y="2254938"/>
                  </a:lnTo>
                  <a:lnTo>
                    <a:pt x="312803" y="2254930"/>
                  </a:lnTo>
                  <a:lnTo>
                    <a:pt x="314186" y="2254803"/>
                  </a:lnTo>
                  <a:lnTo>
                    <a:pt x="314325" y="2254803"/>
                  </a:lnTo>
                  <a:lnTo>
                    <a:pt x="314334" y="2254803"/>
                  </a:lnTo>
                  <a:lnTo>
                    <a:pt x="314493" y="2254803"/>
                  </a:lnTo>
                  <a:cubicBezTo>
                    <a:pt x="313897" y="2254952"/>
                    <a:pt x="313301" y="2254952"/>
                    <a:pt x="312704" y="2254952"/>
                  </a:cubicBezTo>
                  <a:lnTo>
                    <a:pt x="258463" y="2254952"/>
                  </a:lnTo>
                  <a:cubicBezTo>
                    <a:pt x="257866" y="2254952"/>
                    <a:pt x="257419" y="2254952"/>
                    <a:pt x="256823" y="2254803"/>
                  </a:cubicBezTo>
                  <a:close/>
                  <a:moveTo>
                    <a:pt x="526269" y="2254331"/>
                  </a:moveTo>
                  <a:lnTo>
                    <a:pt x="526266" y="2254334"/>
                  </a:lnTo>
                  <a:lnTo>
                    <a:pt x="527287" y="2254674"/>
                  </a:lnTo>
                  <a:lnTo>
                    <a:pt x="527592" y="2254773"/>
                  </a:lnTo>
                  <a:close/>
                  <a:moveTo>
                    <a:pt x="1028287" y="2251958"/>
                  </a:moveTo>
                  <a:cubicBezTo>
                    <a:pt x="1028287" y="2253151"/>
                    <a:pt x="1027543" y="2254341"/>
                    <a:pt x="1026499" y="2254938"/>
                  </a:cubicBezTo>
                  <a:cubicBezTo>
                    <a:pt x="1026201" y="2255087"/>
                    <a:pt x="1026052" y="2255087"/>
                    <a:pt x="1025754" y="2255236"/>
                  </a:cubicBezTo>
                  <a:cubicBezTo>
                    <a:pt x="1025456" y="2255385"/>
                    <a:pt x="1025009" y="2255534"/>
                    <a:pt x="1024561" y="2255534"/>
                  </a:cubicBezTo>
                  <a:lnTo>
                    <a:pt x="1024570" y="2255534"/>
                  </a:lnTo>
                  <a:cubicBezTo>
                    <a:pt x="1025018" y="2255534"/>
                    <a:pt x="1025465" y="2255385"/>
                    <a:pt x="1025763" y="2255236"/>
                  </a:cubicBezTo>
                  <a:lnTo>
                    <a:pt x="1026507" y="2254938"/>
                  </a:lnTo>
                  <a:lnTo>
                    <a:pt x="1027607" y="2253107"/>
                  </a:lnTo>
                  <a:lnTo>
                    <a:pt x="1028287" y="2251973"/>
                  </a:lnTo>
                  <a:close/>
                  <a:moveTo>
                    <a:pt x="920550" y="2251958"/>
                  </a:moveTo>
                  <a:lnTo>
                    <a:pt x="920550" y="2251973"/>
                  </a:lnTo>
                  <a:cubicBezTo>
                    <a:pt x="920550" y="2253463"/>
                    <a:pt x="921592" y="2254803"/>
                    <a:pt x="922934" y="2255251"/>
                  </a:cubicBezTo>
                  <a:cubicBezTo>
                    <a:pt x="923381" y="2255400"/>
                    <a:pt x="923679" y="2255549"/>
                    <a:pt x="924126" y="2255549"/>
                  </a:cubicBezTo>
                  <a:lnTo>
                    <a:pt x="924134" y="2255549"/>
                  </a:lnTo>
                  <a:cubicBezTo>
                    <a:pt x="923687" y="2255549"/>
                    <a:pt x="923389" y="2255400"/>
                    <a:pt x="922942" y="2255251"/>
                  </a:cubicBezTo>
                  <a:cubicBezTo>
                    <a:pt x="921600" y="2254803"/>
                    <a:pt x="920558" y="2253463"/>
                    <a:pt x="920558" y="2251973"/>
                  </a:cubicBezTo>
                  <a:lnTo>
                    <a:pt x="920558" y="2251970"/>
                  </a:lnTo>
                  <a:close/>
                  <a:moveTo>
                    <a:pt x="908029" y="2251958"/>
                  </a:moveTo>
                  <a:cubicBezTo>
                    <a:pt x="908029" y="2255832"/>
                    <a:pt x="909369" y="2259558"/>
                    <a:pt x="911755" y="2262239"/>
                  </a:cubicBezTo>
                  <a:lnTo>
                    <a:pt x="911904" y="2262388"/>
                  </a:lnTo>
                  <a:cubicBezTo>
                    <a:pt x="912796" y="2263432"/>
                    <a:pt x="913840" y="2264326"/>
                    <a:pt x="915033" y="2265221"/>
                  </a:cubicBezTo>
                  <a:lnTo>
                    <a:pt x="917239" y="2266397"/>
                  </a:lnTo>
                  <a:lnTo>
                    <a:pt x="917211" y="2266397"/>
                  </a:lnTo>
                  <a:lnTo>
                    <a:pt x="915033" y="2265236"/>
                  </a:lnTo>
                  <a:cubicBezTo>
                    <a:pt x="913840" y="2264341"/>
                    <a:pt x="912796" y="2263447"/>
                    <a:pt x="911904" y="2262405"/>
                  </a:cubicBezTo>
                  <a:lnTo>
                    <a:pt x="911755" y="2262256"/>
                  </a:lnTo>
                  <a:cubicBezTo>
                    <a:pt x="909369" y="2259572"/>
                    <a:pt x="908029" y="2255847"/>
                    <a:pt x="908029" y="2251973"/>
                  </a:cubicBezTo>
                  <a:close/>
                  <a:moveTo>
                    <a:pt x="852598" y="2251958"/>
                  </a:moveTo>
                  <a:cubicBezTo>
                    <a:pt x="852598" y="2253300"/>
                    <a:pt x="852002" y="2254341"/>
                    <a:pt x="850809" y="2254938"/>
                  </a:cubicBezTo>
                  <a:cubicBezTo>
                    <a:pt x="850660" y="2255087"/>
                    <a:pt x="850362" y="2255236"/>
                    <a:pt x="850213" y="2255236"/>
                  </a:cubicBezTo>
                  <a:cubicBezTo>
                    <a:pt x="849915" y="2255385"/>
                    <a:pt x="849467" y="2255534"/>
                    <a:pt x="849020" y="2255534"/>
                  </a:cubicBezTo>
                  <a:lnTo>
                    <a:pt x="849027" y="2255534"/>
                  </a:lnTo>
                  <a:cubicBezTo>
                    <a:pt x="849474" y="2255534"/>
                    <a:pt x="849922" y="2255385"/>
                    <a:pt x="850220" y="2255236"/>
                  </a:cubicBezTo>
                  <a:cubicBezTo>
                    <a:pt x="850369" y="2255236"/>
                    <a:pt x="850668" y="2255087"/>
                    <a:pt x="850816" y="2254938"/>
                  </a:cubicBezTo>
                  <a:lnTo>
                    <a:pt x="852598" y="2251971"/>
                  </a:lnTo>
                  <a:close/>
                  <a:moveTo>
                    <a:pt x="745007" y="2251958"/>
                  </a:moveTo>
                  <a:lnTo>
                    <a:pt x="745007" y="2251973"/>
                  </a:lnTo>
                  <a:cubicBezTo>
                    <a:pt x="745007" y="2253463"/>
                    <a:pt x="746049" y="2254803"/>
                    <a:pt x="747390" y="2255251"/>
                  </a:cubicBezTo>
                  <a:cubicBezTo>
                    <a:pt x="747688" y="2255400"/>
                    <a:pt x="748136" y="2255549"/>
                    <a:pt x="748583" y="2255549"/>
                  </a:cubicBezTo>
                  <a:lnTo>
                    <a:pt x="748590" y="2255549"/>
                  </a:lnTo>
                  <a:cubicBezTo>
                    <a:pt x="748143" y="2255549"/>
                    <a:pt x="747695" y="2255400"/>
                    <a:pt x="747397" y="2255251"/>
                  </a:cubicBezTo>
                  <a:cubicBezTo>
                    <a:pt x="746056" y="2254803"/>
                    <a:pt x="745014" y="2253463"/>
                    <a:pt x="745014" y="2251973"/>
                  </a:cubicBezTo>
                  <a:lnTo>
                    <a:pt x="745014" y="2251968"/>
                  </a:lnTo>
                  <a:close/>
                  <a:moveTo>
                    <a:pt x="732487" y="2251958"/>
                  </a:moveTo>
                  <a:cubicBezTo>
                    <a:pt x="732487" y="2255981"/>
                    <a:pt x="733976" y="2259558"/>
                    <a:pt x="736361" y="2262388"/>
                  </a:cubicBezTo>
                  <a:cubicBezTo>
                    <a:pt x="737256" y="2263432"/>
                    <a:pt x="738149" y="2264326"/>
                    <a:pt x="739341" y="2265072"/>
                  </a:cubicBezTo>
                  <a:lnTo>
                    <a:pt x="741700" y="2266397"/>
                  </a:lnTo>
                  <a:lnTo>
                    <a:pt x="741674" y="2266397"/>
                  </a:lnTo>
                  <a:lnTo>
                    <a:pt x="739341" y="2265087"/>
                  </a:lnTo>
                  <a:cubicBezTo>
                    <a:pt x="738149" y="2264341"/>
                    <a:pt x="737256" y="2263447"/>
                    <a:pt x="736361" y="2262405"/>
                  </a:cubicBezTo>
                  <a:cubicBezTo>
                    <a:pt x="733976" y="2259572"/>
                    <a:pt x="732487" y="2255996"/>
                    <a:pt x="732487" y="2251973"/>
                  </a:cubicBezTo>
                  <a:close/>
                  <a:moveTo>
                    <a:pt x="528930" y="2251660"/>
                  </a:moveTo>
                  <a:lnTo>
                    <a:pt x="526262" y="2254329"/>
                  </a:lnTo>
                  <a:lnTo>
                    <a:pt x="526268" y="2254331"/>
                  </a:lnTo>
                  <a:lnTo>
                    <a:pt x="528939" y="2251660"/>
                  </a:lnTo>
                  <a:close/>
                  <a:moveTo>
                    <a:pt x="508571" y="2251645"/>
                  </a:moveTo>
                  <a:lnTo>
                    <a:pt x="508541" y="2251660"/>
                  </a:lnTo>
                  <a:lnTo>
                    <a:pt x="508513" y="2251674"/>
                  </a:lnTo>
                  <a:cubicBezTo>
                    <a:pt x="507768" y="2251674"/>
                    <a:pt x="507024" y="2251823"/>
                    <a:pt x="506279" y="2251823"/>
                  </a:cubicBezTo>
                  <a:lnTo>
                    <a:pt x="506288" y="2251823"/>
                  </a:lnTo>
                  <a:cubicBezTo>
                    <a:pt x="507033" y="2251823"/>
                    <a:pt x="507777" y="2251674"/>
                    <a:pt x="508522" y="2251674"/>
                  </a:cubicBezTo>
                  <a:lnTo>
                    <a:pt x="508550" y="2251660"/>
                  </a:lnTo>
                  <a:lnTo>
                    <a:pt x="508580" y="2251645"/>
                  </a:lnTo>
                  <a:lnTo>
                    <a:pt x="508571" y="2251645"/>
                  </a:lnTo>
                  <a:close/>
                  <a:moveTo>
                    <a:pt x="1521533" y="2249574"/>
                  </a:moveTo>
                  <a:lnTo>
                    <a:pt x="1521533" y="2249589"/>
                  </a:lnTo>
                  <a:lnTo>
                    <a:pt x="1706906" y="2249589"/>
                  </a:lnTo>
                  <a:lnTo>
                    <a:pt x="1706906" y="2249574"/>
                  </a:lnTo>
                  <a:close/>
                  <a:moveTo>
                    <a:pt x="2056649" y="2248247"/>
                  </a:moveTo>
                  <a:cubicBezTo>
                    <a:pt x="2054413" y="2248247"/>
                    <a:pt x="2052625" y="2250036"/>
                    <a:pt x="2052625" y="2252122"/>
                  </a:cubicBezTo>
                  <a:lnTo>
                    <a:pt x="2052625" y="2299167"/>
                  </a:lnTo>
                  <a:cubicBezTo>
                    <a:pt x="2052625" y="2300657"/>
                    <a:pt x="2053369" y="2301848"/>
                    <a:pt x="2054562" y="2302594"/>
                  </a:cubicBezTo>
                  <a:cubicBezTo>
                    <a:pt x="2055009" y="2302892"/>
                    <a:pt x="2055456" y="2303041"/>
                    <a:pt x="2056052" y="2303041"/>
                  </a:cubicBezTo>
                  <a:lnTo>
                    <a:pt x="2056202" y="2303041"/>
                  </a:lnTo>
                  <a:cubicBezTo>
                    <a:pt x="2056351" y="2303190"/>
                    <a:pt x="2056500" y="2303190"/>
                    <a:pt x="2056649" y="2303190"/>
                  </a:cubicBezTo>
                  <a:lnTo>
                    <a:pt x="2113423" y="2303190"/>
                  </a:lnTo>
                  <a:cubicBezTo>
                    <a:pt x="2113870" y="2303190"/>
                    <a:pt x="2114168" y="2303190"/>
                    <a:pt x="2114616" y="2303041"/>
                  </a:cubicBezTo>
                  <a:cubicBezTo>
                    <a:pt x="2116256" y="2302594"/>
                    <a:pt x="2117446" y="2300956"/>
                    <a:pt x="2117446" y="2299167"/>
                  </a:cubicBezTo>
                  <a:lnTo>
                    <a:pt x="2117446" y="2252122"/>
                  </a:lnTo>
                  <a:cubicBezTo>
                    <a:pt x="2117446" y="2250482"/>
                    <a:pt x="2116403" y="2249142"/>
                    <a:pt x="2115063" y="2248545"/>
                  </a:cubicBezTo>
                  <a:cubicBezTo>
                    <a:pt x="2114467" y="2248396"/>
                    <a:pt x="2114019" y="2248247"/>
                    <a:pt x="2113423" y="2248247"/>
                  </a:cubicBezTo>
                  <a:close/>
                  <a:moveTo>
                    <a:pt x="1793634" y="2248247"/>
                  </a:moveTo>
                  <a:cubicBezTo>
                    <a:pt x="1791546" y="2248247"/>
                    <a:pt x="1789759" y="2250036"/>
                    <a:pt x="1789759" y="2252122"/>
                  </a:cubicBezTo>
                  <a:lnTo>
                    <a:pt x="1789759" y="2299181"/>
                  </a:lnTo>
                  <a:cubicBezTo>
                    <a:pt x="1789759" y="2300672"/>
                    <a:pt x="1790505" y="2301865"/>
                    <a:pt x="1791695" y="2302608"/>
                  </a:cubicBezTo>
                  <a:cubicBezTo>
                    <a:pt x="1791994" y="2302907"/>
                    <a:pt x="1792590" y="2303056"/>
                    <a:pt x="1793037" y="2303056"/>
                  </a:cubicBezTo>
                  <a:lnTo>
                    <a:pt x="1793186" y="2303056"/>
                  </a:lnTo>
                  <a:cubicBezTo>
                    <a:pt x="1793335" y="2303205"/>
                    <a:pt x="1793485" y="2303205"/>
                    <a:pt x="1793634" y="2303205"/>
                  </a:cubicBezTo>
                  <a:lnTo>
                    <a:pt x="1850706" y="2303205"/>
                  </a:lnTo>
                  <a:cubicBezTo>
                    <a:pt x="1851004" y="2303205"/>
                    <a:pt x="1851302" y="2303205"/>
                    <a:pt x="1851600" y="2303056"/>
                  </a:cubicBezTo>
                  <a:cubicBezTo>
                    <a:pt x="1853240" y="2302608"/>
                    <a:pt x="1854580" y="2301119"/>
                    <a:pt x="1854580" y="2299181"/>
                  </a:cubicBezTo>
                  <a:lnTo>
                    <a:pt x="1854580" y="2252122"/>
                  </a:lnTo>
                  <a:cubicBezTo>
                    <a:pt x="1854580" y="2250482"/>
                    <a:pt x="1853539" y="2249142"/>
                    <a:pt x="1852048" y="2248545"/>
                  </a:cubicBezTo>
                  <a:cubicBezTo>
                    <a:pt x="1851600" y="2248396"/>
                    <a:pt x="1851153" y="2248247"/>
                    <a:pt x="1850706" y="2248247"/>
                  </a:cubicBezTo>
                  <a:close/>
                  <a:moveTo>
                    <a:pt x="534295" y="2246296"/>
                  </a:moveTo>
                  <a:lnTo>
                    <a:pt x="529681" y="2250908"/>
                  </a:lnTo>
                  <a:lnTo>
                    <a:pt x="529675" y="2250914"/>
                  </a:lnTo>
                  <a:lnTo>
                    <a:pt x="530259" y="2251645"/>
                  </a:lnTo>
                  <a:lnTo>
                    <a:pt x="530271" y="2251660"/>
                  </a:lnTo>
                  <a:lnTo>
                    <a:pt x="530280" y="2251660"/>
                  </a:lnTo>
                  <a:lnTo>
                    <a:pt x="530268" y="2251645"/>
                  </a:lnTo>
                  <a:lnTo>
                    <a:pt x="529684" y="2250914"/>
                  </a:lnTo>
                  <a:lnTo>
                    <a:pt x="529690" y="2250908"/>
                  </a:lnTo>
                  <a:lnTo>
                    <a:pt x="534298" y="2246302"/>
                  </a:lnTo>
                  <a:close/>
                  <a:moveTo>
                    <a:pt x="535187" y="2245387"/>
                  </a:moveTo>
                  <a:lnTo>
                    <a:pt x="534295" y="2246280"/>
                  </a:lnTo>
                  <a:lnTo>
                    <a:pt x="534301" y="2246290"/>
                  </a:lnTo>
                  <a:lnTo>
                    <a:pt x="534695" y="2246949"/>
                  </a:lnTo>
                  <a:lnTo>
                    <a:pt x="535188" y="2247772"/>
                  </a:lnTo>
                  <a:lnTo>
                    <a:pt x="537573" y="2250005"/>
                  </a:lnTo>
                  <a:lnTo>
                    <a:pt x="537722" y="2250156"/>
                  </a:lnTo>
                  <a:cubicBezTo>
                    <a:pt x="538766" y="2250750"/>
                    <a:pt x="540105" y="2251347"/>
                    <a:pt x="541298" y="2251645"/>
                  </a:cubicBezTo>
                  <a:lnTo>
                    <a:pt x="541308" y="2251645"/>
                  </a:lnTo>
                  <a:cubicBezTo>
                    <a:pt x="540114" y="2251347"/>
                    <a:pt x="538775" y="2250750"/>
                    <a:pt x="537731" y="2250156"/>
                  </a:cubicBezTo>
                  <a:lnTo>
                    <a:pt x="537582" y="2250005"/>
                  </a:lnTo>
                  <a:cubicBezTo>
                    <a:pt x="536687" y="2249261"/>
                    <a:pt x="535942" y="2248665"/>
                    <a:pt x="535197" y="2247771"/>
                  </a:cubicBezTo>
                  <a:lnTo>
                    <a:pt x="534310" y="2246290"/>
                  </a:lnTo>
                  <a:lnTo>
                    <a:pt x="534304" y="2246280"/>
                  </a:lnTo>
                  <a:lnTo>
                    <a:pt x="535197" y="2245387"/>
                  </a:lnTo>
                  <a:close/>
                  <a:moveTo>
                    <a:pt x="539381" y="2242733"/>
                  </a:moveTo>
                  <a:lnTo>
                    <a:pt x="540404" y="2244194"/>
                  </a:lnTo>
                  <a:cubicBezTo>
                    <a:pt x="540553" y="2244343"/>
                    <a:pt x="540702" y="2244493"/>
                    <a:pt x="540851" y="2244642"/>
                  </a:cubicBezTo>
                  <a:cubicBezTo>
                    <a:pt x="541000" y="2244791"/>
                    <a:pt x="541298" y="2244940"/>
                    <a:pt x="541447" y="2244940"/>
                  </a:cubicBezTo>
                  <a:lnTo>
                    <a:pt x="541596" y="2245089"/>
                  </a:lnTo>
                  <a:cubicBezTo>
                    <a:pt x="541895" y="2245238"/>
                    <a:pt x="542342" y="2245387"/>
                    <a:pt x="542638" y="2245387"/>
                  </a:cubicBezTo>
                  <a:lnTo>
                    <a:pt x="542647" y="2245387"/>
                  </a:lnTo>
                  <a:cubicBezTo>
                    <a:pt x="542351" y="2245387"/>
                    <a:pt x="541904" y="2245238"/>
                    <a:pt x="541606" y="2245089"/>
                  </a:cubicBezTo>
                  <a:lnTo>
                    <a:pt x="541456" y="2244940"/>
                  </a:lnTo>
                  <a:cubicBezTo>
                    <a:pt x="541308" y="2244940"/>
                    <a:pt x="541010" y="2244791"/>
                    <a:pt x="540861" y="2244642"/>
                  </a:cubicBezTo>
                  <a:cubicBezTo>
                    <a:pt x="540712" y="2244493"/>
                    <a:pt x="540562" y="2244343"/>
                    <a:pt x="540414" y="2244194"/>
                  </a:cubicBezTo>
                  <a:lnTo>
                    <a:pt x="539390" y="2242733"/>
                  </a:lnTo>
                  <a:close/>
                  <a:moveTo>
                    <a:pt x="586896" y="2242437"/>
                  </a:moveTo>
                  <a:cubicBezTo>
                    <a:pt x="586449" y="2242584"/>
                    <a:pt x="585855" y="2242733"/>
                    <a:pt x="585258" y="2242733"/>
                  </a:cubicBezTo>
                  <a:lnTo>
                    <a:pt x="585267" y="2242733"/>
                  </a:lnTo>
                  <a:cubicBezTo>
                    <a:pt x="585864" y="2242733"/>
                    <a:pt x="586458" y="2242584"/>
                    <a:pt x="586906" y="2242437"/>
                  </a:cubicBezTo>
                  <a:lnTo>
                    <a:pt x="586897" y="2242437"/>
                  </a:lnTo>
                  <a:close/>
                  <a:moveTo>
                    <a:pt x="405245" y="2242437"/>
                  </a:moveTo>
                  <a:cubicBezTo>
                    <a:pt x="404798" y="2242584"/>
                    <a:pt x="404202" y="2242733"/>
                    <a:pt x="403607" y="2242733"/>
                  </a:cubicBezTo>
                  <a:lnTo>
                    <a:pt x="403615" y="2242733"/>
                  </a:lnTo>
                  <a:cubicBezTo>
                    <a:pt x="404210" y="2242733"/>
                    <a:pt x="404806" y="2242584"/>
                    <a:pt x="405253" y="2242437"/>
                  </a:cubicBezTo>
                  <a:lnTo>
                    <a:pt x="405247" y="2242437"/>
                  </a:lnTo>
                  <a:close/>
                  <a:moveTo>
                    <a:pt x="494375" y="2242405"/>
                  </a:moveTo>
                  <a:lnTo>
                    <a:pt x="494360" y="2242420"/>
                  </a:lnTo>
                  <a:lnTo>
                    <a:pt x="494366" y="2242420"/>
                  </a:lnTo>
                  <a:lnTo>
                    <a:pt x="494381" y="2242405"/>
                  </a:lnTo>
                  <a:close/>
                  <a:moveTo>
                    <a:pt x="510750" y="2241065"/>
                  </a:moveTo>
                  <a:lnTo>
                    <a:pt x="510455" y="2242405"/>
                  </a:lnTo>
                  <a:lnTo>
                    <a:pt x="510452" y="2242405"/>
                  </a:lnTo>
                  <a:cubicBezTo>
                    <a:pt x="510601" y="2241958"/>
                    <a:pt x="510750" y="2241513"/>
                    <a:pt x="510750" y="2241065"/>
                  </a:cubicBezTo>
                  <a:close/>
                  <a:moveTo>
                    <a:pt x="589581" y="2238249"/>
                  </a:moveTo>
                  <a:lnTo>
                    <a:pt x="586907" y="2242405"/>
                  </a:lnTo>
                  <a:lnTo>
                    <a:pt x="586897" y="2242420"/>
                  </a:lnTo>
                  <a:lnTo>
                    <a:pt x="586906" y="2242420"/>
                  </a:lnTo>
                  <a:lnTo>
                    <a:pt x="586915" y="2242405"/>
                  </a:lnTo>
                  <a:lnTo>
                    <a:pt x="589581" y="2238262"/>
                  </a:lnTo>
                  <a:close/>
                  <a:moveTo>
                    <a:pt x="514177" y="2238249"/>
                  </a:moveTo>
                  <a:lnTo>
                    <a:pt x="514772" y="2242405"/>
                  </a:lnTo>
                  <a:lnTo>
                    <a:pt x="514769" y="2242405"/>
                  </a:lnTo>
                  <a:lnTo>
                    <a:pt x="514177" y="2238264"/>
                  </a:lnTo>
                  <a:close/>
                  <a:moveTo>
                    <a:pt x="407931" y="2238249"/>
                  </a:moveTo>
                  <a:cubicBezTo>
                    <a:pt x="407931" y="2240186"/>
                    <a:pt x="406887" y="2241676"/>
                    <a:pt x="405247" y="2242420"/>
                  </a:cubicBezTo>
                  <a:lnTo>
                    <a:pt x="405253" y="2242420"/>
                  </a:lnTo>
                  <a:lnTo>
                    <a:pt x="407931" y="2238260"/>
                  </a:lnTo>
                  <a:close/>
                  <a:moveTo>
                    <a:pt x="344895" y="2238249"/>
                  </a:moveTo>
                  <a:lnTo>
                    <a:pt x="344895" y="2238264"/>
                  </a:lnTo>
                  <a:cubicBezTo>
                    <a:pt x="344895" y="2240200"/>
                    <a:pt x="345939" y="2241691"/>
                    <a:pt x="347579" y="2242437"/>
                  </a:cubicBezTo>
                  <a:lnTo>
                    <a:pt x="347585" y="2242437"/>
                  </a:lnTo>
                  <a:cubicBezTo>
                    <a:pt x="345945" y="2241691"/>
                    <a:pt x="344901" y="2240200"/>
                    <a:pt x="344901" y="2238264"/>
                  </a:cubicBezTo>
                  <a:lnTo>
                    <a:pt x="344901" y="2238260"/>
                  </a:lnTo>
                  <a:close/>
                  <a:moveTo>
                    <a:pt x="514177" y="2238233"/>
                  </a:moveTo>
                  <a:cubicBezTo>
                    <a:pt x="514177" y="2239724"/>
                    <a:pt x="514327" y="2241065"/>
                    <a:pt x="514774" y="2242405"/>
                  </a:cubicBezTo>
                  <a:lnTo>
                    <a:pt x="514772" y="2242405"/>
                  </a:lnTo>
                  <a:close/>
                  <a:moveTo>
                    <a:pt x="511047" y="2238098"/>
                  </a:moveTo>
                  <a:lnTo>
                    <a:pt x="511047" y="2238115"/>
                  </a:lnTo>
                  <a:cubicBezTo>
                    <a:pt x="511047" y="2239157"/>
                    <a:pt x="510898" y="2240051"/>
                    <a:pt x="510750" y="2241095"/>
                  </a:cubicBezTo>
                  <a:lnTo>
                    <a:pt x="510459" y="2242405"/>
                  </a:lnTo>
                  <a:lnTo>
                    <a:pt x="510455" y="2242405"/>
                  </a:lnTo>
                  <a:lnTo>
                    <a:pt x="510750" y="2241080"/>
                  </a:lnTo>
                  <a:cubicBezTo>
                    <a:pt x="510898" y="2240036"/>
                    <a:pt x="511047" y="2239142"/>
                    <a:pt x="511047" y="2238098"/>
                  </a:cubicBezTo>
                  <a:close/>
                  <a:moveTo>
                    <a:pt x="435646" y="2238098"/>
                  </a:moveTo>
                  <a:lnTo>
                    <a:pt x="435646" y="2238115"/>
                  </a:lnTo>
                  <a:cubicBezTo>
                    <a:pt x="435646" y="2240498"/>
                    <a:pt x="437733" y="2242437"/>
                    <a:pt x="440117" y="2242437"/>
                  </a:cubicBezTo>
                  <a:lnTo>
                    <a:pt x="440123" y="2242437"/>
                  </a:lnTo>
                  <a:cubicBezTo>
                    <a:pt x="437739" y="2242437"/>
                    <a:pt x="435652" y="2240498"/>
                    <a:pt x="435652" y="2238115"/>
                  </a:cubicBezTo>
                  <a:lnTo>
                    <a:pt x="435652" y="2238105"/>
                  </a:lnTo>
                  <a:close/>
                  <a:moveTo>
                    <a:pt x="498680" y="2238069"/>
                  </a:moveTo>
                  <a:lnTo>
                    <a:pt x="498680" y="2238085"/>
                  </a:lnTo>
                  <a:cubicBezTo>
                    <a:pt x="498680" y="2240469"/>
                    <a:pt x="496891" y="2242405"/>
                    <a:pt x="494358" y="2242405"/>
                  </a:cubicBezTo>
                  <a:cubicBezTo>
                    <a:pt x="496891" y="2242405"/>
                    <a:pt x="498680" y="2240469"/>
                    <a:pt x="498680" y="2238069"/>
                  </a:cubicBezTo>
                  <a:close/>
                  <a:moveTo>
                    <a:pt x="2056649" y="2235730"/>
                  </a:moveTo>
                  <a:lnTo>
                    <a:pt x="2113423" y="2235730"/>
                  </a:lnTo>
                  <a:cubicBezTo>
                    <a:pt x="2117968" y="2235730"/>
                    <a:pt x="2122103" y="2237593"/>
                    <a:pt x="2125102" y="2240573"/>
                  </a:cubicBezTo>
                  <a:cubicBezTo>
                    <a:pt x="2128101" y="2243553"/>
                    <a:pt x="2129964" y="2247651"/>
                    <a:pt x="2129964" y="2252122"/>
                  </a:cubicBezTo>
                  <a:lnTo>
                    <a:pt x="2129964" y="2299167"/>
                  </a:lnTo>
                  <a:cubicBezTo>
                    <a:pt x="2129964" y="2306319"/>
                    <a:pt x="2125493" y="2312281"/>
                    <a:pt x="2119086" y="2314515"/>
                  </a:cubicBezTo>
                  <a:lnTo>
                    <a:pt x="2119093" y="2314521"/>
                  </a:lnTo>
                  <a:lnTo>
                    <a:pt x="2119086" y="2314530"/>
                  </a:lnTo>
                  <a:lnTo>
                    <a:pt x="2119093" y="2314535"/>
                  </a:lnTo>
                  <a:lnTo>
                    <a:pt x="2119099" y="2314541"/>
                  </a:lnTo>
                  <a:lnTo>
                    <a:pt x="2119093" y="2314550"/>
                  </a:lnTo>
                  <a:lnTo>
                    <a:pt x="2119086" y="2314559"/>
                  </a:lnTo>
                  <a:cubicBezTo>
                    <a:pt x="2119534" y="2315006"/>
                    <a:pt x="2119981" y="2315305"/>
                    <a:pt x="2120426" y="2315603"/>
                  </a:cubicBezTo>
                  <a:cubicBezTo>
                    <a:pt x="2128027" y="2318062"/>
                    <a:pt x="2134472" y="2322905"/>
                    <a:pt x="2139017" y="2329145"/>
                  </a:cubicBezTo>
                  <a:cubicBezTo>
                    <a:pt x="2143562" y="2335385"/>
                    <a:pt x="2146207" y="2343022"/>
                    <a:pt x="2146207" y="2351069"/>
                  </a:cubicBezTo>
                  <a:lnTo>
                    <a:pt x="2146207" y="2484841"/>
                  </a:lnTo>
                  <a:cubicBezTo>
                    <a:pt x="2146207" y="2496762"/>
                    <a:pt x="2136373" y="2506449"/>
                    <a:pt x="2124452" y="2506449"/>
                  </a:cubicBezTo>
                  <a:lnTo>
                    <a:pt x="2045620" y="2506449"/>
                  </a:lnTo>
                  <a:cubicBezTo>
                    <a:pt x="2045175" y="2506449"/>
                    <a:pt x="2044577" y="2506449"/>
                    <a:pt x="2044131" y="2506300"/>
                  </a:cubicBezTo>
                  <a:cubicBezTo>
                    <a:pt x="2036830" y="2505853"/>
                    <a:pt x="2030570" y="2501830"/>
                    <a:pt x="2026994" y="2495868"/>
                  </a:cubicBezTo>
                  <a:lnTo>
                    <a:pt x="2026994" y="2495765"/>
                  </a:lnTo>
                  <a:cubicBezTo>
                    <a:pt x="2025055" y="2492634"/>
                    <a:pt x="2023865" y="2488909"/>
                    <a:pt x="2023865" y="2484887"/>
                  </a:cubicBezTo>
                  <a:lnTo>
                    <a:pt x="2023865" y="2484871"/>
                  </a:lnTo>
                  <a:lnTo>
                    <a:pt x="2023865" y="2484856"/>
                  </a:lnTo>
                  <a:cubicBezTo>
                    <a:pt x="2023865" y="2488879"/>
                    <a:pt x="2025055" y="2492605"/>
                    <a:pt x="2026994" y="2495735"/>
                  </a:cubicBezTo>
                  <a:lnTo>
                    <a:pt x="2026994" y="2495719"/>
                  </a:lnTo>
                  <a:cubicBezTo>
                    <a:pt x="2025055" y="2492590"/>
                    <a:pt x="2023865" y="2488865"/>
                    <a:pt x="2023865" y="2484841"/>
                  </a:cubicBezTo>
                  <a:lnTo>
                    <a:pt x="2023865" y="2351069"/>
                  </a:lnTo>
                  <a:cubicBezTo>
                    <a:pt x="2023865" y="2342574"/>
                    <a:pt x="2026844" y="2334677"/>
                    <a:pt x="2031613" y="2328270"/>
                  </a:cubicBezTo>
                  <a:cubicBezTo>
                    <a:pt x="2031762" y="2328121"/>
                    <a:pt x="2031912" y="2328121"/>
                    <a:pt x="2031912" y="2327971"/>
                  </a:cubicBezTo>
                  <a:cubicBezTo>
                    <a:pt x="2032061" y="2327971"/>
                    <a:pt x="2032061" y="2327822"/>
                    <a:pt x="2032061" y="2327822"/>
                  </a:cubicBezTo>
                  <a:cubicBezTo>
                    <a:pt x="2036531" y="2322161"/>
                    <a:pt x="2042640" y="2317839"/>
                    <a:pt x="2049644" y="2315603"/>
                  </a:cubicBezTo>
                  <a:cubicBezTo>
                    <a:pt x="2049793" y="2315454"/>
                    <a:pt x="2049942" y="2315454"/>
                    <a:pt x="2050091" y="2315305"/>
                  </a:cubicBezTo>
                  <a:cubicBezTo>
                    <a:pt x="2050389" y="2315156"/>
                    <a:pt x="2050538" y="2315006"/>
                    <a:pt x="2050836" y="2314559"/>
                  </a:cubicBezTo>
                  <a:lnTo>
                    <a:pt x="2050827" y="2314553"/>
                  </a:lnTo>
                  <a:lnTo>
                    <a:pt x="2050818" y="2314548"/>
                  </a:lnTo>
                  <a:lnTo>
                    <a:pt x="2050827" y="2314539"/>
                  </a:lnTo>
                  <a:lnTo>
                    <a:pt x="2050836" y="2314530"/>
                  </a:lnTo>
                  <a:lnTo>
                    <a:pt x="2050827" y="2314524"/>
                  </a:lnTo>
                  <a:lnTo>
                    <a:pt x="2050836" y="2314515"/>
                  </a:lnTo>
                  <a:cubicBezTo>
                    <a:pt x="2048900" y="2313770"/>
                    <a:pt x="2047111" y="2312726"/>
                    <a:pt x="2045620" y="2311237"/>
                  </a:cubicBezTo>
                  <a:cubicBezTo>
                    <a:pt x="2044131" y="2310044"/>
                    <a:pt x="2042789" y="2308406"/>
                    <a:pt x="2041895" y="2306617"/>
                  </a:cubicBezTo>
                  <a:cubicBezTo>
                    <a:pt x="2040704" y="2304383"/>
                    <a:pt x="2040108" y="2301848"/>
                    <a:pt x="2040108" y="2299167"/>
                  </a:cubicBezTo>
                  <a:lnTo>
                    <a:pt x="2040108" y="2252122"/>
                  </a:lnTo>
                  <a:cubicBezTo>
                    <a:pt x="2040108" y="2248695"/>
                    <a:pt x="2041149" y="2245566"/>
                    <a:pt x="2042938" y="2243031"/>
                  </a:cubicBezTo>
                  <a:cubicBezTo>
                    <a:pt x="2045918" y="2238711"/>
                    <a:pt x="2050985" y="2235730"/>
                    <a:pt x="2056649" y="2235730"/>
                  </a:cubicBezTo>
                  <a:close/>
                  <a:moveTo>
                    <a:pt x="2056649" y="2235685"/>
                  </a:moveTo>
                  <a:lnTo>
                    <a:pt x="2113423" y="2235685"/>
                  </a:lnTo>
                  <a:cubicBezTo>
                    <a:pt x="2122513" y="2235685"/>
                    <a:pt x="2129964" y="2243136"/>
                    <a:pt x="2129964" y="2252077"/>
                  </a:cubicBezTo>
                  <a:lnTo>
                    <a:pt x="2129964" y="2252092"/>
                  </a:lnTo>
                  <a:cubicBezTo>
                    <a:pt x="2129964" y="2247622"/>
                    <a:pt x="2128101" y="2243524"/>
                    <a:pt x="2125102" y="2240543"/>
                  </a:cubicBezTo>
                  <a:cubicBezTo>
                    <a:pt x="2122103" y="2237563"/>
                    <a:pt x="2117968" y="2235700"/>
                    <a:pt x="2113423" y="2235700"/>
                  </a:cubicBezTo>
                  <a:lnTo>
                    <a:pt x="2056649" y="2235700"/>
                  </a:lnTo>
                  <a:cubicBezTo>
                    <a:pt x="2050985" y="2235700"/>
                    <a:pt x="2045918" y="2238680"/>
                    <a:pt x="2042938" y="2243002"/>
                  </a:cubicBezTo>
                  <a:cubicBezTo>
                    <a:pt x="2041149" y="2245536"/>
                    <a:pt x="2040108" y="2248665"/>
                    <a:pt x="2040108" y="2252092"/>
                  </a:cubicBezTo>
                  <a:lnTo>
                    <a:pt x="2040108" y="2252077"/>
                  </a:lnTo>
                  <a:cubicBezTo>
                    <a:pt x="2040108" y="2248650"/>
                    <a:pt x="2041149" y="2245521"/>
                    <a:pt x="2042938" y="2242987"/>
                  </a:cubicBezTo>
                  <a:cubicBezTo>
                    <a:pt x="2045918" y="2238665"/>
                    <a:pt x="2050985" y="2235685"/>
                    <a:pt x="2056649" y="2235685"/>
                  </a:cubicBezTo>
                  <a:close/>
                  <a:moveTo>
                    <a:pt x="1215910" y="2225069"/>
                  </a:moveTo>
                  <a:lnTo>
                    <a:pt x="1215902" y="2225135"/>
                  </a:lnTo>
                  <a:lnTo>
                    <a:pt x="1215902" y="2225121"/>
                  </a:lnTo>
                  <a:close/>
                  <a:moveTo>
                    <a:pt x="852596" y="2212021"/>
                  </a:moveTo>
                  <a:lnTo>
                    <a:pt x="853928" y="2214688"/>
                  </a:lnTo>
                  <a:lnTo>
                    <a:pt x="853921" y="2214688"/>
                  </a:lnTo>
                  <a:lnTo>
                    <a:pt x="852596" y="2212036"/>
                  </a:lnTo>
                  <a:close/>
                  <a:moveTo>
                    <a:pt x="924126" y="2202649"/>
                  </a:moveTo>
                  <a:lnTo>
                    <a:pt x="921298" y="2204136"/>
                  </a:lnTo>
                  <a:lnTo>
                    <a:pt x="920559" y="2206211"/>
                  </a:lnTo>
                  <a:lnTo>
                    <a:pt x="920559" y="2206200"/>
                  </a:lnTo>
                  <a:lnTo>
                    <a:pt x="920550" y="2206225"/>
                  </a:lnTo>
                  <a:lnTo>
                    <a:pt x="920550" y="2212036"/>
                  </a:lnTo>
                  <a:lnTo>
                    <a:pt x="919357" y="2214718"/>
                  </a:lnTo>
                  <a:lnTo>
                    <a:pt x="920550" y="2214718"/>
                  </a:lnTo>
                  <a:lnTo>
                    <a:pt x="920550" y="2251943"/>
                  </a:lnTo>
                  <a:cubicBezTo>
                    <a:pt x="920550" y="2253434"/>
                    <a:pt x="921592" y="2254774"/>
                    <a:pt x="922934" y="2255221"/>
                  </a:cubicBezTo>
                  <a:cubicBezTo>
                    <a:pt x="923381" y="2255370"/>
                    <a:pt x="923679" y="2255519"/>
                    <a:pt x="924126" y="2255519"/>
                  </a:cubicBezTo>
                  <a:lnTo>
                    <a:pt x="1024561" y="2255519"/>
                  </a:lnTo>
                  <a:cubicBezTo>
                    <a:pt x="1025009" y="2255519"/>
                    <a:pt x="1025456" y="2255370"/>
                    <a:pt x="1025754" y="2255221"/>
                  </a:cubicBezTo>
                  <a:cubicBezTo>
                    <a:pt x="1026052" y="2255072"/>
                    <a:pt x="1026201" y="2255072"/>
                    <a:pt x="1026499" y="2254923"/>
                  </a:cubicBezTo>
                  <a:cubicBezTo>
                    <a:pt x="1027543" y="2254327"/>
                    <a:pt x="1028287" y="2253136"/>
                    <a:pt x="1028287" y="2251943"/>
                  </a:cubicBezTo>
                  <a:lnTo>
                    <a:pt x="1028287" y="2214718"/>
                  </a:lnTo>
                  <a:lnTo>
                    <a:pt x="1028287" y="2212036"/>
                  </a:lnTo>
                  <a:lnTo>
                    <a:pt x="1028287" y="2206225"/>
                  </a:lnTo>
                  <a:cubicBezTo>
                    <a:pt x="1028287" y="2204585"/>
                    <a:pt x="1026947" y="2203094"/>
                    <a:pt x="1025307" y="2202798"/>
                  </a:cubicBezTo>
                  <a:cubicBezTo>
                    <a:pt x="1025158" y="2202649"/>
                    <a:pt x="1024860" y="2202649"/>
                    <a:pt x="1024561" y="2202649"/>
                  </a:cubicBezTo>
                  <a:close/>
                  <a:moveTo>
                    <a:pt x="748583" y="2202649"/>
                  </a:moveTo>
                  <a:lnTo>
                    <a:pt x="745752" y="2204137"/>
                  </a:lnTo>
                  <a:lnTo>
                    <a:pt x="745014" y="2206211"/>
                  </a:lnTo>
                  <a:lnTo>
                    <a:pt x="745014" y="2206204"/>
                  </a:lnTo>
                  <a:lnTo>
                    <a:pt x="745007" y="2206225"/>
                  </a:lnTo>
                  <a:lnTo>
                    <a:pt x="745007" y="2212006"/>
                  </a:lnTo>
                  <a:lnTo>
                    <a:pt x="743665" y="2214688"/>
                  </a:lnTo>
                  <a:lnTo>
                    <a:pt x="743673" y="2214688"/>
                  </a:lnTo>
                  <a:lnTo>
                    <a:pt x="745006" y="2212021"/>
                  </a:lnTo>
                  <a:lnTo>
                    <a:pt x="745006" y="2212036"/>
                  </a:lnTo>
                  <a:lnTo>
                    <a:pt x="743679" y="2214688"/>
                  </a:lnTo>
                  <a:lnTo>
                    <a:pt x="743674" y="2214688"/>
                  </a:lnTo>
                  <a:lnTo>
                    <a:pt x="743665" y="2214705"/>
                  </a:lnTo>
                  <a:lnTo>
                    <a:pt x="743672" y="2214705"/>
                  </a:lnTo>
                  <a:lnTo>
                    <a:pt x="743665" y="2214718"/>
                  </a:lnTo>
                  <a:lnTo>
                    <a:pt x="745007" y="2214718"/>
                  </a:lnTo>
                  <a:lnTo>
                    <a:pt x="745007" y="2251943"/>
                  </a:lnTo>
                  <a:cubicBezTo>
                    <a:pt x="745007" y="2253434"/>
                    <a:pt x="746049" y="2254774"/>
                    <a:pt x="747390" y="2255221"/>
                  </a:cubicBezTo>
                  <a:cubicBezTo>
                    <a:pt x="747688" y="2255370"/>
                    <a:pt x="748136" y="2255519"/>
                    <a:pt x="748583" y="2255519"/>
                  </a:cubicBezTo>
                  <a:lnTo>
                    <a:pt x="849020" y="2255519"/>
                  </a:lnTo>
                  <a:cubicBezTo>
                    <a:pt x="849467" y="2255519"/>
                    <a:pt x="849915" y="2255370"/>
                    <a:pt x="850213" y="2255221"/>
                  </a:cubicBezTo>
                  <a:cubicBezTo>
                    <a:pt x="850362" y="2255221"/>
                    <a:pt x="850660" y="2255072"/>
                    <a:pt x="850809" y="2254923"/>
                  </a:cubicBezTo>
                  <a:cubicBezTo>
                    <a:pt x="852002" y="2254327"/>
                    <a:pt x="852598" y="2253285"/>
                    <a:pt x="852598" y="2251943"/>
                  </a:cubicBezTo>
                  <a:lnTo>
                    <a:pt x="852598" y="2214718"/>
                  </a:lnTo>
                  <a:lnTo>
                    <a:pt x="853938" y="2214718"/>
                  </a:lnTo>
                  <a:lnTo>
                    <a:pt x="853932" y="2214705"/>
                  </a:lnTo>
                  <a:lnTo>
                    <a:pt x="853938" y="2214705"/>
                  </a:lnTo>
                  <a:lnTo>
                    <a:pt x="853930" y="2214688"/>
                  </a:lnTo>
                  <a:lnTo>
                    <a:pt x="853938" y="2214688"/>
                  </a:lnTo>
                  <a:lnTo>
                    <a:pt x="852598" y="2212006"/>
                  </a:lnTo>
                  <a:lnTo>
                    <a:pt x="852598" y="2206225"/>
                  </a:lnTo>
                  <a:cubicBezTo>
                    <a:pt x="852598" y="2204436"/>
                    <a:pt x="851405" y="2202947"/>
                    <a:pt x="849616" y="2202798"/>
                  </a:cubicBezTo>
                  <a:cubicBezTo>
                    <a:pt x="849467" y="2202649"/>
                    <a:pt x="849169" y="2202649"/>
                    <a:pt x="849020" y="2202649"/>
                  </a:cubicBezTo>
                  <a:close/>
                  <a:moveTo>
                    <a:pt x="1024561" y="2202632"/>
                  </a:moveTo>
                  <a:cubicBezTo>
                    <a:pt x="1024860" y="2202632"/>
                    <a:pt x="1025158" y="2202632"/>
                    <a:pt x="1025307" y="2202782"/>
                  </a:cubicBezTo>
                  <a:cubicBezTo>
                    <a:pt x="1026947" y="2203080"/>
                    <a:pt x="1028287" y="2204571"/>
                    <a:pt x="1028287" y="2206211"/>
                  </a:cubicBezTo>
                  <a:lnTo>
                    <a:pt x="1028287" y="2206200"/>
                  </a:lnTo>
                  <a:lnTo>
                    <a:pt x="1025317" y="2202782"/>
                  </a:lnTo>
                  <a:cubicBezTo>
                    <a:pt x="1025168" y="2202632"/>
                    <a:pt x="1024870" y="2202632"/>
                    <a:pt x="1024570" y="2202632"/>
                  </a:cubicBezTo>
                  <a:close/>
                  <a:moveTo>
                    <a:pt x="849020" y="2202632"/>
                  </a:moveTo>
                  <a:cubicBezTo>
                    <a:pt x="849169" y="2202632"/>
                    <a:pt x="849467" y="2202632"/>
                    <a:pt x="849616" y="2202782"/>
                  </a:cubicBezTo>
                  <a:cubicBezTo>
                    <a:pt x="851405" y="2202931"/>
                    <a:pt x="852598" y="2204422"/>
                    <a:pt x="852598" y="2206211"/>
                  </a:cubicBezTo>
                  <a:lnTo>
                    <a:pt x="852598" y="2206202"/>
                  </a:lnTo>
                  <a:lnTo>
                    <a:pt x="849624" y="2202782"/>
                  </a:lnTo>
                  <a:cubicBezTo>
                    <a:pt x="849475" y="2202632"/>
                    <a:pt x="849177" y="2202632"/>
                    <a:pt x="849028" y="2202632"/>
                  </a:cubicBezTo>
                  <a:close/>
                  <a:moveTo>
                    <a:pt x="924126" y="2202618"/>
                  </a:moveTo>
                  <a:cubicBezTo>
                    <a:pt x="922934" y="2202618"/>
                    <a:pt x="921890" y="2203214"/>
                    <a:pt x="921294" y="2204109"/>
                  </a:cubicBezTo>
                  <a:cubicBezTo>
                    <a:pt x="920846" y="2204705"/>
                    <a:pt x="920550" y="2205450"/>
                    <a:pt x="920550" y="2206194"/>
                  </a:cubicBezTo>
                  <a:lnTo>
                    <a:pt x="920550" y="2206211"/>
                  </a:lnTo>
                  <a:cubicBezTo>
                    <a:pt x="920550" y="2205465"/>
                    <a:pt x="920846" y="2204720"/>
                    <a:pt x="921294" y="2204123"/>
                  </a:cubicBezTo>
                  <a:lnTo>
                    <a:pt x="921299" y="2204121"/>
                  </a:lnTo>
                  <a:lnTo>
                    <a:pt x="921303" y="2204109"/>
                  </a:lnTo>
                  <a:cubicBezTo>
                    <a:pt x="921899" y="2203214"/>
                    <a:pt x="922943" y="2202618"/>
                    <a:pt x="924135" y="2202618"/>
                  </a:cubicBezTo>
                  <a:close/>
                  <a:moveTo>
                    <a:pt x="748583" y="2202618"/>
                  </a:moveTo>
                  <a:cubicBezTo>
                    <a:pt x="747390" y="2202618"/>
                    <a:pt x="746347" y="2203214"/>
                    <a:pt x="745750" y="2204109"/>
                  </a:cubicBezTo>
                  <a:cubicBezTo>
                    <a:pt x="745305" y="2204705"/>
                    <a:pt x="745007" y="2205450"/>
                    <a:pt x="745007" y="2206194"/>
                  </a:cubicBezTo>
                  <a:lnTo>
                    <a:pt x="745007" y="2206211"/>
                  </a:lnTo>
                  <a:cubicBezTo>
                    <a:pt x="745007" y="2205465"/>
                    <a:pt x="745305" y="2204720"/>
                    <a:pt x="745750" y="2204123"/>
                  </a:cubicBezTo>
                  <a:lnTo>
                    <a:pt x="745753" y="2204122"/>
                  </a:lnTo>
                  <a:lnTo>
                    <a:pt x="745757" y="2204109"/>
                  </a:lnTo>
                  <a:cubicBezTo>
                    <a:pt x="746355" y="2203214"/>
                    <a:pt x="747397" y="2202618"/>
                    <a:pt x="748590" y="2202618"/>
                  </a:cubicBezTo>
                  <a:close/>
                  <a:moveTo>
                    <a:pt x="1587994" y="2196971"/>
                  </a:moveTo>
                  <a:lnTo>
                    <a:pt x="1587994" y="2196986"/>
                  </a:lnTo>
                  <a:lnTo>
                    <a:pt x="1640298" y="2196986"/>
                  </a:lnTo>
                  <a:lnTo>
                    <a:pt x="1640298" y="2196971"/>
                  </a:lnTo>
                  <a:close/>
                  <a:moveTo>
                    <a:pt x="1961867" y="2192056"/>
                  </a:moveTo>
                  <a:lnTo>
                    <a:pt x="1961870" y="2192062"/>
                  </a:lnTo>
                  <a:lnTo>
                    <a:pt x="1961427" y="2193097"/>
                  </a:lnTo>
                  <a:cubicBezTo>
                    <a:pt x="1960085" y="2196076"/>
                    <a:pt x="1959042" y="2199056"/>
                    <a:pt x="1958296" y="2202185"/>
                  </a:cubicBezTo>
                  <a:cubicBezTo>
                    <a:pt x="1956807" y="2207550"/>
                    <a:pt x="1956062" y="2213065"/>
                    <a:pt x="1956062" y="2218726"/>
                  </a:cubicBezTo>
                  <a:lnTo>
                    <a:pt x="1956062" y="2218712"/>
                  </a:lnTo>
                  <a:cubicBezTo>
                    <a:pt x="1956062" y="2213050"/>
                    <a:pt x="1956807" y="2207536"/>
                    <a:pt x="1958296" y="2202172"/>
                  </a:cubicBezTo>
                  <a:cubicBezTo>
                    <a:pt x="1959042" y="2199042"/>
                    <a:pt x="1960085" y="2196062"/>
                    <a:pt x="1961427" y="2193082"/>
                  </a:cubicBezTo>
                  <a:close/>
                  <a:moveTo>
                    <a:pt x="1960980" y="2190562"/>
                  </a:moveTo>
                  <a:lnTo>
                    <a:pt x="1961870" y="2192047"/>
                  </a:lnTo>
                  <a:lnTo>
                    <a:pt x="1961867" y="2192056"/>
                  </a:lnTo>
                  <a:lnTo>
                    <a:pt x="1960980" y="2190579"/>
                  </a:lnTo>
                  <a:close/>
                  <a:moveTo>
                    <a:pt x="1557446" y="2186673"/>
                  </a:moveTo>
                  <a:cubicBezTo>
                    <a:pt x="1547090" y="2189505"/>
                    <a:pt x="1538112" y="2195689"/>
                    <a:pt x="1531723" y="2203978"/>
                  </a:cubicBezTo>
                  <a:cubicBezTo>
                    <a:pt x="1525333" y="2212267"/>
                    <a:pt x="1521533" y="2222661"/>
                    <a:pt x="1521533" y="2233911"/>
                  </a:cubicBezTo>
                  <a:lnTo>
                    <a:pt x="1521533" y="2233928"/>
                  </a:lnTo>
                  <a:lnTo>
                    <a:pt x="1521534" y="2233926"/>
                  </a:lnTo>
                  <a:lnTo>
                    <a:pt x="1521534" y="2233911"/>
                  </a:lnTo>
                  <a:cubicBezTo>
                    <a:pt x="1521534" y="2222661"/>
                    <a:pt x="1525334" y="2212267"/>
                    <a:pt x="1531724" y="2203978"/>
                  </a:cubicBezTo>
                  <a:cubicBezTo>
                    <a:pt x="1538113" y="2195689"/>
                    <a:pt x="1547092" y="2189505"/>
                    <a:pt x="1557447" y="2186673"/>
                  </a:cubicBezTo>
                  <a:close/>
                  <a:moveTo>
                    <a:pt x="1570113" y="2184766"/>
                  </a:moveTo>
                  <a:cubicBezTo>
                    <a:pt x="1567878" y="2184766"/>
                    <a:pt x="1565791" y="2184915"/>
                    <a:pt x="1563707" y="2185362"/>
                  </a:cubicBezTo>
                  <a:cubicBezTo>
                    <a:pt x="1561918" y="2185512"/>
                    <a:pt x="1560277" y="2185959"/>
                    <a:pt x="1558491" y="2186555"/>
                  </a:cubicBezTo>
                  <a:cubicBezTo>
                    <a:pt x="1558341" y="2186555"/>
                    <a:pt x="1558341" y="2186702"/>
                    <a:pt x="1558191" y="2186702"/>
                  </a:cubicBezTo>
                  <a:cubicBezTo>
                    <a:pt x="1558042" y="2186555"/>
                    <a:pt x="1558042" y="2186702"/>
                    <a:pt x="1557893" y="2186702"/>
                  </a:cubicBezTo>
                  <a:lnTo>
                    <a:pt x="1557446" y="2186702"/>
                  </a:lnTo>
                  <a:cubicBezTo>
                    <a:pt x="1536734" y="2192366"/>
                    <a:pt x="1521533" y="2211440"/>
                    <a:pt x="1521533" y="2233942"/>
                  </a:cubicBezTo>
                  <a:lnTo>
                    <a:pt x="1521533" y="2249560"/>
                  </a:lnTo>
                  <a:lnTo>
                    <a:pt x="1706906" y="2249560"/>
                  </a:lnTo>
                  <a:lnTo>
                    <a:pt x="1706906" y="2233942"/>
                  </a:lnTo>
                  <a:cubicBezTo>
                    <a:pt x="1706906" y="2223808"/>
                    <a:pt x="1703775" y="2214421"/>
                    <a:pt x="1698412" y="2206523"/>
                  </a:cubicBezTo>
                  <a:cubicBezTo>
                    <a:pt x="1691706" y="2196538"/>
                    <a:pt x="1681425" y="2189237"/>
                    <a:pt x="1669505" y="2186257"/>
                  </a:cubicBezTo>
                  <a:lnTo>
                    <a:pt x="1669356" y="2186257"/>
                  </a:lnTo>
                  <a:cubicBezTo>
                    <a:pt x="1665482" y="2185213"/>
                    <a:pt x="1661757" y="2184766"/>
                    <a:pt x="1657584" y="2184766"/>
                  </a:cubicBezTo>
                  <a:lnTo>
                    <a:pt x="1653114" y="2184766"/>
                  </a:lnTo>
                  <a:lnTo>
                    <a:pt x="1653114" y="2209770"/>
                  </a:lnTo>
                  <a:lnTo>
                    <a:pt x="1575180" y="2209770"/>
                  </a:lnTo>
                  <a:lnTo>
                    <a:pt x="1575180" y="2184766"/>
                  </a:lnTo>
                  <a:close/>
                  <a:moveTo>
                    <a:pt x="1657584" y="2184751"/>
                  </a:moveTo>
                  <a:cubicBezTo>
                    <a:pt x="1661757" y="2184751"/>
                    <a:pt x="1665482" y="2185199"/>
                    <a:pt x="1669356" y="2186242"/>
                  </a:cubicBezTo>
                  <a:lnTo>
                    <a:pt x="1669357" y="2186242"/>
                  </a:lnTo>
                  <a:cubicBezTo>
                    <a:pt x="1665482" y="2185199"/>
                    <a:pt x="1661757" y="2184751"/>
                    <a:pt x="1657585" y="2184751"/>
                  </a:cubicBezTo>
                  <a:close/>
                  <a:moveTo>
                    <a:pt x="1653114" y="2184737"/>
                  </a:moveTo>
                  <a:lnTo>
                    <a:pt x="1653114" y="2184751"/>
                  </a:lnTo>
                  <a:lnTo>
                    <a:pt x="1653115" y="2184751"/>
                  </a:lnTo>
                  <a:lnTo>
                    <a:pt x="1653115" y="2184737"/>
                  </a:lnTo>
                  <a:close/>
                  <a:moveTo>
                    <a:pt x="1570113" y="2184737"/>
                  </a:moveTo>
                  <a:cubicBezTo>
                    <a:pt x="1567878" y="2184737"/>
                    <a:pt x="1565791" y="2184886"/>
                    <a:pt x="1563707" y="2185333"/>
                  </a:cubicBezTo>
                  <a:cubicBezTo>
                    <a:pt x="1561918" y="2185482"/>
                    <a:pt x="1560277" y="2185929"/>
                    <a:pt x="1558491" y="2186524"/>
                  </a:cubicBezTo>
                  <a:cubicBezTo>
                    <a:pt x="1558341" y="2186524"/>
                    <a:pt x="1558341" y="2186673"/>
                    <a:pt x="1558191" y="2186673"/>
                  </a:cubicBezTo>
                  <a:lnTo>
                    <a:pt x="1558192" y="2186673"/>
                  </a:lnTo>
                  <a:cubicBezTo>
                    <a:pt x="1558342" y="2186673"/>
                    <a:pt x="1558342" y="2186524"/>
                    <a:pt x="1558491" y="2186524"/>
                  </a:cubicBezTo>
                  <a:cubicBezTo>
                    <a:pt x="1560278" y="2185929"/>
                    <a:pt x="1561919" y="2185482"/>
                    <a:pt x="1563708" y="2185333"/>
                  </a:cubicBezTo>
                  <a:cubicBezTo>
                    <a:pt x="1565791" y="2184886"/>
                    <a:pt x="1567879" y="2184737"/>
                    <a:pt x="1570114" y="2184737"/>
                  </a:cubicBezTo>
                  <a:close/>
                  <a:moveTo>
                    <a:pt x="1222938" y="2175532"/>
                  </a:moveTo>
                  <a:lnTo>
                    <a:pt x="1215910" y="2225069"/>
                  </a:lnTo>
                  <a:lnTo>
                    <a:pt x="1220582" y="2183291"/>
                  </a:lnTo>
                  <a:close/>
                  <a:moveTo>
                    <a:pt x="1570113" y="2171936"/>
                  </a:moveTo>
                  <a:cubicBezTo>
                    <a:pt x="1568026" y="2171936"/>
                    <a:pt x="1565791" y="2172085"/>
                    <a:pt x="1563707" y="2172383"/>
                  </a:cubicBezTo>
                  <a:cubicBezTo>
                    <a:pt x="1560724" y="2172681"/>
                    <a:pt x="1557595" y="2173277"/>
                    <a:pt x="1554764" y="2174172"/>
                  </a:cubicBezTo>
                  <a:cubicBezTo>
                    <a:pt x="1554659" y="2174275"/>
                    <a:pt x="1554571" y="2174321"/>
                    <a:pt x="1554466" y="2174321"/>
                  </a:cubicBezTo>
                  <a:lnTo>
                    <a:pt x="1554168" y="2174321"/>
                  </a:lnTo>
                  <a:lnTo>
                    <a:pt x="1543857" y="2180950"/>
                  </a:lnTo>
                  <a:lnTo>
                    <a:pt x="1543815" y="2180992"/>
                  </a:lnTo>
                  <a:lnTo>
                    <a:pt x="1554168" y="2174336"/>
                  </a:lnTo>
                  <a:lnTo>
                    <a:pt x="1554466" y="2174336"/>
                  </a:lnTo>
                  <a:cubicBezTo>
                    <a:pt x="1554571" y="2174336"/>
                    <a:pt x="1554674" y="2174275"/>
                    <a:pt x="1554764" y="2174187"/>
                  </a:cubicBezTo>
                  <a:cubicBezTo>
                    <a:pt x="1557595" y="2173292"/>
                    <a:pt x="1560724" y="2172696"/>
                    <a:pt x="1563707" y="2172398"/>
                  </a:cubicBezTo>
                  <a:cubicBezTo>
                    <a:pt x="1565791" y="2172099"/>
                    <a:pt x="1568026" y="2171950"/>
                    <a:pt x="1570113" y="2171950"/>
                  </a:cubicBezTo>
                  <a:lnTo>
                    <a:pt x="1575180" y="2171950"/>
                  </a:lnTo>
                  <a:lnTo>
                    <a:pt x="1575180" y="2171936"/>
                  </a:lnTo>
                  <a:close/>
                  <a:moveTo>
                    <a:pt x="1587994" y="2166438"/>
                  </a:moveTo>
                  <a:lnTo>
                    <a:pt x="1587994" y="2196956"/>
                  </a:lnTo>
                  <a:lnTo>
                    <a:pt x="1640298" y="2196956"/>
                  </a:lnTo>
                  <a:lnTo>
                    <a:pt x="1640298" y="2166438"/>
                  </a:lnTo>
                  <a:close/>
                  <a:moveTo>
                    <a:pt x="1587994" y="2166406"/>
                  </a:moveTo>
                  <a:lnTo>
                    <a:pt x="1587994" y="2166423"/>
                  </a:lnTo>
                  <a:lnTo>
                    <a:pt x="1640298" y="2166423"/>
                  </a:lnTo>
                  <a:lnTo>
                    <a:pt x="1640298" y="2166406"/>
                  </a:lnTo>
                  <a:close/>
                  <a:moveTo>
                    <a:pt x="1568126" y="2156681"/>
                  </a:moveTo>
                  <a:lnTo>
                    <a:pt x="1543904" y="2180903"/>
                  </a:lnTo>
                  <a:lnTo>
                    <a:pt x="1554168" y="2174304"/>
                  </a:lnTo>
                  <a:lnTo>
                    <a:pt x="1554466" y="2174304"/>
                  </a:lnTo>
                  <a:cubicBezTo>
                    <a:pt x="1554571" y="2174304"/>
                    <a:pt x="1554659" y="2174260"/>
                    <a:pt x="1554764" y="2174157"/>
                  </a:cubicBezTo>
                  <a:cubicBezTo>
                    <a:pt x="1557595" y="2173263"/>
                    <a:pt x="1560724" y="2172666"/>
                    <a:pt x="1563707" y="2172368"/>
                  </a:cubicBezTo>
                  <a:cubicBezTo>
                    <a:pt x="1565791" y="2172070"/>
                    <a:pt x="1568026" y="2171921"/>
                    <a:pt x="1570113" y="2171921"/>
                  </a:cubicBezTo>
                  <a:lnTo>
                    <a:pt x="1575180" y="2171921"/>
                  </a:lnTo>
                  <a:lnTo>
                    <a:pt x="1575180" y="2164798"/>
                  </a:lnTo>
                  <a:cubicBezTo>
                    <a:pt x="1573689" y="2164201"/>
                    <a:pt x="1572198" y="2163309"/>
                    <a:pt x="1571007" y="2162265"/>
                  </a:cubicBezTo>
                  <a:cubicBezTo>
                    <a:pt x="1570709" y="2161967"/>
                    <a:pt x="1570411" y="2161669"/>
                    <a:pt x="1570113" y="2161371"/>
                  </a:cubicBezTo>
                  <a:close/>
                  <a:moveTo>
                    <a:pt x="1568135" y="2156672"/>
                  </a:moveTo>
                  <a:lnTo>
                    <a:pt x="1568131" y="2156676"/>
                  </a:lnTo>
                  <a:lnTo>
                    <a:pt x="1570113" y="2161356"/>
                  </a:lnTo>
                  <a:cubicBezTo>
                    <a:pt x="1570411" y="2161654"/>
                    <a:pt x="1570709" y="2161952"/>
                    <a:pt x="1571007" y="2162250"/>
                  </a:cubicBezTo>
                  <a:cubicBezTo>
                    <a:pt x="1572198" y="2163292"/>
                    <a:pt x="1573689" y="2164187"/>
                    <a:pt x="1575180" y="2164783"/>
                  </a:cubicBezTo>
                  <a:lnTo>
                    <a:pt x="1575180" y="2164768"/>
                  </a:lnTo>
                  <a:cubicBezTo>
                    <a:pt x="1573689" y="2164172"/>
                    <a:pt x="1572198" y="2163277"/>
                    <a:pt x="1571007" y="2162234"/>
                  </a:cubicBezTo>
                  <a:cubicBezTo>
                    <a:pt x="1570709" y="2161938"/>
                    <a:pt x="1570411" y="2161639"/>
                    <a:pt x="1570113" y="2161341"/>
                  </a:cubicBezTo>
                  <a:close/>
                  <a:moveTo>
                    <a:pt x="1650880" y="2148689"/>
                  </a:moveTo>
                  <a:cubicBezTo>
                    <a:pt x="1650880" y="2149136"/>
                    <a:pt x="1650880" y="2149584"/>
                    <a:pt x="1650580" y="2150031"/>
                  </a:cubicBezTo>
                  <a:cubicBezTo>
                    <a:pt x="1650134" y="2152116"/>
                    <a:pt x="1648196" y="2153607"/>
                    <a:pt x="1645962" y="2153607"/>
                  </a:cubicBezTo>
                  <a:cubicBezTo>
                    <a:pt x="1648197" y="2153607"/>
                    <a:pt x="1650135" y="2152116"/>
                    <a:pt x="1650582" y="2150031"/>
                  </a:cubicBezTo>
                  <a:lnTo>
                    <a:pt x="1650880" y="2148692"/>
                  </a:lnTo>
                  <a:close/>
                  <a:moveTo>
                    <a:pt x="1577563" y="2148689"/>
                  </a:moveTo>
                  <a:lnTo>
                    <a:pt x="1577563" y="2148704"/>
                  </a:lnTo>
                  <a:cubicBezTo>
                    <a:pt x="1577563" y="2149897"/>
                    <a:pt x="1578011" y="2150940"/>
                    <a:pt x="1578608" y="2151833"/>
                  </a:cubicBezTo>
                  <a:cubicBezTo>
                    <a:pt x="1579502" y="2152876"/>
                    <a:pt x="1580841" y="2153622"/>
                    <a:pt x="1582332" y="2153622"/>
                  </a:cubicBezTo>
                  <a:lnTo>
                    <a:pt x="1582333" y="2153622"/>
                  </a:lnTo>
                  <a:cubicBezTo>
                    <a:pt x="1580842" y="2153622"/>
                    <a:pt x="1579503" y="2152876"/>
                    <a:pt x="1578608" y="2151833"/>
                  </a:cubicBezTo>
                  <a:cubicBezTo>
                    <a:pt x="1578013" y="2150940"/>
                    <a:pt x="1577564" y="2149897"/>
                    <a:pt x="1577564" y="2148704"/>
                  </a:cubicBezTo>
                  <a:lnTo>
                    <a:pt x="1577564" y="2148692"/>
                  </a:lnTo>
                  <a:close/>
                  <a:moveTo>
                    <a:pt x="2125510" y="2143042"/>
                  </a:moveTo>
                  <a:lnTo>
                    <a:pt x="2125525" y="2143042"/>
                  </a:lnTo>
                  <a:lnTo>
                    <a:pt x="2137415" y="2154636"/>
                  </a:lnTo>
                  <a:cubicBezTo>
                    <a:pt x="2165281" y="2163277"/>
                    <a:pt x="2184802" y="2189506"/>
                    <a:pt x="2184802" y="2218712"/>
                  </a:cubicBezTo>
                  <a:lnTo>
                    <a:pt x="2184802" y="2218726"/>
                  </a:lnTo>
                  <a:cubicBezTo>
                    <a:pt x="2184802" y="2189520"/>
                    <a:pt x="2165281" y="2163292"/>
                    <a:pt x="2137415" y="2154649"/>
                  </a:cubicBezTo>
                  <a:close/>
                  <a:moveTo>
                    <a:pt x="1812083" y="2143042"/>
                  </a:moveTo>
                  <a:lnTo>
                    <a:pt x="1812096" y="2143042"/>
                  </a:lnTo>
                  <a:lnTo>
                    <a:pt x="1805704" y="2150031"/>
                  </a:lnTo>
                  <a:cubicBezTo>
                    <a:pt x="1803915" y="2151818"/>
                    <a:pt x="1802128" y="2153309"/>
                    <a:pt x="1800041" y="2154649"/>
                  </a:cubicBezTo>
                  <a:cubicBezTo>
                    <a:pt x="1789610" y="2157780"/>
                    <a:pt x="1780370" y="2163441"/>
                    <a:pt x="1773069" y="2171041"/>
                  </a:cubicBezTo>
                  <a:cubicBezTo>
                    <a:pt x="1772473" y="2171339"/>
                    <a:pt x="1771876" y="2172085"/>
                    <a:pt x="1771280" y="2172681"/>
                  </a:cubicBezTo>
                  <a:cubicBezTo>
                    <a:pt x="1759657" y="2184751"/>
                    <a:pt x="1752802" y="2201143"/>
                    <a:pt x="1752802" y="2218726"/>
                  </a:cubicBezTo>
                  <a:lnTo>
                    <a:pt x="1752802" y="2218712"/>
                  </a:lnTo>
                  <a:cubicBezTo>
                    <a:pt x="1752802" y="2209921"/>
                    <a:pt x="1754516" y="2201427"/>
                    <a:pt x="1757682" y="2193622"/>
                  </a:cubicBezTo>
                  <a:cubicBezTo>
                    <a:pt x="1760849" y="2185817"/>
                    <a:pt x="1765469" y="2178702"/>
                    <a:pt x="1771280" y="2172666"/>
                  </a:cubicBezTo>
                  <a:cubicBezTo>
                    <a:pt x="1771876" y="2172070"/>
                    <a:pt x="1772473" y="2171324"/>
                    <a:pt x="1773069" y="2171026"/>
                  </a:cubicBezTo>
                  <a:cubicBezTo>
                    <a:pt x="1780370" y="2163427"/>
                    <a:pt x="1789610" y="2157765"/>
                    <a:pt x="1800041" y="2154636"/>
                  </a:cubicBezTo>
                  <a:cubicBezTo>
                    <a:pt x="1802128" y="2153294"/>
                    <a:pt x="1803915" y="2151803"/>
                    <a:pt x="1805704" y="2150016"/>
                  </a:cubicBezTo>
                  <a:close/>
                  <a:moveTo>
                    <a:pt x="1235873" y="2139844"/>
                  </a:moveTo>
                  <a:lnTo>
                    <a:pt x="1226941" y="2162352"/>
                  </a:lnTo>
                  <a:lnTo>
                    <a:pt x="1231399" y="2147689"/>
                  </a:lnTo>
                  <a:close/>
                  <a:moveTo>
                    <a:pt x="601055" y="2139748"/>
                  </a:moveTo>
                  <a:cubicBezTo>
                    <a:pt x="601651" y="2141835"/>
                    <a:pt x="601949" y="2144069"/>
                    <a:pt x="601949" y="2146306"/>
                  </a:cubicBezTo>
                  <a:lnTo>
                    <a:pt x="601949" y="2146320"/>
                  </a:lnTo>
                  <a:cubicBezTo>
                    <a:pt x="601949" y="2144084"/>
                    <a:pt x="601651" y="2141850"/>
                    <a:pt x="601055" y="2139762"/>
                  </a:cubicBezTo>
                  <a:close/>
                  <a:moveTo>
                    <a:pt x="259808" y="2134235"/>
                  </a:moveTo>
                  <a:cubicBezTo>
                    <a:pt x="256231" y="2137066"/>
                    <a:pt x="253995" y="2141224"/>
                    <a:pt x="253995" y="2145993"/>
                  </a:cubicBezTo>
                  <a:lnTo>
                    <a:pt x="253995" y="2146007"/>
                  </a:lnTo>
                  <a:cubicBezTo>
                    <a:pt x="253995" y="2141239"/>
                    <a:pt x="256231" y="2137066"/>
                    <a:pt x="259808" y="2134235"/>
                  </a:cubicBezTo>
                  <a:close/>
                  <a:moveTo>
                    <a:pt x="1990335" y="2133192"/>
                  </a:moveTo>
                  <a:cubicBezTo>
                    <a:pt x="1992869" y="2138110"/>
                    <a:pt x="1997338" y="2141537"/>
                    <a:pt x="2003002" y="2142578"/>
                  </a:cubicBezTo>
                  <a:cubicBezTo>
                    <a:pt x="2004194" y="2142878"/>
                    <a:pt x="2005385" y="2143026"/>
                    <a:pt x="2006727" y="2143026"/>
                  </a:cubicBezTo>
                  <a:lnTo>
                    <a:pt x="2015357" y="2143026"/>
                  </a:lnTo>
                  <a:lnTo>
                    <a:pt x="2015343" y="2143042"/>
                  </a:lnTo>
                  <a:lnTo>
                    <a:pt x="2006727" y="2143042"/>
                  </a:lnTo>
                  <a:cubicBezTo>
                    <a:pt x="2005385" y="2143042"/>
                    <a:pt x="2004194" y="2142893"/>
                    <a:pt x="2003002" y="2142595"/>
                  </a:cubicBezTo>
                  <a:cubicBezTo>
                    <a:pt x="1997338" y="2141551"/>
                    <a:pt x="1992869" y="2138124"/>
                    <a:pt x="1990335" y="2133206"/>
                  </a:cubicBezTo>
                  <a:close/>
                  <a:moveTo>
                    <a:pt x="306300" y="2131552"/>
                  </a:moveTo>
                  <a:cubicBezTo>
                    <a:pt x="312707" y="2133490"/>
                    <a:pt x="317029" y="2139300"/>
                    <a:pt x="317029" y="2146007"/>
                  </a:cubicBezTo>
                  <a:lnTo>
                    <a:pt x="317029" y="2145998"/>
                  </a:lnTo>
                  <a:lnTo>
                    <a:pt x="313547" y="2141307"/>
                  </a:lnTo>
                  <a:close/>
                  <a:moveTo>
                    <a:pt x="577064" y="2131090"/>
                  </a:moveTo>
                  <a:lnTo>
                    <a:pt x="578704" y="2131820"/>
                  </a:lnTo>
                  <a:cubicBezTo>
                    <a:pt x="585110" y="2133624"/>
                    <a:pt x="589581" y="2139584"/>
                    <a:pt x="589581" y="2146291"/>
                  </a:cubicBezTo>
                  <a:cubicBezTo>
                    <a:pt x="589581" y="2139584"/>
                    <a:pt x="585110" y="2133624"/>
                    <a:pt x="578704" y="2131835"/>
                  </a:cubicBezTo>
                  <a:close/>
                  <a:moveTo>
                    <a:pt x="539064" y="2131090"/>
                  </a:moveTo>
                  <a:lnTo>
                    <a:pt x="537426" y="2131835"/>
                  </a:lnTo>
                  <a:cubicBezTo>
                    <a:pt x="531761" y="2133341"/>
                    <a:pt x="527739" y="2138110"/>
                    <a:pt x="526695" y="2143756"/>
                  </a:cubicBezTo>
                  <a:cubicBezTo>
                    <a:pt x="527739" y="2138095"/>
                    <a:pt x="531761" y="2133326"/>
                    <a:pt x="537426" y="2131820"/>
                  </a:cubicBezTo>
                  <a:close/>
                  <a:moveTo>
                    <a:pt x="447866" y="2130942"/>
                  </a:moveTo>
                  <a:lnTo>
                    <a:pt x="446675" y="2131552"/>
                  </a:lnTo>
                  <a:cubicBezTo>
                    <a:pt x="440117" y="2133490"/>
                    <a:pt x="435646" y="2139286"/>
                    <a:pt x="435646" y="2145993"/>
                  </a:cubicBezTo>
                  <a:lnTo>
                    <a:pt x="435646" y="2146007"/>
                  </a:lnTo>
                  <a:lnTo>
                    <a:pt x="435653" y="2145998"/>
                  </a:lnTo>
                  <a:lnTo>
                    <a:pt x="435653" y="2145993"/>
                  </a:lnTo>
                  <a:lnTo>
                    <a:pt x="439435" y="2141041"/>
                  </a:lnTo>
                  <a:lnTo>
                    <a:pt x="446675" y="2131552"/>
                  </a:lnTo>
                  <a:lnTo>
                    <a:pt x="447007" y="2131386"/>
                  </a:lnTo>
                  <a:lnTo>
                    <a:pt x="447873" y="2130942"/>
                  </a:lnTo>
                  <a:close/>
                  <a:moveTo>
                    <a:pt x="448313" y="2130808"/>
                  </a:moveTo>
                  <a:lnTo>
                    <a:pt x="448015" y="2130942"/>
                  </a:lnTo>
                  <a:lnTo>
                    <a:pt x="448022" y="2130942"/>
                  </a:lnTo>
                  <a:lnTo>
                    <a:pt x="448239" y="2130844"/>
                  </a:lnTo>
                  <a:close/>
                  <a:moveTo>
                    <a:pt x="1901854" y="2130605"/>
                  </a:moveTo>
                  <a:lnTo>
                    <a:pt x="1796759" y="2235700"/>
                  </a:lnTo>
                  <a:lnTo>
                    <a:pt x="1850706" y="2235700"/>
                  </a:lnTo>
                  <a:cubicBezTo>
                    <a:pt x="1855251" y="2235700"/>
                    <a:pt x="1859349" y="2237563"/>
                    <a:pt x="1862311" y="2240543"/>
                  </a:cubicBezTo>
                  <a:cubicBezTo>
                    <a:pt x="1865273" y="2243524"/>
                    <a:pt x="1867098" y="2247622"/>
                    <a:pt x="1867098" y="2252092"/>
                  </a:cubicBezTo>
                  <a:lnTo>
                    <a:pt x="1867098" y="2252107"/>
                  </a:lnTo>
                  <a:cubicBezTo>
                    <a:pt x="1867098" y="2243165"/>
                    <a:pt x="1859796" y="2235715"/>
                    <a:pt x="1850706" y="2235715"/>
                  </a:cubicBezTo>
                  <a:lnTo>
                    <a:pt x="1796744" y="2235715"/>
                  </a:lnTo>
                  <a:lnTo>
                    <a:pt x="1796729" y="2235730"/>
                  </a:lnTo>
                  <a:lnTo>
                    <a:pt x="1850706" y="2235730"/>
                  </a:lnTo>
                  <a:cubicBezTo>
                    <a:pt x="1855251" y="2235730"/>
                    <a:pt x="1859349" y="2237593"/>
                    <a:pt x="1862311" y="2240573"/>
                  </a:cubicBezTo>
                  <a:cubicBezTo>
                    <a:pt x="1865273" y="2243553"/>
                    <a:pt x="1867098" y="2247651"/>
                    <a:pt x="1867098" y="2252122"/>
                  </a:cubicBezTo>
                  <a:lnTo>
                    <a:pt x="1867098" y="2299181"/>
                  </a:lnTo>
                  <a:cubicBezTo>
                    <a:pt x="1867098" y="2306334"/>
                    <a:pt x="1862627" y="2312295"/>
                    <a:pt x="1856220" y="2314530"/>
                  </a:cubicBezTo>
                  <a:lnTo>
                    <a:pt x="1856226" y="2314535"/>
                  </a:lnTo>
                  <a:lnTo>
                    <a:pt x="1856220" y="2314544"/>
                  </a:lnTo>
                  <a:lnTo>
                    <a:pt x="1856227" y="2314550"/>
                  </a:lnTo>
                  <a:lnTo>
                    <a:pt x="1856220" y="2314559"/>
                  </a:lnTo>
                  <a:cubicBezTo>
                    <a:pt x="1856668" y="2315006"/>
                    <a:pt x="1857115" y="2315305"/>
                    <a:pt x="1857562" y="2315603"/>
                  </a:cubicBezTo>
                  <a:cubicBezTo>
                    <a:pt x="1870376" y="2319775"/>
                    <a:pt x="1879765" y="2330653"/>
                    <a:pt x="1882297" y="2343618"/>
                  </a:cubicBezTo>
                  <a:lnTo>
                    <a:pt x="1882297" y="2343887"/>
                  </a:lnTo>
                  <a:cubicBezTo>
                    <a:pt x="1882894" y="2346270"/>
                    <a:pt x="1883192" y="2348507"/>
                    <a:pt x="1883192" y="2351039"/>
                  </a:cubicBezTo>
                  <a:lnTo>
                    <a:pt x="1883192" y="2351054"/>
                  </a:lnTo>
                  <a:cubicBezTo>
                    <a:pt x="1883192" y="2348521"/>
                    <a:pt x="1882894" y="2346285"/>
                    <a:pt x="1882297" y="2343902"/>
                  </a:cubicBezTo>
                  <a:lnTo>
                    <a:pt x="1882297" y="2343916"/>
                  </a:lnTo>
                  <a:cubicBezTo>
                    <a:pt x="1882894" y="2346300"/>
                    <a:pt x="1883192" y="2348536"/>
                    <a:pt x="1883192" y="2351069"/>
                  </a:cubicBezTo>
                  <a:lnTo>
                    <a:pt x="1883192" y="2484856"/>
                  </a:lnTo>
                  <a:cubicBezTo>
                    <a:pt x="1883192" y="2486645"/>
                    <a:pt x="1882894" y="2488283"/>
                    <a:pt x="1882446" y="2489923"/>
                  </a:cubicBezTo>
                  <a:lnTo>
                    <a:pt x="1882446" y="2489938"/>
                  </a:lnTo>
                  <a:cubicBezTo>
                    <a:pt x="1882894" y="2488300"/>
                    <a:pt x="1883192" y="2486660"/>
                    <a:pt x="1883192" y="2484871"/>
                  </a:cubicBezTo>
                  <a:lnTo>
                    <a:pt x="1883192" y="2484887"/>
                  </a:lnTo>
                  <a:cubicBezTo>
                    <a:pt x="1883192" y="2486674"/>
                    <a:pt x="1882894" y="2488314"/>
                    <a:pt x="1882446" y="2489952"/>
                  </a:cubicBezTo>
                  <a:lnTo>
                    <a:pt x="1882446" y="2490072"/>
                  </a:lnTo>
                  <a:cubicBezTo>
                    <a:pt x="1881329" y="2494767"/>
                    <a:pt x="1878647" y="2498865"/>
                    <a:pt x="1874978" y="2501789"/>
                  </a:cubicBezTo>
                  <a:cubicBezTo>
                    <a:pt x="1871309" y="2504713"/>
                    <a:pt x="1866652" y="2506464"/>
                    <a:pt x="1861586" y="2506464"/>
                  </a:cubicBezTo>
                  <a:lnTo>
                    <a:pt x="1785736" y="2506464"/>
                  </a:lnTo>
                  <a:lnTo>
                    <a:pt x="1785856" y="2506479"/>
                  </a:lnTo>
                  <a:lnTo>
                    <a:pt x="1785736" y="2506479"/>
                  </a:lnTo>
                  <a:lnTo>
                    <a:pt x="1785856" y="2506494"/>
                  </a:lnTo>
                  <a:lnTo>
                    <a:pt x="1785976" y="2506494"/>
                  </a:lnTo>
                  <a:lnTo>
                    <a:pt x="1789312" y="2506911"/>
                  </a:lnTo>
                  <a:lnTo>
                    <a:pt x="1944737" y="2506911"/>
                  </a:lnTo>
                  <a:lnTo>
                    <a:pt x="1948212" y="2506494"/>
                  </a:lnTo>
                  <a:lnTo>
                    <a:pt x="1948337" y="2506494"/>
                  </a:lnTo>
                  <a:lnTo>
                    <a:pt x="1948462" y="2506479"/>
                  </a:lnTo>
                  <a:lnTo>
                    <a:pt x="1948337" y="2506479"/>
                  </a:lnTo>
                  <a:lnTo>
                    <a:pt x="1948212" y="2506494"/>
                  </a:lnTo>
                  <a:lnTo>
                    <a:pt x="1911654" y="2506494"/>
                  </a:lnTo>
                  <a:cubicBezTo>
                    <a:pt x="1911207" y="2506494"/>
                    <a:pt x="1910611" y="2506494"/>
                    <a:pt x="1910165" y="2506344"/>
                  </a:cubicBezTo>
                  <a:lnTo>
                    <a:pt x="1910305" y="2506344"/>
                  </a:lnTo>
                  <a:lnTo>
                    <a:pt x="1910165" y="2506330"/>
                  </a:lnTo>
                  <a:cubicBezTo>
                    <a:pt x="1903011" y="2505882"/>
                    <a:pt x="1896902" y="2501859"/>
                    <a:pt x="1893326" y="2496197"/>
                  </a:cubicBezTo>
                  <a:lnTo>
                    <a:pt x="1893326" y="2496181"/>
                  </a:lnTo>
                  <a:cubicBezTo>
                    <a:pt x="1896902" y="2501844"/>
                    <a:pt x="1903011" y="2505868"/>
                    <a:pt x="1910165" y="2506315"/>
                  </a:cubicBezTo>
                  <a:lnTo>
                    <a:pt x="1910455" y="2506344"/>
                  </a:lnTo>
                  <a:lnTo>
                    <a:pt x="1938179" y="2506344"/>
                  </a:lnTo>
                  <a:cubicBezTo>
                    <a:pt x="1939521" y="2506195"/>
                    <a:pt x="1940862" y="2506046"/>
                    <a:pt x="1942202" y="2505748"/>
                  </a:cubicBezTo>
                  <a:cubicBezTo>
                    <a:pt x="1944737" y="2505154"/>
                    <a:pt x="1947269" y="2504110"/>
                    <a:pt x="1949355" y="2502619"/>
                  </a:cubicBezTo>
                  <a:cubicBezTo>
                    <a:pt x="1950100" y="2502172"/>
                    <a:pt x="1950846" y="2501725"/>
                    <a:pt x="1951442" y="2501128"/>
                  </a:cubicBezTo>
                  <a:cubicBezTo>
                    <a:pt x="1951740" y="2500981"/>
                    <a:pt x="1951889" y="2500683"/>
                    <a:pt x="1952187" y="2500534"/>
                  </a:cubicBezTo>
                  <a:lnTo>
                    <a:pt x="1952486" y="2500236"/>
                  </a:lnTo>
                  <a:lnTo>
                    <a:pt x="1952486" y="2500206"/>
                  </a:lnTo>
                  <a:lnTo>
                    <a:pt x="1952486" y="2500087"/>
                  </a:lnTo>
                  <a:cubicBezTo>
                    <a:pt x="1951442" y="2498148"/>
                    <a:pt x="1950547" y="2496212"/>
                    <a:pt x="1949802" y="2494125"/>
                  </a:cubicBezTo>
                  <a:lnTo>
                    <a:pt x="1949816" y="2494125"/>
                  </a:lnTo>
                  <a:lnTo>
                    <a:pt x="1990633" y="2494125"/>
                  </a:lnTo>
                  <a:cubicBezTo>
                    <a:pt x="1992422" y="2494125"/>
                    <a:pt x="1994060" y="2493678"/>
                    <a:pt x="1995402" y="2492634"/>
                  </a:cubicBezTo>
                  <a:cubicBezTo>
                    <a:pt x="1997935" y="2491145"/>
                    <a:pt x="1999724" y="2488165"/>
                    <a:pt x="1999724" y="2484887"/>
                  </a:cubicBezTo>
                  <a:lnTo>
                    <a:pt x="1999724" y="2484871"/>
                  </a:lnTo>
                  <a:cubicBezTo>
                    <a:pt x="1999724" y="2488150"/>
                    <a:pt x="1997935" y="2491130"/>
                    <a:pt x="1995402" y="2492621"/>
                  </a:cubicBezTo>
                  <a:cubicBezTo>
                    <a:pt x="1994060" y="2493663"/>
                    <a:pt x="1992422" y="2494110"/>
                    <a:pt x="1990633" y="2494110"/>
                  </a:cubicBezTo>
                  <a:lnTo>
                    <a:pt x="1949809" y="2494110"/>
                  </a:lnTo>
                  <a:lnTo>
                    <a:pt x="1911654" y="2494110"/>
                  </a:lnTo>
                  <a:cubicBezTo>
                    <a:pt x="1910760" y="2494110"/>
                    <a:pt x="1909718" y="2493961"/>
                    <a:pt x="1908973" y="2493663"/>
                  </a:cubicBezTo>
                  <a:cubicBezTo>
                    <a:pt x="1905247" y="2492472"/>
                    <a:pt x="1902564" y="2489043"/>
                    <a:pt x="1902564" y="2484871"/>
                  </a:cubicBezTo>
                  <a:lnTo>
                    <a:pt x="1902564" y="2484856"/>
                  </a:lnTo>
                  <a:cubicBezTo>
                    <a:pt x="1902564" y="2489028"/>
                    <a:pt x="1905247" y="2492456"/>
                    <a:pt x="1908973" y="2493648"/>
                  </a:cubicBezTo>
                  <a:cubicBezTo>
                    <a:pt x="1909718" y="2493946"/>
                    <a:pt x="1910760" y="2494095"/>
                    <a:pt x="1911654" y="2494095"/>
                  </a:cubicBezTo>
                  <a:lnTo>
                    <a:pt x="1949802" y="2494095"/>
                  </a:lnTo>
                  <a:lnTo>
                    <a:pt x="1990633" y="2494095"/>
                  </a:lnTo>
                  <a:cubicBezTo>
                    <a:pt x="1992422" y="2494095"/>
                    <a:pt x="1994060" y="2493648"/>
                    <a:pt x="1995402" y="2492605"/>
                  </a:cubicBezTo>
                  <a:cubicBezTo>
                    <a:pt x="1997935" y="2491116"/>
                    <a:pt x="1999724" y="2488136"/>
                    <a:pt x="1999724" y="2484856"/>
                  </a:cubicBezTo>
                  <a:lnTo>
                    <a:pt x="1999724" y="2446440"/>
                  </a:lnTo>
                  <a:lnTo>
                    <a:pt x="1999724" y="2446425"/>
                  </a:lnTo>
                  <a:lnTo>
                    <a:pt x="1960383" y="2446425"/>
                  </a:lnTo>
                  <a:lnTo>
                    <a:pt x="1947866" y="2446425"/>
                  </a:lnTo>
                  <a:lnTo>
                    <a:pt x="1947866" y="2446410"/>
                  </a:lnTo>
                  <a:lnTo>
                    <a:pt x="1947866" y="2434071"/>
                  </a:lnTo>
                  <a:lnTo>
                    <a:pt x="1960383" y="2434071"/>
                  </a:lnTo>
                  <a:lnTo>
                    <a:pt x="1987355" y="2434071"/>
                  </a:lnTo>
                  <a:lnTo>
                    <a:pt x="1987355" y="2434056"/>
                  </a:lnTo>
                  <a:lnTo>
                    <a:pt x="1960383" y="2434056"/>
                  </a:lnTo>
                  <a:lnTo>
                    <a:pt x="1924321" y="2434056"/>
                  </a:lnTo>
                  <a:lnTo>
                    <a:pt x="1924321" y="2434041"/>
                  </a:lnTo>
                  <a:lnTo>
                    <a:pt x="1960383" y="2434041"/>
                  </a:lnTo>
                  <a:lnTo>
                    <a:pt x="1987355" y="2434041"/>
                  </a:lnTo>
                  <a:lnTo>
                    <a:pt x="1987355" y="2369548"/>
                  </a:lnTo>
                  <a:lnTo>
                    <a:pt x="1960383" y="2369548"/>
                  </a:lnTo>
                  <a:lnTo>
                    <a:pt x="1960383" y="2369531"/>
                  </a:lnTo>
                  <a:lnTo>
                    <a:pt x="1987355" y="2369531"/>
                  </a:lnTo>
                  <a:lnTo>
                    <a:pt x="1987355" y="2369517"/>
                  </a:lnTo>
                  <a:lnTo>
                    <a:pt x="1960383" y="2369517"/>
                  </a:lnTo>
                  <a:lnTo>
                    <a:pt x="1960383" y="2369101"/>
                  </a:lnTo>
                  <a:lnTo>
                    <a:pt x="1954124" y="2369101"/>
                  </a:lnTo>
                  <a:lnTo>
                    <a:pt x="1954124" y="2357030"/>
                  </a:lnTo>
                  <a:lnTo>
                    <a:pt x="1999724" y="2357030"/>
                  </a:lnTo>
                  <a:lnTo>
                    <a:pt x="1999724" y="2357016"/>
                  </a:lnTo>
                  <a:lnTo>
                    <a:pt x="1947866" y="2357016"/>
                  </a:lnTo>
                  <a:lnTo>
                    <a:pt x="1911654" y="2357016"/>
                  </a:lnTo>
                  <a:lnTo>
                    <a:pt x="1911654" y="2356999"/>
                  </a:lnTo>
                  <a:lnTo>
                    <a:pt x="1947866" y="2356999"/>
                  </a:lnTo>
                  <a:lnTo>
                    <a:pt x="1999724" y="2356999"/>
                  </a:lnTo>
                  <a:lnTo>
                    <a:pt x="1999724" y="2351069"/>
                  </a:lnTo>
                  <a:cubicBezTo>
                    <a:pt x="1999724" y="2344811"/>
                    <a:pt x="1997338" y="2338998"/>
                    <a:pt x="1993166" y="2334528"/>
                  </a:cubicBezTo>
                  <a:lnTo>
                    <a:pt x="1992869" y="2334231"/>
                  </a:lnTo>
                  <a:cubicBezTo>
                    <a:pt x="1990037" y="2331100"/>
                    <a:pt x="1986162" y="2328717"/>
                    <a:pt x="1981841" y="2327375"/>
                  </a:cubicBezTo>
                  <a:lnTo>
                    <a:pt x="1981395" y="2327226"/>
                  </a:lnTo>
                  <a:lnTo>
                    <a:pt x="1980203" y="2326630"/>
                  </a:lnTo>
                  <a:cubicBezTo>
                    <a:pt x="1977519" y="2324842"/>
                    <a:pt x="1975136" y="2322755"/>
                    <a:pt x="1973199" y="2320372"/>
                  </a:cubicBezTo>
                  <a:cubicBezTo>
                    <a:pt x="1972305" y="2319328"/>
                    <a:pt x="1971410" y="2318135"/>
                    <a:pt x="1970665" y="2316795"/>
                  </a:cubicBezTo>
                  <a:cubicBezTo>
                    <a:pt x="1970367" y="2316497"/>
                    <a:pt x="1970218" y="2316050"/>
                    <a:pt x="1969919" y="2315603"/>
                  </a:cubicBezTo>
                  <a:lnTo>
                    <a:pt x="1960383" y="2315603"/>
                  </a:lnTo>
                  <a:lnTo>
                    <a:pt x="1960383" y="2315588"/>
                  </a:lnTo>
                  <a:lnTo>
                    <a:pt x="1932517" y="2315588"/>
                  </a:lnTo>
                  <a:cubicBezTo>
                    <a:pt x="1929983" y="2320059"/>
                    <a:pt x="1926556" y="2323635"/>
                    <a:pt x="1921936" y="2326615"/>
                  </a:cubicBezTo>
                  <a:lnTo>
                    <a:pt x="1920298" y="2327360"/>
                  </a:lnTo>
                  <a:cubicBezTo>
                    <a:pt x="1909718" y="2330489"/>
                    <a:pt x="1902564" y="2340027"/>
                    <a:pt x="1902564" y="2351054"/>
                  </a:cubicBezTo>
                  <a:lnTo>
                    <a:pt x="1902564" y="2351039"/>
                  </a:lnTo>
                  <a:cubicBezTo>
                    <a:pt x="1902564" y="2345526"/>
                    <a:pt x="1904353" y="2340385"/>
                    <a:pt x="1907464" y="2336231"/>
                  </a:cubicBezTo>
                  <a:cubicBezTo>
                    <a:pt x="1910575" y="2332077"/>
                    <a:pt x="1915008" y="2328911"/>
                    <a:pt x="1920298" y="2327346"/>
                  </a:cubicBezTo>
                  <a:lnTo>
                    <a:pt x="1921936" y="2326600"/>
                  </a:lnTo>
                  <a:cubicBezTo>
                    <a:pt x="1926556" y="2323620"/>
                    <a:pt x="1929983" y="2320044"/>
                    <a:pt x="1932517" y="2315573"/>
                  </a:cubicBezTo>
                  <a:lnTo>
                    <a:pt x="1960383" y="2315573"/>
                  </a:lnTo>
                  <a:lnTo>
                    <a:pt x="1960383" y="2315305"/>
                  </a:lnTo>
                  <a:lnTo>
                    <a:pt x="1954124" y="2315305"/>
                  </a:lnTo>
                  <a:lnTo>
                    <a:pt x="1954124" y="2315275"/>
                  </a:lnTo>
                  <a:lnTo>
                    <a:pt x="1954124" y="2303234"/>
                  </a:lnTo>
                  <a:lnTo>
                    <a:pt x="1979606" y="2303234"/>
                  </a:lnTo>
                  <a:cubicBezTo>
                    <a:pt x="1979905" y="2303234"/>
                    <a:pt x="1980352" y="2303234"/>
                    <a:pt x="1980650" y="2302936"/>
                  </a:cubicBezTo>
                  <a:cubicBezTo>
                    <a:pt x="1980948" y="2302936"/>
                    <a:pt x="1981097" y="2302936"/>
                    <a:pt x="1981395" y="2302787"/>
                  </a:cubicBezTo>
                  <a:lnTo>
                    <a:pt x="1981395" y="2302772"/>
                  </a:lnTo>
                  <a:cubicBezTo>
                    <a:pt x="1981097" y="2302921"/>
                    <a:pt x="1980948" y="2302921"/>
                    <a:pt x="1980650" y="2302921"/>
                  </a:cubicBezTo>
                  <a:cubicBezTo>
                    <a:pt x="1980352" y="2303219"/>
                    <a:pt x="1979905" y="2303219"/>
                    <a:pt x="1979606" y="2303219"/>
                  </a:cubicBezTo>
                  <a:lnTo>
                    <a:pt x="1954124" y="2303219"/>
                  </a:lnTo>
                  <a:lnTo>
                    <a:pt x="1922681" y="2303219"/>
                  </a:lnTo>
                  <a:cubicBezTo>
                    <a:pt x="1922532" y="2303219"/>
                    <a:pt x="1922383" y="2303219"/>
                    <a:pt x="1922234" y="2303070"/>
                  </a:cubicBezTo>
                  <a:lnTo>
                    <a:pt x="1922085" y="2303070"/>
                  </a:lnTo>
                  <a:lnTo>
                    <a:pt x="1922082" y="2303069"/>
                  </a:lnTo>
                  <a:lnTo>
                    <a:pt x="1920596" y="2302623"/>
                  </a:lnTo>
                  <a:cubicBezTo>
                    <a:pt x="1919403" y="2301878"/>
                    <a:pt x="1918658" y="2300687"/>
                    <a:pt x="1918658" y="2299196"/>
                  </a:cubicBezTo>
                  <a:lnTo>
                    <a:pt x="1918658" y="2299181"/>
                  </a:lnTo>
                  <a:cubicBezTo>
                    <a:pt x="1918658" y="2300672"/>
                    <a:pt x="1919403" y="2301865"/>
                    <a:pt x="1920596" y="2302608"/>
                  </a:cubicBezTo>
                  <a:cubicBezTo>
                    <a:pt x="1921043" y="2302907"/>
                    <a:pt x="1921490" y="2303056"/>
                    <a:pt x="1922085" y="2303056"/>
                  </a:cubicBezTo>
                  <a:lnTo>
                    <a:pt x="1922234" y="2303056"/>
                  </a:lnTo>
                  <a:cubicBezTo>
                    <a:pt x="1922383" y="2303205"/>
                    <a:pt x="1922532" y="2303205"/>
                    <a:pt x="1922681" y="2303205"/>
                  </a:cubicBezTo>
                  <a:lnTo>
                    <a:pt x="1954124" y="2303205"/>
                  </a:lnTo>
                  <a:lnTo>
                    <a:pt x="1979606" y="2303205"/>
                  </a:lnTo>
                  <a:cubicBezTo>
                    <a:pt x="1979905" y="2303205"/>
                    <a:pt x="1980352" y="2303205"/>
                    <a:pt x="1980650" y="2302907"/>
                  </a:cubicBezTo>
                  <a:cubicBezTo>
                    <a:pt x="1980948" y="2302907"/>
                    <a:pt x="1981097" y="2302907"/>
                    <a:pt x="1981395" y="2302757"/>
                  </a:cubicBezTo>
                  <a:lnTo>
                    <a:pt x="1981395" y="2248545"/>
                  </a:lnTo>
                  <a:cubicBezTo>
                    <a:pt x="1981246" y="2248545"/>
                    <a:pt x="1981246" y="2248396"/>
                    <a:pt x="1981097" y="2248545"/>
                  </a:cubicBezTo>
                  <a:cubicBezTo>
                    <a:pt x="1980650" y="2248247"/>
                    <a:pt x="1980054" y="2248247"/>
                    <a:pt x="1979606" y="2248247"/>
                  </a:cubicBezTo>
                  <a:lnTo>
                    <a:pt x="1947866" y="2248247"/>
                  </a:lnTo>
                  <a:lnTo>
                    <a:pt x="1947866" y="2248233"/>
                  </a:lnTo>
                  <a:lnTo>
                    <a:pt x="1922681" y="2248233"/>
                  </a:lnTo>
                  <a:cubicBezTo>
                    <a:pt x="1920596" y="2248233"/>
                    <a:pt x="1918658" y="2250022"/>
                    <a:pt x="1918658" y="2252107"/>
                  </a:cubicBezTo>
                  <a:lnTo>
                    <a:pt x="1918658" y="2252092"/>
                  </a:lnTo>
                  <a:cubicBezTo>
                    <a:pt x="1918658" y="2250005"/>
                    <a:pt x="1920596" y="2248218"/>
                    <a:pt x="1922681" y="2248218"/>
                  </a:cubicBezTo>
                  <a:lnTo>
                    <a:pt x="1947866" y="2248218"/>
                  </a:lnTo>
                  <a:lnTo>
                    <a:pt x="1947866" y="2235730"/>
                  </a:lnTo>
                  <a:lnTo>
                    <a:pt x="1956062" y="2235730"/>
                  </a:lnTo>
                  <a:lnTo>
                    <a:pt x="1956062" y="2235715"/>
                  </a:lnTo>
                  <a:lnTo>
                    <a:pt x="1922681" y="2235715"/>
                  </a:lnTo>
                  <a:cubicBezTo>
                    <a:pt x="1917020" y="2235715"/>
                    <a:pt x="1911953" y="2238695"/>
                    <a:pt x="1908973" y="2243016"/>
                  </a:cubicBezTo>
                  <a:cubicBezTo>
                    <a:pt x="1907184" y="2245551"/>
                    <a:pt x="1906140" y="2248680"/>
                    <a:pt x="1906140" y="2252107"/>
                  </a:cubicBezTo>
                  <a:lnTo>
                    <a:pt x="1906140" y="2252092"/>
                  </a:lnTo>
                  <a:cubicBezTo>
                    <a:pt x="1906140" y="2248665"/>
                    <a:pt x="1907184" y="2245536"/>
                    <a:pt x="1908973" y="2243002"/>
                  </a:cubicBezTo>
                  <a:cubicBezTo>
                    <a:pt x="1911953" y="2238680"/>
                    <a:pt x="1917020" y="2235700"/>
                    <a:pt x="1922681" y="2235700"/>
                  </a:cubicBezTo>
                  <a:lnTo>
                    <a:pt x="1956062" y="2235700"/>
                  </a:lnTo>
                  <a:lnTo>
                    <a:pt x="1956062" y="2218743"/>
                  </a:lnTo>
                  <a:cubicBezTo>
                    <a:pt x="1956062" y="2213080"/>
                    <a:pt x="1956807" y="2207565"/>
                    <a:pt x="1958296" y="2202202"/>
                  </a:cubicBezTo>
                  <a:cubicBezTo>
                    <a:pt x="1959042" y="2199071"/>
                    <a:pt x="1960085" y="2196091"/>
                    <a:pt x="1961427" y="2193111"/>
                  </a:cubicBezTo>
                  <a:cubicBezTo>
                    <a:pt x="1961574" y="2192813"/>
                    <a:pt x="1961723" y="2192366"/>
                    <a:pt x="1961874" y="2192068"/>
                  </a:cubicBezTo>
                  <a:lnTo>
                    <a:pt x="1961870" y="2192062"/>
                  </a:lnTo>
                  <a:lnTo>
                    <a:pt x="1961874" y="2192053"/>
                  </a:lnTo>
                  <a:lnTo>
                    <a:pt x="1961870" y="2192047"/>
                  </a:lnTo>
                  <a:lnTo>
                    <a:pt x="1961874" y="2192038"/>
                  </a:lnTo>
                  <a:cubicBezTo>
                    <a:pt x="1961574" y="2191591"/>
                    <a:pt x="1961278" y="2190995"/>
                    <a:pt x="1960980" y="2190549"/>
                  </a:cubicBezTo>
                  <a:lnTo>
                    <a:pt x="1960980" y="2190430"/>
                  </a:lnTo>
                  <a:cubicBezTo>
                    <a:pt x="1959936" y="2188641"/>
                    <a:pt x="1958744" y="2187002"/>
                    <a:pt x="1957253" y="2185362"/>
                  </a:cubicBezTo>
                  <a:cubicBezTo>
                    <a:pt x="1957253" y="2185213"/>
                    <a:pt x="1957105" y="2184915"/>
                    <a:pt x="1956956" y="2184766"/>
                  </a:cubicBezTo>
                  <a:lnTo>
                    <a:pt x="1956807" y="2184766"/>
                  </a:lnTo>
                  <a:cubicBezTo>
                    <a:pt x="1956509" y="2184319"/>
                    <a:pt x="1956211" y="2183723"/>
                    <a:pt x="1955764" y="2183275"/>
                  </a:cubicBezTo>
                  <a:cubicBezTo>
                    <a:pt x="1949058" y="2175377"/>
                    <a:pt x="1939968" y="2169418"/>
                    <a:pt x="1929537" y="2166289"/>
                  </a:cubicBezTo>
                  <a:lnTo>
                    <a:pt x="1927897" y="2165543"/>
                  </a:lnTo>
                  <a:cubicBezTo>
                    <a:pt x="1921341" y="2161222"/>
                    <a:pt x="1915827" y="2156005"/>
                    <a:pt x="1911654" y="2149897"/>
                  </a:cubicBezTo>
                  <a:cubicBezTo>
                    <a:pt x="1909122" y="2146619"/>
                    <a:pt x="1907184" y="2143042"/>
                    <a:pt x="1905546" y="2139315"/>
                  </a:cubicBezTo>
                  <a:lnTo>
                    <a:pt x="1904204" y="2136186"/>
                  </a:lnTo>
                  <a:close/>
                  <a:moveTo>
                    <a:pt x="974352" y="2129470"/>
                  </a:moveTo>
                  <a:lnTo>
                    <a:pt x="974348" y="2129477"/>
                  </a:lnTo>
                  <a:lnTo>
                    <a:pt x="1003693" y="2190102"/>
                  </a:lnTo>
                  <a:lnTo>
                    <a:pt x="1003686" y="2190102"/>
                  </a:lnTo>
                  <a:lnTo>
                    <a:pt x="974344" y="2129484"/>
                  </a:lnTo>
                  <a:lnTo>
                    <a:pt x="973459" y="2131104"/>
                  </a:lnTo>
                  <a:lnTo>
                    <a:pt x="970032" y="2138408"/>
                  </a:lnTo>
                  <a:lnTo>
                    <a:pt x="945152" y="2190102"/>
                  </a:lnTo>
                  <a:lnTo>
                    <a:pt x="945149" y="2190102"/>
                  </a:lnTo>
                  <a:lnTo>
                    <a:pt x="945146" y="2190102"/>
                  </a:lnTo>
                  <a:lnTo>
                    <a:pt x="945143" y="2190102"/>
                  </a:lnTo>
                  <a:lnTo>
                    <a:pt x="945136" y="2190117"/>
                  </a:lnTo>
                  <a:lnTo>
                    <a:pt x="945143" y="2190117"/>
                  </a:lnTo>
                  <a:lnTo>
                    <a:pt x="945136" y="2190131"/>
                  </a:lnTo>
                  <a:lnTo>
                    <a:pt x="1003700" y="2190131"/>
                  </a:lnTo>
                  <a:lnTo>
                    <a:pt x="1003693" y="2190117"/>
                  </a:lnTo>
                  <a:lnTo>
                    <a:pt x="1003700" y="2190117"/>
                  </a:lnTo>
                  <a:lnTo>
                    <a:pt x="1003693" y="2190102"/>
                  </a:lnTo>
                  <a:lnTo>
                    <a:pt x="1003700" y="2190102"/>
                  </a:lnTo>
                  <a:close/>
                  <a:moveTo>
                    <a:pt x="798809" y="2129468"/>
                  </a:moveTo>
                  <a:lnTo>
                    <a:pt x="798805" y="2129475"/>
                  </a:lnTo>
                  <a:lnTo>
                    <a:pt x="828151" y="2190102"/>
                  </a:lnTo>
                  <a:lnTo>
                    <a:pt x="828144" y="2190102"/>
                  </a:lnTo>
                  <a:lnTo>
                    <a:pt x="798801" y="2129482"/>
                  </a:lnTo>
                  <a:lnTo>
                    <a:pt x="798509" y="2130017"/>
                  </a:lnTo>
                  <a:lnTo>
                    <a:pt x="797907" y="2131121"/>
                  </a:lnTo>
                  <a:lnTo>
                    <a:pt x="797907" y="2131239"/>
                  </a:lnTo>
                  <a:lnTo>
                    <a:pt x="794479" y="2138393"/>
                  </a:lnTo>
                  <a:lnTo>
                    <a:pt x="769593" y="2190102"/>
                  </a:lnTo>
                  <a:lnTo>
                    <a:pt x="769599" y="2190102"/>
                  </a:lnTo>
                  <a:lnTo>
                    <a:pt x="794479" y="2138408"/>
                  </a:lnTo>
                  <a:lnTo>
                    <a:pt x="797907" y="2131253"/>
                  </a:lnTo>
                  <a:lnTo>
                    <a:pt x="797907" y="2131268"/>
                  </a:lnTo>
                  <a:lnTo>
                    <a:pt x="794479" y="2138422"/>
                  </a:lnTo>
                  <a:lnTo>
                    <a:pt x="769606" y="2190102"/>
                  </a:lnTo>
                  <a:lnTo>
                    <a:pt x="769600" y="2190102"/>
                  </a:lnTo>
                  <a:lnTo>
                    <a:pt x="769593" y="2190117"/>
                  </a:lnTo>
                  <a:lnTo>
                    <a:pt x="769600" y="2190117"/>
                  </a:lnTo>
                  <a:lnTo>
                    <a:pt x="769593" y="2190131"/>
                  </a:lnTo>
                  <a:lnTo>
                    <a:pt x="828158" y="2190131"/>
                  </a:lnTo>
                  <a:lnTo>
                    <a:pt x="828151" y="2190117"/>
                  </a:lnTo>
                  <a:lnTo>
                    <a:pt x="828158" y="2190117"/>
                  </a:lnTo>
                  <a:lnTo>
                    <a:pt x="828151" y="2190102"/>
                  </a:lnTo>
                  <a:lnTo>
                    <a:pt x="828158" y="2190102"/>
                  </a:lnTo>
                  <a:close/>
                  <a:moveTo>
                    <a:pt x="974343" y="2129452"/>
                  </a:moveTo>
                  <a:lnTo>
                    <a:pt x="973450" y="2131090"/>
                  </a:lnTo>
                  <a:lnTo>
                    <a:pt x="970022" y="2138393"/>
                  </a:lnTo>
                  <a:lnTo>
                    <a:pt x="945136" y="2190102"/>
                  </a:lnTo>
                  <a:lnTo>
                    <a:pt x="945142" y="2190102"/>
                  </a:lnTo>
                  <a:lnTo>
                    <a:pt x="970022" y="2138408"/>
                  </a:lnTo>
                  <a:lnTo>
                    <a:pt x="973449" y="2131104"/>
                  </a:lnTo>
                  <a:lnTo>
                    <a:pt x="974343" y="2129466"/>
                  </a:lnTo>
                  <a:lnTo>
                    <a:pt x="974344" y="2129469"/>
                  </a:lnTo>
                  <a:lnTo>
                    <a:pt x="974348" y="2129462"/>
                  </a:lnTo>
                  <a:close/>
                  <a:moveTo>
                    <a:pt x="798801" y="2129452"/>
                  </a:moveTo>
                  <a:lnTo>
                    <a:pt x="797907" y="2131090"/>
                  </a:lnTo>
                  <a:lnTo>
                    <a:pt x="797907" y="2131104"/>
                  </a:lnTo>
                  <a:lnTo>
                    <a:pt x="798801" y="2129466"/>
                  </a:lnTo>
                  <a:lnTo>
                    <a:pt x="798802" y="2129467"/>
                  </a:lnTo>
                  <a:lnTo>
                    <a:pt x="798805" y="2129461"/>
                  </a:lnTo>
                  <a:close/>
                  <a:moveTo>
                    <a:pt x="2152763" y="2124399"/>
                  </a:moveTo>
                  <a:lnTo>
                    <a:pt x="2152763" y="2124414"/>
                  </a:lnTo>
                  <a:cubicBezTo>
                    <a:pt x="2152763" y="2134697"/>
                    <a:pt x="2144418" y="2143042"/>
                    <a:pt x="2134137" y="2143042"/>
                  </a:cubicBezTo>
                  <a:lnTo>
                    <a:pt x="2125525" y="2143042"/>
                  </a:lnTo>
                  <a:lnTo>
                    <a:pt x="2125509" y="2143026"/>
                  </a:lnTo>
                  <a:lnTo>
                    <a:pt x="2134137" y="2143026"/>
                  </a:lnTo>
                  <a:cubicBezTo>
                    <a:pt x="2144418" y="2143026"/>
                    <a:pt x="2152763" y="2134681"/>
                    <a:pt x="2152763" y="2124399"/>
                  </a:cubicBezTo>
                  <a:close/>
                  <a:moveTo>
                    <a:pt x="1949504" y="2124399"/>
                  </a:moveTo>
                  <a:lnTo>
                    <a:pt x="1949504" y="2124414"/>
                  </a:lnTo>
                  <a:cubicBezTo>
                    <a:pt x="1949504" y="2134697"/>
                    <a:pt x="1941161" y="2143042"/>
                    <a:pt x="1930728" y="2143042"/>
                  </a:cubicBezTo>
                  <a:lnTo>
                    <a:pt x="1922117" y="2143042"/>
                  </a:lnTo>
                  <a:lnTo>
                    <a:pt x="1922100" y="2143026"/>
                  </a:lnTo>
                  <a:lnTo>
                    <a:pt x="1930728" y="2143026"/>
                  </a:lnTo>
                  <a:cubicBezTo>
                    <a:pt x="1941161" y="2143026"/>
                    <a:pt x="1949504" y="2134681"/>
                    <a:pt x="1949504" y="2124399"/>
                  </a:cubicBezTo>
                  <a:close/>
                  <a:moveTo>
                    <a:pt x="1784543" y="2124399"/>
                  </a:moveTo>
                  <a:cubicBezTo>
                    <a:pt x="1784543" y="2127528"/>
                    <a:pt x="1785288" y="2130510"/>
                    <a:pt x="1786927" y="2133192"/>
                  </a:cubicBezTo>
                  <a:cubicBezTo>
                    <a:pt x="1789461" y="2137960"/>
                    <a:pt x="1794081" y="2141537"/>
                    <a:pt x="1799593" y="2142578"/>
                  </a:cubicBezTo>
                  <a:cubicBezTo>
                    <a:pt x="1800786" y="2142878"/>
                    <a:pt x="1801979" y="2143026"/>
                    <a:pt x="1803319" y="2143026"/>
                  </a:cubicBezTo>
                  <a:lnTo>
                    <a:pt x="1812097" y="2143026"/>
                  </a:lnTo>
                  <a:lnTo>
                    <a:pt x="1812083" y="2143042"/>
                  </a:lnTo>
                  <a:lnTo>
                    <a:pt x="1803319" y="2143042"/>
                  </a:lnTo>
                  <a:cubicBezTo>
                    <a:pt x="1801979" y="2143042"/>
                    <a:pt x="1800786" y="2142893"/>
                    <a:pt x="1799593" y="2142595"/>
                  </a:cubicBezTo>
                  <a:cubicBezTo>
                    <a:pt x="1794081" y="2141551"/>
                    <a:pt x="1789461" y="2137975"/>
                    <a:pt x="1786927" y="2133206"/>
                  </a:cubicBezTo>
                  <a:cubicBezTo>
                    <a:pt x="1785288" y="2130525"/>
                    <a:pt x="1784543" y="2127543"/>
                    <a:pt x="1784543" y="2124414"/>
                  </a:cubicBezTo>
                  <a:close/>
                  <a:moveTo>
                    <a:pt x="364714" y="2123818"/>
                  </a:moveTo>
                  <a:cubicBezTo>
                    <a:pt x="364565" y="2124116"/>
                    <a:pt x="364267" y="2124414"/>
                    <a:pt x="364120" y="2124563"/>
                  </a:cubicBezTo>
                  <a:cubicBezTo>
                    <a:pt x="363523" y="2125607"/>
                    <a:pt x="362927" y="2126203"/>
                    <a:pt x="361884" y="2127096"/>
                  </a:cubicBezTo>
                  <a:lnTo>
                    <a:pt x="361884" y="2127201"/>
                  </a:lnTo>
                  <a:cubicBezTo>
                    <a:pt x="360542" y="2128557"/>
                    <a:pt x="359053" y="2129899"/>
                    <a:pt x="357413" y="2131090"/>
                  </a:cubicBezTo>
                  <a:lnTo>
                    <a:pt x="355775" y="2131820"/>
                  </a:lnTo>
                  <a:cubicBezTo>
                    <a:pt x="355029" y="2131984"/>
                    <a:pt x="354284" y="2132282"/>
                    <a:pt x="353687" y="2132730"/>
                  </a:cubicBezTo>
                  <a:lnTo>
                    <a:pt x="353538" y="2132730"/>
                  </a:lnTo>
                  <a:cubicBezTo>
                    <a:pt x="348620" y="2134964"/>
                    <a:pt x="345193" y="2139882"/>
                    <a:pt x="344895" y="2145396"/>
                  </a:cubicBezTo>
                  <a:lnTo>
                    <a:pt x="344895" y="2145411"/>
                  </a:lnTo>
                  <a:cubicBezTo>
                    <a:pt x="345193" y="2139897"/>
                    <a:pt x="348620" y="2134981"/>
                    <a:pt x="353538" y="2132744"/>
                  </a:cubicBezTo>
                  <a:lnTo>
                    <a:pt x="353687" y="2132744"/>
                  </a:lnTo>
                  <a:cubicBezTo>
                    <a:pt x="354284" y="2132297"/>
                    <a:pt x="355029" y="2131999"/>
                    <a:pt x="355775" y="2131850"/>
                  </a:cubicBezTo>
                  <a:lnTo>
                    <a:pt x="357413" y="2131104"/>
                  </a:lnTo>
                  <a:cubicBezTo>
                    <a:pt x="359053" y="2129914"/>
                    <a:pt x="360542" y="2128572"/>
                    <a:pt x="361884" y="2127230"/>
                  </a:cubicBezTo>
                  <a:lnTo>
                    <a:pt x="361884" y="2127247"/>
                  </a:lnTo>
                  <a:cubicBezTo>
                    <a:pt x="360542" y="2128586"/>
                    <a:pt x="359053" y="2129928"/>
                    <a:pt x="357413" y="2131121"/>
                  </a:cubicBezTo>
                  <a:lnTo>
                    <a:pt x="355775" y="2131865"/>
                  </a:lnTo>
                  <a:cubicBezTo>
                    <a:pt x="355029" y="2132014"/>
                    <a:pt x="354284" y="2132312"/>
                    <a:pt x="353687" y="2132759"/>
                  </a:cubicBezTo>
                  <a:lnTo>
                    <a:pt x="353538" y="2132759"/>
                  </a:lnTo>
                  <a:cubicBezTo>
                    <a:pt x="348620" y="2134994"/>
                    <a:pt x="345193" y="2139911"/>
                    <a:pt x="344895" y="2145426"/>
                  </a:cubicBezTo>
                  <a:lnTo>
                    <a:pt x="344895" y="2238233"/>
                  </a:lnTo>
                  <a:cubicBezTo>
                    <a:pt x="344895" y="2240171"/>
                    <a:pt x="345939" y="2241662"/>
                    <a:pt x="347579" y="2242405"/>
                  </a:cubicBezTo>
                  <a:lnTo>
                    <a:pt x="405247" y="2242405"/>
                  </a:lnTo>
                  <a:cubicBezTo>
                    <a:pt x="406887" y="2241662"/>
                    <a:pt x="407931" y="2240171"/>
                    <a:pt x="407931" y="2238233"/>
                  </a:cubicBezTo>
                  <a:lnTo>
                    <a:pt x="407931" y="2146320"/>
                  </a:lnTo>
                  <a:cubicBezTo>
                    <a:pt x="407931" y="2139615"/>
                    <a:pt x="403460" y="2133654"/>
                    <a:pt x="397051" y="2131865"/>
                  </a:cubicBezTo>
                  <a:lnTo>
                    <a:pt x="395411" y="2131121"/>
                  </a:lnTo>
                  <a:cubicBezTo>
                    <a:pt x="392730" y="2129332"/>
                    <a:pt x="390495" y="2127096"/>
                    <a:pt x="388706" y="2124563"/>
                  </a:cubicBezTo>
                  <a:cubicBezTo>
                    <a:pt x="388408" y="2124414"/>
                    <a:pt x="388259" y="2124116"/>
                    <a:pt x="388110" y="2123818"/>
                  </a:cubicBezTo>
                  <a:close/>
                  <a:moveTo>
                    <a:pt x="546367" y="2123803"/>
                  </a:moveTo>
                  <a:lnTo>
                    <a:pt x="569764" y="2123803"/>
                  </a:lnTo>
                  <a:cubicBezTo>
                    <a:pt x="569912" y="2124101"/>
                    <a:pt x="570062" y="2124399"/>
                    <a:pt x="570359" y="2124548"/>
                  </a:cubicBezTo>
                  <a:cubicBezTo>
                    <a:pt x="572146" y="2127083"/>
                    <a:pt x="574383" y="2129317"/>
                    <a:pt x="577064" y="2131104"/>
                  </a:cubicBezTo>
                  <a:lnTo>
                    <a:pt x="578704" y="2131850"/>
                  </a:lnTo>
                  <a:cubicBezTo>
                    <a:pt x="585111" y="2133639"/>
                    <a:pt x="589581" y="2139599"/>
                    <a:pt x="589581" y="2146306"/>
                  </a:cubicBezTo>
                  <a:lnTo>
                    <a:pt x="589581" y="2146320"/>
                  </a:lnTo>
                  <a:cubicBezTo>
                    <a:pt x="589581" y="2139615"/>
                    <a:pt x="585111" y="2133654"/>
                    <a:pt x="578704" y="2131865"/>
                  </a:cubicBezTo>
                  <a:lnTo>
                    <a:pt x="577064" y="2131121"/>
                  </a:lnTo>
                  <a:cubicBezTo>
                    <a:pt x="574383" y="2129332"/>
                    <a:pt x="572146" y="2127096"/>
                    <a:pt x="570359" y="2124563"/>
                  </a:cubicBezTo>
                  <a:cubicBezTo>
                    <a:pt x="570062" y="2124414"/>
                    <a:pt x="569912" y="2124116"/>
                    <a:pt x="569764" y="2123818"/>
                  </a:cubicBezTo>
                  <a:lnTo>
                    <a:pt x="546367" y="2123818"/>
                  </a:lnTo>
                  <a:cubicBezTo>
                    <a:pt x="546218" y="2123967"/>
                    <a:pt x="546069" y="2124265"/>
                    <a:pt x="545771" y="2124414"/>
                  </a:cubicBezTo>
                  <a:cubicBezTo>
                    <a:pt x="544131" y="2126948"/>
                    <a:pt x="541747" y="2129183"/>
                    <a:pt x="539064" y="2131121"/>
                  </a:cubicBezTo>
                  <a:lnTo>
                    <a:pt x="537426" y="2131865"/>
                  </a:lnTo>
                  <a:cubicBezTo>
                    <a:pt x="531762" y="2133355"/>
                    <a:pt x="527739" y="2138124"/>
                    <a:pt x="526695" y="2143786"/>
                  </a:cubicBezTo>
                  <a:cubicBezTo>
                    <a:pt x="526548" y="2144680"/>
                    <a:pt x="526548" y="2145426"/>
                    <a:pt x="526548" y="2146320"/>
                  </a:cubicBezTo>
                  <a:lnTo>
                    <a:pt x="526548" y="2146306"/>
                  </a:lnTo>
                  <a:cubicBezTo>
                    <a:pt x="526548" y="2145411"/>
                    <a:pt x="526548" y="2144666"/>
                    <a:pt x="526695" y="2143771"/>
                  </a:cubicBezTo>
                  <a:cubicBezTo>
                    <a:pt x="527739" y="2138110"/>
                    <a:pt x="531762" y="2133341"/>
                    <a:pt x="537426" y="2131850"/>
                  </a:cubicBezTo>
                  <a:lnTo>
                    <a:pt x="539064" y="2131104"/>
                  </a:lnTo>
                  <a:cubicBezTo>
                    <a:pt x="541747" y="2129168"/>
                    <a:pt x="544131" y="2126934"/>
                    <a:pt x="545771" y="2124399"/>
                  </a:cubicBezTo>
                  <a:cubicBezTo>
                    <a:pt x="546069" y="2124250"/>
                    <a:pt x="546218" y="2123952"/>
                    <a:pt x="546367" y="2123803"/>
                  </a:cubicBezTo>
                  <a:close/>
                  <a:moveTo>
                    <a:pt x="388110" y="2123803"/>
                  </a:moveTo>
                  <a:cubicBezTo>
                    <a:pt x="388259" y="2124101"/>
                    <a:pt x="388408" y="2124399"/>
                    <a:pt x="388706" y="2124548"/>
                  </a:cubicBezTo>
                  <a:cubicBezTo>
                    <a:pt x="390495" y="2127083"/>
                    <a:pt x="392730" y="2129317"/>
                    <a:pt x="395411" y="2131104"/>
                  </a:cubicBezTo>
                  <a:lnTo>
                    <a:pt x="397051" y="2131850"/>
                  </a:lnTo>
                  <a:cubicBezTo>
                    <a:pt x="403460" y="2133639"/>
                    <a:pt x="407931" y="2139599"/>
                    <a:pt x="407931" y="2146306"/>
                  </a:cubicBezTo>
                  <a:lnTo>
                    <a:pt x="407931" y="2146296"/>
                  </a:lnTo>
                  <a:lnTo>
                    <a:pt x="397058" y="2131850"/>
                  </a:lnTo>
                  <a:lnTo>
                    <a:pt x="395418" y="2131104"/>
                  </a:lnTo>
                  <a:cubicBezTo>
                    <a:pt x="392737" y="2129317"/>
                    <a:pt x="390502" y="2127083"/>
                    <a:pt x="388713" y="2124548"/>
                  </a:cubicBezTo>
                  <a:cubicBezTo>
                    <a:pt x="388415" y="2124399"/>
                    <a:pt x="388266" y="2124101"/>
                    <a:pt x="388117" y="2123803"/>
                  </a:cubicBezTo>
                  <a:close/>
                  <a:moveTo>
                    <a:pt x="546367" y="2123788"/>
                  </a:moveTo>
                  <a:cubicBezTo>
                    <a:pt x="546218" y="2123937"/>
                    <a:pt x="546069" y="2124235"/>
                    <a:pt x="545771" y="2124384"/>
                  </a:cubicBezTo>
                  <a:cubicBezTo>
                    <a:pt x="544131" y="2126917"/>
                    <a:pt x="541747" y="2129153"/>
                    <a:pt x="539064" y="2131090"/>
                  </a:cubicBezTo>
                  <a:cubicBezTo>
                    <a:pt x="541747" y="2129139"/>
                    <a:pt x="544131" y="2126917"/>
                    <a:pt x="545771" y="2124370"/>
                  </a:cubicBezTo>
                  <a:cubicBezTo>
                    <a:pt x="546069" y="2124235"/>
                    <a:pt x="546218" y="2123937"/>
                    <a:pt x="546367" y="2123788"/>
                  </a:cubicBezTo>
                  <a:close/>
                  <a:moveTo>
                    <a:pt x="364714" y="2123788"/>
                  </a:moveTo>
                  <a:cubicBezTo>
                    <a:pt x="364565" y="2124086"/>
                    <a:pt x="364267" y="2124384"/>
                    <a:pt x="364120" y="2124534"/>
                  </a:cubicBezTo>
                  <a:cubicBezTo>
                    <a:pt x="363523" y="2125577"/>
                    <a:pt x="362927" y="2126174"/>
                    <a:pt x="361884" y="2127066"/>
                  </a:cubicBezTo>
                  <a:lnTo>
                    <a:pt x="361884" y="2127083"/>
                  </a:lnTo>
                  <a:lnTo>
                    <a:pt x="361891" y="2127075"/>
                  </a:lnTo>
                  <a:lnTo>
                    <a:pt x="361891" y="2127066"/>
                  </a:lnTo>
                  <a:cubicBezTo>
                    <a:pt x="362934" y="2126174"/>
                    <a:pt x="363530" y="2125577"/>
                    <a:pt x="364127" y="2124534"/>
                  </a:cubicBezTo>
                  <a:cubicBezTo>
                    <a:pt x="364274" y="2124384"/>
                    <a:pt x="364572" y="2124086"/>
                    <a:pt x="364721" y="2123788"/>
                  </a:cubicBezTo>
                  <a:close/>
                  <a:moveTo>
                    <a:pt x="297359" y="2123654"/>
                  </a:moveTo>
                  <a:cubicBezTo>
                    <a:pt x="297508" y="2123952"/>
                    <a:pt x="297806" y="2124250"/>
                    <a:pt x="298104" y="2124548"/>
                  </a:cubicBezTo>
                  <a:cubicBezTo>
                    <a:pt x="299744" y="2127083"/>
                    <a:pt x="301979" y="2129168"/>
                    <a:pt x="304660" y="2130808"/>
                  </a:cubicBezTo>
                  <a:lnTo>
                    <a:pt x="301336" y="2127627"/>
                  </a:lnTo>
                  <a:lnTo>
                    <a:pt x="298111" y="2124548"/>
                  </a:lnTo>
                  <a:cubicBezTo>
                    <a:pt x="297813" y="2124250"/>
                    <a:pt x="297515" y="2123952"/>
                    <a:pt x="297366" y="2123654"/>
                  </a:cubicBezTo>
                  <a:close/>
                  <a:moveTo>
                    <a:pt x="273963" y="2123639"/>
                  </a:moveTo>
                  <a:cubicBezTo>
                    <a:pt x="273814" y="2123937"/>
                    <a:pt x="273516" y="2124235"/>
                    <a:pt x="273218" y="2124534"/>
                  </a:cubicBezTo>
                  <a:cubicBezTo>
                    <a:pt x="273069" y="2124832"/>
                    <a:pt x="272772" y="2125130"/>
                    <a:pt x="272472" y="2125428"/>
                  </a:cubicBezTo>
                  <a:cubicBezTo>
                    <a:pt x="270834" y="2127513"/>
                    <a:pt x="268896" y="2129302"/>
                    <a:pt x="266662" y="2130808"/>
                  </a:cubicBezTo>
                  <a:lnTo>
                    <a:pt x="269384" y="2128295"/>
                  </a:lnTo>
                  <a:lnTo>
                    <a:pt x="272480" y="2125428"/>
                  </a:lnTo>
                  <a:cubicBezTo>
                    <a:pt x="272780" y="2125130"/>
                    <a:pt x="273077" y="2124832"/>
                    <a:pt x="273226" y="2124534"/>
                  </a:cubicBezTo>
                  <a:cubicBezTo>
                    <a:pt x="273524" y="2124235"/>
                    <a:pt x="273822" y="2123937"/>
                    <a:pt x="273971" y="2123639"/>
                  </a:cubicBezTo>
                  <a:close/>
                  <a:moveTo>
                    <a:pt x="587355" y="2122022"/>
                  </a:moveTo>
                  <a:lnTo>
                    <a:pt x="591220" y="2124548"/>
                  </a:lnTo>
                  <a:lnTo>
                    <a:pt x="591368" y="2124548"/>
                  </a:lnTo>
                  <a:lnTo>
                    <a:pt x="591518" y="2124697"/>
                  </a:lnTo>
                  <a:cubicBezTo>
                    <a:pt x="596286" y="2128572"/>
                    <a:pt x="599713" y="2133639"/>
                    <a:pt x="601055" y="2139599"/>
                  </a:cubicBezTo>
                  <a:lnTo>
                    <a:pt x="601055" y="2139615"/>
                  </a:lnTo>
                  <a:cubicBezTo>
                    <a:pt x="599713" y="2133654"/>
                    <a:pt x="596286" y="2128586"/>
                    <a:pt x="591518" y="2124712"/>
                  </a:cubicBezTo>
                  <a:lnTo>
                    <a:pt x="591368" y="2124563"/>
                  </a:lnTo>
                  <a:lnTo>
                    <a:pt x="591220" y="2124563"/>
                  </a:lnTo>
                  <a:cubicBezTo>
                    <a:pt x="590027" y="2123668"/>
                    <a:pt x="588687" y="2122776"/>
                    <a:pt x="587346" y="2122030"/>
                  </a:cubicBezTo>
                  <a:close/>
                  <a:moveTo>
                    <a:pt x="528777" y="2122021"/>
                  </a:moveTo>
                  <a:lnTo>
                    <a:pt x="528782" y="2122030"/>
                  </a:lnTo>
                  <a:cubicBezTo>
                    <a:pt x="524461" y="2124265"/>
                    <a:pt x="520884" y="2127692"/>
                    <a:pt x="518351" y="2131865"/>
                  </a:cubicBezTo>
                  <a:cubicBezTo>
                    <a:pt x="517009" y="2134101"/>
                    <a:pt x="515966" y="2136335"/>
                    <a:pt x="515220" y="2138870"/>
                  </a:cubicBezTo>
                  <a:cubicBezTo>
                    <a:pt x="514477" y="2141253"/>
                    <a:pt x="514178" y="2143786"/>
                    <a:pt x="514178" y="2146320"/>
                  </a:cubicBezTo>
                  <a:lnTo>
                    <a:pt x="514178" y="2146306"/>
                  </a:lnTo>
                  <a:cubicBezTo>
                    <a:pt x="514178" y="2143771"/>
                    <a:pt x="514477" y="2141239"/>
                    <a:pt x="515220" y="2138853"/>
                  </a:cubicBezTo>
                  <a:cubicBezTo>
                    <a:pt x="515966" y="2136321"/>
                    <a:pt x="517009" y="2134086"/>
                    <a:pt x="518351" y="2131850"/>
                  </a:cubicBezTo>
                  <a:close/>
                  <a:moveTo>
                    <a:pt x="496601" y="2121872"/>
                  </a:moveTo>
                  <a:lnTo>
                    <a:pt x="500617" y="2124548"/>
                  </a:lnTo>
                  <a:cubicBezTo>
                    <a:pt x="501661" y="2125443"/>
                    <a:pt x="502704" y="2126337"/>
                    <a:pt x="503597" y="2127379"/>
                  </a:cubicBezTo>
                  <a:cubicBezTo>
                    <a:pt x="508217" y="2132297"/>
                    <a:pt x="511048" y="2138853"/>
                    <a:pt x="511048" y="2146007"/>
                  </a:cubicBezTo>
                  <a:lnTo>
                    <a:pt x="511048" y="2146022"/>
                  </a:lnTo>
                  <a:cubicBezTo>
                    <a:pt x="511048" y="2138870"/>
                    <a:pt x="508217" y="2132312"/>
                    <a:pt x="503597" y="2127396"/>
                  </a:cubicBezTo>
                  <a:cubicBezTo>
                    <a:pt x="502704" y="2126352"/>
                    <a:pt x="501661" y="2125458"/>
                    <a:pt x="500617" y="2124563"/>
                  </a:cubicBezTo>
                  <a:cubicBezTo>
                    <a:pt x="499424" y="2123519"/>
                    <a:pt x="498084" y="2122627"/>
                    <a:pt x="496594" y="2121881"/>
                  </a:cubicBezTo>
                  <a:close/>
                  <a:moveTo>
                    <a:pt x="966596" y="2116785"/>
                  </a:moveTo>
                  <a:lnTo>
                    <a:pt x="982242" y="2116785"/>
                  </a:lnTo>
                  <a:lnTo>
                    <a:pt x="1017707" y="2190102"/>
                  </a:lnTo>
                  <a:lnTo>
                    <a:pt x="1024561" y="2190102"/>
                  </a:lnTo>
                  <a:cubicBezTo>
                    <a:pt x="1033503" y="2190102"/>
                    <a:pt x="1040655" y="2197403"/>
                    <a:pt x="1040655" y="2206194"/>
                  </a:cubicBezTo>
                  <a:lnTo>
                    <a:pt x="1040655" y="2206211"/>
                  </a:lnTo>
                  <a:cubicBezTo>
                    <a:pt x="1040655" y="2197418"/>
                    <a:pt x="1033503" y="2190117"/>
                    <a:pt x="1024561" y="2190117"/>
                  </a:cubicBezTo>
                  <a:lnTo>
                    <a:pt x="1017707" y="2190117"/>
                  </a:lnTo>
                  <a:lnTo>
                    <a:pt x="982242" y="2116799"/>
                  </a:lnTo>
                  <a:lnTo>
                    <a:pt x="966596" y="2116799"/>
                  </a:lnTo>
                  <a:lnTo>
                    <a:pt x="965850" y="2118290"/>
                  </a:lnTo>
                  <a:lnTo>
                    <a:pt x="962870" y="2124548"/>
                  </a:lnTo>
                  <a:lnTo>
                    <a:pt x="931130" y="2190117"/>
                  </a:lnTo>
                  <a:lnTo>
                    <a:pt x="923828" y="2190117"/>
                  </a:lnTo>
                  <a:cubicBezTo>
                    <a:pt x="921592" y="2190117"/>
                    <a:pt x="919506" y="2190711"/>
                    <a:pt x="917568" y="2191606"/>
                  </a:cubicBezTo>
                  <a:cubicBezTo>
                    <a:pt x="913545" y="2193395"/>
                    <a:pt x="910565" y="2196524"/>
                    <a:pt x="909223" y="2200696"/>
                  </a:cubicBezTo>
                  <a:lnTo>
                    <a:pt x="909074" y="2200845"/>
                  </a:lnTo>
                  <a:cubicBezTo>
                    <a:pt x="908331" y="2202485"/>
                    <a:pt x="908032" y="2204272"/>
                    <a:pt x="908032" y="2206211"/>
                  </a:cubicBezTo>
                  <a:lnTo>
                    <a:pt x="908032" y="2206194"/>
                  </a:lnTo>
                  <a:cubicBezTo>
                    <a:pt x="908032" y="2204258"/>
                    <a:pt x="908331" y="2202469"/>
                    <a:pt x="909074" y="2200831"/>
                  </a:cubicBezTo>
                  <a:lnTo>
                    <a:pt x="909223" y="2200681"/>
                  </a:lnTo>
                  <a:cubicBezTo>
                    <a:pt x="910565" y="2196509"/>
                    <a:pt x="913545" y="2193380"/>
                    <a:pt x="917568" y="2191591"/>
                  </a:cubicBezTo>
                  <a:cubicBezTo>
                    <a:pt x="919506" y="2190696"/>
                    <a:pt x="921592" y="2190102"/>
                    <a:pt x="923828" y="2190102"/>
                  </a:cubicBezTo>
                  <a:lnTo>
                    <a:pt x="931130" y="2190102"/>
                  </a:lnTo>
                  <a:lnTo>
                    <a:pt x="962870" y="2124534"/>
                  </a:lnTo>
                  <a:lnTo>
                    <a:pt x="965850" y="2118276"/>
                  </a:lnTo>
                  <a:close/>
                  <a:moveTo>
                    <a:pt x="791052" y="2116785"/>
                  </a:moveTo>
                  <a:lnTo>
                    <a:pt x="806699" y="2116785"/>
                  </a:lnTo>
                  <a:lnTo>
                    <a:pt x="842166" y="2190102"/>
                  </a:lnTo>
                  <a:lnTo>
                    <a:pt x="849020" y="2190102"/>
                  </a:lnTo>
                  <a:cubicBezTo>
                    <a:pt x="853491" y="2190102"/>
                    <a:pt x="857552" y="2191927"/>
                    <a:pt x="860495" y="2194851"/>
                  </a:cubicBezTo>
                  <a:cubicBezTo>
                    <a:pt x="863438" y="2197776"/>
                    <a:pt x="865263" y="2201799"/>
                    <a:pt x="865263" y="2206194"/>
                  </a:cubicBezTo>
                  <a:lnTo>
                    <a:pt x="865263" y="2206211"/>
                  </a:lnTo>
                  <a:cubicBezTo>
                    <a:pt x="865263" y="2197418"/>
                    <a:pt x="857962" y="2190117"/>
                    <a:pt x="849020" y="2190117"/>
                  </a:cubicBezTo>
                  <a:lnTo>
                    <a:pt x="842166" y="2190117"/>
                  </a:lnTo>
                  <a:lnTo>
                    <a:pt x="806699" y="2116799"/>
                  </a:lnTo>
                  <a:lnTo>
                    <a:pt x="791052" y="2116799"/>
                  </a:lnTo>
                  <a:lnTo>
                    <a:pt x="790307" y="2118290"/>
                  </a:lnTo>
                  <a:lnTo>
                    <a:pt x="787327" y="2124548"/>
                  </a:lnTo>
                  <a:lnTo>
                    <a:pt x="755586" y="2190117"/>
                  </a:lnTo>
                  <a:lnTo>
                    <a:pt x="748285" y="2190117"/>
                  </a:lnTo>
                  <a:cubicBezTo>
                    <a:pt x="746049" y="2190117"/>
                    <a:pt x="743963" y="2190711"/>
                    <a:pt x="742025" y="2191606"/>
                  </a:cubicBezTo>
                  <a:cubicBezTo>
                    <a:pt x="738002" y="2193395"/>
                    <a:pt x="735022" y="2196524"/>
                    <a:pt x="733680" y="2200696"/>
                  </a:cubicBezTo>
                  <a:lnTo>
                    <a:pt x="733531" y="2200845"/>
                  </a:lnTo>
                  <a:cubicBezTo>
                    <a:pt x="732787" y="2202485"/>
                    <a:pt x="732489" y="2204272"/>
                    <a:pt x="732489" y="2206211"/>
                  </a:cubicBezTo>
                  <a:lnTo>
                    <a:pt x="732489" y="2206194"/>
                  </a:lnTo>
                  <a:cubicBezTo>
                    <a:pt x="732489" y="2204258"/>
                    <a:pt x="732787" y="2202469"/>
                    <a:pt x="733531" y="2200831"/>
                  </a:cubicBezTo>
                  <a:lnTo>
                    <a:pt x="733680" y="2200681"/>
                  </a:lnTo>
                  <a:cubicBezTo>
                    <a:pt x="735022" y="2196509"/>
                    <a:pt x="738002" y="2193380"/>
                    <a:pt x="742025" y="2191591"/>
                  </a:cubicBezTo>
                  <a:cubicBezTo>
                    <a:pt x="743963" y="2190696"/>
                    <a:pt x="746049" y="2190102"/>
                    <a:pt x="748285" y="2190102"/>
                  </a:cubicBezTo>
                  <a:lnTo>
                    <a:pt x="755586" y="2190102"/>
                  </a:lnTo>
                  <a:lnTo>
                    <a:pt x="787327" y="2124534"/>
                  </a:lnTo>
                  <a:lnTo>
                    <a:pt x="790307" y="2118276"/>
                  </a:lnTo>
                  <a:close/>
                  <a:moveTo>
                    <a:pt x="500021" y="2115443"/>
                  </a:moveTo>
                  <a:lnTo>
                    <a:pt x="500021" y="2115458"/>
                  </a:lnTo>
                  <a:lnTo>
                    <a:pt x="500021" y="2115458"/>
                  </a:lnTo>
                  <a:lnTo>
                    <a:pt x="500021" y="2115472"/>
                  </a:lnTo>
                  <a:cubicBezTo>
                    <a:pt x="499872" y="2116516"/>
                    <a:pt x="499723" y="2117411"/>
                    <a:pt x="499275" y="2118305"/>
                  </a:cubicBezTo>
                  <a:lnTo>
                    <a:pt x="496609" y="2121862"/>
                  </a:lnTo>
                  <a:lnTo>
                    <a:pt x="496601" y="2121872"/>
                  </a:lnTo>
                  <a:lnTo>
                    <a:pt x="496594" y="2121867"/>
                  </a:lnTo>
                  <a:lnTo>
                    <a:pt x="496602" y="2121857"/>
                  </a:lnTo>
                  <a:lnTo>
                    <a:pt x="499275" y="2118290"/>
                  </a:lnTo>
                  <a:lnTo>
                    <a:pt x="500011" y="2115497"/>
                  </a:lnTo>
                  <a:lnTo>
                    <a:pt x="499275" y="2118276"/>
                  </a:lnTo>
                  <a:cubicBezTo>
                    <a:pt x="499723" y="2117381"/>
                    <a:pt x="499872" y="2116487"/>
                    <a:pt x="500021" y="2115443"/>
                  </a:cubicBezTo>
                  <a:close/>
                  <a:moveTo>
                    <a:pt x="525355" y="2115012"/>
                  </a:moveTo>
                  <a:lnTo>
                    <a:pt x="528777" y="2122006"/>
                  </a:lnTo>
                  <a:lnTo>
                    <a:pt x="528782" y="2122016"/>
                  </a:lnTo>
                  <a:lnTo>
                    <a:pt x="528777" y="2122021"/>
                  </a:lnTo>
                  <a:lnTo>
                    <a:pt x="528772" y="2122010"/>
                  </a:lnTo>
                  <a:lnTo>
                    <a:pt x="525355" y="2115027"/>
                  </a:lnTo>
                  <a:close/>
                  <a:moveTo>
                    <a:pt x="590773" y="2114996"/>
                  </a:moveTo>
                  <a:lnTo>
                    <a:pt x="590773" y="2115012"/>
                  </a:lnTo>
                  <a:lnTo>
                    <a:pt x="590773" y="2115013"/>
                  </a:lnTo>
                  <a:lnTo>
                    <a:pt x="590773" y="2115027"/>
                  </a:lnTo>
                  <a:cubicBezTo>
                    <a:pt x="590773" y="2116218"/>
                    <a:pt x="590624" y="2117261"/>
                    <a:pt x="590178" y="2118305"/>
                  </a:cubicBezTo>
                  <a:cubicBezTo>
                    <a:pt x="589731" y="2119349"/>
                    <a:pt x="589135" y="2120241"/>
                    <a:pt x="588389" y="2121136"/>
                  </a:cubicBezTo>
                  <a:lnTo>
                    <a:pt x="587365" y="2122014"/>
                  </a:lnTo>
                  <a:lnTo>
                    <a:pt x="587355" y="2122022"/>
                  </a:lnTo>
                  <a:lnTo>
                    <a:pt x="587346" y="2122016"/>
                  </a:lnTo>
                  <a:lnTo>
                    <a:pt x="587356" y="2122008"/>
                  </a:lnTo>
                  <a:lnTo>
                    <a:pt x="588389" y="2121121"/>
                  </a:lnTo>
                  <a:cubicBezTo>
                    <a:pt x="589135" y="2120227"/>
                    <a:pt x="589731" y="2119332"/>
                    <a:pt x="590178" y="2118290"/>
                  </a:cubicBezTo>
                  <a:lnTo>
                    <a:pt x="590749" y="2115145"/>
                  </a:lnTo>
                  <a:lnTo>
                    <a:pt x="590178" y="2118276"/>
                  </a:lnTo>
                  <a:cubicBezTo>
                    <a:pt x="590624" y="2117232"/>
                    <a:pt x="590773" y="2116188"/>
                    <a:pt x="590773" y="2114996"/>
                  </a:cubicBezTo>
                  <a:close/>
                  <a:moveTo>
                    <a:pt x="525356" y="2114996"/>
                  </a:moveTo>
                  <a:cubicBezTo>
                    <a:pt x="525356" y="2117828"/>
                    <a:pt x="526696" y="2120361"/>
                    <a:pt x="528782" y="2122001"/>
                  </a:cubicBezTo>
                  <a:cubicBezTo>
                    <a:pt x="526696" y="2120376"/>
                    <a:pt x="525356" y="2117843"/>
                    <a:pt x="525356" y="2115012"/>
                  </a:cubicBezTo>
                  <a:close/>
                  <a:moveTo>
                    <a:pt x="355922" y="2111583"/>
                  </a:moveTo>
                  <a:lnTo>
                    <a:pt x="355922" y="2111600"/>
                  </a:lnTo>
                  <a:lnTo>
                    <a:pt x="396753" y="2111600"/>
                  </a:lnTo>
                  <a:lnTo>
                    <a:pt x="396753" y="2111583"/>
                  </a:lnTo>
                  <a:close/>
                  <a:moveTo>
                    <a:pt x="355922" y="2105936"/>
                  </a:moveTo>
                  <a:lnTo>
                    <a:pt x="355922" y="2111569"/>
                  </a:lnTo>
                  <a:lnTo>
                    <a:pt x="355929" y="2111569"/>
                  </a:lnTo>
                  <a:lnTo>
                    <a:pt x="355929" y="2105936"/>
                  </a:lnTo>
                  <a:close/>
                  <a:moveTo>
                    <a:pt x="355922" y="2105907"/>
                  </a:moveTo>
                  <a:lnTo>
                    <a:pt x="355922" y="2105922"/>
                  </a:lnTo>
                  <a:lnTo>
                    <a:pt x="396753" y="2105922"/>
                  </a:lnTo>
                  <a:lnTo>
                    <a:pt x="396753" y="2105907"/>
                  </a:lnTo>
                  <a:close/>
                  <a:moveTo>
                    <a:pt x="265171" y="2105638"/>
                  </a:moveTo>
                  <a:lnTo>
                    <a:pt x="265171" y="2111270"/>
                  </a:lnTo>
                  <a:lnTo>
                    <a:pt x="265171" y="2111287"/>
                  </a:lnTo>
                  <a:lnTo>
                    <a:pt x="265171" y="2111300"/>
                  </a:lnTo>
                  <a:lnTo>
                    <a:pt x="306002" y="2111300"/>
                  </a:lnTo>
                  <a:lnTo>
                    <a:pt x="306002" y="2111287"/>
                  </a:lnTo>
                  <a:lnTo>
                    <a:pt x="306002" y="2111270"/>
                  </a:lnTo>
                  <a:lnTo>
                    <a:pt x="306002" y="2105638"/>
                  </a:lnTo>
                  <a:close/>
                  <a:moveTo>
                    <a:pt x="1358210" y="2099677"/>
                  </a:moveTo>
                  <a:lnTo>
                    <a:pt x="1358210" y="2498268"/>
                  </a:lnTo>
                  <a:lnTo>
                    <a:pt x="1460140" y="2498268"/>
                  </a:lnTo>
                  <a:lnTo>
                    <a:pt x="1460140" y="2099677"/>
                  </a:lnTo>
                  <a:close/>
                  <a:moveTo>
                    <a:pt x="1358210" y="2099647"/>
                  </a:moveTo>
                  <a:lnTo>
                    <a:pt x="1358210" y="2099662"/>
                  </a:lnTo>
                  <a:lnTo>
                    <a:pt x="1460140" y="2099662"/>
                  </a:lnTo>
                  <a:lnTo>
                    <a:pt x="1460140" y="2099647"/>
                  </a:lnTo>
                  <a:close/>
                  <a:moveTo>
                    <a:pt x="1936988" y="2095471"/>
                  </a:moveTo>
                  <a:lnTo>
                    <a:pt x="1901964" y="2130495"/>
                  </a:lnTo>
                  <a:lnTo>
                    <a:pt x="1930728" y="2130495"/>
                  </a:lnTo>
                  <a:cubicBezTo>
                    <a:pt x="1931623" y="2130495"/>
                    <a:pt x="1932517" y="2130346"/>
                    <a:pt x="1933263" y="2129899"/>
                  </a:cubicBezTo>
                  <a:lnTo>
                    <a:pt x="1933412" y="2129899"/>
                  </a:lnTo>
                  <a:cubicBezTo>
                    <a:pt x="1935497" y="2128855"/>
                    <a:pt x="1936988" y="2126770"/>
                    <a:pt x="1936988" y="2124384"/>
                  </a:cubicBezTo>
                  <a:close/>
                  <a:moveTo>
                    <a:pt x="581983" y="2093553"/>
                  </a:moveTo>
                  <a:cubicBezTo>
                    <a:pt x="582578" y="2093553"/>
                    <a:pt x="583174" y="2093553"/>
                    <a:pt x="583770" y="2093702"/>
                  </a:cubicBezTo>
                  <a:lnTo>
                    <a:pt x="590434" y="2099921"/>
                  </a:lnTo>
                  <a:lnTo>
                    <a:pt x="587474" y="2097152"/>
                  </a:lnTo>
                  <a:lnTo>
                    <a:pt x="583777" y="2093702"/>
                  </a:lnTo>
                  <a:lnTo>
                    <a:pt x="582056" y="2093559"/>
                  </a:lnTo>
                  <a:close/>
                  <a:moveTo>
                    <a:pt x="534298" y="2093538"/>
                  </a:moveTo>
                  <a:lnTo>
                    <a:pt x="581983" y="2093538"/>
                  </a:lnTo>
                  <a:lnTo>
                    <a:pt x="583704" y="2093682"/>
                  </a:lnTo>
                  <a:lnTo>
                    <a:pt x="583777" y="2093687"/>
                  </a:lnTo>
                  <a:lnTo>
                    <a:pt x="586807" y="2096521"/>
                  </a:lnTo>
                  <a:lnTo>
                    <a:pt x="590476" y="2099945"/>
                  </a:lnTo>
                  <a:lnTo>
                    <a:pt x="590477" y="2099955"/>
                  </a:lnTo>
                  <a:lnTo>
                    <a:pt x="590773" y="2102331"/>
                  </a:lnTo>
                  <a:lnTo>
                    <a:pt x="590492" y="2100089"/>
                  </a:lnTo>
                  <a:lnTo>
                    <a:pt x="590773" y="2102346"/>
                  </a:lnTo>
                  <a:lnTo>
                    <a:pt x="590773" y="2102360"/>
                  </a:lnTo>
                  <a:cubicBezTo>
                    <a:pt x="590773" y="2101615"/>
                    <a:pt x="590624" y="2100720"/>
                    <a:pt x="590476" y="2099975"/>
                  </a:cubicBezTo>
                  <a:cubicBezTo>
                    <a:pt x="589583" y="2096846"/>
                    <a:pt x="586898" y="2094462"/>
                    <a:pt x="583770" y="2093717"/>
                  </a:cubicBezTo>
                  <a:cubicBezTo>
                    <a:pt x="583174" y="2093568"/>
                    <a:pt x="582578" y="2093568"/>
                    <a:pt x="581983" y="2093568"/>
                  </a:cubicBezTo>
                  <a:lnTo>
                    <a:pt x="534298" y="2093568"/>
                  </a:lnTo>
                  <a:cubicBezTo>
                    <a:pt x="529379" y="2093568"/>
                    <a:pt x="525356" y="2097591"/>
                    <a:pt x="525356" y="2102360"/>
                  </a:cubicBezTo>
                  <a:lnTo>
                    <a:pt x="525356" y="2102346"/>
                  </a:lnTo>
                  <a:cubicBezTo>
                    <a:pt x="525356" y="2097577"/>
                    <a:pt x="529379" y="2093553"/>
                    <a:pt x="534298" y="2093553"/>
                  </a:cubicBezTo>
                  <a:cubicBezTo>
                    <a:pt x="529379" y="2093553"/>
                    <a:pt x="525356" y="2097562"/>
                    <a:pt x="525356" y="2102331"/>
                  </a:cubicBezTo>
                  <a:cubicBezTo>
                    <a:pt x="525356" y="2097562"/>
                    <a:pt x="529379" y="2093538"/>
                    <a:pt x="534298" y="2093538"/>
                  </a:cubicBezTo>
                  <a:close/>
                  <a:moveTo>
                    <a:pt x="480948" y="2093240"/>
                  </a:moveTo>
                  <a:lnTo>
                    <a:pt x="491082" y="2093240"/>
                  </a:lnTo>
                  <a:cubicBezTo>
                    <a:pt x="491975" y="2093240"/>
                    <a:pt x="493018" y="2093389"/>
                    <a:pt x="493764" y="2093687"/>
                  </a:cubicBezTo>
                  <a:cubicBezTo>
                    <a:pt x="496744" y="2094582"/>
                    <a:pt x="498980" y="2096966"/>
                    <a:pt x="499724" y="2099945"/>
                  </a:cubicBezTo>
                  <a:cubicBezTo>
                    <a:pt x="499873" y="2100691"/>
                    <a:pt x="500022" y="2101436"/>
                    <a:pt x="500022" y="2102182"/>
                  </a:cubicBezTo>
                  <a:lnTo>
                    <a:pt x="500022" y="2102196"/>
                  </a:lnTo>
                  <a:lnTo>
                    <a:pt x="500022" y="2102211"/>
                  </a:lnTo>
                  <a:cubicBezTo>
                    <a:pt x="500022" y="2101466"/>
                    <a:pt x="499873" y="2100720"/>
                    <a:pt x="499724" y="2099975"/>
                  </a:cubicBezTo>
                  <a:cubicBezTo>
                    <a:pt x="498980" y="2096995"/>
                    <a:pt x="496744" y="2094611"/>
                    <a:pt x="493764" y="2093717"/>
                  </a:cubicBezTo>
                  <a:cubicBezTo>
                    <a:pt x="493018" y="2093419"/>
                    <a:pt x="491975" y="2093270"/>
                    <a:pt x="491082" y="2093270"/>
                  </a:cubicBezTo>
                  <a:lnTo>
                    <a:pt x="480933" y="2093270"/>
                  </a:lnTo>
                  <a:lnTo>
                    <a:pt x="480918" y="2093270"/>
                  </a:lnTo>
                  <a:lnTo>
                    <a:pt x="480933" y="2093255"/>
                  </a:lnTo>
                  <a:close/>
                  <a:moveTo>
                    <a:pt x="1632879" y="2091928"/>
                  </a:moveTo>
                  <a:lnTo>
                    <a:pt x="1577563" y="2147244"/>
                  </a:lnTo>
                  <a:lnTo>
                    <a:pt x="1577563" y="2148674"/>
                  </a:lnTo>
                  <a:cubicBezTo>
                    <a:pt x="1577563" y="2149867"/>
                    <a:pt x="1578011" y="2150909"/>
                    <a:pt x="1578608" y="2151803"/>
                  </a:cubicBezTo>
                  <a:cubicBezTo>
                    <a:pt x="1579502" y="2152847"/>
                    <a:pt x="1580841" y="2153592"/>
                    <a:pt x="1582332" y="2153592"/>
                  </a:cubicBezTo>
                  <a:lnTo>
                    <a:pt x="1645962" y="2153592"/>
                  </a:lnTo>
                  <a:cubicBezTo>
                    <a:pt x="1648196" y="2153592"/>
                    <a:pt x="1650134" y="2152102"/>
                    <a:pt x="1650580" y="2150016"/>
                  </a:cubicBezTo>
                  <a:cubicBezTo>
                    <a:pt x="1650880" y="2149569"/>
                    <a:pt x="1650880" y="2149122"/>
                    <a:pt x="1650880" y="2148674"/>
                  </a:cubicBezTo>
                  <a:lnTo>
                    <a:pt x="1650880" y="2096846"/>
                  </a:lnTo>
                  <a:cubicBezTo>
                    <a:pt x="1650880" y="2095504"/>
                    <a:pt x="1650283" y="2094164"/>
                    <a:pt x="1649240" y="2093419"/>
                  </a:cubicBezTo>
                  <a:cubicBezTo>
                    <a:pt x="1649240" y="2093270"/>
                    <a:pt x="1649091" y="2093121"/>
                    <a:pt x="1648941" y="2092972"/>
                  </a:cubicBezTo>
                  <a:cubicBezTo>
                    <a:pt x="1648196" y="2092375"/>
                    <a:pt x="1647154" y="2091928"/>
                    <a:pt x="1645962" y="2091928"/>
                  </a:cubicBezTo>
                  <a:close/>
                  <a:moveTo>
                    <a:pt x="1582332" y="2091928"/>
                  </a:moveTo>
                  <a:cubicBezTo>
                    <a:pt x="1580096" y="2091928"/>
                    <a:pt x="1578458" y="2093270"/>
                    <a:pt x="1577862" y="2095357"/>
                  </a:cubicBezTo>
                  <a:cubicBezTo>
                    <a:pt x="1577712" y="2095804"/>
                    <a:pt x="1577563" y="2096250"/>
                    <a:pt x="1577563" y="2096846"/>
                  </a:cubicBezTo>
                  <a:lnTo>
                    <a:pt x="1577563" y="2129778"/>
                  </a:lnTo>
                  <a:lnTo>
                    <a:pt x="1615414" y="2091928"/>
                  </a:lnTo>
                  <a:close/>
                  <a:moveTo>
                    <a:pt x="1645962" y="2091913"/>
                  </a:moveTo>
                  <a:cubicBezTo>
                    <a:pt x="1647154" y="2091913"/>
                    <a:pt x="1648196" y="2092360"/>
                    <a:pt x="1648941" y="2092957"/>
                  </a:cubicBezTo>
                  <a:cubicBezTo>
                    <a:pt x="1649091" y="2093106"/>
                    <a:pt x="1649240" y="2093255"/>
                    <a:pt x="1649240" y="2093404"/>
                  </a:cubicBezTo>
                  <a:cubicBezTo>
                    <a:pt x="1650283" y="2094149"/>
                    <a:pt x="1650880" y="2095491"/>
                    <a:pt x="1650880" y="2096831"/>
                  </a:cubicBezTo>
                  <a:lnTo>
                    <a:pt x="1650880" y="2096830"/>
                  </a:lnTo>
                  <a:lnTo>
                    <a:pt x="1649241" y="2093404"/>
                  </a:lnTo>
                  <a:cubicBezTo>
                    <a:pt x="1649241" y="2093255"/>
                    <a:pt x="1649092" y="2093106"/>
                    <a:pt x="1648942" y="2092957"/>
                  </a:cubicBezTo>
                  <a:cubicBezTo>
                    <a:pt x="1648197" y="2092360"/>
                    <a:pt x="1647155" y="2091913"/>
                    <a:pt x="1645962" y="2091913"/>
                  </a:cubicBezTo>
                  <a:close/>
                  <a:moveTo>
                    <a:pt x="1582332" y="2091898"/>
                  </a:moveTo>
                  <a:cubicBezTo>
                    <a:pt x="1580096" y="2091898"/>
                    <a:pt x="1578458" y="2093240"/>
                    <a:pt x="1577862" y="2095326"/>
                  </a:cubicBezTo>
                  <a:cubicBezTo>
                    <a:pt x="1577712" y="2095773"/>
                    <a:pt x="1577563" y="2096220"/>
                    <a:pt x="1577563" y="2096816"/>
                  </a:cubicBezTo>
                  <a:lnTo>
                    <a:pt x="1577563" y="2096831"/>
                  </a:lnTo>
                  <a:lnTo>
                    <a:pt x="1577564" y="2096826"/>
                  </a:lnTo>
                  <a:lnTo>
                    <a:pt x="1577564" y="2096816"/>
                  </a:lnTo>
                  <a:cubicBezTo>
                    <a:pt x="1577564" y="2096220"/>
                    <a:pt x="1577713" y="2095773"/>
                    <a:pt x="1577863" y="2095326"/>
                  </a:cubicBezTo>
                  <a:cubicBezTo>
                    <a:pt x="1578459" y="2093240"/>
                    <a:pt x="1580097" y="2091898"/>
                    <a:pt x="1582333" y="2091898"/>
                  </a:cubicBezTo>
                  <a:close/>
                  <a:moveTo>
                    <a:pt x="173973" y="2090573"/>
                  </a:moveTo>
                  <a:cubicBezTo>
                    <a:pt x="174271" y="2090573"/>
                    <a:pt x="174569" y="2090573"/>
                    <a:pt x="174718" y="2090870"/>
                  </a:cubicBezTo>
                  <a:cubicBezTo>
                    <a:pt x="175165" y="2091021"/>
                    <a:pt x="175464" y="2091466"/>
                    <a:pt x="175464" y="2092062"/>
                  </a:cubicBezTo>
                  <a:lnTo>
                    <a:pt x="175464" y="2092050"/>
                  </a:lnTo>
                  <a:lnTo>
                    <a:pt x="174726" y="2090870"/>
                  </a:lnTo>
                  <a:lnTo>
                    <a:pt x="174152" y="2090641"/>
                  </a:lnTo>
                  <a:close/>
                  <a:moveTo>
                    <a:pt x="1298453" y="2069129"/>
                  </a:moveTo>
                  <a:cubicBezTo>
                    <a:pt x="1296517" y="2071514"/>
                    <a:pt x="1294281" y="2074196"/>
                    <a:pt x="1291897" y="2077027"/>
                  </a:cubicBezTo>
                  <a:cubicBezTo>
                    <a:pt x="1290407" y="2078667"/>
                    <a:pt x="1288918" y="2080454"/>
                    <a:pt x="1287278" y="2082392"/>
                  </a:cubicBezTo>
                  <a:cubicBezTo>
                    <a:pt x="1285640" y="2084328"/>
                    <a:pt x="1283851" y="2086415"/>
                    <a:pt x="1282062" y="2088650"/>
                  </a:cubicBezTo>
                  <a:cubicBezTo>
                    <a:pt x="1281915" y="2088799"/>
                    <a:pt x="1281766" y="2089097"/>
                    <a:pt x="1281468" y="2089395"/>
                  </a:cubicBezTo>
                  <a:cubicBezTo>
                    <a:pt x="1279380" y="2091928"/>
                    <a:pt x="1277295" y="2094611"/>
                    <a:pt x="1275209" y="2097442"/>
                  </a:cubicBezTo>
                  <a:cubicBezTo>
                    <a:pt x="1260309" y="2116889"/>
                    <a:pt x="1243805" y="2143265"/>
                    <a:pt x="1234939" y="2177967"/>
                  </a:cubicBezTo>
                  <a:lnTo>
                    <a:pt x="1228521" y="2236422"/>
                  </a:lnTo>
                  <a:lnTo>
                    <a:pt x="1228521" y="2236416"/>
                  </a:lnTo>
                  <a:lnTo>
                    <a:pt x="1228521" y="2236425"/>
                  </a:lnTo>
                  <a:lnTo>
                    <a:pt x="1228521" y="2236431"/>
                  </a:lnTo>
                  <a:lnTo>
                    <a:pt x="1228521" y="2236440"/>
                  </a:lnTo>
                  <a:cubicBezTo>
                    <a:pt x="1229061" y="2258129"/>
                    <a:pt x="1232665" y="2282074"/>
                    <a:pt x="1240489" y="2308450"/>
                  </a:cubicBezTo>
                  <a:cubicBezTo>
                    <a:pt x="1244662" y="2322308"/>
                    <a:pt x="1249133" y="2336317"/>
                    <a:pt x="1253305" y="2350174"/>
                  </a:cubicBezTo>
                  <a:cubicBezTo>
                    <a:pt x="1261351" y="2375508"/>
                    <a:pt x="1268951" y="2400394"/>
                    <a:pt x="1275209" y="2423939"/>
                  </a:cubicBezTo>
                  <a:cubicBezTo>
                    <a:pt x="1277593" y="2433027"/>
                    <a:pt x="1279679" y="2441820"/>
                    <a:pt x="1281468" y="2450463"/>
                  </a:cubicBezTo>
                  <a:cubicBezTo>
                    <a:pt x="1284597" y="2465662"/>
                    <a:pt x="1286682" y="2480118"/>
                    <a:pt x="1287427" y="2493678"/>
                  </a:cubicBezTo>
                  <a:cubicBezTo>
                    <a:pt x="1287577" y="2495318"/>
                    <a:pt x="1287726" y="2496808"/>
                    <a:pt x="1287726" y="2498297"/>
                  </a:cubicBezTo>
                  <a:lnTo>
                    <a:pt x="1287726" y="2498297"/>
                  </a:lnTo>
                  <a:cubicBezTo>
                    <a:pt x="1287726" y="2496808"/>
                    <a:pt x="1287577" y="2495318"/>
                    <a:pt x="1287427" y="2493678"/>
                  </a:cubicBezTo>
                  <a:cubicBezTo>
                    <a:pt x="1286682" y="2480118"/>
                    <a:pt x="1284597" y="2465662"/>
                    <a:pt x="1281469" y="2450463"/>
                  </a:cubicBezTo>
                  <a:cubicBezTo>
                    <a:pt x="1279680" y="2441820"/>
                    <a:pt x="1277594" y="2433027"/>
                    <a:pt x="1275209" y="2423939"/>
                  </a:cubicBezTo>
                  <a:cubicBezTo>
                    <a:pt x="1268952" y="2400394"/>
                    <a:pt x="1261352" y="2375508"/>
                    <a:pt x="1253306" y="2350174"/>
                  </a:cubicBezTo>
                  <a:cubicBezTo>
                    <a:pt x="1249134" y="2336317"/>
                    <a:pt x="1244663" y="2322308"/>
                    <a:pt x="1240490" y="2308450"/>
                  </a:cubicBezTo>
                  <a:cubicBezTo>
                    <a:pt x="1232666" y="2282074"/>
                    <a:pt x="1229062" y="2258129"/>
                    <a:pt x="1228521" y="2236440"/>
                  </a:cubicBezTo>
                  <a:lnTo>
                    <a:pt x="1228521" y="2236434"/>
                  </a:lnTo>
                  <a:lnTo>
                    <a:pt x="1228521" y="2236431"/>
                  </a:lnTo>
                  <a:lnTo>
                    <a:pt x="1228521" y="2236422"/>
                  </a:lnTo>
                  <a:lnTo>
                    <a:pt x="1240489" y="2308421"/>
                  </a:lnTo>
                  <a:cubicBezTo>
                    <a:pt x="1244662" y="2322279"/>
                    <a:pt x="1249133" y="2336287"/>
                    <a:pt x="1253305" y="2350145"/>
                  </a:cubicBezTo>
                  <a:cubicBezTo>
                    <a:pt x="1261351" y="2375478"/>
                    <a:pt x="1268951" y="2400365"/>
                    <a:pt x="1275209" y="2423909"/>
                  </a:cubicBezTo>
                  <a:cubicBezTo>
                    <a:pt x="1277593" y="2432998"/>
                    <a:pt x="1279679" y="2441790"/>
                    <a:pt x="1281468" y="2450434"/>
                  </a:cubicBezTo>
                  <a:cubicBezTo>
                    <a:pt x="1284597" y="2465633"/>
                    <a:pt x="1286682" y="2480089"/>
                    <a:pt x="1287427" y="2493648"/>
                  </a:cubicBezTo>
                  <a:cubicBezTo>
                    <a:pt x="1287577" y="2495288"/>
                    <a:pt x="1287726" y="2496777"/>
                    <a:pt x="1287726" y="2498268"/>
                  </a:cubicBezTo>
                  <a:lnTo>
                    <a:pt x="1344800" y="2498268"/>
                  </a:lnTo>
                  <a:lnTo>
                    <a:pt x="1344800" y="2069129"/>
                  </a:lnTo>
                  <a:close/>
                  <a:moveTo>
                    <a:pt x="1238834" y="2069129"/>
                  </a:moveTo>
                  <a:lnTo>
                    <a:pt x="1238842" y="2069129"/>
                  </a:lnTo>
                  <a:lnTo>
                    <a:pt x="1235124" y="2075968"/>
                  </a:lnTo>
                  <a:cubicBezTo>
                    <a:pt x="1219179" y="2105027"/>
                    <a:pt x="1202045" y="2136619"/>
                    <a:pt x="1199063" y="2185348"/>
                  </a:cubicBezTo>
                  <a:cubicBezTo>
                    <a:pt x="1198914" y="2185795"/>
                    <a:pt x="1198914" y="2186093"/>
                    <a:pt x="1198914" y="2186540"/>
                  </a:cubicBezTo>
                  <a:lnTo>
                    <a:pt x="1198765" y="2195319"/>
                  </a:lnTo>
                  <a:lnTo>
                    <a:pt x="1198765" y="2195316"/>
                  </a:lnTo>
                  <a:cubicBezTo>
                    <a:pt x="1198618" y="2192336"/>
                    <a:pt x="1198765" y="2189356"/>
                    <a:pt x="1198914" y="2186524"/>
                  </a:cubicBezTo>
                  <a:cubicBezTo>
                    <a:pt x="1198914" y="2186077"/>
                    <a:pt x="1198914" y="2185780"/>
                    <a:pt x="1199063" y="2185333"/>
                  </a:cubicBezTo>
                  <a:cubicBezTo>
                    <a:pt x="1200554" y="2160969"/>
                    <a:pt x="1205584" y="2140889"/>
                    <a:pt x="1212234" y="2123267"/>
                  </a:cubicBezTo>
                  <a:cubicBezTo>
                    <a:pt x="1218882" y="2105646"/>
                    <a:pt x="1227151" y="2090484"/>
                    <a:pt x="1235124" y="2075954"/>
                  </a:cubicBezTo>
                  <a:close/>
                  <a:moveTo>
                    <a:pt x="1282050" y="2069114"/>
                  </a:moveTo>
                  <a:lnTo>
                    <a:pt x="1282038" y="2069129"/>
                  </a:lnTo>
                  <a:lnTo>
                    <a:pt x="1253007" y="2069129"/>
                  </a:lnTo>
                  <a:cubicBezTo>
                    <a:pt x="1250771" y="2073450"/>
                    <a:pt x="1248387" y="2077772"/>
                    <a:pt x="1246153" y="2081945"/>
                  </a:cubicBezTo>
                  <a:cubicBezTo>
                    <a:pt x="1229613" y="2112045"/>
                    <a:pt x="1211731" y="2144680"/>
                    <a:pt x="1211285" y="2198178"/>
                  </a:cubicBezTo>
                  <a:lnTo>
                    <a:pt x="1211285" y="2198447"/>
                  </a:lnTo>
                  <a:lnTo>
                    <a:pt x="1218122" y="2263251"/>
                  </a:lnTo>
                  <a:lnTo>
                    <a:pt x="1216048" y="2234241"/>
                  </a:lnTo>
                  <a:cubicBezTo>
                    <a:pt x="1215899" y="2232153"/>
                    <a:pt x="1215899" y="2230068"/>
                    <a:pt x="1215899" y="2227981"/>
                  </a:cubicBezTo>
                  <a:lnTo>
                    <a:pt x="1215899" y="2227966"/>
                  </a:lnTo>
                  <a:cubicBezTo>
                    <a:pt x="1215899" y="2230053"/>
                    <a:pt x="1215899" y="2232139"/>
                    <a:pt x="1216048" y="2234226"/>
                  </a:cubicBezTo>
                  <a:lnTo>
                    <a:pt x="1218127" y="2263302"/>
                  </a:lnTo>
                  <a:lnTo>
                    <a:pt x="1218132" y="2263354"/>
                  </a:lnTo>
                  <a:lnTo>
                    <a:pt x="1218133" y="2263369"/>
                  </a:lnTo>
                  <a:lnTo>
                    <a:pt x="1218136" y="2263401"/>
                  </a:lnTo>
                  <a:lnTo>
                    <a:pt x="1218139" y="2263447"/>
                  </a:lnTo>
                  <a:lnTo>
                    <a:pt x="1218133" y="2263384"/>
                  </a:lnTo>
                  <a:lnTo>
                    <a:pt x="1218132" y="2263377"/>
                  </a:lnTo>
                  <a:lnTo>
                    <a:pt x="1218133" y="2263384"/>
                  </a:lnTo>
                  <a:lnTo>
                    <a:pt x="1218129" y="2263354"/>
                  </a:lnTo>
                  <a:lnTo>
                    <a:pt x="1218127" y="2263327"/>
                  </a:lnTo>
                  <a:lnTo>
                    <a:pt x="1211285" y="2198476"/>
                  </a:lnTo>
                  <a:lnTo>
                    <a:pt x="1211285" y="2198467"/>
                  </a:lnTo>
                  <a:lnTo>
                    <a:pt x="1211285" y="2198460"/>
                  </a:lnTo>
                  <a:lnTo>
                    <a:pt x="1211285" y="2198476"/>
                  </a:lnTo>
                  <a:cubicBezTo>
                    <a:pt x="1211134" y="2217252"/>
                    <a:pt x="1213073" y="2238711"/>
                    <a:pt x="1218138" y="2263447"/>
                  </a:cubicBezTo>
                  <a:lnTo>
                    <a:pt x="1218228" y="2263860"/>
                  </a:lnTo>
                  <a:lnTo>
                    <a:pt x="1218250" y="2263958"/>
                  </a:lnTo>
                  <a:lnTo>
                    <a:pt x="1218139" y="2263447"/>
                  </a:lnTo>
                  <a:lnTo>
                    <a:pt x="1218201" y="2263720"/>
                  </a:lnTo>
                  <a:lnTo>
                    <a:pt x="1218246" y="2263928"/>
                  </a:lnTo>
                  <a:lnTo>
                    <a:pt x="1218307" y="2264195"/>
                  </a:lnTo>
                  <a:lnTo>
                    <a:pt x="1218263" y="2263993"/>
                  </a:lnTo>
                  <a:lnTo>
                    <a:pt x="1224097" y="2289675"/>
                  </a:lnTo>
                  <a:cubicBezTo>
                    <a:pt x="1224246" y="2290120"/>
                    <a:pt x="1224396" y="2290717"/>
                    <a:pt x="1224545" y="2291164"/>
                  </a:cubicBezTo>
                  <a:cubicBezTo>
                    <a:pt x="1226035" y="2296678"/>
                    <a:pt x="1227672" y="2302489"/>
                    <a:pt x="1229464" y="2308450"/>
                  </a:cubicBezTo>
                  <a:lnTo>
                    <a:pt x="1231201" y="2314310"/>
                  </a:lnTo>
                  <a:lnTo>
                    <a:pt x="1232289" y="2317972"/>
                  </a:lnTo>
                  <a:lnTo>
                    <a:pt x="1232734" y="2319531"/>
                  </a:lnTo>
                  <a:lnTo>
                    <a:pt x="1232891" y="2320074"/>
                  </a:lnTo>
                  <a:lnTo>
                    <a:pt x="1251283" y="2385932"/>
                  </a:lnTo>
                  <a:lnTo>
                    <a:pt x="1251269" y="2385888"/>
                  </a:lnTo>
                  <a:lnTo>
                    <a:pt x="1251308" y="2386028"/>
                  </a:lnTo>
                  <a:lnTo>
                    <a:pt x="1251327" y="2386089"/>
                  </a:lnTo>
                  <a:lnTo>
                    <a:pt x="1251368" y="2386236"/>
                  </a:lnTo>
                  <a:lnTo>
                    <a:pt x="1251312" y="2386056"/>
                  </a:lnTo>
                  <a:lnTo>
                    <a:pt x="1251319" y="2386081"/>
                  </a:lnTo>
                  <a:lnTo>
                    <a:pt x="1251367" y="2386236"/>
                  </a:lnTo>
                  <a:lnTo>
                    <a:pt x="1251392" y="2386347"/>
                  </a:lnTo>
                  <a:lnTo>
                    <a:pt x="1251396" y="2386362"/>
                  </a:lnTo>
                  <a:lnTo>
                    <a:pt x="1251384" y="2386309"/>
                  </a:lnTo>
                  <a:lnTo>
                    <a:pt x="1251379" y="2386287"/>
                  </a:lnTo>
                  <a:lnTo>
                    <a:pt x="1251379" y="2386288"/>
                  </a:lnTo>
                  <a:lnTo>
                    <a:pt x="1251368" y="2386236"/>
                  </a:lnTo>
                  <a:lnTo>
                    <a:pt x="1251385" y="2386297"/>
                  </a:lnTo>
                  <a:lnTo>
                    <a:pt x="1251397" y="2386351"/>
                  </a:lnTo>
                  <a:lnTo>
                    <a:pt x="1251415" y="2386418"/>
                  </a:lnTo>
                  <a:lnTo>
                    <a:pt x="1251403" y="2386362"/>
                  </a:lnTo>
                  <a:lnTo>
                    <a:pt x="1266940" y="2442752"/>
                  </a:lnTo>
                  <a:cubicBezTo>
                    <a:pt x="1271113" y="2460783"/>
                    <a:pt x="1274018" y="2477882"/>
                    <a:pt x="1274911" y="2493678"/>
                  </a:cubicBezTo>
                  <a:lnTo>
                    <a:pt x="1275207" y="2498268"/>
                  </a:lnTo>
                  <a:lnTo>
                    <a:pt x="1275203" y="2498268"/>
                  </a:lnTo>
                  <a:lnTo>
                    <a:pt x="1275202" y="2498268"/>
                  </a:lnTo>
                  <a:lnTo>
                    <a:pt x="1275203" y="2498283"/>
                  </a:lnTo>
                  <a:lnTo>
                    <a:pt x="1275207" y="2498283"/>
                  </a:lnTo>
                  <a:lnTo>
                    <a:pt x="1275208" y="2498283"/>
                  </a:lnTo>
                  <a:lnTo>
                    <a:pt x="1275209" y="2498283"/>
                  </a:lnTo>
                  <a:lnTo>
                    <a:pt x="1275207" y="2498268"/>
                  </a:lnTo>
                  <a:lnTo>
                    <a:pt x="1275208" y="2498268"/>
                  </a:lnTo>
                  <a:lnTo>
                    <a:pt x="1274911" y="2493663"/>
                  </a:lnTo>
                  <a:cubicBezTo>
                    <a:pt x="1274018" y="2477867"/>
                    <a:pt x="1271113" y="2460767"/>
                    <a:pt x="1266940" y="2442736"/>
                  </a:cubicBezTo>
                  <a:lnTo>
                    <a:pt x="1251386" y="2386287"/>
                  </a:lnTo>
                  <a:lnTo>
                    <a:pt x="1251372" y="2386224"/>
                  </a:lnTo>
                  <a:lnTo>
                    <a:pt x="1251367" y="2386207"/>
                  </a:lnTo>
                  <a:lnTo>
                    <a:pt x="1251359" y="2386179"/>
                  </a:lnTo>
                  <a:lnTo>
                    <a:pt x="1251324" y="2386065"/>
                  </a:lnTo>
                  <a:lnTo>
                    <a:pt x="1232891" y="2320059"/>
                  </a:lnTo>
                  <a:cubicBezTo>
                    <a:pt x="1232741" y="2319313"/>
                    <a:pt x="1232441" y="2318717"/>
                    <a:pt x="1232292" y="2317972"/>
                  </a:cubicBezTo>
                  <a:cubicBezTo>
                    <a:pt x="1231399" y="2314843"/>
                    <a:pt x="1230355" y="2311565"/>
                    <a:pt x="1229464" y="2308436"/>
                  </a:cubicBezTo>
                  <a:cubicBezTo>
                    <a:pt x="1227672" y="2302474"/>
                    <a:pt x="1226035" y="2296663"/>
                    <a:pt x="1224545" y="2291149"/>
                  </a:cubicBezTo>
                  <a:cubicBezTo>
                    <a:pt x="1224396" y="2290702"/>
                    <a:pt x="1224246" y="2290107"/>
                    <a:pt x="1224097" y="2289660"/>
                  </a:cubicBezTo>
                  <a:lnTo>
                    <a:pt x="1218201" y="2263705"/>
                  </a:lnTo>
                  <a:lnTo>
                    <a:pt x="1218151" y="2263473"/>
                  </a:lnTo>
                  <a:lnTo>
                    <a:pt x="1218138" y="2263417"/>
                  </a:lnTo>
                  <a:cubicBezTo>
                    <a:pt x="1216797" y="2253285"/>
                    <a:pt x="1216051" y="2243449"/>
                    <a:pt x="1216051" y="2234209"/>
                  </a:cubicBezTo>
                  <a:cubicBezTo>
                    <a:pt x="1215902" y="2232124"/>
                    <a:pt x="1215902" y="2230039"/>
                    <a:pt x="1215902" y="2227951"/>
                  </a:cubicBezTo>
                  <a:lnTo>
                    <a:pt x="1215902" y="2225150"/>
                  </a:lnTo>
                  <a:lnTo>
                    <a:pt x="1222946" y="2175506"/>
                  </a:lnTo>
                  <a:lnTo>
                    <a:pt x="1222938" y="2175532"/>
                  </a:lnTo>
                  <a:lnTo>
                    <a:pt x="1223618" y="2170734"/>
                  </a:lnTo>
                  <a:lnTo>
                    <a:pt x="1226941" y="2162352"/>
                  </a:lnTo>
                  <a:lnTo>
                    <a:pt x="1226905" y="2162479"/>
                  </a:lnTo>
                  <a:lnTo>
                    <a:pt x="1235912" y="2139775"/>
                  </a:lnTo>
                  <a:lnTo>
                    <a:pt x="1235873" y="2139844"/>
                  </a:lnTo>
                  <a:lnTo>
                    <a:pt x="1240881" y="2127216"/>
                  </a:lnTo>
                  <a:cubicBezTo>
                    <a:pt x="1247614" y="2114419"/>
                    <a:pt x="1255023" y="2103280"/>
                    <a:pt x="1262191" y="2093645"/>
                  </a:cubicBezTo>
                  <a:lnTo>
                    <a:pt x="1282038" y="2069129"/>
                  </a:lnTo>
                  <a:lnTo>
                    <a:pt x="1282050" y="2069129"/>
                  </a:lnTo>
                  <a:lnTo>
                    <a:pt x="1262191" y="2093660"/>
                  </a:lnTo>
                  <a:lnTo>
                    <a:pt x="1262111" y="2093800"/>
                  </a:lnTo>
                  <a:lnTo>
                    <a:pt x="1262191" y="2093675"/>
                  </a:lnTo>
                  <a:cubicBezTo>
                    <a:pt x="1269359" y="2084040"/>
                    <a:pt x="1276288" y="2075909"/>
                    <a:pt x="1282062" y="2069129"/>
                  </a:cubicBezTo>
                  <a:lnTo>
                    <a:pt x="1282050" y="2069129"/>
                  </a:lnTo>
                  <a:lnTo>
                    <a:pt x="1282062" y="2069114"/>
                  </a:lnTo>
                  <a:lnTo>
                    <a:pt x="1282050" y="2069114"/>
                  </a:lnTo>
                  <a:close/>
                  <a:moveTo>
                    <a:pt x="1298453" y="2069099"/>
                  </a:moveTo>
                  <a:cubicBezTo>
                    <a:pt x="1296517" y="2071483"/>
                    <a:pt x="1294281" y="2074166"/>
                    <a:pt x="1291897" y="2076997"/>
                  </a:cubicBezTo>
                  <a:cubicBezTo>
                    <a:pt x="1290407" y="2078637"/>
                    <a:pt x="1288918" y="2080424"/>
                    <a:pt x="1287278" y="2082362"/>
                  </a:cubicBezTo>
                  <a:cubicBezTo>
                    <a:pt x="1285640" y="2084299"/>
                    <a:pt x="1283851" y="2086386"/>
                    <a:pt x="1282062" y="2088620"/>
                  </a:cubicBezTo>
                  <a:cubicBezTo>
                    <a:pt x="1281915" y="2088770"/>
                    <a:pt x="1281766" y="2089068"/>
                    <a:pt x="1281468" y="2089366"/>
                  </a:cubicBezTo>
                  <a:cubicBezTo>
                    <a:pt x="1279380" y="2091898"/>
                    <a:pt x="1277295" y="2094582"/>
                    <a:pt x="1275209" y="2097413"/>
                  </a:cubicBezTo>
                  <a:cubicBezTo>
                    <a:pt x="1267758" y="2107136"/>
                    <a:pt x="1259907" y="2118592"/>
                    <a:pt x="1252811" y="2131954"/>
                  </a:cubicBezTo>
                  <a:cubicBezTo>
                    <a:pt x="1245714" y="2145317"/>
                    <a:pt x="1239372" y="2160587"/>
                    <a:pt x="1234939" y="2177938"/>
                  </a:cubicBezTo>
                  <a:cubicBezTo>
                    <a:pt x="1230504" y="2195289"/>
                    <a:pt x="1227980" y="2214722"/>
                    <a:pt x="1228521" y="2236410"/>
                  </a:cubicBezTo>
                  <a:cubicBezTo>
                    <a:pt x="1227982" y="2214722"/>
                    <a:pt x="1230504" y="2195289"/>
                    <a:pt x="1234940" y="2177938"/>
                  </a:cubicBezTo>
                  <a:cubicBezTo>
                    <a:pt x="1239373" y="2160587"/>
                    <a:pt x="1245715" y="2145317"/>
                    <a:pt x="1252811" y="2131954"/>
                  </a:cubicBezTo>
                  <a:cubicBezTo>
                    <a:pt x="1259908" y="2118592"/>
                    <a:pt x="1267759" y="2107136"/>
                    <a:pt x="1275209" y="2097413"/>
                  </a:cubicBezTo>
                  <a:cubicBezTo>
                    <a:pt x="1277296" y="2094582"/>
                    <a:pt x="1279381" y="2091898"/>
                    <a:pt x="1281469" y="2089366"/>
                  </a:cubicBezTo>
                  <a:cubicBezTo>
                    <a:pt x="1281767" y="2089068"/>
                    <a:pt x="1281915" y="2088770"/>
                    <a:pt x="1282063" y="2088620"/>
                  </a:cubicBezTo>
                  <a:cubicBezTo>
                    <a:pt x="1283852" y="2086386"/>
                    <a:pt x="1285640" y="2084299"/>
                    <a:pt x="1287278" y="2082362"/>
                  </a:cubicBezTo>
                  <a:cubicBezTo>
                    <a:pt x="1288918" y="2080424"/>
                    <a:pt x="1290408" y="2078637"/>
                    <a:pt x="1291898" y="2076997"/>
                  </a:cubicBezTo>
                  <a:cubicBezTo>
                    <a:pt x="1294282" y="2074166"/>
                    <a:pt x="1296518" y="2071483"/>
                    <a:pt x="1298453" y="2069099"/>
                  </a:cubicBezTo>
                  <a:close/>
                  <a:moveTo>
                    <a:pt x="1253007" y="2069099"/>
                  </a:moveTo>
                  <a:cubicBezTo>
                    <a:pt x="1250771" y="2073421"/>
                    <a:pt x="1248387" y="2077743"/>
                    <a:pt x="1246153" y="2081915"/>
                  </a:cubicBezTo>
                  <a:cubicBezTo>
                    <a:pt x="1237882" y="2096966"/>
                    <a:pt x="1229277" y="2112650"/>
                    <a:pt x="1222681" y="2131258"/>
                  </a:cubicBezTo>
                  <a:cubicBezTo>
                    <a:pt x="1219385" y="2140562"/>
                    <a:pt x="1216593" y="2150598"/>
                    <a:pt x="1214595" y="2161650"/>
                  </a:cubicBezTo>
                  <a:cubicBezTo>
                    <a:pt x="1212597" y="2172703"/>
                    <a:pt x="1211397" y="2184773"/>
                    <a:pt x="1211285" y="2198147"/>
                  </a:cubicBezTo>
                  <a:lnTo>
                    <a:pt x="1211285" y="2198164"/>
                  </a:lnTo>
                  <a:lnTo>
                    <a:pt x="1211285" y="2198156"/>
                  </a:lnTo>
                  <a:lnTo>
                    <a:pt x="1211285" y="2198147"/>
                  </a:lnTo>
                  <a:cubicBezTo>
                    <a:pt x="1211397" y="2184773"/>
                    <a:pt x="1212599" y="2172703"/>
                    <a:pt x="1214596" y="2161650"/>
                  </a:cubicBezTo>
                  <a:cubicBezTo>
                    <a:pt x="1216594" y="2150598"/>
                    <a:pt x="1219386" y="2140562"/>
                    <a:pt x="1222682" y="2131258"/>
                  </a:cubicBezTo>
                  <a:cubicBezTo>
                    <a:pt x="1229278" y="2112650"/>
                    <a:pt x="1237885" y="2096966"/>
                    <a:pt x="1246154" y="2081915"/>
                  </a:cubicBezTo>
                  <a:cubicBezTo>
                    <a:pt x="1248388" y="2077743"/>
                    <a:pt x="1250772" y="2073421"/>
                    <a:pt x="1253008" y="2069099"/>
                  </a:cubicBezTo>
                  <a:close/>
                  <a:moveTo>
                    <a:pt x="1156738" y="2069099"/>
                  </a:moveTo>
                  <a:lnTo>
                    <a:pt x="1156738" y="2069114"/>
                  </a:lnTo>
                  <a:lnTo>
                    <a:pt x="1238842" y="2069114"/>
                  </a:lnTo>
                  <a:lnTo>
                    <a:pt x="1238834" y="2069129"/>
                  </a:lnTo>
                  <a:lnTo>
                    <a:pt x="1156738" y="2069129"/>
                  </a:lnTo>
                  <a:lnTo>
                    <a:pt x="1156738" y="2498268"/>
                  </a:lnTo>
                  <a:lnTo>
                    <a:pt x="1257772" y="2498268"/>
                  </a:lnTo>
                  <a:lnTo>
                    <a:pt x="1257624" y="2493678"/>
                  </a:lnTo>
                  <a:cubicBezTo>
                    <a:pt x="1255389" y="2442714"/>
                    <a:pt x="1237359" y="2378637"/>
                    <a:pt x="1217390" y="2311877"/>
                  </a:cubicBezTo>
                  <a:cubicBezTo>
                    <a:pt x="1203083" y="2264192"/>
                    <a:pt x="1198018" y="2226343"/>
                    <a:pt x="1198762" y="2195346"/>
                  </a:cubicBezTo>
                  <a:lnTo>
                    <a:pt x="1198762" y="2195334"/>
                  </a:lnTo>
                  <a:lnTo>
                    <a:pt x="1202432" y="2247339"/>
                  </a:lnTo>
                  <a:cubicBezTo>
                    <a:pt x="1205395" y="2266636"/>
                    <a:pt x="1210238" y="2288020"/>
                    <a:pt x="1217390" y="2311863"/>
                  </a:cubicBezTo>
                  <a:cubicBezTo>
                    <a:pt x="1237359" y="2378622"/>
                    <a:pt x="1255389" y="2442699"/>
                    <a:pt x="1257624" y="2493663"/>
                  </a:cubicBezTo>
                  <a:lnTo>
                    <a:pt x="1257773" y="2498268"/>
                  </a:lnTo>
                  <a:lnTo>
                    <a:pt x="1257775" y="2498268"/>
                  </a:lnTo>
                  <a:lnTo>
                    <a:pt x="1257776" y="2498283"/>
                  </a:lnTo>
                  <a:lnTo>
                    <a:pt x="1156738" y="2498283"/>
                  </a:lnTo>
                  <a:lnTo>
                    <a:pt x="1156738" y="2498297"/>
                  </a:lnTo>
                  <a:lnTo>
                    <a:pt x="1257776" y="2498297"/>
                  </a:lnTo>
                  <a:lnTo>
                    <a:pt x="1257776" y="2498283"/>
                  </a:lnTo>
                  <a:lnTo>
                    <a:pt x="1257776" y="2498268"/>
                  </a:lnTo>
                  <a:lnTo>
                    <a:pt x="1257627" y="2493659"/>
                  </a:lnTo>
                  <a:lnTo>
                    <a:pt x="1244161" y="2408686"/>
                  </a:lnTo>
                  <a:cubicBezTo>
                    <a:pt x="1236877" y="2377952"/>
                    <a:pt x="1227375" y="2345243"/>
                    <a:pt x="1217393" y="2311863"/>
                  </a:cubicBezTo>
                  <a:cubicBezTo>
                    <a:pt x="1210243" y="2288020"/>
                    <a:pt x="1205399" y="2266636"/>
                    <a:pt x="1202436" y="2247339"/>
                  </a:cubicBezTo>
                  <a:lnTo>
                    <a:pt x="1199649" y="2207854"/>
                  </a:lnTo>
                  <a:lnTo>
                    <a:pt x="1198765" y="2195322"/>
                  </a:lnTo>
                  <a:lnTo>
                    <a:pt x="1198914" y="2186555"/>
                  </a:lnTo>
                  <a:lnTo>
                    <a:pt x="1198914" y="2186551"/>
                  </a:lnTo>
                  <a:lnTo>
                    <a:pt x="1198915" y="2186540"/>
                  </a:lnTo>
                  <a:cubicBezTo>
                    <a:pt x="1198915" y="2186093"/>
                    <a:pt x="1198915" y="2185795"/>
                    <a:pt x="1199064" y="2185348"/>
                  </a:cubicBezTo>
                  <a:cubicBezTo>
                    <a:pt x="1202046" y="2136619"/>
                    <a:pt x="1219180" y="2105027"/>
                    <a:pt x="1235125" y="2075968"/>
                  </a:cubicBezTo>
                  <a:lnTo>
                    <a:pt x="1238843" y="2069129"/>
                  </a:lnTo>
                  <a:lnTo>
                    <a:pt x="1238842" y="2069129"/>
                  </a:lnTo>
                  <a:lnTo>
                    <a:pt x="1238850" y="2069114"/>
                  </a:lnTo>
                  <a:lnTo>
                    <a:pt x="1238842" y="2069114"/>
                  </a:lnTo>
                  <a:lnTo>
                    <a:pt x="1238850" y="2069099"/>
                  </a:lnTo>
                  <a:close/>
                  <a:moveTo>
                    <a:pt x="2006727" y="2060187"/>
                  </a:moveTo>
                  <a:cubicBezTo>
                    <a:pt x="2003300" y="2060187"/>
                    <a:pt x="2000469" y="2063020"/>
                    <a:pt x="2000469" y="2066447"/>
                  </a:cubicBezTo>
                  <a:lnTo>
                    <a:pt x="2000469" y="2124384"/>
                  </a:lnTo>
                  <a:cubicBezTo>
                    <a:pt x="2000469" y="2126770"/>
                    <a:pt x="2001958" y="2128855"/>
                    <a:pt x="2004045" y="2129899"/>
                  </a:cubicBezTo>
                  <a:cubicBezTo>
                    <a:pt x="2004791" y="2130197"/>
                    <a:pt x="2005683" y="2130495"/>
                    <a:pt x="2006727" y="2130495"/>
                  </a:cubicBezTo>
                  <a:lnTo>
                    <a:pt x="2035637" y="2130495"/>
                  </a:lnTo>
                  <a:lnTo>
                    <a:pt x="2035630" y="2130510"/>
                  </a:lnTo>
                  <a:lnTo>
                    <a:pt x="2035624" y="2130525"/>
                  </a:lnTo>
                  <a:lnTo>
                    <a:pt x="2035630" y="2130525"/>
                  </a:lnTo>
                  <a:lnTo>
                    <a:pt x="2035637" y="2130525"/>
                  </a:lnTo>
                  <a:lnTo>
                    <a:pt x="2031762" y="2139315"/>
                  </a:lnTo>
                  <a:cubicBezTo>
                    <a:pt x="2027143" y="2150046"/>
                    <a:pt x="2019841" y="2158987"/>
                    <a:pt x="2009558" y="2165543"/>
                  </a:cubicBezTo>
                  <a:lnTo>
                    <a:pt x="2007920" y="2166289"/>
                  </a:lnTo>
                  <a:cubicBezTo>
                    <a:pt x="1993911" y="2170461"/>
                    <a:pt x="1982586" y="2179848"/>
                    <a:pt x="1975732" y="2192068"/>
                  </a:cubicBezTo>
                  <a:cubicBezTo>
                    <a:pt x="1973943" y="2195197"/>
                    <a:pt x="1972454" y="2198626"/>
                    <a:pt x="1971261" y="2202053"/>
                  </a:cubicBezTo>
                  <a:cubicBezTo>
                    <a:pt x="1969919" y="2206374"/>
                    <a:pt x="1969027" y="2210845"/>
                    <a:pt x="1968729" y="2215463"/>
                  </a:cubicBezTo>
                  <a:cubicBezTo>
                    <a:pt x="1968580" y="2216507"/>
                    <a:pt x="1968580" y="2217550"/>
                    <a:pt x="1968580" y="2218743"/>
                  </a:cubicBezTo>
                  <a:lnTo>
                    <a:pt x="1968580" y="2235700"/>
                  </a:lnTo>
                  <a:lnTo>
                    <a:pt x="1979606" y="2235700"/>
                  </a:lnTo>
                  <a:cubicBezTo>
                    <a:pt x="1980203" y="2235700"/>
                    <a:pt x="1980799" y="2235700"/>
                    <a:pt x="1981395" y="2235849"/>
                  </a:cubicBezTo>
                  <a:cubicBezTo>
                    <a:pt x="1989590" y="2236744"/>
                    <a:pt x="1996148" y="2243747"/>
                    <a:pt x="1996148" y="2252092"/>
                  </a:cubicBezTo>
                  <a:lnTo>
                    <a:pt x="1996148" y="2252107"/>
                  </a:lnTo>
                  <a:cubicBezTo>
                    <a:pt x="1996148" y="2243762"/>
                    <a:pt x="1989590" y="2236758"/>
                    <a:pt x="1981395" y="2235864"/>
                  </a:cubicBezTo>
                  <a:cubicBezTo>
                    <a:pt x="1980799" y="2235715"/>
                    <a:pt x="1980203" y="2235715"/>
                    <a:pt x="1979606" y="2235715"/>
                  </a:cubicBezTo>
                  <a:lnTo>
                    <a:pt x="1968580" y="2235715"/>
                  </a:lnTo>
                  <a:lnTo>
                    <a:pt x="1968580" y="2235730"/>
                  </a:lnTo>
                  <a:lnTo>
                    <a:pt x="1975583" y="2235730"/>
                  </a:lnTo>
                  <a:cubicBezTo>
                    <a:pt x="1977074" y="2236028"/>
                    <a:pt x="1978414" y="2236624"/>
                    <a:pt x="1979755" y="2237519"/>
                  </a:cubicBezTo>
                  <a:cubicBezTo>
                    <a:pt x="1980203" y="2237817"/>
                    <a:pt x="1980650" y="2238115"/>
                    <a:pt x="1981097" y="2238411"/>
                  </a:cubicBezTo>
                  <a:cubicBezTo>
                    <a:pt x="1981246" y="2238411"/>
                    <a:pt x="1981246" y="2238562"/>
                    <a:pt x="1981395" y="2238562"/>
                  </a:cubicBezTo>
                  <a:lnTo>
                    <a:pt x="1981543" y="2238711"/>
                  </a:lnTo>
                  <a:lnTo>
                    <a:pt x="1981692" y="2238859"/>
                  </a:lnTo>
                  <a:lnTo>
                    <a:pt x="1981841" y="2239008"/>
                  </a:lnTo>
                  <a:cubicBezTo>
                    <a:pt x="1982139" y="2239157"/>
                    <a:pt x="1982437" y="2239455"/>
                    <a:pt x="1982586" y="2239753"/>
                  </a:cubicBezTo>
                  <a:cubicBezTo>
                    <a:pt x="1982735" y="2239902"/>
                    <a:pt x="1983033" y="2240051"/>
                    <a:pt x="1983183" y="2240349"/>
                  </a:cubicBezTo>
                  <a:cubicBezTo>
                    <a:pt x="1983630" y="2240648"/>
                    <a:pt x="1983928" y="2241244"/>
                    <a:pt x="1984375" y="2241691"/>
                  </a:cubicBezTo>
                  <a:cubicBezTo>
                    <a:pt x="1984673" y="2241989"/>
                    <a:pt x="1984972" y="2242437"/>
                    <a:pt x="1985121" y="2242733"/>
                  </a:cubicBezTo>
                  <a:cubicBezTo>
                    <a:pt x="1985715" y="2243478"/>
                    <a:pt x="1986162" y="2244373"/>
                    <a:pt x="1986461" y="2245267"/>
                  </a:cubicBezTo>
                  <a:cubicBezTo>
                    <a:pt x="1986759" y="2246013"/>
                    <a:pt x="1987057" y="2246756"/>
                    <a:pt x="1987206" y="2247502"/>
                  </a:cubicBezTo>
                  <a:cubicBezTo>
                    <a:pt x="1987355" y="2247949"/>
                    <a:pt x="1987504" y="2248396"/>
                    <a:pt x="1987504" y="2248844"/>
                  </a:cubicBezTo>
                  <a:cubicBezTo>
                    <a:pt x="1987653" y="2249738"/>
                    <a:pt x="1987802" y="2250780"/>
                    <a:pt x="1987802" y="2251674"/>
                  </a:cubicBezTo>
                  <a:lnTo>
                    <a:pt x="1987802" y="2298763"/>
                  </a:lnTo>
                  <a:cubicBezTo>
                    <a:pt x="1987802" y="2299956"/>
                    <a:pt x="1987653" y="2301298"/>
                    <a:pt x="1987355" y="2302489"/>
                  </a:cubicBezTo>
                  <a:cubicBezTo>
                    <a:pt x="1987206" y="2303383"/>
                    <a:pt x="1986908" y="2304278"/>
                    <a:pt x="1986461" y="2305172"/>
                  </a:cubicBezTo>
                  <a:cubicBezTo>
                    <a:pt x="1986162" y="2305916"/>
                    <a:pt x="1985864" y="2306512"/>
                    <a:pt x="1985417" y="2307109"/>
                  </a:cubicBezTo>
                  <a:cubicBezTo>
                    <a:pt x="1985268" y="2307705"/>
                    <a:pt x="1984823" y="2308301"/>
                    <a:pt x="1984375" y="2308749"/>
                  </a:cubicBezTo>
                  <a:cubicBezTo>
                    <a:pt x="1983630" y="2309643"/>
                    <a:pt x="1982884" y="2310538"/>
                    <a:pt x="1981990" y="2311281"/>
                  </a:cubicBezTo>
                  <a:cubicBezTo>
                    <a:pt x="1981692" y="2310983"/>
                    <a:pt x="1981543" y="2310834"/>
                    <a:pt x="1981395" y="2310538"/>
                  </a:cubicBezTo>
                  <a:lnTo>
                    <a:pt x="1981395" y="2315454"/>
                  </a:lnTo>
                  <a:cubicBezTo>
                    <a:pt x="1982735" y="2315454"/>
                    <a:pt x="1984077" y="2315156"/>
                    <a:pt x="1985121" y="2314559"/>
                  </a:cubicBezTo>
                  <a:cubicBezTo>
                    <a:pt x="1985568" y="2315006"/>
                    <a:pt x="1986013" y="2315305"/>
                    <a:pt x="1986461" y="2315603"/>
                  </a:cubicBezTo>
                  <a:cubicBezTo>
                    <a:pt x="2001660" y="2320521"/>
                    <a:pt x="2012092" y="2334975"/>
                    <a:pt x="2012092" y="2351069"/>
                  </a:cubicBezTo>
                  <a:lnTo>
                    <a:pt x="2012092" y="2484856"/>
                  </a:lnTo>
                  <a:cubicBezTo>
                    <a:pt x="2012092" y="2496777"/>
                    <a:pt x="2002555" y="2506464"/>
                    <a:pt x="1990633" y="2506464"/>
                  </a:cubicBezTo>
                  <a:lnTo>
                    <a:pt x="1989144" y="2506464"/>
                  </a:lnTo>
                  <a:lnTo>
                    <a:pt x="1989264" y="2506479"/>
                  </a:lnTo>
                  <a:lnTo>
                    <a:pt x="1989144" y="2506479"/>
                  </a:lnTo>
                  <a:lnTo>
                    <a:pt x="1989264" y="2506494"/>
                  </a:lnTo>
                  <a:lnTo>
                    <a:pt x="1989384" y="2506494"/>
                  </a:lnTo>
                  <a:lnTo>
                    <a:pt x="1992720" y="2506911"/>
                  </a:lnTo>
                  <a:lnTo>
                    <a:pt x="2148143" y="2506911"/>
                  </a:lnTo>
                  <a:cubicBezTo>
                    <a:pt x="2154254" y="2506911"/>
                    <a:pt x="2159768" y="2504526"/>
                    <a:pt x="2163939" y="2500652"/>
                  </a:cubicBezTo>
                  <a:lnTo>
                    <a:pt x="2164088" y="2500652"/>
                  </a:lnTo>
                  <a:cubicBezTo>
                    <a:pt x="2169006" y="2496330"/>
                    <a:pt x="2172137" y="2489923"/>
                    <a:pt x="2172137" y="2482770"/>
                  </a:cubicBezTo>
                  <a:lnTo>
                    <a:pt x="2172137" y="2218743"/>
                  </a:lnTo>
                  <a:cubicBezTo>
                    <a:pt x="2172137" y="2206374"/>
                    <a:pt x="2167964" y="2194751"/>
                    <a:pt x="2160661" y="2185362"/>
                  </a:cubicBezTo>
                  <a:cubicBezTo>
                    <a:pt x="2160661" y="2185362"/>
                    <a:pt x="2160661" y="2185213"/>
                    <a:pt x="2160512" y="2185213"/>
                  </a:cubicBezTo>
                  <a:cubicBezTo>
                    <a:pt x="2153658" y="2176421"/>
                    <a:pt x="2144122" y="2169567"/>
                    <a:pt x="2132946" y="2166289"/>
                  </a:cubicBezTo>
                  <a:lnTo>
                    <a:pt x="2131306" y="2165543"/>
                  </a:lnTo>
                  <a:cubicBezTo>
                    <a:pt x="2124601" y="2161222"/>
                    <a:pt x="2119086" y="2156005"/>
                    <a:pt x="2115063" y="2149897"/>
                  </a:cubicBezTo>
                  <a:cubicBezTo>
                    <a:pt x="2112530" y="2146619"/>
                    <a:pt x="2110592" y="2143042"/>
                    <a:pt x="2108952" y="2139315"/>
                  </a:cubicBezTo>
                  <a:lnTo>
                    <a:pt x="2107612" y="2136186"/>
                  </a:lnTo>
                  <a:lnTo>
                    <a:pt x="2105227" y="2130525"/>
                  </a:lnTo>
                  <a:lnTo>
                    <a:pt x="2105233" y="2130525"/>
                  </a:lnTo>
                  <a:lnTo>
                    <a:pt x="2105240" y="2130525"/>
                  </a:lnTo>
                  <a:lnTo>
                    <a:pt x="2105233" y="2130510"/>
                  </a:lnTo>
                  <a:lnTo>
                    <a:pt x="2105227" y="2130495"/>
                  </a:lnTo>
                  <a:lnTo>
                    <a:pt x="2134137" y="2130495"/>
                  </a:lnTo>
                  <a:cubicBezTo>
                    <a:pt x="2135031" y="2130495"/>
                    <a:pt x="2135924" y="2130197"/>
                    <a:pt x="2136671" y="2129899"/>
                  </a:cubicBezTo>
                  <a:lnTo>
                    <a:pt x="2136818" y="2129899"/>
                  </a:lnTo>
                  <a:cubicBezTo>
                    <a:pt x="2138906" y="2128855"/>
                    <a:pt x="2140396" y="2126770"/>
                    <a:pt x="2140396" y="2124384"/>
                  </a:cubicBezTo>
                  <a:lnTo>
                    <a:pt x="2140396" y="2066447"/>
                  </a:lnTo>
                  <a:cubicBezTo>
                    <a:pt x="2140396" y="2064360"/>
                    <a:pt x="2139204" y="2062424"/>
                    <a:pt x="2137564" y="2061380"/>
                  </a:cubicBezTo>
                  <a:cubicBezTo>
                    <a:pt x="2136671" y="2060635"/>
                    <a:pt x="2135329" y="2060187"/>
                    <a:pt x="2134137" y="2060187"/>
                  </a:cubicBezTo>
                  <a:close/>
                  <a:moveTo>
                    <a:pt x="1803319" y="2060187"/>
                  </a:moveTo>
                  <a:cubicBezTo>
                    <a:pt x="1799892" y="2060187"/>
                    <a:pt x="1797210" y="2063020"/>
                    <a:pt x="1797210" y="2066447"/>
                  </a:cubicBezTo>
                  <a:lnTo>
                    <a:pt x="1797210" y="2124384"/>
                  </a:lnTo>
                  <a:cubicBezTo>
                    <a:pt x="1797210" y="2126770"/>
                    <a:pt x="1798699" y="2129004"/>
                    <a:pt x="1800786" y="2129899"/>
                  </a:cubicBezTo>
                  <a:cubicBezTo>
                    <a:pt x="1801531" y="2130346"/>
                    <a:pt x="1802426" y="2130495"/>
                    <a:pt x="1803319" y="2130495"/>
                  </a:cubicBezTo>
                  <a:lnTo>
                    <a:pt x="1832378" y="2130495"/>
                  </a:lnTo>
                  <a:lnTo>
                    <a:pt x="1832371" y="2130510"/>
                  </a:lnTo>
                  <a:lnTo>
                    <a:pt x="1832365" y="2130525"/>
                  </a:lnTo>
                  <a:lnTo>
                    <a:pt x="1832371" y="2130525"/>
                  </a:lnTo>
                  <a:lnTo>
                    <a:pt x="1832378" y="2130525"/>
                  </a:lnTo>
                  <a:lnTo>
                    <a:pt x="1828503" y="2139315"/>
                  </a:lnTo>
                  <a:cubicBezTo>
                    <a:pt x="1823883" y="2150195"/>
                    <a:pt x="1816433" y="2158987"/>
                    <a:pt x="1806300" y="2165543"/>
                  </a:cubicBezTo>
                  <a:lnTo>
                    <a:pt x="1804511" y="2166289"/>
                  </a:lnTo>
                  <a:cubicBezTo>
                    <a:pt x="1781414" y="2173143"/>
                    <a:pt x="1765171" y="2194751"/>
                    <a:pt x="1765171" y="2218743"/>
                  </a:cubicBezTo>
                  <a:lnTo>
                    <a:pt x="1765171" y="2249839"/>
                  </a:lnTo>
                  <a:lnTo>
                    <a:pt x="1936988" y="2078021"/>
                  </a:lnTo>
                  <a:lnTo>
                    <a:pt x="1936988" y="2066447"/>
                  </a:lnTo>
                  <a:cubicBezTo>
                    <a:pt x="1936988" y="2064360"/>
                    <a:pt x="1935944" y="2062424"/>
                    <a:pt x="1934155" y="2061231"/>
                  </a:cubicBezTo>
                  <a:cubicBezTo>
                    <a:pt x="1933263" y="2060635"/>
                    <a:pt x="1932070" y="2060187"/>
                    <a:pt x="1930728" y="2060187"/>
                  </a:cubicBezTo>
                  <a:close/>
                  <a:moveTo>
                    <a:pt x="2006727" y="2047640"/>
                  </a:moveTo>
                  <a:lnTo>
                    <a:pt x="2134137" y="2047640"/>
                  </a:lnTo>
                  <a:cubicBezTo>
                    <a:pt x="2144418" y="2047640"/>
                    <a:pt x="2152763" y="2056134"/>
                    <a:pt x="2152763" y="2066418"/>
                  </a:cubicBezTo>
                  <a:lnTo>
                    <a:pt x="2152763" y="2066432"/>
                  </a:lnTo>
                  <a:cubicBezTo>
                    <a:pt x="2152763" y="2056149"/>
                    <a:pt x="2144418" y="2047655"/>
                    <a:pt x="2134137" y="2047655"/>
                  </a:cubicBezTo>
                  <a:lnTo>
                    <a:pt x="2006727" y="2047655"/>
                  </a:lnTo>
                  <a:cubicBezTo>
                    <a:pt x="2000618" y="2047655"/>
                    <a:pt x="1995104" y="2050637"/>
                    <a:pt x="1991826" y="2055256"/>
                  </a:cubicBezTo>
                  <a:cubicBezTo>
                    <a:pt x="1989293" y="2058385"/>
                    <a:pt x="1987951" y="2062260"/>
                    <a:pt x="1987951" y="2066432"/>
                  </a:cubicBezTo>
                  <a:lnTo>
                    <a:pt x="1987951" y="2066418"/>
                  </a:lnTo>
                  <a:cubicBezTo>
                    <a:pt x="1987951" y="2062245"/>
                    <a:pt x="1989293" y="2058371"/>
                    <a:pt x="1991826" y="2055240"/>
                  </a:cubicBezTo>
                  <a:cubicBezTo>
                    <a:pt x="1995104" y="2050622"/>
                    <a:pt x="2000618" y="2047640"/>
                    <a:pt x="2006727" y="2047640"/>
                  </a:cubicBezTo>
                  <a:close/>
                  <a:moveTo>
                    <a:pt x="656939" y="1899966"/>
                  </a:moveTo>
                  <a:lnTo>
                    <a:pt x="656939" y="1899981"/>
                  </a:lnTo>
                  <a:lnTo>
                    <a:pt x="655149" y="1901768"/>
                  </a:lnTo>
                  <a:lnTo>
                    <a:pt x="655149" y="1901753"/>
                  </a:lnTo>
                  <a:close/>
                  <a:moveTo>
                    <a:pt x="667519" y="1805488"/>
                  </a:moveTo>
                  <a:lnTo>
                    <a:pt x="667519" y="1805503"/>
                  </a:lnTo>
                  <a:lnTo>
                    <a:pt x="656939" y="1816084"/>
                  </a:lnTo>
                  <a:lnTo>
                    <a:pt x="656939" y="1816069"/>
                  </a:lnTo>
                  <a:close/>
                  <a:moveTo>
                    <a:pt x="2707405" y="1760619"/>
                  </a:moveTo>
                  <a:lnTo>
                    <a:pt x="3293786" y="1760619"/>
                  </a:lnTo>
                  <a:cubicBezTo>
                    <a:pt x="3294531" y="1762259"/>
                    <a:pt x="3295128" y="1763749"/>
                    <a:pt x="3295575" y="1765387"/>
                  </a:cubicBezTo>
                  <a:cubicBezTo>
                    <a:pt x="3296468" y="1767922"/>
                    <a:pt x="3297362" y="1770305"/>
                    <a:pt x="3298108" y="1772838"/>
                  </a:cubicBezTo>
                  <a:lnTo>
                    <a:pt x="2719774" y="1772838"/>
                  </a:lnTo>
                  <a:lnTo>
                    <a:pt x="2719774" y="1806517"/>
                  </a:lnTo>
                  <a:lnTo>
                    <a:pt x="3309433" y="1806517"/>
                  </a:lnTo>
                  <a:cubicBezTo>
                    <a:pt x="3310178" y="1808157"/>
                    <a:pt x="3310625" y="1809646"/>
                    <a:pt x="3311073" y="1811286"/>
                  </a:cubicBezTo>
                  <a:cubicBezTo>
                    <a:pt x="3311967" y="1813818"/>
                    <a:pt x="3312862" y="1816351"/>
                    <a:pt x="3313605" y="1818736"/>
                  </a:cubicBezTo>
                  <a:lnTo>
                    <a:pt x="2707405" y="1818736"/>
                  </a:lnTo>
                  <a:close/>
                  <a:moveTo>
                    <a:pt x="2285836" y="1522881"/>
                  </a:moveTo>
                  <a:lnTo>
                    <a:pt x="2251859" y="1556859"/>
                  </a:lnTo>
                  <a:lnTo>
                    <a:pt x="2251859" y="1763160"/>
                  </a:lnTo>
                  <a:lnTo>
                    <a:pt x="2285836" y="1729180"/>
                  </a:lnTo>
                  <a:close/>
                  <a:moveTo>
                    <a:pt x="667519" y="1518466"/>
                  </a:moveTo>
                  <a:lnTo>
                    <a:pt x="667519" y="1518483"/>
                  </a:lnTo>
                  <a:cubicBezTo>
                    <a:pt x="667221" y="1518483"/>
                    <a:pt x="667072" y="1518630"/>
                    <a:pt x="666774" y="1518630"/>
                  </a:cubicBezTo>
                  <a:cubicBezTo>
                    <a:pt x="665434" y="1518928"/>
                    <a:pt x="664092" y="1519063"/>
                    <a:pt x="662600" y="1519063"/>
                  </a:cubicBezTo>
                  <a:cubicBezTo>
                    <a:pt x="664092" y="1519063"/>
                    <a:pt x="665434" y="1518913"/>
                    <a:pt x="666774" y="1518615"/>
                  </a:cubicBezTo>
                  <a:cubicBezTo>
                    <a:pt x="667072" y="1518615"/>
                    <a:pt x="667221" y="1518466"/>
                    <a:pt x="667519" y="1518466"/>
                  </a:cubicBezTo>
                  <a:close/>
                  <a:moveTo>
                    <a:pt x="2210651" y="1514161"/>
                  </a:moveTo>
                  <a:lnTo>
                    <a:pt x="1645723" y="2079083"/>
                  </a:lnTo>
                  <a:lnTo>
                    <a:pt x="1645962" y="2079083"/>
                  </a:lnTo>
                  <a:cubicBezTo>
                    <a:pt x="1655796" y="2079083"/>
                    <a:pt x="1663694" y="2086980"/>
                    <a:pt x="1663694" y="2096816"/>
                  </a:cubicBezTo>
                  <a:lnTo>
                    <a:pt x="1663694" y="2096831"/>
                  </a:lnTo>
                  <a:cubicBezTo>
                    <a:pt x="1663694" y="2086997"/>
                    <a:pt x="1655796" y="2079099"/>
                    <a:pt x="1645962" y="2079099"/>
                  </a:cubicBezTo>
                  <a:lnTo>
                    <a:pt x="1645707" y="2079099"/>
                  </a:lnTo>
                  <a:lnTo>
                    <a:pt x="1645692" y="2079114"/>
                  </a:lnTo>
                  <a:lnTo>
                    <a:pt x="1645962" y="2079114"/>
                  </a:lnTo>
                  <a:cubicBezTo>
                    <a:pt x="1655796" y="2079114"/>
                    <a:pt x="1663693" y="2087012"/>
                    <a:pt x="1663693" y="2096846"/>
                  </a:cubicBezTo>
                  <a:lnTo>
                    <a:pt x="1663693" y="2148674"/>
                  </a:lnTo>
                  <a:cubicBezTo>
                    <a:pt x="1663693" y="2155976"/>
                    <a:pt x="1659223" y="2162234"/>
                    <a:pt x="1653114" y="2164768"/>
                  </a:cubicBezTo>
                  <a:lnTo>
                    <a:pt x="1653114" y="2164783"/>
                  </a:lnTo>
                  <a:cubicBezTo>
                    <a:pt x="1659223" y="2162250"/>
                    <a:pt x="1663693" y="2155991"/>
                    <a:pt x="1663693" y="2148689"/>
                  </a:cubicBezTo>
                  <a:lnTo>
                    <a:pt x="1663693" y="2148704"/>
                  </a:lnTo>
                  <a:cubicBezTo>
                    <a:pt x="1663693" y="2156005"/>
                    <a:pt x="1659223" y="2162265"/>
                    <a:pt x="1653114" y="2164798"/>
                  </a:cubicBezTo>
                  <a:lnTo>
                    <a:pt x="1653114" y="2171921"/>
                  </a:lnTo>
                  <a:lnTo>
                    <a:pt x="1657584" y="2171921"/>
                  </a:lnTo>
                  <a:cubicBezTo>
                    <a:pt x="1666152" y="2171921"/>
                    <a:pt x="1674320" y="2173663"/>
                    <a:pt x="1681751" y="2176808"/>
                  </a:cubicBezTo>
                  <a:cubicBezTo>
                    <a:pt x="1689183" y="2179954"/>
                    <a:pt x="1695878" y="2184504"/>
                    <a:pt x="1701503" y="2190120"/>
                  </a:cubicBezTo>
                  <a:cubicBezTo>
                    <a:pt x="1707128" y="2195736"/>
                    <a:pt x="1711683" y="2202418"/>
                    <a:pt x="1714830" y="2209829"/>
                  </a:cubicBezTo>
                  <a:cubicBezTo>
                    <a:pt x="1717978" y="2217240"/>
                    <a:pt x="1719720" y="2225380"/>
                    <a:pt x="1719720" y="2233911"/>
                  </a:cubicBezTo>
                  <a:lnTo>
                    <a:pt x="1719720" y="2233928"/>
                  </a:lnTo>
                  <a:cubicBezTo>
                    <a:pt x="1719720" y="2199802"/>
                    <a:pt x="1691856" y="2171936"/>
                    <a:pt x="1657584" y="2171936"/>
                  </a:cubicBezTo>
                  <a:lnTo>
                    <a:pt x="1653114" y="2171936"/>
                  </a:lnTo>
                  <a:lnTo>
                    <a:pt x="1653114" y="2171950"/>
                  </a:lnTo>
                  <a:lnTo>
                    <a:pt x="1657584" y="2171950"/>
                  </a:lnTo>
                  <a:cubicBezTo>
                    <a:pt x="1691856" y="2171950"/>
                    <a:pt x="1719720" y="2199816"/>
                    <a:pt x="1719720" y="2233942"/>
                  </a:cubicBezTo>
                  <a:lnTo>
                    <a:pt x="1719720" y="2295290"/>
                  </a:lnTo>
                  <a:lnTo>
                    <a:pt x="1752802" y="2262208"/>
                  </a:lnTo>
                  <a:lnTo>
                    <a:pt x="1752802" y="2218743"/>
                  </a:lnTo>
                  <a:cubicBezTo>
                    <a:pt x="1752802" y="2201158"/>
                    <a:pt x="1759657" y="2184766"/>
                    <a:pt x="1771280" y="2172696"/>
                  </a:cubicBezTo>
                  <a:cubicBezTo>
                    <a:pt x="1771876" y="2172099"/>
                    <a:pt x="1772473" y="2171354"/>
                    <a:pt x="1773069" y="2171056"/>
                  </a:cubicBezTo>
                  <a:cubicBezTo>
                    <a:pt x="1780370" y="2163456"/>
                    <a:pt x="1789610" y="2157794"/>
                    <a:pt x="1800041" y="2154665"/>
                  </a:cubicBezTo>
                  <a:cubicBezTo>
                    <a:pt x="1802128" y="2153324"/>
                    <a:pt x="1803915" y="2151833"/>
                    <a:pt x="1805704" y="2150046"/>
                  </a:cubicBezTo>
                  <a:cubicBezTo>
                    <a:pt x="1808088" y="2147958"/>
                    <a:pt x="1810175" y="2145575"/>
                    <a:pt x="1812111" y="2143042"/>
                  </a:cubicBezTo>
                  <a:lnTo>
                    <a:pt x="1812096" y="2143042"/>
                  </a:lnTo>
                  <a:lnTo>
                    <a:pt x="1812111" y="2143026"/>
                  </a:lnTo>
                  <a:lnTo>
                    <a:pt x="1812097" y="2143026"/>
                  </a:lnTo>
                  <a:lnTo>
                    <a:pt x="1812111" y="2143011"/>
                  </a:lnTo>
                  <a:lnTo>
                    <a:pt x="1803319" y="2143011"/>
                  </a:lnTo>
                  <a:cubicBezTo>
                    <a:pt x="1801979" y="2143011"/>
                    <a:pt x="1800786" y="2142862"/>
                    <a:pt x="1799593" y="2142566"/>
                  </a:cubicBezTo>
                  <a:cubicBezTo>
                    <a:pt x="1794081" y="2141522"/>
                    <a:pt x="1789461" y="2137946"/>
                    <a:pt x="1786927" y="2133177"/>
                  </a:cubicBezTo>
                  <a:cubicBezTo>
                    <a:pt x="1785288" y="2130495"/>
                    <a:pt x="1784543" y="2127513"/>
                    <a:pt x="1784543" y="2124384"/>
                  </a:cubicBezTo>
                  <a:lnTo>
                    <a:pt x="1784543" y="2066447"/>
                  </a:lnTo>
                  <a:cubicBezTo>
                    <a:pt x="1784543" y="2062125"/>
                    <a:pt x="1786034" y="2058251"/>
                    <a:pt x="1788567" y="2055122"/>
                  </a:cubicBezTo>
                  <a:cubicBezTo>
                    <a:pt x="1791845" y="2050651"/>
                    <a:pt x="1797359" y="2047671"/>
                    <a:pt x="1803319" y="2047671"/>
                  </a:cubicBezTo>
                  <a:lnTo>
                    <a:pt x="1930728" y="2047671"/>
                  </a:lnTo>
                  <a:cubicBezTo>
                    <a:pt x="1935945" y="2047671"/>
                    <a:pt x="1940639" y="2049795"/>
                    <a:pt x="1944028" y="2053203"/>
                  </a:cubicBezTo>
                  <a:lnTo>
                    <a:pt x="1949228" y="2065781"/>
                  </a:lnTo>
                  <a:lnTo>
                    <a:pt x="1949233" y="2065776"/>
                  </a:lnTo>
                  <a:lnTo>
                    <a:pt x="1944028" y="2053188"/>
                  </a:lnTo>
                  <a:cubicBezTo>
                    <a:pt x="1940639" y="2049779"/>
                    <a:pt x="1935945" y="2047655"/>
                    <a:pt x="1930728" y="2047655"/>
                  </a:cubicBezTo>
                  <a:lnTo>
                    <a:pt x="1803319" y="2047655"/>
                  </a:lnTo>
                  <a:cubicBezTo>
                    <a:pt x="1797359" y="2047655"/>
                    <a:pt x="1791845" y="2050637"/>
                    <a:pt x="1788567" y="2055107"/>
                  </a:cubicBezTo>
                  <a:cubicBezTo>
                    <a:pt x="1786034" y="2058236"/>
                    <a:pt x="1784543" y="2062111"/>
                    <a:pt x="1784543" y="2066432"/>
                  </a:cubicBezTo>
                  <a:lnTo>
                    <a:pt x="1784543" y="2066418"/>
                  </a:lnTo>
                  <a:cubicBezTo>
                    <a:pt x="1784543" y="2062096"/>
                    <a:pt x="1786034" y="2058222"/>
                    <a:pt x="1788567" y="2055091"/>
                  </a:cubicBezTo>
                  <a:cubicBezTo>
                    <a:pt x="1791845" y="2050622"/>
                    <a:pt x="1797359" y="2047640"/>
                    <a:pt x="1803319" y="2047640"/>
                  </a:cubicBezTo>
                  <a:lnTo>
                    <a:pt x="1930728" y="2047640"/>
                  </a:lnTo>
                  <a:cubicBezTo>
                    <a:pt x="1935945" y="2047640"/>
                    <a:pt x="1940639" y="2049764"/>
                    <a:pt x="1944028" y="2053173"/>
                  </a:cubicBezTo>
                  <a:lnTo>
                    <a:pt x="1949237" y="2065772"/>
                  </a:lnTo>
                  <a:lnTo>
                    <a:pt x="2129647" y="1885362"/>
                  </a:lnTo>
                  <a:lnTo>
                    <a:pt x="2138380" y="1894079"/>
                  </a:lnTo>
                  <a:lnTo>
                    <a:pt x="1949504" y="2082955"/>
                  </a:lnTo>
                  <a:lnTo>
                    <a:pt x="1949504" y="2124384"/>
                  </a:lnTo>
                  <a:cubicBezTo>
                    <a:pt x="1949504" y="2134668"/>
                    <a:pt x="1941161" y="2143011"/>
                    <a:pt x="1930728" y="2143011"/>
                  </a:cubicBezTo>
                  <a:lnTo>
                    <a:pt x="1922085" y="2143011"/>
                  </a:lnTo>
                  <a:lnTo>
                    <a:pt x="1922100" y="2143026"/>
                  </a:lnTo>
                  <a:lnTo>
                    <a:pt x="1922085" y="2143026"/>
                  </a:lnTo>
                  <a:lnTo>
                    <a:pt x="1922101" y="2143042"/>
                  </a:lnTo>
                  <a:lnTo>
                    <a:pt x="1922117" y="2143042"/>
                  </a:lnTo>
                  <a:lnTo>
                    <a:pt x="1934006" y="2154636"/>
                  </a:lnTo>
                  <a:cubicBezTo>
                    <a:pt x="1946077" y="2158212"/>
                    <a:pt x="1956360" y="2165216"/>
                    <a:pt x="1964258" y="2174157"/>
                  </a:cubicBezTo>
                  <a:cubicBezTo>
                    <a:pt x="1965747" y="2175795"/>
                    <a:pt x="1967089" y="2177435"/>
                    <a:pt x="1968430" y="2179222"/>
                  </a:cubicBezTo>
                  <a:cubicBezTo>
                    <a:pt x="1968430" y="2179371"/>
                    <a:pt x="1968580" y="2179520"/>
                    <a:pt x="1968729" y="2179670"/>
                  </a:cubicBezTo>
                  <a:cubicBezTo>
                    <a:pt x="1970367" y="2177435"/>
                    <a:pt x="1972156" y="2175199"/>
                    <a:pt x="1974092" y="2173263"/>
                  </a:cubicBezTo>
                  <a:lnTo>
                    <a:pt x="1974241" y="2173113"/>
                  </a:lnTo>
                  <a:cubicBezTo>
                    <a:pt x="1981990" y="2164470"/>
                    <a:pt x="1991975" y="2158061"/>
                    <a:pt x="2003449" y="2154636"/>
                  </a:cubicBezTo>
                  <a:cubicBezTo>
                    <a:pt x="2005385" y="2153294"/>
                    <a:pt x="2007323" y="2151803"/>
                    <a:pt x="2008962" y="2150163"/>
                  </a:cubicBezTo>
                  <a:cubicBezTo>
                    <a:pt x="2009066" y="2150163"/>
                    <a:pt x="2009157" y="2150119"/>
                    <a:pt x="2009262" y="2150016"/>
                  </a:cubicBezTo>
                  <a:lnTo>
                    <a:pt x="2015343" y="2143042"/>
                  </a:lnTo>
                  <a:lnTo>
                    <a:pt x="2015356" y="2143042"/>
                  </a:lnTo>
                  <a:lnTo>
                    <a:pt x="2015370" y="2143026"/>
                  </a:lnTo>
                  <a:lnTo>
                    <a:pt x="2015357" y="2143026"/>
                  </a:lnTo>
                  <a:lnTo>
                    <a:pt x="2015370" y="2143011"/>
                  </a:lnTo>
                  <a:lnTo>
                    <a:pt x="2006876" y="2143011"/>
                  </a:lnTo>
                  <a:lnTo>
                    <a:pt x="2006727" y="2143011"/>
                  </a:lnTo>
                  <a:cubicBezTo>
                    <a:pt x="2005385" y="2143011"/>
                    <a:pt x="2004194" y="2142862"/>
                    <a:pt x="2003002" y="2142566"/>
                  </a:cubicBezTo>
                  <a:cubicBezTo>
                    <a:pt x="1997338" y="2141522"/>
                    <a:pt x="1992869" y="2138095"/>
                    <a:pt x="1990335" y="2133177"/>
                  </a:cubicBezTo>
                  <a:lnTo>
                    <a:pt x="1990335" y="2133057"/>
                  </a:lnTo>
                  <a:cubicBezTo>
                    <a:pt x="1990186" y="2133057"/>
                    <a:pt x="1990186" y="2132908"/>
                    <a:pt x="1990186" y="2132908"/>
                  </a:cubicBezTo>
                  <a:cubicBezTo>
                    <a:pt x="1988697" y="2130376"/>
                    <a:pt x="1987951" y="2127543"/>
                    <a:pt x="1987951" y="2124414"/>
                  </a:cubicBezTo>
                  <a:lnTo>
                    <a:pt x="1987951" y="2124399"/>
                  </a:lnTo>
                  <a:cubicBezTo>
                    <a:pt x="1987951" y="2127528"/>
                    <a:pt x="1988697" y="2130361"/>
                    <a:pt x="1990186" y="2132893"/>
                  </a:cubicBezTo>
                  <a:cubicBezTo>
                    <a:pt x="1990186" y="2132893"/>
                    <a:pt x="1990186" y="2133042"/>
                    <a:pt x="1990335" y="2133042"/>
                  </a:cubicBezTo>
                  <a:lnTo>
                    <a:pt x="1990335" y="2133028"/>
                  </a:lnTo>
                  <a:cubicBezTo>
                    <a:pt x="1990186" y="2133028"/>
                    <a:pt x="1990186" y="2132879"/>
                    <a:pt x="1990186" y="2132879"/>
                  </a:cubicBezTo>
                  <a:cubicBezTo>
                    <a:pt x="1988697" y="2130346"/>
                    <a:pt x="1987951" y="2127513"/>
                    <a:pt x="1987951" y="2124384"/>
                  </a:cubicBezTo>
                  <a:lnTo>
                    <a:pt x="1987951" y="2066447"/>
                  </a:lnTo>
                  <a:cubicBezTo>
                    <a:pt x="1987951" y="2062275"/>
                    <a:pt x="1989293" y="2058400"/>
                    <a:pt x="1991826" y="2055271"/>
                  </a:cubicBezTo>
                  <a:cubicBezTo>
                    <a:pt x="1995104" y="2050651"/>
                    <a:pt x="2000618" y="2047671"/>
                    <a:pt x="2006727" y="2047671"/>
                  </a:cubicBezTo>
                  <a:lnTo>
                    <a:pt x="2134137" y="2047671"/>
                  </a:lnTo>
                  <a:cubicBezTo>
                    <a:pt x="2144418" y="2047671"/>
                    <a:pt x="2152763" y="2056164"/>
                    <a:pt x="2152763" y="2066447"/>
                  </a:cubicBezTo>
                  <a:lnTo>
                    <a:pt x="2152763" y="2124384"/>
                  </a:lnTo>
                  <a:cubicBezTo>
                    <a:pt x="2152763" y="2134668"/>
                    <a:pt x="2144418" y="2143011"/>
                    <a:pt x="2134137" y="2143011"/>
                  </a:cubicBezTo>
                  <a:lnTo>
                    <a:pt x="2125493" y="2143011"/>
                  </a:lnTo>
                  <a:lnTo>
                    <a:pt x="2125509" y="2143026"/>
                  </a:lnTo>
                  <a:lnTo>
                    <a:pt x="2125493" y="2143026"/>
                  </a:lnTo>
                  <a:lnTo>
                    <a:pt x="2125510" y="2143042"/>
                  </a:lnTo>
                  <a:lnTo>
                    <a:pt x="2125493" y="2143042"/>
                  </a:lnTo>
                  <a:cubicBezTo>
                    <a:pt x="2128622" y="2147513"/>
                    <a:pt x="2132646" y="2151386"/>
                    <a:pt x="2137415" y="2154665"/>
                  </a:cubicBezTo>
                  <a:cubicBezTo>
                    <a:pt x="2165281" y="2163309"/>
                    <a:pt x="2184802" y="2189535"/>
                    <a:pt x="2184802" y="2218743"/>
                  </a:cubicBezTo>
                  <a:lnTo>
                    <a:pt x="2184802" y="2482770"/>
                  </a:lnTo>
                  <a:cubicBezTo>
                    <a:pt x="2184802" y="2492008"/>
                    <a:pt x="2181226" y="2500502"/>
                    <a:pt x="2175564" y="2506911"/>
                  </a:cubicBezTo>
                  <a:lnTo>
                    <a:pt x="2175570" y="2506911"/>
                  </a:lnTo>
                  <a:lnTo>
                    <a:pt x="2184802" y="2482785"/>
                  </a:lnTo>
                  <a:lnTo>
                    <a:pt x="2184802" y="2482800"/>
                  </a:lnTo>
                  <a:lnTo>
                    <a:pt x="2175576" y="2506911"/>
                  </a:lnTo>
                  <a:lnTo>
                    <a:pt x="2239491" y="2506911"/>
                  </a:lnTo>
                  <a:lnTo>
                    <a:pt x="2239491" y="1792978"/>
                  </a:lnTo>
                  <a:lnTo>
                    <a:pt x="2191534" y="1840940"/>
                  </a:lnTo>
                  <a:lnTo>
                    <a:pt x="2182802" y="1832223"/>
                  </a:lnTo>
                  <a:lnTo>
                    <a:pt x="2239491" y="1775529"/>
                  </a:lnTo>
                  <a:lnTo>
                    <a:pt x="2239491" y="1569227"/>
                  </a:lnTo>
                  <a:lnTo>
                    <a:pt x="1693686" y="2115042"/>
                  </a:lnTo>
                  <a:lnTo>
                    <a:pt x="1684953" y="2106324"/>
                  </a:lnTo>
                  <a:lnTo>
                    <a:pt x="2239491" y="1551777"/>
                  </a:lnTo>
                  <a:lnTo>
                    <a:pt x="2239491" y="1514161"/>
                  </a:lnTo>
                  <a:close/>
                  <a:moveTo>
                    <a:pt x="459492" y="1501956"/>
                  </a:moveTo>
                  <a:cubicBezTo>
                    <a:pt x="461428" y="1504042"/>
                    <a:pt x="463811" y="1505533"/>
                    <a:pt x="466644" y="1506129"/>
                  </a:cubicBezTo>
                  <a:lnTo>
                    <a:pt x="466742" y="1506144"/>
                  </a:lnTo>
                  <a:lnTo>
                    <a:pt x="466749" y="1506144"/>
                  </a:lnTo>
                  <a:lnTo>
                    <a:pt x="466651" y="1506129"/>
                  </a:lnTo>
                  <a:lnTo>
                    <a:pt x="461420" y="1503077"/>
                  </a:lnTo>
                  <a:close/>
                  <a:moveTo>
                    <a:pt x="459492" y="1501942"/>
                  </a:moveTo>
                  <a:lnTo>
                    <a:pt x="464598" y="1504921"/>
                  </a:lnTo>
                  <a:lnTo>
                    <a:pt x="466651" y="1506114"/>
                  </a:lnTo>
                  <a:lnTo>
                    <a:pt x="466841" y="1506144"/>
                  </a:lnTo>
                  <a:lnTo>
                    <a:pt x="466846" y="1506144"/>
                  </a:lnTo>
                  <a:lnTo>
                    <a:pt x="466651" y="1506114"/>
                  </a:lnTo>
                  <a:cubicBezTo>
                    <a:pt x="463818" y="1505518"/>
                    <a:pt x="461435" y="1504027"/>
                    <a:pt x="459499" y="1501942"/>
                  </a:cubicBezTo>
                  <a:close/>
                  <a:moveTo>
                    <a:pt x="100957" y="1501942"/>
                  </a:moveTo>
                  <a:lnTo>
                    <a:pt x="210334" y="1501942"/>
                  </a:lnTo>
                  <a:lnTo>
                    <a:pt x="210334" y="1501956"/>
                  </a:lnTo>
                  <a:lnTo>
                    <a:pt x="210334" y="1505249"/>
                  </a:lnTo>
                  <a:lnTo>
                    <a:pt x="0" y="1505249"/>
                  </a:lnTo>
                  <a:lnTo>
                    <a:pt x="0" y="1501956"/>
                  </a:lnTo>
                  <a:lnTo>
                    <a:pt x="100957" y="1501956"/>
                  </a:lnTo>
                  <a:close/>
                  <a:moveTo>
                    <a:pt x="452180" y="1501927"/>
                  </a:moveTo>
                  <a:lnTo>
                    <a:pt x="452188" y="1501942"/>
                  </a:lnTo>
                  <a:lnTo>
                    <a:pt x="452195" y="1501942"/>
                  </a:lnTo>
                  <a:lnTo>
                    <a:pt x="452187" y="1501927"/>
                  </a:lnTo>
                  <a:lnTo>
                    <a:pt x="452183" y="1501927"/>
                  </a:lnTo>
                  <a:close/>
                  <a:moveTo>
                    <a:pt x="450702" y="1498960"/>
                  </a:moveTo>
                  <a:cubicBezTo>
                    <a:pt x="450851" y="1499424"/>
                    <a:pt x="451000" y="1499854"/>
                    <a:pt x="451297" y="1500316"/>
                  </a:cubicBezTo>
                  <a:lnTo>
                    <a:pt x="452175" y="1501927"/>
                  </a:lnTo>
                  <a:lnTo>
                    <a:pt x="452179" y="1501927"/>
                  </a:lnTo>
                  <a:lnTo>
                    <a:pt x="451301" y="1500316"/>
                  </a:lnTo>
                  <a:lnTo>
                    <a:pt x="451076" y="1499804"/>
                  </a:lnTo>
                  <a:close/>
                  <a:moveTo>
                    <a:pt x="449514" y="1493626"/>
                  </a:moveTo>
                  <a:lnTo>
                    <a:pt x="449659" y="1494193"/>
                  </a:lnTo>
                  <a:cubicBezTo>
                    <a:pt x="449659" y="1495235"/>
                    <a:pt x="449957" y="1496293"/>
                    <a:pt x="450255" y="1497337"/>
                  </a:cubicBezTo>
                  <a:cubicBezTo>
                    <a:pt x="450255" y="1497769"/>
                    <a:pt x="450404" y="1498067"/>
                    <a:pt x="450553" y="1498514"/>
                  </a:cubicBezTo>
                  <a:cubicBezTo>
                    <a:pt x="450404" y="1498067"/>
                    <a:pt x="450255" y="1497769"/>
                    <a:pt x="450255" y="1497322"/>
                  </a:cubicBezTo>
                  <a:cubicBezTo>
                    <a:pt x="449957" y="1496278"/>
                    <a:pt x="449659" y="1495235"/>
                    <a:pt x="449659" y="1494193"/>
                  </a:cubicBezTo>
                  <a:lnTo>
                    <a:pt x="449517" y="1493626"/>
                  </a:lnTo>
                  <a:close/>
                  <a:moveTo>
                    <a:pt x="449510" y="1493597"/>
                  </a:moveTo>
                  <a:lnTo>
                    <a:pt x="449514" y="1493611"/>
                  </a:lnTo>
                  <a:lnTo>
                    <a:pt x="449514" y="1493611"/>
                  </a:lnTo>
                  <a:lnTo>
                    <a:pt x="449518" y="1493626"/>
                  </a:lnTo>
                  <a:lnTo>
                    <a:pt x="449521" y="1493626"/>
                  </a:lnTo>
                  <a:lnTo>
                    <a:pt x="449521" y="1493626"/>
                  </a:lnTo>
                  <a:lnTo>
                    <a:pt x="449521" y="1493626"/>
                  </a:lnTo>
                  <a:lnTo>
                    <a:pt x="449518" y="1493611"/>
                  </a:lnTo>
                  <a:lnTo>
                    <a:pt x="449514" y="1493597"/>
                  </a:lnTo>
                  <a:lnTo>
                    <a:pt x="449514" y="1493597"/>
                  </a:lnTo>
                  <a:close/>
                  <a:moveTo>
                    <a:pt x="1210316" y="1490780"/>
                  </a:moveTo>
                  <a:lnTo>
                    <a:pt x="1199139" y="1501956"/>
                  </a:lnTo>
                  <a:lnTo>
                    <a:pt x="1286980" y="1501956"/>
                  </a:lnTo>
                  <a:lnTo>
                    <a:pt x="1286980" y="1490780"/>
                  </a:lnTo>
                  <a:close/>
                  <a:moveTo>
                    <a:pt x="716100" y="1490764"/>
                  </a:moveTo>
                  <a:lnTo>
                    <a:pt x="716100" y="1490780"/>
                  </a:lnTo>
                  <a:lnTo>
                    <a:pt x="1032335" y="1490780"/>
                  </a:lnTo>
                  <a:lnTo>
                    <a:pt x="1032351" y="1490764"/>
                  </a:lnTo>
                  <a:close/>
                  <a:moveTo>
                    <a:pt x="655153" y="1489707"/>
                  </a:moveTo>
                  <a:cubicBezTo>
                    <a:pt x="652919" y="1494773"/>
                    <a:pt x="649193" y="1499094"/>
                    <a:pt x="644425" y="1501927"/>
                  </a:cubicBezTo>
                  <a:lnTo>
                    <a:pt x="644429" y="1501927"/>
                  </a:lnTo>
                  <a:lnTo>
                    <a:pt x="655153" y="1489712"/>
                  </a:lnTo>
                  <a:close/>
                  <a:moveTo>
                    <a:pt x="1785438" y="1487933"/>
                  </a:moveTo>
                  <a:cubicBezTo>
                    <a:pt x="1787523" y="1491360"/>
                    <a:pt x="1790356" y="1494342"/>
                    <a:pt x="1793634" y="1496725"/>
                  </a:cubicBezTo>
                  <a:lnTo>
                    <a:pt x="1804480" y="1501927"/>
                  </a:lnTo>
                  <a:lnTo>
                    <a:pt x="1804451" y="1501927"/>
                  </a:lnTo>
                  <a:lnTo>
                    <a:pt x="1804420" y="1501927"/>
                  </a:lnTo>
                  <a:lnTo>
                    <a:pt x="1793634" y="1496740"/>
                  </a:lnTo>
                  <a:cubicBezTo>
                    <a:pt x="1790356" y="1494371"/>
                    <a:pt x="1787523" y="1491375"/>
                    <a:pt x="1785438" y="1487963"/>
                  </a:cubicBezTo>
                  <a:lnTo>
                    <a:pt x="1785438" y="1487948"/>
                  </a:lnTo>
                  <a:close/>
                  <a:moveTo>
                    <a:pt x="2239491" y="1485322"/>
                  </a:moveTo>
                  <a:lnTo>
                    <a:pt x="2222871" y="1501942"/>
                  </a:lnTo>
                  <a:lnTo>
                    <a:pt x="2239491" y="1501942"/>
                  </a:lnTo>
                  <a:close/>
                  <a:moveTo>
                    <a:pt x="1121868" y="1484953"/>
                  </a:moveTo>
                  <a:cubicBezTo>
                    <a:pt x="1122912" y="1487039"/>
                    <a:pt x="1124401" y="1488977"/>
                    <a:pt x="1125891" y="1490764"/>
                  </a:cubicBezTo>
                  <a:lnTo>
                    <a:pt x="1125881" y="1490764"/>
                  </a:lnTo>
                  <a:lnTo>
                    <a:pt x="1121868" y="1484968"/>
                  </a:lnTo>
                  <a:close/>
                  <a:moveTo>
                    <a:pt x="2515769" y="1478977"/>
                  </a:moveTo>
                  <a:lnTo>
                    <a:pt x="3176063" y="1478977"/>
                  </a:lnTo>
                  <a:cubicBezTo>
                    <a:pt x="3176958" y="1480617"/>
                    <a:pt x="3177852" y="1482257"/>
                    <a:pt x="3178447" y="1483895"/>
                  </a:cubicBezTo>
                  <a:cubicBezTo>
                    <a:pt x="3179789" y="1486429"/>
                    <a:pt x="3180981" y="1488813"/>
                    <a:pt x="3182023" y="1491345"/>
                  </a:cubicBezTo>
                  <a:lnTo>
                    <a:pt x="2528138" y="1491345"/>
                  </a:lnTo>
                  <a:lnTo>
                    <a:pt x="2528138" y="2192173"/>
                  </a:lnTo>
                  <a:lnTo>
                    <a:pt x="3400929" y="2192173"/>
                  </a:lnTo>
                  <a:cubicBezTo>
                    <a:pt x="3401227" y="2193812"/>
                    <a:pt x="3401376" y="2195451"/>
                    <a:pt x="3401675" y="2196941"/>
                  </a:cubicBezTo>
                  <a:cubicBezTo>
                    <a:pt x="3401973" y="2199474"/>
                    <a:pt x="3402420" y="2202007"/>
                    <a:pt x="3402569" y="2204541"/>
                  </a:cubicBezTo>
                  <a:lnTo>
                    <a:pt x="2528138" y="2204541"/>
                  </a:lnTo>
                  <a:lnTo>
                    <a:pt x="2528138" y="2905366"/>
                  </a:lnTo>
                  <a:lnTo>
                    <a:pt x="2529925" y="2905366"/>
                  </a:lnTo>
                  <a:lnTo>
                    <a:pt x="2529925" y="2910135"/>
                  </a:lnTo>
                  <a:lnTo>
                    <a:pt x="2975486" y="2910135"/>
                  </a:lnTo>
                  <a:lnTo>
                    <a:pt x="3370679" y="2910135"/>
                  </a:lnTo>
                  <a:cubicBezTo>
                    <a:pt x="3370232" y="2912670"/>
                    <a:pt x="3369636" y="2915053"/>
                    <a:pt x="3368892" y="2917586"/>
                  </a:cubicBezTo>
                  <a:lnTo>
                    <a:pt x="2528138" y="2917586"/>
                  </a:lnTo>
                  <a:lnTo>
                    <a:pt x="2528138" y="3038589"/>
                  </a:lnTo>
                  <a:lnTo>
                    <a:pt x="2515769" y="3038589"/>
                  </a:lnTo>
                  <a:close/>
                  <a:moveTo>
                    <a:pt x="645170" y="1478248"/>
                  </a:moveTo>
                  <a:cubicBezTo>
                    <a:pt x="645170" y="1482494"/>
                    <a:pt x="643457" y="1486331"/>
                    <a:pt x="640700" y="1489107"/>
                  </a:cubicBezTo>
                  <a:cubicBezTo>
                    <a:pt x="637943" y="1491883"/>
                    <a:pt x="634143" y="1493597"/>
                    <a:pt x="629970" y="1493597"/>
                  </a:cubicBezTo>
                  <a:lnTo>
                    <a:pt x="629974" y="1493597"/>
                  </a:lnTo>
                  <a:cubicBezTo>
                    <a:pt x="634147" y="1493597"/>
                    <a:pt x="637946" y="1491883"/>
                    <a:pt x="640704" y="1489107"/>
                  </a:cubicBezTo>
                  <a:lnTo>
                    <a:pt x="645170" y="1478258"/>
                  </a:lnTo>
                  <a:close/>
                  <a:moveTo>
                    <a:pt x="469627" y="1478248"/>
                  </a:moveTo>
                  <a:cubicBezTo>
                    <a:pt x="469627" y="1482272"/>
                    <a:pt x="468062" y="1485922"/>
                    <a:pt x="465528" y="1488642"/>
                  </a:cubicBezTo>
                  <a:cubicBezTo>
                    <a:pt x="462995" y="1491361"/>
                    <a:pt x="459493" y="1493149"/>
                    <a:pt x="455618" y="1493447"/>
                  </a:cubicBezTo>
                  <a:cubicBezTo>
                    <a:pt x="455322" y="1493597"/>
                    <a:pt x="454875" y="1493597"/>
                    <a:pt x="454428" y="1493597"/>
                  </a:cubicBezTo>
                  <a:lnTo>
                    <a:pt x="454432" y="1493597"/>
                  </a:lnTo>
                  <a:cubicBezTo>
                    <a:pt x="454879" y="1493597"/>
                    <a:pt x="455326" y="1493597"/>
                    <a:pt x="455623" y="1493447"/>
                  </a:cubicBezTo>
                  <a:cubicBezTo>
                    <a:pt x="459497" y="1493149"/>
                    <a:pt x="462999" y="1491361"/>
                    <a:pt x="465532" y="1488642"/>
                  </a:cubicBezTo>
                  <a:lnTo>
                    <a:pt x="469627" y="1478259"/>
                  </a:lnTo>
                  <a:close/>
                  <a:moveTo>
                    <a:pt x="243867" y="1478248"/>
                  </a:moveTo>
                  <a:lnTo>
                    <a:pt x="243867" y="1478263"/>
                  </a:lnTo>
                  <a:lnTo>
                    <a:pt x="243867" y="1478277"/>
                  </a:lnTo>
                  <a:cubicBezTo>
                    <a:pt x="243867" y="1486772"/>
                    <a:pt x="250721" y="1493626"/>
                    <a:pt x="259066" y="1493626"/>
                  </a:cubicBezTo>
                  <a:lnTo>
                    <a:pt x="259071" y="1493626"/>
                  </a:lnTo>
                  <a:cubicBezTo>
                    <a:pt x="250726" y="1493626"/>
                    <a:pt x="243872" y="1486772"/>
                    <a:pt x="243872" y="1478277"/>
                  </a:cubicBezTo>
                  <a:lnTo>
                    <a:pt x="243872" y="1478263"/>
                  </a:lnTo>
                  <a:lnTo>
                    <a:pt x="243872" y="1478259"/>
                  </a:lnTo>
                  <a:close/>
                  <a:moveTo>
                    <a:pt x="1983630" y="1470052"/>
                  </a:moveTo>
                  <a:lnTo>
                    <a:pt x="1983630" y="1470067"/>
                  </a:lnTo>
                  <a:lnTo>
                    <a:pt x="1983630" y="1470081"/>
                  </a:lnTo>
                  <a:cubicBezTo>
                    <a:pt x="1983630" y="1472316"/>
                    <a:pt x="1983332" y="1474537"/>
                    <a:pt x="1982884" y="1476787"/>
                  </a:cubicBezTo>
                  <a:cubicBezTo>
                    <a:pt x="1981841" y="1482137"/>
                    <a:pt x="1979308" y="1487219"/>
                    <a:pt x="1975881" y="1491226"/>
                  </a:cubicBezTo>
                  <a:lnTo>
                    <a:pt x="1959111" y="1501927"/>
                  </a:lnTo>
                  <a:lnTo>
                    <a:pt x="1959088" y="1501927"/>
                  </a:lnTo>
                  <a:lnTo>
                    <a:pt x="1959066" y="1501927"/>
                  </a:lnTo>
                  <a:lnTo>
                    <a:pt x="1975881" y="1491211"/>
                  </a:lnTo>
                  <a:cubicBezTo>
                    <a:pt x="1979308" y="1487188"/>
                    <a:pt x="1981841" y="1482122"/>
                    <a:pt x="1982884" y="1476757"/>
                  </a:cubicBezTo>
                  <a:cubicBezTo>
                    <a:pt x="1983332" y="1474523"/>
                    <a:pt x="1983630" y="1472286"/>
                    <a:pt x="1983630" y="1470052"/>
                  </a:cubicBezTo>
                  <a:close/>
                  <a:moveTo>
                    <a:pt x="1116951" y="1467070"/>
                  </a:moveTo>
                  <a:cubicBezTo>
                    <a:pt x="1116951" y="1473628"/>
                    <a:pt x="1118740" y="1479290"/>
                    <a:pt x="1121719" y="1484655"/>
                  </a:cubicBezTo>
                  <a:cubicBezTo>
                    <a:pt x="1121868" y="1484655"/>
                    <a:pt x="1121868" y="1484804"/>
                    <a:pt x="1121868" y="1484804"/>
                  </a:cubicBezTo>
                  <a:lnTo>
                    <a:pt x="1121868" y="1484819"/>
                  </a:lnTo>
                  <a:cubicBezTo>
                    <a:pt x="1121868" y="1484819"/>
                    <a:pt x="1121868" y="1484670"/>
                    <a:pt x="1121719" y="1484670"/>
                  </a:cubicBezTo>
                  <a:cubicBezTo>
                    <a:pt x="1118740" y="1479306"/>
                    <a:pt x="1116951" y="1473643"/>
                    <a:pt x="1116951" y="1467087"/>
                  </a:cubicBezTo>
                  <a:close/>
                  <a:moveTo>
                    <a:pt x="482145" y="1448578"/>
                  </a:moveTo>
                  <a:lnTo>
                    <a:pt x="482145" y="1448593"/>
                  </a:lnTo>
                  <a:lnTo>
                    <a:pt x="487060" y="1448593"/>
                  </a:lnTo>
                  <a:lnTo>
                    <a:pt x="487060" y="1448578"/>
                  </a:lnTo>
                  <a:close/>
                  <a:moveTo>
                    <a:pt x="1126040" y="1448131"/>
                  </a:moveTo>
                  <a:lnTo>
                    <a:pt x="1129169" y="1448131"/>
                  </a:lnTo>
                  <a:lnTo>
                    <a:pt x="1129169" y="1448146"/>
                  </a:lnTo>
                  <a:lnTo>
                    <a:pt x="1129169" y="1448160"/>
                  </a:lnTo>
                  <a:lnTo>
                    <a:pt x="1129169" y="1448175"/>
                  </a:lnTo>
                  <a:lnTo>
                    <a:pt x="1126040" y="1448175"/>
                  </a:lnTo>
                  <a:lnTo>
                    <a:pt x="1116951" y="1457266"/>
                  </a:lnTo>
                  <a:lnTo>
                    <a:pt x="1116951" y="1457251"/>
                  </a:lnTo>
                  <a:lnTo>
                    <a:pt x="1116951" y="1457236"/>
                  </a:lnTo>
                  <a:lnTo>
                    <a:pt x="1116951" y="1457221"/>
                  </a:lnTo>
                  <a:close/>
                  <a:moveTo>
                    <a:pt x="2285836" y="1438978"/>
                  </a:moveTo>
                  <a:lnTo>
                    <a:pt x="2251859" y="1472954"/>
                  </a:lnTo>
                  <a:lnTo>
                    <a:pt x="2251859" y="1539409"/>
                  </a:lnTo>
                  <a:lnTo>
                    <a:pt x="2285836" y="1505431"/>
                  </a:lnTo>
                  <a:close/>
                  <a:moveTo>
                    <a:pt x="487063" y="1435957"/>
                  </a:moveTo>
                  <a:lnTo>
                    <a:pt x="487063" y="1448578"/>
                  </a:lnTo>
                  <a:lnTo>
                    <a:pt x="487067" y="1448578"/>
                  </a:lnTo>
                  <a:lnTo>
                    <a:pt x="487067" y="1435957"/>
                  </a:lnTo>
                  <a:close/>
                  <a:moveTo>
                    <a:pt x="482145" y="1435926"/>
                  </a:moveTo>
                  <a:lnTo>
                    <a:pt x="482145" y="1435941"/>
                  </a:lnTo>
                  <a:lnTo>
                    <a:pt x="482145" y="1435957"/>
                  </a:lnTo>
                  <a:lnTo>
                    <a:pt x="482149" y="1435957"/>
                  </a:lnTo>
                  <a:lnTo>
                    <a:pt x="482149" y="1435941"/>
                  </a:lnTo>
                  <a:lnTo>
                    <a:pt x="482149" y="1435926"/>
                  </a:lnTo>
                  <a:close/>
                  <a:moveTo>
                    <a:pt x="1286980" y="1414113"/>
                  </a:moveTo>
                  <a:lnTo>
                    <a:pt x="1210333" y="1490764"/>
                  </a:lnTo>
                  <a:lnTo>
                    <a:pt x="1286980" y="1490764"/>
                  </a:lnTo>
                  <a:close/>
                  <a:moveTo>
                    <a:pt x="2038915" y="1411502"/>
                  </a:moveTo>
                  <a:lnTo>
                    <a:pt x="2038915" y="1411518"/>
                  </a:lnTo>
                  <a:lnTo>
                    <a:pt x="2143824" y="1411518"/>
                  </a:lnTo>
                  <a:lnTo>
                    <a:pt x="2143824" y="1411502"/>
                  </a:lnTo>
                  <a:close/>
                  <a:moveTo>
                    <a:pt x="1304117" y="1379032"/>
                  </a:moveTo>
                  <a:lnTo>
                    <a:pt x="1304117" y="1379523"/>
                  </a:lnTo>
                  <a:lnTo>
                    <a:pt x="1304609" y="1379032"/>
                  </a:lnTo>
                  <a:close/>
                  <a:moveTo>
                    <a:pt x="611786" y="1340137"/>
                  </a:moveTo>
                  <a:lnTo>
                    <a:pt x="624155" y="1340137"/>
                  </a:lnTo>
                  <a:lnTo>
                    <a:pt x="624155" y="1346368"/>
                  </a:lnTo>
                  <a:lnTo>
                    <a:pt x="611786" y="1346368"/>
                  </a:lnTo>
                  <a:close/>
                  <a:moveTo>
                    <a:pt x="274413" y="1336859"/>
                  </a:moveTo>
                  <a:lnTo>
                    <a:pt x="274413" y="1435911"/>
                  </a:lnTo>
                  <a:lnTo>
                    <a:pt x="274413" y="1435926"/>
                  </a:lnTo>
                  <a:lnTo>
                    <a:pt x="274413" y="1435941"/>
                  </a:lnTo>
                  <a:lnTo>
                    <a:pt x="274413" y="1435957"/>
                  </a:lnTo>
                  <a:lnTo>
                    <a:pt x="436094" y="1435957"/>
                  </a:lnTo>
                  <a:lnTo>
                    <a:pt x="436094" y="1435941"/>
                  </a:lnTo>
                  <a:lnTo>
                    <a:pt x="436094" y="1435926"/>
                  </a:lnTo>
                  <a:lnTo>
                    <a:pt x="436094" y="1435911"/>
                  </a:lnTo>
                  <a:lnTo>
                    <a:pt x="436094" y="1336859"/>
                  </a:lnTo>
                  <a:close/>
                  <a:moveTo>
                    <a:pt x="1609603" y="1336712"/>
                  </a:moveTo>
                  <a:lnTo>
                    <a:pt x="1620928" y="1336712"/>
                  </a:lnTo>
                  <a:lnTo>
                    <a:pt x="1620928" y="1391206"/>
                  </a:lnTo>
                  <a:lnTo>
                    <a:pt x="1620928" y="1391222"/>
                  </a:lnTo>
                  <a:lnTo>
                    <a:pt x="1614819" y="1391222"/>
                  </a:lnTo>
                  <a:lnTo>
                    <a:pt x="1614819" y="1391206"/>
                  </a:lnTo>
                  <a:lnTo>
                    <a:pt x="1614819" y="1342821"/>
                  </a:lnTo>
                  <a:lnTo>
                    <a:pt x="1609603" y="1342821"/>
                  </a:lnTo>
                  <a:lnTo>
                    <a:pt x="1609603" y="1342806"/>
                  </a:lnTo>
                  <a:close/>
                  <a:moveTo>
                    <a:pt x="262044" y="1324342"/>
                  </a:moveTo>
                  <a:lnTo>
                    <a:pt x="448612" y="1324342"/>
                  </a:lnTo>
                  <a:lnTo>
                    <a:pt x="448612" y="1448578"/>
                  </a:lnTo>
                  <a:lnTo>
                    <a:pt x="448612" y="1448593"/>
                  </a:lnTo>
                  <a:lnTo>
                    <a:pt x="448612" y="1448608"/>
                  </a:lnTo>
                  <a:lnTo>
                    <a:pt x="448612" y="1448622"/>
                  </a:lnTo>
                  <a:lnTo>
                    <a:pt x="262044" y="1448622"/>
                  </a:lnTo>
                  <a:lnTo>
                    <a:pt x="262044" y="1448608"/>
                  </a:lnTo>
                  <a:lnTo>
                    <a:pt x="262044" y="1448593"/>
                  </a:lnTo>
                  <a:lnTo>
                    <a:pt x="262044" y="1448578"/>
                  </a:lnTo>
                  <a:close/>
                  <a:moveTo>
                    <a:pt x="2038915" y="1322704"/>
                  </a:moveTo>
                  <a:lnTo>
                    <a:pt x="2038915" y="1411472"/>
                  </a:lnTo>
                  <a:lnTo>
                    <a:pt x="2038915" y="1411489"/>
                  </a:lnTo>
                  <a:lnTo>
                    <a:pt x="2143824" y="1411489"/>
                  </a:lnTo>
                  <a:lnTo>
                    <a:pt x="2143824" y="1411472"/>
                  </a:lnTo>
                  <a:lnTo>
                    <a:pt x="2143824" y="1322704"/>
                  </a:lnTo>
                  <a:close/>
                  <a:moveTo>
                    <a:pt x="2038915" y="1322674"/>
                  </a:moveTo>
                  <a:lnTo>
                    <a:pt x="2038915" y="1322689"/>
                  </a:lnTo>
                  <a:lnTo>
                    <a:pt x="2143824" y="1322689"/>
                  </a:lnTo>
                  <a:lnTo>
                    <a:pt x="2143824" y="1322674"/>
                  </a:lnTo>
                  <a:close/>
                  <a:moveTo>
                    <a:pt x="2038915" y="1310320"/>
                  </a:moveTo>
                  <a:lnTo>
                    <a:pt x="2038915" y="1310335"/>
                  </a:lnTo>
                  <a:lnTo>
                    <a:pt x="2143824" y="1310335"/>
                  </a:lnTo>
                  <a:lnTo>
                    <a:pt x="2143824" y="1310320"/>
                  </a:lnTo>
                  <a:close/>
                  <a:moveTo>
                    <a:pt x="2038915" y="1298414"/>
                  </a:moveTo>
                  <a:lnTo>
                    <a:pt x="2038915" y="1310291"/>
                  </a:lnTo>
                  <a:lnTo>
                    <a:pt x="2038915" y="1310305"/>
                  </a:lnTo>
                  <a:lnTo>
                    <a:pt x="2143824" y="1310305"/>
                  </a:lnTo>
                  <a:lnTo>
                    <a:pt x="2143824" y="1310291"/>
                  </a:lnTo>
                  <a:lnTo>
                    <a:pt x="2143824" y="1298414"/>
                  </a:lnTo>
                  <a:close/>
                  <a:moveTo>
                    <a:pt x="1813304" y="1298414"/>
                  </a:moveTo>
                  <a:lnTo>
                    <a:pt x="1918211" y="1298414"/>
                  </a:lnTo>
                  <a:lnTo>
                    <a:pt x="1918211" y="1310291"/>
                  </a:lnTo>
                  <a:lnTo>
                    <a:pt x="1918211" y="1310305"/>
                  </a:lnTo>
                  <a:lnTo>
                    <a:pt x="1918211" y="1310320"/>
                  </a:lnTo>
                  <a:lnTo>
                    <a:pt x="1918211" y="1310335"/>
                  </a:lnTo>
                  <a:lnTo>
                    <a:pt x="1813304" y="1310335"/>
                  </a:lnTo>
                  <a:lnTo>
                    <a:pt x="1813304" y="1310320"/>
                  </a:lnTo>
                  <a:lnTo>
                    <a:pt x="1813304" y="1310305"/>
                  </a:lnTo>
                  <a:lnTo>
                    <a:pt x="1813304" y="1310291"/>
                  </a:lnTo>
                  <a:close/>
                  <a:moveTo>
                    <a:pt x="2038915" y="1298384"/>
                  </a:moveTo>
                  <a:lnTo>
                    <a:pt x="2038915" y="1298399"/>
                  </a:lnTo>
                  <a:lnTo>
                    <a:pt x="2143824" y="1298399"/>
                  </a:lnTo>
                  <a:lnTo>
                    <a:pt x="2143824" y="1298384"/>
                  </a:lnTo>
                  <a:close/>
                  <a:moveTo>
                    <a:pt x="1403577" y="1297519"/>
                  </a:moveTo>
                  <a:lnTo>
                    <a:pt x="1386319" y="1314776"/>
                  </a:lnTo>
                  <a:lnTo>
                    <a:pt x="1621971" y="1314776"/>
                  </a:lnTo>
                  <a:lnTo>
                    <a:pt x="1621971" y="1314791"/>
                  </a:lnTo>
                  <a:lnTo>
                    <a:pt x="1621971" y="1314806"/>
                  </a:lnTo>
                  <a:lnTo>
                    <a:pt x="1621971" y="1330572"/>
                  </a:lnTo>
                  <a:lnTo>
                    <a:pt x="1609603" y="1330572"/>
                  </a:lnTo>
                  <a:lnTo>
                    <a:pt x="1609603" y="1327025"/>
                  </a:lnTo>
                  <a:lnTo>
                    <a:pt x="1609603" y="1327010"/>
                  </a:lnTo>
                  <a:lnTo>
                    <a:pt x="1609603" y="1326996"/>
                  </a:lnTo>
                  <a:lnTo>
                    <a:pt x="1374099" y="1326996"/>
                  </a:lnTo>
                  <a:lnTo>
                    <a:pt x="1322091" y="1379003"/>
                  </a:lnTo>
                  <a:lnTo>
                    <a:pt x="1609603" y="1379003"/>
                  </a:lnTo>
                  <a:lnTo>
                    <a:pt x="1609603" y="1379018"/>
                  </a:lnTo>
                  <a:lnTo>
                    <a:pt x="1609603" y="1379032"/>
                  </a:lnTo>
                  <a:lnTo>
                    <a:pt x="1322062" y="1379032"/>
                  </a:lnTo>
                  <a:lnTo>
                    <a:pt x="1298007" y="1403086"/>
                  </a:lnTo>
                  <a:lnTo>
                    <a:pt x="1298007" y="1501927"/>
                  </a:lnTo>
                  <a:lnTo>
                    <a:pt x="1299348" y="1501927"/>
                  </a:lnTo>
                  <a:lnTo>
                    <a:pt x="1299348" y="1501942"/>
                  </a:lnTo>
                  <a:lnTo>
                    <a:pt x="1299348" y="1501956"/>
                  </a:lnTo>
                  <a:lnTo>
                    <a:pt x="1304117" y="1501956"/>
                  </a:lnTo>
                  <a:lnTo>
                    <a:pt x="1304117" y="1501942"/>
                  </a:lnTo>
                  <a:lnTo>
                    <a:pt x="1304117" y="1501927"/>
                  </a:lnTo>
                  <a:lnTo>
                    <a:pt x="1299348" y="1501927"/>
                  </a:lnTo>
                  <a:lnTo>
                    <a:pt x="1299348" y="1490795"/>
                  </a:lnTo>
                  <a:lnTo>
                    <a:pt x="1743116" y="1490795"/>
                  </a:lnTo>
                  <a:lnTo>
                    <a:pt x="1743116" y="1490780"/>
                  </a:lnTo>
                  <a:lnTo>
                    <a:pt x="1743116" y="1490764"/>
                  </a:lnTo>
                  <a:lnTo>
                    <a:pt x="1299348" y="1490764"/>
                  </a:lnTo>
                  <a:lnTo>
                    <a:pt x="1299348" y="1490749"/>
                  </a:lnTo>
                  <a:lnTo>
                    <a:pt x="1743116" y="1490749"/>
                  </a:lnTo>
                  <a:lnTo>
                    <a:pt x="1743116" y="1297519"/>
                  </a:lnTo>
                  <a:close/>
                  <a:moveTo>
                    <a:pt x="1403620" y="1297475"/>
                  </a:moveTo>
                  <a:lnTo>
                    <a:pt x="1403605" y="1297490"/>
                  </a:lnTo>
                  <a:lnTo>
                    <a:pt x="1743116" y="1297490"/>
                  </a:lnTo>
                  <a:lnTo>
                    <a:pt x="1743116" y="1297475"/>
                  </a:lnTo>
                  <a:close/>
                  <a:moveTo>
                    <a:pt x="2038915" y="1286179"/>
                  </a:moveTo>
                  <a:lnTo>
                    <a:pt x="2038915" y="1286194"/>
                  </a:lnTo>
                  <a:lnTo>
                    <a:pt x="2143824" y="1286194"/>
                  </a:lnTo>
                  <a:lnTo>
                    <a:pt x="2143824" y="1286179"/>
                  </a:lnTo>
                  <a:close/>
                  <a:moveTo>
                    <a:pt x="1478767" y="1285121"/>
                  </a:moveTo>
                  <a:lnTo>
                    <a:pt x="1478767" y="1285136"/>
                  </a:lnTo>
                  <a:lnTo>
                    <a:pt x="1478767" y="1285150"/>
                  </a:lnTo>
                  <a:lnTo>
                    <a:pt x="1691112" y="1285150"/>
                  </a:lnTo>
                  <a:lnTo>
                    <a:pt x="1691112" y="1285136"/>
                  </a:lnTo>
                  <a:lnTo>
                    <a:pt x="1691112" y="1285121"/>
                  </a:lnTo>
                  <a:close/>
                  <a:moveTo>
                    <a:pt x="1415975" y="1285121"/>
                  </a:moveTo>
                  <a:lnTo>
                    <a:pt x="1415946" y="1285150"/>
                  </a:lnTo>
                  <a:lnTo>
                    <a:pt x="1466548" y="1285150"/>
                  </a:lnTo>
                  <a:lnTo>
                    <a:pt x="1466548" y="1285136"/>
                  </a:lnTo>
                  <a:lnTo>
                    <a:pt x="1466548" y="1285121"/>
                  </a:lnTo>
                  <a:close/>
                  <a:moveTo>
                    <a:pt x="477674" y="1267866"/>
                  </a:moveTo>
                  <a:cubicBezTo>
                    <a:pt x="478568" y="1269206"/>
                    <a:pt x="479312" y="1270696"/>
                    <a:pt x="479908" y="1272187"/>
                  </a:cubicBezTo>
                  <a:cubicBezTo>
                    <a:pt x="480803" y="1274124"/>
                    <a:pt x="481399" y="1276211"/>
                    <a:pt x="481697" y="1278445"/>
                  </a:cubicBezTo>
                  <a:lnTo>
                    <a:pt x="481849" y="1280022"/>
                  </a:lnTo>
                  <a:lnTo>
                    <a:pt x="481694" y="1278416"/>
                  </a:lnTo>
                  <a:cubicBezTo>
                    <a:pt x="481396" y="1276180"/>
                    <a:pt x="480800" y="1274094"/>
                    <a:pt x="479905" y="1272173"/>
                  </a:cubicBezTo>
                  <a:lnTo>
                    <a:pt x="477686" y="1267866"/>
                  </a:lnTo>
                  <a:lnTo>
                    <a:pt x="477682" y="1267866"/>
                  </a:lnTo>
                  <a:close/>
                  <a:moveTo>
                    <a:pt x="2038915" y="1263395"/>
                  </a:moveTo>
                  <a:lnTo>
                    <a:pt x="2038915" y="1286150"/>
                  </a:lnTo>
                  <a:lnTo>
                    <a:pt x="2038915" y="1286165"/>
                  </a:lnTo>
                  <a:lnTo>
                    <a:pt x="2143824" y="1286165"/>
                  </a:lnTo>
                  <a:lnTo>
                    <a:pt x="2143824" y="1286150"/>
                  </a:lnTo>
                  <a:lnTo>
                    <a:pt x="2143824" y="1263395"/>
                  </a:lnTo>
                  <a:close/>
                  <a:moveTo>
                    <a:pt x="2038915" y="1263366"/>
                  </a:moveTo>
                  <a:lnTo>
                    <a:pt x="2038915" y="1263380"/>
                  </a:lnTo>
                  <a:lnTo>
                    <a:pt x="2143824" y="1263380"/>
                  </a:lnTo>
                  <a:lnTo>
                    <a:pt x="2143824" y="1263366"/>
                  </a:lnTo>
                  <a:close/>
                  <a:moveTo>
                    <a:pt x="317927" y="1256837"/>
                  </a:moveTo>
                  <a:lnTo>
                    <a:pt x="317927" y="1267822"/>
                  </a:lnTo>
                  <a:lnTo>
                    <a:pt x="259066" y="1267822"/>
                  </a:lnTo>
                  <a:cubicBezTo>
                    <a:pt x="250721" y="1267822"/>
                    <a:pt x="243867" y="1274676"/>
                    <a:pt x="243867" y="1283021"/>
                  </a:cubicBezTo>
                  <a:lnTo>
                    <a:pt x="243867" y="1283036"/>
                  </a:lnTo>
                  <a:lnTo>
                    <a:pt x="243867" y="1283050"/>
                  </a:lnTo>
                  <a:cubicBezTo>
                    <a:pt x="243867" y="1274691"/>
                    <a:pt x="250721" y="1267836"/>
                    <a:pt x="259066" y="1267836"/>
                  </a:cubicBezTo>
                  <a:lnTo>
                    <a:pt x="317927" y="1267836"/>
                  </a:lnTo>
                  <a:lnTo>
                    <a:pt x="317927" y="1267851"/>
                  </a:lnTo>
                  <a:lnTo>
                    <a:pt x="317927" y="1267866"/>
                  </a:lnTo>
                  <a:lnTo>
                    <a:pt x="259066" y="1267866"/>
                  </a:lnTo>
                  <a:cubicBezTo>
                    <a:pt x="250721" y="1267866"/>
                    <a:pt x="243867" y="1274720"/>
                    <a:pt x="243867" y="1283065"/>
                  </a:cubicBezTo>
                  <a:lnTo>
                    <a:pt x="243867" y="1478231"/>
                  </a:lnTo>
                  <a:cubicBezTo>
                    <a:pt x="243867" y="1486726"/>
                    <a:pt x="250721" y="1493582"/>
                    <a:pt x="259066" y="1493582"/>
                  </a:cubicBezTo>
                  <a:lnTo>
                    <a:pt x="449510" y="1493582"/>
                  </a:lnTo>
                  <a:lnTo>
                    <a:pt x="454428" y="1493582"/>
                  </a:lnTo>
                  <a:cubicBezTo>
                    <a:pt x="454875" y="1493582"/>
                    <a:pt x="455322" y="1493582"/>
                    <a:pt x="455618" y="1493433"/>
                  </a:cubicBezTo>
                  <a:cubicBezTo>
                    <a:pt x="463367" y="1492836"/>
                    <a:pt x="469627" y="1486278"/>
                    <a:pt x="469627" y="1478231"/>
                  </a:cubicBezTo>
                  <a:lnTo>
                    <a:pt x="469627" y="1340125"/>
                  </a:lnTo>
                  <a:lnTo>
                    <a:pt x="482145" y="1340125"/>
                  </a:lnTo>
                  <a:lnTo>
                    <a:pt x="482145" y="1435911"/>
                  </a:lnTo>
                  <a:lnTo>
                    <a:pt x="517312" y="1435911"/>
                  </a:lnTo>
                  <a:lnTo>
                    <a:pt x="517312" y="1435926"/>
                  </a:lnTo>
                  <a:lnTo>
                    <a:pt x="517316" y="1435926"/>
                  </a:lnTo>
                  <a:lnTo>
                    <a:pt x="611786" y="1435926"/>
                  </a:lnTo>
                  <a:lnTo>
                    <a:pt x="611786" y="1435911"/>
                  </a:lnTo>
                  <a:lnTo>
                    <a:pt x="611786" y="1352508"/>
                  </a:lnTo>
                  <a:lnTo>
                    <a:pt x="624155" y="1352508"/>
                  </a:lnTo>
                  <a:lnTo>
                    <a:pt x="624155" y="1448578"/>
                  </a:lnTo>
                  <a:lnTo>
                    <a:pt x="624155" y="1448593"/>
                  </a:lnTo>
                  <a:lnTo>
                    <a:pt x="517309" y="1448593"/>
                  </a:lnTo>
                  <a:lnTo>
                    <a:pt x="487063" y="1448593"/>
                  </a:lnTo>
                  <a:lnTo>
                    <a:pt x="487063" y="1448608"/>
                  </a:lnTo>
                  <a:lnTo>
                    <a:pt x="487063" y="1448622"/>
                  </a:lnTo>
                  <a:lnTo>
                    <a:pt x="482145" y="1448622"/>
                  </a:lnTo>
                  <a:lnTo>
                    <a:pt x="482145" y="1478231"/>
                  </a:lnTo>
                  <a:cubicBezTo>
                    <a:pt x="482145" y="1483895"/>
                    <a:pt x="480505" y="1489111"/>
                    <a:pt x="477525" y="1493582"/>
                  </a:cubicBezTo>
                  <a:lnTo>
                    <a:pt x="477527" y="1493582"/>
                  </a:lnTo>
                  <a:lnTo>
                    <a:pt x="482142" y="1478248"/>
                  </a:lnTo>
                  <a:lnTo>
                    <a:pt x="482142" y="1478263"/>
                  </a:lnTo>
                  <a:lnTo>
                    <a:pt x="482142" y="1478277"/>
                  </a:lnTo>
                  <a:lnTo>
                    <a:pt x="477535" y="1493582"/>
                  </a:lnTo>
                  <a:lnTo>
                    <a:pt x="477531" y="1493582"/>
                  </a:lnTo>
                  <a:lnTo>
                    <a:pt x="477530" y="1493582"/>
                  </a:lnTo>
                  <a:lnTo>
                    <a:pt x="477525" y="1493597"/>
                  </a:lnTo>
                  <a:lnTo>
                    <a:pt x="477529" y="1493597"/>
                  </a:lnTo>
                  <a:lnTo>
                    <a:pt x="477534" y="1493597"/>
                  </a:lnTo>
                  <a:lnTo>
                    <a:pt x="477530" y="1493611"/>
                  </a:lnTo>
                  <a:lnTo>
                    <a:pt x="477525" y="1493626"/>
                  </a:lnTo>
                  <a:lnTo>
                    <a:pt x="477529" y="1493626"/>
                  </a:lnTo>
                  <a:lnTo>
                    <a:pt x="477534" y="1493611"/>
                  </a:lnTo>
                  <a:lnTo>
                    <a:pt x="477538" y="1493597"/>
                  </a:lnTo>
                  <a:lnTo>
                    <a:pt x="477534" y="1493597"/>
                  </a:lnTo>
                  <a:lnTo>
                    <a:pt x="477538" y="1493582"/>
                  </a:lnTo>
                  <a:lnTo>
                    <a:pt x="629970" y="1493582"/>
                  </a:lnTo>
                  <a:cubicBezTo>
                    <a:pt x="638315" y="1493582"/>
                    <a:pt x="645170" y="1486726"/>
                    <a:pt x="645170" y="1478231"/>
                  </a:cubicBezTo>
                  <a:lnTo>
                    <a:pt x="645170" y="1283065"/>
                  </a:lnTo>
                  <a:cubicBezTo>
                    <a:pt x="645170" y="1281425"/>
                    <a:pt x="644872" y="1279936"/>
                    <a:pt x="644425" y="1278445"/>
                  </a:cubicBezTo>
                  <a:cubicBezTo>
                    <a:pt x="643679" y="1276062"/>
                    <a:pt x="642338" y="1273975"/>
                    <a:pt x="640550" y="1272187"/>
                  </a:cubicBezTo>
                  <a:cubicBezTo>
                    <a:pt x="637868" y="1269504"/>
                    <a:pt x="634143" y="1267866"/>
                    <a:pt x="629970" y="1267866"/>
                  </a:cubicBezTo>
                  <a:lnTo>
                    <a:pt x="571109" y="1267866"/>
                  </a:lnTo>
                  <a:lnTo>
                    <a:pt x="571109" y="1267851"/>
                  </a:lnTo>
                  <a:lnTo>
                    <a:pt x="571109" y="1267836"/>
                  </a:lnTo>
                  <a:lnTo>
                    <a:pt x="629970" y="1267836"/>
                  </a:lnTo>
                  <a:cubicBezTo>
                    <a:pt x="634143" y="1267836"/>
                    <a:pt x="637868" y="1269474"/>
                    <a:pt x="640550" y="1272156"/>
                  </a:cubicBezTo>
                  <a:cubicBezTo>
                    <a:pt x="642338" y="1273945"/>
                    <a:pt x="643679" y="1276032"/>
                    <a:pt x="644425" y="1278416"/>
                  </a:cubicBezTo>
                  <a:cubicBezTo>
                    <a:pt x="644872" y="1279907"/>
                    <a:pt x="645170" y="1281396"/>
                    <a:pt x="645170" y="1283036"/>
                  </a:cubicBezTo>
                  <a:lnTo>
                    <a:pt x="645170" y="1283021"/>
                  </a:lnTo>
                  <a:cubicBezTo>
                    <a:pt x="645170" y="1281381"/>
                    <a:pt x="644872" y="1279890"/>
                    <a:pt x="644425" y="1278401"/>
                  </a:cubicBezTo>
                  <a:cubicBezTo>
                    <a:pt x="643679" y="1276016"/>
                    <a:pt x="642338" y="1273930"/>
                    <a:pt x="640550" y="1272141"/>
                  </a:cubicBezTo>
                  <a:cubicBezTo>
                    <a:pt x="637868" y="1269460"/>
                    <a:pt x="634143" y="1267822"/>
                    <a:pt x="629970" y="1267822"/>
                  </a:cubicBezTo>
                  <a:lnTo>
                    <a:pt x="571109" y="1267822"/>
                  </a:lnTo>
                  <a:lnTo>
                    <a:pt x="571109" y="1256837"/>
                  </a:lnTo>
                  <a:lnTo>
                    <a:pt x="493321" y="1256837"/>
                  </a:lnTo>
                  <a:lnTo>
                    <a:pt x="493321" y="1267822"/>
                  </a:lnTo>
                  <a:lnTo>
                    <a:pt x="477674" y="1267822"/>
                  </a:lnTo>
                  <a:lnTo>
                    <a:pt x="477681" y="1267836"/>
                  </a:lnTo>
                  <a:lnTo>
                    <a:pt x="477674" y="1267836"/>
                  </a:lnTo>
                  <a:lnTo>
                    <a:pt x="477682" y="1267851"/>
                  </a:lnTo>
                  <a:lnTo>
                    <a:pt x="477689" y="1267866"/>
                  </a:lnTo>
                  <a:lnTo>
                    <a:pt x="477694" y="1267866"/>
                  </a:lnTo>
                  <a:lnTo>
                    <a:pt x="479905" y="1272141"/>
                  </a:lnTo>
                  <a:cubicBezTo>
                    <a:pt x="480800" y="1274079"/>
                    <a:pt x="481396" y="1276165"/>
                    <a:pt x="481694" y="1278401"/>
                  </a:cubicBezTo>
                  <a:cubicBezTo>
                    <a:pt x="481993" y="1279890"/>
                    <a:pt x="482142" y="1281381"/>
                    <a:pt x="482142" y="1283021"/>
                  </a:cubicBezTo>
                  <a:lnTo>
                    <a:pt x="482142" y="1283036"/>
                  </a:lnTo>
                  <a:lnTo>
                    <a:pt x="482142" y="1283041"/>
                  </a:lnTo>
                  <a:lnTo>
                    <a:pt x="482145" y="1283065"/>
                  </a:lnTo>
                  <a:lnTo>
                    <a:pt x="482145" y="1324297"/>
                  </a:lnTo>
                  <a:lnTo>
                    <a:pt x="511053" y="1324297"/>
                  </a:lnTo>
                  <a:lnTo>
                    <a:pt x="511053" y="1324312"/>
                  </a:lnTo>
                  <a:lnTo>
                    <a:pt x="624157" y="1324312"/>
                  </a:lnTo>
                  <a:lnTo>
                    <a:pt x="624157" y="1324329"/>
                  </a:lnTo>
                  <a:lnTo>
                    <a:pt x="511053" y="1324329"/>
                  </a:lnTo>
                  <a:lnTo>
                    <a:pt x="482145" y="1324329"/>
                  </a:lnTo>
                  <a:lnTo>
                    <a:pt x="482145" y="1324342"/>
                  </a:lnTo>
                  <a:lnTo>
                    <a:pt x="504944" y="1324342"/>
                  </a:lnTo>
                  <a:lnTo>
                    <a:pt x="504944" y="1336815"/>
                  </a:lnTo>
                  <a:lnTo>
                    <a:pt x="482145" y="1336815"/>
                  </a:lnTo>
                  <a:lnTo>
                    <a:pt x="482145" y="1336830"/>
                  </a:lnTo>
                  <a:lnTo>
                    <a:pt x="504944" y="1336830"/>
                  </a:lnTo>
                  <a:lnTo>
                    <a:pt x="504944" y="1336845"/>
                  </a:lnTo>
                  <a:lnTo>
                    <a:pt x="504944" y="1336859"/>
                  </a:lnTo>
                  <a:lnTo>
                    <a:pt x="482145" y="1336859"/>
                  </a:lnTo>
                  <a:lnTo>
                    <a:pt x="482145" y="1340093"/>
                  </a:lnTo>
                  <a:lnTo>
                    <a:pt x="482145" y="1340108"/>
                  </a:lnTo>
                  <a:lnTo>
                    <a:pt x="469627" y="1340108"/>
                  </a:lnTo>
                  <a:lnTo>
                    <a:pt x="469627" y="1340093"/>
                  </a:lnTo>
                  <a:lnTo>
                    <a:pt x="469627" y="1283065"/>
                  </a:lnTo>
                  <a:cubicBezTo>
                    <a:pt x="469627" y="1281574"/>
                    <a:pt x="469329" y="1279936"/>
                    <a:pt x="468882" y="1278594"/>
                  </a:cubicBezTo>
                  <a:lnTo>
                    <a:pt x="468882" y="1278580"/>
                  </a:lnTo>
                  <a:cubicBezTo>
                    <a:pt x="469329" y="1279921"/>
                    <a:pt x="469627" y="1281560"/>
                    <a:pt x="469627" y="1283050"/>
                  </a:cubicBezTo>
                  <a:lnTo>
                    <a:pt x="469627" y="1283036"/>
                  </a:lnTo>
                  <a:lnTo>
                    <a:pt x="469627" y="1283021"/>
                  </a:lnTo>
                  <a:cubicBezTo>
                    <a:pt x="469627" y="1281530"/>
                    <a:pt x="469329" y="1279890"/>
                    <a:pt x="468882" y="1278550"/>
                  </a:cubicBezTo>
                  <a:lnTo>
                    <a:pt x="468882" y="1278445"/>
                  </a:lnTo>
                  <a:cubicBezTo>
                    <a:pt x="468136" y="1276360"/>
                    <a:pt x="467093" y="1274422"/>
                    <a:pt x="465454" y="1272784"/>
                  </a:cubicBezTo>
                  <a:cubicBezTo>
                    <a:pt x="465454" y="1272635"/>
                    <a:pt x="465156" y="1272336"/>
                    <a:pt x="465007" y="1272187"/>
                  </a:cubicBezTo>
                  <a:cubicBezTo>
                    <a:pt x="462624" y="1269802"/>
                    <a:pt x="459344" y="1268164"/>
                    <a:pt x="455618" y="1268015"/>
                  </a:cubicBezTo>
                  <a:cubicBezTo>
                    <a:pt x="455322" y="1267866"/>
                    <a:pt x="454875" y="1267866"/>
                    <a:pt x="454428" y="1267866"/>
                  </a:cubicBezTo>
                  <a:lnTo>
                    <a:pt x="395566" y="1267866"/>
                  </a:lnTo>
                  <a:lnTo>
                    <a:pt x="395566" y="1267851"/>
                  </a:lnTo>
                  <a:lnTo>
                    <a:pt x="395566" y="1267836"/>
                  </a:lnTo>
                  <a:lnTo>
                    <a:pt x="454428" y="1267836"/>
                  </a:lnTo>
                  <a:cubicBezTo>
                    <a:pt x="454875" y="1267836"/>
                    <a:pt x="455322" y="1267836"/>
                    <a:pt x="455618" y="1267983"/>
                  </a:cubicBezTo>
                  <a:cubicBezTo>
                    <a:pt x="459344" y="1268149"/>
                    <a:pt x="462624" y="1269773"/>
                    <a:pt x="465007" y="1272173"/>
                  </a:cubicBezTo>
                  <a:cubicBezTo>
                    <a:pt x="465156" y="1272320"/>
                    <a:pt x="465454" y="1272618"/>
                    <a:pt x="465454" y="1272767"/>
                  </a:cubicBezTo>
                  <a:cubicBezTo>
                    <a:pt x="467093" y="1274392"/>
                    <a:pt x="468136" y="1276329"/>
                    <a:pt x="468882" y="1278416"/>
                  </a:cubicBezTo>
                  <a:lnTo>
                    <a:pt x="468882" y="1278401"/>
                  </a:lnTo>
                  <a:cubicBezTo>
                    <a:pt x="468136" y="1276314"/>
                    <a:pt x="467093" y="1274378"/>
                    <a:pt x="465454" y="1272738"/>
                  </a:cubicBezTo>
                  <a:cubicBezTo>
                    <a:pt x="465454" y="1272589"/>
                    <a:pt x="465156" y="1272290"/>
                    <a:pt x="465007" y="1272141"/>
                  </a:cubicBezTo>
                  <a:cubicBezTo>
                    <a:pt x="462624" y="1269758"/>
                    <a:pt x="459344" y="1268118"/>
                    <a:pt x="455618" y="1267969"/>
                  </a:cubicBezTo>
                  <a:cubicBezTo>
                    <a:pt x="455322" y="1267822"/>
                    <a:pt x="454875" y="1267822"/>
                    <a:pt x="454428" y="1267822"/>
                  </a:cubicBezTo>
                  <a:lnTo>
                    <a:pt x="395566" y="1267822"/>
                  </a:lnTo>
                  <a:lnTo>
                    <a:pt x="395566" y="1256837"/>
                  </a:lnTo>
                  <a:close/>
                  <a:moveTo>
                    <a:pt x="493321" y="1256793"/>
                  </a:moveTo>
                  <a:lnTo>
                    <a:pt x="493321" y="1256808"/>
                  </a:lnTo>
                  <a:lnTo>
                    <a:pt x="507327" y="1256808"/>
                  </a:lnTo>
                  <a:lnTo>
                    <a:pt x="571109" y="1256808"/>
                  </a:lnTo>
                  <a:lnTo>
                    <a:pt x="571109" y="1256793"/>
                  </a:lnTo>
                  <a:lnTo>
                    <a:pt x="507327" y="1256793"/>
                  </a:lnTo>
                  <a:close/>
                  <a:moveTo>
                    <a:pt x="317927" y="1256793"/>
                  </a:moveTo>
                  <a:lnTo>
                    <a:pt x="317927" y="1256808"/>
                  </a:lnTo>
                  <a:lnTo>
                    <a:pt x="395566" y="1256808"/>
                  </a:lnTo>
                  <a:lnTo>
                    <a:pt x="395566" y="1256793"/>
                  </a:lnTo>
                  <a:close/>
                  <a:moveTo>
                    <a:pt x="589447" y="1255155"/>
                  </a:moveTo>
                  <a:lnTo>
                    <a:pt x="589438" y="1255169"/>
                  </a:lnTo>
                  <a:lnTo>
                    <a:pt x="589448" y="1255169"/>
                  </a:lnTo>
                  <a:lnTo>
                    <a:pt x="589454" y="1255169"/>
                  </a:lnTo>
                  <a:lnTo>
                    <a:pt x="589463" y="1255155"/>
                  </a:lnTo>
                  <a:lnTo>
                    <a:pt x="589454" y="1255155"/>
                  </a:lnTo>
                  <a:close/>
                  <a:moveTo>
                    <a:pt x="259064" y="1255155"/>
                  </a:moveTo>
                  <a:lnTo>
                    <a:pt x="299569" y="1255155"/>
                  </a:lnTo>
                  <a:lnTo>
                    <a:pt x="299578" y="1255169"/>
                  </a:lnTo>
                  <a:lnTo>
                    <a:pt x="299587" y="1255184"/>
                  </a:lnTo>
                  <a:lnTo>
                    <a:pt x="259064" y="1255184"/>
                  </a:lnTo>
                  <a:cubicBezTo>
                    <a:pt x="243716" y="1255184"/>
                    <a:pt x="231347" y="1267687"/>
                    <a:pt x="231347" y="1283050"/>
                  </a:cubicBezTo>
                  <a:lnTo>
                    <a:pt x="231347" y="1283036"/>
                  </a:lnTo>
                  <a:lnTo>
                    <a:pt x="231347" y="1283021"/>
                  </a:lnTo>
                  <a:cubicBezTo>
                    <a:pt x="231347" y="1267671"/>
                    <a:pt x="243716" y="1255155"/>
                    <a:pt x="259064" y="1255155"/>
                  </a:cubicBezTo>
                  <a:close/>
                  <a:moveTo>
                    <a:pt x="2026546" y="1251175"/>
                  </a:moveTo>
                  <a:lnTo>
                    <a:pt x="2156192" y="1251175"/>
                  </a:lnTo>
                  <a:lnTo>
                    <a:pt x="2156192" y="1423692"/>
                  </a:lnTo>
                  <a:lnTo>
                    <a:pt x="2156192" y="1423706"/>
                  </a:lnTo>
                  <a:lnTo>
                    <a:pt x="2026546" y="1423706"/>
                  </a:lnTo>
                  <a:lnTo>
                    <a:pt x="2026546" y="1423692"/>
                  </a:lnTo>
                  <a:close/>
                  <a:moveTo>
                    <a:pt x="1021734" y="1246690"/>
                  </a:moveTo>
                  <a:cubicBezTo>
                    <a:pt x="1022330" y="1246839"/>
                    <a:pt x="1022777" y="1246839"/>
                    <a:pt x="1023374" y="1246839"/>
                  </a:cubicBezTo>
                  <a:lnTo>
                    <a:pt x="1023384" y="1246839"/>
                  </a:lnTo>
                  <a:cubicBezTo>
                    <a:pt x="1022786" y="1246839"/>
                    <a:pt x="1022339" y="1246839"/>
                    <a:pt x="1021743" y="1246690"/>
                  </a:cubicBezTo>
                  <a:close/>
                  <a:moveTo>
                    <a:pt x="989823" y="1246690"/>
                  </a:moveTo>
                  <a:lnTo>
                    <a:pt x="986864" y="1246959"/>
                  </a:lnTo>
                  <a:lnTo>
                    <a:pt x="986874" y="1246959"/>
                  </a:lnTo>
                  <a:lnTo>
                    <a:pt x="989833" y="1246690"/>
                  </a:lnTo>
                  <a:close/>
                  <a:moveTo>
                    <a:pt x="897404" y="1246690"/>
                  </a:moveTo>
                  <a:lnTo>
                    <a:pt x="895965" y="1246810"/>
                  </a:lnTo>
                  <a:lnTo>
                    <a:pt x="895973" y="1246810"/>
                  </a:lnTo>
                  <a:lnTo>
                    <a:pt x="897412" y="1246690"/>
                  </a:lnTo>
                  <a:close/>
                  <a:moveTo>
                    <a:pt x="808158" y="1246690"/>
                  </a:moveTo>
                  <a:lnTo>
                    <a:pt x="805064" y="1246959"/>
                  </a:lnTo>
                  <a:lnTo>
                    <a:pt x="805072" y="1246959"/>
                  </a:lnTo>
                  <a:lnTo>
                    <a:pt x="808166" y="1246690"/>
                  </a:lnTo>
                  <a:close/>
                  <a:moveTo>
                    <a:pt x="586160" y="1240714"/>
                  </a:moveTo>
                  <a:cubicBezTo>
                    <a:pt x="586160" y="1242205"/>
                    <a:pt x="585116" y="1243546"/>
                    <a:pt x="583774" y="1243994"/>
                  </a:cubicBezTo>
                  <a:cubicBezTo>
                    <a:pt x="583327" y="1244290"/>
                    <a:pt x="583029" y="1244290"/>
                    <a:pt x="582582" y="1244290"/>
                  </a:cubicBezTo>
                  <a:lnTo>
                    <a:pt x="582586" y="1244290"/>
                  </a:lnTo>
                  <a:cubicBezTo>
                    <a:pt x="583033" y="1244290"/>
                    <a:pt x="583331" y="1244290"/>
                    <a:pt x="583778" y="1243994"/>
                  </a:cubicBezTo>
                  <a:lnTo>
                    <a:pt x="586160" y="1240720"/>
                  </a:lnTo>
                  <a:close/>
                  <a:moveTo>
                    <a:pt x="478419" y="1240714"/>
                  </a:moveTo>
                  <a:lnTo>
                    <a:pt x="478419" y="1240728"/>
                  </a:lnTo>
                  <a:lnTo>
                    <a:pt x="478419" y="1240745"/>
                  </a:lnTo>
                  <a:cubicBezTo>
                    <a:pt x="478419" y="1242234"/>
                    <a:pt x="479461" y="1243576"/>
                    <a:pt x="480952" y="1244023"/>
                  </a:cubicBezTo>
                  <a:cubicBezTo>
                    <a:pt x="481250" y="1244321"/>
                    <a:pt x="481697" y="1244321"/>
                    <a:pt x="481996" y="1244321"/>
                  </a:cubicBezTo>
                  <a:lnTo>
                    <a:pt x="482000" y="1244321"/>
                  </a:lnTo>
                  <a:cubicBezTo>
                    <a:pt x="481701" y="1244321"/>
                    <a:pt x="481254" y="1244321"/>
                    <a:pt x="480956" y="1244023"/>
                  </a:cubicBezTo>
                  <a:cubicBezTo>
                    <a:pt x="479465" y="1243576"/>
                    <a:pt x="478423" y="1242234"/>
                    <a:pt x="478423" y="1240745"/>
                  </a:cubicBezTo>
                  <a:lnTo>
                    <a:pt x="478423" y="1240728"/>
                  </a:lnTo>
                  <a:lnTo>
                    <a:pt x="478423" y="1240720"/>
                  </a:lnTo>
                  <a:close/>
                  <a:moveTo>
                    <a:pt x="465900" y="1240714"/>
                  </a:moveTo>
                  <a:lnTo>
                    <a:pt x="475128" y="1255155"/>
                  </a:lnTo>
                  <a:lnTo>
                    <a:pt x="475118" y="1255155"/>
                  </a:lnTo>
                  <a:lnTo>
                    <a:pt x="475109" y="1255155"/>
                  </a:lnTo>
                  <a:lnTo>
                    <a:pt x="465900" y="1240745"/>
                  </a:lnTo>
                  <a:lnTo>
                    <a:pt x="465900" y="1240728"/>
                  </a:lnTo>
                  <a:close/>
                  <a:moveTo>
                    <a:pt x="410617" y="1240714"/>
                  </a:moveTo>
                  <a:cubicBezTo>
                    <a:pt x="410617" y="1242205"/>
                    <a:pt x="409573" y="1243546"/>
                    <a:pt x="408082" y="1243994"/>
                  </a:cubicBezTo>
                  <a:cubicBezTo>
                    <a:pt x="407786" y="1244290"/>
                    <a:pt x="407338" y="1244290"/>
                    <a:pt x="407040" y="1244290"/>
                  </a:cubicBezTo>
                  <a:lnTo>
                    <a:pt x="407045" y="1244290"/>
                  </a:lnTo>
                  <a:cubicBezTo>
                    <a:pt x="407343" y="1244290"/>
                    <a:pt x="407791" y="1244290"/>
                    <a:pt x="408087" y="1243994"/>
                  </a:cubicBezTo>
                  <a:lnTo>
                    <a:pt x="410617" y="1240721"/>
                  </a:lnTo>
                  <a:close/>
                  <a:moveTo>
                    <a:pt x="302877" y="1240714"/>
                  </a:moveTo>
                  <a:lnTo>
                    <a:pt x="302877" y="1240728"/>
                  </a:lnTo>
                  <a:lnTo>
                    <a:pt x="302877" y="1240745"/>
                  </a:lnTo>
                  <a:cubicBezTo>
                    <a:pt x="302877" y="1242234"/>
                    <a:pt x="303921" y="1243576"/>
                    <a:pt x="305410" y="1244023"/>
                  </a:cubicBezTo>
                  <a:cubicBezTo>
                    <a:pt x="305708" y="1244321"/>
                    <a:pt x="306155" y="1244321"/>
                    <a:pt x="306453" y="1244321"/>
                  </a:cubicBezTo>
                  <a:lnTo>
                    <a:pt x="306458" y="1244321"/>
                  </a:lnTo>
                  <a:cubicBezTo>
                    <a:pt x="306160" y="1244321"/>
                    <a:pt x="305713" y="1244321"/>
                    <a:pt x="305415" y="1244023"/>
                  </a:cubicBezTo>
                  <a:cubicBezTo>
                    <a:pt x="303926" y="1243576"/>
                    <a:pt x="302882" y="1242234"/>
                    <a:pt x="302882" y="1240745"/>
                  </a:cubicBezTo>
                  <a:lnTo>
                    <a:pt x="302882" y="1240728"/>
                  </a:lnTo>
                  <a:lnTo>
                    <a:pt x="302882" y="1240720"/>
                  </a:lnTo>
                  <a:close/>
                  <a:moveTo>
                    <a:pt x="290357" y="1240714"/>
                  </a:moveTo>
                  <a:lnTo>
                    <a:pt x="299578" y="1255155"/>
                  </a:lnTo>
                  <a:lnTo>
                    <a:pt x="299569" y="1255155"/>
                  </a:lnTo>
                  <a:lnTo>
                    <a:pt x="290357" y="1240745"/>
                  </a:lnTo>
                  <a:lnTo>
                    <a:pt x="290357" y="1240728"/>
                  </a:lnTo>
                  <a:close/>
                  <a:moveTo>
                    <a:pt x="1466548" y="1234549"/>
                  </a:moveTo>
                  <a:lnTo>
                    <a:pt x="1415990" y="1285106"/>
                  </a:lnTo>
                  <a:lnTo>
                    <a:pt x="1466548" y="1285106"/>
                  </a:lnTo>
                  <a:close/>
                  <a:moveTo>
                    <a:pt x="988503" y="1234321"/>
                  </a:moveTo>
                  <a:cubicBezTo>
                    <a:pt x="988058" y="1234470"/>
                    <a:pt x="987461" y="1234620"/>
                    <a:pt x="986865" y="1234620"/>
                  </a:cubicBezTo>
                  <a:lnTo>
                    <a:pt x="986874" y="1234620"/>
                  </a:lnTo>
                  <a:cubicBezTo>
                    <a:pt x="987470" y="1234620"/>
                    <a:pt x="988067" y="1234470"/>
                    <a:pt x="988512" y="1234321"/>
                  </a:cubicBezTo>
                  <a:lnTo>
                    <a:pt x="988505" y="1234321"/>
                  </a:lnTo>
                  <a:close/>
                  <a:moveTo>
                    <a:pt x="896859" y="1234321"/>
                  </a:moveTo>
                  <a:cubicBezTo>
                    <a:pt x="896560" y="1234470"/>
                    <a:pt x="896264" y="1234470"/>
                    <a:pt x="895966" y="1234470"/>
                  </a:cubicBezTo>
                  <a:lnTo>
                    <a:pt x="895974" y="1234470"/>
                  </a:lnTo>
                  <a:cubicBezTo>
                    <a:pt x="896272" y="1234470"/>
                    <a:pt x="896568" y="1234470"/>
                    <a:pt x="896868" y="1234321"/>
                  </a:cubicBezTo>
                  <a:lnTo>
                    <a:pt x="896862" y="1234321"/>
                  </a:lnTo>
                  <a:close/>
                  <a:moveTo>
                    <a:pt x="806852" y="1234321"/>
                  </a:moveTo>
                  <a:cubicBezTo>
                    <a:pt x="806256" y="1234470"/>
                    <a:pt x="805658" y="1234620"/>
                    <a:pt x="805065" y="1234620"/>
                  </a:cubicBezTo>
                  <a:lnTo>
                    <a:pt x="805072" y="1234620"/>
                  </a:lnTo>
                  <a:cubicBezTo>
                    <a:pt x="805666" y="1234620"/>
                    <a:pt x="806263" y="1234470"/>
                    <a:pt x="806859" y="1234321"/>
                  </a:cubicBezTo>
                  <a:lnTo>
                    <a:pt x="806853" y="1234321"/>
                  </a:lnTo>
                  <a:close/>
                  <a:moveTo>
                    <a:pt x="991189" y="1230134"/>
                  </a:moveTo>
                  <a:cubicBezTo>
                    <a:pt x="991189" y="1232072"/>
                    <a:pt x="990145" y="1233561"/>
                    <a:pt x="988505" y="1234307"/>
                  </a:cubicBezTo>
                  <a:lnTo>
                    <a:pt x="988512" y="1234307"/>
                  </a:lnTo>
                  <a:lnTo>
                    <a:pt x="991189" y="1230145"/>
                  </a:lnTo>
                  <a:close/>
                  <a:moveTo>
                    <a:pt x="928153" y="1230134"/>
                  </a:moveTo>
                  <a:lnTo>
                    <a:pt x="928153" y="1230149"/>
                  </a:lnTo>
                  <a:cubicBezTo>
                    <a:pt x="928153" y="1232087"/>
                    <a:pt x="929198" y="1233576"/>
                    <a:pt x="930837" y="1234321"/>
                  </a:cubicBezTo>
                  <a:lnTo>
                    <a:pt x="930843" y="1234321"/>
                  </a:lnTo>
                  <a:lnTo>
                    <a:pt x="930843" y="1234321"/>
                  </a:lnTo>
                  <a:cubicBezTo>
                    <a:pt x="929204" y="1233576"/>
                    <a:pt x="928160" y="1232087"/>
                    <a:pt x="928160" y="1230149"/>
                  </a:cubicBezTo>
                  <a:lnTo>
                    <a:pt x="928160" y="1230144"/>
                  </a:lnTo>
                  <a:close/>
                  <a:moveTo>
                    <a:pt x="915785" y="1230134"/>
                  </a:moveTo>
                  <a:lnTo>
                    <a:pt x="916380" y="1234292"/>
                  </a:lnTo>
                  <a:lnTo>
                    <a:pt x="916378" y="1234292"/>
                  </a:lnTo>
                  <a:lnTo>
                    <a:pt x="915785" y="1230149"/>
                  </a:lnTo>
                  <a:close/>
                  <a:moveTo>
                    <a:pt x="809536" y="1230134"/>
                  </a:moveTo>
                  <a:cubicBezTo>
                    <a:pt x="809536" y="1232072"/>
                    <a:pt x="808493" y="1233561"/>
                    <a:pt x="806853" y="1234307"/>
                  </a:cubicBezTo>
                  <a:lnTo>
                    <a:pt x="806859" y="1234307"/>
                  </a:lnTo>
                  <a:lnTo>
                    <a:pt x="809536" y="1230143"/>
                  </a:lnTo>
                  <a:close/>
                  <a:moveTo>
                    <a:pt x="746501" y="1230134"/>
                  </a:moveTo>
                  <a:lnTo>
                    <a:pt x="746501" y="1230149"/>
                  </a:lnTo>
                  <a:lnTo>
                    <a:pt x="749175" y="1234307"/>
                  </a:lnTo>
                  <a:lnTo>
                    <a:pt x="749184" y="1234321"/>
                  </a:lnTo>
                  <a:lnTo>
                    <a:pt x="749189" y="1234321"/>
                  </a:lnTo>
                  <a:lnTo>
                    <a:pt x="749189" y="1234321"/>
                  </a:lnTo>
                  <a:lnTo>
                    <a:pt x="749180" y="1234307"/>
                  </a:lnTo>
                  <a:lnTo>
                    <a:pt x="746506" y="1230149"/>
                  </a:lnTo>
                  <a:lnTo>
                    <a:pt x="746506" y="1230142"/>
                  </a:lnTo>
                  <a:close/>
                  <a:moveTo>
                    <a:pt x="734130" y="1230134"/>
                  </a:moveTo>
                  <a:lnTo>
                    <a:pt x="734725" y="1234292"/>
                  </a:lnTo>
                  <a:lnTo>
                    <a:pt x="734723" y="1234292"/>
                  </a:lnTo>
                  <a:lnTo>
                    <a:pt x="734130" y="1230149"/>
                  </a:lnTo>
                  <a:close/>
                  <a:moveTo>
                    <a:pt x="1094305" y="1229985"/>
                  </a:moveTo>
                  <a:lnTo>
                    <a:pt x="1094305" y="1230000"/>
                  </a:lnTo>
                  <a:lnTo>
                    <a:pt x="1093713" y="1234292"/>
                  </a:lnTo>
                  <a:lnTo>
                    <a:pt x="1093711" y="1234292"/>
                  </a:lnTo>
                  <a:close/>
                  <a:moveTo>
                    <a:pt x="1006684" y="1229985"/>
                  </a:moveTo>
                  <a:lnTo>
                    <a:pt x="1007279" y="1234292"/>
                  </a:lnTo>
                  <a:lnTo>
                    <a:pt x="1007277" y="1234292"/>
                  </a:lnTo>
                  <a:lnTo>
                    <a:pt x="1006684" y="1230000"/>
                  </a:lnTo>
                  <a:close/>
                  <a:moveTo>
                    <a:pt x="900439" y="1229985"/>
                  </a:moveTo>
                  <a:cubicBezTo>
                    <a:pt x="900439" y="1232072"/>
                    <a:pt x="898948" y="1233859"/>
                    <a:pt x="896862" y="1234307"/>
                  </a:cubicBezTo>
                  <a:lnTo>
                    <a:pt x="896868" y="1234307"/>
                  </a:lnTo>
                  <a:lnTo>
                    <a:pt x="900439" y="1229993"/>
                  </a:lnTo>
                  <a:close/>
                  <a:moveTo>
                    <a:pt x="837402" y="1229985"/>
                  </a:moveTo>
                  <a:lnTo>
                    <a:pt x="837402" y="1230000"/>
                  </a:lnTo>
                  <a:cubicBezTo>
                    <a:pt x="837402" y="1232087"/>
                    <a:pt x="838744" y="1233874"/>
                    <a:pt x="840831" y="1234321"/>
                  </a:cubicBezTo>
                  <a:lnTo>
                    <a:pt x="840837" y="1234321"/>
                  </a:lnTo>
                  <a:lnTo>
                    <a:pt x="840837" y="1234321"/>
                  </a:lnTo>
                  <a:cubicBezTo>
                    <a:pt x="838750" y="1233874"/>
                    <a:pt x="837408" y="1232087"/>
                    <a:pt x="837408" y="1230000"/>
                  </a:cubicBezTo>
                  <a:lnTo>
                    <a:pt x="837408" y="1229993"/>
                  </a:lnTo>
                  <a:close/>
                  <a:moveTo>
                    <a:pt x="825033" y="1229985"/>
                  </a:moveTo>
                  <a:lnTo>
                    <a:pt x="825626" y="1234292"/>
                  </a:lnTo>
                  <a:lnTo>
                    <a:pt x="825624" y="1234292"/>
                  </a:lnTo>
                  <a:lnTo>
                    <a:pt x="825033" y="1230000"/>
                  </a:lnTo>
                  <a:close/>
                  <a:moveTo>
                    <a:pt x="2036084" y="1200777"/>
                  </a:moveTo>
                  <a:lnTo>
                    <a:pt x="2036084" y="1200794"/>
                  </a:lnTo>
                  <a:lnTo>
                    <a:pt x="2036084" y="1200808"/>
                  </a:lnTo>
                  <a:lnTo>
                    <a:pt x="2146953" y="1200808"/>
                  </a:lnTo>
                  <a:lnTo>
                    <a:pt x="2146953" y="1200794"/>
                  </a:lnTo>
                  <a:lnTo>
                    <a:pt x="2146953" y="1200777"/>
                  </a:lnTo>
                  <a:close/>
                  <a:moveTo>
                    <a:pt x="1826416" y="1200777"/>
                  </a:moveTo>
                  <a:lnTo>
                    <a:pt x="1826416" y="1200794"/>
                  </a:lnTo>
                  <a:lnTo>
                    <a:pt x="1937286" y="1200794"/>
                  </a:lnTo>
                  <a:lnTo>
                    <a:pt x="1937286" y="1200777"/>
                  </a:lnTo>
                  <a:close/>
                  <a:moveTo>
                    <a:pt x="2023865" y="1196636"/>
                  </a:moveTo>
                  <a:cubicBezTo>
                    <a:pt x="2015818" y="1201999"/>
                    <a:pt x="2009262" y="1209748"/>
                    <a:pt x="2005534" y="1218839"/>
                  </a:cubicBezTo>
                  <a:cubicBezTo>
                    <a:pt x="2003300" y="1224353"/>
                    <a:pt x="2002107" y="1230313"/>
                    <a:pt x="2002107" y="1236572"/>
                  </a:cubicBezTo>
                  <a:lnTo>
                    <a:pt x="2002107" y="1243532"/>
                  </a:lnTo>
                  <a:cubicBezTo>
                    <a:pt x="2001958" y="1244573"/>
                    <a:pt x="2001809" y="1245617"/>
                    <a:pt x="2001660" y="1246810"/>
                  </a:cubicBezTo>
                  <a:cubicBezTo>
                    <a:pt x="2001511" y="1248597"/>
                    <a:pt x="2001364" y="1250386"/>
                    <a:pt x="2001364" y="1252173"/>
                  </a:cubicBezTo>
                  <a:lnTo>
                    <a:pt x="2001364" y="1252188"/>
                  </a:lnTo>
                  <a:lnTo>
                    <a:pt x="2001364" y="1252204"/>
                  </a:lnTo>
                  <a:cubicBezTo>
                    <a:pt x="2001364" y="1250415"/>
                    <a:pt x="2001511" y="1248626"/>
                    <a:pt x="2001660" y="1246839"/>
                  </a:cubicBezTo>
                  <a:cubicBezTo>
                    <a:pt x="2001809" y="1245646"/>
                    <a:pt x="2001958" y="1244603"/>
                    <a:pt x="2002107" y="1243561"/>
                  </a:cubicBezTo>
                  <a:lnTo>
                    <a:pt x="2002107" y="1470052"/>
                  </a:lnTo>
                  <a:cubicBezTo>
                    <a:pt x="2002107" y="1475266"/>
                    <a:pt x="2004045" y="1480184"/>
                    <a:pt x="2007473" y="1483761"/>
                  </a:cubicBezTo>
                  <a:cubicBezTo>
                    <a:pt x="2011049" y="1488082"/>
                    <a:pt x="2016563" y="1490764"/>
                    <a:pt x="2022821" y="1490764"/>
                  </a:cubicBezTo>
                  <a:lnTo>
                    <a:pt x="2160363" y="1490764"/>
                  </a:lnTo>
                  <a:cubicBezTo>
                    <a:pt x="2171690" y="1490764"/>
                    <a:pt x="2181077" y="1481526"/>
                    <a:pt x="2181077" y="1470052"/>
                  </a:cubicBezTo>
                  <a:lnTo>
                    <a:pt x="2181077" y="1236572"/>
                  </a:lnTo>
                  <a:cubicBezTo>
                    <a:pt x="2181077" y="1233889"/>
                    <a:pt x="2180928" y="1231505"/>
                    <a:pt x="2180333" y="1228973"/>
                  </a:cubicBezTo>
                  <a:lnTo>
                    <a:pt x="2180333" y="1228958"/>
                  </a:lnTo>
                  <a:lnTo>
                    <a:pt x="2180335" y="1228962"/>
                  </a:lnTo>
                  <a:lnTo>
                    <a:pt x="2181673" y="1231341"/>
                  </a:lnTo>
                  <a:cubicBezTo>
                    <a:pt x="2182120" y="1232087"/>
                    <a:pt x="2182418" y="1232980"/>
                    <a:pt x="2182866" y="1233725"/>
                  </a:cubicBezTo>
                  <a:cubicBezTo>
                    <a:pt x="2182866" y="1233874"/>
                    <a:pt x="2183015" y="1234023"/>
                    <a:pt x="2183015" y="1234172"/>
                  </a:cubicBezTo>
                  <a:cubicBezTo>
                    <a:pt x="2183760" y="1235961"/>
                    <a:pt x="2184355" y="1237749"/>
                    <a:pt x="2184802" y="1239538"/>
                  </a:cubicBezTo>
                  <a:cubicBezTo>
                    <a:pt x="2185249" y="1241027"/>
                    <a:pt x="2185547" y="1242517"/>
                    <a:pt x="2185846" y="1244008"/>
                  </a:cubicBezTo>
                  <a:cubicBezTo>
                    <a:pt x="2185995" y="1244901"/>
                    <a:pt x="2186144" y="1245795"/>
                    <a:pt x="2186144" y="1246839"/>
                  </a:cubicBezTo>
                  <a:cubicBezTo>
                    <a:pt x="2186442" y="1248626"/>
                    <a:pt x="2186591" y="1250415"/>
                    <a:pt x="2186591" y="1252204"/>
                  </a:cubicBezTo>
                  <a:lnTo>
                    <a:pt x="2186591" y="1252188"/>
                  </a:lnTo>
                  <a:lnTo>
                    <a:pt x="2186591" y="1252173"/>
                  </a:lnTo>
                  <a:cubicBezTo>
                    <a:pt x="2186591" y="1250386"/>
                    <a:pt x="2186442" y="1248597"/>
                    <a:pt x="2186144" y="1246810"/>
                  </a:cubicBezTo>
                  <a:cubicBezTo>
                    <a:pt x="2186144" y="1245766"/>
                    <a:pt x="2185995" y="1244871"/>
                    <a:pt x="2185846" y="1243977"/>
                  </a:cubicBezTo>
                  <a:cubicBezTo>
                    <a:pt x="2185547" y="1242488"/>
                    <a:pt x="2185249" y="1240997"/>
                    <a:pt x="2184802" y="1239508"/>
                  </a:cubicBezTo>
                  <a:cubicBezTo>
                    <a:pt x="2184355" y="1237719"/>
                    <a:pt x="2183760" y="1235930"/>
                    <a:pt x="2183015" y="1234143"/>
                  </a:cubicBezTo>
                  <a:cubicBezTo>
                    <a:pt x="2183015" y="1233994"/>
                    <a:pt x="2182866" y="1233845"/>
                    <a:pt x="2182866" y="1233696"/>
                  </a:cubicBezTo>
                  <a:cubicBezTo>
                    <a:pt x="2182418" y="1232950"/>
                    <a:pt x="2182120" y="1232056"/>
                    <a:pt x="2181673" y="1231312"/>
                  </a:cubicBezTo>
                  <a:cubicBezTo>
                    <a:pt x="2181226" y="1230418"/>
                    <a:pt x="2180928" y="1229672"/>
                    <a:pt x="2180333" y="1228927"/>
                  </a:cubicBezTo>
                  <a:lnTo>
                    <a:pt x="2180333" y="1228824"/>
                  </a:lnTo>
                  <a:cubicBezTo>
                    <a:pt x="2179439" y="1222564"/>
                    <a:pt x="2177202" y="1216902"/>
                    <a:pt x="2173924" y="1211835"/>
                  </a:cubicBezTo>
                  <a:lnTo>
                    <a:pt x="2173924" y="1211820"/>
                  </a:lnTo>
                  <a:lnTo>
                    <a:pt x="2173924" y="1211806"/>
                  </a:lnTo>
                  <a:cubicBezTo>
                    <a:pt x="2177202" y="1216871"/>
                    <a:pt x="2179439" y="1222534"/>
                    <a:pt x="2180333" y="1228792"/>
                  </a:cubicBezTo>
                  <a:lnTo>
                    <a:pt x="2180333" y="1228778"/>
                  </a:lnTo>
                  <a:cubicBezTo>
                    <a:pt x="2179439" y="1222520"/>
                    <a:pt x="2177202" y="1216856"/>
                    <a:pt x="2173924" y="1211791"/>
                  </a:cubicBezTo>
                  <a:lnTo>
                    <a:pt x="2173924" y="1211686"/>
                  </a:lnTo>
                  <a:cubicBezTo>
                    <a:pt x="2171541" y="1207663"/>
                    <a:pt x="2168412" y="1203937"/>
                    <a:pt x="2164834" y="1200957"/>
                  </a:cubicBezTo>
                  <a:cubicBezTo>
                    <a:pt x="2163046" y="1199317"/>
                    <a:pt x="2161257" y="1197976"/>
                    <a:pt x="2159321" y="1196636"/>
                  </a:cubicBezTo>
                  <a:lnTo>
                    <a:pt x="2159321" y="1213131"/>
                  </a:lnTo>
                  <a:lnTo>
                    <a:pt x="2023865" y="1213131"/>
                  </a:lnTo>
                  <a:close/>
                  <a:moveTo>
                    <a:pt x="1814198" y="1196636"/>
                  </a:moveTo>
                  <a:cubicBezTo>
                    <a:pt x="1806151" y="1201686"/>
                    <a:pt x="1799742" y="1209303"/>
                    <a:pt x="1796017" y="1218227"/>
                  </a:cubicBezTo>
                  <a:cubicBezTo>
                    <a:pt x="1793634" y="1223891"/>
                    <a:pt x="1792292" y="1230014"/>
                    <a:pt x="1792292" y="1236572"/>
                  </a:cubicBezTo>
                  <a:lnTo>
                    <a:pt x="1792292" y="1470037"/>
                  </a:lnTo>
                  <a:cubicBezTo>
                    <a:pt x="1792292" y="1475252"/>
                    <a:pt x="1794230" y="1480170"/>
                    <a:pt x="1797657" y="1483746"/>
                  </a:cubicBezTo>
                  <a:cubicBezTo>
                    <a:pt x="1801382" y="1488067"/>
                    <a:pt x="1806895" y="1490749"/>
                    <a:pt x="1813006" y="1490749"/>
                  </a:cubicBezTo>
                  <a:lnTo>
                    <a:pt x="1950547" y="1490749"/>
                  </a:lnTo>
                  <a:cubicBezTo>
                    <a:pt x="1962022" y="1490749"/>
                    <a:pt x="1971261" y="1481511"/>
                    <a:pt x="1971261" y="1470037"/>
                  </a:cubicBezTo>
                  <a:lnTo>
                    <a:pt x="1971261" y="1236572"/>
                  </a:lnTo>
                  <a:cubicBezTo>
                    <a:pt x="1971261" y="1234023"/>
                    <a:pt x="1971112" y="1231491"/>
                    <a:pt x="1970516" y="1229122"/>
                  </a:cubicBezTo>
                  <a:lnTo>
                    <a:pt x="1970516" y="1229105"/>
                  </a:lnTo>
                  <a:lnTo>
                    <a:pt x="1970516" y="1229090"/>
                  </a:lnTo>
                  <a:cubicBezTo>
                    <a:pt x="1971112" y="1231476"/>
                    <a:pt x="1971261" y="1234008"/>
                    <a:pt x="1971261" y="1236541"/>
                  </a:cubicBezTo>
                  <a:lnTo>
                    <a:pt x="1971261" y="1236526"/>
                  </a:lnTo>
                  <a:cubicBezTo>
                    <a:pt x="1971261" y="1233994"/>
                    <a:pt x="1971112" y="1231461"/>
                    <a:pt x="1970516" y="1229076"/>
                  </a:cubicBezTo>
                  <a:lnTo>
                    <a:pt x="1970516" y="1228973"/>
                  </a:lnTo>
                  <a:cubicBezTo>
                    <a:pt x="1969621" y="1222713"/>
                    <a:pt x="1967536" y="1217051"/>
                    <a:pt x="1964258" y="1211820"/>
                  </a:cubicBezTo>
                  <a:cubicBezTo>
                    <a:pt x="1961723" y="1207648"/>
                    <a:pt x="1958594" y="1203773"/>
                    <a:pt x="1954869" y="1200645"/>
                  </a:cubicBezTo>
                  <a:cubicBezTo>
                    <a:pt x="1953231" y="1199168"/>
                    <a:pt x="1951442" y="1197812"/>
                    <a:pt x="1949655" y="1196636"/>
                  </a:cubicBezTo>
                  <a:lnTo>
                    <a:pt x="1949655" y="1213131"/>
                  </a:lnTo>
                  <a:lnTo>
                    <a:pt x="1814198" y="1213131"/>
                  </a:lnTo>
                  <a:close/>
                  <a:moveTo>
                    <a:pt x="481996" y="1191420"/>
                  </a:moveTo>
                  <a:cubicBezTo>
                    <a:pt x="480057" y="1191420"/>
                    <a:pt x="478419" y="1193209"/>
                    <a:pt x="478419" y="1195145"/>
                  </a:cubicBezTo>
                  <a:lnTo>
                    <a:pt x="478419" y="1200957"/>
                  </a:lnTo>
                  <a:lnTo>
                    <a:pt x="477227" y="1203490"/>
                  </a:lnTo>
                  <a:lnTo>
                    <a:pt x="478419" y="1203490"/>
                  </a:lnTo>
                  <a:lnTo>
                    <a:pt x="478419" y="1240699"/>
                  </a:lnTo>
                  <a:cubicBezTo>
                    <a:pt x="478419" y="1242190"/>
                    <a:pt x="479461" y="1243532"/>
                    <a:pt x="480952" y="1243977"/>
                  </a:cubicBezTo>
                  <a:cubicBezTo>
                    <a:pt x="481250" y="1244275"/>
                    <a:pt x="481697" y="1244275"/>
                    <a:pt x="481996" y="1244275"/>
                  </a:cubicBezTo>
                  <a:lnTo>
                    <a:pt x="507327" y="1244275"/>
                  </a:lnTo>
                  <a:lnTo>
                    <a:pt x="582582" y="1244275"/>
                  </a:lnTo>
                  <a:cubicBezTo>
                    <a:pt x="583029" y="1244275"/>
                    <a:pt x="583327" y="1244275"/>
                    <a:pt x="583774" y="1243977"/>
                  </a:cubicBezTo>
                  <a:cubicBezTo>
                    <a:pt x="585116" y="1243532"/>
                    <a:pt x="586160" y="1242190"/>
                    <a:pt x="586160" y="1240699"/>
                  </a:cubicBezTo>
                  <a:lnTo>
                    <a:pt x="586160" y="1209420"/>
                  </a:lnTo>
                  <a:lnTo>
                    <a:pt x="586160" y="1203490"/>
                  </a:lnTo>
                  <a:lnTo>
                    <a:pt x="586160" y="1203326"/>
                  </a:lnTo>
                  <a:lnTo>
                    <a:pt x="586160" y="1203311"/>
                  </a:lnTo>
                  <a:lnTo>
                    <a:pt x="586160" y="1203297"/>
                  </a:lnTo>
                  <a:lnTo>
                    <a:pt x="586160" y="1200957"/>
                  </a:lnTo>
                  <a:lnTo>
                    <a:pt x="586160" y="1195145"/>
                  </a:lnTo>
                  <a:cubicBezTo>
                    <a:pt x="586160" y="1193209"/>
                    <a:pt x="584371" y="1191420"/>
                    <a:pt x="582582" y="1191420"/>
                  </a:cubicBezTo>
                  <a:close/>
                  <a:moveTo>
                    <a:pt x="306453" y="1191420"/>
                  </a:moveTo>
                  <a:cubicBezTo>
                    <a:pt x="304664" y="1191420"/>
                    <a:pt x="302877" y="1193209"/>
                    <a:pt x="302877" y="1195145"/>
                  </a:cubicBezTo>
                  <a:lnTo>
                    <a:pt x="302877" y="1200911"/>
                  </a:lnTo>
                  <a:lnTo>
                    <a:pt x="301684" y="1203446"/>
                  </a:lnTo>
                  <a:lnTo>
                    <a:pt x="301690" y="1203446"/>
                  </a:lnTo>
                  <a:lnTo>
                    <a:pt x="302876" y="1200926"/>
                  </a:lnTo>
                  <a:lnTo>
                    <a:pt x="302876" y="1200943"/>
                  </a:lnTo>
                  <a:lnTo>
                    <a:pt x="302876" y="1200957"/>
                  </a:lnTo>
                  <a:lnTo>
                    <a:pt x="301704" y="1203446"/>
                  </a:lnTo>
                  <a:lnTo>
                    <a:pt x="301697" y="1203446"/>
                  </a:lnTo>
                  <a:lnTo>
                    <a:pt x="301691" y="1203446"/>
                  </a:lnTo>
                  <a:lnTo>
                    <a:pt x="301684" y="1203461"/>
                  </a:lnTo>
                  <a:lnTo>
                    <a:pt x="301691" y="1203461"/>
                  </a:lnTo>
                  <a:lnTo>
                    <a:pt x="301698" y="1203461"/>
                  </a:lnTo>
                  <a:lnTo>
                    <a:pt x="301691" y="1203475"/>
                  </a:lnTo>
                  <a:lnTo>
                    <a:pt x="301684" y="1203490"/>
                  </a:lnTo>
                  <a:lnTo>
                    <a:pt x="302877" y="1203490"/>
                  </a:lnTo>
                  <a:lnTo>
                    <a:pt x="302877" y="1240699"/>
                  </a:lnTo>
                  <a:cubicBezTo>
                    <a:pt x="302877" y="1242190"/>
                    <a:pt x="303921" y="1243532"/>
                    <a:pt x="305410" y="1243977"/>
                  </a:cubicBezTo>
                  <a:cubicBezTo>
                    <a:pt x="305708" y="1244275"/>
                    <a:pt x="306155" y="1244275"/>
                    <a:pt x="306453" y="1244275"/>
                  </a:cubicBezTo>
                  <a:lnTo>
                    <a:pt x="407040" y="1244275"/>
                  </a:lnTo>
                  <a:cubicBezTo>
                    <a:pt x="407338" y="1244275"/>
                    <a:pt x="407786" y="1244275"/>
                    <a:pt x="408082" y="1243977"/>
                  </a:cubicBezTo>
                  <a:cubicBezTo>
                    <a:pt x="409573" y="1243532"/>
                    <a:pt x="410617" y="1242190"/>
                    <a:pt x="410617" y="1240699"/>
                  </a:cubicBezTo>
                  <a:lnTo>
                    <a:pt x="410617" y="1203490"/>
                  </a:lnTo>
                  <a:lnTo>
                    <a:pt x="411807" y="1203490"/>
                  </a:lnTo>
                  <a:lnTo>
                    <a:pt x="411807" y="1203475"/>
                  </a:lnTo>
                  <a:lnTo>
                    <a:pt x="411807" y="1203461"/>
                  </a:lnTo>
                  <a:lnTo>
                    <a:pt x="410617" y="1203461"/>
                  </a:lnTo>
                  <a:lnTo>
                    <a:pt x="410617" y="1203446"/>
                  </a:lnTo>
                  <a:lnTo>
                    <a:pt x="411807" y="1203446"/>
                  </a:lnTo>
                  <a:lnTo>
                    <a:pt x="411807" y="1203341"/>
                  </a:lnTo>
                  <a:lnTo>
                    <a:pt x="410617" y="1200957"/>
                  </a:lnTo>
                  <a:lnTo>
                    <a:pt x="410617" y="1200943"/>
                  </a:lnTo>
                  <a:lnTo>
                    <a:pt x="410617" y="1200926"/>
                  </a:lnTo>
                  <a:lnTo>
                    <a:pt x="411807" y="1203311"/>
                  </a:lnTo>
                  <a:lnTo>
                    <a:pt x="411807" y="1203297"/>
                  </a:lnTo>
                  <a:lnTo>
                    <a:pt x="410617" y="1200911"/>
                  </a:lnTo>
                  <a:lnTo>
                    <a:pt x="410617" y="1195145"/>
                  </a:lnTo>
                  <a:cubicBezTo>
                    <a:pt x="410617" y="1193209"/>
                    <a:pt x="408977" y="1191420"/>
                    <a:pt x="407040" y="1191420"/>
                  </a:cubicBezTo>
                  <a:close/>
                  <a:moveTo>
                    <a:pt x="582582" y="1191390"/>
                  </a:moveTo>
                  <a:cubicBezTo>
                    <a:pt x="584371" y="1191390"/>
                    <a:pt x="586160" y="1193177"/>
                    <a:pt x="586160" y="1195115"/>
                  </a:cubicBezTo>
                  <a:lnTo>
                    <a:pt x="586160" y="1195110"/>
                  </a:lnTo>
                  <a:lnTo>
                    <a:pt x="582587" y="1191390"/>
                  </a:lnTo>
                  <a:close/>
                  <a:moveTo>
                    <a:pt x="407040" y="1191390"/>
                  </a:moveTo>
                  <a:cubicBezTo>
                    <a:pt x="408977" y="1191390"/>
                    <a:pt x="410617" y="1193177"/>
                    <a:pt x="410617" y="1195115"/>
                  </a:cubicBezTo>
                  <a:lnTo>
                    <a:pt x="410617" y="1195110"/>
                  </a:lnTo>
                  <a:lnTo>
                    <a:pt x="407046" y="1191390"/>
                  </a:lnTo>
                  <a:close/>
                  <a:moveTo>
                    <a:pt x="481996" y="1191375"/>
                  </a:moveTo>
                  <a:cubicBezTo>
                    <a:pt x="480057" y="1191375"/>
                    <a:pt x="478419" y="1193163"/>
                    <a:pt x="478419" y="1195101"/>
                  </a:cubicBezTo>
                  <a:lnTo>
                    <a:pt x="478419" y="1195115"/>
                  </a:lnTo>
                  <a:lnTo>
                    <a:pt x="478424" y="1195110"/>
                  </a:lnTo>
                  <a:lnTo>
                    <a:pt x="478424" y="1195101"/>
                  </a:lnTo>
                  <a:cubicBezTo>
                    <a:pt x="478424" y="1193163"/>
                    <a:pt x="480062" y="1191375"/>
                    <a:pt x="482001" y="1191375"/>
                  </a:cubicBezTo>
                  <a:close/>
                  <a:moveTo>
                    <a:pt x="306453" y="1191375"/>
                  </a:moveTo>
                  <a:cubicBezTo>
                    <a:pt x="304664" y="1191375"/>
                    <a:pt x="302877" y="1193163"/>
                    <a:pt x="302877" y="1195101"/>
                  </a:cubicBezTo>
                  <a:lnTo>
                    <a:pt x="302877" y="1195115"/>
                  </a:lnTo>
                  <a:lnTo>
                    <a:pt x="302882" y="1195110"/>
                  </a:lnTo>
                  <a:lnTo>
                    <a:pt x="302882" y="1195101"/>
                  </a:lnTo>
                  <a:cubicBezTo>
                    <a:pt x="302882" y="1193163"/>
                    <a:pt x="304669" y="1191375"/>
                    <a:pt x="306458" y="1191375"/>
                  </a:cubicBezTo>
                  <a:close/>
                  <a:moveTo>
                    <a:pt x="2036084" y="1171302"/>
                  </a:moveTo>
                  <a:lnTo>
                    <a:pt x="2036084" y="1200762"/>
                  </a:lnTo>
                  <a:lnTo>
                    <a:pt x="2146953" y="1200762"/>
                  </a:lnTo>
                  <a:lnTo>
                    <a:pt x="2146953" y="1171302"/>
                  </a:lnTo>
                  <a:close/>
                  <a:moveTo>
                    <a:pt x="1826416" y="1171302"/>
                  </a:moveTo>
                  <a:lnTo>
                    <a:pt x="1826416" y="1200762"/>
                  </a:lnTo>
                  <a:lnTo>
                    <a:pt x="1937286" y="1200762"/>
                  </a:lnTo>
                  <a:lnTo>
                    <a:pt x="1937286" y="1171302"/>
                  </a:lnTo>
                  <a:close/>
                  <a:moveTo>
                    <a:pt x="2036084" y="1171258"/>
                  </a:moveTo>
                  <a:lnTo>
                    <a:pt x="2036084" y="1171273"/>
                  </a:lnTo>
                  <a:lnTo>
                    <a:pt x="2146953" y="1171273"/>
                  </a:lnTo>
                  <a:lnTo>
                    <a:pt x="2146953" y="1171258"/>
                  </a:lnTo>
                  <a:close/>
                  <a:moveTo>
                    <a:pt x="1826416" y="1171258"/>
                  </a:moveTo>
                  <a:lnTo>
                    <a:pt x="1826416" y="1171273"/>
                  </a:lnTo>
                  <a:lnTo>
                    <a:pt x="1937286" y="1171273"/>
                  </a:lnTo>
                  <a:lnTo>
                    <a:pt x="1937286" y="1171258"/>
                  </a:lnTo>
                  <a:close/>
                  <a:moveTo>
                    <a:pt x="1286980" y="1165595"/>
                  </a:moveTo>
                  <a:cubicBezTo>
                    <a:pt x="1288471" y="1166936"/>
                    <a:pt x="1290109" y="1168278"/>
                    <a:pt x="1291898" y="1169469"/>
                  </a:cubicBezTo>
                  <a:lnTo>
                    <a:pt x="1291898" y="1169498"/>
                  </a:lnTo>
                  <a:lnTo>
                    <a:pt x="1291898" y="1180943"/>
                  </a:lnTo>
                  <a:lnTo>
                    <a:pt x="1291898" y="1180958"/>
                  </a:lnTo>
                  <a:lnTo>
                    <a:pt x="1291898" y="1180974"/>
                  </a:lnTo>
                  <a:lnTo>
                    <a:pt x="1291898" y="1180989"/>
                  </a:lnTo>
                  <a:lnTo>
                    <a:pt x="1286980" y="1185905"/>
                  </a:lnTo>
                  <a:lnTo>
                    <a:pt x="1286980" y="1185891"/>
                  </a:lnTo>
                  <a:lnTo>
                    <a:pt x="1286980" y="1185876"/>
                  </a:lnTo>
                  <a:lnTo>
                    <a:pt x="1286980" y="1185861"/>
                  </a:lnTo>
                  <a:lnTo>
                    <a:pt x="1286980" y="1165624"/>
                  </a:lnTo>
                  <a:close/>
                  <a:moveTo>
                    <a:pt x="1280911" y="1148787"/>
                  </a:moveTo>
                  <a:lnTo>
                    <a:pt x="1286980" y="1148787"/>
                  </a:lnTo>
                  <a:lnTo>
                    <a:pt x="1286980" y="1153822"/>
                  </a:lnTo>
                  <a:close/>
                  <a:moveTo>
                    <a:pt x="1562013" y="1139085"/>
                  </a:moveTo>
                  <a:lnTo>
                    <a:pt x="1561984" y="1139114"/>
                  </a:lnTo>
                  <a:lnTo>
                    <a:pt x="1676956" y="1139114"/>
                  </a:lnTo>
                  <a:lnTo>
                    <a:pt x="1676956" y="1139100"/>
                  </a:lnTo>
                  <a:lnTo>
                    <a:pt x="1676956" y="1139085"/>
                  </a:lnTo>
                  <a:close/>
                  <a:moveTo>
                    <a:pt x="1492923" y="1139085"/>
                  </a:moveTo>
                  <a:lnTo>
                    <a:pt x="1492923" y="1139100"/>
                  </a:lnTo>
                  <a:lnTo>
                    <a:pt x="1492923" y="1139114"/>
                  </a:lnTo>
                  <a:lnTo>
                    <a:pt x="1544533" y="1139114"/>
                  </a:lnTo>
                  <a:lnTo>
                    <a:pt x="1544562" y="1139085"/>
                  </a:lnTo>
                  <a:close/>
                  <a:moveTo>
                    <a:pt x="1283430" y="1133155"/>
                  </a:moveTo>
                  <a:lnTo>
                    <a:pt x="1283443" y="1133155"/>
                  </a:lnTo>
                  <a:lnTo>
                    <a:pt x="1286235" y="1136536"/>
                  </a:lnTo>
                  <a:cubicBezTo>
                    <a:pt x="1286385" y="1136834"/>
                    <a:pt x="1286682" y="1136983"/>
                    <a:pt x="1286980" y="1137281"/>
                  </a:cubicBezTo>
                  <a:lnTo>
                    <a:pt x="1286980" y="1137296"/>
                  </a:lnTo>
                  <a:cubicBezTo>
                    <a:pt x="1286682" y="1137000"/>
                    <a:pt x="1286385" y="1136850"/>
                    <a:pt x="1286235" y="1136552"/>
                  </a:cubicBezTo>
                  <a:close/>
                  <a:moveTo>
                    <a:pt x="1283405" y="1133155"/>
                  </a:moveTo>
                  <a:lnTo>
                    <a:pt x="1283417" y="1133155"/>
                  </a:lnTo>
                  <a:lnTo>
                    <a:pt x="1286235" y="1136567"/>
                  </a:lnTo>
                  <a:cubicBezTo>
                    <a:pt x="1286385" y="1136865"/>
                    <a:pt x="1286682" y="1137014"/>
                    <a:pt x="1286980" y="1137311"/>
                  </a:cubicBezTo>
                  <a:lnTo>
                    <a:pt x="1286980" y="1137327"/>
                  </a:lnTo>
                  <a:cubicBezTo>
                    <a:pt x="1286682" y="1137029"/>
                    <a:pt x="1286385" y="1136880"/>
                    <a:pt x="1286235" y="1136582"/>
                  </a:cubicBezTo>
                  <a:cubicBezTo>
                    <a:pt x="1285194" y="1135538"/>
                    <a:pt x="1284299" y="1134345"/>
                    <a:pt x="1283405" y="1133155"/>
                  </a:cubicBezTo>
                  <a:close/>
                  <a:moveTo>
                    <a:pt x="1175206" y="1133155"/>
                  </a:moveTo>
                  <a:lnTo>
                    <a:pt x="1175218" y="1133155"/>
                  </a:lnTo>
                  <a:cubicBezTo>
                    <a:pt x="1174326" y="1134345"/>
                    <a:pt x="1173431" y="1135538"/>
                    <a:pt x="1172386" y="1136582"/>
                  </a:cubicBezTo>
                  <a:cubicBezTo>
                    <a:pt x="1170599" y="1138667"/>
                    <a:pt x="1168512" y="1140754"/>
                    <a:pt x="1166129" y="1142542"/>
                  </a:cubicBezTo>
                  <a:lnTo>
                    <a:pt x="1165979" y="1142542"/>
                  </a:lnTo>
                  <a:cubicBezTo>
                    <a:pt x="1165084" y="1143287"/>
                    <a:pt x="1164339" y="1143883"/>
                    <a:pt x="1163445" y="1144480"/>
                  </a:cubicBezTo>
                  <a:cubicBezTo>
                    <a:pt x="1161955" y="1144927"/>
                    <a:pt x="1160315" y="1145523"/>
                    <a:pt x="1158824" y="1146118"/>
                  </a:cubicBezTo>
                  <a:cubicBezTo>
                    <a:pt x="1134085" y="1155954"/>
                    <a:pt x="1116951" y="1180393"/>
                    <a:pt x="1116951" y="1207514"/>
                  </a:cubicBezTo>
                  <a:lnTo>
                    <a:pt x="1116951" y="1207499"/>
                  </a:lnTo>
                  <a:cubicBezTo>
                    <a:pt x="1116951" y="1193939"/>
                    <a:pt x="1121235" y="1181049"/>
                    <a:pt x="1128609" y="1170319"/>
                  </a:cubicBezTo>
                  <a:cubicBezTo>
                    <a:pt x="1135986" y="1159590"/>
                    <a:pt x="1146455" y="1151021"/>
                    <a:pt x="1158824" y="1146103"/>
                  </a:cubicBezTo>
                  <a:cubicBezTo>
                    <a:pt x="1160315" y="1145507"/>
                    <a:pt x="1161955" y="1144912"/>
                    <a:pt x="1163445" y="1144465"/>
                  </a:cubicBezTo>
                  <a:cubicBezTo>
                    <a:pt x="1164339" y="1143869"/>
                    <a:pt x="1165084" y="1143272"/>
                    <a:pt x="1165979" y="1142527"/>
                  </a:cubicBezTo>
                  <a:lnTo>
                    <a:pt x="1166129" y="1142527"/>
                  </a:lnTo>
                  <a:cubicBezTo>
                    <a:pt x="1168512" y="1140740"/>
                    <a:pt x="1170599" y="1138652"/>
                    <a:pt x="1172386" y="1136567"/>
                  </a:cubicBezTo>
                  <a:close/>
                  <a:moveTo>
                    <a:pt x="1175180" y="1133155"/>
                  </a:moveTo>
                  <a:lnTo>
                    <a:pt x="1175193" y="1133155"/>
                  </a:lnTo>
                  <a:lnTo>
                    <a:pt x="1172386" y="1136552"/>
                  </a:lnTo>
                  <a:cubicBezTo>
                    <a:pt x="1170599" y="1138638"/>
                    <a:pt x="1168512" y="1140725"/>
                    <a:pt x="1166129" y="1142512"/>
                  </a:cubicBezTo>
                  <a:lnTo>
                    <a:pt x="1165979" y="1142512"/>
                  </a:lnTo>
                  <a:cubicBezTo>
                    <a:pt x="1165084" y="1143257"/>
                    <a:pt x="1164339" y="1143854"/>
                    <a:pt x="1163445" y="1144450"/>
                  </a:cubicBezTo>
                  <a:cubicBezTo>
                    <a:pt x="1161955" y="1144897"/>
                    <a:pt x="1160315" y="1145492"/>
                    <a:pt x="1158824" y="1146088"/>
                  </a:cubicBezTo>
                  <a:cubicBezTo>
                    <a:pt x="1146455" y="1151006"/>
                    <a:pt x="1135986" y="1159575"/>
                    <a:pt x="1128609" y="1170304"/>
                  </a:cubicBezTo>
                  <a:cubicBezTo>
                    <a:pt x="1121235" y="1181034"/>
                    <a:pt x="1116951" y="1193924"/>
                    <a:pt x="1116951" y="1207484"/>
                  </a:cubicBezTo>
                  <a:lnTo>
                    <a:pt x="1116951" y="1207469"/>
                  </a:lnTo>
                  <a:cubicBezTo>
                    <a:pt x="1116951" y="1180347"/>
                    <a:pt x="1134085" y="1155910"/>
                    <a:pt x="1158824" y="1146074"/>
                  </a:cubicBezTo>
                  <a:cubicBezTo>
                    <a:pt x="1160315" y="1145477"/>
                    <a:pt x="1161955" y="1144881"/>
                    <a:pt x="1163445" y="1144434"/>
                  </a:cubicBezTo>
                  <a:cubicBezTo>
                    <a:pt x="1164339" y="1143839"/>
                    <a:pt x="1165084" y="1143243"/>
                    <a:pt x="1165979" y="1142497"/>
                  </a:cubicBezTo>
                  <a:lnTo>
                    <a:pt x="1166129" y="1142497"/>
                  </a:lnTo>
                  <a:cubicBezTo>
                    <a:pt x="1168512" y="1140708"/>
                    <a:pt x="1170599" y="1138623"/>
                    <a:pt x="1172386" y="1136536"/>
                  </a:cubicBezTo>
                  <a:close/>
                  <a:moveTo>
                    <a:pt x="1189675" y="1133140"/>
                  </a:moveTo>
                  <a:lnTo>
                    <a:pt x="1269101" y="1133140"/>
                  </a:lnTo>
                  <a:cubicBezTo>
                    <a:pt x="1269697" y="1134331"/>
                    <a:pt x="1270293" y="1135374"/>
                    <a:pt x="1271036" y="1136567"/>
                  </a:cubicBezTo>
                  <a:cubicBezTo>
                    <a:pt x="1272230" y="1138652"/>
                    <a:pt x="1273571" y="1140740"/>
                    <a:pt x="1275358" y="1142676"/>
                  </a:cubicBezTo>
                  <a:cubicBezTo>
                    <a:pt x="1276849" y="1144763"/>
                    <a:pt x="1278636" y="1146699"/>
                    <a:pt x="1280723" y="1148637"/>
                  </a:cubicBezTo>
                  <a:cubicBezTo>
                    <a:pt x="1280723" y="1148637"/>
                    <a:pt x="1280723" y="1148787"/>
                    <a:pt x="1280872" y="1148787"/>
                  </a:cubicBezTo>
                  <a:lnTo>
                    <a:pt x="1280893" y="1148787"/>
                  </a:lnTo>
                  <a:lnTo>
                    <a:pt x="1286980" y="1153837"/>
                  </a:lnTo>
                  <a:lnTo>
                    <a:pt x="1286980" y="1153852"/>
                  </a:lnTo>
                  <a:lnTo>
                    <a:pt x="1286980" y="1153867"/>
                  </a:lnTo>
                  <a:cubicBezTo>
                    <a:pt x="1284747" y="1152228"/>
                    <a:pt x="1282660" y="1150588"/>
                    <a:pt x="1280872" y="1148801"/>
                  </a:cubicBezTo>
                  <a:cubicBezTo>
                    <a:pt x="1280723" y="1148801"/>
                    <a:pt x="1280723" y="1148652"/>
                    <a:pt x="1280723" y="1148652"/>
                  </a:cubicBezTo>
                  <a:cubicBezTo>
                    <a:pt x="1278636" y="1146714"/>
                    <a:pt x="1276849" y="1144778"/>
                    <a:pt x="1275358" y="1142691"/>
                  </a:cubicBezTo>
                  <a:cubicBezTo>
                    <a:pt x="1273571" y="1140754"/>
                    <a:pt x="1272230" y="1138667"/>
                    <a:pt x="1271036" y="1136582"/>
                  </a:cubicBezTo>
                  <a:cubicBezTo>
                    <a:pt x="1270293" y="1135389"/>
                    <a:pt x="1269697" y="1134345"/>
                    <a:pt x="1269101" y="1133155"/>
                  </a:cubicBezTo>
                  <a:lnTo>
                    <a:pt x="1189675" y="1133155"/>
                  </a:lnTo>
                  <a:cubicBezTo>
                    <a:pt x="1189079" y="1134345"/>
                    <a:pt x="1188482" y="1135389"/>
                    <a:pt x="1187737" y="1136582"/>
                  </a:cubicBezTo>
                  <a:cubicBezTo>
                    <a:pt x="1186842" y="1138220"/>
                    <a:pt x="1185651" y="1140009"/>
                    <a:pt x="1184310" y="1141649"/>
                  </a:cubicBezTo>
                  <a:cubicBezTo>
                    <a:pt x="1184310" y="1141798"/>
                    <a:pt x="1184160" y="1141798"/>
                    <a:pt x="1184160" y="1141945"/>
                  </a:cubicBezTo>
                  <a:cubicBezTo>
                    <a:pt x="1184012" y="1142243"/>
                    <a:pt x="1183713" y="1142392"/>
                    <a:pt x="1183564" y="1142691"/>
                  </a:cubicBezTo>
                  <a:cubicBezTo>
                    <a:pt x="1181925" y="1144778"/>
                    <a:pt x="1180136" y="1146863"/>
                    <a:pt x="1178051" y="1148801"/>
                  </a:cubicBezTo>
                  <a:cubicBezTo>
                    <a:pt x="1175665" y="1151036"/>
                    <a:pt x="1172835" y="1153272"/>
                    <a:pt x="1169705" y="1155357"/>
                  </a:cubicBezTo>
                  <a:lnTo>
                    <a:pt x="1167916" y="1156103"/>
                  </a:lnTo>
                  <a:cubicBezTo>
                    <a:pt x="1153162" y="1160424"/>
                    <a:pt x="1141238" y="1170855"/>
                    <a:pt x="1134832" y="1184118"/>
                  </a:cubicBezTo>
                  <a:cubicBezTo>
                    <a:pt x="1134681" y="1184267"/>
                    <a:pt x="1134532" y="1184416"/>
                    <a:pt x="1134532" y="1184565"/>
                  </a:cubicBezTo>
                  <a:cubicBezTo>
                    <a:pt x="1131106" y="1191569"/>
                    <a:pt x="1129169" y="1199467"/>
                    <a:pt x="1129169" y="1207514"/>
                  </a:cubicBezTo>
                  <a:lnTo>
                    <a:pt x="1129169" y="1207499"/>
                  </a:lnTo>
                  <a:cubicBezTo>
                    <a:pt x="1129169" y="1199452"/>
                    <a:pt x="1131106" y="1191554"/>
                    <a:pt x="1134532" y="1184551"/>
                  </a:cubicBezTo>
                  <a:cubicBezTo>
                    <a:pt x="1134532" y="1184402"/>
                    <a:pt x="1134681" y="1184252"/>
                    <a:pt x="1134832" y="1184103"/>
                  </a:cubicBezTo>
                  <a:cubicBezTo>
                    <a:pt x="1138035" y="1177472"/>
                    <a:pt x="1142618" y="1171548"/>
                    <a:pt x="1148243" y="1166743"/>
                  </a:cubicBezTo>
                  <a:cubicBezTo>
                    <a:pt x="1153870" y="1161937"/>
                    <a:pt x="1160539" y="1158249"/>
                    <a:pt x="1167916" y="1156088"/>
                  </a:cubicBezTo>
                  <a:lnTo>
                    <a:pt x="1169705" y="1155343"/>
                  </a:lnTo>
                  <a:cubicBezTo>
                    <a:pt x="1172835" y="1153257"/>
                    <a:pt x="1175665" y="1151021"/>
                    <a:pt x="1178051" y="1148787"/>
                  </a:cubicBezTo>
                  <a:cubicBezTo>
                    <a:pt x="1180136" y="1146848"/>
                    <a:pt x="1181925" y="1144763"/>
                    <a:pt x="1183564" y="1142676"/>
                  </a:cubicBezTo>
                  <a:cubicBezTo>
                    <a:pt x="1183713" y="1142378"/>
                    <a:pt x="1184012" y="1142229"/>
                    <a:pt x="1184160" y="1141930"/>
                  </a:cubicBezTo>
                  <a:cubicBezTo>
                    <a:pt x="1184160" y="1141781"/>
                    <a:pt x="1184310" y="1141781"/>
                    <a:pt x="1184310" y="1141632"/>
                  </a:cubicBezTo>
                  <a:cubicBezTo>
                    <a:pt x="1185651" y="1139994"/>
                    <a:pt x="1186842" y="1138205"/>
                    <a:pt x="1187737" y="1136567"/>
                  </a:cubicBezTo>
                  <a:cubicBezTo>
                    <a:pt x="1188482" y="1135374"/>
                    <a:pt x="1189079" y="1134331"/>
                    <a:pt x="1189675" y="1133140"/>
                  </a:cubicBezTo>
                  <a:close/>
                  <a:moveTo>
                    <a:pt x="1189675" y="1133109"/>
                  </a:moveTo>
                  <a:lnTo>
                    <a:pt x="1269101" y="1133109"/>
                  </a:lnTo>
                  <a:cubicBezTo>
                    <a:pt x="1269697" y="1134301"/>
                    <a:pt x="1270293" y="1135345"/>
                    <a:pt x="1271036" y="1136536"/>
                  </a:cubicBezTo>
                  <a:cubicBezTo>
                    <a:pt x="1272230" y="1138623"/>
                    <a:pt x="1273571" y="1140708"/>
                    <a:pt x="1275358" y="1142646"/>
                  </a:cubicBezTo>
                  <a:cubicBezTo>
                    <a:pt x="1276849" y="1144732"/>
                    <a:pt x="1278636" y="1146670"/>
                    <a:pt x="1280723" y="1148608"/>
                  </a:cubicBezTo>
                  <a:cubicBezTo>
                    <a:pt x="1280723" y="1148608"/>
                    <a:pt x="1280723" y="1148755"/>
                    <a:pt x="1280872" y="1148755"/>
                  </a:cubicBezTo>
                  <a:lnTo>
                    <a:pt x="1280911" y="1148787"/>
                  </a:lnTo>
                  <a:lnTo>
                    <a:pt x="1280893" y="1148787"/>
                  </a:lnTo>
                  <a:lnTo>
                    <a:pt x="1280872" y="1148770"/>
                  </a:lnTo>
                  <a:cubicBezTo>
                    <a:pt x="1280723" y="1148770"/>
                    <a:pt x="1280723" y="1148623"/>
                    <a:pt x="1280723" y="1148623"/>
                  </a:cubicBezTo>
                  <a:cubicBezTo>
                    <a:pt x="1278636" y="1146685"/>
                    <a:pt x="1276849" y="1144748"/>
                    <a:pt x="1275358" y="1142661"/>
                  </a:cubicBezTo>
                  <a:cubicBezTo>
                    <a:pt x="1273571" y="1140725"/>
                    <a:pt x="1272230" y="1138638"/>
                    <a:pt x="1271036" y="1136552"/>
                  </a:cubicBezTo>
                  <a:cubicBezTo>
                    <a:pt x="1270293" y="1135360"/>
                    <a:pt x="1269697" y="1134316"/>
                    <a:pt x="1269101" y="1133125"/>
                  </a:cubicBezTo>
                  <a:lnTo>
                    <a:pt x="1189675" y="1133125"/>
                  </a:lnTo>
                  <a:cubicBezTo>
                    <a:pt x="1189079" y="1134316"/>
                    <a:pt x="1188482" y="1135360"/>
                    <a:pt x="1187737" y="1136552"/>
                  </a:cubicBezTo>
                  <a:cubicBezTo>
                    <a:pt x="1186842" y="1138190"/>
                    <a:pt x="1185651" y="1139979"/>
                    <a:pt x="1184310" y="1141618"/>
                  </a:cubicBezTo>
                  <a:cubicBezTo>
                    <a:pt x="1184310" y="1141767"/>
                    <a:pt x="1184160" y="1141767"/>
                    <a:pt x="1184160" y="1141916"/>
                  </a:cubicBezTo>
                  <a:cubicBezTo>
                    <a:pt x="1184012" y="1142214"/>
                    <a:pt x="1183713" y="1142363"/>
                    <a:pt x="1183564" y="1142661"/>
                  </a:cubicBezTo>
                  <a:cubicBezTo>
                    <a:pt x="1181925" y="1144748"/>
                    <a:pt x="1180136" y="1146834"/>
                    <a:pt x="1178051" y="1148770"/>
                  </a:cubicBezTo>
                  <a:cubicBezTo>
                    <a:pt x="1175665" y="1151006"/>
                    <a:pt x="1172835" y="1153241"/>
                    <a:pt x="1169705" y="1155328"/>
                  </a:cubicBezTo>
                  <a:lnTo>
                    <a:pt x="1167916" y="1156073"/>
                  </a:lnTo>
                  <a:cubicBezTo>
                    <a:pt x="1160539" y="1158234"/>
                    <a:pt x="1153870" y="1161922"/>
                    <a:pt x="1148243" y="1166728"/>
                  </a:cubicBezTo>
                  <a:cubicBezTo>
                    <a:pt x="1142618" y="1171534"/>
                    <a:pt x="1138035" y="1177457"/>
                    <a:pt x="1134832" y="1184089"/>
                  </a:cubicBezTo>
                  <a:cubicBezTo>
                    <a:pt x="1134681" y="1184238"/>
                    <a:pt x="1134532" y="1184387"/>
                    <a:pt x="1134532" y="1184536"/>
                  </a:cubicBezTo>
                  <a:cubicBezTo>
                    <a:pt x="1131106" y="1191539"/>
                    <a:pt x="1129169" y="1199437"/>
                    <a:pt x="1129169" y="1207484"/>
                  </a:cubicBezTo>
                  <a:lnTo>
                    <a:pt x="1129169" y="1207469"/>
                  </a:lnTo>
                  <a:cubicBezTo>
                    <a:pt x="1129169" y="1199422"/>
                    <a:pt x="1131106" y="1191525"/>
                    <a:pt x="1134532" y="1184519"/>
                  </a:cubicBezTo>
                  <a:cubicBezTo>
                    <a:pt x="1134532" y="1184370"/>
                    <a:pt x="1134681" y="1184223"/>
                    <a:pt x="1134832" y="1184074"/>
                  </a:cubicBezTo>
                  <a:cubicBezTo>
                    <a:pt x="1141238" y="1170811"/>
                    <a:pt x="1153162" y="1160380"/>
                    <a:pt x="1167916" y="1156059"/>
                  </a:cubicBezTo>
                  <a:lnTo>
                    <a:pt x="1169705" y="1155313"/>
                  </a:lnTo>
                  <a:cubicBezTo>
                    <a:pt x="1172835" y="1153226"/>
                    <a:pt x="1175665" y="1150992"/>
                    <a:pt x="1178051" y="1148755"/>
                  </a:cubicBezTo>
                  <a:cubicBezTo>
                    <a:pt x="1180136" y="1146819"/>
                    <a:pt x="1181925" y="1144732"/>
                    <a:pt x="1183564" y="1142646"/>
                  </a:cubicBezTo>
                  <a:cubicBezTo>
                    <a:pt x="1183713" y="1142348"/>
                    <a:pt x="1184012" y="1142199"/>
                    <a:pt x="1184160" y="1141901"/>
                  </a:cubicBezTo>
                  <a:cubicBezTo>
                    <a:pt x="1184160" y="1141752"/>
                    <a:pt x="1184310" y="1141752"/>
                    <a:pt x="1184310" y="1141603"/>
                  </a:cubicBezTo>
                  <a:cubicBezTo>
                    <a:pt x="1185651" y="1139965"/>
                    <a:pt x="1186842" y="1138176"/>
                    <a:pt x="1187737" y="1136536"/>
                  </a:cubicBezTo>
                  <a:cubicBezTo>
                    <a:pt x="1188482" y="1135345"/>
                    <a:pt x="1189079" y="1134301"/>
                    <a:pt x="1189675" y="1133109"/>
                  </a:cubicBezTo>
                  <a:close/>
                  <a:moveTo>
                    <a:pt x="1577779" y="1123319"/>
                  </a:moveTo>
                  <a:lnTo>
                    <a:pt x="1562029" y="1139070"/>
                  </a:lnTo>
                  <a:lnTo>
                    <a:pt x="1676956" y="1139070"/>
                  </a:lnTo>
                  <a:lnTo>
                    <a:pt x="1676956" y="1123319"/>
                  </a:lnTo>
                  <a:close/>
                  <a:moveTo>
                    <a:pt x="1492923" y="1123319"/>
                  </a:moveTo>
                  <a:lnTo>
                    <a:pt x="1492923" y="1139070"/>
                  </a:lnTo>
                  <a:lnTo>
                    <a:pt x="1544576" y="1139070"/>
                  </a:lnTo>
                  <a:lnTo>
                    <a:pt x="1560328" y="1123319"/>
                  </a:lnTo>
                  <a:close/>
                  <a:moveTo>
                    <a:pt x="1577824" y="1123274"/>
                  </a:moveTo>
                  <a:lnTo>
                    <a:pt x="1577808" y="1123289"/>
                  </a:lnTo>
                  <a:lnTo>
                    <a:pt x="1676956" y="1123289"/>
                  </a:lnTo>
                  <a:lnTo>
                    <a:pt x="1676956" y="1123274"/>
                  </a:lnTo>
                  <a:close/>
                  <a:moveTo>
                    <a:pt x="1492923" y="1123274"/>
                  </a:moveTo>
                  <a:lnTo>
                    <a:pt x="1492923" y="1123289"/>
                  </a:lnTo>
                  <a:lnTo>
                    <a:pt x="1560358" y="1123289"/>
                  </a:lnTo>
                  <a:lnTo>
                    <a:pt x="1560373" y="1123274"/>
                  </a:lnTo>
                  <a:close/>
                  <a:moveTo>
                    <a:pt x="2024312" y="1120488"/>
                  </a:moveTo>
                  <a:cubicBezTo>
                    <a:pt x="2023566" y="1120488"/>
                    <a:pt x="2022821" y="1121233"/>
                    <a:pt x="2022821" y="1121979"/>
                  </a:cubicBezTo>
                  <a:lnTo>
                    <a:pt x="2022821" y="1157399"/>
                  </a:lnTo>
                  <a:cubicBezTo>
                    <a:pt x="2022821" y="1157995"/>
                    <a:pt x="2023268" y="1158740"/>
                    <a:pt x="2023865" y="1158740"/>
                  </a:cubicBezTo>
                  <a:cubicBezTo>
                    <a:pt x="2024014" y="1158889"/>
                    <a:pt x="2024163" y="1158889"/>
                    <a:pt x="2024312" y="1158889"/>
                  </a:cubicBezTo>
                  <a:lnTo>
                    <a:pt x="2158725" y="1158889"/>
                  </a:lnTo>
                  <a:cubicBezTo>
                    <a:pt x="2159023" y="1158889"/>
                    <a:pt x="2159172" y="1158889"/>
                    <a:pt x="2159321" y="1158740"/>
                  </a:cubicBezTo>
                  <a:cubicBezTo>
                    <a:pt x="2159917" y="1158591"/>
                    <a:pt x="2160214" y="1157995"/>
                    <a:pt x="2160214" y="1157399"/>
                  </a:cubicBezTo>
                  <a:lnTo>
                    <a:pt x="2160214" y="1121979"/>
                  </a:lnTo>
                  <a:cubicBezTo>
                    <a:pt x="2160214" y="1121233"/>
                    <a:pt x="2159619" y="1120488"/>
                    <a:pt x="2158725" y="1120488"/>
                  </a:cubicBezTo>
                  <a:close/>
                  <a:moveTo>
                    <a:pt x="1814495" y="1120473"/>
                  </a:moveTo>
                  <a:cubicBezTo>
                    <a:pt x="1813751" y="1120473"/>
                    <a:pt x="1813006" y="1121233"/>
                    <a:pt x="1813006" y="1121979"/>
                  </a:cubicBezTo>
                  <a:lnTo>
                    <a:pt x="1813006" y="1157399"/>
                  </a:lnTo>
                  <a:cubicBezTo>
                    <a:pt x="1813006" y="1157995"/>
                    <a:pt x="1813453" y="1158740"/>
                    <a:pt x="1814198" y="1158740"/>
                  </a:cubicBezTo>
                  <a:cubicBezTo>
                    <a:pt x="1814198" y="1158889"/>
                    <a:pt x="1814495" y="1158889"/>
                    <a:pt x="1814495" y="1158889"/>
                  </a:cubicBezTo>
                  <a:lnTo>
                    <a:pt x="1949058" y="1158889"/>
                  </a:lnTo>
                  <a:cubicBezTo>
                    <a:pt x="1949252" y="1158889"/>
                    <a:pt x="1949460" y="1158845"/>
                    <a:pt x="1949655" y="1158740"/>
                  </a:cubicBezTo>
                  <a:cubicBezTo>
                    <a:pt x="1950100" y="1158591"/>
                    <a:pt x="1950547" y="1157995"/>
                    <a:pt x="1950547" y="1157399"/>
                  </a:cubicBezTo>
                  <a:lnTo>
                    <a:pt x="1950547" y="1121979"/>
                  </a:lnTo>
                  <a:cubicBezTo>
                    <a:pt x="1950547" y="1121233"/>
                    <a:pt x="1949951" y="1120473"/>
                    <a:pt x="1949058" y="1120473"/>
                  </a:cubicBezTo>
                  <a:close/>
                  <a:moveTo>
                    <a:pt x="1160613" y="1119430"/>
                  </a:moveTo>
                  <a:cubicBezTo>
                    <a:pt x="1160613" y="1120175"/>
                    <a:pt x="1161210" y="1120771"/>
                    <a:pt x="1162104" y="1120771"/>
                  </a:cubicBezTo>
                  <a:lnTo>
                    <a:pt x="1286980" y="1120771"/>
                  </a:lnTo>
                  <a:lnTo>
                    <a:pt x="1286980" y="1120786"/>
                  </a:lnTo>
                  <a:lnTo>
                    <a:pt x="1162104" y="1120786"/>
                  </a:lnTo>
                  <a:cubicBezTo>
                    <a:pt x="1161210" y="1120786"/>
                    <a:pt x="1160613" y="1120190"/>
                    <a:pt x="1160613" y="1119444"/>
                  </a:cubicBezTo>
                  <a:close/>
                  <a:moveTo>
                    <a:pt x="1148243" y="1119430"/>
                  </a:moveTo>
                  <a:cubicBezTo>
                    <a:pt x="1148243" y="1123602"/>
                    <a:pt x="1150182" y="1127327"/>
                    <a:pt x="1153162" y="1129860"/>
                  </a:cubicBezTo>
                  <a:cubicBezTo>
                    <a:pt x="1154949" y="1131351"/>
                    <a:pt x="1157037" y="1132394"/>
                    <a:pt x="1159271" y="1132842"/>
                  </a:cubicBezTo>
                  <a:cubicBezTo>
                    <a:pt x="1160166" y="1132991"/>
                    <a:pt x="1161210" y="1133140"/>
                    <a:pt x="1162104" y="1133140"/>
                  </a:cubicBezTo>
                  <a:lnTo>
                    <a:pt x="1175192" y="1133140"/>
                  </a:lnTo>
                  <a:lnTo>
                    <a:pt x="1175180" y="1133155"/>
                  </a:lnTo>
                  <a:lnTo>
                    <a:pt x="1162104" y="1133155"/>
                  </a:lnTo>
                  <a:cubicBezTo>
                    <a:pt x="1161210" y="1133155"/>
                    <a:pt x="1160166" y="1133006"/>
                    <a:pt x="1159271" y="1132856"/>
                  </a:cubicBezTo>
                  <a:cubicBezTo>
                    <a:pt x="1157037" y="1132409"/>
                    <a:pt x="1154949" y="1131366"/>
                    <a:pt x="1153162" y="1129877"/>
                  </a:cubicBezTo>
                  <a:cubicBezTo>
                    <a:pt x="1150182" y="1127342"/>
                    <a:pt x="1148243" y="1123617"/>
                    <a:pt x="1148243" y="1119444"/>
                  </a:cubicBezTo>
                  <a:close/>
                  <a:moveTo>
                    <a:pt x="1160613" y="1119400"/>
                  </a:moveTo>
                  <a:cubicBezTo>
                    <a:pt x="1160613" y="1120145"/>
                    <a:pt x="1161210" y="1120740"/>
                    <a:pt x="1162104" y="1120740"/>
                  </a:cubicBezTo>
                  <a:lnTo>
                    <a:pt x="1286980" y="1120740"/>
                  </a:lnTo>
                  <a:lnTo>
                    <a:pt x="1286980" y="1120757"/>
                  </a:lnTo>
                  <a:lnTo>
                    <a:pt x="1162104" y="1120757"/>
                  </a:lnTo>
                  <a:cubicBezTo>
                    <a:pt x="1161210" y="1120757"/>
                    <a:pt x="1160613" y="1120160"/>
                    <a:pt x="1160613" y="1119415"/>
                  </a:cubicBezTo>
                  <a:close/>
                  <a:moveTo>
                    <a:pt x="1148243" y="1119400"/>
                  </a:moveTo>
                  <a:cubicBezTo>
                    <a:pt x="1148243" y="1123573"/>
                    <a:pt x="1150182" y="1127298"/>
                    <a:pt x="1153162" y="1129831"/>
                  </a:cubicBezTo>
                  <a:cubicBezTo>
                    <a:pt x="1154949" y="1131321"/>
                    <a:pt x="1157037" y="1132365"/>
                    <a:pt x="1159271" y="1132810"/>
                  </a:cubicBezTo>
                  <a:cubicBezTo>
                    <a:pt x="1160166" y="1132960"/>
                    <a:pt x="1161210" y="1133109"/>
                    <a:pt x="1162104" y="1133109"/>
                  </a:cubicBezTo>
                  <a:lnTo>
                    <a:pt x="1175218" y="1133109"/>
                  </a:lnTo>
                  <a:lnTo>
                    <a:pt x="1175204" y="1133125"/>
                  </a:lnTo>
                  <a:lnTo>
                    <a:pt x="1162104" y="1133125"/>
                  </a:lnTo>
                  <a:cubicBezTo>
                    <a:pt x="1161210" y="1133125"/>
                    <a:pt x="1160166" y="1132974"/>
                    <a:pt x="1159271" y="1132827"/>
                  </a:cubicBezTo>
                  <a:cubicBezTo>
                    <a:pt x="1157037" y="1132380"/>
                    <a:pt x="1154949" y="1131336"/>
                    <a:pt x="1153162" y="1129845"/>
                  </a:cubicBezTo>
                  <a:cubicBezTo>
                    <a:pt x="1150182" y="1127313"/>
                    <a:pt x="1148243" y="1123587"/>
                    <a:pt x="1148243" y="1119415"/>
                  </a:cubicBezTo>
                  <a:close/>
                  <a:moveTo>
                    <a:pt x="532369" y="1118222"/>
                  </a:moveTo>
                  <a:lnTo>
                    <a:pt x="532366" y="1118228"/>
                  </a:lnTo>
                  <a:lnTo>
                    <a:pt x="547116" y="1149068"/>
                  </a:lnTo>
                  <a:lnTo>
                    <a:pt x="550543" y="1156073"/>
                  </a:lnTo>
                  <a:lnTo>
                    <a:pt x="553971" y="1163226"/>
                  </a:lnTo>
                  <a:lnTo>
                    <a:pt x="561565" y="1179007"/>
                  </a:lnTo>
                  <a:lnTo>
                    <a:pt x="561558" y="1179007"/>
                  </a:lnTo>
                  <a:lnTo>
                    <a:pt x="561551" y="1179007"/>
                  </a:lnTo>
                  <a:lnTo>
                    <a:pt x="553971" y="1163255"/>
                  </a:lnTo>
                  <a:lnTo>
                    <a:pt x="550543" y="1156103"/>
                  </a:lnTo>
                  <a:lnTo>
                    <a:pt x="547116" y="1149099"/>
                  </a:lnTo>
                  <a:lnTo>
                    <a:pt x="532363" y="1118252"/>
                  </a:lnTo>
                  <a:lnTo>
                    <a:pt x="503026" y="1179007"/>
                  </a:lnTo>
                  <a:lnTo>
                    <a:pt x="503019" y="1179007"/>
                  </a:lnTo>
                  <a:lnTo>
                    <a:pt x="503018" y="1179007"/>
                  </a:lnTo>
                  <a:lnTo>
                    <a:pt x="503013" y="1179007"/>
                  </a:lnTo>
                  <a:lnTo>
                    <a:pt x="503006" y="1179022"/>
                  </a:lnTo>
                  <a:lnTo>
                    <a:pt x="503013" y="1179022"/>
                  </a:lnTo>
                  <a:lnTo>
                    <a:pt x="503020" y="1179022"/>
                  </a:lnTo>
                  <a:lnTo>
                    <a:pt x="503013" y="1179036"/>
                  </a:lnTo>
                  <a:lnTo>
                    <a:pt x="503006" y="1179051"/>
                  </a:lnTo>
                  <a:lnTo>
                    <a:pt x="561572" y="1179051"/>
                  </a:lnTo>
                  <a:lnTo>
                    <a:pt x="561565" y="1179036"/>
                  </a:lnTo>
                  <a:lnTo>
                    <a:pt x="561558" y="1179022"/>
                  </a:lnTo>
                  <a:lnTo>
                    <a:pt x="561565" y="1179022"/>
                  </a:lnTo>
                  <a:lnTo>
                    <a:pt x="561572" y="1179022"/>
                  </a:lnTo>
                  <a:lnTo>
                    <a:pt x="561565" y="1179007"/>
                  </a:lnTo>
                  <a:lnTo>
                    <a:pt x="561570" y="1179007"/>
                  </a:lnTo>
                  <a:lnTo>
                    <a:pt x="553976" y="1163226"/>
                  </a:lnTo>
                  <a:lnTo>
                    <a:pt x="550546" y="1156073"/>
                  </a:lnTo>
                  <a:lnTo>
                    <a:pt x="547122" y="1149068"/>
                  </a:lnTo>
                  <a:close/>
                  <a:moveTo>
                    <a:pt x="356676" y="1118222"/>
                  </a:moveTo>
                  <a:lnTo>
                    <a:pt x="356673" y="1118229"/>
                  </a:lnTo>
                  <a:lnTo>
                    <a:pt x="373062" y="1152199"/>
                  </a:lnTo>
                  <a:lnTo>
                    <a:pt x="376490" y="1159202"/>
                  </a:lnTo>
                  <a:lnTo>
                    <a:pt x="379919" y="1166206"/>
                  </a:lnTo>
                  <a:lnTo>
                    <a:pt x="386020" y="1179007"/>
                  </a:lnTo>
                  <a:lnTo>
                    <a:pt x="386013" y="1179007"/>
                  </a:lnTo>
                  <a:lnTo>
                    <a:pt x="386006" y="1179007"/>
                  </a:lnTo>
                  <a:lnTo>
                    <a:pt x="379919" y="1166235"/>
                  </a:lnTo>
                  <a:lnTo>
                    <a:pt x="376490" y="1159232"/>
                  </a:lnTo>
                  <a:lnTo>
                    <a:pt x="373062" y="1152228"/>
                  </a:lnTo>
                  <a:lnTo>
                    <a:pt x="356670" y="1118252"/>
                  </a:lnTo>
                  <a:lnTo>
                    <a:pt x="327485" y="1179007"/>
                  </a:lnTo>
                  <a:lnTo>
                    <a:pt x="327478" y="1179007"/>
                  </a:lnTo>
                  <a:lnTo>
                    <a:pt x="327478" y="1179007"/>
                  </a:lnTo>
                  <a:lnTo>
                    <a:pt x="327472" y="1179007"/>
                  </a:lnTo>
                  <a:lnTo>
                    <a:pt x="327465" y="1179022"/>
                  </a:lnTo>
                  <a:lnTo>
                    <a:pt x="327472" y="1179022"/>
                  </a:lnTo>
                  <a:lnTo>
                    <a:pt x="327479" y="1179022"/>
                  </a:lnTo>
                  <a:lnTo>
                    <a:pt x="327472" y="1179036"/>
                  </a:lnTo>
                  <a:lnTo>
                    <a:pt x="327465" y="1179051"/>
                  </a:lnTo>
                  <a:lnTo>
                    <a:pt x="386028" y="1179051"/>
                  </a:lnTo>
                  <a:lnTo>
                    <a:pt x="386021" y="1179036"/>
                  </a:lnTo>
                  <a:lnTo>
                    <a:pt x="386014" y="1179022"/>
                  </a:lnTo>
                  <a:lnTo>
                    <a:pt x="386021" y="1179022"/>
                  </a:lnTo>
                  <a:lnTo>
                    <a:pt x="386028" y="1179022"/>
                  </a:lnTo>
                  <a:lnTo>
                    <a:pt x="386021" y="1179007"/>
                  </a:lnTo>
                  <a:lnTo>
                    <a:pt x="386026" y="1179007"/>
                  </a:lnTo>
                  <a:lnTo>
                    <a:pt x="379925" y="1166206"/>
                  </a:lnTo>
                  <a:lnTo>
                    <a:pt x="376496" y="1159202"/>
                  </a:lnTo>
                  <a:lnTo>
                    <a:pt x="373069" y="1152199"/>
                  </a:lnTo>
                  <a:close/>
                  <a:moveTo>
                    <a:pt x="532364" y="1118207"/>
                  </a:moveTo>
                  <a:lnTo>
                    <a:pt x="503006" y="1179007"/>
                  </a:lnTo>
                  <a:lnTo>
                    <a:pt x="503011" y="1179007"/>
                  </a:lnTo>
                  <a:lnTo>
                    <a:pt x="532366" y="1118212"/>
                  </a:lnTo>
                  <a:close/>
                  <a:moveTo>
                    <a:pt x="356671" y="1118207"/>
                  </a:moveTo>
                  <a:lnTo>
                    <a:pt x="327465" y="1179007"/>
                  </a:lnTo>
                  <a:lnTo>
                    <a:pt x="327471" y="1179007"/>
                  </a:lnTo>
                  <a:lnTo>
                    <a:pt x="356674" y="1118213"/>
                  </a:lnTo>
                  <a:close/>
                  <a:moveTo>
                    <a:pt x="947975" y="1115704"/>
                  </a:moveTo>
                  <a:cubicBezTo>
                    <a:pt x="947230" y="1116897"/>
                    <a:pt x="946483" y="1117939"/>
                    <a:pt x="945441" y="1118833"/>
                  </a:cubicBezTo>
                  <a:cubicBezTo>
                    <a:pt x="944992" y="1119430"/>
                    <a:pt x="944546" y="1120026"/>
                    <a:pt x="943950" y="1120324"/>
                  </a:cubicBezTo>
                  <a:cubicBezTo>
                    <a:pt x="942908" y="1121368"/>
                    <a:pt x="941864" y="1122260"/>
                    <a:pt x="940673" y="1123006"/>
                  </a:cubicBezTo>
                  <a:lnTo>
                    <a:pt x="939034" y="1123751"/>
                  </a:lnTo>
                  <a:cubicBezTo>
                    <a:pt x="938735" y="1123900"/>
                    <a:pt x="938437" y="1123900"/>
                    <a:pt x="938288" y="1124049"/>
                  </a:cubicBezTo>
                  <a:cubicBezTo>
                    <a:pt x="936351" y="1124646"/>
                    <a:pt x="934563" y="1125687"/>
                    <a:pt x="933072" y="1127178"/>
                  </a:cubicBezTo>
                  <a:lnTo>
                    <a:pt x="928756" y="1134022"/>
                  </a:lnTo>
                  <a:lnTo>
                    <a:pt x="928161" y="1138190"/>
                  </a:lnTo>
                  <a:lnTo>
                    <a:pt x="928161" y="1138176"/>
                  </a:lnTo>
                  <a:lnTo>
                    <a:pt x="928754" y="1134027"/>
                  </a:lnTo>
                  <a:lnTo>
                    <a:pt x="928750" y="1134033"/>
                  </a:lnTo>
                  <a:cubicBezTo>
                    <a:pt x="928303" y="1135374"/>
                    <a:pt x="928153" y="1136716"/>
                    <a:pt x="928153" y="1138205"/>
                  </a:cubicBezTo>
                  <a:lnTo>
                    <a:pt x="928153" y="1230119"/>
                  </a:lnTo>
                  <a:cubicBezTo>
                    <a:pt x="928153" y="1232056"/>
                    <a:pt x="929198" y="1233546"/>
                    <a:pt x="930837" y="1234292"/>
                  </a:cubicBezTo>
                  <a:lnTo>
                    <a:pt x="988505" y="1234292"/>
                  </a:lnTo>
                  <a:cubicBezTo>
                    <a:pt x="990145" y="1233546"/>
                    <a:pt x="991189" y="1232056"/>
                    <a:pt x="991189" y="1230119"/>
                  </a:cubicBezTo>
                  <a:lnTo>
                    <a:pt x="991189" y="1138205"/>
                  </a:lnTo>
                  <a:cubicBezTo>
                    <a:pt x="991189" y="1137163"/>
                    <a:pt x="991040" y="1136120"/>
                    <a:pt x="990890" y="1135076"/>
                  </a:cubicBezTo>
                  <a:cubicBezTo>
                    <a:pt x="990592" y="1133585"/>
                    <a:pt x="990145" y="1132245"/>
                    <a:pt x="989549" y="1131053"/>
                  </a:cubicBezTo>
                  <a:cubicBezTo>
                    <a:pt x="988060" y="1128520"/>
                    <a:pt x="985973" y="1126433"/>
                    <a:pt x="983440" y="1125093"/>
                  </a:cubicBezTo>
                  <a:cubicBezTo>
                    <a:pt x="982396" y="1124497"/>
                    <a:pt x="981353" y="1124049"/>
                    <a:pt x="980309" y="1123751"/>
                  </a:cubicBezTo>
                  <a:lnTo>
                    <a:pt x="979118" y="1123304"/>
                  </a:lnTo>
                  <a:lnTo>
                    <a:pt x="979118" y="1123289"/>
                  </a:lnTo>
                  <a:lnTo>
                    <a:pt x="980309" y="1123736"/>
                  </a:lnTo>
                  <a:cubicBezTo>
                    <a:pt x="981353" y="1124035"/>
                    <a:pt x="982396" y="1124482"/>
                    <a:pt x="983440" y="1125076"/>
                  </a:cubicBezTo>
                  <a:cubicBezTo>
                    <a:pt x="985973" y="1126418"/>
                    <a:pt x="988060" y="1128505"/>
                    <a:pt x="989549" y="1131038"/>
                  </a:cubicBezTo>
                  <a:cubicBezTo>
                    <a:pt x="990145" y="1132231"/>
                    <a:pt x="990592" y="1133571"/>
                    <a:pt x="990890" y="1135061"/>
                  </a:cubicBezTo>
                  <a:cubicBezTo>
                    <a:pt x="991040" y="1136105"/>
                    <a:pt x="991189" y="1137147"/>
                    <a:pt x="991189" y="1138190"/>
                  </a:cubicBezTo>
                  <a:lnTo>
                    <a:pt x="991189" y="1138176"/>
                  </a:lnTo>
                  <a:cubicBezTo>
                    <a:pt x="991189" y="1137132"/>
                    <a:pt x="991040" y="1136090"/>
                    <a:pt x="990890" y="1135047"/>
                  </a:cubicBezTo>
                  <a:cubicBezTo>
                    <a:pt x="990592" y="1133556"/>
                    <a:pt x="990145" y="1132216"/>
                    <a:pt x="989549" y="1131023"/>
                  </a:cubicBezTo>
                  <a:cubicBezTo>
                    <a:pt x="988060" y="1128491"/>
                    <a:pt x="985973" y="1126403"/>
                    <a:pt x="983440" y="1125062"/>
                  </a:cubicBezTo>
                  <a:cubicBezTo>
                    <a:pt x="982396" y="1124467"/>
                    <a:pt x="981353" y="1124020"/>
                    <a:pt x="980309" y="1123722"/>
                  </a:cubicBezTo>
                  <a:lnTo>
                    <a:pt x="979118" y="1123274"/>
                  </a:lnTo>
                  <a:lnTo>
                    <a:pt x="979118" y="1123155"/>
                  </a:lnTo>
                  <a:lnTo>
                    <a:pt x="978671" y="1123006"/>
                  </a:lnTo>
                  <a:cubicBezTo>
                    <a:pt x="976882" y="1121664"/>
                    <a:pt x="975244" y="1120324"/>
                    <a:pt x="974051" y="1118833"/>
                  </a:cubicBezTo>
                  <a:cubicBezTo>
                    <a:pt x="973008" y="1117790"/>
                    <a:pt x="972113" y="1116748"/>
                    <a:pt x="971369" y="1115704"/>
                  </a:cubicBezTo>
                  <a:close/>
                  <a:moveTo>
                    <a:pt x="766320" y="1115704"/>
                  </a:moveTo>
                  <a:cubicBezTo>
                    <a:pt x="765576" y="1116897"/>
                    <a:pt x="764831" y="1117939"/>
                    <a:pt x="763787" y="1118833"/>
                  </a:cubicBezTo>
                  <a:cubicBezTo>
                    <a:pt x="763340" y="1119430"/>
                    <a:pt x="762744" y="1120026"/>
                    <a:pt x="762147" y="1120473"/>
                  </a:cubicBezTo>
                  <a:cubicBezTo>
                    <a:pt x="761255" y="1121515"/>
                    <a:pt x="760211" y="1122260"/>
                    <a:pt x="759018" y="1123006"/>
                  </a:cubicBezTo>
                  <a:lnTo>
                    <a:pt x="757379" y="1123751"/>
                  </a:lnTo>
                  <a:cubicBezTo>
                    <a:pt x="757082" y="1123900"/>
                    <a:pt x="756784" y="1123900"/>
                    <a:pt x="756635" y="1124049"/>
                  </a:cubicBezTo>
                  <a:cubicBezTo>
                    <a:pt x="754548" y="1124646"/>
                    <a:pt x="752761" y="1125837"/>
                    <a:pt x="751270" y="1127178"/>
                  </a:cubicBezTo>
                  <a:cubicBezTo>
                    <a:pt x="749332" y="1128967"/>
                    <a:pt x="747992" y="1131351"/>
                    <a:pt x="747097" y="1133883"/>
                  </a:cubicBezTo>
                  <a:lnTo>
                    <a:pt x="747097" y="1134003"/>
                  </a:lnTo>
                  <a:cubicBezTo>
                    <a:pt x="746799" y="1135345"/>
                    <a:pt x="746501" y="1136687"/>
                    <a:pt x="746501" y="1138176"/>
                  </a:cubicBezTo>
                  <a:lnTo>
                    <a:pt x="746501" y="1138190"/>
                  </a:lnTo>
                  <a:cubicBezTo>
                    <a:pt x="746501" y="1136701"/>
                    <a:pt x="746799" y="1135360"/>
                    <a:pt x="747097" y="1134018"/>
                  </a:cubicBezTo>
                  <a:lnTo>
                    <a:pt x="747097" y="1134033"/>
                  </a:lnTo>
                  <a:cubicBezTo>
                    <a:pt x="746799" y="1135374"/>
                    <a:pt x="746501" y="1136716"/>
                    <a:pt x="746501" y="1138205"/>
                  </a:cubicBezTo>
                  <a:lnTo>
                    <a:pt x="746501" y="1230119"/>
                  </a:lnTo>
                  <a:cubicBezTo>
                    <a:pt x="746501" y="1232056"/>
                    <a:pt x="747544" y="1233546"/>
                    <a:pt x="749184" y="1234292"/>
                  </a:cubicBezTo>
                  <a:lnTo>
                    <a:pt x="806853" y="1234292"/>
                  </a:lnTo>
                  <a:cubicBezTo>
                    <a:pt x="808493" y="1233546"/>
                    <a:pt x="809536" y="1232056"/>
                    <a:pt x="809536" y="1230119"/>
                  </a:cubicBezTo>
                  <a:lnTo>
                    <a:pt x="809536" y="1138205"/>
                  </a:lnTo>
                  <a:cubicBezTo>
                    <a:pt x="809536" y="1137163"/>
                    <a:pt x="809386" y="1136120"/>
                    <a:pt x="809239" y="1135076"/>
                  </a:cubicBezTo>
                  <a:cubicBezTo>
                    <a:pt x="808939" y="1133585"/>
                    <a:pt x="808344" y="1132245"/>
                    <a:pt x="807747" y="1131053"/>
                  </a:cubicBezTo>
                  <a:cubicBezTo>
                    <a:pt x="806407" y="1128520"/>
                    <a:pt x="804320" y="1126433"/>
                    <a:pt x="801786" y="1125093"/>
                  </a:cubicBezTo>
                  <a:cubicBezTo>
                    <a:pt x="800893" y="1124497"/>
                    <a:pt x="799850" y="1124049"/>
                    <a:pt x="798657" y="1123751"/>
                  </a:cubicBezTo>
                  <a:lnTo>
                    <a:pt x="797315" y="1123155"/>
                  </a:lnTo>
                  <a:lnTo>
                    <a:pt x="797019" y="1123006"/>
                  </a:lnTo>
                  <a:cubicBezTo>
                    <a:pt x="795230" y="1121664"/>
                    <a:pt x="793590" y="1120324"/>
                    <a:pt x="792399" y="1118833"/>
                  </a:cubicBezTo>
                  <a:cubicBezTo>
                    <a:pt x="791355" y="1117790"/>
                    <a:pt x="790461" y="1116748"/>
                    <a:pt x="789715" y="1115704"/>
                  </a:cubicBezTo>
                  <a:close/>
                  <a:moveTo>
                    <a:pt x="971369" y="1115689"/>
                  </a:moveTo>
                  <a:cubicBezTo>
                    <a:pt x="972113" y="1116733"/>
                    <a:pt x="973008" y="1117775"/>
                    <a:pt x="974051" y="1118818"/>
                  </a:cubicBezTo>
                  <a:cubicBezTo>
                    <a:pt x="975244" y="1120309"/>
                    <a:pt x="976882" y="1121649"/>
                    <a:pt x="978671" y="1122991"/>
                  </a:cubicBezTo>
                  <a:lnTo>
                    <a:pt x="979118" y="1123140"/>
                  </a:lnTo>
                  <a:lnTo>
                    <a:pt x="979118" y="1123138"/>
                  </a:lnTo>
                  <a:lnTo>
                    <a:pt x="978679" y="1122991"/>
                  </a:lnTo>
                  <a:cubicBezTo>
                    <a:pt x="976890" y="1121649"/>
                    <a:pt x="975252" y="1120309"/>
                    <a:pt x="974059" y="1118818"/>
                  </a:cubicBezTo>
                  <a:cubicBezTo>
                    <a:pt x="973016" y="1117775"/>
                    <a:pt x="972121" y="1116733"/>
                    <a:pt x="971377" y="1115689"/>
                  </a:cubicBezTo>
                  <a:close/>
                  <a:moveTo>
                    <a:pt x="789715" y="1115689"/>
                  </a:moveTo>
                  <a:cubicBezTo>
                    <a:pt x="790461" y="1116733"/>
                    <a:pt x="791355" y="1117775"/>
                    <a:pt x="792399" y="1118818"/>
                  </a:cubicBezTo>
                  <a:cubicBezTo>
                    <a:pt x="793590" y="1120309"/>
                    <a:pt x="795230" y="1121649"/>
                    <a:pt x="797019" y="1122991"/>
                  </a:cubicBezTo>
                  <a:lnTo>
                    <a:pt x="797315" y="1123140"/>
                  </a:lnTo>
                  <a:lnTo>
                    <a:pt x="798657" y="1123736"/>
                  </a:lnTo>
                  <a:cubicBezTo>
                    <a:pt x="799850" y="1124035"/>
                    <a:pt x="800893" y="1124482"/>
                    <a:pt x="801786" y="1125076"/>
                  </a:cubicBezTo>
                  <a:cubicBezTo>
                    <a:pt x="804320" y="1126418"/>
                    <a:pt x="806407" y="1128505"/>
                    <a:pt x="807747" y="1131038"/>
                  </a:cubicBezTo>
                  <a:cubicBezTo>
                    <a:pt x="808344" y="1132231"/>
                    <a:pt x="808939" y="1133571"/>
                    <a:pt x="809239" y="1135061"/>
                  </a:cubicBezTo>
                  <a:cubicBezTo>
                    <a:pt x="809386" y="1136105"/>
                    <a:pt x="809536" y="1137147"/>
                    <a:pt x="809536" y="1138190"/>
                  </a:cubicBezTo>
                  <a:lnTo>
                    <a:pt x="809536" y="1138176"/>
                  </a:lnTo>
                  <a:cubicBezTo>
                    <a:pt x="809536" y="1137132"/>
                    <a:pt x="809386" y="1136090"/>
                    <a:pt x="809239" y="1135047"/>
                  </a:cubicBezTo>
                  <a:lnTo>
                    <a:pt x="807752" y="1131037"/>
                  </a:lnTo>
                  <a:lnTo>
                    <a:pt x="801793" y="1125076"/>
                  </a:lnTo>
                  <a:cubicBezTo>
                    <a:pt x="800900" y="1124482"/>
                    <a:pt x="799857" y="1124035"/>
                    <a:pt x="798664" y="1123736"/>
                  </a:cubicBezTo>
                  <a:lnTo>
                    <a:pt x="797322" y="1123140"/>
                  </a:lnTo>
                  <a:lnTo>
                    <a:pt x="797025" y="1122991"/>
                  </a:lnTo>
                  <a:cubicBezTo>
                    <a:pt x="795237" y="1121649"/>
                    <a:pt x="793597" y="1120309"/>
                    <a:pt x="792406" y="1118818"/>
                  </a:cubicBezTo>
                  <a:cubicBezTo>
                    <a:pt x="791362" y="1117775"/>
                    <a:pt x="790467" y="1116733"/>
                    <a:pt x="789722" y="1115689"/>
                  </a:cubicBezTo>
                  <a:close/>
                  <a:moveTo>
                    <a:pt x="947975" y="1115675"/>
                  </a:moveTo>
                  <a:cubicBezTo>
                    <a:pt x="947230" y="1116866"/>
                    <a:pt x="946483" y="1117909"/>
                    <a:pt x="945441" y="1118804"/>
                  </a:cubicBezTo>
                  <a:cubicBezTo>
                    <a:pt x="944992" y="1119400"/>
                    <a:pt x="944546" y="1119996"/>
                    <a:pt x="943950" y="1120295"/>
                  </a:cubicBezTo>
                  <a:cubicBezTo>
                    <a:pt x="942908" y="1121336"/>
                    <a:pt x="941864" y="1122231"/>
                    <a:pt x="940673" y="1122976"/>
                  </a:cubicBezTo>
                  <a:lnTo>
                    <a:pt x="939034" y="1123722"/>
                  </a:lnTo>
                  <a:cubicBezTo>
                    <a:pt x="938735" y="1123871"/>
                    <a:pt x="938437" y="1123871"/>
                    <a:pt x="938288" y="1124020"/>
                  </a:cubicBezTo>
                  <a:cubicBezTo>
                    <a:pt x="936351" y="1124616"/>
                    <a:pt x="934563" y="1125658"/>
                    <a:pt x="933072" y="1127149"/>
                  </a:cubicBezTo>
                  <a:cubicBezTo>
                    <a:pt x="930987" y="1128936"/>
                    <a:pt x="929496" y="1131321"/>
                    <a:pt x="928750" y="1134003"/>
                  </a:cubicBezTo>
                  <a:cubicBezTo>
                    <a:pt x="928303" y="1135345"/>
                    <a:pt x="928153" y="1136687"/>
                    <a:pt x="928153" y="1138176"/>
                  </a:cubicBezTo>
                  <a:lnTo>
                    <a:pt x="928153" y="1138190"/>
                  </a:lnTo>
                  <a:cubicBezTo>
                    <a:pt x="928153" y="1136701"/>
                    <a:pt x="928303" y="1135360"/>
                    <a:pt x="928750" y="1134018"/>
                  </a:cubicBezTo>
                  <a:lnTo>
                    <a:pt x="928756" y="1134007"/>
                  </a:lnTo>
                  <a:lnTo>
                    <a:pt x="928757" y="1134003"/>
                  </a:lnTo>
                  <a:cubicBezTo>
                    <a:pt x="929503" y="1131321"/>
                    <a:pt x="930994" y="1128936"/>
                    <a:pt x="933079" y="1127149"/>
                  </a:cubicBezTo>
                  <a:cubicBezTo>
                    <a:pt x="934570" y="1125658"/>
                    <a:pt x="936359" y="1124616"/>
                    <a:pt x="938295" y="1124020"/>
                  </a:cubicBezTo>
                  <a:cubicBezTo>
                    <a:pt x="938444" y="1123871"/>
                    <a:pt x="938742" y="1123871"/>
                    <a:pt x="939041" y="1123722"/>
                  </a:cubicBezTo>
                  <a:lnTo>
                    <a:pt x="940680" y="1122976"/>
                  </a:lnTo>
                  <a:cubicBezTo>
                    <a:pt x="941871" y="1122231"/>
                    <a:pt x="942915" y="1121336"/>
                    <a:pt x="943957" y="1120295"/>
                  </a:cubicBezTo>
                  <a:cubicBezTo>
                    <a:pt x="944553" y="1119996"/>
                    <a:pt x="945000" y="1119400"/>
                    <a:pt x="945448" y="1118804"/>
                  </a:cubicBezTo>
                  <a:cubicBezTo>
                    <a:pt x="946491" y="1117909"/>
                    <a:pt x="947237" y="1116866"/>
                    <a:pt x="947982" y="1115675"/>
                  </a:cubicBezTo>
                  <a:close/>
                  <a:moveTo>
                    <a:pt x="766320" y="1115675"/>
                  </a:moveTo>
                  <a:cubicBezTo>
                    <a:pt x="765576" y="1116866"/>
                    <a:pt x="764831" y="1117909"/>
                    <a:pt x="763787" y="1118804"/>
                  </a:cubicBezTo>
                  <a:cubicBezTo>
                    <a:pt x="763340" y="1119400"/>
                    <a:pt x="762744" y="1119996"/>
                    <a:pt x="762147" y="1120444"/>
                  </a:cubicBezTo>
                  <a:cubicBezTo>
                    <a:pt x="761255" y="1121485"/>
                    <a:pt x="760211" y="1122231"/>
                    <a:pt x="759018" y="1122976"/>
                  </a:cubicBezTo>
                  <a:lnTo>
                    <a:pt x="757379" y="1123722"/>
                  </a:lnTo>
                  <a:cubicBezTo>
                    <a:pt x="757082" y="1123871"/>
                    <a:pt x="756784" y="1123871"/>
                    <a:pt x="756635" y="1124020"/>
                  </a:cubicBezTo>
                  <a:cubicBezTo>
                    <a:pt x="754548" y="1124616"/>
                    <a:pt x="752761" y="1125807"/>
                    <a:pt x="751270" y="1127149"/>
                  </a:cubicBezTo>
                  <a:cubicBezTo>
                    <a:pt x="749332" y="1128936"/>
                    <a:pt x="747992" y="1131321"/>
                    <a:pt x="747097" y="1133854"/>
                  </a:cubicBezTo>
                  <a:lnTo>
                    <a:pt x="747097" y="1133869"/>
                  </a:lnTo>
                  <a:lnTo>
                    <a:pt x="747103" y="1133860"/>
                  </a:lnTo>
                  <a:lnTo>
                    <a:pt x="747103" y="1133854"/>
                  </a:lnTo>
                  <a:cubicBezTo>
                    <a:pt x="747998" y="1131321"/>
                    <a:pt x="749338" y="1128936"/>
                    <a:pt x="751276" y="1127149"/>
                  </a:cubicBezTo>
                  <a:cubicBezTo>
                    <a:pt x="752767" y="1125807"/>
                    <a:pt x="754554" y="1124616"/>
                    <a:pt x="756641" y="1124020"/>
                  </a:cubicBezTo>
                  <a:cubicBezTo>
                    <a:pt x="756790" y="1123871"/>
                    <a:pt x="757088" y="1123871"/>
                    <a:pt x="757385" y="1123722"/>
                  </a:cubicBezTo>
                  <a:lnTo>
                    <a:pt x="759024" y="1122976"/>
                  </a:lnTo>
                  <a:cubicBezTo>
                    <a:pt x="760217" y="1122231"/>
                    <a:pt x="761261" y="1121485"/>
                    <a:pt x="762153" y="1120444"/>
                  </a:cubicBezTo>
                  <a:cubicBezTo>
                    <a:pt x="762750" y="1119996"/>
                    <a:pt x="763346" y="1119400"/>
                    <a:pt x="763793" y="1118804"/>
                  </a:cubicBezTo>
                  <a:cubicBezTo>
                    <a:pt x="764837" y="1117909"/>
                    <a:pt x="765582" y="1116866"/>
                    <a:pt x="766326" y="1115675"/>
                  </a:cubicBezTo>
                  <a:close/>
                  <a:moveTo>
                    <a:pt x="1038725" y="1115555"/>
                  </a:moveTo>
                  <a:cubicBezTo>
                    <a:pt x="1037980" y="1116748"/>
                    <a:pt x="1037085" y="1117790"/>
                    <a:pt x="1036041" y="1118833"/>
                  </a:cubicBezTo>
                  <a:cubicBezTo>
                    <a:pt x="1035743" y="1119280"/>
                    <a:pt x="1035447" y="1119579"/>
                    <a:pt x="1035000" y="1119877"/>
                  </a:cubicBezTo>
                  <a:cubicBezTo>
                    <a:pt x="1033956" y="1120920"/>
                    <a:pt x="1032763" y="1121813"/>
                    <a:pt x="1031423" y="1122708"/>
                  </a:cubicBezTo>
                  <a:lnTo>
                    <a:pt x="1029784" y="1123453"/>
                  </a:lnTo>
                  <a:cubicBezTo>
                    <a:pt x="1029485" y="1123602"/>
                    <a:pt x="1029187" y="1123602"/>
                    <a:pt x="1029038" y="1123751"/>
                  </a:cubicBezTo>
                  <a:cubicBezTo>
                    <a:pt x="1027102" y="1124497"/>
                    <a:pt x="1025313" y="1125540"/>
                    <a:pt x="1023822" y="1126880"/>
                  </a:cubicBezTo>
                  <a:cubicBezTo>
                    <a:pt x="1021737" y="1128818"/>
                    <a:pt x="1020246" y="1131202"/>
                    <a:pt x="1019651" y="1133883"/>
                  </a:cubicBezTo>
                  <a:lnTo>
                    <a:pt x="1019651" y="1134003"/>
                  </a:lnTo>
                  <a:cubicBezTo>
                    <a:pt x="1019204" y="1135196"/>
                    <a:pt x="1019055" y="1136536"/>
                    <a:pt x="1019055" y="1137878"/>
                  </a:cubicBezTo>
                  <a:lnTo>
                    <a:pt x="1019055" y="1137892"/>
                  </a:lnTo>
                  <a:cubicBezTo>
                    <a:pt x="1019055" y="1136552"/>
                    <a:pt x="1019204" y="1135211"/>
                    <a:pt x="1019651" y="1134018"/>
                  </a:cubicBezTo>
                  <a:lnTo>
                    <a:pt x="1019651" y="1134033"/>
                  </a:lnTo>
                  <a:cubicBezTo>
                    <a:pt x="1019204" y="1135225"/>
                    <a:pt x="1019055" y="1136567"/>
                    <a:pt x="1019055" y="1137907"/>
                  </a:cubicBezTo>
                  <a:lnTo>
                    <a:pt x="1019055" y="1229970"/>
                  </a:lnTo>
                  <a:cubicBezTo>
                    <a:pt x="1019055" y="1232056"/>
                    <a:pt x="1020395" y="1233845"/>
                    <a:pt x="1022482" y="1234292"/>
                  </a:cubicBezTo>
                  <a:lnTo>
                    <a:pt x="1078510" y="1234292"/>
                  </a:lnTo>
                  <a:cubicBezTo>
                    <a:pt x="1080594" y="1233845"/>
                    <a:pt x="1082086" y="1232056"/>
                    <a:pt x="1082086" y="1229970"/>
                  </a:cubicBezTo>
                  <a:lnTo>
                    <a:pt x="1082086" y="1137907"/>
                  </a:lnTo>
                  <a:cubicBezTo>
                    <a:pt x="1082086" y="1136865"/>
                    <a:pt x="1081938" y="1135971"/>
                    <a:pt x="1081788" y="1135076"/>
                  </a:cubicBezTo>
                  <a:cubicBezTo>
                    <a:pt x="1081488" y="1133734"/>
                    <a:pt x="1081041" y="1132394"/>
                    <a:pt x="1080446" y="1131053"/>
                  </a:cubicBezTo>
                  <a:cubicBezTo>
                    <a:pt x="1079105" y="1128669"/>
                    <a:pt x="1077168" y="1126582"/>
                    <a:pt x="1074783" y="1125093"/>
                  </a:cubicBezTo>
                  <a:cubicBezTo>
                    <a:pt x="1073741" y="1124347"/>
                    <a:pt x="1072547" y="1123900"/>
                    <a:pt x="1071207" y="1123453"/>
                  </a:cubicBezTo>
                  <a:lnTo>
                    <a:pt x="1069865" y="1122857"/>
                  </a:lnTo>
                  <a:lnTo>
                    <a:pt x="1069418" y="1122708"/>
                  </a:lnTo>
                  <a:cubicBezTo>
                    <a:pt x="1067628" y="1121515"/>
                    <a:pt x="1066140" y="1120324"/>
                    <a:pt x="1064946" y="1118833"/>
                  </a:cubicBezTo>
                  <a:cubicBezTo>
                    <a:pt x="1063903" y="1117790"/>
                    <a:pt x="1063010" y="1116748"/>
                    <a:pt x="1062265" y="1115704"/>
                  </a:cubicBezTo>
                  <a:lnTo>
                    <a:pt x="1062115" y="1115555"/>
                  </a:lnTo>
                  <a:close/>
                  <a:moveTo>
                    <a:pt x="857072" y="1115555"/>
                  </a:moveTo>
                  <a:cubicBezTo>
                    <a:pt x="856328" y="1116748"/>
                    <a:pt x="855434" y="1117790"/>
                    <a:pt x="854241" y="1118833"/>
                  </a:cubicBezTo>
                  <a:cubicBezTo>
                    <a:pt x="854092" y="1119280"/>
                    <a:pt x="853645" y="1119728"/>
                    <a:pt x="853198" y="1119877"/>
                  </a:cubicBezTo>
                  <a:cubicBezTo>
                    <a:pt x="852156" y="1121069"/>
                    <a:pt x="850963" y="1121962"/>
                    <a:pt x="849770" y="1122708"/>
                  </a:cubicBezTo>
                  <a:lnTo>
                    <a:pt x="848132" y="1123453"/>
                  </a:lnTo>
                  <a:cubicBezTo>
                    <a:pt x="847834" y="1123602"/>
                    <a:pt x="847536" y="1123602"/>
                    <a:pt x="847387" y="1123751"/>
                  </a:cubicBezTo>
                  <a:cubicBezTo>
                    <a:pt x="845300" y="1124497"/>
                    <a:pt x="843513" y="1125540"/>
                    <a:pt x="842022" y="1127029"/>
                  </a:cubicBezTo>
                  <a:cubicBezTo>
                    <a:pt x="840085" y="1128967"/>
                    <a:pt x="838595" y="1131202"/>
                    <a:pt x="837998" y="1133883"/>
                  </a:cubicBezTo>
                  <a:lnTo>
                    <a:pt x="837998" y="1134003"/>
                  </a:lnTo>
                  <a:cubicBezTo>
                    <a:pt x="837551" y="1135196"/>
                    <a:pt x="837402" y="1136536"/>
                    <a:pt x="837402" y="1137878"/>
                  </a:cubicBezTo>
                  <a:lnTo>
                    <a:pt x="837402" y="1137892"/>
                  </a:lnTo>
                  <a:cubicBezTo>
                    <a:pt x="837402" y="1136552"/>
                    <a:pt x="837551" y="1135211"/>
                    <a:pt x="837998" y="1134018"/>
                  </a:cubicBezTo>
                  <a:lnTo>
                    <a:pt x="837998" y="1134033"/>
                  </a:lnTo>
                  <a:cubicBezTo>
                    <a:pt x="837551" y="1135225"/>
                    <a:pt x="837402" y="1136567"/>
                    <a:pt x="837402" y="1137907"/>
                  </a:cubicBezTo>
                  <a:lnTo>
                    <a:pt x="837402" y="1229970"/>
                  </a:lnTo>
                  <a:cubicBezTo>
                    <a:pt x="837402" y="1232056"/>
                    <a:pt x="838744" y="1233845"/>
                    <a:pt x="840831" y="1234292"/>
                  </a:cubicBezTo>
                  <a:lnTo>
                    <a:pt x="896862" y="1234292"/>
                  </a:lnTo>
                  <a:cubicBezTo>
                    <a:pt x="898948" y="1233845"/>
                    <a:pt x="900439" y="1232056"/>
                    <a:pt x="900439" y="1229970"/>
                  </a:cubicBezTo>
                  <a:lnTo>
                    <a:pt x="900439" y="1137907"/>
                  </a:lnTo>
                  <a:cubicBezTo>
                    <a:pt x="900439" y="1137014"/>
                    <a:pt x="900290" y="1136120"/>
                    <a:pt x="900141" y="1135225"/>
                  </a:cubicBezTo>
                  <a:lnTo>
                    <a:pt x="900141" y="1135211"/>
                  </a:lnTo>
                  <a:cubicBezTo>
                    <a:pt x="900290" y="1136105"/>
                    <a:pt x="900439" y="1137000"/>
                    <a:pt x="900439" y="1137892"/>
                  </a:cubicBezTo>
                  <a:lnTo>
                    <a:pt x="900439" y="1137878"/>
                  </a:lnTo>
                  <a:cubicBezTo>
                    <a:pt x="900439" y="1136983"/>
                    <a:pt x="900290" y="1136090"/>
                    <a:pt x="900141" y="1135196"/>
                  </a:cubicBezTo>
                  <a:lnTo>
                    <a:pt x="900141" y="1135076"/>
                  </a:lnTo>
                  <a:cubicBezTo>
                    <a:pt x="899842" y="1133585"/>
                    <a:pt x="899395" y="1132394"/>
                    <a:pt x="898799" y="1131053"/>
                  </a:cubicBezTo>
                  <a:cubicBezTo>
                    <a:pt x="897457" y="1128669"/>
                    <a:pt x="895521" y="1126582"/>
                    <a:pt x="893135" y="1125093"/>
                  </a:cubicBezTo>
                  <a:cubicBezTo>
                    <a:pt x="891944" y="1124347"/>
                    <a:pt x="890752" y="1123900"/>
                    <a:pt x="889410" y="1123453"/>
                  </a:cubicBezTo>
                  <a:lnTo>
                    <a:pt x="888070" y="1122857"/>
                  </a:lnTo>
                  <a:lnTo>
                    <a:pt x="887772" y="1122708"/>
                  </a:lnTo>
                  <a:cubicBezTo>
                    <a:pt x="885983" y="1121515"/>
                    <a:pt x="884494" y="1120324"/>
                    <a:pt x="883301" y="1118833"/>
                  </a:cubicBezTo>
                  <a:cubicBezTo>
                    <a:pt x="882258" y="1117790"/>
                    <a:pt x="881363" y="1116748"/>
                    <a:pt x="880618" y="1115704"/>
                  </a:cubicBezTo>
                  <a:lnTo>
                    <a:pt x="880470" y="1115555"/>
                  </a:lnTo>
                  <a:close/>
                  <a:moveTo>
                    <a:pt x="880470" y="1115540"/>
                  </a:moveTo>
                  <a:lnTo>
                    <a:pt x="880618" y="1115689"/>
                  </a:lnTo>
                  <a:cubicBezTo>
                    <a:pt x="881363" y="1116733"/>
                    <a:pt x="882258" y="1117775"/>
                    <a:pt x="883301" y="1118818"/>
                  </a:cubicBezTo>
                  <a:cubicBezTo>
                    <a:pt x="884494" y="1120309"/>
                    <a:pt x="885983" y="1121500"/>
                    <a:pt x="887772" y="1122693"/>
                  </a:cubicBezTo>
                  <a:lnTo>
                    <a:pt x="888070" y="1122842"/>
                  </a:lnTo>
                  <a:lnTo>
                    <a:pt x="889410" y="1123438"/>
                  </a:lnTo>
                  <a:cubicBezTo>
                    <a:pt x="890752" y="1123886"/>
                    <a:pt x="891944" y="1124333"/>
                    <a:pt x="893135" y="1125076"/>
                  </a:cubicBezTo>
                  <a:cubicBezTo>
                    <a:pt x="895521" y="1126567"/>
                    <a:pt x="897457" y="1128654"/>
                    <a:pt x="898799" y="1131038"/>
                  </a:cubicBezTo>
                  <a:cubicBezTo>
                    <a:pt x="899395" y="1132380"/>
                    <a:pt x="899842" y="1133571"/>
                    <a:pt x="900141" y="1135061"/>
                  </a:cubicBezTo>
                  <a:lnTo>
                    <a:pt x="900141" y="1135047"/>
                  </a:lnTo>
                  <a:lnTo>
                    <a:pt x="898803" y="1131035"/>
                  </a:lnTo>
                  <a:lnTo>
                    <a:pt x="893142" y="1125076"/>
                  </a:lnTo>
                  <a:cubicBezTo>
                    <a:pt x="891951" y="1124333"/>
                    <a:pt x="890759" y="1123886"/>
                    <a:pt x="889417" y="1123438"/>
                  </a:cubicBezTo>
                  <a:lnTo>
                    <a:pt x="888077" y="1122842"/>
                  </a:lnTo>
                  <a:lnTo>
                    <a:pt x="887779" y="1122693"/>
                  </a:lnTo>
                  <a:cubicBezTo>
                    <a:pt x="885990" y="1121500"/>
                    <a:pt x="884501" y="1120309"/>
                    <a:pt x="883308" y="1118818"/>
                  </a:cubicBezTo>
                  <a:cubicBezTo>
                    <a:pt x="882264" y="1117775"/>
                    <a:pt x="881370" y="1116733"/>
                    <a:pt x="880624" y="1115689"/>
                  </a:cubicBezTo>
                  <a:lnTo>
                    <a:pt x="880476" y="1115540"/>
                  </a:lnTo>
                  <a:close/>
                  <a:moveTo>
                    <a:pt x="1038725" y="1115526"/>
                  </a:moveTo>
                  <a:cubicBezTo>
                    <a:pt x="1037980" y="1116717"/>
                    <a:pt x="1037085" y="1117760"/>
                    <a:pt x="1036041" y="1118804"/>
                  </a:cubicBezTo>
                  <a:cubicBezTo>
                    <a:pt x="1035743" y="1119251"/>
                    <a:pt x="1035447" y="1119549"/>
                    <a:pt x="1035000" y="1119847"/>
                  </a:cubicBezTo>
                  <a:cubicBezTo>
                    <a:pt x="1033956" y="1120891"/>
                    <a:pt x="1032763" y="1121784"/>
                    <a:pt x="1031423" y="1122678"/>
                  </a:cubicBezTo>
                  <a:lnTo>
                    <a:pt x="1029784" y="1123424"/>
                  </a:lnTo>
                  <a:cubicBezTo>
                    <a:pt x="1029485" y="1123573"/>
                    <a:pt x="1029187" y="1123573"/>
                    <a:pt x="1029038" y="1123722"/>
                  </a:cubicBezTo>
                  <a:cubicBezTo>
                    <a:pt x="1027102" y="1124467"/>
                    <a:pt x="1025313" y="1125509"/>
                    <a:pt x="1023822" y="1126851"/>
                  </a:cubicBezTo>
                  <a:cubicBezTo>
                    <a:pt x="1021737" y="1128789"/>
                    <a:pt x="1020246" y="1131172"/>
                    <a:pt x="1019651" y="1133854"/>
                  </a:cubicBezTo>
                  <a:lnTo>
                    <a:pt x="1019651" y="1133869"/>
                  </a:lnTo>
                  <a:lnTo>
                    <a:pt x="1019659" y="1133856"/>
                  </a:lnTo>
                  <a:lnTo>
                    <a:pt x="1019659" y="1133854"/>
                  </a:lnTo>
                  <a:cubicBezTo>
                    <a:pt x="1020254" y="1131172"/>
                    <a:pt x="1021745" y="1128789"/>
                    <a:pt x="1023830" y="1126851"/>
                  </a:cubicBezTo>
                  <a:cubicBezTo>
                    <a:pt x="1025321" y="1125509"/>
                    <a:pt x="1027110" y="1124467"/>
                    <a:pt x="1029046" y="1123722"/>
                  </a:cubicBezTo>
                  <a:cubicBezTo>
                    <a:pt x="1029195" y="1123573"/>
                    <a:pt x="1029493" y="1123573"/>
                    <a:pt x="1029792" y="1123424"/>
                  </a:cubicBezTo>
                  <a:lnTo>
                    <a:pt x="1031431" y="1122678"/>
                  </a:lnTo>
                  <a:cubicBezTo>
                    <a:pt x="1032771" y="1121784"/>
                    <a:pt x="1033964" y="1120891"/>
                    <a:pt x="1035008" y="1119847"/>
                  </a:cubicBezTo>
                  <a:cubicBezTo>
                    <a:pt x="1035455" y="1119549"/>
                    <a:pt x="1035751" y="1119251"/>
                    <a:pt x="1036049" y="1118804"/>
                  </a:cubicBezTo>
                  <a:cubicBezTo>
                    <a:pt x="1037093" y="1117760"/>
                    <a:pt x="1037988" y="1116717"/>
                    <a:pt x="1038733" y="1115526"/>
                  </a:cubicBezTo>
                  <a:close/>
                  <a:moveTo>
                    <a:pt x="857072" y="1115526"/>
                  </a:moveTo>
                  <a:cubicBezTo>
                    <a:pt x="856328" y="1116717"/>
                    <a:pt x="855434" y="1117760"/>
                    <a:pt x="854241" y="1118804"/>
                  </a:cubicBezTo>
                  <a:cubicBezTo>
                    <a:pt x="854092" y="1119251"/>
                    <a:pt x="853645" y="1119698"/>
                    <a:pt x="853198" y="1119847"/>
                  </a:cubicBezTo>
                  <a:cubicBezTo>
                    <a:pt x="852156" y="1121038"/>
                    <a:pt x="850963" y="1121933"/>
                    <a:pt x="849770" y="1122678"/>
                  </a:cubicBezTo>
                  <a:lnTo>
                    <a:pt x="848132" y="1123424"/>
                  </a:lnTo>
                  <a:cubicBezTo>
                    <a:pt x="847834" y="1123573"/>
                    <a:pt x="847536" y="1123573"/>
                    <a:pt x="847387" y="1123722"/>
                  </a:cubicBezTo>
                  <a:cubicBezTo>
                    <a:pt x="845300" y="1124467"/>
                    <a:pt x="843513" y="1125509"/>
                    <a:pt x="842022" y="1127000"/>
                  </a:cubicBezTo>
                  <a:cubicBezTo>
                    <a:pt x="840085" y="1128936"/>
                    <a:pt x="838595" y="1131172"/>
                    <a:pt x="837998" y="1133854"/>
                  </a:cubicBezTo>
                  <a:lnTo>
                    <a:pt x="837998" y="1133869"/>
                  </a:lnTo>
                  <a:lnTo>
                    <a:pt x="838005" y="1133858"/>
                  </a:lnTo>
                  <a:lnTo>
                    <a:pt x="838005" y="1133854"/>
                  </a:lnTo>
                  <a:cubicBezTo>
                    <a:pt x="838602" y="1131172"/>
                    <a:pt x="840091" y="1128936"/>
                    <a:pt x="842029" y="1127000"/>
                  </a:cubicBezTo>
                  <a:cubicBezTo>
                    <a:pt x="843520" y="1125509"/>
                    <a:pt x="845307" y="1124467"/>
                    <a:pt x="847394" y="1123722"/>
                  </a:cubicBezTo>
                  <a:cubicBezTo>
                    <a:pt x="847543" y="1123573"/>
                    <a:pt x="847841" y="1123573"/>
                    <a:pt x="848139" y="1123424"/>
                  </a:cubicBezTo>
                  <a:lnTo>
                    <a:pt x="849777" y="1122678"/>
                  </a:lnTo>
                  <a:cubicBezTo>
                    <a:pt x="850970" y="1121933"/>
                    <a:pt x="852163" y="1121038"/>
                    <a:pt x="853205" y="1119847"/>
                  </a:cubicBezTo>
                  <a:cubicBezTo>
                    <a:pt x="853652" y="1119698"/>
                    <a:pt x="854099" y="1119251"/>
                    <a:pt x="854248" y="1118804"/>
                  </a:cubicBezTo>
                  <a:cubicBezTo>
                    <a:pt x="855441" y="1117760"/>
                    <a:pt x="856335" y="1116717"/>
                    <a:pt x="857079" y="1115526"/>
                  </a:cubicBezTo>
                  <a:close/>
                  <a:moveTo>
                    <a:pt x="930379" y="1113895"/>
                  </a:moveTo>
                  <a:lnTo>
                    <a:pt x="930384" y="1113905"/>
                  </a:lnTo>
                  <a:lnTo>
                    <a:pt x="919791" y="1123978"/>
                  </a:lnTo>
                  <a:cubicBezTo>
                    <a:pt x="917239" y="1128169"/>
                    <a:pt x="915786" y="1133050"/>
                    <a:pt x="915786" y="1138190"/>
                  </a:cubicBezTo>
                  <a:lnTo>
                    <a:pt x="915786" y="1138176"/>
                  </a:lnTo>
                  <a:cubicBezTo>
                    <a:pt x="915786" y="1133035"/>
                    <a:pt x="917239" y="1128155"/>
                    <a:pt x="919791" y="1123964"/>
                  </a:cubicBezTo>
                  <a:close/>
                  <a:moveTo>
                    <a:pt x="748726" y="1113895"/>
                  </a:moveTo>
                  <a:lnTo>
                    <a:pt x="748731" y="1113905"/>
                  </a:lnTo>
                  <a:lnTo>
                    <a:pt x="738137" y="1123978"/>
                  </a:lnTo>
                  <a:cubicBezTo>
                    <a:pt x="735584" y="1128169"/>
                    <a:pt x="734131" y="1133050"/>
                    <a:pt x="734131" y="1138190"/>
                  </a:cubicBezTo>
                  <a:lnTo>
                    <a:pt x="734131" y="1138176"/>
                  </a:lnTo>
                  <a:cubicBezTo>
                    <a:pt x="734131" y="1133035"/>
                    <a:pt x="735584" y="1128155"/>
                    <a:pt x="738137" y="1123964"/>
                  </a:cubicBezTo>
                  <a:close/>
                  <a:moveTo>
                    <a:pt x="1079716" y="1113748"/>
                  </a:moveTo>
                  <a:lnTo>
                    <a:pt x="1081788" y="1115078"/>
                  </a:lnTo>
                  <a:cubicBezTo>
                    <a:pt x="1084171" y="1116569"/>
                    <a:pt x="1086257" y="1118356"/>
                    <a:pt x="1088046" y="1120593"/>
                  </a:cubicBezTo>
                  <a:cubicBezTo>
                    <a:pt x="1091922" y="1125360"/>
                    <a:pt x="1094305" y="1131470"/>
                    <a:pt x="1094305" y="1137878"/>
                  </a:cubicBezTo>
                  <a:lnTo>
                    <a:pt x="1094305" y="1137892"/>
                  </a:lnTo>
                  <a:cubicBezTo>
                    <a:pt x="1094305" y="1131485"/>
                    <a:pt x="1091922" y="1125375"/>
                    <a:pt x="1088046" y="1120607"/>
                  </a:cubicBezTo>
                  <a:cubicBezTo>
                    <a:pt x="1086257" y="1118371"/>
                    <a:pt x="1084171" y="1116584"/>
                    <a:pt x="1081788" y="1115093"/>
                  </a:cubicBezTo>
                  <a:lnTo>
                    <a:pt x="1079708" y="1113757"/>
                  </a:lnTo>
                  <a:close/>
                  <a:moveTo>
                    <a:pt x="1021278" y="1113747"/>
                  </a:moveTo>
                  <a:lnTo>
                    <a:pt x="1021283" y="1113756"/>
                  </a:lnTo>
                  <a:lnTo>
                    <a:pt x="1010690" y="1123755"/>
                  </a:lnTo>
                  <a:cubicBezTo>
                    <a:pt x="1008138" y="1127946"/>
                    <a:pt x="1006685" y="1132826"/>
                    <a:pt x="1006685" y="1137892"/>
                  </a:cubicBezTo>
                  <a:lnTo>
                    <a:pt x="1006685" y="1137878"/>
                  </a:lnTo>
                  <a:cubicBezTo>
                    <a:pt x="1006685" y="1132812"/>
                    <a:pt x="1008138" y="1127931"/>
                    <a:pt x="1010690" y="1123740"/>
                  </a:cubicBezTo>
                  <a:close/>
                  <a:moveTo>
                    <a:pt x="839627" y="1113747"/>
                  </a:moveTo>
                  <a:lnTo>
                    <a:pt x="839632" y="1113756"/>
                  </a:lnTo>
                  <a:lnTo>
                    <a:pt x="829039" y="1123755"/>
                  </a:lnTo>
                  <a:cubicBezTo>
                    <a:pt x="826487" y="1127946"/>
                    <a:pt x="825034" y="1132826"/>
                    <a:pt x="825034" y="1137892"/>
                  </a:cubicBezTo>
                  <a:lnTo>
                    <a:pt x="825034" y="1137878"/>
                  </a:lnTo>
                  <a:cubicBezTo>
                    <a:pt x="825034" y="1132812"/>
                    <a:pt x="826487" y="1127931"/>
                    <a:pt x="829039" y="1123740"/>
                  </a:cubicBezTo>
                  <a:close/>
                  <a:moveTo>
                    <a:pt x="1430199" y="1110354"/>
                  </a:moveTo>
                  <a:lnTo>
                    <a:pt x="1299348" y="1241205"/>
                  </a:lnTo>
                  <a:lnTo>
                    <a:pt x="1299348" y="1257433"/>
                  </a:lnTo>
                  <a:lnTo>
                    <a:pt x="1298007" y="1258775"/>
                  </a:lnTo>
                  <a:lnTo>
                    <a:pt x="1298007" y="1242547"/>
                  </a:lnTo>
                  <a:lnTo>
                    <a:pt x="1049811" y="1490749"/>
                  </a:lnTo>
                  <a:lnTo>
                    <a:pt x="1083426" y="1490749"/>
                  </a:lnTo>
                  <a:lnTo>
                    <a:pt x="1083410" y="1490764"/>
                  </a:lnTo>
                  <a:lnTo>
                    <a:pt x="1049796" y="1490764"/>
                  </a:lnTo>
                  <a:lnTo>
                    <a:pt x="1049780" y="1490780"/>
                  </a:lnTo>
                  <a:lnTo>
                    <a:pt x="1083394" y="1490780"/>
                  </a:lnTo>
                  <a:lnTo>
                    <a:pt x="1072249" y="1501927"/>
                  </a:lnTo>
                  <a:lnTo>
                    <a:pt x="1054815" y="1501927"/>
                  </a:lnTo>
                  <a:lnTo>
                    <a:pt x="1053593" y="1503149"/>
                  </a:lnTo>
                  <a:lnTo>
                    <a:pt x="1037414" y="1503149"/>
                  </a:lnTo>
                  <a:lnTo>
                    <a:pt x="1033869" y="1506694"/>
                  </a:lnTo>
                  <a:lnTo>
                    <a:pt x="1050045" y="1506694"/>
                  </a:lnTo>
                  <a:lnTo>
                    <a:pt x="1053593" y="1503149"/>
                  </a:lnTo>
                  <a:lnTo>
                    <a:pt x="1053607" y="1503149"/>
                  </a:lnTo>
                  <a:lnTo>
                    <a:pt x="1053621" y="1503149"/>
                  </a:lnTo>
                  <a:lnTo>
                    <a:pt x="1050045" y="1506725"/>
                  </a:lnTo>
                  <a:lnTo>
                    <a:pt x="1053621" y="1503149"/>
                  </a:lnTo>
                  <a:lnTo>
                    <a:pt x="1053621" y="1503149"/>
                  </a:lnTo>
                  <a:lnTo>
                    <a:pt x="1054815" y="1501956"/>
                  </a:lnTo>
                  <a:lnTo>
                    <a:pt x="1072249" y="1501956"/>
                  </a:lnTo>
                  <a:lnTo>
                    <a:pt x="1181684" y="1501956"/>
                  </a:lnTo>
                  <a:lnTo>
                    <a:pt x="1192862" y="1490780"/>
                  </a:lnTo>
                  <a:lnTo>
                    <a:pt x="1152863" y="1490780"/>
                  </a:lnTo>
                  <a:cubicBezTo>
                    <a:pt x="1145263" y="1490780"/>
                    <a:pt x="1138407" y="1487053"/>
                    <a:pt x="1134085" y="1481392"/>
                  </a:cubicBezTo>
                  <a:cubicBezTo>
                    <a:pt x="1130957" y="1477517"/>
                    <a:pt x="1129169" y="1472450"/>
                    <a:pt x="1129169" y="1467087"/>
                  </a:cubicBezTo>
                  <a:lnTo>
                    <a:pt x="1129169" y="1467070"/>
                  </a:lnTo>
                  <a:cubicBezTo>
                    <a:pt x="1129169" y="1472436"/>
                    <a:pt x="1130957" y="1477503"/>
                    <a:pt x="1134085" y="1481377"/>
                  </a:cubicBezTo>
                  <a:cubicBezTo>
                    <a:pt x="1138407" y="1487039"/>
                    <a:pt x="1145263" y="1490764"/>
                    <a:pt x="1152863" y="1490764"/>
                  </a:cubicBezTo>
                  <a:lnTo>
                    <a:pt x="1192878" y="1490764"/>
                  </a:lnTo>
                  <a:lnTo>
                    <a:pt x="1286980" y="1396661"/>
                  </a:lnTo>
                  <a:lnTo>
                    <a:pt x="1286980" y="1287223"/>
                  </a:lnTo>
                  <a:lnTo>
                    <a:pt x="1291898" y="1282305"/>
                  </a:lnTo>
                  <a:lnTo>
                    <a:pt x="1298007" y="1276196"/>
                  </a:lnTo>
                  <a:lnTo>
                    <a:pt x="1298007" y="1307057"/>
                  </a:lnTo>
                  <a:lnTo>
                    <a:pt x="1299348" y="1307057"/>
                  </a:lnTo>
                  <a:lnTo>
                    <a:pt x="1299348" y="1313122"/>
                  </a:lnTo>
                  <a:lnTo>
                    <a:pt x="1298007" y="1313122"/>
                  </a:lnTo>
                  <a:lnTo>
                    <a:pt x="1298007" y="1313136"/>
                  </a:lnTo>
                  <a:lnTo>
                    <a:pt x="1298007" y="1313151"/>
                  </a:lnTo>
                  <a:lnTo>
                    <a:pt x="1298007" y="1330557"/>
                  </a:lnTo>
                  <a:lnTo>
                    <a:pt x="1299348" y="1330557"/>
                  </a:lnTo>
                  <a:lnTo>
                    <a:pt x="1299348" y="1330572"/>
                  </a:lnTo>
                  <a:lnTo>
                    <a:pt x="1299348" y="1330587"/>
                  </a:lnTo>
                  <a:lnTo>
                    <a:pt x="1299348" y="1336712"/>
                  </a:lnTo>
                  <a:lnTo>
                    <a:pt x="1298007" y="1336712"/>
                  </a:lnTo>
                  <a:lnTo>
                    <a:pt x="1298007" y="1385634"/>
                  </a:lnTo>
                  <a:lnTo>
                    <a:pt x="1299348" y="1384292"/>
                  </a:lnTo>
                  <a:lnTo>
                    <a:pt x="1299348" y="1379032"/>
                  </a:lnTo>
                  <a:lnTo>
                    <a:pt x="1299348" y="1379018"/>
                  </a:lnTo>
                  <a:lnTo>
                    <a:pt x="1304117" y="1379018"/>
                  </a:lnTo>
                  <a:lnTo>
                    <a:pt x="1304117" y="1379003"/>
                  </a:lnTo>
                  <a:lnTo>
                    <a:pt x="1304638" y="1379003"/>
                  </a:lnTo>
                  <a:lnTo>
                    <a:pt x="1356647" y="1326996"/>
                  </a:lnTo>
                  <a:lnTo>
                    <a:pt x="1299348" y="1326996"/>
                  </a:lnTo>
                  <a:lnTo>
                    <a:pt x="1299348" y="1326981"/>
                  </a:lnTo>
                  <a:lnTo>
                    <a:pt x="1299348" y="1314806"/>
                  </a:lnTo>
                  <a:lnTo>
                    <a:pt x="1299348" y="1314791"/>
                  </a:lnTo>
                  <a:lnTo>
                    <a:pt x="1299348" y="1314776"/>
                  </a:lnTo>
                  <a:lnTo>
                    <a:pt x="1368867" y="1314776"/>
                  </a:lnTo>
                  <a:lnTo>
                    <a:pt x="1386125" y="1297519"/>
                  </a:lnTo>
                  <a:lnTo>
                    <a:pt x="1299348" y="1297519"/>
                  </a:lnTo>
                  <a:lnTo>
                    <a:pt x="1299348" y="1297504"/>
                  </a:lnTo>
                  <a:lnTo>
                    <a:pt x="1299348" y="1297490"/>
                  </a:lnTo>
                  <a:lnTo>
                    <a:pt x="1386154" y="1297490"/>
                  </a:lnTo>
                  <a:lnTo>
                    <a:pt x="1386169" y="1297475"/>
                  </a:lnTo>
                  <a:lnTo>
                    <a:pt x="1299348" y="1297475"/>
                  </a:lnTo>
                  <a:lnTo>
                    <a:pt x="1299348" y="1285150"/>
                  </a:lnTo>
                  <a:lnTo>
                    <a:pt x="1398494" y="1285150"/>
                  </a:lnTo>
                  <a:lnTo>
                    <a:pt x="1398523" y="1285121"/>
                  </a:lnTo>
                  <a:lnTo>
                    <a:pt x="1299348" y="1285121"/>
                  </a:lnTo>
                  <a:lnTo>
                    <a:pt x="1299348" y="1285106"/>
                  </a:lnTo>
                  <a:lnTo>
                    <a:pt x="1398538" y="1285106"/>
                  </a:lnTo>
                  <a:lnTo>
                    <a:pt x="1466548" y="1217098"/>
                  </a:lnTo>
                  <a:lnTo>
                    <a:pt x="1466548" y="1110354"/>
                  </a:lnTo>
                  <a:close/>
                  <a:moveTo>
                    <a:pt x="1430244" y="1110309"/>
                  </a:moveTo>
                  <a:lnTo>
                    <a:pt x="1430229" y="1110324"/>
                  </a:lnTo>
                  <a:lnTo>
                    <a:pt x="1466548" y="1110324"/>
                  </a:lnTo>
                  <a:lnTo>
                    <a:pt x="1466548" y="1110309"/>
                  </a:lnTo>
                  <a:close/>
                  <a:moveTo>
                    <a:pt x="2024312" y="1108075"/>
                  </a:moveTo>
                  <a:lnTo>
                    <a:pt x="2158725" y="1108075"/>
                  </a:lnTo>
                  <a:cubicBezTo>
                    <a:pt x="2166474" y="1108075"/>
                    <a:pt x="2172582" y="1114333"/>
                    <a:pt x="2172582" y="1121933"/>
                  </a:cubicBezTo>
                  <a:lnTo>
                    <a:pt x="2172582" y="1121947"/>
                  </a:lnTo>
                  <a:cubicBezTo>
                    <a:pt x="2172582" y="1114348"/>
                    <a:pt x="2166474" y="1108090"/>
                    <a:pt x="2158725" y="1108090"/>
                  </a:cubicBezTo>
                  <a:lnTo>
                    <a:pt x="2024312" y="1108090"/>
                  </a:lnTo>
                  <a:cubicBezTo>
                    <a:pt x="2020511" y="1108090"/>
                    <a:pt x="2017046" y="1109655"/>
                    <a:pt x="2014531" y="1112169"/>
                  </a:cubicBezTo>
                  <a:cubicBezTo>
                    <a:pt x="2012017" y="1114683"/>
                    <a:pt x="2010452" y="1118148"/>
                    <a:pt x="2010452" y="1121947"/>
                  </a:cubicBezTo>
                  <a:lnTo>
                    <a:pt x="2010452" y="1121933"/>
                  </a:lnTo>
                  <a:cubicBezTo>
                    <a:pt x="2010452" y="1114333"/>
                    <a:pt x="2016710" y="1108075"/>
                    <a:pt x="2024312" y="1108075"/>
                  </a:cubicBezTo>
                  <a:close/>
                  <a:moveTo>
                    <a:pt x="1814495" y="1108075"/>
                  </a:moveTo>
                  <a:lnTo>
                    <a:pt x="1949058" y="1108075"/>
                  </a:lnTo>
                  <a:cubicBezTo>
                    <a:pt x="1956658" y="1108075"/>
                    <a:pt x="1962916" y="1114333"/>
                    <a:pt x="1962916" y="1121933"/>
                  </a:cubicBezTo>
                  <a:lnTo>
                    <a:pt x="1962916" y="1121947"/>
                  </a:lnTo>
                  <a:cubicBezTo>
                    <a:pt x="1962916" y="1118148"/>
                    <a:pt x="1961352" y="1114683"/>
                    <a:pt x="1958837" y="1112169"/>
                  </a:cubicBezTo>
                  <a:cubicBezTo>
                    <a:pt x="1956323" y="1109655"/>
                    <a:pt x="1952858" y="1108090"/>
                    <a:pt x="1949058" y="1108090"/>
                  </a:cubicBezTo>
                  <a:lnTo>
                    <a:pt x="1814495" y="1108090"/>
                  </a:lnTo>
                  <a:cubicBezTo>
                    <a:pt x="1810695" y="1108090"/>
                    <a:pt x="1807268" y="1109655"/>
                    <a:pt x="1804791" y="1112169"/>
                  </a:cubicBezTo>
                  <a:cubicBezTo>
                    <a:pt x="1802313" y="1114683"/>
                    <a:pt x="1800786" y="1118148"/>
                    <a:pt x="1800786" y="1121947"/>
                  </a:cubicBezTo>
                  <a:lnTo>
                    <a:pt x="1800786" y="1121933"/>
                  </a:lnTo>
                  <a:cubicBezTo>
                    <a:pt x="1800786" y="1114333"/>
                    <a:pt x="1806895" y="1108075"/>
                    <a:pt x="1814495" y="1108075"/>
                  </a:cubicBezTo>
                  <a:close/>
                  <a:moveTo>
                    <a:pt x="926962" y="1106897"/>
                  </a:moveTo>
                  <a:lnTo>
                    <a:pt x="930384" y="1113891"/>
                  </a:lnTo>
                  <a:lnTo>
                    <a:pt x="930379" y="1113895"/>
                  </a:lnTo>
                  <a:lnTo>
                    <a:pt x="926962" y="1106912"/>
                  </a:lnTo>
                  <a:close/>
                  <a:moveTo>
                    <a:pt x="745309" y="1106897"/>
                  </a:moveTo>
                  <a:lnTo>
                    <a:pt x="748731" y="1113891"/>
                  </a:lnTo>
                  <a:lnTo>
                    <a:pt x="748726" y="1113895"/>
                  </a:lnTo>
                  <a:lnTo>
                    <a:pt x="745309" y="1106912"/>
                  </a:lnTo>
                  <a:close/>
                  <a:moveTo>
                    <a:pt x="1083127" y="1106599"/>
                  </a:moveTo>
                  <a:lnTo>
                    <a:pt x="1083127" y="1106614"/>
                  </a:lnTo>
                  <a:cubicBezTo>
                    <a:pt x="1083127" y="1108403"/>
                    <a:pt x="1082681" y="1110041"/>
                    <a:pt x="1081788" y="1111383"/>
                  </a:cubicBezTo>
                  <a:lnTo>
                    <a:pt x="1079716" y="1113748"/>
                  </a:lnTo>
                  <a:lnTo>
                    <a:pt x="1079708" y="1113742"/>
                  </a:lnTo>
                  <a:lnTo>
                    <a:pt x="1081788" y="1111368"/>
                  </a:lnTo>
                  <a:cubicBezTo>
                    <a:pt x="1082681" y="1110026"/>
                    <a:pt x="1083127" y="1108388"/>
                    <a:pt x="1083127" y="1106599"/>
                  </a:cubicBezTo>
                  <a:close/>
                  <a:moveTo>
                    <a:pt x="1017713" y="1106599"/>
                  </a:moveTo>
                  <a:lnTo>
                    <a:pt x="1021284" y="1113742"/>
                  </a:lnTo>
                  <a:lnTo>
                    <a:pt x="1021279" y="1113747"/>
                  </a:lnTo>
                  <a:lnTo>
                    <a:pt x="1017713" y="1106614"/>
                  </a:lnTo>
                  <a:close/>
                  <a:moveTo>
                    <a:pt x="836062" y="1106599"/>
                  </a:moveTo>
                  <a:lnTo>
                    <a:pt x="839633" y="1113742"/>
                  </a:lnTo>
                  <a:lnTo>
                    <a:pt x="839628" y="1113747"/>
                  </a:lnTo>
                  <a:lnTo>
                    <a:pt x="836062" y="1106614"/>
                  </a:lnTo>
                  <a:close/>
                  <a:moveTo>
                    <a:pt x="348923" y="1105736"/>
                  </a:moveTo>
                  <a:lnTo>
                    <a:pt x="364569" y="1105736"/>
                  </a:lnTo>
                  <a:lnTo>
                    <a:pt x="380067" y="1137774"/>
                  </a:lnTo>
                  <a:lnTo>
                    <a:pt x="383496" y="1144778"/>
                  </a:lnTo>
                  <a:lnTo>
                    <a:pt x="386923" y="1151781"/>
                  </a:lnTo>
                  <a:lnTo>
                    <a:pt x="400035" y="1179051"/>
                  </a:lnTo>
                  <a:lnTo>
                    <a:pt x="407040" y="1179051"/>
                  </a:lnTo>
                  <a:cubicBezTo>
                    <a:pt x="409871" y="1179051"/>
                    <a:pt x="412553" y="1179796"/>
                    <a:pt x="414938" y="1181138"/>
                  </a:cubicBezTo>
                  <a:cubicBezTo>
                    <a:pt x="419854" y="1183969"/>
                    <a:pt x="423134" y="1189185"/>
                    <a:pt x="423134" y="1195145"/>
                  </a:cubicBezTo>
                  <a:lnTo>
                    <a:pt x="423134" y="1240699"/>
                  </a:lnTo>
                  <a:cubicBezTo>
                    <a:pt x="423134" y="1247108"/>
                    <a:pt x="419409" y="1252620"/>
                    <a:pt x="413895" y="1255155"/>
                  </a:cubicBezTo>
                  <a:lnTo>
                    <a:pt x="413902" y="1255155"/>
                  </a:lnTo>
                  <a:lnTo>
                    <a:pt x="423132" y="1240714"/>
                  </a:lnTo>
                  <a:lnTo>
                    <a:pt x="423132" y="1240728"/>
                  </a:lnTo>
                  <a:lnTo>
                    <a:pt x="423132" y="1240745"/>
                  </a:lnTo>
                  <a:lnTo>
                    <a:pt x="413921" y="1255155"/>
                  </a:lnTo>
                  <a:lnTo>
                    <a:pt x="413912" y="1255155"/>
                  </a:lnTo>
                  <a:lnTo>
                    <a:pt x="413904" y="1255155"/>
                  </a:lnTo>
                  <a:lnTo>
                    <a:pt x="413895" y="1255169"/>
                  </a:lnTo>
                  <a:lnTo>
                    <a:pt x="413905" y="1255169"/>
                  </a:lnTo>
                  <a:lnTo>
                    <a:pt x="413914" y="1255169"/>
                  </a:lnTo>
                  <a:lnTo>
                    <a:pt x="413905" y="1255184"/>
                  </a:lnTo>
                  <a:lnTo>
                    <a:pt x="413895" y="1255199"/>
                  </a:lnTo>
                  <a:lnTo>
                    <a:pt x="475139" y="1255199"/>
                  </a:lnTo>
                  <a:lnTo>
                    <a:pt x="475129" y="1255184"/>
                  </a:lnTo>
                  <a:lnTo>
                    <a:pt x="475120" y="1255169"/>
                  </a:lnTo>
                  <a:lnTo>
                    <a:pt x="475129" y="1255169"/>
                  </a:lnTo>
                  <a:lnTo>
                    <a:pt x="475139" y="1255169"/>
                  </a:lnTo>
                  <a:lnTo>
                    <a:pt x="475130" y="1255155"/>
                  </a:lnTo>
                  <a:lnTo>
                    <a:pt x="475139" y="1255155"/>
                  </a:lnTo>
                  <a:cubicBezTo>
                    <a:pt x="469627" y="1252620"/>
                    <a:pt x="465902" y="1247108"/>
                    <a:pt x="465902" y="1240699"/>
                  </a:cubicBezTo>
                  <a:lnTo>
                    <a:pt x="465902" y="1195145"/>
                  </a:lnTo>
                  <a:cubicBezTo>
                    <a:pt x="465902" y="1186203"/>
                    <a:pt x="473203" y="1179051"/>
                    <a:pt x="481996" y="1179051"/>
                  </a:cubicBezTo>
                  <a:lnTo>
                    <a:pt x="488999" y="1179051"/>
                  </a:lnTo>
                  <a:lnTo>
                    <a:pt x="524466" y="1105736"/>
                  </a:lnTo>
                  <a:lnTo>
                    <a:pt x="540112" y="1105736"/>
                  </a:lnTo>
                  <a:lnTo>
                    <a:pt x="554120" y="1134644"/>
                  </a:lnTo>
                  <a:lnTo>
                    <a:pt x="557548" y="1141798"/>
                  </a:lnTo>
                  <a:lnTo>
                    <a:pt x="560975" y="1148801"/>
                  </a:lnTo>
                  <a:lnTo>
                    <a:pt x="575578" y="1179051"/>
                  </a:lnTo>
                  <a:lnTo>
                    <a:pt x="582582" y="1179051"/>
                  </a:lnTo>
                  <a:cubicBezTo>
                    <a:pt x="584073" y="1179051"/>
                    <a:pt x="585563" y="1179200"/>
                    <a:pt x="586903" y="1179647"/>
                  </a:cubicBezTo>
                  <a:cubicBezTo>
                    <a:pt x="593609" y="1181585"/>
                    <a:pt x="598675" y="1187694"/>
                    <a:pt x="598675" y="1195145"/>
                  </a:cubicBezTo>
                  <a:lnTo>
                    <a:pt x="598675" y="1203893"/>
                  </a:lnTo>
                  <a:lnTo>
                    <a:pt x="598675" y="1203908"/>
                  </a:lnTo>
                  <a:lnTo>
                    <a:pt x="598675" y="1203923"/>
                  </a:lnTo>
                  <a:lnTo>
                    <a:pt x="598675" y="1209420"/>
                  </a:lnTo>
                  <a:lnTo>
                    <a:pt x="598675" y="1240699"/>
                  </a:lnTo>
                  <a:cubicBezTo>
                    <a:pt x="598675" y="1247108"/>
                    <a:pt x="594949" y="1252620"/>
                    <a:pt x="589438" y="1255155"/>
                  </a:cubicBezTo>
                  <a:lnTo>
                    <a:pt x="589445" y="1255155"/>
                  </a:lnTo>
                  <a:lnTo>
                    <a:pt x="598673" y="1240714"/>
                  </a:lnTo>
                  <a:lnTo>
                    <a:pt x="598673" y="1240728"/>
                  </a:lnTo>
                  <a:lnTo>
                    <a:pt x="598673" y="1240745"/>
                  </a:lnTo>
                  <a:lnTo>
                    <a:pt x="589464" y="1255155"/>
                  </a:lnTo>
                  <a:lnTo>
                    <a:pt x="629968" y="1255155"/>
                  </a:lnTo>
                  <a:cubicBezTo>
                    <a:pt x="630562" y="1255155"/>
                    <a:pt x="631308" y="1255155"/>
                    <a:pt x="631904" y="1255304"/>
                  </a:cubicBezTo>
                  <a:cubicBezTo>
                    <a:pt x="642336" y="1255900"/>
                    <a:pt x="651128" y="1262456"/>
                    <a:pt x="655151" y="1271547"/>
                  </a:cubicBezTo>
                  <a:lnTo>
                    <a:pt x="655151" y="1271562"/>
                  </a:lnTo>
                  <a:cubicBezTo>
                    <a:pt x="653140" y="1267017"/>
                    <a:pt x="649936" y="1263105"/>
                    <a:pt x="645931" y="1260255"/>
                  </a:cubicBezTo>
                  <a:cubicBezTo>
                    <a:pt x="641925" y="1257405"/>
                    <a:pt x="637120" y="1255617"/>
                    <a:pt x="631904" y="1255319"/>
                  </a:cubicBezTo>
                  <a:cubicBezTo>
                    <a:pt x="631308" y="1255169"/>
                    <a:pt x="630562" y="1255169"/>
                    <a:pt x="629968" y="1255169"/>
                  </a:cubicBezTo>
                  <a:lnTo>
                    <a:pt x="589456" y="1255169"/>
                  </a:lnTo>
                  <a:lnTo>
                    <a:pt x="589448" y="1255184"/>
                  </a:lnTo>
                  <a:lnTo>
                    <a:pt x="589438" y="1255199"/>
                  </a:lnTo>
                  <a:lnTo>
                    <a:pt x="629970" y="1255199"/>
                  </a:lnTo>
                  <a:cubicBezTo>
                    <a:pt x="630564" y="1255199"/>
                    <a:pt x="631310" y="1255199"/>
                    <a:pt x="631907" y="1255348"/>
                  </a:cubicBezTo>
                  <a:cubicBezTo>
                    <a:pt x="642338" y="1255944"/>
                    <a:pt x="651130" y="1262500"/>
                    <a:pt x="655153" y="1271591"/>
                  </a:cubicBezTo>
                  <a:cubicBezTo>
                    <a:pt x="655303" y="1271740"/>
                    <a:pt x="655452" y="1272038"/>
                    <a:pt x="655452" y="1272187"/>
                  </a:cubicBezTo>
                  <a:cubicBezTo>
                    <a:pt x="656197" y="1273825"/>
                    <a:pt x="656644" y="1275316"/>
                    <a:pt x="656942" y="1276954"/>
                  </a:cubicBezTo>
                  <a:cubicBezTo>
                    <a:pt x="657092" y="1277551"/>
                    <a:pt x="657240" y="1277998"/>
                    <a:pt x="657240" y="1278445"/>
                  </a:cubicBezTo>
                  <a:cubicBezTo>
                    <a:pt x="657539" y="1279936"/>
                    <a:pt x="657688" y="1281425"/>
                    <a:pt x="657688" y="1283065"/>
                  </a:cubicBezTo>
                  <a:lnTo>
                    <a:pt x="657688" y="1478277"/>
                  </a:lnTo>
                  <a:cubicBezTo>
                    <a:pt x="657688" y="1480363"/>
                    <a:pt x="657390" y="1482450"/>
                    <a:pt x="656942" y="1484386"/>
                  </a:cubicBezTo>
                  <a:cubicBezTo>
                    <a:pt x="656644" y="1486175"/>
                    <a:pt x="656048" y="1487963"/>
                    <a:pt x="655153" y="1489752"/>
                  </a:cubicBezTo>
                  <a:lnTo>
                    <a:pt x="644464" y="1501927"/>
                  </a:lnTo>
                  <a:lnTo>
                    <a:pt x="644450" y="1501927"/>
                  </a:lnTo>
                  <a:lnTo>
                    <a:pt x="644441" y="1501927"/>
                  </a:lnTo>
                  <a:lnTo>
                    <a:pt x="644438" y="1501927"/>
                  </a:lnTo>
                  <a:lnTo>
                    <a:pt x="644425" y="1501942"/>
                  </a:lnTo>
                  <a:lnTo>
                    <a:pt x="644437" y="1501942"/>
                  </a:lnTo>
                  <a:lnTo>
                    <a:pt x="644450" y="1501942"/>
                  </a:lnTo>
                  <a:lnTo>
                    <a:pt x="644438" y="1501956"/>
                  </a:lnTo>
                  <a:lnTo>
                    <a:pt x="644425" y="1501971"/>
                  </a:lnTo>
                  <a:cubicBezTo>
                    <a:pt x="640252" y="1504653"/>
                    <a:pt x="635334" y="1506144"/>
                    <a:pt x="629970" y="1506144"/>
                  </a:cubicBezTo>
                  <a:lnTo>
                    <a:pt x="466944" y="1506144"/>
                  </a:lnTo>
                  <a:lnTo>
                    <a:pt x="466940" y="1506144"/>
                  </a:lnTo>
                  <a:lnTo>
                    <a:pt x="466936" y="1506144"/>
                  </a:lnTo>
                  <a:lnTo>
                    <a:pt x="470517" y="1506694"/>
                  </a:lnTo>
                  <a:lnTo>
                    <a:pt x="656939" y="1506694"/>
                  </a:lnTo>
                  <a:lnTo>
                    <a:pt x="656939" y="1506709"/>
                  </a:lnTo>
                  <a:lnTo>
                    <a:pt x="470517" y="1506709"/>
                  </a:lnTo>
                  <a:lnTo>
                    <a:pt x="466838" y="1506144"/>
                  </a:lnTo>
                  <a:lnTo>
                    <a:pt x="466833" y="1506144"/>
                  </a:lnTo>
                  <a:lnTo>
                    <a:pt x="470517" y="1506725"/>
                  </a:lnTo>
                  <a:lnTo>
                    <a:pt x="466741" y="1506144"/>
                  </a:lnTo>
                  <a:lnTo>
                    <a:pt x="259063" y="1506144"/>
                  </a:lnTo>
                  <a:cubicBezTo>
                    <a:pt x="253698" y="1506144"/>
                    <a:pt x="248780" y="1504653"/>
                    <a:pt x="244607" y="1501971"/>
                  </a:cubicBezTo>
                  <a:lnTo>
                    <a:pt x="244592" y="1501956"/>
                  </a:lnTo>
                  <a:lnTo>
                    <a:pt x="244579" y="1501942"/>
                  </a:lnTo>
                  <a:lnTo>
                    <a:pt x="234960" y="1492024"/>
                  </a:lnTo>
                  <a:cubicBezTo>
                    <a:pt x="232650" y="1487963"/>
                    <a:pt x="231346" y="1483269"/>
                    <a:pt x="231346" y="1478277"/>
                  </a:cubicBezTo>
                  <a:lnTo>
                    <a:pt x="231346" y="1478263"/>
                  </a:lnTo>
                  <a:lnTo>
                    <a:pt x="231346" y="1478248"/>
                  </a:lnTo>
                  <a:cubicBezTo>
                    <a:pt x="231346" y="1483247"/>
                    <a:pt x="232650" y="1487941"/>
                    <a:pt x="234960" y="1492002"/>
                  </a:cubicBezTo>
                  <a:lnTo>
                    <a:pt x="244593" y="1501942"/>
                  </a:lnTo>
                  <a:lnTo>
                    <a:pt x="244607" y="1501956"/>
                  </a:lnTo>
                  <a:lnTo>
                    <a:pt x="452188" y="1501956"/>
                  </a:lnTo>
                  <a:lnTo>
                    <a:pt x="452180" y="1501942"/>
                  </a:lnTo>
                  <a:lnTo>
                    <a:pt x="452172" y="1501927"/>
                  </a:lnTo>
                  <a:lnTo>
                    <a:pt x="244610" y="1501927"/>
                  </a:lnTo>
                  <a:cubicBezTo>
                    <a:pt x="236565" y="1497009"/>
                    <a:pt x="231349" y="1488217"/>
                    <a:pt x="231349" y="1478231"/>
                  </a:cubicBezTo>
                  <a:lnTo>
                    <a:pt x="231349" y="1283065"/>
                  </a:lnTo>
                  <a:cubicBezTo>
                    <a:pt x="231349" y="1267717"/>
                    <a:pt x="243718" y="1255199"/>
                    <a:pt x="259066" y="1255199"/>
                  </a:cubicBezTo>
                  <a:lnTo>
                    <a:pt x="299599" y="1255199"/>
                  </a:lnTo>
                  <a:lnTo>
                    <a:pt x="299589" y="1255184"/>
                  </a:lnTo>
                  <a:lnTo>
                    <a:pt x="299599" y="1255184"/>
                  </a:lnTo>
                  <a:lnTo>
                    <a:pt x="299589" y="1255169"/>
                  </a:lnTo>
                  <a:lnTo>
                    <a:pt x="299580" y="1255155"/>
                  </a:lnTo>
                  <a:lnTo>
                    <a:pt x="299590" y="1255155"/>
                  </a:lnTo>
                  <a:lnTo>
                    <a:pt x="299599" y="1255155"/>
                  </a:lnTo>
                  <a:cubicBezTo>
                    <a:pt x="294085" y="1252620"/>
                    <a:pt x="290359" y="1247108"/>
                    <a:pt x="290359" y="1240699"/>
                  </a:cubicBezTo>
                  <a:lnTo>
                    <a:pt x="290359" y="1195145"/>
                  </a:lnTo>
                  <a:cubicBezTo>
                    <a:pt x="290359" y="1186203"/>
                    <a:pt x="297661" y="1179051"/>
                    <a:pt x="306453" y="1179051"/>
                  </a:cubicBezTo>
                  <a:lnTo>
                    <a:pt x="313457" y="1179051"/>
                  </a:lnTo>
                  <a:lnTo>
                    <a:pt x="337747" y="1128833"/>
                  </a:lnTo>
                  <a:close/>
                  <a:moveTo>
                    <a:pt x="524466" y="1105690"/>
                  </a:moveTo>
                  <a:lnTo>
                    <a:pt x="540112" y="1105690"/>
                  </a:lnTo>
                  <a:lnTo>
                    <a:pt x="554120" y="1134599"/>
                  </a:lnTo>
                  <a:lnTo>
                    <a:pt x="557548" y="1141752"/>
                  </a:lnTo>
                  <a:lnTo>
                    <a:pt x="560975" y="1148755"/>
                  </a:lnTo>
                  <a:lnTo>
                    <a:pt x="575578" y="1179007"/>
                  </a:lnTo>
                  <a:lnTo>
                    <a:pt x="582582" y="1179007"/>
                  </a:lnTo>
                  <a:cubicBezTo>
                    <a:pt x="584073" y="1179007"/>
                    <a:pt x="585563" y="1179156"/>
                    <a:pt x="586903" y="1179603"/>
                  </a:cubicBezTo>
                  <a:cubicBezTo>
                    <a:pt x="593609" y="1181539"/>
                    <a:pt x="598675" y="1187650"/>
                    <a:pt x="598675" y="1195101"/>
                  </a:cubicBezTo>
                  <a:lnTo>
                    <a:pt x="598675" y="1195115"/>
                  </a:lnTo>
                  <a:cubicBezTo>
                    <a:pt x="598675" y="1187665"/>
                    <a:pt x="593609" y="1181554"/>
                    <a:pt x="586903" y="1179618"/>
                  </a:cubicBezTo>
                  <a:cubicBezTo>
                    <a:pt x="585563" y="1179171"/>
                    <a:pt x="584073" y="1179022"/>
                    <a:pt x="582582" y="1179022"/>
                  </a:cubicBezTo>
                  <a:lnTo>
                    <a:pt x="575578" y="1179022"/>
                  </a:lnTo>
                  <a:lnTo>
                    <a:pt x="560975" y="1148770"/>
                  </a:lnTo>
                  <a:lnTo>
                    <a:pt x="557548" y="1141767"/>
                  </a:lnTo>
                  <a:lnTo>
                    <a:pt x="554120" y="1134614"/>
                  </a:lnTo>
                  <a:lnTo>
                    <a:pt x="540112" y="1105704"/>
                  </a:lnTo>
                  <a:lnTo>
                    <a:pt x="524466" y="1105704"/>
                  </a:lnTo>
                  <a:lnTo>
                    <a:pt x="488999" y="1179022"/>
                  </a:lnTo>
                  <a:lnTo>
                    <a:pt x="481996" y="1179022"/>
                  </a:lnTo>
                  <a:cubicBezTo>
                    <a:pt x="477600" y="1179022"/>
                    <a:pt x="473576" y="1180810"/>
                    <a:pt x="470652" y="1183716"/>
                  </a:cubicBezTo>
                  <a:cubicBezTo>
                    <a:pt x="467727" y="1186621"/>
                    <a:pt x="465902" y="1190645"/>
                    <a:pt x="465902" y="1195115"/>
                  </a:cubicBezTo>
                  <a:lnTo>
                    <a:pt x="465902" y="1195101"/>
                  </a:lnTo>
                  <a:cubicBezTo>
                    <a:pt x="465902" y="1186159"/>
                    <a:pt x="473203" y="1179007"/>
                    <a:pt x="481996" y="1179007"/>
                  </a:cubicBezTo>
                  <a:lnTo>
                    <a:pt x="488999" y="1179007"/>
                  </a:lnTo>
                  <a:close/>
                  <a:moveTo>
                    <a:pt x="348923" y="1105690"/>
                  </a:moveTo>
                  <a:lnTo>
                    <a:pt x="364569" y="1105690"/>
                  </a:lnTo>
                  <a:lnTo>
                    <a:pt x="380067" y="1137728"/>
                  </a:lnTo>
                  <a:lnTo>
                    <a:pt x="383496" y="1144732"/>
                  </a:lnTo>
                  <a:lnTo>
                    <a:pt x="386923" y="1151737"/>
                  </a:lnTo>
                  <a:lnTo>
                    <a:pt x="400035" y="1179007"/>
                  </a:lnTo>
                  <a:lnTo>
                    <a:pt x="407040" y="1179007"/>
                  </a:lnTo>
                  <a:cubicBezTo>
                    <a:pt x="409871" y="1179007"/>
                    <a:pt x="412553" y="1179752"/>
                    <a:pt x="414938" y="1181092"/>
                  </a:cubicBezTo>
                  <a:cubicBezTo>
                    <a:pt x="419854" y="1183925"/>
                    <a:pt x="423134" y="1189139"/>
                    <a:pt x="423134" y="1195101"/>
                  </a:cubicBezTo>
                  <a:lnTo>
                    <a:pt x="423134" y="1195115"/>
                  </a:lnTo>
                  <a:cubicBezTo>
                    <a:pt x="423134" y="1189154"/>
                    <a:pt x="419854" y="1183940"/>
                    <a:pt x="414938" y="1181107"/>
                  </a:cubicBezTo>
                  <a:cubicBezTo>
                    <a:pt x="412553" y="1179767"/>
                    <a:pt x="409871" y="1179036"/>
                    <a:pt x="407040" y="1179036"/>
                  </a:cubicBezTo>
                  <a:lnTo>
                    <a:pt x="400035" y="1179036"/>
                  </a:lnTo>
                  <a:lnTo>
                    <a:pt x="386923" y="1151752"/>
                  </a:lnTo>
                  <a:lnTo>
                    <a:pt x="383496" y="1144748"/>
                  </a:lnTo>
                  <a:lnTo>
                    <a:pt x="380067" y="1137743"/>
                  </a:lnTo>
                  <a:lnTo>
                    <a:pt x="364569" y="1105704"/>
                  </a:lnTo>
                  <a:lnTo>
                    <a:pt x="348923" y="1105704"/>
                  </a:lnTo>
                  <a:lnTo>
                    <a:pt x="337747" y="1128804"/>
                  </a:lnTo>
                  <a:lnTo>
                    <a:pt x="313457" y="1179036"/>
                  </a:lnTo>
                  <a:lnTo>
                    <a:pt x="306453" y="1179036"/>
                  </a:lnTo>
                  <a:cubicBezTo>
                    <a:pt x="297661" y="1179036"/>
                    <a:pt x="290359" y="1186189"/>
                    <a:pt x="290359" y="1195115"/>
                  </a:cubicBezTo>
                  <a:lnTo>
                    <a:pt x="290359" y="1195101"/>
                  </a:lnTo>
                  <a:cubicBezTo>
                    <a:pt x="290359" y="1186159"/>
                    <a:pt x="297661" y="1179007"/>
                    <a:pt x="306453" y="1179007"/>
                  </a:cubicBezTo>
                  <a:lnTo>
                    <a:pt x="313457" y="1179007"/>
                  </a:lnTo>
                  <a:lnTo>
                    <a:pt x="337747" y="1128789"/>
                  </a:lnTo>
                  <a:close/>
                  <a:moveTo>
                    <a:pt x="939332" y="1103470"/>
                  </a:moveTo>
                  <a:lnTo>
                    <a:pt x="939332" y="1103485"/>
                  </a:lnTo>
                  <a:lnTo>
                    <a:pt x="980162" y="1103485"/>
                  </a:lnTo>
                  <a:lnTo>
                    <a:pt x="980162" y="1103470"/>
                  </a:lnTo>
                  <a:close/>
                  <a:moveTo>
                    <a:pt x="757677" y="1103470"/>
                  </a:moveTo>
                  <a:lnTo>
                    <a:pt x="757677" y="1103485"/>
                  </a:lnTo>
                  <a:lnTo>
                    <a:pt x="798508" y="1103485"/>
                  </a:lnTo>
                  <a:lnTo>
                    <a:pt x="798508" y="1103470"/>
                  </a:lnTo>
                  <a:close/>
                  <a:moveTo>
                    <a:pt x="1030082" y="1103321"/>
                  </a:moveTo>
                  <a:lnTo>
                    <a:pt x="1030082" y="1103336"/>
                  </a:lnTo>
                  <a:lnTo>
                    <a:pt x="1070909" y="1103336"/>
                  </a:lnTo>
                  <a:lnTo>
                    <a:pt x="1070909" y="1103321"/>
                  </a:lnTo>
                  <a:close/>
                  <a:moveTo>
                    <a:pt x="848431" y="1103321"/>
                  </a:moveTo>
                  <a:lnTo>
                    <a:pt x="848431" y="1103336"/>
                  </a:lnTo>
                  <a:lnTo>
                    <a:pt x="889261" y="1103336"/>
                  </a:lnTo>
                  <a:lnTo>
                    <a:pt x="889261" y="1103321"/>
                  </a:lnTo>
                  <a:close/>
                  <a:moveTo>
                    <a:pt x="1442448" y="1098105"/>
                  </a:moveTo>
                  <a:lnTo>
                    <a:pt x="1442419" y="1098134"/>
                  </a:lnTo>
                  <a:lnTo>
                    <a:pt x="1466548" y="1098134"/>
                  </a:lnTo>
                  <a:lnTo>
                    <a:pt x="1466548" y="1098119"/>
                  </a:lnTo>
                  <a:lnTo>
                    <a:pt x="1466548" y="1098105"/>
                  </a:lnTo>
                  <a:close/>
                  <a:moveTo>
                    <a:pt x="939332" y="1097821"/>
                  </a:moveTo>
                  <a:lnTo>
                    <a:pt x="939332" y="1103455"/>
                  </a:lnTo>
                  <a:lnTo>
                    <a:pt x="939339" y="1103455"/>
                  </a:lnTo>
                  <a:lnTo>
                    <a:pt x="939339" y="1097821"/>
                  </a:lnTo>
                  <a:close/>
                  <a:moveTo>
                    <a:pt x="757677" y="1097821"/>
                  </a:moveTo>
                  <a:lnTo>
                    <a:pt x="757677" y="1103455"/>
                  </a:lnTo>
                  <a:lnTo>
                    <a:pt x="757683" y="1103455"/>
                  </a:lnTo>
                  <a:lnTo>
                    <a:pt x="757683" y="1097821"/>
                  </a:lnTo>
                  <a:close/>
                  <a:moveTo>
                    <a:pt x="939332" y="1097792"/>
                  </a:moveTo>
                  <a:lnTo>
                    <a:pt x="939332" y="1097807"/>
                  </a:lnTo>
                  <a:lnTo>
                    <a:pt x="980162" y="1097807"/>
                  </a:lnTo>
                  <a:lnTo>
                    <a:pt x="980162" y="1097792"/>
                  </a:lnTo>
                  <a:close/>
                  <a:moveTo>
                    <a:pt x="757677" y="1097792"/>
                  </a:moveTo>
                  <a:lnTo>
                    <a:pt x="757677" y="1097807"/>
                  </a:lnTo>
                  <a:lnTo>
                    <a:pt x="798508" y="1097807"/>
                  </a:lnTo>
                  <a:lnTo>
                    <a:pt x="798508" y="1097792"/>
                  </a:lnTo>
                  <a:close/>
                  <a:moveTo>
                    <a:pt x="1030082" y="1097525"/>
                  </a:moveTo>
                  <a:lnTo>
                    <a:pt x="1030082" y="1103306"/>
                  </a:lnTo>
                  <a:lnTo>
                    <a:pt x="1030090" y="1103306"/>
                  </a:lnTo>
                  <a:lnTo>
                    <a:pt x="1030090" y="1097525"/>
                  </a:lnTo>
                  <a:close/>
                  <a:moveTo>
                    <a:pt x="848431" y="1097525"/>
                  </a:moveTo>
                  <a:lnTo>
                    <a:pt x="848431" y="1103306"/>
                  </a:lnTo>
                  <a:lnTo>
                    <a:pt x="848438" y="1103306"/>
                  </a:lnTo>
                  <a:lnTo>
                    <a:pt x="848438" y="1097525"/>
                  </a:lnTo>
                  <a:close/>
                  <a:moveTo>
                    <a:pt x="1030082" y="1097494"/>
                  </a:moveTo>
                  <a:lnTo>
                    <a:pt x="1030082" y="1097508"/>
                  </a:lnTo>
                  <a:lnTo>
                    <a:pt x="1070909" y="1097508"/>
                  </a:lnTo>
                  <a:lnTo>
                    <a:pt x="1070909" y="1097494"/>
                  </a:lnTo>
                  <a:close/>
                  <a:moveTo>
                    <a:pt x="848431" y="1097494"/>
                  </a:moveTo>
                  <a:lnTo>
                    <a:pt x="848431" y="1097508"/>
                  </a:lnTo>
                  <a:lnTo>
                    <a:pt x="889261" y="1097508"/>
                  </a:lnTo>
                  <a:lnTo>
                    <a:pt x="889261" y="1097494"/>
                  </a:lnTo>
                  <a:close/>
                  <a:moveTo>
                    <a:pt x="935755" y="1085454"/>
                  </a:moveTo>
                  <a:lnTo>
                    <a:pt x="983589" y="1085454"/>
                  </a:lnTo>
                  <a:cubicBezTo>
                    <a:pt x="988356" y="1085454"/>
                    <a:pt x="992380" y="1089478"/>
                    <a:pt x="992380" y="1094245"/>
                  </a:cubicBezTo>
                  <a:lnTo>
                    <a:pt x="992380" y="1106882"/>
                  </a:lnTo>
                  <a:cubicBezTo>
                    <a:pt x="992380" y="1108671"/>
                    <a:pt x="991785" y="1110309"/>
                    <a:pt x="990890" y="1111651"/>
                  </a:cubicBezTo>
                  <a:cubicBezTo>
                    <a:pt x="990443" y="1112546"/>
                    <a:pt x="989698" y="1113289"/>
                    <a:pt x="988952" y="1113886"/>
                  </a:cubicBezTo>
                  <a:lnTo>
                    <a:pt x="988960" y="1113891"/>
                  </a:lnTo>
                  <a:lnTo>
                    <a:pt x="990890" y="1111666"/>
                  </a:lnTo>
                  <a:cubicBezTo>
                    <a:pt x="991785" y="1110324"/>
                    <a:pt x="992380" y="1108686"/>
                    <a:pt x="992380" y="1106897"/>
                  </a:cubicBezTo>
                  <a:lnTo>
                    <a:pt x="992380" y="1106912"/>
                  </a:lnTo>
                  <a:cubicBezTo>
                    <a:pt x="992380" y="1108701"/>
                    <a:pt x="991785" y="1110339"/>
                    <a:pt x="990890" y="1111681"/>
                  </a:cubicBezTo>
                  <a:lnTo>
                    <a:pt x="988968" y="1113896"/>
                  </a:lnTo>
                  <a:lnTo>
                    <a:pt x="988960" y="1113892"/>
                  </a:lnTo>
                  <a:lnTo>
                    <a:pt x="988952" y="1113900"/>
                  </a:lnTo>
                  <a:lnTo>
                    <a:pt x="988960" y="1113905"/>
                  </a:lnTo>
                  <a:lnTo>
                    <a:pt x="988967" y="1113896"/>
                  </a:lnTo>
                  <a:lnTo>
                    <a:pt x="990889" y="1115078"/>
                  </a:lnTo>
                  <a:cubicBezTo>
                    <a:pt x="993273" y="1116569"/>
                    <a:pt x="995360" y="1118506"/>
                    <a:pt x="997147" y="1120593"/>
                  </a:cubicBezTo>
                  <a:cubicBezTo>
                    <a:pt x="1001171" y="1125509"/>
                    <a:pt x="1003554" y="1131620"/>
                    <a:pt x="1003554" y="1138176"/>
                  </a:cubicBezTo>
                  <a:lnTo>
                    <a:pt x="1003554" y="1138190"/>
                  </a:lnTo>
                  <a:cubicBezTo>
                    <a:pt x="1003554" y="1131634"/>
                    <a:pt x="1001171" y="1125524"/>
                    <a:pt x="997147" y="1120607"/>
                  </a:cubicBezTo>
                  <a:cubicBezTo>
                    <a:pt x="995360" y="1118520"/>
                    <a:pt x="993273" y="1116584"/>
                    <a:pt x="990889" y="1115093"/>
                  </a:cubicBezTo>
                  <a:lnTo>
                    <a:pt x="988961" y="1113906"/>
                  </a:lnTo>
                  <a:lnTo>
                    <a:pt x="988952" y="1113915"/>
                  </a:lnTo>
                  <a:cubicBezTo>
                    <a:pt x="989698" y="1114213"/>
                    <a:pt x="990294" y="1114661"/>
                    <a:pt x="990890" y="1115108"/>
                  </a:cubicBezTo>
                  <a:cubicBezTo>
                    <a:pt x="993274" y="1116599"/>
                    <a:pt x="995361" y="1118535"/>
                    <a:pt x="997148" y="1120622"/>
                  </a:cubicBezTo>
                  <a:cubicBezTo>
                    <a:pt x="1001172" y="1125540"/>
                    <a:pt x="1003555" y="1131649"/>
                    <a:pt x="1003555" y="1138205"/>
                  </a:cubicBezTo>
                  <a:lnTo>
                    <a:pt x="1003555" y="1230119"/>
                  </a:lnTo>
                  <a:lnTo>
                    <a:pt x="1003553" y="1230135"/>
                  </a:lnTo>
                  <a:lnTo>
                    <a:pt x="1003553" y="1230149"/>
                  </a:lnTo>
                  <a:lnTo>
                    <a:pt x="1002963" y="1234292"/>
                  </a:lnTo>
                  <a:lnTo>
                    <a:pt x="1002963" y="1234292"/>
                  </a:lnTo>
                  <a:lnTo>
                    <a:pt x="1002961" y="1234307"/>
                  </a:lnTo>
                  <a:lnTo>
                    <a:pt x="1002963" y="1234307"/>
                  </a:lnTo>
                  <a:lnTo>
                    <a:pt x="1002961" y="1234321"/>
                  </a:lnTo>
                  <a:lnTo>
                    <a:pt x="1002968" y="1234321"/>
                  </a:lnTo>
                  <a:lnTo>
                    <a:pt x="1007281" y="1234321"/>
                  </a:lnTo>
                  <a:lnTo>
                    <a:pt x="1007286" y="1234336"/>
                  </a:lnTo>
                  <a:lnTo>
                    <a:pt x="1007281" y="1234336"/>
                  </a:lnTo>
                  <a:cubicBezTo>
                    <a:pt x="1007430" y="1235231"/>
                    <a:pt x="1007728" y="1235976"/>
                    <a:pt x="1008175" y="1236871"/>
                  </a:cubicBezTo>
                  <a:lnTo>
                    <a:pt x="1008175" y="1236856"/>
                  </a:lnTo>
                  <a:lnTo>
                    <a:pt x="1007286" y="1234336"/>
                  </a:lnTo>
                  <a:lnTo>
                    <a:pt x="1007290" y="1234336"/>
                  </a:lnTo>
                  <a:lnTo>
                    <a:pt x="1007291" y="1234336"/>
                  </a:lnTo>
                  <a:lnTo>
                    <a:pt x="1007295" y="1234336"/>
                  </a:lnTo>
                  <a:lnTo>
                    <a:pt x="1022570" y="1234336"/>
                  </a:lnTo>
                  <a:lnTo>
                    <a:pt x="1023375" y="1234470"/>
                  </a:lnTo>
                  <a:lnTo>
                    <a:pt x="1023384" y="1234470"/>
                  </a:lnTo>
                  <a:lnTo>
                    <a:pt x="1022579" y="1234336"/>
                  </a:lnTo>
                  <a:lnTo>
                    <a:pt x="1078420" y="1234336"/>
                  </a:lnTo>
                  <a:lnTo>
                    <a:pt x="1093705" y="1234336"/>
                  </a:lnTo>
                  <a:lnTo>
                    <a:pt x="1092965" y="1236558"/>
                  </a:lnTo>
                  <a:cubicBezTo>
                    <a:pt x="1091623" y="1239687"/>
                    <a:pt x="1089537" y="1242368"/>
                    <a:pt x="1086705" y="1244157"/>
                  </a:cubicBezTo>
                  <a:lnTo>
                    <a:pt x="1079488" y="1246661"/>
                  </a:lnTo>
                  <a:lnTo>
                    <a:pt x="1079403" y="1246661"/>
                  </a:lnTo>
                  <a:lnTo>
                    <a:pt x="1079056" y="1246690"/>
                  </a:lnTo>
                  <a:lnTo>
                    <a:pt x="1079224" y="1246690"/>
                  </a:lnTo>
                  <a:lnTo>
                    <a:pt x="1079403" y="1246690"/>
                  </a:lnTo>
                  <a:lnTo>
                    <a:pt x="1116951" y="1246690"/>
                  </a:lnTo>
                  <a:lnTo>
                    <a:pt x="1116951" y="1246705"/>
                  </a:lnTo>
                  <a:lnTo>
                    <a:pt x="1079403" y="1246705"/>
                  </a:lnTo>
                  <a:cubicBezTo>
                    <a:pt x="1078807" y="1246854"/>
                    <a:pt x="1078211" y="1246854"/>
                    <a:pt x="1077615" y="1246854"/>
                  </a:cubicBezTo>
                  <a:lnTo>
                    <a:pt x="1023374" y="1246854"/>
                  </a:lnTo>
                  <a:cubicBezTo>
                    <a:pt x="1022777" y="1246854"/>
                    <a:pt x="1022330" y="1246854"/>
                    <a:pt x="1021734" y="1246705"/>
                  </a:cubicBezTo>
                  <a:lnTo>
                    <a:pt x="1008023" y="1246705"/>
                  </a:lnTo>
                  <a:lnTo>
                    <a:pt x="1008026" y="1246690"/>
                  </a:lnTo>
                  <a:lnTo>
                    <a:pt x="1008028" y="1246675"/>
                  </a:lnTo>
                  <a:lnTo>
                    <a:pt x="1021734" y="1246675"/>
                  </a:lnTo>
                  <a:lnTo>
                    <a:pt x="1021899" y="1246690"/>
                  </a:lnTo>
                  <a:lnTo>
                    <a:pt x="1021908" y="1246690"/>
                  </a:lnTo>
                  <a:lnTo>
                    <a:pt x="1022053" y="1246690"/>
                  </a:lnTo>
                  <a:lnTo>
                    <a:pt x="1023374" y="1246810"/>
                  </a:lnTo>
                  <a:lnTo>
                    <a:pt x="1023384" y="1246810"/>
                  </a:lnTo>
                  <a:lnTo>
                    <a:pt x="1022062" y="1246690"/>
                  </a:lnTo>
                  <a:lnTo>
                    <a:pt x="1022054" y="1246690"/>
                  </a:lnTo>
                  <a:lnTo>
                    <a:pt x="1021734" y="1246661"/>
                  </a:lnTo>
                  <a:lnTo>
                    <a:pt x="1008040" y="1246661"/>
                  </a:lnTo>
                  <a:lnTo>
                    <a:pt x="1008038" y="1246661"/>
                  </a:lnTo>
                  <a:lnTo>
                    <a:pt x="1008031" y="1246661"/>
                  </a:lnTo>
                  <a:lnTo>
                    <a:pt x="1008175" y="1245810"/>
                  </a:lnTo>
                  <a:lnTo>
                    <a:pt x="1008175" y="1245795"/>
                  </a:lnTo>
                  <a:lnTo>
                    <a:pt x="1008029" y="1246661"/>
                  </a:lnTo>
                  <a:lnTo>
                    <a:pt x="1008026" y="1246661"/>
                  </a:lnTo>
                  <a:lnTo>
                    <a:pt x="990221" y="1246661"/>
                  </a:lnTo>
                  <a:lnTo>
                    <a:pt x="990212" y="1246661"/>
                  </a:lnTo>
                  <a:lnTo>
                    <a:pt x="990152" y="1246661"/>
                  </a:lnTo>
                  <a:lnTo>
                    <a:pt x="989833" y="1246690"/>
                  </a:lnTo>
                  <a:lnTo>
                    <a:pt x="989977" y="1246690"/>
                  </a:lnTo>
                  <a:lnTo>
                    <a:pt x="989987" y="1246690"/>
                  </a:lnTo>
                  <a:lnTo>
                    <a:pt x="990142" y="1246690"/>
                  </a:lnTo>
                  <a:cubicBezTo>
                    <a:pt x="989098" y="1246839"/>
                    <a:pt x="988057" y="1246988"/>
                    <a:pt x="986864" y="1246988"/>
                  </a:cubicBezTo>
                  <a:lnTo>
                    <a:pt x="932473" y="1246988"/>
                  </a:lnTo>
                  <a:cubicBezTo>
                    <a:pt x="931282" y="1246988"/>
                    <a:pt x="930238" y="1246839"/>
                    <a:pt x="929195" y="1246690"/>
                  </a:cubicBezTo>
                  <a:lnTo>
                    <a:pt x="929360" y="1246690"/>
                  </a:lnTo>
                  <a:lnTo>
                    <a:pt x="932473" y="1246973"/>
                  </a:lnTo>
                  <a:lnTo>
                    <a:pt x="932481" y="1246973"/>
                  </a:lnTo>
                  <a:lnTo>
                    <a:pt x="929369" y="1246690"/>
                  </a:lnTo>
                  <a:lnTo>
                    <a:pt x="929514" y="1246690"/>
                  </a:lnTo>
                  <a:lnTo>
                    <a:pt x="929522" y="1246690"/>
                  </a:lnTo>
                  <a:lnTo>
                    <a:pt x="929523" y="1246690"/>
                  </a:lnTo>
                  <a:lnTo>
                    <a:pt x="929204" y="1246661"/>
                  </a:lnTo>
                  <a:lnTo>
                    <a:pt x="917138" y="1246661"/>
                  </a:lnTo>
                  <a:lnTo>
                    <a:pt x="917282" y="1245795"/>
                  </a:lnTo>
                  <a:lnTo>
                    <a:pt x="917282" y="1237003"/>
                  </a:lnTo>
                  <a:cubicBezTo>
                    <a:pt x="916835" y="1236259"/>
                    <a:pt x="916537" y="1235216"/>
                    <a:pt x="916390" y="1234321"/>
                  </a:cubicBezTo>
                  <a:lnTo>
                    <a:pt x="916384" y="1234321"/>
                  </a:lnTo>
                  <a:lnTo>
                    <a:pt x="916382" y="1234307"/>
                  </a:lnTo>
                  <a:lnTo>
                    <a:pt x="916384" y="1234307"/>
                  </a:lnTo>
                  <a:lnTo>
                    <a:pt x="916382" y="1234292"/>
                  </a:lnTo>
                  <a:lnTo>
                    <a:pt x="916384" y="1234292"/>
                  </a:lnTo>
                  <a:cubicBezTo>
                    <a:pt x="915936" y="1232950"/>
                    <a:pt x="915787" y="1231610"/>
                    <a:pt x="915787" y="1230119"/>
                  </a:cubicBezTo>
                  <a:lnTo>
                    <a:pt x="915787" y="1138205"/>
                  </a:lnTo>
                  <a:cubicBezTo>
                    <a:pt x="915787" y="1127924"/>
                    <a:pt x="921598" y="1118684"/>
                    <a:pt x="930390" y="1113915"/>
                  </a:cubicBezTo>
                  <a:lnTo>
                    <a:pt x="930384" y="1113905"/>
                  </a:lnTo>
                  <a:lnTo>
                    <a:pt x="930390" y="1113900"/>
                  </a:lnTo>
                  <a:lnTo>
                    <a:pt x="930384" y="1113891"/>
                  </a:lnTo>
                  <a:lnTo>
                    <a:pt x="930390" y="1113886"/>
                  </a:lnTo>
                  <a:cubicBezTo>
                    <a:pt x="928303" y="1112248"/>
                    <a:pt x="926963" y="1109713"/>
                    <a:pt x="926963" y="1106882"/>
                  </a:cubicBezTo>
                  <a:lnTo>
                    <a:pt x="926963" y="1094245"/>
                  </a:lnTo>
                  <a:cubicBezTo>
                    <a:pt x="926963" y="1089478"/>
                    <a:pt x="930987" y="1085454"/>
                    <a:pt x="935755" y="1085454"/>
                  </a:cubicBezTo>
                  <a:close/>
                  <a:moveTo>
                    <a:pt x="935755" y="1085423"/>
                  </a:moveTo>
                  <a:lnTo>
                    <a:pt x="983589" y="1085423"/>
                  </a:lnTo>
                  <a:cubicBezTo>
                    <a:pt x="988356" y="1085423"/>
                    <a:pt x="992380" y="1089447"/>
                    <a:pt x="992380" y="1094216"/>
                  </a:cubicBezTo>
                  <a:lnTo>
                    <a:pt x="992380" y="1094230"/>
                  </a:lnTo>
                  <a:cubicBezTo>
                    <a:pt x="992380" y="1089461"/>
                    <a:pt x="988356" y="1085438"/>
                    <a:pt x="983589" y="1085438"/>
                  </a:cubicBezTo>
                  <a:lnTo>
                    <a:pt x="935755" y="1085438"/>
                  </a:lnTo>
                  <a:cubicBezTo>
                    <a:pt x="930987" y="1085438"/>
                    <a:pt x="926963" y="1089461"/>
                    <a:pt x="926963" y="1094230"/>
                  </a:cubicBezTo>
                  <a:lnTo>
                    <a:pt x="926963" y="1094216"/>
                  </a:lnTo>
                  <a:cubicBezTo>
                    <a:pt x="926963" y="1089447"/>
                    <a:pt x="930987" y="1085423"/>
                    <a:pt x="935755" y="1085423"/>
                  </a:cubicBezTo>
                  <a:close/>
                  <a:moveTo>
                    <a:pt x="754100" y="1085423"/>
                  </a:moveTo>
                  <a:lnTo>
                    <a:pt x="801786" y="1085423"/>
                  </a:lnTo>
                  <a:cubicBezTo>
                    <a:pt x="806704" y="1085423"/>
                    <a:pt x="810728" y="1089447"/>
                    <a:pt x="810728" y="1094216"/>
                  </a:cubicBezTo>
                  <a:lnTo>
                    <a:pt x="810728" y="1094230"/>
                  </a:lnTo>
                  <a:cubicBezTo>
                    <a:pt x="810728" y="1089461"/>
                    <a:pt x="806704" y="1085438"/>
                    <a:pt x="801786" y="1085438"/>
                  </a:cubicBezTo>
                  <a:lnTo>
                    <a:pt x="754100" y="1085438"/>
                  </a:lnTo>
                  <a:cubicBezTo>
                    <a:pt x="749332" y="1085438"/>
                    <a:pt x="745310" y="1089461"/>
                    <a:pt x="745310" y="1094230"/>
                  </a:cubicBezTo>
                  <a:lnTo>
                    <a:pt x="745310" y="1094216"/>
                  </a:lnTo>
                  <a:cubicBezTo>
                    <a:pt x="745310" y="1089447"/>
                    <a:pt x="749332" y="1085423"/>
                    <a:pt x="754100" y="1085423"/>
                  </a:cubicBezTo>
                  <a:close/>
                  <a:moveTo>
                    <a:pt x="1026655" y="1085156"/>
                  </a:moveTo>
                  <a:lnTo>
                    <a:pt x="1074337" y="1085156"/>
                  </a:lnTo>
                  <a:cubicBezTo>
                    <a:pt x="1079105" y="1085156"/>
                    <a:pt x="1083127" y="1089180"/>
                    <a:pt x="1083127" y="1094096"/>
                  </a:cubicBezTo>
                  <a:lnTo>
                    <a:pt x="1083127" y="1106584"/>
                  </a:lnTo>
                  <a:cubicBezTo>
                    <a:pt x="1083127" y="1108373"/>
                    <a:pt x="1082681" y="1110011"/>
                    <a:pt x="1081788" y="1111353"/>
                  </a:cubicBezTo>
                  <a:cubicBezTo>
                    <a:pt x="1081190" y="1112248"/>
                    <a:pt x="1080594" y="1113140"/>
                    <a:pt x="1079700" y="1113737"/>
                  </a:cubicBezTo>
                  <a:lnTo>
                    <a:pt x="1079708" y="1113742"/>
                  </a:lnTo>
                  <a:lnTo>
                    <a:pt x="1079700" y="1113751"/>
                  </a:lnTo>
                  <a:lnTo>
                    <a:pt x="1079708" y="1113757"/>
                  </a:lnTo>
                  <a:lnTo>
                    <a:pt x="1079700" y="1113766"/>
                  </a:lnTo>
                  <a:cubicBezTo>
                    <a:pt x="1080446" y="1114213"/>
                    <a:pt x="1081190" y="1114512"/>
                    <a:pt x="1081788" y="1115108"/>
                  </a:cubicBezTo>
                  <a:cubicBezTo>
                    <a:pt x="1084171" y="1116599"/>
                    <a:pt x="1086257" y="1118386"/>
                    <a:pt x="1088046" y="1120622"/>
                  </a:cubicBezTo>
                  <a:cubicBezTo>
                    <a:pt x="1091922" y="1125389"/>
                    <a:pt x="1094305" y="1131500"/>
                    <a:pt x="1094305" y="1137907"/>
                  </a:cubicBezTo>
                  <a:lnTo>
                    <a:pt x="1094305" y="1229970"/>
                  </a:lnTo>
                  <a:cubicBezTo>
                    <a:pt x="1094305" y="1231461"/>
                    <a:pt x="1094157" y="1232950"/>
                    <a:pt x="1093710" y="1234292"/>
                  </a:cubicBezTo>
                  <a:lnTo>
                    <a:pt x="1093711" y="1234292"/>
                  </a:lnTo>
                  <a:lnTo>
                    <a:pt x="1093710" y="1234307"/>
                  </a:lnTo>
                  <a:lnTo>
                    <a:pt x="1093711" y="1234307"/>
                  </a:lnTo>
                  <a:lnTo>
                    <a:pt x="1093710" y="1234321"/>
                  </a:lnTo>
                  <a:lnTo>
                    <a:pt x="1078510" y="1234321"/>
                  </a:lnTo>
                  <a:lnTo>
                    <a:pt x="1022489" y="1234321"/>
                  </a:lnTo>
                  <a:lnTo>
                    <a:pt x="1022478" y="1234307"/>
                  </a:lnTo>
                  <a:lnTo>
                    <a:pt x="1019062" y="1230000"/>
                  </a:lnTo>
                  <a:lnTo>
                    <a:pt x="1019062" y="1229994"/>
                  </a:lnTo>
                  <a:lnTo>
                    <a:pt x="1019055" y="1229985"/>
                  </a:lnTo>
                  <a:lnTo>
                    <a:pt x="1019055" y="1230000"/>
                  </a:lnTo>
                  <a:lnTo>
                    <a:pt x="1022471" y="1234307"/>
                  </a:lnTo>
                  <a:lnTo>
                    <a:pt x="1022482" y="1234321"/>
                  </a:lnTo>
                  <a:lnTo>
                    <a:pt x="1007288" y="1234321"/>
                  </a:lnTo>
                  <a:lnTo>
                    <a:pt x="1007283" y="1234321"/>
                  </a:lnTo>
                  <a:lnTo>
                    <a:pt x="1007281" y="1234307"/>
                  </a:lnTo>
                  <a:lnTo>
                    <a:pt x="1007283" y="1234307"/>
                  </a:lnTo>
                  <a:lnTo>
                    <a:pt x="1007281" y="1234292"/>
                  </a:lnTo>
                  <a:lnTo>
                    <a:pt x="1007283" y="1234292"/>
                  </a:lnTo>
                  <a:cubicBezTo>
                    <a:pt x="1006835" y="1232950"/>
                    <a:pt x="1006686" y="1231461"/>
                    <a:pt x="1006686" y="1229970"/>
                  </a:cubicBezTo>
                  <a:lnTo>
                    <a:pt x="1006686" y="1137907"/>
                  </a:lnTo>
                  <a:cubicBezTo>
                    <a:pt x="1006686" y="1132841"/>
                    <a:pt x="1008139" y="1127961"/>
                    <a:pt x="1010691" y="1123770"/>
                  </a:cubicBezTo>
                  <a:cubicBezTo>
                    <a:pt x="1013242" y="1119578"/>
                    <a:pt x="1016893" y="1116076"/>
                    <a:pt x="1021289" y="1113766"/>
                  </a:cubicBezTo>
                  <a:lnTo>
                    <a:pt x="1021284" y="1113756"/>
                  </a:lnTo>
                  <a:lnTo>
                    <a:pt x="1021289" y="1113751"/>
                  </a:lnTo>
                  <a:lnTo>
                    <a:pt x="1021284" y="1113742"/>
                  </a:lnTo>
                  <a:lnTo>
                    <a:pt x="1021289" y="1113737"/>
                  </a:lnTo>
                  <a:cubicBezTo>
                    <a:pt x="1019055" y="1112099"/>
                    <a:pt x="1017713" y="1109564"/>
                    <a:pt x="1017713" y="1106584"/>
                  </a:cubicBezTo>
                  <a:lnTo>
                    <a:pt x="1017713" y="1094096"/>
                  </a:lnTo>
                  <a:cubicBezTo>
                    <a:pt x="1017713" y="1089180"/>
                    <a:pt x="1021737" y="1085156"/>
                    <a:pt x="1026655" y="1085156"/>
                  </a:cubicBezTo>
                  <a:close/>
                  <a:moveTo>
                    <a:pt x="845002" y="1085156"/>
                  </a:moveTo>
                  <a:lnTo>
                    <a:pt x="892690" y="1085156"/>
                  </a:lnTo>
                  <a:cubicBezTo>
                    <a:pt x="897457" y="1085156"/>
                    <a:pt x="901480" y="1089180"/>
                    <a:pt x="901480" y="1094096"/>
                  </a:cubicBezTo>
                  <a:lnTo>
                    <a:pt x="901480" y="1106584"/>
                  </a:lnTo>
                  <a:cubicBezTo>
                    <a:pt x="901480" y="1108373"/>
                    <a:pt x="900884" y="1110160"/>
                    <a:pt x="899991" y="1111502"/>
                  </a:cubicBezTo>
                  <a:cubicBezTo>
                    <a:pt x="899544" y="1112397"/>
                    <a:pt x="898799" y="1113140"/>
                    <a:pt x="898053" y="1113737"/>
                  </a:cubicBezTo>
                  <a:lnTo>
                    <a:pt x="898061" y="1113742"/>
                  </a:lnTo>
                  <a:lnTo>
                    <a:pt x="899990" y="1111517"/>
                  </a:lnTo>
                  <a:cubicBezTo>
                    <a:pt x="900883" y="1110175"/>
                    <a:pt x="901479" y="1108388"/>
                    <a:pt x="901479" y="1106599"/>
                  </a:cubicBezTo>
                  <a:lnTo>
                    <a:pt x="901479" y="1106614"/>
                  </a:lnTo>
                  <a:cubicBezTo>
                    <a:pt x="901479" y="1108403"/>
                    <a:pt x="900883" y="1110190"/>
                    <a:pt x="899990" y="1111532"/>
                  </a:cubicBezTo>
                  <a:lnTo>
                    <a:pt x="898068" y="1113747"/>
                  </a:lnTo>
                  <a:lnTo>
                    <a:pt x="898061" y="1113742"/>
                  </a:lnTo>
                  <a:lnTo>
                    <a:pt x="898053" y="1113751"/>
                  </a:lnTo>
                  <a:lnTo>
                    <a:pt x="898061" y="1113756"/>
                  </a:lnTo>
                  <a:lnTo>
                    <a:pt x="898068" y="1113747"/>
                  </a:lnTo>
                  <a:lnTo>
                    <a:pt x="899990" y="1114929"/>
                  </a:lnTo>
                  <a:cubicBezTo>
                    <a:pt x="902374" y="1116420"/>
                    <a:pt x="904459" y="1118207"/>
                    <a:pt x="906248" y="1120444"/>
                  </a:cubicBezTo>
                  <a:cubicBezTo>
                    <a:pt x="910272" y="1125211"/>
                    <a:pt x="912657" y="1131470"/>
                    <a:pt x="912657" y="1137878"/>
                  </a:cubicBezTo>
                  <a:lnTo>
                    <a:pt x="912657" y="1137892"/>
                  </a:lnTo>
                  <a:cubicBezTo>
                    <a:pt x="912657" y="1131485"/>
                    <a:pt x="910272" y="1125227"/>
                    <a:pt x="906248" y="1120458"/>
                  </a:cubicBezTo>
                  <a:cubicBezTo>
                    <a:pt x="904459" y="1118222"/>
                    <a:pt x="902374" y="1116435"/>
                    <a:pt x="899990" y="1114944"/>
                  </a:cubicBezTo>
                  <a:lnTo>
                    <a:pt x="898061" y="1113757"/>
                  </a:lnTo>
                  <a:lnTo>
                    <a:pt x="898053" y="1113766"/>
                  </a:lnTo>
                  <a:cubicBezTo>
                    <a:pt x="898799" y="1114064"/>
                    <a:pt x="899395" y="1114512"/>
                    <a:pt x="899991" y="1114959"/>
                  </a:cubicBezTo>
                  <a:cubicBezTo>
                    <a:pt x="902375" y="1116450"/>
                    <a:pt x="904460" y="1118237"/>
                    <a:pt x="906249" y="1120473"/>
                  </a:cubicBezTo>
                  <a:cubicBezTo>
                    <a:pt x="910273" y="1125242"/>
                    <a:pt x="912658" y="1131500"/>
                    <a:pt x="912658" y="1137907"/>
                  </a:cubicBezTo>
                  <a:lnTo>
                    <a:pt x="912658" y="1229970"/>
                  </a:lnTo>
                  <a:cubicBezTo>
                    <a:pt x="912658" y="1231461"/>
                    <a:pt x="912507" y="1232950"/>
                    <a:pt x="912062" y="1234292"/>
                  </a:cubicBezTo>
                  <a:lnTo>
                    <a:pt x="912656" y="1229985"/>
                  </a:lnTo>
                  <a:lnTo>
                    <a:pt x="912656" y="1230000"/>
                  </a:lnTo>
                  <a:lnTo>
                    <a:pt x="912064" y="1234292"/>
                  </a:lnTo>
                  <a:lnTo>
                    <a:pt x="912064" y="1234292"/>
                  </a:lnTo>
                  <a:lnTo>
                    <a:pt x="912062" y="1234307"/>
                  </a:lnTo>
                  <a:lnTo>
                    <a:pt x="912064" y="1234307"/>
                  </a:lnTo>
                  <a:lnTo>
                    <a:pt x="912062" y="1234321"/>
                  </a:lnTo>
                  <a:lnTo>
                    <a:pt x="912068" y="1234321"/>
                  </a:lnTo>
                  <a:lnTo>
                    <a:pt x="916382" y="1234321"/>
                  </a:lnTo>
                  <a:cubicBezTo>
                    <a:pt x="916528" y="1235216"/>
                    <a:pt x="916826" y="1236259"/>
                    <a:pt x="917273" y="1237003"/>
                  </a:cubicBezTo>
                  <a:lnTo>
                    <a:pt x="917273" y="1245795"/>
                  </a:lnTo>
                  <a:lnTo>
                    <a:pt x="917129" y="1246661"/>
                  </a:lnTo>
                  <a:lnTo>
                    <a:pt x="897848" y="1246661"/>
                  </a:lnTo>
                  <a:lnTo>
                    <a:pt x="897839" y="1246661"/>
                  </a:lnTo>
                  <a:lnTo>
                    <a:pt x="897761" y="1246661"/>
                  </a:lnTo>
                  <a:lnTo>
                    <a:pt x="897413" y="1246690"/>
                  </a:lnTo>
                  <a:lnTo>
                    <a:pt x="897572" y="1246690"/>
                  </a:lnTo>
                  <a:lnTo>
                    <a:pt x="897580" y="1246690"/>
                  </a:lnTo>
                  <a:lnTo>
                    <a:pt x="897752" y="1246690"/>
                  </a:lnTo>
                  <a:cubicBezTo>
                    <a:pt x="897156" y="1246839"/>
                    <a:pt x="896559" y="1246839"/>
                    <a:pt x="895965" y="1246839"/>
                  </a:cubicBezTo>
                  <a:lnTo>
                    <a:pt x="841721" y="1246839"/>
                  </a:lnTo>
                  <a:cubicBezTo>
                    <a:pt x="841125" y="1246839"/>
                    <a:pt x="840680" y="1246839"/>
                    <a:pt x="840082" y="1246690"/>
                  </a:cubicBezTo>
                  <a:lnTo>
                    <a:pt x="840247" y="1246690"/>
                  </a:lnTo>
                  <a:lnTo>
                    <a:pt x="841721" y="1246824"/>
                  </a:lnTo>
                  <a:lnTo>
                    <a:pt x="841729" y="1246824"/>
                  </a:lnTo>
                  <a:lnTo>
                    <a:pt x="840255" y="1246690"/>
                  </a:lnTo>
                  <a:lnTo>
                    <a:pt x="840401" y="1246690"/>
                  </a:lnTo>
                  <a:lnTo>
                    <a:pt x="840409" y="1246690"/>
                  </a:lnTo>
                  <a:lnTo>
                    <a:pt x="840410" y="1246690"/>
                  </a:lnTo>
                  <a:lnTo>
                    <a:pt x="840091" y="1246661"/>
                  </a:lnTo>
                  <a:lnTo>
                    <a:pt x="826236" y="1246661"/>
                  </a:lnTo>
                  <a:lnTo>
                    <a:pt x="826380" y="1245795"/>
                  </a:lnTo>
                  <a:lnTo>
                    <a:pt x="826380" y="1236558"/>
                  </a:lnTo>
                  <a:cubicBezTo>
                    <a:pt x="826082" y="1235812"/>
                    <a:pt x="825784" y="1235067"/>
                    <a:pt x="825635" y="1234321"/>
                  </a:cubicBezTo>
                  <a:lnTo>
                    <a:pt x="825630" y="1234321"/>
                  </a:lnTo>
                  <a:lnTo>
                    <a:pt x="825628" y="1234307"/>
                  </a:lnTo>
                  <a:lnTo>
                    <a:pt x="825630" y="1234307"/>
                  </a:lnTo>
                  <a:lnTo>
                    <a:pt x="825628" y="1234292"/>
                  </a:lnTo>
                  <a:lnTo>
                    <a:pt x="825630" y="1234292"/>
                  </a:lnTo>
                  <a:cubicBezTo>
                    <a:pt x="825184" y="1232950"/>
                    <a:pt x="825035" y="1231461"/>
                    <a:pt x="825035" y="1229970"/>
                  </a:cubicBezTo>
                  <a:lnTo>
                    <a:pt x="825035" y="1137907"/>
                  </a:lnTo>
                  <a:cubicBezTo>
                    <a:pt x="825035" y="1132841"/>
                    <a:pt x="826488" y="1127961"/>
                    <a:pt x="829040" y="1123770"/>
                  </a:cubicBezTo>
                  <a:cubicBezTo>
                    <a:pt x="831591" y="1119578"/>
                    <a:pt x="835242" y="1116076"/>
                    <a:pt x="839638" y="1113766"/>
                  </a:cubicBezTo>
                  <a:lnTo>
                    <a:pt x="839633" y="1113756"/>
                  </a:lnTo>
                  <a:lnTo>
                    <a:pt x="839638" y="1113751"/>
                  </a:lnTo>
                  <a:lnTo>
                    <a:pt x="839633" y="1113742"/>
                  </a:lnTo>
                  <a:lnTo>
                    <a:pt x="839638" y="1113737"/>
                  </a:lnTo>
                  <a:cubicBezTo>
                    <a:pt x="837402" y="1112099"/>
                    <a:pt x="836062" y="1109564"/>
                    <a:pt x="836062" y="1106584"/>
                  </a:cubicBezTo>
                  <a:lnTo>
                    <a:pt x="836062" y="1094096"/>
                  </a:lnTo>
                  <a:cubicBezTo>
                    <a:pt x="836062" y="1089180"/>
                    <a:pt x="840085" y="1085156"/>
                    <a:pt x="845002" y="1085156"/>
                  </a:cubicBezTo>
                  <a:close/>
                  <a:moveTo>
                    <a:pt x="1026655" y="1085125"/>
                  </a:moveTo>
                  <a:lnTo>
                    <a:pt x="1074337" y="1085125"/>
                  </a:lnTo>
                  <a:cubicBezTo>
                    <a:pt x="1079105" y="1085125"/>
                    <a:pt x="1083127" y="1089148"/>
                    <a:pt x="1083127" y="1094066"/>
                  </a:cubicBezTo>
                  <a:lnTo>
                    <a:pt x="1083127" y="1094081"/>
                  </a:lnTo>
                  <a:cubicBezTo>
                    <a:pt x="1083127" y="1089163"/>
                    <a:pt x="1079105" y="1085142"/>
                    <a:pt x="1074337" y="1085142"/>
                  </a:cubicBezTo>
                  <a:lnTo>
                    <a:pt x="1026655" y="1085142"/>
                  </a:lnTo>
                  <a:cubicBezTo>
                    <a:pt x="1021737" y="1085142"/>
                    <a:pt x="1017713" y="1089163"/>
                    <a:pt x="1017713" y="1094081"/>
                  </a:cubicBezTo>
                  <a:lnTo>
                    <a:pt x="1017713" y="1094066"/>
                  </a:lnTo>
                  <a:cubicBezTo>
                    <a:pt x="1017713" y="1089148"/>
                    <a:pt x="1021737" y="1085125"/>
                    <a:pt x="1026655" y="1085125"/>
                  </a:cubicBezTo>
                  <a:close/>
                  <a:moveTo>
                    <a:pt x="845002" y="1085125"/>
                  </a:moveTo>
                  <a:lnTo>
                    <a:pt x="892690" y="1085125"/>
                  </a:lnTo>
                  <a:cubicBezTo>
                    <a:pt x="897457" y="1085125"/>
                    <a:pt x="901480" y="1089148"/>
                    <a:pt x="901480" y="1094066"/>
                  </a:cubicBezTo>
                  <a:lnTo>
                    <a:pt x="901480" y="1094081"/>
                  </a:lnTo>
                  <a:cubicBezTo>
                    <a:pt x="901480" y="1089163"/>
                    <a:pt x="897457" y="1085142"/>
                    <a:pt x="892690" y="1085142"/>
                  </a:cubicBezTo>
                  <a:lnTo>
                    <a:pt x="845002" y="1085142"/>
                  </a:lnTo>
                  <a:cubicBezTo>
                    <a:pt x="840085" y="1085142"/>
                    <a:pt x="836062" y="1089163"/>
                    <a:pt x="836062" y="1094081"/>
                  </a:cubicBezTo>
                  <a:lnTo>
                    <a:pt x="836062" y="1094066"/>
                  </a:lnTo>
                  <a:cubicBezTo>
                    <a:pt x="836062" y="1089148"/>
                    <a:pt x="840085" y="1085125"/>
                    <a:pt x="845002" y="1085125"/>
                  </a:cubicBezTo>
                  <a:close/>
                  <a:moveTo>
                    <a:pt x="1616374" y="1084724"/>
                  </a:moveTo>
                  <a:lnTo>
                    <a:pt x="1590000" y="1111099"/>
                  </a:lnTo>
                  <a:lnTo>
                    <a:pt x="1689322" y="1111099"/>
                  </a:lnTo>
                  <a:lnTo>
                    <a:pt x="1689322" y="1151439"/>
                  </a:lnTo>
                  <a:lnTo>
                    <a:pt x="1549659" y="1151439"/>
                  </a:lnTo>
                  <a:lnTo>
                    <a:pt x="1478767" y="1222331"/>
                  </a:lnTo>
                  <a:lnTo>
                    <a:pt x="1478767" y="1285106"/>
                  </a:lnTo>
                  <a:lnTo>
                    <a:pt x="1691112" y="1285106"/>
                  </a:lnTo>
                  <a:lnTo>
                    <a:pt x="1691112" y="1084724"/>
                  </a:lnTo>
                  <a:close/>
                  <a:moveTo>
                    <a:pt x="1478767" y="1084724"/>
                  </a:moveTo>
                  <a:lnTo>
                    <a:pt x="1478767" y="1095452"/>
                  </a:lnTo>
                  <a:lnTo>
                    <a:pt x="1477725" y="1096496"/>
                  </a:lnTo>
                  <a:lnTo>
                    <a:pt x="1477725" y="1126000"/>
                  </a:lnTo>
                  <a:lnTo>
                    <a:pt x="1478767" y="1126000"/>
                  </a:lnTo>
                  <a:lnTo>
                    <a:pt x="1478767" y="1204880"/>
                  </a:lnTo>
                  <a:lnTo>
                    <a:pt x="1532208" y="1151439"/>
                  </a:lnTo>
                  <a:lnTo>
                    <a:pt x="1480556" y="1151439"/>
                  </a:lnTo>
                  <a:lnTo>
                    <a:pt x="1480556" y="1111099"/>
                  </a:lnTo>
                  <a:lnTo>
                    <a:pt x="1572548" y="1111099"/>
                  </a:lnTo>
                  <a:lnTo>
                    <a:pt x="1598923" y="1084724"/>
                  </a:lnTo>
                  <a:close/>
                  <a:moveTo>
                    <a:pt x="1616418" y="1084680"/>
                  </a:moveTo>
                  <a:lnTo>
                    <a:pt x="1616404" y="1084694"/>
                  </a:lnTo>
                  <a:lnTo>
                    <a:pt x="1691112" y="1084694"/>
                  </a:lnTo>
                  <a:lnTo>
                    <a:pt x="1691112" y="1084680"/>
                  </a:lnTo>
                  <a:close/>
                  <a:moveTo>
                    <a:pt x="1478767" y="1084680"/>
                  </a:moveTo>
                  <a:lnTo>
                    <a:pt x="1478767" y="1084694"/>
                  </a:lnTo>
                  <a:lnTo>
                    <a:pt x="1598953" y="1084694"/>
                  </a:lnTo>
                  <a:lnTo>
                    <a:pt x="1598967" y="1084680"/>
                  </a:lnTo>
                  <a:close/>
                  <a:moveTo>
                    <a:pt x="1162104" y="1082473"/>
                  </a:moveTo>
                  <a:lnTo>
                    <a:pt x="1286980" y="1082473"/>
                  </a:lnTo>
                  <a:lnTo>
                    <a:pt x="1286980" y="1082487"/>
                  </a:lnTo>
                  <a:lnTo>
                    <a:pt x="1162104" y="1082487"/>
                  </a:lnTo>
                  <a:cubicBezTo>
                    <a:pt x="1161210" y="1082487"/>
                    <a:pt x="1160613" y="1083084"/>
                    <a:pt x="1160613" y="1083978"/>
                  </a:cubicBezTo>
                  <a:lnTo>
                    <a:pt x="1160613" y="1083964"/>
                  </a:lnTo>
                  <a:cubicBezTo>
                    <a:pt x="1160613" y="1083069"/>
                    <a:pt x="1161210" y="1082473"/>
                    <a:pt x="1162104" y="1082473"/>
                  </a:cubicBezTo>
                  <a:close/>
                  <a:moveTo>
                    <a:pt x="1162104" y="1082443"/>
                  </a:moveTo>
                  <a:lnTo>
                    <a:pt x="1286980" y="1082443"/>
                  </a:lnTo>
                  <a:lnTo>
                    <a:pt x="1286980" y="1082458"/>
                  </a:lnTo>
                  <a:lnTo>
                    <a:pt x="1162104" y="1082458"/>
                  </a:lnTo>
                  <a:cubicBezTo>
                    <a:pt x="1161210" y="1082458"/>
                    <a:pt x="1160613" y="1083054"/>
                    <a:pt x="1160613" y="1083949"/>
                  </a:cubicBezTo>
                  <a:lnTo>
                    <a:pt x="1160613" y="1083934"/>
                  </a:lnTo>
                  <a:cubicBezTo>
                    <a:pt x="1160613" y="1083040"/>
                    <a:pt x="1161210" y="1082443"/>
                    <a:pt x="1162104" y="1082443"/>
                  </a:cubicBezTo>
                  <a:close/>
                  <a:moveTo>
                    <a:pt x="117353" y="1071013"/>
                  </a:moveTo>
                  <a:cubicBezTo>
                    <a:pt x="117500" y="1071312"/>
                    <a:pt x="117651" y="1071610"/>
                    <a:pt x="117800" y="1071908"/>
                  </a:cubicBezTo>
                  <a:lnTo>
                    <a:pt x="117806" y="1071908"/>
                  </a:lnTo>
                  <a:cubicBezTo>
                    <a:pt x="117657" y="1071610"/>
                    <a:pt x="117506" y="1071312"/>
                    <a:pt x="117359" y="1071013"/>
                  </a:cubicBezTo>
                  <a:close/>
                  <a:moveTo>
                    <a:pt x="1162104" y="1070104"/>
                  </a:moveTo>
                  <a:lnTo>
                    <a:pt x="1299348" y="1070104"/>
                  </a:lnTo>
                  <a:lnTo>
                    <a:pt x="1299348" y="1070119"/>
                  </a:lnTo>
                  <a:lnTo>
                    <a:pt x="1162104" y="1070119"/>
                  </a:lnTo>
                  <a:cubicBezTo>
                    <a:pt x="1154503" y="1070119"/>
                    <a:pt x="1148243" y="1076379"/>
                    <a:pt x="1148243" y="1083978"/>
                  </a:cubicBezTo>
                  <a:lnTo>
                    <a:pt x="1148243" y="1083964"/>
                  </a:lnTo>
                  <a:cubicBezTo>
                    <a:pt x="1148243" y="1076364"/>
                    <a:pt x="1154503" y="1070104"/>
                    <a:pt x="1162104" y="1070104"/>
                  </a:cubicBezTo>
                  <a:close/>
                  <a:moveTo>
                    <a:pt x="1162104" y="1070075"/>
                  </a:moveTo>
                  <a:lnTo>
                    <a:pt x="1299348" y="1070075"/>
                  </a:lnTo>
                  <a:lnTo>
                    <a:pt x="1299348" y="1070089"/>
                  </a:lnTo>
                  <a:lnTo>
                    <a:pt x="1162104" y="1070089"/>
                  </a:lnTo>
                  <a:cubicBezTo>
                    <a:pt x="1158304" y="1070089"/>
                    <a:pt x="1154838" y="1071654"/>
                    <a:pt x="1152324" y="1074169"/>
                  </a:cubicBezTo>
                  <a:cubicBezTo>
                    <a:pt x="1149809" y="1076684"/>
                    <a:pt x="1148243" y="1080149"/>
                    <a:pt x="1148243" y="1083949"/>
                  </a:cubicBezTo>
                  <a:lnTo>
                    <a:pt x="1148243" y="1083934"/>
                  </a:lnTo>
                  <a:cubicBezTo>
                    <a:pt x="1148243" y="1076334"/>
                    <a:pt x="1154503" y="1070075"/>
                    <a:pt x="1162104" y="1070075"/>
                  </a:cubicBezTo>
                  <a:close/>
                  <a:moveTo>
                    <a:pt x="822" y="1058645"/>
                  </a:moveTo>
                  <a:lnTo>
                    <a:pt x="210338" y="1058645"/>
                  </a:lnTo>
                  <a:lnTo>
                    <a:pt x="210338" y="1501927"/>
                  </a:lnTo>
                  <a:lnTo>
                    <a:pt x="100961" y="1501927"/>
                  </a:lnTo>
                  <a:lnTo>
                    <a:pt x="100961" y="1500316"/>
                  </a:lnTo>
                  <a:cubicBezTo>
                    <a:pt x="100961" y="1498380"/>
                    <a:pt x="100961" y="1496293"/>
                    <a:pt x="101110" y="1494193"/>
                  </a:cubicBezTo>
                  <a:cubicBezTo>
                    <a:pt x="100961" y="1496278"/>
                    <a:pt x="100961" y="1498365"/>
                    <a:pt x="100961" y="1500302"/>
                  </a:cubicBezTo>
                  <a:lnTo>
                    <a:pt x="100961" y="1500287"/>
                  </a:lnTo>
                  <a:cubicBezTo>
                    <a:pt x="100961" y="1498349"/>
                    <a:pt x="100961" y="1496263"/>
                    <a:pt x="101110" y="1494176"/>
                  </a:cubicBezTo>
                  <a:lnTo>
                    <a:pt x="101110" y="1492881"/>
                  </a:lnTo>
                  <a:lnTo>
                    <a:pt x="197969" y="1492881"/>
                  </a:lnTo>
                  <a:lnTo>
                    <a:pt x="197969" y="1492866"/>
                  </a:lnTo>
                  <a:lnTo>
                    <a:pt x="197969" y="1492851"/>
                  </a:lnTo>
                  <a:lnTo>
                    <a:pt x="101110" y="1492851"/>
                  </a:lnTo>
                  <a:lnTo>
                    <a:pt x="101110" y="1492836"/>
                  </a:lnTo>
                  <a:lnTo>
                    <a:pt x="197969" y="1492836"/>
                  </a:lnTo>
                  <a:lnTo>
                    <a:pt x="197969" y="1071013"/>
                  </a:lnTo>
                  <a:lnTo>
                    <a:pt x="117375" y="1071013"/>
                  </a:lnTo>
                  <a:lnTo>
                    <a:pt x="117368" y="1070999"/>
                  </a:lnTo>
                  <a:lnTo>
                    <a:pt x="117360" y="1070984"/>
                  </a:lnTo>
                  <a:lnTo>
                    <a:pt x="197969" y="1070984"/>
                  </a:lnTo>
                  <a:lnTo>
                    <a:pt x="197969" y="1070969"/>
                  </a:lnTo>
                  <a:lnTo>
                    <a:pt x="117353" y="1070969"/>
                  </a:lnTo>
                  <a:lnTo>
                    <a:pt x="117360" y="1070984"/>
                  </a:lnTo>
                  <a:lnTo>
                    <a:pt x="117353" y="1070984"/>
                  </a:lnTo>
                  <a:lnTo>
                    <a:pt x="117361" y="1070999"/>
                  </a:lnTo>
                  <a:lnTo>
                    <a:pt x="117368" y="1071013"/>
                  </a:lnTo>
                  <a:lnTo>
                    <a:pt x="117374" y="1071013"/>
                  </a:lnTo>
                  <a:lnTo>
                    <a:pt x="117375" y="1071013"/>
                  </a:lnTo>
                  <a:lnTo>
                    <a:pt x="117800" y="1071864"/>
                  </a:lnTo>
                  <a:lnTo>
                    <a:pt x="117947" y="1071864"/>
                  </a:lnTo>
                  <a:cubicBezTo>
                    <a:pt x="118842" y="1073651"/>
                    <a:pt x="119885" y="1075589"/>
                    <a:pt x="120929" y="1077525"/>
                  </a:cubicBezTo>
                  <a:cubicBezTo>
                    <a:pt x="122120" y="1079762"/>
                    <a:pt x="123461" y="1082145"/>
                    <a:pt x="124803" y="1084531"/>
                  </a:cubicBezTo>
                  <a:cubicBezTo>
                    <a:pt x="127038" y="1088703"/>
                    <a:pt x="129274" y="1092876"/>
                    <a:pt x="131508" y="1097046"/>
                  </a:cubicBezTo>
                  <a:cubicBezTo>
                    <a:pt x="138065" y="1110011"/>
                    <a:pt x="144175" y="1123871"/>
                    <a:pt x="148795" y="1139816"/>
                  </a:cubicBezTo>
                  <a:lnTo>
                    <a:pt x="148801" y="1139830"/>
                  </a:lnTo>
                  <a:cubicBezTo>
                    <a:pt x="150141" y="1144301"/>
                    <a:pt x="151334" y="1148921"/>
                    <a:pt x="152228" y="1153837"/>
                  </a:cubicBezTo>
                  <a:lnTo>
                    <a:pt x="156846" y="1190213"/>
                  </a:lnTo>
                  <a:lnTo>
                    <a:pt x="156846" y="1190223"/>
                  </a:lnTo>
                  <a:lnTo>
                    <a:pt x="156845" y="1190234"/>
                  </a:lnTo>
                  <a:lnTo>
                    <a:pt x="156841" y="1190204"/>
                  </a:lnTo>
                  <a:lnTo>
                    <a:pt x="156840" y="1190213"/>
                  </a:lnTo>
                  <a:lnTo>
                    <a:pt x="152224" y="1153852"/>
                  </a:lnTo>
                  <a:lnTo>
                    <a:pt x="148801" y="1139860"/>
                  </a:lnTo>
                  <a:cubicBezTo>
                    <a:pt x="144181" y="1123915"/>
                    <a:pt x="138071" y="1110055"/>
                    <a:pt x="131514" y="1097092"/>
                  </a:cubicBezTo>
                  <a:cubicBezTo>
                    <a:pt x="129280" y="1092920"/>
                    <a:pt x="127044" y="1088747"/>
                    <a:pt x="124809" y="1084575"/>
                  </a:cubicBezTo>
                  <a:cubicBezTo>
                    <a:pt x="123467" y="1082191"/>
                    <a:pt x="122126" y="1079806"/>
                    <a:pt x="120935" y="1077571"/>
                  </a:cubicBezTo>
                  <a:cubicBezTo>
                    <a:pt x="119891" y="1075633"/>
                    <a:pt x="118848" y="1073697"/>
                    <a:pt x="117953" y="1071908"/>
                  </a:cubicBezTo>
                  <a:lnTo>
                    <a:pt x="117947" y="1071908"/>
                  </a:lnTo>
                  <a:cubicBezTo>
                    <a:pt x="118842" y="1073697"/>
                    <a:pt x="119885" y="1075633"/>
                    <a:pt x="120929" y="1077571"/>
                  </a:cubicBezTo>
                  <a:cubicBezTo>
                    <a:pt x="122120" y="1079806"/>
                    <a:pt x="123461" y="1082191"/>
                    <a:pt x="124803" y="1084575"/>
                  </a:cubicBezTo>
                  <a:cubicBezTo>
                    <a:pt x="127038" y="1088747"/>
                    <a:pt x="129274" y="1092920"/>
                    <a:pt x="131508" y="1097092"/>
                  </a:cubicBezTo>
                  <a:cubicBezTo>
                    <a:pt x="138065" y="1110055"/>
                    <a:pt x="144175" y="1123915"/>
                    <a:pt x="148795" y="1139860"/>
                  </a:cubicBezTo>
                  <a:cubicBezTo>
                    <a:pt x="150135" y="1144331"/>
                    <a:pt x="151328" y="1148950"/>
                    <a:pt x="152222" y="1153867"/>
                  </a:cubicBezTo>
                  <a:lnTo>
                    <a:pt x="156839" y="1190234"/>
                  </a:lnTo>
                  <a:lnTo>
                    <a:pt x="154755" y="1234292"/>
                  </a:lnTo>
                  <a:cubicBezTo>
                    <a:pt x="154606" y="1234590"/>
                    <a:pt x="154606" y="1234739"/>
                    <a:pt x="154606" y="1235037"/>
                  </a:cubicBezTo>
                  <a:lnTo>
                    <a:pt x="154606" y="1235052"/>
                  </a:lnTo>
                  <a:cubicBezTo>
                    <a:pt x="154606" y="1234754"/>
                    <a:pt x="154606" y="1234605"/>
                    <a:pt x="154755" y="1234307"/>
                  </a:cubicBezTo>
                  <a:lnTo>
                    <a:pt x="156840" y="1190238"/>
                  </a:lnTo>
                  <a:lnTo>
                    <a:pt x="156840" y="1190242"/>
                  </a:lnTo>
                  <a:lnTo>
                    <a:pt x="156841" y="1190246"/>
                  </a:lnTo>
                  <a:lnTo>
                    <a:pt x="154756" y="1234311"/>
                  </a:lnTo>
                  <a:lnTo>
                    <a:pt x="154760" y="1234292"/>
                  </a:lnTo>
                  <a:lnTo>
                    <a:pt x="156844" y="1190234"/>
                  </a:lnTo>
                  <a:lnTo>
                    <a:pt x="156845" y="1190238"/>
                  </a:lnTo>
                  <a:lnTo>
                    <a:pt x="154760" y="1234307"/>
                  </a:lnTo>
                  <a:lnTo>
                    <a:pt x="154755" y="1234331"/>
                  </a:lnTo>
                  <a:lnTo>
                    <a:pt x="154755" y="1234336"/>
                  </a:lnTo>
                  <a:cubicBezTo>
                    <a:pt x="154606" y="1234634"/>
                    <a:pt x="154606" y="1234783"/>
                    <a:pt x="154606" y="1235082"/>
                  </a:cubicBezTo>
                  <a:lnTo>
                    <a:pt x="154606" y="1235634"/>
                  </a:lnTo>
                  <a:cubicBezTo>
                    <a:pt x="151924" y="1257240"/>
                    <a:pt x="146857" y="1281530"/>
                    <a:pt x="138512" y="1309545"/>
                  </a:cubicBezTo>
                  <a:cubicBezTo>
                    <a:pt x="138363" y="1309993"/>
                    <a:pt x="138214" y="1310589"/>
                    <a:pt x="138065" y="1311034"/>
                  </a:cubicBezTo>
                  <a:lnTo>
                    <a:pt x="137480" y="1311619"/>
                  </a:lnTo>
                  <a:lnTo>
                    <a:pt x="138065" y="1309575"/>
                  </a:lnTo>
                  <a:cubicBezTo>
                    <a:pt x="142983" y="1292885"/>
                    <a:pt x="146410" y="1276940"/>
                    <a:pt x="148348" y="1261889"/>
                  </a:cubicBezTo>
                  <a:cubicBezTo>
                    <a:pt x="145666" y="1275600"/>
                    <a:pt x="141939" y="1290352"/>
                    <a:pt x="137172" y="1306148"/>
                  </a:cubicBezTo>
                  <a:lnTo>
                    <a:pt x="136287" y="1308947"/>
                  </a:lnTo>
                  <a:lnTo>
                    <a:pt x="146652" y="1260563"/>
                  </a:lnTo>
                  <a:cubicBezTo>
                    <a:pt x="148534" y="1245401"/>
                    <a:pt x="148944" y="1231207"/>
                    <a:pt x="148199" y="1217944"/>
                  </a:cubicBezTo>
                  <a:cubicBezTo>
                    <a:pt x="147901" y="1214368"/>
                    <a:pt x="147751" y="1210941"/>
                    <a:pt x="147304" y="1207663"/>
                  </a:cubicBezTo>
                  <a:cubicBezTo>
                    <a:pt x="147006" y="1204385"/>
                    <a:pt x="146559" y="1201256"/>
                    <a:pt x="146112" y="1198125"/>
                  </a:cubicBezTo>
                  <a:cubicBezTo>
                    <a:pt x="145666" y="1194399"/>
                    <a:pt x="144921" y="1190674"/>
                    <a:pt x="144175" y="1187098"/>
                  </a:cubicBezTo>
                  <a:lnTo>
                    <a:pt x="144175" y="1187083"/>
                  </a:lnTo>
                  <a:lnTo>
                    <a:pt x="144175" y="1187068"/>
                  </a:lnTo>
                  <a:cubicBezTo>
                    <a:pt x="144921" y="1200926"/>
                    <a:pt x="144473" y="1216426"/>
                    <a:pt x="142386" y="1233710"/>
                  </a:cubicBezTo>
                  <a:lnTo>
                    <a:pt x="142386" y="1233696"/>
                  </a:lnTo>
                  <a:cubicBezTo>
                    <a:pt x="144473" y="1216409"/>
                    <a:pt x="144921" y="1200911"/>
                    <a:pt x="144175" y="1187054"/>
                  </a:cubicBezTo>
                  <a:lnTo>
                    <a:pt x="144175" y="1186800"/>
                  </a:lnTo>
                  <a:cubicBezTo>
                    <a:pt x="143579" y="1178902"/>
                    <a:pt x="142833" y="1171451"/>
                    <a:pt x="141641" y="1164448"/>
                  </a:cubicBezTo>
                  <a:cubicBezTo>
                    <a:pt x="140748" y="1159530"/>
                    <a:pt x="139704" y="1154612"/>
                    <a:pt x="138512" y="1150141"/>
                  </a:cubicBezTo>
                  <a:cubicBezTo>
                    <a:pt x="138065" y="1147758"/>
                    <a:pt x="137468" y="1145523"/>
                    <a:pt x="136725" y="1143436"/>
                  </a:cubicBezTo>
                  <a:cubicBezTo>
                    <a:pt x="136725" y="1143138"/>
                    <a:pt x="136576" y="1142989"/>
                    <a:pt x="136576" y="1142691"/>
                  </a:cubicBezTo>
                  <a:cubicBezTo>
                    <a:pt x="130018" y="1119444"/>
                    <a:pt x="119736" y="1101116"/>
                    <a:pt x="110198" y="1083531"/>
                  </a:cubicBezTo>
                  <a:cubicBezTo>
                    <a:pt x="108113" y="1079657"/>
                    <a:pt x="105877" y="1075782"/>
                    <a:pt x="103791" y="1071908"/>
                  </a:cubicBezTo>
                  <a:cubicBezTo>
                    <a:pt x="103642" y="1071610"/>
                    <a:pt x="103493" y="1071312"/>
                    <a:pt x="103344" y="1071013"/>
                  </a:cubicBezTo>
                  <a:lnTo>
                    <a:pt x="74920" y="1071013"/>
                  </a:lnTo>
                  <a:lnTo>
                    <a:pt x="74908" y="1070999"/>
                  </a:lnTo>
                  <a:lnTo>
                    <a:pt x="74895" y="1070984"/>
                  </a:lnTo>
                  <a:lnTo>
                    <a:pt x="103344" y="1070984"/>
                  </a:lnTo>
                  <a:cubicBezTo>
                    <a:pt x="103493" y="1071282"/>
                    <a:pt x="103642" y="1071580"/>
                    <a:pt x="103791" y="1071878"/>
                  </a:cubicBezTo>
                  <a:cubicBezTo>
                    <a:pt x="105877" y="1075753"/>
                    <a:pt x="108113" y="1079627"/>
                    <a:pt x="110198" y="1083502"/>
                  </a:cubicBezTo>
                  <a:cubicBezTo>
                    <a:pt x="119736" y="1101086"/>
                    <a:pt x="130018" y="1119415"/>
                    <a:pt x="136576" y="1142661"/>
                  </a:cubicBezTo>
                  <a:cubicBezTo>
                    <a:pt x="136576" y="1142959"/>
                    <a:pt x="136725" y="1143108"/>
                    <a:pt x="136725" y="1143407"/>
                  </a:cubicBezTo>
                  <a:cubicBezTo>
                    <a:pt x="137468" y="1145492"/>
                    <a:pt x="138065" y="1147728"/>
                    <a:pt x="138512" y="1150112"/>
                  </a:cubicBezTo>
                  <a:cubicBezTo>
                    <a:pt x="139704" y="1154582"/>
                    <a:pt x="140748" y="1159500"/>
                    <a:pt x="141641" y="1164418"/>
                  </a:cubicBezTo>
                  <a:cubicBezTo>
                    <a:pt x="142833" y="1171422"/>
                    <a:pt x="143579" y="1178872"/>
                    <a:pt x="144175" y="1186770"/>
                  </a:cubicBezTo>
                  <a:lnTo>
                    <a:pt x="144175" y="1186756"/>
                  </a:lnTo>
                  <a:cubicBezTo>
                    <a:pt x="143579" y="1178858"/>
                    <a:pt x="142833" y="1171407"/>
                    <a:pt x="141641" y="1164404"/>
                  </a:cubicBezTo>
                  <a:cubicBezTo>
                    <a:pt x="140748" y="1159486"/>
                    <a:pt x="139704" y="1154568"/>
                    <a:pt x="138512" y="1150097"/>
                  </a:cubicBezTo>
                  <a:cubicBezTo>
                    <a:pt x="138065" y="1147713"/>
                    <a:pt x="137468" y="1145477"/>
                    <a:pt x="136725" y="1143392"/>
                  </a:cubicBezTo>
                  <a:cubicBezTo>
                    <a:pt x="136725" y="1143094"/>
                    <a:pt x="136576" y="1142945"/>
                    <a:pt x="136576" y="1142646"/>
                  </a:cubicBezTo>
                  <a:cubicBezTo>
                    <a:pt x="130018" y="1119400"/>
                    <a:pt x="119736" y="1101070"/>
                    <a:pt x="110198" y="1083487"/>
                  </a:cubicBezTo>
                  <a:cubicBezTo>
                    <a:pt x="108113" y="1079613"/>
                    <a:pt x="105877" y="1075738"/>
                    <a:pt x="103791" y="1071864"/>
                  </a:cubicBezTo>
                  <a:cubicBezTo>
                    <a:pt x="103642" y="1071566"/>
                    <a:pt x="103493" y="1071267"/>
                    <a:pt x="103344" y="1070969"/>
                  </a:cubicBezTo>
                  <a:lnTo>
                    <a:pt x="74883" y="1070969"/>
                  </a:lnTo>
                  <a:lnTo>
                    <a:pt x="74895" y="1070984"/>
                  </a:lnTo>
                  <a:lnTo>
                    <a:pt x="74883" y="1070984"/>
                  </a:lnTo>
                  <a:lnTo>
                    <a:pt x="74895" y="1070999"/>
                  </a:lnTo>
                  <a:lnTo>
                    <a:pt x="74906" y="1071013"/>
                  </a:lnTo>
                  <a:lnTo>
                    <a:pt x="74895" y="1071013"/>
                  </a:lnTo>
                  <a:lnTo>
                    <a:pt x="74883" y="1071013"/>
                  </a:lnTo>
                  <a:cubicBezTo>
                    <a:pt x="75180" y="1071312"/>
                    <a:pt x="75330" y="1071610"/>
                    <a:pt x="75627" y="1071908"/>
                  </a:cubicBezTo>
                  <a:cubicBezTo>
                    <a:pt x="79949" y="1076975"/>
                    <a:pt x="85016" y="1082935"/>
                    <a:pt x="90230" y="1089642"/>
                  </a:cubicBezTo>
                  <a:cubicBezTo>
                    <a:pt x="90230" y="1089791"/>
                    <a:pt x="90379" y="1089791"/>
                    <a:pt x="90379" y="1089940"/>
                  </a:cubicBezTo>
                  <a:lnTo>
                    <a:pt x="90379" y="1092174"/>
                  </a:lnTo>
                  <a:lnTo>
                    <a:pt x="90528" y="1092323"/>
                  </a:lnTo>
                  <a:cubicBezTo>
                    <a:pt x="91423" y="1093516"/>
                    <a:pt x="92317" y="1094707"/>
                    <a:pt x="93361" y="1095900"/>
                  </a:cubicBezTo>
                  <a:cubicBezTo>
                    <a:pt x="94254" y="1097092"/>
                    <a:pt x="95297" y="1098283"/>
                    <a:pt x="96192" y="1099625"/>
                  </a:cubicBezTo>
                  <a:cubicBezTo>
                    <a:pt x="97683" y="1101563"/>
                    <a:pt x="99172" y="1103499"/>
                    <a:pt x="100662" y="1105587"/>
                  </a:cubicBezTo>
                  <a:lnTo>
                    <a:pt x="101161" y="1106280"/>
                  </a:lnTo>
                  <a:lnTo>
                    <a:pt x="101283" y="1106449"/>
                  </a:lnTo>
                  <a:lnTo>
                    <a:pt x="101396" y="1106606"/>
                  </a:lnTo>
                  <a:lnTo>
                    <a:pt x="113870" y="1125510"/>
                  </a:lnTo>
                  <a:lnTo>
                    <a:pt x="114129" y="1125918"/>
                  </a:lnTo>
                  <a:lnTo>
                    <a:pt x="114371" y="1126298"/>
                  </a:lnTo>
                  <a:cubicBezTo>
                    <a:pt x="114967" y="1127491"/>
                    <a:pt x="115713" y="1128684"/>
                    <a:pt x="116309" y="1130024"/>
                  </a:cubicBezTo>
                  <a:cubicBezTo>
                    <a:pt x="120929" y="1139114"/>
                    <a:pt x="125251" y="1149099"/>
                    <a:pt x="128827" y="1159828"/>
                  </a:cubicBezTo>
                  <a:cubicBezTo>
                    <a:pt x="130316" y="1164150"/>
                    <a:pt x="131658" y="1168471"/>
                    <a:pt x="132999" y="1173091"/>
                  </a:cubicBezTo>
                  <a:lnTo>
                    <a:pt x="139517" y="1214081"/>
                  </a:lnTo>
                  <a:lnTo>
                    <a:pt x="137766" y="1261860"/>
                  </a:lnTo>
                  <a:cubicBezTo>
                    <a:pt x="135085" y="1275568"/>
                    <a:pt x="131359" y="1290322"/>
                    <a:pt x="126590" y="1306118"/>
                  </a:cubicBezTo>
                  <a:cubicBezTo>
                    <a:pt x="124207" y="1313867"/>
                    <a:pt x="121971" y="1321616"/>
                    <a:pt x="119736" y="1329365"/>
                  </a:cubicBezTo>
                  <a:cubicBezTo>
                    <a:pt x="117353" y="1337561"/>
                    <a:pt x="114967" y="1345757"/>
                    <a:pt x="112733" y="1353804"/>
                  </a:cubicBezTo>
                  <a:cubicBezTo>
                    <a:pt x="110049" y="1363638"/>
                    <a:pt x="107368" y="1373176"/>
                    <a:pt x="104984" y="1382713"/>
                  </a:cubicBezTo>
                  <a:cubicBezTo>
                    <a:pt x="99470" y="1400893"/>
                    <a:pt x="94403" y="1418477"/>
                    <a:pt x="90379" y="1435315"/>
                  </a:cubicBezTo>
                  <a:lnTo>
                    <a:pt x="90379" y="1388421"/>
                  </a:lnTo>
                  <a:cubicBezTo>
                    <a:pt x="92019" y="1382608"/>
                    <a:pt x="93806" y="1376796"/>
                    <a:pt x="95744" y="1370836"/>
                  </a:cubicBezTo>
                  <a:cubicBezTo>
                    <a:pt x="98128" y="1362938"/>
                    <a:pt x="100513" y="1355040"/>
                    <a:pt x="103046" y="1347143"/>
                  </a:cubicBezTo>
                  <a:cubicBezTo>
                    <a:pt x="103195" y="1346695"/>
                    <a:pt x="103344" y="1346099"/>
                    <a:pt x="103493" y="1345652"/>
                  </a:cubicBezTo>
                  <a:cubicBezTo>
                    <a:pt x="107517" y="1332687"/>
                    <a:pt x="111838" y="1319425"/>
                    <a:pt x="115713" y="1306162"/>
                  </a:cubicBezTo>
                  <a:cubicBezTo>
                    <a:pt x="123015" y="1281649"/>
                    <a:pt x="126591" y="1259259"/>
                    <a:pt x="127410" y="1238863"/>
                  </a:cubicBezTo>
                  <a:lnTo>
                    <a:pt x="127409" y="1238853"/>
                  </a:lnTo>
                  <a:lnTo>
                    <a:pt x="127408" y="1238843"/>
                  </a:lnTo>
                  <a:lnTo>
                    <a:pt x="127409" y="1238838"/>
                  </a:lnTo>
                  <a:lnTo>
                    <a:pt x="127410" y="1238833"/>
                  </a:lnTo>
                  <a:lnTo>
                    <a:pt x="127409" y="1238823"/>
                  </a:lnTo>
                  <a:lnTo>
                    <a:pt x="127410" y="1238818"/>
                  </a:lnTo>
                  <a:cubicBezTo>
                    <a:pt x="128230" y="1218421"/>
                    <a:pt x="126293" y="1200018"/>
                    <a:pt x="122567" y="1183478"/>
                  </a:cubicBezTo>
                  <a:cubicBezTo>
                    <a:pt x="121525" y="1178709"/>
                    <a:pt x="120333" y="1174238"/>
                    <a:pt x="118842" y="1169767"/>
                  </a:cubicBezTo>
                  <a:cubicBezTo>
                    <a:pt x="111838" y="1145924"/>
                    <a:pt x="101110" y="1126403"/>
                    <a:pt x="90379" y="1110608"/>
                  </a:cubicBezTo>
                  <a:cubicBezTo>
                    <a:pt x="88294" y="1107628"/>
                    <a:pt x="86207" y="1104648"/>
                    <a:pt x="84121" y="1101964"/>
                  </a:cubicBezTo>
                  <a:cubicBezTo>
                    <a:pt x="82630" y="1099879"/>
                    <a:pt x="80992" y="1097792"/>
                    <a:pt x="79501" y="1095856"/>
                  </a:cubicBezTo>
                  <a:cubicBezTo>
                    <a:pt x="77714" y="1093619"/>
                    <a:pt x="76074" y="1091534"/>
                    <a:pt x="74435" y="1089596"/>
                  </a:cubicBezTo>
                  <a:cubicBezTo>
                    <a:pt x="71157" y="1085572"/>
                    <a:pt x="68028" y="1081847"/>
                    <a:pt x="65197" y="1078569"/>
                  </a:cubicBezTo>
                  <a:cubicBezTo>
                    <a:pt x="63110" y="1076036"/>
                    <a:pt x="61174" y="1073800"/>
                    <a:pt x="59534" y="1071864"/>
                  </a:cubicBezTo>
                  <a:cubicBezTo>
                    <a:pt x="59236" y="1071566"/>
                    <a:pt x="58938" y="1071267"/>
                    <a:pt x="58789" y="1070969"/>
                  </a:cubicBezTo>
                  <a:lnTo>
                    <a:pt x="13190" y="1070969"/>
                  </a:lnTo>
                  <a:lnTo>
                    <a:pt x="13190" y="1070984"/>
                  </a:lnTo>
                  <a:lnTo>
                    <a:pt x="58789" y="1070984"/>
                  </a:lnTo>
                  <a:cubicBezTo>
                    <a:pt x="58938" y="1071282"/>
                    <a:pt x="59236" y="1071580"/>
                    <a:pt x="59534" y="1071878"/>
                  </a:cubicBezTo>
                  <a:cubicBezTo>
                    <a:pt x="61174" y="1073815"/>
                    <a:pt x="63110" y="1076051"/>
                    <a:pt x="65197" y="1078584"/>
                  </a:cubicBezTo>
                  <a:cubicBezTo>
                    <a:pt x="68028" y="1081862"/>
                    <a:pt x="71157" y="1085587"/>
                    <a:pt x="74435" y="1089610"/>
                  </a:cubicBezTo>
                  <a:cubicBezTo>
                    <a:pt x="76074" y="1091549"/>
                    <a:pt x="77714" y="1093634"/>
                    <a:pt x="79501" y="1095870"/>
                  </a:cubicBezTo>
                  <a:cubicBezTo>
                    <a:pt x="80992" y="1097807"/>
                    <a:pt x="82630" y="1099894"/>
                    <a:pt x="84121" y="1101979"/>
                  </a:cubicBezTo>
                  <a:cubicBezTo>
                    <a:pt x="86207" y="1104663"/>
                    <a:pt x="88294" y="1107643"/>
                    <a:pt x="90379" y="1110622"/>
                  </a:cubicBezTo>
                  <a:cubicBezTo>
                    <a:pt x="101110" y="1126418"/>
                    <a:pt x="111838" y="1145939"/>
                    <a:pt x="118842" y="1169782"/>
                  </a:cubicBezTo>
                  <a:cubicBezTo>
                    <a:pt x="120333" y="1174253"/>
                    <a:pt x="121525" y="1178723"/>
                    <a:pt x="122567" y="1183492"/>
                  </a:cubicBezTo>
                  <a:lnTo>
                    <a:pt x="127409" y="1238823"/>
                  </a:lnTo>
                  <a:lnTo>
                    <a:pt x="127408" y="1238828"/>
                  </a:lnTo>
                  <a:lnTo>
                    <a:pt x="127407" y="1238833"/>
                  </a:lnTo>
                  <a:lnTo>
                    <a:pt x="122567" y="1183522"/>
                  </a:lnTo>
                  <a:cubicBezTo>
                    <a:pt x="121525" y="1178753"/>
                    <a:pt x="120333" y="1174282"/>
                    <a:pt x="118842" y="1169811"/>
                  </a:cubicBezTo>
                  <a:cubicBezTo>
                    <a:pt x="111838" y="1145969"/>
                    <a:pt x="101110" y="1126448"/>
                    <a:pt x="90379" y="1110652"/>
                  </a:cubicBezTo>
                  <a:cubicBezTo>
                    <a:pt x="88294" y="1107672"/>
                    <a:pt x="86207" y="1104692"/>
                    <a:pt x="84121" y="1102009"/>
                  </a:cubicBezTo>
                  <a:cubicBezTo>
                    <a:pt x="82630" y="1099923"/>
                    <a:pt x="80992" y="1097838"/>
                    <a:pt x="79501" y="1095900"/>
                  </a:cubicBezTo>
                  <a:cubicBezTo>
                    <a:pt x="77714" y="1093665"/>
                    <a:pt x="76074" y="1091578"/>
                    <a:pt x="74435" y="1089642"/>
                  </a:cubicBezTo>
                  <a:cubicBezTo>
                    <a:pt x="71157" y="1085618"/>
                    <a:pt x="68028" y="1081893"/>
                    <a:pt x="65197" y="1078613"/>
                  </a:cubicBezTo>
                  <a:cubicBezTo>
                    <a:pt x="63110" y="1076080"/>
                    <a:pt x="61174" y="1073846"/>
                    <a:pt x="59534" y="1071908"/>
                  </a:cubicBezTo>
                  <a:cubicBezTo>
                    <a:pt x="59236" y="1071610"/>
                    <a:pt x="58938" y="1071312"/>
                    <a:pt x="58789" y="1071013"/>
                  </a:cubicBezTo>
                  <a:lnTo>
                    <a:pt x="13190" y="1071013"/>
                  </a:lnTo>
                  <a:lnTo>
                    <a:pt x="13190" y="1453347"/>
                  </a:lnTo>
                  <a:lnTo>
                    <a:pt x="5" y="1466530"/>
                  </a:lnTo>
                  <a:lnTo>
                    <a:pt x="5" y="1088747"/>
                  </a:lnTo>
                  <a:lnTo>
                    <a:pt x="822" y="1088747"/>
                  </a:lnTo>
                  <a:lnTo>
                    <a:pt x="822" y="1088733"/>
                  </a:lnTo>
                  <a:lnTo>
                    <a:pt x="822" y="1088718"/>
                  </a:lnTo>
                  <a:lnTo>
                    <a:pt x="5" y="1088718"/>
                  </a:lnTo>
                  <a:lnTo>
                    <a:pt x="5" y="1088703"/>
                  </a:lnTo>
                  <a:lnTo>
                    <a:pt x="822" y="1088703"/>
                  </a:lnTo>
                  <a:close/>
                  <a:moveTo>
                    <a:pt x="1732964" y="790117"/>
                  </a:moveTo>
                  <a:lnTo>
                    <a:pt x="1741697" y="798834"/>
                  </a:lnTo>
                  <a:lnTo>
                    <a:pt x="1551527" y="989026"/>
                  </a:lnTo>
                  <a:lnTo>
                    <a:pt x="1542795" y="980307"/>
                  </a:lnTo>
                  <a:close/>
                  <a:moveTo>
                    <a:pt x="655153" y="738990"/>
                  </a:moveTo>
                  <a:lnTo>
                    <a:pt x="655153" y="745069"/>
                  </a:lnTo>
                  <a:lnTo>
                    <a:pt x="655159" y="745069"/>
                  </a:lnTo>
                  <a:lnTo>
                    <a:pt x="655159" y="738990"/>
                  </a:lnTo>
                  <a:close/>
                  <a:moveTo>
                    <a:pt x="2239491" y="385209"/>
                  </a:moveTo>
                  <a:cubicBezTo>
                    <a:pt x="2240089" y="385507"/>
                    <a:pt x="2240683" y="385804"/>
                    <a:pt x="2241280" y="386102"/>
                  </a:cubicBezTo>
                  <a:cubicBezTo>
                    <a:pt x="2244856" y="388040"/>
                    <a:pt x="2248283" y="389976"/>
                    <a:pt x="2251859" y="391914"/>
                  </a:cubicBezTo>
                  <a:lnTo>
                    <a:pt x="2251859" y="1455501"/>
                  </a:lnTo>
                  <a:lnTo>
                    <a:pt x="2285836" y="1421525"/>
                  </a:lnTo>
                  <a:lnTo>
                    <a:pt x="2285836" y="411584"/>
                  </a:lnTo>
                  <a:cubicBezTo>
                    <a:pt x="2286433" y="411883"/>
                    <a:pt x="2287029" y="412330"/>
                    <a:pt x="2287625" y="412628"/>
                  </a:cubicBezTo>
                  <a:cubicBezTo>
                    <a:pt x="2291201" y="414713"/>
                    <a:pt x="2294629" y="416801"/>
                    <a:pt x="2298205" y="419035"/>
                  </a:cubicBezTo>
                  <a:lnTo>
                    <a:pt x="2298205" y="1409157"/>
                  </a:lnTo>
                  <a:lnTo>
                    <a:pt x="2328227" y="1379136"/>
                  </a:lnTo>
                  <a:lnTo>
                    <a:pt x="2336975" y="1387840"/>
                  </a:lnTo>
                  <a:lnTo>
                    <a:pt x="2298205" y="1426609"/>
                  </a:lnTo>
                  <a:lnTo>
                    <a:pt x="2298205" y="1493062"/>
                  </a:lnTo>
                  <a:lnTo>
                    <a:pt x="2778527" y="1012734"/>
                  </a:lnTo>
                  <a:lnTo>
                    <a:pt x="2787259" y="1021451"/>
                  </a:lnTo>
                  <a:lnTo>
                    <a:pt x="2298205" y="1510512"/>
                  </a:lnTo>
                  <a:lnTo>
                    <a:pt x="2298205" y="1716810"/>
                  </a:lnTo>
                  <a:lnTo>
                    <a:pt x="2359000" y="1656010"/>
                  </a:lnTo>
                  <a:lnTo>
                    <a:pt x="2367731" y="1664727"/>
                  </a:lnTo>
                  <a:lnTo>
                    <a:pt x="2298205" y="1734259"/>
                  </a:lnTo>
                  <a:lnTo>
                    <a:pt x="2298205" y="3038603"/>
                  </a:lnTo>
                  <a:lnTo>
                    <a:pt x="2285836" y="3038603"/>
                  </a:lnTo>
                  <a:lnTo>
                    <a:pt x="2285836" y="1746629"/>
                  </a:lnTo>
                  <a:lnTo>
                    <a:pt x="2251859" y="1780609"/>
                  </a:lnTo>
                  <a:lnTo>
                    <a:pt x="2251859" y="3038603"/>
                  </a:lnTo>
                  <a:lnTo>
                    <a:pt x="2239491" y="3038603"/>
                  </a:lnTo>
                  <a:lnTo>
                    <a:pt x="2239491" y="2519280"/>
                  </a:lnTo>
                  <a:lnTo>
                    <a:pt x="2148229" y="2519280"/>
                  </a:lnTo>
                  <a:lnTo>
                    <a:pt x="1992285" y="2519280"/>
                  </a:lnTo>
                  <a:lnTo>
                    <a:pt x="1944832" y="2519280"/>
                  </a:lnTo>
                  <a:lnTo>
                    <a:pt x="1788862" y="2519280"/>
                  </a:lnTo>
                  <a:lnTo>
                    <a:pt x="667518" y="2519280"/>
                  </a:lnTo>
                  <a:lnTo>
                    <a:pt x="667518" y="3038603"/>
                  </a:lnTo>
                  <a:lnTo>
                    <a:pt x="655149" y="3038603"/>
                  </a:lnTo>
                  <a:lnTo>
                    <a:pt x="655149" y="2519280"/>
                  </a:lnTo>
                  <a:lnTo>
                    <a:pt x="0" y="2519280"/>
                  </a:lnTo>
                  <a:lnTo>
                    <a:pt x="0" y="2511262"/>
                  </a:lnTo>
                  <a:lnTo>
                    <a:pt x="36730" y="2511262"/>
                  </a:lnTo>
                  <a:lnTo>
                    <a:pt x="36730" y="2506926"/>
                  </a:lnTo>
                  <a:lnTo>
                    <a:pt x="49099" y="2506926"/>
                  </a:lnTo>
                  <a:lnTo>
                    <a:pt x="49099" y="2511262"/>
                  </a:lnTo>
                  <a:lnTo>
                    <a:pt x="49104" y="2511262"/>
                  </a:lnTo>
                  <a:lnTo>
                    <a:pt x="49104" y="2506926"/>
                  </a:lnTo>
                  <a:lnTo>
                    <a:pt x="49099" y="2506926"/>
                  </a:lnTo>
                  <a:lnTo>
                    <a:pt x="49099" y="2498894"/>
                  </a:lnTo>
                  <a:lnTo>
                    <a:pt x="183212" y="2498894"/>
                  </a:lnTo>
                  <a:cubicBezTo>
                    <a:pt x="196177" y="2498894"/>
                    <a:pt x="206906" y="2488314"/>
                    <a:pt x="206906" y="2475200"/>
                  </a:cubicBezTo>
                  <a:lnTo>
                    <a:pt x="206906" y="2475185"/>
                  </a:lnTo>
                  <a:cubicBezTo>
                    <a:pt x="206906" y="2488300"/>
                    <a:pt x="196177" y="2498879"/>
                    <a:pt x="183212" y="2498879"/>
                  </a:cubicBezTo>
                  <a:lnTo>
                    <a:pt x="49099" y="2498879"/>
                  </a:lnTo>
                  <a:lnTo>
                    <a:pt x="49099" y="2498864"/>
                  </a:lnTo>
                  <a:lnTo>
                    <a:pt x="183212" y="2498864"/>
                  </a:lnTo>
                  <a:cubicBezTo>
                    <a:pt x="196177" y="2498864"/>
                    <a:pt x="206906" y="2488283"/>
                    <a:pt x="206906" y="2475171"/>
                  </a:cubicBezTo>
                  <a:lnTo>
                    <a:pt x="206906" y="2258067"/>
                  </a:lnTo>
                  <a:lnTo>
                    <a:pt x="213611" y="2258067"/>
                  </a:lnTo>
                  <a:lnTo>
                    <a:pt x="213611" y="2258054"/>
                  </a:lnTo>
                  <a:lnTo>
                    <a:pt x="206906" y="2258054"/>
                  </a:lnTo>
                  <a:lnTo>
                    <a:pt x="206906" y="2215612"/>
                  </a:lnTo>
                  <a:cubicBezTo>
                    <a:pt x="206906" y="2191919"/>
                    <a:pt x="190812" y="2170759"/>
                    <a:pt x="168162" y="2164201"/>
                  </a:cubicBezTo>
                  <a:lnTo>
                    <a:pt x="166522" y="2163456"/>
                  </a:lnTo>
                  <a:cubicBezTo>
                    <a:pt x="157135" y="2157198"/>
                    <a:pt x="151024" y="2149897"/>
                    <a:pt x="147001" y="2142446"/>
                  </a:cubicBezTo>
                  <a:cubicBezTo>
                    <a:pt x="146852" y="2141999"/>
                    <a:pt x="146554" y="2141701"/>
                    <a:pt x="146405" y="2141253"/>
                  </a:cubicBezTo>
                  <a:lnTo>
                    <a:pt x="66980" y="2141253"/>
                  </a:lnTo>
                  <a:cubicBezTo>
                    <a:pt x="66831" y="2141701"/>
                    <a:pt x="66532" y="2141999"/>
                    <a:pt x="66234" y="2142446"/>
                  </a:cubicBezTo>
                  <a:lnTo>
                    <a:pt x="66222" y="2142446"/>
                  </a:lnTo>
                  <a:lnTo>
                    <a:pt x="66211" y="2142446"/>
                  </a:lnTo>
                  <a:lnTo>
                    <a:pt x="53122" y="2142446"/>
                  </a:lnTo>
                  <a:lnTo>
                    <a:pt x="53122" y="2146619"/>
                  </a:lnTo>
                  <a:cubicBezTo>
                    <a:pt x="52526" y="2147362"/>
                    <a:pt x="51780" y="2148108"/>
                    <a:pt x="51035" y="2148704"/>
                  </a:cubicBezTo>
                  <a:cubicBezTo>
                    <a:pt x="50439" y="2149449"/>
                    <a:pt x="49695" y="2150046"/>
                    <a:pt x="49099" y="2150493"/>
                  </a:cubicBezTo>
                  <a:lnTo>
                    <a:pt x="49099" y="2158509"/>
                  </a:lnTo>
                  <a:cubicBezTo>
                    <a:pt x="48651" y="2158956"/>
                    <a:pt x="48055" y="2159254"/>
                    <a:pt x="47459" y="2159701"/>
                  </a:cubicBezTo>
                  <a:lnTo>
                    <a:pt x="46862" y="2159999"/>
                  </a:lnTo>
                  <a:lnTo>
                    <a:pt x="46862" y="2152280"/>
                  </a:lnTo>
                  <a:lnTo>
                    <a:pt x="46862" y="2147660"/>
                  </a:lnTo>
                  <a:cubicBezTo>
                    <a:pt x="47608" y="2147066"/>
                    <a:pt x="48502" y="2146320"/>
                    <a:pt x="49099" y="2145426"/>
                  </a:cubicBezTo>
                  <a:cubicBezTo>
                    <a:pt x="50142" y="2144531"/>
                    <a:pt x="50886" y="2143488"/>
                    <a:pt x="51780" y="2142446"/>
                  </a:cubicBezTo>
                  <a:cubicBezTo>
                    <a:pt x="52078" y="2141999"/>
                    <a:pt x="52377" y="2141701"/>
                    <a:pt x="52675" y="2141253"/>
                  </a:cubicBezTo>
                  <a:lnTo>
                    <a:pt x="52664" y="2141253"/>
                  </a:lnTo>
                  <a:lnTo>
                    <a:pt x="52675" y="2141239"/>
                  </a:lnTo>
                  <a:lnTo>
                    <a:pt x="52664" y="2141239"/>
                  </a:lnTo>
                  <a:lnTo>
                    <a:pt x="52653" y="2141239"/>
                  </a:lnTo>
                  <a:lnTo>
                    <a:pt x="52664" y="2141224"/>
                  </a:lnTo>
                  <a:lnTo>
                    <a:pt x="52675" y="2141209"/>
                  </a:lnTo>
                  <a:lnTo>
                    <a:pt x="49099" y="2141209"/>
                  </a:lnTo>
                  <a:lnTo>
                    <a:pt x="49099" y="2128885"/>
                  </a:lnTo>
                  <a:lnTo>
                    <a:pt x="63403" y="2128885"/>
                  </a:lnTo>
                  <a:cubicBezTo>
                    <a:pt x="63254" y="2129183"/>
                    <a:pt x="63254" y="2129630"/>
                    <a:pt x="63105" y="2129928"/>
                  </a:cubicBezTo>
                  <a:lnTo>
                    <a:pt x="69663" y="2129928"/>
                  </a:lnTo>
                  <a:cubicBezTo>
                    <a:pt x="69812" y="2129481"/>
                    <a:pt x="69960" y="2129183"/>
                    <a:pt x="69960" y="2128885"/>
                  </a:cubicBezTo>
                  <a:lnTo>
                    <a:pt x="173973" y="2128885"/>
                  </a:lnTo>
                  <a:cubicBezTo>
                    <a:pt x="174867" y="2128885"/>
                    <a:pt x="175464" y="2128288"/>
                    <a:pt x="175464" y="2127396"/>
                  </a:cubicBezTo>
                  <a:lnTo>
                    <a:pt x="175464" y="2127379"/>
                  </a:lnTo>
                  <a:cubicBezTo>
                    <a:pt x="175464" y="2128274"/>
                    <a:pt x="174867" y="2128870"/>
                    <a:pt x="173973" y="2128870"/>
                  </a:cubicBezTo>
                  <a:cubicBezTo>
                    <a:pt x="174867" y="2128870"/>
                    <a:pt x="175464" y="2128259"/>
                    <a:pt x="175464" y="2127364"/>
                  </a:cubicBezTo>
                  <a:lnTo>
                    <a:pt x="175464" y="2092077"/>
                  </a:lnTo>
                  <a:cubicBezTo>
                    <a:pt x="175464" y="2091482"/>
                    <a:pt x="175165" y="2091035"/>
                    <a:pt x="174718" y="2090886"/>
                  </a:cubicBezTo>
                  <a:cubicBezTo>
                    <a:pt x="174569" y="2090588"/>
                    <a:pt x="174271" y="2090588"/>
                    <a:pt x="173973" y="2090588"/>
                  </a:cubicBezTo>
                  <a:lnTo>
                    <a:pt x="49099" y="2090588"/>
                  </a:lnTo>
                  <a:lnTo>
                    <a:pt x="49099" y="2106235"/>
                  </a:lnTo>
                  <a:lnTo>
                    <a:pt x="36730" y="2106235"/>
                  </a:lnTo>
                  <a:lnTo>
                    <a:pt x="36730" y="2106220"/>
                  </a:lnTo>
                  <a:lnTo>
                    <a:pt x="36730" y="2106205"/>
                  </a:lnTo>
                  <a:lnTo>
                    <a:pt x="36730" y="2078219"/>
                  </a:lnTo>
                  <a:lnTo>
                    <a:pt x="173973" y="2078219"/>
                  </a:lnTo>
                  <a:cubicBezTo>
                    <a:pt x="180829" y="2078219"/>
                    <a:pt x="186639" y="2083286"/>
                    <a:pt x="187683" y="2089992"/>
                  </a:cubicBezTo>
                  <a:lnTo>
                    <a:pt x="187683" y="2090260"/>
                  </a:lnTo>
                  <a:lnTo>
                    <a:pt x="187683" y="2090275"/>
                  </a:lnTo>
                  <a:lnTo>
                    <a:pt x="187683" y="2090290"/>
                  </a:lnTo>
                  <a:cubicBezTo>
                    <a:pt x="187832" y="2090886"/>
                    <a:pt x="187832" y="2091482"/>
                    <a:pt x="187832" y="2092077"/>
                  </a:cubicBezTo>
                  <a:lnTo>
                    <a:pt x="187832" y="2127364"/>
                  </a:lnTo>
                  <a:lnTo>
                    <a:pt x="187832" y="2127379"/>
                  </a:lnTo>
                  <a:lnTo>
                    <a:pt x="187832" y="2127396"/>
                  </a:lnTo>
                  <a:cubicBezTo>
                    <a:pt x="187832" y="2129034"/>
                    <a:pt x="187534" y="2130674"/>
                    <a:pt x="186938" y="2132163"/>
                  </a:cubicBezTo>
                  <a:cubicBezTo>
                    <a:pt x="186789" y="2132312"/>
                    <a:pt x="186789" y="2132610"/>
                    <a:pt x="186639" y="2132759"/>
                  </a:cubicBezTo>
                  <a:cubicBezTo>
                    <a:pt x="184554" y="2137677"/>
                    <a:pt x="179636" y="2141253"/>
                    <a:pt x="173973" y="2141253"/>
                  </a:cubicBezTo>
                  <a:lnTo>
                    <a:pt x="160882" y="2141253"/>
                  </a:lnTo>
                  <a:lnTo>
                    <a:pt x="160870" y="2141253"/>
                  </a:lnTo>
                  <a:lnTo>
                    <a:pt x="160860" y="2141253"/>
                  </a:lnTo>
                  <a:cubicBezTo>
                    <a:pt x="161157" y="2141701"/>
                    <a:pt x="161457" y="2141999"/>
                    <a:pt x="161753" y="2142446"/>
                  </a:cubicBezTo>
                  <a:cubicBezTo>
                    <a:pt x="164586" y="2146022"/>
                    <a:pt x="168013" y="2149449"/>
                    <a:pt x="172633" y="2152578"/>
                  </a:cubicBezTo>
                  <a:cubicBezTo>
                    <a:pt x="194388" y="2159283"/>
                    <a:pt x="210780" y="2176868"/>
                    <a:pt x="216591" y="2198327"/>
                  </a:cubicBezTo>
                  <a:cubicBezTo>
                    <a:pt x="217038" y="2199518"/>
                    <a:pt x="217336" y="2200860"/>
                    <a:pt x="217635" y="2202053"/>
                  </a:cubicBezTo>
                  <a:cubicBezTo>
                    <a:pt x="218678" y="2206523"/>
                    <a:pt x="219125" y="2210992"/>
                    <a:pt x="219125" y="2215612"/>
                  </a:cubicBezTo>
                  <a:lnTo>
                    <a:pt x="219125" y="2242405"/>
                  </a:lnTo>
                  <a:lnTo>
                    <a:pt x="219125" y="2242420"/>
                  </a:lnTo>
                  <a:lnTo>
                    <a:pt x="219125" y="2242437"/>
                  </a:lnTo>
                  <a:lnTo>
                    <a:pt x="242372" y="2242437"/>
                  </a:lnTo>
                  <a:lnTo>
                    <a:pt x="242370" y="2242420"/>
                  </a:lnTo>
                  <a:lnTo>
                    <a:pt x="242368" y="2242405"/>
                  </a:lnTo>
                  <a:lnTo>
                    <a:pt x="241775" y="2238115"/>
                  </a:lnTo>
                  <a:lnTo>
                    <a:pt x="241775" y="2238098"/>
                  </a:lnTo>
                  <a:lnTo>
                    <a:pt x="241775" y="2238085"/>
                  </a:lnTo>
                  <a:lnTo>
                    <a:pt x="241775" y="2146022"/>
                  </a:lnTo>
                  <a:cubicBezTo>
                    <a:pt x="241775" y="2135739"/>
                    <a:pt x="247588" y="2126501"/>
                    <a:pt x="256380" y="2121881"/>
                  </a:cubicBezTo>
                  <a:lnTo>
                    <a:pt x="256375" y="2121872"/>
                  </a:lnTo>
                  <a:lnTo>
                    <a:pt x="256370" y="2121861"/>
                  </a:lnTo>
                  <a:lnTo>
                    <a:pt x="252951" y="2114729"/>
                  </a:lnTo>
                  <a:lnTo>
                    <a:pt x="252951" y="2114714"/>
                  </a:lnTo>
                  <a:lnTo>
                    <a:pt x="252951" y="2114698"/>
                  </a:lnTo>
                  <a:lnTo>
                    <a:pt x="252951" y="2102211"/>
                  </a:lnTo>
                  <a:cubicBezTo>
                    <a:pt x="252951" y="2097293"/>
                    <a:pt x="256975" y="2093270"/>
                    <a:pt x="261744" y="2093270"/>
                  </a:cubicBezTo>
                  <a:lnTo>
                    <a:pt x="309429" y="2093270"/>
                  </a:lnTo>
                  <a:cubicBezTo>
                    <a:pt x="310324" y="2093270"/>
                    <a:pt x="311367" y="2093419"/>
                    <a:pt x="312111" y="2093717"/>
                  </a:cubicBezTo>
                  <a:cubicBezTo>
                    <a:pt x="315093" y="2094611"/>
                    <a:pt x="317327" y="2096995"/>
                    <a:pt x="318073" y="2099975"/>
                  </a:cubicBezTo>
                  <a:cubicBezTo>
                    <a:pt x="318222" y="2100720"/>
                    <a:pt x="318371" y="2101466"/>
                    <a:pt x="318371" y="2102211"/>
                  </a:cubicBezTo>
                  <a:lnTo>
                    <a:pt x="318371" y="2114698"/>
                  </a:lnTo>
                  <a:lnTo>
                    <a:pt x="318371" y="2114714"/>
                  </a:lnTo>
                  <a:lnTo>
                    <a:pt x="318371" y="2114729"/>
                  </a:lnTo>
                  <a:cubicBezTo>
                    <a:pt x="318371" y="2115920"/>
                    <a:pt x="318073" y="2117112"/>
                    <a:pt x="317625" y="2118305"/>
                  </a:cubicBezTo>
                  <a:cubicBezTo>
                    <a:pt x="317476" y="2118454"/>
                    <a:pt x="317327" y="2118752"/>
                    <a:pt x="317178" y="2119051"/>
                  </a:cubicBezTo>
                  <a:lnTo>
                    <a:pt x="314809" y="2121863"/>
                  </a:lnTo>
                  <a:lnTo>
                    <a:pt x="314801" y="2121872"/>
                  </a:lnTo>
                  <a:lnTo>
                    <a:pt x="314794" y="2121881"/>
                  </a:lnTo>
                  <a:cubicBezTo>
                    <a:pt x="316136" y="2122627"/>
                    <a:pt x="317476" y="2123519"/>
                    <a:pt x="318669" y="2124563"/>
                  </a:cubicBezTo>
                  <a:cubicBezTo>
                    <a:pt x="321201" y="2126352"/>
                    <a:pt x="323289" y="2128586"/>
                    <a:pt x="324927" y="2131268"/>
                  </a:cubicBezTo>
                  <a:cubicBezTo>
                    <a:pt x="324927" y="2131417"/>
                    <a:pt x="325076" y="2131417"/>
                    <a:pt x="325076" y="2131566"/>
                  </a:cubicBezTo>
                  <a:lnTo>
                    <a:pt x="325225" y="2131717"/>
                  </a:lnTo>
                  <a:cubicBezTo>
                    <a:pt x="325374" y="2131717"/>
                    <a:pt x="325374" y="2131865"/>
                    <a:pt x="325374" y="2131865"/>
                  </a:cubicBezTo>
                  <a:cubicBezTo>
                    <a:pt x="327610" y="2135443"/>
                    <a:pt x="328950" y="2139464"/>
                    <a:pt x="329248" y="2143786"/>
                  </a:cubicBezTo>
                  <a:cubicBezTo>
                    <a:pt x="329398" y="2144531"/>
                    <a:pt x="329398" y="2145277"/>
                    <a:pt x="329398" y="2146022"/>
                  </a:cubicBezTo>
                  <a:lnTo>
                    <a:pt x="329398" y="2238085"/>
                  </a:lnTo>
                  <a:lnTo>
                    <a:pt x="329398" y="2238098"/>
                  </a:lnTo>
                  <a:lnTo>
                    <a:pt x="329398" y="2238115"/>
                  </a:lnTo>
                  <a:lnTo>
                    <a:pt x="328805" y="2242405"/>
                  </a:lnTo>
                  <a:lnTo>
                    <a:pt x="328803" y="2242420"/>
                  </a:lnTo>
                  <a:lnTo>
                    <a:pt x="328801" y="2242437"/>
                  </a:lnTo>
                  <a:lnTo>
                    <a:pt x="333121" y="2242437"/>
                  </a:lnTo>
                  <a:cubicBezTo>
                    <a:pt x="333270" y="2243478"/>
                    <a:pt x="333717" y="2244522"/>
                    <a:pt x="334164" y="2245416"/>
                  </a:cubicBezTo>
                  <a:cubicBezTo>
                    <a:pt x="334761" y="2246756"/>
                    <a:pt x="335506" y="2247949"/>
                    <a:pt x="336399" y="2248993"/>
                  </a:cubicBezTo>
                  <a:cubicBezTo>
                    <a:pt x="335953" y="2250036"/>
                    <a:pt x="335357" y="2250931"/>
                    <a:pt x="334612" y="2251674"/>
                  </a:cubicBezTo>
                  <a:lnTo>
                    <a:pt x="331512" y="2254774"/>
                  </a:lnTo>
                  <a:lnTo>
                    <a:pt x="314571" y="2254774"/>
                  </a:lnTo>
                  <a:lnTo>
                    <a:pt x="322392" y="2251823"/>
                  </a:lnTo>
                  <a:cubicBezTo>
                    <a:pt x="322392" y="2251674"/>
                    <a:pt x="322541" y="2251674"/>
                    <a:pt x="322541" y="2251674"/>
                  </a:cubicBezTo>
                  <a:cubicBezTo>
                    <a:pt x="324776" y="2250036"/>
                    <a:pt x="326565" y="2247949"/>
                    <a:pt x="327608" y="2245416"/>
                  </a:cubicBezTo>
                  <a:cubicBezTo>
                    <a:pt x="328205" y="2244522"/>
                    <a:pt x="328501" y="2243478"/>
                    <a:pt x="328799" y="2242437"/>
                  </a:cubicBezTo>
                  <a:lnTo>
                    <a:pt x="328788" y="2242437"/>
                  </a:lnTo>
                  <a:lnTo>
                    <a:pt x="312707" y="2242437"/>
                  </a:lnTo>
                  <a:lnTo>
                    <a:pt x="312739" y="2242405"/>
                  </a:lnTo>
                  <a:lnTo>
                    <a:pt x="317029" y="2238115"/>
                  </a:lnTo>
                  <a:lnTo>
                    <a:pt x="317029" y="2238098"/>
                  </a:lnTo>
                  <a:lnTo>
                    <a:pt x="312722" y="2242405"/>
                  </a:lnTo>
                  <a:lnTo>
                    <a:pt x="317029" y="2238085"/>
                  </a:lnTo>
                  <a:cubicBezTo>
                    <a:pt x="317029" y="2240469"/>
                    <a:pt x="315242" y="2242405"/>
                    <a:pt x="312707" y="2242405"/>
                  </a:cubicBezTo>
                  <a:cubicBezTo>
                    <a:pt x="315242" y="2242405"/>
                    <a:pt x="317029" y="2240469"/>
                    <a:pt x="317029" y="2238069"/>
                  </a:cubicBezTo>
                  <a:lnTo>
                    <a:pt x="317029" y="2146022"/>
                  </a:lnTo>
                  <a:cubicBezTo>
                    <a:pt x="317029" y="2139315"/>
                    <a:pt x="312707" y="2133504"/>
                    <a:pt x="306300" y="2131566"/>
                  </a:cubicBezTo>
                  <a:lnTo>
                    <a:pt x="304660" y="2130823"/>
                  </a:lnTo>
                  <a:cubicBezTo>
                    <a:pt x="301979" y="2129183"/>
                    <a:pt x="299744" y="2127096"/>
                    <a:pt x="298104" y="2124563"/>
                  </a:cubicBezTo>
                  <a:cubicBezTo>
                    <a:pt x="297806" y="2124265"/>
                    <a:pt x="297508" y="2123967"/>
                    <a:pt x="297359" y="2123668"/>
                  </a:cubicBezTo>
                  <a:lnTo>
                    <a:pt x="273963" y="2123668"/>
                  </a:lnTo>
                  <a:cubicBezTo>
                    <a:pt x="273814" y="2123967"/>
                    <a:pt x="273516" y="2124265"/>
                    <a:pt x="273218" y="2124563"/>
                  </a:cubicBezTo>
                  <a:cubicBezTo>
                    <a:pt x="273069" y="2124861"/>
                    <a:pt x="272772" y="2125159"/>
                    <a:pt x="272472" y="2125458"/>
                  </a:cubicBezTo>
                  <a:cubicBezTo>
                    <a:pt x="270834" y="2127543"/>
                    <a:pt x="268896" y="2129332"/>
                    <a:pt x="266662" y="2130823"/>
                  </a:cubicBezTo>
                  <a:lnTo>
                    <a:pt x="265022" y="2131566"/>
                  </a:lnTo>
                  <a:cubicBezTo>
                    <a:pt x="263086" y="2132163"/>
                    <a:pt x="261297" y="2133057"/>
                    <a:pt x="259808" y="2134250"/>
                  </a:cubicBezTo>
                  <a:cubicBezTo>
                    <a:pt x="256231" y="2137081"/>
                    <a:pt x="253995" y="2141253"/>
                    <a:pt x="253995" y="2146022"/>
                  </a:cubicBezTo>
                  <a:lnTo>
                    <a:pt x="253995" y="2238085"/>
                  </a:lnTo>
                  <a:cubicBezTo>
                    <a:pt x="253995" y="2239276"/>
                    <a:pt x="254591" y="2240484"/>
                    <a:pt x="255486" y="2241378"/>
                  </a:cubicBezTo>
                  <a:cubicBezTo>
                    <a:pt x="254591" y="2240484"/>
                    <a:pt x="253995" y="2239291"/>
                    <a:pt x="253995" y="2238098"/>
                  </a:cubicBezTo>
                  <a:lnTo>
                    <a:pt x="253995" y="2238115"/>
                  </a:lnTo>
                  <a:cubicBezTo>
                    <a:pt x="253995" y="2239306"/>
                    <a:pt x="254591" y="2240498"/>
                    <a:pt x="255486" y="2241393"/>
                  </a:cubicBezTo>
                  <a:lnTo>
                    <a:pt x="258375" y="2242405"/>
                  </a:lnTo>
                  <a:lnTo>
                    <a:pt x="258466" y="2242437"/>
                  </a:lnTo>
                  <a:lnTo>
                    <a:pt x="242372" y="2242437"/>
                  </a:lnTo>
                  <a:cubicBezTo>
                    <a:pt x="242670" y="2243478"/>
                    <a:pt x="242968" y="2244522"/>
                    <a:pt x="243565" y="2245416"/>
                  </a:cubicBezTo>
                  <a:cubicBezTo>
                    <a:pt x="244606" y="2247949"/>
                    <a:pt x="246395" y="2250036"/>
                    <a:pt x="248632" y="2251674"/>
                  </a:cubicBezTo>
                  <a:lnTo>
                    <a:pt x="256013" y="2254774"/>
                  </a:lnTo>
                  <a:lnTo>
                    <a:pt x="219125" y="2254774"/>
                  </a:lnTo>
                  <a:lnTo>
                    <a:pt x="219125" y="2254789"/>
                  </a:lnTo>
                  <a:lnTo>
                    <a:pt x="256049" y="2254789"/>
                  </a:lnTo>
                  <a:lnTo>
                    <a:pt x="256082" y="2254803"/>
                  </a:lnTo>
                  <a:lnTo>
                    <a:pt x="219125" y="2254803"/>
                  </a:lnTo>
                  <a:lnTo>
                    <a:pt x="219125" y="2313188"/>
                  </a:lnTo>
                  <a:lnTo>
                    <a:pt x="219125" y="2313205"/>
                  </a:lnTo>
                  <a:lnTo>
                    <a:pt x="219125" y="2313219"/>
                  </a:lnTo>
                  <a:lnTo>
                    <a:pt x="219871" y="2313219"/>
                  </a:lnTo>
                  <a:lnTo>
                    <a:pt x="219871" y="2317510"/>
                  </a:lnTo>
                  <a:lnTo>
                    <a:pt x="213611" y="2317510"/>
                  </a:lnTo>
                  <a:lnTo>
                    <a:pt x="213611" y="2317526"/>
                  </a:lnTo>
                  <a:lnTo>
                    <a:pt x="219871" y="2317526"/>
                  </a:lnTo>
                  <a:lnTo>
                    <a:pt x="219871" y="2325558"/>
                  </a:lnTo>
                  <a:lnTo>
                    <a:pt x="219125" y="2325558"/>
                  </a:lnTo>
                  <a:lnTo>
                    <a:pt x="219125" y="2325571"/>
                  </a:lnTo>
                  <a:lnTo>
                    <a:pt x="219871" y="2325571"/>
                  </a:lnTo>
                  <a:lnTo>
                    <a:pt x="219871" y="2325588"/>
                  </a:lnTo>
                  <a:lnTo>
                    <a:pt x="219125" y="2325588"/>
                  </a:lnTo>
                  <a:lnTo>
                    <a:pt x="219125" y="2428082"/>
                  </a:lnTo>
                  <a:lnTo>
                    <a:pt x="431324" y="2428082"/>
                  </a:lnTo>
                  <a:lnTo>
                    <a:pt x="431324" y="2428096"/>
                  </a:lnTo>
                  <a:lnTo>
                    <a:pt x="219125" y="2428096"/>
                  </a:lnTo>
                  <a:lnTo>
                    <a:pt x="219125" y="2428111"/>
                  </a:lnTo>
                  <a:lnTo>
                    <a:pt x="226129" y="2428111"/>
                  </a:lnTo>
                  <a:lnTo>
                    <a:pt x="226129" y="2440299"/>
                  </a:lnTo>
                  <a:lnTo>
                    <a:pt x="219125" y="2440299"/>
                  </a:lnTo>
                  <a:lnTo>
                    <a:pt x="219125" y="2440316"/>
                  </a:lnTo>
                  <a:lnTo>
                    <a:pt x="226129" y="2440316"/>
                  </a:lnTo>
                  <a:lnTo>
                    <a:pt x="226129" y="2440331"/>
                  </a:lnTo>
                  <a:lnTo>
                    <a:pt x="219125" y="2440331"/>
                  </a:lnTo>
                  <a:lnTo>
                    <a:pt x="219125" y="2475171"/>
                  </a:lnTo>
                  <a:cubicBezTo>
                    <a:pt x="219125" y="2484261"/>
                    <a:pt x="215698" y="2492456"/>
                    <a:pt x="210184" y="2498864"/>
                  </a:cubicBezTo>
                  <a:lnTo>
                    <a:pt x="210186" y="2498864"/>
                  </a:lnTo>
                  <a:lnTo>
                    <a:pt x="219121" y="2475185"/>
                  </a:lnTo>
                  <a:lnTo>
                    <a:pt x="219121" y="2475200"/>
                  </a:lnTo>
                  <a:lnTo>
                    <a:pt x="210191" y="2498864"/>
                  </a:lnTo>
                  <a:lnTo>
                    <a:pt x="210190" y="2498864"/>
                  </a:lnTo>
                  <a:lnTo>
                    <a:pt x="210184" y="2498879"/>
                  </a:lnTo>
                  <a:lnTo>
                    <a:pt x="210190" y="2498879"/>
                  </a:lnTo>
                  <a:lnTo>
                    <a:pt x="210184" y="2498894"/>
                  </a:lnTo>
                  <a:lnTo>
                    <a:pt x="619981" y="2498894"/>
                  </a:lnTo>
                  <a:lnTo>
                    <a:pt x="619981" y="2498879"/>
                  </a:lnTo>
                  <a:lnTo>
                    <a:pt x="210190" y="2498879"/>
                  </a:lnTo>
                  <a:lnTo>
                    <a:pt x="210195" y="2498864"/>
                  </a:lnTo>
                  <a:lnTo>
                    <a:pt x="619981" y="2498864"/>
                  </a:lnTo>
                  <a:lnTo>
                    <a:pt x="619981" y="2254803"/>
                  </a:lnTo>
                  <a:lnTo>
                    <a:pt x="588539" y="2254803"/>
                  </a:lnTo>
                  <a:lnTo>
                    <a:pt x="588570" y="2254789"/>
                  </a:lnTo>
                  <a:lnTo>
                    <a:pt x="619981" y="2254789"/>
                  </a:lnTo>
                  <a:lnTo>
                    <a:pt x="619981" y="2254774"/>
                  </a:lnTo>
                  <a:lnTo>
                    <a:pt x="588609" y="2254774"/>
                  </a:lnTo>
                  <a:lnTo>
                    <a:pt x="588603" y="2254774"/>
                  </a:lnTo>
                  <a:lnTo>
                    <a:pt x="588545" y="2254774"/>
                  </a:lnTo>
                  <a:lnTo>
                    <a:pt x="588226" y="2254803"/>
                  </a:lnTo>
                  <a:lnTo>
                    <a:pt x="588216" y="2254803"/>
                  </a:lnTo>
                  <a:lnTo>
                    <a:pt x="585257" y="2255072"/>
                  </a:lnTo>
                  <a:lnTo>
                    <a:pt x="585267" y="2255072"/>
                  </a:lnTo>
                  <a:lnTo>
                    <a:pt x="588226" y="2254803"/>
                  </a:lnTo>
                  <a:lnTo>
                    <a:pt x="588381" y="2254803"/>
                  </a:lnTo>
                  <a:lnTo>
                    <a:pt x="588390" y="2254803"/>
                  </a:lnTo>
                  <a:lnTo>
                    <a:pt x="588535" y="2254803"/>
                  </a:lnTo>
                  <a:cubicBezTo>
                    <a:pt x="587492" y="2254952"/>
                    <a:pt x="586448" y="2255102"/>
                    <a:pt x="585257" y="2255102"/>
                  </a:cubicBezTo>
                  <a:lnTo>
                    <a:pt x="531014" y="2255102"/>
                  </a:lnTo>
                  <a:cubicBezTo>
                    <a:pt x="529823" y="2255102"/>
                    <a:pt x="528779" y="2254952"/>
                    <a:pt x="527587" y="2254803"/>
                  </a:cubicBezTo>
                  <a:lnTo>
                    <a:pt x="527748" y="2254803"/>
                  </a:lnTo>
                  <a:lnTo>
                    <a:pt x="531014" y="2255087"/>
                  </a:lnTo>
                  <a:lnTo>
                    <a:pt x="531024" y="2255087"/>
                  </a:lnTo>
                  <a:lnTo>
                    <a:pt x="527758" y="2254803"/>
                  </a:lnTo>
                  <a:lnTo>
                    <a:pt x="527921" y="2254803"/>
                  </a:lnTo>
                  <a:lnTo>
                    <a:pt x="527931" y="2254803"/>
                  </a:lnTo>
                  <a:lnTo>
                    <a:pt x="527770" y="2254789"/>
                  </a:lnTo>
                  <a:lnTo>
                    <a:pt x="527597" y="2254774"/>
                  </a:lnTo>
                  <a:lnTo>
                    <a:pt x="527587" y="2254774"/>
                  </a:lnTo>
                  <a:lnTo>
                    <a:pt x="527553" y="2254774"/>
                  </a:lnTo>
                  <a:lnTo>
                    <a:pt x="527510" y="2254774"/>
                  </a:lnTo>
                  <a:lnTo>
                    <a:pt x="526257" y="2254358"/>
                  </a:lnTo>
                  <a:cubicBezTo>
                    <a:pt x="524319" y="2253911"/>
                    <a:pt x="522529" y="2252867"/>
                    <a:pt x="520891" y="2251674"/>
                  </a:cubicBezTo>
                  <a:lnTo>
                    <a:pt x="520882" y="2251674"/>
                  </a:lnTo>
                  <a:cubicBezTo>
                    <a:pt x="522520" y="2252867"/>
                    <a:pt x="524310" y="2253911"/>
                    <a:pt x="526248" y="2254358"/>
                  </a:cubicBezTo>
                  <a:lnTo>
                    <a:pt x="527501" y="2254774"/>
                  </a:lnTo>
                  <a:lnTo>
                    <a:pt x="516449" y="2254774"/>
                  </a:lnTo>
                  <a:lnTo>
                    <a:pt x="516440" y="2254774"/>
                  </a:lnTo>
                  <a:lnTo>
                    <a:pt x="496153" y="2254774"/>
                  </a:lnTo>
                  <a:lnTo>
                    <a:pt x="495837" y="2254803"/>
                  </a:lnTo>
                  <a:lnTo>
                    <a:pt x="495976" y="2254803"/>
                  </a:lnTo>
                  <a:lnTo>
                    <a:pt x="495985" y="2254803"/>
                  </a:lnTo>
                  <a:lnTo>
                    <a:pt x="496144" y="2254803"/>
                  </a:lnTo>
                  <a:cubicBezTo>
                    <a:pt x="495548" y="2254952"/>
                    <a:pt x="494954" y="2254952"/>
                    <a:pt x="494357" y="2254952"/>
                  </a:cubicBezTo>
                  <a:lnTo>
                    <a:pt x="440114" y="2254952"/>
                  </a:lnTo>
                  <a:cubicBezTo>
                    <a:pt x="439519" y="2254952"/>
                    <a:pt x="438923" y="2254952"/>
                    <a:pt x="438476" y="2254803"/>
                  </a:cubicBezTo>
                  <a:lnTo>
                    <a:pt x="438630" y="2254803"/>
                  </a:lnTo>
                  <a:lnTo>
                    <a:pt x="440114" y="2254938"/>
                  </a:lnTo>
                  <a:lnTo>
                    <a:pt x="440025" y="2254929"/>
                  </a:lnTo>
                  <a:lnTo>
                    <a:pt x="438639" y="2254803"/>
                  </a:lnTo>
                  <a:lnTo>
                    <a:pt x="438766" y="2254803"/>
                  </a:lnTo>
                  <a:lnTo>
                    <a:pt x="438775" y="2254803"/>
                  </a:lnTo>
                  <a:lnTo>
                    <a:pt x="438775" y="2254803"/>
                  </a:lnTo>
                  <a:lnTo>
                    <a:pt x="438485" y="2254774"/>
                  </a:lnTo>
                  <a:lnTo>
                    <a:pt x="406958" y="2254774"/>
                  </a:lnTo>
                  <a:lnTo>
                    <a:pt x="406894" y="2254774"/>
                  </a:lnTo>
                  <a:lnTo>
                    <a:pt x="406590" y="2254803"/>
                  </a:lnTo>
                  <a:lnTo>
                    <a:pt x="406730" y="2254803"/>
                  </a:lnTo>
                  <a:lnTo>
                    <a:pt x="406739" y="2254803"/>
                  </a:lnTo>
                  <a:lnTo>
                    <a:pt x="406884" y="2254803"/>
                  </a:lnTo>
                  <a:cubicBezTo>
                    <a:pt x="405841" y="2254952"/>
                    <a:pt x="404797" y="2255102"/>
                    <a:pt x="403606" y="2255102"/>
                  </a:cubicBezTo>
                  <a:lnTo>
                    <a:pt x="348766" y="2255102"/>
                  </a:lnTo>
                  <a:cubicBezTo>
                    <a:pt x="347872" y="2255102"/>
                    <a:pt x="346830" y="2254952"/>
                    <a:pt x="345936" y="2254803"/>
                  </a:cubicBezTo>
                  <a:lnTo>
                    <a:pt x="346069" y="2254803"/>
                  </a:lnTo>
                  <a:lnTo>
                    <a:pt x="348766" y="2255087"/>
                  </a:lnTo>
                  <a:lnTo>
                    <a:pt x="348588" y="2255068"/>
                  </a:lnTo>
                  <a:lnTo>
                    <a:pt x="346078" y="2254803"/>
                  </a:lnTo>
                  <a:lnTo>
                    <a:pt x="346198" y="2254803"/>
                  </a:lnTo>
                  <a:lnTo>
                    <a:pt x="346207" y="2254803"/>
                  </a:lnTo>
                  <a:lnTo>
                    <a:pt x="346207" y="2254803"/>
                  </a:lnTo>
                  <a:lnTo>
                    <a:pt x="345945" y="2254774"/>
                  </a:lnTo>
                  <a:lnTo>
                    <a:pt x="331521" y="2254774"/>
                  </a:lnTo>
                  <a:lnTo>
                    <a:pt x="334621" y="2251674"/>
                  </a:lnTo>
                  <a:cubicBezTo>
                    <a:pt x="335365" y="2250931"/>
                    <a:pt x="335961" y="2250036"/>
                    <a:pt x="336407" y="2248993"/>
                  </a:cubicBezTo>
                  <a:cubicBezTo>
                    <a:pt x="335514" y="2247949"/>
                    <a:pt x="334770" y="2246756"/>
                    <a:pt x="334172" y="2245416"/>
                  </a:cubicBezTo>
                  <a:cubicBezTo>
                    <a:pt x="333726" y="2244522"/>
                    <a:pt x="333278" y="2243478"/>
                    <a:pt x="333129" y="2242437"/>
                  </a:cubicBezTo>
                  <a:lnTo>
                    <a:pt x="333123" y="2242437"/>
                  </a:lnTo>
                  <a:lnTo>
                    <a:pt x="333121" y="2242420"/>
                  </a:lnTo>
                  <a:lnTo>
                    <a:pt x="333118" y="2242405"/>
                  </a:lnTo>
                  <a:lnTo>
                    <a:pt x="332526" y="2238264"/>
                  </a:lnTo>
                  <a:lnTo>
                    <a:pt x="332526" y="2238249"/>
                  </a:lnTo>
                  <a:lnTo>
                    <a:pt x="332526" y="2238233"/>
                  </a:lnTo>
                  <a:lnTo>
                    <a:pt x="332526" y="2146320"/>
                  </a:lnTo>
                  <a:cubicBezTo>
                    <a:pt x="332526" y="2144084"/>
                    <a:pt x="332825" y="2141701"/>
                    <a:pt x="333421" y="2139615"/>
                  </a:cubicBezTo>
                  <a:cubicBezTo>
                    <a:pt x="333868" y="2137826"/>
                    <a:pt x="334465" y="2136037"/>
                    <a:pt x="335210" y="2134399"/>
                  </a:cubicBezTo>
                  <a:cubicBezTo>
                    <a:pt x="337743" y="2129183"/>
                    <a:pt x="341915" y="2124712"/>
                    <a:pt x="347131" y="2122030"/>
                  </a:cubicBezTo>
                  <a:lnTo>
                    <a:pt x="347126" y="2122021"/>
                  </a:lnTo>
                  <a:lnTo>
                    <a:pt x="347122" y="2122011"/>
                  </a:lnTo>
                  <a:lnTo>
                    <a:pt x="343702" y="2115027"/>
                  </a:lnTo>
                  <a:lnTo>
                    <a:pt x="343702" y="2115012"/>
                  </a:lnTo>
                  <a:lnTo>
                    <a:pt x="343702" y="2114996"/>
                  </a:lnTo>
                  <a:lnTo>
                    <a:pt x="343702" y="2102360"/>
                  </a:lnTo>
                  <a:cubicBezTo>
                    <a:pt x="343702" y="2097591"/>
                    <a:pt x="347728" y="2093568"/>
                    <a:pt x="352644" y="2093568"/>
                  </a:cubicBezTo>
                  <a:lnTo>
                    <a:pt x="400329" y="2093568"/>
                  </a:lnTo>
                  <a:cubicBezTo>
                    <a:pt x="400926" y="2093568"/>
                    <a:pt x="401522" y="2093568"/>
                    <a:pt x="402118" y="2093717"/>
                  </a:cubicBezTo>
                  <a:cubicBezTo>
                    <a:pt x="405247" y="2094462"/>
                    <a:pt x="407931" y="2096846"/>
                    <a:pt x="408824" y="2099975"/>
                  </a:cubicBezTo>
                  <a:cubicBezTo>
                    <a:pt x="408973" y="2100720"/>
                    <a:pt x="409122" y="2101615"/>
                    <a:pt x="409122" y="2102360"/>
                  </a:cubicBezTo>
                  <a:lnTo>
                    <a:pt x="409122" y="2114996"/>
                  </a:lnTo>
                  <a:lnTo>
                    <a:pt x="409122" y="2115012"/>
                  </a:lnTo>
                  <a:lnTo>
                    <a:pt x="409122" y="2115027"/>
                  </a:lnTo>
                  <a:cubicBezTo>
                    <a:pt x="409122" y="2115920"/>
                    <a:pt x="408973" y="2116814"/>
                    <a:pt x="408674" y="2117560"/>
                  </a:cubicBezTo>
                  <a:cubicBezTo>
                    <a:pt x="408674" y="2117858"/>
                    <a:pt x="408525" y="2118007"/>
                    <a:pt x="408525" y="2118305"/>
                  </a:cubicBezTo>
                  <a:lnTo>
                    <a:pt x="405710" y="2122011"/>
                  </a:lnTo>
                  <a:lnTo>
                    <a:pt x="405702" y="2122021"/>
                  </a:lnTo>
                  <a:lnTo>
                    <a:pt x="405695" y="2122030"/>
                  </a:lnTo>
                  <a:cubicBezTo>
                    <a:pt x="407036" y="2122776"/>
                    <a:pt x="408376" y="2123668"/>
                    <a:pt x="409569" y="2124563"/>
                  </a:cubicBezTo>
                  <a:cubicBezTo>
                    <a:pt x="411358" y="2125905"/>
                    <a:pt x="412847" y="2127396"/>
                    <a:pt x="414189" y="2129034"/>
                  </a:cubicBezTo>
                  <a:cubicBezTo>
                    <a:pt x="418063" y="2133803"/>
                    <a:pt x="420298" y="2139911"/>
                    <a:pt x="420298" y="2146320"/>
                  </a:cubicBezTo>
                  <a:lnTo>
                    <a:pt x="420298" y="2238233"/>
                  </a:lnTo>
                  <a:lnTo>
                    <a:pt x="420298" y="2238249"/>
                  </a:lnTo>
                  <a:lnTo>
                    <a:pt x="420298" y="2238264"/>
                  </a:lnTo>
                  <a:lnTo>
                    <a:pt x="419706" y="2242405"/>
                  </a:lnTo>
                  <a:lnTo>
                    <a:pt x="419703" y="2242420"/>
                  </a:lnTo>
                  <a:lnTo>
                    <a:pt x="419701" y="2242437"/>
                  </a:lnTo>
                  <a:lnTo>
                    <a:pt x="419708" y="2242437"/>
                  </a:lnTo>
                  <a:lnTo>
                    <a:pt x="424021" y="2242437"/>
                  </a:lnTo>
                  <a:cubicBezTo>
                    <a:pt x="424021" y="2242733"/>
                    <a:pt x="424170" y="2243180"/>
                    <a:pt x="424319" y="2243478"/>
                  </a:cubicBezTo>
                  <a:cubicBezTo>
                    <a:pt x="424170" y="2244224"/>
                    <a:pt x="424021" y="2244820"/>
                    <a:pt x="423576" y="2245416"/>
                  </a:cubicBezTo>
                  <a:cubicBezTo>
                    <a:pt x="423277" y="2246013"/>
                    <a:pt x="422979" y="2246609"/>
                    <a:pt x="422532" y="2247204"/>
                  </a:cubicBezTo>
                  <a:cubicBezTo>
                    <a:pt x="422383" y="2247651"/>
                    <a:pt x="422085" y="2247949"/>
                    <a:pt x="421637" y="2248396"/>
                  </a:cubicBezTo>
                  <a:cubicBezTo>
                    <a:pt x="421339" y="2248844"/>
                    <a:pt x="420743" y="2249291"/>
                    <a:pt x="420296" y="2249589"/>
                  </a:cubicBezTo>
                  <a:cubicBezTo>
                    <a:pt x="419848" y="2250036"/>
                    <a:pt x="419403" y="2250334"/>
                    <a:pt x="418807" y="2250482"/>
                  </a:cubicBezTo>
                  <a:cubicBezTo>
                    <a:pt x="418508" y="2250631"/>
                    <a:pt x="418210" y="2250780"/>
                    <a:pt x="417912" y="2250931"/>
                  </a:cubicBezTo>
                  <a:cubicBezTo>
                    <a:pt x="417316" y="2251227"/>
                    <a:pt x="416570" y="2251525"/>
                    <a:pt x="415974" y="2251674"/>
                  </a:cubicBezTo>
                  <a:cubicBezTo>
                    <a:pt x="415230" y="2251674"/>
                    <a:pt x="414485" y="2251823"/>
                    <a:pt x="413740" y="2251823"/>
                  </a:cubicBezTo>
                  <a:lnTo>
                    <a:pt x="413748" y="2251823"/>
                  </a:lnTo>
                  <a:cubicBezTo>
                    <a:pt x="414493" y="2251823"/>
                    <a:pt x="415238" y="2251674"/>
                    <a:pt x="415982" y="2251674"/>
                  </a:cubicBezTo>
                  <a:cubicBezTo>
                    <a:pt x="416578" y="2251525"/>
                    <a:pt x="417324" y="2251227"/>
                    <a:pt x="417920" y="2250931"/>
                  </a:cubicBezTo>
                  <a:cubicBezTo>
                    <a:pt x="418218" y="2250780"/>
                    <a:pt x="418516" y="2250631"/>
                    <a:pt x="418816" y="2250482"/>
                  </a:cubicBezTo>
                  <a:cubicBezTo>
                    <a:pt x="419412" y="2250334"/>
                    <a:pt x="419856" y="2250036"/>
                    <a:pt x="420304" y="2249589"/>
                  </a:cubicBezTo>
                  <a:cubicBezTo>
                    <a:pt x="420751" y="2249291"/>
                    <a:pt x="421347" y="2248844"/>
                    <a:pt x="421645" y="2248396"/>
                  </a:cubicBezTo>
                  <a:cubicBezTo>
                    <a:pt x="422093" y="2247949"/>
                    <a:pt x="422392" y="2247651"/>
                    <a:pt x="422540" y="2247204"/>
                  </a:cubicBezTo>
                  <a:cubicBezTo>
                    <a:pt x="422987" y="2246609"/>
                    <a:pt x="423285" y="2246013"/>
                    <a:pt x="423584" y="2245416"/>
                  </a:cubicBezTo>
                  <a:cubicBezTo>
                    <a:pt x="424029" y="2244820"/>
                    <a:pt x="424178" y="2244224"/>
                    <a:pt x="424327" y="2243478"/>
                  </a:cubicBezTo>
                  <a:cubicBezTo>
                    <a:pt x="424178" y="2243180"/>
                    <a:pt x="424029" y="2242733"/>
                    <a:pt x="424029" y="2242437"/>
                  </a:cubicBezTo>
                  <a:lnTo>
                    <a:pt x="424023" y="2242437"/>
                  </a:lnTo>
                  <a:lnTo>
                    <a:pt x="424021" y="2242420"/>
                  </a:lnTo>
                  <a:lnTo>
                    <a:pt x="424019" y="2242405"/>
                  </a:lnTo>
                  <a:lnTo>
                    <a:pt x="423427" y="2238115"/>
                  </a:lnTo>
                  <a:lnTo>
                    <a:pt x="423427" y="2238098"/>
                  </a:lnTo>
                  <a:lnTo>
                    <a:pt x="423427" y="2238085"/>
                  </a:lnTo>
                  <a:lnTo>
                    <a:pt x="423427" y="2146022"/>
                  </a:lnTo>
                  <a:cubicBezTo>
                    <a:pt x="423427" y="2144680"/>
                    <a:pt x="423578" y="2143340"/>
                    <a:pt x="423874" y="2141999"/>
                  </a:cubicBezTo>
                  <a:lnTo>
                    <a:pt x="423874" y="2141984"/>
                  </a:lnTo>
                  <a:lnTo>
                    <a:pt x="423874" y="2141969"/>
                  </a:lnTo>
                  <a:lnTo>
                    <a:pt x="423874" y="2141850"/>
                  </a:lnTo>
                  <a:cubicBezTo>
                    <a:pt x="424172" y="2138721"/>
                    <a:pt x="425216" y="2135739"/>
                    <a:pt x="426856" y="2133057"/>
                  </a:cubicBezTo>
                  <a:cubicBezTo>
                    <a:pt x="429388" y="2128288"/>
                    <a:pt x="433263" y="2124414"/>
                    <a:pt x="438031" y="2121881"/>
                  </a:cubicBezTo>
                  <a:lnTo>
                    <a:pt x="438026" y="2121872"/>
                  </a:lnTo>
                  <a:lnTo>
                    <a:pt x="438022" y="2121862"/>
                  </a:lnTo>
                  <a:lnTo>
                    <a:pt x="434604" y="2114729"/>
                  </a:lnTo>
                  <a:lnTo>
                    <a:pt x="434604" y="2114714"/>
                  </a:lnTo>
                  <a:lnTo>
                    <a:pt x="434604" y="2114698"/>
                  </a:lnTo>
                  <a:lnTo>
                    <a:pt x="434604" y="2102211"/>
                  </a:lnTo>
                  <a:cubicBezTo>
                    <a:pt x="434604" y="2097293"/>
                    <a:pt x="438628" y="2093270"/>
                    <a:pt x="443395" y="2093270"/>
                  </a:cubicBezTo>
                  <a:lnTo>
                    <a:pt x="480918" y="2093270"/>
                  </a:lnTo>
                  <a:lnTo>
                    <a:pt x="480501" y="2093687"/>
                  </a:lnTo>
                  <a:lnTo>
                    <a:pt x="474243" y="2099945"/>
                  </a:lnTo>
                  <a:lnTo>
                    <a:pt x="468579" y="2105609"/>
                  </a:lnTo>
                  <a:lnTo>
                    <a:pt x="468594" y="2105609"/>
                  </a:lnTo>
                  <a:lnTo>
                    <a:pt x="487653" y="2105609"/>
                  </a:lnTo>
                  <a:lnTo>
                    <a:pt x="487653" y="2105624"/>
                  </a:lnTo>
                  <a:lnTo>
                    <a:pt x="487653" y="2105638"/>
                  </a:lnTo>
                  <a:lnTo>
                    <a:pt x="446824" y="2105638"/>
                  </a:lnTo>
                  <a:lnTo>
                    <a:pt x="446824" y="2111270"/>
                  </a:lnTo>
                  <a:lnTo>
                    <a:pt x="446824" y="2111287"/>
                  </a:lnTo>
                  <a:lnTo>
                    <a:pt x="446824" y="2111300"/>
                  </a:lnTo>
                  <a:lnTo>
                    <a:pt x="487653" y="2111300"/>
                  </a:lnTo>
                  <a:lnTo>
                    <a:pt x="487653" y="2111287"/>
                  </a:lnTo>
                  <a:lnTo>
                    <a:pt x="487653" y="2111270"/>
                  </a:lnTo>
                  <a:lnTo>
                    <a:pt x="487653" y="2108902"/>
                  </a:lnTo>
                  <a:lnTo>
                    <a:pt x="487653" y="2108887"/>
                  </a:lnTo>
                  <a:cubicBezTo>
                    <a:pt x="488100" y="2108887"/>
                    <a:pt x="488548" y="2109036"/>
                    <a:pt x="488995" y="2109036"/>
                  </a:cubicBezTo>
                  <a:cubicBezTo>
                    <a:pt x="490039" y="2109185"/>
                    <a:pt x="490784" y="2109334"/>
                    <a:pt x="491378" y="2109632"/>
                  </a:cubicBezTo>
                  <a:cubicBezTo>
                    <a:pt x="491826" y="2109781"/>
                    <a:pt x="491975" y="2110080"/>
                    <a:pt x="492273" y="2110229"/>
                  </a:cubicBezTo>
                  <a:cubicBezTo>
                    <a:pt x="492422" y="2110378"/>
                    <a:pt x="492571" y="2110378"/>
                    <a:pt x="492571" y="2110674"/>
                  </a:cubicBezTo>
                  <a:cubicBezTo>
                    <a:pt x="492720" y="2110825"/>
                    <a:pt x="492720" y="2110972"/>
                    <a:pt x="492720" y="2111121"/>
                  </a:cubicBezTo>
                  <a:cubicBezTo>
                    <a:pt x="492720" y="2111420"/>
                    <a:pt x="492720" y="2111718"/>
                    <a:pt x="492869" y="2112016"/>
                  </a:cubicBezTo>
                  <a:cubicBezTo>
                    <a:pt x="492869" y="2112761"/>
                    <a:pt x="493018" y="2113507"/>
                    <a:pt x="493168" y="2114401"/>
                  </a:cubicBezTo>
                  <a:cubicBezTo>
                    <a:pt x="493466" y="2115592"/>
                    <a:pt x="493913" y="2116934"/>
                    <a:pt x="494509" y="2118276"/>
                  </a:cubicBezTo>
                  <a:lnTo>
                    <a:pt x="494504" y="2118276"/>
                  </a:lnTo>
                  <a:lnTo>
                    <a:pt x="487802" y="2118276"/>
                  </a:lnTo>
                  <a:lnTo>
                    <a:pt x="487807" y="2118290"/>
                  </a:lnTo>
                  <a:lnTo>
                    <a:pt x="487951" y="2118723"/>
                  </a:lnTo>
                  <a:lnTo>
                    <a:pt x="487951" y="2118738"/>
                  </a:lnTo>
                  <a:lnTo>
                    <a:pt x="487951" y="2118872"/>
                  </a:lnTo>
                  <a:cubicBezTo>
                    <a:pt x="487951" y="2119019"/>
                    <a:pt x="487951" y="2119168"/>
                    <a:pt x="488100" y="2119317"/>
                  </a:cubicBezTo>
                  <a:cubicBezTo>
                    <a:pt x="488250" y="2119914"/>
                    <a:pt x="488548" y="2120361"/>
                    <a:pt x="488846" y="2120957"/>
                  </a:cubicBezTo>
                  <a:cubicBezTo>
                    <a:pt x="489144" y="2122150"/>
                    <a:pt x="489889" y="2123341"/>
                    <a:pt x="490635" y="2124534"/>
                  </a:cubicBezTo>
                  <a:lnTo>
                    <a:pt x="490628" y="2124534"/>
                  </a:lnTo>
                  <a:lnTo>
                    <a:pt x="479755" y="2124534"/>
                  </a:lnTo>
                  <a:cubicBezTo>
                    <a:pt x="479457" y="2124235"/>
                    <a:pt x="479161" y="2123937"/>
                    <a:pt x="479012" y="2123639"/>
                  </a:cubicBezTo>
                  <a:lnTo>
                    <a:pt x="455614" y="2123639"/>
                  </a:lnTo>
                  <a:cubicBezTo>
                    <a:pt x="455318" y="2123937"/>
                    <a:pt x="455169" y="2124235"/>
                    <a:pt x="454871" y="2124534"/>
                  </a:cubicBezTo>
                  <a:cubicBezTo>
                    <a:pt x="453529" y="2126323"/>
                    <a:pt x="451889" y="2128110"/>
                    <a:pt x="450102" y="2129302"/>
                  </a:cubicBezTo>
                  <a:cubicBezTo>
                    <a:pt x="449953" y="2129615"/>
                    <a:pt x="449804" y="2129764"/>
                    <a:pt x="449655" y="2129615"/>
                  </a:cubicBezTo>
                  <a:cubicBezTo>
                    <a:pt x="449804" y="2129764"/>
                    <a:pt x="449953" y="2129615"/>
                    <a:pt x="450102" y="2129317"/>
                  </a:cubicBezTo>
                  <a:cubicBezTo>
                    <a:pt x="451889" y="2128125"/>
                    <a:pt x="453529" y="2126337"/>
                    <a:pt x="454871" y="2124548"/>
                  </a:cubicBezTo>
                  <a:cubicBezTo>
                    <a:pt x="455169" y="2124250"/>
                    <a:pt x="455318" y="2123952"/>
                    <a:pt x="455614" y="2123654"/>
                  </a:cubicBezTo>
                  <a:lnTo>
                    <a:pt x="479012" y="2123654"/>
                  </a:lnTo>
                  <a:cubicBezTo>
                    <a:pt x="479161" y="2123952"/>
                    <a:pt x="479457" y="2124250"/>
                    <a:pt x="479755" y="2124548"/>
                  </a:cubicBezTo>
                  <a:cubicBezTo>
                    <a:pt x="481544" y="2127083"/>
                    <a:pt x="483630" y="2129168"/>
                    <a:pt x="486313" y="2130808"/>
                  </a:cubicBezTo>
                  <a:lnTo>
                    <a:pt x="487951" y="2131552"/>
                  </a:lnTo>
                  <a:cubicBezTo>
                    <a:pt x="494360" y="2133490"/>
                    <a:pt x="498682" y="2139300"/>
                    <a:pt x="498682" y="2146007"/>
                  </a:cubicBezTo>
                  <a:lnTo>
                    <a:pt x="498682" y="2146022"/>
                  </a:lnTo>
                  <a:cubicBezTo>
                    <a:pt x="498682" y="2139315"/>
                    <a:pt x="494360" y="2133504"/>
                    <a:pt x="487951" y="2131566"/>
                  </a:cubicBezTo>
                  <a:lnTo>
                    <a:pt x="486313" y="2130823"/>
                  </a:lnTo>
                  <a:cubicBezTo>
                    <a:pt x="483630" y="2129183"/>
                    <a:pt x="481544" y="2127096"/>
                    <a:pt x="479755" y="2124563"/>
                  </a:cubicBezTo>
                  <a:cubicBezTo>
                    <a:pt x="479457" y="2124265"/>
                    <a:pt x="479161" y="2123967"/>
                    <a:pt x="479012" y="2123668"/>
                  </a:cubicBezTo>
                  <a:lnTo>
                    <a:pt x="455614" y="2123668"/>
                  </a:lnTo>
                  <a:cubicBezTo>
                    <a:pt x="455318" y="2123967"/>
                    <a:pt x="455169" y="2124265"/>
                    <a:pt x="454871" y="2124563"/>
                  </a:cubicBezTo>
                  <a:cubicBezTo>
                    <a:pt x="453529" y="2126352"/>
                    <a:pt x="451889" y="2128139"/>
                    <a:pt x="450102" y="2129332"/>
                  </a:cubicBezTo>
                  <a:cubicBezTo>
                    <a:pt x="449953" y="2129630"/>
                    <a:pt x="449804" y="2129779"/>
                    <a:pt x="449655" y="2129630"/>
                  </a:cubicBezTo>
                  <a:cubicBezTo>
                    <a:pt x="449207" y="2130226"/>
                    <a:pt x="448760" y="2130525"/>
                    <a:pt x="448313" y="2130823"/>
                  </a:cubicBezTo>
                  <a:lnTo>
                    <a:pt x="448015" y="2130972"/>
                  </a:lnTo>
                  <a:lnTo>
                    <a:pt x="447866" y="2130972"/>
                  </a:lnTo>
                  <a:lnTo>
                    <a:pt x="446675" y="2131566"/>
                  </a:lnTo>
                  <a:cubicBezTo>
                    <a:pt x="440117" y="2133504"/>
                    <a:pt x="435646" y="2139315"/>
                    <a:pt x="435646" y="2146022"/>
                  </a:cubicBezTo>
                  <a:lnTo>
                    <a:pt x="435646" y="2238069"/>
                  </a:lnTo>
                  <a:cubicBezTo>
                    <a:pt x="435646" y="2240469"/>
                    <a:pt x="437733" y="2242405"/>
                    <a:pt x="440117" y="2242405"/>
                  </a:cubicBezTo>
                  <a:lnTo>
                    <a:pt x="494358" y="2242405"/>
                  </a:lnTo>
                  <a:lnTo>
                    <a:pt x="494360" y="2242405"/>
                  </a:lnTo>
                  <a:lnTo>
                    <a:pt x="494373" y="2242405"/>
                  </a:lnTo>
                  <a:lnTo>
                    <a:pt x="498680" y="2238098"/>
                  </a:lnTo>
                  <a:lnTo>
                    <a:pt x="498680" y="2238115"/>
                  </a:lnTo>
                  <a:lnTo>
                    <a:pt x="494390" y="2242405"/>
                  </a:lnTo>
                  <a:lnTo>
                    <a:pt x="494398" y="2242405"/>
                  </a:lnTo>
                  <a:lnTo>
                    <a:pt x="494383" y="2242420"/>
                  </a:lnTo>
                  <a:lnTo>
                    <a:pt x="494366" y="2242437"/>
                  </a:lnTo>
                  <a:lnTo>
                    <a:pt x="510443" y="2242437"/>
                  </a:lnTo>
                  <a:lnTo>
                    <a:pt x="510447" y="2242437"/>
                  </a:lnTo>
                  <a:lnTo>
                    <a:pt x="510451" y="2242437"/>
                  </a:lnTo>
                  <a:lnTo>
                    <a:pt x="510452" y="2242437"/>
                  </a:lnTo>
                  <a:lnTo>
                    <a:pt x="510311" y="2243002"/>
                  </a:lnTo>
                  <a:lnTo>
                    <a:pt x="510309" y="2243004"/>
                  </a:lnTo>
                  <a:lnTo>
                    <a:pt x="510302" y="2243031"/>
                  </a:lnTo>
                  <a:lnTo>
                    <a:pt x="510153" y="2243180"/>
                  </a:lnTo>
                  <a:cubicBezTo>
                    <a:pt x="510004" y="2244075"/>
                    <a:pt x="509706" y="2244671"/>
                    <a:pt x="509258" y="2245416"/>
                  </a:cubicBezTo>
                  <a:cubicBezTo>
                    <a:pt x="508215" y="2247949"/>
                    <a:pt x="506428" y="2250036"/>
                    <a:pt x="504191" y="2251674"/>
                  </a:cubicBezTo>
                  <a:lnTo>
                    <a:pt x="504071" y="2251794"/>
                  </a:lnTo>
                  <a:lnTo>
                    <a:pt x="504080" y="2251794"/>
                  </a:lnTo>
                  <a:lnTo>
                    <a:pt x="504200" y="2251674"/>
                  </a:lnTo>
                  <a:cubicBezTo>
                    <a:pt x="506437" y="2250036"/>
                    <a:pt x="508224" y="2247949"/>
                    <a:pt x="509267" y="2245416"/>
                  </a:cubicBezTo>
                  <a:cubicBezTo>
                    <a:pt x="509715" y="2244671"/>
                    <a:pt x="510013" y="2244075"/>
                    <a:pt x="510162" y="2243180"/>
                  </a:cubicBezTo>
                  <a:lnTo>
                    <a:pt x="510311" y="2243031"/>
                  </a:lnTo>
                  <a:cubicBezTo>
                    <a:pt x="510460" y="2242882"/>
                    <a:pt x="510460" y="2242584"/>
                    <a:pt x="510460" y="2242437"/>
                  </a:cubicBezTo>
                  <a:lnTo>
                    <a:pt x="514773" y="2242437"/>
                  </a:lnTo>
                  <a:lnTo>
                    <a:pt x="514782" y="2242437"/>
                  </a:lnTo>
                  <a:lnTo>
                    <a:pt x="514784" y="2242437"/>
                  </a:lnTo>
                  <a:lnTo>
                    <a:pt x="529228" y="2242437"/>
                  </a:lnTo>
                  <a:cubicBezTo>
                    <a:pt x="529824" y="2242584"/>
                    <a:pt x="530419" y="2242733"/>
                    <a:pt x="531015" y="2242733"/>
                  </a:cubicBezTo>
                  <a:lnTo>
                    <a:pt x="531025" y="2242733"/>
                  </a:lnTo>
                  <a:cubicBezTo>
                    <a:pt x="530428" y="2242733"/>
                    <a:pt x="529833" y="2242584"/>
                    <a:pt x="529237" y="2242437"/>
                  </a:cubicBezTo>
                  <a:lnTo>
                    <a:pt x="529228" y="2242437"/>
                  </a:lnTo>
                  <a:lnTo>
                    <a:pt x="529207" y="2242405"/>
                  </a:lnTo>
                  <a:lnTo>
                    <a:pt x="526546" y="2238264"/>
                  </a:lnTo>
                  <a:lnTo>
                    <a:pt x="526546" y="2238249"/>
                  </a:lnTo>
                  <a:lnTo>
                    <a:pt x="529218" y="2242405"/>
                  </a:lnTo>
                  <a:lnTo>
                    <a:pt x="529228" y="2242420"/>
                  </a:lnTo>
                  <a:lnTo>
                    <a:pt x="539360" y="2242420"/>
                  </a:lnTo>
                  <a:lnTo>
                    <a:pt x="539360" y="2242437"/>
                  </a:lnTo>
                  <a:lnTo>
                    <a:pt x="539369" y="2242437"/>
                  </a:lnTo>
                  <a:lnTo>
                    <a:pt x="539369" y="2242420"/>
                  </a:lnTo>
                  <a:lnTo>
                    <a:pt x="539361" y="2242420"/>
                  </a:lnTo>
                  <a:lnTo>
                    <a:pt x="539361" y="2242405"/>
                  </a:lnTo>
                  <a:lnTo>
                    <a:pt x="586897" y="2242405"/>
                  </a:lnTo>
                  <a:cubicBezTo>
                    <a:pt x="588537" y="2241662"/>
                    <a:pt x="589581" y="2240171"/>
                    <a:pt x="589581" y="2238233"/>
                  </a:cubicBezTo>
                  <a:lnTo>
                    <a:pt x="589581" y="2191009"/>
                  </a:lnTo>
                  <a:lnTo>
                    <a:pt x="589581" y="2190995"/>
                  </a:lnTo>
                  <a:lnTo>
                    <a:pt x="601949" y="2178626"/>
                  </a:lnTo>
                  <a:lnTo>
                    <a:pt x="601949" y="2178643"/>
                  </a:lnTo>
                  <a:lnTo>
                    <a:pt x="601949" y="2238233"/>
                  </a:lnTo>
                  <a:lnTo>
                    <a:pt x="601354" y="2242405"/>
                  </a:lnTo>
                  <a:lnTo>
                    <a:pt x="601949" y="2238249"/>
                  </a:lnTo>
                  <a:lnTo>
                    <a:pt x="601949" y="2238264"/>
                  </a:lnTo>
                  <a:lnTo>
                    <a:pt x="601357" y="2242405"/>
                  </a:lnTo>
                  <a:lnTo>
                    <a:pt x="601354" y="2242420"/>
                  </a:lnTo>
                  <a:lnTo>
                    <a:pt x="601352" y="2242437"/>
                  </a:lnTo>
                  <a:lnTo>
                    <a:pt x="601360" y="2242437"/>
                  </a:lnTo>
                  <a:lnTo>
                    <a:pt x="632347" y="2242437"/>
                  </a:lnTo>
                  <a:lnTo>
                    <a:pt x="632347" y="2251645"/>
                  </a:lnTo>
                  <a:lnTo>
                    <a:pt x="595274" y="2251645"/>
                  </a:lnTo>
                  <a:lnTo>
                    <a:pt x="595266" y="2251645"/>
                  </a:lnTo>
                  <a:lnTo>
                    <a:pt x="595253" y="2251660"/>
                  </a:lnTo>
                  <a:lnTo>
                    <a:pt x="595255" y="2251660"/>
                  </a:lnTo>
                  <a:lnTo>
                    <a:pt x="595261" y="2251660"/>
                  </a:lnTo>
                  <a:lnTo>
                    <a:pt x="632350" y="2251660"/>
                  </a:lnTo>
                  <a:lnTo>
                    <a:pt x="632350" y="2506911"/>
                  </a:lnTo>
                  <a:lnTo>
                    <a:pt x="655149" y="2506911"/>
                  </a:lnTo>
                  <a:lnTo>
                    <a:pt x="655149" y="2125443"/>
                  </a:lnTo>
                  <a:lnTo>
                    <a:pt x="656938" y="2123654"/>
                  </a:lnTo>
                  <a:lnTo>
                    <a:pt x="656938" y="2511829"/>
                  </a:lnTo>
                  <a:lnTo>
                    <a:pt x="656938" y="2511844"/>
                  </a:lnTo>
                  <a:lnTo>
                    <a:pt x="669307" y="2511844"/>
                  </a:lnTo>
                  <a:lnTo>
                    <a:pt x="669307" y="2511829"/>
                  </a:lnTo>
                  <a:lnTo>
                    <a:pt x="669307" y="2506926"/>
                  </a:lnTo>
                  <a:lnTo>
                    <a:pt x="667518" y="2506926"/>
                  </a:lnTo>
                  <a:lnTo>
                    <a:pt x="667518" y="2506911"/>
                  </a:lnTo>
                  <a:lnTo>
                    <a:pt x="669307" y="2506911"/>
                  </a:lnTo>
                  <a:lnTo>
                    <a:pt x="670349" y="2506911"/>
                  </a:lnTo>
                  <a:lnTo>
                    <a:pt x="670360" y="2506926"/>
                  </a:lnTo>
                  <a:lnTo>
                    <a:pt x="670796" y="2507508"/>
                  </a:lnTo>
                  <a:cubicBezTo>
                    <a:pt x="670647" y="2507359"/>
                    <a:pt x="670498" y="2507075"/>
                    <a:pt x="670349" y="2506926"/>
                  </a:cubicBezTo>
                  <a:cubicBezTo>
                    <a:pt x="670498" y="2507075"/>
                    <a:pt x="670647" y="2507373"/>
                    <a:pt x="670796" y="2507522"/>
                  </a:cubicBezTo>
                  <a:cubicBezTo>
                    <a:pt x="671392" y="2508564"/>
                    <a:pt x="672138" y="2509459"/>
                    <a:pt x="673032" y="2510353"/>
                  </a:cubicBezTo>
                  <a:cubicBezTo>
                    <a:pt x="673629" y="2510800"/>
                    <a:pt x="674223" y="2511397"/>
                    <a:pt x="674820" y="2511844"/>
                  </a:cubicBezTo>
                  <a:lnTo>
                    <a:pt x="684934" y="2511844"/>
                  </a:lnTo>
                  <a:lnTo>
                    <a:pt x="684915" y="2511829"/>
                  </a:lnTo>
                  <a:lnTo>
                    <a:pt x="682122" y="2509622"/>
                  </a:lnTo>
                  <a:lnTo>
                    <a:pt x="681970" y="2509473"/>
                  </a:lnTo>
                  <a:cubicBezTo>
                    <a:pt x="681822" y="2509324"/>
                    <a:pt x="681674" y="2509324"/>
                    <a:pt x="681526" y="2509175"/>
                  </a:cubicBezTo>
                  <a:cubicBezTo>
                    <a:pt x="680929" y="2508432"/>
                    <a:pt x="680333" y="2507686"/>
                    <a:pt x="679737" y="2506941"/>
                  </a:cubicBezTo>
                  <a:lnTo>
                    <a:pt x="679732" y="2506926"/>
                  </a:lnTo>
                  <a:lnTo>
                    <a:pt x="679726" y="2506911"/>
                  </a:lnTo>
                  <a:lnTo>
                    <a:pt x="673479" y="2489505"/>
                  </a:lnTo>
                  <a:lnTo>
                    <a:pt x="673479" y="2489490"/>
                  </a:lnTo>
                  <a:lnTo>
                    <a:pt x="679732" y="2506911"/>
                  </a:lnTo>
                  <a:lnTo>
                    <a:pt x="673479" y="2489476"/>
                  </a:lnTo>
                  <a:lnTo>
                    <a:pt x="673479" y="2294293"/>
                  </a:lnTo>
                  <a:cubicBezTo>
                    <a:pt x="673479" y="2290420"/>
                    <a:pt x="674222" y="2286842"/>
                    <a:pt x="675713" y="2283415"/>
                  </a:cubicBezTo>
                  <a:cubicBezTo>
                    <a:pt x="675713" y="2283415"/>
                    <a:pt x="675713" y="2283266"/>
                    <a:pt x="675862" y="2283117"/>
                  </a:cubicBezTo>
                  <a:cubicBezTo>
                    <a:pt x="678842" y="2276113"/>
                    <a:pt x="684655" y="2270599"/>
                    <a:pt x="691807" y="2268216"/>
                  </a:cubicBezTo>
                  <a:cubicBezTo>
                    <a:pt x="694787" y="2267023"/>
                    <a:pt x="697918" y="2266427"/>
                    <a:pt x="701196" y="2266427"/>
                  </a:cubicBezTo>
                  <a:lnTo>
                    <a:pt x="741729" y="2266427"/>
                  </a:lnTo>
                  <a:lnTo>
                    <a:pt x="741702" y="2266412"/>
                  </a:lnTo>
                  <a:lnTo>
                    <a:pt x="741729" y="2266412"/>
                  </a:lnTo>
                  <a:lnTo>
                    <a:pt x="741702" y="2266397"/>
                  </a:lnTo>
                  <a:lnTo>
                    <a:pt x="741729" y="2266397"/>
                  </a:lnTo>
                  <a:cubicBezTo>
                    <a:pt x="740834" y="2265952"/>
                    <a:pt x="740089" y="2265504"/>
                    <a:pt x="739343" y="2265057"/>
                  </a:cubicBezTo>
                  <a:cubicBezTo>
                    <a:pt x="738151" y="2264312"/>
                    <a:pt x="737258" y="2263417"/>
                    <a:pt x="736363" y="2262374"/>
                  </a:cubicBezTo>
                  <a:cubicBezTo>
                    <a:pt x="733978" y="2259543"/>
                    <a:pt x="732489" y="2255967"/>
                    <a:pt x="732489" y="2251943"/>
                  </a:cubicBezTo>
                  <a:lnTo>
                    <a:pt x="732489" y="2206225"/>
                  </a:lnTo>
                  <a:cubicBezTo>
                    <a:pt x="732489" y="2204287"/>
                    <a:pt x="732787" y="2202500"/>
                    <a:pt x="733531" y="2200860"/>
                  </a:cubicBezTo>
                  <a:lnTo>
                    <a:pt x="733680" y="2200711"/>
                  </a:lnTo>
                  <a:cubicBezTo>
                    <a:pt x="735022" y="2196538"/>
                    <a:pt x="738002" y="2193409"/>
                    <a:pt x="742025" y="2191620"/>
                  </a:cubicBezTo>
                  <a:cubicBezTo>
                    <a:pt x="743963" y="2190728"/>
                    <a:pt x="746049" y="2190131"/>
                    <a:pt x="748285" y="2190131"/>
                  </a:cubicBezTo>
                  <a:lnTo>
                    <a:pt x="755586" y="2190131"/>
                  </a:lnTo>
                  <a:lnTo>
                    <a:pt x="787327" y="2124563"/>
                  </a:lnTo>
                  <a:lnTo>
                    <a:pt x="790307" y="2118305"/>
                  </a:lnTo>
                  <a:lnTo>
                    <a:pt x="791052" y="2116814"/>
                  </a:lnTo>
                  <a:lnTo>
                    <a:pt x="806699" y="2116814"/>
                  </a:lnTo>
                  <a:lnTo>
                    <a:pt x="842166" y="2190131"/>
                  </a:lnTo>
                  <a:lnTo>
                    <a:pt x="849020" y="2190131"/>
                  </a:lnTo>
                  <a:cubicBezTo>
                    <a:pt x="857962" y="2190131"/>
                    <a:pt x="865263" y="2197433"/>
                    <a:pt x="865263" y="2206225"/>
                  </a:cubicBezTo>
                  <a:lnTo>
                    <a:pt x="865263" y="2251943"/>
                  </a:lnTo>
                  <a:cubicBezTo>
                    <a:pt x="865263" y="2258350"/>
                    <a:pt x="861389" y="2263864"/>
                    <a:pt x="856025" y="2266397"/>
                  </a:cubicBezTo>
                  <a:lnTo>
                    <a:pt x="856032" y="2266397"/>
                  </a:lnTo>
                  <a:lnTo>
                    <a:pt x="865260" y="2251958"/>
                  </a:lnTo>
                  <a:lnTo>
                    <a:pt x="865260" y="2251973"/>
                  </a:lnTo>
                  <a:lnTo>
                    <a:pt x="856041" y="2266397"/>
                  </a:lnTo>
                  <a:lnTo>
                    <a:pt x="856035" y="2266397"/>
                  </a:lnTo>
                  <a:lnTo>
                    <a:pt x="856025" y="2266412"/>
                  </a:lnTo>
                  <a:lnTo>
                    <a:pt x="856035" y="2266412"/>
                  </a:lnTo>
                  <a:lnTo>
                    <a:pt x="856025" y="2266427"/>
                  </a:lnTo>
                  <a:lnTo>
                    <a:pt x="917270" y="2266427"/>
                  </a:lnTo>
                  <a:lnTo>
                    <a:pt x="917242" y="2266412"/>
                  </a:lnTo>
                  <a:lnTo>
                    <a:pt x="917270" y="2266412"/>
                  </a:lnTo>
                  <a:lnTo>
                    <a:pt x="917242" y="2266397"/>
                  </a:lnTo>
                  <a:lnTo>
                    <a:pt x="917270" y="2266397"/>
                  </a:lnTo>
                  <a:cubicBezTo>
                    <a:pt x="916525" y="2266099"/>
                    <a:pt x="915632" y="2265652"/>
                    <a:pt x="915036" y="2265206"/>
                  </a:cubicBezTo>
                  <a:cubicBezTo>
                    <a:pt x="913843" y="2264312"/>
                    <a:pt x="912799" y="2263417"/>
                    <a:pt x="911907" y="2262374"/>
                  </a:cubicBezTo>
                  <a:lnTo>
                    <a:pt x="911758" y="2262225"/>
                  </a:lnTo>
                  <a:cubicBezTo>
                    <a:pt x="909372" y="2259543"/>
                    <a:pt x="908032" y="2255818"/>
                    <a:pt x="908032" y="2251943"/>
                  </a:cubicBezTo>
                  <a:lnTo>
                    <a:pt x="908032" y="2206225"/>
                  </a:lnTo>
                  <a:cubicBezTo>
                    <a:pt x="908032" y="2204287"/>
                    <a:pt x="908331" y="2202500"/>
                    <a:pt x="909074" y="2200860"/>
                  </a:cubicBezTo>
                  <a:lnTo>
                    <a:pt x="909223" y="2200711"/>
                  </a:lnTo>
                  <a:cubicBezTo>
                    <a:pt x="910565" y="2196538"/>
                    <a:pt x="913545" y="2193409"/>
                    <a:pt x="917568" y="2191620"/>
                  </a:cubicBezTo>
                  <a:cubicBezTo>
                    <a:pt x="919506" y="2190728"/>
                    <a:pt x="921592" y="2190131"/>
                    <a:pt x="923828" y="2190131"/>
                  </a:cubicBezTo>
                  <a:lnTo>
                    <a:pt x="931130" y="2190131"/>
                  </a:lnTo>
                  <a:lnTo>
                    <a:pt x="962870" y="2124563"/>
                  </a:lnTo>
                  <a:lnTo>
                    <a:pt x="965850" y="2118305"/>
                  </a:lnTo>
                  <a:lnTo>
                    <a:pt x="966596" y="2116814"/>
                  </a:lnTo>
                  <a:lnTo>
                    <a:pt x="982241" y="2116814"/>
                  </a:lnTo>
                  <a:lnTo>
                    <a:pt x="1017707" y="2190131"/>
                  </a:lnTo>
                  <a:lnTo>
                    <a:pt x="1024561" y="2190131"/>
                  </a:lnTo>
                  <a:cubicBezTo>
                    <a:pt x="1033503" y="2190131"/>
                    <a:pt x="1040655" y="2197433"/>
                    <a:pt x="1040655" y="2206225"/>
                  </a:cubicBezTo>
                  <a:lnTo>
                    <a:pt x="1040655" y="2251943"/>
                  </a:lnTo>
                  <a:cubicBezTo>
                    <a:pt x="1040655" y="2258350"/>
                    <a:pt x="1037079" y="2263864"/>
                    <a:pt x="1031565" y="2266397"/>
                  </a:cubicBezTo>
                  <a:lnTo>
                    <a:pt x="1031572" y="2266397"/>
                  </a:lnTo>
                  <a:lnTo>
                    <a:pt x="1040653" y="2251958"/>
                  </a:lnTo>
                  <a:lnTo>
                    <a:pt x="1040653" y="2251973"/>
                  </a:lnTo>
                  <a:lnTo>
                    <a:pt x="1031581" y="2266397"/>
                  </a:lnTo>
                  <a:lnTo>
                    <a:pt x="1071946" y="2266397"/>
                  </a:lnTo>
                  <a:cubicBezTo>
                    <a:pt x="1087297" y="2266397"/>
                    <a:pt x="1099812" y="2278915"/>
                    <a:pt x="1099812" y="2294263"/>
                  </a:cubicBezTo>
                  <a:lnTo>
                    <a:pt x="1099812" y="2294278"/>
                  </a:lnTo>
                  <a:cubicBezTo>
                    <a:pt x="1099812" y="2278930"/>
                    <a:pt x="1087297" y="2266412"/>
                    <a:pt x="1071946" y="2266412"/>
                  </a:cubicBezTo>
                  <a:lnTo>
                    <a:pt x="1031574" y="2266412"/>
                  </a:lnTo>
                  <a:lnTo>
                    <a:pt x="1031565" y="2266427"/>
                  </a:lnTo>
                  <a:lnTo>
                    <a:pt x="1071949" y="2266427"/>
                  </a:lnTo>
                  <a:cubicBezTo>
                    <a:pt x="1087300" y="2266427"/>
                    <a:pt x="1099816" y="2278944"/>
                    <a:pt x="1099816" y="2294293"/>
                  </a:cubicBezTo>
                  <a:lnTo>
                    <a:pt x="1099816" y="2489476"/>
                  </a:lnTo>
                  <a:lnTo>
                    <a:pt x="1099810" y="2489490"/>
                  </a:lnTo>
                  <a:lnTo>
                    <a:pt x="1099810" y="2489505"/>
                  </a:lnTo>
                  <a:lnTo>
                    <a:pt x="1093414" y="2506911"/>
                  </a:lnTo>
                  <a:lnTo>
                    <a:pt x="1093415" y="2506911"/>
                  </a:lnTo>
                  <a:lnTo>
                    <a:pt x="1093410" y="2506926"/>
                  </a:lnTo>
                  <a:lnTo>
                    <a:pt x="1093415" y="2506926"/>
                  </a:lnTo>
                  <a:lnTo>
                    <a:pt x="1093410" y="2506941"/>
                  </a:lnTo>
                  <a:lnTo>
                    <a:pt x="1088225" y="2511829"/>
                  </a:lnTo>
                  <a:lnTo>
                    <a:pt x="1088209" y="2511844"/>
                  </a:lnTo>
                  <a:lnTo>
                    <a:pt x="1088209" y="2511844"/>
                  </a:lnTo>
                  <a:lnTo>
                    <a:pt x="1088211" y="2511844"/>
                  </a:lnTo>
                  <a:lnTo>
                    <a:pt x="1088227" y="2511829"/>
                  </a:lnTo>
                  <a:lnTo>
                    <a:pt x="1093412" y="2506941"/>
                  </a:lnTo>
                  <a:lnTo>
                    <a:pt x="1093418" y="2506926"/>
                  </a:lnTo>
                  <a:lnTo>
                    <a:pt x="1093417" y="2506926"/>
                  </a:lnTo>
                  <a:lnTo>
                    <a:pt x="1093422" y="2506911"/>
                  </a:lnTo>
                  <a:lnTo>
                    <a:pt x="1144219" y="2506911"/>
                  </a:lnTo>
                  <a:lnTo>
                    <a:pt x="1144219" y="2056611"/>
                  </a:lnTo>
                  <a:lnTo>
                    <a:pt x="1357317" y="2056611"/>
                  </a:lnTo>
                  <a:lnTo>
                    <a:pt x="1357317" y="2087279"/>
                  </a:lnTo>
                  <a:lnTo>
                    <a:pt x="1472657" y="2087279"/>
                  </a:lnTo>
                  <a:lnTo>
                    <a:pt x="1472657" y="2087293"/>
                  </a:lnTo>
                  <a:lnTo>
                    <a:pt x="1357317" y="2087293"/>
                  </a:lnTo>
                  <a:lnTo>
                    <a:pt x="1357317" y="2087310"/>
                  </a:lnTo>
                  <a:lnTo>
                    <a:pt x="1472657" y="2087310"/>
                  </a:lnTo>
                  <a:lnTo>
                    <a:pt x="1472657" y="2506911"/>
                  </a:lnTo>
                  <a:lnTo>
                    <a:pt x="1514993" y="2506911"/>
                  </a:lnTo>
                  <a:lnTo>
                    <a:pt x="1511546" y="2503470"/>
                  </a:lnTo>
                  <a:lnTo>
                    <a:pt x="1517741" y="2497275"/>
                  </a:lnTo>
                  <a:lnTo>
                    <a:pt x="1512736" y="2492040"/>
                  </a:lnTo>
                  <a:cubicBezTo>
                    <a:pt x="1510204" y="2487271"/>
                    <a:pt x="1508715" y="2481905"/>
                    <a:pt x="1508715" y="2476095"/>
                  </a:cubicBezTo>
                  <a:lnTo>
                    <a:pt x="1508715" y="2476080"/>
                  </a:lnTo>
                  <a:cubicBezTo>
                    <a:pt x="1508715" y="2481891"/>
                    <a:pt x="1510204" y="2487256"/>
                    <a:pt x="1512736" y="2492025"/>
                  </a:cubicBezTo>
                  <a:lnTo>
                    <a:pt x="1517749" y="2497268"/>
                  </a:lnTo>
                  <a:lnTo>
                    <a:pt x="1517759" y="2497258"/>
                  </a:lnTo>
                  <a:lnTo>
                    <a:pt x="1512740" y="2492008"/>
                  </a:lnTo>
                  <a:cubicBezTo>
                    <a:pt x="1510209" y="2487241"/>
                    <a:pt x="1508720" y="2481876"/>
                    <a:pt x="1508720" y="2476063"/>
                  </a:cubicBezTo>
                  <a:lnTo>
                    <a:pt x="1508720" y="2233942"/>
                  </a:lnTo>
                  <a:lnTo>
                    <a:pt x="1522478" y="2195561"/>
                  </a:lnTo>
                  <a:lnTo>
                    <a:pt x="1522475" y="2195557"/>
                  </a:lnTo>
                  <a:lnTo>
                    <a:pt x="1508720" y="2233928"/>
                  </a:lnTo>
                  <a:lnTo>
                    <a:pt x="1508720" y="2233911"/>
                  </a:lnTo>
                  <a:cubicBezTo>
                    <a:pt x="1508720" y="2226386"/>
                    <a:pt x="1510061" y="2219196"/>
                    <a:pt x="1512500" y="2212547"/>
                  </a:cubicBezTo>
                  <a:lnTo>
                    <a:pt x="1522317" y="2195400"/>
                  </a:lnTo>
                  <a:lnTo>
                    <a:pt x="1517120" y="2190220"/>
                  </a:lnTo>
                  <a:lnTo>
                    <a:pt x="1564749" y="2142593"/>
                  </a:lnTo>
                  <a:lnTo>
                    <a:pt x="1564749" y="2096846"/>
                  </a:lnTo>
                  <a:cubicBezTo>
                    <a:pt x="1564749" y="2094462"/>
                    <a:pt x="1565195" y="2092226"/>
                    <a:pt x="1566090" y="2090141"/>
                  </a:cubicBezTo>
                  <a:cubicBezTo>
                    <a:pt x="1567281" y="2087161"/>
                    <a:pt x="1569218" y="2084775"/>
                    <a:pt x="1571605" y="2082839"/>
                  </a:cubicBezTo>
                  <a:cubicBezTo>
                    <a:pt x="1574584" y="2080454"/>
                    <a:pt x="1578309" y="2079114"/>
                    <a:pt x="1582332" y="2079114"/>
                  </a:cubicBezTo>
                  <a:lnTo>
                    <a:pt x="1628228" y="2079114"/>
                  </a:lnTo>
                  <a:lnTo>
                    <a:pt x="1628243" y="2079099"/>
                  </a:lnTo>
                  <a:lnTo>
                    <a:pt x="1582332" y="2079099"/>
                  </a:lnTo>
                  <a:cubicBezTo>
                    <a:pt x="1578309" y="2079099"/>
                    <a:pt x="1574584" y="2080439"/>
                    <a:pt x="1571605" y="2082824"/>
                  </a:cubicBezTo>
                  <a:cubicBezTo>
                    <a:pt x="1569218" y="2084761"/>
                    <a:pt x="1567281" y="2087144"/>
                    <a:pt x="1566090" y="2090126"/>
                  </a:cubicBezTo>
                  <a:cubicBezTo>
                    <a:pt x="1565195" y="2092211"/>
                    <a:pt x="1564749" y="2094448"/>
                    <a:pt x="1564749" y="2096831"/>
                  </a:cubicBezTo>
                  <a:lnTo>
                    <a:pt x="1564749" y="2096816"/>
                  </a:lnTo>
                  <a:cubicBezTo>
                    <a:pt x="1564749" y="2094433"/>
                    <a:pt x="1565195" y="2092197"/>
                    <a:pt x="1566090" y="2090111"/>
                  </a:cubicBezTo>
                  <a:cubicBezTo>
                    <a:pt x="1567281" y="2087131"/>
                    <a:pt x="1569218" y="2084746"/>
                    <a:pt x="1571605" y="2082810"/>
                  </a:cubicBezTo>
                  <a:cubicBezTo>
                    <a:pt x="1574584" y="2080424"/>
                    <a:pt x="1578309" y="2079083"/>
                    <a:pt x="1582332" y="2079083"/>
                  </a:cubicBezTo>
                  <a:lnTo>
                    <a:pt x="1628259" y="2079083"/>
                  </a:lnTo>
                  <a:lnTo>
                    <a:pt x="2193197" y="1514161"/>
                  </a:lnTo>
                  <a:lnTo>
                    <a:pt x="2011049" y="1514161"/>
                  </a:lnTo>
                  <a:lnTo>
                    <a:pt x="2011028" y="1514161"/>
                  </a:lnTo>
                  <a:lnTo>
                    <a:pt x="1186932" y="1514161"/>
                  </a:lnTo>
                  <a:lnTo>
                    <a:pt x="1065241" y="1635849"/>
                  </a:lnTo>
                  <a:lnTo>
                    <a:pt x="1056508" y="1627130"/>
                  </a:lnTo>
                  <a:lnTo>
                    <a:pt x="1169478" y="1514161"/>
                  </a:lnTo>
                  <a:lnTo>
                    <a:pt x="1026402" y="1514161"/>
                  </a:lnTo>
                  <a:lnTo>
                    <a:pt x="648136" y="1892426"/>
                  </a:lnTo>
                  <a:lnTo>
                    <a:pt x="639404" y="1883709"/>
                  </a:lnTo>
                  <a:lnTo>
                    <a:pt x="1008954" y="1514161"/>
                  </a:lnTo>
                  <a:lnTo>
                    <a:pt x="976158" y="1514161"/>
                  </a:lnTo>
                  <a:lnTo>
                    <a:pt x="983594" y="1506725"/>
                  </a:lnTo>
                  <a:lnTo>
                    <a:pt x="983585" y="1506725"/>
                  </a:lnTo>
                  <a:lnTo>
                    <a:pt x="976148" y="1514161"/>
                  </a:lnTo>
                  <a:lnTo>
                    <a:pt x="976133" y="1514161"/>
                  </a:lnTo>
                  <a:lnTo>
                    <a:pt x="667519" y="1514161"/>
                  </a:lnTo>
                  <a:lnTo>
                    <a:pt x="667519" y="1514145"/>
                  </a:lnTo>
                  <a:lnTo>
                    <a:pt x="976133" y="1514145"/>
                  </a:lnTo>
                  <a:lnTo>
                    <a:pt x="983585" y="1506694"/>
                  </a:lnTo>
                  <a:lnTo>
                    <a:pt x="1016421" y="1506694"/>
                  </a:lnTo>
                  <a:lnTo>
                    <a:pt x="1019966" y="1503149"/>
                  </a:lnTo>
                  <a:lnTo>
                    <a:pt x="703731" y="1503149"/>
                  </a:lnTo>
                  <a:lnTo>
                    <a:pt x="703731" y="1501956"/>
                  </a:lnTo>
                  <a:lnTo>
                    <a:pt x="703731" y="1501942"/>
                  </a:lnTo>
                  <a:lnTo>
                    <a:pt x="667521" y="1501942"/>
                  </a:lnTo>
                  <a:lnTo>
                    <a:pt x="667521" y="1501927"/>
                  </a:lnTo>
                  <a:lnTo>
                    <a:pt x="703731" y="1501927"/>
                  </a:lnTo>
                  <a:lnTo>
                    <a:pt x="703731" y="1234321"/>
                  </a:lnTo>
                  <a:lnTo>
                    <a:pt x="734727" y="1234321"/>
                  </a:lnTo>
                  <a:cubicBezTo>
                    <a:pt x="735323" y="1237152"/>
                    <a:pt x="736665" y="1239538"/>
                    <a:pt x="738601" y="1241474"/>
                  </a:cubicBezTo>
                  <a:cubicBezTo>
                    <a:pt x="740241" y="1243412"/>
                    <a:pt x="742475" y="1244901"/>
                    <a:pt x="744861" y="1245795"/>
                  </a:cubicBezTo>
                  <a:lnTo>
                    <a:pt x="747455" y="1246661"/>
                  </a:lnTo>
                  <a:lnTo>
                    <a:pt x="716100" y="1246661"/>
                  </a:lnTo>
                  <a:lnTo>
                    <a:pt x="716100" y="1246675"/>
                  </a:lnTo>
                  <a:lnTo>
                    <a:pt x="747497" y="1246675"/>
                  </a:lnTo>
                  <a:lnTo>
                    <a:pt x="747542" y="1246690"/>
                  </a:lnTo>
                  <a:lnTo>
                    <a:pt x="747707" y="1246690"/>
                  </a:lnTo>
                  <a:lnTo>
                    <a:pt x="750820" y="1246973"/>
                  </a:lnTo>
                  <a:lnTo>
                    <a:pt x="750827" y="1246973"/>
                  </a:lnTo>
                  <a:lnTo>
                    <a:pt x="747713" y="1246690"/>
                  </a:lnTo>
                  <a:lnTo>
                    <a:pt x="747861" y="1246690"/>
                  </a:lnTo>
                  <a:lnTo>
                    <a:pt x="747868" y="1246690"/>
                  </a:lnTo>
                  <a:lnTo>
                    <a:pt x="747868" y="1246690"/>
                  </a:lnTo>
                  <a:lnTo>
                    <a:pt x="747549" y="1246661"/>
                  </a:lnTo>
                  <a:lnTo>
                    <a:pt x="747462" y="1246661"/>
                  </a:lnTo>
                  <a:lnTo>
                    <a:pt x="744868" y="1245795"/>
                  </a:lnTo>
                  <a:cubicBezTo>
                    <a:pt x="742482" y="1244901"/>
                    <a:pt x="740248" y="1243412"/>
                    <a:pt x="738608" y="1241474"/>
                  </a:cubicBezTo>
                  <a:cubicBezTo>
                    <a:pt x="736672" y="1239538"/>
                    <a:pt x="735330" y="1237152"/>
                    <a:pt x="734734" y="1234321"/>
                  </a:cubicBezTo>
                  <a:lnTo>
                    <a:pt x="734729" y="1234321"/>
                  </a:lnTo>
                  <a:lnTo>
                    <a:pt x="734726" y="1234307"/>
                  </a:lnTo>
                  <a:lnTo>
                    <a:pt x="734729" y="1234307"/>
                  </a:lnTo>
                  <a:lnTo>
                    <a:pt x="734726" y="1234292"/>
                  </a:lnTo>
                  <a:lnTo>
                    <a:pt x="734729" y="1234292"/>
                  </a:lnTo>
                  <a:cubicBezTo>
                    <a:pt x="734281" y="1232950"/>
                    <a:pt x="734132" y="1231610"/>
                    <a:pt x="734132" y="1230119"/>
                  </a:cubicBezTo>
                  <a:lnTo>
                    <a:pt x="734132" y="1138205"/>
                  </a:lnTo>
                  <a:cubicBezTo>
                    <a:pt x="734132" y="1127924"/>
                    <a:pt x="739945" y="1118684"/>
                    <a:pt x="748737" y="1113915"/>
                  </a:cubicBezTo>
                  <a:lnTo>
                    <a:pt x="748732" y="1113905"/>
                  </a:lnTo>
                  <a:lnTo>
                    <a:pt x="748737" y="1113900"/>
                  </a:lnTo>
                  <a:lnTo>
                    <a:pt x="748732" y="1113891"/>
                  </a:lnTo>
                  <a:lnTo>
                    <a:pt x="748737" y="1113886"/>
                  </a:lnTo>
                  <a:cubicBezTo>
                    <a:pt x="746650" y="1112248"/>
                    <a:pt x="745310" y="1109713"/>
                    <a:pt x="745310" y="1106882"/>
                  </a:cubicBezTo>
                  <a:lnTo>
                    <a:pt x="745310" y="1094245"/>
                  </a:lnTo>
                  <a:cubicBezTo>
                    <a:pt x="745310" y="1089478"/>
                    <a:pt x="749332" y="1085454"/>
                    <a:pt x="754100" y="1085454"/>
                  </a:cubicBezTo>
                  <a:lnTo>
                    <a:pt x="801786" y="1085454"/>
                  </a:lnTo>
                  <a:cubicBezTo>
                    <a:pt x="806704" y="1085454"/>
                    <a:pt x="810727" y="1089478"/>
                    <a:pt x="810727" y="1094245"/>
                  </a:cubicBezTo>
                  <a:lnTo>
                    <a:pt x="810727" y="1106882"/>
                  </a:lnTo>
                  <a:cubicBezTo>
                    <a:pt x="810727" y="1108819"/>
                    <a:pt x="810131" y="1110608"/>
                    <a:pt x="809087" y="1112099"/>
                  </a:cubicBezTo>
                  <a:cubicBezTo>
                    <a:pt x="808493" y="1112842"/>
                    <a:pt x="807897" y="1113438"/>
                    <a:pt x="807300" y="1113886"/>
                  </a:cubicBezTo>
                  <a:lnTo>
                    <a:pt x="807309" y="1113891"/>
                  </a:lnTo>
                  <a:lnTo>
                    <a:pt x="809087" y="1112113"/>
                  </a:lnTo>
                  <a:cubicBezTo>
                    <a:pt x="810131" y="1110622"/>
                    <a:pt x="810727" y="1108835"/>
                    <a:pt x="810727" y="1106897"/>
                  </a:cubicBezTo>
                  <a:lnTo>
                    <a:pt x="810727" y="1106912"/>
                  </a:lnTo>
                  <a:cubicBezTo>
                    <a:pt x="810727" y="1108850"/>
                    <a:pt x="810131" y="1110637"/>
                    <a:pt x="809087" y="1112128"/>
                  </a:cubicBezTo>
                  <a:lnTo>
                    <a:pt x="807318" y="1113897"/>
                  </a:lnTo>
                  <a:lnTo>
                    <a:pt x="807309" y="1113891"/>
                  </a:lnTo>
                  <a:lnTo>
                    <a:pt x="807300" y="1113900"/>
                  </a:lnTo>
                  <a:lnTo>
                    <a:pt x="807309" y="1113906"/>
                  </a:lnTo>
                  <a:lnTo>
                    <a:pt x="807317" y="1113897"/>
                  </a:lnTo>
                  <a:lnTo>
                    <a:pt x="809087" y="1114929"/>
                  </a:lnTo>
                  <a:cubicBezTo>
                    <a:pt x="811473" y="1116569"/>
                    <a:pt x="813558" y="1118356"/>
                    <a:pt x="815347" y="1120444"/>
                  </a:cubicBezTo>
                  <a:cubicBezTo>
                    <a:pt x="819520" y="1125360"/>
                    <a:pt x="821903" y="1131470"/>
                    <a:pt x="821903" y="1138176"/>
                  </a:cubicBezTo>
                  <a:lnTo>
                    <a:pt x="821903" y="1138190"/>
                  </a:lnTo>
                  <a:cubicBezTo>
                    <a:pt x="821903" y="1131485"/>
                    <a:pt x="819520" y="1125375"/>
                    <a:pt x="815347" y="1120458"/>
                  </a:cubicBezTo>
                  <a:cubicBezTo>
                    <a:pt x="813558" y="1118371"/>
                    <a:pt x="811473" y="1116584"/>
                    <a:pt x="809087" y="1114944"/>
                  </a:cubicBezTo>
                  <a:lnTo>
                    <a:pt x="807309" y="1113907"/>
                  </a:lnTo>
                  <a:lnTo>
                    <a:pt x="807300" y="1113915"/>
                  </a:lnTo>
                  <a:cubicBezTo>
                    <a:pt x="807897" y="1114213"/>
                    <a:pt x="808493" y="1114661"/>
                    <a:pt x="809087" y="1114959"/>
                  </a:cubicBezTo>
                  <a:cubicBezTo>
                    <a:pt x="811473" y="1116599"/>
                    <a:pt x="813559" y="1118386"/>
                    <a:pt x="815348" y="1120473"/>
                  </a:cubicBezTo>
                  <a:cubicBezTo>
                    <a:pt x="819521" y="1125389"/>
                    <a:pt x="821904" y="1131500"/>
                    <a:pt x="821904" y="1138205"/>
                  </a:cubicBezTo>
                  <a:lnTo>
                    <a:pt x="821904" y="1230119"/>
                  </a:lnTo>
                  <a:cubicBezTo>
                    <a:pt x="821904" y="1231610"/>
                    <a:pt x="821755" y="1232950"/>
                    <a:pt x="821308" y="1234292"/>
                  </a:cubicBezTo>
                  <a:lnTo>
                    <a:pt x="821308" y="1234292"/>
                  </a:lnTo>
                  <a:lnTo>
                    <a:pt x="821902" y="1230134"/>
                  </a:lnTo>
                  <a:lnTo>
                    <a:pt x="821902" y="1230149"/>
                  </a:lnTo>
                  <a:lnTo>
                    <a:pt x="821310" y="1234292"/>
                  </a:lnTo>
                  <a:lnTo>
                    <a:pt x="821310" y="1234292"/>
                  </a:lnTo>
                  <a:lnTo>
                    <a:pt x="821308" y="1234307"/>
                  </a:lnTo>
                  <a:lnTo>
                    <a:pt x="821310" y="1234307"/>
                  </a:lnTo>
                  <a:lnTo>
                    <a:pt x="821308" y="1234321"/>
                  </a:lnTo>
                  <a:lnTo>
                    <a:pt x="821308" y="1234321"/>
                  </a:lnTo>
                  <a:lnTo>
                    <a:pt x="821313" y="1234321"/>
                  </a:lnTo>
                  <a:lnTo>
                    <a:pt x="825628" y="1234321"/>
                  </a:lnTo>
                  <a:cubicBezTo>
                    <a:pt x="825777" y="1235067"/>
                    <a:pt x="826075" y="1235812"/>
                    <a:pt x="826373" y="1236558"/>
                  </a:cubicBezTo>
                  <a:lnTo>
                    <a:pt x="826373" y="1245795"/>
                  </a:lnTo>
                  <a:lnTo>
                    <a:pt x="826229" y="1246661"/>
                  </a:lnTo>
                  <a:lnTo>
                    <a:pt x="808568" y="1246661"/>
                  </a:lnTo>
                  <a:lnTo>
                    <a:pt x="808561" y="1246661"/>
                  </a:lnTo>
                  <a:lnTo>
                    <a:pt x="808532" y="1246661"/>
                  </a:lnTo>
                  <a:lnTo>
                    <a:pt x="808499" y="1246661"/>
                  </a:lnTo>
                  <a:lnTo>
                    <a:pt x="808166" y="1246690"/>
                  </a:lnTo>
                  <a:lnTo>
                    <a:pt x="808319" y="1246690"/>
                  </a:lnTo>
                  <a:lnTo>
                    <a:pt x="808327" y="1246690"/>
                  </a:lnTo>
                  <a:lnTo>
                    <a:pt x="808491" y="1246690"/>
                  </a:lnTo>
                  <a:cubicBezTo>
                    <a:pt x="807298" y="1246839"/>
                    <a:pt x="806255" y="1246988"/>
                    <a:pt x="805064" y="1246988"/>
                  </a:cubicBezTo>
                  <a:lnTo>
                    <a:pt x="750820" y="1246988"/>
                  </a:lnTo>
                  <a:cubicBezTo>
                    <a:pt x="749630" y="1246988"/>
                    <a:pt x="748586" y="1246839"/>
                    <a:pt x="747542" y="1246690"/>
                  </a:cubicBezTo>
                  <a:lnTo>
                    <a:pt x="716100" y="1246690"/>
                  </a:lnTo>
                  <a:lnTo>
                    <a:pt x="716100" y="1490749"/>
                  </a:lnTo>
                  <a:lnTo>
                    <a:pt x="1032366" y="1490749"/>
                  </a:lnTo>
                  <a:lnTo>
                    <a:pt x="1298007" y="1225099"/>
                  </a:lnTo>
                  <a:lnTo>
                    <a:pt x="1298007" y="1192314"/>
                  </a:lnTo>
                  <a:lnTo>
                    <a:pt x="1291898" y="1198423"/>
                  </a:lnTo>
                  <a:lnTo>
                    <a:pt x="1291898" y="1198408"/>
                  </a:lnTo>
                  <a:lnTo>
                    <a:pt x="1291898" y="1198394"/>
                  </a:lnTo>
                  <a:lnTo>
                    <a:pt x="1291898" y="1198379"/>
                  </a:lnTo>
                  <a:lnTo>
                    <a:pt x="1298007" y="1192268"/>
                  </a:lnTo>
                  <a:lnTo>
                    <a:pt x="1298007" y="1166071"/>
                  </a:lnTo>
                  <a:lnTo>
                    <a:pt x="1297413" y="1165922"/>
                  </a:lnTo>
                  <a:cubicBezTo>
                    <a:pt x="1295325" y="1164582"/>
                    <a:pt x="1293538" y="1163241"/>
                    <a:pt x="1291898" y="1161750"/>
                  </a:cubicBezTo>
                  <a:lnTo>
                    <a:pt x="1291898" y="1153106"/>
                  </a:lnTo>
                  <a:cubicBezTo>
                    <a:pt x="1290408" y="1151766"/>
                    <a:pt x="1289366" y="1150276"/>
                    <a:pt x="1288322" y="1148787"/>
                  </a:cubicBezTo>
                  <a:lnTo>
                    <a:pt x="1286980" y="1148787"/>
                  </a:lnTo>
                  <a:lnTo>
                    <a:pt x="1286980" y="1142691"/>
                  </a:lnTo>
                  <a:lnTo>
                    <a:pt x="1298007" y="1142691"/>
                  </a:lnTo>
                  <a:lnTo>
                    <a:pt x="1298007" y="1133155"/>
                  </a:lnTo>
                  <a:lnTo>
                    <a:pt x="1299348" y="1133155"/>
                  </a:lnTo>
                  <a:lnTo>
                    <a:pt x="1299348" y="1223757"/>
                  </a:lnTo>
                  <a:lnTo>
                    <a:pt x="1412751" y="1110354"/>
                  </a:lnTo>
                  <a:lnTo>
                    <a:pt x="1299348" y="1110354"/>
                  </a:lnTo>
                  <a:lnTo>
                    <a:pt x="1299348" y="1110339"/>
                  </a:lnTo>
                  <a:lnTo>
                    <a:pt x="1299348" y="1110324"/>
                  </a:lnTo>
                  <a:lnTo>
                    <a:pt x="1412781" y="1110324"/>
                  </a:lnTo>
                  <a:lnTo>
                    <a:pt x="1412796" y="1110309"/>
                  </a:lnTo>
                  <a:lnTo>
                    <a:pt x="1299348" y="1110309"/>
                  </a:lnTo>
                  <a:lnTo>
                    <a:pt x="1299348" y="1098134"/>
                  </a:lnTo>
                  <a:lnTo>
                    <a:pt x="1424971" y="1098134"/>
                  </a:lnTo>
                  <a:lnTo>
                    <a:pt x="1425000" y="1098105"/>
                  </a:lnTo>
                  <a:lnTo>
                    <a:pt x="1299348" y="1098105"/>
                  </a:lnTo>
                  <a:lnTo>
                    <a:pt x="1299348" y="1098090"/>
                  </a:lnTo>
                  <a:lnTo>
                    <a:pt x="1425015" y="1098090"/>
                  </a:lnTo>
                  <a:lnTo>
                    <a:pt x="1450495" y="1072610"/>
                  </a:lnTo>
                  <a:lnTo>
                    <a:pt x="1459226" y="1081326"/>
                  </a:lnTo>
                  <a:lnTo>
                    <a:pt x="1442462" y="1098090"/>
                  </a:lnTo>
                  <a:lnTo>
                    <a:pt x="1466548" y="1098090"/>
                  </a:lnTo>
                  <a:lnTo>
                    <a:pt x="1466548" y="1072355"/>
                  </a:lnTo>
                  <a:lnTo>
                    <a:pt x="1611292" y="1072355"/>
                  </a:lnTo>
                  <a:lnTo>
                    <a:pt x="1893827" y="789819"/>
                  </a:lnTo>
                  <a:lnTo>
                    <a:pt x="1902561" y="798536"/>
                  </a:lnTo>
                  <a:lnTo>
                    <a:pt x="1628743" y="1072355"/>
                  </a:lnTo>
                  <a:lnTo>
                    <a:pt x="1703330" y="1072355"/>
                  </a:lnTo>
                  <a:lnTo>
                    <a:pt x="1703330" y="1285106"/>
                  </a:lnTo>
                  <a:lnTo>
                    <a:pt x="1755484" y="1285106"/>
                  </a:lnTo>
                  <a:lnTo>
                    <a:pt x="1755484" y="1285121"/>
                  </a:lnTo>
                  <a:lnTo>
                    <a:pt x="1703330" y="1285121"/>
                  </a:lnTo>
                  <a:lnTo>
                    <a:pt x="1703330" y="1285136"/>
                  </a:lnTo>
                  <a:lnTo>
                    <a:pt x="1703330" y="1285150"/>
                  </a:lnTo>
                  <a:lnTo>
                    <a:pt x="1755484" y="1285150"/>
                  </a:lnTo>
                  <a:lnTo>
                    <a:pt x="1755484" y="1501927"/>
                  </a:lnTo>
                  <a:lnTo>
                    <a:pt x="1804420" y="1501927"/>
                  </a:lnTo>
                  <a:lnTo>
                    <a:pt x="1804451" y="1501942"/>
                  </a:lnTo>
                  <a:lnTo>
                    <a:pt x="1804482" y="1501942"/>
                  </a:lnTo>
                  <a:lnTo>
                    <a:pt x="1804511" y="1501942"/>
                  </a:lnTo>
                  <a:lnTo>
                    <a:pt x="1804480" y="1501927"/>
                  </a:lnTo>
                  <a:lnTo>
                    <a:pt x="1804511" y="1501927"/>
                  </a:lnTo>
                  <a:cubicBezTo>
                    <a:pt x="1800488" y="1500883"/>
                    <a:pt x="1796763" y="1499094"/>
                    <a:pt x="1793634" y="1496711"/>
                  </a:cubicBezTo>
                  <a:cubicBezTo>
                    <a:pt x="1790356" y="1494327"/>
                    <a:pt x="1787523" y="1491345"/>
                    <a:pt x="1785438" y="1487918"/>
                  </a:cubicBezTo>
                  <a:lnTo>
                    <a:pt x="1785438" y="1487813"/>
                  </a:lnTo>
                  <a:cubicBezTo>
                    <a:pt x="1785438" y="1487813"/>
                    <a:pt x="1785438" y="1487650"/>
                    <a:pt x="1785288" y="1487650"/>
                  </a:cubicBezTo>
                  <a:cubicBezTo>
                    <a:pt x="1782010" y="1482599"/>
                    <a:pt x="1780072" y="1476638"/>
                    <a:pt x="1780072" y="1470081"/>
                  </a:cubicBezTo>
                  <a:lnTo>
                    <a:pt x="1780072" y="1470067"/>
                  </a:lnTo>
                  <a:lnTo>
                    <a:pt x="1780072" y="1470052"/>
                  </a:lnTo>
                  <a:cubicBezTo>
                    <a:pt x="1780072" y="1476608"/>
                    <a:pt x="1782010" y="1482570"/>
                    <a:pt x="1785288" y="1487635"/>
                  </a:cubicBezTo>
                  <a:cubicBezTo>
                    <a:pt x="1785438" y="1487635"/>
                    <a:pt x="1785438" y="1487784"/>
                    <a:pt x="1785438" y="1487784"/>
                  </a:cubicBezTo>
                  <a:lnTo>
                    <a:pt x="1785438" y="1487769"/>
                  </a:lnTo>
                  <a:cubicBezTo>
                    <a:pt x="1785438" y="1487769"/>
                    <a:pt x="1785438" y="1487620"/>
                    <a:pt x="1785288" y="1487620"/>
                  </a:cubicBezTo>
                  <a:cubicBezTo>
                    <a:pt x="1782010" y="1482553"/>
                    <a:pt x="1780072" y="1476593"/>
                    <a:pt x="1780072" y="1470037"/>
                  </a:cubicBezTo>
                  <a:lnTo>
                    <a:pt x="1780072" y="1236572"/>
                  </a:lnTo>
                  <a:cubicBezTo>
                    <a:pt x="1780072" y="1213906"/>
                    <a:pt x="1792739" y="1194236"/>
                    <a:pt x="1811515" y="1184103"/>
                  </a:cubicBezTo>
                  <a:cubicBezTo>
                    <a:pt x="1812409" y="1183522"/>
                    <a:pt x="1813304" y="1183060"/>
                    <a:pt x="1814198" y="1182627"/>
                  </a:cubicBezTo>
                  <a:lnTo>
                    <a:pt x="1814198" y="1182612"/>
                  </a:lnTo>
                  <a:lnTo>
                    <a:pt x="1814198" y="1182598"/>
                  </a:lnTo>
                  <a:cubicBezTo>
                    <a:pt x="1813304" y="1183045"/>
                    <a:pt x="1812409" y="1183492"/>
                    <a:pt x="1811515" y="1184089"/>
                  </a:cubicBezTo>
                  <a:cubicBezTo>
                    <a:pt x="1802127" y="1189155"/>
                    <a:pt x="1794266" y="1196606"/>
                    <a:pt x="1788753" y="1205621"/>
                  </a:cubicBezTo>
                  <a:cubicBezTo>
                    <a:pt x="1783239" y="1214636"/>
                    <a:pt x="1780072" y="1225216"/>
                    <a:pt x="1780072" y="1236541"/>
                  </a:cubicBezTo>
                  <a:lnTo>
                    <a:pt x="1780072" y="1236526"/>
                  </a:lnTo>
                  <a:cubicBezTo>
                    <a:pt x="1780072" y="1213876"/>
                    <a:pt x="1792739" y="1194206"/>
                    <a:pt x="1811515" y="1184074"/>
                  </a:cubicBezTo>
                  <a:cubicBezTo>
                    <a:pt x="1812409" y="1183478"/>
                    <a:pt x="1813304" y="1183030"/>
                    <a:pt x="1814198" y="1182583"/>
                  </a:cubicBezTo>
                  <a:lnTo>
                    <a:pt x="1814198" y="1171302"/>
                  </a:lnTo>
                  <a:cubicBezTo>
                    <a:pt x="1813453" y="1171302"/>
                    <a:pt x="1812707" y="1171153"/>
                    <a:pt x="1812111" y="1170989"/>
                  </a:cubicBezTo>
                  <a:cubicBezTo>
                    <a:pt x="1809728" y="1170691"/>
                    <a:pt x="1807640" y="1169648"/>
                    <a:pt x="1806002" y="1168159"/>
                  </a:cubicBezTo>
                  <a:cubicBezTo>
                    <a:pt x="1802722" y="1165639"/>
                    <a:pt x="1800786" y="1161750"/>
                    <a:pt x="1800786" y="1157445"/>
                  </a:cubicBezTo>
                  <a:lnTo>
                    <a:pt x="1800786" y="1157428"/>
                  </a:lnTo>
                  <a:lnTo>
                    <a:pt x="1800786" y="1157413"/>
                  </a:lnTo>
                  <a:cubicBezTo>
                    <a:pt x="1800786" y="1161735"/>
                    <a:pt x="1802722" y="1165609"/>
                    <a:pt x="1806002" y="1168144"/>
                  </a:cubicBezTo>
                  <a:cubicBezTo>
                    <a:pt x="1807640" y="1169633"/>
                    <a:pt x="1809728" y="1170676"/>
                    <a:pt x="1812111" y="1170975"/>
                  </a:cubicBezTo>
                  <a:cubicBezTo>
                    <a:pt x="1812707" y="1171124"/>
                    <a:pt x="1813453" y="1171273"/>
                    <a:pt x="1814198" y="1171273"/>
                  </a:cubicBezTo>
                  <a:lnTo>
                    <a:pt x="1814198" y="1171258"/>
                  </a:lnTo>
                  <a:cubicBezTo>
                    <a:pt x="1813453" y="1171258"/>
                    <a:pt x="1812707" y="1171109"/>
                    <a:pt x="1812111" y="1170960"/>
                  </a:cubicBezTo>
                  <a:cubicBezTo>
                    <a:pt x="1809728" y="1170662"/>
                    <a:pt x="1807640" y="1169618"/>
                    <a:pt x="1806002" y="1168129"/>
                  </a:cubicBezTo>
                  <a:cubicBezTo>
                    <a:pt x="1802722" y="1165595"/>
                    <a:pt x="1800786" y="1161720"/>
                    <a:pt x="1800786" y="1157399"/>
                  </a:cubicBezTo>
                  <a:lnTo>
                    <a:pt x="1800786" y="1121979"/>
                  </a:lnTo>
                  <a:cubicBezTo>
                    <a:pt x="1800786" y="1114377"/>
                    <a:pt x="1806895" y="1108119"/>
                    <a:pt x="1814495" y="1108119"/>
                  </a:cubicBezTo>
                  <a:lnTo>
                    <a:pt x="1949058" y="1108119"/>
                  </a:lnTo>
                  <a:cubicBezTo>
                    <a:pt x="1956658" y="1108119"/>
                    <a:pt x="1962916" y="1114377"/>
                    <a:pt x="1962916" y="1121979"/>
                  </a:cubicBezTo>
                  <a:lnTo>
                    <a:pt x="1962916" y="1157399"/>
                  </a:lnTo>
                  <a:cubicBezTo>
                    <a:pt x="1962916" y="1158889"/>
                    <a:pt x="1962618" y="1160231"/>
                    <a:pt x="1962171" y="1161571"/>
                  </a:cubicBezTo>
                  <a:cubicBezTo>
                    <a:pt x="1961129" y="1164998"/>
                    <a:pt x="1958893" y="1167682"/>
                    <a:pt x="1955913" y="1169320"/>
                  </a:cubicBezTo>
                  <a:cubicBezTo>
                    <a:pt x="1955465" y="1169618"/>
                    <a:pt x="1955167" y="1169767"/>
                    <a:pt x="1954869" y="1169916"/>
                  </a:cubicBezTo>
                  <a:cubicBezTo>
                    <a:pt x="1953231" y="1170662"/>
                    <a:pt x="1951442" y="1171109"/>
                    <a:pt x="1949655" y="1171109"/>
                  </a:cubicBezTo>
                  <a:lnTo>
                    <a:pt x="1949655" y="1171124"/>
                  </a:lnTo>
                  <a:cubicBezTo>
                    <a:pt x="1951442" y="1171124"/>
                    <a:pt x="1953231" y="1170676"/>
                    <a:pt x="1954869" y="1169931"/>
                  </a:cubicBezTo>
                  <a:cubicBezTo>
                    <a:pt x="1955167" y="1169782"/>
                    <a:pt x="1955465" y="1169633"/>
                    <a:pt x="1955913" y="1169335"/>
                  </a:cubicBezTo>
                  <a:cubicBezTo>
                    <a:pt x="1958893" y="1167697"/>
                    <a:pt x="1961129" y="1165013"/>
                    <a:pt x="1962171" y="1161586"/>
                  </a:cubicBezTo>
                  <a:cubicBezTo>
                    <a:pt x="1962618" y="1160246"/>
                    <a:pt x="1962916" y="1158904"/>
                    <a:pt x="1962916" y="1157413"/>
                  </a:cubicBezTo>
                  <a:lnTo>
                    <a:pt x="1962916" y="1157428"/>
                  </a:lnTo>
                  <a:lnTo>
                    <a:pt x="1962916" y="1157445"/>
                  </a:lnTo>
                  <a:cubicBezTo>
                    <a:pt x="1962916" y="1158919"/>
                    <a:pt x="1962618" y="1160275"/>
                    <a:pt x="1962171" y="1161601"/>
                  </a:cubicBezTo>
                  <a:cubicBezTo>
                    <a:pt x="1961129" y="1165044"/>
                    <a:pt x="1958893" y="1167726"/>
                    <a:pt x="1955913" y="1169366"/>
                  </a:cubicBezTo>
                  <a:cubicBezTo>
                    <a:pt x="1955465" y="1169662"/>
                    <a:pt x="1955167" y="1169797"/>
                    <a:pt x="1954869" y="1169946"/>
                  </a:cubicBezTo>
                  <a:cubicBezTo>
                    <a:pt x="1953231" y="1170691"/>
                    <a:pt x="1951442" y="1171153"/>
                    <a:pt x="1949655" y="1171153"/>
                  </a:cubicBezTo>
                  <a:lnTo>
                    <a:pt x="1949655" y="1182583"/>
                  </a:lnTo>
                  <a:cubicBezTo>
                    <a:pt x="1951442" y="1183478"/>
                    <a:pt x="1953231" y="1184370"/>
                    <a:pt x="1954869" y="1185414"/>
                  </a:cubicBezTo>
                  <a:cubicBezTo>
                    <a:pt x="1955615" y="1185861"/>
                    <a:pt x="1956211" y="1186308"/>
                    <a:pt x="1956956" y="1186607"/>
                  </a:cubicBezTo>
                  <a:cubicBezTo>
                    <a:pt x="1970218" y="1195548"/>
                    <a:pt x="1979755" y="1209555"/>
                    <a:pt x="1982735" y="1225798"/>
                  </a:cubicBezTo>
                  <a:lnTo>
                    <a:pt x="1982735" y="1225812"/>
                  </a:lnTo>
                  <a:cubicBezTo>
                    <a:pt x="1981245" y="1217691"/>
                    <a:pt x="1978116" y="1210128"/>
                    <a:pt x="1973701" y="1203479"/>
                  </a:cubicBezTo>
                  <a:cubicBezTo>
                    <a:pt x="1969287" y="1196829"/>
                    <a:pt x="1963587" y="1191092"/>
                    <a:pt x="1956956" y="1186621"/>
                  </a:cubicBezTo>
                  <a:cubicBezTo>
                    <a:pt x="1956211" y="1186323"/>
                    <a:pt x="1955615" y="1185876"/>
                    <a:pt x="1954869" y="1185429"/>
                  </a:cubicBezTo>
                  <a:cubicBezTo>
                    <a:pt x="1953231" y="1184387"/>
                    <a:pt x="1951442" y="1183492"/>
                    <a:pt x="1949655" y="1182598"/>
                  </a:cubicBezTo>
                  <a:lnTo>
                    <a:pt x="1949655" y="1182612"/>
                  </a:lnTo>
                  <a:lnTo>
                    <a:pt x="1949655" y="1182627"/>
                  </a:lnTo>
                  <a:cubicBezTo>
                    <a:pt x="1951442" y="1183522"/>
                    <a:pt x="1953231" y="1184416"/>
                    <a:pt x="1954869" y="1185458"/>
                  </a:cubicBezTo>
                  <a:cubicBezTo>
                    <a:pt x="1955615" y="1185891"/>
                    <a:pt x="1956211" y="1186353"/>
                    <a:pt x="1956956" y="1186636"/>
                  </a:cubicBezTo>
                  <a:cubicBezTo>
                    <a:pt x="1970218" y="1195592"/>
                    <a:pt x="1979755" y="1209599"/>
                    <a:pt x="1982735" y="1225827"/>
                  </a:cubicBezTo>
                  <a:lnTo>
                    <a:pt x="1982735" y="1225947"/>
                  </a:lnTo>
                  <a:cubicBezTo>
                    <a:pt x="1983332" y="1229374"/>
                    <a:pt x="1983630" y="1232801"/>
                    <a:pt x="1983630" y="1236526"/>
                  </a:cubicBezTo>
                  <a:lnTo>
                    <a:pt x="1983630" y="1236541"/>
                  </a:lnTo>
                  <a:cubicBezTo>
                    <a:pt x="1983630" y="1232816"/>
                    <a:pt x="1983332" y="1229389"/>
                    <a:pt x="1982735" y="1225962"/>
                  </a:cubicBezTo>
                  <a:lnTo>
                    <a:pt x="1982735" y="1225976"/>
                  </a:lnTo>
                  <a:lnTo>
                    <a:pt x="1982735" y="1225991"/>
                  </a:lnTo>
                  <a:cubicBezTo>
                    <a:pt x="1983332" y="1229403"/>
                    <a:pt x="1983630" y="1232847"/>
                    <a:pt x="1983630" y="1236572"/>
                  </a:cubicBezTo>
                  <a:lnTo>
                    <a:pt x="1983630" y="1470037"/>
                  </a:lnTo>
                  <a:cubicBezTo>
                    <a:pt x="1983630" y="1472272"/>
                    <a:pt x="1983332" y="1474506"/>
                    <a:pt x="1982884" y="1476742"/>
                  </a:cubicBezTo>
                  <a:cubicBezTo>
                    <a:pt x="1981841" y="1482108"/>
                    <a:pt x="1979308" y="1487173"/>
                    <a:pt x="1975881" y="1491196"/>
                  </a:cubicBezTo>
                  <a:cubicBezTo>
                    <a:pt x="1971559" y="1496413"/>
                    <a:pt x="1965747" y="1500287"/>
                    <a:pt x="1959042" y="1501927"/>
                  </a:cubicBezTo>
                  <a:lnTo>
                    <a:pt x="1959066" y="1501927"/>
                  </a:lnTo>
                  <a:lnTo>
                    <a:pt x="1959042" y="1501942"/>
                  </a:lnTo>
                  <a:lnTo>
                    <a:pt x="1959064" y="1501942"/>
                  </a:lnTo>
                  <a:lnTo>
                    <a:pt x="1959088" y="1501942"/>
                  </a:lnTo>
                  <a:lnTo>
                    <a:pt x="1999426" y="1501942"/>
                  </a:lnTo>
                  <a:lnTo>
                    <a:pt x="1999434" y="1501942"/>
                  </a:lnTo>
                  <a:lnTo>
                    <a:pt x="2014117" y="1501942"/>
                  </a:lnTo>
                  <a:lnTo>
                    <a:pt x="2003747" y="1497053"/>
                  </a:lnTo>
                  <a:cubicBezTo>
                    <a:pt x="2000469" y="1494819"/>
                    <a:pt x="1997637" y="1491986"/>
                    <a:pt x="1995402" y="1488559"/>
                  </a:cubicBezTo>
                  <a:cubicBezTo>
                    <a:pt x="1991826" y="1483345"/>
                    <a:pt x="1989739" y="1476936"/>
                    <a:pt x="1989739" y="1470081"/>
                  </a:cubicBezTo>
                  <a:lnTo>
                    <a:pt x="1989739" y="1470067"/>
                  </a:lnTo>
                  <a:lnTo>
                    <a:pt x="1989739" y="1470052"/>
                  </a:lnTo>
                  <a:cubicBezTo>
                    <a:pt x="1989739" y="1476906"/>
                    <a:pt x="1991826" y="1483313"/>
                    <a:pt x="1995402" y="1488529"/>
                  </a:cubicBezTo>
                  <a:lnTo>
                    <a:pt x="2003736" y="1497013"/>
                  </a:lnTo>
                  <a:lnTo>
                    <a:pt x="2003725" y="1496987"/>
                  </a:lnTo>
                  <a:lnTo>
                    <a:pt x="1995402" y="1488515"/>
                  </a:lnTo>
                  <a:cubicBezTo>
                    <a:pt x="1991826" y="1483299"/>
                    <a:pt x="1989739" y="1476892"/>
                    <a:pt x="1989739" y="1470037"/>
                  </a:cubicBezTo>
                  <a:lnTo>
                    <a:pt x="1989739" y="1236572"/>
                  </a:lnTo>
                  <a:cubicBezTo>
                    <a:pt x="1989739" y="1213771"/>
                    <a:pt x="2002555" y="1194101"/>
                    <a:pt x="2021330" y="1184118"/>
                  </a:cubicBezTo>
                  <a:cubicBezTo>
                    <a:pt x="2022076" y="1183522"/>
                    <a:pt x="2022970" y="1183074"/>
                    <a:pt x="2023865" y="1182627"/>
                  </a:cubicBezTo>
                  <a:lnTo>
                    <a:pt x="2023865" y="1182612"/>
                  </a:lnTo>
                  <a:lnTo>
                    <a:pt x="2023865" y="1182598"/>
                  </a:lnTo>
                  <a:cubicBezTo>
                    <a:pt x="2022970" y="1183045"/>
                    <a:pt x="2022076" y="1183492"/>
                    <a:pt x="2021330" y="1184089"/>
                  </a:cubicBezTo>
                  <a:cubicBezTo>
                    <a:pt x="2011943" y="1189081"/>
                    <a:pt x="2004045" y="1196494"/>
                    <a:pt x="1998494" y="1205509"/>
                  </a:cubicBezTo>
                  <a:cubicBezTo>
                    <a:pt x="1992943" y="1214524"/>
                    <a:pt x="1989739" y="1225142"/>
                    <a:pt x="1989739" y="1236541"/>
                  </a:cubicBezTo>
                  <a:lnTo>
                    <a:pt x="1989739" y="1236526"/>
                  </a:lnTo>
                  <a:cubicBezTo>
                    <a:pt x="1989739" y="1213727"/>
                    <a:pt x="2002555" y="1194057"/>
                    <a:pt x="2021330" y="1184074"/>
                  </a:cubicBezTo>
                  <a:cubicBezTo>
                    <a:pt x="2022076" y="1183478"/>
                    <a:pt x="2022970" y="1183030"/>
                    <a:pt x="2023865" y="1182583"/>
                  </a:cubicBezTo>
                  <a:lnTo>
                    <a:pt x="2023865" y="1171302"/>
                  </a:lnTo>
                  <a:cubicBezTo>
                    <a:pt x="2023268" y="1171302"/>
                    <a:pt x="2022672" y="1171302"/>
                    <a:pt x="2022076" y="1171153"/>
                  </a:cubicBezTo>
                  <a:cubicBezTo>
                    <a:pt x="2019692" y="1170706"/>
                    <a:pt x="2017605" y="1169811"/>
                    <a:pt x="2015818" y="1168322"/>
                  </a:cubicBezTo>
                  <a:cubicBezTo>
                    <a:pt x="2012540" y="1165790"/>
                    <a:pt x="2010452" y="1161764"/>
                    <a:pt x="2010452" y="1157445"/>
                  </a:cubicBezTo>
                  <a:lnTo>
                    <a:pt x="2010452" y="1157428"/>
                  </a:lnTo>
                  <a:lnTo>
                    <a:pt x="2010452" y="1157413"/>
                  </a:lnTo>
                  <a:cubicBezTo>
                    <a:pt x="2010452" y="1161735"/>
                    <a:pt x="2012540" y="1165758"/>
                    <a:pt x="2015818" y="1168293"/>
                  </a:cubicBezTo>
                  <a:cubicBezTo>
                    <a:pt x="2017605" y="1169782"/>
                    <a:pt x="2019692" y="1170676"/>
                    <a:pt x="2022076" y="1171124"/>
                  </a:cubicBezTo>
                  <a:cubicBezTo>
                    <a:pt x="2022672" y="1171273"/>
                    <a:pt x="2023268" y="1171273"/>
                    <a:pt x="2023865" y="1171273"/>
                  </a:cubicBezTo>
                  <a:lnTo>
                    <a:pt x="2023865" y="1171258"/>
                  </a:lnTo>
                  <a:cubicBezTo>
                    <a:pt x="2023268" y="1171258"/>
                    <a:pt x="2022672" y="1171258"/>
                    <a:pt x="2022076" y="1171109"/>
                  </a:cubicBezTo>
                  <a:cubicBezTo>
                    <a:pt x="2019692" y="1170662"/>
                    <a:pt x="2017605" y="1169767"/>
                    <a:pt x="2015818" y="1168278"/>
                  </a:cubicBezTo>
                  <a:cubicBezTo>
                    <a:pt x="2012540" y="1165744"/>
                    <a:pt x="2010452" y="1161720"/>
                    <a:pt x="2010452" y="1157399"/>
                  </a:cubicBezTo>
                  <a:lnTo>
                    <a:pt x="2010452" y="1121979"/>
                  </a:lnTo>
                  <a:cubicBezTo>
                    <a:pt x="2010452" y="1114377"/>
                    <a:pt x="2016710" y="1108119"/>
                    <a:pt x="2024312" y="1108119"/>
                  </a:cubicBezTo>
                  <a:lnTo>
                    <a:pt x="2158725" y="1108119"/>
                  </a:lnTo>
                  <a:cubicBezTo>
                    <a:pt x="2166474" y="1108119"/>
                    <a:pt x="2172582" y="1114377"/>
                    <a:pt x="2172582" y="1121979"/>
                  </a:cubicBezTo>
                  <a:lnTo>
                    <a:pt x="2172582" y="1157399"/>
                  </a:lnTo>
                  <a:cubicBezTo>
                    <a:pt x="2172582" y="1158740"/>
                    <a:pt x="2172433" y="1159933"/>
                    <a:pt x="2171988" y="1161124"/>
                  </a:cubicBezTo>
                  <a:cubicBezTo>
                    <a:pt x="2171093" y="1164551"/>
                    <a:pt x="2168857" y="1167533"/>
                    <a:pt x="2165877" y="1169171"/>
                  </a:cubicBezTo>
                  <a:cubicBezTo>
                    <a:pt x="2165579" y="1169469"/>
                    <a:pt x="2165281" y="1169618"/>
                    <a:pt x="2164834" y="1169767"/>
                  </a:cubicBezTo>
                  <a:cubicBezTo>
                    <a:pt x="2163196" y="1170662"/>
                    <a:pt x="2161257" y="1171109"/>
                    <a:pt x="2159321" y="1171109"/>
                  </a:cubicBezTo>
                  <a:lnTo>
                    <a:pt x="2159321" y="1171124"/>
                  </a:lnTo>
                  <a:cubicBezTo>
                    <a:pt x="2161257" y="1171124"/>
                    <a:pt x="2163196" y="1170676"/>
                    <a:pt x="2164834" y="1169782"/>
                  </a:cubicBezTo>
                  <a:cubicBezTo>
                    <a:pt x="2165281" y="1169633"/>
                    <a:pt x="2165579" y="1169484"/>
                    <a:pt x="2165877" y="1169186"/>
                  </a:cubicBezTo>
                  <a:cubicBezTo>
                    <a:pt x="2168857" y="1167547"/>
                    <a:pt x="2171093" y="1164568"/>
                    <a:pt x="2171988" y="1161139"/>
                  </a:cubicBezTo>
                  <a:cubicBezTo>
                    <a:pt x="2172433" y="1159948"/>
                    <a:pt x="2172582" y="1158755"/>
                    <a:pt x="2172582" y="1157413"/>
                  </a:cubicBezTo>
                  <a:lnTo>
                    <a:pt x="2172582" y="1157428"/>
                  </a:lnTo>
                  <a:lnTo>
                    <a:pt x="2172582" y="1157445"/>
                  </a:lnTo>
                  <a:cubicBezTo>
                    <a:pt x="2172582" y="1158785"/>
                    <a:pt x="2172433" y="1159977"/>
                    <a:pt x="2171988" y="1161170"/>
                  </a:cubicBezTo>
                  <a:cubicBezTo>
                    <a:pt x="2171093" y="1164597"/>
                    <a:pt x="2168857" y="1167577"/>
                    <a:pt x="2165877" y="1169217"/>
                  </a:cubicBezTo>
                  <a:cubicBezTo>
                    <a:pt x="2165579" y="1169515"/>
                    <a:pt x="2165281" y="1169662"/>
                    <a:pt x="2164834" y="1169811"/>
                  </a:cubicBezTo>
                  <a:cubicBezTo>
                    <a:pt x="2163196" y="1170706"/>
                    <a:pt x="2161257" y="1171153"/>
                    <a:pt x="2159321" y="1171153"/>
                  </a:cubicBezTo>
                  <a:lnTo>
                    <a:pt x="2159321" y="1182583"/>
                  </a:lnTo>
                  <a:cubicBezTo>
                    <a:pt x="2161257" y="1183478"/>
                    <a:pt x="2163046" y="1184519"/>
                    <a:pt x="2164834" y="1185563"/>
                  </a:cubicBezTo>
                  <a:cubicBezTo>
                    <a:pt x="2165430" y="1185861"/>
                    <a:pt x="2166026" y="1186308"/>
                    <a:pt x="2166623" y="1186607"/>
                  </a:cubicBezTo>
                  <a:cubicBezTo>
                    <a:pt x="2180033" y="1195548"/>
                    <a:pt x="2189571" y="1209555"/>
                    <a:pt x="2192553" y="1225798"/>
                  </a:cubicBezTo>
                  <a:lnTo>
                    <a:pt x="2192553" y="1225812"/>
                  </a:lnTo>
                  <a:cubicBezTo>
                    <a:pt x="2191062" y="1217691"/>
                    <a:pt x="2187932" y="1210128"/>
                    <a:pt x="2183499" y="1203479"/>
                  </a:cubicBezTo>
                  <a:cubicBezTo>
                    <a:pt x="2179065" y="1196829"/>
                    <a:pt x="2173328" y="1191092"/>
                    <a:pt x="2166623" y="1186621"/>
                  </a:cubicBezTo>
                  <a:cubicBezTo>
                    <a:pt x="2166026" y="1186323"/>
                    <a:pt x="2165430" y="1185876"/>
                    <a:pt x="2164834" y="1185578"/>
                  </a:cubicBezTo>
                  <a:cubicBezTo>
                    <a:pt x="2163046" y="1184536"/>
                    <a:pt x="2161257" y="1183492"/>
                    <a:pt x="2159321" y="1182598"/>
                  </a:cubicBezTo>
                  <a:lnTo>
                    <a:pt x="2159321" y="1182612"/>
                  </a:lnTo>
                  <a:lnTo>
                    <a:pt x="2159321" y="1182627"/>
                  </a:lnTo>
                  <a:cubicBezTo>
                    <a:pt x="2161257" y="1183522"/>
                    <a:pt x="2163046" y="1184565"/>
                    <a:pt x="2164834" y="1185607"/>
                  </a:cubicBezTo>
                  <a:cubicBezTo>
                    <a:pt x="2165430" y="1185905"/>
                    <a:pt x="2166026" y="1186353"/>
                    <a:pt x="2166623" y="1186651"/>
                  </a:cubicBezTo>
                  <a:cubicBezTo>
                    <a:pt x="2180033" y="1195592"/>
                    <a:pt x="2189571" y="1209599"/>
                    <a:pt x="2192553" y="1225842"/>
                  </a:cubicBezTo>
                  <a:lnTo>
                    <a:pt x="2192553" y="1225947"/>
                  </a:lnTo>
                  <a:cubicBezTo>
                    <a:pt x="2193147" y="1229374"/>
                    <a:pt x="2193445" y="1232801"/>
                    <a:pt x="2193445" y="1236526"/>
                  </a:cubicBezTo>
                  <a:lnTo>
                    <a:pt x="2193445" y="1236541"/>
                  </a:lnTo>
                  <a:cubicBezTo>
                    <a:pt x="2193445" y="1232816"/>
                    <a:pt x="2193147" y="1229389"/>
                    <a:pt x="2192553" y="1225962"/>
                  </a:cubicBezTo>
                  <a:lnTo>
                    <a:pt x="2192553" y="1225976"/>
                  </a:lnTo>
                  <a:lnTo>
                    <a:pt x="2192553" y="1225991"/>
                  </a:lnTo>
                  <a:cubicBezTo>
                    <a:pt x="2193147" y="1229418"/>
                    <a:pt x="2193445" y="1232847"/>
                    <a:pt x="2193445" y="1236572"/>
                  </a:cubicBezTo>
                  <a:lnTo>
                    <a:pt x="2193445" y="1470037"/>
                  </a:lnTo>
                  <a:cubicBezTo>
                    <a:pt x="2193445" y="1472272"/>
                    <a:pt x="2193147" y="1474506"/>
                    <a:pt x="2192700" y="1476742"/>
                  </a:cubicBezTo>
                  <a:lnTo>
                    <a:pt x="2185855" y="1491029"/>
                  </a:lnTo>
                  <a:lnTo>
                    <a:pt x="2185851" y="1491053"/>
                  </a:lnTo>
                  <a:lnTo>
                    <a:pt x="2192700" y="1476757"/>
                  </a:lnTo>
                  <a:cubicBezTo>
                    <a:pt x="2193147" y="1474523"/>
                    <a:pt x="2193445" y="1472286"/>
                    <a:pt x="2193445" y="1470052"/>
                  </a:cubicBezTo>
                  <a:lnTo>
                    <a:pt x="2193445" y="1470067"/>
                  </a:lnTo>
                  <a:lnTo>
                    <a:pt x="2193445" y="1470081"/>
                  </a:lnTo>
                  <a:cubicBezTo>
                    <a:pt x="2193445" y="1472316"/>
                    <a:pt x="2193147" y="1474552"/>
                    <a:pt x="2192700" y="1476787"/>
                  </a:cubicBezTo>
                  <a:cubicBezTo>
                    <a:pt x="2191658" y="1482152"/>
                    <a:pt x="2189273" y="1487070"/>
                    <a:pt x="2185846" y="1491093"/>
                  </a:cubicBezTo>
                  <a:lnTo>
                    <a:pt x="2168902" y="1501942"/>
                  </a:lnTo>
                  <a:lnTo>
                    <a:pt x="2205416" y="1501942"/>
                  </a:lnTo>
                  <a:lnTo>
                    <a:pt x="2239491" y="1467869"/>
                  </a:lnTo>
                  <a:lnTo>
                    <a:pt x="2239491" y="745099"/>
                  </a:lnTo>
                  <a:lnTo>
                    <a:pt x="2245601" y="745099"/>
                  </a:lnTo>
                  <a:lnTo>
                    <a:pt x="2245601" y="745069"/>
                  </a:lnTo>
                  <a:lnTo>
                    <a:pt x="2245601" y="732730"/>
                  </a:lnTo>
                  <a:lnTo>
                    <a:pt x="2239491" y="732730"/>
                  </a:lnTo>
                  <a:lnTo>
                    <a:pt x="2239491" y="732715"/>
                  </a:lnTo>
                  <a:lnTo>
                    <a:pt x="2239491" y="732701"/>
                  </a:lnTo>
                  <a:close/>
                  <a:moveTo>
                    <a:pt x="1387270" y="347059"/>
                  </a:moveTo>
                  <a:lnTo>
                    <a:pt x="1387270" y="347074"/>
                  </a:lnTo>
                  <a:lnTo>
                    <a:pt x="2047856" y="347074"/>
                  </a:lnTo>
                  <a:lnTo>
                    <a:pt x="2047856" y="347059"/>
                  </a:lnTo>
                  <a:close/>
                  <a:moveTo>
                    <a:pt x="331042" y="347059"/>
                  </a:moveTo>
                  <a:lnTo>
                    <a:pt x="331042" y="347074"/>
                  </a:lnTo>
                  <a:lnTo>
                    <a:pt x="991637" y="347074"/>
                  </a:lnTo>
                  <a:lnTo>
                    <a:pt x="991637" y="347059"/>
                  </a:lnTo>
                  <a:close/>
                  <a:moveTo>
                    <a:pt x="1387270" y="313546"/>
                  </a:moveTo>
                  <a:lnTo>
                    <a:pt x="1387270" y="347045"/>
                  </a:lnTo>
                  <a:lnTo>
                    <a:pt x="2047856" y="347045"/>
                  </a:lnTo>
                  <a:lnTo>
                    <a:pt x="2047856" y="313546"/>
                  </a:lnTo>
                  <a:close/>
                  <a:moveTo>
                    <a:pt x="331042" y="313546"/>
                  </a:moveTo>
                  <a:lnTo>
                    <a:pt x="331042" y="347045"/>
                  </a:lnTo>
                  <a:lnTo>
                    <a:pt x="991637" y="347045"/>
                  </a:lnTo>
                  <a:lnTo>
                    <a:pt x="991637" y="313546"/>
                  </a:lnTo>
                  <a:close/>
                  <a:moveTo>
                    <a:pt x="1387270" y="313517"/>
                  </a:moveTo>
                  <a:lnTo>
                    <a:pt x="1387270" y="313532"/>
                  </a:lnTo>
                  <a:lnTo>
                    <a:pt x="2047856" y="313532"/>
                  </a:lnTo>
                  <a:lnTo>
                    <a:pt x="2047856" y="313517"/>
                  </a:lnTo>
                  <a:close/>
                  <a:moveTo>
                    <a:pt x="331042" y="313517"/>
                  </a:moveTo>
                  <a:lnTo>
                    <a:pt x="331042" y="313532"/>
                  </a:lnTo>
                  <a:lnTo>
                    <a:pt x="991637" y="313532"/>
                  </a:lnTo>
                  <a:lnTo>
                    <a:pt x="991637" y="313517"/>
                  </a:lnTo>
                  <a:close/>
                  <a:moveTo>
                    <a:pt x="1374901" y="301178"/>
                  </a:moveTo>
                  <a:lnTo>
                    <a:pt x="2055496" y="301178"/>
                  </a:lnTo>
                  <a:lnTo>
                    <a:pt x="2060225" y="302950"/>
                  </a:lnTo>
                  <a:lnTo>
                    <a:pt x="2060225" y="359413"/>
                  </a:lnTo>
                  <a:lnTo>
                    <a:pt x="1374901" y="359413"/>
                  </a:lnTo>
                  <a:close/>
                  <a:moveTo>
                    <a:pt x="318674" y="301178"/>
                  </a:moveTo>
                  <a:lnTo>
                    <a:pt x="1004006" y="301178"/>
                  </a:lnTo>
                  <a:lnTo>
                    <a:pt x="1004006" y="359413"/>
                  </a:lnTo>
                  <a:lnTo>
                    <a:pt x="318674" y="359413"/>
                  </a:lnTo>
                  <a:close/>
                  <a:moveTo>
                    <a:pt x="127039" y="0"/>
                  </a:moveTo>
                  <a:cubicBezTo>
                    <a:pt x="127635" y="299"/>
                    <a:pt x="128230" y="446"/>
                    <a:pt x="128827" y="744"/>
                  </a:cubicBezTo>
                  <a:cubicBezTo>
                    <a:pt x="132404" y="2086"/>
                    <a:pt x="135831" y="3427"/>
                    <a:pt x="139406" y="4767"/>
                  </a:cubicBezTo>
                  <a:lnTo>
                    <a:pt x="139406" y="19521"/>
                  </a:lnTo>
                  <a:lnTo>
                    <a:pt x="179194" y="19521"/>
                  </a:lnTo>
                  <a:cubicBezTo>
                    <a:pt x="183665" y="21309"/>
                    <a:pt x="188284" y="22949"/>
                    <a:pt x="192902" y="24438"/>
                  </a:cubicBezTo>
                  <a:cubicBezTo>
                    <a:pt x="200057" y="27121"/>
                    <a:pt x="207209" y="29505"/>
                    <a:pt x="214362" y="31890"/>
                  </a:cubicBezTo>
                  <a:lnTo>
                    <a:pt x="139406" y="31890"/>
                  </a:lnTo>
                  <a:lnTo>
                    <a:pt x="139406" y="732715"/>
                  </a:lnTo>
                  <a:lnTo>
                    <a:pt x="1183265" y="732715"/>
                  </a:lnTo>
                  <a:lnTo>
                    <a:pt x="1183265" y="166750"/>
                  </a:lnTo>
                  <a:cubicBezTo>
                    <a:pt x="1183863" y="166899"/>
                    <a:pt x="1184459" y="166899"/>
                    <a:pt x="1185055" y="166899"/>
                  </a:cubicBezTo>
                  <a:cubicBezTo>
                    <a:pt x="1188633" y="167197"/>
                    <a:pt x="1192210" y="167345"/>
                    <a:pt x="1195636" y="167494"/>
                  </a:cubicBezTo>
                  <a:lnTo>
                    <a:pt x="1195636" y="732715"/>
                  </a:lnTo>
                  <a:lnTo>
                    <a:pt x="1197425" y="732715"/>
                  </a:lnTo>
                  <a:lnTo>
                    <a:pt x="1197425" y="732730"/>
                  </a:lnTo>
                  <a:lnTo>
                    <a:pt x="1197425" y="737619"/>
                  </a:lnTo>
                  <a:lnTo>
                    <a:pt x="1197425" y="737633"/>
                  </a:lnTo>
                  <a:lnTo>
                    <a:pt x="1197425" y="737648"/>
                  </a:lnTo>
                  <a:lnTo>
                    <a:pt x="1197425" y="745069"/>
                  </a:lnTo>
                  <a:lnTo>
                    <a:pt x="2239491" y="745069"/>
                  </a:lnTo>
                  <a:lnTo>
                    <a:pt x="2239491" y="745084"/>
                  </a:lnTo>
                  <a:lnTo>
                    <a:pt x="1197425" y="745084"/>
                  </a:lnTo>
                  <a:lnTo>
                    <a:pt x="667523" y="745084"/>
                  </a:lnTo>
                  <a:lnTo>
                    <a:pt x="667523" y="745099"/>
                  </a:lnTo>
                  <a:lnTo>
                    <a:pt x="656942" y="745099"/>
                  </a:lnTo>
                  <a:lnTo>
                    <a:pt x="655153" y="745099"/>
                  </a:lnTo>
                  <a:lnTo>
                    <a:pt x="655153" y="745084"/>
                  </a:lnTo>
                  <a:lnTo>
                    <a:pt x="5" y="745084"/>
                  </a:lnTo>
                  <a:lnTo>
                    <a:pt x="5" y="732715"/>
                  </a:lnTo>
                  <a:lnTo>
                    <a:pt x="127039" y="732715"/>
                  </a:lnTo>
                  <a:lnTo>
                    <a:pt x="127039" y="31890"/>
                  </a:lnTo>
                  <a:lnTo>
                    <a:pt x="5" y="31890"/>
                  </a:lnTo>
                  <a:lnTo>
                    <a:pt x="5" y="19521"/>
                  </a:lnTo>
                  <a:lnTo>
                    <a:pt x="127039" y="19521"/>
                  </a:lnTo>
                  <a:close/>
                </a:path>
              </a:pathLst>
            </a:custGeom>
            <a:solidFill>
              <a:srgbClr val="FFFFFF"/>
            </a:solidFill>
            <a:ln w="8096" cap="flat">
              <a:noFill/>
              <a:prstDash val="solid"/>
              <a:miter/>
            </a:ln>
          </p:spPr>
          <p:txBody>
            <a:bodyPr wrap="square" rtlCol="0" anchor="ctr">
              <a:noAutofit/>
            </a:bodyPr>
            <a:lstStyle/>
            <a:p>
              <a:endParaRPr lang="nl-NL"/>
            </a:p>
          </p:txBody>
        </p:sp>
      </p:grpSp>
      <p:grpSp>
        <p:nvGrpSpPr>
          <p:cNvPr id="1633" name="Groep 1632">
            <a:extLst>
              <a:ext uri="{FF2B5EF4-FFF2-40B4-BE49-F238E27FC236}">
                <a16:creationId xmlns:a16="http://schemas.microsoft.com/office/drawing/2014/main" id="{8C691358-E680-3895-A0B5-B21B7B5EE2E2}"/>
              </a:ext>
            </a:extLst>
          </p:cNvPr>
          <p:cNvGrpSpPr/>
          <p:nvPr/>
        </p:nvGrpSpPr>
        <p:grpSpPr>
          <a:xfrm flipH="1">
            <a:off x="244102" y="4925463"/>
            <a:ext cx="2394331" cy="1822241"/>
            <a:chOff x="572577" y="4908382"/>
            <a:chExt cx="2394331" cy="1822241"/>
          </a:xfrm>
        </p:grpSpPr>
        <p:grpSp>
          <p:nvGrpSpPr>
            <p:cNvPr id="1576" name="Graphic 2">
              <a:extLst>
                <a:ext uri="{FF2B5EF4-FFF2-40B4-BE49-F238E27FC236}">
                  <a16:creationId xmlns:a16="http://schemas.microsoft.com/office/drawing/2014/main" id="{1B0ECAE2-FC9C-0400-93FF-EE5C3C68372C}"/>
                </a:ext>
              </a:extLst>
            </p:cNvPr>
            <p:cNvGrpSpPr/>
            <p:nvPr/>
          </p:nvGrpSpPr>
          <p:grpSpPr>
            <a:xfrm>
              <a:off x="693108" y="4908382"/>
              <a:ext cx="2273800" cy="1822241"/>
              <a:chOff x="4281182" y="2894191"/>
              <a:chExt cx="1235380" cy="990043"/>
            </a:xfrm>
          </p:grpSpPr>
          <p:sp>
            <p:nvSpPr>
              <p:cNvPr id="1588" name="Vrije vorm 1587">
                <a:extLst>
                  <a:ext uri="{FF2B5EF4-FFF2-40B4-BE49-F238E27FC236}">
                    <a16:creationId xmlns:a16="http://schemas.microsoft.com/office/drawing/2014/main" id="{50ADDA13-F438-BEE0-E8E4-E7FF5C411D95}"/>
                  </a:ext>
                </a:extLst>
              </p:cNvPr>
              <p:cNvSpPr/>
              <p:nvPr/>
            </p:nvSpPr>
            <p:spPr>
              <a:xfrm>
                <a:off x="4604801" y="3281310"/>
                <a:ext cx="910165" cy="602924"/>
              </a:xfrm>
              <a:custGeom>
                <a:avLst/>
                <a:gdLst>
                  <a:gd name="connsiteX0" fmla="*/ 864599 w 910165"/>
                  <a:gd name="connsiteY0" fmla="*/ 533378 h 602924"/>
                  <a:gd name="connsiteX1" fmla="*/ 778616 w 910165"/>
                  <a:gd name="connsiteY1" fmla="*/ 467151 h 602924"/>
                  <a:gd name="connsiteX2" fmla="*/ 681704 w 910165"/>
                  <a:gd name="connsiteY2" fmla="*/ 280127 h 602924"/>
                  <a:gd name="connsiteX3" fmla="*/ 671665 w 910165"/>
                  <a:gd name="connsiteY3" fmla="*/ 255920 h 602924"/>
                  <a:gd name="connsiteX4" fmla="*/ 653124 w 910165"/>
                  <a:gd name="connsiteY4" fmla="*/ 399385 h 602924"/>
                  <a:gd name="connsiteX5" fmla="*/ 647862 w 910165"/>
                  <a:gd name="connsiteY5" fmla="*/ 602925 h 602924"/>
                  <a:gd name="connsiteX6" fmla="*/ 217789 w 910165"/>
                  <a:gd name="connsiteY6" fmla="*/ 602925 h 602924"/>
                  <a:gd name="connsiteX7" fmla="*/ 216656 w 910165"/>
                  <a:gd name="connsiteY7" fmla="*/ 403757 h 602924"/>
                  <a:gd name="connsiteX8" fmla="*/ 210664 w 910165"/>
                  <a:gd name="connsiteY8" fmla="*/ 337287 h 602924"/>
                  <a:gd name="connsiteX9" fmla="*/ 138932 w 910165"/>
                  <a:gd name="connsiteY9" fmla="*/ 502612 h 602924"/>
                  <a:gd name="connsiteX10" fmla="*/ 44489 w 910165"/>
                  <a:gd name="connsiteY10" fmla="*/ 513437 h 602924"/>
                  <a:gd name="connsiteX11" fmla="*/ 0 w 910165"/>
                  <a:gd name="connsiteY11" fmla="*/ 511518 h 602924"/>
                  <a:gd name="connsiteX12" fmla="*/ 95050 w 910165"/>
                  <a:gd name="connsiteY12" fmla="*/ 270331 h 602924"/>
                  <a:gd name="connsiteX13" fmla="*/ 233820 w 910165"/>
                  <a:gd name="connsiteY13" fmla="*/ 56752 h 602924"/>
                  <a:gd name="connsiteX14" fmla="*/ 233982 w 910165"/>
                  <a:gd name="connsiteY14" fmla="*/ 56671 h 602924"/>
                  <a:gd name="connsiteX15" fmla="*/ 349353 w 910165"/>
                  <a:gd name="connsiteY15" fmla="*/ 6798 h 602924"/>
                  <a:gd name="connsiteX16" fmla="*/ 432583 w 910165"/>
                  <a:gd name="connsiteY16" fmla="*/ 807 h 602924"/>
                  <a:gd name="connsiteX17" fmla="*/ 513950 w 910165"/>
                  <a:gd name="connsiteY17" fmla="*/ 5584 h 602924"/>
                  <a:gd name="connsiteX18" fmla="*/ 692877 w 910165"/>
                  <a:gd name="connsiteY18" fmla="*/ 59747 h 602924"/>
                  <a:gd name="connsiteX19" fmla="*/ 693930 w 910165"/>
                  <a:gd name="connsiteY19" fmla="*/ 59586 h 602924"/>
                  <a:gd name="connsiteX20" fmla="*/ 823793 w 910165"/>
                  <a:gd name="connsiteY20" fmla="*/ 270331 h 602924"/>
                  <a:gd name="connsiteX21" fmla="*/ 909937 w 910165"/>
                  <a:gd name="connsiteY21" fmla="*/ 486258 h 602924"/>
                  <a:gd name="connsiteX22" fmla="*/ 864599 w 910165"/>
                  <a:gd name="connsiteY22" fmla="*/ 533378 h 60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0165" h="602924">
                    <a:moveTo>
                      <a:pt x="864599" y="533378"/>
                    </a:moveTo>
                    <a:cubicBezTo>
                      <a:pt x="833995" y="535888"/>
                      <a:pt x="804929" y="521558"/>
                      <a:pt x="778616" y="467151"/>
                    </a:cubicBezTo>
                    <a:cubicBezTo>
                      <a:pt x="752384" y="412744"/>
                      <a:pt x="699759" y="326519"/>
                      <a:pt x="681704" y="280127"/>
                    </a:cubicBezTo>
                    <a:cubicBezTo>
                      <a:pt x="679275" y="273893"/>
                      <a:pt x="675713" y="265635"/>
                      <a:pt x="671665" y="255920"/>
                    </a:cubicBezTo>
                    <a:lnTo>
                      <a:pt x="653124" y="399385"/>
                    </a:lnTo>
                    <a:lnTo>
                      <a:pt x="647862" y="602925"/>
                    </a:lnTo>
                    <a:lnTo>
                      <a:pt x="217789" y="602925"/>
                    </a:lnTo>
                    <a:cubicBezTo>
                      <a:pt x="217870" y="536536"/>
                      <a:pt x="222728" y="470065"/>
                      <a:pt x="216656" y="403757"/>
                    </a:cubicBezTo>
                    <a:cubicBezTo>
                      <a:pt x="214551" y="381331"/>
                      <a:pt x="212527" y="359390"/>
                      <a:pt x="210664" y="337287"/>
                    </a:cubicBezTo>
                    <a:cubicBezTo>
                      <a:pt x="184837" y="389265"/>
                      <a:pt x="161375" y="467143"/>
                      <a:pt x="138932" y="502612"/>
                    </a:cubicBezTo>
                    <a:cubicBezTo>
                      <a:pt x="121047" y="530884"/>
                      <a:pt x="55824" y="517404"/>
                      <a:pt x="44489" y="513437"/>
                    </a:cubicBezTo>
                    <a:cubicBezTo>
                      <a:pt x="33154" y="509470"/>
                      <a:pt x="28871" y="516692"/>
                      <a:pt x="0" y="511518"/>
                    </a:cubicBezTo>
                    <a:cubicBezTo>
                      <a:pt x="2429" y="483991"/>
                      <a:pt x="33842" y="419707"/>
                      <a:pt x="95050" y="270331"/>
                    </a:cubicBezTo>
                    <a:cubicBezTo>
                      <a:pt x="156177" y="121198"/>
                      <a:pt x="205483" y="65172"/>
                      <a:pt x="233820" y="56752"/>
                    </a:cubicBezTo>
                    <a:cubicBezTo>
                      <a:pt x="233876" y="56695"/>
                      <a:pt x="233933" y="56671"/>
                      <a:pt x="233982" y="56671"/>
                    </a:cubicBezTo>
                    <a:cubicBezTo>
                      <a:pt x="274058" y="28658"/>
                      <a:pt x="298671" y="22343"/>
                      <a:pt x="349353" y="6798"/>
                    </a:cubicBezTo>
                    <a:cubicBezTo>
                      <a:pt x="381981" y="-3241"/>
                      <a:pt x="395421" y="807"/>
                      <a:pt x="432583" y="807"/>
                    </a:cubicBezTo>
                    <a:cubicBezTo>
                      <a:pt x="460677" y="807"/>
                      <a:pt x="487799" y="2426"/>
                      <a:pt x="513950" y="5584"/>
                    </a:cubicBezTo>
                    <a:cubicBezTo>
                      <a:pt x="581230" y="13599"/>
                      <a:pt x="641709" y="31977"/>
                      <a:pt x="692877" y="59747"/>
                    </a:cubicBezTo>
                    <a:cubicBezTo>
                      <a:pt x="693201" y="59666"/>
                      <a:pt x="693606" y="59666"/>
                      <a:pt x="693930" y="59586"/>
                    </a:cubicBezTo>
                    <a:cubicBezTo>
                      <a:pt x="722266" y="67844"/>
                      <a:pt x="762586" y="120955"/>
                      <a:pt x="823793" y="270331"/>
                    </a:cubicBezTo>
                    <a:cubicBezTo>
                      <a:pt x="885001" y="419707"/>
                      <a:pt x="907509" y="458731"/>
                      <a:pt x="909937" y="486258"/>
                    </a:cubicBezTo>
                    <a:cubicBezTo>
                      <a:pt x="912366" y="513785"/>
                      <a:pt x="895283" y="530949"/>
                      <a:pt x="864599" y="533378"/>
                    </a:cubicBezTo>
                    <a:close/>
                  </a:path>
                </a:pathLst>
              </a:custGeom>
              <a:solidFill>
                <a:srgbClr val="303B39"/>
              </a:solidFill>
              <a:ln w="8096" cap="flat">
                <a:noFill/>
                <a:prstDash val="solid"/>
                <a:miter/>
              </a:ln>
            </p:spPr>
            <p:txBody>
              <a:bodyPr rtlCol="0" anchor="ctr"/>
              <a:lstStyle/>
              <a:p>
                <a:endParaRPr lang="nl-NL"/>
              </a:p>
            </p:txBody>
          </p:sp>
          <p:sp>
            <p:nvSpPr>
              <p:cNvPr id="1589" name="Vrije vorm 1588">
                <a:extLst>
                  <a:ext uri="{FF2B5EF4-FFF2-40B4-BE49-F238E27FC236}">
                    <a16:creationId xmlns:a16="http://schemas.microsoft.com/office/drawing/2014/main" id="{CA6C1340-342A-EBDC-BC83-503DD32D36FB}"/>
                  </a:ext>
                </a:extLst>
              </p:cNvPr>
              <p:cNvSpPr/>
              <p:nvPr/>
            </p:nvSpPr>
            <p:spPr>
              <a:xfrm>
                <a:off x="4926546" y="3278312"/>
                <a:ext cx="215603" cy="116600"/>
              </a:xfrm>
              <a:custGeom>
                <a:avLst/>
                <a:gdLst>
                  <a:gd name="connsiteX0" fmla="*/ 215603 w 215603"/>
                  <a:gd name="connsiteY0" fmla="*/ 12144 h 116600"/>
                  <a:gd name="connsiteX1" fmla="*/ 195201 w 215603"/>
                  <a:gd name="connsiteY1" fmla="*/ 41372 h 116600"/>
                  <a:gd name="connsiteX2" fmla="*/ 154234 w 215603"/>
                  <a:gd name="connsiteY2" fmla="*/ 110352 h 116600"/>
                  <a:gd name="connsiteX3" fmla="*/ 138122 w 215603"/>
                  <a:gd name="connsiteY3" fmla="*/ 101851 h 116600"/>
                  <a:gd name="connsiteX4" fmla="*/ 62665 w 215603"/>
                  <a:gd name="connsiteY4" fmla="*/ 103470 h 116600"/>
                  <a:gd name="connsiteX5" fmla="*/ 49711 w 215603"/>
                  <a:gd name="connsiteY5" fmla="*/ 110352 h 116600"/>
                  <a:gd name="connsiteX6" fmla="*/ 22103 w 215603"/>
                  <a:gd name="connsiteY6" fmla="*/ 56107 h 116600"/>
                  <a:gd name="connsiteX7" fmla="*/ 2186 w 215603"/>
                  <a:gd name="connsiteY7" fmla="*/ 16921 h 116600"/>
                  <a:gd name="connsiteX8" fmla="*/ 19593 w 215603"/>
                  <a:gd name="connsiteY8" fmla="*/ 9472 h 116600"/>
                  <a:gd name="connsiteX9" fmla="*/ 33923 w 215603"/>
                  <a:gd name="connsiteY9" fmla="*/ 3400 h 116600"/>
                  <a:gd name="connsiteX10" fmla="*/ 169374 w 215603"/>
                  <a:gd name="connsiteY10" fmla="*/ 0 h 116600"/>
                  <a:gd name="connsiteX11" fmla="*/ 215603 w 215603"/>
                  <a:gd name="connsiteY11" fmla="*/ 12144 h 116600"/>
                  <a:gd name="connsiteX12" fmla="*/ 2186 w 215603"/>
                  <a:gd name="connsiteY12" fmla="*/ 16921 h 116600"/>
                  <a:gd name="connsiteX13" fmla="*/ 0 w 215603"/>
                  <a:gd name="connsiteY13" fmla="*/ 17893 h 116600"/>
                  <a:gd name="connsiteX14" fmla="*/ 22103 w 215603"/>
                  <a:gd name="connsiteY14" fmla="*/ 56107 h 116600"/>
                  <a:gd name="connsiteX15" fmla="*/ 2186 w 215603"/>
                  <a:gd name="connsiteY15" fmla="*/ 16921 h 116600"/>
                  <a:gd name="connsiteX16" fmla="*/ 19593 w 215603"/>
                  <a:gd name="connsiteY16" fmla="*/ 9472 h 116600"/>
                  <a:gd name="connsiteX17" fmla="*/ 2186 w 215603"/>
                  <a:gd name="connsiteY17" fmla="*/ 16921 h 116600"/>
                  <a:gd name="connsiteX18" fmla="*/ 1376 w 215603"/>
                  <a:gd name="connsiteY18" fmla="*/ 15302 h 116600"/>
                  <a:gd name="connsiteX19" fmla="*/ 18945 w 215603"/>
                  <a:gd name="connsiteY19" fmla="*/ 8906 h 116600"/>
                  <a:gd name="connsiteX20" fmla="*/ 19593 w 215603"/>
                  <a:gd name="connsiteY20" fmla="*/ 9472 h 11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603" h="116600">
                    <a:moveTo>
                      <a:pt x="215603" y="12144"/>
                    </a:moveTo>
                    <a:cubicBezTo>
                      <a:pt x="208559" y="22750"/>
                      <a:pt x="201759" y="32466"/>
                      <a:pt x="195201" y="41372"/>
                    </a:cubicBezTo>
                    <a:lnTo>
                      <a:pt x="154234" y="110352"/>
                    </a:lnTo>
                    <a:lnTo>
                      <a:pt x="138122" y="101851"/>
                    </a:lnTo>
                    <a:cubicBezTo>
                      <a:pt x="110352" y="121363"/>
                      <a:pt x="86144" y="121120"/>
                      <a:pt x="62665" y="103470"/>
                    </a:cubicBezTo>
                    <a:lnTo>
                      <a:pt x="49711" y="110352"/>
                    </a:lnTo>
                    <a:lnTo>
                      <a:pt x="22103" y="56107"/>
                    </a:lnTo>
                    <a:lnTo>
                      <a:pt x="2186" y="16921"/>
                    </a:lnTo>
                    <a:lnTo>
                      <a:pt x="19593" y="9472"/>
                    </a:lnTo>
                    <a:lnTo>
                      <a:pt x="33923" y="3400"/>
                    </a:lnTo>
                    <a:lnTo>
                      <a:pt x="169374" y="0"/>
                    </a:lnTo>
                    <a:cubicBezTo>
                      <a:pt x="188076" y="3724"/>
                      <a:pt x="198844" y="6963"/>
                      <a:pt x="215603" y="12144"/>
                    </a:cubicBezTo>
                    <a:close/>
                    <a:moveTo>
                      <a:pt x="2186" y="16921"/>
                    </a:moveTo>
                    <a:lnTo>
                      <a:pt x="0" y="17893"/>
                    </a:lnTo>
                    <a:cubicBezTo>
                      <a:pt x="7529" y="32061"/>
                      <a:pt x="14897" y="44853"/>
                      <a:pt x="22103" y="56107"/>
                    </a:cubicBezTo>
                    <a:lnTo>
                      <a:pt x="2186" y="16921"/>
                    </a:lnTo>
                    <a:close/>
                    <a:moveTo>
                      <a:pt x="19593" y="9472"/>
                    </a:moveTo>
                    <a:lnTo>
                      <a:pt x="2186" y="16921"/>
                    </a:lnTo>
                    <a:lnTo>
                      <a:pt x="1376" y="15302"/>
                    </a:lnTo>
                    <a:lnTo>
                      <a:pt x="18945" y="8906"/>
                    </a:lnTo>
                    <a:lnTo>
                      <a:pt x="19593" y="9472"/>
                    </a:lnTo>
                    <a:close/>
                  </a:path>
                </a:pathLst>
              </a:custGeom>
              <a:solidFill>
                <a:srgbClr val="FFFFFF"/>
              </a:solidFill>
              <a:ln w="8096" cap="flat">
                <a:noFill/>
                <a:prstDash val="solid"/>
                <a:miter/>
              </a:ln>
            </p:spPr>
            <p:txBody>
              <a:bodyPr rtlCol="0" anchor="ctr"/>
              <a:lstStyle/>
              <a:p>
                <a:endParaRPr lang="nl-NL"/>
              </a:p>
            </p:txBody>
          </p:sp>
          <p:sp>
            <p:nvSpPr>
              <p:cNvPr id="1590" name="Vrije vorm 1589">
                <a:extLst>
                  <a:ext uri="{FF2B5EF4-FFF2-40B4-BE49-F238E27FC236}">
                    <a16:creationId xmlns:a16="http://schemas.microsoft.com/office/drawing/2014/main" id="{E8F99909-ABF6-7A89-F5CF-7314A5AC6832}"/>
                  </a:ext>
                </a:extLst>
              </p:cNvPr>
              <p:cNvSpPr/>
              <p:nvPr/>
            </p:nvSpPr>
            <p:spPr>
              <a:xfrm>
                <a:off x="4955441" y="3110606"/>
                <a:ext cx="165033" cy="250352"/>
              </a:xfrm>
              <a:custGeom>
                <a:avLst/>
                <a:gdLst>
                  <a:gd name="connsiteX0" fmla="*/ 12436 w 165033"/>
                  <a:gd name="connsiteY0" fmla="*/ 21503 h 250352"/>
                  <a:gd name="connsiteX1" fmla="*/ 165034 w 165033"/>
                  <a:gd name="connsiteY1" fmla="*/ 0 h 250352"/>
                  <a:gd name="connsiteX2" fmla="*/ 164791 w 165033"/>
                  <a:gd name="connsiteY2" fmla="*/ 175300 h 250352"/>
                  <a:gd name="connsiteX3" fmla="*/ 73053 w 165033"/>
                  <a:gd name="connsiteY3" fmla="*/ 250352 h 250352"/>
                  <a:gd name="connsiteX4" fmla="*/ 0 w 165033"/>
                  <a:gd name="connsiteY4" fmla="*/ 187007 h 250352"/>
                  <a:gd name="connsiteX5" fmla="*/ 12436 w 165033"/>
                  <a:gd name="connsiteY5" fmla="*/ 21503 h 2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33" h="250352">
                    <a:moveTo>
                      <a:pt x="12436" y="21503"/>
                    </a:moveTo>
                    <a:lnTo>
                      <a:pt x="165034" y="0"/>
                    </a:lnTo>
                    <a:lnTo>
                      <a:pt x="164791" y="175300"/>
                    </a:lnTo>
                    <a:lnTo>
                      <a:pt x="73053" y="250352"/>
                    </a:lnTo>
                    <a:lnTo>
                      <a:pt x="0" y="187007"/>
                    </a:lnTo>
                    <a:lnTo>
                      <a:pt x="12436" y="21503"/>
                    </a:lnTo>
                    <a:close/>
                  </a:path>
                </a:pathLst>
              </a:custGeom>
              <a:solidFill>
                <a:srgbClr val="E5B6AE"/>
              </a:solidFill>
              <a:ln w="8096" cap="flat">
                <a:noFill/>
                <a:prstDash val="solid"/>
                <a:miter/>
              </a:ln>
            </p:spPr>
            <p:txBody>
              <a:bodyPr rtlCol="0" anchor="ctr"/>
              <a:lstStyle/>
              <a:p>
                <a:endParaRPr lang="nl-NL"/>
              </a:p>
            </p:txBody>
          </p:sp>
          <p:sp>
            <p:nvSpPr>
              <p:cNvPr id="1591" name="Vrije vorm 1590">
                <a:extLst>
                  <a:ext uri="{FF2B5EF4-FFF2-40B4-BE49-F238E27FC236}">
                    <a16:creationId xmlns:a16="http://schemas.microsoft.com/office/drawing/2014/main" id="{D9A8972A-F41B-B46D-AE26-3057FA9B9B2C}"/>
                  </a:ext>
                </a:extLst>
              </p:cNvPr>
              <p:cNvSpPr/>
              <p:nvPr/>
            </p:nvSpPr>
            <p:spPr>
              <a:xfrm>
                <a:off x="4924117" y="3282279"/>
                <a:ext cx="218274" cy="110109"/>
              </a:xfrm>
              <a:custGeom>
                <a:avLst/>
                <a:gdLst>
                  <a:gd name="connsiteX0" fmla="*/ 196172 w 218274"/>
                  <a:gd name="connsiteY0" fmla="*/ 0 h 110109"/>
                  <a:gd name="connsiteX1" fmla="*/ 104442 w 218274"/>
                  <a:gd name="connsiteY1" fmla="*/ 75133 h 110109"/>
                  <a:gd name="connsiteX2" fmla="*/ 21941 w 218274"/>
                  <a:gd name="connsiteY2" fmla="*/ 1862 h 110109"/>
                  <a:gd name="connsiteX3" fmla="*/ 0 w 218274"/>
                  <a:gd name="connsiteY3" fmla="*/ 9877 h 110109"/>
                  <a:gd name="connsiteX4" fmla="*/ 50925 w 218274"/>
                  <a:gd name="connsiteY4" fmla="*/ 110109 h 110109"/>
                  <a:gd name="connsiteX5" fmla="*/ 104361 w 218274"/>
                  <a:gd name="connsiteY5" fmla="*/ 81772 h 110109"/>
                  <a:gd name="connsiteX6" fmla="*/ 157634 w 218274"/>
                  <a:gd name="connsiteY6" fmla="*/ 110028 h 110109"/>
                  <a:gd name="connsiteX7" fmla="*/ 218275 w 218274"/>
                  <a:gd name="connsiteY7" fmla="*/ 8015 h 110109"/>
                  <a:gd name="connsiteX8" fmla="*/ 196172 w 218274"/>
                  <a:gd name="connsiteY8" fmla="*/ 0 h 110109"/>
                  <a:gd name="connsiteX9" fmla="*/ 53273 w 218274"/>
                  <a:gd name="connsiteY9" fmla="*/ 102741 h 110109"/>
                  <a:gd name="connsiteX10" fmla="*/ 7610 w 218274"/>
                  <a:gd name="connsiteY10" fmla="*/ 12873 h 110109"/>
                  <a:gd name="connsiteX11" fmla="*/ 20807 w 218274"/>
                  <a:gd name="connsiteY11" fmla="*/ 8096 h 110109"/>
                  <a:gd name="connsiteX12" fmla="*/ 99665 w 218274"/>
                  <a:gd name="connsiteY12" fmla="*/ 78129 h 110109"/>
                  <a:gd name="connsiteX13" fmla="*/ 53273 w 218274"/>
                  <a:gd name="connsiteY13" fmla="*/ 102741 h 110109"/>
                  <a:gd name="connsiteX14" fmla="*/ 155610 w 218274"/>
                  <a:gd name="connsiteY14" fmla="*/ 102822 h 110109"/>
                  <a:gd name="connsiteX15" fmla="*/ 109218 w 218274"/>
                  <a:gd name="connsiteY15" fmla="*/ 78210 h 110109"/>
                  <a:gd name="connsiteX16" fmla="*/ 197225 w 218274"/>
                  <a:gd name="connsiteY16" fmla="*/ 6153 h 110109"/>
                  <a:gd name="connsiteX17" fmla="*/ 210260 w 218274"/>
                  <a:gd name="connsiteY17" fmla="*/ 10930 h 110109"/>
                  <a:gd name="connsiteX18" fmla="*/ 155610 w 218274"/>
                  <a:gd name="connsiteY18" fmla="*/ 102822 h 11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274" h="110109">
                    <a:moveTo>
                      <a:pt x="196172" y="0"/>
                    </a:moveTo>
                    <a:lnTo>
                      <a:pt x="104442" y="75133"/>
                    </a:lnTo>
                    <a:lnTo>
                      <a:pt x="21941" y="1862"/>
                    </a:lnTo>
                    <a:lnTo>
                      <a:pt x="0" y="9877"/>
                    </a:lnTo>
                    <a:lnTo>
                      <a:pt x="50925" y="110109"/>
                    </a:lnTo>
                    <a:lnTo>
                      <a:pt x="104361" y="81772"/>
                    </a:lnTo>
                    <a:lnTo>
                      <a:pt x="157634" y="110028"/>
                    </a:lnTo>
                    <a:lnTo>
                      <a:pt x="218275" y="8015"/>
                    </a:lnTo>
                    <a:lnTo>
                      <a:pt x="196172" y="0"/>
                    </a:lnTo>
                    <a:close/>
                    <a:moveTo>
                      <a:pt x="53273" y="102741"/>
                    </a:moveTo>
                    <a:lnTo>
                      <a:pt x="7610" y="12873"/>
                    </a:lnTo>
                    <a:lnTo>
                      <a:pt x="20807" y="8096"/>
                    </a:lnTo>
                    <a:lnTo>
                      <a:pt x="99665" y="78129"/>
                    </a:lnTo>
                    <a:lnTo>
                      <a:pt x="53273" y="102741"/>
                    </a:lnTo>
                    <a:close/>
                    <a:moveTo>
                      <a:pt x="155610" y="102822"/>
                    </a:moveTo>
                    <a:lnTo>
                      <a:pt x="109218" y="78210"/>
                    </a:lnTo>
                    <a:lnTo>
                      <a:pt x="197225" y="6153"/>
                    </a:lnTo>
                    <a:lnTo>
                      <a:pt x="210260" y="10930"/>
                    </a:lnTo>
                    <a:lnTo>
                      <a:pt x="155610" y="102822"/>
                    </a:lnTo>
                    <a:close/>
                  </a:path>
                </a:pathLst>
              </a:custGeom>
              <a:solidFill>
                <a:srgbClr val="4D6273"/>
              </a:solidFill>
              <a:ln w="8096" cap="flat">
                <a:noFill/>
                <a:prstDash val="solid"/>
                <a:miter/>
              </a:ln>
            </p:spPr>
            <p:txBody>
              <a:bodyPr rtlCol="0" anchor="ctr"/>
              <a:lstStyle/>
              <a:p>
                <a:endParaRPr lang="nl-NL"/>
              </a:p>
            </p:txBody>
          </p:sp>
          <p:sp>
            <p:nvSpPr>
              <p:cNvPr id="1592" name="Vrije vorm 1591">
                <a:extLst>
                  <a:ext uri="{FF2B5EF4-FFF2-40B4-BE49-F238E27FC236}">
                    <a16:creationId xmlns:a16="http://schemas.microsoft.com/office/drawing/2014/main" id="{8348FB5B-F18C-ED03-40CB-CF7C4976C044}"/>
                  </a:ext>
                </a:extLst>
              </p:cNvPr>
              <p:cNvSpPr/>
              <p:nvPr/>
            </p:nvSpPr>
            <p:spPr>
              <a:xfrm>
                <a:off x="4959586" y="3143744"/>
                <a:ext cx="159512" cy="149839"/>
              </a:xfrm>
              <a:custGeom>
                <a:avLst/>
                <a:gdLst>
                  <a:gd name="connsiteX0" fmla="*/ 38109 w 159512"/>
                  <a:gd name="connsiteY0" fmla="*/ 149505 h 149839"/>
                  <a:gd name="connsiteX1" fmla="*/ 0 w 159512"/>
                  <a:gd name="connsiteY1" fmla="*/ 113590 h 149839"/>
                  <a:gd name="connsiteX2" fmla="*/ 6922 w 159512"/>
                  <a:gd name="connsiteY2" fmla="*/ 21504 h 149839"/>
                  <a:gd name="connsiteX3" fmla="*/ 159513 w 159512"/>
                  <a:gd name="connsiteY3" fmla="*/ 0 h 149839"/>
                  <a:gd name="connsiteX4" fmla="*/ 159464 w 159512"/>
                  <a:gd name="connsiteY4" fmla="*/ 40708 h 149839"/>
                  <a:gd name="connsiteX5" fmla="*/ 38109 w 159512"/>
                  <a:gd name="connsiteY5" fmla="*/ 149505 h 14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12" h="149839">
                    <a:moveTo>
                      <a:pt x="38109" y="149505"/>
                    </a:moveTo>
                    <a:cubicBezTo>
                      <a:pt x="17763" y="144235"/>
                      <a:pt x="6574" y="129799"/>
                      <a:pt x="0" y="113590"/>
                    </a:cubicBezTo>
                    <a:lnTo>
                      <a:pt x="6922" y="21504"/>
                    </a:lnTo>
                    <a:lnTo>
                      <a:pt x="159513" y="0"/>
                    </a:lnTo>
                    <a:lnTo>
                      <a:pt x="159464" y="40708"/>
                    </a:lnTo>
                    <a:cubicBezTo>
                      <a:pt x="139304" y="94402"/>
                      <a:pt x="58844" y="154881"/>
                      <a:pt x="38109" y="149505"/>
                    </a:cubicBezTo>
                    <a:close/>
                  </a:path>
                </a:pathLst>
              </a:custGeom>
              <a:solidFill>
                <a:srgbClr val="C4918C"/>
              </a:solidFill>
              <a:ln w="8096" cap="flat">
                <a:noFill/>
                <a:prstDash val="solid"/>
                <a:miter/>
              </a:ln>
            </p:spPr>
            <p:txBody>
              <a:bodyPr rtlCol="0" anchor="ctr"/>
              <a:lstStyle/>
              <a:p>
                <a:endParaRPr lang="nl-NL"/>
              </a:p>
            </p:txBody>
          </p:sp>
          <p:sp>
            <p:nvSpPr>
              <p:cNvPr id="1593" name="Vrije vorm 1592">
                <a:extLst>
                  <a:ext uri="{FF2B5EF4-FFF2-40B4-BE49-F238E27FC236}">
                    <a16:creationId xmlns:a16="http://schemas.microsoft.com/office/drawing/2014/main" id="{6DB4591D-221B-9039-44EF-D1718B51F57B}"/>
                  </a:ext>
                </a:extLst>
              </p:cNvPr>
              <p:cNvSpPr/>
              <p:nvPr/>
            </p:nvSpPr>
            <p:spPr>
              <a:xfrm>
                <a:off x="4901926" y="2901590"/>
                <a:ext cx="268417" cy="338830"/>
              </a:xfrm>
              <a:custGeom>
                <a:avLst/>
                <a:gdLst>
                  <a:gd name="connsiteX0" fmla="*/ 268398 w 268417"/>
                  <a:gd name="connsiteY0" fmla="*/ 183707 h 338830"/>
                  <a:gd name="connsiteX1" fmla="*/ 232937 w 268417"/>
                  <a:gd name="connsiteY1" fmla="*/ 226698 h 338830"/>
                  <a:gd name="connsiteX2" fmla="*/ 228403 w 268417"/>
                  <a:gd name="connsiteY2" fmla="*/ 222326 h 338830"/>
                  <a:gd name="connsiteX3" fmla="*/ 202900 w 268417"/>
                  <a:gd name="connsiteY3" fmla="*/ 286853 h 338830"/>
                  <a:gd name="connsiteX4" fmla="*/ 85018 w 268417"/>
                  <a:gd name="connsiteY4" fmla="*/ 338831 h 338830"/>
                  <a:gd name="connsiteX5" fmla="*/ 25349 w 268417"/>
                  <a:gd name="connsiteY5" fmla="*/ 286286 h 338830"/>
                  <a:gd name="connsiteX6" fmla="*/ 655 w 268417"/>
                  <a:gd name="connsiteY6" fmla="*/ 114160 h 338830"/>
                  <a:gd name="connsiteX7" fmla="*/ 121613 w 268417"/>
                  <a:gd name="connsiteY7" fmla="*/ 3 h 338830"/>
                  <a:gd name="connsiteX8" fmla="*/ 236742 w 268417"/>
                  <a:gd name="connsiteY8" fmla="*/ 120151 h 338830"/>
                  <a:gd name="connsiteX9" fmla="*/ 235446 w 268417"/>
                  <a:gd name="connsiteY9" fmla="*/ 158689 h 338830"/>
                  <a:gd name="connsiteX10" fmla="*/ 244109 w 268417"/>
                  <a:gd name="connsiteY10" fmla="*/ 155208 h 338830"/>
                  <a:gd name="connsiteX11" fmla="*/ 268398 w 268417"/>
                  <a:gd name="connsiteY11" fmla="*/ 183707 h 33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417" h="338830">
                    <a:moveTo>
                      <a:pt x="268398" y="183707"/>
                    </a:moveTo>
                    <a:cubicBezTo>
                      <a:pt x="267670" y="208886"/>
                      <a:pt x="246134" y="230017"/>
                      <a:pt x="232937" y="226698"/>
                    </a:cubicBezTo>
                    <a:cubicBezTo>
                      <a:pt x="230994" y="226212"/>
                      <a:pt x="229536" y="224674"/>
                      <a:pt x="228403" y="222326"/>
                    </a:cubicBezTo>
                    <a:cubicBezTo>
                      <a:pt x="221521" y="259488"/>
                      <a:pt x="211482" y="276814"/>
                      <a:pt x="202900" y="286853"/>
                    </a:cubicBezTo>
                    <a:cubicBezTo>
                      <a:pt x="184683" y="308065"/>
                      <a:pt x="155698" y="331301"/>
                      <a:pt x="85018" y="338831"/>
                    </a:cubicBezTo>
                    <a:cubicBezTo>
                      <a:pt x="43889" y="335511"/>
                      <a:pt x="37655" y="310737"/>
                      <a:pt x="25349" y="286286"/>
                    </a:cubicBezTo>
                    <a:cubicBezTo>
                      <a:pt x="15552" y="266774"/>
                      <a:pt x="-3798" y="227507"/>
                      <a:pt x="655" y="114160"/>
                    </a:cubicBezTo>
                    <a:cubicBezTo>
                      <a:pt x="5027" y="812"/>
                      <a:pt x="92548" y="-78"/>
                      <a:pt x="121613" y="3"/>
                    </a:cubicBezTo>
                    <a:cubicBezTo>
                      <a:pt x="150679" y="1460"/>
                      <a:pt x="238037" y="6723"/>
                      <a:pt x="236742" y="120151"/>
                    </a:cubicBezTo>
                    <a:cubicBezTo>
                      <a:pt x="236580" y="134158"/>
                      <a:pt x="236094" y="146950"/>
                      <a:pt x="235446" y="158689"/>
                    </a:cubicBezTo>
                    <a:cubicBezTo>
                      <a:pt x="237794" y="157070"/>
                      <a:pt x="240628" y="155856"/>
                      <a:pt x="244109" y="155208"/>
                    </a:cubicBezTo>
                    <a:cubicBezTo>
                      <a:pt x="253015" y="153589"/>
                      <a:pt x="269046" y="158527"/>
                      <a:pt x="268398" y="183707"/>
                    </a:cubicBezTo>
                    <a:close/>
                  </a:path>
                </a:pathLst>
              </a:custGeom>
              <a:solidFill>
                <a:srgbClr val="E5B6AE"/>
              </a:solidFill>
              <a:ln w="8096" cap="flat">
                <a:noFill/>
                <a:prstDash val="solid"/>
                <a:miter/>
              </a:ln>
            </p:spPr>
            <p:txBody>
              <a:bodyPr rtlCol="0" anchor="ctr"/>
              <a:lstStyle/>
              <a:p>
                <a:endParaRPr lang="nl-NL"/>
              </a:p>
            </p:txBody>
          </p:sp>
          <p:sp>
            <p:nvSpPr>
              <p:cNvPr id="1594" name="Vrije vorm 1593">
                <a:extLst>
                  <a:ext uri="{FF2B5EF4-FFF2-40B4-BE49-F238E27FC236}">
                    <a16:creationId xmlns:a16="http://schemas.microsoft.com/office/drawing/2014/main" id="{F903EF00-1CBB-2466-2425-82AF861096DF}"/>
                  </a:ext>
                </a:extLst>
              </p:cNvPr>
              <p:cNvSpPr/>
              <p:nvPr/>
            </p:nvSpPr>
            <p:spPr>
              <a:xfrm>
                <a:off x="4922869" y="3066056"/>
                <a:ext cx="110889" cy="24742"/>
              </a:xfrm>
              <a:custGeom>
                <a:avLst/>
                <a:gdLst>
                  <a:gd name="connsiteX0" fmla="*/ 110863 w 110889"/>
                  <a:gd name="connsiteY0" fmla="*/ 12521 h 24742"/>
                  <a:gd name="connsiteX1" fmla="*/ 100054 w 110889"/>
                  <a:gd name="connsiteY1" fmla="*/ 24690 h 24742"/>
                  <a:gd name="connsiteX2" fmla="*/ 90735 w 110889"/>
                  <a:gd name="connsiteY2" fmla="*/ 12173 h 24742"/>
                  <a:gd name="connsiteX3" fmla="*/ 101544 w 110889"/>
                  <a:gd name="connsiteY3" fmla="*/ 5 h 24742"/>
                  <a:gd name="connsiteX4" fmla="*/ 110863 w 110889"/>
                  <a:gd name="connsiteY4" fmla="*/ 12521 h 24742"/>
                  <a:gd name="connsiteX5" fmla="*/ 1 w 110889"/>
                  <a:gd name="connsiteY5" fmla="*/ 12036 h 24742"/>
                  <a:gd name="connsiteX6" fmla="*/ 10178 w 110889"/>
                  <a:gd name="connsiteY6" fmla="*/ 24739 h 24742"/>
                  <a:gd name="connsiteX7" fmla="*/ 20120 w 110889"/>
                  <a:gd name="connsiteY7" fmla="*/ 12700 h 24742"/>
                  <a:gd name="connsiteX8" fmla="*/ 9943 w 110889"/>
                  <a:gd name="connsiteY8" fmla="*/ 5 h 24742"/>
                  <a:gd name="connsiteX9" fmla="*/ 1 w 110889"/>
                  <a:gd name="connsiteY9" fmla="*/ 12036 h 2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889" h="24742">
                    <a:moveTo>
                      <a:pt x="110863" y="12521"/>
                    </a:moveTo>
                    <a:cubicBezTo>
                      <a:pt x="110450" y="19347"/>
                      <a:pt x="105608" y="24787"/>
                      <a:pt x="100054" y="24690"/>
                    </a:cubicBezTo>
                    <a:cubicBezTo>
                      <a:pt x="94492" y="24593"/>
                      <a:pt x="90330" y="18990"/>
                      <a:pt x="90735" y="12173"/>
                    </a:cubicBezTo>
                    <a:cubicBezTo>
                      <a:pt x="91148" y="5356"/>
                      <a:pt x="95982" y="-101"/>
                      <a:pt x="101544" y="5"/>
                    </a:cubicBezTo>
                    <a:cubicBezTo>
                      <a:pt x="107098" y="94"/>
                      <a:pt x="111267" y="5705"/>
                      <a:pt x="110863" y="12521"/>
                    </a:cubicBezTo>
                    <a:close/>
                    <a:moveTo>
                      <a:pt x="1" y="12036"/>
                    </a:moveTo>
                    <a:cubicBezTo>
                      <a:pt x="65" y="18869"/>
                      <a:pt x="4624" y="24553"/>
                      <a:pt x="10178" y="24739"/>
                    </a:cubicBezTo>
                    <a:cubicBezTo>
                      <a:pt x="15740" y="24917"/>
                      <a:pt x="20185" y="19533"/>
                      <a:pt x="20120" y="12700"/>
                    </a:cubicBezTo>
                    <a:cubicBezTo>
                      <a:pt x="20055" y="5875"/>
                      <a:pt x="15497" y="183"/>
                      <a:pt x="9943" y="5"/>
                    </a:cubicBezTo>
                    <a:cubicBezTo>
                      <a:pt x="4389" y="-182"/>
                      <a:pt x="-64" y="5202"/>
                      <a:pt x="1" y="12036"/>
                    </a:cubicBezTo>
                    <a:close/>
                  </a:path>
                </a:pathLst>
              </a:custGeom>
              <a:solidFill>
                <a:srgbClr val="303B39"/>
              </a:solidFill>
              <a:ln w="8096" cap="flat">
                <a:noFill/>
                <a:prstDash val="solid"/>
                <a:miter/>
              </a:ln>
            </p:spPr>
            <p:txBody>
              <a:bodyPr rtlCol="0" anchor="ctr"/>
              <a:lstStyle/>
              <a:p>
                <a:endParaRPr lang="nl-NL"/>
              </a:p>
            </p:txBody>
          </p:sp>
          <p:sp>
            <p:nvSpPr>
              <p:cNvPr id="1595" name="Vrije vorm 1594">
                <a:extLst>
                  <a:ext uri="{FF2B5EF4-FFF2-40B4-BE49-F238E27FC236}">
                    <a16:creationId xmlns:a16="http://schemas.microsoft.com/office/drawing/2014/main" id="{CD463BA3-9F82-361A-8EBF-18EAE408A3CE}"/>
                  </a:ext>
                </a:extLst>
              </p:cNvPr>
              <p:cNvSpPr/>
              <p:nvPr/>
            </p:nvSpPr>
            <p:spPr>
              <a:xfrm>
                <a:off x="4903534" y="2894191"/>
                <a:ext cx="250736" cy="184264"/>
              </a:xfrm>
              <a:custGeom>
                <a:avLst/>
                <a:gdLst>
                  <a:gd name="connsiteX0" fmla="*/ 100882 w 250736"/>
                  <a:gd name="connsiteY0" fmla="*/ 154276 h 184264"/>
                  <a:gd name="connsiteX1" fmla="*/ 94891 w 250736"/>
                  <a:gd name="connsiteY1" fmla="*/ 149459 h 184264"/>
                  <a:gd name="connsiteX2" fmla="*/ 99554 w 250736"/>
                  <a:gd name="connsiteY2" fmla="*/ 142123 h 184264"/>
                  <a:gd name="connsiteX3" fmla="*/ 141355 w 250736"/>
                  <a:gd name="connsiteY3" fmla="*/ 141678 h 184264"/>
                  <a:gd name="connsiteX4" fmla="*/ 144861 w 250736"/>
                  <a:gd name="connsiteY4" fmla="*/ 149629 h 184264"/>
                  <a:gd name="connsiteX5" fmla="*/ 136910 w 250736"/>
                  <a:gd name="connsiteY5" fmla="*/ 153150 h 184264"/>
                  <a:gd name="connsiteX6" fmla="*/ 102218 w 250736"/>
                  <a:gd name="connsiteY6" fmla="*/ 154130 h 184264"/>
                  <a:gd name="connsiteX7" fmla="*/ 100882 w 250736"/>
                  <a:gd name="connsiteY7" fmla="*/ 154276 h 184264"/>
                  <a:gd name="connsiteX8" fmla="*/ 8730 w 250736"/>
                  <a:gd name="connsiteY8" fmla="*/ 153709 h 184264"/>
                  <a:gd name="connsiteX9" fmla="*/ 43422 w 250736"/>
                  <a:gd name="connsiteY9" fmla="*/ 152446 h 184264"/>
                  <a:gd name="connsiteX10" fmla="*/ 50434 w 250736"/>
                  <a:gd name="connsiteY10" fmla="*/ 147305 h 184264"/>
                  <a:gd name="connsiteX11" fmla="*/ 45301 w 250736"/>
                  <a:gd name="connsiteY11" fmla="*/ 140294 h 184264"/>
                  <a:gd name="connsiteX12" fmla="*/ 3565 w 250736"/>
                  <a:gd name="connsiteY12" fmla="*/ 142552 h 184264"/>
                  <a:gd name="connsiteX13" fmla="*/ 569 w 250736"/>
                  <a:gd name="connsiteY13" fmla="*/ 150705 h 184264"/>
                  <a:gd name="connsiteX14" fmla="*/ 6147 w 250736"/>
                  <a:gd name="connsiteY14" fmla="*/ 154276 h 184264"/>
                  <a:gd name="connsiteX15" fmla="*/ 8730 w 250736"/>
                  <a:gd name="connsiteY15" fmla="*/ 153709 h 184264"/>
                  <a:gd name="connsiteX16" fmla="*/ 229871 w 250736"/>
                  <a:gd name="connsiteY16" fmla="*/ 13749 h 184264"/>
                  <a:gd name="connsiteX17" fmla="*/ 56093 w 250736"/>
                  <a:gd name="connsiteY17" fmla="*/ 10025 h 184264"/>
                  <a:gd name="connsiteX18" fmla="*/ 512 w 250736"/>
                  <a:gd name="connsiteY18" fmla="*/ 105553 h 184264"/>
                  <a:gd name="connsiteX19" fmla="*/ 21441 w 250736"/>
                  <a:gd name="connsiteY19" fmla="*/ 78050 h 184264"/>
                  <a:gd name="connsiteX20" fmla="*/ 50742 w 250736"/>
                  <a:gd name="connsiteY20" fmla="*/ 94218 h 184264"/>
                  <a:gd name="connsiteX21" fmla="*/ 183520 w 250736"/>
                  <a:gd name="connsiteY21" fmla="*/ 68221 h 184264"/>
                  <a:gd name="connsiteX22" fmla="*/ 208983 w 250736"/>
                  <a:gd name="connsiteY22" fmla="*/ 130505 h 184264"/>
                  <a:gd name="connsiteX23" fmla="*/ 210902 w 250736"/>
                  <a:gd name="connsiteY23" fmla="*/ 184264 h 184264"/>
                  <a:gd name="connsiteX24" fmla="*/ 235287 w 250736"/>
                  <a:gd name="connsiteY24" fmla="*/ 173828 h 184264"/>
                  <a:gd name="connsiteX25" fmla="*/ 229871 w 250736"/>
                  <a:gd name="connsiteY25" fmla="*/ 13749 h 18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0736" h="184264">
                    <a:moveTo>
                      <a:pt x="100882" y="154276"/>
                    </a:moveTo>
                    <a:cubicBezTo>
                      <a:pt x="98064" y="154276"/>
                      <a:pt x="95522" y="152325"/>
                      <a:pt x="94891" y="149459"/>
                    </a:cubicBezTo>
                    <a:cubicBezTo>
                      <a:pt x="94146" y="146147"/>
                      <a:pt x="96243" y="142860"/>
                      <a:pt x="99554" y="142123"/>
                    </a:cubicBezTo>
                    <a:cubicBezTo>
                      <a:pt x="110961" y="139606"/>
                      <a:pt x="132368" y="138213"/>
                      <a:pt x="141355" y="141678"/>
                    </a:cubicBezTo>
                    <a:cubicBezTo>
                      <a:pt x="144520" y="142909"/>
                      <a:pt x="146091" y="146471"/>
                      <a:pt x="144861" y="149629"/>
                    </a:cubicBezTo>
                    <a:cubicBezTo>
                      <a:pt x="143638" y="152802"/>
                      <a:pt x="140092" y="154381"/>
                      <a:pt x="136910" y="153150"/>
                    </a:cubicBezTo>
                    <a:cubicBezTo>
                      <a:pt x="132198" y="151313"/>
                      <a:pt x="114184" y="151474"/>
                      <a:pt x="102218" y="154130"/>
                    </a:cubicBezTo>
                    <a:cubicBezTo>
                      <a:pt x="101772" y="154227"/>
                      <a:pt x="101319" y="154276"/>
                      <a:pt x="100882" y="154276"/>
                    </a:cubicBezTo>
                    <a:close/>
                    <a:moveTo>
                      <a:pt x="8730" y="153709"/>
                    </a:moveTo>
                    <a:cubicBezTo>
                      <a:pt x="13410" y="151539"/>
                      <a:pt x="31060" y="150535"/>
                      <a:pt x="43422" y="152446"/>
                    </a:cubicBezTo>
                    <a:cubicBezTo>
                      <a:pt x="46807" y="152940"/>
                      <a:pt x="49924" y="150657"/>
                      <a:pt x="50434" y="147305"/>
                    </a:cubicBezTo>
                    <a:cubicBezTo>
                      <a:pt x="50952" y="143953"/>
                      <a:pt x="48653" y="140812"/>
                      <a:pt x="45301" y="140294"/>
                    </a:cubicBezTo>
                    <a:cubicBezTo>
                      <a:pt x="33764" y="138512"/>
                      <a:pt x="12309" y="138504"/>
                      <a:pt x="3565" y="142552"/>
                    </a:cubicBezTo>
                    <a:cubicBezTo>
                      <a:pt x="488" y="143977"/>
                      <a:pt x="-856" y="147629"/>
                      <a:pt x="569" y="150705"/>
                    </a:cubicBezTo>
                    <a:cubicBezTo>
                      <a:pt x="1605" y="152948"/>
                      <a:pt x="3832" y="154276"/>
                      <a:pt x="6147" y="154276"/>
                    </a:cubicBezTo>
                    <a:cubicBezTo>
                      <a:pt x="7014" y="154276"/>
                      <a:pt x="7888" y="154098"/>
                      <a:pt x="8730" y="153709"/>
                    </a:cubicBezTo>
                    <a:close/>
                    <a:moveTo>
                      <a:pt x="229871" y="13749"/>
                    </a:moveTo>
                    <a:cubicBezTo>
                      <a:pt x="206586" y="-7754"/>
                      <a:pt x="91150" y="-47"/>
                      <a:pt x="56093" y="10025"/>
                    </a:cubicBezTo>
                    <a:cubicBezTo>
                      <a:pt x="19109" y="20647"/>
                      <a:pt x="-1164" y="36054"/>
                      <a:pt x="512" y="105553"/>
                    </a:cubicBezTo>
                    <a:cubicBezTo>
                      <a:pt x="4018" y="85903"/>
                      <a:pt x="10439" y="74155"/>
                      <a:pt x="21441" y="78050"/>
                    </a:cubicBezTo>
                    <a:cubicBezTo>
                      <a:pt x="29651" y="80956"/>
                      <a:pt x="41204" y="94396"/>
                      <a:pt x="50742" y="94218"/>
                    </a:cubicBezTo>
                    <a:cubicBezTo>
                      <a:pt x="93385" y="93424"/>
                      <a:pt x="164089" y="58894"/>
                      <a:pt x="183520" y="68221"/>
                    </a:cubicBezTo>
                    <a:cubicBezTo>
                      <a:pt x="207315" y="79645"/>
                      <a:pt x="203971" y="117243"/>
                      <a:pt x="208983" y="130505"/>
                    </a:cubicBezTo>
                    <a:cubicBezTo>
                      <a:pt x="213994" y="143759"/>
                      <a:pt x="210902" y="184264"/>
                      <a:pt x="210902" y="184264"/>
                    </a:cubicBezTo>
                    <a:lnTo>
                      <a:pt x="235287" y="173828"/>
                    </a:lnTo>
                    <a:cubicBezTo>
                      <a:pt x="254808" y="144155"/>
                      <a:pt x="258759" y="40418"/>
                      <a:pt x="229871" y="13749"/>
                    </a:cubicBezTo>
                    <a:close/>
                  </a:path>
                </a:pathLst>
              </a:custGeom>
              <a:solidFill>
                <a:srgbClr val="80928E"/>
              </a:solidFill>
              <a:ln w="8096" cap="flat">
                <a:noFill/>
                <a:prstDash val="solid"/>
                <a:miter/>
              </a:ln>
            </p:spPr>
            <p:txBody>
              <a:bodyPr rtlCol="0" anchor="ctr"/>
              <a:lstStyle/>
              <a:p>
                <a:endParaRPr lang="nl-NL"/>
              </a:p>
            </p:txBody>
          </p:sp>
          <p:sp>
            <p:nvSpPr>
              <p:cNvPr id="1596" name="Vrije vorm 1595">
                <a:extLst>
                  <a:ext uri="{FF2B5EF4-FFF2-40B4-BE49-F238E27FC236}">
                    <a16:creationId xmlns:a16="http://schemas.microsoft.com/office/drawing/2014/main" id="{20638D07-242F-66DF-243E-5E14524A6980}"/>
                  </a:ext>
                </a:extLst>
              </p:cNvPr>
              <p:cNvSpPr/>
              <p:nvPr/>
            </p:nvSpPr>
            <p:spPr>
              <a:xfrm>
                <a:off x="4937168" y="3155111"/>
                <a:ext cx="65895" cy="24579"/>
              </a:xfrm>
              <a:custGeom>
                <a:avLst/>
                <a:gdLst>
                  <a:gd name="connsiteX0" fmla="*/ 0 w 65895"/>
                  <a:gd name="connsiteY0" fmla="*/ 0 h 24579"/>
                  <a:gd name="connsiteX1" fmla="*/ 65895 w 65895"/>
                  <a:gd name="connsiteY1" fmla="*/ 3255 h 24579"/>
                  <a:gd name="connsiteX2" fmla="*/ 31349 w 65895"/>
                  <a:gd name="connsiteY2" fmla="*/ 24491 h 24579"/>
                  <a:gd name="connsiteX3" fmla="*/ 0 w 65895"/>
                  <a:gd name="connsiteY3" fmla="*/ 0 h 24579"/>
                </a:gdLst>
                <a:ahLst/>
                <a:cxnLst>
                  <a:cxn ang="0">
                    <a:pos x="connsiteX0" y="connsiteY0"/>
                  </a:cxn>
                  <a:cxn ang="0">
                    <a:pos x="connsiteX1" y="connsiteY1"/>
                  </a:cxn>
                  <a:cxn ang="0">
                    <a:pos x="connsiteX2" y="connsiteY2"/>
                  </a:cxn>
                  <a:cxn ang="0">
                    <a:pos x="connsiteX3" y="connsiteY3"/>
                  </a:cxn>
                </a:cxnLst>
                <a:rect l="l" t="t" r="r" b="b"/>
                <a:pathLst>
                  <a:path w="65895" h="24579">
                    <a:moveTo>
                      <a:pt x="0" y="0"/>
                    </a:moveTo>
                    <a:cubicBezTo>
                      <a:pt x="0" y="0"/>
                      <a:pt x="30741" y="12598"/>
                      <a:pt x="65895" y="3255"/>
                    </a:cubicBezTo>
                    <a:cubicBezTo>
                      <a:pt x="63887" y="14217"/>
                      <a:pt x="50626" y="25706"/>
                      <a:pt x="31349" y="24491"/>
                    </a:cubicBezTo>
                    <a:cubicBezTo>
                      <a:pt x="12071" y="23269"/>
                      <a:pt x="2566" y="8938"/>
                      <a:pt x="0" y="0"/>
                    </a:cubicBezTo>
                    <a:close/>
                  </a:path>
                </a:pathLst>
              </a:custGeom>
              <a:solidFill>
                <a:srgbClr val="FFFFFF"/>
              </a:solidFill>
              <a:ln w="8096" cap="flat">
                <a:noFill/>
                <a:prstDash val="solid"/>
                <a:miter/>
              </a:ln>
            </p:spPr>
            <p:txBody>
              <a:bodyPr rtlCol="0" anchor="ctr"/>
              <a:lstStyle/>
              <a:p>
                <a:endParaRPr lang="nl-NL"/>
              </a:p>
            </p:txBody>
          </p:sp>
          <p:sp>
            <p:nvSpPr>
              <p:cNvPr id="1597" name="Vrije vorm 1596">
                <a:extLst>
                  <a:ext uri="{FF2B5EF4-FFF2-40B4-BE49-F238E27FC236}">
                    <a16:creationId xmlns:a16="http://schemas.microsoft.com/office/drawing/2014/main" id="{AAB0B9EF-8D76-BBFE-E48E-E881744A016C}"/>
                  </a:ext>
                </a:extLst>
              </p:cNvPr>
              <p:cNvSpPr/>
              <p:nvPr/>
            </p:nvSpPr>
            <p:spPr>
              <a:xfrm>
                <a:off x="4939736" y="3065097"/>
                <a:ext cx="45218" cy="138437"/>
              </a:xfrm>
              <a:custGeom>
                <a:avLst/>
                <a:gdLst>
                  <a:gd name="connsiteX0" fmla="*/ 22644 w 45218"/>
                  <a:gd name="connsiteY0" fmla="*/ 74348 h 138437"/>
                  <a:gd name="connsiteX1" fmla="*/ 9933 w 45218"/>
                  <a:gd name="connsiteY1" fmla="*/ 71911 h 138437"/>
                  <a:gd name="connsiteX2" fmla="*/ 39 w 45218"/>
                  <a:gd name="connsiteY2" fmla="*/ 59847 h 138437"/>
                  <a:gd name="connsiteX3" fmla="*/ 9803 w 45218"/>
                  <a:gd name="connsiteY3" fmla="*/ 33737 h 138437"/>
                  <a:gd name="connsiteX4" fmla="*/ 21090 w 45218"/>
                  <a:gd name="connsiteY4" fmla="*/ 3012 h 138437"/>
                  <a:gd name="connsiteX5" fmla="*/ 24085 w 45218"/>
                  <a:gd name="connsiteY5" fmla="*/ 0 h 138437"/>
                  <a:gd name="connsiteX6" fmla="*/ 24093 w 45218"/>
                  <a:gd name="connsiteY6" fmla="*/ 0 h 138437"/>
                  <a:gd name="connsiteX7" fmla="*/ 27097 w 45218"/>
                  <a:gd name="connsiteY7" fmla="*/ 2996 h 138437"/>
                  <a:gd name="connsiteX8" fmla="*/ 14758 w 45218"/>
                  <a:gd name="connsiteY8" fmla="*/ 37121 h 138437"/>
                  <a:gd name="connsiteX9" fmla="*/ 6039 w 45218"/>
                  <a:gd name="connsiteY9" fmla="*/ 59548 h 138437"/>
                  <a:gd name="connsiteX10" fmla="*/ 12305 w 45218"/>
                  <a:gd name="connsiteY10" fmla="*/ 66397 h 138437"/>
                  <a:gd name="connsiteX11" fmla="*/ 37654 w 45218"/>
                  <a:gd name="connsiteY11" fmla="*/ 63475 h 138437"/>
                  <a:gd name="connsiteX12" fmla="*/ 41881 w 45218"/>
                  <a:gd name="connsiteY12" fmla="*/ 63798 h 138437"/>
                  <a:gd name="connsiteX13" fmla="*/ 41557 w 45218"/>
                  <a:gd name="connsiteY13" fmla="*/ 68041 h 138437"/>
                  <a:gd name="connsiteX14" fmla="*/ 22644 w 45218"/>
                  <a:gd name="connsiteY14" fmla="*/ 74348 h 138437"/>
                  <a:gd name="connsiteX15" fmla="*/ 43168 w 45218"/>
                  <a:gd name="connsiteY15" fmla="*/ 136066 h 138437"/>
                  <a:gd name="connsiteX16" fmla="*/ 45063 w 45218"/>
                  <a:gd name="connsiteY16" fmla="*/ 132268 h 138437"/>
                  <a:gd name="connsiteX17" fmla="*/ 41274 w 45218"/>
                  <a:gd name="connsiteY17" fmla="*/ 130374 h 138437"/>
                  <a:gd name="connsiteX18" fmla="*/ 21227 w 45218"/>
                  <a:gd name="connsiteY18" fmla="*/ 131143 h 138437"/>
                  <a:gd name="connsiteX19" fmla="*/ 17260 w 45218"/>
                  <a:gd name="connsiteY19" fmla="*/ 132616 h 138437"/>
                  <a:gd name="connsiteX20" fmla="*/ 18733 w 45218"/>
                  <a:gd name="connsiteY20" fmla="*/ 136600 h 138437"/>
                  <a:gd name="connsiteX21" fmla="*/ 29348 w 45218"/>
                  <a:gd name="connsiteY21" fmla="*/ 138438 h 138437"/>
                  <a:gd name="connsiteX22" fmla="*/ 43168 w 45218"/>
                  <a:gd name="connsiteY22" fmla="*/ 136066 h 1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218" h="138437">
                    <a:moveTo>
                      <a:pt x="22644" y="74348"/>
                    </a:moveTo>
                    <a:cubicBezTo>
                      <a:pt x="17997" y="74348"/>
                      <a:pt x="13520" y="73457"/>
                      <a:pt x="9933" y="71911"/>
                    </a:cubicBezTo>
                    <a:cubicBezTo>
                      <a:pt x="3893" y="69312"/>
                      <a:pt x="290" y="64908"/>
                      <a:pt x="39" y="59847"/>
                    </a:cubicBezTo>
                    <a:cubicBezTo>
                      <a:pt x="-495" y="48828"/>
                      <a:pt x="4508" y="41501"/>
                      <a:pt x="9803" y="33737"/>
                    </a:cubicBezTo>
                    <a:cubicBezTo>
                      <a:pt x="15366" y="25584"/>
                      <a:pt x="21130" y="17140"/>
                      <a:pt x="21090" y="3012"/>
                    </a:cubicBezTo>
                    <a:cubicBezTo>
                      <a:pt x="21090" y="1352"/>
                      <a:pt x="22426" y="8"/>
                      <a:pt x="24085" y="0"/>
                    </a:cubicBezTo>
                    <a:lnTo>
                      <a:pt x="24093" y="0"/>
                    </a:lnTo>
                    <a:cubicBezTo>
                      <a:pt x="25745" y="0"/>
                      <a:pt x="27089" y="1344"/>
                      <a:pt x="27097" y="2996"/>
                    </a:cubicBezTo>
                    <a:cubicBezTo>
                      <a:pt x="27129" y="18986"/>
                      <a:pt x="20555" y="28620"/>
                      <a:pt x="14758" y="37121"/>
                    </a:cubicBezTo>
                    <a:cubicBezTo>
                      <a:pt x="9844" y="44327"/>
                      <a:pt x="5602" y="50545"/>
                      <a:pt x="6039" y="59548"/>
                    </a:cubicBezTo>
                    <a:cubicBezTo>
                      <a:pt x="6217" y="63232"/>
                      <a:pt x="10038" y="65426"/>
                      <a:pt x="12305" y="66397"/>
                    </a:cubicBezTo>
                    <a:cubicBezTo>
                      <a:pt x="19478" y="69482"/>
                      <a:pt x="30927" y="69247"/>
                      <a:pt x="37654" y="63475"/>
                    </a:cubicBezTo>
                    <a:cubicBezTo>
                      <a:pt x="38901" y="62406"/>
                      <a:pt x="40804" y="62535"/>
                      <a:pt x="41881" y="63798"/>
                    </a:cubicBezTo>
                    <a:cubicBezTo>
                      <a:pt x="42966" y="65061"/>
                      <a:pt x="42812" y="66956"/>
                      <a:pt x="41557" y="68041"/>
                    </a:cubicBezTo>
                    <a:cubicBezTo>
                      <a:pt x="36351" y="72494"/>
                      <a:pt x="29323" y="74348"/>
                      <a:pt x="22644" y="74348"/>
                    </a:cubicBezTo>
                    <a:close/>
                    <a:moveTo>
                      <a:pt x="43168" y="136066"/>
                    </a:moveTo>
                    <a:cubicBezTo>
                      <a:pt x="44739" y="135539"/>
                      <a:pt x="45589" y="133839"/>
                      <a:pt x="45063" y="132268"/>
                    </a:cubicBezTo>
                    <a:cubicBezTo>
                      <a:pt x="44544" y="130706"/>
                      <a:pt x="42844" y="129839"/>
                      <a:pt x="41274" y="130374"/>
                    </a:cubicBezTo>
                    <a:cubicBezTo>
                      <a:pt x="29089" y="134438"/>
                      <a:pt x="21414" y="131224"/>
                      <a:pt x="21227" y="131143"/>
                    </a:cubicBezTo>
                    <a:cubicBezTo>
                      <a:pt x="19721" y="130455"/>
                      <a:pt x="17956" y="131127"/>
                      <a:pt x="17260" y="132616"/>
                    </a:cubicBezTo>
                    <a:cubicBezTo>
                      <a:pt x="16572" y="134122"/>
                      <a:pt x="17228" y="135912"/>
                      <a:pt x="18733" y="136600"/>
                    </a:cubicBezTo>
                    <a:cubicBezTo>
                      <a:pt x="18976" y="136713"/>
                      <a:pt x="22822" y="138438"/>
                      <a:pt x="29348" y="138438"/>
                    </a:cubicBezTo>
                    <a:cubicBezTo>
                      <a:pt x="33121" y="138438"/>
                      <a:pt x="37784" y="137855"/>
                      <a:pt x="43168" y="136066"/>
                    </a:cubicBezTo>
                    <a:close/>
                  </a:path>
                </a:pathLst>
              </a:custGeom>
              <a:solidFill>
                <a:srgbClr val="C4918C"/>
              </a:solidFill>
              <a:ln w="8096" cap="flat">
                <a:noFill/>
                <a:prstDash val="solid"/>
                <a:miter/>
              </a:ln>
            </p:spPr>
            <p:txBody>
              <a:bodyPr rtlCol="0" anchor="ctr"/>
              <a:lstStyle/>
              <a:p>
                <a:endParaRPr lang="nl-NL"/>
              </a:p>
            </p:txBody>
          </p:sp>
          <p:sp>
            <p:nvSpPr>
              <p:cNvPr id="1598" name="Vrije vorm 1597">
                <a:extLst>
                  <a:ext uri="{FF2B5EF4-FFF2-40B4-BE49-F238E27FC236}">
                    <a16:creationId xmlns:a16="http://schemas.microsoft.com/office/drawing/2014/main" id="{B3E82DAE-E45A-EDD8-233A-2361E8CDA21F}"/>
                  </a:ext>
                </a:extLst>
              </p:cNvPr>
              <p:cNvSpPr/>
              <p:nvPr/>
            </p:nvSpPr>
            <p:spPr>
              <a:xfrm>
                <a:off x="4886940" y="3057386"/>
                <a:ext cx="180831" cy="56253"/>
              </a:xfrm>
              <a:custGeom>
                <a:avLst/>
                <a:gdLst>
                  <a:gd name="connsiteX0" fmla="*/ 83601 w 180831"/>
                  <a:gd name="connsiteY0" fmla="*/ 5064 h 56253"/>
                  <a:gd name="connsiteX1" fmla="*/ 179201 w 180831"/>
                  <a:gd name="connsiteY1" fmla="*/ 4465 h 56253"/>
                  <a:gd name="connsiteX2" fmla="*/ 166021 w 180831"/>
                  <a:gd name="connsiteY2" fmla="*/ 53163 h 56253"/>
                  <a:gd name="connsiteX3" fmla="*/ 101518 w 180831"/>
                  <a:gd name="connsiteY3" fmla="*/ 55414 h 56253"/>
                  <a:gd name="connsiteX4" fmla="*/ 85487 w 180831"/>
                  <a:gd name="connsiteY4" fmla="*/ 16317 h 56253"/>
                  <a:gd name="connsiteX5" fmla="*/ 84451 w 180831"/>
                  <a:gd name="connsiteY5" fmla="*/ 12205 h 56253"/>
                  <a:gd name="connsiteX6" fmla="*/ 68113 w 180831"/>
                  <a:gd name="connsiteY6" fmla="*/ 12148 h 56253"/>
                  <a:gd name="connsiteX7" fmla="*/ 67068 w 180831"/>
                  <a:gd name="connsiteY7" fmla="*/ 16317 h 56253"/>
                  <a:gd name="connsiteX8" fmla="*/ 51030 w 180831"/>
                  <a:gd name="connsiteY8" fmla="*/ 55414 h 56253"/>
                  <a:gd name="connsiteX9" fmla="*/ 14815 w 180831"/>
                  <a:gd name="connsiteY9" fmla="*/ 53163 h 56253"/>
                  <a:gd name="connsiteX10" fmla="*/ 1626 w 180831"/>
                  <a:gd name="connsiteY10" fmla="*/ 4465 h 56253"/>
                  <a:gd name="connsiteX11" fmla="*/ 68461 w 180831"/>
                  <a:gd name="connsiteY11" fmla="*/ 4991 h 56253"/>
                  <a:gd name="connsiteX12" fmla="*/ 83601 w 180831"/>
                  <a:gd name="connsiteY12" fmla="*/ 5064 h 56253"/>
                  <a:gd name="connsiteX13" fmla="*/ 83601 w 180831"/>
                  <a:gd name="connsiteY13" fmla="*/ 5064 h 56253"/>
                  <a:gd name="connsiteX14" fmla="*/ 60267 w 180831"/>
                  <a:gd name="connsiteY14" fmla="*/ 9322 h 56253"/>
                  <a:gd name="connsiteX15" fmla="*/ 10265 w 180831"/>
                  <a:gd name="connsiteY15" fmla="*/ 8796 h 56253"/>
                  <a:gd name="connsiteX16" fmla="*/ 21041 w 180831"/>
                  <a:gd name="connsiteY16" fmla="*/ 48573 h 56253"/>
                  <a:gd name="connsiteX17" fmla="*/ 45427 w 180831"/>
                  <a:gd name="connsiteY17" fmla="*/ 50403 h 56253"/>
                  <a:gd name="connsiteX18" fmla="*/ 58519 w 180831"/>
                  <a:gd name="connsiteY18" fmla="*/ 18479 h 56253"/>
                  <a:gd name="connsiteX19" fmla="*/ 60267 w 180831"/>
                  <a:gd name="connsiteY19" fmla="*/ 9322 h 56253"/>
                  <a:gd name="connsiteX20" fmla="*/ 60267 w 180831"/>
                  <a:gd name="connsiteY20" fmla="*/ 9322 h 56253"/>
                  <a:gd name="connsiteX21" fmla="*/ 92280 w 180831"/>
                  <a:gd name="connsiteY21" fmla="*/ 9322 h 56253"/>
                  <a:gd name="connsiteX22" fmla="*/ 94029 w 180831"/>
                  <a:gd name="connsiteY22" fmla="*/ 18479 h 56253"/>
                  <a:gd name="connsiteX23" fmla="*/ 107128 w 180831"/>
                  <a:gd name="connsiteY23" fmla="*/ 50403 h 56253"/>
                  <a:gd name="connsiteX24" fmla="*/ 159803 w 180831"/>
                  <a:gd name="connsiteY24" fmla="*/ 48573 h 56253"/>
                  <a:gd name="connsiteX25" fmla="*/ 170571 w 180831"/>
                  <a:gd name="connsiteY25" fmla="*/ 8796 h 56253"/>
                  <a:gd name="connsiteX26" fmla="*/ 92280 w 180831"/>
                  <a:gd name="connsiteY26" fmla="*/ 9322 h 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0831" h="56253">
                    <a:moveTo>
                      <a:pt x="83601" y="5064"/>
                    </a:moveTo>
                    <a:cubicBezTo>
                      <a:pt x="91470" y="3922"/>
                      <a:pt x="149609" y="-5356"/>
                      <a:pt x="179201" y="4465"/>
                    </a:cubicBezTo>
                    <a:cubicBezTo>
                      <a:pt x="185622" y="19839"/>
                      <a:pt x="171364" y="49957"/>
                      <a:pt x="166021" y="53163"/>
                    </a:cubicBezTo>
                    <a:cubicBezTo>
                      <a:pt x="160677" y="56370"/>
                      <a:pt x="111144" y="57009"/>
                      <a:pt x="101518" y="55414"/>
                    </a:cubicBezTo>
                    <a:cubicBezTo>
                      <a:pt x="91899" y="55090"/>
                      <a:pt x="86912" y="20803"/>
                      <a:pt x="85487" y="16317"/>
                    </a:cubicBezTo>
                    <a:cubicBezTo>
                      <a:pt x="85082" y="15054"/>
                      <a:pt x="84734" y="13613"/>
                      <a:pt x="84451" y="12205"/>
                    </a:cubicBezTo>
                    <a:cubicBezTo>
                      <a:pt x="76937" y="10488"/>
                      <a:pt x="75577" y="9938"/>
                      <a:pt x="68113" y="12148"/>
                    </a:cubicBezTo>
                    <a:cubicBezTo>
                      <a:pt x="67821" y="13581"/>
                      <a:pt x="67473" y="15038"/>
                      <a:pt x="67068" y="16317"/>
                    </a:cubicBezTo>
                    <a:cubicBezTo>
                      <a:pt x="65635" y="20803"/>
                      <a:pt x="60648" y="55090"/>
                      <a:pt x="51030" y="55414"/>
                    </a:cubicBezTo>
                    <a:cubicBezTo>
                      <a:pt x="41403" y="57009"/>
                      <a:pt x="20158" y="56370"/>
                      <a:pt x="14815" y="53163"/>
                    </a:cubicBezTo>
                    <a:cubicBezTo>
                      <a:pt x="9472" y="49957"/>
                      <a:pt x="-4786" y="19839"/>
                      <a:pt x="1626" y="4465"/>
                    </a:cubicBezTo>
                    <a:cubicBezTo>
                      <a:pt x="30676" y="-5178"/>
                      <a:pt x="58948" y="3590"/>
                      <a:pt x="68461" y="4991"/>
                    </a:cubicBezTo>
                    <a:cubicBezTo>
                      <a:pt x="76355" y="3331"/>
                      <a:pt x="75699" y="3712"/>
                      <a:pt x="83601" y="5064"/>
                    </a:cubicBezTo>
                    <a:lnTo>
                      <a:pt x="83601" y="5064"/>
                    </a:lnTo>
                    <a:close/>
                    <a:moveTo>
                      <a:pt x="60267" y="9322"/>
                    </a:moveTo>
                    <a:cubicBezTo>
                      <a:pt x="54738" y="8537"/>
                      <a:pt x="34716" y="684"/>
                      <a:pt x="10265" y="8796"/>
                    </a:cubicBezTo>
                    <a:cubicBezTo>
                      <a:pt x="5027" y="21361"/>
                      <a:pt x="16677" y="45958"/>
                      <a:pt x="21041" y="48573"/>
                    </a:cubicBezTo>
                    <a:cubicBezTo>
                      <a:pt x="25405" y="51188"/>
                      <a:pt x="37566" y="51714"/>
                      <a:pt x="45427" y="50403"/>
                    </a:cubicBezTo>
                    <a:cubicBezTo>
                      <a:pt x="53280" y="50144"/>
                      <a:pt x="57353" y="22147"/>
                      <a:pt x="58519" y="18479"/>
                    </a:cubicBezTo>
                    <a:cubicBezTo>
                      <a:pt x="59684" y="14820"/>
                      <a:pt x="60267" y="9322"/>
                      <a:pt x="60267" y="9322"/>
                    </a:cubicBezTo>
                    <a:lnTo>
                      <a:pt x="60267" y="9322"/>
                    </a:lnTo>
                    <a:close/>
                    <a:moveTo>
                      <a:pt x="92280" y="9322"/>
                    </a:moveTo>
                    <a:cubicBezTo>
                      <a:pt x="92280" y="9322"/>
                      <a:pt x="92863" y="14820"/>
                      <a:pt x="94029" y="18479"/>
                    </a:cubicBezTo>
                    <a:cubicBezTo>
                      <a:pt x="95195" y="22147"/>
                      <a:pt x="99267" y="50144"/>
                      <a:pt x="107128" y="50403"/>
                    </a:cubicBezTo>
                    <a:cubicBezTo>
                      <a:pt x="114982" y="51714"/>
                      <a:pt x="155431" y="51188"/>
                      <a:pt x="159803" y="48573"/>
                    </a:cubicBezTo>
                    <a:cubicBezTo>
                      <a:pt x="164158" y="45958"/>
                      <a:pt x="175801" y="21361"/>
                      <a:pt x="170571" y="8796"/>
                    </a:cubicBezTo>
                    <a:cubicBezTo>
                      <a:pt x="146120" y="684"/>
                      <a:pt x="97810" y="8537"/>
                      <a:pt x="92280" y="9322"/>
                    </a:cubicBezTo>
                    <a:close/>
                  </a:path>
                </a:pathLst>
              </a:custGeom>
              <a:solidFill>
                <a:srgbClr val="303B39"/>
              </a:solidFill>
              <a:ln w="8096" cap="flat">
                <a:noFill/>
                <a:prstDash val="solid"/>
                <a:miter/>
              </a:ln>
            </p:spPr>
            <p:txBody>
              <a:bodyPr rtlCol="0" anchor="ctr"/>
              <a:lstStyle/>
              <a:p>
                <a:endParaRPr lang="nl-NL"/>
              </a:p>
            </p:txBody>
          </p:sp>
          <p:sp>
            <p:nvSpPr>
              <p:cNvPr id="1599" name="Vrije vorm 1598">
                <a:extLst>
                  <a:ext uri="{FF2B5EF4-FFF2-40B4-BE49-F238E27FC236}">
                    <a16:creationId xmlns:a16="http://schemas.microsoft.com/office/drawing/2014/main" id="{13571123-A255-9190-8E72-82D264C89E13}"/>
                  </a:ext>
                </a:extLst>
              </p:cNvPr>
              <p:cNvSpPr/>
              <p:nvPr/>
            </p:nvSpPr>
            <p:spPr>
              <a:xfrm>
                <a:off x="4281182" y="3682375"/>
                <a:ext cx="464071" cy="129819"/>
              </a:xfrm>
              <a:custGeom>
                <a:avLst/>
                <a:gdLst>
                  <a:gd name="connsiteX0" fmla="*/ 222902 w 464071"/>
                  <a:gd name="connsiteY0" fmla="*/ 114177 h 129819"/>
                  <a:gd name="connsiteX1" fmla="*/ 172543 w 464071"/>
                  <a:gd name="connsiteY1" fmla="*/ 113935 h 129819"/>
                  <a:gd name="connsiteX2" fmla="*/ 140239 w 464071"/>
                  <a:gd name="connsiteY2" fmla="*/ 109563 h 129819"/>
                  <a:gd name="connsiteX3" fmla="*/ 222902 w 464071"/>
                  <a:gd name="connsiteY3" fmla="*/ 114177 h 129819"/>
                  <a:gd name="connsiteX4" fmla="*/ 410816 w 464071"/>
                  <a:gd name="connsiteY4" fmla="*/ 14674 h 129819"/>
                  <a:gd name="connsiteX5" fmla="*/ 203633 w 464071"/>
                  <a:gd name="connsiteY5" fmla="*/ 39206 h 129819"/>
                  <a:gd name="connsiteX6" fmla="*/ 118784 w 464071"/>
                  <a:gd name="connsiteY6" fmla="*/ 20 h 129819"/>
                  <a:gd name="connsiteX7" fmla="*/ 67292 w 464071"/>
                  <a:gd name="connsiteY7" fmla="*/ 10950 h 129819"/>
                  <a:gd name="connsiteX8" fmla="*/ 32397 w 464071"/>
                  <a:gd name="connsiteY8" fmla="*/ 54184 h 129819"/>
                  <a:gd name="connsiteX9" fmla="*/ 50290 w 464071"/>
                  <a:gd name="connsiteY9" fmla="*/ 52808 h 129819"/>
                  <a:gd name="connsiteX10" fmla="*/ 59843 w 464071"/>
                  <a:gd name="connsiteY10" fmla="*/ 46574 h 129819"/>
                  <a:gd name="connsiteX11" fmla="*/ 61301 w 464071"/>
                  <a:gd name="connsiteY11" fmla="*/ 45116 h 129819"/>
                  <a:gd name="connsiteX12" fmla="*/ 64620 w 464071"/>
                  <a:gd name="connsiteY12" fmla="*/ 42445 h 129819"/>
                  <a:gd name="connsiteX13" fmla="*/ 59843 w 464071"/>
                  <a:gd name="connsiteY13" fmla="*/ 46574 h 129819"/>
                  <a:gd name="connsiteX14" fmla="*/ 417 w 464071"/>
                  <a:gd name="connsiteY14" fmla="*/ 105514 h 129819"/>
                  <a:gd name="connsiteX15" fmla="*/ 27054 w 464071"/>
                  <a:gd name="connsiteY15" fmla="*/ 105514 h 129819"/>
                  <a:gd name="connsiteX16" fmla="*/ 63244 w 464071"/>
                  <a:gd name="connsiteY16" fmla="*/ 79768 h 129819"/>
                  <a:gd name="connsiteX17" fmla="*/ 31183 w 464071"/>
                  <a:gd name="connsiteY17" fmla="*/ 118711 h 129819"/>
                  <a:gd name="connsiteX18" fmla="*/ 49156 w 464071"/>
                  <a:gd name="connsiteY18" fmla="*/ 119764 h 129819"/>
                  <a:gd name="connsiteX19" fmla="*/ 47780 w 464071"/>
                  <a:gd name="connsiteY19" fmla="*/ 122921 h 129819"/>
                  <a:gd name="connsiteX20" fmla="*/ 75712 w 464071"/>
                  <a:gd name="connsiteY20" fmla="*/ 123326 h 129819"/>
                  <a:gd name="connsiteX21" fmla="*/ 97167 w 464071"/>
                  <a:gd name="connsiteY21" fmla="*/ 111425 h 129819"/>
                  <a:gd name="connsiteX22" fmla="*/ 131738 w 464071"/>
                  <a:gd name="connsiteY22" fmla="*/ 109400 h 129819"/>
                  <a:gd name="connsiteX23" fmla="*/ 137972 w 464071"/>
                  <a:gd name="connsiteY23" fmla="*/ 109400 h 129819"/>
                  <a:gd name="connsiteX24" fmla="*/ 140239 w 464071"/>
                  <a:gd name="connsiteY24" fmla="*/ 109563 h 129819"/>
                  <a:gd name="connsiteX25" fmla="*/ 222902 w 464071"/>
                  <a:gd name="connsiteY25" fmla="*/ 114177 h 129819"/>
                  <a:gd name="connsiteX26" fmla="*/ 301193 w 464071"/>
                  <a:gd name="connsiteY26" fmla="*/ 126322 h 129819"/>
                  <a:gd name="connsiteX27" fmla="*/ 462551 w 464071"/>
                  <a:gd name="connsiteY27" fmla="*/ 101547 h 129819"/>
                  <a:gd name="connsiteX28" fmla="*/ 410816 w 464071"/>
                  <a:gd name="connsiteY28" fmla="*/ 14674 h 12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4071" h="129819">
                    <a:moveTo>
                      <a:pt x="222902" y="114177"/>
                    </a:moveTo>
                    <a:cubicBezTo>
                      <a:pt x="211729" y="116525"/>
                      <a:pt x="181773" y="115716"/>
                      <a:pt x="172543" y="113935"/>
                    </a:cubicBezTo>
                    <a:cubicBezTo>
                      <a:pt x="165095" y="112477"/>
                      <a:pt x="150036" y="110372"/>
                      <a:pt x="140239" y="109563"/>
                    </a:cubicBezTo>
                    <a:cubicBezTo>
                      <a:pt x="168495" y="108024"/>
                      <a:pt x="197075" y="110615"/>
                      <a:pt x="222902" y="114177"/>
                    </a:cubicBezTo>
                    <a:close/>
                    <a:moveTo>
                      <a:pt x="410816" y="14674"/>
                    </a:moveTo>
                    <a:cubicBezTo>
                      <a:pt x="355033" y="-5890"/>
                      <a:pt x="267431" y="32648"/>
                      <a:pt x="203633" y="39206"/>
                    </a:cubicBezTo>
                    <a:cubicBezTo>
                      <a:pt x="183068" y="30462"/>
                      <a:pt x="122508" y="668"/>
                      <a:pt x="118784" y="20"/>
                    </a:cubicBezTo>
                    <a:cubicBezTo>
                      <a:pt x="114898" y="-547"/>
                      <a:pt x="67292" y="10950"/>
                      <a:pt x="67292" y="10950"/>
                    </a:cubicBezTo>
                    <a:lnTo>
                      <a:pt x="32397" y="54184"/>
                    </a:lnTo>
                    <a:cubicBezTo>
                      <a:pt x="32397" y="54184"/>
                      <a:pt x="43165" y="55884"/>
                      <a:pt x="50290" y="52808"/>
                    </a:cubicBezTo>
                    <a:cubicBezTo>
                      <a:pt x="53528" y="51269"/>
                      <a:pt x="57091" y="48841"/>
                      <a:pt x="59843" y="46574"/>
                    </a:cubicBezTo>
                    <a:lnTo>
                      <a:pt x="61301" y="45116"/>
                    </a:lnTo>
                    <a:lnTo>
                      <a:pt x="64620" y="42445"/>
                    </a:lnTo>
                    <a:cubicBezTo>
                      <a:pt x="63730" y="43335"/>
                      <a:pt x="61948" y="44873"/>
                      <a:pt x="59843" y="46574"/>
                    </a:cubicBezTo>
                    <a:cubicBezTo>
                      <a:pt x="51018" y="55560"/>
                      <a:pt x="3574" y="103814"/>
                      <a:pt x="417" y="105514"/>
                    </a:cubicBezTo>
                    <a:cubicBezTo>
                      <a:pt x="-3146" y="107376"/>
                      <a:pt x="17014" y="110372"/>
                      <a:pt x="27054" y="105514"/>
                    </a:cubicBezTo>
                    <a:cubicBezTo>
                      <a:pt x="36688" y="100818"/>
                      <a:pt x="61624" y="81064"/>
                      <a:pt x="63244" y="79768"/>
                    </a:cubicBezTo>
                    <a:cubicBezTo>
                      <a:pt x="61544" y="81792"/>
                      <a:pt x="34178" y="114582"/>
                      <a:pt x="31183" y="118711"/>
                    </a:cubicBezTo>
                    <a:cubicBezTo>
                      <a:pt x="33854" y="121788"/>
                      <a:pt x="42679" y="122759"/>
                      <a:pt x="49156" y="119764"/>
                    </a:cubicBezTo>
                    <a:lnTo>
                      <a:pt x="47780" y="122921"/>
                    </a:lnTo>
                    <a:cubicBezTo>
                      <a:pt x="47780" y="122921"/>
                      <a:pt x="61220" y="127617"/>
                      <a:pt x="75712" y="123326"/>
                    </a:cubicBezTo>
                    <a:cubicBezTo>
                      <a:pt x="90204" y="118954"/>
                      <a:pt x="97167" y="111425"/>
                      <a:pt x="97167" y="111425"/>
                    </a:cubicBezTo>
                    <a:cubicBezTo>
                      <a:pt x="97167" y="111425"/>
                      <a:pt x="126799" y="110210"/>
                      <a:pt x="131738" y="109400"/>
                    </a:cubicBezTo>
                    <a:cubicBezTo>
                      <a:pt x="132872" y="109239"/>
                      <a:pt x="135058" y="109239"/>
                      <a:pt x="137972" y="109400"/>
                    </a:cubicBezTo>
                    <a:cubicBezTo>
                      <a:pt x="138701" y="109482"/>
                      <a:pt x="139430" y="109482"/>
                      <a:pt x="140239" y="109563"/>
                    </a:cubicBezTo>
                    <a:cubicBezTo>
                      <a:pt x="168495" y="108024"/>
                      <a:pt x="197075" y="110615"/>
                      <a:pt x="222902" y="114177"/>
                    </a:cubicBezTo>
                    <a:cubicBezTo>
                      <a:pt x="255287" y="118630"/>
                      <a:pt x="283381" y="124702"/>
                      <a:pt x="301193" y="126322"/>
                    </a:cubicBezTo>
                    <a:cubicBezTo>
                      <a:pt x="333659" y="129236"/>
                      <a:pt x="437210" y="139600"/>
                      <a:pt x="462551" y="101547"/>
                    </a:cubicBezTo>
                    <a:cubicBezTo>
                      <a:pt x="472023" y="87298"/>
                      <a:pt x="435105" y="23580"/>
                      <a:pt x="410816" y="14674"/>
                    </a:cubicBezTo>
                    <a:close/>
                  </a:path>
                </a:pathLst>
              </a:custGeom>
              <a:solidFill>
                <a:srgbClr val="E5B6AE"/>
              </a:solidFill>
              <a:ln w="8096" cap="flat">
                <a:noFill/>
                <a:prstDash val="solid"/>
                <a:miter/>
              </a:ln>
            </p:spPr>
            <p:txBody>
              <a:bodyPr rtlCol="0" anchor="ctr"/>
              <a:lstStyle/>
              <a:p>
                <a:endParaRPr lang="nl-NL"/>
              </a:p>
            </p:txBody>
          </p:sp>
          <p:sp>
            <p:nvSpPr>
              <p:cNvPr id="1600" name="Vrije vorm 1599">
                <a:extLst>
                  <a:ext uri="{FF2B5EF4-FFF2-40B4-BE49-F238E27FC236}">
                    <a16:creationId xmlns:a16="http://schemas.microsoft.com/office/drawing/2014/main" id="{97C5C941-F25E-84F3-752E-B259E56E10F2}"/>
                  </a:ext>
                </a:extLst>
              </p:cNvPr>
              <p:cNvSpPr/>
              <p:nvPr/>
            </p:nvSpPr>
            <p:spPr>
              <a:xfrm>
                <a:off x="4956487" y="3675894"/>
                <a:ext cx="560075" cy="144159"/>
              </a:xfrm>
              <a:custGeom>
                <a:avLst/>
                <a:gdLst>
                  <a:gd name="connsiteX0" fmla="*/ 556713 w 560075"/>
                  <a:gd name="connsiteY0" fmla="*/ 121064 h 144159"/>
                  <a:gd name="connsiteX1" fmla="*/ 366209 w 560075"/>
                  <a:gd name="connsiteY1" fmla="*/ 132479 h 144159"/>
                  <a:gd name="connsiteX2" fmla="*/ 246627 w 560075"/>
                  <a:gd name="connsiteY2" fmla="*/ 116692 h 144159"/>
                  <a:gd name="connsiteX3" fmla="*/ 235211 w 560075"/>
                  <a:gd name="connsiteY3" fmla="*/ 126650 h 144159"/>
                  <a:gd name="connsiteX4" fmla="*/ 179266 w 560075"/>
                  <a:gd name="connsiteY4" fmla="*/ 127460 h 144159"/>
                  <a:gd name="connsiteX5" fmla="*/ 136923 w 560075"/>
                  <a:gd name="connsiteY5" fmla="*/ 122764 h 144159"/>
                  <a:gd name="connsiteX6" fmla="*/ 101056 w 560075"/>
                  <a:gd name="connsiteY6" fmla="*/ 124869 h 144159"/>
                  <a:gd name="connsiteX7" fmla="*/ 78711 w 560075"/>
                  <a:gd name="connsiteY7" fmla="*/ 137175 h 144159"/>
                  <a:gd name="connsiteX8" fmla="*/ 49645 w 560075"/>
                  <a:gd name="connsiteY8" fmla="*/ 136852 h 144159"/>
                  <a:gd name="connsiteX9" fmla="*/ 51184 w 560075"/>
                  <a:gd name="connsiteY9" fmla="*/ 133532 h 144159"/>
                  <a:gd name="connsiteX10" fmla="*/ 32400 w 560075"/>
                  <a:gd name="connsiteY10" fmla="*/ 132479 h 144159"/>
                  <a:gd name="connsiteX11" fmla="*/ 65757 w 560075"/>
                  <a:gd name="connsiteY11" fmla="*/ 91998 h 144159"/>
                  <a:gd name="connsiteX12" fmla="*/ 28109 w 560075"/>
                  <a:gd name="connsiteY12" fmla="*/ 118716 h 144159"/>
                  <a:gd name="connsiteX13" fmla="*/ 420 w 560075"/>
                  <a:gd name="connsiteY13" fmla="*/ 118797 h 144159"/>
                  <a:gd name="connsiteX14" fmla="*/ 63733 w 560075"/>
                  <a:gd name="connsiteY14" fmla="*/ 55970 h 144159"/>
                  <a:gd name="connsiteX15" fmla="*/ 86888 w 560075"/>
                  <a:gd name="connsiteY15" fmla="*/ 36944 h 144159"/>
                  <a:gd name="connsiteX16" fmla="*/ 54989 w 560075"/>
                  <a:gd name="connsiteY16" fmla="*/ 39697 h 144159"/>
                  <a:gd name="connsiteX17" fmla="*/ 31429 w 560075"/>
                  <a:gd name="connsiteY17" fmla="*/ 60099 h 144159"/>
                  <a:gd name="connsiteX18" fmla="*/ 1068 w 560075"/>
                  <a:gd name="connsiteY18" fmla="*/ 63904 h 144159"/>
                  <a:gd name="connsiteX19" fmla="*/ 56851 w 560075"/>
                  <a:gd name="connsiteY19" fmla="*/ 11683 h 144159"/>
                  <a:gd name="connsiteX20" fmla="*/ 122188 w 560075"/>
                  <a:gd name="connsiteY20" fmla="*/ 25 h 144159"/>
                  <a:gd name="connsiteX21" fmla="*/ 194244 w 560075"/>
                  <a:gd name="connsiteY21" fmla="*/ 40749 h 144159"/>
                  <a:gd name="connsiteX22" fmla="*/ 237397 w 560075"/>
                  <a:gd name="connsiteY22" fmla="*/ 37025 h 144159"/>
                  <a:gd name="connsiteX23" fmla="*/ 503602 w 560075"/>
                  <a:gd name="connsiteY23" fmla="*/ 9336 h 144159"/>
                  <a:gd name="connsiteX24" fmla="*/ 556713 w 560075"/>
                  <a:gd name="connsiteY24" fmla="*/ 121064 h 14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0075" h="144159">
                    <a:moveTo>
                      <a:pt x="556713" y="121064"/>
                    </a:moveTo>
                    <a:cubicBezTo>
                      <a:pt x="525057" y="163002"/>
                      <a:pt x="406852" y="135637"/>
                      <a:pt x="366209" y="132479"/>
                    </a:cubicBezTo>
                    <a:cubicBezTo>
                      <a:pt x="339977" y="130455"/>
                      <a:pt x="296095" y="121549"/>
                      <a:pt x="246627" y="116692"/>
                    </a:cubicBezTo>
                    <a:cubicBezTo>
                      <a:pt x="243146" y="120335"/>
                      <a:pt x="238612" y="124626"/>
                      <a:pt x="235211" y="126650"/>
                    </a:cubicBezTo>
                    <a:cubicBezTo>
                      <a:pt x="228572" y="130374"/>
                      <a:pt x="190196" y="129565"/>
                      <a:pt x="179266" y="127460"/>
                    </a:cubicBezTo>
                    <a:cubicBezTo>
                      <a:pt x="168336" y="125355"/>
                      <a:pt x="142104" y="121873"/>
                      <a:pt x="136923" y="122764"/>
                    </a:cubicBezTo>
                    <a:cubicBezTo>
                      <a:pt x="131822" y="123655"/>
                      <a:pt x="101056" y="124869"/>
                      <a:pt x="101056" y="124869"/>
                    </a:cubicBezTo>
                    <a:cubicBezTo>
                      <a:pt x="101056" y="124869"/>
                      <a:pt x="93770" y="132722"/>
                      <a:pt x="78711" y="137175"/>
                    </a:cubicBezTo>
                    <a:cubicBezTo>
                      <a:pt x="63652" y="141709"/>
                      <a:pt x="49645" y="136852"/>
                      <a:pt x="49645" y="136852"/>
                    </a:cubicBezTo>
                    <a:lnTo>
                      <a:pt x="51184" y="133532"/>
                    </a:lnTo>
                    <a:cubicBezTo>
                      <a:pt x="44383" y="136609"/>
                      <a:pt x="35234" y="135637"/>
                      <a:pt x="32400" y="132479"/>
                    </a:cubicBezTo>
                    <a:cubicBezTo>
                      <a:pt x="35558" y="128188"/>
                      <a:pt x="63976" y="94103"/>
                      <a:pt x="65757" y="91998"/>
                    </a:cubicBezTo>
                    <a:cubicBezTo>
                      <a:pt x="64057" y="93294"/>
                      <a:pt x="38149" y="113858"/>
                      <a:pt x="28109" y="118716"/>
                    </a:cubicBezTo>
                    <a:cubicBezTo>
                      <a:pt x="17746" y="123735"/>
                      <a:pt x="-3223" y="120659"/>
                      <a:pt x="420" y="118797"/>
                    </a:cubicBezTo>
                    <a:cubicBezTo>
                      <a:pt x="4063" y="116854"/>
                      <a:pt x="63733" y="55970"/>
                      <a:pt x="63733" y="55970"/>
                    </a:cubicBezTo>
                    <a:lnTo>
                      <a:pt x="86888" y="36944"/>
                    </a:lnTo>
                    <a:lnTo>
                      <a:pt x="54989" y="39697"/>
                    </a:lnTo>
                    <a:cubicBezTo>
                      <a:pt x="54989" y="39697"/>
                      <a:pt x="38796" y="56941"/>
                      <a:pt x="31429" y="60099"/>
                    </a:cubicBezTo>
                    <a:cubicBezTo>
                      <a:pt x="24061" y="63337"/>
                      <a:pt x="1068" y="63904"/>
                      <a:pt x="1068" y="63904"/>
                    </a:cubicBezTo>
                    <a:lnTo>
                      <a:pt x="56851" y="11683"/>
                    </a:lnTo>
                    <a:cubicBezTo>
                      <a:pt x="56851" y="11683"/>
                      <a:pt x="118059" y="-623"/>
                      <a:pt x="122188" y="25"/>
                    </a:cubicBezTo>
                    <a:cubicBezTo>
                      <a:pt x="125264" y="430"/>
                      <a:pt x="166798" y="25690"/>
                      <a:pt x="194244" y="40749"/>
                    </a:cubicBezTo>
                    <a:cubicBezTo>
                      <a:pt x="205174" y="39697"/>
                      <a:pt x="218209" y="38320"/>
                      <a:pt x="237397" y="37025"/>
                    </a:cubicBezTo>
                    <a:cubicBezTo>
                      <a:pt x="317874" y="31600"/>
                      <a:pt x="429602" y="-5885"/>
                      <a:pt x="503602" y="9336"/>
                    </a:cubicBezTo>
                    <a:cubicBezTo>
                      <a:pt x="548455" y="18646"/>
                      <a:pt x="568615" y="105357"/>
                      <a:pt x="556713" y="121064"/>
                    </a:cubicBezTo>
                    <a:close/>
                  </a:path>
                </a:pathLst>
              </a:custGeom>
              <a:solidFill>
                <a:srgbClr val="E5B6AE"/>
              </a:solidFill>
              <a:ln w="8096" cap="flat">
                <a:noFill/>
                <a:prstDash val="solid"/>
                <a:miter/>
              </a:ln>
            </p:spPr>
            <p:txBody>
              <a:bodyPr rtlCol="0" anchor="ctr"/>
              <a:lstStyle/>
              <a:p>
                <a:endParaRPr lang="nl-NL"/>
              </a:p>
            </p:txBody>
          </p:sp>
        </p:grpSp>
        <p:grpSp>
          <p:nvGrpSpPr>
            <p:cNvPr id="1577" name="Graphic 2">
              <a:extLst>
                <a:ext uri="{FF2B5EF4-FFF2-40B4-BE49-F238E27FC236}">
                  <a16:creationId xmlns:a16="http://schemas.microsoft.com/office/drawing/2014/main" id="{C4D02B96-92D4-856F-51E2-C2E3BFC0D644}"/>
                </a:ext>
              </a:extLst>
            </p:cNvPr>
            <p:cNvGrpSpPr/>
            <p:nvPr/>
          </p:nvGrpSpPr>
          <p:grpSpPr>
            <a:xfrm>
              <a:off x="572577" y="5542214"/>
              <a:ext cx="1256951" cy="1041626"/>
              <a:chOff x="4215696" y="3238559"/>
              <a:chExt cx="682915" cy="565927"/>
            </a:xfrm>
          </p:grpSpPr>
          <p:sp>
            <p:nvSpPr>
              <p:cNvPr id="1585" name="Vrije vorm 1584">
                <a:extLst>
                  <a:ext uri="{FF2B5EF4-FFF2-40B4-BE49-F238E27FC236}">
                    <a16:creationId xmlns:a16="http://schemas.microsoft.com/office/drawing/2014/main" id="{728B8397-5058-524F-3D31-FEDCCD0B6FBC}"/>
                  </a:ext>
                </a:extLst>
              </p:cNvPr>
              <p:cNvSpPr/>
              <p:nvPr/>
            </p:nvSpPr>
            <p:spPr>
              <a:xfrm>
                <a:off x="4215696" y="3238559"/>
                <a:ext cx="682915" cy="565927"/>
              </a:xfrm>
              <a:custGeom>
                <a:avLst/>
                <a:gdLst>
                  <a:gd name="connsiteX0" fmla="*/ 668425 w 682915"/>
                  <a:gd name="connsiteY0" fmla="*/ 447561 h 565927"/>
                  <a:gd name="connsiteX1" fmla="*/ 433958 w 682915"/>
                  <a:gd name="connsiteY1" fmla="*/ 447561 h 565927"/>
                  <a:gd name="connsiteX2" fmla="*/ 433958 w 682915"/>
                  <a:gd name="connsiteY2" fmla="*/ 545606 h 565927"/>
                  <a:gd name="connsiteX3" fmla="*/ 548196 w 682915"/>
                  <a:gd name="connsiteY3" fmla="*/ 545606 h 565927"/>
                  <a:gd name="connsiteX4" fmla="*/ 562526 w 682915"/>
                  <a:gd name="connsiteY4" fmla="*/ 551598 h 565927"/>
                  <a:gd name="connsiteX5" fmla="*/ 568517 w 682915"/>
                  <a:gd name="connsiteY5" fmla="*/ 565928 h 565927"/>
                  <a:gd name="connsiteX6" fmla="*/ 182083 w 682915"/>
                  <a:gd name="connsiteY6" fmla="*/ 565928 h 565927"/>
                  <a:gd name="connsiteX7" fmla="*/ 202405 w 682915"/>
                  <a:gd name="connsiteY7" fmla="*/ 545606 h 565927"/>
                  <a:gd name="connsiteX8" fmla="*/ 308304 w 682915"/>
                  <a:gd name="connsiteY8" fmla="*/ 545606 h 565927"/>
                  <a:gd name="connsiteX9" fmla="*/ 308304 w 682915"/>
                  <a:gd name="connsiteY9" fmla="*/ 447561 h 565927"/>
                  <a:gd name="connsiteX10" fmla="*/ 98530 w 682915"/>
                  <a:gd name="connsiteY10" fmla="*/ 447561 h 565927"/>
                  <a:gd name="connsiteX11" fmla="*/ 77803 w 682915"/>
                  <a:gd name="connsiteY11" fmla="*/ 430154 h 565927"/>
                  <a:gd name="connsiteX12" fmla="*/ 323 w 682915"/>
                  <a:gd name="connsiteY12" fmla="*/ 17488 h 565927"/>
                  <a:gd name="connsiteX13" fmla="*/ 14491 w 682915"/>
                  <a:gd name="connsiteY13" fmla="*/ 0 h 565927"/>
                  <a:gd name="connsiteX14" fmla="*/ 584386 w 682915"/>
                  <a:gd name="connsiteY14" fmla="*/ 0 h 565927"/>
                  <a:gd name="connsiteX15" fmla="*/ 605112 w 682915"/>
                  <a:gd name="connsiteY15" fmla="*/ 17488 h 565927"/>
                  <a:gd name="connsiteX16" fmla="*/ 682593 w 682915"/>
                  <a:gd name="connsiteY16" fmla="*/ 430154 h 565927"/>
                  <a:gd name="connsiteX17" fmla="*/ 668425 w 682915"/>
                  <a:gd name="connsiteY17" fmla="*/ 447561 h 56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915" h="565927">
                    <a:moveTo>
                      <a:pt x="668425" y="447561"/>
                    </a:moveTo>
                    <a:lnTo>
                      <a:pt x="433958" y="447561"/>
                    </a:lnTo>
                    <a:lnTo>
                      <a:pt x="433958" y="545606"/>
                    </a:lnTo>
                    <a:lnTo>
                      <a:pt x="548196" y="545606"/>
                    </a:lnTo>
                    <a:cubicBezTo>
                      <a:pt x="553782" y="545606"/>
                      <a:pt x="558883" y="547873"/>
                      <a:pt x="562526" y="551598"/>
                    </a:cubicBezTo>
                    <a:cubicBezTo>
                      <a:pt x="566250" y="555241"/>
                      <a:pt x="568517" y="560341"/>
                      <a:pt x="568517" y="565928"/>
                    </a:cubicBezTo>
                    <a:lnTo>
                      <a:pt x="182083" y="565928"/>
                    </a:lnTo>
                    <a:cubicBezTo>
                      <a:pt x="182083" y="554755"/>
                      <a:pt x="191232" y="545606"/>
                      <a:pt x="202405" y="545606"/>
                    </a:cubicBezTo>
                    <a:lnTo>
                      <a:pt x="308304" y="545606"/>
                    </a:lnTo>
                    <a:lnTo>
                      <a:pt x="308304" y="447561"/>
                    </a:lnTo>
                    <a:lnTo>
                      <a:pt x="98530" y="447561"/>
                    </a:lnTo>
                    <a:cubicBezTo>
                      <a:pt x="88895" y="447561"/>
                      <a:pt x="79585" y="439707"/>
                      <a:pt x="77803" y="430154"/>
                    </a:cubicBezTo>
                    <a:lnTo>
                      <a:pt x="323" y="17488"/>
                    </a:lnTo>
                    <a:cubicBezTo>
                      <a:pt x="-1540" y="7853"/>
                      <a:pt x="4856" y="0"/>
                      <a:pt x="14491" y="0"/>
                    </a:cubicBezTo>
                    <a:lnTo>
                      <a:pt x="584386" y="0"/>
                    </a:lnTo>
                    <a:cubicBezTo>
                      <a:pt x="594020" y="0"/>
                      <a:pt x="603331" y="7853"/>
                      <a:pt x="605112" y="17488"/>
                    </a:cubicBezTo>
                    <a:lnTo>
                      <a:pt x="682593" y="430154"/>
                    </a:lnTo>
                    <a:cubicBezTo>
                      <a:pt x="684456" y="439707"/>
                      <a:pt x="678060" y="447561"/>
                      <a:pt x="668425" y="447561"/>
                    </a:cubicBezTo>
                    <a:close/>
                  </a:path>
                </a:pathLst>
              </a:custGeom>
              <a:solidFill>
                <a:srgbClr val="82CCD5"/>
              </a:solidFill>
              <a:ln w="8096" cap="flat">
                <a:noFill/>
                <a:prstDash val="solid"/>
                <a:miter/>
              </a:ln>
            </p:spPr>
            <p:txBody>
              <a:bodyPr rtlCol="0" anchor="ctr"/>
              <a:lstStyle/>
              <a:p>
                <a:endParaRPr lang="nl-NL"/>
              </a:p>
            </p:txBody>
          </p:sp>
          <p:sp>
            <p:nvSpPr>
              <p:cNvPr id="1586" name="Vrije vorm 1585">
                <a:extLst>
                  <a:ext uri="{FF2B5EF4-FFF2-40B4-BE49-F238E27FC236}">
                    <a16:creationId xmlns:a16="http://schemas.microsoft.com/office/drawing/2014/main" id="{C5A684EF-0BB4-6E98-ECC1-4A41B6B03DDD}"/>
                  </a:ext>
                </a:extLst>
              </p:cNvPr>
              <p:cNvSpPr/>
              <p:nvPr/>
            </p:nvSpPr>
            <p:spPr>
              <a:xfrm>
                <a:off x="4249294" y="3270855"/>
                <a:ext cx="616934" cy="387964"/>
              </a:xfrm>
              <a:custGeom>
                <a:avLst/>
                <a:gdLst>
                  <a:gd name="connsiteX0" fmla="*/ 610012 w 616934"/>
                  <a:gd name="connsiteY0" fmla="*/ 387964 h 387964"/>
                  <a:gd name="connsiteX1" fmla="*/ 541218 w 616934"/>
                  <a:gd name="connsiteY1" fmla="*/ 21609 h 387964"/>
                  <a:gd name="connsiteX2" fmla="*/ 523957 w 616934"/>
                  <a:gd name="connsiteY2" fmla="*/ 7036 h 387964"/>
                  <a:gd name="connsiteX3" fmla="*/ 0 w 616934"/>
                  <a:gd name="connsiteY3" fmla="*/ 7036 h 387964"/>
                  <a:gd name="connsiteX4" fmla="*/ 0 w 616934"/>
                  <a:gd name="connsiteY4" fmla="*/ 0 h 387964"/>
                  <a:gd name="connsiteX5" fmla="*/ 523957 w 616934"/>
                  <a:gd name="connsiteY5" fmla="*/ 0 h 387964"/>
                  <a:gd name="connsiteX6" fmla="*/ 548140 w 616934"/>
                  <a:gd name="connsiteY6" fmla="*/ 20313 h 387964"/>
                  <a:gd name="connsiteX7" fmla="*/ 616934 w 616934"/>
                  <a:gd name="connsiteY7" fmla="*/ 386669 h 387964"/>
                  <a:gd name="connsiteX8" fmla="*/ 610012 w 616934"/>
                  <a:gd name="connsiteY8" fmla="*/ 387964 h 38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934" h="387964">
                    <a:moveTo>
                      <a:pt x="610012" y="387964"/>
                    </a:moveTo>
                    <a:lnTo>
                      <a:pt x="541218" y="21609"/>
                    </a:lnTo>
                    <a:cubicBezTo>
                      <a:pt x="539737" y="13715"/>
                      <a:pt x="531835" y="7036"/>
                      <a:pt x="523957" y="7036"/>
                    </a:cubicBezTo>
                    <a:lnTo>
                      <a:pt x="0" y="7036"/>
                    </a:lnTo>
                    <a:lnTo>
                      <a:pt x="0" y="0"/>
                    </a:lnTo>
                    <a:lnTo>
                      <a:pt x="523957" y="0"/>
                    </a:lnTo>
                    <a:cubicBezTo>
                      <a:pt x="535186" y="0"/>
                      <a:pt x="546044" y="9108"/>
                      <a:pt x="548140" y="20313"/>
                    </a:cubicBezTo>
                    <a:lnTo>
                      <a:pt x="616934" y="386669"/>
                    </a:lnTo>
                    <a:lnTo>
                      <a:pt x="610012" y="387964"/>
                    </a:lnTo>
                    <a:close/>
                  </a:path>
                </a:pathLst>
              </a:custGeom>
              <a:solidFill>
                <a:srgbClr val="FFFFFF"/>
              </a:solidFill>
              <a:ln w="8096" cap="flat">
                <a:noFill/>
                <a:prstDash val="solid"/>
                <a:miter/>
              </a:ln>
            </p:spPr>
            <p:txBody>
              <a:bodyPr rtlCol="0" anchor="ctr"/>
              <a:lstStyle/>
              <a:p>
                <a:endParaRPr lang="nl-NL"/>
              </a:p>
            </p:txBody>
          </p:sp>
          <p:sp>
            <p:nvSpPr>
              <p:cNvPr id="1587" name="Vrije vorm 1586">
                <a:extLst>
                  <a:ext uri="{FF2B5EF4-FFF2-40B4-BE49-F238E27FC236}">
                    <a16:creationId xmlns:a16="http://schemas.microsoft.com/office/drawing/2014/main" id="{89535E35-1381-CEE8-F249-7A2E64B03200}"/>
                  </a:ext>
                </a:extLst>
              </p:cNvPr>
              <p:cNvSpPr/>
              <p:nvPr/>
            </p:nvSpPr>
            <p:spPr>
              <a:xfrm>
                <a:off x="4523968" y="3686144"/>
                <a:ext cx="125710" cy="64284"/>
              </a:xfrm>
              <a:custGeom>
                <a:avLst/>
                <a:gdLst>
                  <a:gd name="connsiteX0" fmla="*/ 125711 w 125710"/>
                  <a:gd name="connsiteY0" fmla="*/ 0 h 64284"/>
                  <a:gd name="connsiteX1" fmla="*/ 0 w 125710"/>
                  <a:gd name="connsiteY1" fmla="*/ 64284 h 64284"/>
                  <a:gd name="connsiteX2" fmla="*/ 0 w 125710"/>
                  <a:gd name="connsiteY2" fmla="*/ 0 h 64284"/>
                  <a:gd name="connsiteX3" fmla="*/ 125711 w 125710"/>
                  <a:gd name="connsiteY3" fmla="*/ 0 h 64284"/>
                </a:gdLst>
                <a:ahLst/>
                <a:cxnLst>
                  <a:cxn ang="0">
                    <a:pos x="connsiteX0" y="connsiteY0"/>
                  </a:cxn>
                  <a:cxn ang="0">
                    <a:pos x="connsiteX1" y="connsiteY1"/>
                  </a:cxn>
                  <a:cxn ang="0">
                    <a:pos x="connsiteX2" y="connsiteY2"/>
                  </a:cxn>
                  <a:cxn ang="0">
                    <a:pos x="connsiteX3" y="connsiteY3"/>
                  </a:cxn>
                </a:cxnLst>
                <a:rect l="l" t="t" r="r" b="b"/>
                <a:pathLst>
                  <a:path w="125710" h="64284">
                    <a:moveTo>
                      <a:pt x="125711" y="0"/>
                    </a:moveTo>
                    <a:lnTo>
                      <a:pt x="0" y="64284"/>
                    </a:lnTo>
                    <a:lnTo>
                      <a:pt x="0" y="0"/>
                    </a:lnTo>
                    <a:lnTo>
                      <a:pt x="125711" y="0"/>
                    </a:lnTo>
                    <a:close/>
                  </a:path>
                </a:pathLst>
              </a:custGeom>
              <a:solidFill>
                <a:srgbClr val="51BBC7"/>
              </a:solidFill>
              <a:ln w="8096" cap="flat">
                <a:noFill/>
                <a:prstDash val="solid"/>
                <a:miter/>
              </a:ln>
            </p:spPr>
            <p:txBody>
              <a:bodyPr rtlCol="0" anchor="ctr"/>
              <a:lstStyle/>
              <a:p>
                <a:endParaRPr lang="nl-NL"/>
              </a:p>
            </p:txBody>
          </p:sp>
        </p:grpSp>
      </p:grpSp>
      <p:grpSp>
        <p:nvGrpSpPr>
          <p:cNvPr id="1573" name="Groep 1572">
            <a:extLst>
              <a:ext uri="{FF2B5EF4-FFF2-40B4-BE49-F238E27FC236}">
                <a16:creationId xmlns:a16="http://schemas.microsoft.com/office/drawing/2014/main" id="{9FAB4ADF-172F-0DAC-FDB7-E57A9E5D19DD}"/>
              </a:ext>
            </a:extLst>
          </p:cNvPr>
          <p:cNvGrpSpPr/>
          <p:nvPr/>
        </p:nvGrpSpPr>
        <p:grpSpPr>
          <a:xfrm>
            <a:off x="6608" y="6594601"/>
            <a:ext cx="3414976" cy="146780"/>
            <a:chOff x="6608" y="6711220"/>
            <a:chExt cx="4232972" cy="146780"/>
          </a:xfrm>
        </p:grpSpPr>
        <p:sp>
          <p:nvSpPr>
            <p:cNvPr id="1574" name="Vrije vorm 1573">
              <a:extLst>
                <a:ext uri="{FF2B5EF4-FFF2-40B4-BE49-F238E27FC236}">
                  <a16:creationId xmlns:a16="http://schemas.microsoft.com/office/drawing/2014/main" id="{370AA340-44A3-7C96-41AE-582DBB28FEE7}"/>
                </a:ext>
              </a:extLst>
            </p:cNvPr>
            <p:cNvSpPr/>
            <p:nvPr/>
          </p:nvSpPr>
          <p:spPr>
            <a:xfrm>
              <a:off x="6608" y="6717627"/>
              <a:ext cx="4228353" cy="140373"/>
            </a:xfrm>
            <a:custGeom>
              <a:avLst/>
              <a:gdLst>
                <a:gd name="connsiteX0" fmla="*/ 2297311 w 2297310"/>
                <a:gd name="connsiteY0" fmla="*/ 76267 h 76266"/>
                <a:gd name="connsiteX1" fmla="*/ 0 w 2297310"/>
                <a:gd name="connsiteY1" fmla="*/ 76267 h 76266"/>
                <a:gd name="connsiteX2" fmla="*/ 0 w 2297310"/>
                <a:gd name="connsiteY2" fmla="*/ 0 h 76266"/>
                <a:gd name="connsiteX3" fmla="*/ 2276747 w 2297310"/>
                <a:gd name="connsiteY3" fmla="*/ 0 h 76266"/>
                <a:gd name="connsiteX4" fmla="*/ 2281928 w 2297310"/>
                <a:gd name="connsiteY4" fmla="*/ 3562 h 76266"/>
                <a:gd name="connsiteX5" fmla="*/ 2282171 w 2297310"/>
                <a:gd name="connsiteY5" fmla="*/ 3886 h 76266"/>
                <a:gd name="connsiteX6" fmla="*/ 2283709 w 2297310"/>
                <a:gd name="connsiteY6" fmla="*/ 6477 h 76266"/>
                <a:gd name="connsiteX7" fmla="*/ 2285571 w 2297310"/>
                <a:gd name="connsiteY7" fmla="*/ 10525 h 76266"/>
                <a:gd name="connsiteX8" fmla="*/ 2286543 w 2297310"/>
                <a:gd name="connsiteY8" fmla="*/ 13197 h 76266"/>
                <a:gd name="connsiteX9" fmla="*/ 2297311 w 2297310"/>
                <a:gd name="connsiteY9" fmla="*/ 76267 h 7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7310" h="76266">
                  <a:moveTo>
                    <a:pt x="2297311" y="76267"/>
                  </a:moveTo>
                  <a:lnTo>
                    <a:pt x="0" y="76267"/>
                  </a:lnTo>
                  <a:lnTo>
                    <a:pt x="0" y="0"/>
                  </a:lnTo>
                  <a:lnTo>
                    <a:pt x="2276747" y="0"/>
                  </a:lnTo>
                  <a:cubicBezTo>
                    <a:pt x="2278528" y="0"/>
                    <a:pt x="2280228" y="1215"/>
                    <a:pt x="2281928" y="3562"/>
                  </a:cubicBezTo>
                  <a:cubicBezTo>
                    <a:pt x="2282009" y="3643"/>
                    <a:pt x="2282090" y="3724"/>
                    <a:pt x="2282171" y="3886"/>
                  </a:cubicBezTo>
                  <a:cubicBezTo>
                    <a:pt x="2282657" y="4615"/>
                    <a:pt x="2283224" y="5506"/>
                    <a:pt x="2283709" y="6477"/>
                  </a:cubicBezTo>
                  <a:cubicBezTo>
                    <a:pt x="2284357" y="7692"/>
                    <a:pt x="2284924" y="9068"/>
                    <a:pt x="2285571" y="10525"/>
                  </a:cubicBezTo>
                  <a:cubicBezTo>
                    <a:pt x="2285896" y="11335"/>
                    <a:pt x="2286219" y="12225"/>
                    <a:pt x="2286543" y="13197"/>
                  </a:cubicBezTo>
                  <a:cubicBezTo>
                    <a:pt x="2291158" y="26394"/>
                    <a:pt x="2294963" y="48740"/>
                    <a:pt x="2297311" y="76267"/>
                  </a:cubicBezTo>
                  <a:close/>
                </a:path>
              </a:pathLst>
            </a:custGeom>
            <a:solidFill>
              <a:srgbClr val="FFFFFF"/>
            </a:solidFill>
            <a:ln w="8096" cap="flat">
              <a:noFill/>
              <a:prstDash val="solid"/>
              <a:miter/>
            </a:ln>
          </p:spPr>
          <p:txBody>
            <a:bodyPr rtlCol="0" anchor="ctr"/>
            <a:lstStyle/>
            <a:p>
              <a:endParaRPr lang="nl-NL"/>
            </a:p>
          </p:txBody>
        </p:sp>
        <p:sp>
          <p:nvSpPr>
            <p:cNvPr id="1575" name="Vrije vorm 1574">
              <a:extLst>
                <a:ext uri="{FF2B5EF4-FFF2-40B4-BE49-F238E27FC236}">
                  <a16:creationId xmlns:a16="http://schemas.microsoft.com/office/drawing/2014/main" id="{6FA245F8-8F07-AAD4-1D3C-60127DE67C8C}"/>
                </a:ext>
              </a:extLst>
            </p:cNvPr>
            <p:cNvSpPr/>
            <p:nvPr/>
          </p:nvSpPr>
          <p:spPr>
            <a:xfrm>
              <a:off x="6608" y="6711220"/>
              <a:ext cx="4232972" cy="12964"/>
            </a:xfrm>
            <a:custGeom>
              <a:avLst/>
              <a:gdLst>
                <a:gd name="connsiteX0" fmla="*/ 0 w 2299820"/>
                <a:gd name="connsiteY0" fmla="*/ 0 h 7044"/>
                <a:gd name="connsiteX1" fmla="*/ 2299821 w 2299820"/>
                <a:gd name="connsiteY1" fmla="*/ 0 h 7044"/>
                <a:gd name="connsiteX2" fmla="*/ 2299821 w 2299820"/>
                <a:gd name="connsiteY2" fmla="*/ 7044 h 7044"/>
                <a:gd name="connsiteX3" fmla="*/ 0 w 2299820"/>
                <a:gd name="connsiteY3" fmla="*/ 7044 h 7044"/>
              </a:gdLst>
              <a:ahLst/>
              <a:cxnLst>
                <a:cxn ang="0">
                  <a:pos x="connsiteX0" y="connsiteY0"/>
                </a:cxn>
                <a:cxn ang="0">
                  <a:pos x="connsiteX1" y="connsiteY1"/>
                </a:cxn>
                <a:cxn ang="0">
                  <a:pos x="connsiteX2" y="connsiteY2"/>
                </a:cxn>
                <a:cxn ang="0">
                  <a:pos x="connsiteX3" y="connsiteY3"/>
                </a:cxn>
              </a:cxnLst>
              <a:rect l="l" t="t" r="r" b="b"/>
              <a:pathLst>
                <a:path w="2299820" h="7044">
                  <a:moveTo>
                    <a:pt x="0" y="0"/>
                  </a:moveTo>
                  <a:lnTo>
                    <a:pt x="2299821" y="0"/>
                  </a:lnTo>
                  <a:lnTo>
                    <a:pt x="2299821" y="7044"/>
                  </a:lnTo>
                  <a:lnTo>
                    <a:pt x="0" y="7044"/>
                  </a:lnTo>
                  <a:close/>
                </a:path>
              </a:pathLst>
            </a:custGeom>
            <a:solidFill>
              <a:srgbClr val="82CCD5"/>
            </a:solidFill>
            <a:ln w="8096" cap="flat">
              <a:noFill/>
              <a:prstDash val="solid"/>
              <a:miter/>
            </a:ln>
          </p:spPr>
          <p:txBody>
            <a:bodyPr rtlCol="0" anchor="ctr"/>
            <a:lstStyle/>
            <a:p>
              <a:endParaRPr lang="nl-NL"/>
            </a:p>
          </p:txBody>
        </p:sp>
      </p:grpSp>
      <p:grpSp>
        <p:nvGrpSpPr>
          <p:cNvPr id="1578" name="Groep 1577">
            <a:extLst>
              <a:ext uri="{FF2B5EF4-FFF2-40B4-BE49-F238E27FC236}">
                <a16:creationId xmlns:a16="http://schemas.microsoft.com/office/drawing/2014/main" id="{D12BB251-E14F-CECD-1977-AF204615CE3B}"/>
              </a:ext>
            </a:extLst>
          </p:cNvPr>
          <p:cNvGrpSpPr/>
          <p:nvPr/>
        </p:nvGrpSpPr>
        <p:grpSpPr>
          <a:xfrm>
            <a:off x="1873366" y="4584574"/>
            <a:ext cx="616019" cy="1154765"/>
            <a:chOff x="9534546" y="4462559"/>
            <a:chExt cx="400323" cy="750429"/>
          </a:xfrm>
        </p:grpSpPr>
        <p:sp>
          <p:nvSpPr>
            <p:cNvPr id="1579" name="Vrije vorm 1578">
              <a:extLst>
                <a:ext uri="{FF2B5EF4-FFF2-40B4-BE49-F238E27FC236}">
                  <a16:creationId xmlns:a16="http://schemas.microsoft.com/office/drawing/2014/main" id="{2A6F9B4B-0C7B-12AE-A408-895E1026239B}"/>
                </a:ext>
              </a:extLst>
            </p:cNvPr>
            <p:cNvSpPr/>
            <p:nvPr/>
          </p:nvSpPr>
          <p:spPr>
            <a:xfrm flipH="1">
              <a:off x="9610113" y="4968437"/>
              <a:ext cx="244551" cy="244551"/>
            </a:xfrm>
            <a:custGeom>
              <a:avLst/>
              <a:gdLst>
                <a:gd name="connsiteX0" fmla="*/ 112716 w 112716"/>
                <a:gd name="connsiteY0" fmla="*/ 56358 h 112716"/>
                <a:gd name="connsiteX1" fmla="*/ 56358 w 112716"/>
                <a:gd name="connsiteY1" fmla="*/ 112716 h 112716"/>
                <a:gd name="connsiteX2" fmla="*/ 0 w 112716"/>
                <a:gd name="connsiteY2" fmla="*/ 56358 h 112716"/>
                <a:gd name="connsiteX3" fmla="*/ 56358 w 112716"/>
                <a:gd name="connsiteY3" fmla="*/ 0 h 112716"/>
                <a:gd name="connsiteX4" fmla="*/ 112716 w 112716"/>
                <a:gd name="connsiteY4" fmla="*/ 56358 h 11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716" h="112716">
                  <a:moveTo>
                    <a:pt x="112716" y="56358"/>
                  </a:moveTo>
                  <a:cubicBezTo>
                    <a:pt x="112716" y="87484"/>
                    <a:pt x="87484" y="112716"/>
                    <a:pt x="56358" y="112716"/>
                  </a:cubicBezTo>
                  <a:cubicBezTo>
                    <a:pt x="25233" y="112716"/>
                    <a:pt x="0" y="87484"/>
                    <a:pt x="0" y="56358"/>
                  </a:cubicBezTo>
                  <a:cubicBezTo>
                    <a:pt x="0" y="25233"/>
                    <a:pt x="25233" y="0"/>
                    <a:pt x="56358" y="0"/>
                  </a:cubicBezTo>
                  <a:cubicBezTo>
                    <a:pt x="87484" y="0"/>
                    <a:pt x="112716" y="25233"/>
                    <a:pt x="112716" y="56358"/>
                  </a:cubicBezTo>
                  <a:close/>
                </a:path>
              </a:pathLst>
            </a:custGeom>
            <a:solidFill>
              <a:srgbClr val="F7B27A">
                <a:alpha val="50000"/>
              </a:srgbClr>
            </a:solidFill>
            <a:ln w="8096" cap="flat">
              <a:noFill/>
              <a:prstDash val="solid"/>
              <a:miter/>
            </a:ln>
          </p:spPr>
          <p:txBody>
            <a:bodyPr rtlCol="0" anchor="ctr"/>
            <a:lstStyle/>
            <a:p>
              <a:endParaRPr lang="nl-NL"/>
            </a:p>
          </p:txBody>
        </p:sp>
        <p:sp>
          <p:nvSpPr>
            <p:cNvPr id="1580" name="Vrije vorm 1579">
              <a:extLst>
                <a:ext uri="{FF2B5EF4-FFF2-40B4-BE49-F238E27FC236}">
                  <a16:creationId xmlns:a16="http://schemas.microsoft.com/office/drawing/2014/main" id="{C235CF3E-AEF2-E48C-0177-EE7F25573A81}"/>
                </a:ext>
              </a:extLst>
            </p:cNvPr>
            <p:cNvSpPr/>
            <p:nvPr/>
          </p:nvSpPr>
          <p:spPr>
            <a:xfrm flipH="1">
              <a:off x="9649671" y="5007994"/>
              <a:ext cx="165436" cy="165436"/>
            </a:xfrm>
            <a:custGeom>
              <a:avLst/>
              <a:gdLst>
                <a:gd name="connsiteX0" fmla="*/ 76252 w 76251"/>
                <a:gd name="connsiteY0" fmla="*/ 38126 h 76251"/>
                <a:gd name="connsiteX1" fmla="*/ 38126 w 76251"/>
                <a:gd name="connsiteY1" fmla="*/ 76252 h 76251"/>
                <a:gd name="connsiteX2" fmla="*/ 0 w 76251"/>
                <a:gd name="connsiteY2" fmla="*/ 38126 h 76251"/>
                <a:gd name="connsiteX3" fmla="*/ 38126 w 76251"/>
                <a:gd name="connsiteY3" fmla="*/ 0 h 76251"/>
                <a:gd name="connsiteX4" fmla="*/ 76252 w 76251"/>
                <a:gd name="connsiteY4" fmla="*/ 38126 h 76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51" h="76251">
                  <a:moveTo>
                    <a:pt x="76252" y="38126"/>
                  </a:moveTo>
                  <a:cubicBezTo>
                    <a:pt x="76252" y="59182"/>
                    <a:pt x="59182" y="76252"/>
                    <a:pt x="38126" y="76252"/>
                  </a:cubicBezTo>
                  <a:cubicBezTo>
                    <a:pt x="17070" y="76252"/>
                    <a:pt x="0" y="59182"/>
                    <a:pt x="0" y="38126"/>
                  </a:cubicBezTo>
                  <a:cubicBezTo>
                    <a:pt x="0" y="17070"/>
                    <a:pt x="17070" y="0"/>
                    <a:pt x="38126" y="0"/>
                  </a:cubicBezTo>
                  <a:cubicBezTo>
                    <a:pt x="59182" y="0"/>
                    <a:pt x="76252" y="17070"/>
                    <a:pt x="76252" y="38126"/>
                  </a:cubicBezTo>
                  <a:close/>
                </a:path>
              </a:pathLst>
            </a:custGeom>
            <a:solidFill>
              <a:schemeClr val="accent1"/>
            </a:solidFill>
            <a:ln w="8096" cap="flat">
              <a:noFill/>
              <a:prstDash val="solid"/>
              <a:miter/>
            </a:ln>
          </p:spPr>
          <p:txBody>
            <a:bodyPr rtlCol="0" anchor="ctr"/>
            <a:lstStyle/>
            <a:p>
              <a:endParaRPr lang="nl-NL"/>
            </a:p>
          </p:txBody>
        </p:sp>
        <p:sp>
          <p:nvSpPr>
            <p:cNvPr id="1581" name="Vrije vorm 1580">
              <a:extLst>
                <a:ext uri="{FF2B5EF4-FFF2-40B4-BE49-F238E27FC236}">
                  <a16:creationId xmlns:a16="http://schemas.microsoft.com/office/drawing/2014/main" id="{58ACA2ED-FC56-77A7-2B9B-FDBBB286D7FA}"/>
                </a:ext>
              </a:extLst>
            </p:cNvPr>
            <p:cNvSpPr/>
            <p:nvPr/>
          </p:nvSpPr>
          <p:spPr>
            <a:xfrm flipH="1">
              <a:off x="9730228" y="4854978"/>
              <a:ext cx="8783" cy="154153"/>
            </a:xfrm>
            <a:custGeom>
              <a:avLst/>
              <a:gdLst>
                <a:gd name="connsiteX0" fmla="*/ 0 w 4048"/>
                <a:gd name="connsiteY0" fmla="*/ 0 h 71051"/>
                <a:gd name="connsiteX1" fmla="*/ 4048 w 4048"/>
                <a:gd name="connsiteY1" fmla="*/ 0 h 71051"/>
                <a:gd name="connsiteX2" fmla="*/ 4048 w 4048"/>
                <a:gd name="connsiteY2" fmla="*/ 71052 h 71051"/>
                <a:gd name="connsiteX3" fmla="*/ 0 w 4048"/>
                <a:gd name="connsiteY3" fmla="*/ 71052 h 71051"/>
              </a:gdLst>
              <a:ahLst/>
              <a:cxnLst>
                <a:cxn ang="0">
                  <a:pos x="connsiteX0" y="connsiteY0"/>
                </a:cxn>
                <a:cxn ang="0">
                  <a:pos x="connsiteX1" y="connsiteY1"/>
                </a:cxn>
                <a:cxn ang="0">
                  <a:pos x="connsiteX2" y="connsiteY2"/>
                </a:cxn>
                <a:cxn ang="0">
                  <a:pos x="connsiteX3" y="connsiteY3"/>
                </a:cxn>
              </a:cxnLst>
              <a:rect l="l" t="t" r="r" b="b"/>
              <a:pathLst>
                <a:path w="4048" h="71051">
                  <a:moveTo>
                    <a:pt x="0" y="0"/>
                  </a:moveTo>
                  <a:lnTo>
                    <a:pt x="4048" y="0"/>
                  </a:lnTo>
                  <a:lnTo>
                    <a:pt x="4048" y="71052"/>
                  </a:lnTo>
                  <a:lnTo>
                    <a:pt x="0" y="71052"/>
                  </a:lnTo>
                  <a:close/>
                </a:path>
              </a:pathLst>
            </a:custGeom>
            <a:solidFill>
              <a:schemeClr val="accent1"/>
            </a:solidFill>
            <a:ln w="8096" cap="flat">
              <a:noFill/>
              <a:prstDash val="solid"/>
              <a:miter/>
            </a:ln>
          </p:spPr>
          <p:txBody>
            <a:bodyPr rtlCol="0" anchor="ctr"/>
            <a:lstStyle/>
            <a:p>
              <a:endParaRPr lang="nl-NL"/>
            </a:p>
          </p:txBody>
        </p:sp>
        <p:grpSp>
          <p:nvGrpSpPr>
            <p:cNvPr id="1582" name="Graphic 2">
              <a:extLst>
                <a:ext uri="{FF2B5EF4-FFF2-40B4-BE49-F238E27FC236}">
                  <a16:creationId xmlns:a16="http://schemas.microsoft.com/office/drawing/2014/main" id="{29ED9802-25A9-9A38-A0BB-7180BB6A5D4C}"/>
                </a:ext>
              </a:extLst>
            </p:cNvPr>
            <p:cNvGrpSpPr/>
            <p:nvPr/>
          </p:nvGrpSpPr>
          <p:grpSpPr>
            <a:xfrm flipH="1">
              <a:off x="9534546" y="4462559"/>
              <a:ext cx="400323" cy="400323"/>
              <a:chOff x="4948244" y="2823869"/>
              <a:chExt cx="184513" cy="184513"/>
            </a:xfrm>
          </p:grpSpPr>
          <p:sp>
            <p:nvSpPr>
              <p:cNvPr id="1583" name="Vrije vorm 1582">
                <a:extLst>
                  <a:ext uri="{FF2B5EF4-FFF2-40B4-BE49-F238E27FC236}">
                    <a16:creationId xmlns:a16="http://schemas.microsoft.com/office/drawing/2014/main" id="{2AAF2200-B524-CCC5-8549-08101480DCDB}"/>
                  </a:ext>
                </a:extLst>
              </p:cNvPr>
              <p:cNvSpPr/>
              <p:nvPr/>
            </p:nvSpPr>
            <p:spPr>
              <a:xfrm flipH="1">
                <a:off x="4950106" y="2825731"/>
                <a:ext cx="180870" cy="180789"/>
              </a:xfrm>
              <a:custGeom>
                <a:avLst/>
                <a:gdLst>
                  <a:gd name="connsiteX0" fmla="*/ 90435 w 180870"/>
                  <a:gd name="connsiteY0" fmla="*/ 0 h 180789"/>
                  <a:gd name="connsiteX1" fmla="*/ 0 w 180870"/>
                  <a:gd name="connsiteY1" fmla="*/ 90354 h 180789"/>
                  <a:gd name="connsiteX2" fmla="*/ 88411 w 180870"/>
                  <a:gd name="connsiteY2" fmla="*/ 180789 h 180789"/>
                  <a:gd name="connsiteX3" fmla="*/ 92459 w 180870"/>
                  <a:gd name="connsiteY3" fmla="*/ 180789 h 180789"/>
                  <a:gd name="connsiteX4" fmla="*/ 180870 w 180870"/>
                  <a:gd name="connsiteY4" fmla="*/ 90354 h 180789"/>
                  <a:gd name="connsiteX5" fmla="*/ 90435 w 180870"/>
                  <a:gd name="connsiteY5" fmla="*/ 0 h 18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0" h="180789">
                    <a:moveTo>
                      <a:pt x="90435" y="0"/>
                    </a:moveTo>
                    <a:cubicBezTo>
                      <a:pt x="40481" y="0"/>
                      <a:pt x="0" y="40481"/>
                      <a:pt x="0" y="90354"/>
                    </a:cubicBezTo>
                    <a:cubicBezTo>
                      <a:pt x="0" y="139660"/>
                      <a:pt x="39348" y="179656"/>
                      <a:pt x="88411" y="180789"/>
                    </a:cubicBezTo>
                    <a:lnTo>
                      <a:pt x="92459" y="180789"/>
                    </a:lnTo>
                    <a:cubicBezTo>
                      <a:pt x="141523" y="179656"/>
                      <a:pt x="180870" y="139660"/>
                      <a:pt x="180870" y="90354"/>
                    </a:cubicBezTo>
                    <a:cubicBezTo>
                      <a:pt x="180870" y="40481"/>
                      <a:pt x="140389" y="0"/>
                      <a:pt x="90435" y="0"/>
                    </a:cubicBezTo>
                    <a:close/>
                  </a:path>
                </a:pathLst>
              </a:custGeom>
              <a:solidFill>
                <a:srgbClr val="F9B27A"/>
              </a:solidFill>
              <a:ln w="8096" cap="flat">
                <a:solidFill>
                  <a:schemeClr val="accent1"/>
                </a:solidFill>
                <a:prstDash val="solid"/>
                <a:miter/>
              </a:ln>
            </p:spPr>
            <p:txBody>
              <a:bodyPr rtlCol="0" anchor="ctr"/>
              <a:lstStyle/>
              <a:p>
                <a:pPr algn="ctr"/>
                <a:r>
                  <a:rPr lang="nl-NL" sz="3600" b="1">
                    <a:solidFill>
                      <a:schemeClr val="bg1"/>
                    </a:solidFill>
                  </a:rPr>
                  <a:t>?</a:t>
                </a:r>
              </a:p>
            </p:txBody>
          </p:sp>
          <p:sp>
            <p:nvSpPr>
              <p:cNvPr id="1584" name="Vrije vorm 1583">
                <a:extLst>
                  <a:ext uri="{FF2B5EF4-FFF2-40B4-BE49-F238E27FC236}">
                    <a16:creationId xmlns:a16="http://schemas.microsoft.com/office/drawing/2014/main" id="{B35830D9-5F70-1EA6-91CE-2DAD6E2C0B15}"/>
                  </a:ext>
                </a:extLst>
              </p:cNvPr>
              <p:cNvSpPr/>
              <p:nvPr/>
            </p:nvSpPr>
            <p:spPr>
              <a:xfrm>
                <a:off x="4948244" y="2823869"/>
                <a:ext cx="184513" cy="184513"/>
              </a:xfrm>
              <a:custGeom>
                <a:avLst/>
                <a:gdLst>
                  <a:gd name="connsiteX0" fmla="*/ 92297 w 184513"/>
                  <a:gd name="connsiteY0" fmla="*/ 0 h 184513"/>
                  <a:gd name="connsiteX1" fmla="*/ 0 w 184513"/>
                  <a:gd name="connsiteY1" fmla="*/ 92216 h 184513"/>
                  <a:gd name="connsiteX2" fmla="*/ 90273 w 184513"/>
                  <a:gd name="connsiteY2" fmla="*/ 184514 h 184513"/>
                  <a:gd name="connsiteX3" fmla="*/ 94322 w 184513"/>
                  <a:gd name="connsiteY3" fmla="*/ 184514 h 184513"/>
                  <a:gd name="connsiteX4" fmla="*/ 184514 w 184513"/>
                  <a:gd name="connsiteY4" fmla="*/ 92216 h 184513"/>
                  <a:gd name="connsiteX5" fmla="*/ 92297 w 184513"/>
                  <a:gd name="connsiteY5" fmla="*/ 0 h 184513"/>
                  <a:gd name="connsiteX6" fmla="*/ 94322 w 184513"/>
                  <a:gd name="connsiteY6" fmla="*/ 180870 h 184513"/>
                  <a:gd name="connsiteX7" fmla="*/ 90273 w 184513"/>
                  <a:gd name="connsiteY7" fmla="*/ 180870 h 184513"/>
                  <a:gd name="connsiteX8" fmla="*/ 3643 w 184513"/>
                  <a:gd name="connsiteY8" fmla="*/ 92216 h 184513"/>
                  <a:gd name="connsiteX9" fmla="*/ 92297 w 184513"/>
                  <a:gd name="connsiteY9" fmla="*/ 3643 h 184513"/>
                  <a:gd name="connsiteX10" fmla="*/ 180870 w 184513"/>
                  <a:gd name="connsiteY10" fmla="*/ 92216 h 184513"/>
                  <a:gd name="connsiteX11" fmla="*/ 94322 w 184513"/>
                  <a:gd name="connsiteY11" fmla="*/ 180870 h 18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513" h="184513">
                    <a:moveTo>
                      <a:pt x="92297" y="0"/>
                    </a:moveTo>
                    <a:cubicBezTo>
                      <a:pt x="41453" y="0"/>
                      <a:pt x="0" y="41372"/>
                      <a:pt x="0" y="92216"/>
                    </a:cubicBezTo>
                    <a:cubicBezTo>
                      <a:pt x="0" y="142494"/>
                      <a:pt x="40400" y="183380"/>
                      <a:pt x="90273" y="184514"/>
                    </a:cubicBezTo>
                    <a:lnTo>
                      <a:pt x="94322" y="184514"/>
                    </a:lnTo>
                    <a:cubicBezTo>
                      <a:pt x="144194" y="183380"/>
                      <a:pt x="184514" y="142494"/>
                      <a:pt x="184514" y="92216"/>
                    </a:cubicBezTo>
                    <a:cubicBezTo>
                      <a:pt x="184514" y="41372"/>
                      <a:pt x="143142" y="0"/>
                      <a:pt x="92297" y="0"/>
                    </a:cubicBezTo>
                    <a:close/>
                    <a:moveTo>
                      <a:pt x="94322" y="180870"/>
                    </a:moveTo>
                    <a:lnTo>
                      <a:pt x="90273" y="180870"/>
                    </a:lnTo>
                    <a:cubicBezTo>
                      <a:pt x="42262" y="179737"/>
                      <a:pt x="3643" y="140470"/>
                      <a:pt x="3643" y="92216"/>
                    </a:cubicBezTo>
                    <a:cubicBezTo>
                      <a:pt x="3643" y="43396"/>
                      <a:pt x="43396" y="3643"/>
                      <a:pt x="92297" y="3643"/>
                    </a:cubicBezTo>
                    <a:cubicBezTo>
                      <a:pt x="141118" y="3643"/>
                      <a:pt x="180870" y="43396"/>
                      <a:pt x="180870" y="92216"/>
                    </a:cubicBezTo>
                    <a:cubicBezTo>
                      <a:pt x="180870" y="140470"/>
                      <a:pt x="142251" y="179737"/>
                      <a:pt x="94322" y="180870"/>
                    </a:cubicBezTo>
                    <a:close/>
                  </a:path>
                </a:pathLst>
              </a:custGeom>
              <a:solidFill>
                <a:schemeClr val="accent1"/>
              </a:solidFill>
              <a:ln w="8096" cap="flat">
                <a:noFill/>
                <a:prstDash val="solid"/>
                <a:miter/>
              </a:ln>
            </p:spPr>
            <p:txBody>
              <a:bodyPr rtlCol="0" anchor="ctr"/>
              <a:lstStyle/>
              <a:p>
                <a:endParaRPr lang="nl-NL"/>
              </a:p>
            </p:txBody>
          </p:sp>
        </p:grpSp>
      </p:grpSp>
      <p:cxnSp>
        <p:nvCxnSpPr>
          <p:cNvPr id="1809" name="Rechte verbindingslijn 1808">
            <a:extLst>
              <a:ext uri="{FF2B5EF4-FFF2-40B4-BE49-F238E27FC236}">
                <a16:creationId xmlns:a16="http://schemas.microsoft.com/office/drawing/2014/main" id="{9EC53DBB-EB40-84A2-E1CE-D5D6F139166C}"/>
              </a:ext>
            </a:extLst>
          </p:cNvPr>
          <p:cNvCxnSpPr>
            <a:cxnSpLocks/>
          </p:cNvCxnSpPr>
          <p:nvPr/>
        </p:nvCxnSpPr>
        <p:spPr>
          <a:xfrm>
            <a:off x="5842144" y="1929489"/>
            <a:ext cx="0" cy="4357212"/>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841" name="Groep 1840">
            <a:extLst>
              <a:ext uri="{FF2B5EF4-FFF2-40B4-BE49-F238E27FC236}">
                <a16:creationId xmlns:a16="http://schemas.microsoft.com/office/drawing/2014/main" id="{829F003A-53D3-F3B6-287C-D7A484941D47}"/>
              </a:ext>
            </a:extLst>
          </p:cNvPr>
          <p:cNvGrpSpPr/>
          <p:nvPr/>
        </p:nvGrpSpPr>
        <p:grpSpPr>
          <a:xfrm>
            <a:off x="2642943" y="2094781"/>
            <a:ext cx="1744786" cy="1539835"/>
            <a:chOff x="2642943" y="2094781"/>
            <a:chExt cx="1744786" cy="1539835"/>
          </a:xfrm>
        </p:grpSpPr>
        <p:sp>
          <p:nvSpPr>
            <p:cNvPr id="1806" name="Vrije vorm 1805">
              <a:extLst>
                <a:ext uri="{FF2B5EF4-FFF2-40B4-BE49-F238E27FC236}">
                  <a16:creationId xmlns:a16="http://schemas.microsoft.com/office/drawing/2014/main" id="{72422CB4-471B-9787-0D05-862BDAE2104C}"/>
                </a:ext>
              </a:extLst>
            </p:cNvPr>
            <p:cNvSpPr/>
            <p:nvPr/>
          </p:nvSpPr>
          <p:spPr>
            <a:xfrm rot="16200000" flipH="1">
              <a:off x="2745418" y="1992306"/>
              <a:ext cx="1539835" cy="1744786"/>
            </a:xfrm>
            <a:custGeom>
              <a:avLst/>
              <a:gdLst>
                <a:gd name="connsiteX0" fmla="*/ 0 w 1539835"/>
                <a:gd name="connsiteY0" fmla="*/ 108344 h 1744786"/>
                <a:gd name="connsiteX1" fmla="*/ 0 w 1539835"/>
                <a:gd name="connsiteY1" fmla="*/ 1636443 h 1744786"/>
                <a:gd name="connsiteX2" fmla="*/ 108343 w 1539835"/>
                <a:gd name="connsiteY2" fmla="*/ 1744786 h 1744786"/>
                <a:gd name="connsiteX3" fmla="*/ 197821 w 1539835"/>
                <a:gd name="connsiteY3" fmla="*/ 1744786 h 1744786"/>
                <a:gd name="connsiteX4" fmla="*/ 197821 w 1539835"/>
                <a:gd name="connsiteY4" fmla="*/ 1744786 h 1744786"/>
                <a:gd name="connsiteX5" fmla="*/ 837168 w 1539835"/>
                <a:gd name="connsiteY5" fmla="*/ 1744784 h 1744786"/>
                <a:gd name="connsiteX6" fmla="*/ 945511 w 1539835"/>
                <a:gd name="connsiteY6" fmla="*/ 1636441 h 1744786"/>
                <a:gd name="connsiteX7" fmla="*/ 945511 w 1539835"/>
                <a:gd name="connsiteY7" fmla="*/ 1269386 h 1744786"/>
                <a:gd name="connsiteX8" fmla="*/ 1539835 w 1539835"/>
                <a:gd name="connsiteY8" fmla="*/ 1272669 h 1744786"/>
                <a:gd name="connsiteX9" fmla="*/ 945639 w 1539835"/>
                <a:gd name="connsiteY9" fmla="*/ 454000 h 1744786"/>
                <a:gd name="connsiteX10" fmla="*/ 945510 w 1539835"/>
                <a:gd name="connsiteY10" fmla="*/ 108344 h 1744786"/>
                <a:gd name="connsiteX11" fmla="*/ 837167 w 1539835"/>
                <a:gd name="connsiteY11" fmla="*/ 0 h 1744786"/>
                <a:gd name="connsiteX12" fmla="*/ 194734 w 1539835"/>
                <a:gd name="connsiteY12" fmla="*/ 0 h 1744786"/>
                <a:gd name="connsiteX13" fmla="*/ 194734 w 1539835"/>
                <a:gd name="connsiteY13" fmla="*/ 1 h 1744786"/>
                <a:gd name="connsiteX14" fmla="*/ 108343 w 1539835"/>
                <a:gd name="connsiteY14" fmla="*/ 1 h 1744786"/>
                <a:gd name="connsiteX15" fmla="*/ 0 w 1539835"/>
                <a:gd name="connsiteY15" fmla="*/ 108344 h 174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9835" h="1744786">
                  <a:moveTo>
                    <a:pt x="0" y="108344"/>
                  </a:moveTo>
                  <a:lnTo>
                    <a:pt x="0" y="1636443"/>
                  </a:lnTo>
                  <a:cubicBezTo>
                    <a:pt x="0" y="1696279"/>
                    <a:pt x="48507" y="1744786"/>
                    <a:pt x="108343" y="1744786"/>
                  </a:cubicBezTo>
                  <a:lnTo>
                    <a:pt x="197821" y="1744786"/>
                  </a:lnTo>
                  <a:lnTo>
                    <a:pt x="197821" y="1744786"/>
                  </a:lnTo>
                  <a:lnTo>
                    <a:pt x="837168" y="1744784"/>
                  </a:lnTo>
                  <a:cubicBezTo>
                    <a:pt x="897004" y="1744784"/>
                    <a:pt x="945511" y="1696277"/>
                    <a:pt x="945511" y="1636441"/>
                  </a:cubicBezTo>
                  <a:lnTo>
                    <a:pt x="945511" y="1269386"/>
                  </a:lnTo>
                  <a:lnTo>
                    <a:pt x="1539835" y="1272669"/>
                  </a:lnTo>
                  <a:lnTo>
                    <a:pt x="945639" y="454000"/>
                  </a:lnTo>
                  <a:lnTo>
                    <a:pt x="945510" y="108344"/>
                  </a:lnTo>
                  <a:cubicBezTo>
                    <a:pt x="945510" y="48508"/>
                    <a:pt x="897003" y="0"/>
                    <a:pt x="837167" y="0"/>
                  </a:cubicBezTo>
                  <a:lnTo>
                    <a:pt x="194734" y="0"/>
                  </a:lnTo>
                  <a:lnTo>
                    <a:pt x="194734" y="1"/>
                  </a:lnTo>
                  <a:lnTo>
                    <a:pt x="108343" y="1"/>
                  </a:lnTo>
                  <a:cubicBezTo>
                    <a:pt x="48507" y="1"/>
                    <a:pt x="0" y="48508"/>
                    <a:pt x="0" y="108344"/>
                  </a:cubicBez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40" name="Tekstvak 39">
              <a:extLst>
                <a:ext uri="{FF2B5EF4-FFF2-40B4-BE49-F238E27FC236}">
                  <a16:creationId xmlns:a16="http://schemas.microsoft.com/office/drawing/2014/main" id="{C9E688DA-58F0-5F99-BB52-DBEF18460C3C}"/>
                </a:ext>
              </a:extLst>
            </p:cNvPr>
            <p:cNvSpPr txBox="1"/>
            <p:nvPr/>
          </p:nvSpPr>
          <p:spPr>
            <a:xfrm>
              <a:off x="2916823" y="2230589"/>
              <a:ext cx="1435203" cy="646331"/>
            </a:xfrm>
            <a:prstGeom prst="rect">
              <a:avLst/>
            </a:prstGeom>
            <a:noFill/>
          </p:spPr>
          <p:txBody>
            <a:bodyPr wrap="square" lIns="0" tIns="0" rIns="0" bIns="0" rtlCol="0">
              <a:spAutoFit/>
            </a:bodyPr>
            <a:lstStyle/>
            <a:p>
              <a:pPr algn="l"/>
              <a:r>
                <a:rPr lang="nl-NL" sz="1400">
                  <a:solidFill>
                    <a:schemeClr val="bg1"/>
                  </a:solidFill>
                </a:rPr>
                <a:t>Nee, dat wist ik niet. Dan stel ik voor….</a:t>
              </a:r>
            </a:p>
          </p:txBody>
        </p:sp>
      </p:grpSp>
      <p:grpSp>
        <p:nvGrpSpPr>
          <p:cNvPr id="23" name="Groep 22">
            <a:extLst>
              <a:ext uri="{FF2B5EF4-FFF2-40B4-BE49-F238E27FC236}">
                <a16:creationId xmlns:a16="http://schemas.microsoft.com/office/drawing/2014/main" id="{F26A2126-04FB-76A7-7B4E-3E3087BF08B0}"/>
              </a:ext>
            </a:extLst>
          </p:cNvPr>
          <p:cNvGrpSpPr/>
          <p:nvPr/>
        </p:nvGrpSpPr>
        <p:grpSpPr>
          <a:xfrm>
            <a:off x="596677" y="2574823"/>
            <a:ext cx="1744785" cy="2139045"/>
            <a:chOff x="596677" y="2574823"/>
            <a:chExt cx="1744785" cy="2139045"/>
          </a:xfrm>
        </p:grpSpPr>
        <p:sp>
          <p:nvSpPr>
            <p:cNvPr id="3" name="Vrije vorm 2">
              <a:extLst>
                <a:ext uri="{FF2B5EF4-FFF2-40B4-BE49-F238E27FC236}">
                  <a16:creationId xmlns:a16="http://schemas.microsoft.com/office/drawing/2014/main" id="{E7C44BDA-BE06-E103-DA18-F63ED83C4F71}"/>
                </a:ext>
              </a:extLst>
            </p:cNvPr>
            <p:cNvSpPr/>
            <p:nvPr/>
          </p:nvSpPr>
          <p:spPr>
            <a:xfrm rot="10800000" flipH="1">
              <a:off x="596677" y="2574823"/>
              <a:ext cx="1744785" cy="2139045"/>
            </a:xfrm>
            <a:custGeom>
              <a:avLst/>
              <a:gdLst>
                <a:gd name="connsiteX0" fmla="*/ 1646731 w 1744785"/>
                <a:gd name="connsiteY0" fmla="*/ 2059565 h 2059565"/>
                <a:gd name="connsiteX1" fmla="*/ 98054 w 1744785"/>
                <a:gd name="connsiteY1" fmla="*/ 2059565 h 2059565"/>
                <a:gd name="connsiteX2" fmla="*/ 0 w 1744785"/>
                <a:gd name="connsiteY2" fmla="*/ 1961511 h 2059565"/>
                <a:gd name="connsiteX3" fmla="*/ 0 w 1744785"/>
                <a:gd name="connsiteY3" fmla="*/ 693027 h 2059565"/>
                <a:gd name="connsiteX4" fmla="*/ 98054 w 1744785"/>
                <a:gd name="connsiteY4" fmla="*/ 594973 h 2059565"/>
                <a:gd name="connsiteX5" fmla="*/ 464644 w 1744785"/>
                <a:gd name="connsiteY5" fmla="*/ 594973 h 2059565"/>
                <a:gd name="connsiteX6" fmla="*/ 464644 w 1744785"/>
                <a:gd name="connsiteY6" fmla="*/ 0 h 2059565"/>
                <a:gd name="connsiteX7" fmla="*/ 1296492 w 1744785"/>
                <a:gd name="connsiteY7" fmla="*/ 594973 h 2059565"/>
                <a:gd name="connsiteX8" fmla="*/ 1646731 w 1744785"/>
                <a:gd name="connsiteY8" fmla="*/ 594973 h 2059565"/>
                <a:gd name="connsiteX9" fmla="*/ 1744785 w 1744785"/>
                <a:gd name="connsiteY9" fmla="*/ 693027 h 2059565"/>
                <a:gd name="connsiteX10" fmla="*/ 1744785 w 1744785"/>
                <a:gd name="connsiteY10" fmla="*/ 1961511 h 2059565"/>
                <a:gd name="connsiteX11" fmla="*/ 1646731 w 1744785"/>
                <a:gd name="connsiteY11" fmla="*/ 2059565 h 20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785" h="2059565">
                  <a:moveTo>
                    <a:pt x="1646731" y="2059565"/>
                  </a:moveTo>
                  <a:lnTo>
                    <a:pt x="98054" y="2059565"/>
                  </a:lnTo>
                  <a:cubicBezTo>
                    <a:pt x="43900" y="2059565"/>
                    <a:pt x="0" y="2015665"/>
                    <a:pt x="0" y="1961511"/>
                  </a:cubicBezTo>
                  <a:lnTo>
                    <a:pt x="0" y="693027"/>
                  </a:lnTo>
                  <a:cubicBezTo>
                    <a:pt x="0" y="638873"/>
                    <a:pt x="43900" y="594973"/>
                    <a:pt x="98054" y="594973"/>
                  </a:cubicBezTo>
                  <a:lnTo>
                    <a:pt x="464644" y="594973"/>
                  </a:lnTo>
                  <a:lnTo>
                    <a:pt x="464644" y="0"/>
                  </a:lnTo>
                  <a:lnTo>
                    <a:pt x="1296492" y="594973"/>
                  </a:lnTo>
                  <a:lnTo>
                    <a:pt x="1646731" y="594973"/>
                  </a:lnTo>
                  <a:cubicBezTo>
                    <a:pt x="1700885" y="594973"/>
                    <a:pt x="1744785" y="638873"/>
                    <a:pt x="1744785" y="693027"/>
                  </a:cubicBezTo>
                  <a:lnTo>
                    <a:pt x="1744785" y="1961511"/>
                  </a:lnTo>
                  <a:cubicBezTo>
                    <a:pt x="1744785" y="2015665"/>
                    <a:pt x="1700885" y="2059565"/>
                    <a:pt x="1646731" y="2059565"/>
                  </a:cubicBezTo>
                  <a:close/>
                </a:path>
              </a:pathLst>
            </a:custGeom>
            <a:solidFill>
              <a:srgbClr val="F3984A"/>
            </a:solidFill>
            <a:ln w="12700">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4" name="Tekstvak 3">
              <a:extLst>
                <a:ext uri="{FF2B5EF4-FFF2-40B4-BE49-F238E27FC236}">
                  <a16:creationId xmlns:a16="http://schemas.microsoft.com/office/drawing/2014/main" id="{FCE8B141-0962-83AA-0136-5E470A143ED9}"/>
                </a:ext>
              </a:extLst>
            </p:cNvPr>
            <p:cNvSpPr txBox="1"/>
            <p:nvPr/>
          </p:nvSpPr>
          <p:spPr>
            <a:xfrm>
              <a:off x="764182" y="2702942"/>
              <a:ext cx="1467320" cy="1077218"/>
            </a:xfrm>
            <a:prstGeom prst="rect">
              <a:avLst/>
            </a:prstGeom>
            <a:noFill/>
          </p:spPr>
          <p:txBody>
            <a:bodyPr wrap="square" lIns="0" tIns="0" rIns="0" bIns="0" rtlCol="0">
              <a:spAutoFit/>
            </a:bodyPr>
            <a:lstStyle/>
            <a:p>
              <a:pPr algn="l"/>
              <a:r>
                <a:rPr lang="nl-NL" sz="1400">
                  <a:solidFill>
                    <a:schemeClr val="bg1"/>
                  </a:solidFill>
                </a:rPr>
                <a:t>Je schrijft </a:t>
              </a:r>
              <a:r>
                <a:rPr lang="nl-NL" sz="1400" err="1">
                  <a:solidFill>
                    <a:schemeClr val="bg1"/>
                  </a:solidFill>
                </a:rPr>
                <a:t>Fentanyl</a:t>
              </a:r>
              <a:r>
                <a:rPr lang="nl-NL" sz="1400">
                  <a:solidFill>
                    <a:schemeClr val="bg1"/>
                  </a:solidFill>
                </a:rPr>
                <a:t> voor, maar weet je dat deze patiënt ook antidepressiva gebruikt?</a:t>
              </a:r>
            </a:p>
          </p:txBody>
        </p:sp>
        <p:grpSp>
          <p:nvGrpSpPr>
            <p:cNvPr id="1845" name="Groep 1844">
              <a:extLst>
                <a:ext uri="{FF2B5EF4-FFF2-40B4-BE49-F238E27FC236}">
                  <a16:creationId xmlns:a16="http://schemas.microsoft.com/office/drawing/2014/main" id="{1369F394-7E53-0D6A-20AD-ADB4EE66C50A}"/>
                </a:ext>
              </a:extLst>
            </p:cNvPr>
            <p:cNvGrpSpPr/>
            <p:nvPr/>
          </p:nvGrpSpPr>
          <p:grpSpPr>
            <a:xfrm rot="3316149">
              <a:off x="1915894" y="3607251"/>
              <a:ext cx="200841" cy="200841"/>
              <a:chOff x="2447754" y="3218632"/>
              <a:chExt cx="219246" cy="219246"/>
            </a:xfrm>
          </p:grpSpPr>
          <p:sp>
            <p:nvSpPr>
              <p:cNvPr id="1846" name="Ovaal 1845">
                <a:extLst>
                  <a:ext uri="{FF2B5EF4-FFF2-40B4-BE49-F238E27FC236}">
                    <a16:creationId xmlns:a16="http://schemas.microsoft.com/office/drawing/2014/main" id="{C81F8134-6CCF-A5D7-568A-165DFD3C39D8}"/>
                  </a:ext>
                </a:extLst>
              </p:cNvPr>
              <p:cNvSpPr/>
              <p:nvPr/>
            </p:nvSpPr>
            <p:spPr>
              <a:xfrm>
                <a:off x="2447754" y="3218632"/>
                <a:ext cx="219246" cy="219246"/>
              </a:xfrm>
              <a:prstGeom prst="ellipse">
                <a:avLst/>
              </a:prstGeom>
              <a:solidFill>
                <a:srgbClr val="E7F4F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847" name="Rechte verbindingslijn 1846">
                <a:extLst>
                  <a:ext uri="{FF2B5EF4-FFF2-40B4-BE49-F238E27FC236}">
                    <a16:creationId xmlns:a16="http://schemas.microsoft.com/office/drawing/2014/main" id="{A0DB5A3F-66E2-217B-AFCF-D1A7BB3667BE}"/>
                  </a:ext>
                </a:extLst>
              </p:cNvPr>
              <p:cNvCxnSpPr>
                <a:cxnSpLocks/>
                <a:stCxn id="1846" idx="0"/>
                <a:endCxn id="1846" idx="4"/>
              </p:cNvCxnSpPr>
              <p:nvPr/>
            </p:nvCxnSpPr>
            <p:spPr>
              <a:xfrm>
                <a:off x="2557377" y="3218632"/>
                <a:ext cx="0" cy="219246"/>
              </a:xfrm>
              <a:prstGeom prst="line">
                <a:avLst/>
              </a:prstGeom>
              <a:ln w="12700">
                <a:solidFill>
                  <a:srgbClr val="BEE2FF"/>
                </a:solidFill>
              </a:ln>
            </p:spPr>
            <p:style>
              <a:lnRef idx="1">
                <a:schemeClr val="accent2"/>
              </a:lnRef>
              <a:fillRef idx="0">
                <a:schemeClr val="accent2"/>
              </a:fillRef>
              <a:effectRef idx="0">
                <a:schemeClr val="accent2"/>
              </a:effectRef>
              <a:fontRef idx="minor">
                <a:schemeClr val="tx1"/>
              </a:fontRef>
            </p:style>
          </p:cxnSp>
        </p:grpSp>
        <p:grpSp>
          <p:nvGrpSpPr>
            <p:cNvPr id="1836" name="Groep 1835">
              <a:extLst>
                <a:ext uri="{FF2B5EF4-FFF2-40B4-BE49-F238E27FC236}">
                  <a16:creationId xmlns:a16="http://schemas.microsoft.com/office/drawing/2014/main" id="{F01A93D3-4F21-CC77-5BD4-BE3067A1D9EF}"/>
                </a:ext>
              </a:extLst>
            </p:cNvPr>
            <p:cNvGrpSpPr/>
            <p:nvPr/>
          </p:nvGrpSpPr>
          <p:grpSpPr>
            <a:xfrm rot="1520118">
              <a:off x="1534942" y="3753968"/>
              <a:ext cx="397060" cy="151707"/>
              <a:chOff x="1853743" y="3716309"/>
              <a:chExt cx="333766" cy="127524"/>
            </a:xfrm>
          </p:grpSpPr>
          <p:sp>
            <p:nvSpPr>
              <p:cNvPr id="1837" name="Vrije vorm 1836">
                <a:extLst>
                  <a:ext uri="{FF2B5EF4-FFF2-40B4-BE49-F238E27FC236}">
                    <a16:creationId xmlns:a16="http://schemas.microsoft.com/office/drawing/2014/main" id="{50D79DAA-2A6A-DF3A-AA93-7C1A80D24D22}"/>
                  </a:ext>
                </a:extLst>
              </p:cNvPr>
              <p:cNvSpPr/>
              <p:nvPr/>
            </p:nvSpPr>
            <p:spPr>
              <a:xfrm>
                <a:off x="2020626" y="3716309"/>
                <a:ext cx="166883" cy="127524"/>
              </a:xfrm>
              <a:custGeom>
                <a:avLst/>
                <a:gdLst>
                  <a:gd name="connsiteX0" fmla="*/ 0 w 166883"/>
                  <a:gd name="connsiteY0" fmla="*/ 0 h 127524"/>
                  <a:gd name="connsiteX1" fmla="*/ 103121 w 166883"/>
                  <a:gd name="connsiteY1" fmla="*/ 0 h 127524"/>
                  <a:gd name="connsiteX2" fmla="*/ 166883 w 166883"/>
                  <a:gd name="connsiteY2" fmla="*/ 63762 h 127524"/>
                  <a:gd name="connsiteX3" fmla="*/ 103121 w 166883"/>
                  <a:gd name="connsiteY3" fmla="*/ 127524 h 127524"/>
                  <a:gd name="connsiteX4" fmla="*/ 0 w 166883"/>
                  <a:gd name="connsiteY4" fmla="*/ 127524 h 127524"/>
                  <a:gd name="connsiteX5" fmla="*/ 0 w 166883"/>
                  <a:gd name="connsiteY5" fmla="*/ 0 h 12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83" h="127524">
                    <a:moveTo>
                      <a:pt x="0" y="0"/>
                    </a:moveTo>
                    <a:lnTo>
                      <a:pt x="103121" y="0"/>
                    </a:lnTo>
                    <a:cubicBezTo>
                      <a:pt x="138336" y="0"/>
                      <a:pt x="166883" y="28547"/>
                      <a:pt x="166883" y="63762"/>
                    </a:cubicBezTo>
                    <a:cubicBezTo>
                      <a:pt x="166883" y="98977"/>
                      <a:pt x="138336" y="127524"/>
                      <a:pt x="103121" y="127524"/>
                    </a:cubicBezTo>
                    <a:lnTo>
                      <a:pt x="0" y="127524"/>
                    </a:lnTo>
                    <a:lnTo>
                      <a:pt x="0" y="0"/>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1838" name="Vrije vorm 1837">
                <a:extLst>
                  <a:ext uri="{FF2B5EF4-FFF2-40B4-BE49-F238E27FC236}">
                    <a16:creationId xmlns:a16="http://schemas.microsoft.com/office/drawing/2014/main" id="{B322DC20-7FBD-588C-02C4-14019C95FD7C}"/>
                  </a:ext>
                </a:extLst>
              </p:cNvPr>
              <p:cNvSpPr/>
              <p:nvPr/>
            </p:nvSpPr>
            <p:spPr>
              <a:xfrm>
                <a:off x="1853743" y="3716309"/>
                <a:ext cx="166883" cy="127524"/>
              </a:xfrm>
              <a:custGeom>
                <a:avLst/>
                <a:gdLst>
                  <a:gd name="connsiteX0" fmla="*/ 63762 w 166883"/>
                  <a:gd name="connsiteY0" fmla="*/ 0 h 127524"/>
                  <a:gd name="connsiteX1" fmla="*/ 166883 w 166883"/>
                  <a:gd name="connsiteY1" fmla="*/ 0 h 127524"/>
                  <a:gd name="connsiteX2" fmla="*/ 166883 w 166883"/>
                  <a:gd name="connsiteY2" fmla="*/ 127524 h 127524"/>
                  <a:gd name="connsiteX3" fmla="*/ 63762 w 166883"/>
                  <a:gd name="connsiteY3" fmla="*/ 127524 h 127524"/>
                  <a:gd name="connsiteX4" fmla="*/ 0 w 166883"/>
                  <a:gd name="connsiteY4" fmla="*/ 63762 h 127524"/>
                  <a:gd name="connsiteX5" fmla="*/ 63762 w 166883"/>
                  <a:gd name="connsiteY5" fmla="*/ 0 h 12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83" h="127524">
                    <a:moveTo>
                      <a:pt x="63762" y="0"/>
                    </a:moveTo>
                    <a:lnTo>
                      <a:pt x="166883" y="0"/>
                    </a:lnTo>
                    <a:lnTo>
                      <a:pt x="166883" y="127524"/>
                    </a:lnTo>
                    <a:lnTo>
                      <a:pt x="63762" y="127524"/>
                    </a:lnTo>
                    <a:cubicBezTo>
                      <a:pt x="28547" y="127524"/>
                      <a:pt x="0" y="98977"/>
                      <a:pt x="0" y="63762"/>
                    </a:cubicBezTo>
                    <a:cubicBezTo>
                      <a:pt x="0" y="28547"/>
                      <a:pt x="28547" y="0"/>
                      <a:pt x="63762" y="0"/>
                    </a:cubicBezTo>
                    <a:close/>
                  </a:path>
                </a:pathLst>
              </a:custGeom>
              <a:solidFill>
                <a:srgbClr val="BEE2F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grpSp>
      <p:grpSp>
        <p:nvGrpSpPr>
          <p:cNvPr id="27" name="Groep 26">
            <a:extLst>
              <a:ext uri="{FF2B5EF4-FFF2-40B4-BE49-F238E27FC236}">
                <a16:creationId xmlns:a16="http://schemas.microsoft.com/office/drawing/2014/main" id="{D5159926-58B6-40FA-74CF-0C3ED2755F88}"/>
              </a:ext>
            </a:extLst>
          </p:cNvPr>
          <p:cNvGrpSpPr/>
          <p:nvPr/>
        </p:nvGrpSpPr>
        <p:grpSpPr>
          <a:xfrm>
            <a:off x="6449263" y="2094781"/>
            <a:ext cx="2610670" cy="2705011"/>
            <a:chOff x="6449263" y="2094781"/>
            <a:chExt cx="2610670" cy="2705011"/>
          </a:xfrm>
        </p:grpSpPr>
        <p:grpSp>
          <p:nvGrpSpPr>
            <p:cNvPr id="1810" name="Groep 1809">
              <a:extLst>
                <a:ext uri="{FF2B5EF4-FFF2-40B4-BE49-F238E27FC236}">
                  <a16:creationId xmlns:a16="http://schemas.microsoft.com/office/drawing/2014/main" id="{89C58F73-3D9C-911A-58F8-3BB148E376DA}"/>
                </a:ext>
              </a:extLst>
            </p:cNvPr>
            <p:cNvGrpSpPr/>
            <p:nvPr/>
          </p:nvGrpSpPr>
          <p:grpSpPr>
            <a:xfrm>
              <a:off x="6449263" y="3117674"/>
              <a:ext cx="1558540" cy="1682118"/>
              <a:chOff x="6500063" y="2903682"/>
              <a:chExt cx="1558540" cy="1682118"/>
            </a:xfrm>
          </p:grpSpPr>
          <p:grpSp>
            <p:nvGrpSpPr>
              <p:cNvPr id="5" name="Groep 4">
                <a:extLst>
                  <a:ext uri="{FF2B5EF4-FFF2-40B4-BE49-F238E27FC236}">
                    <a16:creationId xmlns:a16="http://schemas.microsoft.com/office/drawing/2014/main" id="{7325DAA5-D700-FA15-055B-6FF6F46E4AFC}"/>
                  </a:ext>
                </a:extLst>
              </p:cNvPr>
              <p:cNvGrpSpPr>
                <a:grpSpLocks noChangeAspect="1"/>
              </p:cNvGrpSpPr>
              <p:nvPr/>
            </p:nvGrpSpPr>
            <p:grpSpPr>
              <a:xfrm>
                <a:off x="6500063" y="2903682"/>
                <a:ext cx="1558540" cy="1561551"/>
                <a:chOff x="9481867" y="2687083"/>
                <a:chExt cx="1185422" cy="1187714"/>
              </a:xfrm>
            </p:grpSpPr>
            <p:sp>
              <p:nvSpPr>
                <p:cNvPr id="6" name="Vrije vorm 5">
                  <a:extLst>
                    <a:ext uri="{FF2B5EF4-FFF2-40B4-BE49-F238E27FC236}">
                      <a16:creationId xmlns:a16="http://schemas.microsoft.com/office/drawing/2014/main" id="{0E2FCEAE-2DAF-0B5D-AC90-4E3F32793261}"/>
                    </a:ext>
                  </a:extLst>
                </p:cNvPr>
                <p:cNvSpPr/>
                <p:nvPr/>
              </p:nvSpPr>
              <p:spPr>
                <a:xfrm>
                  <a:off x="9481867" y="2687083"/>
                  <a:ext cx="1185422" cy="1184892"/>
                </a:xfrm>
                <a:custGeom>
                  <a:avLst/>
                  <a:gdLst>
                    <a:gd name="connsiteX0" fmla="*/ 90435 w 180870"/>
                    <a:gd name="connsiteY0" fmla="*/ 0 h 180789"/>
                    <a:gd name="connsiteX1" fmla="*/ 0 w 180870"/>
                    <a:gd name="connsiteY1" fmla="*/ 90354 h 180789"/>
                    <a:gd name="connsiteX2" fmla="*/ 88411 w 180870"/>
                    <a:gd name="connsiteY2" fmla="*/ 180789 h 180789"/>
                    <a:gd name="connsiteX3" fmla="*/ 92459 w 180870"/>
                    <a:gd name="connsiteY3" fmla="*/ 180789 h 180789"/>
                    <a:gd name="connsiteX4" fmla="*/ 180870 w 180870"/>
                    <a:gd name="connsiteY4" fmla="*/ 90354 h 180789"/>
                    <a:gd name="connsiteX5" fmla="*/ 90435 w 180870"/>
                    <a:gd name="connsiteY5" fmla="*/ 0 h 18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0" h="180789">
                      <a:moveTo>
                        <a:pt x="90435" y="0"/>
                      </a:moveTo>
                      <a:cubicBezTo>
                        <a:pt x="40481" y="0"/>
                        <a:pt x="0" y="40481"/>
                        <a:pt x="0" y="90354"/>
                      </a:cubicBezTo>
                      <a:cubicBezTo>
                        <a:pt x="0" y="139660"/>
                        <a:pt x="39348" y="179656"/>
                        <a:pt x="88411" y="180789"/>
                      </a:cubicBezTo>
                      <a:lnTo>
                        <a:pt x="92459" y="180789"/>
                      </a:lnTo>
                      <a:cubicBezTo>
                        <a:pt x="141523" y="179656"/>
                        <a:pt x="180870" y="139660"/>
                        <a:pt x="180870" y="90354"/>
                      </a:cubicBezTo>
                      <a:cubicBezTo>
                        <a:pt x="180870" y="40481"/>
                        <a:pt x="140389" y="0"/>
                        <a:pt x="90435" y="0"/>
                      </a:cubicBezTo>
                      <a:close/>
                    </a:path>
                  </a:pathLst>
                </a:custGeom>
                <a:solidFill>
                  <a:srgbClr val="E7F4FB"/>
                </a:solidFill>
                <a:ln w="8096" cap="flat">
                  <a:noFill/>
                  <a:prstDash val="solid"/>
                  <a:miter/>
                </a:ln>
              </p:spPr>
              <p:txBody>
                <a:bodyPr rtlCol="0" anchor="ctr"/>
                <a:lstStyle/>
                <a:p>
                  <a:endParaRPr lang="nl-NL"/>
                </a:p>
              </p:txBody>
            </p:sp>
            <p:grpSp>
              <p:nvGrpSpPr>
                <p:cNvPr id="7" name="Graphic 170">
                  <a:extLst>
                    <a:ext uri="{FF2B5EF4-FFF2-40B4-BE49-F238E27FC236}">
                      <a16:creationId xmlns:a16="http://schemas.microsoft.com/office/drawing/2014/main" id="{4B6C7AFA-3D21-3CE7-F913-38B9FC7F94AB}"/>
                    </a:ext>
                  </a:extLst>
                </p:cNvPr>
                <p:cNvGrpSpPr/>
                <p:nvPr/>
              </p:nvGrpSpPr>
              <p:grpSpPr>
                <a:xfrm flipH="1">
                  <a:off x="9714537" y="2860685"/>
                  <a:ext cx="704419" cy="1014112"/>
                  <a:chOff x="6336508" y="2427897"/>
                  <a:chExt cx="340629" cy="492463"/>
                </a:xfrm>
              </p:grpSpPr>
              <p:sp>
                <p:nvSpPr>
                  <p:cNvPr id="8" name="Vrije vorm 7">
                    <a:extLst>
                      <a:ext uri="{FF2B5EF4-FFF2-40B4-BE49-F238E27FC236}">
                        <a16:creationId xmlns:a16="http://schemas.microsoft.com/office/drawing/2014/main" id="{029085D5-2F7F-A42C-B2AF-BE4D4782744F}"/>
                      </a:ext>
                    </a:extLst>
                  </p:cNvPr>
                  <p:cNvSpPr/>
                  <p:nvPr/>
                </p:nvSpPr>
                <p:spPr>
                  <a:xfrm>
                    <a:off x="6341181" y="2427897"/>
                    <a:ext cx="335956" cy="262946"/>
                  </a:xfrm>
                  <a:custGeom>
                    <a:avLst/>
                    <a:gdLst>
                      <a:gd name="connsiteX0" fmla="*/ 321444 w 335956"/>
                      <a:gd name="connsiteY0" fmla="*/ 205143 h 262946"/>
                      <a:gd name="connsiteX1" fmla="*/ 302903 w 335956"/>
                      <a:gd name="connsiteY1" fmla="*/ 240200 h 262946"/>
                      <a:gd name="connsiteX2" fmla="*/ 267928 w 335956"/>
                      <a:gd name="connsiteY2" fmla="*/ 242224 h 262946"/>
                      <a:gd name="connsiteX3" fmla="*/ 246554 w 335956"/>
                      <a:gd name="connsiteY3" fmla="*/ 259388 h 262946"/>
                      <a:gd name="connsiteX4" fmla="*/ 162757 w 335956"/>
                      <a:gd name="connsiteY4" fmla="*/ 240848 h 262946"/>
                      <a:gd name="connsiteX5" fmla="*/ 156038 w 335956"/>
                      <a:gd name="connsiteY5" fmla="*/ 223684 h 262946"/>
                      <a:gd name="connsiteX6" fmla="*/ 152070 w 335956"/>
                      <a:gd name="connsiteY6" fmla="*/ 232913 h 262946"/>
                      <a:gd name="connsiteX7" fmla="*/ 78476 w 335956"/>
                      <a:gd name="connsiteY7" fmla="*/ 249268 h 262946"/>
                      <a:gd name="connsiteX8" fmla="*/ 59773 w 335956"/>
                      <a:gd name="connsiteY8" fmla="*/ 234128 h 262946"/>
                      <a:gd name="connsiteX9" fmla="*/ 28927 w 335956"/>
                      <a:gd name="connsiteY9" fmla="*/ 232347 h 262946"/>
                      <a:gd name="connsiteX10" fmla="*/ 12653 w 335956"/>
                      <a:gd name="connsiteY10" fmla="*/ 201581 h 262946"/>
                      <a:gd name="connsiteX11" fmla="*/ 23 w 335956"/>
                      <a:gd name="connsiteY11" fmla="*/ 182231 h 262946"/>
                      <a:gd name="connsiteX12" fmla="*/ 24716 w 335956"/>
                      <a:gd name="connsiteY12" fmla="*/ 157456 h 262946"/>
                      <a:gd name="connsiteX13" fmla="*/ 13301 w 335956"/>
                      <a:gd name="connsiteY13" fmla="*/ 131548 h 262946"/>
                      <a:gd name="connsiteX14" fmla="*/ 42205 w 335956"/>
                      <a:gd name="connsiteY14" fmla="*/ 102564 h 262946"/>
                      <a:gd name="connsiteX15" fmla="*/ 39209 w 335956"/>
                      <a:gd name="connsiteY15" fmla="*/ 73579 h 262946"/>
                      <a:gd name="connsiteX16" fmla="*/ 78476 w 335956"/>
                      <a:gd name="connsiteY16" fmla="*/ 56091 h 262946"/>
                      <a:gd name="connsiteX17" fmla="*/ 98959 w 335956"/>
                      <a:gd name="connsiteY17" fmla="*/ 25326 h 262946"/>
                      <a:gd name="connsiteX18" fmla="*/ 117500 w 335956"/>
                      <a:gd name="connsiteY18" fmla="*/ 22087 h 262946"/>
                      <a:gd name="connsiteX19" fmla="*/ 144217 w 335956"/>
                      <a:gd name="connsiteY19" fmla="*/ 1765 h 262946"/>
                      <a:gd name="connsiteX20" fmla="*/ 177169 w 335956"/>
                      <a:gd name="connsiteY20" fmla="*/ 12129 h 262946"/>
                      <a:gd name="connsiteX21" fmla="*/ 223237 w 335956"/>
                      <a:gd name="connsiteY21" fmla="*/ 4518 h 262946"/>
                      <a:gd name="connsiteX22" fmla="*/ 246554 w 335956"/>
                      <a:gd name="connsiteY22" fmla="*/ 39575 h 262946"/>
                      <a:gd name="connsiteX23" fmla="*/ 291245 w 335956"/>
                      <a:gd name="connsiteY23" fmla="*/ 59492 h 262946"/>
                      <a:gd name="connsiteX24" fmla="*/ 287845 w 335956"/>
                      <a:gd name="connsiteY24" fmla="*/ 92443 h 262946"/>
                      <a:gd name="connsiteX25" fmla="*/ 320796 w 335956"/>
                      <a:gd name="connsiteY25" fmla="*/ 125476 h 262946"/>
                      <a:gd name="connsiteX26" fmla="*/ 307762 w 335956"/>
                      <a:gd name="connsiteY26" fmla="*/ 155028 h 262946"/>
                      <a:gd name="connsiteX27" fmla="*/ 335936 w 335956"/>
                      <a:gd name="connsiteY27" fmla="*/ 183202 h 262946"/>
                      <a:gd name="connsiteX28" fmla="*/ 321444 w 335956"/>
                      <a:gd name="connsiteY28" fmla="*/ 205143 h 262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5956" h="262946">
                        <a:moveTo>
                          <a:pt x="321444" y="205143"/>
                        </a:moveTo>
                        <a:cubicBezTo>
                          <a:pt x="321444" y="205143"/>
                          <a:pt x="331969" y="230808"/>
                          <a:pt x="302903" y="240200"/>
                        </a:cubicBezTo>
                        <a:cubicBezTo>
                          <a:pt x="290112" y="244329"/>
                          <a:pt x="278210" y="235342"/>
                          <a:pt x="267928" y="242224"/>
                        </a:cubicBezTo>
                        <a:cubicBezTo>
                          <a:pt x="257565" y="249106"/>
                          <a:pt x="265823" y="257364"/>
                          <a:pt x="246554" y="259388"/>
                        </a:cubicBezTo>
                        <a:cubicBezTo>
                          <a:pt x="227366" y="261493"/>
                          <a:pt x="180650" y="272504"/>
                          <a:pt x="162757" y="240848"/>
                        </a:cubicBezTo>
                        <a:cubicBezTo>
                          <a:pt x="160572" y="237042"/>
                          <a:pt x="158386" y="231132"/>
                          <a:pt x="156038" y="223684"/>
                        </a:cubicBezTo>
                        <a:cubicBezTo>
                          <a:pt x="154661" y="227489"/>
                          <a:pt x="153366" y="230647"/>
                          <a:pt x="152070" y="232913"/>
                        </a:cubicBezTo>
                        <a:cubicBezTo>
                          <a:pt x="136445" y="260684"/>
                          <a:pt x="95397" y="251049"/>
                          <a:pt x="78476" y="249268"/>
                        </a:cubicBezTo>
                        <a:cubicBezTo>
                          <a:pt x="61554" y="247406"/>
                          <a:pt x="68760" y="240200"/>
                          <a:pt x="59773" y="234128"/>
                        </a:cubicBezTo>
                        <a:cubicBezTo>
                          <a:pt x="50706" y="228137"/>
                          <a:pt x="40261" y="235990"/>
                          <a:pt x="28927" y="232347"/>
                        </a:cubicBezTo>
                        <a:cubicBezTo>
                          <a:pt x="3504" y="224169"/>
                          <a:pt x="12653" y="201581"/>
                          <a:pt x="12653" y="201581"/>
                        </a:cubicBezTo>
                        <a:cubicBezTo>
                          <a:pt x="12653" y="201581"/>
                          <a:pt x="-625" y="193080"/>
                          <a:pt x="23" y="182231"/>
                        </a:cubicBezTo>
                        <a:cubicBezTo>
                          <a:pt x="1480" y="156080"/>
                          <a:pt x="23502" y="167172"/>
                          <a:pt x="24716" y="157456"/>
                        </a:cubicBezTo>
                        <a:cubicBezTo>
                          <a:pt x="25931" y="147822"/>
                          <a:pt x="9495" y="149846"/>
                          <a:pt x="13301" y="131548"/>
                        </a:cubicBezTo>
                        <a:cubicBezTo>
                          <a:pt x="16944" y="114061"/>
                          <a:pt x="37994" y="111632"/>
                          <a:pt x="42205" y="102564"/>
                        </a:cubicBezTo>
                        <a:cubicBezTo>
                          <a:pt x="46495" y="93496"/>
                          <a:pt x="28522" y="90905"/>
                          <a:pt x="39209" y="73579"/>
                        </a:cubicBezTo>
                        <a:cubicBezTo>
                          <a:pt x="50543" y="55201"/>
                          <a:pt x="69408" y="65159"/>
                          <a:pt x="78476" y="56091"/>
                        </a:cubicBezTo>
                        <a:cubicBezTo>
                          <a:pt x="88596" y="45971"/>
                          <a:pt x="83738" y="34070"/>
                          <a:pt x="98959" y="25326"/>
                        </a:cubicBezTo>
                        <a:cubicBezTo>
                          <a:pt x="106650" y="20873"/>
                          <a:pt x="112399" y="20630"/>
                          <a:pt x="117500" y="22087"/>
                        </a:cubicBezTo>
                        <a:cubicBezTo>
                          <a:pt x="118876" y="10914"/>
                          <a:pt x="128025" y="-1149"/>
                          <a:pt x="144217" y="1765"/>
                        </a:cubicBezTo>
                        <a:cubicBezTo>
                          <a:pt x="166887" y="5895"/>
                          <a:pt x="159357" y="14881"/>
                          <a:pt x="177169" y="12129"/>
                        </a:cubicBezTo>
                        <a:cubicBezTo>
                          <a:pt x="192957" y="9700"/>
                          <a:pt x="201134" y="-8193"/>
                          <a:pt x="223237" y="4518"/>
                        </a:cubicBezTo>
                        <a:cubicBezTo>
                          <a:pt x="240563" y="14558"/>
                          <a:pt x="235057" y="28078"/>
                          <a:pt x="246554" y="39575"/>
                        </a:cubicBezTo>
                        <a:cubicBezTo>
                          <a:pt x="256917" y="49857"/>
                          <a:pt x="278372" y="38523"/>
                          <a:pt x="291245" y="59492"/>
                        </a:cubicBezTo>
                        <a:cubicBezTo>
                          <a:pt x="303389" y="79247"/>
                          <a:pt x="282987" y="82161"/>
                          <a:pt x="287845" y="92443"/>
                        </a:cubicBezTo>
                        <a:cubicBezTo>
                          <a:pt x="292622" y="102807"/>
                          <a:pt x="316667" y="105559"/>
                          <a:pt x="320796" y="125476"/>
                        </a:cubicBezTo>
                        <a:cubicBezTo>
                          <a:pt x="325088" y="146284"/>
                          <a:pt x="306385" y="144017"/>
                          <a:pt x="307762" y="155028"/>
                        </a:cubicBezTo>
                        <a:cubicBezTo>
                          <a:pt x="309138" y="165957"/>
                          <a:pt x="334236" y="153408"/>
                          <a:pt x="335936" y="183202"/>
                        </a:cubicBezTo>
                        <a:cubicBezTo>
                          <a:pt x="336584" y="195509"/>
                          <a:pt x="321444" y="205143"/>
                          <a:pt x="321444" y="205143"/>
                        </a:cubicBezTo>
                        <a:close/>
                      </a:path>
                    </a:pathLst>
                  </a:custGeom>
                  <a:solidFill>
                    <a:srgbClr val="303B39"/>
                  </a:solidFill>
                  <a:ln w="8096" cap="flat">
                    <a:noFill/>
                    <a:prstDash val="solid"/>
                    <a:miter/>
                  </a:ln>
                </p:spPr>
                <p:txBody>
                  <a:bodyPr rtlCol="0" anchor="ctr"/>
                  <a:lstStyle/>
                  <a:p>
                    <a:endParaRPr lang="nl-NL"/>
                  </a:p>
                </p:txBody>
              </p:sp>
              <p:sp>
                <p:nvSpPr>
                  <p:cNvPr id="9" name="Vrije vorm 8">
                    <a:extLst>
                      <a:ext uri="{FF2B5EF4-FFF2-40B4-BE49-F238E27FC236}">
                        <a16:creationId xmlns:a16="http://schemas.microsoft.com/office/drawing/2014/main" id="{7045B406-725B-6FF6-7D75-735071B70EFF}"/>
                      </a:ext>
                    </a:extLst>
                  </p:cNvPr>
                  <p:cNvSpPr/>
                  <p:nvPr/>
                </p:nvSpPr>
                <p:spPr>
                  <a:xfrm>
                    <a:off x="6336508" y="2717403"/>
                    <a:ext cx="100765" cy="178846"/>
                  </a:xfrm>
                  <a:custGeom>
                    <a:avLst/>
                    <a:gdLst>
                      <a:gd name="connsiteX0" fmla="*/ 83391 w 100765"/>
                      <a:gd name="connsiteY0" fmla="*/ 121848 h 178846"/>
                      <a:gd name="connsiteX1" fmla="*/ 82825 w 100765"/>
                      <a:gd name="connsiteY1" fmla="*/ 123063 h 178846"/>
                      <a:gd name="connsiteX2" fmla="*/ 82501 w 100765"/>
                      <a:gd name="connsiteY2" fmla="*/ 123711 h 178846"/>
                      <a:gd name="connsiteX3" fmla="*/ 81691 w 100765"/>
                      <a:gd name="connsiteY3" fmla="*/ 125654 h 178846"/>
                      <a:gd name="connsiteX4" fmla="*/ 58131 w 100765"/>
                      <a:gd name="connsiteY4" fmla="*/ 178846 h 178846"/>
                      <a:gd name="connsiteX5" fmla="*/ 0 w 100765"/>
                      <a:gd name="connsiteY5" fmla="*/ 146137 h 178846"/>
                      <a:gd name="connsiteX6" fmla="*/ 14007 w 100765"/>
                      <a:gd name="connsiteY6" fmla="*/ 111809 h 178846"/>
                      <a:gd name="connsiteX7" fmla="*/ 66470 w 100765"/>
                      <a:gd name="connsiteY7" fmla="*/ 1781 h 178846"/>
                      <a:gd name="connsiteX8" fmla="*/ 68332 w 100765"/>
                      <a:gd name="connsiteY8" fmla="*/ 0 h 178846"/>
                      <a:gd name="connsiteX9" fmla="*/ 70275 w 100765"/>
                      <a:gd name="connsiteY9" fmla="*/ 486 h 178846"/>
                      <a:gd name="connsiteX10" fmla="*/ 72299 w 100765"/>
                      <a:gd name="connsiteY10" fmla="*/ 1052 h 178846"/>
                      <a:gd name="connsiteX11" fmla="*/ 83391 w 100765"/>
                      <a:gd name="connsiteY11" fmla="*/ 121848 h 17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65" h="178846">
                        <a:moveTo>
                          <a:pt x="83391" y="121848"/>
                        </a:moveTo>
                        <a:cubicBezTo>
                          <a:pt x="83149" y="122253"/>
                          <a:pt x="82987" y="122658"/>
                          <a:pt x="82825" y="123063"/>
                        </a:cubicBezTo>
                        <a:cubicBezTo>
                          <a:pt x="82744" y="123306"/>
                          <a:pt x="82663" y="123468"/>
                          <a:pt x="82501" y="123711"/>
                        </a:cubicBezTo>
                        <a:cubicBezTo>
                          <a:pt x="82258" y="124358"/>
                          <a:pt x="82015" y="124925"/>
                          <a:pt x="81691" y="125654"/>
                        </a:cubicBezTo>
                        <a:cubicBezTo>
                          <a:pt x="75457" y="139741"/>
                          <a:pt x="67442" y="159010"/>
                          <a:pt x="58131" y="178846"/>
                        </a:cubicBezTo>
                        <a:cubicBezTo>
                          <a:pt x="37405" y="170264"/>
                          <a:pt x="17893" y="159253"/>
                          <a:pt x="0" y="146137"/>
                        </a:cubicBezTo>
                        <a:cubicBezTo>
                          <a:pt x="4129" y="135774"/>
                          <a:pt x="8744" y="124358"/>
                          <a:pt x="14007" y="111809"/>
                        </a:cubicBezTo>
                        <a:cubicBezTo>
                          <a:pt x="44287" y="39105"/>
                          <a:pt x="53921" y="14168"/>
                          <a:pt x="66470" y="1781"/>
                        </a:cubicBezTo>
                        <a:cubicBezTo>
                          <a:pt x="67118" y="1133"/>
                          <a:pt x="67685" y="567"/>
                          <a:pt x="68332" y="0"/>
                        </a:cubicBezTo>
                        <a:cubicBezTo>
                          <a:pt x="68980" y="162"/>
                          <a:pt x="69628" y="324"/>
                          <a:pt x="70275" y="486"/>
                        </a:cubicBezTo>
                        <a:cubicBezTo>
                          <a:pt x="71004" y="648"/>
                          <a:pt x="71652" y="810"/>
                          <a:pt x="72299" y="1052"/>
                        </a:cubicBezTo>
                        <a:cubicBezTo>
                          <a:pt x="121606" y="16273"/>
                          <a:pt x="94159" y="97155"/>
                          <a:pt x="83391" y="121848"/>
                        </a:cubicBezTo>
                        <a:close/>
                      </a:path>
                    </a:pathLst>
                  </a:custGeom>
                  <a:solidFill>
                    <a:srgbClr val="915F2C"/>
                  </a:solidFill>
                  <a:ln w="8096"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523A1BBA-165E-3792-8ACB-AA64253F24D0}"/>
                      </a:ext>
                    </a:extLst>
                  </p:cNvPr>
                  <p:cNvSpPr/>
                  <p:nvPr/>
                </p:nvSpPr>
                <p:spPr>
                  <a:xfrm>
                    <a:off x="6402605" y="2673611"/>
                    <a:ext cx="228411" cy="246749"/>
                  </a:xfrm>
                  <a:custGeom>
                    <a:avLst/>
                    <a:gdLst>
                      <a:gd name="connsiteX0" fmla="*/ 228412 w 228411"/>
                      <a:gd name="connsiteY0" fmla="*/ 44513 h 246749"/>
                      <a:gd name="connsiteX1" fmla="*/ 204301 w 228411"/>
                      <a:gd name="connsiteY1" fmla="*/ 164168 h 246749"/>
                      <a:gd name="connsiteX2" fmla="*/ 198269 w 228411"/>
                      <a:gd name="connsiteY2" fmla="*/ 201329 h 246749"/>
                      <a:gd name="connsiteX3" fmla="*/ 197443 w 228411"/>
                      <a:gd name="connsiteY3" fmla="*/ 230314 h 246749"/>
                      <a:gd name="connsiteX4" fmla="*/ 195549 w 228411"/>
                      <a:gd name="connsiteY4" fmla="*/ 230978 h 246749"/>
                      <a:gd name="connsiteX5" fmla="*/ 160200 w 228411"/>
                      <a:gd name="connsiteY5" fmla="*/ 240718 h 246749"/>
                      <a:gd name="connsiteX6" fmla="*/ 100993 w 228411"/>
                      <a:gd name="connsiteY6" fmla="*/ 246749 h 246749"/>
                      <a:gd name="connsiteX7" fmla="*/ 30798 w 228411"/>
                      <a:gd name="connsiteY7" fmla="*/ 238159 h 246749"/>
                      <a:gd name="connsiteX8" fmla="*/ 28815 w 228411"/>
                      <a:gd name="connsiteY8" fmla="*/ 237666 h 246749"/>
                      <a:gd name="connsiteX9" fmla="*/ 29147 w 228411"/>
                      <a:gd name="connsiteY9" fmla="*/ 188197 h 246749"/>
                      <a:gd name="connsiteX10" fmla="*/ 14452 w 228411"/>
                      <a:gd name="connsiteY10" fmla="*/ 168386 h 246749"/>
                      <a:gd name="connsiteX11" fmla="*/ 3878 w 228411"/>
                      <a:gd name="connsiteY11" fmla="*/ 148647 h 246749"/>
                      <a:gd name="connsiteX12" fmla="*/ 7756 w 228411"/>
                      <a:gd name="connsiteY12" fmla="*/ 95544 h 246749"/>
                      <a:gd name="connsiteX13" fmla="*/ 0 w 228411"/>
                      <a:gd name="connsiteY13" fmla="*/ 44513 h 246749"/>
                      <a:gd name="connsiteX14" fmla="*/ 1976 w 228411"/>
                      <a:gd name="connsiteY14" fmla="*/ 42700 h 246749"/>
                      <a:gd name="connsiteX15" fmla="*/ 60034 w 228411"/>
                      <a:gd name="connsiteY15" fmla="*/ 9173 h 246749"/>
                      <a:gd name="connsiteX16" fmla="*/ 106693 w 228411"/>
                      <a:gd name="connsiteY16" fmla="*/ 251 h 246749"/>
                      <a:gd name="connsiteX17" fmla="*/ 114206 w 228411"/>
                      <a:gd name="connsiteY17" fmla="*/ 0 h 246749"/>
                      <a:gd name="connsiteX18" fmla="*/ 121306 w 228411"/>
                      <a:gd name="connsiteY18" fmla="*/ 170 h 246749"/>
                      <a:gd name="connsiteX19" fmla="*/ 126099 w 228411"/>
                      <a:gd name="connsiteY19" fmla="*/ 502 h 246749"/>
                      <a:gd name="connsiteX20" fmla="*/ 158387 w 228411"/>
                      <a:gd name="connsiteY20" fmla="*/ 6113 h 246749"/>
                      <a:gd name="connsiteX21" fmla="*/ 177785 w 228411"/>
                      <a:gd name="connsiteY21" fmla="*/ 12638 h 246749"/>
                      <a:gd name="connsiteX22" fmla="*/ 177875 w 228411"/>
                      <a:gd name="connsiteY22" fmla="*/ 12638 h 246749"/>
                      <a:gd name="connsiteX23" fmla="*/ 224857 w 228411"/>
                      <a:gd name="connsiteY23" fmla="*/ 41291 h 246749"/>
                      <a:gd name="connsiteX24" fmla="*/ 224938 w 228411"/>
                      <a:gd name="connsiteY24" fmla="*/ 41291 h 246749"/>
                      <a:gd name="connsiteX25" fmla="*/ 228412 w 228411"/>
                      <a:gd name="connsiteY25" fmla="*/ 44513 h 24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8411" h="246749">
                        <a:moveTo>
                          <a:pt x="228412" y="44513"/>
                        </a:moveTo>
                        <a:cubicBezTo>
                          <a:pt x="223457" y="85553"/>
                          <a:pt x="212227" y="124205"/>
                          <a:pt x="204301" y="164168"/>
                        </a:cubicBezTo>
                        <a:cubicBezTo>
                          <a:pt x="201904" y="176393"/>
                          <a:pt x="199840" y="188699"/>
                          <a:pt x="198269" y="201329"/>
                        </a:cubicBezTo>
                        <a:cubicBezTo>
                          <a:pt x="197937" y="211239"/>
                          <a:pt x="197694" y="220906"/>
                          <a:pt x="197443" y="230314"/>
                        </a:cubicBezTo>
                        <a:cubicBezTo>
                          <a:pt x="196779" y="230565"/>
                          <a:pt x="196205" y="230808"/>
                          <a:pt x="195549" y="230978"/>
                        </a:cubicBezTo>
                        <a:cubicBezTo>
                          <a:pt x="184068" y="234937"/>
                          <a:pt x="172256" y="238159"/>
                          <a:pt x="160200" y="240718"/>
                        </a:cubicBezTo>
                        <a:cubicBezTo>
                          <a:pt x="141126" y="244685"/>
                          <a:pt x="121306" y="246749"/>
                          <a:pt x="100993" y="246749"/>
                        </a:cubicBezTo>
                        <a:cubicBezTo>
                          <a:pt x="76793" y="246749"/>
                          <a:pt x="53266" y="243778"/>
                          <a:pt x="30798" y="238159"/>
                        </a:cubicBezTo>
                        <a:cubicBezTo>
                          <a:pt x="30143" y="238078"/>
                          <a:pt x="29478" y="237916"/>
                          <a:pt x="28815" y="237666"/>
                        </a:cubicBezTo>
                        <a:cubicBezTo>
                          <a:pt x="29478" y="219991"/>
                          <a:pt x="29640" y="203151"/>
                          <a:pt x="29147" y="188197"/>
                        </a:cubicBezTo>
                        <a:cubicBezTo>
                          <a:pt x="23949" y="180190"/>
                          <a:pt x="18824" y="174167"/>
                          <a:pt x="14452" y="168386"/>
                        </a:cubicBezTo>
                        <a:cubicBezTo>
                          <a:pt x="9740" y="162103"/>
                          <a:pt x="5943" y="156241"/>
                          <a:pt x="3878" y="148647"/>
                        </a:cubicBezTo>
                        <a:cubicBezTo>
                          <a:pt x="-494" y="132706"/>
                          <a:pt x="4704" y="105454"/>
                          <a:pt x="7756" y="95544"/>
                        </a:cubicBezTo>
                        <a:cubicBezTo>
                          <a:pt x="5117" y="82420"/>
                          <a:pt x="1652" y="57977"/>
                          <a:pt x="0" y="44513"/>
                        </a:cubicBezTo>
                        <a:cubicBezTo>
                          <a:pt x="656" y="43849"/>
                          <a:pt x="1320" y="43274"/>
                          <a:pt x="1976" y="42700"/>
                        </a:cubicBezTo>
                        <a:cubicBezTo>
                          <a:pt x="16346" y="29155"/>
                          <a:pt x="36749" y="17018"/>
                          <a:pt x="60034" y="9173"/>
                        </a:cubicBezTo>
                        <a:cubicBezTo>
                          <a:pt x="74729" y="4218"/>
                          <a:pt x="90589" y="996"/>
                          <a:pt x="106693" y="251"/>
                        </a:cubicBezTo>
                        <a:cubicBezTo>
                          <a:pt x="109170" y="89"/>
                          <a:pt x="111728" y="0"/>
                          <a:pt x="114206" y="0"/>
                        </a:cubicBezTo>
                        <a:cubicBezTo>
                          <a:pt x="116603" y="0"/>
                          <a:pt x="118910" y="89"/>
                          <a:pt x="121306" y="170"/>
                        </a:cubicBezTo>
                        <a:cubicBezTo>
                          <a:pt x="122877" y="251"/>
                          <a:pt x="124528" y="332"/>
                          <a:pt x="126099" y="502"/>
                        </a:cubicBezTo>
                        <a:cubicBezTo>
                          <a:pt x="137159" y="1328"/>
                          <a:pt x="147983" y="3303"/>
                          <a:pt x="158387" y="6113"/>
                        </a:cubicBezTo>
                        <a:cubicBezTo>
                          <a:pt x="165075" y="7934"/>
                          <a:pt x="171592" y="10161"/>
                          <a:pt x="177785" y="12638"/>
                        </a:cubicBezTo>
                        <a:lnTo>
                          <a:pt x="177875" y="12638"/>
                        </a:lnTo>
                        <a:cubicBezTo>
                          <a:pt x="196456" y="20071"/>
                          <a:pt x="212640" y="30142"/>
                          <a:pt x="224857" y="41291"/>
                        </a:cubicBezTo>
                        <a:lnTo>
                          <a:pt x="224938" y="41291"/>
                        </a:lnTo>
                        <a:lnTo>
                          <a:pt x="228412" y="44513"/>
                        </a:lnTo>
                        <a:close/>
                      </a:path>
                    </a:pathLst>
                  </a:custGeom>
                  <a:solidFill>
                    <a:schemeClr val="bg1"/>
                  </a:solidFill>
                  <a:ln w="8096"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EC227EA4-FCDA-291E-B7F3-11A8D6B8B574}"/>
                      </a:ext>
                    </a:extLst>
                  </p:cNvPr>
                  <p:cNvSpPr/>
                  <p:nvPr/>
                </p:nvSpPr>
                <p:spPr>
                  <a:xfrm>
                    <a:off x="6561826" y="2912037"/>
                    <a:ext cx="242" cy="323"/>
                  </a:xfrm>
                  <a:custGeom>
                    <a:avLst/>
                    <a:gdLst>
                      <a:gd name="connsiteX0" fmla="*/ 243 w 242"/>
                      <a:gd name="connsiteY0" fmla="*/ 324 h 323"/>
                      <a:gd name="connsiteX1" fmla="*/ 0 w 242"/>
                      <a:gd name="connsiteY1" fmla="*/ 324 h 323"/>
                      <a:gd name="connsiteX2" fmla="*/ 81 w 242"/>
                      <a:gd name="connsiteY2" fmla="*/ 0 h 323"/>
                      <a:gd name="connsiteX3" fmla="*/ 243 w 242"/>
                      <a:gd name="connsiteY3" fmla="*/ 324 h 323"/>
                    </a:gdLst>
                    <a:ahLst/>
                    <a:cxnLst>
                      <a:cxn ang="0">
                        <a:pos x="connsiteX0" y="connsiteY0"/>
                      </a:cxn>
                      <a:cxn ang="0">
                        <a:pos x="connsiteX1" y="connsiteY1"/>
                      </a:cxn>
                      <a:cxn ang="0">
                        <a:pos x="connsiteX2" y="connsiteY2"/>
                      </a:cxn>
                      <a:cxn ang="0">
                        <a:pos x="connsiteX3" y="connsiteY3"/>
                      </a:cxn>
                    </a:cxnLst>
                    <a:rect l="l" t="t" r="r" b="b"/>
                    <a:pathLst>
                      <a:path w="242" h="323">
                        <a:moveTo>
                          <a:pt x="243" y="324"/>
                        </a:moveTo>
                        <a:lnTo>
                          <a:pt x="0" y="324"/>
                        </a:lnTo>
                        <a:cubicBezTo>
                          <a:pt x="0" y="243"/>
                          <a:pt x="0" y="162"/>
                          <a:pt x="81" y="0"/>
                        </a:cubicBezTo>
                        <a:cubicBezTo>
                          <a:pt x="81" y="162"/>
                          <a:pt x="162" y="243"/>
                          <a:pt x="243" y="324"/>
                        </a:cubicBezTo>
                        <a:close/>
                      </a:path>
                    </a:pathLst>
                  </a:custGeom>
                  <a:solidFill>
                    <a:srgbClr val="915F2C"/>
                  </a:solidFill>
                  <a:ln w="8096"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23975BB9-5779-AEA8-39F4-AB2A005EF645}"/>
                      </a:ext>
                    </a:extLst>
                  </p:cNvPr>
                  <p:cNvSpPr/>
                  <p:nvPr/>
                </p:nvSpPr>
                <p:spPr>
                  <a:xfrm>
                    <a:off x="6455643" y="2579549"/>
                    <a:ext cx="72802" cy="203570"/>
                  </a:xfrm>
                  <a:custGeom>
                    <a:avLst/>
                    <a:gdLst>
                      <a:gd name="connsiteX0" fmla="*/ 72803 w 72802"/>
                      <a:gd name="connsiteY0" fmla="*/ 96912 h 203570"/>
                      <a:gd name="connsiteX1" fmla="*/ 6276 w 72802"/>
                      <a:gd name="connsiteY1" fmla="*/ 203467 h 203570"/>
                      <a:gd name="connsiteX2" fmla="*/ 8778 w 72802"/>
                      <a:gd name="connsiteY2" fmla="*/ 96912 h 203570"/>
                      <a:gd name="connsiteX3" fmla="*/ 8778 w 72802"/>
                      <a:gd name="connsiteY3" fmla="*/ 35364 h 203570"/>
                      <a:gd name="connsiteX4" fmla="*/ 72803 w 72802"/>
                      <a:gd name="connsiteY4" fmla="*/ 0 h 203570"/>
                      <a:gd name="connsiteX5" fmla="*/ 72803 w 72802"/>
                      <a:gd name="connsiteY5" fmla="*/ 96912 h 2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02" h="203570">
                        <a:moveTo>
                          <a:pt x="72803" y="96912"/>
                        </a:moveTo>
                        <a:cubicBezTo>
                          <a:pt x="72803" y="119468"/>
                          <a:pt x="21723" y="206989"/>
                          <a:pt x="6276" y="203467"/>
                        </a:cubicBezTo>
                        <a:cubicBezTo>
                          <a:pt x="-9180" y="199953"/>
                          <a:pt x="8778" y="112425"/>
                          <a:pt x="8778" y="96912"/>
                        </a:cubicBezTo>
                        <a:lnTo>
                          <a:pt x="8778" y="35364"/>
                        </a:lnTo>
                        <a:cubicBezTo>
                          <a:pt x="30119" y="35364"/>
                          <a:pt x="51461" y="0"/>
                          <a:pt x="72803" y="0"/>
                        </a:cubicBezTo>
                        <a:lnTo>
                          <a:pt x="72803" y="96912"/>
                        </a:lnTo>
                        <a:close/>
                      </a:path>
                    </a:pathLst>
                  </a:custGeom>
                  <a:solidFill>
                    <a:srgbClr val="915F2C"/>
                  </a:solidFill>
                  <a:ln w="8096"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35D31CE7-0953-DA4C-F034-A8B78F8DC036}"/>
                      </a:ext>
                    </a:extLst>
                  </p:cNvPr>
                  <p:cNvSpPr/>
                  <p:nvPr/>
                </p:nvSpPr>
                <p:spPr>
                  <a:xfrm>
                    <a:off x="6464420" y="2579549"/>
                    <a:ext cx="64025" cy="69158"/>
                  </a:xfrm>
                  <a:custGeom>
                    <a:avLst/>
                    <a:gdLst>
                      <a:gd name="connsiteX0" fmla="*/ 0 w 64025"/>
                      <a:gd name="connsiteY0" fmla="*/ 50853 h 69158"/>
                      <a:gd name="connsiteX1" fmla="*/ 0 w 64025"/>
                      <a:gd name="connsiteY1" fmla="*/ 35364 h 69158"/>
                      <a:gd name="connsiteX2" fmla="*/ 64025 w 64025"/>
                      <a:gd name="connsiteY2" fmla="*/ 0 h 69158"/>
                      <a:gd name="connsiteX3" fmla="*/ 64025 w 64025"/>
                      <a:gd name="connsiteY3" fmla="*/ 25779 h 69158"/>
                      <a:gd name="connsiteX4" fmla="*/ 18265 w 64025"/>
                      <a:gd name="connsiteY4" fmla="*/ 68786 h 69158"/>
                      <a:gd name="connsiteX5" fmla="*/ 0 w 64025"/>
                      <a:gd name="connsiteY5" fmla="*/ 50853 h 6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025" h="69158">
                        <a:moveTo>
                          <a:pt x="0" y="50853"/>
                        </a:moveTo>
                        <a:lnTo>
                          <a:pt x="0" y="35364"/>
                        </a:lnTo>
                        <a:cubicBezTo>
                          <a:pt x="21342" y="35364"/>
                          <a:pt x="42683" y="0"/>
                          <a:pt x="64025" y="0"/>
                        </a:cubicBezTo>
                        <a:lnTo>
                          <a:pt x="64025" y="25779"/>
                        </a:lnTo>
                        <a:cubicBezTo>
                          <a:pt x="48699" y="67345"/>
                          <a:pt x="26078" y="70583"/>
                          <a:pt x="18265" y="68786"/>
                        </a:cubicBezTo>
                        <a:cubicBezTo>
                          <a:pt x="11116" y="67134"/>
                          <a:pt x="3498" y="59629"/>
                          <a:pt x="0" y="50853"/>
                        </a:cubicBezTo>
                        <a:close/>
                      </a:path>
                    </a:pathLst>
                  </a:custGeom>
                  <a:solidFill>
                    <a:srgbClr val="72421F"/>
                  </a:solidFill>
                  <a:ln w="8096"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429BB86D-7711-077B-5B4A-7317EDEF284F}"/>
                      </a:ext>
                    </a:extLst>
                  </p:cNvPr>
                  <p:cNvSpPr/>
                  <p:nvPr/>
                </p:nvSpPr>
                <p:spPr>
                  <a:xfrm>
                    <a:off x="6428599" y="2461992"/>
                    <a:ext cx="125940" cy="171901"/>
                  </a:xfrm>
                  <a:custGeom>
                    <a:avLst/>
                    <a:gdLst>
                      <a:gd name="connsiteX0" fmla="*/ 77072 w 125940"/>
                      <a:gd name="connsiteY0" fmla="*/ 1287 h 171901"/>
                      <a:gd name="connsiteX1" fmla="*/ 5201 w 125940"/>
                      <a:gd name="connsiteY1" fmla="*/ 49686 h 171901"/>
                      <a:gd name="connsiteX2" fmla="*/ 4221 w 125940"/>
                      <a:gd name="connsiteY2" fmla="*/ 137458 h 171901"/>
                      <a:gd name="connsiteX3" fmla="*/ 31093 w 125940"/>
                      <a:gd name="connsiteY3" fmla="*/ 170320 h 171901"/>
                      <a:gd name="connsiteX4" fmla="*/ 93952 w 125940"/>
                      <a:gd name="connsiteY4" fmla="*/ 153650 h 171901"/>
                      <a:gd name="connsiteX5" fmla="*/ 124985 w 125940"/>
                      <a:gd name="connsiteY5" fmla="*/ 70704 h 171901"/>
                      <a:gd name="connsiteX6" fmla="*/ 77072 w 125940"/>
                      <a:gd name="connsiteY6" fmla="*/ 1287 h 17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40" h="171901">
                        <a:moveTo>
                          <a:pt x="77072" y="1287"/>
                        </a:moveTo>
                        <a:cubicBezTo>
                          <a:pt x="61486" y="-851"/>
                          <a:pt x="14455" y="-6826"/>
                          <a:pt x="5201" y="49686"/>
                        </a:cubicBezTo>
                        <a:cubicBezTo>
                          <a:pt x="-4061" y="106190"/>
                          <a:pt x="1283" y="126325"/>
                          <a:pt x="4221" y="137458"/>
                        </a:cubicBezTo>
                        <a:cubicBezTo>
                          <a:pt x="7598" y="150225"/>
                          <a:pt x="14601" y="167422"/>
                          <a:pt x="31093" y="170320"/>
                        </a:cubicBezTo>
                        <a:cubicBezTo>
                          <a:pt x="66627" y="176554"/>
                          <a:pt x="82909" y="162969"/>
                          <a:pt x="93952" y="153650"/>
                        </a:cubicBezTo>
                        <a:cubicBezTo>
                          <a:pt x="102583" y="146363"/>
                          <a:pt x="117358" y="127475"/>
                          <a:pt x="124985" y="70704"/>
                        </a:cubicBezTo>
                        <a:cubicBezTo>
                          <a:pt x="132612" y="13933"/>
                          <a:pt x="92552" y="4137"/>
                          <a:pt x="77072" y="1287"/>
                        </a:cubicBezTo>
                        <a:close/>
                      </a:path>
                    </a:pathLst>
                  </a:custGeom>
                  <a:solidFill>
                    <a:srgbClr val="915F2C"/>
                  </a:solidFill>
                  <a:ln w="8096"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4D5757AD-C313-A195-1845-CE771A93DDF0}"/>
                      </a:ext>
                    </a:extLst>
                  </p:cNvPr>
                  <p:cNvSpPr/>
                  <p:nvPr/>
                </p:nvSpPr>
                <p:spPr>
                  <a:xfrm>
                    <a:off x="6438736" y="2535381"/>
                    <a:ext cx="63230" cy="21700"/>
                  </a:xfrm>
                  <a:custGeom>
                    <a:avLst/>
                    <a:gdLst>
                      <a:gd name="connsiteX0" fmla="*/ 6383 w 63230"/>
                      <a:gd name="connsiteY0" fmla="*/ 59 h 21700"/>
                      <a:gd name="connsiteX1" fmla="*/ 11078 w 63230"/>
                      <a:gd name="connsiteY1" fmla="*/ 7767 h 21700"/>
                      <a:gd name="connsiteX2" fmla="*/ 4755 w 63230"/>
                      <a:gd name="connsiteY2" fmla="*/ 13677 h 21700"/>
                      <a:gd name="connsiteX3" fmla="*/ 60 w 63230"/>
                      <a:gd name="connsiteY3" fmla="*/ 5978 h 21700"/>
                      <a:gd name="connsiteX4" fmla="*/ 6383 w 63230"/>
                      <a:gd name="connsiteY4" fmla="*/ 59 h 21700"/>
                      <a:gd name="connsiteX5" fmla="*/ 58846 w 63230"/>
                      <a:gd name="connsiteY5" fmla="*/ 8180 h 21700"/>
                      <a:gd name="connsiteX6" fmla="*/ 52037 w 63230"/>
                      <a:gd name="connsiteY6" fmla="*/ 14106 h 21700"/>
                      <a:gd name="connsiteX7" fmla="*/ 56272 w 63230"/>
                      <a:gd name="connsiteY7" fmla="*/ 21652 h 21700"/>
                      <a:gd name="connsiteX8" fmla="*/ 63081 w 63230"/>
                      <a:gd name="connsiteY8" fmla="*/ 15725 h 21700"/>
                      <a:gd name="connsiteX9" fmla="*/ 58846 w 63230"/>
                      <a:gd name="connsiteY9" fmla="*/ 8180 h 2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30" h="21700">
                        <a:moveTo>
                          <a:pt x="6383" y="59"/>
                        </a:moveTo>
                        <a:cubicBezTo>
                          <a:pt x="9419" y="553"/>
                          <a:pt x="11524" y="4002"/>
                          <a:pt x="11078" y="7767"/>
                        </a:cubicBezTo>
                        <a:cubicBezTo>
                          <a:pt x="10625" y="11524"/>
                          <a:pt x="7800" y="14171"/>
                          <a:pt x="4755" y="13677"/>
                        </a:cubicBezTo>
                        <a:cubicBezTo>
                          <a:pt x="1711" y="13183"/>
                          <a:pt x="-386" y="9734"/>
                          <a:pt x="60" y="5978"/>
                        </a:cubicBezTo>
                        <a:cubicBezTo>
                          <a:pt x="513" y="2213"/>
                          <a:pt x="3338" y="-435"/>
                          <a:pt x="6383" y="59"/>
                        </a:cubicBezTo>
                        <a:close/>
                        <a:moveTo>
                          <a:pt x="58846" y="8180"/>
                        </a:moveTo>
                        <a:cubicBezTo>
                          <a:pt x="55794" y="7734"/>
                          <a:pt x="52750" y="10382"/>
                          <a:pt x="52037" y="14106"/>
                        </a:cubicBezTo>
                        <a:cubicBezTo>
                          <a:pt x="51333" y="17822"/>
                          <a:pt x="53227" y="21207"/>
                          <a:pt x="56272" y="21652"/>
                        </a:cubicBezTo>
                        <a:cubicBezTo>
                          <a:pt x="59324" y="22097"/>
                          <a:pt x="62376" y="19442"/>
                          <a:pt x="63081" y="15725"/>
                        </a:cubicBezTo>
                        <a:cubicBezTo>
                          <a:pt x="63793" y="12001"/>
                          <a:pt x="61899" y="8625"/>
                          <a:pt x="58846" y="8180"/>
                        </a:cubicBezTo>
                        <a:close/>
                      </a:path>
                    </a:pathLst>
                  </a:custGeom>
                  <a:solidFill>
                    <a:srgbClr val="303B39"/>
                  </a:solidFill>
                  <a:ln w="8096"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DBBFA794-AEAB-966B-77CD-DE2F5392FA8C}"/>
                      </a:ext>
                    </a:extLst>
                  </p:cNvPr>
                  <p:cNvSpPr/>
                  <p:nvPr/>
                </p:nvSpPr>
                <p:spPr>
                  <a:xfrm>
                    <a:off x="6449430" y="2535249"/>
                    <a:ext cx="33862" cy="72887"/>
                  </a:xfrm>
                  <a:custGeom>
                    <a:avLst/>
                    <a:gdLst>
                      <a:gd name="connsiteX0" fmla="*/ 750 w 33862"/>
                      <a:gd name="connsiteY0" fmla="*/ 59148 h 72887"/>
                      <a:gd name="connsiteX1" fmla="*/ 499 w 33862"/>
                      <a:gd name="connsiteY1" fmla="*/ 56177 h 72887"/>
                      <a:gd name="connsiteX2" fmla="*/ 3470 w 33862"/>
                      <a:gd name="connsiteY2" fmla="*/ 55934 h 72887"/>
                      <a:gd name="connsiteX3" fmla="*/ 31078 w 33862"/>
                      <a:gd name="connsiteY3" fmla="*/ 56906 h 72887"/>
                      <a:gd name="connsiteX4" fmla="*/ 33750 w 33862"/>
                      <a:gd name="connsiteY4" fmla="*/ 58225 h 72887"/>
                      <a:gd name="connsiteX5" fmla="*/ 32438 w 33862"/>
                      <a:gd name="connsiteY5" fmla="*/ 60897 h 72887"/>
                      <a:gd name="connsiteX6" fmla="*/ 18116 w 33862"/>
                      <a:gd name="connsiteY6" fmla="*/ 62508 h 72887"/>
                      <a:gd name="connsiteX7" fmla="*/ 750 w 33862"/>
                      <a:gd name="connsiteY7" fmla="*/ 59148 h 72887"/>
                      <a:gd name="connsiteX8" fmla="*/ 13971 w 33862"/>
                      <a:gd name="connsiteY8" fmla="*/ 72888 h 72887"/>
                      <a:gd name="connsiteX9" fmla="*/ 22828 w 33862"/>
                      <a:gd name="connsiteY9" fmla="*/ 71625 h 72887"/>
                      <a:gd name="connsiteX10" fmla="*/ 24350 w 33862"/>
                      <a:gd name="connsiteY10" fmla="*/ 69066 h 72887"/>
                      <a:gd name="connsiteX11" fmla="*/ 21792 w 33862"/>
                      <a:gd name="connsiteY11" fmla="*/ 67544 h 72887"/>
                      <a:gd name="connsiteX12" fmla="*/ 5429 w 33862"/>
                      <a:gd name="connsiteY12" fmla="*/ 66362 h 72887"/>
                      <a:gd name="connsiteX13" fmla="*/ 4846 w 33862"/>
                      <a:gd name="connsiteY13" fmla="*/ 66079 h 72887"/>
                      <a:gd name="connsiteX14" fmla="*/ 2028 w 33862"/>
                      <a:gd name="connsiteY14" fmla="*/ 67058 h 72887"/>
                      <a:gd name="connsiteX15" fmla="*/ 3008 w 33862"/>
                      <a:gd name="connsiteY15" fmla="*/ 69868 h 72887"/>
                      <a:gd name="connsiteX16" fmla="*/ 3575 w 33862"/>
                      <a:gd name="connsiteY16" fmla="*/ 70151 h 72887"/>
                      <a:gd name="connsiteX17" fmla="*/ 13971 w 33862"/>
                      <a:gd name="connsiteY17" fmla="*/ 72888 h 72887"/>
                      <a:gd name="connsiteX18" fmla="*/ 11590 w 33862"/>
                      <a:gd name="connsiteY18" fmla="*/ 41644 h 72887"/>
                      <a:gd name="connsiteX19" fmla="*/ 19573 w 33862"/>
                      <a:gd name="connsiteY19" fmla="*/ 40495 h 72887"/>
                      <a:gd name="connsiteX20" fmla="*/ 20893 w 33862"/>
                      <a:gd name="connsiteY20" fmla="*/ 38139 h 72887"/>
                      <a:gd name="connsiteX21" fmla="*/ 18529 w 33862"/>
                      <a:gd name="connsiteY21" fmla="*/ 36819 h 72887"/>
                      <a:gd name="connsiteX22" fmla="*/ 6797 w 33862"/>
                      <a:gd name="connsiteY22" fmla="*/ 36641 h 72887"/>
                      <a:gd name="connsiteX23" fmla="*/ 6101 w 33862"/>
                      <a:gd name="connsiteY23" fmla="*/ 33402 h 72887"/>
                      <a:gd name="connsiteX24" fmla="*/ 8951 w 33862"/>
                      <a:gd name="connsiteY24" fmla="*/ 24990 h 72887"/>
                      <a:gd name="connsiteX25" fmla="*/ 15072 w 33862"/>
                      <a:gd name="connsiteY25" fmla="*/ 2159 h 72887"/>
                      <a:gd name="connsiteX26" fmla="*/ 13428 w 33862"/>
                      <a:gd name="connsiteY26" fmla="*/ 13 h 72887"/>
                      <a:gd name="connsiteX27" fmla="*/ 11283 w 33862"/>
                      <a:gd name="connsiteY27" fmla="*/ 1657 h 72887"/>
                      <a:gd name="connsiteX28" fmla="*/ 5494 w 33862"/>
                      <a:gd name="connsiteY28" fmla="*/ 23355 h 72887"/>
                      <a:gd name="connsiteX29" fmla="*/ 2336 w 33862"/>
                      <a:gd name="connsiteY29" fmla="*/ 32755 h 72887"/>
                      <a:gd name="connsiteX30" fmla="*/ 4239 w 33862"/>
                      <a:gd name="connsiteY30" fmla="*/ 39483 h 72887"/>
                      <a:gd name="connsiteX31" fmla="*/ 11590 w 33862"/>
                      <a:gd name="connsiteY31" fmla="*/ 41644 h 7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862" h="72887">
                        <a:moveTo>
                          <a:pt x="750" y="59148"/>
                        </a:moveTo>
                        <a:cubicBezTo>
                          <a:pt x="-141" y="58395"/>
                          <a:pt x="-255" y="57068"/>
                          <a:pt x="499" y="56177"/>
                        </a:cubicBezTo>
                        <a:cubicBezTo>
                          <a:pt x="1260" y="55295"/>
                          <a:pt x="2587" y="55181"/>
                          <a:pt x="3470" y="55934"/>
                        </a:cubicBezTo>
                        <a:cubicBezTo>
                          <a:pt x="6805" y="58768"/>
                          <a:pt x="24900" y="59019"/>
                          <a:pt x="31078" y="56906"/>
                        </a:cubicBezTo>
                        <a:cubicBezTo>
                          <a:pt x="32179" y="56533"/>
                          <a:pt x="33377" y="57116"/>
                          <a:pt x="33750" y="58225"/>
                        </a:cubicBezTo>
                        <a:cubicBezTo>
                          <a:pt x="34122" y="59318"/>
                          <a:pt x="33539" y="60517"/>
                          <a:pt x="32438" y="60897"/>
                        </a:cubicBezTo>
                        <a:cubicBezTo>
                          <a:pt x="29540" y="61885"/>
                          <a:pt x="23913" y="62508"/>
                          <a:pt x="18116" y="62508"/>
                        </a:cubicBezTo>
                        <a:cubicBezTo>
                          <a:pt x="10983" y="62508"/>
                          <a:pt x="3591" y="61561"/>
                          <a:pt x="750" y="59148"/>
                        </a:cubicBezTo>
                        <a:close/>
                        <a:moveTo>
                          <a:pt x="13971" y="72888"/>
                        </a:moveTo>
                        <a:cubicBezTo>
                          <a:pt x="16383" y="72888"/>
                          <a:pt x="19266" y="72531"/>
                          <a:pt x="22828" y="71625"/>
                        </a:cubicBezTo>
                        <a:cubicBezTo>
                          <a:pt x="23953" y="71341"/>
                          <a:pt x="24633" y="70192"/>
                          <a:pt x="24350" y="69066"/>
                        </a:cubicBezTo>
                        <a:cubicBezTo>
                          <a:pt x="24066" y="67941"/>
                          <a:pt x="22917" y="67261"/>
                          <a:pt x="21792" y="67544"/>
                        </a:cubicBezTo>
                        <a:cubicBezTo>
                          <a:pt x="12594" y="69884"/>
                          <a:pt x="9113" y="68176"/>
                          <a:pt x="5429" y="66362"/>
                        </a:cubicBezTo>
                        <a:lnTo>
                          <a:pt x="4846" y="66079"/>
                        </a:lnTo>
                        <a:cubicBezTo>
                          <a:pt x="3794" y="65569"/>
                          <a:pt x="2538" y="66014"/>
                          <a:pt x="2028" y="67058"/>
                        </a:cubicBezTo>
                        <a:cubicBezTo>
                          <a:pt x="1518" y="68103"/>
                          <a:pt x="1956" y="69366"/>
                          <a:pt x="3008" y="69868"/>
                        </a:cubicBezTo>
                        <a:lnTo>
                          <a:pt x="3575" y="70151"/>
                        </a:lnTo>
                        <a:cubicBezTo>
                          <a:pt x="6247" y="71463"/>
                          <a:pt x="9162" y="72888"/>
                          <a:pt x="13971" y="72888"/>
                        </a:cubicBezTo>
                        <a:close/>
                        <a:moveTo>
                          <a:pt x="11590" y="41644"/>
                        </a:moveTo>
                        <a:cubicBezTo>
                          <a:pt x="15347" y="41644"/>
                          <a:pt x="18926" y="40681"/>
                          <a:pt x="19573" y="40495"/>
                        </a:cubicBezTo>
                        <a:cubicBezTo>
                          <a:pt x="20585" y="40211"/>
                          <a:pt x="21176" y="39159"/>
                          <a:pt x="20893" y="38139"/>
                        </a:cubicBezTo>
                        <a:cubicBezTo>
                          <a:pt x="20601" y="37127"/>
                          <a:pt x="19549" y="36528"/>
                          <a:pt x="18529" y="36819"/>
                        </a:cubicBezTo>
                        <a:cubicBezTo>
                          <a:pt x="15129" y="37774"/>
                          <a:pt x="8935" y="38568"/>
                          <a:pt x="6797" y="36641"/>
                        </a:cubicBezTo>
                        <a:cubicBezTo>
                          <a:pt x="6530" y="36398"/>
                          <a:pt x="5712" y="35661"/>
                          <a:pt x="6101" y="33402"/>
                        </a:cubicBezTo>
                        <a:cubicBezTo>
                          <a:pt x="6749" y="29646"/>
                          <a:pt x="7720" y="27589"/>
                          <a:pt x="8951" y="24990"/>
                        </a:cubicBezTo>
                        <a:cubicBezTo>
                          <a:pt x="10878" y="20902"/>
                          <a:pt x="13282" y="15825"/>
                          <a:pt x="15072" y="2159"/>
                        </a:cubicBezTo>
                        <a:cubicBezTo>
                          <a:pt x="15209" y="1114"/>
                          <a:pt x="14472" y="151"/>
                          <a:pt x="13428" y="13"/>
                        </a:cubicBezTo>
                        <a:cubicBezTo>
                          <a:pt x="12351" y="-108"/>
                          <a:pt x="11420" y="613"/>
                          <a:pt x="11283" y="1657"/>
                        </a:cubicBezTo>
                        <a:cubicBezTo>
                          <a:pt x="9574" y="14732"/>
                          <a:pt x="7404" y="19315"/>
                          <a:pt x="5494" y="23355"/>
                        </a:cubicBezTo>
                        <a:cubicBezTo>
                          <a:pt x="4247" y="25994"/>
                          <a:pt x="3073" y="28488"/>
                          <a:pt x="2336" y="32755"/>
                        </a:cubicBezTo>
                        <a:cubicBezTo>
                          <a:pt x="1721" y="36341"/>
                          <a:pt x="3033" y="38398"/>
                          <a:pt x="4239" y="39483"/>
                        </a:cubicBezTo>
                        <a:cubicBezTo>
                          <a:pt x="6085" y="41142"/>
                          <a:pt x="8878" y="41644"/>
                          <a:pt x="11590" y="41644"/>
                        </a:cubicBezTo>
                        <a:close/>
                      </a:path>
                    </a:pathLst>
                  </a:custGeom>
                  <a:solidFill>
                    <a:srgbClr val="72421F"/>
                  </a:solidFill>
                  <a:ln w="8096"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DE30C805-C578-1B08-97F7-21CA3BDED2FC}"/>
                      </a:ext>
                    </a:extLst>
                  </p:cNvPr>
                  <p:cNvSpPr/>
                  <p:nvPr/>
                </p:nvSpPr>
                <p:spPr>
                  <a:xfrm>
                    <a:off x="6536487" y="2548350"/>
                    <a:ext cx="23703" cy="35757"/>
                  </a:xfrm>
                  <a:custGeom>
                    <a:avLst/>
                    <a:gdLst>
                      <a:gd name="connsiteX0" fmla="*/ 4338 w 23703"/>
                      <a:gd name="connsiteY0" fmla="*/ 5897 h 35757"/>
                      <a:gd name="connsiteX1" fmla="*/ 12993 w 23703"/>
                      <a:gd name="connsiteY1" fmla="*/ 12 h 35757"/>
                      <a:gd name="connsiteX2" fmla="*/ 23388 w 23703"/>
                      <a:gd name="connsiteY2" fmla="*/ 15961 h 35757"/>
                      <a:gd name="connsiteX3" fmla="*/ 2719 w 23703"/>
                      <a:gd name="connsiteY3" fmla="*/ 35335 h 35757"/>
                      <a:gd name="connsiteX4" fmla="*/ 4338 w 23703"/>
                      <a:gd name="connsiteY4" fmla="*/ 5897 h 35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3" h="35757">
                        <a:moveTo>
                          <a:pt x="4338" y="5897"/>
                        </a:moveTo>
                        <a:cubicBezTo>
                          <a:pt x="6281" y="2505"/>
                          <a:pt x="8378" y="262"/>
                          <a:pt x="12993" y="12"/>
                        </a:cubicBezTo>
                        <a:cubicBezTo>
                          <a:pt x="17600" y="-231"/>
                          <a:pt x="25364" y="3299"/>
                          <a:pt x="23388" y="15961"/>
                        </a:cubicBezTo>
                        <a:cubicBezTo>
                          <a:pt x="21405" y="28624"/>
                          <a:pt x="9163" y="37878"/>
                          <a:pt x="2719" y="35335"/>
                        </a:cubicBezTo>
                        <a:cubicBezTo>
                          <a:pt x="-3734" y="32785"/>
                          <a:pt x="3172" y="9176"/>
                          <a:pt x="4338" y="5897"/>
                        </a:cubicBezTo>
                        <a:close/>
                      </a:path>
                    </a:pathLst>
                  </a:custGeom>
                  <a:solidFill>
                    <a:srgbClr val="F6B27B"/>
                  </a:solidFill>
                  <a:ln w="8096"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E99A6114-5532-2A51-10EB-DDA3D599464B}"/>
                      </a:ext>
                    </a:extLst>
                  </p:cNvPr>
                  <p:cNvSpPr/>
                  <p:nvPr/>
                </p:nvSpPr>
                <p:spPr>
                  <a:xfrm>
                    <a:off x="6430483" y="2453190"/>
                    <a:ext cx="126958" cy="98758"/>
                  </a:xfrm>
                  <a:custGeom>
                    <a:avLst/>
                    <a:gdLst>
                      <a:gd name="connsiteX0" fmla="*/ 25477 w 126958"/>
                      <a:gd name="connsiteY0" fmla="*/ 71013 h 98758"/>
                      <a:gd name="connsiteX1" fmla="*/ 7560 w 126958"/>
                      <a:gd name="connsiteY1" fmla="*/ 68649 h 98758"/>
                      <a:gd name="connsiteX2" fmla="*/ 6507 w 126958"/>
                      <a:gd name="connsiteY2" fmla="*/ 64949 h 98758"/>
                      <a:gd name="connsiteX3" fmla="*/ 28222 w 126958"/>
                      <a:gd name="connsiteY3" fmla="*/ 68317 h 98758"/>
                      <a:gd name="connsiteX4" fmla="*/ 25461 w 126958"/>
                      <a:gd name="connsiteY4" fmla="*/ 71005 h 98758"/>
                      <a:gd name="connsiteX5" fmla="*/ 26845 w 126958"/>
                      <a:gd name="connsiteY5" fmla="*/ 69661 h 98758"/>
                      <a:gd name="connsiteX6" fmla="*/ 25477 w 126958"/>
                      <a:gd name="connsiteY6" fmla="*/ 71013 h 98758"/>
                      <a:gd name="connsiteX7" fmla="*/ 78985 w 126958"/>
                      <a:gd name="connsiteY7" fmla="*/ 67839 h 98758"/>
                      <a:gd name="connsiteX8" fmla="*/ 119871 w 126958"/>
                      <a:gd name="connsiteY8" fmla="*/ 98759 h 98758"/>
                      <a:gd name="connsiteX9" fmla="*/ 74394 w 126958"/>
                      <a:gd name="connsiteY9" fmla="*/ 1085 h 98758"/>
                      <a:gd name="connsiteX10" fmla="*/ 233 w 126958"/>
                      <a:gd name="connsiteY10" fmla="*/ 77125 h 98758"/>
                      <a:gd name="connsiteX11" fmla="*/ 32391 w 126958"/>
                      <a:gd name="connsiteY11" fmla="*/ 21423 h 98758"/>
                      <a:gd name="connsiteX12" fmla="*/ 78985 w 126958"/>
                      <a:gd name="connsiteY12" fmla="*/ 67839 h 98758"/>
                      <a:gd name="connsiteX13" fmla="*/ 81649 w 126958"/>
                      <a:gd name="connsiteY13" fmla="*/ 76575 h 98758"/>
                      <a:gd name="connsiteX14" fmla="*/ 59934 w 126958"/>
                      <a:gd name="connsiteY14" fmla="*/ 73223 h 98758"/>
                      <a:gd name="connsiteX15" fmla="*/ 61732 w 126958"/>
                      <a:gd name="connsiteY15" fmla="*/ 76623 h 98758"/>
                      <a:gd name="connsiteX16" fmla="*/ 79519 w 126958"/>
                      <a:gd name="connsiteY16" fmla="*/ 79789 h 98758"/>
                      <a:gd name="connsiteX17" fmla="*/ 81649 w 126958"/>
                      <a:gd name="connsiteY17" fmla="*/ 76575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958" h="98758">
                        <a:moveTo>
                          <a:pt x="25477" y="71013"/>
                        </a:moveTo>
                        <a:cubicBezTo>
                          <a:pt x="25234" y="70778"/>
                          <a:pt x="19502" y="65272"/>
                          <a:pt x="7560" y="68649"/>
                        </a:cubicBezTo>
                        <a:lnTo>
                          <a:pt x="6507" y="64949"/>
                        </a:lnTo>
                        <a:cubicBezTo>
                          <a:pt x="20757" y="60901"/>
                          <a:pt x="27930" y="68009"/>
                          <a:pt x="28222" y="68317"/>
                        </a:cubicBezTo>
                        <a:lnTo>
                          <a:pt x="25461" y="71005"/>
                        </a:lnTo>
                        <a:lnTo>
                          <a:pt x="26845" y="69661"/>
                        </a:lnTo>
                        <a:lnTo>
                          <a:pt x="25477" y="71013"/>
                        </a:lnTo>
                        <a:close/>
                        <a:moveTo>
                          <a:pt x="78985" y="67839"/>
                        </a:moveTo>
                        <a:cubicBezTo>
                          <a:pt x="92692" y="75158"/>
                          <a:pt x="111079" y="74065"/>
                          <a:pt x="119871" y="98759"/>
                        </a:cubicBezTo>
                        <a:cubicBezTo>
                          <a:pt x="135003" y="58545"/>
                          <a:pt x="128558" y="8761"/>
                          <a:pt x="74394" y="1085"/>
                        </a:cubicBezTo>
                        <a:cubicBezTo>
                          <a:pt x="20231" y="-6590"/>
                          <a:pt x="-2593" y="27244"/>
                          <a:pt x="233" y="77125"/>
                        </a:cubicBezTo>
                        <a:cubicBezTo>
                          <a:pt x="1941" y="47849"/>
                          <a:pt x="19963" y="18347"/>
                          <a:pt x="32391" y="21423"/>
                        </a:cubicBezTo>
                        <a:cubicBezTo>
                          <a:pt x="51855" y="23722"/>
                          <a:pt x="41151" y="47647"/>
                          <a:pt x="78985" y="67839"/>
                        </a:cubicBezTo>
                        <a:close/>
                        <a:moveTo>
                          <a:pt x="81649" y="76575"/>
                        </a:moveTo>
                        <a:cubicBezTo>
                          <a:pt x="69277" y="68398"/>
                          <a:pt x="60307" y="73013"/>
                          <a:pt x="59934" y="73223"/>
                        </a:cubicBezTo>
                        <a:lnTo>
                          <a:pt x="61732" y="76623"/>
                        </a:lnTo>
                        <a:cubicBezTo>
                          <a:pt x="62032" y="76470"/>
                          <a:pt x="69164" y="72940"/>
                          <a:pt x="79519" y="79789"/>
                        </a:cubicBezTo>
                        <a:lnTo>
                          <a:pt x="81649" y="76575"/>
                        </a:lnTo>
                        <a:close/>
                      </a:path>
                    </a:pathLst>
                  </a:custGeom>
                  <a:solidFill>
                    <a:srgbClr val="303B39"/>
                  </a:solidFill>
                  <a:ln w="8096"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3EBC07D2-7F9F-C2E1-8CE9-F01F0317C140}"/>
                      </a:ext>
                    </a:extLst>
                  </p:cNvPr>
                  <p:cNvSpPr/>
                  <p:nvPr/>
                </p:nvSpPr>
                <p:spPr>
                  <a:xfrm rot="2700000">
                    <a:off x="6507252" y="2545224"/>
                    <a:ext cx="49720" cy="98860"/>
                  </a:xfrm>
                  <a:custGeom>
                    <a:avLst/>
                    <a:gdLst>
                      <a:gd name="connsiteX0" fmla="*/ 42576 w 49720"/>
                      <a:gd name="connsiteY0" fmla="*/ 0 h 98860"/>
                      <a:gd name="connsiteX1" fmla="*/ 49721 w 49720"/>
                      <a:gd name="connsiteY1" fmla="*/ 7145 h 98860"/>
                      <a:gd name="connsiteX2" fmla="*/ 49721 w 49720"/>
                      <a:gd name="connsiteY2" fmla="*/ 91715 h 98860"/>
                      <a:gd name="connsiteX3" fmla="*/ 42576 w 49720"/>
                      <a:gd name="connsiteY3" fmla="*/ 98860 h 98860"/>
                      <a:gd name="connsiteX4" fmla="*/ 7145 w 49720"/>
                      <a:gd name="connsiteY4" fmla="*/ 98860 h 98860"/>
                      <a:gd name="connsiteX5" fmla="*/ 0 w 49720"/>
                      <a:gd name="connsiteY5" fmla="*/ 91715 h 98860"/>
                      <a:gd name="connsiteX6" fmla="*/ 0 w 49720"/>
                      <a:gd name="connsiteY6" fmla="*/ 7145 h 98860"/>
                      <a:gd name="connsiteX7" fmla="*/ 7145 w 49720"/>
                      <a:gd name="connsiteY7" fmla="*/ 0 h 9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20" h="98860">
                        <a:moveTo>
                          <a:pt x="42576" y="0"/>
                        </a:moveTo>
                        <a:cubicBezTo>
                          <a:pt x="46522" y="0"/>
                          <a:pt x="49721" y="3199"/>
                          <a:pt x="49721" y="7145"/>
                        </a:cubicBezTo>
                        <a:lnTo>
                          <a:pt x="49721" y="91715"/>
                        </a:lnTo>
                        <a:cubicBezTo>
                          <a:pt x="49721" y="95661"/>
                          <a:pt x="46522" y="98860"/>
                          <a:pt x="42576" y="98860"/>
                        </a:cubicBezTo>
                        <a:lnTo>
                          <a:pt x="7145" y="98860"/>
                        </a:lnTo>
                        <a:cubicBezTo>
                          <a:pt x="3199" y="98860"/>
                          <a:pt x="0" y="95661"/>
                          <a:pt x="0" y="91715"/>
                        </a:cubicBezTo>
                        <a:lnTo>
                          <a:pt x="0" y="7145"/>
                        </a:lnTo>
                        <a:cubicBezTo>
                          <a:pt x="0" y="3199"/>
                          <a:pt x="3199" y="0"/>
                          <a:pt x="7145" y="0"/>
                        </a:cubicBezTo>
                        <a:close/>
                      </a:path>
                    </a:pathLst>
                  </a:custGeom>
                  <a:solidFill>
                    <a:srgbClr val="A1ADAA"/>
                  </a:solidFill>
                  <a:ln w="8096"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B754C32C-459C-7EF6-0A32-B2D9745BCF1F}"/>
                      </a:ext>
                    </a:extLst>
                  </p:cNvPr>
                  <p:cNvSpPr/>
                  <p:nvPr/>
                </p:nvSpPr>
                <p:spPr>
                  <a:xfrm rot="2700000">
                    <a:off x="6543237" y="2553356"/>
                    <a:ext cx="12866" cy="13384"/>
                  </a:xfrm>
                  <a:custGeom>
                    <a:avLst/>
                    <a:gdLst>
                      <a:gd name="connsiteX0" fmla="*/ 11391 w 12866"/>
                      <a:gd name="connsiteY0" fmla="*/ 0 h 13384"/>
                      <a:gd name="connsiteX1" fmla="*/ 12866 w 12866"/>
                      <a:gd name="connsiteY1" fmla="*/ 1476 h 13384"/>
                      <a:gd name="connsiteX2" fmla="*/ 12866 w 12866"/>
                      <a:gd name="connsiteY2" fmla="*/ 11909 h 13384"/>
                      <a:gd name="connsiteX3" fmla="*/ 11391 w 12866"/>
                      <a:gd name="connsiteY3" fmla="*/ 13385 h 13384"/>
                      <a:gd name="connsiteX4" fmla="*/ 1475 w 12866"/>
                      <a:gd name="connsiteY4" fmla="*/ 13385 h 13384"/>
                      <a:gd name="connsiteX5" fmla="*/ 0 w 12866"/>
                      <a:gd name="connsiteY5" fmla="*/ 11909 h 13384"/>
                      <a:gd name="connsiteX6" fmla="*/ 0 w 12866"/>
                      <a:gd name="connsiteY6" fmla="*/ 1476 h 13384"/>
                      <a:gd name="connsiteX7" fmla="*/ 1475 w 12866"/>
                      <a:gd name="connsiteY7" fmla="*/ 0 h 1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66" h="13384">
                        <a:moveTo>
                          <a:pt x="11391" y="0"/>
                        </a:moveTo>
                        <a:cubicBezTo>
                          <a:pt x="12206" y="0"/>
                          <a:pt x="12866" y="661"/>
                          <a:pt x="12866" y="1476"/>
                        </a:cubicBezTo>
                        <a:lnTo>
                          <a:pt x="12866" y="11909"/>
                        </a:lnTo>
                        <a:cubicBezTo>
                          <a:pt x="12866" y="12724"/>
                          <a:pt x="12206" y="13385"/>
                          <a:pt x="11391" y="13385"/>
                        </a:cubicBezTo>
                        <a:lnTo>
                          <a:pt x="1475" y="13385"/>
                        </a:lnTo>
                        <a:cubicBezTo>
                          <a:pt x="661" y="13385"/>
                          <a:pt x="0" y="12724"/>
                          <a:pt x="0" y="11909"/>
                        </a:cubicBezTo>
                        <a:lnTo>
                          <a:pt x="0" y="1476"/>
                        </a:lnTo>
                        <a:cubicBezTo>
                          <a:pt x="0" y="661"/>
                          <a:pt x="661" y="0"/>
                          <a:pt x="1475" y="0"/>
                        </a:cubicBezTo>
                        <a:close/>
                      </a:path>
                    </a:pathLst>
                  </a:custGeom>
                  <a:solidFill>
                    <a:srgbClr val="80928E"/>
                  </a:solidFill>
                  <a:ln w="8096"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871591BE-D5D4-8395-FA28-169A88C6A51D}"/>
                      </a:ext>
                    </a:extLst>
                  </p:cNvPr>
                  <p:cNvSpPr/>
                  <p:nvPr/>
                </p:nvSpPr>
                <p:spPr>
                  <a:xfrm>
                    <a:off x="6496347" y="2560255"/>
                    <a:ext cx="148575" cy="351782"/>
                  </a:xfrm>
                  <a:custGeom>
                    <a:avLst/>
                    <a:gdLst>
                      <a:gd name="connsiteX0" fmla="*/ 125715 w 148575"/>
                      <a:gd name="connsiteY0" fmla="*/ 332027 h 351782"/>
                      <a:gd name="connsiteX1" fmla="*/ 124177 w 148575"/>
                      <a:gd name="connsiteY1" fmla="*/ 332756 h 351782"/>
                      <a:gd name="connsiteX2" fmla="*/ 103936 w 148575"/>
                      <a:gd name="connsiteY2" fmla="*/ 340933 h 351782"/>
                      <a:gd name="connsiteX3" fmla="*/ 102074 w 148575"/>
                      <a:gd name="connsiteY3" fmla="*/ 341581 h 351782"/>
                      <a:gd name="connsiteX4" fmla="*/ 100212 w 148575"/>
                      <a:gd name="connsiteY4" fmla="*/ 342229 h 351782"/>
                      <a:gd name="connsiteX5" fmla="*/ 65560 w 148575"/>
                      <a:gd name="connsiteY5" fmla="*/ 351782 h 351782"/>
                      <a:gd name="connsiteX6" fmla="*/ 27588 w 148575"/>
                      <a:gd name="connsiteY6" fmla="*/ 133993 h 351782"/>
                      <a:gd name="connsiteX7" fmla="*/ 27588 w 148575"/>
                      <a:gd name="connsiteY7" fmla="*/ 133912 h 351782"/>
                      <a:gd name="connsiteX8" fmla="*/ 27507 w 148575"/>
                      <a:gd name="connsiteY8" fmla="*/ 125897 h 351782"/>
                      <a:gd name="connsiteX9" fmla="*/ 27426 w 148575"/>
                      <a:gd name="connsiteY9" fmla="*/ 117800 h 351782"/>
                      <a:gd name="connsiteX10" fmla="*/ 27426 w 148575"/>
                      <a:gd name="connsiteY10" fmla="*/ 114157 h 351782"/>
                      <a:gd name="connsiteX11" fmla="*/ 27507 w 148575"/>
                      <a:gd name="connsiteY11" fmla="*/ 105089 h 351782"/>
                      <a:gd name="connsiteX12" fmla="*/ 22164 w 148575"/>
                      <a:gd name="connsiteY12" fmla="*/ 101203 h 351782"/>
                      <a:gd name="connsiteX13" fmla="*/ 16497 w 148575"/>
                      <a:gd name="connsiteY13" fmla="*/ 78210 h 351782"/>
                      <a:gd name="connsiteX14" fmla="*/ 14473 w 148575"/>
                      <a:gd name="connsiteY14" fmla="*/ 60317 h 351782"/>
                      <a:gd name="connsiteX15" fmla="*/ 10181 w 148575"/>
                      <a:gd name="connsiteY15" fmla="*/ 45744 h 351782"/>
                      <a:gd name="connsiteX16" fmla="*/ 2976 w 148575"/>
                      <a:gd name="connsiteY16" fmla="*/ 37729 h 351782"/>
                      <a:gd name="connsiteX17" fmla="*/ 385 w 148575"/>
                      <a:gd name="connsiteY17" fmla="*/ 25665 h 351782"/>
                      <a:gd name="connsiteX18" fmla="*/ 1842 w 148575"/>
                      <a:gd name="connsiteY18" fmla="*/ 25989 h 351782"/>
                      <a:gd name="connsiteX19" fmla="*/ 547 w 148575"/>
                      <a:gd name="connsiteY19" fmla="*/ 18136 h 351782"/>
                      <a:gd name="connsiteX20" fmla="*/ 20302 w 148575"/>
                      <a:gd name="connsiteY20" fmla="*/ 28013 h 351782"/>
                      <a:gd name="connsiteX21" fmla="*/ 5810 w 148575"/>
                      <a:gd name="connsiteY21" fmla="*/ 15059 h 351782"/>
                      <a:gd name="connsiteX22" fmla="*/ 3138 w 148575"/>
                      <a:gd name="connsiteY22" fmla="*/ 3724 h 351782"/>
                      <a:gd name="connsiteX23" fmla="*/ 35037 w 148575"/>
                      <a:gd name="connsiteY23" fmla="*/ 23803 h 351782"/>
                      <a:gd name="connsiteX24" fmla="*/ 45076 w 148575"/>
                      <a:gd name="connsiteY24" fmla="*/ 31575 h 351782"/>
                      <a:gd name="connsiteX25" fmla="*/ 35685 w 148575"/>
                      <a:gd name="connsiteY25" fmla="*/ 19998 h 351782"/>
                      <a:gd name="connsiteX26" fmla="*/ 24998 w 148575"/>
                      <a:gd name="connsiteY26" fmla="*/ 12225 h 351782"/>
                      <a:gd name="connsiteX27" fmla="*/ 20545 w 148575"/>
                      <a:gd name="connsiteY27" fmla="*/ 0 h 351782"/>
                      <a:gd name="connsiteX28" fmla="*/ 48801 w 148575"/>
                      <a:gd name="connsiteY28" fmla="*/ 16840 h 351782"/>
                      <a:gd name="connsiteX29" fmla="*/ 63697 w 148575"/>
                      <a:gd name="connsiteY29" fmla="*/ 42586 h 351782"/>
                      <a:gd name="connsiteX30" fmla="*/ 52201 w 148575"/>
                      <a:gd name="connsiteY30" fmla="*/ 81772 h 351782"/>
                      <a:gd name="connsiteX31" fmla="*/ 52201 w 148575"/>
                      <a:gd name="connsiteY31" fmla="*/ 81853 h 351782"/>
                      <a:gd name="connsiteX32" fmla="*/ 63131 w 148575"/>
                      <a:gd name="connsiteY32" fmla="*/ 119663 h 351782"/>
                      <a:gd name="connsiteX33" fmla="*/ 63778 w 148575"/>
                      <a:gd name="connsiteY33" fmla="*/ 121768 h 351782"/>
                      <a:gd name="connsiteX34" fmla="*/ 64345 w 148575"/>
                      <a:gd name="connsiteY34" fmla="*/ 123792 h 351782"/>
                      <a:gd name="connsiteX35" fmla="*/ 66207 w 148575"/>
                      <a:gd name="connsiteY35" fmla="*/ 130107 h 351782"/>
                      <a:gd name="connsiteX36" fmla="*/ 82481 w 148575"/>
                      <a:gd name="connsiteY36" fmla="*/ 186457 h 351782"/>
                      <a:gd name="connsiteX37" fmla="*/ 124662 w 148575"/>
                      <a:gd name="connsiteY37" fmla="*/ 154800 h 351782"/>
                      <a:gd name="connsiteX38" fmla="*/ 128953 w 148575"/>
                      <a:gd name="connsiteY38" fmla="*/ 156258 h 351782"/>
                      <a:gd name="connsiteX39" fmla="*/ 129034 w 148575"/>
                      <a:gd name="connsiteY39" fmla="*/ 156258 h 351782"/>
                      <a:gd name="connsiteX40" fmla="*/ 134297 w 148575"/>
                      <a:gd name="connsiteY40" fmla="*/ 159334 h 351782"/>
                      <a:gd name="connsiteX41" fmla="*/ 134783 w 148575"/>
                      <a:gd name="connsiteY41" fmla="*/ 159658 h 351782"/>
                      <a:gd name="connsiteX42" fmla="*/ 125715 w 148575"/>
                      <a:gd name="connsiteY42" fmla="*/ 332027 h 35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8575" h="351782">
                        <a:moveTo>
                          <a:pt x="125715" y="332027"/>
                        </a:moveTo>
                        <a:cubicBezTo>
                          <a:pt x="125229" y="332270"/>
                          <a:pt x="124662" y="332513"/>
                          <a:pt x="124177" y="332756"/>
                        </a:cubicBezTo>
                        <a:cubicBezTo>
                          <a:pt x="117538" y="335752"/>
                          <a:pt x="110818" y="338423"/>
                          <a:pt x="103936" y="340933"/>
                        </a:cubicBezTo>
                        <a:cubicBezTo>
                          <a:pt x="103369" y="341176"/>
                          <a:pt x="102721" y="341338"/>
                          <a:pt x="102074" y="341581"/>
                        </a:cubicBezTo>
                        <a:cubicBezTo>
                          <a:pt x="101426" y="341824"/>
                          <a:pt x="100859" y="342067"/>
                          <a:pt x="100212" y="342229"/>
                        </a:cubicBezTo>
                        <a:cubicBezTo>
                          <a:pt x="88958" y="346115"/>
                          <a:pt x="77380" y="349272"/>
                          <a:pt x="65560" y="351782"/>
                        </a:cubicBezTo>
                        <a:cubicBezTo>
                          <a:pt x="34875" y="289765"/>
                          <a:pt x="28641" y="188804"/>
                          <a:pt x="27588" y="133993"/>
                        </a:cubicBezTo>
                        <a:lnTo>
                          <a:pt x="27588" y="133912"/>
                        </a:lnTo>
                        <a:cubicBezTo>
                          <a:pt x="27507" y="131078"/>
                          <a:pt x="27507" y="128407"/>
                          <a:pt x="27507" y="125897"/>
                        </a:cubicBezTo>
                        <a:cubicBezTo>
                          <a:pt x="27426" y="122982"/>
                          <a:pt x="27426" y="120310"/>
                          <a:pt x="27426" y="117800"/>
                        </a:cubicBezTo>
                        <a:lnTo>
                          <a:pt x="27426" y="114157"/>
                        </a:lnTo>
                        <a:cubicBezTo>
                          <a:pt x="27426" y="110676"/>
                          <a:pt x="27426" y="107680"/>
                          <a:pt x="27507" y="105089"/>
                        </a:cubicBezTo>
                        <a:cubicBezTo>
                          <a:pt x="25645" y="103956"/>
                          <a:pt x="23378" y="102499"/>
                          <a:pt x="22164" y="101203"/>
                        </a:cubicBezTo>
                        <a:cubicBezTo>
                          <a:pt x="19978" y="98855"/>
                          <a:pt x="16658" y="82987"/>
                          <a:pt x="16497" y="78210"/>
                        </a:cubicBezTo>
                        <a:cubicBezTo>
                          <a:pt x="16335" y="73514"/>
                          <a:pt x="15282" y="62341"/>
                          <a:pt x="14473" y="60317"/>
                        </a:cubicBezTo>
                        <a:cubicBezTo>
                          <a:pt x="13582" y="58293"/>
                          <a:pt x="10181" y="45744"/>
                          <a:pt x="10181" y="45744"/>
                        </a:cubicBezTo>
                        <a:cubicBezTo>
                          <a:pt x="10181" y="45744"/>
                          <a:pt x="6295" y="43477"/>
                          <a:pt x="2976" y="37729"/>
                        </a:cubicBezTo>
                        <a:cubicBezTo>
                          <a:pt x="-344" y="31899"/>
                          <a:pt x="385" y="25665"/>
                          <a:pt x="385" y="25665"/>
                        </a:cubicBezTo>
                        <a:lnTo>
                          <a:pt x="1842" y="25989"/>
                        </a:lnTo>
                        <a:cubicBezTo>
                          <a:pt x="-20" y="23479"/>
                          <a:pt x="-506" y="19593"/>
                          <a:pt x="547" y="18136"/>
                        </a:cubicBezTo>
                        <a:cubicBezTo>
                          <a:pt x="2490" y="19026"/>
                          <a:pt x="18278" y="27041"/>
                          <a:pt x="20302" y="28013"/>
                        </a:cubicBezTo>
                        <a:cubicBezTo>
                          <a:pt x="19088" y="26961"/>
                          <a:pt x="8724" y="18621"/>
                          <a:pt x="5810" y="15059"/>
                        </a:cubicBezTo>
                        <a:cubicBezTo>
                          <a:pt x="2733" y="11335"/>
                          <a:pt x="2004" y="2348"/>
                          <a:pt x="3138" y="3724"/>
                        </a:cubicBezTo>
                        <a:cubicBezTo>
                          <a:pt x="4271" y="5020"/>
                          <a:pt x="35037" y="23803"/>
                          <a:pt x="35037" y="23803"/>
                        </a:cubicBezTo>
                        <a:lnTo>
                          <a:pt x="45076" y="31575"/>
                        </a:lnTo>
                        <a:lnTo>
                          <a:pt x="35685" y="19998"/>
                        </a:lnTo>
                        <a:cubicBezTo>
                          <a:pt x="35685" y="19998"/>
                          <a:pt x="27022" y="14897"/>
                          <a:pt x="24998" y="12225"/>
                        </a:cubicBezTo>
                        <a:cubicBezTo>
                          <a:pt x="22974" y="9473"/>
                          <a:pt x="20545" y="0"/>
                          <a:pt x="20545" y="0"/>
                        </a:cubicBezTo>
                        <a:lnTo>
                          <a:pt x="48801" y="16840"/>
                        </a:lnTo>
                        <a:cubicBezTo>
                          <a:pt x="48801" y="16840"/>
                          <a:pt x="63536" y="40886"/>
                          <a:pt x="63697" y="42586"/>
                        </a:cubicBezTo>
                        <a:cubicBezTo>
                          <a:pt x="63697" y="44367"/>
                          <a:pt x="55035" y="70275"/>
                          <a:pt x="52201" y="81772"/>
                        </a:cubicBezTo>
                        <a:lnTo>
                          <a:pt x="52201" y="81853"/>
                        </a:lnTo>
                        <a:cubicBezTo>
                          <a:pt x="53982" y="88006"/>
                          <a:pt x="57868" y="101608"/>
                          <a:pt x="63131" y="119663"/>
                        </a:cubicBezTo>
                        <a:cubicBezTo>
                          <a:pt x="63293" y="120310"/>
                          <a:pt x="63536" y="121039"/>
                          <a:pt x="63778" y="121768"/>
                        </a:cubicBezTo>
                        <a:cubicBezTo>
                          <a:pt x="63941" y="122415"/>
                          <a:pt x="64103" y="123144"/>
                          <a:pt x="64345" y="123792"/>
                        </a:cubicBezTo>
                        <a:cubicBezTo>
                          <a:pt x="64912" y="125816"/>
                          <a:pt x="65560" y="127921"/>
                          <a:pt x="66207" y="130107"/>
                        </a:cubicBezTo>
                        <a:cubicBezTo>
                          <a:pt x="70984" y="146785"/>
                          <a:pt x="76652" y="166297"/>
                          <a:pt x="82481" y="186457"/>
                        </a:cubicBezTo>
                        <a:cubicBezTo>
                          <a:pt x="89930" y="167592"/>
                          <a:pt x="107255" y="150671"/>
                          <a:pt x="124662" y="154800"/>
                        </a:cubicBezTo>
                        <a:cubicBezTo>
                          <a:pt x="126120" y="155124"/>
                          <a:pt x="127496" y="155610"/>
                          <a:pt x="128953" y="156258"/>
                        </a:cubicBezTo>
                        <a:lnTo>
                          <a:pt x="129034" y="156258"/>
                        </a:lnTo>
                        <a:cubicBezTo>
                          <a:pt x="130816" y="157067"/>
                          <a:pt x="132516" y="158039"/>
                          <a:pt x="134297" y="159334"/>
                        </a:cubicBezTo>
                        <a:cubicBezTo>
                          <a:pt x="134459" y="159415"/>
                          <a:pt x="134621" y="159577"/>
                          <a:pt x="134783" y="159658"/>
                        </a:cubicBezTo>
                        <a:cubicBezTo>
                          <a:pt x="163524" y="181275"/>
                          <a:pt x="140774" y="281426"/>
                          <a:pt x="125715" y="332027"/>
                        </a:cubicBezTo>
                        <a:close/>
                      </a:path>
                    </a:pathLst>
                  </a:custGeom>
                  <a:solidFill>
                    <a:srgbClr val="915F2C"/>
                  </a:solidFill>
                  <a:ln w="8096" cap="flat">
                    <a:noFill/>
                    <a:prstDash val="solid"/>
                    <a:miter/>
                  </a:ln>
                </p:spPr>
                <p:txBody>
                  <a:bodyPr rtlCol="0" anchor="ctr"/>
                  <a:lstStyle/>
                  <a:p>
                    <a:endParaRPr lang="nl-NL"/>
                  </a:p>
                </p:txBody>
              </p:sp>
            </p:grpSp>
          </p:grpSp>
          <p:sp>
            <p:nvSpPr>
              <p:cNvPr id="1808" name="Afgeronde rechthoek 1807">
                <a:extLst>
                  <a:ext uri="{FF2B5EF4-FFF2-40B4-BE49-F238E27FC236}">
                    <a16:creationId xmlns:a16="http://schemas.microsoft.com/office/drawing/2014/main" id="{A8FA87C0-329E-E409-41AF-372A317D1706}"/>
                  </a:ext>
                </a:extLst>
              </p:cNvPr>
              <p:cNvSpPr/>
              <p:nvPr/>
            </p:nvSpPr>
            <p:spPr>
              <a:xfrm>
                <a:off x="6671914" y="4312099"/>
                <a:ext cx="1253914" cy="273701"/>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bg1"/>
                    </a:solidFill>
                  </a:rPr>
                  <a:t>Patiënt</a:t>
                </a:r>
              </a:p>
            </p:txBody>
          </p:sp>
        </p:grpSp>
        <p:grpSp>
          <p:nvGrpSpPr>
            <p:cNvPr id="1839" name="Groep 1838">
              <a:extLst>
                <a:ext uri="{FF2B5EF4-FFF2-40B4-BE49-F238E27FC236}">
                  <a16:creationId xmlns:a16="http://schemas.microsoft.com/office/drawing/2014/main" id="{D72CE6E2-B26C-A64F-7246-6D50E6EDF1D4}"/>
                </a:ext>
              </a:extLst>
            </p:cNvPr>
            <p:cNvGrpSpPr/>
            <p:nvPr/>
          </p:nvGrpSpPr>
          <p:grpSpPr>
            <a:xfrm>
              <a:off x="7315147" y="2094781"/>
              <a:ext cx="1744786" cy="1539835"/>
              <a:chOff x="7365947" y="2099802"/>
              <a:chExt cx="1744786" cy="1539835"/>
            </a:xfrm>
          </p:grpSpPr>
          <p:sp>
            <p:nvSpPr>
              <p:cNvPr id="1812" name="Vrije vorm 1811">
                <a:extLst>
                  <a:ext uri="{FF2B5EF4-FFF2-40B4-BE49-F238E27FC236}">
                    <a16:creationId xmlns:a16="http://schemas.microsoft.com/office/drawing/2014/main" id="{465E2088-E219-1144-C9D4-9F68A4C906B3}"/>
                  </a:ext>
                </a:extLst>
              </p:cNvPr>
              <p:cNvSpPr/>
              <p:nvPr/>
            </p:nvSpPr>
            <p:spPr>
              <a:xfrm rot="5400000">
                <a:off x="7468422" y="1997327"/>
                <a:ext cx="1539835" cy="1744786"/>
              </a:xfrm>
              <a:custGeom>
                <a:avLst/>
                <a:gdLst>
                  <a:gd name="connsiteX0" fmla="*/ 0 w 1539835"/>
                  <a:gd name="connsiteY0" fmla="*/ 108344 h 1744786"/>
                  <a:gd name="connsiteX1" fmla="*/ 0 w 1539835"/>
                  <a:gd name="connsiteY1" fmla="*/ 1636443 h 1744786"/>
                  <a:gd name="connsiteX2" fmla="*/ 108343 w 1539835"/>
                  <a:gd name="connsiteY2" fmla="*/ 1744786 h 1744786"/>
                  <a:gd name="connsiteX3" fmla="*/ 197821 w 1539835"/>
                  <a:gd name="connsiteY3" fmla="*/ 1744786 h 1744786"/>
                  <a:gd name="connsiteX4" fmla="*/ 197821 w 1539835"/>
                  <a:gd name="connsiteY4" fmla="*/ 1744786 h 1744786"/>
                  <a:gd name="connsiteX5" fmla="*/ 837168 w 1539835"/>
                  <a:gd name="connsiteY5" fmla="*/ 1744784 h 1744786"/>
                  <a:gd name="connsiteX6" fmla="*/ 945511 w 1539835"/>
                  <a:gd name="connsiteY6" fmla="*/ 1636441 h 1744786"/>
                  <a:gd name="connsiteX7" fmla="*/ 945511 w 1539835"/>
                  <a:gd name="connsiteY7" fmla="*/ 1269386 h 1744786"/>
                  <a:gd name="connsiteX8" fmla="*/ 1539835 w 1539835"/>
                  <a:gd name="connsiteY8" fmla="*/ 1272669 h 1744786"/>
                  <a:gd name="connsiteX9" fmla="*/ 945639 w 1539835"/>
                  <a:gd name="connsiteY9" fmla="*/ 454000 h 1744786"/>
                  <a:gd name="connsiteX10" fmla="*/ 945510 w 1539835"/>
                  <a:gd name="connsiteY10" fmla="*/ 108344 h 1744786"/>
                  <a:gd name="connsiteX11" fmla="*/ 837167 w 1539835"/>
                  <a:gd name="connsiteY11" fmla="*/ 0 h 1744786"/>
                  <a:gd name="connsiteX12" fmla="*/ 194734 w 1539835"/>
                  <a:gd name="connsiteY12" fmla="*/ 0 h 1744786"/>
                  <a:gd name="connsiteX13" fmla="*/ 194734 w 1539835"/>
                  <a:gd name="connsiteY13" fmla="*/ 1 h 1744786"/>
                  <a:gd name="connsiteX14" fmla="*/ 108343 w 1539835"/>
                  <a:gd name="connsiteY14" fmla="*/ 1 h 1744786"/>
                  <a:gd name="connsiteX15" fmla="*/ 0 w 1539835"/>
                  <a:gd name="connsiteY15" fmla="*/ 108344 h 174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9835" h="1744786">
                    <a:moveTo>
                      <a:pt x="0" y="108344"/>
                    </a:moveTo>
                    <a:lnTo>
                      <a:pt x="0" y="1636443"/>
                    </a:lnTo>
                    <a:cubicBezTo>
                      <a:pt x="0" y="1696279"/>
                      <a:pt x="48507" y="1744786"/>
                      <a:pt x="108343" y="1744786"/>
                    </a:cubicBezTo>
                    <a:lnTo>
                      <a:pt x="197821" y="1744786"/>
                    </a:lnTo>
                    <a:lnTo>
                      <a:pt x="197821" y="1744786"/>
                    </a:lnTo>
                    <a:lnTo>
                      <a:pt x="837168" y="1744784"/>
                    </a:lnTo>
                    <a:cubicBezTo>
                      <a:pt x="897004" y="1744784"/>
                      <a:pt x="945511" y="1696277"/>
                      <a:pt x="945511" y="1636441"/>
                    </a:cubicBezTo>
                    <a:lnTo>
                      <a:pt x="945511" y="1269386"/>
                    </a:lnTo>
                    <a:lnTo>
                      <a:pt x="1539835" y="1272669"/>
                    </a:lnTo>
                    <a:lnTo>
                      <a:pt x="945639" y="454000"/>
                    </a:lnTo>
                    <a:lnTo>
                      <a:pt x="945510" y="108344"/>
                    </a:lnTo>
                    <a:cubicBezTo>
                      <a:pt x="945510" y="48508"/>
                      <a:pt x="897003" y="0"/>
                      <a:pt x="837167" y="0"/>
                    </a:cubicBezTo>
                    <a:lnTo>
                      <a:pt x="194734" y="0"/>
                    </a:lnTo>
                    <a:lnTo>
                      <a:pt x="194734" y="1"/>
                    </a:lnTo>
                    <a:lnTo>
                      <a:pt x="108343" y="1"/>
                    </a:lnTo>
                    <a:cubicBezTo>
                      <a:pt x="48507" y="1"/>
                      <a:pt x="0" y="48508"/>
                      <a:pt x="0" y="108344"/>
                    </a:cubicBezTo>
                    <a:close/>
                  </a:path>
                </a:pathLst>
              </a:cu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nvGrpSpPr>
              <p:cNvPr id="25" name="Graphic 2">
                <a:extLst>
                  <a:ext uri="{FF2B5EF4-FFF2-40B4-BE49-F238E27FC236}">
                    <a16:creationId xmlns:a16="http://schemas.microsoft.com/office/drawing/2014/main" id="{5272B1A2-431F-F94A-F04C-FFDB9888EFC8}"/>
                  </a:ext>
                </a:extLst>
              </p:cNvPr>
              <p:cNvGrpSpPr/>
              <p:nvPr/>
            </p:nvGrpSpPr>
            <p:grpSpPr>
              <a:xfrm flipH="1">
                <a:off x="7541681" y="2276823"/>
                <a:ext cx="617976" cy="541265"/>
                <a:chOff x="3386859" y="2310486"/>
                <a:chExt cx="909166" cy="909168"/>
              </a:xfrm>
            </p:grpSpPr>
            <p:sp>
              <p:nvSpPr>
                <p:cNvPr id="1794" name="Vrije vorm 1793">
                  <a:extLst>
                    <a:ext uri="{FF2B5EF4-FFF2-40B4-BE49-F238E27FC236}">
                      <a16:creationId xmlns:a16="http://schemas.microsoft.com/office/drawing/2014/main" id="{AFF3E601-922F-71EB-8E61-FB3EC4602EE0}"/>
                    </a:ext>
                  </a:extLst>
                </p:cNvPr>
                <p:cNvSpPr/>
                <p:nvPr/>
              </p:nvSpPr>
              <p:spPr>
                <a:xfrm>
                  <a:off x="3386859" y="2310486"/>
                  <a:ext cx="909166" cy="909168"/>
                </a:xfrm>
                <a:custGeom>
                  <a:avLst/>
                  <a:gdLst>
                    <a:gd name="connsiteX0" fmla="*/ 814462 w 909166"/>
                    <a:gd name="connsiteY0" fmla="*/ 909169 h 909168"/>
                    <a:gd name="connsiteX1" fmla="*/ 909167 w 909166"/>
                    <a:gd name="connsiteY1" fmla="*/ 814464 h 909168"/>
                    <a:gd name="connsiteX2" fmla="*/ 909167 w 909166"/>
                    <a:gd name="connsiteY2" fmla="*/ 94705 h 909168"/>
                    <a:gd name="connsiteX3" fmla="*/ 881429 w 909166"/>
                    <a:gd name="connsiteY3" fmla="*/ 27736 h 909168"/>
                    <a:gd name="connsiteX4" fmla="*/ 814462 w 909166"/>
                    <a:gd name="connsiteY4" fmla="*/ 0 h 909168"/>
                    <a:gd name="connsiteX5" fmla="*/ 94705 w 909166"/>
                    <a:gd name="connsiteY5" fmla="*/ 0 h 909168"/>
                    <a:gd name="connsiteX6" fmla="*/ 0 w 909166"/>
                    <a:gd name="connsiteY6" fmla="*/ 94705 h 909168"/>
                    <a:gd name="connsiteX7" fmla="*/ 0 w 909166"/>
                    <a:gd name="connsiteY7" fmla="*/ 814464 h 909168"/>
                    <a:gd name="connsiteX8" fmla="*/ 27739 w 909166"/>
                    <a:gd name="connsiteY8" fmla="*/ 881429 h 909168"/>
                    <a:gd name="connsiteX9" fmla="*/ 94705 w 909166"/>
                    <a:gd name="connsiteY9" fmla="*/ 909169 h 909168"/>
                    <a:gd name="connsiteX10" fmla="*/ 814462 w 909166"/>
                    <a:gd name="connsiteY10" fmla="*/ 909169 h 90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66" h="909168">
                      <a:moveTo>
                        <a:pt x="814462" y="909169"/>
                      </a:moveTo>
                      <a:cubicBezTo>
                        <a:pt x="866765" y="909169"/>
                        <a:pt x="909166" y="866765"/>
                        <a:pt x="909167" y="814464"/>
                      </a:cubicBezTo>
                      <a:cubicBezTo>
                        <a:pt x="909167" y="814464"/>
                        <a:pt x="909167" y="94705"/>
                        <a:pt x="909167" y="94705"/>
                      </a:cubicBezTo>
                      <a:cubicBezTo>
                        <a:pt x="909167" y="68550"/>
                        <a:pt x="898567" y="44874"/>
                        <a:pt x="881429" y="27736"/>
                      </a:cubicBezTo>
                      <a:cubicBezTo>
                        <a:pt x="864291" y="10599"/>
                        <a:pt x="840614" y="0"/>
                        <a:pt x="814462" y="0"/>
                      </a:cubicBezTo>
                      <a:lnTo>
                        <a:pt x="94705" y="0"/>
                      </a:lnTo>
                      <a:cubicBezTo>
                        <a:pt x="42399" y="0"/>
                        <a:pt x="0" y="42397"/>
                        <a:pt x="0" y="94705"/>
                      </a:cubicBezTo>
                      <a:cubicBezTo>
                        <a:pt x="0" y="94705"/>
                        <a:pt x="0" y="814464"/>
                        <a:pt x="0" y="814464"/>
                      </a:cubicBezTo>
                      <a:cubicBezTo>
                        <a:pt x="0" y="840614"/>
                        <a:pt x="10600" y="864290"/>
                        <a:pt x="27739" y="881429"/>
                      </a:cubicBezTo>
                      <a:cubicBezTo>
                        <a:pt x="44877" y="898567"/>
                        <a:pt x="68553" y="909169"/>
                        <a:pt x="94705" y="909169"/>
                      </a:cubicBezTo>
                      <a:lnTo>
                        <a:pt x="814462" y="909169"/>
                      </a:lnTo>
                      <a:close/>
                    </a:path>
                  </a:pathLst>
                </a:custGeom>
                <a:solidFill>
                  <a:srgbClr val="86C2EB"/>
                </a:solidFill>
                <a:ln w="8096" cap="flat">
                  <a:noFill/>
                  <a:prstDash val="solid"/>
                  <a:miter/>
                </a:ln>
              </p:spPr>
              <p:txBody>
                <a:bodyPr rtlCol="0" anchor="ctr"/>
                <a:lstStyle/>
                <a:p>
                  <a:endParaRPr lang="nl-NL"/>
                </a:p>
              </p:txBody>
            </p:sp>
            <p:sp>
              <p:nvSpPr>
                <p:cNvPr id="1795" name="Vrije vorm 1794">
                  <a:extLst>
                    <a:ext uri="{FF2B5EF4-FFF2-40B4-BE49-F238E27FC236}">
                      <a16:creationId xmlns:a16="http://schemas.microsoft.com/office/drawing/2014/main" id="{F671FE78-A390-6087-95E1-9F58F8A40C1E}"/>
                    </a:ext>
                  </a:extLst>
                </p:cNvPr>
                <p:cNvSpPr/>
                <p:nvPr/>
              </p:nvSpPr>
              <p:spPr>
                <a:xfrm>
                  <a:off x="3469275" y="2400897"/>
                  <a:ext cx="744299" cy="728444"/>
                </a:xfrm>
                <a:custGeom>
                  <a:avLst/>
                  <a:gdLst>
                    <a:gd name="connsiteX0" fmla="*/ 599842 w 744299"/>
                    <a:gd name="connsiteY0" fmla="*/ 308379 h 728444"/>
                    <a:gd name="connsiteX1" fmla="*/ 496634 w 744299"/>
                    <a:gd name="connsiteY1" fmla="*/ 277243 h 728444"/>
                    <a:gd name="connsiteX2" fmla="*/ 712828 w 744299"/>
                    <a:gd name="connsiteY2" fmla="*/ 61122 h 728444"/>
                    <a:gd name="connsiteX3" fmla="*/ 599842 w 744299"/>
                    <a:gd name="connsiteY3" fmla="*/ 308379 h 728444"/>
                    <a:gd name="connsiteX4" fmla="*/ 480679 w 744299"/>
                    <a:gd name="connsiteY4" fmla="*/ 45136 h 728444"/>
                    <a:gd name="connsiteX5" fmla="*/ 466953 w 744299"/>
                    <a:gd name="connsiteY5" fmla="*/ 247559 h 728444"/>
                    <a:gd name="connsiteX6" fmla="*/ 683149 w 744299"/>
                    <a:gd name="connsiteY6" fmla="*/ 31438 h 728444"/>
                    <a:gd name="connsiteX7" fmla="*/ 480679 w 744299"/>
                    <a:gd name="connsiteY7" fmla="*/ 45136 h 728444"/>
                    <a:gd name="connsiteX8" fmla="*/ 270397 w 744299"/>
                    <a:gd name="connsiteY8" fmla="*/ 256228 h 728444"/>
                    <a:gd name="connsiteX9" fmla="*/ 175403 w 744299"/>
                    <a:gd name="connsiteY9" fmla="*/ 307195 h 728444"/>
                    <a:gd name="connsiteX10" fmla="*/ 175451 w 744299"/>
                    <a:gd name="connsiteY10" fmla="*/ 1492 h 728444"/>
                    <a:gd name="connsiteX11" fmla="*/ 270397 w 744299"/>
                    <a:gd name="connsiteY11" fmla="*/ 256228 h 728444"/>
                    <a:gd name="connsiteX12" fmla="*/ 0 w 744299"/>
                    <a:gd name="connsiteY12" fmla="*/ 154354 h 728444"/>
                    <a:gd name="connsiteX13" fmla="*/ 133430 w 744299"/>
                    <a:gd name="connsiteY13" fmla="*/ 307195 h 728444"/>
                    <a:gd name="connsiteX14" fmla="*/ 133475 w 744299"/>
                    <a:gd name="connsiteY14" fmla="*/ 1492 h 728444"/>
                    <a:gd name="connsiteX15" fmla="*/ 0 w 744299"/>
                    <a:gd name="connsiteY15" fmla="*/ 154354 h 728444"/>
                    <a:gd name="connsiteX16" fmla="*/ 705849 w 744299"/>
                    <a:gd name="connsiteY16" fmla="*/ 675887 h 728444"/>
                    <a:gd name="connsiteX17" fmla="*/ 610855 w 744299"/>
                    <a:gd name="connsiteY17" fmla="*/ 726854 h 728444"/>
                    <a:gd name="connsiteX18" fmla="*/ 610901 w 744299"/>
                    <a:gd name="connsiteY18" fmla="*/ 421151 h 728444"/>
                    <a:gd name="connsiteX19" fmla="*/ 705849 w 744299"/>
                    <a:gd name="connsiteY19" fmla="*/ 675887 h 728444"/>
                    <a:gd name="connsiteX20" fmla="*/ 435452 w 744299"/>
                    <a:gd name="connsiteY20" fmla="*/ 574011 h 728444"/>
                    <a:gd name="connsiteX21" fmla="*/ 568880 w 744299"/>
                    <a:gd name="connsiteY21" fmla="*/ 726854 h 728444"/>
                    <a:gd name="connsiteX22" fmla="*/ 568928 w 744299"/>
                    <a:gd name="connsiteY22" fmla="*/ 421151 h 728444"/>
                    <a:gd name="connsiteX23" fmla="*/ 435452 w 744299"/>
                    <a:gd name="connsiteY23" fmla="*/ 574011 h 728444"/>
                    <a:gd name="connsiteX24" fmla="*/ 154453 w 744299"/>
                    <a:gd name="connsiteY24" fmla="*/ 728444 h 728444"/>
                    <a:gd name="connsiteX25" fmla="*/ 307295 w 744299"/>
                    <a:gd name="connsiteY25" fmla="*/ 595011 h 728444"/>
                    <a:gd name="connsiteX26" fmla="*/ 1593 w 744299"/>
                    <a:gd name="connsiteY26" fmla="*/ 594965 h 728444"/>
                    <a:gd name="connsiteX27" fmla="*/ 154453 w 744299"/>
                    <a:gd name="connsiteY27" fmla="*/ 728444 h 728444"/>
                    <a:gd name="connsiteX28" fmla="*/ 154436 w 744299"/>
                    <a:gd name="connsiteY28" fmla="*/ 419562 h 728444"/>
                    <a:gd name="connsiteX29" fmla="*/ 1593 w 744299"/>
                    <a:gd name="connsiteY29" fmla="*/ 552990 h 728444"/>
                    <a:gd name="connsiteX30" fmla="*/ 307295 w 744299"/>
                    <a:gd name="connsiteY30" fmla="*/ 553037 h 728444"/>
                    <a:gd name="connsiteX31" fmla="*/ 154436 w 744299"/>
                    <a:gd name="connsiteY31" fmla="*/ 419562 h 72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4299" h="728444">
                      <a:moveTo>
                        <a:pt x="599842" y="308379"/>
                      </a:moveTo>
                      <a:cubicBezTo>
                        <a:pt x="563700" y="310649"/>
                        <a:pt x="526899" y="300257"/>
                        <a:pt x="496634" y="277243"/>
                      </a:cubicBezTo>
                      <a:cubicBezTo>
                        <a:pt x="550519" y="223376"/>
                        <a:pt x="658956" y="114976"/>
                        <a:pt x="712828" y="61122"/>
                      </a:cubicBezTo>
                      <a:cubicBezTo>
                        <a:pt x="787314" y="158798"/>
                        <a:pt x="721535" y="301181"/>
                        <a:pt x="599842" y="308379"/>
                      </a:cubicBezTo>
                      <a:close/>
                      <a:moveTo>
                        <a:pt x="480679" y="45136"/>
                      </a:moveTo>
                      <a:cubicBezTo>
                        <a:pt x="425877" y="99846"/>
                        <a:pt x="420553" y="186432"/>
                        <a:pt x="466953" y="247559"/>
                      </a:cubicBezTo>
                      <a:cubicBezTo>
                        <a:pt x="520839" y="193691"/>
                        <a:pt x="629277" y="85292"/>
                        <a:pt x="683149" y="31438"/>
                      </a:cubicBezTo>
                      <a:cubicBezTo>
                        <a:pt x="622010" y="-14969"/>
                        <a:pt x="535410" y="-9664"/>
                        <a:pt x="480679" y="45136"/>
                      </a:cubicBezTo>
                      <a:close/>
                      <a:moveTo>
                        <a:pt x="270397" y="256228"/>
                      </a:moveTo>
                      <a:cubicBezTo>
                        <a:pt x="246446" y="283391"/>
                        <a:pt x="213077" y="302066"/>
                        <a:pt x="175403" y="307195"/>
                      </a:cubicBezTo>
                      <a:cubicBezTo>
                        <a:pt x="175415" y="230999"/>
                        <a:pt x="175439" y="77668"/>
                        <a:pt x="175451" y="1492"/>
                      </a:cubicBezTo>
                      <a:cubicBezTo>
                        <a:pt x="297188" y="17891"/>
                        <a:pt x="351350" y="165086"/>
                        <a:pt x="270397" y="256228"/>
                      </a:cubicBezTo>
                      <a:close/>
                      <a:moveTo>
                        <a:pt x="0" y="154354"/>
                      </a:moveTo>
                      <a:cubicBezTo>
                        <a:pt x="-62" y="231795"/>
                        <a:pt x="57394" y="296777"/>
                        <a:pt x="133430" y="307195"/>
                      </a:cubicBezTo>
                      <a:cubicBezTo>
                        <a:pt x="133441" y="230999"/>
                        <a:pt x="133464" y="77668"/>
                        <a:pt x="133475" y="1492"/>
                      </a:cubicBezTo>
                      <a:cubicBezTo>
                        <a:pt x="57428" y="11910"/>
                        <a:pt x="-51" y="76903"/>
                        <a:pt x="0" y="154354"/>
                      </a:cubicBezTo>
                      <a:close/>
                      <a:moveTo>
                        <a:pt x="705849" y="675887"/>
                      </a:moveTo>
                      <a:cubicBezTo>
                        <a:pt x="681898" y="703050"/>
                        <a:pt x="648529" y="721725"/>
                        <a:pt x="610855" y="726854"/>
                      </a:cubicBezTo>
                      <a:cubicBezTo>
                        <a:pt x="610867" y="650658"/>
                        <a:pt x="610889" y="497327"/>
                        <a:pt x="610901" y="421151"/>
                      </a:cubicBezTo>
                      <a:cubicBezTo>
                        <a:pt x="732639" y="437548"/>
                        <a:pt x="786803" y="584745"/>
                        <a:pt x="705849" y="675887"/>
                      </a:cubicBezTo>
                      <a:close/>
                      <a:moveTo>
                        <a:pt x="435452" y="574011"/>
                      </a:moveTo>
                      <a:cubicBezTo>
                        <a:pt x="435390" y="651452"/>
                        <a:pt x="492845" y="716436"/>
                        <a:pt x="568880" y="726854"/>
                      </a:cubicBezTo>
                      <a:cubicBezTo>
                        <a:pt x="568892" y="650658"/>
                        <a:pt x="568916" y="497327"/>
                        <a:pt x="568928" y="421151"/>
                      </a:cubicBezTo>
                      <a:cubicBezTo>
                        <a:pt x="492880" y="431569"/>
                        <a:pt x="435400" y="496561"/>
                        <a:pt x="435452" y="574011"/>
                      </a:cubicBezTo>
                      <a:close/>
                      <a:moveTo>
                        <a:pt x="154453" y="728444"/>
                      </a:moveTo>
                      <a:cubicBezTo>
                        <a:pt x="231894" y="728509"/>
                        <a:pt x="296887" y="671050"/>
                        <a:pt x="307295" y="595011"/>
                      </a:cubicBezTo>
                      <a:cubicBezTo>
                        <a:pt x="231100" y="594999"/>
                        <a:pt x="77769" y="594977"/>
                        <a:pt x="1593" y="594965"/>
                      </a:cubicBezTo>
                      <a:cubicBezTo>
                        <a:pt x="12002" y="671013"/>
                        <a:pt x="77005" y="728497"/>
                        <a:pt x="154453" y="728444"/>
                      </a:cubicBezTo>
                      <a:close/>
                      <a:moveTo>
                        <a:pt x="154436" y="419562"/>
                      </a:moveTo>
                      <a:cubicBezTo>
                        <a:pt x="76994" y="419498"/>
                        <a:pt x="12010" y="476955"/>
                        <a:pt x="1593" y="552990"/>
                      </a:cubicBezTo>
                      <a:cubicBezTo>
                        <a:pt x="77788" y="553002"/>
                        <a:pt x="231119" y="553026"/>
                        <a:pt x="307295" y="553037"/>
                      </a:cubicBezTo>
                      <a:cubicBezTo>
                        <a:pt x="296878" y="476990"/>
                        <a:pt x="231886" y="419510"/>
                        <a:pt x="154436" y="419562"/>
                      </a:cubicBezTo>
                      <a:close/>
                    </a:path>
                  </a:pathLst>
                </a:custGeom>
                <a:solidFill>
                  <a:srgbClr val="FFFFFF"/>
                </a:solidFill>
                <a:ln w="8096" cap="flat">
                  <a:noFill/>
                  <a:prstDash val="solid"/>
                  <a:miter/>
                </a:ln>
              </p:spPr>
              <p:txBody>
                <a:bodyPr rtlCol="0" anchor="ctr"/>
                <a:lstStyle/>
                <a:p>
                  <a:endParaRPr lang="nl-NL"/>
                </a:p>
              </p:txBody>
            </p:sp>
            <p:sp>
              <p:nvSpPr>
                <p:cNvPr id="1796" name="Vrije vorm 1795">
                  <a:extLst>
                    <a:ext uri="{FF2B5EF4-FFF2-40B4-BE49-F238E27FC236}">
                      <a16:creationId xmlns:a16="http://schemas.microsoft.com/office/drawing/2014/main" id="{342CC1A0-404D-C124-C4B3-6664CE3F7218}"/>
                    </a:ext>
                  </a:extLst>
                </p:cNvPr>
                <p:cNvSpPr/>
                <p:nvPr/>
              </p:nvSpPr>
              <p:spPr>
                <a:xfrm>
                  <a:off x="3469318" y="2400800"/>
                  <a:ext cx="712785" cy="728500"/>
                </a:xfrm>
                <a:custGeom>
                  <a:avLst/>
                  <a:gdLst>
                    <a:gd name="connsiteX0" fmla="*/ 706239 w 712785"/>
                    <a:gd name="connsiteY0" fmla="*/ 53051 h 728500"/>
                    <a:gd name="connsiteX1" fmla="*/ 712785 w 712785"/>
                    <a:gd name="connsiteY1" fmla="*/ 61219 h 728500"/>
                    <a:gd name="connsiteX2" fmla="*/ 496591 w 712785"/>
                    <a:gd name="connsiteY2" fmla="*/ 277340 h 728500"/>
                    <a:gd name="connsiteX3" fmla="*/ 466910 w 712785"/>
                    <a:gd name="connsiteY3" fmla="*/ 247657 h 728500"/>
                    <a:gd name="connsiteX4" fmla="*/ 683105 w 712785"/>
                    <a:gd name="connsiteY4" fmla="*/ 31537 h 728500"/>
                    <a:gd name="connsiteX5" fmla="*/ 706239 w 712785"/>
                    <a:gd name="connsiteY5" fmla="*/ 53051 h 728500"/>
                    <a:gd name="connsiteX6" fmla="*/ 154408 w 712785"/>
                    <a:gd name="connsiteY6" fmla="*/ 0 h 728500"/>
                    <a:gd name="connsiteX7" fmla="*/ 133433 w 712785"/>
                    <a:gd name="connsiteY7" fmla="*/ 1589 h 728500"/>
                    <a:gd name="connsiteX8" fmla="*/ 133387 w 712785"/>
                    <a:gd name="connsiteY8" fmla="*/ 307291 h 728500"/>
                    <a:gd name="connsiteX9" fmla="*/ 175361 w 712785"/>
                    <a:gd name="connsiteY9" fmla="*/ 307291 h 728500"/>
                    <a:gd name="connsiteX10" fmla="*/ 175408 w 712785"/>
                    <a:gd name="connsiteY10" fmla="*/ 1589 h 728500"/>
                    <a:gd name="connsiteX11" fmla="*/ 154408 w 712785"/>
                    <a:gd name="connsiteY11" fmla="*/ 0 h 728500"/>
                    <a:gd name="connsiteX12" fmla="*/ 589860 w 712785"/>
                    <a:gd name="connsiteY12" fmla="*/ 419657 h 728500"/>
                    <a:gd name="connsiteX13" fmla="*/ 568885 w 712785"/>
                    <a:gd name="connsiteY13" fmla="*/ 421248 h 728500"/>
                    <a:gd name="connsiteX14" fmla="*/ 568838 w 712785"/>
                    <a:gd name="connsiteY14" fmla="*/ 726950 h 728500"/>
                    <a:gd name="connsiteX15" fmla="*/ 610813 w 712785"/>
                    <a:gd name="connsiteY15" fmla="*/ 726950 h 728500"/>
                    <a:gd name="connsiteX16" fmla="*/ 610858 w 712785"/>
                    <a:gd name="connsiteY16" fmla="*/ 421248 h 728500"/>
                    <a:gd name="connsiteX17" fmla="*/ 589860 w 712785"/>
                    <a:gd name="connsiteY17" fmla="*/ 419657 h 728500"/>
                    <a:gd name="connsiteX18" fmla="*/ 308844 w 712785"/>
                    <a:gd name="connsiteY18" fmla="*/ 574110 h 728500"/>
                    <a:gd name="connsiteX19" fmla="*/ 307253 w 712785"/>
                    <a:gd name="connsiteY19" fmla="*/ 553134 h 728500"/>
                    <a:gd name="connsiteX20" fmla="*/ 1550 w 712785"/>
                    <a:gd name="connsiteY20" fmla="*/ 553087 h 728500"/>
                    <a:gd name="connsiteX21" fmla="*/ 1550 w 712785"/>
                    <a:gd name="connsiteY21" fmla="*/ 595062 h 728500"/>
                    <a:gd name="connsiteX22" fmla="*/ 307253 w 712785"/>
                    <a:gd name="connsiteY22" fmla="*/ 595108 h 728500"/>
                    <a:gd name="connsiteX23" fmla="*/ 308844 w 712785"/>
                    <a:gd name="connsiteY23" fmla="*/ 574110 h 72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2785" h="728500">
                      <a:moveTo>
                        <a:pt x="706239" y="53051"/>
                      </a:moveTo>
                      <a:cubicBezTo>
                        <a:pt x="708512" y="55723"/>
                        <a:pt x="710681" y="58454"/>
                        <a:pt x="712785" y="61219"/>
                      </a:cubicBezTo>
                      <a:cubicBezTo>
                        <a:pt x="658900" y="115087"/>
                        <a:pt x="550463" y="223486"/>
                        <a:pt x="496591" y="277340"/>
                      </a:cubicBezTo>
                      <a:cubicBezTo>
                        <a:pt x="485327" y="269001"/>
                        <a:pt x="475251" y="258919"/>
                        <a:pt x="466910" y="247657"/>
                      </a:cubicBezTo>
                      <a:cubicBezTo>
                        <a:pt x="520796" y="193790"/>
                        <a:pt x="629233" y="85391"/>
                        <a:pt x="683105" y="31537"/>
                      </a:cubicBezTo>
                      <a:cubicBezTo>
                        <a:pt x="691484" y="37852"/>
                        <a:pt x="699481" y="44987"/>
                        <a:pt x="706239" y="53051"/>
                      </a:cubicBezTo>
                      <a:close/>
                      <a:moveTo>
                        <a:pt x="154408" y="0"/>
                      </a:moveTo>
                      <a:cubicBezTo>
                        <a:pt x="147346" y="-1"/>
                        <a:pt x="140379" y="645"/>
                        <a:pt x="133433" y="1589"/>
                      </a:cubicBezTo>
                      <a:cubicBezTo>
                        <a:pt x="133421" y="77784"/>
                        <a:pt x="133399" y="231115"/>
                        <a:pt x="133387" y="307291"/>
                      </a:cubicBezTo>
                      <a:cubicBezTo>
                        <a:pt x="147247" y="309357"/>
                        <a:pt x="161501" y="309361"/>
                        <a:pt x="175361" y="307291"/>
                      </a:cubicBezTo>
                      <a:cubicBezTo>
                        <a:pt x="175373" y="231096"/>
                        <a:pt x="175396" y="77765"/>
                        <a:pt x="175408" y="1589"/>
                      </a:cubicBezTo>
                      <a:cubicBezTo>
                        <a:pt x="168452" y="645"/>
                        <a:pt x="161479" y="-1"/>
                        <a:pt x="154408" y="0"/>
                      </a:cubicBezTo>
                      <a:close/>
                      <a:moveTo>
                        <a:pt x="589860" y="419657"/>
                      </a:moveTo>
                      <a:cubicBezTo>
                        <a:pt x="582798" y="419656"/>
                        <a:pt x="575831" y="420304"/>
                        <a:pt x="568885" y="421248"/>
                      </a:cubicBezTo>
                      <a:cubicBezTo>
                        <a:pt x="568873" y="497443"/>
                        <a:pt x="568849" y="650774"/>
                        <a:pt x="568838" y="726950"/>
                      </a:cubicBezTo>
                      <a:cubicBezTo>
                        <a:pt x="582698" y="729015"/>
                        <a:pt x="596952" y="729020"/>
                        <a:pt x="610813" y="726950"/>
                      </a:cubicBezTo>
                      <a:cubicBezTo>
                        <a:pt x="610824" y="650755"/>
                        <a:pt x="610847" y="497424"/>
                        <a:pt x="610858" y="421248"/>
                      </a:cubicBezTo>
                      <a:cubicBezTo>
                        <a:pt x="603904" y="420304"/>
                        <a:pt x="596930" y="419656"/>
                        <a:pt x="589860" y="419657"/>
                      </a:cubicBezTo>
                      <a:close/>
                      <a:moveTo>
                        <a:pt x="308844" y="574110"/>
                      </a:moveTo>
                      <a:cubicBezTo>
                        <a:pt x="308845" y="567048"/>
                        <a:pt x="308197" y="560080"/>
                        <a:pt x="307253" y="553134"/>
                      </a:cubicBezTo>
                      <a:cubicBezTo>
                        <a:pt x="231058" y="553123"/>
                        <a:pt x="77727" y="553099"/>
                        <a:pt x="1550" y="553087"/>
                      </a:cubicBezTo>
                      <a:cubicBezTo>
                        <a:pt x="-515" y="566947"/>
                        <a:pt x="-519" y="581202"/>
                        <a:pt x="1550" y="595062"/>
                      </a:cubicBezTo>
                      <a:cubicBezTo>
                        <a:pt x="77746" y="595074"/>
                        <a:pt x="231076" y="595096"/>
                        <a:pt x="307253" y="595108"/>
                      </a:cubicBezTo>
                      <a:cubicBezTo>
                        <a:pt x="308196" y="588154"/>
                        <a:pt x="308844" y="581179"/>
                        <a:pt x="308844" y="574110"/>
                      </a:cubicBezTo>
                      <a:close/>
                    </a:path>
                  </a:pathLst>
                </a:custGeom>
                <a:solidFill>
                  <a:srgbClr val="B9DAF4"/>
                </a:solidFill>
                <a:ln w="8096" cap="flat">
                  <a:noFill/>
                  <a:prstDash val="solid"/>
                  <a:miter/>
                </a:ln>
              </p:spPr>
              <p:txBody>
                <a:bodyPr rtlCol="0" anchor="ctr"/>
                <a:lstStyle/>
                <a:p>
                  <a:endParaRPr lang="nl-NL"/>
                </a:p>
              </p:txBody>
            </p:sp>
          </p:grpSp>
          <p:sp>
            <p:nvSpPr>
              <p:cNvPr id="1801" name="Tekstvak 1800">
                <a:extLst>
                  <a:ext uri="{FF2B5EF4-FFF2-40B4-BE49-F238E27FC236}">
                    <a16:creationId xmlns:a16="http://schemas.microsoft.com/office/drawing/2014/main" id="{A5B0BE5E-8BB0-5961-80F4-5EFF81166749}"/>
                  </a:ext>
                </a:extLst>
              </p:cNvPr>
              <p:cNvSpPr txBox="1"/>
              <p:nvPr/>
            </p:nvSpPr>
            <p:spPr>
              <a:xfrm>
                <a:off x="8274670" y="2224290"/>
                <a:ext cx="774305" cy="646331"/>
              </a:xfrm>
              <a:prstGeom prst="rect">
                <a:avLst/>
              </a:prstGeom>
              <a:noFill/>
            </p:spPr>
            <p:txBody>
              <a:bodyPr wrap="square" lIns="0" tIns="0" rIns="0" bIns="0" rtlCol="0">
                <a:spAutoFit/>
              </a:bodyPr>
              <a:lstStyle/>
              <a:p>
                <a:pPr algn="l"/>
                <a:r>
                  <a:rPr lang="nl-NL" sz="1400">
                    <a:solidFill>
                      <a:schemeClr val="bg1"/>
                    </a:solidFill>
                  </a:rPr>
                  <a:t>Ja, 3x per dag, sinds…</a:t>
                </a:r>
              </a:p>
            </p:txBody>
          </p:sp>
        </p:grpSp>
      </p:grpSp>
      <p:sp>
        <p:nvSpPr>
          <p:cNvPr id="29" name="Titel 28">
            <a:extLst>
              <a:ext uri="{FF2B5EF4-FFF2-40B4-BE49-F238E27FC236}">
                <a16:creationId xmlns:a16="http://schemas.microsoft.com/office/drawing/2014/main" id="{32799DEC-9206-4D38-2FDA-2D78E6B4961F}"/>
              </a:ext>
            </a:extLst>
          </p:cNvPr>
          <p:cNvSpPr>
            <a:spLocks noGrp="1"/>
          </p:cNvSpPr>
          <p:nvPr>
            <p:ph type="title"/>
          </p:nvPr>
        </p:nvSpPr>
        <p:spPr/>
        <p:txBody>
          <a:bodyPr/>
          <a:lstStyle/>
          <a:p>
            <a:r>
              <a:rPr lang="nl-NL"/>
              <a:t>Medicatie-informatie ontbreekt</a:t>
            </a:r>
          </a:p>
        </p:txBody>
      </p:sp>
      <p:grpSp>
        <p:nvGrpSpPr>
          <p:cNvPr id="1543" name="Groep 1542">
            <a:extLst>
              <a:ext uri="{FF2B5EF4-FFF2-40B4-BE49-F238E27FC236}">
                <a16:creationId xmlns:a16="http://schemas.microsoft.com/office/drawing/2014/main" id="{BA785571-8F93-FDFD-B855-05D32B6DD246}"/>
              </a:ext>
            </a:extLst>
          </p:cNvPr>
          <p:cNvGrpSpPr/>
          <p:nvPr/>
        </p:nvGrpSpPr>
        <p:grpSpPr>
          <a:xfrm>
            <a:off x="8047574" y="3812974"/>
            <a:ext cx="4146015" cy="2981348"/>
            <a:chOff x="8047574" y="3812974"/>
            <a:chExt cx="4146015" cy="2981348"/>
          </a:xfrm>
        </p:grpSpPr>
        <p:sp>
          <p:nvSpPr>
            <p:cNvPr id="1544" name="Vrije vorm 1543">
              <a:extLst>
                <a:ext uri="{FF2B5EF4-FFF2-40B4-BE49-F238E27FC236}">
                  <a16:creationId xmlns:a16="http://schemas.microsoft.com/office/drawing/2014/main" id="{EB184621-1C41-7AA4-B5E8-9EFDDB384A26}"/>
                </a:ext>
              </a:extLst>
            </p:cNvPr>
            <p:cNvSpPr/>
            <p:nvPr/>
          </p:nvSpPr>
          <p:spPr>
            <a:xfrm flipH="1">
              <a:off x="8109318" y="3812974"/>
              <a:ext cx="4084271" cy="2782264"/>
            </a:xfrm>
            <a:custGeom>
              <a:avLst/>
              <a:gdLst>
                <a:gd name="connsiteX0" fmla="*/ 0 w 4084271"/>
                <a:gd name="connsiteY0" fmla="*/ 0 h 2782264"/>
                <a:gd name="connsiteX1" fmla="*/ 0 w 4084271"/>
                <a:gd name="connsiteY1" fmla="*/ 2782264 h 2782264"/>
                <a:gd name="connsiteX2" fmla="*/ 4084271 w 4084271"/>
                <a:gd name="connsiteY2" fmla="*/ 2782264 h 2782264"/>
                <a:gd name="connsiteX3" fmla="*/ 4082736 w 4084271"/>
                <a:gd name="connsiteY3" fmla="*/ 2676578 h 2782264"/>
                <a:gd name="connsiteX4" fmla="*/ 3687777 w 4084271"/>
                <a:gd name="connsiteY4" fmla="*/ 1597355 h 2782264"/>
                <a:gd name="connsiteX5" fmla="*/ 1558627 w 4084271"/>
                <a:gd name="connsiteY5" fmla="*/ 744580 h 2782264"/>
                <a:gd name="connsiteX6" fmla="*/ 33065 w 4084271"/>
                <a:gd name="connsiteY6" fmla="*/ 14836 h 2782264"/>
                <a:gd name="connsiteX7" fmla="*/ 0 w 4084271"/>
                <a:gd name="connsiteY7" fmla="*/ 0 h 278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4271" h="2782264">
                  <a:moveTo>
                    <a:pt x="0" y="0"/>
                  </a:moveTo>
                  <a:lnTo>
                    <a:pt x="0" y="2782264"/>
                  </a:lnTo>
                  <a:lnTo>
                    <a:pt x="4084271" y="2782264"/>
                  </a:lnTo>
                  <a:lnTo>
                    <a:pt x="4082736" y="2676578"/>
                  </a:lnTo>
                  <a:cubicBezTo>
                    <a:pt x="4066167" y="2338982"/>
                    <a:pt x="3943194" y="1972285"/>
                    <a:pt x="3687777" y="1597355"/>
                  </a:cubicBezTo>
                  <a:cubicBezTo>
                    <a:pt x="3032749" y="635545"/>
                    <a:pt x="2488736" y="875357"/>
                    <a:pt x="1558627" y="744580"/>
                  </a:cubicBezTo>
                  <a:cubicBezTo>
                    <a:pt x="1016065" y="668195"/>
                    <a:pt x="500130" y="238492"/>
                    <a:pt x="33065" y="14836"/>
                  </a:cubicBezTo>
                  <a:lnTo>
                    <a:pt x="0" y="0"/>
                  </a:lnTo>
                  <a:close/>
                </a:path>
              </a:pathLst>
            </a:custGeom>
            <a:solidFill>
              <a:srgbClr val="E7F3FB"/>
            </a:solidFill>
            <a:ln w="8096" cap="flat">
              <a:noFill/>
              <a:prstDash val="solid"/>
              <a:miter/>
            </a:ln>
          </p:spPr>
          <p:txBody>
            <a:bodyPr wrap="square" rtlCol="0" anchor="ctr">
              <a:noAutofit/>
            </a:bodyPr>
            <a:lstStyle/>
            <a:p>
              <a:endParaRPr lang="nl-NL"/>
            </a:p>
          </p:txBody>
        </p:sp>
        <p:grpSp>
          <p:nvGrpSpPr>
            <p:cNvPr id="28" name="Groep 27">
              <a:extLst>
                <a:ext uri="{FF2B5EF4-FFF2-40B4-BE49-F238E27FC236}">
                  <a16:creationId xmlns:a16="http://schemas.microsoft.com/office/drawing/2014/main" id="{902A3228-9F5F-214E-F1BC-A5D4B1791519}"/>
                </a:ext>
              </a:extLst>
            </p:cNvPr>
            <p:cNvGrpSpPr/>
            <p:nvPr/>
          </p:nvGrpSpPr>
          <p:grpSpPr>
            <a:xfrm>
              <a:off x="8047574" y="4572263"/>
              <a:ext cx="4146014" cy="2222059"/>
              <a:chOff x="3316788" y="1472759"/>
              <a:chExt cx="3421270" cy="1833632"/>
            </a:xfrm>
          </p:grpSpPr>
          <p:grpSp>
            <p:nvGrpSpPr>
              <p:cNvPr id="31" name="Groep 30">
                <a:extLst>
                  <a:ext uri="{FF2B5EF4-FFF2-40B4-BE49-F238E27FC236}">
                    <a16:creationId xmlns:a16="http://schemas.microsoft.com/office/drawing/2014/main" id="{F142CF35-B7D2-3261-396F-B0F4875B92F7}"/>
                  </a:ext>
                </a:extLst>
              </p:cNvPr>
              <p:cNvGrpSpPr/>
              <p:nvPr/>
            </p:nvGrpSpPr>
            <p:grpSpPr>
              <a:xfrm>
                <a:off x="3980846" y="2280184"/>
                <a:ext cx="1039095" cy="861050"/>
                <a:chOff x="8946549" y="4505363"/>
                <a:chExt cx="1259709" cy="1043863"/>
              </a:xfrm>
            </p:grpSpPr>
            <p:sp>
              <p:nvSpPr>
                <p:cNvPr id="1539" name="Vrije vorm 1538">
                  <a:extLst>
                    <a:ext uri="{FF2B5EF4-FFF2-40B4-BE49-F238E27FC236}">
                      <a16:creationId xmlns:a16="http://schemas.microsoft.com/office/drawing/2014/main" id="{56C53DFF-1715-BEC5-C3D6-F72A3907F101}"/>
                    </a:ext>
                  </a:extLst>
                </p:cNvPr>
                <p:cNvSpPr/>
                <p:nvPr/>
              </p:nvSpPr>
              <p:spPr>
                <a:xfrm flipH="1">
                  <a:off x="8946549" y="4505363"/>
                  <a:ext cx="1259709" cy="1043863"/>
                </a:xfrm>
                <a:custGeom>
                  <a:avLst/>
                  <a:gdLst>
                    <a:gd name="connsiteX0" fmla="*/ 580355 w 580613"/>
                    <a:gd name="connsiteY0" fmla="*/ 14832 h 481127"/>
                    <a:gd name="connsiteX1" fmla="*/ 514476 w 580613"/>
                    <a:gd name="connsiteY1" fmla="*/ 365684 h 481127"/>
                    <a:gd name="connsiteX2" fmla="*/ 496858 w 580613"/>
                    <a:gd name="connsiteY2" fmla="*/ 380516 h 481127"/>
                    <a:gd name="connsiteX3" fmla="*/ 12306 w 580613"/>
                    <a:gd name="connsiteY3" fmla="*/ 380516 h 481127"/>
                    <a:gd name="connsiteX4" fmla="*/ 258 w 580613"/>
                    <a:gd name="connsiteY4" fmla="*/ 365684 h 481127"/>
                    <a:gd name="connsiteX5" fmla="*/ 66146 w 580613"/>
                    <a:gd name="connsiteY5" fmla="*/ 14832 h 481127"/>
                    <a:gd name="connsiteX6" fmla="*/ 83763 w 580613"/>
                    <a:gd name="connsiteY6" fmla="*/ 0 h 481127"/>
                    <a:gd name="connsiteX7" fmla="*/ 568307 w 580613"/>
                    <a:gd name="connsiteY7" fmla="*/ 0 h 481127"/>
                    <a:gd name="connsiteX8" fmla="*/ 580355 w 580613"/>
                    <a:gd name="connsiteY8" fmla="*/ 14832 h 481127"/>
                    <a:gd name="connsiteX9" fmla="*/ 425805 w 580613"/>
                    <a:gd name="connsiteY9" fmla="*/ 481128 h 481127"/>
                    <a:gd name="connsiteX10" fmla="*/ 408544 w 580613"/>
                    <a:gd name="connsiteY10" fmla="*/ 463867 h 481127"/>
                    <a:gd name="connsiteX11" fmla="*/ 114529 w 580613"/>
                    <a:gd name="connsiteY11" fmla="*/ 463867 h 481127"/>
                    <a:gd name="connsiteX12" fmla="*/ 97268 w 580613"/>
                    <a:gd name="connsiteY12" fmla="*/ 481128 h 481127"/>
                    <a:gd name="connsiteX13" fmla="*/ 97268 w 580613"/>
                    <a:gd name="connsiteY13" fmla="*/ 481128 h 481127"/>
                    <a:gd name="connsiteX14" fmla="*/ 425805 w 580613"/>
                    <a:gd name="connsiteY14" fmla="*/ 481128 h 481127"/>
                    <a:gd name="connsiteX15" fmla="*/ 425805 w 580613"/>
                    <a:gd name="connsiteY15" fmla="*/ 481128 h 481127"/>
                    <a:gd name="connsiteX16" fmla="*/ 318522 w 580613"/>
                    <a:gd name="connsiteY16" fmla="*/ 380516 h 481127"/>
                    <a:gd name="connsiteX17" fmla="*/ 211651 w 580613"/>
                    <a:gd name="connsiteY17" fmla="*/ 380516 h 481127"/>
                    <a:gd name="connsiteX18" fmla="*/ 211651 w 580613"/>
                    <a:gd name="connsiteY18" fmla="*/ 463867 h 481127"/>
                    <a:gd name="connsiteX19" fmla="*/ 318522 w 580613"/>
                    <a:gd name="connsiteY19" fmla="*/ 463867 h 481127"/>
                    <a:gd name="connsiteX20" fmla="*/ 318522 w 580613"/>
                    <a:gd name="connsiteY20" fmla="*/ 380516 h 48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0613" h="481127">
                      <a:moveTo>
                        <a:pt x="580355" y="14832"/>
                      </a:moveTo>
                      <a:lnTo>
                        <a:pt x="514476" y="365684"/>
                      </a:lnTo>
                      <a:cubicBezTo>
                        <a:pt x="512945" y="373845"/>
                        <a:pt x="505011" y="380516"/>
                        <a:pt x="496858" y="380516"/>
                      </a:cubicBezTo>
                      <a:lnTo>
                        <a:pt x="12306" y="380516"/>
                      </a:lnTo>
                      <a:cubicBezTo>
                        <a:pt x="4153" y="380516"/>
                        <a:pt x="-1272" y="373845"/>
                        <a:pt x="258" y="365684"/>
                      </a:cubicBezTo>
                      <a:lnTo>
                        <a:pt x="66146" y="14832"/>
                      </a:lnTo>
                      <a:cubicBezTo>
                        <a:pt x="67676" y="6671"/>
                        <a:pt x="75602" y="0"/>
                        <a:pt x="83763" y="0"/>
                      </a:cubicBezTo>
                      <a:lnTo>
                        <a:pt x="568307" y="0"/>
                      </a:lnTo>
                      <a:cubicBezTo>
                        <a:pt x="576468" y="0"/>
                        <a:pt x="581885" y="6671"/>
                        <a:pt x="580355" y="14832"/>
                      </a:cubicBezTo>
                      <a:close/>
                      <a:moveTo>
                        <a:pt x="425805" y="481128"/>
                      </a:moveTo>
                      <a:cubicBezTo>
                        <a:pt x="425805" y="471631"/>
                        <a:pt x="418033" y="463867"/>
                        <a:pt x="408544" y="463867"/>
                      </a:cubicBezTo>
                      <a:lnTo>
                        <a:pt x="114529" y="463867"/>
                      </a:lnTo>
                      <a:cubicBezTo>
                        <a:pt x="105032" y="463867"/>
                        <a:pt x="97268" y="471631"/>
                        <a:pt x="97268" y="481128"/>
                      </a:cubicBezTo>
                      <a:lnTo>
                        <a:pt x="97268" y="481128"/>
                      </a:lnTo>
                      <a:lnTo>
                        <a:pt x="425805" y="481128"/>
                      </a:lnTo>
                      <a:cubicBezTo>
                        <a:pt x="425805" y="481128"/>
                        <a:pt x="425805" y="481128"/>
                        <a:pt x="425805" y="481128"/>
                      </a:cubicBezTo>
                      <a:close/>
                      <a:moveTo>
                        <a:pt x="318522" y="380516"/>
                      </a:moveTo>
                      <a:lnTo>
                        <a:pt x="211651" y="380516"/>
                      </a:lnTo>
                      <a:cubicBezTo>
                        <a:pt x="211651" y="380516"/>
                        <a:pt x="211651" y="463867"/>
                        <a:pt x="211651" y="463867"/>
                      </a:cubicBezTo>
                      <a:lnTo>
                        <a:pt x="318522" y="463867"/>
                      </a:lnTo>
                      <a:cubicBezTo>
                        <a:pt x="318522" y="463867"/>
                        <a:pt x="318522" y="380516"/>
                        <a:pt x="318522" y="380516"/>
                      </a:cubicBezTo>
                      <a:close/>
                    </a:path>
                  </a:pathLst>
                </a:custGeom>
                <a:solidFill>
                  <a:srgbClr val="B8DAF4"/>
                </a:solidFill>
                <a:ln w="8096" cap="flat">
                  <a:noFill/>
                  <a:prstDash val="solid"/>
                  <a:miter/>
                </a:ln>
              </p:spPr>
              <p:txBody>
                <a:bodyPr rtlCol="0" anchor="ctr"/>
                <a:lstStyle/>
                <a:p>
                  <a:endParaRPr lang="nl-NL"/>
                </a:p>
              </p:txBody>
            </p:sp>
            <p:sp>
              <p:nvSpPr>
                <p:cNvPr id="1540" name="Vrije vorm 1539">
                  <a:extLst>
                    <a:ext uri="{FF2B5EF4-FFF2-40B4-BE49-F238E27FC236}">
                      <a16:creationId xmlns:a16="http://schemas.microsoft.com/office/drawing/2014/main" id="{DEDF33BB-EFC4-05F0-8D28-B5EEB44FC19D}"/>
                    </a:ext>
                  </a:extLst>
                </p:cNvPr>
                <p:cNvSpPr/>
                <p:nvPr/>
              </p:nvSpPr>
              <p:spPr>
                <a:xfrm flipH="1">
                  <a:off x="9008520" y="4564929"/>
                  <a:ext cx="1137946" cy="715593"/>
                </a:xfrm>
                <a:custGeom>
                  <a:avLst/>
                  <a:gdLst>
                    <a:gd name="connsiteX0" fmla="*/ 5878 w 524491"/>
                    <a:gd name="connsiteY0" fmla="*/ 329825 h 329824"/>
                    <a:gd name="connsiteX1" fmla="*/ 0 w 524491"/>
                    <a:gd name="connsiteY1" fmla="*/ 328732 h 329824"/>
                    <a:gd name="connsiteX2" fmla="*/ 58479 w 524491"/>
                    <a:gd name="connsiteY2" fmla="*/ 17269 h 329824"/>
                    <a:gd name="connsiteX3" fmla="*/ 79036 w 524491"/>
                    <a:gd name="connsiteY3" fmla="*/ 0 h 329824"/>
                    <a:gd name="connsiteX4" fmla="*/ 524491 w 524491"/>
                    <a:gd name="connsiteY4" fmla="*/ 0 h 329824"/>
                    <a:gd name="connsiteX5" fmla="*/ 524491 w 524491"/>
                    <a:gd name="connsiteY5" fmla="*/ 5975 h 329824"/>
                    <a:gd name="connsiteX6" fmla="*/ 79036 w 524491"/>
                    <a:gd name="connsiteY6" fmla="*/ 5975 h 329824"/>
                    <a:gd name="connsiteX7" fmla="*/ 64357 w 524491"/>
                    <a:gd name="connsiteY7" fmla="*/ 18362 h 329824"/>
                    <a:gd name="connsiteX8" fmla="*/ 5878 w 524491"/>
                    <a:gd name="connsiteY8" fmla="*/ 329825 h 32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491" h="329824">
                      <a:moveTo>
                        <a:pt x="5878" y="329825"/>
                      </a:moveTo>
                      <a:lnTo>
                        <a:pt x="0" y="328732"/>
                      </a:lnTo>
                      <a:lnTo>
                        <a:pt x="58479" y="17269"/>
                      </a:lnTo>
                      <a:cubicBezTo>
                        <a:pt x="60268" y="7740"/>
                        <a:pt x="69490" y="0"/>
                        <a:pt x="79036" y="0"/>
                      </a:cubicBezTo>
                      <a:lnTo>
                        <a:pt x="524491" y="0"/>
                      </a:lnTo>
                      <a:lnTo>
                        <a:pt x="524491" y="5975"/>
                      </a:lnTo>
                      <a:lnTo>
                        <a:pt x="79036" y="5975"/>
                      </a:lnTo>
                      <a:cubicBezTo>
                        <a:pt x="72340" y="5975"/>
                        <a:pt x="65620" y="11650"/>
                        <a:pt x="64357" y="18362"/>
                      </a:cubicBezTo>
                      <a:lnTo>
                        <a:pt x="5878" y="329825"/>
                      </a:lnTo>
                      <a:close/>
                    </a:path>
                  </a:pathLst>
                </a:custGeom>
                <a:solidFill>
                  <a:srgbClr val="FFFFFF"/>
                </a:solidFill>
                <a:ln w="8096" cap="flat">
                  <a:noFill/>
                  <a:prstDash val="solid"/>
                  <a:miter/>
                </a:ln>
              </p:spPr>
              <p:txBody>
                <a:bodyPr rtlCol="0" anchor="ctr"/>
                <a:lstStyle/>
                <a:p>
                  <a:endParaRPr lang="nl-NL"/>
                </a:p>
              </p:txBody>
            </p:sp>
            <p:sp>
              <p:nvSpPr>
                <p:cNvPr id="1541" name="Vrije vorm 1540">
                  <a:extLst>
                    <a:ext uri="{FF2B5EF4-FFF2-40B4-BE49-F238E27FC236}">
                      <a16:creationId xmlns:a16="http://schemas.microsoft.com/office/drawing/2014/main" id="{A8E84839-3BF6-C535-2FF1-505D6C6CB9A3}"/>
                    </a:ext>
                  </a:extLst>
                </p:cNvPr>
                <p:cNvSpPr/>
                <p:nvPr/>
              </p:nvSpPr>
              <p:spPr>
                <a:xfrm flipH="1">
                  <a:off x="9515187" y="5330938"/>
                  <a:ext cx="231868" cy="118567"/>
                </a:xfrm>
                <a:custGeom>
                  <a:avLst/>
                  <a:gdLst>
                    <a:gd name="connsiteX0" fmla="*/ 0 w 106870"/>
                    <a:gd name="connsiteY0" fmla="*/ 0 h 54649"/>
                    <a:gd name="connsiteX1" fmla="*/ 106871 w 106870"/>
                    <a:gd name="connsiteY1" fmla="*/ 54650 h 54649"/>
                    <a:gd name="connsiteX2" fmla="*/ 106871 w 106870"/>
                    <a:gd name="connsiteY2" fmla="*/ 0 h 54649"/>
                    <a:gd name="connsiteX3" fmla="*/ 0 w 106870"/>
                    <a:gd name="connsiteY3" fmla="*/ 0 h 54649"/>
                  </a:gdLst>
                  <a:ahLst/>
                  <a:cxnLst>
                    <a:cxn ang="0">
                      <a:pos x="connsiteX0" y="connsiteY0"/>
                    </a:cxn>
                    <a:cxn ang="0">
                      <a:pos x="connsiteX1" y="connsiteY1"/>
                    </a:cxn>
                    <a:cxn ang="0">
                      <a:pos x="connsiteX2" y="connsiteY2"/>
                    </a:cxn>
                    <a:cxn ang="0">
                      <a:pos x="connsiteX3" y="connsiteY3"/>
                    </a:cxn>
                  </a:cxnLst>
                  <a:rect l="l" t="t" r="r" b="b"/>
                  <a:pathLst>
                    <a:path w="106870" h="54649">
                      <a:moveTo>
                        <a:pt x="0" y="0"/>
                      </a:moveTo>
                      <a:lnTo>
                        <a:pt x="106871" y="54650"/>
                      </a:lnTo>
                      <a:lnTo>
                        <a:pt x="106871" y="0"/>
                      </a:lnTo>
                      <a:lnTo>
                        <a:pt x="0" y="0"/>
                      </a:lnTo>
                      <a:close/>
                    </a:path>
                  </a:pathLst>
                </a:custGeom>
                <a:solidFill>
                  <a:srgbClr val="86C2EB"/>
                </a:solidFill>
                <a:ln w="8096" cap="flat">
                  <a:noFill/>
                  <a:prstDash val="solid"/>
                  <a:miter/>
                </a:ln>
              </p:spPr>
              <p:txBody>
                <a:bodyPr rtlCol="0" anchor="ctr"/>
                <a:lstStyle/>
                <a:p>
                  <a:endParaRPr lang="nl-NL"/>
                </a:p>
              </p:txBody>
            </p:sp>
          </p:grpSp>
          <p:grpSp>
            <p:nvGrpSpPr>
              <p:cNvPr id="35" name="Groep 34">
                <a:extLst>
                  <a:ext uri="{FF2B5EF4-FFF2-40B4-BE49-F238E27FC236}">
                    <a16:creationId xmlns:a16="http://schemas.microsoft.com/office/drawing/2014/main" id="{90AA2B4B-AA54-26B1-149A-4DC7E5FB4BA1}"/>
                  </a:ext>
                </a:extLst>
              </p:cNvPr>
              <p:cNvGrpSpPr/>
              <p:nvPr/>
            </p:nvGrpSpPr>
            <p:grpSpPr>
              <a:xfrm>
                <a:off x="3316788" y="3143138"/>
                <a:ext cx="3421270" cy="117673"/>
                <a:chOff x="8045934" y="6592979"/>
                <a:chExt cx="4147654" cy="142656"/>
              </a:xfrm>
            </p:grpSpPr>
            <p:sp>
              <p:nvSpPr>
                <p:cNvPr id="1537" name="Vrije vorm 1536">
                  <a:extLst>
                    <a:ext uri="{FF2B5EF4-FFF2-40B4-BE49-F238E27FC236}">
                      <a16:creationId xmlns:a16="http://schemas.microsoft.com/office/drawing/2014/main" id="{79FF9222-0540-DA38-37DF-6F2FE13DA1E4}"/>
                    </a:ext>
                  </a:extLst>
                </p:cNvPr>
                <p:cNvSpPr/>
                <p:nvPr/>
              </p:nvSpPr>
              <p:spPr>
                <a:xfrm flipH="1">
                  <a:off x="8045934" y="6599387"/>
                  <a:ext cx="4147654" cy="136248"/>
                </a:xfrm>
                <a:custGeom>
                  <a:avLst/>
                  <a:gdLst>
                    <a:gd name="connsiteX0" fmla="*/ 2297311 w 2297310"/>
                    <a:gd name="connsiteY0" fmla="*/ 76267 h 76266"/>
                    <a:gd name="connsiteX1" fmla="*/ 0 w 2297310"/>
                    <a:gd name="connsiteY1" fmla="*/ 76267 h 76266"/>
                    <a:gd name="connsiteX2" fmla="*/ 0 w 2297310"/>
                    <a:gd name="connsiteY2" fmla="*/ 0 h 76266"/>
                    <a:gd name="connsiteX3" fmla="*/ 2276747 w 2297310"/>
                    <a:gd name="connsiteY3" fmla="*/ 0 h 76266"/>
                    <a:gd name="connsiteX4" fmla="*/ 2281928 w 2297310"/>
                    <a:gd name="connsiteY4" fmla="*/ 3562 h 76266"/>
                    <a:gd name="connsiteX5" fmla="*/ 2282171 w 2297310"/>
                    <a:gd name="connsiteY5" fmla="*/ 3886 h 76266"/>
                    <a:gd name="connsiteX6" fmla="*/ 2283709 w 2297310"/>
                    <a:gd name="connsiteY6" fmla="*/ 6477 h 76266"/>
                    <a:gd name="connsiteX7" fmla="*/ 2285571 w 2297310"/>
                    <a:gd name="connsiteY7" fmla="*/ 10525 h 76266"/>
                    <a:gd name="connsiteX8" fmla="*/ 2286543 w 2297310"/>
                    <a:gd name="connsiteY8" fmla="*/ 13197 h 76266"/>
                    <a:gd name="connsiteX9" fmla="*/ 2297311 w 2297310"/>
                    <a:gd name="connsiteY9" fmla="*/ 76267 h 7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7310" h="76266">
                      <a:moveTo>
                        <a:pt x="2297311" y="76267"/>
                      </a:moveTo>
                      <a:lnTo>
                        <a:pt x="0" y="76267"/>
                      </a:lnTo>
                      <a:lnTo>
                        <a:pt x="0" y="0"/>
                      </a:lnTo>
                      <a:lnTo>
                        <a:pt x="2276747" y="0"/>
                      </a:lnTo>
                      <a:cubicBezTo>
                        <a:pt x="2278528" y="0"/>
                        <a:pt x="2280228" y="1215"/>
                        <a:pt x="2281928" y="3562"/>
                      </a:cubicBezTo>
                      <a:cubicBezTo>
                        <a:pt x="2282009" y="3643"/>
                        <a:pt x="2282090" y="3724"/>
                        <a:pt x="2282171" y="3886"/>
                      </a:cubicBezTo>
                      <a:cubicBezTo>
                        <a:pt x="2282657" y="4615"/>
                        <a:pt x="2283224" y="5506"/>
                        <a:pt x="2283709" y="6477"/>
                      </a:cubicBezTo>
                      <a:cubicBezTo>
                        <a:pt x="2284357" y="7692"/>
                        <a:pt x="2284924" y="9068"/>
                        <a:pt x="2285571" y="10525"/>
                      </a:cubicBezTo>
                      <a:cubicBezTo>
                        <a:pt x="2285896" y="11335"/>
                        <a:pt x="2286219" y="12225"/>
                        <a:pt x="2286543" y="13197"/>
                      </a:cubicBezTo>
                      <a:cubicBezTo>
                        <a:pt x="2291158" y="26394"/>
                        <a:pt x="2294963" y="48740"/>
                        <a:pt x="2297311" y="76267"/>
                      </a:cubicBezTo>
                      <a:close/>
                    </a:path>
                  </a:pathLst>
                </a:custGeom>
                <a:solidFill>
                  <a:srgbClr val="FFFFFF"/>
                </a:solidFill>
                <a:ln w="8096" cap="flat">
                  <a:noFill/>
                  <a:prstDash val="solid"/>
                  <a:miter/>
                </a:ln>
              </p:spPr>
              <p:txBody>
                <a:bodyPr rtlCol="0" anchor="ctr"/>
                <a:lstStyle/>
                <a:p>
                  <a:endParaRPr lang="nl-NL"/>
                </a:p>
              </p:txBody>
            </p:sp>
            <p:sp>
              <p:nvSpPr>
                <p:cNvPr id="1538" name="Vrije vorm 1537">
                  <a:extLst>
                    <a:ext uri="{FF2B5EF4-FFF2-40B4-BE49-F238E27FC236}">
                      <a16:creationId xmlns:a16="http://schemas.microsoft.com/office/drawing/2014/main" id="{33C7319D-C2FE-B360-AEE4-C71D6A05780E}"/>
                    </a:ext>
                  </a:extLst>
                </p:cNvPr>
                <p:cNvSpPr/>
                <p:nvPr/>
              </p:nvSpPr>
              <p:spPr>
                <a:xfrm flipH="1">
                  <a:off x="8047575" y="6592979"/>
                  <a:ext cx="4146013" cy="12964"/>
                </a:xfrm>
                <a:custGeom>
                  <a:avLst/>
                  <a:gdLst>
                    <a:gd name="connsiteX0" fmla="*/ 4146013 w 4146013"/>
                    <a:gd name="connsiteY0" fmla="*/ 0 h 12964"/>
                    <a:gd name="connsiteX1" fmla="*/ 0 w 4146013"/>
                    <a:gd name="connsiteY1" fmla="*/ 0 h 12964"/>
                    <a:gd name="connsiteX2" fmla="*/ 0 w 4146013"/>
                    <a:gd name="connsiteY2" fmla="*/ 12964 h 12964"/>
                    <a:gd name="connsiteX3" fmla="*/ 4146013 w 4146013"/>
                    <a:gd name="connsiteY3" fmla="*/ 12964 h 12964"/>
                  </a:gdLst>
                  <a:ahLst/>
                  <a:cxnLst>
                    <a:cxn ang="0">
                      <a:pos x="connsiteX0" y="connsiteY0"/>
                    </a:cxn>
                    <a:cxn ang="0">
                      <a:pos x="connsiteX1" y="connsiteY1"/>
                    </a:cxn>
                    <a:cxn ang="0">
                      <a:pos x="connsiteX2" y="connsiteY2"/>
                    </a:cxn>
                    <a:cxn ang="0">
                      <a:pos x="connsiteX3" y="connsiteY3"/>
                    </a:cxn>
                  </a:cxnLst>
                  <a:rect l="l" t="t" r="r" b="b"/>
                  <a:pathLst>
                    <a:path w="4146013" h="12964">
                      <a:moveTo>
                        <a:pt x="4146013" y="0"/>
                      </a:moveTo>
                      <a:lnTo>
                        <a:pt x="0" y="0"/>
                      </a:lnTo>
                      <a:lnTo>
                        <a:pt x="0" y="12964"/>
                      </a:lnTo>
                      <a:lnTo>
                        <a:pt x="4146013" y="12964"/>
                      </a:lnTo>
                      <a:close/>
                    </a:path>
                  </a:pathLst>
                </a:custGeom>
                <a:solidFill>
                  <a:srgbClr val="B9DAF4"/>
                </a:solidFill>
                <a:ln w="8096" cap="flat">
                  <a:noFill/>
                  <a:prstDash val="solid"/>
                  <a:miter/>
                </a:ln>
              </p:spPr>
              <p:txBody>
                <a:bodyPr wrap="square" rtlCol="0" anchor="ctr">
                  <a:noAutofit/>
                </a:bodyPr>
                <a:lstStyle/>
                <a:p>
                  <a:endParaRPr lang="nl-NL"/>
                </a:p>
              </p:txBody>
            </p:sp>
          </p:grpSp>
          <p:grpSp>
            <p:nvGrpSpPr>
              <p:cNvPr id="1797" name="Groep 1796">
                <a:extLst>
                  <a:ext uri="{FF2B5EF4-FFF2-40B4-BE49-F238E27FC236}">
                    <a16:creationId xmlns:a16="http://schemas.microsoft.com/office/drawing/2014/main" id="{4DE352A5-BE2B-F0DF-4ADE-667052770EE7}"/>
                  </a:ext>
                </a:extLst>
              </p:cNvPr>
              <p:cNvGrpSpPr/>
              <p:nvPr/>
            </p:nvGrpSpPr>
            <p:grpSpPr>
              <a:xfrm>
                <a:off x="4209493" y="1472759"/>
                <a:ext cx="515448" cy="966238"/>
                <a:chOff x="9534546" y="4462559"/>
                <a:chExt cx="400323" cy="750429"/>
              </a:xfrm>
            </p:grpSpPr>
            <p:sp>
              <p:nvSpPr>
                <p:cNvPr id="1851" name="Vrije vorm 1850">
                  <a:extLst>
                    <a:ext uri="{FF2B5EF4-FFF2-40B4-BE49-F238E27FC236}">
                      <a16:creationId xmlns:a16="http://schemas.microsoft.com/office/drawing/2014/main" id="{BE0CCFA6-8ABD-AA2B-266B-949C94BE2FD1}"/>
                    </a:ext>
                  </a:extLst>
                </p:cNvPr>
                <p:cNvSpPr/>
                <p:nvPr/>
              </p:nvSpPr>
              <p:spPr>
                <a:xfrm flipH="1">
                  <a:off x="9610113" y="4968437"/>
                  <a:ext cx="244551" cy="244551"/>
                </a:xfrm>
                <a:custGeom>
                  <a:avLst/>
                  <a:gdLst>
                    <a:gd name="connsiteX0" fmla="*/ 112716 w 112716"/>
                    <a:gd name="connsiteY0" fmla="*/ 56358 h 112716"/>
                    <a:gd name="connsiteX1" fmla="*/ 56358 w 112716"/>
                    <a:gd name="connsiteY1" fmla="*/ 112716 h 112716"/>
                    <a:gd name="connsiteX2" fmla="*/ 0 w 112716"/>
                    <a:gd name="connsiteY2" fmla="*/ 56358 h 112716"/>
                    <a:gd name="connsiteX3" fmla="*/ 56358 w 112716"/>
                    <a:gd name="connsiteY3" fmla="*/ 0 h 112716"/>
                    <a:gd name="connsiteX4" fmla="*/ 112716 w 112716"/>
                    <a:gd name="connsiteY4" fmla="*/ 56358 h 11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716" h="112716">
                      <a:moveTo>
                        <a:pt x="112716" y="56358"/>
                      </a:moveTo>
                      <a:cubicBezTo>
                        <a:pt x="112716" y="87484"/>
                        <a:pt x="87484" y="112716"/>
                        <a:pt x="56358" y="112716"/>
                      </a:cubicBezTo>
                      <a:cubicBezTo>
                        <a:pt x="25233" y="112716"/>
                        <a:pt x="0" y="87484"/>
                        <a:pt x="0" y="56358"/>
                      </a:cubicBezTo>
                      <a:cubicBezTo>
                        <a:pt x="0" y="25233"/>
                        <a:pt x="25233" y="0"/>
                        <a:pt x="56358" y="0"/>
                      </a:cubicBezTo>
                      <a:cubicBezTo>
                        <a:pt x="87484" y="0"/>
                        <a:pt x="112716" y="25233"/>
                        <a:pt x="112716" y="56358"/>
                      </a:cubicBezTo>
                      <a:close/>
                    </a:path>
                  </a:pathLst>
                </a:custGeom>
                <a:solidFill>
                  <a:srgbClr val="F7B27A">
                    <a:alpha val="50000"/>
                  </a:srgbClr>
                </a:solidFill>
                <a:ln w="8096" cap="flat">
                  <a:noFill/>
                  <a:prstDash val="solid"/>
                  <a:miter/>
                </a:ln>
              </p:spPr>
              <p:txBody>
                <a:bodyPr rtlCol="0" anchor="ctr"/>
                <a:lstStyle/>
                <a:p>
                  <a:endParaRPr lang="nl-NL"/>
                </a:p>
              </p:txBody>
            </p:sp>
            <p:sp>
              <p:nvSpPr>
                <p:cNvPr id="1852" name="Vrije vorm 1851">
                  <a:extLst>
                    <a:ext uri="{FF2B5EF4-FFF2-40B4-BE49-F238E27FC236}">
                      <a16:creationId xmlns:a16="http://schemas.microsoft.com/office/drawing/2014/main" id="{AAA06D5F-5F35-75C5-8D27-8AE99C7F119E}"/>
                    </a:ext>
                  </a:extLst>
                </p:cNvPr>
                <p:cNvSpPr/>
                <p:nvPr/>
              </p:nvSpPr>
              <p:spPr>
                <a:xfrm flipH="1">
                  <a:off x="9649671" y="5007994"/>
                  <a:ext cx="165436" cy="165436"/>
                </a:xfrm>
                <a:custGeom>
                  <a:avLst/>
                  <a:gdLst>
                    <a:gd name="connsiteX0" fmla="*/ 76252 w 76251"/>
                    <a:gd name="connsiteY0" fmla="*/ 38126 h 76251"/>
                    <a:gd name="connsiteX1" fmla="*/ 38126 w 76251"/>
                    <a:gd name="connsiteY1" fmla="*/ 76252 h 76251"/>
                    <a:gd name="connsiteX2" fmla="*/ 0 w 76251"/>
                    <a:gd name="connsiteY2" fmla="*/ 38126 h 76251"/>
                    <a:gd name="connsiteX3" fmla="*/ 38126 w 76251"/>
                    <a:gd name="connsiteY3" fmla="*/ 0 h 76251"/>
                    <a:gd name="connsiteX4" fmla="*/ 76252 w 76251"/>
                    <a:gd name="connsiteY4" fmla="*/ 38126 h 76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51" h="76251">
                      <a:moveTo>
                        <a:pt x="76252" y="38126"/>
                      </a:moveTo>
                      <a:cubicBezTo>
                        <a:pt x="76252" y="59182"/>
                        <a:pt x="59182" y="76252"/>
                        <a:pt x="38126" y="76252"/>
                      </a:cubicBezTo>
                      <a:cubicBezTo>
                        <a:pt x="17070" y="76252"/>
                        <a:pt x="0" y="59182"/>
                        <a:pt x="0" y="38126"/>
                      </a:cubicBezTo>
                      <a:cubicBezTo>
                        <a:pt x="0" y="17070"/>
                        <a:pt x="17070" y="0"/>
                        <a:pt x="38126" y="0"/>
                      </a:cubicBezTo>
                      <a:cubicBezTo>
                        <a:pt x="59182" y="0"/>
                        <a:pt x="76252" y="17070"/>
                        <a:pt x="76252" y="38126"/>
                      </a:cubicBezTo>
                      <a:close/>
                    </a:path>
                  </a:pathLst>
                </a:custGeom>
                <a:solidFill>
                  <a:schemeClr val="accent1"/>
                </a:solidFill>
                <a:ln w="8096" cap="flat">
                  <a:noFill/>
                  <a:prstDash val="solid"/>
                  <a:miter/>
                </a:ln>
              </p:spPr>
              <p:txBody>
                <a:bodyPr rtlCol="0" anchor="ctr"/>
                <a:lstStyle/>
                <a:p>
                  <a:endParaRPr lang="nl-NL"/>
                </a:p>
              </p:txBody>
            </p:sp>
            <p:sp>
              <p:nvSpPr>
                <p:cNvPr id="1853" name="Vrije vorm 1852">
                  <a:extLst>
                    <a:ext uri="{FF2B5EF4-FFF2-40B4-BE49-F238E27FC236}">
                      <a16:creationId xmlns:a16="http://schemas.microsoft.com/office/drawing/2014/main" id="{B27F9B6C-89FD-FD17-74A4-BA5C14495AEF}"/>
                    </a:ext>
                  </a:extLst>
                </p:cNvPr>
                <p:cNvSpPr/>
                <p:nvPr/>
              </p:nvSpPr>
              <p:spPr>
                <a:xfrm flipH="1">
                  <a:off x="9730228" y="4854978"/>
                  <a:ext cx="8783" cy="154153"/>
                </a:xfrm>
                <a:custGeom>
                  <a:avLst/>
                  <a:gdLst>
                    <a:gd name="connsiteX0" fmla="*/ 0 w 4048"/>
                    <a:gd name="connsiteY0" fmla="*/ 0 h 71051"/>
                    <a:gd name="connsiteX1" fmla="*/ 4048 w 4048"/>
                    <a:gd name="connsiteY1" fmla="*/ 0 h 71051"/>
                    <a:gd name="connsiteX2" fmla="*/ 4048 w 4048"/>
                    <a:gd name="connsiteY2" fmla="*/ 71052 h 71051"/>
                    <a:gd name="connsiteX3" fmla="*/ 0 w 4048"/>
                    <a:gd name="connsiteY3" fmla="*/ 71052 h 71051"/>
                  </a:gdLst>
                  <a:ahLst/>
                  <a:cxnLst>
                    <a:cxn ang="0">
                      <a:pos x="connsiteX0" y="connsiteY0"/>
                    </a:cxn>
                    <a:cxn ang="0">
                      <a:pos x="connsiteX1" y="connsiteY1"/>
                    </a:cxn>
                    <a:cxn ang="0">
                      <a:pos x="connsiteX2" y="connsiteY2"/>
                    </a:cxn>
                    <a:cxn ang="0">
                      <a:pos x="connsiteX3" y="connsiteY3"/>
                    </a:cxn>
                  </a:cxnLst>
                  <a:rect l="l" t="t" r="r" b="b"/>
                  <a:pathLst>
                    <a:path w="4048" h="71051">
                      <a:moveTo>
                        <a:pt x="0" y="0"/>
                      </a:moveTo>
                      <a:lnTo>
                        <a:pt x="4048" y="0"/>
                      </a:lnTo>
                      <a:lnTo>
                        <a:pt x="4048" y="71052"/>
                      </a:lnTo>
                      <a:lnTo>
                        <a:pt x="0" y="71052"/>
                      </a:lnTo>
                      <a:close/>
                    </a:path>
                  </a:pathLst>
                </a:custGeom>
                <a:solidFill>
                  <a:schemeClr val="accent1"/>
                </a:solidFill>
                <a:ln w="8096" cap="flat">
                  <a:noFill/>
                  <a:prstDash val="solid"/>
                  <a:miter/>
                </a:ln>
              </p:spPr>
              <p:txBody>
                <a:bodyPr rtlCol="0" anchor="ctr"/>
                <a:lstStyle/>
                <a:p>
                  <a:endParaRPr lang="nl-NL"/>
                </a:p>
              </p:txBody>
            </p:sp>
            <p:grpSp>
              <p:nvGrpSpPr>
                <p:cNvPr id="1854" name="Graphic 2">
                  <a:extLst>
                    <a:ext uri="{FF2B5EF4-FFF2-40B4-BE49-F238E27FC236}">
                      <a16:creationId xmlns:a16="http://schemas.microsoft.com/office/drawing/2014/main" id="{00D06F36-AB58-097D-8BB6-EC55CB39B182}"/>
                    </a:ext>
                  </a:extLst>
                </p:cNvPr>
                <p:cNvGrpSpPr/>
                <p:nvPr/>
              </p:nvGrpSpPr>
              <p:grpSpPr>
                <a:xfrm flipH="1">
                  <a:off x="9534546" y="4462559"/>
                  <a:ext cx="400323" cy="400323"/>
                  <a:chOff x="4948244" y="2823869"/>
                  <a:chExt cx="184513" cy="184513"/>
                </a:xfrm>
              </p:grpSpPr>
              <p:sp>
                <p:nvSpPr>
                  <p:cNvPr id="1855" name="Vrije vorm 1854">
                    <a:extLst>
                      <a:ext uri="{FF2B5EF4-FFF2-40B4-BE49-F238E27FC236}">
                        <a16:creationId xmlns:a16="http://schemas.microsoft.com/office/drawing/2014/main" id="{F79B6D50-1CF1-B802-6F7C-563C01265754}"/>
                      </a:ext>
                    </a:extLst>
                  </p:cNvPr>
                  <p:cNvSpPr/>
                  <p:nvPr/>
                </p:nvSpPr>
                <p:spPr>
                  <a:xfrm flipH="1">
                    <a:off x="4950106" y="2825731"/>
                    <a:ext cx="180870" cy="180789"/>
                  </a:xfrm>
                  <a:custGeom>
                    <a:avLst/>
                    <a:gdLst>
                      <a:gd name="connsiteX0" fmla="*/ 90435 w 180870"/>
                      <a:gd name="connsiteY0" fmla="*/ 0 h 180789"/>
                      <a:gd name="connsiteX1" fmla="*/ 0 w 180870"/>
                      <a:gd name="connsiteY1" fmla="*/ 90354 h 180789"/>
                      <a:gd name="connsiteX2" fmla="*/ 88411 w 180870"/>
                      <a:gd name="connsiteY2" fmla="*/ 180789 h 180789"/>
                      <a:gd name="connsiteX3" fmla="*/ 92459 w 180870"/>
                      <a:gd name="connsiteY3" fmla="*/ 180789 h 180789"/>
                      <a:gd name="connsiteX4" fmla="*/ 180870 w 180870"/>
                      <a:gd name="connsiteY4" fmla="*/ 90354 h 180789"/>
                      <a:gd name="connsiteX5" fmla="*/ 90435 w 180870"/>
                      <a:gd name="connsiteY5" fmla="*/ 0 h 18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0" h="180789">
                        <a:moveTo>
                          <a:pt x="90435" y="0"/>
                        </a:moveTo>
                        <a:cubicBezTo>
                          <a:pt x="40481" y="0"/>
                          <a:pt x="0" y="40481"/>
                          <a:pt x="0" y="90354"/>
                        </a:cubicBezTo>
                        <a:cubicBezTo>
                          <a:pt x="0" y="139660"/>
                          <a:pt x="39348" y="179656"/>
                          <a:pt x="88411" y="180789"/>
                        </a:cubicBezTo>
                        <a:lnTo>
                          <a:pt x="92459" y="180789"/>
                        </a:lnTo>
                        <a:cubicBezTo>
                          <a:pt x="141523" y="179656"/>
                          <a:pt x="180870" y="139660"/>
                          <a:pt x="180870" y="90354"/>
                        </a:cubicBezTo>
                        <a:cubicBezTo>
                          <a:pt x="180870" y="40481"/>
                          <a:pt x="140389" y="0"/>
                          <a:pt x="90435" y="0"/>
                        </a:cubicBezTo>
                        <a:close/>
                      </a:path>
                    </a:pathLst>
                  </a:custGeom>
                  <a:solidFill>
                    <a:srgbClr val="F7B27A"/>
                  </a:solidFill>
                  <a:ln w="8096" cap="flat">
                    <a:solidFill>
                      <a:schemeClr val="accent1"/>
                    </a:solidFill>
                    <a:prstDash val="solid"/>
                    <a:miter/>
                  </a:ln>
                </p:spPr>
                <p:txBody>
                  <a:bodyPr rtlCol="0" anchor="ctr"/>
                  <a:lstStyle/>
                  <a:p>
                    <a:pPr algn="ctr"/>
                    <a:r>
                      <a:rPr lang="nl-NL" sz="3600" b="1">
                        <a:solidFill>
                          <a:schemeClr val="bg1"/>
                        </a:solidFill>
                      </a:rPr>
                      <a:t>?</a:t>
                    </a:r>
                  </a:p>
                </p:txBody>
              </p:sp>
              <p:sp>
                <p:nvSpPr>
                  <p:cNvPr id="1536" name="Vrije vorm 1535">
                    <a:extLst>
                      <a:ext uri="{FF2B5EF4-FFF2-40B4-BE49-F238E27FC236}">
                        <a16:creationId xmlns:a16="http://schemas.microsoft.com/office/drawing/2014/main" id="{3FC71104-639D-9AF8-929F-1616E3925C78}"/>
                      </a:ext>
                    </a:extLst>
                  </p:cNvPr>
                  <p:cNvSpPr/>
                  <p:nvPr/>
                </p:nvSpPr>
                <p:spPr>
                  <a:xfrm>
                    <a:off x="4948244" y="2823869"/>
                    <a:ext cx="184513" cy="184513"/>
                  </a:xfrm>
                  <a:custGeom>
                    <a:avLst/>
                    <a:gdLst>
                      <a:gd name="connsiteX0" fmla="*/ 92297 w 184513"/>
                      <a:gd name="connsiteY0" fmla="*/ 0 h 184513"/>
                      <a:gd name="connsiteX1" fmla="*/ 0 w 184513"/>
                      <a:gd name="connsiteY1" fmla="*/ 92216 h 184513"/>
                      <a:gd name="connsiteX2" fmla="*/ 90273 w 184513"/>
                      <a:gd name="connsiteY2" fmla="*/ 184514 h 184513"/>
                      <a:gd name="connsiteX3" fmla="*/ 94322 w 184513"/>
                      <a:gd name="connsiteY3" fmla="*/ 184514 h 184513"/>
                      <a:gd name="connsiteX4" fmla="*/ 184514 w 184513"/>
                      <a:gd name="connsiteY4" fmla="*/ 92216 h 184513"/>
                      <a:gd name="connsiteX5" fmla="*/ 92297 w 184513"/>
                      <a:gd name="connsiteY5" fmla="*/ 0 h 184513"/>
                      <a:gd name="connsiteX6" fmla="*/ 94322 w 184513"/>
                      <a:gd name="connsiteY6" fmla="*/ 180870 h 184513"/>
                      <a:gd name="connsiteX7" fmla="*/ 90273 w 184513"/>
                      <a:gd name="connsiteY7" fmla="*/ 180870 h 184513"/>
                      <a:gd name="connsiteX8" fmla="*/ 3643 w 184513"/>
                      <a:gd name="connsiteY8" fmla="*/ 92216 h 184513"/>
                      <a:gd name="connsiteX9" fmla="*/ 92297 w 184513"/>
                      <a:gd name="connsiteY9" fmla="*/ 3643 h 184513"/>
                      <a:gd name="connsiteX10" fmla="*/ 180870 w 184513"/>
                      <a:gd name="connsiteY10" fmla="*/ 92216 h 184513"/>
                      <a:gd name="connsiteX11" fmla="*/ 94322 w 184513"/>
                      <a:gd name="connsiteY11" fmla="*/ 180870 h 18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513" h="184513">
                        <a:moveTo>
                          <a:pt x="92297" y="0"/>
                        </a:moveTo>
                        <a:cubicBezTo>
                          <a:pt x="41453" y="0"/>
                          <a:pt x="0" y="41372"/>
                          <a:pt x="0" y="92216"/>
                        </a:cubicBezTo>
                        <a:cubicBezTo>
                          <a:pt x="0" y="142494"/>
                          <a:pt x="40400" y="183380"/>
                          <a:pt x="90273" y="184514"/>
                        </a:cubicBezTo>
                        <a:lnTo>
                          <a:pt x="94322" y="184514"/>
                        </a:lnTo>
                        <a:cubicBezTo>
                          <a:pt x="144194" y="183380"/>
                          <a:pt x="184514" y="142494"/>
                          <a:pt x="184514" y="92216"/>
                        </a:cubicBezTo>
                        <a:cubicBezTo>
                          <a:pt x="184514" y="41372"/>
                          <a:pt x="143142" y="0"/>
                          <a:pt x="92297" y="0"/>
                        </a:cubicBezTo>
                        <a:close/>
                        <a:moveTo>
                          <a:pt x="94322" y="180870"/>
                        </a:moveTo>
                        <a:lnTo>
                          <a:pt x="90273" y="180870"/>
                        </a:lnTo>
                        <a:cubicBezTo>
                          <a:pt x="42262" y="179737"/>
                          <a:pt x="3643" y="140470"/>
                          <a:pt x="3643" y="92216"/>
                        </a:cubicBezTo>
                        <a:cubicBezTo>
                          <a:pt x="3643" y="43396"/>
                          <a:pt x="43396" y="3643"/>
                          <a:pt x="92297" y="3643"/>
                        </a:cubicBezTo>
                        <a:cubicBezTo>
                          <a:pt x="141118" y="3643"/>
                          <a:pt x="180870" y="43396"/>
                          <a:pt x="180870" y="92216"/>
                        </a:cubicBezTo>
                        <a:cubicBezTo>
                          <a:pt x="180870" y="140470"/>
                          <a:pt x="142251" y="179737"/>
                          <a:pt x="94322" y="180870"/>
                        </a:cubicBezTo>
                        <a:close/>
                      </a:path>
                    </a:pathLst>
                  </a:custGeom>
                  <a:solidFill>
                    <a:schemeClr val="accent1"/>
                  </a:solidFill>
                  <a:ln w="8096" cap="flat">
                    <a:noFill/>
                    <a:prstDash val="solid"/>
                    <a:miter/>
                  </a:ln>
                </p:spPr>
                <p:txBody>
                  <a:bodyPr rtlCol="0" anchor="ctr"/>
                  <a:lstStyle/>
                  <a:p>
                    <a:endParaRPr lang="nl-NL"/>
                  </a:p>
                </p:txBody>
              </p:sp>
            </p:grpSp>
          </p:grpSp>
          <p:grpSp>
            <p:nvGrpSpPr>
              <p:cNvPr id="1798" name="Groep 1797">
                <a:extLst>
                  <a:ext uri="{FF2B5EF4-FFF2-40B4-BE49-F238E27FC236}">
                    <a16:creationId xmlns:a16="http://schemas.microsoft.com/office/drawing/2014/main" id="{70E596C8-7D0A-0508-799F-E6166D7065C2}"/>
                  </a:ext>
                </a:extLst>
              </p:cNvPr>
              <p:cNvGrpSpPr/>
              <p:nvPr/>
            </p:nvGrpSpPr>
            <p:grpSpPr>
              <a:xfrm>
                <a:off x="4666008" y="1626459"/>
                <a:ext cx="1827791" cy="1679932"/>
                <a:chOff x="4666008" y="1626459"/>
                <a:chExt cx="1827791" cy="1679932"/>
              </a:xfrm>
            </p:grpSpPr>
            <p:sp>
              <p:nvSpPr>
                <p:cNvPr id="1799" name="Vrije vorm 1798">
                  <a:extLst>
                    <a:ext uri="{FF2B5EF4-FFF2-40B4-BE49-F238E27FC236}">
                      <a16:creationId xmlns:a16="http://schemas.microsoft.com/office/drawing/2014/main" id="{B189C431-7B20-7837-EFEA-483E501C8C4C}"/>
                    </a:ext>
                  </a:extLst>
                </p:cNvPr>
                <p:cNvSpPr/>
                <p:nvPr/>
              </p:nvSpPr>
              <p:spPr>
                <a:xfrm flipH="1">
                  <a:off x="5569950" y="2280198"/>
                  <a:ext cx="862738" cy="864804"/>
                </a:xfrm>
                <a:custGeom>
                  <a:avLst/>
                  <a:gdLst>
                    <a:gd name="connsiteX0" fmla="*/ 751348 w 1045909"/>
                    <a:gd name="connsiteY0" fmla="*/ 0 h 1048414"/>
                    <a:gd name="connsiteX1" fmla="*/ 177052 w 1045909"/>
                    <a:gd name="connsiteY1" fmla="*/ 0 h 1048414"/>
                    <a:gd name="connsiteX2" fmla="*/ 885 w 1045909"/>
                    <a:gd name="connsiteY2" fmla="*/ 194700 h 1048414"/>
                    <a:gd name="connsiteX3" fmla="*/ 82183 w 1045909"/>
                    <a:gd name="connsiteY3" fmla="*/ 1048414 h 1048414"/>
                    <a:gd name="connsiteX4" fmla="*/ 1045909 w 1045909"/>
                    <a:gd name="connsiteY4" fmla="*/ 1048414 h 1048414"/>
                    <a:gd name="connsiteX5" fmla="*/ 964596 w 1045909"/>
                    <a:gd name="connsiteY5" fmla="*/ 194700 h 1048414"/>
                    <a:gd name="connsiteX6" fmla="*/ 751348 w 1045909"/>
                    <a:gd name="connsiteY6" fmla="*/ 0 h 104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5909" h="1048414">
                      <a:moveTo>
                        <a:pt x="751348" y="0"/>
                      </a:moveTo>
                      <a:lnTo>
                        <a:pt x="177052" y="0"/>
                      </a:lnTo>
                      <a:cubicBezTo>
                        <a:pt x="69953" y="0"/>
                        <a:pt x="-9321" y="87618"/>
                        <a:pt x="885" y="194700"/>
                      </a:cubicBezTo>
                      <a:lnTo>
                        <a:pt x="82183" y="1048414"/>
                      </a:lnTo>
                      <a:lnTo>
                        <a:pt x="1045909" y="1048414"/>
                      </a:lnTo>
                      <a:lnTo>
                        <a:pt x="964596" y="194700"/>
                      </a:lnTo>
                      <a:cubicBezTo>
                        <a:pt x="954392" y="87618"/>
                        <a:pt x="858430" y="0"/>
                        <a:pt x="751348" y="0"/>
                      </a:cubicBezTo>
                      <a:close/>
                    </a:path>
                  </a:pathLst>
                </a:custGeom>
                <a:solidFill>
                  <a:srgbClr val="86C2EB"/>
                </a:solidFill>
                <a:ln w="8096" cap="flat">
                  <a:noFill/>
                  <a:prstDash val="solid"/>
                  <a:miter/>
                </a:ln>
              </p:spPr>
              <p:txBody>
                <a:bodyPr wrap="square" rtlCol="0" anchor="ctr">
                  <a:noAutofit/>
                </a:bodyPr>
                <a:lstStyle/>
                <a:p>
                  <a:endParaRPr lang="nl-NL"/>
                </a:p>
              </p:txBody>
            </p:sp>
            <p:grpSp>
              <p:nvGrpSpPr>
                <p:cNvPr id="1800" name="Groep 1799">
                  <a:extLst>
                    <a:ext uri="{FF2B5EF4-FFF2-40B4-BE49-F238E27FC236}">
                      <a16:creationId xmlns:a16="http://schemas.microsoft.com/office/drawing/2014/main" id="{226C502C-46B7-6E6F-CC8B-43AFC6014411}"/>
                    </a:ext>
                  </a:extLst>
                </p:cNvPr>
                <p:cNvGrpSpPr/>
                <p:nvPr/>
              </p:nvGrpSpPr>
              <p:grpSpPr>
                <a:xfrm>
                  <a:off x="4666008" y="1626459"/>
                  <a:ext cx="1827791" cy="1518542"/>
                  <a:chOff x="4672854" y="1619512"/>
                  <a:chExt cx="1827791" cy="1518542"/>
                </a:xfrm>
              </p:grpSpPr>
              <p:sp>
                <p:nvSpPr>
                  <p:cNvPr id="1805" name="Vrije vorm 1804">
                    <a:extLst>
                      <a:ext uri="{FF2B5EF4-FFF2-40B4-BE49-F238E27FC236}">
                        <a16:creationId xmlns:a16="http://schemas.microsoft.com/office/drawing/2014/main" id="{4E77166B-7000-4D00-34F2-5DEE3C94A375}"/>
                      </a:ext>
                    </a:extLst>
                  </p:cNvPr>
                  <p:cNvSpPr/>
                  <p:nvPr/>
                </p:nvSpPr>
                <p:spPr>
                  <a:xfrm flipH="1">
                    <a:off x="5261523" y="2336835"/>
                    <a:ext cx="355788" cy="652041"/>
                  </a:xfrm>
                  <a:custGeom>
                    <a:avLst/>
                    <a:gdLst>
                      <a:gd name="connsiteX0" fmla="*/ 53940 w 241112"/>
                      <a:gd name="connsiteY0" fmla="*/ 0 h 390714"/>
                      <a:gd name="connsiteX1" fmla="*/ 151920 w 241112"/>
                      <a:gd name="connsiteY1" fmla="*/ 183210 h 390714"/>
                      <a:gd name="connsiteX2" fmla="*/ 239522 w 241112"/>
                      <a:gd name="connsiteY2" fmla="*/ 368307 h 390714"/>
                      <a:gd name="connsiteX3" fmla="*/ 132773 w 241112"/>
                      <a:gd name="connsiteY3" fmla="*/ 380305 h 390714"/>
                      <a:gd name="connsiteX4" fmla="*/ 83280 w 241112"/>
                      <a:gd name="connsiteY4" fmla="*/ 312475 h 390714"/>
                      <a:gd name="connsiteX5" fmla="*/ 27594 w 241112"/>
                      <a:gd name="connsiteY5" fmla="*/ 201540 h 390714"/>
                      <a:gd name="connsiteX6" fmla="*/ 53940 w 241112"/>
                      <a:gd name="connsiteY6" fmla="*/ 0 h 390714"/>
                      <a:gd name="connsiteX0" fmla="*/ 53940 w 240834"/>
                      <a:gd name="connsiteY0" fmla="*/ 0 h 401836"/>
                      <a:gd name="connsiteX1" fmla="*/ 151920 w 240834"/>
                      <a:gd name="connsiteY1" fmla="*/ 183210 h 401836"/>
                      <a:gd name="connsiteX2" fmla="*/ 239522 w 240834"/>
                      <a:gd name="connsiteY2" fmla="*/ 368307 h 401836"/>
                      <a:gd name="connsiteX3" fmla="*/ 132773 w 240834"/>
                      <a:gd name="connsiteY3" fmla="*/ 380305 h 401836"/>
                      <a:gd name="connsiteX4" fmla="*/ 83280 w 240834"/>
                      <a:gd name="connsiteY4" fmla="*/ 312475 h 401836"/>
                      <a:gd name="connsiteX5" fmla="*/ 27594 w 240834"/>
                      <a:gd name="connsiteY5" fmla="*/ 201540 h 401836"/>
                      <a:gd name="connsiteX6" fmla="*/ 53940 w 240834"/>
                      <a:gd name="connsiteY6" fmla="*/ 0 h 401836"/>
                      <a:gd name="connsiteX0" fmla="*/ 53940 w 206947"/>
                      <a:gd name="connsiteY0" fmla="*/ 0 h 380361"/>
                      <a:gd name="connsiteX1" fmla="*/ 151920 w 206947"/>
                      <a:gd name="connsiteY1" fmla="*/ 183210 h 380361"/>
                      <a:gd name="connsiteX2" fmla="*/ 205814 w 206947"/>
                      <a:gd name="connsiteY2" fmla="*/ 300892 h 380361"/>
                      <a:gd name="connsiteX3" fmla="*/ 132773 w 206947"/>
                      <a:gd name="connsiteY3" fmla="*/ 380305 h 380361"/>
                      <a:gd name="connsiteX4" fmla="*/ 83280 w 206947"/>
                      <a:gd name="connsiteY4" fmla="*/ 312475 h 380361"/>
                      <a:gd name="connsiteX5" fmla="*/ 27594 w 206947"/>
                      <a:gd name="connsiteY5" fmla="*/ 201540 h 380361"/>
                      <a:gd name="connsiteX6" fmla="*/ 53940 w 206947"/>
                      <a:gd name="connsiteY6" fmla="*/ 0 h 380361"/>
                      <a:gd name="connsiteX0" fmla="*/ 53940 w 205831"/>
                      <a:gd name="connsiteY0" fmla="*/ 0 h 375046"/>
                      <a:gd name="connsiteX1" fmla="*/ 151920 w 205831"/>
                      <a:gd name="connsiteY1" fmla="*/ 183210 h 375046"/>
                      <a:gd name="connsiteX2" fmla="*/ 205814 w 205831"/>
                      <a:gd name="connsiteY2" fmla="*/ 300892 h 375046"/>
                      <a:gd name="connsiteX3" fmla="*/ 146965 w 205831"/>
                      <a:gd name="connsiteY3" fmla="*/ 374983 h 375046"/>
                      <a:gd name="connsiteX4" fmla="*/ 83280 w 205831"/>
                      <a:gd name="connsiteY4" fmla="*/ 312475 h 375046"/>
                      <a:gd name="connsiteX5" fmla="*/ 27594 w 205831"/>
                      <a:gd name="connsiteY5" fmla="*/ 201540 h 375046"/>
                      <a:gd name="connsiteX6" fmla="*/ 53940 w 205831"/>
                      <a:gd name="connsiteY6" fmla="*/ 0 h 375046"/>
                      <a:gd name="connsiteX0" fmla="*/ 53940 w 198739"/>
                      <a:gd name="connsiteY0" fmla="*/ 0 h 375114"/>
                      <a:gd name="connsiteX1" fmla="*/ 151920 w 198739"/>
                      <a:gd name="connsiteY1" fmla="*/ 183210 h 375114"/>
                      <a:gd name="connsiteX2" fmla="*/ 198718 w 198739"/>
                      <a:gd name="connsiteY2" fmla="*/ 295570 h 375114"/>
                      <a:gd name="connsiteX3" fmla="*/ 146965 w 198739"/>
                      <a:gd name="connsiteY3" fmla="*/ 374983 h 375114"/>
                      <a:gd name="connsiteX4" fmla="*/ 83280 w 198739"/>
                      <a:gd name="connsiteY4" fmla="*/ 312475 h 375114"/>
                      <a:gd name="connsiteX5" fmla="*/ 27594 w 198739"/>
                      <a:gd name="connsiteY5" fmla="*/ 201540 h 375114"/>
                      <a:gd name="connsiteX6" fmla="*/ 53940 w 198739"/>
                      <a:gd name="connsiteY6" fmla="*/ 0 h 375114"/>
                      <a:gd name="connsiteX0" fmla="*/ 53940 w 207604"/>
                      <a:gd name="connsiteY0" fmla="*/ 0 h 374986"/>
                      <a:gd name="connsiteX1" fmla="*/ 151920 w 207604"/>
                      <a:gd name="connsiteY1" fmla="*/ 183210 h 374986"/>
                      <a:gd name="connsiteX2" fmla="*/ 207588 w 207604"/>
                      <a:gd name="connsiteY2" fmla="*/ 309763 h 374986"/>
                      <a:gd name="connsiteX3" fmla="*/ 146965 w 207604"/>
                      <a:gd name="connsiteY3" fmla="*/ 374983 h 374986"/>
                      <a:gd name="connsiteX4" fmla="*/ 83280 w 207604"/>
                      <a:gd name="connsiteY4" fmla="*/ 312475 h 374986"/>
                      <a:gd name="connsiteX5" fmla="*/ 27594 w 207604"/>
                      <a:gd name="connsiteY5" fmla="*/ 201540 h 374986"/>
                      <a:gd name="connsiteX6" fmla="*/ 53940 w 207604"/>
                      <a:gd name="connsiteY6" fmla="*/ 0 h 374986"/>
                      <a:gd name="connsiteX0" fmla="*/ 53940 w 207654"/>
                      <a:gd name="connsiteY0" fmla="*/ 0 h 364343"/>
                      <a:gd name="connsiteX1" fmla="*/ 151920 w 207654"/>
                      <a:gd name="connsiteY1" fmla="*/ 183210 h 364343"/>
                      <a:gd name="connsiteX2" fmla="*/ 207588 w 207654"/>
                      <a:gd name="connsiteY2" fmla="*/ 309763 h 364343"/>
                      <a:gd name="connsiteX3" fmla="*/ 141643 w 207654"/>
                      <a:gd name="connsiteY3" fmla="*/ 364339 h 364343"/>
                      <a:gd name="connsiteX4" fmla="*/ 83280 w 207654"/>
                      <a:gd name="connsiteY4" fmla="*/ 312475 h 364343"/>
                      <a:gd name="connsiteX5" fmla="*/ 27594 w 207654"/>
                      <a:gd name="connsiteY5" fmla="*/ 201540 h 364343"/>
                      <a:gd name="connsiteX6" fmla="*/ 53940 w 207654"/>
                      <a:gd name="connsiteY6" fmla="*/ 0 h 364343"/>
                      <a:gd name="connsiteX0" fmla="*/ 53940 w 207654"/>
                      <a:gd name="connsiteY0" fmla="*/ 0 h 365029"/>
                      <a:gd name="connsiteX1" fmla="*/ 151920 w 207654"/>
                      <a:gd name="connsiteY1" fmla="*/ 183210 h 365029"/>
                      <a:gd name="connsiteX2" fmla="*/ 207588 w 207654"/>
                      <a:gd name="connsiteY2" fmla="*/ 309763 h 365029"/>
                      <a:gd name="connsiteX3" fmla="*/ 141643 w 207654"/>
                      <a:gd name="connsiteY3" fmla="*/ 364339 h 365029"/>
                      <a:gd name="connsiteX4" fmla="*/ 83280 w 207654"/>
                      <a:gd name="connsiteY4" fmla="*/ 312475 h 365029"/>
                      <a:gd name="connsiteX5" fmla="*/ 27594 w 207654"/>
                      <a:gd name="connsiteY5" fmla="*/ 201540 h 365029"/>
                      <a:gd name="connsiteX6" fmla="*/ 53940 w 207654"/>
                      <a:gd name="connsiteY6" fmla="*/ 0 h 365029"/>
                      <a:gd name="connsiteX0" fmla="*/ 53940 w 207654"/>
                      <a:gd name="connsiteY0" fmla="*/ 0 h 364354"/>
                      <a:gd name="connsiteX1" fmla="*/ 151920 w 207654"/>
                      <a:gd name="connsiteY1" fmla="*/ 183210 h 364354"/>
                      <a:gd name="connsiteX2" fmla="*/ 207588 w 207654"/>
                      <a:gd name="connsiteY2" fmla="*/ 309763 h 364354"/>
                      <a:gd name="connsiteX3" fmla="*/ 141643 w 207654"/>
                      <a:gd name="connsiteY3" fmla="*/ 364339 h 364354"/>
                      <a:gd name="connsiteX4" fmla="*/ 83280 w 207654"/>
                      <a:gd name="connsiteY4" fmla="*/ 305378 h 364354"/>
                      <a:gd name="connsiteX5" fmla="*/ 27594 w 207654"/>
                      <a:gd name="connsiteY5" fmla="*/ 201540 h 364354"/>
                      <a:gd name="connsiteX6" fmla="*/ 53940 w 207654"/>
                      <a:gd name="connsiteY6" fmla="*/ 0 h 364354"/>
                      <a:gd name="connsiteX0" fmla="*/ 53940 w 198803"/>
                      <a:gd name="connsiteY0" fmla="*/ 0 h 364339"/>
                      <a:gd name="connsiteX1" fmla="*/ 151920 w 198803"/>
                      <a:gd name="connsiteY1" fmla="*/ 183210 h 364339"/>
                      <a:gd name="connsiteX2" fmla="*/ 198718 w 198803"/>
                      <a:gd name="connsiteY2" fmla="*/ 304441 h 364339"/>
                      <a:gd name="connsiteX3" fmla="*/ 141643 w 198803"/>
                      <a:gd name="connsiteY3" fmla="*/ 364339 h 364339"/>
                      <a:gd name="connsiteX4" fmla="*/ 83280 w 198803"/>
                      <a:gd name="connsiteY4" fmla="*/ 305378 h 364339"/>
                      <a:gd name="connsiteX5" fmla="*/ 27594 w 198803"/>
                      <a:gd name="connsiteY5" fmla="*/ 201540 h 364339"/>
                      <a:gd name="connsiteX6" fmla="*/ 53940 w 198803"/>
                      <a:gd name="connsiteY6" fmla="*/ 0 h 36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803" h="364339">
                        <a:moveTo>
                          <a:pt x="53940" y="0"/>
                        </a:moveTo>
                        <a:cubicBezTo>
                          <a:pt x="76018" y="19204"/>
                          <a:pt x="127790" y="132470"/>
                          <a:pt x="151920" y="183210"/>
                        </a:cubicBezTo>
                        <a:cubicBezTo>
                          <a:pt x="176050" y="233950"/>
                          <a:pt x="200431" y="274253"/>
                          <a:pt x="198718" y="304441"/>
                        </a:cubicBezTo>
                        <a:cubicBezTo>
                          <a:pt x="197005" y="334629"/>
                          <a:pt x="160883" y="364183"/>
                          <a:pt x="141643" y="364339"/>
                        </a:cubicBezTo>
                        <a:cubicBezTo>
                          <a:pt x="122403" y="364495"/>
                          <a:pt x="98679" y="327391"/>
                          <a:pt x="83280" y="305378"/>
                        </a:cubicBezTo>
                        <a:cubicBezTo>
                          <a:pt x="39075" y="242219"/>
                          <a:pt x="36638" y="221748"/>
                          <a:pt x="27594" y="201540"/>
                        </a:cubicBezTo>
                        <a:cubicBezTo>
                          <a:pt x="10317" y="162961"/>
                          <a:pt x="-36560" y="19909"/>
                          <a:pt x="53940" y="0"/>
                        </a:cubicBezTo>
                        <a:close/>
                      </a:path>
                    </a:pathLst>
                  </a:custGeom>
                  <a:solidFill>
                    <a:srgbClr val="FFFFFF"/>
                  </a:solidFill>
                  <a:ln w="8096" cap="flat">
                    <a:noFill/>
                    <a:prstDash val="solid"/>
                    <a:miter/>
                  </a:ln>
                </p:spPr>
                <p:txBody>
                  <a:bodyPr rtlCol="0" anchor="ctr"/>
                  <a:lstStyle/>
                  <a:p>
                    <a:endParaRPr lang="nl-NL"/>
                  </a:p>
                </p:txBody>
              </p:sp>
              <p:sp>
                <p:nvSpPr>
                  <p:cNvPr id="1807" name="Vrije vorm 1806">
                    <a:extLst>
                      <a:ext uri="{FF2B5EF4-FFF2-40B4-BE49-F238E27FC236}">
                        <a16:creationId xmlns:a16="http://schemas.microsoft.com/office/drawing/2014/main" id="{3AE622AF-D375-B64A-4DDD-D9466E32D2F7}"/>
                      </a:ext>
                    </a:extLst>
                  </p:cNvPr>
                  <p:cNvSpPr/>
                  <p:nvPr/>
                </p:nvSpPr>
                <p:spPr>
                  <a:xfrm flipH="1">
                    <a:off x="4672854" y="3041609"/>
                    <a:ext cx="322615" cy="89960"/>
                  </a:xfrm>
                  <a:custGeom>
                    <a:avLst/>
                    <a:gdLst>
                      <a:gd name="connsiteX0" fmla="*/ 95872 w 180267"/>
                      <a:gd name="connsiteY0" fmla="*/ 36026 h 50267"/>
                      <a:gd name="connsiteX1" fmla="*/ 180268 w 180267"/>
                      <a:gd name="connsiteY1" fmla="*/ 36026 h 50267"/>
                      <a:gd name="connsiteX2" fmla="*/ 173693 w 180267"/>
                      <a:gd name="connsiteY2" fmla="*/ 31468 h 50267"/>
                      <a:gd name="connsiteX3" fmla="*/ 146628 w 180267"/>
                      <a:gd name="connsiteY3" fmla="*/ 17186 h 50267"/>
                      <a:gd name="connsiteX4" fmla="*/ 145705 w 180267"/>
                      <a:gd name="connsiteY4" fmla="*/ 16668 h 50267"/>
                      <a:gd name="connsiteX5" fmla="*/ 132977 w 180267"/>
                      <a:gd name="connsiteY5" fmla="*/ 8386 h 50267"/>
                      <a:gd name="connsiteX6" fmla="*/ 128703 w 180267"/>
                      <a:gd name="connsiteY6" fmla="*/ 7025 h 50267"/>
                      <a:gd name="connsiteX7" fmla="*/ 99006 w 180267"/>
                      <a:gd name="connsiteY7" fmla="*/ 6531 h 50267"/>
                      <a:gd name="connsiteX8" fmla="*/ 79477 w 180267"/>
                      <a:gd name="connsiteY8" fmla="*/ 176 h 50267"/>
                      <a:gd name="connsiteX9" fmla="*/ 19088 w 180267"/>
                      <a:gd name="connsiteY9" fmla="*/ 14013 h 50267"/>
                      <a:gd name="connsiteX10" fmla="*/ 5275 w 180267"/>
                      <a:gd name="connsiteY10" fmla="*/ 7681 h 50267"/>
                      <a:gd name="connsiteX11" fmla="*/ 5 w 180267"/>
                      <a:gd name="connsiteY11" fmla="*/ 49741 h 50267"/>
                      <a:gd name="connsiteX12" fmla="*/ 13 w 180267"/>
                      <a:gd name="connsiteY12" fmla="*/ 50267 h 50267"/>
                      <a:gd name="connsiteX13" fmla="*/ 78919 w 180267"/>
                      <a:gd name="connsiteY13" fmla="*/ 50267 h 50267"/>
                      <a:gd name="connsiteX14" fmla="*/ 95872 w 180267"/>
                      <a:gd name="connsiteY14" fmla="*/ 36026 h 5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267" h="50267">
                        <a:moveTo>
                          <a:pt x="95872" y="36026"/>
                        </a:moveTo>
                        <a:lnTo>
                          <a:pt x="180268" y="36026"/>
                        </a:lnTo>
                        <a:cubicBezTo>
                          <a:pt x="178381" y="34642"/>
                          <a:pt x="176308" y="33192"/>
                          <a:pt x="173693" y="31468"/>
                        </a:cubicBezTo>
                        <a:cubicBezTo>
                          <a:pt x="166415" y="26659"/>
                          <a:pt x="149607" y="18603"/>
                          <a:pt x="146628" y="17186"/>
                        </a:cubicBezTo>
                        <a:cubicBezTo>
                          <a:pt x="146296" y="17024"/>
                          <a:pt x="146020" y="16870"/>
                          <a:pt x="145705" y="16668"/>
                        </a:cubicBezTo>
                        <a:lnTo>
                          <a:pt x="132977" y="8386"/>
                        </a:lnTo>
                        <a:cubicBezTo>
                          <a:pt x="131690" y="7552"/>
                          <a:pt x="130233" y="7082"/>
                          <a:pt x="128703" y="7025"/>
                        </a:cubicBezTo>
                        <a:cubicBezTo>
                          <a:pt x="121805" y="6774"/>
                          <a:pt x="101758" y="6078"/>
                          <a:pt x="99006" y="6531"/>
                        </a:cubicBezTo>
                        <a:cubicBezTo>
                          <a:pt x="95670" y="7074"/>
                          <a:pt x="84546" y="-1306"/>
                          <a:pt x="79477" y="176"/>
                        </a:cubicBezTo>
                        <a:cubicBezTo>
                          <a:pt x="74409" y="1658"/>
                          <a:pt x="24617" y="14830"/>
                          <a:pt x="19088" y="14013"/>
                        </a:cubicBezTo>
                        <a:cubicBezTo>
                          <a:pt x="13558" y="13195"/>
                          <a:pt x="7761" y="9284"/>
                          <a:pt x="5275" y="7681"/>
                        </a:cubicBezTo>
                        <a:cubicBezTo>
                          <a:pt x="3276" y="6386"/>
                          <a:pt x="1082" y="38091"/>
                          <a:pt x="5" y="49741"/>
                        </a:cubicBezTo>
                        <a:cubicBezTo>
                          <a:pt x="-12" y="49919"/>
                          <a:pt x="21" y="50089"/>
                          <a:pt x="13" y="50267"/>
                        </a:cubicBezTo>
                        <a:lnTo>
                          <a:pt x="78919" y="50267"/>
                        </a:lnTo>
                        <a:cubicBezTo>
                          <a:pt x="80360" y="42204"/>
                          <a:pt x="87412" y="36026"/>
                          <a:pt x="95872" y="36026"/>
                        </a:cubicBezTo>
                        <a:close/>
                      </a:path>
                    </a:pathLst>
                  </a:custGeom>
                  <a:solidFill>
                    <a:srgbClr val="D3A77F"/>
                  </a:solidFill>
                  <a:ln w="8096" cap="flat">
                    <a:noFill/>
                    <a:prstDash val="solid"/>
                    <a:miter/>
                  </a:ln>
                </p:spPr>
                <p:txBody>
                  <a:bodyPr rtlCol="0" anchor="ctr"/>
                  <a:lstStyle/>
                  <a:p>
                    <a:endParaRPr lang="nl-NL"/>
                  </a:p>
                </p:txBody>
              </p:sp>
              <p:sp>
                <p:nvSpPr>
                  <p:cNvPr id="1811" name="Vrije vorm 1810">
                    <a:extLst>
                      <a:ext uri="{FF2B5EF4-FFF2-40B4-BE49-F238E27FC236}">
                        <a16:creationId xmlns:a16="http://schemas.microsoft.com/office/drawing/2014/main" id="{BE8A61D6-7C1D-9519-F12B-BA9DD9CCBB97}"/>
                      </a:ext>
                    </a:extLst>
                  </p:cNvPr>
                  <p:cNvSpPr/>
                  <p:nvPr/>
                </p:nvSpPr>
                <p:spPr>
                  <a:xfrm flipH="1">
                    <a:off x="5512268" y="2256487"/>
                    <a:ext cx="624108" cy="881567"/>
                  </a:xfrm>
                  <a:custGeom>
                    <a:avLst/>
                    <a:gdLst>
                      <a:gd name="connsiteX0" fmla="*/ 436448 w 756615"/>
                      <a:gd name="connsiteY0" fmla="*/ 55 h 1068736"/>
                      <a:gd name="connsiteX1" fmla="*/ 387045 w 756615"/>
                      <a:gd name="connsiteY1" fmla="*/ 59 h 1068736"/>
                      <a:gd name="connsiteX2" fmla="*/ 219344 w 756615"/>
                      <a:gd name="connsiteY2" fmla="*/ 9809 h 1068736"/>
                      <a:gd name="connsiteX3" fmla="*/ 0 w 756615"/>
                      <a:gd name="connsiteY3" fmla="*/ 70042 h 1068736"/>
                      <a:gd name="connsiteX4" fmla="*/ 109787 w 756615"/>
                      <a:gd name="connsiteY4" fmla="*/ 874133 h 1068736"/>
                      <a:gd name="connsiteX5" fmla="*/ 70216 w 756615"/>
                      <a:gd name="connsiteY5" fmla="*/ 1051522 h 1068736"/>
                      <a:gd name="connsiteX6" fmla="*/ 65232 w 756615"/>
                      <a:gd name="connsiteY6" fmla="*/ 1068736 h 1068736"/>
                      <a:gd name="connsiteX7" fmla="*/ 689399 w 756615"/>
                      <a:gd name="connsiteY7" fmla="*/ 1068736 h 1068736"/>
                      <a:gd name="connsiteX8" fmla="*/ 688023 w 756615"/>
                      <a:gd name="connsiteY8" fmla="*/ 967468 h 1068736"/>
                      <a:gd name="connsiteX9" fmla="*/ 694322 w 756615"/>
                      <a:gd name="connsiteY9" fmla="*/ 824035 h 1068736"/>
                      <a:gd name="connsiteX10" fmla="*/ 746300 w 756615"/>
                      <a:gd name="connsiteY10" fmla="*/ 97410 h 1068736"/>
                      <a:gd name="connsiteX11" fmla="*/ 556994 w 756615"/>
                      <a:gd name="connsiteY11" fmla="*/ 18644 h 1068736"/>
                      <a:gd name="connsiteX12" fmla="*/ 436448 w 756615"/>
                      <a:gd name="connsiteY12" fmla="*/ 55 h 106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6615" h="1068736">
                        <a:moveTo>
                          <a:pt x="436448" y="55"/>
                        </a:moveTo>
                        <a:cubicBezTo>
                          <a:pt x="422175" y="-72"/>
                          <a:pt x="406183" y="59"/>
                          <a:pt x="387045" y="59"/>
                        </a:cubicBezTo>
                        <a:cubicBezTo>
                          <a:pt x="329201" y="59"/>
                          <a:pt x="273201" y="3344"/>
                          <a:pt x="219344" y="9809"/>
                        </a:cubicBezTo>
                        <a:cubicBezTo>
                          <a:pt x="77095" y="26847"/>
                          <a:pt x="107240" y="10299"/>
                          <a:pt x="0" y="70042"/>
                        </a:cubicBezTo>
                        <a:cubicBezTo>
                          <a:pt x="36608" y="338060"/>
                          <a:pt x="140650" y="709629"/>
                          <a:pt x="109787" y="874133"/>
                        </a:cubicBezTo>
                        <a:cubicBezTo>
                          <a:pt x="96424" y="945375"/>
                          <a:pt x="83258" y="1002775"/>
                          <a:pt x="70216" y="1051522"/>
                        </a:cubicBezTo>
                        <a:lnTo>
                          <a:pt x="65232" y="1068736"/>
                        </a:lnTo>
                        <a:lnTo>
                          <a:pt x="689399" y="1068736"/>
                        </a:lnTo>
                        <a:lnTo>
                          <a:pt x="688023" y="967468"/>
                        </a:lnTo>
                        <a:cubicBezTo>
                          <a:pt x="688290" y="919631"/>
                          <a:pt x="689931" y="871814"/>
                          <a:pt x="694322" y="824035"/>
                        </a:cubicBezTo>
                        <a:cubicBezTo>
                          <a:pt x="713541" y="614827"/>
                          <a:pt x="782433" y="387193"/>
                          <a:pt x="746300" y="97410"/>
                        </a:cubicBezTo>
                        <a:cubicBezTo>
                          <a:pt x="638869" y="14990"/>
                          <a:pt x="671875" y="52301"/>
                          <a:pt x="556994" y="18644"/>
                        </a:cubicBezTo>
                        <a:cubicBezTo>
                          <a:pt x="506615" y="3138"/>
                          <a:pt x="479268" y="437"/>
                          <a:pt x="436448" y="55"/>
                        </a:cubicBezTo>
                        <a:close/>
                      </a:path>
                    </a:pathLst>
                  </a:custGeom>
                  <a:solidFill>
                    <a:srgbClr val="FFFFFF"/>
                  </a:solidFill>
                  <a:ln w="8096" cap="flat">
                    <a:noFill/>
                    <a:prstDash val="solid"/>
                    <a:miter/>
                  </a:ln>
                </p:spPr>
                <p:txBody>
                  <a:bodyPr wrap="square" rtlCol="0" anchor="ctr">
                    <a:noAutofit/>
                  </a:bodyPr>
                  <a:lstStyle/>
                  <a:p>
                    <a:endParaRPr lang="nl-NL"/>
                  </a:p>
                </p:txBody>
              </p:sp>
              <p:sp>
                <p:nvSpPr>
                  <p:cNvPr id="1813" name="Vrije vorm 1812">
                    <a:extLst>
                      <a:ext uri="{FF2B5EF4-FFF2-40B4-BE49-F238E27FC236}">
                        <a16:creationId xmlns:a16="http://schemas.microsoft.com/office/drawing/2014/main" id="{DCB2A66E-5003-8903-42EE-D39077AF5F72}"/>
                      </a:ext>
                    </a:extLst>
                  </p:cNvPr>
                  <p:cNvSpPr/>
                  <p:nvPr/>
                </p:nvSpPr>
                <p:spPr>
                  <a:xfrm flipH="1">
                    <a:off x="6040439" y="2313299"/>
                    <a:ext cx="460206" cy="802146"/>
                  </a:xfrm>
                  <a:custGeom>
                    <a:avLst/>
                    <a:gdLst>
                      <a:gd name="connsiteX0" fmla="*/ 204268 w 253900"/>
                      <a:gd name="connsiteY0" fmla="*/ 207 h 422208"/>
                      <a:gd name="connsiteX1" fmla="*/ 201701 w 253900"/>
                      <a:gd name="connsiteY1" fmla="*/ 118 h 422208"/>
                      <a:gd name="connsiteX2" fmla="*/ 96879 w 253900"/>
                      <a:gd name="connsiteY2" fmla="*/ 181774 h 422208"/>
                      <a:gd name="connsiteX3" fmla="*/ 469 w 253900"/>
                      <a:gd name="connsiteY3" fmla="*/ 411667 h 422208"/>
                      <a:gd name="connsiteX4" fmla="*/ 4833 w 253900"/>
                      <a:gd name="connsiteY4" fmla="*/ 422070 h 422208"/>
                      <a:gd name="connsiteX5" fmla="*/ 122318 w 253900"/>
                      <a:gd name="connsiteY5" fmla="*/ 367906 h 422208"/>
                      <a:gd name="connsiteX6" fmla="*/ 123848 w 253900"/>
                      <a:gd name="connsiteY6" fmla="*/ 366571 h 422208"/>
                      <a:gd name="connsiteX7" fmla="*/ 221731 w 253900"/>
                      <a:gd name="connsiteY7" fmla="*/ 204128 h 422208"/>
                      <a:gd name="connsiteX8" fmla="*/ 204268 w 253900"/>
                      <a:gd name="connsiteY8" fmla="*/ 207 h 422208"/>
                      <a:gd name="connsiteX0" fmla="*/ 209830 w 259462"/>
                      <a:gd name="connsiteY0" fmla="*/ 207 h 440498"/>
                      <a:gd name="connsiteX1" fmla="*/ 207263 w 259462"/>
                      <a:gd name="connsiteY1" fmla="*/ 118 h 440498"/>
                      <a:gd name="connsiteX2" fmla="*/ 102441 w 259462"/>
                      <a:gd name="connsiteY2" fmla="*/ 181774 h 440498"/>
                      <a:gd name="connsiteX3" fmla="*/ 6031 w 259462"/>
                      <a:gd name="connsiteY3" fmla="*/ 411667 h 440498"/>
                      <a:gd name="connsiteX4" fmla="*/ 12169 w 259462"/>
                      <a:gd name="connsiteY4" fmla="*/ 436263 h 440498"/>
                      <a:gd name="connsiteX5" fmla="*/ 127880 w 259462"/>
                      <a:gd name="connsiteY5" fmla="*/ 367906 h 440498"/>
                      <a:gd name="connsiteX6" fmla="*/ 129410 w 259462"/>
                      <a:gd name="connsiteY6" fmla="*/ 366571 h 440498"/>
                      <a:gd name="connsiteX7" fmla="*/ 227293 w 259462"/>
                      <a:gd name="connsiteY7" fmla="*/ 204128 h 440498"/>
                      <a:gd name="connsiteX8" fmla="*/ 209830 w 259462"/>
                      <a:gd name="connsiteY8" fmla="*/ 207 h 440498"/>
                      <a:gd name="connsiteX0" fmla="*/ 207516 w 257148"/>
                      <a:gd name="connsiteY0" fmla="*/ 207 h 448213"/>
                      <a:gd name="connsiteX1" fmla="*/ 204949 w 257148"/>
                      <a:gd name="connsiteY1" fmla="*/ 118 h 448213"/>
                      <a:gd name="connsiteX2" fmla="*/ 100127 w 257148"/>
                      <a:gd name="connsiteY2" fmla="*/ 181774 h 448213"/>
                      <a:gd name="connsiteX3" fmla="*/ 3717 w 257148"/>
                      <a:gd name="connsiteY3" fmla="*/ 411667 h 448213"/>
                      <a:gd name="connsiteX4" fmla="*/ 20499 w 257148"/>
                      <a:gd name="connsiteY4" fmla="*/ 446908 h 448213"/>
                      <a:gd name="connsiteX5" fmla="*/ 125566 w 257148"/>
                      <a:gd name="connsiteY5" fmla="*/ 367906 h 448213"/>
                      <a:gd name="connsiteX6" fmla="*/ 127096 w 257148"/>
                      <a:gd name="connsiteY6" fmla="*/ 366571 h 448213"/>
                      <a:gd name="connsiteX7" fmla="*/ 224979 w 257148"/>
                      <a:gd name="connsiteY7" fmla="*/ 204128 h 448213"/>
                      <a:gd name="connsiteX8" fmla="*/ 207516 w 257148"/>
                      <a:gd name="connsiteY8" fmla="*/ 207 h 44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48" h="448213">
                        <a:moveTo>
                          <a:pt x="207516" y="207"/>
                        </a:moveTo>
                        <a:cubicBezTo>
                          <a:pt x="206690" y="-20"/>
                          <a:pt x="205783" y="-76"/>
                          <a:pt x="204949" y="118"/>
                        </a:cubicBezTo>
                        <a:cubicBezTo>
                          <a:pt x="181365" y="5696"/>
                          <a:pt x="161804" y="61998"/>
                          <a:pt x="100127" y="181774"/>
                        </a:cubicBezTo>
                        <a:cubicBezTo>
                          <a:pt x="44911" y="289008"/>
                          <a:pt x="16988" y="367478"/>
                          <a:pt x="3717" y="411667"/>
                        </a:cubicBezTo>
                        <a:cubicBezTo>
                          <a:pt x="-9554" y="455856"/>
                          <a:pt x="16694" y="448188"/>
                          <a:pt x="20499" y="446908"/>
                        </a:cubicBezTo>
                        <a:cubicBezTo>
                          <a:pt x="84216" y="425559"/>
                          <a:pt x="107800" y="381295"/>
                          <a:pt x="125566" y="367906"/>
                        </a:cubicBezTo>
                        <a:cubicBezTo>
                          <a:pt x="143332" y="354517"/>
                          <a:pt x="126683" y="367113"/>
                          <a:pt x="127096" y="366571"/>
                        </a:cubicBezTo>
                        <a:cubicBezTo>
                          <a:pt x="173309" y="305128"/>
                          <a:pt x="215256" y="223915"/>
                          <a:pt x="224979" y="204128"/>
                        </a:cubicBezTo>
                        <a:cubicBezTo>
                          <a:pt x="243544" y="166383"/>
                          <a:pt x="295441" y="24391"/>
                          <a:pt x="207516" y="207"/>
                        </a:cubicBezTo>
                        <a:close/>
                      </a:path>
                    </a:pathLst>
                  </a:custGeom>
                  <a:solidFill>
                    <a:srgbClr val="FFFFFF"/>
                  </a:solidFill>
                  <a:ln w="8096" cap="flat">
                    <a:noFill/>
                    <a:prstDash val="solid"/>
                    <a:miter/>
                  </a:ln>
                </p:spPr>
                <p:txBody>
                  <a:bodyPr rtlCol="0" anchor="ctr"/>
                  <a:lstStyle/>
                  <a:p>
                    <a:endParaRPr lang="nl-NL"/>
                  </a:p>
                </p:txBody>
              </p:sp>
              <p:sp>
                <p:nvSpPr>
                  <p:cNvPr id="1832" name="Vrije vorm 1831">
                    <a:extLst>
                      <a:ext uri="{FF2B5EF4-FFF2-40B4-BE49-F238E27FC236}">
                        <a16:creationId xmlns:a16="http://schemas.microsoft.com/office/drawing/2014/main" id="{6F4C6606-899A-0001-ADA8-8FD1A0E0C79E}"/>
                      </a:ext>
                    </a:extLst>
                  </p:cNvPr>
                  <p:cNvSpPr/>
                  <p:nvPr/>
                </p:nvSpPr>
                <p:spPr>
                  <a:xfrm flipH="1">
                    <a:off x="5636226" y="2969284"/>
                    <a:ext cx="288157" cy="157990"/>
                  </a:xfrm>
                  <a:custGeom>
                    <a:avLst/>
                    <a:gdLst>
                      <a:gd name="connsiteX0" fmla="*/ 4875 w 161013"/>
                      <a:gd name="connsiteY0" fmla="*/ 42629 h 88280"/>
                      <a:gd name="connsiteX1" fmla="*/ 8988 w 161013"/>
                      <a:gd name="connsiteY1" fmla="*/ 36816 h 88280"/>
                      <a:gd name="connsiteX2" fmla="*/ 75960 w 161013"/>
                      <a:gd name="connsiteY2" fmla="*/ 27 h 88280"/>
                      <a:gd name="connsiteX3" fmla="*/ 111219 w 161013"/>
                      <a:gd name="connsiteY3" fmla="*/ 10139 h 88280"/>
                      <a:gd name="connsiteX4" fmla="*/ 113729 w 161013"/>
                      <a:gd name="connsiteY4" fmla="*/ 11515 h 88280"/>
                      <a:gd name="connsiteX5" fmla="*/ 149725 w 161013"/>
                      <a:gd name="connsiteY5" fmla="*/ 40848 h 88280"/>
                      <a:gd name="connsiteX6" fmla="*/ 130124 w 161013"/>
                      <a:gd name="connsiteY6" fmla="*/ 40225 h 88280"/>
                      <a:gd name="connsiteX7" fmla="*/ 116611 w 161013"/>
                      <a:gd name="connsiteY7" fmla="*/ 32331 h 88280"/>
                      <a:gd name="connsiteX8" fmla="*/ 100694 w 161013"/>
                      <a:gd name="connsiteY8" fmla="*/ 21522 h 88280"/>
                      <a:gd name="connsiteX9" fmla="*/ 116263 w 161013"/>
                      <a:gd name="connsiteY9" fmla="*/ 32088 h 88280"/>
                      <a:gd name="connsiteX10" fmla="*/ 116903 w 161013"/>
                      <a:gd name="connsiteY10" fmla="*/ 32574 h 88280"/>
                      <a:gd name="connsiteX11" fmla="*/ 160720 w 161013"/>
                      <a:gd name="connsiteY11" fmla="*/ 68650 h 88280"/>
                      <a:gd name="connsiteX12" fmla="*/ 143037 w 161013"/>
                      <a:gd name="connsiteY12" fmla="*/ 70253 h 88280"/>
                      <a:gd name="connsiteX13" fmla="*/ 117396 w 161013"/>
                      <a:gd name="connsiteY13" fmla="*/ 55381 h 88280"/>
                      <a:gd name="connsiteX14" fmla="*/ 141110 w 161013"/>
                      <a:gd name="connsiteY14" fmla="*/ 79305 h 88280"/>
                      <a:gd name="connsiteX15" fmla="*/ 129217 w 161013"/>
                      <a:gd name="connsiteY15" fmla="*/ 81078 h 88280"/>
                      <a:gd name="connsiteX16" fmla="*/ 130375 w 161013"/>
                      <a:gd name="connsiteY16" fmla="*/ 83102 h 88280"/>
                      <a:gd name="connsiteX17" fmla="*/ 111834 w 161013"/>
                      <a:gd name="connsiteY17" fmla="*/ 85062 h 88280"/>
                      <a:gd name="connsiteX18" fmla="*/ 98913 w 161013"/>
                      <a:gd name="connsiteY18" fmla="*/ 80010 h 88280"/>
                      <a:gd name="connsiteX19" fmla="*/ 94103 w 161013"/>
                      <a:gd name="connsiteY19" fmla="*/ 78649 h 88280"/>
                      <a:gd name="connsiteX20" fmla="*/ 73798 w 161013"/>
                      <a:gd name="connsiteY20" fmla="*/ 79297 h 88280"/>
                      <a:gd name="connsiteX21" fmla="*/ 47056 w 161013"/>
                      <a:gd name="connsiteY21" fmla="*/ 84819 h 88280"/>
                      <a:gd name="connsiteX22" fmla="*/ 11311 w 161013"/>
                      <a:gd name="connsiteY22" fmla="*/ 87588 h 88280"/>
                      <a:gd name="connsiteX23" fmla="*/ 2697 w 161013"/>
                      <a:gd name="connsiteY23" fmla="*/ 81321 h 88280"/>
                      <a:gd name="connsiteX24" fmla="*/ 90 w 161013"/>
                      <a:gd name="connsiteY24" fmla="*/ 74172 h 88280"/>
                      <a:gd name="connsiteX25" fmla="*/ 4875 w 161013"/>
                      <a:gd name="connsiteY25" fmla="*/ 42629 h 8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1013" h="88280">
                        <a:moveTo>
                          <a:pt x="4875" y="42629"/>
                        </a:moveTo>
                        <a:cubicBezTo>
                          <a:pt x="5247" y="40144"/>
                          <a:pt x="6777" y="37998"/>
                          <a:pt x="8988" y="36816"/>
                        </a:cubicBezTo>
                        <a:cubicBezTo>
                          <a:pt x="25261" y="28113"/>
                          <a:pt x="73612" y="618"/>
                          <a:pt x="75960" y="27"/>
                        </a:cubicBezTo>
                        <a:cubicBezTo>
                          <a:pt x="78211" y="-540"/>
                          <a:pt x="104847" y="8058"/>
                          <a:pt x="111219" y="10139"/>
                        </a:cubicBezTo>
                        <a:cubicBezTo>
                          <a:pt x="112150" y="10438"/>
                          <a:pt x="112968" y="10900"/>
                          <a:pt x="113729" y="11515"/>
                        </a:cubicBezTo>
                        <a:lnTo>
                          <a:pt x="149725" y="40848"/>
                        </a:lnTo>
                        <a:cubicBezTo>
                          <a:pt x="149725" y="40848"/>
                          <a:pt x="135022" y="41844"/>
                          <a:pt x="130124" y="40225"/>
                        </a:cubicBezTo>
                        <a:cubicBezTo>
                          <a:pt x="125234" y="38605"/>
                          <a:pt x="116611" y="32331"/>
                          <a:pt x="116611" y="32331"/>
                        </a:cubicBezTo>
                        <a:lnTo>
                          <a:pt x="100694" y="21522"/>
                        </a:lnTo>
                        <a:lnTo>
                          <a:pt x="116263" y="32088"/>
                        </a:lnTo>
                        <a:cubicBezTo>
                          <a:pt x="116490" y="32250"/>
                          <a:pt x="116684" y="32395"/>
                          <a:pt x="116903" y="32574"/>
                        </a:cubicBezTo>
                        <a:cubicBezTo>
                          <a:pt x="120603" y="35707"/>
                          <a:pt x="158404" y="67679"/>
                          <a:pt x="160720" y="68650"/>
                        </a:cubicBezTo>
                        <a:cubicBezTo>
                          <a:pt x="163148" y="69662"/>
                          <a:pt x="149951" y="72861"/>
                          <a:pt x="143037" y="70253"/>
                        </a:cubicBezTo>
                        <a:cubicBezTo>
                          <a:pt x="136123" y="67647"/>
                          <a:pt x="117396" y="55381"/>
                          <a:pt x="117396" y="55381"/>
                        </a:cubicBezTo>
                        <a:cubicBezTo>
                          <a:pt x="117396" y="55381"/>
                          <a:pt x="138803" y="76625"/>
                          <a:pt x="141110" y="79305"/>
                        </a:cubicBezTo>
                        <a:cubicBezTo>
                          <a:pt x="139515" y="81467"/>
                          <a:pt x="133694" y="82665"/>
                          <a:pt x="129217" y="81078"/>
                        </a:cubicBezTo>
                        <a:lnTo>
                          <a:pt x="130375" y="83102"/>
                        </a:lnTo>
                        <a:cubicBezTo>
                          <a:pt x="130375" y="83102"/>
                          <a:pt x="121720" y="87053"/>
                          <a:pt x="111834" y="85062"/>
                        </a:cubicBezTo>
                        <a:cubicBezTo>
                          <a:pt x="105584" y="83807"/>
                          <a:pt x="101253" y="81523"/>
                          <a:pt x="98913" y="80010"/>
                        </a:cubicBezTo>
                        <a:cubicBezTo>
                          <a:pt x="97463" y="79070"/>
                          <a:pt x="95828" y="78560"/>
                          <a:pt x="94103" y="78649"/>
                        </a:cubicBezTo>
                        <a:cubicBezTo>
                          <a:pt x="88558" y="78925"/>
                          <a:pt x="76357" y="79483"/>
                          <a:pt x="73798" y="79297"/>
                        </a:cubicBezTo>
                        <a:cubicBezTo>
                          <a:pt x="70479" y="79046"/>
                          <a:pt x="53890" y="82819"/>
                          <a:pt x="47056" y="84819"/>
                        </a:cubicBezTo>
                        <a:cubicBezTo>
                          <a:pt x="40215" y="86819"/>
                          <a:pt x="15756" y="89587"/>
                          <a:pt x="11311" y="87588"/>
                        </a:cubicBezTo>
                        <a:cubicBezTo>
                          <a:pt x="8761" y="86438"/>
                          <a:pt x="5239" y="83564"/>
                          <a:pt x="2697" y="81321"/>
                        </a:cubicBezTo>
                        <a:cubicBezTo>
                          <a:pt x="665" y="79532"/>
                          <a:pt x="-315" y="76852"/>
                          <a:pt x="90" y="74172"/>
                        </a:cubicBezTo>
                        <a:lnTo>
                          <a:pt x="4875" y="42629"/>
                        </a:lnTo>
                        <a:close/>
                      </a:path>
                    </a:pathLst>
                  </a:custGeom>
                  <a:solidFill>
                    <a:srgbClr val="D3A77F"/>
                  </a:solidFill>
                  <a:ln w="8096" cap="flat">
                    <a:noFill/>
                    <a:prstDash val="solid"/>
                    <a:miter/>
                  </a:ln>
                </p:spPr>
                <p:txBody>
                  <a:bodyPr rtlCol="0" anchor="ctr"/>
                  <a:lstStyle/>
                  <a:p>
                    <a:endParaRPr lang="nl-NL"/>
                  </a:p>
                </p:txBody>
              </p:sp>
              <p:sp>
                <p:nvSpPr>
                  <p:cNvPr id="1833" name="Vrije vorm 1832">
                    <a:extLst>
                      <a:ext uri="{FF2B5EF4-FFF2-40B4-BE49-F238E27FC236}">
                        <a16:creationId xmlns:a16="http://schemas.microsoft.com/office/drawing/2014/main" id="{33571CE3-CCB3-D86D-C1D4-207379F729EC}"/>
                      </a:ext>
                    </a:extLst>
                  </p:cNvPr>
                  <p:cNvSpPr/>
                  <p:nvPr/>
                </p:nvSpPr>
                <p:spPr>
                  <a:xfrm flipH="1">
                    <a:off x="5527459" y="1619512"/>
                    <a:ext cx="628227" cy="608820"/>
                  </a:xfrm>
                  <a:custGeom>
                    <a:avLst/>
                    <a:gdLst>
                      <a:gd name="connsiteX0" fmla="*/ 274469 w 351033"/>
                      <a:gd name="connsiteY0" fmla="*/ 44833 h 340189"/>
                      <a:gd name="connsiteX1" fmla="*/ 110673 w 351033"/>
                      <a:gd name="connsiteY1" fmla="*/ 18828 h 340189"/>
                      <a:gd name="connsiteX2" fmla="*/ 19777 w 351033"/>
                      <a:gd name="connsiteY2" fmla="*/ 185068 h 340189"/>
                      <a:gd name="connsiteX3" fmla="*/ 29039 w 351033"/>
                      <a:gd name="connsiteY3" fmla="*/ 273941 h 340189"/>
                      <a:gd name="connsiteX4" fmla="*/ 67456 w 351033"/>
                      <a:gd name="connsiteY4" fmla="*/ 313273 h 340189"/>
                      <a:gd name="connsiteX5" fmla="*/ 167703 w 351033"/>
                      <a:gd name="connsiteY5" fmla="*/ 313192 h 340189"/>
                      <a:gd name="connsiteX6" fmla="*/ 216637 w 351033"/>
                      <a:gd name="connsiteY6" fmla="*/ 292538 h 340189"/>
                      <a:gd name="connsiteX7" fmla="*/ 302206 w 351033"/>
                      <a:gd name="connsiteY7" fmla="*/ 302100 h 340189"/>
                      <a:gd name="connsiteX8" fmla="*/ 345383 w 351033"/>
                      <a:gd name="connsiteY8" fmla="*/ 223299 h 340189"/>
                      <a:gd name="connsiteX9" fmla="*/ 349051 w 351033"/>
                      <a:gd name="connsiteY9" fmla="*/ 117797 h 340189"/>
                      <a:gd name="connsiteX10" fmla="*/ 274469 w 351033"/>
                      <a:gd name="connsiteY10" fmla="*/ 44833 h 34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033" h="340189">
                        <a:moveTo>
                          <a:pt x="274469" y="44833"/>
                        </a:moveTo>
                        <a:cubicBezTo>
                          <a:pt x="250293" y="6117"/>
                          <a:pt x="164327" y="-19281"/>
                          <a:pt x="110673" y="18828"/>
                        </a:cubicBezTo>
                        <a:cubicBezTo>
                          <a:pt x="27857" y="77655"/>
                          <a:pt x="53093" y="158027"/>
                          <a:pt x="19777" y="185068"/>
                        </a:cubicBezTo>
                        <a:cubicBezTo>
                          <a:pt x="-17579" y="215389"/>
                          <a:pt x="5203" y="264978"/>
                          <a:pt x="29039" y="273941"/>
                        </a:cubicBezTo>
                        <a:cubicBezTo>
                          <a:pt x="52882" y="282912"/>
                          <a:pt x="50526" y="294554"/>
                          <a:pt x="67456" y="313273"/>
                        </a:cubicBezTo>
                        <a:cubicBezTo>
                          <a:pt x="94934" y="343650"/>
                          <a:pt x="137124" y="354313"/>
                          <a:pt x="167703" y="313192"/>
                        </a:cubicBezTo>
                        <a:cubicBezTo>
                          <a:pt x="180746" y="295655"/>
                          <a:pt x="216637" y="292538"/>
                          <a:pt x="216637" y="292538"/>
                        </a:cubicBezTo>
                        <a:cubicBezTo>
                          <a:pt x="233340" y="283438"/>
                          <a:pt x="249904" y="305800"/>
                          <a:pt x="302206" y="302100"/>
                        </a:cubicBezTo>
                        <a:cubicBezTo>
                          <a:pt x="335190" y="299768"/>
                          <a:pt x="363471" y="253126"/>
                          <a:pt x="345383" y="223299"/>
                        </a:cubicBezTo>
                        <a:cubicBezTo>
                          <a:pt x="313242" y="170293"/>
                          <a:pt x="348573" y="153874"/>
                          <a:pt x="349051" y="117797"/>
                        </a:cubicBezTo>
                        <a:cubicBezTo>
                          <a:pt x="349675" y="70709"/>
                          <a:pt x="323346" y="35749"/>
                          <a:pt x="274469" y="44833"/>
                        </a:cubicBezTo>
                        <a:close/>
                      </a:path>
                    </a:pathLst>
                  </a:custGeom>
                  <a:solidFill>
                    <a:srgbClr val="404947"/>
                  </a:solidFill>
                  <a:ln w="8096" cap="flat">
                    <a:noFill/>
                    <a:prstDash val="solid"/>
                    <a:miter/>
                  </a:ln>
                </p:spPr>
                <p:txBody>
                  <a:bodyPr rtlCol="0" anchor="ctr"/>
                  <a:lstStyle/>
                  <a:p>
                    <a:endParaRPr lang="nl-NL"/>
                  </a:p>
                </p:txBody>
              </p:sp>
              <p:sp>
                <p:nvSpPr>
                  <p:cNvPr id="1834" name="Vrije vorm 1833">
                    <a:extLst>
                      <a:ext uri="{FF2B5EF4-FFF2-40B4-BE49-F238E27FC236}">
                        <a16:creationId xmlns:a16="http://schemas.microsoft.com/office/drawing/2014/main" id="{3209B996-7A46-F038-E94F-C050C736E022}"/>
                      </a:ext>
                    </a:extLst>
                  </p:cNvPr>
                  <p:cNvSpPr/>
                  <p:nvPr/>
                </p:nvSpPr>
                <p:spPr>
                  <a:xfrm flipH="1">
                    <a:off x="5702331" y="1998347"/>
                    <a:ext cx="204097" cy="361472"/>
                  </a:xfrm>
                  <a:custGeom>
                    <a:avLst/>
                    <a:gdLst>
                      <a:gd name="connsiteX0" fmla="*/ 0 w 114043"/>
                      <a:gd name="connsiteY0" fmla="*/ 151124 h 201979"/>
                      <a:gd name="connsiteX1" fmla="*/ 114044 w 114043"/>
                      <a:gd name="connsiteY1" fmla="*/ 151124 h 201979"/>
                      <a:gd name="connsiteX2" fmla="*/ 114044 w 114043"/>
                      <a:gd name="connsiteY2" fmla="*/ 62989 h 201979"/>
                      <a:gd name="connsiteX3" fmla="*/ 0 w 114043"/>
                      <a:gd name="connsiteY3" fmla="*/ 0 h 201979"/>
                      <a:gd name="connsiteX4" fmla="*/ 0 w 114043"/>
                      <a:gd name="connsiteY4" fmla="*/ 151124 h 201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43" h="201979">
                        <a:moveTo>
                          <a:pt x="0" y="151124"/>
                        </a:moveTo>
                        <a:cubicBezTo>
                          <a:pt x="0" y="218931"/>
                          <a:pt x="114044" y="218931"/>
                          <a:pt x="114044" y="151124"/>
                        </a:cubicBezTo>
                        <a:lnTo>
                          <a:pt x="114044" y="62989"/>
                        </a:lnTo>
                        <a:cubicBezTo>
                          <a:pt x="76032" y="62989"/>
                          <a:pt x="38020" y="0"/>
                          <a:pt x="0" y="0"/>
                        </a:cubicBezTo>
                        <a:lnTo>
                          <a:pt x="0" y="151124"/>
                        </a:lnTo>
                        <a:close/>
                      </a:path>
                    </a:pathLst>
                  </a:custGeom>
                  <a:solidFill>
                    <a:srgbClr val="D3A77F"/>
                  </a:solidFill>
                  <a:ln w="8096" cap="flat">
                    <a:noFill/>
                    <a:prstDash val="solid"/>
                    <a:miter/>
                  </a:ln>
                </p:spPr>
                <p:txBody>
                  <a:bodyPr rtlCol="0" anchor="ctr"/>
                  <a:lstStyle/>
                  <a:p>
                    <a:endParaRPr lang="nl-NL"/>
                  </a:p>
                </p:txBody>
              </p:sp>
              <p:sp>
                <p:nvSpPr>
                  <p:cNvPr id="1835" name="Vrije vorm 1834">
                    <a:extLst>
                      <a:ext uri="{FF2B5EF4-FFF2-40B4-BE49-F238E27FC236}">
                        <a16:creationId xmlns:a16="http://schemas.microsoft.com/office/drawing/2014/main" id="{281BC39F-9F69-1EB2-B865-5F4ACC67DED0}"/>
                      </a:ext>
                    </a:extLst>
                  </p:cNvPr>
                  <p:cNvSpPr/>
                  <p:nvPr/>
                </p:nvSpPr>
                <p:spPr>
                  <a:xfrm flipH="1">
                    <a:off x="5702331" y="1998347"/>
                    <a:ext cx="204097" cy="183297"/>
                  </a:xfrm>
                  <a:custGeom>
                    <a:avLst/>
                    <a:gdLst>
                      <a:gd name="connsiteX0" fmla="*/ 0 w 114043"/>
                      <a:gd name="connsiteY0" fmla="*/ 72372 h 102420"/>
                      <a:gd name="connsiteX1" fmla="*/ 87836 w 114043"/>
                      <a:gd name="connsiteY1" fmla="*/ 102191 h 102420"/>
                      <a:gd name="connsiteX2" fmla="*/ 114044 w 114043"/>
                      <a:gd name="connsiteY2" fmla="*/ 90824 h 102420"/>
                      <a:gd name="connsiteX3" fmla="*/ 114044 w 114043"/>
                      <a:gd name="connsiteY3" fmla="*/ 62989 h 102420"/>
                      <a:gd name="connsiteX4" fmla="*/ 0 w 114043"/>
                      <a:gd name="connsiteY4" fmla="*/ 0 h 102420"/>
                      <a:gd name="connsiteX5" fmla="*/ 0 w 114043"/>
                      <a:gd name="connsiteY5" fmla="*/ 72372 h 10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43" h="102420">
                        <a:moveTo>
                          <a:pt x="0" y="72372"/>
                        </a:moveTo>
                        <a:cubicBezTo>
                          <a:pt x="15431" y="87285"/>
                          <a:pt x="38927" y="104620"/>
                          <a:pt x="87836" y="102191"/>
                        </a:cubicBezTo>
                        <a:cubicBezTo>
                          <a:pt x="98539" y="101657"/>
                          <a:pt x="107081" y="97123"/>
                          <a:pt x="114044" y="90824"/>
                        </a:cubicBezTo>
                        <a:lnTo>
                          <a:pt x="114044" y="62989"/>
                        </a:lnTo>
                        <a:cubicBezTo>
                          <a:pt x="76032" y="62989"/>
                          <a:pt x="38020" y="0"/>
                          <a:pt x="0" y="0"/>
                        </a:cubicBezTo>
                        <a:lnTo>
                          <a:pt x="0" y="72372"/>
                        </a:lnTo>
                        <a:close/>
                      </a:path>
                    </a:pathLst>
                  </a:custGeom>
                  <a:solidFill>
                    <a:srgbClr val="A07355"/>
                  </a:solidFill>
                  <a:ln w="8096" cap="flat">
                    <a:noFill/>
                    <a:prstDash val="solid"/>
                    <a:miter/>
                  </a:ln>
                </p:spPr>
                <p:txBody>
                  <a:bodyPr rtlCol="0" anchor="ctr"/>
                  <a:lstStyle/>
                  <a:p>
                    <a:endParaRPr lang="nl-NL"/>
                  </a:p>
                </p:txBody>
              </p:sp>
              <p:sp>
                <p:nvSpPr>
                  <p:cNvPr id="1840" name="Vrije vorm 1839">
                    <a:extLst>
                      <a:ext uri="{FF2B5EF4-FFF2-40B4-BE49-F238E27FC236}">
                        <a16:creationId xmlns:a16="http://schemas.microsoft.com/office/drawing/2014/main" id="{00D77E3E-2677-FB8D-323B-E947D114AF17}"/>
                      </a:ext>
                    </a:extLst>
                  </p:cNvPr>
                  <p:cNvSpPr/>
                  <p:nvPr/>
                </p:nvSpPr>
                <p:spPr>
                  <a:xfrm flipH="1">
                    <a:off x="5623532" y="1703852"/>
                    <a:ext cx="336691" cy="465462"/>
                  </a:xfrm>
                  <a:custGeom>
                    <a:avLst/>
                    <a:gdLst>
                      <a:gd name="connsiteX0" fmla="*/ 93493 w 188132"/>
                      <a:gd name="connsiteY0" fmla="*/ 48 h 260085"/>
                      <a:gd name="connsiteX1" fmla="*/ 188073 w 188132"/>
                      <a:gd name="connsiteY1" fmla="*/ 92207 h 260085"/>
                      <a:gd name="connsiteX2" fmla="*/ 164043 w 188132"/>
                      <a:gd name="connsiteY2" fmla="*/ 220322 h 260085"/>
                      <a:gd name="connsiteX3" fmla="*/ 113879 w 188132"/>
                      <a:gd name="connsiteY3" fmla="*/ 260067 h 260085"/>
                      <a:gd name="connsiteX4" fmla="*/ 23703 w 188132"/>
                      <a:gd name="connsiteY4" fmla="*/ 216841 h 260085"/>
                      <a:gd name="connsiteX5" fmla="*/ 896 w 188132"/>
                      <a:gd name="connsiteY5" fmla="*/ 86686 h 260085"/>
                      <a:gd name="connsiteX6" fmla="*/ 93493 w 188132"/>
                      <a:gd name="connsiteY6" fmla="*/ 48 h 2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132" h="260085">
                        <a:moveTo>
                          <a:pt x="93493" y="48"/>
                        </a:moveTo>
                        <a:cubicBezTo>
                          <a:pt x="117676" y="1635"/>
                          <a:pt x="190502" y="7124"/>
                          <a:pt x="188073" y="92207"/>
                        </a:cubicBezTo>
                        <a:cubicBezTo>
                          <a:pt x="185652" y="177291"/>
                          <a:pt x="171727" y="204996"/>
                          <a:pt x="164043" y="220322"/>
                        </a:cubicBezTo>
                        <a:cubicBezTo>
                          <a:pt x="155226" y="237899"/>
                          <a:pt x="139649" y="260828"/>
                          <a:pt x="113879" y="260067"/>
                        </a:cubicBezTo>
                        <a:cubicBezTo>
                          <a:pt x="58347" y="258432"/>
                          <a:pt x="37685" y="233738"/>
                          <a:pt x="23703" y="216841"/>
                        </a:cubicBezTo>
                        <a:cubicBezTo>
                          <a:pt x="12773" y="203628"/>
                          <a:pt x="-4075" y="171656"/>
                          <a:pt x="896" y="86686"/>
                        </a:cubicBezTo>
                        <a:cubicBezTo>
                          <a:pt x="5859" y="1716"/>
                          <a:pt x="69260" y="-470"/>
                          <a:pt x="93493" y="48"/>
                        </a:cubicBezTo>
                        <a:close/>
                      </a:path>
                    </a:pathLst>
                  </a:custGeom>
                  <a:solidFill>
                    <a:srgbClr val="D3A77F"/>
                  </a:solidFill>
                  <a:ln w="8096" cap="flat">
                    <a:noFill/>
                    <a:prstDash val="solid"/>
                    <a:miter/>
                  </a:ln>
                </p:spPr>
                <p:txBody>
                  <a:bodyPr rtlCol="0" anchor="ctr"/>
                  <a:lstStyle/>
                  <a:p>
                    <a:endParaRPr lang="nl-NL"/>
                  </a:p>
                </p:txBody>
              </p:sp>
              <p:sp>
                <p:nvSpPr>
                  <p:cNvPr id="1842" name="Vrije vorm 1841">
                    <a:extLst>
                      <a:ext uri="{FF2B5EF4-FFF2-40B4-BE49-F238E27FC236}">
                        <a16:creationId xmlns:a16="http://schemas.microsoft.com/office/drawing/2014/main" id="{63F708CD-E588-D373-910F-98CF639E273B}"/>
                      </a:ext>
                    </a:extLst>
                  </p:cNvPr>
                  <p:cNvSpPr/>
                  <p:nvPr/>
                </p:nvSpPr>
                <p:spPr>
                  <a:xfrm flipH="1">
                    <a:off x="5615874" y="1679113"/>
                    <a:ext cx="353819" cy="248293"/>
                  </a:xfrm>
                  <a:custGeom>
                    <a:avLst/>
                    <a:gdLst>
                      <a:gd name="connsiteX0" fmla="*/ 159312 w 197703"/>
                      <a:gd name="connsiteY0" fmla="*/ 44012 h 138738"/>
                      <a:gd name="connsiteX1" fmla="*/ 191398 w 197703"/>
                      <a:gd name="connsiteY1" fmla="*/ 138739 h 138738"/>
                      <a:gd name="connsiteX2" fmla="*/ 101448 w 197703"/>
                      <a:gd name="connsiteY2" fmla="*/ 220 h 138738"/>
                      <a:gd name="connsiteX3" fmla="*/ 2383 w 197703"/>
                      <a:gd name="connsiteY3" fmla="*/ 135322 h 138738"/>
                      <a:gd name="connsiteX4" fmla="*/ 74140 w 197703"/>
                      <a:gd name="connsiteY4" fmla="*/ 100605 h 138738"/>
                      <a:gd name="connsiteX5" fmla="*/ 159312 w 197703"/>
                      <a:gd name="connsiteY5" fmla="*/ 44012 h 13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703" h="138738">
                        <a:moveTo>
                          <a:pt x="159312" y="44012"/>
                        </a:moveTo>
                        <a:cubicBezTo>
                          <a:pt x="179197" y="43106"/>
                          <a:pt x="197705" y="93570"/>
                          <a:pt x="191398" y="138739"/>
                        </a:cubicBezTo>
                        <a:cubicBezTo>
                          <a:pt x="210885" y="63532"/>
                          <a:pt x="186378" y="4997"/>
                          <a:pt x="101448" y="220"/>
                        </a:cubicBezTo>
                        <a:cubicBezTo>
                          <a:pt x="16527" y="-4557"/>
                          <a:pt x="-8458" y="69394"/>
                          <a:pt x="2383" y="135322"/>
                        </a:cubicBezTo>
                        <a:cubicBezTo>
                          <a:pt x="23303" y="100346"/>
                          <a:pt x="51009" y="107600"/>
                          <a:pt x="74140" y="100605"/>
                        </a:cubicBezTo>
                        <a:cubicBezTo>
                          <a:pt x="137971" y="81328"/>
                          <a:pt x="128927" y="41600"/>
                          <a:pt x="159312" y="44012"/>
                        </a:cubicBezTo>
                        <a:close/>
                      </a:path>
                    </a:pathLst>
                  </a:custGeom>
                  <a:solidFill>
                    <a:srgbClr val="404947"/>
                  </a:solidFill>
                  <a:ln w="8096" cap="flat">
                    <a:noFill/>
                    <a:prstDash val="solid"/>
                    <a:miter/>
                  </a:ln>
                </p:spPr>
                <p:txBody>
                  <a:bodyPr rtlCol="0" anchor="ctr"/>
                  <a:lstStyle/>
                  <a:p>
                    <a:endParaRPr lang="nl-NL"/>
                  </a:p>
                </p:txBody>
              </p:sp>
              <p:sp>
                <p:nvSpPr>
                  <p:cNvPr id="1843" name="Vrije vorm 1842">
                    <a:extLst>
                      <a:ext uri="{FF2B5EF4-FFF2-40B4-BE49-F238E27FC236}">
                        <a16:creationId xmlns:a16="http://schemas.microsoft.com/office/drawing/2014/main" id="{0EC4D171-52D3-FD87-8641-28D935AF8D60}"/>
                      </a:ext>
                    </a:extLst>
                  </p:cNvPr>
                  <p:cNvSpPr/>
                  <p:nvPr/>
                </p:nvSpPr>
                <p:spPr>
                  <a:xfrm flipH="1">
                    <a:off x="5634694" y="1868997"/>
                    <a:ext cx="202070" cy="92367"/>
                  </a:xfrm>
                  <a:custGeom>
                    <a:avLst/>
                    <a:gdLst>
                      <a:gd name="connsiteX0" fmla="*/ 103470 w 112910"/>
                      <a:gd name="connsiteY0" fmla="*/ 41754 h 51612"/>
                      <a:gd name="connsiteX1" fmla="*/ 94394 w 112910"/>
                      <a:gd name="connsiteY1" fmla="*/ 51607 h 51612"/>
                      <a:gd name="connsiteX2" fmla="*/ 86913 w 112910"/>
                      <a:gd name="connsiteY2" fmla="*/ 41163 h 51612"/>
                      <a:gd name="connsiteX3" fmla="*/ 95981 w 112910"/>
                      <a:gd name="connsiteY3" fmla="*/ 31310 h 51612"/>
                      <a:gd name="connsiteX4" fmla="*/ 103470 w 112910"/>
                      <a:gd name="connsiteY4" fmla="*/ 41754 h 51612"/>
                      <a:gd name="connsiteX5" fmla="*/ 8865 w 112910"/>
                      <a:gd name="connsiteY5" fmla="*/ 37641 h 51612"/>
                      <a:gd name="connsiteX6" fmla="*/ 17051 w 112910"/>
                      <a:gd name="connsiteY6" fmla="*/ 48247 h 51612"/>
                      <a:gd name="connsiteX7" fmla="*/ 25414 w 112910"/>
                      <a:gd name="connsiteY7" fmla="*/ 38492 h 51612"/>
                      <a:gd name="connsiteX8" fmla="*/ 17221 w 112910"/>
                      <a:gd name="connsiteY8" fmla="*/ 27885 h 51612"/>
                      <a:gd name="connsiteX9" fmla="*/ 8865 w 112910"/>
                      <a:gd name="connsiteY9" fmla="*/ 37641 h 51612"/>
                      <a:gd name="connsiteX10" fmla="*/ 28952 w 112910"/>
                      <a:gd name="connsiteY10" fmla="*/ 9523 h 51612"/>
                      <a:gd name="connsiteX11" fmla="*/ 32717 w 112910"/>
                      <a:gd name="connsiteY11" fmla="*/ 4884 h 51612"/>
                      <a:gd name="connsiteX12" fmla="*/ 0 w 112910"/>
                      <a:gd name="connsiteY12" fmla="*/ 3435 h 51612"/>
                      <a:gd name="connsiteX13" fmla="*/ 2243 w 112910"/>
                      <a:gd name="connsiteY13" fmla="*/ 8981 h 51612"/>
                      <a:gd name="connsiteX14" fmla="*/ 28952 w 112910"/>
                      <a:gd name="connsiteY14" fmla="*/ 9523 h 51612"/>
                      <a:gd name="connsiteX15" fmla="*/ 110182 w 112910"/>
                      <a:gd name="connsiteY15" fmla="*/ 13677 h 51612"/>
                      <a:gd name="connsiteX16" fmla="*/ 112910 w 112910"/>
                      <a:gd name="connsiteY16" fmla="*/ 8349 h 51612"/>
                      <a:gd name="connsiteX17" fmla="*/ 80177 w 112910"/>
                      <a:gd name="connsiteY17" fmla="*/ 6948 h 51612"/>
                      <a:gd name="connsiteX18" fmla="*/ 83537 w 112910"/>
                      <a:gd name="connsiteY18" fmla="*/ 11903 h 51612"/>
                      <a:gd name="connsiteX19" fmla="*/ 110182 w 112910"/>
                      <a:gd name="connsiteY19" fmla="*/ 13677 h 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910" h="51612">
                        <a:moveTo>
                          <a:pt x="103470" y="41754"/>
                        </a:moveTo>
                        <a:cubicBezTo>
                          <a:pt x="103033" y="47357"/>
                          <a:pt x="98969" y="51777"/>
                          <a:pt x="94394" y="51607"/>
                        </a:cubicBezTo>
                        <a:cubicBezTo>
                          <a:pt x="89820" y="51446"/>
                          <a:pt x="86468" y="46766"/>
                          <a:pt x="86913" y="41163"/>
                        </a:cubicBezTo>
                        <a:cubicBezTo>
                          <a:pt x="87350" y="35561"/>
                          <a:pt x="91415" y="31140"/>
                          <a:pt x="95981" y="31310"/>
                        </a:cubicBezTo>
                        <a:cubicBezTo>
                          <a:pt x="100563" y="31472"/>
                          <a:pt x="103907" y="36144"/>
                          <a:pt x="103470" y="41754"/>
                        </a:cubicBezTo>
                        <a:close/>
                        <a:moveTo>
                          <a:pt x="8865" y="37641"/>
                        </a:moveTo>
                        <a:cubicBezTo>
                          <a:pt x="8817" y="43268"/>
                          <a:pt x="12484" y="48013"/>
                          <a:pt x="17051" y="48247"/>
                        </a:cubicBezTo>
                        <a:cubicBezTo>
                          <a:pt x="21625" y="48482"/>
                          <a:pt x="25366" y="44110"/>
                          <a:pt x="25414" y="38492"/>
                        </a:cubicBezTo>
                        <a:cubicBezTo>
                          <a:pt x="25463" y="32865"/>
                          <a:pt x="21795" y="28120"/>
                          <a:pt x="17221" y="27885"/>
                        </a:cubicBezTo>
                        <a:cubicBezTo>
                          <a:pt x="12654" y="27651"/>
                          <a:pt x="8914" y="32023"/>
                          <a:pt x="8865" y="37641"/>
                        </a:cubicBezTo>
                        <a:close/>
                        <a:moveTo>
                          <a:pt x="28952" y="9523"/>
                        </a:moveTo>
                        <a:lnTo>
                          <a:pt x="32717" y="4884"/>
                        </a:lnTo>
                        <a:cubicBezTo>
                          <a:pt x="32231" y="4479"/>
                          <a:pt x="20459" y="-4888"/>
                          <a:pt x="0" y="3435"/>
                        </a:cubicBezTo>
                        <a:lnTo>
                          <a:pt x="2243" y="8981"/>
                        </a:lnTo>
                        <a:cubicBezTo>
                          <a:pt x="19253" y="2083"/>
                          <a:pt x="28547" y="9232"/>
                          <a:pt x="28952" y="9523"/>
                        </a:cubicBezTo>
                        <a:close/>
                        <a:moveTo>
                          <a:pt x="110182" y="13677"/>
                        </a:moveTo>
                        <a:lnTo>
                          <a:pt x="112910" y="8349"/>
                        </a:lnTo>
                        <a:cubicBezTo>
                          <a:pt x="93236" y="-1698"/>
                          <a:pt x="80703" y="6600"/>
                          <a:pt x="80177" y="6948"/>
                        </a:cubicBezTo>
                        <a:lnTo>
                          <a:pt x="83537" y="11903"/>
                        </a:lnTo>
                        <a:cubicBezTo>
                          <a:pt x="83942" y="11636"/>
                          <a:pt x="93844" y="5297"/>
                          <a:pt x="110182" y="13677"/>
                        </a:cubicBezTo>
                        <a:close/>
                      </a:path>
                    </a:pathLst>
                  </a:custGeom>
                  <a:solidFill>
                    <a:srgbClr val="404947"/>
                  </a:solidFill>
                  <a:ln w="8096" cap="flat">
                    <a:noFill/>
                    <a:prstDash val="solid"/>
                    <a:miter/>
                  </a:ln>
                </p:spPr>
                <p:txBody>
                  <a:bodyPr rtlCol="0" anchor="ctr"/>
                  <a:lstStyle/>
                  <a:p>
                    <a:endParaRPr lang="nl-NL"/>
                  </a:p>
                </p:txBody>
              </p:sp>
              <p:sp>
                <p:nvSpPr>
                  <p:cNvPr id="1844" name="Vrije vorm 1843">
                    <a:extLst>
                      <a:ext uri="{FF2B5EF4-FFF2-40B4-BE49-F238E27FC236}">
                        <a16:creationId xmlns:a16="http://schemas.microsoft.com/office/drawing/2014/main" id="{6A1FD2BA-6CA6-FBAD-3DAE-CDDB1C665D25}"/>
                      </a:ext>
                    </a:extLst>
                  </p:cNvPr>
                  <p:cNvSpPr/>
                  <p:nvPr/>
                </p:nvSpPr>
                <p:spPr>
                  <a:xfrm flipH="1">
                    <a:off x="5938686" y="1911210"/>
                    <a:ext cx="59504" cy="103009"/>
                  </a:xfrm>
                  <a:custGeom>
                    <a:avLst/>
                    <a:gdLst>
                      <a:gd name="connsiteX0" fmla="*/ 32141 w 33249"/>
                      <a:gd name="connsiteY0" fmla="*/ 12039 h 57558"/>
                      <a:gd name="connsiteX1" fmla="*/ 20734 w 33249"/>
                      <a:gd name="connsiteY1" fmla="*/ 437 h 57558"/>
                      <a:gd name="connsiteX2" fmla="*/ 32 w 33249"/>
                      <a:gd name="connsiteY2" fmla="*/ 21592 h 57558"/>
                      <a:gd name="connsiteX3" fmla="*/ 25656 w 33249"/>
                      <a:gd name="connsiteY3" fmla="*/ 57418 h 57558"/>
                      <a:gd name="connsiteX4" fmla="*/ 32141 w 33249"/>
                      <a:gd name="connsiteY4" fmla="*/ 12039 h 57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49" h="57558">
                        <a:moveTo>
                          <a:pt x="32141" y="12039"/>
                        </a:moveTo>
                        <a:cubicBezTo>
                          <a:pt x="30198" y="6282"/>
                          <a:pt x="27696" y="2218"/>
                          <a:pt x="20734" y="437"/>
                        </a:cubicBezTo>
                        <a:cubicBezTo>
                          <a:pt x="13779" y="-1345"/>
                          <a:pt x="865" y="1683"/>
                          <a:pt x="32" y="21592"/>
                        </a:cubicBezTo>
                        <a:cubicBezTo>
                          <a:pt x="-802" y="41493"/>
                          <a:pt x="15050" y="59329"/>
                          <a:pt x="25656" y="57418"/>
                        </a:cubicBezTo>
                        <a:cubicBezTo>
                          <a:pt x="36254" y="55499"/>
                          <a:pt x="32911" y="17398"/>
                          <a:pt x="32141" y="12039"/>
                        </a:cubicBezTo>
                        <a:close/>
                      </a:path>
                    </a:pathLst>
                  </a:custGeom>
                  <a:solidFill>
                    <a:srgbClr val="D3A77F"/>
                  </a:solidFill>
                  <a:ln w="8096" cap="flat">
                    <a:noFill/>
                    <a:prstDash val="solid"/>
                    <a:miter/>
                  </a:ln>
                </p:spPr>
                <p:txBody>
                  <a:bodyPr rtlCol="0" anchor="ctr"/>
                  <a:lstStyle/>
                  <a:p>
                    <a:endParaRPr lang="nl-NL"/>
                  </a:p>
                </p:txBody>
              </p:sp>
              <p:sp>
                <p:nvSpPr>
                  <p:cNvPr id="1848" name="Vrije vorm 1847">
                    <a:extLst>
                      <a:ext uri="{FF2B5EF4-FFF2-40B4-BE49-F238E27FC236}">
                        <a16:creationId xmlns:a16="http://schemas.microsoft.com/office/drawing/2014/main" id="{2BB7FFFE-698E-23C2-AB98-047527A1422F}"/>
                      </a:ext>
                    </a:extLst>
                  </p:cNvPr>
                  <p:cNvSpPr/>
                  <p:nvPr/>
                </p:nvSpPr>
                <p:spPr>
                  <a:xfrm flipH="1">
                    <a:off x="5697319" y="1918525"/>
                    <a:ext cx="78005" cy="188057"/>
                  </a:xfrm>
                  <a:custGeom>
                    <a:avLst/>
                    <a:gdLst>
                      <a:gd name="connsiteX0" fmla="*/ 48699 w 48706"/>
                      <a:gd name="connsiteY0" fmla="*/ 45720 h 109852"/>
                      <a:gd name="connsiteX1" fmla="*/ 44092 w 48706"/>
                      <a:gd name="connsiteY1" fmla="*/ 55095 h 109852"/>
                      <a:gd name="connsiteX2" fmla="*/ 17674 w 48706"/>
                      <a:gd name="connsiteY2" fmla="*/ 57621 h 109852"/>
                      <a:gd name="connsiteX3" fmla="*/ 15893 w 48706"/>
                      <a:gd name="connsiteY3" fmla="*/ 57232 h 109852"/>
                      <a:gd name="connsiteX4" fmla="*/ 17286 w 48706"/>
                      <a:gd name="connsiteY4" fmla="*/ 51411 h 109852"/>
                      <a:gd name="connsiteX5" fmla="*/ 40449 w 48706"/>
                      <a:gd name="connsiteY5" fmla="*/ 50351 h 109852"/>
                      <a:gd name="connsiteX6" fmla="*/ 42716 w 48706"/>
                      <a:gd name="connsiteY6" fmla="*/ 45557 h 109852"/>
                      <a:gd name="connsiteX7" fmla="*/ 39574 w 48706"/>
                      <a:gd name="connsiteY7" fmla="*/ 29616 h 109852"/>
                      <a:gd name="connsiteX8" fmla="*/ 35704 w 48706"/>
                      <a:gd name="connsiteY8" fmla="*/ 0 h 109852"/>
                      <a:gd name="connsiteX9" fmla="*/ 41687 w 48706"/>
                      <a:gd name="connsiteY9" fmla="*/ 437 h 109852"/>
                      <a:gd name="connsiteX10" fmla="*/ 45331 w 48706"/>
                      <a:gd name="connsiteY10" fmla="*/ 28013 h 109852"/>
                      <a:gd name="connsiteX11" fmla="*/ 48699 w 48706"/>
                      <a:gd name="connsiteY11" fmla="*/ 45720 h 109852"/>
                      <a:gd name="connsiteX12" fmla="*/ 4785 w 48706"/>
                      <a:gd name="connsiteY12" fmla="*/ 83327 h 109852"/>
                      <a:gd name="connsiteX13" fmla="*/ 0 w 48706"/>
                      <a:gd name="connsiteY13" fmla="*/ 85505 h 109852"/>
                      <a:gd name="connsiteX14" fmla="*/ 4340 w 48706"/>
                      <a:gd name="connsiteY14" fmla="*/ 88451 h 109852"/>
                      <a:gd name="connsiteX15" fmla="*/ 28782 w 48706"/>
                      <a:gd name="connsiteY15" fmla="*/ 93010 h 109852"/>
                      <a:gd name="connsiteX16" fmla="*/ 47889 w 48706"/>
                      <a:gd name="connsiteY16" fmla="*/ 91981 h 109852"/>
                      <a:gd name="connsiteX17" fmla="*/ 47225 w 48706"/>
                      <a:gd name="connsiteY17" fmla="*/ 86128 h 109852"/>
                      <a:gd name="connsiteX18" fmla="*/ 13310 w 48706"/>
                      <a:gd name="connsiteY18" fmla="*/ 85739 h 109852"/>
                      <a:gd name="connsiteX19" fmla="*/ 4785 w 48706"/>
                      <a:gd name="connsiteY19" fmla="*/ 83327 h 109852"/>
                      <a:gd name="connsiteX20" fmla="*/ 39744 w 48706"/>
                      <a:gd name="connsiteY20" fmla="*/ 106627 h 109852"/>
                      <a:gd name="connsiteX21" fmla="*/ 36603 w 48706"/>
                      <a:gd name="connsiteY21" fmla="*/ 101632 h 109852"/>
                      <a:gd name="connsiteX22" fmla="*/ 8234 w 48706"/>
                      <a:gd name="connsiteY22" fmla="*/ 98734 h 109852"/>
                      <a:gd name="connsiteX23" fmla="*/ 5360 w 48706"/>
                      <a:gd name="connsiteY23" fmla="*/ 103867 h 109852"/>
                      <a:gd name="connsiteX24" fmla="*/ 28807 w 48706"/>
                      <a:gd name="connsiteY24" fmla="*/ 109753 h 109852"/>
                      <a:gd name="connsiteX25" fmla="*/ 39744 w 48706"/>
                      <a:gd name="connsiteY25"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24442 w 44366"/>
                      <a:gd name="connsiteY14" fmla="*/ 93010 h 109852"/>
                      <a:gd name="connsiteX15" fmla="*/ 43549 w 44366"/>
                      <a:gd name="connsiteY15" fmla="*/ 91981 h 109852"/>
                      <a:gd name="connsiteX16" fmla="*/ 42885 w 44366"/>
                      <a:gd name="connsiteY16" fmla="*/ 86128 h 109852"/>
                      <a:gd name="connsiteX17" fmla="*/ 8970 w 44366"/>
                      <a:gd name="connsiteY17" fmla="*/ 85739 h 109852"/>
                      <a:gd name="connsiteX18" fmla="*/ 445 w 44366"/>
                      <a:gd name="connsiteY18" fmla="*/ 83327 h 109852"/>
                      <a:gd name="connsiteX19" fmla="*/ 35404 w 44366"/>
                      <a:gd name="connsiteY19" fmla="*/ 106627 h 109852"/>
                      <a:gd name="connsiteX20" fmla="*/ 32263 w 44366"/>
                      <a:gd name="connsiteY20" fmla="*/ 101632 h 109852"/>
                      <a:gd name="connsiteX21" fmla="*/ 3894 w 44366"/>
                      <a:gd name="connsiteY21" fmla="*/ 98734 h 109852"/>
                      <a:gd name="connsiteX22" fmla="*/ 1020 w 44366"/>
                      <a:gd name="connsiteY22" fmla="*/ 103867 h 109852"/>
                      <a:gd name="connsiteX23" fmla="*/ 24467 w 44366"/>
                      <a:gd name="connsiteY23" fmla="*/ 109753 h 109852"/>
                      <a:gd name="connsiteX24" fmla="*/ 35404 w 44366"/>
                      <a:gd name="connsiteY24"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24442 w 44366"/>
                      <a:gd name="connsiteY14" fmla="*/ 93010 h 109852"/>
                      <a:gd name="connsiteX15" fmla="*/ 43549 w 44366"/>
                      <a:gd name="connsiteY15" fmla="*/ 91981 h 109852"/>
                      <a:gd name="connsiteX16" fmla="*/ 42885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19770 w 44366"/>
                      <a:gd name="connsiteY14" fmla="*/ 89895 h 109852"/>
                      <a:gd name="connsiteX15" fmla="*/ 43549 w 44366"/>
                      <a:gd name="connsiteY15" fmla="*/ 91981 h 109852"/>
                      <a:gd name="connsiteX16" fmla="*/ 42885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19770 w 44366"/>
                      <a:gd name="connsiteY14" fmla="*/ 89895 h 109852"/>
                      <a:gd name="connsiteX15" fmla="*/ 43549 w 44366"/>
                      <a:gd name="connsiteY15" fmla="*/ 91981 h 109852"/>
                      <a:gd name="connsiteX16" fmla="*/ 42885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19770 w 44366"/>
                      <a:gd name="connsiteY14" fmla="*/ 89895 h 109852"/>
                      <a:gd name="connsiteX15" fmla="*/ 43549 w 44366"/>
                      <a:gd name="connsiteY15" fmla="*/ 91981 h 109852"/>
                      <a:gd name="connsiteX16" fmla="*/ 35098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19770 w 44366"/>
                      <a:gd name="connsiteY14" fmla="*/ 89895 h 109852"/>
                      <a:gd name="connsiteX15" fmla="*/ 35762 w 44366"/>
                      <a:gd name="connsiteY15" fmla="*/ 91202 h 109852"/>
                      <a:gd name="connsiteX16" fmla="*/ 35098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3918 w 43925"/>
                      <a:gd name="connsiteY0" fmla="*/ 45720 h 109852"/>
                      <a:gd name="connsiteX1" fmla="*/ 39311 w 43925"/>
                      <a:gd name="connsiteY1" fmla="*/ 55095 h 109852"/>
                      <a:gd name="connsiteX2" fmla="*/ 12893 w 43925"/>
                      <a:gd name="connsiteY2" fmla="*/ 57621 h 109852"/>
                      <a:gd name="connsiteX3" fmla="*/ 11112 w 43925"/>
                      <a:gd name="connsiteY3" fmla="*/ 57232 h 109852"/>
                      <a:gd name="connsiteX4" fmla="*/ 12505 w 43925"/>
                      <a:gd name="connsiteY4" fmla="*/ 51411 h 109852"/>
                      <a:gd name="connsiteX5" fmla="*/ 35668 w 43925"/>
                      <a:gd name="connsiteY5" fmla="*/ 50351 h 109852"/>
                      <a:gd name="connsiteX6" fmla="*/ 37935 w 43925"/>
                      <a:gd name="connsiteY6" fmla="*/ 45557 h 109852"/>
                      <a:gd name="connsiteX7" fmla="*/ 34793 w 43925"/>
                      <a:gd name="connsiteY7" fmla="*/ 29616 h 109852"/>
                      <a:gd name="connsiteX8" fmla="*/ 30923 w 43925"/>
                      <a:gd name="connsiteY8" fmla="*/ 0 h 109852"/>
                      <a:gd name="connsiteX9" fmla="*/ 36906 w 43925"/>
                      <a:gd name="connsiteY9" fmla="*/ 437 h 109852"/>
                      <a:gd name="connsiteX10" fmla="*/ 40550 w 43925"/>
                      <a:gd name="connsiteY10" fmla="*/ 28013 h 109852"/>
                      <a:gd name="connsiteX11" fmla="*/ 43918 w 43925"/>
                      <a:gd name="connsiteY11" fmla="*/ 45720 h 109852"/>
                      <a:gd name="connsiteX12" fmla="*/ 4 w 43925"/>
                      <a:gd name="connsiteY12" fmla="*/ 83327 h 109852"/>
                      <a:gd name="connsiteX13" fmla="*/ 5010 w 43925"/>
                      <a:gd name="connsiteY13" fmla="*/ 91566 h 109852"/>
                      <a:gd name="connsiteX14" fmla="*/ 19329 w 43925"/>
                      <a:gd name="connsiteY14" fmla="*/ 89895 h 109852"/>
                      <a:gd name="connsiteX15" fmla="*/ 35321 w 43925"/>
                      <a:gd name="connsiteY15" fmla="*/ 91202 h 109852"/>
                      <a:gd name="connsiteX16" fmla="*/ 34657 w 43925"/>
                      <a:gd name="connsiteY16" fmla="*/ 86128 h 109852"/>
                      <a:gd name="connsiteX17" fmla="*/ 4 w 43925"/>
                      <a:gd name="connsiteY17" fmla="*/ 83327 h 109852"/>
                      <a:gd name="connsiteX18" fmla="*/ 34963 w 43925"/>
                      <a:gd name="connsiteY18" fmla="*/ 106627 h 109852"/>
                      <a:gd name="connsiteX19" fmla="*/ 31822 w 43925"/>
                      <a:gd name="connsiteY19" fmla="*/ 101632 h 109852"/>
                      <a:gd name="connsiteX20" fmla="*/ 3453 w 43925"/>
                      <a:gd name="connsiteY20" fmla="*/ 98734 h 109852"/>
                      <a:gd name="connsiteX21" fmla="*/ 579 w 43925"/>
                      <a:gd name="connsiteY21" fmla="*/ 103867 h 109852"/>
                      <a:gd name="connsiteX22" fmla="*/ 24026 w 43925"/>
                      <a:gd name="connsiteY22" fmla="*/ 109753 h 109852"/>
                      <a:gd name="connsiteX23" fmla="*/ 34963 w 43925"/>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4431 w 43346"/>
                      <a:gd name="connsiteY13" fmla="*/ 91566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8325 w 43346"/>
                      <a:gd name="connsiteY13" fmla="*/ 90008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8325 w 43346"/>
                      <a:gd name="connsiteY13" fmla="*/ 90008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5210 w 43346"/>
                      <a:gd name="connsiteY13" fmla="*/ 92344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538 w 43346"/>
                      <a:gd name="connsiteY13" fmla="*/ 92344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2344 h 109852"/>
                      <a:gd name="connsiteX14" fmla="*/ 18750 w 43346"/>
                      <a:gd name="connsiteY14" fmla="*/ 89895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2344 h 109852"/>
                      <a:gd name="connsiteX14" fmla="*/ 16414 w 43346"/>
                      <a:gd name="connsiteY14" fmla="*/ 92231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2344 h 109852"/>
                      <a:gd name="connsiteX14" fmla="*/ 12521 w 43346"/>
                      <a:gd name="connsiteY14" fmla="*/ 92231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2344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0008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4885 h 109852"/>
                      <a:gd name="connsiteX13" fmla="*/ 538 w 43346"/>
                      <a:gd name="connsiteY13" fmla="*/ 90008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4885 h 109852"/>
                      <a:gd name="connsiteX13" fmla="*/ 2874 w 43346"/>
                      <a:gd name="connsiteY13" fmla="*/ 93123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4885 h 109852"/>
                      <a:gd name="connsiteX13" fmla="*/ 2874 w 43346"/>
                      <a:gd name="connsiteY13" fmla="*/ 93123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64605 w 64612"/>
                      <a:gd name="connsiteY0" fmla="*/ 45720 h 109852"/>
                      <a:gd name="connsiteX1" fmla="*/ 59998 w 64612"/>
                      <a:gd name="connsiteY1" fmla="*/ 55095 h 109852"/>
                      <a:gd name="connsiteX2" fmla="*/ 33580 w 64612"/>
                      <a:gd name="connsiteY2" fmla="*/ 57621 h 109852"/>
                      <a:gd name="connsiteX3" fmla="*/ 31799 w 64612"/>
                      <a:gd name="connsiteY3" fmla="*/ 57232 h 109852"/>
                      <a:gd name="connsiteX4" fmla="*/ 33192 w 64612"/>
                      <a:gd name="connsiteY4" fmla="*/ 51411 h 109852"/>
                      <a:gd name="connsiteX5" fmla="*/ 56355 w 64612"/>
                      <a:gd name="connsiteY5" fmla="*/ 50351 h 109852"/>
                      <a:gd name="connsiteX6" fmla="*/ 58622 w 64612"/>
                      <a:gd name="connsiteY6" fmla="*/ 45557 h 109852"/>
                      <a:gd name="connsiteX7" fmla="*/ 55480 w 64612"/>
                      <a:gd name="connsiteY7" fmla="*/ 29616 h 109852"/>
                      <a:gd name="connsiteX8" fmla="*/ 51610 w 64612"/>
                      <a:gd name="connsiteY8" fmla="*/ 0 h 109852"/>
                      <a:gd name="connsiteX9" fmla="*/ 57593 w 64612"/>
                      <a:gd name="connsiteY9" fmla="*/ 437 h 109852"/>
                      <a:gd name="connsiteX10" fmla="*/ 61237 w 64612"/>
                      <a:gd name="connsiteY10" fmla="*/ 28013 h 109852"/>
                      <a:gd name="connsiteX11" fmla="*/ 64605 w 64612"/>
                      <a:gd name="connsiteY11" fmla="*/ 45720 h 109852"/>
                      <a:gd name="connsiteX12" fmla="*/ 22248 w 64612"/>
                      <a:gd name="connsiteY12" fmla="*/ 84885 h 109852"/>
                      <a:gd name="connsiteX13" fmla="*/ 0 w 64612"/>
                      <a:gd name="connsiteY13" fmla="*/ 95459 h 109852"/>
                      <a:gd name="connsiteX14" fmla="*/ 40017 w 64612"/>
                      <a:gd name="connsiteY14" fmla="*/ 91452 h 109852"/>
                      <a:gd name="connsiteX15" fmla="*/ 56008 w 64612"/>
                      <a:gd name="connsiteY15" fmla="*/ 91202 h 109852"/>
                      <a:gd name="connsiteX16" fmla="*/ 55344 w 64612"/>
                      <a:gd name="connsiteY16" fmla="*/ 86128 h 109852"/>
                      <a:gd name="connsiteX17" fmla="*/ 22248 w 64612"/>
                      <a:gd name="connsiteY17" fmla="*/ 84885 h 109852"/>
                      <a:gd name="connsiteX18" fmla="*/ 55650 w 64612"/>
                      <a:gd name="connsiteY18" fmla="*/ 106627 h 109852"/>
                      <a:gd name="connsiteX19" fmla="*/ 52509 w 64612"/>
                      <a:gd name="connsiteY19" fmla="*/ 101632 h 109852"/>
                      <a:gd name="connsiteX20" fmla="*/ 24140 w 64612"/>
                      <a:gd name="connsiteY20" fmla="*/ 98734 h 109852"/>
                      <a:gd name="connsiteX21" fmla="*/ 21266 w 64612"/>
                      <a:gd name="connsiteY21" fmla="*/ 103867 h 109852"/>
                      <a:gd name="connsiteX22" fmla="*/ 44713 w 64612"/>
                      <a:gd name="connsiteY22" fmla="*/ 109753 h 109852"/>
                      <a:gd name="connsiteX23" fmla="*/ 55650 w 64612"/>
                      <a:gd name="connsiteY23" fmla="*/ 106627 h 109852"/>
                      <a:gd name="connsiteX0" fmla="*/ 43580 w 43587"/>
                      <a:gd name="connsiteY0" fmla="*/ 45720 h 109852"/>
                      <a:gd name="connsiteX1" fmla="*/ 38973 w 43587"/>
                      <a:gd name="connsiteY1" fmla="*/ 55095 h 109852"/>
                      <a:gd name="connsiteX2" fmla="*/ 12555 w 43587"/>
                      <a:gd name="connsiteY2" fmla="*/ 57621 h 109852"/>
                      <a:gd name="connsiteX3" fmla="*/ 10774 w 43587"/>
                      <a:gd name="connsiteY3" fmla="*/ 57232 h 109852"/>
                      <a:gd name="connsiteX4" fmla="*/ 12167 w 43587"/>
                      <a:gd name="connsiteY4" fmla="*/ 51411 h 109852"/>
                      <a:gd name="connsiteX5" fmla="*/ 35330 w 43587"/>
                      <a:gd name="connsiteY5" fmla="*/ 50351 h 109852"/>
                      <a:gd name="connsiteX6" fmla="*/ 37597 w 43587"/>
                      <a:gd name="connsiteY6" fmla="*/ 45557 h 109852"/>
                      <a:gd name="connsiteX7" fmla="*/ 34455 w 43587"/>
                      <a:gd name="connsiteY7" fmla="*/ 29616 h 109852"/>
                      <a:gd name="connsiteX8" fmla="*/ 30585 w 43587"/>
                      <a:gd name="connsiteY8" fmla="*/ 0 h 109852"/>
                      <a:gd name="connsiteX9" fmla="*/ 36568 w 43587"/>
                      <a:gd name="connsiteY9" fmla="*/ 437 h 109852"/>
                      <a:gd name="connsiteX10" fmla="*/ 40212 w 43587"/>
                      <a:gd name="connsiteY10" fmla="*/ 28013 h 109852"/>
                      <a:gd name="connsiteX11" fmla="*/ 43580 w 43587"/>
                      <a:gd name="connsiteY11" fmla="*/ 45720 h 109852"/>
                      <a:gd name="connsiteX12" fmla="*/ 1223 w 43587"/>
                      <a:gd name="connsiteY12" fmla="*/ 84885 h 109852"/>
                      <a:gd name="connsiteX13" fmla="*/ 0 w 43587"/>
                      <a:gd name="connsiteY13" fmla="*/ 90787 h 109852"/>
                      <a:gd name="connsiteX14" fmla="*/ 18992 w 43587"/>
                      <a:gd name="connsiteY14" fmla="*/ 91452 h 109852"/>
                      <a:gd name="connsiteX15" fmla="*/ 34983 w 43587"/>
                      <a:gd name="connsiteY15" fmla="*/ 91202 h 109852"/>
                      <a:gd name="connsiteX16" fmla="*/ 34319 w 43587"/>
                      <a:gd name="connsiteY16" fmla="*/ 86128 h 109852"/>
                      <a:gd name="connsiteX17" fmla="*/ 1223 w 43587"/>
                      <a:gd name="connsiteY17" fmla="*/ 84885 h 109852"/>
                      <a:gd name="connsiteX18" fmla="*/ 34625 w 43587"/>
                      <a:gd name="connsiteY18" fmla="*/ 106627 h 109852"/>
                      <a:gd name="connsiteX19" fmla="*/ 31484 w 43587"/>
                      <a:gd name="connsiteY19" fmla="*/ 101632 h 109852"/>
                      <a:gd name="connsiteX20" fmla="*/ 3115 w 43587"/>
                      <a:gd name="connsiteY20" fmla="*/ 98734 h 109852"/>
                      <a:gd name="connsiteX21" fmla="*/ 241 w 43587"/>
                      <a:gd name="connsiteY21" fmla="*/ 103867 h 109852"/>
                      <a:gd name="connsiteX22" fmla="*/ 23688 w 43587"/>
                      <a:gd name="connsiteY22" fmla="*/ 109753 h 109852"/>
                      <a:gd name="connsiteX23" fmla="*/ 34625 w 43587"/>
                      <a:gd name="connsiteY23" fmla="*/ 106627 h 109852"/>
                      <a:gd name="connsiteX0" fmla="*/ 43580 w 43587"/>
                      <a:gd name="connsiteY0" fmla="*/ 45720 h 113691"/>
                      <a:gd name="connsiteX1" fmla="*/ 38973 w 43587"/>
                      <a:gd name="connsiteY1" fmla="*/ 55095 h 113691"/>
                      <a:gd name="connsiteX2" fmla="*/ 12555 w 43587"/>
                      <a:gd name="connsiteY2" fmla="*/ 57621 h 113691"/>
                      <a:gd name="connsiteX3" fmla="*/ 10774 w 43587"/>
                      <a:gd name="connsiteY3" fmla="*/ 57232 h 113691"/>
                      <a:gd name="connsiteX4" fmla="*/ 12167 w 43587"/>
                      <a:gd name="connsiteY4" fmla="*/ 51411 h 113691"/>
                      <a:gd name="connsiteX5" fmla="*/ 35330 w 43587"/>
                      <a:gd name="connsiteY5" fmla="*/ 50351 h 113691"/>
                      <a:gd name="connsiteX6" fmla="*/ 37597 w 43587"/>
                      <a:gd name="connsiteY6" fmla="*/ 45557 h 113691"/>
                      <a:gd name="connsiteX7" fmla="*/ 34455 w 43587"/>
                      <a:gd name="connsiteY7" fmla="*/ 29616 h 113691"/>
                      <a:gd name="connsiteX8" fmla="*/ 30585 w 43587"/>
                      <a:gd name="connsiteY8" fmla="*/ 0 h 113691"/>
                      <a:gd name="connsiteX9" fmla="*/ 36568 w 43587"/>
                      <a:gd name="connsiteY9" fmla="*/ 437 h 113691"/>
                      <a:gd name="connsiteX10" fmla="*/ 40212 w 43587"/>
                      <a:gd name="connsiteY10" fmla="*/ 28013 h 113691"/>
                      <a:gd name="connsiteX11" fmla="*/ 43580 w 43587"/>
                      <a:gd name="connsiteY11" fmla="*/ 45720 h 113691"/>
                      <a:gd name="connsiteX12" fmla="*/ 1223 w 43587"/>
                      <a:gd name="connsiteY12" fmla="*/ 84885 h 113691"/>
                      <a:gd name="connsiteX13" fmla="*/ 0 w 43587"/>
                      <a:gd name="connsiteY13" fmla="*/ 90787 h 113691"/>
                      <a:gd name="connsiteX14" fmla="*/ 18992 w 43587"/>
                      <a:gd name="connsiteY14" fmla="*/ 91452 h 113691"/>
                      <a:gd name="connsiteX15" fmla="*/ 34983 w 43587"/>
                      <a:gd name="connsiteY15" fmla="*/ 91202 h 113691"/>
                      <a:gd name="connsiteX16" fmla="*/ 34319 w 43587"/>
                      <a:gd name="connsiteY16" fmla="*/ 86128 h 113691"/>
                      <a:gd name="connsiteX17" fmla="*/ 1223 w 43587"/>
                      <a:gd name="connsiteY17" fmla="*/ 84885 h 113691"/>
                      <a:gd name="connsiteX18" fmla="*/ 34625 w 43587"/>
                      <a:gd name="connsiteY18" fmla="*/ 106627 h 113691"/>
                      <a:gd name="connsiteX19" fmla="*/ 31484 w 43587"/>
                      <a:gd name="connsiteY19" fmla="*/ 101632 h 113691"/>
                      <a:gd name="connsiteX20" fmla="*/ 3115 w 43587"/>
                      <a:gd name="connsiteY20" fmla="*/ 98734 h 113691"/>
                      <a:gd name="connsiteX21" fmla="*/ 8028 w 43587"/>
                      <a:gd name="connsiteY21" fmla="*/ 111654 h 113691"/>
                      <a:gd name="connsiteX22" fmla="*/ 23688 w 43587"/>
                      <a:gd name="connsiteY22" fmla="*/ 109753 h 113691"/>
                      <a:gd name="connsiteX23" fmla="*/ 34625 w 43587"/>
                      <a:gd name="connsiteY23" fmla="*/ 106627 h 113691"/>
                      <a:gd name="connsiteX0" fmla="*/ 43580 w 43587"/>
                      <a:gd name="connsiteY0" fmla="*/ 45720 h 113691"/>
                      <a:gd name="connsiteX1" fmla="*/ 38973 w 43587"/>
                      <a:gd name="connsiteY1" fmla="*/ 55095 h 113691"/>
                      <a:gd name="connsiteX2" fmla="*/ 12555 w 43587"/>
                      <a:gd name="connsiteY2" fmla="*/ 57621 h 113691"/>
                      <a:gd name="connsiteX3" fmla="*/ 10774 w 43587"/>
                      <a:gd name="connsiteY3" fmla="*/ 57232 h 113691"/>
                      <a:gd name="connsiteX4" fmla="*/ 12167 w 43587"/>
                      <a:gd name="connsiteY4" fmla="*/ 51411 h 113691"/>
                      <a:gd name="connsiteX5" fmla="*/ 35330 w 43587"/>
                      <a:gd name="connsiteY5" fmla="*/ 50351 h 113691"/>
                      <a:gd name="connsiteX6" fmla="*/ 37597 w 43587"/>
                      <a:gd name="connsiteY6" fmla="*/ 45557 h 113691"/>
                      <a:gd name="connsiteX7" fmla="*/ 34455 w 43587"/>
                      <a:gd name="connsiteY7" fmla="*/ 29616 h 113691"/>
                      <a:gd name="connsiteX8" fmla="*/ 30585 w 43587"/>
                      <a:gd name="connsiteY8" fmla="*/ 0 h 113691"/>
                      <a:gd name="connsiteX9" fmla="*/ 36568 w 43587"/>
                      <a:gd name="connsiteY9" fmla="*/ 437 h 113691"/>
                      <a:gd name="connsiteX10" fmla="*/ 40212 w 43587"/>
                      <a:gd name="connsiteY10" fmla="*/ 28013 h 113691"/>
                      <a:gd name="connsiteX11" fmla="*/ 43580 w 43587"/>
                      <a:gd name="connsiteY11" fmla="*/ 45720 h 113691"/>
                      <a:gd name="connsiteX12" fmla="*/ 1223 w 43587"/>
                      <a:gd name="connsiteY12" fmla="*/ 84885 h 113691"/>
                      <a:gd name="connsiteX13" fmla="*/ 0 w 43587"/>
                      <a:gd name="connsiteY13" fmla="*/ 90787 h 113691"/>
                      <a:gd name="connsiteX14" fmla="*/ 18992 w 43587"/>
                      <a:gd name="connsiteY14" fmla="*/ 91452 h 113691"/>
                      <a:gd name="connsiteX15" fmla="*/ 34983 w 43587"/>
                      <a:gd name="connsiteY15" fmla="*/ 91202 h 113691"/>
                      <a:gd name="connsiteX16" fmla="*/ 34319 w 43587"/>
                      <a:gd name="connsiteY16" fmla="*/ 86128 h 113691"/>
                      <a:gd name="connsiteX17" fmla="*/ 1223 w 43587"/>
                      <a:gd name="connsiteY17" fmla="*/ 84885 h 113691"/>
                      <a:gd name="connsiteX18" fmla="*/ 34625 w 43587"/>
                      <a:gd name="connsiteY18" fmla="*/ 106627 h 113691"/>
                      <a:gd name="connsiteX19" fmla="*/ 31484 w 43587"/>
                      <a:gd name="connsiteY19" fmla="*/ 101632 h 113691"/>
                      <a:gd name="connsiteX20" fmla="*/ 9345 w 43587"/>
                      <a:gd name="connsiteY20" fmla="*/ 104185 h 113691"/>
                      <a:gd name="connsiteX21" fmla="*/ 8028 w 43587"/>
                      <a:gd name="connsiteY21" fmla="*/ 111654 h 113691"/>
                      <a:gd name="connsiteX22" fmla="*/ 23688 w 43587"/>
                      <a:gd name="connsiteY22" fmla="*/ 109753 h 113691"/>
                      <a:gd name="connsiteX23" fmla="*/ 34625 w 43587"/>
                      <a:gd name="connsiteY23" fmla="*/ 106627 h 113691"/>
                      <a:gd name="connsiteX0" fmla="*/ 43580 w 43587"/>
                      <a:gd name="connsiteY0" fmla="*/ 45720 h 113691"/>
                      <a:gd name="connsiteX1" fmla="*/ 38973 w 43587"/>
                      <a:gd name="connsiteY1" fmla="*/ 55095 h 113691"/>
                      <a:gd name="connsiteX2" fmla="*/ 12555 w 43587"/>
                      <a:gd name="connsiteY2" fmla="*/ 57621 h 113691"/>
                      <a:gd name="connsiteX3" fmla="*/ 10774 w 43587"/>
                      <a:gd name="connsiteY3" fmla="*/ 57232 h 113691"/>
                      <a:gd name="connsiteX4" fmla="*/ 12167 w 43587"/>
                      <a:gd name="connsiteY4" fmla="*/ 51411 h 113691"/>
                      <a:gd name="connsiteX5" fmla="*/ 35330 w 43587"/>
                      <a:gd name="connsiteY5" fmla="*/ 50351 h 113691"/>
                      <a:gd name="connsiteX6" fmla="*/ 37597 w 43587"/>
                      <a:gd name="connsiteY6" fmla="*/ 45557 h 113691"/>
                      <a:gd name="connsiteX7" fmla="*/ 34455 w 43587"/>
                      <a:gd name="connsiteY7" fmla="*/ 29616 h 113691"/>
                      <a:gd name="connsiteX8" fmla="*/ 30585 w 43587"/>
                      <a:gd name="connsiteY8" fmla="*/ 0 h 113691"/>
                      <a:gd name="connsiteX9" fmla="*/ 36568 w 43587"/>
                      <a:gd name="connsiteY9" fmla="*/ 437 h 113691"/>
                      <a:gd name="connsiteX10" fmla="*/ 40212 w 43587"/>
                      <a:gd name="connsiteY10" fmla="*/ 28013 h 113691"/>
                      <a:gd name="connsiteX11" fmla="*/ 43580 w 43587"/>
                      <a:gd name="connsiteY11" fmla="*/ 45720 h 113691"/>
                      <a:gd name="connsiteX12" fmla="*/ 1223 w 43587"/>
                      <a:gd name="connsiteY12" fmla="*/ 84885 h 113691"/>
                      <a:gd name="connsiteX13" fmla="*/ 0 w 43587"/>
                      <a:gd name="connsiteY13" fmla="*/ 90787 h 113691"/>
                      <a:gd name="connsiteX14" fmla="*/ 18992 w 43587"/>
                      <a:gd name="connsiteY14" fmla="*/ 91452 h 113691"/>
                      <a:gd name="connsiteX15" fmla="*/ 34983 w 43587"/>
                      <a:gd name="connsiteY15" fmla="*/ 91202 h 113691"/>
                      <a:gd name="connsiteX16" fmla="*/ 34319 w 43587"/>
                      <a:gd name="connsiteY16" fmla="*/ 86128 h 113691"/>
                      <a:gd name="connsiteX17" fmla="*/ 1223 w 43587"/>
                      <a:gd name="connsiteY17" fmla="*/ 84885 h 113691"/>
                      <a:gd name="connsiteX18" fmla="*/ 34625 w 43587"/>
                      <a:gd name="connsiteY18" fmla="*/ 106627 h 113691"/>
                      <a:gd name="connsiteX19" fmla="*/ 31484 w 43587"/>
                      <a:gd name="connsiteY19" fmla="*/ 101632 h 113691"/>
                      <a:gd name="connsiteX20" fmla="*/ 9345 w 43587"/>
                      <a:gd name="connsiteY20" fmla="*/ 104185 h 113691"/>
                      <a:gd name="connsiteX21" fmla="*/ 8028 w 43587"/>
                      <a:gd name="connsiteY21" fmla="*/ 111654 h 113691"/>
                      <a:gd name="connsiteX22" fmla="*/ 23688 w 43587"/>
                      <a:gd name="connsiteY22" fmla="*/ 109753 h 113691"/>
                      <a:gd name="connsiteX23" fmla="*/ 34625 w 43587"/>
                      <a:gd name="connsiteY23" fmla="*/ 106627 h 113691"/>
                      <a:gd name="connsiteX0" fmla="*/ 43580 w 43587"/>
                      <a:gd name="connsiteY0" fmla="*/ 45720 h 111782"/>
                      <a:gd name="connsiteX1" fmla="*/ 38973 w 43587"/>
                      <a:gd name="connsiteY1" fmla="*/ 55095 h 111782"/>
                      <a:gd name="connsiteX2" fmla="*/ 12555 w 43587"/>
                      <a:gd name="connsiteY2" fmla="*/ 57621 h 111782"/>
                      <a:gd name="connsiteX3" fmla="*/ 10774 w 43587"/>
                      <a:gd name="connsiteY3" fmla="*/ 57232 h 111782"/>
                      <a:gd name="connsiteX4" fmla="*/ 12167 w 43587"/>
                      <a:gd name="connsiteY4" fmla="*/ 51411 h 111782"/>
                      <a:gd name="connsiteX5" fmla="*/ 35330 w 43587"/>
                      <a:gd name="connsiteY5" fmla="*/ 50351 h 111782"/>
                      <a:gd name="connsiteX6" fmla="*/ 37597 w 43587"/>
                      <a:gd name="connsiteY6" fmla="*/ 45557 h 111782"/>
                      <a:gd name="connsiteX7" fmla="*/ 34455 w 43587"/>
                      <a:gd name="connsiteY7" fmla="*/ 29616 h 111782"/>
                      <a:gd name="connsiteX8" fmla="*/ 30585 w 43587"/>
                      <a:gd name="connsiteY8" fmla="*/ 0 h 111782"/>
                      <a:gd name="connsiteX9" fmla="*/ 36568 w 43587"/>
                      <a:gd name="connsiteY9" fmla="*/ 437 h 111782"/>
                      <a:gd name="connsiteX10" fmla="*/ 40212 w 43587"/>
                      <a:gd name="connsiteY10" fmla="*/ 28013 h 111782"/>
                      <a:gd name="connsiteX11" fmla="*/ 43580 w 43587"/>
                      <a:gd name="connsiteY11" fmla="*/ 45720 h 111782"/>
                      <a:gd name="connsiteX12" fmla="*/ 1223 w 43587"/>
                      <a:gd name="connsiteY12" fmla="*/ 84885 h 111782"/>
                      <a:gd name="connsiteX13" fmla="*/ 0 w 43587"/>
                      <a:gd name="connsiteY13" fmla="*/ 90787 h 111782"/>
                      <a:gd name="connsiteX14" fmla="*/ 18992 w 43587"/>
                      <a:gd name="connsiteY14" fmla="*/ 91452 h 111782"/>
                      <a:gd name="connsiteX15" fmla="*/ 34983 w 43587"/>
                      <a:gd name="connsiteY15" fmla="*/ 91202 h 111782"/>
                      <a:gd name="connsiteX16" fmla="*/ 34319 w 43587"/>
                      <a:gd name="connsiteY16" fmla="*/ 86128 h 111782"/>
                      <a:gd name="connsiteX17" fmla="*/ 1223 w 43587"/>
                      <a:gd name="connsiteY17" fmla="*/ 84885 h 111782"/>
                      <a:gd name="connsiteX18" fmla="*/ 34625 w 43587"/>
                      <a:gd name="connsiteY18" fmla="*/ 106627 h 111782"/>
                      <a:gd name="connsiteX19" fmla="*/ 31484 w 43587"/>
                      <a:gd name="connsiteY19" fmla="*/ 101632 h 111782"/>
                      <a:gd name="connsiteX20" fmla="*/ 9345 w 43587"/>
                      <a:gd name="connsiteY20" fmla="*/ 104185 h 111782"/>
                      <a:gd name="connsiteX21" fmla="*/ 8028 w 43587"/>
                      <a:gd name="connsiteY21" fmla="*/ 111654 h 111782"/>
                      <a:gd name="connsiteX22" fmla="*/ 23688 w 43587"/>
                      <a:gd name="connsiteY22" fmla="*/ 109753 h 111782"/>
                      <a:gd name="connsiteX23" fmla="*/ 34625 w 43587"/>
                      <a:gd name="connsiteY23" fmla="*/ 106627 h 111782"/>
                      <a:gd name="connsiteX0" fmla="*/ 43580 w 43587"/>
                      <a:gd name="connsiteY0" fmla="*/ 45720 h 113640"/>
                      <a:gd name="connsiteX1" fmla="*/ 38973 w 43587"/>
                      <a:gd name="connsiteY1" fmla="*/ 55095 h 113640"/>
                      <a:gd name="connsiteX2" fmla="*/ 12555 w 43587"/>
                      <a:gd name="connsiteY2" fmla="*/ 57621 h 113640"/>
                      <a:gd name="connsiteX3" fmla="*/ 10774 w 43587"/>
                      <a:gd name="connsiteY3" fmla="*/ 57232 h 113640"/>
                      <a:gd name="connsiteX4" fmla="*/ 12167 w 43587"/>
                      <a:gd name="connsiteY4" fmla="*/ 51411 h 113640"/>
                      <a:gd name="connsiteX5" fmla="*/ 35330 w 43587"/>
                      <a:gd name="connsiteY5" fmla="*/ 50351 h 113640"/>
                      <a:gd name="connsiteX6" fmla="*/ 37597 w 43587"/>
                      <a:gd name="connsiteY6" fmla="*/ 45557 h 113640"/>
                      <a:gd name="connsiteX7" fmla="*/ 34455 w 43587"/>
                      <a:gd name="connsiteY7" fmla="*/ 29616 h 113640"/>
                      <a:gd name="connsiteX8" fmla="*/ 30585 w 43587"/>
                      <a:gd name="connsiteY8" fmla="*/ 0 h 113640"/>
                      <a:gd name="connsiteX9" fmla="*/ 36568 w 43587"/>
                      <a:gd name="connsiteY9" fmla="*/ 437 h 113640"/>
                      <a:gd name="connsiteX10" fmla="*/ 40212 w 43587"/>
                      <a:gd name="connsiteY10" fmla="*/ 28013 h 113640"/>
                      <a:gd name="connsiteX11" fmla="*/ 43580 w 43587"/>
                      <a:gd name="connsiteY11" fmla="*/ 45720 h 113640"/>
                      <a:gd name="connsiteX12" fmla="*/ 1223 w 43587"/>
                      <a:gd name="connsiteY12" fmla="*/ 84885 h 113640"/>
                      <a:gd name="connsiteX13" fmla="*/ 0 w 43587"/>
                      <a:gd name="connsiteY13" fmla="*/ 90787 h 113640"/>
                      <a:gd name="connsiteX14" fmla="*/ 18992 w 43587"/>
                      <a:gd name="connsiteY14" fmla="*/ 91452 h 113640"/>
                      <a:gd name="connsiteX15" fmla="*/ 34983 w 43587"/>
                      <a:gd name="connsiteY15" fmla="*/ 91202 h 113640"/>
                      <a:gd name="connsiteX16" fmla="*/ 34319 w 43587"/>
                      <a:gd name="connsiteY16" fmla="*/ 86128 h 113640"/>
                      <a:gd name="connsiteX17" fmla="*/ 1223 w 43587"/>
                      <a:gd name="connsiteY17" fmla="*/ 84885 h 113640"/>
                      <a:gd name="connsiteX18" fmla="*/ 29953 w 43587"/>
                      <a:gd name="connsiteY18" fmla="*/ 113635 h 113640"/>
                      <a:gd name="connsiteX19" fmla="*/ 31484 w 43587"/>
                      <a:gd name="connsiteY19" fmla="*/ 101632 h 113640"/>
                      <a:gd name="connsiteX20" fmla="*/ 9345 w 43587"/>
                      <a:gd name="connsiteY20" fmla="*/ 104185 h 113640"/>
                      <a:gd name="connsiteX21" fmla="*/ 8028 w 43587"/>
                      <a:gd name="connsiteY21" fmla="*/ 111654 h 113640"/>
                      <a:gd name="connsiteX22" fmla="*/ 23688 w 43587"/>
                      <a:gd name="connsiteY22" fmla="*/ 109753 h 113640"/>
                      <a:gd name="connsiteX23" fmla="*/ 29953 w 43587"/>
                      <a:gd name="connsiteY23" fmla="*/ 113635 h 113640"/>
                      <a:gd name="connsiteX0" fmla="*/ 43580 w 43587"/>
                      <a:gd name="connsiteY0" fmla="*/ 45720 h 113646"/>
                      <a:gd name="connsiteX1" fmla="*/ 38973 w 43587"/>
                      <a:gd name="connsiteY1" fmla="*/ 55095 h 113646"/>
                      <a:gd name="connsiteX2" fmla="*/ 12555 w 43587"/>
                      <a:gd name="connsiteY2" fmla="*/ 57621 h 113646"/>
                      <a:gd name="connsiteX3" fmla="*/ 10774 w 43587"/>
                      <a:gd name="connsiteY3" fmla="*/ 57232 h 113646"/>
                      <a:gd name="connsiteX4" fmla="*/ 12167 w 43587"/>
                      <a:gd name="connsiteY4" fmla="*/ 51411 h 113646"/>
                      <a:gd name="connsiteX5" fmla="*/ 35330 w 43587"/>
                      <a:gd name="connsiteY5" fmla="*/ 50351 h 113646"/>
                      <a:gd name="connsiteX6" fmla="*/ 37597 w 43587"/>
                      <a:gd name="connsiteY6" fmla="*/ 45557 h 113646"/>
                      <a:gd name="connsiteX7" fmla="*/ 34455 w 43587"/>
                      <a:gd name="connsiteY7" fmla="*/ 29616 h 113646"/>
                      <a:gd name="connsiteX8" fmla="*/ 30585 w 43587"/>
                      <a:gd name="connsiteY8" fmla="*/ 0 h 113646"/>
                      <a:gd name="connsiteX9" fmla="*/ 36568 w 43587"/>
                      <a:gd name="connsiteY9" fmla="*/ 437 h 113646"/>
                      <a:gd name="connsiteX10" fmla="*/ 40212 w 43587"/>
                      <a:gd name="connsiteY10" fmla="*/ 28013 h 113646"/>
                      <a:gd name="connsiteX11" fmla="*/ 43580 w 43587"/>
                      <a:gd name="connsiteY11" fmla="*/ 45720 h 113646"/>
                      <a:gd name="connsiteX12" fmla="*/ 1223 w 43587"/>
                      <a:gd name="connsiteY12" fmla="*/ 84885 h 113646"/>
                      <a:gd name="connsiteX13" fmla="*/ 0 w 43587"/>
                      <a:gd name="connsiteY13" fmla="*/ 90787 h 113646"/>
                      <a:gd name="connsiteX14" fmla="*/ 18992 w 43587"/>
                      <a:gd name="connsiteY14" fmla="*/ 91452 h 113646"/>
                      <a:gd name="connsiteX15" fmla="*/ 34983 w 43587"/>
                      <a:gd name="connsiteY15" fmla="*/ 91202 h 113646"/>
                      <a:gd name="connsiteX16" fmla="*/ 34319 w 43587"/>
                      <a:gd name="connsiteY16" fmla="*/ 86128 h 113646"/>
                      <a:gd name="connsiteX17" fmla="*/ 1223 w 43587"/>
                      <a:gd name="connsiteY17" fmla="*/ 84885 h 113646"/>
                      <a:gd name="connsiteX18" fmla="*/ 29953 w 43587"/>
                      <a:gd name="connsiteY18" fmla="*/ 113635 h 113646"/>
                      <a:gd name="connsiteX19" fmla="*/ 31484 w 43587"/>
                      <a:gd name="connsiteY19" fmla="*/ 101632 h 113646"/>
                      <a:gd name="connsiteX20" fmla="*/ 9345 w 43587"/>
                      <a:gd name="connsiteY20" fmla="*/ 104185 h 113646"/>
                      <a:gd name="connsiteX21" fmla="*/ 8028 w 43587"/>
                      <a:gd name="connsiteY21" fmla="*/ 111654 h 113646"/>
                      <a:gd name="connsiteX22" fmla="*/ 19795 w 43587"/>
                      <a:gd name="connsiteY22" fmla="*/ 112089 h 113646"/>
                      <a:gd name="connsiteX23" fmla="*/ 29953 w 43587"/>
                      <a:gd name="connsiteY23" fmla="*/ 113635 h 113646"/>
                      <a:gd name="connsiteX0" fmla="*/ 43580 w 43587"/>
                      <a:gd name="connsiteY0" fmla="*/ 45720 h 112329"/>
                      <a:gd name="connsiteX1" fmla="*/ 38973 w 43587"/>
                      <a:gd name="connsiteY1" fmla="*/ 55095 h 112329"/>
                      <a:gd name="connsiteX2" fmla="*/ 12555 w 43587"/>
                      <a:gd name="connsiteY2" fmla="*/ 57621 h 112329"/>
                      <a:gd name="connsiteX3" fmla="*/ 10774 w 43587"/>
                      <a:gd name="connsiteY3" fmla="*/ 57232 h 112329"/>
                      <a:gd name="connsiteX4" fmla="*/ 12167 w 43587"/>
                      <a:gd name="connsiteY4" fmla="*/ 51411 h 112329"/>
                      <a:gd name="connsiteX5" fmla="*/ 35330 w 43587"/>
                      <a:gd name="connsiteY5" fmla="*/ 50351 h 112329"/>
                      <a:gd name="connsiteX6" fmla="*/ 37597 w 43587"/>
                      <a:gd name="connsiteY6" fmla="*/ 45557 h 112329"/>
                      <a:gd name="connsiteX7" fmla="*/ 34455 w 43587"/>
                      <a:gd name="connsiteY7" fmla="*/ 29616 h 112329"/>
                      <a:gd name="connsiteX8" fmla="*/ 30585 w 43587"/>
                      <a:gd name="connsiteY8" fmla="*/ 0 h 112329"/>
                      <a:gd name="connsiteX9" fmla="*/ 36568 w 43587"/>
                      <a:gd name="connsiteY9" fmla="*/ 437 h 112329"/>
                      <a:gd name="connsiteX10" fmla="*/ 40212 w 43587"/>
                      <a:gd name="connsiteY10" fmla="*/ 28013 h 112329"/>
                      <a:gd name="connsiteX11" fmla="*/ 43580 w 43587"/>
                      <a:gd name="connsiteY11" fmla="*/ 45720 h 112329"/>
                      <a:gd name="connsiteX12" fmla="*/ 1223 w 43587"/>
                      <a:gd name="connsiteY12" fmla="*/ 84885 h 112329"/>
                      <a:gd name="connsiteX13" fmla="*/ 0 w 43587"/>
                      <a:gd name="connsiteY13" fmla="*/ 90787 h 112329"/>
                      <a:gd name="connsiteX14" fmla="*/ 18992 w 43587"/>
                      <a:gd name="connsiteY14" fmla="*/ 91452 h 112329"/>
                      <a:gd name="connsiteX15" fmla="*/ 34983 w 43587"/>
                      <a:gd name="connsiteY15" fmla="*/ 91202 h 112329"/>
                      <a:gd name="connsiteX16" fmla="*/ 34319 w 43587"/>
                      <a:gd name="connsiteY16" fmla="*/ 86128 h 112329"/>
                      <a:gd name="connsiteX17" fmla="*/ 1223 w 43587"/>
                      <a:gd name="connsiteY17" fmla="*/ 84885 h 112329"/>
                      <a:gd name="connsiteX18" fmla="*/ 30732 w 43587"/>
                      <a:gd name="connsiteY18" fmla="*/ 111299 h 112329"/>
                      <a:gd name="connsiteX19" fmla="*/ 31484 w 43587"/>
                      <a:gd name="connsiteY19" fmla="*/ 101632 h 112329"/>
                      <a:gd name="connsiteX20" fmla="*/ 9345 w 43587"/>
                      <a:gd name="connsiteY20" fmla="*/ 104185 h 112329"/>
                      <a:gd name="connsiteX21" fmla="*/ 8028 w 43587"/>
                      <a:gd name="connsiteY21" fmla="*/ 111654 h 112329"/>
                      <a:gd name="connsiteX22" fmla="*/ 19795 w 43587"/>
                      <a:gd name="connsiteY22" fmla="*/ 112089 h 112329"/>
                      <a:gd name="connsiteX23" fmla="*/ 30732 w 43587"/>
                      <a:gd name="connsiteY23" fmla="*/ 111299 h 112329"/>
                      <a:gd name="connsiteX0" fmla="*/ 43580 w 43587"/>
                      <a:gd name="connsiteY0" fmla="*/ 45720 h 112329"/>
                      <a:gd name="connsiteX1" fmla="*/ 38973 w 43587"/>
                      <a:gd name="connsiteY1" fmla="*/ 55095 h 112329"/>
                      <a:gd name="connsiteX2" fmla="*/ 12555 w 43587"/>
                      <a:gd name="connsiteY2" fmla="*/ 57621 h 112329"/>
                      <a:gd name="connsiteX3" fmla="*/ 10774 w 43587"/>
                      <a:gd name="connsiteY3" fmla="*/ 57232 h 112329"/>
                      <a:gd name="connsiteX4" fmla="*/ 12167 w 43587"/>
                      <a:gd name="connsiteY4" fmla="*/ 51411 h 112329"/>
                      <a:gd name="connsiteX5" fmla="*/ 35330 w 43587"/>
                      <a:gd name="connsiteY5" fmla="*/ 50351 h 112329"/>
                      <a:gd name="connsiteX6" fmla="*/ 37597 w 43587"/>
                      <a:gd name="connsiteY6" fmla="*/ 45557 h 112329"/>
                      <a:gd name="connsiteX7" fmla="*/ 34455 w 43587"/>
                      <a:gd name="connsiteY7" fmla="*/ 29616 h 112329"/>
                      <a:gd name="connsiteX8" fmla="*/ 30585 w 43587"/>
                      <a:gd name="connsiteY8" fmla="*/ 0 h 112329"/>
                      <a:gd name="connsiteX9" fmla="*/ 36568 w 43587"/>
                      <a:gd name="connsiteY9" fmla="*/ 437 h 112329"/>
                      <a:gd name="connsiteX10" fmla="*/ 40212 w 43587"/>
                      <a:gd name="connsiteY10" fmla="*/ 28013 h 112329"/>
                      <a:gd name="connsiteX11" fmla="*/ 43580 w 43587"/>
                      <a:gd name="connsiteY11" fmla="*/ 45720 h 112329"/>
                      <a:gd name="connsiteX12" fmla="*/ 1223 w 43587"/>
                      <a:gd name="connsiteY12" fmla="*/ 84885 h 112329"/>
                      <a:gd name="connsiteX13" fmla="*/ 0 w 43587"/>
                      <a:gd name="connsiteY13" fmla="*/ 90787 h 112329"/>
                      <a:gd name="connsiteX14" fmla="*/ 18992 w 43587"/>
                      <a:gd name="connsiteY14" fmla="*/ 91452 h 112329"/>
                      <a:gd name="connsiteX15" fmla="*/ 34983 w 43587"/>
                      <a:gd name="connsiteY15" fmla="*/ 91202 h 112329"/>
                      <a:gd name="connsiteX16" fmla="*/ 34319 w 43587"/>
                      <a:gd name="connsiteY16" fmla="*/ 86128 h 112329"/>
                      <a:gd name="connsiteX17" fmla="*/ 1223 w 43587"/>
                      <a:gd name="connsiteY17" fmla="*/ 84885 h 112329"/>
                      <a:gd name="connsiteX18" fmla="*/ 30732 w 43587"/>
                      <a:gd name="connsiteY18" fmla="*/ 111299 h 112329"/>
                      <a:gd name="connsiteX19" fmla="*/ 27591 w 43587"/>
                      <a:gd name="connsiteY19" fmla="*/ 103968 h 112329"/>
                      <a:gd name="connsiteX20" fmla="*/ 9345 w 43587"/>
                      <a:gd name="connsiteY20" fmla="*/ 104185 h 112329"/>
                      <a:gd name="connsiteX21" fmla="*/ 8028 w 43587"/>
                      <a:gd name="connsiteY21" fmla="*/ 111654 h 112329"/>
                      <a:gd name="connsiteX22" fmla="*/ 19795 w 43587"/>
                      <a:gd name="connsiteY22" fmla="*/ 112089 h 112329"/>
                      <a:gd name="connsiteX23" fmla="*/ 30732 w 43587"/>
                      <a:gd name="connsiteY23" fmla="*/ 111299 h 112329"/>
                      <a:gd name="connsiteX0" fmla="*/ 43580 w 43587"/>
                      <a:gd name="connsiteY0" fmla="*/ 45720 h 112872"/>
                      <a:gd name="connsiteX1" fmla="*/ 38973 w 43587"/>
                      <a:gd name="connsiteY1" fmla="*/ 55095 h 112872"/>
                      <a:gd name="connsiteX2" fmla="*/ 12555 w 43587"/>
                      <a:gd name="connsiteY2" fmla="*/ 57621 h 112872"/>
                      <a:gd name="connsiteX3" fmla="*/ 10774 w 43587"/>
                      <a:gd name="connsiteY3" fmla="*/ 57232 h 112872"/>
                      <a:gd name="connsiteX4" fmla="*/ 12167 w 43587"/>
                      <a:gd name="connsiteY4" fmla="*/ 51411 h 112872"/>
                      <a:gd name="connsiteX5" fmla="*/ 35330 w 43587"/>
                      <a:gd name="connsiteY5" fmla="*/ 50351 h 112872"/>
                      <a:gd name="connsiteX6" fmla="*/ 37597 w 43587"/>
                      <a:gd name="connsiteY6" fmla="*/ 45557 h 112872"/>
                      <a:gd name="connsiteX7" fmla="*/ 34455 w 43587"/>
                      <a:gd name="connsiteY7" fmla="*/ 29616 h 112872"/>
                      <a:gd name="connsiteX8" fmla="*/ 30585 w 43587"/>
                      <a:gd name="connsiteY8" fmla="*/ 0 h 112872"/>
                      <a:gd name="connsiteX9" fmla="*/ 36568 w 43587"/>
                      <a:gd name="connsiteY9" fmla="*/ 437 h 112872"/>
                      <a:gd name="connsiteX10" fmla="*/ 40212 w 43587"/>
                      <a:gd name="connsiteY10" fmla="*/ 28013 h 112872"/>
                      <a:gd name="connsiteX11" fmla="*/ 43580 w 43587"/>
                      <a:gd name="connsiteY11" fmla="*/ 45720 h 112872"/>
                      <a:gd name="connsiteX12" fmla="*/ 1223 w 43587"/>
                      <a:gd name="connsiteY12" fmla="*/ 84885 h 112872"/>
                      <a:gd name="connsiteX13" fmla="*/ 0 w 43587"/>
                      <a:gd name="connsiteY13" fmla="*/ 90787 h 112872"/>
                      <a:gd name="connsiteX14" fmla="*/ 18992 w 43587"/>
                      <a:gd name="connsiteY14" fmla="*/ 91452 h 112872"/>
                      <a:gd name="connsiteX15" fmla="*/ 34983 w 43587"/>
                      <a:gd name="connsiteY15" fmla="*/ 91202 h 112872"/>
                      <a:gd name="connsiteX16" fmla="*/ 34319 w 43587"/>
                      <a:gd name="connsiteY16" fmla="*/ 86128 h 112872"/>
                      <a:gd name="connsiteX17" fmla="*/ 1223 w 43587"/>
                      <a:gd name="connsiteY17" fmla="*/ 84885 h 112872"/>
                      <a:gd name="connsiteX18" fmla="*/ 27617 w 43587"/>
                      <a:gd name="connsiteY18" fmla="*/ 112856 h 112872"/>
                      <a:gd name="connsiteX19" fmla="*/ 27591 w 43587"/>
                      <a:gd name="connsiteY19" fmla="*/ 103968 h 112872"/>
                      <a:gd name="connsiteX20" fmla="*/ 9345 w 43587"/>
                      <a:gd name="connsiteY20" fmla="*/ 104185 h 112872"/>
                      <a:gd name="connsiteX21" fmla="*/ 8028 w 43587"/>
                      <a:gd name="connsiteY21" fmla="*/ 111654 h 112872"/>
                      <a:gd name="connsiteX22" fmla="*/ 19795 w 43587"/>
                      <a:gd name="connsiteY22" fmla="*/ 112089 h 112872"/>
                      <a:gd name="connsiteX23" fmla="*/ 27617 w 43587"/>
                      <a:gd name="connsiteY23" fmla="*/ 112856 h 112872"/>
                      <a:gd name="connsiteX0" fmla="*/ 43580 w 43587"/>
                      <a:gd name="connsiteY0" fmla="*/ 45720 h 112329"/>
                      <a:gd name="connsiteX1" fmla="*/ 38973 w 43587"/>
                      <a:gd name="connsiteY1" fmla="*/ 55095 h 112329"/>
                      <a:gd name="connsiteX2" fmla="*/ 12555 w 43587"/>
                      <a:gd name="connsiteY2" fmla="*/ 57621 h 112329"/>
                      <a:gd name="connsiteX3" fmla="*/ 10774 w 43587"/>
                      <a:gd name="connsiteY3" fmla="*/ 57232 h 112329"/>
                      <a:gd name="connsiteX4" fmla="*/ 12167 w 43587"/>
                      <a:gd name="connsiteY4" fmla="*/ 51411 h 112329"/>
                      <a:gd name="connsiteX5" fmla="*/ 35330 w 43587"/>
                      <a:gd name="connsiteY5" fmla="*/ 50351 h 112329"/>
                      <a:gd name="connsiteX6" fmla="*/ 37597 w 43587"/>
                      <a:gd name="connsiteY6" fmla="*/ 45557 h 112329"/>
                      <a:gd name="connsiteX7" fmla="*/ 34455 w 43587"/>
                      <a:gd name="connsiteY7" fmla="*/ 29616 h 112329"/>
                      <a:gd name="connsiteX8" fmla="*/ 30585 w 43587"/>
                      <a:gd name="connsiteY8" fmla="*/ 0 h 112329"/>
                      <a:gd name="connsiteX9" fmla="*/ 36568 w 43587"/>
                      <a:gd name="connsiteY9" fmla="*/ 437 h 112329"/>
                      <a:gd name="connsiteX10" fmla="*/ 40212 w 43587"/>
                      <a:gd name="connsiteY10" fmla="*/ 28013 h 112329"/>
                      <a:gd name="connsiteX11" fmla="*/ 43580 w 43587"/>
                      <a:gd name="connsiteY11" fmla="*/ 45720 h 112329"/>
                      <a:gd name="connsiteX12" fmla="*/ 1223 w 43587"/>
                      <a:gd name="connsiteY12" fmla="*/ 84885 h 112329"/>
                      <a:gd name="connsiteX13" fmla="*/ 0 w 43587"/>
                      <a:gd name="connsiteY13" fmla="*/ 90787 h 112329"/>
                      <a:gd name="connsiteX14" fmla="*/ 18992 w 43587"/>
                      <a:gd name="connsiteY14" fmla="*/ 91452 h 112329"/>
                      <a:gd name="connsiteX15" fmla="*/ 34983 w 43587"/>
                      <a:gd name="connsiteY15" fmla="*/ 91202 h 112329"/>
                      <a:gd name="connsiteX16" fmla="*/ 34319 w 43587"/>
                      <a:gd name="connsiteY16" fmla="*/ 86128 h 112329"/>
                      <a:gd name="connsiteX17" fmla="*/ 1223 w 43587"/>
                      <a:gd name="connsiteY17" fmla="*/ 84885 h 112329"/>
                      <a:gd name="connsiteX18" fmla="*/ 26838 w 43587"/>
                      <a:gd name="connsiteY18" fmla="*/ 109741 h 112329"/>
                      <a:gd name="connsiteX19" fmla="*/ 27591 w 43587"/>
                      <a:gd name="connsiteY19" fmla="*/ 103968 h 112329"/>
                      <a:gd name="connsiteX20" fmla="*/ 9345 w 43587"/>
                      <a:gd name="connsiteY20" fmla="*/ 104185 h 112329"/>
                      <a:gd name="connsiteX21" fmla="*/ 8028 w 43587"/>
                      <a:gd name="connsiteY21" fmla="*/ 111654 h 112329"/>
                      <a:gd name="connsiteX22" fmla="*/ 19795 w 43587"/>
                      <a:gd name="connsiteY22" fmla="*/ 112089 h 112329"/>
                      <a:gd name="connsiteX23" fmla="*/ 26838 w 43587"/>
                      <a:gd name="connsiteY23" fmla="*/ 109741 h 112329"/>
                      <a:gd name="connsiteX0" fmla="*/ 43580 w 43587"/>
                      <a:gd name="connsiteY0" fmla="*/ 45720 h 112132"/>
                      <a:gd name="connsiteX1" fmla="*/ 38973 w 43587"/>
                      <a:gd name="connsiteY1" fmla="*/ 55095 h 112132"/>
                      <a:gd name="connsiteX2" fmla="*/ 12555 w 43587"/>
                      <a:gd name="connsiteY2" fmla="*/ 57621 h 112132"/>
                      <a:gd name="connsiteX3" fmla="*/ 10774 w 43587"/>
                      <a:gd name="connsiteY3" fmla="*/ 57232 h 112132"/>
                      <a:gd name="connsiteX4" fmla="*/ 12167 w 43587"/>
                      <a:gd name="connsiteY4" fmla="*/ 51411 h 112132"/>
                      <a:gd name="connsiteX5" fmla="*/ 35330 w 43587"/>
                      <a:gd name="connsiteY5" fmla="*/ 50351 h 112132"/>
                      <a:gd name="connsiteX6" fmla="*/ 37597 w 43587"/>
                      <a:gd name="connsiteY6" fmla="*/ 45557 h 112132"/>
                      <a:gd name="connsiteX7" fmla="*/ 34455 w 43587"/>
                      <a:gd name="connsiteY7" fmla="*/ 29616 h 112132"/>
                      <a:gd name="connsiteX8" fmla="*/ 30585 w 43587"/>
                      <a:gd name="connsiteY8" fmla="*/ 0 h 112132"/>
                      <a:gd name="connsiteX9" fmla="*/ 36568 w 43587"/>
                      <a:gd name="connsiteY9" fmla="*/ 437 h 112132"/>
                      <a:gd name="connsiteX10" fmla="*/ 40212 w 43587"/>
                      <a:gd name="connsiteY10" fmla="*/ 28013 h 112132"/>
                      <a:gd name="connsiteX11" fmla="*/ 43580 w 43587"/>
                      <a:gd name="connsiteY11" fmla="*/ 45720 h 112132"/>
                      <a:gd name="connsiteX12" fmla="*/ 1223 w 43587"/>
                      <a:gd name="connsiteY12" fmla="*/ 84885 h 112132"/>
                      <a:gd name="connsiteX13" fmla="*/ 0 w 43587"/>
                      <a:gd name="connsiteY13" fmla="*/ 90787 h 112132"/>
                      <a:gd name="connsiteX14" fmla="*/ 18992 w 43587"/>
                      <a:gd name="connsiteY14" fmla="*/ 91452 h 112132"/>
                      <a:gd name="connsiteX15" fmla="*/ 34983 w 43587"/>
                      <a:gd name="connsiteY15" fmla="*/ 91202 h 112132"/>
                      <a:gd name="connsiteX16" fmla="*/ 34319 w 43587"/>
                      <a:gd name="connsiteY16" fmla="*/ 86128 h 112132"/>
                      <a:gd name="connsiteX17" fmla="*/ 1223 w 43587"/>
                      <a:gd name="connsiteY17" fmla="*/ 84885 h 112132"/>
                      <a:gd name="connsiteX18" fmla="*/ 26838 w 43587"/>
                      <a:gd name="connsiteY18" fmla="*/ 109741 h 112132"/>
                      <a:gd name="connsiteX19" fmla="*/ 27591 w 43587"/>
                      <a:gd name="connsiteY19" fmla="*/ 103968 h 112132"/>
                      <a:gd name="connsiteX20" fmla="*/ 9345 w 43587"/>
                      <a:gd name="connsiteY20" fmla="*/ 104185 h 112132"/>
                      <a:gd name="connsiteX21" fmla="*/ 9586 w 43587"/>
                      <a:gd name="connsiteY21" fmla="*/ 108539 h 112132"/>
                      <a:gd name="connsiteX22" fmla="*/ 19795 w 43587"/>
                      <a:gd name="connsiteY22" fmla="*/ 112089 h 112132"/>
                      <a:gd name="connsiteX23" fmla="*/ 26838 w 43587"/>
                      <a:gd name="connsiteY23" fmla="*/ 109741 h 112132"/>
                      <a:gd name="connsiteX0" fmla="*/ 43580 w 43587"/>
                      <a:gd name="connsiteY0" fmla="*/ 45720 h 109757"/>
                      <a:gd name="connsiteX1" fmla="*/ 38973 w 43587"/>
                      <a:gd name="connsiteY1" fmla="*/ 55095 h 109757"/>
                      <a:gd name="connsiteX2" fmla="*/ 12555 w 43587"/>
                      <a:gd name="connsiteY2" fmla="*/ 57621 h 109757"/>
                      <a:gd name="connsiteX3" fmla="*/ 10774 w 43587"/>
                      <a:gd name="connsiteY3" fmla="*/ 57232 h 109757"/>
                      <a:gd name="connsiteX4" fmla="*/ 12167 w 43587"/>
                      <a:gd name="connsiteY4" fmla="*/ 51411 h 109757"/>
                      <a:gd name="connsiteX5" fmla="*/ 35330 w 43587"/>
                      <a:gd name="connsiteY5" fmla="*/ 50351 h 109757"/>
                      <a:gd name="connsiteX6" fmla="*/ 37597 w 43587"/>
                      <a:gd name="connsiteY6" fmla="*/ 45557 h 109757"/>
                      <a:gd name="connsiteX7" fmla="*/ 34455 w 43587"/>
                      <a:gd name="connsiteY7" fmla="*/ 29616 h 109757"/>
                      <a:gd name="connsiteX8" fmla="*/ 30585 w 43587"/>
                      <a:gd name="connsiteY8" fmla="*/ 0 h 109757"/>
                      <a:gd name="connsiteX9" fmla="*/ 36568 w 43587"/>
                      <a:gd name="connsiteY9" fmla="*/ 437 h 109757"/>
                      <a:gd name="connsiteX10" fmla="*/ 40212 w 43587"/>
                      <a:gd name="connsiteY10" fmla="*/ 28013 h 109757"/>
                      <a:gd name="connsiteX11" fmla="*/ 43580 w 43587"/>
                      <a:gd name="connsiteY11" fmla="*/ 45720 h 109757"/>
                      <a:gd name="connsiteX12" fmla="*/ 1223 w 43587"/>
                      <a:gd name="connsiteY12" fmla="*/ 84885 h 109757"/>
                      <a:gd name="connsiteX13" fmla="*/ 0 w 43587"/>
                      <a:gd name="connsiteY13" fmla="*/ 90787 h 109757"/>
                      <a:gd name="connsiteX14" fmla="*/ 18992 w 43587"/>
                      <a:gd name="connsiteY14" fmla="*/ 91452 h 109757"/>
                      <a:gd name="connsiteX15" fmla="*/ 34983 w 43587"/>
                      <a:gd name="connsiteY15" fmla="*/ 91202 h 109757"/>
                      <a:gd name="connsiteX16" fmla="*/ 34319 w 43587"/>
                      <a:gd name="connsiteY16" fmla="*/ 86128 h 109757"/>
                      <a:gd name="connsiteX17" fmla="*/ 1223 w 43587"/>
                      <a:gd name="connsiteY17" fmla="*/ 84885 h 109757"/>
                      <a:gd name="connsiteX18" fmla="*/ 26838 w 43587"/>
                      <a:gd name="connsiteY18" fmla="*/ 109741 h 109757"/>
                      <a:gd name="connsiteX19" fmla="*/ 27591 w 43587"/>
                      <a:gd name="connsiteY19" fmla="*/ 103968 h 109757"/>
                      <a:gd name="connsiteX20" fmla="*/ 9345 w 43587"/>
                      <a:gd name="connsiteY20" fmla="*/ 104185 h 109757"/>
                      <a:gd name="connsiteX21" fmla="*/ 9586 w 43587"/>
                      <a:gd name="connsiteY21" fmla="*/ 108539 h 109757"/>
                      <a:gd name="connsiteX22" fmla="*/ 17459 w 43587"/>
                      <a:gd name="connsiteY22" fmla="*/ 108974 h 109757"/>
                      <a:gd name="connsiteX23" fmla="*/ 26838 w 43587"/>
                      <a:gd name="connsiteY23" fmla="*/ 109741 h 109757"/>
                      <a:gd name="connsiteX0" fmla="*/ 43580 w 43587"/>
                      <a:gd name="connsiteY0" fmla="*/ 45720 h 111003"/>
                      <a:gd name="connsiteX1" fmla="*/ 38973 w 43587"/>
                      <a:gd name="connsiteY1" fmla="*/ 55095 h 111003"/>
                      <a:gd name="connsiteX2" fmla="*/ 12555 w 43587"/>
                      <a:gd name="connsiteY2" fmla="*/ 57621 h 111003"/>
                      <a:gd name="connsiteX3" fmla="*/ 10774 w 43587"/>
                      <a:gd name="connsiteY3" fmla="*/ 57232 h 111003"/>
                      <a:gd name="connsiteX4" fmla="*/ 12167 w 43587"/>
                      <a:gd name="connsiteY4" fmla="*/ 51411 h 111003"/>
                      <a:gd name="connsiteX5" fmla="*/ 35330 w 43587"/>
                      <a:gd name="connsiteY5" fmla="*/ 50351 h 111003"/>
                      <a:gd name="connsiteX6" fmla="*/ 37597 w 43587"/>
                      <a:gd name="connsiteY6" fmla="*/ 45557 h 111003"/>
                      <a:gd name="connsiteX7" fmla="*/ 34455 w 43587"/>
                      <a:gd name="connsiteY7" fmla="*/ 29616 h 111003"/>
                      <a:gd name="connsiteX8" fmla="*/ 30585 w 43587"/>
                      <a:gd name="connsiteY8" fmla="*/ 0 h 111003"/>
                      <a:gd name="connsiteX9" fmla="*/ 36568 w 43587"/>
                      <a:gd name="connsiteY9" fmla="*/ 437 h 111003"/>
                      <a:gd name="connsiteX10" fmla="*/ 40212 w 43587"/>
                      <a:gd name="connsiteY10" fmla="*/ 28013 h 111003"/>
                      <a:gd name="connsiteX11" fmla="*/ 43580 w 43587"/>
                      <a:gd name="connsiteY11" fmla="*/ 45720 h 111003"/>
                      <a:gd name="connsiteX12" fmla="*/ 1223 w 43587"/>
                      <a:gd name="connsiteY12" fmla="*/ 84885 h 111003"/>
                      <a:gd name="connsiteX13" fmla="*/ 0 w 43587"/>
                      <a:gd name="connsiteY13" fmla="*/ 90787 h 111003"/>
                      <a:gd name="connsiteX14" fmla="*/ 18992 w 43587"/>
                      <a:gd name="connsiteY14" fmla="*/ 91452 h 111003"/>
                      <a:gd name="connsiteX15" fmla="*/ 34983 w 43587"/>
                      <a:gd name="connsiteY15" fmla="*/ 91202 h 111003"/>
                      <a:gd name="connsiteX16" fmla="*/ 34319 w 43587"/>
                      <a:gd name="connsiteY16" fmla="*/ 86128 h 111003"/>
                      <a:gd name="connsiteX17" fmla="*/ 1223 w 43587"/>
                      <a:gd name="connsiteY17" fmla="*/ 84885 h 111003"/>
                      <a:gd name="connsiteX18" fmla="*/ 26838 w 43587"/>
                      <a:gd name="connsiteY18" fmla="*/ 109741 h 111003"/>
                      <a:gd name="connsiteX19" fmla="*/ 27591 w 43587"/>
                      <a:gd name="connsiteY19" fmla="*/ 103968 h 111003"/>
                      <a:gd name="connsiteX20" fmla="*/ 9345 w 43587"/>
                      <a:gd name="connsiteY20" fmla="*/ 104185 h 111003"/>
                      <a:gd name="connsiteX21" fmla="*/ 6471 w 43587"/>
                      <a:gd name="connsiteY21" fmla="*/ 110875 h 111003"/>
                      <a:gd name="connsiteX22" fmla="*/ 17459 w 43587"/>
                      <a:gd name="connsiteY22" fmla="*/ 108974 h 111003"/>
                      <a:gd name="connsiteX23" fmla="*/ 26838 w 43587"/>
                      <a:gd name="connsiteY23" fmla="*/ 109741 h 111003"/>
                      <a:gd name="connsiteX0" fmla="*/ 43580 w 43587"/>
                      <a:gd name="connsiteY0" fmla="*/ 45720 h 111003"/>
                      <a:gd name="connsiteX1" fmla="*/ 38973 w 43587"/>
                      <a:gd name="connsiteY1" fmla="*/ 55095 h 111003"/>
                      <a:gd name="connsiteX2" fmla="*/ 12555 w 43587"/>
                      <a:gd name="connsiteY2" fmla="*/ 57621 h 111003"/>
                      <a:gd name="connsiteX3" fmla="*/ 10774 w 43587"/>
                      <a:gd name="connsiteY3" fmla="*/ 57232 h 111003"/>
                      <a:gd name="connsiteX4" fmla="*/ 12167 w 43587"/>
                      <a:gd name="connsiteY4" fmla="*/ 51411 h 111003"/>
                      <a:gd name="connsiteX5" fmla="*/ 35330 w 43587"/>
                      <a:gd name="connsiteY5" fmla="*/ 50351 h 111003"/>
                      <a:gd name="connsiteX6" fmla="*/ 37597 w 43587"/>
                      <a:gd name="connsiteY6" fmla="*/ 45557 h 111003"/>
                      <a:gd name="connsiteX7" fmla="*/ 34455 w 43587"/>
                      <a:gd name="connsiteY7" fmla="*/ 29616 h 111003"/>
                      <a:gd name="connsiteX8" fmla="*/ 30585 w 43587"/>
                      <a:gd name="connsiteY8" fmla="*/ 0 h 111003"/>
                      <a:gd name="connsiteX9" fmla="*/ 36568 w 43587"/>
                      <a:gd name="connsiteY9" fmla="*/ 437 h 111003"/>
                      <a:gd name="connsiteX10" fmla="*/ 40212 w 43587"/>
                      <a:gd name="connsiteY10" fmla="*/ 28013 h 111003"/>
                      <a:gd name="connsiteX11" fmla="*/ 43580 w 43587"/>
                      <a:gd name="connsiteY11" fmla="*/ 45720 h 111003"/>
                      <a:gd name="connsiteX12" fmla="*/ 1223 w 43587"/>
                      <a:gd name="connsiteY12" fmla="*/ 84885 h 111003"/>
                      <a:gd name="connsiteX13" fmla="*/ 0 w 43587"/>
                      <a:gd name="connsiteY13" fmla="*/ 90787 h 111003"/>
                      <a:gd name="connsiteX14" fmla="*/ 18992 w 43587"/>
                      <a:gd name="connsiteY14" fmla="*/ 91452 h 111003"/>
                      <a:gd name="connsiteX15" fmla="*/ 34983 w 43587"/>
                      <a:gd name="connsiteY15" fmla="*/ 91202 h 111003"/>
                      <a:gd name="connsiteX16" fmla="*/ 34319 w 43587"/>
                      <a:gd name="connsiteY16" fmla="*/ 86128 h 111003"/>
                      <a:gd name="connsiteX17" fmla="*/ 1223 w 43587"/>
                      <a:gd name="connsiteY17" fmla="*/ 84885 h 111003"/>
                      <a:gd name="connsiteX18" fmla="*/ 26838 w 43587"/>
                      <a:gd name="connsiteY18" fmla="*/ 109741 h 111003"/>
                      <a:gd name="connsiteX19" fmla="*/ 27591 w 43587"/>
                      <a:gd name="connsiteY19" fmla="*/ 103968 h 111003"/>
                      <a:gd name="connsiteX20" fmla="*/ 7788 w 43587"/>
                      <a:gd name="connsiteY20" fmla="*/ 103406 h 111003"/>
                      <a:gd name="connsiteX21" fmla="*/ 6471 w 43587"/>
                      <a:gd name="connsiteY21" fmla="*/ 110875 h 111003"/>
                      <a:gd name="connsiteX22" fmla="*/ 17459 w 43587"/>
                      <a:gd name="connsiteY22" fmla="*/ 108974 h 111003"/>
                      <a:gd name="connsiteX23" fmla="*/ 26838 w 43587"/>
                      <a:gd name="connsiteY23" fmla="*/ 109741 h 111003"/>
                      <a:gd name="connsiteX0" fmla="*/ 43580 w 43587"/>
                      <a:gd name="connsiteY0" fmla="*/ 45720 h 111550"/>
                      <a:gd name="connsiteX1" fmla="*/ 38973 w 43587"/>
                      <a:gd name="connsiteY1" fmla="*/ 55095 h 111550"/>
                      <a:gd name="connsiteX2" fmla="*/ 12555 w 43587"/>
                      <a:gd name="connsiteY2" fmla="*/ 57621 h 111550"/>
                      <a:gd name="connsiteX3" fmla="*/ 10774 w 43587"/>
                      <a:gd name="connsiteY3" fmla="*/ 57232 h 111550"/>
                      <a:gd name="connsiteX4" fmla="*/ 12167 w 43587"/>
                      <a:gd name="connsiteY4" fmla="*/ 51411 h 111550"/>
                      <a:gd name="connsiteX5" fmla="*/ 35330 w 43587"/>
                      <a:gd name="connsiteY5" fmla="*/ 50351 h 111550"/>
                      <a:gd name="connsiteX6" fmla="*/ 37597 w 43587"/>
                      <a:gd name="connsiteY6" fmla="*/ 45557 h 111550"/>
                      <a:gd name="connsiteX7" fmla="*/ 34455 w 43587"/>
                      <a:gd name="connsiteY7" fmla="*/ 29616 h 111550"/>
                      <a:gd name="connsiteX8" fmla="*/ 30585 w 43587"/>
                      <a:gd name="connsiteY8" fmla="*/ 0 h 111550"/>
                      <a:gd name="connsiteX9" fmla="*/ 36568 w 43587"/>
                      <a:gd name="connsiteY9" fmla="*/ 437 h 111550"/>
                      <a:gd name="connsiteX10" fmla="*/ 40212 w 43587"/>
                      <a:gd name="connsiteY10" fmla="*/ 28013 h 111550"/>
                      <a:gd name="connsiteX11" fmla="*/ 43580 w 43587"/>
                      <a:gd name="connsiteY11" fmla="*/ 45720 h 111550"/>
                      <a:gd name="connsiteX12" fmla="*/ 1223 w 43587"/>
                      <a:gd name="connsiteY12" fmla="*/ 84885 h 111550"/>
                      <a:gd name="connsiteX13" fmla="*/ 0 w 43587"/>
                      <a:gd name="connsiteY13" fmla="*/ 90787 h 111550"/>
                      <a:gd name="connsiteX14" fmla="*/ 18992 w 43587"/>
                      <a:gd name="connsiteY14" fmla="*/ 91452 h 111550"/>
                      <a:gd name="connsiteX15" fmla="*/ 34983 w 43587"/>
                      <a:gd name="connsiteY15" fmla="*/ 91202 h 111550"/>
                      <a:gd name="connsiteX16" fmla="*/ 34319 w 43587"/>
                      <a:gd name="connsiteY16" fmla="*/ 86128 h 111550"/>
                      <a:gd name="connsiteX17" fmla="*/ 1223 w 43587"/>
                      <a:gd name="connsiteY17" fmla="*/ 84885 h 111550"/>
                      <a:gd name="connsiteX18" fmla="*/ 26838 w 43587"/>
                      <a:gd name="connsiteY18" fmla="*/ 109741 h 111550"/>
                      <a:gd name="connsiteX19" fmla="*/ 27591 w 43587"/>
                      <a:gd name="connsiteY19" fmla="*/ 103968 h 111550"/>
                      <a:gd name="connsiteX20" fmla="*/ 7788 w 43587"/>
                      <a:gd name="connsiteY20" fmla="*/ 103406 h 111550"/>
                      <a:gd name="connsiteX21" fmla="*/ 6471 w 43587"/>
                      <a:gd name="connsiteY21" fmla="*/ 110875 h 111550"/>
                      <a:gd name="connsiteX22" fmla="*/ 16680 w 43587"/>
                      <a:gd name="connsiteY22" fmla="*/ 111310 h 111550"/>
                      <a:gd name="connsiteX23" fmla="*/ 26838 w 43587"/>
                      <a:gd name="connsiteY23" fmla="*/ 109741 h 111550"/>
                      <a:gd name="connsiteX0" fmla="*/ 43580 w 43587"/>
                      <a:gd name="connsiteY0" fmla="*/ 45720 h 111550"/>
                      <a:gd name="connsiteX1" fmla="*/ 38973 w 43587"/>
                      <a:gd name="connsiteY1" fmla="*/ 55095 h 111550"/>
                      <a:gd name="connsiteX2" fmla="*/ 12555 w 43587"/>
                      <a:gd name="connsiteY2" fmla="*/ 57621 h 111550"/>
                      <a:gd name="connsiteX3" fmla="*/ 10774 w 43587"/>
                      <a:gd name="connsiteY3" fmla="*/ 57232 h 111550"/>
                      <a:gd name="connsiteX4" fmla="*/ 12167 w 43587"/>
                      <a:gd name="connsiteY4" fmla="*/ 51411 h 111550"/>
                      <a:gd name="connsiteX5" fmla="*/ 35330 w 43587"/>
                      <a:gd name="connsiteY5" fmla="*/ 50351 h 111550"/>
                      <a:gd name="connsiteX6" fmla="*/ 37597 w 43587"/>
                      <a:gd name="connsiteY6" fmla="*/ 45557 h 111550"/>
                      <a:gd name="connsiteX7" fmla="*/ 34455 w 43587"/>
                      <a:gd name="connsiteY7" fmla="*/ 29616 h 111550"/>
                      <a:gd name="connsiteX8" fmla="*/ 30585 w 43587"/>
                      <a:gd name="connsiteY8" fmla="*/ 0 h 111550"/>
                      <a:gd name="connsiteX9" fmla="*/ 36568 w 43587"/>
                      <a:gd name="connsiteY9" fmla="*/ 437 h 111550"/>
                      <a:gd name="connsiteX10" fmla="*/ 40212 w 43587"/>
                      <a:gd name="connsiteY10" fmla="*/ 28013 h 111550"/>
                      <a:gd name="connsiteX11" fmla="*/ 43580 w 43587"/>
                      <a:gd name="connsiteY11" fmla="*/ 45720 h 111550"/>
                      <a:gd name="connsiteX12" fmla="*/ 1223 w 43587"/>
                      <a:gd name="connsiteY12" fmla="*/ 84885 h 111550"/>
                      <a:gd name="connsiteX13" fmla="*/ 0 w 43587"/>
                      <a:gd name="connsiteY13" fmla="*/ 90787 h 111550"/>
                      <a:gd name="connsiteX14" fmla="*/ 18992 w 43587"/>
                      <a:gd name="connsiteY14" fmla="*/ 91452 h 111550"/>
                      <a:gd name="connsiteX15" fmla="*/ 34983 w 43587"/>
                      <a:gd name="connsiteY15" fmla="*/ 91202 h 111550"/>
                      <a:gd name="connsiteX16" fmla="*/ 34319 w 43587"/>
                      <a:gd name="connsiteY16" fmla="*/ 86128 h 111550"/>
                      <a:gd name="connsiteX17" fmla="*/ 1223 w 43587"/>
                      <a:gd name="connsiteY17" fmla="*/ 84885 h 111550"/>
                      <a:gd name="connsiteX18" fmla="*/ 26838 w 43587"/>
                      <a:gd name="connsiteY18" fmla="*/ 109741 h 111550"/>
                      <a:gd name="connsiteX19" fmla="*/ 27591 w 43587"/>
                      <a:gd name="connsiteY19" fmla="*/ 103968 h 111550"/>
                      <a:gd name="connsiteX20" fmla="*/ 6231 w 43587"/>
                      <a:gd name="connsiteY20" fmla="*/ 103406 h 111550"/>
                      <a:gd name="connsiteX21" fmla="*/ 6471 w 43587"/>
                      <a:gd name="connsiteY21" fmla="*/ 110875 h 111550"/>
                      <a:gd name="connsiteX22" fmla="*/ 16680 w 43587"/>
                      <a:gd name="connsiteY22" fmla="*/ 111310 h 111550"/>
                      <a:gd name="connsiteX23" fmla="*/ 26838 w 43587"/>
                      <a:gd name="connsiteY23" fmla="*/ 109741 h 111550"/>
                      <a:gd name="connsiteX0" fmla="*/ 43580 w 43587"/>
                      <a:gd name="connsiteY0" fmla="*/ 45720 h 111550"/>
                      <a:gd name="connsiteX1" fmla="*/ 38973 w 43587"/>
                      <a:gd name="connsiteY1" fmla="*/ 55095 h 111550"/>
                      <a:gd name="connsiteX2" fmla="*/ 12555 w 43587"/>
                      <a:gd name="connsiteY2" fmla="*/ 57621 h 111550"/>
                      <a:gd name="connsiteX3" fmla="*/ 10774 w 43587"/>
                      <a:gd name="connsiteY3" fmla="*/ 57232 h 111550"/>
                      <a:gd name="connsiteX4" fmla="*/ 12167 w 43587"/>
                      <a:gd name="connsiteY4" fmla="*/ 51411 h 111550"/>
                      <a:gd name="connsiteX5" fmla="*/ 35330 w 43587"/>
                      <a:gd name="connsiteY5" fmla="*/ 50351 h 111550"/>
                      <a:gd name="connsiteX6" fmla="*/ 37597 w 43587"/>
                      <a:gd name="connsiteY6" fmla="*/ 45557 h 111550"/>
                      <a:gd name="connsiteX7" fmla="*/ 34455 w 43587"/>
                      <a:gd name="connsiteY7" fmla="*/ 29616 h 111550"/>
                      <a:gd name="connsiteX8" fmla="*/ 30585 w 43587"/>
                      <a:gd name="connsiteY8" fmla="*/ 0 h 111550"/>
                      <a:gd name="connsiteX9" fmla="*/ 36568 w 43587"/>
                      <a:gd name="connsiteY9" fmla="*/ 437 h 111550"/>
                      <a:gd name="connsiteX10" fmla="*/ 40212 w 43587"/>
                      <a:gd name="connsiteY10" fmla="*/ 28013 h 111550"/>
                      <a:gd name="connsiteX11" fmla="*/ 43580 w 43587"/>
                      <a:gd name="connsiteY11" fmla="*/ 45720 h 111550"/>
                      <a:gd name="connsiteX12" fmla="*/ 1223 w 43587"/>
                      <a:gd name="connsiteY12" fmla="*/ 84885 h 111550"/>
                      <a:gd name="connsiteX13" fmla="*/ 0 w 43587"/>
                      <a:gd name="connsiteY13" fmla="*/ 90787 h 111550"/>
                      <a:gd name="connsiteX14" fmla="*/ 18992 w 43587"/>
                      <a:gd name="connsiteY14" fmla="*/ 91452 h 111550"/>
                      <a:gd name="connsiteX15" fmla="*/ 34983 w 43587"/>
                      <a:gd name="connsiteY15" fmla="*/ 91202 h 111550"/>
                      <a:gd name="connsiteX16" fmla="*/ 34319 w 43587"/>
                      <a:gd name="connsiteY16" fmla="*/ 86128 h 111550"/>
                      <a:gd name="connsiteX17" fmla="*/ 1223 w 43587"/>
                      <a:gd name="connsiteY17" fmla="*/ 84885 h 111550"/>
                      <a:gd name="connsiteX18" fmla="*/ 26838 w 43587"/>
                      <a:gd name="connsiteY18" fmla="*/ 109741 h 111550"/>
                      <a:gd name="connsiteX19" fmla="*/ 27591 w 43587"/>
                      <a:gd name="connsiteY19" fmla="*/ 103968 h 111550"/>
                      <a:gd name="connsiteX20" fmla="*/ 7010 w 43587"/>
                      <a:gd name="connsiteY20" fmla="*/ 103406 h 111550"/>
                      <a:gd name="connsiteX21" fmla="*/ 6471 w 43587"/>
                      <a:gd name="connsiteY21" fmla="*/ 110875 h 111550"/>
                      <a:gd name="connsiteX22" fmla="*/ 16680 w 43587"/>
                      <a:gd name="connsiteY22" fmla="*/ 111310 h 111550"/>
                      <a:gd name="connsiteX23" fmla="*/ 26838 w 43587"/>
                      <a:gd name="connsiteY23" fmla="*/ 109741 h 111550"/>
                      <a:gd name="connsiteX0" fmla="*/ 43580 w 43587"/>
                      <a:gd name="connsiteY0" fmla="*/ 45720 h 111057"/>
                      <a:gd name="connsiteX1" fmla="*/ 38973 w 43587"/>
                      <a:gd name="connsiteY1" fmla="*/ 55095 h 111057"/>
                      <a:gd name="connsiteX2" fmla="*/ 12555 w 43587"/>
                      <a:gd name="connsiteY2" fmla="*/ 57621 h 111057"/>
                      <a:gd name="connsiteX3" fmla="*/ 10774 w 43587"/>
                      <a:gd name="connsiteY3" fmla="*/ 57232 h 111057"/>
                      <a:gd name="connsiteX4" fmla="*/ 12167 w 43587"/>
                      <a:gd name="connsiteY4" fmla="*/ 51411 h 111057"/>
                      <a:gd name="connsiteX5" fmla="*/ 35330 w 43587"/>
                      <a:gd name="connsiteY5" fmla="*/ 50351 h 111057"/>
                      <a:gd name="connsiteX6" fmla="*/ 37597 w 43587"/>
                      <a:gd name="connsiteY6" fmla="*/ 45557 h 111057"/>
                      <a:gd name="connsiteX7" fmla="*/ 34455 w 43587"/>
                      <a:gd name="connsiteY7" fmla="*/ 29616 h 111057"/>
                      <a:gd name="connsiteX8" fmla="*/ 30585 w 43587"/>
                      <a:gd name="connsiteY8" fmla="*/ 0 h 111057"/>
                      <a:gd name="connsiteX9" fmla="*/ 36568 w 43587"/>
                      <a:gd name="connsiteY9" fmla="*/ 437 h 111057"/>
                      <a:gd name="connsiteX10" fmla="*/ 40212 w 43587"/>
                      <a:gd name="connsiteY10" fmla="*/ 28013 h 111057"/>
                      <a:gd name="connsiteX11" fmla="*/ 43580 w 43587"/>
                      <a:gd name="connsiteY11" fmla="*/ 45720 h 111057"/>
                      <a:gd name="connsiteX12" fmla="*/ 1223 w 43587"/>
                      <a:gd name="connsiteY12" fmla="*/ 84885 h 111057"/>
                      <a:gd name="connsiteX13" fmla="*/ 0 w 43587"/>
                      <a:gd name="connsiteY13" fmla="*/ 90787 h 111057"/>
                      <a:gd name="connsiteX14" fmla="*/ 18992 w 43587"/>
                      <a:gd name="connsiteY14" fmla="*/ 91452 h 111057"/>
                      <a:gd name="connsiteX15" fmla="*/ 34983 w 43587"/>
                      <a:gd name="connsiteY15" fmla="*/ 91202 h 111057"/>
                      <a:gd name="connsiteX16" fmla="*/ 34319 w 43587"/>
                      <a:gd name="connsiteY16" fmla="*/ 86128 h 111057"/>
                      <a:gd name="connsiteX17" fmla="*/ 1223 w 43587"/>
                      <a:gd name="connsiteY17" fmla="*/ 84885 h 111057"/>
                      <a:gd name="connsiteX18" fmla="*/ 26838 w 43587"/>
                      <a:gd name="connsiteY18" fmla="*/ 109741 h 111057"/>
                      <a:gd name="connsiteX19" fmla="*/ 27591 w 43587"/>
                      <a:gd name="connsiteY19" fmla="*/ 103968 h 111057"/>
                      <a:gd name="connsiteX20" fmla="*/ 7010 w 43587"/>
                      <a:gd name="connsiteY20" fmla="*/ 103406 h 111057"/>
                      <a:gd name="connsiteX21" fmla="*/ 6471 w 43587"/>
                      <a:gd name="connsiteY21" fmla="*/ 110875 h 111057"/>
                      <a:gd name="connsiteX22" fmla="*/ 16680 w 43587"/>
                      <a:gd name="connsiteY22" fmla="*/ 109752 h 111057"/>
                      <a:gd name="connsiteX23" fmla="*/ 26838 w 43587"/>
                      <a:gd name="connsiteY23" fmla="*/ 109741 h 111057"/>
                      <a:gd name="connsiteX0" fmla="*/ 43580 w 43587"/>
                      <a:gd name="connsiteY0" fmla="*/ 45720 h 111057"/>
                      <a:gd name="connsiteX1" fmla="*/ 38973 w 43587"/>
                      <a:gd name="connsiteY1" fmla="*/ 55095 h 111057"/>
                      <a:gd name="connsiteX2" fmla="*/ 12555 w 43587"/>
                      <a:gd name="connsiteY2" fmla="*/ 57621 h 111057"/>
                      <a:gd name="connsiteX3" fmla="*/ 10774 w 43587"/>
                      <a:gd name="connsiteY3" fmla="*/ 57232 h 111057"/>
                      <a:gd name="connsiteX4" fmla="*/ 12167 w 43587"/>
                      <a:gd name="connsiteY4" fmla="*/ 51411 h 111057"/>
                      <a:gd name="connsiteX5" fmla="*/ 35330 w 43587"/>
                      <a:gd name="connsiteY5" fmla="*/ 50351 h 111057"/>
                      <a:gd name="connsiteX6" fmla="*/ 37597 w 43587"/>
                      <a:gd name="connsiteY6" fmla="*/ 45557 h 111057"/>
                      <a:gd name="connsiteX7" fmla="*/ 34455 w 43587"/>
                      <a:gd name="connsiteY7" fmla="*/ 29616 h 111057"/>
                      <a:gd name="connsiteX8" fmla="*/ 30585 w 43587"/>
                      <a:gd name="connsiteY8" fmla="*/ 0 h 111057"/>
                      <a:gd name="connsiteX9" fmla="*/ 36568 w 43587"/>
                      <a:gd name="connsiteY9" fmla="*/ 437 h 111057"/>
                      <a:gd name="connsiteX10" fmla="*/ 40212 w 43587"/>
                      <a:gd name="connsiteY10" fmla="*/ 28013 h 111057"/>
                      <a:gd name="connsiteX11" fmla="*/ 43580 w 43587"/>
                      <a:gd name="connsiteY11" fmla="*/ 45720 h 111057"/>
                      <a:gd name="connsiteX12" fmla="*/ 1223 w 43587"/>
                      <a:gd name="connsiteY12" fmla="*/ 84885 h 111057"/>
                      <a:gd name="connsiteX13" fmla="*/ 0 w 43587"/>
                      <a:gd name="connsiteY13" fmla="*/ 90787 h 111057"/>
                      <a:gd name="connsiteX14" fmla="*/ 18992 w 43587"/>
                      <a:gd name="connsiteY14" fmla="*/ 91452 h 111057"/>
                      <a:gd name="connsiteX15" fmla="*/ 34983 w 43587"/>
                      <a:gd name="connsiteY15" fmla="*/ 91202 h 111057"/>
                      <a:gd name="connsiteX16" fmla="*/ 34319 w 43587"/>
                      <a:gd name="connsiteY16" fmla="*/ 86128 h 111057"/>
                      <a:gd name="connsiteX17" fmla="*/ 1223 w 43587"/>
                      <a:gd name="connsiteY17" fmla="*/ 84885 h 111057"/>
                      <a:gd name="connsiteX18" fmla="*/ 26838 w 43587"/>
                      <a:gd name="connsiteY18" fmla="*/ 109741 h 111057"/>
                      <a:gd name="connsiteX19" fmla="*/ 27591 w 43587"/>
                      <a:gd name="connsiteY19" fmla="*/ 103968 h 111057"/>
                      <a:gd name="connsiteX20" fmla="*/ 6231 w 43587"/>
                      <a:gd name="connsiteY20" fmla="*/ 104185 h 111057"/>
                      <a:gd name="connsiteX21" fmla="*/ 6471 w 43587"/>
                      <a:gd name="connsiteY21" fmla="*/ 110875 h 111057"/>
                      <a:gd name="connsiteX22" fmla="*/ 16680 w 43587"/>
                      <a:gd name="connsiteY22" fmla="*/ 109752 h 111057"/>
                      <a:gd name="connsiteX23" fmla="*/ 26838 w 43587"/>
                      <a:gd name="connsiteY23" fmla="*/ 109741 h 111057"/>
                      <a:gd name="connsiteX0" fmla="*/ 43580 w 43587"/>
                      <a:gd name="connsiteY0" fmla="*/ 45720 h 109992"/>
                      <a:gd name="connsiteX1" fmla="*/ 38973 w 43587"/>
                      <a:gd name="connsiteY1" fmla="*/ 55095 h 109992"/>
                      <a:gd name="connsiteX2" fmla="*/ 12555 w 43587"/>
                      <a:gd name="connsiteY2" fmla="*/ 57621 h 109992"/>
                      <a:gd name="connsiteX3" fmla="*/ 10774 w 43587"/>
                      <a:gd name="connsiteY3" fmla="*/ 57232 h 109992"/>
                      <a:gd name="connsiteX4" fmla="*/ 12167 w 43587"/>
                      <a:gd name="connsiteY4" fmla="*/ 51411 h 109992"/>
                      <a:gd name="connsiteX5" fmla="*/ 35330 w 43587"/>
                      <a:gd name="connsiteY5" fmla="*/ 50351 h 109992"/>
                      <a:gd name="connsiteX6" fmla="*/ 37597 w 43587"/>
                      <a:gd name="connsiteY6" fmla="*/ 45557 h 109992"/>
                      <a:gd name="connsiteX7" fmla="*/ 34455 w 43587"/>
                      <a:gd name="connsiteY7" fmla="*/ 29616 h 109992"/>
                      <a:gd name="connsiteX8" fmla="*/ 30585 w 43587"/>
                      <a:gd name="connsiteY8" fmla="*/ 0 h 109992"/>
                      <a:gd name="connsiteX9" fmla="*/ 36568 w 43587"/>
                      <a:gd name="connsiteY9" fmla="*/ 437 h 109992"/>
                      <a:gd name="connsiteX10" fmla="*/ 40212 w 43587"/>
                      <a:gd name="connsiteY10" fmla="*/ 28013 h 109992"/>
                      <a:gd name="connsiteX11" fmla="*/ 43580 w 43587"/>
                      <a:gd name="connsiteY11" fmla="*/ 45720 h 109992"/>
                      <a:gd name="connsiteX12" fmla="*/ 1223 w 43587"/>
                      <a:gd name="connsiteY12" fmla="*/ 84885 h 109992"/>
                      <a:gd name="connsiteX13" fmla="*/ 0 w 43587"/>
                      <a:gd name="connsiteY13" fmla="*/ 90787 h 109992"/>
                      <a:gd name="connsiteX14" fmla="*/ 18992 w 43587"/>
                      <a:gd name="connsiteY14" fmla="*/ 91452 h 109992"/>
                      <a:gd name="connsiteX15" fmla="*/ 34983 w 43587"/>
                      <a:gd name="connsiteY15" fmla="*/ 91202 h 109992"/>
                      <a:gd name="connsiteX16" fmla="*/ 34319 w 43587"/>
                      <a:gd name="connsiteY16" fmla="*/ 86128 h 109992"/>
                      <a:gd name="connsiteX17" fmla="*/ 1223 w 43587"/>
                      <a:gd name="connsiteY17" fmla="*/ 84885 h 109992"/>
                      <a:gd name="connsiteX18" fmla="*/ 26838 w 43587"/>
                      <a:gd name="connsiteY18" fmla="*/ 109741 h 109992"/>
                      <a:gd name="connsiteX19" fmla="*/ 27591 w 43587"/>
                      <a:gd name="connsiteY19" fmla="*/ 103968 h 109992"/>
                      <a:gd name="connsiteX20" fmla="*/ 6231 w 43587"/>
                      <a:gd name="connsiteY20" fmla="*/ 104185 h 109992"/>
                      <a:gd name="connsiteX21" fmla="*/ 6471 w 43587"/>
                      <a:gd name="connsiteY21" fmla="*/ 109318 h 109992"/>
                      <a:gd name="connsiteX22" fmla="*/ 16680 w 43587"/>
                      <a:gd name="connsiteY22" fmla="*/ 109752 h 109992"/>
                      <a:gd name="connsiteX23" fmla="*/ 26838 w 43587"/>
                      <a:gd name="connsiteY23" fmla="*/ 109741 h 109992"/>
                      <a:gd name="connsiteX0" fmla="*/ 43580 w 43587"/>
                      <a:gd name="connsiteY0" fmla="*/ 45720 h 109992"/>
                      <a:gd name="connsiteX1" fmla="*/ 38973 w 43587"/>
                      <a:gd name="connsiteY1" fmla="*/ 55095 h 109992"/>
                      <a:gd name="connsiteX2" fmla="*/ 12555 w 43587"/>
                      <a:gd name="connsiteY2" fmla="*/ 57621 h 109992"/>
                      <a:gd name="connsiteX3" fmla="*/ 10774 w 43587"/>
                      <a:gd name="connsiteY3" fmla="*/ 57232 h 109992"/>
                      <a:gd name="connsiteX4" fmla="*/ 12167 w 43587"/>
                      <a:gd name="connsiteY4" fmla="*/ 51411 h 109992"/>
                      <a:gd name="connsiteX5" fmla="*/ 35330 w 43587"/>
                      <a:gd name="connsiteY5" fmla="*/ 50351 h 109992"/>
                      <a:gd name="connsiteX6" fmla="*/ 37597 w 43587"/>
                      <a:gd name="connsiteY6" fmla="*/ 45557 h 109992"/>
                      <a:gd name="connsiteX7" fmla="*/ 34455 w 43587"/>
                      <a:gd name="connsiteY7" fmla="*/ 29616 h 109992"/>
                      <a:gd name="connsiteX8" fmla="*/ 30585 w 43587"/>
                      <a:gd name="connsiteY8" fmla="*/ 0 h 109992"/>
                      <a:gd name="connsiteX9" fmla="*/ 36568 w 43587"/>
                      <a:gd name="connsiteY9" fmla="*/ 437 h 109992"/>
                      <a:gd name="connsiteX10" fmla="*/ 40212 w 43587"/>
                      <a:gd name="connsiteY10" fmla="*/ 28013 h 109992"/>
                      <a:gd name="connsiteX11" fmla="*/ 43580 w 43587"/>
                      <a:gd name="connsiteY11" fmla="*/ 45720 h 109992"/>
                      <a:gd name="connsiteX12" fmla="*/ 1223 w 43587"/>
                      <a:gd name="connsiteY12" fmla="*/ 84885 h 109992"/>
                      <a:gd name="connsiteX13" fmla="*/ 0 w 43587"/>
                      <a:gd name="connsiteY13" fmla="*/ 90787 h 109992"/>
                      <a:gd name="connsiteX14" fmla="*/ 18992 w 43587"/>
                      <a:gd name="connsiteY14" fmla="*/ 91452 h 109992"/>
                      <a:gd name="connsiteX15" fmla="*/ 34983 w 43587"/>
                      <a:gd name="connsiteY15" fmla="*/ 91202 h 109992"/>
                      <a:gd name="connsiteX16" fmla="*/ 34319 w 43587"/>
                      <a:gd name="connsiteY16" fmla="*/ 86128 h 109992"/>
                      <a:gd name="connsiteX17" fmla="*/ 1223 w 43587"/>
                      <a:gd name="connsiteY17" fmla="*/ 84885 h 109992"/>
                      <a:gd name="connsiteX18" fmla="*/ 26838 w 43587"/>
                      <a:gd name="connsiteY18" fmla="*/ 109741 h 109992"/>
                      <a:gd name="connsiteX19" fmla="*/ 27591 w 43587"/>
                      <a:gd name="connsiteY19" fmla="*/ 103968 h 109992"/>
                      <a:gd name="connsiteX20" fmla="*/ 6231 w 43587"/>
                      <a:gd name="connsiteY20" fmla="*/ 98734 h 109992"/>
                      <a:gd name="connsiteX21" fmla="*/ 6471 w 43587"/>
                      <a:gd name="connsiteY21" fmla="*/ 109318 h 109992"/>
                      <a:gd name="connsiteX22" fmla="*/ 16680 w 43587"/>
                      <a:gd name="connsiteY22" fmla="*/ 109752 h 109992"/>
                      <a:gd name="connsiteX23" fmla="*/ 26838 w 43587"/>
                      <a:gd name="connsiteY23" fmla="*/ 109741 h 109992"/>
                      <a:gd name="connsiteX0" fmla="*/ 43580 w 43587"/>
                      <a:gd name="connsiteY0" fmla="*/ 45720 h 109992"/>
                      <a:gd name="connsiteX1" fmla="*/ 38973 w 43587"/>
                      <a:gd name="connsiteY1" fmla="*/ 55095 h 109992"/>
                      <a:gd name="connsiteX2" fmla="*/ 12555 w 43587"/>
                      <a:gd name="connsiteY2" fmla="*/ 57621 h 109992"/>
                      <a:gd name="connsiteX3" fmla="*/ 10774 w 43587"/>
                      <a:gd name="connsiteY3" fmla="*/ 57232 h 109992"/>
                      <a:gd name="connsiteX4" fmla="*/ 12167 w 43587"/>
                      <a:gd name="connsiteY4" fmla="*/ 51411 h 109992"/>
                      <a:gd name="connsiteX5" fmla="*/ 35330 w 43587"/>
                      <a:gd name="connsiteY5" fmla="*/ 50351 h 109992"/>
                      <a:gd name="connsiteX6" fmla="*/ 37597 w 43587"/>
                      <a:gd name="connsiteY6" fmla="*/ 45557 h 109992"/>
                      <a:gd name="connsiteX7" fmla="*/ 34455 w 43587"/>
                      <a:gd name="connsiteY7" fmla="*/ 29616 h 109992"/>
                      <a:gd name="connsiteX8" fmla="*/ 30585 w 43587"/>
                      <a:gd name="connsiteY8" fmla="*/ 0 h 109992"/>
                      <a:gd name="connsiteX9" fmla="*/ 36568 w 43587"/>
                      <a:gd name="connsiteY9" fmla="*/ 437 h 109992"/>
                      <a:gd name="connsiteX10" fmla="*/ 40212 w 43587"/>
                      <a:gd name="connsiteY10" fmla="*/ 28013 h 109992"/>
                      <a:gd name="connsiteX11" fmla="*/ 43580 w 43587"/>
                      <a:gd name="connsiteY11" fmla="*/ 45720 h 109992"/>
                      <a:gd name="connsiteX12" fmla="*/ 1223 w 43587"/>
                      <a:gd name="connsiteY12" fmla="*/ 84885 h 109992"/>
                      <a:gd name="connsiteX13" fmla="*/ 0 w 43587"/>
                      <a:gd name="connsiteY13" fmla="*/ 90787 h 109992"/>
                      <a:gd name="connsiteX14" fmla="*/ 18992 w 43587"/>
                      <a:gd name="connsiteY14" fmla="*/ 91452 h 109992"/>
                      <a:gd name="connsiteX15" fmla="*/ 34983 w 43587"/>
                      <a:gd name="connsiteY15" fmla="*/ 91202 h 109992"/>
                      <a:gd name="connsiteX16" fmla="*/ 34319 w 43587"/>
                      <a:gd name="connsiteY16" fmla="*/ 86128 h 109992"/>
                      <a:gd name="connsiteX17" fmla="*/ 1223 w 43587"/>
                      <a:gd name="connsiteY17" fmla="*/ 84885 h 109992"/>
                      <a:gd name="connsiteX18" fmla="*/ 26838 w 43587"/>
                      <a:gd name="connsiteY18" fmla="*/ 109741 h 109992"/>
                      <a:gd name="connsiteX19" fmla="*/ 27591 w 43587"/>
                      <a:gd name="connsiteY19" fmla="*/ 99296 h 109992"/>
                      <a:gd name="connsiteX20" fmla="*/ 6231 w 43587"/>
                      <a:gd name="connsiteY20" fmla="*/ 98734 h 109992"/>
                      <a:gd name="connsiteX21" fmla="*/ 6471 w 43587"/>
                      <a:gd name="connsiteY21" fmla="*/ 109318 h 109992"/>
                      <a:gd name="connsiteX22" fmla="*/ 16680 w 43587"/>
                      <a:gd name="connsiteY22" fmla="*/ 109752 h 109992"/>
                      <a:gd name="connsiteX23" fmla="*/ 26838 w 43587"/>
                      <a:gd name="connsiteY23" fmla="*/ 109741 h 109992"/>
                      <a:gd name="connsiteX0" fmla="*/ 43580 w 43587"/>
                      <a:gd name="connsiteY0" fmla="*/ 45720 h 109992"/>
                      <a:gd name="connsiteX1" fmla="*/ 38973 w 43587"/>
                      <a:gd name="connsiteY1" fmla="*/ 55095 h 109992"/>
                      <a:gd name="connsiteX2" fmla="*/ 12555 w 43587"/>
                      <a:gd name="connsiteY2" fmla="*/ 57621 h 109992"/>
                      <a:gd name="connsiteX3" fmla="*/ 10774 w 43587"/>
                      <a:gd name="connsiteY3" fmla="*/ 57232 h 109992"/>
                      <a:gd name="connsiteX4" fmla="*/ 12167 w 43587"/>
                      <a:gd name="connsiteY4" fmla="*/ 51411 h 109992"/>
                      <a:gd name="connsiteX5" fmla="*/ 35330 w 43587"/>
                      <a:gd name="connsiteY5" fmla="*/ 50351 h 109992"/>
                      <a:gd name="connsiteX6" fmla="*/ 37597 w 43587"/>
                      <a:gd name="connsiteY6" fmla="*/ 45557 h 109992"/>
                      <a:gd name="connsiteX7" fmla="*/ 34455 w 43587"/>
                      <a:gd name="connsiteY7" fmla="*/ 29616 h 109992"/>
                      <a:gd name="connsiteX8" fmla="*/ 30585 w 43587"/>
                      <a:gd name="connsiteY8" fmla="*/ 0 h 109992"/>
                      <a:gd name="connsiteX9" fmla="*/ 36568 w 43587"/>
                      <a:gd name="connsiteY9" fmla="*/ 437 h 109992"/>
                      <a:gd name="connsiteX10" fmla="*/ 40212 w 43587"/>
                      <a:gd name="connsiteY10" fmla="*/ 28013 h 109992"/>
                      <a:gd name="connsiteX11" fmla="*/ 43580 w 43587"/>
                      <a:gd name="connsiteY11" fmla="*/ 45720 h 109992"/>
                      <a:gd name="connsiteX12" fmla="*/ 1223 w 43587"/>
                      <a:gd name="connsiteY12" fmla="*/ 84885 h 109992"/>
                      <a:gd name="connsiteX13" fmla="*/ 0 w 43587"/>
                      <a:gd name="connsiteY13" fmla="*/ 90787 h 109992"/>
                      <a:gd name="connsiteX14" fmla="*/ 18992 w 43587"/>
                      <a:gd name="connsiteY14" fmla="*/ 91452 h 109992"/>
                      <a:gd name="connsiteX15" fmla="*/ 34983 w 43587"/>
                      <a:gd name="connsiteY15" fmla="*/ 91202 h 109992"/>
                      <a:gd name="connsiteX16" fmla="*/ 34319 w 43587"/>
                      <a:gd name="connsiteY16" fmla="*/ 86128 h 109992"/>
                      <a:gd name="connsiteX17" fmla="*/ 1223 w 43587"/>
                      <a:gd name="connsiteY17" fmla="*/ 84885 h 109992"/>
                      <a:gd name="connsiteX18" fmla="*/ 26838 w 43587"/>
                      <a:gd name="connsiteY18" fmla="*/ 104290 h 109992"/>
                      <a:gd name="connsiteX19" fmla="*/ 27591 w 43587"/>
                      <a:gd name="connsiteY19" fmla="*/ 99296 h 109992"/>
                      <a:gd name="connsiteX20" fmla="*/ 6231 w 43587"/>
                      <a:gd name="connsiteY20" fmla="*/ 98734 h 109992"/>
                      <a:gd name="connsiteX21" fmla="*/ 6471 w 43587"/>
                      <a:gd name="connsiteY21" fmla="*/ 109318 h 109992"/>
                      <a:gd name="connsiteX22" fmla="*/ 16680 w 43587"/>
                      <a:gd name="connsiteY22" fmla="*/ 109752 h 109992"/>
                      <a:gd name="connsiteX23" fmla="*/ 26838 w 43587"/>
                      <a:gd name="connsiteY23" fmla="*/ 104290 h 109992"/>
                      <a:gd name="connsiteX0" fmla="*/ 43580 w 43587"/>
                      <a:gd name="connsiteY0" fmla="*/ 45720 h 109385"/>
                      <a:gd name="connsiteX1" fmla="*/ 38973 w 43587"/>
                      <a:gd name="connsiteY1" fmla="*/ 55095 h 109385"/>
                      <a:gd name="connsiteX2" fmla="*/ 12555 w 43587"/>
                      <a:gd name="connsiteY2" fmla="*/ 57621 h 109385"/>
                      <a:gd name="connsiteX3" fmla="*/ 10774 w 43587"/>
                      <a:gd name="connsiteY3" fmla="*/ 57232 h 109385"/>
                      <a:gd name="connsiteX4" fmla="*/ 12167 w 43587"/>
                      <a:gd name="connsiteY4" fmla="*/ 51411 h 109385"/>
                      <a:gd name="connsiteX5" fmla="*/ 35330 w 43587"/>
                      <a:gd name="connsiteY5" fmla="*/ 50351 h 109385"/>
                      <a:gd name="connsiteX6" fmla="*/ 37597 w 43587"/>
                      <a:gd name="connsiteY6" fmla="*/ 45557 h 109385"/>
                      <a:gd name="connsiteX7" fmla="*/ 34455 w 43587"/>
                      <a:gd name="connsiteY7" fmla="*/ 29616 h 109385"/>
                      <a:gd name="connsiteX8" fmla="*/ 30585 w 43587"/>
                      <a:gd name="connsiteY8" fmla="*/ 0 h 109385"/>
                      <a:gd name="connsiteX9" fmla="*/ 36568 w 43587"/>
                      <a:gd name="connsiteY9" fmla="*/ 437 h 109385"/>
                      <a:gd name="connsiteX10" fmla="*/ 40212 w 43587"/>
                      <a:gd name="connsiteY10" fmla="*/ 28013 h 109385"/>
                      <a:gd name="connsiteX11" fmla="*/ 43580 w 43587"/>
                      <a:gd name="connsiteY11" fmla="*/ 45720 h 109385"/>
                      <a:gd name="connsiteX12" fmla="*/ 1223 w 43587"/>
                      <a:gd name="connsiteY12" fmla="*/ 84885 h 109385"/>
                      <a:gd name="connsiteX13" fmla="*/ 0 w 43587"/>
                      <a:gd name="connsiteY13" fmla="*/ 90787 h 109385"/>
                      <a:gd name="connsiteX14" fmla="*/ 18992 w 43587"/>
                      <a:gd name="connsiteY14" fmla="*/ 91452 h 109385"/>
                      <a:gd name="connsiteX15" fmla="*/ 34983 w 43587"/>
                      <a:gd name="connsiteY15" fmla="*/ 91202 h 109385"/>
                      <a:gd name="connsiteX16" fmla="*/ 34319 w 43587"/>
                      <a:gd name="connsiteY16" fmla="*/ 86128 h 109385"/>
                      <a:gd name="connsiteX17" fmla="*/ 1223 w 43587"/>
                      <a:gd name="connsiteY17" fmla="*/ 84885 h 109385"/>
                      <a:gd name="connsiteX18" fmla="*/ 26838 w 43587"/>
                      <a:gd name="connsiteY18" fmla="*/ 104290 h 109385"/>
                      <a:gd name="connsiteX19" fmla="*/ 27591 w 43587"/>
                      <a:gd name="connsiteY19" fmla="*/ 99296 h 109385"/>
                      <a:gd name="connsiteX20" fmla="*/ 6231 w 43587"/>
                      <a:gd name="connsiteY20" fmla="*/ 98734 h 109385"/>
                      <a:gd name="connsiteX21" fmla="*/ 6471 w 43587"/>
                      <a:gd name="connsiteY21" fmla="*/ 109318 h 109385"/>
                      <a:gd name="connsiteX22" fmla="*/ 17459 w 43587"/>
                      <a:gd name="connsiteY22" fmla="*/ 105080 h 109385"/>
                      <a:gd name="connsiteX23" fmla="*/ 26838 w 43587"/>
                      <a:gd name="connsiteY23" fmla="*/ 104290 h 109385"/>
                      <a:gd name="connsiteX0" fmla="*/ 43580 w 43587"/>
                      <a:gd name="connsiteY0" fmla="*/ 45720 h 105320"/>
                      <a:gd name="connsiteX1" fmla="*/ 38973 w 43587"/>
                      <a:gd name="connsiteY1" fmla="*/ 55095 h 105320"/>
                      <a:gd name="connsiteX2" fmla="*/ 12555 w 43587"/>
                      <a:gd name="connsiteY2" fmla="*/ 57621 h 105320"/>
                      <a:gd name="connsiteX3" fmla="*/ 10774 w 43587"/>
                      <a:gd name="connsiteY3" fmla="*/ 57232 h 105320"/>
                      <a:gd name="connsiteX4" fmla="*/ 12167 w 43587"/>
                      <a:gd name="connsiteY4" fmla="*/ 51411 h 105320"/>
                      <a:gd name="connsiteX5" fmla="*/ 35330 w 43587"/>
                      <a:gd name="connsiteY5" fmla="*/ 50351 h 105320"/>
                      <a:gd name="connsiteX6" fmla="*/ 37597 w 43587"/>
                      <a:gd name="connsiteY6" fmla="*/ 45557 h 105320"/>
                      <a:gd name="connsiteX7" fmla="*/ 34455 w 43587"/>
                      <a:gd name="connsiteY7" fmla="*/ 29616 h 105320"/>
                      <a:gd name="connsiteX8" fmla="*/ 30585 w 43587"/>
                      <a:gd name="connsiteY8" fmla="*/ 0 h 105320"/>
                      <a:gd name="connsiteX9" fmla="*/ 36568 w 43587"/>
                      <a:gd name="connsiteY9" fmla="*/ 437 h 105320"/>
                      <a:gd name="connsiteX10" fmla="*/ 40212 w 43587"/>
                      <a:gd name="connsiteY10" fmla="*/ 28013 h 105320"/>
                      <a:gd name="connsiteX11" fmla="*/ 43580 w 43587"/>
                      <a:gd name="connsiteY11" fmla="*/ 45720 h 105320"/>
                      <a:gd name="connsiteX12" fmla="*/ 1223 w 43587"/>
                      <a:gd name="connsiteY12" fmla="*/ 84885 h 105320"/>
                      <a:gd name="connsiteX13" fmla="*/ 0 w 43587"/>
                      <a:gd name="connsiteY13" fmla="*/ 90787 h 105320"/>
                      <a:gd name="connsiteX14" fmla="*/ 18992 w 43587"/>
                      <a:gd name="connsiteY14" fmla="*/ 91452 h 105320"/>
                      <a:gd name="connsiteX15" fmla="*/ 34983 w 43587"/>
                      <a:gd name="connsiteY15" fmla="*/ 91202 h 105320"/>
                      <a:gd name="connsiteX16" fmla="*/ 34319 w 43587"/>
                      <a:gd name="connsiteY16" fmla="*/ 86128 h 105320"/>
                      <a:gd name="connsiteX17" fmla="*/ 1223 w 43587"/>
                      <a:gd name="connsiteY17" fmla="*/ 84885 h 105320"/>
                      <a:gd name="connsiteX18" fmla="*/ 26838 w 43587"/>
                      <a:gd name="connsiteY18" fmla="*/ 104290 h 105320"/>
                      <a:gd name="connsiteX19" fmla="*/ 27591 w 43587"/>
                      <a:gd name="connsiteY19" fmla="*/ 99296 h 105320"/>
                      <a:gd name="connsiteX20" fmla="*/ 6231 w 43587"/>
                      <a:gd name="connsiteY20" fmla="*/ 98734 h 105320"/>
                      <a:gd name="connsiteX21" fmla="*/ 6471 w 43587"/>
                      <a:gd name="connsiteY21" fmla="*/ 104646 h 105320"/>
                      <a:gd name="connsiteX22" fmla="*/ 17459 w 43587"/>
                      <a:gd name="connsiteY22" fmla="*/ 105080 h 105320"/>
                      <a:gd name="connsiteX23" fmla="*/ 26838 w 43587"/>
                      <a:gd name="connsiteY23" fmla="*/ 104290 h 105320"/>
                      <a:gd name="connsiteX0" fmla="*/ 43580 w 43587"/>
                      <a:gd name="connsiteY0" fmla="*/ 45720 h 105320"/>
                      <a:gd name="connsiteX1" fmla="*/ 38973 w 43587"/>
                      <a:gd name="connsiteY1" fmla="*/ 55095 h 105320"/>
                      <a:gd name="connsiteX2" fmla="*/ 12555 w 43587"/>
                      <a:gd name="connsiteY2" fmla="*/ 57621 h 105320"/>
                      <a:gd name="connsiteX3" fmla="*/ 10774 w 43587"/>
                      <a:gd name="connsiteY3" fmla="*/ 57232 h 105320"/>
                      <a:gd name="connsiteX4" fmla="*/ 12167 w 43587"/>
                      <a:gd name="connsiteY4" fmla="*/ 51411 h 105320"/>
                      <a:gd name="connsiteX5" fmla="*/ 35330 w 43587"/>
                      <a:gd name="connsiteY5" fmla="*/ 50351 h 105320"/>
                      <a:gd name="connsiteX6" fmla="*/ 37597 w 43587"/>
                      <a:gd name="connsiteY6" fmla="*/ 45557 h 105320"/>
                      <a:gd name="connsiteX7" fmla="*/ 34455 w 43587"/>
                      <a:gd name="connsiteY7" fmla="*/ 29616 h 105320"/>
                      <a:gd name="connsiteX8" fmla="*/ 30585 w 43587"/>
                      <a:gd name="connsiteY8" fmla="*/ 0 h 105320"/>
                      <a:gd name="connsiteX9" fmla="*/ 36568 w 43587"/>
                      <a:gd name="connsiteY9" fmla="*/ 437 h 105320"/>
                      <a:gd name="connsiteX10" fmla="*/ 40212 w 43587"/>
                      <a:gd name="connsiteY10" fmla="*/ 28013 h 105320"/>
                      <a:gd name="connsiteX11" fmla="*/ 43580 w 43587"/>
                      <a:gd name="connsiteY11" fmla="*/ 45720 h 105320"/>
                      <a:gd name="connsiteX12" fmla="*/ 1223 w 43587"/>
                      <a:gd name="connsiteY12" fmla="*/ 84885 h 105320"/>
                      <a:gd name="connsiteX13" fmla="*/ 0 w 43587"/>
                      <a:gd name="connsiteY13" fmla="*/ 90787 h 105320"/>
                      <a:gd name="connsiteX14" fmla="*/ 16656 w 43587"/>
                      <a:gd name="connsiteY14" fmla="*/ 90673 h 105320"/>
                      <a:gd name="connsiteX15" fmla="*/ 34983 w 43587"/>
                      <a:gd name="connsiteY15" fmla="*/ 91202 h 105320"/>
                      <a:gd name="connsiteX16" fmla="*/ 34319 w 43587"/>
                      <a:gd name="connsiteY16" fmla="*/ 86128 h 105320"/>
                      <a:gd name="connsiteX17" fmla="*/ 1223 w 43587"/>
                      <a:gd name="connsiteY17" fmla="*/ 84885 h 105320"/>
                      <a:gd name="connsiteX18" fmla="*/ 26838 w 43587"/>
                      <a:gd name="connsiteY18" fmla="*/ 104290 h 105320"/>
                      <a:gd name="connsiteX19" fmla="*/ 27591 w 43587"/>
                      <a:gd name="connsiteY19" fmla="*/ 99296 h 105320"/>
                      <a:gd name="connsiteX20" fmla="*/ 6231 w 43587"/>
                      <a:gd name="connsiteY20" fmla="*/ 98734 h 105320"/>
                      <a:gd name="connsiteX21" fmla="*/ 6471 w 43587"/>
                      <a:gd name="connsiteY21" fmla="*/ 104646 h 105320"/>
                      <a:gd name="connsiteX22" fmla="*/ 17459 w 43587"/>
                      <a:gd name="connsiteY22" fmla="*/ 105080 h 105320"/>
                      <a:gd name="connsiteX23" fmla="*/ 26838 w 43587"/>
                      <a:gd name="connsiteY23" fmla="*/ 104290 h 105320"/>
                      <a:gd name="connsiteX0" fmla="*/ 43580 w 43587"/>
                      <a:gd name="connsiteY0" fmla="*/ 45720 h 105080"/>
                      <a:gd name="connsiteX1" fmla="*/ 38973 w 43587"/>
                      <a:gd name="connsiteY1" fmla="*/ 55095 h 105080"/>
                      <a:gd name="connsiteX2" fmla="*/ 12555 w 43587"/>
                      <a:gd name="connsiteY2" fmla="*/ 57621 h 105080"/>
                      <a:gd name="connsiteX3" fmla="*/ 10774 w 43587"/>
                      <a:gd name="connsiteY3" fmla="*/ 57232 h 105080"/>
                      <a:gd name="connsiteX4" fmla="*/ 12167 w 43587"/>
                      <a:gd name="connsiteY4" fmla="*/ 51411 h 105080"/>
                      <a:gd name="connsiteX5" fmla="*/ 35330 w 43587"/>
                      <a:gd name="connsiteY5" fmla="*/ 50351 h 105080"/>
                      <a:gd name="connsiteX6" fmla="*/ 37597 w 43587"/>
                      <a:gd name="connsiteY6" fmla="*/ 45557 h 105080"/>
                      <a:gd name="connsiteX7" fmla="*/ 34455 w 43587"/>
                      <a:gd name="connsiteY7" fmla="*/ 29616 h 105080"/>
                      <a:gd name="connsiteX8" fmla="*/ 30585 w 43587"/>
                      <a:gd name="connsiteY8" fmla="*/ 0 h 105080"/>
                      <a:gd name="connsiteX9" fmla="*/ 36568 w 43587"/>
                      <a:gd name="connsiteY9" fmla="*/ 437 h 105080"/>
                      <a:gd name="connsiteX10" fmla="*/ 40212 w 43587"/>
                      <a:gd name="connsiteY10" fmla="*/ 28013 h 105080"/>
                      <a:gd name="connsiteX11" fmla="*/ 43580 w 43587"/>
                      <a:gd name="connsiteY11" fmla="*/ 45720 h 105080"/>
                      <a:gd name="connsiteX12" fmla="*/ 1223 w 43587"/>
                      <a:gd name="connsiteY12" fmla="*/ 84885 h 105080"/>
                      <a:gd name="connsiteX13" fmla="*/ 0 w 43587"/>
                      <a:gd name="connsiteY13" fmla="*/ 90787 h 105080"/>
                      <a:gd name="connsiteX14" fmla="*/ 16656 w 43587"/>
                      <a:gd name="connsiteY14" fmla="*/ 90673 h 105080"/>
                      <a:gd name="connsiteX15" fmla="*/ 34983 w 43587"/>
                      <a:gd name="connsiteY15" fmla="*/ 91202 h 105080"/>
                      <a:gd name="connsiteX16" fmla="*/ 34319 w 43587"/>
                      <a:gd name="connsiteY16" fmla="*/ 86128 h 105080"/>
                      <a:gd name="connsiteX17" fmla="*/ 1223 w 43587"/>
                      <a:gd name="connsiteY17" fmla="*/ 84885 h 105080"/>
                      <a:gd name="connsiteX18" fmla="*/ 26838 w 43587"/>
                      <a:gd name="connsiteY18" fmla="*/ 104290 h 105080"/>
                      <a:gd name="connsiteX19" fmla="*/ 27591 w 43587"/>
                      <a:gd name="connsiteY19" fmla="*/ 99296 h 105080"/>
                      <a:gd name="connsiteX20" fmla="*/ 6231 w 43587"/>
                      <a:gd name="connsiteY20" fmla="*/ 98734 h 105080"/>
                      <a:gd name="connsiteX21" fmla="*/ 6471 w 43587"/>
                      <a:gd name="connsiteY21" fmla="*/ 104646 h 105080"/>
                      <a:gd name="connsiteX22" fmla="*/ 17459 w 43587"/>
                      <a:gd name="connsiteY22" fmla="*/ 105080 h 105080"/>
                      <a:gd name="connsiteX23" fmla="*/ 26838 w 43587"/>
                      <a:gd name="connsiteY23" fmla="*/ 104290 h 105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587" h="105080">
                        <a:moveTo>
                          <a:pt x="43580" y="45720"/>
                        </a:moveTo>
                        <a:cubicBezTo>
                          <a:pt x="43483" y="49622"/>
                          <a:pt x="41880" y="52860"/>
                          <a:pt x="38973" y="55095"/>
                        </a:cubicBezTo>
                        <a:cubicBezTo>
                          <a:pt x="31622" y="60730"/>
                          <a:pt x="17680" y="58641"/>
                          <a:pt x="12555" y="57621"/>
                        </a:cubicBezTo>
                        <a:cubicBezTo>
                          <a:pt x="11681" y="57443"/>
                          <a:pt x="11065" y="57297"/>
                          <a:pt x="10774" y="57232"/>
                        </a:cubicBezTo>
                        <a:lnTo>
                          <a:pt x="12167" y="51411"/>
                        </a:lnTo>
                        <a:cubicBezTo>
                          <a:pt x="16733" y="52480"/>
                          <a:pt x="29946" y="54472"/>
                          <a:pt x="35330" y="50351"/>
                        </a:cubicBezTo>
                        <a:cubicBezTo>
                          <a:pt x="36820" y="49201"/>
                          <a:pt x="37540" y="47679"/>
                          <a:pt x="37597" y="45557"/>
                        </a:cubicBezTo>
                        <a:cubicBezTo>
                          <a:pt x="37718" y="41307"/>
                          <a:pt x="36123" y="35623"/>
                          <a:pt x="34455" y="29616"/>
                        </a:cubicBezTo>
                        <a:cubicBezTo>
                          <a:pt x="31913" y="20500"/>
                          <a:pt x="29071" y="10039"/>
                          <a:pt x="30585" y="0"/>
                        </a:cubicBezTo>
                        <a:lnTo>
                          <a:pt x="36568" y="437"/>
                        </a:lnTo>
                        <a:cubicBezTo>
                          <a:pt x="35038" y="9367"/>
                          <a:pt x="37726" y="19059"/>
                          <a:pt x="40212" y="28013"/>
                        </a:cubicBezTo>
                        <a:cubicBezTo>
                          <a:pt x="42017" y="34466"/>
                          <a:pt x="43718" y="40562"/>
                          <a:pt x="43580" y="45720"/>
                        </a:cubicBezTo>
                        <a:close/>
                        <a:moveTo>
                          <a:pt x="1223" y="84885"/>
                        </a:moveTo>
                        <a:lnTo>
                          <a:pt x="0" y="90787"/>
                        </a:lnTo>
                        <a:cubicBezTo>
                          <a:pt x="8304" y="90424"/>
                          <a:pt x="10826" y="90604"/>
                          <a:pt x="16656" y="90673"/>
                        </a:cubicBezTo>
                        <a:cubicBezTo>
                          <a:pt x="22486" y="90742"/>
                          <a:pt x="33307" y="91397"/>
                          <a:pt x="34983" y="91202"/>
                        </a:cubicBezTo>
                        <a:cubicBezTo>
                          <a:pt x="34762" y="89251"/>
                          <a:pt x="34540" y="88079"/>
                          <a:pt x="34319" y="86128"/>
                        </a:cubicBezTo>
                        <a:cubicBezTo>
                          <a:pt x="27135" y="84686"/>
                          <a:pt x="8370" y="84498"/>
                          <a:pt x="1223" y="84885"/>
                        </a:cubicBezTo>
                        <a:close/>
                        <a:moveTo>
                          <a:pt x="26838" y="104290"/>
                        </a:moveTo>
                        <a:cubicBezTo>
                          <a:pt x="27089" y="101068"/>
                          <a:pt x="27340" y="102518"/>
                          <a:pt x="27591" y="99296"/>
                        </a:cubicBezTo>
                        <a:cubicBezTo>
                          <a:pt x="27154" y="99572"/>
                          <a:pt x="9313" y="99730"/>
                          <a:pt x="6231" y="98734"/>
                        </a:cubicBezTo>
                        <a:cubicBezTo>
                          <a:pt x="6311" y="100185"/>
                          <a:pt x="6391" y="103195"/>
                          <a:pt x="6471" y="104646"/>
                        </a:cubicBezTo>
                        <a:cubicBezTo>
                          <a:pt x="10533" y="105309"/>
                          <a:pt x="13113" y="104762"/>
                          <a:pt x="17459" y="105080"/>
                        </a:cubicBezTo>
                        <a:cubicBezTo>
                          <a:pt x="24138" y="104553"/>
                          <a:pt x="26539" y="104477"/>
                          <a:pt x="26838" y="104290"/>
                        </a:cubicBezTo>
                        <a:close/>
                      </a:path>
                    </a:pathLst>
                  </a:custGeom>
                  <a:solidFill>
                    <a:srgbClr val="A07355"/>
                  </a:solidFill>
                  <a:ln w="8096" cap="flat">
                    <a:noFill/>
                    <a:prstDash val="solid"/>
                    <a:miter/>
                  </a:ln>
                </p:spPr>
                <p:txBody>
                  <a:bodyPr rtlCol="0" anchor="ctr"/>
                  <a:lstStyle/>
                  <a:p>
                    <a:endParaRPr lang="nl-NL"/>
                  </a:p>
                </p:txBody>
              </p:sp>
              <p:sp>
                <p:nvSpPr>
                  <p:cNvPr id="1849" name="Vrije vorm 1848">
                    <a:extLst>
                      <a:ext uri="{FF2B5EF4-FFF2-40B4-BE49-F238E27FC236}">
                        <a16:creationId xmlns:a16="http://schemas.microsoft.com/office/drawing/2014/main" id="{B69ABCB5-A2A9-56A4-8571-DB65ABDD3DC4}"/>
                      </a:ext>
                    </a:extLst>
                  </p:cNvPr>
                  <p:cNvSpPr/>
                  <p:nvPr/>
                </p:nvSpPr>
                <p:spPr>
                  <a:xfrm flipH="1">
                    <a:off x="5591411" y="1894381"/>
                    <a:ext cx="301825" cy="110353"/>
                  </a:xfrm>
                  <a:custGeom>
                    <a:avLst/>
                    <a:gdLst>
                      <a:gd name="connsiteX0" fmla="*/ 91370 w 168650"/>
                      <a:gd name="connsiteY0" fmla="*/ 9986 h 61662"/>
                      <a:gd name="connsiteX1" fmla="*/ 2376 w 168650"/>
                      <a:gd name="connsiteY1" fmla="*/ 1946 h 61662"/>
                      <a:gd name="connsiteX2" fmla="*/ 10844 w 168650"/>
                      <a:gd name="connsiteY2" fmla="*/ 48337 h 61662"/>
                      <a:gd name="connsiteX3" fmla="*/ 70740 w 168650"/>
                      <a:gd name="connsiteY3" fmla="*/ 55479 h 61662"/>
                      <a:gd name="connsiteX4" fmla="*/ 88730 w 168650"/>
                      <a:gd name="connsiteY4" fmla="*/ 20325 h 61662"/>
                      <a:gd name="connsiteX5" fmla="*/ 90018 w 168650"/>
                      <a:gd name="connsiteY5" fmla="*/ 16568 h 61662"/>
                      <a:gd name="connsiteX6" fmla="*/ 105239 w 168650"/>
                      <a:gd name="connsiteY6" fmla="*/ 17799 h 61662"/>
                      <a:gd name="connsiteX7" fmla="*/ 105886 w 168650"/>
                      <a:gd name="connsiteY7" fmla="*/ 21766 h 61662"/>
                      <a:gd name="connsiteX8" fmla="*/ 117763 w 168650"/>
                      <a:gd name="connsiteY8" fmla="*/ 59429 h 61662"/>
                      <a:gd name="connsiteX9" fmla="*/ 151662 w 168650"/>
                      <a:gd name="connsiteY9" fmla="*/ 60166 h 61662"/>
                      <a:gd name="connsiteX10" fmla="*/ 167758 w 168650"/>
                      <a:gd name="connsiteY10" fmla="*/ 15839 h 61662"/>
                      <a:gd name="connsiteX11" fmla="*/ 105473 w 168650"/>
                      <a:gd name="connsiteY11" fmla="*/ 11103 h 61662"/>
                      <a:gd name="connsiteX12" fmla="*/ 91370 w 168650"/>
                      <a:gd name="connsiteY12" fmla="*/ 9986 h 61662"/>
                      <a:gd name="connsiteX13" fmla="*/ 91370 w 168650"/>
                      <a:gd name="connsiteY13" fmla="*/ 9986 h 61662"/>
                      <a:gd name="connsiteX14" fmla="*/ 112768 w 168650"/>
                      <a:gd name="connsiteY14" fmla="*/ 15782 h 61662"/>
                      <a:gd name="connsiteX15" fmla="*/ 159378 w 168650"/>
                      <a:gd name="connsiteY15" fmla="*/ 19207 h 61662"/>
                      <a:gd name="connsiteX16" fmla="*/ 146230 w 168650"/>
                      <a:gd name="connsiteY16" fmla="*/ 55406 h 61662"/>
                      <a:gd name="connsiteX17" fmla="*/ 123374 w 168650"/>
                      <a:gd name="connsiteY17" fmla="*/ 55203 h 61662"/>
                      <a:gd name="connsiteX18" fmla="*/ 113675 w 168650"/>
                      <a:gd name="connsiteY18" fmla="*/ 24446 h 61662"/>
                      <a:gd name="connsiteX19" fmla="*/ 112768 w 168650"/>
                      <a:gd name="connsiteY19" fmla="*/ 15782 h 61662"/>
                      <a:gd name="connsiteX20" fmla="*/ 112768 w 168650"/>
                      <a:gd name="connsiteY20" fmla="*/ 15782 h 61662"/>
                      <a:gd name="connsiteX21" fmla="*/ 82949 w 168650"/>
                      <a:gd name="connsiteY21" fmla="*/ 13281 h 61662"/>
                      <a:gd name="connsiteX22" fmla="*/ 80610 w 168650"/>
                      <a:gd name="connsiteY22" fmla="*/ 21668 h 61662"/>
                      <a:gd name="connsiteX23" fmla="*/ 65907 w 168650"/>
                      <a:gd name="connsiteY23" fmla="*/ 50378 h 61662"/>
                      <a:gd name="connsiteX24" fmla="*/ 16997 w 168650"/>
                      <a:gd name="connsiteY24" fmla="*/ 44549 h 61662"/>
                      <a:gd name="connsiteX25" fmla="*/ 10083 w 168650"/>
                      <a:gd name="connsiteY25" fmla="*/ 6658 h 61662"/>
                      <a:gd name="connsiteX26" fmla="*/ 82949 w 168650"/>
                      <a:gd name="connsiteY26" fmla="*/ 13281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8650" h="61662">
                        <a:moveTo>
                          <a:pt x="91370" y="9986"/>
                        </a:moveTo>
                        <a:cubicBezTo>
                          <a:pt x="84124" y="8310"/>
                          <a:pt x="30704" y="-4879"/>
                          <a:pt x="2376" y="1946"/>
                        </a:cubicBezTo>
                        <a:cubicBezTo>
                          <a:pt x="-4798" y="15766"/>
                          <a:pt x="6116" y="44937"/>
                          <a:pt x="10844" y="48337"/>
                        </a:cubicBezTo>
                        <a:cubicBezTo>
                          <a:pt x="15572" y="51738"/>
                          <a:pt x="61656" y="56215"/>
                          <a:pt x="70740" y="55479"/>
                        </a:cubicBezTo>
                        <a:cubicBezTo>
                          <a:pt x="79727" y="55924"/>
                          <a:pt x="87054" y="24389"/>
                          <a:pt x="88730" y="20325"/>
                        </a:cubicBezTo>
                        <a:cubicBezTo>
                          <a:pt x="89208" y="19175"/>
                          <a:pt x="89645" y="17871"/>
                          <a:pt x="90018" y="16568"/>
                        </a:cubicBezTo>
                        <a:cubicBezTo>
                          <a:pt x="97150" y="15564"/>
                          <a:pt x="98454" y="15151"/>
                          <a:pt x="105239" y="17799"/>
                        </a:cubicBezTo>
                        <a:cubicBezTo>
                          <a:pt x="105400" y="19159"/>
                          <a:pt x="105611" y="20543"/>
                          <a:pt x="105886" y="21766"/>
                        </a:cubicBezTo>
                        <a:cubicBezTo>
                          <a:pt x="106866" y="26049"/>
                          <a:pt x="108825" y="58377"/>
                          <a:pt x="117763" y="59429"/>
                        </a:cubicBezTo>
                        <a:cubicBezTo>
                          <a:pt x="126604" y="61672"/>
                          <a:pt x="146440" y="62733"/>
                          <a:pt x="151662" y="60166"/>
                        </a:cubicBezTo>
                        <a:cubicBezTo>
                          <a:pt x="156892" y="57600"/>
                          <a:pt x="172526" y="30663"/>
                          <a:pt x="167758" y="15839"/>
                        </a:cubicBezTo>
                        <a:cubicBezTo>
                          <a:pt x="141461" y="4585"/>
                          <a:pt x="114444" y="10544"/>
                          <a:pt x="105473" y="11103"/>
                        </a:cubicBezTo>
                        <a:cubicBezTo>
                          <a:pt x="98251" y="8941"/>
                          <a:pt x="98834" y="9346"/>
                          <a:pt x="91370" y="9986"/>
                        </a:cubicBezTo>
                        <a:lnTo>
                          <a:pt x="91370" y="9986"/>
                        </a:lnTo>
                        <a:close/>
                        <a:moveTo>
                          <a:pt x="112768" y="15782"/>
                        </a:moveTo>
                        <a:cubicBezTo>
                          <a:pt x="117982" y="15483"/>
                          <a:pt x="137235" y="9735"/>
                          <a:pt x="159378" y="19207"/>
                        </a:cubicBezTo>
                        <a:cubicBezTo>
                          <a:pt x="163264" y="31311"/>
                          <a:pt x="150497" y="53309"/>
                          <a:pt x="146230" y="55406"/>
                        </a:cubicBezTo>
                        <a:cubicBezTo>
                          <a:pt x="141963" y="57503"/>
                          <a:pt x="130596" y="57041"/>
                          <a:pt x="123374" y="55203"/>
                        </a:cubicBezTo>
                        <a:cubicBezTo>
                          <a:pt x="116079" y="54345"/>
                          <a:pt x="114476" y="27951"/>
                          <a:pt x="113675" y="24446"/>
                        </a:cubicBezTo>
                        <a:cubicBezTo>
                          <a:pt x="112873" y="20940"/>
                          <a:pt x="112768" y="15782"/>
                          <a:pt x="112768" y="15782"/>
                        </a:cubicBezTo>
                        <a:lnTo>
                          <a:pt x="112768" y="15782"/>
                        </a:lnTo>
                        <a:close/>
                        <a:moveTo>
                          <a:pt x="82949" y="13281"/>
                        </a:moveTo>
                        <a:cubicBezTo>
                          <a:pt x="82949" y="13281"/>
                          <a:pt x="81978" y="18349"/>
                          <a:pt x="80610" y="21668"/>
                        </a:cubicBezTo>
                        <a:cubicBezTo>
                          <a:pt x="79233" y="24988"/>
                          <a:pt x="73250" y="50750"/>
                          <a:pt x="65907" y="50378"/>
                        </a:cubicBezTo>
                        <a:cubicBezTo>
                          <a:pt x="58491" y="50977"/>
                          <a:pt x="20859" y="47325"/>
                          <a:pt x="16997" y="44549"/>
                        </a:cubicBezTo>
                        <a:cubicBezTo>
                          <a:pt x="13144" y="41771"/>
                          <a:pt x="4221" y="17952"/>
                          <a:pt x="10083" y="6658"/>
                        </a:cubicBezTo>
                        <a:cubicBezTo>
                          <a:pt x="33481" y="1023"/>
                          <a:pt x="77865" y="12115"/>
                          <a:pt x="82949" y="13281"/>
                        </a:cubicBezTo>
                        <a:close/>
                      </a:path>
                    </a:pathLst>
                  </a:custGeom>
                  <a:solidFill>
                    <a:srgbClr val="FFFFFF"/>
                  </a:solidFill>
                  <a:ln w="8096" cap="flat">
                    <a:noFill/>
                    <a:prstDash val="solid"/>
                    <a:miter/>
                  </a:ln>
                </p:spPr>
                <p:txBody>
                  <a:bodyPr rtlCol="0" anchor="ctr"/>
                  <a:lstStyle/>
                  <a:p>
                    <a:endParaRPr lang="nl-NL"/>
                  </a:p>
                </p:txBody>
              </p:sp>
              <p:sp>
                <p:nvSpPr>
                  <p:cNvPr id="1850" name="Vrije vorm 1849">
                    <a:extLst>
                      <a:ext uri="{FF2B5EF4-FFF2-40B4-BE49-F238E27FC236}">
                        <a16:creationId xmlns:a16="http://schemas.microsoft.com/office/drawing/2014/main" id="{2AB0A612-1B6E-4786-8AA8-3D9A75E632BA}"/>
                      </a:ext>
                    </a:extLst>
                  </p:cNvPr>
                  <p:cNvSpPr/>
                  <p:nvPr/>
                </p:nvSpPr>
                <p:spPr>
                  <a:xfrm flipH="1">
                    <a:off x="5257777" y="2282414"/>
                    <a:ext cx="346807" cy="565048"/>
                  </a:xfrm>
                  <a:custGeom>
                    <a:avLst/>
                    <a:gdLst>
                      <a:gd name="connsiteX0" fmla="*/ 193784 w 337209"/>
                      <a:gd name="connsiteY0" fmla="*/ 310742 h 397032"/>
                      <a:gd name="connsiteX1" fmla="*/ 93147 w 337209"/>
                      <a:gd name="connsiteY1" fmla="*/ 97738 h 397032"/>
                      <a:gd name="connsiteX2" fmla="*/ 891 w 337209"/>
                      <a:gd name="connsiteY2" fmla="*/ 0 h 397032"/>
                      <a:gd name="connsiteX3" fmla="*/ 0 w 337209"/>
                      <a:gd name="connsiteY3" fmla="*/ 5870 h 397032"/>
                      <a:gd name="connsiteX4" fmla="*/ 87788 w 337209"/>
                      <a:gd name="connsiteY4" fmla="*/ 100280 h 397032"/>
                      <a:gd name="connsiteX5" fmla="*/ 188902 w 337209"/>
                      <a:gd name="connsiteY5" fmla="*/ 314272 h 397032"/>
                      <a:gd name="connsiteX6" fmla="*/ 189380 w 337209"/>
                      <a:gd name="connsiteY6" fmla="*/ 315284 h 397032"/>
                      <a:gd name="connsiteX7" fmla="*/ 190408 w 337209"/>
                      <a:gd name="connsiteY7" fmla="*/ 315730 h 397032"/>
                      <a:gd name="connsiteX8" fmla="*/ 333541 w 337209"/>
                      <a:gd name="connsiteY8" fmla="*/ 397032 h 397032"/>
                      <a:gd name="connsiteX9" fmla="*/ 337209 w 337209"/>
                      <a:gd name="connsiteY9" fmla="*/ 392361 h 397032"/>
                      <a:gd name="connsiteX10" fmla="*/ 193784 w 337209"/>
                      <a:gd name="connsiteY10" fmla="*/ 310742 h 397032"/>
                      <a:gd name="connsiteX0" fmla="*/ 193784 w 333541"/>
                      <a:gd name="connsiteY0" fmla="*/ 310742 h 397032"/>
                      <a:gd name="connsiteX1" fmla="*/ 93147 w 333541"/>
                      <a:gd name="connsiteY1" fmla="*/ 97738 h 397032"/>
                      <a:gd name="connsiteX2" fmla="*/ 891 w 333541"/>
                      <a:gd name="connsiteY2" fmla="*/ 0 h 397032"/>
                      <a:gd name="connsiteX3" fmla="*/ 0 w 333541"/>
                      <a:gd name="connsiteY3" fmla="*/ 5870 h 397032"/>
                      <a:gd name="connsiteX4" fmla="*/ 87788 w 333541"/>
                      <a:gd name="connsiteY4" fmla="*/ 100280 h 397032"/>
                      <a:gd name="connsiteX5" fmla="*/ 188902 w 333541"/>
                      <a:gd name="connsiteY5" fmla="*/ 314272 h 397032"/>
                      <a:gd name="connsiteX6" fmla="*/ 189380 w 333541"/>
                      <a:gd name="connsiteY6" fmla="*/ 315284 h 397032"/>
                      <a:gd name="connsiteX7" fmla="*/ 190408 w 333541"/>
                      <a:gd name="connsiteY7" fmla="*/ 315730 h 397032"/>
                      <a:gd name="connsiteX8" fmla="*/ 333541 w 333541"/>
                      <a:gd name="connsiteY8" fmla="*/ 397032 h 397032"/>
                      <a:gd name="connsiteX9" fmla="*/ 193784 w 333541"/>
                      <a:gd name="connsiteY9" fmla="*/ 310742 h 397032"/>
                      <a:gd name="connsiteX0" fmla="*/ 193784 w 384635"/>
                      <a:gd name="connsiteY0" fmla="*/ 310742 h 448126"/>
                      <a:gd name="connsiteX1" fmla="*/ 93147 w 384635"/>
                      <a:gd name="connsiteY1" fmla="*/ 97738 h 448126"/>
                      <a:gd name="connsiteX2" fmla="*/ 891 w 384635"/>
                      <a:gd name="connsiteY2" fmla="*/ 0 h 448126"/>
                      <a:gd name="connsiteX3" fmla="*/ 0 w 384635"/>
                      <a:gd name="connsiteY3" fmla="*/ 5870 h 448126"/>
                      <a:gd name="connsiteX4" fmla="*/ 87788 w 384635"/>
                      <a:gd name="connsiteY4" fmla="*/ 100280 h 448126"/>
                      <a:gd name="connsiteX5" fmla="*/ 188902 w 384635"/>
                      <a:gd name="connsiteY5" fmla="*/ 314272 h 448126"/>
                      <a:gd name="connsiteX6" fmla="*/ 189380 w 384635"/>
                      <a:gd name="connsiteY6" fmla="*/ 315284 h 448126"/>
                      <a:gd name="connsiteX7" fmla="*/ 190408 w 384635"/>
                      <a:gd name="connsiteY7" fmla="*/ 315730 h 448126"/>
                      <a:gd name="connsiteX8" fmla="*/ 384635 w 384635"/>
                      <a:gd name="connsiteY8" fmla="*/ 448126 h 448126"/>
                      <a:gd name="connsiteX0" fmla="*/ 193784 w 193784"/>
                      <a:gd name="connsiteY0" fmla="*/ 310742 h 315730"/>
                      <a:gd name="connsiteX1" fmla="*/ 93147 w 193784"/>
                      <a:gd name="connsiteY1" fmla="*/ 97738 h 315730"/>
                      <a:gd name="connsiteX2" fmla="*/ 891 w 193784"/>
                      <a:gd name="connsiteY2" fmla="*/ 0 h 315730"/>
                      <a:gd name="connsiteX3" fmla="*/ 0 w 193784"/>
                      <a:gd name="connsiteY3" fmla="*/ 5870 h 315730"/>
                      <a:gd name="connsiteX4" fmla="*/ 87788 w 193784"/>
                      <a:gd name="connsiteY4" fmla="*/ 100280 h 315730"/>
                      <a:gd name="connsiteX5" fmla="*/ 188902 w 193784"/>
                      <a:gd name="connsiteY5" fmla="*/ 314272 h 315730"/>
                      <a:gd name="connsiteX6" fmla="*/ 189380 w 193784"/>
                      <a:gd name="connsiteY6" fmla="*/ 315284 h 315730"/>
                      <a:gd name="connsiteX7" fmla="*/ 190408 w 193784"/>
                      <a:gd name="connsiteY7" fmla="*/ 315730 h 31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784" h="315730">
                        <a:moveTo>
                          <a:pt x="193784" y="310742"/>
                        </a:moveTo>
                        <a:cubicBezTo>
                          <a:pt x="188108" y="298663"/>
                          <a:pt x="132949" y="181469"/>
                          <a:pt x="93147" y="97738"/>
                        </a:cubicBezTo>
                        <a:cubicBezTo>
                          <a:pt x="50667" y="8388"/>
                          <a:pt x="2891" y="300"/>
                          <a:pt x="891" y="0"/>
                        </a:cubicBezTo>
                        <a:lnTo>
                          <a:pt x="0" y="5870"/>
                        </a:lnTo>
                        <a:cubicBezTo>
                          <a:pt x="462" y="5935"/>
                          <a:pt x="46829" y="14128"/>
                          <a:pt x="87788" y="100280"/>
                        </a:cubicBezTo>
                        <a:cubicBezTo>
                          <a:pt x="129597" y="188197"/>
                          <a:pt x="188319" y="313017"/>
                          <a:pt x="188902" y="314272"/>
                        </a:cubicBezTo>
                        <a:lnTo>
                          <a:pt x="189380" y="315284"/>
                        </a:lnTo>
                        <a:lnTo>
                          <a:pt x="190408" y="315730"/>
                        </a:lnTo>
                      </a:path>
                    </a:pathLst>
                  </a:custGeom>
                  <a:solidFill>
                    <a:srgbClr val="D0E7F7"/>
                  </a:solidFill>
                  <a:ln w="8096" cap="flat">
                    <a:noFill/>
                    <a:prstDash val="solid"/>
                    <a:miter/>
                  </a:ln>
                </p:spPr>
                <p:txBody>
                  <a:bodyPr rtlCol="0" anchor="ctr"/>
                  <a:lstStyle/>
                  <a:p>
                    <a:endParaRPr lang="nl-NL"/>
                  </a:p>
                </p:txBody>
              </p:sp>
            </p:grpSp>
            <p:sp>
              <p:nvSpPr>
                <p:cNvPr id="1803" name="Vrije vorm 1802">
                  <a:extLst>
                    <a:ext uri="{FF2B5EF4-FFF2-40B4-BE49-F238E27FC236}">
                      <a16:creationId xmlns:a16="http://schemas.microsoft.com/office/drawing/2014/main" id="{323F6B2E-2893-A286-29DA-CFBFBAA2199D}"/>
                    </a:ext>
                  </a:extLst>
                </p:cNvPr>
                <p:cNvSpPr/>
                <p:nvPr/>
              </p:nvSpPr>
              <p:spPr>
                <a:xfrm rot="1069938" flipH="1">
                  <a:off x="4978877" y="2801841"/>
                  <a:ext cx="392525" cy="392271"/>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 name="connsiteX0" fmla="*/ 4351 w 438328"/>
                    <a:gd name="connsiteY0" fmla="*/ 48140 h 442827"/>
                    <a:gd name="connsiteX1" fmla="*/ 363235 w 438328"/>
                    <a:gd name="connsiteY1" fmla="*/ 442827 h 442827"/>
                    <a:gd name="connsiteX2" fmla="*/ 438328 w 438328"/>
                    <a:gd name="connsiteY2" fmla="*/ 430303 h 442827"/>
                    <a:gd name="connsiteX3" fmla="*/ 173840 w 438328"/>
                    <a:gd name="connsiteY3" fmla="*/ 52845 h 442827"/>
                    <a:gd name="connsiteX4" fmla="*/ 4351 w 438328"/>
                    <a:gd name="connsiteY4" fmla="*/ 48140 h 442827"/>
                    <a:gd name="connsiteX0" fmla="*/ 2586 w 436563"/>
                    <a:gd name="connsiteY0" fmla="*/ 48140 h 442827"/>
                    <a:gd name="connsiteX1" fmla="*/ 361470 w 436563"/>
                    <a:gd name="connsiteY1" fmla="*/ 442827 h 442827"/>
                    <a:gd name="connsiteX2" fmla="*/ 436563 w 436563"/>
                    <a:gd name="connsiteY2" fmla="*/ 430303 h 442827"/>
                    <a:gd name="connsiteX3" fmla="*/ 172075 w 436563"/>
                    <a:gd name="connsiteY3" fmla="*/ 52845 h 442827"/>
                    <a:gd name="connsiteX4" fmla="*/ 2586 w 436563"/>
                    <a:gd name="connsiteY4" fmla="*/ 48140 h 442827"/>
                    <a:gd name="connsiteX0" fmla="*/ 2520 w 447300"/>
                    <a:gd name="connsiteY0" fmla="*/ 44340 h 445792"/>
                    <a:gd name="connsiteX1" fmla="*/ 372207 w 447300"/>
                    <a:gd name="connsiteY1" fmla="*/ 445792 h 445792"/>
                    <a:gd name="connsiteX2" fmla="*/ 447300 w 447300"/>
                    <a:gd name="connsiteY2" fmla="*/ 433268 h 445792"/>
                    <a:gd name="connsiteX3" fmla="*/ 182812 w 447300"/>
                    <a:gd name="connsiteY3" fmla="*/ 55810 h 445792"/>
                    <a:gd name="connsiteX4" fmla="*/ 2520 w 447300"/>
                    <a:gd name="connsiteY4" fmla="*/ 44340 h 445792"/>
                    <a:gd name="connsiteX0" fmla="*/ 2520 w 447300"/>
                    <a:gd name="connsiteY0" fmla="*/ 64514 h 465966"/>
                    <a:gd name="connsiteX1" fmla="*/ 372207 w 447300"/>
                    <a:gd name="connsiteY1" fmla="*/ 465966 h 465966"/>
                    <a:gd name="connsiteX2" fmla="*/ 447300 w 447300"/>
                    <a:gd name="connsiteY2" fmla="*/ 453442 h 465966"/>
                    <a:gd name="connsiteX3" fmla="*/ 147473 w 447300"/>
                    <a:gd name="connsiteY3" fmla="*/ 43579 h 465966"/>
                    <a:gd name="connsiteX4" fmla="*/ 2520 w 447300"/>
                    <a:gd name="connsiteY4" fmla="*/ 64514 h 465966"/>
                    <a:gd name="connsiteX0" fmla="*/ 2520 w 447300"/>
                    <a:gd name="connsiteY0" fmla="*/ 47632 h 449084"/>
                    <a:gd name="connsiteX1" fmla="*/ 372207 w 447300"/>
                    <a:gd name="connsiteY1" fmla="*/ 449084 h 449084"/>
                    <a:gd name="connsiteX2" fmla="*/ 447300 w 447300"/>
                    <a:gd name="connsiteY2" fmla="*/ 436560 h 449084"/>
                    <a:gd name="connsiteX3" fmla="*/ 147473 w 447300"/>
                    <a:gd name="connsiteY3" fmla="*/ 26697 h 449084"/>
                    <a:gd name="connsiteX4" fmla="*/ 2520 w 447300"/>
                    <a:gd name="connsiteY4" fmla="*/ 47632 h 449084"/>
                    <a:gd name="connsiteX0" fmla="*/ 3474 w 448254"/>
                    <a:gd name="connsiteY0" fmla="*/ 47632 h 436560"/>
                    <a:gd name="connsiteX1" fmla="*/ 254175 w 448254"/>
                    <a:gd name="connsiteY1" fmla="*/ 349626 h 436560"/>
                    <a:gd name="connsiteX2" fmla="*/ 448254 w 448254"/>
                    <a:gd name="connsiteY2" fmla="*/ 436560 h 436560"/>
                    <a:gd name="connsiteX3" fmla="*/ 148427 w 448254"/>
                    <a:gd name="connsiteY3" fmla="*/ 26697 h 436560"/>
                    <a:gd name="connsiteX4" fmla="*/ 3474 w 448254"/>
                    <a:gd name="connsiteY4" fmla="*/ 47632 h 436560"/>
                    <a:gd name="connsiteX0" fmla="*/ 3474 w 361283"/>
                    <a:gd name="connsiteY0" fmla="*/ 47632 h 354531"/>
                    <a:gd name="connsiteX1" fmla="*/ 254175 w 361283"/>
                    <a:gd name="connsiteY1" fmla="*/ 349626 h 354531"/>
                    <a:gd name="connsiteX2" fmla="*/ 361283 w 361283"/>
                    <a:gd name="connsiteY2" fmla="*/ 354531 h 354531"/>
                    <a:gd name="connsiteX3" fmla="*/ 148427 w 361283"/>
                    <a:gd name="connsiteY3" fmla="*/ 26697 h 354531"/>
                    <a:gd name="connsiteX4" fmla="*/ 3474 w 361283"/>
                    <a:gd name="connsiteY4" fmla="*/ 47632 h 354531"/>
                    <a:gd name="connsiteX0" fmla="*/ 2865 w 360674"/>
                    <a:gd name="connsiteY0" fmla="*/ 47632 h 395320"/>
                    <a:gd name="connsiteX1" fmla="*/ 320511 w 360674"/>
                    <a:gd name="connsiteY1" fmla="*/ 395320 h 395320"/>
                    <a:gd name="connsiteX2" fmla="*/ 360674 w 360674"/>
                    <a:gd name="connsiteY2" fmla="*/ 354531 h 395320"/>
                    <a:gd name="connsiteX3" fmla="*/ 147818 w 360674"/>
                    <a:gd name="connsiteY3" fmla="*/ 26697 h 395320"/>
                    <a:gd name="connsiteX4" fmla="*/ 2865 w 360674"/>
                    <a:gd name="connsiteY4" fmla="*/ 47632 h 395320"/>
                    <a:gd name="connsiteX0" fmla="*/ 2865 w 353026"/>
                    <a:gd name="connsiteY0" fmla="*/ 47632 h 395320"/>
                    <a:gd name="connsiteX1" fmla="*/ 320511 w 353026"/>
                    <a:gd name="connsiteY1" fmla="*/ 395320 h 395320"/>
                    <a:gd name="connsiteX2" fmla="*/ 353026 w 353026"/>
                    <a:gd name="connsiteY2" fmla="*/ 338808 h 395320"/>
                    <a:gd name="connsiteX3" fmla="*/ 147818 w 353026"/>
                    <a:gd name="connsiteY3" fmla="*/ 26697 h 395320"/>
                    <a:gd name="connsiteX4" fmla="*/ 2865 w 353026"/>
                    <a:gd name="connsiteY4" fmla="*/ 47632 h 395320"/>
                    <a:gd name="connsiteX0" fmla="*/ 2776 w 352937"/>
                    <a:gd name="connsiteY0" fmla="*/ 47632 h 406052"/>
                    <a:gd name="connsiteX1" fmla="*/ 332703 w 352937"/>
                    <a:gd name="connsiteY1" fmla="*/ 406052 h 406052"/>
                    <a:gd name="connsiteX2" fmla="*/ 352937 w 352937"/>
                    <a:gd name="connsiteY2" fmla="*/ 338808 h 406052"/>
                    <a:gd name="connsiteX3" fmla="*/ 147729 w 352937"/>
                    <a:gd name="connsiteY3" fmla="*/ 26697 h 406052"/>
                    <a:gd name="connsiteX4" fmla="*/ 2776 w 352937"/>
                    <a:gd name="connsiteY4" fmla="*/ 47632 h 406052"/>
                    <a:gd name="connsiteX0" fmla="*/ 2776 w 361493"/>
                    <a:gd name="connsiteY0" fmla="*/ 47632 h 406052"/>
                    <a:gd name="connsiteX1" fmla="*/ 332703 w 361493"/>
                    <a:gd name="connsiteY1" fmla="*/ 406052 h 406052"/>
                    <a:gd name="connsiteX2" fmla="*/ 361493 w 361493"/>
                    <a:gd name="connsiteY2" fmla="*/ 351558 h 406052"/>
                    <a:gd name="connsiteX3" fmla="*/ 147729 w 361493"/>
                    <a:gd name="connsiteY3" fmla="*/ 26697 h 406052"/>
                    <a:gd name="connsiteX4" fmla="*/ 2776 w 361493"/>
                    <a:gd name="connsiteY4" fmla="*/ 47632 h 406052"/>
                    <a:gd name="connsiteX0" fmla="*/ 2776 w 377598"/>
                    <a:gd name="connsiteY0" fmla="*/ 47632 h 406052"/>
                    <a:gd name="connsiteX1" fmla="*/ 332703 w 377598"/>
                    <a:gd name="connsiteY1" fmla="*/ 406052 h 406052"/>
                    <a:gd name="connsiteX2" fmla="*/ 377598 w 377598"/>
                    <a:gd name="connsiteY2" fmla="*/ 370152 h 406052"/>
                    <a:gd name="connsiteX3" fmla="*/ 147729 w 377598"/>
                    <a:gd name="connsiteY3" fmla="*/ 26697 h 406052"/>
                    <a:gd name="connsiteX4" fmla="*/ 2776 w 377598"/>
                    <a:gd name="connsiteY4" fmla="*/ 47632 h 406052"/>
                    <a:gd name="connsiteX0" fmla="*/ 2649 w 377471"/>
                    <a:gd name="connsiteY0" fmla="*/ 47632 h 415723"/>
                    <a:gd name="connsiteX1" fmla="*/ 351402 w 377471"/>
                    <a:gd name="connsiteY1" fmla="*/ 415723 h 415723"/>
                    <a:gd name="connsiteX2" fmla="*/ 377471 w 377471"/>
                    <a:gd name="connsiteY2" fmla="*/ 370152 h 415723"/>
                    <a:gd name="connsiteX3" fmla="*/ 147602 w 377471"/>
                    <a:gd name="connsiteY3" fmla="*/ 26697 h 415723"/>
                    <a:gd name="connsiteX4" fmla="*/ 2649 w 377471"/>
                    <a:gd name="connsiteY4" fmla="*/ 47632 h 415723"/>
                    <a:gd name="connsiteX0" fmla="*/ 2775 w 377597"/>
                    <a:gd name="connsiteY0" fmla="*/ 47632 h 406051"/>
                    <a:gd name="connsiteX1" fmla="*/ 332702 w 377597"/>
                    <a:gd name="connsiteY1" fmla="*/ 406051 h 406051"/>
                    <a:gd name="connsiteX2" fmla="*/ 377597 w 377597"/>
                    <a:gd name="connsiteY2" fmla="*/ 370152 h 406051"/>
                    <a:gd name="connsiteX3" fmla="*/ 147728 w 377597"/>
                    <a:gd name="connsiteY3" fmla="*/ 26697 h 406051"/>
                    <a:gd name="connsiteX4" fmla="*/ 2775 w 377597"/>
                    <a:gd name="connsiteY4" fmla="*/ 47632 h 406051"/>
                    <a:gd name="connsiteX0" fmla="*/ 8425 w 383247"/>
                    <a:gd name="connsiteY0" fmla="*/ 47632 h 406051"/>
                    <a:gd name="connsiteX1" fmla="*/ 338352 w 383247"/>
                    <a:gd name="connsiteY1" fmla="*/ 406051 h 406051"/>
                    <a:gd name="connsiteX2" fmla="*/ 383247 w 383247"/>
                    <a:gd name="connsiteY2" fmla="*/ 370152 h 406051"/>
                    <a:gd name="connsiteX3" fmla="*/ 153378 w 383247"/>
                    <a:gd name="connsiteY3" fmla="*/ 26697 h 406051"/>
                    <a:gd name="connsiteX4" fmla="*/ 8425 w 383247"/>
                    <a:gd name="connsiteY4" fmla="*/ 47632 h 406051"/>
                    <a:gd name="connsiteX0" fmla="*/ 8425 w 383247"/>
                    <a:gd name="connsiteY0" fmla="*/ 34205 h 392624"/>
                    <a:gd name="connsiteX1" fmla="*/ 338352 w 383247"/>
                    <a:gd name="connsiteY1" fmla="*/ 392624 h 392624"/>
                    <a:gd name="connsiteX2" fmla="*/ 383247 w 383247"/>
                    <a:gd name="connsiteY2" fmla="*/ 356725 h 392624"/>
                    <a:gd name="connsiteX3" fmla="*/ 174214 w 383247"/>
                    <a:gd name="connsiteY3" fmla="*/ 36751 h 392624"/>
                    <a:gd name="connsiteX4" fmla="*/ 8425 w 383247"/>
                    <a:gd name="connsiteY4" fmla="*/ 34205 h 392624"/>
                    <a:gd name="connsiteX0" fmla="*/ 8631 w 372789"/>
                    <a:gd name="connsiteY0" fmla="*/ 56661 h 378642"/>
                    <a:gd name="connsiteX1" fmla="*/ 327894 w 372789"/>
                    <a:gd name="connsiteY1" fmla="*/ 378642 h 378642"/>
                    <a:gd name="connsiteX2" fmla="*/ 372789 w 372789"/>
                    <a:gd name="connsiteY2" fmla="*/ 342743 h 378642"/>
                    <a:gd name="connsiteX3" fmla="*/ 163756 w 372789"/>
                    <a:gd name="connsiteY3" fmla="*/ 22769 h 378642"/>
                    <a:gd name="connsiteX4" fmla="*/ 8631 w 372789"/>
                    <a:gd name="connsiteY4" fmla="*/ 56661 h 378642"/>
                    <a:gd name="connsiteX0" fmla="*/ 5603 w 369761"/>
                    <a:gd name="connsiteY0" fmla="*/ 56661 h 378642"/>
                    <a:gd name="connsiteX1" fmla="*/ 324866 w 369761"/>
                    <a:gd name="connsiteY1" fmla="*/ 378642 h 378642"/>
                    <a:gd name="connsiteX2" fmla="*/ 369761 w 369761"/>
                    <a:gd name="connsiteY2" fmla="*/ 342743 h 378642"/>
                    <a:gd name="connsiteX3" fmla="*/ 160728 w 369761"/>
                    <a:gd name="connsiteY3" fmla="*/ 22769 h 378642"/>
                    <a:gd name="connsiteX4" fmla="*/ 5603 w 369761"/>
                    <a:gd name="connsiteY4" fmla="*/ 56661 h 378642"/>
                    <a:gd name="connsiteX0" fmla="*/ 3117 w 367275"/>
                    <a:gd name="connsiteY0" fmla="*/ 56661 h 378642"/>
                    <a:gd name="connsiteX1" fmla="*/ 322380 w 367275"/>
                    <a:gd name="connsiteY1" fmla="*/ 378642 h 378642"/>
                    <a:gd name="connsiteX2" fmla="*/ 367275 w 367275"/>
                    <a:gd name="connsiteY2" fmla="*/ 342743 h 378642"/>
                    <a:gd name="connsiteX3" fmla="*/ 158242 w 367275"/>
                    <a:gd name="connsiteY3" fmla="*/ 22769 h 378642"/>
                    <a:gd name="connsiteX4" fmla="*/ 3117 w 367275"/>
                    <a:gd name="connsiteY4" fmla="*/ 56661 h 378642"/>
                    <a:gd name="connsiteX0" fmla="*/ 1007 w 365165"/>
                    <a:gd name="connsiteY0" fmla="*/ 56661 h 378642"/>
                    <a:gd name="connsiteX1" fmla="*/ 320270 w 365165"/>
                    <a:gd name="connsiteY1" fmla="*/ 378642 h 378642"/>
                    <a:gd name="connsiteX2" fmla="*/ 365165 w 365165"/>
                    <a:gd name="connsiteY2" fmla="*/ 342743 h 378642"/>
                    <a:gd name="connsiteX3" fmla="*/ 156132 w 365165"/>
                    <a:gd name="connsiteY3" fmla="*/ 22769 h 378642"/>
                    <a:gd name="connsiteX4" fmla="*/ 1007 w 365165"/>
                    <a:gd name="connsiteY4" fmla="*/ 56661 h 378642"/>
                    <a:gd name="connsiteX0" fmla="*/ 1007 w 365165"/>
                    <a:gd name="connsiteY0" fmla="*/ 61898 h 383879"/>
                    <a:gd name="connsiteX1" fmla="*/ 320270 w 365165"/>
                    <a:gd name="connsiteY1" fmla="*/ 383879 h 383879"/>
                    <a:gd name="connsiteX2" fmla="*/ 365165 w 365165"/>
                    <a:gd name="connsiteY2" fmla="*/ 347980 h 383879"/>
                    <a:gd name="connsiteX3" fmla="*/ 156132 w 365165"/>
                    <a:gd name="connsiteY3" fmla="*/ 28006 h 383879"/>
                    <a:gd name="connsiteX4" fmla="*/ 1007 w 365165"/>
                    <a:gd name="connsiteY4" fmla="*/ 61898 h 383879"/>
                    <a:gd name="connsiteX0" fmla="*/ 1007 w 365165"/>
                    <a:gd name="connsiteY0" fmla="*/ 59316 h 381297"/>
                    <a:gd name="connsiteX1" fmla="*/ 320270 w 365165"/>
                    <a:gd name="connsiteY1" fmla="*/ 381297 h 381297"/>
                    <a:gd name="connsiteX2" fmla="*/ 365165 w 365165"/>
                    <a:gd name="connsiteY2" fmla="*/ 345398 h 381297"/>
                    <a:gd name="connsiteX3" fmla="*/ 148681 w 365165"/>
                    <a:gd name="connsiteY3" fmla="*/ 29459 h 381297"/>
                    <a:gd name="connsiteX4" fmla="*/ 1007 w 365165"/>
                    <a:gd name="connsiteY4" fmla="*/ 59316 h 381297"/>
                    <a:gd name="connsiteX0" fmla="*/ 1007 w 365165"/>
                    <a:gd name="connsiteY0" fmla="*/ 52068 h 374049"/>
                    <a:gd name="connsiteX1" fmla="*/ 320270 w 365165"/>
                    <a:gd name="connsiteY1" fmla="*/ 374049 h 374049"/>
                    <a:gd name="connsiteX2" fmla="*/ 365165 w 365165"/>
                    <a:gd name="connsiteY2" fmla="*/ 338150 h 374049"/>
                    <a:gd name="connsiteX3" fmla="*/ 148681 w 365165"/>
                    <a:gd name="connsiteY3" fmla="*/ 22211 h 374049"/>
                    <a:gd name="connsiteX4" fmla="*/ 1007 w 365165"/>
                    <a:gd name="connsiteY4" fmla="*/ 52068 h 374049"/>
                    <a:gd name="connsiteX0" fmla="*/ 1930 w 366088"/>
                    <a:gd name="connsiteY0" fmla="*/ 52068 h 374049"/>
                    <a:gd name="connsiteX1" fmla="*/ 321193 w 366088"/>
                    <a:gd name="connsiteY1" fmla="*/ 374049 h 374049"/>
                    <a:gd name="connsiteX2" fmla="*/ 366088 w 366088"/>
                    <a:gd name="connsiteY2" fmla="*/ 338150 h 374049"/>
                    <a:gd name="connsiteX3" fmla="*/ 149604 w 366088"/>
                    <a:gd name="connsiteY3" fmla="*/ 22211 h 374049"/>
                    <a:gd name="connsiteX4" fmla="*/ 1930 w 366088"/>
                    <a:gd name="connsiteY4" fmla="*/ 52068 h 374049"/>
                    <a:gd name="connsiteX0" fmla="*/ 1930 w 366088"/>
                    <a:gd name="connsiteY0" fmla="*/ 47868 h 369849"/>
                    <a:gd name="connsiteX1" fmla="*/ 321193 w 366088"/>
                    <a:gd name="connsiteY1" fmla="*/ 369849 h 369849"/>
                    <a:gd name="connsiteX2" fmla="*/ 366088 w 366088"/>
                    <a:gd name="connsiteY2" fmla="*/ 333950 h 369849"/>
                    <a:gd name="connsiteX3" fmla="*/ 149604 w 366088"/>
                    <a:gd name="connsiteY3" fmla="*/ 18011 h 369849"/>
                    <a:gd name="connsiteX4" fmla="*/ 1930 w 366088"/>
                    <a:gd name="connsiteY4" fmla="*/ 47868 h 369849"/>
                    <a:gd name="connsiteX0" fmla="*/ 1930 w 366088"/>
                    <a:gd name="connsiteY0" fmla="*/ 56892 h 378873"/>
                    <a:gd name="connsiteX1" fmla="*/ 321193 w 366088"/>
                    <a:gd name="connsiteY1" fmla="*/ 378873 h 378873"/>
                    <a:gd name="connsiteX2" fmla="*/ 366088 w 366088"/>
                    <a:gd name="connsiteY2" fmla="*/ 342974 h 378873"/>
                    <a:gd name="connsiteX3" fmla="*/ 146687 w 366088"/>
                    <a:gd name="connsiteY3" fmla="*/ 16199 h 378873"/>
                    <a:gd name="connsiteX4" fmla="*/ 1930 w 366088"/>
                    <a:gd name="connsiteY4" fmla="*/ 56892 h 378873"/>
                    <a:gd name="connsiteX0" fmla="*/ 1930 w 366088"/>
                    <a:gd name="connsiteY0" fmla="*/ 64014 h 385995"/>
                    <a:gd name="connsiteX1" fmla="*/ 321193 w 366088"/>
                    <a:gd name="connsiteY1" fmla="*/ 385995 h 385995"/>
                    <a:gd name="connsiteX2" fmla="*/ 366088 w 366088"/>
                    <a:gd name="connsiteY2" fmla="*/ 350096 h 385995"/>
                    <a:gd name="connsiteX3" fmla="*/ 146687 w 366088"/>
                    <a:gd name="connsiteY3" fmla="*/ 23321 h 385995"/>
                    <a:gd name="connsiteX4" fmla="*/ 1930 w 366088"/>
                    <a:gd name="connsiteY4" fmla="*/ 64014 h 38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088" h="385995">
                      <a:moveTo>
                        <a:pt x="1930" y="64014"/>
                      </a:moveTo>
                      <a:cubicBezTo>
                        <a:pt x="-28965" y="177254"/>
                        <a:pt x="321193" y="385995"/>
                        <a:pt x="321193" y="385995"/>
                      </a:cubicBezTo>
                      <a:lnTo>
                        <a:pt x="366088" y="350096"/>
                      </a:lnTo>
                      <a:lnTo>
                        <a:pt x="146687" y="23321"/>
                      </a:lnTo>
                      <a:cubicBezTo>
                        <a:pt x="112454" y="-40889"/>
                        <a:pt x="45885" y="45918"/>
                        <a:pt x="1930" y="64014"/>
                      </a:cubicBezTo>
                      <a:close/>
                    </a:path>
                  </a:pathLst>
                </a:custGeom>
                <a:solidFill>
                  <a:srgbClr val="D3A77F"/>
                </a:solidFill>
                <a:ln w="0" cap="flat">
                  <a:noFill/>
                  <a:prstDash val="solid"/>
                  <a:miter/>
                </a:ln>
              </p:spPr>
              <p:txBody>
                <a:bodyPr rtlCol="0" anchor="ctr"/>
                <a:lstStyle/>
                <a:p>
                  <a:endParaRPr lang="nl-NL"/>
                </a:p>
              </p:txBody>
            </p:sp>
            <p:sp>
              <p:nvSpPr>
                <p:cNvPr id="1804" name="Vrije vorm 1803">
                  <a:extLst>
                    <a:ext uri="{FF2B5EF4-FFF2-40B4-BE49-F238E27FC236}">
                      <a16:creationId xmlns:a16="http://schemas.microsoft.com/office/drawing/2014/main" id="{6983679E-C643-5F5A-5967-C4F5FBA4FF49}"/>
                    </a:ext>
                  </a:extLst>
                </p:cNvPr>
                <p:cNvSpPr/>
                <p:nvPr/>
              </p:nvSpPr>
              <p:spPr>
                <a:xfrm rot="2658816" flipH="1">
                  <a:off x="5918658" y="2838641"/>
                  <a:ext cx="501426" cy="467750"/>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656" h="460266">
                      <a:moveTo>
                        <a:pt x="4078" y="31631"/>
                      </a:moveTo>
                      <a:cubicBezTo>
                        <a:pt x="-46648" y="104058"/>
                        <a:pt x="392563" y="460266"/>
                        <a:pt x="392563" y="460266"/>
                      </a:cubicBezTo>
                      <a:lnTo>
                        <a:pt x="467656" y="447742"/>
                      </a:lnTo>
                      <a:lnTo>
                        <a:pt x="203168" y="70284"/>
                      </a:lnTo>
                      <a:cubicBezTo>
                        <a:pt x="145444" y="-15661"/>
                        <a:pt x="40613" y="-15490"/>
                        <a:pt x="4078" y="31631"/>
                      </a:cubicBezTo>
                      <a:close/>
                    </a:path>
                  </a:pathLst>
                </a:custGeom>
                <a:solidFill>
                  <a:srgbClr val="D3A77F"/>
                </a:solidFill>
                <a:ln w="0" cap="flat">
                  <a:noFill/>
                  <a:prstDash val="solid"/>
                  <a:miter/>
                </a:ln>
              </p:spPr>
              <p:txBody>
                <a:bodyPr rtlCol="0" anchor="ctr"/>
                <a:lstStyle/>
                <a:p>
                  <a:endParaRPr lang="nl-NL"/>
                </a:p>
              </p:txBody>
            </p:sp>
          </p:grpSp>
        </p:grpSp>
      </p:grpSp>
      <p:grpSp>
        <p:nvGrpSpPr>
          <p:cNvPr id="1542" name="Groep 1541">
            <a:extLst>
              <a:ext uri="{FF2B5EF4-FFF2-40B4-BE49-F238E27FC236}">
                <a16:creationId xmlns:a16="http://schemas.microsoft.com/office/drawing/2014/main" id="{51DFA1C9-62C1-B295-01A8-037C71D683DD}"/>
              </a:ext>
            </a:extLst>
          </p:cNvPr>
          <p:cNvGrpSpPr/>
          <p:nvPr/>
        </p:nvGrpSpPr>
        <p:grpSpPr>
          <a:xfrm>
            <a:off x="9323046" y="2799497"/>
            <a:ext cx="1744785" cy="2059565"/>
            <a:chOff x="9427221" y="2839841"/>
            <a:chExt cx="1744785" cy="2059565"/>
          </a:xfrm>
        </p:grpSpPr>
        <p:sp>
          <p:nvSpPr>
            <p:cNvPr id="45" name="Vrije vorm 44">
              <a:extLst>
                <a:ext uri="{FF2B5EF4-FFF2-40B4-BE49-F238E27FC236}">
                  <a16:creationId xmlns:a16="http://schemas.microsoft.com/office/drawing/2014/main" id="{635FF5AA-F840-583E-8B77-40B30EA52D81}"/>
                </a:ext>
              </a:extLst>
            </p:cNvPr>
            <p:cNvSpPr/>
            <p:nvPr/>
          </p:nvSpPr>
          <p:spPr>
            <a:xfrm rot="10800000">
              <a:off x="9427221" y="2839841"/>
              <a:ext cx="1744785" cy="2059565"/>
            </a:xfrm>
            <a:custGeom>
              <a:avLst/>
              <a:gdLst>
                <a:gd name="connsiteX0" fmla="*/ 1646731 w 1744785"/>
                <a:gd name="connsiteY0" fmla="*/ 2059565 h 2059565"/>
                <a:gd name="connsiteX1" fmla="*/ 98054 w 1744785"/>
                <a:gd name="connsiteY1" fmla="*/ 2059565 h 2059565"/>
                <a:gd name="connsiteX2" fmla="*/ 0 w 1744785"/>
                <a:gd name="connsiteY2" fmla="*/ 1961511 h 2059565"/>
                <a:gd name="connsiteX3" fmla="*/ 0 w 1744785"/>
                <a:gd name="connsiteY3" fmla="*/ 693027 h 2059565"/>
                <a:gd name="connsiteX4" fmla="*/ 98054 w 1744785"/>
                <a:gd name="connsiteY4" fmla="*/ 594973 h 2059565"/>
                <a:gd name="connsiteX5" fmla="*/ 464644 w 1744785"/>
                <a:gd name="connsiteY5" fmla="*/ 594973 h 2059565"/>
                <a:gd name="connsiteX6" fmla="*/ 464644 w 1744785"/>
                <a:gd name="connsiteY6" fmla="*/ 0 h 2059565"/>
                <a:gd name="connsiteX7" fmla="*/ 1296492 w 1744785"/>
                <a:gd name="connsiteY7" fmla="*/ 594973 h 2059565"/>
                <a:gd name="connsiteX8" fmla="*/ 1646731 w 1744785"/>
                <a:gd name="connsiteY8" fmla="*/ 594973 h 2059565"/>
                <a:gd name="connsiteX9" fmla="*/ 1744785 w 1744785"/>
                <a:gd name="connsiteY9" fmla="*/ 693027 h 2059565"/>
                <a:gd name="connsiteX10" fmla="*/ 1744785 w 1744785"/>
                <a:gd name="connsiteY10" fmla="*/ 1961511 h 2059565"/>
                <a:gd name="connsiteX11" fmla="*/ 1646731 w 1744785"/>
                <a:gd name="connsiteY11" fmla="*/ 2059565 h 20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785" h="2059565">
                  <a:moveTo>
                    <a:pt x="1646731" y="2059565"/>
                  </a:moveTo>
                  <a:lnTo>
                    <a:pt x="98054" y="2059565"/>
                  </a:lnTo>
                  <a:cubicBezTo>
                    <a:pt x="43900" y="2059565"/>
                    <a:pt x="0" y="2015665"/>
                    <a:pt x="0" y="1961511"/>
                  </a:cubicBezTo>
                  <a:lnTo>
                    <a:pt x="0" y="693027"/>
                  </a:lnTo>
                  <a:cubicBezTo>
                    <a:pt x="0" y="638873"/>
                    <a:pt x="43900" y="594973"/>
                    <a:pt x="98054" y="594973"/>
                  </a:cubicBezTo>
                  <a:lnTo>
                    <a:pt x="464644" y="594973"/>
                  </a:lnTo>
                  <a:lnTo>
                    <a:pt x="464644" y="0"/>
                  </a:lnTo>
                  <a:lnTo>
                    <a:pt x="1296492" y="594973"/>
                  </a:lnTo>
                  <a:lnTo>
                    <a:pt x="1646731" y="594973"/>
                  </a:lnTo>
                  <a:cubicBezTo>
                    <a:pt x="1700885" y="594973"/>
                    <a:pt x="1744785" y="638873"/>
                    <a:pt x="1744785" y="693027"/>
                  </a:cubicBezTo>
                  <a:lnTo>
                    <a:pt x="1744785" y="1961511"/>
                  </a:lnTo>
                  <a:cubicBezTo>
                    <a:pt x="1744785" y="2015665"/>
                    <a:pt x="1700885" y="2059565"/>
                    <a:pt x="1646731" y="2059565"/>
                  </a:cubicBezTo>
                  <a:close/>
                </a:path>
              </a:pathLst>
            </a:custGeom>
            <a:solidFill>
              <a:srgbClr val="F3984A"/>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nvGrpSpPr>
            <p:cNvPr id="26" name="Graphic 2">
              <a:extLst>
                <a:ext uri="{FF2B5EF4-FFF2-40B4-BE49-F238E27FC236}">
                  <a16:creationId xmlns:a16="http://schemas.microsoft.com/office/drawing/2014/main" id="{AC4CFE45-C41F-1F18-EA4C-3935B08A3A2A}"/>
                </a:ext>
              </a:extLst>
            </p:cNvPr>
            <p:cNvGrpSpPr/>
            <p:nvPr/>
          </p:nvGrpSpPr>
          <p:grpSpPr>
            <a:xfrm flipH="1">
              <a:off x="9635478" y="3148967"/>
              <a:ext cx="424930" cy="774042"/>
              <a:chOff x="5181108" y="1919324"/>
              <a:chExt cx="625155" cy="1300168"/>
            </a:xfrm>
          </p:grpSpPr>
          <p:sp>
            <p:nvSpPr>
              <p:cNvPr id="62" name="Vrije vorm 61">
                <a:extLst>
                  <a:ext uri="{FF2B5EF4-FFF2-40B4-BE49-F238E27FC236}">
                    <a16:creationId xmlns:a16="http://schemas.microsoft.com/office/drawing/2014/main" id="{65282519-DE4E-8117-A8DC-6BA62500E1DC}"/>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9DAF4"/>
              </a:solidFill>
              <a:ln w="8096"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6029D5D6-A88C-C29C-CD8E-CE4F68C47A10}"/>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792" name="Vrije vorm 1791">
                <a:extLst>
                  <a:ext uri="{FF2B5EF4-FFF2-40B4-BE49-F238E27FC236}">
                    <a16:creationId xmlns:a16="http://schemas.microsoft.com/office/drawing/2014/main" id="{9D24CAB8-816A-B6ED-3900-661BE5ECEFDB}"/>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sp>
            <p:nvSpPr>
              <p:cNvPr id="1793" name="Vrije vorm 1792">
                <a:extLst>
                  <a:ext uri="{FF2B5EF4-FFF2-40B4-BE49-F238E27FC236}">
                    <a16:creationId xmlns:a16="http://schemas.microsoft.com/office/drawing/2014/main" id="{F233D70B-ECD7-C480-F73B-636E293EE4FE}"/>
                  </a:ext>
                </a:extLst>
              </p:cNvPr>
              <p:cNvSpPr/>
              <p:nvPr/>
            </p:nvSpPr>
            <p:spPr>
              <a:xfrm>
                <a:off x="5294807" y="2089985"/>
                <a:ext cx="432340" cy="59183"/>
              </a:xfrm>
              <a:custGeom>
                <a:avLst/>
                <a:gdLst>
                  <a:gd name="connsiteX0" fmla="*/ 432340 w 432340"/>
                  <a:gd name="connsiteY0" fmla="*/ 59183 h 59183"/>
                  <a:gd name="connsiteX1" fmla="*/ 0 w 432340"/>
                  <a:gd name="connsiteY1" fmla="*/ 31818 h 59183"/>
                  <a:gd name="connsiteX2" fmla="*/ 0 w 432340"/>
                  <a:gd name="connsiteY2" fmla="*/ 243 h 59183"/>
                  <a:gd name="connsiteX3" fmla="*/ 397769 w 432340"/>
                  <a:gd name="connsiteY3" fmla="*/ 0 h 59183"/>
                  <a:gd name="connsiteX4" fmla="*/ 397769 w 432340"/>
                  <a:gd name="connsiteY4" fmla="*/ 47606 h 59183"/>
                  <a:gd name="connsiteX5" fmla="*/ 432340 w 432340"/>
                  <a:gd name="connsiteY5" fmla="*/ 59183 h 5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40" h="59183">
                    <a:moveTo>
                      <a:pt x="432340" y="59183"/>
                    </a:moveTo>
                    <a:lnTo>
                      <a:pt x="0" y="31818"/>
                    </a:lnTo>
                    <a:lnTo>
                      <a:pt x="0" y="243"/>
                    </a:lnTo>
                    <a:lnTo>
                      <a:pt x="397769" y="0"/>
                    </a:lnTo>
                    <a:lnTo>
                      <a:pt x="397769" y="47606"/>
                    </a:lnTo>
                    <a:cubicBezTo>
                      <a:pt x="409347" y="49144"/>
                      <a:pt x="421086" y="53111"/>
                      <a:pt x="432340" y="59183"/>
                    </a:cubicBezTo>
                    <a:close/>
                  </a:path>
                </a:pathLst>
              </a:custGeom>
              <a:solidFill>
                <a:srgbClr val="86C2EB"/>
              </a:solidFill>
              <a:ln w="8096" cap="flat">
                <a:noFill/>
                <a:prstDash val="solid"/>
                <a:miter/>
              </a:ln>
            </p:spPr>
            <p:txBody>
              <a:bodyPr rtlCol="0" anchor="ctr"/>
              <a:lstStyle/>
              <a:p>
                <a:endParaRPr lang="nl-NL"/>
              </a:p>
            </p:txBody>
          </p:sp>
        </p:grpSp>
        <p:sp>
          <p:nvSpPr>
            <p:cNvPr id="1802" name="Tekstvak 1801">
              <a:extLst>
                <a:ext uri="{FF2B5EF4-FFF2-40B4-BE49-F238E27FC236}">
                  <a16:creationId xmlns:a16="http://schemas.microsoft.com/office/drawing/2014/main" id="{878FA011-B1B4-6CA4-9B4D-A3A1C64162E0}"/>
                </a:ext>
              </a:extLst>
            </p:cNvPr>
            <p:cNvSpPr txBox="1"/>
            <p:nvPr/>
          </p:nvSpPr>
          <p:spPr>
            <a:xfrm>
              <a:off x="10198765" y="3336914"/>
              <a:ext cx="774305" cy="646331"/>
            </a:xfrm>
            <a:prstGeom prst="rect">
              <a:avLst/>
            </a:prstGeom>
            <a:noFill/>
          </p:spPr>
          <p:txBody>
            <a:bodyPr wrap="square" lIns="0" tIns="0" rIns="0" bIns="0" rtlCol="0">
              <a:spAutoFit/>
            </a:bodyPr>
            <a:lstStyle/>
            <a:p>
              <a:pPr algn="l"/>
              <a:r>
                <a:rPr lang="nl-NL" sz="1400">
                  <a:solidFill>
                    <a:schemeClr val="bg1"/>
                  </a:solidFill>
                </a:rPr>
                <a:t>Gebruik je dit ook nog?</a:t>
              </a:r>
            </a:p>
          </p:txBody>
        </p:sp>
      </p:grpSp>
    </p:spTree>
    <p:extLst>
      <p:ext uri="{BB962C8B-B14F-4D97-AF65-F5344CB8AC3E}">
        <p14:creationId xmlns:p14="http://schemas.microsoft.com/office/powerpoint/2010/main" val="2607226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strips(upRight)">
                                      <p:cBhvr>
                                        <p:cTn id="7" dur="500"/>
                                        <p:tgtEl>
                                          <p:spTgt spid="23"/>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1841"/>
                                        </p:tgtEl>
                                        <p:attrNameLst>
                                          <p:attrName>style.visibility</p:attrName>
                                        </p:attrNameLst>
                                      </p:cBhvr>
                                      <p:to>
                                        <p:strVal val="visible"/>
                                      </p:to>
                                    </p:set>
                                    <p:animEffect transition="in" filter="strips(upLeft)">
                                      <p:cBhvr>
                                        <p:cTn id="11" dur="500"/>
                                        <p:tgtEl>
                                          <p:spTgt spid="1841"/>
                                        </p:tgtEl>
                                      </p:cBhvr>
                                    </p:animEffect>
                                  </p:childTnLst>
                                </p:cTn>
                              </p:par>
                              <p:par>
                                <p:cTn id="12" presetID="18" presetClass="entr" presetSubtype="9" fill="hold" nodeType="withEffect">
                                  <p:stCondLst>
                                    <p:cond delay="500"/>
                                  </p:stCondLst>
                                  <p:childTnLst>
                                    <p:set>
                                      <p:cBhvr>
                                        <p:cTn id="13" dur="1" fill="hold">
                                          <p:stCondLst>
                                            <p:cond delay="0"/>
                                          </p:stCondLst>
                                        </p:cTn>
                                        <p:tgtEl>
                                          <p:spTgt spid="1542"/>
                                        </p:tgtEl>
                                        <p:attrNameLst>
                                          <p:attrName>style.visibility</p:attrName>
                                        </p:attrNameLst>
                                      </p:cBhvr>
                                      <p:to>
                                        <p:strVal val="visible"/>
                                      </p:to>
                                    </p:set>
                                    <p:animEffect transition="in" filter="strips(upLeft)">
                                      <p:cBhvr>
                                        <p:cTn id="14" dur="500"/>
                                        <p:tgtEl>
                                          <p:spTgt spid="1542"/>
                                        </p:tgtEl>
                                      </p:cBhvr>
                                    </p:animEffect>
                                  </p:childTnLst>
                                </p:cTn>
                              </p:par>
                            </p:childTnLst>
                          </p:cTn>
                        </p:par>
                        <p:par>
                          <p:cTn id="15" fill="hold">
                            <p:stCondLst>
                              <p:cond delay="1500"/>
                            </p:stCondLst>
                            <p:childTnLst>
                              <p:par>
                                <p:cTn id="16" presetID="18" presetClass="entr" presetSubtype="3"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strips(upRight)">
                                      <p:cBhvr>
                                        <p:cTn id="18"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MSZ-thema">
  <a:themeElements>
    <a:clrScheme name="Accent 7 1">
      <a:dk1>
        <a:srgbClr val="000000"/>
      </a:dk1>
      <a:lt1>
        <a:srgbClr val="FFFFFF"/>
      </a:lt1>
      <a:dk2>
        <a:srgbClr val="005286"/>
      </a:dk2>
      <a:lt2>
        <a:srgbClr val="DFD7CD"/>
      </a:lt2>
      <a:accent1>
        <a:srgbClr val="EF7D00"/>
      </a:accent1>
      <a:accent2>
        <a:srgbClr val="00A9B9"/>
      </a:accent2>
      <a:accent3>
        <a:srgbClr val="A2BC0C"/>
      </a:accent3>
      <a:accent4>
        <a:srgbClr val="0075BF"/>
      </a:accent4>
      <a:accent5>
        <a:srgbClr val="CD1626"/>
      </a:accent5>
      <a:accent6>
        <a:srgbClr val="9D1458"/>
      </a:accent6>
      <a:hlink>
        <a:srgbClr val="005286"/>
      </a:hlink>
      <a:folHlink>
        <a:srgbClr val="80928E"/>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thema">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15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z="1200" dirty="0" smtClean="0">
            <a:solidFill>
              <a:schemeClr val="tx2"/>
            </a:solidFill>
          </a:defRPr>
        </a:defPPr>
      </a:lstStyle>
    </a:txDef>
  </a:objectDefaults>
  <a:extraClrSchemeLst/>
  <a:extLst>
    <a:ext uri="{05A4C25C-085E-4340-85A3-A5531E510DB2}">
      <thm15:themeFamily xmlns:thm15="http://schemas.microsoft.com/office/thememl/2012/main" name="2024-0910-MO-MSZ Sjabloon-update-V1" id="{046AEED0-1323-EF4B-B9D4-E47285641EE7}" vid="{B5364751-7BE1-ED4E-A400-42ECCC113D16}"/>
    </a:ext>
  </a:extLst>
</a:theme>
</file>

<file path=ppt/theme/theme2.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&#65279;<?xml version="1.0" encoding="utf-8"?><Relationships xmlns="http://schemas.openxmlformats.org/package/2006/relationships"><Relationship Type="http://schemas.openxmlformats.org/officeDocument/2006/relationships/customXmlProps" Target="/customXml/itemProps1.xml" Id="rId1" /></Relationships>
</file>

<file path=customXml/_rels/item2.xml.rels>&#65279;<?xml version="1.0" encoding="utf-8"?><Relationships xmlns="http://schemas.openxmlformats.org/package/2006/relationships"><Relationship Type="http://schemas.openxmlformats.org/officeDocument/2006/relationships/customXmlProps" Target="/customXml/itemProps2.xml" Id="rId1" /></Relationships>
</file>

<file path=customXml/_rels/item3.xml.rels>&#65279;<?xml version="1.0" encoding="utf-8"?><Relationships xmlns="http://schemas.openxmlformats.org/package/2006/relationships"><Relationship Type="http://schemas.openxmlformats.org/officeDocument/2006/relationships/customXmlProps" Target="/customXml/itemProps3.xml" Id="rId1" /></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A17AEE6F160AB4085AE8E637901F120" ma:contentTypeVersion="16" ma:contentTypeDescription="Een nieuw document maken." ma:contentTypeScope="" ma:versionID="f9dcaff90413d62db93f988b5b0c5398">
  <xsd:schema xmlns:xsd="http://www.w3.org/2001/XMLSchema" xmlns:xs="http://www.w3.org/2001/XMLSchema" xmlns:p="http://schemas.microsoft.com/office/2006/metadata/properties" xmlns:ns2="8b15c01d-59d2-4239-890d-73477688e237" xmlns:ns3="2c7ebb2f-a34d-4891-9ee7-609d154078ed" targetNamespace="http://schemas.microsoft.com/office/2006/metadata/properties" ma:root="true" ma:fieldsID="f13880c3185083df9fcb274cc95748cc" ns2:_="" ns3:_="">
    <xsd:import namespace="8b15c01d-59d2-4239-890d-73477688e237"/>
    <xsd:import namespace="2c7ebb2f-a34d-4891-9ee7-609d154078e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DateTaken" minOccurs="0"/>
                <xsd:element ref="ns2:MediaServiceObjectDetectorVersions" minOccurs="0"/>
                <xsd:element ref="ns2:MediaServiceLocation" minOccurs="0"/>
                <xsd:element ref="ns2:MediaLengthInSecond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b15c01d-59d2-4239-890d-73477688e23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Afbeeldingtags" ma:readOnly="false" ma:fieldId="{5cf76f15-5ced-4ddc-b409-7134ff3c332f}" ma:taxonomyMulti="true" ma:sspId="7af0ed21-d300-4d2b-a803-3f48e29d9320"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element name="MediaServiceLocation" ma:index="20" nillable="true" ma:displayName="Location" ma:indexed="true" ma:internalName="MediaServiceLocation" ma:readOnly="true">
      <xsd:simpleType>
        <xsd:restriction base="dms:Text"/>
      </xsd:simpleType>
    </xsd:element>
    <xsd:element name="MediaLengthInSeconds" ma:index="21" nillable="true" ma:displayName="MediaLengthInSeconds" ma:hidden="true" ma:internalName="MediaLengthInSeconds" ma:readOnly="true">
      <xsd:simpleType>
        <xsd:restriction base="dms:Unknown"/>
      </xsd:simpleType>
    </xsd:element>
    <xsd:element name="MediaServiceSearchProperties" ma:index="22" nillable="true" ma:displayName="MediaServiceSearchProperties" ma:hidden="true" ma:internalName="MediaServiceSearchProperties" ma:readOnly="true">
      <xsd:simpleType>
        <xsd:restriction base="dms:Note"/>
      </xsd:simpleType>
    </xsd:element>
    <xsd:element name="MediaServiceBillingMetadata" ma:index="23"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c7ebb2f-a34d-4891-9ee7-609d154078ed" elementFormDefault="qualified">
    <xsd:import namespace="http://schemas.microsoft.com/office/2006/documentManagement/types"/>
    <xsd:import namespace="http://schemas.microsoft.com/office/infopath/2007/PartnerControls"/>
    <xsd:element name="SharedWithUsers" ma:index="10" nillable="true" ma:displayName="Gedeeld met"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Gedeeld met details" ma:internalName="SharedWithDetails" ma:readOnly="true">
      <xsd:simpleType>
        <xsd:restriction base="dms:Note">
          <xsd:maxLength value="255"/>
        </xsd:restriction>
      </xsd:simpleType>
    </xsd:element>
    <xsd:element name="TaxCatchAll" ma:index="14" nillable="true" ma:displayName="Taxonomy Catch All Column" ma:hidden="true" ma:list="{35b0ac93-162c-4308-af2b-f93b8bc83f16}" ma:internalName="TaxCatchAll" ma:showField="CatchAllData" ma:web="2c7ebb2f-a34d-4891-9ee7-609d154078e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8b15c01d-59d2-4239-890d-73477688e237">
      <Terms xmlns="http://schemas.microsoft.com/office/infopath/2007/PartnerControls"/>
    </lcf76f155ced4ddcb4097134ff3c332f>
    <TaxCatchAll xmlns="2c7ebb2f-a34d-4891-9ee7-609d154078ed" xsi:nil="true"/>
  </documentManagement>
</p:properties>
</file>

<file path=customXml/itemProps1.xml><?xml version="1.0" encoding="utf-8"?>
<ds:datastoreItem xmlns:ds="http://schemas.openxmlformats.org/officeDocument/2006/customXml" ds:itemID="{38C489A5-C995-46E3-9694-6B1F713DE97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b15c01d-59d2-4239-890d-73477688e237"/>
    <ds:schemaRef ds:uri="2c7ebb2f-a34d-4891-9ee7-609d154078e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7497F49-F55D-40AC-ABF6-EA1DCE6FA04A}">
  <ds:schemaRefs>
    <ds:schemaRef ds:uri="http://schemas.microsoft.com/sharepoint/v3/contenttype/forms"/>
  </ds:schemaRefs>
</ds:datastoreItem>
</file>

<file path=customXml/itemProps3.xml><?xml version="1.0" encoding="utf-8"?>
<ds:datastoreItem xmlns:ds="http://schemas.openxmlformats.org/officeDocument/2006/customXml" ds:itemID="{77CEE54A-18FE-454B-89E8-A26464A8E2D8}">
  <ds:schemaRefs>
    <ds:schemaRef ds:uri="8b15c01d-59d2-4239-890d-73477688e237"/>
    <ds:schemaRef ds:uri="2c7ebb2f-a34d-4891-9ee7-609d154078ed"/>
    <ds:schemaRef ds:uri="http://purl.org/dc/elements/1.1/"/>
    <ds:schemaRef ds:uri="http://schemas.microsoft.com/office/2006/documentManagement/types"/>
    <ds:schemaRef ds:uri="http://purl.org/dc/dcmitype/"/>
    <ds:schemaRef ds:uri="http://schemas.microsoft.com/office/2006/metadata/properties"/>
    <ds:schemaRef ds:uri="http://www.w3.org/XML/1998/namespace"/>
    <ds:schemaRef ds:uri="http://schemas.microsoft.com/office/infopath/2007/PartnerControls"/>
    <ds:schemaRef ds:uri="http://schemas.openxmlformats.org/package/2006/metadata/core-properties"/>
    <ds:schemaRef ds:uri="http://purl.org/dc/terms/"/>
  </ds:schemaRefs>
</ds:datastoreItem>
</file>

<file path=docProps/app.xml><?xml version="1.0" encoding="utf-8"?>
<Properties xmlns="http://schemas.openxmlformats.org/officeDocument/2006/extended-properties" xmlns:vt="http://schemas.openxmlformats.org/officeDocument/2006/docPropsVTypes">
  <Template>MSZ-thema</Template>
  <TotalTime>1</TotalTime>
  <Words>6515</Words>
  <Application>Microsoft Macintosh PowerPoint</Application>
  <PresentationFormat>Aangepast</PresentationFormat>
  <Paragraphs>824</Paragraphs>
  <Slides>51</Slides>
  <Notes>46</Notes>
  <HiddenSlides>0</HiddenSlides>
  <MMClips>0</MMClips>
  <ScaleCrop>false</ScaleCrop>
  <HeadingPairs>
    <vt:vector size="6" baseType="variant">
      <vt:variant>
        <vt:lpstr>Gebruikte lettertypen</vt:lpstr>
      </vt:variant>
      <vt:variant>
        <vt:i4>9</vt:i4>
      </vt:variant>
      <vt:variant>
        <vt:lpstr>Thema</vt:lpstr>
      </vt:variant>
      <vt:variant>
        <vt:i4>1</vt:i4>
      </vt:variant>
      <vt:variant>
        <vt:lpstr>Diatitels</vt:lpstr>
      </vt:variant>
      <vt:variant>
        <vt:i4>51</vt:i4>
      </vt:variant>
    </vt:vector>
  </HeadingPairs>
  <TitlesOfParts>
    <vt:vector size="61" baseType="lpstr">
      <vt:lpstr>맑은 고딕</vt:lpstr>
      <vt:lpstr>SimSun</vt:lpstr>
      <vt:lpstr>Aptos</vt:lpstr>
      <vt:lpstr>Arial</vt:lpstr>
      <vt:lpstr>Calibri</vt:lpstr>
      <vt:lpstr>Calibri Light</vt:lpstr>
      <vt:lpstr>Helvetica Neue</vt:lpstr>
      <vt:lpstr>Systeemlettertype regulier</vt:lpstr>
      <vt:lpstr>Wingdings</vt:lpstr>
      <vt:lpstr>MSZ-thema</vt:lpstr>
      <vt:lpstr>PowerPoint-presentatie</vt:lpstr>
      <vt:lpstr>Toelichting Doel en gebruik van deze basispresentatie</vt:lpstr>
      <vt:lpstr>Basispresentatie Medicatieoverdracht </vt:lpstr>
      <vt:lpstr>PowerPoint-presentatie</vt:lpstr>
      <vt:lpstr>In deze presentatie </vt:lpstr>
      <vt:lpstr>Medicatie-incidenten</vt:lpstr>
      <vt:lpstr>Medicatie-incidenten</vt:lpstr>
      <vt:lpstr>Knelpunt gegevensuitwisseling</vt:lpstr>
      <vt:lpstr>Medicatie-informatie ontbreekt</vt:lpstr>
      <vt:lpstr>Wettelijke kaders en richtlijnen</vt:lpstr>
      <vt:lpstr>Tijdlijnen EHDS</vt:lpstr>
      <vt:lpstr>PowerPoint-presentatie</vt:lpstr>
      <vt:lpstr>Samen voor medicatieoverdracht </vt:lpstr>
      <vt:lpstr>Wat levert het op?</vt:lpstr>
      <vt:lpstr>Randvoorwaarden voor databeschikbaarheid</vt:lpstr>
      <vt:lpstr>Randvoorwaarden (medicatie) gegevensoverdracht</vt:lpstr>
      <vt:lpstr>Samen voor medicatieoverdracht </vt:lpstr>
      <vt:lpstr>Sectorteam Medisch specialistische zorg</vt:lpstr>
      <vt:lpstr>Doelstelling sectorteam MSZ</vt:lpstr>
      <vt:lpstr>PowerPoint-presentatie</vt:lpstr>
      <vt:lpstr>Het nieuwe Medicatieproces 9</vt:lpstr>
      <vt:lpstr>Actueel en volledig medicatieoverzicht</vt:lpstr>
      <vt:lpstr>PowerPoint-presentatie</vt:lpstr>
      <vt:lpstr>Introductie ketenafspraken</vt:lpstr>
      <vt:lpstr>Basisafspraken</vt:lpstr>
      <vt:lpstr>Voorschrijven</vt:lpstr>
      <vt:lpstr>Verstrekken</vt:lpstr>
      <vt:lpstr>Medicatieverificatie</vt:lpstr>
      <vt:lpstr>Toedienen</vt:lpstr>
      <vt:lpstr>  </vt:lpstr>
      <vt:lpstr>Nieuwe terminologie en afkortingen </vt:lpstr>
      <vt:lpstr>Verbetering digitaal voorschriftenverkeer en hergebruik van elkaars data</vt:lpstr>
      <vt:lpstr>Het verificatiegesprek: eenduidig vastleggen medicatiegebruik</vt:lpstr>
      <vt:lpstr>Wijzigen of stoppen medicatieafspraken  van andere voorschrijver      </vt:lpstr>
      <vt:lpstr>Verstrekkingsverzoek: medicatieafspraak blijft op naam van oorspronkelijke voorschrijver</vt:lpstr>
      <vt:lpstr>Inzicht in wisselend doseerschema van trombosedienst</vt:lpstr>
      <vt:lpstr>Medicatiegegevens delen na opname </vt:lpstr>
      <vt:lpstr>Patiënt heeft inzicht in hetzelfde medicatieoverzicht </vt:lpstr>
      <vt:lpstr>PowerPoint-presentatie</vt:lpstr>
      <vt:lpstr>1ste implementatie gestart: de Kickstart</vt:lpstr>
      <vt:lpstr>10 stappenplan</vt:lpstr>
      <vt:lpstr>Aanpak verdere implementatie</vt:lpstr>
      <vt:lpstr>Hoe gaat de uitbreiding verlopen: Opschalingsfase</vt:lpstr>
      <vt:lpstr>Scope Kickstart en opschaling</vt:lpstr>
      <vt:lpstr>Waar staan we met de landelijke uitrol?</vt:lpstr>
      <vt:lpstr>Hybride situatie</vt:lpstr>
      <vt:lpstr>Wat kun je nu al doen?</vt:lpstr>
      <vt:lpstr>Blijf op de hoogte</vt:lpstr>
      <vt:lpstr>Relevantie website: meer informatie</vt:lpstr>
      <vt:lpstr>PowerPoint-presentatie</vt:lpstr>
      <vt:lpstr>PowerPoint-presentatie</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Irina van der Wal | Lodamind</dc:creator>
  <cp:keywords/>
  <dc:description>Basis - versie 1 - april 2017
Template: Ton Persoon</dc:description>
  <cp:lastModifiedBy>Irina van der Wal | Lodamind</cp:lastModifiedBy>
  <cp:revision>3</cp:revision>
  <cp:lastPrinted>2023-07-13T10:17:32Z</cp:lastPrinted>
  <dcterms:created xsi:type="dcterms:W3CDTF">2026-03-16T14:43:08Z</dcterms:created>
  <dcterms:modified xsi:type="dcterms:W3CDTF">2026-03-19T13:57:55Z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0x010100CA17AEE6F160AB4085AE8E637901F120</vt:lpwstr>
  </property>
  <property fmtid="{D5CDD505-2E9C-101B-9397-08002B2CF9AE}" pid="3" name="MediaServiceImageTags">
    <vt:lpwstr/>
  </property>
</Properties>
</file>